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ppt/charts/chart1.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21"/>
  </p:notesMasterIdLst>
  <p:sldIdLst>
    <p:sldId id="390" r:id="rId2"/>
    <p:sldId id="394" r:id="rId3"/>
    <p:sldId id="384" r:id="rId4"/>
    <p:sldId id="393" r:id="rId5"/>
    <p:sldId id="386" r:id="rId6"/>
    <p:sldId id="406" r:id="rId7"/>
    <p:sldId id="387" r:id="rId8"/>
    <p:sldId id="389" r:id="rId9"/>
    <p:sldId id="395" r:id="rId10"/>
    <p:sldId id="396" r:id="rId11"/>
    <p:sldId id="397" r:id="rId12"/>
    <p:sldId id="398" r:id="rId13"/>
    <p:sldId id="400" r:id="rId14"/>
    <p:sldId id="401" r:id="rId15"/>
    <p:sldId id="399" r:id="rId16"/>
    <p:sldId id="402" r:id="rId17"/>
    <p:sldId id="403" r:id="rId18"/>
    <p:sldId id="405" r:id="rId19"/>
    <p:sldId id="40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158" d="100"/>
          <a:sy n="158" d="100"/>
        </p:scale>
        <p:origin x="19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Chart%20in%20Microsoft%20Word" TargetMode="External"/><Relationship Id="rId2" Type="http://schemas.microsoft.com/office/2011/relationships/chartColorStyle" Target="colors3.xml"/><Relationship Id="rId1" Type="http://schemas.microsoft.com/office/2011/relationships/chartStyle" Target="style3.xml"/></Relationships>
</file>

<file path=ppt/charts/_rels/chartEx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nazj1501\Desktop\Map%20Uber%20studi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FF0000"/>
              </a:solidFill>
              <a:round/>
            </a:ln>
            <a:effectLst/>
          </c:spPr>
          <c:marker>
            <c:symbol val="none"/>
          </c:marker>
          <c:cat>
            <c:strRef>
              <c:f>'[Chart in Microsoft Word]Sheet2'!$J$14:$J$50</c:f>
              <c:strCache>
                <c:ptCount val="37"/>
                <c:pt idx="0">
                  <c:v>2016-01</c:v>
                </c:pt>
                <c:pt idx="1">
                  <c:v>2016-00</c:v>
                </c:pt>
                <c:pt idx="2">
                  <c:v>2016-01</c:v>
                </c:pt>
                <c:pt idx="3">
                  <c:v>2016-02</c:v>
                </c:pt>
                <c:pt idx="4">
                  <c:v>2016-03</c:v>
                </c:pt>
                <c:pt idx="5">
                  <c:v>2016-04</c:v>
                </c:pt>
                <c:pt idx="6">
                  <c:v>2016-05</c:v>
                </c:pt>
                <c:pt idx="7">
                  <c:v>2016-06</c:v>
                </c:pt>
                <c:pt idx="8">
                  <c:v>2016-07</c:v>
                </c:pt>
                <c:pt idx="9">
                  <c:v>2016-08</c:v>
                </c:pt>
                <c:pt idx="10">
                  <c:v>2016-09</c:v>
                </c:pt>
                <c:pt idx="11">
                  <c:v>2016-10</c:v>
                </c:pt>
                <c:pt idx="12">
                  <c:v>2016-11</c:v>
                </c:pt>
                <c:pt idx="13">
                  <c:v>2016-12</c:v>
                </c:pt>
                <c:pt idx="14">
                  <c:v>2017-01</c:v>
                </c:pt>
                <c:pt idx="15">
                  <c:v>2017-02</c:v>
                </c:pt>
                <c:pt idx="16">
                  <c:v>2017-03</c:v>
                </c:pt>
                <c:pt idx="17">
                  <c:v>2017-04</c:v>
                </c:pt>
                <c:pt idx="18">
                  <c:v>2017-05</c:v>
                </c:pt>
                <c:pt idx="19">
                  <c:v>2017-06</c:v>
                </c:pt>
                <c:pt idx="20">
                  <c:v>2017-07</c:v>
                </c:pt>
                <c:pt idx="21">
                  <c:v>2017-08</c:v>
                </c:pt>
                <c:pt idx="22">
                  <c:v>2017-09</c:v>
                </c:pt>
                <c:pt idx="23">
                  <c:v>2017-10</c:v>
                </c:pt>
                <c:pt idx="24">
                  <c:v>2017-11</c:v>
                </c:pt>
                <c:pt idx="25">
                  <c:v>2017-12</c:v>
                </c:pt>
                <c:pt idx="26">
                  <c:v>2018-01</c:v>
                </c:pt>
                <c:pt idx="27">
                  <c:v>2018-02</c:v>
                </c:pt>
                <c:pt idx="28">
                  <c:v>2018-03</c:v>
                </c:pt>
                <c:pt idx="29">
                  <c:v>2018-04</c:v>
                </c:pt>
                <c:pt idx="30">
                  <c:v>2018-05</c:v>
                </c:pt>
                <c:pt idx="31">
                  <c:v>2018-06</c:v>
                </c:pt>
                <c:pt idx="32">
                  <c:v>2018-07</c:v>
                </c:pt>
                <c:pt idx="33">
                  <c:v>2018-08</c:v>
                </c:pt>
                <c:pt idx="34">
                  <c:v>2018-09</c:v>
                </c:pt>
                <c:pt idx="35">
                  <c:v>2018-10</c:v>
                </c:pt>
                <c:pt idx="36">
                  <c:v>2018-11</c:v>
                </c:pt>
              </c:strCache>
            </c:strRef>
          </c:cat>
          <c:val>
            <c:numRef>
              <c:f>'[Chart in Microsoft Word]Sheet2'!$I$14:$I$50</c:f>
              <c:numCache>
                <c:formatCode>General</c:formatCode>
                <c:ptCount val="37"/>
                <c:pt idx="0">
                  <c:v>0</c:v>
                </c:pt>
                <c:pt idx="1">
                  <c:v>0</c:v>
                </c:pt>
                <c:pt idx="2">
                  <c:v>0</c:v>
                </c:pt>
                <c:pt idx="3">
                  <c:v>0</c:v>
                </c:pt>
                <c:pt idx="4">
                  <c:v>0</c:v>
                </c:pt>
                <c:pt idx="5">
                  <c:v>0</c:v>
                </c:pt>
                <c:pt idx="6">
                  <c:v>0</c:v>
                </c:pt>
                <c:pt idx="7">
                  <c:v>18</c:v>
                </c:pt>
                <c:pt idx="8">
                  <c:v>18</c:v>
                </c:pt>
                <c:pt idx="9">
                  <c:v>18</c:v>
                </c:pt>
                <c:pt idx="10">
                  <c:v>18</c:v>
                </c:pt>
                <c:pt idx="11">
                  <c:v>35</c:v>
                </c:pt>
                <c:pt idx="12">
                  <c:v>53</c:v>
                </c:pt>
                <c:pt idx="13">
                  <c:v>53</c:v>
                </c:pt>
                <c:pt idx="14">
                  <c:v>53</c:v>
                </c:pt>
                <c:pt idx="15">
                  <c:v>143</c:v>
                </c:pt>
                <c:pt idx="16">
                  <c:v>306</c:v>
                </c:pt>
                <c:pt idx="17">
                  <c:v>324</c:v>
                </c:pt>
                <c:pt idx="18">
                  <c:v>342</c:v>
                </c:pt>
                <c:pt idx="19">
                  <c:v>361</c:v>
                </c:pt>
                <c:pt idx="20">
                  <c:v>390</c:v>
                </c:pt>
                <c:pt idx="21">
                  <c:v>424</c:v>
                </c:pt>
                <c:pt idx="22">
                  <c:v>458</c:v>
                </c:pt>
                <c:pt idx="23">
                  <c:v>474</c:v>
                </c:pt>
                <c:pt idx="24">
                  <c:v>491</c:v>
                </c:pt>
                <c:pt idx="25">
                  <c:v>509</c:v>
                </c:pt>
                <c:pt idx="26">
                  <c:v>525</c:v>
                </c:pt>
                <c:pt idx="27">
                  <c:v>525</c:v>
                </c:pt>
                <c:pt idx="28">
                  <c:v>525</c:v>
                </c:pt>
                <c:pt idx="29">
                  <c:v>549</c:v>
                </c:pt>
                <c:pt idx="30">
                  <c:v>564</c:v>
                </c:pt>
                <c:pt idx="31">
                  <c:v>564</c:v>
                </c:pt>
                <c:pt idx="32">
                  <c:v>564</c:v>
                </c:pt>
                <c:pt idx="33">
                  <c:v>580</c:v>
                </c:pt>
                <c:pt idx="34">
                  <c:v>603</c:v>
                </c:pt>
                <c:pt idx="35">
                  <c:v>650</c:v>
                </c:pt>
                <c:pt idx="36">
                  <c:v>666</c:v>
                </c:pt>
              </c:numCache>
            </c:numRef>
          </c:val>
          <c:smooth val="0"/>
          <c:extLst>
            <c:ext xmlns:c16="http://schemas.microsoft.com/office/drawing/2014/chart" uri="{C3380CC4-5D6E-409C-BE32-E72D297353CC}">
              <c16:uniqueId val="{00000000-245D-4FCB-9EA8-4413EB92DEF9}"/>
            </c:ext>
          </c:extLst>
        </c:ser>
        <c:dLbls>
          <c:showLegendKey val="0"/>
          <c:showVal val="0"/>
          <c:showCatName val="0"/>
          <c:showSerName val="0"/>
          <c:showPercent val="0"/>
          <c:showBubbleSize val="0"/>
        </c:dLbls>
        <c:smooth val="0"/>
        <c:axId val="1048960495"/>
        <c:axId val="1179797071"/>
      </c:lineChart>
      <c:dateAx>
        <c:axId val="1048960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ysClr val="windowText" lastClr="000000"/>
                </a:solidFill>
                <a:latin typeface="+mn-lt"/>
                <a:ea typeface="+mn-ea"/>
                <a:cs typeface="Times New Roman" panose="02020603050405020304" pitchFamily="18" charset="0"/>
              </a:defRPr>
            </a:pPr>
            <a:endParaRPr lang="en-US"/>
          </a:p>
        </c:txPr>
        <c:crossAx val="1179797071"/>
        <c:crosses val="autoZero"/>
        <c:auto val="0"/>
        <c:lblOffset val="100"/>
        <c:baseTimeUnit val="days"/>
      </c:dateAx>
      <c:valAx>
        <c:axId val="11797970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Times New Roman" panose="02020603050405020304" pitchFamily="18" charset="0"/>
                  </a:defRPr>
                </a:pPr>
                <a:r>
                  <a:rPr lang="fr-CA"/>
                  <a:t>Cumulative frequency of Uber-Moto terms</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Times New Roman" panose="02020603050405020304" pitchFamily="18" charset="0"/>
              </a:defRPr>
            </a:pPr>
            <a:endParaRPr lang="en-US"/>
          </a:p>
        </c:txPr>
        <c:crossAx val="10489604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latin typeface="+mn-lt"/>
          <a:cs typeface="Times New Roman" panose="02020603050405020304" pitchFamily="18" charset="0"/>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
    <cx:plotArea>
      <cx:plotAreaRegion>
        <cx:plotSurface>
          <cx:spPr>
            <a:ln>
              <a:noFill/>
            </a:ln>
          </cx:spPr>
        </cx:plotSurface>
      </cx:plotAreaRegion>
    </cx:plotArea>
  </cx:chart>
  <cx:spPr>
    <a:ln>
      <a:noFill/>
    </a:ln>
  </cx:spPr>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Sheet2!$F$4:$F$7</cx:f>
        <cx:lvl ptCount="4">
          <cx:pt idx="0">United States</cx:pt>
          <cx:pt idx="1">Chile</cx:pt>
          <cx:pt idx="2">United Kingdom</cx:pt>
          <cx:pt idx="3">South Africa</cx:pt>
        </cx:lvl>
      </cx:strDim>
      <cx:numDim type="colorVal">
        <cx:f>Sheet2!$G$4:$G$7</cx:f>
        <cx:lvl ptCount="4" formatCode="Estándar">
          <cx:pt idx="0">2</cx:pt>
          <cx:pt idx="1">1</cx:pt>
          <cx:pt idx="2">1</cx:pt>
          <cx:pt idx="3">1</cx:pt>
        </cx:lvl>
      </cx:numDim>
    </cx:data>
  </cx:chartData>
  <cx:chart>
    <cx:plotArea>
      <cx:plotAreaRegion>
        <cx:plotSurface>
          <cx:spPr>
            <a:ln>
              <a:noFill/>
            </a:ln>
          </cx:spPr>
        </cx:plotSurface>
        <cx:series layoutId="regionMap" uniqueId="{35717CD4-7566-4DF7-892E-00133008B343}">
          <cx:dataId val="0"/>
          <cx:layoutPr>
            <cx:geography cultureLanguage="en-US" cultureRegion="CA" attribution="Powered by Bing">
              <cx:geoCache provider="{E9337A44-BEBE-4D9F-B70C-5C5E7DAFC167}">
                <cx:binary>xHtpb906su1fCc7npxxOoshG9wWakvbg7THO/EVwHEciRU0kNf76Vz7ndCN2fJPGuw+4CIIgW9Yu
ssZVq8p/v1/+dm8f7tyrpbGt/9v98o/fqhD6v/3+u7+vHpo7/7rR967z3bfw+r5rfu++fdP3D79/
dXezbsvfCcLs9/vqzoWH5bf/+jt8W/nQnXf3d0F37c344NY3D360wf/k2YuPXt13YxseXy/hm/7x
27tWh4evr27DXXjwv716aIMO69u1f/jHb09+8rdXvz//vh9kv7JwvDB+hXepfB0jGnOeMCwZpbH8
7ZXt2vKvx5GUrxEWFBGJEyYQ4/D8T9mXdw28/x8f649D3X396h68f/XXvz+8/uQmPzzVvkv/VEra
PZ793e0fl/39qdL/6+/PPoDrP/vkO7s819WvHj03S1pp+/AvlfzPzRFR/DrhmNKECEQSyqh4ao8E
v6ZYJAmmnFAwh4Dn39vjl+d52Q5/vfZM/399+lzv6fn/vt7/8rsTxODXrvmXDv7nBojpa0kTlPCY
Cw6BgflT/ZPXMRYIcySlJFIgCc+/1/9/fq6XDfH8/WcWef74uWn26n/fNLfdGKpX//zm9P3dv5Tz
PzdMRMRrKTklKCGMiYSi+IllSPwaiQQzItkfaewxcL43zH96qpfN8vTtZ0Z5+vC5ST7/8/+HSf77
DPbv7J7dhbv8j7LwXRL7+dN/Zb9nr/6luBeN9qdOj1//8Rvo/9+l5vELnqj7n9uD+3KnzV37LzP8
9crDnQ/wLnotEikggBJMhESc/PZqfnh8whgkQBrHCaMMCYIo/u1V27lQwSP8WiKBqESSIpzECZjY
PzoblDHxmkI8xvCHJQSCl/y7GF93di279t+K+Ov/r9qxue50G/w/fsPJb6/6P3/s8ZQJijkjGDPE
INdKHiePz+/v3kCyefzp/2O2QIZxKkhOjPhUbJ5f9XPdps045wMm+7FsD3SsUxMXabuxctduY53J
afxQirpXRJYfet2blJfLkM7Wk/ffqfKF80HN/fF4BEkcY5pQiunT44nSDKMbJMm3xVyHGcmbZbaX
69wXaWzNnhB/thZbzixJ/swXf1bQFyRDdnsqOZFJjB7VLGMBifKZYsjCirgPUchR900sSI3dzVzZ
rFqS3c+viBEHf3oqS2BIwoRwHMcxJNxnsuyog8BD0uesk41JsVjqj4GGtUpdWE22uH48W5bBnQ9z
Mnxgm+CrKnTcW6m2mfE70dBpyHo/1kfsSppTNrmzlXXNbrBzf8Ch/DKVaExnWaKzDtnoRJMgL+JR
NgfUk2Q9rkySm4DaXm3T5G+wdN1tgWJ/Yo5va9riCt0JWXujOlLPON1Ww3a6S0iqF7SedFdshybM
/N04d/5bkzTotlmN2/maiiqvA7JhNy39FpSJmPmGdbl+nmKnv8x1LLcdi9hysmaMm11SLThrfMec
CoL7Nm2Xfv02hzrkpV15zvSGK7XJZDhUWssbVAS/C4lHWi1iiT+IbeP7sQgsDxte7qPSz+nIel4q
WW/Dms7Ikv3sFp5hs/VDhpDpvKqsHqOdK6Z1J9iQpNK2y5nYEpeOa2V3Dm/lbdtELGs0moIq5Rbl
Tdm3eTtU/GOcIJGORvIrAwBUK0HH8jjhsf/snamU01RcFWukc462MasoEeeLiebUV3G1435h6dwu
bi8W8yCKWiQqxjaZlEHz8MGymhllBMCoYxTRvsqZKNrPZeL7D06Y+itehvbTNiX8LI79vOPb6EpF
XWW0CmT0qh+6sT8mTSl3YeDovBM6XlVjUNXsR1mGU1+0kU3rrUou/aaJVIurQqniJIyrchPzixJd
Let9RMZQphWixZgTt1iUoV4OIpuWBWHVTRKV2SSnJq2LbtqVYmUPjzlOpL7AvVETTR6frXrM3CRL
o9Cqy3ws6RKl0VYmqyJiKfcOt2I/L2VymtZKKCnEt62qzbUYZJNLL/munec+F6TUh1Gi8CUmHJqb
idC8GVF/vfrJ3U44pLUY06rp1UC6lDbFLBQWI1ahqQat6nGgb7ph1tnG4ubkx3bZGU2ngw51dOG1
tyomEb5BkXAn1JfylnW+TB3Weq87xA8Wsv55v1q2nzVtwLRb1HLwI4EOBWZ1VtimSU3ZFbcRQ1QF
JNeb1rstI9P00PKozqguuszYWN9GMpQn1BVrnTLrqsvVafLBB9qkmK/xjvZbokY8DCeGuH7P1qQ7
LA7ZD11TV2ks3Ncy0e1hIYO+1luodEp4NF4UU83U5F2ST3YkKZvK+IyahG/K9CXbjgZvPds1Pauj
tCQddvnqGjB2iVZ75cd1vDYEYKOqjYeD0WUtz31k44xLN31kYiouirmMTotm3d5Ys53Gbi4PE0Tu
Bxy1KDVJ1H1ZOoZMNhZxrDbL/CW0BP6zpF1Sqbigbo+kFdk2l/yqHvukyAu6cX+aNsun3RTT4mzF
ceuzfiv1iVedno8J1RZM3UTR1753zGaRSXDemsG/6aYC34p2iyo1erwpWdQspMs60KsQXP/GJWYq
85o5XarFUuLVpof6aKNprFQRR9W3JSzBgNPL6aZqqvWhaWT/pQ7N7A6j1uuSw6uuSd0mV6bcHFg4
jL4mn0pQlDz5otz4sRY1EQdb4q4+N0k5tcoPW0WuN6RNcb+UZVyC8SEfi30NzegnbiDOIGEVlybR
Im0tJkdJXaSPcd8X3QktBvL9EnXTbetGMEA/OterVuvyfd9iMaekIs2VXZsu+VAsg/80lUt5cMlG
W1XpIT7vkmK5RetGIAcn9uAHD25oF3YfkWB3bRfVZzFF3WnqexZUNyZbkY+9L4+zZ/S6ZS46n/pa
vBuMFm+E1ex6M9plvJ/XSjV+8l94pOUFuET3ifS9TTcdz5dJYp3q46lWdTzr3eSG7WodyhWrsmVU
K7+49nYV2rxHifHXAVOTzcZKlm1Bi7OSR/i2RLI/m5ZO7+iyzN/irYsuRFzw80TTdw3oobxKSGiu
7dDPZ2Sb5hMqzXS10qElCsU4vhocxDxyFNJwMGI3azzua45Yo3rOkk9zJ+x93zSDcmieD4EWKDNF
YXataWQebVBi12jAH2tcaHDpsG1GNRMPp7jXC02j2hc71w82S/y43SDZynQzJDpFq6kvvKfjaUzi
/lYWRT8qvXbhcoBal6iGlHWpCrn2mWhLAFtQht7N4LS3ja06cMlO9wq1o7nxq5fv27a2GS3K4jS0
utqyjrAolYujxzVa+3OLUNupWLtRQ4Ltp/PV2oYpMJx8H5aqvY6q2F1vNrQ1JJLEdmom3q2qm+OJ
qqSNyaro1nWXZTeSswFLOadl6+VbUWN3wotfz+gM6cNuIxN7MIywCreoyRbJtE6RiOpTWyc9VXEv
kmuOXHcRVlQ8FGOQb6Jy3j4R7FDab7PIpLDDXtZNd0zMiqGcGZaRJqYp7yhPgy/bRVFhg5oTSiAb
oTEbEzMcyRLNu9VHdb62Xis6R2tu4hgqTYnrr2vsOkWrXqqIjjYlQ8L2MZ+u55U0qq27kMnSV6q2
UOvwJkwWIhGd11PV77dha49TSZ0igHOyfsBcNVVP3piWkd3coTLVcadVRcEbJm4atRSEXnrH6nRa
7HzOW98poxtAELLbcihbUVbxXuy3qbJ5T+bimpXYpqXtP9ZrNWVQMcIO+znJW700u7pddB6JtssH
Kvp94XGUR00RUstln82hHFNRruWbMASmtop2x9XWdrc0fM2qWdhMlFpm8xgg8ZHCmIyhrk6HaSgz
abe3kNTQTWvqL9qTYe83IJ8MHVytBDcLZJ4iDGqLJqRCxSiAe2cybd14qodN7zmkt5zbukuTRoPq
iGu/zUMzvcGE4V3bizXt2t4cAIc2qTezPCPxPGbeOHvGCXd5nNDlGKThGap9kw5ck7fQ9UJOL3Dl
lbEs2iUtlgqbeTslM/UK0lw4iwVoZrOlzRjHdr+UsT1ZBNhmxHO8WxtfqCqy8k2xQusBbrpkKxnj
fVz1S7pKQ/etQHOlONXiHLfVkJUYm3dijMZrJqLweR2K7nZpiiY5FHxr33Kxjb0SbFk/AbipLnzf
R/cAOeN8idw6nCzu0fXazMOkpiq09tCwUp6omxurJkOTQ2DrqPquNqexHYb+bNBL22duW/u3M+2s
y3ETRr1ftdBDJhZcbXndxvRAIFPvFghIn1ZrXdxQO+MSsGE79plmMdlVpd4yXw/rsZ2SrUln0w8y
LzGzn+VcR4eBTVWtuJiDV9BJuCFrWdm9E1VXvPMiMjeuWM1NLaE5VWyQ69Xq+vhiqJfGnewEyCzo
gu4dseGa8ZqlVNf9OYIgV1vrxRunUbmfunWF0Gjm5jFShl1PCH7XuqLdJYn2JymFUzTpqnwr5ynH
mzaZ3NbyBEC72lcLlSnj8fLVIn6WmO7DwiDjAqZPIJiXzd2OS+/f6c2EHk44+3M+RH0ObC3UlzXG
eh8BSDy2Y9ScIbl016jXzd1YoPVjKbby6KtlURLKVj5uwad8jDo14G3LAFs6qOZ1dR7iwb+rtrbs
VB3a8QAtnzlFfSv3G6psqr2rBkUa7/IuzA5SazEcAi+mfEO039sgxjNMNwlVZFihKamjpr+Zh6W8
4ksi9wF8942DoMrlMhSTwqi2cNxk1QrXFPqVaatauIppdJMuSzymvubxaWaMHaKl5p3qiqY6M7W0
+3VE1cekTaJr8Eq7N11fXAK1UM151EInZMCsqeRt2So90+hbCefdz1bUeRMt4iMlUX0RKlznxklx
rJcQ7QbDuZp0P+49x8Nl0TbJwwzQ6Q2PPTJpNRB2JJ3nFyaCpqRY+uUg5wDBbut4uF8hQV+5idfX
SxtPIQUYDH7e8rFrswJaS5+WDrurihVhS+XUsywpfJRWeJ4v1yoBi06Ol1Z1NCzXia4WQBgAFNQy
tvJo+boOOS17f62hkeuVo8mS6lBAdpKkCOd83MoTjxKRBggZm7ZDEt7TUK6fhB5DVgxRuykaLDrM
cZ0YtW6iPBBQdNoUxt1zUywya6kzH0gXo+O0uuloW8mPS2+hR2hCkJmd2mRWo2FDDzhd+COdcH03
bIO+i2ZJ30jOO/iOpNuHIkJq5kOf4aUSg6rmUgNGL+Sn2RW4TjkroYWu56R944TfTnYR5ds4DNsM
jTqOXept4N/WOHictpML94a29I7ZmmWljSuXzt203cTxFq6WRwSYjpuejiOgpvcjSrp0E2vY16Gg
GBgZIq95ErcfujlUZ5N05AqL4M4XQOVvZyGGc+PqtVNFMUGDX7PJ3m3Y6DwZ2zaz/Trso8SFWzng
L0syNDesLFtAXutwUdvave2gE9mv80DOuqiv7SPcdHqHoVle0loX4lKHxt5ik3zzHArKBt/TpVUX
m1VFk6vypN3IQa5mAi9C6Fyw4A4RK+ZjFPpmZ2Q9jmqZBoioMeHFoaa0UGWP5hRIMajrrKdnHZBl
181YzCdmEG5U0+o2tf3gwcoTwHtT1FCAqyG6J8U8v6mbyKk6soanRjTN9RzkvGRlJP0BTD1/YUkE
CXKME33UpqkXSOO1SOPBurOxxfd6kl4Fz9eDMCX6aKGrOInWQ8Lo4GxQYXC0G2UUnTbwpnTzrNgR
USVQo12ckmRAAbrNwR2TukiuULFW0H8PTXFq/MqzMnboYz1ooviUFAdvTX2r42COBR/pt2Uqe0Cm
yQaNu2+MAWW386dKdlGreN33113clzcCku/FSF2SAXcwdGk0JcapCGrpXVVrHadjt7Znop7FNfQ9
23tkkmRHNgZ4Y+qiLTdJ7C77bnCnOFTz1crZcNZWYFpLt+lY1IScWbNwMF+CMkjjFqBGy996QLbv
7GArJaJySzWepQrJ2J/qto+vapLIN25pickJKcSoxm0rMr4srVUG87BLoiE6Lm6MedoFoExU0eFu
xzubXLoyoNwArMsKNnG1di0+6IhMKQ/WHrexWfZJQf2VtA4y9DLpSvUNL44d0t0Ft7I5aW0AEpY8
7I0DwK4Sti1HVPYLcC7Y3sttDie2Yvmu6uf4i0bjDBnK1W9r31ZvVt3EV2E0QRXWr1eNrKK7uZ7m
XGyVgN7W4flYFNWYrqivLpynCHISUBmxsnaLd/4PiA4MyzoDxWCaI4Z6f+hFI1SxLZ+sk8tOczKp
YQlfaufncxd3cx7GQh8xEs1xa3R/rAHfXjRrEvJoHNs04Gq4LmkCNIvb7L1raHTdm3gBHgoOyj+U
dohG8O+iYi5tmgarkRo3pG3XyuuB1ICBfYSREuPQnWwDXGCTAFqqu8HspoCST72rB9WVQzRDkTLQ
zAvoHynbONTPrTysvjaHdarYRdHI+JoPvMyYr9YshlGyIlWMbulKmaoKMqsGnJdk0GJHozK8rY0i
E9GLYmHkhzgsZh8gE7QZRxMr8ggSjFWAVcJ7ZCHhKABDC1Nx3K9ZEHSooGQs5T1NdL9rIgKXcGEW
x0CKJfNjvMXZ1iTbEcETyGbDSFTV0kEVwtcfhInEjm6kz7akRhe6XbY6a8ky3JKt5UK1kWdXAK76
NEDXsCuqmnyYGwmgs6uqLVZ8AIo1XcyCPthNVxdYxOZaemYfDLLxTV3R+ltBYz8ogLD9Z7cIvgNG
DihDqLxx1i3AVrJQ+1GtTpo+/zlDTH8g6QXmTMgExwxmQj+Q9JEcQyBtCVz0HOFMjD3NbT2JRsnK
1Jdtsso3Xb+0qbNTvKu4rnM3bei8n5or067ZzHyrABeEdJrnvZ0jvacSkyF9LMlXZGjjbEGRv12j
hR8r1MzHFYhKr2o9ld8Kr8NVWxTNKawrsK+4TUUj5bmYugNw2g98ajoVzeuYzw7cca55uw8ltcdx
KML+54ogiD1nymH0QWEiiTmlIhbxM6a87PG8dJU3+dBFcLG4mi8ML81ZUs8QaS3Z1jvoqeuckdZd
DGSc3hs/VHvfRts9aWQdqQE99pfAB7NLKtblxvRNt6/q2Z4VW7Se1VEwwJrEG3wdhgO85852XyTQ
Ybcl6Rvor+o1OgGHCl0l4WTdTzEHZFeTxwz2SLK/kwWmJF3oMKemcvxTXXfb3hiZpAWz5lsysOgt
k5G4XCnha1qjyuRm4NMZs0l7URnR59NCRB73DpB5WEnadKG9h5BHNwho4jPGMBBG84z4BC3yzO5H
IH3Oo7D2l3TgFhjOiW5fN2bHs6b0/VlVzOYdC3GF07VYSQVd/7i8c1Imx0a3ydt6ZsMe0yXeTaPt
oBYuQIz1C0vOW1nX+xEorF1LLJ6A8PKbIpsub6Vdpw+cJmsGpVRmwJOwS1QK7zJkhO0zGGqN/c6V
07xjcrMPwOn2F55akdsBiA0CtSjOEjG3X4BB3XbRUm0nTgjglKSOk5NlZlZV56acU8f2lM50VwHh
DLdu+cFFHT+aGCWANAG6BjPRI6SV8bKJ1+gWMC20skPbundtURcpdlPI2eIjoMO39TTwyAMz1BHl
QciN2xYg6IbZtJ+C6MIeOtFphzfkHhJipo/d0ON9GUsDIwZKdmvUNUcdfHEIjoV8pIu9hSS0nviA
q3NuLYwShDkArb+8aRZHrke6zrnkushgmvZxroo1hYke0aqhTXXutkGkJdL1njS9vJ1935ybFvjb
YmJ472TLLx2v5aHinTwGIKFXhYlfUw8KOev00L9Z5yLJfLSQoyY8UMU6XDw0FDVHhjVOx8jZbKjD
dD1EHJirKllgriDoQj4XU5huXAnul8t+7Q+oSvBXDu2kqiHRnXNfLCZ1C5vzuEXihD2eJuDORzuk
slwp0M5EaLXOY53jrm3uIj/qQ2+Ifw+vOgWEFPvcbyvddw2u4hQoJHKeoKZ5B0n2WjZtsbNrsgFb
tepT3evibJgiyO61cFckanQq6g3hdAhAI9Sumj+TypiQU6BVP1YkKd73Q1jUxpy4ZrRlX6oaUpWc
pP7FGBDDePbpbA52hRAsDAF/y2BzKHmcUH43IAUSjGqNKpLjW2g39u2uOPpPS0p2NgeS5xcJ7lfS
BHoqLZTL1hMO0mCyRm/JGct1LjId7dYdVNqd+EVl+aGwPF6OwKoBFTKGKeuz8eoMuBBYkY7kuqyA
ThkXKMgF2twNcNIVDBRFyKrNuOPP0/iLUkEebC8kWMDuz9NLNqOpDPCfJI/RohCbdxGMCEV08MBD
4UL8yoI/1gy45HfiHp9/Z0EqIm9wBToNuzGnuzpfcKoHJTKf4bRMu6tqSZsvP7/iSzIfZ7owwEdI
QOl+KlNT6P071pJ8cO64WL/Tcf0LES/6CixICcw4jxkMyZ/KwI1AMOYCGT6fc5baHYwaix1T0d7m
7Tv+5uc3+sMXnmwKgK98Jw4/c82+MThKHsXNKd7ht9shymEqdFamawZQ7Cx6+3N5L2pQwtoXhyUx
BPH39HbDOnrOYkvywvbnrNX7qgwffi7ihxH/442+E/H4/DvHKEjb9VI3sFwwfYSMlKJkvaN1987x
/vBzST+sMYAkWNeBvyJmlP+xhfGdJOw3J9epxbl0BriAuKSfYe71yFZ0H5nF+3hCYVdHRZmvniTp
z4W/dE0mYdWDUIygSj3zE1eXMAlswf9ntp6i5BHnFVeTQDtv+S9E/bDIAHf8ThR97iPDTGmoIbKx
5teh6TIoaSop168/v9FLvvG4sgarnLAolfyBl79T5zbC3K2xMPUrykXF/qHhVz8X8FJsMUJiloiE
M0yfe58zMGMcLcO5OU4ZzmpYj9nLdElhXrob9S/z8At6YwSyMGAWDEt3AjaBvvdE4AoSMgAfnsOG
g+rHRqGxSuvkFyH1R4g+C+EnYshTMd5UxMcdiIFbHdvbKrtvjtAm7KuL/xf1fXefZxkeG+7X1YIg
dDYdXaWqLKglHY44r/LytvhFFfuV9h7d5Tt3AA1sodUgzdFSDdGDXm6BSlY/v9MLQmJYgYbNKwpl
64fOYyIAkBoA3fkgxzWFgcCSugTZNJ4K9IsoeinVPpEF21/fXwiGCX0EG1UI1BfvYHuhzKGZwDfb
N5Kth6kFCjYdf3G9lzyeAEsvIDtBYZbimW/0MHBLWDs+VhO8S3bAxMDAkmfrDox4kID9il/d8tGp
n3njE2T1rEZS5pphmiEvLViJPcu7PTuKSiFAOnqXZD8330u+/0Tac51qUWyw5UNgHCdZn06j4Hew
gAS7QwFIR7d5oLVsssbX3jTbaQaK+B328farxPJC6ooJgapNYT4Ga+bPIn0iOFmD9ygPWXvEGfA3
wIimE8TGeoQBHAzOPphfKfoFvAW5HwYygEZA7uNi+/fupGEe4ls7gTvFKjpn+yVjKRrUdKjT9hvw
A+uO7/p9fJSzWq5/rvYXCt/3opNnBWFLgAvq+hHltLrrB06zVuwK9zZq1v3WdJ2aRpiXT8efC33p
vhTB6iREKazwPS94vatg7dG1KJdrCcR7cNcYjXcweATb2301jO2vgucxnz1z5ZgS2N6D3hsWPX8o
SD7AEsJgUc72DcyOS+Ufqox/nZp8zZos8HSDJbRfCH3Jk2BTjAF8h71N9hxFi1WMMI6vQGaBo30v
fHNXjmV/+XNdvigFVpAlQwQ60+eEi4buv+Fzj3JbmRvcxDewiPOLi7yUWel3Ip5FptAATxI9gIgR
6Lwxg7GPKudfbVm+dJGYwK8TgMqgNX0OwVpSApPoYd8gZHOOz+u82rGv4w6n0Rk5lNlwSP78XYD/
doH08djPfILDFrcEiIIJAhTxNOqosa35v+ydSXudOt7tv8udcx4BQsDkDuh2v93GTjLhcRxHQnSi
E6BPf9dOnapyHFf81ju+s+Njx9oINf9mrZ+nolpSqe2oX2k8UB6P3V0zQh8jf/Sj3vz5Vb2z7P3L
Orhkqgxx5mWeX12DeWXXa+ViwFmO0OugqLd06Dy65Lpo23voDx7/+/FwG3o2gToWuua340E+07mi
WFPeieE2FG6T1uGsN71fdmlr/DW2lFOmfx70vXsKokHHw5g+REnBm8NMjP7CLAejil2/844yqeMx
MnH+edw08UdH5ztT+nqw8M3xZUNgmYc+BiM9fa5o1UVhZa+R1vktAq0bMeXf//x47+yFAKWGi7A7
cHELv5lTZrpKDV2HfK7qrgbKNqtntp0nP9jV7z0XFOnIrXBkYazL918tFdN6TIZes6ToW23cxnTR
ao/H2VoObPS+CChg/vs9HhLoNDxCPB/F7DdvTZdTaGyVz6kudeTVJpOTAwHoiKLpnyfQfmefvx7J
e/PKiMf7tpkx0pCuKTolGbG2po6gm4mh7EqHb0XWNh9cOO8tyl8GfbPXV9QPV4ZGZdona2onRVoZ
RLxTQrN+E3qxl/z5IS+z9eZo+WU459fXJ72yWKBQmFPX3OX2o25jz5rPTrckU3VfO/dNyT8Y8eed
+achLzfgqxWT89nhgYshL8cni4sUUWkX8b1bR14qr+QXyABQD6BogCRk52+QVsToFMTtj5JEbsSz
Re8+2p3vxcm/zMNlLbz6ULVAt0xd5mGOLxWQAR/Lisu4T0nWpDxjH+yadzbnL8O92ZwGPcuW+BjO
4rc2q2KNHsBk/y+ymV9GeVOVWDsmC7+0ZrR45JYOOHLKMVr1R8O8v2ZxgjoOITRArPTr5K0qV+M8
hP+cPNSJP/WHIel2dZbX0Ufv6t25ezXa26ealG4sNOTTnqUz6vN6yqMqCD7YiO+UOkLyapS355q0
EJxdnqmt2DFAKDHtzLzDwf1RGH/ZYb9tB1h0bAQU/qWQ+evkBVoV7qixFC7ZkojtbUN3YTwkYqs/
eXr70ey9/7JejfdmpbsBKXJxOdXm+BK9DzFUNMVGx9amzioaBR+lDO8EtJfS5b+e783iGMa8a9YZ
E7k8k9hOKHqcLyyBuyCroBjUEfQdH5wwvzuRECm9HvLNCsF1VTC7x5A6E9fsYTjBZwFBxq5MrVs/
NXhUTO6NEttp++fT1LlcCX96mW9WzVjAa1deVs2S2dkQVYmT1qm4HiII8jJyHez8WDxNx+ku4NE8
xB89+btb49Vcv4l/Q+236IRg+H6i93lRHZrijue9/uBmvCyRPz3lmysYWsuK+Jc7KpfDPu9Ptm99
MJH2OyHv61dI39y9vT+gZXeZSHZaY75tEp7226XILpUzODn2kGRv50MIldfmo07Ge0PbMLLB183I
79G2XfK5CH0MDam52VetDRkCtHaKBd8qI5N1MvFqW09/Xjn2e6/u9ahvL+KyHfxwwajI+86wMcXu
lt9Y8fwcRG5cJ1UZ8eTDs+C9Q+71oG/OHs6XAFYFvEik83YGWU25qb1EJH5sYruK3PSu+drMqfz0
Ucb50cBvDiGnaKHmcC8L1YMK1xNbbzkFrZU4bX7z54l1Pnqdb84fVitidZfXOSZ2FjzY0VCeYQbq
ysRCme+Awy+1uk2QjEiw26RH3uhHzlmhwZ0Y8cIuYdeuePQ/uF7e20KvZ/7NEQXdfNvZI2beCk3U
6RyemvyDId6JzEMs44Bd6ozoHb3ZpcS2ckgUMcREtos8kDBlPdvWw80o5ebPk/zudn011tuODoTj
k2sVGAuX2GeSNsmwoDmcdEl7X+/gdYqbckODrLkpEvny0TJ+b+s4XohyCUXZG+LfX2/Qrp64QMNv
SRUMGaFTJLwuNv3CP7jJ3ntlr4d588rguuO1E2CYfIayO1LFOse6p7n6X5yukLr5IXP8gKAn8evj
+NVaypWqJQ3tl6I0MNF8EHy+ez++HuHN7uOjVUMshhGCT2vM9k0msnzeq0f7vDY4X5cU+sNUIM+x
IjN9sCp/n0WPoHcUMC/00a9lb/Kbbl1G45bQEDrNpmx5YtYq+WAx/n64/DrEm6O0NZDJagdDTHF+
sjMXSRTfh6mXzhmy+2iMySH8sN/++yLEoGj0oK6FfY2V+OtbEwpK/pFSDIrapzXuJh86cv1BIeid
NMWzUddFTQalX8Tbb5Z644XMzAo1NO+O7UUM68mjbiCRgJTrck1k09bKnQ/W4zsR46+Dvln4UHvY
BRlaVF6v7CzM9CGMu2RKILKNy8S7/uDtvbNAbIp2GUM8zODhexNCMTEuq1eXBCFUD+XmozNvLz0f
CG8yG8cluyuz/PbvwOlvAMD1P4KXf7jZn1sF0yMXf9Nl/vXl/z39E1nzk3zy7/9/4dP8+6sr9dLc
jf3Ly3h6Um9/8jLev34Uw/09/sXo/8sXvxEH/gNT4B8YnP/wzf8ZcOByH/5n4kD0Av3va9jA5cf/
QRtw/wooDRkaOdisIQRoeBH/oA2Qv3yfMXzHR4iG4iCIBP/CDdjOXxTqD3zvoiVA9IQV+jdugP11
8XiiEoWS4t8kgn8+2S8vCCygv7/+BTdw2VCvglAXpcJL5Q7NCA/Ig/Dnvf8qY3dr2rVqHCMUCfqI
b+1tHT9LCI0hIqiQsX+Yx7wJ7S/jocTlBag8gTBj/9wlr8az13DMFwaX0Y5vva0+lDuoI/Y8+Sg0
ervHfxvozUnSdlyKEQPBaLUziZtAHhFPmf5BUP/nyUcFIPvNafnbcG8uA7/tLG8MhshCafmoaFxu
nZc2jMEnyPyYZGJ8vmzz/8FzvolPfhv4zVm2Bj1eqjdE9CR2HtSQezexD01WX3LRGw0TfFTv5NY5
fBR6fTjBb86zTsyuadzLm+x3rPg8bKy0T53MLj5DfZJ+/KQohP62VgMoT9D5AB4DqtOfwf+rtSOm
Ml/hnoKLsnFhI6co3BIrcmVnocFje9CBZkFAmyyUxECPCRlfsq6zM8cVPAfzg1BFFabSsOlHObvr
xvYb60z14g7AVqhCRpC4wKBLqkBBhLRA8YrC6LA+FCKkn2yl7P0sdHtaXDQMIhs/1Z+DpZlQYbNm
H66TQrr7YG2DO2ib5yvlEX5FGScM9hNuqlhVQecc+qVncFgUqKdv66kebiH2NDRaBuiTUFjqehKt
g7fuQN+o12iAmLyJRRjIk6Z6HW8HMU7PIz70cpCNEWcZVjzpnTbYFOUMO4wwcLCPk6eSGtZsL2q9
aYXTp3GcLGdE7iB2p6kfrPa9bKZiLxu3QErP5ZoifVg2HSTYCMc8d/AyTxKVDLN0rq26nZZohZtg
wya1Pi4tMwcawpyXFwNJGB/30D/aB6NmvSs8Wb94wTpnApastOrH8r6GCPYOvi2QGOzSJvzSAoRL
tV90tZ8K2HZGbmugbtCrAMwhPBHLm3YKLvAt8zvvBzyg9tduDZeTqZzypObcS+xiWjO1apIsFllj
uZgp7uwJKnbBmnDb+q2/mw1V14s/1LdkLPuTkXq5yqvS/7QGtX0grPZ3S7EEUBsFNG4FgW2gWNie
a9Pu81qL3Zpb4smmcByokLQbv6roQ1vUDRa3DykspJLyhqrByuGybeenAR5jeZItXcsIfSZjp1Pj
sUfqKe+HK6lpIh2ArpB4RsJwi+mhLRqg0MBGstZtdzTWsH4e6naRSOYCdgu/CL3Fw8opG5TffbNn
GJ9jaJr7b5On4X9dEORS/Kwp643Smjcx5SaoUjilBFziIMjEtbIpyjbuMLspsWT1AnNMUEbOWhs3
ccpwrpJQzCWP7aHoIHG0oLjMUMr2v7q5rO45GcUGwDZ7pwkkxwcjKLz760KhRkexEnZK1gU136vS
EXrroud6Q9p2uK87v7wxjjfUSZOD6BGF9kQ3IxgBmTaB2kPNCKky8SvipgtFWtMEU/4D8704G7ct
7V0LGfOhdLrO/1Iqxy1fxGSPJlOk85dPrc8JzUqfU/jDnFHyeBramaYhKUK4Phx4mOzVH750gWQ7
Ves1LUpHb6jy3Qbth4Xeaz3DuFqIURexGmsgGPJRy91ApimMuCb2FVnIlLKRVWuscbkfRjV2nxsy
dYcQRp0tTECWTJiwCxUzF1LgGK2icD+HyxDEFRHBt4lZsKMjBkAGwMhSRWFXtihcNaPxH2VBmgdK
Z/FQsx5m4nVMBiUVZPDjozsOHXwnpLqWwVQ/eU1NytiZuyJFW6M4Lnocz3NoKzvjLW+TTpR+quai
exhho4btGS6tb01dLGXUzGt/rhAiZj1DPu6BDnB0Oz5EsJsqOMiIpV+IPVlntrj+g4Ytc89nVT2p
fBRHGlQy1p2BFnNQJRTZwuxhGRlSGKb6JAfzJHGAITn4F77FPFTlFokxHEGLrqHk7GqoEWntn5hN
54O/rP6Wc/w0rRq6l1zQ7Wi1ZQb1cL9TYxVkgdTTSfl9f7aMVx7W0nePc+i3u9npx3juG2eTNyJM
B7rg+MWvmrCKq6o/17qTZ0A24GVZJtMeXZMX2Tx06yngPt0Wk2oTcFjYi1WHJpn7tn+m/ch3kPQ7
G+zPy4dVJu3HcHnoJ4KSDc3dBOuvgVOckmaGhxzsGcKwvTnE4h6MspOTsyEO8nY906roT56v2p3j
YiTWz/D/KqIe5WRZaTDOeboQHw6n1S3PlaJWorlp4IuV6kTWVsWFpYdkGOppk+d9vZttitSbwJsT
uZzKXWUXAXo4ozxNjgYgpnFnlHkmmXR5QLc28cS9FxTVxvYqd2Mba9yEHROpdmhx4NwAANP6TULW
gKbWCrfQvM7zvhkdeQVvXP6tChXMEqZ5WSXmTtJJpCgzh9t86GHNAm3j2A+1t4HBX0LcD2uy25fs
OAUNbgTU8qqttYo+aTpu3wZl7r4U1IdjARLzpPTG/LrmY/0opcdOjm+F30wJTgGk9OrZKcs+LaYA
N20Fo0NFKpXhMHNiyNLX3bJOLG0ce3nSYVhl9VyCjwE5/Y72ZDmOsiu/whVkP40AktgRXQvvqYUV
NqOV8FCoyUla5744Bmqa7mt4+WIrr5tEy7mNhxGOugIm8e+hEezbgt7qgQ9Vu1kclacjQtYbKHbE
qV2l/9IyF7fVEFrrzcqqOVsCUB9srlXsOoX+7AVVnRYGiAJQd/xMAMlw8oFzOMA12h07F3V57qCP
25myUAlcurjduS/gl5SVLa6aAnbCVk/LlWwFOwonZLDi4jMncFsOMLOi+pCIgOc+PBMWTDOTEejp
IdLBhvPxaBVYHkXcTTPhd7ChFcj0igFVOUsEC6THnsxh1c2d5RyMi4ser8FJNrO4bEy+a4Leya+G
1oMF0tMBjPk+THddNouh/+bBhLOAzlM6XjrmAlwHhhP2EWZ/6mYBpFgoxHtay0S1niEPYeu0Omk9
W5fbOhiwLgd/qUlUt8qG4S3wOpGE+VjguIahpVzSIgh6oMu4W36zFtBEopzb7NNcd47fxKBTMPpc
MwhbY7iLlvWoZQlfG+84m3aFHdT62QF+wb2D4Kg6TC72D+gJRKUGOq4ra/S8JWrHYtk7nMAATml7
bTFn5qk7wi0fMKGfYb4wV0jP5lPouuYIyMmyWce5OwZAMu2Vpcd9QfsQ5qLlxVNOce0ug7r3F+nE
PEdNxDBnjFyLd2fHKgowq4gbrXTON+Xc6O9eqMcnBz6tEh7KlW38cemz1dHqpjUBzQBj0duVwhIO
pBzYEDw3WaE0btfBDpNwsLtscCq4l0aviMehhJ6bdHqDehk7OMBnZN2w6kMP8wo8j+OQLoCqbkoA
dxAaB7y7DqpmhXdAAIvjwmMkm2bdOvBNJrIQ/oOiFY4p1Y7fcXkNh8kyDkc7s/5pM15SWodBOipI
Y4qesnjtqs6c24V4MUGUtv2ZJv//gsH/sQky3/9cMdhMRfOC5sa/kYY//8E/agaW/xecWpf0nwDF
+pO098+igWV7f7k/qwYOpP/I9f7mE6JgAGs5Q+cY1QQKiR3SxKH9ySf0/4LMENA8VHahS4OA2vtv
+ITIL39Nw6CmC1DQuEB7L78QyeWb2qMpqShKAvBb6MJ6pKEWbLhHYyZ5cXHLFTyzNXGyHhLOuyCw
WDwXstjVo3I/FYO0oqVBoDMwYUVWa08QIPZNvLJ5vSorN0dns/UOJcP1A/cgKbeh1Be3sFy21MAZ
UEE1es9yeOvrvkHXARaveKWO2thFrbe8VQ7alCCOpCsHvsMtPSQIbgP72ehVZzuvWxHNNc1jRXpr
SwPlRQGvK7qtPCOOkyzGO94hGgxWxdJOriSIhqFUD+B39WeHlr2JJ68KThW6TPkO2WH7XZcI74ls
tE467gzIgN3WNXHfTe4WgJ9WxDle27GqK70fhbdGxJ/lA51q94u/QLIRTnZ55dtCPeUiaEH7csnS
AcIjPLSMJGyIgnl5WpE8Rx5VS/R6GIJJAnDWLSJGpD2rqdwiZni0Q+f087avKvFgWas+90vt4fwz
Fm7ZoaqeXeDCTo2qKwV+3eKdR0AHvjQysGIzAeEEOJL/NC2hY4NSZaF/A8fMRhtpzo5fSMgfGitD
cK820Cb2n22vcyJXh/7eXhuzn7ngh1z59gw388rBViqDZd/ls3sI2lY+CEA2HLjlDNkJd2Uvy9DY
G1M0I14F69Lx4lO2Jtt7wlU33F6uN1CCaguUQt70T0jB+y/L5DVnkIyCW6cjTuzVSFsdIHx6YFEa
+VVwuGDX0Q6P3jh133BvlvgsosZJGjZeGynqVkdlQ1OFBHu4D2Y00SsGmwnrRgtHZWliCbrcoxSd
d2Iu/LqNBYuvPTciq6wujBHKFjCOLs8LrayrtXVQVSq8PEIkSc5Yz+pUcaZuOt4vsE4189eyG+ie
uDLf27ODF7WCmbauako4lGRJrSlLkVVUm5l58/d6sfuscB38qsBzM8Prlxqklfsc6Km01JO+Em7P
N36Qs2wkvE75VH6BeXpP5+rAF8SpumcudAii/K4bU23HVtcZuINFFBahlbT5kB9wmc8R6ExsP7YU
DjOHox8TL9q30VxXE3CHQ2GuJmT9iApHbQ6Fr6E3V4V16Mt5eYBibNmBG2mVKLg4DuoBw7h1RNln
HUgbd3DHe+VGsnZiEaAYwZHaPaikLW4t4ARG4NRiXNfrzhHLfAZIwvthTe5002iUEBpHqAfBZuQb
1dJfrXarMtgzJaJT7p5hmit2VmP5KVwg5Gqo++qp0CMOIPB/AiTQFaSVPclpAgIKVoSr6/5qonOY
x1NfBxmvG6iby852d56c6zqagxkZivABPnG8BrNCnKbe5YNZz+MgxI1iBqqYabbrDD5qGls1SuqJ
X1uhTIHWYNde5+U4hDRAZk1Ydyl67e3LMAToRDbUltYGZldk/HVlX6saYv4oZAslqQUozAFZ4zph
yyI5GAY5PE6kpHtqmfVO2g3MDJPVXYGWCbwrZoCuCJ6s4fNarOWmJFKccHYMn5a1GhPuj+azU9pr
UvZ5tW90YQ4DgozE6hg6GoMz5Hu392Tq9qG6GjxuJVIU9WZheII2QAszaMlw6IHPyoqmCw+s7N1H
jasGwVu/JvnSVxmZkSTRnDmghGh9BaaKSG0FvZBf23rXgiu6cU3gfdNS1AnEmbAPs5xkKyCkN9QK
+02DbREJOq5Xthy7+1LR8dD5LWhfOJYiPkg/my5nZ8SMEDstR+ckYMfdhujRAOzh9TfU6d0COyYw
p6kl+tQ0U5j4viyz0Cnnb2j/epFHRXjDmiovIk909BZLkX0auRmSQM313oiFnYS2XC9uVxxWYDJy
ViF0E/mx60x4NaFjcof71T1w7QHrAgiHvl1tUFO0hGC+yRe694SPYgy4rsDlwFUO8p9an0ACbOqo
CCQ8qNoJkIZ5lYfmPzbggTgAYjbhjMaZlvwz0sqxSPPSKm+KCREZsQpQ/gw8iYY0wOZ2JepxYVcX
x1Za1a0reZMWMxhpkQJoikcCtrUhpaNvQX9jzQ1AvznRtyHkhqit5cB0JNp1kNy2Af+qOoDdomat
gZcTU7h+sXx3vOqD0N5obfkbz2XYp67dkDCCdWY5VqO09gXx670IgD+MamLm0+iSiUdMhLJPEcmz
H05rsKcbXupvckbm7Fd2+0SoLy4lo/5Zz2z86nQ4PilqkjawdC45Gvy9gZ0CiOVQV66+4qE/HtgU
+lbkkL55MoC5jJHo2GhHneTrsRIq+Ob2yhTw8GtnBtgoXz8htmm3OZmaO8sGGwdNF3c/aGVfDyir
0djPV3iCEc/uACIcjmMn5IGWSz7Ec2nXR0f7VR1XVNvAevEcB7tor4o57G/XOihPOOyXT1wicYlE
MA973iE5StaQ1c+ydr2dx4F7Sda2G2/zIJDjFaovzU2vaHctdZB/akMZ1qisNP19jtbsgMhdmG0I
mW1m6XXdjsRDdURSUm7g65GxUwFWBORN42+0msnRcWQXFaHpkxlxz8tSLeudbdX+uaur0AXGZc4P
hk/TN2nJ8hiwoLuCOYomUIbZW4I7PRnl1CcDm/FrDMrSkNyxDKXpemsFnT4HwtGJrwB7xSE7JnQJ
dOSA+BUPg4/kYkTaWsvS9o99TVo30gPz69RyByB8CubeqhWN29SsU5jvtLWAsdLiqEJhCmSbw7rY
083atTNKmZXdnJGKAIS4BMNGeX5wQgKJO2saUDJFngwAbNXRA45a/EwPOghZnRDeR2eFlYt5cSNw
UQF0A9iLAT0oLnufw4xewI2zVF5UWxU7521AYlcV/RdQZ6E40UNzFY6Nn7graff2YPGs5l39Rdec
3QCnQzb1zCH+yWtg6OpOHII1VPwC2sE/nuxqDwSUTqyqhXZPksbbdJy0DxUd3b1RNpwBTgOJD1gJ
E9gS/WiQnQN6Sx8CG//VIbclkQEyoY9yqsJ9gJrdkz9ATekOKGiOqIjdSdn5+xEiExlZ/uxHNJz9
bYNc7+bCPTxX1YA2GCNde0H9sU3hWfK54frCbaLWFnJtgeng5cbVUxfzYUTNGwS1JKzNuHOxkRJJ
eLh3A5wnUmr7c0U9By4qjjPceCGk/9zF8hsntZwRCppTyAQ/NTls7czpwgzNEvjZQSLZzwSh98zC
8lHYukq9eiZxFbTmypkMjs7JJlcuAAoJo7q7mcO1Q5HQavZ+TYMDNMn6k9t1TjaQ2k1QuSB3BNjh
EyBR+rO28h5N79Y2Z/AlYDPTMHH2AeBrmoTOZzIbcaIrH0EHDjvrW1gLJ/FyBJuRbxC/RyYcUP7o
g+nYB663ccJJblgdBKCjW+sKFrGZoE2wV/7ojKApoMoT+Elr3MpECPvMvWs1HcpSgElE2uPsK/Yq
y6PCksUcrWIIXhzggVHKbJqM8R5N+aa3vuSIUrLemqz7xRL61jSzqCMXRf9NV3LonUCBvSambRB7
B+uR9qjdUjZbCUqX3tEfpraM0H5lZdSXfnBDjFPtEY2akyhVe/ZJy6cknMV87badu8+L0SQgO9Xg
wYzTbmQdQjtKiifQLqECGiRIKdLv2EkXXBeJEOH63VQLKhBVMaoyG+a230244HeLz9XJmof1S9Nr
HkvdO1GF7g6Oe+gp0Hv2rmeQXglmpu2f3A7MJ15ZJqqsdbgJeU2TKm/FxihrxRYnHrpKYkTa4AMm
O0vUdppqGtIJdd7Um+SA2q9VvEzKxasdGPqsTHcokPQTf+5IJ8FUHQQVccvzLkYJb0kH3wRu5ID/
u7PnybkSznITVlJWSS+GImNOW+8tVrsRqHAmRo33mSCzWGfrCn3DPglqxjaCDnkqAjF+KsOB7A0h
3Q+sXjJtV5f3UzSCRuEm4ES1dux2Nb8bfcQ6+SSD1NY9yCkBUaCjiS5ETNuh1JWHilygNcJ8scHB
nTMVTtXBm7xiSknJ/U+NU8zfG0kvRDC71Z9J0Vg0IghJr8Bt0qjrBeOYVaGARk6uPkVLMWi++yAS
gxmi0byLgnIYP7E8B4CtWJb7CffTtWICUkWRs0cLVWx8LEz/Zs3BsDZu7meu3btAlVrosNXC8Nt8
YOETEJV026NHuUFDxH8GvsZRse83l6ufqxufW/LcIBU41XWZg3uNxtOxZ3pOqMX0ueIei6ciHBIO
MNULPN3V2VQBkltV/qhXUNlD7ixAaIPHvs66ubUAuUWJKQRJjIzNxlovPdASHOfYWsfxsR8qewdu
/BIPtgf0ZWiewGnuYm8CWZmWBfmiCqdPUXADWorQ81K4X1w1ozdNwA3GJdwX8wvgsNPWZqh/ojMB
0u4eeNA89lVe9xEueYSCZNXu2a1s73PnXDBhTW/QDUWCeONUvnsgGvXzoSArx23SsiTHQf15rvL+
WFPdPut+Kk4ls52spWo+wv9PbjvXbQCPVBV7cPDHDE4l0mqElEQdwiaoT+pyvMRj5XmgY/lWfTV0
udyhLDuySIJ8iMlxJIn7flruUCVunWSoyfo8d1aR+JqG13WNIzwCs1RaMS3bcEvROBxOZijnHqlA
jhrAmJvz2A2A4AyrDHeuJQn2YwCCVEespAgbFc9Wn++H0mrxSrvi2Wpd76FfinzjABgio2rGrwA7
1Nk43qhSvCDowuzVioemqBPR1nSnw66LBjF7X3xgF8+ICQHG6XsFptw06XaJp2rSM0yoDCtE+P62
x137jQOlY6JpUOu3hl/OYWoQOUUKmG0nwoKrbpfOBNY+RIg6Ptatt5Qbkotw2uWzaroIXVnNQbtS
drBdrEL1sYRg1b6u0Jx+aRokzGCqieDJ7yBg4AH9wYGZs5qFnyxNqwzNbzTyWIj+JdBA+77yn5tS
yE0OaCVibC4TD0TImZHPs4cGhqZbY5mvS+tgR7npOHZX3Mw/LJJ/6ZG4Q5+x6ezmiNjkXvrAIU9W
1AdoBqxrXkXU4Wi1gvEzkQQWwo3XILzCnz947GckZFVt5u1aOyqC+SBpyxyxMdjOIPOZ75RpEwsg
6pJpqJDF2f6Tt6An4jN9Ysu0Vzm7B/hNnvIJkPBe+iFSzUWlK3KdYwE/HXJVsjHrgEbGPCOPyFew
n5F3HqBTU1hh5KVyZbEZVPVow08aockBPAvaLllZAaVmDFvQbu6/Nhae2kxOEYeB+VFQpDhUN0lf
LgByGrPLwwuRC/A2wb1MleTKF+0nf3GTmYexA3qitpv9tHTbWuiNp5Zd5faZP3apAGABQqZbjgg0
L1HUmbQbF9MiMkGX8zQuR+WHZTKCV3u02BKeF0X2+TSisIEc5x7wuQItnO6r/n+knceSnUy2tq+I
CBJIzBTY3pS3E0KlUuG95+r/Z+sbHKmkUMV/zqQjOlpdbCDJXGu9zpDT21BFo1dWVeirU3lm7+cE
bgkIwMwsxVPPtL/NihHtLMxFPb7B4gS8jrMXQ0JQMEm9KWpAkxDORBdNBfMTS/dC3Jc9/NcexGTR
VtcZdBdAhI3DRM0TATZVVZ3U/mCKxDUtLLe1NFEwu8kMvzRlfYhpaNb16Cgr07buUpB0r4srSgGw
oq1WxDg2y+g058OwIv6jpXSfWsaKCwaxMZggFknlHoLAcubtfmiYde6ppsZ1B8hL8gVWu+Auxpqh
AdJIp7o3TOsN20i5KThSPX0GiS6s5q7tlbcyqoedipmeP9Rke+RpjjNVnt8zyprcQqdc6eu6dKFy
vYtEfcIzznHj0NB2tQN/pLbV5bK48h27qo7nV2/igIqpyKQm3zuAWrdV9WcoHy84xr2Wc35QGktn
bFLbbj5jDd3FcUMplFReHajPsHFo35roArLPd5T89dqpsf1jZCBPc2LjToqx9pYGHc57lDtrParP
ThY/U0moXqfVcEVjvO/g6KYbOy0L7JUxf02bvt9WDtBnm+E0gHvxjWgqOpcofBF1fa2LDvy1GFU3
zZ2Ghk1JcThXCP2Qg73BoLZ51ITaH6iachw+LfMwhWWyTSblmrYOFVifdyBM5mtqGiw1w+xPShR1
u2zMsUUNp9Kf6+Ul1brVUFsnUZZeTL25jmrtIShqaKdFpnplXt2NdXFt4WpdGM7tLKEG8UnfBIt1
sU19iPpuGxX0WlBo1llOPofezQ9Dp90OefRs4NEUO9P71BOMY+fl06wCfrUzoHycJB9jycGJPdfl
/7uMwzd71CtXN42rqUz2GKd917EeH1Jl02pbykpftVO8NLuGzaQ/5kOHR3J5b5bdqQmmYaNk4W2B
TBRWxEbHTqxpxVYm6WOWKOsiSjBJq9ItvfS6ifFXrBhYGdRiODbfNnO8BWU9JR1RgME5x6nbMpoE
A7HmigAJL0yrLdbdQLZGxsSMFakmoeXaVvE0z9TBcTkcIxvD3urNilTKahFu+sg4NHW35SDYVPjx
jabVPQXVgqmotDYij7HZN6tc3Jp4ik+B3OnZTAOZR7BS43iV4C7bxf1+qeXOoDHFUxXz0HJ4NGRL
NZg7wyaQUKg6s+NsS+DCExAwVwi+7HcSUw5A4CX4PJQJtVdeqSNPMC+z1ZJYKttR9xguDlEqjLDc
JejCTdDMj0ERPgWBcg9jkBaR7tAdL6FKisZm2zfiI205TWZ5JrZlraRQyOCXrWotfktnB4Q/29SK
rqww1HsXduML3X5Q0/6HqJfXqhocvl/ljHkaD7m/mzowxbI7gl6/lDDWMNfW14oebyanR1PRqIwh
gMiB5/3SGP2MDnrJk9aVCrIOCABPzhjablkGJ8cZVr0yMegXvqZn30g3cXGG9XD+p5Lo66tL39Kl
9rcocdYWAkaMbgOXWcG3uSasxe6eW13bCFN5EB0vdwhLwQiLGluUVsYf6B5YW61bJpXqltNM8kkO
HFtRzkHHqIZuJAeofROd+Rgo2DSbgXENNaN1LWmYawx6z7IrrnuDs15dtYP+Aunb083sDlgULChy
dTv0O4MwE0UQl8F+MqzG0Nr3KdPnfaNpuA7AnyvTywaQ/BimwNiLPrqW5XwVaIHGh5+0G8OKeSLm
uWuUgxz17Yg3YSScPabJLwWA8OTUZ6kVh2WK90CaONoPl1Pkrhilr1mTb1vDDQFCwB1YyTZtchSL
dT9p0Wlc4puYVnqM1Z1ZaS+yiYCxcgT0VbJaEBeso5hYIQqHJogPpe48pCrTDYsAhjD27SHe5vXk
asyH+ndzOY/hTZx9GGjV5qDa5InFcIYWgn/eNHh2kQr4UI2j5SmZZUMXRDqkJF6QYvHbiAF3xk5d
q+nkhXl5lXb2sRemZwFrJDT1hyq/bs0MZ+fAn61dMYmVEKBKxl0NrFzm91MwUcI9xzMmUOrGspoT
tAh2E52PCEDrLMxpN8I5IeLDx3R1PS/9trPOxVjelyUCw7K7xFZ4YmLGrD1MMvfRqWBCPNCftRud
AxOfcDflbKOYJ8dAuzGB7zEbclWwr2bezAk2TQrcc6HdYi78OEEv6UUEXU8HdenOXWF6utquQo6W
BYrkxPiCrZIIFgX+qhJ/bxGjMARZNalNlXhIgh6j1MoNjXrVqBrKjsmfyh5z5Ou4zjzDslYodJ9b
e75SLAkxUrtRLwvTFs916OzKtiGzQ33sBd5RSeKpLWvCnmBjUqHRU84rfbzV9ebOTJFvYEXPcPnG
TqTrJMQ01OpRSeeA1tFYESLWu6mAYwHeN6Xtvg17/ky7ninOSdexd7k6lMz0Ct8a72KFwsViqoeZ
NFddKsCBtHlacOtsnYA+pX5K5+yVWIWnLhx9maYHrJevMK7ZR7mhe5VVHSaLlzGpeDHCYYnvonnT
5NtuIvAjpAyJrlVtq47f+gRRgfHSt1RcTxmDENEvcKNuk/AUQsyhkF/VuGgb+EIQj/At5RkiZtlp
XX3uw+Z6DNaTiHc1WVt16dwrsXyTkfPU0Vi7RDRsZBKR01O0D+Eo7nod39QpepjhQzg0H6Im8WRI
1UNANpdG4E7QiXt02t91Jz9SYK+qKXmyOGJybtaNBaYAc3WjhaPHset3unkTLmwUcvK1KdvWc3Dq
NOWqWT6GfjxETX2ThPVmwpcbBIXNzjwEOoasjZ0fswDrdzsvbgaZXVcF7gKJYKDCDp2L82I7u0ul
UM9gCekQs8NTSsr4cZgFdwvy14l3taa5cYpm1dYEaTA65yZBQTN7GwqYlLzg2RpRScc1PKTxcvhQ
zPTFwWro1Od0jX/selStJ7Vt30ZRn6oW7xkYbVBf2YqrqcejE37VNA/MAAFI2onssKgFwtLXJQV0
mKtQO5ZdU873OV742Es7y27BT79qOjethJea7xLOpW73vrBKjtHQW/jvk6S7yxnbxQg9FJ5NCnOv
Og8qCHj7Phb9aknDJ4iC58hyrgP+od3wHxlQ1Rw/QEIgD+q1K6L7tJvgOBXbUE+u08H0tDJ7U7qA
fj1Yh3UAuMNKSkZQA7ubyTcIXuIqOpK9dDCW8gzkvOkn1Y/HZG3Sp7Wq86hqvb/o6Hjbaz66bWoo
NOwBSK95WxNENy3JkUTgVY8I4lqdcKzX9eg6M+OrcsE6O+na7/rYmq5sAanjljiVRGltn6L9ng5m
pUbxdaJinQTp9G0OsYwmaYkYFcmnhibzKuqC984S96PSE2GXHOl9Uze3zUccGzR/vBjkxxcXHXGQ
rbYjXQ68DsNNgO1ezR7zSP+uD5nXa7VrVMztFLkv8+Ik+vEubLWVag7fg7K+CS/GtxVlxTjJe7uJ
3kEYLZ+fHbtKHZvMA5N1a5rf+nnCPj6xzw4z5Y2hEI0zZ8ADySQeFMzy14wqOG1rBXyMF8MXZmoC
ogOUw11SkBTAS4t3eiDp3TtlcL7XdZP7iWaebRss3YDCLrPFvAsozSndDBrY5a0NUn2VMlhzp0qQ
2gipKaNjri5A4ahkm6GN7+AyvMchL1WN9s44fojlEsg2OrarjYsvq++laK9kJeCcz4+GXT4uS8bT
KzyhN7e2FfixPT0QUOPabDapwEWqpnrPldaXzuROU/esGG/44BNBlJyVqt6lg35EWE2bMQxPEwQy
k61HV/ZTvHy0NvsP6YUSqi1s9cOQDOtZENnRhlSCdBAU511VMFbqSSgaIHgFyo7Kg7baWZKnPHL8
BCVob71qbOCZJokRYaCeYoVsJhGekqTdjaNGRIzcNsm0Zx86iYvj/RlxgS8vvK5x8i920pGyZu5K
p6t4ErJZW9HlVO6YdNufU//JYV6C+N4xtiqnuCqh+Jbhvsst/IDzTSPQl+XGQWO9WoFyCknCgO13
hT01rvXtObZTvyknP1eSlTQxrkDCFzX7Ase1ChTCGCtGN/dFV7pNaB7V6a2cCGi4cHK1lECOxA2o
jYr5ez49pwzwHX3DbATw4vsAWqRVnd+bksgTjRLitpwxp9epbllh/mT9aIPue5Y8FMaxStiKLVh+
pDgF6bVlvo/qN626Js7KLVigQ/5Qk9QkQizfK2+q91V4IE3SS0Y0jzipdMO6YwRVq6wmlfEnpvHh
8GjWRGkNTKGnCTq3zpT8LYueSp6SoR67Md6qhrZxICtnVU7B+YagwacIH6DDEBbAdwQ3SL+rcPQt
AzdxxNWA97FGNJd1Cfc6DvhCjxeSX/oAxZDC7RJLBP+QypC0GDD2pl0p+bIS0bxrbc21as0fWuC1
YcSaiHOjtCpf9iqcpZdFwq4wHoyq3ppsHU1M1iRLbIH5Q56WWzm5F8hme5lCRRTiFoQVkHke96sZ
3kbilMujjGaXIBAvBaydG83LMuXG0BcajNsuzLyk3/RVAs2g0ThA2lXR3YzU09QDsPNJpuDYUofc
s9CbJJgMoGmmmja3qk13W+1mVZJzxeFAzCIOPV3xesF+x5qKo7jvgtgHBxipGvPgqIYkZeyt5b7N
HtSFFX2y8nZrqWcte4wxD6R1mfkCih7Hn3YFNzpEKdScBmddKucyO+QNUSFzzsK66urrzma87xvG
lYZNm9jgFH2JfoSuxMvPvzfKWaZ7p4rPsVl600LUF3IR0dt+MhU+Vt/B8iB1wj+PavAWtdER9gOc
FsxwNaJb1NoXyaWtfXaib5e8rK4MDo35sASYHNenCL5o1kbUMvJQKSeFXDdd/rCszmtC1cvBZzoS
mqLqNAQf0oBzMKYr9jnPKmKcxCO3rk8B04xJYisY3+B05NPUkCSVnObQ2Lc2p8xlK1muib4C77mq
jXcmfDCrKkJqrpz+TS/7ta7naJQdv8cvB8PivcMTRj+wjc3QzZfANcQ3Du1tOYh1bfeu0Q+rMoRr
UM9nNB3kamr1fuqmHTFWVHw6o+57h2HbZOj7DqAwUl5F3pNPmV7jkASX/H7uoZdHkafp7zEucmb7
3OK5Mb7MGvFHI/FFwR7WFjGNWfsUGpLkX5pEJ17VNMJw8P0KMQzMhFWsL3soOgiSlEv9Q5ZCB5Cg
rpY4Xadxtw1yza1N+0Y2vF5prZgxMOG9gRfitYCzRvNRL+1x5APohmkLUuAvxXRYyJSAFIdCpHKz
IV5FlkErGJHmod82KrweGIEmQTaw3rfjJXsYVczQl2d6G99Woh1qkZ1pVa+jcZtitCvz705YgdFn
yGpYNU3Q3PSz81Yq01VKWEFLdqY7qFBRY8JprOExGy0gZPMxiwLVBVlm+C/ORcHCq0Jo1LEstmbU
AqvlHhNJr4YRuW5j4ALQboYISMEMeSuoaQrZHNOGxJhUQp1JjI1KYaYz5EUk9U01JY2jSvtBuw2s
ldfstcuygjxX2VVARFp21Ynuajb4S41sZ1c2pHD1xv6S31vbdMJ1MXy3kupeZ1JfWeElUQlyolpt
F0oJthl3yY2USfrimVlytDRxQql26sLwxqkyGHKJAT+6zQmOUh+GORfeJN8uvONikFttKb15GLcK
XWgf5KuW0F8Iu/6FMuxo1DZFgVe9BeSgyOLDScsjJ9Uu7JXbjEHLIKL82hSEsUQF3aLVcDQqofOs
clJ4M0qt636oOSP66KNQivJUTYCXIgwQUuWPCg2mR4rRORlxdzAILnCbccGtbzJiMrjCeyuvN1UW
dewOjEo0Ya2CJr4EkTaPeR+fm5wBQ4u7szfkYj8rNnWWDseEqSiRPWpwkwT5HWPsejXF+XOe60yU
eg5MGyhyMcQNugigOmiRbhJmK21mT0ha4HFpGvW6MYps39L5uXNf76Fx4ivukEoWwgBUjHnjWMG7
ouZ8iKLXPIj+0xbn33CdmKyfyCGuIGSACQiSW/fCSbJdOrZvsl8wlHCMj7ghtam2h8QzRvk0peI2
mYMzubDX0dy/JGp7GWg5vt1YtR+09bAOtO62cvgkaygYbzl08tsiPzhhvadVeBczB2YOXLNNjEFl
45wz4Vlh+WgsTb2PTdnBvmi0gk2rFLhNKC/mkGwlo7rOhOWTwnUsNi3T5xdkAvFDrQUpY1qtd45k
VwE5qSQ75HVHPWqy69+i6IvOQ8AZZdpptKt1qAIGk7yqJdC1ZhI9J+VGT5sXdJTk847Fda7BrRhH
nTNWvk5YCQLyHPRENqsg6HetYLiBUYQ3lQvxfOa4Bjq9z8qJOSq9XkCiHtrI+z6Xg9/JdD0U2kFJ
663Mwn1Rkaw5DMYBwQDHac6Znp1COR71XFs7Qb+Wmep3GTP8lnxDXPHWDeOhvhxfu5Asl2jst6pD
UDQhkV6R22+0fNdhP7zpOu7WwE5Djsg3rvYCJltfEm6YIbF0Y2vail5fjdF0bxngR1KHcKtvJhn7
fYMjVeYAwjTFvso7MloYBsKQdNV0lq56EbDNTBaT7BVfVdRHwmvzFDkU/ciYWBcC2Ctw+T6jibLm
IvAyLVx1beHbvNTaqD+sqj9DMLg2reDM4Ao0RVd2yqCTfmOsADG/14aKWVXw1trRXVGbByvVt4Us
bsMZLZuuXvUFFMWChkYsCQNjfU/WDdlrCfK9qVyVvX1GoLhhSLZOmGqp08vItNeEyDDb0VmNL1Cg
9q0tcRTsl0PU5q7tUKCZ/NMovXHaH4rzLENwIiIzaTC027wMNlZjrzCNfK+64oriYtVF1tbM6pM+
qWs+/ZVe4JcZTVcjvulzQTC0Jq8ipX0RuSo25Iz6QWwo1wQ91q6VaJxgFknpyCjR1D2XQ3mnFfWu
DvVvodMNSKaRFaV4mh4YitkW4U9NSGLk3M422KFRGgCc0lK9eFYZfxRFFEV+KUxnqy5oFSFg9utm
TrPy6LQm1C5LLR46yq8VIka92wRZ73xAzRGRb4BSEcZiL+q1EU0klqqVpWzCNKJ240CgbI5Go9h2
1UjGZBCQgYTo1Sx5YjJpV43hXNJQbPGAgTuKRqgb9mYuR55cNmQPWQB9VS0aNfdsLen9rum1E5Wg
fXSy2oTWBj68GubKiTl0CyJXCjGLs9KDBwUwNgCVqtQ5Bu0g8HrTEQyj2hXhdZ061loWWbvS7Dyh
82+7KxUkEvP4JI9+0GKnZ/Jti48at8HBhVMlriidLA7QTifLxoGSNXahsgsrxIdGUeFYjcHGJteB
HrBmA0Ej0/ZgR6n+ttj5vHc6w3q+kIgFjVs8nTtTKplbJfZwCrtLwl5t9kw9caAlGDlt7hh7Y5Ss
UuwQnEZJ0Oe5P6TUr62RE/FiGYZxU2Sd+uTERUMozpD7RlfoeyI0gbztZjD9FG7hXk7gwHPtXIIi
zfxOH4xpM44I4YBm9RIhVQ1mCpWw9pPCnt5MyN7X1mLF+7lGi+mpsAK/lTW1bFyGxC3JS7zjlAYZ
Y8ShDQBGGo0ZPeIr/YTLTntbjNrEcNAM3nN1Wq4LlcCsCdJrYWzsUQokvaUyaPo2GXJqLgW97W21
NMN9nGj6AUfLptkS/wIt1BmrrbCG4YiizV6lKHduVX1XzLQnAWiaJCblQaQLIJGxzPts6hnpY/+8
HpuBcWkpjciNDSe8URutORRdMW9yXNnWQFxj7Y/m4Lxj1VvuzRrmnlLIcLXwO57EMDFwytWRz5h9
ExYCsa/EnP4wAm0+VMgJtsFcNcz0rcy+RuNUEkbVEVwPaWY6mbElocqFwhP20t4GelncZ7xDf8wj
5SqF3n/oGLIdy+LCd7GsEFlXR/SsCHqkWpC/IuL+7iKRSN+AhbfHQmJeq3VLZCBVqEJMod5T9RGF
ZI89LLHFGa7Ksc2fDD4FA+o4lmB1O/pNX2o3XV3bVBa5dWgKsn5Qy7dYzehjZHgys8bYmwhcg/pq
G9FaEqntznqsk3mIo+2H1AyIcJk6/MjjUX+b8awbvNLMyYWSRjGvajH4pqJi+hBjE0uOtPZKKqwc
maZJWErZBZat7XHfj9OyIYR2elTL2V5V6JDptcdyX8MUvq0g88ClY0G7Eeym+65QIj/RFfPgtKn1
CCh6CoI5Y5ptkMQWqfNxrCWeV/iynAzg2FseKyOdVGGQY5RmS8g8ueKpo3arqtfMH5D9qp1BQhwT
x8A8tNGQenbZ1Nsh6OQjAjNxW9FGa26OcdOLgaHiTu9T467KtadOgz7smoXsrnXyp1dV0uWIRgdt
J/U5SKBOhNktSA5gSDGGDLMtYNyY8Np3zrFxZVWofBimpkwtIO8FsDvilvpcxTJhY3RCwCcmvqvv
JyLvC6caoOc7arqGX7V8lGyxq6IXjEsg+RyTvrCEmyeldYM/AwWCbIe3qBm0LXoJ9UdfF919HzHe
tfU68ZKkr28jFaRrGEfndZxV57ZTS+EjFIQCtJhq/BKKeSANZEEYyyZctLeUhPG75izLvqIlC1H+
qflmcdLlFlSAM64MSGYPm1HfxczJMGUIhijwSlWDCAgYsBVK+RJny0X7DWL6NGpWtO2C0HlFi0X2
oNCDhaqJfNV5jLqjVMziRNLtsImBweDrE2klOgFAaMOxWZcTwGDEmEcdhh5iamFax6QM+eP9RMaS
ywyXCSzyRgKJ80QunkTG6xkCuYAHcS59mcaguo27SbkSUUhLMzMTXI8hQCGPSO33RdxCWOzt6T4M
bfnRNlW5rVOtvB4CG7lzweJPIWCJCAFVSxAMquSoYNKPeYRPYkb6WDVlTWrnaN04cTM9lnil4emA
qn5nayRziT6bd+OgNysTASvz+mGGedDmC4BHSoBta8f1a4mIZYPlQ/7MfDSlnsuxbQAWskh00OF/
syit/iGsVesxyIr4qYPiy2FZ04QYYWatxGSuQi1DjjpAF5sTNXjn5Op9HeLWfapbBsSoZt5rkVZt
eaEhMLCi3Rr1bK0UFoZnjYzWpyJNVzpl921Zhd06aMv5WMROBMNOgw/tFuUQ68z2yAddJzRuT02k
JTsL1jC11iWpdyC1gfW47ExkKFcXn1r/F/3eX5x0Lj4r/2OkY8OYRBOHK8NPp29D/rRL+cWcRHTS
FsSs79Gg63sZYqCBFKHxrLRsvnCS0i/OW58uBfWCFYkjtYkP0CfLl7hD8IGzwX70lnW4TRFmeRez
uMFffGOVYDyIipjt/s3wB4/zwT8qeHZJgoFgvoTr3nPKY72dn76yzfzp3fPH78Lw0TDItSEn6JPn
1FBGDr7xl9/FA3cvvlrTAcHSRl8pL19dzPzdcOfn87YxqYftKeVPl3Ue0i/PO0DpklmWwrk4Bne1
oTffU50vNjAeIzKdr6hKLu0KQuUU8t92mIeZoIFon8UKkzG8mlZpR3upZwbzPYdElKIdQsQIGsPO
YJyZ2sJfa5KUfSMGS5o6492U+l5bMOcYqu5pHpp1X0zbRKHO6JEdc8SZG3Jpn2tj2LV9Az1Ff+xC
WD6TYtyWhqxX8L5VNrvsR75M32metafU7IxdlgE+JyqysgW3HiUs3pqa+ak9KXu9zTZ9U6zkiGRS
URakYe2TaY6Rl4ngBMk/ftVUYze1eeGSDYaDzMxXaUd1dx0hmVy1svtZT7+qYGD/Xu9/e/6GikWb
pmO0A6vt9+efq00eRhNEes3ut/VQVzf8RsPvh8Z4vrilfLHotb8tekMT2LALB1Osz55tQSN0jvno
EMOHOaCeIjhSk9EmMAdoaIthAwzl8PD6oTs6vd7dq+S1+3g3x8x3it5ne4Gc2dTiJixkfh82cX1F
HiBu9U1ivFuqLDYqkjMgAiNdG4U+fWHY98ku6b/1amCyhXuRSQKG88mPisEPxGaV3w/DDjN+BXCA
aQIiicZYDYKGkVD5dEPsIahRuwQlKYIWojCkgBRDfad+KGlWrP7/3yF2yeISUCAMzfr0m0jLJHU9
lXs4ZcmDKdV58pKpVtYxxDda+8ooH/99wc/SYTZJ28JuzLQQEZO28kk6TAxvJdta7ic9vmmD8k0K
9On/vsRf9uHfLnFZR7/sC1KOgMil3CPB2hnDiSrTbQrji4t8svv6723CZCGBkK/e1LVPT05qZgoX
29znH0wMrtPD+JBv/vOXL87hPZbdfrSvn/59Zz/tPz/vr79e9PJ0f7m1WcpgaHRz33SoWUWfvgJW
vuZ1uSsaUr2NML6zx2QLBlej3wgf/n31vz7XX+748r//cnHKegyuFHOvWLHbF7dz9qA1X9zgZcv4
fH82W6wuSOqT+ucjlEQ98m5Vcy/FY1rfEt4LeneDEY4rQBH/fTefLKb/e4G2ZhGVcdnC1M/5ByVs
fWoFFDnY2Taxvw4Wr+XAwoZ0fA7BBVwk4ad0Xe2XH19nH2Hs9+eNUtngcHkxupSfVo+OxYZQOmvP
tjOszRYtWV9OU+Z1pZJuM7Mlvh11NPSReUxv/n3jf1u5jnR0XWONOrb4/JCLUQ9FH0QHcWe+2oQ8
Jb7iFYcouTjFtf7oF6tiAwYEvvjFhf9y079d+NPqRdQk2sCJEF+7pLwHN8GGiES/3MSbYps9kkKR
Ze5/Ls0MKL/4Xv+yshxTsxBOqxcL9T82X3oeRejJgUFCoXpVnirHSYbLETWbgV6nmfU3dciCL0w4
/9zt2OZ+et2SvcqG92m3y9BFhbSOB+mU47XiIOPCKVp9++K5/vlhWg4bOAcBtSAJxZ8+zAhHfCqW
7gCBij6PCRF6ZrxaHaIfSJ7J1wCkyeD3b8sXd6ddfv5vn6smycCml5A8WJ2B6e87QiTLztImXGBN
mzFDM1l8rqaBIs0JVkAK3bYnVXw39oIqlImqa49VBwodYElUKdVmLCfCOdTQ8irRajdJKqcD0qZy
XUec13Wp6Q9tNMHjrJDs3v37of3xzH7+dFsDEaAox6Dz95+eWFjvEcx1KHPU8yXYVYa07+Hf1/iz
HOYidI1COCZ2HgLfjd92zHHqOjFzEQ26wUq25rLr+3rxZ5SzTxoOTC/IQvqKRtSBmdiYtcTFrKjW
1UgDMRaF88U9//H9XX4OWZCcjjiIYkn6+8+xmV44QaIfhqkLmC2qiTf2eXjCplDdNvZsVn7dDPl2
BML5Ys/565UlI2WHDVdjU/v9ypqo5rnr9QMDJxsDJEmZqPWK4QUURIcurJlKzcB8WyPPzf2/X4L8
y5v++c0DTVu2rX0uG8dcz4Je6gdL6aFgxucRHdiGLwm28ULp7cQfOrJeRBfa0xyRO7dU+XOA4URd
95iiyqJ0JQlYMAKeADffmDS8af20U+zmdogFkkOtfeRcvI9B2RnoQglF+Q9DynjAqnJ4t4bY9MlF
+6aHeushq0WtpYk15mk77YJNOVN0nrJo02vOweFvMBQOPxSSonDUeDL7fO2gUHO7snhGKHMNzHyM
HVoNOmSvhCjtzRUSJHtZ3BQDgeeohB2OD0j7Ran/s5b/9KVLVeJ1pWFhfLGL/f0F5lnRKvEgD6hZ
IR3bUYuttdrfID/G9Moagg2DkRzeelx4epPhcNa11Qhd2dK2c7OYq/6CokGIVdZ50FhnEenLbo76
r0q/P9eZSVusabqt0Yr/scILWzUdmpJTLxyF1OwZ0soyKtG6FHF6w2cF7XIaZPetrxR4ff9eaOIv
u6FUTV0w0DZV7Y9zVWQmIL8lD3NTo8F3ZHJTwtO6Sy0tW1EKFJ61mC3gWc7EsYsbb8hApUalXb7a
di7b7ueXpZuMhw1h06B9DtvTyogRBaPJqChojAk9G9BRzLB2qxAG1DIc20a6nYPzmigjjL3mYlpr
SwrZSs0JelTSxPT//Wz+9g1iPST5Nai92YJ+Xz6yECSJDNYhrYOjYYDrK131UDv2+v92mcvy+KVC
XdqoSUnqPJjMkBqk4Gml7Ezl5d8X0f/oezXJSfs/N/NpG1UqC5dYZtUQ9ostNgnPSzu1J7wdCb6t
jbPhMO8B24Uq0prgZPRRqVqBpcz2R4Qc1R0znV0mmqxNZeao4vQYSKXbRUHy4Oh4sbQKFmg60cSu
XkRAe8YTySP3CfMteE76a9hdJm4GgHQblfBFAoVsWrB1V1sK+HcGTAKrRtjPhP1/8XgxumS0BVWf
qvnzLl5iBVkI59CmmKFAYpHQkGfni9X75ycs5a8XuTz9X95hHgyLEukOXbLh5+P0lKkQ5EzNdxj4
I9zbIE/+wgxe/8uHa9GP05HTAV9qld8v2TPatR2m1/oVY1f9Gb6dhIAvW8YKk7G6BMxjrrpKpnw1
mJQ4tZcdYDHJwb2M3Z8hP4DJH6N16k3esNL87lRtvnLN/ssHZLGzCE5uHMHlz0rsl6dSAHfHlpEe
YaO4ON7h9znq/4+9M2luXMu2819xvLFRgb4ZeGCAYE+KEtXmBCEplQd93/96f0y/eJXJlFOu8tQR
N27UoHRBkDgH++y91re+OhF9dQ316muAEMoAMdk7LTjkUUM2YW7a5KtoyT8Kcc47CFdM/PyWzDv5
avVErTxGIkn2ihruwxSZcJetcTuDppV2iiRv/r5YP3txWUBALFBEqqJTq/5+Uwh29WAQbHl+9fgN
bgLTxUsmmUMimTh5QbrUl7WH9tP7+3X//C55BVgA3dXLeJOGx++XVee2itVZ2Y+lzm1S/m3lMQwe
2Zik/8crXe15Iq6inJnJHul5z5yktZCnZR2ur1Bd/f2ePnnBcVO2ozrypZL74zST1Y6kDKW6J7xL
tDgoDet2wBi9rRC57AiiH04y5pMlzVTZVSvGdE7UYOFEj77+4pP8zpDn7K7ySXiAVOpqvuPrSJaK
kSa/Olts02prS6vSF6kU0Tck+ArqVgbxr1IbpgdDj8fj3A/lQ9rEHC7//ik++401HmKb2t5W/niS
27xP9UHT9vS67DWK95iCcKrXudp/meL05yuHbHVTp3xl8Ks5149TDgUs7y94nt5udkhXtUWpte1N
6BjFElcGstzMMc9maHfbdmgK6GJy7eoZ88Jx6HEg6E2BPFRPF508O/Smyy8LxD9rDj4hTXMOu0T8
6te/iNaEqBvGcY/td3VJW8TutIK6thpJAII89tUD8OcuwqGNozX0QX4BTvS/ry87Ruhh9ApLK0B3
JSly9q1RNXFwGH7XvGFLaR9m6rgZbR21Lvvp3jQTe4Nlcz5ZtS7eOEfr3lQwfx1KdFN9dWFitw3D
8C+eEuuzx4R6gawGPq+Kk+v3j5rrjZ2j1dnbIpwRaek5mj01v6BzEbLZCmy2rA6WQdTf9F24mDKM
HOPQnYK0P2jAWrzeac65DhRijMfeo9s9LFWrG925VN8gg0K+1sNilUJoW+ROe8qrbqXBmHKltFqm
kbPNR+0JRyBWcQC0zch4VwH1JnT+ZTbpW6DPWyMf3sKwOSHlWhcxHgjNVu4psAFizdgBwyJ1LaVb
52F/Yix1X4XSsczBw0KLYh9wgNymmHNguquuinrNBxyya3uIOIj7rbVajFtrNMePjqOXD/X0jclM
uUou3uRQdN/HcSDtxcIOVyjDRg8J6rRUVSyDUhwyq77T7Ri8VbaUawm6BEc5n3nMF6XNZ88TfTj5
As7k3XQ9yyjtIdFkk/1axU4LFmGGAAk5zdk7epfi7GvsddyJr/KIP3s0LCYZlqGwcqzr/oDVt/pc
2tZeBzvyiMSS3xg2470JlOeLGueTKylEJuC8VGjYyH/0+e1RbRJDHGCwvDPjrqFLBqWPsMf5119H
XIhNgEEN7KnrjlcLARqOY3gAhea2OCgkcdtGX5xGP7+Zf17jqlDRZkPYDJcPZtpSOuBeV82NqMwv
7uSP3p2KEOWXO7nseL+WXFVYdHMZHogziKGN53flKJ7//gb5WX38flIzORPx6mAqAkb1OsSJR8JS
Brib9kx/KFJPrWT6cTuvRIYmyta3wgnBwHUPkUqBNKgnU2g33YzF4ovPcfnG/vgcCoH0DDN4t1+f
GAEgFfU8WXv1ls+xVEihR0R8vuTlfd2JNT+rIwx6CQYnCBkc7XUxC3KkqwITKyKWz7jOIi+N5HWo
tp4ojlD4GNQv2m4l5EMtbfm4XuRUroHCS9WgCEXnge2IpshKTr6nw2l4zJ8DB+HCg0Ml3hLyID2M
aKyRelQNfRaaMj9yCIaIzsbXOkB3nTw1FtS/OFl00ikYH8Lk1RmOhXkEk+dKaJGnYUJVaXgRilmC
PyI1RhuNfehR4q0aNEsRe8aEf7kOTn1fu1YkAbXuN+EMdL3krN29y5FwpRKjflL4ws4fLBY6ligJ
aVO7VJLbUbvRwqdOWQwtCFm/W9H6501gEx9cLOzufiYWgliCbJGsjHpR3ZrdGrr+pH+M48IxlrYV
emAy/eQHGVkcPrAD1cljnb/RFQq1g1kd5FAm8jDsTkOHzHeZO96M7yhe2fFtgOHfcDFV8G9LWUIF
4hNM/TpRfPs2MFHVr4yDHj+o/U6Snm0ku8MxjHwgG1m9FMbKCt0CyIN6oUl5ubwsGm0FtYr30TaU
MZD7tXJbYNOONla6nRMwMYSAt/tKP0nzIS9WjbmB7q8Nt0NABMk2nxhcdx4W3LFfBLigYtnnbJu+
OrJvR+94rKcWh9ZOj8AgLg1wgcHezjcdYJzqxrCe2plzsGuaWz1DYXkie0GWydPcOtAv8NJPy/pe
JSFjp4xemJ4twIfQH5pt0QLTWivlueZkZ9xMKErwjJp+gX1FQJVZoV02rGWFisIErwCbb6snSDtc
k/G//k0APUy8fPhhgn8gpEw+GM3WDKnDPARgY+OhMRid+0B9RqU7JRsbfiF0WROcSuPL1nNQL50n
A/PlfFMXS7Kh83E12zdRBdMROMmguYXkkx6ESIw/VRTXGs6x6WVFtrBnxOFQ0BAwRdoyFO/IMdD9
oJWhDVfKjLKA9rwocYpXrOx7EBvFqWt5JMbinNZpDRuevBGaE/amMIw1QLrnbq6WOUSBJi3XyM7x
Y/2YLFqyWFX7EqtzEpCr0077RiEiTRxDbZvm7b51vNwi5lHRNzV6Ogjtng0VCcoZLjge9/RRtvNl
0B2xMyTp+Sf5KZH8Bv39PJ3gOy1m8BaW4kvdS1GkSwd6btp4c7VGElh1bwHq8YQVORssulNfb1jc
dboX8k0pnyZjN45HfbpTyn1NxJ+xFJrn4KnDCZjfZGLnGFiaN4P0ppVIOWiyO+sov8dlFoinrNoN
ygaeCO3UrP4x9HcIB9k98h7HGLlUxC3LR133U0dy03qpVvcS9tuevk4gxxB/c38OdolzkHKgE3Xi
djqw2xlC5/wtG4Hm3YchS2459Xsit3wbJn6qwgxB8ksl4QVYv8wJXKDxDTKjk59M+2GAc1V0z6Fx
32F67YbWMyIAQjh7Zc7GyhwcOVQUBtbvvVM+1Po5I+CbvBi1B+9yo0vPGRtMm73WNC8QxqAGJFsB
p1/XPo2YLruNnR8n6UnNznHy0E3frHrcTjZarMlty3WWP+HOJ62I8T/23iBd6GZFnMlSK5gJqD4I
Rkc5dqhQHNSsh1beAuOf2VM0sMbQ5fdQQyQEenG2LkDpR0ssv7ASK0q6YVjj7IbJgss5lzxcnnPD
uGeFZRsAj3JEjRxhWgGJCtIMM10fw6wdd0y53TRc1tiLFaay8nuc5H4KEWCyjUUQHkOQNmnquEz1
QI0lC+za7KYaqFS8hp1sLjFTJ/3WxJnWjBKernqlIPQbbMpKfVNG5x6NXoETliAZ1AHn8SBqonCJ
TuqmBea+XkKdi8BUgmhDe44ojghdIIa4JrkL+wUeFvDISCVZx+2LUz1gt6ayqidyumHPypU3c5wQ
5HhanW9JH7q5quSlgbuO+56gcUzPlrWx5uOsP8LbQgdLU7jvNlngl+myUTjH+M1bXX7UMTJG7Ihv
debHCuJq/Q7hkpWvk+lWjdZhcicJyJSLaNpW43aoIDbp7gBLa2Ct0NhQVomJlWXFIGGStg2Oc30v
4YIMz1K7mFZyu59g8lluV6xxQQCO4NdXyAJwk3dj2FT2XSSOsnVD8gZ+h20lQQWS8OzXK2JnhupN
V2Lli/PSpV9xVYrQumZIpbA2NPn6IJkXFNzzkJLVZKV3jmVK36xw5IxnpsJ5cRwxPOCEc55tdPZf
aTo+qSsNw7YMk0KIf6671Ilhc54pwgMBXdI3TZ4AUwR2dKuPAXyEv1dcP9tcV7dJn1MGUEumB8LB
y2f5pbokycJKhjQ6MPjcGFaLWSTeDqXldagczeQdHjhoN3np4DhwJOqYuiPBqHZjLMZ4elxAK25v
TZ4xHDiXLAdrWGv1N1qHrjoOa1u+mxzw3ymMzhbrnw69VIOHOgFNa2D7cBDFzw3DRTrjtU6whbIT
y1L3HFjhu9BNJN6TcciCYt/3yFPL7FGEk8rmM9xJZXHQ2BPn2NynUsyDjmkQ6YQ1WYfw4tdveg/J
+B3n8lXEWM0ZbU/Etz3kp2ifWfhHIM0U+zzrFtZMqk/G/12hbT2xVYC+l2T4zRK2v9shf9Xn06Dr
Syf/GLpuK2DhJf3omgj0qpm0EsPg7FtpH0oS35A/Qrd83kuCQHAyraYvK+RLfsL1g4m4U9U5Rl1a
T9fneCM1lUxtwkMVUPf08FeSwPBIKLsLRLWXlHdHT728uXdmez8wDldNnJDle2M2LHLTnYv03HV4
gMPYPIvaouiZS2fVAknb2KA92e2QzscThF39p6VzSk2WLE56x/qYJKJYCq33FLndylA+jTSslkXF
K9FQ/KAA5wjzbZj5+TthbOIGnXiY+XNer8NibZU4X51D4fyok7WQbiIsm+YKtmENvbSqqNpWlrEM
JHGDWmE3SP2inw8Z2VK2D1w06PGhRM8y7mOAinACA2DrGmkLwUkKsSLycu6QSXpzsMBrAF5QTgBW
uHhYDF5X8FrSaltXK6eEjbLoPsKPAeNWuA3JSDJXWR5QUPnwmWGOlvODOS8KikyCnSx7U864FhZy
QIQWzn7rYMtEHzjPmuNTRepAMzEY1DC8F6AP7HhNwTR21eGC542N79J07IaOMYVnoj6wAmgQ0UdW
nGW8txIu2gcBuUXn69WGVfM4zo9T+93pCVeupJUePLa0MkR2l8LLE5eEmvcMvT/tPc+KXlRpY+Tf
m/A1hgMQwNFqzWeaKdxqGN6Z2IONmyF3DQv9J17kG2nPO1nvvKy7CV9bcg22ucYgDGDfam53Wug7
Eu/HrfMUy3e2gbae384nVbGC8AMPj64IZt3SdQbbxUOM03cqDyE+darHKj4VuTdaONmjNSxdL9Uy
5kxUlcuI6nmCivtM9MDkQAFxxoWiCZfqPbBfOKowuvHwmsedKw98PsevS2y92l7S9sW3OLkNKIPT
snVjy+LsgK14JeJXA5xJqGxyXKpJszDr9QQXie2GF9NQM1/8MVPdVkugDYshesJWXCcysOm1fkmj
Ux+78GbsN2z/4KFe63hXtrLX5Rx9LtFM2tlweEOrBRNjEiwzOli8xLKCI02vLzW8P6o9bjTnprmk
fjjtqlRzX7WecX8dtfY5n49wMKj5Is+SNBcEugv20lNtw1dqewO1CJvZ2RkONkayTHmp1G1XL3U8
gAM8BAybj/G8Ib5vFZdAbyVeqdDNwrxhm+XtPzb8pIltrBsIuV1n+HJ+QcjOzyKZbgYz8EbMo1m2
rq0UNgVEhltD7McchAVxXndNCfF3j10nmrA1TEym9ZOsP8YXsi7eaGC22ONhAxRiF2O1GMWyRbaT
h+am1koY3zyFUVXh/8WOnODbwZChnpJsUD0g2G6pXjLELOFVWefl4JRCgn8WedydOpk6LMas2yUX
9zkOMxYfZvJjnD6NwK9HNT0OU4TLcz+KjdQd6mgVyWKr9E+pfgL7SqrVQzL9sBLwwhxRy+qHXb4I
6RBSr0kq8IFz36XEBAkqyaVtrAwyHc1iEwJY4G1UHntn32SGFwZnm1J/5KCXuBJ3VhxyYlUgb/RP
EubyBLTQqSCC0Ki/Q14MDdz+ySIct33/0tkvfXUu4neZCIhwO3AHnLkMGRvGJsYQLCvruT4M7R2k
MCxiK+JP5hFIw9Ncfw8NSmh3yElFW5bWD7KivCL6PoREZX0E4rEb7mWBhQHvGNC2/DwROSm/OfrG
CXaptDYGKAndocHiKT1kD3btZ8bCrPYpgBBjWEYzfcJVieOxB6qNvwMMhc2ZbZunb5EgSgXskFvP
p9m6mzmFOj9K52DmO+zHRL/dtHrrV9LTaH4vU4M6TawDcU4iHUTefipvFWz4mMm8ZNg61VnvaYSe
4OZxM4ZBIbBxnrKUN53Qwu9xZCwknMyZMfEYEEPRxsRYqo9Ri9y8oGBuPQirvsUfJpFYFTwsJc7+
iXpZchK0VhkxU3BEpM5XiXtK8swbtNJvIqoA86MASy94WJVFCz7FKU8t0Pi5PNbKKs/XfQMbXlpL
0MR4k7vDsSqPTrw37TMxZRpYNCT0sOYyG+PBQ3b5y/Qbav3FQJWvV8c+wkvUvo9WvJ6NcA/WxsWh
6/ezs1Sqm5L8rgZElNbcU1EvC1IKrdFwkYajmHyMQ/avQPORcG7aUNrjwm3Hm1qjOxIXS4fAD8Nq
ePMA2KM9ItOeBiKSDUsLOkFVclagwTOCxEDg7/a8guQ7vWQyCG+hfrfGbynewuZkjtGGbcFxzklC
jX9HLMUAwiToabwcCuvQdQm+tbtZtJyWjiAXtrw4oAURnbgRyikyfadgc39ITQhfSwXQikSNxY/4
gPs+Gvd58aLHHoGgZnmPtzPOFtl3u15lG0lf00rgtD8DcDkBX6tzEGarSD8FBIdxqAmf4nNW3U7j
ErSJa2ABbp/bO40XlLWImnvd2EeFycGpdA3nRwxM8b1FBq2DU7tvmVr3bv9hdidGA2HI1JBf/bWs
n1DnTerKJkJVU3hosOXso34tVfCESEAoWKie1SJP/YCLy2tpm8m3cfFgjjd6ebRq2Ls3eCjR6mLo
wbUJqdiN5FtlWo4WKcz6y8Ae1RAwE2U4c+9VhUf+1gEHKvpXuJA9kUXCclO9Wsj5LguORn0rVyed
3T41V72+on4onWMS7SrzbFh3SXFHlCtTrvS5L7ZZMW9SeVqJML5HQQy/EhB8QmEA69KMH0KC2Boi
XgGLBeCb4CSZApx6ezaidYXhPTBNt4lfYdS6QtraYNHSZMMe3MapR6sKcpE7Sx8glXnB3KuNJ/Sb
BtshG48DbxKm3i7IbjXzoFh3ZApFyjKqb9nrR/ECwQ8Ohqh25EeRz0FQwQH3vj+3rTfDu9gl4t7g
4QzKvV2SsnQqp/s53fYfAweA/CSVvZeWBXqZ55pXdQ2XFFxDNGEC80V6wqULAMg4o5WwB3lbKOB1
RnzdUb/sUpxx0BX62LllbW+GSDtN9X0fQpGZV3F3Mz9oReBXIWi+EG5iQhGunNR0KWBmlgenLpex
/TyZvg0bsq6WIOZS6TQWu7IM0KNBUuwxykFGyZ3YSzGyRrOxzkC0BhWv0MiNlc0F3pw0LyNWlp4a
H4qrq0yvTe3T7VYVP5cughYW8Jr8Vz9ObTZ2FHKnbLob4OyU4UNZbxRK5hk9TAytLFFvM3qi+PXz
+ltVbx0SdKr0W6rdIFF1g2yflLcBQEanfk91qNMV6T35bQntm8y/ehdhssmTBbBHR3lsyqcWVF91
bDvfKX2CSANpxUCqfoFM7Q7BSUD0ilY41uWUenJvVtuhWRe6n40rdgTez9S99Ltcvf3oMTtVrIeT
FvgZRJfKhs7qDxB9NP6Ymi4Yb2vtpHHs0ubU70jpa0hyEfE5Vc+V8zJ1SxP5qbNp6R6boCdYJjZE
5/m5dhbl9K1RHrNkWRAB46h0J0K6J5k3kzAVsYwxLhGSqRt8aCI2FR+9+DDsZdpVH2O/LzmJWEzr
KOLZclWgSs69lQ5wKZmkeY3y4dQ7QrOFDk8IeGt+thJQTta2husUP1LS2vHSgQpuEWG2pbYZ25V+
F8yLucGS/wBWPqe3yoxy8uPKJyipru4d1RcPbbZqpnOSelbF4WIzzndwI9DUT08Vi4HY3GIP8kaG
PiKTx+23rMLWjy3PUA7FOYGbcDlAARul4N/UMo5DqgvwNqth2gQKdeuiFesWiT6RXJbh2pQVcY5Y
kzin+1LaChu27cnoz6ay5YgAvd3P383L2wUQc3CfDkfS6oh2iY1tFJ/M+GhPWyrnaug9oI7a2qkO
rfIkhhtCuxVWX5Rt8ULCpEQ9ghCbnty7iL8bkYJV9r6Kh3ts6+iCjB0Jtiqkhu5eFOOrZWNi1duZ
ZITeU/nyDGPn3DnUy6F9roivcdMGN/CwG5wt0cfz9N4MrK4fpTQsVF71MhLpGcTyhPddBmoz2ydd
ILccLFfBoEz+q7yo529KwCCB5h6RIN4sbZPSb+ujRqdKO9X6/TDfZYSTgqkJUYaHN3FAXu3W7pky
LKt8VTvkxoN5GletzQP9Vslbkxb7sBMkuYcLqX1IpceG9inmcxbrUwwzzznJIHvA24gTEBFWBelk
4bDM2/XAGlU2Q3NnSicRUbms4K9JM7k0TerN6UbEd3X+DWDoCkXtXJ+JBXHEYqxv7XB3WSnFabCX
MUfrJiH+eW03YMHupmSXNTdj80xJZBgLSHKXz7DsOz8myKb3tPuE0i2/w8CgUVqPEWARdCNMjAJK
v66GEXYJLem9S0H+LOiNKscUZoMBgxaQ/LzL0+rZyXrL7wmk8TMgr1u1DGGpqmrB2a1kNKIyXMCw
sgK0/mbVDn2LoU53zO64Jn75L5oNn/ShTM4lkIZkRVFl+UrcMFhq0DRGARpfglMltb4pLlCU+P3v
PahPRCUmgkwbNODFVadov7egyoi+FOFTILSSvawWK0yFfpAaKw5UX3S7PruhX690ZfxQQdjxligO
Q3RpFA3rjLxuXmVfab0+ax0ySbf40jT1Yqz5/YZSJ1enir5Gs2XN0khJjmLtLNMFMY0eOrbLMmI7
f/+/G2t+co/WxXxho/tClnL9bWZW0Ceaxo82nskWI0z8OdBv/uUfjEs4xkXLdpEDXUnnBOpStKHF
oTGmpQINvlJ2NMvWhN5/oYb4ZPSNmkfmVrC3MRO+upCW5BphsfnBgLtfOzuYxF884Z/00kzkMAjJ
DMRcxEn+/ktVw4SOQ2aSEGsMjqrwDbwVjO++xsQ58XpDWvtvPII8FkiTVAbufzgQotxShyGND4pZ
SQTF2Xb3KjOQxRlDrN1XGsfPVhZgHnTgrC7jDxGEdmF+cqgh8+jCXxdqdBZElPjxZJS+AHr57e/P
xSePHrL3f15O/f3bzAKiXlKbXnKJfKDu8mEH+52kbI3w8L9f6bMHg1BadouLSsC+3pnUXE+maU4O
JCQRVSTGdBcOffDFY/7Z7bAhadi6MZKb1xKSsZHNGPI1/T5gVLyB5/6NZGP/5538/9zh//iphvw/
5w6fi64N/9v//FFH76+/pg///LP/nT6sqf9AkYJdBky3hWHo4sQePpr2f/yHYv5DZ8VeNgZsDvT1
WNj/mT8sqeo/sIZgpgLsxtsLA+d/BRBLmv4PG3G1Dh7BUXBGqPa/kkD8c3v45/AEnptD+x0lHZYq
x0SLftlefh2ehJdci3G0XBQMbnFMdvFCbCmYb7fN5vgiL/f7vdjTJX+RvzJ5IFLhv/37tW3kxOxd
qsab84+nM2oMM1ZGRXUD0Gop7SYZTIVWNJE0eO0oaxS3YzaTIOJWhNJri5jlVJ5Jdp85Mwl4zdJx
HiulOGaGmdrHyagsi6NVodUAvuqyMieOs+CKjlY0DuBVrS6JAr8fGn03dEMWK36Eu3rQFg4sjGiZ
E1JVPhA85JQ/SBeMRv09AW85krwD6Ds3BkTvEOplIiecvhiHgoGmKYmDomb07VWwKtbesqWxexWF
1sLrls1umwqQLoPbNRWdRrd32tb40GWhZitRGrVBCKCe6sq4KoKimIGdd3YuKl+OYi0msSDD1iBB
lspa9DpSoCZOumgwX9LnSo20wohijvaU3ccc9Y3aTQ2h5wwrZDmB6QtqraAfIWo5jUpPb8EZ0LQL
CzMSHuMXoViuNep6DWMrZkqDFiUN0mmhAe1pF1DMUmIDTI1xOjzWUGuQPwQi6My9NiuXxi5ybDMn
5q8ciPdzC1wUqCmsyVQ4m1pqodcfBSJaWmJqPhoX7j74N95FgZoGMNiEiKL0rumjDGpwqEv1RAqj
5WTLhAiP+CW3jLR+q50BcHsHmAVxKQF2sJgXppMTzuwNliKg6kKNUtTNYKaa5GqFpU4vUHeEjGTI
qTpKpEuKXW24HJ97iMNVJ0YUaHatxVK4QyUoB8eC9TfdGEqpoVetRlHn36soCOvvMsld+Z5PAzbK
navRLF4MqDfZfaWawL+thpryGcpfB3teSey5vW9Em9ODipImdZDqNtjXPqK+SKu1lqatNsI1Unvr
kBRhUN1XUdYJ8gKjTmN4FdeoQiHida2KYKEIBA+oh4VQmR/mPmzyp+ISVfwxzlk7ch5VggZmqVn0
QR2TjTTyj0eych7gJhm7LADyCGJqGcSI9vldRayHa713umo5gUFkvtTYugGA0y7AwZjCKqvHNMNG
HcGkB4TzI1db3B2L7rK19YSrQFJzdjyfCoA5gB4zhruOqLFM2EqP5oZfuMWNNUdkdoaOaJApaF05
hWQrouINX1knVoNtJ+ta6SOM0tRc91lTWjTfijZon6ohSxBKyVMXyL6SRiG9IyuEGr3kYKHSXW9V
oUfPeagnhPZqclgRWl3G6oNssvw3KawuE4Us6Z8S8FFTVXcN9b66pjsEl9WTEjuofW3OjLcsyyVS
y3uFmD+OL4kZ6Q6ID4k3tNeIXpY3vVxJyVEVyO0E+hK5MB0XKVDPLCg0RPUobOjhTOoGNZfRFoRK
90aCS9LdDaxL+nNaUojMk3lE2o2eocKCSRQa5t5ohtjZGXaUjwwi4Z8OC6gHRo4EJLOijZqNBifk
Nk/oYI4A2xJi5sI4QJ2mBwgmkBMUjuPZeqcGzE6YzxSom2tblg3CbjrNashBlmjCzOBSxLsQ5mQv
oYn1zdHISBZK3Uom0XXwyrxEtAQWC2U0mVYF1fHg6qVaF3t2DU26tXqjLB5QNmUjKLJM697kuqqd
o+2UjvIjGNIMd8mIfmmZEHHKBII9K35hc1GM91ghlvucm2FFT0Gzqngh28RmHmeKkGlRT3UbbPOs
TXpfNK0MZNhUs0vod0ZbnaiDmM/SXLi9EvN+t4mGaoJR2PPaoo1Ks5tDcazZRQiFskrljPDtoFE6
CfNQX6JyCfpSMEM0x6BQLTcjYUeUpBmkkw44qkodX4zTktRjEtJcubVkGgNBFc4OcKl+zI0X4He5
9COKDYAPBKUGOZlbatYQaduXKgliaq0nhLE1uvwk511q8HTKo+oBA1Q60gSqC+VawzSwDVV5JOQ5
N6FR42V05jOrKlM1L89rAuK8CIJM8L0CVDlcAOTWtJGsyqp8AqOM7KaQdeaXo1abJKcFHaT9AlKf
c8jUVBqfCWcmssjuRZKX7qyks30Y2MfGNVmEQ+MHFjyeR3vKAfkxbNbIY1YQfLK7A2OR65MMFArp
QqZK6YLZRUYLNWlBpDAlEspAp5m9Xl3+dzkTc6KNFnP03GR1LFSFjG/D02GoGXdTaNBAIjhBIQRd
bWHKG01j03eLSo28G1NMtYziCcTWuG4rje2YBMSGxl4oQY9I3ADDKS2FESP7PHozYPd+T8bY6Bzz
okX+yeSSaHHO1J0EwdOQlBdTa+XpHHWVDkxPnbrio738l3zUCwKBnDIauX0rGjMaDnJNOM2C54ql
hjrH0MDdRWGZF7cw/e2IyOZCGo4NVYT1mjtsoWtVFkr/LaosutdDXiQJ3Wxe5Dsjl0UgliYDz6jw
9TCDgCnHWZkAKdLGIrgZHEK17rRhZuKK0Rwp4d/PCNeQEgo/27ANTo44HnA/yVfHEVVOG1Qe9NOI
9dL0fvEWKwajw2Mlv9cc8Br7vfnKwnd14FIMW0MOLpsKjjIFj+/VeXLSOEa0CU2awtTpm1arFbT2
RQW28e/3dnX+UQw4C2iDUGpfbD9krP1eeEplE5qRg9hVzslKAM0Watq/djTmEiaMBF1DGo2vhf/1
+yUUwlmtJqWLrNe0oOhchkl4w25wJgBhVeTii8PW1Umcy1FI01JQqIoYvCuXw9gvpbTWZ3ZHanaH
PehsTvd6i3PUvEnEix2s/v7dfXWly2/4y5WUaOwg4s4duoonUK+e0ryZ7a2SvmjJ7u9XujpA/rwn
nj2UVTrgBdW6+gqnujDHRljM9phnmswlmanD2vs3LkKr0qDnw9dmX92Ow3ReixOQ6BCfSDhv4Tff
xunb3y/y8+v/52kDDRxCOLx2HJ3wG3PauRjhfv3S7BHpokHnKkOyXuL9Cmi2EzUv2jszeUt0tgcs
q/NBHze4dDyzLJZszQuJoujvn+ST7xR8OAc7nX6k9fNI+OsHYVzVRumESpvUGTq1FnOpIEz3AXqr
LxbAn2sMOoslm7TxNK523XxSnR5ca4kEkcidbSJJ7xIMlS/u5o/94rJN2D/7aDwl1nUfo0gJrUZG
x5x8JjwtByp7KOQMZvxF1mEHk/WF0ePPe3LosWIEVR1DsxEY/v4z9nXGpqJzKitRO7VI0Q1y4/7+
A10vL0vhRKrwONKdgexzzaNSSHvuYKJzCSlTVz1Q2U1aKQkTrLzatqkGZGca++XfL3rVccWQzEVx
qehsh7rMzvj7fQEPntu5VDCjZQ9OtNYZNzdi1cHRk81N39///WrXvxpXw6CN9RNXLQ2ony+eXxZD
2I2c+Bxq2lF7tEllHCrLF4ROxgiY/sUr0V/FwcSDzstMUe2r1nhRZcYI5JNsOqLExjxmpk20wQsw
4L9f5/q5sHjfK3RFeATxMqqXlsmvqyomWSlXLJz+qawf4NidE7v8omX3x5d2dYnLc/PLl5aRSl0A
HGWeRhyLD4vVR3HFhIU0I4x1X9jMru+HvQq7M4IkLNfMXLWr7UqW1HJwRoEzAimWVAkiTuYvvrLr
55xLsIBgvCNGAfF9vZQq4lmGUSKUoUqYAupLdMDuhIrHQa89GO3i7z/Q9baHYpbDnnOB1cHKwn/7
+7enO+0AKagV3ogzYRQYxbPSM6qvutOXhvqv2/zPyzAzUD4vmSByEappjgIVZc3xYhCMBtN1PWzT
0zQvNNDf4Xz3b9wZ26AjX5gubLW/3xkdIzk1e+yjmvZBzw/5+gtwyi/W0fWPxX0ZKrRGXl9QI/4X
c1e2HDeuZH9l4r7zBklwjZg7EVOsIqtKi7V50wtDlmUCXEESXL9+DtU9tyW0UBzX04SfLFtJMpGJ
JXHyHNy6vX8ITjEmFB8JDQgfDgQyNWCDHRjQcvaDzr/+9gfZyCAf9HFgGCDGEptvAh1owK7TcXAP
4vYy1iso+z0ussqnHyJn0/JBBMxpBhr2UAGVpyACaopkGHBem0eCFhMjpF78w7lMIG/wh+t+q0D9
AHHGqvjP5XeeKzTFsoSK//rPd3+LXqrrp+Kllf/Tu99p/+v1n5OXavsknt79BVpDTEy33Usz3b20
Xf6H/T//5//1H//j5dXKw8Rf/vWPZxQuxGItYVX5tsJsIOrVdelNJdrhqXxXk15+44+StOn/k2CP
hdIrJhjcF3kI1z9L0v4/wdyBPk0wSiLOwB34V0nacP+JzAUjkGFYBIQAyzzeLvXvf/1DM51/vv4W
0Pe+C1JOUBq9uhaffvNHasJrcPVff/+PsituwPUq2n/944+l7q8Uthe6IQQH+D2Jg10bKFHfh18J
GhbL6wECTOymAo4q4aghbASzi89xnbbQOdX+qMv4ULJDXx5PGUOfGbibIWWQpPk2Iej9vyomswLt
X90N2lbviiy+6Ch33QczYTT+ZjhDPR8Z+LbbPYc8dHlZ2YP3c8LE5X6NB20To+H9ycJZtgOZXkpx
aredGZ2M2AB8cRpDb6Cs5BSA/pM+9VCJ8aujPrjEBuM9jpuB+VqHioWb2IHZQCoMdOszCnA+iYEd
tmgGWhDP9f1um4KnDdB934ZQQmIUBBvDuYM4taVn2mdolDsuxGZGgMaNum6++0M7vRhuTr+PdlXU
wEuCcj3wXaGX31o+D+Z1qnejtkNpl5DdQqI6RWXmAG3O6zKbwmIG227Q8XRGR4GBT962pANOpzJK
HQt0RUboJ1mzQGNoWhv3UOEcq8PgppUDZA+uFSEfjNMPuqJ88uBqlPdfzbb29gN0RdBW5NZ4hIsL
0V9tnIqvuNZvgSmZmhhcLkR4/h5Ewbr30gieu08sL+zy0rUHiDbPVW/rAFP4Jn1paNFBQijtIRYK
8sRMG7ofrZFBSL1ohwS0LYUGxmbUKrHgoFeUj7jAjSuwk9cHm4oUqPeiHOlt3rpl952gwGfzyTK/
++hJswHo1gx713Hd4HsTVZQZvWymZ36Kx7hFkxUp7bn9kurm/IzTAsYi1sBQtHEEB88iqnLsS03b
aZ+6AmCZxJtQjY2ruYZ65pAYYMYtRIkO/3ICvLHwocoAZ6QtyG9i8TBB2QLYISg0P+Kfy1+j6U7P
WUJbaNGwdEBX0owWh09JV5o0SMbSL4EnsbIbNKeMC66Vog98FKY1AKZuAIyZV05MsbrZ8fc8z/T4
KyjhMxSRUODKoBRVtPM2I5XphYZOp8/odwD6yB463u90q3aaFxSHQfmdjx7nX0qdAvscdE0WA+re
gWcAUnxkBH8zpGtZaABVW+zLOS+q49A1ov9S9I0PYbfcTL0jE3YdJrqOW4Nx/AEq+tn7yVGZKkGy
0ebZJzZUdnnwUgp5txLZ0gJgNrk9KPAtFBjQApGkiPF4LkgCYjPUwK4MgdLEFrTlSXbIcBfQbKlV
ohlZj9F9YJexeCJQ2PzGhoRoATjLLZzl7IQ63U+BMiEUzg3mp+A2qIHyNMRY93urJaBErNHPVUIj
awCZioayDajD9EmPRYRaW6qHXCytIhppevqJg2y8fchpMw8BHZtRuxvbtOF7CzvrDC0KpY+2r3h0
cGVl9qPBD7ggEOzR4h7ojidwUePmpSuBJuyAfH8cRw5Kerco0IqY9WlCDy5Eq8wbYWjYLAEalsT6
TQVCy/KCoemwOTpc6/n3ui9i85q5SMpNNXf2eDmjkNbsvIyhGU1wVkzf2rFYiuuVqWF5CjqKy5QL
r0nS/sJkFMjSkXDtcS6RP0cMBrR4cjF4+rbyoH+FG4BEHLsO5GcG7jiYP1OgnC0vOVB02LVbgm0N
RPGKYUHPjWbX7GjdmP3RmPzJ30C6dhHd9gta7fTW9up7TTcBSpvEbN7j3ij2b2bMIcWmzBc2vxSy
iPNzmug5GpEy39ai3nTT9IplBfGDiQ05VFDBIDWgPgr2QjSCZxm0Msq6rq6qHmJhuw7zDd2bA/SR
Qrun2vzkd8xyhiN2Gaxku7JH0tSXHOW6GFSBxPNj3duDIc+i+n1DCWBmO83j4wQRygrKYRa02IeG
Psy9qCxcJpgNUA0JiqphnXcFgTy9Y7xYRZ/jOAvSPvRJd2ODLhIU0vUgTukMgP3comfaQCBkIWQe
BtRZTR2toW0Rv+hTjg4aF+3DdVBTC9td0gMkir7PDh35NBlabdu6jDz6kC/C+oLKM7lPMtZ91kDY
f98U1IBKLaSZPHQpu8DFD5aTlWjNBa321m6MpAeWk0FnOXNyVmysvKnABStSy9v7GYUW72BDiCvd
4LOgq47ZBs0WGdUKL8IVhT9EtE8Z2MGwRXiqsrIH0b3QxuSPbf9vbb6u2HNTtdUvIW+t3u2/PvGX
8l40Ly/i6onL//P/4SbM1rGlVe/C/rsUT82zkLABr7/0x0YMR+JlvwVWcOzBFu5rmPtjI6Z99E//
Cw5wdOzfgAnAVsvHiQBLwF87Mc/+58KRijMCsEaoX+ANpZ3XqZ3Y+xObBtsu+LbA3vN+/+UkZg+S
FUtEHe7ZrQLapQCFJsYa6dNyLPprm/eXeakikI212xNcnEZ5ctfbuP23rlltoZj9aQT55tSv9aJK
VfS/HiSdOF2H6jHXEmwbyiQ09Ucz+yI0kJb19yZEcghArLZzzevhj4hXbmDfH2z+epxUOR96YrC2
hUAppwmw9Ww3ti6E2tpDwenKAU3lOqkoYI1eP+AuD8rQoFLwxwvbZdsR4qgDMMtGBYkfZ00fYxnr
DwZpOT68PQLOrVkkRjm2UWk1+xwoYeA8V060io8wlp+/OV06pM3imgxtlE3WtjH9R5CXBMZYoqnb
+NX5eYib0DXmWsVXLIfqd48yBhAcwV8ev0lwTz85nwbz8Car/zy/vD2vqDy0hMEb2xRMe0xvYDvx
79P5h56sFIAU2fdax35jNy8NiEctdvX8Hupbm4LsdP+3yvr/DlH5YI/rbJwLsQ+N6HihY0ejfe3J
bzEK/WVaymqgHHhlOjCNxkcx3ZEySuyr8zwt5fE8D3oD5FIbOWTCaSW5yvW1YoTK2XLOTpAJocxr
o2pGC5b3yAsDKbsGdVJZl9K1Bi4DV9fgI4G22dGc3YsU3SO5m5znF7m/H0pLAwNlIboo4kM8XSf8
vKzRpQTNwFdYl06PyLaOGf3SmxFE71aSX+ESXcpIrUjzGqJWcAk0ToZDxj7H+ZnukBKyFIU2FD7c
0Wn+zgJxsJv9PCsAZbbWpMaiG1O8tN3fVOlnln07bVexYujL1PIm1ZMx84TJsRJq/T0aAQh6hPtq
1xXnzVC6lJLcAzDGs+CQBm32lkA3m7c2h6uGUUpJr2Z5zLtlDfcPrqAbgOg0+uW0V1S2pZwsq9QR
Ro7mIOp9qop79AdspvrM0JYysnWpkRWgZ4gmSNJm33CHb4qzJkCQ4L4fTJYPxGyXyM6TH8Aebnjx
lRlkJW0+jhTcCbw3PvnVUvHAViazHlrsyDrnrkPxoFlZFz5ey/5G14FbesgejHCLMZXBnHI0zf95
DlDuipY3/PtGAgwd79+cQkrcQIPOGOkuoGo6eZwSYIyMOah8+4vPtetBg5zi6chReWmJqDf51HKb
k9zEZ3jevZ5de+SZjNt6ujtt/eO4xI34e+uaDQ1jlmMMkp6g8wUdmQ2gV2SNtUVlXsrW2YJCKPCk
XZSyzw4Pde126s8MTSlbK+hbmkPxGvV3fABrJ9j4h9vTXlGFjpStBm/LTghka23xBjiV8gr1tPvT
tlUukbLVS3Oz671sjMBIYLafvC6Couxp04rDAbh4348mDgK8YxnS1at9sIG4xjWC9IGW6MY1oFfO
0dfal87d5ELZtgUk6PRjFV+01N7fRiiZ06mcCEZCi0G99TkBzVixEp6K4PfklbVMqkwYGIhxgOwj
/9Wb3a6AGAbvz1pOTBmmoTMKnI2RYzRsHqFOvB3MM1998dabvNU9aplVjPpullyJ6uCOP0pUlIyn
83wu5S2HBnjcD5iBHH6dZiC5OLr+yosrgl++3La7WKOgX+yjFFz5gKwCVNdUuHI8/eIq6+Z7t4xO
qXca9EtRuim3DR9CsCevmFbFoZS1uQeJUrO3ugg8sZc9sfZVXQHotnb0XpLog0nfkxIXcroxn4G5
jiA/up3YcQS3Sj/90MRTOkLvtvzhx9V5GeVKeQyA39Bb/fIo43vHwyp9BGvQWf53pWTV7Xqcqwmm
IZ0O5QtQC55nV8pUC6RRo18jamztSus+j8Z5q7grLbVgAZvJCFXhSKN3bnokvwcn+t+jHQpL7+MQ
9f7G1Tnet3dEQJgF4Q99ZcVWxKGML2tsWs2NDVIjA7o1KdtydJQxd2Wzp8gfmakXWEnczyybvVID
nAJUm6y7bbJe/3Z6GFXvLqUnt9CoApx3H/ESZBnAOoVdf+abS+nZ9thLZhQer5psKzrnqmp/rzHx
r8GUUlMzK/TFoLsjKvIIveZmuxJ8iuVHxprFeUJmtzf7CN2pG0Pg8uGHPl3ka3z1KvNSLmoQ9mnG
ZabtACHSta/c+gyuyrz4PZTKv90iy62iai70wRN1RDoXPSZ0207VFjd7KymviBUZveGPNZiLbXhH
GMlmSJ/b9DHpb07Hoco1UnpCOsniAGv3UUmfrORnPl918Sd67r7UWbLrzeKcG6lXiyXMNXbppqHu
C/R4fDn96ooMdaQ9b6mDCkmAUTVySUqiplxo2FoIsp62rliFZHxTEqd/zrM9uDVGUNd4Glh/wW+g
XWoalOuyC2u1rqH6EiljXRNNE12MLxkc3P1XYB9ehTOrYkfK2HrGFQKAm6hRdXei2vP0q6jO2xrZ
0uIp5qpwHF7UEYf2dYEtrw3a0pmuyRUq3tyWkhY8a8M8eBVO2zMJkxh0ooW+8+P4vCnHltZRjQ5m
CrEZdCLM18BjGuQKlAwkXbunUL39km9vAn/S2zFlMZzjTROUudyNaflHQF13p6NTZX75+Vvzsa+R
2KRt1Bffa7bX0nuPRueZllJ2wtVmmRhwjDtdj9U+s+7GteOe6q2ljPXJrNtgs6yj2sZxr5/QEzIC
C3DnD6X+eN7bS+uql3Ge408Xsd547KERZCXl7eQZK35XTJevXalv/O43UHq2/bxFfR3oCXSKgDrF
yA7093QC/r2S2FK6TsYEZGgB+71+7RWXTgM+3JWAVzhfZi3gPh20hPZ1NHUFLrKhq+BVe8dOwrMc
b0npaufca6CNVUcj8QBHZy9eru9jYn09bV4xRS4Nz28DnrbD1GuE15GV4qbK1IPM+HGeZSlTWWNy
loDWL/LaZyBdMdcPK+ek5d0+OMhYUpKSznHpXGFaB7YjrNOfFbqVUw5lkGuxllEqt0jJ6hUmKzyn
xcqBNteoLdwB2Izy7rRnVBEjpeu8yGE049hFutejp9IFW4g9gyQth8r6yiqrcpGUrqnT5/2MftXI
X9RgBSgtQZvVkOF+MFnkOtZa49DrJdVHYyEtsYNjAerkVk0Ezvg7EvYlACgbdpUc6suu35AA9I1R
1q58lWpUpCz29X7QbW2C4wD+2fAM1O2V52xPj8rrXd4Hn0Kkddev254ShzeRfttvrQA8lfs8FHt2
CUKmDQgEo3TnHk4/S/EhMjgZcKAGAJYWZFPjfDWkaBoyes9eSQ+VcSmlTTSt6+gnxP4tTi4aNl8J
9NCcfm9F5BIpp4u8qgqT503EQBTYokx/8IeV05ViBSBSUrc0BRwjAeqLgJCS2F8m1EHM7oi7udOv
rvLK8vM3KwxQ4qSdgaqLqIDwOyj80Mm64nDVq0v53DqzKboYkj9xceGCc0kHupJcAiC7Yl/16lIy
a52fVPpQ88gCUSq6H9ECvsbXrXp1KX1LNHgSbzSqCPyur11enfd56i4K+9yIkVK26OvGcnL4pq5e
OEiwIQsFvORaP4vCM7Kui5sCgsUg9xvN9nNMbgBfOCtYQOfxLliswfJys4Zdvb0rtLsqXglC1XQp
M3sw12ZTxWF4CMDvdUO2497egZpxO+4AW9sN+zVdcEWmmlKm5n4Nsnd/4tCTfOzFxTxdJc7KR6hM
S5nKgECfG+bhVJ4+ul2ycejdzD+f53gpSxN0+M5ZB2I4wdGYXdOjZrrhadOq15aydAZuCndFM48a
/t0snxpxl0Pd6zzbUoYWnHOdsUREk6j3RpuHPbePs96vTLuqMJeytG3nqdULvDqu0oM8K667wlnZ
vSomAFPKT6Mnc4kuNx619XObgAgV+hracZHZOO0ZhX0ZspSmE0ohNuzn5pcadEq02YHfYePWa/2B
imGVgUtdPGldViAaO1DHFK27S53paApnJWoUrpeF02y9LwWHbkyUF+HsbIW3O+2XVwMf7DaMxWFv
1qNxAEd5I2aEzC0IerHfyLcg09mCQyfyI1CIBsZu2XP8nnDnvw9AMoBJH21INOUYh7r6wntwh1ff
h7VL9lcOuI++RcpavdMHi1lwUrszQrDyhhylnRgaW/3O2Ol79GOIYSUVjCXmP3qWlMZA+RpDrGXL
s+LIvjT2AprXQX7thPjR2v2FatSlfK5HkMXkEBSMIDPj1yGxb06PusqulMj2wBoDzD88SnApBWm8
nWnPKwGlMi0lcpV1KDeCUR5SW5fEuYVE4koGG8tHf+BxGdHEuV9wQ+jYrEb0hkMreBECZjfmhgfg
9V0b1+U9P3qKtORmVM9BRYmnQBFmXxzFfj5aob5PwrVeRMWRSAY5pXUMcXfQn0QTeLMnOh3tioPq
Ngmp6URZRdZmPF/xIVJiN9qgk2LGh5SXyb4MvQOJtEhEa0cH1TFFxj3VNViCyspYHAX72+xRA/gc
Owiob4XZpzjIv4HrdyWoFJOrjIVC3xByrRybKE08cDQf0bu2TceH08mgWBpkJJTGusRDcwXiSrhg
zgee3r+cx8eEfj9tX/XyUhIXXu6C0A/2SXylQVrJKR7TtXt9lW0pkcFHMuZjB9uVc1FCMa2tr8Bi
dW7GSbnMqeMkdgq3+/dQWAqrqLzosEMkQfZ/0Cv8eMIA6yHi980CREqrb7AiVNEEMb8uRR/EKk5Z
MUkbMjKqnA0AczJ8wBA40ZIF4gIVgQOmjKjdnx5d1etLp1ybtKThkAGLOO4RugJUoePatZbKtJTB
mTNp3M6nJtL8TxpuQPrtea+8BNMbj8dDWQpIAjTL1bWb3ibFCsbydTP197kTvU7vDZvp3EylAQYi
dP54EaqQ3YaELphhzR1kK7ZQFgmNYueDFz9ETB208PT3fJzAhi8txeC981NviSBX+OD1vjHRHzkm
t6521ikMVAzvP0uDlBA4hPBZAyQKQJWdr4SOYr+C/u33htGiYcZZhV4KiGm/VnpcdLJunA27SQIe
dPtxhYRGsXSiF/39g8oCB6V+wIiXEKoIQMcW+ddz1G7zOzwoWpulFfEqo6bQmI4L9RxP6WeQu3Wo
4c5r9QFVJsvYqKL0u9GsMQZT0G/NAD2QR35RHcgOFP0rw6F6fSmTOzNp4jh1UJnxMUk3ceA5bGVX
8fE0jf6Y9/4n6EvFdRQ8w61nqMi58WWVnAXfM2RtY61xSVLkEGTJrEXV497RF5HSM41LCU0ItBhZ
r/NISz/X7qU33hfdzemkXfZTH8wVMjrKQE+AJgxMbsT56RTuwdLKPTh4PvdQNNFAPGiu9kyoxlVK
3xGc5FnTwPmxHpE60srd6S9QZZUsjt54RDNTgR0QPbBrN5z3IBi8Sq/tIAv9rb1decrHG1IwV7yP
ncat+mRs8JT4ShzIvrmA4MauPOZBvhKcH29IAeZ9/wCbdc0AdkceuShmJ/nehioP/dTVt0N7v/IN
i6s/GGwZLJWxliZmhsGen/kB3ZvpPZRWduMv7CS6jbZ1V3yliClQDbxb2Dj4C1re4jHU/JUb1wa7
NJ0bHzd5LoS0pmplnlBN2zKUCpwFaKClg4hE2FxauyqCTl0Aov0AbOvBupCzYtKQkVU52B4p2F+b
yHPHT/ZQXxY2ihbm2rCrzEu5PYtYi6shRTHH+SYGVEQhCup9OT3gKtvSiux3WQm2bwO2p8d0vvP4
rXXebtpwpWw2cWqyphh53Dj+0e1ooJvdJXX52uCqXl1ak8Gp61T4syS1v3c/ecfuiobTDf01B1pE
dtk2j4qVmpdiYnKlzEZP/Jj2k4kzmbPPcKDJv572vmI/JKOthqYxiqlAaWIyH1w/rAHKaaB1bq1t
81T2l/R7s39svLhz2wzxb97O35bNhHunH7pwDkgE2eddiTWZRudd+IMQ8P3DEj4yjTp4WDY/NMNz
U9/V4tdpPymGWsZdxVqd2t6MBENL64447ZWH1m8xxis3SYrhlaVHNS+xgJZBjV3r0A5gXNrFmYal
zLVmsMyaDtgXWdVunCELbLBgn3aJak2TQVekFaghz3A3PSxbUlSH9lmEcd05F8l27VJA5Rkphxu9
bV1IqaKHWIS+FUIU9/Tbv5KwfbDOOFLymtSbKE2wobYiYW7Hgyg3aB4ujvGNt4XYFyo5Dfa7dpDi
DFtsjWXCzjbOnbeykqoCSkroPB36PgUHc+RQK0jEBPVNSACNa9RcCvMyIKtpNK0ZGkx9RQ/FMiee
nqbYA2mMT+3zPkDGZPUp6AHqBDOH71/Z9ddq/Nqskct9XI4yZDzWnOR9Y7nwTXogYRn2+y5cylFr
x3DVovw3irccbORj58I+Qxmb32RHLcgvHKjdboxdFiZb43A6yFRHEXsZnjfTH1y0AIfxJfMzjiK7
NvIe7Mg9CkTW2kZGMcPaUob7ZUl9p8LHUGuXppD8uZmdi7RewVCpktyWlmed9xY0g2FefBt24mBg
4zpH/At53b6sVVJVAy4luVYLAR1eLKTpoT+wY7N3MYucXXeRkVqcdB1ItgfkmnapD/vKuDk9vKok
k3LYRPe/NhZ47WxOtrT4Bp0j0OCsLJ2KiU/GaOnAD4NMCkfM3getogcZNhDsnX5vRcj8DZ/FO0A0
dYwpq507Rt2ApxA4BNdT7bPd6Ueo3l5aitMpNyiKjJhAMwsobqim+s3KkqZKKmv5rDdJNQloBaa6
LSJ7A9E6rDvJMd77UbUto7UykWJkZbjWQi1epgyvP2X7mX6f9GsnO3NcpXwtC9wu0tYTUc7KG2ee
Qw0c/+c5XcrVAooMYOFA4aPDTVZLoWuLsDltehm3D1ZLS8rQKffqmHqIxiy57SB9QNzQHp5s+2vO
ztvhWtJ6HPOh0UAZB1Rf5gNdQE0QUxXzSnFCFY5SpkID1/GzEtsgMJWHoLIK4mKNV1ERKjIEC020
ZVsbSCads23mhjV4tcxpxSkq49L22R2MFiLjUx214s5kN5p2aXoPp0dUZVrK0LlLh0xMFjLU+klx
D2BZbDMD/3bausLhMurK6YjP7AEvPutfHRvSdqMRnmd5+Z432a+hO4RoOS4N0wSSdVeFvbZWL6H8
QYjLbIE8t1rDXXYFS4XVDErcbNOtfeVH+Y6FZO0pSzh/9BQpR0GzjMNog6e0u+UqDHT7P7PLYQvR
3Khaa8pTzZBEylYT+hUTtfEQsdUDtk+3ReTuXBxJWUjPm8aIlK6WGIuxERgGbJ45DWkWnR5eVVhK
mcohDF4KZ8LalFzN06UrIOkMfYfTxhULn4y90hm4LD0PqLSesA0rj3QA9fl0ka5BcBUvL2OwnCqz
SOrh5a0xIEYTWNOlAfb20y+vMi4lLDjgSG3lHrCeGnuuM3Nb1M69m585RcroK7tvGbjOS9Rvyfjk
FzEJuMGmM99dSlod+lHGUC3v7l7M2TcWR0n99bRbFDONTDJVVrXJxhzr6QTNFXZg/so8o9r5vh4c
30w0uTD72cGFY2Tfl7jfz0PnprygX6qDE057Y43+XPX6UqrO2gAZI4rXj6edQy/GcW2XtEwoH0w0
r4Jdb17f1nIxmtXil+Mc2iGUnbfz3VJ5wcEWEJ35+2n3K90kJWzP02HuPLhpOhoh+mYj51Lspq0A
NDAOqt3KUxTBL2Oy+hpEIamO6aYP48gJ5v28bYMqKILxVg/LXfmC9WBlBlIcRmR0VmGApiWd8SgL
18Agl4qGcHHZmvlXOx8MjAzPSqouwcYG9vNL91OCuGL1JtU34BJ9rTJwIKjMTbZNtvXFWiuJAsMJ
puT3i2YbT9AGml6/yTqCvRrrThaIXb+zwgUTk2zXECuqcZIS3eC1aXktEt2sLjqgW0WQrDEtKDLl
9dveBHQnSDsNGvbk2gTdRlwDEZOtrMqqt5YWZX3ygITgiGHTvtB5yI2Hek0ORWVayu+cTZkFkXUe
OSWKDfajW/0Ua8hTxXL2uvy/8YiZp5XWzpiy3eabp3/jzQ9iQMl45SZY5W8psfW6GNvWEjgDDU8t
VMshYrOyDKsu/2V4FuSR/K4d2iXFph0NqkcaoluovaoCF1kAAvlbkCJnG4C6v7o3azsWxUjIbFRz
XukpN30USrQj4aALj7+QbqWaqPCVDNRyhFd3diYAHiG3UG73nJUxUIzwQhT5drM7534TGxlinok7
zX3U629ldkjL+bxlWcZluU4KFk+CGl6eXHjkepzRf76yLKuKbDIOq2IuUK7LGKOms0XlH0zEgXfo
A5T+g+ZxAN3x7vTasJyFPphPZUxWjHOd3YoO+GvrZzO+xAI6NrkIWH6JFvVgLrqV5yz7rI+eI2fy
PJWQC+maKAMt/LQRnds9pQ1h/saqC042ljaPIMI1pqRdeeLHUaXLYBLRay00AyEWVVWgx7VvWLUG
+FPlgrR7ZzYUIXoHA8+Bc9K+Vfbe4venh0NlWp42euDXbB3jPvhf0fga5FApX52TPjYOmeL3+TCC
YNw0DQ0VDjs07RtdHP3+9vR7vwqk/H18oVr13nZqiWEaiqSL6p2Gddk6AtscNvsiKnFd718vyGCI
uwfpo380N81VfH3eVQBo798/GHomUw+hu4UDLaL2lYcOrjUmD8XCD4mO97YTqxh7tBsvzRvkubhG
ifiTH1j3czBcpntsMkLnzFhdRuzNWjQyz8UuA8M+xdc1f+hXt0uqJFh+/sYwMOAdc4bXL+i37CK7
GyKcZgNIzmQ3xXbau4dzP0HaBWQN9JzNBuPQ+bs5PRRryjIfBq0JuZz3XwBu835q89478KIPLbC/
xPVwME2xsvZ8uEbAvDTEZoxSC+R2AIth3adOGLth8B+ETkL0yZ6zTuAR0uAmYCWoi0lPj6lFrqy4
Cgywotfmmi6OykHSELd0KFvyCuzx9GBqhi3Psy1w57vTma1ykDSufAC9KuQ/QWQTQ3Y+v+fNPdEN
sDjk458KIUpyOtUjpLUhmaCTmBRGehy4c02/knJayLmDNK9WdqgfZgFGQJqw9YwSzShN/5BDnhEy
xlO1yfSs2Z72kGoApDnbdWdcCNRcO6QM1JHcsvbpyB8muwxP21e4Rz69FbGYmCgxAqnlp5u8tyGM
yBfsmRXoq9QoH57bTCizvU+zuiFei2RIj775s8GdiYlB0AEgZW6+o9WNWeiB18fnZYR8iOMldDTm
rGTHsmJgqgEQsHegqLzW2Kty2PLzN5OePuL0TnUTc5s7X4r4ueRbM57vtMxc2YJ/uJmBs6SMHlIr
gUwtRpzGnzT/ezoL7GJuR3qsCrHyCEVQyec1Y6xBta9X2mHS4kAX+daoq2Ao2pWYUpmXshriG5bw
oLF7KCCdatRaUKNd3PPWpDNV5qWMtpNpdDraaodBL7dQYd0Io91BxuZM50j5PDl1koBuRzsAVBKY
ZrqdB2s7rV6/qd5eSmgwKebVjNvnA4TJd8bgXjpaDlRbuUJopghP+fwGrQd/LIc5PRb6GPSxt9WK
VmzqvA1ZMq7cPCtmPPm4RqHb51LboEeWNpCXaL8z1/x1ejpSmZYW5A7nfcF8LzlqevNjYKOzcUij
nTczyEc2LWWjUegYWQF5Mo+Z2w7iWrG7Fpeqd19G/M3MQHkde1xrYL7Msg2x3O98WoN0qGwvP39j
O7a73qZjj5hn6aVT54e0PeukCUkoKVv9bqaWKPHarMq+2CPokhyvvh5MurJ7VwS8LHCbGR4ozgWk
SWjDIka9Z/C+BKCzWrmHU3lGSlfwsCS0Q6PvQe+aLe7Ot42zptuoenMpVaEvltcJGFuPEAIyO7Jp
aC3qh54UCfuut/OorxSEP85ZIh+dqG5pbZO7mHHql7FjG7u6bqYHN3k+J6eIfHoyOK6bIFLhHzLN
/0nqBKJMa+ejj50P5b/3Yen0WjH3PZxflT4Ep0RYJmR33lsvznoT8XrSU9Dku0vYtFUYJ/p33pRr
Za6PRxaKvu+Na6ARZxq0w49oxt1V0MR2BbsQQg9Pv7vKvJStU9U4YvBb72BqejhCpwYfswMZ1Fnz
GJE7ZSBmZKbxmCdHKnT0HgKtLJIDNN3PWgCJXNtIAVd23DrWDnGPKwMLrCvZuKeavz3tHFXMSAkL
kcqJFrFFj1ltowrk1wOL7EaYaztmlX0pa/uigsJ4xbOj23pQ0aZPHpbb8zwv98YwazCNwXTo0WU8
mFkbjqxBh7u54poP62UmkdtjOkgiVbZfZcehSA9aM4aONm5oiQsV6n/Oy6M+ipUpRxGhMpOwm/lG
SrzaOzjQYqpwrstmH1pd00oIKWY0uVPGaM3Wniycq9vSObB0Qt0PO02aJLco95zFpg1vSUmcZGNr
6H2DQKo0tneHjOyzgbJtNQ/peYm86PC8nYQSDcyIRoWZ2aJDoCfWNhE2etHXAIKqUZCWXjcGSXrR
OVh6hy6wC3ok/eNgn7cfgULv+5f3oOIF5kUkQm3H+XYEtCyoDX1lUVG9upTFOTdS1nimdmhpvaFT
vkeHYzDzJDo9SajMS0lMqioZUgbzoKSOXC2/NgkSrep3p80r5gi5WabOZx+Kg7Z3qDr32gGcb8NZ
e55n5C6ZzhRxnGR49U6fN302b4feAKsJP88zcndM1VmjkWVYcmfi7AY/xsWYuamHs7hjTSJ3xcxV
mpezj6SqgJRKqHGhzeK8ZJI7YVoRizgvLO3AebFH2edT33cveq9/PT2mipCReYYhDG1V+gzzsQ2d
PcMNO0d/ANnwytysMi/latrQrM3ciR4LkLK4WQsd7eRQ6mv3nKqIlJK1sqErV9aOd/AL0HQ4+THW
2JlvLqUqZzmDWvLgHQR6bQTU4WO09Lj2GkGYyjFSqkL5u7W1kvsHVO62ulaHfUZBuDOspKrCvNwG
Y5LZ7CBZ4R+8hlzOlRNYrnbZ5u5KOilWKkcqTfmMZIbjFP4BGp4XTYcGMze5KIxmU/drggCKoZV7
X/q2qvX/4exLuiNXlW5/EWsh1E+Vfdqu1tXYE6176lSBWoQ6JP36t/N+E1/KpNbTqFw5ABQQAQQ7
9o4iGOh2JYe+KvS26IpxbE3fvurNIblVTuA3YR5fRqawxaoDpGJXDGNr+jYfb5rOA8WI8ov4ooN5
PzHnMJcbXcmkG2aeEo3sYfNxrA+ibKD7W36oBNuUdXfN4hc+FKCSztr4Ut+43+IhgWwbboX7fPl5
P9LY1ozhq7qougEcQTFysqhZOwVUJz0/Kn9TegUCyf9r+aku2yryMKlxmh+hfoxc6ZhvvDsEhrd2
BW1KPsD2Qjv/uKlzqDn9PUNHdpNpzOKWpWyp1g68dfS/ZMUnSOMlw/yYrm0hlkVpVraEtPQdt8DU
6mHYlXq8dMMmaibmmpUtnZOlaRbW/Dpk+tQV7aUJuxWj2EZteGmpXN5kbcGv1dh17UX5HeA+S9AR
b5uv/lXLUpcB9FlglqIq9rnvnAq/XWnaEn7NGpZqEKi67joEL7HAV+Uel5R9B22f++vF1ryxqxaN
nEOCu/JlnIfucyEEeRUF9b/VOu++3+8ihNv89XiMiTW8VSql5TJxflWxOqUdnuu1/FIHKUorpn0b
FZvyUK5ZyYL0jStwas2u1E+/qIDQpF6qtRydbQUZXtuT3GVOFokrU8ANt/ExXD3XWJo2i1kmJIfE
4sFjmfTmlzm4VYUgxdWtgJEtE2wWtLiZ4G0UYuRpQHdQr9j1kh/reK34wRKKTcLhunM8P42IuNYi
u+aL/2HU7KGPmsem9A/314/NQIb3jgqUutU4q0se8fplgq73q4jjdEv5A3PNchbS41DZu+N0Gdp4
+dBLyBeXXlmtjN1m/ds3vdnEuR8vvPOwU4Wx2DVxdg4a5C3GTdKKGLzhvR4KE0AslGXXpmJHGcw7
BxKLhM/H+5a3jd7w3DDvATivRHMt6/FYM/3kc+9EcTe537xtYo19tu+9Ka0iND8N887F3VIour/f
tG3khr+mfhcxmaFpSMvviex3VUiOEKLcFjXNwpZpyF3NiBNfJKrbED7PbkhBcL42eothTD5hWk2C
R9SR10rP2S5d8Fpby+DbJtO4tzD9ZkkiD50Ln2XNtSUxTXhFSBIM8Z4Vw8qOZRu94a9L1YooXHyc
6Em3U5RcxmBaifGWaf2LVTjXQY78n7wqt7tW0Dia5/zQOGtin7bmb1/0xjQRWIWRlIZpBsJPeQPW
w6L5tdDh633L2wxjeGvZ4f3CaTD6MPricCcRKdnfb9kShc2iltFbyMxiKq9icfaBr5Oa9cVupiEu
bfzP/T4suVGzqkX4FW4MUshrJL+PzifhfuuCxyy9suq1ydaYV98HKriu4bdibqDGM0Bl1e+8o5wv
0OT45pLliSzVFYfmpNLNVYlqW+w3a17iWhBWKTzMzNB3uZQ4iT/RtktXJsUy3WbFS5kPY+X0mG6G
U0lS54V30F2/NuW21g03Rro4BdaylNell26Sy1bu3MEhKwHO1rrhw17R1HPe5s21adgRsK3T7FfJ
/XVkWasmYMrppnpJw0xes6g/jgOe98vlu/KKj5MXvNzvwuLHZt2Lzv1irgmBO7Q9phWk/LX8R6Wb
RCqZa1a/qBsHVRFM8upV/XkewmMPWfBZTRvXjbHr8nZikAND9Pdr/4TH4Y8d3YSZxsiNHddb5iHI
ukVeu7BJdFkmUuCwWZzqNSJFS5Aw+YeFMzKeAdlyXfgXwT4Byp403Ze2ujr6wtW2OGpCpujoQ7Ov
goH67rkF1DV35PP9hfN+dSBzTaDUlIGTnXYVqC7KGUKbxeeCPbv9V0CZdxPK7fK5usq0PNLic9X/
vt+nxR9MuJRfSBrgRb64LsS7TE6943P1uQ38nQ6jbSvKLHGB8mM4RSmiqluPST0tz3XrfLs/ekug
MMFSFXNS3USpvAY0uOQO/57mZOXmYjPMrcs3uzFz+tiPgkhi7fT9flKgQcyWlF5dkr9UJQs2AXbc
/4L033TT1lHZLVUnr2Wnjj3Pd/kYfIzn4BR27cqX2IxkeHSH145iyHs8BMn0MQ/ip7TeeP8y61zC
eU4zHdRYljBIVX3Pq/TCahyQwuJwf4YtW/J/xV3f2Efl4dCHGi7hinw3x85DhXtG0dJd3VYHSLsn
Xf009mvZZoupTPhUjdxDGkWtvNa9OJRhfAA5wsrGY9kVTNSUTDnLPBezAHmHXQZcWTG7qElwV7ZM
y3I161wGfybL7GIdRV22QxRMhuhjr/8zlytJT9vwb/2+mYc0b8gM4cniGpPiOtR8zxvxyMlGuIdZ
78IiETsL95vr2KanOu0/xXm+7Z5nlruIrJ9iOWCN0mKOkzjU83FQ7UYoiQmfUm4+9NWIgfsQasLZ
Yo86iGO5TRmOuSZ6qqsGpRbq4ZIa9Icuvj0Vh/vBWdNJsc2qsSO7le87stf1tZOf3OjFmz+otQVj
cyXjLL0o3ZUSZctXUQ37nCN7OFYra/39pv/SYa+ydMKmtdRXGXmJP7THma89HrxvkL9U2Fu1RICu
xuJKy/BDHQa7VNEXqdZq6G0jN47NQT163G3m+gqz7wUtjvnqSrE1bTioVBBfKTtM5Vg9B4E6Sr1t
kTATLZXGfaBJGTTXKC+iRAn9vYGWcMLmaI2p4/b5f+do/9Jdb0U+u23g1dfY/eI0LwUXScG/eOGv
Kf91fxuxzav7v+Erch3I+zlTfR0UyjBSpGlHdVzAUnG/edsHGFtsIQquAxRLXKviWmZVkvJ/x/qB
+C+dt1Jv+P7RlpkswyELIR2PktJr5jyP3q4nDyJ8FvPHzN2DuGJlj7KtIcNnBwCM6rbHZuu5xbfS
lSLpePXjvoksM2Bip3wfj9BLeFufWjz2qFAJMrprl/mwrfmb3d7sT8PUiGGYMcGeLg7uVD2U1NuT
fE3wyTLBJmDKiWXvqhLp/ahxjy6pThrAuEI412jJfgRuUKzMgM1KhheTWUvwGDIE5CZPNM+TuBJJ
5G27/TITM5WxuZncBkF5cv/l83PtfCvnIWGrghq24d8W1ptZ8EESAv5wDJ80T2XwNDW/Ar7pVs1M
quHaY2yYZjTte1+K+gubP8g1FuP3z07MREpV8dRAiT3AqPVX13us1Y++7pJ2Y+wxGYYD6vlhxGH0
2n2kztfiJpJ6ub/qLQ5r0gqXoB1JRYioQOrXdIl2Xrf2HmqZSRMixTMnrxqSqatSzUMY6KMm7JMX
quf7A7c1b7grJ15YCZU2V3BgHhxQdDtFdRnYmjyqZUZNlFTkNToq/Sa7cgV9TigBFyJ4blSxZ4Tv
73+BxfQmUmrAXb2vaQCYQT+dXJ9/awv56X7TttHfjPbGi+aBBguKK3F0ql908SCVnyiwdshv95u3
jfz2+5vmU50XLKdddg29LA7OE/4jH+OuRjnw/Q5sk2tstnE2yqjE7elSLjQDSRBjSbp4f0il+cYe
2P9+AnGB9UqVU139Jv8QiN/5RC9uu+25lYXGqViACU6PFPZ3My9RpNxFeqtpjB1WV8iGZC7camHh
mTTZwZkhbOmvvUL/91r8zknKhEspFmq/yrGDi97fK9kcQ/mTFCh+70XCW42ugkciLlWzJkJnmWsT
QBU5sV+FOauujRTHFnVGIh32yl+T8rWkxJiJnqrdMJt6JatrVH1qwcgVe4eiGQ5qEQ/xKJ/qPEyC
IgSd8HRoynnFty0OaHIKi0z6Sz8M1TWsot+ehyNLewoYqPldd+2xx+KEJq9wO+o0XG7xdfTEvnLj
VxbwtWcMW9uGg8dDM0OlFTbjUHjL9PRvuDjbdmETXCWgMdtygWpXDyWDQwyRQXfZ+3lx3BQ5TD13
IJYLb4Iu0KXEatKMngleOGt/DYljW6yGY/Moz2o8iacXzeZ904UXpbpTlS8ro7fZ3XBusri957Gm
uhY8Cacveu3oY2nXRFXNRQzC0aBWKGm9Vc5SVJIwZ17Dh9paN7biIp3GWBUYde3Mr6WQ2d6vljV+
eosnmbCqxZ+GSQBPciXIyPcoNgWd0gCq123XOpMvOJJuCrWaXF3jJUchTzTsx3n8QKcx2LbRmNAq
WhZR5BTIv8han/LS2S8e/xzH7cpO/+6CpMwzPLXP/KHplkW+dvJX3FwgoZS05ff7vvTulQVtG7uw
5t7oSkihnGvhdZ9iZLF3s6P+xG1b7IOG6oM3RZuEWdGXsR+3LW2KZWTyNVSfuW4SmR/zbOWZ1PYd
htNWtFBVUHnyda7+cO/TWD2F4pmnJxd0Mvct9e7dGqM3/FbryOnrWqOHUT860GctIrrndDyyJvjh
eN1eB875flfvOhtUgm9p7jdnr74PGr8D1fcl6uWu5P6ezmsn9lsTf239aNrw43iO5rSPquw1S0OA
iLI9rcmfyWFPvac/jhPdBS0/NNL/cv9LLEvXBHL4jJTpzCb5KjuQcFbLfliQLVuVQbY1fwsobwyF
d9oBEBcYahi9vZPPOzKwfS6yLaEaxrp1+6b5UktnyVMqX4vyR47HNgA7ViLGuxEPLRsuXeX90IEQ
T7x2zlX7e9/Fu53/QXUr3mCzi+HVyuk0a5bMv/BAfg+9IpE9FDInfwXiYhu94chO6vmQsyqzV0fV
X0Bz8Enz6Tw2v4VYy6TYejDceYyrQg8BQt5MoGxNLzPTu5EhAb0l3Q/7G87sLk7lRg7an/D63g/L
wRt/3l/xFt818RohWXzVa9+/BIHzLevdZQfpr02FN5SZcI1KibDv5zp7bYJpT+PhWPmbdKvQ9C2w
vlnrKA6qvFZjres+v6rl6vfzQ5FuORCi8ds0v2l8mjlJsyHwL00wfBgc72NY+x895Au22dzw00FO
Lp+Lxr+4U8c+xxlEuZ1u7r7db92yFk2khtApqrh9X75mHsVpdqcbUKLHX7s1KQuLs5pQDcpzUQp3
8C99XkLjhoR0X7qBOLR6rra8H8P+hsOOTjWAsvK2y4/5oYjqXReEHuiim12l401UqOjE8FkguZYu
j7WPEhY9fC2Z8D9r2axhzG1+ZXhskIdR5LMiuNCCqF0tgBRWcbiy4Vp2RROtMZRhzwpfQfMS1Tfa
/0fkX7Kmhvyoe4hTNxnGXbCJX42yv9AbA+9xtsBqGhwJkqGXUhVJnK8EZstSMnEaXuoHwUTH4ILT
ehI21Ze8/uX40YqVLGesvyAaVCoQKeD8RsNut9TZc+lCX2VkiVPX19bv1gqDLVNt4jUgRAeVu64L
zpVw1X4hNT9FvspXtt7bSeedE5DJa8Pp0OVIh8rXqH/kmZt06ReQGSVufJjSL2m1CZ2GeTa24KEu
SON6OJBmMk1Knz6yIVx5R7LZx/BmRy44Raelf8mG/FfjhmJPl0kc7kc7W+OGF3vd0mOL6eqHSbg6
GbPl39brVo7QtrYNH67TeQZrgAguVcqnJSF6aXaljMSmhB9lJjCDFVDzGEFPBTzd7O9jzspHNU3O
YcQC3WZ7E6CBI0ncpVCaxemfuHtF+7BPkCvw3JXVafExE6ExupwsBTJLKBsj55iDeAL0VxMQLeUI
/qtujdHL4gQmy02AvaARTMFSZXicVRYmQnr7KgLZPLKZC2aE5eXK7mwJSiZqg5al9FvVBJew6tod
R9HXkmflk+tl5UrYs+zQJnij7dwm1pDmvaCXUwEZoKmNf2Q8P5DI3d93C9tHGO7sdl48Yc/0L2EI
REvL9HnBe8cF5N/6z/0eLM5hgjgYazhuknCOWSmSgOAO0iWk2UTCAtcw3Fp5kTONne9dqkU5uxHk
IB+4R9ZeUmxjNxw79L1UZUEYvRD/Xx2Bmi9eIzp7v2XHpL3BA0egWoh0vORC7+dgOs/VGorD1vTN
N94cSlFVVuL1p2xe8cLxYwnc5yaTv+/P5furxfmL8iZXvqc0Rj1k7ErT/KTCY+Sla1uYrfmbH7wZ
+TCGcepkS4ACSuVeOgrAudMild+27loJqM04t67fdNGVlOQ16DQuMcjI9vU4BOxEnGXQl/sWet9l
/9KP9gPVc1Qy4EYwO/twDF+9lPCEB2HCR5wo7nfyfpT7Sy1apczLI4bjUFznrxxw4pQUOx3oGpez
sP6A1Jbcx2PJV9AXtmkx9mWv6Ea/0pK8dDHfBRm60sGOrNJ72Zo3XDhF9RGbGQ8unVu3u7kZodsX
BhEqY2p2uG8w26wbfiyiCbeEWpGXuUOCt0n3c65X5sLStInsqPI5q4MZ53doL78OovUOeIKS+03j
NjlxyhRg6yCryYvowAY3yDjaKW9ZO1bYhm5cjScct4aoxpF94REOLeNe5WtQC1vThif7S94uIYfB
M98D0F0eW4gbbbOJ4cExeGsbXveIQcJ94QyPPPko45XZtKxFk/OmWgY3mHos9Wph37JIFufOxUXm
BvVdWYrvH4QcE8nR9HVJp7kTr1X8Y8oOqGQo3O72wi3XIPqWEGQCOpgzodipxaIpQAeOYPSDRgPW
DkM9UvV8fw5sH2G4rCKBlkHQi9emyvdBDB6rBwI+Sg8kO2s0/7aZMFyWeZMACwNWUIRHsIhEF2fk
F6+ONmUS/1KMzqd4jCLWkheEzYPP+r3PxsSnm0RxqGPy4PgFUEvBgEWaeyLxo/KHmPokU/3K6C3u
ZSI8RsDOpRMV6oFTLXXi895jxyGdwmlllVqsb+I7IieQjReEEuXEH+cgmfKv4RonsWXzMplw9NRQ
rrFDPZCiO9H+Y1y1OBV2B5CiVX6PXz9tWqMmJQ4vBr9jbQM3KL5W7S6eHxvQC8bsWddruk22aTAO
zxXKi92S4mgrnJidg4Xi6TPzHboyyxZHNnWia83xrkQxCSHlSRr8XMYjChkOUbpyvbAN3/Bib2yG
iILG8KXw6X6uoCKUj+f7xrc1bXivO/IIrA8ivBDh9IfB8YeXKu7Xwo9ldZo4j7lwQ9zvMLWRi2xZ
lu1jZ9570SYSPeqYqI5apKob+lt08/tDXU8Jl1vYTdCyseOqPq5dH2Q7rygxBr1u9r3sw6+bLG6i
NrI5d/u0wMHWX3jfJFEAtOOOaz6uJAhsNr/9/ubg3PiQ+YoWn782vX+G5nSCAvWHismVXf19qAtM
c1tJb9oHSae7uCRq8QTwRcgGFRz7Qj87w/8hd7L4Vi5yTlEw3bG19LplFzPhHFkGamapXf66EICW
9Znkn+ntr/i5Esf7s2JxYRPS0UStjhqo913ibG6e0qjSe8pldq6jmCdt5v2+343tSwxPTp1oSHOd
da+1uvj8RNVrrV+77EABfLrfg8WhTeqcMVWiE+1CXhz1QrJlV2/j4KCOie9QQ6/7oe6a1zYd9/CN
R8rbbVHIZMyhKFeHBeATRRM+h5T2CXXdFX+wGMTEdkzxLZ4JrFfRjDtPysscriknWFzNxHV4UTw7
0wKLFCw7RsI/VpwkY0BWrGJZkyaqYxhZW+CpMzg7AwqLR/5BFt23umnLRItqZfO1Wcfw5nQYdaeH
ibzEvZMon+xBHLASKWzWMTZd2YdCgROjecU9fue7chfU0Q4PZCvN20ZuXHZZ1eBt01PNqyzI94Z4
D0WUruFpbJY33LQq6BLjNt28prSGqjew5901z5/m8d/7TmozjbHr1uEQZRnQ1q9kqA+yo3uHyE8i
m1ZyG5bmTbYcFkBQltCUv6bFD3/411Hfa/Fr08hNphw6+CxwYzTNnDOdycGrjo5aYyS27S0mUU5Q
Ac/t11n1IOZjcxlO/FDsuHeYDnKff15ThLFMrin/TNqyCZYgJi9pliYEGmKTsxv8Q6RX3jpt1r/9
/maDHNKsp0KNgO0NKBB0Zi8pm/a2K7ZrdIC2HgynjYe+oYS44aXyhsNY6gP3589FoFcips1AhuOG
fKidMYV4RBjph8pvzihf3pcoYKOBc7q/jCzOayKxhrHMSZmp4bWmzo6lzUH3a75ra9rw3RHl0Pkk
pvAiaCCfIBziJYTyfuUobjO94blz3HMfmcnqIZQ9P4mAtYfRd52kiGO2CRrimOAr2eSgeS1AS1LG
UCFz23NE19LkltGb4Kum6ydgxmPIgkzTS7ME9S5kcsE7vL+WwLP1YByci7yQDoh84cEN/UbEvAMr
4FPoj9uCvikLjfdGOaccKz/Fq93Rk8X4oa0Z/3Z/VdoGf/v9jedSZ0GJbBnhMsQY9NgUyr7mMv+s
Yr2G2be4lgm7mqRqKxe5XzDJBQdeTgdNnCwpW+fcz1G57QjoGv6buWkdoTn/LHIh930rq7MoxzUA
n8W/TBqdbonxtAD1mjNkuf/MBZ3PbiHU4f4M2Bo3nHfpx7HjMvXPekRiufbIuIvqfOU8ZWvc9N3A
y6eQ9+TC4q+j+1GvyU9Z2jURV+24eGlIXXJpy/Y6+8uZLdu2EhNuhUi89F2/QFcpPS3jLxAc1tGf
+5a2rEQTbpW6HqF5BGNw56ll34aOJpXzRThrhLs2o9z6feNLkcdjNdbQAimiJlHU3eHtctv6Nslx
grDroymDcs8gxG5Y6KHt1jQaLRHAhFrxUddBW80QBWKfZasS9z+U/LxvcJtBDK+E7krTE9nwa+dU
yRRFp04VKzuG5VZpoqsWwOLVHCno0bBHnn6nYMjvetBu1wlS5CtGt/VheCZ3ddkNeIU76yyYL93s
TkjT0XGf525+rDLZX4JhWTvg2GxleCoJ5xTVqpiGyS9O0IvrUMa9ir+xNG5irVrhdKAuu81x80dV
7AA6jf39KX6/rok6f2GrAikgEK9gpOrfkVwhjhkWTjLk9T6N5Vm0H0heJiXxtwU0E20FjosY5T5d
dyWqvwiPH7pqJf9l8YO/kFYFoFb50PGrzj5Dq+Xq8uewbredoUx4Veprv1FcgmnWGxNyk7nH3bOA
ou79WbCN/TbvbyLPVKtROhLzWzLeJc7wUwXqn06tZYpsy8fw47Jopyx3AA4r8uUHlGNfZJivvN/a
mjautHnb5eA4RYhow396PXwXy1rS0RLtTQacqOh6Bu0V0M7nKBkWD6n+6ckX6m87zv/XH96YvM3j
RjOciy/eVO1wjDrWVbayBVpsYkKqPDcvkHKUwZlUUZFkU6zB7dBsO26YYKq+JWnQzZC2aCX5zNN+
5+pgm0lMHBXBOgFfEjyo0/K0OPqTrJeNTRtba6rDVFRNy69+GrJrpIc+yYt5Td7FEuhNtNRUT00R
OFgqLRO70vmUym+qpElTf82i430PtaxGEy7lyXby6f+pYSGvVT9F4qHmT+W0cn+1LRnDQ4c4K3sW
AWzskqB4CITEa6EumiVa2QptwzfctI0Dp3LcklwcN0M6+kDYx4U+8bVDn234xk67BD5AXU3PrywX
p2yqPjtNt+JMtrk19tUYrz1C5gJND8Vnr0UmMe/VkvQEAkHCWZqzpk20EuXf/4y/pJa9irTaDUc4
AOX7XIHuyfvP/eXzfoD/S2jZoVWRBYDrXOSUHrPlM4iJd321lj94f3b/UlNOF0EXKNnxa7n0uzoE
wxlPSvnbXSP0tY3+1u/bWBmlPs8iQi6uei6ybOeqf9th7TnbZvRbp28al2ICb+2UExzGECRn118S
3tXf7tvd1vjt9zeNd5Q1cQhVskvKnU8Djz+EfK3QyWYUw2WhrconMoL+3HPlB8BGEndoUNasV44E
tpEbHovSS3dWbhaemyh6zgPi79y4kMdtZjH8lY5IFkTzFJ0nEf3HuV15QtqMK15kM4zhsbIrAYjG
K+319g6AIs8kbBiITJfDprGboChJUnA5sjI8S5k/eihjP4p+dLcZxgRFeVE+l2TAYnTxtFyyOUHR
x8oWaDGLSXQzup2SJMKExqovjh6k6D9OTQz9WeLt71vGEgZMcbC2HrHNAgN9CYRfJP6SJZzLh0aG
H5pyUwU8pX/x3OSTYosHA4X+98pDKfm8Vk9is4/hqnOJa3FR1VAxmp3Hqic3auxTpdcq1C3+ZGKj
JlWmrU858hIOw4MXKirraNPbBTVBUYp6qg0dBBnJyU9dqDBhi5iTUQ3eSjCIEK7+rr+gJtFNHLRS
gA8Jl8sq35H2a9t98ORz7p6Yd+6ctSScbQYMxx3kOIoownegSuCcxtkpv/2brTmAZQZM4hspmwkS
tJgBMLjjlEZOxVyt+Nb7hwScw/43zOcuibWqCmSGgmrne7sh/eLEn3L+TLuVoGYb/K3nNxtJodK8
ijXIPSDec8p48xg2azoIFrObeCjpqToKKVxqjvSBLjKpe4Y38LWjn802t27fjtwDsVbf43C8ZI+c
7sLyp9d+pOKR5Z/vhx2baW6/v+lg6P04LAQ6uEUcdxySJV/LrVqyEzQ0NlkXVbkcQsXBuQ/TpB0/
+F3xElURJJk+OewhpXgKE+2hYGt8eba5MHZdBvnuPCqwkNK+5o+gfGGJoCl6qMt+Za1aorTJgYN7
istzqlPQ6kwQJCOHqG0fi0DsUMC1slhtXRiOrOqRLX0KIW/gBA9ilmc6lr/GOE6Gql7J31kMZcKk
BkdxkGUW4bnKUOTtAWgB2c52Aslxu8azbvkKEyqFWE2YjJb0Ejc4RKQBpPm8wG+PbErLhzzMyMqE
2D7FdG1ZyGHRHZRU6KUOn5f6FFfbjv0mcMrLMl9NClYKpD4G2XyFtOM5RkXMJs8zqW5oMCCoigFC
nd2RO8clOvz/t3sr0DEsIpB5Kct59E4NWXYBHZ6Cbk1R6daEuZPdmr5N9ptg0YN/MWgnTR7Lcvpd
gGcK4tUPkdT/tD2er2S13/YFt7l+0w2ot13RD9o78bK6kHg+lFtUt28fYEQ7x+tZx8bBOwVjBuYw
shNjtJ8msmL69xbjrXkj4ImBdk5RF96p8LrrVC2nfJEHJ1QrdrE1b8S3wUGhSEFK7zT36X6CJs7s
Hty11X4zwXtza9wqimoe8PReeSffnfaa/55QEHF/Ot87/9ysYgS0tFPVPE8zeRyKKsT7LD1GoX7Q
4ANtdbyLKudHBYKs+31ZvsJEotSpU+e4TEMQR86JzOi+zraQueAzTCRKRIZumEOsSlFG595RKHaJ
Xss4XrGSbeSG2/YsG+u0LMhjzsfuwqp6PI9xvbFxw3HLXLV5GSEm9CHymS2/sauJbCWLbJlfU6wp
LMPUW8hCHp2+PAhxYvPPqRRJBf0ggDQX5+v9qbUEH5MUyKMxqjTbWjylzsewWl7kkGd78HZ+b6tK
HX0VTsn9jmwzYXjx2LKJMz6SxypuSDLFMz1k3O9391u3OLGJRGGCEZZzmj6CW1Mf5ryDaEE+74Fc
3rCv3Nap6cg9RU08m9NHHyCd3C93LKNf7o/dNgWGJwdKTz3Tgj854Oo51qT+2JWI/NB81aDRiYKP
vl5Tk7SYyQSl6KgtA5VVmIRRV8ns63xXDuwbC5o1aIStB+Pa0dKgzfu64U8gyeK4cP+hYs6TMVyj
nre1bzg03mxa2nPkmZl0yTHjHCX3kvgHcOrMKyvVMh8mOmXWZCmbaeBPyPUXSRm4iWDsyn3/zPH8
JMRajbbtU26/v9mQaTHUKVfoRy/uKXLq/VDIj8xbSRLbWr/54ZvWO6LBrjzn/GkqnR81945R7OA8
vUWODf5golNaz/W7BqVyjzTIo2SJRYniEvd35LG1s67tA4x92QMb33jL4D4V2vnohP8G8fTTg2ju
JqczJZ6g3T5mAkzaTzd8vVLqSsroUs7dpU3j/9DVAjdL1DMJgsCWu9B2lB4qd/Xeo+OOsnpbyDPx
Ki7epryBKkwwyT5FS3tMhXvyl/n5voHeu2pggk3QinuTylQuHK1HAh3lm3X/wIF2SsEHeL8Dy/ya
0BWn0SqtUA7wFFc933l1wRLQ7J9FU57ud2DZQU22oCidNMScPfKYgdWr8UHOxKPPtY4elMcha6OP
3bJWZWiZZhPLUsdsAXFJgGMGVIYBHTg74RqLiW0eDD/2kcOJcs8nj6ByPaJc8sHxpl2eyWOt1pRu
bTNhbM1pqz3lauqdwhpSKsxVGipSajyETr+l1Py2mgxndiBDwOTseicSgItumXWwD3T/s+dkLWrb
PsLYoIcQLzKZ43unWqYvi4fcCAXxZlKL/M/95WSbCGOblrgaAKeBiYgbHMHana4fXRYl/RqdrmUN
mYAWb+lE3nOXPLpZN+GUnZGj4u4WBmlMgIlpqXKaDmTEcZLM6Vcxso+VXHutsljexK/kfpanS4yd
RmV5DrMIf+fkzbRnabzmyhbbm0AWJPHHaZ4oeZT+VO2BITiH03IgEF49ZWqN+9E2Abfve7Nj+rGc
unhCvJh5+YHzcKecLXnem/UNJ56ysfMC7kBMfmmuc04f2vj7/VVpG7Thuz0EaRX4OMijF5DvzAH7
Sg9I4LYQ7Rhe6xZaCU6C8OH/cXYlvY3zSvAXCZBIrVctlu04+ySTmYswq0TtOyX9+lf+Tnkc0wR8
CuAAJNXs5tbVVdgrX6ek/9E4qT/w9oYM/9kqQsh2bcpIb+jpvbPWL5ROv+fSeLluFpnDCME6gI6y
anMEK3eHwMz7A8AEIbS7Xr1B+3u9C4nbi5CWMTdLNkwYvTUjoJ5SlJXPyZ/b2hZO0SA56Ks0wVpg
g/4szNvuud9G9mAsueqFXeI3IrClBa2N4614PiBF5u28OfHubdO9qX4NUysSA2mNM8wpdGNPRnqa
0uGdzcXP66aRDVyIUsi6TV2V47XMGKkXblU5PuYZscPbWj/3+mkNaOjW8GlAOGlQfz/2CSsPmlnj
3n29eQ/NXHgOEgWc7Dl1Vl4zGlc9C3Tg5tJxlzhJPGfVodgW32O/mK4rbgAySwnRmyZz2eUbOtsW
eiyn+aN1buG9PE+vELmQPuTAW1XpvZ0PdzkInGk1KmZAFlZi5JZraVpDrp1cu4xL52Vm89d2GPbX
J+CyTajIA1Qu9TqPA8OrGR2ezxTdO5QI3/YkB0Dl/zvPqIE+0mUpiS29/L0aJHQHHrpc/9J5CUi0
SZzoRJHOuGwlKjIDMeQy+mo0+xPueb69fOEMOPvl+TYjnRfVT0GQwCSNk5k0xieyv4WVAkJt061S
NH+xPsx2qKjxNG4ZZ2tq9yczG0OgW4Kqa3ep9mCQN2MpnvXM9WeOBxA8Spiq+tHLGwL1hMCu57Kt
wdNB4rUs0h8zzid3I11QVJQVv1Glegt55fnThO14NbWqprxx7rJhXWM8eXWVj8NLqtgXZO4rhHQy
LF7vmK5zt7qa/VAZ1Xa3gXX59fq8y2wkRHUFPt5FW1waa2v6yoZ3p3AjpwS9Yaoyz8Xk5dk+QnRb
pF65q5H5NJq5n9dzwOaXebyrmjfgA4IRz8u29rNOfl//IIm5RFyMZyPT1OSdeVrKZldBa5QNnSLZ
d/mRiIqomLz1SsonzTy1oGSEyH1BeeCxoE/NcFtUmKTLN1gq4mOKdJwcrUQnhdbfIe9qtb2/1tNH
O7/pRUBrU7GayPoRAr418QqVbNw8maOJ0uHv7rJGWjeHFiQvzb4OuvoWwV/Mv4iVycshR3G4Ad2j
RXN8lMW1vpmqqtYu765UZBNy+boZdNHNU8O/O32138wtcisaZNqGQ8jDSt48NkTXXUsSKyJ2xs31
tm8nap02K/OdvA6aOg+79shuNpUQ6/ZCUs8C6VJcsDHqpr4LDOqs4fXhyyJDCPXSsRwLV3Lr5GrF
84TKGzzRkkFxypG5kxDkZq2zcusdCzo/azCaTVCN7u9s21D8/idN9futtoKbPkPEz7TGVNTLsJqn
rWelXw/LGtQbUz1aSL5DhNCYhuYmHMefk8GbsLJ3NPvW2vputD5o+jhVqsSsxJVEdiFvqyEIQIBc
apPR9xqya8GBgnK/Q2uqeOIlxwURT2OkEEsz04TEOtUhzfNm5V6wkh+3TcK500/HBUi8sWFkLkKh
zyN21l2a8vnLbW2f/fdT21vV2LqrI8xMAhgpJekYp71mK9xHZhZht0aVz1JjI6Ixr/6W/B35KT9d
f902ciF86WRNjVsjfD1zCQ2n9N1lVOSiZA4jBC9v1moegQSJoXm6G+vG73j5aAHtgLvL7vroZRu1
I8Rw626AgEyYVM34TfXXcux81w2T7FcBQtFmea3zMhjcVrEcSb5IhM70QMq3xPZIvA3j68g5IDQ5
eDSficUU67VkqkXkDKorMrfUEAELMPlB0zTf3NIx/GXp/iosdrb+v3c7KpINgTLYtBee2ifT5OGw
/KiMu053g0HLILPC/K75VqzvGX8G56bCfSWLuAilSVoL6f7Ctk7lDG5lp99YZIGyWDEnstaFsB7M
ZiGs8KzTlJtBDd2iblNhN2VNn3//FNVFMs8m7xcaO2Zm+2bd/JltgBiuT4SscSGoS9Zs+mQipdan
dL7TUB7/MuZgurzeusxThbBuLK0xZk/HklH/hjRqkbEg8Qq/MxSLqax9IbaXpIKMsUNpPOvQDxz8
kYc887viFg41HMBEYqGVp1M3FAbG7/HQo1PE9J/XLSOxu0gs1C61yTmDZaD2t2N0fciMeXe9aUnw
isRCdruUHqjccSEdm5DMyRedbb5N5ttsLmK79BbvaltH4DFbExoZ97MKN9GcAmA33PTUCeG7//f4
KV1J6o6eczetmvdIMo3UYO1PjPfrBpLZXohVJNL6tXVge7yW7MZx2o2aiqJT4pAiuAuqL4Bya4jV
fNwgbelooZNnH5pj71NbJdwlG74QskUKJaEG8irYK6d4SkkwF6qaEZnrCPFapSBXaUs8Yef29ji4
CNWtpt/oYn+7zfJCvNp6p5Otw1sJSODAWBKgiDu8rWVhB05mXUsmx4JRgDg0SudglU50U9MinqvZ
+DIVwAPGa36vFyy2uL6/3rLE3CKcq67BC45qAjxwAvJvuJUP9R1wE6gKIiSOIjILpWA4mXAsAcif
ZR+6Ng4+JSqeLlnbQoiOhtsX09jQGF4CuY4FKrEqsIGsaSE8QZ81d2mPpqvuPd2GcDby25xEhG8N
dknsRq+x6BLty8DqzK91Fe5SNmohKrekSFJHw6q79V5YadN+MFW7qKxpISqdrHDXrcHTdIfyxZB3
eheiDF+R9/8vq3bhJCZitdqCTf04Ltqp9Uy2rfuZem2dgq1h0pa3vGezMYTZWmn63gTxSfHTXvvF
KHdsLe3qYfK8qQqrudVQGeC21ZJkYH7KtvI1B8Zo6G96nKeiDJzrjowlUCX/43BK7WC18EAf6hNN
VDpzkkgUoV7lWPG5Az/Z360o8vXdclZCwrpts/qdG8y6DaVDRS4iR1+seXCs7O/qNUPE1oW/VSnQ
kKlG0t/X1xSJs4jib8liNCMfCudvr9fZrtCW/p5UYGy6rXUh7K187RJL652/gIvgCWGsrGgah1Wx
HsrGLkQ+BBS8kXsLoHAFLchTXmw4clXIQNxCpYTznEhFZOTG5CIJiQ5QAk+juuT7oc7m8DbjCEtA
m7tJm3lZAx2PgbKjV0z9K4j6kt315v/jirgQqSILkUlKpk3LuVLUcX9Y7KVdeADeB98o6++ZBQJJ
CPx+Qen3rhk/8ELpe6DB9AbQXFkpljxHVSUomyVhE3fa7owxN7FGtGkZTm0d1oYK4Cx5lBQRYKRp
RtPjAFL5Bfu6tg140la85KW7lk/gPv2ZsizqdFW9muRLRFAYJxmSAjMOy36ZoeyrWkKnULUtWVFE
RNjKJloybF8p6Pb2ueH4Vh73zvt1VziH2wVPENFgyEZPiTdraJy5r475SCvmA0oIlPD19mWGEcK8
63UDaJEE7Vv6FkAyyN9sRxElklyAiP4qBz0pNicpMt9FqRdb3tiix0P/kTaN7yQq6RjZF5x//3Rp
XpeyNjTz3Es2Vm9QAXmiRu1ft47ESUXtOKo3eHPsSuS5e+/olkAy0Mixn2taBQlefow/lqZ6tJB1
JWz9GptpiRQsTipWpvvLYPlebwTgt6zMxAcUzV+yez4mivVXNjVCZBNwrZLaLtPMT2ojqprKd7Ni
59hPeVKhaqpT7Oay5zIiHNY3Q7dKSsb8HnyIcWlqQe8R3yFLlJPIhaPVOnTgFnO6q3tVEaPkdVrE
i21pn2R6SvJ7Nx/u63KNMi35BZkAAH3NoOHsS8pU9R+yzxPRY+XQWbrO2JD5VLf93tF2OX1ye9Mf
ChQlG9auMYxgQb7WqFWgxP8Uzi6sCCKsbBwH3UiQMMr8uXlu+2WH8nx/0h6czt5VXoZno9b3rLvE
84KxfR8s6vN8UhwhJW4j4s10bnJ7cc0VqZ3BsN9HvaIh8/ox6od5XfyRINtHmokrvFSysopUSmyA
xqpWOejO3uYPoifHJLW+1JWneH2QfY6wdCwu6AccnqD9DNx2IA8JqiGNibtEFfCXU74oGPRl/QjH
BQ1qGzm0DNCPuw0P5bJArf3MYOZ+15BRtJQqWrJ+hDWkyJalbgyKftZ1vreQC21Xdt8l+v3Cofyj
e/H1ZVHWj7B6lNuwNlo1o5/easFPnzcMRxMte1iNogztobAfIMKo0geQ9SasIa3mtuMMioszBXsV
UdAg49C192z3WC+Am2bsy/WvkmwkInCtnOp16LuzcxOjsmKOIvqd09aKBxHJRi6SMa0eNozBqzaE
7Xg+lWreHgzYYaZZo98gIXv9GyS7iAhfYzwx626C5IGfNEiaTchOVKu/NXUAbFLYb12Ubc+ae4t0
D07ZIpwtoQyM+HnT3q/flhROF17/CtlMnNeDT1s6XbQSAC0060QrhFcUm7lkNRF5mTz4ZjElGrB8
wGiBDCtj3zNoPQZb06r2HtmGIALZZh2zrK2m/gJBi+/e4oSD14VzqhX+mrGf2cDu9CGLXL2G5Gbe
32guIex55gKFNBn6S79xGqad/W64TaZoXGY1Idb7nPTLhql/OZNC+ZbVHiiU7JemUXisbK6F6CZd
a2alp+svFop9fTcnLJjqTbGBXD4LEBHWRsYZC/mW6y9ej6vE2E5h4zDQQ+VV4BXuFuDZLJyorpKr
ufwtRAS6GflW1WQb9JeGDB0NctKBQmiCyMKX63EhcS8iwtus0SKdO3L9BQqMo99qHQ+WNAcCos0f
ksHAkWr767WVFhu0nX1jU5VkyT5MuCWYLTRddT4npzpLvzFvtXysx7c9ehER9kZqnXTFxL3T6kHb
kI4b+HE3S1WyLxv6+fdPa4luwmaFXScnx7D1GM8M5c++bDcF3EnWurCzN0i4GOXIk5MGDRs8cqP+
IeW3oeOJJ8S15aFUM23ReLN0a5zbVR/ZnnG47kuykQtxvTHbY1NdoXGbGSevq03o79QqKjappwph
3a9dOuTtkJzc2vtJ1yrsLXpvmuydOt4rsdfnZMpfwGbytpBS5UiXlyoiwtpsOyu8gtDkNK/0SM6q
q1qCGrzF+3OTyURsW6NRjS+0t76mSQdc0LS+MkDpn683LlmqRExbjdq6AcQx6Wtb4M9bCxlub7ek
ibUiw8HGNnszW/0s62cVmrEEqP5fhqfrXUvsJqYR9b6c+WYk1suUfhm3dGfUf8eqUfiZrPHzqe5T
/PGh5VVmNfbLnOYhkpW72rP8Ga/m18cucWMxgdi5WjYzmtkvE7CyVZId80z1+nXpxIYNzhMjpN4I
FvR0ip38bZweVvdHksYW7qvXR37JMOfmhQhBwWCrORod8V53p9snS4uKSTGhkpGLgcCmsqh7oKZi
TduVSDZlfRZY6bPhqhCFl6yOsYuR4AFA7k2JMcaZd+jrfX7LcnpuV3AW6qICyy55H69szv1hanK/
I5pKsuUiwPrcvLCN9cbc1tUMk4du8TU1Wujw/G7a45Lez9mekIP9pgCOyuxznvNPTp9OuXeu/hpj
+w3vGq0KQHgxg3P+gHN/n9pNtjppN7qN8QwBETsojlAr3bF703d9c6fvvSf287pzyjxI2NeqzVmM
tDp/gL0z21OX7Lvy1E8qum2ZfYSdzes9o0z53Me9/pDXd216w2Jzto8QsmM6O9Ss9DGuqgFev/h1
/77Ziqi6tEKfGxcCNveSifE1G+LahSD8QW/m3v0+dVvn1OHIkcwccCJrkvqOVkne1/6YbBbhioOG
bOpFSKeTLi5gnTDZ/EsHnekXupsf6b6Itbd1is1dGWnhTToa9B+KNKcuUrq51hgT/d7lz5M24vHx
13XHupjagBVFVCcv7IGUM74jP2iv1ocZGH65q2Jy6E40qr6kAf4TX+9L4mX/oDvLFlxjjE1xzl4M
9zUrotvaFaIbJWiZQSAoGKer+WtywbPnDKWC3kQ2ZiHCe8pRT5tkE9ANgek+FuvL9TH/V5soPhue
7S5E9FoZBBXAWDqMRyiN7rq436cHHtKgD7QwD673Ilk2RKnIIWFZ44KIIi7s+cjH5uuk07BPyAEQ
qNu2TZETrZ3LquwKdLGxt9rcb/nX1FScJSQ7sojtXExko7rB7AAaiPX5S93Glaow7L/i+gvmF5Gc
i7X0llu4WJncoA+nyAjrkEfJXzNKI3Y/fSS7dUcj/S4Jqjvdr3375Fi+HuYRv1MpFv/3Kn1pDOeF
7dPusYwoj18We4w/Puy4P2Rf2H7be9F2rP1ID7MHxF7Adqrsj8STRdynkRXUzhvs5dP8ZrT7eiwU
HiBrWNjFu56WXm1OfUwMIw0dwiaUtLsqYNTFmwsCRWRKGxuIi22lNsbrUQ/MYIidB74zIrK/5ch6
7kAI8ZzMZjHNcIVsODhkb2UK95VtEaKQpAW2H1oV3hiPcC3NL0Mz6II08iJgdoLpSd93ip4kgSLK
SZZZsg4QosIxpP6mb3Hb/spU7ObSjxC28IWYtVlRc4zr0xoNfr1rAi1gwbrrDsTH7TpsFB8hcyNh
O9ehgtcQ1xljr8h11Kjo1TjHVrMqy24kHYjAz7JaxoqAKyLOlrvJOzIV06WsXSGMK1aMADbD+hm3
Dnlm4JZIb9vZRMTnpDfg/jiHVtMUYTp40D9R5fslPiNe1PSm2bSumtrYtl5L9uVcVMVVHBcypxG1
JLcswc7TkTHmAf9bPw3B2Wm6sGt8CJ2GxQ6iqrvrO5xsHxVxnxzUQRszcSvUYzem4bZfn2wcv62g
2JWBFV7vRTbFwma9JMXQ9SNcx2zMfessj66rmmLZPAhH72keDAecC1NM0xd7CVPjfWoVEXV2wAv7
iyWELjNR225WOLvM2mLd9bQfDuvG/vZDm/jUqNaQt60TrptZ33bcF8mKRm4O5ZSWXez2J0LveP1t
UaUeJTMgwlMSr7Lt3C662Bk+MvNgD883zawIRIH8mpYNA+1ini4hBRtIVecK15QcvkQcytBAd3lZ
MOSuXX3GH0HE0mUvW+Uo9l2Z5wgLJngdxrQpEGTF9GNq3xyUomu33ZdF4O0wMO4mg9fH3Wy9FGR+
GlvObjuTitDblDRVOnqwuDd/ZRykRweNHaj9en0+JUYRkbdWnjrZbOhdPJJ3M//pNQ9j9XJb08I5
B5xDlKKkoos1xJH+t9DCcbrNC0USRc3b3LJ1cDOixt+k/DEpJaLOC9SFJUDE3QJt6+pugob7jyly
jxDdDZwHUF2ERuDu21h1lJVZXVgfeUWmeTqbxqp2+fRubrty+bhuddkj0T+UiTyvEjrjE8pTElt7
97DFrk8D3PbCROGSsuELC2XLl9paXHQBsq+fuAyDznvbz6DJvP4JkoVAxNCWNiPEW7GLu9orUrT+
2kXLEFlzdL152RYoQmjHxMnKdgWoJD/ofx1cJZ2oQC87K8B1RXnIlK3AwjGHDxbjaYNeppaFXU6Q
ulOlrSX2F5GzNHfAQc70NqbJkTZH7j1utQLxJLG9SJJYb4lhM/CGxdZwP8zPm/uQdvuGVoqplY38
/PunK1zaDG5idOdXIMuNrMI+Jnmz23ih2MFlzZ/n4lPzQ+fkZN1gGJK/snHX1++uSuVeZhghZCve
WH2W9X3cjjp/dPFCGhklze+Ktexfa2ttFRMgcxvy/5/AjcotjRYWKqxXczhkjqJdiWlEIGZlNHxM
K+yuBf1WkreibPxivKUQAldCkZJPo7xP2yJHJOVDwJc0SFRqQhJziBjMdeV5x8/7U2q2PkHrS3ZL
QeF50IKz0KZ2oVWm9XG62RtEIEj+re8z4M2uLzOykQsOwxazH0qcg2Nr3WlNtKjO1pJTqki5x9LO
abKUdfFkfFuWwUeJg48kVThPqIfM/cpTaaRdwi2d7SOs8jNpR5sseC92mjyqk9zXS2COTbvZM9OM
+pKzGy0lHMx4OibQzB5xBtHuB/Y97V+vz4DsWiVCKd1tBEYUjNrYCtmPdD/EWxJscXPqTkak761D
Hau4fiWTLQIpZ8qzvKiWNgZQzm+9NPSUNf6ypoWcEu601VwXsE7RPk3jY6kiB5EsaCIWcik7XfdQ
IRH3ULnPW+1nkhI9GHrDn/tWpQAhG7yw3o92abK+x+BbNwv0qg4LorrhSNzzv0n/tNbzUht4taVd
vJF3Th7JFlFeA2V+MFWpX1kPQgRPzMwyUMci0kCqbx6W7MVznil/y/m36w4qmwJhrSdgd1rnIYPK
itWCsPlg8dO09b5TKnCbkjVfJOIzINlF04wNsQ38EDC95hSwooa+bebcuPL/9wr5eRb63k4oJOJj
JGwBke+Cafl13TgS64twxiZNGg/EL22cmwDlloel+TrPlW8hA2/eZh8R08hMr3JspuEcZZys9C7V
vmuqbVxiehHIuNrW0OeMtLFVzsAy/nD1MViNm6SpqC7iFnXUTbe4trVxAlG23loC0CBG180uiVhR
YLKsRjJz79x0+4THFYMqFmPZdJ77++QoW6PTVvNwNKvY19EMtumBe3+74vvIbtxwRexiTxsQhhsI
1wpIshFQUXtSqQ7KZlMIVK3vQAnUwChu86RZ9yZ746pNSta0sMt6Zj7l5dnNnf5+BFVvsU9GhXt7
MO2Fy6wu7KvYrRtjtM4nkEdQDMfzHTs4R3Ue4HIqFODEc7+fptRxcoPpDtofQ2M3+EOwhQPe6xdf
f/XiZpd/T3eqC/PlOxv6Em5TmAAOcgn0NUTTO4mQ9/kxfOg7Eq53Vpj8uO770l7Ozvvpi1A+3Xh4
Mj73gtRu1MRFMITjO/F1X51kvJzHwrect4NPvVjG6OjMQC/1h/2c7nnMkEJ7SZ60wHjegtYPoDkZ
1HHxVfFVF0Ma/Z1d71N/FADOmgywnfHqPDofzo5FWcgCM9TucYajAdmrMtYXnRk9CUE+NQvOW+cd
s3b3lfcn74Ns/bj+FbKmhc3YNuxqXqATGWcdyDpYWExTbWmA0i/G+mE33pI+39aREOv9ZBYdCtZw
4yj2rIiN4tjdpKMJ8wixXp+Jd5yze5nGMyF3ef1n2l6uj/piWY2DtoVgN/qJDG2H+52Vz7tMo77t
TlHhPOnpb52QiJPOX1HyNVl2AFUmf3Ueh+3n9b4l/iXCtYgxdibSdpiahgaNW/oeUaBGZC0LUe8w
kMq557Ovp/+cwZYwKQ5eEmf6B6dVJe7MbFxtes643xiOfrDy5mcyK5XuZPMhYrUq2xxS43ypGaIV
2fIOTxJ+e2eGc0SjYmc/zCpAwX8Xv3+WeYC2hfAet5Lo8wqvgi7Zrthrv/R7FL3jtoMk0gN50n+Z
H0CKfWmxpOh7+4XcWU+3zbsQ7TNfvNJIEJLnCqc0WY4QnlQEodR8QriTkg5ONsF805FHbF/u7Cee
+6Nv+0C63ZmVb0e3fYQQ7qhFY0XXbliytMekM3ymFEKQOa8Q7SnruzWxiyE2DC+NWjPpHvAL3V8f
98XNHbMuxLs+4gWtaFey71MXIpyTP25FWBdG0Cz5rs/vufvF9lRFDpLORPBW2XV8BngYyX7jPa0P
m94FxZoHKd5ktTb3S3bcVlXl+zm2L7izyM636PnE8rYnEI+rQmdofW3S9lkNBMDovlQpi8EGeLhu
Q8kMiViuPCk3uhb4rKYrwmZa7p1GdXeUNS3s8e62gJR2mMgegpdxB5lXu1alcGWTIcR7QkzQNDsz
2Wssh3jmHLb1bh4fTLcI3bqOtzKqdZWUrKwvIcSTdebaUKKvc3mkW75y7XVNFn9r7dghH/X8bVYJ
VsmmXQj4M31bp2UwmG6uxwlvlPpvp2AvZfKwOF/X7qbrDQpQhHA3mVe6bTuQ/eJVzxYAPn5rrn+u
u9Nl6A0aFyLeRLHDwteW7LuE++O0ACw179iyoOIdQq0OQ436h5EMgaesupa5mbAKJHZagc4GwQLe
nzncpr4J5k2Fubt4ZSOeiPlCutTWmKEb+ybPTxyO4Gdbuu88fpdXjeUvmgqOffbcCyEvkvhZdu1l
nWuv+y213qqCU4jbDnWcNPQmTVt8inCwT/EMpVFok+3Ton4lVf5grVVwfdZlVhIivTFRNWODZRWO
O7njH8LrptIib/SMObnzJtslzyAmJ+1HZ7qDo+IwlZlMWARo6pC6ctErBIx/DbrJgm4DsU1Z81Sx
wVx8nILJhNBv2tmsprlZ92SoNPZY1BbT9i0EG53XQVsN/Qdkrlqq2u/PIXLBBcSMblf0HEygS3ew
C3e3LpWvdy92bUVNDaFVrwgKo49IAgnKnB626ca5E9O9Tbu15doU3QEslSiv83yTZ3ujH33D3ml2
qijTlgSpKSxtqKPfjMZlIH61sukOhXvegzezStG6xBP+yfdaa7kyZjQHnt6n7rtVR2al2B8lq79I
uFRNLjU6lkJlw9N3dEkgb1D54I5B+UEeppQfWPEtzRTIYdmRT0z7Qk6iJu7mdYfzc4IdlLtufEQx
JQBQeeTl4ZQEhuLgKrvnixngwna2Ve9W2AwgwyMN8535RO+97zpywHj5iq6vDJKZETmUpnnxPGYU
7YGNo/3QJM125C7O/TQHj8v1LiSuJUImScZWttS6vae45f+yNerOEcmxZisWN1n7wnbZTh6Snq5l
7/H+pUVr4Zb3JWg+Fa4ra13YL1G9bNJkdgARgzaAuR/ruecvFusZKCBus4+wPw624bYgO7P3VuEN
vwgoBXDWs1SaJZIzi4iQ1IolW1tjKKGl/NPuvL1hJ2EHqsO8LkKtbR8HZoTXv0OyyYglbu7GkhYP
1eWBuR4NFiTpPxytpQ8eI5BZgLJDWOk8VUSixG9FFGWvAXHE3KY+DLb+p5srsrOs/LCCmyu+/jWy
DoQtk+bDlrMNdiOj88XxxifvfAGfS4WxJG4loinb4lzSSvr6MPKqhmB3nQWMo6DmtsGfe/30mpa4
He+MJckPIy0O7lw+Lmm9y12iWHNlthE2C4/Y3DUnVhzmjkSQ19kbyA31+S3EZXgmsoSAbpA4QLV9
Vxz0HnKtWDDwFO+5NzqOEM+NxgeeezXGPna7zsujnudgGeTRdcvL5lUI5jZZeQsZ0uKQbOkxM9wd
z1PFOiexugjgy8FJ4/RmURwmvd+VPX3r1tTPzFLxjiVr/ryAfPKZCRw7S+2WBRy+ibXNOc3tFoyj
yuFlzQun28kz+nbQq7M7OkEzlnGxLLsFWcub7G4K4braxqa1g5XijSwBHN9OvGDOnVuYix0Dcjn/
bxvsVnlaNmQ9ekl9YAP4/vV+erth5GhbcMg2sfIWVALm0eknY6+vSfa8smTbXW/9otnRuuCPW2ZM
RjGVK8TLi7uN2m8WA+HdrOLplDT/TwK0HnMj7Vv7yPTh6CSHqsf5PjcUg78YTAb5J/dJQIdqQY8Y
r9tevp+g/va6aFuluDzIxi545MJzXXdIZh+7xYpwBIqyqYpQSBVdt/zZ8/65LWDwgkcalLJtq4r1
mGReoEFdvOXtr7prYt3q+1vWefRx/rRPMTtrmTNmWm0e+wGqxGMegJb2wdFVhYQy+wvbSM0c2+ML
nAc5upfE6t7HQaWeITO+sIUknQZWMpZYx8Fww8FxniZtfSppfdPdE5YRIrbw6KjpWm4f51kDv+u4
N1Ah7OYq5k7Z8IWgrUyNDbyvrCMz+fO2MX9expeF3UJKjfVGzIoS5qW0ddv1qCXLQ+rgfdlWpeUv
j9wQE6JMS4cySdF0M6cHMARGZpfEK7+FtdPBo7Gwi7ikKbPZ7tZjTYqgodPJ9m6qiELTQry2LGNO
PU7mMZ3Bq6ulUbl6hzFRkfBcdnZDzHiu5QzptDK1jjhwtGFZkMTvZ7dToO9lZj///ilSk6msaGp7
5nEr5tXH+9QPI+ERBNcVhwPZ6IVQRVWoMTE7MY+LXkdkoo+D5t5yMIDdhVAdl8l15gqG0RY72ro5
qKd1t3WJYg2TjVyI1GmoucbXdDtandkAmEZzuu7zTF9V+C6Z6YVYtT0UzPCUkqOX1zEvc5/ZZdRO
qsIoWfPCDjvrdon7J5qfQINdJlOA/XzXLZ5iD5Q0LyYujbMQ1zDZ5pFoy0sy6X7Hlr2Rs/D6LiVr
XojXoiJJVjkO/DJrjuna+Ha1xFOjSvxJJldMYiYE/LbJmhhHQui3YSk+ZsdWHcpkQxc22ARo4Vzv
XPOYj/zrRDW/rcrSx9VfYXnZ2M/9fgpZ3dTAX0tMbK5L/sBY/YTF7bZoFTkmsoK0YHhCSK1l6+4o
dZY42djH9SmVjVuIV+qlbeX0sEui6+nOSkwQB1KuqquQtS6Ea51bCKMF/th567Fwll2d3xhJIrPE
YFYdco/MOjraXPgJBMj8TNfcwF1VZ7L/cXZlzW3jzPYXsQoA91eSkizZchwnTjLzwppsXEGQBPdf
/x1O3QcPIoh1+ebyAwg1uhuNXs7RqYxiqxmZSBzHuLa9dkTqjh+pRc59U2x4So1s1BLkzNNxnBZv
RlAzF21gJIw9zK7b2/tcpVp29IsyoyYY2S+c1l+7Ci0SGKTeA92Hm/uPQuNoFianlX0RmJqzQOUz
Fcshrp191qQCRYCopu6AlGlf2jnPX/LeXB5kLHeBnWDziq1a8bJORLXs4g4QD/Um79kAOM8+c3XX
837nCdI5KyzXgGjqsfvUsvLv2rY30kw6lVGMtQIbyGQLSS5pa0RyAUDR8vu+G1jd4J/vD6pWEWvE
dMIa4WOkZb0YThoCHvWVNqhcCO9w/xO6zSs3KxLhwMiLxRrU1A9G6q8A1/Xf+9ZWTFXy2BlAOmhd
nNx6EAZ5zFt7nyqqNUOjJ81oGJC5w8tnE+TEJGk33pQaiahVwkV6do20jH0BY5D1zS+t+u+kLnfu
WwmAk1yaVRk30JVCflio84tmWyi9un2vSvROw8eiWmZaSUQZtXQOZUvIsWfJP/ePUuN1VbSHxnf4
0svCvjRyekMzXBGkWdwGguTJhiLqvrD+rHfbd722WqYGX1hzV2VqHbouP+2OBNQKhtlxOpOksC7C
yZtD2Zjy2Mt4T0KSUhXoIZ8HzwS+5Hzho3x0y8p/cKl/barc3VAbnXAUK+1o7DqARiEXo02PSC/9
aF3nyfTBLXL/eHW6o1iqaJOcL2VrXbKsMT6Aosz7CMLNrVabVQNvuDG1ftEKCqIUYO1cbDsLRlkF
tOmC3ruIZtrYv0Y+at1i6EraOeCBudC0j8ACMAJiioce26rAaOSjliqWagFseDazC4tJuDTJIUEX
1H3Rr5Z/SziK2aZT3s09X9iFy+9F8aPyvw7mR2Y+mO1GRKOT/iqzd4YV530/WRP2PrYslPnXTBwG
CwNKKH7f/wU64az/f/cBkRBXgOIUjicXH4VnNEGX8i08DN3ulcs1HUknUjK4FwKcusCu8nAcAaO9
2N5Lbfs7fwH77y+gg7mgStu7l2kY3qZmeWVoZ90nHMVyGRiYQcpXs4spQVK0dFFLdgZMtmK0DeKk
uIoRMFlu2bxQ0N7/EnaSbTUtaI5VrVXMyzL10lzcS9f0y6lppw8+CJc3yk/r2/SG1qtoAyZzR0MM
pnsZe9s941KpojoD2XlbeiJoveJ7NTJ5qKiVbsR/Gg+hAhAkaco9kyDNugB6bgrSNBa/2hIMCzNN
5o1v6CSmmPLormknrzKRqJ//bvBHANvY+gG6xRUzbjGxmwPE2LqkpeF8nko8r7Jh7r7sUlO1Q2Vu
EGlzicO2KiBKZrEPAo8JfTD7VleM2GEeUHkJ3mykaJNoKIrkwevKraENjYtQO1MIiotpXGL1wSqP
DGMU9gIU7h9g1j7c375OdxQbrvrcyJY12LRN9CQK/zEXLHR5v3N5xY4nko4DZVh+EfwhKVlYddmR
7sMjoVRtQkmFPVlLg7txEqlbgnI05ubBdqdZhqVltlswsBohqdn6rMtceyCDfamW5DspiqspDTi9
LT4yjfoT5QwyWdaGwWfnsgyG9wHtlX0dYpIUKaP7Z6xZX22i4Q11/WXsyKWKATbTtk8z6/Y9KFQY
hbyltlulWBrsuqeWkSeD9NG+XSseh/d9w2IfTsEsK6A64ab8PgMkfmc2x1zP+t3NTgsrXWS22Je8
HZ1zY7vyA0icSNQPhr/hGjRqoxKQZRiiKwWR9oX6/LmOpxfZTpelcjZkr1te8Ty2N46tZCM8z1C/
mqI7FKXxAQN7x/vy17gelYAsZ3SSssPyLI6f23G8Wsv0CWjUEWf2RvimU0xF8cGsgUaQEmfABWDf
m46WaMLyt6JP3Q9QfA/za2NBTIuUTpW/ljzzQ1jCdwdDjkHj5T/uS0nzE1Qwp67hjUW83rw4aWIs
GLLJPBmMHIPVG2ZwO5r4AyowzeOxKwbfvxAb/LWOeST+N3OcjymIzbOuiWpp7XrpgeP0vxYRZ8TP
PM9yL3k18Gua9x/n0XAvbmLv+gBV0ak8Xk/EJb1zmV0QTflWFI9G5Llbr2zNa0OF55gQbSWGmZJL
MjL0Vi5W/ldXuPTXzMcyHJkx/iR+W+48d8U7xT6KcVOdrPmfEbfNiCj7V++m5ud9aqV4p9hMBoLW
BeSAshzT7P3iPM8dEILur67xHCpsh1Fn8HRoSbzMK5y5/Ay62HO2bMFn6kxC0SNRuAyIbDiHcsiW
1xbZlU/USLciIt3elfeMadB2qCdBL463PDlNHyxJ99CkG2k93eqKRwIuzZikdk0vo2jDnDw1GMeb
d+ZpVSY04LD02dLX5oX0QyoerLkFMhMmXCoz3HOuRM3VGMj7ojOqcC+z7ddhlkxD1DeWH01gltt4
3NwWEHEUAdX9MOSyM5wLzbkfmAU665BRcRDX5VvYVbpPKH67jiUeBEmMT7hmDt5A5+pQ0O+5bbPP
D6mYJlPDlqUClPYloQSEw99zIwnr7NP9M9Bovwpj0jsGMNIn4VzSZJgeZzcxv5K43uJqvC0bVBL+
66NF2/Iyz03nYlbjGZ0MwZCmL2TYYgTRLa94tQ617cpYGvOSx5kVxv2UHW2XdWFn8K05OM2trBK6
4eUtMzu3IB8n6UIppr8yWmVhhfGSgBZkV9cypSq0SW7Y1pRL17yUfZmFRuKKED0TZMPQdIesuDjM
LQHpEjjml5lnDxkxD5KIb/f1Rycfxb8RUQEqwSHehUj57FXyi02qB6fByHGzVSPVnbJiw5Y1g5yo
lQ5k0w9HP+kycBJPVuSa6Razxe05LshfMWIpJK1EYXuXYhLfC7f+MmXsKJfh2a+GA6iEHi2PfgLD
1xGNT4f7ktP8LLXZrzfNPsaIEiAHMWWTcvLdm9A+6/sbUBC65dcA7d2DYSz6mU+MepeONc+ovj/g
UfVUo4Hu/u41566ineT5ZDfIfsQvQn6X4wdhp1Fj/07drf4h3frr/99tvy47f2xMxNoT6rRRzVpx
ZEPlhQufPgrab/EC6j6zSu/dZyqrKYe0RWMb4Ui2mKlEYnC4JJ5/qXyyL3xRWdwWyZwiLh3or+//
niVDx6hRgxABA2L3z0J31Ip5p9IGZ5SF1ssicbunmri/8nJoosKcd41MwzoU8+gTYObg8gR/Yesk
p6RryUmwZosF6bZ7ImoTnbCk08QxCkJ+Un6YuyoOPMPdhflGidpCJ6s2yfwFF1xX8v44J3iOzH0d
3Zf8akx/5k6J2kTX+x6YMuvMuTglxu+NPOwQOMLyDlYMYJe1GSWjr/c/dfuQidpQZ2a1Uzh9g97g
sTjEHQnrRRwcDEnfX153BoohUAMNUU5hoCjPJCDlcr85OcTnh/ur6za/fvWdmbVVAwiUDIcw2HYX
oTPlcwx+6xNL3vatr1oAkb1vNBCOsJC9RkWeW0UIpsddGSmi0pqtaHW0MeEl+sz9zZPym5PFX/bt
XLncgN/n1S3O9oK0zgFvWM+RJ7bJ7qiTu2K31eAZOdIWzsXuCHBfvORn4TUvovToPsmo/XSeHXPa
2Dnc5Ww7QVWi1Ocn88/7stHopMrZhJrA3KGv2b/kkxmBmuaEgepo39JKYOp47lJQzrE08b+0BEOO
hthX/f+Ds4nZsh+SOfUvllfyULhFEvRLvnGt3xzQpHj1/teSHHCo2QL0kxch669ZLR8HUWVBQZO/
fHcImFiixgW6nL+vt+4P/qYMI2Cd8IR/QWHuS5IZaGmMN32zRj09xWxZnpctuJidy1hQ81CaDgn7
OakOXtbuK1oST4lPF2C4ihTPhA+ycmf725JYhnmy2WJRL+gSn6ZgagbCufx0X69u/SLHs/+II2uP
mHbfVdeRnrLpm/tPUuyYnMTKargYz1MhQBJeXYcJEMmvc7xhCbcioHVdJU5E/d8fQMtZXd0OtEA0
Z98by8pDh2ZLADTBPcnl9TOKwXkyHkWRW/xq5fwEwt9TweyHvps2foVG7up4CEvjdvElr64TMiC+
d677JejIRpZFJyLF5lYSRbRl1NXVYGOYLs9jLMLGes23Sge6za/+793tmI9xM+cFFdcYeQP2y+9+
SntH/mMVu2JhmPHxE9ufxbUoHtzss+OBHu3jfVVfd6fGPuvSimWxtm+QOyNQyHo893w8J1tGdCsz
uq6s3Im+a9ExaUrIu5lDNN6b83W2JBoNjtOwIRfdkSoXo+10TeWDe/zquOOh5d9656kb3qTxdl82
t3+BpUa0fTIilIqH6mrDrTVR3kkM0UcpBefDxqPi1j3geNYfYa2fuLxEQzioWsCZPrKgj+dnPudR
Fz/n9RyZUxlxd8tJ6H6PYr1OY9COEYirK45J/ZLLxxTQnG/utPGavG0Blhrc9mvXU13N1VVQ8sLn
5Cy64gMDyND947itqpYKh0f4lMVgSRJX4TyK6ZluAWbo1lUN184Xv+KWezL8S1tfiLdxuLp1Faul
vSEIQM3FlfrLKWbzx2Qpdy6tWK2JbB9w0BZxnWgKjNW/jD3AbatCKkabNcheWbXjnqoifWRSfMjk
FhanThyKsXqGlfGGwJosLw7xmn4ECUG0SzPU+DUWY4JpnEZcs1kcumI8ynxrWOO2i7HU6JVmTTGj
RFtdU6cAkPaDs6TAbjrYxoYL00hFHQap29oTpIEHqBdQVZjswPx+R1SPs1SR7KzaHEck26rrPIjv
ZeN/F9bWLJ7G0tX4lUsGrEWOi7rM3rh3qOofdbJh5bqlV0G9v0ZbOeEyyavrkvyTFx8947iwjXmz
m/Ahq0QUi2zamoopIagznumRHfKjEcq/7JNzrE9luIW+pPsBim3mwlwMP4GbGrOv898Cc9F5sfFs
0CmjYp0ldXNBLMgGqZCItie8xoHY/5P5GwLSra+YqDkUXgUHLq51vIRuc/C8NJB2Hrjx6y5DVYdB
OHJEyzwhTK3p7GTh8FKAJH2LBFJzvamTICiwFBwxKYJTY0CO/8SqJzJ8Iuw3NX7f375GPuo4SEcx
1bo0mbiC6eHU+m8Y9D7V8nu3Ndt9kwMGCqoOhMxII5TMWKprG03REtFgeuwu/gnIcKetJOBNuJ71
G6vevjMwm0289AYYQf1jOMan+phHQyDNwArWDxnRHpTJ9TuKISd9YSxdhsjSzN4679n8df8MtPtX
jNgRvCDttPBr6QeyDaqzdcgjLwJlczkH/EyibSJXjSmr4yK5qMxScqgra76z5TLZgEovP9//HTpd
UmyZVVMinBrHYJL2gHGOofmRtWPA+pf76+v2rtgyd0DYXI0mxxs2/+X7dWTm9j/1vFXq0iyvzotI
y6gqy4WmgjIuoP0Y9G0TpMVW/7nOVatDI6lXzrMD3Phrw0H3453cozi1jylo74AdDdDt6L6UNKeg
4svV48AtYpf82qXVSx8bb6k1jKGfp6FT7elpgiE467ffGZzjx5M5pDb8kvC+DhNa6emCuQDnq0u3
xhlWm/rzFWep0yRT0+VesdqasLvvAyh8cyK3IiDdSSt2PLtEzHUKI1jweqPyNHdzmLPjPvkrxjzP
RpwXMaygTT0Mv4StfEnYl6k43V9et3flLp4HFBdnC76iG/LXyTACY/YfxLAHSGQ9WcWGTebEpT9M
/GrkTzUDx8EUVv7GVanTTMV+R0BqVmaKTFGVAqTEn1+KZfxiNPQB1YIN5ddojTpGItN8Qb7XrK4o
SFydzvzgx7/vy123spKOKvu5yf0+r69x54aoAoZjsdFGoVtZecOaTCRjNeBEZ3LFQKMnNmSh0RSV
JjT2+lIWA4IH23zN81fk6cJqq8qq2/P6zXcOAEk/tnQt1u7pRwrek3Qjmajb8/q9d+u6TpkC2A/r
LsjcG9GUf/K2EhO6pRW79LwOWTJbIBBhUZb8TJrPc7UF0KITh2KURNh9X8Awr7NtTC9U1O43kaZ7
Ss6wSZUM1DESu+zbpLp6/FfmvPjdkYu/svLbfcXW3UvqjAjC124aMizPTsBtBZn2v4yv39hRHMtT
u+EVNdJXJ0XyiuHphsrG1R8eC/OziYRiv4UMrPEr6qCIDS/I6hGvwjqToZv0gGnGm7l+cfONR4Ru
84qFsh7EX6ad1lcgzBws0w6KtjyM6Z6ZEJyvCmrFXFZgRBpphIW4pwF02W3x4/7ZavRShTIVmVFk
SwxvXiX/uM0nq9xgcNOtq5hpyy2LuK6L+9+yw8kwn1i8B/5lFYZiptymVp71yGk7bh6mXUj8iy+2
MCpv0nCtqyuGmi2mUQKhrLo2Bwog9DNHoD0E08f8S/lljFbEza0wTPN0UwFLjXaB95UQUQuupv4r
jU+EfElAqUT2sG6vv0W5TukImO15rpCxGNlaB1ucuTjNad9u3Eu6Z4k6FYIiWIaGaYRgEw1wk34w
AkyXH73InQ4rOmlx3EInvUlDgp+iTlbE5mh06apPPdqzg0EEa+nweTzlkX9InsRT1kbFENCQBaAO
CLde1zrPp05d+ElrZ7nw+BWY0gf7SB+Sq/OU/xZncaxOQDS/b4Qa76HyWEoLYy/SbxD328ODXMSZ
or15BibW/eU13k8dwPBgjFlc4JSyYgmt7qnD6JrFfrOtBgzd9hVbH2W6EGPNQVRVfCoyDnjP4Qsx
d+bdTMXeAecgF0klLoYePnUmD5bszs1mgky3e8XggV4J4JKxgPBnHjTzt5IYQdPtmYle9VaJlo0G
5fqkw+pe9WiUp2RP98K6rmLaCy8Zr/uRXwWY9gbPDW1v3rjLNK5bHbRIPZLPPpPVVQq0obSL9dVA
Pv++KmqErQ4mDHJ0bdKhGjOR36IEEUMXZNW+AEKdSuiLtJ06gjcbAVQ2CwGa3L75lpD8oTNsf8OW
dMJZbexd+AlY9P9LAjNi0sPcFmPodcnOKFElEE1LmZiNgxq8I4dHoIlfbP79vuB1+1ZslPkyKYh0
cB9zowjG2rMD27U3TlW3uGKhzcQwkUnhYMrmr6Hr0cScBfu2rRgns4syH1fbn0AbbJ2JsXVzrQvc
SB6ofKGeDcp5Jx5R4kBW/F/yrDySx385uh76PJw33uI6yShm2iNvJ0er5ldO/QloBQsNfMN8uS8c
3e2kttfXieB2OeO53EXjwT2WUXpkZ3piR35MIrFPc9Q2e5D1LFPmU0iqPSTJSWy9tjSiURvs07FO
5jxFTN7zZgjGzLBCw2Y/7otGt7hipkuWp8zpoZEo7J0sv3hszH6fm1Hb6huHO+4sgYhfgYq08peo
nO0P/bKxcV1IpbbTlwR9aaNEjnE90xVYviSBde4CQKVHxZGOwbKlPat13jCBf3fwzpXlZYMh3hhf
ao/eaWWp6x6pHw3hGIGo7gEZQfvz/cPQBLr/qu+7D8kmJWM6tYjdRnFl1CDRyMagcksn8N3+n4U7
0f0P3eyFx62oQuhaGHBIZI03JIBr2qAB6k5U2lZ8sPJWRiXpro5jea/JwH6mQ8aCbso2jGTVq1uy
VOy8mVExXTI80KoqO00ELPZz+aP3/ubuVr+u5uZUm6g6F11CJBNIu43eQwdeFtubQkxe73NUai8V
gpTSK9coyO7GIsx7A0i4dbUzWlFbqKSsnG7MoQG0Lsto5mUS8m5n0l9toGrmPu4KH4c+xWWQpRfL
PND0432N0pyriqtrVmLq/QmhbTm/8O77iAm1jkflVvOIxk2p/fWJkaFclCPwn0ZAuHn9tWi3epx0
+qLcyUklEUcw7FyIZ9mjsxiZ/g0z0y2tXMp1wdgiMo6lq+eMByx9NvdAm8OA1f4p4ZkjoTaW5kP2
KGIjMu3prfHpRguJbueKmdaeBMzMDN+NiaiPbVM95XZ6TbNpI6q4vbyp9k4l5oSe5aXj18R+TLwI
zV/+Et5XRN3SSnI5IUNXGxaWlmwIGvRkdb/psnPbq99+5595OQxT2iC93LvcPtgd/z0hLxG40/R2
f/OaS81Um6RY2lMbPN1IYH8cvrVnM2pC79z8AFvOy1q63GoZvG1OptoshfJSNc1oa7p2lOGVKMNK
bIHTrnL+08GbKlloHQ+8QBUWllqPP6uWHevROVJ3+LseLZTbXwqTbnji27elqaLsEjcGlVRjlFe3
AUot8JX80Q/NkR/m8REs94f7R3LbsZnqXMA81UtsgJnjxK35tJDlYLVmmM1oVp+3+rVu9/mZaluV
6drZUox4otaDQ06AfXiVqW0DjnEUT4VZfK5pPGBcpuUh8Eb+uv+zdBqgGDgoBUQ3MVRQUdYIS8eL
MHy6zwLVfquU1MI0TVTtBCg02rl8XNoftrWFDqPZuNpyNTSOgDeEhfRtZ108TC8fAVj19y6pqP1W
vE2cqYegr5Q7JWCJYxuBF2DQ962+qtg79+EzC6BCHOfc+GG1nIm1YQgaFVX7raYCzRRFB2te0IWW
lMjvfYwF+oA3rnadxNf/v9u267b+mNbYdu69xcnFMD/fF4fGU6v9ViWRDfcpuIcEfKhjvLbJFDhb
GV3d4srV2y9NbqGzDUrIvMAqspAmy4E1W/BQOpEr2SpcvgPidHt5HPI6GFP/m5t4l55YIZ9ya6e6
KCbqFiiT5glinn7oDw33rrbvbeQhNNtXO62YQ1t/MNnyKBzxOFBU7ofhvFDvBdxGn3adrtpvNbWs
qHHHL4/cI5HBjW9VSR8z39nQeY1Sqs1W1uSnS16by6OX+icuyKWOd3oYtc2KJbbZQhdxg3V+4HHg
7yxbRRPdrldtfWdKU8emwbSt5bGN7a8NBbsqz9FFd1/iusXX/79bvKwKbteCLo+4mT7zbPQDJPX2
jMc5nukqUfLk+cKRDZ491hD7Z5a7/kPeiC1z0m1dtVZqtmPsw8UsBvvWz/GnbHPjGkegsnf6Ca9Y
lo/LY1fzL7kQn4bMfePTVi5Vt3PFSAEIKIt8gdCbljqBsC0nKON0I8Gs2bvaRlVAwGPFCNQlq07J
3IfEGX543hYRoGbvaheVVY94jvvYOzfnx5aIL/PM95mn2jk1dZXX9gVsiDLrDcwBj9a874lsqg1T
i8OS1AOq4LWMr01SAI3jyy77UdukPAyju2Sy0CZVXtL4xdm6nnWnqNhl7E5jyTI8MI3EOLRlH8RD
E4p0ju5vWxM9qhhJSc7csi1sTNLYyUOZy3AWgHs1MaOMhsEuH09FXweOtXFz6H6MYqmxYHabrRW4
obWD3qJB7OQBIDzv/xbd6sq1ms6zBaoVJJvb+aWLAf6HDHy1q5cec4b/dY8pWiZG6aOiUpAz+DI2
yRQ1e1b7pAou/D7z8OCZpRuWqRvZMrnUbr8hcE3Xr6mC7XZ1a9UDEHmuw8xeynIIifg9jGmQ2/2H
sckPif06O+fF/mr5+9yOCr/bEhDMEQ95osX7UPAgsV7xufsHrAk81EYqjsoKciJI8yczixyALpqz
fawaeqrY1syE7hPrOb27BtPJqIZYzjC3qXKiqW2WkBfiH9+ov7LBrjfKW5pTV2utZDHmTBpoDS3R
SokzCmKJDuCv96Wkccwqzl2W2G7axtP8WJcVOHPH1g5J55QbZ6DZuq34Iyub/Z5WUFjXfWjNc+tG
XryhOZqN20qUQGfLR60V76d2eZ6s0yY2he5MFa9TgcUBb31E8yO3gDMNiKoYAxQHmm2MTuhEovid
JrbtxCptfmX85HQfeue77f+6f5a6pRW3g6woyx0HIlnGx8H/e8JzO/Y2HvGatdVOsKG30top8RZ2
vVwewRlLDiP35kMG6LfD/e3rMlJqR5gYcl5lDr4hfrPfyQN9MMJmDIozPfAP3tGItpp8dL/F/a/Z
zjI205jgOzX7SZYgJmlA9jACIXhVu8KsiYxCCqhPKR9K85xXh7nalSg11bawZHHAHFqh42/yr2b+
oZlBYsL/uS97jTWpKMGCUyEwBQDV6XMbr8ziO2617LhvccVUuUPBcztg49b4VmZxUKRbnCu6k1SM
lfeGOSJBg7ofGJHDJa/OTZ3+BFD5hrHqxKIYqzU34FKVyMIm0ji5ZUqjjJdbQza6xRVzHUllo9yP
XEqTgbn4NG8VcVc1vpEWVRvApKgsPhsQSgIPlraXkrx11UtBnhu6b/zeVDu/cpC4L47MUZkiL1b9
xtlvJ98KujUVdPAr/dc8ATXceSO446/GwwT3iyKoESbn+h8zLKIq3AMDBkNV+7vmglF3cnGruq53
GIh7nuPhtQKy4i6dV/u7ZhpPDeZMEbyuXe2fm+5l37qrMr0LOZA1NCdANGIUXLaHJrWCPs83/Mst
fQSzryr3pgF6hRyJONvTpzx+6YoNv37r1bCuu96077bcl15OMNAPEnjiHhi9EoTyToEJhSk9mYUT
uNwI8oRF/38BrV9bXcW7r3F4m6ZojeZcdcA1zNtPZhO/7VtakT2xe7sTdtyczQZLDzFIm7cSQbcc
2bprxUWCN3UkWQfq+nZkfVjEff4PQDKboFiW9tP93d9yC+snFF8ZY7YXhpXgGLo32yXPHoj2eCwD
x63Prt9vKNFN610/o7hM24vHCWUGce7toD73JxHy0PhiBQIDceRhq/dU92MU39kaxuLY3dSex65D
QI8xplNynk0ZJFm5obYac1Bb7lZqjcGIwYvQAQIyNoePrNrq0dUtvRa03uno4PUERuyKc2mmgd2W
gTlsbFonfrXhjtUCXQ8GlpbzIT5Vx+TQBS0agL80ZzQgHf2NVvKbvb84ZqYY9Qzc6rT0PBzzpX6y
j/JkAu3l1XmpHoaDiY7f5EN+kQ9tVF7Jjrt4/eJqOu+ExvPCNzwMqZ8dm4QSONnLVsX/5rt3XVox
bJCsgm94xNLpGYXQpzyKo/jBP42fjGirnVh35IqBj/kgM3RQi3PmP0/yZTO20jhXplg1WDWoMU9Y
1zolD/JUnMwTPWwPnmpFo5hz5XB8oIM+pU9DhBbfk/3qfUB9ONwvGsWWRS3R9cdicW7lQy6f6Ra2
1c3OIxyr2opXxpwBM8tqz35lBXNtPXZl8pAPS5A2RtAaduSZS1CIn649bXi/1YDV0Gv9omLY6HRt
W9ALtue6GEK/f6xi8+gRFmR2gh7Dn5irDe87c82x/9GoR2YHL4GuPTukfJR+HKaZ+ZpxM4wxxZ6Q
r4JXYc22Rl10WkAVa0eDEJOmgSMajvPBjAQ4iYPiaYzMw/xQbxE16H6TYuCspFbcGTiuZuxO3tId
ODEOve+ETe4h7/ej6M0zMXdxG+GoFJsHQkzZgBJLnJkbLe4RULD3T+Zf7bqlA4ql165VJWOZ1Gfy
0Q2WaOjC7OAfslA8zRGP+sgMeVSd8qANk8iONj662sqtjypuwBpqZxCl0Z491CCL+tdsf/SyLkg6
EnSGfBqnT8x6yJPk2/3v6fRc8QpdZc6gHonbM9h1D4ZxzelbXLvRvLw4yQvbbKjX3PIq/Bn1uG/1
6BM8T6x9cFPjycoxc+15p5F8mpPNTKFOvf/o46vbbkwBcneeL/RIo+aUdv+qNz2kAFIM7stM82PU
bj7D42baeVDvNKkCo8X80rKERS6jtpGPXbvFY6C5aNS2vqnrKuoXfnvG9GGE6sXZJdn5/i/QLa14
gVh0MoslTr2QzmmY62cvsTasRre0YvtW17m9Z0F/TSr+njCeXlbTxq41bkXt56tFKvuxruXZAqi3
U/0WzXyt3eJA2V+s+oihCozG0I3w699r94YdqgBpmZWUOSokMH6Z8DkLatRgvYONmTL/c1YZtusF
SSpF/mrTeio/zo0w2m/J4JT8y9IWlfg4zTFoqgPuZ5gPCqUrMvphyUabfRpASJLgGjFjy7QCa+YG
mO1NoM+z/DnPU54hTR+z5JXkBq0iTGzXVrGhurrTUbyLHYPaHZi63bmSyWNsNaj7bAWs6wHfEpji
SezMHww+ON15SecDquGhYcJNgj9+n8oqsUU5UQdM1Ng5G+CMeXcY/WSXynpqY2FdcrpQTMCd0QsW
JWl75t0uqmLmqWhsqcc7Jyns7izm7FDH5Jj5bCNwuH2UngoxTBn4vqnhYtcO6jpAZkSNPbov69tH
6akNhQg3eoNYOMo5HiM0FkcCff6YKHjYt/z62XfxP5N15ZX1qilJ+rjI8lh5KVJnW6lEnWDW/79b
3sYYFMtj0Z/ndDyV1nii5lab+Oof/9RxT+0elJKbCee0Pw/N+LUTJMCw7FM/8DfephvpJp3sFQsd
wVxJFwO7J/F4SJk82wlusr7c8KG65RUrpRS90Eu59Oe49JIA9NnXeZqiUQi2y8N4vmKnDsK8RC4W
DpcZEdJQZ0wvHu7rze1711N7BPM+zkEVYXbnIkvDmQ3HtEctsHWOae2GLk02iqcaEanNgnEHPKPM
cvtzOwM018G13g6PvuFs2K1Gh/5oF6RI36R2NpzttrkCxTjitDhPUxaW3rTvDFSYNhpL6dRJMZyp
yIHh0J8qYxe1O/PUtsGCztXo0nQ4e0MZDMbyozaHkJHy4/0j1tiup9junNXEASfvcPaBObv48ZPt
bNXEdceqRPOpO9kyLvz+PGXe2Sq6wLHnj2A2+x9nV9JsJ84sfxERIBCCLXAm7mD7evaGsN3dzGIW
gl//8vT7Ftfqq6OIs2UhoKQqlVRZmYagplucit8uZUc8WmPVWJ03PvQrigt5yH6Kau6SgooszvrM
xJSks5LixMNYty51K4Qhi32jNt9iPu0mUkWdnRQHxooMHHdflgv0hk8bFMF7dGFm9l3CCiRQUYTN
Cs6fYr9OwzSQGCkUtLBRuoMMwnkPG0MQ1fiYiiPMc4JiUlgsFyQ7qCmPoHzn7yXEPsfsHnYXhv+4
roNXu8y6BltWOs1yQY746MggbsPh/dZ4hlinmWIVT+gylMBqh2AWKEoDrthYUlfNXbK0+Pjr3L/6
eL77bR1sFkLc3qVlS793IzedjjTrRyVpGwHj3sXoLRdQeb1jgjz4AUl9z1Q20Q2vuPHoSa9n2TU6
L97BttBcasmD39+XxQYqP5u7hVAjmABstTm6NVY+7nEzNhVo//a7KOZhfMV7rdVz/Rb9kxfJQC9f
7IDSb/cAB66rUnHeZhFrCxr25cK9+jQFwXlysVVad8k1kEDFFkJXz2s5kCAXx62OZK8+1AWq7k5v
uBjWzK2KLVxDT44hy5ZL2SNzW8qnTrBkcfMvtzcX3fCqyzqkRSMOUhLgHwK0VvlzXVdt5A11RfwI
BPOgHzXswLpXXQPTKwfzrKIK6bgBH11YF8uGcjidjmhuOdz+E018U1GHo8vLkA4gvfbm7ezlRbS7
0/tx/CK84nj7DZqblMBXdmJ/capA1vt8kbgAFbvzmGXypc2Cb/NuRatdwXrV0fHsmBZg9ERh4vZ7
NXFPBSbSgcmRuTaOHu0OnkHx4qAp9/bQb1914TT955xM40yadZIYessTvr7f6iaanTIuHBnXHovE
atqfdbOvePg0B6CIq5EDj7P9hXc+WLr4xfJNd4S62Vec3O5rO6ML8mC7Kt5Pon23L1tM6DZEVJho
gDTzoAIUUZLb+WZt1yNg9+DK/gEqcMntedBYR8Um4tgKeo0dITaY2oM3LBFb3ac8rw0FLd2XK14u
aNY01oAVFNrFY1HsT8XqG+KTbmjFq+cC1zYlwwrq/PXgdPux6k0ir7qhr8Z6FTD6eSnsGvogF1C3
P3fZEiaslKabbM2CUcF74EmYmmIsV9wgZqe99qtkn0RKx/VrS8Ovt2f1at43jsYqis9d/IUDUCYu
a9N+m93hp9+8BLZ3LAvriROTD+vWjuLDci/QkiNXnA/I9t4v7Ms+dieKVpfbP6EbXnFcr/PmhYJa
E86an8ddHjJ7OYXGw9PbF5jgnP5zkpHSMQ7x2OsB1jm541NYfF/aNmqnELA1eZj6dzy8B76GTECF
+fGQTRR7tbgUS3EYqvKx9f6pm7uUVzH6Nca+Wq52UNVWtXkCsDj7QeYisrviMZyYYR40i8lTfDhD
ayPa07CY5ApWahE+kEKc+zA8z974wXSZo5lsFeAXgLZ7hRaDuIDrPc3leqzy9uvikg+319K/JbU3
PEJF+RU+9rH1Goig4BuFYv3sjm7q1fRhKkqQuEATtOrqB2dhZ75aUAqwkOdL53098Idtr47DfKmy
3mBQTXhRUYHz1rqDxxHOoW3x1IXyefFcw7aqG1pJyEsJeV9nQi4yDMF4rtDW3NitiU9UN0eKvy+j
a4txvPr7SA4No2ltkQ+7cH/eniNNYFRJ4gSZLBCgM2T7LIutujpI7E1xkaH1pGl6Q0qjyTtUnrgN
glLusttI1kQZ75OEBtw0InWCvoi1HkrqPoW0Gk63/0hjMBUyKGiXN1uARb0C6v8Jjc7y6C2I/FU2
m26XdK9QfH/uhiGEMhIiSzB8yLLpU8aLc97uye0/0Kyn/4DX9obW/jrifgyxPlrKbT+VXdHfaR9l
C3egTOORrJCXoWueZOEd5ip7lNRUs9PZ5vr8VVxcRybCysLwVk+OWdk9hCS8cG5KQHTDX232aniy
s//5Wp4fbedjCK7+6f19ZlfdeOKebK1BXmqyRE5V/0artIlnSvfZqhc3JdrpZuxFXh3G9mafwPAd
W2F1uO/TlV07653GkeUkL6Ivzh0Pv9lLZjrI6VajsmVbnStrl2Cjcybi/LOUyAfmPeh+3P5yjWFU
ZFrgNCDMqJBvoMIX93yMQ7lHdn0PmTRyAJUPrnNYEQparxfHr35Afg4Nr97y1RXlPYwf1xco+/Te
i5zm/SIvIWRZk0KMIFOvxIwjdWNCd2iwP4GKTyuDuSJV3UskMmtkCSdG+RRVVXBckN8VBUZiGKJV
sIs7T4aArZlzFZ+GltjAQiFTXmgZzqDCDJE4FcywXeqmXHFhYXnOVEJt4NKUFs6eHC2OaEhEtZQx
k3y6Js0kiit7ILn3St9Gus/5KQi9CCWYMG4L9zT7e7w0HuS8J/RX746JWU+zj6rYtblo4Xa9tV6C
oY72UCY5Knu8SYLKUJPRTYni4sSpO84tvKDPhj6qmrCMpO/fWe9UBe25W862yCt56di2RXaO3sdy
8SBjgfK14UZad5+iQtjWBgehelsx79t45s4cC+9X5eyHcMYNlB8c5PLYkc/bhFfLv25HF82sqBi2
yZbYpQO5XIZ8n7zvW2VlKBPLgPn7M7QInfBhWxmZPt9+m2aKVLhKu9AMLNN8u9gN/eGsQR+vbDVd
h2uWtMpCZQ2V21bEtS+Q7U1I/pUta0wmsFZAjXtpPpfgU5uxvm//iS7kqLxUgwBTQJOHaPmkE5Rq
gH0tx3MBVYqd9jFOw+gkyw+uPyQgFDCEBc1cqdiWdoPp7JaIi99wQt5vQxlk/6BnFtXNemn7nkWV
1WSuSWNcN1mKP/XD1q/MRiNfLXJrOm8zWKFS9BwvhsRaM76Kaizz3bbXWWBLzqrIsnliOabophta
yeCCGhz1ixy2S23bmArAJ8UWO2FRmApg/37kGwc3lYOQU0krgoPSpRrPa7PGVRAkYEY4EALUX/Fl
oUNiYV4kEIy8Tqftr6ywv3pZfyysc98PSSekIbPRLHsV2lg0bT65OZEXz1qjrqjSwivjqt2ivf5q
FWXUdXVcSJPkh2Zr+reb71V2KTmZg4q68rIFJRrpijwH44xsIkA1N8My16Dag3+fv3qHlfn+XtXz
dgla9rxKLxm6MO5rPyVA6rHcO5O6e5zCX5CmiKrVjhsSGHZ17bQqa37hhdOwRiKGTL+a+h3KOmOU
jy9+j9M5dSNbVOeKjwcO6FId0qTfl8hm73L2yyk/WlnmHrLGM9xR6uZVySrLDppYQQNLAygbVRWP
hhpcim0dh2GeTKKPChFE47033yoqsqE9Aai03y7UCyAN/hXcUfEMmiLbqx9lyaIg8JLboVPzYyo0
sl8tsTnetF2GokWX0A/XL07OtMZWZn9YyBaV9q+1nQ0zqlmvqvh82TruzCbLvlh1cF7/Veydt0fb
yQxJx9sHd6biwmo6ydCSObmw0Yl4uEWj70ZQv4stv49LdgLjicEt3v4TpsLEfMwQdEFL90Ls+TR1
9gef009ORv+5Z1aYChXrHbess70gF4Aanwj57tCf7bIegMGCcBCaea44wMF0PaDZPZmKHhOShj0D
Aeil3OykcPNoGn7m6K/KxjCCVmg0N5fabSLcgRqs9/aOwFRiOtnW5SIt9OjaZIMfF9JOZsf/ftt2
ukVwfemrgEUr6oEk2XMuHMlMvn4PxiAiA422oI6K/sWuTZxx1zPTf3cdpmLLZFW2HGmag3ar7nmQ
n8MtO1h+/UHm39CvZnAZnanIn3/TehapyRS4wGFbSUkhvcSGl9uG0jQSMZWRLoceKR96uV8yp7RE
daEBwhxuhlvCxqdKOLX/3Q0bv3CjZqLANUdDNa0oJjrUqYYNe5nnLUUUDGwlh6wXkvN4l3sW/PYF
n8SzLekIopx2qkmA/C/n9QcKxfO7ROwYYSriAl9p+U4Ab4cAAmRYprhKoFl/uGrYdYD5D3ewHVxf
cw0Br9YTaBpxxcjwmq5NPPfZ6gxbimb5qLCLzrfrwJm8CmrLS1xmELLDDirqtCk+NEtg8LR/E483
FqnK6LTb0NbZGkSSNV4O88U515+rX81DE107SPhJrvFkODBpVqoKxJCksDeXuNWlRO/zEAxHUFUd
DStVE25VBAaxWZALnCcu9B0LI/4pfDf9nNDcYcXOc+ahlzLKInIODFVDTc7DVFCGmIknN7sml+Ap
f77KXLQxJv7JTrpjeTRRIbzJuYCFpWIzikks2cIb/NTHsYzGy3TKEvKe/iieJzQMWkn46bb13j6p
MBWkUW1TDdUCvCfgf3tT6vZfx/5BFoZrSN0KU0mgrBJa5wiF//uN/LzgN9xn90f3uB/mGDdkSff1
vh9RDhKs6NFeP/X1xUf0CUE4sJyz4cMW7AZn0RlK8XQ5NMzac4y/iyHyZhHl7pct+MD9+zxeRWh0
GSjKcogJXwJo2gMM6LiXwD7mFlANq2Hz0/2CcpO0EpL1oE6oL6x8WcQHPmPbHg6ZaW/V+LiKyAis
CaVP3OVc6ISzdOYllm8qFOu+XEn2mR127kYwdNF/au3YbmRMss+1Z7qWfDOEOCA2+jOM531BcU1Q
+OnUojMrBI3/YXH5t8ZfTFv1m3+ANyhnhK4hYvV9x01LUVdJF4DzCOfzOrFnzoBbWU2kl29OgmOr
gMyA8r53K+mnHRslP2U4/+xnyS3PEP504yvlomyooWm7N/WlKbrHWbJHyzLxC2pMpGIwiV8PQdG4
fho2rht1YqrQfrXMKbPkX67gtoHBWfcH19e/2rKXKrOzYM1pKnJ0Yxf+GK3hXN+TkcH8SpQoazLX
rLXd1M7r4uJOY/Bow1KH2zHuzawAo19/6dWny3lqumkZw7QJi898HmJ7tw+lUz/OIj/49XS8/Zq3
c368RwkUNblez00cQHY2Aa3qJPXw7NcMRG88HtDMmtvFgYVfRkhX336jbk7Inz820CVwSxa46c7H
X9QHDw3zBlO9Sje44ty0AKZtGST4iory894A+t9shTB8+b/Fnf/kULCV4titwxC5LVZdSI+e4n07
Ig+O0L12JPn+1c7kufKmHwFfooV50bhM0bhdu8DaGNrrcb58KufmsMjg0fJxu9+LuAIIj5H5pcnb
ZBB7MvItyqhEf9kW76w4++se++NdzTuOraYZJe7GAMSA4RdRjceuL8jBmmY/ynll6pDQxFY1w6CV
nU0+78N0XoK/cYf82FvuWdSmgKTxCTXDaAZXtt5QsHRawosr1qjNK2CIQNLt578wX4ZMRrOIVMpJ
uXALGBbqpjIveUzDER1/67IZPE5nIyVs9FWOUvPKYCPyIjIvx41RnnrQsTCEJc34Kv4v2yFEKxeI
pKHn7thJO8rZcLRkk9x2X13AUEGAS+8GcqJFmHY27gZojBg12n0kaeF7XdRxSBV8nEiT9c8+HwjI
CwOo4cY4We7tlGTcXy3DOUP3o9dV8ipCuv5OeO42XlrKPqVoXopkW3Tx6CyGX9WsA5W90F96L+cC
IXjdoeOHLmhAv9ryHvk25thUWQdg0EAtKQ9Yyq+xlQGyNlreT5AYGqKVZotVoYOoty5t01t+uq/W
EnFv/Vrlzftg28BG6pkaMHVzoOwebCmqPAsxBx1pofjFihfgHGQS5ia9bN0LlN0iz/q6EF7OUtrD
SmRtf+d5e8wKUyKim2NlwwiJdKyhgVQmOnN+tSjbxGUVmMQRNPFKRQ32VrBSB4jQlLlOLH3vPBP7
mUl+noI5AR5/Nky1xkgqYhBCHevo172Xjs2U9LSLCSqVIRgVbru8bng1Dwxw1NpyJ0zzFrqf43y0
2y4V3Xi5PbzGSipksOL+ICeHhKl0oJXZOh/zhTz7Mz0TFzx1JbADt9+jmWoVNehw6TpZtoZp23rO
AdSwWzw4JsygbvCr7V4FIwYVuVDmE0uXwLaSuZS4w8HV5mDKmjTerMIAVzenNZozw3TIxKkXNHL7
7pyvNBmrOzcOVT/WC4JgLKvMT8s+zNEfu8crdCsbbhmOE2/exzq2qiDrFvl0rR+FaS+HGBKv1/Ty
vPZ2kllzYrveQW73yJwhtqroQNTcyt4dBy/169I69AHur3s/+Hp7HemmQskC67bp3IUjZDB3P2bh
Fi/ekBDHO3ZQPrz9Co3HqVjAAcKMAng0Pw2C+lwMdUxFd6iav26PrlmrKnPgKMrR9q2SptkC9dt9
3rP3JUe17Pboum9XtmVIC1jcdy0APtdsePDlPr/PCgj/iL4NDeArzQyobHZhyzyaXwOSVWVxONR/
rUuW8mVLnNFfDNFC9w7FoSkPUMj0Oz/tK7FF7gQxti1oexC7kAINv1N9us9c10l6FTgqYnti7CmW
6rYDMo0707x4CnNeBLHvLzM1OJ9mzlVdx7FzRRPywAdr8eeWZRHOYPflmyoEZ9os3P1wrNV5Iqcl
eG9NoKeumWF0zTSo4Jt+3YLO6ssgrTbnOaw2KG7s79awTZhraozWmEYF21RcSJ+tG0tBE8JjUWck
ou12vmt6VTjFOiBQLJUTpF0QXDs39nnqoiBjoUiL6c62UMdWuQubpa7J0OduCrLUckoYIPhV1EqW
mWAnOq8mfy7Tke0u9J6RYlCK2uPGgbYa5ehGRb6aioG6VyipGBNZ02dgk00riJtFs3BfhAMtvykY
Pt2eC81Eq9rAVVl2lR9e/2HJwctfSIemOTp1TVg6zfj/wYQK3rB9WL00o8L+Mrt0TJ2SmujGdKMr
WRiQB7IZxp2lPSr00DnjFFgS5+W2aTRupsJB3dbxN2pXQeoS+XHvp58AdsTdkn3vibinfObYKhrU
doqwXArHT+vMSdkm0to2YVN0plFitQQTYTEMK0vJ0EYlsgnR1Qb/1Q19ff46PJdzZm01kqIBYBMC
GrlwueeGHvZQjk7gE8ob6SPs1G01RrxpLi4jn2S7/wqESYJKN62K15Jlr11vJX4KQa6fhFhn1+0f
G8B8bdws3V45Gq9VaemaolmsGRdtad6gm7Q8036OCDMc8TXWV/FcvisECashSDM2PWehtGLhsjW5
/eW6wZWplXvvLAVIT1Ir22iyQvjrgQjj7bDmVKNCsijxLGgGwC7Shb5b6rqnRX7DJBPx+77PV+Z2
46h7I0Pw08YJP7kjsyKR7VV03+BKLBZQDh0qC7ZZpzHeOU9JWRuOe5o1+e+90iuPYlbGsrBiwI0t
fMgjy+3po9uIImr7uTpUNlSS7voHFTsFtGxTbdC1TEMC7HkNOeIk8CfTutfdg6mAKVISUCNUW5CS
3V4SQdY9ycqsjFrH2cA7SfNkF6AFax3eRJlk3bHuJ2FYuhobqojdiaC3pkHDI2pYtHjJig4Xb7vF
kmq35qirSWFITnXvuT5/NVeQM835PsKdKyBEoiUHSfqO622+1QePmqqtGj9UMbto4g7rcWEBNoam
TMQwCihsFIajgm5wxcmJN9sBLbiXbuU4P1JrD0nkOR7Ae7cXmSb8qWRzmxVMPABdQ2pX5IXPwaGh
G8TJuuPt4XWfrzj5Wpah3ETPUrtxh0sOmoVkArz4vsEVJ29qj5YzGk1S3N091YPdJTNzPYP36Qyj
nJKx0aBz0WtxITIvP93WOuR+/kDz7eX2t785vB2qCD80Yk4draowtcPmROYqmkLnY+H292z7GF5J
tijlez2Ua5A29d5H+U6zpOts05HpTbfC6MoRuQuKvRYlLotYkbtRnwU/REk/zj103HzXUPrUveP6
/JXrQhyu64YyDNIeloIk4nxm09jHA++OtDfJHLwdBPEn1+l59ZaJukBXCh6mFbTQnh3Gnlo+zgcP
12HXKx0aSR428dR/b+UXApCwYXHpfk7x6tGrt6qsrSDdyfwguqe9KF4ICEGy+d43uH/+WOO1gyec
BtcjlPw91va57WQRhfb0PInVsMh0f6E4d7bXRV7wHJWggX9aszItKehV8zVZGut4203ejB+YH8XF
IR6Xy5ohPLUow/Fv3WJ9u29gxb0DsWY1Pj9EXHUaNMBlRWLnlgG+q/lqlS4OMAMOCAUCExuZEwnX
+kbW3HRK00QOlSSOZFs19DaYjTxRWM9Ausp0qpwyYVs/JncZRyWKWxxXumEP/27HDhdSkrZzHq1U
ivuMr7LE0aBC197us7SYp5/j4EPcTGYZivX3fb7i1ExujXDANPWy7rgIzlGwj2g3m/pldPZXfLfh
jefO7R7iLsR5Zk72e9jDyOoCQ8ryZt5to5z9p+MGHg387Bpba0FolFf82Pjzoyj3v6wsPGSLKQXT
rVHFecdiZ46YsDOva/0j/Ft2i2FydfZRXNZjZBN7MaLiBaIMj1YfhrpL6+7OiKCCk5CmCHDdhTRl
jrdE3lqPh2Dd76oh2KEKSbK8fm+mBpcUXISJy+YzaeW5r5177hAwfPDn5HrzZI0ecsXURrP8qQa8
+MLzhRvq/pp4rIKSJrtodlfMfmoPwznsnETYwfu1/klxcL7tWZq5VZHKOeQ/aL+Mfrqw+cXZt2iy
lg/of47uG15xXC648KcFlTTLt9AtkMVzCVrr4i5mIVhf8dyiD/fSgYBR6smhisuAZQkLpq+3v13j
T//BIYmt7LZt9l/CIP87oADQeHT4eXtsndkVX7W3oR+bDFctcpYPlcMey2p/33T8133DKx5LtyaH
yiEqHo3tH7bJPvLJPbDuLmobmF3Zaqecu/CgAYBF2h1qa3usyv3gr/Zfd329CgsSAjQanAAvMiBW
5tn4Ic/Bb5FLQx6qmVcVEuSCcr1nXe6nYPh+h8ap72tlYoTQDa2k0Yu7MVx7A8np5+4ny/EfreGf
2za5xpP/AL3sUEUAtWtTzyNB8Wfx5yMp6aEIqsvskoelqB/q0H7Mqf/37Vdp1qZKCNeFzeJ0bgMQ
ZwNqqq7k3xtS9efNAiL/9ht0Zro+f5WjQ0IHcrETLopy0j6CK6KL/RmZ+e3BdZ+vbLdZE1r1LhEz
AUl82L2rniJ/8SEcfXt43bcrnlviUtdrS6SZIyutY1tOv50CfU+3B9fNsuK3VsulQPtpmIZeLtOe
On+7odMdK1a9y4IMnSrNV7twTW/TWUpxY4EmlQbXamE64Q4WOKhnG8VLUZgKZRpLqbAvMOrTJlwE
++oFInIa8ZDN98hlAn6tIr7GFkJWWY4allNWsb+vCVr3cOtoIofWbLuq/mwJLk1wlntBKgp7jIK8
PYh+Qu+Zh2Lc1N7nBCqWa99GkEOLOsB5ZU3R51hfG5VMHUg621+n/JWHDRwkKZB8CkCWOi3HVcxf
83wsDDmDzjzXl74aXGZtXcnAY2kOEqKltE6k8L6ty35qG/7ttiPovl9x4nbhE29EiPMKy7/Sbbej
brgPb3/VEv7z++kIbQ0h9yDldMQp2k4cy0mpYxvM8yY9w1VEUPFiFkB/knQrBLEnmmAnPmZrm/Ls
3eo26dB07+hMQATbxTU5QJvhjrB3fanizFW3jzkuHNonn1YxyHfiSr6Ujqme9dYZBqOrhcTCItNY
zpBTJxTbz9pGzXBowcsy5uFprgy59Fvr6vqSa1R8ta7QcUkGEGu3T1Up+d8ZpEcfevCMfZ9tXj0U
o2OCyb/ZRHV9kbJNCxQT5JzBViMuCi5uUh3Dw/4MbdwD4A5H01W19jXX/3z1PyMJhrngkPKcj/0j
Ow6n/jwe0NwGxcrSKCH2VhC//ovi6UDNrEwu0EOvvC+0+D72ZTStf932Qt1KViXQOsl4BszpVQAW
XWDtoTjyr3NavofezsmUw2vNpPh6Udkjs92rXvZZHq+icVacHd2TG8+QEzO1tF3XkJo/Xc2k+HzJ
173bV8huNmC/Dotjv2AN22OcNT82LhMISd02mW46FN8nwGfLNVyhVuw5D6VwI79dDkBCGFxEN7zi
5asIsqbzBSZk7ud4kc7LWNbbESJZJkziv5XMNyyl4lsk3fNq8fAHEEZgH/cjO5aHNgaeOr/Yv+Uh
j4Hfvnf1qkiXWfYtIjEUhmngfd+Dqozbmby3pWMqimkCl4p2GSbQh9AKyss8CA59X1yG0n/eAJ6e
lvYEZQNDCVEzL2rN2QWPFORv8RpBSNSuZ1F+BSry9pJ6ay/E0lVLzru0WnvbN/7ksAU0Hay3446F
Jn5hTdBVaUHCfq43O0f8GCcadbYAer6P5hpcT4Ylq/t8xb2HeWz6rZD8CUSckDGQp97UJa4bWfFp
rJKg4RQ6zJvzA1Eqcpd7CvFXkytenAfWXC0BluXET2t2Bifh7anURCG10lxuAo0J2cSfbApWlG6r
UlQvD2DnjwHPfVdscxQG3s/b79IsSbXYPKyy6JqraxUTAJtf2fy4+h9uD60xvFpo3vOBZ/aGEEF4
UtWpnRmWisZZ1SJy3TG3pcPcPrlWBzHPA3Hf98SLUKTpTY2uut1GZX+a4KgeOgLgqUeRoLfsIM75
ox+R43xqTpvBZXW2vz5/tfPzkFhWc/2R2gYjV9glspuixXcPt+2vG/46L6+GD/0MAl8ldoGFPlj7
y9xCtMkEAtLNreKuFHQ9WxAiHoDbIQ2aIPaoqf9Dt7XYisOimaHOwgVmmY/BKfwGAdqkSK6ietv7
8VCcx1N+hJbKfTZSXDgcK0nptPAn0p44thMmv2/dHSAghAeVLKam9dJbHv5jnC4bfT/NH+/5ZqKW
kGc+AAC4hdB+X37aWRFZ9NvQf7099tvzStT6cc5YISo0ScO36qgHrwNHrL899NvLkajF4752N6B+
HGzihJ1yah9CEb6zKtM1hSYLJSoJDGDPNXpJYO7qMTjtlzJFV+7JO7aJlZh03zVhgahlYzm3bVZc
9xLZxFs8X9oP1mFO6zHZoZvLLqFhA3iTWQFiJaHius5c5SEZSfu0pstBPvKjhZbHaDk6sY8IlB2k
Acunm27FjUPR13s3zPwpt57rwj5Y25Tcnu23EwboIv8ZfFyvd6xRLlhI7J/QgliW50X9Csn56b6j
LFRY/3xDv0KKBVK5yBjKOiGtfWkkSbaNGXI1nWmUHLqcR4pTEjzB44fZST3PEPQ146o1YlrbAwM7
PrwXa1SCAc/gXrr1r9aHgSNxIfEC/9r+Xzy9Pdl/+R/JsYN0t6mRVbcw1QpxUAVuJuucPy0pmvOy
03Iqjux5e198IcfmUPLIJNKuM5NyKibQlWkmliG36jcIs+eJdW8gUgXFMivI11DgHyS6kkDsmgN6
Rj7fXva6z74+f7Xnrtu2zH0bIJ2iOMSP4PeoTcTkWtsrzgoJvaEUuHR82j6UX/pLf+xO/CG/hE//
fyFhCnK6X1A8t/RBHcP2gj/VaFb2xxDd9fweuDbimsph0YmBcZtiVvu2i9oO6Da7TKuxTMKZmLDD
uu9XHHeDgrJnX1M3QHynw9p0H8I84Mfb86vZxNQ6Me+czZopciqZv+Thl2o/O8JQMtANfT0NvFo6
1TARPo0u0jWwAQ12cWZo1F+q1ZA1a8yiFomdsmNrJUeOHp2fKxjl6t4ETNEtTLU63M0VMsHrwqwe
yxfyeYit2P4YRFtCIv+rWetdZ6Dr81cGwr4rpe0g7xHN4y4fKfgeqCFV0w2tuK3X2SGZd6yZbHqZ
gjrGxahnBI68CTbDqldLxJPIFlk5OAitbvuuLwQ/1NhZ4qUCaLsJiHdq+vxbAHqxw7YK0CXntWdI
b3WTrvhyOK8hdwqsqbl347IFI82eG4bWmUzZfkG/4dO9QLrlNb0TQSgTHI/FmKyF/9dtV9N9u+LH
O8hJmMiRay3bdADOJlkNlV3Nl6uF432rMi+DBvJTvj8RGW3232K+c2jFh4sGwLi599snJx/XGBw3
J0+0+aERwe/bRtF9+/VM/MoH9r5mwwxW2Kdq/eivn3vRgoTGkJlcx/jvlR5Ri8cUvcxzhbP10zjM
P9ZmS8c5e2FrE1GECxkaOKR0eYpaOO6DeXYXkCo8XVnvSDzF+7k/s5N7KI+my2LN0lF5qnI0lfvW
jhkO9/c1KSN7+Hjb/LqBlS24XSxaeRQ51nplS6ELCY4dEyZ2Ud3oirdWQbsN67V8Uu/0b68I/kbf
4J1zq3ir6CCt6ZWYW6d/qvqEro9j96X+PS1/3TaMbl0qzgo2zHZglnd1Vp6sGZgWvfFnVbgGu2uG
V4vEo8hLd/AZQv+I68fm7IK/xp4MG6/mqKKWifeS/G9PH+lv4b3jVdq5jzU1APl1oyseWwyyaomN
5Y4EB5TiERgOZnGGIul9cVgtEAtn4K4IcdCaxvogreWd11ypU5z7Fo7K9tECgRRuDjK2sB+OwK1F
u+efcU97pKsbQTPUcNrSTfDVJV7FtWGi3AuugbN2Pm0/XDAFD4HhjKtLT1SdsDnf2sHpMQPor0s8
BJzucxhPSXgiiR2tZ+fOX1C8l/mVAIkMXhO4n4Ls9xgkgbjPu6jivRkvrS3fMLSdf6PypVlextww
9NXAbwR9leqDZsAXOJQiMEwp4I6bKZZpJlSl9vg/zq6kSVKcWf4izFjEdgVyIbOqurp6nwvW0/0N
EgLEvv3658y8Q40mlTLLKwehLRRShIc76cPF5Au6vADRyl5c6zSBj/Chw0aWAgsbWnV8wvFOffOz
QbKXAPoPCJkkjzUvWSwTrK1DC1PSgEm4McvIsU6j/fOxxqV3bQ3emdqHpulzZ30lS+RsPyZd2kBx
0sjqXxDDYtQBweSz2Ren0AZa0A2+T6OXWEWlq3lSLeu+jd7ZKYqGqmbecBCXBmq4xmjbDm6o2Yqq
/kvOte4Eq8x2d66WACXSs52FUIGOLFtDJXCT6BP3cJnIw54C0C5RXJ6GxDp6cXvy3+pvzWE6DC9m
VMdlXBiaHaoKFMpEHmOde/9cFLqEXMxDmbgi4TFUP19rMOpHOlD0TYb5fUiS3x1WzkECtAd9PoJ6
LbGeuk9TutPKsng6BJ9EFYtkvQYvOupG1WEqM3ysY7c1dgfb6w/WsXnllyVainiIlpggMtlbca95
r6peTTLbR7GuoVVsM4CvPbjQ10/9HIDOrPgwE+OJLqgkX54R8kIJB/113zQVR6EsA7ZTu7szmZZr
6ZZxxUjk2brCCuVgJLO3gmoQjofB9CM7NlV3qET3LNry0KztwV0QH92KpHb7z7Mp4seGs5vwO1Od
piDwhINf+hNqIOvBKuLZcT/fbzy87TYc6RwI136l4eAtV1YOiVt+6LgVDWw+9iuPvfllYixu9MrA
+26+4aRklggPvBm8r8hy3VYONVEB9d8XO+9igROobNmxr4sk3C79rAvzqLaC5MuDjvq9L9blaowm
i0bIFp0a3Kk0F07lbpD8OTeYBemzNX9yAculoO1i4QSFl+IwhDleWi6i5Q4AqWeuJTtRDUg6J0YX
VUkkQ8zT2YV4vmyL5nqoaFdGfJW5ybF70W5BD6w4ze3h/v5S+BkZ5EXaYS1dwupnYteg78ehaX1Y
skUT7lH1WvLwc+i6XYvq2ueOJluVOo8wVeI0lqkihs4QHLgYQPrs4GB2r+DsPRiO5h67d+6GEcgQ
rgYIj5GVaHxAmL3u2ws1RGrnxlMBqg4RaKZG5blkMNfMwPNbV7i4QXEgOJFDkRix8TVPp8MO5/KT
++urWgHJ15N+r6+08JcuPEJx3c80mTPVvpEMN+QscKoGK0tmA9yBfYpSyNiC/t/9bqualwyXNp1w
A7pvS8/8aIFewBudxH5IinzfP5KVhh0gh+We9uMWFCiPvq6+RrWoMlrL4Pb/h412r11hTU0nImDQ
35e0P7NvD82ODNMyBtwO/W5f1OVY/ArZuQ009ynFvMv4LOS1QlCoomWvvpbkuQpSMmviUaqmJc/M
+rYXW4gLTZNFlXHyfzqPoKuxmjIiy3O4a5VLi5hImx/qjpyqTEfypTgLZDjWJCyPlNBxQ4CLxlB+
jyeff6qrIoj88ur0o+4OtpvNjTPn71vguzvEmgEy6gV/w2CyU3UQp+LP7eN8XA4lpBeglvHYvpGM
1gxX0wGbJaBrbDrmZYnIePgyhs3xseYlo206J0fRL+7IgQkJkIUVf1qVdagRwLvfvuIu9LeXfzdJ
XhUKTqxGPE/udOCeiHIoSAGxeKjbLna7NeLT16oMDvf/pnglyYAtVlV5HuzJhBZ4HtOLB++j7ac2
/3y/edVRIaO2rGEIy6poalzwpycPEhVVTFL6k57NcxabmqeYwuhkCBdqRWuLMAxi7PqXhVevDqUn
w9ZVZii8i4zeahFdmywLWTq6kEM/1bHIv9yfHlXH9+/v1toKwmIRGeJUxP3et38M1jN7REcZx4Ws
x1cXE7frDJ2extM0HsPuuOowB6o9I3lbv/F5RTPECMucX3euYS+sn6AuG2fgh3hsYiQb9rdyqhAW
rJ9bSopLn1k/umodjo77CA3XPj2SFbPVX2i74c4MSbXgbAXcLSOoTDmahVVtGcn1ApbSrhXBwo6V
F41iOYZ81AQGb8++JeO1GAPlY5sD4N9u9KUmZTyQMulzeoZEi+Zecrv3lgzbynBglpaJ5G6/LTFk
t6JQh4xWtbx7oHcbHuwYkNisgEV1/PNmXpxC0+M9I/Zfz2LJaK3WWKqgs3HM8LrK4mJgJ88lX2fy
MZghRF/3QLWBqu/+3rztLS0ZtcWawap9F95ya8R2MABdRL4yu46eF/ekBbmhFoSmWup9Ft/NlllM
xAd5FlwNHX5MnTg55etsDHjTfb8/FEX8xZI1u3oIXpFmR1D4NBqS4NQc8UjFbH3ZAzAVoD782/0/
qYYiGTTt86aYLSz8YJfBibpPdT93WKh+iIycaVZGtbsko57YtLbjIOpnF4DblzU0ug981ZX/qRqX
THpdNo/6FNeKlZ99eoT82P2Zue0DcOT/e5EhcOBshRnuGZ0nD4Dy0YjX5tP9thV9lkFcWZNRy95h
T7QxD9ay/ip7HT+DYkFl6Ba0h5whpDgjgnI404ImnSdeQbwVMS/787He779+t/15vWQ+tXDTKvuz
sT4/GGWwZMTWvFRzAaF4RBkIjbLpE3sMIm0F+zK863DpWKwBBhtea4Ua5kRiIZxYmJXmkFMcPDKn
R9aZQTWFqMmoXBfo0GElUVX4f45rA0W6xfrDmEZNllG1JyVr7YawMYWHvW6KLikc++Kz7lMpAh2N
tyJrb8nIrS1oZ9EW+MFyzE71sTp1qB98mhOEl8/sMeiZJXN81KA3yOcVzw1SBt+CykSgPNTFfBTb
X0ZuUULCNlhmOByXtZHrW0lFAOdv/CJyHR2EQrEMMs9HNZXtDMrr+tknv7PsKx7dkQG9t/vWpWp8
32XvNqvNSsuGwCGcvPWxZYBnl5eVf3ysbclyqTE1zAUjyXPQgSt/mqbwkIceeGi8QBePVnV///6u
+xC0x/oOWFwx+e2B0KI+UDF+FiL4en8MirNTpvlAtLt2m7oWzx1ZN5DlgSqUzOWDjUtXaMdvnHaw
gJQeg3g1ToZ1vN9p1axIhsvWGuQkpVU/b8EM0vEyDkTx0hs6xjbVnEgOtiyNNRMzul11r5vgFw8k
Ivc7rmpZ8q6B2XamYedIL6zFoQ0Asg86zbGpaFoGaBn96u+U1uKZ8fZDM03P+fz6UKdlUo8aauqg
YdhTu9X8Z1NWn23/wauMrPHTbiBP7vbE7rK7kMBJglxXfKfYIzIwy2+qoRsIkO5Gk50mzz0vu45z
p/NSquYlwxTuUrTDuAPpi7NVHX3y3ZgO9+db1fS+wu9tvgqpQQkOXbdf4yCA3MBAD3NbJY81Lxml
V6DGwCn25vOfVfOFiv/51dv9pveD78b7RBYKFFnPRqtHtH2p57Tefg+lnzbeFNVj+ODcSKaZgwhX
iAXT3hgXe/1OIXkovtzvvMqAJNsEBHoLgUfBtSbs4yYID95DysdeYMlILA+hLtJ7BBFw5vwwBYAF
U2D89VC3ZSAWqjTBVejiujRw98Ra8zIPj3DJ7N2WfKclmG+JEnmqCq4hD0pQKuieA4rJlgFYS1WX
0AFEr3PUocCQko489hiQsVcDBXW61WflcxmcCXvik8bnqHq8f39nld0CDRwy4gHTu2ZciyH215+P
raBkkKPtlqbB8XwR9nTBjf2wcF25z99JkBsWKfNxVG3ORmhHz9d6cZO+/ctr/QMqyg4++P64lzBw
TfiBl9iucajJd4CuT/0GALozgWrNiMkEZhbonIzmBGXLj8TWBHdUcylZcbUNSznNYfkcCkNELkaf
dAvVbADF8SmDswavJ80UOrh0DEUXEW9+A7nrl8YIk4eWSwZpuea4zBPQvc/DUOUo6e6mpz6ADsBj
rUtgaO5YgJ2iLB2MbkYQt0WVvRS9Pz92SZDVl1qDZnUV8L10LfDdeKhXUNI6YioeyiRaZHcM74yk
CECM44KY43mr4mH6arjHimuCOIpllYFa1Zz3dHNwPJuMcOj0rjEj89nOdfLPij0pay4NLTFbvDsR
RChQZbl4T26nc1q3mvbtQKaNNnrAt1ujgZY4z7ZonSYad8C0xfd3zC2nu7cuXYZJOFpG2edL2lFm
X32zqJ6m0prOYUHmT8bq6YK9tzI2EK4OJf+IG8PQiKVzU7sNkhUCCUHxe5oYWDeXuET1DTN/57zV
PNtuT5kvh4sKIGSgAtC7qaiaKgJDm4kHesU1twjFUOSAkfBtw+dL66YVqEqyrEfBLok9+rVwv/Og
wp+Oeqqu28vjyxEkyP3lxAGlU0qnPtiecoDBzB/hhDI9gKabgvYR9w1r0Jyst6wEiySTxc50I3Vg
GSR1m/5kj1lsmP0BNOiaiVMty/7bd/bNPatwyyp3oflT/m8Wz7QlGvPezzfZUe0d3//4rmUowM1b
huLUtLQp9BGvfDq35ZsIT753JNPX+6ZyM0+3/0VytX02QGQG0OyUPk3HLq2P/Hm4zMc1GWJ60CUb
VWsgGWQV9N3I18ZKQ4DKVxBlL39QXe3xTTjmPgLJdTqsNz1CKusf+fh/dNdNyMdvl3901/OjTkD+
ZtR8/5Vk8Gu25VPdG1ZapFPKP2Y/9uG8uifvCIWLOQJn2EMVsviVHGfqVrPM5gW/apLtuIE5QqAc
LjuSKDztlbhaIOY+Szd2mRxqYmxEMmPDf3ZIh5OIUz/H5dU91YfmRHXvN8XpIhcNzsWEeCJ3ilQA
Qugu36rtc2dD9LPuYmfyEq87zUwnKKYwSE9aI0iWCqBmA5ZyAkG0NTxVtE00xrIbxY3Jkl8t4CjP
utzq7HRF2f6W9DFH4T4BaDWLmgtIqnR4CcUY5BdMk9VhC4V5G1t6/Cu49KcssV/7XzxFpDHuYv2O
Vpwx8nsmz6oAEPu8wJtx/mxa5zHbXp3q94Iq+2mej8PQaFyyYgfIrxswoG5kyGiRBkMVjRDKDfmH
oveitvqxgEQM7IebrhRhf4vdWiTpRCbDwCq/dWhq5n0KBHUykeFYjANYIX8Pfqk5929GsmGgsr6s
NeUO1E0xdZWRn/zBioL5C0eQFqHVyAMN30C7iDrf+/VXqyOdVx11cgnKFojZWQeco+UTat4OJQ5r
r4n8w5isCQgqftTxqqvLVJ118jtp9LMRmkD4l9nE1vcmJXGdLGfvt9HE/PMO4/A0IA7FdUCuSlkN
6BBl+4+MuY5rOyYcoGznM2EPFFPuCyUdCOXghU7YoX3beGqDA+2fTFfzeFD4Nfnhs5k2LTywgqb+
BJXzuqU2ggKTnSyQmdBc+/5Gvd3YznKVSgV9GLfN+929PTu//jkMnBf70zfnZJz20yBMfvtaahKF
8cjPIRNcudnaljw1WZXmq4g2GsYVQpGT/V3osHKK401+E2UNJTXtBzttjdc1fK5zzSGj2Enyg6gL
uAeeIsFSs/a/FtkfzdA8MzH8VQ86JJuq5/v3d3cyvlRWBkQHTcEemWSEX/0x1+ylm2hu7FNZf9at
Heq7JYHjgiD6Cr2H2j91oR2LeTrO0AqoyP9Mr4Jcfa15WKt2r3QrK/Cw7uzCp+nMupMg/pXS6o/Z
cTRXS9VcSfcy3mUQSA/mPPUzcTbb4ls1bRoHqWpaMmmjyUkDzc08dbJsjK2FQuQWNCvJfTevmBe5
NmViPmNNl+UpKIQRaZ4Pbbiduow/1nm5ICXDexRyWIudLqz/wIGgEtnH+x1X+Qe59IS7NG9QQPv/
V+EBt/ksMV/Fd/GE+ioQgYaJ+Hb/V4oVkCVos9HNgn5Z8rQV81EsVsyc18da3lflnYnR2XS2Zt82
oNRKQJJxMDIdQFTls+VyE8cat7ZvcjuluQG5J9BE9/TTAIUmca66svQ/QoOI94cA4gfkNIxlQ07F
CN7/K4Fs5nxu/MrQ8QKp/KtcjFKtJi/zIbDSzfnLrspoG7qDY/803TUKKjAVBGVSzX8BJBhNJT+a
rh+7IF64P8eKg9KRLN9lpGkWb6NpULfn1TaiLSefqWGcNmd98BeS9VcLny1ARWjqN8upD6cnw29P
C2kPYz9oLg6KO6VMQuzXoKi0l6FMhxD58SxyjCtZ8rjIXjvnM4XaXdFqBqPwinJ5ymwXzrxCzDyt
2R+bN8c2A6PZUB1GQBeYjgtVYVJyrUo9zhOr875M57ZEqhIasNaK2939FVd5F5mF2BwHvplGn50L
Cu67ghzmkMe5YZ/AT30uxaexmWM4/uMStsf7v1Qco3IVi0NImXncyhE3r+J8xsOvCI4hyq0ea146
J+q+ajlrAiO1zG0jLO4dIZCUWUqAjrukX53c+HH/T6qF2b+/O5E61+pcr7HzlA71FRVq5xCi5/eb
Vs2R8++mfaA8VrFhjljNk3E2D+7wi9gsud+6quOSmXeeZyOPUuZpsPWxyas47HR88ooTRNbTHsNy
8s25ytPO/8KGY1UjasgCYMB0FcKqvksufs6WruGkzdM8cOPGHePR1mmbKaxZrmKxndbZ+D4tDRS2
zFdreqHD65TTGFhFjbkpei+XsKAMYWybqc5TC7UUuWNFZPv90JrKJSwhMcwty0Sezqj2rOwqwRtU
sxlVnd7X+t0+p9xc6m3MaGrgUgV5z7iCCPL9Xiv2uVzDwtu6zDPLMM4ACRxp7p9ckKGbC0/uN6/q
+f79Xc9tzn0TFXMsJSOLiQVGGP/BsPvf7vtd0zxzHVI0OTb6hCI/RpO20VUjKWzo75Dsu6bzFQob
c+3zlHlmxEFxZX5cu89EF61UTYrkgU1wN9MiZDhbyNhEaxGsqLHn3WOPB7lahVZDaS8Z5gX6A2d4
q1hAm9OrH2GcwmNILk8JahjO1m48FQWUcWuQRD+UaN+b3mNh76a9rru8BeCDpQWtX3qxPPerThRN
cSOR61GmvAnLIi+7tBBDOm/QgFztOFvHxGtBow31EFQNfRos3d5UbCC5PgUq7pDOXjLjnHkIRVor
ikTbOiq3LPZ4qyOGUWwjWZ42oDS3uc9F2jhL1FqAreXF4SGzlUtVJkgy5tS2jPNqtWU08/nPhYdD
8ljjkmt1AUqAfCI2KBX9SZjm2bQeQYHsO0jyq0ZhlVz0NE9HUFK3wA/wQDzYa8lonQ30L2QsRdq7
/EjtMg6ppTmDFbFeU/KoqGAFAb63B+GrgqOwQ+D8nZ7nqax4wnur9q4oYSTTN5eU3P/UCtD36jgn
bx//nlxXMqHUrPUYRgW8yMkxSFR4djTUOj7823bgyZTAftsaoOZB8+UE7o3TzmbGUA+cvT2ykzy5
8MbkwRRmFPeFLBhOYWV5MWDkTGMDqr7v39+dRuNo9GWNoFVqL6k3n3nwMx/ARq5jEFE1v6/Iu+YB
3PLnBiyZaWhAgsI9e83TCkwxeQC96dueTDAs5rxcgxwz3wJzGk1e2UeZSR66dyNK++++c8oZKi9w
8hSOEVP6AVdZzfVMNSuyAecFnaqaijTPvPNs+69rY4KFChwkIAe5v2lUW14y5ACJ27AbRJOKpbls
FgSaG1BYgpPhfvO3T2VPhh50wOJWhcAIlqlNwsy4+FCFvN+0oucy0IDOfp3be8+B/UjLYTo0dD5B
vFUzMYq5l5EG3CHjJHz0XIjysxN+HHIrmd0q8cAUfn8Airn5D76AAEa3ZxRS0rl57ObeHBVdoWlc
NTuSvbLBGBAObJt0hFBA0R1cFyqi7u/7PVc1vn9/Z61VgeCIsLsyHReouSR9vRV+gnKbur2KkuMu
cf83qgnav7/7TZY7YxesLEtLBDa5vxyrYdFMjyLEBr76f7e9gBcpzzKapQHYo5bpkoEMyTfpaZ2b
CKpRhyy/QikP2aVkaMvksfHY//7nYAQrmGR4k9pZd/U946Xcft5vWbUgkhVbTrXXrhVZCjecxYHH
WdQYjhmHmw7lofqD5JVHPGunkKHva/lpDL9ya4nKR5iIcDrLGAJ7COgCKGUDgvCl32tVzk1ofL4/
M4o9JOMGahFWGcqSmnSA5lQ0C/bNHcrH9qcMF+DZEhglw/XAtp7n5qP/SK2Bb/pytruc7A1lj6Hz
NvWX0v7pPBTRR7vSmQBd0oW5lue8+eu3yq1fvLLT5C5vmxOalk6Emncm2QQjb+bH8bDLVfkvgHC6
O+fgOdNRXd88kvET6TzoLeGveeayKwIAs1sm5V6j+dEoxrHE46tbs+DkjmtIdQf0zT2P/0n2GjCb
hFabOW9DnzZQGSrMmJM/7u/L2zkQNC6ZbOUXHEqumLGteEOcB0XYv4oR+N0wcjICbix+tj1wKeTN
IXff3KmPc2ibAhemOwD3QfwnX4v/Swa91U7gFPYwfienf4gP8i/G1x0iVH0q48fckOnLmeepKcfZ
KUryxkEd3p5KAJLE8f4MKlZHTjhbLOjLKTect9Uv4qb47ix/hOz1ftuKnSanl8W0LsCMY3HGLV3Z
VzajdLqOVi19wM1TCdMiWWI4ZV3tmwLt+06H/AnbPjeV436633tV65IxjtPYwPk7e+ttNLo08bXF
/aqmJRP0CCiHltYfvneDkZDZO1SjDvGumnPJIw9e5qIsdSVvHpheLg4BBTaFLMI1c0c/4sTVnSI3
35eYe8mqa4MBc1tiCNPiHSz3jQYf3W44jfPVCuN10VXhq4Yj2Tfy78JeTT+/mjZeyL1xtNs5j8ZO
RHNeP/RAwFgkI6ZdG2ZO3uOA4MfROa4ZQ0jxihFqTgmFjclAHjEYC4CXOCRG8Urys02Bxn+7v0kV
TcvZ697OLBSre/l1K9anmZOPIjegbTVrXgeKjSpnr6t+yousM8jbKq6Nex11xSSqbu/B+nd30rEm
GeNBRt4651fhJFVnRaFO6lPVtnQqgKU9s0AUhj7b/cd5Ra0et//knpfcn3HVlOy/fdd1C6xD60ow
4/W2lQfD64fE79rteL91VeelkyF0wBMOCDO92gUeMr3H0nL1AtBW15o3vMKg5ES0LaB6WkwQPTWa
sT7DiJdT1Tf+mzfXP1vzIVIyXL7knHO5DMMUOCy7THP1lZTWl8zWsbWpFkA6EljewKXMzZo67ZZ0
fZe47kMhSvRaOgi61Q/6jDpY22zmEWsgTTq3zUMJOtOX88qgbwQh+e5QGlYD20u7/AXMPTok7O2c
L5qXIt0mLaE7vEtu28PPFhVUK7u0eZDwdUK21AZ1wM+weSLzoDkaFBtJTjGPoweuZlwg33oj3+BZ
uiLZOnCvRrXjbXG+zniE3LcJ1bVYzi3PVmtZxBfhxaiykxhBs94n3q5hFrZRJwCVRjFG7p0LEHWB
uP+RZwmmU7LzeoWW4lqu7ltngKgWBKt1+Yh+HIxDZkusWtMYaVZlF75kRz4PAMkbTz7REVkpzhBb
ugJsfr4GfiCyC52z07DOl94sjk1ANa8Uhf3JcrcualE6cJuuKQuDyODbKTN17kbVc8m0i211lq6n
xsUx3XO9sQ+bM8WG0KWZVM1L5k38oSssXhuXAiqNMbCPAJJU7Fz45uH+TlX8QM41B+04z8vM6HWk
4Ylna+wszstKC41zUJicnGcGGysd5m3kVwKaHTxqUPPgsUPpBRAI2CyNtal+IrlmxylIN++TxAz7
8zyTSLhhshn87E0PFYiYvqxoOzPbYUVXGRfwxiHRNCAi6L1u4yN8GjAvOf3c2CDWM8NsSYtuii3W
H63GOhBG0/uLrNj/fz9F310A+myduwbVg29jMEKoXHxo2u4RsCB6Llku5O9WhluL+1aaX0EmfHX9
7uNjnbb/fWuBanRo5lnDr9kqBORay9YPXsbJW9YHt75kusG4iSZ3g+wyEH8Cfd7ytbZctvMZfL8/
ApV/k3PQnCzMWEbIr/lVfYWkCphaoafYmkdmgXE/KGJIOUYTLSJ7+fP+LxXmLKelR8EHJHiFccHg
TsQIzsOKtJDhalb7JjLF/E9qehPIjRkDbpJltaXektg2EPcYi4+YT73oFDQV21XOUhe9M9dt7pG3
qQwiwk5+rwuOq1reT5B3hmAP/uyH7eS+VR4Ekokd5/kjNcYwYTkNnbnW5MPl06uLMxUF0pZ7GLL5
oYpRtL4P6F3HSVjMTla3xqUM6s/1kn+0AXk3RX/0rP6xQ0IueYVKKUW6bMsuIaqx2wjatM0Y2eUQ
aFzBTewBhiDZ8wqghEuaML+uoG4CNRept8gQqFjH/snmOaL43bJoTE/hEmQWRT9AfssJFn5dbQCc
jG24LCAqJQQFPTx8u29rqs0k+eaxc8fNgHry1fZBfTcXQpxCRnQ3rtut/yepu9StaDqCNyEQB0cQ
VR/nlWruibcPif9ku6knytbO8JQtjeIaLu0bEmlJ0Zma5m8fEv/JdhcI1G57FeLFoOxLYCDc3IdR
OZVRlTlQ7NG4h9sr7MnEimWTBTUMAR45G64kCM4A/BygxhR5U6U57W7XnpqeTKg4Dr1B+xUTZX90
fg1peQxS74n82gkI4Sc0bkj5F8m2HV4MULFHxGJIspMXg3x4iIo/p3hOnIORMkvzH9WGkjw10jjE
mPZVFwia58yPKNHM023L9mQN3BlRkQGV0vl1XIzIcY14m14IQlGmxyN/YDGv6ogBVHHf7FS7V3Lb
omOVu1q4cXt9e5664cBwJeOiOd1v/naU8D+Jawa+mhrwCfI2h68Q/CtI2vd7NeAnwo7lY8go05Nz
2HkWVtUQhtml7MVlg3WX/nwgNWRMSlOjvqBYbzmP7S9da3SClteNihZrUhdMxLbf5ZrXtGId5Cy2
C6lF4EIQRxWzJ5K+E2HU9Q1NTAq9n/troRqC5K7brPCtvBoR5ay3+VDZS30eSVE95CM8mW1x4IYv
GHgKIBpvZdHmDUjF09RlgYgmpuMtUA1h//7OcbuVzYqiEfyar40RlWX3DTfOh/LK2EWSSY/d2pUT
G7y3inPjS+DhphwZIF3QwQVVnZdcNp3BDmKYAb0iUZvOBugQA83mVG0eyYiD2Rxcx2rotfbDy7rS
Tw0CIz1obR7bOJJrXjLK3IoV7luNxycopjv6Ei6NozkiFK7nP2lrA6rBBVm8txb86v7KL5kT/m82
5ktR91/uD+B29Y3pyenrdis5dNYwAnJaD3vZO3vu/KhNwLZ+WM9hE+nw2oqVkHPZAPNlm1P6SEfa
IP9yo7X+URY6sjhV45IBs9oKGIF0yhvK6yLTQJKCPZtccwNQNb5/f29aIQps0L77NnXPLqcRm2Kt
RpKqbclsnW6ah2bDzhfhihTginJZr+oylDiVugJmhXHJarm5OzVj56Bqb2tAhyigSF+YXBeAVPVf
slxraLctR+38G5lRSEMj3LUDqou3qHouGa/h07UHQTyOZdDUdq4d+46juTsqvK8vGW4VjlvG5wKP
hPrrgHrSxkcU+Ldol5MXdrHp+I95Fpl6cbPWdmnIgLPfdowPbMp9P1oH/PS++SqmX+ZfBNVOvjob
8vctm/uT10xWtIAv+7JawaiZKdUv9tv3u92Pa2nhF33FruHsAh6LItDRTczcPt8fgeIS/x8uRrz0
w4z1/Op0BgBkeIE7or2Y9fjSFeFprTbNSa0axv793TAK0Zl2W7jkzS+Pw/zkszgbjveHoNimsjru
VjjMrFeEEZgJvZloG8XYx5kDXWrNJlLNkeR+URnRM9HjdOOOiZQOPVWr89OnwwEJsJjbuoSpahyS
LSO+wut+wThqO+HFgTwiZeCbnieZsWeBHoK3c3kNOnYmLjhxuXEYet2rQGHKMs9JgHgFDw0cQRXC
USCVvVqiSEpU7ldBe5y8MPXb+sf9lVYshEx7UnZb0JBgQpSZrH8OrhdZ7nwsy/Kzv67nctMBTxQL
IbOelBnxS+aM5VWMBtgUhsWMext5/fuDUFiCDP6q3GJxBqT638TQXzqffq63Lu5IrYt9KW4tMggs
m5HbzIp9ua31yCg/BDU9BmUTD1mgOTRUEyQZ81Y0DVihV34dCracl3AbkznMNIusmp/9p+9OCnfs
/SXbn0w8nJ5XwqCMXIdJb42aM1vxipUhDwUzDLJxll+LrYvAxnsIGKhZIMA8LYDr+38E1gBWVP+x
w0mGmNUmK2s+tdiykMLjUxO3g662TzVRkl0Tlg1rM+Nhxi076cKAHkTnssihwa/HdqrkpMO5tfFI
xuUdqrrfKoeeLZN/AYWSxrMpwuaAFv17pQfBLKsXuAQUCJkvZhgJEMpZtgNS+Txx6iyi0Hi0nDbC
9U/zT8XOlTFlfeZYA6W2+zb4J5SbDEV6f6oUJ5OMJ6Or1be85vm1AbS4jYIw+7qs7oFZ1Ymtoabz
igWXQWWdReylgS7X21x84ytIdrtIW1uiGoBk0oszt9wLkMDrKkEhFuOBS8pAxiJ3VgaC8GlIQw4p
9MdmSzJxs7egZt9a/ArsIKrfWFrZa9y23wnIn/Jcl5NUrbXz7+0F4Y18WVE6+uZnPNma/NyhOvD+
AFQrIblqRge7cszaezOw3J0tYm6CAWcxNS5C1XPJsj0fd698M903vDlZdgYH7/1uq9qVDJqi4Nj3
HdwlncqMDNJEEwzuoaZltNeuNeTXvsCMjFCHuTaFhltB0WUZ5hUgTOeClpld7SaPctrEpXhE5wz3
IpmkBEEg5o5CsCunQ1JsPMYvjmb1lcIXGGT6PhrP5mNl5PjZ7q3febWuyGbQwzTsSprypUV0vMl1
QRCF6TqS6ZZOlvvlWLOra34deyeagNhk1paAfkUEGqesWob9+7vuDwKHwTbn3pvtXY3ht9DJh6va
lWzUY07Q+MHMrywPPzmWOST5RnVPJ1XjkpV6w2gKARjF1bZJxIYA7CLf7u92hf07koH64f9xdiVN
duLM9hcRwSRAW+AOVNWtKttlu9sbot12g0BiHgS//h2+VT25dIlgY0fUQuimMlOpHM7JC1baJp6V
rJa/jSqXwKby7M9GZ329/wXd3hVTlY4IBCOwp9YrYlGgitnP8f2lNZtXm70Is6o5ADTh577mUZrR
q8QEkc3osXyx2uwl+GSADxh5e0H4Z9fwu5Cm03ld+p/Htr+ZwTtV5LaRN5ZsgZIdVHG5FdkzA/xg
5rHYVu3oIqM755WA0szj8K9wkPmYyF4ThU7y29/fbX0iZtVkPQ519a5Ino+YBUh3+5E1GqO2bqHH
bvIsI/c+O6V9Rj/RuSqPzUl4atvWKMzGyTDD8Aiq3tfAMNBOR18qJk7HTlSxU5m2MihmPOvqsfwn
r524m5vvU70Ho6XxjypESOa39eDODKbUncfyZNnNs+k+mQaY5ca9m/WjRxfmm9R81my2qWtVAm9r
jOWGadc9W3n6T+f1Fyf7676UPjpffEJNZQUjZqeKAnQ5EhiP3AF1wxHUim3l7WX/Ti1NK+VZN2Hl
qrG+kzI4jdMen/ZHGr8trRiraRCjTi1W3WyH8hDMVJFcyk/mvBwIxLb1lWt1Fl2epSMQ363eeXBT
8xUsxL8p3UML1RyrpxjsHJC0pimQzRHsJVNB8RKRX6e0fyFsp0CiO9Xt7+9kL3PRNGW9ArI+8x89
R8ROtocypltauVvHgU11b0P2+ZifTHM4lV23E+3p5KJYLDXLzGGgMr91w18SAN2B/OIC8bPcS/nr
tq7er3m1Ti5ABm9wwF3+6Jdmbp6mTiL7f9+YdD9AuV5Rh3ftogV5HDABwXbHo6pJYzDFzHsf0PwC
NVVl+72T280Cjhtghviedc39Ix1I0Hk1PTUGFKSF/gLSH2O9Cm/5VMt1xxPrdq2Ya+p4izNvJASI
yfqTx1MjmtM9mDTd4oqtGnVlYfAWIvFLOC+LACDtv/un+ZGH3ySimGlgpjVZFxCLuJgUy8u3Vfwi
5k1SsBd/OvaF7Te9M1MqDebweaO1Klwayba3HqdlFmE+ySrB5QVyjsI+EqBtP0cxXGo4k5Qbq1NZ
vXZpWLDv3d5NrjsDxXA9w6a5KUBoUnbImjYMOReyfL4vI41NEcVom9Kalsmh1W1O57DJnlzzW7e+
rNmBwGyTimKyFoii3DzLxM1y23+LrvorrcwDfeNYWk1EBZZTMRDwiluRYTTTTfv+52I3w7f7ctHc
gWrOSaZFOo1BijuwZQ3gF7KQVCILB2bsXIKaQ1WTT2T2mhwQd+I2oIx/pf2aP5BuPlLb3YSjmO3q
G6m99rihmOMiI/csio15Lb4vG93WFcudzNQaAglGGD5d5vkxOzLFtW16+947e5UA2Ewdlosbwo+L
X1dI4I+XztgDYNdtW7HQLuVFKTF5fiubzInBCEZu9tgdqZVtm1eM1HXGFWM4YF0MZBW6v20Tjbd7
rTYaI3UVI81n6XkA30EU6fxmhIQ5+Wte/luOTGBsW1eM1BcFIWL2+G2hJMRAZFzNRx5PWFrNMKWN
K32HghytsFmI0bm+7yNjbx5Yc6BqmqmYArRhMIjFxtSFL9t4MPYACjSXk5pmSlfmAwqXiVu1WlGA
uS2fXMjwdWyyyLd2HJjGxajZpb7r6yqVBiJ4TI8sWfX3DEeAzoZjQaqaYerXcqYsCHBzs4afZLt6
DwCwb1/v+wDN5tXu+ZQNzDY2TkfXvLVgeEXCfx137m2Nuqt98jLz53TsYahd/+DNieEZYZUnQE3a
iSO3J5I6ZA+lVDHcWoDsO8tGJ96J7N+Fmc+BkA/cQfbAzV66/K0mQXxISipk8NwMXU6oAy7ZNWmH
CddHFIy/7q+t037FndnWsvKRozJMU56GRhXQ0Gztf+8vrjledd4yn4fFTG1svAcXQfVg/Wb+27GV
FV82td7ULkg735jknx3Co9VfHprGPShxxZcVKYYgasAz3cry2oPd3nhN8/P9nWsE/kcKjuO5Skqw
DkJ/xNl2xYnVRnq5v7hG4GoCrvTagjoF9t255aVuRYg+2tdeGDt7/xDYAjqvjleKEc/UhuKRIF9Q
gSpe3aiN5KP9anwTT8YleDSve8Rful+yWfW7W9xyzA4TIvDKgNL9z+TBeRHDj9x2dop2ulPYPvtu
+S616DIT/BAcxrkWAXo5jrk0NReHPpEqQ+kJhJXm3970j4ch8nbYiYM/bBnc5K9Ya5kNrWNnUHsD
dEzhRpWE+hM4ssL5bFyKU3bek49O/EocMqHcKwzW4FesFbhS/sbo8SmVO9PeOuErxrswt53MEXeK
FfzAmO65yq2dNnXdyordMmGjdjYgOSHy6YEjsRW2AdlLOG216Q8cvjpHWSwdQzMxYrNuYZjpmkp8
oXgdBnmCm4tJ4P6SqM7ODfvnvjFrLjB1sNIb594tycboXv3yfnsCyYQ1Eu6Oq9CISgXxzUaCjikG
V7GSfyvyV7MXZep0VJ2jdDCgLhZQid4AI33ZVFRcgiegEIMKq475hcT3paPbv2LBiwzGYAV1wW3k
IEsc7bju9kgpPhzthpmpw5RuxaoBjH0ICZtoo4iX1/UZsFvyxE/s7J2O/QDFlr06dztwzYHacBE/
BS8xiVXIvU4jnXQU+52nrY2GedBVZvrn1OjfDOTBD+5csV8wy3SgQENqtFrcc1GuaFvOd05Vo/Pq
XCCAYoCNBTTKWwlQ1mtZCuDmcbsO7UCuYM6Zft+X/aYkH5iyilrbDFQsro+cTt91cTF+c/onHhy7
ANQpwdqt0N9gQzEFs0PQyIZiaSPMzuyEnbqtbyf+7uZykPljxMPWGyfO0jLq24cpPzKRtsW0ik6K
eiwQEOLWtbZCQ1A8OaOzc3dpNFKdDQQOEpAQDDj9qVr+QiakCMG4vKM1OpkoCmllwTD5C1K6M2kQ
Gv9cQM3tHQE/2WSi3CmTvdTGYmw00cV8div65FVhuSw7x/mxwgcqsKvlUKPB1Ed1w5TnJ9v2EkwF
bDykMsy5uSOej0UfqNC3c9BPhjlsb7hmEHEeGCRy2mnnXD+WfaAC39KGCUkceJo0A43H82hE5V67
nm7fSgzYp8yXY4poZ3UyBAnBmbT+lyMOIFDH/qAs9lS58PCZxDy45SEn13n52ZdsJ8DUiWX7Te/M
VHi04m2Lwto0Xph/8vqTeewFEaiYtKJIwS4xZ/XNorJ4C5x1eOzI0hzousFMijrplzlpwboFD8Jh
ta8t+iN9IMPfF7pO1xUzJROZwKmAbKgrf/Ahmvy3Cdnt1tqJl3TqohiqKwUGvFgPU8IUWYzC8nLi
jbHXsqg5UHWcL3WcEqMuBtKVZfer7dsLLc0vlrvHvKJbfssyvNMXVlVT4RR4NsxD8AUvHx4G4OI4
O85o7BiqRjzqMB8z8slBWwkM1eifMD2FsN7YSRLpNq8YKgZ/e2AGtObjUI0L2AmYDMFTaTzNRtud
DumOOslHq7pbAXFZ3zgg7IHcSqou9O23Yk86H6fqApXplrZgV6k9xDRDHoRo/l5OYHT5jtH4x6bs
PPCs7/ae6c5BuWPrYFyqqYfHz1e2Xs2iZGtkrrY4ggwPAw6U0K+YlqYxOTTJs9wwcIvTwPcIUXTn
rBjw4PYpOKqQrmNGaX8amNe8LIU5hTZFDH7/nHXSUYy4tNCjAEALhN6Eszi1DS9puFtH91fXRPaB
OtdXtK4xT8C2/+Vj3Ivw4my6z0tAo3YbRLra8t+FP9lAPq8x8nT/k5ofpE75+Tmvvaws6xvAQGRM
OkzJjWyPfl23+KbN77xGsA60BastkknUjzH9+IzQ8PexfSs2LSu/SF2By3dawTuHZmDB/pIgTT8o
lk3F3u3c8iUV01jUt9oBZU8BXs/lr/sb1yipv8nq3cpVjxzm5G9PCPM65CijNCl9dpd5592sW14x
376bO8Bj59h4nSEffpPMuuzNb+jWVkw3E5UvWI67ty2uaRu6/j/+uOOidZqimK5dAjTUY9h2jrrv
DLrgY8JWzLUzFuh3hmNMzfxW9fmD6Q6PJVrfDy2vNj4Vsxgys8euMRYSuctDmo0xiPLuL64Ridr7
1AO/tilRZ7tREKe6eKjtQnbrVlbM0jMpN2q4+VsPRiez+cqARXdsz4pVpnNmVYBhqG+98cryr/5e
4kwTmqndTkGeDbzNUOkdWwA6TOcFhbYgu5juMfVTB/VIYU/gIoBERrrEVZFf3PHIHCzuO08xyK5P
R2O2IZKN422wi5AP7OyWe4GZ7iwVmxSum/K1gh+sVqTp+7rurigY7p2nxuLVAT2Q9+Zu60HuYIFc
AE4whTIf3/J5b/Rbt3vFPot17vJlmrB+i+aDoCF/G93rIVVU25yEU1oees0RxxT53xjDfFvkXgiz
2cmf6ZlAbXOywHMVAOUQ2pJmP1KfxHm+xIt0b3kzxI6zB0moEY46jreCsAsg0wjpDXvicdos/LQI
e2/+WHO06jBeHuQr5aWYXrps4hJ169RvxQ9pYGjyNfM4aLbun8PHaelA5exdOtlgTJ7ZF3dJz/ZS
PhfDCh6UOvjWVnncu8tLLoBr4slf97+nkZraouCDNVgCtM2+ZKNzYm17tuQeBJZuaeWSqlCBn/1+
sS+G9w/zp3hMnfP9TesOY/v7u6BAGo3TzkttX9qy+yKaNLT8dCvMzDt3icZ/qvD1HMdqOFVgXRae
f84pmAhJ/TCsxQNCpp27UPcJxc9tHReu0RZgyxwlzrl+E8S/VMyPTLInJY381YlFiYF2Agw+6yJM
zMAUvgilw3eKProTUM4WMw0dGLDw+PdNKxKNOBt+ExZpdbp/wLqtK46OlaJGxyuWrzN+rYP8qxPs
UStoBK+2iBWCLytgP+vbOLZGDGCi1ybjr7Wffml26Qg021cbxUZU+Eu/nuubQe3L2DRT1I5Tdkw2
apPY2BheYAKd/GYBLiIk6xCPnrs3SqU5V7VHrHZHIBJyLN5nMlz456J5zdiO1epc2/bNd1brNCmz
fH+yL0VRk2hAH7OgGGUvvo8D/4Vi3/cR1wP1dgxM90u2s3n3NboacpE9HBtlwEJYDBnSpv45FEfY
YhGoqA1SFhlt1jNpX6wBzVetFxK5hjX+v28Bmu2rTVJ86YlX1q4Dmh4aAQX8mmEYv7UOvnvUNqm6
pXPeFcR5pMI+ZW59Bn3hqan2ctSaK19tlWrysQ5sy3Eei7p4Zs4aZkh/d0Px20tF2NbWTlpW95nN
xt+dMXKatmRzZ18mdO6cOlG9AvLVDgMz/w/E948SrNf3T0Nj0GrflE1NT9IMV5mk5Rrmfvq7afmx
F67aD+RUdcoQRtmgyh6B0yEjGxysC9lLwegUSblo1goEU44JRVqcMSF2fqkz9uDtzubqllcCap/W
08w6KFIBti0XpJQe/emNR4h1YWTqeB6gxNADM1eIhrwZJDJtCK7UF69zTwtvToVYjr1nVEx2x+aO
XLPBvvjjMiW0k8Ujh4u6rzuaC0dtEeqnXLI8RbBSuTNevU00BhbSteR3WSGyO/aN4P8bwuIwapU+
nB0R5IkO5QP6ek7Mbx9qZw9ZXmNrarMQQBXnSdb4BE/bV3P9NIKU1JmzOE2HU1Mv8f0fojE0dWiv
rDlS/tIsbpVpoVLvlebF4Xi93l/9Q6AC6JMKuN7UrBYzT+fHieTfqCBxS9nFnIDkEKTW+joy8Szs
YT4ZlueFZpPtPTt1OqBcRu6UV1IOorg59MXinwL5bPTnZW/EVGODah9RZRA7HWRd3Ex7+Cwqcm4s
78kU3U40rDsTxcQDxxxYy7F80A7hAGJ0c6+jVrdxJYrMXMxQAp8LQfDQJoPsLkG3RHwXg1e3cSWK
rKdu4SOBZ/Vm1w0RWI8n4Dvv1Xo1q6sNRE3ugaKSlsWtnexIpPI8gTLgvp7qllbM2VwN2k8LL249
z84jnGpmfj+28mbd725MIKQUwNWDxPkIOpSxPZHsyJA2bEvtFEr90sGMdo7wbpnfxNzAgHrr9/1t
f+R8Nt455aLPZkG81Qc3nJH5QdT65ZmCX2tu+y7yx/Ya9EfCru1Dm6a+k8+wkIGwGURxKxvjtONx
NY5Rbu2hpVkfafy2/nbi79ZnzJpxG69jEthTmDbflvKS+yKxQAMOELXPVdq8EqAIuaI7jZJfScAf
UDgHaDSLwK5wui9N3SaUkKCcODgQKG2TdQZXFugaoyXgbZiRvWtb9wHFYwAshTvgm2iTrHHOLG3j
MWcPjdiLLj8yj02Iitvosr4rzHEZk77NwKDiPuSjt1Mv1+1ccRmyKy3SOXmXmA3GCXn/4MzOKeB7
XWKa5dUM+PYeWf0UkhcVQzmeR3yhVzGKHb+hW17xG8ZIGtubWJcY7hJyEPAswonnfA9pV7e84jxM
wHYVVpXh3h+N2G+aS87zy8jc8321/LDXEOeqzgCnpFgmX+Bcq8V6tumTPRSR43+i7mOWvpiERTma
dfry2TcfPIBVj2InQtP9ru3v74xSLJMbpDZOpeAgVqf5SRjTKav2+pk+LFNuv0sx+rVDb6BFSJrU
VXO2CvrAaXlKyRJ62YU2Q5iJJ3vqgcdvXpDY3flRGiNRE+lFD1YzUOOmSQsg740WD803O0vr5KWY
dzE4vj15VZdITpJmzZ7QwHIWVne5rwe65RXzdlqjyQwbyzdrHQ+Y41sDjuThHkiBTjCKiZtN0AGC
A9ErUB5lWNKFfJoKaR1IjOGs1Ty6g1bltMhaOJBgeug8FjMGbk13Tzaazau59AWgKq2FwkLCOxL2
2e+hPlJ42TauGHc9BWZgdJD6msurcKtwBgn3mB5Jl2zLKzd4CtjsyerhWIGO/+JTGadD9oWKPYT8
jzHZsb5iw07WphXQczoQwk+f0WwdGWt5AVj0Z5FV197Nv5HgL1ZnsUGnaCjHt8Ymx9RVTRaXPAWb
DRVdkuKys+Y+nPPp7E3ZzptFd+LKZW20GbXGEgrl+EsVDp5rxA4gynZMWbe6YsrCKlHLq/MpKREL
mlyCqCg/0L2/nbhixlZvo6Y+djhx6cWC0a9OMe3c0tt9plaUtqUVE/bW0VrLXo6JXT8b/KXojAjV
BmDkV+AI+eKaewwbHz3b8B01V2yQYXXtrukSv0svhkMvNh3PZIBRu/mn+85OcwBqqnhxVzfzQQKX
0OZTXrw1/JhWqlliQG15GSdYF/iU+fS7pElTH3Nxao54dQtitihFJoR2b3yQT/1MroYUO2GATiKK
JfOp71twrXYJc8yLgXSeiQax+8LW3CzqMLGdDaZtiGBMaoemYxQYg9FEHnB/23PhO8MhniKojWKy
MkByEMOQXTIv6eeeOxevCJL10MzyppWKzcoqKEDjXg+JJcXv1KfA9vPXt/sS0glfMVqMyvU1c3Ij
EXOQB0NUrAwVk4gCsCY99gk1p1dP/pR5Qw6Nr+yTMc5XWew1hGl2r+bxarDTtDk6zhKLrpGLbDay
2ztu+KPiBYSuZvHaWiwzUN+HZMq/MheEA4BgKcbfwygwzVCGefal6feaUzU/Q537M0u5ULR0DskC
bo6wJVn9PLHJ3PHLujBbzeQJMnSwXzO9pqVBTo4A2rgt8s9p20WT0T4C4A7D6nMbETuLc5SBGgxA
xBmKWMwLPt9XM50hKg68lG2bjkU1JJlpxxbc97gWZ5fu2bnmflCLJ4OzDAFzYCF5LtrQxzx/gHSu
Sb2TTd3TZGaxl7mnQz9FraSgY4/UmdkMCaafz+0wnFHCf6BFueMNNZJSKylWKslkLNmQGEFWnWhb
vjggALoy9AnsaLZG29SRcxCyoBpkiSFp8yGIVjIMUd1OO/PsusW3n/XuaTXX4+wbFsVJoO432NaF
L3v957pD3j75bmkQQ1vjPMHYy/pfzusQfLxhhcE3A+OlQF0JSfrv/RPWmL5KZ8uKMuPTAtMPyv8s
+5vpvzbLEFeOiAAJZsxv/Biore2pE9YjGF/Gqk+hS6CayzsZe9NegPw/6/4gZlIz69Jb5ryvgX5F
v3SJOKGKFfsRgrMTuE0jL+Ix+0oj/k1irI+dSWLj3+ECB3DpLv31viA/HDjenKiiDaPd9oA+q+l1
tponqwnCYat3ZeXwlvPyb2YXSeGz65BKDrrSbg0X03vpePN1YixkY7OXntKEdepQL2P9IOaC0Ct3
hy9lzYpwq+NiKO2WLf6P+79Vo/hqTt5vwVxqtSu95kZhvrChsj6ZU1/sQDNqdF/lRzVSaQUgMkXu
KHP+rsXwjAT9X00Lxk7R+F9os4RmUR98gaiwe5LRfBQ5iOnnqjuvhjgHab9zF2lMy1buASOTJhq1
ihEZJRJPxktafnOBM2n7buQOc4hLIlzKIzBq0D41YU9AgsGXHNZVmd7JKBpU7o0dH6o5D3W4t5pq
dBYucHPg8w0DGftIHtlZFfrVBR20Nph972uV7jvKI91nsm95ju907Ifl9aEw2oizt9H6TZvXZjwY
gqup/LYQ/jA4Kb06TkdPLjJ1T56/7IEBaEzjf7nxd467EP04grka4c3YxXXqxIQvO7elLr+uzvqm
fo0SUlHypM49Ni5hY6W5R2IQRecLTUbTGYwfYhbl+Lfktv9oZFZmhYMFyvJIZK0z5qHn50b7owdZ
AB8fmnRMUdUZikVkz4VtZXxH8T+sRG7KqLwRFqclZpPCqMbhnxUnmWZ52LsBaGW6v81qCrt5Cl2v
v/F171WisbX/ZU7eiX0Bc2YFbPAxYchTcMChkoABq3s+mUNxqowv1iwitv68r6iasOV/qdB3H+Ot
5TaLOUwIW27UeRqdIqTBzvtTpz+K00h5bbcklVNSD/TFo+4T7Y60P+FUVJSZHPApheHPSIdUebg0
X/mMrAL9+75MNPtWIWbQBgbUM4l9Z8wCxRVo0/f6gnXapA5a19bQLIENcRPjk5RfGgK2dP7LZaho
T+faffLqK6/NHSPT/Y7tWn13tl3V+93Qj1Mi1uWSA2hxqPcoRzVqo05bN3YqO241ZmI53RU9NxdH
vNZ7Y+Ia56lSsvoC7d7glDETh8wRyMBcAXICOsbB8sW2VmDIvt0/Z92PUEy7X+lYpawzE7KVEzBM
PwZo6JF75AE68dv/X/xBYNmpF2B5u+1iPDQuduXE93euk5Dy+q/zuWzMkY5J6QeXYFoBsXShdf+l
bIPIxkGL8ff9D2l8kTqFXQKI2LAxO5d4uUgmQO637edh4lc7dS9o4w3d8m329l6DH58HUYeyF0OM
I6e9mbSrgSYc83mWxWk/qfTxeRB1Htt2e9Y17Zhey2DywbCw/pjH/ljMQtR57I6s7QwQYpastGmj
3CBocy6NI71hvk1UStYRxiaDbGTJjJns0KFArbAsqwntTB7Bqdw+sR3KO2fhmSZdW3T1JJiJ7ELZ
jkM4LvPn+2qkO9ntSN4tbnVyXLxhNVGtX06WyB7XhWEGsEmOLa8YclN6ljQn00xc4OVg7O9E6PIw
WvmhFC1RZ7PdXNAGud8ZDWf2yU+LxAEpd+tmO25aJxzFmHkAdyfaek6Kpr+4GHHOavM0O3sFHZ3a
K7fwAgTSbG26OZFp9uiS7tUGceN9uX/shog6nO2ZU0XBsWAntZtGjW+HqVEClkq6Y9J2L4AsPxRI
EJVwVVLbrsqU2YnniwfDbEBFbPRHWvKg+OqAtpzbzmGTOyfBmJ0qpwHcW32exzbuM/sINvH2DeUm
tklP+7IlczKBD9rreDITuqOcujNQ7Nb2q1x0wpmTsfyvNV86tE6N/82siWa8CrydA9j2+WdOAphK
/99+gYgEeoHVsBIX7AvPnEsnXmndJG5p01NbBf/c1yeNqqqsq15hWq5L7Rn5eDPOlzSswBh0f2mN
kanj2a65rg2p6JxglO1crf4VYNdRU2U7y+t2rtjwOge0A6j+nDRAfqNO8wqgi52npG5pxX7dWpYi
9yGUvECnk7tEprmnlhqhqGPZrTRr0DpAd6qZxgBaQMG1jOdsDytKozXqDPbqUe5xHyCQGaCE2vZp
6drYQgq+38lZ6ravPLJNd8yJlDjTGsyGdV1e6yk/TeuROTUYrdrL5gFQqAW2BQQvyKXL1lNe7zy6
NEeqNq85xdhwJ8fKZGXhusoIw4I72qKTyfbJdzftsi41qwAHnSyecxnK+VFUfbS00+mQGanUqquf
ZeiMzmRSrm7sSP8JD+6wYnvzsLrdKyGzZ082txzoejs6z5bNrzyjFz/fy8ro5K5YaZc1hiiFPye8
BfuV/50Mzo5cdCsrRorEv6jQAYOVXfuap+zJyeudpTUyUVvRFqcOpEugLJPthZx0cYNOx3o+lmMl
6ji2IAEyGCmupnq90eE0pAaY2d0wm9PwvspoRKMSUvQGX+aKYv8ADj35VXvNKu+Ysqt9aGbfrVPf
Qepz25zNxns2V/A4p3sVI93OtxN5Z0u9A1zDuc9l0tovE0lj0Cxfj8lk++K7lSezTIO0wMr+bLy4
gQGiLYsccy5qPxkty2GoBBXJHJjO7y6ndhoDarPYg8XVeHVPsdFiaVFVkS1PvH4Gu6kH3hvpUGd7
UJlRWQ/ZsZhDndGm+cSpJHA1pH9wrSwK5iasAtits3N96I5XsdkSXLImaUWRpPnYffIw/YHWvtR2
d7JIGjn90WDWZRkeclmZgPeCmiyqXQtYaUDPMcryxVhGLghYL20fT/ZDSqW2nJEV2InGwq1kYvNY
h0FFUNycLOARHvyAct8WudWZI+CYEjY5uMkHo3x2/WDvMaGT1/b3dzZhm5Kv0yqspPfNc9G8UPJg
YubNXnYyubr1FWtuSrOeAXIuEqS00adI0LBhnl1ScJFkhSObL4RPnrujvBrdUnvNZLciV83lAlw5
+5TO9GSIPcYQzX2gclW4lLezRVmb2BYmA6O1ksFwLjxvGuMiB35sfF+bNJ9RM6wDakgpHwySOJVN
48HO50uz1Mh3M5fvFMc+FJLpqUUl1rdAmqtBFzlVpArR/2ehRYN+P7B/848i0gqMh6AUYNAyjezi
FuIE+340Z3m6v/zHfYxYf3uPvVNXaU1F6jMOUrTIOnsRO7lDjJRJ7J27CxAZ9mJojYxUvFh/Ahdy
O/TpQ2uQPCrhfaNi3hun+7jOix+h2FyWA1Sn75ry89KwUy/w4Kq8k++M0Tr9N7agwPN5PLW/AI4R
dcSIS/eKUSBQYR08I8UkU7tcC8ZBLAeshgDIi5ZAF26+hAbaNI/4LPzCTa7vjqmrHDRJBSx/zFGq
zOUU98ahwAZLO8rSSL6Nq1N4oJXG6ImklzptdoxPd+rKHTsP8IOz40IwoBcGH1AE6KMdgXzoBrFr
JQbO+2ZqqgpMpwRNmHIpQq/6OtrfitTY2fuHjgMfUK5Vg8qymfsufQhk9jAJ6wkV6e+0Ht7uG96H
+Q7zj8rP6lkT0hFF/ojpnHPlGlHPX3OLhzWqgD39ae+ysOg+pBi4x4H6kNfQHN8Eu6cjE9f/3qz2
bQnkCT3KvVgvx36Rcq0ayERgurHKH43UCZtiOTUGSk6MJANtAGjhh2LeG4XTHL4KwDthUGNoe0A0
GA2RMdih3splMk4UECkv/iJ3Aiud5BSzLlNrBILcxiLm2kDTqsN6nc4NMGLl7IetWYZFS3fc8If1
CWjDZkDvzNvNR752ROBTLY2z+jfrvoJrPBTMDB3PDHN5E2V75CGDb6n2DjJJxnvUoxq6DNfWHodz
axVypw9FJzTF5L109P3B5Pk2DB/LjIe9AQ6dnsYtisy0+ulkRxBywMJrKh7ArFuDWzV+h2ddKH20
OSa/dmIs3Y9QbL9uepkTp88fge8f2aiy2D1/4UMTN8PTYv8UvnW9bzMfO5k/SkXSTWtUadv80Qwk
iCLAsnzNe86jiafuznHrPrH9xneqxWbqpnQB93dWz0OLxkdvLcJh7aYfM5HlXs+O5itqkqnqqGNY
kpWPpCDdCTAJAIlruRlVEv0Ox2Sl+JdxIOOAp0f6AELkF9tprtbCXlx3D6Hi47vqj9rU9taYGryl
Pk/I0MedyN/oCOjOY3vfxPbuEIAXni2s8cDfSt3IN7NzUaP9otir2mmkTxX3UaHiZTG38H8h39Sf
qjbNny1zoeEAqrkdyALdJxSv0VdstcrtF5gA3S2rEbNk/0zjdPBsFa/B0qWeOeHl49z7IerZIajR
QyqPLq+4ipZ0JbAcRfloBTfMQ4bAnYpzcnDvirPozcWda6ssH8XYnF03ezRqcEyBbu6Q6qjFKVkU
q0BPfPnYeueVzuH6u0/3cP41h6oWpNjcuEPjYW3fynA9fyqzf0zv0Kvoj3pU6g2NSQBH/pg2v4jR
AhttON2XyGbwf1RxzD+qUEZt4ZlYY9dGn8e5d2PFzwXdGwgFq51nr04u29/fmeuIjmfMM+ILQGGM
SeHHgoxP/S6cmO4HKOZq+oa0rLEAbbH1BtwHx1vD1Pptu5HZ7c2Va7yZWoKaUq8ymrUqHyvndUa/
A5v2ngs62Sim2sgJjasOZLNkHUAeH2qsPpU/7x+tbtuKoZoFRefnAKVh01fP+ZJlr/fX1TxzSaAY
KV4hJQYqsLBbhuAeCi7NuYhL4HZGwzcn6i7FZedD204/UE61FmWtAkVkFowvZUPri+N1T14qHxvK
i5ivuRV6bX62gEFYsv5zt9DP7Tp8uv/pj4NiopapwFqQA80KfshJH2ZU8HJcwc3j/3F2Jctx40rw
ixgBEuB2JdmbpJYsyR65fWHYlg0Q3Pfl61/2O2kwQjOCJ0XoUEQDVYWlsjL7ZG3/1ayNq+y/jsWt
ATk0vfe8NiRutrPdNW0cjU+phSQpLK/jBk4PcnLwwOFGhtceTbl2V/z8OGerJAgZFKRrNET3T1nz
PRWnePjq28/59NY8jqv1B93sKPsjiCh8X8xwsNR3L+jFcgKj9L/fXlmdbSXkZMtTNBrE/VMLTZCp
kYfaWCv46mZeCbjULDpJDad/GuYveFkY0jYot2h2uMRWpc0HdynnLL+mOX96cXPwf/Dq2+0Z+fy+
ZKvFpMGw+2KSpvsOEEJQ+v3Ob0Xo5O2xcOwQDXByliHfBugi/6kt8bQeFzfFJOXEi5BFHmJcCLNl
TU1Cs7xqZSmpWwblEHi/6T35zt24hVcf86+WlfLJkwbPMP9Jeszlo4W7xbSyuWvcRiX87W3mu4NE
luu8LmDiHF/lpeKVblud8es8fdh9+bQwKF4a/ZPH0wik04erZj2TcrfNd9RIrY2pHglx3wdqoYEH
fWfQB4lN9ISVUNRzT944QdSnWrkP6xZXid26spM0HTx6dDPrNSPt3czWtLJ086TE7mwusWP2fHgS
tYemszEcEuuuXtXu1JlXtsxyllnZ+KbzHkuQkny16znOnbABXVZ+EERI39/fXhBNelYrTNICxWRu
YUHsmoZxQ48+cYPB6CPGwmLGn2qNZ1Vz8FJLS7yuIRc6de2TO7ZPUhQ7AvznkHQhgEfHps6i2z9I
M3MqtQGOpUuCHgZ6LIsEv8gwv4JyxQ+yuPy67QPXI8CHCGkmPxNOhvBDbSAifNotefG0iC2Mn0gc
KreB0ZWyt+nkvZcVo69ObXLwokwg/VyJwM8JSvABJcIzmkMzJ6/paeLWPm0BHPeSoLLcLnBT0LsK
lBfbJmpM469TLNBVMLdtpGrNyRvdVNCipehkznYpxJjmYU2V8PMuV/wmJdDntOQOnRp6MqoR7G5v
ZfE60hGcUSxo+uyfnopXj/ypchrIcjj2hfPMbXslHWuSjEp9UMXV0PNqLu6XIRzInRu/3PYznV0l
BfDKoi1bYLc3na+Nz/sg8Y21S7nGuEp2UDhL18mMFPdmYz/MsfzqFFu0fODAKslBb9alW9h+eRmW
Isx8f1etipjoRq2cgqVobWYXosRDF4oO1tQ3QZJ1K++OOuNKXA9pZWTcxJRY8JFXAX7jPw4EQI63
V1NzQWDXdPUha7Sp59exzasL6IL343BOOyOa2r29JhKhya7/YTvIKov0bVJdnIafLOfNdCS4RdHN
1Kc7k28R172urbJ9JyYdhgrKjfeDN6V3SZw/pEL0Tw7jf29PkyZ7q3QHrdu7lQsdyoszFYEwvtlm
GeTt19vGNQdXVUXdTGcxemldXObiS18ehqlFH/GdJ3/4XuTMv5txJSPofoQSuW6/jJMPJuiLKFkw
oBLq9QIVUe90+2f8vzz8yTVX7XgvirLAEWDOLz5u07ypnkj6xmUakLTa+/678I5NlUe+aYdx/IJ3
pqDneN/mZejaIpIZwMNTlHhrdcbP+5FArHg9WnxwbQckP3mdEAwHFRMAB8OFtoHf3U+4BPteH1WU
RFlDIjdepfbUXPTVRnkBvv/ETeCH7W6KcFCJpiM5oXiKPmax7elP7ZT3DKexIT9T3INz497302AQ
7EFma29EmrK5rbIM16KVENVoi0uxfDGo3M/si1s8LvGjA5JGLtCckZ88KBaKeyZI2OAiQdZoaDT+
qZIQTyDhBDMKgox6qGc33s6CAOCweqTUJFK1hV5WaUJGSNu9lGQJ/JLuuVyTEtOZVvb5wS0JhMTG
8lJkNkQT+kiU8e52VOlMKwf6cho7t0mS8j7NXjPjAefS23Z1k60kg2GSiUUTWd4Tu9s3vR+BhvGF
sJVtRTNqlamEDaj7VADU38cDfStib1dVyxhsGrnKTFJ5KTHlYpaXiaBZghhfjAL0dShbbjOvbOYp
95vcWUR1MST4s2bIYvOM/a2ntUPh/4kUPkmTKgkCzw1fmtzuXlxP3IFxyXTYLi9+cpcfuZ/tevt5
nvp7c2hw32EBnkueWr9od+Y8/ElAURv7XZiRY432Sks+NeSSgyHHay4F2QF1hLapw2xX+6UH4sjN
PHSyGVmQkwzETunjXMmVU4nGfVQWhdhqCtu1cG6I0wydu834a5QA1FhlI1fe2zUnB5UgwUxGU/CG
lhdut6FlQ1vNrwODXHj8U7gr39C5qXJuKHAeNJprxvEGFg29/2blyZfbbqTZ1FV2hKkBmsibze4F
zceibO4aGzSx1WuKN4UhezXzNMi9Nckf3c9QcgTK58xnaFq5tEs87cjoFwdcl81tmUKFsrGFNNQ1
YJ0UkUP+QLUw7d9vT5LGi1Q2hBzyBUYywouWmvyTJeS3oOUZ9+7X2+Y1h1sVx3YF0+BCgZFfJedL
+7FcpqCp91O/LVWoALbGKWy0yiMT8ext9OrQmV9B0LaS5nSDv/7/w/FlLhbfLf24vIBo7qFq7cPk
GUHXi8cJ2ju350fjNyoJQjW6wkPYdi9jM6D+7xAnyKHdftu4bm2vH/0w/rqrQerXseLiym+ASAXo
PbbIz9u2dQNX4tYukqrK0ql78eLSDOwxxYsKyVciV2dc2czReyycgU3w9zJpQ84GHpaGvcZ09Dk7
BLFVkFpTDoUhuxmTPv4gTRINwxyCogjAocgC/LSe77tujIw8arN9F9tBsuwdawl74/vtudOdi1UQ
G7FliV4X2r3YjgyGQdzNEPsu2xa6389t9nVwrJ3XTtGyRl3kYcE/2e9UtG3dth5Fq355SezvvXnO
/SZoiveSPMrpNFfbQl3lNUgXMvK+qhHqnYTaSh6w8keGy5Rpr0GkdI85Kr+BYTaZb1use2nyiyB7
gSZZy/R3FOra+djshhxwxvZr1dgQXWtCa152hZMcbi/a/5PtZ5OoZAM7JjLjxkJPDrRdHVuGhvXA
+jPYQAJWvFT5iXqAdzRhC3LIprWDoYUsd35wi1ewMgRC3PWNFaAcFQJUFt0ekybAVZ4EnhIDjxM4
xzjOvZ98HetnZ1zJHZrcp0LfmrwRhVvjPD0tNEobEZX997S6M/vn20PXhPh/4G7uSKVMhvnC5yWA
BHhAhr+3LesmRUkeUmQj8+ZxvhjFJTfeXeOLPWwctLLLJ04h6qHK58siK9QnSEgRSdtGrVwGDNNs
ei/uS7AEDcc8BTPFOLwm48qcfJ4AmMp9MBYkmXyW0ZOky34iexcKQmjsjVqIwGbmEFbGWlH3c79h
Kg3CkBA2mqB8uXTzPah3QhL/gKxwWNKVwo0md6Kg9e9NbWyYL4Rt0dM4Ja9QE6bkVxmXkYDsMm3c
0MxO3vQbstXh7XXRfu/6Qz9sojMEzlOoeNNT0dGoSiK//2P0QJlm2d9yugdJ8kCME5HLyoHm87hg
KlGCKIVZNWljnaQ0v9acv1vJtLLt6Exf///hl0xJXdhNm484v+fhCNHfLlnj1tCZVk4DXYv+kNnu
50tR+oGbOwffXjadBdCf/e9Ru5BKiIHxHi+SH7r2i1ijr9UNWYnlPG+d3mj98SLEI/TZoi6197dd
5vNrE/OVUJ4KZ5auB8vgdEKJtGJPrHmi/c9kI1aYqeAzXsVmxqbJvEw5jl08CXx3zd8106Jiz/K4
p6M9F+bFr7wj5eLFZ2tM0J8nZqZSITTMKZcWZasLOLnDhNkPC302jG7l7VOTeFQShLIvRMvNxrwU
/hmU5c44hF4eNjNfSQS60V///yF6rBKSELLozQuvH3EnCFx5Wpo1NLDGZVQGhHQa4wKU8eYFBBEk
jVj5Dc3zQYVCVbGpnZ0wFXpmOUmGLWY0Lyx+jFE5TL8zaKfc9njd3Csxanc1jeMBcy9nJzSL/Czs
/lfJ28hm8yY2AYxfiVe7pBP4IFqMPzcP5eTes1pGQ75W/NQtrxK0pm1aDasQUlb8SkCqWvQPM8u3
zY+KPoPOCoE+Aown2V2SPuKsuJgg4v52e/Y1IasizLzZzilPOvPScHJwl+GI3XwllelMK5vt0C8Q
gARW7eJfcULCfezmYuOor770IZ4KgVcru7bIhbU0KOwMNGibyIYIU3Fr80TnwYe+zsWkTtD2NMpX
V1I3Idf/fxi1CTIgY8kd80J6L8rAZTGmGxOMSn7Qu3RYIFtILmKxjoYA49zAztJZuzxpYtRVYhTY
LGmKZTYvteeRKO/937MVk5DF7IWmrFhxGN1XlCht6pzZMbOxM7XfQaeed0NgD4DX/73t6po8qWLX
WoYbmFWXeHF1MugfHAv7zkq+QbYoWNbOBZpPqBg226kASucVuQD1Gnb+gfsvEHoMbXB8rxzxNHP0
H04Egw+imW1yKcGHYgzDvqDxb2aiYj2vLYPGTVXsWis5b5ErzYsHvAt6Apwroxd2lNuroMmVKoLN
c02ZyxJBAEry/Rwbb3UKbbK8XJkfnfnr/z/EGJCUaWWCF/NisuXY+b+YM+2srF3Zx3VTo0RwORrN
OKXw0GZE7zSUaxzX3WhaOQU7UwZaVmaZlwwP/jEoU+tkrVFXNydK9I7WXGCvIwQLWgVkikpTBHRN
JEI3JUrQUg+PhK5kONpU+QE8c18re60JW+fryrbqt9looQJMLu38ZFRR6v0z1b99ucaupRm5ilEr
PeQbH8wQF+bEuDHPgZ+9bfJxFZO2mPk0uZlJLpbtfFtKkHyn8tdE194gNfOiYtHaIu4JhASuJ6b5
r4EePMoZYAbmXqZriAzd3Fw//SGMWFpblWnZ8j6u38FvduLtslJ50qRIFYgmhrR3phjHPX8sI6t+
J/Ixhj+iUyvkw8q1T/cNJUzl5JfCM+GTTfoDcvQ8Pi7FX5aGlr/yIzQRpYLOeO9ygKiQB0TTgX/S
vCvAS2On07ZcoOLOhqVntFtG60I8Es6FF/qrT0U631HCFR7ieMKHaXd4m4b9PGLnsEIybqrIMVVV
h/WLSYbRJxc7tdDaVO6q5O/tmNIMXIWWLZyLjs8cuxIbAoisHTwnfzSqn23mvmz7gvdvn1/iYi5T
DyXKKX8qQCdqdOHcHlLybZv5q7N+CCloqnZxbrrkQm0Hu3V19GwQC/D8VJTer9uf0EStqqpjQepj
7FIPRVazinJj2vnOWjuHzrSyr3bT2LjGgOmfQfYZEKt2Q1mwP9vGrcSrMIC0dN2MXHo2R6QaUAFY
gxHpxq1sq61XoFF5Kcgl641wiuMQZYBo26iVbbWZXSste2Fe2spEdS89pqAFvG1ak19USFlRlaWT
jphtCgoez5U7v+B7UKvubpvXTYqysSa9A2qWFp5eNDzEG+VOdpskAwlTQWTgMaQ9G1rxDXD/qIUM
L5Ak27KiCgiz3ZJ3tMhxEXYDWeRfOav+2TQfKu6rTSga6GWG6QaR50DMHcGB+rbpa/L4b+GHqXiv
xLCgvds4OHs14FmiXki7nZfXh7h6HskbKde2Vc2SqrgvJF0cZhps2HnODtRM7nPfPNz+CTrT1/9/
SFzePKWsd/ETzMw7zZ77DAj5tu1CxXRdqbqtYuiRsBz5ZvXP5tK+bxu0EpxL1c4WOJvsS15B9wPE
i/6wRuygmw9lC3U5VKGIxHzEPNuXhN7Zdbe/PWpNkZKp6lNm51lcuLhAQvE2gP4AHD10IfEOXaga
ZIwgJdot9FgVj72fhKjXefbL7S9rjkwq4osTkmbNvDjHMZ5/z+NTXM5nF6Q6bZntGn9NKvCzvHbV
d77+/4Mr2Xnj2l0Kz3S7ZNrHcwFmjKSDhoLtbEmd108o3rqgAVO00As6xNb4BVDiEBjpFL3na/LL
n63+1b6yoZhx21ZkXspzLy1I7+ZgDVmjQ/7siHM1rfjsjD22chcovJvOcoyz31nf/XLqp6mxV8Cn
urErnjsaXW5yL4W89pimQd8Yf3m19rqis63sKbxsutq5auAY/rehHSLX96PbrqlxGhWA4E1xvbRA
+Z4HQ/yVrL3PTXo3bdKuwqyr0IM6a3gDuT15zodyN4oujL0t3XpX08qRz+FdCiE2zIm4boZNC5k6
J1j4lrPN1fzVjz5EkxPPorFiqMdng23vcivrjnz05Ybt9mpdidXUaWvD8Y3k7ENaZBLOrrPLlTT3
GbjuavrqQx8Gjgd+C2IqtXmox/ko0yKwrNcWWsZUMJSvv9kWBNfG77e9R+OX/8EKSHNaIIcObaYu
Y+Mdder4Z9cNzbDyW3T2laC1FmG1Isc0SeYeltjeGZDkvj30z3LydZqUcM37ibV9As80h7diuKuH
E9q2AkccjDUdP93glaAloMn0G3L1IDIFOe6vAFMGtwf/uWlE+7/XmEniM9kJeQYHUlSJLjKMP7ct
f54PXBUl0HEAn/sWK9qMIjIKZ1/Vf8ZpWZl03biVmHVRSvPqNkM6sEBRuYhn3rOVKqNu4Eq8Clt6
IycQseuhiJg23b6rsjAe1johdeav//8QVeks+bBYvXVoB3kgTR4s8fLKCmNlYq6jVE+yeNZUCWkc
apCk4511mOIMSh7Q402b+8qrAjAORbdXVvcJ+u9fYNZzvThGYR2cFrR1A2RbS/+BsgvwGSsHTt0c
KdHaMTJ0iaSYI9E9DOxbJ8d9nHsbfV4J2LKnJGf9aB3MFAwRYULSIgmu2mfdygd0E6TEa+uajKL4
Jc82+pxr8C7nf8zqPq12t+df4/sqNKCkLZBVJR3vU0KZgf4eKNrviyxztyCd4UMqQACEzoWT2bl1
8Fpvb5v+sY/XUCSfJ0tXBQhUlkXAcu8guJJFhtLs7iq5nPuZ3o8u2/ve2hFWN0dKEMeZVXtl2YD/
g6RjJKbe+FJlwIndXgHNAntKDLtuX8uS4ldIdKL0EwmllQCWFJ/5tEX+/boG1x/2IU2AVdbPJZCQ
B6+XpzRbTsuwhv/QjV6J3xKwj8ag8P9EDNFs9feDEKfRlfuU05fbE/Qp/vY6fCWCUXSZcrLk9n1V
0BCCjm9uPZ0hRfbTl3ZEzRoFSXMH9P6va9Un6fxoqdlvaH2HcwmFb4C9bo9D5wZKqE9lngCqOufv
sqUS1Cm+GyZ1/ve28c/PR9j5/71EAKMwFg+VfU8a776CooVhHxcDTWhUPvh1ElndV2vsVtoKP+XR
wYyqAAO/ssdGzoN9b0EKXcw0cud73s9nOqZRWVdh7YOa1J0i8BsFS5seM9Fuyzcq+CDLnS5eElx4
snz+7pnN22ivyRJp1kdltklTn5vDgM2wMvrnzLculdmuLL1mD1F58WxwwlAOyqSDGaeR4yd3ltMf
OFvrvdKZV1JAJYnXmTLBwcmIT038mwxy3yf2yi6um5fr/z9Ef9bFEFMCevacxtkhsceg7/KV0qvO
tBL9NIeuFcJCnpfFe8g7cmSJWHEU3ZwoQe8lLmStFox6GCwf1L/z08DYF8sevt4OON3QlWguKIkB
VMHBoxUm35t2bF7Z6n7fNq7JiiruwKGstBcWZ2eLdIe+y6JydO4MnuyKedslxFVxB77hZ247VdYB
hTsR+q7VH5y5Xesg0syOijkgrcmcLMcPMCYI08TJLs6LbQcaFWuQlBQ8y6nIzyVJ92OzBE5X/FOa
UCXN+EqtTjf667J88HjWVBmZe4y+EPOuFjIsq01XS1dlzBm9sp6HdszPBlpprdGM6nQLMRdysnP9
MR8GTVrXtedyYvdyNNw6HGXaxbvRxM63MvH/V9795DivajH0ZePF42Qg1fv8UHjLC/jZT0NdBdJg
Z69K9zYdDzZaEXnWPthpdRh5vZOo1ECIABhwPGQkTRqKdnicczvy3CTihP9NupUtULdqSsSP0Par
2262DgQ4lzquw6ZbA9TpTCvB7tNYmPmCVxkbhQrceHs/rK3SWplYnXVl76aVRF0vw8BLk4BzaN7n
1ppGjCYLqoAFPAbgFAiqgXPfU3NXunP+IAqeRSNN1tQbNaNXkQt4kBbAvfnpGSJAocOKQ+KYKzlc
Z1q5WHeQRB0zf7EOWVF95xxdG3NZ5CvGdVOjBjk4YwdaEOswZMaJpu3ejf0dVLm3bW0qaAHKIehs
7DhF+oZETzceaDoaK68CmouLSpxDrwRGRoYpr5ezsURCfp2Kf2oSVfmaw+u+oGzMnmOW117E9OwB
+Jbl+4r+6PMhrPugtVYmSLPHqYgFpwb7sIFawTmBZDj0gNv+a5n8rLjcFlUqG47HC7vKRyc9T61V
ovQfLz+IlfKVI7Bu9ErM+j73oJtYZedB0Gd38vfEN8BS1v6UXrzyCY33q/CFvi9Lk45t+d6gZTYy
++bvtf56+4ChcX6VGgfgkPIqlZSdHQot6MSLCGj/Yr4FjYK9iCmBC3WH2pgLmBd5ecdFuefD67aB
K1Fb2mYLirspO9cy3YHU+lB00Auh1kpS0M35db4+bqKVSFgLIZIzFUCrZ3HxGvN+ZeiamFKJcYY4
zjNH9PSAt1meH7n8bc1gTbGPE12hzNM4pUqKY2UMHAJABB4sv0rCeGqfJ4P0d2Yl2D4z4nLFMXXO
o2y0c9IsnMbInFM2BCA3e7BK+egVxvu2JVY2217a2RQneHBreB6aXmDQKozXWhh1C6zEbdFxe6gN
GKe99yDb+avIjG0JR8UxoGwfZ04D03iyjVyb79gaOE0zaBXG0I8TB3QJlnnjoClpeGWrTzuatVRx
DKPLQZ6Pp8FDDEUDVOojyOEFcJ/o9lrqRq6Eq5gWYhoZzPdGdvCb7lA3azAJnWklVI0sMbueL7iW
5q4MEuD7gb1fe1TTGb/+/2MeSFjsdclC4Sb1CewK97VYg0V5MPHJKfo/AIa6BaAcvDeHdjICkKnv
LNl+c+I2bOj4HZwR+7ZKtuCNkIf/T0jy4WfwDNLvMzQxD6Jr3xraVruCDBvPllSJ09YrjbHxbHrI
B1AUlMvedZbHZlwDTus8U4nU0ppcqEjA/NLOZTD3fRGx1P1liWyjB6kABhe85GPrx+weAizMRGPq
lHk7TnFUONz2fk0+VnlrBsBrWtzkKTJCfreYA8Cr48610+fCXWNb0ziqpey0duFNy0Kvi5DQJpAN
0Fmj067sWDrjSvQOFbAX01V6E7D+Y2f1pwRq7LenRrO6KpuMP/ZWvgAJcygXK6wr9y4XHGRTzu62
ed3IlfitS7+jjV2SfWu54pcB0qs2IhDsSKLb9jVBbKnn42LmVcsw7RVe3NK4P8V2cayks5tmsL7Q
/oVWW/iTEcMqrUyed670REwPqLzuF4vieruFcORqWongUtp96liUHopa1nj6NsFXnVUsfQGXUP+W
MCdfCQTdciixXOH+Xw8TZ+A2zsBSM5eW+JOMAxoLbi+Hxr7KKpOIyjXqHHM0sRwE6wx8CWsygZpT
m8ooEwNuC6Zzn+zNnBW/qqmbo6RKm7ulqOsvHquaY57Z1crJSvc7lGhO89hZXIk1XtI89AYaWW6/
EnAaj1XF0QAW4HAlmC6Tt7T7tdRvDgEd6T9z87oG/9BNlbIj55x1woo7eRYZCXCKC9xOoBnoJRnu
/XhN5EQ3Rdf/f9jSFjGjvwN1lHNB/XCi436J1+gWNDlJxWkRg42GacO0DdZNSDu3/KXaQieJUFOB
WmYvpnZaYHuKD0V6HmtcHLf0H15tK2E80QRk5SUl+ya2BgMYQG+Bxpct6c9t0aVEbz92c06QIs5u
zEJog+/zdO3xSOOVKlCrhMDG0kpGD35fvDSyFXhLhG6YQVI3AGzuJ/qEvhfFGqW47mvX/3/wnc4a
0s6Oc7xq5I/cKR9LZ4DeyanLk2Odl1AXXXmf0X1HCWPohvhG24zyzIefubjL8JznsjtWPKGLJfDZ
WvrW+KsK5ornpJaVd90RluKYL19RSTmIYs2rdNaVaAYzhN11raCH2LT3LZ/RbzMdqNwCzYbTqoAu
pwTN45Ri78kqL+Rxv+/JGuRBkyJU/NZi2FOWotL67vsyIH7zNI/1y6ZQINa/Pahs62Zq6hSTYiRD
MIDQLay7fKNxJY6HyinwZFim5xm3Ad+l52Qkm2CcLlFCGI8xCTX8dn43rRc84wdes6ah/vlkOypo
K/Mz3qH9k6ET/K2144Bl2zK9o4K2TEhduHPWz+9DUx5d8QwFnt2WVXRUTpdiTLg9EkkPHPRR5dT/
8K10ZQ0/jxrHV47MMSl7Dt6o+d2ax6ga88Mykn29qkGhm20lKLnPeIZNnB6sKiujogKmajSntZ5t
3eCVvdVfls5wKjG/F+20B/tx4EMthTvWipKizrxyaCYl8cdG1KgUjFZ8ckA2YzQ9Dcd4tKLbC/v5
hctRyVtmVhXczTrsrywOofYbGzKYjDEYupWf8PkRx/GVEGWGPzM8QOI9I6bdSSx2HtjswWatEWFj
HkAJtqXV1EF5VolY4vNxyTPPAu7dhlAfgIXcCm/PksaJVMzWMuJiNCw+MHOVB41aPA8eB29IgtvW
NausAracrM9SdFLTAyOzF5gxzoEmcMDRkMh24yeU/ZW5DWgRDLxzeu5CItRUD5adAi7qT4dtv0GJ
4rEkdjEASHRIuyxgKYmG699VomrdAihRnKCGmtkjzJMp3rdd/SibcXd75DrT1/9/OOLIaSbQk3Xp
weVj5NnZvh22zroSvl6cjWXDS7xfQ+ur9uvQb9NdI0l0e+Q6v7H+PfKsQiNlVXi4+8TjvYs7rtXi
JoF2sG3mlci1WDnX8YS3jMpu2ItjczBeFIlpfEkqkq1M/qeKFghaFYWF9wwG6NPk3Fe8+T2QPkE5
PD9N7TCGpZueYkYeyik+kQH8xT74cQKLzdsykwrJihnSqFnNDQTq0Pmb5Dw50ZGx02Q0SWAns33w
a7PZdE/F3fHfa+VLnFIMkjv3fWyk30dh0HuSl/Pz7aX6P5vqf59IcTr8t/ksSTJroFh+tAOFzsIj
6oMUcJ73XvMIzbw9IEk7zj1oVImg9gTqNDxynG+yfylaAM5oHZjuP7fHooknFbll2U1RG03sP/Sp
8YNV7k93+b7NspIErNwABXEHJJtw0LO1FFG3+nT6+f3DUZXOUmfKObY+3JHHOjQQrWmSBDXIM6a6
CYV8r92VMqKPBflsoZSUsAjDzeW1GaD3HmvjdZof4iQLsrkAmUxYTu8A3a+kfM3Gq9LJtGSp+TCX
uIO6QwT4STqUwWQ9tTQJSLcmpaQ5PrhKjuh4nrngr5XnOav2YtozXA79P3W+ci3U+ZKypUMNaI5F
fjVvOadR2A8NSGBvO5Mu86hwrt5hNZBRKFyOY73rq3srphFQri1LDq31T0V2fE4j0V3seE3rV7Mi
KsQr8+vZlbjAn0VtB2n96GU/QY0ceB0kdY63f5VmPVSol4E3w3Ix8YnEe4wB1V0uvRVZzQrKS2f9
+v8PW2WFAgPIL3FLF/KHVz4Q7+wuR0lfb49dExoq0stfRGeJQYyHDFVMuzeDZHpuyiYwEzCy0iWS
5c8KMK3bH9P9FGXXt0BfxtxpFGdplKG51FC9E+hKPllrrqv7gBLoAJjGOCsy+x7309CEnlzgldMZ
eoTolcyGlV+h8yjlBLCIdq7nBc1LA2Qy++mUDm/VkAcdNs52pUKuCUFHiXBaTQBDF4s4272/pxMg
M9gwbq+B5vziKNGdTtQs52QW57KhAU9oYHMn8Kq13KQZuYrkAvGuXywS5qE/a7+ZazAlXeJQ4Vv1
AH1rr4BdnKYPbDcdi2N5soIqTKKNRy+VfIYzOVSyauGd3s8UAjfxj8qLbk+6xi9tNYZrr6hQ0Bdn
c3zt6rdkmoJEBhLCJbftf9pdjROdCuMaLIgwpAwfmA/OAe9gBwTzbgiXEHKxodh5K9/ROI+K6JIC
ojwGOJDBxngsZB3godWTKweNTyllr79BCd6mqlk3s8W5Lwr5Y66zr15t34HbMCqd+K1rjHDu6Q/P
myI/Gb/cnjdN9lPBXe3SscSP8Xt6e3lIGjD/WgkUd0+m/czkj34yI1DI3P6ULjCUkLazQaZGbNv3
RgpyHTrPwVKRbS2JjkpO40NJFxLqhTi3bQyazP5orDa2a8atwrscbst+cGEa1LXEeG7X6Mx0dq+H
wg/b2v/35SUrBd5A5sjOzePYrR3CNF6qwrpYXMSu26bJGULGgfPH7vOA/rm9ipqWEkclouENgyxE
Ats4QPY7fmwPIvLBpxrMEXSr9+5KwtDNzvWnfZidwWpt5H98xl34pafiNA1rgFKd6ev/P5gmA5DN
wu/FOZkYJKbsoC03vd46Kq6rSFrBxxpLeiUoqMibu9C329OuG7Oy5Y5zIf1EOHBCCB8YWRMJ8b7N
shKWFgTbwXSDMTfeU2MfrHrjXCjbrJVPTLaTi20WpaN9XfXLYSm8502DViFcAIxa/SIHcTb6AzUe
qjU9cM3JRgVwuVUCIc0cOyDxLWPfcfcLLY1vWRlPUW7Hr043b7tiqHCutoLweAk5izMdvBZyyNw9
DGPxz7bZUTbbUdZyEmUlzqwdFrTUDAWIhv7H2Zcsua0zzT4RIzgPW2poUT3abtttbRi2jw9AggBH
cHr6P/XFXfSBG0JcbrUAoQKqUChkZZrqF5qTXGWjaWewz4wyp49hAuHM7lcevCzYk6FJq06z01Wp
MS4B/cslMj+3aNq0X+cv7egfbhvmo/t25P4l+hnY3TLZtTVnhT3vJCWp40VpiMb7bv1q5d/WxHTn
+uhPXD+kOJXVraXbJDk+VOUPXdjdOX1lOLF1Qyt+ZVUsBjlVOGf57IdfknXkzwsIp3/cttCHaSZm
rp526+RYjEqYaC7rNCd9Vo0T1Iq/V017HkWZNuLfyHmMK9TqExOY98PE5/pR5SgEbfn/+2gn/Uc+
f+Uz3839v+BcTUvQ5IVsTKfxjm56iL9+7+r+704A5oRoZWXunJGOk9QLinCHh7bfBhNeV0IttlxH
V9wPZS0XnKrdCuGPdeeCxVjSPxTpzljTXcPW3UR+Bpzsy9XEEPxR1Lp+UDkrB68ZGxTAVrQU1rs5
/OyS5Sirn0Hpptzf0uNx/ch1P76zmWhWvw1Cu8tGMYbfSRMmkBIvRmLIK65z/choSu7bRnHVWAPt
M1fk7BtpaX5lkQW4o7BoZFgZjfurUqELqXnnz/2akWneeeCA9pdXv08OVVffDcVjK8WGsuvVVor7
I0NyxgVSKZklat99GYkFWU3PcUlr+IBuxZUg4CUOWLV8x8tcq91Dkf4kaPRIgEWKeHRgbW3CFmiC
jXrOttUsc0hFdZkLNeF/SiDc6F1b0q42BGTd+IrjO0LEbZXnuG/YZNjJIJRpE4emS+FHRxWWQT1k
7VWO3lIteTa0hL7Mhf8clUV+ngruHICI/Xrb33X/QXF3AG5ir1ltaKiQ6Gz3IUnBAf7t9ti6f3D1
lndOV0c1ZHP9Eg+kcjlBEy8VZfUtlPFurNmGSsvVSIpfx+7C2FTTIQuE57yBjj76PVujZ0jUdH9A
cWts0YSPceJlPpcSjbdlmrTsF/XpI+HN3TYjKblxKFqaBPYYZC4pfwR8PtVF9E9Ix2PcbkEgX42k
OHQElOqMEmSQeTm596HdeH0tvT37DysX17FVX3YWwsbW7zOyZtGXa22nPMaQVjoll/Hg7tkx3uZs
Kox6RvWgbKcEGNj5q9X8ztm2NVbR05yuIwtXjNv29S6IofhZnEq4WD28GkykOVFV8HSSj1ZHJb4w
j2CVYvOYoxfK7eq0S9zxjQaz2IEFpAlSbjW+nXrJDGFNZzQp72o8XJUFjZmw4r4K2qygHvnEgyh+
slphKhheffmDk09FWK/rRG3b7cLME9azPTiHfqwva/fvbdvp5q64N4c4gzOEmHs4PNTFfeQaivK6
WSuOHeWVyMd8CDOgw57Ctf5ntIFR8NCYcnve/yP1+8gsild3K899vwjbbI6XlEwy9cv1gELwCpnv
0BpSB7qgc/fF8v84lXNnsdMYzWklN5GduoEKuV6tZKyolHlWFUnUpO5QyuG5T4Jk2EBXBLdXtTsd
uy+shY5hVvfubrS8Q+CM58g1iepo1l1FWoNezAHXfx9lQ+fZKVhKZZqU0tSzqVl9FWzdWmj1iJ2w
yer6LuCnNcHr5fH2wmuSNFW5M8Bba99BsSvLab2mzmztV1q8EOhdM1SCULtJh9pEcK85nVSsNXi6
KlBBr1E2S++85O1eotmsjUuA40xizrp1uFrw3Qm+4BwiZJyibBzDbt13bcialFHPMjWl65ZCcXBp
tV1Sg7A4E7MvUxov30Q53dntxvCkgq1ByChtp4eNKgAjXMnx2Fqci8LES6WbvuLm6Onu6zh0sU9X
EINVlXwMu6U5zMViOF91H1CO7oSBaqEjw5gJp1hO1tJDhXEO6U5G3WSIVbo1Vk5wPxlYX+NkxTZC
V7RYIopjsNuYg6skljVZcxbUc5Ita3G/sva5iE0lec3+V0ksxTz48TUlyELffayEjc7iZj+4zc9u
Nb0VamyjYp/Lns+tI5ooW1h1kov/2CXl4Xak0KysymI55kssabUmmQVO1dJqT4D5HYCd2W0bXnGs
MId+RFdj5old/ShLEIJZ9QvEOzdUABH/VfAzY2GIYFBHWSPbx862XjtiGRJinc0VnwqiaCIjQeyX
KzBFCSnJLrQcQ7ans7riT3xd+wRw1jATbP3k8/xHjXOfidwAj9LNXfGliFPPHxDUMobyYkWmHS5r
+9sL+vGl+S+xy8LKY9ox7Bco4xWgN2mrB6vp2uc4mt0dzZl7ANP72+1vfWylv+QuvaQCoZ+0YaVJ
/NuwPtzJhPyoqiHYFNb+krucOxsIXTdOsqiZ7wrHPkG5KSVNZ/Ctj5fBV+HRTtusQZuvYUZGL6V2
tatLU1/tR0+OkfuXkmVQ8GrsCno9sJoxYoAFdYF/Dl0U5YoUDZ4NsLpxM7bzp1w4Y/2lYlbnfINy
Z7i8bFuc659+dyY3snSkQyyEvcB9rJMrxQ1/FFZryGB0a6+kxl6H+wlIS4YsCj879q++f2zar9tm
rnj2zFbJHRszb8Zk79XkYCUNeJW2EGxfl0bxbRDEOHZQzEPmO+eEv9bLU+7+uj1z3YZS/Nq253iu
IziENQV7rO5Z1NvC3V+ql10VdNaCFliU9dzqmdbh/IlBM3dTMPVVmLQA1n5dKkzcQV44lHkKTkWD
D2s8QeW1xGVymnsxd1mACsZ01+VOF51EAYm6PwnI53i5c9fW9ctdYvfV+LmKadP9Y7V1k294o8N6
/0W4OFddM5OZnJfB7fbCgoC1y9mmSP6XMGPMrWkaBuxVsbapBxnnclxN9w/NblLxuyu1m9wLHHLm
Q/3EEuAYrYSYZMw054SK0OV9SyN7oXnmuL08RGNv72mOLiKyXOV9Sw56rKY0pdeatw9fhejKoRgA
k/XIOWdowixOPfEOvHxxne+emI4sfuRQfK/pFnJLLLkK2R3I5I/NjD9X8+ETWJaBd0uEqVDycT7p
q1qrzO88jupqD91jQGXREsvj3xU7J2RbLuyrHKr9WNCuLbBhw2r9Xi1lsPOXcgsx29UblGNhjhqL
DLzus6X9d0qAwixN7S667aqcCKIN8pg3JM/maBn8QzeIAK227eiakFuaZztfhT+jem5XtB3gyT4g
H7zp9mv+Kj3xyZFrOvRDWrufecDuouYJTEubQroqp9nKdvKSIIATBs6zE7d3jpFpTXOEqsDoBHTR
vm0Tcm4DVHkaIXacigO15WgIvZoVUUU17WECs6c9zmDIJSLNCzfet21senjQja4c0zTOI6/oW3Lu
ISKRCP4cNsIQVT8uj/gq9Fk0LlSSpz7P3NF57u1sAd52sddjg1R5DvYtSPxur65uCZQDu2yvqNi5
RFkaC/FYSOHuO5CSHKeIm0hnNJ9QsdDAQYONIc/JuQBdDrbv0basB7fawi0Bf1aBz1C5szw2oIRH
yzGlPD40EB+4bRzNAquA5wlMzvUaE3omkeekEw/7E/rRN2k4YeLX8PouP63caeFgGUeZRVbpLMUx
ZBvzehXt3AU5euWYVZztPNkP4y9uVDjRLebVVO8mvZbURs8jJj1ayS6MkrRx/JcxzA31Zs3RonJa
Wmz0cohJF2d4Vlq0X2vip9I/jYXhGUw3fcVl0dY+EenBMPEkdz5g5qCNOzXS3Ti8kln7wTB3i+VE
WReNh7aL78AvdmjE1h2jOitUV9FYVJRYVva9y/mFcf799lbXGEbFM+dJSZ22p3HWWvEdkvYjFGlP
YObadllSYc1eXo2sJJi5RX51snmM12+23Rg2jW7u1wzv3Z5kQbfMkZTF2fHLNOyPXve57zbVQXwV
0YyOmn5urWvt2G7uoqA5LL14tUKTjoomwqh4ZsBTRj6NZXkeHWcvW/+A2pmhsKUbWvHUvAglNgv2
4tyRfzxWVSlEcgzHk25sJdMhrl2WM5+jzJ5tZ990hXNgRfLt9lbUDa74KC/8Kc5BH5MVDjuIqc9Q
E9g4b8U/UQBwxwLY4QyN/W3mzm77TKbJxFKm24eKe7rCGhrpQWKtLK1T4Hf7pUdXQ2HSF9YMr2K2
uia3QhGL8iwtfpwGP+2Q/xWOqYKuMbuKzmJo7rF6bpfnWYyAZYVpmJvucbqZKw5qLQ5eUxkMEzjh
LiTFjmG3x+FWwygHaZJDGa4tK3oO5gh6DvmBgxF9Tkys6Jr7u4q7quplDfJ1Lc+lx/dc9KlbvlTz
gIT1Clv6avlfYmnY+rpPKT7LuU25hHOdB/6jwrMbbQ90KdMp/ErspynGQxkNDBFZt9yKC/t5DsCu
qMuzby17vHtnQ2G/bHJgFYCVDNXccjKX5zX63RT5JxFbX7aNrPgvr2QbgFY6BrLT++6uUu7GUpqY
zHW7VHHfheCxuwuX8kzBgU2g4LtLluR3tI7UEJE1Sb0Ks7LtIiDD6pRnt2VpJJx9VUyoNfWpXf9w
+svUmwhvNP9ExTe33ZBDs8aLsnL1nklET9MyfHEHE8JEN7zizjGPvAT0mlgFWRyb0tt3CEgNM12j
r277NyTgL8FN4rfW3DZwAu68tvS02CBcmA9B+ev2HtINf/1X77KFagltMRdFnMm2+TlY0a4iV2Z5
cfRr02uwzkCKG9vS6WZqsTizc9REEjSW06h2sNSdwXl1/0FxXil8WZJkiDMOZEFI8LYhXgTt0roP
DV/QhAeVqjIvZ0jj9tdFSO7XqfoZr4MJNa2zjuLEoR8J9AkjXFcokoD/Ke3QlNR6JnI73fCKGwfM
q6FMx6PMRR9F5YanYrgq8JpUijSGUeFVE9oG3JXNcQZ8GN3Lkop9NYyG+4Nu8GvkeLc3p75yJFgX
kVd1gK2PrAIJbGvR/e2d/+Hotq8iuLy6bqpm6K5ara/Smk4dLwwoF93ISkQohNXThqzQaEbmli6e
/cNP7GnLLRzTvjrBO6MIe0mgZuDYeIJEjTyKj7wyvS1/6EcYWokFE14e0Qky2z9o8kiLfT/kOyHO
U/N9m8Gv5no382GtZNHWi/2jGaI9GeQ97s4G/9TNXIkA1exT6pNmPk3NAJEWAuQuKI47D1Jo8kBb
UnWfPSFbE0+z7nNKTk78eBoKOZUXUg7QRDhEjZuyoEgdx3CH0+0gJSgsPIk7ao3lZQ7Q7QoI/cBM
1GYfBgQsshIQ6pFE08w7dlmTHGq8qI6W7tkt19OmRVYhWGAQaHOIoEQQDy93I8RNw96EC9bMXMVf
BXbk9r4zs8s1TRMHF82OYjK9f+gGV3zWjfM6htYuuyRx5tEphSqVZWy90OwXFXLV5xRNJWFTXvDs
kRJ+rqJPq/+GtHBbTFBliAfPpWEphvISOWFqc3ESHjncXk+dXRSnpbnP7RmKMz86r0w7Wh1ca9g5
5XJ3e3jNRleBVkG94mkpwHYBmvJgo7N+KP+5PbJu4oqPenTgE6dFdenFUzDedXxJ58CQ0n94MbH9
/z1IvItkKx725pFIrGc+paxG0oTHuHBsU+l8aZy7eXr1YhN7gs5Cir9K2o6W22Nj9i1Y88WvvJT7
2xa6bu2/MkvbV+ktYzrToL3avnLWvQUJpCWIT73LHmyLHZjclIHgM8opnnAhuiYc2MUF15k7gPTY
2q3W59v/QbPKKphrSpzeouBUuzDynXugZXIPrtcZDKQxvQrjGmN7CdB5xi5DKVLwJ+/WbdULGOX6
f97tIOnFpceoyy6UPgnvUhR7FMC3RQOVvDLvcauqQskuVvC7HMFDC1WgbdZWj9m+Wvu4D9jFpwz9
+D7owiVklE1CdDp7Ky5rU2strDZhlwVhnbfWPpD2tjijSg/TlXtDPaC7P2yeSAT+wLAwjKzbgYp/
rk7sTsSL2KUd0PQWBA9h8nWITFxWH58cnkpg2dltzKKqdLOocg8NuBRlkOzjon4Qs3XYsqieymTZ
eoHNY7+qLksYHJ3QlWhloEdr6je5qKfyWdodMNmMYatbjnzwl34Hn1pSZ2kut+evM9H193euFIkl
rosJ2z230WBTt4dCLPsmKp5lu4W1ILLxvvvfT+T9GDb1/wJB/MsBMHtG2/jtyX+8ezxVhFiOBZFr
4iPtWFlWoo2K+PxxmLdlNSAi++/EpRxt0bEkPFXgOES58RQ3/X6tQsMF7eMTxFMZLZF9zUPDLXZp
hrs5efbQfeTuiuUprrPb5vk4IqDD77/zZ1LKtignpHw1TZm77Cp7E0YXa6r4bU3yYKEJrS5t5RzA
frWjpkZIjVVUBsuqJMCElIWfJUN5dJ3LUvtn5v2Opl+rzDdFYk8FaPEuWrw+98MTtLb2YVfd8Znu
l9nUqa/xKRWk1bV138Rlwy5B8dUdH9H0gORp71BD/qRZVhUyMzS+iO2VVRffsl7nOKCp7Zoygo+x
RbanwmU86lbxJGrEg7U/eChbyj9+8audv4/ec+g82Oy5dDehZ/Ct6x98F3uaQdihA7bbSw5VvwCJ
RxhVG1dYcd26SBYvkViCHo1XbOcx9GxHhgKFJuqoELi6aPOCh2114QC/ce58D/Jvc1tti2mx4rRN
0E910wzhyfGsx8ha74nrPK1dYogJuskrjrsk89AXE2MX0TxG1VsBsvrSEM80Q6sguGWQnI1BUl4S
ct+Pn6ISIEVTPV3jUirkjeUQdOkopk3LB6SRjH+eGVqlDSuqiTkqws3KW7sYwap4kQt6q46keWj8
y+Cdq/Lb7UisM41yyq4QKQlwN3CzNR5z6Lm0b5IQeU/wqGdIW3VfuP7+3pdk4MohyctL7r6SAUXc
r2v+77bJK246jt3k1kFQXViFHhg+HCO0CPj2ZEgBNeFMxVWROhKWJ6fwBN3p6RHEg/5LTsRgGF23
tEpWHI9RmUdC8gue3Yn7ttLXefrH9f+N8Qxw2zy6+SsOG0QtkaMQblZ6lO+8KknOZT57htF1G1/x
1zqo87L1wuAE4bQYBBr9vTU1r9wpjyQ3Ma1p/oEKqpqDREpop2H78yid+iClQuxvG0czfRVQ5SWD
6zBoNV94/hQsfUqHh2D6TPxtwVIFVZEa7Z52jZmv03enB9mOk1rL2+2p66yi+Gwedx36IDt+yac1
zSO6F8lGZ1UhVQy0+iH1MO2kf1vKb65L0z42kRXqTH79P+8iQbSgSy3pLHY/Dnex/eYGScrtI69N
+s+aSKPCqlYSdHTwcnbvQ/PN83+2LSjTZ2qIYxp/DRV/9cOkHfwVV83JG9MqOHnsrXHrtBXQmfy2
bWEVh3XnhfF+GfgF7d4HycajPxBD/VZnG8VbBYwvnLAsL/b63DaoCcXZakQQakyjwqp4bhexzxZx
caxLEAFT4fZpCNHA5ptjOqd0n1CqTQ2zrVUuPb/wFSW5Nd95eF1eQbs4su+j+Hzb/hojqZyRVcGH
HvJs/BIv/YFND1VipdRvDQFT9xdUt+UROC9HBPwY+9/jb1Fd7/oFheO5OYxyON7+D7o8WQVbFQzC
ziXqrxfugTZSrJkENfVaZG4J4DRUmD387EXfZWPik9C4tUojmZMlKnxhI9RFd+A66kay78CIKUzj
a8KdyiS5uHnt1oxU96BN2ONVe9dJk5qgbmjFp0mxjvHKR37pWJwmnbsrG1Ow0+0lxZdrx7JBn1rB
J8BYNqzrYcWbUl4Nhs2kM7riz9Mgq0TgAew+Xvuz80o6eQgDCW2CbW8PnorDkqCyiWMSlX8E8z6h
if3cS9Mzm8Y0KgYLjQmyd5OIX2YKrQZUc2J0EiZ0E7IC5PdX/3t3zNR556FmN5cXl7ophN9a+ntB
a94kNz3t4wOKIztV3EVzgw9wPD7U86cmJ6iOGDJ+zZZUcViezawVemD8Ui31vo/mE2tNPaOaPaOy
XgWkhOwMhd3L7jWnQ7rY38LgwOW4vx16dFNXrrZRvdIQuR8yWpvtWym/sCA0Ifh1YyueOk9uHFUJ
zvZ4kXXq9+i+WmsQTWybueKs4YJ3ZmGx8jLEybe1xwHfrPXr7bF1u13x1DmfnVYIJi4F/zda9633
O5fb7rUq1MoS7QIIFBKqfon3PO7SKfgt3G3vSJ6KrxL9tTTKV3Yviq+9vSuidF4/E284COIbdsz1
9P77qcpTSa0gGjInNObiMvbnpTpN3vdpeKytcyifvMpwqGt2jqd4a9eXyyrmyXplbZGCovxQuqYS
u27o65K/izSd5ATKQk573/D+jsjuc16a4rtm16hMVlCupFUSt+w+99/c/ps9H2vP1KaniQOqGPBk
i8Vz0ct9WeOfcbETVp0myKpi20QDpfuA4qzeuDLKLGl/rt1PfHkri+/OdAhHE9D2Y5Yp21MZrIoI
nJ2DwPi0e4tH9PM0b3g+PfBi+IPHghQsYPsyXLOQTfeE0owW5S5eTTmDbmUUf77KrYAbN+GXZv6S
xEhGWY02WlPzm2ZLqcCrMqzdCrg3rA2z02TydwN0iG8HIt3QSgo92ywQVjXZn0n7wttml2zSdsI7
ikpp1fpFOzc21mOK35ppfAxZZGjL0+TMKiqql8PYoHHeel37U8LfOOpHkF7h9Zv0TKq6ms2qoqNa
Gwla5/b25yY+uzY0K9BzGK78zks23hzd64K8CxN+AcaMepxxAsRPZHFBL/stRCLukOMyb8saVGlg
ex3zivtzc28Vc4AyGFuOtLBNDqfZ8qoacOkvA7rd8QcYqKtcaJ6Xw0/b/nV7W+rsr5y9Vt/3XbJ2
SNe6AeyimeM/5u2nfPhye3jdrlfdtQzBHuJj7lNv4VIy30Fg2rA5NUOrmCjig4CXebj2RglPe3F0
g40xRoVEgSanqiYrEBex3PPiyU/uYrqtMKVSUiUlTq3xGvx5wXYBc3aOC8C9ZarBaE50FRIVC7ec
qIf4NY7tPo7d4xB6h6UI0rYUd5QUR+66Bt5QnfmV07cRa+/UAp+q/U+8AaUumQ1PEbqRr7+/c9jE
77qCB+N1z/zxSpD/1evd7d2o8SQVF+U5jphsoIoudDhU8RF9wLZvGFoTKv/Hcf9u0hWBZJzIneYe
irbPvsiPzhid0JDyL637g736p23/QHFXElQBxHKxNWU17fphOlRtc0S7oSGQaaLB/6oa7/4FGfEX
KhfuOka/2/Jl5Pde9w+Zft+evK44omKjfNkSBzRI4gKiClk/OAnaEui3hX51+AtY6IN5HzaGwKP5
Jyo+quPJLANa1xexfsnXcu/nz4L88fuNt1AVImXxIRnQ4l9e/OJxAtsMAwKg97flCipECnd9Ao7I
Gbl/O00NiuN8nXeCWaW38QOK87aEVesiPHFpubu3xvUw5fMnwyJft+IHtwoVKOXbxRzGPEFt5HE6
BMfiTL2Tn44H57CcfJNMlCZGqJRXKJN3Fd4QsFGXcMfzCMb/c3v+mhhhu/+NPsswiSbMp+a+9K1j
a3PQEc6frLJ/uT28buKKA1fD0gZRzUDLSesjtYaH0tgDr9vyylkbV3bnT6MlLhVo6P3wJY4f/eTZ
38TNarsqaGpqQebuW275J6r42ADOW+fRqRspp99yf1mHF2fkg21YhY/NhAztv6sws2hoEkcEmTXU
YerGEJWri9UkaqIZXa2u1cQtyUKHIBNF9ykGI8tOgktut2WFQf7x36lDib1c4hBKtF21vBV5Pu0m
GptQiB/vTpCu/Hdw6GPmS9jSIBsRLFvoDKO5Hx056/H23DXDq6i1gTcStJhVfZn4CbQxIOe2B8OK
6oZWZs5naD5aJa8vsv4NpvykraAgd7g97Y8PX1elGEviuCaejMUlZtgnczZZn4r5C+12bDDUejQ7
RsWqNfPgBFEBNt24+dnM845EhWHuOrtcv/juyIUMMDjk4qa+JNWx83k6O6c8fN1mF++/Y6PmOpCl
FPUlCn5DCTUNxWvYnWjzMBETeZzOMEq4XOPKzyOHNvdETE9TLk5gxd92ZXZVnJrldsyRQV9cWD1m
IWh0PFkbWkF0Vlfjy8QhyOp09YV4r0Pupz5NBd9WvAdz3n/NLsuIMt/HvPHmtwPO/42BZeL2imrM
rSLU+sS2fFoVzX0bvPb5T8eE0dGNq3inzyjtGwT3+7j6MsivrW/I5TV2VjFpMRrx+tzBuGNxmaIX
LtuUJ4ZgpZvz9ZvvPCcB98gARejyXnp3dX4OTH0Iujlfv/duXBkPa92KxMloCz3aZELLZufYydei
KJbD7WW87oS/cyQ3VhwzlI3wbVGxP0xC4TYYd1xUd6yGvmnR7lZxP1GEsdVwU/v4UuiquDQ0d1uO
yEl9sbtfofhSyT+r+CeMT1V1N85vt//Qx7mHq6LTcMfnPi6DV3/6USY/VnG2nDvoHhvyVU2AV0na
+DLGflRiD1nLi0x2gzPsGRR23PiERvC7239Bs51UmJoHAPXajGt9gW6exL1kfAnixJTRf8yqZbsq
UG2og3LM56m+t5yuDehuDMCrgv4Hd3DJHrd2NuyiKrZeHXAOZs1UNkexgNb7CzLp0D6X0rd/3v6b
mpVSn8/G0fHycLDoZUSlbUXjPAcG2HmZWoMZNd6jvqBVVhQEa+vVFx7WgCFYez5NEEUydTNodoIK
ySv7eibSXupL2x99VPLWrJ66VFavbGP93FUJ0Fpe5DwQDhQabPJHAD3u5bJJE6igdrUJJ6DbbErs
AqGrs1re6GdrUYSpF484lkOeGFJQzRqonGcQpasaHxrRWQOC7Sa2nqa1vwObysbhleiFdrva60PL
zwK/QWecKL9iKzc7jqY2g7/r/oCSVYhiLRthu/gCWC2zzq/9k9PQ6ggg8Hq47Qe6FVAvYknQ9+XK
+X0ZDlOxG2IBXENY9minuv0B3X9QUowcPRtJFSFmQe/dATBgrb5Y5N9NY/+FzLPZ6nHoGkJnvjqM
TpnOjXcEatQwdY1tVHQe2olDOw9D7E6LtrvGa+pDIqxNJDC2q4LzIhL7XQyb49mxRWuDfbAatr9t
l/8VOj84WFW+M3fu/SWggv2J6mQfDOJTA/yHs1TnqUpOLHIzrxoPeNd/ghTUKZThcS36h8pzvka+
l3Xjw+J02+KgiuWLECvQ/UrD01oJgDIH30m9skiAo/RMYmeaUB5el+9dohJMnszjsEKgcqvfMl6e
oED9OCdjGm/NN1VQHwi1rDDI8+AknbE59h1jp8gyEflqPETF9NFS2qCMb8ITDXwgo9hS7Tw/X45B
2G3qYnJV7efaI44vPfjJmpNTU62napl2bivPaODZVNF3Q8XNPXSVQ8FFhKdxkCdO3d1y5UMhm1j2
bIAy/7vGCw/CicRQJPLr5ew38Wl0xKfbzqLxcpUvLaz5TPJhDbKiC7rdajdi1/uT4YKlG/x6fr/b
m6DlzonsccGylj+rRXZJz7edPipbmgTnRCXXOswm5txNLEo90t/ztjretopmU6oAPq+2kxGdNOFJ
2MkrkdG5D4ZH0sbbCgkqXK9jec6LkrX3nsPzs4hkUqTemJtebHWzV45m8JuOTb5KFHDoYyJOTf1U
+d9vG0ZzjVD1nVcylS4HgdclD48Ten3G6lNpPfThgZBl18+/bn9Ft2+UY/l6/galn9SXLsDdOanK
lPStSdr5I+tAFVuFXszgvi4FH6BmOtQHaylStw1OJDFpYHw09+vwStYSDtB6QUi2HqD4s2fWsC+8
r///VrmOrFhlcb2iSRYKOXWf9CmEE+KdP5p0EnRWUSJY7HrcilFUfGw86yhrsad9/CUo2MvtuWuG
VzEVc951w5gT+ghevPPUVc/ghU8729sQDmAalXDGcYZuDRMMv4rnhD5H4t436Wp8dNe4Dq3EMHfO
y4AGOXkkCdm5wbFsvvve5zl/obXhvU1nm+vJ/j5KjgNrmWfRRyZe2LzP13uX3N02u2YzqsAKkG0G
xYLc/2GwbT9Fpw7YN5zft8fWTfv6zXfTTjqfBmFvkce16vdzD40aN07b0PQ6pbO7EsScGWGxY1jS
wPvMoOCQ07Tlz+W8n42kzbpPKK7atTaZ1hmRoOmd1O6PsfdEHT/NhwM1sc3ojKT47NgtPErAo/A4
WPWOWo+EwEbLl9sroFtdxWfLnEm3rqFaPdUvZfGKVH3TuCqoYu1bF/yMODzCwN618/gwM8+wITX2
UFEVQMb0Desgw05LiKX3EbmzGk+kBRR7DdeWj6pq8FcVXDHURSVBEwyL2/xF0tG9rwq/AWtIl9/5
nEZpQKh1rgur3rdRPRkC0EdZ+PWrig/LCpIO3CPFIwuPyXhvNYcQPOCOqRqpWWmVhSZkIsiHEtsI
FDph8ghBq9srrVsOxYcrRM248db8YfFAriy/lE34SOI/twfXTVrx4FqwKAT0Fur1fvM2hmiSQmuN
SRRFN7jiu360CH+BpB6ASk8Vy1NiD4YNpBtZcVlUGWeobWHkLn+05l+OqbPlo9TpukUUb12oFfok
goq61QvwTXwvoFtSvuX0/zi7kuW4cWX7RYjgTHBL1iBRKtny1HZvGG63GxwAzhP49e/wrtRooRCP
K0VokUQlcgASJ08OSbe9FLPh5KoxfxVd0XkucansitsW2Z8LcraqX/PsJblrJaRuL4114UaEgsbo
VXhFZoWuM1cYOh/ZRbyS6oSRy0mHorKQy8N9G3oXZwqtqRCLYgCfYT6I4lY3Xxb+2Ue3QvWd1+KT
75XPeEPHyM6XaPkydhxowQjzKFfDlzVmoMIvSjZ2XWkhOeSD/wPA67kx8ULqJO/O+CZxEsL6oN1K
QEYiLpKOo6/dL0wt3Drh+//fCB9Ha+pHzNa+4t0MPMxbUhBTZNUECxVu0TageqdS5jcUWy9heAP/
+KMXHGEE2jdadeh2HsXazDBcnPTRDX0eSlPThU4nikejtcVvMDvduwbdb3fyTtZqqrFqfNpSfNov
w2D066m4lWN+AjtCvPXfB/809d6Zh3907oHyQhD6KuoCr0Bh7k8NbNH75f32MdhldAzx4v1N9dXH
fjGAzavykZDr6BH9z6C8cExkHTrR+7HrjSmSepin0nKRiQPriwQCfSNDYnu14SjxfvTx1ff+cG38
MdwzQE67EDG0m+ONNu1z2BbLtWDSe70fgnQ/Y///m59RW6Ng9oC4PdBswOCh4ENYZH7sDvbX+x94
3zx9lahmLYAhs+nMbh6t1xTz6kkSTKGJIlYnXcnCvhOgcAQW9dvk45w15eeem54AdDuguCyf/Aq9
L7gzVuufXpCwMYonCr6RQ8dQX335B0emdOyJImFOLIytoPnH5aapg7qlK45bLNmAgfeQ7TUvU/Hi
2PJ1yk4yi44Zjfr6bzFMk24G7Kk7WukG7CpeFZ8WFhworCEgqAgAH+Q6TjbVKAW0eLmbvOifaTwy
f36Xrbgt37Zo7IBeuFlOh6YNoGUvNgD6htOVxptULAA6+UbpoKf9FlDr9yKph4hguU8uIUcmHezr
V/1VdnZTZCiCizKfk7olL8zBBNX7vqpbvpJeF39eBqefd6zBgi4mnlRTjbaaI3QR+9oVZ7UWNAXx
xc9vU/0PXa1zHkWn+wt/P1P56vs/y/ta1qsscC36J+qjE8Y4+dZ0rjAyZMm9mLrtMa9VQQBNHVmg
IIKGqjm4TuGGYc6mLmSd8hWn7Ue5ZpPEfbeVqx/34D5MwpzlySqYiXxBEy3V9//Fsltvnkd2i7zt
wzqwRxb8vr8BmsWrb/+hvbR0s1f3SrPgYVgsvHc4J7xXHzNM9Ul8qiPfETVAMD5dz6RqrxGPkioz
nf10etnj6JskGO0gmxbj3W7BPnKxX3lMSf35mGZ2jb2RbY9AOBZVwG5D7iX0ZwOMV2l6C9Ste///
G9mlN7RWPfdYN3q147CNxLlAB67hjqDbU8VdQz9fh7bFnnrg9YvLrbr1AsQOXU5Nb+C69Sspdulk
bjEC3Xh+E/uOn3SLCU6jE62ciiMYZAY7RPYu6Q8QvQOgUVITMl6TX0PFVVmfsdUabVyi0X7c/uCz
jGdy3hYDmkmjePXpuyMF9+wMWaStu1vTs1NL+HfSm4A6GtWoT9+LAxo1DLzPb7T7Zi39Q+8du1X6
6rN3DxJIF8+HkGyRp2ZpH5zs630v0mhcffSegVij4wBLKW1M+fKyObbC6aM9dh/AB2lI3jq9KJ4a
kDzHA4QobzMeJE8TulaTYED/0v1foNvU/atvfHW2rbJlooJBjkGfjKXVJHwF9X1bFLPhzqD7AYrD
lsUWUnuyECX9NZ2mpsCoPmo6G+h2QPFVWbaLh2HW+zl+SIu1/Iqeq+tmzS9zYcI461Sk+CyQKni0
qmz3Wixg+GDgF8kvk7MZNkD3AxSntau2KzH6h2EDiH0aeB9bvD6NHAdApzX11Wm2QH3LBrq8sqgP
LaE15zQG1TlkpiZPnej97PPGgARDUbALJLtRVLoIX5+rzjSJRCdaORTbM8VU5JmymyOKh6a8OY11
7CivvmTnU160/ka7Z2ty5BncN+vN76l/vu9TunUrHhuFjb86GWpNmDL8lTYYulgEHjndF66xRvUZ
27XRrl4PK7vV/6t+YPS2cM51aaLT161dcVYinXAsRORe18EFNtY5YzaSwdJ1ohVXdbqeDXbpumDo
rz/hSfKVjeOR1g+c4X3FR6Vb92SjmHEpe0FPnPUfNrrRYxFYbYkBFGewIo9CJ02Eh6T+XFHTQ6fG
+9V+mDwSQyEX3PsG7p06Gp03h14stj51eWC4FWvUrnbFAFBWMAEoy43mOSo2bkKW7NiOqj0x3MEA
e2eE7zt8Pvk+ImRtyku6Ve8KexNWxi0cesvGhgbL+CV0Mfx2GJ0jfd2wFhUp22VZW8203SeiZp8C
q38ZOf8IhMUx/1f5ZoiYXEwshL304RCzLEoG0Rk0rvF+T3FPzI2f+s6DvTj8j8VavgHYlvj0CAfP
rhfFQxdQ7zg8DPdM5yRQ/5kerDT7nuKgVd1KECh4SHPiW4fOwW020bXoLEVJoBkHZLudPO+KrpJz
m/VPNlkv92OtRrTKMzOC4MhqQpfdBPo+1mU993l27BajksxEYYGJKx300SBmrbfAK+J8MlSudctW
8mY4uDUJA9ifaPjNtulHdohqEBaiksrMzjjj+gJli+6vIE9XzIuQw7Gk7Cppk3DQRlrZ4F6jmiUg
g7r49TF8kK+yyixh641Za7MbEetD1LjnufnrmIkoDknD3sE8cOTLBaVM1i/nCBx9x0Qr3th6bNsq
Bn3UeMBt/TCh0/djkhVndKXvF5OLXYzc8TRYoAqrJsNhXxOgXMUblybqrAHQ/Zvn5mAErtBtXn6c
rM10x9XYtopp8rikzoYa3jV3cLv1vDhEmfqQVlQ8kwPwclTa0EpbtknmAK6K6sUx0YpHtuW2hA1B
YF3Z1sUuRk8nc54ZgI0alatcMQRIl8pmE+JI/TJVmKYHWvBjJqhCmcLRDzx7gnX3QI7RZU4C33TQ
1K163+A3CT4HNhsHwl0lU3kjbXgr6wgdwcKgFJ2dKH5Z4JVwbvYY6PV/F1lzCidxLCmopDCVNwG3
GPioVrKyiodcfq5WqP2+oei0onjmSIdg8UbsZcH5rSicJCyrb9RdDq5d8c66nsOM2thPu/CTdonQ
mjIbqkP7wUzF/yMzqPgly+78IHAgWjAn9liybihXDmlzZGbFLl+5Z7q8XuYwtMizN/ln12s/TlN2
vq903dIV72S1R+Zumwi49J2v1UbTSNof/PbnHDYGa9R9Yf//G2N3S9oztiHb21R8BCFpYgPoOW7i
LPzJ4Krv9rntCtpN6s03UMeZJ9bixNyROSHjgqmUUcqcV5+hzUKe9m43sbrpWD36hSFj636W6sMd
QVVaYE9Wki42TRz50eqveWAaaaiTrzgx8GndJGmWPRedG6/ZdYkwlR7MjUe4LHaVqRmWB6gwjNj4
jc8xcZZLnZsY/jTxRx2pRVxUjKplI8/L+roN2xfpzD/vW6tOsuLDrmhKbtsSaWqJ4q1kF18ygw1p
9K3imGiw9lnrjoBRF1Y8L99E2cSIm71rcAPN0lXsUm1VmEm3wl5GjM5ma/+jydqPh7SiQpbw3E6Y
32Er10EmguYpFaa+BN2qFecNoqjFRRQKJ1sfu3xM1tFU896D1ztBUx2b5RZDzucZJRHHl+Ag6H/T
cv1aZAU6Ezi5spCeLWIdVP7+897EB2ewgXFpAu8ahuJnWWG60+zY345pX3FUabMCY2023NZH9yLB
rx1wfjomWvFRPO0sXcM994qL6RXj19OSBQdFK8l2b8GZixCtFCHJ58euJcWVVZnhILwnj/e2VnVT
i6Fli0ryLJY2tYv1e9XILMGcD+vs0PnT6AC4dERD3n+ASu0E3hyXITOW44+5H39loO++L/r944in
ApVKgU6fuYLy+/0K4jRJa4dnazlCnIumWHWUVtTMvV8PDsxGPPlBaluGy/X/Avh/le+pMKUIk6do
M0Nwy5PyS3QpLyTxvhRNzD7O1/pq4rJ4PzJ4KjeJFNaGJoKZPNPC4idMdlrPW2eb6Ep1ylcc1nZn
lGjGPe70UWytN8ChztZsqtu/H+s9dZSWWw4tqK5X71o66MaJXvr2DL6SpDgy6mrf2//47QZYqFy8
q1Vu1tUBU/4p2OwjfbK7dMV1q9IVXjeucF3KHuyInTJcUO7bvOYghVHG/w6U7rLUvhd0SCX9WKRF
Z/WnjvV1uoqo++FJr7l1YeQnbFumdMlaAEY2Qa5F45vgOhqzUnFMBaXTzCtY70qbP+3RqmI7O9Qc
Dc2pKKZStpugBazKpdVp9MOrL0i64eXyvvY0RqsCmShoW0PfwdoLb06DIIrztX6o6uZQyPZUJNPO
dzOMNipytBexh7nLJAwPilbOz81st3M5VeTZ96KUZ16a57/v60S3n/v/32Rer8Oxx+5x1V0iC+yz
oBgZchDXHROupN48HLNS1k323A2/UI2/btGx6qenopfQWYHRE5FNnrNq/Mtb0SxCPHZkXN1uhooD
ZzYG7a1lTZ6dcS1ft8CukpBtpuqqTuOKC7cBiuRuTtwrRocmfMnOPT0yIg0LV8FKTdByPo8QHeAe
Kpq/qF0aspbGdVSw0gB+OjZ7EfpCwiI653hVja0moh+CYDn28OGpgCXPDjC8tmqz536pH3mUFlS8
EIzJuG+Kuh+gHJRD1G7BhI/z1Dx4Z791U8e3/95cU9VSJ37//xs3srgABT7j2fOIMSuYuxFLj1+I
PGiRKnWHFWWDV0Quec7raIxBQvtDdCbuFN3SFSdt1r7qCUc/I5FjwtjvnjV/r1v1/b7eNdYeOv9W
TDOFa5GNOIaUURVNsSid8Vu5HuJu3S1ecVWfN/7idzR7zjmtYr8NXsVc1okrus/H1q94K1B6nWuD
nf55qp0nIfJfhOYm+KLmmKOClmrhRbICt8FzsTTfQPnyuK32YxvKvzpJLoeWrwKXOO8G3Kw8hLKM
XzGa6sOWmRqu3m8sAnHMv3cWg9DnZlxQAHHR6IPhkinAhonjjpfFvaEO/lr0wediPjKfBButopmo
zUW75XX27GXjRdjVY1VdusBUA9f4gErLIVbM/Z054NNrO362CvdzKIe0lpmh/qgTryTZCcdlko8o
uAzT/NkjfoIn7x9zRpP7m6wTr3hwAOgxwyDe7Jmz5hLJf6ype+kdUwOZzkoVD148u0ZNBy5Wzt6E
0aTdE6n5Sx5MH6rSpCDdN1Q3tgbXbXIcmSfmElAGtUNc9HN1Xj3MGQ8i/8d9RWmCkcrK0bpzZE00
cK9bTkAODj4EVv26L1rzC1QUE3HWEu1POLqWxVfPvnkCU6rWLV4nE8GF7gN7meZNhpm6aZhkiDuL
01pVIhtMItva0EssgAUSex2O8Kc7jgrhCW2MTwAII3r0h+5UTfYLW2YDEPw9Mw0hWjHTgtN8Wco8
e4yc6dowenIHcR5Dkxe8t7m7eMVORdjOayuqLvUwZDgq6+dFmorwOtGKec7eXJYOaDjTJh+e/MJG
y7mJ6PO9bd1XreQXNytt3wmx6nxdT17Pq5gs/ESW8Aq+3gPVNXxDBfKssrYzt/dFCqZMKyYBv2Vs
+3jf7jWqURE8y+iMS4OJlqlT0Avs/yFYjxwI92UrCcYhfutsGLuRWhiEYs9FbNG/As9g5xpj/A/h
XSfn2SkCkdbu71zKuBJNjEmFhtPmewW2fen7V984KycV4cIN2jSjVuLLrokzIS9ytk+kRu0UlTzD
h3Tq3///5kMhcJhIudhaWtafaw72Q2swkdfrZCv+WjK0/IcOttafv+O541JltuE28T7lO/Sj+CrO
f1UbBLRKBwyvmHFyk219CuUYV+wTp2Ui5yteixLzvDrddise3AZiWit/qdO6e62HJ6d97Y+04u97
rXhwY2X1Ovp5BxaTPhH5lGBM1bHdVTE+HRhdAsGwarfHUPBOPtbsyJMoVq1ifBbGUWAjCGmO/9RU
VzRsJ5K/9uOBTLuLV3y3z0PuUht22RB+RcRES5QhmGkCporyKUOKWewZHNfjzd8Te51JUMbRcEGV
/FBEU6E+a2/V1lRkbepNwRXP85/X2TcEHY1HqVCfZi2nMi+x9gUg3L95Xw0PYdlmf9xfuMbGVR6j
OuqIzPagU1vdI6bofpi7/sSm4tMx8YrPumBFtwUV2aM9lOeMrA8FJ4/Szq/HxCseOjBiN4tfZ499
Oyfemj/MHYvNFTSd2Sheui2rs5Fia9ORW2ffia6t1371gNPJx9xwBNToX4X/YIpT1UdW1KYYMjFi
iu6c49G5+RyK9cibBLxKRQGxFnwKoglF6hfgeg/pdfU/39e+xjJVUiOMPvLRyEzb1MLEwLheyiqp
gMMyxDGdZvZNeZOlXAdjnesZdt/703NX/7JxBLE3E0WvTvr+/zfSm0iIbQxdkdq9+J2N4Y9+a/5G
odzgtDrxSorNtgaTN5ywTfFidiqyLsnC8TweKu3se6pk2RYl0qwNrDqdpHvumX0Rvgk0plu54rFr
OOfNVCEIW6OLrorw6tHpo+eMr/dtRuNSjuKxJWsHsfVI4vkcnqbWuuD1wV0xlLA1GKVu/YrPNoLL
oZwQEjbAAFkvT+XcnupuOh9av4oK8gqXjWisQLykVhGLLD9hNsMPKkQS0dLwjf12pj72YXdVZBD4
ksp1GiLoCMPGu+pXvUgQlPzROl/sPN2qQ4PT8Rkl3ZZR51igBELoER/QNsVi2v+zed2fPOwvx5Sl
uHCXOW3b72m3il7wOLOAzn/svnnjkUezXVG7DbxxYoEWr5FZe2oMxgsBeRjpW8PSNbHNVhwYRKVh
MCxOm0ryknn5ubVMpRGdZMV3K+xtFUVIKr79Efee00CEwW50khXXlUPOFmfjXUrrzwtwU3MwGy5s
u0Lfs0jFa3uQwxalgKnYgpyHYH0qasxBKh1DUNCJV322ye016xbcNXO35LHcguFz6C3DEG9L4Bwo
KsNYVGoYd2v9ls64NNtbEbccSXyKDIrXBDUVZpTnrZgCEol0Zhhm3uXFEx4Iv9M1P1FrM0DTNJur
Qo2cwmn44GZVajfDtY6aM7p4DJlWJ1oJBGMuuB9togd7a8DYH0Xu1vUfmGWDJoTkfiDQfUEJBG3h
RI6diS6dm/aztOchziT7eUz2blRvggBtSFFUPRVpJth0Wq3NfSxC2wQYfvfxfDeb/Se9EV/zYQFO
oRPpighWN24yYsCHXD4sM415QxJpB7GN22ewkVMmTHwru+rfcTiVJQnbgbEfORTm1R83cdkZ50T9
oSnOzrFxK/hhik9X4UZkNTAOQAA7B119Gipp8Id34Sq70hSHZoVNwnpXWm7Zz0WN7bY/9OMC1nuS
hOBmDgrr3Ntrsgg75oFMeOSf7lvD+6HE/g92CIz+brv12eMS0Bh8d//DUbB1NIh/35BR1/y3NTiM
ROW670sgxlMwIutX0uCF72d9W8UOkciaM4uu2aNPpktb/Gw8P3aQeYJwPq/yiy/kwd+gOGMYTC5Z
wYaT2sHsxsBatWdvyXJD4tRtgOKOoNsvcBsYsseZbpehFZcpcOKqMrFw6bS0b8wbd1w6HyjUcMGF
0pvPi/0IWHmcWeLksZ8CLLzhZEhJuo1WsnQnQIGf0WnfDSfJBSibMm7wjvezha0CiVzQ+a7FBBvq
2Bq30n4sZfkBpCpnqzZ2leh2QXXu0rcJ8DvZY46O1wJEvAHY/QOwK9/3Mp12FP/uUb+S3V6Alh6N
p2ICQPX3fcmahatQodZZmgrs7V3aN9PJF+JlXoOrmIfP98VrdK+ChbJOelmOy1+6iJy9llE2nRja
G085KWnctpGprVGjIBU11DHSsnyFmXLhP2LScdrlJvN5PzXYKmLIa1tniJymS0U3xnV0Je6Weotz
HRd5HqN/julp3543buaIjfphj2BkDf2J5ME5sLfTyF5BC3moYmZTxZE7NkQb+oaw0Z6N96jsC56V
/ri/eJ3yFd/dZreenaHucDvm4F2XW0wsEJMcE64csj0RhSMo/3HI5u1ruHmYGCNHU2O2zvoVtyU1
pnSuPazfC8GZuzl/RGsYV15p6KPUiVfcFnBIuYZ926UrMJ1yZNeeO3GOUdn3VaMRryKJ1qq3q2yB
aoK6jKdmijPyJ2F/3xeu2VQVTLR6/eREDaJmIUWcR15Kh/HAS3uIe7By/p2mdnJ4BLX09Gvt/Gzy
T1H98/6qdSrZ49AbP/KijvHQg5WX3pJU0alAu3q3GVSiCWbh/tG3wm1M7e0GRIK2wc168urhPGeA
VIDjHb0yzfX+T9B9Zd+QN1+puqKqx6xnadeMv5p8TOTKXli/XitqOmRrknqoOKzHuoDv8N20s15x
jo4rx4v59FS1y2OQ/ZTcUJTT/RLFdbPFWXoQUHXpZv+u24eyx1XTOQ2HBjvCjBTn7UjXgssGFsrb
70GUp7L0DNzuOttX/FY2tpUvFoqVdKgwAKOM8FoNyOW4frm/xRorVTFFwKCB/RIzV9OgwgDfIbea
GHhk3Ac3mp+PfUI5OFuZ7a+h1ZaYUxEgPtQgt87j0O9O98VrNKTiiiIXL1Mu8Oooquy1uNW3Vzte
R8u0AxrTUZFErSQb33rsbVSIZPLah80hX8bVit2g+HbsJyjeHE2RNaDRvUuHDvclb7huY3+odmCr
030mW1piqyy821EexAzsH4nblsdCnDrXB1fTvNxCGI+/uqfMnk6eNT0PTWM4sel2VnHarojwQLKX
DgRtXgeJy4Q7GjtNdIavuCzq3I5FA0ek21S+bIV4cRYr9asj7RRILCp0aBaUr0su4VdL7wJ+Q8eT
HeWmhgfN4lX0EB97L8orpFvRfgvHf2T7ZZr/vm+LOtGKtxZFCA4AAtHLIh9AnH3Km/lpZpbh7Kfx
Jl9JuM7AC6esZ5aOvfMza9ceF1zHA5E5YoIc0Yl8/1do0opKilRMjdsvYOBO2/pDBa7dIj+F7m3s
f9nlLxdjZ+5/Raer/f9v8mNdZ2KiM+w/J+vZy/uLTZYzCFuT++I19q9iq0p0RoaTh9qo3PIX4Oq+
cN4eO/eo2KoyKJacdEgrfuN9yqztT38O43b0DFFHpxjFc/PaH61wBlpgA19wmUenjJGHmZuGYuiM
SPHdLh9qa11KxMsVQH5fxBX94OWfhvwITx28V0VZFc5cbpLtkQdBcwu7h2k5eOJUwVXV4PvUmz2W
Cm84u5F45OWS2MK/3LcZjeZVfFVfu01vAW+fRkwkZeHHbBuf0Cl/bGNVjJUoaQh4Z83SWfafRlae
Ajv60pemuKbZWBVlJeQYkrrCJSjHiN9i/mE7H2j9A5OFjjmsirOqHKASnP2cFhYoXvgymSWJ67E1
OKxO+bsjv4kH1ex2M8Z4sLSI+CkUwXnd5MWej5APwipVwiSyNRnjLg792bxhCnd92oQJgKZbueKw
lW27W+lD9FzRh6b9VJbLRbgf79ukJo6pfEkR9/IBD+K4v3n9re95cKrGxjLcUXTClQPytHZZE2Hi
TOoTcAHaU+ZdxowYTiAae1QBVfVgLV5V4w6HaPZn2UUx3oBFXHTZ48BNF3/ND1CRVTYmQ4/RiFQ1
rVPi8ux1opFh+ZpdVVFVrhUONoZ5sDTsqjE7SyaBFyBN7YkLGhkrExOH7jO79t6YPede6/jNDONp
h+uA19K59BJ/Nj2x6RS0f/aNeIbR0xRoWvI4DLT7zSwGxvK6NA0U0knf//9GerSVDm38QKQdYVuM
7o2fDQnOhwxfRVih3XvB01HXpNU6vABt8tzYn45JVvxVru7SDkHbpCtvUqvDUBMZHgti6pQ40eTS
qf0FVS5QtErw8Yf738pEkK0zFsVfB8sn65xPODPlFKMumIwd52NGTXh0jXgVVNWUQ0/AwN2nbS7P
00p+NMt36cpjVTQVUNWRLUfjx9qltZ//w3Lny7Z5wSkiIz0d2lcVV4WR0SD3ASVjOvpZcXIyjC9k
3WhI3hpTV8mVar+qrV7gykNEWA5JQLg1n5msmalAqlG++mA6B25o5bLq0403H1gFqux6/iHD1gDl
1Bzq1ZfRGjT5tF2HPmVVGvJnHtxq71b0qOa8AJxqOCJolKRiBXASw4wLzBpNw6WLqdOkjWSGWo5O
PcqxdZzHwAOAuQfqpokHL3tygZ2jXnG+bzsa8SrBlc8LlwI2hKNfmSVV7pxcvF1hVtCxk6WjBMp2
mzfUnWyYJvc+BTT/XbRzLPlmyOOazVVxbRjPUtWhJVFBzoO4nj9u5atoX9fmqV9fZfl6X0Wazf0P
31VlYV6fu+Hxqh9AcV1f3NJ0J9GJVja3iOTo0Q6hoXMxr8CNAuciAiZOxxauRE30Qg55UbV9WkdL
IvsO1WTT47Nm4SqsDQxaFNQtULxo2KUug6QKTKdKnWillmDnYbAtEtdAdJ/Gi8wfRi88FstUBNvM
pct8GxfYuiCfOwly0sqK/riv7Aip/78IDFudxec2g9/VmFaQRvRnO9xo8XdHHnP5Z5B99dqUTF/u
f0bjryqEjZSrW9mi61OHIxuOyw29ncka5T/ui9cpf///m4ONlFlW0XLp0wCXZLcP4sAxHD50C3f/
Lbmqg8yXFHFsHa88uhTLE8jQ7y9aJ1o51xTUm9hqlz0Q7/OfYt7oOefWM8Pr+LHTjcpl1RXWgCsD
zgdu+DVzP/vTz7o0XHN0a1d8tEYptKxyiGZOSvqnoX+U68HMsVvqm72sN7+tNgmN5y6LnRFNWc1H
bmTl19xyVHxZ1PeLU04wRJLXcYSSRIhB6mPD8ZBnGuWlMUaV0qrqc5CQ9NCNAO5kHaLHbjpYUFHn
7C28i2Sxq72Zf5Z1lwT1n9VRve9b/UbvXSkdzLyF3hltY3v6Jx/cuBTbgaNGEFEVUVQ0bti1HBkV
H2njpkHXuM15ZSiBvqfyXbpSaY2cslk2F+B/eFGQdsPWjHE30OjX/99Td/HKpS/iXWNN7shRYf0R
cUx9nuPJ2Mr3nkXuwhW9O1OeL/b+atF34algX1w5/5Z1kBTMxO2q+4ISHcssmHaDFGnUlmcvPJX+
bXOsuOaGHKLTvhIjeWNnPo9Qux2mX9O4lTG3wPRwX/U62UqQ9JpakCDPkDRAaV3535yqMkRHnWT1
EINaRFjl5H+X4aSz6aNbmgqTOtFqdKxBtOBmLU/dZhlOlnhwp845HVKIihyaFzz57WP2UrFN8RbN
CeMmHhDNslXUkBXiEWdcBp6Wcuhif0feksAxhHWdcMVFRSNDizMYISqqSUT4I++WgypR3NOdt8BH
oy3su29jaTtxtxw0P3U+WjX3rSg4zK8dASwTwzkipqZ1nUL2/7+Jt6BCXYYlnHgKDoqEdOCF3EzU
6hqHVyej0ZVwAoCBSIuQXzvnA9liDHO5SlPbj06+4pSk9Jd+FLt8O3WLU5hjvAK5bdR0L33vdIGQ
qJIMLSPLWooHywe3kX+OpPpQV4AfR/lRQ1f8M6uC2s59NP/AT3/K3GbodJO/7/unZu0qOggYabsq
I79MwwyN/L8ofcDXDMFQJ1u5Y9S0D528wkPrWroPlPIyrrb6qQBB9cEPKE4azaNt9RQ2OUXRuerb
0xBkH+vhCCQX+xoqjmoHtmVJHxUNSorHJv9Y8vnYAUDFCFG/aEtrxvECjZLuSRZ12rtecb2/pRpP
VRmGKGErKS2oHYw0PXoqhuaMIXqHZvxAKUr29Kysl2UueSpBdFO9ju2BW+OubMVJI0HJFOTr3mY8
JE43X0PgOe4rRGeHSuoMSYRpZTsWIpr42QoxZ2FrTrKLDq5ccU88G9adpB3yUOetLJ6IcD7lfeFd
7q9es50qDKggoxetmEGf8qJ6CuX6WEfHcpzKKFRuUV4MhKN1n4O/Uoqzk63HTiv/Qf6MW96P/QrX
AcXSMPUvJLINvqPZTRX047hz3TUNvJKXDEB59GEg5N5oMH+9r29NtlAJhJoqBzNun5UpCbcPaPD5
VtZDlXDaxXZkmoCi+w1KMt2CDGNvud+jj+2jH7xG9msvvx9bvuKfWSZXOeWr/cCkdeqtPwoJyJ7l
XDMjj7nOIBVPtXMny7YI564xRC8BoaCIEsdcKVA81fLaLZRlNaQR8ZKqRpMucw9apOKlUzlsG3dh
NgV/WVd2GmpTAVBjMCriJ+9WsWB6XpWO9rfcPfGsixt2IqbasU68kkUt0Du4dAjLFGMoghiTk3lc
BvP80PVNfh39KTLEGY1NqvCf2XHXKGhxLRLF8tJ60ecwHC9AzxzbWhX2A27GutoYUt66gu50jWz/
kfjh5/tGrzFJf/9Nbw6nveU5q+XRMt0w79YGa1yZ/3Nfsk4riqeyTIQ2YIxVWo1hMmX5WdbDaRWm
OKkTr3jr1GFoIYJBlU5F8MkOfvXoKB631/tr12lFcdSyztDQakErrV1fLGFdqO9+OyZacVTQVzG8
+GI3/eIM6z9TzzacXnQaUfyUOKA8kx3C71BGicedZB2KCzh4T/cXrvEmFePDKzGEXZg7D51vPY6g
lQLP5k36O13NkadlnGRUnI9vh07Zgf42Rd7+hnKJ/UScShrOMpo9VVE+eC8NSmsP74iT1qnN2yJG
q4wJAqiTvmvtrR9hdmP0f6Rd2ZLcqrL9IkUINACvUk1dPbnLbm/bL4RHJKEJTUj6+rtqP/notFpx
6j7ujm0KQSYkmSvX4kGjz8JKrQ4KPGVhgfsbLOLf3l//tV9YeKpwhkqztienwhvNSSn0z0kX6vXv
j762u9df/Wv+9AqjaMuBnMrBe74CgqGP8H3g91WuNtb/+rRYFiCum7tw2KwPmjnI8uacVp+DIvbt
p9I+GPdD5qiNb1hxgCWhkgpncEj0qj3bnsUdI0Bh4uw3W4TZa0u08Fy/Hm2ng5acvIl/S9vv41zF
oq9+KCl372/C2hYvPLiqqrpgDe5DAZhnTCraxhB6u4UmCxuwxP2IeZqFD6GTswTmPg/TnSmDjZVf
WZol3CeElms/NJlGJe+VIGHa1i+0PZruxp1dYn4mXHysmy2W3ks+u6PaKxL+8ENxW4SzpFNSoKph
dsC5I1D6jbsOnbyj0ht3yYpVLqmUvDJoszrVYL+oshjBa+SCyEP2/eEmm1nSKWVMgyIB6GMQeMjI
KYa9V6gNc1yb+cJjO+GWBHxkCM9K/5LMco/A+0WareTPirV7i0vWMj0xLgUShVX3ZQ6q+yLbAhmv
nDVLuA9k2crOFk52nrpiDxGcV51WH9hAsoin+b6R3o0rtHBYNnTCGnA0o/A27qjxn8E0HyVzshH5
rbjVEvfTTorynnByAgDw3gnUM4d2XdE2TyKfXt83n5U9XoJ/ZDdSm7GGnCa3OgaOeJnzJC7llo7v
2hdcN+iva8WdZtkhyYeKwZzf16qKijl9YckYgSv6tj1YAoAa12mhZ2/ISSf2jwZjCrDNT4kMbzsb
lgAUNy1NDV1vchqJ+j055XeVb5VtVxxgCT7RoUwKUSbtGerbwF8icSOrjZLz2tAL1w1rnQ0kRX6v
m8p/st4WUTm1P943mevz6Y2LfIk36bQz1aqVzblv0l3tVirKmvk4AKjaeO7OCO/EKpdu3CxrH7K4
dC3Et+shB5LR5TXfoxjd7BK11T+6NvjCfQOQwKANbcB968/TfQ+m11NPig/vL9PK4EsISinZVBgH
8c5Y8khb/wAGpP37Q6941ZJQibQyQPrTAaDgmhT+I6HaUYM4tdp6l69NfeG15ejQrmKzPpvcDJHS
Q3uX9+YmuSbBl0gUDe7/hJY4NMHki/ZIHlt+E9M3hr6ecn8dN0q5IvV9l5zCfD4Xo/k6j/4GSnJt
Ta5//2to3bmDnhIPHiV+jl7+4jXVP+/v5soRTBa+KmjBuCvC/NzUd3n9D8n3RPx+f+i1SS+u2IQH
iVAtxdDz5wmaH23Xfrxt5IVf0j6vU3BKIbeafQ1Adg5B4U/vj7y2HAunzNBsnamO52je/Cizp4y8
hM3GpFf8ZslrBGYWm4KSNj+z6tlLn2WFJqoJGbMkvmnqS8wJd/vJusTP0fdrdyRxf051uGekvu0F
uMSbJBlEeoAR1+fKii8zQqcY1EZbLQcry75EnJRTyJIA5X0kmLpd1jdNpHwBDtpyCze39gPXv//l
QIEYuz5oW32WLo0Vc3Y9T+JAu7vb1n7hn6Yp7BBQZD8oZKxPYzIP9z2oXXd+UGwFMyve5C4cNRuM
sEH17/o/j/V8b3l3212xxOcOpqamRwfYOfCSCCz2u17cpKws+JIWSeqxTOwsAFGw6QcUj/RpkmW9
UQd5k8MYb8olMRKoqXUgOl6eHUfcJ5B4UuUPUoSxhNhkAlrjAKKWA3poebsBl37bitiSDykPjR+I
CSn00LLIpo6N62I4saviyPt29PYmsyV+iQrgL6ccZuo1wwWstywedXVb0pIt4UvUlIyVqNWfu3Qf
BAj66jvd/3p/4msrcz30/vIvajWnAUvQnAs8F+XznUv6B6Cbbxx+4b6FMR7y5hTpm/LeknuqLkF6
455et+KvmXuY9BBIF+HGaPZaeC9qggcL/uW2hVm4LSDevhN2Vp+HQeWx33r9obNWnoNy2sJ5v32x
sCUFUpePQgz239vwoab7OSGRf8UDbHHHvv2eZUs1Ne756Mplqjj34aG2oEcdPqZlnPdVpNlNYouC
LVXV5iBVPAkMnuP6NXCaQ0bp4f0NWHGpJZKJIcimiMxw7QLFELlN7u2RD9niD1ob/fpM+ct6Mp42
syclLi6/2UsoSRuICNw28UUcXKcc9PgVKusJ/VAEYlcNW1mbt99QqFT856T1RHwSJJg0bS4z3U18
T9qnVDza5nEuvr8/+5UDYQlpcrw+78Fgo89zOx756LtRkDXg+OM36VoKtqQ8QiOusOj+wL7WTJyA
hSPFjuVObjfCqbWdXThum8i5UBwlniAdfoL/67NT2NsyimypnUa8sWrrAKclOFc/hV56FP1POYVb
MuH/vjj++5HMlsim0ZO4OxShp8HN028N2DB2vCvyvZ2g3NuKPIF8RmLivKXfQGZBYiNxHdA8+TXZ
Jo/LIQV21vBv6MTaYvpdW81FXD0oVVWcwQub8ZdT5UUkmNxqt1g5/5ZYqMzhnlfkWM3Z3DU0FuCN
JNU9us1vs4QlWVLTZH6dlhoQzgRtvHNexDC7ef++n6wszJIuacprUKB76Izo6qjAlP1p3pj22rIs
vBzqtVVADZJr3EWd7PoTXsW+5SI/5kGycXmu/cbiXqa+DIo6xNKL+WCafDfO+1r9muXP9xdnbfjr
ov11uk4lGC+HGj5IyOfGnLrERqT+0KAb6P3xVw6pJSjKHYJp9jy0v4XVMecq7rPnTCQbg6/t7OL5
OxVeLVrq6zOVw0s9TPc06beeM2sLs3gAVy32ljGYpAANvbY5SAnq8aCKZl/bYIvJdm11Fj47JXPf
DARgoMaRxUkrYuKgGNJHBywFGza6skZLkJRKvRpBtdHnaTI4XRUaYTyIW9v61h9Y3M9g28r1lUnt
3CLIi8pQjHs+Nn9uMp8lWmrq7aRZ1SETpu8rSsH1hAyzPb4/+NrSXLf+L9vPK5EONhtRT0zHqCmr
kx/6p/eHXnk4sSVWKutYD99y3FMwGAgO6nhIoQDToTU2KNijDBEQzGnsFCWYWW/pOQ8FW9ImOUHG
CUq8CAg6s0MC91mHxQYDzoqhLkmTaNeHDBgkgAMkBcEi8/JYlLOORFomu/eXbMXhwoUzl3zK3cnH
61vTY97/qsmnHjqt0r/trFgCqEA+BGGqlGJx+iDKjI1RsN5wsbXFWXgxdUD8gfREC1pLqLmp5kQ6
JM6N3rClFTNdoqgapK0tmh3b+yIMmHhtp64t7sOWAqz9/sqv/cDCg0nqZElRlFgasArcz2Vjoekm
jf5x2/CLKDvPR+Y3TkZPkLCt46xyhp0t9S2sNzD6JXpqnJnqbY19bQtTRFRnT7QfbzsgluApDxkh
0ArgfhnFHLGEfS4dQMxvW5XrZvx1+Ay1S2Zwc6L4WtnfLjLmJ6VZclMymy2Zklrm5FUKnZaTUzWf
h2GUSNRAaea2mdP/nLl1OgcJFDcHc0YNEiMTU7GFUlmzxMWlO9BcO9bHgofKHjO/uIPk5o2zXjip
BcROjR5S5WXl7l2ZfaqG/PWmBVkip1iHyg9Nc3LKqHHBGV6bwwBRx9smvgRNjeBvACoFE1cTB9VH
EQ82v+1UX0KmEgjWjF6VemdJXICNhkMzTc+tLjYu75XdXBIj5Uw4EmKOCD0S/7vW9ldA0Inw/pqv
nLlLUiSaNu0kUqTxpt7f8St3q+8cIBx+46IvvFOLvDJ47tJT4PnBBbo+yce6n/uN6u3KVbeESkmQ
HnRViTJWDcEU0Q57ycxnV90Po93oo15bnoWPVhXyAsA7k1MwOY+6ebBz9WdqtxpjrxfDG4/fJTcS
HengiBDvHo2E5KHjQR+DpRfNT8Svwdw9J7HI7Rdjh1voMnHIL+XnUjvTqSg6fA5RP8o+IxGZ5Yb3
Xq+hNz5mCZsKSOHnakbc4dfQwhh2lPxy09eyiNTWabyy3Uv0lBm7AtIUjJzApnPiIzuUFT9X9AKZ
8cP73rDiaUv8FKB3PhmUT06yJe1XpPlAA9LkI395f/gVa1rip4K+DcHIdLWm3uwaDlnZkTwBbbMx
/Nr6XH/2r6uQaea44fUYgkLXkwdWhCFwP3qoLNB6q3K3tkALf56gwxi2FRK4ZTlAigSdrs9zMG+V
pdfWx/vPDyCjq3mucJdPWRjVyv6WfbeH7slGFWZt+IUztyOEI0WHzE7Xq1hX5aXLehBetBsopLW1
WVy6lHvMkV55bQIS0aD4IdFbCLO1oReXrrG6000xIFQAcNnumtBJ5dGp5fT9JsNcAqiaATw942za
8+y0ByQAftLMP1SVv5F7eXPhmbtsRmvGqqhm4H4vbQGJY9EFH20aqjtIcocbjvum8gieUMuWNNZm
QWF5Ii7tPv/k7cxRx6mIANWPkTU+lVup1rUvWVgolX5NBrwYLqw9+fQpTXf9lsjsm96LL1hY5+S6
Fk2XubhIPe9HGWQ7YadDKFkcJlxuPLHWfmRho6mjGTTdGnlRIvb4V2hnRSM6d0izu8GQ8BELQ+3K
vgiLsJeXgZ/q5DnLT2H74f2h3/QB5i4TMB16GMtZevLCgj0TH0i6Me6a6Syb1Do+VHYsfMz5kF68
3XzSMQC//1/TWaZgZDXOPngdMf/21LRPSbltOitWuWxYI0GXBm6inf/BKldX5/qb/3GpWLcfZOJc
xn9XJzvoOGMRiFFjbz+d/C0k6ophLnMu4BmuQVqB3S2U3jGgqZxKgoG42dmJbJwRa6u08N0ZuArT
F8q5VGkSD11zKM0HNjr728xz4b7hVCW0Cbi8aOOkp2qmSbMbpkxs4SvXZr/wXKcJ0BVnDKwUyc3a
5icHyTZebHUdrA2/cNyxFylNUcX/H0xoxXGXeZfB+ikNrc8uELeKWy85+JuqQGtDLzIu6CVJk+S6
KDydY2ZpNI9bonorBrlsVpttxsFQLbEg1JmObZI9gw7Cf3BbB8VkstnGurLuywwDVSadkj51Lp0f
g6TaMTHPNtpY1xZnYZE1INcGb5fia+gGiRv7ZOT0UQSFuEWhGHdusDBJlDU92vQpv/RopArHIdbF
LZEaRl5Yo9XeDC6IQV5MOcdZoPZePUFCcuuwWVmZZaIBLeeiy7qWX2o63HHQ1yvXu23Rl1kGRgsh
W4FjICFdnPkduFaHjbt7bdaL/J+eRj31YpSXWgzOPwqkDeysUBMtN/KjK6a4TDOMqrZeiSad/8EU
14a+/v2vSyT3h9Cq2cqLa/LYONVuTCn0CKrd+2fviq/61xX7a/iyqUM1lAW/iIb8SwnO0VpA9dd0
M75883GLDP3i7kCk6hTAcYaXVBJvV4umhFiJSfd+XyZRzyEOEWZab3zO2motHNftE0qZM5BLW2ft
k+aB8zxVlbyU1TjdktfA9yxcty7Z1FKnCi+j7JxjloLYmPFAf/BNc1MtGj+x8GGVjbLnKLleEj7y
JPKGwsCH0W5yS9KNuct8QyfmIGis9C+1N++YS/bUC6OOs41NWNnxZbLBc8pUSauCS5iImLQvALs9
iMbfZa2OQq+/vG+5K1v9XwmH0XfQOCT8i2/qA0i6nqZaHotZfX5/+BXHWCYcoBkmfOZjjfLBRE6Z
3GVZt6dcHzXZ4rpaW6eFa7dzSp3ajsFF1InTRBM4jU5KkPboNgM7ByjffK5dmt92Ri27uGTn+Y0P
6PolcTsZJdL6+8RR3yYqt7AIazuy8HTK0IaW09C/eH1/QqUXkkf9E6D4Gxt+PZL+K0sGq134NuVJ
a7OJ+5dycO1e+6k5SHmLyDYu5GU7F8QoNK+mJLhMnnf0k18J9z5xSyI8bjaut7XVWTh1Zvqekhrr
b+uB/87djOwTWwIM4rW52cij/Mv6+sYaLbMRdCDK6dweooiqTWPmfmTpJ6efI1A2Gm/aef057L5e
QRDMhFGh97n3rXb2lk4x8u7HjtJd54/3bl/tA8Vi5YPsST32wRZz3780o2/NbxF1QowpreBX8hJM
9Pfs8W+EJw+g2NtnKEvror+rIUUeW1N+dj2+V9B6iJ0RYIEs3FnPe61DfidAalEE3uF9N3+7Ss7c
JXO0p1XRtTOpv3sEnUC7akyqI7AJ059WeM5Xx2ho1/ZJ7nwZQTV6B47j9FGSYtxEcV2t960VuZ4/
f13ALMlr6sM3v6mpfiBteXH9Ma6ZPfhpcAi6cBfQInbQrD4PeVw0417e1oODT1+cP/3IaD8AMfYD
4cSpLkDVyC3fwpWseOuy88zMM54YHe7EaJ4YaGzxGSSIoFq9ldJeOT2XxMe+yyWImh3UFHELPGnf
fqWOvCtKN5JBsysl3/DbtQ9ZHDtT7aZh4UgJMwhZmD+aYeybDKIvXdB9f98IV37i3wTCXzbgQE8W
HSJgoY6KkD76tXtO1D/vD71m30viVg79YMeTUCWLXEAI45SOeRT4XexSAsUy+wKy5Y86KLwYQHGw
mWy41cphRxdBUl+4RVezBOeQ63+R9cEVIFzYiF7+7QJ8y2UWJ2kF8FPtthZ0Tk1eRbYco/D70NzT
4rffsXPvgWqw2CfeHXE/ZfSTl/3IunLP3Tye3WOiTaybU6JiFNKRDPje3VSpR9Ak/tORu3qqx2ps
MKu0+ela5HrUjb60bMaDNnCezameVCRIf+TIjQMJftvTaEkIPeaFX/Uzd1VkXPGjq5B7qYpuC7X5
7xTf2KtlJ15TD8pmKQdmwQhy4QqizIgPbIhnaZtFYf7T8ezBdvm96yngUbl5lbqY76D7FdO+uOdp
iWtK3E/EXGi11Q2w5m+Lg8+dfTUrmofwN3+c1aGtcMo/N2ZQ04aNrv3C9e9/eTS028s0IaVUEXNM
8oNMVUbjwZcgLrjRrxfB1mgCWZatxDcQNB+kUVKg34l0U8wNP3LujicNDqI9FKvEvppkHwPQd3z/
t9c+buF/aeYFoU5dlkSiz+QnhHzmG1MO2Vi7f4+mN2xm2UMX8GSuEmdysD1W7RqvhdTFV5d+rF0v
EhBa1GgECsLIESoaAMh7/6NWTqxlY12W9l7Q1qRJIlorP2KT1x6qrjU7TTjf2LR/b9a3vux6l/1l
Fh6oc3t3pvgRBoy2mJ3YI05comndHdCxVjQRJLoNH4+p/cjzT77QkYUeL/1d+Z+FMBEaZL3kVIev
qXcCtXWEBMYIMSYVk+TD+8uwsrfLHr1CZYIUuYsZdoR9qTJ5GLPNu+h6FL71+Qu/m3AX+byzGNyI
D+X0sUt4JPWzh3Vo6kc6XFhyKSFe4L82WRsZj0Yi+9n4X7g9u4GOKtIekvzz+x96ja/emsvCQwWp
cjaME+ZSzeUuZzKyKg5Ifj9shXZrFrXwUICyvdwvrr8w9UVkdVR6blRt1dvX5r8IS5rSECH6Bk7S
zePHlt57Po2rrIcCypZM31oBY9nYpzzTNXPqTfgNUMtXUA0Awj8mOLFZnyEtMR2G6lcO+aVptLGt
zmyqbosflk1/c5VSNs8uamxlcVCJjoIRwIhf72/9mzYeimWDn9GldbuusEnUDJ6VUThx4UVForc4
O9Z+YPHKSbIiZyNlHX6Aqa+ZK8OIabllV2ujLw6RhHi+hzgDo5PWROHY72iw1W9DPLE2/NXg/jqj
/BJqHI6t+dG63Nadu7Pog5hc0IkplAhE2tjmXoH3AefzT/Df+8Rn7R5caT4fr5RjxBhO5G9qjFsm
fMeatHPd3+nECk0egZAyJkmPtVcDoPoFlQIb9l/lqCo0pdY88Zk49kkwqiCagyJp59iGIuse6zGf
iwrwM9myKlaalAH4hYQxU3k0ximyZBeWk8P+aQcX2aZo9vMWNWy0omRJG1WCokt9lxFLk0dvRmqt
iVBqEihV6pyL6rczdtn0QEHK02h06SSVn+1LacdU7MQI0uYiLhkx/un6H+1TQXuqDp1fCec5H8re
Db9wry/LO9dmWd+cvMECx5aS2Q6/R/xy9gpZTTldfNoG/E9PJHoCewWhkzD2mqZ1AIn3Sgv2OvB0
oCzoO9Sa2El5Oh1KbSbvvp8cP9H3rslkMoMOg2TIBDdz6P7SFeqXaqddv/e+kwDXC44zf874sRZz
p+eI+g2wLXFBvEkcg8ZNjT5cL+8iJinO+imqpn74zIyo+Un03JVPc10JRaMQiu30LuntkB0BfEI2
PuT5BMgsAN7d9FgBlSoevAJwN7KrHdpPsS2JyPtoYn4xfp0di5dHFDTUBxl63g3yoUh6ln7LJOJY
L0ploZLi0PJB4z3tQoykPaUG+ZHXDHQc5B8SNtUc81QA5IlbL5X90R2rut9lzZCXVRw0TQg8RA1z
alWEpELNY2IS4nyzDUnbLqpTo4o08oKOTn8Ey5wsh9KJqetDP9CrGm7gV8FwRlNRODwCzoV+Imdf
FdOQf+7D3kAzFxWsGfFGV+uLY2Dm9pRlNFRfLKSltdl1eZg7HwYCUetLrbqeHLLAC77zxvdh9hlN
TB7VdKrCNDYJ1/o+Vwjg23jgJDF7kmTKjVTlZN1ZDR1a7Huv0QzUtP3gfC3Qh69BX2ZT/0PuN6Pj
7zpZT9klVH1N7rVpW5lF0Ail86vx3VTey2QM9c9GONnwOkObDQ0WQiYGPTRONpnhrgetTxOrBozM
E6oITViHsRnVmH9o3Tkwh1mzUp4cSJuOpzwI0y6NaOH05tJmVcH+ZEKW/nh9AFfuQ808XpDISFXP
4EjNxgCHp1DwtBfALcTwqQ+Yfe6SEO2wQRO2B1tlZv7tiNQtYpqpgX5xW+LonTsNNvhcsEDkP6QI
VGYjNdSDq05Q6ZU5gCiWTXk8UG4EQE2lm9o98JaqAXgezBxQ5AOKMY0Mc8fhn1D7ORhKKOO5gKhN
HhL+6OmctKfJDvZSX1uYfhV+k2YXWxDd7nQ9M/8g2y5JzpJn2r9LM8cpH6RKnf6nrpkTnExXZ/ZT
Pohr61ArCqfbB2DJKy4qCUn51XLa93dhAjHbY1qXBTJVQ92NHE3XY3aibq1BfN001c6CWK+NXK3q
p8mU7n7yir48jCJNce6Ns1ZTEPHemclrkHv+kEWk8By8k66HxCt6TyiZoikrmP9xgiJs50ZIfjbT
qS2hxXnwaVDkry6+qt67mUZX4C5AXbRDUMkVpOGFCVX1ywPlCn8ZtcnpiwmmwXyVHBt18A3qyruu
z8H2sDedd80SEpMXQCFKPXR3/cR1RqNcWyUPZHYo+5AmSFcUEYcgaHLWmZdUFC23taJ+xIM6cx6G
EiIFf2g3BMOAZ6UDBDW41cJdB/nc+Vl2tPsSZsgD9pExnhZnt53xekCS3T63I1I6WVSxBqfvcVZT
X9XHFjzZabYb2AyWpKj0HWUfrXac5g822JmGiFAkTUxUF1WLkHJIWN1OkWgq40KGL3CnJn+oU1Fm
yYHwqRbeUYZMuh8ajco9gehUOaUSZBTZFOyg4yxSfmrwBqmPo3Too6f63OnikOqyceM5NW62dyfA
lst4TESAfykFTSob58oQ+bFtuq7bQZNrZjS2AmkKpF4syQJoxlVZw+UZOB+QG0W688A35Dtj7oGE
z+smcifNgByWXySOd3D50I13he/qQe5CXRfuEa4sxRCJsRy4OdhezcmjrdwuRme7+zFswDTiuGMA
fAnwl+RThuvMv6DDCHoX0QDmwukFZtiZFyIapZ6MCn15AsCsTkGSkbblfZ+2Wfo4yGr2j94s3JxA
fSoDa1dq/Lmk6FeR03RuZJCkZyPBvXou514V99jXJHsZyTAFJm5kOnV/uM+AuztoQTJvV9kaB15k
GbBr8ZRkbCyjvLay2s8lbnLv1Oakn5oXX6LAec5Z6yYfEtbL4UAyhAo/+qzqVBp3ocaaxR6gshBl
8EO00vyTzEamyF2N2fQSOp3J9glEBStj98TlPHs2BlXeCFcWdAbi3KKJ7ufctmBdn0KZyR+lPznF
gzdm1H8uCg0ehnhEN4RzJyFll2V7UqhKV1EaFKBCAgEhsjCRSq1nvkMEnegxlg64SZsdTZwSsQjJ
27x51U7Q1/m+5l4a9sdBybkxexypvIldryjbM3PTdkjiqqsaVf4irWennRmk6T7ntMD/ESVDkINJ
Lg+Edkq8FZE+wPOnKhr5BcqP+De9bRFWRYg6kiHbeVYlfb/XnrYh3acm9Rw0XwVN/gu8+fZ73XmC
naq2zyMEa/YxKTqfSJzZua/SqBGqHB5cPmd4cyWOH/iQ9p2nKkWKRqvkk9fZLrvMIx/m3eA4/jQe
aZn5k3dQIW7VY+PVFO0GApJwetiFnE9tEXld33Vf2Oz6QYkJ+R39wXOcqdkOEUEw3A1eyTP0VkwF
JDPjApzbeNn2NVYFS8lEIWJXJKCwjpmaQNJ6yookBAemAnW7twvnbgqfywZXSUSZMuxc+y1rPzSp
ZDQaikyWuJ4ST6e/23b2gmnHcRBlD3QOQhBis7ICMnA2eLgkD0VPuc321xSV9k8dG0qm9mURTEdZ
9vaJ5n43PnKXNqBE4Egqd85DB7whfepKyocXNxlEPe9U3xbqrpKlKPofBQLXYd+3vDJzpHiYeSSq
6smpzIsHAteqjDWIEOgHL9Tcyw9djm4hUEIiEdW8Ng2i4JNpp+xhLHhO/bhBiFkhXYsDhAZxORl3
ODnwxnavgPPwg33m5374maCQIWXEbB9WThxUBNCbuEpqBzbKG8NbESeua9x6p2lfNk2cE0qH+YTL
weCBWgWIbwDUHxDfpo0fNCaSCUDRu7kZATzYd74zB2xXt4jqwHDogtq22iUWgSHbJQKER68Oh8V9
aFrhIl6yIJgZIm6ncjb7wkVqG9cFDav5sfcR8d3T0UcdoGtJM7MIlqASi+xHUUoTm1I45TP2JAOU
Fv7a1gcBpsXqSkmE5i30TotyxP5WPmvYq8AbMfyZ5JkhnxHFheoJobaf/mzyxjov7YhOx3vihR4e
S6JrrL3LGGdFFjdkRvFghzM2k+wYGknKXTdMaPyJpy6RyhydkhAoKjagUZifNAQ0B3AhUZQ0nr1k
5M4UDT6f0QkdoIbiPYZsGtp7iHp3FEdt3uAxAiLO3OfuLp9mFF6f+OA3w3xpda3I/FG4jRccHaD1
gs/GIygwnQhTojbwefARJIi/ey/9FBY57va7OQ+d6jR4iM+QXe6HyetRKSiEqO5ShibC8JBNuXXb
U+eMhF6j4s7/GM4sb9QBzxff31PjdNMlh7KN+yfMcZp/QvhtQf8PyYjBdXYmbBrlPfR5mut96E4s
S3dBGtaziJUHgooMIIfaVX0a9y1eyy46/J3GIRElYx4eW1br+qyqoiyeEyfM6bgLqQEyNAY/TcV+
zFrXtUYPKsn1AReehIyRLltwI0Ox0qPtHLUFm3QE4oKygAgEJJa7o5PPrvlepw6Mteylax76LK0a
UuN06vO2rMBlQFsKUWMoLwXZkyYDDz61Fdj7v1T5TLu7QrLW+ean6OtMkC00HCVP35YdXn8zhzbR
zmk5zs/46jJhH49SiuQT5FaITvZpJUl3arQ2yevM2TUTIT1aqEfa1FmCRLxbJOlHED4n/h+8x1B3
3RNSt3MQh3ML+oDdWLY+MqSsF0GNOId1YzrBqFzelQc2Eygt7XWXVP9H2LVsx6lD2S9iLQkJIaZQ
VLn8jGM7yfWE5SQOCAQSIIHQ1/f2tHvQ88SJq0A6Zz/dA+WZWj4KWCWwKRWGhfQ0HonK3rKC5vxm
5wsYdcwuyJ48J2vYw8MUtFznq5tw5dzaNOFMl1KqPLlhOyJJ60bBZvCdGNJWGDOHsWoCOnxQnbot
fkBA/XFMeIF29L9N7IEgaBHTfigC7GmVXRntv+15C6wnG/D9v7e223FqjPBNuQ9MdOux1W7WDGq7
tWgwa7hRwZSbjqGbFkTqNCl4yjbDQKnKfhg7fTo25RokUuhxPO7bRG7klAwN8kUrOJ+1/8G1S8zn
Nnak/XSYLPXHvq/c/zJLMbgf/eac+ZlkhLHbfGlknp0LKEaHJ+jb/PwWgy30ucWbu4TvyPN2/H6Z
o9yS8hj7Lf+0cbK/Vt3Fhd9qqKv7uzZatasSftCgfxMnnzPMYoBjYd7E20TU4K6o22jAPDcTaRf4
yTuV7uBe882Hs3COLFPdr5nwL9rYbIfxiKSpHe83DJ9wWls3sXAVATkA7jov+OLgc19yrgpb2s7b
/mdsUtknCKjxKpgrYrFFe5vQgc0vKmqrl7oAZ5K8k93PfLvINBfyeZ7QX4J4XGzkIOl7HKJFPMWw
SmLvxTj63t0QQAI6LTniDkh24UsvY3HF2K2nBHp407lrke9IiTh1iN1dzrlKsY/5fEvpv433igFZ
V/2YrHijkAqQc39hS1L4v6xhx3GmmxEYqiaWbJCi0g59v3XjocHBtrE5LHflStJZ/kTzdYqacX0D
fHJ6R9AFsORq7wo3hrLLoQiZqgJlAOiRwQ2v9ntMpf7eEa7sS0iVz5+ygQ5tncD+NvDTsPWAIdoN
3PxrsmyoFd7D3j/lel/OCdrhKFVps5aUeKFPSnG/vZHNzYGXDqvfiUAvsnwPVk75iYThJdOduz2o
4OmvTgEZKZEb60+CI9bH9BKvteS7m+4DN9p9M5ZDX1oik57PvoaoNa7qdCx0IZ/dZo6DI9x99mWY
jjSroalqmq0kY5T8dWeYANlFKU2mrApUWfm9mXeh6e3XMuX7Sm2ycOImLh6n1ssq8ESnJSY6nvIv
106HqYkeAFyyqzcRV/5pn+k64GBg0NNVtEfnnjmRnC79fE6xCTHMrbuS7Lc1Ipkeu2JrgBDMLocy
GU+QCk1bo3pU6lCaackN0hqF6Wvnmwwaj+bQSNUePJbqf5YVAGby+Wjnf25ng8dul+gs/29KCYmx
btxX7Ggdoa8b8AmwYjMgn+a441hdU7F2Q0U2glr7CtDHGvrzEaKV7vtwRBruh4xjfao2hKxwBalD
EU3eVsT0Xa9fMmRRTBCdICRlSVVxg9UpPbbbYZimBTse3fZUlN2QAclA5BxQmVHm6W2k6TpmJVTY
Lp5GBPX+yWgc1kcGAHEo8aDtt2nSC3ETJmIfRQ9scVxy4dILcrqy9F2C7gjtUy6jDXWaq2K4V9m8
Dldt2GabCu3cvSmB9ri+ZhDKjeNJ9kcuhmrfLBpoBD4QICASteC5LIPCuKSBT+lBxZLnKc6wegsY
4d+12el8l+4d1eevRIlPmGGa4YzzU8hyzLbsHJDbhiV8EUL9bdk0vQNYU8f9TiLdscTgShVvAOGA
kKJMT3n/iWVB6w9vZice7eAmfHAIrJvrvcChaUqY8rDonUQ7Df6aopGrt7dqwdzgqgPFSL/n6DDQ
3AKuDOOKaGYIcCO6Im1k9m8xmBkAWoPbvokv0BAKz7+JVMIKfE32I10/sFUS6r5lkwCkVWkMiHjT
J7XR4l82+Cgc6JSZT5VSRJ8Eipd/inW168vQ+kjaeo9i8tcj7pk9qSVDl2e9qQ1VISeb7rY7ydkC
Hj35NWiwphO+Hqy+1PAdP21tABXKKsuCz9KXCXN090MnTOijFNwt01S2eSvj84yYtJWdAMBHRGDR
ojM0qcXaohO2SleC27GiVKOX5LSjNWN5WPmwzVdDyLR9AK+cJauBsi38uekwLLdnn7Q5jsnZRbSQ
90bQ/jWZAKf+yhDEM6rT5JTyT4kq8O2d2JBsezi1YdjGk0A9nP29jYXpLzkNBhu5lUVq7sQuN5z/
LqcI5MCh3iAAjHuPClXEc4R5WvEbDU5BjrRktsZUP0d8lylaG7/gmH4L3f0wRRXQnW3gI21PcfLM
B6AZRghSEWsNnCakSH2yl3iixwynF1/7pwKhdd2dQSi9OZDxFsV25lzhK8QWdrQ/BBsRWdVr44/z
vot82Mst4bOrd46vrKZuHeK3Th8daMgVBpF43tteBsSdsr5X1x1zNqCxw85LcR7MiPsYREz7QIKX
x506lhxZJNEkcnnEhyqWG7GMo/xd9KZfdWWwo1lWTsFmyd/O5kHV2i4ZTP4oZ8NhU7HjS2mIqsO2
3V1ZbJ4AyiAaoCG5BNOL5SfaMtxqsRDNQ/GLQQiMYZW07FhL3M8EHnaBy+jY0Z8BIOcuGCnYs2Su
6EFJxqZDhnuzNJH+HOYJuM6pa5zabG2ypOUJ8DzbhZu10ya9X+eG2W+9dGoXp4EhodLhc5bThl7q
bHD3w1aMcjytJDlSWuWHXTBLwrCTCFZjnRpacvnKqxMLhrXWixX183rof3YEysy3flqaZnwtun6F
nxYbofJ4/TYM0J/R+SG9WUdG+Q+oYfbpMmSB85KtrD2bOZGkZlT1B6ZGhVS8sT6ATvT9KYeQdaFP
ISge3ie90v25R+Kru8OXwTlWTE/G9j4ftJK/sfbsWIJU6rP9hZPedVcVJRtw/mdYiP5lBL2n4cSk
8IhkyxhCTWgFxL0Y5zIi9/1YqhzDIgUuKoqZLiUw7vl4KlqMBf8KEVb/gEN6/xKe2dF9I5jX12uP
aP30uQtLkb2ky+qNrACbNLk/TX7L81cQH/1yJpMQWzmqdQkrJJTw4ldjEiZxo9siSx/kjBHJn4VF
i+9ppcPMeF1AcMue+4TsW35qEwVDX4lLCrbZ8gidTmFYRmDF+APxmcw8BkTCtfdjwJz8A8MX9viq
AM7XXKl3lKka/2RG/xRqD7m7ANlfpvfxAF/zYNutg8E3M8GFuvUd39+9B3mhq2Q1SfPoMVWQ89CT
+MS2JDclhswGfAIQi1/Bze2vAqWPYIMGnOGAcANdv6O2JrcTDqZ1v+wJ4ec2a9yy/NqaQqi5ytfg
55qgXFH/mRADM6fnts+sLu4YavtGUu7rPAbzgpox1FRf/BE9x1AlcH7We9Mr/clT2zv7YxmJVUcN
TSRXb6Zla/EdYbRp/6m7di7+NpJtxX9TAO9w4Swf7Lc4hSN7R8L2wS9Zi9MDxTqMFUu83XoUYXWV
Q7I3Pbu16ZZf7Zololp6BNS9KjywAhtCrn3yunXrsN2uAcYPzE5pIbIqAXWS3HQH7VM0U6YephMo
EqbeYtLKzdiWxzaY4wOhFza9Dhj/c3FNXDZwWm7LSrLfwNsYuWtH4+WPFgAV6MCE5gg0/rpdnxWi
BvkTSL3gFtzwR7ZdIDfo/ZOATYStNeGb38pmFuICd0TRPODx8wOA3MEdHxnTLMSTMdQkF9rvyYMe
VvM0e7e9fl1/t7jg4lOe4t0guGiFxBMKSpiL40b06MQ7IRS+RTB016qij6XpreZ3suf9csesYeaU
Wr5VZEYD0tcIl1kI3Hok4NqKmVikD4AmpgMDH2AD/gwiiTbP0gvkw4wan157b5sJoVIliAzm/pAe
t8Fx2r/8XrT2U+vsv97u0/YXiPkhzjhzEvaQp2wYfxP8Gp6eFL753r8suIvER4dmtoVWbVhaWeco
R2myy8EnFTMs7V1h37fW9Sa/rLs6oJEMXQ7MOftqo+/Kfk3IWo0ZwAysz1RgvC2hMUwxGaXdFPWb
tTKnpjoAYcy4s0HvghOgSQFWxMUFrbB1bKiHAFaOU09qOkOndvLW0P6U6X2Yn8D2Tuau1XtOcLhg
R+bnHqFp+2MyZTa/ROUV/k2cTkFWehaYglu6cyDBBm6KhyG1A+MXCloQ/fAb30IPkmteeSxKHDgo
RIaZpPAPgNZEwDilJdBHnhLt/yQaEATSdbF/GBDNLWrf0wvJsTLrUxpz3FzPaUP5ZC55Z5QWFR8d
0x+L9hsgZO+QA1XjAUaLwgM8HkX/LCOfRmwbBLazEiMM0hOXI4O+B5shsJ85P/YbAGHpSj9cuhdg
YnEYGIwHc9LiVy3X0IxuKx3vAkZwl7gcTF+DpQCrAaDNFmTzhoIDV/lhnLG2A5Ry7jaC5Zq+typz
zp4gK/D2R6fahKkq4rkbwpMiKO9oAbxuESdVJH1xQIkhEC+5n6YVf/mzHSNB572SbeJPcAC4cNNk
bZeUAUTyeJx7FyXuz/nYOMKRvO7Re7pOC/79EzHHnn2wHWD3BLlfuqU7ZgI5ihlU5O7mvFZwRX9O
ematxCPMGN9PfWMR4cIYcvjni5FLCzStwHtTUtB0/JzIuE+3BZYxN56BOM9Q+pUSkJk94URQzStw
42J6BenGOnAJY9BNc298jpyypNka/hloSMyLE0ykecX6PAnr2Vtccb90bwK79WkmWlfuzWx8WwJZ
yOmdk8D979TawofY4EJWj5Rsnb1QSJ8JloGJbhdwO12oiVlSecVceExXkBm7uOeQt6DKvmlDBllA
y+TPNPJtAYHLiiLQe4BTHR6+frQLw1K1wkNwFxKxLY854rxlUm0Q43iQUGk8jvsDB4H7sfeAkG6M
AuR/6iRoVnUmQH+//n28hCsgSto7F0oMSSsmogHgW/gNWCC2EAbQIAK/0f0m928xD3q4ogXPxXu3
7cMmIfvBL2sQHUrl5C+O5yOtkaCa/SrwsnzvXDvJ+2635oMzmp1Vd3z1ii+gD8sZe/B8v0qn/xwC
S229FWs2PovQc1aPkBSYGgB5O35zRkRvS4UVPekrXGBKjVAqmK3IMQHCv9LJelVJYlG2jFEMbD5c
BQjgKhUHPmXrVtvC/pGm6UeICAqTWlN57QgidofjKyB45xD6ybJP90N+HAUqHH+nOpAPAmmxuO8k
fDJ2yP8f1R8l+Zc05/+IzaA4+l/Ct0nwrkeJD+ZXRuWcmhShsAMFz/ilqhlxN6oBmo10sy0OhByH
I80XgAQAPEQPQoMt5BnGWVP81NBVDP3V5tiCD6jozOQ/cqrlF2034FCezlrNDJLB0KzwCSze50jM
1WFC1UZ9WAj7rg7zdHz0kI4gZZPBCzSKVwI3mMS9L5HB8ce0bYothbaE5b9atH4OvGIz0pTTOnVj
PumSCG+7l2zsE0bv5xGLR1d7QbBV4fQkfb6XSMmfQUJhv0RKUt1YzNIfXyE3yXzFXmC73+AkmZJn
go0IKwfYpEBetbR8vg5ZxFwN3gOewV+MF0fxREBSH2c8Jkbyim+oeEN+Xh/AmJQg0LLNAmugYq9A
JgKMrEZDJP7PFun/RftvxYQx5fW2jsAK78DCqeEtAb+tfA3aOc6+IqLfY3vZCR+Q22aLGbTGCxkm
JhNYv7oj80U9Tbts4pnM/Ni/Hx4Wve5UzIiuYlUbCxO+zLCwURZnEMq97G+KMRcTPM8YDMF9NFhh
WYVOX9SRP8qjAHpU7VaAqMPrqdq1f9BJMPO7T5Ku97Ul2TillyXtsDbeNMey5AoxZ6vKtlJTJZIC
dU1UKnoZt4Ly9AbV7zrEbwnYHvkLleo2ax5cs2uf/7ATy9vum+6mkY43iWaMOSxsQILPnE1x+q4R
+p3H92PE+0xsuU3FPgyqzBIoGrYHmsSmhd+ft9nyELjkEGkQQ1HyW0G26ZKXDbpUfSuNCfJEudmX
b9gksZ/W1iLrDOlsVnBDoQRSusAf23zyZgEoN66cCmA554FhEP0D6CDOb3aOhN6hzillR5kC/joe
6S41/0DmHoUXa/6ShZSB7vDzV4AfNFatgYR5e9s2iqkQ6hIuxlhGHvBCi8Dyl+LAtwuKwGZDd7s3
CYOQkWR5MdcYnhLFymVeIEooWzpn489JYHt+iNSzo6v6OSw4WgqetUKeRzOO4NxHsPFTyXHf7D+d
Yx39vaG+W3WljFoeOxDHmKJtEDEzLHunbRjbTzCrJjxlocDwVa4zTq97xleRfC9mtsY/YAao+9ly
kq2fTHLLf1HAeQRz7BD4kZ8OLF9b1S8oDr8HP0rae/yygv3hA0iJG+oLMAYVXbEHoEeg05l+L9jk
OHpeRpnFU9MRC2rFcviTobKd0vwZGiyJgl0s7XwhtwiiG45vi7f59A6eIPPPYRF6rbu1HfwrGm6S
8HfvJ7r8BdjwBcVofIqgNMICFuOf7D2bP92wHuGWxXwcf/e2kBMotTGN0M1NoJDDNSkWlyLOSvWB
fuSeBnyuI9nX4VfHpoO8733aqG/tbFBgfsLBVGwQLvGj2V8J4CV2oxvMv7EaB9VNyXlLujHNQKw5
7a+hYyp8I23b+/ZcANpof2RyztO/tBF+qPCjhE3L49gIj3UiGu72cjjsODzgDMjy4QLpVsxvMuws
w1829xqzmgfNNN2CxsqnZ/woPyXVGvCbSLC0oZje8EvvGFF3irEIp7CaorwgjbtLzynfw/AZh2S0
N9xJ6/+MRLMOOkCIUc4S+jt0WRk+JUdt/IbI+lIkMGbxG0A8WG9u+0T3CzjsPrisysLexPQeQX7d
lD0INpAUMzXCMhB4duRRilMUYcjvt8WmqTwHfHsEWJcfm9uBp+A/cQTjnFaLivQJQldcxGinwaJX
NibPwbqlaxHzt3leg3ClJk3T/MElAwhl3smQfdi4+/gd0g57/HUzIIut9DnK+WSNfnYQoQjIttlp
TEPD/sNccuBGytlhozmH3KzQNKCkeEiP2s7JpN9QIgg48hQt48mb6RFuh2ObyMI+evDN8RKbo4AS
u8DaRE2d4Gfze3DmHQOkJNqFu+sanB7+ARhq2Uvgtu3wjBOI7q740Jj42E2SRogDuFlqhYeQ/NFK
dDOEAgjJnspDHDze4A3ft59IQRtlWi1YtOTJB2BSJw35VmJLAKFQjlU9stv1VOW0X/qXFd4ADET5
UsAX4zooSIHwQMY43486AdMm7NHM376ACmgE9kz0zzRr0+F15MUWTlumiP+va6xUfw1UWeLPQcZm
epjsMjd3+YEQ/RcBowP5LxaOcwhHg6XPEQdCUzcc09Q3oOm4Z12T57gKQTgxUcFolGOngI/VvCkK
wvpNLF0mL4dZ+tiURZuF6EEi8z7VlY9DLHCSt0XxT7vWRV2umJPYFVmXMv2YWgsdb6lXTHK49TuQ
nAskXvx+Djv3P9pBtgfUVCY/0lMS+lx9X0YJ2wHgJhyJpxUitv733o6Z1PUwBzG+4UBt7Q16fQqP
Sko02jzYZEzIO/AdEHN8xJ2NBe8La7F1opHeBCmktOjTczv6Dnk5I28WHicLDOqM293ZpVoc2Lin
MO/z8uS+OLCbzrER6vcM493+E7+0lt8gwNjDz4Umk/eVxguP2ZbAhXOckKA6u2sDAALC9SKhkG4I
oDjjw1Lkm1or46ft+PVV12HegdTlmBTbOHambCY8Nv813SH21zmGFpOOHPcIBL5oAia5kni5xCc1
LuND13l89keyTO4jLBuUvaXpZthKSmQfJvTB22NJHuIEScl/M1Gt0xXeUnPTAGBon6EUNPnrErAz
4r/QBPsTjFNDbpoUZ+M5bKs8Tj2Dqew8NnJUb1syWSh6XMP/tlnW3KqocApBG/ekc/oNlecmvnp/
kAM7x1H8bkzfY43v8H58GwJkq5hAz01BH1fbXVMAySeI1hN9l8MLqL6vzeDC/QGJsLlj07al14nK
6ww+a+grzC9R9qcd6z9VpdhiSs+ofT0WuFiKeXjXChPTW9EHhqOGdsj+diVvEsuHEwgACWwDyMkw
P0O04bO7ZEhZ42vwUZN6antw8E8xHjx9ZsdiDWQIu14yzDsD87WGnCY/z4HAjV8AoCsP4GXSn4xm
++wqrmAwvt2XDKNFyRpYz973wx+bL7mGp/jDtcZ1cEWnBLYpudo8vWC1waMLe8HWQEpJPcmbR4Uc
PTiqgER746GMmtED5FIKyntKnC+hsdiO27FLzX6HoV7QGpBSltzObDPN3ZElDNNmCsANtiXUmZbx
GFdTQtIKNKiDGJJXw+DBemG8R7nennL8GdlA5A0hImQaF2BYCEDZoWTH47csfon1BkIvz+uc5BEU
B9bYON01X+pGDpQn9+YlQCiX/EVyks94bXaIG3vUPe4F20s5RXH851hs9u3c4irA1NzPy5H/A/gx
bL8MmRb3hNbtHS7dFb4IetPiZUOYBd01765Fg8XPXxEZgff9Qs2hoXZtM51DmZ2B3DOvZF01nAhb
0nPvTnKANASYnWk2jEVw1QN2qB1fFZQbGlF84IUsF5FYpA7ZTXzi5+P+ui45jsPnrOsOOChnPDzx
nxmWIb4PsD76l1mM/dqeEiiPnmfcyNujGIxV7B8AoEwXp4A44O6fpMdgThFSz+1tyVyyPChxjBaz
Duwk7RukglDB9JmjiM9vl7iO9g7cI/7Xt6oVzfLkDQmQNlOH5aOHnlRt09Fc0FGbtRrSBe74+678
LmhlIGUMjxl213kpUzBGBnpKGNRcuflpnl4Y4qtAMhwaPodQAfsHtF6OPRij7ysOMcUr03IowPDN
O5+iNwWixA1YIAXN+qIgj9MPeAygiwKj2FpNKznoHHqd7TBHvGWLW/pwSw+xHJDU6+SYKmTgA0es
ECG4Q6ZDFwmRWAWV+rCiCAQH/AqYykxonoIwVlL5HXoN0GznwuomvGygvHhzVrg8yU3eINbt1XM8
MlUBdgrUicz3yG5GN4jjHbxRcFMZXIJDppzRZzxcesCe/AMc5oDG6gOAIfzGXXJ08LRD/b4Ut2IR
ucWGAFsMPx2kHcLnFEY8hJkptgzgSDJCmXAUwO3zkweCLn5TKnCXLIBj9q1c4Io4jjeZ5HmCkAIH
cfx/2apVTk+RIcwU0p4uUPkDbN7oXqHH4N0D1uog8nLGS/2rO5oR4WsTG2TzzEjvA45rtkDruGaI
9bvBd0K7vI4rFHogpuI8bP8A42bk/FWiUvB6UsFHjjaVpZkuuHgiwAdMyAwR6Gu6IDWg7NbEr/91
3W6Yv4B3atyfY9kK1Z95jgYxd95Gm3r+2rRjiosJ/ZdS3IBpYtmbCrLX9/AOs76K/TLyR0bxnj3C
djBlNwICBH07+DnXl92sACfKNBnB0JR71ojid5832CzLrSAEx5Y/9Ii7n+5iST5XKFohS7AEtoQL
2MQ51XcC+wwS4vdZpihaXnQe/5JcIQWsQ1qdXE98xtWG+TwCR7+2xwQ9NqIZ1rC8zMdukz/F9iWf
KgUE2pJ89QOmbALbM5jtHn8oCxf4hiIk3+DSDv9jhF5KbVD0TyPWQPOlwPihbJuNSFPhdjGy7pt9
BxLsVVOUatROoX7bp8jE4qnw9JmOgP9vNZ9ZrBqsOZu89wqfCPws8wo/Yb2suH2hZ1LLELCvf4kZ
bOkn2h3XWU5z8cfGr1CgmxlCs2NALtbs5uaMsTV29+ieT3OY+Ycl49g5V4QUrL8WP637/YB5nP+A
WgJrNrUHyz/xn5qnAWVtPSWqkvg/4IwATGBggHIO8pG9NgVMCuGpID1iib+AhYXjk5w3Xoh6FLnK
jisElXJ8A1RglpNMtmT8b3NLrj/dDHR7ujrSpkyfpMNz94yXQRcXTEh8fgZ5uRmUK8Hv0b60VLVd
dmq2mEFtK/i6MV52mHYRz+pXoO8AcEWCVQBEuNKJOhU66lbDbfmlhC2hWXZjV29DgyOhSptkRsvd
2NqV0gonO+zDd+O2LxIm9gRrljjR1bYhvyj4Mq2+jQ1PiLvBS2jCZc+gH2gr0QoN+4vJLP2boRM7
f7Fto1CRim5mvpd+G50Spx6zFbm4HofnO0mXxmONa5Oe0tN0MFn8Hoyw8x3g9gxo89zpRcMATAFz
XrW2bJblITFWQCZLYPkpkzyxxtYjaqJ28+zwGfQc6nhnxieCIXENFTI8kukhYg4CvxomlyQrxEPp
kmS1mfN+riNaGfjXS0PsBieA4+32gIU79LCnDKJo/cVMjSY3Hq9i9h0+rXRnJ3X4ZHlkRYTo5IT1
eh/u+cAjqZd2lD0E/NGY1mO7wQ33A/4Ybh+ao23IBwX+7RPonSFjgERQkg0mpj2bv4ikZZ6QI577
MUDWDHYrl1U60UjVfZuRZWmeOwk9dVfNRncG+GHSDAWynOdsKWi9zkAQx1q6A1cvbqFpEnXs8+J4
jp6w/h/TGi9baTDxF58zh08BhiP9JctjkCZiTAvbNg9LNcsiAX8FvVQ6lZhJcnXVPVeuvTIXlnWo
peHYSYCmDqF5lcRM+kw3LIfbCbyLmO6gsQv0hQhup/+OcSEEi2UGqCY+xRHRLhAHZQBuYQmgNq5P
aigA+CgVaKwsWHmwMAlv+yGr1hbECmawYl/W0gM3ln93nU8S7BQY9Pg3YhKan5AthqPrPuLvL/Xc
AkSDrGJdYF3DqOzW7W2HaAg52rQdyWqquEHVIGosCA25fimEs888IGVOXnTM2PFrSncJcBxwMW3+
rFi9EllqqXcOgrpV8FiBh4LH9WlrnEEmzpYW65He7IeIpj/DeujatuRpK9LpBjk8eYQwLYfB7ilr
VA6Cwki/uuFh6MIAjYPCT4JOATIE6BJqeDlGGJt2MgYAQMxm5NGsU8jf2ASGXpx4seZodFwPE5FK
vShs5ZBduaaYhotyQLS6RxgvANbWi3EJiXeTjQgPhgykYcUdmFFdxEsxCoihT3HNBdH1mIokXe+p
E6Ao8Qse6XZbjAC/irJ1PNvHqsc96kGc0b2fp/sN408zVDoXmfi2GkgSDOQMSQfisU2LpaEgOR0m
uhLEr8yzCipS3dhKIn4k8RVMEJMbfvIOhTNtDadIiocdrSIa3xgexJCd1kBE2leA1fUBZniB6ikp
kySO45e87ov7/lLTQnoDySmh8wNbQT39mAzS2JCO6RfSa2TzuqyBHiFqPFFwwNEV99n/cPYdTZLq
XJT/ZdZDBAIkxGI2maQpla/qarch2rzGW+F//Rx6Va2vBBFs670WyitdmatjrCTJnnG7KRkYlVCj
AEiChfaUo8iceDPACVYxQNeUAx2X/nFrFKZwVRzrqqwhzUhmziG3UZDwOIbI5+B1wiN9+92L6r4t
/DpLCvoIQBklvtdNHqpLFUhr2WeWO7bsTl7WpzbgYwHE7/on2VdN97MaG4ejVoJX4gymVwP4CIsW
gJuXvh1OLhgffLDAm70vpDvg/tbbqBsvIBr+bcbr13Pb5LLKRYNkJzAnxX/GFXOq2r4Ojqg+9In0
GxOPH3iUTfGoHR9xqOEpkgVXmQ5c0FoWg+hNpDM0bYZJTndVBEZh5Vdwjom+4KNNgH+TjN7zgFe5
wTj1Lk3D0cfOZ7XfcZJEafVA4rG1ME6MmAZyZnCtKMddMSw9IDWjybqfgLseOKogUYA9TFrwpzgB
J0uLP3jnLWx6BpHQAUaZcIfUqG80Zdl/b0oraq+gE0pZwAwxziD1nuYovr/FOf43qAnBk8MAqCxC
UfY3o1DxwHVmxEOygfeipaBgdjVJkiPeICU0ysnsOdMvwP8c+9GrgfV5Ae3JzGa8JgAt/B+uqJhS
h8gsB/kEfBKQnj5oL0P4PIFkAMw0h11l9IjCAURXUDyOgN2UwWBl97hiVTFom2NpzOAgGigSYsGe
sczeyMFu6Fs+OZIOJ4oHtKj3OdRG+BVABzmG4GUkKDufILztufExHwNwkEfpLaUyVFWRCulQhslt
GuMUm924mX2FgwWks/y8GXCYOCAqvfFUDEDYPqYolpfPU417NYohKC2EhwA8GO9zylFWWyQjQmxg
gPD0U4bSo9V5ze+24WZyS1oQT8JLLmuruA3LBuiV+AD4Ig+rEzTJZrt5zNIgoxKUO6C5AtNPMyDD
ADdhJItLkG6Q573vFJAvAs5hCtDchfbAkxgQISlmI/InbDq4zbkeCkJA28tAWu2hm1kYZ3iVmlKP
j36CQNverx5vhp2HtzsAL4zEw722JW0PPTCr9PAW5pFFf/40uGnDvoesR6X3Fm+lgFp/phIvAcld
lpq4b7zgsTQw4+jPulTARyoLrkVUHYLSo5lR481WDCW779vojFLmkdXlV5Z4/vonPpKJcC1TVSOg
5WTBVTfBAFtOIkbbvEfd3QMlvHdO61/4iNG/fEGRI3DNoKAML54o0L9Ke76CD7vhIqLruyJFALBx
gZoKCLTzTMCvb30I7Z8Kh+/QJlo6rkgRzMDzRUUJKgIB9qUr7COKHRtR18VEeZGNcCvt4n4Cqc8w
kY/s2rdbXgm6ppe///rxEheh/H//h/xfYECzxBzHRnBq3lBsKV0R7DBVWgKiSIoAuYtiwNA3YqSf
qdveFS3faFk3koqciIs3t2TwasyRyn0GB+a1jPtnoytf1qfgx3lkqu7C4YgTCmRsG4F15ViNvyX5
k9nPPdnQPdQ1rygStU49ukSGIHLH+Y1tykNC6r8FqWMd9z/Xf4ImQqrFcErwzMHSoRE4Dl/HOH8a
mHGPS+vzevOaWcOVJMVtLY2NCjaDLVhD+Zj4QIWf15vW9VzJUtOFvEWCJ18B0p7I7CdgJu/a+L/1
xnX9VnKUTDjSytyBJzhYzDjcnUEKuaw3rev38vd3iYTz3VSBNVQKVJWfjPyTXaRvJg5l+1pX0tS2
QI7vY0QFx98SqNf+05iiKEnqdIeUEpKVK8maMRDZUCNuRBpFl6qbLhPdgpToIqNkaxeSrjGX+W4U
ybGqg5sG23LXbllHa9JJdRamdTY7KISWIglfStTaTZT55hG8uy3HvI/wMEtolHzlCPyUzCZWX5I+
sNwOj7PFikNS1KI1RYqHrsP6IGtmp+oanE2sTEHbakSUT1+nGS/ZmbGhC6kZA9UwGAqELQoUYSMS
zk+DMV5A6Lkkg7lv8v+FEr2b/KPbtMAe0kLMpQTFFif81AjPzlztW29cJW/zbgAIOHFBIIyCW5Co
PrFxy1FmWbJUtBNGV/WsGebRAqkZQbejN2sGsuuFRI8Wf6yyK9CwO0dWSd+qNTOzLrCBV3i7bqoa
WiPR6/qk0Y2skrhx1kI9IUf/8+Cp6Z9M8ieNvq03rQuNkrhR1Vdm5GDSTBVhh5r2jx1FiVy2ZzMF
A2vsREGCjcOZbu4rGpxzY5UN0PuFsNr5lHpApSxAxI3w62KkZHAg08AZUScSUAJ4YukIVE79tRkH
fz1Omr6rjjV9BTzR1AAmN+PO6hsJymR2E2zsh5pBUF1reI6CG95ccEADQQbwplNVBo8ZnhfBW4AC
TXlvtNlGFmsWOtW5hvVJaZsofYiifm6STwWeIufh1PDxUO2MlJLHjo0HqXCuS9EueeB6J8LLjQmk
6/wy9u+WILDFp8GtrEbgJfxa2e3zGERn1FiPkcQ+HG18RbPZsGUKvPvKhDvoYl5WCOhWnBLUqO05
eTWnP51TbYy3bjIp+exGYPqi7BoKXFHvE1A78qI57ZunSj6nuOMDvY9V1OX5c1NAXISWn9abtpc8
/WAZVe2C8aLOcgqyyk1ZYXy/g1sSkTPQ8yG9B35CQhoTPJbReevK3DOhAgn6u3GaIP0zf5aEdfGL
U6LUNfpzhzLeJTWsch4A3e4h3tKBEJc9AJafG+B8m6gnA8JeQKQE5fd8wgXfMvgng4WGIaypbroj
XpxZ56Na3Q+/R4uZdnEyZ1miwJhD/GG6zBnoEZjbIx72H6I2tbM/EVSZio0wa1Yb1dSkhtRgRoBF
gN4ME7iqfI9M+eCAzrkeas0EUU1N2iLO8eieloI25Z0x9/d9Nm6ImWp6rpqa4IWEDwuORQD+Djgs
eGA4g5vmHlF/bLXOkrrvkoeRscMZE00CNXYy2vgBgqxHIMQ3clPTe6as8vUM3TuobmCTnf7kbvYa
l19nLjcmuCbqqrnRhFcPxkIXxwTinBI2vo1Qdl8fUM2aQpXLFGcDZBEJwzbrDqccJajclhcWDX47
J/76J3S9VyIvYanWBz16X4/pqZqrO9SAN+aMrmllSYd8IuCHZliKNMvw1gwNKjzGErmxc+tis4z1
uylD8fybscRpBAH0SNYveFHF6499qvqN4GsmDV1+1rsPEHgb0cTrcjGV0ObLCnaPeXtZHFP3RV5Z
zochaStIAgJxjfd3drbxLjTeOF4I/O++DyiLep0VQWwOiH8PzQToHt3jIXUjoXRDq5zJQMLNYJOa
x6Jxk/IEUAMgmSbLNyKjibyjTJxmAmSZAyQrgEi+QAHvVEloJqHsvh4XzcxRDY8NL0l7smwfAPM9
ssE+cWlC3iq/UGJu/ALdJ5S5A92NMo0CLPQW+cbtVwoAl+VbYI+t/wJdgJSpY/W8KFAVjwWxUa0Y
SfFA44AurPIv+z6gTB2wCvH+MmMnMapPUMUeybcEdK99bStzh4OPVidFhu2j+K+vv4T01zD8Xm9a
My1Vw6GkCI00nULsUkV1ph59DmB4s6tp1WtoSoDYGxb8ymjnsCe0KsCO3fLreuOa8VSdhjzW9/lU
od910F9K6A3BZRSI8C0jO13zyhrPpwkkC2DaBfiDcFXEWhPWBxu+HOu910x21WIoHboKIghdIZoh
g7KLdQW4636WYBVOezzVcD6wl1/2bi02kmSeKHyrBRRFzzIMHvKen9Z7r5kzqp9QgdOjmcckE5BR
gOqfFXaHtm/8fY0riVoAu1aNnlkIA0CQWz44JghgXmQ/72teSVNp9DKAUB0w/mQB9PTYOqBI0OxL
1L8H+ndBnwOsjzhOLlTo6q6R2VuRD5feHq/rndfNSuVQhic4kPxqmonQomcZN+fKAmEZ7927mlct
hBrSDcB/Oouh8Xcr/iXjNzP5tK9p5VjG8GIJ6bumEIXNQD3rb1C0f+betPGGoZmRqpXPaBngr9pW
IWzaf/6rXmHaG5NdE3NrSeF3QxqaM2jOOZV4ifqGqvQBajUZwOfrYdGsA6oPT2RD7ZU0GNAEJGag
NqBGxYBSBirZpRv5pOv/ErJ3/e/heGoAXi6FQ7/O3Z94/GKOv9Z7r2taSVULBJmi4U0rWuu/Dpud
kf2ZQebe17iSqIDH4VV3ZlLkBSS7QLj2uh/D5nFAN2GUHbWEzGYCfW68Lwb5/Zz3t8Usd2aRkqRx
AMGgPoQ+LiOTDwbaEQjvawJOzHpcNFNGNZuhgaxoaILATbz72ToxA9Kd1gXsj31xVx1niiwBrcHA
fKFeeWQmpESqFPQ+Y2MJ0wReNZ2pe7DFK4hpiz60v4PN6d4U0OPbd/9QLWccsPABCUXf4+SLBQ+e
ovwdtOFGYHQ9X7LgXSK5EwWMPiwLEQ41RAKKCabs8/hpfVR1jS9/f9c4hTQUk3zJ0gGgzjrzAT7Y
Nx+JkqX2wnYx+zRBlY0AMAneZV4djaHz9/VcydOigUo0FNULMc7dGUTtSw1V/PWmNevLX5eYd0Gp
pJt6RRmhwDknXx2nvFRh9jTM0w6/XJyQ/vpmvWuely3E9FCnFV7VjyDl1tURe+p0tnK5VczW/ALV
zwbKHClMDLiEgcIj2BAHmd6NACWuh0czZ1TfmmYGM2UaZCQyGj9HlnvHhq2Dhq5p5fgLlnqZA98u
RRAFuIQxAXLO9/Vea9Yv1WaGc+DbqIuQZNNDG10yDk5++IOBZ7bevi7kSpq2wDnjtGFiv249AFDL
40AaUMCdjeZ13VcS1SI9Xl9hTiB69wa0NQZbhxkiERuXSF3clVx15tZp8wnBsabxWA/yOEASel9c
LGWFMVpQjED0EQ70ESDXEhlPjLytt60LirKbggpTdtKaEgHWoO9QftONwzdoZT+OVr0FZfq7Q3xQ
FFcBWXJmLmRcDNw64ggP90cGYW/ze5OaxXDTFFAohCEcmMvsq+SgyENwBErbDFwEeCmE59qFyKV9
wF0ongRUT/viE0goM0gTbmC7khz7xAiq+yyKDRDEYtDs5q0z3ocTkgBv+W/goalgBwPEUUTgdT6U
YA5TDauu4c966D+cMfD98f5tHaTufiHRSmFn/TGKALwLP6+3/OGgomWl3yRnVhhQVgoWJt8i8wtJ
gscymC89hJb2fUFZZToIG4HBRKSQXtdCpJL/mkY5HhLwxW6YN8nL+mc0A6BiyaB9AbZbDPnPoPxc
t4+G96VzN26TuqaXv7/bQlJXhq3rFq2o3J9LUlnxW7B5RtU1riw1bRBQ144wcVxU+csImmwdgOxx
s1Ge0TWvrDUgSRoTPL9wWAq+ON23MX1Nh42po2taWWuAyQKbvswT0QIgwafkODb11cVz7vqA6ua8
styAaJxBXSPAFgJPiKEGEXkTW6DruXJ4zzoAxqsC6WQMxamFpk9UylurjzeemzTNq0gyOgRpNuDg
IQjItLAcOxpOcxPk7sb5VxMYriYUzG5iaJNLASw8VKLsMD+VhluddoWdLwvFu8keuElV4KYtBU+g
WAs2qjX+3tfyEq53LXcBuDMQPW8BsLOgI1MdZ3hGrDeti/gSqndN0x6MsijLEjHz9lRl4x9S1qes
c/YUHrC4K0nEhziPIg8DCh3bT+mYv4Ea6a/3XLP+ciWJeA+hskUUAiAyOPagln9oJwvckflOynjP
CRvdVzKpmUvQhQiGNOFvTvqTx29Tv28NUIFeA1Tz4i7BjaacF+KhAxw6+dQM3cZk1IyrCu8qMUsS
qHVi32vGe+jdHDqYFnYwZFgP/jI9/uewQTwV4gWSiCwniupDMFR+Bp553e2CL6FpJUmbwrCqwETP
Xfc3gyDdABm8fZ1WEhRCYgZpoxSUZlQdmNc89nn4tN60ZjKqwK6qMUnouBR7kdufcprdGTBF8Mrw
nBb8bf0TupAvf3+XqXi1tWtPNokw4XX1AI8y+TxBDX/fTHeVREWdN+co+CA20MyZS3JTpj8GMzyv
9103G5VcbQhcPkKIe4gK4txV1Z8iN4dZ3S6sCaaMkqaTQSqjDeZc5BAYqKAeG8MQeF/PlQ0PEvGW
NTLMRlkvLgzpAdYAB062XAU1gVHRXAXlthOBwyTcqbiDp8Rr3LDn0A32bXgqnmtyRjeBwxr2U1B5
oboI3iTbSCZdz5U0rUgyBaVRJQLEzwvYOBdw0i4hVCZ3xZ0puQqWp9FUztQKaXvXNO5FN1sXsFr2
nXnZ8qveJVMEbiihMTTmnDi5A9PynBrTs0zTjeY1uaoit+D76HDw31oxYjmoePjFm82NHVUXdyVR
rcqorJ7lrUgqqEaYP3OwfSOn3pjuuo4riQo91kU2CycN3JsO1tzegue77zytgrYkZJ5G2mIN6Klx
LhP3CAOrcwv1yvUJo+u5kqgOK6fc9AaoBlbTFwJeM+T87S1UtiboKiDHHQCWDo0JC0ya3S/uC3Pr
/bIKbw9Jg3gqKIeWtOlbMrbC619N65JGLozTfkzxsDGquu4ruRo1dus2RCYC4t1+nNoXB4CfvA9O
66HXNa/kKl4jpSQWuu9kfyycTG3Q6Xi/sz5Al6++S9XUKqFwa2GJHMi32PhjjN/hHrqv48tcetd0
7qSl2wZYZBqSXkwWiGiqT61BN1YBXVyUVLXHAldrhkVGGvMrpfw8xThAWvMGYkbXvJKr/QjjPmKH
eAm2yXHm2T3pvoOSe90XG2VP9VK7pbKJC9Em9JJlEBMxsgtE5k77mlfStawiM2Go56HqDnn3MT87
Y3aC1N6+3UnFLQ4Qrsu6qGpFblQiMKgP3/Sv0A/4sav3KnaxK+CDCwhpLnjoXPtSnvssuPPY1iPQ
kjgfnK5V7CIgJoUnGeZlZ8oTxF8huzOeit67gYLcy75foOYseAgDk9hGZrjMEQPGgC78VXixcfDQ
zE0VEJU2PLQkTqdAdyf+ODpH12jPgKBsLPa65pXEhXKzBXjkUleC/WkWOQCNw9SN5JA32RceJXUt
yG3mPd6GRS4NQCVRkEwyQRN7o3ndACupC/XhtK17gPghlvnTLL7Ayu+2ybOnNnQ3EkCzHTpK+uJS
aYWpGwFBM04wDQVr/FCT7G1fdJTk5W4o3SLmrTBQpklK/pAuz/Obk0cTHRUY5djpQCFfg7lpM1zq
yU01tLAh6Y85o/vWThUelUEvfIq7GltWnx8q6H8YMO9LoBu0K0C2suGGc8h7b1k8Z7izT250glgQ
OBR047zw0eAyz7WU0nMHZDPsriRgEY37CIsM3x3KHXvW0rTS8xFkew7aVioCC0ow8K0Cx6Sy6nOY
t3vAXcsnlKUHhhFzMoN4AORV/OZ6gQ9hWCEbMMl7d8fmtXxiWTfeb+yoGwQhMcmVmvwlpDYEviZ2
D7+XrQTWjYCyAEUkhoqrTEzhLba7de5Dqfy0Pnd0TStLDwyGG4iWASNVECyb8EjKzGzH3WEJi7Ls
uLDFaztIxAorbg5wKLnCXw0+ClvnQF3PlTUHPlEZGe0WmsfEay5tSm6gcTduhGUZOnVPXPqurDlw
xa5AEgjBpjV7aIANl4TD5sdzdjy7onkVNjIlLkw7OOmvdfej6QGLL77J5EzNfRmrokZAUGQFjsjk
GsAUpQSqnLNvaZN5b7vmjIoaGTLPHadhhj5hnNQ+c3NoDfRbBPhlVfkg8ipqJCfJaFmz3V9d6OV1
hZ930GxMHAEBgmPcnFJnfF7/FR+t+8sYLEP/LmshOwQfRvixCCjaHROAqOGkUfI3o99oXzOFiJK0
PQ5rNuSXQJ2jMPmN6866YSP0MDujTs/rP0H3CSV5Ydldzv0UpBCUaI8pRKRy9pNCnnRf60r+xinM
U3PYFMQHMt4OJjyRL7DyWm9bk7wqmARvwTixuW0uRmM+QZr1LoB+376mldQNAtg7cVgY4jCVXKDC
C/NNC79hV+MqhARmpPYMASPrmtX8Liv7p0W1ZWfbyj6bxm0FClFTC5h/fofVwu2iu7GzbWWjnTku
EaFL+2tbQ2qsh5lm3mxMQs1QqhASmAmXDodc5jWpvYekHo6dPW40/XeT/mAxMJUcHex4sPJgxvC1
8qvB5osB+Tij+SrzFwKlUw+wACd7IdNzxvG4ljyMxlI2hbXoQ+m9wNX4UIfOuYCY9eRd7eBLkeO9
H448DbT+yh+Z87RvUiiZDjuUobfglimiih8gd+8H8xYIeBmfjwKgZDiHxfvkwRXpyqG9bOavYf7T
in8mIUx89wCvsA6a1r/rIEkllvIGwkaOWUBa4Cfuroe+/7QeGs0iayqbNK5IthGwIUOFz/yehIMP
RtJjCEvTaPq2/gXd9FPSPUlDCbH8MBP9ohifRMRPawhYrjf+8WYEw5B/Y2PEddi4Jg6PBuR6Ag5S
r+X3MOpsgi8zDR5YuOtHMBXdkchi9qbI7a+ZuaCYSpTNtqpxH8cHA/zvTxigT+7BdTSDACR4yTF0
gaGYtx6dj7cfpkI58hAmKZBsJ5AJw7t5V32FFd1N7aT/7WteSX7otMMEHjbmENegh2xOHu25gj4I
3SgafDw1madkLQHMBRzqOBO1JFcYddwOFPDagD+z2vb3/QIlexkrUDqHwaKAp3EO8fEfEEuAYxEE
VNfb142tkrp5CM3qMOlrkY7TWdbhhSa/11v+e0r534WHqUJBA5jJFUTu+uuMpC29r+7wO2CNdfBg
mkibn4bHoXgewGa0PcSFfA1ld0xg9JvHW28Dusml5HVAZQy1Py8VRVTCRe83jBSOhO7LNxX5kSYB
FPFkR64xblOH2oFjAoW/2HrsPl6zmQoxs2J36MqgrqGZ8ABlODhbXsPwFg4jzviy/gVNbFRkiZOM
kB2GZ4awZG8dc6d6jMusvs2w1m5caTUzS0WXOEmKV8cqHK5zH/kVt89eXWwkha5pJa27omlqw4C6
eTEEf0jXl74XwYZkPTK6xpe/vzvU51CfNwY2kCtPqgiRB4JlroBH2Ne6ks+UDDPsnxKgKODxcXAq
WfpF3G1hQnV9V7K5Ncag6iDrLggsKE90SqMHu+m3JMs0y50KLjFrYPvGvCXXwSzfwik7NpK/wsHz
DPXLfcuRCjKB0yMHYb+iIoRibAVnGwnTi/XIa2a8CjBpI/i+Gi5vhDc+Gdk5DnAitDZOmZp8VdEl
EMG000DWVBTG947fZsvpOP0zR1+bim50fzkvfLCaqiiTZKBFFbOGiriCEwP8zoE8PdrdZzuY4OHy
DFmboXM2vqWZRqqgEKmyLrBplImqZcVnWI5PL4QF42V9IHStK9nrBQPrYQlJRTq9Qcfz2I2pv96y
boiXL75L3RKUY/hYYIgt87FznghoNFt8N83cV+EmMBBLqlCmUDhgb7lzyyO4AwxvkdyZua6SuRas
gAhkUCFBBcAJtYMHGDXsKuUwFWxil7DjaJeS5aL+Do8DaCfvoUPg8OYqO2zjBQ2N4WUgPOO5H29n
WsCFd2OaaCKuIk2ghk7g2YOIpO0Lne6Y+V+UXaGltW8hVpEmsO5qaALtbxGCMGLjNQNOw+uzUDO/
VaEgyMSFVTsGjejjmsE4pP7NrXjjnqhZaFSUiRcWoKPCpUWMeMDwqhv4rEj4r0GuF0KuOyOj5CfS
ESbgnNSCFhCmngt5jrn7e19slAyF6RtJ3MnDoEr4L/HyZqiTjWmuSX5m/5v8kA+WYU0gcUQtmNAT
+FPDzmvrKKm5xTElPSvDhlNAHUMxsniAj97BHn6HDawE8+AQGp+MatqYO7rxVS67QPvS3F2+w4gI
wmuezQfH/M8r7zJT+vuGQMnZxfyFxHEMoKXVhkdIBZjHjsOidlfrKvAE7vBeFi3OfG7AfpVTUBzh
1rPzIqrCTizOEwf2IlCxcjvTL3g4QgW53Hhr0Kw3dBmSd5sHaxcaoI31pnGvhPzM5SNtHnYRgbBS
0uWr71qP4boHXVNM/GhOXgaXQTEOdiwbQdd1XcnYkubQtIZ6upAl/9IX9DLO0+NgdM+wmdj4hGZR
U5VgyjE0szhNpSiq+l66HHKpGxcpXeeVvG2imsWlpFgSiuhCGnbvjfVdbMIvm5KNUrFmaaBK9hZ8
hN53DKoUUDkvQXVrh/FTWwUbodHkLFVylsNfz4LNExWwCzpm7dVtH5JWHuZUxM7belbpYqTkbNHA
6HmEXLqIpQWruCusfCCufw97vvX2NaOrok/acszCzuyosIr8psyHG4NucYI0sVeRJ1WExZE3nRST
ExyDiR9ka4uRGKf1nmsioyJPGjjv2PBEQ9aGcB13n7Iqxen4Ng727SqqDk+aFbKhMsJ9TTIbJAnn
02zNg2/09c5FTUWelGlqJAx27SJwTDiZSKBPzJ3BUXZbYBXhLjFhqW9K9ooqjz/nzWI1jPK1tQX9
0Y2vkr5GBg8th6WOgDvC41KjIt74ee62VIQ0yeUoqQv/8okQMG1Fb98ZEK9N0q9y/gKTvUMtNzg8
usmv5O/QpzSZR1zJ89I+z7DnzaS9wUjW9V7J27LKKta0hY336/AM9xqeul/KAuZUMglhsdFvKcxq
foIKQLEgItgEE61FCdGfhDu+Y278Al3LyosSTDiIxL4LiTHYXMBa/Ai+0751U8WcTOnUTAV8YkUA
pLpd3pjjV+69Wdap2VmCUlV5Eig1B6WNyTPL6QiuFrxjtw6Eurgs6fBuPw+gSVLBodcScV/5STxf
WbFFVdFMGlWNpyxx0epnZuGABk+vdPZhMXwkxR82RRfmdBvR1yyctpK3sdU18JePHTEl8ArsXigo
82N6rcqdE0dJXCtuYR6eoX0Z0dsYjpPZdLO+5OtCr+Rry3O4mcUWIDiLTm1g/yzDLRSdrmklX4dc
OmZvOJYANvvQOIOPx31/vdeadVLV4kGdfW6DHmeQvJJ4RSnvLfgVHQx3i8eu6boKscLDbxvUHBtV
1zT8AE81GI1O81Zl5e+r+gflp/+BWcGtOmltScE2dw+mASvM7Iw70bkLbXiWzdcwgd56+jA2iyTu
n/WQaT+6zN33SQb/lDR3F25+mMOn6nfN/5Te5yJlR5BafIJCWxwfbYDPx3KrzKYbJiWvTWs0ImqF
jhhqOIXC77036VMbyaf1n6QbpeXv734RasuNnYBuBQtA+wAEz2mKt3SBdE0rCT1mU17YMxJuHLyD
w71jjgLhvl4ruezAOYcFYW+LBBIAE7WfAzi0rjf9V5zjo4mlZHPowh/dMrFGwzvpWOfhGQ6rx8q9
78JfZfU48OkpqB6D+Hn9c7ogKQk+uyS0IxOKmbPzR3J4rm2K42kmjorH8praqjLPzkRjjdZhZPAP
G7CO+0nPTX+985olW8VkdW0K+DwenYTnvRX2NYjLQxt+HUi8cyxUVJaTeuBzVrjJeFUCo1rotKUA
UeGxeh7lKfd+hOxz2fe+WW/ZQmiGQ0VqMZqyKOMRNiHK4V/V+STaw53EhVvFZo0w7YWXKO4aKZAO
eZT/FznWz/Vx0PV6+fu7JEZ1FkRSbEJgkqVHHv7Xh9HGCOgmkf1vyx3kNrJ5wG2myKe7zp0uY4sC
UOB93tdxJY9LoPOJBytdAder/iIZNUXBy43VWhcVJZHx0iujEOqzYoLLZiqdR0L2CPQuY6lkLTVj
z8kC00ZpL1qokhOMx7Mt5oWm3yoeqy2cwbBSXGBgsXnDzCE59m1ibgyornHl+BxUeJFIbARlnqpT
Vnafm00Gr67p5fj4bhamfcQoxP0gfd+0v9gMG+Rk7DfebjXzUAVkVWkFZVsjwb0FU1vm5Q0ZHiHX
4u+ahioky2vGqiA5ej4VzdF23qJxi2ahwxyYS7DeBaU1U7fkZdXexp+rT/1T4pfH9tDSw3gElfSQ
nFzjsPUrdKcTU0nWyZb1RFp8axLkXJ3HK9wrj9XBOuDldd9RVwVWxbDdJJk1QZk6Dk4wWr4mbAuX
pJs+Srr2MLGzyuWVAk62F0hOnrt8Y4/V3F9UXR8GQ/ppkljEJhvy69T7kbvJJWurF8gf3OQ5fCfX
p9HHk5SqyCoaWVCmlpikcdB+kqV1CO32Ph+s077mldQ1+gjZ21JbDFV2lBOkflrvVWbp7/XmP44S
3AH/nako6C2eyxAdz7L+ACm0tn5t81sIs4MmdFj/BFlm4v+eraiKrnKBAJUdxwylB3YhZ+AbL9PT
fATu5pj63k2ycyCWAXqXdGlb0SlGkU+MQe8baeTHMblv6i3jjY+PPVRFWcGqOaQGxJ+El6FQAJDN
EWi975CrPdU82FiSdHNJyeWUZc1su6MtQGnHuY1fx+azHU07yDvMo56y78ZmSryucGwoXbU+1qgD
G61ryuONmfpxKlMVaJXROi2HHjO16TwfvmNnOEFvxEXXtLLzlmVSmTyVOOrE1dHJ+KWe5o1ea0Ku
Aqh6Ju2og/S4kDQ4NmECY2oDT6Z7zFQQcxVC1ePoJ+sKpTeC9a3x5nsizfN6XmmComKnYOVZRANx
cRwxv8wFXMuteGO918VkSYF3mVTJSYZDj2nYmOwUd+bRTbwjLHM2EtX7eD3gy2ffNV/mUddR8CaF
wZxjndzI/JrI4cibyJ/nGyK/T92WNYHulyyxe/cpKNrAsCiYbZFJw8+S/AF6QIBSWxsHFM2aoMr0
MKg5SRPsKAEI3hEOq37Ai6cRSiA8jr6sj7LuE0rSylxaxTwyW+DBqGLzwczvrOJrK/nG6qyLkLIB
d4yPhe0ga2nK4faTnsqiPBihtZG5yzb1wdqvIqlqZlHeoboAs9nXOX/r00/h+LXu4cYaGDAl/rUe
JE0qqKAqlzVGxXrLXio0h9ArTrLpT/uaVvbfKnZMyhPExwO0snLcY19v0VJ0vVb33pQGE4N/rxgh
fAHGztgeYy/4ud5vzbiq4KnYrUcbZnWACqThgXV3hfmjL17X29YcGlTVHtilw/EAi4Rwy+c6uiEA
PZbkldePozduTEvNtHeVxO2qBMbDKASIFoZF39IEHInY6AZ/GkvvEEXmzumvAqrQ9cQBGpiKOekB
pZIHl3xKt9jcugFWcjcMRpa6BcYArhxv1LIvsUP89SHQNa2kbRVGnNWT4YhyeCRjdEn5FsVX17K6
17LWkePgShENkU8y8zedh2/rndbMSRVLhbUmy/NphtJbFeMAgoL/ZB+dutwXExVLBSdboymcsb3N
qwyvCXPKu4ttWOHWG/LfItoHi9n/QKo8vEkP4ILeDkfvMXqa/cJ3+bn+zo7xaYATlu9dUK1KTtaX
EIfb+5hsbJiafFPhVk2fuU7TI26j8zJPn3lwY8Op1wUfaNcrCQx7/t0my6iQthvljrBd6xnyNeWh
TtuNp2vNfFI1fTLLMItxCKko4xALqAUkTrix/eqatv/tthH0QROY6LY7lz5PuxMPtnQANOuPirQa
AeyuknRAFmTdQ9fZpwaiGKNHbuNdAi04GqrCPizmKE3RAlXHBr46NI4OadxcC4NuREeXbUoie7OV
ArZcO6KN5wNqKWciwSkj1sZtQhMhFWKVG11WhEFJBc8fMliYy/zYxzcJoFa7FgsVZTUDWW+h2GNe
sUDfJlH/iALEiQbjxrTUHExUnBW0y11a8dIRdf5f1t5UMJOKh9eInUn4ag378kqFW4GRPgP0Y9gi
chjosihiufsQbkDL/Tv3ZUZmJx3hy8YpPYZBdiLBtBF5TVqpIKsMjkMs7PH4hGw9JLQ72NWP9THV
tawkLETRpwb8cwdiU/LQ8fSYpFsXLc1sV8FVgIpmKec4TM3J8NMzHi0riw4u3xhIXevKdutOs20A
eemIHvzk/8/ZlWzXqQPbL2ItGtFNgdPhJnbiJE4mrJvm0goESHRf//bJewNfxTpaj6E90BGl6lTa
tcsCUlz0/bHwdVTCKmWUTBV5DsZgBf2U2uFXblXRHGwXPnw0ls9VLS7C1IjfuiYe7wQwGWBVYt6W
T+dhAtXqFpNui6umBst4F5tbWvkiunZeMWEn5mJFgl264OX2uSvE9xf6ChcYMfXZdg4MH3D+wvrW
gnf/s9OjzXTfL0i5NC1zt6MCOkvLMB4LpOoOjcmm65ZWODsZf2VufePOQWZivF3zULtBbK/WfVGX
h8XSZReqn5AM2udeP/UOHqH8nIECczgYVfnkNl5UBTr+ZEUeQa5m+eY2HHqob8zgX0JD+X1oH3xC
o7q/5DM603QjxVQ/IVn4OgZOba/4CgcUpMKzor4PTm0PFEBZRmg4fbp93ApHIuOxjIx2FmbE4EvC
+WAK9n3QNvSrzkEy9XZyOmYHuEvahXXyajsOzd6KCpDXUbv5env7KnuQ7D1fOLO2yjDPwgH5I641
jZ/hobw93l5eUWCRcVhbR+3MLidAQRf/1LRO3ND7TlRxUxQfHfu5L79Zvi5MK05CZgTyLA7P6No8
zQe4k276moPw9/ZnqJaWbFqsbFlCm2AOkC9OgomDv+6ZBobcS4Zk2WVQc990eFqYRdLS/M6fpl04
PlcekJZNJW7ciwsk4hJ+FlaPNtnG1bWLKMxLBmWNS7H9Lw5xse5bOkXFWgAg9Gp1oLX4tU/qkgWL
zrM9AcrJtCF5ZKAnmnNHk5GqDlS6D1vBaDhF5sBqTTMpWueQaSFTCouSJ6QNYrW5P6Ek0Tr9o1nW
T2zyTtMwaLJF1fKSweJyNBWdVY53vr0lLL/ffBb5QqPnisVlTFYzbZab+QguGPgahx6PDY9/cIp2
n9RlSJZrDC5GYrdm2qNAyQSPPHPYlynKcKzBmjJmeAvm0PiBF+XuCjw4czROUuGIZb4rvOMvpbct
PK27X2X3TzX+MJaY6k5UkXLJVFdBPziNUf/xW+W5Ke5bR8Tt9HkF8rlY4s7YB4hz7astvIm5zrbM
GToucJHELJN/wH0VgP2HoFVzV+JDwqtSvVnf32p0frvXVqz10Ro/EecL5jLu8QREfvFqutqZcQez
MQ/Bv3TEiO2ZaRqM3lN5fL3sf/1AjNtGgyul+Fe3vZjdizB2mOp1aUkg1hBahFIP5KRddvLz6rys
3akvXI2839PK6/LSeVp9t5Cg9bHz7bx059r5WfN4Kr7cFrlKLpLzZV7hi5KjFXAS4WewCiVhvn7s
ie6x673wcd285IAdTwDKmLmgKSZTVLUPS/2wjjN4Dx7QdHH7C97z8defkNKnDLiZomt7cF3wobpk
GOgeF0Y47cj7rqtLfrjZBKpHFvTGo1vsoNrj57p5ZoqDlb2wl7FWDKAWSXuRJaadpcayfmDFGGWF
+fO2bBSn+5cnXhj6lwZWp+AGS/2mS6zWOjS+s8MbQziyN7YtQcqpR75k8AKzKMAZpZ2aqFCcv3wx
EoJauFg6q86zc+cUDM8sH0NQgtm6hkCV/CW7DYzWWLpSgLm8sU6ZIJExlK9Olse8L3/vk79ku2XN
RVUCjn8BRLLOw+OQZ0Zx2MzMDJ0zcYXgOsyDwgpkCKNZ4fmiI/ASYf+NY8yDgYGHt79BISYZq7jw
yXbbASZcrWjzqljk0jUq8y+ebsCG4qhlxOLgmMQA4yPsYCgPZl9FzDv5QFrzbE60z+LvRV+o6h/g
1JuoNVQCtaurPmGKFY8xhjplnncOp/DQTMVDvbV3XbedbktMYXV/YClvfqsOphEdMPitmYKzDuMb
+fhjDTRPGqrjkDxqhxKfCTZRLA70GAtf2GIgKf9sOpp2UJWgZHfqDh4dTKQpGb1rXC+yhlM/PYvh
1WG/ya5h3TgNyauuxAfrbb7ydOXsi93UdTRg+rImYCr0SQY2irLoTSAKeBps57BgB8sE5Nw6VeID
DUpNiqs4YnlkYbNx1J1zSKmawxcTT+TNMvXRwPPktgopzNm8fttbFUKlO3T6XKQ8nJLAnz8E9nS5
vbRi67YU8TufYcpHCXsOy3uSp9S+t3XXrffKANd4IOlmVWIiDDeRCXWYvVHaRlQBflW+hOXXvHTj
2r0UjubOq/oISUtpv/F+9vBLZf4QYAhz8JgtmsqrQn1k/tImqEbRbdePGHhkN08r/YDradROyeBp
fkJxujJm3u0R+C06XdX/p4UmpzXMD7cPV7Xy1arf6A3GZfCe2DjcIZsOSx0cDW1EViwtY2PNhbr9
MIw1uIz755H5z2a5fd61axkYa44k58Q0kGTZ2RI1lR8gwNSGxh8oPOZf2Fg+52W5wR9wYzsJr0UG
6n2jzg9fGLqWPoU6ypBY2x3/z2ma/vxUGTNApe7LjKfa2/JRLS/ZlevC6bPSgrav3WEKrFOe0aeS
1/tCisw0WFVsG6s/sbHHU4CVz4clKw/jln8DD8mn25+g0h7J4xtdWPZmCYdW8PG0DfQ+7HQTtN4/
30DGw3J3DSipMnDMt+1dTRAVl/k0+METWhN3RfRAJhkkTtHjbgp3X84l0A9PCF+fh06noO/LJpAh
sRhw47eirUQK0q1DFfbnmgcaf/C+5gQyEtas1nLxxkKkYBe9iBxvYLb1iO5TzQVAtfz1/2/cTeb7
vqhtiF448z2YdBMeLJcWlf7bSqNa/iqwN8svZi2KrIbSgM71bm7NZwO0HYjl+0b0BKEUCrORuGTu
sf0xZLHjO8eW8sQlza6baSDDXwO/7R1vwvb74DVv+BHEtzv1UQp/bjdi/HhNBR49hq8TRrHSKfjO
S3NXihCEkrEWLAvKrINcws2Lp8COXeLGYgv3aY2MgA0LXEsxpgf6nk8HzJWLs7G9mxuiia4KfyAj
YPOlD13fCDEyoH0y7bsAhGeOdaH16y6llFGwc20E2dQgWPXsy+A/l/1DWWlyb4UjkKkDp2actvDq
CHoXrzSEPgDeu+9IZQjs2DZQF/Oqi7bAK3XzsNCfa5lrSmCqjUuGujU8YMwrka5m4t4r1vssY5rY
pzpNyUZBSNiWy3WEBeYohOfZC3lSbMOa5IbXn5c8tzQFQtUnSDHWmDcT86prAQrp1wA0sp61p2bt
W4FMHzgaGLFkYYgFOiS/zBXGYQNUe1sVVXuW7NRoPI9mI9wAtbaonbe4w4Sb20srXK8McM3RI2O7
PlxAu9nn2TYOwrLPnXYonWLnMnFgvuThamatSJexONqe8UkY4dPtnauWlq5ObmA6Bhr8Rep5xU8G
ofQggdYIXCWVq5K+CUhbP4hAcCZS0J4emvErOroeG+00IdXOr7/6ZnVv6QK/6HG1rxfnpSfjCbmS
JsVTbfz6k2+Wdk0H1IYWLjVDQB9Cb3katuG48j2EE1BxGdQ6GRzB1cBx8qE4gqLg6NEiuX2cqp1L
dokExstdGyLvO56sEIqdZRELw516LkVSp6tWP6fw5pZlvrhj++rn/BvNyNfbu1cdqWShzTaZTgig
YEqHoYmy4NoY3Wmn1yhWl+GtTmkMaATrm3TNjSnGhLEyyoZN1+in8LwyupWVFDPXOkjeXM0nn02Y
8+z+2jyMSkAv9C7xyPhWcPZPbbWCYXvEwLvHBkSfP6hjUh2IRqE7MqKvmoMJfSotBtg0xsH0i2M4
ZckS6gSkWl72NBsIqlEta9Dr0Se09uPNXpMq17U3KZaXQbgLKGj6gfcinXr3fpidS9648T4+PNis
DMEV7tiJAOTTqRP2T11VP+LOus9NyghcoCjztuIDXDCvUtxTI8MMjsOqG7yjEoyUEiyh1waGKUSa
b+uduZgnPrGP3TJrMgHV8rLHGfCqL4BTS21ab/3BW1vOEjKYLX8IqxzcNPt0X/I8oAbzaH39isyY
0gFtGbGo0My5b3HJ7wzOFHaMTiKdHe/etVoaz5Wj48RTCEgG4jLeDaQH5D1th+Vo+WXio3AvdrH6
QTFlDOu0bGVZ2FUNFA59DAN6svsFUOW1OrB62HfGMpiVk7xrqrAR6JIz/dOcDVXUNOEvc/DEviua
jGnN5lWY6CehKR5YTwSvPi6mqDKPaQrQ14KeDKy8CkmyAcyvad2+QcSdxvMAIGVXjQfffHaWRLAl
8uxZEx8VIUZGuaLrVICqgou0xvwGMHQ+zjXdeQaSAayCMZv1cEAZuOum+d+5uAIo9+ACrwKSLKBd
hEFnAe/pYvQdmYeHamsAREOjQWg9OcTQRDCFLcgA18kzRop5CDS1aPC7FOEzK9u4b6Y9Pcb4jL+A
rJ6x5UMdUDw0uEm71gk4I5Oi1HUdKI5XphH0DAzpcAWOtx3D4xaOd46vezdULS3nysBzk8LPMOc3
nJMckxkzX0eeo1r6ehhvstlerAEXMzRnQPedEQJ3lRsas1UkPTJidWDEWQcjq9KQBuSL6Vj2b4ex
/rHK23y4AusCXY+N6pckCzZqy6LVAgVlfRAPbX1ibvO18/p7tuxhwL4qjxTJQmsl5tLhJypvOGOu
MwU/knaek0rzJfMdy60NgwVBvl2cxDSKJAiWxzqoNFUc1RlL9luLkvV97yM9GbIyzhhdoqLaw78D
wch41cLrSOfliL1rRy8FgDVi0rVvKo5VhqfWS8EdARJzAI38L+E6RuCaeBWiPPnbFO8K7jKBYNWZ
Xk6DDWVRf3nss+BhGnRvpwqpyzApl/voCwq9Os2BIBNRsTT9b8ftycvtnauEIxmucCa+NCbSEmtd
Y6PejvZII7RdfrWDQUdLq9BLGS+11p65Dj2kU3TmIZzr59l4AeWEpqarWl2yWsJqk4d8gdZnddJj
7M04+cna6sDNquUlix1yE4D2zhGpWKsT24pnXnaxbeiao1XHK9lsh5KOaWEefUpBJx1GQy6GL0bu
61qcVMtLNmuUKzAono3b7rTFW0MvszVq6pcKzZHBUs3ScioMj6YdetaStoD+iHDwznwZf5Wj1ye3
FVQhfxkwFfBg8EEHJjAsw0vLwYhE5j90/rwvusiAKd5YflYGWN4DA1BlPNfEuPTtGMOgD7c/4Hr3
fCcvlHFTrTVzOtdwm+Vmx9w37uvS+kycBGWlpM3+vf0jqsO4Su9N/K2HYZ3GJUP8tcrnoX1e2/Cj
069RDbTF7V9QncNVw978AubcdEVTui2ShzUNyXDyJ+fRtxtNcFEtL1kx7S1ScIB+UtM2L75vfnIY
GP89XbH9XXI/xBcZCNHa9cwmjnMmrBzjjM9ebIUTBqA5Yr5Ujvj3+k4PJt/2wQMoKcms6ettualO
RjLwNiOlaQcursZ5nXDjuWkLdHsuR9RbNVm7SsEkG6ek94k3BsjaxXiH4TI2yPLK08i6tOHhYe52
8ZNBhjJIwp+yvDfqfEonyl9JgDbP0bV+7xKTzCjoZ37l1xXWzrImYeh7irmRYRzA8LoCGXb7NxQ6
JiPyKit0QUxmwJWXS+QjSW3tNpqEf9y3/FUD3lgItzGRiPewwXrsT8zyoyanB9vc069ylf71q94s
vwWD47ggmkLq+IuGYTwzY1/2IiPxRBE2GHdUd+B6qUW8kT5PikCLxFAYgIy92xinCwuQ2VncT+Zg
OU+G30ZD4F7CTdfVpghzf5od38im63pwztrIMHKfH8G4cOinfe9ofyjX3qzsTWPFFweHOm3NoRvc
Bzt0n27ri2rTkt02xupR1zVRojeXqPbdJOh017EQOvFOzJEBdxWaScnECU2vgykqdHJ6wo1p9tE3
SVT4r2FgRcGmQ5QrvkNG3uWEOfbUIoXEQMYhEuCXOpQG072oKdRHxt3RKfQHFq4i7TYg2LLyREh5
mvBkKqx13yOvjKPCyPA57EsLfiFbv/qGqCJa+Jr8QuFzZCCVCEqrsFnepgTs3A5F2OeAxOyNyjKS
KgOIxK0MSAfaFHluceyaDq8aLQYF//+VFF1yMjZxoxVu38jbU94V5w6swRE6lXUXg/c057q4lFtb
ZbXU+YBmsBmzoIyWP5aDr8lO37OA69JS2KVkzJBnZWM6Y154VIwm+h3ymIjphO6Noz8teWx7IwYX
6eia3yv/XX9QsubaH7oqcJvxrhHuo5Xlh6V3T860HdqFfYTOfvSrnVRochzOi8YTVs6s1KcvFcZw
YOrt4fZpKz5CjsKlOZGGYRQ9aoviQsNPrrib+++AfUc5rZLa2oEVhazkQGyVthkuDB+A24Nt/erF
wch+3v6CdxO969pSFG6yXphIUy20dfJDsdWxO+CB8ldQmEndfsvH16b8JMZ/b/+aQoHlmFwJNHbx
asSPub9bXCDQZ6exu/f8xvUzrr/4Ju4UBnqYGGZzp477W5hGbORx7urY11Tbdv67uF2Njp2HLjgY
WgyP85yDsHtNHq9aWjJpm7QMJdPBSstgjEM3P5SeH+0TtmTShoVhfQuHtwD30xzTMJ8io2U74vxV
3rL5mhXI9gXB4gPDvaM5gWbkuGvfcjA2wzoTfRVi/oD5sM55XGCU1u2VFUoiR94OUd3yKLPBePC1
3w7AoEXFnjc3CESOu0VnQ7h+a6fCi9YQc3K7OLQ0dyLVviUbDSj4RqvVMAE9RZtPYpTnZdZ4MNXS
1/+/sRtjaoAU9yCSFZQWuY3n9/Wx0Q12U7hHOdoavYkaHIXdBNl9lr+y7tXwj9c5P9X03dN1Yqi+
QDLO3PUhdSe30nD6BKIh0R7HUJOMvHdTvJ6pZJxAEQJGiE6ctBX9XTb8qvP0OmwDmM4DW19u66TC
AcjQZQvk/0gINzcFtuUwmvTb2u+5Sl+3L9loh0x8GgfYaDt/KpfzVo+Rh4nEunbg93dOZNQyms+o
m1sQ/LACGHpydBMrVOtetemNSjbu0hMymmB6ED46j5CaRLYffrot7ve1hchIZTYM1DZoYaGf/oXb
8eR/8velfkRGKttuZxQhwdKjIZKBOAfS73lpx7ByGeaLTgJzDAmiW7vcYUicx8+3pfG+ghMZ32tX
pumxAFuuu0cnOGXkE+Z7YyzIpKvGXz2UfLG6blyKQTnrOOh48AOri/bH5WWBSxeXwNUYqGp5ScO9
niAEkQmJUXYYraPZg4+zugtrHWOUgv0Hszf+q4vghw23ZkQ/t3E3HYdLe5zO6xMGfR14zE57UDgQ
kgz3dWt/nBsLp2t5nwm7C6wianSEmcovuB79G2tC6azBVQ1fUH/h9+SQp8E9npDrixV3yXrmjia0
KjRJBv7m4OzqJptOaW2214pF7LiTiOaOnZg/X/pSB6ZT/Y4Ur7ZwHszCaqa0bMYI88/z8kuWE4ym
A8XU622jULiI4OqX3kgsG63N5z501tyKhxWM0u1YxpTvG/lIZAJcMGFTSnEmqUE/rMMXex7AHHgf
6HpRFd4zkGJWhTeGugenOgiL6sexWePA1cG5VEtLxoyNVyWwbR4Kp2U8zQw5q7Mr5yMy560Bxmev
dlYz9UHGQF7d6svts1RsWQYBz1678IriNtsFd6MPrM+mg68oXI+M/6XG5LlZ3k4pGT/2K14b/7VZ
MhJNjVqhg75ktabwfIYyhZf67HmYMRvx52j9uC0SxY2PyDS3jZuj/CTGa8pXR214coOHGf7A+OYj
sSzn7eJPl6r4efvX3q8rkL94bw1zCDtzM8+tQxOav7al95wH7cGzbET1IjKM34CWa4K76rSv/39j
uYJWBiaObCbAaD99BwyOTDdzTbWylGQ6tdOYwKPZaVV92LzInTUldtW6krX2K8U7ChizgDMMx4iU
5DD24vNt0StcpTw9vGe8yealx5S+3I4mIwnbdKzMyGLHTceapTICKf7W82xlJu3hbEC+BxKe9Qfj
R5tryh4K4cjgYLdpjHJ2KmT2NB6X4zjuursSGRacTdYwewVM1+RZMs9TzHWjIVQ7lszWDwJzCPIQ
oaNdo24wj+3SJLtOU8bSOj0P7cGCMLzqa02eqLdGfh2JLeG+LstUOB0ZT5tnhW0gWk/gqPaPftk/
hUt3yoy60uQIqvWvUntjnpYxBY7ZQu4tu5gBj1o/DnZORSTyEHGUUUzM06qtlIsTy14K+8WfH3Kx
Lz7J3Lazw9DaRJcpxYPVHVvDS9voAGwKDylz2o5Lm3GRI6rm7SMA0xh9zpKQ5Ac2Z0d3OxTdmhgs
P93WIpWCSga7oLO6nUwHxFbzj03QjwT9ArtWliG19mTUWYtrW1otASCW/Rp3eb3zSijD4Lu29RCs
6HLuDP8g2uV3OI8fb+/7T4XwnSuKK9msVTvCDTtw/Fb35T/OUZyKZDjPT9uzSIrz8JAd6q+3f0nh
LGVUcD8QF3AzyD4bjiHHu/nRqlGv8DQpg+JoZUCwW6AfGZAYK3WX8K5Hu2lu7rw0y0jgKnOpwyfs
3N+eXP/bivJHtc/Hyyhg6rWzOzdXtWFOnJHpJzGdL7flrRiiQ2Tkb1Vs2VSUOYLrQ/Ccn8eTccjO
4yueN871MUw6zSVaJXgpLR46hrmWYP1LDeKDedk9VOseBCpuhjIE2NzsiQ1taJ6D7Z+aud8d6umc
sSoNlHG/lVvROe9cK93omMz5q8GzC0PjSuWQyLJcvBdGAYDYotDknQrvL+OALauvMsLZlM4kvISF
eKJjcVdX3uH2aQcIIu+YsYwDDuqKBd5IrJQ54p4Ovyhro8z/x93ylBTRGGpyhz/vIu/9ztW63wSx
YF6aznVgZt7URA5mzgWVFTMXfXqo+wbLsZjzyDGbiFUXVn4aMO7a7eqIegXaG88l6m+3P1fhTOTZ
40VjmtlYW15aBJ958U34Jw9v7tPz7dUVKi1jiM1sMf2t51PqWmvUuKg3h8PTvqWlTNoDNpnkAap7
02aXcTEz9MIt1ed9i9v/PRzfDbI6WE2Um9jPvPGjud/TMQJLJJKRA0xCUAmG9mLeGp9/umWcL5or
0p/Xr/dUSgrKFRsc8NkM4s5+aC9e/H18wDNQPB/pS/pYJ3miu8QoLFDGDIMqebXGBplGODw0No3G
7bjRvYtf7fKNXcwDWDhRhbdSuzqXIgHX86Tj+1Foo4wW3roAfBYGXg1DcWca3wk4mG+ri6o4JoOF
0ZEzV2jfQ8n2YB29uDryH8MZFCuJdzTP2763SSLTK4ai3DBTKUPNuU19nkeF98n0NJaq8AMyVpgH
KxmW2oFX9ZqXha+/bYYhwt4VcV6xXS2s0H555DjmR7dtMMIfZGsXzbN/tIYyKkfrcvscVIopme3Y
8JyOYu3vwhZTGJ1vxgY+iEbnKlWrS6ZbdYg7DXr57lz20ucXhh7T1vh4e+cq1ZRM12vrGX11SF/A
0htVfvEybLrEVLG0jBfunBrey8JtaXHLiGwuXuZWjd6rlpZslfTFRliGGFZjEAKgm3GZL/Eugcj4
YHgXwFZAy56aNE9IdrSHPQ2B0EEZF7zNwnDaBRHP5k3MGiuuN10TryJ3kIlt88Vey9pDBtfNdrI2
n2iVH3oToydcL7KDn1XTaASvUEWZ2RYf1eEqiQIV4OWR579O3c+m09HaKi6SMvTItvqZewNfzqKb
20Q07Ded6qRe+ZeVtUaCORJTPGQoN5fNvhdGIgOSCA/NYiXIsN32gY2PjnkGE5vL991oZExS2Ae8
Zyv8pjM6MQLAKe91U+hUByHZ7UCKwSrmbkp7B2gX0KvUF5LruLSuN8d34rmMNwJAvlyFZZopiGfO
oZclHv3OHJ4smRkvYa6RjuITZOyR5do1Ca9RxQUowDrm69Hbw9YFU5PxRp7fTPW09eLOpx8Awu/z
j4a3zz/IcCO/N6gzoVaTOsw+UFocQSugMS6FV5PBRSPpPRpWnp3m9klYn1r2+bZLUwn6+ntvMpuW
ib71Cxynb93b/UdrwqN0v4c56ypqKR2erwxRy7b1d8GyRQbcTyD2cAdcl7b/u+8QlDaL3Rd2SsJH
Uj7V1b3h7CtlyChfUuXL4Na2l87Nvw0euvm3afvA6n01ARlbhJkRjeWauJmK6oFi3iojuqnMChf5
F7TIX1gD9hMg8hlQpWy5dEZ48NB/H4I+qwa1xcazY8XpPmWX8UaipxRzDWrrnMFMR3s6esXOQp4M
NxpnntVi5aibuPdz1sR5uyW71F1G947UDsCailyPrOUZxHQgLyYHni2nfctfreyNNdWDLQSKJH/q
tKt4rpak1ZFSqtJ5GW9U0MKeMToKGv8gDvnZOtM4u6f3a0KTVvtar3AzMlOi1y8ZdZGu3jUYXEfG
5kDNTqMvimRexhvNefN/2SQPP9TzZeGY/+I8U1zVbstetXUpE55sMBbNDHe0AmmOcRG6CpjCQ8pA
o3oCEZI3+VPKLJDbkX9ytAaF4/c9m3ZkmJFT2AGZMxxq33xyzWft9Kv3hQEOm/8q4tq3oNnd4B5F
38R4lQeo2jje3vL7bsaRQUZjC5j2umBpMy2hhfnJPWFA1FlHiaja+VV93pgQt0eDgCcVaKDaO1j1
Vxc49tsbf/8gHXkyAgims4GVAi9AnBzCYIsmc3rIXB0Tmkou1w96s/GhqctuA5g0daox9jHXzewe
gWyOBDjFbIyQoPOv1dmpNlJgDZzALP0AZ0BNPM7bUdjrrvOKeo0jo6b4FvZFx4W4C8+uFVlHp4lB
vJhUxzBeqvP2rxPbEYsLjcNUnbZktMNYbdyarf7OIxNGBq6HavQ0gVZ13FIWnLfdZHU+gogdPLbh
sVi+N9Ou7NSRgVN2b0xTM+AeOLPh+2qvn4QJiI7J/7mtqAqhyJCpnM9uUazllBbGj3rpklzb3PV+
8u7I5IhiygtnaZAiDJY4jcWraThPYQ7inJqcTE/Xy6SQvAyX8rawRp8r0uBs+oflbuS2/4JEdZeb
d2SmxNBfZ7AwmFMq6BDPYXNklm7igErukgWX3Tqy5mpVddfc9RaeyopV43tUS0sGK0zWWiWm+KX5
XB7NKkgwa+pyW1sUb3yODIoyjXIqMzQWpXOMHC9pkipx/aibIxLNyRANcftg6DARimcnR2ZLNHLW
2KOJgMXG7OT0J69/7ZuvG7k05ku9fGq314y/NMZHO/jgkz2DLLwQzu2/rrVau4p6toPy67W54sGu
9p2KDKDKbHfuWYMqFMZFPY6TuAsCQ2PDChuQEVTd2FRmXSCMbd0LJnJGnZGS6tvtE1etfbXuN5HG
B88Mnv4qJPrFFrmAAo2mFeNyeL69vOLxzJExVE4VziLMPMAQK/TE2ub81DnOpfGcyF3yJIC9NcTA
6PZuiRjmotz+VYWFyFgql4muGXwf4dNv52ipOY8sqnuFUC0uWbZBVoNPdQnLLh5c6zMln29v+v3a
GiiI/3sSc87xaGlj3b7AuKu8j0DnEoP3M66r+UD7h2Ld008ME/Cl++5gmxmhYTGhtGB88Ay0Vgrn
g533GkvwsOG/qzqODKdifWv3rgdLCJevWfEr7L707UO+D+sEjqL/iomOtO3RVIkKOwvzqCXGFzs3
NfFAEdJkHJWdox7r2SiAO8Whby+TU+JN8lvB6YHte6h2ZEhVjRHlA3oE4X7sNgFTfdR1z7f1R2HJ
MsHiRLKeQt3FXdndielgzN/rfJ+TkCFVYVey0HShMG0WPA6MnXLXe2prHSRaYVEynCq07K7aVpgr
3gSGuFkGGrnWpukbU4lFMlcSuEHTtBWA6fzilU1U8su6s9TuyFiq2e7MMpx8ZCf8x8jH2BWm5oar
Co4ykMoe5zYnI45zTbOTfajwAhnl9+txiDrckLJ4+7VPbaSsuQuAz7Wc69mW/3gYzs6K13Z9vb22
6mAlW+WkFeHMwi0F5WGEv5JAWzpWHKuMolow05gtgWemi+dFPSnT0MR8w05XNVItL915mcHcqshw
sN6EgTWkTGbjR090jAsKDykjqdZFjGC7v24elbSu/lV64aOoaCSmQXMXUlwgZQiVxTxnpAMeasxy
Pi14ncFcScspY9etz7Q4OP4SB8VwuH3Mqs+5CvFNDjGim0QEDMIqxMnq0sXMj+16GtH+eXt9hRrJ
qKpltOcsCOAfmBO167nR3S1U60oR12ntRhQV9o2QjmoMQ52HaeSvWloKsZ4z2NZQ9/3d6iejcTIs
TWxVrStZqz07bt1aBKxC1IkyVhwM0Whyf5XKS8aaYyRm5Q5kOfMt+5RzGlG8T02mboa6Yud/oais
StjLuqCcafzIgz4mpS7zVmxcxkvx0rWXYQJNDcmfWftrJOdNN29EtWkpO3ZrdxNOMeAYAxrbGTlN
I913kuRqTG+Mhm8TaHkxCz0dmmPFDr6uNKqSxvX/b9adG06nHs+/6C/yD2y6qzcnxv1ZkyEpKsfO
X4CnimfMI9djDCMYzKk4ugfrGVWpI4/LY6aJfgqPQiTLpEAKBi2a+VOPANFu/M7rKaqdxM0+3vYo
ikRPZkt0ck6ciVio57hHu6gi27jMwQenj/NAx86llJRkqoNhmGu/QVLTkaT1uT7QE7kM/5IjPebH
TZOZqRRUMtrMNcLGdszxrs74FwvgXEx9mXXIR4UqyTCorp4nn08+wMSlwD3B/ewIEXe1pcnMFHuX
6RNFj/myNmc++HueJwsxwyo1ruwPN8Y7VxAZCDWioulSr5vQi+g9b0cSrw/t/XogsZd6cXfykvVY
l4AXRU68fQc1S3JbrVQCk2yaEbvsM4B07oL/4exauuvEme0vYi2EQMAUOG/bSZzETjJh5dGNeIN4
CX793fSduNXWYX1MPPBA6JRUJalq197Z65ge2dp3sKVVphtb8es2rbylAxzwysAun0/f+6EM0uX3
/Ylr/EEFR9HRtdyJYBtlhRkULYtGyD9UfXaS7LWv/Q2v0/0ExauzPqvZ0mNVmHmqraNvnpDA2vcD
lPPWg9WrqkTAyOJrY0bL+FIYD9wMu00InCYkqdqz9oSEPBmy/iaT+alxqgdP8Gg2+wsk3jaSJTqH
UJxZml0heefLs+mlv3s2yQDce/uy/CpICs/muLaAarwZjTymK49YtYU30izrf4gUs4SLDk3116xu
gn7Kr8zlLwbPv9xfWt3wyhmc5hy8H+DVgChpc6icMnA7hpRnsXHU6IZXfHasO2ueB9+85nkfpeAu
Zrk8F+4e0mjkWlTElNnXZeI0qGrnPRqR/HwagqrJ24PMyq18iy5pq4KlHAOI94EBzNuQCPTvRlBF
yUGcy2/5A54sa4llLzSWqtiptqd+nNUwV+Y/AiNIuucsP9xfaI2HqRgpkxVDlddgy2qg0nsY6tKM
XNLywI8rHJki38o7a95GKlpq8PEbnMIzzzR5jgVYKuzXMv4hXBO0Hr/M4pvRdRt7S7syikfzNoap
OuT0LDBC9uKx5Ck85LMpz3K0L4a9BBLkY36XBXYvg7r/23Vfl/TjfXtqgrqKrhpNqCv6CYPLm/bX
ifoXScyPBJIYVVZexmFL80hjThVeBUFuMbkTeCh9a8DJRPxv5pCcOK4MXsEvSO587XN6MMZ5Y5to
oqSKucIrNp3KzOlQVTEDp8ijuuUb66UbWokFRUIBCzRR9l+K48QevK0+St1dUEVc0bFIa3Q4gHQJ
7V6TvBTUDRhaqMSPtC8uzfjL6J6mP+0Yn+dpiz1P407/7Mk3D4Fx6EYmOPZeOtKgXq75+MXmz73c
ylBp8tUqIGuezNJsO9nelrwMy3p4hUrdaZFz4FjAPON4AWX7fLq/lXULoxzvOWdtA7lZvDqs9tam
ZlA5e3iSEaBVhBZHMB6QWwDS1P6eEx4asgnuT1pzsqjorLTyG3Rs5+YVhETHvvGDzChADb7V56oL
LipGSy5ttgwN0iLsawaDXyiKdeUjYPNTHUCcJsijKtzSJtAsgArQcjPiTA7o1a6cnYrqo2/sw95R
FZ7lGBJMgx4G7psvRfvZnT9M+b7KuorP6mfHNqwBd0Kbdldg8k/ZUp+8btoXLFQCxiKrqF9bONl7
20JQt0MAxTd2js7a6//fuG7Sst4ecF8Az4mNWpBVi8Bt6M6qt4rLghZKCrVKHOE2aEHcgkbGvDOx
qeKyhBPbKGLhKpgv9WNrulcLrCBmk54glPty36s0x41KA0XxOpkSzyBXCQ6uuiQHq3tpDBvh9M9M
syDpvZBTsnMhlPNbzB6BPo1rntlcPI9udkmWLWzS++HTUtFaSzPTqS2xfQYLrCz00enkg8i+JTON
ipqdM7/adV5aKnwLam0+K2wPxdAl/enG5oRaKG7Q91dD9yuUyznPC7/ulqW+jZ2TRK3RfWxcEbVp
jJt61kTYaHkw0X2FIksljnJA6ynbgna3xvHjQKbTX3ZfboXr950ObLv/djq7SmpjbHDGWPTLaH43
l+f7Jnr/GLB81Zk9im7+eQ1DjnvomvzoloBXdFuvr/ePeUtlvDJbwzEo6ZAWL30DpYoR+mTmID/J
dHxcSF5uUNm+9ytAEq0GjSWzs8ZtpupKhvaYUCC3WgNKWcXxfzfSOrz1b+On7iCr1ssqiOclB+aM
oey9m2fuuQutwyu5uDl2+qEh0OZz7Oe8fyrNS7UUoblFcfPe1lmHV8LEQK2u9hNITCWtiIq4e2Cy
3Lj5vG93Vw0T3OWuJaHbA5Zi9lCbP4bZ+kjIt/tWf3/erhoaUlnVvWQYHPJbUQbLC7HVS6YbWgkM
hC0yYyMKFQmwuZh7KPwtZiudSVZPeHM6+sxarJwYYHj1IMLks8w9gh96ClNWt+f7htF9Yv3/m0/E
fAZqbhTVdY0zfdkdY7+MqFFH+4ZfjfZm+GSoxbI0Q3U1RjAtWc0ls4yg28nd7KohwZ2tpAcFenXt
ae4Nx2wuje5YMbD5PUymWZkbPqtbYsVnKzsVvChmaCI2ZhrkS/7k1GKrR0u3AorHJrwqSuJBcqg1
jaAHbAJ/vCiV7c/7S/Be2HSJq+peZ6DQp7k7r32m/MEleeRI+uo5fbA0WxWedaurSWh8QkV2Mj92
x2wGDqadDaDBvs18uIx2Cionc4imeYtkXGMpFeEJYUo05SHXfaVsCnH7ClO6RGKn8qWrwjxlmSMp
aeBXUHc5NTR+7EgeZukWMbRmHVR8JwWtOBPr7OemCN0VSA3yzUw8de3r/YV+74ayroLiypQOXdvl
Mwhp5jysSwHuw+Ebj9OrI8rDzB+sjn69/yXdeiteXSRogLIcUN8I8pLUB8HIISYPZP7aSXvHm2P9
MfTfgWOBhL0cY4CFx7n9bkBNMlyyYesCpFsKxZ+dmtbSc0ZA9fLkOCXNw+hVn60kg56J83LfRLpP
KF7tz77D23EZr0A0HiQ0iUWCBJ9IsqvdL1/uf0MTllSAZ7vY1Wzn+BmmEI9DWZ0guPl919AqxpPL
AXLwE4Z20LjvSX4DmOt0f2iNF6sYz5jitUQW+EHsPzXD37z/lfEtfUTd2OuGfXPc5Lbb526ZQoZA
JgevzD/OvTjkNjnsm/q62G+GdzMowcgBU8+lF0kpTnKgB5GLy77h11/1Zvg0KczGZmi1sMX0QG3/
5Nr+I0/ozuEVr52gcMSJaY/XxWTXwswCT9Qf6LzlVDrbKx5bFdY0VT48thqnIPfsA60/G+1WnVyz
11UkZ8VHo+1TtKD1hfu7TLoyHGS2B0mAYKPiOF0hBopoPF49UtyspH4q/fxCh638lc4yyqW5kibr
HWBpr1YiorSRfSBkfxQ137qCaj6gojmLyvJ5yrGyNZr3+94KyiQOLWurcKSxvYrkTMjs1/Fq+zj2
D7azgNh9iwxYN7TisO7Y1EOCYvu1HofQFMWBx3uo67CoKpTTpFPeA0Q0An9qfS/YArUf6HrM3pYC
gM7o6//feKud1yVvDHgrm/KnLEWVIbZoeVhGtw3uxwPNGaIqTuP55dTM8PurmRt9WNKhwqa36Y+M
5c6D00h/46zV/RLFc5nlWRNYwREY+Hyg0rr1ZhmwPj7s+xnKaesOS5yzDL0naY2u+hnp2uGx8Zug
Kfd0TK9LrRy2cTHzsVj17n1A+uPOAc/JVtJBZxvVd7OCxHaOycfZKy6IkEu4TeNf9w2j2fwqsrM0
/HqSRtxf57k6VxNUNaGPuG/o9Y74ZnN6M+24GWPauIZcxnhVY9tq19dYRIV0ur2Ic8tCnLfT+Cdh
1mm20Z8+Glv01Kvrv/OYUAGdPAPtbw+hiqtMrTqErlDkolI0myN0SMbygcZyR+8Edo3Kjgdkfefk
I1IlntGenJZ+ZaW9AfjReK6K45wG3naUArqfTNnJMJwDpZBQYXnYMGvDq3TLoDitKBmt/QpOW4JX
tIHKgYPsqtjTzb/aRvHZKWPOtKBiey18dhtd/qkm5AkNU9Ho5hu0abrdrzitIWbI1XlY51R2T6KI
H9ru9f7m15lG8VnPWWg9FxgZ1drDBDFW4pdHL9nD+wXbqPhOK0+TITXXvoyKHsesOsxt9jSBu/H+
7DV2UUGe2WIOtU/gui1zPmS+/9MctrhZNIZRCfF8fxl6oF+RaoibLDAZtY9ZDjQ23illdH/2mp2v
gj2ZZSWWsyAU43p2nUkZOlP6AZjmw5SVGy2qOgOtv+5NbCPO4ru0xW1t5M7LBFGisbL3ZcNUzCf3
KykEseBU3EFz7afRiZ/mbg8bybpxFJft57juhY17FIQf5YGDr+GYj8kWibzOLIrL5pya5hLj+Z81
zoMp3W9WW21AqnSLqrhqnjbCsWtsSdd0T5BSjmzT/tGBTBctJxv7Rjd7xWcT5nRDkYG0zEAPuBUP
x7SON949mqFVcCdrYw4qbYLGYNJ+t7lnRlOe7KmNYk1VaCd03fxMzNiMZd+SiPB4OEw9uMp2eZOK
7mzc3EdGHPtRZhb2ihkuEwjLfBBF5cnGltdZZ13zN95UGgYHj/SaqCitI2HFYwZ9yfuz14QbleRu
JJK0bYz9Xk7+xcuyoJbi2d2br1OhnNzzR88tTdz6pttSPPb1xzn/dH/mOqMonoqacWxPzhqDiRXV
SZMEBU//uj+25n5DFT/lIDxAwgzXjqVIT3nnA21ff+6n4mFe3BOkFML7n9EZX/HZgRZSkh7hYJQM
0kS4oY3x0V62+OJ0wyv+WtVlLVyI3V0hOvyzkP6pBTOPjPN9s1dBnLSVbm1PoA9xpngIJzb/1TO3
Dvpqpyi8+x8spz+iXDyVkH0kIkCX+bEyx30nuLWu/BuXEkR2TsPxMmz7/FDP/JYlzmHXqqqMd5nl
Z7kxYFWTwf4jefFC3SJy+2bD7Jp9r2I4E8O1S1QQerBxjMcsHj4sMd933VOhm2nRuKNrgEmeFqDg
gQCMOS47h1a8VTqcWQyl1OsAdkE7MyNq74HgIbyrSE0v8+K+WNO4TpxHUtinxpt32lpx0IkaS5O4
Xn9F+3wXdYkvj8LOv93fJ7qFVNwz9rMpQ5Tpr7wGXLF0Ly6YQu4PrfF8FWxpEUD/iwbWbqQ8+r4d
cTae203iT83MVZBlnMueNx4qzDPlJLCNHiUey/n7/tx1gyueWaSj3ZoU7tNzBJO4OxO0EO8bWjlH
x1KY9VgjYjE5hNjszx7ZKrfoZr2uxJt4AoywyO0Gt4DWWeKoq6skzEv31/1565Zz/eibwWMIoSJh
m+M1M5sh2AoOHVQ7yCZ9kG7uim/mliETWaBCW7izE5QlTSO8nXamD/9Bob6ZfCHMBOVlZFBi0n5r
huH3nOx0TxUtOfIKmLcRlxdR50PQOg6JbL55sdOZRfHPbB6RIoDA9HVoHChWFfYUGMzaMotmTVW8
ZD6IeXYE9iLxfw92cvPZq1XkG2mTdUO/k59RAZJdIexhmPC6TijAaIOHXGHa1j9q+RfL+cY3NOZR
sZIVhDO7psQ3jKI6MeYfGdnY7rqRFTftSAWeVagdXRdwrUJl1Q7jTO6LLipOsvfLYSkEDosMKlAH
WhDygPRhcbjvqLqZr/9/s9fjWvCJ1xh9mv3fSRWfknnYd1FXIU8MRN20dfH4AmZUhP4cNyG0BcOh
6I775q7ceauqN0w2YO45T74yO/5MsOH3Da0co8zJJvT1z/018VH4cGYo5UHLfue8FTf1U+lDS4ci
m1FBlCpFd4ZVdVtloXXL/deRmAp4Mty2qucFFwDUh+pDa/Zf4zjrjjbNHya+L4wxFfhEKZfL2DbD
1fJfDeRp2y3ezPe3I1MJ7dIyplNPcbvgBY8mfzhCvufj/SV9P3wxFfw48dhz3BxzjpdPOCpS4/ey
1Xmjm/X6yTdOlNqguHYNq78u9IFmbegs+65FIFf998gthWJjRW2s5owyhyXJd0bZbai2cIO6mSsH
aTxzngwuri5OavmBD2gos/2X+wbXja24px8XCzpUcYxOpY/ckdEaBxtsNxse+v6Dl6mCn5QVfeuU
mHlb4pWVG8ghz88iby4ij49p026cGbpdo/jqkiaJ26CMeAXP3Cnlfw0sPvW7tLZcwlSIk0jsbF6g
ynSN89IK8qoLhLCf5lm8+l16yOQQ7VoKFeMEpbo2XcByDShVXj7gLjZdM2tPn8D6I5TrL8ipeO5b
a/7XQ5qK21FFqnM5uxvHiGYb/Qfh1GU55Qw5gcIRS2CjhhDY8R4Ki3XuiufGFXd8vPHENU4F1MW9
qyWTjWqNZueo6p6ynpD/6idxzYR/RGLjkmR2YGX7MjFMhTJJs8LMJ7++TtMQVrS5CR+atK132rdj
FOcVVl7YQNbXV6d1qha4ONefoiWD3NaGeTTnlEpeZyEr0GOzN9d8srzDkGfoLSHt/Dj1JgWiybM3
Dtt/8iPvHIgqnimmJHbTweyQNwHf80NberS+daQeGdRy7EVwGTiNKUw7cKDqM9/6GKo0j5bXM9+K
GrQ35TIY02ZInlwoz4pnw+57B5dTUHw8O2W8NBE0DoqYB3ORxyZHd8A4gG4hLqocV2+yzMLxgon3
Ut6slMSlHfqt67GfdjFl+RdRovADIWEwRdCgmICD3vVyZKqSmUmsjvk9bjB5DDr+3GHJ0TX3JQKY
Wq1tuKwalko8p01ZBIOdQs0Jfrlr66ml2knMfG7jNV2EfsIb8erm2Ul6Y1fenqn1WZdZnZ9RgLmI
xy+QV2rCsTeXjalrfF6t0PYTKrRxjyxsKnMzaNvCCVhSP9DS3reqKoJuGAoquai7a91ztNR0KD6I
s+dauHT878bHBlcpZ1Gr8mLPGuezMcXNxza1k5/mWG5hft6zzzq6cq02+sw2RoLmIxF/mDkNEvtv
hibefVNXjupiyB25GFKe0xIN6cGIDMSvwk9TsRFJ3juIMHn1sE77ZgCFLR8RIR4b+TBuSRK/FwnX
cb1/3/Fcs0e5xLJh8tmPen86pmJMQiN2b43puPuMox7SQ2ITlpVgRB59Qx6bURaPC4BjX3eZXj2j
h6kfW4eaw62Rt756IvWGyTX7RT2eQS2QplZLhtuUXub6NIpfqb8xtG411/+/ubObMS8zezbFDSz9
H3wkq0ISt9Phvj10S6pcq61krPyyx7wlP0mQsRKwdR6XLRiOph0aQKp/zx1KJTHQAra40aQJBXei
1nth3WVaqYpkZLAHu5IRqyOC7rEi+3X/N+kMpvguxOkbKxn6/sZBCDMc4q26hkbozlIP6FZmFe9n
a7iBVTP0l2PZF4FIM0jI/Em79LxkbeAK3AmgYWm3YG/tLiJFGgGdJTSPxD6uPUuNrOgeaToC+hYs
GUrFY3Xpqq1iqG69VHDy3FW5h1ZFcUv4F9NGQXSgl9mgEaUyLJK/F+NTWjySRaDVzwymOdvRc4bA
omp7WyQtUxDqDLfMfuYgXjG/x1ulTI1jqrS0Xt7nvHVz82bYv5blKfZ4EBsbT6417qkXtnXa6zff
eCYKAdXc2631Vz8XHn3sC1HMYM5ktZ9HI2094xMHrtD9ZLFm4WfXaudlC+mt2eOuEhSmBEoIrGvI
NRVp6BWA0w7jRgD2Nb9KCQmJm8sY8nviNiXQxCOHhPGoLR8tUAb79LU1v1txdN9R/0kmv2dAJTwQ
P+W8isf+H+rL5lie4rN/+n8ak62DXGcoJRi0lPddNw89dDWtZJUSxhuWGRxylPd/g2585SxnbOjT
tJn6G52PAzl6W/g2nSuqoOaOtSLuTXe49VFdRsmZntFcDX1NVGsPJbRat5QZNMTN6NP+9y6Orblm
sYUPQRXgtirCFi8IXGEV+hsPKI2JVL7aTuTSr0u6XFPXF0FeovZkLunLLvurMGc/GTK2mBQHWPKc
pC/DFp2P1v6KcwOpNJgzw8AiMj6QKD/gPHkVB/s4PvqR82Xf7FeTvYkgc21ST4Kh5mp0Yzjm/aHI
zR3PBwQnlbGW+Isc02WViJxjK5ic0ThOcb4ltaVbU8VzvWqWcVo75s0TfyCGlXG+4U+aeK1imcvJ
WqST2BDacs9GeTHiQ7tFzvJeIm61iOKqCTrKEz4k3W2ez2htq6vnZP7Yd4ELMtz7y6mZvIponlmR
OMXUgymiNr8nrvtxaLIfM3H3OZL6UjbYYCa5D21OqKP/sUX5YtItkLpmPdV3MhfoLEzEArIF8cXz
H+d6YxfqLLLeO99scDCMSmY5WE5bPEjnwPPHPN6R+MFyqu9jNMU1AnRE0JRLyFMMiU/PMHZALNeh
FbdszLmmApncq2iQTHETEObzeut81ZlaOV9TJy5TCmbXm9cfjflDLDZe3JpzW8Usg1AezI2AziIb
0YSy+1za7seUf12s70PDQmm1gdFvpWk1zwZHOVUlmrLrCYi/awvUNbREr+DenoOlB87Ywz3hvjfp
DKX6Kyv4bBZY4GSlmM9kwIi/b++oGGbbnd0Kz0AscN70h8Rp2WmY4n2iUpYKYaaikhSN6lC3BY0m
6D8eJ7EF5tQYXoUwk8R12FTBT3nqBbRqAzGf2+zrtKeGi52v4pdrNwNZpw+bW7z7XteARFT7NOws
VZ+7KAZ/pKiXX2UNoN80h6m7hRnXRBkVt0ykYU+lBavkFR4PkeWeun2U1JYKWi6TPC0HgZ3C+t+D
bMNlV9fOamrlCMUFQ8TjsMrgTR/Q+x4Whn247zg6cyjeSeKZOFmCORv82aseZPWnQOvO/bE1Tmkr
TjktSS+oQJQBFfMR1eYPXI77nFIFKlMHpC8Oz8m1kjdS3qqtoqfGHCpGmcW2JcsY5qjYGXjTdP7Y
bd3SdUOvV403x5tnZAUdW0y5bJ66HD3tywFNcBum1g2unJ01T+OczyCpSwzzh5fnh2W2XqZ0q2Kr
ER6wVHwyp12/LGL19RMUu6L2lJ+6PhrDKbIifiVZEG9xPGg/pRyokgoxNUkBvr3PfRSfwCYduc/T
d+vDFJEDdMW3eIP+4QZ850X5H1nujBkjxAjNax+ZoRV2YXrwLuUn4ylNzuDcO5pRHhVDRKagbA73
PUITklVAM0hRvcaQuPSVA4tAu3HwJvknKb/Ujr3FnaZxOpWStjbbWdgmM29d/trnn9kWbaXmykAV
Z2Y1aqTE6aZbLX8W1hlkQt0Ilr+LZTzM7EPdvt63kGb6/0Ezm306oOsd0n+8PPFmSYJhGr7fH1u3
tVQgc0GmJgYe08TWmsOVqHxlRDU/j6FxKg7Jcat7XPsdxdVjpLgdCl7mq/O5+OIc25MXFTfyCQfD
MT9mJ2vj6qlxehXhzBqjE956M2FJcS4gDNSgc8Mfti6JuuHX/78JWBVIAao0hyKWWbXnNHklTfPT
bO2NCK41kuLnZdcC4TggHtoneiwP/Fi84rykpzmqj9OZn/w0ur/sut+hXKLLhKQVzUFtNxXiRPvh
q1/wkPJ4YxXWRX0njKi4Z5aMRTEWfnsDSiAs2yGY66/LmB880MZ4WzBFnVsox3RB7cnITRgrz89W
+SC3su66cRWvJkCCGGgIxrkhm8gUyckt28Mus6vgZ55YtHIZkgrFXH61ms74JgzxNLee3MgEa4Kp
Cn/mvjSdsclMwE7bi7tMj2jjjYy8AkC83VhbjXlUWtki5Ybtjasje6jrJT9zb+emVJW8bdZIkLFi
5JacJ9sJuuTk91sam7ppK54rlnYUjo3bwAQoVMhXLoLayrYIcXV2X7/6Ji70tJ3guRh9tj55JAlF
9rlqn7fJ6zQO9U/AeDO+VdhWwQtsHLfoIoc7gTSsOhhK55gu5XcAftKNEKTJyf+TznvzoaFpxsrt
yHwtih/Se2y876R6MpwvSXOu6q/3vUC3FIrjWm1XFzbwrddsqm6QyAjHrA/3Da347lz11ZRliAnO
Qn4xR1wduUV1plliFRVNBQRC7RzVW1dMr1nfnGXafmhS5xPq0ftcS8VGe5VLKteBA7B2DmyyREs1
bFyGNSS4loqJJrXje3MGKaU+It/MQ3G03AOLhmiV2QD3/ypKYuzLs6l8smNjWbzmCEKmZFFjmQ9p
X20MrashqiBpKwaIOanxM6ZwvaDyMPswDZGTBMljH7DAwq8R0yWJ5Mb9SLfqimODGYWWeYMNZREn
5M7B9P422l/INu/aryp0ulsYa7oeVzs6ZRYqyP2rh4J1tG9w5YXMjHSYPAFbLfLWmS+Jtc9/VZJI
d0hGDkII80pA+JEVw6lJd6YLVIJIswN7g/CRifANZgcUhOjQmxr3EPUg/ahCpikYM8waVCI303go
i8ioX7ot1ab1GPnvjYeoQOmpyWvT5lBLdesSJPUj8yOPzT9sV1a7tgro5/99xLRLbxQeCovXIT/H
3l+y+nl/l7x/tBAVLp02aZ8nZkMgHBwfWwggkYo+4KgJoYRxMzYBTToDrf9/c7BQEz2qnQRVc1tl
l9q2Xotq+GB1W20lmnoTUQHUNtBvme+I8SaP04GF7UncUqgArs/jONx3vSIqYaSoDSIaC9GgIN6z
lN0hT9oom/mpiK3j/eV4P+AQFZclclMYNqPz1bE+9uRnbT048rL0+7LnRAVmLSTt24aS8ZbEn3ln
hRP0ZO9PXLfAytFropA4eDkdb6l5bqsHN3lsu41zUfMuIioiazKyAY3947q49Nhes2Nzdn44J3po
TnE4XOnH+z/h/YsJUQFa3C2NwfRQIEphf98rD4W3lSrQWEeFZVXIVBrp5MxX5lRRakPcoOVHo6Xn
+zPXDb/upjfeJUleOEOLlHlFkYunPHUey8KpA9+L94VmokK0gIL1C3+FTPiCBIYTR9z4+/7kNTgG
oiKordYrzWRAaBuP+VNzlOfl0xDFQRml0b47CfkPilomA0H7A9IzdhnloNGZJdu38VWQFivG3Fmb
fG9e1cxRx0rvMI9zHbh+nh3uW0i3MZUbs9v4NevQdnaz87MpT+OycdvXRU0VkmX4oi3yde6jHyTn
4VSGeQjQswzXa6EfbUEYNEFNxVxVQF/3tYcFBogk4Nkx5S8JpE/il/vm0Q2vQDDKAomTkbXIykzg
REn/+K3sAFX57ibk674vKIdvM3uJlCvn+Tw5hzQbwm7om8B2WWC06VbCWrPKKtZqcdOYmm2J7E+f
AvbWhgUEfu/PXzf0GjfexIeJey4yfQj7FTdHIOvc17GdtxIxmhuECqaaXXsGJzmSScI7p90PO8P2
sR/SrAqb6vn+/HUrrOSrlspJlrhIIZArfo3pYamvbvrK0o1Lvi4AqfSQyMo4pO2RvK0ekPQO2pBH
DbLd6/nCN1xNE6FVksisB6+UZ+ETY/vJKyAayk8T+3TfOrqxlaN3mEwDrO2I/nWVBaN4zO0pbI2N
e6dm8P8AqWRrN/aMXTkmz1YXJOkPtLjcn7dmV6rQKW+pPJaC/eZmAaEFiOGwIWiiG1fxVnvhXZ9S
ZGkTMHe1kgas9jaG1llj3aBvHCmJ29ycDVgDzSwfPSRPy5Z9tsQ+1XOiKnybq2KYUdjjrR2ay+jF
f9kJ3UwBrM7yzhtFJYSMO5eWtYW5d4cxQgogqkMjjI9F0F5Wqc3NVL+l+Y7irMlcdiDg68dbnRxZ
+ZRMZYBG7Cj3bkOJGh9uneV4Mp08SJsP3fjn/l7SHWWqDvhAEqMdCX5d8a2P1kKGNwVjQJ57KIla
53kfvp6oAKsOuIQm87G3kAyIq+O0rxSK1/O/N9bsMqPKVh/28CYd/R/MT24TRKI2rLPeFN5ZexVa
JUZJCgHWs9t0bS52WEQQT7zUF++WRHs4dvG6VuFVhQ9KbyepcEaWJ0p/DOlGTluTuiIquIqge9gt
Y+QLp3CCNGkXJgcrixwQXobg6wzAnPpkGBthWhM61J6kAqSOIArG8jrk77Q2j6m/lSHQjbxGlDeR
w0CTk59Bh+fagTVcJCga5lsyCbqh1/+/GTpbZOrWNSyfOsDrp3iVbjWZ60ZWXNmc2AB2HGe5EnFx
7Ok4msbh/o7UBFIVbuXW3BemjzubXSRB00SdxQPUKu4P/n4Wm6j4qqkBqQc14ubm+HnVo0/bEsYo
gjSz3U8zKBJDZ8jIh7KolvLWOkCfb/wonbkUJ26KdlpiijW2Zu8m5l/+zPbtSxVxBfiFoEY5QtGn
E9BrLYDE6DcmrTGWCrdiWTwak8Du4VUXUdEE8fDYV9fEeY7Zb49teLHGNCryyvPQ9pATFzc403rN
zZfJkxuvds1OUjFXXRf7Zhpjj2aVcZFzdyknfnBNvu9preKuTIAvXNklSJz3flTT8WhSAeWdraLX
eid5JzCr2KuYWWY/dgaStDU/jiyNWCG/gNYxMiGDuix8p/kVR3aYl1iixfu3a+MHf+aPAxqh7jub
bmXXa8Cb6MPKlEM2y1iuM9gLm6qMLHtLjkhnHOXdyzvkGbIUyoC05C/ZiCX2mifhZ9chZbcaMhIb
x6NuCyl+mxVuNY4mrFPHr677qYuvA9u4MGqso6KycsHjMSmx70Uxfuzq9ITe6n2GV4FZjov+WbZm
bs3CdW61sL2gbSYS3V9WzZNLJY8kbQUe3GYkVzK+5jKKmR2mv0nxfH90jcWpco+GGiNDKRywk7ZD
NeXVFFHlbsQzncXXT77Zj2Ocjz7vpvFWxrw6dnxODrJtNgpQmh2pskaCdNEWPYTkr7P32XX/MlgV
JPEjsT/FKMreN43O8IqrdjRDJ5STQgeteeFGSNmXzL3NWx3dutuUircaKSnR8Yt1XQE/xRcerq9d
RoPlVF7ai40LYf16/4foFkLx3q4qjQzMCHg5DtlTNtePvbNlI932URzWgWjTaMYIymZ5HSBD3DcP
mbXFOKJp6SEq4GrmBWVNlk83+zQ+lIf4Qk7WkZ2TaF9XFVFBV9lYVG5PmumGtiHJH5vNBkTN3lG5
I6E1JwhfMPDyYTnOqIMsx7VImh7Wh579wcOTK1jhVvcXWLeXVLRV2ZR1Ekt8DjwJTz4Eai7lQd7Y
l7hFZZkdzfMQjBs5Gs1m+j/OrqVLTpxZ/iLOASFeW+rZtN3dfo+94djjMRIgQLwE/Pob9a16NK3S
uWxroRIpZaaUiozQuSXBjjd3MBscr0oOa1182CS3IP9NQ99+fxUw6mmsN5+0Cl2bY8OhPe6x3y2A
ovuG1yEV3bINiVvhOgyx5AI0cLYnBcO0/1fMejXtkLKKUAr04dg/sPxx3ocG93Q5XoGzMtlWZKw5
3i4uTx7kHOFUYkNXG7aojqNYBJT61npUj910KeWFAxPGPRAE7Gl7QBbRe3CXxXVr36s6tDyEH7bo
iS62/qG3Yv9t5NvvrwzuJl0DQRDwHM0gaUo3d2lSng9/2Dr84osCjX4n4x2p/fZXWnoEAK0pORc9
uvglqEZif4q+Tty3SXa8tXVuw2spkrftUOSBGrNojssjiL2arAzVZpn8W8H5NrrmT+jiBXyuKiBp
WJRNWlVFnnZ+C96UmO9dZC1Hxm6b+MQdwHOk2gTd4m13buJ5tiT5t25Etw/QTrRgPieBnJYOgn0i
CE5F5/P1WBC2NgcaNuXnEVaLL34Uoo67tVB2tUQKg+EC7avUGoGm+Ma2EvV1AsGZfDgXBfiE+GAT
TDZ8mX7rHtx8IskIlisH3Bk/IGIW4eLt1A+jF4eHaAuygfTsuV2KPf0ON1NqZ4AQj+RsdrHTOISx
Tw6th3Tc0MZ6PwGZ9rF2DJBOnfcx20YUEWoFkGkcvnThVlr60w2j65XvjU5BG9cgefFAS5VF2AZP
C+no8f7cDdFEL36TGoRvqhgh60SmU1HM13xrUgra7QNJpDpAP43uKLNjDfQG4gUvt2XbVjJbQ75B
V4uxz8LzeouzvBXPb6NrocodfTa3PXh2QC5/avP5Q9mg4Lv25aMomr/u28rgGHpZvPeqtaSgZYEc
noNrSN0OR8/hv+vBUZadZPoHLWbxkXcMnWFTVkE+5rHxx+EkvVVdq6j+c/8bTHbSnFsQVjvzGIyZ
43gPW4EXoICoUxGLdKh928HS9Bla5EIr7iYaNty2LHmIvI9kzb9tVWgphZgcQnNmJ476YaXgs2yw
CsE6gAWVnfZZR/Nkv2ojtjK3zxZoYqGhON7CVX2tiBCjfwBEaWr/sIYz+eH+3xnspJfDw6QZVghk
9VlU8qwrwdAQjY8d55YMaDCUXn9kG9lQUeAwlL++RCq5tMSzDG2auWYoKsItQJ1xhATfwi/TkJeX
rhQcnGYNtfiCYfZ6rdHtGV7maAvhMNodnKZ5LmpmCUUGJ/hPrRGKfhUUmsZMDOUDDsUcZOvxg9sG
T3gc7S0mMs1fO6c1IcOJZl77zPFApF2qiiAmldLyCabRtXhX1kNPSgcM4yVKaVAjk0o2aIpzbGy6
pvFvC//qlCn6sZ7aFRkzaMSYlZXrguEntInCmUa//f5q9DwEC2V1Y42dwKV7pVGAjjXgdS1uZRpd
i3FqkmWHKBc+BFHefsaDVi7TuWXi432vNe0eLbqNyeJN202fM/C7NpOyb85bVfB3QUHIoYuGX/f/
xuBiVAtzfFrQA3LbpEscuufYKZrj4gzXhtte40xm0nx480F8qxTiaDf3S1qWW3MsuQ2jaBhcLzg6
CWQM5gmDe5Kc2ki88Gm0HIgM9tcLjrLv1qodQVIbKZD2TsH7IpJf5q35IFy1o1yK04RedRRFqaJi
gABUjZL7mTs+OgQcYpPjM9lG9902nkDkgRw8lPSwhe1LIdp9uVHvBu2rOl9yVmHofOCf61ZUYypD
PAXd35Ommd9+f+W33hDFU5FEyCgzGQE6Yk8DCS1jG06ietMnNLBakJww3NcmcqiH/MFRUzpG8piA
6kkxf5/36oVHMYZgefNgfDFVJ7D6vyNu8V3l+Y+I2Ro9DZ6rN3pyXm+dKxOZ9TO5iDlOUcy4itxJ
9y2C5rdey4a6G+sxa8MEVJsoF/2IEtJ92jW6XnUcG68slimQ2TKL5dJUXnXKyWbJWgbL6BVH8FHF
a79SmQncLB2isiGoz1VgYyAzbE+97hi6vWzp0OE+Xs1Hj+aHlcnjfbOYZq75bNJ4fs84bmEdHk8m
0ClEyrkkYvhyf3hDTNPrilW4FlR6scxU4DXpDOGalqxPNGF/IGq6b9/o4jXzPHndWKAbqQAt+fsV
IGmgIEHmZMm6b0JfEDSJlnY3BkJA9FORbOzXA+leHDSfA6fVReOHcBtPnvfBJb/aaTrT2LvE8840
pnd5olhao9i8kKwu1k9oThDv+qIL99VCiJaEmxi6hQPYwbLRx13JR+3oWEbgoA1X10YCZyiGEM2d
ZSUKHk8byYBv+4uWqF9PpH/EM9r2HA09RQgkMGfpip/3t5rBSfTuT2fbFrDpg6l36MhjGw9B2kGe
23LoNexjvfMziio25y4ShHLfN9uvyeOZEB9GZktAb2Ikscn0vk8wDOKh2r3x6bKBPlSrdI4Jny7B
6GTc7a5s43PqiOo4QLt7KtbwRJz2tM9wWghQczMVwHahzEPap6iqz72wVUJNZrtFnVd5tZHz2G8d
TksOI2ekwGlwUxL/JKOlcpFgHP15/2Y1LW+vRbT6U1kitwI4dkJ305+hVZch3jy0cHqPczuJA0vk
OYQUwj5jacEAp3lP5Ys/QM2YkhTUB2CkaPp9pxz9LQMgVtFEN33OkCXiowdc5c81oHu6N2/G0ny+
VVM/1SODGId4UrI+4aJ72WcUzdWL0iWrcHAh75hzCoLwWNYvu0bWnzPKRSXjJhNIZc3yfcXKl6K3
IW8Ne/M/7aD+sjBHlDhu55D5Y9fVJeksPs2zZTENmVVvCe1iVqHjMByyCtVfMN2E/bnsfffqhrUl
4pn+QXPcJB7K2kH1JkvIn2LFiY+HT2Lge2Ab2C96M+iyqDYaGhiIJn+5Pv0xByqF6vCXfSurua4X
8dobc4qDByuWU7ISHPmaZt89R2/8ZERA4IshvbGmePJGaM9ECp3Q92duMjv5d1CrmV9thKG0zMj8
1R+3z/7Ej+Cj3nci0/s/eb02M6MlhIp4m1EBvTLf+dwk3BLADNcRvQd0DpxQdquLRBPRQ+E9CP6E
7zlsy3GYznsMFOiNoEyuyaYKAlp7GTzn4dPciWfKdhXE0Vb9b+uHG+OAiMP66L89Bgk5LOAaTOs6
Pk4q+HX/A94+SgR6MygflqDbVqiok83l5y1w2zNfqa2VzzS65rY5JCe6lXgT2AzHh7ofnvBkZDkK
v701g+T2+6t8O6hio9RFgXrzqge6xWkXF5+TxSa4+HbIDPQu0HWrK7E12JoJDx5UxK48cN7xsDnX
oe0+YjKOll+dohQMZ5E5o6r3D+BkK06qtt2RTebRPNfboG7FOfj6HNpdkqI8S9a84NVgV9QJ9O5P
1aP3s24d1C7j4lfRQJiW441j35bUUqznAd0DlPacNYH4Oi4Eh/ay+Ov+2Aaz6P2f9YqS9CqwrC4T
D0vzefX7z6Fje4kzja45LMnrKPb5PGeDqN+HDKpCefHYBZ3FMKbhtXK0A546yZfbngzCGQoji4TO
WH8OOxvq2PQHmruWPfpWg2bAG2vcfRPzCLxAIl82gFos+cSw5fXWT2+jRbD62PLRtuK4WnXJoWbu
h/traxr89vuriADe8hkEYKi2tpU//vSqxf9noOOeViBwcel9nw0Y5+uWYW3d1qnSZJXDUWzRaIlm
prlr7oqXzq70GzzYy1Dxk+gScWluhb/7lnk7EQa6ck4wt/UU99C8ncvl6uXly5w/AEzxpFTdpWyZ
LDdt00dojptACwdHeOTbeh0fok68G11317E70Ps+ZyLGVs7IszyKurRbVJd+2WUbHeUTln3ngigO
emZ44WyS7ZJEwJeQh20NAMRZiCWXG5ZAh/xE3piMFCDGLMETlYiiT4lKvi2u/yCF+ONENvkLwxLo
cJ+6nOo2rBEiCpBlHWlCg1NPwU5631aG+KCjffAgELBmFXPGhXcJhuBhibdPZbmnMRwupsN9ogZv
znEFRV8yrF+DFYEfABpL4DcZRku2K6V9EzaQl3W2pDyEefyuWqxNsYbDgg7zCWLmx7Pq5qyt5XPv
J2NKVP+tm1iVNo6NtsO0g7Q7Le0SGZcBxDHDwhcHyJ6fnY58Ccc6Awnwp95vLGHUtMiaF/cJ9yru
lAOUcgeaRl7xN14OBdAe1FYuM6yFDodx4tpLOtB1ZmvgAbUqXyLX1gRhmLyOhVmnyfEVFNQztQgQ
rrPUSZKf6I60FL9NM7+tzasUs+Eet/V5BbwCaZ+TyS8g3iy+33cu09ha8o15j9JUDilevibsUkF+
5zJGEAnbN/rNYK9m7vrN0MQ+9n/vBd9pUFbp0AwW3zJsf70ddPbn2l19pEYVeo9bSc9hs2RDHKZh
J477pq+5LzQvJjBQ4DhbB/EPgY0PknFlIQUxGV7LvVGULEPNkR1B3H3xAqFwlo33ATgCvctzE4Ur
+IZVHQL6q3fK4BDG895F1Vy19rmIcdjBDeImgdyS5tfQj5PlrGZwJR3ZUhFVeKIJYRYX+EVHHUQZ
fKZlYFlRQzjTmzwZmBbcFsyFGYt/erI4eJu6oL4J3bk6nUNb0DSsrd7xmYf5gmY0WEhQr/wFsGrw
cZOQP7y/K00m0lzWLWMHCFjwgsZ5OL0f2glUg9FQnrhDbBhq0wdofku3pQwLZ1Xo4Sgf+tA/k+TH
vsnf/vFVRCgWrwudHKZphPq9zewQIMGAjXefdjY4Wf89ftyi6kIrnHgA2gwOcTJWL/6oOkttx2R6
zWndfnZirjaVLVF4XkJ+6JL6IqiVv/jmQv8tt0NV/d+zj6QUcvBZn7nefGX581i8q/I/Ec2Pok+O
sngJpu+5tMEJTF+jOTJ1y60rcmwkkUxHSX4w13mk82xxNcMe0mFY29JT1sO/MiL5FTK4oBqwdY7d
brZvmEmHYTUCCJFOFniQbPkxadPCjw+zX6PzM8zc8ROayixB2mAhveuTbgMPlIReeju43YEDVY3D
OT/z1lbqNH2J5stVXORR5CMLhEt06IQDUTH2O6rD9x6kZyLufgVexfItpvXQfLrq3BkqChzrAQX7
VJT827i0L/e92hBW9S7QLfFzt49xAIqT9iWU22MQdhePIqkNZf5IVXO+/z+GnK/T8RM8pq8CgqTZ
NshHnsdpRcnDmiQQD132RVedl7+ahezpgpuZN3enoPHSljvPTW8TITZ9gebhzSJE7fuDykKPvG9c
CCknw7UFEWGNY+99I5k2rebWrpe3yTZJBRJR+n6OtkMjk+KmRWwJgoaNpCO08q4Z61Li3uF2fPDf
T8pz5LsAgu62Ar0BEBDoQC0/ccUw+8DBoJJ1iNwXr3qu+ONMv9K8OTVJCxneH8JfU2zoE7H2fZi+
Sztmo2+I0mQm4cM8M9kemnmokyObatzI7y+MYe31ptEQXLEjdDBUxgoOYVSRRiE4b1wfJKO2xhvT
X2hOzrdYuaHC9kJ3x1lucwpu9F958EUUwuLqht2ld5DWJetQVWhVNvMCQodV8UOG03ZswZx030qm
P9AyeO6GpdyGRWVox/grDtqzHyK0A3lwvj++IeTqOC50o0xQr0qwCkt/WsjXWj0BYn7ouvBSRBfc
qo/3/8e0FJqnF1EhtnacVTZ2yTmQzrms+k/JTFOX7vVEzdOLuvGcKUc4nKTzT8Dnb6ob91XVdDTX
VtfdgFYblUUDNiqrw+g4T4vtLv42rCDQ4VyJ0/hEREAtOQ6k5rrqMNHP7oyeyxDBKj6OEoDwrrNw
BxgWQgd3QfG1nvMJn1Lx+qmPqmeoXT37I/0EmWuLZxtCh95Iqsg8zSua6ED97TlHsGwGj+5MNstO
Mo2uObVTtcHgFL3CLdqZ3wVtSd/15WRTLTOZ5/avr07kLq5zUUBgnoLy5zUO0rhWv0I/hyJ0ddnl
Cv8BeOXor6EErrA4/bNMolPQT+cAL2e0Dk/3/8IQNXQwV898EgwF/oLL7lwp97muf/fKxvZispHm
y2OS+0HlIKXOgQTFRSvB0sqEB+GlUB3Cevh5/yNMC635c+DIpSh6LEWbO1+UK/pjhIW3HGwMZzQd
vhWrURThgPO4dNfHOPrRyLBP44F9rCuypAy1w33OoEO5JkDOlmrB5dGLO3YtVYr30ua6y0I6imub
BRHcVSpbV89HQRXyBgmZqMVEhk2kM/gPwss3t8DoM6kuksqURNsFvKQWw5iGv/3+ytNW4ObGPsxR
9M+7fnkIIAD10S8ZGKinSUV/dllIRzfk3QKt+LlTmQh7nqLL5iVqltP9sd9kFkCtXMc2rK4Pging
GLNBQuh4RM2hrc54s049n17bgD30NTmsU5/Fa7LvvKEj0OAFYxmFOeRDi/xUzQTsL8WpDbnlkwwu
pysTdF7TlaAQhVcwkqIb+9okyfG+tUxDk38v97YmlDidp1A9ZGAlTd53/mLJziZf1uJRC4RG7Q4u
Frl5IX6b1tVnoZpDmzzQ0WJ30+y1WCRrnCeYB6T1FgGNG7AjXSqLYQx+oGPOaDHHrd8hEvkieAq3
FfInwZMT2XBhhpnruDMes2QbA3fJ2mn8ooZlSn2y/Lq/poaDi4456wO5VmpYlwxdu4c5/C3qv8uZ
HryJHqMwTlc1pPVkk1k0rLIuRCDjYG347c+8pjxOUZJWQHfKXp636KVdBsvrgumTtKikBNrx6kUt
2dSKd44LmrGlTYOZp1EXpn47fpHO57ayddCZFuf2+6sYmHDVekHfKPAECvnUjVP8ELLQ1gpiDFDa
5aHNybJMIwJUAZrGYlsOefdVkbMfgeeGFS9JFKcOmw7BWFpShul7NCeXUyOrIMT3OJE61Il3qV1p
OTW97SZUR3kBqzwA/l5ApXKMjt0WXQdwbnelzU3evgdRHec1gTMWXZK4yPWog3cxP8uxffCH7YGQ
NhNqfYfata0k8fZOpjreCw0KgV8nSEpT84LzfeX807k/A+elnG1sIiZj3U5ur/aVZIXXkg3hqgr7
hzD5qw/aR7FacuqbBO6RR3XYV9gMNJwKsWa9D3UEKg5L5V4iLg64ZqeekGnhQryjcE6K5id/BGdN
4D70ZXW+H3VMH6c7TU2DgpMEUWd2m7OXlMXBZZM4Q3fOcvI0bQbNb9YpL4SIuwXcIE9+Pafh3KZl
SA6e7x6c+hoXlSXavO0vVNcHaGjYCtXVa+bTcTsOtbc8qGqpLYYyja7lRQn6+HyFOjWACN1Zhfmj
R/eBiGii5UOxQH6jI3zJygnKIWvwMvs2ij6D8XV42LpsOUAamHUFPoCOfxyW6yp/rENwjby/lG97
NzL9ze33Vy7C1oj16HABZWX+rgv+Xgl0zYI8neTnyH1eSsvR5O10QnWlgDaQbVKtcJUBzbO4+B1l
Pabu6KYi/NW08Xl0/slt2diw3LHm9AvIB6u8rJcMtH0N9CqdP0lgoz0y+JwOGnNaBrS3LBdwzJBL
zvyL642HNQ+P9136NsX/PmFQXTOAoy6X365JWeSoa124l8EFbqAnTTqFniWBmJZCd+pQ+cVIsBRd
EadtEBxUwc/gNk43FqZ5UgG8+kjA1XH/i0wG0zLhsi04b/lwELHyx3oUR9/nz03iWAxmWmvNtQlK
BkE7xEsGEcP6REdvPaBM++3+3E2W0px7SwifSQEPZO1nWVZH7j4XVEHDiqfMmQ9j+6dybES6Bjvp
oLIY4uJLv9ZbNg7s1Dj8pMBb2ikb5a1peM3LI+m6+Shb2KnwP/hd/jCt/Wmrc0uENQ1/y/CvgogT
twt1RQs+yCE6EpmnLM6fxkmd7i+EYZV1JBkJGunQAnnI7dhL4vmXyLVxLplmfvv91cwnlErR+3Or
fzggjnbms6Thyyj2Gub2Ra+GV13irGEAu+fO8FJX/jHK5SVRq2X7m2av+fKYewUHfxzSzwIONsc9
FG3zGG95et/uhnCkY8noPI2N74oFdZXtp8/qIw3k0ZUtyNXD3vIJprXVPFjFgzdiU6LQWObJEW8h
9Mw7ua92QyPNheMCIlBjFEOT3odCza1jLbzmgc1pDfbRwWPLAlIwwEyxefoxbXDLc0cvjapjHH2/
vwCG9dUhZFs5tu4U4w+i8kfh/Bm6z/lOwA7VCZRI1M2+EBDtbrzxUZXVU17uIbLEwVhnT0p44id+
h2mjTeqyestnlldnVtnKfYZ7g06cpEohmynC8HMEOcSjr77m7Kmk3+PQFhUMm1JHkYkkp9264h9W
J0hL7h+nYtc7FjSvtIAgyRbOAfIh0DrnCEQZuRc+4iJqSe6mDaOl28Rx6tHBm0NGB3okfL06JXvJ
o3XXownVEWS1cPywaXD8qSA3PVBvTkHr9ZJweao7p7REHdM3aD7rkKh2WiGRq2TzuMiAXGs5ob1A
ubb9aVheHU7WbU0R5QFq0YNfrwdQ3jA8GoNr7b7TGk7UOposrF0klduRJwrmExtVGkBKDQBi6v8e
pwhgQUvkNLiBjicLFXCZcYfFmHoHX/J5868uKtM+W9LGJtxmstQt8r3KX8scD8ta4UCKDtyfU57M
5yEcB8sHmAa/bYBXg29FoCDhMCzZ6NUt0F5+cQBtoWWrGnZRcPvTV4OXcc3dPI9x9cfB58AmvHrH
g//DZ7in319n0/Q1V4Ya6SgmD8k34P3jiBPPoQ5729uSaXDNkSmLKh644K+fc1Ieli4eHzanGY/7
pq4l3SCQAV18vHY3vfMM9cj3a2dDOZrsrnlvH0ddPCTY/Us4H0nIzklXHxpvp+vq+LHcqbEnfWx6
LC4iEDk3zWo5xBrKhFQHkDkk74iSxZKF63rdRPhTInVVQ/xOMv8RxZ6Tl7Bj7LXHsJq/7VoIHUrm
N866kgZ3VXcrjmNUnHBPtoQhw0LoCgLe5JEwmuG6C2Yec35ma3Lt1B6ZI+R4XUEgauJgJDUWgtER
VOTtpXfkPsfScWND70ZChTg0jyKa02Qp+kd/mPnDfZOb7KK57ba5weLX+Q2BMf4pu+1c++Q9qaSl
0mFwXB0pJisi3ZJi+HoOh7Rz6Se/qfjONdX8tq3zELPGgbxQ/Jffx4/oAEgT7tpe/U220Zw3mmlZ
1HCxrJXq3IfTIeTOqa370y7T6xgxMbG+GSsUfMNyPJYOqu8TO05lZ7GOwfQ6QAwyU6Kbbmer0gm+
40FhPKpN7lErxH7XObycvOhG2TOcSoC0OORiRqevA5HU+5Yx3CR0EFhfVKUTj7DMHFVg33tZ5GVA
IXmpLLvSNP5twV9lQzIG5ZgzzwXTln9ks3MCtddLw6GL2HcWrzXsHR0CBt2DsO5CPGwmIeSLcAdd
ZH8E4/bOxdXcdgpJs/DCRZV1dLMqGj7zObJEBJNxyL+NA3BFFClxizd4q3aL53lOvsWiPSeDrePO
tDM1vy0h3SmKCH7Fu357oZ3bfKC4WFtMY2CxoTplBDBZLm8ExUOEsx1UtB4l/4c4v10wOfeAohct
Tlfb1zb5jo45ywnCcPj0tUixzK5EsQ2rTcU/QrzQ8f3ofSDxdZr/ue8RBpPpUDPPbchGby/NYvyd
41l1mWySXoaN+h+YGVolRsiiuIDt1GeQAJw66h5ybnvgN+wmHVjmytJD7h3ganQ7FnhWZEPxAGKy
Q+64FuOb/uL2+ytvFjiDd76EbQAZTgcF7pctjfq/0fFn2VEm42vhAqd+SAdsONpKwp7iJfy1dMOX
fet6+8vXc588dwVtmIumrOFJDVDyLRkvLGHUtLRakCigegA1cQSJUbpfpYjSppie42SPKC5ygA4n
K9yISzfE3CvCf0e8PJURmI4jx9bBYJq+FiaWKMZbcb24WelHF+k5pyQGvfgszvdNbxpe89kuqoao
8YibxbxiJ15EJAUYbjxACs3b9xc6nIzHKgDBOyxU182lUhTFcvlBSJsUiOELdBBZ7Nc9BX7dBbEV
KO0q/5Iv5EIrm2iYafhbsHu1N5saEu6Dg7Mbq6Kz58QfhvB3Vw+WtmvT6JrXVp7gfTnjeuG5/u3w
+VQxdWRJawHg34Z54+3Iu/3tq8knTLq8X3Gng8rOaYiTdK3pY9MPpzW3PdibvkDzXT9aqnVNEHcI
XvDiuTtA9uzqL9HOzaN5bxt5eSwpSsFJVFwpQ5/vEj7Uvq3cYJq9luZLf1oncmOJrPsFkXP6Dvns
M6E2tkhD2Ufn+RrYAspqRtaMT1ta+n/8oU/B+5XOznxBdSzdqp1Hof/dX1+v9JiQseqxTaXD2KFW
HkuHRX65HyQMj146DGsrnMiFLOWaEbzUDsVf/dinefUrZsOhRPWKkeLgFDYyCIPNdFAWRIrAAjZC
l75siwOn3/04Py4Er6rDw8S6tBbT6f5XGdZeR2g5PWOb74Yk25boKISTlqQ5BqPtgco0vObaOWeo
H9Lghl+afoId4qu/gEu19AFzvT9/Q0J2Nc8TPdoKQdANqMzE+Ts+Mf9br1obb5dp+prjNcXmiBUa
HdnqoSHP2340W37kexlFqKt5XjLVTs4o7k5uELJUykCmXY/nkn220bLmQFpIMC4gClXcO4ume/Zo
b+mOMxlGy5hKRVLEoLPMynk5N95NjXE7VHNjCdlvD+/rWK5wGAbHYzGBjJ6KT0sF3SwFIohkyfe9
+/o6nKuKxoQ6AYCsPYpAsi6hU+KdoiU43De96QO0hLkmwLyXMXqXuOcey74+o9PoGFXydH/4t1Oa
n2hu5cVjWOVr6GfJOAB2zfGIlK+/e0KPebFZko7pP26f9iqYSunk85C7JAtpeShjNMxsX8nCjvXW
ft73FZrv5oQ4KukYNpFQDwELDsJpHmeSn1VtK7qaPkJzYMYC1QkwxWSLK/92Vf1RLW7aL/63MCr/
uv8VpqXWfLiR1FW5oiTz8+KqAva7ivuPovA+7Rtec+It2lhMI9DWhqo9rUqcxzZ4tJOtmmavObIX
49axiARrsJR/gSDlSxe7/mHg6z5H0MFakEDuqHCwxkNbf+zGb2Jljx7bRyHqx7f0+WqPqiT0Ffoh
STYpn2QzHcjRX7Z9YFX/P9isLcoL2mBl2Zh8GQeqDp0z7KOF8HUwVl3StS0bJN4uiX80blWmc5P8
3LVndDDWgKy4Dbfo7FD2tRz8Ly3rrsFk43ky7BkdjMUiJ/IpenzAqICzj0ceKVfAu9sQ1m+ndF8n
8aKwugd0OF4bRtRvkzn6WoXS1npmmrvmrcJ3acViBzvGiS8FhyLJVH+c4j39EWGc6OXKCMoRNdol
hxuiS75fctH8s3mgnPz/r+tt9NtHvdruVbCwrYAqz+MEVcQax1CVPOc2lsy3zH4bXIvGuL0gabkY
vFTfguASVpaH/bcKYrdxtRA809kLZdUOj/6mlPd95MlcP6CjNI9OW75u/RX7KamuQxl1exikb3+p
LXK9BcEA0bvhcZUHnzzgv+/b32QiLRYjvuAdjGPcPr4szQO1XcBM42pBeAw3KIERmH5kwbte+O8a
vgczAFPo1cK6kYEvWjk8Vt6HphaHueuP4879qBcM+4rlW3+zM7Quu+SxFClnO04ft3lrB6jeV6XX
LS0I2qVKPfIzhHCkB05Ym0L2m6Xh2x/cTgyvfGlmfIB+VlRf50EeOwgC8BK6sp/E8gnAojR3wrRa
/aM/X1ev+7pr++jiAwKg8b5k+Mu4DT7gUXVIV4/beoTfOuncvkdz35b2C6U8rq8qf6nWYwsOg0B9
ydXf++auebGY5TDLEcMHTv8Tanboq1WX+0Mbl0Jz1xXkP4ErgvpaVuShjJrDDCpzh16X+Hs/gUvX
SU6QxTwU+ZfE3xdJdb0BNOuhlMuxFHz+u3PkaV0/TaGwPJu8lWNuS6G589a7bZtLDI72jYkfGvc7
tRGgGCKFXkYUAXRDoiqpr77fXVA2yyS33aQNcVovIa5r3qoqxNBt/hJNmQ9IciQeefWTtnvKuDCM
3o5K27VEDeg2++Q5CjOv+qSml/ubyGQYzZ2L3MfhNcfQckub5Lj6133jailXgqKeyQjjxjQ4x2t3
gVjmjqPxzRqax4IKvANXI4bGe93sQ7gGQns7Z615a7ImC9hJ8/pK/PUYqDwdlz1cabdZa85aB9W4
SIJZ0wI9PGVxZOzPPlNr2RVNjpNDb3s77MU74NzeQxnHYmrT7tA80uUCpBsLE9fa/4OMdamF7bnP
4Ot6VZCG6FZlHnp+ZvI1LK4FKdK1+rDLIHoRsCHh0sRtOTxyJvFgKdC5Wvr8vG9wLcFOfli024ot
Ah1EcRiWpD9UQ2/BmL1JSYNdovdi8nydoFFTD9BUv+mSt5fii/oOaYojOa5XtGfu+wbdOSUP+yTk
4hpU0Dr3SNputnPTW9Xe2wdozhmTYm7bvhTX4RRn4jRfAUy9kKuNo/J/Tq4/StzG1zy0VbnXQf4M
468HmuFgk04XcSku9JP7d3IhR3SeWGKBaYdqDrtNLqeSiuGR1dFvvDBeRqJetnlPpev2IZrXysGF
dE+LNaj93157lcnPxsY+aDjS6O3zbs2igLNueOxA9KVOo/zVfl+Sj/f3ztvpLtZLjLSacq8JcTWo
Eudr102pq5xUOH0GPcB3/8fZlTS5jTPLX8QIkgC3KylKasrqttvL2L4wPItJgAu4gsuvf6k59eBr
CPF06EsfQKiAKqAKWZnLZGIYej/yhGqdkaMW7bcB7t82xZufdA678bn+ffOEapeobdvgd5gxNK4E
J4a2aq8WB+fG1rr8eMxGty+/uSOXxbwFXYW8ZHDw0I2u/KqMJ/dSuDfIqKkRShMrQrVbVM4hytS4
X16qIe6empQfo5R+ofGakrQ6BoZYobllhqpYQGjVbuBL/Bi3S/LTfCpS/zDXyZrWKSCAhrusbrkV
ty469J8zCrcOy/wQ1us5cE1CGbqhFT+2co5n6rltzo1/cfPXlhiSWt02UhxY1qgvgsljuFh7mURh
XDsBCHmfgXG4v4l081bOXneVzB2g7Ht2WgFqgS7ZbfnQsR6qxUXHqdqFMQFrB4eFnfA4en/Kmtig
lhUFr5Y1Qr/y2ZPVy4J31r7/HrrpuNBjYP1z/xsas6jFRUIc6nUhr84NyNNmUqEqampV1w2tuK27
ecG+0qo6UwnFerAUBKZgH8Lx//fUCtXCor2wyHLrtT6X2+dl78CwUJ/K4EczPbEpTDevSO8bR/ed
2y97E3hqcZP/WalzAdXSP9XYpxbrY59Y13Wok8UKErv6df9LOlspDuu1E1pyLOJcrNr5MuWcQ5s1
MOHPdIMrLkskdyFuEPFzT6Ad4npJxR8hhvDDUFULWJqdy320+HkbhmRYq+NGTY1nmoAQKg67yYBM
deBX52WD1kHBp+2TCHtoEDiuTId1FI/FSrWzc8oDkLFFHj93wKxUi/PBdU1JisaBVb0A9JdwSyw+
P8998xKu0RrXbP3Zk8TiRRzk7K/7m0ezTVW9ACKDKcx37l4if4L/iqNrv4C+W4Dn74vn2zGi9eH+
lzQ7SW30zCOxkxUylQiiy5elA5LRRRt8fH9w3c9QrtHd4JdrgOfcM+/DVyBNeNKOVeL3UKjy58o+
dI3zagXN+f7XdD/l9v83vj1wN4jyMC/Pw4YI4veBPFU7JQZDaTZvoPhzJyVtfatg52n1s3ACuHDh
f4DNIxXOZijv6H6A4tXuygerAzvAufLKPCZem61zwwzz111TAuU4HmjF8nX1yzMKD1Us1+ajs5ZL
LIgVh8P4LeJ9FPOBAkEftge7cr9PNDDUUN7PeUK1J9Qia1uAJb44s36K8yUtu+UyRRe/u9K9APh6
iJ3QVArSGFHtECVeDg2DYivOpSvyV7CphX+UvTUZEGWaXaC2h1I5gF41olgiJFnxxveU5c4WNzVP
6smE69b9hFvwebORo6ZBlwpfy/OUiz2FuhV9KvAeb9gI76dtodoqivI3mQFnYmdeDh/72j/s7fyl
ezBtC9VW0ZktfLLQNX4uBX2FkNaLW6wXt3pEzxXHk9onKmjgByIQ5Xkc6mcUWKF/GQJFsPa2IWbp
zKP4edFCp72qYR7XYS/zvqV74122h1oVb/NXfBySdGwaQg5FMbnHbjnEO54513aLgQPaCxbvs+mR
WfdDFH8PooIAvM/Z2fGbazF3x5VDusgjpq4e3S5VTvNOBGFho+vyjIfaMA5absURf6yIFKr9opVl
zfbMbQY/s5/8rvirZv6Xh44JtVkU5G+lBXZ65+JDhCbpvXlN6oF/uz+4xuhqh+herPmOCul4CYs+
plv7qaLliTLreH94jc29W1h6Exn4BMjJPk7jxSvyxOrnbxbhn+4PrYls3u0XvRm6bzhF/1QJLVm7
4HEUNv+MC45oP/QTy8oNNzPNhUBtEY2KyZ8qFx/Bi9LLRJrzsOZHi1nQfdjPzg4UZ8sMkVqX/asK
BHRvZV41DS7gdvu7r7tP4XqWZffEFpL2+XRt8+EMErQ/cgLpiVB8j5CI3TelpgYXeoqTS8YgYbdI
5wJhjqcWL36bBJN8UMZefd3tryEXMUTgv9dVcRzCD+02JQ1lseU/uEsUz5/2TloLiscXORYC3c8C
qU3OTFhY3RZX/H7f3darqHBQHSr+CUQI/kxQjHbdP/eNp9mHartpGRBnq0nnXFhQ/V69AQrnxQ4u
3P7AfBOxueY+oradzriV8siukQVSTyYNc6Azv51I337eiiJ2t/5pqtkzlaZ7sMZkas9pRbei6glI
H6T1VbAgDflX1grDtVeTkqhdp2KhUz/V4XiR0QtYGuIeqWa1fFuq3x7/8/6aaMKO2nk6AF/aRmsw
XvzmtFZXMTwWDtS205zaAGPeXHRavPywhf518Foe+80OgSKXWilp/fyDVY+GsqPudyhne+SMALuj
e/YybOvnHbR64DS3TTLLunVQnH62+josW3eC5kIEcrrGj0PIFAcdi4sVhArbg+c6Vbzb5zIYZE+m
S+C8Dvy7PV8WYN4fW2jFt6ElHGxDBwOB5XC2L65pj2ocQG1D9d1hhXoqnHprHJE69todOMrhT9i5
pjZ13SduR86b80tsVdHPwpsutZdK8mKvl700pC+alVUbUZs1EPWt3nJp2B+kkTjXs9XLvHlOxuix
01eFd+FY95vOvS0qulGlZcWW5PHq/vCMkraava9CvMgAXjMOooBLNKbL+l2YKLt0497+/8buwyZC
x+1g97IU8TQFMTFySeqGVtxV+rKiFcfQs5vhwB5cQ2FaN67iqRZt19Yubrt8DlN3LlMoBBgimm5o
xTn3HJi0ysOU9809R972ChBH+pBvqv2fjuhKgSsrDpEFSpUf5fqYz6tAriLs+5LuGLeInvn0j8tM
T7W33/xOTVcFcc12HUQNa51LvkZnvxq+15M8ya196isrKfPxY94taWTlz35TjnET9oYDUbMGKsKr
becu6EH4fJGsAxWML5wYLMRf7q+CJhao6K4i6m4I/3C6TASNRv51Yyex/LFMeERsDQui+8Qtwr3x
KA+ERdKJXDxbdR/BTZcU5LkqTmg+iRf59/1foTPR7f9vPhHtG+G9i18h7b8CEDN7xqxTN7Lis6Hk
XltZmLwfDD8ct0nChZgMo7kaqs2gnU/IxNpgulDXO3rt8LJ1UEjc/T5mwF0YrK/7iOLBnNoCtEf4
AZO8dHlsEZZU0amffz9meeWE9dty8Ystmi59xCRoa6cpXuvAsPM1Z6AK4prnrhv6EAbqQR0dDfQw
FN95Y+If0dyaVRzX6oR75Vqzc+mn6ZsTkEOBlutl6Q+Fsx899ye3poPvmGCHGi9QIV3lzhY626Nz
mQP7U2SXB0ntZzkOn0MCuQTWGQK2zmS3bfDGEwbBdgi1whNW+henL9Hwp50bjhldBqr2h3oRd2vo
ozkXcE2mwhVgOmAxieoDCFYABA2+r8N6pFCtq3l0Wsl+nhZp2MUaN1QhYAOVNdCN2MXIDujR3p3o
FJH580N7WOXqrzp3oEOHwZ3JseOKeD9c1pnucbp1d/+7IB6eiKp+F9ZJtvlpnH+2YMS28ihdf4aB
CUyv+4bi4wNaawJrxTfaCj3TRTxCt4545OhP1qF2TFg57forvp4LWvKN7vOFEwADaAoqoyf+p+/E
4slJ7TNguvfX43bFfeegVaFiTUXyHQn5fAFo6c86+DnY9oduBr13YyX7Ej1tKPPf/5JmW6nAsVKS
gu8NvlTL9jfNx995ZEjNNH6otovO7lIFKxA/lwZoGQ5tlyhKCmqIi5qYroLGpBiJZ8ltvuxRcZ7C
QqZux77nso+boTAEdt0PuP3/TSDh3uw2pQ3TuPRYeJ/z7pO3f79vdd3QymldzAXq9aU7XyB04IH3
0qnS3dSmq1tR5bwmjTOM4JDBKyOZEuDSUjuyHtwsiicjt5NUQNHoYkX+EYXiUzWa7qw6iygOHOIF
EW+6SJcayc5ljU7OJjwO3WCI3JqTTsWHQaHa31APRTbWf7fz57L54ouvfP7lbpe2uYTr6/11fd/2
gYoU6yW0kpp6RerUBVZ3qd128Z8cVNeWw2MfuAWMN3tS7GXZl7fFneruFuXaby0Jvjw29i22vhl7
J+O2BTcbAT8EIQcvWGLQgBsW4P31DdQ21K4s7KJvMHEh2QVaQHFE9w9opEjvz103/O3/b+buLYvo
gDVGraAbExCOnqt1ibfhsXfcQAWEeX7es/zWdZMHXcxG9OcupqdB3cwVd12G0evKcYe7DjhT+vqU
WxKSsZMhUOqGV1x2JxtZnBU7cuvYmZX5MzTnn9bCJE+qG15xW69b62ot8Hxhj+GPdQXGuxv5EA/V
yh+6zgWqOkBURNYEiBWKoS0Kuxseu/8NaybhJY3HqriwmjKebza68LxoOEGQ5zOZrEeYGfwwULFh
FqfWIDkfLmPvHzpvjPmGv6hJW+hY1FsT26BqeGj/qxCxdoCGBl9Qz81JfpRkSDaXn5c1Tx8bXrlT
2yFIUl0qpgvxp3Qe7ePqtucudJ/uD69bhNvueuO9UQiUBPXgXn25nGTfXe2IGGb+/sUwUBtQhwWA
EUsAGDxFsW3TQ8NGUKJMpw0FImriINB9RPFhv+vtsBqgEMnG16X9GOVzPNjF0dnCeC9M6ZMG7hGE
iitHKwrFC6/Bk7pUCVB7V+65sbT/JAEFLfcrosjV2naw8H5jk+ki+v49CyTf/10ZAbjKMLcFwgcN
LxIyjNDsfepW/7kXJrySJoSoGLIQcrSjWKxbfWFOZdGlExlTp5uOD+0tFTpmC5JPlkfHS2GDRT52
vbIuEgLG8etj4ysnMguhkmELVGGX2RFxSVgZL8IwtsY0KmgMGogi2Hk9XSJZJB6LfkDeKw69/K/7
U9csrooU25aCbjvD8NYQoWckjFtRZmVNE1KY+GDfv3cFgeLZKFFXdHFwp8BOiluIPsjoC+dRPPVz
UsgoBt49xuu66YX45nD/mzcFwS3AvAkkloDotwXOlUtRfa48YJDmF6cLD2jNP5WLeymbQxd+sKYt
9boo7cLweYseq1FCWvy/n668cN5b7otr19qXOYxAFRvE99dJtw0Ux99xgPPNLsCfS+ujs87HwPeB
uNzT+8Nroq8KI5v5Olp2FLkXXuFatmxx1BvWQ7fBlHRZjEteWbwmF2+fP4ShDSpU9sEqaRIxE5ur
ZvIqOKyeRS+ADSPoc1+eo2XMcrDJPWQXFRnmeTLwe8HIhU397xE9eIlcjCy0unkrl+1wQgfbNFbk
Moz8OszOcWxNgl2aKgU2g7IVHTvvnWIT1+gMHH1+alJx8g9TiQYGL2HGNgnNtlRxYVYVBo0lV+x4
+lddf18oj4e8eND4iicHs91Qb2PzRQzTV69srkPhGG4bml2pygfg5N/LTk54M26sl74cjk43Pgfj
t1GEBo/SWUZxWLsG2L2NJlimvzY5i/sfvf/p/qbUTV45kO3FC5egG1EQ9gIR7+4WW1VwBQHPGZlE
cv8bur2puG0+7fu2inK+DAOALCMH6Zpdro/d51UcGFjTXWCHpbgGXGR4QE7mlbzU/YPHvYoFm0rA
xMGqJ65SvAT2F2kq/WmueCoMzOXYMKLDftxq58zoZZfVwS95MtAfnnHTaxZXBYMFfGsnumFnWmgm
cXmQhC1YDfbxObJMLTa3a8k7J6QKCrNFJPiwF6g8uaAc94dEQMTI674F7BxO31rv4/0tpPEAFRbm
tlXlOBSxoRffoLZik79Cx+Bcmt2posBa6uyS5YW4lgAEdOkiDRtTd79WMV4EdyHpEau9evGWQEEv
3i/dOUCDZXcyXRL+fbd5z/yq+44I+RtECK7uaT+6KUutdDxCWuHovdIYKu3H4VonaI1Mu9ODuZun
ePMug5JDSFFcayTQHQUpZJdMJoE9zTqr2C5v6r0ycBy42/J574Z4ta9b8eP+HnpvoQOHqLlHMwZ7
awOKl4F1ez37Vr3H5Vqa6BHem/ltdMUsjEO+ZFgIybZRXrZtPlgDfxqB07g/ec3watpBprZmneuC
pBRhzhF9PLPoeQXd52PDK1mHx+nq2jcurn4qn2l/6V35sXVMB4Bu8srlpLO2tcWbJrgMA/HNn5xv
NvjKgtn5+tjklfuJYwfgxZSUZIXcDv5Irz0VCcKdIWt6L4piZdWcA3RtXT7ZCxAmgw/t4P2w+NFP
y++yKB8NSAidgZTbiTVY6A+oKpi/ZQfRNinNy6e9ML1Ya3a+mkv0Xb9SudY0k5s/HlgxTklts0ew
izf7KLeTqGej7QuQoIG347zU/tkuPNzM+QMVx9vwSohbgmWrPQLHAtUdonOOomZ/iFqTYqvONorf
evMQNdAGJllHrSNkF1PimLrMNBtHzSWAIOI0uhkmBPy9CIpDvvJzQV59aSqnaPaNmlIMLg+daAVN
3ICHdqcT5yXcz5Etj/cd671sG6ZX5cgC9Obe2LXBWOaXDK1+BGGnAzTZXac8DvtcJmxBGjM2K16p
bdEaLtSaJVHzjb7YF0ieIlDTKnge2jLr5GCIc7qhb4Z8k9DzOmqEM7n4RbWXueDid4UwGEs39O3/
b4a2ZJ1LW9TwYc8+hR2N0XRsuP3oNpJSC5DhHpR919FsitbnPd/jpba/Fb4bB6gL3F9q3ewVJ/YF
nrOiEEzVQ3u0LCceCpOYrW5kxX9H17HWsLjR5DZ7wrctlka4j277K74b5TYPxqZCXIO8hZjFU+Wx
bwtrHnQvNbdgnoVavr0i9NT9C422A6P+X1MUGc7093IAuJeaW2wbn0ULdu1MQgC0EvIZAlPnvqpO
09Jk3l4YCKd0n1FOX7DErKxHtwGi/x/oNhjYl877Dj3nmJrq7Zr9qeYZ+VSAcx/I6UwMoGqAPnod
hzn/UjSVc5Boqnhoi6qpRjkVBQglwdNuF5C1sNmUWBU3NXW9l8fc1kLxXgcZUeX40PayFnGg8qW1
gI/q61jKX11/fAz9dvuO4srL2BcicHv8iGEkp8ptfvh9vR7uW0i3DooTd0VUF9PEKKi59r8Xt09Z
ZX+j4/xMHvVmT/Hmpqpau0OanbHdP0i5HcPBVOXQBAo1sSgoAPKYPHjg0etTxNbGnaeNgw/svnE0
wUJNLWRZ0AH8uCQTTnt2avZzYPRUQ3v0/vCa2asdIxt4H52pC8E2CybYWvQvhWsbHFg3tOLAa0ea
2ath84CyT24kDnsXGsK+zii3nfTm0Op4W/hjMdJsYLOf8Hb7OCKJOXSyM9xsNcFHbQyRYU82ufVQ
NB3Lg8e+jvb3YMSLfZDtUBq/b3rdj7jZ7c2PaPPcAtkNwnQlIXNM8rKIpwCPJ/XaCsO9QfcJxW3R
/cUa6SH28JGnORFf+FqkgM89duNRBcq8fsxZLydkd7bok36Q9qGR7n54zD6KzzJn2sN6R3I3CwIa
LzcTdXAgPjvdH163xMop3HaRQBAQTjYCKLegUbXxPw8F4BJ5lIQoyN3/imYF1AaRNu8igDJGkhEo
BC2QkakBhZksE+mn5keoOmWEbd0uRuxTwPPxsHudIxQfiuqw0x+FGB7bqGqbyLSR2gM8CxuVT2cR
yGNZ2p/D7RFwL84WtUWkWHqPNxTcy3kQnpZpOOQy/2JVprc3zemi9oc0thymjYN7GejzbA/+Lprt
Vxj8dj1T051uiRU/Xvy9s8cFlNqL33/vmi6GvNt3Z3zkaedmHsWH19qvJdYZO6hqr13BPwSzqUqs
m7ly8LLF80qyBljYgNhJ1YjpwPLdTSZOTSRSuk8oTsx7PoHAEpF6AmFvInn7FdTF3RP8zhRGNceM
2j4ikKUKNBXd1veWd4nRgwS1vz12iKlNJFCuivKiwOac7NE+uRYPUz9sDaeMxjhqI0kFrla+1g3J
fIc8dayLPXd+2pfaEOF0w9+CxpsDRhAWhDJAamfb0Xm30bvHqsuGSP1QaFM7RrqodSLQMaEE4VjX
Jip/1AQd59EjWDbse5X718FLQzF0jGTe4J5q0J2MW/gzqk0FFJ1xFK+198EpwnUG4zvU+pzVjX17
PC7swcKnq3ht79flJAMPxT3hv9pDk40tus8923u9b3xNVFNbRhjr/b4sUP8Bhd2Lt9SpReQv3okk
aEyBU+NYKuOvOzrjuPkgfpdtBZme2Y7KMEE52nnwJygHcLDVbBA9dr/bdx+qhT01Y5kCL32ucvLl
vpU0x6PaN9I5dI68GWkL26I2bfjsgSfC2xKnnf7cGuRK1IVIyv1vacyldpEwFKJLzrHiYTva8Ui5
PBB3nB8cXfHl2mMbRCCw3tA4vfK9EAnzexP2SLOZHOU6TWs8KDQ9PNmnxXgIq+qT20BQxMPyH8Xg
mI4bnYVurvgmHrmzBXBgh2RVNLN/yEveJxtlX++bX+PPamMIm6HY6vgukkjO/56k/DKsaEopjYp3
OhspDp3TuRDNgjwMPDM1Coj0IqwBdAd9+bF4iKMMMe9fKMMbC+EtpljCbXCytdrtRMI/4qYf28N9
E2lUqcm/T35vh4d2K7qPcOUFVPUZ+z+pcvT9oj1HUHSlbHE/b0nhnZlDHty1iouPnLG6JD7NuNM+
jcGazvbf93+LZi+prSFBtFkDHtycjIbWxfXnT61j4sjV7CS1F4S54ASQUU4z1FXS0CrTnY5ZsZl0
DTUbSW0IoQE65YIR95Wp49faAkFOETxDNDYtx0fIm7GN1LaQlhDLJxwFFY97jYirohHy4OcoqRnW
VVN2UlViPWl51jjNt9SeolM0q/cx20sIAFRdUoE8W+bCsGd163z7/5stawncHod9csBMtg0nWfp/
Ejt4hPbxZifFp3evYtXkSTx+8t7aYwZFn2ebjZPheqdbafe/c8+3kYJ4YMHpQ+anwf5Q1M0eO9tw
6DYTuY3OPMr1el8Z97Yee9UNKhC/kDoepffnfRfTTV9x3oUCYwMteS/bijIBu3NG8/3rhCqFdMTv
+594fx+5aqPI6JGoKRG3MzuExt1eJVHw094A8kQK67c/xfbX/e+879KuyincTZYVtDl+ilM1ydwX
pxGMUcA8pY8NrxzOge/Nu6T9lu24YEdOc2IFy6Q1nu4P//57lqs2jSw1JAE3nMNZtbYxw3ME6z82
/a89aONV4CLA2xhTMLi27mM3E75xuAWMFgISaU6Wkzkd7OY8gYCWgxNu2aKDWNqkLn43jUmOSrcw
inuHVhu2HSEowfvzEx/p81bVB0ZM3IC64RUHH4YdwABIBGdSeucbZ9uKCme3BJ/vL8z73udGioNv
VUUlMmiagZD5Ny/k32O/G2KHbuaKY6OR1sfDnMApsfRPkVunnhX97buFAZKqG17xbS/cUHx0dpwQ
dfRcOlHSS/7Ml8cOIFdtJ+nbwG5GiZrLUIDvMxnBIOPGHITe0eG+5TVXGVdtKmHRSJbVwTbdwx00
Z17M/B/TIFM+hKgftek6fOssUB7tpidYjcXU1hJrsCeW2yilFluOPsgFV0vy5A4mfg3d8Lcg/Mbt
rGhqK7JgvR13P3ayOYAmPiOWqQyj2akqDXGwsGEWa0OzyBuCFOx55OQOjom55/2TwlW7S8Kgi4CA
tWnGpunDDp7zZglf101CYeCxir+rSpxxWY5MzDdX89cET/7JPLrHwq/S+/tJ9wsUT/a4NW9+WHlZ
S/ykKLHCAwSVqXed7V/3v6BbYMWhh2IQdWvBRr41nlegnDun++CRzhC2dT9AcWjf3oMgnDwscDVn
2wzZiLzK+PxXlJtCtWYLqVAu9HS2QDpTSC/4+2uxkY++6XzTjXy7HbzZ+6Of+5HIcYlpbPEnG8jF
9kzkthqrq60jORuLBvx3mHTkZyhdHwoI77HBlDjrhle81hnzMhBrRLNdligvDE8l2U4OXvbv7xnN
oqoQrkWWOZ7mrNuiDlnbevFiF5+9/p/CeP7qvnBbkjem7xYfzEZ+gax5XoYYT7rJnDd/VDs/ktxP
7v8KnZGUQ3hFKb9f5tshXBdtLKL+KAQouMAdcH983fZRfNca1nqXHX5DG0RL3C2hH8tSGOq/uskr
btsh0XScziKZXNpXPjrJZK2vY226bb1foHJVAmEBGo3AGmEb361/8tFNQWZ1FqR46WY3IaXp8NIs
swrpKulo4TpR0mzcquMO2sFReFfQpyZtbgK0a1ZBxXSNzWxthbV5WbhUXyMg/w9+7T72iuaqiC40
EeyQ94YjLC1/InyOq7D/WBjpvDWroCK3WL3Pk2uXeyYWcSKgiI+AaGkL9GeFUUqC0PBcqluF2x57
42zVBPr5qu+8TIyvUZWI5sXzwaRpyBI0O1UlEO6D1sobX2ABHBlb3XxarCiZGT8+5GVqu4jlgzWS
4p0CKVTO49baRbKzwdTn8i/FiooIDxxXpQ/2iNNPbgh0GxQjq6zfmxnpOP9N9z06ShtiAPVeDad2
62lseev3HPkursSNSGjO1mPgzP6DZlQcvrdGtDvt1MsWaWUeKFSR9Z59PhjwFrpVUs5ptjT2zoLJ
y6JaxIP7td1emPXj/hJpxlZxX+7oufJGWZdtfZRMNPqMKwZIsMlj2Y6K+5rIhiydYolAuxKlfj7M
6RSI18fmfnPNN74hfE+sgKwBhrhN34qOTKeSlNCbde3RoKqqCVAq2mtznc5r0FiS8WKgNC2sggJ1
4eeW6QqmM//t/29+ApU8ihyCc2iUe2z1+7HumldvaU1FN934ylktAr74NtSVs9LhIJxvD8u0Hpkw
Vdp0wyvH9IRGLclrhiAoohoZ/+jFUGTfD3WYG67AuhVQDupu8fqwXG0vGxZ+dfPmzEdT86Zu8orX
It/kfPFAXinlECOzRZ/ED+Z0hsCtm7jitOBysOe6x8qCpC0Z0W1DfBOAQzO0Cu/aKgKhMQld+rEu
QGVC6Sz+CeaZm+TcNYZR8V0O2Ycy7BughufpJPLhk8PceA4eU552VQJgy6lENC7A6Ow3zRbRl0fa
uMVjoVglAG4j3yJ5hUUVY3GUIMPZwvG4WSacu840t/+/8detWOqchxKEp6WduBt7coBJWKSpe0E3
vOKuIFwIR2t3kHpAUzkg0WnY3YPbmxSXdMMr7rp6eb4vbbWjQDQehsg5jWt76UL58aF4/D/Qrnmx
fdtHBccu55e2KZ86G1QXgWu4TdzC+jvHvcr1u1sUzayFpJk9F+TQtyNJqc+nj7PF7ZS2I6gjfFea
GIw1Fy+q+C9ohMOqnOo9W4BwmXGfG+j+ucBlfnXoY6eLivOqmnBeN4JMsMz91Cug98Qe0ebG1UjF
eFVVtNmzAEqhL8o9gUYs5J2t7TEfU7FdoADuwmBH1Hfr3okXp8W9NELLUGhCi2sCnIruWvN6D5DT
r1k92tC04NBhkVtlyM50gysu7LftvrYo02RR46aR2x4b2T5oGMV9Jw/E5jleV7JhILT87kaEdWk+
E+F8CIuIUUPdRuPG6rN1GfCiKYmFwlM7Z4PAo/vqP7m9KXHSVPP/vW6/iXFyFyFAySithBU4M6C8
1KVNB3y47XWozlmkOsi9wrpLMXzhDeTsHooe/4NZo5Odu/BxwBKbQyE+V+DI2fzp8Njoyj2ChtMw
+lHnZ17fX7f+1wgaco+ayFg1K0KUq8TsEtm3oIfKbAEVYB/Q+u6XDcHrx+auhCLbIWArk7WfbYx/
aK05YQ69Ntx0B9VEOhWuZm+ju0BpCZidOrz2+Xjq6zmzrC2xe/exHauC1maeA/TV9n42zvlr5P2q
AXAatoeaFl2V4pgtTp0jvwRcUFhp2NBPMy2fJN3AZl09liWpsDVroUXQurmX1dN83qiAQKF/tkoT
25Vm+6iwtX5lViVqXLgCNiYF2469O6SMP/jUqIrWh71TDb2FQvVWiQTvBKcRwqsFCF4e2p4qbA0s
Xag5hngXaoT3vazyT+ituiytSeZFZxzFc5HkA36yYu94tv9RBjNwfUXaWevX+7PX7X7Fdam060k4
fMtAcnREiSiu6yl1m+4cRv5jsUdVqo9w440KqD5lhESZN5LEr8XTspnSAY2BVMCa07t9SwVybKcK
n+zSx7U3/zsgVnrfQLrhlUr71oKSo1pLHwUWnkHB9NDjWuFHi+HM1NhfpTZuZ3fe+5FtWS5Iylwr
FqKUcbGML4Nsvz32E27ffnOiMegTFl2HiunSNR/AGIPDskztqjSs7+14f+diqlIbR1GzA40OMHfX
yONwo7GCfL2pyvXe4GDCU5MxUnFClhA0AWObutWxnB+Y9G3c2y37jU2GuWJNWIHpphMvK/1em9g+
dPNVbQ1GGIYOPHGdpjY4en3jxjT0TAetbvTbJn0za9epnIgDTH1dpxRl6dD0VHj71eoS3qxx+96b
cWVNS7/tYQ17a9HzG1fs2Quf/fooTATY77nR7QtK7gXAxVaGni2uLJ8PTnkqvD8H7hvOV51ZlBg5
jmUIflmYpbLbmEy/fJN6k25gJTqG1e4R4NraKycTaqeQ9twN71Q6eyiXmm3tA+r0GLlbB7xRnVev
A6njAxVTGFvNrHYXzHJDg8HZdOQYGETs4V4bjK2ZuZpbdW1Ubk0QtVdgQuzm0NKflm2Yt8bcama1
A3LEnH4QVyJe3OhadYf/fwC82UNxysglXR2F2B8duBwtei7KBoxc6f3BdZO+2emN73gzDuR6hLEb
UCjy/+PsS7rjxnmuf5HO0UQNW0012OXY5Thx90Yn6U6oeaCo8de/V/k2fthm8Xy18cILFgUCIEBc
XDAa56OqK/nTJ/594/tvflhb44u2sgWyxsu39+Kdh0MaZXqQnxawNx2Kc/uTJbe/Qnaqgn0yDA72
Cu42F5a/OTY4DED1qlhaJiDBOkeHz1ulY2kblr/G86hYV7ZlwThLMrQN42DE6ZuntA2591SqoONS
wQvmmet0rXN7tB5MPcWYeCsznsbOnMNyxEwqDFKsgpK3emAvxd9Tb7y0enbOy7ELTSddwoxthcLY
JLITkxNel5k+N1CAwqsjq0/Rb6pqt5AtLQQ2AE1nTQM02WWblqToaMxWVX/Rn6v/k/tEzEmKNcXA
vf1ovLf13J2M9y0qQXnvh0NSVIH5jsnCx1HhNCRqICYn+eCVwCvUuMm3ZwMByPA430OVAPMTE5Ni
3KpiniD9ZnIvULfQNaY70GT70oJlI7u3TBQfQWZm/l6Kr23/0t1TF9qXFkzZSkfDRX/1Piy6e61y
E43E9AjauvvMTmyj0VYTMC4XZzvQ4pWXazh66euYqkIRmemJPTQYDNQw29g9UVT/IEl/yCLo/HLe
QifRH5xr+f22x5Ppv2Di3OO9zYClvJTjI/Fee0uhj5J1xXzEAp34mhpQGtN6XxD/Yezb6ihyTefz
OE1smHFn02p1b0sPG6KGiR4MfjQIyDEzRTYi27sQFVNC2zLrSXNBqKM7jytRvFFI4kuxWwajxjYG
Zm/Q0ebpA8MQpmHoH7iBKyx/Z/zO8EFMREpzdv2+s3HR+K/beuzugYLAoMQHx34BtdtIcMO3Vh2a
WmyucGfbE0Yl39ZEiQcTXxyrtlgxoQXEhrNJwnnygnYGm0aqys9kywv37+YslZk5JtjprH9W7bqx
66Z6+5Dpi3AFF8Xeb8P3pYsf7uifXOXAFNmmBes0+eo7A1lgnQBvd92ZOj+5yvdKrEhshBl9XWeF
bTQX7qCBJ7sY5e/e/0Gm+PZxSoQiNsOsYzE0vgmaQUr0yBrtyKtUlQGJVMRGmEpviUE37LzxflT0
ETd4oNy2zPGKLTAoa3SagTa5C3tvTlpgBO2bH+Zopzq1URb70fZ8Wz6yj9j//yGoJZ0+1cOCj3Cb
Dv21F68GPf89kEvYqr4fyofFVw7+vLHB7dShcwdt7Cif3FE42VcWrtWW5LwpWqzM6AMvX7mriASk
chfs08TM2bnqNlwYLwBbHo2jFxlPLAYDfFzENNIUvyNTS8FWV8exF/D+QTIlOa1tFWzepHDvMoMS
jNWZ22oDHzZ/MGv+sk3zhfRWDKrcpLCo4ic+3z0m/vzvudq0tibGcFtP+vNa/izvAQBhfrXY5uLk
oIrUMpzqlP5YtPdWf17W99t6LmFTdnzhNm0qrpWLhj1rx/SFJMaxe/Bet1CP9mMl0e1f+Vz2jtjp
4k2+1hh1hgey9intEt5pYToe1kqFcZEJXrDWzZzShhlw8XoV2+y03AN+3AW//94HQ0WNza5pgTDP
K5agNR+n7eW2QGQbFuw0c+1qmGcs3JrdmXhuWFn3TRRxxOaVYtYzzd9TJo9MRwzpiJsNd56jIuGT
7VywUDS/l+ZoQl+Yn4d9O4XzXEb3CUWwUDSDNJu5B9Wd87uhF4u93V73c1/uiF0r49R2plODVNrF
aDmH/VvPqBxQ1eQ62epCiuo2FqVVA932yRVJkkkwjB5TrW9vXWI4YnfKwJzV3Rji9Lp8bemXUTtX
+tuc31Eyg3p7+69+UO8qpZlVzDhLY00q90U3o8JQDESSqInYmAKSzNwqHWghbdN/6WjyALakSDBk
Et9/88O2eb4ti5Hu3sR94HaNt+ujOaloWWQOUexImYmmt+2K1XkyxlsEdvmwPNivZtImNLmnYLZL
XrhO3bX3KLEdiGf5uxmf6Pqk3zc7zvkPr3DZdLO+p4yjOQUNfcgYyLDbYFWBbmQnK1jpOmeb3o6w
0tV2TmORPVSqBu0/mdZ/X2QcsRUl630zbXd3ax7Gb0ZkPXRbBALyOH19tEIr1nmA6QeDau6EJKZx
XMFya3Sj8iGFpPyjSf4MEsgS76v+Bczh8XzqDqomLYkRi80q5YIpEcaCzyLTGi6Le9yYFTuTBmqS
e7iWoE/irJNpmyp93Va8k/H3zh+Dqs+CfP522wlJ7E1sV8kIBo9kOlJLcDzFA9NRn04jMLmHt5eX
iUcwZ6SyWgUGa0QgtReWTlL1h4aage/e54pEuuGU55oJEtr24qyHkZ2mURHtycQi2HA5WyA2qeGb
vfZf24sL/8lMk9sikdiYSDLcFtPQTysKdFqRRY3ZRMaiur8/f+VwxM4UfaJjX1jYteUd+uIZw2QD
mp4x94q7qlxesnuxKwVvwQSmjN1ndYJy6KwijpNQ2DtiL0rhFoXttdCU7OQdMM73zM/tiQVlRCNV
y6PkUMWOFBD19ZytUJaM/qjLw8DeB9U4Ypm/EdtR2kzTu5zCjspvGHdMj3uhZAqHNgAHWFhHeaL6
CIlFiaNLGrvYckBh1gefPnT5F8P/XhuBS1XsHxIVEjtSRkyC8tfNXx+0vrku1q90o6GjFQ964QU+
yFlu24DsJIQQuV1p0We7DSyGe2jBfwcS5kN/F4EfPKbYmMLTIkerGnSJDj8xQSBwkdiqkirZ1oUY
2Wh53g2tjiuYJGsL5aToY55KRVVWZl7CBaw17WLWDV4Q6WgFlouBkMtd2bcjNpoAm7X2E8FFlVbf
vdr56rft97sOU+wx8S0wfpk2vM6M8pDGm3BF213Lluj28vuN/UngII4vyQaOVtMZCs/MOiLWt9R4
mKs12oo0aJZ4dV3FVSU5WLHXxKLMg+Rn1KyNl5JEw3DOVEtLjEqkE0bH4IoZvxiqA8B6jkFu4xTM
7iHFC66SPkZS8XJEVuF2tbU6Bw3ppf09x3ZoBEXEfzrR/G4nc0TD3Y9SxYHLTkSw3k2r56muEP+n
nHyxrPEtrdFeZjl91JpmBFKzeM5Uo01kpyJcxAVNeb3sBmFmS8ByI1o4B0RMRa8ksTeRY3iuaAVY
CKyCtV/4hr8KZZKJSLBjf9CzKc/xlFkbX1H5OqXdW9pejAZzIqfQze4L3sRGFH2ZMh9IrfaSlq8d
Ko+oOtxDMQ8XKsKeSqMlfu7i1WUmr0CExTy7h8BnX3k3kg8ZnpF23dqvSI+a7ODal6m8Uxj7hflh
XczQrdJmxvMi+kFrnQYEJMPZP7d9kERNRGrh1Gtnn6Bg/bDWXRaUCMaDwhx+3l78TxnnEw8ngp9c
ENGMKGh6B7f9mlenQp+DyfyXF2/r8hfHVElSF0ExvaXpm1+UgVm8dbbiSVnimERQFCmHdOYdopbR
SUNPP3r6t8w8cIDnlIoksQSxKYU7zC0x9WKvjmtN1GHOvG8Yz+hFfW1ZfyowLXXNq/i2JGXHJNzN
Y2umRclQPXQXtGUR7x1uUhWyyNYWLLpzxx65BrKwFkM2KKitTnftWYRKFa6f0drGEaAeFOnbFi2F
wiAkOxZxUtZSlP5guOvDqNPIsquoR/J4e9OycFcESg0NaO0Xtoe7LDAP3sGOl6P3dR6D+tFO2CEN
VbUa2UcIVr10aJ9EEyVebOomSD0nsU0VLEhytYgkw5nObWcCtduFdv8C4YKXPXAPWrNCRLKN7///
4I4GjIQfNYAaL2P9ysB50t859NIRGzXAjdzx3Ed02zT+HKZoUQ9q11Wo4y7XT3yRJdy3HqV2B6B3
c9H4aeK/cnYCJ6bGPIVUZMsLFlqlBHOxBjhSt+2CrTv6Ggk6PXZnRfwsO1PBSrneW17uY2KYW+mB
4ecxR/eYU6pacyTLi2iojdscaOAFFcru0jiXYXivVL2BsrdJsUeD0mzRKCpZl+0Lj9hpOJA62F7K
025P7qlWPJjIvkC4fcG0sQ5LvrUXO/WnkPtoHzIpQ4esac6RwjlIVF8ERLlAkpfrghTJeuVWuIGx
NWyiFOArUkXDGGqHKsaEaYXCygJfESPV08Eduv3XDBpXJ8zpHYIKv5Ymc+JmYfVtjXiYxar3Ppn8
BLNm9VwjpIHT0O02mMn81jc6hqOPr7dlJxOdEFr3i25MmL/TXlp3jTrU0HrnzgqMCJuytBpk6iCK
u9DZjga3DAt2X2opAqYaS88nPOisD2TFhvsudAZFpiGTtmDOnbuky+ztD1opD8qqCuyNBdRXlEgk
whaBUtxF6RL0rdAcPXvcdOs717vj7XOUbFzESeW1q7ezg7Rlmr6v1akCu0BDFRov27ZgwmamkdFc
4P97xt4zP59Cu7Y3hYOWLS7ct6PleKyxcqQUnjMmNinML6xeVNA0WdwgIqSybq0yMvA9SwVtLV7J
6rAM6al9XCM8kkV3WqkImBr1puPMQDKcggSRalYwkYir7hiZiAQbnbvMMPiCbxjSKhpbGhp+fJ/W
CJcvsRYy2Tva354HUHYumF61YMJR6FuTKjGVRPwinTC6fUDCx3L/kPGjNqKijgmwqZlDO8swV701
SW75PwSAH2Ifdxsc4AMRRBgsHcNuMJzDVrDmuK7sp5fn6fNd4hJhVNVmDg0hOIil+YJj4ORhWcLb
S0vE9B8IFc1LJzUAifEsEjNnfqoKK1pW52S5OWbFTff5NxFOhYVnoyvh7mfyUJfRPJw7lbuXnIEI
pmJbCYZwglJn7qyRTeiTwzCixvSHAAP87Oi2mCSmIHIKW0vbTRjJi+Su6NDQ0Mc+USHNZEvv//+g
Q9wfMwvjG1AP4OlhItvrdO8LhAik6j23z7t8wptScerspC8VSiPbsmC+Zsa0eeYj9BHdAOtGT1pn
v94naCFunn093XgOadhDFVCvCbvs1+2VJTeVLlyxep1qQz2h5aWvHmoMbsvDdvx9z9JEhExxJ68m
yqEdI3GO9vwjna0vXPV08bmwiYibmnralMYKiYzgsDZZFXW9Krv9XCREhE1hgjgI0Bu8JGFEyVFb
sqjWvPfFv2/wMBEBUxaIva10LdqLt9O3dz8Id4Oherktc//T/I34+zd9MBtSQ+q+2++va8sPo8yG
IC0wo4p4wdRvDznDGy26kQJtVg3clcTfRMRR+axMQTtS4d3tTK/VGPbf7HDAWGgHvI1By6L2ZEZl
MtwVWBFfuHy9DeQjbWbDENI1JE31rTLX2HEWhfhkRy+YMO+2PMMATPQhkoeUg63pwO+hVHQ84gsm
PA3Yu0NwMtX2XBDs/0xUUDbpGQhGvJU5s3mBtb0yKL+Z530EuMsD51TmwYwULMyOgDycfEXAL5GS
CLrSWbWW6JLDp5i/N+8vvz7Y/K78lIgcwQ7R0Adm4nwnfpwYkALd4+b/um0bEpchAq587mikIwz+
mRhhVxqxWw/x7aVlEhHC5mkaKyd34EUNjt4CUHJSvD+keqW4WWTL7///YNW5YWIgvQYbswwncOuk
LKeg9xX5hMRliEzAJW1bE5UJRGsY9Zp2/FiT9oXZU6Q71U9Hzw5jvdexgbC4LavPYysigrBMqm/d
oCEycbuvjL8O1c/Bpxjh9qWYVSxUspMWzLgmFU3RJIpPcoogtf5JiWLvsoUFI9Y2d6rGEpHtZGbh
Xo6aOlU7nOyMBRum3O5sH03bsGGE5OsCbv0mcs2vdwldhF81Rc6mFDX9i6Zn4VItiW8tLwYDD7e2
xSbf7nPPIuxKB1iX2HaHzgb3mNlfaPqlshS1ConoRaQVqUE2aS5wOoP2bHtfMlWgLFtXMF1mOAzI
kHJvfrGNuCCekcyLrgpjPy9/EBFfpVfgDpiZ4R0QvYXulr3o03fGaYxBMgFZjLDqVZVSiVm5+/d9
8BGkqa1O371bbYy/SM9DT6sQ77/nWfPUmo3igVUmLeH+pXm7M3ti6J8PSr3Sy7/2JVNAP2UfIBit
VVd5NtpwctNwrt0kdVkwEJSL2mTQVb3jsu0L9gve0WkkGkJ/MpwxFDG17rsRReRVTerNx5Qn7J1e
l+FgtUVQM4XPkTgGEXJV8b7se94gXdEv2vLopOAFVGTQEnGIoCtUHlGtn+D61xmFRas8EeWUb9mu
91P+oI6tUxTlvMGdof0rwgymn/5MXtiWKy4tCZ6UiIArvUhpSwokW/ML+OFikmjf+5CCZyDST1kV
8Fg7mMe8DJWd0J8n1EQEXlGyWhhAhztlWZdfw4DpbR1+uPKOAHEkt5207Dj2/3+QmbW19TSvBa6A
7mFpWKgr4feyzQtma7pDxX22hz76d8/8x/derfKpQqH59sYl73pERFxtxaBVhZHWf4DVJNl7rbsH
N2Q4BX5IY1XgKf0dwX7xImAvHauA97zsRcf8xTltV+MAkF3cHbSvi8IuJMUY4giXcYPy1JARigfE
tyWhxyaZjsNfQ7TFVbweVVOoJSYiQrLceRsKeA0civGNmbHdvviz4h6WaJKIyWrIhvFOM55xXRA3
9CSL8/4+jDgR8VhWbrrLkGPpLY9tLTFVb8MyaQj3cF6SzJooXguKon3EhLCjsfYxrEBhWxIL+A8G
ayqIXS4QNh/i2nneCMY6aU/9vSG6iL+qGgyl0va329HPH5nzzbchnkpFAiXbvWC/JVxdU5iAXDnF
0Z6OeTEFA4hyTNUgRJnwhbt3qoCYzED1f9maIsJLpDF1IBGOb3sHmTIKRpvhfaD39yZd2j0DjzxR
RVYkCRjEKe5a6bsu243UNb45zWtjv2scr2Na1DiKa12SGokAKwMTXqzeB6DEaxMfIe0yGUnm5kk3
x72hP1oTxr+6s+JKk5yxCLniucnKItfqS+OeNr8Ej+Hfuvnbbt9vn4LkiEXc1ULoUoMVGa5z7EA+
q5fB6PRhOt/5IPcf5t9xxCziAqdh2/op1bWwB+f/7a1LDlqEXzUY8+pkpV9f0r4Npy3a1otOQWIY
91zh8CUqKkKwpnn2Mif16j250JFcqJojJdguIiKsPEJqhoFs+0Xigh/33CXaU/HTHIP2UU+cpDsM
D5ri6UT2DYINg0neGQlp2kvpurHR90e8EysO4E9J9L+wECJy//aps1Yp6lFA5/tffBbZbwYP9pI+
i+eofVzi/kv1RsLpW59k8Z1+Q6QAzjq+YLyYgWIhXkh7YD7Ry674IImsRNQV2WeATQPildK3DhMG
EaSNwoolZiairgDHyU0vBU4sNYZ4sPooBSk7w2iE26YgW14IqzW/aMclw/LLbD2gPJ4HpDphQqvC
DmTL777pQwTaemmTuSnO2a7rg0myhGr9s1/YCh8kcXEi5KpZK22c8XJ/mZtnv//aeX+5XRF4laJr
Rxa2iXRVdt04Nh4gsP0DisvhAP4A980473aGPKC9L7gSAVgTwM9TDTTjxS3TIbEnlE8zfy4Pt09Y
ppqCGVfQF8vtN6xuOwEIPyIbbTy3l5adrnARoygO5P8CP8oRPxjbQ4dXpnZObi8u27cQMmszhuk1
FJpZW2VS4/F8w9jJu5YWYVflVNejP2Hphp2YdVLi8iXyECFXHIM3NNyEaBL0z1kedeaxUpEUyTIV
kYEqLzaz1Wx4GFB1jbHz2z3S2I/LNtDH0ECyMh4HxZOM7CsEm+27AUOaSvySbumRMzVhWlyNVKHr
MpMS4VWrXTZN7mD14hEA5WQ7YuDnW30iYZmkocqiZJ+w69QHt8ObCqRF7n7Bs5/6+FdpPhaqyqls
aSFyHrW2yAjIyy7Z9tyZcd59dVUYednSgqUOdV80NcWFaw5XcBJbw7XNFcYkW1qw1MVg3E7ZDgyo
f4+YiVjmV67izJE4YZEOt5s7Lx/5nsA5x7KMPQwRs/XA519vG6tk6yKqqp0JvItn1XhpZuiCJcE0
sLBTjrST7F5EVk3zsmB8JHZvVDSct3AsUGxpv6zsvihK5MM1m4KPjCFMzpGszK++aoS0TCyClS61
rg0zZrNeDPPfpQw777XyFXmQbOn9/x+sp0FHbZVW2HJZkgd0QPyqafWIkpRCIjKJi8aZGwVeAfBm
Wo55gjGv3viCwVJxmauahGX7F0xUm4yx2PY4zyzOK7p8tEdbVZ2WLS2YqDYUK8GYMPjG1QxL/xub
eGASxYO15MYTsVRIPTNtm/DEaZMJDCJakulD9P9vRK7ui31JNUazFdRbvfPsYT60hzuDeeiP98Yh
uf0Dn+19/wHhth6asco6y3bP9YJHUswVTYHfKcb49uqfiR2ri3lz67UoEnSOe3Y3I2rG7VAw4zA7
qhHBks2LmXJVt5UGjjsXTwkuRiL0o4FA6Z48dt+7EGGzbcNsnG7yMF7RKILK3f6Z7XvwXvvaghNA
7XCyOn92v6c+TybTSxzIZ0WJ9T6x78fxwRFwtKxjsozuYaZ1+rBq3wp7PbO1u8PN7JvfT+PD6ptt
8q4pNu/s6jycSZtk2RKj0+3O5QUvsDqtzloXy48jD2YTHP/ZFOW0vCMv23cveAJaZFqNGraH6TV1
bPgpqImLqB2n+wxWTJBL2hcObRbvnNnuwazLZ5aPyTKoHkc/88H77gVzdQpLL6uuwO5zUFdTXTsO
G8air53lXzRDhVqW2JWYFZcdp+XiV965KEbruA4lRtINTqmI4iXfIGbGxCgnujUm9GfujYPzw2iX
PKgyACX0NFfRqst+RLDeoZ+9zs8q9/u4kl+VxSMtQ4Y5oj8VIzsVZravJT6G4DBENme6aZz3dPTO
TmN3kYWWtnEcH3ruPXpz+7c+3vPSvv+OYM7zYk2NbeI4etaV32nRuPTA09WuFV7ak3yHYNAzG/u0
HXrvnJI5LrwxzKYmsVqGlo3fmCwXVEQ1+lumWIJtj9S1RrpCYoRYQ6iBdzZcVJb3+VhxiEmw7Krr
SytrmHe2qZF423nS5vem7ANi5JGD/j/W/zDW5eu4VoqcSCY3ITh3i3Jz9KZyj1rjhcS56qMeNutP
o/plLw/oT05ue3OZ0ASb3zpcc+DiAZCC1FHVOOHg3zUPRvfFhNqY0nk1rdq69tthqYD+nl/qTBEV
Se5+ManWRkcznLK1rkS3/QSA8/xEuQ8mEm/8eZdgxNR6s4ADoQ5+oevrY71zAWw/7lt59yofrrgs
30a+paV1HWovaXIe9ZMiiP6skgBbFtNou+QlBltX1nVanZ9VveEdwzvlwBcuGwk237wunfe9KLtf
tz9EoqIiuzOawsFt5+NDxq4MDBKbaBxe6x8jxtql7FUzeoVPl+ioSPXcGoY/sByf5c2Rax1KFc5K
ZtRitxJziqn3NTM9U5xCm8+HoR0C2m/B3LzVnBzThURl9VetQkLIBCbYdFp3tIDipmcP4yFWv4jm
4h8oGi7XvxwQrJhlpohDZBITrJq69mpuIJO8YmRnHiBky4OpVDG/fgoEhZqJyXeWZ6Tq9tVJmVjk
6G8/iYdW6PLMpvph5o9l8dN3niyeB7hGgsF4Larvpme83NY6ycUo5ubLOPkEk73dI5v7J6Z9We38
sLb1sdcjjys0W+JexPzcHYbcdfLZvs4D0MZPRftstYpqn2xpwfq553k2kJX2tScPrZlg6Ll51wgx
nMv+kx8cS26aRjaXq30t+WM6narmX1vJaifRKLHZKdvSqnSYZ18191S636iKM1sSSv152fyw53nx
h5K4o32t+HnVDiR2nVBVF5PtWbizHZdOvsNd+4q5L8BQ5qgBKJmk9jU+Cc/EtDzVm15nMIRr9ljk
QXcaD8txe+IsWOI2ag53JltikxMvqqo2Rygi5h7X66FqHnihuCw+fTyGGYudTUaWGw4d8QnN+94L
PB7qw0KD/HFN7KRO0ljVXS/ReLHNyffWqe6MBRpP68hs1svQFaFV24qXackpi+1NmcnQwZM59tWw
q2SpmnPHVcmoVESCsRbpyDA4coMG/b2G7NQkWTQF1cP8j3bYJaQCK0uMQOxwAl9YbhkNJVe3AM9i
GZD50TPMQKsVEYds/V10H4zM6CzNtTXbvnKrQHfrcUGv+mo+VpPCJctOWIi8AerIvU6H4yFLUppJ
ryVOr0iDZKcr2LCn4Q2mGOAfSoOeB2t7YVmn8MSypYXbuKN2NRkalu430IMcOhXEQraucPluIHjK
mwLrDg6O8Oi1CkX/tEri6p7Y6rQSDJv2QUF7tb6McX7sDxsNtDJwD028exzn7fYF+7m2eGLTU8Ec
nvFdLi76tQb0n/vRYr3aztfby/9xkf91nZ7Y+YSuIMBa2pxceZL+4fTg5/5kBl04B57imefzI8AQ
v/9VeJr1EwgmYFCcGl8pSnsHr9e65PYHfK7tntj9RPHUW5oEPhnTD30vyIpjrUW3l5aJfv+eD4bK
cg0PI+muOvl3d4u6zgooMNbL9fbysp0LdrpNw5y2IxRoyt4KHlbNEvSmwsfIRC4YatmDSEDLLbjK
gbToyrKbyNdUQFzZ4oKpmuu0tOluUhw9KY7bh6aKmlQmccFYvZKU4zAbsKnuQrqzPaDnhQCgr4Lm
S0QudjGlTmlxNiLcs9bE12ws/sUuFEgE2dp7mvFBW3jZLKDVgNt12ifDiLfmmc0Kjy4Ri9jFlGt9
7swLdDwHyFzL4qpGn+k/KM3cVkSZKxOJo/N8wWSaFQfasWN3AoV+VIbaL7KGeNeMuoMK3CP9nV10
H0SEKet00wlERL9pr1YyHuy/xr+Ml/7RiPXjqKLLlB2EYLZm6np1ViFM0IxHw4zn/E05r0Ki+WIf
k9GlFm8tBE8+JgJPLzV7vX0CsnUFcx2rujBT1Gau2fi+1XVkpPdF3Z5IH21yr8OQMAijxhsffKPq
dVq2Y8FSG5BuDf2eKaR1tOmHUTWKSbKu2LQ0MrJOPYOFNvRA8wdbtV+JUohdSnRaSEEmAqWgbxM/
OykaYlUpuGztPTf+oNa01whNLQR0Tl5kAdMNTEix9Yj1riLWkP3A7hc+/IDHzbJt981b2/OafSND
opwFK1t6//+HpbfCyPnIoXkNO4IG2irO5n3BIuZv/u/SGP+6droFZ9406YGsxjuGbCleVGS7Fq7O
dHbLZe6g1XNxLMeoMs6rEd82RdnSgilqDL3xTYsExk6/e8Da+d03e/rn9toy5RYuTro6dCEN0vbS
73DXw3KYCt0ouSLEbqStcGx7cnCOtX403UdzBodvGq2Ois9UFieKLUk0ny2w6MP1aWbY7HdEQg+M
BHryBxakEL4kxQOT/v/qDOxHd8C3i4M9p4cuWR6sLUiPTjBHTTwfjef0110nIfJCe7THuMAF7qsw
I9c8ufcwXSIpEFuUCoeUBetxU29DvPmREvcu0UqxE2miVksLE5ozlOehTXT/4ueql4ddsz/JAET+
554vg8M27HlKjMSK2sPGQifYwgZ9L+1D9X5b4rIvEEwWD/hjtWJIwjVzT0YaaOzRVGEcJWYldiLV
rkP0wYXJjlb7VJP0wdF+3t60bGXBYI3VK33DhjraXpjZB2Xjy6cY8V1PhOsTiNjGHmvI3L44L2Y4
BNZDeUkf+3+2cDiVCf2y/XX7CyTPwyAh+F+L8pzCTYcBMZd+2JI9TdX8KP060WCI5mi3XWMOQZ3K
7pkeii8T25B6j/C+HVz7avICPN/ehXl9dPtbJKchtiEBGKs3loPTWOtDbiYeUXgdiWqKNNDm6HO/
1qA/rf41/Z2jcFWUiqV3KX9iW2ILEh3Q1TRivN/Vy6uvS5slaROT0VhCVjz5fRlsVTzQWWHJkjtA
7EdiQ63zfD/qujk43Avm5QndrhNLw9vy//yt3yOCCVf5rFFg0XG06XOaP3eOlbj6V8OwQG9MFWcs
+w3h+t24Tt2c4hta/QWlH+otAbX/AfKEoahx+zNkYhKMuq41oi0YtHJdt0tln1AFj1gZTLnqE2Tq
JNg2K7M5pxy+2lieuj7a+p+lKhCUZVAiygr4DDpu1DeuHZ4mQ5JYR5RbxmCM7AReI7Kvt0UksTQR
bdWYNnPbFfGV1/D6B8ZL8GcttWeFHkkOQIRbGX3WoJcXLoJN34ElmjAtHI8IvWpGs2zz+89+CGm9
BS/aTYnzzXGPtX9vmQrNIjlYsSfJ84EqngvEWKZOEjcP+tQ+zZviqpEJZf+aD7v2rYyUWQPnVmPS
dh1a/PegnY1BUaGXyUQw3R22DKkgrSLbE9GNGLM5FR5OJhTRYAlSQccfcK8Xj+N8IsvflXJK4b7G
J95TRFjpqKGZo42TBDjly96Sm0Z9tIDMAj25zUGVIn9eB/ZEoNWWjkvd7w+5RuMnqJuSLp4wud7t
PWABQmNWvJ1LBCUirfpcH1i7wS1ky4M//LYxM0/F0CBxmiLMCqhra5tgoFe0EXpePDbWsR6aWF94
lI33TLrFxS7yP2v6CMLPCfsvyBzaXnrynFyhQxLtFNFVGQYSbb5NzatfG5eZVl5iO4Wd3PZlEsMS
IVVL3zW06SAc6j9hCElAQUO8/J1RN7i9vmzzguEuab+nLPubJSu+GhNZg8qoVC5Htrhgt5nl537K
ZuNfB8zPEcqzwA/o272rC7ZrAQ2mZZZl/Os5gxc6vYcJY5OqoCPTd+GaxRXYDCU6sK+6O5FzthYa
MHM+v+CNNI/uE71w0xZLV3pOhqNFFueMp1HVmyKRuoiV6vViTLe+Mq+5E2l2MqgaBSWqKOKkesul
G819iKQYAmIGI/oZFi/0VWPpZfve/cOHO2RkjeFYM/HObTOiRMf6kJiIbu4Stkjx3PG5ZEtdArbk
t0Vk9dy9+LRTXdqfknvAvYhoqbYy3N6mKBLhYe74/8q72tWLvMi6pscxMmLzSOZAdbVIlPM/YCk/
56mbQzldkHeNZnekk53YVf58W1aygxbMtjLNti0WHQ55BAstA6tNm2YB+hKOLaX3RfsiXOr/OLuy
5Up1HfpFVDEPr7DnJD2kp9P9QvWIDRhsJgNffxfnvqR94u0qXlMV4y1LsiwtLY1WzzvbxU+gGAc4
D0dHzhmfD+2erpjtQBT7RRfzVHDQGN28gH238kGmJWsNxE468SuGC2/jxyzunF8LmmdPbk6KbFyl
ewoXERrcsi6VpOKihO21cWUj5HH+rc/WQAtE2fp+UyV2Sg4mkgnNT1EBUFFRMHeZ8ZmNXRcUvrE4
Fs6n+2qksWcV+OTkXYwxS3hwbRYn8+hquzvTnP+a4QtXwXo3d5N5RskHU8ibK/WAy94zhQKaoyKf
mJVjfEO8lA9libf0ALbNNGrbz/dlopP3JqsXG3dtAM1yB0G4CMNLHuUP3VKe/d7kh3QiVyx3niJ7
cAjen9HSvi1a56db0o/3d65xCv++6V7snKPwjRjcRfYXlpr/6cmQDgX65fZMTd7ErhisE5MRxRM4
hCb8WXDQhpzu71snEsVY68AdG5DUb9ElKK7kl3gPyxU2rEKeoiIgVrVFThMtM3T1rORjMH2/v2mN
sFWYkwxHu+dgPX7mxXjI3VMgxmwpP617qOm2vStXbTG5pe1hlsjzSpkDgK3dHuQ0GNyjbvPb319o
SlKBqiNB3/+D41foM+MuD+e0noV1DHzplAgYqLXPxahgp7CbE0cWcDFdeO3RSBxWJvJT3Y9QDLXK
14iPUVg+9EF4DS372badA4Afp5Ga+uZ1n1CM1R5k3XQ+3p5emQzPfUzaE66t544lw6UKx+5wX5c0
BmArYfJaDWPbxDWS7/0PXv8xdvzq1lUMdm7hxqbGKx8K2ZTH1ROfp9kOL/s2rVgth3pasV2WDzxa
YvLI26glv8pg5c6ulEKk1sJHi9VR6DDcr0uI1o716JSD4e5+/VwjdZxyEVA3bABxfeAVWs6oeBcH
5Cu6dA9VYZno3jXfUOFbLq0sh4QtFL87hMs/vv3HdTLH2tduEamwLYuFdeJOHBgZP4sQFpTLjTQG
qNzrV2CkQrbAh9ZIqxJb7f2BtFcMshcmKIhu6U1aLzxPMBIb3P24Q/rqg5xqVFafJA0Mx6pbfPv7
i8VDNrDCktj3QD7RKJ1R2+Pdt/vqrltb8TYrzyXvPBynxd7G7Hlm58kyWJJuacXLWOj9QktWh1db
/oEW/OCyBM2KOxdXfAvopBpcVNCTiWO2+ncneUOGfQaqsk+vRVV6XltBw+P+NFr2E6Xh8b60X/dc
UaI4F4lm37pp4BGn8rGdT7uobiI7UvFZi8uoF7TQkGW0wKDjX4fESVk/GHAUGptXmaZtka+yjCCR
ujg3aIZgrZUG3eewHgxy0aiKCtRCM6vfJB7KepU/Lj/iqSBvIjCz/+gLK/lwX/S6TygWKvkSD07b
IOcRO+iVHa9rCap1ZkqGak423j77wkbRCUVhp7CjMn+qvW8oU+3btmKfjLjDEq4Iaepl8FPGZZ26
nLgZkqJ7qDQ35VGuU0GbMXYtXEiVe7Ojz0Hw7v7WdVqjKPvUjDZZ7RKYhORL/Lt1ZDpXV1m937W6
CnjqirAp6ga7Hqw1c50+qwp/SBtSP1AePe/7xpb5fnGoIfOEG0rojF2TtK0fXPouZm06mbpoNK1b
kUrU3HlL7EYgkXrmrMiW5jxOX+0guNLGy7zpkxBHH9yLZUANqXSNkkaKDUxooGt4HHnP7nocx4tj
4gHQnLTK3LyugZNXXeI9R/4xzn/ztc6c8MS62eAedOsrRmCtM69pv4mJPgrnacUYP9vNXNNdohOL
elERmTvu0JAHfwC7uo3mjnTOl31+J1IuqnqxwZnmQk9H+9rwD+NwbE3to7p9K4ZbVy73c0ArnxOJ
diOOSQaMZfc1X+Mt/wOL8mmwkHrzCSs/EOk9tWGdTT453V9es3MVFAUu16AubQSqbjl9H71kOnkx
j/dpuYqF6roes7g8y3sm6ykkb1p/X1ygYp8CuxbFEjfVgx01l7XCMym0PPdwXyIanFikIqDGqHBD
IbFrDCe+NkATzSwtHhGlHpYLBoXf/4pO7sotRWXbF2AEwus+r8U3ViX0TRI7085T3b76wl1WCPBw
lbTVQ1H7HzCIfMXE93nPOEzcUqFipJhdJdEuuQV808NqH9ahT3l/qq1f+ySjmOnkLnhSMizvJkVG
XesyuSaCGp3QFTPth6IUwg28Z2oVGWnoARTo6f1da3ANkYqHKhpidZFDkGOaktRa1sxi/KtbPw8h
sAEYvdtgCmz0fkETK1jXM4LhFPc/rPEPKjrKzjEXoQvh8cfmd7Q+d72XrsW+o1CRUB5mntpthboy
6th2m7pIer/H1CL5fH/rrx0H0CoqzWgyxlLyAKSBzRT9WoQ/old6+nh/7VeT59vi/1EjurGAgALO
fxqPHmAmLCvO/LhmXuamFDRw97/zmvi3zygqZYULGUZZYbRm/zhX79f8SzIa4ird0krUtjakY7GN
X5BXtxE4Xoypr+d/dm1bLeWHI6N0AhjtiTdvh+nzmJxLE5b8tRABElFL+aA8tboeuZWnPPkg488R
BoM41bUBp9r9rW/5SRVSsa2v5C1zMtUNgpz2aY6rs5Pnh9YNrpMNUsiyeFh9+3j/M7qfsf39hQt1
4w4sSxsVouxQLzxvT30/Tz0TRaHmcNWafoFh76QGpuVJDNWSWsU3XookLfs9+PJNSpvNvdh+jKHr
tj0uDCTQ78JWgB47CwvHcARb1P3aESg3QB9Hay0sHHG7tMcxns7Sjx4cmVyZWA9FJ05BXx/uH4PG
R6g8KXYzdySyCQg65WylK5XlYUxAP7BvdcV666V15pFg9dKxssV3r21jmrqs27hivSgQUkZyq35y
ufMnoBTkyUm4TyhqdX90CybFNgEDlIjhJwfZrk92bTpczcbVEn+FTmoH6XsGftHYzmqXNRdLOvto
8xyVBsXB9U4ap2BPQZl8inpRplPzx2amgdS6zStWiwiK5o0E6apAS8tx8j3viIedIezUeB61wD+1
4LgNAoc9dUv16FvOjeTRm95tMwqIEjd9RXdzqZX9KFhlHqK3AnzA8Y0d23NfpvP7OXMyb+sg4Km9
I6MBH6HyoDQsdOspwIdW/tEZf3ny0JtyAhr3ppb2y1gkudgIWEPnI2vwyn03mYAPuiNWbBZFpdoJ
JK4uf35bxccwN3Q/6tZVDFYWrhO2EaSRg4ChEvURh21o9tEsrRbyiwh5NJ9jy3X/xKM+a3ZFfzhC
tXZfy6AeonKArhDnjEHsqR0WF4jH4B91uqjW7+2xwmDGbcQCeRyP2+hjK+MPwdP/0brJwTTgXScg
xWyHWIqqXinCEfezHL+KzpAu1e5/088X16CIbLcSPfbfH+eDhXM9kpP3JvwwfMbo3XP5e3m+f5Fo
9F2lM/EaQOJDv8QYBOtb+bPjQ9r3BpTMq6mp7YyV27YaQgDKB1xSYKU9VJfixi/2yTvSkzBk8HXS
d/8WErHFlA8xphLFQx0/LMLt03YpveM+0Sj26nIBnFIiMWOkzlOKKR1dnYrIYLQal6zymUy4mHy6
TdZcLMoz0noHbvOPCSFpWBQkjbp9U64dtdIfJ8NY9ySE74/rlA2PYgGdpKn9R6M9/yn1y2LwiIMp
MkR87Or3TDytrUExNWGsWuW3By90vXkCezo9uu4Ht32/os7ZmRhNNKqjDmxGlz4t8ghXYp9P56Rc
z5QbfKYmxlTL+hJTaZIiX0E93P3D83MUPAXulWBUiqRHoLoMDk4nnu13vfAPPotR5XRwrC0I5QKa
huWaukid8vMu5VenNld5Ijy2IpialzeF/NqxPi3FjoIh/MJ/ivq4Udp5jBDiL8eGDVn+A8yyBrm8
1vWzra0Y7dQ188xdnz1N8VsUOkNfpI58tHpgMmuQwd+Cne8gdZJzsQ7SRpSIeHDu0tJJpZDp5J72
SN9WK+SUiKEtBgzt5NQ6DuF6K2bxlIy1QUVfVx5brZA7c4UCH1r1n2qw4vlv8GDPwvoptz3DIbxu
XLZaJScYoBT6DpQnGpJ0wAmX3OAVXnc4tspn0oL7eYgWUNcjAXNgTn2rkwc7ND1PXnfK4Gn+26iC
Hm1WvoV5oyjB5+UPD+xAAug87r+JuakQofuGYrhc+HPHS/wC4loZWaPHyFlunijObsky2ghDAKE7
AuXuZcwn3BEBvFB9Wu1Ppfy4TzPdv0U0EF70oQfVYVuZ4w3GYklpwFbotqyYbm5HzEcKH2fLaOoJ
/xyWzmHfrpUQmWASBzAt23M5Yu/mcBoymogg9QCwMwQLms2r5fOkAj1zXsPrx8Xw6IZTDa7dxBAr
aMz1ldo5qzBE+f+CiddMRn7GOPp4Dc9DjVGppXNLOFFjTxB8Wx0jkqddm2EA0a48I/pt/1YYb0xm
i1GMI6t8+z3hX31P/LIBALh/sK9ftuh5/Xt1WvhS2Au8sFW7x3D67kDV7Yyjfyj3jxgfdv8rOgFt
h/7ism2Q5u2QcEGwUH525DdB0smIVtJE+uju+XtxJ1+KoaNIxOaf8qd/qdVO7jv7Q/3ZP3Xn4lB9
uf8bdAqqGG5F7bEBXhcmYP2YhSwx6dUxBSM6+SiW69izTOIeziZersR5V8/P7Z6+ijAG2vNv6YyB
XzuEQDeTublaIT+Moykfq9n1f8r/cmqdZXuPW9Y37h0DcLci7Xhf2hqTVTlPGnf16ewgDAkYQkBy
nKP6PDnvyR5gFMSiVv0xDGUk84AblgbNZQzqD27RpqEwdbXpRKMYbd25TmVLpBRwHZ6WKkodEp+6
yje4Y40uqsX+cam6SVI4SzzRU6CMLJM70C28/f2FoboiInZCsW/ezufG6Q598Ov+gWqu7Uix0qaW
JJRb3aHoo+ExLCs0KJLvSU3mNOKkOzgYUnj/S7rfoBhq649ra7V4dvoxXdxDwKz+00qSxETEpVtf
Mdacxx3vOoGpYKzq07wf0U27fri/d53eKNaKS5XFTYxXiaj/rMFj07yh+Y9dS6v1/qRfk2CQ21jL
acUYyEsFhkjuGMxVIxO13o9h8EFtTdCbJQQKKKyPxDI9kXVLbwr1UiW9sffcbpsl2kcZT6YzbU1u
V6OTar2f5WEedA5CyaZ0yNnu3DKVyfTNsYs6nbo6eRfMxJDL0dyzKgkKuAu5zSoMjZks/7xYy7Eo
MGmoPVbBT9506Hw63z9lnbS2v7+Q1mBFLKLLVpUMXGIf26iGf5tp0prS+DqZKXbM3NaN46XDu3bt
UonJsXbQPk6JfVpbTO8Ygz1cHHDQKjGK8JayJVW/vZ9/2vTg7wHsbOsq1ksEX9dqgYWxWvzJRR2c
CLOD7L70NearQgGGNpJ9wlGewYSjf5zcOuU49AMatA0RvmZ9teTvuXlDpw4jfCiK/aLLKFiMas8Q
pGlUR635hwB3eNzBycr12OTHcQ8kBRJXqU9GYQ+gisS6zXJa/aeaGJKXOmEod2wh3JVMkmPy4Dh9
YiN7BPlSmEaV6RGuW3/7+wtT6sE1MAcEwvac35SPKYaSA2Bh0m+NHamEJ7Y9oFiONMKT5z03/jVE
Yi4QNZotL01IjvfVUXeiiq3moLp3wgbp3WJBN3DE4+AydZ78cn91TYgWKPcsuAp7UjQdXFpeHbqv
vGdHlxzaynClvJ6IstWZUg4KbmsnEsx45kvmYRLACByN/ZtguGqZfKm6KzdBQHUHrVy6+TTmQ0SR
tagx6WwmxwpTvUbLkEfQLK6yniSUB07Itzy1B8Jnnpadl4Ky5f4R6BbfbpsXKrp0tMd0c8w6i0hw
nkqQjgHeJFticGca/VHJTqa8tyoZINIp3f40jexWEpNx6ZZWjDfyI2vOY5yuy84tfWhMpEW6dTdJ
vZAI0n3d2gG2/sSc+IObQHUIKPEM4tYtvv39xeIYOFRP3hSjHgN5FJ1/pJUhg6CxJRUQJWoQUsYj
xCHL8mvszRfa5mf0i6ZNbwLv6XRFMVdr7dwx3gae9gDmXOrG/ccTbD5KuQ/UZauAqLGTrLEigLoE
Gv3OCwOIr6DhntEduEVUppPcplFQhhQPNmvJWM0zz9n5jlUhUSypIZseS68+OYQeHoJ25Xwfonjf
RaXiovLeXbqGoUQo7eTih0nattbBsvZQi0EyKiyKbbSupUAKJ5mQrc+IBx7IdFqdweAFNIqjMpwM
C4tLJyCo6Lf5Qa4TOn8bPHmK6cd9J6axKhUQVfEeLdAYXf80xKvM5AKkrTtUOzevmCwdGm6vJS4p
WVWfZVu+AWwyndhoWF5zi6uzlS0Mb2ZTDdmHNivbbBVRcuG8bz+IfCapjSmaf4SXHO4LSncQigU3
mNlWTQ18WwL6zS6xwC7GDtbMDd5Nt7wSGSNOY81Y4Omw5ut4EZX8A5DBzzbMfcMbSPcB9Z616qoZ
8m0QtV+m5GfEfsWmY34VhAsjUIFRM9gSOKE1Nv+2J9lGBN2e/YMvDhOmaJBjftx1BCpEKkKv7toT
BPiiLlLM0KbofEsMbkJjBypASpZThBzyJv/uWsRvhYk+WLeuctXKhTurJ5EPmaxb6dyM1MEa3VdB
UV43BwzNGrjC++9VvaQx3udr1V4s209n09Bi3ea3v7+4cuuZYMbVVqadRf0zqrZMWu8aXlO6H+D9
vbbfrETOFVKjdUSuVWP/QhY2RxIQnRxNx78XwWywLN2PUAzXKhlpQYIOLE09pXE0pDQ0BMkak1KJ
TqLKySlNIJ41/lQHZYbZ65J8vK/rul0r5mpHQ9yuLd5Xs1WOqUuG72u9GuxIs7aKi/Ipxh70NqYu
dy0r3tCOr9fGKb/u2rgKjerKoEf5HRdK2bFLQIqTZYRF6fa9qdILdbSGFiSPKAQ8xVYfZHZdXDHC
dM/MBviw//CaLAElC26sJ2E3h14+leh4CzlP8+HdfcFookyV3KTDaGQXfOoow8B7AaTtuHE6xtfc
1FKk0cb/YKEmFDeTECHm4r3P6ZBOI0AbtalxRre6Yq7J4oBKphfYfSjfB13wM0nKrAtNFQGdcBQj
xXjh0PYlwtd87m8heNCR5XpvdXWWT9Xhvvx12qPcsNM4zcIJkW/sedwDSdFHmHq2h5do0x7FXBdM
Qs1DF48T2T4w9txat7r9dH/frzZGYW0VA4VYbyUI0hCinfjVOxS35tJi0IqdWgfT5AONbFQkVO1X
GGg3IT3dR7wFTUh/qJO+NsUHutUVu10G1/HsDpKPx+LoFsUvR9qGp5tuaeV6tWrSgRsaT7cFYPyD
GIChywPnx33Ja3RexUKV8QokebH59148VJglQpM+A1+6wSHo9r79/YU7y91uisQWzrRjQVMKo7p0
YS1O9zevW10x2L4cHAEKGzhLzzv3c3SOyp/3V9aJRbHVgEyDX9fIe0hGzkSwQ1jND8Ipdm5csVOy
rMlkc9x8CYbECE8ccm4KBTQxh4p6Ktdg6ooZwRht38TrWVagO2rAo/TWoyZK6FfFHqGu9fehJt7I
cgyYZU9VkvDm3PudgxdV3ky73sug8FCMaZ69KhlA6vhEUUmKyCHov7cmZPqr7OIhFlfMybMQK80C
brg/okz4vc3yA6ZpXLfuLfpPkyUHZw+GCx/adOuF7rOiy3lUt7ht4zfw/UeQnKYzlVmyqx0KH1CM
y+8HbwAXKOLj9YrqL7+w+JNngpxs4vhPIw4WV2yrlgDpRROuWr44B69+36OaR6MfQfJ5h4VhfcXC
QknZUv2b/I7fIocjncd+V5sJllasywpKF4OiGdQnsk9z3qRoCjnf37VO9ZV8aGEntd/GgCmtNTpY
SvibEI2299fWSFzF5M1+wVoR47lTrW+X4I0DVJ4lDxNpj/fXf9WnwWwVxe+71Y3pzIF4kOIhFmGV
+WNwtYvK4DN1slH03aP1EiGZC5ASOubWvDjkoQkzqtu6oumLQ2uBWQN4pLnDQ/drYfTM8u/3xfI6
vAdyUTTdDjGmHuyWKMN8WLL/EylHxxVdMf6pPFqHPbyp8DuJovBW6EiM79qC7+5n6bEMA4LS+79A
Jx1F373cXmMab47GCU6yPzmsO/D29/3FdaeqRH3NNIe0K70tbHqYmgdqguNpNq3C8Ra++EUOK0Xe
DIP7kP33WQas4q5Nq3i8vEKym+VYHO4RTDZO+8dvp51rK5cTRkaA0bJEaDBaU0Z7H30xu5AIoMVS
LNQhHQmrLQpeydqkFAFx5s/lnjASi28H8eI6KiMoeuMiuUc8DO8p2HoALs80YUejJbFioE4TLLNP
sHOX8HdCRAekkQ/3z1LjFlX0HV/y2KUcZ4nIdzkKMX4MRD+kPIl5hvjScKq6r7h/S4cKcM3l1pZB
cR+D4JE0vxLnYlmGUECn7IqFuusUBY6DgIb3Ig2/U6QnHROXq25txUCD0C4XjB8CIGN7c7MDbtLF
3hO+4yZVIj1U5WZHghwH1517rmIiU1GuvUHkmo2rCDx7dCK2hMiozvFb274EuUgt01v7NX2MbFsd
2zMTHo3C68kNSn/wFydbuYkb77Vtb0ur1wXgw4EQIr/ywvFTi/bFqQqt8NB5vQkCo9u9ooye7Yiy
cElxAz4lY9N4sNd8h9C33SuaGDXNzHktyA0TNc9rP2V+gGJxM1if71urbuuKNjqR2yfhjAG402hj
dnyYzqOJ0Py1lw22rmJTGIcfSHrXuq6+mw4uoAwYkoRbg0wHYmIIec0NbN9Q4rvKFbgxurK4jT4V
KH/ww4IOdzwxWYrxVYYz0MhIxau0bOr6PkZafxsT2ixOCPRBu6c5fPsF2y974eZJEq/hkDvW1bZA
Su2xh2JZDcGvTjibRbxYuvatpVibMcI0SowNiZknM2QT83duyP4sayXe71IhFbiSV8XMeOvEl9Wi
mSfElwRvBYPot3NUXzWbdBTjBVVNUA4jpEOrD5S8X/hjjS6GwUm98M0SGn6Auyn7a19R7Fe06+wn
Do0uftVgjNFStWlfeutjH6z2r64HX0soY35Coz37EtoROU92LT+NVjC+k639vf63/cEdnT61SVUg
5SOXq4cxQg8hmcN31ArE87zEvcFkdTJRXMJqRVboDlFw4d18ssh3G1SlcdOkYPq/OOh07CzDA0Hj
OQPFNzRkSoLZ8qxrIh/G4a3Hzk6546LCuaogmBYzJvkibJxrRzv/TdHXLnoZmjpkh/tKqdF9deiP
a420F0sXXRY6oW3eY9RPaef42cy6+p0Hnd1Rw9x+iRJejr01We2wFreFYoJ2GrEq6I4NhmgOKZGW
a3ITut+z/f2FLY/2lM+e8HKwpk8pBS6saP3byPwUrOoGd6Fxc+pEoH7xvGgJRYTRBAGmL1Vgy4/H
dd9YFNvfvvriB0zUHppijONLEdXlxy63YpExGdcm/JBGWVXATFyBhX+InfyaxORPQ6vHvCh+Wl1l
UFjNZeYrLqKiZeNiSmd0kRU/YSgF8cl70TW/RewcMb3AxEKisW0VMpO0bU9L0SaXLuIu8iAOIJ0L
zWZ0FKW91XsXaypAqYL5C/vMRDFxSaPapSt8CWvm6AgN6LIqysE8LdEUYmEuhuE7Gt1SETWxrNqq
s2V86QTznsiEKM8Tgffj/q/4t0r4igNXATU2qVlkLx0y4n4bxelEArlmYyKLq09Z80jC0n7rzoHV
oq+UB9nsSzdI/WAJPmwobFQa8U+5Y/MvS2UhXqaEjzcrBvdj6Afxc7su1MtAUbUHhgmfoQJ0aDdP
RcIAvhzqJs0r/jYe+g/3RbFF+q9JQvETBebpdImTxxff7t+PuNL61npY3bxIWycKb+O0PPrj6B+c
ZDaNiNOdrRJmQC1lTtypvJU+Sa2oyDogau7/Go1Rq9RF0BnQBraLdc3lEL7xlnVOK68Y3yZ1ZXpI
6j6hRBjVGoxdwwdyA+vYBc+9W2OLi1fuYy63VdIiKSzpzqjb3ljzIWqH1G9MFSzdxpUwIHSI0yZ8
sq4j9+nZY5OXOTFNLnMVmS5RnTIp3iEJAz/v7bK6ucOn2vs8RM+ld3GGT8z70/qPwWSIvzR3mwrV
Waw2TEQhy1u1Yqb3g9+16coufv/nvhJp9FOF6Ew+5+ieFuUtsN76YXyRUWCA8r5aBoUhqwidjo1J
Xo2ReCBXfkWj5Ck8oKgyHd2DfZlNZW7d/hWT7vvQWVtnKG9kLQSmg3T8FLPocF84mntNxez4UQBS
7aUvb4sPhicvrfx3s7scIh+tQAaX9CprySal7Ye9uPqbMpmA/STJha3BqWW/2/HHsPhZiYR5Q/un
JBxBv5qGbDbAeHQCU0zaDUPA9KdQPJR5lQr+EROR7gtLp6ju3z8k8ZsAz5Ec2XivfZ87IkVweQg7
ce0xzeL+JzQBgIrfYcLqpF9Z8SUC7dA6BheQEWVx6T9M1fCIfsoqDAyBq+7HKMYt+zIcg4DUt5zG
mChip0UDXPSc4GLsAsPRa05CRfWIVsjGbqG6Bdi9ANbK5OgargbN9lVMTxusI+Gb4kb9U4Wj4PYl
ku8t+c/9c9B4V5XtKC7rLvRjWPbYvGmhnX4n03E97Vt8+00vDEJiwHM1rol48OumfHQC/oNYRXGs
40YazFonne1nvfwCmEejPLAqXDvWjTM7ZWV/bMr2V+MVBqSZ7my3v7/4BPUWP8FY5PqG4XiXqXFw
9dcG1dQJXzFgHoMptbMQzlEMSi8/dw7KyUm2T/aKDRfjvDbB1FY3v1/QvdMeym5JJ2EiB9JJRbmV
i8BrZZIs1Q3lQbzIg7QPqWHnuqUVg6XTEi594WKmZ/fUieFmWbZB3pqVVTRPHYDGUZCku1V0AhC3
i35bATf1NWkOU8XxsAlslmGTiBtBd3yO0JAvKwYUm959ur0r728nGptRFAW9zeXzOjonh1cGb6/b
uGKlKC54LdLJ3UMUjPlhFT1LMfbdSpOKm45U94nt7y9saKBW5Eqak9uUx8fGabMmCk59YAKja7yA
vcnsxfIjSvaMEbu89fTa0yfAuQ/28sUJTHlv3fYVO639WPilm3cPxeAjvcLz34yPy2GNIxPXhe4X
KNbqY6xQ2TK3vE0NMBOMvUMRr8YMKUDdMZfUYFiaGEhlOLKp6OK5qfuLKDC1HhCWFrR/QR1dQwnK
CxOGSPcVxXxriw8tCj/lLV+vk+hSG7MXGvvjYM2pVTeH+97tNXmFQPooBaCpWSwXqcry1vCPlF6S
5rNVX4r4dH/11857W30LWl7oU8DrcARWo7zx6q0/TGkof9fs+761FTu2kRWii8QjYEKxLbR+1+On
Ofhyf+3XfMS2701aL/Y9bZjiJKzprSHvIuc2ya/71lXMt/aSoOy9ubwBAJwWZXQsrdzgkl+LA7ct
K6YbtHMIzl5oCwN1D/IWlnvsXZHayzu3Q3OfKS+jO1HFggnpgtUpnfLWreGtnTgC8vJxcE2kkbpf
oZgvyJ8nzE3r8LJbvpHgkdJfwnmk/p9KvpuWf/YdgnLjLlYSUlJX9DY0ZZG6XWdfaR3Id/dX1wlI
sVopJ8e1QvwCt2mCtLTONWflwfGD5/vra1RThVWgtkBmR8zdpfdADt8Xx6owFeJfczhQIRVU4fnd
bDejrG+xx7Pef1/Xv0uQ5gl24tPl/u410lF5jiiTfI3nqb4NQ/mc0CKLnAAgKNMTRSccxW7DehKR
7HC0tClOnp9jBoBB7Bo/qYIrAswcmj2/pTdXLhcp4vdLkzzSlVwXvucVuolfseA64aPYyM8fAFP4
JBnv02jof96Xu04witkiwVZPrIDWLGv9Zi3YNyAXDWG9TjKKyfpj7lckKektaewH13OzokVNaSjB
dmkay6TTGsVi3VpiKJNo65twxpQ0/QewHV0cYh/2CUcx2THoSVR70Hsi7a+Arn8rEn+fvqv4itZJ
kpaLht4K5qVzzMETiSe5f9618f8ALLoFci8h+mlxz9Srrnmxq5Uv+Q9Ctylz3qHxor7JcPrDh/XS
S/tIShNWSXOiKkY3LOa2n+oFYUfupguIe0hP0sQ1kTdq1F1F5lpBO2LGC6M3EuMqHChSVZ7f7Hmg
wFBVWG4eyFhwQBRv3cIuaMp/60X/NMv4Yd+hKqa6LCSW45AgRpjyX24boXQNRul03+KKsRbTkNdb
N+6tAisn56BpMxCKaryACskNm5jUskBkI4iMwAU+0qPfuMPZsehwWqOwOe77AYqtIvU4FCvadm6Y
i5euYXUUmIhyf2nNT1DpjQq7Woo2sErEBeJzbw1ZZy03GnhpGJgorDRqr5Ic2S7qOKMNT7N25FB5
Zza1h9o0dUKj9OpkI4uiyt8OHfIrzecGjdYoqRq8mG7lTWIvwuEyJ31e+hO9WUJe62o9o3PTIPRX
c70wJpXWiElrtnk80ttCWlDR9HjklCNG61hJs3zmftJhTmFCjn3IqlT6SXwcPSfc5z9VEBnjqHMF
0YyAx20uk2M9FIXppasTmWLFKMl2MRoEatS4fkkrTCvbxNihW1kxYTlhDFESbG8qbwAH1HAOhuFw
3wJ06qncs5j1t/QU9N23WYpsiMLMH8ZLKXdhSHHUiu0m89hg4DUuw54VJ5n4GFIqDGqkEYoKHVu8
NhkTjJe71VGSNa539YyDyDRRsYoYaxsL1dyFIEG3PCAZug0jK7y0oN7BHkxVdd03tr+/MDCHr0ge
VVF/6YYgJeIobJkWwc+FneplMohI495U3FjeJn2+YPr0Dbh0IOzabI7poywJCKtNSFXdKWx69eJn
lKXfzwDmMJREY+9/pH3Ldtw20+0TcS2CBElwSrIvUluy3XIcJxMsJ054J8EbeHn6s+kk61NgoZHT
/0ATDdAgUFUoFHbtHVmlA9lD0Icdb1unbvT9/69Gd+1g8dupLB/5+nVZcnRR1NfbI+uWX3HWwU7T
ucST+nkevzbde1GPYFX7rQNFyLje1YYehirXkYSUuVMHdf1YgXTYEv77pbznyRgh1FPcdhqdsgZm
Fcs+j7+KvLNOfZneU5/eB1ecNk9JVqQE827QeU47BsTafcUQFdJF1s0qQpToHksZxLwsnwmrDO+s
DCahghowaRXM1VcWev4tv36cwfnZpGcPuu5WziMGHRQnu5DUZJOaiKmCuZAkE2fhWHq6BI/9OAxR
BorO1gtMVJEar6XK0Tsv6xpuoi4fs3X5g5fjEbCu99Xwrc76w23j17iViuKS3GfD4Pb1YwiUZM/b
A7FNIUe3OorHAjjnujwX5aO/fLLHIZbZQwhCjfvmrThtMK6lG7hY+tL5tYFWKfWIYUV001ZO2KEI
iDXTqnxMhUs+sSLoilhaRdtGfZehrfu++SteW3gAAQbS218LIAyURdnklS82bblnSMk1UU3lO6r8
zLW7easfbaeNQopmMFA0/zHJR2GSYte4mQrSIgS8Gu5W1I+j40fpOsWlfBqcbzNZoi37KExS3pr9
UMFaqONsY+fDQlNSHmm3JnQreJxlmbjPlFR4VefhqkgRRB9zkh8Zk4nbm+rrurkr/lu5vseaPcgx
2h2WiZ56KY5iCQxnoiY8qMxHUwOkud8IxJ9g+AUUd9E6Wx8mXCk6yLTftlPdFyhOvKLGbuW0xQGQ
nRq5RnX1kXofb4+tm77iw0XWro1VwdMEZIAHEEOx1DpTB83GjgkQrpu+4szCWVy/yQbYKIhFV1CS
Nzz8GFooN9z+hH0Z3jhqXMWN5SZ8a6uR83itfXBBYIPnM0PGphtaOXpnh7l+CTrWxy1roqqwjpJZ
BovXLLyKoCrHTErcnOvHvv00zYcWncsVCI9MWsxv4cBw/qoIKg/vYA6fnOFCT+6xOcqze9oO42m4
7z6qoqhCWm0OEJkICBUwr50D9mRT+8zbNFCY+r5ir7LM0l1z4peYOgiljzTOD+yhueyaVf3JrFml
MUoVROX1QLl0YIy7ZN5vjvuLk7KoMoUE3diKv86CT/3Wds7Z7qBYlW2RHy7PU2dCWGqMUhV+yzMv
82oUvh4J/ZyRNSG2SWFXN3HFU3le+67n7WG+3pB4d++qssKLp8dMcti6qSuuKjgX/lYteyz+1M3B
cQzu6Ubb7V3xVNFvpC57q3sU0zkMZwhD+MzUjqpxVRUSxWVHnXzBshRQjwrnlxTcKaGM1/UO8Bvm
ruKixm20bAs1BVx+1jNDzT4HhdVdsVHFRFHbE6JsOiRSeNaIu3XD63gpTWAFjb2oZEdNUAKfRO36
sfOHj232EjiIMtLUjKYxFpXpKJTtAqSIT85BFhxBz3Jqjbgc3Y4qHlpJuTkrUstzKr0DSeXHEhiI
FjXTqBYmiIJucZSTtUXdMm1qRs6knp6X/n2LbkBAWpPbG6uJ79+D56sgiTrOysOaDhcJwTTnwyYh
442GZkIu9XAug0/pZHjV1u2C4rLARhVlsM71Yz05cTXJh7o3kWvohlZ8VlYWWdMKPutxMOV1SYeG
6duro1l7FR01Ei8EkylMpy/EWXpB1FH5eQMl6+3hNRNX8VFL2UCemgXkPG3WybGyZJ2X0+2hNZap
Kr55rQfGtgFrQoMXIuNh+YL9ZI1h4rrR9/+/spqwnFuSb7lztib61BX0XBdlBDo08AY1d2arKt0R
g2NtLuuw9jmexdCdgjeJM+LE4fYCaQxfBUiB+3qY/Albu/YijSljH8JNJuBs31W2IVOFPzDPPi2u
6VDUrZnqx3VK8n7EmdVY81c8a53SoPuJ++AXXEy3dJ09Kedumcp0TdnonF2LgrgWLLlo6YF+we0V
042ueLAny3VyQ2SWVkeDJ86Z/3UKmnuaxHB4qWRIFXOAoiEWOfuVO74vJzRZySboj7fn/vbiMxUc
5YRFhhI1BVC4sqPSc47BVrx47UsbAKt5+ye+3xN+uD8EjkoJAREZKrJ6c38eVtzSw9/KtopdSBtt
OO2rfABlBtjA8ICAS13kQhs0QyY3rU/giX3oXDAC8Tbxt+LspM8TWCe7HGW0nL+DbPdxS/u4SYM4
TF8W143Llh2Ar0abUgdYRJ54S2BqQntzj/ENeyB85dgOBVeilVnzz7L1lwNSf+vSzj03JChvhlOM
vv/qq9EnFw3DsPriuQ8gZlxsxzL4HaeCwaN1c1cczNvWkbfA6zw71s9BCiWcYDNsrW5kxa8aSi02
E4w8LTQKeJXkwkSr/varGdZE8arRLbhcVpARz2L8fR0BLGjGrMQblnhuQvFotxYI8MAk7HtASaSl
kdLhzfiH31UOTTdsiASpfp5FjALkTuQXiy/xmIVxX4xJm8vjUn0L8XZ62zs0S6jCJ5BK5w7acfBz
JQGLzFD1HD1LRpDD25e9wFEBFClxbDHaA8anYNZxszqSDIA5UoMlD63S6ZjUwo1RbjpkSFsd8YV5
juHTNFatUqChV7Bqhw3cUtvWPPh45iRl9ZRlgWF43copZ20lPKcsWUWvi6Dv0O4QM68w+OObURGL
pni7nJpmYxIzn8ehjqFpm+Dl+dR0WySa4bf7Nn7/rFc+X6LZsenQYHelbZ/k9RKbGQJ0K6M4PNlE
FkAbll6H2luzSAweZFDYWuVf75u64vbECa2VFLZ7tS0LypUThcZ25HHiGpTX3yy6YvkV15c8J6D8
dG20Ttakmftos+oWusisgPbKeyr5Sn/f8+asittu6EkabcE02Yagpvl1T9n8ik4grw25d6VVegTZ
HdTO88OaFTifsiOt13eOFAZgmWajVJqIrahoioZF/7oM54w9NyaxDs24gRLDWscbs4oU3rV10v5D
BeKYr7l07tLACZwfUCRDgx6/qvKuxer3Udf64uzPqSn/1MxdBZCEvgNq+AFzJ8xtLt0Q1GBv6O9p
YPAxd+UZOnS7qaytzLu6jR0FUkLiNYtwehhuF5qQp4plFXaftYXfYuHb6tMMveEw2CPveJcSPKav
2ObGxMoqlntXuQDY6y8VT1pHmvrHdLPft+RVSHJByeqI0vOuLBSxbTvHNrCOwZwa3Fo3vBKWvIJY
HutK/+pNxUFAz2fxvwxpYFh63UmnimG5acjsEYjM606KSZIqYQ9/MeDVxzRxrrdDn/ZXlNi0kMnh
Kz7k718pD+XJfpmSvfYbGn9F5wOK/9ZZM+dehRBULnkb1X3nxKDbMRw8mm1QgSQiyFE6pYV/TfMw
rpvfG69/mHh6uL1Amql76ibXrdN2ZN/ksU6o70QzHi7vG1o9dqAZ4S3Sh3Px8dhw+WwLE7GhLuYr
u7q2Vb3SKfOvImCHAsgOgU6aEBQWbRMeyZTHk7ETV7f8yt6GHrXSdsRPSfF+CrMoH8/1aLpraVZf
BRzkLO3qdjecUbZf6s7uYkr73nAwamauQg7GNaisVub+FS2sx5GBCmV1E8iFGAphuuGV0EyzLLfZ
isMQ5bCEp9tDPTvo0bwLPxU4Ksygt4D2KrbVv+KpLxp6FtXcRF6pW/X9i17FzQ5UHqKzQg+MRn7c
T2Uil093mbzKEJOFXlZAz8G7TpuT7I5aMp7cHlq33Iqjbl4eCuiX0Cvrfp/DFAQ6nwIjh4puRRRX
daB50cwZo1d/Ws8ArqGsYAjzumkrnkqcilA38Og17z5kK4pr/Gvu3MfR6qh4AneA4tzmDPSKK2Ai
+/oCPtsoq0dDsUUzdxVMgMDIw/2AvdbOxxLKTHD9zLjkusH30PbKCIOwDFC1AxtbJecor9mpQk8p
uJsfbpuLZkdVAIHN6nC20AhxTeuHnF+zdDVEFd2JqkontUsTCMIx8n5u07g6lqfl45Bk5xLndmBw
JN3q7P9/tTpk4K3wRepdbc5Og6geAAOL0tCE8dUNv6/aq+HHZqpExwm9ruTJHf4YvqXTn7fXXXMV
VcWTJt+t52Va6TVg5cMI7qMN+liDC0q2sE1u/4RuaxVnDVxojGwAMV5BbQ9uiPBQGzHC2s1V3NXt
gsXiXvjX5iIpw+Y6L/91c7W/opyp6OmSzUL/NiGSlIfxvHwcD3YyQtv8ThNSAQWSk2F2wEB/Zfzn
IHsvx2voG+oNGvNRwQTBQmrWewhqPtqoaz8p5iXOTb0/GrZ4R8USdNxZ7JD6/+xBfpDn4dglw/cX
f1DznZkhQdN9xm7Dr7ygz+22CQpsQ1klor4Awrdeb5uobodVOAFkbm0SBhtOK5ApgWoST60vLtin
Lf/C519kQJOVf61F8DCEZUTt8ePt39V9keLXdM4ZCz0XX+Qnmf9xpjG3v94eWuN1KspgllaInlWc
Nb2Mx+I8mvoPNQHDUbyZWiKwQyugV7z/x2FYnx2n/cRkd+n95b5MTSVkmbdtXba5p1fh5REUSC5k
aOMWT5e3V0a36Io3jyWS2HTEHb2rzv74lOfJOBkKLpqhVaRB0xSbn7sOvU69fxLgViIbPxabCQGt
G145g5mUbQqNb3r1+CcwRcZBfgY7zuGuZVGhBqCn5p4X2Ji7nKICr1fW1B6y0QCl1JiNCjWwq7Jw
uwJm41rFBefMYZiWn/lcHDfO70vdVLxBA3wpm1YcksU6xqP/1M4i8k3FBY07qbJKduOnTDqIPa5V
RXU9RbiEGjIU3a4qmXJpobPUzpE7NJCtEW7k+Z+I9eG+TVW8VdLO9wG2QcbZfQIg3wGAe7iv3PKd
oOtVNC6rBXj8AZkDLppo1YkgOGDGHOoC8vdnm1ej27Jv5mqGJ/2v2uI+TQmA+ThyiWF1NJuqwgyq
filCd3dXnz87mxct411AqcBREQZeQ3hWrAjs3P/iUicujSmPxlpUgIHcJidbJNKERkC8Po1sHlXs
z7usxVYOWJoOfTu5lF7D4Zznz0Vjjoy6pd4/59V+WqBqpbLF0IudQGiuCAypzZt8cKi4qniC3gPP
pZgwMD3lV5LkyM2638eDfyyPi4lTQbfmioe6W+e7nOI3stGKM8tJJlR3l8qksq0zdlvxUqdY8nCa
xF9FP+eQ/130o8f6GBrzS90OKKkytXJvtTjSNBdqNVCsBjfV77fNRjeycqBaG2/dse+9a1qOyeTK
Q5F9uz3y2wuPVu9/W03htIvkIdwoy5OyqCIXldfBBAvULDtRuVUmu/VbmsL95fF7RReXh73W+tey
O9f7PkEpO6Gm5XDCGzz3WOAoBscfrlkAI9w3uOKwfdUENi9r1ONojFQm6+OgNjiWbukVh+2gz1Kx
EMWElD+3yxdkSb3p/U039G5Hr2JB2Dvh1Lf7hTA8Icw0YXxnAkZUoRpHhqs7UCyIPc8HJ+g/QMbx
4NWlCafxdiGXqAo1WQCwkjXj0Ouy7Eu+fhXefBSOf2YtOxfrU5gNh/t2VvHWWbAaOrd4pnImfhyG
Jkmz8lKkLLlveMVleVdariuwBd0gkl2OeQqWAx7y77qpEZViZXE9t+I9toGG9nF12EMwr8chnw0X
BE3QJyrPSp9OYdqJ71fO7IOLoB8erD+8EznYZ34f+ISoRCt133ZdzjrvmvUCWrp93Lt36agHREUs
eYTaWTbv09/hYn2VFPLelVfcNps2NK1zJJPh1MVN+2UUPPGNndMaz1WBRPU6iEYU+0GI0rwV0mRK
q0SWplKCbnjlnJ1G1wNnFGJlG7QRSi5JU9FYLiYu0bfPKcKUYzZcB6DQMlyfspBkadQsheBxwzjQ
Bbe9SvcDitPmvCPhJHBcLS44OcYCROLfbo+sUeAiKmyIj1M9jfvKjwl9pPEQt7EVj4+4pZ2qA9R1
DVFf8wUqXIiNpT+MI76AoYGgOLd36V8H4Pb+d8jPsyLcWhvj+lvMgpM0VSN081VO13mY0s1LUdkq
pPwlZS7EOQf6y+01142tHK6h1aK87cFLeQNVeeoecnHfUxf5AQAUtFbet1gOMnbHNuQnWUMmoTcF
Ad3M9/+/OmD72XZGBPj/vNoa/1QFD2urmScawoGomJq4b8PiCJ7tJ4QFZmg71v2C4qJdVk1bsNdm
HPluRADorK85y4/3bajink7Pm65dUSwGvDLZyjKxc8sw9G4TP2JQiYqIkZB9Kdl+k0S6GltVGKW2
9SLANstNjX6aPVVRMXPHPdCnorohyAcSdlFhpPPUzF1FxDSTM45Nj7k7HU+G4ddyy95vax35/Xjf
rqqoGGgsh1mTwx6dwPkUdryOFhAHi2X94/bGaqxGhcUQNkzeHAzZy8TSOCPPolqjjv90e/A9lLyx
tSomBqoZwYxWh/SlGKzExVEaohV+83g8bj8NwNLe/hXdJygu6/liE05fZi9UvivDMi6mX4PchCDX
Da6cq8FCl9Wr0OAzp50Vjb5s329T8W0J7mNeC4gKjpFuuhVTnWUvfgndtpK/awtTi7TO8BWvXcp1
7gIP6z8HayzS7AScnMEudXmkyqdS0N6dJ9KLn1Z3TkL36vhtBLR9xKZkqEZQdOeHAcK9QhyLu0g3
wc2nXGnD3OesdXz+95UN4lzTbDi8NZaq8qzQwQrsyts4Krg8AaL8uAmWBLl/bm2SpDlJ7jJVVZuL
BrK3wm5sX9BE2pxGN5zPWb1mcdWHppceTUhSmVYKl0xWJjJ+rb0LAUIWaJkOeJDCUKbX7buKwWTL
mk69PayQ6AgYeN+kiDK+nUQaJms9xd7anGsIlcttPPEZ967qrn4I7L7i5pb0U5sBvPBS8eIp6Ofw
oWDjfKDQPLUzJ/98e4c0LqOCpNptKDOP++1LveZ5f+xXbntnysfAhOTT/YByTE9LFQIwZrcvpZjH
qztm7gsQTaZ2Gk24UtlYRlGOTl4T58rsNUnrb2A0PcryrrZEbIFy9ZUl23v+MbrkKY1JARRWmC4m
0SjNyqgIqS2rJGtHzwF22T2PNXL07K6+4YCo+ChbpmW1eja7buCKsNEhkBf3ZboqB0vnuJZkuIu+
NGvZxy2AHi+OAG31bWvcI9sbB6iKjCpHNmUjZ+QadHO0eAd7E5D7AcKgyiMH+oThUsTTaOqY1YQO
lYyllFnf+hK/JmkekflznqcJqDRaWSa3P0dXNlRBU54D9R1XuMH3p4n/VWt3iGaalIZF0/iAqq1F
A1GzYHOda4vLR1l+y/r80PkmSgdNGUuV1qqlV9rUcdm1GOkTK+k5QFGbdZ+8LLtaEn2i7X2YJKKq
a9nc4e44FeHfxx3oygoTqkHnaoojewSYkqbcw0T72RqfG+uuhy2iwqhCiPpVeV+F12D+ufc/1uJT
47zcth3Nrqo8LDQo58Gfl/DqdzGv3215nJqEcXRD70nBqztfho6Jv2a9ur8IOSbMenIgtXB73pql
VjFUVl1ujE1Ykhb8GRiZ3AkOQt/Fv6e91PlspVnPrrK85mkdg8zQUIPUzXn//6sFqbbU23KrC6+g
nIucLDik7M7qqQqaWtvZLVkHmNpcPqzTlHj2eQhMVDq6jVTO1qDPZL20oF22PPvbPKINTY5TFfU+
+3p7M3U/oCTUdV3Mtp9iyQnuMzVEYr62432CxcRVfDJk7la6VcqvYOKjzjNeDdCofHvaurirAqRo
nS8r2nHY30/CO87on+cac9zVHB8qVKpctgqNZR0WZyYxZHS+C4qIkScZ9G0NH6KxTBUwRcK65dwP
cAVIkvGdc6gS6xDZL+OB4tEyTer7jhCVhyUoLDxvF3N47WqIlNbPkAmPa0ccDV+x2+Mbx7oKmWKM
b5ko5F/bYR926N3+DdvBOZtBcbrtUJx4AahattaIg2oi7+jYx6JkP0/DHBHbRPqqcQcVKOXYZCvm
FReypX1fBL/Ug/mhS2uyii87a+1nLcVO/4Ni2NfoH2CcCTio/RXFoTmFlHdKJDb6UD//hXD9q2dk
70wx/YpumRTPLgvSD64Pa7Lts83zCK92ZvZOzeAqbgopYklzdMVdg8k5Bb341u+kzaN9vs9WVYYW
e9j8BsxkFvZh+uwm7amMIS1AIxa5h/XczIYjR/cZyhksLF67i4R8JZ5jA/cJd3tjsqPbZBVA1bXe
MpUuzLRPyud/ss5/QoZpkzWRSYVQBV7ZDv6CdQJKww4e2J0IB/IDfKrtEFVLN/zuCP8LFjsnlNlE
tWuk1LmQ+nMqAie8LscdC7KdoX5GoioisZOIk98btlm3SopXW5Pnrp6TWYDCn3j2jpcfb5upblzF
j2crEHQE4f11QPW1qqtjGphkZHRDK95biaKw9nToWkI1SLRZvA6ma+lu3G+cAyqIStQoaa0jhe9C
fnEW5CEVJ8+mZwcifRMvD3etjQqoEl7tbFNN2HUZ8zqLvLXieVyNA//99vga11VhVY1dcQZKXGtP
XCQUuf4v4U3FVW2ynSxGC+uKMvhHGaA67Vf+z0WYm5qPdLPf//8q15WzvXI+IvB4njhl6OPpvD/c
1cRVpBt9N6pXo7PWZSIrfWT/1bkf/lNSpxta8diGNs0KhjUk6dCNdIsyLt0/yX0EpwFRcVWAfWSb
KweUESlqDRsZWDTV+YfbFqOLNqqG1ej3RE52+Nfhvmdx/yRAe0wzJXHaX1E8F6/gPEzxpP8GSMkc
Od/eBlvFWaUu2ohtFzssSXCCPi/eI6GdMghDwNQNr7z+stSHbi7z+I4r/Dt3MDcmvR3a7FA5dCc2
Qei6Y8im4cSPcw4Vq84qycPtXdaNviemr2x/piBonfGod50oQ7fmmoDqx3AP0A29r9aroUfpDpbX
WHArj4F/0Y292QRt0y244rGOJe3BbVE/RzSDx2bN3dcwW4VYTYXn+UGGWLPntLvZj9+vYX91KN+X
iNgqzsrL8lnajYNsZ72486/EvetOZIfKEVvgDrnZApZY0yUuwuqJzOWh2bKX29by9nXFDhVn5T1Y
oP0KzlpwG0TWLlQ6i/5lm8URmF2DM2kigv0DuCq17Krfyr/izj/p/hL/N7So9lcUn+VrbqfjihLh
v68u/5e2OVvFWJF03JpwdL/fvSq6odkjzmeTyIz2ExTf7YKhq1n29yf8z1L3hcJN2GBRGi9WmZs4
0H8ONCT4Nd+mqARkmoBr5bY1aT9AcWM35wsE4ug/e7D3nf1T8bj/A9x/h6G8EnkoB9TJgnQ9bDx/
VwUmjlxNGFIBV83yHfRTW1cwAVBWxqj+MuSet1dHN7jiyr5XjpMjYTuUP4u2jCzyEfQMhtisG1xx
5HQcwOnmWuz/o46lGVqFWIEdty5rpK/XTQYJ2t3jsKBxudylQBLYKtLKb5dtWFIU3LOcD8d5Hp2H
maTlkWXUxGagMXmVeGmz8YDt4UT/bvLuar+biTAgO9++TNiqqhX4Tgeadi2/dnhPzM7pkk5pPMlh
wCtm1zIOUIpnD4dhzjdDbUDzMepT87TktdeKILiWYxDVwOxt+bfbBqpzX/WVuSFzRgeIlyN1Ew87
Y4g8r++X+L/1sGjMSX1RDjyfgQoDF5f/XnN4c+iQqJUx9NXmrHFy+zHdRELk8DL0UzItpj68t1/h
Mb56jwb7wNiDSepx8qYDGv4+UMpiC4hSuswH268egapKVr95X3H7i+1N19v78uYhjZ9VAgeYV71B
FJn9WEDMzz/O4y9gKbCN2L43DQrDK6FDdOsA6cGJPC5tGm/tkow+uScqhUQtk7mhMwhnrewLbz7L
b21+WUxyH5pJqwWyym98T86OvOzyRRO0opcO3YXbaAJTa9ZcbS7cXC9jaV7YjwGpEyZ4BOjtwyLQ
1slGgyO/DZHF6ijHfQBZQ9KDN/ZCXmTifcniLoZEWNy6sYMTH7JDh7vsRy2S5X5Oh7ANbHAElm60
BmMQQ5WMRZlc/3Tdu5CQ+Jp9p17dDmzRbB2wyvYjHdklC9f3JJSPnlEKSLchyqnPq7nrfdpv52qm
xcFjBfnILFF99Ituxu1vMR2kmt9R6za1x5fAJ+N44dWJ+VEvTvOHuTPsxJunRUjUoo3P80Ba1jhf
fPaS9891dqiLU968J9kft7daEwHVwo3wsxA00NN42dxrDkpDeS6I4TlLtzD7T77a39RzKFsqhAmf
yvO0rOj/nj+AGy6umZ/cnr3GqdXWuA3CiiRlmD1vvg1hGoVG3Nx+Cfih5oeFV6xnBZhzKpZeXryX
7egcZELjLIaQ7imI5+MWu3Efz4kT9afA8Cnfzf6tX1TOip3bqwSD6XxZP/KP48NwAirsws9+lD3T
YwEEvHvPhR+fppwOm9hap0/xaZP7kbTfgAS7vRm6JVOPhZTQwqapDfnb3wLIFpRpNPIP8xiDGT2R
neFX3s45wh8qOVYvcj8VWKcxsWPn64AQ6Dz470ncR+NPrgEv9LZb2GrjnBeuvF84vmWqgKCbn4Ye
wJ7GcDzrBt+d/ZVjtC2RWdZt88WGgt70J/TivOnj7T14O17Yqih5yWdeD8MwXiohXiZnujgQ3A2A
DKqFHUOdywAgeRPwhD1QXLuCAW1WBxOyH/njcCpP7okeq8fJsMe6BVJOhqZeQI+YTfIyoEgn+ZH1
a+zIP28v0dsx44fqjrQIStOpJI+kluhELw/IZww+rBtaceG6JWML3IG8lCw4QLH6kLumxhvdiitO
2+MGnqEoIi/yCLK5EwLqcXgwq6VoUosf6jqQaSpdIEYl1Fja83bMz+TSX8bHKbETebISfs+VNvyh
soPuKj7TFlmShyTYl+Rz7a6oik+G0PY9Q/kxiNo/tM3Rf5ZpTOYDSR72BEmc83iP2M//RZ3l7WD3
Q12nIw5tVwfr1c8rWmcuDIR67NlOv2UbTYLiPtk+W+2jExMUJsAlYV/GAbJoj4E0nM0aS1VrOmll
j+7ow8Ma14o9NkWTY3qp+Z7xvrUH+2++Cm9Laou1FVga/6n45B6HaH83yA91PEY7eCJ7duMxzg7h
p9v+rLlkQTXy37+XARKeclrNFypifqoP9WkFQj/7Xi7kBxNxqMYB1UpP3pYNRQ1jd5D0PJzG896M
2Z/Y4fZXvJ0s2SpZ95y6bTl3+Ih0bXB1iLw0jJzh3OSGiK07NtX2upFRtPWCcOJSPPQPkFu6ZL+R
k310kvXsPaQ/3/4KjVmplZ9hFV0m50FeZveXunmfbYY2Bs2BoJZ8PHfMR6cu58u2VuhfoOmDFzh9
5OfydHviusChVnwEb+yZNdjewnqS0zPUqeK5y6OFnz16YMGHvPs1rE69AwGT9ZxaX+0WCYH46fav
6z5vN4pXHmPV7pCLEZ9Xyp/o8tiLz/w++Xdb7cPLeAjyeimxI/yZzi+LiahHk2io+uZb3eZN12G9
oJ0+jT9122mdPg7sp2EzJEk6g/2hFU8UpOrAiXSp3iGUv9vO7rOMm69eLE5VbPJq7a8oR/YYlIvl
QW3nwp62o3fczlY8HOuHFPl9bjz1vpcv3giJKh/3WnIRNjm+xTn1x+XoP+bP9XcqjyzxEBjLmL7f
/kSndAtvNFG/aAKW2rDnFVUDekr8ZvHAT7u+mjhYp/FkytF0GYPargcxq7qoZozvA05dZM/N2EU9
PaMFPmdz7IYfijGeUdma3luQ/SlAdH3bWTTfpTbzTdvchnS3aPsRbJ6P43k+0uN4CgwphMaw1U6+
KpwC24Wa7ePiT2kkiHsRZHuEfh+JMsuO3S27L8lVW/qsAeqkPsf6kfRaehFEui0TGkwThtWGvp62
Iu1CDO2674Lmw2aSMHN0A+//fxWo0i4AL0E4w47b3ysr9uUW9f2htT+lAeTLyaclPA3BkXUf3KGL
6MCOC5+jzhEHd4Ecx0ttncV4zcqnubbx7zGa83cdP962C93clDSgrco2Z9MmLyEQImXDzt1s4sTQ
2roSJXLb4Vk+rLC5Ez0tSXAs3hc/eycWOYkNLKgpCdB9gpLk0w19TAwyJue0LVeou8zOabAc07Oq
bnTlfm7JoSaiq8ij6P08Snn4q9hMtTzN2GrPH2mGrKoE684NOv9OpJ7f0ZVlhtxIN/ieg7+yOojL
T3JeF/sy26dtSwJiOPQ1OZfa5he0C4NQk8S4KTqlIYCb5k+TdN8H65fbJqk519WXF0e0bLUzTHyc
8Ai2lMfZ6yMvMNHB6dZl/9lX61J1bMl5yqAfNn+xRsg/peF91wP1yWVqCm8gIRfnReSPNGxp4qOc
c+d2Ko46oCFNZF1qXzqWZOTRaQ1Jom45FCf1gz60HbHaF3cMk0n4L3k6GSxFN7TimE1VUXsIMvvC
bPK+LraHqf71tonobFBxytUqvTTHC+OloOn7gJLn0s+OGR2daHBdw25qzFDt2BvSlLIMwEtcUn9K
06gO/8hMyu+a6asdewFekYnn9u15Xg5rGg+CRkARpdO326uju9upfXtZPtKeTwEKvL/KJD93J3S6
QF945z7jsWO6G2m2V+3fa+p59iTHrwyHwkn6B0Girkz2nMmuUDpIY1mdRhoVBmvS7Yfit1kJcrvF
Z+NlQfkARBDjU5lfby+Ybuj9C1+FhHKBOiQ41MdL6n2Z23c2xGVcE/WnbpUUv4XGKuQcl3VEyl+f
p9I5rNxQtdSNrHhuKUDRLutOnGldfu4C0KCBqvblvhVRXLdjpCdDl3WXurLtI1SSg0QsZRA1tok+
QVMKUjnPs64ZWz4P4swgd1PaqCtmj7PoEur8KXzQtfR3IfVCW23boy2IlKZpFGdRwccWeUxH35A8
aZJqtW3Pp0tqBRMXl56Hp8l1jl0gf0+L7Tw3/NQvQVRR+tnaBoOZajZc5UJ3SqhE1DU8wGr/H2ff
1l4nrmX7V/ZX7+wGhCTUX+9+4LKuvsZO4viFL0k5XAUIECB+/RnLtU93QmV5neO3StkWIGnOqTk1
5hhunJQ67lHyeNd6rxv55OJ3vTBpd7RSkeT3IAfQPALrtKu+TKmNjtm3H3PuC1Y2bNBBKWwLX5Bb
YOaqxkdVy/e5a3J65E82rLoFAETwAh5d54ulb1I3C+X8/e3XPrfOKxueTb00Vl3NR8+yJQsqxe2t
mMwUFouSmwk6GjQYXFAjKbcAUk34+sIGO5dok5WNEzsHWmAobBSwxysWNttuR5/l3o2ygw6qCweu
M+FoLbQ+0AwXdykeMqvI6g8L2afTg2YXDhhnnOu69W9Sapzmxp+P1vh57O4JENdjdSHtPLOf1q1/
fT/VDpWLOc7U3Dc+xOSK9p1Dr47PoHib+jzN9dHq5o2Y7Mi6pDJ7blHXfX717GSOs7DlCBkWGmR3
dJdFwzGrgmaP9prdpYB5bnJOy/2TReStInx2T5OjD8T+wuUFN3RmQdcNfqr2PZbOuTk6qFM0O8u6
UvRCjD+XMr6m0D+9c5vhDN0WdDlmOiRPTqROt8dhSwMWNI+ni+NLQvdnn7SyaQePscYGT7LvdZyY
oIcgvRUPB+QaIEPeZfGlK+pz07Uy4YZxOXdosjmO2bd5uZ30rvIuEQaeuf6215gl3aNF0amwlfqY
PPU39SaL7AI9o3M4x4AMPNQvl5DXZ3ft6swNTfDKydtlOc4bZ8PCYiO3rA14OIJTt93qd7WUC7Dr
/7prh6YZ3bqvl+Pk3wC2CfTm2z78zDKskUxJd5KFzJFVpvb14m+K5K66dC30uvN/U6hco5hQffAa
z3hYYq/OrSb082I4nWGY65ebUuZF+ews5bg8TYry4aYBhpE/WdbUlFVIqZT9uJ2a3LZiqOW15qDb
dCrt0NOLLDfgu1Hzh7Y6kbcFUEofchpoq7ZkCgk8yykb/GmXOE08KlBvk7AtDMThYyMKmnwmSvU9
WtFnmlyiSTm3D9ZwKluMBWMUWw6QBaA7qg3/4JLAu6WHOp52ybv0+LAPTuv4kyeoKr8YxtNjRBdl
MqZe9PY+OOMV1/gpkPznKqnm5ehOX/ulC6pLlIPnNtjKoXRdUdM+xcBMf+xYLDG26cO3X/rspK+c
iFR+DlnvaTmSB6EDdtDbJsRJo4/V/kTz+D6Qi/2aUP406VkO+o/MHRcEvfu6uakvVW3PTfrKd+Sy
zkhT4fUtep30cXKJa/7MuOsew6qwCl22cjlCUt1P9mn38PZ8n1nLNTptyKG5W1gGm8+xQlDftOP3
BJoTbw9+7qX5rzvb91nhWxKO1Lf3Xf+h7C9gpM+Nu4r3ni1thgtLTLLZzMWBXJKuP3P6XQu/A/4J
TJrTnwweAIddu+O4wzW7d5Zv/4ZG86fcS0q89tA65jBDuPcIFhp54URxblJWVrlkJ6wbxeiVuJ6y
nagu7JBz464Mclg62hUzwVsXV4W34S9v741zx5I1zIy3RaIFL5ajPrCtHfdbBPQ79/GvlvR2u5AL
m/CcR1nruwvt95YPBVIU59nWjZ1dvjV/dvEUnTrfwXv29vf8dpog876K5mBJBVp5wFOm4UrIo71E
b4/7+3nCwKvjuewhHGL7GDgTgX+/RH247CBKCgjDPTk4cXa45BJ/X0zDk1bmmqtMV9VUwa/fmxht
PLs0nu+te3837Za7C19z2jV/O0DgGSvTBcsjsSf39Ixr/3UxREyv6daOTrwf2XtMAQ9ZRVQ/Ue7c
p3hIMh/kGM75hXF/v5Uw8Gnxf4oarpj7BXKbyxHElDr2X6Fty3334wTArLbvOhDgKStLHszEEkfj
KTXbTulWX7rr/62vx7grS05JZ2ZpLFiydTA4nNs7Or13ZlZltEIbk9lDMRwZaPOf0tPljo3znu3H
pVFq3paescdv46ytfju3RftByHIsVUiq1nbuJMoJ1YfelpZzqfft3MeuAvFcJFx5np6PS9J97fPi
drDLzzK9VKE6txXWPYim0LPoDU5t7IQqOiHu7Afnnt2yDfLa0L5Qej7jVdZ4NWq6TvUCGM3WYWHF
vyT+9/cZ4rrxsJyJBmqmseEVT4a4INoNcRucgA1pdEm385zzWuPTCj8hfdPiYmT8vugw3dUbf+/i
pvyrdX+i+hHRJcdybqJWJm8qnZ8Ydu1jRa7K+tZz4gvzdNrAv3FYa8L3ErAi1s6Yp+ngbLx43vlX
OkowT1mcXSjonfzr7x6xsnfVMzSH2C0upnq1n9hoBaOdbNIO6mIViWfv0vX8uTla2b+wzZwNfJ6P
45KURxdk28S2kvdUkXyxBqi5rsmoXeAjuELjTJ+HY0ovrMG5916ZclVDlXiqrO4oebmz+BJkWXfB
b53xEmtAWioNTzzqd0fdkaB4Yv2XQV0w3XMeYg1KU7VhqbBQbBR10O5JlALJwx6Xe6h+R1ak3nMW
9sUamDYiE3bGBvMuzHcj/kyKSyS3Z2Z93YjITV50oGTGrsxUsc2cYQ7KtH6XoBBee2WvvcWWvEic
+Vipx4FbgdtFi7hEyHJuVU+f9FOYrvpat6OpeuQd92bct/VRv0vUF++9slXwamsisCOPDdoX7Dx0
/ReZv2+f85V9utrUWsqmP45iRxWLOm3eOfIqOtOs70xbyv4IJb6oc3VMLnK5ndsmK+PUpeHSIsw9
Ir6GpMmjrKuDt33vmaHXCLK66RcobMzqmHRVYrZD5oMwEhzk5H2zskaKSdP2s50nwLFrERDwf1YX
mS3OBb41TEwk4yTNgoyXqn3ixwIF8AJw+fFbTz5PrAzqOibgCB9MaLy9Kurw7Sl7rU39JpasUWPg
MQH0vCq7YzZPnyvrsfP8eBTlvvGc42i1WymhWM7Lzwl1N9pywmFikSutB46CXqi0dVvX+sK7nLHC
NcqMtwk0tlTRHwXf1Q623NG/RPV5bmesDbyhpHYL7GfLuTIF0Libt6fv3Lgr6x6SpeJVikijF4jH
5NySaAT1H94e/FxAYCv7LlI2i3FKYYX7U/NBGSeRf8VuTxRgEDm7QIF+btZXpq5Zi7vTDpu6kaCo
s6PZAuyyubCk5+ZnZeyVGBwH3Z/9sc5rQJ4zANy64V3VIoi+rjJozr2mIhwm4/NItNuLzfpnjldr
Uvh54hWuxjGu122a+QqAZN/xQ2mOdfHt7ZU9M+droFivknJ0JkwLrb/MkLw2uGC5pEh4ZsrXGDHT
e31rClwqShdd4CYuq0uKHed81Lo7H657cFsHlQWYPNrPIzQwPluhF1R/9S9exjefm5+VuYLIWZat
2yKweR8aUFDN1W6uP75v7lcmu0A2os4kkuVh7oK0u6lRGTHsw9uDn5v8lcWKpB66luDFbREyLOol
Iz037spInSFrjJXjpZ3JPoxec5NNlwrop0LKbwLAmty9zcBd7vkNyoBJFaQeLQJGzF1nWZFuINz6
rnlZI8aosNDvkuLqCv53pFvckL5v3FWtCxcuVLJTTXAQ15xuPfvu7XHPbMA1TGxM56GDJMByBLQn
LL7T/sVqLx3zzySIa3CYWhoAkjKM7W2XPGg3887es8AJx/vLN6tn9sua0n1ZFjB0dChMj2UT9NBo
LZsLiIhzTsBb2WbhNTJLR0w5SdHFfHICyzc/8gK0kpNQRnl06Xb43DesDNURtqJTgm9YhmbTJVO8
tO+SCvTFmsx9TjwrK8EIdXRIv6EU/Ek56a5qyR7f3j7nXn1lrpKl1GpTXJL0g9qpvLla5ktl43M7
cxVRXTW1vUcxNKTTAqt/MjYLlkt788x7rwFhKu8HoSwb2LYelGW4TJ1GfgXyZdFcsNczb7+Ghfly
IGZuGZq59UGoB2NuuouJxbmxT+H8pyQuHfPc5jMaxfWyk+xmXq7L+q9N/x/f5/9MX5q7v9xh/9//
hX9/b1rT5Sn03n/953/fti/1w9C9vAzXX9v/Ov3p//zq6jev8+9d0zc/hvVv/fJHGP/fz4++Dl9/
+Udcow3N3OuXznx46XU1vD4Ab3r6zf/XH/7j5XWUR9O+/OuP741GBMJoad7Uf/z7R/s///XHyQv9
x8/D//tnN18l/izM8upl/esvX/vhX39YjP3Tg9Sjx4Tnu577qiw5vbz+yLHFPz1P+J5HmE2oczqL
1E03ZPgzh/8TPyG4NIA6sgDr0h//6Bv9+iPK/onfFQzqXy6nRIBD4v++2S9L9L9L9g/kuXdoEBv6
f/1xCgH/G9cY82ybuNR3hc8Z53x9R8eL1KVq4nqXm4x9zoBJ9IO6tOsTdZpp4LAy+qnJ5JzFkPRS
/38K5VAKx4PxMR7xOfRH7PUR3psL9E3N3bSHJm+/L5PMjdWUeg9O1vMLJalXge+fvxTT6Qjqew5z
mCB/+9KeakLbZdB7OTUZvUlAGHm3OJ5QUZ8wJkPbsOKx8WxXH4qkoWZnp8rTQWvL8pJYz69H59Nn
ExdMCi7YIAQK+Otit9BZK2yIxuyHzHNCkdhdkE8ie8FnQ3u05XZoEelfyGBW91CvTyW+71LmQMlC
8HVLbTlULFcQXthPlJMlynk9/0hHvybosRyqOXD8Nt93YHm9065fFxvbmZpnTTtId2QGgMULh53f
TALBOlAsBe5ksJ1/dUgDxFAX0S3znjod+TSkzA9V7ydRkRck6PlMDkurLrHGrLc7Zp66IIbyCbiN
fMCaf33otGSOV5aDvW90bsmNT33f2yZDPiZhRRIap7YiZbg4CwX/2+h633/yC/+2vp+t7Vfn+7oE
iAwMXgB7wHbWAL4lzZbRJMbej1Yy4i5NZw89UsAHwLwvtfyv0uK/nsUhNkIomnOx2U7v8pPDt5iH
SyLmLXu39Us3cCfBbrzK7z+C78mwvUuK5qBgFeqqbxnduXlaJ2FmsoaAz7n1eYC3q9v47Qn43fxz
5oN+6NXqX49NP70UkdTxJxwt9pT4wz0xrdjNVUVokOeavIghBZiRzO3kx6p0Ezjd//HKv5n914PL
ygUwh3uEMptx0I+tVl/B3fhghINavL8QEQ2VBT9XAkE1Br2zyDbwrKnOQtJOyQ850KoHySAo2KMG
xduPykmAoHEzDdW+gWpdhN5MPVwucHA3Ba1K/C9kpv6LkqRWUdE7qgksdAaaQLgjB1uKJWUVDLk1
V/GQE8hwDF7pIHvOU6irpA1oy6rFtuxAN0s6BX7D8N8OV1oGyWAlSaxRaWyDmqE8GCyjW8XSrf0p
mCy7HALUl9nNNEyDChstxUfwACoQhmq/ERfs9lc0x+u+Yi7cJyOEeJR6q9PbpItu8VPb3k/9MmaB
7Ui+6cdd3vrPxJ4/WIPY58r52tOp+fb2+v3OhTPfBxTfZ+AD5OtLtjlrjSwzPu4lZLh2VHrqz3Ea
B8yEbdMmVPNYj7FyDaU3ICh3aHgKCE6QCo8kuwvv4q4CJzwJx+cLbCcbTnVNBQ29Fj6rReu90Hbu
o6pfCgh1csSNoS69IR6glWEHBFfceWCs3ivjdOyrPgv0PI+PVu0s+8Qe3QtTxH49m76ujs+oTxnC
qgO5lNXq9GwYltHW857DAv1wbKCH3g1W3WRB0lkVj0jnt0VspaM8ntob/JuBOy2IRievNPdePgw3
/pyR7sHUvszCXE7eU5uyqf5C2WyF9qihS5O2/ph8Ux4KNXe5axa6S902v6ss36khKpXOIhi4Gauo
L2jahFNJdR5RVWRj7AKke3eSwh7CTi25iKqJqj6iJhdVmKFXhwfQJbXmaJxq2YZj5mD+iqQUf2ba
NNWWQHXySTeulwQjGmR+0JZYH+uS1RsULXa6UrceNx+axuqhcAOWlZ1VMRSLx2FM3dsiq9wpbFI/
q/egKfWek7rIHxxZFEugqFM0G1/n9nirUqfRm5z71N3rpbLLmEBk9JFhO+kdmBBkFYkalPQPb++p
V/7Dn/wT92yPg5IQCiGEQrt4DbRoK9kIrJHcqUJdOaba646BjTSfg8ruOjhG8FXgmjwaSpGFA20f
+yK5scsuamy9talXBNru95pgD3IV1S7oE+piuUpTte1bcTCp3YT5cMmnv0Jm/vba+HgPcC7KxN9O
ca5VDVXiQhSmdPdFqa9s7j2g/QdtDpznQTZYOgSN9jO4pJDDZ1CxFiOCvdcfqgbNR8CalkHC6KHn
ZcTKYbdMzhxMCpgfvy6B5LWaq8xZdg5NAcOqr1nBjiTn34wgH9OETEFDvZ2g8kq31hUeeJzYdEBP
h32YenXLaguNFqBdMVnSBJXPVDC7Qx4po3nQodTNWXVVt3KXSveOdlkZVqpqwhaRM2w661hW0Iuc
XfIjSxzvBkzPMuJL6kVtRj4B64+edeM/uF5x703+PW6dJ8jPleLKzedbYHM+40intt7UO1u3YEu0
SP5DivKu1T7uXVNVBMS4V2lb7+tk+NBKs8vcKd8Nolf4+KkCATD670rfbzb9PH3rRHKVdeaLcv2w
WpovpG8j3tCN2+MWmtTXqac2ZSKvG5LdWuCiwJUaKOyUuO0Uvc9t54m7xRZ9Uxec4as+1S87gBHB
EAu4g4MGdu8p7P8U1l3CID8PxBZa+Qry4o4p/7RkPTWRNjbEFWadDy9Cs1MsTFP+7I3KWk52jn4X
VXEQOLViGcNxRLoSajZAEmBAgAQ9Hh2es0bZ7k3WZH2/y0HJnqHeDE7sIEPTbBdmxPjfSzJiIZqp
sb+RgplbSulg4iIddR9A/z2H6BKw0nstaHoleik+e23iehHiZ3b7tgn/WiZkyPM822EIjrbjMdtd
95VMla7BcYrgmFsdCdNZ19hjZbWRurIi42T2BYzD6kD5+jwkT4jEnoMj3hpAjnokdYbRX/azBYGb
EaI91wCUd1FtS3fz9qet4v7ro5DGInPgwsEDV/cJaUc0IEnc3svcLukmKxA2NqnblG6ETDV5wHEr
ec45RJ7D2qdFtq08xyLh2y+xqqv9NcG+xzn1Ti/hr3faRGVtGbBY7mdtl1M81864I8o4PGiU0+LA
ZlPbDssl5wNg9KLoNrXLhzpmedaWEU5jUH6CvHMTkcWfL5RDV7H3NEMuIq7DHTSyYIJWGU3ae7NX
K+bsVQpxoFDgkIL7SDP6TxcmAafSX08fr4+iBIaGPJKclv5XgyuktRTMdd29bbvlEliTmnCy6Kop
Bj7o48ibcgsJ2ClKICB0n48LC1vHyuPBFVYwtYt7qOTggGIv7TZtIqbQLhG5cV8+o0hMxnheXFCk
iLLaOn7xwfiKhnrBBRWyCOVvfKLENks9/lRkPJMB8Rt0JWjL3TWpHPZtOcnjaFP/M1LnfDtIu9tQ
4atotk/6qNbkboaRfRtSEMLprBtB29Z7Qdn5NA8naZn9aKblzhcVjwu7W+6QDoh948zuxjjjeJ96
k9kR0fhH4076MBeVuh8JeUqaqcqCrlD+Dvi3+tZ3qjoShXHKAGU1FYLTrQP9havaqHSoisfeWGEj
G+ubDT3RDWTBZGCljEWT9tyPwwJcZZAtTEWq8URItePhds7YX9x0SL87bpkEvLQZnJTpZmxBTu4z
sswGimiAZxvDmyZg9VhvZ8P5hsPVhcSdpkfVCDBnSidtrzWxsjGYR1sEuhgXHpjE5c91W3mPC9hr
4iRZkg2jJFmCNtF+nPnUC0TbLDEkwOr7nMzWQSFj+zZyJY6p5TQbLbL5A4TtqmudOeipyBB3cnu+
lZWcd0KCxZuQoQ1cmXaBSBjywjxpms3Yl6d4pEgdyUR2m97PYCy1Jx8Gi5iDJcQTWI7HF7SFObcW
EX0W9mU7qA2niyDBUDl/yiTj3yYurH0/05dugvC1Z3mf6jodfkyZojcwHPtTxjsdO8hbrtOWli2a
KFL9HVviMDq290MTR33qbTElkbL6fEvpMn2qc9p+TIiHwGo7YyCVd8fQlTJGBlBeHeRVDiSvNS/s
xh4FLwMp2Q+I1zgBDrQtslh/kcFUL1WYes6ftDc8SIuCxp0/jl+6qRZxJ0oTe8KmuKmzOdjkaoCB
W8EjryL5A0RlvcDk7q3FVPkklZmmsIYA/dfJGR65C/b1AMeAMaoy/r3xVZsFanSXMZpwAAdnVV+8
pOjNCSXzWOglvQ5VWhlQYMxuNJiZBjbv6nC2ZvGFdcYtQs4RmWqUf+bADLn9WI8DNmZJ3HaMBz62
Y1QiMdospXJDbxL4tjKhQa2M2auk+4z9nW3qhG4qUxZhM3b2FllHfXB56n4E6cFwgF0Ve9bWX/xh
Tj66NbmiltuHtp1UUSr4Td7pj4XBAnUVPzijTK9Mi/ec+kZ9lki/gtptviZgWApo28LibL+CerDT
eiHTDdsSCb2UqZ67NKT54iDtaPtlmztO9ykb8pOOe0etsM1cRSPwZl950rc+OwpzhUpkF47l4n7r
IaEXuKpIdpYtcHaERNMYuFUPkjapm2zjNk4bVSr/moi2eIIOzJgEtcU6FuTQHHgSSUqWQNNCVSBr
1lVc+GN57aH+GI496pzovuUylDWd7phrAT0ylRDkDjBMOQfosaiOuRnYHXbgFOkSqKS6wn2ia4j6
4ncc5ZHBHSPZFzVqpGlxT5qB7WZvooEcRzvitCmPWoCaAc5FHHwxV4Hr5OZ7Nk3f5yTLdqTtmkCa
pnsG93wR1SMfke7z6etoOzPS/KIJctA8bPSMPrasw+TLmVdVMHY4xYTIhcRmLAy7rdK2hLJ8V0d9
V2JOnWIOx7xm08ZZurmKqK6aFC62SDdggXTunDYpWGDRVt0QcCjfWNqjSeA1DRSqQMAaJ/5IccJt
P0128ozpktctWJm+WpNejsauyqDQqo9F2vAYjWTOnpVTGSIPBcMWuIe/ImOcDshTvkinST8b1N+i
EYfULijSRB1K4y8RfNtJQY2ApbbOZ2frQ88hKK1yBuyEV3eDZdvB4Ek3ZLVj9h4uMEMtaX6FjT8u
IUJWGXggKw2kVd8Qt7726vSQZlYdptUgA7+YcY6uxilEOa2LihSTMun+as4s3LsBrx3Iut6kULAM
OnxF2Hdkhua1k2wKuPvYNnSIZjctd6iPDqGYwOCelsrbIjVub1HgZ30AusAkSukwhX2VVqGjlRNl
tO62nZA0ntmQBtj10w12pNrTkjQB1zNeDXRGfuwVDr+WasKBni7ZVhcg6rJqZBwITXeayBz3kHTc
umgYj1re5D8qV/Ir1HDU1YR0M+pT787J+T0fuxGhCY+WuJ6OB+MmgZzI8myjOSjsEJJv0K0mnsns
8mj2Owvz5X4acBkQSNYn+wIeGjWJud8M+sQXPJgkEBU4c6wRT6ro16V1n23Df7DMamLCuz/Z0JJg
dkawMSfTYQb+AFS6Q1d/67jXB9prvyg2ljFFhT9KHPHFyBEsHpb4ThNaXvctJffMLeGbU5tuRiI3
buo3u97g5qzh1g8wm6mbeRp+UBj5kXAcY1yRNVvlqDG0quwZUTp5drVP+nCeuhGT2FTfimnpQ536
NM5Q9I5wwBkCe6Rt0A1+D8TIAIcuWBuLsbx3bdBfVeksQ0Xo0+APd0iz+lDl9LFQNIlN5R4SWdRx
4s3jGHFbOjdVWX2QCbxzIr10o0TBj4PH5d6BkM1xbs0jqxF5zDS7gW+7mFuSQKWxFfIpw637Xs2D
fe/OBAmXkyVhMuKmAUoBVrCYyUTc9z5Qd/wA0rjPRWu1gZ3gR3kieeAtvjgVxY9mapYSQIkMGw1l
9FurcNNtl+nhME3jjDRo6SKERHwmtZ7G3KDLRFT3Ng6nMcR20P3oVCbkVePEqKfJaJ5gCnZ75XDr
qclbaKZLeQo13f2ilv5oSCXiAR0lgY3+pG9OkZKwd1CD7Ar61XQCeTZ0CrfgSE2CvkVwqe0CoG0p
9B5O1t6Urf09hXcPQE52VMLZLc74g+SIjx0iLEAx9AmdrNhpTvFiDfWLYMjOnMaMIbSJx/vOafbu
VI/h4NtJyBvy6GjjfLdV6QStX6jYq1Az0sLDzFbtTuAwEMN/maBLFhakaQGyM8AoItKc/ILmn9pR
eoiYyBQZK0E9zKUfpWDpCzjTZF+I8nNvt+l17zfPDJWkrZtNapO58zePDTjeNKIPSgkCizxZyI0e
U/w/k4wbjYBymoksQlXwi/bqfou8o9mZen5pJ7gWONHswbHTbZ97Omal2qjaTQ/dZHUI2Ms146oN
ysbzoEe6PMhkwZ9Mau8WPbjbqp6FprNK0JjUN2JxHifhQGNOAVpYWQUMyO23i4vywyKADc0FSnKF
nwOOSE77QZlQ2Uiy51pvQMOvQjf3q7iR8JjZlORH3F23gdOb7phTrwmdQTTbtNNemGvrW0tyFRA2
pndJiS4foF7QImG59ocSGS/GtZKoWvRDaxEeuOgYxpkDYyzN+NCUwgX2nR/6uZz3HfhlMH0TOeJs
b8XZhPjUWO2XooYP0ScW6GWG/6SQtfqa4v7lUOQZwqGboO+5NRgobQh2AwyKI8F+9udO7GEhSTio
4qNM1Hjj6bL8rnyePnZLdm+L9rNEcA477R/bQUP2rEGPs6PdLuaqvuOQywh74aKMvrRJmHvDB6g8
+mE38T5QzgBpvZYfwTRxPc26jdiEsm+UWj2Ll0GBngOYWRQRGi8YqZXFYzPrKPUt/8HjoOTDsZnv
phYQiV6WXqRH5N7QBENDfafwoSCC2GsqXljqvgyoHQXMcDfsWJtGnk66GzZU6pn4wtiRk2jyuZ3N
oZvlHPvd8kO2UgZctq4KkkJ1caGUDHurRogRdYLS3jw6D53l1rty1kOQSZqqsHb1nCFslUV0OtYF
swUE+9QaEaFkjCuHrhXepp5AVATZm8nFMpToJUe6/IOUA8rAULjCCSPVV6nkT3PbX3c5ba6rRboQ
rq5wPqsxMnj/ND64zkO/0t5N6VX1xgDm6eXeHFMkaTsKmooQ1armCqlYCR6gzA99ZQObm6PvewGY
xxphWqV2I78fkk3T0++1aD8oVAUDU9PPfqvkDfesP5e6uCtMDikd3NjtIIXyLAvdP5rEuwagewk8
j6ZjYLGehk1puZvE4I0mSXHVgjJ2ROzkkDtmueqKaQyzarj3Xc3iBlWsyLcJon6du5GSRRs63rIc
uDc8WNbyscyKG3tGToYmieKh7xXymaGy55CJxLny86669xZhYf87n7u225pKT18Vn+h1ZafZEdaD
5pYisVjEexTretQNA0fg1Zp0KXdjjvL0YAYeNQs0S7Riassq148Zx+p5IzGhTSoHBLjUupWCzrjJ
wfkLi91sfX/4nCS5DUXRhW+sASfnpXf+D2XnsWM3sm3bLwqADPouyW3T+1R2CFkygt6br39j39e5
yhIkXJxW4ZSK2jQRK+Yacy6iJ8aN1n1RimtZB1eS4pDaKWXNyamn0k2oY+0b465dTPsKEf/GoHNz
R7D8fZfJ/LkSVnc32S39JJvWlJUl4+WYQ1FEybd49Wtpm1Y8+NZH0AgWKsscb1Vt76zGdV+KOZ2i
3k3muMhTpqjqS/EJ7Teek0IVsTIyn7LL62O9tEHkZ+V4i4ru7zeRPNtJ08Jzp9mu7ZpxF9Q6OIka
vCbNgnFvWhxgGn9JDm7ifDBkJ2AiLLeyVwsgdtOXD4yUKQ/D2vAHep1GWEaDKFvao5zzX+UodnXn
Mk2CvQ8cnfXKkt3IkcSaOLVpk5IM/4tE24wTGXQhg1qH3bKQrrZldhf667jFhpi6kyyE2KWu/qBf
muw5lFx3E5uNt1I65duS7Y3a/dCtriNCj1z224lFo3eLqPArJ0aTqGPW41+iHo0QVFcxpqZ/KMcy
O9osY47X3Xl0Gq8rl45WmjtXba5+5ZsoeN2s9tbAOhKvlTvEnrud2b+90BREJi/JNu8cq8UKhuxD
ur5nxVQXfbSOwaNM9fcxGauYYdVGuAXJN9KfUv5+mRlLSp50bpw9VzV2rY3HwKYhvzMr5zbtlhpt
tkBADYohrr2M9d5dCIIbNN+mK4v9Ni9n5XC28100FKK0ibQu6Dbl/bDGw7jJcKCDctd61XVtOcPB
bqtbfEzFvpNrE/qdeTUOLIZW379ltr6uMvXKauxfty1SBxUBu8MwPjRb9wYGE4SmzHL2M37mWFtF
tDYMCCuqu61pWGI7GRAbHTwmuWtHS7p8KZd8jNbZor4RikEGIsnPeWqIk1UmnLmrURzLynKiJAvy
uHYdtYO9xETAdpkt3bepWwmwoqESUlsHzEIwH/qRCcSZLR7atMsOTuC04ayt+ZQr5orRCDbY82fz
REXNMbRy7BexLlu46O5hYTt+G5F8mJ+7Og/DxGs40jZDpyrp8SINXvW+oEoaz33g4WQaGjfKEcUi
ITeGffdGRr1Siv5m6UEVc4GroC+s7dqz2yFWMvjI1nSJkq2mRTIOPelzkxMJB5lhVs7lvXerwzSL
xypIgQzyNixZxF8oM+6FqL4v2r+2DVZ8XrLnMWjzXd763/w04cDuZl8qo/rme04RjZXRxsVSr5cl
tj6bi5uGSTkIwgfHG8PhcO7Wejx3zcQ3049llDb1yziyMw3G0u+2dMmOc10aT5YlmijNyjWWpuh2
zZgF+8SnSl2bxLj2Z3ZVEyV/6PoxLJPmZpmD9FDItQ7ndKCFM29vxbCIG3tiDqkrkYOcjNVt9SzJ
vmlxmHXW5jJnajqMRWDdF5l8su3idl1tN4at+1pl1ZfAH4KQftWHqcwiXAvrW+nYMsw5wofOJMqI
kzliWN6gHjhLgEY49ac2k/1NqgSnBKL40iL4aoh+Cou1PCZIf1aZquO0remuc5Yfk1u/D12u2NaG
h6m5iI/zMMab0O6jiWV4rzpJCE4nEdnA9HfO5CSR0fX3lcebVnT1chni45AuNJyScVbRMuj7olBB
ONE43G28v0/uWrzndFPoZjU/5OwBOrq6flhJhL8bVfVue24eGf50J5Evw3Qe0YeL6eznFIlV1q8x
4Elw8LT5IBORsiFWfWi09e04mN/79fKXsjtaMsjXfH/6TdNKG5VMQ8XDiXrlvgbCJfawemEL+YHC
dSsERUXrucGRk04VpqZHt3JyxhPUYRpvoFZnQfIgKob5lvvmF7/tmBw+9qy6btmIsIBrPyxVN7+k
+B3v2Gpa8r4qHS29LSPfacpdV0q9a8c5uO8GW5+Fn/EMN+ANQ+v9WK0MptmSJlLdpq4te7ydvWXb
GUPl/k8zVWoxxKLigA1hFOcpwyObUu9dW5jxElTftLdm8exSyyUmpaExrYpqUD92WU/actt3MXD/
tbAH+3sR1Mgxg5lhq1i6/VTmjM8MGA1fY3y8ZwXWsTaXJ79q5/NKVG9kKf9b7rFGr7U41EHJ8bq5
01v5CmoRkNbdNrecUq6HWv0MVp0y6VXM1Od9u9O66Q/C3vLDPNYrf9Z4GNT6a8moKmgmUxmUHKyt
fFyOLROko9mx11jQyI+JeCQeyPGeyV/aQmLDHruZuTqOFtsxWFpcIb1uOVnWlLFI1/GyZukuGfVd
61QfFugmB7esC8mq8EI34YgaODnyz1ZVHIy2exKNH2YiqW9GoezrbC3bE7+UW3BR+TvfTPiOkjvR
NibTFa33YFFrOFXSiavR+lgKPKeUvX4UOIkd17WUR0CxjXlbA6nsfva+VWyOZNcsj6uXthzfrPE+
s3MUOXinU9BO6zWA4norU3NlIWUYhePTLFa5p/aBSF5Zfr56aS6j3lMvjnLUod/aF5gewBXuTOiX
lQdCErAWt5Oun9e1VzGRbUQpu3MZefNwElVJY9pyBWrE9i7MZbvdXHrD0FGactT9Sl3yZNZtQpVt
pDt3nted508iLjmdYRZCGCj11N9ZgVfvi3xrWNNm86ykt7CtTgcrd4PImOnfu73nX2CJe/LuvEg1
87XXrm3cLQ1KrXXL3LZir6kz9mLGphXi7t8OttLZG4HzKGqOP/g3ROsv0dxxFWPtJY9gXZcnon8l
+QRpc6yqLom6fMie6xTlihNs8VSqhCaNco3d4KslIvCyOm4OL5brutUp6+jJ6koVR5T75A7TIFtO
YGf8jLYhaqAvNlQyB/XNbNwOVdTSd+yDDuXV5B2W2ZiOaUcXalfDUfzUuV3dSHezXxG5DP6dub2p
g+WX6TFoLXPqt9Zcm7d1kqjdG7YLYKyBDQtNavRqjoxSPSZB+5OmoBFl3gzIoHwR25awYrvRxRBO
gU5VOA91v5x1T597ydYh9GmAfWdEiv0+85XtUzdJ3zeEGqTiFHwGCkEP31Rn39he3+w4DmZXssz6
q6aSRhSM9cTL5CVvtcjwj1vVsj0sdiauunmTj8mUBmZo0vM7lktKLT4uxccAMXlO0RBC3IjT86xr
xmW7BDcUtVvHJrrWMekSP+Y4X8fp3PZ3tmqmL5yhirhuSdyTRZUcA511OwiqcV/mY35mldl2aQnt
lZbilwkrE4oiEaRoq+yQ2BYHxdKZmn1aU9PMjch3dNXFfsAgh7u7Vde5Y4zPc54N6BdZepVROZ/G
2SquF7aqMhBy57TCuqKc7Xf5Rv2RAL/eF8mkSAkjO6YoVlC3NANSMGv3BXVbnAIfrahxS3Zivy72
c+CoczU5VigTM3826HWgQNlwDCjqX7wFhTgZ+1MZgKfMXQfto2hGFqL9CVJn7S4DU6LCEIgOVmVG
KnGfzRqaxSqRyClOf9iNwQJSuGPUjBTybpdasZCNcdyEJw+525vwGg0mPU8V52BxCEgcOjcG6eBV
UqAUZiKGPYqBPBbc2XgDhzq17radDNT6yLYqtPHNXGI39ViyFpPhgkFjRWs5qFsTqikij3dmgpjp
nhRdltdyZGIByh+6iGhwB2V+zUBl/uDBWM2Wo1ygDpvR6mNqzQav+IXmcAr5mkpRxhP6Guef4XLj
g+re7qWgNVrosJ5mFuVy02Ew+9+phtoQGHWk1EZbzkq7v5dyIgV/sjkJ5MZyFUybvjJhaJ63mclC
oq3avZaX6i5xtpcKhXcncpUel61zrzEwNFEmrOwfcMAnmPfSj7Zg0h2wWl/68n8Akf8FgKxy85py
NLaTkKUIfbuZooIuWJizXhxckY3IQl76D9jiDxe1vYCJqCBTjmd+DvHCaNMJaEvgB9cZOVvO6zkV
RXGoHE/vqrY3qBrp3vy9+f4H4sKGX/UDl/pIgv/93nnP5jzNl64wTkVrQRDlrXZpidHcsGOqW/vh
71f7jDxebiwgGTSfHdjgZZ8pXqPJGzSRyTz1rZrOLAsgLlmFYpNcDC40su8pPrwd5Xo8GxwQh677
F6T/h9vsObZt88JKlsTPk00WBujVrplap8VKjf1ME+O4cGy+tZcAWscuUQOYeRP//Yf/gTYBk4GT
xxsQ4HP4BDi4kz/A6mv7tHjWdFN1kuEjUzbqcNsG+jJN55ff7CRVTFYoM72AUZXNv7CmP938QEru
Pu+Y58A1/f6s6yEJnF6aqFad5tL1uhnlrra8lROfFtY+cCgpaI24T3TOK8FcadDjXQdR8a98hD9w
Rf/fKUC0g8QR8gnrTDbSzVqnd04Bwj5Di4z5pbcBKON16GckhXpqjfDvT+APj50jp+SAB+gL7Hr5
///XJ51tjhp8L3dPg79anEeYki38oozkmBdnl+Ux6nX3Dzz8v9eEznHR7uHjYSDdTze8m3Nv6Irc
PGnRpedhzmojdjn+JyHtl2qFlXYlUqu5zv+yvv/3ffv9ypcH8L9+bYotdTSq2jxNurf2Miuyq3Ia
1AGkuH+cA9AXr828A+pStevLLPvH6/6nHy4lSxhYvGF6n8n0nDN6OzStdTKypjjS7NEY/Och7Gc1
fHQOwR7KRw77+xP+71IGtsz5AlbJp9/0ORDC3xgp5HFsPm0G7KCgoH+x16K4DwZp/QNZ+u/7y6Xg
lcj4wn7DtX6/vV2xqX7qeuvkdt7ywL/mRFWwwLUuSpyU1v+31L4LJuYYnoXK6uF2cQPn0yq9NYQP
FmxI9IqMpAv70QuqWHPSrQ5/v4d/em+4gfLi6WChsj+9sZVbu71iusZJlDjh7aJfHxqSakJSXYMH
itNyV1zEJs+1CODW3vCPbOzL7/gdvHSY5Oz7hs15ntfn0+XFlhPsannmCd0DIQwUZmGFSly0mb//
zj+8oKYDpeQ6PEb8bJ/W40qPHmtQb59SS9kzg4ZAyo+SOff7vi4dvVOCESCxokc3RH+/8h9+ooSp
8yBw8MywMPz+6mybPWoXSpxHaU8FmmdRfpeTXX75v1/Gd6gmAnY6lrtPK6xM28FJu8465ZYLuOoD
0qzHZvEN5x+/57+fguu7iOum4wSWND/nePiWMbgeY3tOducM6MXISPRSuWgQ5RVu0nD1F7P4x/ry
p4sGPD/H9VnT2VN/v4kuxjCov9o7LY5sr4pi6p6LzAeiz70pfxTzII1/XPHyX/z9zUSa9XzDk57p
SCrD369ob26i0yZxT8FgdfvSFd31gtwSm6U9XXq26Y1aa/pTU/vPxIv/XpqZYSb+notJBW/HJxOw
SCGw4OC8EwGv42OzVuierkySPEyNLeDoPlBvRWVW2XAamZr/8YD/uyRQi+K/hnfGHCKdy7L7v7YS
e65WO1tdXtit3kCqkvetKZxvziruauxVR+l1xh4kqTnXyfIvV91/1/TfL/7pQbf9yvEV+P0UzNkK
4SkmLqFzhyPHuLCF/eO3/uFWm4aLMuP7li2Nz1EdiZ2llZ5s5zTaWj6oJSuT2Chm1SHMUzLtvaXu
n5BycjoQcEPpP4zSf7q8afpsKPblc/qcyeynrsAEpJ3TIPVgx8bG1JGoRMGwIs3X8NgbS4mPcEzF
suuzRf4D+P3TzaYw5/RuXtx88tOagazT93B2zskW0/Q1dQ36DRheOj9Kg2Yb//FF/XcJ5kvysA/6
ePrAGz691gDXTPb2F+fUlVtxnB03uy61QsSk5bSrs+WtydW/Ul7/u/herolP9bL6Qh5+2rf9VJUy
7ROHEsErkmhpBVj+VJZbvvv78vunH+dSapqSpf6yYPz+0aB5p4nbcCGnnyDsKiprvHZWejeXOQrS
0prPHKrz979f9U+f6sWz4F3cXBcj9O9X7eiTlSWo8imY1GtmaCPityE2VkUam3PbPHd9peK5rsdI
tYyy+fvVWZMuz+z3VdLj/CBdjngcKRExf/8L6C7BVoWmdZIdWQtLb47HabJVpIxSfw9GVjhUuTF3
omJo12dhpuVDVZW0qSvHn0LPx0IVFmWVxo45BocJrfa5Xy2vChm8k19pF24lxBnuwpqMQCWXmVqr
F7Tvo4a02pFn/prT4L8xesaPeKqBw3AZvuRpTFdyMZZr0uO9GUFRr69iWgemA7iJTSlVz3kDERd6
0LkvyUDHOrQrv7IjbbVg+b4Uw4dmUqUB0+H7+3W0GWotpm8GM/fu0zKpaRVULhha5VaSRrApJrKh
DMqMEDuDT2vIbLE9jToo5z0CJQxE06ZlcxznRTk4RbBxXAbTouP1HZ08+LVNNfR0U+a45ARjgPy6
4gghgP2kq3J1Ljep1Y7AuXYMq1q4bxu8KX1Yc3WuM3ybAdmpCd3cORXoTKk3zk9budAo6LtuWmNX
ZssNgcTJcYTjxNChfRpVOpvT22BCWAqXIev1oaUHu+7TQG+3poUSIqo5v97aZXEP0Gd2Ghdj4o57
e+zV12Gw2idVreV5BZ6TUb1k3MbMc7qXaUpUT1cxQL9TfHSwV5ssnyd0BhpWfqJDXy5JVG16+K4F
VEPYqaF8XTBi3W4O0lk5lcWdlxMWG7Z+afwwlzy7yyen/urZvf2QEuujrnFAyZNTW6zW4wQi2VUG
EK9Jfw7qlGYfybzYY3mJwjxpxd5uZuPVlJS5CtwNZ3yFkxVzBfdBTsOwc+rA2zlJECQ722+qx4VX
hKZBZtABV6O5kUpoqR5TatMKGH29lB9y9bIo6Wu9a5xNAvqOqF2tZb/1HCJObe4md7XdXZigrACm
xrIezXD6DLtsN3moKtf/nm25fe8VDDg6lMngPfW0e2jWjuLdMTZxNekWzLwfdUJn2ghqg7dGMdOA
v6ukKQk/jB+MFiYhNlMpD/DhWXC7EvbDqE3Rbd0eYzqsTWpb+qSMoPrJe2U9QKvnd958geatQnvv
dV3nKhz0Yr8TBdih0MMi0Mqmt8HXQ6jkiVJoMCKnn2ecT5mF//gwF1716jIpxgqNZlT7su98eplL
ikUNdMX7Wou2uFdrMz3YK+MjcTnZ3yufhMDQbL3xh7ATdN9MllOxHx0DfdLunSjg0wjHmbMjL1n3
Uxb2sEVFXmUahNsuzznv/ZspcewahqFucYnlD9qn38R8ZVyUiyHqL7miJ9MbrnhQ2k2zsF9rmJeA
gzEEbrcTCr+ECZK1V33Q0EaiDospiOZHgaUfncTk4Nz71Dp3+Jm3h3kbXfIoh1VhTFwasnEq1Ky4
HJL8oe9NUh8t0cf4aJ1+1/OoUNX0bPQRVZymajTT/I2jGzKuHuHfwE/d/L3QWlQIjf168r2SofZj
EJwTIHDQFdoAsh1KiOjFnuxzqipIY6wp58zLvShfRXbwlep2VsaEVPqKxAyRpYO12tzSg+XYxTE3
7fK72Rt0axImM/1MF8OGf8qLEdZABo+Gsrx9OdE+CmXtME6WTWt6qznbnpi4gDReDT/LoZCxORr6
m6aRASev8uBEdeaHvpe4sWiNek8MxMci/awGPSjF6yah5i6naOAsZ7wyFi+j96LqV8u1ir2VmPrB
n8f26Dd5iz1DuyAEUL2scEEm5n3DhxU7KIpZlNVVwfagS3wJ6fDmBKl3mIADogr1+diSQYpxgi5p
xcsZ103jHHU1dic6VXDrPe2RPmzmVT/ZvUhP2Lv6HVjGcevy7DorpuSIib5NoqAa06vENnyWBGWD
ULp6KsLWtvpwGAt1q2jC3QWibR/qZdJXyoN60hhHdmUH/jiP6Ua/LMORy0iTEAhUxqOFSyshISGy
HKiBUAxiEXRvnXmJ1w5bqHLciiRBeh1TnsxPfr8FT0lTWQ9NkuhrlsbkZPRWfkTc5x+rJfnOHJRl
PxGycXBo7t5ArJV12C6GjHIM3Aez7Jyv+dpdXEO6mfHHGs2JjXa6ERnZagYdhl2v7CkKNkN9mMXo
PWcscZx4LZKE18yXt6WL0cBkSsXOs0b442Dlf5FmBMRjadPMLYPFAO3B1lgYG4/JnEzAOVUf2ZPp
GhnO/JyOhnnWtXY/pq0O5J2Z0UM7ewy7+7EuvXEYJhyjVJVG+mgQRQ4F3C6nVdnu0ejaW1HqLBJ0
Ig6txjIWzoYsdxJAI8bj4z+tyzIUEV9tsWsWb2Wz1BmlTtJnwU8jk9t5NkADPa+u9lJu7cfGVGZJ
lKVJyFnS9XHL6vniqZmYgt5t3WA3dy0fGn8gw01WJ8HXnHnxfPamP5+0rGWUIJ6/69QG3+fZ2BGO
MHVou4oMfH/LbrehJFaO+IU66szMBgA2UK2Xdc3Z/9Iq2+Weq+Kq29zjgPb2tjJYO/YyVT8BsZuv
q2Rn4TyRWCaet7TaDcqGwB8B3b3Vm79vkvo4U673syk8IyYCQT1leBahHbN+2+dtfSP6nLoicSo/
tLy5l3t6vcE99bw5hqs1VKetH7xDsxZtNK8JKvNs5AQxcJrX7FKbfh6dvhAowqn7YOBMzePNmDY7
rHxtXkOT0Cu78Jax8MvllzKc4pRzHgl9S//KOSqFpkq3F7Pq2Gpn6QnwBodeUjZ6EbtlylpoJq+T
AVQfT1tbHQRpDuFkLuKgZoqduVsIjpCWs2GC3oyjXDZ7ty0dTLKu/SyEwIXCq/3pQbl19mKOSbpr
68TG+SReGg/mPGIIBa68sdThMuf91yBvvuReAD88bxbBfEv+w8sHzNttsWnAHp2diQYcQ2POskhu
fj2cNoDR/YwqGVwx42PFSeRQ/8mkT1heGWAU1nm9Rd4oxW26WqD6vqd9INaO7Tidu12/9dwHZlw/
AfnwHKbCbN9YoswsdhUBw327wSDarltXIUUFJqlVYyYRWYtZ0GAJpMMunMctr+RxhdPgL0e4U1Q1
gbWHieizmC64U+LkBuHcMZOyaE926YnzpYEQ54Vj/5ih345Ln0ApO5LRnSuyGbZ6MBs6zzvb2kDM
jVV2lLn5etqULO8g3sqz7WXVha73aQ6WbUyRuXHedjFwYHcpz/xtxRqOuWh3Urn09La6f8Cw+FgM
w7fCb5Knbu3vy0mqV0RX5Pt1QzgMN1XpA+6Gdk8rbWt2F95jbzpdda+D5Zk8rvl7li8W/WOcwEu4
MQ1sDOcMRNGbKW23ecafXtL7Hda1GeJKFznqo59O4OaOoj9kL1jadc7sx6TpXHCqdLFuqPI1u6l6
6RcrP2ET2hnTfNNbNRhDVpXM8eT+y8HN71jz2f7q3DtYRpvGjRDPaZM+Bl16E3Tmk2UnMpTrrCMI
0Zz9X32dcudoS9o1yBKPrmWyL49gJapeY52QKJcsZbw2eCDxyg23WNh4gRdjuF9t62mRMqa+sgn6
So9+pV4K37znvdMHosxABHwnmmuP47b1PjYMeRq88oHv/mHJ7SUKlPXTtOcvnim++hRQkVyW/nqc
bB7LJCh1tP1K8zTAF150j1Q2EOi2m9SR7GV9l8isjCrHVZEhRsw62tcHMyhqFsLqVyLgiI1gI0+6
mEGeO/OLhaNhSIzq0CTTO+ksvzjIkoAR0IQU9algsQJ73oqdVWc3MxgyZrGGaJjh1ZmtCZvA8rXI
fRros3VvEy4MbYPHIMWMurWnUpTtbrEWk+gN4gMMHx5wtA5FMGG2HfTOTC9OSAZWwjE8Uxg9Ucrd
t0M6wEJmuw1f/HHq9ZW7eV8oyK4oFxi95jM0nMQtLyYcQcRmYzk3C1/sHguSvlvR8OFJsz7sa6uJ
8ma9dRN8fsvgQDhkt367PGG9oYyRxZNtFN+drZJ8O7OKfaFx+Y6c+ozcz9j8GhnPS/fFUCQ7APhb
rAnuUbvmWzM6t1bfHGY18XkEPLLWo0J3lmU79mpkC8vdd5wXX7dMfyTO3IVm0TLEBqZvFoURToue
j9jPoKLs9UaPUxB1TQXPWdQAYlUeys2y8QBQd5F5hdfVrV+NZL2tFpmFmUNlMdrZk28qESVAr6E7
m9W5RZmNjdZkbq3sMVUTwQNoCdI02sYeFwFmPmPqmF4oTYp1w6LWq69Sbf+qbf88IeleDaq5eBsr
gPQhtc95HdTf0GOTJ6fXmI3dIj+inQS7JS0/KlH9LMkeuXT80/vK98Zw0s3OK8kh4iCD0q3nKtqM
JLjv++rV9CFtUzBiWf0yg3nvGLyHfRKcxmb+3rqDDjM29DPRXXcDuTTsUuV1VrOgzYPGNWtRt/cF
qFc5YL4IpHj2t4nttZL2FYPqz30/3/Z29WUw0yHE39juEhJKosRb8zcxJ/kryRg5D8l/IUuHQ2WS
Padz+j23y6+950FJdFyKo+lD6WyPs+xRbyZaoaUpw61qr1Mgnt3QVNCSFkMZ/bJooiAlLMPVBn9F
IpRiN699CnH7AZShODIs/jFpMeKkQf+mVpEchn5r7tptYBbvXBe3Q1rfkNP1QewL/73Z+kkCUgdE
vxKC4vs4AzPa1KJ5ES7nBETK7oDP0d5nTEaNUjd3w8HY7GgFgGrhM8LewpY3mYxx9r05nodmDYVt
bx9N6pOPlmVmlDQchIny29WKYYx5fa1XjwDRJLb64GHYMJBWdf6j4X3tk1kf7GnsYEppy5ZdYuyl
2Xd3ylzqu5IckzAl+eQUADAfPY4eezDt4c5ym/JlsKEItahT0BRz/FF1VFNL0CUpCF5Q7FyhTniK
Nf69Mv3oSgrWgSqKJtBhK4d6F1TqXtcNjpFO/8DPYL5Ztd9F7YBttRfNekSEOsy5+Uac9TeOWsPJ
TJcdvoJTzsQJ+lcr2QlixEJnPiz15eGl2QOxJDD12tV7YffFwZ2tr1oND2JgyEOQ5o/KqMofIm9/
NDO3tMtSP/aGRscdgGFI/ux80fMe1qTaZcb2ItqtCBuhD03BiynAOkVt8w/pF0LRrtt+I8wKGyQy
wdYce2tYMWMzpa0MBiBGxbnBLTC/AdGD9VCbZEKcmW9/gAR5dQf3zhHDPWbM2POoENBrflX1olVo
z4pJVdP06gvvyizhs+FxrjoXs0G23Hr+zAXX5FujrbNX8vZa66hfspoPUqTqeS30/UT4+i6b1hRf
0jIQ6sU0oWqkchzngx6am2Shop/N7HXkfTdYfqLUAiksenGWBCjEjA19qn1xX9UOkB3AqlvjRqzL
51z3dSR4R6qKUIGVDJ2mDd59MRGYMAWUwc5HTdASvY5D2TQHz11eC5Wcl3m6Ye36Nk9mTIF+psN7
7ojGab35DU/PhLPVOK4E6tn+9jj5wI5Ou0Q2toZW0XJRKYRUOntX5Vy+5taMbyUPkHwUqdL2vcrE
d+m1JpBHf6ArpfZdq2+8MT2YTnO2Zf0LSQsHbZHPt5nXX8ts+2Uo6HZhUTKvSXMrLfwXPQBhXz+b
RemE0pbZAd5Ax54SoEyX97YLyBAWHgfYhvtq2/lVjZtrlLDeQ7DtLKU+UIwPeeY/qLrcNSmz9HTO
EXW27Y86IyjRyNObSg03bpuyb5bNY8fbROJXsU8U2h0UXMwEmKtCIbtMgXlRcup94KXfIB6pIJ3V
ipm6DHiLRGOtlAdg26HWASn+5RJnc/GYDqxCrirIIFpmVNHgtva6oz1xx1V/ks7AUaN8Lwf/oS+S
G3y/r5ul8Xd19f2KeJmL5Cpvs/s2cW+MbTp7s//a5Plz2xe3W4K+40wvGB2buDP0wR0Rd4Be32q3
OY/m+la3zSvHKINywa6vArX92Fbn/P84O7PduI1oi34RAZJFFslXsudJs2TphZAlm/NQnMmvv6tz
XxLZsHEvgiBAkLi7OVTVOWfvtdPJHHnFsvdOxHcZLgVAbISiVOHadtUzA/Frc2A/GhJzeW99N6Jo
M49hc+i6/E6Z4jmkfaDrUeqbrr3N9fq+As7pMx/c05B7byDQohrUf7AHP0ojO8fkivqpiFeGjSOF
g9lzXzQ7VrrvLYYGX5SwLTTwHCyoaIEU3vFR4o13mdbSHRGBp9mfpiofGfOv01A+xdQBbhrW/uS2
pl+GNWtK3HqYpOqRrpWVn/A97CJIpL0Ijwh8tQBW5Q0+qrdQL6oj2zH0giw8hUWNJjvbcdDnGDOy
ZjteGLSu84RX7LIkkYsRdR6fw4qzf+hyGLAHsMzt4LANcWKIwgyMVhweDYostoCoO9Zm9ZQUGqa+
cvDYI/OTV7PcoEIa106jDtHcfcNm9hANCGmLBemXFvMeoc7YOB3mkyEiDs/JTvZQPCbzuDfrpb2t
0jneTpG70WJ50yUmLsPJIxuax8TQu2nTWHQaPK3ewNV7IRw+kHyrray9/SK7u1h5VEeY2KAIiW+w
3PoVQgDTD11MYDpqx2A0AWX2ddP5phGlOKab4n7AhmR7kMqsmuj6eLSeLXS4cAZ4mAavPoWOjli8
x+eCUDcOHJYwmmjRSZ/yIKTMht6AxUQ69Q/6MmaQlPYRu/yxGYZ1Jc09BOR+VfXLdJuW1fytcWxt
S5NWBcgqh3WqgY6PSV3Cl7D4PH9im5Kjezss2l0UVstb3LjzaknsfBfZDqR5U4yagJYXxTd1WFkI
Y0ELuBydH7RRJLfD5NHUk0Xu+cugo3OOMYz4sV7YmzItqvOgEZwaGebymFowNIoarIecrTlwW918
EldEAulBlUfz10SMT15k4Mz99zrO0CRb+GY6by59g1G41Yb3EcuXPsUJeFjeM6CkNCdMiXW3jfro
0RBYSR133lC03eFDOrPVTVhjkw2VxsXNR7mWVlVudR5imCMkAbi4Z2y9poJMHfputGVXiaiHbdqG
CCnMT7qAit0ZWFCVhdeZaR6vUPbXj9ee3NUzHPmgY5pVneAJjohBj8PJ8W0rPFhhR3JOhQOo1u9y
1WbruouO1WS8Dm14l9UhvdUx2xkoxSG3XJMaQgYYYBz8udYuGa1F9LEY1+z6Tk7ZTWouWMIsAszM
62mo1s+0XxgwWNQmDU39+d0o0xdN4DbMU/MWAdENhnF7ZSvjgGzkxJwUt7c7vtY1vTCcVucZF822
mF09yK34W9rAgEgFqQvVfNLpZCJoxV8yJOa3QpOXyuo2QoUXJqqHsLHv1TKemqTfsTaQEybtdtsM
sDXAplhckSoECl+FdmDBUiOUEKv2GGGQt/JhRlrvYkWKje9O3jw02KGNtKG53WTlihn1SqPEbQrt
kYPyz9nsnspxWBmzk3JsL1VQ5OLGjpaNPWdrN4Os14z4FXMbFXp4cmnCCm2+UKO+VbQr6cOE6q4p
cdsYuDOLWtwXNLVXiyq8c+T2W2a0J4uOykpvXLx2Oq6AVvBja7ZmMwnXIlMPTaWvZzzsOEGGfa5J
uhKVc8mT8cdcOBck7DTnh2PfQC/M5lkdpr6wGPlI7RiNJbUZhx2xahpsX31V1JvO0oGq53p6q4TL
ZqnLt34o9G+9UbMuR0LcJ93ArK6O5/WU4FZuSPTwayOcXjhvLetE7/mT7Lo7zwDIA6eDjdPPFlby
Vtc2Oo3XVVxz49JMCMgT8YOTUlYWVRcF0xR90FBibR/iaavL8V5lDWfp1EjpdkcvcbKw+i3ahV0/
DkDBJj5hnDYusPZO0EeiXbOkW0A4aeE3hiVvpn5sn6L+ekhu8O8MNEK5zzS2UX+1QdpzVIi76Qpe
QOwN1NnamhMPV1/nKwwTw+1oEgDX1JW10TFwvy4N/tARQMmWk1C0lYu017mR6wcbkS084CX91tnA
0XPNyw99wiNaWjRQwDuVHM0mw/d6SKOCCca5ohp+MBX5bDnHcqhGFLBL6EBRaHsFRCOP0nWTt8uK
7ucz5omfKXuxcrAQzk6ur+AP4+l2ENdPORuVRlLO1h1SrFhY9ygKZbIJs+yNUQSjcIAnGein1t7p
LowBSBiUUwqKjY0HJoDxweJdlw9JlOWEJGcO26L2jF62uRRVnDz21aQ9yL5JHi1QOAFCDn2jAFxt
aVCQxB21nGx6mo6BaRfztpSS4ppp+NrCqEX1i+U8nDlsiSbXblOcnt+iIWt3RNKlaCPpLfdJJbbg
h4ZVVDqv0AstLOt0xmzFTYm61vHb1ukv9uTYeLBNWKgezSLcBTwnjv4BeCfeZESDHJTUOzrVTK1n
WT6b5mzS8+irTYgBnwoX58aGsfOxpZme+WT05qsBx/Hol206nK1Qd9YGKma/LoTYTgbrdhSaRZBk
XbGNZ+2H4hi1tyHE4POy6f0nMr2NSSM41DJ67aBz3hRMuX2DWRX9jpKRmiPO9MT7raaH36TQls04
DLuBdg0zNuKgbMJ1MLV6nY8e45kYtrZcafCkT6nsKn/QSo4x47Ey2kOcp+5KWXLTafZJLkWxnq12
3VkQAo0xZorfdDdOIbdFW16Mkj9aMtWVabo2+3KdszpvxmRRgSsAgXqJBxtTrw5jDekg14fjkpll
AOn+pEP28J2xXgkwKyuQJICHWwETYRiiFTYmHslRcPzpmKXIqf/G1AL4UO19X2BWqcb+WGT8nJnV
tHbkcIZvdmpC+DVVtZy8avxMWig6WDCPYNU6/CB6vPJEgk61iPbsMllgMVj2Y4vGmIqvnZYcB3B4
tu1qr6kK2FlKo1ObGIrMssMvZh3DGn4vK8ZdocSxsUueaJtGezdsKAl4bubrw1NzVm+NdJ9ZbRuI
MJ449xM/hEcnYVGf7uhpqg/8BregWex10oUMBJvuB3aetc1lN13vE/TFtvXanR4nm7jj/O8t1rka
awrI4j7W6VnVKtbx3Jlr3BJvSZffc7x4gI+A0KBmFW2w/YiF76bn+Rq3wxj0Y3OisnO+WWMIS7SW
DksJZ9vEyaHbOs7kNyM+mUymh3RsJxjP9Z3hFLd5V64sp36EhrQZQ2/XNuk5t5jYxrq69AjDfAsg
aNpJfP722tKHrW4BfK2oMYLFIX0qK4tviSE+ISDuNcp7u2CJRUprI6Fwz6KlO90CeXGs9JmWxj7M
EuBBsrpl5mj4sGXfjKm/5DJbO854WPTmuycEsVm9A0VR67ciok4CGiYYgVdID2JX39RwOn2crlCY
zGWd8uCfI44Waws8rd9L3IFN2xxzt3rBOT+sHYuC5DqfAOJ7W4zaduZrdmULASRvwS3190obpM8e
eYdV/BlzyYOdp/eIuG5VWvzUJloyYYNntU3o7mfdKXU5pXlJxQ11MCxbGCOC0mIviMvyfYjUvjRL
d2eHFI2h06xL14AKLds30Yh3VD48k5nCWDyUul+lULGy0dwrVZyGMmcoC60IZghFaet2+yLUA+gE
VVCMhE81iyXYcDLYT01/WWoL/OvINgXDatcO1KPSnp471pxodI3AoNz1cwlTfcKeE7ePQLkeMX0F
Mh33Ea+gobxN3WakQkmmSvzXG9FYZ0raCmlNuR4mrMf4nfEd6sXBLar3RhqnDKPW3CzmIcIgegUs
7evBvUxGfJfgFeO0u8kHQX3PkKg2WEtmitzAJEl3HvOblkwa+FjJj8HUaENdgUqTxKwEHERUzaGi
q4Qybr3M1+tji5skSW4K+v+sXnITRvZOc8v3Is+P1AL0DoZx2zf1+epDgJ4S3tE/eldquClx76qZ
Q4o2PdLi+o4P6t2Zixt1rQCzNN7FBnAOprpMxrynZRz2Zmke3NI5sLS+17O4Mncc7MflTVhK46o5
Wla9G71EvUZDBEhNKsSxu7qgKhfkaKh95GH74gmDgxVNDSI9cHUn/Tnmd48TqxNoAKZi3aQHXdV9
a9AHVm7/M4sYj+d9U11mZw7Xo20wMXZwThZwEbxC3cU2SpW40daLkW2zKDq0cmxuTdQtp7mqb2DU
FzfO0LyozOGlk0gCvLHfxwxYPM29FQv12CxRZ0ThUUfEYEbjDz0ZsDBm49kDnNrU086Rxa5pK51o
M3kXm93elhxpYy9+NlWDLWyE+FjG9nqEFbzqO3c5lPbwzniL3gKG1WQwvnlxNVBazGqrOkZMZhvO
j7wj9iZztfsm6jl6z4XPS8WET/QfdQUE7vpQ14iQ7Ll88lrvDfSJWjcp1EcMkyqgqSs3s0MZLdv6
SZf9T72tn9sk24SkXVLnO+epGJ/jyHlxqhTFhqStP2uwiaggqY658Fw8ymNxVIotEYrrzbxEtPVV
+UqguxcMVnaPJuPWDPVPz5kvhiPPjVNHgeW4z5qF0VMsrJ0lqHz6cwppSfik2x13t3MfMGRDAYTF
x/MNkNKjm3pxKAaY0Xuc2dNHu5Ynd1ImDbomCbwMNVfCMK/r5h+t3ZxQZP5Q0oQs0BbPiTtuPUt3
TN8GudZX5VEHzNj7KHSMbdYb79KGC4WnzG9dBAsNXVQfDxzoc6ZGoRn2mP7mi9WNe7zbUSCmCuH4
/NJDvreoom1HR3+R6ZTCifGWFcYKoHQd0K95FVgkwX9g+64bluNMy8u1BkoLzigol3ig6cqmc3SF
PBhWuwfydejavN7DX/wUUXTrlMwZG63fTRkwlcnyinU24a+1aMvn4BqhWBJNYLEFoox2aNFZBx0m
ZNJpLHYmqbOIpJLZ9lWnXi3gDm7KTC2uLOMwwxb38ZX1OP6NNmD6jat2chLm4Bwq5mp817zqQtX3
Bh79w9Sib5B6AVJ4bhJoRlNvlGIKK1PYO73TY1Au3/IY4U+CTMbrR2o2Cz1a2hW7wgWRY0NMnHtT
bYHEHWTDg4rNTOcoMb0keWyfySsl5xzGMzrxJnCb/kxz5jnv7Z/SGw4yA7UaFT87A20grEsj4Oi4
Uqm79+IF6y4lY9kB6EryNX0S45CL6d1mUrHGWbtDTHTmJaI9lsT3nSGAx4h+T510jmL56c7J8+RV
nR+OAqyO9t4tY7fK8U+jpASqyiCEshQ0ipx2nh6vrTapcJe2m4p9aHHjQ+7M9qqYo55DNbs5DZiT
zGl/D1H6RnVxREK015zyXKbzsoIRofmStorez48TCgjcvcVBB49x5RcHTgy6VO8FvnlDGnT74C/V
arxfdPZcapFkS5t9Q13/wXaz84y4DArQ6exWzktkMYcWcjo3tfWYG9HspzYcI9r19zUr8AGZCJsF
w0y8yvQXCouySGNiTDtEP5uxU96IVL+b26HdcZTaWXn6MJrRfd7ChNVZO/aTmrfs9z/riJemScR6
UbXasOPczMxZfOVNh1CaL7iKXtl/YWFPuN5n8TaF1WVI8vuyAWs5dpG3yT3b9wb3YRF5cqiykreJ
nVTX9XGdcMoLDE56aZbd52Xykz1y7db5s54sBpBUUKwZ/f+yHAPwq96qmsZjyh/jd2x2o6GVK7bp
72alA0QakBHNDFMsBrvBUi9vjOOLKxya+fTEwDdZigswe3oAQ/GTXJBwZXDLkZ1BUAvdeKVT3lOj
39NDoeEGLgzpNPUnWw8NVvDF/fSiGpgruQVEtr1+6Zm6Hh2rtblOziEBIQfSp9tRJnca8P6kB+Mj
sD9FBWDzrGEMpjUvZd2waIbhpUOv4Os0YYCPDT/rWt9ntKXcXtwuZny20t5YJUVpbrWJ/pcxM3G0
QwA4TrXTSXFkAc4uRGnqvpXaP7Fx34eEuB36Mb6y5yTbXcvkzkQ2xuvJbwJxE8wKHL0o90YTHecl
fjPd3r6ChehuKQGRIB+fwtBpsa2Yw0kBTWNwAcLfiDQkdlO5Qi9EDzekh2R5E1pUN6hAt8BJS3d1
7cG0pXlI+8VbQVtZj4s9b8HDzgdDAXiTtn30lH6fAHNjDOIFZZ/sIHa/8Mod7Al0H5bBW7NuP3Da
XpRl7Ni6vJ0z2aupRhoyTu0lvbIuEgi/vl45W8fE3cGgb1Na1k0q+p4VUuy0jOenya6KFBr5vQSI
AuiocXpQJ4P9aoZpCFCsQ15YwYjE2k/HZra2rEkYE6eSHkBb0SvQeOZhom+xP9ADBP1iTs3BACRq
9HjtE2PLmXUVzRlfu+5vAFPA46ty7xzX2nJnquVO2RGJGgq2lZ7cgjzYwuflVSzkR42UdZehJ4fb
Fz95S9wHOQ2gRKGHjSVMYLHuMhHvBc69gPd+35UQJ2Jr/ljCmGrLWeVp8ebQ8gS+2t/HFiMME43G
2PYHTnG5n6TWWjnMqjzAgmQZJ8o6Vap/6FV2mOGsEVNzUxrGTbOMHIqGT2hEcp1l14pQvA0i4gAc
TvuOUyGbNuecK29QQ/2T0xnqWZi6crpluHCX9+gIeicV/pV1gTF7VXP6DagVLmYhPb+s5wP+4p+N
YV4a5PErd4y3wLXfvG68lAPjAZ4R5Vc83okX42epvF2c0axKGNGICUwLjnSqhOvAkKVDncMmg4AA
SewIf5YDBLgqNNfQm6Ez+YPot5FgcIjDbSMLU0CBz7eDG7+Heno2EvQ61BWoE73PxqWfCMRwmzOu
3cZUTkFNq+0Jv9QMidDcdrQhejDevlyi72FdnUpLjeC6OiRrobOljN7o8GL8Do0yuvwTWmug03HB
vyknJJXNCXjP+B4NY4OdGqWTFlowpGwHTHRbrfvR+Vk29U2mq7NXZrueOIuiYzXA+vYKJzPbTGNV
b1ph5Mh7SrqVrapvBFATZv31G3PFdVi4d7VtRIe5EQ8ZO93ZnLSfCN8eTK+9M7LkNKYAA8q8Nu61
qbh1x+4Z0SdPoMc50ZITy92sv1eiuSVbIl3TAziMMtzOtXEEQlxzSpzTYy3iJ3SAAwjOIV8PZjEy
yddWWu0mp6niZWEoW6IOjn4UVl5AcdYtlMfAGnL4sUE5QsZQCyeaKG9+OAP4UIBuVF2hlXzvQrvf
hLaqdnljngoaSAjkkJoUcxlwyCRXhqloPWEic5a1plnbNjTXnlIVxwoAcnrHxloKjjx1VG1pEkMi
HtUr1B3GAh3dSw1m0jKj1mZqnm2NEB0IamlgwzINFCwzSiBvTNaJGwd95z2ijodFlhntKrrCkAei
coPUKIxdllJ5ezC3G7Qz5DG5xMgl7ya5nCrlf6mG4cmuUD0Ad7WvZ6AEfYdLNyavmK261s0oDOjo
uCnINVhd23U8KnAMJ+fQdg3kFmmsuQpjEOFbQ4uAGdrRi5tSY9/uzfGe0Es8KtM0b/PO2DoxJ1Xb
LPurruQpa/X7sqWmXLpQBBY4J58hEkycGOmFJk7KzUAgaxwHjaX+MSXZ/VBqPyBPVEh1cCO4TD83
0FHXtTB+1ihgsnh8HfXu+9jkT1iDYn9Gw7VEEGRm4zvJM5R3pveBOg9S1FTu4qEDoMKFNer5bSgW
geq09DagWwhw9xwm5+gSDyrktg6UvZCX6tfFgjBlJtVnYruPwpm+MYXh4WOaOACgRSnNUm7r85sI
8/0gErp9cf0O85ABUt1HnwuqBt+erJ90wOqdPat3+D57pPyvVqI+E2Efeq86t6bcWVlydCPznsLC
3C600K775A4DDPX/XD8h3qDoCcWTlbQRx9JRP4VdvI089zCy2lKlVXtyvO6FCFddpw/+7NGUdIfq
I5yz74JrWlQW0qJh3EhNv3d7ucOtth8Yw0NroX+hGmdneCmqPm3V9kyVkFR+pq3XQd1J8dVysJV9
Wq+SKf2eXCmObeoWpxyfik+eFBNSQcaAlSuWFJd6N9Rgq4qr9FhrjBxlbTJtB8BSSUg5SR7axhsm
KpUivMlxtvuLTn0J43wFhakMhprxcp1/jjTelrB6EB1/mOa2NwaFgTdFr4mqDp3HqYb5735BKnoD
COCF7k+gSc5v9ZT2YMqQZwyeC0J0aI96P2yNxaC10kyo1ia5Lzux40Edg9ADk1qa710oD43m3nhU
5z5s1N3MIu6bGjr8lIxo3YDm1VpG6ttKHRsCbqWJGNqgN79K6/TQXluPWYPgCHDG2SLXzs8dhBRL
Pr/XDBituDgLWztz9p72qUU7mObGtpyZCPRWxOZhzCAMaLT2KBRZ0PDFJgcqw/HDTKZxG5pZ9Nh5
0RCQ4ZKiITfvm3a6jMkEGW0Mr3Ad5AoZWISazI+BnvEC9e08ac142zSGl4G44XdhOJ4PE9zyQOVk
pdXSa2EnDyFDV9wyPBd6/Zk2lrOJjUIFDiGYH5EqnHNOaM09bXhUSkX0ABl4hHo8Ncy3zWaLgTla
gdCN96HtpVtIXdO9lyXZCU1a563GliYmplcY9bPRl816qmCdRpaiuCd5MkUtrJ9SnbBiJL19uoob
ulwRo8697TTjE33ReDVEpnhxhjA95HaFKLNBqhebpnqNl7jYj3037NuEUkKZbQdPqoR/nof20RhG
4rS4+RWyzaJSaLLb7CgpQ+zALfPso7Ei6q08YshZp9X7kjXFZh4AGPdN125ju1UfVYhe219g+MIm
FiHzXie+zXLsgInZWQHWlPSYK3TbFFgSLxlxmxB8UhvVY3ztnRmU34yinLXi8LLpwsk6q9n+7pWg
Td2YdkpeAk2D9a4uaPfpk7XyzbXKbgMmU+DANloEpSLKNoBRusACowr1a7Cn3WyI79B3QdkpQk70
UXU8V+3UBqM1AqBnTDWt2qort00L2JpVgWG6kNWJVoCzrmlz72lKNhzV44FxIbJGWojTQ85AZm2x
H64EhrIdraNiC0U4g72tCQY3C5GDXJbu1kWywFnaU5siqa37DFfLJsvsKKA0vLI5h+u0pk8+5aIQ
O4yD1rF7xCxNNkO2VUT84x3tJ+secnp7VNPS3JWJcANBag4PZxVdtIVBDjmsMIZzMDM+sQOISuwc
HXBVdZc5DZeLM0yfU6rnJ0dU7lVlwZkvzhemjjZtTdNqbkc7Gm+sjBS3VIVF6dMjv7qQIwosLUFF
/c/A6lCHlI0+MJAeQtFiuAednugKf1fFajhM37WcPB/4N+XG8jCilVY/b8S4AL01oUS+DuQ7WH5f
IprWXMbAep42P7RMNk+CIeQm7rMHp2YG0STWclpqFT7M/IZVnSe8vX82chpX+sFXG6d7jSXCDEyI
7lcbZ21xjsljJfeS66zoPvfh1mTywAF3gqR3g8hhOM3wPy6t0fQ7VrP2kVOd92ymDdxpagDj//GV
BG0a13YM0he49P91ltYSMUZblS6kc3yGPqVF/K2N4MqyRA6V/bYksbrrHW38RE/hMqFtGaGUQ+o+
dFlUU1fPXib/8qV+pRAA4tTxxOs20ZFC/wqR0CgF7bZ3946p06gl6OWu7owyQfjasrNjQyGm8M+3
5jcWbQe7tOQvHRqB+eUj9UYQ9FfE3l7gc/2BoIITvQrLE7mGfwFImL/x8uIjxkVsGZKMU/1qcf6X
77/TEqGj3HP3S5XY8CNtPeQQ1jeM9auqHu8zSc4B8AE8QxxZ4uijNJfyJ6uOii8pxfVVqjwwIUlY
B5+8gpoUzjprsK97lqLJByPqoYpr91i5k7vL8zZ9+/O1+p0b+R8ntCS9jPjIr2wrhQIK4Nbk7gtT
pfds3fAhgP4i4IqzdVwtCy4t1JRQ9+r4yPCUt8l0lr/csd88JC6YD8KvuW3S/OrJZgm1wsFouWPD
aNxIvUCo1RNMBXg5Dcyi7P7yeb95QlzoTi6DYdrNv7woCxoOHdW/u4//t0Zcpn4bK5wHQR/aH3++
wr/7LIJTHAvbiuEa4gswwKJILiSl614B9APyrKxkLbkPe3idS/QXe7khfl2V8A1ZfAx3FZP512cf
8q0gv8bbl5aZYeV2jadBMtUDnSd3giiwAIhstZGTGm+X62bq0jf3NbxJGGPpiPP3/4NhQGebdQnE
jzDk11VJxRLlVp94e1f18hsFv3tThCWyJStqd3kRK3JTzb8FVP7zQ78sz9DTWANggqAZ+coicWOJ
NnqOXDARWWn5k9G7G0lb+kWky3LXJkX/AwFDhxmUUKGjvqBOBvE7i1NqTc0NvjTgPaOakhOpKvpd
wsKYkOAg5L3XpcabHUfRe5w5lkQuZeiPMZbuYoMiyIm35MDp9h3k5VDsGxKvclI40Na+ePmMDAlo
MEj9iCcQjn1Tc+SZozl+09thOLuWh/PC0BVcGCM2x32si+aNwCWsiDplT479yZzluU6bxFnhZ3XC
jZU46tzhSL6ZTSlu0px3meiwOZ6J0Ojra9yal+qHti4R5taFrd/2WdTdz6j3II2zrxd+SR1k3ZFk
x383DqllBQyVUHikVGUMWyeVXEItbD57sZRyJbvGHP7v76MH844cSe8alP7PIvWvZRQjHpdr5CTq
ZomDIY10HYY5aTJNh6hs27+BjX636Hngl2w+FIKT+5UhEnVGz3Rd8/YGKwxg3IRWjIEcgKxuSm7I
+sjJjfzczImxGUJPW4eLkfwlxvF3ewe5isLTTfsf1sb1Vf7XjxZGrDBiF+F+jGV/NPHX/zBJS8VQ
zcgk6JzQXfeazbvbW5nkuymhF4FY+vaqFZXLbS0UcGEZo3LbdXZhDkE0Ovk3W5sFyPd5kKGvEzbH
XGR2uu3IbTT+ctt+g2LxuGEgPGhVYPb+srSVTVOIwiT8uYkQYAGwcCL41O5Ay1SVIC3LcLaQqzZw
8jk/oe/988r624/Hs4/ZGEyU+zV40yUBoC3pGe/NJqG/R5qGnwCIhGQ76msSxpNbJof5Ouot6y+f
/Cu5xNV11jIipq8cyq+HGoSiMbBUIns6I19o4EUxcwbLrdrT2MZSbFqNvji+a8EJ/c+/+befbJum
AeXIMDla/feh8aZFcTmHcN8wlzpyr0lMWmo0QI0geCYcrLtOoLn584f+uj1zxJEG+yT/sKFV/fdD
DTW5fVmQImXZNkPheHDcuyXnhFnGboHHsPwL5PPXG8tJirfTsUnVdCBg/vfzcBxlnUVHEvFsOLxr
QyU/cDIjskd8qGMcHOKFSejovZmUae5ffuyv+BuOIg4Bm2yimOLklyNdO0BeHjnx71U3uW8pSt5i
ZzaM8DZ/vqi/ngtcQ3ckg0aWIWBcX14ez1SCBhB8gKZU0xt+GwByWcH88KrkfPrzZ/1DJfrvbugC
onF0qXNZDel9uaLzQtylFpNJ0FLbZ0E/zfllnGoaMcYKz3v/kfQGjayQp+7J6yUOkTbrvqshHhnv
pCMGfRS21ccwxja+yNibfzAO7w9ke3UQIOzIu8fvQfpNLMm5CRavXe7//At+d7XABOkg1Ezaol/P
NQ4V92xTPQDkEMP3lECLmKnzMn4LixgQ9Z8/7DfPn2Hy4AmoURIZwpc6KjcSQp0AKO5RaQ7VoSpa
9sRQjtcUCXP5MDLZx4FC3zqwd9b9XzaG3/1Ui0MLTEx+KxvUf5/+0E0x1biUL7GMsnNKGemXHMEZ
09tivvz5l/7ms0xiaVzXdnmkza+npBqz0ZSmLNjWMFRMfcbonhGldyCJLvxLpfHre8UGQVou79aV
oSuuX+Vf291Ifq3pULbuDaS7r8syt2jlok797eYZv65W7EWmsHXIfg41zZfVyiuNCs5kKfdOxjBm
27FD2OSCEOS1alJUlYGhIusZL2HdBJkgUhNZVH47itHRHrGNSdefEiGozMiBg7E9mQ4CzcJYGCpm
S/uX6uDXR40vyxPmGrYD0vErpE/xqoTyClOTMmwRK6LHLVOt3ydkh20g3GPqzFGtmhmw/j/feuOf
quo/i4LDVJB8GGFz+7lW1wv5rzvCND8j0wSplZbp4SXuZvfQWkRjEpwzlkgS0OkHamiyzyZXNhI1
ABWmTwAxDj9cs6Afy1mYlzQzyk/gEvJVG0mAWllRjzBD4IWl86OHdJlgK6t3OQ7uTeraxFtWg0bW
BxOzKFtxBz0Yr0U84pTRYRMgiu6MS0Hsg+e3WrzMFNIW0V0ip29NsBEjjyHpssfUMXuxy3XUUD4H
/ZAkl66+phrTdO7Ilw+rPb7fwTwskdaldzrx6CVyssZhUKAbw61umyRFYUYDQ657oCyQd5o/uqqm
dLciT72aZNGVuxR3UQz3XgE/orsToskz4VhEkPk3et+aGolPlpi3NmE85GvUtCLPGR7M6EblaIMW
FNU/RF0Y59JunavdSREZ28TYosupa889LJN4pbHeIHfIwr5BX1gsFTb9qn9s5o42rTW7itAy4ZDD
ByPgmBVx4awWe5jbvdWnyWFgvERkI5mEN3o6FhhD0pS+69gghyWfNeaOUgvPPzURYrm1avTHJA8K
85PvUhyJQKES6WEpnfplyH6SLGkt65JG2+2M6ePHFNLgoIlrAfZYZFoMa8bcbb5uVYY+sieu8qWK
h+ZcEpKRBrJozasrbdKLtQWl6pyVGTLmSlxp8ZAo4Gdg0HYzqO9l/qAZxcjQCb54T6B0C+3Htsoa
8TwhFfGqEeOAcNjoynLlDoN30OntSWqTqP2Q4n84O5PdSpVti34REgFEAN1dF66LTNsdlGk7qWuC
6uvf4LRuOi1bep2rW+mwwRCxYq05x6wYGsBjHp6+/ir+WTxcPJUsvBIC99LY+7B4FDYwOElOG9Yx
QVRXnnnJRdsNFW3lpsoeu64tbr6+ovinpOOSdOxsCL/20kL6sDA66RQ549QEuFJxmG8whJPzJTWa
sKAIAJ/5vZzOYGyxTMZjnL+7WDkfvThUPwfMt4SAOWNwbuKcf5sVjcKAZQfAhmz00U+jZwUXX//e
f9Zxfq5Hw8uj8+k5zD//XjWU1065xxp1ZD9UsLpVZoS7Me4YA359IfHP5uQimaOkpGtCI4Og67+v
lGmSuDmTBuS7GoO3kr2/EBJYm/RzFGDK5FCR0ci35piM2MHLCHplM++9FdmPI0C62S6eJZZElIKO
a0JR63XIaZcjQvHNT/3krXHZ0ti0TbpXlvXhlxYzGFlLpuGp0K3cE9vUME0exug+J4cLiJjICbn8
+ul8ckmaSQ4oQf4YPKOPbw3ciT4o5pBEHM+kUx/CumjFfEuSOKh03w6+ud4/2ETaZRwALPYL2jjU
x3//MfwiLC0xB+GJAQChcIiiLtxZNNfoJZ4aVeqVK0fEjiGLySBJ0fn6bj/7SJbCgQ4y9Gp6dx+K
omLQNNdGG8xW2PSnOkqyddUl87oofNTRNG4OnQrsfbREFSYl0Yh5F5k7pHXFegLIc8VMI90I0hvp
06wUWRp5HCe33/zI5cT+94YKVhuuI+8rpxbq7L+fESoXWxaxGZ3gNSXPM8HyDzJit1o5InDfozaU
+8Q1kaIFmQGbrQoM5yf6nvA8ONI6DR2G9DBtkm9qvP+6GR9/FpXVQvumxmNC8PfP6rICVx38mlNQ
Dt0j/2LfC3eg0mjDTL1FMcCtnS/G/rovo+ZXPjfeMfMM4w39cfSGQ178AWLhPLN9mN81fuW/r7Fy
TODIUKZZUdh0//5tRYY0qZZVfFIVTay1R8zn29IEYspHx3oRwtl0suiOMaptIaQQE41JGzBSMMnX
LFETKpIcPQjGXuk+pJ0H9qiYYr3EXoZoAWmrscW4HZRqlJOtcfZnLUBxpa6GQSHm6SlqRgTVidVC
zAxIn0fSyVSL3nfYTzltmAy7rICMD8AAli55MV05XI95nxCFhw3pcR5ndnOl5uLFweWBKtQOJfoI
OymZdM0Bc/AGHjnuGG6C/walQ7DTUZT/CoOYfn/JZ3xs/YIBdRSnJYw5Oij7XNk50TsDwetrLWRM
7OZcD4q7MpsbdxryOzguAgIQpcl3FfS/6y7Eb5e+qU/oAG6mD6+xpP8VDuYYn2pbAh+JbBgHsWsC
QbAQx379zXzy95f2svsBE3Ylq+fff/+8iEJj9uf45Ne0S7vAopJwyMLtssm/L6T98PXl/u38UfCa
YNuVD++ZxtuHdSToE9miZ4XE7XWdQqSp7F+VabQ5EK4IIa7pLGbbMYNxdXDxIuPYzXPC7nNIW/U3
P8b5p/jnx+Cyd2h8csz7ZysNptb0k9FXRxQQ1qIjdMqVYXvHlD7AEvOcl1cxpp5ir4fcxpQDyLTe
VhX+lh3DlH7cFlVINFRfa8v9zeGtFz+MrjdeZDPAv8NqN6Gcwmxu/iZCHI2kX5XJiAQmYC6cVymS
jhrjl0jJeeb9zewrY/Tw90iqHpfSbiYgtbO0uHdHL4gPNii6+Bb9QTHhO9Xk17JlwBIKRU7WtRMQ
TPLCUEWnWN7L6LXRsTlu0kIyABdx1dZr5NvyGpqHHe8cI5YVUUblpPfg60O9GQUl9B/aLRPZXt/8
0ZdWyocFkL2LYx51BGOYj+3eytaAYcvaOE5FXV8gzjU3dAf1Qc39Q5AHxFZDst5JUeC6G0t92aTU
qXPQf/dh/fuy0+U02bF5zx0yTpb9438OXFDLsIwDtjmW/NLDwLJwwOpUzjoDfzbn3xSW/9aVXI0+
Bod72tzUsn9fzQ00494RMmU/w5wP9ATorFXEu6q03WWxrLetdP58/aj/faOXa/o2m+AyyvM+LB0m
ZpyczCWOlESa7syI/E4snsVNw+lkO9G522qfE4q1EFG/vvKnd0uZSGXqcNMfN5LM4N4KTMZHKFDw
KE2sa3kODqvEhgc0F02riht1/PqiS9Hz94vlIsj16QVTEC0L2N+PWKoJEtpAbAmuRsNaG8yXvLXh
W8gOv77QZ8/VXpYusXRpfPlh2Wo5R6c9hfZJ2wYBkom6x3Q8/FJYMFDxWdU6A3UDnQXO/tcX/uyx
OswSMQPSIvrnDoPEcOU8euEp9HBdg1RCwQOecz+niP57S0cHhA/2N4/13w2Ix7m8t6619ME+vkUS
W06LpCA8YQBGXzJO5cwSsjRI3NLIy+9qS/Oz6/ku6QHk7CBKsj483X5CtRFEc0BiK5SdnQSg4p6B
Xcj4pmbZ/lEhaVsUjzrTaxSgjkL03OliD5q7gBOjJztBZB4GTM2pUotNOmUNf6VRDD8m6TdvPf3j
dhUrWBV6qGt8xpQCf8yxkkdb1bBcfdZWZGCV6Z3gnkYPjmosaIN9PCSQyA1wgUA1MCwaTkZlM0wI
EzezMwcYWoy+hSyRz+91GYGhtKoSkWE/A7RyZjzQmBUaIJSqh3R+FkTkXbaJNf7KOx/xxSSId9rq
skKZKVSB+lknESxJD8WKs7KmQt101N2E+kL4zWTVc7Q3ioW8TRIyXkzCkXBMAll/JgC4QwMjzMJd
U5wvRFhPjM8sEXWAYNJUeFdGDMzzUIt7FZrmMptKVbWYjFX+Owx1kG0sx7ce+KbqcsMGpK4JlJ9p
D3jzKA7TZOrnOKxGLisR0OxBUznJkbAVAMJRoknULoMYg1UbTbA1w9wLsCH2zlOaJcOPgBrXuwhQ
5uU79CBoyfuiKH5AOvecYwI8GBOaGXi/OGAatx5bMn7wVo7wSHsx3WbctIkMHe3Klt6HAOgm2ohw
OQuJEQxLHG6PscGod9WkiK52Jo2oZ4Wb6etP8ZPdw6FXRzCTwyILOvHvxaYChQlxrDCOZMFa+8gf
3AdOReVJ6rbbErQTPX19PfHvtskJn/YkigyONcTd/H3Bpui7KEVueLImSB021IgjTJAH05+6c5CX
f3RHapO1qO2Q9Z6CKu6g5nrfaTU+WfqQpZgWaQtLUJL8sMbGRmrJXiPSZJgXNPtwAvl5jqyovATh
uGBSZFH+aic/xLAwucE3698nD10yb7BtNjXLomb8+xlo6hl6hvi7bNNOcGJG0VM2Q6HCdgSCiuF4
G3/TJ/+kREVhyNXUol4w1cf8BY4KpR0yAD9VWU2WYaowrciSuLNYGhuXnvAW0MFcJhyZkLPqFGfz
13/4z+6ZO2XlZRslYuPDE28d26EgonBA9U/e5AyGogM9X685nSssNUH5TaLRZxd0LeWj1nIpzD+u
97RoCG3xpvAkrQjPUkgUpO+UF1kN4iidgS98fX+fvdgSPQ5jPgQaiJ4+NPkWiJjbJS61glUMdMoa
s562PWfeF9B71kWdayMHkzFAHC4LI+P8mOaFsQVAP14J0ah4+/UP+vT+6f8vT5xskY91YS7SyhRN
FeKI9IMdWTbDIZjsZ5HE2YbgbWLovr7eJ2ULjX96XnT+EUB9nOdmmV9b2tJcr60g7C1qTE7aphXL
b27s03eZ2sFUCt+p4ID39+fjgtdC6+TzKi3MctAoXvAMU520+VBb2THqQDLs0DQkf/qgnVLweRld
4Go0k+Kb/tUnywjDz2WIzfR8ac/8/Uua0GHjSyJ6MyOn240vDTxslW9F5J52hnk98H7uZjMMH9G7
NsM3D+KTvzCfMvNXHEiKue+Hyr/hWDCgi6BQ9Io/XUd7oRkA5k9tQX+Xdu3/4w0Ht82fFjIK4THe
h9pfGGYegNwNT35h6euUKTdc9YLxISNAqN15b63rxWRVQG5d18R+QOmY4DwMbf7dT1n+xB9qZGWR
V4YceflTW8uj+Z9DD8R8dLijDE9D2UzYBtOGlPk2J32ZVfdJd1Lckrc33vbI4woOkxau+FJK5Fhf
v/SfvYtsZCS/8B4QbON+WMq9zpJtgHr65JqgpsM2y0k+CMwbRLPxXhu6PBl+0q0z3LZbPHDzKhMN
As2vf8Xymn18GrYknk7QAxRoLv9+Gl1SdnIau/BkjU6785Mg+uHiO11z799FpX72xpPjgxOe5gob
yodL1QFMu65CYBAVIG/ablJrA0c6ZBO336WZ2jWtOZyt2K2+OXh+do8wRenpLNIq9u2/7zGZmPZY
I8SKPspNCCJVJ50TeyxzDU7defpN/Y6G+L/Y1w+Pdels0kTksOKQ6fb3JTM8WZFQaAyhVg96Uws3
2zPFhSnkpwlW00hDtzIxBeyXXKqNNibzCcKyBTzdwSgTEHJvgGynciZHpxyEOLQaUq3ppYwcMid+
LBMM767MxV7RP7gK2Tkv+thr7jvszyef6ve2LTLKkRmeBIb61oGnaMDMBJeJSb/KdPmGsyWlgEZl
2oYGfIPesLdBTcQSNqRqJ7HDP/d8KNcgnMggpiitSFPOnXzB38TOXnlJT4uxCYy1YcHRBqMdD/fF
IIKrqjA6vGagT38RiZ1eQT7ng9fJsOSvBxUw7AqU8bSryzY6T5UTXcY17J+mD7rLBOnHQSPpP3md
5wClC9vytooXGP/UGBgzY4x2LUlDo/Syh7l13pMoSM9xgOLLhNqJetQap7NDj/SeYekARBCSbdHh
78sMvDz8x2LnMrTZxbUZ7Ri1plfkyxRbWMP3xgwLR9uug/4udt9tvOekBs/da+qjxCvwiWwARQer
bsTsWfQ0pwxaGm/LsfDHVLjylurE/lUn/XQJo0Ddtq6stplhYjKLIwIaorZ8s3ynMg6JZ8pDZhn9
vQ4McilUOb62ptsjOY4xCdVzU/5x6ta4piklHhAfTaumy72LqKq7ewAJ0EIyD7tW1r0jpXc3OgTO
TG3Sc7ZS/j4oAboWNZynYrDk2Zls96K3Kvh7I7NsnEuVv406jHdED6Q7jhb64Od4W+hOl+thrnyy
zTvIVoUe74MirK4zI7evSKAxfkZOMK/JpCI5MypFsQ9iPZ/aXDsPvSn0T2NcaFOkg9zMWRbtyPbU
OExAe4wQNU6Frx/g6YRHxx0ABoGAqjcF+DZi4YdFPJontxiP5EaPKezZcfY2GOB5aVowYkQ5jTu7
CJIb5qXCuE8roLvrZlT1NeEZYluS6I1BeAg2bpBgRfFrPKyxr+4iDp0hOO98WhGznh0d3wP7p3J2
PTdKHgXDo5upZQVyqXrgAfYYhkNRAk9FlnWWIo5/cMQt3iR0grUaYSeW6Av2uUDcl8S4vqtJ0lrs
miVAQYTuPsIr+Vjgdn8MXeykMojSq5DHewN9DC5iH0Kqs5rkVJhjn7PrF/N6qIGR+gFT7aYguhcD
OPa0ARxuQerlrzYH5+e7HLnFkJvHuRDNOiEzfZW7LQnI7jgM5SVK7oZ9U/505hYq7eCtK9fAq9Xm
N2lbMboODbHKDMs7BN7gQhcljivx2+pAkibuDAtqjMrakHmVvIfj/ZKaWPhKOBn0nGdvJ6tyhyTq
vkIAv6prCLhABoNtnxv9BTEJ4WEZOW7myQqZDRTeCT0dTz1jXr5l5fNfOOI7V7GddOaGWFt953v4
H2DVRvbRSVrvbnIL4zHmUPGa2uUYbwtd2A90vgWUKyJCrnKIY7y+k+nAOILTsJ3wsh716DvuWtGb
rokgniMSqVtSRtahNwLom5qmC3deF4EF7lMVZiseV0POlRG/DUXVXibO9CufELiYjcR6lfDQsD41
25w89ssoV2AKSn6NuDGTqb730PEMlyXA8pDUerKn3+aR6PSDgf/VvkzsUiLa7Y3RtJKjDjmXkpId
goTZkrMUXvtg3a+lGQXwu7po+uVUKDDgthG94dR2j03bR18ROgAkk7ZWq1Q6BtEDtDZAJUTmZZix
0WyLYZCc+32gkMnYABG1QvfVjyr9gHZ4pKrS2cPgVPK9a/r2FtAUBiWvLvm9GZ5ijxjc3YyFbNWw
L95ETSYfSldVO0yL431siXrX+ZXeksxZnnp/od2Ydv2rEVPRrGKnMDZQWpLXbMAKqzs+6KkbsmMF
uIDUe9VD1KP4UhAZDYPBM3qBVThlRLQolWRshlMPkcPFK7ykJF54xHxB9cUWca0M8qVXuaPL5yTt
1HEwivbUN6o5yZkfa5R9evAShCdVbXUPUeVQoyQCeJmDofwVcn4NMyDMn4KEqRhv9Yhd1mKyeA1T
vH0MtHHl4W4FKr6kiPORJvRczAbF9dxl/m9jMACqYLK21zGFNzAEz71GWuq/5KQyn2gxSeBdfH1J
isKQ3CQDAPUQwsAx6/ouS/3s0uuK9FKCFDxUwC1/JmhofojRg8c1GjrAHmu3VbWEf5bQ8p35RwLo
9FiVEpVsi507CK3iZmb/emg89hx0X8a5KV33FI3e+AhEJTiME+T7Vsulx9CP6SHB3Obt6NZzfJD4
q/nWRsO76P0opmekjb1ssulOGAJTtw70EWpEdEiw9bIlhOVDFXly0xYlGH/ZUH9mYFVjvzW29C+S
k6WC+ISqwTuMC7N9iwgFcvYQJISjMZHdWWm7eMi1wASAwMoDrJn6m6bt4mtbTMZt1EI7h73XTb9w
A9cmbEGFsYOXQzxFqCfJohkKsINFCFkzwGvoAgBjPJlmFbbzprmY6SlS/+f5wa4yPoPevBRDGF6A
KrKuidvjKFziJgimmkZdWAa8DYM6ZjlKIx5GvCFJ48HG64IDwVLglCf7QA6b+TPCbgvseGov4ywr
79rOGsiyKsu7jmHwz4pBEJFSORDtns+00qRkIBRv1iLvwBA2htwhn4N8E47hXZhlr+GQztc2fYQ7
D/j6tp0GQLVOn97LqmqepllMlyN5KZsmreU9uUTzHiExLuoiNX+XCmZAbMcVmGzdHUwx2UeDgMNp
E6QuJDm7ZjI1TYW1IzqLZPfWV9B5/2PvJd6l1IHHdC5avqXBP+tpgp85hN56LPv4siIy5SHV2R+/
AOADtM4/GL2EExSCn50RXz5w7pTrKXO7rZWmsAKriAx3kgf3tQcfMDcnmviAvrb0h5nwFnG+Ts2h
XaWQe959uAHbMdcVCmzl7Dq7k3sLiOKvgNJmJSC1bRGrIc4rsG+1syx/TlqlV4vZCK6ibMaT1w7k
nMWSAm9o4/E6WtgBtcWGU1PbbXtGOme7tN7T1B0ONJuXkDQp9w64xbMyG/FSupNN8WbiaGY8Xyeb
tAaE5Qp8qQKlDUw50zw4dmNcV3T20TgUA0RpAhgwyWwoFtWL2z0Y9rsHL7zqM9JL67beEIMBAb2d
oZkVmQ0RO2XX6+FEZEO+sdJsaZvXtGEGsmnueiVwBIe5v5O04oEukCXWVXm7DZxaXgRe764d7bqv
feJml2ZDKnXeWOFN2AcBLXmJl0WOhXk0c11vkOikFwiY3PVMgXNVdmOzG1VLugOGdWASjtu8O+yN
FBNTUdxYop9fZ1sRtdnxentjViK+py04p2AVyYjz4MVYdfyMsIIMMng1v7QtYAXIov5NChVIxXBQ
k94QvuGxJJeIulZOJOIfxBNCz5waqfiRaeBMB4s98oLTABusE7imudIQ4dZ9nVuK5XQML1vwAtkq
FR5GstTiKInJ6DnxsvnJgli89MfNH0aYkyMFU5GckJFrYVSEhguUjkjACeKBX2LBnwiBBmphdfml
DDp3y//CDgb69SXMHVKcyZA6ZgqrFp6f4kK4iXXtToZ94B13DlMhnWcjZojehKl6npp6anddXMc3
tKyyexUE+tprZrktDcs+NGbTXNaA1k61Ft3ZM0aWM03f+TENjeoqgdH72wahC0u6rfE0ZIYLW3wg
dKHWI/CfyO1vC12h9YlH7sFsRnIYC6LrAFcNbXMz25jXkJeCrzZ4Z9fg9YeXiZCuaFUp2T+gWKu3
FPXmOoZxfRMiJeRkwvQar3GxFkZV3FRdWz7EjW3sYTlYzxlyl3UPNGQEyBPAr6a1camhVlzMHOLX
qracX1HYLFrEvvuZQV+BxeYYw7F1gRZkY9q82H6MGauQlWVxGyzwhlHZIGYmUs+oFxsN0rCqt8kA
bHrkJQbrWM8bEgmLixnJ4XtGrPKdBAV1pyJ32DVuFv/M+7JnUqKGCK+81dsEF9R61/S5vBSlO9wK
ElSQgFo+awxYVfGDhEqxten5PSytbBYe5TfAKFihFbq4pkNtGZW/ijTqUaWk8aaVSXtW5ZzcGjqU
F6FnFbcmBvPDZPT970iHuNotF/a0cAI+c7B8BouPSdoZlQLMNjaWHxAD/EPRuLwQRlvsSaUE+BHn
w3XkIXZhXMPEu47CESi6AFoUCwtMDJalenHGQQyCigrTVYD+ng8DI7tpTcGXMYzqEsRAg0jzdYS0
hhZNZiV/Zs9B6GDk0/zqll16RNVvyYZkmpbDadbx4os68k6eHMNj5MIuD6cB7Gmt+pi4nBTDthv0
1wiEq2Pnd9PP0CR90lA1oFVTkVRlWRUEnBnaU0gX46LL24n1I7e2NWwDgPijugZzU6/JZbLe0sga
Qf1bzWtTlPl5og/yEMVtdtQq6jZkZnS7rsrYP2SeABryHfJt2Cdye3pjiDVKwD541UWuEG1Y03gT
tr7YVS5RBHRyg8MSOcgptMvx7REb2qz5m/uvVRwrZ+klgAB1PMqrGd5ANhW7JgO4ZGaEhLVobHHu
ogUmOEqbebcO6sJmwTWt+h2dUXiWbSEIgDKAhkNAKfYsss6ZeyB/zXaNwzwDMQiicvo9gwa6bGj7
IvrQ+QmvAu+wIZ1tE4CVDTowrmNkv9INafZ1ERLTQI1FLOakNi7i6U2wNDbIgxvW7ezdjhzM98Ps
Fedyohou/cJ+FL3xWzBav7XSGmZubqY/jMbyHvpsFq8z9sp1CsFpH3Kza+FEehXmcfQzCSNUdnkP
LaTz23OoWt5PqDFw6f+juoHViwH45jEffQ1Mv2cwOpCU+0QwDyGGnUuMz2ALUM99+EMMfvPiQrC+
Cw1VXdaZylm8EQ8R+ZN1j9DdyYYe4YW+e7ZhXhi9IW9j0yCiRDPWtP0a8NuEDITK3NFgqkEDQYAZ
BSdIAK2yJ3LBWUj2grCsTTakepmkZsmWjr27tf25gophD68svxPs3No6z9bsPBQQFnbwIYhPGKfW
usXWzv+RcfEVvt1yY3NU2UCh0FutpumiBKlL4K2uGxZvK34yI2hbdIWDizzg3B/k4gd0mXRVWoCU
bPIWVkQ9PGVM5LfoiAHsR+UzMT73JjA9YtLaC5gHIWSH4adH6wlhsoMcT6diQ9a82oxp5u8aICur
KUluON6xtaTiJbM0AbwhPCBHmycvLa/aubiFBfKaa/SQVGMu4ueV14g7yxuuBxPeMKVNtZ7rkey5
kHwcR1tyE3kkmLhAjLYGL3YeVB5GtHaPvkqjJwEfB1fw0p78gqqsL7YL7JvDnkCAwrwYAjIrcW4b
uPL0fB0vsXZ+4r14lHuHym98QhmaZu/P2c4s5vuszJONBa2eg6DLmjQ3wEy8e1vUj3Fi/0hC8ndk
EAfrfuTvzIJ5CBLvGebKn6gKiJtd8stTvyVYqSoeSIa+Bdn/7iC6B/Wnz1UTHqoRz5cCAZY6c7py
8RNs3VA+dg3ifIb83So2IbAPc9Tu0GW8Mtq2aSX0r1WTXlV2mq36DidekFlkDQD74+MEmzakT74C
XTNWBclzCU4GKKF8gzrSm8munqcye6TQ3fhlzT/AG8j/9jA5QS0Ko+Ai9sw/KiRiOsrjZR1OfzQl
CkhqymmvBSkwtRDDfoiStzQGwtwMs4JMhp8iV8l1B80D2ZypNqmW7joEprNKSbjCVjF5a5kVxzo3
nY0x9r/7NrysFUkA5O54h7hlrXL7OgVlZ5NyHLflhT/6T65ngAipTXVsyoRly9Wy+U2y9nTQXime
GBZV733gFejeKn0gLhyImVt0jr1msto/lq5T0oQ00p2qfQfPCaeSW0KgxTX5H+U2GDIkBGXVnj1r
WNBsGYIHjG/2eY5n+7pJSFBbtZnXQYpT6uRpz9yQmIwdQuT9ug9m80JGCefbqnCzG4apAja7L0DM
J0RiAa/cqlKOP/2pHs7F7M8FaXRx+wDdvDtUHMwuIk1yl+wzfd8bcdqv5zHroCs5wdpmxq5W9Hq7
bmVArznNzOpeVGb353EynCdefMQohqv0WohEHAdgtLCxa+NQAG/cD1XXgF7jz4WrBYJEXauHHr/f
VZwjhK97b7rSPRsfFroUhFUeb6EvjLc6jNFK1bZ/R8wJBvKB0auJte4RD7n5LLuIDbZHX4iugigv
EkyctzCB49YaRrPxJh0dPSI91mL2TgxVhg3ZBQYFlrilEPqNX+cSbs2hDFziJkXLsSIgEBpBh27J
4AGZvyoK+7mOSMYzcp+cNk/c2R2QRhe/4coenD+u4b33TqIuHEnLCZ26XneTfkYFguvBIzcQdPCK
WBoo36y367wcgI4KsbIbmmdYXh7DyJDgaIqf05ilOFm87GgH6fPYTyOUfSEu5xzhoeWicA2iROwc
ntGkYdwVoINMyPZ7rAXE8eUKmmeRXwdexnGjq57dzn2Dv5bvqsF5hLp72+SUo+RNKy9uoYgHh96d
D0krj7Krmf8lB7S33HA63BGdQiUG2doQZHGXSXHft/OzK7r7LravzQ5QQGPEl53jXw59eIuxCbRr
qW5yFj3g1UW/8euhNVmRQcXXISxD8E4wCHv9lmb1k8D0v6fVqDiiNg8YtZ87Div4bKLd5C0sZ/QU
myht3C14cLH1yoXpiyFvRyyEdTdbmaBIq99rMKdrpMADeXDm3Qz8b+/I8ofVUNWWJBRFbmbtIr5l
pM+VTXViYie75PzpXhml4Vx4HC2erawIbnRTO5u58d2V42sS6XWttj4eeFo2noIu2T04eQTi367z
S6Od0eHmxV1gQUmVZU9Eoenv2G1eui74WWYc3Wo8W6u+DK+poG+sSeQrYx73GeG+mzTgNBgTOIXl
iiZf22iPR9FynphhMb7FLgT2yDe9R45uRLrOsXlk9iJR1HbjQ6mm8tyVmgwxv5P3tK3EZTYNsHSj
bgoknW23uqeOok0CN3RHByvctY7ItxjdwObqiRbJGCNxku0rsP93IEhihYikWeMHFvvZmkjxYaGH
8U7qx1ISIUmYflpe4R9zrDR00lS7yd2iXSlGPWvyaAsq9jnkrUTFKTgQrtw+vxoQ6G/a2jjLOKdm
XnKObXWZKf6BRkkyJm7tbB9EeXWStfUEc7g6TKatdxi27BW6XBbemI5/1xXmTqiB+dDgXc6yxW5W
lv66c8B7tuifjyKv7tt5fi+68iWT474z3ODOanW+1ZAnz2kBmCz9D+UN5G/XB9qkqZRdW7TWmKEN
d2AHuzVD2fBcK8LmBGjSxOJcyTT2Fx3E8NFvMO8UXtsSXTEyJRojGrtM6+dDaBTPBV62c59N45o4
zXcczkTSQck9DFMoNsDBl04GiE6pO+L9emD4oWr0LuXPu5bOcJ+GrrdpBwlqozL1JlTu8IiSv36c
3KjbSaMK913X5wttlKkc+qJ1RkdsC2WY7HQWg1vaUO7adxaZZVkfpjZ4gf8dnuNBPUzYDDZzRDpt
vWBWAgq9O9CCmuSM1n7OekuSrwdr1CJ/GAczuvOxTTbELA4cOud4I0jdDNGqrD0vq89Qmi6BzfsM
/4YHIQ0mf31xHWXcEpyHxaMo3nHS1fvKmry9x10f5yYLtzQHWQ879da3Fvmlg0l+hYfiukAL+wAm
hSFslEdkqI/+wxy6f8a2frdauruEjw3o2EaYfyp+SWVu7DpLTKeGMfUeCcFZDX1wp0YxbkaFVIb6
uz2IJtG7FqDEluP/vPYh8W3Y7sBVWFCUY4zStNZLRZwEo1YFauVY6WVJjDEJQThEsCrhJLLQ36CZ
k3tRZtDkI7S6mePs/bTmZUR+D9qM6U9ReE9FmD3n7kRaQl4j7dMRDTvcSLQ42QrYsvSWA1a86RSD
K68p5bZDC7510/mFWSknN92Me27d5jFZyb523XafTl2wI5tXb/uOCNfCnNawQMXj3BI6NFbaX3GE
M88d+XEQQdsy2wJVNXl2krHQmPkXzGzaQ5uU5ZtRNhzP45z4INIEcsOrD0xImmNWpWo/0fjaYtjM
Dn1DolvYRgB4hviCcWt+iL3yzdfuQLsrIDRTLRWtmul8h0m/bd20YvaFv0XV9niQNhUp1pEzmdbm
wXA7fVl6APFHZa6bgTzg0JtaIPjgRWOjwsTNyrRistCgVcQrVbgl86KkiKD8ds1RoVYmqaVV0BOg
a5P1IhTqnHCYblyVAn+3rYgrKZirE6ditIYPilcf6Fr2Dmk6W0v0ZwsjLzsIAvm2SZonf3yZFyek
qNGhIh5tAyEHECzM6k0rONcDAQPd4AmILqOcrgaQttqyxl24vO56QC8bzanIODoukdT9pHZ5nXSH
hMS7C9HCMhpMSOV9yrlD+156ip1uvh0mT5/nNrMuzVyYj3meMGDNoMfF0KowCyvyv8hJwvqD32on
dNsc46mYtg7kn5vCzqjBTdVsgM4SzlyTyKSH8lXUM/jutizrRxqJFYBwoHWEp8+oWi0G1+RQEzM5
M2De9JWECW7RWi0s/Mo0w+atYxi07GrwzoXnGegPKMoqMbQ78gz1H9bg7HkaU3M9i6y5Jh+9PKIU
GenNVd0euH185GRdHMM6sR/jyXGeswy9cRkC4a1MJkUr0g6YuYG+5SMg2ZB2AduHa5FAVxughsIG
gqE3AghWQbqtcyQ3gXbo6SazumaCy/tUgQ/5P47ObLlNJArDT0QVe8OtAO2SZTtebyg7dtihodmf
fj7N3UwllcRCdJ/zryMvfUicRopkmfu48fiSoOmfD3g/YSmXOscsjcBy01cNNzJlo+ABk/+1OAv0
ddpUh5jytA2F4/Tg6Q6vvV4g251AxjwoqseUNS4k3XkkfJkvcl67NcaThJY/vNcAe+TyjrOKMqps
aHKnX9wuY5tCOZtIeqKquOuNlsiFsQ1xa1xH/CYlCb/DFJmUkAGRUSyBHYoqWGE1j2s9xuRBuiAP
nZH4G0ub7mcxBMGhBJDcsw+lVODxgnBP+mHaux0ptYzmiZGlHK9ucuk0bGatNxenlCCecBq67tpL
CioTWuDYfHL9G3glDVaCPDhf7CpMrZU2Ai7dnY9R7GmF2Q2nccki0ZvDsS+W+TisOHezPG33U9q1
Z9SG+WmJOY+JwhQiMCS3DDftHCQTMpO08ozNSBlEpIZhwdvN7q6vSQnLU9gbPV06WijSjgVfUlEx
0+lDbw5O7DIjwjQYSA69Ocg2nunk6LbSzn0S8QdGxKnXe6gqJNcA8ihiiB1Jz1NakUusJkVgZ57n
obN2L1wb8pUe4/rgtM5AkvO63pbS6d66NG23JufjtV5HFtKhbf/OxWDvCHvW3nOFTCK2jPokK0oa
zGHKn8yO0E/dpS/YZT3X/bq9JX7lILNeqiUq/aE9EZ/uvjlOnDzGM63qXFgmqgTkJp+i8ZgpigVa
Yhjv+7xtVcE0T92Dubr6G/K6KhImRYRm7ooDGL7xyJZSsCh4bfbd0M+IQ6K39+2S5peGYMJt4dAK
1y7FcGWrFid2CLo3ZrsFRnEh6R9aQKPPvDLVUdY2qxy5vWEFqxE5MaMg5Ql29VZow3zghYSwKr3C
PDt0Vm8GlSdHqj7Wh8521D8r1d2nSqNugs078669ZsavTlxQUK0G4RDP6Tus3oMXUyXtVeOXHkt/
ZFgz5EefqfbomLP1WZLjGGQ24PvY6OsNn1/5xx1WPWxVlu5bm8j9ytCGB0vvybtdEXptiGJKqw0f
Y3XoKLsnQta8F/iMfOKLIzHHSkKlJySeNB1U49UYi4kA3jwh11nlr85QNccZ9/B5pPnlV7laDpoJ
+1cRk40ZYNNqGtoFirPNc9dq/YMOHolZz9AePCpriHKs3e9OWcuD5dXk2BijldM7QDpsM6fzo1Wv
5Z7OJgJ0eXOiSjfcSzVM5hO2LOcZbQJVZZnq4V+H9dryTh41OPkQEL4/YNEiIEva1pHiXFiilXKN
j1qSx7rxGc4Z/7NhpK8sr48aA9hrvbrxsTaF/qwrbXxrEDvRQWWZwHJdvwMLNp7b0YDWmbO2Y0tt
3A/KcNOtN43TUzeuE88U4cJ2He1sXwjSPJOqzL58qIdzK53+ZLDHavPEgKv15g5OVdLp7VXAELnz
ZNK99mZxI74wh5S/PEy5xymqHk1uC7wJ6PdntNRJe8b5Yt8WX/RHjrHqGbFKxqo5FDa2jz5tQtEX
7ZYHTxmCvNPwTT+mzzW4VNToAyU3vRzo4eBrTFKBb497wBzxaDBk/NXisT4zscTkL0uTQyAF3DYz
tKdGWXYfatHvpcJV9tIuIotQXRZR2djFI1cUQ7Oo3ebZqyWLkiOc/qlZvPU0UHb4VVrm8k0iNLp0
glUOtSe57Qtb2y50ju1H6een0bS4fPJ74VzjiF+9qKaLzBx9pxXKeOq4ekkTGjK4S5Pe3EFvsTqm
rjjbZpfeagCeEwILi+qMLKfP2Z2874TE/iOHYBEV4s5ldrpVPs1ejagpji0muMz/lByhp8U0kos1
u8ZGdsb6VRS2FSWJ5Lkbcf485O30upDv/jqhL36wzCSnXqP36jffWvTvYtDoG+rbtImkTolXolT/
bnhtsmsE8oNlGb5zqab3xTXivTbldF62srBerb7nuh5QE8XgKimnuiKJwXBwk5pkPu70gbTLTWsr
TosOISwFV5kdOumMBrdwDX2Hrzm5YIBu/q4IhhwAtAwfkJkQKFLZUz6xz2J5UMPkH42ZnsqNzZMK
tSQBssNONO/zxqPqzrqH2lhpEiKYK6/OajZvDpkJIZ055ktPY2OUMrS9D+XMbhtny1eNMuRjGZHJ
TXOJN2edqZbEa/zTrIgfgUmMksnUrM++VWmPJrKUdxeV7HEmlW6mqsnh3BGxdotHM43Wka7pybDG
vSUs4wC8pe/9sa2vI2zM3iDL45L7fhLE8T0pDobws8qt9hEv6vCltXEcxb2lH1dmt7A22U6re1JP
u1pLqLPO7gehZ2cPLI4Ln6V9qPrumvWzcVhj2+c07IZTZqbJV0UjWSgnNTFtyWo7CFJTBcPqlkDc
5OxxTYSdV5BTTlBlGbE1sme70hmPJbE8W9Wp+kJ2hEWYufL8fZ4oJxJ64f4lxmTFBmbKmyvs7iLs
uLzR35qcBOwNA2FZ8rkPMn5fm9La4YD0t5W31MRTzcmIZ6I12p1i3ib+0l6e9NX9v2y5hrpxQUdu
jiqK41xWsCQcDE890j0YG6ufdjOJH/Re0VwZ+WWdAvP787OSZJunqhgvvYFBnF5LgwYuQcFe40/d
p59OxP17qoMeEo1AUlLrHGmmZyznctWoc4d8iSTgxC6eku5GlZZHsJQGQt7b7U2I6X0m/epm1L6/
c6sapGzUvFe9ss03hHHuOand6mR5KaHwWVwv33Hmtid+XuLHAcpwytuexgtTe8/NiIrLzV2i7Ufm
kF3a1dMpNobpq2nn/jrMpJzJpbCeUTOsx2wsoPn9uDJDXVu6HWOCy3VB2HQhUXwgoErOtgABsKdO
EAUw6Sa3Yw6J7OiWH1UyNg+a0pC6ld4cac50TzXtap3tIGtUEJeW822nOe22viefFk+rj2ysyDPT
sba3CUHXaI0an/Bbo2+eBh7/RoLRgAQY0HZsaXNIiy9IyFgaj/eX9WVeKZKuHOQsSMr6eePhfb1O
SltPcWsmlxVd5rO7dljSHGIz/oLo6HCXlrT/3e0egZdQURBNDYM4EUKU0mjUt56byr5D88XaoIgs
KvmVQ1gCh1baeSb48dHN6+KXLER1yjSditppBMYmfi3k+mhh4oBRAzsjKYOY11zb04E77rs+dW/K
nGwOHS6HG+JsTONpV3nU8M6S2CVV/fXnPv/CmAfyb6rG+dc6iOSpHEAmH9Q9SQWbYiIdyMvm5mkV
tXVS9jKfZUV1JEjd8Chyx2NSAzLpr0Tcex+CutFQLlzagMkk7hf40w89maxbAX9a4P0eyhcbawCV
olWxHLIW2GEWnflukuxFOYtWHtPW59vdEpJFZUk9VT/xkLb3GKJpeCu6uATSGhBwgsml47F3BXH7
sigr2rDGOTUuytJzK2QETRaaZvEYHpSSGb15lHecYnjl+GyiSPgRk5ScBZOp+o1+16MFqippexso
SchOZlL76mgQcDOfJunU9ndsLgsyLLvgCxUWdFSLbQvjk97WxZrvYElaRyIFf3iqfRrTInhxZNEI
jLt1K3O1/JnccbbDEqUeCCq5Fy5ZNTDLEVFPFA3XHUUb9BmQ2RdmNlsSGlzRJodE92C/61z0PWRs
WxBK4LAJb5oOwJebINGsF9vpq29bFTXN7I4/WpdFtIIm7KScrJDHvkxn3tU2Y/VL4j8zL4O9703V
0dWzZnh7hyFvZghG0nwuMP2IDCAH7v3hbOh0maE7Aj+r3Lg75a1YPyfOPTIvLfDQuwwDzU46TNN0
bqTE254smpwjuDJ2KTH4Jk96baqbNKiZAV1jddyxXWKH7bOVxGnAFFRZkK096SzlmBovctTpcK6I
dS/3FMPX8gTfTBKZTpR/dcJnA1XoAiyvvHyYOyJwlEEFYEHTdLIL066DrpO5d5p8FKdbJfMR5lOZ
XrnPx1HGD2ryPFCSSqfSFtq1NTZTWhY5WRSGwdZIc0AcUQqhW5FGTAB0Jt9pQpisAfmNHJBTELev
CgJHCiJWXogD655i5I5iZxlTByXBCHGlaS3r/ulLKowAMaOFSm9pUUJGxWR0fiDHhnvIcRIoS0Mr
MCjEuUugYbmukEbwuZ1+1Bo87RsrMctfFJ7lSldBthiI6oYauVitwEWWWGXUpPgiXwI3tdLPCrt0
ynpN/tqeySn3o3uG24ibr1sxldXw0VjxSYQMzNmxqKTKS645ymaQr65LCYRXTrkytvT7Vh9d0iEa
iJFyFlT/ZblsXgjkouATnMPUpntf4mDxryA8nHwFUbLYCWZBEEAOOfFOwUH7rspJwYub6MPvN5M0
4HcV6G8smvpcJ5P5OsjK9qM11xoRVHlfpbsM6EbBn9ZC33dAxOP9DmU4zkCPOHAbtfybTK3LOc/L
SUeg3X8WJocLZY1NaW8Mw23aR31AbB81np0bVxOO354P850WnQJTLC1rDfqgxUGW0zo93VrUdOR2
7QaOkHyFNlU61w0JgSk9rvSsN+ZOzLhqNngDPUmJAnUZcYcNfltK3++5M/qOj87t6e/xfYnq24lz
wHYfo/6672E8Tz4dH+l2cGerfp5W2pb2pOsUHkxPPLinFDHrELr0JACdszITP7thjio0bWNP/qqj
KleKZjZXSwai2HK/iLf10sT5NlWTtryb3Rq7B2+uPWR0ptc4MQr9DNJJ5+MTr81agw07U1yzbaBm
iUO3VpSUrY4U8c+KFQrtcxWjidBJ29Ejn4HPOiKjI8UGvJ+twEdQAcLa4jA/VWvm+V1A+Q699MGC
XCfP8LHEice7b9Qygq9kdcecYPsI1loDyoycZflDkCIIBpVDGztrVv9A6nSjHRy0h+vLDI5KOPgs
uybCLV6mTz05U8bBoxNk2qCaydxtvsbaO70V8z8+M7N9F7mpI821aPMksRHlogtjPa7WI3o3mb7h
0lfqsrp56kYmpSw5f1VKB4ahaXl1oq59FGyTurJ5gA2o8m/hLv0SjKJLqYxtrHH96EmMY4GzFD8h
jttGAa2ZFncRwBHEc44qape6ozH9tdZJYZdXrLRkPPU+rogj+UvTeNb0IhvRccTwgHqcG6Gpa11x
ND2LASAwanDN74XH98efGX8ObTo1PrIUErMxmceW9xODL248hj390x8b8aLnPRpMNGfZveclXupd
r4b6C126k1PCSP0im7tB72wB1WUfjUlq8DQFu2zU8vFqVH3YTv7ZEwBVRXm/NiDyQsJIFHfPTKBp
HgmnsnJbR0MXRFX279KklKtNMz2eQYpCsT3PYCkGbCYZKxvRASYjriGMem+ZlSVOU1aCqupT4k9H
F7y93k1J2TxkQks7ShmIYudORkeJnahm4G4a1DHblixDF0HG3cniE4xEvWcWOz9ydUdkTVM22Nu1
8I1/wwpXdl41AXjMdDO3H9JKGodmV9kA5tmT/Y1GjexadEF5szc5TuRHNZPBCBBDE3H9UpWGPYYe
xXz6VcPCP1Gx4Pvpmc50+pytIsaxUBqiGJ7ph3O1Z5BUDtiOgpLvrGPyhqiIm/wRvAdBbO9B91Aq
1A4d8ZczWzB7Ek4hSyn72nb+/DchRpEqW3+qDdAqyvOoziNOxbiX6OGe3/nuqMoj1qd5CJ3BXpYo
d+8bS7ImTRakqVaPVxOVKn0wQEYFVWMa1VaWZU7lY5kL5aKPt5q/k+ObE41K0BpRDoKF4LaFbQnG
kn2Qb+nsiovfjiNN5NZKwYLfdsJDzkoS0MnDOEZQvtAG6JICUpAy2cLMsEsWw3BAOskYA2GE0yKa
jLJZw2oAbqA7iKuoKytfRx6HYDHknNcLeIHByKNR2SMFptl6F5wgt2U60hO+NC0EeRZ5i+yzEwE8
BeqY2l+KW2o48fKofJOvZr3Sp1vLrPvumlqYAUJwVqUOYagVjFXWJuHUU5P4YZVNqkKrHus5ijFT
qxAlCUnpI6G0MmqcfJk/NYUuOaQCFuZRVYXdbvUhkwz+DXU9m5JYUuRiTiH/pVBPr0MJfBE2ynMr
zJqd64WFsOYxovEZVVdTOXhBgE45TmGq9eIwo7seab1eEBj62uoUPyUQpvbrqiTPvmFqu5zfCkQz
PdJ1zBq/gI12KQOgytbL2Aq06rw4ynosnQzI3JcrqGiH1rbYlv2a/nqmiRsgG1Vc7OpyAWeDgLXh
YsZm6r77Nuno/CniBHoDg6lP4g+xS4d8iOnwE4SM/bG8yfhQSRWLfZlYMt7q/8tgJ1/z39yBEvow
Z4TBkIVs/Dun1y3lLK37+YLxh7KaGkqMoKKOSWg3VnpS8QDqGHKgZnpDTFBN8WlWA4XkK4la8Qv7
k5CHrIj1dzTmvfm5kCzoR+z+hdivhqq0oxYTyLRBz6k/l2RXHrJEU380FzGpiMX0rMgj/54qR/xw
Jatnz3bRd8gqG2irxkdwmEnkOK+dQoxaZwSzctpl3M1D5RrvQ6HK1yGlQiCkW3IlaUQld2ex7ST/
4hU998b1W6Y/s16nfVdSKe6QF3Izy7x+zdnKthabeRWx3/G8lqL94Z+RPRcDPqBNr5zZ5goucUYs
CxftMnUxum0jccKm6GNCSyYLKXM9z/QYCAhIpL3olhHXVhqsyTB35OJnA212oU9uZXGgoFKMEV+s
O+NAq/MuY59C2JJx+8WeeylEz0Y/0jIDM4koKA59f1k/m4ps/43rtMmtGXOKvZIkcS3YnKH/LvO4
fAM+92j0bWq0Iatvgkroht0fHWTc626wa/3Hsv3ktffE/NN0aK+OCOqtB4OStq2XmopZbSHXdkEK
8Jq3br9r+1Y/EupCygyhKroKWXjJ/8REGneHqlv9nXYPwgfJGrQboXnyCRVfGQKT6xC2FHZEdYMy
Y/U1NG46P+B2toduWxqTcQC+L46VU3Y/BUm1kW0Tgaw8W37xXwGkK3zFNqf5zhZ8tPH8YDIPgGmd
1vniiCEi74Y6sXnXLY89iW3sYhSVfyGz3iyk8tnpK0f4PnHPFRKs9MHBRVexaZSTeU7H+agvlzFp
rvES71UBH+3nz2uSbTNeM7NT7w6yOcd/dQe56wxq6tL+Xhx8UlmLGKoNHYy2zfTj2MUBIOzey7nN
ZpZqaK6u37pu8VH0xVnSyS3LhzlDh6E8mNkm8Onegkl4z52braFjzRBZuu0BCodCNOKnIX9/pQ3H
kKQf3lA+F67/msfFtvfmQzu9dxZTXrFENFY/QIM+k5e/Tbr1dS2LR776UVYsYV/OGa64Mppj8Tai
b+okkuv1VpYI+6XYagrQdmz37tw/kxIPXZ0Hlfbr+TWcT4xQlwoe4FJt8RF0EIaRKWwM6sFl+Sok
Vug0Ppqt/dT78yuO42+LqRn59Yxiz4gW97NGajs26a2fvwrGlxwpTN/9xNaL3xPUbFjVedRj/qY+
WEURyHwAAGqp8nqhUnojtEvTkEVtsKBPjdYEK+HT0zri8XUPi1891WggNiRnBvra88hN9NNNFXbI
YUAMNzAvmyERAfL4M8tzzii9ssVhTpm3pBFV9q2jA0/lVwwdIYqsTVtm7B5iI6yvhgQxI/UCuls2
+vpoje+GgaqS3kZ9KgMfbkQ4oG7lnsN+59IajXcUVXbkiebbt1P+l+ZQd0TJR7uqtbXjVyQRfksw
ZIhGA/hKx6FB1EiQJc8ubYwZwyRlyXqJgEwEzjRtCTWlEjXsK+1mTvm3UpQtmJZ18O+fw10rOcJD
dwNO77pY0bqh/EfzNIlnPX13hmRDS0WQNfb73DnHrBanOtVvtT09Sf9hdj4b89jMPxPObUuHdVlR
gplhrB/wSo8t08AxUyNWYcwe+LJ43AsZzfQL3mWJc3E1ZE4n9QoCJfbsysNwtrsTztI4+aSSA29u
8cLJCnjrhY3FZUZ7Tah6TMI8peTU9wfjO+U2U36LS1v+G/PTCrJgYe2toeLrbevvkuxc/Fko0EYl
ZpmPLvI8raPt7UuLPyx318UPJLxKft1heEVbsDxAbpf+c5kgwEV8TT40hbD5BlFBpUcyDldolPkk
yx30z2odWmi06ns1g1w7a+3Ndvd0kLZxZFLsWJKVdWsymhS5ZZInbgvDemj8C2ovN/5dEYKJYMgA
Zj8aYxerTZ+/NsurI2/L/LquwVCw6195B3xjw8nr5pHhbGdnjy8fVcxbKR+a8hXCplPnWgXYw6Ls
E4O8apEfBTyDzD61nPfE83niliXw8zqt31C/mcSffnFqjXUvgonDiVxE44LfRcnIgV0H0MTBV/sI
cracfJazpxQShJ2aW5VdB9Pgus4QIPzFOKPL4/pg17vlkUJVI320TUQ1NiXRforheEI9zXk6btlg
uo3d14GnZZ/ORVX9D5zpRjPQPmQ0y0j9KU0gXmJbRwZdXEqZHmXLT0rM9q1mKE2abtfxm6npDb04
fko7cVj1OJqJD67SRwMpSrPijUsy3uRy31h/AQMBhWa2dvmegZdzvYR2hkt1aePNhHWXM+hbzsZb
mjMclcm5036kcKM1u6rCwQNB067m7kZgNxFDELWBRf74nCdBatO4pNFg2iZjpAM5l7zQhnR2bVtv
DT35kdmIMVWnXbyDfSdhTECCpi5m+PiQziVWKOMkvL94NsN7ZWIRiwiiccuM+zSN8uwY/7e4BlXd
7ZrBuPUUmbqpeyBs/xVZ0H0qp5unDAduVVAgKD8++j7GQaOCeSHxdUUaaKD3SHb4cqJeBw80l4PB
u+iO4Fnom9Px3JeMZtgejPotA6ObdYZTyrFtxkbu1a3RDwGxToFtD1sKL8N1+ItB+eDqv+30m3a3
rEoCWerjuieKh5yFeDG4XbkWCgj6teRL2+HMIBgHLbTYdumcFo+zSonWLZrRNEK9n/H7O3rpeDdr
WeflD8s5bdm+tkiiTNIl0SIog2LaciAn3T5B59V++pmm/ulWDyki82R1LjJe6+5ai1XOJ20ske87
LbJbVFC5rZd/MXjK5mAkTZtGGPEU6c6JSOp/rucTQciZF9v3ru3JJyqAx1lpCFQTUvG30kNq5I8I
MEWrrxyZLRJNC3vKov21TVRcOK0mY+Rud+jZLZ8z29vmw3ope77dhNcFAioZ6RJYTdt8GYP5B+f1
vp6QyPireKl9irmw8dStpJK2NMhN0NboPogxMVcbNh49qNbWQGmGfmaqRs6t1osBldkVxr4KjBkn
kYfjqfCtPYnw5zLR27+aTyt1H9s/HSFEG0XzWGN6T7Cpp7xWD5mbvM6e/ySZlQNJugoWKbxbniKc
f/DYhSZUTsmo4xbQ/iTacOzm/lFDsO5ohsZiqe+n3oyU7r73hezDFSVXIKy7JmcuNv7SWUGz2ufZ
MtiWLeRvuqU+vayg6Ax7Ao2v7aZxjUOF+JCJ2Tg7Xv/dmW6YSvIUhoWG+eoe4De6SMkSlIb0c6hD
7RNrUeO2wyD6QhjpC0Wh7w68Ma6OLkg9rz3jMCg2JVKgDd+uI9jf76BopxPeBUE7Pb+TkVKmWr1m
ouQMohtmM4/dAf6U55+3TzosFSDFc23ZIWIC8iRGe9MtHu8lYMER+QMrsUyvlQYDYncPWUrar0Nx
tSGuDPn7pjX3A4TXJpPdLTb6Tz3XNncLRGOcU9faM7p+ps2whR9Fgjz8TUgBszQRicF7I+IBLVaN
Xv8JhODTMQv2LizVtr2pxRSluv8wNNk7b3Ew4SExc+IhSPdKxBqSPbxBg4/1dH4ANSTwaukPSUnp
m/z0y3E/LjHgi/OEmihYucTvFGBPKAWLlw5QOegZD2E+mS7WoTmjLYKHgASXBd8NPVeBFN5oy36w
u78g4We068E0pTuCOiJRL1e3ib9MYjWXLrVDiK6gMZ1fg+8l1K/c5PEBagcdmQxFetCXgyvec5rT
9RqFuPWJtBJMK19DcuIPPjaYLq4i0M6wX/5V5hRIVHHIV5444+4Ee4CjMSKbd4e0+TLF73jFtl5h
Bo47b/Ppz4hNrxXjseAHtR3gdy+stb0tbkXRbWN9DAgAxf1TIoNOgQsOCaF3Jl0g8RaSP2r7rUhk
UNObsrKDNU/e+K0wwWLd0NY20Or3xNgKswggJsg72SZoRBB01MNlcd8lQxzxOIHZnBL/vU6pYk72
leqCmRlyNIrAqzg6FInyhClYH068b+9WwPgGthzcbVaW+04EfzCMRzvTQ628uJp+bDA2aJ19IzUF
mdTBL5adPc3vK+6uWFsfaoPSlHnr+MxY1frcgDPn05sjuusAOIB8McBLFrk4UpPRxtA07luBZAxL
4v3n7D90Jo+4Tp8Wd/nT801g4cKHzx9SOX/UTE5Jj87cqndCa8KuNY6NiJHTMRxLEiLyP6X5U+GR
NOAIixCJEImY3033mQFzLC9afU0Q+LIteh6qNKQBMJFa40cL5is39+4sTTi1FedDGUnMXenwp5Nn
YpIuPpmn8/RokgExsNhO8mqah7TJvvAOveUmusDSehRNcyxyeWXNH8ltWVpeV/pBOpjnnA2jfIdh
F+o1a/aL91cMe1+hdWz837sKOE4fZgNTjJq29IwElvQ2gslOrQ+SCryW1EcHE3UlERoinairUzp6
x8F4sxih0WFFREJEhQ4XWFxTJFHwYr47RJ0e9Ovel2f0+bCtFKLHaYgq2bUOyrhl/UeyXpO8DduF
rIfEIR52FU+0gAAtcgei86baNU6JAIEfctnkrokVWcQmQsKFVIsf4vi7zV4EEGVZHfsJGsH+mqCR
lIBemBEiFEfHo0HajUhDGspHd/2Zmo9ufawlywWX/cCdgfz3LS/OJoqL+Zm4L0KAqAjZwhzq7S41
n1NxSsA2e+bh1xpIOeXQDNrmCfHKbAygXWHXU9kSek1U1VGOCdogu+isqpMzRknB8gVYeZ7JPBEl
gU2hfJ/EhV/yaEDCN5X2D6s6+sUBYi3VTzlauuQscGRk+UOV3+qOTyP9see3PvuXv6opmHAVmWF+
l869W+oHWr53TmzxW8+1UEWG9+y96VEVj5odjdNrlWCZ31GmsxjfY4+jM0Ivtbk7yZOgyh6kax6I
SPCs7jjPm9l+q3g2y9/augBzlC0w4y5O9nkVzd7HtB6bBCMqiVEX3l9d22l0jjs8ZvQZL635asJ6
K4hBDISRmXNj72znZha7BRBxDYgkoNw9c98a84RC0+PSIY7dkR+l150BxwLJRhAfq+yLdN2N3u00
fS/6T6+4VtUrkq5NT6sNtR9LEaEQIS4+aPUlWtKXWH7m0y/4g05LRkpXPAcIobGctxhTRlfbScZN
KW/6EBnGMcXqoax1C5YepMW/GL1ctpvlr1x2c34w7VeHETgbqTBAflrm/2rQZqe41eWhtf3ALb4S
BB2qnhipaXOdNZpPL0Ycld0JpwCz5D3bgITfDvXn9GUsZsi60vnnGVWkYOzQHjJ1sKodXlDX/1JQ
Wll5rqmvXj4d1qtmvFCkxRb3kEknQCgXYU6vGpJkMHlm+knPnvDlln2KhPhBiMdy+FGy3+qi2Alm
1iW9IuBCor0Ffg4RQIAUnEvrTfmCP+zWU4BR4Guj+TOwF3Df6ZLOx7a96H/s6d9d04xB6cNncyCw
a74S99SX1HLhs+zgF8xO35YYNeaqf5GEPdj5u0i2ZeeguEoiVdohkF5gsTjzSWxmKw8Hkm7ESNtR
/c8Y+YRJbi7GfWnJi1X9ccWyI8qboCgb09Uv0uCdueSRhyjEq/AqlH5IdwUx8dw23ZleM0FFhT6D
KBFVZqD1JH0PZ8hXqq9QJcQWK0wo+bXMGmDgNHtoDLhGp9p5VLlzjYEyNdGSrOes7rbTElMTv2r/
ch603iI5rz8S2/tjZZ+YujYork5+P2z7FNp9mWhnEvsFRWnMWI/unU86tBZ77xn1IaO3DHlfWJRn
A8QMa3mfv2k+tXnaJputvbrPSuitiLz8LYYqGKZ+m87L82KVmNrJk1K8wZ2rgoVNNI3tsGmf3Nbj
RGZ3ScwTIjFOF2QQ+jNSLEJBcJqmMsg0P1y8r87+k7B1wwXyD0OfiyGORQmjOlGE3CDuFBNZ0xyw
4BxTrKYWfbaYCnfOWG1j46nM0nvQNowpGa3YfRDowMRypbfm0e645SqXj7/Zlol/qa2dnV5949CT
EgTRxJ/1QETTDDzmOyFcIE6SkqoktVm1cqNXJav5UZjxZs13o79PRBtWyfqoeY+Gvn7ZCBTUehH+
Q5w+JRbZN/PCcXPI1BGPOqP3538cncdy41q2RL8IEfBmSjh6JxpJE4RMCd57fP1dvKN+Ed2vqkQR
B2fnzlw5xu/5eC9LD4TiwkVclo/W+E+h19wMp5XW0zYksCILbtL8LqEjLH26FevyXpLHXybrA+M/
bvl/jfYXauOK+BpYcT8VLE9Vo7WCPz1Nk5MZMihIvCtJQ0/MdDWHZ8/coEI/C5PRfbU/ISI6SkfO
QH3Kw0iYEj2E/OiAnb3Fi1zvxvIrzZ8zUm4ungR5HXIXSctTiJbzSnyDv1g1vYBDat4kZnCueDhf
gcyAtINYcRHBSd/RCW3mjFPAxxOcUMFk+o3+aKldqRXOUrN2YyKNLZfF7oc180aZzFtoaCvNOg0q
zE8M6CYlK3oAZIcFmDjfA5SwkjvnzC2mSFM/jwOnRigGF2OzJnWUvveyvHGZKOxKVG1YKgXfosaa
LwbyqZ7W14awkcpJYYg3Q/g28w7zCZcPkzxkgSogJOBcLyx+bCE/l/NtgjilB4KjDKk/KfMmRFSu
kQ+EVvfj+dwJSEYficpf1/LpRk+p2VeY+xcdsngKfRm+vyHKuxwSIOustTQ9rOlqcnVpO2Ds6ZaR
yoEcAZNKWpcsZOuAoZsMQ7MBALIujOFQNs+WeGC8wYpM/IMTinlBfI2W6IE0SrYTmzHGSMAZtFTx
qMRrDSyJAc4DUaxUviv5I1c3FgyvMfw0x30Tbzgw2PuSwp/4n7/Gf7yk7MXI2Ge6HWUT13yDK3jZ
Cme6ItYlf01aUdyZpO9wxfRV0bW7zmgPcmFcwiY8VrJ+j2JNRoxoE1JZxG0w7lymonMMIfaUCFnc
IBULEsJY0Xd0JmyJKdAskZmZRPpmVp0qYzwzFDlZIbIfp55Zy1j+RV24nvvwjeDeB77YGinEeA9f
aRP8D0T4l8CfZh2c26j6gpZvpxJFVMpVX0M+i/XGjRbtGha5p5Nmlxqds5/wMrLExWoZ9cVeJcSh
PmOdcKRU1qw763krvTJhS01QSsFeJRCES9kevIxqIvRbMtUEteGy0Mwxr4wY5qsosmAQZD2BjWWe
qshq12Sy+Prj+3aNpvks05cq3y4IRKNXJuKfhIzWS9MtmYr1a84OZnGbTOG5rZKLSL6qhC68AopV
kHBgSWQyvLUyBhALh8qA8oONVWWpr1+SJL6oCQgPmI2uVvdYAkbJp3/x3IAw8CQUb9Ng8FAV60wl
DcOIWV2CJMcNmSushfScLAhZylTOHnKJKye3EMtlxaJeKBoeEbqZqxYTxLsFV5U2l8gHJY9Xk3F+
90udu5XQrsNQvrWU+xGsM+9FTCxrsq6xNH71RfGV1dj5wiA5lWn2iANuB53YnrWaczxQyi0Q/2/q
IAB5cO0tJcKUPMEypNKOLtXQqj7MRPnTOkhrSf8NDIgkfSz/1dly0prSIr7NSJTVPxJDayOgWkDl
4i0uf2uoR2VD1dLMuiWX5e8Q1cueo/GO39ITF5OUx/CsgvyICedfohrqdpg4nHRoSEGkTnYns0WO
DbXGQ5z8q8CXioRf8Vlfq1j8Dcr4vBgWfZHGFpLNEQ+gA1rxF2TPiRId3LvdhYt6g7hcwQIfkfTw
YWFhE1XcfoPpYbfY1UWggdJhB4WD89XThNErAI1p9aI/TMuzqq1v9bUgzmZ0EhSSvF5HDd2I4N7e
Jgl1QKw1BFpAFi3NuhUy77ggVKdGGtnCFDADk0ZbKUV3FLR49KNx2S15dTQShY3ny0PQxekGQwAQ
D7O9GwsnU6RgPJ+07QwrzJUsaIxQMJ7JonnUbbpVZRzh4mxkwXpg8tvowquHik1Fwlc0lCWikT13
nbh6T5rk2Yao94LUfsTRtIYQd1xGTq1Keu1MtHe9oDaiTwlSMELre22WYWHKLkTePwnP4TCRksWW
4WZpq9iSFvpYxePVYHEXSpPiD4jgxqgsH3P4X5Go50rtb/g3mOHD6SKVZMfgIaEA6GQRWwKuVnEA
2MwCUz7N2M3ciZc5D/ctlE0XUOqwUpmdbSGW72kHjg+wJq3gmNtstZ2+4lZ9hHNxE9Tg3lRtu62T
fqcuy0fQNdsh7Hwzlz0KM8DpLS/FP/Dl2PwcVLNaFTMx/wZWjFURltU0bxiaHaF6t8mTHxiJ+2jE
4cQOLQETZ8nVV1lNLJxU8a9GVbOTEIlPznDwaXpkoZQJzGWwkVbAvp4stxlj23HP++3Bgvpfkghf
RtFf2xnaVteY9VNoVdpZAVTRF9J6SyS9F420xRygHcy0J0WDF8Nu9fLOv9MuJAXRP0ZX6ANyqUpx
Ayx2n/V6Fy3Cva2XOzv0M4770gnmxZ8mbJQFvspVWE7PrGjPkrFwp+F8Jhr8r2NgWZksXJRw2lQS
rLkCCjAzBAoE+IFu1cbxJU46bGJdQL9R8o7PiB7LTr6yKgW40p7J5u/HUb7Psu7pGcxa6LKVEe70
ZPhOW27XIFhZfvf3ZtKdnssKvGFsx5O4k1Q5Xhm5sImgzcLtaRzN4J8vCDaFI+up7ID4ctnCKO4m
lrWTB8opdeG3XgDQakzAeTfwr5iZJ0jzQq7e5cqor2ITxQm52XD1Qb1ayVA4eF0Qd6b2pr7QsgHh
FN4K1UUyprXCi6aMK+YdctjzIC/0/AyHdtDeehkTRjMAfMXzEtvUl+3aEENuThmPokc78lpEUYTv
JeQrX8vWebRM2aOxtnKSJLyRvHuHz/HeWfV7L/FiGVl6Cq2B4T8ft32ELJNqa42uXOwe1MwTmVzx
D3FmWIm2KnRnOa+effY6mTp1SxXuCRM9aQDLV1Ue5CDlJzGwaWRBeAtQ41l9WT/NgAdETr/MjhvO
VH3lYXwTTGNbdOZBnwLuilJnonbxK8wH5R9NwB+8p9C1USpZ1HSeYjDKh4Y7VM23hJbRhQWRi3wz
s0AtNXGDp/RN6ZL5VV29M+tq9hbhB2YTkgOgUIkdDGocevCKEO6mLRLymPsAoEQyXWSG9FY19j05
44RXr0DtBSynTSPka1MHDVkHqHkwPmLVJr0EW1l0oqLaBiQLtVj5meo28QJC4i/xEJIhZb3Mrz16
fAxNVel/cGV7QhUFkFgykB+FdYzr4qLPFldm459Q3ilrW4VcouMlcCvD8IgZ2DH8pin7CTAALwyX
AgR9EAKemAm4q//wBTtx3PhTyr6k4PkJC3I42sRC/4Ct6kiS4WmxUTFDQEu1eYg1Sqqgi9UskpN7
JSiofZif/E6FpaX04VVfXnGi3udNOdo63l5DzB2Jy3GIxhKyUFlBV8OCdZUibTM1za4pPLOmaTJZ
PIidDixCpBY2aPINFjQvzQ/B+IVr5nSWck4W5U0REHl12QsX3Tf62obj9m2YkmPU2bZSc1aC7bno
iVORwLUQuhb+wTonMhWMPhzgu5L/LaWx6pQPxPWLOT7kgpD3wnDScwyizuKO9zq95ZijtE4IFDcy
s2cyegC4QA7OyOy8oBOUU3rA5QQ9n+U1yC+bXrlqPiecC9AvO8nEQcE5NtDwyFhrzCwe5T9p+atA
CCGkY6aZ9a9JPOpJbxf9e1lKq0W/LwkQy09B8YSCjWde7cd6InEswyMr/UCHucBjn8g5cjO+tfGt
76Wd2DAOcwWAbW0LIgJkXGMYbg/QUhFFNC8wmsPA9C0G5VFSY4wVBVfIuqBjIXpmOXSQWjFwXGbL
15zNmDXj06JiAw6tB9CH7xjhWuybHRjbtyyGSBC2l0GRt53MS5bFq1gcOzNk2R3bM/XHq85Q9wLx
3gKUWlLRUKCuwavppu7IvBOynuSq5ZQhiqWagx+fPvPpk5InN2EzOem/geH1PaddlPoV5ve+JdUd
x3YXZU4M8qYtzXUbIKdSPZ7DxYtN7NvVyeggegv6Dv+nj7/a73tOTX5p5Zh7dDU7A7ZA3pmbih+0
C9OLEUbHYMI4JiVOPAy/FFZjllBYVBvaOcwUR21Vn7a7LelPqLgXCKu4w6BWW9TEpoVfxv2GNIxb
iEgN82jeaY4+TIWKS9E88ZxuQjOWGQqDC3b+l2pll9k5hmllZcm5s8avENEhSK4mNgQ2Lbi+/vEb
1JmL+uxAtuxIceVdnW9V8pbm34H6WRA06JCRRsSeqMAPNKb7kprpiIruNOV5kfov7p4eI+5OnA5R
+pjh3+esxFdjVq2DotkqOvDC+tSYjzm7ypBHq/wsDoozhzqDb+pL7FlSDAmRqa+1UrtoLCYYK7Ph
YDU/vE6cJLIw5Cn7OPkJp2fTd7e+Ei9W87pIBrDP7s0Q71LpnFkY1kSj+ELqP0FknaNobS4au3kR
f60wb7mmX8EWsSIhnEFbpaMHlUf2hQvPF4llbfwW2UDy1nBrpfikSgDBOFpjbvaZq6BhRNfEKNep
gla56My/KabwDl6tKbBFw9lM+B3OF3pJink9lrRXOQbIOoPDhZJViVcC3xaxeKOUulj69TAWqC1I
jvp0WToZssBPMnKkq6OTaW42NT5W5X+DkV3osXSqPnLIBYVov1FIM8Q0rruIywauioEVjCQ+DSQK
jKsrofpLzHhDXGdQRJcNGMJd66Kq4EVCUQLOj3kejktvszQljwXpGIe4voczh412G2ubJGudItp2
0ZfV7cC88FZiNYXmnY1bMylcmRVZkz8MiFOyJbmGin9CSugY82vpi71nxJWS9PuAWUhltgj48seh
zavNhvHgjj0egEK16z528wmfR8XeSseaATZJ+mCFzx/0TASZcdjYJeU9gSjfWtQ0g5F/mgY/+8Aw
yhJiDfHlliXNtu8CJzCJI8WibKfd7JX6pNpxOh5CMCiQaNYCo42abCtN9ZT2bU7fEnJiQnaJWPUH
X3pzSsyL3lZeMvyzCm0vimi/6l1t3k0JS6g/quuGGRfakQv6DAGR6I8Jj2fW+SD0T55UJQ4ecjA7
hNc2i/VDTJAP06g/LPoHraaknEoX3ZTreZkjaZGSuBUDfISyFIcthZ782XV/XOjVW2ldvQnK1zEw
O3Eq+Ylc/8oaG0vjbcz+mvHQyST0iLEDQKy+gzlfRR2rjGjXKW7Pj03vxQ8acQEm8VPGlpLyBrRa
qpJh65BfsidjwpGMl0jYwVgjH7ERM4fryRjuSMtiYQUVrI1+WPh656YRrt1C2jZxycnMFeU0vQ/4
2Zb1Mq3H8R9coVWhulm4m6obAxVid2t8D3RHs2GRPNM4so00kV4TW2v3nfo5FH6Ez232mgvT0Qru
4mpUv9r6W1Bs6E7DwDHEMVzZeegRfs9ARQs0hN+06QjZkH1gf7OQLDX1zVQ2eF7nkEyEnQTbpDk0
CuL3pR+9cdjo2rc8bU22W4NXSV+diQ2V0IWJOJw9pGw5lskJENzA2iYsdrFJCjSETPFR4cZiT0Yi
ooHSY3ldk/BI/+mzYxUfoIiX3IdkOqlnIdkbAtg6J+hQBiXZKxhYhu1cbahP4A3liYoPgHo0PeYT
qQHdcMZ3BGQnQyNnYy6ce+JM/3AGlTgsLdLMS/ZZsl0jfeTL41clHcH7H6fKEQZb4UlMmkuS31U8
LwYOla1EH2kGaerGU8U+F+2w4Ym6syBrqmkTygcU3WDZq5wLvZsnJ1iZoBPi/iS+2gMku5q/ApIL
1YnvoS0wgAofkbzXp28SalBjWKpMLvEEV9b/uhplnsMFhbLR/Ar+PHJRJ9YvU+2mqDCq8YP1twE1
V5Xrnd4Jm2RJ3TkbT1kqXSLhTQRtG+t3q33KHI8ApVdEg1xEdnAAlVCueohaQ/5nKZ+N6snTs5Le
Q77ypoUXgKw8zLSd1pxzzVXhh0p+iZNiudYQF5X1OHmSvEW5GfTU12LeIwNCnnLlbX0lU24tPIL7
PPuUaMXguOyuyEHytOPmxGjdSseaXQDCd74We7/a5Toh+Y0uU5TRuxNWVHR5KO4VYZBt2WAIIfZk
J9VG48PuDjoLKX45BoZLctz+DNsdaAMLBtqIUSCy5GJOHvTKyHKbiXXxNpaPRrSH7lhZWEu9EMhQ
as8tae61Uezn5iCXAEZe4WLqM6H5PVgjasBeuI31EJ6AcCTe3B+qeZUSQUxunXrQ4o9RfjN5vsuN
CiFmZqX4o4Na5ESbwWqO/B7spLvhIJAKt1VXmXrQpUfU/RlfCg5+Eq2mDpj6l0xyhPswveWllygH
9N9VzW5LcRGAWRrKoUsyomvXBkfLVWHvTYBFY73lybREpEdr/uHQ5Low9nbGciv+J5m3iL1mcyWp
Hqc3+XOkRzj/buVrUvqauX8xKTieBoQQdJq1Ke+GhEN7i2MaS7fz/7oUPAIbJVz0jjbtjeCs9XvW
y7xXOe+hrm3FkEzqrlbc4o/LNglQpd1VBldX0N9+BrqNtHfjV/GGAUlqdmGOwXTaS4gVWYCYtaWL
Fj8AGQAh+Wkreg18y3TD2M/rq9EdZTDH+C0h0YZ2/+JcE/7oMeqZlyrfqONzHl1J/Mh13Isu4Yno
RUpCzMGxxFWA1y6xz2Cr5Nd62Uum3b3sbgdO9nTZFcZ7aV4oz5OEbT24i7rONP5G3LD7qb3wSOc4
YqVTX7Bhcivd05CXKnsuDlA4esnjNgSfVYs3hQApCrL1IaISnCom1mgyzvwjg6gyn5URlYud1qqB
z4etduBiamssLzoWcCvNfAr1RoTFN60D2p1lP1Ao9qGJYkU6E8O+aUe9jQmPLTov2kbFtgo4YxNQ
CAXdZNomnYvrXskRQX1QFRRjgKPkPkc34Hp8PUXMooTesBFxdhRoJ3/41F5BE7upFw9ZacHUBzmm
2Qf65HL3wpTyHqqHuaNc5U+EAMnFpiNJSMk4vy9MBd17oRxl62oavO02wXQQlR9l7D227zbkyITP
Atgs2QXJF+SUYEmaHzv13kF7XYDoiZGyB1O77pZlB/vL1pJN1q1biIoBdvuORWQqak4mKcdE7r/0
tl8HJZ0EsXhVxJm6m9xFIjyUHbU+hJ33Y2VeuRm9jpzqV81B6upStTUiqfHBYrD3N/l4xHC5tx1T
vSWNf30peKNKNbymtJU9vqDBQRO9ghgjlzNyZmY0+NkUeLky41EtNzPOFOu1o5yS1WRqvyaXsYRb
5pwUTHOHwYo9A9ZQc2prE+Z2RbvSRe/IQxBGoaIVfeA36s91ThlEvgKkFgnPl8AxmY76AhZQz+El
2RauriC8WTMaJwzctFiZwt1SdlL8rvKbxbWMcRbfRL3BxS8qNpljXrp7szqI6q8SHYzmVxXuRc1Q
XjgdL5n5L5z+TcU3hgiA8ouwwumJX6Tk82Xe4Yq7nUa7sRcXSfT9BdAYHSxfoJrVgknCC7B9hev4
1rAvTWy8zuI3MgpfJzDwWvyGhTcoLhEQBO20POKOVbEn5zYE1rHCw+ZxvwkAAvGBFW6Hu+yHCJZG
E/EBKy0M0nJVufpHMdsI+jpxoD9xF38b+J7xCN5NhCLJxk/WGLsGKfIxXPje8cdhrmo+A4N794XL
J8pBAWcAoHq9f10HDAAZTnUXPL3chN2OkYK9REzefhcCeQ3XAj6k3RSuuQxJiHu+wviTbCIcJQu/
dq//x6GABYM6qt7hwqEBpKw3tILPLwM4aAbxkLxhuwPuwhVzvuZ/ONkM9NUS4BDfdqSsFWkmntbk
JvwGB7FwAMKN24pZUHjjIiPj+Ngne+ajhZd9i6llBYgqBoa/Co/TJ/UPPrwPkx8JiOgmlNBRaHk7
V9Oxb3gLk6tfm9/TR/bAWqvb2K+/WsxmxSrxxy2YQriCxWeOfTqyITsw5uuHeZPde35m42uMDnR9
MbKwfp6XdRZzHK4LjDlsVqgJOJIuizbZGU4UtOkO1/x78k9u9mQf4mKjlARkWYR7M+F3i6I6J5PX
0pb2NW1NP1byiAUGJp8tLvqTVp4n3zpDlJa5Ln+TJhkIf98l0+vw0KKiKsxYyDPXqffYi5e8BXDn
1mBjgN9tYnrWT+lNd/i8rKe1lv9ID9d/xBSWxeEv7E7YozELjeRaz1wQMN5Kb8VnwDUlcbk5bIrv
kKn6N3rD5kA3tHYIfzHGROhD/EMmx8RYx3rxjGljFs+A3kjzVqvgZEFV/5mOBqdtBqBkxYsNpDnT
qaI8m22n2wuXcWOHh0PGugIUR1rNN6IIg3ZOdtgOJRx3SAvRRk5XuA0Jp2MwGgGUgg/Y8+VtNThn
N6NyzfjRxGTjdlF2WfpjPq6WR/PNf4TYnJqHNtlcqauHPPrtGWBE7slYu3V/bHcDq3Y7VU8lqyib
rqEQIZhrcbl6wV2vKtY3v/Pyo7VmcY05mAdEEFYk3fAH7XS3o3zZRqHR3RZ2wbgy3ttv4x9bRRbf
b//Xb3ucajlgbIw29MhI+NfXSX0fLnAEpdJDGIM8H6WuxXl8ZdcezyfrJ7O+0ms6nF6d3fmKIgHS
L5BPbZSjP97wXKsKl81vYWy5OdSfCNDWN+DMHOE83BJYRZJcLe+EnoTwr469at4KXv2YXuMi3v+V
upsmPxzOvYYf3Y7WeebF7aHlTws3+pH94WzFWCB2JR7TTfkbC9jT7BSz6Y03tHmLb8Uu/5Xfm29q
/4gHyD86UQaM6vdR8iIe9Q0CckvWAi4eKwRq8RadQdnOM9kxpBfhwB+TnZa/1+Cg1ZlTS/NoAIdM
3Nnkbu2GYFts/okyvCTtaCrsy3S2gzwUbevi4qUdmEfxgRbFkXssIk9BZIJzbPW/FS/DETs9VQqN
8TloClLaN4kh7nY+SV2Ya48qYA+IfIuivdLTfZLSrZWgoHUboyDjfjbiGwvCqjgUtLpNfNl/lPao
VPyGlPKYJanT5L4W7AXzjf/DaP+JjbmCKApO8Est9tBiHL2zuF0ytPFwS4wnDiJAIW+lxmP+gvP/
0QB4JGZfumalPa1YowXC/Fanvyz6LXCjCMqbpkIOyL80+qISX5WOQndbFA96qsC68kV2R/1Rt6Aq
D3ABuNf89GssKeQZODkx1TE6DCmScP66fdUPtQc8UvzD9QjY6lZgVO7MP5g/tEKmftopjhWAeyD8
MjJIDj+wt0EMBn7UMMxy7052Jtm8Be/TzOw0WI+sNUEudI9Kd+JTxs/PmENT8s2UFbbprysn4N/u
HuHOGsk4ZGjc4H5aZS1O66kh7YXLQpCYFP0XupI6kVABiz8fWT01vFP5r1VchdnEKcY8Z5yHYqsu
YFuh/PbiumBMBRGHAT2jv7G5JcNynF7g6rZ6j6RsTwfgwCAja+VbQ3NsXtLHp2L1BfMnsRpWVIR8
K3cz/TMDGRxidx9AwS4tf2qceKZ0Uad9JwqPVubWOsaHWJbtQN0Bb2AJ0K6hszC857tA5os9LNKG
NLwzDQtp2o5sDhiYMYGebPJY0fkVYG7jJdfvOwRNuvG4MmaHVFe3Sydc67bBacdRQ3LEqYMEk7tY
9fz/6h8qcUqr4u7Gxl2HU7iKFDaMXFEwdflE60XQPssngJUXIFrbDIMM53rRjkpZuhG+LaOr3xIm
ulIQ7RlIgzqYa7Oj0QA6JhArtCrcT7BFRLI/ESs7HOYN562sn/r5W+VNIiS46WDPGSL+PEKsIjkw
g56dHpkXhZSrDhsNpef+bYz5uxYqXhEVa0n67Rv+WkHV8T6Pv63J5SURuDZ11jNMPvSQC3QVr6tR
PwgW3g2+UFWybK1RzdzIEm5l3N4o23lAfrZDIrnEVnjIWJWWAi/SAHRE1JEM6yQi/xmpY6zlRS2S
nAXIY/5iqke9fHkTY+nQlDGRDh40sfWbvNmGVk2EF9ZIquw6aOiigMmO57LpNEw/M0Jb8UsvDIkf
NF0z8MY+ts2EhTtjO+DWMyAGFV5QfYO6sGkoz+AkzQkwWNBThmVrCubWXJKtqEx3VYbHF6iHLmg3
lpKtdaNaW5MMVlI6TkXrLECeqcMlWIY5htQDgNl3DIUO7EeuDrznq/qxBLM3pRJbJaZwLKYsWSQw
TDNTl6G86bRwAUtJzY6pzdq3Xf4TDocsfWZWsxr7a5hjwKnSPQw9ANpo2KDD2eXK47FUuU3FKjsz
/IRxrAqclOHka4qEgV1RgByozDtRlJy0KpI2KWz51SwPjzzonAxN2RKny9ATRWwmLmBQ9acW/xyB
jR4iBH+qdXpVrciY7k3zkcv/OAW8NjScNGKnmrMKfhKWsc2u2Cp9vmbxvgJS+Yxx6ijUqqQl08t8
DOdLLV+SUACZiGlw0XueZYl1JBFxWviOuCi43VUlTOyjha6Y1IC6iRj0vcagTPMNT0tFF8TUUqxp
Akta5TU+d5LytFZSKrWS2tA3huYZTPlWlOZd9UoKaCHq8mjJJLJ0kyRVce8L64d+lE2cpX6Wfer8
vK0m+QqPalagsuieQNZpzCT449SydCLOngJnT//SzTppX8U0yGmTTg1rW/3EkmARs118JYw1G4DH
Z44a45Oclb0mHTdGrl4Bg7SMClu12sEp0BgFTXASI6k8AT2rCwfiNcLOynuCgQtm8eG3TfRLq1Ax
2/Vuy5VRgFkbNC3uC9ONINWvTJmTqadUGvpvvQ0Yq8zYOEixsMla9aB28SEI88PI5208grA7sJVD
5cYYxU/J7uTUJerNkPsHmMX7lNCUbXxlMbpQlfESM1evlMZC3UDBR8amUidLSVnRT9fkV2uxnmoe
/Cuj0atq/CFY3rd4Wc8AzmEfVTcJfl4DNcaAdCjhRa5l3OVLa4uS4ta9fpzRfXGYc4vAA0dcjFkd
y6X0K6KUTwHOGe0HaksDjRzigKshPwq5ga/W2lXajYHPDSqe0G6GNyoNJDcHTXituaDyFMj5jSPj
GaZZ6zTOuS8bYNlHFZJBtA9lbnvU7zitnvuDHr2NgGKwRzz0PNnQ7PubMrklM4WN/NqEAc26RV0D
6vxeWOZ6MJdrg0M+M/AIk3yl4+sks/VsUJdbWj/mqHwrJDK+gIqEmcKP6E2oph++JttMYs4qALG1
F6EdO+7J6UkQIKqycDGBopWkgudo1RA1kNh/mhwa83SjFs3tMYUGpT/LMUK17FHbyl1c4aplcdYI
pAEIi1njEWCJX5uCnxL4mbpg1Zdc6VP6T1SSbdzlokdMFFErd338ofcsSfMPi9ijXh3y6Us0j9P4
LeR7uoJ5oqR1RtgGUrBfMDnj0VtXJqIGuxQsjrbKasscSi8a9G2iPuFfzRFdWnJJHoWPGp8TA2CI
NR5Q1SoKBYZzTgqaeLHDcU3ijRibBNgJJAS8ckztqSMm8H7bZmWz5u3n1NVZyyuH5KBTjDPmuYDs
O37tVNzpKDsp4IZUTr+THgt61asXQKivB8IdoSrqmuXPkeKEWkcNvQnBrYqvlDyCfCVrvyq5Y00g
gKIFzMBEpq7i9i3l5GzjZq+QMIOlddSM1onq6ijymSQWLntORNYdKws5kcghppD0SseDo8Ftnqzi
UmK40KyX2SSBxj95sRjvXtfF4DeF2cM2Y+yLfkXNJ6S1dAEe8I+Y7zqxlC1Xtl0t0ywkL+4QvZR2
mSU9r96U1RKvVH0+4EV2R9Zh6TxTVYajkpIgnVaiSNxmPZqqZFjbFkVEb8cNLgSo9+I2IoQ4lrLH
pZwIz8xtb2j/vXaHrFOc2jrEBicYa51CZxddZm/ZLOwUqTx0tfVM6+SxjPNmGjqnkZJThUA+JONB
R/fTRKg3PTBS0trpkt0NyfweYq7mZnc3YdjIjBEjPs1MiXamUV3CKr9SgLUx0Ev1ZNxmQbopJl5a
UWencqc5OcaEVtb9JOAcNGtu3625wXaybbvKSVmW8a+ARG7QSuJQZvuA07tL4gwb+LCOaVoUOV/m
ot9ErGwJVOwhCwDUMs66PH5oEF9IiI4HVhQvu1iQBh+6UOEeTrOdPsiseMJ8S18pN620f+QJXmzy
jTUc+wbnIbQ/DPMf4UtSr9p/Fbc8Cznt/5XHTP4gWg9RYIedtAFlACcTAS8FpYvjQk/k7fLCVyzl
W2b8tC2/0xRmAaNT2H2J+PnT/ncJeXoXviCYKEjdzdZHw7z4KlyeazbuJb5QWM/RrX1F/Rb4NZB2
MPN4lEaTrAXq0KH9sYiXJ8R+lGMqRPhjUYH0yu+phwrG6avtqxUeQT/q6K3iE1S7aCPQ022bQ0sZ
ds5og2/KqrlAqkfzZU0447qz57r6CAJkNxNSJgnDWNnkre6o1b9U+s5RdCSCJrAcOEhTmmh0GbQq
MQQElyHStqbOvzAauNEgJ5qOrjXqqkYWz6Dlf+WNyJd/iq1zNeg/ixRV9wyv1mNOK+nS4Ns5x2U+
28o8TF49z+0xp0fR4Rai4tgaMYrWo3psNYON5GCETzMwcLYbvfWpQItDqVjgeku4w0Zdpn6Abxgw
mJcXRSA4iukkwtabSqO61ZrKoOcbx+I1L/kgGsj/m6mKn4PJ+A7EhYE2i0NfbuWTRvbZzfVFX2cQ
Xo+JoA6f2L1Y5ncNCnqyyAe5QxdSgrLYDhGvBaO1QkZYlbE9nAbU33Y3lZgeteVSROEj0ukjmxv9
CTlacvlseLEo9FXg1rVA58v9fQRojDUc9JW7lBS9aamsuxKVQm/GwulgtW22z2ZN8Ua9ejWlGyZo
oggyI1av+VAb4mOpkk9Z5zybula7DfO0OJSQ6Vtlor4sb9W1moXc6RgkPbTggCWKMbN9GHhVW0qM
Eqc0Skj0KdD3EdVaxxhQInUv2CPVkEaYZJqDvWhMP4lRK/9xdB7LjRtRFP0iVDXQiFvmTEpUojYo
jQIy0Mjh633ghVe2RyMS6H7h3nP1hT6jVN04eG87m0W4NuV0agyGOjhe3Gl1Y+08shAXddPamIZK
tfb1rF9KiIiY5yGD5eFgb4kUzThQpW6/OImPz9CyW6ZyucB5pIY/y2ZNqIEd3VYgrq740DWceboD
05VgIQzp7R0SEKKpTKuYWyBA9bZVoHcHLQk4YTUz2SIYVK8AqtNbNSW425FaM40kkcS/ecQ0L9VU
+1sz8gYYJYOPby6ts1XqVLwphQ9JrfJeEx//fMlOfJ2UEZ9B3JVULAO2q1q6BCZYkILSuqkgHvRT
iTQNs7X03eLiDVHUbcyGuxgBLmaRkXIII3HHSePra30amAXx7R/4vcyNT9HHPRN88QNw9oIwXlpc
Teskiv7VTcIAyAWiRqLDkaiU9jtCEvxI6o4fqPgf6ZrVo/RlAuW+KcnRayQPXJjuMmHD8m5lR04N
PpRJjf2dA4D5SJCVVx7lntSmDlgODM5FLZoPLOTlwiV8ay1c1ZxGfL2ss2ymgsKg7A4VorVKVteG
u2/t17N+roq/zTR0/sWxDkhD2Oo+csyjZKW9V2NUHCTAeFiUhrbPe7hbaUcqbgfCFAFZJ7Zw3JnM
ArMcH16T1C+5FllHkqEAfHFL8guOktNvwDZLCIfcasoajm2CpNMa0uzbzer0Sna2f0Syj8XerMd4
g1ADeTp5PA8/sBg8lrBPPzyNh8Tq3ZoBYlQgl3MNTEITFpcIp8N71pT6po3YT49thzG5SLiiR5Pu
Wk/4VUXVfw4+NtEJdu+rHYbB0iXb+EhA91YbrTO+2lMrB7l1J2dupYLsOzI0TOBR/dnH9FB21I2L
SHqgQAL+2zQcPZ4GVAO0Ygs/qJJFU3X5ZQT+uOjj9jHI6GRDiuVEaVHMENZ4ApSF8z1igZVhCcAO
DTKs7W9t7fDucCji0tLyv3ZkQ0NaAY47t7XOHTnae76AA5TOY8IcyijJo7SdO+B4KMHBq41Hr4/B
WXcK9sSsJyc89I5Q5TNIxfeg7LtUzlvvp+dqaqF5izTYmowGfjIVZU8FtFWM9fz1x6xH1lL73pLg
PXspPfmSkH2+cgD7LkAyhkuFqmTl58bDj7we4gIdQBbozVK12UMGzocP4iZ1ihA7pjUgXpvjMwBL
LPwqZ0Ite77ezq21RWi3Wy9sEZGWsX01stA95y6OdSfvnx0xavDkEH91Oj50t6V66hNUMQkJTfyw
YVHq7FpbGT3gGP8ROpAxba3YmIfFRHtuBhtPB1RiWnDiqOGnJVEEswGJjaYtnTVBsNWmxtOyLsfY
OZceWyneFLEkByrcWU0DDMrp3hu9q7ddSGnRjWRplVHxBU+iJjYwh+MPBBrze/oVG06xqJoaHVbO
U1MLvtpU8CV7RDhVQOTs6tSVgcCflpcoKpwrPLTpOJgadxbwv63sRgvGjoXJty9+p35qFhzZd7z8
1nbq2/Q09Iz1JzgeO+ZFxFLTrOm+Xq70cTK+Oif3uEMH0Dph4DPVn2D8+FAhIjJulmS166upQ4Wa
uFbOPCq0GV6lpfYvHuU/mbvjpkvasz9Z9yyd1qqwXzIk/7cSk9FOFx0Wesvr15PVIMOd3B0LRfeA
ro1rOAh3BCzxsoKnZcJteUBbpPGSVn5BJIBbnMZG/zL0cI0to2C268HADLqvlhTrRWGA8Qia/Fkx
c5N0DwuKuI7KyYCdZDWA0wRSG0Eu977JWQ7LOfcnCAIeUHgDy05L6RPSfscE9Nv36GhkX5w0Q/sR
ZvWCYaRBVkdIB8OVfCOy4Cm0OAz8YUAaHrgPv8aaOA1hy14R0RGo7YCEMxf4GPmIqI2sGz4NINP6
DOBgzYpnaVjYJkRAUKSfoicxWIN+4VpMpRBp5oBmqojOQUdjCyr55inqWjNrb4RvuAtbJ62vcZuv
GqX+qmmGV8cTwQ4WU7YEsxbjmkZKy44YSdKI+buI8bSTUvSNlN2DreST0KHKYQXQ/4h7mMEXRAo0
nHFRXVJr9v+FPZw8q4sW6MOvSTES86E3N8+i/Uc0xVipt9+F3VETqYGjx/lTWDWWaZZZW66hCmR1
85JIOFnZ6Igl+k58+F3A6+Oi1ULHjsI/BtKk5rNh7BNcLcqMf1qiuRFhEKujlVOxw2E096XJPzEZ
2ZeY6s+o4dy1CpwCgNqjXe72R7L3OOlUjgDa5bvouozWTZmnmH3ysXdA6SCyfY3Y5Qe2rtGRlNpV
A6zCM+TMPOAhjo/a5K4n4d7iofutouFNVg4jjpzlYlRcKKck2+zp2bK1z56Xcpnow58RWieC+k45
8O0o139RR4qXsNYQDinERmbLqpMz4V/R5fo2JdgBogWBjjbDmeXIj/5TytDooHETZJr1JOPwYAvG
9742uwWap6kreP2ygLxKRdqWGcdAvxtyUsbh6lSInvq2YXtuTw9Z0R4LpM9sQL2nFks1DHarYt08
0PyPI0o0w2FEbQ6fls0qKSQDuCP5ipEkFUjvniY49SgxkTkI2V3zmKCIBLUJgSvvDobTXdeJn7QM
P/j5AlU4nM62tPeaZbzZfq1YtHjG2rS1dzQO6dkc0MvL0ZlxRZPkCoW70HG8gEOJX4M+oN8ZnkPM
/pEf3D3R8qtx0kfm4BG6aNG3W6VXvJHTmOxMM0nWmT+NBxcaxZNZl9bNi9vxaiU0dKUYDqDk4Yc6
f7psiA4o4dFAW2DxA4+p+bXtnLwVvahW0h1ZqjRtBtg1amhsff+suco90PI6m1ogsu3Nvlkas5sQ
ESam9Cns84utdVQGs0nP6hT2QOPQEgIobfWehx4aNCt/hDINNnraVOvWYZ0E3ih98vpIHYkIG5fU
UkvC4mg4OLsthx09T7K1sUe+vzaP2GDXFJ8qTD6F7Q2rMDXUCoYbhF0SAV1RQ4oSwiH9yYUsloRz
8Rp8WNTxpSZ+xpqNKuwS1knZAN9lTjfijs6dbRoGm6y4GA5IWSRlDQ+fM7yDpzvZBk8fAuDGK7jO
3GM0lnscNuO6CcdrnRQHnW7SlDGba46mKLNPTVO92FgoavfNk+3XOGnXAPFIN0jEhcPNmsZtapG7
Oxb4Kab4s4smVtfFtnbyy8wH7i1iJaqEEssc1bbW4UMZMcSQ4X+ezrUvpteO25+/CMUOumlISpT9
2Vhuujj8lGFyADn4EtRXhSW5Fhtym1ZBWeOk0pdtcxiQE0wWcbwhG0EADLWxHgdm7nrz6yKSk+Jp
AMVR+D/EmQE3fO5GZG/M8mB6wPFe69lPDMXPc8B8VY9c3ZMmP+YkMZrOA6rT0tftm+goMoZftnmX
PvwbJAvuUa2oL7dtVi81pziiqz57xrlhd5y7G43JmR5kWypcVvPOqWjxybxB6EFuiONoZTX/MrlV
aktVeAmzN/b+sRl8GtZ3a341hPul8hM46RJiPmN5Ate05D0Gi6a19Of9sCLC7Z/ODMVn2TPmzq2i
G5Apfcu67uRyIKI6kTtVv1UW6YC+2CSsaG3EPwOycdHevPRo0NylyCGJDaI3T18HsCpmaV5yeEpF
Jk/UvssMY1ODZRuA3LK0IV3wKnD27TH1LgZUkGFPdQrDUpS0nQJikd5uLX2X0IVqdO8+4rXhSNwB
fxDRxe4+NPZYp2ee/DWw7qP+kvCeClVhMdfmXw2diToosB9TctFKpCbAiaK3onXoymKmxv/q1kcy
2p54zZkZAsyW09q3za1f6ks5T+otE6PmzLpF7EeBVzo4RODYTMjduZsDCHGg8pclelSy4tgjIIfS
fp1pXek4TLZud0+8w0TMvZv9JB6zShXyiIBLG+4kovE70+1RDCVMeOHVYyR6zCz/HKOcUesALHDg
JgeT5XXmf/XTG2aqIzQnhuWI/Uz1KEjcrNhddGmwN0m5mujM0DdlfD1XmfobrS83yqsh1P0bCIkM
yGCLGe459qHJr359dXoGQomzcFkmxnzmRrqNxM3xj2nbs4h46ccz8GPkP3ef893wAn7zfq84gJzs
c0r4XSz3aBfwL8n31t4BP6+S6qIpcEroW0T+TSD5ktTaRQw5zCya4yS4f6wvTVFN2enGIy9icLXz
ZN482ApT8YCl0rr3hvo0GbHzj/+Ar2/SAiWd+Sd8+nVGlx3k8G6W4cHvoQA9TgkLy4zhFLRE2+Ki
Yt/v2w8SrNHDJFvJA+i0L96or1Qc0rkF/081wfyC3vymiLgUgq2VAWwvm90ki84JN3ETfzSVQrPY
fSZOvUwdfT2IDbHbFio1ODq6rLduxKNNJoUB1MJqUU/RZEdRf5jGn6F9k85BSQawgX3u5xkIeYi6
Dc2sYh/N+ZvUwaYz2x0bCM4epOT2N/jtW5NhFuN70uyfbHghvIAl8t00qJWnp6xDM2A+AB8usEGs
+q59Jo/KEnAbeWmIuPowOJfKmF+jyLZTuW/7i4uFUHd+K+nsKpGgJW0RZOG2qRBeFNqFicFKMFud
EO2iriAAmi1Uj9bOPJSuSUQfgGCd7sjnUCxOujDXQVgvYn3YklexBxMPV2RckTO46BgRRogj9FQ7
ms17iJuhH/4GrI5uHb7hb97UUsMKzrlhvibZ3jHvPZR/JyDRuqqZglrsgoJV0YGbQD9BAApqBkpC
qrKehQlCcWqsomIoGjtPXQPHozhH9d0BbqbcW6P6LWDSReAyuNSAzxVM1ZDv2uNP24/wTJBL6dGr
iAiunkIUUz7ei2qR+Y+215fhwHyQ1tIQ5SYxmVw4wQFnMWmAYEqUtoew/Jw6LQYQb4+Jl1EESRzS
XubWR2RkZ6HNnEkqnRrVU/1t8fNTNk2a+PC9ateUUKg4/OLgl839TsIkSIx63zivFfixpEpPU/9C
mhkx3r8IO3SdCyrflUwxzApt+M30drVzN2gyM5ygPQM6Zp6BtQdE4cenpDv6ADPlkZyZ1tyTSZ8g
CDKvTfbTxw9h3ALkRB5Fq3UuO1wzzNUQ42ZYvoADRU+D/6uiuxX8DDWhgdUqp9kyP/F5egFaOsbn
zPqd8d9oIA6SXyk22ZKkkFscP0YDDfartE4hw2g58iQeXBcPCIedM/w5RBJOLBvWbXFpy5MHJwtK
mvmC3kcmB+XudLaR7n0a3vv+JfKR9fBVE47sAduDS/TcBB9t84HteRGU97bvXqR7KfxfFDukJSzG
EQYJjRbtCL40E6Qvm1LvkhOxOP7rbP6odzoCmWmwSbYsAMbyRfk/MzhLIXiLIbAn+3JcJSiK+44q
i4K41Fz2jPmlxUfXjlulW5wjFH0hSoHxU/Vvhk4ma/Yc1auBfOAy3kEr5l+TFGLv8vxfPTKPvNYQ
WDs6GgpYitP+IF1yWPjmMGlonX5wA21lecNuZO/MAdbOlSgRpTzhNOH7IFuPOqpVJKdHL0b9/JT6
vzqgaMDGvdibza5yX/sKK9KqnEctOMFumnMz3A2KrEHteMZEA1ACa9F4ECSveOmrqX076ZdAZOOv
G6yazLwxZTUJVxG9YsmUKOkvQrykCIgS94Vo2ZWOH8QoUFYy5xHl3dPfqiLZKSDUIvswofkmV50C
ZNxREObcVlFwigb01OnRYj09Ndso+Tb0XTv8hg7gnow/CZ6uHspHh2Ati0nAKjlGShWtCo+O2lLl
vi9RfIMZOVo5W9ukK3ZeiDayiKpipfoE9jRS1yTw9hS5Ce4USGdOex8Chj2+gLz/P3Ijsgg+JtUm
QLEaNWJlEj4cMaBM4+hWa+mayRt8EEov1AkoCvWur9hCmyAJUG8Ah6QXXA1MnPmC0fWbBxO5Uux/
ho63VQ5C7Ip62YIL5MaExsWIbDD/NYhmaVUOmsKFUFtwBTHDCPfa02e71p0OnpnAd2BPT7Hbb7pU
Xwe+OGoWMpXQ3kVRehD0Mp5j3qYxPHdDh1wZ2QGty8pwv63pQaYGI5XgADTuJUMzpevj1q7FlkTB
XcfKc6mj3i06rGRdtCF/mNHpuIZhStISbbu/N0R2FFDC3OhoGJAF8mkFKHDJoQQrul5mxVoIa+FO
Nuk+4aafiicv/CLBgB/6W/bi4lY/Dkphn3mFrGMXXqCLN3c8wlj7AGqzJOqWsXP+LLAkRHr9kVCd
ue27NXnIEKfrIO1XFesnDLQLoy2+hGCrankEjSHi13qNaOeEj83sq4+Q1HRhtCtHsDvrHwOvdmWU
G9qsFw/aCVOmVTk4sHoJl+8Lf5uaBhGC0zIDWBfJrQ8vK83eqJ1IV+kYole7bCD2GD+FKl8zQ238
HGcS0jADAgBeBHYTlJyyvvZ+eakL+2KxShNcTjbaZmZgz010jzX+0Wkxq1e+w/X8WrjNH3HsIBrG
Z4AGB0Op9cQF5RfO1jLKnQr6gYWPfJexfSQDalWKj4DPbXTLlYirgzn+Ee1G3MdSZc1Ty1sSWMav
QO0JKxoQYKKvIOyswJwsBCI4JD3rVoeKpF9arBxFAX/E9Le2ZYOSwbuDdlmUXDUFS6AmOikUnJlH
001PivgK6QyDqiTmLFP9nXx0Jt/60jAlG+qUyKVmTeAN8dN+RyBguarGYFu1xvuAuFEwmUOggI4Z
IaxLDdFqDx33L8rLgx3EVHPYcILgNZ3HC562mhmx3FE7PsBl1NkXF8iVGeLR6UhiMOlryb0gD4kk
uyMZWouKMBG7si8VwMvholu8oBmwE3sT+n9WgmFgenW0aoNEYxMydsgASTr+dI+gcBRNuxOItVz5
bHKgdBRfFWzczK9WdvQ8du3OqAkIbrIPPK+MiKmVwAaNNesBTj3o7SziyQf9dr0vz68uCWJq8M89
bX2DgJvi3IWayJmxnqv5qq+p2N6IXMZWxzaEo4ZKaWDAV/H/BT78ah7o3BVrGVP7yA8VRQCekOxG
FmYQMtyzZguqbxkp8S6Uu47x7pWgK8gfWuZ9sJEI2Am6MXZekTY8/wgiXMiaPgLf0rnIEuDfiPYi
rPxzZJunsEmpfUFQIWwhdoHog0eDYBS8h4TkLmBIrJQsjoWXPhNodetGd1ckAD50n4GFekprhsFh
NWbYvg2xMAyyCFzYe5NRIAz6SyK+9WYwGvbDxU8aEhb4VBZw/DjEPZWSrEUpldSQaJ1nn8LcK0zW
svk2wAscuER40soha7SHU2j+De2xR5U/sKtMrxZuZnRKzFIBrIc7Gb7WGmTsHi9UdG7Ml0TdzRrb
yby+2lWsU100e1X04fXhrRMfKv8N5byQa8+ZjXy6qM9ZYV9HN4Jvv/a5YeMqONkjFtGatIX0avC3
cVOxBYi6ZmKINS+5jIG5dt3D2P4ZDu6N8TM3kYXp8jnvmL7b7jYhAwfHRjIz0oLxIM3xnEUaJLSY
X3OOLAh+Kq1+1okyhPlj1s6+Y2G3cEIkDiXakmteHbvwSfnuqvJMTiuK18LVYia6CHWTnyyLHoAW
1iEWSYtRPmKGT0NL3voieEo8awtMbo/0hSvZeRhttSwyotZTSagoWrqGGJMPooIgU+lYSYdjnKh1
a1cHW5FZnhzt+uALMnKm5rmMIEoymxHtPrC5RQXzTXtAmgydtajKJ7sf6VuAKeOpzgaNdxrXdYP+
VX/yMcTlKj75BRSPyH/40r/qAnum66+GSu5dkW+yZnqG/4C2Mt4gzt4OOEFt+iav9kGKHJq2pVZB
G56iAw3uriDtvP5gfYaagK+QNzlCcDKFry1D59TEW0ekHGEa61R9OUABekr/wLm2lJWpr4Hcuhb1
e+evOwj81nsP69hnzTJw65fIMv30UbRXO32v+eBMh97c3bjxZ+99ZOAMdWiD2tKDoKPqi6lfO7i4
ykHqbL0kxitxdlANP1SisaF8HymM6pZPysLbj1ifyqsYl/H45UWY0P9V48FrjSXbNKTX67H4HOpr
BIXEKUgpvgV1gPAU+NbeSM+B/1TqN1Lf8AlCZMaKg14hQpY7ae+xe/Wd5xpjQq0zr2vNlfIRZzlX
nTez6sIVdnHCVlbk1hDZRV/ZJcsQbRxIcLCQFjAZFstMulsyw3z+xv30jvdoOWBERHapmt2A7Moz
/4LulfauY3QMigR8FOo99w/Icuey9KDukQ87s9ea+A0QL/HeUcw/NaTIBAdU1QuNFluCE6TiYmjY
VufcxwrJB2O7Bz9S4Dkp7eLAB24LxRrv2ls7Q75RVCfHWvv2ye0KkDksSFbl6/7O1ZOl3erkzAZ6
UQ37SRRoYwF3QCFklL9ILJhyFlxgOj6GbXJ4Ji6PCrVf6TAEQbJK9wB7N7KfrfEAnsScLaDxchy6
TUvKfHcLRpdIPw4mUIdojpcNMa/BXK+B5c0de9XUyOhY5nvOWx7aq5m6ZU/8aCC1XbgpKBID7x/E
YOmuEJBm1dXs11K263aAoLUsJ63OFth9LUKiVfw17/n+HMBBtP5ON2ObjPwSTgYezoYssbfSY7e+
iqcZAGVQuJ0bAp7B8AJU34VNHj3XFkgvlp/hnx44roNtqI9+cicaofChjkR8OcTBto0chA3y18I7
mg2zo7a7t8FTiv9D2f/MmEUtEQE2A7KiE/sg/RYuLMKhIqk4XoWaT1JRtq+Dek9qG2q1dj9xr+fm
iAadfBWKC1yxaE6Y61S8u9iw+CYy1R4FqKRcHsx5rJibt4QEr8TCGJy/RoOHr6Ygm2PYZHxnLPzn
9d1aw4qBXW9ZFQMhexMLCdal6Ll9EIw25t8aFUdEXdTxyGvdZ1086jT+6pJqm5jnznp3TfJ9Ilxu
8mYZzUobdym8REXWbpP/tgJ/TP4nIEx6pCCBZLpR4ixZRD474HbliMnNnLMDdTCA6SoYTBZ8He8l
R6VH4YU7Kpxj35lP9MMPDoAxZG/iOWcnfyVyHdACThMgvxrP/WjigHhPXUBCzLpS49xlOLGnH5PZ
eunOhTq/fPGcygrMBxClgCCNHIUgFMQ+XTcsDSbsP9k7F19R18em7uH2hcdgThydZ23yp2VoRYgY
Vy9nMFV+pqw3wtGPIwC80VwCREV49QSqZ2GZ73VmPVXKZbfzJM2XoWKhzZKiT14a+1+PoK8qwrOi
Jo04O3wTEyFgp7H/se1fXb3FzS+VYoooqSfkQAki87xbEnK3qblPerTyr3e0k2SLORR3m4gEG+uX
JKDRj6jCqy8bYZjCU8AGRGX3Dqqhr3krAMN+7mxGG6E/6g0vPFvxdxIAM5hdeuPJqZ4y7VuxPQis
bUYl3lBj9OvABieAOsuRAOOTtSieOs5XRYHYUI22j9LID8h2XqbuqrQbERTvXPYLBB5UoRiJoG80
/B3StzATaGrmeBe+GU98xKPPjcOUVtzr6BO92mIyHbQ0/wbC3SuGcy74mVCtvZp9RUS+h8/sa9f2
Z7B/qcfe4F14FxOjh4G5W6OOBYGcT9M6immTXSgx5EdbzGIM7G7eWN7GuEd33KP36xnTy0VM26EG
RooUArPWsrPfdGaF2HJdJiFjdm0Rwnv5LXPR8ZnQAbCYlVWANz3FOLtM3JA7kbV5qn9WmG4JaXjK
/RdFKKPLKlPnz0DOVw3p1iVWBSEbY+19a/HlZpumwTA0MA0h6Wrs/wCjMQj+CmX71zfVRtOMvRWw
dBiZjaArr9C5o7te6uq3DxjTe5+OetO4UbjKD4N5kohITey+mbnvjYeXPtIQzpbr1MugbU4I3tmD
nJrpozN+K5dGaf4ciG+gFFxmI+b+4rnixq4wAMVEOqWmWtfS5z8r5q9+nTrGtZjSk9X4G9V36zqQ
CyXfLKN6J6xzoSZnSwgYxTUqUrLL9DF+Zy3GimFYI6/fWMVwnQinsaiKnPhNH6aT0z0GMX37FWas
WsAG+E2cR9V+ghE8GsE/LeCNDY/sBDX17GoYGa1XYodB1gzrCvNXgUKzmAi5LuzzIN/Sisy54jlg
DKF5/j7OyrUJbKtmASIic1PDy4ypO1W3G8b+IXglLOGCiv8JPLkm6RnBwb+MIZaX1tSb4UoFByn/
5iddbx5t1KzMsVgPFsyqIFgaWrsq+zlC2OLLY/XUmVtFAcEumgQNXhGYxOdW7UqMAmgYjigAEI2i
+gBXG094iqJ/E1uIDEtn7AYXB61kGQNvs15MBkzBvHklER3Fu4PNrqKxq+v8Myo1+Bfsq2D6okek
9qhtDAByW85DBLuAqR32+AfwJuTxj1eDShj0qxFrH9C3dlrEzs/2wtso41mCRmpb9wPMd534WzjC
9HMQNOGrlJW+m1WeYCU9yox4YiTPi9iZw8X24PLSUmXmuMVbALq/XiI7Zheav+fGtHHNz2y8C1zl
RNdudfeT2fG+Y7NSNBeBdTOlx8/4TFBPa2yUtR37772EfGqEwfuUJ28a4fFBphMPR8Wp5etx1gml
L433rEcoAFhXh82jKn4KrBKD6vd9fXTIuaP7QwRFHoCCzlThIg4LydDWPpKwt8t1A2C0vZ8gbmRZ
s0/xVmTK/S7qGPNJ8yJLOWySng67DCdugcJ70ut0h+oQszMTA9nU/1cgFPVJR0xbevFC/xTLbOOk
EAfoCoH3syDuUSuyimFpTK4pn+Rwli0nrF4aOEqn8lcUxs0rcaV04OhofcuTPSPy8ozLNgR+MDjb
jBwrhG24S8r30SyOXTcZnNhNvGtFIonKybFOO7hwqw5oMJv5K2LDdeQoIjrCSyA8Js3RT5ONZ7eY
12gE0OmieIn67BAp8EwZErpCXKQzOIiQxV8yqXBXsigyqvgYRgXi7cCHOea/dBhBOTkcfEbhn0BN
vfK6ahOY04GsG2IrvDMpv0jK0MDVQ8AJL8dj1DSQmiv/iDTje3Sx+hlejEq9/kk05OEF3E7bKP4h
2vysbe5Qd4Q6n5Ytsj6at47FcugxGoQ8gyhkat/IzLilFYGBuS/p/tQqC4ujDSdnNRDTidGN6yYn
i6nIbywCuKZLDdXngMOq5/6tC1hpUtMeyHdJW4qHW5D1TBVzpCR9SddvZQyocbLEOnTfSrvGNdWl
pAbccA9rq1yPXpTOfrU2mmszwNeG916jKjLJh0gcG0VSdjZN+T4CmCQpcCCsa9w0rbPvZbvvteEw
CvEnquF7iowraZbXzHaPJmTElOGE7hNCW/kfVUvSYOsepeSOMUWD0F+/JtXwiCp5NxGuAWrGA1cJ
JLAJGhrk634ZnU2hXkyL/HqT98sjEI7nP5+RB4xMRqL2bPuLYPmV31lrt1dgAolYlVxx9cBBw4wf
vUtI49OnyW8uqeDLaGJ9nRcWtVdz6kemo8pLdnpHRk08Wm+eFpSMh42NwuyMqg+ci7ZKCVFelKZx
xPDzEcUxpldQr7yHROEVg0P4hH/yQB5a9MYyH9Hp547aClgGnlfvWtf9IiuLoEETI3t5ALfsIUYn
57bK3nRmnakeSfiA7q3WuTZMFk1a7rHOTzOEjZLzyhL0EBA5dNch1qmeNXmKRaZo/ffBTtdFdC95
qdGcVgi4ug+kDK86Qdt64l0hsm2UdDelgOwRzfxFEgNEdnBE/5A5862ZlQDc0a2Dg8FWnz4c1Z63
zoMGHEeyUv/3cOB6YxvuR2QC5kijlVmIj4k9KXhfbmlrQIJR1cpcNcr78mc3X8FkGkZnvTay/IBU
ijwfbDMjgr1sNI9RiIqKfTAZH2oNSBuaEsKNqA7+cknlbZRMqEzvHAr1U4wDdh2PmgdfJT6yLr9F
PQtEd+5yytz7NY30O0SsgHD/g6zlPaHL59pC7lszQYT+9N2N2bCenPZqQGyV7aVsvK0Tu9hwTBCj
Ob0I0by1A4DC7lgOg7U3DTfb5IVNfJpP/wV63ywRAWeJh0kawsPARMfg2cD563oMQHjFkGYb60wS
VCLxN6JBhqzlf6jJBVfF3K8MdQAA48b3wCAI+7V2vLdMTEeD73MI6XCcOiv3HnMPalowjkE2ca2n
nxYx2jryTM+2Tq0miK0gFiNqsrVppr+OXv7hyQFnMEEuimwaOEdVW3xJIfFE5VPZVF+aF22NKvtB
Kvw+CNpw7pOvuGo3cuqwYspPzRDXIZwvlSybG63+zDjuqiZuf5Fr725LdlwbaJfe44IqrPzPq9ST
N6LMHZnPrTSVC2hk/X2+i/hn0/RiE9j+Wz+hiSZVB9ne3YAHCchz/IWlMg9qQU63lSSThk9nIkGH
3o5Ff8X1sYnMtFmNwjOWTQxIu+u4S6Xpgq/ynTd0pIRAu1bxsEo8R7VuBxsz6b+dHIv/MFowC3JW
zUHk7i2TljsewJXkRijwClr80dGbG0f/ItG/kbZlQgRKjlXjrA3GqXohkaZ4BeJ5wK4VWqWJc4gR
seUOT2qC9OeiBQFgbpBYovE2+H5LogompH7sTVIVDLgHuI6CGIhK3b6QSlQieObR8jPKCjlnHI0G
7uyI/thqEhv2cxzuiPaUi7FtmQQWp6bzh3UYIY3IkVIBR3RWkilgrxX/tHIAdEnVN4iFqU8sndBx
4DDB07cMbA7zqWSozUwisda5iH5QYiFcZ0AHaYvJxMIhpABF2SFnHjlomD8T9vi+ZyED4nbN9INq
SqjKnY3HYm1JH5FUliKjpJKjRD/QKhMxIPw6cpHRJ1O30fWYeaTeGN5vPUm6Vawl8a3AGbjWHS0e
DxYDM7iiKoUQO7hD/2Z7LSdAEHmZ9Z0kSZpvcVvYGjsPZfpH/sLjdZY8X7K4/CdsNnZujrB7cLHm
C0dzNmLANTEW1XNrdo2+7kkUOqhOe9H/o+g8liLHoiD6RYqQN9sqmVJ5h90ogAZ57/X1fbSbmehp
oJC5L2/mSZ0qQBAGnfJZJYX8nEra6KtCiX/zTJO/mAbyazQNgyeqHaT9HvtpFsEVaVtOlwqmlyjh
Q+qVnhO5jkRRCJ3qygltWNyOf/GCyFbJ6+07aiZPWgWIu8QtPiTJeCR6d8jNOrnoRQuZRuIhEbcV
CgQrImLdoB4DK0VizkKLb4ntXTeIGttgSXdkApRnsYh/tAAGRJUqKySXqm/BEALAfLRmWhnv71SH
Woa/qSTW3edfRSoo2yLLSdZaY+dNhawe+mDqt6bBPCnHEbu1dhiKT3XBllsoggEbCEPSPNImWSaY
9BWJ34JJEfp2mvTuDmei/KpVJTwGhr5CGSWAw0SZ/F7VcHNrCU1wcVAD+ROHV0mhfGBQ7r3ce2LP
AyIKCc+TlhGMAL1QU5/LVFwELUZFj6UDYdQXwFDbTu1INnBSHaGoyGP9WEzpSPmtSkMmLUTxBO+k
4URapiYfep+5UT68ZWnNSV4QQNIGh4rKkhYMXUt7sMpz0J4b671NIC0ILHHX/AxvqQUQW3KOpcDr
5hV4UKECLpEFsAYGUy5PfkGAPmySj24FLEyj3UnmoyYYIrXzR8FHbI8rpQk7PkFBMvJKxCOEV+Um
qaStlKGO6Et2keLhLRCghPdJvB9k2jVD+idAORqcx8BE5mBv+4H4U6OwFFAqnuhs7m6mPLmyVF6C
SQGihPmWXZPut6X4RjaF0SXiSKd0y3HQauzMGrJBIc77lG9lMrSjHBT7Vg+/2aXObMvya9gpbN5L
ApQNM89Y5ARvanW3UBGV5cJDw95c6AKdECPMkbIA+LVUTlSpT0sY/DmZX5DZvcBg+acaNr3EMDQG
lB9D+1aMfEeo5dro2U+bKvQm0FyfxvqRagmsCoxqqu4PLX1nTUXDR7aPlfapdImfZvVBKQlAJizX
BBGnb5R2t5x22RFdRYtR1E0oYBgXlsE4dQkG7C771buc4+Gym6bO41GOJz69qbXgdPW46+vsUYzk
rCAnVKDArIWNJzbIDLEsR8LaWpbx7BS121ikNtjYRKxsEhYzAEBlDRJrqg2Du2gs9zQxAXYUa40f
TskpBM7EEAUfi34CFGF+buQTwy6Iz6fFfMQ2TFpAhQdLLnMQ04vVsrcmDQnZRsSNEQcVkdlkJJ4L
jaDXdT/lD1ATajkVcUIV2yOtjwgEafKZ9PV30s2PYbQWYOoFE26M/D1BCXQUssppoKwsRrXe57qI
QGhxTrYEsMGU4FAzhGCjpnqx5wH2aUzQQWuElG3UMgmnMqPhIgefXa4n+7oSoJFXFgvOEPlVNVQg
3AF9OfWC9jP0b03Hd4SDijfSPGY2yu5P35uC3eiq4QM8J+JByoCDKzKlmAJp5lH1RSafHhR4FhoO
WdPqgdKYJJ6UQZxWePVziseToTTTVitjXFVVpIHFqNh7rNI4ihxqz2ejUxSj6Rz1eBtnWud2k36f
JQp7rDpwzaGRkVx1etaM60J3WVprgLk59MgZIVqZDhCcdHEo+/FsXrRh2tGitO8Xcd/kOYG8Yu3H
ng9mnP1Oar9sjQ4LOP+Zhg7KwdiI7VgY3WrMdKzBxneiHzulEU+awnRYVr2faJUjUQAETiEDLAFj
vtEMnkchpcgYxnpj/hb0+dbO0xHjToRnAoWvRWZhO4ileYjGD0lOMWQn54af8lqHWnLW4LpUES04
yuhLdIOy1VbW3jzZZEdQCdtBU1+Ums/HaKvKFnMJIj4HoHaMf+oU6RXsvBPm0R2JS0OzZj5c4uSa
Nrxnu5EtwZhprbMwkCO/os4lEUahQMPQlzQ8i8YG+8yoPZM5f+2VDjIXD+RGsvZUMfymA62ULTnP
oOUrJslvIWUfpCDOTSsdlppxK65zDHMzSb9e7shRJrNTNj0FHNl6BvfpwbgbPFtW9wqMCXgvHhQI
fV3U/uOrvWu5+VA6BA1S4Jpo/SqsxWjc2vYR7krNOssT/T1Sxy8IyZqHviF581Be4qn1U1E4AJYR
99Y0/6qKtutZE9OlSK9CKzpjm3iNQQZsFjKvXZVYIYN8jjhMsP/XXOJHl8rPFMZhp0U+1lGb6D0e
s+QPoQ6nr/GMUnq3BCpgMC6c2nD6lKY+YAqObrKGYU2H5dnXxMolwL1hobCl73aDXBLkKY8WNBYO
Enw83MdhB5JKN3x5EDzwKF+U/3ykuH0Ji0MpC6A9KNNA6gp64YJlyZC1b1Fu38qVHFizm6Ng8QOM
uLdklTsZFnv5CljPEn41KoUeLBbAiX92uCoWQ/StHjKb2g0eUYgGuTfiWwVO3BUK1Gd0LkawHm25
YQzaIcXC7rLwmBbBcE6YyYNO3BcNRoq6JhiHoyW45stcI98l+o4YDAI6iSogKQHU4tVihcsJgZh7
dKvX4otBQ0nOQkKHsDAUqTfkAtKxpl50Q9Oc0Ap/RSZIdHuv69Y+qOiYq81uIsQjYl8NLf2xSh7a
Iv7OoUSAMf3r6l89jg5D3N+rKbuKE1gjycTXy6fkivhrxSX70GLLK/C8Mi1i14WXG4HZjaFR/UYU
hg6IR3KNP2as/ZKVhKUDSV2YnTLTLfDyVqRj1JnnvFg8BxG/aKHuKvotlzZ91ZPguehaAGzBOnML
AaimWxDrqxqJlwzNmp2mcqlzkVMtx/QMiS5u2i/qaVcohTNyEhiz/KM0sGcrgBG43q5Zr+3rSf0I
Wwo4FgTIbI7pEGWjX1RfwtwaiOYCTBZrXyYK2NwgOkYlKw41ddOE8ZjNKQI4vjth06q/BXhMDU9h
9RR63LtgAQaCmpL6OWTjo47mRyFMd065XBSl9tRq021U+dVIKB4TyFKMvJubXreXSXGEgdhJF3Qv
cq89W1PZB+q8ZjWpilEcdPYfk6efIkJVV2nSJZJmWNitQnHypWz2RCoYTErOMGfhnW79zFTJsMCI
Lnk9Val1ErJ2X7WaTUxqH0FrqfN+D2jpOHGGm/AFdmvlfDrzt1oUVtJgjl9ljvGpsQcAAU+3Cot5
U+LpGlq7ReMQalT6yep56E1Ca2dsYkQJ8k2BQ08XgMeWkh8GrLlr09bM4K7T9OLMMV70TKtsHTPF
KGlHKWESnnnXxPmyU7kfOmrjpsx4lSMAVgvucvqOgGzZxIdssjac17StHtYfxAm3vHS9QWvvaxGs
Ef4m6RtRdpJG7bbXviSUdD4UJ8CBLoU8hmV0XYzljVHZYyWCagmHN63tbgPbN5GgQgFlpiwnsEyc
ItCh9z2iuAkme4xHrrGMuB5FABSIdP6YIKGP4g/ZPjeE15lbIY+pYjdUpSNL6DbTNcaZFaDzLDCB
FgDgjbBiqHXParDgNyH4dVwMDV0D6NWTGddOYYi/SEscW8lbEfAV9rEMm25K41+SfG+1Xqj06smC
06fZR5sLoVOm8WuQEGidIgRb5GI0ppENtaFYd7FsQf0SJp1q2MgRLUhWMX6NRRFdc7pUhaTm/TBT
7EDuEW8pIdSpWSg3sL5qo9m14uQUy/yRm6y5Wv4KFlJ8n2MmE0IO6lOUiL6QyfehgnIwziWeWKYd
xeC9XQrYMaJaqO/ks6E9IHhTTBlG0ec8pDDRc6Rk+DS2slZUVwL+TaEksRQkiC1RQWNKpQo3SQuu
ZbZ4hLsuKnmfDdgKg7gXHtMUSq0wFdNxiMHNlHjtsrgpdkCffMuCv0VrudJiQBXEquPMA4gRt39l
ll7e675EtGHbwJ6eChKJ0pBeGq47VxJYEA2km20p6+M9Z/G/PMI7EfRF6LVjKuzQGXHtGdlPMgw3
pD5mxhQlulbEgb6jWMegPXS7MAO7tQQDE2OeUjA4aH6Fy8cuCZlvdK6tjaywuybyUiMbVybjBhJ+
ndL8NBJDYDRuGabXkQJ7W0TRT9rtmHIVEj1K5efiSeDwmr929SlUvMUICFizesxf6Krf1JxCSgb8
sWfDvjJuzzMCJjPlCirqMaTPyV/NGh5ETADFMWh+mugAxoug7k9PfVVbg+Tina3d4YABFLha7U3B
NEVHnW0S8eqk75So6zjd5fYWgfVD8Kl032j3AHCG+Y0qsqq60NzFGXQm6Zd9TqML6nFR2WWdIo13
YEXH4qUSMUy/p7KTRT+DcMIZUYPtpVrCrM5h8yJk6z/thPGFCjFNAo7ecDURHHkDlJVVjLzG0SDv
kIURP0tU2ZmIExOWWn0pHyyycEeIGeZoW6AjBXIj1MKQgR/Dk6NE10RBAEFNINCuSLhqNvNtPpBO
SXmev9ABqc5+Do4VKom2o58jzLyaTWHjDrrDJ9/7Wokd16mb4xjtkn/8jx0dTLO3kFnUt1X1ws5/
XoPxZGZ3WkVRuNsZh0Tch6Rxjd14jEl2WJwFtvkfuE6QghqHI8FuIxvuL4PuQPcpiBqtPBq6nxFL
TTxqStg1RMXH2iogEHdITmND/fmT8TKhpM/6pydPrceCfNY7SO3xGd6SyuadtRPNQNlDvShUUDCZ
YojRbCY5FtnwOmSa26+AyUDc9/E1BBKxfLd0ErKKkN0MA41sU1tEiogf32iY546QdQ04CfJ016m+
S9HIOAK11mWOvyXVQ83ui40yOFE+0Q3s1PopaT67V/UhRZdIvFG/Pl7ZWE0verblNucF0+wE/PIx
r61jhMuMjVHuLITcJvgOLkTaXHuf6ADAroNa0OQgVd/gamXpsV5O3VUh7AD3pX5LeWYMv6n+ICe9
7SpS50qD34etDV/02defeXGX9ItosNOOf6Ye51x1ChIevbYR42BhfHSKyV4EBLutNju0OUnsDsnK
xXfwVG96eVJ/RiiKGKhlXAnbmkw0CLiZI+FbQVo7Ahu+Td9YNy2hnd9H0ROrn/mVNBWvhDzH8cdC
igg6UpbdPbu3xqIxFmD0Rv3Xn3ReY+UWp5TGde0Xw451CqgUcbD57UHJJVnOFkHBm+dyN4p/LXhS
4lST3RqkLekJceGMke5cwDRiPqVSGbwNGdaGt4/Dub4tXAHrqj39WO8lgQgOz+oJYxA4ZHRb659x
4R4Zftf78FWBJIIHzcNMK1mb/h7gZvlkxVRDVSWc2Nn494n2W6anXKEuA60RA/bS/DpdPfFzemc9
Hc82jgDAZY/0u059/bd4I+dl5pfkvL7ZeQ7iTuGvpIaOpve/9gXquop73rKLv4hmZV4FFKw++WVh
wWo7u3rFEty3exJibNEelLmjZY0GL2Yu5/2Iw+tVwKay2Ej9SeR0uPCwmxhYLQH7ugIlkN8WXh+M
LNwiFzJeAsx+3Lqjk4BhHglH4sU7RF+Ujeg66C+bRgPmbHV2s4eAavEGbgaUEqXMrWCjYlLYWIcu
6i7aK/Q5PDVoW1uT1T8ItlsU2PGxIbApHrjghfYrjvYck5sIyP42OrI8LB0VXz8w7HJf0xVdf863
adhpMaUgzspq77eswzH8cnkwKonCLqJ/XsW6zvH8gCuGwSUBU8nUBIsHiwWsrWWDF/LT+ggjd+1B
AAyS0lRsw4Rq78DtsVTMEK8cvNkrRjt3BsvOHa645amW3NtcZeidpGjcTrbJ0euiO0dbnUajggTF
G/qI8ia8dCU/wh4mmGbgjKQemBniCAweXMg5sxB8PbG9tONRTm/a7FU/cECJtJUwm3Asl3uZqgId
Gylumk12HNavLFdHykgr2FdgjjYmaOr18hDGJ00kbAe46cPD9K3SPh9scURrCfEgfEkb4YhbCRfl
kNjFTyEf1E/4ZGm6y3RX4uqJtkTLsTHG3/ViL+/87WD+JsKLsdP9oNcA22te8KG1ml+a7oJp/5um
w2zaLpBA9lq9s9QzfiPUA75iysUyr8M3Iz0i4lFvd+oRPHPF6P5WvBOtIhaJj1fljcSrpj4ybKwR
ltaPhovacXUodL+o3jRQB1x/xxA6dZxzQDVNx7wZT24UTTmDNqVVHtv1+GkI/0o8sR2PF97cR0B4
uUqIbMUi4zJg5ZdoDtKace3/2A8BUsdGomZ/o+xLxOOb4A+iiqf1NwET7Tp+nSsObA05AhJlb3m9
Mz7oAXMoJszXwtbNQOedeFLqp8QtLHL2uirV1XxTsOuyj5McMeKdh63rVuCupkqGyypfYcbIkl4/
esGFJru1qabcdeBqcHsHGCK59G9isNOhHcYcgj5a82PWj/m0F/J9rTlVdpw5LGrYj7imvySSocae
zyf5ZE1GsoloEig0aqDZPtVo+v8kEjEcgWKKJktXoO6tUq8hXlSu9Eq8a/S8TfdC8SfJifpNPu+R
cs5xvIvR9hX1S+JxqQ1XPTnM8VngzdXN361CDX3/7EwFOWktNHDoyzECR0npsDoUp3G/dkc8FOWn
ht0ibDX2PqRA8430jtiYv4ovTBA6tycc5VP4lxLDgoze7bkYqj9wL1V4Uv8hiRUIguT0V5rBRiRM
wLSFSvWi4of6R7NRPbpqtEdkpVuCrO26DuK8PrMf2VTI+7nd3Mc360+Amd5eQss1HsG5pRO3OsZv
ZetCtipZxF4t8xwqG7XHcbrhIiDA0QFnaQ9V5xX1bfEhqqeqLy+XNLeV7IXkodjdB9gxr2ngtyZX
pAfNTakIsrrCYaCGCgMT6MvcCb/Rtmaf2F/BEPvSz670KukHnS1CcliPWfIuLl97WMogQv7FCwiM
bUFgYnapiFm4vDSv7k9pv2fjYGqnQjqWzaH9IBSmYhmDU8CeIQSzvgUN0Mmv5fgpmg8M/lG3nxl6
u0/5fQl4PaUP2dpXGieiQ9JziT4GWDLRazO8tu98L1r1Y0ANEf/y66Cuj26gaGy6x8bReJW7mJfT
DelNFFiWestLqJ2IhSL4d6w+5GdJtPCCG5UByfgi8aJ8GcHdoAnnotFfJ7xV/R6Yn9z48nHJ7KSD
d3ECASv8yzK+6d/WcLk8VvCeQESOSTKU9+JygkSxUeSzurYEL/cJvHn1psa3HFOQCQ1+P6QnhQds
x4+Qf5XmJTZfmvMMj4ZHjcKUxffGd90TVGEHOQPKoUJw/A5+60XfYgZUtWORHerOr4RmI72a66kC
fflYGD+sAHmz0CA5JUdTPhrqnsRhXJbYwuH67pvhJPFw4KCfAvxsLj3L+sJFMUaDn00XY7rcu8CP
Yy4Z/aOs3yd9P1EYkjg0n2JVBAOhyE/ySBlvowEfnwS50CumlyLaMjfBl6gGe/UjyE+TVW38GgIQ
MGwLmxaQgdmNoDKo/0huUwrAspO3ExmJJt0NX4N1ZmImIoWnfSRou+BDhDdj4x/NcflaRAIuekzI
2JbUa6kdZNCWGMXRKsL2p+ryXSzvS2zx8zK8R0T75MSfwoO1EL9Ce+/eS5SR+ZLgSeu/2Dijvzas
U1wSxiubTdon8g6jJ1mWWJGvUtNtKmtbvZIXZl7G98kqBGz4p2F8A+weOGZ1ew1tRax5DqQnbT2D
UDXxKHDVKf8M+VxVmP7tjP/IqCIfGcFb1jnlVxtdVUj9VFUY8z7DnoKRAEH71Xo1jG2DZbTkJb2L
H1xYA8lbGDm8XWQKjpnd4+GzC79ZawI70s8Ww+BiPQzpOVVn0lDar0EGkUCUz9NqWIDBiUf1j8Vs
yRkQYjihIVbr3Eo6Z8cu97J7nbjwjkkdsOflRSPFXsEdjm12etSFByaLeUxaHdfuxLNMQGoWoNj8
gWodF77ClVJbg5fcT2ncyCPLJBW6o0ThBO058nGmcWNN8XhL9UqcmtoODFkMh9pJmpnL5C9mW9nw
mFZgMIXvhfC3iC5Iflp7qVkpn0wLcnKRkrMa8BNQsYKAOF2m8AfQCNUBrfTaW3crOOoM+1jWOWMb
CaW3T5m4bwBkMyhfxOiVunueii9GnTqtJG3b6skcqBiHej7D0k4xMEvz9yqSJTE8byBaa5Uo7eAl
6uSd3abScIo6UNqgQD4I3kuiObMTi7YiuXlsMxcKL/RvbZhdV7dAODKksazz5o8hefKAUiOgjjOm
OK6SflMGpzz4pFUVs41l2Fl7HhRQRmzP3kfeuFx7sJ00RjNQKvVJUPfzj9zABzukwn5i5qBuNbQB
QJgPDhFLd554T2J70B6qso35gMVvYq2UCc/NbUp3JXGiUIKMY1e5LQIff9LfZU5vIpKyKB1b2WY0
D+M7issQvovSmeaOQblQotBKHHOLT3Qq5GvwOhjyEfX1nmCvmO3wgW56tFinfUNCkluLUBLw2cJO
+xjEKYN4fxHp+sawjyTa2lXxNqFtlg1yqhIxmM5M4acp3qkShTV4Spfur6UzMB9O1YpFfLDefuDp
OFfNdRJ2RvWU8p5yJQqTRm8c2Sb1lZsWH020a5haaI31pKHbjGBtVx/zSH26sICwqDB18NAvFGNb
c6vURr0t6u6YUWBotk8NAJfVfMnWwvsCKnt+aDF84J4ubmrwWQTxRZGKXSgpdoU+aUJn3+hmfZsT
WrrnR6p+GZppr0tosRJwnWQnvSNPvsaVsQSZDcHAf1pA+Hxeh8m73h1GCXyldFUJSMZETsGUdkD5
yKwsZP7DgkSa9Go0/V8IvC2bL6r0VU9n6oKNjnPB4gtD7meMPRbrXOtc9rvQIKZJQ84o25VI3DkW
/4Ro4S4LfrK896hkdyz65eQqvVfzpVLg7wYGPU4lRkXJRgbb6MqbXqsXtR+fM7jITZs033rWszae
b8RcueY5ald9j+G3YQEl1vm/Iar8tIgyDt/aWxKnlJhFGacHKn0lXf8UQ+0VnBPH0fR1wkyP40b1
2kr2F7gyg4kdOgp4moMx6ppjZq4Z+uiVLSYFTCNB2llWPxRBvApl4PZTlx7UfhK3Sl+igiC11VX1
I/bLpe+B3Vgm9VDjqMguSzv5tYfGmCUdHn+KiFgGFBF9yAMj5G02293aEhwwR5JnSTcp1qdMjg5A
6K7COLgCZnatyeGJtN6IpyJErhe7Q89VrH3jiaGIG8IAm6qfMTrlYsVtlzpEmmrekjCm6tydG/jA
+wKKLBERQsBZU2wmxPYsT3fxaiw/6t2edxcgESfAtTyLt8iwg+9QEo/9atKFhcDyFvm09SuVasQL
tSuShIwJA2LZjnQ7zd1XMmnOAo9BhmFkN8VXz2aF7KB2LcSzMD6M4UUXPkbhkglekdJGc2N3X+uX
yDxkg9Pjg1rZODsOG1X5sszXcr4viRsnlb20zzbwU+zoExjy/Iu6J0xLe5nAGH2fsOXKe8o5sNQH
v5Qs+PWsVzEx0KLEIkVIrzHHsVR0oZ1gSntvkbUnmlsPOWtW7aJoh0L1uY97puL1B/MmtkxKDGr/
MVuPpr9nybAr1EeDjDZ5Su3q86E1v9rubREckDOxwC/3AMw7Fp3EFMEy/BKmZyDYRT0C7u941PCD
Y+USfyxcvqYvwiLjtdmOwMjcZdha/LulHAP6Vo3E12s7x+sJHdqtv+jpe7DCjDaUNH/Wf6Bf7tU7
OyDg0fqprjxh9NQbRksEGB8O0J9+EvfTRd+Pd03ccG7/TJItvesuweppX77CXsz8zo3f5pv2qHzp
iI54Bapl9x/MTdzH+gftPO/BszyQTTC39TfOQHsGT0F3pZ0ewMh+pyfWOw9YPW/UvXviAYi4U/7h
KbKZWbBWXMZXQ9nKDMBbvETtX9Q6EcMdXUs5fal2+Yd2gq67EFrcYpf4hPpJyaV1j0+SespBFCSH
4VtH9nPNn+RLORHs2452cc9tOhQcY50WIQneOkc59XZ8re7Z53jgnOgSGXCSR/BMd8oBs9S+fyX5
IlxMFM99fUILflH/1bYykxXhpbjc0yOXhI3h1jY3yELH+SQdQeVt6SqKNzTIIxR7KtVS06H4jgHw
PNGXzScbHNDyCBLhd/7d2LxlH8LV+Ne8U/nZ+eIvnGMej9qW8L1P4ueh7dCQ3pIbsTgi1OfOBizo
VtWe2YuonrGj9GsOHnybDErBF2PvIUfawBF5VS9gJFtXuzH+0aFSgPyHU/cTPo1PtqBbgvkv0cO0
2+JCndE+94HB/YXPeHbnd9ltPG4ytzyJfuVACc+rJ+ImEm1wqa/jcXTNjclIobvWfvw3ndC4IZfy
XPC6U/kR44fHZXgYI4fSsYI37UZ3yz1t3jZ3aL+tzvWVoMVVh5xRbzFW+saBOhPNaY7Cg5mMX2u5
TbfSeUVL/PBpa6v8GjzMd17zx+5k/lTnBTAULSQbWu5s6yU5S2wg0Q82AfsYRztRJHkRPlEVNArh
aGG5IVKiu6yZ42MDY9tBdAbcgfdk4aPySEM63VGxcWdGNrHFreX2L/luoe7ZK95qG7mR1Gx5pKZU
55Rwnl8X5mpEUUZwuz3Hdzp4HIbL1/pHR/xwUdDe6Gj8Wd7LneiNTvSh/81f7bY+sYpg61UdhFfh
FDr653RhPWnPn7ET76IfmL7eYmM6cxnNpX3t64fsVB5qwkIbPpA9rK29cS53+evgZzYvX49hip90
S1uPx3ELaS755h49U4ZjJ7clsTFry7uQV/QxfEpOg7dzS5u2jwmZ7Trbld+JD9zJ/vV3+i8dGYG0
/lrepyPwLJaWn6b9Y14UD8PnbnWhOYtj3ZRX2V0rYXAPPfDkI3Jsao6pW2KNqq/dI9+84fJb3ll8
w3t7V96VR3jmMq3vBOLB6Sq7mPbLHTRLxVVs6cC9gWl1n5xTv3GmjWZjEsB85BZu9IDwtaPC0ons
6I+Ji90im7y94IXP/Jm98oXu4t7kwaS5matdZ6/d1Tvu5lP1bhwLH7nj1H1Y/3iYoyLOxpZqa7f6
hwBvN4/Jrx751nyGDkANKNIYoDmxvZg+5fR/a2PBNnYshz61eMPo5iIWERTyuIUhvp6bS32PncBm
UmTKxsqIEaK3x5/xajnDznDA0vwrdwSk3qsnFxYacr+ZrhIy3THz0zMxIVf7BpV0QE7cBT5GKWzZ
G5RP3emdcN3P7tp6m+7GNSbtL8RruI4lstunSXYEh8+JRSh2v/fss9lci4dGD6cdeswa1MMhEVZX
4i/jMdrpHH/+EUpJ6C61uZ550zOpsiP6NPjj4EwiRy0OlV/W7qpa7Ye3djgZwyvNYii8iO3BE60j
3k+H+Lf0yGR/hifSu0CR7wzPpi1ekOU5avEHP7Lv7qD6hrFpDsGO3xay7km4IQ9zcKb/Aic6u4Xt
uMt2fOvarzy6ssxim+Axzq+byOHlmwCvETsTn8eZtccZeCYf+mNx413tCU6FDMmwf9D9wKf0IvTo
DeO1Aq6l3UEfWvYk2dvXVPZ4ORjvvE45sU1gQPB7aTa7u/6l50YTHExQsuqoe3FPpp5mDGxbPIZo
sSNQHKLB+sNBu3OtFYfQl/B3ufg2RGBJnO8Qkv74OKFNhJEDrWlfOMOvgFo87EZkYmmbeajGq1/J
nu3cnmrEsk3kwNP65iLf8mLbDN/WNkPI/iqfJvTn/fTaXo097YmxhfVlm96V1qn8hkMwJqJtDgtV
P+mGQ3f5hSQ8ll0eefITx/wOOjRg7/q0SoC8PVgPq9uutaGERFy8iLeO/FAoCNmwgHOXHZ7l9AVZ
GWGUWdkLv3goIni/l+fqOj3aT53yC35LpiPzZ4SNiqhzkv3gKBAnwsD+XbxJh+QxIhtvR+4HmVvf
J1DxwRG7H7aE9q2//h+HRtLuMrJtt8OdhPxu82JoafPwOPjGWGqI4Pt4h7xa2RmSOyVO5mlrWcKZ
hxyXzL65DWdeGeiHvmx3nxyXuFOnR3W12Ft8aRJLsI3MRNF/jdlmdnChZtf8Vd2HoYuzIcGiSUj4
NVq/6J1KqVzdgxvl+Iq2tikuJbUHp/Gl3OKcewmUjXYuLtFFv7Yv+YmdG2vF/IV9F/aXqfZ4niLz
idf4aGQ25757d5+ccItyFXmqh27zgX3Fr4+4gkkCeaKL/0ez511+LVgyby2fS9yFhoyf1IVWPUzb
ypu8VLTFt/5AznJeh6YNjSZMBC/ZvvfL53DjqPvseR1SLcqL71Vy3njT3Be3OiqXiL2RK/HYXHYj
s+M25bJYWK7I1Mlvqn/WG0CWINrP2LJu+d0A5USzemq3N17yUH4uyICbjqFjphx6GyOyhFvOvR6a
6XLk6Yw29MOwthV24FLXL1PyXilP1FGvr24FpeGF+cZB1OGRJ3jcD3vNM39gdx3XEheyes/pbP4j
f4Zva4bWeDTu0TcPB81R6RXapAew1HZ3yFxwKfhomHI/4Ra6yp7jl2wyc0DoY/l+rbzcVrEi77gQ
lhekAcg8MAXZnFEy8ox9CpN2nKVjm1gmz+ODxbSyLRUHRSBHQwcesrFoAtvUB9EjVODyJow84dq9
kHnHp4aBgmADaEGJjfoGSL30Fq4jB48ynwTzTqLD+BTgO9+kPPmodMtfoO5sRpu/v/fg1NyA/3/N
66uzuZDjPEAXwhPJjAHRbMNFCKGLz8iddjxAcnpi1qZbzg1sVxGjgh9abnBOSpLf/ovfi8VTvwH9
CDwUluw7QDJcsZxsQzH+5jdx5q9l/Z4e2P8a1L8aDjqmwcSORt8crN6JMKCIbA3sYfIm44hwDaR3
4K36lkU+VH62iCyc4h6znZ3wQHoZWZ3smjNqcVd4lAXP7wt0XNbwuT38SX8l9/MTUyLsFEgEBB0q
nrwcyLZrLoAKbUqUouuCqs2tIbE9Wnt5+3RLG9GdPl79nbGzTo5UJNO50VOTesP+z+to+AqYv0m3
vwNVjqv9xCKejL2hPEjpqxStwv00zHex9WMM0hHneSVjss73XNANwtoclPueXJEiQV7MeU3KdHSZ
k9806FTsr7TK2KCeF/fIOqGNlCNaNREOFihAhrRJ2tLFqoXnsbgHo8e/ZvH3UPzgk5+p2Cz+pIhp
srSJClXyyVDJ0G34X2eMsbXyCo+SiOoxya5xe26nczzfyuUdbWebFbtY+Es1TGYOeFdhgIUseGbN
C4o9G5ZwFjn1m9WSNmcXoVFzTcmaZroaG21prn6Wrn8ZIBHk7SNAGFbD/xydx3LrRhREvwhVAAZx
ywTmJFFpgxIlvUHO+et94I1Xsi2RwMwN3acRGiRwQrTUi6FslWRvtsq/WeFSuuOLHCwYZdoihVHW
sUJEp8Y41fgIElwQ01WnJqq3fUW7hVenOXcsBAkH8nK1+lQJy1u48RDgqUkshlcYRESPztF0o59R
tfe5Wny5ovyaJgZ2lZuiV0J5mGpkZmM+OgRqvRdq4+nz2BSFjNTJChgdclcdsshH5qe1i6Oq7iYT
nQQiE1cpzqIGojjG6DTVVvyqNtwvexDKBvzpHWTSsh50D44UL2nYKmcCM8W/RPDTUVKcM7ijaTn8
KiqQRCXETRD4H05Rv2cq4ctK8+h8YllrEzNpoOeQTjRIFGl3jEgLLUhLCgUKV9Os0CuG1redsvLN
nd7LUXgtBmMC+jQ2XHQOKgfRp+sWaosfBPa3VbEVU8e4XZFllq3KznrxCdUAZdJxJ+AeMxtKshYX
yIgl06jNp9LX8wRUQ/RJtFDYXxM+e0z8RJj2e1VVbpHFLYU7btuOGLeqaURx4nMdO360n9C5DrlD
QKVzi43kmepMQ/xYfHXkQypRczOL8TCBKrIiyfDP9BGCWuOAVJIzIMfzdk4Cqzg4VgAar6uJvg5Z
W7nuPiZCza+cZ4TXVyNAZdC6P0P077HWQXNWGeZGygtA/r1bM5lJAcDMuJ8BidH8/nXIrSXLJ4ne
I5lKuI3MsYOv2sQwPAERblRtN5j/Cj6mOvzXSTjyXOhKOyMnmPmbL3mTkJkrOaOaS2BwY+ZAOBMu
XB6qiM1Y3JjMXq6jSf9uaYtEF7s+/BKSbKSy2HZuB2nzsyVvLDSfKiExzeBu+8FE2AqeAeJXONFk
sOuU6lUoX6nDVdgoexVeT1y7yCJ9TO8lPoHfyGFMgCViZNMR12y2ypkji53M5KvECT/qDjAth/cS
9olp83rkHjrsRUCHojAOKtp8jY0RyotF28guv0nuI+tJhJEo/ZkAM8VBBuaCwTbQWNrVtOoiIvds
uUzirSX/ioQjPFI4hcuXeBwoec5p6WzH6ZBrG43td6GiRGJmUOwiPBkqu2Ppv1ccKTpblIjtiZIy
wzK/gRI9Sn8G0LkA7vzyn3AiPoQJ74Gel15Rthc7hiJThiJfImH+KJOIrYhz4Ww71cO4rUbl1BND
j/UtOqZKeRGWsmr05hDV9VIzgxd9QDTKZSlJN0vT4GM09TdUkUgnhvdCa7+wD3N0U1skzntT4uDO
/g+VYtvAHcC4+5YY5Bb3IBjA0h4yLFJ1ppI4jX96OMQjRERn51OT+OAH/dakKDpk1RmasJG9ThDD
3S7ZGNA/URNZ8nekJ1LmUwLNaRK437ZTftu8gK39I7EJmdAfCO07hwakLSobZIvEbZ00n/e/iwno
o4AMynNSXkt+gcR8qQjCRPFPUwzA1jCvOKfSBuEKK+1Y+RzwFYFDxT6zs2K+Q/bSkzFdu5mnC+F2
ojgmyJsRLBZJUlwWRWAvbYW0564kIo+pWE6HHGnb0kaRYm2lhX0P8qKZnSr8ePQcWfsGLm6TFwJK
z86nufHFr5+6BwvRgWqdNBqRhHXb1JJg/JPkeIo5BfK3mYZU0bbFQ7eU6A/joeUEpjqvzioivZD4
bE37jLham4q7N2XU5s5zW/koxHwt3sECKZFYlemXYDVAJZY+uhpaBS0uo0GrY+N6UTu0FCUp6tTP
3acZYPluHipbA5u06lbliQ12pNuwSwTdeRnpMrJjT9cmGEXz+uoBK9FUECrzqXHPKSiSNbFPWV0l
1lsUI9HgbIn7P90Cn2xe5sVsgdp0TiDHLkyvK0smEwnDleY1xiKiUNwqdvulgw1V+nQpNAqJBAY1
+47hJQv2yZC/asQt+q6+jXqEBTlfi2Bdgv9/n8OnqqNvjekhozA9+FEB59rRradkGMwOvf1JYQYF
eYFZ+E7Q1dl5dakhMA4ywwAHBpJF45Bfxy7CK/TUJ09DFqfIz1AALWzOTgO3oj3BaV2rJWwx5yMZ
5ApjArgMk/duZGAVlxO2Z/LLVGxxRqmAH2CoWsw7E79bNxVpot20K21uHJaJ7UsaVdd+RIeKIaSQ
wZdjUD4p1rtutHjWCsQVZniKqR+7VscLh1/qTLQdp5ECN3CW9Uv8ZfGq6TWW/FkPhUeXx7yg4cGq
jDY3jA754OyLuH/TdPcTdIAXps60cFNs03nKSCVAPpaFb7GRQTvDjgm2m6UkJo9tFPuwlz/KnvgG
0yYQOdgmxXgEyfFiZONPGxZPwxQ7LeNshs29gOl4sItOXfVu81rZONewshmyfA/i6tn7tJO6GW5U
6sscgElDtzD1XzGqh5nJmpEwQU4CSQ1qVq9N8hELxkdgOxBxVFegAuTTvroogzDt3hvIWEXAxDWq
Q6S4R0LCkMDMliALuKEmYGv+0AFVgp6uCgHSQyvCNHvupoy392kG/yphnCLWuwWOeXcwcb1ShsHY
b4pPgLRI08oV4AL64lXPJcKZlfEQ+RHJAlubFKPE+ZlAUqnidUgQizacVnQcJboPvI/N3eADlJux
2SPXwN1BLDBJF027KZzb1L5Y4h76fwExXFxowDNZtpqY83fMa8H9DhKjP8IskIAaGx3WfXuD93LO
1wawto9djwB5H/kRY6/oUuIGNj9UF+2RB6BvUVPBDZS0qEWnCwwOPlMwWn6XUXWxNIheJ+ccGRfJ
xJmKSR/gRl9G9kiT+w6TyBdgiQhHnmPl++E1l4AJUpf6Y9mOoD+vpKxRpay6AlnyvvaPmeuRtICH
ImfXiNZ2eM04dDPWkcY+/bDSPZj7vjjGLhzaZcD1Pz0r63cq9hkgVrr6Tcn4EIWEzvD4G21BE+zp
WGz9bYAxaC6VcmOYl5idAPsEyzOAyTjgrHizLMtT+DulXDniN4Suj8ZU81gaGi25B/E6bo++OBL0
vbb1g5k/iCJYNDnBAu7BUN4r4x6PmPy3WkN40QGQbF//0xniZimhjihfAgvlK9ykjMeHhQssKpfb
uJlgp8UzkNadq1Wf78ZcasOhU74wXc7s5XHT8yFyYI5occ1+i/hooq4sKXpY0QWsDjjEi58SoSYd
5USXkG9pZGqYaomfrrL8orE6iI9hsNVpnlLyTQlfxNuNsea7BlxYMXd1Wwy3xorg4hWGsUVfnevE
WNIysVNWhr8+oPT3z6HEkzxXJIhviLa1eBbgcgwbOa1T/TWFxnqo+TUo1OntwKEs0OeJHUpDnul2
5M1j5FevleHcmwe7P6jmjCcFiUxVk76Jnfov+gJt4t9QARsBmhs4YTtjH5ymjxB10Bk7jxvjnjrj
6RjPcHt0JtSoKpBBltt42gLcsba4qEp6aEbwKXwlZr98PPzahjddkRrHHiLHdo8Ym9LSXjn/0n32
jqmDaFFUfBAAonVX3PunuYotJHJru9422hu/DxogxKacDjpVxBfeaSf0iLbCwuBIrAmL+jdD9LKi
k7U8foRBmsPHyOQVfOa0q6GX4ZvGI0Tq06JyPb9YpsoaNwORdaeE5AA84vVy/JTX9qz9VBfnFyw7
i+RHeOLbUW45YsPsQnjbzfpXtJCmmf8GfwiYCJo6oslEHDFdwHo0u/QmuGY9bEfuWvOGD/i35kq7
ajArmVEckXwzEh4nJPNf7Lynajfz9bLkS1EuqbMy0nXRrk3TIyx1QsRPJv2/nhAC9TOL97p+THLK
wIWt7mdqFeXyYjjp+NiWLvsaYoFTWHMeq3O5mpAQME9haPxFqnbxiWiwUdakKaMQchezfGBYAUTX
lO+UcELw4uWCqCcJLnLDISvTLTGC8Mb3nKYzgHQ/O9vPFVxH1KXr/CNQ1mF8zOSpMTdVvI8yT1Gu
lXoh3pxhRMzJ5HtItaB+Nex+oWe8DZ9zhcLKLtmB6NPpSVQKR4Kuz5ir0XbmJBw4nvMlzLvgUDyr
I+oUAlBBCq7dLYnTFJQRoRKe9S+QHu8JCxQItiwjgqv5QkSyXBL44Gkfs/D7h/2P89c9taOyK1bM
kBKc1gzRGSjJj/gS/vNv9Fz1P6p9By2+QW7FkhTM3GPgDZmDr7qPFvUfwk06NeL9MApaO7FvnoIw
bSh+0cbXlqlAoMsxgr5EAcH1075xYsZ7kxXDs6R8IWP9PlFDxytAR7vqs/zjdjQZ3z+Db6I0PURV
t+CRQuj/F2yDW7mpf1t1gaQXlvpVvfsXQLQQcc+oJxjSlZ/jVuwc5Htr4hvVW7TNCN5d8tvY63QX
UhZjF5NrWiPz1u+yR/ftHMgaYyLuovRYIATkXCF0huTq4Wld6p084TCgdHVIw+M/f9b43E4s6ty7
uDqPYKYWsg/QbjGG0qXcii3/AgqYch6aksFIVCjFLI2Yp1/EB4S3NyYr/N+no7ad7gjsnPf8tTql
fz1Xl2dihGB6D1v0BzbfIzs0a1q8LQ5j4oOfkoVbBom9XzRrPoqv4SE95aSd+qflrqIvvlHtxX2F
523lO7gAR15V/1pvqCvCA/F8N6qQ4Lu500+51rJ9H5i/ciRMj4St54i5Z21sfYSk4hA/bO5WGnce
AJ5F42TsB1o1TBQ4l9eU3AkH6Ip3tPtBicacgTwN+IM+y82tQaLB3rn24dGclsQgbpK9ffW3Leur
cl+9Fpf0xN9+YGNQc3Cgc73wdEaQM/IFJhxOUfSoqLovxJ7vwmfwhgl2lp76nyxzdJTf+/EYXlgh
KMvgUE+r+geUGOT+U/NtPRWEoFwXnyQ6TdviyUgZGZeoNpqXffcfuIsDJMblOr9VvzOkee/iNsN2
ch1mU+ACAXZ4Ssg4g5Ltn4LfYmOfm4tzVWKAV0u2YfW4IZGVR565OWDAyV4p4augSmNW9ds/Yw4u
jlrm7URXPAK0+ouWbFsisX2UbB52Gg32zSIETOvsmZ0ybbUYMxYehaoYVzK/o8cqstd0fnAYcSyK
8d7EtIlbCBUrEnBJUCrHI1SasHcWgqk/eDIs+K12S7plhbcmIAqrE8iqPdfdIvCN3bvVeUX104cb
NhSy3KgoEB7EXi8Cg6N4HzuPtPiDXOcXA74JoFobFDuT4wGMWXXhD7TaqNyYPV93siL+fHavMYlh
kRuvTNxJ7dkK/rpZrQK59EtOOyO4zETgTkFMN+umPas+mQR8ZyhKKa0Yn7uvavcitAcEdiM9+YnX
Jh9axhnBYRicajjbEOS6XWpdQlwCLbfmUN3LNqIcWWkMrZmQLYzWXA+tyqgJtxq7IPY3o4G0+B/0
Xs8uyxVu7CFnC9VROjLKLeIrblnJYk/XiCpqMdKhEGENmNx9paAaOhn2O/QHJJwnxb1XbXRuifTT
mocmXkHOxcxGs4zxB7OJBleHoCtT/ACdxrqTP4BZsuFgq/UqFf0qJ62ir1AXj3TZosSPoBXL9o+2
zE68kW6u8swSK/cubDzih4Z3IgW4cyXVGmpujDlrptrh08kRg3042lapYaCv9XFdMciccwx4B6xv
1XzNMDL7XkslXl+NaItkKlG50dOX9tY9Y2tLIT6o65AVFlu3ZoDCR7oRiwh58suDy2XsVMdcu2kT
UlMWfjNwDQ+eJTg9c2DsyLVDVl4gyclpDUaOvsz/nUh+CIx01fOHYhfnrGQxRQo4Mc/7tP4UkNLN
ZFWE0xo0vNc49OF2tlVd8pzI4kzQLzTFU1b7grlte1aMq4AIgcy3ylb+z+y7+BnTDbO9H/yowMy5
rc0dXaGvefXXcMQPBPEboxzSjDxFU+I1N/cVgb3P7GyemHgCUXW4UnbVRiWR5Y3VNS9c+U/5IF4h
u2V4syAYOC9UqcmXa6146UeWVTSMV0SPmG34xaNdwGPHNPePV5xtzstA5uiDXgWQCrNJbEvkwsxG
rYU81cfk1u6jh8SRRxl3oJZCBlbuGq/dMmIMBYHaYMZ39YgLGKIDigr7bXjHfpLulLtgII7X5yH1
lfslsSTe5n35tvCowoezujVXxg3vYacsuNLAWOCr9Kx9fjD2LFqwLaxb01MJtjm3G/+j89BpDsCm
XuSBVRcixYwKEmfDrPNlbzBRCGQHVlCgIPfyLX9HrxQ/C9w+llwMf6gIMPprKwA9dBn+goFRHC7V
W3pEZFb/sLdLPw02I9fmrfOS05xbhmSNEY2zIC3NX6MSQ6Dbsk04OOfmp4PveXbWhqerW1TdNa7f
RfKo6w3XBnFPNdf+d+lhtMcgdGHWzLq0wo0+LosruppdweXyxhk38azfSNQE4xShQ/esNRRQBF5c
Sft6mx3hJNRPngfbM16sn/Q0GyQhwbUIN/Qn7V9kbNxTlq37D0YBzcK6iU/SGe489xtO9LDDdIXn
YV7noN/b58xV1vqp80IUdwuJ7hZ++qr/gHOPJNjzD06+So7KMXodT7Jd8WTl62ZY+g9K/lsBuuLS
nP2NvMKKpJHc1WcH5sayfDFOMff/sziHaJ6X4Y31YHw092TIYbDEt3jpgDh8kvYBhWjDqkrZlmzm
F/o/tuFkD+78FeKbW3TVmkP3ohJgv2yPmBGVR3z6/0P41OmsKT2m92EXXFo8hutmH/wwimJ9btyS
7cgIfFnvpx7g6bLGusGoJL5SfTYPk3ghcNKUPI9IHEB2QLwWBSYFr3VYLW+CBz7O6K+7Jedkiz6X
MQFksZLXsBtvIjevjUHwH6OegNLQhAqYl87ZmSYvxhwe4WUI5acFz6YvjaOKIsF3NE/Ew6M0TqF/
qwtlE84/XLJtNOkPQ3+j03PYeXxU4FU5EiG5AFmIcs9p33SAkGO+07Fyd9A4GkrHoWOB2kkKfai4
vajOjm6/OTLZ+AVSiph2FjpavkkCLtZFdS1poYBlzctPy1kXjB7RcQT7Hj8ltF08hbaWsBH4tCKC
PHjook2lIrY9hjwY/bqHTIemKP0I8q00z21i40nggKStqgkdWbV32/F04xYhzgrSTUfrN+EDcC80
kXG6DumOTK631ZjJTVy85RWj32Jf1XtVoTk6QIMS9S5o12r9wH5f6EuT+RxcFIXHqVg5pYI/HgDz
Ng73WAZ6k0n2XTXANZBJcemSi1MQWdKdg3I/qAwq9qOFSQ8E9lJ/ILCm6p6lq9oSYEcFsJ7e0Tik
wy6f4Wm3EF0XIkZg5v5Au2TvFNsDx7gu/P0c/FJLFMUe0mqAA0S6jqwA6HWZ0dYZuwLEubiolyAr
Et/Lpg2G+g0Bo1A7PyBGuMmGIpJGCiMfgwedAsklPPOIxNmIZ1fLNOdgs4133HM9QVVemPJbajdM
PSXL1jQlNONgUMC73sDEAaENU5K+eibRURF4ArFXifKGab8A59D3jxgFHWEUsbUJ1a1LvKsTkXWw
tUHgblqXcZAmUJeKWP9t3ZGkiGYVOoB+s8Dw4jnjgG0CJHQFcUxK7Z6XJ/Izli0Sa99lrTOkgv1K
SIDrvPI1gp9Ks8yVr+msZ+DbhuAMtNLiDzXK7zBpdHJN6+an7afiWSmg9KUi3d+E2IGn6+fVru95
K6Leja+5XhOWERsPWY3hrmuJpbZtCb7Aqn3Usix7x6j4i8bRwNTemcCgDAlyeqQyt01JClhpmBi9
ijT/ICLH99SBBLAqH0tsTTBC54hwdxMQxfBSDywgw6LSfoe0rcjzbQmu0ygQW9XoNroskcCEWLiS
WCVizm6d16YZMdznoES0MmyuQ5pz3qVKK5lnNkRCaLpuHO20l/0itFFXgxV3d12ZA8Gf8gDCvIvQ
Rti0X/7As2A2gpzaUB0ntvEc/60+KW9pqs3TrRySG0NAG+t10gYfcdSl5Cv29VsTVSo942g7G0FA
29ruE+cSlWYKOSmxsY0bIOJr2/kK64RbxjYKdRemJBkGVsggr8g0omAds6YWTbI4cg5NmzMjM3P9
UlkNgiUAx4xpmVZxjzoMmfQhvEW+m1wTQUiIpQklX0p4d2y9amNLVDkbgFZiaR5I8ulDePRDpGUv
atoxOegZyMkWD20zoyP1uBl3hRtAcTLHB6DkIeRS6wBUpGn+2g6hTUOm0UuNMaMN4g7KQ9AIlV+q
zfIPPYnB35pxjU9eGB1qwWy851qBwl8FGcygOst+FMkjibhgCPgPqDN1aTCVuvRyw7Wf4TAmV9k3
uG7GAhK0HsXUJIXqUl2PdvTSWAltViGI9wDioZZflanMpkjD3tZQ5d1cpUrQCpeiIRH0J/wD50nc
pJy7ZdnjcPTbHSgUB6c6a6i3WpYKg8cEWJ7utJh9J3yOaWJZpzGrw8ckiX9MhvjXV/ufsWR5Ko1G
vJAGxXS+yqOVyNu7CDr9MPlOq+CnLMp0RUpOj7Y84rTIYmum+JGK+pkZrNcmjbTeKmoAMwwKfyvl
YZSr21HXynofEkhwhCzJaRVFYFNpf+KRAYKeJ2vHcbhKDcHwL6jZU8E11K+KWfi3LC+Y95VTOd4D
nuR1rTakhDY4kf0JMBL7WoCDPatFUNTvfHdsZFSQ1rtEAXLC9FhsyCz1V7WTRdegcH0SQRPwT9ko
idfrnqXBRgV+IGvX3G02RTyh+gJlMxB59qqG0GNjH0I8j38FZGVOKjRr9dyNdXipJDAHO+9dJu4x
kR66lZEOPTJ1kLWYTmU+JnOMNrE5JDoeFbjImMLc2YPeD/GhU/nm3dESz77WsqfmS/LiNYupG4YU
knnLYtZTu0myJWyI69HqkC23CsFwKgfFlUB2ebbVpD/1ka3tUxj4mEsx4Rlh3XuKX9boMXndhOn0
+8IiF662nO4gKqU9E7HXvDq1yNGthLp9cN2+RXc/4imEg4XyhVrV1wlZY3JnAqoBIUXyG9A64Rc6
w0DD/xg1oEnqoDGAsOmpNTt2SByz5p8hI+mJSgGeAi/2TSPjb6n34CDISGKk1rskK4ajQEZJEEe1
q1nLA9CNkrvbhMML9Lja5XJseYAqBCRFnlMwtNFs1SkCfdeRG45qj+xqW6/ze1Pk8qxOaGd8NsOr
gQ3anRtA87oW7DvsXtJF2k7bdXqI7gocrbFPrLDfyLgzTlkxGN+DoSPfdG181f0k11k69s+oGnmq
88C3mVtXHTI84VB35vZ078RUnax2hCg7ZmikYjOmrWq1rdPUjoNMAx2IWdbpuUxywOWjhN9QJLPR
rE+xrGpKlZzSfmDChJsSnAzQyGiblkj1ph6+Y2gYRCYUKvSw0JCfaT4yRh30j2BI/HVMkNd6VEdU
LH6HfTcJwhKTMML5ThiQMjp4EU1Vw+GTutxzdDJIzEZoS4uykTGu6CmCA6V0FIkuEAtfn6ME40Kg
MQzcax4oBW1LmPb30pQo13qDk7NJiHrsY2LMuCQoBCtGtt3oO0jsgjyE9U1iA6jFgnFdmSgXUXQW
O3ty0EXcIENAQTIOMvmrmjCPN0C2+m1gpTA/cnLczCIPbopqoem1SI6zDX+g1Wlgv3CFSNBXQ268
wzSasTSWwzSoiYphrXdBfBqswEVVk7DqHdzCOlDlFpid8+RCDcP2siZNuNNN9iFWDAtNdiaLyLjX
WehQL7XXUVMTG4J8XXtuUDebOlFxDaaQAdKOmMclbHeIA/bIrnIBwIkuT4nB3nRBRKsM9Rd1dKwg
rQkrC4mgr5deL7DethWgL6QNOWACpjEROqujX0mka72UXh93hVdWkHkJEVA4pUbkfvrACtWNeStl
gsWoLya850hYQkZtqROcHIjO67QXWAM6WR+zrsUyntfFEQI2r+ZEGi+55r36neT+Hf5W/BC+bfwQ
3t58AH0PdqoCpz8wqb8lJYHna2iPSrXl3xUOS0PXDHDwJwQi4OGDL73QaoBwi5i0qmBR5XoJsbUN
HlWUmRhfgr48aJUbvOm+/Nejg5pLM/yJScJPly7rMxn2n41hjopni55O3WKBMpLqk+DYtxiTSfmM
2jDbyCgKPY20mU1kO0yIowoyl6527oNoJndfierLMRv3SLqo3Bpd0B0NK8SH1bosS5iIWNJ/hOXk
MHZxXBJIG+FgZhtStAVdr+krbahmpaPr8knnzdgdRRF1v3rNu7ostYQYmwE9yB8iq2jtFvZXFJjl
qu170GlqZ9JNc7ycRTi5+daHhYQTMCaPsunY+qjgkqIAR1dDg2GsUHtx0VF7sCDU8Si2bZEe/UnU
G6PI1Wuew55juRcmnu4SQzlJCLyJk7DwTAeSJ5Z+peleFLD01OvA2TFisw1C3jTEm9JMul09mJho
CiTleZS2lwEN0sIqSIrk8e5vwIb1W6k3rWfLLNrbXc8oI+ppRapgehRFkfJipFGPeasfkYUj7Gzz
hhxYNw7Jx4j8tWqY7tqCNg70T1eOvguMJIv8YFubtnONMhZi0K/yzQBUesN3P28Q4uZLs4YWOIY0
t1PIoER3zJ4tTqYcJgNmhTXmfPCjZf0QRpW/GUkOHysbjH9GVIozEV2ph2on+aoHJkKJIbsTF7Tu
aTVAKyeJu1XRV+ne7evEm+q+ebWSEdFxMDRLEwwqOqfBPam2Fu9To44PWsFS1W57xjakktcU38O0
CaQOpRh75rvV49Pziadb8nh0L5PWf5dmL1aZkhnPNIvivSVMbW9Wc5tj8HeBibOfisk8sNQdpKKT
pUsitd16LSsSl0od0EylgMcQsVGuelO3yJ4p51ZAJ34aXeMyyhUNjFjvXzg+EKFEaJSxu6KGiEhh
HKJYeaiDcNGu1cl7FxMzGGuOchj0OLtNEAGXpFi8SEQxh0YNgrUQsdzGo60cVCJcN/Wo01KXiWW8
t24QfBDtOrwmiNQ8xXHsZxCO5IRL19/ySsKlFQVfVTegwm2GdNy6xej/wXTULlY1L7ndrAUkVMZ7
B1nsZrQ7mwl7QbfPWOA1q0yyA3XRs3LQW4MnuRwGrhU2+WMWcaEHRWc8XRlZl2wyec0DduPkedL5
YmlULm5e1cQ2pTAAp9RBsooaTFUmmkcL2is4lJo9jyqDhEVjVSn3zATMjxQjtte1yyQQHU1/GFp9
BH1rzuhJMaClwK/smmVzCEp0qZEZ+ntLqd/GYCxOvQwH2n57smFtB90uS0CoBQH4SlUz+g0sd50U
y4QyauyzH4q2PdpKIu6ybSXba+uL3uuqEFR6Ww7OjUSzEQ5F9ttllbLu7cn5jbNEeipo0UMV9Nqe
mcmL5SvJXWnNYdslOW2wxo1+Cxs3ffZR3DApddFUFTSsJVPc5q8KmgDBru0wia/z8KOyI9gLNMLf
nC3AR1Q/O/t0Ye88OtPK5ivF5GD0KMuM2TZjpN2eEMriGJEYsGpoUj5EktuHIQ9Z5VPYj4h6CzBG
7ohPtejmtYijzaO9luqJvYdlXUuzjF4DWq6WZ3FjNmGA81nzX/0IX4Ri+AbZu3pxmTRF3w1tKs9G
4bKuitQKiJEK0WOQ08GfNOZZhHaC6YjSd8dQJ5P9pzrcgyYfPiyHNsUSU+71Jc631piBKqPQmLMZ
8n2yLBJwOqLWQWGziisU1mOhhgzS15m0lbWxAbyGMcmxtG1l5ISGaWrwJ/2QpLCwBgMkquYfX7ug
2YJaVVaC9Z/dJsxeyhjHu8sQuiTOYhk4JumpliERomXlh1Er8TZSJ4MQbsl1WZjTj6Jl42tdsiLN
RAHE3MynW2bB7cdn3XQmAlUVkMwwdaxDrRxol+bX40uS6va+aF39ysV51gtz+OfEqX9yYOYyGx9V
NLyULWJsWf0PMcLwDbVBsmG4RaRoqGGURzue3HnGagTy09+QIPYC5ItRdSILRJ8CTBLIZ4956I53
y0lZQapZQOoNsI6u9e2T34XGRzr02SHqteBkq522jfICmWaUzuEEVAbmyhlJbu3JqF/brV0dVNFy
CDSoPkXOX1iZY/XpDGUErHWWEJu+j0NZAPLlRGZsMMIAYeKvOLb+0/WtfIVybb27jele2kYC8Zkl
21ndlW8UWaZXlx0OPtc2XUKIjPwhHCM8qwKRVhtISKVZUG36qg02ZaxOW1eYmGlg8xb5SukKEExO
lOQfTl8XyI8y8c15zsClLPRdGeMNKRPMFcAlGCs3Ghcu+l/M3wae3WAyfjMaweWYkBQYDb21q0Yf
l15W/cQyd1btUIIjlE3/VAzCSeOIGp/jF1paDUDILxyeandi82khTqobFs96MVJf28kBXLX7Z6mB
+VBcvT34TlVhcIGKQd4XKZd8y7BwLCZrqqaIY+LKFMNrMkDomCmhQL0bll6CCLaicX+i2BQHRhD2
jlwHjK2OS3JGfenc4CU1uz8RVr/qpPFokNNWVHEPTQ/dzJSjCnVZmlqx9NJGXeZ2uxkq7kc7IUoS
zPVC7SSeMbGhUl8mMK8GEb+nk83CXiUtDgolYapIPDibNo46vZL2QCFRDUerGkHkFO0tU9rv3EXp
klsbW+IsnAJxy5MW6lxPbUEZVa67PiIAq6/jtcWSRmOuZtT+2SJSvo7jV5NQgKVo0A2NmX9pwuzH
1xG18iC25vSiE3ZjaRxmigORRt0nsIr5CoejEoxH0ApQ6owt4WJrHwOHWSH4NBUqQWfnWKStR3gx
dX2j2eUO38KrL8Nd4zIcK7T31sJ3Ork75TwgVZRKuO1RvVDsEPeAWEJ3vFDRTvHUcvX0x85G6lmz
chgT4tlj5FKj2dAEseIKICL63dUv0nuZYlkcWb2xYjNYJhe8o6IVt6YxtplaHpQEt6BdMVp3IXsi
m7A9XmksQyBPyBk6WwPHuwj0g1pMj9gw0RRGS/8/js5ju1Vli6JfxBiEAqq6ysGSJWe7w7B9fMlQ
5PD1b/I6t3NPsgRVO6w1l+f+oE7c09Ss1dw+l0uLJtla+dhJomnXIfoVGNiY2OyYI3TffiTXsICP
jL6oYBddSDA8trgGnKx9zKPuRBP4bDn1n+eGtxRhgZlhIR+zJ3sOQ9ylAfZQgRVXfQ1Rg7sgwWPU
AkW1zMd5WaCpPyda0HjVsct6sEa3pHX2ZDXiWWa8urNBVoVRtzdQMWn4xch6bWbfPQxSp/dO3kgi
knglnycyb2AkGywbhtdeTBR5ypuPvsNOk6yO/oVxBUwNwRugNiOaifnDct8b88criCJConiCUmPk
D63cQrqAmXnoSF/v54NHX9H7W8wjLLnIvsQuYjFpyMe/sf5Xw1Tz71nxCjDSUGdJcAPBxlEIbVTI
rxo1kUDH1FbOZ8Sy2CwUJJR5lbVAIwnUNNN5r8iRzc2vWBKW+WknTKC9+5xDFtuY5qENt+QXrbzs
mwIaldijtl5s1gMJE+hsi6XKNp9KgjyoXUm/078lWNP4t9Lf3swFMT4mGoOFwWurLUQb8IF/UpvN
Va/ZGieH2cw/bciiFPHbrg6QfYt9guwuxNvL2JuahFC2tTswGVAsrMb8PyNut2xKzRCeJepxxjQn
5XYPVoBEkLVx+RmRmh7DLGOrOjyVgFGofqx3DvpVTDivHjXFM2sAQHWjS7ZQ9WNbw6XGMz+GqAoH
BpGzv/dQdTPwSmykZsPiaKu6Q5xTAy8bDjSuIrxGI9i3H+Dfe2w4GwsEYx+gyljus2yhUn9LdBuB
wUpaiMck+vUHvEUoH+TjgrZYogDaYeHGw8Kn2gqLb2e2TwUYkJDtrSyDvZ2nzt7sKjbgakdJgiI6
PHAq5RxEDDCbuvibK3GdYnA/+IkuIV+n63XHGPKwJ4fvGNZCkNibwGC5iczO72LWqzGxorzDfoDl
gCyviCFGyjXEuJr2ueOaC0DECdIdVMDYAIEMpthxwsVju6dcFUffHq6KEn6YnU1uogD3O2r8fPpw
sGONUjKpti/EGn7Oln1RsTwrE0dsM/fHTg27NmJoMPG77fArVxb/htT9pDO+zQvij5sUgRLT7g7B
/poC3dlK7YlzSDY83CT5RsY7ujW3BblD+YwZXHxGDWiiNBM0JDMHpVUZ2EHZaICJnTVmyyyYz+QW
L7Niuu1oHbQ4ZWUB1jr2LrYvuSo9+0VYizrU6xFUcT/2ruOvjCmoEZq5Z69tWF679XXIiBEMe7nq
e2quXOSHVvpsmasaMSVhBkv0EMfeCEQtzkCAyGqG3ut9T2ZykDQshYMBOnLvxhju9TSwhWJuFI/O
4hV6rbASyoHjNfJdBrORgtlJ9xT0MjqGRQUhvb0HJcy3uv3oB1C4Yzq9Fb5zcXR7CkgVpPmEv+8E
bcPt4W45mX5LK3lUoby1U/TUqebcuwRNMRM5NICC45YdnOk4NzsxjolKtxHNOhXDwTWqK7OGB8dH
UhWT1Ez6pl9WSDs1BkwdhD8BTNUB0o/pJJ+ZyF/C3nlLCNZYjUW790x9cFrsSsF48ET8QGrbhtna
xiN5xBTF50B5wXNa3gSQwgnDgU7xE3lFdiDV+Oj3gG6po9bL3VX5/SZ1pkvfoy7HINTy7HCfKASn
qQQJyKWk+mDncO9mbDyTRc1i+2iSyKNkbEJ+cvYyhribS/0cVSWmEdM7sgM4SB6rldHPP3Iu+bSc
l9JmLh4Q+m2GTsEk1mWGGGzskYwU2l7eaCfX/9DqILB2wh27lx1Jmi9zp0805vdZSwh8iJIFI20P
V2YCStiz3efR9B5SF2eIRWSkVlcSiPdOnxz7BApWXT40LkICHe3zHKAcFQb91dHLi2OTErFTwJtp
5iXhdyEGNAGLrvo1UoxjJ9Q01czwWNtffexfqPx2DM6+mUmvM8f+pYI6eM30GmThQSlWnEyAtk2W
/TgcX65TbVRgneoIXULAIqYB305dXwLYdeoFuNu1f1Klzy4YvjEwkX3Pd23zCyXXPFGaJK2X24FY
p1MqQG8qpojcavqRaC40omN6l0X5G09kAxp9/WyhYaMRijb95CxUzvLQZdGH4eJ0SUx1sl1EfoR3
j0RkrRpJqZ2ZWyrCLbXK2TCGYxaSGFzwpKTkvNHxf9sGAUrk3B2JEaTmsUhrT6s74TkURCZ6ARja
rNWOlh/+ZAPGKnxo3GV5uSnD/F+WzFc61Nfc7550E+C/NqCUDTgh/Bi9c8SAItMkohEad4hSa6Wb
m5owvIYD7CBH3GcKeu2W0Bo4yBz7w7Wm/+aiuGUpCl9SMQ5lUoxgJ+sfu1+2SpNzIkH3JJv61U0C
cdE15A/B9m8duUxE6o4hahhEej9wkvCBTNvU5DtyGCZh7GOQ0HQJfWR9ttV4aWOxKR1kJf5kH6op
piqR8o8Er4zQKw5/FmRIO3BkNDFJfrX16LZmvx1m95pGCZ0t+/NxaX1d81MpOFEqhMEculxv5FAO
q9DxYTuWZ8vP2P/p4T7mDMzN2Dh1VYnewwJqFCIslVC1m4S9b41pIBHQ7YPc2KuZA7kq7a0N/Yec
okvMgILTpwmf6GWsn2HuuDIbftwiZZHqw02BZ5SGcc/kSz9mvfeS+OYeSypLh374ZsL3OFoKj1ho
RBtaH+7uWLfrwkzesfWurRhyFfHnU6i2rq9/PF4/L7R3ZLB+JEi7hDk8Sbw/68gZs51mBAT2dGgv
nsJ/n2CYdlv+tMRn8IJJgx295FWdx7M0kY+Kavk6J/cyGIu1ecC6FYFyGJLxvU5MY5N78W3MAFWl
0YX241fk8YclpnTdl+iBKyr9VBBIw//pneQ3t4v/xqZWjID731Y2N8fFh0AoHJ+XkGQ8aAraBc5t
D499IA7GhAucPEqwS6hoKa5hHsz1M5ODy9QMxir3GQEtCNBiGnDHzPPddUyE/u13p732wEzL4jf0
j1mG5iOdHLbr0yEYAK0JJl1BiD5Rd9dx5BYXVvxZQFs0DDQborrwwD6GqfVWphXkbNu4WuFs0enM
F3IWix+jRaxGYsORfdEGfNuuRJZZ1xLBiTefextTZuOqGQBev09H89Ta1tnCkmgCCqbpfnEMoFUB
R7hdowePS9njAM5/ciP84QNDjYqSs1bzg2FkhwAfaePhmKSUmdx0bxqYU/N6+mMitXXceSdiaXFL
L6PYMWHaYwhsQiK9U/qeKiwv2ez9I6X0sSnFsY/AP3kRlVDmL2buCcdAKYEm0DuDFQFEkkadvTFG
1ou1lXxri5bYsEz5qGZGE+xDcRuk30GvAbk14pn49LMPn25dU+Gk47D3iT1ghgxbdVqw5Xbz5vrI
OmfRvxZEzNTNwvevXLwYDkYGxqlr38Pv3kt/N8dmf+Gt9zehRI2WNNE2qXFo1BBWQSpm1hBvXQ/B
cTM39bksmqNgW1h1AQCc1DjnNthMV+V/WeDdDKa3+1YEnwniHpKdb8HcvhrLUVRO7TsZyEeJiIMn
7pEFA0eBit8wbALrMFV8J1LiF2MbvCVs7U2POD5vyRpNYYqQl1jOROrk6j5G6hTUw4doi5968bK3
9K6Fbs4s/28zRFXobeODmTmnmFLV1Wy7bY31x7wGafbDNubctMx3auYWcAejGLRfE9SbGAFzWuLf
rKdHDrPFh29BMhbZPeQAX3kYzqwwfDDVYiWsEPlo+7VW8lmNJJgRFGCjzJtbRJXa0FgbWkSl5UE1
7bmuzPdkcH+zJj4aAczIKXnPcog/0uCAzu1fE9uUxmbZSvdqkKzKSvjQDsMpyMaD33lfOMe3dWl8
aa8pH73WT1HotOFHY4FptqC5rhJ/WSnDmhqJuUi7bd5a8BSJ1kxs1NTQPZTHSL0qxI7pE/rGtsPF
iJUt6tWP19f/DCUmIvD4t3sVQHZaUtZUyOIgBYi14TrAHhm/dxINsZzFtmGX7WfVi1buK6UPFJl2
aJBmjfCAMjR1JBWsHPIJhSrOMu/ObIusVURcKYSAp7L2rtKbH7Ma8eKQh785qsJ6NCHEgeHEdaUp
C5A+0PbgCGLjelaYZq08fHVRB5oSx2Fif0hBDZ9Fi6nGYnKl0GcPzL8S19hUCbFE5AnEnsMmqX5K
Ovj2RPrlLSd4gkUSf7L1HeLOzJIQzatcOx3ZM7W8lm7+TVzSV2n5e0aNv2LwQTbKryKxrtPcbWeK
mFijx5LRVbqAS2t9d4zq1QnfUmkDMcW2JK2fuIPsPnG7deVzSx6cb04+UVvjwWzak6mGs0bHVwIs
DIiuNoRzLPPq7mWLbww7psB2PY9MEfrqKTamu0LgUxNngJpkSwLLOgEtM6FL6lWzsenlah6cyIl3
tKV7pm28qNHVNvVnm7kPRI/uZzyboRaEyxnnupneGa9++CNOsZSelkYQNYZBvNgQXZxSYFjJoM/E
/tUkFDEgmqah89dhvZ5HLIlGdU/q0UEkahzTOv2e4uC3cVgBxzHICU+tkq59m8Fm50V56HuKYKun
JS40xqBqOBuOdaHvwxHSqzsO5mE9YMrNa8261xWEBZrP6ZJ/UYYP3WhfssE8iRhNrgmXLAqPA1U6
a42XoMdfXiAMWccYGPqmuVmcGbkdvU44n0aTskQtm3bP5Lz0sJ6Ylk8cSI0LxwIE1CwmOs0268ia
aItCiJ+Pp3u0pmpHcHO8V7D0iyyFcY3Rx9HpW8IMx3SpCEceFGRG+ByHjEjT1o/4GJLoibVMcsxa
p9k7rbyYLgysysuqj4R/vYMNaiCp7Ox1UPwmE0OFnsPjnPDPjCrU9i6mGN1zIqVjIVB00/gry/3j
hohPmQDbX8SkvDvtsdOIggnnzBhSGMtnbjzT75EsEZr9qfXFqrb1w+xUWDJRHsHudUOyJ1S5rYVJ
TxMx9/m/pEiI4tlv8WNnlj77FnVkm6TfBvE4YuxxgfmwfXwHHG5D3+CSlJ1yT9Vd8dw39GviCWUe
I7AOeVU3YcpiOngUcfLpoI2I4xTABtaLALIMRlgack05NTfTZTLqPYE+qCC4UhT32ji0X103vJJ9
cojo59J+OHoMJIbJCZ5jPztk8/Q3VgPuQ8mcJWkVY58SCWjbImtfdPXm9DpKu2ak7L1bMgKb0YcP
qHKubjE618pnW59gWWY5boFQmgCezKGBEDh5TWrkmHlln7IKA5O08HFO/ldXulfH7w/xVD5kmFKk
TB+4dOHbJ6BYYhguYTT/ixKVrwn4cq/DCEKPd+BEtny8zQrce4UyDuEIdbB1swfbBKpjF9l1RkoF
1mEfmux5GSquSsHQi4lf42VfoiWBuZHWaczcJ+75Ry9miFmgEtgZtTJOicyIGFYwFlsrf2PZp4+R
8G6kItns4HG8C91eEiJ7CKPcd+n8GaH/4SDG3GDXdrNRDmaxbFTjzjWMtTI9sE1tDfDee9L1tFkC
7oWj4Nk01tap8Ldr5qfR6F7zVrwrq3tVmHZDVge7GFllg7KRTO0zxR5FYU+pVdfiEPnIpv0ugrdt
oWCHtIq5fMJbQBtd1yTcdjl9YUlGmDbPUhXVF9KXjeXiuCLbeW23OruxLvH2cDyOAeZhHwfQpKo7
N8YX9drnaIXUAOq54FdLw8+PlZI9XhLW0RbRmJztrERd/uOw6MZxFJP15IT3rAyROhpa7iKdabzI
aNh6ycTYG81yzb6AOm16atJ2OFexV+1qu35PHXxdqRHhxEHyTvL0X0WPAS6ITKEyzYjULch3Gmic
g0oTuxoTfMU2k808wmRAyZiNsh262q3ZoAbogDj7/nNVUXOmfekeoka91R4OtUihGYGZcHQmc1v1
yV/asGNpwgFwcH4XGVsESh9sEvhZtf2cIA+jR6g2uoIhI5yew1DjGPYmXuC8SfikkY3ewyHgjyZ0
cvbru0yJwUnS4+z0r9LEDFZl9nfdoqVIix2CQzy2wnj1U/+9BOvW5eRlyLJ9tV19hDMybUQ9nGzd
LKnqeQb8pC02nqMvvupuZce2ZvRwqKcppXhduy9jOrxINyS1KfMiuKLWg/SYZfm2CRfS9/Qmn+VX
PnPuTSWHd9/I59j0ngsj2RtsG+KQWQftKb3bMB0KX6LRHlDrjl3wwYG2jZiz48Ugk7jmJ0W00t4z
03qMhv7qMfsiSsp56DqzJWQpH8+0QApgTeOTqFt8F9I+1jZje8GlwE/jXAuFCb0gOELVzpa/tT6y
iLYvKJ6+XTV+hLYN+TqY94S++1ufHfHGiqiU5/7Bw/NDLrbJEEkP6EA5ho6z0RuUnRqyPO++Nddq
N3vzf3P8UU7qloGJib2RhcrMBF8SDYvWhaGI65qHIeH4iMbu5DI2qCuWnAVm6zKXH3rGFJ2EyadF
CWpGseSK71/oEg9uBlJ7akDNKXfepovnK4qG8DF3m3TvGyYAtxmaYx5JBxyGOM8wnSVEdEoE85Gy
az9z3IIrJ6uQKQwbNhTWFCTJHloEZx3JH2XqbVXhAZIo83xdCqS1SY5zhSklpXqIZDay3jNDvFhN
91r/f9BuhW/jFJ9lIF4bK1F7M66PSQp7MniYS1iejA5ClUwbWuvmPwluXRT6uc8wJCrhMEVrrpUj
YQ+hKl9lioNV+caf7/fYhUn0CWrNOJudfpMgTAuRL17C2KNmCJjyjIUVgOQWLesy20OuzG9QHetP
R9h/LV/Eyg6CL12C8VPYCGPv2nUpuG5Mh7WbvBul1SKVAMOWL/REgv32qTd/E2n7kow+DwcXVqT4
1sfy0y8ws7gR3uR6uU8H4XOkEi0QRcy0BAsCdw5P0ZIiHuQI7bDRTf2zW4WHqC4OjYq+dMtShjXv
bYhGJPrWwMLQEBCz7Qctw/ecXdw+N1C3V2nJyNGvXntZSPIXYmvbTsOhWk46H1lpMUA0RFy31q5C
2WvvTN+AWIUQPRTN3o78xTjR2aTDRUwFino+THyxSZqClZlg2zXNc98Olxhjilvmz05h8D3nr20z
PRa+T+RfgXExTtjRwzBfZWRywyq0Tq2YiIqHCRXAXxndjyRzH4uF/iOxYdQw/8qqv3Gmn7WA/uEQ
CRXKAWUvXjx/cg5pKcP7ZAmgwOIlJVuR7xo6ojufJDk+Kb1VKLE6WlFx7rvc31V1tpst/iTzNpEE
aeQ/hjGB/2YHbaPR3pQZpBlhK2Ix5PiUImLspnI7OQ2RYQGQ1LRHHlh3Qbwmdfw3kdUbMrIfPnU0
WekhTYAVgLhOVfiadH7LMgZhnWaCEeTvDSEi7UC4n/ZfJ1ZGeHqEOCy9QpeO+6ROjsbYZBxGzrVL
zbtd8iMWnU2RwfHHABaJMLPFFIUsiAVv0unGBgnzVDA/2/St92Q1/4d4k1s4wWYoNZRTigfKg4NL
DnERUjwxRrpJa6JLpJGTVnaKgH577owPzt4HiGei0H1n6PGBfi4FyWVsSD0m10Y5xRqBNwKyAYs8
3jIXhBBCrJ0n6MqkSDbByC+em+hnzmtAoWypQhAXzTBsG8dc+4ptTA2vwfLrndLDX5H9awAvCNvf
6b4+VgYo0za8tQznhaw3suMNnlGNCv/GDgoLqiko1HhcW9RCpFWY5471UTy1x8DBlTfE/YefZtdu
QqVYUHcw3wj3VTj/V4X9TiBH7+2QiEdiRJMq/O6tCMd3VWTbxCDDoeoZmeiOMWSVac4zFpU+omOu
WRiK/4qad7YqcGyLBspkbUHQ7/H2ll2zLaRPfBge0A5qRtCrS1nVX4a1jKEi62T7VJhpfRE2AzjH
hF8sBTMuq7Kg0bjNaYyD62wbr0LzOk9yU4xMbnNQBP5IavPIct3/qvpzHJIE22W5xucogHecHIgD
Q3Fv42mDGqoecEh3F3pwLGBUt2BZ+/7bmkb9T0el/EWtI0gGHYzdgLaPKUvd/WVxlDwhd6WxDYM0
JPfNLWHO4i8B0JbJ/jlDZrNNh8B4a4py+slkgrnXzI3mIQ8M8ytBM3B2x3k8jpxqV7uP29fRHoEb
z021NnQOT6R3bMyflonnSpQ9yc2tVW6tOIAO7WIFV2YQHKEkcWdEmHJLl/2QzABn9HHf3WYsONuk
RmPeqeI/0xXplmXmhLW3jX6L0sVfVqIwbLocOnNrEc8Sde9NDvzWGLexxEmSRARYFqRir4WhQML1
NQaqqSxvfUOtEHY1uilob7YB32Rg1MzwPxzVezwmHy3yuYdE1pixjYnmFJ8MW034Gez64gMfiMfi
mU+7QSXOPRYhR+6acDp382zCvkhIsy3xKWVLlHMRQw0pc+om24WEFxKAzRmjYRomukX/UTFSk/zG
Va4IAvRq1+EhHCqCFYnj6TqXSSZLfRo3a5EORFm85fP5c10538zBcqIHz1n+7M5QdNRQ//xUwdYv
jRDqp2nE6bRuh3m6hoKrFDE1TB8KIQlXjxGClyykS9OgX0QAR/5t25lIFsxPg1M6D6gTJ4NxbbWs
UFqfyqRmCqI7BuKW3DXkXu/TgpG/SGbzU4/UEcw8yuuUW09x47TbtPUf40F/2cjis945qta/9qA6
+y5CtF36vzh3cPcIpl56jo4IKF+CnFiFEIPE6Ay3Mu/LHd0JrI+aJLsYK3Yncxzu4tNFMjCZ2mL9
nN/oIn4nyS4FlCAhUppUazcNr7E7HoMY7mZnP2dz8DyL5EslHUVwe4jC7DmWiPcIOE93Vtsf6j7i
gi623DLx3kRhGpn2jv7oQeOPq6V+KyQcEV9e7JTYlZ5t4zSUjzMCT3S1H7lj30yr+PMQQGE0qu6i
reizKs57+VzNjN4Ty34LUoG0yr7WBaih1KZIGGL2A013Zxc3v5eqOTqxRKNjB68NWjcCquBQA+6I
VQMofnKmbUGBtgmEuhuGEex97T8PFjtV+rq3NBy3fWO/Dz1BMHHzXFBGrToHz7OZceInIflxMZLZ
B5cZEhcTe/w5xpcTa2mjS+j1Kg1QkQzFE/fIKmBdY5HuXLsl4hOb1a69vGFlkDCExahT9JSgg7v1
yfqqdc4XLR6MtFPUuMYaBey/UJo/HCVy2ebau4iI06iDXGv3d8OpQeiYMZsxy+yeU7eDCBUlrwbY
kRGhu8n+jz41wYTqo7fDRLDJZp5MK7bQ35K5lHfd+JamPpP3RoCWt+yTH5b+ns/kkKr+P1KLq4fK
b58G4hwZOzYbNF6QFOodTM6DFsQTYD7bJLAlRWEwG0pAgBk8Uipumar0x9iWm0yLT3OIruhRKTcK
79imWX9FebrGOahYGhOduXRwhYnWLlT8hVkvNs0SSBYm/hWvHeJyo4j2Zpn8TSEnQdQO4Lo6PK+t
E67lDDcjw4HgT5REJXqwwTO/RFf/1wlqbU68+txbwX+TK24yZAKCDxIj5rwY753c2bimhssL2mLu
xUfs8ac6xcWVPf74sFzF7bgxlAX2w7Y+lIWSxLPRMpPNkvv8dcS2thaHfxa+dm5LkzIcowyDlIou
waIoBby6DTJw3lXq3dsk3jljuWUa/znoEYJQhR968CraikYPJ4r/bY+QfM6wOJgCl13JjMwwDe9Q
hYXJLKY1n63AQMVUFt2j3fDWZ+Zih7Caa8LBVbEbGPJ5HfGYkpmyooramrW9tsmWccv22XUBX0ji
jwRPQccchSXM2jLThxqJlbbCHzeZHopAszmzdknswAD9lNA2WudQBd1fKatk7bA5KBnacnPfMmyn
vF+gAtVPirClNW/2DCOdLK25SC4C1akUXyUlVRICnFIS0Iq7hFuCXgEHzoqSGNyPCSMgIvBjIXDJ
Q/ibZPWIJmxLWbRtWxgJgbdKPGvX+v+1BnGH9m+txYtAQ5R43+xglkM39CABiFOhvR0sxGs5YD6G
MWL4aI3tEY4pohi2gF1AfgexaBgjuA1gcY+w5IFPTQWoa3d8aHMgWAKcA0+RLjkOOkKonPYhrCM2
+tUmjpjSYuuMYAswFFPEeTrKeqgQMQXDt09GHxXHyqYQjjwgs/yysg++/angFsWp7mJ1blH0KQSy
dlVvatFvJ22RKyB+BoNyX3GHms62L+tbA5qAp3WX4+VIq3bVJ/natWsAwE/8zOyCNyVGc0RfTffP
Bq6F6XGRke8qaFlYfFa+NHdRsUHlDh0KPCVdAqp39EfmyUuJReq9Y+PtY/nCLox92LTzC5cBzrjN
4H63r77LBkO/Vi5afxsxybzBzEaxfDEL/RpN67jmMbWJKgIhw2pdMRKwT3mE/SB8RMy7eFy5DGCa
wGqmXCvAhqBk1vNLNXxpwrsErvVpRqXOX4c6d+dkBvmmxnvglu8h1KJw4c5waoWNtwZ7uAuoA1h3
7oneRmePPRNsRZtZO6k+sckdlkRurzS+Pf0Acdjg8pjYgYXCuwoUYSl0kBl3ZyZsqL5QDFk8lAhC
yX+C1OaunbxFokCCUvUqSBxkp1SSJRvOfKJzei1aE/qm983tvM/9qzsdJ3m2oMo5KFu9DtoWjDhW
T5iaFZnByXCt8vSY1DM7DYYw0bF1vqwZaMqcH5O5OzeTyegEXdVHwOLFJXvJPxkdo/eNQreRTi8Z
byeMEA8Lg61PLRRQ+VLPVwndwyeuO4PbihzFq65Vba4rdqFi+FTJmy46rp91ol8tjB4+O2VSK/39
DGIjNX8mGFE8fgucCMhASCqQqnAwPHHKmP2yuSSGrK/3zWJlJdfLerNEAQH6HILFFOW9hMqE2qEt
/mUk9vGFZcszHIAsgzf9X289RVScDugzWKxr9pB19xJEtDmAsWpjEfcCO+f06yqYkn8IuVbotVZz
PrDEXhAVxV5CNa9Bb9nwi7Dr4dwP18VoUeN1j55v3pV2L2PfnfuxO0fx30zz0CTzZowhYnEZ4XQj
CTe8xQj3DPwNuIn3ffY0eiQVJizz3WsY8hTR2KFh4BlHYkdkaSo7Rq64mQHAueY9hifMq5yJvwS8
wiQeBERm0663Gh2Fou2zJ3+vhxDi2fSkOnVsDC735inUMWlaMFZjVp7ghHPin43M+CpGddD5M/X6
pW4B6TCrbuFTRD171Lcs+adDCyW/K4gNTijOHPU2SSBeSIL2rcdNBfIZ6Wl7ZEV1msPhY9D5X96I
LU5oILLhxQ+AYY4vU0xUGaYnAw0bUpLLPPyfjhgHmkk8JBhGkeEEGMz7oxhZjfqvjK2V0zCHsob1
FEU/dePsjCj9C4fyQTgAo/lIaINW6O0upgeqHbnLPA63MWH64VZr9PQMQP56Z3io4ve6+TNmcU5R
SozodpGNEGtqHkZ0dXkUnidHbr2avWP8rzLQow14Z538GkqCYGIKFdX8yDY6D0Bze0YxTpf8m5Np
JwhHlvmX1bYQx9KN1x5V1h8MyBGuuYiZIUPZ1puC9df2X5Qw5zlSB4cSI0o06WTB1saAzI/Fv8Jc
FJseRW/kYIO9ayPZ2snTBFLMZ/pdD9hxuj/NYtsuvJ12/43uT8b1Lzgh3PnGqPMJ6rEOn7LI3I/l
hYqEi4M9tXztEGxn/UeRXzGLjQ5xopui3VXMnXn4r7Zz8TL0FhBre+NuAKwR7bya0wXiOp4ZisOz
KFez/G+uX83yMc2+6wivI2l0TryJRvC395x9AyFBNWVrBrHfYyhVMp9U0YOEWh1DGYS/oV9mmE5S
scVFhux4W6xl67S6WBC885iwco3EOCAx19p3JusnqcB7QdgNkRuDiIC7i4hPrkf8HCtRM+ALugRe
N3xJGiu074dKZqzvK3YVztGl+Jyprtd4EeDNg7uIqLTVACWQ7Q+Vtwz/SQDdXXs3af5pFFboV3xK
dPc7Cb/z+LvIGOnGeuUypy4S4Cz7Uj0EsIkbd0l2heox9dRYI1qhxn2s8OOiK9EsdhRfdYrtDFxe
CMSFTNi2/moDYCdmuhepuls168IoqX8jkk0mL31cbNy8Q5U7bTB/4YpjIUEZXsKLWOk2PiQSJRmb
9BpP9QwZoIRkE83qyXF2fvLDng56Z37T2tyBQthK5hhC9aeFMW1an9b4X0QYjIP/GmmuHI8hKJfK
OWGC3czoOvGOcBTxyvcQnElCY4a2a3Ikyr21DsxuN6CBEKATDNwAmiGfFbyHIXxroYhrxE1F74Yt
xWIrSrWavHce24+8BoTW1wdSK5muOQFBY17MXknzqzVyl9azWejn87OvJhrI5FP0ZOyiHbFHGkxb
5uuIdFG+rW00/gkz+FejPar4BFzzlwxEuFIvufOadai/AScY0TX1nFUe9Mcxf9TVeY7fFAdZBJam
kBDlUhipVF7Y35t+XDEnLCa6kpfehlVtA2rjW6YrWY8MkvyEER3MUlV7F1A8eQvkDiYA/tSW7Pl6
sTVa7VdfQx1QDtEoJr470nHT4DK0zWOTf9aIZ2bdPFikSY/hsy6T19wYdsjEwe7tJTcddt1dUqX4
lIhpEAZiUWZr8QG7EPtcZ5e60T+DEVgvUIKYam+4bBllvuUsSQAn2t/ajkuYVn303MBVcML8ufDy
S4uTz2f45ZnJs+xujU3ucQGOEv8ResBLgP4H29iDNj86CTk5tO+6qy+J+TI6/xyK8KZ6r03ctPLW
JB8Y2RiPbjN9Fm186wg3/h9HZ7bUupIF0S9SREmq0vCKbXnGxmZ+UQAHNM+zvv4u3beObvoARqph
Z+ZKFWtbXaqtaglFcoWIKCRMljYjpZ36gEJA/hYTbcFaLN/1grcmbn78JvKY7NEFkLovA+5gLvhb
UCYA9jlHBsxKKLQwSWnnj+V8nzEZ9WNx0Shgayp9kzl9/uAzJuv7cK1H16B7y/0/zHitccwFzWox
NZpEzHq78Tj2r3uwD7O4mPLOAJHXfthHRbsRuOR7S9sBp/dkpm+lPa17RA68DgWtJKcWh3rt+G9T
rHliFnvFFLOofqfqCwfOJiFs1hjToU4EqsV7G9zt7LQcdwNMdfNABS8lhvg3NV5weJlS4pdvo2MW
cD2rYb3WvHQzFxXpcu7D8geZ5EFCZSiDHwzwa5QlcpYxZlYm78Nt7LGKMYbLzFNLE5VU/6b5B4r+
XvY0O2HtaMPXhlaSFPOkjZRhESSIZnTBpmGPB57QiJr7A/5/u+ZHphOoO9sQiPKlQMeJtondXWIL
TuyYFnszuM/Q0Gr+dlPFCU68lCCqMvHVUupH0sV+mpkDmgwtPd1B/P7NEvCj7auwATdNn4a49OPZ
6YI9Q0e+AvBufoky+zw0TyDrOaA91PCzu/Q2V7ybJvRLKN42/lEcyMnIRHEgebTXkUpYCmyCX/YX
TZqzkexDjUBOQuDDHgkNy4dcr571IiJj1nqEulY19gtLPNKRTKK2dq6BOCfEPGlGat551X3FX2aj
2a8W75sYkX6oDdNOTvxZ1B8NNyyjhHXF1ld1Xtd8CyBqHIUGRuEhexSHLf+Ro0DZv3GzaRlF4ISE
KTBhBT7ieRPInPhfIWTznxnZuCgXJLkqkPMOngrXJ5tGarCyS/DaradhOWUQeGgtqokIWI7NjTHe
KgR6aTMF7jXajDJrlxN0IEtOjJDLjZ9cBQQLXVybYHFrhziRQi+xuG2AilfNN3fWOrxW5ZUM5aai
0VtAsxJewetU8g9b+XOgLhjS4PQ2UKXYzINheQqOysGrAFeJr5faiQoJZRxlCZ94kl7P84ujNuZ9
ix/NESaMkXi5tpkZu0MSG3KcoUe/ubfJoS82ZC9UfrJwNWNSAql84zaybqftKLKt2TyhFMjsS+ez
CXG1D3xbicFL6nRw42KdEF8oI141HHG14TUtHpOa81Hbr7HN7+NsqXlFQzC+/JkriJxRSN/GNvfc
6jBDF54ZroQ5/X42+ZqBpl6XX5APL83xkbPJqxRff0kb2JHSFyS8ncsjkacu62Gx6jDBhjgZaRTQ
7f43DY9CFF6PuDzhrk8TqAKkD0C26Q4lIMmI+B+btAkEp0rdymLf0rFTR/B7c/nUZhlRMtqaOGKn
QOx9uRc4XEaVwTWarrrWka9tsYGO52BaJ0vcQJDB+WpHd08E2TPYsGmtjDR3rXz+oH4AcHgGj9U9
AxXaaBF+Z+mwsdvDI+fpB1OxwdNbJXZNoJCrn6fqHacVuuRDBTlVqHEdmiSygR+k4MiFSbCHNJKg
zoeAAvt0vRrG+dOmunbKaGtCBfFj9xKpc+K//A8AamGhzxUFxnJjlG/mjB+Bs69vHzMm80bAZzt2
jzF39FxCw7nk5QVQi0HRDa2WuAkPFjUELvnUmFQPAuoW6+CaoSOP4EmB3ActoHrrzKEAcm56ZsBP
w1JyMdRNBsDJZmB5o/QBo7pennfUXxgYvEavDqrvYNb4gA74HwRQnXrMKK7CGUYEAQp7PPCSqbNl
qXBNpMJlFB+cLDdl6J5WzeOYR0srylA/1qlGB1aS/kIA+oj8uN9kS210mOG803BDroALYIsYGK9h
XCFTa7LMhnLBzovntlLXcQCDVPo0orjwAhuEHbsJ8c5hI2nJtuqt2GKUXbR+5yhG/4MUN52RKCpt
am47MzooGexj3A1uR5coTBrgiy51dyLMLpj2eOGiQ2d3W+kOHCclzEZzbi/jPPEm1SRP3XqC8m9h
v+yj+RirlChHVtEKaJT5psu0TwY7u0Ix4Z0WK8Bk0R8W2Bw0qRoXFqp/K0wiZmVGqAuUC9M0w99n
y51SM46Grg6hMX1pE5MvmxLtzpRfNtlW7HEcuRiiZWzYBEJG4iZpCWTVOBgFK1aWrEP51UNo1nt/
bWJlLrjbkguiXLQ0rwiVF6Nw38cxQLPBdpOaIsSKHkLX1bD/zouQPUw/DnNKggpq8gZ3+GGg+uo6
zrcfTi2+IgyazpLxmvHRJVg7V4HLRBmzwSOphAtXPf2bh4G285S2sKBuPqvOgo5BzMyt6NIcMJo4
XULHWesupyKyBjVODDTkdIZAnshmLaT2WsGCR5yJKvtchOIHeXTbcIu1cUDl0gDHUnpDFD1XlsYm
QYiDmhOpM6Uh/TL6ah/iGjdt6BC4ZWPnIjSIhrnzMlLyhSedTAa+Q+A/oaBsWuOwNQePKpPHrr9G
JBZkyQu7xIP0XrDYYZ9vx+o++rjyiUrZaCjav5Aebc1KdwzZv9paQO4EU4ZT1LmByTMY77VbxzFh
FsZr2+LJdAZa4ez23fdtr4cXhynaQHzEmguD0aYNwoxjDNHTtVf2zYCzH2bqrKXci5l3h+kLUYv9
kECK0HpOilhmzfGRK9U6qpujoZ4FbA1cnjQoULGA4yXiAk9Cj5OIiRDFhcv9TKpin8pwW0zlqyKa
l7Iljouo3sg9YB6iagzVgWDGXP+axt4MJUmj1KczLMQNa6yzJQ3rjkx37jQpcRLs1kYQ7RJKXbga
cmIZTh0vbVExs7E2Gn8Nx7A3U/Pat7c2eIEm4JJK5lro5xc1HqfoajTnGph0Cl6qYFJJVdFkQeFH
tEVi9WAzbCts5gn+HJ1B45gRLHHh0ONnjmHbWpCkFcOtXn6V0DCqVx1XnG81G5w+m2pIzzOHxVT7
XriPDg6TejjGTMAR2B+MDAw+DsYmH7YTVS/c/49l/TVo7cbyv6yGZYGgLhy3OeJwGPvAkXc6Yxia
I7gM4aLoIPGFuBkyNX3ODI8lHZrdEvQgeZUXvKu1F9UJ9TZARttlbrRY+gljNS0hopDbD4PcXPN0
372BW+LZncO3VLSXjNTQ8kbnM3nFBQHk5HuexH0tuuec0LRCDc7sYYdd/ehM/0oY4H31h13+wYJY
O5dwXirqStGCGxLRSQflCMurXrIMiXFDY8wqynlpjJ2O274y7KfSXQIrc3mV1XZqv6forRpIeLfO
oxYRbLw4PGpRY2Hblqex+0yiSwj/GkPmQ6yajRu0fLPR061+l8UCGHK7VsT7TAQQQDIEDrpVp9zX
oFka8WRu8ilzoLSc4V9t0vs8Fg3Q3yA4Sllug9b8HeIUh6Q4xXb02pQ0iqbEExOfta0yunndjdl2
NCQz5kqHc8HBsZg4LrGWMkcbDqA37m1pnUvcDSFDrRj8utulOznGfzZsTBZy+5b649WBNhf4rbEK
iUpo2IzwOItzWOmkM02NNUBsBKnykLmsSAt0o34zK9hq4UQ59pKnME+mKolJa18uBBZmQhx9oqgS
4C7SI7hITk5RtEVh4rSd5IdEQ/A1sMI+QNqAtJx2ZyK6amUloicsBQlLihJ2MG0V7igP/bK1OgZ+
/KTU/gX6sJNtS9N9sgGA5GDOQIaJqvCNMON36csFB/JpGYuNb7bfUoicq153fEqwoIQoVEpAbT7r
n0E8l2awGlNp6zC0nkhR7FRef1YKYqY58TVp8GyNGIky/68MhkPdKdzXrLkDrT5RMO0akO9dbr6q
LLhUIRlO3/puzZZUWvGSFP0X2Lxx37U+LbeiuhTll8ZQt1ADf3LMjWRGLd5+BmcFrPjBuOQJrWU6
gORgepyn7F5g9FEp/e2l4dlluGrG8RbwxyfEuPZjDpHCAdBbLvx7HU+bbsZblCAvbEuvlOyZqf5k
OE1HlIcJfhriPEir/NNIoQ808liPVAjE4XArGUhhAgouyjKfIy066rCGzCA/91W5jP0Q2WBRCMbq
hU9aJzaubWeR/NA2iHYHLSj+WvoUXCfYCl70GBclY3vGeaGPMs6jrK063OdIdAAl7Yza7oogpVUR
G3ey39nqvkqwn1EyUMHmzyVQd5jMFZJS10YfwoQ0XbNCu/G16lxEzXQeN0pPoRKo4anqMfuLlgKj
LDarvWZ0XpZMSJNd8Raa7G5x7RUkWleFWMJTChpuuRzo07b7wJqG8Q8D6xZm2akaXPKyybevgbwP
8XjNCUWsZj3b5zTi+iXLZhtoVBZovrxOPuBcfyk/orvQmye4LrZJTWJRXZpeH7m2GRP/Kp7PJuQg
Xln6mqAtWXTIS5OmcQuUTIl57uL2lNfZ5yTDPdl5dJjh3UVM9IPmLU1oUdcwBZJrOqgs7tEHXNYm
bVvbNH76AUn5zjH/LGVeIrO+4kmQb/wDNztlDRiy8qaPQL1CIpvMW8ELm5me0oNA0Lmvkk1u9Pmu
1+tvOiDPaZn9M8LyaATG2dQnuU5dPdk6ODfjNnsjH3NobXuZ2i3bfv+H/c0LLOPDGjWsB9apaFFq
xtL3yOx7ROfWM5qr5ajjWOrHsYZTrBWP2az+RG8/Nb1/aIzqwzE4/WphYwCA55o1DNoba8fWqQcA
U+HBh0suRfZaOw0PAGTB2Y4eRRR9mdnEkNRa69ReaLG179NmmwomfbaPbVLF71PPJ5jmEme7Y4Kg
DKp/aNSkhhfVRb/Welc/2lV0djtrawvjE7BIRgwp/sSDdBiDcq1JfYE+P/Q+AZvgxemp1HQxiVZF
vMX3s276ZBcBdnYLTP/UoxbV9IGrap35/qthLnUJzoGaTZLUkmlB7CMnZMxl/Fpbh6FxooDvDj7S
WFm1u85KGmo6VkIAv1d8g2eaJtFbOOf1JaCFuJh3qcv9rdChznNYMOPk2LjpAC4+u41N+zhBQtes
JciWQ+V1m8YrRjxz5KIylmDxZ7fkKkqkQjINBN00QaWBDnsbqCLuWosVubTA6wfgmdPpNo1gY7ro
WJbxPSri8xQ2B7u3l6kuzBULdcee3McwlC8gFOg/7/R7FvaPnYCmLuWmkOGusy1OH+VKd6NzLSgq
GgKBFgITiyNp9KnsGmsRW18UM3o0S/yC1aTjVUiIusz6YzuU59SP0jVxQlBLrsmR33CiNdZQCkBM
OR1mW/undU4NmqG9Dq7Nj2HAXyM8FfcRn0NRnWTEXdeYaQLpCenjPr7Xang1B/onCujGK2yAX+Tm
znADz1bcLi2h3bfUkVrTZn5NrOo9R74uQnowAIw8RTLCIqOv2xLFPjWsY+cW+kZnVYX4hjF+dGIs
knHyIxTdIMocNkFJTisR2VlrO/yRqFq4CghLyFwZG+BwXAeq9wEPGRNthDpt+glK+xDRv7CLrKlG
3zUTb0iXXlRuE3FuveBarTY18wAcPAnDbvEFbJYaAxW0L7j7+xWecX4PUjtrvUCnmjqasIqaVJmm
vYdZzQo0zaeywWzKK/aQw6Jbkb9jVTHDesu78BKVnJt0Rg7IGslllOO1Gjl7FQqvuWX2e1GHpMa0
HQvf3nHqp9mncs5B1gXstBTn8HHtrYSIUILJcaNS4to1IUSvgwjCDtAe64lmcHNc6/jIV9akDrWW
BJtmjsWa0NNSOBPcRt+OqGbqmIEiPZnYMjY4LSH48K4pq8bO61Lb0rbPYWRzJrfhEnA5i4MB0IFS
N4OOZKVxHWuQnx/aLNi2A3I4qRYOkhbHr4DvEQbMQnWfaTBtueaDGBDHo2J4UQMeaL7ju6pR6jBL
bH1Bo1XYTRPyUSPOcZDRaBULeZ/NkHKjZW7FwMi/4snmBBP91twRE8cEiVye2QdoL49AEppzA5MA
WGDOdzPiPPUKV8sXLOF7PDctv2D+5oRIYpGkGNo15mxr+SMR2sCFizVYxkMv+ldZzOz8PXUMQY8+
y9l+SMHSiZPfZTtH72x0da6wvoLZiHAXEz8unEs05kuOfihvQa9tZTQAfZqHf3pkfM0hyJJsjllP
+GD0YbyPLFxNZQewONhWjTI+l1hCXkHtsJwPNg+inPnfKEMIsL1j+45flDBfRsgYSHT4BpWe/Y0x
sBYdIhwvFVpdoCEPuEPVrdgpuIBXHBPqnibqAulDsB09qD6jNl3/qF0KbewMHuRYO2+u077khR17
ZFFObZEBNZiyN1IIx1kOW13lz7Zeb9PUf06s6Vnm82PQF7eevJKEOwvZ9gPM3KVSytMC+q71AYHd
1pxNZYEq9SuymrbzFDT+rs0LLxfhfZILJyXBGxk7jzUp58zlTAVf3BvGmuWIPa/inkfU4A96qrbC
1H8paff2e7bmYU52naXjtBmY6yfOHrLtMdcBZSA+s7mksRdWi06yRJfHQLPJ+buM+ii1nfjw3YRm
sn5JmHTmIxbSq6sNP3WY5Uwc1EUUNoZSbo9QQJIfSkW5rDJ2qDr9aAP8ckhmADCeGZr53tjBL5Zc
TkzWHZLsfxE7DZmS7Jtc0zX2/Q9zoLjQaWIWYfu3ceoLeNEX8Occy+TJ8snERjmjzaC8JAmskd65
jhNNXSDraSI08Nzz7JGUwX6gA6Ico5pBvCFZ/zITG0I5EHwIUC19gf/U0Xjlm6ZkQplsyfdzfol7
/FFZiNqRcgM0J3eHsrtXU3iu0/6mO4qEFydzZIhVFtLngyPvqZLJURZptpMp1Z9WP53x6uZ0moo7
LIStZfR7YP7XfJ5+qnx658jMJ4OFCBV+8GmxyIB15tPK1EPtWLLccD5V2nAVZIbf4fUG9w448K5e
2gHcCukkiuaC4zTlyt6ow7yG2pydTD25T5kZP+ZRUq+KDqGodaBhhSCZwURepq6TG4sxCssOd75R
MNnRXHacWSNYSXH31m/ESySyL0USiyxxw3W/FL/Y3FEIVLsvmoGx3VjvlFLFvaeWmcwfSegypoOx
69OW2Z+g7bMp671bOu9DKECUpXhvYbHurIqrEJPMVVOhbXa6e48bEkkRRpOHJB1P1TwsSf8Uz6n7
4YY2+4zljRL/TNoAB5qXtZnecWQh580w7eu8LFqa/o851LV0JogooUsrfD3wHaL+Rmr+GGvDzc/F
0ZfqkTH9ZzCKFw51rGwEvzoDRW+GH+eTI38oJyaR06y+55YCDiisZxgg/0jqvtY5R5CMIqmh1t+A
l6CjBJR+OH7zl6dMxh7AQYZQmxJ5mPr+O7QdtWGT6naYnNcDpZS8pSOtV9200SBy9UFns9gii7Ev
NA+BTligMVpm6IOJU4TKh3ittSXsMlmd8io/Ri4QCMW0lNMtnI18kp8Zt7NNA6WGGX/MBYZrVVXN
JDEsnLS9M336GbWf/O9k9WiucdS2dnG3QWD8YLd5j/nNQcC8QEh4lFD0NMMYdmPOVgsY3xtixpEh
r1A3sbuPDtiB/EWfEyra4Oplpf1oKS7HuL+4QD77fscSSxNLVD+DwSCYZjD1CbRrxz0vNrqzSJ1P
HUYAkhCQfuhKa+nrNzMXT6UpaaeYyo3PyRvBsr5aCX00g/idp4Apg8ChC/VGR/abA+r3EmtvNxKV
ZHpJGb9z8mX4Es/TxbblfeiW0gLN/2UyxuyffKPVWp9OO2z4DLaJA2RHOleWgIcoN4gNVnrgwVxp
Tzipn8YKMW/EK7FhJk3pVR1px65ltOE6RFcrBkhea2DNQiYst9k8Pye8famL76GLCQoG1nRhfqWA
nEHGSmpMSGaGzckyRfsgtHLaQuYmf+D6b7EGMyV38XG0PA++ZZH6MNKtRUftwplhC9vXSb3tNXjx
sz5/OYN9lM5NhRyd88j67MF7rx1el52EdshBaln4SrCEAp0PsjstXcAVgvjgE0zkiMXIjYAzuptg
ZwnTWTuA+gOaArs5JQw32sDGwpCUMSl7cWxlZT+3YT3i/GK57fHRcAYtBZPMDHO+YbqrUWBR0Yal
OKxGWCH+zZO1KKHuT65Mf6XhPTRKeSJK+F7rIsOIXf+ibxNoI9NfJJjZouCY8TCsQpOJbtMR3TdA
mZi83wRH45UWcCH1U+sjoY56BbZ0H8ILpeKMD01hiOI1p6gjCpRnYGfiYyxXHGKwGOAOWWMJVpu2
TsxDi8s3Fc0/Kw7/CZkufPp7HdD3zdd6su68mPlKHVGo1iyVDf2wmXQW38S86zN22qH0/xkpB1kt
XShpjr91RhwBYGdJ1Gk4DpxoEYglaZFwWPqEGomfGEeZZD9urRmTmwZ0aaSjEP16gSkt/JrSo88Z
z2C+UKqM8Ta7VCKN6jmegJoYPm9hDMUOPhnM1HwXSfMa1tGmHIxb3pU/eJUPEGLxipX5Z9OIaXn8
/uIaxSSk+YVKvjlxd3lPsWjo6PmubJLXsZgPbtW+Beb423W82Yly74D8L9nQUHMUhVhZ6nml+v/h
iBzxmqp4phOC+2PrKRTWMUJtJaEACcYpPNTKv4ZOZn5G7skUE0UcZQWte1Drd0SMUaPZhzf+UP7k
7ParCCX/lmXjKUrtHI4XzTzgFH5AcT+Tb/wDf/PdDY1Pw525r4QFS9qlqSUuz+5Q7MI497iMcw1t
1WMubCgTblueK+XXT2EozmCwLllYQ/MM6j271NqMaoZn/NvEh+5ti3t3iqIFkP8TGZq/KRxzb2N/
Rs8QPPFO88/l2jmNGBatDpU/H7mw0wpWt7Rp4pNbcklvdnDuBuPIGIcDuuB38OkPh+lf7tLBWnAj
7pFRp7F3fHqqp66moDHJ1AmDLKu/7d5iEAgkn1mDRtJJDWClR83Kq62psHOauv7q2NXTlEyMwSkK
h1HHozGjx1G2JH806d7ApXttLw+gO5iL4yrbLdmlmdG2l/nIgy5WRllAGIwSJiIGfDQAWUbWUmil
v021+en0WKLSSl0cTfsotUpnqFm2XoKI8RDFxRcM+Qg1I8HMSRg1GG7amLza4fRQlc7e5FA9k+Yl
5eff46B6jtS8VaL7iqTxNVEGgXqsmOfLn3gMb5h/bvRVvJV5fwRzQRN0KFZOAjwypmt3mjct4bKE
fzYUOHtmtXWzaF2VHPPTnkhQ3Ue3ThnEFHPgIWrTiOqYj9PW9lEdjH5iSk48sfFNemvrr7YPQa0F
3I3mAQ0PNFUXz6/OaBx8fcTAEhnvM3S2zPQ3YeZuk2h+jf3kZod0W+XfjobhWNnHOYkvE2PMwaaD
p4PXOlr3ANwjJCza92w2R/oX0xn7r7tteEP9sv0UHS+iQQ2dxmEScRCjDF1SJVskQnM82UiLWJKC
FsH+RwxfxLM4crZ7rSEzCi6XAMqBzYMOzIJm++5cZNMlngymqOXbHDEWz9h+ENirItuVZkM5effp
OPHJnZNbSU2Vb6uDisSmpTc9TfJjRw0BB419SklHXRlvCSpsQzGRYBpMFW3zG82/CQxtlLQnl7Fu
GdNdRtXvtAjSSUo/GtrZtnR0r8i5thmOdet0PAIG9ZeTFl78OXgLi26XsURXGf3ADeHW0jzEPYd8
AR/AMYVXFX968VWALC2C5Dwk+L+aKuYN5EndFIV9dm3Dizv9Z5pGz+bs5tjcbyu9pvvTp/OGG2yT
/nWO3BVhwjhrGfG/ctN4aEt5SzFlFegT0fzkMjjxK3p8eUCJNVyrpvMsp98V7bhpCou87oSZVK6q
wXiZinFdZn261jpyG0vduNm+UMb2FkXTRY/clyKIzj4Wb5bfR5cqbiRfSDUa/JD44ETlhgqbux+6
QA8W8gZrMrVpKR0GZUvpqOr0S1dP4y7OuI+ZI1tiAqfWUJ7eI3/RI/GoGag1glrtMZy/M4rkDIwo
YJgwZ9ZhvfKj6ps19nF2GU80I5+DbU9/cTr+qtBOwXtpYJBiGrCrCKN9BgcpgHd9btEQ9iZBRLIS
qXu0XRAB1Vg8MUZ2vaTvz5pyPucyq1dkf25ORvrYwHfop8XTVOC3D6gQ5TAp2TeRVDQTqkYNIdwO
QGfOzfzO4/DVQRugrcHjZoU/fCL0CDiS/p1YwoUVsYfo4I1ZvLFiPGPQzc9UcEVrrQavUDJIs8Pu
wpXhoRPlwcXUpxCPOis7xoTSHT/bw08+mgWdb6CmjA70hQnFlloMAjk5DSuxKteQ6LEFE+6IYJM/
VGHwDlyZbVVYBsNyja+UKPIygVWEL5sptYAywbDBp3digtruUrLR6hWpFpB7CYHs52UVnplePhgW
/Ek5cXiZTAdH1fhicNapdayUc3bgAnBZ5mWxTcxsdG0yQo3HmeLQaBCJEL9aE/9XXIHPpk5KrOOR
MV7S8P/gINauZVqCyoTBj4HJF5QO67VxTkauTzXzlsqkOirFlKmxkxPiUMd6iSrnwidIxN0TL2Af
nUpDPwbzwCdMXfOY7y1uHaM2n4x6aUiXL/pkvfiWcUwb7AKzi446F/Ua2wA6ltlv+4QyWRwFCJmq
og3OKvqd2dZ/xHLBF+Z4EirBbmh48NxOfdU/ZgoCREctxFwvcQr0rcgyLnVr38MZMciv5j1Cxm4E
+8280GNkQp2EeezjOd84lovGZGS/8C5WnYW4GE+vAj9Hq4XBWuKQiWrg9/iNUFZXtg+2P5o98H7n
2W+uNk2/tpy/EKV2ulO8wvnuSBXXe2OIn1un/QVnhedb+JSU42TlcWIHx7ZoHWmW2rSi+05HjuCY
4+7JDGB4NP+GMPxwcZpbmdpyvqN6PqmztZjco2vThe73h8YELllYz7VAEer6d92CdiEb4yWYx5Np
RpCR7P3SJNbaXf3Q0ECBU1A/N3nt8GMsfjKTJsCo0i7C6bDaB8WHn5g/QRMumu3SY1jaNyY+/qrR
my0hPC4cCRxXc76aIr+BbvsuCn6tipHKxuqxz3CFuLt28dQ2SeYNuXXrgSGgEeTBJaDjxzRZju0I
AhsJCikjsnUUP6GX5t9Tnf5qLj9/7BKDB9NLZHCREYu4WedWuE2aaYMCA0oruSuGJ1qK9XXEfThk
hBD+muU2JN36XSG3WuF0FFl1bxtOg9yBnyQEshZ0tGFo0MITMlzJtKvi3iPPcGis6hGf8z2X2FFC
rqb4WJAK5g3FWcxNym0JQ4KzMTbLLMsRfNJ1Aghw5BS+6mqYuKG5spGh4r46NCGrHOm03RgWB7uY
b6XU32O9P0u+aHSRcSv5UfG3LCwXYdV/ipPsEhKpmYfhcx6pX+pUzsVTThKTgPvEXfVjSKUnWvyF
U43poEOdjw15F0skUDVvXW1t0obcOFWJOC8IfJkJB1/jGBkmtkamwWEgHxF2X42guJqOeqcaDiIa
3eojU0As04k/bqFE/6SDewANcNWDkMBdddKM9GWOOeb52q3ANWtPCAtjdmDovLPUcO3z/uaregdd
9GDSOlMGrBx4bsaWqgwtyPbTMOxjBlZuZ7BP0D84GHclc8weHcOE9tCVkmqU8KCF+CZEfWugd+SZ
9kUz1EfJ0EHQJWABi0S29pf9H7VRJR8cWu5ln171IbgnA7yRTmbXNs/XYVKsKlyHcSF+Wxf6rGpM
yFtYTrFSwmtka9CZmuFUtmjAm6gKZqaFh6SFhGsnHwR7CGj2LW8TRgIYaUU8bGsenGy2ToFun0N/
upoW2Spl/wWp+9MhdSC3qyerRy+imkFiPEkkpy0yga6gNw4AYwExGvTRoxiCEyLg0nz9TyvHJx3T
K2Ujx7njJ5iHYF3glKuCcalu3IQJwQTqE3FwhzBhS/+U8j1l4KPtjU8grbcV0fjcYTDS+9s5Ge/S
R0Dom3I/tPa5y+UZdONXjP7mcs8uzOiomc0pKV1tKbnBUjKcrCDc2T0IVKfc+on2bAoemYD+24j0
F8CSh4FZ40PCJhVwjcG0T7dQHFOZXmxUqwFCm6ceRrz/jO9ZbfUAElKyIMH0arZoawz3I7YBv4oA
xLI5Y69yDsQQIyYW2etso6i7Lh0qWPk1liAsBxvbTxjeQKOqZKcjaFBx0GvzG/LpcSoYRcUDKth4
KgfTm9LpbRTyzRnjK1OddRgNp6keNiIH00WTIn1tOIVBhtlTxM2dCx/GWritDq18oNESugTQb+Sr
ape5QoS/yAXkuSlSBWKzZxS0LjIZXSCClQu2EYp8rKIP0AXFenKm+oLHIqDpCeOCaeCHtPC+H224
BSuBbfs6w/o4MaJYwl5j/IG31vkxCozkM+v2L+14BlKyQc4ltXpnHQzx9OFY5L+MzmHxKO0lipuZ
DXSNuTU3s2SBVyURfhv0yilPHHUAPmZdBmGLt0CGPkXyteEQgJvACwQYqEqAI7ipeAsCpRNN6Ke7
laPeU1FuKcbaRGmw907wAjnZz9yeXDJs3M8bk9FPra2g7a2qZHwld+FV+EZDwvWibS9O9KTT191Z
4iKwj85muRcuscfhPS2QHroF+ovhRy4NSZDB+e9GH87PUD24EXoMvm8wFOxA/sMAxHJxYnN1wzLm
Nh9caLBkyx2xYvR+w5srXtiWCQQGjCyzwBFnD24vHrqMMZ9rrmkyvOT0iVuCksEye9WC+Eik7iDT
bN/7IJR5hztt4NyljrE1fmYD8KhGXnvesMB+KZ3gEFXIdgPrJYRZagK9qf1rknmTg4ZAP0OLoA2R
qVTrU13df7OG7xTH2IZ9Mm0+Fb6F1H2FX+kJKC+2Ml+wZK0bt/2d9elUyuwpKMnjzdGGPq07LXTr
ZVhG4n+nuo7Jf3Cuhr9SRLtGbwGJjCu9PmNfWamZQomCavTC5TSJUP6AOew4UaiMSfPB8Qf6fCBJ
l9bKie/QS5j00TBaFhszIlin3BNezBWCE1azMTkbWvai/uPoPJZjx7Eg+kWMIEEQBLfljXzJbxiS
nkTvQM+v71O9mMVMR7zXU8UCcfNmnmxa7xQOvFAs20/PxLh3aTq/ZwBtX4accta6tq8GF6KDxBZQ
kAkMd/N8K6rlVrrNOU3ACoyYWnke3fRSK+zBbv4msQOc0zZLaRCNi1t8Uf0+jG2bpydi1GNdgZls
ah81TjuE9vx7TPLfABARCJ6JBbTgwk8AezVOtKzBsLAuadMP38tQxKznh/NYJsdFyflsMtFv8Wze
M8bza71+JCp2U8C65tnEzfilq/ZLtMOPmPyLMaBn455dxxwRYcMiq0b5i8xJoGsAmeDYNMopplyn
Iuzs+13+3ER5sxcDNKqYAoprJk6Hw4UVytH3KFkzusN5qbUa7gIriJ9xg1ifehzVye6L18b1sndt
4Sjh1Vud45xKpaUUgFSFAoDIoe/aabMp4lqduq76oc7qSVg1XhPt5cc0mdQLO+1fmNz/cjsPAHim
UC6DkCZkWs7aivA/SanyhBI8ng3X8GNdlCXkdPJBLH/UpzUOGZJqBAd8udKFeU2mmOHJ+9fzBHq6
9iZkzRCIPT6G7yqh+R2uwJn3Zr2GoPcHUVy9MUfwp+eVvun18pMn019SkVfW9UvpUkzF8YA9beI+
y09xb2HdOxRTb30sTewdVNK0VGll3a1u2vHRxAGlyL1I1pVBs08Fr8aqmvGWRcEP9DxCYonPLMKl
YkbOpmIgV2AIK0kySNmeeSh12927QJnXRcV4F1dgf+phSm7pdUn2kYIdJLNTUy1oDs0VMKZKZ/4q
dPlr1453n/XG3KTB+Di60sV+kBV/2h05rSbHsDB0ce43Azs5NyIsoRzsnEvKk+95WFCWJrrGLPDh
VI2DO2OkTxLCMfJUVZ0VXxuvQ7Zl1cKJ4VcgbQAxtTv6v3pWZQG7Uidtdti5Balwp31hz6K21C8C
/m8MYnEQFDGxzUjeL43UxLKDoxM69baEoPmUdqI/+gHlbYi8lySVdE1EoBT4Z/wim/ilXcaPPiCM
04XCefBsIoISFAjX0aHfpkHbkz+T/dmkBWAPpy3m2wgo8S6e4zNhahwpsCXAuvfLra5lt8Em++Vb
Xn43+zZQ3NhOX3TgJTxeXUoNnXhrrvzwfjHzu1lyA1+P4xJMAd6kcKEOkhgSF8hwuXVaXGS5zeg+
uxhUp4AHqI6Bdnvh2W0LATk/J8/bu88wfFlzNhKqW0HJtoqW9qsrU64cM8rC7Ifus15Ig0HcXBAY
g6e4uy57AvicNh1RR2dhsyMnhjrHmv01vqPrkUlcokH+MQJrCkX2AAjApO5jAlsbU1JRq8bWIbAB
PN8448XGT0LXpe67f6GPGwZyUHmNQBtC/aJ5jrgaHkorrrfUOn4DVg8oO2mg/WTcf3u/8bexKJIV
WecZsY6hUUUNng58k/uudovbetbxTjuthx+u+ozgzsKu11QsLQNHclxwRQ/McK8aRMLFa5OtneXR
JYC0uHUmGjETC7espq1gxVe7yZQXrIzdfaiuvA9KBLxSkIsHUtIffDG6UDGlOju5U+wzB1dc6Asy
+I3GmpOk8MwbthDJBFB1yLzPTkbuIW2X5r1Yyh6vsvnwldzB5jgPRc7+K+OX6QQ3w9h8WC5yfx6x
E6ws0scZLKijduiBbG2cKAO0wRXi2r1Vpqy0gurPX6CGj0DLVqyfnTtV988d9qJDXqdH/FuMR4TR
gYrBF9FR/zQuOIoRon7xHL7XjXl3Lf3MqHphYSBWFdoO5nhwUMNMf7idKYCdJJ5G9woC7iPzA3Gz
QOZLIPD1V6aBmZdNLriTtuVEa+gAehCqX7OTgEyQJix3J/nzwBYx8fb0MtqazK6JCZ8MuT4NMqcw
8Xp9xlG+qgqT3Eic2CtGQe9bhC4knbmFGbDQ8QMlS2yxUbFIdTrWD9Mbn9Jt7WIlHQQ++6CQhIaq
AieobIN/yqJ6N3SuL0WNJr/MXnMKugW3SpYmJ+XMnxwb4cpu+LeDWme9t7yTCbSXa3eKCXfV1Zry
owubkNcGBMha82wDH5g/GABZ/pbzR2dVahvNyCoJMtQpipk/hMvUW1ybCnNU6gC9ZS0naBtzQmOt
DcV2u5T6EU3T3kXUbPBESnaXxj1WvltsrYkXDyqVwg3mcMuu6DGKsRJQYEQWRevXIRmXgyvlkTsY
T0k332G1qMkqQ6us24UNXgXGvO0fcD/dJFzP9zje+0OX4v/UKjI8FdLahQW3OZovuIumYwFEm5tS
YCfOjjPDu6Fofdx1baCBDCyRPJZVWN1k0SD21dT71GDkWAvqegbtjSnnmCeEd1Nb4PSz+Af+5LNi
G2P12hPsJyPqBQeUtonOMsV6LIABhf3Kr3a+RwjNVAWhEpwVuyHwwpO/VMs2slNWxI599nVAhWcw
RWR1YqwDuNmdq2787Y1XP3mU/Tg5GzPOqGHrmMLdebqd93Cc+crpCIfJ72JzJZ3Bs5H07ZPlETwU
CDu5Pz0o8ioQfEoWcH0BJiyzpbzLtev91l7RHPG+dmsSKwS1sqXYMLaSh5hGiWcpyI9LPSdPTrj8
q/uUWCFu0edxWOJHZTe8mMx11Ir70Oa0wCUMATLZN0xa3PpJVTSWzT09oGPLTxTGGn8c3uVEq2/V
lHR0RL3358ruxxFpvE/bEF4NZS4rmpThesJeY7hxNMvXND+7AbSVvOS/pglOJtquzHbWGYqdyMb4
lLW0s6qmkLsa2tcqpeVlS6QieVF1C5ox9QjVOcFrHLuUVwF9EIxxV2PQnId7KwORD2+cWgxOEprN
dnYBCzfhbcHwmL61fQXLvBqI9JV4OwmNfgyNTQe45Xsvg9BsoQMbRZihb6X9OuGGBuaqBxq4hM0X
NW9Mhk1H5EFF+P4hlG9V41YbgJzUqw1Vf3LG4EPV4fDl1mDbtVD/PFbJlH94FzvS7zP4phU3uBfs
yR4QM4ib7pTxSsFAfksJLBIaXUKrqSdbzVbbPZBus+67qPl1rtTnwtPpkb/rsY+SR1oh2dxItn6C
GP2FMbTdqTw+0Ej3rTVy2jAAx0hdBxBhHvNDITccDU7+lxTRdJRlePGQbIEVsTSQgOfpxJrHCy2f
wG+BNx2LcCLPrQEp1PDDcfiKu6Ht3kvbgSI2APQpQVfwkHyrZGTLxACLk0/CmKdDY4ON+1UvE1TV
pBnxVriYUyc2+VS9GagR4nqepdHLHOgTktqIJSytD6agca0KOBj8St1NvOCLkozKPBFjqEwTcxpj
ocBmw6o773dzFj1mgf8TUkyKD2GBXpyFnKSNQz5L6V0ly+aAkl5tGdRBl0pq1bohfPK0EyKE0IQ4
Gb/kjTZStSPm8b1z2gdqVT0UPamP00KDUVaQyGpIBW6MTxAvd2vsxhN3wUqH1rb0JmCPbmv8D50s
SLVFFt2ACOY3C3jutfJMR/eRflnGRq7myYCVLUt+mlFp3rMRcjlr7+lU8819CBxKC0tWXnxhxIa+
q7hh2n1VXSoP1glFlDiapugMmE9yJpUs5k2IrdINz1BWTx5b97cFazYQh5bxx/tH3I2K8s6+48Cg
3EOSVcuxRLa8V7lNoXTSITwHz3bIyJgDvD/Cl4VsENOECWS2PMUy+bbpBn+cFjLHwvQXDNvQjnob
NcwtnrOh5u4hRlg+Y2iz5IiTT9cdwx2CBAuna0w3q/OAPCZAlUzF+auPEEc917iZnfGWAfDbCVmg
J7z1gOpcNYJhIoVTT+GpKPOKdJS6T/PsR7pcbfypQdRLYxZHbWQEru4YVaCqa6Zrm1eXBaVsLVLP
/4ER8mm0g6NyfkL2Mwfp5tOG0ga4shxzd83Yfjd5/FH0c/QYlx2tN05/W6TdT+qJ5zKJ/2xTUvsD
7S0kvrMOup6kT/LP6dSly+1Hu6goMBqKOy7eV8c5XxiLqfsCc8sRrZdHzFY7FuUshIomoPi49k4q
Uj+8eKI9cXEsclzGNmEAN6LNp9ceJT2IlwfhO7eA9wlOj/AwKu+1Hvz30gd7M+eAlEf/Vvkjbmps
z6tuxp1tfJ9GASuE5Rbm5VcWE+CNWVQkplG/YpDjkf/IVTxPlGLzIgFlcK1y8lLxaEX5sC/n0sAg
swnaewVFQnZynW7ZuqC4mPoQOh3o73yqyhMkBnW0oO4f5qWmbNdaMpKrIXZuopLZfsZnniJTrTur
BNUhBCFnZ0KbcQg3yDqYTk41fVSV+kSz+EsE9Y1XPIsQsXU/cLP1uivMNcXswGtNbP+3StNGurc8
nB1ezoYlSlVJMpn8kT3071lBdJOI1zgHj3rWd3xY4YbV/tU4GPwLqvb0PxA3caonRU0bq0kgAkPS
fmFEideT6ehfNMNjlfn//JL6D+FGJMTmpnmwbMM+VKCs5LV3sa7VnonxsIhTTHfEoe088S0zyAgv
PtBadIhh9a8HWjcw3qf4woXdr+dKLLtymqZLhCuHNbtM1pjNUTa09Sh1YO/6qa0oh+J3UOXNFzak
6iVZSrzc+F1QbGgKFdEAh1QHzTHBxtusIBsnr3bWa/jGljwRVHa+ggxujqcrXu3an1+GEVPTyqEn
cROpdnoKyYWsrILNBLMq+00bnJaUiuNpunJ0hQKMqpTVH6acGjLkWveCgUNsPTJYmysDcGMBZCaT
gbUExhvbwJDDJbEKLIbx3HgPqNuPpLcmHOdkt4MYd3bJfmxlKlv8Lvi97tKxJfkDJ5etXONCA5SD
zPgc6tACKk73UOBaFvwRhL2fOWr3Xu95X5ZTT/ya2wfTkYNBzWzZ+ahrlxqnXKvxhgRplXCq9OXC
e8prEY550Pjn4IVKf75kDKNEMnHIxlj4qbArh0tjFjKCTYlB00R8HzITw2NEwxAbx/w2NlT22XNk
X/CGUpQRWbBr5oow6ZRaT6qnyjl1ipryJjaW+RJ3vEqGZsf+mH1G7xNgo05gzar/uaV/YesKBaHI
Zd6RHcx/KwH1B1PY7NEwrG01DBwsDXaWgH1Ei/UM+2BwPwfZoXTbs7T9167sgAW2+HGFXPQ+tSEQ
wGzkk0vAJrQePBzmb6ZlU2Wb8cphL65zd6GwRxhvgvbjNceW2gJ+plSqpvKmd/twj9Lu7LG73THi
F08J0/tmLIBQFuH8Mvm6wQRIRwu/3o0bZuowKlGchL4eN0SwiSpVSLkeCNiVDtQ/X1HyMlRXkdzB
7NMEWOwzPZ590hDUC2Aia/w0Yn0NttMT8pdSUHUDG5tGFAqJYDM7t15rh/u6kfIZfZTfp5S7xcU5
WJFRPZFNWh6TpP+wRPJWWmQtNOkSdHoOBdQf64FC3WlXSGSFHOlrVQDVZ+kqYDmLnqbYiHCI8Hjb
jU28bKK2EbQlkRoiHJOCb4/+LEWjhetb/g0/f/oKYriOfhq8ayRmliz0ryCP6NsWSjCxRP6Gyl3e
0pD9Ed8iLrY56m9ydiCIIuW/qdZPoXQvfZ3ayExFTnI9tc5eFCFziM7CuR0keH78+jyL7mt0PIWP
CDg6H2wPUTj+zhuC9ybqfuImqzdtONGDyk7toVdNdePq4EqYkOU5dlV7sDMbjKmHISWznI6FiAs8
y2L9PSxZv++bRnqonZ59Hju72GlRUBjslfOutubmuSWPuW1RKdZlyRhZ9+B3Uyx9iTsDRAo6svQ1
Fg2rL6hlmsbiLPPuSAGJSfEfJe6NED7ohlhK8VgPvQNKpkIqVBkXYBKa/UfomO7RK1V1reAIto0L
DaOMqoG9eZQf7Er579LySNMIY99XudWe8N2Whylru2MJmoh436jXBVda3Az41vrEC+5NXGgoj5V/
SVOrf/ZtWRxDmlD3bEeirdsoTYdoHr9wgez3vI25quCat3EqdH33Pruw6TJck7BEQsp9pxaPgmyr
fVg5bHWJ7Bz6Jrm+eBqMEEjZ2476slDl1AYv5rdsY2tnFPCSOUKitAQf93S9qZLr1g+pma5SFk8a
Q3BxM9dywn5DMlPQeLwpTfTeNSCJMo/EF/8K8og6AjaiJBiVFwvxxKR6LoNIb5N5eR1U9ZDmVg15
xwsBEbT0DrIfI+khkAKGct6yR/Q25UjFVd0hBRYEWGcfT+mcNxttdSHuTqjygDGfZu19DSNmLsry
yDAQMoQYNDwOkz7OQf9jJ7pdd66+NzWDyKjrDdTg7NV0VvAY+kSAom7EAKrblgMN/GqHaL23bOfK
GcVAwpPPrtRum+98wNYDxh0pyUmzXcS7AwoTQTyCTv0uHxNr2+k23hXMzVfeUAKCJWxu2kVUFzV4
811H+4CHr4aBn5iqBatlcqVLXaWo7zIdBZecagxuh5F2P+lE4U6h6H0hBIFX+49krfnhHQmcUOPx
2UUD3TVksB3vWY8Jfq+Q3Ji1HYDedMB15wVxxwryZ+ygMZvSlrwQnbSEOOGQ1v3LQq/Y3iWKdAjD
6VlGiws4eikvQrQZrBhKgvaVsf5PlLgH3iTjVtV1dGZc80CWWOGtLbCUJUHmbbJ+uG9I/K1rVgMn
vCjZIZyGhRfIQAFiQk42RG5eOZ1dvbbSkJqz/J5vH7eAsvjGaI5B18HQeZ+rMNwWNhhhvwQ/b6XI
sF7HDSGqLDIwHr/eQCj2dBbr/UQAYXVC42xrR9qP1sgWmy6J5KDTEYAcbwv3l4qZ/rXr3L9Sa57W
PunPk5Ve9Q5Eah20w6bNfLFu+ER3rhVSEVwU1NRBhkAQirtiLyK/vieKRCa4wwjL5TolMNXERF3d
+FjTZ7CxS16A/KlvSRzn7DJUf5bgWwlo1bfYN8KVpWP7JFQGs8tz/F3o8NZt7Y5+3BQ9Kgj850kO
N1K7/W9h+fF9MSv90rYFtEyrdeCq5PTT4gyMsW3BzCFjTQlxMkXxNkLC03ywxBvqgbOQkJXaI9XG
sCXVHdV3apcbujQsJtzbuG4dKC6de5aGAFiSBUA7wvxxkC7pdOp6cMBF66FOnrHoXkjRsfUETUDl
Rp7wVVk2TYZGLzdRLdqV9MxvMtV/IqijGzrpb2fqAy64Juc1F91864MUB8jRH6KsvQsjgseS3ezW
biVWpzlLWGAteitkMNMtahP0dTBS5ehzG9b/zSGfYOA77AE3CyDmR5r+rKto7RQwnuzuFHspo0Ev
TlMXvrCWgDCSpT5mHxoP+Vwe8bN/C4nakHZ2dkyi7KnOhHpjmMDdf6XXGBnVx64YnFXLApbrYrCz
WqDWIfVUnAd+uF2M/obJTy23K7cTq5Q3FKF4L/223RO5IkXnI7VrQr2Vf020mbL9CKRrUW5uuecs
9v/gcqU7TuYbSop/ssJ3DsHSA5oE3/NXe+Evjykzqbyl4SDeOyP98MrkX02IeM5wYxPfWvp9Hqfj
gc+l3rvIjxTNeeWBh3VE/2GHC85Kr/0gYEfacpTiCpo3LkUMm0LBmGhn4NsSSrfnNjv4RfXeGsNu
M9Vz+OomPdVZA07w0dYWue7WfkqNJMPAewwDcluUD00wPORlyI+A45mARXloPBAslpN/dV36CQEz
J4XH4cJypt1UpUetEx09L0Pt4RYYmuqUzEaem8h4tMbBw8oV+HzwH79+7Hn7OkFFpdfHnKa56TcF
Avl1Nuo2TYs7ZqB++MYjH7ivIn6W6RVU20+xvqTuUnE7d79qHAFHkREHMDkE3NEuuA+yanBUkZ8t
ndgAtkDERzNxsFK/0fNK2mbKSezMpXP26OfazKH2z9UYs8WLGnrCA+yzaT0OkF2Krer4sdkKtZpr
KXTuWt0o5HhC3/6hjLonV4UDTs38Q80kHMahrjcEtp6iIJQbXTK2znn+musWALRff0+y+jIg2hi/
kgfPM4AWchRW70qzSX8gTvRrHYO4HSb6tbxM/o5B8ics6IBs9u6TJoTPBcj9yWrQQxdDNA5kV7TP
gEqDg4fONyyGZhzaTyhMmN65Bz4DuPqQY6/3CX5Xln1QSVIUFzYCrCkShDq0Bml2ErLi0cXXvKKi
F50/QOzv/eCcqasPnu31oQqx9dlLjQEw78K7yqRksmKYL3bTRLu2TcBJQ2mwSsaYwn0UsUByFQmW
2dZ9y/D8C4mzF+AQtoqCdPxEDxzZ3i9Uf9yQ6CFjoYF+Gx8UY2v2oCju6mn8JkcFYATENAWObKnK
qvtpeo+PlD0O5ufhWGT51hPBi1828hR6kr9rQLbsJE57RaWgDK+GsFtkdXkw8mrEbwN/Ey58m+WU
v8bojh96jmp2sxj6feJ166UPHqJOBAxTufjJFvcpoBrqmduFfqMMyN/JAVF+pptoi3Ol5cykunv0
w9tUF+0GHAu1EZF8ZS9E/lDUwYaxAF9GmwfPi3LfIkIeKxnRXO6MmGmyJivOSceU2gQNTxw7mBvb
xX6Z2pyYwu3LG5mN9xRVcGFAV1Kc0PgrNW5FWCdL3f2WQdccNQuTXZAZIHnKZrpurU/sFFdMMCwI
tEicNhmctZDnmXAkMeXQpti3xyo0eMtNoiNsPyncLuW99DR7W6Id71wbqSK0Eyp7Rf8CbelNpy7o
j4A/kwl72S1BON2o7krRhXiwy8q5W9Hr8T2I8iH2MsBEFVeCRqrxUFiaOF2Dy1ssoHkpm2gS/+R7
yKVY9tPdUoXfdEmzoeRiwKyBAa6aWHFbXJXXTcN9n8GXj6Eai2durUgYCVm7bDInWl2SU9snbxBx
/1UWjBzHlk/UAtlP3DsI6lOpQHcA1BoHa7LbtfNTINW/ghsVPSa82+ZQXPuZm+GjnpB1IxIHGOZp
nqLGS/C4KwLURsFGzMiPEP7ADJNaqFtZYW05kdnee5190YrEy2RZdcN72oybUnOLwC+SPzQS3mS0
DC6ISAOkyH7IDDo26IztOA5vpooPbuQ9McjQ9T3n7nnKCMINXZltfCIo9ypvfr0Zw4svKrW2rIBF
v/vTVlzppU1VR8siw8v0i91FAj64RzwnZ57PA98nNlhH66wERrOUNyH5Cxx9xcN87R0qrXrEtVUP
LOZQuBpfn/PKHI3Kkx1yxK4cWmvLarDYQV2eVnEHNE5ca0p1Hp9EUoI/TBqIXBmiAuaLt7kvvwGs
bAvfDx88v/4004LBKUKbOWk/pSIyQYSeA8wWzZSWR1kDAliafjnUQQRALJhK88CQzy6zSwuqKOzx
ewzi9tahUBwzsjRfRqKkc6KXn4tB680jqMZMQlh7gvRvwFIE2wakVJ5X3UZT18PPrGwPKfmaHV2g
3AuKKjgzoA8HaYw5OpC6aKvDMlyWzrvNDYcCxfKvT6oYTg0+x8KOnddJzuF7wlpqPRcEQTrX5IdR
tO4dIzqFiQUVFHWMm6+IEgsun2+xM23txzQVGEftPvpwWes5UfPs+lc2uaFFMDZgYydrNoDdGLIm
pNwD+BEqtE2bbpHuvU0Ti7vY7d/dtLzk6FxrgaX7PDYRGbh00oeJNNA2S+DgJTL1zx3/bptJBA49
wR6kYU4dwBa/FtrEhpVjeQhEUZ1rzRa6jHnXZX340fc00riJjfM7ozy9yKmi4XtwtKH70Gb5WJBH
X9H0I+8HSk4g2hjnINLuq1oy75TgBCPo4d3Jti2RZ+zqhT3a2WGfyXWuSy9uoqe7zOECHXdBfChi
WWH3IX/sCHaRnQzcXTK1BL1S994tk/Ecza3eT3BO6X/xv/gBw3oMUS87ckEDSSDhxwcU+C930k+Y
tJ98Ef0zFsG9ZhElcizgH3uh+e06+OcdMQhRhN9TT+1MnDXO/Qgt7Wj70xMD9A/z6rRx5xTPvudu
KWixjg7mqW28dAc7iO+SmGMHbTq9sVT2u/DI7GxRAR0vi/6EMQdPXtaSY0dywguNN3WEWR7DK33r
lXDvYyuhP4w5rovSbhPJPLhPWX9zPjjZU3t1ySE3YpFxyKVHXNobMXT0M0WgnwYoHrc0I/JSjcHm
NoZtPJkOKhPSF8ezH2UkHzIs/lvYI96qGsPjJEDmaihbQFbYh0bKtQ5sBGl61u2NaOTzko5voeag
asclOeKww3YIuZs37rSvA8kzE7rcoBpuHUVXb6egvFBiT58IBuLr3hVlS/B+Gq/X5Dr3v3UV+qzJ
4xPVfdeiMaK2fYRn32Z9Wzcdpb5YRoLQeZZdeFbZdKpq1v9dTpcBwli+akOMHGNE/t+hSyrwNW2D
ifZPltbdWozNPWYsB21i3rPOvBkRsKhjJPbdjt3FDTK5HYElrEsveR9sc1FZNd/4TQA9xm//icoi
J3E1rKJzpvtyQZLr6u6vGtgwzbYATcDqGHEWFHWFf3vdzQFFPmE83Y9q3LdTMt9U0fyYzu4HBkHU
zxCPga+ABWZlz083BTgeQRxHtu1Y2XtPnqpeUt9+iisM1Rx2MCB7/8ITg73Cr+t7ZmFGDC5q6Lu4
QcDE2oQ2R/43wAYbp9Vc44z/CTX1xkJcX2f1vJ2GhgG1rsd1aFXuoXfno01udpV4HZoiVuFzVhMK
niasmDiQrgtDFvqRzeBo3PeGJSf/N6s3B6rJFT+SrOfG8g+Z4XguoQysmONp8EGlXrFzuyqA8jhl
8iXrDNS6giuXEfCCEmBKmyBHbVVXM0Nef1SQDBBrBXND0j6C90YmIEwW8ECytlgISJOT3+dXQ5Cf
uj/Sc7DMDAaYhO2996b8cchrr3PJMaPdaF/3zRM7jXflLninl9xep155BnRPLmicN12O1XApfQHh
HWNRSBzcVVNGuw7akAqs20m231Ue3LEbwVHrmBuzjLgLs+m+0l1xpyraRGkDYZPG2prmyM8xLD6q
0LmvHdAy7qI5hLPiZIVAREl8iC0rfoSrjnwnARio50vPc6T17yTMXZQl/C8RuKchBl86uNO+iGRJ
iqQ5eFxNaOegnsMzP66fPaeseyiDd36HzkXbdL7ZrJJ6XDxegz24sdAwa7h29FrbEjeeRSFTIQwr
h2V8BVN2Szf2R6vJRzUT28OrNWqYI3Uwqn5ZoBMhAnITKGIKliVNI4oqRRV3zbaf9YGKDXi7giOx
TYIticsHE2NehxZ/qmPneWms5hZpGoog9WcOTyQ/zLP27c+yJ+NYRON9QpzBUzMoYcxtRCXhrELP
wQbks+HAZzGZPmc8TOCGhqraxw61PhgeHHoPuKfV9nhfW/FHMppXoyKIkAmegHTq/+q8f1O+c9HR
8gwE7ZWk8w15g2IDVO5iLZhiB42WuFSzdygczeYiTNyj5fV3JlF7I+KvoC/5HfpNd3Tjjs4qRzxH
V/8Vxk60IZP8IVJS3mFB1/a5lf/anI/82Ar2CkpHXDRkRBDD7m/jtv2pTfLGOfs1Ci7qS1UgTcNe
z2iRkai+hyQGus5RT/iEH1Cf8jc7uAHJd1GmPNhvTEvhJm3yng6Sgf7x3K/u0iSy8LxQoxmzRz5G
yM+nhnzThvgXxdUZGw3fdDMmbOcOuezWyP7LnpMLDlhaKHp/mylFVr+nr00Kz11jxN1q7R91KpOH
Strq5MJ92pPHgdcfsHUscQPTk5kFe3YFLYbzniFGzG8AjP+cHkaRUx3nNrL2C+z3A3EjtXaWGBUJ
KVIO1zMedugpTH2iwpXqWaJ6/+yhRQrx1IvBMM843aUbpYPPGuXqfiitlxL/zSYbnX896XGsPvml
xzV8H7j4H2QB8HGZ5XsXI9Tgj53fujh9BROGApgVCsg+/D+XNEIdpucQ5+OmgO6w6WNiJ+yDObcy
jboeT0G7yiuv+o3wGFFrw6JviW9TZ5ZnR5e3Dfo9z2x3qtXoHjWrZKY12tzGDq+G30/9q0yKw1zA
YkpC9zT6Lp1d17rC61coJsdfD50NASRut+wyqVkEi6tm/yK75ptuQfrLYlM/LHWDttLRqInxhVWz
7d7YYtolA3VQk0d32kgUemW1MWyO0VM3te7bDy5Sh6BL65827w0F9vH0ODg+Dj9ZuW9i6WnOcv3l
lOB832MrDj44M/EFtmYsL4tj5XtYBOy3TIMHKKGeoOwI9qlU5gCJIGZG+Fl2UFEg+9emeUZHo9IO
SyLqXCHx1yu+s9q48y53NT3yTqffMkAIty2kICqAMSNYwn5kZG5/prpHxstSUX2qyRHbbHJ+xsI2
myYTZH5r6lTzSckXFYfZMRhl/Wsy7K2USDxTS2mfDBLJiuF5+UU/wHAxsbipWQRAivCw8Zs8Vh9e
IfwbrvuAb/mcpk04A+X0mvqHwuOr7RJSJQMiFM+KtsFREveN5/k5yqvs7LNFuLE8Vz/i7wb6alWE
4CrbSTD+RNmXM7GViCsX1n4D8qIQfXAvYx72lfAmhDFW6SiEfmzjyuvb/lflgvxFOJhqPDEJclt1
h39p7/qXMmUcG8ZJYfuhorjqkwXHF5mpFC4cOhM7oZ7IFmozpbM8mA4oNIxiKuUWPEFsM1chN3Iz
gTEXc4iT1FRR1Ibfun+1hMtC0NKcz4+UHUafvEB83LYswEpqJTOXjhuf/e7Opu4vrliHSTsyQKhK
oo/S2rBKhfR9zcB31qPLqv9BXEtzB3+mk7OuD7rwr7k5K4ZYUfTerZlt/I3RtRTedv7cFvNFKT2N
FWjeac/cY0kRq2CxmNtHsgGromYaYFRcSHT2Tr8zVDNuGGf0tY6yAK5KQOI/js5rOVYdCqJfRBVC
JL1ODrbH2T5+oRzJGSHg6++a+37DeALS7t29elcnYKtUnzK4K9w03L3nLLn0lcVwmqTL1o2LacX5
XfP2IvYpKGQEl0iqk6nhVH+2IEXGsiQhjdp0zmN2CjxfLBBiVb6a5cz6vVQvcaD05zxX3FZSbntL
ct0Jt+lpbpbXgVg/seNjFSr0+lihCy7dv4q+VtzW7W0dlm9d7IfHSCXqn44Fc45LUOCeWls8dmi+
PIJFkv7InlijzIeInXeXH6EIMjVA+aGg0astEiPyB1wlhk7PwbRqipXpaffrk+i79/TwOOEVpvSI
rt+16KfyYMMV058FSEyosHMNMzpoS1PvKyUBCmr8Yk9DNydcTtr7HAwcN9uh3DSaJzB0D6KaC50A
ppyy7ThQI1n1ucI/WNyqwXc2oEv2XRLDYE3IBbPppywndu7q0Afd28GLdwcYorL2bu3UhadYWsj9
6aVwmT9MA+mxc+SLk9jYsZM8sTh2KUTBfAeOzWF9x9W3Zx3dOaQBsWtNmsOk6N/KdGDK7ZEmwQ80
HTOGTkh7Atfr+ZQg/ns9i5LBh8zr+m1H7LPPv6Bw3AAjRQb2bfHIRmd+nrpIY2f0v0ZbvRGwwQSp
GJtYQOor+cEQoGQj7rJNAdhr+xuoCx1ys/vuNuZYVbjX2rB9ah10Ss0nwQ+y7A9ihMFIzNuQkyaq
20o8J4uL3c01LA9j3mtAN4q0XsHwDNNABdcwEjRzb6BAnm1KT0wNfSA5xHxPLDsh+6nmfhMjPiAU
ARMI8RluddMCDCS6BI8+anZaF89dOlwA0MyU7xJzjZidKZPgECUQ9TBG3DLCq2gzNwUuUmO4Qrj4
h3qLbQJPrgb2F4nV7Bgv4lJYI9EGfF99QRQu7+uvWnT0AQXBY8VzFjzwuSp8yp4zw7fMrftrD9J1
KZV9aabjddg0v2z1xCZxOFQ72hMSZx4vxhSfeVH8YWTaauFze8L6jZk01YszrKEcV3i0bElbbrO0
hMzQNpdPJ+0yBRjWWSAnNB7zwJQTlWJmaMOnnNHY3aqsxJWoeqy7Wxxv8xPkFUTcVpbuLYoJDUk8
YZs3P9M0SYXuoHBG4RPv7xe77MDIFLZ5x3bXE/YFNpnhVsoMZsGKL3imJIUDJc1ucBbcYma3hu9s
PbY8uFqRPNmJDu6Fl/5MUr4003DPEONx8Loedh2OaKfBvd6oAmZs+DOkrDvGwC0+47DH2TMUr7IK
zbqxRHm2Z/d6Q8MEG18HRbdnWVEgu6wX+Nh3XutNr4qL0BEgAE6ugeka9RIhqYqsr8oeSQlIsnT7
ySEbRni5Bs7GKvNISCOm9YiOaBSoyaIW3lBVwkYoYG9LD1Z38Tt2juRqs42GargiIkBFY4rzFG9l
+g5ouPiUDj3eeCttIrq4PELcB6syw+CXKtwbXkC+OZNN8egUFWSFunU/2Ifl1MNp/vCI1j4ZuQDN
vJoHP4oNQ5jVFPBPYydaeaz1d9zXMuDVZX0reQd+uA2K36Drgz1108uOeqX4N5f+/G0iFd+LCbdG
4dFNzF7c24dtSH4HaYRKcBZW/NqMr7Yyj4vbFDfgv4EQywOiTvvkGTGs3aRkyxvUQdXTIwtnYyeY
r19CZ6H0ENGx24W0yQMeTvzuoSqb/nlOVHUJWQTihzDEobyhzh8jHjFvfILdxZbp9QzqERTa3PJ2
TeLgaKrtkraHKODAaTJuFu2wgIrXhXAuiz/gTWvoC3ZWpQNYYRmWdtyIK9mzdJRzAndBUfG0AOAv
PYu9UQelO8n700LIYKW1xaOoCBPsarAbvRHDU6ONyyjfxeeQNxHuHNNrZFS88+DHroYq/VePDWyW
K4w9Lq989esg5eupWCc5zKJK28E5aGG7pQZBOUtrvZcivBWEb5ATkfMXkTFhVPLFNDSnZizjZDFq
PMcIQLobyUhJ/OIp+mjjJ3QSJAiJ2ciQX2STWoUTD7nA4hoAaPCKNsdtYZLm2PoAMOSV2FcK11Ae
g827+3+U9Ivwz8bjv/Hq+AGQPk18cf4GnYLquIy6qDStuSRbV3ojy9KUVMnCj4BVd1KuIbdDiZ3r
nn6DtEEbHh50NSvMDIadXMBGk6J3nONRQzt7sFD1rVJXPVMGV31U18VVda3mCKb8a67m57Bnf6ir
16w0BWmWgbfHs64xy+67spEB0GRicrDcr8vEAiVs8eMIguKex/h75/enbCHmG84JcnE/YmJ3yic/
rF6XsiFlnsbDFi+luVEFgOBA86MU3rAXQ2KtVY71k/EreXEc/Wpi+kpRG9aTEG/c1jWHo8jjU1ET
dmBBmZdHYUVszDWD9Z4BvbhT4ZXE1aNXZEMd7nTuAAYuxu4GRMO01hbPbX6YzUeJ5Z72WR4Oxil/
3DqGJzubh4goHX5W/RlFSEvl4qp74JTpA8XE7WacsuesgiPGeglq4TWqa5hxDolror3d8qeH6dWX
X0/I4X4w7mOYD+sk4bUKiz0QYwi78VqwTJ2de4wyT4saKKnplm5PAbNajXL4rSvrp/Jg2PgBfM44
5bvGHYhrVhGdo3CmRkufyoB7fFBCgcmM84lrAqG3KD/alLhgZ8/OuomWNzN5WOXaZxY7EEjc+G9E
+gaCXlK6bkbnzssGJDOwvtuwtY619q2dY1nPYYR/1oTsLid5xSs7TrpdVHMXB94V8pzTYeHQwzDy
EBzwp3oOdOIpGX98uiyBLJLp9BVZzbRncrSN8xKxu2K7Z16jqXymFsrjc2Mx7OXNX7n0t22E7hWG
xQNWkI6hkxJPSnj3Yz9T4jYxZ7nY6SgeM/QH4UzVgfgUrmoPM75xktvJdyVqAO5C+ODbqtdQl91e
hL0hZoVH3CgqANuYYH8TIVpxWjBVB1TNB8hSeJpJm9ad+BiClKlpoowr/8sjiWsft9sJGyTM4gg8
h/CsO8+tL0NGyr8KffB4EhH9Cmh2SfHnIdV/1hzBG2XJjqHHUTA256Nf5/GxC+K/Qo/A1GoNNxT8
50NtjWC9Izdj6DfmMLRQrcoFGStJi+w8FnN2SDW6MCBSYBpRo6F9wJlcD3bARyAqdSC4f1JxNK0A
Ejs8iLsQ51f57rUDFQlt6+xZ9wn0eqKuZXe/xF51FwzB99LxGyhHeeUVKGTg9i/Mmafw6r6nUXuf
9I59Myelzx2q5e7jNvikV5Y/4jXsdPfB7YjwuO94P6QVgo8YqCQBdJbrtWnNFp/IfKJqHjso8zH9
tLm6Z8pEXWdaJZsoJEssEZxy1Ndd1db2Zq6upSkZWYf0aqFNevXWzPHVWomiS3g7vvNTBqCOQAMR
I/8Nv19+N6TNeJ8ZXdwYN30KAz6MAlvNMbTbf6OpNCvXANUuSoq1SVVxqXzZYtumm564tf3ZJjTU
OL7jP6TB9M+qRvwfLbuodjhonjJsZ3nFMOBo7eCnHMsg2Qy1jbDmKcOMPiLVciNe9nnMIVMMpmUg
T/x7ZRIyRdTNHmzLcl59WsMPPj6BVZk2P8ZcGbOVFxxHVX7XVEGsoQE/NET88059eWyntly3eE6X
EvU4n7HLFOHad7tfbJa4Pt0ObvdYtDdljk1aTcDJENa6+lqmdJ1rpnl01vhMEpTWBc9MC8IOeJN1
DSsvG6/hwSrm8tWR5oCiHwM+GcuHxHL8f8zU9WZsu/ngkE19cKf+b2iw6Kq2bfedjFkkJk0IMpAW
As2F1c6JUlm5m6y5oX4xnvQrb/J/5pbm8ZRv3jaV1nsXpOnRl/6nyx4TKEC4HAO+u9sJ88Rm8tUn
XVXfQ5zStxKgVga4oVDZmle/y+RN6YVm6+nr/bonC9rF0pzkEKYfpO+2Tjxgv1dLtzFdY/aJb3+V
BVAMoMztUfVVcGHjcIZeSttTYEV7HSFd9X4i8JrPwbnILWvlSoZ8aeKvUHuYeT3zjkX8wWvD4NDy
49rziQUAvypxiuIEKxDmcVykX+MYfqFAsyuZ6e9R/VDfBcJjR2SF7wqh68LqfTimVgsBTCfRb+Im
5s4Perwrxgwbbtf+mrbukevPmMAVMHTflOwwUsINOzOHN3IQ/MR9OhdSHGTMqVblk82jYWTcpLxE
8OlIJk3lkFV2XAEOczkBBD1Iil0J5p+lMz1UlvemVO3nR0v54tqmbaS+50twUbPaZ3iSKISDlTQn
T255ZR5b+6LKblwrebZreRG5X29iauRMCg1dODxzdG1dEs7tVTkBIYZpP5nlEUkROR/bZpK+OtSp
+FXNweaSewhxr3pg8q9BA1jkfYKGMKdwBHwADZFiG9KX4+OVYNHAUwcxFqNBC/WYL8lHuDgneUUd
L8gILT/8YqAJtxI/Yc5PEYbBui6gYkPX9Rd7G2fjvdekHyInaZV0z1zp2IpV0wu1VIepZBGHKYzH
cL1daJaVwGJx/7onz7O3eZ28Kz18/s+ewSVH/mzUGVvNGIgpBxtzZ/KpZ7/H0BEQw4RP5yn7bmRX
BVUjpDRT2ndhUd8sWNY3+K3RHnHira+W2O9qihg4kvHs+aw5Yw7YFUYRrIbcWfb92BBQrjAMfiBD
Uq7dz5Brveye3vHLQH/0CAgfQcBeNc0w7YPRYISQ7Hrf2QX/dX5+KFPuc8ui/xHA3teDPDUq/1d1
47NTlYecpUUAfw5IUPzqEJPNBUNtWQbH0o6OZgxfnaYElWwDAxpNAQ8jz6atj2f3wPHLJYILwErY
s3Uv6ugBY/tl8fT3TAHdgWhbRmfZxDNcP/d2IPlcyTOCsL/3ulKsPMk6CWLyH2RnaIJEwfZu79or
D7D5ms3THp+L2Mxe2m5JKmc7kzaPJOL4h9KvIC9faOiKdjio+AMXbrTNfVwTzqBJCvp+ThKszojQ
zZSRbyjLoTFgmP3vGHTOG0/oM8atC/bMBDCs/4ESad+EkJBLOf34KPVu0TRk0yhpClDobJTBcAwO
S+H8S8fl3RshoYw4Q6zA+vXLEPHSb/7sJo62CKlwYDXviSVm+MRp96C7+K/L4mddBqzJ1ZtNl/D6
ypaT0fUE4Ze2cumOzgyuDIXVbCNt9pgIeWT6F5J8VvVNKKLczCNjcS7MU5mxXOYdfAKPZvELsfc2
BdfdzAzCjeA1jjtSed1nnBLsJhDNa4+wjhpuwWs76c+2q7+bIfBXJB//LE1EwGuz5ynlZHb11d6Z
QgGb9Zsn5nzneROcT8bODVRxPCiErhKUIaII2S2G9wrqDVdaOpEf6nkijlBiORGuw9rKXF9O7j4R
pwWQ3e90cb04e3W/T1ME1ahxve3MmumRbC2cC1W824QX47BGqRHL2vK6t1q4d8L1dp7fNYTFxgsx
2Nu0Z+aC8Uw3n8cGs+WpkwmXvGZUUa4xE++oh+AY6HarhpG5x4Z/Ntxh0XiS5ErJerwnjrctrPAk
PIcLa2vQlHnIJcHVLtdMbA0d+8K+825erEetq63DdYx8Oq9verEiOCNjxGHG0/iDjMH46M4sGTEK
s7fRij9eW9vAYgEoBgfUoShI2FbdSYrmbjYIpe50biXwE1O9kOR78nW5yS23AeLa4WGFzOEs0YHO
QL2Jvbw/9yJ7jGoHi187cc5zFxZ6uQmbSq5N3t1ExYyPsSbWZpI7zX3ACiDOBFcKVBYvn20HQyy0
op3pARyUeXOf2uljp5wHdoEI1VicSvR+1ySPNC1sA7ybK0ePT1EWfpda8gHlP9Qu/qT98K8ErtAn
8p6s0aVXHB4KRL2nKM+1yJF1lLd1/K1yRpXlyowjoVqHIqefQp1t2BZ8R++8BKN2UWR3JI2vxkFW
LnNh34ZMtnvKsDcG/vk2IOPWL+HFp9aSlq9tEllPSyZCju6er3z93eiQzlmFOWqx2VM781km7rms
SNGnDCJRavZFmf35C0BCrZ64qL35fvBi+/MvSZUdLd7OGgfIsl4mEIV2VL/LesDN1nXfyvX6zyVI
ucaBWuSPifdFK+RBwi7ftJKtx9DEyR1iqjxKM76ChduNBZ6OXvBTdez4IpnLOddauOVZ+Twisnst
YYbRJNc0ln9DD2S80Wx/gbSocyz7x8AqWJnL9NihB6+bQFFFnwR3/G2AIevu24lpAMim32Bmqwfy
t9u2ffBrkzshqfSYefzL7vTmTeDXcSMdcKLs69HeUxz7ZVseoYnim9/GzTQtELD47EqEyLWs1YO2
k/yQD8m2a+XeImBFlOll8aPXtu2+0liFlAbmL75x73zRQJPI9K1tV/QHDvMZv+lfilEOj4MDx61t
to4YX+Yl/4J6eIlILFx7bRD2ZHAGFHJftLPhBpu9pgwyuGXSu4LowRyjjVSOfuMHSHdDaO46u2aG
m5P7ZPBoSuHpS4/KR4Z0gsE/Oeb1dNfS3xtWGt3MHh9tnx1OlOsPAU57zUjwMUnvL1DQexUc5XNE
dM6z8QIWS3PSdkldF9+pVetmb8tALTbXxG1ih+EK3phBfqoxfVEtEHNZ7AG39yfLxzo3VMSgUz9G
pEhYiEx37mCxGkvVPz78cmXjf04xwAdhcz9ydcDIMVEJjH0igKUQOhbMNb95B1NAnx7RpqqxOBoS
5zYb85cBkZPiB6BhgDsewP2vZZoCDXUg41anuJs+I0mboufb97M258SR95Nm6ZEMB8DnP1cplGaw
AbeJV98ZK9uW/XjkIrMRoviKuf3yoVcWqXDcIcqhQgM8BhdamqXQF+LjaE9UmHT9UzwJ6PcG54Ru
b7JZfed1yi1JErxV76lkQS3npyCkAM8x6hCH2Z5vyHSZlJ0d/E5a67hPozWQza9lunr73LTdlXwY
OxA83kohpa9FUZZ4fSGXzcGwa3ONM4oLsFmw4WXVrV2Hb5Fodz0cCcYQLr9MohuQ2xupeVPbaNm4
uJW3mDZ28VC9tkX9UtI5vc5V9RLayLNenZyEgnDUZm9YnrBRxR7cBASvvF12c1RDzKH6xJ2rHQHl
ZtvAsgOjc4dZ9LP36vU0Uy8aztaNbPjxZeN4B5wOzScIeO9SLM6CyIEqNL0PEPmBYVwiBOZhxIxc
tM0ZWHCxjkJPntsyPruThwpZLHsSwp/1gB0C7xUVEGHxE6t8O07yzSnFho1qtDaYyFYzrVAkfHW2
CzrxQm4fh1PF5zmEN7lwDw2AIZzz2cltq+Q2VrSjeTMYEKvUgDT4160A+AnKKkSsZRfUahMA6w1S
/gBdshQpSv1m4mIbzQXnmE8BfR3yrCq8/oEnMd0W1wLunijFxozyLCHqrHwpQAe1IePkFTFNsKOo
f7IJInnY/8vT5Eg47iy9EZh5SLHSgLEXLxQFVsr2c9CpuNlSKrFnj9XjSoYzD8780yTLSzJroiVc
hFbZtfMgEs45sgQp0vCZ7trj0gfJcQYOPUzR+4I5Bvi0jnZ4KLC4DtRCIDVv8rQ8hb34y3uO8yo6
DpX1VtStpKkQG21+xcfoLORlgqyeRv/iKyZtmMjKbx+B2ByV5b/jzz2zl30IcEOsq3F5EX0ww6DK
ngWEj4pbLfHNEyofLgERsO2q6s2E30VWSQDgdXwGu0SaebZuhVBHd/DajRhGpPDkmLHXL2dqJRLF
IJYWHs7yNjzjerpzG/GrHOfi1vXXsJDajggWlmXvro3lHzjMbtyGuaY0z0sUicPy/+UegNPS6E98
CrRdhjMWVv5RaLlk5el8be9aee1/wc6KmGRv6Jh4aIuKFH35GzEkmQxxpif7WcXZ0xj6/wDa4IAd
40eTJWeTcDdTunsJ+2GH8vmY4ufbdgP7MXyvP3xj2PcCifWlPImqeLFFxqIh4C7pZB0QRDpgZ53a
+3BpYErjj7EkRiG239WKSrXDMhY3QUOfs0J1DJg/R7RgJofocQHWTosLJ8LAF4b38bBk4S+e09dG
5jeR5Z161hZc8PACOQ1DIbRATBFD+tqMOKBnQ3UvGA/U6o7ADKZvNlEKcVCIA1Xm37KI2abmLAsN
11Lsoy5hzA07RQgq1Y0S4qEM56/Ya+5oVvht2N4xs6abFKu3A4JdRN4t7iYs31X5A1eiWc1kzPzK
ecrClhZmrSg5uRqjgXANBm4rF73zNNY3IvNuBEUQS8WI6GVYWtP22GR0Ac/d+MRV+8GE4tA2wUPs
lvDhuEXkQBxMhkE1579axxOVpSG1GF2afHUqOOZO8ujl4ymASLan2Y0Jcck+Y1HzElJ5xs94tF1S
qF3stesJmvJ6AnaVq7n57hQDXSKQuBEszhh8xttE0P5S+OOXaNnCxldIYVs2cq+6HONsp8/sSX6n
sXqDfEXOoh5DbivJSfZ+ANbIvQNcHq7ddP4Lij46l4G7d/P+maA/WPmcggXEdOvEOjZZo1hSjGdx
XRrm6eSlNGAm6uyiZQ+Vg+JLe0EKJ3BlLdPzIIYLQjhPmz47uFYNpNMa/mx8TEOU72B6HJAmXgGI
d6vMwqHHDPMvre075wrzF9d1S5YE20XKjx4Lqk6I7WIdjL3+3rKGF5Zzl8a3bnRw7RqgeLHT/Rek
1t92cLEwuSOF1eTxgbYc+B7Ma9tST3YYTTsqnDlcU/cuYh8riu5P2DhyFb3jK9O0F2XP9sqhUy1V
jLtVVtzq7IpaB6BfpifTV1+jF4Zrx27UkVhJhy0q4cjz1nzar9hSdka7vzosi52v62gHu/WhKP0O
ey4ZupiwIbM/ungKr31NfJSO42iA3Nfy8A2axzHpXnAPQnMwcU1HSe1hUEWDYcewMa7HV5cnAJUG
yx6xt8I7B7tY4nvfTYXYR6WCWEs1tyyrU0C4XgmLRAEFR6wsNjxB15M//Ojcz7cDC6Qdi2MYS/Dc
9q0d4doJQO5DcuekBg7U/C+KXc8k96Kb5KmOqrueSuZByr1c7B2FCd0mVxN4BfvbkTzJE2P/5IIt
SjAqYI662zOeXvorcNwKjnRfLqxPyA+bLN4HPRaSRKTbyRlgE5C83Nr4JdegPs16TEnUlEsU74xH
0MThd9bEFDLOXXZA639J+5yeySnbjbazQ4R5r5V3tuNi08/mdclpE63FgxOXL8qZfzlYX9Q8f+W5
gzV0dL39IqExC5igOnJvxqTYht7/z9+q2pLS0fhjseBEIxfXrHnm58U9ZBjIPIUEhPTZWO29UQ3p
mxzOheP8yypod5h77sil74oy4n5HC1eSVze5F/yr7PwpdOzkhN+fW1+V3Be5vLCTeBhc6JAcVtuB
w3W1hNaumNx9NNQf1sCN1En+Et+7zROXk3HcL1V5M+U2iBqCK0AAgs+xoI+PLJ+oufXJ4gH78oYG
qCNlHY/2qHBROb+95NSfCmwrV++A8IuTI4L3aDYHI+qLV4wNByvbU5su37IshwNUlk3dYqT2yMjm
3fCsou6CG3QPl0yyx8rZEuZAcRJkr3WID/ZetHqf43SpM/veHiAOOcNZJ/Wn1bf33uTh5SQ7RzUn
HYGYiE15g+j8R2fWZoyyGzPAjgn8+KnrRbMKFvtf1NIEfi0ERV19LzDNLpP/PmaiuYz8tsksIyUx
nHIlJ6ZN1oxGhUIgfjrsDdAyAu/DwazMX7ClDvA4OslPT4njOnWbfB3k7WVB6cabxhHFs+oclHKv
k+5r1j7mR19AmiobD5WBeS4Gu8FpNK1Hx3lOEOWcJtnyAEn2gw/7mroDjyUdy4vgHqN3tDE2KV2C
CyDl20KuC00RhM6iHv/MXCAmExMK1XIqbN/DQNbtmJGA7KJBRmHy5bfNnhX9AmGsHW/nebzDpm7R
n8qI4ajQvSYPX+3MtXdqhKvaaOfBZiV49KIQviX0jufWT892L7+sSZ6tcqbJtwJRUc08jJMGJFlQ
duxs8JHO3Q3XKgTbZOMT8fPnZedZ+Oiks2fB9zV3yS+VKhkuL54cGciTkMj8akRWBk36mtXNdFRd
eIF5Qkc6/5/cmQ9JOyNOm/hR5zZkAyKwXHXp5vX7a7kz7PUsgtYQ1da5sqJjOi1EDXx6jVB0YaAm
93Y3PYauOqqQKrKhLs4RN/11txBPA4r3lszIJ93oPOYQ6It6/gij5ZJq5wO/86Ekx7SiszBbz6J/
Mrn1ZrmI1K7mE6XGF7yNT6oxiqMvm5UV3nK4qfFwbWUF4IUfTx86MJRbgrqc/ATjWT5gK21rCjUL
QVOIib6CzPHp5LwGtnyiYEsEhK8LnH/4lOlGiZ1bnPs7qCL1ur4SxMliTcxmPYuRbug3Y+0+zVAz
Np1FAxGm6hDDJy775ol5GJAFb10/+Vekuh/vp8Z/AVf7gSuC2dN/Jzn95YrqN1xiAqz84y03d9n9
YzGLgEkFatSox7GIP5YSs4qm6s6/fpXraHimgOJFobTSpUR/VB9AtyfCsckX4FDd1NDG4Ea70RqQ
EtVfG7KgmxO8For5MeyRPntWj3GY34BoHEhHs0aRfESOPUxEL4ZTNNED3yMzjFXIMrgxp6BnVyhl
wRnf/WK7wZszcnYtmmGoCSYi1O1gQMvDZjd0LYVW+1BNnHVTIrINhRSb1m7pfI0yklFeg1kKb+cW
Cta26OpXX2pU1KDdGn/+sfvxbSons6rgbHIFvZoIOrjcrc3DALOKWGPTsDGKCSQDWe9lPv0JKQFk
UHeSgit3Zv8rngnOZxMztB4jfENhSqMGBWbrqcFHstjFh5XYxz4C9gw/Z66GV6MTMI1jtUeYvtSe
fee6AxdSe754boDkX6P9+hRDIPHfRsZBPCQZgv7MaKTv3VYiS2Sarw4VhNlg3uZUkmcfWeHJwfrw
OxaJEBk3qDz71oFCoMpTBcKV3K2ij7ByT+1on6gP35btcst48DJWCbt9TkyM2sveIQSAh/Whaj2o
8z2ozJjE11K4f83knAgAzOgSyy1bO6BBgbfKquANwzVumUS9x3F1uyDtUk2BCcgObtqwi/fQ8j8k
t5hZlNnaH+wXUeO8FMQMQ6yTdN3EJ9gsh2mJ3vK6R/GiOCMQqKfhSUPlXGkTxRup+g1oOnJaOYV6
UUvvyLDjEvZDAGzmicqIbpXx1tTBvgtInYYDBbdd4T8l2E9ZNvJ60GRXCzweaAeo8OioHR8he+kO
tbcf7Vfltt9eNo+PUUrzb6PVLYZDYJBwr337H4H23aynQ+gzaw5WdFKthGPMRga+aYajAf2rW841
nRpYmSjx8hZgv6nmkMevtwqL/LdqwkerGCmq0+Y27uVfMKgdvVcHOhruXPYxQ0kYWbMLNWNN8bem
q6MSyystu5I3WvyIvH9y9TjduA5R3MG2mlXnz/K5T+vXoeMd8saQOQPYApends2E/+B3iPo55Fwv
0D/Ucf9b4OyQ5HfYf2LrsvleOwNPosTksLB67x4K9lHR9KQC8u1Ch79xyWY/WqgJBZRvedHbZI33
KcVE6KeYNKb2SGH1E+JesmkLcSPD/A1DLjbtuf4IW/HEf0zCOOw/M2oyYofWCSohzoYTI/Xne9dj
tdsGSwqlvnxz1PgrQXCSlJwAlcorCKbyvkEjk2wqz0MrrNPgYfvAMtduJ5F/2QlT0ezAYMjYXmMX
zI/xjGDeGLzWselZNIXFW1dm74GTmkeXXOWuV2l06FuMTkHFT8+pUJnjGVKjY+huvdrDbkq0iENi
OHOtpnqDkH8PHuZi0hyVKW3nve3EillxCA/d4g4flsZSeFXTRdC3jLd2cY573pBewD0FnfzNTZ1U
fgpgIVUypoJB91uI0hYckUbsux6oz5yJozbQPWrCq3dInfWul7xaK9MkznkGHkHS1TcxC4Id/haQ
5HPVfiZulODusV9QuOUteIl279JmOgFgW56HRljsRSXB87oUzqGYPckqnKbMI/0n5avIBvTIJfjq
SaaBcPFOMMwixntjtglW7Hdo1M4ZdN58CNTQvTee6R86PvtHiks1fZqifXLHpdqPHkW1menJk6ns
LkO+gpVG4wDuhieX1fOlHKuGkqOQlSrpaqZpILl8P4VFjq/C6lWOF11zoyxm2t+U6svDyCi9wuP6
Vgi/fwy1/oPL+21AyuxH10+OUcYkydLFOjmLVd9SLBZtKznsI2/+pVodv0Cm32QrqVVlNqINPHkj
2UCatCESvUAlpx0ULbr1ihcNrxNzdkWSsntuUFfIzwBzHMHjbbuAWEoN+UWkPLfSYZMX8r3o53o/
aC9eU5ixh/vKLnByxdWj2Aabwe9ltfbT+Ie2yf6E4YIaLddGtHNUhNNFu93j2HK7CROieElRyRuX
WPc2cqCbCS8ajrlX2Y+UmTebMOihP7OSea0TtSCn0hFsaIPhas9J3TXZ8mhlOfCwon61Afus/NJX
iG4+AxyNTR1yX/IaLdNlzORzRAcYLXcIrhj5qUKUHXLJYGHjlcKDD5VxB1I+BjgPCdDt6m8o2qxm
+nHi8Ao5F6boiXMcxsaArWJI0YyX3FQ3uvGzF4+gMmaRkRuPtC55yaUm0bYAX1G+w/DjuLfbszVD
NgPzmBArpfYBkx1fhfLKFh7FtzvbGCqAY6Ja6uh2qjiG88oM+3nmClfkMRvSoYDTq8TRmTPACL0+
jQJppDV5RNhq3IuRhdLSWbhS/OWDTB0QnDG9gxpAr5DwviIJKmT6j7MzaZIVybL0X0nJdSGNAqoK
JZ29cJvNR/PxvbdB3sg8z/z6/ojehFuYuEv1rqIyM9TBQLl67znf8ez5aDPax75jJtGuhLBwq9IO
t7H7kpiRXGuUy7vBpwfvGyNjuXwYttncD1c6CDmUzo5Fha9IrXLLF1XY1yZm9k2ZN09pk33DuDrf
gsF7LXEwra1ZA7F3YJmlwkxe7GistqPbRg9A+czNUMO2KHGU7VOamTsdeWCJfVwPjnR+SHDUG22B
87B7x/8Fb9DbGQH8/YYZbQXG4U47EIIaWmq0A2hqjBAh+aJzq7uU+PCQf0RhcMRj/MXMmudimp+1
Xbwklex3Rp1VdG/jjpxPTv1Orjy6EERyBMn42NRmtQ6VfWfpXtyJziQHKRJ44A1i0JoiPRi1TvZm
Qw3okbSAA5wCsdMTX65sgIKIWDpG/lijrCFMZmUxzaETYjMvqikrEh/SUxhO4La7xwzZiEueQRag
2VZxZCCy57OHDioju1bBfwjL5yCQ0LgFtTAG+e7U2PKRj3ayISUoR59d3fP3LuZMKop5eCzLdJ+C
b1zZcXww/XyiEGKw54PyvnbBp61aCYLGK+mdKGUiiRLo2fa209sbabY+/9ifMkBZm8xeUNtdSqyN
6t7onk63Q1zM+6hI+1UZ+c9j4xIYa5IAMi1S+jlul82GEWFe4favY2KN+XK6az5yLe69lvezI4Z2
g7hnAfDExtvIF40qXhQ3k10z70SwT+FEjNZcPsJLra/NHu8JtvIngnk5E9fCuaL1QVxfZkMe1FiI
KbgYtnVsQYrzNqK3kURDFKYMdOtjD2Rs5YXtbyi9xb6ognxV+fFP0fTV3vAMCzab295ZtmOuWisn
/FtGT3YApC3wyU9VbtF/S7XxFVOjvIbzlOwNZlUklFkIgNwoA3w60FhGLMk/d0aMHNM1cOmxudRF
oF/ERB2TwfMeEzWvaDcv0bFFdTOHPamUMfQEWTHqZHcmd46SeWyeIpTAX7SqBTH2Jub6PJ9ubKhL
a7bHdFN4kJOHeLZeMKc4P2jv6y+Ahf+UnEf2VGXRAf+CeRA9TA6UxtV9GxHYBN0cqlFmIQjF5Y1F
BOln/zUeOA/tAGPom54q9CeQoL5CdWphAsirmkgAN7E5cCoePhVI/xszQfGsfLx1VK867HERcKhG
myPe7BxgNRpy/7bzeqYAiWGjBw8UwWG9Ng7JHDW3zCc95h6eC9On8xSR0A5tuFgJ+4ljyfBLAJ08
uUHKj24BY+BwGwOe6xr1xa1bpoCD3X4v3Xhiol0nr2NPaz802/ZkFIk6VnPtoIzSOH/j0Zcc+E0m
jG1ucwiPrbQ+amP6ZUWOOBAz1YI+m0jfa0BS4RMvhp9FDTWpZBSPE6UlBo6EeP3gNSOqJdurv/SZ
y7/dFhAgiNPGBGuU1H52kw3UrMDkHGdpooWk5jVLAUEwBGUPiOWVBfzwJqs4SksQJXdupP7gn3O3
YekQH2Aqzg2uxQmxZvCJzoHELqqJIAbRpag918NsyE0VRr+7sfwtsd8eQtvFTNn2/Uk0xi0Ntu4U
mXSHVM7sCrZMtrUTylksZj/LCaJDmHuMXzzGQT5hQSuv6sevcxHYbzxwEDRlMO9MHFx7ekjBnpeo
D7atSbQHZTA1PAzqLUPqeiOGVG5hm/j7MgvU1gFxgmbSpgeb+A3t11F+mVCYf8Uxkt1iyeHUa3gF
FBS8C4d0cKNDW8PuVHUU7euRWAi2+WABhIMV/uImtXHdk716GtqSYQKsOmgmbCnAvViNCLBwLB9o
5im4r9a0Gxjln6RRqTufJ+hO0p1cdWB2+KGH677s+utS6vAHw3IkaBWiwbRrpvu5Y2FaTql5bHVP
Atxs2oCvkJgtyb70YItiZtcqOo7PbjrnD02hOHxPkqraxWfSKskpuyBLCUCiOoxhA9dvCoKfWC6j
w2AHLyOBzgdFhu9jE0r+BzPHJqS63EJzIlTQ0uONMQRUev1IbyMtsnDHI0C/SwaCUqehW2rFk1i0
+cN15lT1/WLnBemGYU9zTNBoqO8Z8hLwZOk63CR6JkqrqROkBB5ODN8J5HXJU8hea8jx2E0pVS3U
5GPsRv1t11onhZdzNQ9WyfEXK4QAPkwVgo15NC1nIy2ERaFjMu6jv4vducXQUdkainxHDu9K2Fl/
DdspuvKp/1FTypbZVZ6hyh0w0vjlZPFMGa66VmZvXQP15HMSmNT6WZZCVQjNgFNPa44VGSezMO8g
ycP4N5DKXwty71edDT3dpGNJKRs7b0w8/QerFREdnxbPj0+zhIhcJ1k1VFJMT1BII1vozH2Neblf
9yk+1iuySJS741TqEJOF2oBXtCFbF+0Z9MSGty1GWHEVCNu70XzQCVsElNFcF1OKOn3EeFrhbpSQ
ZCEk5cleVfgG+CgWRrujjBi3/0UGYlsM0OoR52ZAhubipUJMPsKsK4Acr/u4+V0b+Vsjh9uoZI+Y
E3JMcpKhibVMxJGYcfaMUPcV7fvZ6k///tf/+j//++f438Hv4qFIJzoO/8q77KGI8rb5z7/lv/9V
/r//7+HXf/6ttKM9ZsKulpapTNfSLv/5z++PEVvwf/4t/osHRA7ojmMecyu5nZbImGv6IjKnFxiT
UP3xaurCasKUQLE82zSFZb5frevRdg+JjI6BI0IySUTs5rvIZs+7ElPVvdbmGD59vOSlCxQWkeKC
fqLw3LMlq6yDl11G8ZFvALIlQqSYxTHA9H4klSaO4uPV9IULtJgBsP943EzXeX+BYxlg5iuzGE0+
E0TLLtRBVbz7GawnBIrm/IuRivX88aLehUVtaeMKMR1E9PZyC/72GyZcPbb5NDoyKhbrMuYVq23G
XiU5oBsLPCXe3sD97fuEiE1CJtcfL3/pmh0iOy1eAos5sv1++QxzWGBERcS8nZAKYSDODGieo1GP
nnWAwUQnqtt/vKa49LNKBQ/HtT3tIRt5vyiZWAjBWyM+9iGj5F1jSSjVeAXxvm6Umcg37JfBdwtd
KnTlZMEdIPUO7gO6FNfVEFk/aUOS01NzANFozzCaU8bE7vdP/szl9z5/vRQlKeRC21GmFO//zHgc
OU6JNDkSfdhuiiFOt4z2aBtnDEU8W2oUAXG/r4Ry1shPyBfr0U+6HkU/WzrakjGX6wzm3/bjP+zS
b/bXM2o5aGG1Ort9FoARPQdjfIzwGL4BJI1uam+U5VXblLO4C0OVg8J3Ihq0Hy988YdzpeNpx7KU
QzH6/o70KEEY5LmYX3M7of1Y0lA3xXGQHUDaakmQh6d2nRhUGAWSdzyrJmlkTvZqy5AmZUC9qRy6
ikZadJ+8vJZcLvvs55KmQERBz51tyju7LQSStKMd9uExjRXfwMkLsOwtYFiGcnwKZqeH9TXErxxo
sxuBqaZdo9wFa27JMf0+Bq2zgyrRn1xZI8i2kHXgInT7kjmAZ0AuaYxHi2bUcXST4q2UkwkGEk/u
PhZ28MfGr/FsRtSKrXIWlnDscrRqQV/aSuzyVi60jLH53mQEH1VAjn5YWsEHSUetnyKHT1AiJmIf
lJ0+yAIrSQxhAOkNSBEwPNQwTdtQKvVebl63eLV3Vhh8L+ca1ZBBrPI0SRyidVXdU2sT86UwW9jo
8ffSDUF/lJVMUF+IPHjKikrdc3ovEVVUxaFvdfGazGAaa4bNX1Q+xd9q7ZU/I5PgNXhCxm3sxMEe
wTeKGawt/bqbE72VHGf3zuzrm4HYNg7D0lk3OamWnj8PR7OyxNp18d0ODkKdBJ7ozYwvhCmSLdAK
WPgiIemXyT4oEzLjjLZ+MiHvYKWGbhAchKV6vumNCQkPTpVVbXC6FC9sVMbe0otHv1bW72loUO+a
BPgqBuN+vLPrYZqucBYnR2xt8lvpVDhKoRaCHAeFgv67t7dV16D35MBycpo6PqF5Q4HkKzJYeRqc
q2KwwJkANbklEcd/9sy0Ww+lNG/TOufFtt1gLElSr+pXj64FrR+c4t8Ho+i/qKnUYPTgOqdNOf4y
MacG9JVrvPOURGiv0+6aE3e8U8A+1qhmrA2kB/0nwf67r9MM5RmxcU+ysJjA9jMZbD08JRzlgZ5v
nWScnopRDneDU0vKqSj9Cl9PXIsESAGGXJy6Ruymj+bYBw+NlRAvX0K7WRl5ByGB4zBnlCxu8gOh
ogNKMD/ZIA5Ijq2VNMZukFYGjh4HLkLMfG7Roi09b4217iqumZVduXODasaIepNJEAGfdMVyb636
Kif5Btyl5COGISQvV4NhDHtfBe68Fu08fKHn291Eno9alt4gMrbQ2rQosskjJnWTNqWa1Cr107bZ
dCRabGU3ZVstUvXcQSy8N5p6PuAcdA9dX80/69wCXGWMBMxhpOy2PtaWe7/XxSYbvSVe0oWocJXU
doQlqQ0MClyYMDTAPCdhlD0Q1wNhzsHWOcvrIveG26yc/B/F1BCvkZCJkZPQdAtO1d9NGmJthBDU
IwTAIvI8AVsBeLK0OK7ojrFMBG39pnEyPkNGmE1vTYOCPCnVYndWoV4FWOvunCwAiuRPkSS6yEi7
pSvSeT+zBh1jUrX5VrJZ8Lh0yYFpurPHWjvcRYkc30KTC3I6aX6dB5giVAe9e0ePo/2JT7ZJVm7n
06+2y3E7YaxhspeQmTNYk0fONOaKMPGDWyNkbs4jM/6xRFWrTz7lFz5F0tR8Iy0Mtpxfl5rxb9WL
Bzs0z9okOlp+EifrFhcGzGL3LfLgSjh9Ld7ihgHMx5+hC99lxEiug1bOlsxezsreMJ4gq2UAVYjM
Nnleo0KkG+KyUXF+vNCFOoVJpA0xG0UNjemzq3PQ37Q1ZIgjDU77IBVmG+Dd0b6xyEr9eKkLxbWU
FJ9gbLmhWpxdk1Uag8bnxo2cMxe3Y6ach9S0KZH8WDyXwkv+PxZUqNWovzwQle7yy/79l+tDiMSo
jI6enBQ45lI+eVidKfy8bjc55fhJ7XDpAtlvPOprNjVKqvfrTVLbiqY+habXMOWW5OfmW+Yb/W/e
RI2q068gyX18Uy89nZrTg8Nyjos+9v2aoygbJvcR+Yvkc2wSW7xYBNbfTLLLaUxFiGIXytbHa154
ZngkPUejBrU1D8/7NU1t9kI6WEAcAsLuU5OT5doGnwB41u4q9ckTeuGuKm3a0nJ5bDCIntc8OaF8
LXxIKoVxvjWtyTrOMakxyoa/Su6J+/Pjq7u4HudpkyKLt948u6MOk+dUWlZMxIz0rnhB4I9F9Hlx
mXqrjqypT55SsVSUZ0Wd0pbD6N/zbEUd/v52FiMBAR4xr0cqlvL72Fm+ixS+SG2oVbP9LWKUn67D
pkddVoxj/yehbvnBgCZ+spAk8PmrguK+o8c1ffI7Ly/kP/4wtgYpeKSFOn+eFaApORZ+dOS/MgGF
Et6OoCEMeLqiA4D87TGMCA4KsqH+8/FvcOHEyItLqet6FicPa7llf3tzQ6+HtwGJBZ2pLl/rIP05
wrZbu2J0YF0x7KxCHISmM+hNXM/VJzv+pesmHthzLLWcBOyzJ67pa7vR/QTNaop/iYr+5bSYghgv
hvNNwRAOgn4UbLIBUeLH133hbebMyOHDJKGcvf9si8x0OEBUDHibB0Crgr7X2rEjQP6qUui1CnjV
uqw/2bYuvM6sJ8n+dB06LOLsDMh8s6vslJ+5nUm126f9ZL3UTTvKBYbrtJ88VBcuke+Mdkh0Yxxh
OWebskGcZlNXHsLZgbioxDKbNdIIApQlrb05S6YNAoKvH99WsbxCZ0+y5v2iBeGaYln7/fNkYNkg
c7NOjk0rvaeOEg96ksFoH2AWlt3K70JkOY7u6Wz2KYeNDOZ6T9cbwPKVD9Dx2JumLlZlOLtvoU23
7/DxX3jpNxBaM4/AryiEefbIMce1ZUl74uhBRzh1rQcv3QOLnGgmjh8vdWF/08JzXLYcekB0197f
CyZDusg7cMoALhQjVSZQ8PlRmQ3I1GvrlmOO8dmX8dL9t6RiXR4y9rjlff/b+2zaMIBGAOjHFBnd
i1dXDsFhc0qw3sfXduk2WnwtLM3e7Cp19v7QoyX3DSDdURFvcVVg/76bQ7/YTRz1/+ddJU1pZiua
J+xQzvKn/O2SphHHSzoVMR+jOtq4hZ5AsKbVCnVidkUcGnadMDB3H1+fc2FroiUKcUhZNAHoUbxf
Neu63sxg8B+bIADOjosToVtHOH15ZZf99IzcT79FSV4x9eoGFItG2PHDxoRno/90gt8LvgmIFqom
nEAEal2h0BuICbMxVTgKQshVYRjZtUSOh7DexJVMQ9l8diNSPq6A2GExTOqwv9NhzCwiyYFf3DrQ
OojLrG1IUjoZl+MHgLHHonGjWwfyAFYoMgt2nKaa5WRSGa/RGPcetrwM6mPv5wGvmp83mHmJEUKg
lnF8JGt+SVyaYsXCMa65aut3bgXECaDad6zS8YOdDvUn7eYLL4fLSIDqFMynYj98f3+DrHMKHTfB
MRpGRivkAiD5IC6kKHIiBwnH+uSBvfCh85By0B90PJOW4FmxMRbJYMNpNg7pmKK4KGS489pBbLrR
9/aEdzBATnS/OLDGTVK64esnzxOXc7YvekA56a1LXkq+8u8vd4xTrJvgDI6VsRi/R7NEDUGg2Ket
q7/6nf9YyVkOUlLYCBzPtn1BA4kN3wuOJnlBJVCThd7M6IEjbB+ZCF+GELO2H6eIuA23QG5VVry/
BzATvrz7+Kov7BKeoliWWluuptB4f9V9MzYMgHAShn3To1pdCExqRkcBtKH7ZK0LO59HhcwXj7dV
eebZx7WG+uWDDgmPJpr+B9WK4nsZDMHtx1d0YVugx4wkwHQcpfX5ZtQFKi8TkUdH0o/qPWF12X0H
twPsD1KgPjcRloTwLWpJMurHK194Yd6tfPbCIMPseXRorhedk254q23EzHa0mP0IxHX1y8fLXfrp
eEElaY/L1nteGHa2WxQxDcYjrWz7kKNBW1VFjznXRPj/8VJ/vXvnj6zLM8KZlbpBnNflopOJF1vc
1MTIxL4nNPxuxJ2+rtu+W7e9ra4q3uybLkTB0XmEeEWAwndJE00YGPCTYrj+045E3PqLuZkIpk/2
jn88Wq5pWrTg+Ypz9FPi7KPKfpuE0ZAGR5/22V1R5jk6rnBUnx0D/nlAYSHleWwR3HaXkuH9+1JW
ITOTbMZ+Hjex4n0VIarz3CMbV4oOdEmVTrdu5A4kN/XF/BrWqOCEnadvZp3NhNVYIEu2udXW2Sff
w388DpRzFMu8xOaikXPPbkFPH8ud8bAfiYszn/hUW1s2kOgFbmK4/fhxsP6xVf+1lsO/wxSK23D2
6Q31ODopcIgj6gTxO7alfxRx3DKArguJWTOq6Yp2HkMRlRl0GSrdqWvfy8IflkvuO/qj+ajQQAKW
aKHilbaBZtWL0IGuabeFeC90P/5irto/IQp0C4RXZvfbtZMMX6w36beM/p63MhtgwQjcAR0gJerU
kQARgNK+RO/xyQN24YoZ2WmPMt2mdLPP7i4zfNi0U5cc7SkLcH4sWS1XkxvjysrI9uyu1IR7ncii
unn16Dv/nNOkfPz4tovltr57C12+jw4jQu3R4pDW2WYdIfKYAe3QbIgqAumy9ncYyuI1LMz7NmXm
nAkyByz2oF3lo9mH+fcGF4n+aYS95uO/5cLTxvvGzuMJqljbPNvr8Lch7SVdhdguhZaymKV7qtEO
tVfKHMvXjxe7dPNtSliL4bdSdCLev3ReUdVY+MvkaIVt3a1dEJ82HIjc75gRt/FDULndkzv59Rvo
wuGECGP45NN16XKXTxaTU04L7l+Hqr9VuD5MNxl5ZXqEMeXfOJHZHCDFK1qD4EY+vtgLWxnDLibu
IIdt3rCzH9kqO0EoSZMeiXqLvgUCzepqzNHcfPILLlXG+cOk+BrTV+DoI8+He1lruoXBt/9Ym6FH
7FMZrYELG1cwSadVPBKpKurhkzUv3cbl4LNMnl2Xvtn7H5JYy8lpEqIwwip1eGYH90uKtAQps8po
pnx8Iy8uxgmIopL+CT2l94uVSC1L/JXpUUWizDdQQKNvRADQp0dnV3z/eLFLjyi7A6cAOoEWp6D3
i6m+njsxWMmxMImxyzBcPTmB6Wzysa7QC9fupiXGkNbgWDOsUv7x4+X/UfSwM/A1cpVHo4iLPbux
udVgQLaC9Dh6QXeNOs5DpMdhzwhIdzDrYbhKBK7dYIo+65hceIw4HCy/KY8r/YSzI3TjG8RumEEB
Z6vhINXzgu4nXQmGMgwo0/Uwij69VjNIkI8v+dLC3lKMaGHaTCOW//xvryQfwEjRKUiPCeaAddIa
ABsqZn0TvABGcphg3Bax+8eL/tUAOntr0PWzATMecHiurPerJkbfN7MxpyivVHTgEBPQlfLojZbh
ya2QzoKFOFlO7uxGjMyPUe+7N3nvPHz8ZyxP0/lfYXucHCh5cNGe/xU22XdmABTraA1g0bGnmObL
zH50Ci0lcBTrGN/wx0teuN3U05IZDGczj43j/YW7dTcIvH8ZmdA+MGanRBhrmt1mEIQlzuHsX+WA
GQ7/80XpjKGosB2GJfLsK+MVDbkIfp8dvZhUkVkUeMRk2mJ3b8o1Kl95gDVq7D9e9MIG7EjEsdQ4
Lv/H+RghBQLYRqnIjnCPJvqdDRS1q8Eou+eP1/mnvMI1iTCglFyKavb8s2dpEPDvfbxs7PTgc5xZ
gTdxrA2qhaRcOXPfMSbRq7F5nDLGjMYMK4hUKeypK9IT8AQVoZuAmcBC/vEfRujGP58vCh1l8tFl
1PWPOUPeR7ashoyTWuqa7VW6pI4FKX7KIc2XkAhZjuBzSO1E/hCUCtULgAo8I0hmUn8wkDyStbUt
Rt/542aVB0p8HPjpAh+DKiCzawlTCmegoDPU25P4FijZPXToe3YTb/yw6eug3DsuhnJfKhw4xFU4
fzzMAkAC5gSnAL72CRc00S+vaFXth6ET/t6VJSCG2DdODbAVLLMz+EniIBiIN9ppjpJu67bDiI6M
UqTygd4rqU2tFCtGCemEIkB7P8ZWdC8ubR2iMktWx7EQpr+hZevNBKH0uaqaajeFtu1v2taXiGrh
POyAKIwrtOf2j9F2m5HzDr/sVRr70xG8Y4zrCGcNaM14Zq/whxE+zphr3J2pAfHmCnsUUIA6doev
boYB6Moaa/cXoghwMUzFCaBoUHSsJ3cyD0iQ5TrUKnyBEuNf99Qha0j0wxoJeb0VYvEe+n4bnwRG
5KeOzDGAZnEit2OVtc9F408n7H+wWyD2AE4qrUGAJ8lEc+DAo6ACFkgk12w+8e+pq+ubkNug1yHD
9Yc8qbOvbmd7W8vqiJ6gWjU3YdLaOJid4XnoU9hADOdBl3g439TO1QZUlVH15N6OilmFD+n3MDE2
Nl9dfApPpHgVh7awqucmCdhP66p7sL3S/8JAIVpxuc6BBJn+xMnaBe6FMnxoLX2UbKsPRQnJS0XO
eDQi0R2CKMvIbO9dp0E3I8rvVt6O2SnyoJyvCWBKsPKGUf2MbRb7QuH7AxkcVkEaLcGZTbMOa5/f
A0tRBBW08G9cyJ7lepqycVNRXZ/yJhOnEEsU7TjgOe7KYygDKSZ1s7dmsJtyU2gvAsoMpesm92c7
BrhVt95By8Cw0Y7OQ3ElkYdfB4b0iNoLy70aaarh8GfKZYdDf6ikOe6qKEm/kU5bPxpzN4BW8dJj
LoISEmnZ/JL2OD+Cuehv7FBAwUhTIC4rgkww9RuObOOdjIbw5OH4A+hYmbqFHk2zg/zSXh2CjlTK
dQM3bzNFkbi2q1Dqh2LqymaD6sXaTLQgMa54or0dRvqNcH8GwE4FRPDQmcMbwjn7fc+T/1bgyWRQ
0PpIvdwybO+cXIuTh+InWsk6MG9lXRff8BVZ6SM9XLTraR073VU0K0Jsmto7hFhrUe52VX/H3Naz
N1BeMCcHyOwI9A1sH0mDhSO8YjeRz6XldliazV4iuxlnHT75XYldPqvMilZrOPyphU9o7VgMDsay
UJOUi4jzac4q+xlzAoXCMrUMRIzztkzwXyeZFV/rUiKCqYqh2dZNKdBypVpuWo16inasV65QAHlH
kWHh6iN32oCtJVKQrIWV2bvpS1Tqdia5h9x3NEnDs0H1/sjGXs1Q1VOxN0hTIdyc8yrZUKVDUGeW
fQ3zgkA/5NTZEQBsfuqAk6N3FjSt03AAkKa9/nvuu9E9C2GJnsYlOQHgenHj+2H9jXyrIlix8c0v
GWQD/EbZgDHbxfm753gaXNdaTHu3Mu2QhEP0NadukmFPzzp3bnQ+ioNn9smtVQF5c4VRXHtOV74E
CekJlD3tQZIiccCjmX7xx7LcRNi8nnQsoRT62r2FMq32gRjMaGd0+bwPfR3TjzbENreLJdoAWe33
LqP1MxjOl7LTgGVtfPVX8xD39pUAz3Hj4brf085Qt31OZJAc8DorDQoBqmu+BELazjMFEFyykKAE
6DdBGo4LCKcgmLFFqOavbRmtdNkApCs0qntEAVa4k6VIj0Jnib0qwQTtEfy47rpAagE4r8vao2f3
2BmjuHX0Hp8qIHqSJ3g7iBtRZBjVrSLUOMLyQjVzP7aGuaexHt1lIMuObZj7X8Ku4aPQOQFfsI6D
IMRnc9BYr3BIoriCjunSLycVLU2qhfsPTKpmfPFcjdq5nlNDroXb46YxISkL2+D2ISDYNbTzTzXh
fy9BMbQ3uvU1GsNUveD2VvfmXKiT40+Ep4hIWz8WYObe1KWxKnojfTVUHysONX4TrLMKZ9zCaHJJ
zKuJ+qOTsB+FG1CKepikZA6sasX5LNx8XDQ41l/1yllVqhzGxPTGmKlRl78vEXtPpXVYD+mxBGAS
TjzX9vR1aARGCvIQDZ0eBkkmcdu/iCnfCO2+GvhkR6s4Gkl4MrxkNVjjLd6llbCK27w3f/OZvi/y
5KULsuNAlJKP13ugZoM2gsE9973fXt5+m7S6ISL7YAbVWzaV9xPG3N2cIloj8GAfN97XkRDxtJu+
+VVAampY2yvfc/7iU8ECmDf5gD8qzZt7K2VDifL7JDCeG9snAMzcxLYHgMW8xplpofWHz6eQXTVN
/0aK+akJJOUQqj0eOvwO7bqLi1tq9ju/sLd4kfH2y/W86AGXBB/admtNWl9gmDdZoZ/jsv9l6+5I
wDTls7zp0navcAbVc/kHo/vR7kg2LKKHzLOLK46uX/2CYI9CJidJaxOixGHCg21W05MXj8ek0V8q
b/7dpMnPykjMK5ip92UdVqtYyQOU//YKuPk9b9Sq6cpHEU6EyInrCRc9sACf2EgM7d4yvBuHa7hq
L7PhbDuj2WCDRI0/4amMjPbaNsQ+a8Ib1U+beCiABzi3WdUd/FEPAJDcm6Fy1wYjuFXcYLtymuyx
zxKifklEMYmRA1dMVcasLoaBHOKUyrHadx5A20n3j41I13VhbUxaiaTtGl9FCnQsZdvHtlgdO1l9
6dvXobQ3BKU9EWJgrvzYnDZOQihJzbfbwIptJt/m1l1NYLiLzHxAu0dfDBYO2BqAAYzm8Oz+nJgt
4dQzdm2Sv7U4k8kvt6DHYCChiME1avUpaRLQzdHjCv5Wn7pgRQvgFotCgT3Tvjf8aVcGWBvJHr5L
2ug7Gnhv49ZpssF4vp9QwMKLWo8tCROu2SwZIM5J06fFUy6ObRUfmsXGNcF3Tkz+VUly7CnT8Dpi
z0vZg+uUKXzQvAD7X9kgPIQjUBJ3S2JQdwpFehMOxrfI6f/0Wv0KQmPXmMWvacH7jelthSD9Ksyd
V1Bb+CrlNzOfDp07HasxurG5cESEkHMd6862vWDlFNHtHBYYlGBuFMN0LLDThwNqQwCEVPvJbVX5
GDKDvSPGQ9M7z9BiN804HBMQmE6WPxRD+IsssFdJicZQ4CuyhweQt5uhAzZroAWt+61tlvtKQjXP
ZnNtxFjDQuugCLR1pLENPHnQfdxuPCJl4Tj9JXMh3UzvkDSsgRFsC5dgLRo6/FEFJ8DkpuZDTnbZ
kx9OO9cNDqPb7CzOVLItIQ2aawDi+IKW/XdcIVg69lZz5xrzM3hRUtfsTVtDk0z0sFfMiNxOwDbh
V55y56eh4nvCTL54LniHynqpoIAriddHlgFQ1eCvEA4elwKXO4VQ3n5lBEBs5vh7kPZ2IUcRMbC1
svmrDzKvTqZfYGA2IdI+T2S/0zB/MBzvJ5v6qq71d2eCcxWa2Is56v6e3OpLp2MGoPpgJP1DFYGz
iEtyPXGpmvP03MAFwMZnLenS24kXjaCt6nFKjLvQA6uCdqTimc0J+y7WMsRLBxIgHatbjaMmruJH
pHJHK+9hBXmrOFHXFe8XehQ8w3AedF4/+wXkkbG+k0V3l0XRc+SLIyOWN/TKW1saj60mXy+ItmOM
DQ8YQdWnm4VOAIhiPYJZ8NthY5nFH92Me9Ke9mHLHuum2ZttGTsq3rvBJ1x7ctZiEg+Jl66DuDkl
SwgSdDEiXdBMzyGCch0j+ZnyPeyF+xK9T+aPG9skDyQg/L0X7bXVpS++4q645aGZ8a3lbnATNtx6
J5Li0KgyAZZY3SJQuI9SDgdB1DG4aSb3MJOvd2USj8YVJ8S2eNeiLR6jjHQAPIPAxoGJ1cisqCkf
VWWu+8A8lFG4LyL43SHO/Mn4QSVDKdcnzyERE1bY7Sy7AfCBuprvMD/yDt7gXUxKpRjrnazslTNa
ID14M3OJg9lOt/gK78eJgDRrUa+LJY6t7YmAq06t72xg/21DyCaU2f3Kb1Hqy+GhAnzqhtlRkTQ5
d1hlamhS0klX5YwDo26ypzLJiQPwnL3GE1sEzQGbCJiFIT+F+fBDwDoIFQhc0iPROpgwYoSx7Qoe
WRMkrTOuTdHcBJF9sgUwLO09hV4x4AB0YF8OnGMAqiwMaZtnsCJYJmq3vhgfKRb31hg8mFG446O4
TWxrXRX5/eRHT4gxtq3Xnvy+fPXMZpsW+feJA1bsz/vMzW4az3+B/m5clW2xzef8m+y8YVO5xo78
zYMftHsRLr7bqTuOpvvTUyPONNLi5P/l6Lx6G1eSMPqLCDCHV4nK2ZbjC2F7bGay2SSb4dffo/uw
wGKB2fFYIru66qtzrOwDjyxi37FWLMI5/JhVcYtz69cREK97kxw7vRVaFSPEJ3y4C+Em71mJQ6bW
8bxV58crTUrr6LHgNrGtL3Qkbf3juEg0b6mL6CkzQOPYSIhda09KwVo2WrxOIk7FZJxZX7R2D7FK
Cz0u05PnqrHxVGgOIJuRaG+xmgqzW2NuoKAEu+/lpNSbRmB1ZktkHlcg227KiQ8diDlDHw9Wi+QL
0EFuqpOYkq1j5Tueg9Bk7TtywfOJ3jXCoXN3NS/gOej3aaTToujPlklbTtnqBYv1Rs5lukSt8cMF
ficU+xxa3p0QM35EeX7F8/LOTYs931K9zQ2oijFmuEbAoK4fJg4qzCRjvOPmxdIw1EbvnG3lerDl
xswKKyBsy7hmCpVBmtlwIp1kneN/tLFJwAXOjGyllSkV7kMXbdH/bV9LzDdRq/+RQ1iNXXCQDVe0
QfImsPQL1M0P35gubWm/si0CDNC0X53Bv+QNAezeW9WYj4j6b1UKfyxjiNw4Gm0fJGS8kfNCHIFK
P6P2pPkNa8FAQhQmLDZ4tWC131x7ub4xB/nG74+/PFqNUXyoCxG6hrqxXvsrHx16ekQt1y3a++tY
V88WvrzUH1/NHtJmkbcngzdy3Y4r9kbP9txv+cGvoskPoz9/JoJvQz/7vyoScMW7T0ZwB82Z/ngH
hHor4Fb31c4YidKxRB8a2nTNcbM2zLYeO2SsAZTFIs36HZR9YPf5HTG2yUp1yfJr/qN5IgO/NdDZ
zrOVHxTPxajesd895X4yLEQxfkpf39Waf+KgWeFKZrMWv5NjQYuarH5Xuw+LPWUYfktc13xhHsTn
a9TxFuV2fegGfzVJazU5BDkNExpI7QQ0c6z6lmFsPlbw4GGHWfE66KbPocvPred95DnQIUM7azJ+
FzE+CpKCXphBf4/HeiXL5LWV3cPqMO7SyHm1reSHVXReLuAJLL5LwD5CxHowi8iR6vx9hbJXTK03
ut1eE70HX/8goVinmM2oS0WZHLrMiMuqT9Y8KWoJPPcLxtumjdVJiynw+/SXJbCPqaZ+QJAULFyh
3yq/8sOCTzPqIIU3HETgBJbss8bcSeWK2zmgx/GH1cil2Qdv3uMdzA1s1+WgzawAe4ehJa8iwLJC
evlPgYuYImercxUhSu/wos2gFsnESxay9G+zBlLdz+orbp6b62Q3z5ALx8EDUZr1lt1Z1qZZrIFy
lt/Zmz/VBRKcyve3hU9zleLlM22bN1HVG/YHrp3OAnxnDlvLgv5ey+GmuELAPHZW/QCZiSsBq+TD
jxiRqU6dzstZd+iQSGjlzqEanV1dNqdgGF5HAGSuXsD09TdK5kdNYKXJhBXywM//Q3NVXT/ruXhp
SZ2gK0Iu1vRiQTT47pvlrmFebxrd1h7za5slO655h76cm/3YQfemWlxNnpEv8qBGXZveIomJMNGs
e1WVJ5Y991kJsYABathoAFv93N8V6GcWjW6cW3A4Cz+z915mw2iwL2Ug7tWc3dgspzxz+8Os21+2
5d3ZortbwwM4iDOEYVvBjn8PXVr3oUKpGBo6Lio1m2evhNsTyMf/5A2HeKARWboQHFkMWpSPBF9V
NwAM+WoaQj+1oAqWLcxDu/M+JyNf99gAw8hLd06qjlGLz2eovwqTA9232k/bomPJGuTW5plpp/gJ
u+K+nlJOGSGeGvaYlDmvRYm1q5yMAN6Dc2XZOHQynsAqtdb96Gln282CtV9W7x78U7YWOK44Plfc
o091TZleZ6fRZJlxltWfxs+X2xlsYgd+mQ1IbwHGe6W19bb3wa5X9zwVr6mev9msRi4mQHiMcxKm
U5SDhmudgFd3K3tCHOBlXv4lbWRrGvjhcYCK4dd/XaJftNiSa7eb24XZe0dHNaE7wIL0Y3HNFcrf
B+y30ZQHJkRcdNzNo3TikHM55jAwOIdSe8kG4EXAydK1iBtq/47Oaw0HBj0V8hKLbbsphqro5lER
BubwpDkY88a6+UGIsOktbQe+eK8Rc1nGXcemHW4hN9MwuU6QcEozheMdP1xX8WWIx6uuTb9kMMLE
Lra2hytF9utO+XdvjnZc3GsYl+y1NVr03MwxvCv9SJSqXBKbPSrWD2sn5R+Vqzd2Rxo+CdxDbd8U
0D20B1vFRa7emCtRehHZCt7aXdadMoxEVmJuNPbp1olVHjK+HFPGZTWtP2qkTmRSLiVY/6WJ76Ho
9DcuV5c+Tt2fxrWvvUOtZuFqpsT14a04wOIzfNPeLEltzGeu6qFlZ8kxzawVnOd9z9wW8S0X2kf8
uvrMGLDm0sd5BVCGyQjuFbYZxyGDjFDqYTDrNM7pW1WyO9ejf0hcm0qHXV2WXx4LsuFkz6jAkrfK
gmg0+tlP73G2VjMXETZ5UavxZxUgB9m91xr0KtXRYxvR1CXzrY+B8Y/NxUFWk7T+cqZJUZCG0sHd
p1MCGbeZ3iNDHM1KbuzOonZx1hr4NGuWyZahFd+oye+PwZx/FL7zDzWrWqLAiCBQka/tUjcktv5B
O5MCWC17qGMFDztyKrHkqnykwf6dRpbHLCnd8MoMXaCPc27esnRS60kGwJLiI5AMsrSZd6czQOlj
THeDb3uWU67Wvp+HNcj/lBs/u6Mgyx9OR6+CUxJQ8if2p+yNAxmw11KhpEeON7Oh7x5MLQXTF8Wr
zsn3nt9vsjE+lmZ0pVl9NMv+r+3Qv2We/ZIiE+xKfw/ciJrT/lenkQRQTpup4ntkVdPZkEBEZKlQ
qRdbt6Ukrco0OdUdoG4gRRzA03gatOTd1Jxfx1bfTsvNzKr1E73DbS8DdAMD34gWAlOXr9tEuzV+
dctMoRbMn5BtAWeUpgxnbQLM2NPUQehi1xhVuvqeZeYzp1EZIjQNixYqZ2mPJ9sHxN+P61o2y5kx
kxvQcs6S+sfwanMZ295rnxl7FhyPHAm8nruGWX/UI6nw9c+KbjBubyOhfqa8SAeT0Q8Ttcbh1hAX
lFxyXDtAkqw539AjWfPMnJPI+kGoy8ssy+CjJL82HdwFUxxE8InzoUlr7dLlJye60N1xgnlMmpwY
4J8bQ22FOpIJLV7W0XhJWbwEfklHUI1vrQ4qBMeYtlO4bgbyaJrvn3zDh1fJkGY0qptXzCwWQw/F
MRT9Y437LW544Hsd9mIGPYYKULh7N7Z+FUUIQUJzj00go2OffGp50S5jKaim8Bkv/J5LiSBUWk0d
u6d9XobVo0FsQONW5nAaefUEpphOo+ychT24PH4t7hZ3ANU8UydU+OZWQMru2lSw3mrT+AxAersF
HJ60EfWqK+LDlA5rS7D0lIruh4vfafaN5yyNcNYWPn6WkYp3rO9sbowrw6luvHVwRFn1F0ynLRMI
BreZ2RBLh89DTBHulIIzQZ/RccKWqht4zc7kdOa16rEqwHOSzYr3evMip44rdFUvs5qam4WtJzwO
B81Chhr37hNyc77SdB1a17rx5fhnTulBuF1o91wtgCSt+qg82rY6FlG9A/YQwqSFfO5d58G46KN8
JfPNxdO8GV218+v0ZSyLN+8RsZvxxeqGA/CejkTtaFvID6vKG86sK92nmJdT03Lh5ztHCbxCZhpG
TFtZvQenO5ub1OvuA723qpavILNDmeDhDKR30rP+KW7zf2kCCTjK5t8syrc96pG0cKkAEpr22lKU
/plYY0i3HWs0ynanim45oL/WgBmOXRbHi/9sNB+ZV4zLnHklVHOXzgV/D/z2Hmp/nHMrHkgSgkow
n8tKu4yCybCV8Mpp5E8JySsktKOFHijUVTblVKUzAr1ibg1mR8w7mbyu+TOYSfq5XgeZh9wCPglM
WCBUNlNAm1atpb+3XRaOCmTT5A33JDLvmgA91pjF0VftE1TK00TDrIA95ESUqLUxxotEaTuhd3uC
9Bffbz5YIVmO9vSU9MU9mb2QNfKngPMB58I+yJ1jZRqAy9XKNVG9Y6xeuwbXgCDZq1J/mWw6kpko
aeYb9leTgdWxs2EnsB5xy/h/plx/0ctnSuSwjGGn78WgbYVsOIlTsvZ8aP8XAzAArGkV29MbU5aN
UA/UYmmvvSGi3ivcjTmiqAz4X9FxXK2uxUvIDthiGMpXSI07k8a0q3lbLx1uoN6eOiQEVpAfTBns
R8n42nEu8DmfI1v+mWb0WnriUNf2WZTTpewRibHm5fGoAkg8OiywLNt4CBkVbt20XmdF/abHcSgs
daQvswS/th3N/q9xCVeJeXzLdJR2jefc4wgG+VAD/0JcuMimHoziyISnfYk5bjR7ikP81fOiymKT
ma7HhZNKmQ1yBl+kx98iXRJwmRHl6eU2loqogOg3iRiZZ6jgNhBjr00LlCxO5mVBQb6gnsuWdoX9
ydQ1xuQaV168oamboJWVB2nbZ6NngpDa/DLG9lOPW8qX7qOkqd0pvJHlZJ3jOtp56IRaqcI6i1bF
9GDTm/Y/WHDoAYvKXheQ+gzcrrFPcRmZ0AyjiledR2IjsJinJuqWJN0JxOzCrptLYtE/VsJZiFz7
0QM2WNIk3mut9iI08Y8+2NmOEB6oNF8IejxKIn5Tpnlhoz7MxLyr25leCBaoyTAWftygII8pSLHV
Tt0LY9d4iQwXebygO1DWl2mibJbWv06niVi1YpeMwZZiGSWRqZFh8e+4sLcdn6On2y/RyKx3rJ2n
MnM3qqKsT52VlwUvqg7+eiv7LphPNVG5NWb07gE4cEqLdMf67Y9tVmc9ivWlXeT3YjSAi6bqO0e+
DQT4UwGW1+mgjbW9ThL9VGOCLz0Twln6VqfJbQ6StVJsG2U2Ym+9Kj4BJv7hpX11AdZhKMJnA6l1
BObto6x8RNpmLd4+ngzweF9S/yXssYmGRl+k0wTWQZkhIe2XMkXN2iekDVuilIlWfDkaDFlPCLCG
sEQIjO2C2g8w2MxXojn60nTdhd7p4LBA/q9UK/ZV4jJracWLgWfOd+MDvoi1AvvG1SnVQvp/n1YL
4dBnE4DRy0V1Yh2xVEYp0O600Q4WeqH+daN7HGtTR0o2M+634XuklwS25DoTTMwcgx5SgHEjvkAs
YCTjA5eQKxRR63k09hLqPCaVGS2Qv+rLej1U1mqmDYntIuAbNB0MAYk9w4WOZHywXwlW3hqd+88k
8T7rCwN55RSX31JTW9CIq8xma9kJfmRmUV41Hlkcjy5ZEFyI8KGB638Y474O2pfwDdpKvFT5pR0Y
EVuQchEgehO8BwcTc9VaD2sFJybrZiVuzhpNdccxS1zH/iMFeEPZuxUtjUPF5acri7uMiF8O2hpR
D+Nr+M5+kJ2Yrp+ICHKIaQyjvGOZJK/EdNaqm0ItctgUgANPFYSxKmxzNtJqemMDKAiJDsJ/jMe6
DZoc5NZCA8cHPrYm4l9lwyGr5BdP/o+h1Hc7pXwH82Ufx5tWwPrkl4u7xc8+XB6B3HB3paXdOfSw
RZQbQxarKpivkTetOaLWhFi2Q2Vc4QZQxbXHxCT10HNI+jCitCK04mztjsma7eClZgJkRATSttmP
U0tg9QPhg/Q7Kfx9P49fXflP5MBvAs3G0lAtbdpHXEfSV9ZLmZcU54ASJ6L5IuY8hBJzcOh6wRcF
HRqdrAEPAURbHWR7zYBXWdU6Sc11mw6nmQiAsOvXuVarVBvCwEbKiQFrCUO+g8BmPUEJ37YlWTMw
GRwz2D9riibkD1s6Nhzk3nCMcKeY4FLAMTLC9frs4A7OGk7WIugob2f6BggZT5JDmhXApRf3b44m
YNRVO5Polpvqz1E8/nUa0mNQem0GDGR6r0R8gsJggKe3V8NknIfZfKoB6OK7wICumxtI2xsILiDh
UVLp3tliLr1iagl6COlwF+B16FGlcaew21ubf8PSO9MHiNphRYzjOfeMY5T8VoN5MKGILUyupyY0
zV6bzhMXQ2Zin47+QjtivA4WbxrZOnjO8m0EI1iippuDejd2AhoiRRob3X4xvFNIphyBXE77pvtg
9NCsCbC0JA29s5lxP2cwgfTgb+z9zyKton1VZ2utCx4tv/1kWEtnsk9B6V5zu31qLO1kugWvl666
FlF3jrP6t8lphExqg4iNYwsJYSDUTzLDzQ36i9f4a8dz9mQcCRp91BOKJ1gzlnLeNcerFyNX9gDH
7SJw+rvX2j806mmljWg7/H06pU+xS3mjaVywet5NBUCa11qzOC99+hq68FAgUAZLrXs2/fpl0KN3
PIen+WF6tsV19IPnedDYv4u3CrVDa1iQRBmSgyGaEvPUJvELO5xXi5a4aYmjYw73nkK8EbhmhLxY
s7vIyGQuJOVW704XcpN7rFiLGHbYo9+jN/I5wvlICyUNTeejiaqr7cjdZELx7/wQS8BLPncvupk/
zcJHEOHtafwyChHPUxbTCIlfmJtMi6DuPzpXrCq7XU/CTBl5gGqMk20bi2emZLze9PzGS3ClDYye
R8vkydcMgXmqDWOSdV0UvOE2qzd2wjsMfLZ57CoZErDcJxJjogycb1KCqI4U7fRV6bd04ZLJP9WR
T7E5UHlEmTMcPAs1C6k/IMVJyQdLE5kZH6216TAh4ZoKCg2am37bfrMA92/SggOF6ioxSlaSYYtx
GCUPW1oYKe0rn53dANBnS0X+1ffOGZ3M1mPJQ7Z4Y5N+mjZl6fKVoFtsCuekYq64ZVA9zVjWyiF/
6ooIpSgZM73N91lTbqWdLmmfbryoawkwCAirGANYInliZe6qV8Zm0uqjN4B8n+iLuW660LTquUjh
EAvnia2jo4r6My1uaA+NdSP+RMTGqZkbBLwPRJWR0cDpveiAEDHtPrTSXFd5xSBAWzSuRflsb7JS
hYOqnjz8qoqzTIpui4H8GQjV0sRz66TdNa7QCmbM3ypsWCvdGlZDydsetlXHy6zMNqxBkYMFbhIc
SscRN9Of7bsCjbhjczzY6D7DDn6jSLlmX1Y46QDebxnV8LOR4+IKTRTl/x0LeLcw0Cd29JZKpcmX
PRMyh6/r8cg1U/cdGPIXO9EmLsXaBVq6yAtOhocLBSEbPZqTn4y7zmROMdibmAe1/NFsQMBGtpaS
lIVlvkm7mULdbt6NuGWuQSnUMjwAE3FpiwqWV7LQsP8V7WtH060KorcJbDVvkZXH+dshsJ+FuGrE
lJLAvJoOUPeuYexAuwYn7KyLxdy6Gys1dgXx6Eeh3Ir+1oOlAL+VUKlaV7cZVkb8Cc0ZDD9tf2Qd
k1uviBKdA61kuEeqIaGfaRRYkPrknjkbLj7Mtkq+UVoerxAmrGJRh3oJF5zZY29/p41NezE7NlZ+
4WKzwhB7TEtnZ7bjvPS0a95wvDTYs0IM3zMSxvzJg7e+kE4Nz5IbY1MZ5/wRWMt9bmEeE+ilTcAc
7oNz7cb50jrBTlfaQh/mNf8ACCco2YXnNgthkof1D0Sy/nFpuE7EDcBtr4WmzggvWKJ7NJ4hKO8i
SS1aErEp8xMjcIhcVsUNmNuoKUD959pdM40VfOtlkaUH4smcw7X+qfmKbwCF+5wjFuzd99Jijhgb
ycXMUW4M4hwH0zrO2+vsdwyyknoJoGobzHI51UxrzZG7KvdXi7vvSDRG5RRqiBeErwWkpvsdbZHx
l9c+F1cot/afjJXXLtM2oAxGmxz/KyPN/qOXWf42fpd/gWYeT44HCoyw9JS/D0klIbtOkffbsqK3
td0otgHt1kJ+qt7nv2vD1OjLqkI8XVIonrys9lQ4w4orDhLbA0FdTZv3hhLm3ijgrK2V5Rg1jgMf
CUBt0ySbi6p6VbFKsJ7++sGXNV2j0kXgbW7tKPoVwSuSuhCWdAizaecNjNGcuOPWPKhlN3Vnd6YE
kb09LsuEXwJ0Grr0/9y6v6fjY6ApuwNV0glI9atOrpewKe2bBBJ4Ml0qEOW6DXdNpgTP3Yexz5sh
B8JlygIe7NIOvSY5t2O/aVwVEjReeVhopzl4MmjrGjbWlM7S12xR9YspplM0zYwBawkYWv/2aPzA
UPY2eckJlnUXI5FkKrGV9Hb/yrudpk6zJYZdkZIz66Uc5CnWtW9GHpgCUNmPLoGOIN/0vIwnjQm0
znVakr/SaB+gDVgx/A1o55dfxqR/NIFcT0wClD+AVGd6KUd1zfTiJ4mNcpX0aGgzxqBO/Bcw3O1Y
sB8qeNwsZnG6rIjN8mkCPUZf3IBFwS0BYYEXuT/T4m6Ho1TtpZm5AkXcF1n/W9JVXhOGDBsG06Q+
mbRbXJ+mjUaqhMs0lP35LA3rzenTbV0GB9aVVkYlvoxUfk6VRKBUnHmC/kkCtEyOLX9FQHvhe/km
mqJbMWovcffg9fPmSScUuJidz0MqUKfPsB39r1Ez126a7tyc65pn3BNfe4UvQVUSP/Gv2mppjw3D
XOhciVq7Wg8zOues+ymqeaVN7nF4UPRckIxNcSURiRJHAV0QDQsFBqjFZONX0aIPsmblYNxoguoc
OGLD+sCmy7TnUXC+tFl8GGpK65J0N90CNRFD0PtlPPFXlDTw++ZC3DfkhMvO8cADXHCnTmoVmnm3
NQcFMZo2m0M94ToubGH914p9im0G3ZX8ZiH2XGq8hHkAJhywDdN1Zp7h4JcvE5fWXMGtbYWN2ZRf
RSx2hUUU0CbdbTNAtmrjpelYCkh9EAemLQ8ZdMEwyRUX/8g+ExNdFz2vH9jy5L6DfUbOp51JRCPx
c3WyP2X0yb/qtRpL8h5MJWfvSOfnXnRAESLrOkH1REZzGRtCgAVt6iZKUro3RDDYeTj2xBSCObj5
VvSRs4SXxnIVuelSudFvX5ChH8BFZY3c6XlxmqGGB7BCi+k22T6pQW0JLG4XD8HBL/sVYV8GJ3Qd
fF7OGG8P+WyFJY/EkjSIf5xrGvq1dxuEPLiyPKZWsxgHUomF/Laz4sUX2cRUo61WbYzWSDxGV9jR
7LkM7SzfpUyJ0K5yWmHXo1lya0f/S8cMQ4gJSPdw4/xYD20TKqIdQOEpn1kN8rFM4VO+RHQAlH9q
teqqlM+yH0RPz98KrN8mshlaKMabX/BmjzJtNc0Ybrndssf2Qlm/Gqzy5Mkry1Z3UWcx34vqjSr+
EZci+ISTq+moZOcY8KgQDgmnXuFl4ONkw4FR2iVQ4o5mF+Jr0i6NkRFhFNyagXOvH1H1JpxByi/X
ws64vwaXSHuvXW8DUYvoTbPlmpmGLNyt5TTdBzIxc8dgKw70AatFCVVmicSc/RCNGL6cio0+5JeO
DzqN9W3pYuVs6QZpgnPX5fSmC8R/EMEaibF3Rv8zDYyb1WshScZ93xMWRKSUtcguZjN9Y/FkDWpx
S+AohDN5tWtrNZjOdwM59eHDzUAXL3hrbwWzBGwfq9H68E2C7sDRGKAhzmSCcFYjg49saENpYa0Q
0YXTZNMUmOSpvccx3YGQXcvB3zR0ZTiFw5HNk1gfXzxjYBYtWhwu3sZWLe/W5g2SO0sdzLkc6gWl
pmUQZ0s6f/groz1Y6rBR2rud2c+0oDaQssIoKDbBQ01tOtgQ+XNR8gGGji9ARjSsr7fJI2pXUgYH
qjkypSEo2/+Ukqhdn03XyU/XPUTH2K7vBXe/hZL2IRskOZjhFEDq06W8FF35NI9bHrB0o0YffHUl
bAbMOp3Gu+ytT8cYv/2YOYiiy6K3JVHh9G446JpZYCC+GXkMJTxsAXZ8DoR2zSbnbyQ0BjgYhLE7
T+juuafLlqdmcKudDjWgFnB6U+9QtcY/D0cZeCYCso8kaaTiTYHUgsYG9RA5roIZDjNXc1F02UrX
xU1k2huohVXeVHuZtTukiGD5yhOYvnOf6OvOwMszDP+y1NpwjC47Nmn0KdsOKSk6qLhyMUzMaCu/
OAS9fzWjR/iW2kd1+8HuWmx+6nlS8YeXIUpWLoqOfG9QjAi//6ygfjIv0ehhmcFb49jXKqnPOQZh
E+Vwyg5ageDaBB/rBSxgORoPc9yRABx4osceYmnN94KW6HdO7meJy5w5QAbWt64pCHx0CfQyRNgP
/j01ql1sRluXdi4/9Z0Jz7dy6at7reKUMiiiCeRLdru13LqXtEeXjibfUz85VNZ4zXpaTQW0/tbE
eKSObFlw83ASOoHCPY3Ch45csO9XGdpddvlH7wTMYOJDa9IZoJ39lD72Pwx589t4qTv9Lep7rpQt
D0hEwiKJI+bXagltiZn3SB8IvI6+9mSPP+gR6esSbGEtwciZaFPbEjFszCZZ4+h4tgagJgXa31DU
VcquoD1tIuFsJGFUkjPE8Zu/guH1lED7b6e+XBqNfYDRi90AWYLDcsySGnEfoIVeOqB8lpKIh6Pq
fxgk/7zhyQ1IaZDd49/h3Z3CfKb+OcZ2/ldXwxn+BaTlchW0itu2/ZfVPOK8JS4RiYG0hiIFkJvG
EFbOhsicraqDacpurQDitYH8TSqDq3DRcVjESEJ95FmECTFXjPT60unFnWDg+l11VGP1MuVuQEPP
w71UPc6u1l1pY/eo6m+VOVwcckWidmNmaMPejt1iI0zvECQTDUj/xIx4qZUaJSifbSnoQ9gWSjCr
y/cDWhMMPd0aLcRBcsYwEzqbvMmw90XcpEb2yKq1mUdnI9I/cVFVIWGqzdj2mFh8ep3BJ/CD1dBa
e1WklJQP33IDVAL3xj+6IIwKwa6oyj3XxjwuZVpvXWGQsE8xFHNp431dBay8eSwcPkZf6TywAhRs
Ek+8T1b56kmGl0VtPmXUuIXIX+wBEzE7Ifwmd1Vp4f6dn3Hb2KFwS32dZwxOgjr0TGY7tY1VqZuW
Wlc8Fl3kBgfR41O3SCWzeaSYZg/Bc2b2kHES2oxJ+W1xhhOzWqXckkA0LwPP+EnK4cTy/jpzsyfF
/4vOkBq41xpXzX1A/t4lcufESCvz6eJF7cVNKm4gzo1ikAm/yUlruJTF8arP+3+Qx/6qLt20Q36G
rv00NKTpbU+8eQzLCoOGGpv8ocnvmlfXKWE805OQ7obpzrLKumoHdJIxGzw1j2uS6d/SrU96Wt6Y
VIbdlN+suODTqoHBiw2TUDpw+mHOvLfcxxMDVHtb2vHhcQOKJusiSfA3Uv8wAyTRLJd6yn5xOR2w
SZ1q4XwZUkOeZp/0zv9DOVNfZ5sZaxH/sLS/m+kwFkqex4R/mT43C90HcDOC+0Aq6Nj0OwSHWfUc
KHnEVzHsSviyK0Jb5iKt+5dhaNCe2DT1c14FdU0y3SbQ15a/MT8OSOhuX1fJRovEwW3dM36lo0Ys
J2s08g9OszPj+qNBxcAEId86tnlTsYdxAxEN/YGACaauvjp+TP2xO+eW9cFoEiAywv8rC7VlMvLV
6uM18csvbR5m7pm5Tg9rrHdWRrlnSt79M86lcobzpjr7PeZrsOg0zw17rq5JkawRDfyx3YVZuvit
wayC4bJeKoMdGY0JF6Dy6xCz5Faxnms1kbWAEfNuCpKRzvzNhfWlsutnyNJmqLXDNbK0f9Nkvxb9
SCWUO5uOyeQ0tX9tTVu+1+03YaWrgl6Qi9BKsySry1Vzjypy8FP3XLZc8dngeSLP3a3mhC0ItnPG
FeROD6iQ+6MwDVaB9R57lb7Vc6ZHiZzf7bI/NxHOt6x+q0uNDfL8mx0UPjyty9a1XgLBC+4522i8
rNMQtsEpsuRm1st95EhUa8ZLr4qfvvXIC0S7UvVqPWfOShHXeTYEZ1JLNodZTrOW2Dp25Tj6KzGq
7Ui/wjGRhqcjBXYk62nBovV+8H0tlFlF+8RDpj6nPtsPtb037e4pTazQGEak9qyyyqjg9SX/5mHY
NMozyXGzFU0EflIaHbh5LxJiMx4vBi7gNkdjlPATwMBxpbO1C2+hN1boTPJ59uK3Fpr/UuS8iGWv
Nmat1hoCXVzQJF0x2k5q2Kac8/QeX2u7ajaV5KpHqm7Ln0GMGqXTxmVZibtH/teMboXmMiV0QlhT
jJ3JS717b9v4oLPayuBb7rM+Xw2xw2rffOoImUcm87w6obmFdzMtGAXZhv4vI5Q16fW5ZNoxSPVm
C+pMBHfTIhqr/RDlJ2NUG07/PCyJ3MAqWMVV85s9Uj/esMbzvSqFJbjicFzzWvPQQ/N7EDNRmDY/
EN98R7RxzpPsn+5M+Bgmb1+KaETrHDQHQq+rFMYdjfdHPsx7dNsMznPXPBjl8DaVHYIea5NZ/VOe
qxCv+dktJ56Jkc5f8eyVOCdieuNpGjouySegPBsbnD9nXcs4zqBCFRbZTEtbpDrxHFZ732wz+o+z
M9uNG9my6BcRYAQjOLzmpMzUaMmyZb0QlgfO88yv78Xqhy6lEkpUA7dwyzBQTJLBGM7Ze+1dlVk3
hMhsFQ0oSnA7ifqSbq97SMLw0QlkuYvNuXlCayFxiaZMX8w8BWOe751QemXdmESvcUxudrldsBO0
W7RtiNU2U9XeJjElv5aM+s3yL7nkwNf6+4JDGr3z+DpFd7OKnOo3zvUjjNNtb4T7SsaaTbC1rwWK
gijsj6jdvF00kiTbD8+mXX1xGMWAx+l8mlHwK7bczWSGe7VMbBQ9Xj0qf7KVX5fIKaz5eb7HbDis
NHHGCHaTn+4UPrgmFFsfOT6u0fne94bHojTu1US5x5htpj3v2jHLAtHgsM01ipMxmu9SR91SsYL8
iKVZmfckshFHT8XCw+RPaEG1DuRYgWJVnNcatjhEZ3kEP4+cssYkvC9wENQJPWIk8arL9wVCTtK4
n/PUWJGAuocDeyXS8Rojx/empSGmtXPtyHEpau8rA7eLru+azt+ZquaV9Fd9mDzktotZBanQOgxg
UyQz/hpL3kcIBxjcyTd7phE0D/q7qtEW4x14AOPrb6XA1pDp5C32QDladmevrZAdbN2QoyXGjdVy
Ouyj50YUGHxt86m3y+XNoaqaCNLr66u4olLdVy1NcgX8wQl+OnZxEFO6J6oV3kzYsTvC4dWSLkkL
s0cfak3d4xIYsyFl8xsHxvvcKW+imT6eCI2bXqd/aTqk63HG0VliV+hZZPG7O4MbbtxKraa6z/fZ
jNDc7R+hBrck4NEvZGbasX5elSJ6KtsGhalS5gF1Bt+uWYQ7TAEGpRx67H4o94nPTbBlY+iFdrkk
ut3wLA+6Flc6ab+6LUHeGQoQt8mPpZw4FskbNCy/ldm8EFNGoGCJSydpzBfQxPxOJlsoZFs/i75O
aC3WE+qbRIkrR3OS9YSzy+iPzj3nc0u92sg5I7P5YvdLZntWHxFAXPXBUtAb2mHttfWvokQy7fvz
bhQoZgMzIDTWCNoV4i44uBRP6r67zSuDaDNoEZsWbykz74h6araiDX76/IHg+z8Q0PUqovu3zsPA
XgfJRKJby07TVv0PzfK7amnFdILgrsAzmBrq+4yvpAhYzKl4vvTKecrJkuNc9DK37AgGd53I7iFY
nLMg3u5wkXYbc8i2IiGNJnNvSw5uWEnp9cXNtzx3sQjBsPTHb1bnwAzmANS3SJFkSsi1cW8AqOvR
w9lyvCHv6FeXRzftNO19fK2I7m+nMEP27xIDZy7Pw8mu8E3NOxlkr2ncXJmZcVPQ0bgK2Qqgz+uf
TUTf6wrA30r38ZuOxb7KsciG00s8kpvi9f22ic1qVYXxt6kdb3MTFaNKRsg52aLGc35CM/ztB2TO
et30R4/Wd7Z+r4GcgKsM0W1f9/soFk/9TPl4LIbf9Lo6fH7jX3O08JCpZ/DQoGnwK1EmLG8rjDU4
6K6nPsTdYGC1dWo8X7CeqaEsA9Yf7hrZb/1efG/75LY1y6ug6e/LpBjX8URYR1sbPvoRji1+Cf3U
EwqpTrWr9IQgqv9povrL6A1pFu9tlfsPsWSERKLGPOoYtHjIkeZTCJ/T0vpKvtdLLE1C/ZqrkV8n
0kVGF5b+mr0H1o9ZfAuteFzJhq2BhH8zpDd0j2hdEjS3aRbtVJRX96hKKGKMV7MS972Ob5rMrDfE
k95S978Wvnw0PU6qXSPYhRT20cuTr4Pq2GJN5ePchFeR79zNGYGtGRK0urRRBtEw0tO8bkmlxGoE
+XSkUOUE12FFWIuwXkew0FtPI0RCJo32lAKFN6Rf3PJPWCCtgZDxwwpxN9cogjny6thb13qm0JH8
8VSebczCfPQxVa+TTrFAFQhEGhq+3iJb6VnNyalG6dVQOVcdZdwF3otHUXRoqcgr3FP6IZLM+zrl
+Xdp0570E2KW0bQsGa5xSXR6btLQqcuXmt1xKORRN8ZqNNWDTcYkpK5rI+XL68XbpLLr2QNJoqxX
q7H3hRK/Jyf7Nkbm38oHfZD3d00c3xjZ/JK73QPj68lg6dBVfGN6AxUhYzvjZUi87qFpWGxnI7wb
O/GrGjTvtNkLSTM793+Emsa7MOeHGrHNCqr73yBiLuC0zgnjGokbwmiTBnW3pwNwjBrmQ8/zKCej
o5tLujLJtgFr1GP6XjWZtzFq8cvqg1ufDu04vHVM97JIb9lKPjtu9mBE5MZznKdd5j11rQFJrry3
lbXmdEhRiqqknrsXPyX93c32NOo2o+c8BPYfr8juSZDfi44q1MzTt9j+hQChV+7Qfy+keKg5p2Q+
Jugxf42C9lZiwcap2SC2pHlF0M6b6xD4FGRYauv2NXbyLQTEr34EMbesb6nZBMsceFv605NVWV8r
D1B9EFcPxjQ9sUcf1xHA6RUYB+oeeEyVXT5YjnzI0+HNpdloqvieoO4dKAga0g5WpXRuicZGP510
9Inr5sZqnXvGyk1QiqtA2tG16/ewBqKh21Vj9pyxGjhJeWXJZot4YD07ybYNq9/+XPPG/eGJSC72
LkH9O0MWa7n9bS97fH50Il1RHscBIXrZ39loxrYD8xIbYQoHCL1EOd6kIWHGPiMlcylkhDYaJO/V
oDxr1PLRUlVDMRrvPdlb/CWaHvubEDU1q9S77c1AEpcwH8MW0w4Ah59tB2Ffl9R8JWLqlDaXTO7d
jhWAyKF14KPszKIb/Bak+UyIJrCORMgxitn92RvFseghezfs7Ik+3XqifetKakQYKkE0BO1VFoT3
jtvcF0wG9lT8DTBUMcJaLKdiuLG7/qvFz1forlqBD7S1rt1ObuuYKlVgJ5hBqz2eduyMQO3C6qnm
EMB/gSQx5oVKvuqWRE0ruMUXvQW+jeIT/4IbL1iKFA9WW7ORjfO3ZilvsCwhngr3YwL2IvBevCH6
PmbGferPW3x/h8mKaKDT8/GnO8RUL/Q9r01nOLYuhYhFFRQwn1fdNqDll6aIW4leXGHxPKSh+lWJ
fGd2pI/zAWuafmYtvLUmXRyHdLJp+viYCLIs+3CfxCTjCn1fCxb3qWm2xPUFqF7Vzgj1Y5J233Hs
fcclfggVuaU4+++wH+1F5mwqG8gbXfJE4lJnPf9GIuqafCZs/yl1UY94c/liVsafDhZG2IRbxuW8
JGFitXI4WUGGqwjGY/J+JHJx05YE8ALG4h/oZ0u0+pxviFRDD1mIKy8rD1z4hzemeC+q6XYR+1Vm
v4+937Ez/XXMiL5acNsoAT8LD60zX4/SfBkzdYwyF0GStfdh6bQFct1wvI5jTnNlkqEC0z9twXub
+eVOHgJaMF10FwN7rLKTRw+jmMyQXCVoJtAWo8ZuXLRn7sDPN9qb3gKoxTZuJpTc5FcH9IFVH90X
2maOMpjHvfU09Nt/JICNOa1L+qWOLL6Q1ckxlwNrTQquT5vYqsO7Mu6+Jz4JB1bw1CaElNEMEuCw
5r5FQV4w42S/J5qPRZFckRv3EAX5YSIZajsb2W8QA/o7X3T4zSc0Ssrx2WXTugqalJhZe3yoKoaq
Q4/G9cqt4HQYxPRXo5JPjy01IzfvUSaYLxwKoR+Yd4sLAUzJIahNNIpyoz084HaIS90cmEGTjV15
P7o0/RpPAW0q1jWzSnjyfrNid3hXRC9qLMnGExvd+Xh35ofcmK/GcgJPPx28xWiMxx45Q4tlO+++
R0JxsFbrOlcXuJBn2HVgCk0FPFWisPOWv//1fymppMP3qW2q5Dih51qXFsV16vTiKa+ZDD5n3pzB
MMLHMzWrL+E/Up5waf2gBFYbM2sHTor9wMwlg7nFMWkI9FIoIKLwv1MYuSLQVhOGurZPEeqBXYN9
zAmrJzmA3LpCTduBgIMnHbtMI25v35JY1V646Lknyk4UsglpVQLe5PsnSkycKdMYBI/pQs5JpLMY
xWhyNrXjX/33JwqF37Rcomdd8zQcI+/KGnF6kh2Vh/HdrNLhiDerYQeTwojpjPG/sx5BpnLSVyZQ
S9gU728NQJVgpgYi6kaEQqLxFF80Kb0X2EgLpvIUjESa7ZKZ5i1JPieMVMca0rAqgYZO9Vh8gdGA
WC9eVNpMJj/HLHA32WTnV51mgv78eYplCH64tGcuvF3hmvC6399gntfBkh2aHdsgzG+6majkJEKf
oQKySycT0U5S9+YtlQdzP5jZdJXP7OLZhI2YYboAmrjyLiWTnGHlglCHEobtTLjaPPlCycn0OFlG
2TFxfYGMg+oFhCp1K3SxpWH2MFnDDl88FMm///1pOFA9LYl1kw/XPiFUVVGG+cyN+GBj+iuF3aZ7
OY4Z0MrptZqgxc4ufp3MGMiInDvKsXFuQ3ezDOOhl2ayE7JKL7yhMw8DuwFjHSfQ8r9ljvnXdNVq
nxSQBkpxbXbNl7AV44MXGP2zH8OJa8tXwzN7uP52g8aWCPHPH8iZLxt6LumuBMsuXbeTi6uUA1GE
e+SYTgJObdvPQMNNfSUpv164T3kGILskiSxpE4hkndPIu7oHptlGAyOq8h2KAvZINngEbwNamXJ2
KtXzLtHwJ7KBLEUcF1UmnzUhzS0qSXypzTRHFEA9QDhGVpGtrsYa3VUz0i5NCrn3vLgH4pLFxU7Z
ol2r0C3fBCmR2E40WU4wHJ0dSfDNsxg7+ybDgltfuMeztwj/2bGVSVDYaZiGO1t5MgsozKXRttcD
f/qelllLeWM0n82xQCpPGOWFKVOc4dU6UjiMaNMjPds7+cTtztFqQHoOOoqNNPHR0U4Edr/t2xl6
mUQsOJLNQ1ZNUJY7Q2OUmsyo/011l76FpnFnUpBf0R2RF0bXmWmPJ2HZNtnapGqdrhtZ4yV921qE
Ruh2uE8BVazjLuTkViEsUIGifp1hz89izIqfj+uPESuuCaWdMe1oQONKnUwxo1WJrtYEFHTOlOD+
SIadNIa/Do3lVa8jtA0dn/fQtOF1VlMaji6EkHz8sAQftKABR13XZSi8/6rTwTLC3ILgZTc0fl5b
3y2bX4NIfPSr4fT0+d1+vBjPmP0eMW0sz+Zp0pOYgEng7HQX/ZK3b/qUmoYRoIIGCPft80t9HOFc
Cuw09V/Fcnm64yGSZi4mHbiHKsWSavtKP1DasHZ56dc/i7Jqd0QSTdvPL3pmhBPHppmuTXDucBxP
pinDomA7To6HbT0GEUnAyVrFY8FWBPlE07bNr7psqmeM6fIYC+q5fQnPhsS27o7w8QAdXU/TuR7L
C9T1j08DyS2x2ATIs88kxe39W46SeYTUZjq8VDEjWiXyxJQa5kMik/6pdHCHc2Bip/358/j4vrms
o2mr8NoBVC9//68lw0DnNCk5Owegts5mGkL7sa+aZte1AHA/v9TH1YlLUddeQpGW8IOTrV+Ux72A
WOAePI1ku108fxz91W726+Yu90klrN0soSzhVlAOc+vC3HbmTtm4KGYQ9grwPk8ecKvtQrpVAKW0
daq7sC6BNjZDmd/BYUOk8vm9fpxHFYkWmiQEWzJf6ZPNwWwUMq2xzh6M2qsPVOHEg0uXqrpwmY+z
Ijpedu5EZrItE+rkkY5l0ZatCf52nuzFoFm56Wsddu5fy25sfxcRPvNTDIn8qeMBVfDn97h8Ke+3
g1ycmFKuTJvXc08uDnjAGSx7AErcwIIrepRvIon2CeBLxGnOhe/jzDTM1KthAhMMwFRoLR/Qv0aq
V3lV6ZSCe81ofBElX9ICg1Lq1aRAqT4RmyxBaD1aGZW4MfuO1je78LjP3bFm9WHjwfbDNE92+FMT
F3i/UIvMUe+9xKn7aE+if6kcoAwzsrsLlzszYpeXay7TAh/oaV6mmpmH097yGD9auKvcktNbFzfe
05Bl7Z/PX+aZAWsTiWIyCyyhvqc7qnjoiiynH8484Bk3mibegwrK/vU/X4X53uZIxgzgkOf7/h3W
mQNYKR29g11OVrFBW1X6V4gdvb+fX0cs39fJ2MRqws0wZqTDOvP+Qj5UgGaoG+SkcdPuOql/VV1Q
fqNq7N00o3igL4kqCDfqfRDFbzCqMFmQub75/GecmdPRPzANWA4bOO2cfCGZBT5wmPlCNG7nx7Ie
MQ4VbCRdmIaCMXREZ6UvDJoz1/xnW0zuHacTXIHv79wOB013N/AO3YBA2lkMte6E3a5KpnQLt3vc
4IdVF6aCM6vqPwd6UzroQ6T85+//9XGmuo69wIy9Q5RMRXgL9hKLTFYDFAdnMzQOmXtG9WQMKdo8
p6YmuQ5GValDhrQWVxPlqKfAHSky10Z+bQIfvrSL+/gtARJmipVCSw5Gp8WOrqF1XXAQPYwhhixG
B+nwiKyBgXny6+dv/eM6h1BmCeRckv88sh/evwHoeo5bR4Z98GJUIqp1ERtiAR3pygCwmRpct6JH
+QOxQtx5PtLmz69/+imzFABMpr7C/oaD6Wl+WU/CiqsW4rmPzFpv6PWaDkXCKtj+9+tIwcZ42b45
CBjf36cP9KKc59HfxwXrNuy/NlnPfkWr9MJ1Tj9mzbEStDQhKYQlMa5PPqMYbpPLoTU/xoAyktVg
laWJKDmS16MOaOwCZNf3liAQEPpR1v5gU9l9J7Qqfm4d9Jnwfcboe5CgN1+F0aLU6YuIBk9uGJix
x66nSk//2n2c/GR8FBTnHuIUNMtKZC5y86jySKIyNCbTAW1KTfJPA9XqiygApK2qakh/MOXNybbq
a+8O5qZ9HEuRB5sgCQA6jdqnCYaFztgEhbMQwUscBnok+WdNw4ZCsBG4+8+f2Olg54GxsSWFUZLg
ZYvTlXnRitZgpfIjtl/zoQYJt4sNGVwnRqMvnBc+LMtcixOjVCzILoFWzsmJERNhSA6EC1PbAX9I
A62+8tsMqjbNrp1sOiSy2cJEbxEEjcrVX9oe5evn93v2R7CssEQus+yHJL2g91rR0VQ8YliEpV44
TXctA8OPdxnRCDgY7QkjZd2kVOjbnvMvqiuF+0y1pbhQx/2nCvbvpWd5IBxpOF5YtqcsdbJPwQrW
d7mQ6RExO+LI58q12ut67EKAaYA4ozD/1UmHKHkENazp6EkibMcI8hfc2vxUUGJASqrzvSFnGFvA
RlUemiuDksSlx3a6n1l+KvVfxd5CLUFTJ+9uKjILcZFKj36unDvPKen4ovCRKs1elVsMV2LEj1b2
/ri20tTatz2sdWnGYJAi/sJNmEqzpnXuuA1UMDWw5Qsvdvm0Tx+mkhx9TUrwIPxP1vGBpQO1rJ0i
YfMfrQbCbVXjfsrCIX0DeWDs6XNGjyLr/2LgMl4qBcXVLVL7tgh5cJ//mH/2Wx9+DPUei0Q1qten
tUadtrqsSz89dlWNB6FyMjoR0MAmGvtDbD0p5JfVegKu/2xXCdKptqHevVaB5/mPSJxJdJgWt1HU
9tEhT2yOQmh7gr9RAHV/ZSC0+00dInJ3dV7a+MN8yxrXnuFnz9h+BrpMSZD+DluVfrPDIkb/n9a/
GhhvGG9GlpmVH81oYEYnDN4+v/PTFW0ZJwQL8Z0r6WjndKZ3fRfXnTQYJ/Ec4aav42PsYGtjqwhm
M5HAhwi6uPYrZdGBsi4tAOeGqWZCU9TBqC66J8M0g4AUaEGNN5UBZH4m2zWHATbEfOfQfO1LlczT
LdQ/t8sZ1RXCXpbyk0GHCH6imMNsQpRA+mQ6Tb4rkAltu9lF6h6Nr+D7q93nj/j8PVJzcQTjnAnk
/WLaLDFIAg3iMXLpc5UJeSZbFAm4xmKCXR7bsbYuHKjO3SUtLdOWFK+5zWUb8a8tm90lck47xLmW
LMJtgrLtywAe/p4Azpc0g43YoS25+u93SdtCsidmHLFneH9NPL2Onj06CE5N8711MEvKWZu3vYir
fbUwFj+/3pmFkA2pxRmVI8By9H9/vXz2k8F2quwIMrE/wmX1v5otBvFsVKCwPr/WmTdIfQ5AkRY2
GYjOyfNMkRJgJVmAfkQhbQNgWmTXIa3Eu9PdoKiUF+bGs9cjJVB6dLesjyUG1MWG3dAwzJp8sjco
oukQNqnZ/WzLOMY7ReDRhdd3ZsiQn0ayMwU0jhant+jBDpLGVKXQ/B1nlwdwbDw/CL4nHOaQMunF
jYGf6/PnembyYcPKHZqYqNn8Le/4X+O0hdiRMN+lR8cpExfZqerRS7Gqdeu+G5dOvMzxzgW5QcoO
cREoe8PM6uf/x+tdylfCFkwJ5Ka+/xkMznoiSj09WtU0mCsfhvHO7fHIR1mf/RqyvLrwfpexebLa
sKGiFEhZ0Fk6XO8v2A99Qy5ZTDpg240/HDMDmEuZZ+n7T86PMRbV/Qy0YJOQiXZhajjz2biSIrDL
GUZxbDq51w54uWm3XLpDSgrua8DEp/rCmdjku+6FxeXD2ZHp1mUOWnoddBwocL+/UcK9agdwJcFU
tgFcF61xvuk7lRz8AQsZMGNs9SROxdZruzAu8xSpL3wNZdx6BlyMK3sCXoobw2/0agp7O7zwNM59
aIreIptqj8nrdNLyXEN6hSYM2W+m/isQYMwb3mjvkjEg2t1NhguH6XNfGd1jh1YaZT1Tn0wkaprj
IAXne8SKLIB6Oc62Ht9aDq+IDY1mPNoxVIwLw/vcK6drx/RFY9llmX//Eqx5BICZRslRdUZ2neRx
kUFEnvo98LnoUijguf06jTuKTYgnGOGnR+QobIq0RotyJDAqOnSSFBkzwXnR4PI7xG0frmYFaqcM
y2ETSQw3wWB1vz6fV87dMWhZyokuawPzxfs7BohV+2rqYHJQb0hXRPLmv8hnirG8ImH9/Fpnb1gv
PRyWdqInT2fOCd6NFzVpdhS0cohhHMuDMjBzzShaAr6qgUSzUYKK6twlamdooeKb/s3nv+LsHVOV
FiR9UoA7HVikIwiCCJjCAtMHnkv8TxysbcJq1h5JKxcuJiTP73T+omrpUnGhEsUR/v3ztcIptXJQ
YMdCAMQs0ZBubTAg+4R4iKsxKrIrZy4ItyqXm5cElG0MWQxg4yIPCm2dPX1+8x8SMpdphuMw/RVW
TJdx9/739Itqa9AT8gwd+XuzrDpYoWG2IzvkIY04GGLLbzaJjquNnAtvNQ8q/lk7XQtwzcBh29f5
lWoQ/GZNXV/4+s7N9TZLHLoOGowfRB1zWJHogETsiAkJ37UTRsTmafeh9+Hgzx35CXUfUcMLjf/H
R2B7NuhF5nmHFuf7h+I3YE/imXFJlMZ8w7/lK9cepn3FEnrhGzg3+mDUcHJC4iQcfbKLN8yqJZex
X1KNXftXojvDWGmlF0dj1GBb+/x1n5m06UhQaGb/pyzXtN7fGFzTSNMfR6uSOclh6mB5U4yIDm4+
hbd24SVfP7/embsjS9xEAMTmyGVqe3897DYE4gHHOKIj8yekyWPgrW1CJqBAQR651Bo4symiwmhy
JkZ7Ij6sSWhHiKEWVF0MD6XHqIkExM+F8j70Hpf5ne+tAmnJ2vEkE/eSiOvMcEVSzce91JdM/v/9
zZr2DGHc6RBxEdZs73ESUOgcnSJ/YHXpHlo5+y/J2GvML1g0Hj5/0mcmFloibMAEb5dzqbW8in9t
CGmdSnJJObiA55IrmF4hJeWYaTMKvikSXpEt4HGwupiERxdTQGV66JKdJHlxPRazSwNtGbfv57ml
Q0NUHYsmXY3T02JkiVy7BiUK17CoPnRYAXL2wbJNt7YP/3glp9CF3jsZfrWJ65q1ztXTdKuycjG/
58Bixm7uv1g+emE0hnr8Rt/Z8XFHDDPUjdrV11RY3XbNtPDa1KGjNiHQVqDRI4GhuwgzLgaQrg0P
aDP0Y5jipVxpUi+QquMuz/HVWUvYsVX0am01XvBmeLUBcdQCzdMbc+vfeFYYHYgHjIJjkmD4fc3z
lKikocjCPQoZ885WtQWBLKCxs/OZwNFVKSPbZb2kUAFLCTCWlgA3+2DAadvF5rjyMa2k65Sv5h5F
qu+v/SQIr3xO8iQCICTP9nLKxHdjssIvZNLNnMrMpCAYhHTT3YUhs6w1H96RYn/JkKVZaZ2cAx3B
+uK5xHbGMa1uAhLlrSZ85QDqE+BuTBJCZILT1rj91l3WwURY+KBjExJ0pV3CLnP9ROTMhRnxQ5dq
UViYXJyzNYVt2z1dkhqDQ5aksDHDmVrnDM5dA1nwmRJPtHh+2l2jSkhUZdSs5yZuX2n8qXvLDdzr
zx/Qx9lL0Cxamo2IMjnEnnzQoxqNojOYvYy8X9L9qvkg0P2sRaKnC7vpj3MHygskDq5LNo/tnX69
wzAGnTnVObvb0tgZ1Wwdywx8mjeRdYWDrN+7Re1vyEg+fH6P58YAk4aDYI+JWomTpa4mNIAVyMjY
YZSq2rSdi/xcOrN3aek59zCZmCXuGIfSw+lC53P2jDXTMzrQWl7nmpZbnPbYMNxe7D+/p4+rHJOg
tpH6sWWnNnaypqpWyK6TPvdUJ/KP1cQzqcgSKZZJiEsDiqy9MGT/OW2ffknU+pHVsonlVH4yUvqo
bOqitLJjoRDNrQqVOTNWvtbN0H/57XwTTNUUb0hh7l9JIg+jhaHk35KkCHzGyRY0YqXs/G9ZVPnt
1HegqowIYtimCAUAtyalLhN0BLdYtiJuDg+ufVcGjfqJMx8bkHQy7y8MCfdROrF7oXR/7mnSaJLs
TxwUZt7JjrXA6YeRkGUtImMY2BlhI1kKLjmuXO9aW205XFg7Pq7inCn58he9pKfYJ79fyfqSNBs+
FJJ7iYxa1UNYX88DQq/WirNt4Ro//aHO4G855D3Unnnhds99ECh+LBMFK6K6U/GI70cdhzuKcXmZ
6p+t6eEd95pEF5vPB+nH8yw6MtujK0KjgenuZCvWYXqcCou7jKWucE/YYR1iJYNVWlgj/Jkk9PGA
ZKI1L1z4zIeIYo9DJg149iunNyjZFuGIYaxaVQa2g3xOH9uC0ZIM0eZ2Zm3/630ygTKDsuFcztCn
eja7ljJdoNfHzKWZGIlgCeDKGwOcfd7GD67jYy7GwuxfGEW0lj4sb/87dbMPwT1A5/n9OBo5IbsC
A+RxqESx1VEwXREXm24GnwK5M5njxnDi+arAu/DHcGGyt6L/EU+j/goPdD6omQONNYCrTDKQKDoR
3qOMO69Zk9ZAIqFlE+FczJ57Vxd1c59YNnQ9k2AhKYLoCStm+pSFidp7jU8mpU7mY76A3tDHCGSR
03SdLVEx0chM0WTTa5yk8drp/btFUrCBmX1UmAQ3XY07c47iZR/QWut66kEqZJX6MReCjLO6lti7
sZELLEebsZ38Q501/R7UjUEiTFV96boxKrHbTCFbQJcsrj5bQuGC2iANwcnK54Kz1zpYfHCBDKEf
SaqZf2aN0brXBKWNPjRT2RlUMUsSCfOpdI4+xGv4KU6/JqBrIWZbw7McjfyZlkjyprGLAp13+ukY
5TZdzjKs892IQnjYAKc2oQMBFooG7T45fUMShtUM4i40SMUaSBqD4wDlpm0Jfh7nYToEfl49GwWA
6G6quKIXFIeorFE1+4Br9iYZczvb9P8GmPTgay7RuZNDW6xyqx1N2gGDlHDFo9Nb89/BnSpIEFLe
Kmp2qzrW+J+MOYQTaQQFlAQ7e0KuXj11poQZTff85zRAxsUi3n0b4nZ4A3kdHaWpyl0BiJRviKHh
L4HZBYdzUNVJcyA/btgMxMNuTBM2njkQ+dU2M2nCQ+SPhHf7/ZXKIvNqTnIrg3GmowcAveO2tki7
p9TmrDorCW4cQ4870RMlplsVHpOo6R6pzyTrtMLjFGksoJ4QB3cM9cG3s+wYjrhFcKjfoCjBI6ux
r6klO40ACRBbJEK/lYhMXrKWZ14VpC84KplXZDIBs9eEuVqlS7IH8TDY7WAegDVKHj2/oVNcUnPa
223+p7OYJkTmL85JfmdE7uTWy4fyISB89ND3hvvLMjR84JlTX0eOazfcBBZxicYQTxsvM7wvqeNB
Xhd0/aH6EHPARDcAXlLVEb7hSKI5YfXuFPlbfCM/J2R8+6KGqIeEOj50NdqEwoXnNyNcOKh0NDei
S4ZV72T5PZ9hf+USvLyq6VWC/StIiCG2555I+PGeVD6bW55xovFFFPf9qC3Q/hPbSVtBhUhJSiC1
r4dB3mjmX7kAlBeDX2SY7Z++r4hfQLf0zcDRvIZ60MC21eO+QJ1LMSf82bjNL9UY3ZUdgmvSI1Rw
OUhj5wh/frACZd6hiv8Vxu63MCmIwQw4XKRlQ70Fx+6uZSKo6B2DmDCqKTqqxZFX5DALktwMfiUk
4m2s0nc2nZ+3W9scXktSlh+DFEMkUSVLdJmuwFC06K0VrGGkGbPcFqRorpKhJNSwFRa8WWa6sIN3
MwfPiG7VFpoMXMWg/AnAoCep0oXo1ECPhz0ZdjcxhxpmoDzdF61sYzZQ0XPcFCj9umpYt4YFAyOe
/Dsvjoc3G8/lCALMJTKtb5tNL6ZhFxG8dUUau7HJiW3ZlElMBHBeRw+jMZAORdHAXo9Bg+wHBdAO
4tsf5RTxg8piEEWe7DZ5aX2vMbG8zXni34dZRBiOYYpr2104XCRQvThDQz84SF8G5eKC7ix/E+rJ
WoVp0u0CQ+hbuwQrIgOrXXcRIP7Bi6oD+1FFTgr/EQIISkIZg/HRp+pzP4souQqqmoZ/E/rkRiWA
Hps+aY6EAorHTvRU4wa/xuCHxdErCCHP/TZYJxHgBq2jmT/KRd8FHQeEbrQWDXSTjPytugvk2jDD
R5x/sl740e0jEHsNkc0tfrtxbz1iNOCXQj49sC6SumwYaktAq3VMreUzFL7rvAbDAHU0RLIXtBwP
u0SBN6NBtSciikzJKW85P3Riq/PhucgbX6wK0mJ3TkuKgR3Ocm/mcXckDavedaOHFmSwo40Fl3zf
N127aWZfXY8dg0TNYXNEWlquLI+YXOwk884YmmFlWm20z1Jp7csOkICRTOYRcmFxS8MrhekuQBwD
FT7UiFoID23mvZWJgT+Ob3zOyztiWM1jTQANVjva9J77HVlIDXx1KjblwtR109R8UgPFMFWUMyFB
U/OYd2jGamqCO4Q18d4uR2cdz7p+YhdVbug+J+soCmIgRmSmb1wDMeW6ZKreWy1lgtmzepL1hmo3
FBGIvKiwAIVEhbEBVEfkUTWK1bj0KOk0L7g0bW6pDKpN1tN4mbAA80Xx3JowxggjsNcjufmr5xIO
W4ihnxRoglhFErY7Z2rr5z6OyW0JOC162sh3Fa1m8EC1B+hTmT8mIplf6t7L4MYMT6Lt8xt6pN8Y
4tHDHCQQS0ioPZiEDO1sOhwPtciLLQrFFN4bbouqaup1GI3uF8Eh+ibCgvyoMtG8tLmoVlMeTUdh
ecDnACB7e4Jvy//h7Dx25Ea2LfpFBGiCbppMpi2rUpXMhJC7DHofNF//FvtNbqUSlegL9KShVjNJ
BsOcs/fadYitON2WJJbuKbZPW2RAGUsrM9VQdQQrOlb5NZ9S8yuSB5LQRmut/rtY1Z8SOMxfnETE
+E7beTuOrOhZXcTbdiLRAh5Fuy9SxOubYpgiTO2QAUVuzVvk2dORvI/PUsjmPqlmESLyGsmgdIrz
tJQK3BzMJOUQh5bF3NpUTtZhpLZ3KCJ67pskBgnUmLY4e/1ikmZjlKdBV+Uumptpj4dQfIEzz5nI
0OUuZQO9p3ERHWMl4Ub6I/ywOhtJZZk6UMxDk7JjaKTvbR0YA4GXuPBIuaNnv9OzVzaHxpOWtuSx
xJFNHFRcksUT+wSSzWSq8ZdDP9eMMHeWGmon0VG9m/VHSZ7lk4+zH3othN9pIU9kWRpz07sdQjZ0
DZ+I5yRyQaaka2WUQD2zKw6FSZ+f0opN1irc6LlinunYej9SBijvtaLWnkYLyL/q0OktUzlsHWuw
NjoQ22OROOJMLQfCXWyDWhn09AjrGRAU8MygNLBcZVpu3mW9OX2pV9ggZ7fimLnSfGgntj+1cvwt
udXixZltfpofVU/IE+3Q84Zmn0z9slZ8VGCZy5feRGCjccIm+WqqHDK0Cj2I06J/FKOIQ9fUtTAD
9QETgAhOZ0rM09KQLUTSRR62S5bvmQP6r7gKkLY2tb0BYtDvfD0Xz1FTwOloqvpFQXoiknbSd40l
WFY6CxatchwyQ/SZnK42hgNVqVfD04xz0cgEyEIcQwSP6/Ex5SyxG6elDmnPIn63ySIkrwjzu2oz
66tSAEpoF68xrLkznosxUsTdLPJEKWKhiQDQMkN6tM1JR4HqJZZQVfa4rQyr+2Sy3bjPctN7GutR
npkIiFrmGwirkUy2roHBmPsq/gGZmg2WmYvoXhBxwraqe6UQkOrh7BfRvq2WZSdpqLCNyu1D0RpE
QNiaOrp1oqbNbHoDiLYGfEdiLUw4y2B+Vp4bPzKm1R4+an03CcXgcMngGOinhaUuDSizNbAPoKak
FVcy/gLhFUktDa49YiiSnPrSujN0IvHkVOohuarVbnDseqMv0OkReCL9G1Nu38cTu+exzPcUZsQj
HQgE0rHLIr90eujrpf+NCTVCdTfpkCDgpRAhYbbhqvk6zB42oJxVNUTbNwJZZNMhbcIANEKfDoa2
eJ+0IgckbxVLWFAnfs3M9ewQ54xBwAt3DWXrsz1OzFu0eNdENgVtC4gYsbtyYZbjMT4mJgVJy++G
z+Qc+TIQPtC4BsU0ddl+CRS2vL3TZujerDb/UWkE2uRZb++NfsVNa/Cjq1Vk2Nu+sxKV5+1gFM7L
ZCt5GqOm3blgFXdZXU+HPirfhg63HFsq70zQRsrefy53Ns3BfbakKXsyF8SQKjqwqP1A28wmyYIQ
Q7AuFsGNXvKo1dI7RIU7/CBuKtqOaga1LiMwH0tEHnICACVY2r4jp7iF55V1f0CmO3tv6CN4SNIO
i8qR4ciUQQ4QX5kFDffHOFUJmhZmMr+vls8s0ObnRpPqy1iwwudqGJ9EG2uP1MFb8PnkP2+VXj71
6Ok3jpOLvVPV7r3Wz8VrrOCSzU7LGm4Sa2PUUQoCxqmfsU46rI7AveZMX/2j1WNTVj1JyB1ZxEVm
WU9VlhphAjNqkyA/Dvo859gYxepcp4T/GR1nxcoqy18cn/xgmWX10hr0JKQaySsQ8DOBqIB7xY+4
H0HQtJsFNi2UHP1rljViObilX+ylhKxFiBexCxm55B/XI/4uf1BvoeS9ukeobvsX1WWtJbS4Wj9B
JILxXgc48tUDSPZAq6CYbtQgrjS414s5oARAJXjU2d+XIIbKm/K6ZDtP30guEEzZ1BX+IO4BIenH
tGuTR3ZtC3C8GTgLNGi5HUa///HxLf9daqKSBq2Bsg89brpT738Falf8MWT4nppxSs++TxI88OcR
5ht+xxpwIEnKf9oCzNuNUtPftTR2SGsx37LQQqP8fX9hdp8QTvsMj2jfDL+iYZy3Le7FGz31q1dB
kSMwz5irb/L9VcDJt+TbNuAoamU8O/bo3ffO2O4/fojXxg3WBSqTHiW7vxwkbdsKLzbc5NSks7+z
ya+T6ON9b+dwMrqlmvu7HbA2gxG6IPEVNPUuSqAmHFyW/VSCWkNMiyLQPChCqnZx7gATySgTLCrO
j7VL/vfHt/l3tZdamak7OrqjtVh/8cp8Mmn9lIyqEx0X9zluVHVfZcS3tkPLkiPJVvj4en8Xe7me
jZrUoQmBBORCVMUxtzdqtpSnzu9TomycfcTudGlEOCGF2Xtza9+TYSiODQW8G5/nP+Pvfdmei0P7
YIgaNAou3eSLO86TbKbkhGCDgO2pdplU3dnVVqIy7rU6s0kByAvTeeUckVGw8PGZmXMcF2+xRarQ
JjcbHeb2nJM8hEQQYNfgjtD9hnoa0gAoUlLtnXgx3/JMGudy1uoftDpJ8fM74oVI7LG9JByaZngG
KknaswRqRoRylmjHfLbbdl9LPXmElua/RZzgsYCCKHhzYV+5oRkT2xkgqSa30RrQGN5oo1wZ8ZRN
mb6wSvhIYy6+q85gX0JfPzmVSa8/jY0YiEichntvjrwbE8W1iZKDxTpJMkUxDC4G/MCDGXU2BCe8
Az1pvZU9nx0jH/+TtT1JWNj+yVIvCDkiUgI21MaPHWhmPcq/Xx+Px2s3bdMzopuD0x+t2fvJxIp0
g1BYV1LZ8+QvdoZ6F9ZTzWnCcif/88cXuzIxr81xrkIF0tbd9c//q2c/jI5B3YtdiBpMS51HZzIg
CnqF9Ub+XA7Ca5DxG03D6evH170iFhAuTV/mSwSGHm2r9xcm3mhurCKSJ6fXX6RJBk2RpwX2jzk9
Op1mBXQExUvqDNEfmfb10SaP7JBQydo4lKhviQWuPXPsV6xO2HugClz8mliJhgBRmCGzv8R7weL8
bOrGl3xszH/d3KGJhb8dfQgrLh3P9/dtW0mF7wa4T1PJ/g1mK6DgKpmsW7Po1fEMHgG7C6uF9ZdY
fkBmZterjI7y9EMcyx7YlRDlV6tynO/UsbuFsPVGPTeEATkHK6pDvXBvrFjGOndeTm9QhQAnUYxF
WHgxlmMq+WlOdMAJQ6iDT8swwc82fg/nUBGFIAoVGo4kmVJPpv0AdnnTWULfKSPqb7S3r60q9H0F
lFqTcX450darOgjxfnaKM0Xg2dJQSyaVATwXet7xl6CN/+fGEL+yK6DoZbP/ZsrQnUttITC4wvYG
3kAVuV/0aKwOaU6iSFL6DbGs1P3WMiKdKPHda8wXFGXDuQOwhZ3EohUiKj07c0PejXdyZbmjBQYm
iPoLvdpLAVZnNU6W5UjvuymPX3QviZ6mHPQ0R2AaKVK6A0R+3zyCEnTiwIXwXN74BVeExVgTDVT/
6MBwQ156mpdax4Nm82AcW3pfQbSZry1ldncTT3n71PWa/rjAi3Fe/LqL9H3ky1qjiTXFrFxNQ1im
r0jrycuWbGmYq8hvb7y5K8PWw5YAA82kqffXR+r202x52UDfzq+ejZrT3ZZuaTzTMhpNa6dpUTkG
q7Fpt+ha9qJR7cOn7Grts14VTx//mPUTufiE/tH9omLy+EGX3nZlyEkggU3Ivlyzk8f1x1CzKR4X
y4qB0LZkjlcEtWl11YYfX/raAMZvxxkF/TeigoudmKupeWlTNica9GCFjouuzs6biZq7MSKuTL/c
mkF3n60tut+L6bfPiRCtR+5x0qIWbCFdqyBfrPRBJLl346auXAuvAP+gOF2PJBcTMHxE3W4ER5HK
neivzMlgv5qllntrkgqY2n/9CHEaA7YA27NuZy8eYdv6QDDtXJ4Y1VlBiXjOn+MWdMyN7cuV6Q2t
icOAZTnFCXZxV84iRr7qid1LNcOM44jDFo7A51SvetJv41vmD/evUQmqBWsxWke0o3+J61wkwrE0
2oj2sxEfyGMqnuL1UOBlRI367VIebGOIbqydf38KCLOYTzF7sF9nAX6/dkZL0SINt+Sp6cV0ljGw
a070GAvtLCYUSD7CKdeDrDStG+e7K3drMFFxwyzZzFzrn//XLqmSkno/se2n2k+iVxQvRchmInkZ
u9Td6SaV6KIib+LfDh2uhQjfEGwWGDkXZ2anWSbVrhtSTgb9Cy06jTg9pfL0xhC9Mh3bbP3+UY1y
RgbF8v7ucidCTTZz1GuiurmzlT8dRJ8RZFVa6fdpgnI417lHl4pieClaQaWU0Ck0IxReljY5Skjj
RHyat6ge11437kIWKzbkApv5+9/Vsx61Ipv5dmhRkN3pzmHXFtVLR+jwwVMVbcNR/sQFq9+Yjq5s
W/CKMRexPWVviw77/ZXhw9HlbQcmPhWL5zktVchgo4OouQUdRI14BcJ5c7lG7NWLF0ZJ4+IWtv7z
8Qj4+6P+x7KGMBu4iQ1h6/3PaGRX9oNFoQjTa/WldtQfu1zQzTqRfUQdMe/+h8tZGEk5DTPSL+86
MXVFep6TnBamXjuwBdfyMfIAkBfgt2HI3Dp6/73AcIMrsmUtTTFvXQxxYssKQyIaPsU5gTSbVHjk
pXqlNtyCb1zZDXMlzpIeRzwyNi8FeRK3f2FoMjlFsZkH0gEZPeeC+IZBkQvlNXJbOvQtsClRPmwG
IK3zTa4niiNe2Pu13KZTwXhmlUNBal+MK/SV5VxNpjy5hMadJ85G+5yY3I2fNuOqJRnQ5aoRfLmV
yyCpqp5QTr3cVlpK68UvqF3V4Duo3Lm/pMsZtBTU0aul7bb5SESQTQjjJnGz6SRjOrRtt3rYNaxw
Pfoh0vbq+uhrfX3CKG5t6sVv9hLjMgUd2CN2T0gZcuRtx5wWlrjM9iPVU+oSNbIhC6HYRg61fGjo
y4UReuDnPtLVji5ivitkwS8vSkUQVK4hvUhzOxKEzeTxdrY0sY0y7dsM0GWjSTEHWVTFL4WunL0J
PZyULHQGmZ8RE2JLskTp7/IzK+dNxDS0cDxlZ6suYD8knJdmCuupTZclkXn+LHqfYD5gNQ9A6q1D
Gkv3RElT3zdRjMi87cBMu5XcNsYIJH2MxZtZlyDA3XbnE3S9LeVkBHx6yyFtcbTNAkpokDtx8i2h
ZH9nKNeDFjkQXWgO5SdgUSpFvKRHxOT2MtCUlj816ZgFEwsTLLKcnA/T1WrgBiPJ4SMho52LBgUt
CwmParGRnzjaGfRpsZGaO6C7lGa4VA1kYk+sVr6eGLZBzgflOtpTC9Hvq0Wqltqk0A2XQOiJFQrq
pUFXy4qUijhCTUI+VJTPfz6eC659MGx8kazhqqcpcbnWIoQpkJRM8cmtIGhPwPV+WzXhiY5by+dI
64YQZTjAvVK5z0RVZfsRlcKNFfCfw/Dl90J3lYV3JexhvXs/AQ6UIGUz0yFmdli++lqcUXdBNkUv
0BYJPR1ZY8uZHFQEQLBrHBdVjPn8SaKJI/TGa2eabpGl0730aFsFiY1u7KREqf8i96t7jip0eZu6
GvJso8QqM2PDGLGBMUoMUJoQnBSbJkbERI/zcwSv5FlaAtUIxD+InbKPo59GOcf4Ctyl/BqN5iIR
h/QTo5K1i7gTBe0gGfAAbIAOAdSxEudzRtTDGuKYAo4uCHWfA3LNfX0fQwmog8mLGEtuVSPzcxdV
UwfNhYp3s0GWUCCtDoaHRFg5HbupL3/OSf6ZVCf3Z6RNcbFVTp5PIVTv+A7wafmCu8FEZDBiSQ60
XLPW+wEMsp3sJbc2ednofUDqFILDjqhZM7OGggOqmu8iL5qSdUbGOdM77s98cYlT6FylFS8TysX2
jVoqOAdRelFYyYRUdaI71J2rewJ6Z1r5FC9JQXF2Loaf+TF1x0/+kh1FjwPjxsJ1ZXuGec4E6bZi
5P7CqsyGk1VLXDCtcjLbG279axoiAob7qic4iYQSonDU/3RN/Mb4s1aJ98XSNXhZVOdmFJ8shuaD
pkcF0R/RTIqTnaEiQqaQ2I52Y2NyZUdkwj/4/w+Cos7F+tFIAjVmacYn36yQnFWl5tfHVvr2ebGZ
t4N8mohqsvoI6Z47W/mNy1+dFJAkc2SnkUPB5GJDYlZTFWXEQp5ap3B/sqSGuRuh7NTs6Ow6Q/+f
Bsfvi+pMknk8u+zvWrEY5o2jzt8HOPbEWKDpIoFGEebFdrXLnRZgk4GvJyLrCjvrk0UU61anvf3l
xiR49VJAGKF/Q0WDpvN+/mGLhXd5hWKjErDvmYqdedOsJcIQrI39s3B6TMayLvv6kC3RrG8W1MVf
fJUWj5LzNFmxsNh3voLEzoQfCYJ3EPLesqtc+5UmB1mdXTzlrUv7aF91gzMPGPHtKPKeq8iBBQMQ
KJynGS76x4/kyqdmAfxgDMDgYAtzMewp0gBXqXwMO95Yh3E01o9WTZ24wTrF2kfiNzCH/uHjiyK+
/3vjJPjAPSbXtZd5edlYlUx5hp2e7Fp1P1GJeg/KGYtfkvH1DclL/NlYCH23UrSaJjjJUJj9FNY+
AQ11PTcQt1YTg20hSwi9zld+oI+6tbWKtICVXerm79Gr3J0/k4NOg38hvxNbQ0D4ai0C/OD0WZyR
T5zxHENvRAq5WclBv+knar8UUKoq1ARKr9NkTpKU0spSLJyWcRxkrki0iFBrxJknUL2SlvYwJQRn
KLObH9KZ9BPDXHNXrDnuj37VjqeRrOcyQNIcf3XIBDx6MvbvY7OcvvW6tJ/jscve6kXmCL/GwiLP
req6AwZiglg5ypE2TDeHhcGhj70stRfmvcy+tmYp7gQSXBWIBIrWdunq7m0kAsYIwA2Bx+ilPp3Y
TuSPdte4r0kprKfFdbPv7Sjso9RXjgXri37ANGOaQaZRtZwStFxIHVYDgQvd7wTWRD9YvvQC4EnR
d5Pq7h0+rvixjBPcQ47RESKmpyfVzM2OVVm9TkKyWe27yls2LOfRVtVO+gOHciZ3uQUp5LcFZyYU
Tt+Rb9ol06bwiT0kxIFIb7DPhhU/sDSOuLd5e6Zqyk+EHCAruTEI/y4KshNhvuEOLJNT4UWJpcY2
TdBTVJ7cCQ+RnY+EuBOLwBa+i7TfXpKULhizBRAE79v+LqLeboNqDVomUHPoneHw8Q+69k0wCVuY
Wmne6JfHY9HHuLG1vDoNHQvyBoZk98qODWtiFumIGj++2pWjGsUIm+o7lmRW9ou7Z8OneQRp4C+a
s/HbUkSo6DEqoPz419ex9X+eMeptgRft/ZSbK0RoXbmUp6XGbAdqx1tdm32G7v7jC115fMzrTGQ+
9ZV1Knt/oTpzmomnWp6s2of81yKX3tdaBRxtcGI3vbFoXVm5Ic9Q4lz5HcD5LlcSNlMkR6ji1LRO
T5yo2+1nj0C6siUhoFGEfOpLPqHUUXX48X1eW7RZr6nSYSBEL3rZaXOKEmMI1i7Uw0sfVvWUhmmJ
FjQre+tpUs73ZGBv3VVkumCT2GUmJ86Pf8KVR83Znl0SoDABqPyivCsnZfVIM+AIFw4JPCyYgeY5
/c+2iLsbb/XKCdvB7EGtnIWQvvHFW51jKkm4DJG7zBT2w8ju2Bv1pvhM8iCpNebSLdYz5dcGGHpv
RN+61C7NG0P42m/AAL0uyNBh6HG8H1lG2aKI9mIyeaySkqhhiTLMKQ7FqnZ/acqJSA/inBnx+w/l
epj5+GlfGWokL2DiRGO0BlJcLNEYIjittWBRUlUSE0Uc8XTnAD5Odi1C8P8YMkLdnpkjOsfSHW5s
mdYd6MWJDaURihuBbY7O18Wr9roCpWWvZydZz4gQWgup+5pEnP/BcTN8QmLe3ajNXrldGDUAiBBQ
cLf2xZeV64YqervOTsjBPXtfOpFDHNRCojNUabFxl7x77vUCRxMhmAh9P37YV/ZDbAxRcmEpXclk
FztyGKpjmhGTeDIn6oNkYJJOrDXWQ6QBWwaGBElwsv4tM5WdDoxeasIIFkBa+RcDTGbYuLAhJCfU
3fr3Xtr+D8Lk6a+io1xuQO6vzPtcix0XGcPcpLiYj72iKvEQMpjrCJTdjhIWh4u4FXp+40lemSQg
RGJfpejKdHyJkyornOBm3OHSa1zxmlhsjiCO2wFBP3L/8Utz/gH8Xg5T7KQrKAFvmSkuOgmuUFhj
fcjmaiDl3JrmJ4wp/+FfjngP9u04DcdhatS2SvSXKO6Rf/f0jLuFUpph/GTeuZuLdJ/5VTgb/d4o
tb1ZLN8cA4dO60cNwtH+DkrUeUhj8v4a78Sp/VjBilZ43TaeHoWp0R5qzUm3RYvOmFzVvXKJ62z1
Fy/3WtTv5DNypHgp6vHA6YNNxZKczYH05dn4DCn56GCU8/MhnMfkSWYThSosbpCVXzvCtsfGPkxp
um/j2V2h+HtE8kh04uk8cmKkRvIrTpEALXN8YKd0t1TFf5asCeQkPxVT9drUw/zA/+OZPALYrUXN
T1jelsV5ZjWm/G9ts9gwJNsf6wSX+gmESn2YUz/dlGr9ztbtSDaQSCmyu8Jt/piJ90rAPdrLImk3
bQKjezJrCpljjGYf65tZGKFroGUdNTp/U/TmMW+nTX9cDPGpsZtDB2uWDmvs78XkHDRfw0dVTy8w
DclSdKc52RRaXiKUqudj3jXR51YrHlr8+H5GJdLX09c0g/kG64faIFG3kx1qSXky/OXI3vXsF/qR
5PKS/BXKqnrefWpKbYdX71z3xiNoYm/TO/rnydD3xmR2G873XzV92cVE5Xmq2Nde/DC4+q4d5ie/
Qq1SkNfcGdkOP+vBn4f94iY5hUvjKJzZJwmta8gLab60TrdLEkGysAQmVdTYGuL6FGteQO2Lcmls
nVVmToGTa/pdLK2feqwoeNbOw5gWO5sqIFUuqJ+kgR4zZtpmxp7Yyde+qrODb1VHpFl3pp8eSrM4
52K+nyrLJAcx/RGlDBnLUL+WzCDfa86KYyKHcoMa5CFu7O+Vz0Y2IkjUpR5mK2c7auVD7SCYb50f
TZ/fJxjaTDXhM2ytMFGoAt1F9vvWjg/QmlqeF16Joj0rkD3GbL6pzK23qnWCUUWnbnCJyM12dkFw
clG3b3iCiSPt47ux9gLbM3cCzfgRdvUXAOjnKBGf0igl+ZoPMynEVxAmv2UU7434rYmWT2WpHXoZ
PYsGmXGRGzhw5rw7Drn4QU15F40ixB2YHpvaf9AECXTktSXb0p0ek8EJBr/4rS8OL9VbgsFyt4JY
KmgImLUkscXaWpWPzbs2H9TWm338Tt2OKCmSEnA2EOROMD2YHLnMVF76GEAUYYgSGt9uqcEFKTNE
tEm8HzF3Kj+K6cciq+fOsY78h1vLV09xsuz1vCal2MX2gq8oG5s/am4PhGF/XlpxT0suxPXxo8cW
6iXLl9S0Xmm/fhc2ldk0/ZQtzovT2z/JlN06nCytTv+aohWsSkk7pccA2JM258utrjXPTpxOm36y
dlWjQpHpod2DGFFmUOMNW4z8Jyv4uKXQ9kdfml0OAiWkuHWUsX0uq+rJc9x9tTQ/qs66m1oT786A
H5JgCnxV5Mur9CsGAGPPRto4R9Py2Pj698bs3G1Utk9zpj2qRDwVXdxtJ71RJBRm3w1reC0T+XVU
2TdYzeWW804wYqTsMvd5xGtIn3SroiqwrZnA1F5uRdFi//Be/dG8d1Kr2HIWfxKtc3Zm5O2Nl34m
mVDbRJUeGN7CCypHZm5gNHRCmEFQUmx0rBi5RuohjRp06v4xkllEzOvwZaED1pKPGzaGeNJyFwdX
uU81snaYYMZc/DK66g6+dYXJo/iD3fFk1u2pHifeQbPW6B9tqX6gjn1J6+5sT8Q4xqI5p+SrJpp3
krRdPHPImCqbQ++av/Tef6H7CRkGjELdk1STA/Sj4nzOjIoQtvJTmmHfjEjGHLW98tSuy/iIl3JN
8IZ/FZWvalwOjle3W+VyRkd6/KgTzNf01Rd9JjdYEzLGsRadYyPZAaL/ERORamTVfeR0T6y5z5o2
Bnk1HAbTILXaup9T8av33T0Mo0NE3mHfumFlTy9D4m+nhNhnHUerOboBetDvZDrcVZMxBIJXNSDJ
d0dU9l2mg4JYjtWsvxV4HR6nxMaqqR+8KXqRGs8jV5+n2f9VklGZmc03XATf/HwmZ3F+1gkCKXzk
PtVynxfGazuYeyGTmfTsoQomazTDrCUCihzHraaiQM/LLwTFUxGl/u5jHAXaazP8p30yY/3LtT9V
PMT4ieLnqll2qLUCI8FK3uommJkBWY3tjUeZtgTLkvTZt5Ks+PR3H5ur7WLLHqLc1KpXmPLSBxA8
B+k45BLbB/BVp3Yk5nusgiqJj15U7gC3hZZKzgPZBZrJ3BpbEjePeqMVt9FtsqHaWN+Y2ZAEnJaM
jUrMIqRR8FJV5gvzNtGY02EcRpTXo3a0l2Ybp/55Avy49SA3YUhgZx91+6wYzpYWhSyBv1KCliM9
/+b14IeYIqwNJ+sfsineqhob8tx/6vyKxGbnrZDWfW+PuzlnKp9t60yaFSqYdS7usGLXY09prNF2
Q6udUm38ZOveA+7Kr+iiH2cxEaZaWt/GDq7ouDJU+wLvr6vyMOqare/N9a4f0n3kjZu2YRGIo6/e
4J6LwX1sRhnGMQCseHi0yymcFDWvCCg99VV7n9vum6ktIR7oehs1NC8ba2+wZkJgdjcrYHzTxFQX
11x1h2N0S1czUuO0c4sF9eDa7OxP2FLCzDOPRlrjV2w2FUM4FcUvX1/uOnx3m8jC1NPp0+NiMyMD
fKqq5tGN2+++qx37Easo4asLDS69MLGldEAO/VQEjSt/0HY7NzrGvGTJCGitxNYV2hHS9Z2vTeeq
hkjU5Mu2xC1/oJ0vkGfZ921ulEdzIgjZ9F70OT+7/bAh8rPcJnwrRh99nVNjY4r4D4HXYzC7bZBM
+sPAvCW06KGkIuDE1LQQ429qXsoyGoJEVvMzTPXfZqYHmpW/ZJiGorkKpDDvh64/N4b3GSrDXQNt
YoiRGhIWGTi11W482hVCJL8jzTwOhQrytUAZwXQYvGXXF/Vd4iUvA5u31E3eDPYHbaVwa61OSD1t
5sD34SQKdeMAd61AsZ5UEUiCW+IMd3GGSoxWTIuzpKRAjsax4xTHxpIwYBQ2JmrzLL2nhDPQmDaM
jSzdIowqfGYfHwmunT5wpzjkQ2CSoTv//szeLtXQ41SWnD5IrBWR0xKu7mhh51u3xG7XjsiYYPTV
WuGgoro4sI6t5pd+bGP8UjJfAdamwBWa9QdnTONQ+gAyPr63a2dUh94YOjQaJigg3t9b1MTGVPVa
TP5z6oV2GzHZp51F0gkFyh6zO6b0wrlxnLt2boQtY1HuAcpDL/D9Rd0ZjcVI2f6U0R4Yt6IkIu2+
TTiK3RD2XhPrUO0xUPXSHWAYXd6e1vBdRkg74LnnPRz/MYK8R0+4uet5GGMIgRZmQuWAeorsTK+/
i5L6x459fJogDSBR8Aa160oBaO1XI5mkY7GW3C7uPbLRS6F3OFluPVSHygK/ILymJ+dc2k591thD
C9YMtgSbMrUdZO/LnE3/vuq2puPh3UG5yUC7+BVTOyaYlkfy6PFzP+adNh4W4U2HguPMjQbNlRoM
eGCTlBleAGzci5dNT4vGZOKg41npKXXdWAcfl/Iyf1oKMoFnM33k/Jm+fDyur3xIKxoNDTF+DWQK
F1cdDavQi5b4Uice9XtB2PV+yRfvQMM+Y3+n/m2uFmUXD9sVwH3cVx6yvPevVeiA0RwfVTCnXffR
rZfpVVNutRFgYzzANTc+26u3h/IPNadpIiO/qONFw0B/NwYeZNa1dZKWqdFPnD1zu3roXrIccsGN
SfDaa1wNUAD9Kaehs3x/g6olX8uEcnGaqoayMOCkP26FTMBs2pjFIo2PDWrrfWwjePz4VV69so8Y
nYhDlw7fxZWdKl5cdjtUmZq43czR7Gxom/w2c5pLaPDUgV2nt5m8qf327y/MNLXKHldfnb3Onf+l
7JzN1kB42OfoZhP/2UDfGbS6QeBeqfWvXceOJM6KblsDC7nxsK/MypiMUKShetbpq1y8XhZCbwHm
DFqWwkKTYDuPJlMdzUL6+3kCRoz66FaN7cqkzOulEL+KPVEUXlzTMSIjcuIMm0ssqu9IyzF/UzEf
phtD99rrhLjP3Mf8Z/B1vn+qbPVtL+54qpHTxxRaVHNm301Vi6JR4OfoktuekOK4Sasby87VK3uO
juMCNw83+/7KBLNTqcphlvfL2IURaKvn2bSWs1Pm3Zn2stz3Gd+RNmn5jW3MtffpU/kGoYizCejF
+yujEKFklHXZqR4miDCUCtMWKXYqICI1ss/OXVc6+49H75X3yYfqsHFZ+eyw8d5fky4zRpkcIwXI
0NphR56Yv3tnym5MtFcvgwAZeTl9f+aA95eZOA8V/YQ7SlbROG2FMWAcFIKG842F88rbW3ORUIPy
FMEnXlwo8fwSnL1G68IbumCeJoUwrup3UZ+YgT9JEUQeRNvIp8Lw8ZNcR/5FQRgQnkEXir+rE6jy
/haHYfBnnJXZCfWpCRvRL5pN7c56mM0xtBOI3MEETnuXppbHDlzcisu+tgleF1C6RTwBnI4Xnwzx
bAWVDMUMWBTOs6uKiMoTfEEFGRshVdKGWj66C5UbYkhQbNYUnJpb/OBrLxpP3uqOWHO9LpNAqcrj
A/ON9CTbCJYYwYbjs9D7m8jpK98KQ2n1v6PhIc/44lvpFcwRK6uo9XdDo207YMmfDNhB8anR9eFb
lmYU1AoCBvIbk+7VG8T0RMWI0jUGkPev2Suk5zV1mZ6SWDVW0OQ2lXWF0PrGhujacOLGwBuydNNy
XR/Afy0rXSN61MY0M+YRIdZGGc6y3HeFEvGhcOPobA99KsMENS9qwCXZecY8/Q/7Yp8ZGCQzmzIM
xhf36jdwUDH3yNMwqyLsgHQlyu6OMyKZoGs7h7r+oAWJQLZJ/PsYVEMVM4Wo14+/rCt899VDjsYb
byUqBX99J//1LEBaRUKD23saFMVeTEsU0aCqgOB17l1ELyH0JngWNMK3ZZO0Qc7Xue1KQFKGXj2R
Hk4fAZcW2Izlf/An/hOnvDYr2daRK/T+t7nDXOFtGrHU67l7p/x7yr5y25YUHvR+ycN/QG5AMPzm
axv2iboVKXFtPKIHQF+Gs4QUk4vrC0Lh5xl+x8keGP0hRIxahPMgb7IojfVtX05wmCjw/UHZZ/n9
P9LOa8dtpNvCT1QAc7glJXVLHT222/bcEI4MxZyK5NOfj/5vRrQgYebcGTBsimSxau+1V9g02a1Q
bqtPjEnnSnNpBBwsXabUwjq6/NscoRir2QQt0ew3vKCmAPW/A36KX+JkMaSH7eW9XV8XF8pbvB20
VWWHwwCk/PNHz1BsbmvBXkOMx/zBbKwGKbuf72KC+l7MAj+8f389jmWesss8EHnf+fWArJJRr43s
VFKeHPLIw0so1aN9l47GfTM4w40T5YIjL7wS5AaU05QE/u8d/x/rHg9GewGoRXGaQ0aqdCy6MrH8
pc3pt1jrH6SZqwBvzSdMpJkmynEPAHFvi/kh1fRfebQcO9ftd7YFib2puvtFH2XQi+hVZSO0pzUP
rq1x9xW1hYdnzQcsbWyzrj+0i8cS3A1aSPSHiFk3m4ggDCONMm9tCaR1WnQtOtaJnzKmgZBjjHoD
+L+gWPATZb74qrN2vqvEjV+xNlbbtetSEqyxzZxO2xl0bag4bjUf+VVcNd4OLoWRH8Z2AdSfHTHd
aoMuXc5jv2Swv/azv/VS/3hxU9QCilUYQsyzXCmbcDlIj8NP6pObY0b3r28OiggPGIYO7Q9F8/m6
7NBY6i0uOMd1HhIF0ul1Rq70QcMON51bJ/yf9+ZgqUFVbkIf+LPCGru2jxCPiqNhgKeGLSpc55gu
2JeETcs7vfGR/3kOUkRQVAF0+ew+7mbXyZu+MefeFMdZ76K1jsqxkzSxT3BeRecbz3FndUnYWfPs
hOhWkvyxtGlNbnz6vx1+zxcQ1tP4OQPtwUmBv3b+jOHfZ6Onx+KoFZP2pjezFdisbGaG0/QlIaUL
j7aO0cIeznb9bTK06tQhPXhMM7i1u9bPyXjPPNQtCWSEHzP9K8GjiIBJOYDZx+RyKrJ6Z9ZiRH5Y
L/1fSZQCgeuYOmELuCyksN74LtdVsbkj+N8r2oJYi3JmU0G5qnMzEBnvODUxZmpdy2nP5APWyT4a
sPQ4pY4xpQxuaMUOSKeL/s4fp/hYql4C2+NLDAFqduvHVkR5dqP0uLDITPppUBIWGR3R5nEv2Gtm
Zo9DnaHa+qkZF8LAjH4YH/2JCPv/8ChcUmPg8MGJWfHjzcvNAStK1HlHoRuJd0gwc9Q/JtYHYmUB
9pU5JaE+lCbymmXQ7R25lZba+XmSkfWMRx8E/iH+hFUdKWnXX9KfJxwHDYUPTB0fJc3WFaiPstlw
XYLt20pFd3FvvcILzg9lAfUqwxbx/3m5TXPvi7Qy5laIoxJadbD1ptgTtVr8UEM6PjlT4t643oW3
TFgM2W/UdEiOt1lRssD5nPKZmp00k0M3Fikxb7MDfWH1LLv+KC9oVMGQEd8gUIXFCIny/CVHMbB8
6zaA5o6xym9SQmv12nrwvcIO9dKwQzMrPyAPHe5TKWVgObZOvvaaD4T7U2CZ0ZEBtP2fnsFKW1o3
bk564/xn+ZUSSa56lCcxduZkLDvPcBbkzsLc7sbj/s1J2nzySCShIK87qckxeH6tCHffCjfx+DQ1
lq8OI7MsTEpV/N6Y+sLfN3XeWYeSHvZuLiLzxzzlGEMzYM4FfPQ8/tUR2PVl0KIpP6W9N/5dj3Wj
7m2bAcD93NnLu2JaUDLNChfrfYMt79HL6/Rt7pK6Opi1ERFh6kfTgPmzFxG1xqr/BumieqmNER5P
ldoYaiLzibODRuv8S6MDWdNGtKmAWqEvatenbUPMQCv9d+SSCsy3cZj6Wg3Z8mEUYKqhU/GKb2z+
f2IKuB6t+DACAeQ62wA1cqYB6f2K6QehUj2Yk+nOh6LBIfC+msr5ixbH6mNqtcZ3qzNtdaMKvPSR
QEh1YaFzEgLznb+0sXThbrVtfHJmBfFLzzDUT4ZPODhPH258Ius+t10ffBrULVDaKJc2l9IVbnmZ
pECrmCY8IYPEnShOmofI70AvsK5snqg5CWF0sIVMUtM9IUGLbzztCwc+yA33ugrW0bpuGhqpoTLw
vSrCJLQuDksjybbHQ33Hui3CbvUEdId+PoqxqQ5iXJobj/s3j3rzEDyuCmQOqAuysCk4hiGNK2+2
oyMeHuaz3+2RUEJETUM/SwhGXsbs3nYm69CrPHtPnlwLEa/oD+OIH/D197G2+H/8ErKveRBIVxgc
nL95kevE6IwqOjYd7AWiZtS+zhAv6E6HY7jN6C+K2/4GgKZfOHOIUFuLZNRZbBSbDcnt3FivND06
ysFs7orFZSC/wAE0LPK8BnQTH52pcw4w1BOkapkdZFpR7cxoTHbcyg+EwSIoPGGFvqSAiYw2PVx/
LBcWCBPeNVaHX7ha0Jw/lqQs5rSs6+ho16bxRHRn/1NBQdvjTGy/RFYhPncMxI4ZmZMpjDA3+ve1
CaMq5pFAtbqDPdL59e0Ef2aqUv84TsI+jL2uZUEVtd0zSqL0Bnf20r0iWlrrEjitjBfOrwXq09tG
ysfQlitsiZlGHmbOou2F8NNXEzrXPiED+JgQlhEuk38zR3z95LdrEIYw4z+QHhSSm1PTVlEa8cP8
Y5X/IvGsu/OxIz4tmT6TXWS/xTlmEo4LCqSslLrYl3M4CGTw5ci0ZVBe/KQjVb6+AC7siLQfq98Y
Oi4+0c0OoY2zYjAhoqNV4DsUaCPKWj8pyzI0hJC3ZJqXvgfuHJ0MwoMVJj9/BUqTca+3tjjWTpuc
5rbR3kAa1L6JBrlfoEzcmAJcwFloMXwEF7gXYm3wR3Q7cmHpG5JdWMq6v8v6zM2CzChmvKx1L8PX
KQHtfASeLMc7Wy+xPy1zx2hCjbQIcnbi0fzkG1mJ9XKeYkh//eH/FkduVwRFhM0vw7xF23IBClXY
yxxZEQa6isulKjXLMBK6X6whHuIjnoONFbqZD4/I8arq8+Rl3qfcaVJvX2lZB+NxklAijL7pwKUR
lRlh1E/r6vZSzLgnJ0mzY42R4KuT1MgPJ6JD3/VG6b1YpBKcXEqHZedlvWX9h/0W2Hx1C2QQ4m5z
gGOsw3WrjaIj8xJxIPtd3MVZJd5B1XrrVwKXpy23Upcu7fEUvr9J+OCsWyfXtHcjZ2wZ9Oe0iEdY
St2eMQmO/fYSvURtOYUxW81/uFEmXKuBLL0807zzJd1309JZfpaeZF51xxF2IkrP0fkinNYPYF3I
uynvbiGll7ay3yAyZshcdkuY7w2pK8POuVNbPmZVsuzq1HIOGNcZEN3t8aEwJvdDjVdoiET0Fjvn
AgzFq4UfxJuFO0W3cX7PhDY2izGL5GRFWbZLurFfDzN8L7Fl5LBwfTwY7Fy8LKrJX5aeInXIIU9e
/3gu7VwrWOlxbODOuNVwFXmOLWuMHRZ1C+V90nfxV4NY0jvTTOT369e6gJqvixl+CnglqNe2wW/7
MtGHpsUSyyvyvVUntFid+WOhgMe2IioeORuN5zR1/o4K/20WmhMQ69OFqa9jVjO3a5mORbcSsr2x
/i49BkYbeHUxZAW6XQ+df8Bj6VK20O4he4ylgdxBrVs3zv8Zvl1Nlt0oaC5cDFjMIByXGTkQ+bq/
/+NipUwrsOolZpJsjC+jkxlfJXYjh9gtl/c3Hvn64Wz2RmaASIlAOukJftdW/7gWgR8Rrc0YnzLb
LQ5563zRFjnjRB11DKp0yKTFFO2mDmVGt1Q9JtQ+rDtiJnck/90Ssl268XWDXglbGifY5ikTC6Ei
K8e3OarmZEfOtfbF1vM+1OtseHf9xi982xwG4LurQePKNjl/xvOy+v21sJ5zy5xf+njqQ3atOdBk
IkPS1dDgRFERMvCFm6zr0+v1y//W5G2fu4nsh+W0GoFu3bX0Hmvmdub6rKzsWLmdg6gFu9OeIJb9
jBU3NGPb2cOX/jQoW4U1hPG7LHGMnevMtMNtWoWO6FjsNis+RnsTegUU7+s/80Il8ZugQsnIFoiU
/fwpGYrzoykMLNCnZUBYOBj7LrHB0hDmHFxpfb5+uUtbns9wBOCIswwQdfNWKoupHYTL5NSuHiLF
4hch5Bt512AQdA8YolBG4ZVHkMkcdqNI6LN87cbKWBfZ9s3QudqM5CnU9K3sHsZ1B7MMeKOCMZ7j
SE9mwIGYwfiWwdql1c5BCr5D1QTKv9nfq97pfm+upykT1EhJtojvmQ9jPM6bn9cf7KX3+I9LbU+y
eBkL0Td2fKIixHWpJI04hKyugZ4adjBVufb1+gUvvkkOLyDR1UCOc/t85ehpCokVCyRiYAvW51xQ
SjWK0LFIwv5GlLVLsQkKCydhs+kTZFgNwqXrP+JPFASWEW/QZaLBObrd2/QlKvo+g7HMvDje+cng
Hr20yo92poxdZqTqR6aaal8QgnSjCfrd5ZwvIi5totkhSZHOdMtskBMCaxId1kuL5QSTQe19ynI4
OCSDaNXKQcUCH8cF/XOnzHSXx0RNDtP4oTcd91AK+A+qWOMVaGYe6BdFGHVr+Exb3uKs/rkK119K
w46onrW4NcKrbGEanY/xtT/CJCcldwjd3O4+Us5nh+vv489VyKXYcjVwIdrRbdpqapkd2AH8/iGy
1Y8F9o7cI39KjjUJZW91ZDjdjWP7z1qVK64DA+SqYNJbNJqc8i5xayY/mdbWaNISscsbKwsWgfUu
HLDlGIMo3uBBXLxN/IdXih0jri0PgtjDsSuFFmPhV1tIOfIKA3OcOCqrGL56Rn9jv7p0j3S568QV
o4I/8q+VcrH80KkWSJoA716KJXvTR5QGd5HCVwwBHj8nMCqtvIEqXPq8EPf7vDP6D2s7Xe+Myoqz
GK6tZ1ZTwNc+nbzaVCoo9FX1NgqB1iFxKFcJILi+kv7co2ERAvboMEVxed7uZ3aqaSi5RvQLqdnj
iZNqCY48VXHr/Lv0bP95nfXj+Ud11DC/8Xp9EkdvEeZ+Eq54ru2kPi71OByqfPo0QVy6cQhe+iAJ
BDZATnXKzS12W5Mq5PcC7LZQenVMJvE9NXr5Ma6FdeN7vAAcMkSiXf/fDgDKfn57DolKReRETE9S
6Bie58md7LTnRmKJZyZO85cT+/JrmSM56XJPPoveTj6MLYJQ4bbejZLo4n3Ds2OqhV0WS3nzYxwj
M2Qt49NMxtPrkjXt0+BKtFFw4PbXl8+l14rDHZDxOlvhdDi/lFX0C3vROqvDLoCi104PkWkqBgf4
STVRm+7q2+ZZf1ac8JFWNhn0JAaYW6fJOG3KKHIAxlRS1k9enjUnHrZ8staW2V8KLRjkUH8ycG4I
XK3Xj9fv+cIns+6A7PSrlyz8+PN77ryBAZO3+McUfoaF+MkT74EPslvWGxdeI1xGlAD/w8O3pEIc
vIkuilr/WHfusMvMtnluWl+Eum3EH67f0oWNlu9j3YI0dlmcoM5vaRBYgXm57x6F08/DYfIG41ul
4uWpN0tDC1qdieyNdviCOx/jTVpTk719tUHTz6/p9tLTJll7xywd2qcqaSQGWLK3qufU0ov3hYOf
YtCPsQnFq0xxivGwdPlkw638yyTotQnVWM0G0juje0nmWSVsnAiMJba3v9LcnPr7ZGiaoLBSjGZr
zfoocwK7Sv9hxHs2TD3aQOjFzxww1XMyWMr+JOOy1uEaYCr66GFq7v5U3pIYoVcLww9qc5Jf5yr2
cPMe5zVZSvk5Bhm+iuVxRo6BKg9d+tvg5MaH1vMYNPpl73q4sgxNGhq2stQTU7Xy55S7A/126yZf
5McMSyiTYMUD2GpLbO603HlTXdlBbdXl+2R9HrYp8/sFJEoGvt7Hci+FPn/jG7dQKZKX6YWR1bYi
aFBp9QHINRUQ2VPyOcoWs74roOwlhDrGMU2nwipyJxRwS7DUBV4tqagaP5iNpEQlXKv2jXNnQotc
GvlX5uI828ofnytn6V7tZkZ4PUFpXYIRu/+nxZzQyV1fihe+LuR4a8yPDlIDUnC+LEbh6G1iOtGx
n1sG/zEOp4+2UTj31y9zacemkqFSgwEN0WBr4NPCaijxy+E64NzZHt2hRjdG0EGrgsXGy/hlmiLj
TQ59/JZ2s+EfvKGY+8AzpfOyZNFIvCBt55Dd2FEvfPUMqemL1tIO4H2zo6ZOjec/UWBAznHxcfLA
THtgKTwrSb288awv7N6AFQbz4N9O+lvrN8aW1ZikpTi2WpVg9u1GgZvOOqxlt71PaoKusoxs5f/w
5HEJXsPJ2XQgap6/4bLW1ITD41q8DvUHDuMs2tdmN3xKOM32hW/G78vRNHZeVOUvGLSIF1s51Svu
WeoHKUnRrcP7dwe1aTFgUgDMrVMvZkqbXlkQ+owRVgIFxMOM0SSgXobFEM16WC+l9qyx7tU+XSbv
zUgT/+8oMiaPc8ZebR0mLNcCrI3hO49CtadK5ihFF4dqnLBSECA8/rUYPaRMzI9aKuZvTVlk8yFF
t3uE3QsJiM6EIXuJA+I3zPekHhJr4NxKa7+0rBiaQHOhHIKibp4/dKWT7whKQCoPmXnf2wl9TGhV
lviI8T8+N9df8aV1tZ6BCDJhgv/hwhVHTlblNmMTH9gXIazzBfs54tS0JAqAZgwipG9CzBevyWSQ
RHiIsFgMnt/g4C9u5ydwxdLKN/DEw/x39Gi8DPxAPk+Mxz4sRMv+df1GL5yb5urhyRNlYkP1fn7R
TGlMBdqZ8qcsradsctina+6UQGm8g2unu7t+vQuVDyUFsjXM1HSKoM3m4E+mWfjtyJk5YF3cqMjG
4myyX/HOw8hER93emGo5uFNXkqgt/sMiArqCiwfYxya1ldr2Qwt7dEwYCDqAWAo/laCvJ3UXR8R7
X7/TS0+WXQlNL2M3epP17//RL3BTscqrwodyVrpxOLTOjHeAt+zIGMcIudO6G83fBY4QHJzVOk7D
pA6l6+aKpgnxy7djyrrByfAx6/B6tDMqBsvCl6HsvZCsmZGuN0t2aIm7/dLaDT1h2t7Z2DG/I3Al
OhiDd6vEvjATRAqFSRWkhBVj3YIviIlJeGY6wxjWgRWYR4ww+Hkg9LXxwuZBlUQ1GmSiznaoc8d7
N0r0g28NC4sfyGjABPLwr98OIBiIugYWtJI1zt+Oh66wnlOVEyRv2s9xslSPE6ERiHvqwf7ipLHK
bp0aazm42aShhjC+gQq9ghCbT62zhYygNWMd6lfNX8qM0+fcYCuTwxDfFSSYymACCiWHtsIRIcAu
WVuJjXPyXCQVBujXH8CFKgVKM0ABek4wxy09o9VyPRJ1JE+wYWvnKArkeCEQb+vcuNAFaIDpM5NW
xGGszW05BNtlFDamwKd20qNpN4lFi6iEYSvddVbmvZgG4FaAYbP8wv6e/PtxO3SglS6Gaa6FWnaz
4QjgzlYbEMRN8UScKFoMDBA0Qp21SdzoWi/dKVfiFHYIVyGt5nxNtdjdWGmHolHTh/Sp9nrjXVWB
wGhGbr+nyp5/9aoeW9Jg9ekGvHnh7GAqt861qTDogTZnx0y9s4AJ8TZ1HB7GZFC7No+S/YTDe2hG
unWP6cst8cbFi8Jg4MBCVgFKfn6/KvUwdyea/iSHXBC/ThAv6Xiy9ZGOCeGCzU8yflloYvvd9cV7
oRaA07EyASFZsaw2tcBkNb2ZWaRa4n9bkF3dtb+oR+dPwizV5+uXuoBeE5bFJws2AE2ds/n8LseW
uadtZPIkNSJYp85OiBjQjfveXuo7e3QxVWwXJ9TINXiH9cpwaobIOV7/EeuT3Gwd/AY6TIweVm+4
zW8AnTe0mnT1E4IRwnnlqLf7ZcLIPKj1nJRDa84RR/z7a67w7Co6QBm4bd79rLZK+LrZqR9dcOu6
4EAPqsGxXk0JdvGQlROhGNeveYGozmdDOhmsH3SWZNycP+wmrnuUMJOESprQTEa1Wb61yAeqUEMS
HAWNxEiOlFYyCL5BXXqdFfZQRP8O762JvGNyAVLlBkUVN+/TzKvwZDdVcywwypEnuyXfvc997QOh
ZBz8sdYRZMD/8r0WbWTeDfoUqRu90G+71u2bWzs0A8ICh/L2zdXUXFWHkortZ4Ro1ix4qYT17CbW
Ls1kWwe5KooH2fWyPaJc1f/uXGPQdz2yiAdTYboSYNxVvyRpodGyZnU/7F2/lXHYJUoj+EoMP4c4
6gpYB74F3QK12Dese4xnqeeEPkcZgw5zwAUhEBoX2SEcrh6TwrGeMOl1ohvf5cWPZZ3Y8Wk6HHX2
BhKpYqZJgmzOU1EbzaEoGoUqYHB+QRjq1syYNaizJmS098uwtsjDTq3h1tF+8UewBTLKhjNBU7TZ
h6VFoB8VA8b9aYk7sbJ1xmo5DAls1XeYReaHDGXgZzMSY+iKpsLuRCU36osLRMSVgkpfuvoX8PVs
zh0oV6MqJYdBm2XL50ERSL1OM/UAV4qekHSRyYnIx0orgjnJsjRoc5k+13lZ3JM0nrxkc1rgYy4R
/X11bJE6QVK35smcatydrn91l/ZxxnJYvKNQXGXr5x9d50f+0vttfuocvF/c1qpOKUJEIkamb91Q
wqmwo/zfH1gUgiuVBVYQ/PnN47EHC67ukBcnp8DAa9f4saWFRu1OvzS7zhaC5iJEI1WBi8mNu9V/
OwtsvkmgQkBfLHldFwDl/H4te87QlqyqcUeZjyMGNLupT629WTh1yGSwfd84A0Eweo/9FdPLj1a0
uHYwenWC9dvSP085+fTYe6dhqWfmXvVuvNO0Ub5MrW8/9UOTP9CmL3iALOXfWC5maCzA00tZ5fde
mscPGm4ggHLmz3Fy/UODNfAD3zSqts5yH5OqXHbOqM3Pna81B9XbNOLFUh0NgeeXtHqXIt316x30
gI4khMiEp+olLTZ8KJqKhdVDuruc9nbj+8duVHWgmtE+QQuyvmV1q6OxwuSTkALiC5CFYhNfOo8E
K41hT8QyvjA+Gzs+fDO5pFn2nGi5f5cten1YUkPkQbkU3SvpNeNR6u4UpvOcHJccLc1dW9n6TjTS
C5KmTnczMb2PWBX1j0mXLkHTGtFh1FRFXk4tH0eplWGjZp1/rI8nnC5+VSL+OQ5Jd+/W6meSptUD
WjR5SttCe2yNGOhKg0osNPwFxzoxUUiTKzJ0brcTdJqBPpEaNDeW2DcTqaJx1GSPAq/yY9IXy6Eg
wgUHvbG/d60Jypho030WD6Ta57J7zWZHPWsVW6aaiR22tckgOsdtSLTWJ0wTBs1+l01L+sx2jeVl
u5ACJtlpsOLr02fI9BSuNLJs0vY8aDxNz23ZerA2ndwBGDjPU+jn1qwCJ3P1e6oF0oCs0cE60s36
Z1fYXRgD/Be4lc7qboSogtFJbNunSTnWnYvl+641lpFtfNJ46KNPIsqieZ/dmKiqhXMhNIsi3ke6
9qA3JEIuU2dgqa9DUpzXnBXl3uJS/lmErUxrKnqG2lD8t0dbvMBPUBwz6xIUB2SrCTEgOGiHdV6I
v65vURewdvxJVjyRGpeqbzsJA2qv2iqVxcmNTF3uGrak9p4QIueDJ2dyeJTVSBSjTYNkvihj4+8q
LfGjn2l8+ju4NXN5J5Nu+KuPvDkLK6OOsFPJBysP1EiCWtAlEQFIylPtd4cp6QfhrSMLXnuvdtj/
2r/cCf+5VrjRzmlzYYdpX+ROWKsGM1gl4/ZU0Dl+kmXRPiaelT+mTuX8IllOfuvbTMxB7BWLxlxN
6j+Qp7l3snQNnF6WAfNDSnPy++qMdZIqqwbyb5xMf61m18uIPs5jfBtzkkWCRfnNV23G6TTMGSik
AaURbv9NmpVBPGuMrXKCCDzcytwi2hvz6jlX2DADd1UbzV+SlDSpfQ+WNBFZKHR2AtHUIojVXAxA
fh2hP3ODTfshxljtFOl6Zh+IyGqPeNX1Uzj1OOA/4TblwJZQhhbajaPecOjTftXw5ev7WKsc++ga
+Kc25A5NOw6rUoZ1WTo/zAa9ddgm+CcHzmiuWYlelNxYJ+uxcb61r2xzlKscvXTaW7lug/W332Vs
uFIuwkYEqC87IocnDHtJjsD/Smt6cmcRN853yGdnvCTbwf11fbH+Wa2vEy/s3NCZcqJup5eLJgtj
GBDVgx0uau9pWfnRRlL7Y8AJ/nGZUvTC16944VOkmWfuv44DVg7Z+YnWShZAVjXk9eVW9Fz3mrEH
5hL7yqvdGxXtBZTJo6EGQcPEf51Mb6qFCi6ztGI0k1Ur3exgFQyIUkcTb9ViFEc9nuJ9VxaCZPXJ
XPANjWVJJFRVv9cq3X9GljOovTFM/WuCEUhzo+xaj+7t+7eoY8hmIbGVkub8QWCbggiIJ3wC2Y2e
OuWNx7Rp2kO7zAP0PpdVbsxvkQ0gdv0N/FlDUWvSeK9dqYWcf1NTjJFqaktmOHqMFhMr1Pblu2WK
q6eK6Dk38OxqbPfYoTu3XM4uXRhDfwdWN1PPP6ZAhYCkiB6cV19inVkatdjPGqEuUyM/T8QNBB2M
gRvF26UFTu+94pqrpnkrKlj6Bu2bhO3RG2gpEGtHLg6imG5K2rb7GYW1vLv+eC9816ip1mnSOqKn
BT5/r/aaUR2h7TlZmITbXXRyU81/0Ig9eVjaA57XnoZFa6nXt2CyC1+Wb9qECcBBRlS2BeUjhN1E
vqC79OKC2A/PWqPJ/IhMnMW4gd9evBS8nRUgXYPLNx+WlXdjo1QCr1iOxROJwNHdNJIow3Z6S7b5
J/hHbwLR0CHfDgBnS2E2p8hrCLrE59ex1PeBxEMXgLr1bzkvXroOLQWrk02ZKZ1x/tqqRVuod9kJ
uzVJat9mTj8ehiWZb80BLwAHTIZWOQBkMgyMtgp3IQajlpgunhrChp+H1DHuDaNuDn7lm3ugmfxh
iBrrU9L4EUUvOyWHcH5Qg3K+tJA/w1lU8mOBnOOol8TBq5pAa4hhwyGz0h5fEoUpUqW78/el8LW9
g016cxi8PL6xBi7sX9RSa3CEt1Y6W75YjhBrZoIG63nAX7+uffOYJeQAGSO2cFL2FKVObn7scyHu
r39hF/YRNg96d/j9+KNsl0RKGbv4jPlRVZT4nVZaj7qg6woMW3Me7jflL4OBXXWCB9P1K19a9/Tb
AAZMLyH7bBZJomLcnKoGUzZBNBTh0O6usZzhVSmoItcv9Ru0Oj8fVpMJEh3ZLlHKbykbYo4K1+yA
/RMrJenPGtvooxO5Y7MrGk9kT+bU9Y8lWX+HJRf5VzebeQqe8tuf06QpMkmnZhE7gWL311KY0QcL
bFAGhZy79yTizR+yocAfy4kT0R3UUmcyHDtbGjee2AWEgxEhAlNwOQ2YY3sbLmVtnqyhFGs4xndc
X9xPRheZv4pW9KdBpDmW0LEb1fcFNg+Ukxg7tvvOdbLvN57nbxPGzQNlFksXvaqpSEXaAD5jpBuD
0gS1Dvj0Thmr/3s5GQc8SqqwiIZqx4yp2ukRQliIkJAAknYKzCLRQq0YzEcnm/6ONMe+wyh0PEAR
SvY5xsQBiV3YrTQFwB//noU4qlOSqPzBsVuJr10lEIyNznOa6dGdAVklGCL8//vKm/Z+WsqftZgH
Rt547XtNHN0PTaR2RiO8XVI20VM++CP2N3G5Sxq9oyuVuItbQr2WNba/9mz0pwb8nD9VyYcKP66H
PBq1+3ay08CCL/XTBJgIE0JI9tBcZ1p4S+6nOs3vM2Dc+8WNP3e1o2G4rNV7aqnpbol8P0jrxHsn
DSgn0jOn57qI3aBP/e5Bt5rpVCOmeYDIU5X7xW0LUhRxC5RJCdvQ97/ikN+9ppVt7tLIyx86WAcB
4zQPHLNvgkZkE43X4D77UTqEgv1pZ3eG9dNIbA2UDR/jejbKEJSpP2QEVBxmxHd/Tb7B8pBpHMy2
1T6Y/jCEJWKMY9e30wc9NbXDpM/q3kgIcJtq2zz0s/qmJXj02h7pY0KMvCFcTV4Hv3RBT8g5QlLp
DA2GmX4zakFaLGBKXYzZ+JLmwVjSB08YWz2QmRnt20T6R3dAqjwzd3uCykmqKRFyw/dZ5c0zwWt4
uqeRFhDuFIetIOQ0NGNrJt190N33Ta/0ADdx7Yh49E1M3KCdTvVLpXdgIHM/720nau6H2pvva6XA
ILSye6y6lCw838UTXkr3RWYQ7LTRju7InrP3i0LoX0rXIUA+bp8s7PWDCh4d2fX++OLXNmG1mfOh
dVWxqyi/iOao+3v69+G9M5sJM54WTVJjAchnlWl+koNuvB/n9FV1afRXLozsQQPqO6T1/DDZs9w3
af+NTL7oNEhYsgxG7f2Y+fpdbXusfKY+KFESb941s6EhfTKwM0g77TjHqjz2pVaHcck3rjnSCcdp
qPCrdrp7rPhdvPeZchI+UVmEZILHxoOZ7uNuNgkR6cg5dVD3IOKcnqQizBA/7enzGgu+s2dP33M6
NV9mioLHqiV7IpC+/lUvanCIItOMt6R05mO2TO4O577+FGVkV8gohYFU9/ZHtyEXs481b8+UwPzq
EwgVuG093y+2Lx7xZwcX0evu2W8n7ajsgUyFtHKfNBb1a8Iw+GXI3eKRNa69LPPkvIvyqXnWERPu
olS3PiRmDy+Toe2xrlH4D7WuQhwM5n3TLfTQFRDZ2GVfZGUREIEz25483OonFMGXCie155JS/qEX
VD7SUafFbLoHqOATzKimDURLxMtsWXiGQ8iYA9Of2fHRZ6CUV+5TOYn0U9W6zpPnD/XBHU39ELM1
vouzsXmWogN6KdgFp3n5hAeO+OpCRLufoEXv/aQo3gNruaxrJwkX26wfVpXTfQayF5Re4j2NxkBU
7FDqn53ZqD83rlc/ZLNvAJ511d5IxBd45D/Qmn1p2sp7pt3rUMXoNc+w0A9i9mYqmU7HNd1KHjus
COg+S1I1rm/7f9YKOAsw0KVMpf6FI3Ne1nHIdW2pE/rk93P5ODO3CJCa5mRdd/Nj07sFhau61XRc
UATiEgW1nfpotVvZttWt68/KGQlD7nrbfIMH6pmBo3HWHVZks39KDUmKDfam5SnPHUIHa9KL7l1d
6ksQD9hREyyhZT/MxBYfsxJhOmkduh/feDZoMLj77ZGIzMCgHKU5ovA9fzqGoYy26H30Hr3PtpvJ
dPjo14A9nDwq0CpXI8Ri4IXbBYmPo1b2J+jx7ve6HpqFFiopvACTAOOTzMp1tjcSYMz+4N3Jtvie
C/VTSzOV0ddh7pKa8hvj3ZpEC33e9zMW22Tb9eT8VMMXM6Lz9PNy/oiSsnwqaMqPdo55mq43MsOG
qurvqJTUw0RtfdTTWIRl5H4v2nLZu6ResfW7zQFLGbnDTLs75q4/YLACkzQmGztIo/nXEM/2ydSF
JKMAFd3wf5ydx3LcSrZFvygj4BOYAihHT4qUKE0QsvAJb7/+LWjULDJUcV/0rKNbRbjMk+fsvTab
49I/Vsr6VRmjeTPJedyvlRB7J2IYR7Z043OESmHB1syCIPWrnSsjygUTiSeGIKbVpJESoeHm3c4w
Aa80UaYFa+lK4g7qPFCJNp06Blhhl61oinO6nGNBBxWOefeZu6wCU8t/KsckdGAooGgOCfsaVVnY
aOKPFLkIEbKt946MxKMzEvhh9k7jD+1grn4yro/e1q1TS6/YDoyt4e+kO0Ov8nCYckxKZdZcF3U8
76NCRGHqWsKvG6MLm9n4E6to3rurk/jLUPJNKMd90s26uJ44cuxqXMNBVW5iV+aPe0JNnPvB8RjK
bQnogT57KYHcI24/rclRwxg5vsdyzm+MrZPtm3ZUY3SL+xsg6mqX5KMM0VLYN0r2ImwH6O5ZO5Th
wP/dj8qE4binLTuLcO9NcmPtYJQjr1kV9nRHF77RauWBAmI6aEs9v0yMQJ6cql+uuPX500ID/46j
Y38YlwgSIsPEQyPKnN4JriCoQxQztvAIUaxH306bZTfmMcEJ2hwHTaqJfedUYseBjICmgpEtubFu
SPNvCiPojgdogOKmTVftQfTQCMcpJYe+rfUHjFFeWCWSqHBCe4KUKdBTUejObmWgc+cVBh1/Icmr
LDWdGUo0dy4gz2LgEYq+9k6rZswhafTFyRzH+aawXA7tePkLLyLMFZkEj2Vys3BGZf9Km7Xeq7WS
QarVseKypuSk4M+FTWtZElevYx/z0WgeUqa7N1ObiO+ibXgYJdBEQo5I5WWmG217JqKS5QqyRv9S
0qwPMOHkfioM4tBVOz+NNFsPiRU7p2ZdvLvS7M2djWF7t/aOFSQyThHgOWPIjKIMU6Mi3cucl2uR
r5Q+lhI+QyErWDQRH+N41I+ipmSDpzq8xrFX8g0ZbeyT/vStyVuqwcyrvyyxzE9FmsNEEuAVIJlU
Fb2LdrwHisb/uFR2SFJ2sScSIN3n7UIPgEXXDjyHlrbkB309KRpyg2KU1AetXRlS0vRkWjfX2/7V
lttBcZgG58SuKgMhZXHU23o9qZXE+d5NTR52HL3YK9BkuVi05md30r7AfalvF5TYJ5Vr1nNbz/HR
zBfzxcvmr6nGfJRGd5u9ymYYKba0oXhNkMs9sX2W111f1+HMyM3zq2xZfal4f1gyQZrF3nTTzVq5
A/Q5BNPa8RHZxfrdHnL5vVu9+U+mdXWQG8VEOd4nO8jmOpuAtu7om003Hj3Wz0p63d42Em3X8VWG
+PtlOInxucH7yZxFx7hXlYYeOIyFfGKmp/2SN9VVWRqvk9674ao8Pcgavb1qVc3TN6fxwBQ+CeCo
8w+ITti+zCrtl3RKsdONSJ5KoZlfxnb+1UZjtltKtfrG6IlvE6GEB6OEY+NNSf45rsR6cpgIP9gw
KR46QTk4Z5W1xwdrB7HlpIGII3dnJjOriTfXu0kYxu+M2Z/pr6NX712UUEezXrRTl7XVjcUcwHfE
2Id62xO1UvXVhKyk50dTOw+NudlQsMO32GrXl6QY1iuzi74tg2fuyWFRWNK16tAUTbS3CJn0Oxs9
Ch1nzV9MwaWZcR9EExnwWqO5D8qqxzvRRRL4yxAd26Jf70U1FQ+iJsMnHYiu9x28BUha1uKVpmZ8
qXG99RHO9mXEfAgugNFhSzkf+0LOSM1y7MWpK7XkWcWihgOoNZ+LZpl/rrrbwN3He+tERDlNOoeo
ghHv3p7gl4xjsbz85xpq8wdsZAPbAvV71jDOBkdrmQ9jw5Ww2YS2zHVIwS+f564x7obeHJ4MsuO1
C+XJ+0YqgnV61IjXt0T3c4GNlYyEVbgT0Lo6iYNqFoyJ13To/KwZqi/VYOpYCJZyXyfdl6np5ksC
kfcNrs2lg+qSaR5StfM+uZgLd5Ydru7KnFwB8HjIfqMCtO5iwyyuI93trjstqu7YV7TkbpRD8YmW
FZE3gzM8qhg1AItjVfietQzPraYT/pjHlkUkdmm/Yi3x7As37H13ij8Y8gesXkTZGIjfVnMRSnY7
t7CijUVU7PRoSZ+NmMiYWQzOheHF+7Y6YjbET7ruGtjR3O0F/h/FcKRZlC1eF1+BDV5vYjMVe08O
BsYXSaVrjxelEH/NbeefhOOgw95eBQc46Ntf1ONcFI3jRafMGeLhtrP0hDehtIfsup7y4keRizb3
SdATObvuwKBf6M3gEOgO5se3qngMOkkiONPU9dYh5u+HSibyk2y9GhofKt66htGKOTScnH5KQbgP
TrcxtmUMl9DhYBXbMr8qhFlygOPUezVoA/SUKkow9kTNUnJkL03axYw1oVa2rRxGfxCrdRNPNTGW
ckztBwLkNBSki7Z+6ic2r0DLCgI7rNxb253D9DP3J3dobuJSxH8KPR9eizpR98PSp5ImiWcgDsiM
6TnSOGkFHIrJLBNgRKq941BC7+c8q5+iTLX3sV45irS8mSTTBok8h/fMqb5gA+v/JIOX9BcWiY++
FqTCLgrLDWp3bk5sZOnyLGbv1GgNcHITdtYBh7kdwtQzDrXmTOx19nI9jbNxoVX60XvPkMzkKLxN
Xc4TScSGwOpmqD6RkXP0tqf2aVzHfjdn7n9PIseIuDFlmO+zOJ1LdCXbHlpACMAUsgSvFWl1lD0/
RUqUdfr3qvvR8scsh//QW7fhAbx94aOF43PrCurE1pB/QMc6m1wAfQR9xK8z7+F+6awfeTaYEKbR
lfz71z+IasKbo7uYAtiC9HdI7EHKyO5lEp3iyOiR7DkidPS8DdacF9gzx+qEoQBiXcRpj7KVRPII
Tn1bcpj891/yfjDDH7JNDA101gwtt/v0P0vN2BmTrQYFzLqs1lc2I2kRytpAXv7373zUqQaDy9uL
bQedyLlGmGh5Lk2WDGRh8MavLCWNtrertSIuMUkyPbRWA8GCmAfjaenmodwTdUFi5VKrYT1c+GM+
eKdxcNuAVuj8w6HYFuD/uephKjs7rY3kStgAqnZRMnk3hUrFeszTJFHBCLgx9XN0E/QG+oZtRmXN
8kmpsqoCwkml6yuF09zNbGNAv+iZU7iMxpRfek+2ef3ZukwU22Ydod3BoPXs8bR66c4CVdlVTyrl
8ILKoLkVq9F1QTWBrQhNtyT7ompYIAJjcr3vxDZuaYR6gYvr3zftozcFNS7oTp0gHkqHt/fM6bUl
IxskvsLSZz7To+gELWuz/+/4MmSjiJoYPmHNcf4Kaf/n2Whi8bTe4ZLnwV4428QodrD7RjKc11b8
GpF5WT7s2/XCpvvRO0Edgo6cLXBLt3p7fXNeeW6Couyqtis7sEe8GLLUqk9Lt0WJ/vtefvg1MOky
8HxjFEBS/vbHoPgycRJgvGSnL+hkZhG0M+iaxl3NEKiVtquQXARWUaW0DMvhNeWTuPAVfHDBYKto
oSHdYAE8r8DM1mipzLGZzd2U3EVkt3+njh/2rkfa4L+v94OprLcVMpjNMUQYqFPeXm/fC5JbTFav
wYk6OtNgib50GfVaSDwRhCMDtP0aTt1almGJZFEGJg32b6Ue65/qSCG1N+qlpYnD3PihrKzuRVQa
mOWcM/jkSwzmmc/L2UuOcnP/ioWewy94gqQME20k17Hy+ktam48eIuIiPm6qQnNTkb69KDGXq1AR
iNV0Jpc4py0VKjc27jD7x4wV+t9uI5JTKxV+LzLB76s+vqRh/egZkmnCH0BFqr/DBbnKLlRC8X4C
vpx9WoHTBZ5eiwe3KKIL7+zfGf3ZWuRs6xBJNbB1OSW9vVzmchPauKKAPO3hKDOnGD2qWGxt8Esz
1dZw63VW+7gb7de+y+0b/ISOGeTraJRXaJ8K6yqJpD0HBNXqP3Dh1PBs2tTkgF4qRnxj/K2eKquC
yysTWlVuQjJWZCfrdTOP6w8QnQhLMo0Q2QAlrEZvJjaAc8EU1vclp0rsmVbi/QTZZ073eWHX0zXe
es8JWM9mY4ekcPpKiqnrclhmRIiqPh9pGelL8eAOgraiQvU7T/n6JU6sqfMB5RLJA5DfyY95abU/
Rmz6T4hcq6/N0DbEzMbz73Fdut43yCz5kkxpcimn7G/hfXbTKXmohxC7OEwQt1X5f1bDrJHOUhkQ
O9e5br/0cdovxxja7VM7NvaPXkN56+upjqaop9NNZG1ct9m+RRa17EkHHe90r6pU6E3l+jqKR3Y6
vxgPseG0WejMRMWHU1JG+i6NYgsmtNbQS8c50di+mqP+2h0Ty1+jWN4UzHw7NsMeZrJoPS8KkViR
j8K/NBVBUzm02NEeT+ktecqEhtZR79i7Ke8axgFN1qWhK5mK+Xk8UVzUBP4USPDr7o8FmWDyMRyn
gx939lIGUSYGuvZdZZRFwOwydoO5GhkFE1Kvhxkewk/klVSnzqmdb3Tmyju3FJtBgsqyCUpbazus
/VnZ0nuMoM5gFfFeUDGY6A0NrUmPvdvTGhcLjkf8rbHKggTkqBHWtAu7QLkZUdGLl3ATJmqh/1pP
E2JoscdsQ3vQqOeHOz2aNK4Vp10nC/cqy3kcdpZCnl1RKf972d0WoDcvD45eIlw9ctEY0pCs8/bl
Qa+ry62+PemQymji0U0UUbIcsbw2xzIlWZZZCma/CrmniIV24UrfHVr+/jz7G3NtMgnOTw4JqwUi
QX7e0/9g35R3WrEaYRUtM23xrt2v5ZIdGKlf2Ne2vfP8qkGaYCWwwcVRYb+9aq9op2hGXH1qB/Wo
5gWERN6aVGxGHN9BLmQWQnpLfKF82Mqfs19FeImPEhIDOqHzXxXtyCeMQ+oUZ4Wz7/gWn6Wdgykk
4HaHcKK54Cr+4CoBqW01+xb3ilLo7VXao2umFW3sUwoZlW6g0EmDy5wT9tr5izZM8rFL9Eunhfdb
Hl1OCjMKUtoTXOvZG2XqKRiTxTI5ofVmG05IhX8sGcjqrY2UVI9Wr83DSaZ5p1B0lHXEAbWzu93k
lumlKIR3Ben2t6DGA7DBWBUz7ds7wCSVEmZxzJOIhr+pyIwLg2URbnXhhXq3ydIj5P2lasFKpIHK
eftDpalyDwahcZKKGCghk+Vg2sMSMOQ2Tv/+Yt9/MhwJ9a3IpsOOJ/dMv4s4WBSa0/bbAy0DqvAs
9JyFWPWiawFCusnRm8bpccT4dqFEe3+RCL6o0HidthSVdyGrDcZBJbL+FLkz+fJ91afaCS8lzjST
xkN94fX96Ofw3yOlxEmJU/XsnnLDi6IcvPaULwPN+260kjZMJjWvgdcxNv3PS9GWDoO/2aXWJZL4
7L1dvIVZVlp3J0dlY0Bc1LxP8KrucrtTB8gYy35Eq7/vmmx5/vcTfS+T5islMBeR5cYJ4YLfvj0j
ccC5UnV/qrbEodA2IkdnQjPV3/hK2YZYCbsHiuCMFdrNY4nsya5Jp6Yb3uyEtIfP2uYfCwyv7qcT
hiXvwl/40aPgb+PZo5rcqvS3fyAyQxWtQ9efCkRju0GfrGNRaPPOjB33wob0weu9YVV5BlhX2X7O
Xm8VaRmsc607NbJZ+x1OB/G9b4zyu+N0RiAp4tgrkijZx/aoX9p4P/hxYqhh0UibNFb9PKZlStF7
mY2pnZKx6HYa1qlglI4RFDbSGb0qsp1WWdmOVvklSeUHdxgtLx0HB1Uv68fZ25e2jrDywgQsmPYd
TlNOdmkGe11HPPHfP2OShrYGGis0+qyzIl3mEwOySCwgNo1WPvc6sJfbwYyznzVTwq8X3u3tX3u7
6YEO49TBXsuN5Wzw9tVhokl7pTBRXVddkX02lITvABM4RZqXlEwtfK/dUlAsiyzLvqnLXVLkTMWL
rMLUlns9Gi9vipwLN+GDbQqgA38aJda2HZ9vjlSPDlOmaDp5VluMe60pWwIGrHoTHFaK5rWg1MP8
uYl7rbFftbAnlv3J9lpXfvv3PXr/1tG84eFv9g/sSudJoo2xmsoh6eTUoTl9mNou+TrPCy2mRNev
Fn22v+I1QrFHnsyFu/C+IuEXDWZKHPBZduTZw4HoslB78MvKQGw9t5kKjdxNX6coqn28cuPu/3Gl
f+dYAB7o8p2tIxEK7yjt+v60MEn4hGC99RuHEp+6vV+fOD6De9CFgJFtVurCvvnBtcJFBHrCJiaB
rZwtLEJQ4rdpOpzQ2Go3qRf3n7ZSfzwuBiOLkPxc4tj/fbkf/eQmQ3J5qIywnLMvTS/tosq7dDnZ
VkQUmqmPQVEv1VXcZ+6d7spL/bf3RmJwZ0yfMOEz7WM3Odsya1XzweMboTUcifKqqHrT3WlaN7nH
NnZrQCEeR/RdFwNCvp7pn5SJ37OtOz5SHNP53MgqQTo2EDvy6E5WXO1UAdjHB2mMbdWMpL7858KJ
wBcOHhu+feOenr2BZmshHinq+RSr1Amramz2Wep+WVG3X9hYtn/p7ULEa859YVmnf4cG9O1ChGlv
wQCXzScA5MDPPFkNCPY6bdX3/37q78tuGi2gcTliW2Bcz70ZdWamo7tGy6lS2uYOgH9lTXV6XQ2a
d9/XeY1WxDC//PtH36vVefSMX/Cu4qfXaFi/vbwUmOBSN81yUqlhJCEKTHN5aBqsTTdQqY35i6lF
K+7POTXTK0cvGm9XlZZ6qZKlZ7LPwfsJ76dpoM5DQexrS8kK5DZd0+1NMGnZjVYbw6FyPAZsujvo
X/uSov7e7dv4UoX716B59qh4J3ham3SPXtJZPdRxqQk+vPE04HYe7yeI3bqPQHj2bnFEW5sFdonb
ECe8wv3QtgCAomGu1pDpn5BhZWkqvldt49Zhjfxq9itUUOnj2LOX75pC875MSdOSFxplhQv/TWCb
8MskBpCBitvOzGuta7aA0dTVuiPuJVeQ+Asp8EVMssBGPFjRpTCUD9YKuA88Q86lVPb22acLUBrd
etzOJ2+x5a73THHESEIsVJLFZKEm4+u/X5iPfo9xNHsfWwC47bOleFCYcFHvTJCmISu+0mpzPido
XLCe4zutD4OZl/Hx37/5wZfBfNKhxsadBaTk7GPP6EKWuponthuZIc5O2sXAcDA+zJbdArJnmx13
cq6qS4nhH10sOd2b23GbkJ4DFrJIqLmNpXtaB8YCV5X0xKdZg3YcYOqpm0BY9YU9/f34jjIOGxrS
Ea5UAjR6+z1WNmA2ELkugaEUkE0aJ8G0dLXPAGFn0iAMpV2Xh360bX/RVROi73D3S1yp53/f8+05
nn1L22ZHwQfcAC3F2brQFLJNarP3TgNBUoTnIqfWw5JQmWLXllUNPUG50SOBeFua9DxaT//++fd1
7V8iDGe4bY7Bnv/2NtBzyqK+HoiQAhpFdPDK+r62cbi21fLfiwuwTcyfiMCgn3RezBgDCji7kfK0
yvIWNroHM0tzskPPtAGaGQzmJeqtS6a/D7YVxrSAhRwWD7xYZ98ttrmuaVgWTqgGik8dnp8uNPV6
NQ//vpHvEZ5EwDO8Y4nAPg9E6ezjoZM+lF4PQXadzVztIcqaD6gj8DsYbl+iYAYxoO2bUqy/LA3s
tI/r0ftRtCNuGgZxC1JSYy7dCyXOR8+XgT9OOkOSC+6cveZ6ktNyGIgIU0Pu7tIKOaBaW/WDAkNe
6Ad8tMWx8mPHYv/e1C9nvxXpOT4d6COnYgVji5oEQ+IL6Jr8UzTZ7rdez+3IX7KlsXd9PwBxyRB1
XGEzcQhsSr0oOY5oNe/yPi5vU81t/bYzMtpvqN6WnUf0IoC/2Zox81XIMIves670vxXJv5/kR28M
HyLOX9D56MvOChFa1kT0GBlCLrYxIpdooyHCHER94dF89DvUVZRVnGfpw51/emk1lxKJ7AnUcavv
NI7w6mggm9MvvJofvQPsWaYp6VpzYj87u3pVFyVxH7unwTKZqc1TmVs7YU3wPzJtHS5dF0DorW93
tqhRNuIgs7fkXBoSb1eVtrdEh/DXOYGiqXxS0ggEjwYvaNfW26tiLq5XL+58Z2ayoLfCujZlfJRr
pa5cZwh6K9KPbhmbnxEkyxfUD7wqhTEDFlbxzxHXN2nS9bFb3D2f/rBZQnGkGAtQZuEGNvOH3ahG
v06EfVcxfd+1tfHARJjM5p4h0dhbJ3fzvqjGWAgjKQ9rGoEOcfMAi9ndYqBeX9T4I5/U9WwxOMb6
h49Mc7OgXqwoWKz1menMtSkQaRrT/eIU9L3K/r4ijUIT1fK5w6IkzPlo1HXuxxxsjmXH4YUp6EMp
6q09F/Lf/vZkeu/WbgLm1ghLoz9UkCH8JY75tWip9giJfuZ1mdtYAIDs+bNT6jtlpzCX4so68sc4
f8qiM8agzh22rq5ByQ901FoCw4n7zgf2irGt4nZ7snjtB1c8agOqgtnI419E1+XZjmS3libG4BCk
MWoMIfOGZ2UruZftVB31BL1HIMwE5G8HZPEJtVjb7UQHRX4nTGiPXkoGK5i0/DrK6m5XGESiZR1+
ZzAxPSPgfDyALTTDVVKeZqYqglFo6nWOHeNzGs0mgW1Vn/tFnb9MffTNRA0dFNbW03GGJ2vqySlP
PYQRKdGK5hda1F6GLQm7WGcmn928Insk2Vy+rSknzkETTNeir/f6Ok87s9CuhGsdktkmUzZV1RVJ
5Mn11CRJWAgLe2OcG7+0IR7DlpbqCcxIcSrXQh08Xaj7THG0KhiaEgtX4ttuKdUOtY5Npu/tERpO
87VsBvWcQARgOpoWBxRrxIOuUXrtrK1+lUzML2vxe1ncBAzM0oSs9hK3QOMO/qyEE0JmrfeY4BR5
moYcfeWsY8wLXc23U9X8RuVqhhkNl8yHXA8REBIl0nP1J3F0ndyC0fWBrLXBEmkkJYCxde8pFIxn
4ki6Q7GM8P1Fnn6F08PvTdbPCa9lGE/xEES0Xl7HbT5GeZ/sZZoB/l718XZcEvehjl1xVOxevtmW
EJXqxQvGlUCi0ZZcYNdXt2S9fDO0ctm75gAVAoSLfp/qatwZVrI8O6CNPndOGr0MpvwSt159QiPu
+PbcdU8R5JObfpXaySx09+DUdv4kTHy7MQ2HUFaT8i1Om0EBe8SvU83+Ah8w+z7ZsrvXPKCLdlGb
+6T25FeU0uNhBcAe751ELF2IgnHCFzoYkzry0uco/FYoMT6qCO16YeZ8XThjF1joFadAQQq6Jl4C
HbgdVybi9szbmVKhZ5pZi+jQq4Dvq8YyMBqvAvXjEXxA/bvW6YEGy9BqgcN8GjNsknOSKQtJ6AzT
ST/FDvESGxr0IcUL+FSbKRKHQq63euus91JgklvqePoUkVIcgBNJHnsvTg9I4014QOiao7UHF+Ma
8liqWvyYq8j6DrCYJXtisv04zua8Hz3D/gFstXwZu2TdtYaZ7SsxxQ9xbsZPsSEm34jGNQCh1/0E
wGtfI4lxbzrgePhQ6FjZdra8Ch0tu62MKRjI4/KtzpOHFH3/fVZPVljnqcP6aX5fh4G42TgmVjFL
0rt82lQS0NmvkaQ6Ye9gYHbHtP2VIcvp6Q814+NoRu3eWfvk1suaLvQiR37Vsmy+6oCq4HLRpz2e
Ria3sMOeho4aSSdjuA5anUz7sc/XnIGf4hMcOQuuqlbhEs9FRTreUoRF1K+/2yzFZcneejTmKj7W
fSePo+smf5zKuIN0DcjJtGfrNXbH4g5JXstJou3w6eZF8kea65+kmPN7nXdml86q3AnHTvHWOAMu
Yjd+mlerPE6xJ+qdSAdtPFLA6Dtwp/UTY5UQOvz0OyfuKCFKbOkDqBbNQcVM2lvXmzUwYpvTSXJm
hMo8soXVjwTD2s99Wns7O1M5cZlah/RCU9peGPiH7RlvYxDlC+qTKWaN9QmNTYrdYpjLz8ibY7ZQ
e8Iw5IzVdW6Was9i3/AGzX0NdUvIK63K8ZNlnWtC+HG8R9c0+mNWUUx1ltJtv80NVMBm0hTiqI/0
P0DmLnvpVekL5oleD4sU0lvY9wQJR0vfhwO+Yb8uF/02NWVyizQED23J4AuxZZVJw3fbmAaaVHHo
rDVqknb2gmmy+6vY8kQo8dbycdlsbKop5S87c7tjvOpt4/fjyKaWzKNxs9rR+pUBnfFtwv1xKyO0
fb6yUkwIBIsUAZCa4dhZABNpPmY7kajCT3NJTlivRwD5YQ10OFYoI+u47FkQnHaX1503Bp65CSHz
Ic1BqDnTU7s0803aUYsIj50RmzVqYT9yBxbXfDFeHRz3whdF1gI7XDs3mJpaXhmVVEcw4gQ6EEI7
+W0TdTEfzRj/TOIkf25IvwLcyazM12IqHkCI+m7qrZKQnPipoZFNaZFFPtriwzznvLzR73i1mhvs
lwdNzfnTzCQ0TEjd2cdx+zWy4vIwMLL82XndN33In+Gt3chEHRH4jn61jreKeEKrG5+L2j4lw9hd
C72SD5EzQU3r+a6K47Dk/dGIM5xxIyIJ5eB9aNtXc2C7XbrO9kVZoMhoGlZvXvsYabefTMlBz6wX
fLSnuOetoQDgdiBdQyWy7UK1TQe6OiazhR0RyRfkeZa2QbPWfZLnn8xxuWsGsQQa2EPVx19isd1k
upl6O/rOsOy0ZfrezvEUeI19ncU6lvDpczLyQDO3/myn8mVqxedMTfgZZ+POtnvTL2Y3DTg5kZFh
TSXSTr4Asl4APsKf4sx4b8d6AIzgu1uYn6QZmxyo9BO80X3kmqFIkhsTvfN1jyOxj806MLSkDiN3
HP2m0lZogImMfgr0xGEpWSiw4MjP+MWie8cYE8qqxDR9lDJ1IJPmMLYzma9KIB2P9sLD00ccOIqX
GSgbtlV5aEf7K2E/BxzUh7Kej4vHlGrOHqdC7RNp3wxupNPFy45u330vV+ubLMT1RCbCgxEV9d6o
7BuszNcoVJdDbZD/lHiY5wbnM5Y1qArxd86MBrgAvbkj3QZnV2Y31w4cdhbG5tPcb1TkoqqPa2k8
k6V6wChzqw/Yzgb22rE5Sb3kGcOlc7aED7J8XXLJWHpJRDQl3npZOQD25EPSotuP5XygCTzjkott
nkaJt614tdzpKR1ZsLKEKJIJQZIz37epc9BkiauuPDSZ+Tg25SfLyPc0qj6xiv0qNtcbKx1FPx7o
tfzNYNRHF/fbxPEb6nX6UOezXxugYocV1B1IASUgHuMestGeUNki7WbZgT3V+m4WHYqhvOfi7/Oy
vxVu+ktNzt3iWoFbzPsyqn8REP8JUBhGbqqAOjq4SfOg0lXiwjO/j8VItG96P+LcGjzs2XWHX4go
BbivySO773dtnp7ceSA+CB7GXjfXW1UkddDL4doaLMidRb7skdVfTbEl99QKBac39cNd6tBcjXu2
u1f8leR3lHF7V86zfZgE1tFyhDgxJ6dqcq5GXkv2Duu+SdKrXhUh1vL9jCerpwkUzd5NItMdHbGQ
gzsnm2yz5q7dEsxJcSzWNtpyuF68nqLBc4ZPut0VIdTtNfRsXgJ7WVIOeA5eclUTqpJa8tgn8Sny
nN9oinYIdLGwZhxHplvqf4g+bgN/oPpaYb7P7eSOPi3KPld/nOR08CL5w5Is2JaM8N+O0w/mREFi
TPsEE8HYunc4vr6txrBfW+vE1v/YAz+Ai3szTCoJ9BQUTFogRbDW7BaB8CHP5zDqmwMYmp+4Mn4k
fUS3mhPSXN5ZlgFCkRNtAP9s3K0DE0AvMxB/DYL7w4CycMvuOKn6KyOp/g9aFRvufN0wBAR7mtXe
U7KkoYTCERhsJnjweLW8Vt65lOWxnn2zsu5FVdmPbJTfMlhJemWsoZUA84+825omNe0qxh1oP4uS
U9BmfandQy8RtELlAr+qB0Yz/8YdSRC5jEq/MQvbTxdAuYm1U5W+6wrn2azo2imL6q70JAI5vuYa
uFKYdH0wkqziE5pV+1g4sVK36rRGRufTfvCCpjMAjeX9Z9UsNVV3+QXEfcLtpM4TTcOZtB1/kL6g
4TF3DFwFUgQel+L2wynbPpZ6Y6JoOEynKvJ7gM87GBweR/F42tzmLOD40yux3EUVNiuzgzAi9SyI
k+6hLzinJOXdbOV7L+dksta/mCh8mkDx+CbIvamKs53JcGEZYfnnZn1r98XXzmQxpi7+jRM8Yqep
nyrTmvwxAndvlVTSk1a+FGASLL3hI8YVURSq2yVmYuyXpHlOZ/updqCVDmxXSMyqNTCL8UeDnwXc
iLi2zNnvuqUPO0GaRmO3zwo+A5tufqPQsAcdotmdl/VoK8WxsKpbK21D0OIRoV/Wbc/fA3LCw51o
leGimtOSNQ8GE4ZdOi5Mk3mdimw5ek194qpudYJxtQ4nTpayTeCeVIdxVb8owwMrVr+k0k8cKwRk
+JSJtOIg3Mj4NlurH0sUZYHm8nCdYtptTb/D2HQ8HrcKl7X22Jvnm8jhOQAhqsBPadgoK6H8oTFx
2jpihh/ZTpyd4dzccBzT7sbeQ1/TJ/bJyNUtxk/F/zeHkuE8ZHp6WvrmmK9rMHXqC6u0P1f6/3F0
XsttI1sU/SJUIYdXIjFTorJeUJLHRs7oRvj6u3gfpzy2ZbLROGHvtaOqSMYgkctnUalGkLrufJS6
+OdoynCoV5RmG5g5Q11fweD4aW9/FEM6XeZxIvDFoY+CE+v5U9Md9UdlW6FgeklqA9vViquq7ffS
BPpIaJSMVaPp/VFhTqKNMBFQDIlAk+K9H71IOmTEt9alzeUZT+LrqBYU0V2v7hSjoFZ0RrxXnWXv
gDCSNA4xBir4HOSbcpkN/UjBeTBMNnOpclEpZMEGyDAxIHZCgZVwY7kK697cZ44cd/z5xFI5VLQa
z9SsdswPmT8Kb6T9G0ynCgQhxDtTyb8oUD6qkRuhdMynxeuLAICLHSv243qS07me171jSG6tVces
3l9zlP3Yzi0fj/NuhsrfjZXYb2UaD7WxJ4b53W1deALqpZRi51LT6wrCVBWDXZib/CdC0QjkQsNJ
TvdV5xzYgAZVJl7dtnjT9TUq6TEsiksk8FhVUp5ljP4a3k2MNL7mzE7Ixl7f59TVCJlPOFwit+Rz
pHZEej/aX7kinodR+1sk6btsH2WBRpBRl39S38Net+6ZLkLeGx/rQvOEyXs3Y9fxqdGtYF6Wi1TW
N0nB2IzKHa44Yged0fWGcE2qKS+88bpMpQ8SZQl0+6ffrIjKLMbl/bwm67s0CB6yyiQWK/NZUyyc
LWiZdX6fyjk/O+DlA3WiU1HzFPCCw4s39+oOaeE0hlCFr8qWdgTG8ma3zVIN9ba3YPba+2RW/rmN
etCn4gOavEbbWGCv2LpDPxv/aXY9nxrJP8aZViKa8ieC/05pqt3gc1xY5/wriplBnXpdcdntbC37
MVihB7qa/mVRfxq7TQ1rxX1yVieCGQVkt/uCeRj35XQHk8ruR3V/JS9hWdl/ar2BnZx/Y2/2opWa
wYLgAB1g+k7JdaMG4oVMkTMFdm2/dFLxp224p5RKrrma4LvKbzkq6BuynLGGi+ZcoLKmkhkqZi3p
xYGFGGwV1AKDaVsqJ2tvjfat0KajYYtrabsvyLjFodRzd+f0fJ2Yvuk/to/eWv6j7LOD2mudXW8u
HK3tbq762ybKWM79RVuQRcFUptkcnbemAK2xdPJVomu7Sl2+qGZuvWtm/YIntGLitLl+Bz9vJRxZ
ou3ZxnE81joCr3ZeYm2EhORliT/AQ9sNzhQbo7edzSX7bi3z4lKiZ6iEhUHgoulYBwD/XgDUgNjr
xgjwp4WE2sXmnAOVlyGBSKJ2XrHNUF424dB3N2nNH6Vj/VcY1X+JPd3U2uxOHT6lncAzNHVZJAWh
eQSchFjRmDHUEgoX9iJ0h7Rl6nKle79J0/42ShM4UbVvp5rnzVRPPYN/eMpTCBnqqceNzC3C2hxm
h0pKrQ06CcNQuOQbIBr7QwzGDx6GgzN7p62d4x4WwjgiLZ/X4srNnvjVOukxUX3MrRqDDicdnoYK
QYZqUHBle6KKlZhU+atbtQHgl9kv0wS+Zl8S2EfAoQppzLCmHTgl+iorTsvsYKeqthsFAauP40EA
wOti5HExjKcBjobvOelVQj2C/D1dWlOPB50WpALoVyhgr9z0xWV7uTnOq12J2Em341YVzNtB5BWq
R6rYGLPU9D2MNnmh77lAzq417CE3RGUHmbBXF8jbi/dV9BgXYVZsWk1wexpWeRNJ04oTJYVsDX+m
sh/jOc+milmPvMaxEJQnQgAo15XQGI2zrg3B0s5R3taBh5pjVPjoqq44OZQYMJefErEyuE3ubW/H
M9ZBnsfYNG3KUnFt1+lYVM5Fs7uzbBKO9BoDSg6z0WT+sfiFo11zrYqYIZ8r4UZyeAClCm6Nqd3X
KzhbN+1iw0t4iMf6Ak8nBvH122jCfvRvhN2rwTqIM89vnDHf9JI2UroUX/MK9g40aKJiJU7ipGqP
maL/mlsSb3ZzUaEoYIk+rO302dq81Fv+oxid14HJG+ReLN4jF691qYflaC/bSQx6yJrpOullqNOq
zG0TN5W9l5MazJVysCZ51afpIDT1oqvFPm0xBZpKNJX6qVlTjVBJM6iX5iwlWkPCh/fApPf9UB7q
VDy0xS/qLPacPn9Lq5eWvW031lFF9V0QVblfE324lU25Yk8b7o5Z8yaBmUgcPWQ7qG9iUaKtT8wD
ORqnrdSfy3681On6PKkJJiT1Z1aUKaoFzKW2F3+ktewfqfSZkwWQDg4NEDY1a+9LYcW2Ia6UCnNY
qVXcFqYTstrWzlY/nJQZO7ZijH7Cd3iVm5mGpW4/JRUNaa9ut6GYxUvr1Udij8s4t5lsuVWYu2Xc
TUA3+vzN5DwAmX7qNMggZs7CZAvkMpysao5IqAl1ias6r9QP2RMc6LWBulrkbVJcPshD5Zb43Wjt
GfaG6dZe2yljv+LxJ1gA3GmOZf+lpslGCIv6iuUkwEsXYg/zXX2pWNAwKmRAk+hrzQWgvC7FGlKL
Kn7FfjC0E7onazAuWjUnR1XB0oT/CFdGYwoaWkG7IhN2QykxacyUXkxRdgHwa8oBuD6MMeqPRuVt
Ww3ZuSvlflS5z9iVXMA1/Qzj8mdQtixki/dIUVEL2mLxZAnvbkv3Ma/zZW6vPFfavbW8yBI8bU25
HM1mvXZu98pEVzv2Mn9nXNmeueoYvWlT7W/UsjP1y05sDl2nojzLavmx0uoEXNDa9b17XbLsO/Vc
xg9pcyrXNWrH7AYsHvWJvvemIs4YjLHXmgPmnfHS8C+alyRce+XIMviz4mAw89oOmToGFSSdKU+f
jJRCzbUnfbds7bHBG7VLbOvikh2yIbZQR+27MB6DANYe+wXKbDCix6ix8irfvSZqfymp+4chsYGa
LwfFYwrjqLd+1RdKsyYyLRHxhjq7uK1Nhv6JKOqgpOC35cqgsTKuxQCYsKsHv8bDAjZ9uOWm/JKG
/meQtfVmNv2DMeQCWJyWho+ypnCym3vbNTuwAgtGYtSyVk19gSKEBPi5xjK3zNYp8+RnphbuvmC3
HHQGOCWy6ZSLyWT0WXrrKc0eBSEgTbY9lG2M6APOWggU/lWV3de4TdjXcIRBRDI+kg5+pqWlPmQR
wkSUPeAmxg+rYoXKlhMA50A21bp9qRrPLgQtqnTlnZhaWFwT2MGF6AVlaAKrb8KlVHV/mFU76CmM
GalYfsJ7YKxnEFsPf0A+snfNJ4LTZz7nwF3moO+Zv+slWdgCvn4nyG6TZFPsrFEbdypzLqduCPvo
nMiwB5oRZ7kwoH3jhT8F/Uj6m903fytzW4ONJ8hmIQYv1Njrufdmd2wr+y75Sg14otj+UqTx9V16
kB5HSwnrbIgxjMZNvn52EvxTnp5BjZxNKpjd3P7mKwA+RfmdN/Wmjilq1eLD6+i4Ct1jMkiIhtVX
22nU51+LeJiDyMpo1T1WUGbUbqSm95v+0yeecUkaof2s3fyH7AM/YyJhlcPoC729OUvxXlbVWeTr
mQDfUN9YMqRkudnV1kP9cZhIrooP4SLKchAoxfQvL8uLxYrpmBG7R6vz1xuMGGhRqJr9h4a4I8BY
BOpo1U+wmoLSmi8gA6PBqkJjq/YkGH536aO4KUtWSCbW2MecG1Xqv66svnOr/7YLJSYV7F4P/Quh
kqeSedyoV2/TDJFVeCEaiodeu3xKm/SlTEkSwHgY26jwsm5dGYMvTJvS17UAyijrt7bnL2IUn/ru
1p1W5LZsCSofJ+7RGcb3YuKV7Vkns2A1U4/ypdFmNzRReQTkqfwSbUcTUkCuc5NeD6yp+cmE+sW4
bzgNM5fETNBKpfAcwUZ4LIr/mm578GReBmmXMj6T0JAcJxPXJid4dNKqk7n1fQieTPWzrih8vXXv
blaRr5D+qbQ0nIW6HDolf5F9H/OK9w1lgDnkXjI94V/YYs/dAm3dbksx+IvgxBmNAdiphzTj6kfp
NU/oU/7r6LmshXwVoZa/1ia/zIT5WNfy0qpxMnKdJhFyibBOZeG7hhe1Yqv5E9pAzkyXajxDO0vf
fpyJEYT9mdmjFTRJGS/u9qo466+Hdj1cpvSgmvUf25TVrlu20XdNRuGZnn57PcmNSUNu8ZINhZ+D
XnlQ9b3YU8WnYol49Kp911vXCcXht+wG5uTJwVPMVw+fVABqod+z6zwnEwzeSU/ucP9gSbsH+GGP
4J8xDZRJ/ezGOVhqbjirRgaALuSYNUwdSBWGm5b3vzMLimhLlEvpzO/DVtMvM/xoVvGCa/ZmmGDg
anM5Lw1eh8rRZDh79qmvskDq1n91SaZQqZ54XQWbIeDYfZAvxhDO3Frmb8p5dJcvNV/jvtZfNgQd
MQm279bqPW32dh3X5sgUi9ek2hxVIi28NI0WW8Sb18b2qPS+leLn6S2bnUh3t5L5pivZGoCyJEUR
BUBqTE/4sWGzWYCH1ipmAnV2hoJawtMADD0yteC1zUlvg38xy33nmp94cA2SQ7aQgdAzD37YJ9kl
k+V1XjMBdKtzPvlfqXK8W2kOETL0JWxXTqpa2fku0eyXqqMBqLekC1vGJ0IDvZd5WQqKrT6Aj4uy
Rbm20kz3WL/eefv1uyYvIxs8lpzGP2abPAlV+TRRjuzsrfzasu6aFuJJlMltnSHRk8Gy7Ljl/xLL
+9XVVgRS9WlDprJHe7kr2fTP9MWyabG4Ltp+S61I4MUY7Me4YFMm39l+hly7k152SVuEzKQPWfWi
U3mvdyRrgbkwH29nj8eZtZjGD89VmX1OZvYLuNvD5Vg57xtDsV6YPe5sj5hT/aCb07fVp8eBu3Zp
xH/llh2bXv27JI8ndbXujkrHbXq3dBjC3qAPyrdM5e7p+K1D4vPq2zNvMtD/uDFw4X+0LE9Yqc5F
nwawIn5snYKcSeROpN0hy7tTXuVPq2tQGxkz9LtZsiR2D6VkG6xlzX+2otJjsTGYxtxEN8dmLTe+
NFNwqQ5MmJLyZ/bme+N2tJwL3mYH/Ec5XwHT+bqR/Mpp/rCn8Z2e8tSARxuxHdB+Yfy0D3YtXvXG
9nt3PXrIcHbFUsbD2qEHsl/GlqNm1EfMp9e5oelwqyO8hGqXJOubDYvQKGFyppnxvuRsWhzBgsIM
KiB1nLHSz7LqIizvlSsSszeBTmV2Ea36Mz5WkVOJ0KzM5CHTxpdx6+6GOx3SrNgnxhrYrTynWxmQ
qvudGnA6E5o+x45I9juXmhl4kzj1UotnSVOmSOvgFFS7CQCcNcnDzBxZY7Rr709e/2m1zT+VuCOp
DD+Z7pw3rQ10ZXkGxLt3F9YFY32eOi3qbW1vmTzneNf1Njm7pvZWuNZpe3DIxxy7gprZm7/U6w2f
blTn6tlrGMJxdptqukh4zggdgIAYd8eDGthbL+mUs0Je6l2lOvEImmqQbZjkZZxl8kx/4rtFeZiz
iVPBpoT97ZKpC2k29JGipq8pY4J1QC1D38sIR1GzMK23Fwg8gSqY2Nat4vlOrpxYvULxXH231t4M
kOFN2h3NNcdGNNwmYVKhcjsMoxcoJpd5sTYB0WVBrTCS6JG6KIoZOdn4JpyVBQgP2zAJOKLNqV7T
J2WjeoGSAeZi6BkJlOSEwDfJyjN9Lrhne491+YSwG3k+wT2t5DQ3/9XJRJ26nOoNvLBlHx9eqhBw
oq+VDJgf48CJBpfx+rGx5jf0GGc6uoMk10GzKWUyOfnkf98MqVwSpzg383YwvXICriL/NiZz3rY5
8yUevFo5W8KKK8lc2Rm5HZJCOysM/vpiA+64PS0N6gIMTQdRd8IfzOSlLlFhSNWCjlVRRLvJa1qU
cpeW5rOmErmlTBSAW3dVliXWS+UfoOZvpri02hX6shJhHGJMksH0HFC+xjpaZVHLBJGXRaRBSYwY
7rAhWbfl2JvOHXMkWEG9Odc0D/Yy+2wx92NhcMoUq9i1Jk+pkg2Hxc3Oa5bdq3q9Sui53eqwjNCu
isyfnXJpdxpD+87U6F2ydzUjXoGfE+Qu7b3l7kgOvE7tsOcn4bsr5Z8WFug2lV/LJvaVml/ZTPiA
4EBu1ICWrXjVJVPU7LZIJVBzcImucq50PTZH8woSEmJn8qmjPqgUzcfg+d7363nEATDMRpQOVNuZ
Ak1Vo5hddOcFChkshPQZWig/QnfOl9Gv5fZnFF0giEyzAVBfy2U+WZ1KHzg6t7oafFHMEbsvXnQF
WEXqQpd+wxqVi9Wwp+asvRpFeU0t9IWtteySbnb8ioKU7so5svg4wSwQe7Y8Gjt5ybwwX99qm05I
qaxDWbANlo7xpzVULZb8HScmBjuvF+9GlsfJ5IWTgeK8Q84QKHn3tpn21ZjHi7vR5GbaGgi1U8FR
2nHj6eAkcm9nScO4LLAj7S15HQ0WLK4ynL0HG1LHHjmU1c0SSrubOBcafmS/s5MnOtN9rgxHI29i
YXp/Rj0PvUG52XilTYWNU5bQU3s7fe3OTVYT1SCM92RY3xHSlrteylM9pK+pA/ImH09LXX4K5p4O
A022d8+kpGR+DZ/W16rxBS7aAYFXWNUDG1YkRyBr/i6OfVT18blKvccB3Tu8IpmA2gQPdPQqs7Hr
K/vew2HtKYUQVuzAi7y1S3EY8/mJLygFiKf/MccsdkjN8cGK0wY9uqnWrCO9GyijqjDN0aopfdH7
Kr1gnCqJ6ueb+TeB8+CPFoldeh5oWkNq38bapZhCXmfxWOk+ODvQ42pzWseZ9NMsj/SCRn0hpy/d
ll8TZUogneofx0b3UWY9dasVaA7Bvc68raz6qEUsk/OEEEyPmInP7ysXW2BuQDlmnJ1uDvoJUUy3
ywY4KQrajnBLoHjK/qlvGNB5xnGejF+bPNSwsSnGbDID2xltm6lt2g2j2DErUX5Yip0fi8yKScqa
kcMyMgfJywq2RqM1sMbksce0uGZ3te0/3dI4lxvDwoX9UCk+2Gl9C9P4rdGbXak2fGGWdZSzYj2z
6hGhHNU/D8tp4U5PqMnftwnRQ2tr3G7QCl1SzEjKotjQFtKR2ytkT2R44xbauXZl25/tlry51xu9
mjpoe+IfkTKtphooTRYZj8BwfPrsWYono2JlJMZ8r88SiEi7Hcp2iJBVvZNra4aFXe0Hb+Dns6yb
Z6cXgKNnZy57RAm8/FHsrtSALC/yGkbqvLozEqyljBLWzmG2Fh+qu7wvSvNPH/Qf8im4ObvnweQe
1E1ya0V930BiVtOy7wzrY2AijAwhDZcNKVVDBGJTRrhgn0ePSeMmPFgw5bc2W6TBjm8tGYccXuE+
dNbXXpo+Gtco8daX2vt/MzeRJJvZJM4sn25DM7KwI9b6PIvV/zMgNeYQ4r6Cr1oW49TpPHddYkcb
1p+myd8ITUGN8AUGhAyENX2rBsFRH60O09MDuw4uKerRH/syNXiVy/6NG4EYFZxZkGIeW0Sza/JA
8dTuh2wz/Tyrm/QVWxGcukkGnTl92mX7XrhlEqCH0Hat0+bRIDsYOEn2YaRlPKVdFWJsg8jbMvHb
pBWNcCmGEV1H5jA4Jfy2wR23r53kmZ6lRyGq/iCFPOqCe1oS32BQx38naxLOerMvhmyvjdV/Bhui
3eaWzmWrEECDJw9ayuc407L6VslHkCsijdGwfhe5TndkHnujHmzGxMbLwBPtzqSCNBbsfGUsT8pG
YTjYxJOnMnvlmKtXd8Twp07tG7qmy8S1v2P7fxPL/La5U0+Y9wIqKWWjZjgvC6EAOdh1ViYr+/O2
fiLp8inVsku7Nq0vjJ6Yje1aI9/xU0WmfmobjPen18pc+V/d100QiZtnI1DNgg0TzO4pJH6LGVRT
fySlzthDG78NqwiJMT65jDPR9OysOZuZfsJMY8w1IvRgFmz7uceet6pd9lB8/mllpafKI3Z5QixI
tiEZhuWMVnD1XteJzAMbA56w832nqCABXIQhnan/KFmHhXd40cQIioD+06hYneqApQJrzl2yKNB6
izx7ht8d93P2Sa6f8G0qnKJqvrhZ7rJZrQsqQN+biyykHXwhc4QZsqnOvvuIhKaZ8Nstb6OVRSoA
UtIVc8R+kWc0K0Vauf1ha2vsVDRZ11xsdwPhqaCgS0Z2ROrM/qK01zeSNT8cqz62SOuzbjmiV/bV
dYhTTah+xTaxFlZYFXZQLrWMHGTuddLGeT0HIvPelrkZj442vzdZ9V3V87/CQ1JnzN5xm5H/FBQA
xI2803qdFLc+eCNzRBSeuwynjNfoKH/H56KTYZuJfVZYx8YkX6Co5W0ddTQSdmh0gEQgPU9B3Tpl
4NSdSRdU3LK1iTrNPVnA39tF+616bSKjwOETqjrSTJmaB4WbI0LI1C7WdaXwN6gKO9PQ3rNEO2rp
fCowFLK0Q4SrEOsCaX67E3H9vCyJ4RNQeErXrAkKtU7OdTOzUF7NPppW+2pSYlob1s1xSkvW4ryd
JBh7ckjUc28K1BxmXBeoogtTBm5dvBSD9qF3TdjMzrFx7YtDknStmDrStO1FmZSEMFUUaGgeyiNT
FtunkGVST7HsIfHnYF7Unn/PMJrCRzJQ7YSint2BpYBdoMXyeo+QgSVZg9ZlrT65hDMbJS3NxpRF
hdFhFzaznBpZ6HRzKi7Y0unrfVm2vPjmiXn/NjeB4YqfwTAiUhEDQjl8Y1yDarH+FWV9Spyq8NeR
9m5poV/ArPUxj99Xo6K6MbR9Xxp/CSIgvA96fJDP5JzPBgjKLi0ttFVwQ3g5tMEkNHnNHYPdd+vu
3Bzx9VwwMXAYgelUmuU4f2V994fZPrnErS12GIJe7KHhUrPZLILk+ivXBimUxpNMlgJjm8loWSir
n9m0vjZ0KuqA2s7yYnItEMllZxKn/1uK8k8yYWssRGwYQ0S4pI+SBIoGOQU/sphOo5cyrU+L+jXR
tueSpbmqaJEtrPPQ2PprqZJeUKk3t2GiVzCkO/Ht6AGf/n7LEdMvFZaE1OAnW+30vFrK+9Skz8Q8
XRxezQx5z5yuPDDUdopIZrouc/K7mPMLLqtTIXli9N6rdqjZaXraLz6vcHDdOtBKdzgi5wxW95Ez
bOUskI13yqI3bXRvS64c6M0JVTNMRvm1d2C0kAUOeismYon6qlksUoFc0CiZycjPzfdAX3soSLUJ
62l8MUyBuMvM982mHJVxORSkcjNIXu6uPv00q30RrLARJ+07awLykpPikdN3ZU5Z+ZPdPtEI0QQl
fLWwzbDi8DJVAd5KAJ+50D/rFLqyIwnA1lqtZKVAuUW04l5by1vCaurwiJjmtiFPKcnyszoWeyKd
yQ2oU3xuddwY3Td28L8wXrVjuRau7+lLH8FF/Mdga45L0QDcX74FeSmlV93zBqVE+whxsJ2c0Vz6
NUE5JWBmz1KJyOFUCRfH83ODkXjWfOqK+SUyxJGZA71mS7Uvy574Uar+jJaMokhLooYkCtlDs9cI
hBzNvdDXV2n1Yrc+QsBADcbuUL9N5vSXFvlj0pZTNVmvcyVDQlKmneOoJwSIkIiQs7B1KcbBCIy0
f7WwlCEH5MR0CgVwZrRqCCzvyTFn01coGd3JHlilPzKcSeE1chSak/CuXc5mPpV/XNnzu9hdVdQs
S0HqN1EG7N1pCAIxDe92pbGrbC2uPsFSqha571Xpe2rU/wqtvZP+0+xk2d2Zy8ZGAremz69LTv7T
rJWRnBDj2FvzMVY46s3OoFlc52/8JQUYa4+Y1JVw1Ir+ocHOVa6g78zBicnIjZp0PWUJCr8FE445
Xfi1c+1q/rgUrCt6X3Q5PqfkWWLFcrf81LsZ48W8OzhdS86Tl7wAUJZ+r+lfua3YEUJbPeBd5FsV
thM3o9EfsWfPNr/uTb9aAYG7Nbx42lpCnvKrknM3Cdv8Y2OMQTDa/TiOFSiFMR2JxDORQMkT3q3Z
J+/+c8Ts6AMAJACNnU1Gl7p66ZfXMdZtNXvXtMj9HcHbt2Jwjlx7VfMPXkqwtpsod1y/0O07rl6k
zS1CisIzvsw0+7VHgfa0McxYB4961ioM/DkoA5+pkR3OxvBMhhtQD8reaEARwApQO0gveSWN/ew6
Ex8xfhKrqP0pK07JmPDVkcy1DF2QDf1TW2XffdUWu2ylZZzr/jKhqtmpHThwwiHCgiWRzp9LrEb7
0dcuW0LbDFjkXTyX6fisFAfik38mA183exZ4dv+sRLyai/3SV1aYdIRuC696VlLtyRbiXCX2vtDU
OLFc/JNFsbMaTHYlrgE0lL0JtsMxkBjLeDKIZzYNCFhJ8k4WBjlgDOAdvT+WRnkuJ2O/EDdPBkNg
jk4gKZTGPEVl3PxTTK4BLUv3o2k/ZdKSfOor72IjGJzuyALhE+HCACBR8P0iIVG0DAXKfLSbWd3n
Rvc1jWasqgx086o8gHa76Y4Wa72sw4UbtLX6I7l2kWYzuDS2J7qToDOM61LjgjO2K21P1CnWv2yQ
goezjJiv3IaMDKbJYW+/PhcI/Mxk+OkNM1Rn/dalWyA22wk4GzcrR0+0VJfNpn2uOkTidXorEht+
aK+eaVCNOHNVn1x5VGTLN3z/01Cqz0LjCSht55TQdNVO9sFP8e5a2nlx6X+VxaWGMVZ6asQzbbsQ
55ncLAybWKkm5UT2njxnbXLSJXKHpELlV8EIxPaREjek5CT1sEjAI2AH62K8D0om0KdjGmLldBt4
L/pO294Tl2SQfDQEYkCXeofW+zrPlFC1TsT1mOv/tkQcN76VwJFWCIjyIRxIqcUn5LJkl5NB41C3
pQfoCcMOBWtkL9q/WcqgnLRzuhSXZXXfDcvmApmwvSx5WUTc7DXKKQLWEQD8uL190Fki5SlySnO9
GpvNwFcJRNO+Td32bKQaWhpCNVkw73gGwrXS15jnbGVSQLO14kI4Gv36hWw/WBRCBxL9ruQOQ5Zp
uFi4A+86JRPSoUbdI5YlO2bcLpz+HDdKVkSdzARjFQLfclINidYCnuwtR8/tbhPi2KlUz7BB/ylO
+9fpur+2Mf3jUk5j3QNrV0+s/eiiB+vO1eUPOqvu7hd52LPFNJ0N47laFkLMfhXy1keChDJFYQ/B
o1Fn+xR30twvJ1OpqdwycNyb6W/5FBDNdy6t7mpnbJwL7wf3+n6Zc4P0L2o8xBKvNGI3VnG7mfUb
iRf5mdLhacuNX48Vz47sAtRiSkPTo7KKmCZWJp1U2Q6ivhZqvA2sbuz0VTHKn8lT3BDgwUdVMscy
6i/kQdetHc56D8RZ4ZrpORRCeL9DV3Jg8xRPWtMgHOwxWQzHThmJyVEYg9V7Zm0XmbCabEWWhpvr
XqEhKA8p9wWlr9/I/DeRiB+7Ec1seURcQPji9gJzJCQn8Kx0cOJN/S3pmjPKkwf1BK2sx9nuFkaj
vcn2UGWUypgL08mCFnk7szw4FySAMMDs4kU1j83c3lue+7obbqKf8RyXz3bTh9JZWI0NjzVqjnlp
i5rFfGPite5IxrxbFYeT4M2rNNvznOPh8xBUVfpP6S4MyMovpUgvulRceo3x22QttNYlO14UWCUp
O8304i7KZ44PC0Asa+jKYWWVTvO3qKY/c7vezVy5ZO4Su6CxiYQJ2tJAPY6tdVdOyl91RLjEgX8n
f7XzN7T1fc7ng8LXRGVk8BNjDwYAsK7sXVeWmkv6aZvquWuZTea6ek21/OSJZIuFw90sBpRrztyh
iVSBxuqj8dUU3A51XSJrtlpmizBjSTVkZTgW8/MmCnmErwHmuNA/vUZ76ycsDcI4TKp5WQ1k1WCp
Ge3m5ncKgcVfegSlyTqS17SFLBHvA23xlV7ODt3Z/vkfZ2eyHDeubdEvYgRbEJhmJ2Wqby1rwihb
EvsO7Pn1b9GTV0pnSFF3WhVhikwSODhn77UjrCL/NakbJ/2SswIJDBrGX3hShWu0bhGq7htLppB3
RTlOmDwi9P9tXjflOrVkVnwDKThBZoEw7pjKNEmP9I8D8DwdD2Y9jnLvNEjzVTUkw1r3Q3jeR43z
gsdu/oZBcwJWgMLPMeEHgGD1rGN0gOnktdlrIKyWMJ8AKo3UdgOLZ0375f1r0sMpZgcAKLWg9nzg
K84RyGho65AJSRnsXQM9WM37BHifIePyWptrCDnEsg76VmIdZNqrqPPHJrqzwobc1bjy777+c07g
d/gbQGgsEB7+pqNbJ4ommvqE7Ay3xio1z4zoXAONmpdHIGHmpr/3Uhndfn1R+wSGAtoFIByXVBIu
f/QMhJ/0XjnWwR6rd/1q5GWK4a/Q8pFmnRoZdC3KvwHHoqBm4Wmu2sAveszmI+IRPXWIfKiyXkWa
WjdV2sY/4qF2f0irYhURJlkwQ8TEbBN4cQtG0EpiDCn03L1fxlAwZRFE6W3DrDOuvr6vE1wdD7Yb
xF7k9w4pIZ8RFLAMy5xOdbCPHNdWHBPk8DFaTcxLHMX1TT8H3g8EMniX3TwrxTefzamf0qI3DsyM
LGWQb5+vbiYtUTWAe/aiscedVQcPTqrT51GrfNPqFlPcMLWr/+WO//+aRz9kaZM/RhIFAUBeOm1y
V0kE2h3iyKzv1s4gcKIFmSZVDzjX/3BpgGCWxbfE63scIjqRj1BYeWLs4eLm7k5MOT2zUOEQAof6
IFNtwN4okXae1aNDbuDXN26JE4sGjVNQLUKwdsCM/Py4fSZbhhfUBp5PVTjnUITKS2LMaCZDBsD1
rFrea849jnhAys30JujyOlob42xoujhmcs3AI7pAZonQY4qSCYsvFUyxQkIWDeeBanM8IHF2aedD
T52ZMydbAYxkejaolPHa4JSUCaQRcvxzMeZlGECa4jajAEmwMcWSGQiZgDP98rH6YB6j/jFCNNo0
L83+0comj2qFiOwHs1Q0skp63cF67MnS2QR6bj8CJNr6jKjhFhFlNEPRCEKZMq/C/9QjCqH423U4
PS6KxK0ZcxZzjZNsjPBPuvhU/6Hr1vmIEb15YpgdiZtRctfrOQuJrXX7/D0r2p5jbCHY7CJNXmAw
+9O0TwnI9lZzISWtRobprAdxh9S8Q5UmyVjLFiNvl+CrGTxUq6sx7XyGZ55rSTIyk/LBRMx+E9Zo
8Ffp7FYMDfuQ5BM3jOW5kRKxexZXRLCvrErGt3ro85++Pw4fXTSYGTOQWD4ICBzvmHrDmDsf/PuI
hEX0bf70rl3AMpgVDFOvHd0WV5SxcbwGm4XYWc0++kVNUfiawhMuVyF6KJAPs0ltEjYWaoGgq9Cf
8B/819EZyodEDP2L4/bD6xiPgGJofzEucxTtufVclpaPlaC5T/rkkZhOau/Wz50fcIyaLXPcht4Z
5zGk/ELHDRbT2qJYVdxQP08WnSdFNiMLK/HqjMbOjIROyDg2yF78JfxVhsa8cmzn0Bp4mXqTocli
2BXFNfKSCs1VmNWUnr3ltxujB7S/FrFWdIRhsxSriZpNrNQYUbDizGDgXXedvoxlLMlVbcb5ftZO
8T5PRkaOXy3RvzVJhtm+SF9sV/mHiAB3vE8KDdS+GWyRr5TIpjPlWlWwUnlnc9APPZLZA9rzTzm/
obdu28GNkeDh7V3phJ2FqXgcqQ0pGppYiD7R27Iac5z6pPJ8t8Ce/OLpHFlsXGQqHO+VIF7CIoo6
lnfaWoeB9DN6F5W6yfgzv1leTpRAoJ+lb1lwMCmGjvBJwipybQjgdAIr12XUFsV5PLZky6ZypZoh
+e8cVB4kMUsLyhtO5FEVkFl2hLDSlHtS6QjayLv83CsiYxUTZLC248o8+3r1PHV7sPdcb7maax9X
eNhJ4qCpuD0SOhjPeCGmipVrFwNGtsSYX6LcRgb2P1wTRI1NrjOgsGOIdD2DBzAS4jLdKaKBbZuV
mtZhEug3k3Yacvlk6R/952suV6SCBgRPXXBUEPhuBZrCJgTNtLP+w7ed9icSiOBBZh3eqymL9Pbr
Cy7/4BEES1jUVIK30+L9OSL7CdcgQbdDfuzZLVFvdKreckZEP7++yolKA3ottFDLh8hJVMTnra9j
k2hCPpL9TOODFjtODEqOTTmPH2U50AUeB/sbduKJbw+GvrB937ctQnOOCo2kGi1Rx1LspYi9TVrK
8hlFRLFHtOR/F9l44u30IfZzEuBrIO/r6FcDg4MKk/tmVZrL8zDr40so6gM9Crp7plE139Tgzolf
jQ8Bfb7/52BwzDa1ZJxGUIrc/dRbRrBLXb+dzyqABwj3SwhQW3OeEYA3leyb51jq3yOcDQzbvpGx
CUZuUnLG9L1w2/l4w9FYFPiWA3COdxRFlkc/X+PxQkM4PWRA4e9zk4P8L6KdjOnGQrLRE2fTq3wt
Jsjqa5Wmg73OhV12BwUr8ieQBffSQiAcnkGHTNe9W+fZBgFYhQPWNuIXRuX/Q7AAZwNOgKbNQgh7
f3kh/pVgo6c5MSUlyJ4zJ33nP2f8wQJcVnT4jL/5Tk8U7lB54VGS++E5wjuu5RrssZ1KBdJHfNi5
GxoXTixwC5t5FNxocKQ2jDQW5VXZ2br55uon3m1ScADzECrocM9Hiz1ELT+JmDkxplXETtZFtadN
ETwKmSb//TzPpRi2cjqBqH9ctCK1y2qjjJC1Gml7OwRkDK5AiVX/8FsEkFZgTXyzVHin7s53XSJO
OMou1frnHzL1wtp2HJS0TmUe6LG+0YN5jkZKirx5xFl7kVrjUzBOz6Gy94VB6LKKsn1RYdwte/mr
DvHzzKgWdiiHPQgdzZ9C0bpng1IYOk18M7nE7bywnATtfJrDw3VnBq9VgVyvYzxE3vvS/kOErZCR
KihHNkbfEFkZYAQTLwijqaYobzoHsSvW8r09dBfZaN+rpoRk0hwmHPEcysufLVXfNMbZtrLye9yN
tMga45yWMpVAmOiLwi7zNYmegnRPeRf1UMUozPeMHO4aMZ6T1YNIH3HZ64wtYROO4jDYveYGGH8N
UmwNAF1nQ2PhmwEpghYL1YQg9BqnFRLLUhjXTvfQtvLM7n30jGZG9neZXTc0Bgs2zM6sOS+3eyxP
+CyDZIUL9B26wHvVtDdB61wIQ1EyehRJQI+DMDyDufbmzs28DslSrRUNO1EGB6NIDypPo6e8qm6c
RQphdU89vmlSa2lSq+pZtWWKK0UdFM0sK5J3M6vDKhxzKAHVQBCx9d7Leo+hYidFtJ8bDyeOaT54
cro3ZvnQCgiJprtW0A4kbnB70qARs9smi7aSlqwF/2Y1utlTM4uHoJ+ueHTXtTldYaGH9pZtTewu
heE8RBpdu5cjgk7cK6fAPZJEAhNWZD+GjXkBBwQrav5i+Dg50uI9z4oL0gf2c8uBzGIC1fgOEpEM
EyUOqCIfzziek+Jkpr+bloF1l9zmEcaCcr5ynOAf301+pBiigIy9GC1ZVo6+ckf/oRLw28wo+hUD
lrDoVJmyAifeirfB7C6o/v/RE9bCAnpyWs63+SL9Um3LHNz4EdC1W7nAo1o3fB4EmlOp6zuSY2+1
4fzjY7fzQ/Oq5mi36okyXCcunNM4tbC8u2qb9ctcubweRLm2ZYIEsx+vMjLWme3flRC3GBojj3Ox
ZKfGcxQRuz5lz8vSLobxVxsG29xD6OOG183gnTPap8/tr4lBe4RreaWjcu26EzY0tNwV2B5/AopC
OLrtIeb07SvDiPUKC98WotJuagW26HafS0p55ry1KLCDql1T15scIcdk4XCeo/Mkb+6czL/Wnbri
LUEoHZ+1wj7kWbaZZXHFv/HAluOtCJNjltpfG6XzO8rmJ8tAnpcVW5O1qovGm9oRmPvrbedg8h+7
l7GrtzE5DYiC13mFzKlDQtEZvyB2Fqs8bK6TqruyeI2Qt3rrpI03ntEdBjFee7l1qDpnizaG98Lo
Xz0V4TPKgHk0t1M2rX01bIehOh+IpgOX+KJd/TiFOHk5CyB0BdvvjIJDpuJD8Y0Dmqq7hpgzxqI7
GLlnCAq2IC6estK49o3iGQ3/PRkbGKnUrusdsYoy724wXGhzJkAe78JPPFCS1fugGFfV9viQVuNF
jGMLySheNnGGyoufQ8itEcD3au1rMJVPuChu22o4SwL6WyN6Fr+8nzmmBGX12zWYLSk7+GlNsELq
+rws5h+GGwHvSuCyVCXijDboXY5OAehbVgsSfa5DpTOIVXQFfTy2NmQSxr7eQ2QMaHWw42aZZTD5
woid6O5mGOafuch/jZ24Gqvun7bsD5QnnNpRXbK0ukjdnXMZe2gB5NYilztP03ON3pPBwwNIjR2w
lnst6CA58OPWJEw+FH5y02r7yRr7jaHDnScNhqeYlUz5EYYJvm3M5QWyyC4BYtpVbKGm9i7tBGxr
VUAO6fsnN16km8HE1yFQ5c6cdmW395lL5rpfi0I9tcx9YmXf8dtfgnkf1uRZzSvGq3Rjhb1R0/xa
9S5CPzOieefcDjGwHAJ/X2OE0HFW0w2YG9J3rENpETTt2ZigQwnwIjLxdi0d+wgtsns1+HBY8f0l
emDCW28sbzpgTLsyLfo6fZVdZJbmVO2XRBJwgC0T9K7KiM5dq9k1PlSRIIr2vZft+RU3ZWvv63na
C57VhkbLrcnhGoW6LjcqGw92YkM6Li+cqHlMXfmCNx3jNz5qLxSX/eBimwFhCWKAmTelI9If5tRR
Nezd1kaYWN45luYxo31K5EHgXSoKgpc8/crP+5Ai3kLiLvelyytMRTa4xoFeSLYJlLwo5uTVzm17
NWf+ryDqZ15m80Ma2WVv5e/enFlYBvvdhOpEEhs1eP3LOHD8arRB+nb3m9ib/BKWHGMixCCoN/e9
Hq5Bityk9XQRS4BafU2AYNrNb5YcUet45KXRtbhIluRGQOYBLjGEYkjbJkQmWVge8FCtGKr/ggD8
jwJQA0njnDatXqkpOhdsGl0dg46ZnWnrdwOzsn42dw24GlCGZ+OkLrskfybQBr9I9lhBXaLpRjIe
YsILN4X8AjLyKnOH54AsRB33wAN9PC8ZDAI4wO6Kc1+7GTL/Npj6G8Cwyx3AYS2by9D8cKrsbSjM
X07VQocANlOL5gIFIMYE97xFsTn53tYalp523V235BbSZ4XCksyocDqHp19OtwQS0WlGj6yY8MUW
xu/CdfsF6vgzcpyndGJMLNiFmElSxRjnyQzPVRjnyIMAA80Igo3mzvYHZOqLJgGNJhne57oYb23O
SivalwiijGtbVuyS7nsroZDmxe1E9iZ3uW1r8TH3zcU0LEqN9BZb0B7+LJrDYpuGT03v3cgs3rsZ
SmWPhmMyF7DYDOhnbbezA31GkNO9E087u4GZRa7ryDdjtM4j5N907bjRVZ6jK26bm9QKbmp4OsnY
r01MkGmWPuvauxtRVQeu3CU++BnV3Uyuu7UBgOJZOVcLHhh8A82Nax+FlafBm2h7h2MzXuGR+oBF
95YO/aPOp0s6kDdVN9MJsdy1Y4XXZRas/QZN/hC7u9EOHn0Gv3kL7ypl5JAB8cuDm96hIYfOg2c5
8/HBr4vQD2johMqkDIJzk7Cfq5+xXb0StHxVeuIe9+RNUOcvZlxyiJtCXNXEhhrRkw220ewGOlk6
xOAz/HDhfWI9lE8d2B9fqR+6nVAE0NILYqIwRh10oMqKh7lzbiKL6N/a3qEIWaCnrK80Ac/mDteH
1eJQapm3FG66LsNiqxpkP3m5FuzQeUqNiKvbSAFIEYSzyBg3fYd6BC029vV0g81yx6yQ46H5ZifT
h7Rn3oIou1eqXUzgkcvPOaAcKMdVFEvstzaFQ7lLQwv95nyQQ0AennlBwA+LsKF/qyS216Myb4CR
ImJGmT5h62z5UYg0WTM2+YDK+jhUwznd5HWBZ23KwBYQUwK8CYoMp9DrsqKT1BXPhWUc2qTBpiuu
lloWITOvrT+fQz/efn2uOXGqYXhHI8JEvSp957gFkpUmh1Hl7gsfnDYyPDW+lY2Ny2mSjfFdPNeJ
86mStiDMFWS7UOLoapUmr6NtoW4GQduY26Hy9IAyJR5/xAuMCWMvuz0faCPEzpGe1/3nEypDNmbA
7pI+SorN0fm4itzeaQMQwa00n6LJpm/sYo7ddXpsPr5+sCdCMjgFM/glpnEJWz/OlSuGJvR6qMP7
WWkBH82/qVrZ8M0648a1YzjsGWjv1ooeLfx3K791aGK7+H6+/jv+bgLxZ3BcpYlGfA7B4p+PrU3N
eVYmvgEvB/TSgpdaEB9xP3/YZQkHqYA5/c3h/O9f2SOownclzTWGFc7yzv2r5cFkgKU8qsJDk1sc
EFI/LPoDlL3yH0d3LEAqiKk+yCSUjwIYaPnNj3zijhlJ09emrCa34jh31YafUI2FiUB8znu0tV3m
3dbIvgeCuV6NkRyo/35BzFMWA3finkwKqs/3a5ZhOyUIbfYD6E6chrp6Ly1SolclWukrTkzT7uvf
9O+P1nOYuVvu0lCyURd8vqDvY0nuetenFeZm7TartNFsZAF4d6U7qIXf3N/S2fjcjCXuiYbOnzXC
ISbx8+WAxYP6SiaJaKUFN0fi0rqXwCvDiezhahhvJV0HTk/gTrMRFd7XN/t3U9GjmSWZUFp8TnxS
n68+TRWlAs9jn9i5vM0Q3T8YGGy+ucqJl8Z1faagTGzIejhOb5v7ucz70fL3/SQL5JdNpHAVK80o
EGha/hBqXOvfPNe/28/cGUk5rmQtNEkD/XxnSLtbe0pj+mWFLO8Cy6haxlhZejeTBIPv3J37WwvI
W/TNdU98n1xXIIdBEEOb7uj3nPCnyx7Z5X6yIIb7I9tgVRXhFSY+TPfA7NYGx5dDajbTN0/51KJI
mAwcE48Nk/zlo6UhKrpqBnWOtm1iQKwvKbDosy9Uw00jyYVQZj2vdTrK1dB/89GcumtJcxLiE4uC
5x/172TRNIy5edqT24l5M/Vh8K4mzsMr9v7+1TdLGM5BbDB/9nyjzm++fo1PfURSunxG/NosuUcP
3aYcJyCdbxYeYnPbYH14iNuUuWSQebNcAZSV+3y0wFPqMYr3Td6kP77+C/7c4dF37FkmYyqbUB/T
Pt6R6Ab7hEEpsS/A5Yo15hDxQAMhmdYzbZcekEmLhNkF2BWtglyJc9uEyhcaWGcx5zGH3hoWPMas
itoHZ7CtXVRQyI+VOf8Ew0xD3Rg1SLVa2Q/5HNf32egnUFFgTv5KQWliCawy4jFBzZ5xcIJFzcDx
D2cIx63jj5wXuXR4j6Gyf2sYEQpCwY0W6QXZZXtjNoY9OXcOzhbfLXeZ6oHljH5YzYhFp1zdWGEU
rBrheYvjHxP2DpZx/ki+e0d3rMoOFCVdufV6J7sxWyaRhE1w/kJhgK58lVR4NNZpKhvv0ieF6G0I
lk7VXMY+quAgdMZ1SHDPIU/I3ukU0LdkRFFpcThYx3E63MJfNLZJKerdlFTiNg07sYYkAsSjsPMD
oPniR9ZV9llcGu4LwSreju4O5oW+ta80gS8w3iuLM20BZWBX1sSvfP3rn1hGfWGSUWohAbGt412x
lCiGckS+ZKINcNPIH76LTTV8k2P0ZzB39I4h95BqSYRk8HKc5GQZcx9B0TL3EwrYdO8ZoDU2UHfD
eR3olO6HP8W/Wx0wgrDt0b8TXud36zwZk3wFXrb5KBhoNqvYIxlhp+kfQC9gNN9sRShz8LvBwk5T
hnhDueT+HE2ntba6cyZF47wK3jJCfD2wiCMeJqOY54RYm4huGqwiE2z9nE33djNO18YCpdCRDn/b
1Ri8A4Gkg4hf30em1sUj/fCESIrVMsJ7HYn2/A2meMYIqFGq0NavRvpyKbQxRBgcCpGI3afIQ6Bi
qQ6+o7bzD1/3FbzuZMIflrQTsYUwz6AVhlk70QolzOUacIudnXOJlh4/Tq2NhHtMuzy7TeruB/MT
GBkKtGNsu9r6SRVHC9lBrrP1gJhZ8EqUvhNY9vLNbDkJD6eiza0ViDbOLgbs14bmI5EIuvT2dR47
yEb9BYmMmaGqNl+/Xn9W7qMfXlICkS3N2kou09E2LQdcFEZkgklgT3HI5nhqTLvfaZwggbGa5+o5
rIaFoEMbz/SGu1I8aQyhzPQghmEyStYpDbnnr/+qE7v6MnpjvaWCUbz2n3dY4HlWncP42vdBR/+i
nCKzwPPdc4xyJmYo67atx+KbTe7El6Ysl9hZa9mmxfGgiDiHNOwL7ewzL9aHLIefgRtptJNvRlIn
qkDlwI3mBinKQN59vjlpIVy1u9mjMPKxWgKAY2Fq7fMxbdQ3z9E6dU+M2pDO8jw5PR3t246diMBN
a8xcRmI/OMbSk8nTnz1fzKuX21jz4hSwUuOF60QiyYl1R8vXKbaT2zIlszwNmMnuv1nT/lRIRy+d
cpSyEQmaSyV8tKenAuRXhL54X7YKW9wQOcVdUGtwXcYwzXDb8a5Mt9rMovxy8Zk8Zwat2EvTQ4q2
STuoYWuSaxeAqe8utsiwlfnZSNiHfZEMzXwZOaIErwBI+KotLdhdbUVXkG/frKaXrqn6C8boWbPW
oqjeQ8fPgVuZUBJjgSG07IL4tSgZKq/5HJx87ad2ovj6aDNflvgteYahRk9o5F6O7r8UzRXpTJW9
r6q2+vCT1HupEiun8RoE82PfSE4XJkrqfO16UbEQa2tN5ErjIpkPGa5MT5XorVfCGBJ82syPJNIw
C7lztQSwfFNO/fl2jp+9ixhtefTKRbz4+fVTcRM0bVy5+6p1fZ6gUXeXJuv6vCatAzZtaFhxeD1i
q30naxS7eWbqRY9jDe1lxlbaYlZnp9hZ+ayC866LRXlhJqGx8G6mdyuQs3FJ4qnlr+BReNMt1lDj
VsPbevl6jTj5bjMyJ6GeX5kK7ehGBoKTkkI39n4cIZPdZJFU02U/gppbOZWYfvaE/hFY2szpDpUb
HWqjIKiVqiSx9LX2uowwthn3/Zlh5yrbmVjgHr7+E+1l8Tx+1sy5fdcUHhGjx+tY3Jrm1KYpS8rA
e/NPTrMJkH4wFRq4SxTTY6Lh8t7QsQo3niJwix2VSRy09OScl9nFd54PtHSqvB23w+gjqxjotoLa
zvNsG7XhjI+wSfIL7QC+X+XCLb7TFKNP+usmBBsh1aeDisgRf4So/2oLEPbkV24WO5zLZe9+hAje
EEPWDCqhtAr3PWmX2UFYjcsQCroPnFSnnRQyEgsRbtHXY30ekbz2AfIG831C+kwFeCNF2kWWR7XP
ktHYZ9gqr2I+RLSVVFJLpNbk37StF9Cmm0c+JuRorVxndlMSTTaE8r1OhuDd1HX/Ox4sesBTkBo/
DKsAAeK0Bixar/KhiHZNhiEKLgl7Wl4c8s41MGowpBiZotswi1FJi5vGbUh5qiLzNjPNytuZaQur
OSJvqF71vdsQdhKY80s/O7BHRebtMn86UFuv07a8sXoNDbPuQMcWEz55bwl7y1CwANBYqKNQNoI3
CkT3qqja8W5uxPSOSpAklBTJIk1Glb3ZjQUBL8JZ1+0CIkWegNrM3qZ2I/eNvFIf5JcfljMJO2KI
txAyzGedS+0CSCFyxm8m4a7xDTjhGa/j4sXnFNitocqAF8B1Y+DeVQO/Ezk6fsdQy6jMa08OqBOk
MMFuG1Xt/yzGET9L6XSA8VxR4jqraqHPqoxWe0PPVseazCAHpwD/m317A/WnfXQqi7E88UUAnfJa
5w86NqGOdEAZw8saWjQ1cklq8irPFtaSq8EKwnq0cXG1eYOYQZb9WWY1U3RhiBBrmtWPYbjOxAQc
PKdHY68jmfXMVHzov7sY96bm34LVvmMraC9x49bgopw6+gfwkXXHmuT8wPAHYvDr7/nvgz8GBZZN
j7M/6hV3KVv+9SVo4sBGI63n/aggExUO0BtgAiWeH+Cyw7jNrch6boPJ3X993b93cYztkvp8OfjT
oluOyP+6bub4c1crMtujMqmfGFPQjKP1kHzXczyxpHIhOr0uDTjH8/8Ixf51IQUCMNM4IPahH7t7
o8O15wIq2UxOld+6uio5GlU9nd7YqADMRmX+3JbA/GC4ig+vHXWzU4ONkdCYSEn7+iGcWIYsHCIo
RGlD+BhzPj8EgxBZXFTFiJjfL/1LL6s54fW90TtbiQvI/89VmrBIg6Yypkpbms+fL5eSt+cinxz2
5ETNj8VcVbvR80Fvtp39jW3j1M9LV9viaKRM6sGjgrBzMdYZ+FH26RBFsJ4Sq6UcS1y7/ub9/buV
IlBM0rBSvLucJ49q/WYkQi+UPEK2eCJghq6ato4s1ZMaG6s8GxBM34q0AW5RVlnpbL/+AU/dpnTY
r6k5qLHlUdGHvjw0zbyZ9hlCxnodtC3IbmGHozr7+kKn3hTpenTw+WYketvPP51EDMh+NnAhdFf5
Ds6/NW7IlJghPxmSEJGvL0c7k3/w8zYvLGThYLU4OqAmXv6gf3021RRWSd2kM85PB4HCDJp905UJ
TsEEzC540OanW838tIHy6t9V4zOuxys0Hso6Vv+gLg+BpCZunBCT6fTjljRNSc7rELToSwyVXrEt
jjnZdF45rerG8F44vjZvJC+x7HauyLeypNu70lLkbGKgSuZK2Ttpdm0Lwq8JH9BbDQYj8jE61H46
kdA6GGHKwDolN2TOpPOLwFxz7RRm/ZFJkxigqXaROihjWOV9Y67zTNWHLAxxdgeeU+1ygmFiO05u
6wZWd6lE7m/mAKByGhIvwXI4/Rinoju4Zt08T/wlF2CdMUrPA8IzJPLxFtEM6JRECwz9lf0sqkFf
kK05ASAxzfWctHQWMlHP20KbCGD5HOHqR+IpLHFFcHyIX9q2hZPodNmjLggQc4kSubWaphBb34tg
jEyTii6IBDF+RHWvUZSXkz73LVj0xIz3zgbZY3vpRpX/zK4zXDqlm9ySKAc8n8ff7FiCFnP7LC+C
NGl2wvPlZVe66XtJ+lI7dv6NhNR4IXI2HxoM6XqSNWwHN5/OOsKaX2M/DqBCsLutCv731ufQFa1a
It8vPRzylPf0NdZlk8+H3tPtHUVCckYNzjk7S+fXJmmKS11LoIgtcr1VwUj6Ojakde1Tap0t79Pa
duiLmlVZLg7Qysk3Ymi7qzDEGBsUlfO78yLOVGiJ0MgkKn0ovQEE8Nev/6m3f5llIDOnEuf4fLQw
R2kyR5qyez+MY/+c8SaA8jCaKtw0njPnO6R6VreJ4yYlJCfLkFO28HPg/ZV0UyjucnKOsqK79prM
+5l5vAtRDs4yaqSCtqkr+pzxFPCJqDAlRU6kWQ4drcjlW5emvOBDHIeo+OqEJMJ4cqdfmI5ygPE2
/aWtUxGwjihhJhfMSNk0b7++e7XsA0ffvo3UHesijQqMWEd3XygaEZ2KrL0eZ5vWE6x7ek38djTE
S4YH+Bdgbf8gW5d6t0Df/NNAhLFDCdeZHPPksLb9yboK4xlgbDgAlTy3i9lGRjOxu4b8E2Qad7wg
YNey7hbzaf/SlBTr68wE5uMQk3QxSLP+YZmjG1yFeTA0h9hqvC3uNCrSbgpm1E3JpDAbwLtad9Ih
mKYxvZJAU6u7l4bNpIJokBwla5vJx9j352Jt1Snh0doe7EPslc3LXJX2Y6bmErt1FIyHKcTqtDFJ
fsounN6qF45x17ebKODUSaKQnWI1Hh3H4ICCqQgZ4JBkuxqu3ksWDyzFpINpEM2cCdQ6Va5+5nME
S5gn8Tjudb9UHZ3oAWk7oYGJXBfhfeMNgG1teuwTI1e3eG8sHMhrEzLAmwbqaW/jqmdMqNy+j1aT
i4Jm7RcI9HxNrJjpeLS9rWnS5M2SgnHNthu/2UMu4k0zdv2bV6rqvMVIeGUUEppmw4hdny/V7kPr
I41F42BhlpV956JA6Xx1KeYISvM46nH3zWv191uFSnqZMLHK4IdxPu8oNGsasP0UYq0xjyso1maS
nTVTXzJkiaEnzQmw+rgLVwQM1d90Z6wT25mDF4CRA1u1LY+rQNqkdLSrdtqjB+gOsp+cbZGBh5mM
We3qOfCvjD8YQC8Vu8CJxqfcKdynrx/ACZsyOnEa3ygLUDjQ+P78BEC3m1y+gMQAd2RjVna9qxDv
7dKSNOk5078srepXOZX+ZiqH8Ew1hdxoZEpsNM5w+fVfc6Lw54/xsXkiyPY5lH/+YxSCGmJcKpI/
WmP65UpkK6FZPxt0OKiNTdo49aS+acmfqGIc3LxL99PhNzg+dndREougk9M+ziivN/C8WA4mk76K
byZISL++w2WZOlrGsLxzvFmWcgrEo+KsZ+TN8d7lcbedvMvA7+yshhS7SKHYrlvRflPznpgocsLw
HCQOvOL+X7WoCbNrSMgp2yc1Cw9UqEVvg0yvdeR5X+fA0prwHgUzfMnZ35Zud1bTZt98fdennjFT
FeUhAaBUPHbUaRyghgk8f+8lTnkDXIB0Gmsk8TesvzPZnHrAAkXJoubgPGEenScCsxLCKoHLgBka
yp1ORaluI9KNvT2bf6GXrLz4uxbZ8l4e/6rIbQTOjsXF96c/9a/CtA37NsAlOu9xQU7OwUWkdAjn
qPs5EEr3c0CzdY8owT8IlYmb2R7qezg+4kdvzvFt5jTDb5mo/tfXz/zPSP74j2JszgwGr7qi0/75
Y4IQJAynR3wczy2Z72rIsf50tBN/egTIcaZTVVrTsJ7S6FClrkdWrZyg2RH/5/zmbCiJpCOqhKqq
a/LsgEXM8lDq2obaeKVVLsGXTmefG34Ny6myQmAblpWSFGEIlYMxD6f+Iew96wm1lDAhzHntXTI1
s7th4imrNaACKKpf3/TJ1535GsGNCh8KMIvPNx0Kn9rLmlFcm65/GQP3xTiMpfStHoVcR72usQmT
ylRIUpd80toHzd+mAiM+//ovObWUoZY0F+CCyzjx6EN36sbr4kby9ImQI0J6ijk6582sr9Io6Xei
BmF077MLfrOcnXr/+c5YX/C00Qtd/q5/vYoNGLuU33fet7SJz/IY/4gXkXcIx+zFkLb+P87Oozlq
pW3Dv0hVymE7WcZgMDZw2KgI71HOaqmlX/9d4tt4NKpRcTasXPR0q8MT7rARlc7TuNlk1EzY+8zz
ppmT5ZraJ6nJyXaFeulh1T6krZoiWuR9oS03A7vQzHWIx3aWQD7w/iKvJNrkgtxqXNxgBpZAH4DX
boOhIueOeuFF8zr3UIZm9IRO0XAo1ch6jFpsWk1hbmF+VpJsXkxQIvyLULG5+LxeHJVaFKPeV0ij
do+BJsyfmtAq9T/MkAliVYwuiwEk7/pz6olhe2Ff2X6T5b/bBN11I49+IgmAUJgN0POEwBvOTUFi
/zUeg+NDCQwkDKAM1FmuB1aQtsGjebT9Uuudz5I0FuZ4Rp856exPCXSCd9Kw47NZRMlZGm648WKs
xSUcYI6yQyjA27EIBZIRXXAsWGxfSE8ou2CQxhGaeuSQ5NU4I3SgyvJLHBgahI3Ri5GyF+jKcnlh
FEpUBcEBFcjU3Pgea0GbCUic/U5jDezevDHenK8iwYJjSg3bh5FkXLQM+Vw62x9saSjv9VqJ9iCF
J7DYI5iNodEgXI3OxtqsvKZ8kLmtaSC6wbm7/gmW3UT8CD5NOGF+CEBV+AOLgo6AER3vH7CV28Tk
bAFX4OHGjmYRHaJf5o6djG0oi5VEcor6swJJ6BMaqOkrsfJ/KD5Se51bICqyVNQEr6c2wFbodZvx
OhMxILfHOijP8Cfr27TeqF6tTY3nkSozBxjUx2IVxySILeJK00cHNSHrcyO9Jl3LQmWXeIg1QT6B
wXe6v55r14bnUBbUyGk8hr2enxLpaAukuuHXCboOO02k8sUqin5jbiu3Mu7OnsvMwHLRAr8eRst5
aAxpMoyjjtU5JwslhQz7594kvzu3tAaMb+iiGclRxWEe03lH9/53f6or6wuo1yWlAPFAkXBRHaw7
dmPR25S3u6GBz+VZSoa7xoQ96CDsdnyqEwxL74+5cjJmIAMRtoXsACXs63nHVUC6XWum31RipoUE
ApuAyba/DghaPt8fa62ITzxr0bDzDEL55SKTiaDQIGiuK4rStni9YFS/j9QYXw9JeR8rIC3Q1f/l
rXQvJATJLy8o5ADQ36rGT4prSDyLhsTGs9dsadeMdqFtyfb86ZQsnmcLsAm3ODkHaIjFJu8KOatQ
1aaPDLPTF9jieTT64NfkH9vOUzHjVCI4qQaSHToumIZbHyoaIDXSdIWNJqcRtocS0btvPPN2y9sT
ezSqdTjTO9H1jYVroZ6me559CgH5yLWH4rDj4qEXaSiHmpOgHKpZtZAvplHTpRKGFZ4iK63jfUny
j/V0oNHglEMVFGcnFVjC1B3iXRi3REgeykDB3Hxos95FWAdTOOt3i1LfV5vuvY74uK4bszELRo9T
H3faqcFKpDn0iUqwE0/lC23yBItbhxcGCZU+MzYS1pUAZNa2AGdMlsULvYi2NDpnjl2pDgdNe6cj
6XnybJoz6SjQRhGjALKEymaQtxth1+rmI1837DlTJqtaPI9thh8i5CMHj8yKLobbhahJm7B+psaG
Txc2uK+Mrns2k7R7RFMLb9esmOvXGmBWGfwMM7c5d5l0P90/FSs3D3UEFzg0aGFUqhYLIhuLhMQL
bGB0Rfk7iA372OCcuhNU3/Z9NYW+mVcFLC9EYPOw2RL/WLlfwa9awPmBcVI7Wlx8SLaXOO0lfA80
mOSub4X7D7pn8EjvT3MtDKDpDg7aJqtVIdpf3zS5HXRCEjf5PLrxJQs0YLJRpn22dNbVxfPqo3BT
zGmSVNtDsTIPsEC3Gj0rtx0LDXQLoDBowuULphmR41HX1323c3EEJ99NxjNtf0M+oDOn5ht7bmVt
WVoiASJeknhvvvDfRD6lCGVJUqv5oKgww1G7Rnk/crdvxRzzFlncWcAZNEag1Ksyr+txGqFCvIsy
1c+4Wmiw46WDBrKLRGBRl5+GpMVsVx/tjet85blywb4SY6s6WnX2PPs3s9MlgMCpVyZfpUb5IDKt
BmuOQHLW4vAh8eb5DzuIjMlxuJ2BjN2clABFp44XUKPPGgZI+Rd142dqaZ449eBtgYeCRxHBniKu
8YDLHXy0Loo2apC3s+ZhN9T5gQA/Y96gXjvYLUqp4IfUOukJtrcBehgx5CYAj+WpcbEx65XxyGTQ
HyK8446w9etVdnDI0JxygjueO823otQ6ku/aHFH6xsKNGrXYuI9uzwhbFTKV7nBDQwhZPIDoDsWd
WzqNX+llRo/NTtBkbgE2n7NG5n8POeRbErqSCKOZA4r+enqGE8LgqqzOLwtPviRKVr4OnaX4ZmKN
x/s30O3Lwzg2p5CwnBx4+QBIACNGXljCrxWs6x7o01neJZ8S+s19NIkdDC75KSl140eE+MdGfHn7
GamwEF1aM8CSr7n4jGg08/bHUednYwTNsXNORTkg16NVJn59zvTXNY15OJgY3D4mWf78c96czS4P
oDhjfe3bZh3iMoNlN5c7rlxedVZ68BAPmQWEfSOYXJkkybUGFQOaEMS+xSQNkdKuF11N488Q2P1I
Q3ufDbCYjYzOhm3TFL7/SVcwwuC+yApmygsRhbe8g9BxbNNY1hClIszFIiU7hIXxo8c5bJ8byr+I
WXyl7NM8qF4/4iA9k8AlVkaIBaJAUk5ZuS9QnPIRStG3xGtub3/a7nAKXfJNChLLB69vMME1g67x
e2cIkYsnBmwOiVW01cYVsbYKVG9Bn5ByAstbqmsWZlOneuqkPrT74FzloQ4+DTcc00qiQzjhRU6b
HucobcofI0l4mOYtHUm0GPcIjP/miCevdg/f1irwdb3/iVb2BLh5diNP7lx5WuxEy0bSIynCDH6O
l1xIj+tzFxtOgvOMqh+tjMre/QFXlv3PkwQaCr7ATRkmT0fE23UNpgBg+P8VMo5OHcYLP++PsgJW
nYk/s/Avj6CGlNb1CYvTrG+rVM/w10NHPQ5wad2NRoDDraSTDBgiKifzEshIGI84j6DMqJQZVj1l
ZVvpWTdb96dEywV19/EfFS+Sp7pt4gmki5FWe4SnRYhde+Pguj6VaXB0UEHSLjQs9b+/Kcg4VUvn
muDe/7O33twUQFUkPu5V4hcmalLjaL+qlekdHDou+77fDFVuo10SXKhaxEXwtajIXC/bTMobHF0m
vlLCTK57FVsrWzsg1VVc8jzO3+cjHtuOqYTfM/wb73+0lRyA0ecgl4myOZbQKSvqqzwvavwGEmUQ
h2BsClTlPUhBz0Od5cGHbqoozNGsG4tnRwaV+7G1sJF/HvOiU08WFsWfLR5BwPGto1CTdseq33h/
11YI0icVWrIUPskiH/CQ0fRwoUv9ZA5P90jyoQgUYBOs7RCksbpTrQFswMoicX66eOh1L5K8z9oo
Zs7b9zqkdAETkiqByYTEvQwpw85CWiIwE991yddQZe2d+rlvWvG17IVub2zCldF4q2irarBQKZ8t
cjOtN3thuH0EwUGqP/qwC/8NTYlDWWAc7m+B29sBugEwQpuzS8hqLkaC964OEaqnvkMnG9aSjgzH
qXOL0Nm4lG9j8llpmCY1RSs+47LWYalpMXVqp1zyIO+qcw/2osJdFNDsPrXr8qfS65jOT7ppBRsX
4O0GQqPDovLoEO847KHrI1ZrsYoWvK5cqqyu5E6oFhgzrLF3xSTrF1UkGPpqsyuDq+ffKR/iGnN/
jdemThl8vkxsDrShX/8AjB7MbBgH5L/GDpeXoFHpeQXl8KjM1k6WVyIjS7F4Y9rzQ3K9Y6Ha0mAw
aYYDhFvCXcw+KjyMCBHtGLVSHIpu0E+6aO1fFs0rJzRAZN2f5tqAswwpunS8NI67mCZJUaTEnhL6
ngF0CM9xA3F0EaIyfK6BvGSEzqSXG/t3bW0RBmVjeVQL9Jti+lRbHmhf5D/cwnpAJCBGQ024n4tg
/AdoWf7RNTfvgpXUfZ7iDCGiEkGVeXElKWOX1WY66/RgW+hLLcXOK1GpO8GZPxSVLhGKQc3XnfL6
NUGY4mDxqv3669WmOU3wjOIAga07H+w37xT/f+ImROt+pRjOQC1NTz94taaclH7Ij9Srth7G23SB
bHoO4CjGgndxFseo10QNqLuK/SgssA+PG3OfI4e6r8ah3qUq7rJFWGKB2wzGRhh9exvOefw8KCUy
fsAinU+8MTD6zAx9xSriSzkqybsKWPwxEtN0vr+qa5PkGeSqp/pDYjvv8TerGoOYbMAVhr6eZOI9
yCjeQ4ye3ec2jorqaKadDWZxzPtHNQtQ3rs/+spmBkECuMHinkTncTF6P3i16qQdo6fqhz4a3HdG
HjiPaSSVU5oK208dlInuj7kSA8Clm+l7PGxE58v+YA6oos37PEJ5VrUuCb3BzHRKZJzhbVdqh4M2
Qh9wkC28Mk0l+4Fs4NdmENhqiUZ7Z8ZFe6iwHPgPS0FZnFIR3RVO2GIpjBwElz44PBdDi7+t6mb/
A0mbAhJVwmdozeol59+NQdcOtsZLMeu0OPDRlvWwfMBpVpgFbjkhqkyCzJWDraRnqsbqqXGo7dQZ
duZA7iGyEwXvZVmkG5HG2hbkMf5jpAHye/kioyFmDcASeK6cbPIp8uQvcZGx3AXaAbKKp9PYW3KP
FrqdbeyFtYPGZerSS5jPmrm8wS28tHWZhf7YeuDxFKd76gWmPbROi9P9bTd/v8XrRO5Dt5/as2qT
pV0ftBYNsIKIeL5Ck/FSpqAaKgvkmugGgedOuJV8rq0qoP15SxFC3CSfDnzfuDQRmIQnXT4geQia
szXGs1aAeE29sj1kRhSdkwHpoPszNddONZvY5OXn/gdHdT3VXIlyuPwMLRWpPdEMN5DkigPZHcuO
u4bUAnLxTuLxBtfGxRo2L+vxJddyDQuXKYh0X4nD8lMdJ+4vALqJubPBa/8KkqF7bqMIQJIBXOiT
okJKhlL/kXRjOtutOIz2OODh5gj9sau9ry4R+r+xqdE1bJ2gx7w3ycsSOczYeVf0bpF/SB3gB5cg
s4sBvqc0nX1V4MrgU67KKvQR4RztehPXFazhhxGviACI+rFpW3vag4wMindOiNjFY4VCcbujcRDI
Axj6WH+lfm3LjWdh7bSSF1D6pB6IKO5SZcMCj2N4Ux36EYUkKIJ46O3F7I7X2q4EAyqy/nvevZ/U
5ii6V3vSendjF68cGJ3h/4h8zE28OfR881yUYAwMXj5eJrMmBxrd6hFv9u4xofu+8TKtHBjghWQf
JCF0RJdQTy7EtC1hSvlAdcVzwKiPqpI7/8scPXwRkHG3qihrc5tLZQBz0PQAGnk9N4wH8qHxkpxa
0IjZKDU1FJ8xfqR8hUN6+e/9U/IHjbG4ELhOQRuBoyTXW1Jr9Mbj6p26zM8twrkjaNouBUtsiGLf
ckniwWBVvXLqkOX55aalo9ItmVT97OgC13VQsN7HFPHGhI6h3ir7ukmaCic2VXLYncB87BNreDDU
YPyF3pr1xSoNvMQcBNnqUxHZfLMurpPpeH9WK2toQLSFk8S/JHKL/TGENMuU3s6QJDGSp5zaY4wk
aTMGu06U1vPfD0YbR4XDSpoM5vb6g+EMUY9lLDLfELb6hFKjixJxVpzdyqs25rVSYYMZRHPe9lDy
oXa8eCmqvNXdvFAzf9LIKfbo/eAcYanCvpRhK34YnaM3DzLNdPFc55P76tXT5Bw6SYhzytvKfLGq
esJoOGkGdz/aMEF2xLKVs3E+/9Swl7tKnwMq8j44+n/u5jcHFMfcDJNzigcKFAPMU5RkBBYP0Kc9
qI0JrbcgCHgy40rqNKIt5cURtYBBOurm0xClKtIoaYPTdm/q3V83fil9a4C34SGhprV8FmKHHD9J
p9S3hXYuC8M4VvAF93GGMHWl9egnhLX8iV3hxrdbeQmNGd5ASD0rpy0ThyhtZWHFknogDFeMnCw8
g4ekGGd5TWRjYsg9zVTJU4tq4+X+Dl27sWc5cZCF6lz9XNabOJiIhw9q6g9RFcsLLOaifNBVkYmd
LAIPe8A8c791uTX3e8k1tWe7ciKH7eOSoN//MWtnkzgLFiV0MDTU5nV6szWQBLApGaGPGnai0Xd1
q6IlabfdeHYoaG01W1aCAEo5VF9RqnNxRJh/zZvRUGoQbuwkmd/2VfsAUEg/9OOYXJxstp8XwA5b
T2xRXlbXe27y6MA5AXFoizmGmPrpUIR5wevulxfawRE2wQRvETKLZcCBwYHaOShIML+zWYTLZDTy
6/1lXttuVIapvaBHaNKrvJ74nMBIYnhuikBr9iKP07PjYLhkdPZ3mxLj0QqNGnHTMd8ID9ZWfHYq
Q5KPqxd+6PXAPeoIiIo3mR8ojjghphD+kMKNTrgyeAfYpDTxZjfN+7P9kyEsLhxEDoj0cAgAReTO
z/ib7+ziKt7XMKN9240n94yPa+9rVG4pE1bGp36AJLWvnCbsj5FZC32P8ap4cs3c/DqWKgbUNn6q
3t4O1egS8NqjrqPF6L63XOl4jla9G/s2KI3qoERFvWVnsfKtiLm5j2iZk3Qte7kxNPCp64zcb8LA
OqF6C+tLSUzxUATSwswmN/BzbKvog9DGrWtpJb4BbEwFxyJKpy+4+FzGBMQkdmpI7g3Cxfsihnl2
ylSYLEfMgPN/wzRDp/P+13JX7gBwZTPQjdOB+t3iGStjw41Q4Mp9RbfS32XsmRwOpXWfy7qeLpSB
Q4wswWSAx3NfKPwGGBsVbf1vUI7hCT0N2ESFqeFMmeNMegChFaIe3Zb2LPiMvXhcjtoDrQbjEcO5
6rlshYGDct18ofxYfHGBgDzXquyetSGoX3M9mL7qXWL6aUSsHOJ0p+9MBM0uQR12Bw2TsKOFMXKy
czotO5ndZH2QUWD80tvWgY9Wo7s6JTnpAch6CGx5rT0VXTn+iKy2anaJopBfQI0R/yKAp8W7burd
xwmg3xMQDM2eFSu9Xdo0nriMJQn5rnJyp0fLoICuk+Ul8KxIa0ZMejNEA6CbqNZrnCftM79Mfscw
GV/WvsLfgP68o15qowsfZViYl2oIykcdSTjsfHOJvvQYHdOsjM9DJUoS+kh8aEhFzoVlOA9F74VY
eqHS9ly5RvfOlhV2fqHVGpcZ6/tV1VucPZJaCR7ztmk+xkk31BtRw+quYEMg/0j4e9ObhmEtW6na
ue95Y0iWA8buORCtiw4zsldbVO+Ve2oGWVJ2ALAy1+Gvb4zcM6N4KtiDVoUgXAlKDjHevt5NsTxE
KHiAtSv1jY0/h4LLWwpyi0kbduZtLRvTzNxGiC5N0L8fnBbgszQrsHBZ8NvW8dPAQTrKy6OJLUa5
75u+xHveKPQtAMtazG9Db/BAA83RyLLeZSux7ebSivElSHU0qkbZX6qZQ7sTHu0/lPt7+VFDkQys
RZHY9YekKELri5f2MqD5NJTWe68xzY/5oGvBXgMGG5w1TJkjxDCq7n0QdWCntGiy9X3GNQbDOqdE
63dg7bEzNxTF2nWls1XAWaHNeGC6qJDOGG9kEBe1DW0q7Q4CCUFn6XU4syYGzlUQdQxkzI1+/G4E
igz8CWs2gZ1uE0YIZbRRhse5QVE1RovNPRZcscpziYh8v08mZ0BazW7Dhwz4XXpGlRVv+jxj/Z6o
F7p+F1oTsse5hG7cacimHOoyrX51cwE81oXymycXu15azmGxE1Yeb1UuV27vuV5EZ4dsgLkvXvmo
VXoYqWYKKtnocZFAqeVTm6bWuKf5mGFsW6S92HhrVzbx7BNDbkWKSpg+H+M3Ty05cjlQyk38HhuV
Q9i1gd/hQbg3VbAW6ZCnD2VQpods0FwqSkho7e6/HisHF5AZBI55dBfy5/X4SQglXzNp3RaRnqIs
4yBc5E5iQhWGs1VgEzbhyBDP7e+NktLqzAmhTY9aDuH0/MvezDxyJ+orqOP5bdul2Elk0TmLWiie
aEN9ZPuNR4gP4b5F087xQuP5/rznl3hxeUAfx6iMd5M2j7u4sEqHSpntlTRkuTAeBluxzjXSgZtE
rLU9RdWMPih1HKKpxfdFZKHVuiBK/Ryjw8/oCY4AUpPpUI8twN2wMg6pBckYG0SYaFOkYiqafZYk
DQeR6yPyBhXmEaVMTrPayV5JLHODGbkSLnFvzUELGEo8iBcL4YXKqFTKmFBTVHDmjFt4zrzd+s7O
cazONBvxJDomP+Ck1xvJ48oTNatVAR3gfpm7m9c7IPCq1pJdwjdAkD47pV4q8wNiRG16rk0i3ftf
fMWFly8NaEWfCRWgmRYlTCefSmAEDFfqtc2RsluSaW3I2mBnNDpvB1KicbZT7dAYdk40oRzgAjuj
BhhZ+rmIule16coOIG/hNXsi4zbZIXqaqMegngbzvelm6ce00kcNv4BqSpGl6IMM+dDWfsJtK6dr
i8IZVU27mf5DjQaNGg7wLFc+y2peL6WjTUJRyi71vVENTv2gB8ExwhalxTIC9+X/sGdIa9nPoIxp
BS+Obg7nHtaRl/oVxqfmKev6VCDWZuGcOqHMPD0h9YL4RknBun7VkZva8otcOb1khDPobjb14rq+
nq6reK2mIofnu6bEvlzXFQuNfFcNtjwwV06Hq1KN8sjTPWL6xUA5OgBuNGdCCJDHZ4yUhxFyjEzq
94EDH8Avh7YQJ/Qj2/iR0N/YuJ1XTghlWVCpFDlIcpc4nkGGCK1FHZ5TXeHhx25kfpVNKZCDOD7e
Px7ayktAE3YmmWkMSbZ7vaZxqAok7xmr78vAwRzFRnWYOLWQewONhPJhspwIo/Cybs7QOxR5gI1U
YrBUoZe5GxoedqB3Al/UyTKDB1eP7N+JdFuMVzUsGvdDNA3WP/d/9IpYHAk5Iq/EnHwfTvb1j27F
ICbw/bGPmuHE52gqfLXadE4y1Uujfhn1qfuK7FkYPnRqLFg9talPYVr15r5rtfyTRhc8OcCWaNwP
ZliF3kMSFWN+CfQONLKShNqZdmmQHFOrM729l2TWcK75e+ebAXkXoXo8CZuSevnl/tTWPj1VZMRx
Z3F6kvDFzEYsdYvIIP6ys+mhk9LzG6Fnn4LGCjaO89pQbHCOExcIRYPFIvLeqswNpCEaQp62M2mU
KXvFGzIVYqHaq4f7M1s5U0iLQUtgxDlVWM4sHobWwCubF6cTT43ZqOdWNPZLPeYfImKRC8qX8pI7
1bRxmlZ2+Fy8ooI6F69ox18vadc4o2lA4PO92vvQFKI7pFSzj2MJ7UjaWnbpQvn3Qgfwz2CJ8wUB
TKLccj2m2UNPiLVa+smQ9+/0xh2PwCqV9+aAbI09iq3nfOVbohxOqwP2PR2PJfMjt6N8NK108BMZ
1H7i6vZZJpU82HlmbnzHW7nJuUYPu47wbVbi+VOYeBPBGeFgRlrrSl+vc/NfMhHtoSm6+LkysiHc
468bfzerPP6QpcHwoFWp9tI2YZscMqtPHBSOx/BzrJaENYktQz/BDipGk7k23zltMETHKa2dV1yM
emPfZLHYUoW9rSsSd8+dIZcqLsXTZe1ULYpW7UQ++kgmKZ9Myv0otg7PtY5rQJgOxhnJmeKiFBAf
2lBzjr2ODfT9o3CzI+efwPU+p680qJb9IoGsVeO2DTIYYYDJX9V/FhqeFypOh2cvMZ0HSvh/G3Qx
JCePp4zXmzd8cdgVB43lukZbxKzgHmVRku8zBLIuvR7/NUF3HsohrJx5rOC4FuctIUXUK0/D4hzx
sQ9a1bdHaXT6mS2zhQC8CbOpw7OXsUngjBmohl4fM88dzApR29YPJSmrWjnWiwShV+5GEFdHqQbq
xjKuDDija3HLpX+kUxS/HlB1mqKOg0aAsNXn4lPQR3tLuPZwwklFPBWxWbZ/e00DhJsL79BIQafR
DLoesqvByFWaKXzdC4hCBKlAmGXDpU/TYCM3u4mvGAqJ2xkAZ89CzotQOSXzD+sxFf6Y2hQi0skz
qGOWcnI2VBbXlhFQFNcxfRTQaIuByswAiRNL4RuKy3cyRPXDrIzki2yb5NInZfP5/oFbHQ8AFvwC
YKIwRq7XEDmovHJUPtukhcYpSSb9ualwvwoM65mfuCUNeHu+oeDNmC+SDnCTy3W0pGP37FzhB5kr
3+MSZx661kDmBsWjC2FzfCwLCpsbt8rt12NUegZzZk3LewlyywX+ltWoMklPLygxNelFZnL8eH8p
bzVGYG9DGafD5HF50UO9XsugmXIvpsgJ7jqqnhK1kudpRsLaaRqfFMOVu7TNjaM5tAHd0ZmYL1Vn
l5jWVuh6U0mYfwhVivmjGgj6L/LIXPdygWoP9H/+7jzwdx9Kc/qmukrZ7rKSnvgOFiIImbJC3N2x
xk1+MTO9KiZQQYGtwnaaOZD4llyvhOqNMUIHs/Ou29u/ZRDaBMTIRR/vr/jKdzXh5PFgoLng6H8S
3DfvrWW1UUN6XuApV47lAR0bSjNlX49bA912nOcJOQw2P4uEEYsJZSEafoaYCtq6RWYcI8VM9GND
L/UxqEJxAbgeZ2epWlhfjHWbwGqwY628RFNuDnifTV5x0g0lw6XRDbot7Ymb+JEfR4pLSoTSCmX4
xY8Dp6NJM3cLv3TzKTwN9ZBWkMf7LqF5QZt0X7nC+VaGkU7yjb6b/uX+Z7gJsRDtB7TKBcnbTZtn
/kxvPoPrTkYHqaH05WhpByvQ2h2spPBDxDk5/f1Qc5Lrzq1HGP2LqdYF8xQYG/ldGibnqS6ab2ql
KA+VEZQbQ619c2TaAQTzM+m0Lq9Gpyx7LZnyxm/w/3iSfR3PRs3FUbOV/IwUfnyuE1tBCtyJfcfs
0jOdjumYdZpHdT2OngGHyI3i6O1tTfwwR0gQbYFiL/F1MmhFrjRTQ0FW5K9RKYdjBRoCI70Oufdy
3HKnWBkP9TtqkjNvxr250aqKR6iOu8qPa0SvWyS0Dl0Zy0e9KetnPQjH8/3PO3++xb0BqwmKJJfG
bAK3eI2QH5CjMvSFr6mhd8amoN55ifFqhIl9JBz7ocgyeLk/5MrmnVXBdJ1iEVo6y/CvS8JZwjYr
fcTE7Utc1N2DF+rWzlIU8Xp/qJUAW6O8NwPLmBzDzff2m4Ni1uZkaXFTgqWPvuSW2j+bJQ4P6qia
H4we6uIwQqDm5xrvLQSPEZrrx43prjwNzmxp9we1gDXZ/MXf/ARaNpGNn3Hml4Ycv3V1GX+MCrxG
oFEme9qjzXtL8epdm9jFt6BU858bSzC/gcsvjMoy+hgcKwOF4OvxzRp3rhGVaz+VQYrRGzaasGEq
yr+BJnc6tqRPXjpNT12eOR1IJ6U5pJjEv2I0U3wMXRRvN2KDte/vzEEy6FiigyUFCHemVIk7FoR2
vXfCvilDnb7Kp08GB3uj4vonoV7MnpvLAHvngbOiUHc9+4T26lirbACpGOUXaYufoz4igSbremdl
uFhbGjagnpZbSJM65nOXTBpN88LYe81g/yV6lhIR9V+SY4B21C0Bslz/GrPIe10ZA+siVIl1W2lX
fmjnIPNGdHFzno8jZgLGqbUmbWvVlysxj81zwWGnYQkqWV+MXYCw1qHuOxdk0EwF53gTAV+r6XG5
qcIGQTDhtXV/QLZNLXcyTPoeETlPO8meeyGKmw/owabf72/OxW1HVWJOz7jtqTLNF97ibKSlDmB+
ojU/hVk17JqxcF/heIiJvoQ2u+00ff7P/SEXu+/PkDRBuHygnZjqEs4irSwb82YyLgAj1R9WmCoQ
9QReWPhQbCRoi7v1/4eaFSbnhxowy/xT3pz8MZIS08zGuEyIRZ+kV6fYNIX2qfDC56iOhlObSPl3
9zljYm0ECgum0vxwLd8rq0YLTOK2cEn0unp0O6N5KRRbf0mKUgGmKZrPQTxOysaRXt6zf4alfwY3
DH42GMHFVPEBF+h9WdOlzWzt3dDigbWPVcoYB/JIbPrsMse+3OIasmBgaP3HEW3q+KMS4C//t993
Ds3Ih1U4fzQ05+vwzaIbTpFnVqnwS7gL/zfKzPsaK032NR/j7u/YhX8m/XaoRRRmFyGyVCJSLwNC
hqcGMV3IJpp9qTxULjdW+Pak0CEFDMWNSaOM++N6WnmHG2tmAqaBQ2qCcreN9qtbEuoKq5z+QeUo
2LLuXBnRIpmgkkdqRZw57+43C4lJU6U1sQl8R/PKQyiH8hw4QvlEr6K/COSPt26oRVDNcoKlnOU3
5njklqDKi5FJYWX9JYzDoj5bysC4WuIAlKYerv4L5Z1GR4vEU0K4N9pbXhC3E6YoRamBvjsFFdBn
1xMWbYNaTKeLy6wRX5z6CqIfMM74NVJ7wzzGqoP13f3NOu+QN6/Tnyn/EY7T+K5okS12kN4kxmjZ
bQ80yWt/kvEUH3RDrU73R1lZWB37VWJKeGczUvN6YqC8J6+HcnVxUBGu96nblr5e2dPJbkvxIPUp
Pzhjaz6gvx5uVHFur0CYvqgykhtDzSYzvR6aBMjRskjHfk6X9Ze2FZRe3So5j17QfHfMuPwRVsrw
en++fyrai2UFKY0iJK0EGsvuYtQqwAXWFRFIDmvoUBTXi/6bSpwx7oK+F48pceJXL7D6VxAJ+lcD
ZXV1X4va+9aBJh52GIobD1GVn4wOu8NdgReNsoP3Ursb9YtFaDh/fviscEoJhwEALJuYNNZDNRua
4TKMinxxXUAuhXSsdgfcUj0mYV4/hW487CtFdXdGm3kbFKmV8dHInXvf2GqzYIvSVxKIPstk2V+k
UdGAoISRwzcNx+lxdJsiwozAteUuBE8k/BrXWfMgugqJ5Pufa95+i69Fw4eGH9x0VK/VxdfKh0qm
le2IS2VEHq69keNgmq7oCN0rQZ/bG8OtTZoSJsUpokGkShfDVTZiIvEILc2Vav0MIcd76oOUinfl
6B9SLqjDUNig9gCHvGvwOtx4n24OIxq0zBMONyVpxDUWwzc6pkE5T/LZlFnl5+rEsziF5QGgXPQR
STj5y3JLF/GwfMue2Lsdmqd5rnRSgSCVXSpeB6k9tKL3vItiBmpzUfJwLEFtt0n80Y7csvoeOqOi
HFE80ZrfmaG3HxVi63eDFYKOiUoHDzpDttlFwKzTL17bzNL4EeZP7zyrbtVP/IF+ViYzbx5EnjZG
tYv1xOp+ZqMSFAcVIjPqUSik7MYgc/zWBl6CCoVh4wsdZ6AT9T4Zv5Ye/Ct1FL+lYlXpwaxSCXIz
qnHtIL+DhtHaavUPKDb9Nx0+HOZ0MBTTHuMxQCOWElZHDQNRmI6F2x/rdnKUQwwkczhMbYT2dp3t
JJnCE3KT9kPZur6Sx4ep8MQuCd4j213tRJOfyExe0Nc6VtX0YCXfM5BYkCSBPeO2qV3KCYV4LEus
xj2XdS+q4+CghnOYqPRU73oT7PEhBzL/c+gD75ODLsSPNjb1bwVK0y8hEJvfXYFVE8caa65Da6PM
SCU9+pqB54hORdCb2R4KWU2QTmKj78EwzBQyVKzfq8UUh49tU1ggmkOnLi9KmzZ7Obg1CDYdlpFp
ivrz1MocZ0HXoHEF/Cl9cvWwHV/ncPR9iJpQtq9SY9yKAm8OMiVBUFzcaexr6NTzyXsTMTQlutZh
3gUXy3JBTWGYdkncFrNdkMMbRfuVoXhO0LOkOY0o/p+m/JuhsrAqITRE7gXPi/hYFI32RHZr+CF8
8o3X8yYsmPuLJgQP6ucGj8l8qt4MpWH9EMWD6V6yTFeeaJzKXay6/YPXeu3eTQ39b+8nxpsFhknW
mR+Vg+vxqixsnV6JHPC+/8fZeSzJibRr+IqIwJstUFVUO3XLtTQbQhZP4t3VnwedjZommtC/GC1G
M5GVSZrPvMZIPg69SB7i2IgfmyIE0BLNTfSgm4l2yRZLfDaGpTxCr796s/kBLCvFTdqSfM/NZwwX
MCZZaViBWeM2cQWJXy9nrG3zXxh/JL97Q43yS53EyxGTZG+luaCARxEu8CptVhoBIiUBPG0F+G+O
gYT/16U0O/WMaol6Hm07/f72w7M73lptA9vC67vt2M1tgzxXwyaS6b2crS7p0cgGUZGlRu6LzrQP
rv69TbtKVJpEYvB2zM2XdbQGlaJFtgLeNutBlCGikDSmPSXXl59vT213qBWWTN2L0tO2Tp/mxA4D
6KmgHVR5leWoPSSC4wvsCTN4e6i97cJ7QjljRRkQzbzcr3He1SQnth0kRtWONDdiiNb6RIcjMTvj
UzN2OoTaKLSOWgQ7n49eKxU1vtz6nm6CZ6GH0jAoQgr0AcOjsiy7e9T0o0/qbHA6C2nw/nmiq646
rwxdSRP8yMuJwqOgXikhBCLrmXqKoiG9FZglvtcwijmHbZh91nNTHOyZ12UbiiNgUxGc4iyCpli/
9F/XTwRjC88GbD2VscfISwKt+yHEde8hbfP6vwwg2E9NoOHkmm3XRKcMdXsElkQRm66MbXh8brtq
PJIo2dleVJFIsFfhrdcscDQkqM2bchhEZZI/m5jW+LkYjM+9jYLs26v+Klxj/sBlwNivxSIo7i/n
r8jLZK1+R9d6WiYclMCCqVbT3DWwQ/yOBPWMD3dxkuS28aOQovzbw+/ETDxqBIpAIzi32+EtPe0W
NdGlYJ6z4kM3jbrP4oYY29Zl+2mxtO4mBZSGkNJhsXDnYDE0PD8QnjwJ24cg13KkwDJJCsqo0Px0
SLLTSJvxa98ZsGPMqrlkWRV9enu+f6hsL6Jx1htcFGk/4dNrMrishaT2DfzoFKqnelLUCmukmXeK
RCCdtdscNmez+oR3AFO6cRm9OlKhGI39PP4Xh3linx087hMkiJISt+WBv3WbSoeMQELD/xqJ3k7d
eRjy+F+rietPBwqxdk5W4cfNVgmXurdHw5CCGD3bm3YujLMJfA6NJCLccin6y8FarVfb32tFD450
Zb3zAIEi1bZ5sBDcl3uawVJA3v2Iv4jpi0G1P1VJMt476cNMYJxm6Cp37/ReO7iN/piGvBp8dXEh
lgeft22jpCPBLewuieQt1MvTkFZ9dW71zngm4bQ7vDaUITrrtAV/OHliOQEgcGX5pMu4wZ9GSLGP
LXGqaZW9TdMYhSMMG6CzusCplvoCJ0SxbxCsNEbXLBcxEv3iX3vS5pqUsI+N8TeEgFE5oRemfy/V
ybTPUzPkR0WZ7SFYl5g4iPIFOBBarptLN6VwaDeCX98mUbxgdBLa+v1U6ngQjCKizIZttv1Ma1xS
j77umv1uF5jGD8AoJMXp/G2yY4cMGDtnzQmGrphDL2ut/Cvq/tgditlOPvVaL5n0S5SRSN4ZoRir
BQy2ZBxmPHjV9CBX375260JgjARIXV1RMfLm18S501dLOjmBjYty5lYVnmG9yJzLaPeZ25uZ9W9Y
H/vPgHRM1kYNUh/btLxTpqoy5NgJ5j533keL0vxK2mW5w4hrPji42+dkHco0CTVhwIPA+ZO4/vXG
Lat3XtrUYVDBjCHVzBe9xS950H5ZUhIeXem7oyHEAK4ISQHm+fJFqaNw6VAeCgOripY7PNiWp6HT
6/NiLke6Fnu7l/OJGjlMMBgum2Q/VHCyqqUxDJYJD59ON8T9ENfZqZyrlmp4J7lx3+UHbYe9+dFl
Whlh8Ijo6b6cX55IWdwNSxiMPSbEODtyOLwydrpHkWT9QaC5lT36s004nLwUGCLCSFdfjlYasBd0
lB0DdUl7y53tOTe9cWidz3I7aPI5JYX90oVTU7pNuqJvJqkt3lEhr1bUX5Na5z4FVIyAgFabPO2S
Xh2U6V+FUOv2+nN5EHlzjWyD4UYLc9SdGyeo05rHaInkrzNGXCdZaXU/yhMB9pEqQD7KNC2alkLD
ZMbv2rJQrh31wtPBq7F+9O29QlHdALwHcu8VJpGrco5p5DvBOJbpqbG68LL0poIfKhbS6qCGVz1r
Jk/O6E46eTafB0konujm3y0KdH4oluYA5LC3Y9aLhQ0Ke5Iq/MtvqMWib7DVc8Bo2QMqfmE26xhY
yzWI03YJx/PbK7A7HLYbq4gf/+jr3/913MVgTqj2DU4ARApvN2r+V0TcxVWOa+N/WWzi55W/Tr2P
LP7lWKgFpHK29GGQICozeELDtNYbrT58F1mIM+Jgqk7PRlJr9SmKh+Qj5q1OBORC1waKxUokn5Sq
LCwvMerIOFiHV12zdWPys7hb4WxC4NtcD05j0YnUQ84Oj1Dlj6BvI594f/yMrnFiunOeGF86pZzf
K9SrZncW6bLAirIK5WCddj4JDFaMw7ineGu3OT+d4UbTMprDoRLCk6jK+dKq6KSGFYCXt7/+zkNG
GI+UCPkDkIRXGNJU5yUzIyvQkG7xwjofPWdI+xurs3pXQYrmYJV3p/bXeJtyho5+S130oRn0BCoq
i3u3GOp0DmlBPf37zMhS8B+B4kXrYLPXrELPzAnHhQCEp33jLGgptWOqP6PWOQdDFR/R7rd4qfXu
XUmiJEis5Gs6WYMqcylFkRl0SmeWLv+pVrh0hdP0PESK1vjo/GGAJFuPXRmpw61C28WAW2nxpqqT
BnQPLpf0HUBC+vntpdh5+Nb26xqE/1Hg24RtTjJM1WIWZlDgMvJpCnv86wc86+/LqnDuV7TZWcVW
5KiVsLe31o4KdTqk0Ficl6edtEWqETJi2NQwHhZoaq6aNMO7JMThezRG0397mjt7ay0MMtH1aqFw
9XI8uU0SpI8aO0hhWbzL0WO4saVypuYrWwev2DYP5ltT7CA+oi5Ge3RLHaQniqbraHNsFjWWUDfW
685twqz5aIgMArQza8bvNjaj3DVtSqFuFkdTchAT780XwDnyn+g6kiZuLiwV7E5kRCkVsyQy4EFb
kfSbpn5jufqApIb79uqum2TzUALUILQAU8/dvY2e8tRK5x5UdhA5efNJhQZ312JUc1BK3ruFORmr
1DvQHGiym3hJynV7sHPIzYZUpMCDRoZp0DGqhYmfzuBAPmssw6+R1g5ix6JbUWNE/fZU98Io+EC0
gMknEdHYIoPydLLHmYZCAIOvBfTamdmvJkzz2o2RPYouKOkM8WkM0bJ+hLRs6xdE6S6zznY797EZ
f5pGxD00qCtfmk5Ny4ONvi2DsPsQ/Ef3SeWhAjaziZlhdApHnTUrWIw5+2VMc/O0ZBWEYbWo0fyz
cFT+MvaQiV02Y3WU6+5sO43UB1IgfcoVMvbymDlLU6tohFCRVmvxKFpCh6nKhhtqMNLBMdvbDRS+
1+2wqisBnH85ljnjqJdJlPtVYTvvG7WpsI2xTAmNSttq/kPcynlCS7L/leZN+jRp6mPZJvbBzt+d
MPrOa8ULGOyfH/lXhBTHnZAwb8CtalqM+9IBXi3bre0j/dMcDLVzZdJrAC+Dgx0M022HXo8nZFHt
wuFIF6rXOGR4w1CI+ylVw/eiK44MK/amRtRLpMnTD+lp+zKEeqN0KnlsX8Y5Ba1OB4koV0/LMB8l
ervfUtdXAzKwu3Q0Nru2QYC+qPKSC2TUlLsYO3EvG9A4B76No3IbCjL5XLjI6BduViMSlMGq/Pn2
yd55CZkpH5E6HinSNijoS9TWO8HB5qj+qtrCvOFUq5QPY4LPKNZOuLBYH94ec2+NYfqtpHqAn9Sr
X+5hOx7W9q+wg6XJFV+NreZMKIlIUlgd+dvtXQwrFehPD4UrerPESPFIla5yM6advUTUIULt1tFa
UCYoOFzKznBu+yLGDBQBgYM7aW+WtD9Xmb61Wrk9qaNRhnUt6HEotdZe+lbGMLkwm1PLTX8w1Lop
Ny8RIfragFrp+6/YFdRem84ZVdopCAd9T6dc/y0m6YhEsjeh1RoH7WC6qNRDXn42XJ2cWTEzm0i1
sq6hLgjpMLOk0yyGgwnt7UqaXgCtqN7zlm8ClxptC0yPOjuYJ2VqXDNyzM8JdOn8gr78ap2ZS5Hq
DeicZJe39+buUsIM5fBTe3kFyI31HFfrgUlaJjwYNAycrEJP3SiLg4F2LjbCJeS3aNjwZv0x2vjr
Dh3tBU50iqRTntbZBb5ffkGB+rkGq+jBYFeCt+e18/FW5NhK7qVTQ1/65cdr4s6a7Em1AFlJRSDn
Qr2HjlSf8ek7EonZG2qFNtK0XNEcxubjLVOKEprqSEE6yqU38AgGFQzxB+iW0vd/nxWXNcu30lxg
2b6c1dKXuL9qUXQNJ6ThTlJRZWAglr61z6kU2UfYnL2ZoTKp03ogn0HS+OVwdWNpJCcpwt1zZHqL
ps9PtjSUgVwm2kHYtzvUKlRBi4Xq3BYUR5K0NDh9MTOYD+eZVsht2jfi3RxN9kFBbuewrUhKUmuL
ohx/vJxVMYa4LBpxfM0MrdcC0UbtLxkUXHxJ5KwvsfmWBuvLUguhHny+nTNAWsgO4TZZ9+Rm5Aqx
sQyItxQsuhieijpMrLVUnFLTnsP4a9SHtnz+5x1jgJ38Y7cNvGqLzJBaIzTMJqJf2Y2j4YZqaHxN
SjXSPUrI1RERa29pVzcT4H5gNGj/vFzazBlxDRGFFCBkK/kUe/qT0yFIm0b1O23UaVlhcfj2BHcu
sFVnjN46QmMAqjZrKs+jIsacmq5Blbo6NXNSlG6oAYo4yAn2Ph6YajICqkM0WjcV/6Ya4QwXIsR4
wkp+2Oi8LDcAq7mu83jIl5MpldFRnL9XUlg1Xv8A8tTXL12fQtIHMREG6kAbyx8Qz/tVULLNqS6Y
PEgxPOoBXJfeP8RDHIPERXH1nawhdH7Xr/dwkNIKwqOrKu3xoAXyp+OyeYbJPVcTMJMsicT75dfm
X8n6hLBMYKspKW9ajJlycSY7iU410sPNJbdstlgohTKxcqEOF2NsikuS192DGMYWXXBAEGsvYzoX
UZ7VbtjZ43ixFSQL/I7F/mjVmvLcprP5gC1w2PqGpKC2gX9s9o0XMS79Ebm872GP/Ik3ZbK4ncyS
aoqsDVPqRdyJIYp+zoLlNALpRwjpP92u7QKAG2SvE6mD9N8sAGp9y9DWqPmXUC7FXS1Xy6fIMOq7
udSSk92kMrJk9Fo110Fy+s7qsuSHkVfEuKhm1qhiVqQbF01IysM0mdjNTnji1MGSl315ctjYnyyI
pI7XxVX5XkBGds7KPGJr1M3iBNmzv6szp7mXoCdialAb/XIqkobzNpp2mvH02cNtO5rhHZITQ/cY
gjm9lbs0FW42wxM+vX0Sdw4InBPwlKwHJYItfFa0otHgLK1WOJO4pU89VO+k2sjrYEqcsDjhFdkv
/x44rdyCP0cDuaqtXMJgJTV81YQxy0KSMV9bgLplSIsCRASmYiOYZrb5aYok/cjKYefFgrJCG4l0
Ai2vbRtjjNuoAjUWXyNVy97rpKO+hPT+FzMSR173e0ORsVB1Wckk5pZXba6mKFadJFcBAuxjYSfT
ClZMHwapnv89blpV0CA3cKGuJZCXZ3oyaz7wqCTXWSuqr4TW/S9L5G3kp1qiP769Yf787s35Ia4g
EaT0vJYHN0FalgOLwb0pBtS2iMJPYlvS7izRWD8APNtnJWxLvCFka7yNkxSSjhXPV4Q35ifRIarc
qvryrsriqnOjTFX+s6sphdwjtMYbdXCmQ1SYn+pcn2pv7J3mCXKI+m7Eb+BHNMBDBIsl5aYbtZ0E
GU/Slv5zNXY4nWsJOb62jD4BXPWwRO0gXMPs4jskv7/ZtKwyt0Cp05PCFpM7U22uUtSEq3fX4mM6
UgUjTY3FA30vn6gAN1fKr2qIVGOSBkrF5bgYPSLm06TFt0tt1L/zzBhrPwRLlIGGBYLsphPthSKT
8jtNnpQ7ecjrq1Epqu8k3AFIxhU9mtJpqdCgqq2v6TIUD1beYemrltLFQfT4VrIr6Vmz+kKc0zbW
7sdaJcKwJEpY1PCAJqGgnB5t1J30k4ibFGaV96Dyu4lPC3NIyCwR4GxkY67OFpBh52Lmtvq5TBGI
DjR9lMcHTHYWPozQjzgyWwGCtQIPMdhAyQd63WuMAMW8CXopypsOwphe1bbat9TqNT+h4HDWi1D4
RtzPXj05v+aKNU8q/H0GxFkPoq69dxuxfxqcFg50UGXWqOWvbGeijgOVU06uvYXz8mWuUa7wczaC
8BMs8Uoql93wRdKl5pIANeeZKHWr8+ayi9RAtSe78kVYJT9whDH/h/IdbT6qIACr6XZtIe9STNWW
Imty5fyo185Oq8dYctibLNrz2yd8r+SD+gJsGm5ohzL59oXkEFT11CTYrBOSoBo5G8LDWX18NrK4
VG/7DD0tD8U/IFxGkqmxq9Ch/jQkeST9ePu37OxNPgboHFpdxItb/BZjTAJ0cnw1ahgYv8qsUcb3
TWoMk4et41L7+pLn0cVKU/13Mla1efA87lzieO+gxgwJxrGgwrzcEouWaHLTTFLQUL441b3p3Bor
waNZuvCgaroThq9UO6RCUaCgp7u5VyvFmWYVoeIryTF9/R4RBsONatl81w6LEV8tNS4UP6sS7Ygv
v/vBaVxiNkTbjXrtJgPo4RlolbEmw3rbPih0dS+Og4jl3E/F44hCLcGLmnhNpMen3LFSD8WVI2Dv
3pdGw2nVR195PFsezYqzV/MJ4NmcdsbPLk6rj9PQKtIlKiwj9PvZmFqv7xNsAihQ6fFBfrnVzVtv
IUCCcJxRWmHDbW0OM6C5Q2WX8ZUQBNjrUitmewJQWU10Mvre9KzZoJyTZ5ITuZaV0WCwQ7PsvKVQ
6888y0b6ONdLJrtiCsf+0lW6CL0Q/9bKWxLhmJ7sAAf88vb52AnfWKxVcBbhWaTS1/3715Vl5pGZ
xJWGz91gyJdeW1Veu2pGmAkUX225YzhJByu1dyRsQD+rTjJyhtshNZgodajagEnLUXFzpUBx0y7b
B3QUrYOhdvp13HfmmixxG5GevpydNlltXxWIiiGnnHnOomnerJTNKQFPcC8huYAmuU6wYdUtPcrO
PEBv7WSpoHJWvjdZP6u7SR6rCZhmucjg5uIeVwY0HPEcckDPZe7bX3FnSVd5FpyIKV2CU91cuP0S
9UNbxGHQI5TxH+yf+Be2FwtSIbkES+btwfZ2OhJlKySPmuVa23u5qrE1NDSKevo/hlyehZyDrwzj
uS09i5e/cR2S8sidElv73E4SEEd0BGMPXqSwLwMN+t8SAJBHuI+17ie6EpVBORYy8p0pEtdBpI+H
99Pe+hBHrz2zlWOwjW9n20oUrE+cIKry4n2W6DEVO1X4cRiWH/t+ftCzGfm5uLcfrHrQ/LlWrTP8
gOlSjdHHeW6na1Vp/LbBrA8qGXt3Jy1loFt8PQwDtk3HIewSSYNnERiZ3T8KXFmJxlHrW2TFrfPp
W76ymmJl/llF2WPaiCOmyR6GlcYBnxGYADfn9nOWfQI3FfWMYBgjvfOnXi3uzSZTFjecpqIMBFoR
7+WGDvttIkbU97OWe921CjmzTqEeOcBSh/nchrDPoRtY1n/4HIFVjdHmKbCzH+Tcq8veKTxHFLJ5
C8MsklxhaE1/omlOu14sHdaEkP/7jzgoLx/tuHX+BwQKfGIoEpTbyXO2ELmhi3VRoJkZYJ5RB06U
dKNnlYpxdqzk0B92b7/xFrCq3Dp82PXv/7pV256HMixnaiQ2tix34Isy5zw2sTZDyK9Bjr59Inee
vlXExWJ3owsFS+HlcL1MDSabGC4vnRrpdV3HQhhxjVuKEInnwJ31kzk1fk1wzA9S8b2Zsm0YmboS
FYBN64k7NM3R4mH3KigxdWGY4newmJ9A1WkHl/neUDZBFCTqNaDaluKMWSgWhR+altNY+oYozZt8
wm7FGsV0UPXbHQoaOlcqhfdX8CjboBuq9jmbRR2a2pcn+IKn0R5k1XXk0jmSf9x5pmDcMzdwX6iS
bdVhljEJw8WpKDJWkfktXCvULk5GOjbqsXWF59hcoxwlPLdW6/C2aWMlOthBexOmkqqriL+uEINt
AaAolmLO0zDIiqR+LmU9t/1CmhwqHDE2829v193BKKKAKUdK2d5yhiyUd4YJEGTQTst8n0WmfhOX
tnVGf+Xb2yPtHQzwVnxAIPqACTbRtyjx267VgqsNlc85ALK+TIFjAuJx0QDJrk2O+YKb9ajQeiIu
8yNw2E5IzuFHSxl+FLIGWx0MFSqp5lQ9LcsYL0IjdMwP2ItmvmUgfAq5LXeTqq8Ooo6dkA4kDQBS
CnvQIrb1yTxVwiUGeR3M0L3vrWnMfUmlbqRURe1F3RJf3l7knSgHZgwPKwUd4KRb9apWqlYSLhQw
bbYkw5P+//Lv+1L+926RQ1wPRBM1DPjTm2uuqnttVHsqz+Ykt88iR0nnOadV+wFuQqi8f3tWO2eS
TgbwSEelf0kr5eWd2oRqrOHeS+IWxtaHoapLVIKdOwqLxsWoKMIrNk/hHM3hiXeuPbjrXm8cOPiU
Ni30UqHVbV2C8dwIoyKcaeAQ7lX3SS5lg98tC945JpauzckQnQYUWQo/vD3t3YFX5B5xEtrB2485
dCIdioVmVe1Y9ckpR7NyKzszPH3u2pOGTPal7OPqIAh6vYWYLpQDLKbAmil/YqS/3kv6KyP+ejxg
iOoAUgTSR009Cc3pSOzh9dXDQGDtId+v8c62u1/qGaF/AxIZsO3Y+AnhrbiIyYl+WKin1v980YEc
QpTcRN4aP5xt5y9UJDQjnEUKJKdRbjRYUZfJ6Cs/LI2jKO71duXwwfleo0g6YtsaXBgZeSbLhRqk
2Mq4kamJdHKlaDEFokpIcXhqAv3TnTFV7FyKCEt+Jyukm6e3t8/ru4cyILAJVE7AlIM8fXlq9D5M
lqK1VWB8QPjpwhrP+lCb2CEl/VO/6P+oG0vSTSDAU8LGIYV9hdjTcMOM6rHRA6R96/6ihJAfXSji
MfY4Io4rt3CqxTn4rDuTJMriWkDSGJTINtNHTrjg9RqNQGFJB9o3dpZ6yVBgbmzrnR5f6qpAzfrt
ld3ZuTrviLPy6kjzti5HpW4MSdkpelBPsp541FiJ6oi+xeSaUCPFwYn8E6K+rNITinBGVjAmsJ4t
JC1erCUqlITx2r6uvDLVMa6wsJZAvyVM4ydcFoY7rUiUd1AaVjqWY7Y/ZaNcPicdwDwnzrKneMys
x0JtlLNaavLBV9i5qQAG0h3ly1NF2OZNtVU6kqkncjCX+fQVkQjwoLhPpZ+zScXAZLBKgbuYrDZf
3/4QO3cVca4FGxjgzMoDe7nF2fsWAVgrB4scZpgOznM33MR2mh/pPO9sM5r460uHxBvAuc1z1ySI
djFLOYB+Mp+yDJEaV42dCWG4RIugpsTRfLDJXsdLvHWgm3lziLGJ0F7OrXTMxOrSSgl64J2Wn+RT
hkBaXOB4MCtFFHs12iiFS7VFfFw0KTyCXO4gcPkBaATSXOPj8sfLH9BGPdKQtYpngzNjASfaac6+
FrD0M28YUWw5k8VbvQ+XvpFO8J/n0aOokqQXtcw7+SSP3dhcwyivPo694XyDODupB2u0k7BDQgYb
Q6hMA5zn6uVvNKSpqFLDQN1NsySaTGcT6+mfxSBql4a0fkvnsD+1Yp6gjiBWURrmEXxzZwtC/F6r
nKvyOC/ny1/QFW3Xoi+3BH0DkstNjJDITisTcSQG8UrEifuV40VTYxXr4aht9mDLArRRM80BDTdM
qLtBRdy5qfR3UldZmpdg5HwKkxqTV3KGT9Cho4esni7APwD9yyyPVmTJUzQ22b06Vyg44RejG8Hb
J3Jn13JI4BYBmqActU3tq1aMTqvTFK1zazmX3dTepJqg9iCJavmoIrJ943T4WSl1lR8MvXMrw/rl
CmLb/vF6fvkl+lSLtNxkLyAFN2EEuyyJmwk80edBM47i+r3PvvbYSGdIuUFbbgYTDQxibZmDxKm1
nwbSfanoMz9FkNmtk4k/4ly84/l9L6b8w9D1p7kKr7M8XctluKNK4Kq148ZGeI6LPAJvWJ0GLCiW
XnfHcfFw5L4rZthHTnWn5MWHUJ3fJZPxwekaX86LewcG1rR8XTCxaNbwAWcjfCvctGCPN9aNvvSu
nn+sAXJpU39XFKFbyu13PWqIIGXzCmqzc1sRPihZf4bE4JbqNzw5r3os+QZVC7ur3i0zaEtEeew5
9eO2v0xDdd/M/UnFvM8tmxE/Ft36KvXTkb7MTg9RoXTKvcf24bn7UyT7KwLFvMZGL92ZA1KM2e16
stN6TtBJhB0XiMzkKYl154Oa1JFfkjecib3zM23PVvnnVJxfQqEK3UgslV5dgSkmluNEfwRsdq7Z
HlxyGYSmiMUXbSzn728fnZ03xsQlF/oSVWMgf5v7duEr9QKH4KBXB0y3FL1IvqW63jjoeevKD/A0
0uP/MCLFKtBiaHeDh3u5ic0kqpImUlcNxVDOvGVchnuttasnp+NddTNdl45elZ1IgQCRJgfD0XDZ
wqNHNR37RC94VJQk9CSUj+8TVao+IaPu+GrVL1eR20dUob2bAWAMKDXoGiu/8OU8hW6j9OWwsoPW
Sg99OCS1V2u9/E3K8iO4384EaTlBVCB9osu5vaXtcJp7dRRKkHfqh4JmUQyOKuv6c0S8dgNCAYDQ
cFR03GH0kmqgUETPgeYRBYeXMyxn4HlDKinBpPRydzKFMljeGM2V7ZvlmMWepXaokwxLNwI9wpSW
ByRFL8HL9bkuPSmHD+YrcRaP/ttbjPOiMvYmeqUDimTHuiAwVjZXpVNSi3aM3AwQCKvdoZw6+jt5
ILQefKK4VY32oZKl0S3Zg645GbfRIj4WRBYUGE+4VGBGOJ9lKfWE8zVPza8y/gyuNCQ3WjgOD1PV
+ZFG/76VjU9R9FlXsi/CyXiI40DH43cwrdmNZPHFQhtUcC/2Yf+7ckTtNZKQr2khv8dO8iERw6lr
f9pTe9Va5anlMqyq4o5MGIpsc4pH+4fRyP8ZekngVcrzeSx7PNyb5YMuF5W/JvCnIs9uK4Ah7jCm
33tZ4JwjNx/1KD9FrfGkaMmlKPLfEor87lwiJYLbDj5V8XwXZ85NPpdPeHEUbqV099zl/mQuN1NR
3BlJeSpzWBKVfOeI9svSWU+YAZx1tTkDHS88iDGxa1B05havQZWGJRfkUpW3kYF6xZxn7yU50k6L
qpwQU8SqVHxYFvE0a9l/LRlEJ8R1MBCywLqtS2e/NL7Edh4gcFy7kkO/M9Sfo2m6xzr6KQn7xxL8
QFavJViZBlqnfLbatj8l4fhg2i06pOkn2J5faV6eMpU6iVMElL8TlzsWAaRUP1Eku0py4qdzrAVG
rD9DoUd3WWiSq6vLKckrAek8Rk5MOo+a/NBnWX3KeX0o3A3vgevV3pxb7wcZsmwDqOVc8gY8xLLl
51rypCCue6Hzu+5sB4elMrupdUzThnk55xgfXIRF6m1bI+2w+EsvGbdyTA+gV+bqquL36Xar+/WC
kOxj1nT/KXbyRRfTY45X89yMD6VYeMVTaXbzzKzdVEkeAPeesEbCi6GOAwGcOV2kU5vlLYiSkg1d
RTdqGUeuXJrtuQo5c5qarxQG+g8qFEFKgb+XeICmAUgHybovsmTeJbkI0PlAesuQfy+D5c/q+DW0
xacubTgH8tPSRZ4CMRupoRu7cW5MfruX10SgcI29IXYq1iw8ldlsnhKBsuncfMq16P0U9YmfkDm4
UVIQldE4csNymS9FOxvu3E0PWhbCde84pcqUK15uNs/G2J7HSVxIbof3o15HZ1ESayNr82OEBcIo
enIOsYlng4GhHO300tSy6mna/NDQXsSG+mZpzBzg3PItsrCH79IauAn6Kb4cqSdHmyavn2Fqhl00
unnYFe6C31kbSier0WaCXdqasWVfJwfbWvpeT4hkO6fCUlbEaichWFhF/Gi+aEHqKfd9facZa+Vs
CQsfpI98G0qN+aAsKtDUbFF95Jn9CAWj8yzLS2BUGFUIXQ/dCI8Kt5ql1qd7lZ/XtylwQI24c9N0
XmPN32UxpGAX2PyWPT4qRfJF6Mq72O5uDKXwEXPj4VT5FxKqpTkZuAZ7Hol/FxPNzwYoF5hHcwtW
FNRLKVlPik5yMiLUdJomOwMGH30Cv5r4kz1XXtpHH3TJov9vXlN+sV5Pv/MkfrLxaVdhIHh6qf2o
VPWq1+BPR10xT3al/YjSvLvGZaWe0BaJfWheNrIwyUc9VyCXjUl8ySr5sU/DKrBGefCUql0eEP1O
0Zkszr1QngqRXi1D/U1j9sF00hTl8+InIuE+OlpPi+jvoky5ReIJZYvE0D1ZkkofDNztPOCbWmOh
o+Wll2XoeczggsMivcMd5R7TUkzqa7PHIUV7SMxcdvPa0t2hg5c8yqxcCXiPO/hHWWXRKezT59bA
NqRqn8JW++hMqXy1y8gbTNzAbMFrqtZ+weCuyksQK3XhV01relpko2mgywDt0oR9wduh51Z/MjJh
35tGFSBD6S2Rfkrb5Abg03BSnPFMf+cWPOSPvJuBeRtXrR4yn6zuZ2cNF1Bzl3FOes/KQkCAiOle
0a6jUSqJ722Y8miEl9zMEQ5KK7dtMuQpovSpjsmJnfC+nCe/CqdT1dSPdll/T1fm1DI8aloYu23V
f9NNVC0gyoA5G76HQ/rRSYcPDQJON61txZD0zNLXpPbjBG7wktkJSvA6F5FulSx1fFtl0lMegvEy
l/8UVDtoanCpdUt4u0zRN6uubso0am9KS38usRr3Z5SovMUJy3MegkVWyrbBGy5WA70yHldIFAyh
uyRyngvbooXp+JT7rhObA+Hp5BvgnhiHgPoxTuaT1ogPtjYHPAdBY6qPWqM/Y1zxqHfzA4fyi9Oq
XwdL+Sj6InXBqN01SXMfLeX7TijYSxj5OTeS27FSH5FHee779tRJLcikqhNcbvGdU02aC+dGX6Wk
zqo6Xujn2m6HNfP/UXZey3Ek2Zb9lbZ6j57QYux2P4RKhUQCIBT5EgaCYGjtHurrZ2XdvjNVZFlz
2qzKrFggUka4Hz9n77UjggvyeHGah7we46FyvmVkdIeWle5BfI4+waAPy+gtsZyQtJf9yXbFqcoG
N5Cz6QbaoH3dVvVZmvotZWPvq2uzhIVrv6ql+ai06RBOGrf5Jp2ZdADgBWZnsjjQ3gzpIXuHq/4x
aLc1DyqRZ69WMxs+FSX26In0zbZ0sFPWtCO9rCNjqfVksGEdui26pdYJrjZI8cLGMQVWmlvg4tZ0
Z5ZJGnNon2LU1NlnvW5N3yrc5JgtDW4Cw4yXOdd81dqAcdjao+Zk3c6dFpICZkaSbmO4sVmwKDZT
A55Vd79VnNR8hbxKn3SPWIVIGG52jlEqIV+E3MVT1Y/CdxICt3ywDKAn9GUNPOJ6OO24d1oj3Niu
u2eKzzSCW/qot+OzPqSGL6tB+L3HxQI34SV3los+dve/D0e4HC/FWEp/MEo7SIxR97V84+TUOKhu
e0zRnYLYikadyQhFaOcBoh/YtOwkVOXG6NSXCQ0LRm/tpqV3FHKs30IESueBOWHpmLd9b91pevHa
u9vZ3pQTeNDLmIrbVO1ulVS52F13xz4mkb9kT2M1brTPtIjj21s6gT+j8NDzWeE7SBA9TaY8jbK5
MMuJ9Wwu/Mm65l6vbewo3S6RDJ2Hany26+Qb1Y0Wpar11hvtg1UMN45bvEilup3m7uKu7Wc70Q/5
oH0MXXIs8+pj8CiDlJHIK6AUdl3vujSNkeOe4YkSHe1hdiqH4TPr0YdxBcgb3vpMSZ4H5LNOgWjE
sezBB22a9rzxoppsqXxH1FSeCX/JsJaMxXv+kpr91zXL+UohNpVZsUvL5UOSEBXoWrHExkYIr+bU
ASCzY+m6D/rinRJt+mB8PkflnKm3uj3XQWLKz5kruQjUrI5ktpxT2V/T3bNXLak1PBRm3GedxeJj
l7E72WxGnh50ttyvFMsTWMW5WhpfaVoH6YFRR6tOZDo4YnFQG+tt9fJvfT8/iAbNijGkdtjk2tMk
PSu8XrC+u3DXjivWqAmlm6EpLOXNOIXjxOyib7cypKT8nMgy9TWju8EAcM/p/WFY3dteGa6LhvNF
dWoZ4MdS92k1H7qtL6KuLqaQOCjYG+sxa/XEz1fngOXnKg98cPrZCO0hSf05K/bQFQ+FN3Pp9qsI
BEE0sbMmc8RS1OzSqrUDS0neJzvlQ0pWF71w+Uwy5J1dZwcW8rjXxttx0b6TKeH4Hm5u6DRlcc4c
7Rs9DG/f5bL3SRE34m413NDaiOuqHO2wlXgW5hSDmGFJvEWkbYbzmMZ8E5Nv99Wz5TQTDe4JoGg3
er4QxuxPJjiT0lBuB9v77FXKSzd4n1K5oBay5E4nyJy+qUnatasdhmF+SZZpuE3LCgn0uGXhqPXn
PtNDmECcE8rtEZQ5RhkjM1iN3KONAl7XOOWIoX1pNSsLksmWMeqkOmAzmy62NimBbVfaTpAsYdAK
jQ2ztXdKbl42uylCilLtrENr9oUxIIVvgbE0HkEGyegLoPLkRXkU6pl8nTq5Rm1VEGtvz09N5SJQ
ZegRrBRAY6l+txvlflhJLE6nNttlhtiXiz34rUkWQpuK/bxUT3Y1ffTStKNlxMRXJxmxubV97mum
bzi1DoOo2sBRaNApEh5EwlVtmDRESekm/lTZfNWmbd2qjUZ/zHb4yjkOtPmcvSKLrgZfgTJxa9hr
HY1r4ZCKKjicLbMLqstzk5eqt7U7YtvMIB+z9LgubrpHkVgeSVvrvxjdrOo3CjuQF7QtTsd0sfVQ
IgHDmqd/bKXzLScjNs7rpNkJcCW3njkoL6nS6eE2S/VeI6L3tTGHeYfET99Bndyiwr1ey0J3doY9
LpEs1umUeDX2CL3WtPMyLzmHKs2dmmDmiHEZPAuZl4MC2Xfl4oaZkPPnTOg9MNxeKoQBKoblF3kl
zl2WADXppul+skejvSz2QlFe6fp0p036eFGtNt1JLf2weIygrMT2VJPKekFum32yrLEKUk7iX4xC
4TyIomYi9G+TQZX0TIaYl+2Mxp73uitE3CpJfpfLjDSi3Gp2K2OtHc1inQ88tR8GFGGx0axuWKVF
fTTdRKWRrdnE2pL0Zg6pF2fePEa4tx+tNS2p5RN6qXqaH+kTZ98NXVS3di2nR625YtsrDsV7fMjj
ZfXWORqaAUdWvjgOpxVlOcMBtYKcuUY0Ce8VTWVB5li5HDu11aOZJN97/q1CbP3NozUmXWxk9pD7
clOaSMdxt9d7NYl0FRkbAnAGYrWiBUQu1gd20pT9PrWiNbOtaBCSGOuMhqocWTcVUM+RunpvJqfY
g7N6MnSbAd/vVE6QQ7ven/Fr7DkM2wEg9+I4Zi4JTVhVHraRYKBqbCtwWKKPkbRPO1x7djiaiuVX
0nN3amcSFceB+3n1+jGWVNN3IxObQ5MabpQvzXSoELCEJgveUev1Lhzaygk5s7UvGQod6h0b53Gj
tPdZmfNiNpsuhD46xkFBBH/nOKTa2/0kThKlaSxaNb+RS2oevLkbr2/VvgOX6PaBwKAXLA1thk1I
E+OmXXHmKWT/ecszM6bTXpxzd6p2cFtmwR7CYs5CkUStu2RRaUxlMBo0tbpmJI6BLGDiOhoKmIa+
zGcvKUoE97V5IK9CiZ1RGZ9nbUm/5KJnFjDa1hJhQarjctbWk+x1GvBJcSSDJ7QWRfNFvlE09ck9
y1no1Wa4KdAdlfVTIerD7IEQtcv5Qonw1dX7JxrRL13fU9NXtzzziz1v33tL3o+rtkVq4j4rG8Yi
xT0xobqawzmNjPX0ohT60wLbz6e1/EAr77lxPREYY/pkznbczso9h4uB3XHe5VcB+6Do/sgNhReq
+W5PrL+5EVtJ8WG5yiNQlOetKI7a0N0hHqd5K98HnIlz1d+toxeS3pbFheCcRXBHE3ZLZ0RT1T7p
G+qHqobNpN8RCBrbNuVfWntRUnR2CGcvdihHg8kpv1R1EqrzVIV1p91wnrlMafO50rLbvuwP9qxc
SIF+VAV2KsnD++mUsQRxtSpLz4hjOS2buQdbtNOF1gb95uhhbrtPyqb3RLRrhySxj6tdP9qijdKc
U/70O8YzOZmDLihn8n1u9B+OynEEXYc/88L7TV8CsVlvg9vcrigKwGW6fmo1faDO7H0D3ltqzcxb
8eVqevIlneepo6cDQ7CokHzo0nv2SvWcDnQFExPT4ry8VLWzBJ43o7Irt8M26oFq1Ps+Hz/aVO4A
bN0Ms6VFua7SspnJzl6dR7K6nh1jocKVtFLSJUos56zq842TtlE+jm/apGH+yCn/m5XrNXXsD3eb
T0Y7MzblQGENtCdaU+n8pNQeWrDZzJ+fiN355tXGQcrlPEgOBJt5l3Eg9J0pQ/yj8R4bt4IvbjjX
U0z+breiPalt38W92TwCWkQXgHf/0JkdkEmOkQHepnIPdOULoagZn3ERlxTFi+w54CrxZNGZ6gAJ
LWCKnVXowdwqZzDxhEAUbpT1znEwzKMyWXv24Bd8xEWAcsiXaUo0nh7YkvOFmSbZUYd3zF5CQxIw
U5B6zhSVU72vNy3OyiUkUu9siP6op93sYxf1l0Q7ddwZFOwzfjxOBsvmvdb9EjXqHLtG/jLM6mM6
ZJ8J5KFe2OrdbI1RtlI8KEa5axjF+wyM2kBmDfBQb7wXtR5CoeZYx6FW5M2NsthYoKuWk2cZedK6
36gKZNtHkg1krPtImGnu11leBysxoqy20yv9rwuy66gWW5jlnPOBa7+7Vvkp8cZHR7FhFriRPWsv
uiO/qYt6lEofELNxu6Fihpzz4C5VPDWslBmjJV7v/MkqZhBJa+oXmXJyJhcN26Q18WibdJfVjQaN
8SVN1zuEQie1MG/aXI8mWd0ZanIeO/VJYSkpKu1+SZZgnd2zlbVvvVrs3LpfI2GtGksWBn/bhI2t
XPek1K1frh2T1Rv2GmOnQKmVQHrd+1C6sZHrlzVxvmrJEA15VXCe384uVf6usrilugqv2DZ5l65u
vhhuyjW+1FvgFsPdChHJX5ypp4lT3oiBm70ehntFJd1XyrPA0Mfi3k+3QMru4QBDYh6mzLfV+Rvj
pDSAUH6n5+UQuk6d7cd5XEPauEfYZlHXrl+rzHzt8kqGppxrbJ7lGKSN05Hpmti3fZNW+3JNL0yZ
X1xPeVuFFS218jK4ykuVVLH00iW0c4p2QUux6d2zrje232vWx9UxRXPdbEK7Gr502XCYjSINtqHx
Ttnv1mXyxOgMr15QKgTupIa0KUm1hit4VMPOHfj0SiNuUwb8eA8eVJM3WrHYGt0pycjpUdTvJU1j
3xIO8aTd92Zu43Qan1RVjTsP772HjVbNONuLN0WwTmbtXZWPg+8K8gfp3kX0/i+5kq1Rt+U3uZMN
QSKdgKCYeMrTY2Vq3/Xa4Jy0bseuyi8kZu7tJHlPunIM23W7y938PGnK0eqT2B2yOk45WtWFd6A4
ffPSLfQaKu/S85WtC2xctWLdOIsvL6WoT563siS3EZyvU9Mrgljo7qJ5CeUW/t2qiJGdc4eZjOn0
vYpuD1VMhB6Mv2yc9ORKVmxFRFLjQ3bds1J6N6ZymDrrUG/ZcdLb2DJE5DrWNyuDPNBD8ZzUeidF
Ey50uuVwK1J5V9TaDWPnDxLOPjKVRGXNrcNZS+NOlfsGSnfpW2TQslR/IdwgcpvqHfb2vNt06yj1
rAjTzcIhwWZbEfDH0GIvZvsCtwv0hrAfsTpwPEy2G20tzkR97hxe8+CMLOpW/rpWJOWUKlMR2Kff
mYTuRqM81Zz/Cg4joi1PudlJ35azHtZbRVN81ALPrM9K62W0h9obHNW+1s/UYp0cY+Tj6b7KyLLs
EjkeJkgqdrWFKXrVqNzKC1iz/ZawShSm/pIY3HIq1UnnFJRt/afZKc7amjzTdo85sX5Ni+E4DJnH
ult9mGN+W3KYYp8O6cREnqLd5FJlWdzoyBRgUw2LJnTyDMA0cFKTERVC63r5Oun0nZROodZAA1AZ
u8I0LmaeXFRnuPGs5mwvtvYguSybUoTj+DJv/Y2ZG4E2qeSHfVIH5UktbajB63HVy8jkvLS1DK6y
roym1nlp+p4uT1VcxirjmmEe4BmhV077gtrP62W0wUcgT/MoZvkqbXqT6vzQJSY8BWDIU39AbbP4
k2q+mj2/3dRpOKRPCYuWaveP46o+5E6P/j5Ld+r1DDgp8aave49E16ZYHthtH5Jq/Wx5yYFOYjwt
HPrz4kmYHeFMkDDRZI6OttNwgS0lJ8Kp+gWW4y8G+ShfcCu4mqtjJvhh3Kympio9pXT29Txne1cw
I4Tz7ydeXkRLbxi/8Jr+PN3WVfiqKFFgEqFJ+WG+2gzEZblL4kD519hAzRqFSdB2g0XUN3yC7Bea
iJ/f3XWQDkAOdR0JJz86BvSyJ4lZVuVBU8wpGFr9vZyF8qps6hg2mpnE/36A/JdPd9UKcFoDcPKj
f1nPU0WhzVEeKEegiJTME06zYTOK6yTznYzJ03/8hDa4DgCmCBnBvf8wSvdmdcgWZ6Gl76hrGWHl
qyGjt7RhQ7F0jHiSDVPp7t8/6V8I2TjbsMVTDai4tNWrruqPmpe8WQcH8dqBoCNl2HtuydAC8ydL
bGapUolVI62mCGpXf+k8WTs3sB7JpdXQdP2SvfnzxB5IOlEyBrAdEFe/T/T/8GKwLFYkqgARIhhS
1EetU9z5JoeSNNB8RAGfWjeqtC36lUXeFsInSpvj+pp4osHZX3Fzblsn5l/o8P9CF8S3cg3HhS2A
LOhH52A5MwBlODnv6SvV0eSKdvQ3JJJMkZX6NZkRNmGG885jT+Owo40WV8Ywfqmh1PxCOPOz+uv6
Sq5iBt6aads/fFuKVnZwV7VrTmFnojq2VXmcu874FdHvp/AR9EQmUH7EHZwwuMd/EIFWprEJei4z
PDMiKFbgBSIv6fks7d1c0zxWFD2qNwvqhX0x2S76js6qO/f7ytWODWCcWN3W17Wp39qq8m6kLP9j
0RLGU4d/KCCvMco/LD79psy5LhN0cMJF1qIMSS/Q9qyushs4EcuA04f8lSzrZ5EhV+XVJHnV8uDm
+eEWTVvWdb6ced9IM093LsMYpu2atn0RdV/kVIG5oYTKZqR0Bty0C/79zfrzkmTh6EER6yHXQsd0
vX3+cHt4i2LmtdMuV3vs9igdmb0OeoOlUrX6N/AX8hc0+r9Qfl7tfGC0eYQrXuOHD1m1rdpZtYqr
wGnci+yKPLIW8gyUvIB55CpO3C6mGaCyuTVccvkyAFWYquimsppRy1iKfXY7faVIyPLAXJRv//4D
+Yvb4U+v7/rzP3wgBjIjGHzlvB8Tu4jTbZpoajOW/cXT/LzRgermXHkl0pAv8+PKXJmTyPCXrfuh
5M6vkV+eGZW6RE0NxS/21J+vMGRxwBNYZFiWf/Lh0sqVRZs3HSlHtjaGXY+ZO6ydPFtjQ83bBKHn
1J8LirHKz4wly35xif38ViFrko9h/reV68eMPUXzalxqXrsfMBhAM+cAlNbLGm2lpvyn+x0aSyx5
yBnAZ+GL+eFmwmrISBu+zb6usP76pt1aLwlFOZ17F5j3frSF8qsa4qeP90rYBEB79QNSJP2OJfrD
BVMti0NS05zstJ6Zoz9Q8THXoHFGuUTp8ZCOi05gUjnD43H6ZfyVF/Cnj/d68zpYxpAgsry61zv8
D8+/Ml7CKaiasW10bSQrDo1aZo40Rcwq/Pf3xs9PRSUBBRNzylW5/WPeQiX1K1XZM2PTzQgcb0X2
VNhT+Z1us/qLi+andYm6RcVQzfcI4+Qn+PrIqGiZ0XTH6UCo70QnO65NaQbt2o8nk3CFX2zIP701
9xpVj+YdyIGjY+n886fIAOQKO/DSOJOLwhgfJrixDrSX2cx+cZH+tAQipASGZcKvweWBefyHHdd2
8IyDtxXMDWjbilx7gGvzhgjvySyXIWDCLXfmZp8WsyWBydnjcYo1uk6wwt/TbUAM4c7wfwTGmf/s
+3WQ0CB1V018KNer+voh/eFSQsgChClbtlOnpWh5fGUeTbqm1zrvCXNv9ysG/E9STz7y3+2dKtlA
4GW0H0S7zjAVQ527Ytd4wogMA5VgqcpQN6Au0kB5xI1xW9vKbZbON1JDheTK7ji1Y/OLJfL3d/ZH
XSfDK5zuYKZYQK68ix/e+WxV1Si21juQGFlFiufcdgVgPW/oD/l4J5UyaPRmbxrlq5iScJjUWKmq
M6XrobRFMJEMH2St9l4rZVQu9b7Llr3SmtcC8kkxh6MwUWjZ4729MJL//Tv7X+/L/04/aFPSRWub
8Z//xZ/f225lRJSJH/74z3P+PgDE+y7+6/pr//ev/fmX/nnpPppPYvj4EOe37se/+adf5PH/9fzh
m3j70x+iRsADvJcfw/rwMcpK/P4kvNLr3/z//eHfPn5/lMe1+/jHb++tJOKQR0vztvntXz86fPvH
b6yqf7h8r4//rx/evtX83uNbkZf5KN5+/qWPt1H84zfH+jseaQ8PBewsPG7XL33+uP7Edv5ODD2l
HoAMDMusWL/9rWkHkf3jN1P7Ox4c3JOODvgAhwqvgaD0648M+++gZfBMEVUGto5H/O1/3vyfvqb/
97X9rZE1uUuNGP/x2xXdw+30h4uOINYrqIYH46gLhu/H2ithvOaQ+qXt+t7T4sK0E/qAniNPi5Mk
WpyoW3PtwltraCe2mGLSNhh1bGv1Tpp9E7ZSNe4lPXj4x57z7JHZ+omUHdsCeGKsd8TKIqDhzHkv
8BzfqERZnN3S486SljVoYdEWAFUZhTbPNUPka7O8XvZy7gCpZ9nkBZxcOuRu2fDVNhexX+rUiAkT
c9+WSu9p74jBomdm9kkwgHAQoVzquTiWmtpZgSVsZT8JeOGypFcHcGR1uS3WYQFY18/tfiZ3ZwS6
J+t7E4K6PzheddPNSXouAJz72WxdZYbWIh7oFTNTdFmfp7PU+uydSMjqBQOxEpErpKNbrYgqmOtM
O5giRQzu1l3eoGWy5yOxwZMWdpS+T0B5xlezQrQfl9VGQlfZ6Bz6MOc6oTPRkEdiJLeHZmUEPKy6
R2K6M5cRSZSmS7tjco5Ng/SqGzBPl20JU8ktWxQ1aR571ZK9aLQdfbeb0csaQr2kM/0kEm8G9bnL
nPIWUt+0W+RoHkgVtJ5KlA1Xz669W2juHhlO5U8ZP/6Wr3m7KzJjLehAKvLrCnjn85ak2qmutek8
mPnCPuCmNwwVTb+epIvYeUqfREtT1pgMhhftrJaHnADa4zDP6QtGzIHpjNCKB66QazA1TgnfXNIs
1JsOXVdS1emnFGbwlRqQj29gxb/rRpeEKVSzfaI0+h7OfhHXFZGP0qmbS2lWKnIPRXxJ2zG/NEuj
32aNKk6Nwo49LqZzmIs2k77C5RVW+KPeGWk796Ozrt/RSVgsp/QG7vXyKl7UdKYV7Jh22GnrdFPO
/dIf+zl1vjil2DBcJvYWODmqFfQkAnE3RP94BGFxqGcG0sKYkpuBzOgQo3J6oJSoTk2ntOc0LdJn
YebVdzsVWR+2+mShwbHy99lS1oG05W296+jvpkGtrOia2k1DW8NA6UuPQ/yrAmjm/mqniW3Fbi92
47YXECirGWhjZ6u+NpjzqS+04TzXerv6hQWGpaZjdlPM/JfS2eJcpar5Jc8brfAhh/Xvepcv9/ZQ
sLmm0JQZ6zv9GWC6/Upw0vxIFIqCZtB13pbVy4IlrWwU4lddbko0x8k0Cpq9pZp8A55hjb42Km5k
iSU/gUclTr2t+2/w8dTKr4y6PiYMUo4wU9vLqM31q5GPqPalM+xR59aBMRfWsVs70iC4Nk7ttE7x
0BADT/GTsf26OSL32u7FTZKU4jJo/RA47YbY1FicE1eaOIt1TWljEeN4EraWfHPqrfhUOrSmxyzR
302rkAz91GXPdeFFiqMvz8ZqqgdLqMYRz/xg+OyQ4mYETHgRi6OOgOPz5gHpIGKdoGjLb6shMZSX
CzGX6EbPc+apX3stFScC5OncmJDP3Pnqr0AhfpNB2P9K4aUEQ1FUkT6qc+TyP6/DtCpDmAA5+guN
/P4yJGb9uVokjhbi57v3ZB2u4qBFcdDPz6v7eSkaD8pa2e+JOyVXrtXr5XZFBIXsY06Y02ztd8dD
2oFcN+kCr1xYr0zoyKgj7cYIu5a8TERNNhI90ZcnsY4IajNTOamjpu9rR28OVl4YLywtyNudrN4N
67Zc1hqGbyNU57amlxUPnOykn02QDJBJITL0Ry9RPvX0vI/Zqip7z+76A5oEGSOn6+8X1bNe68Va
HgbG2K3PtNE9eSsK+rHJ8/dtzvobEsC9IyBFnYOfYt2NptGG7HeQQL1p/NSpev7dXtrtWWmkPKGk
nSJJPMzZU/TkUz7O9dtMCiErSK0mWTB6dMqNhp8FiMMY1JF5j4xj6541O9+uexjfQVPL4bXOBf35
GXH45jXNK/pOb1eupKCThVCGyuDodTBWjFUQBxvlo9UsDACs3F5y33PqEYmyM74YrZ6eG2uy73sk
hhF9PI21pK1YVtekIWTOqcmeoo8iybV4ntASfOXCtTZsZ1imEi/ZKSgszKRxXpzZ62INAexFYtNa
fPb7GmLqqCrHqVvynmedxb2KPV4QHTKWbwuzi9dFK7QUHXRDrkFZ0a5UiUjNmSAv44voqqUN0pyY
GSAsgxro24x5tyzK4ftsS3HmrkVWy8asHfJEAPgwnNyJWBiWiwqDFuWYlj22BZOmlXRSZnXFfJjF
JpH+C+XWkSA6fH2T+r5V2E1sapw4cRaTDyg1GZTNkLTIOQR0YWeqGzfeCPvGcftvE/2ukA14DVu1
wHBUuPl8p0894zcd8eXRFWX3WiGGDFOcR19KmYizrsgZHAArX7gib94ZluI+ruoq4y0RuI+GbYLt
hxieKVoyBN7YZogsVHJT97la54TZe70b9HW7fDfYhr8YSW6+KabUVJ+Bo36c7MH+lkhzuSORUHo0
3zPzFunul0lRzWdNV7TLUuY4CQDAnadOh4e8KXCS5l7R3lrD6QJaQc371myCG/06quyX9JZWcxbR
w2uO7Ug4A51T3Y68zJzPo1Ubuw0LxUlSk90ipnCeq2bTnliGh8fW2Io86KRqHfth05im5KZ7L+Zi
VYKsSRUr5qLC62Hg9PlkT6aTXydwFrrYKb8HvTOSIcgc0Oa/ntJhxOWhSsy7VVl8N/rKexzGXp7M
WZLw1Vi0uvVB9sc8q9ACMFcrIiIfrgoaSUhla6m96lsAuV/qdenf+xoRe6AASmD6pKbJS+ts3omL
M0GqRZRQMFiiOo3ke/huZmYnBrAuIze3PHaWadxu67bNPsAZ+/taC9JkkWVz947G0t/ny6QfvTI1
TnYtltcUTkTOQDDpd4vSlTEBidRJKnvdPd0h4y6VaxKCvmZ8NlL9gW7xnPOwcGCyibgCHzA5+NOq
xlpOuUjaz1eC3x1UTh2Bt2uI3QBQIcyosAOvSNoA9g9rpoN64FPj9C6C5HyNO33mdqIrUBWhPjLP
XOeGPD/HkS/WdI2gWll5I63VHdgIfX+sJy+aZefdqLpmRrmYzN1SWDrduyS/1eDf3Ql7RZvBrn5S
aid5pWQaT4baaV/7hQxpqx+ro91U3qnj0LsfcHneylbd3laky1CT21pcO82dGsyFmgF4TNCsZwXg
FV+OXfdJVcZy16FQ87N+NW4XY83urN61dynf4mVtVAlOoNafdaT6HytLeB3U3UomJq3oeMO8FEgN
X9c86sPRczr7smmFGuttikCBuMRHvdabu15FJ0L6YLGv61I+NI4zQtNUte4NCiP7PoKsaKTvFKYO
DyhaAR96ShJ8G4P1sPYA8r2k5VtDrHrSTHALdu/kOy/BtuO4ScO1O63fG3NG/5wrVfuNhdC4g96p
fGrT0nuUyiLO6TTMl57uHaKKCZW9t400u+wVNwT8IKT9PR4lX18t506BL3E/sCrfoIsuXzNDrr6h
SVfis0uTU+KgC09zV7+pYFsf2nzNsr2jppvL2LatA9Ah6alpWzmF6ME83H1ttV01SZ0wqABbjCsI
oowHG6zva56QUOuj5KkunOtHDGApUGB/60dtCSWlyoAu4Ko0b8GTPU6O6YRZYU4np8qsSzWuoGxp
pphVgMPIwZfhsZ1SNnux1aRuERjEFV+PA4hGsSZGNI7cY+pN2T3GqZYQOUpVxG8mbAi1088eGnbz
xpwKoFhZl8R4whDA5mJ81WvFeFdy1d5htl8ZN/bi61LWyfs2tZX0oUEq6c4quuEh9basQn/hNSzj
LJzooKp8eXY8rLYhMB5EzybHBcoOzT0XiTm9T/pgo/Qx3R4veyKVy1hk1VeTI9cJb4XihpOXUp4O
m5Lc4PmsklDjyIptKrH120bFhuabToqCd5stFEiuSZIukgfj6jSSPaEDpaXlx9nK0yt+wjY+AWpa
qbC85SnD/PPolCtbZG9IeQPzUY+nUnSfetwFSlBrQwGhOPWe7R6oo6gAZxcCHT+zN9adyNk25zVl
BJYGyC6nZ9gfaES8rRD7qZr007y5VKsSGwqW0nnX6r31QSHTPJnKJHdVrTXgAbjdg266en8Se62/
pRrqhKXRksvcFeazwg5+sUYaWj4h8QZtGnCdY1vkaBuYcj2NvZVXsYeo8rGrNBs8bsUGOunYWJjt
z4zmJN8Xw+BD00NvQQthDZ/6ivll0yXq/2HvvNbcRpI2fUOD3gSQcKckQbKK5Z1UOsEjC+89rv5/
0dP/dAldJHfqdPesm5ISQCIjkRHxmU9ArP1XNFGV6zAzh++Z2iU/AJV263CA+r9JBl+7aYusv5sd
NT139PF2XHVtUR48I+hedS0OnlS7jO/UwkhutLFRwLc0gCZRYkNq3szApK/MuugOoPyU1RQhL6ut
VUgArdDydRrDmgKG71waaZu7k2WPB3Rrkq99x3lHF9ROvdYTN7FZWAc5iCRjKzTG6xzkwyUwDrGD
q9PeKHFa3ItykBsR1Qo6WV64DryS3TpX9WuoGdVTXZTF86iWQq6cbEq/ojMdk7bB9NjoQeRtgXQm
xRrGtrGzfcXkOxNYrbbJrap8nFQ5bTvcv5+BM3mHDrTOISxlhXwPS6UH7nHJ4VVTVxmckw1plaqv
ulgOh2yG9hPEg7FRANHw3Ul57XgHuEFRWo9+7vkCSlzYPhW5bn6qcsXcgRupXwwMxADLDOs0wWVy
xpAEX1GvU5TrvAdVex354dxmazmeoyj5OanGzA2cstoECSUYJj+E7dDxYuDQmhNbPp62/W0kJrO6
Hmns63TOR4QqCseoTc6TLL+LIu3nLnLhgZiJHA01R1qeza6prOFQ03P/DpYk4WVmQXAA2aaxXkUx
bqnYA5GpC84y+Nn8SrW62A6ybZ/7tGDdJ458rTJOipu0HVDXKH11rs1EsXKN8U5yW2o54MuaVGud
oD976+F6cBH7E5xw0WkrRAGK264nrSMxbH3+f+z7LU2u9JdpDZAn/a57Jjtj52xCv3bJ+fV1bfdQ
xx1y5t5Xh8tWKqS7vP8fdWZat9Lzgp0XOZRmGqd5mupO12YKRPxiRx2uX+rEGWcF+zC7txElvgpM
0dw7dZr9UGn8QV6Jxs9JW+PMnKijq1BczdcjcP87y4n1fawMwddUhB7EvkDel0qpbo3ADy5HYekA
vmw9cSng1k/gZAz4TXbu44OQGBf4ntQ/jMb3vxm9DSu5Qj7Qbc0+uMzLpvo+iAAUI8yaX8hDg+Hr
mi7EOT20qpHtr25I0Gu2Ha3PVQ8PnijZ5FWm36dInrucgpsBTJAwkB8mENA/MKbnBI0bcx1YPQwb
HUnwWXQAP+eV1tnKBRtbvFdqlc02t4uHyoaphxVFtUlsP/tCzbv+MqagayFLTtciolCWclZCqvYq
REzyuYSEDZXR0z/bwdS/GBpE6J5iFswoD91vov5rYZI5a7LrfMpAAUwcOWXhFRwFcTeVvqCICO1v
lYqif0xiPMCBM9clKKJiuAuwqb/Wy14DmqSnOey1Nhjmv+voj6FTgYmUZgVlN84y9BccpfhuqnZ9
0U5NurfASG/tFN3ZBkHGW9YThFxOOMHc44I9t0bVJ0SyMWy2BA4gaNnNtGr2f+VCyCz9zPCdG40e
H+aUQv6Y1ODmzB6yG+WrbRCow0Ohd+232g7Cu1JXFBDlnCF/aDmsvQCC141tNKwEO5mcF9BC2XOv
D/2TCKrkl6/ow7bhQw6n2q4eLCNFeKUaVIBRqrgzs0a/cOK6eajSytHA3tkDOYD0dlGJRgIsRmtn
4Ni9tarefAxqSRucjv/XRnbaLqfOSPhMnMVND3L6qqsH7ybNTXEBH9/4gk+RTTHGxEWk1WPxCHxb
fAK57EFsLrVuHzRCu5z6jNIWaihfTL0q2Cw8DZVyac0RRNsn2ETosW1raZBqIJg4J5lDPF5CZWFn
mgznMphiqNNONo5zyl6RkIiufGzaJknWOCZgbFvUse6vaqoaAu62zLEUtpXbuMumHXyQ9IvtRco6
zwZ1b6cSLCdgvMsmGYt92UHAXJVTNaw8MEWfhsDQPiHebt+W0pweWm8OP+Szsp3sCtrxClIz3xrU
sXwqE350Ufeh+bVoHP/QqAYh4eOLEs4SBM7GS5r+S2tNfCv6yUrbfR0KY/YHheSyErIqXRs63lr2
GJKqg+lxrkRcf23W/swe5NC4RYIVexLTKaoXQ2ngV0KKO+BfFe7VFt0h4bfq2kuqWt/EUEx/qomn
95w+Rv9LHNf2feoDwFc9DelQNTXCy0hOBQ6IqJtfD2iuDbDsJVAsdi982INAAibsIgemOBS6miqF
rocbpzGU15GdZuNDedv0mYOigN4o4rsWxdlDxkt+LagaefjKFoq+siq/9jbs+9m9ZWnWs4mIcgVj
1Gq+OK2a3ipWksDF40x0C+wBzgK7A9WkqTE32BAF932jlZD/BP5PXpuxZ8dtYVPHjXp/7SjVeJfM
1Bn8vuW1ZffxBqqUcqHwt9bSGtQHcB3oNOe8dsij1uc6wwIWXK5PWVCEBUogMQ5AUnQN5p6lTQ4Q
CapUdjbeGH7XfC20lDxMyWAyJRMEyb7oKCFgTvRZHYC3rVqtVDaiseRudHJ5oRojjXXdzzVj5eSi
sd18MkQH9zwPf5DMDNeIK1GCJFewLpI20H9pse79VMB17MKxkW7RRsoW/ZMeSCyKF1ccQUB5m+lg
P3DalRlEK131tkNVQeo36/ghhaEJ4FwVa1w1y+9khNS36bldlMk0PvhxmW/13pIPAwWEZ2EZOVU1
WIcQrjt3Mg3vRqhIBkQJKvG42oAtSmdnqxSAfywq55OUevAoS1j4cRZ3X2DRjJdi8NJLo0bRc405
GLCswknuaFJNTyS2LcULSQ5stKR8goAS7Ie0Wsnkh4oyZjbtMzjQoQvvJNyjpmHekQmL2PURNPqO
8kByEVRx9pyNCs3FUii//M5It72d99dW70+Q7KR+keUZmyCdanZripPwsQWkBpon3WWBDRCiJy0Y
9qYzqI2OCjIOgupJrob2nu2C4CLtp4ApIC/CekTYyx+bbVRJ8blCJprmR5S96gUd9nlxuiRV47Wd
htEtxQ/7aRiEeIBS296PkaZeY4cWXeZt2D22FFNCfICsErENPjXl1mlS814PSG9X0+gb6xphmQiV
jkp/iPVS3QSaJ7/mOWLuSd6oz6ZsHb4uevApHhVn5he1h37sJYdIs9UOstC8TZeoyrBKMGsDLRv6
36ZApXoQ6iF+dHSPvU0ctOZ9MiXj7TiY+lcLlUk3StLGdHUPGK3aapmPK4RvXDS9rd5JP07vysYu
rntsgq+jPmDHmBL4MkBzLKRbUiQyYk5V3IL5XNd1+gWFlTFcAS2m8gKLp9lkVTYToHTLNWykDHVE
c375oGyuqLl0a28UxjNeQf5ewBz7Zsu8mLs2M/qFHoLvN9UltHT9Jm+n6lpP+mmT22F8R40qu+v8
sf+p1dr0VKox/gcxgGqYIF2+RuWqmMHDHEV8LVFcHPWKDUr79UMaBdl6UHyYaZORuhriEBeGUiAB
kw5SHIyMMvsqQinhQJN/xg/H9l1RN5j2UIY8gEhKDmaHXkSrg+0tjALysA8pLoaE9RoYlfaFHl58
03XCvOzHANYe+PXnyK5ADnq1vAoLP4gQNvGUT3LstM/8M5RiZAqUeVDh/ksL2xGlgo6m2Hn42uRh
coOfQ3zIOt+7babBcLOxmK7Sojepjynt01jnMKRCD4GBpMvvqGfa7coqBgtFEdqOhy6xvJcoHILr
OjBiZPe7ynwUUGdvpyDnwKY40EpwgyieFVX0j6peNrAWqW8hbeDpEo0hPYY34Fd4RFPwa7J+5QRh
eIWQPksPFzCa9WAa2w00KNMVeWF4qJhgQ+UqFK4vWxD/+CR69AD8BBGowAL8PiGt6HLM9L4NmeOQ
kKMe9slkH3gSLXVrFKyKmiJy4l+M9phtMYTQvvlCh9ATjcmTPdrZp7azMRfEd7zcGYoS0QCitP1o
43iBQ+NAxXpdpTnEA8qH7C5TNN3oXYcEAvTM4ZZTu39heRhpwMUNoOY1o5Tf6wlLMWD71A3etNz/
6mr/1sWeQZu/97AtOuEIrlEYQ5p3qW9Xwt0NKD3iy6USVhDeAwx4ybGLddFgx01ZIKu/a2quf06z
MnoiwCx/hcyl/vBf3wgzKxFFnr0jgVQucHtlFE90TdpwH2jNr16h/HQRRloFbarTMDrkFzcdFZXi
cOJd2XbL2jSwEAzP4IgWaDDgLBRVUWfm/AGk01x6loah6g+56M2dEQz6mrb4tO6afj+a1g9w2MVK
bZ2vBYy6/w8CacY/QSAzYPv//C/O4p8gkNzPf8OMzH/93/AP9Q9IC2AeyddBkmnGrNX2b/iHIv6g
gIxy9oy45T1BbPgP/kNV/0DxE9dZUPNgoFQNCOFf+A/zDxW8BpYUIO0coKu4Uf3vff3f4D9mLOLf
kWPp1BuhOlgWBkI4M2hLXylD9xLD5hPGvrWaroyDfdFv5Xa6xhzxDJZuATb/56WYo7e4Ln3USFHm
/uSuuXAOaJ+shzWN8xuYauew/+eeasa8vIGQUWHpNVzYuJS/z7bpbqQTVLnattklOzxyVm9e9jvb
z+/q5P98sEXQQ8uuGx8FDZK+C87pO2Mnt9Wu3p++CpZq77yrGWBpoStJ23UpSVjaVmVb0S+hTXCg
9KAS7miVzSYPc8iWqLRtpjQcpmu+iopVI9SKZCLtS8j35ADTzQS9Zo1tcoA1XGq4el8rrgLL6qpj
kSD/Iav6YBV580O1SlAMYWC9oKWEGnFnxHtop+2mtKGnmElezPUc+9aZyoCttYPuynHDcxXkT7dm
GZSXDTLuVI8G8xD1idwqDi6PfWOElHToD3moZGzHWnU2UcHX3vC9aUuURJvSB+oiaAPskWNkEWpd
cd+RdG75CCGyPjn6z5DN8xeUsu5HOWfMqhDQviHKbSQnjpuO2gAEdDQK7SHSkCOUxZNZaOFd6kw/
TTNzOHnJ5hLGvHk5NX15Rdtk3Hkg/q4yKx6uNSBKh35owMzIpke8T4u1kEmGGKjTSXHBCgyXPsCl
geJkLW61shKFm/bh+JpUaTHd0zay9We0xMP2DjIJxXkbT4HmelKTDD02v3bSr1FNldA1OieUNe0E
1XwuoIH8cuBKzhYofuNvIZTHg1vpVe4nK+BvKc3rvFDBJkKByxEl4hRzURhqF+9N0FgWbniDkn1m
5rqIDDHPHarKSjjuzEjhS+4FCqpSwsCRSKcyr6+GoK6+KdGAdJr0Su2XjGKYnEy/H95TCRt9z3XC
kSybtIPqXA3gCclbTXP6DWwEr7sakOPX78awyDzqClb7lKgGqmSinbACHegV7qZyFAixaHna1T9U
H/UVylmJfZs4o7ke4Llu0U3I1wbHFRMJHB95rZWnGu2mC6+nKPOSe1p89S8/rtH5DFtPXcs6y+9k
k/mH1kydX0Yblpc6zlEuuKQCxyVTS5GS0fP4mqZEOrMhNf05ArHyYgYwvFeBGWfQ+0fKURwywxdT
K317HdHe61dlXhl3dqw5xi6pI0zqRF0FN0j5VHJVYGfwCPy/u41bFWVHFDvGcV04SuTSJOuf284w
DwibeZ+bEu65MlXGHrVQ0kLMUVZlWepuMxrxC3bwGb3d1sJGOFF/ZlHbf8vTxHuGhtkfki7kLKDT
g2bdl8muRVrjwi/00g3EVITwna16PamBgp+bjcnkFGnBc1jWwlpZIMRqKIGGNuMywvEbqJzuwsrY
+WE/1lFG5d5W0IHpbVI1Wg7DayN1CITdmLyixls9mDWFznyyQcCNWgnv2Yc8RTJOD9VNTEXsHFnA
R3FgFKL7Qb2nB8f8WikJpYRInepZaNm+6ctC7ns9mehAl0OEiIDVkzkalGZIP+yD0CKtWAknLZ6F
EhSfKzsS95VpTxT0lUFhpLB+LFWBvH0ISgkzd4xMUVwFANR6RnKVZQPSR05k5z9gdRT9JhF9nKNb
So+7T3Lr1k8d83VUHQU+vS8/o4RhYTcY+yFaTCC350O0a+ul3JtoA12M46jt8FoOX+iEKo9ab4W9
K71g+lmHWkUKEyuu0Ch2Iz3RjOUmEL3Q11btDbT//RwZM5tG7w7QSfAoiq74Pqi98z2KggnTOFV2
1MC06iuopv4upSDnrAwAj9eVhyJaj6XsBuZJepeYubw3CepDDjJ8n6lU0EJfoEap0Peri9rb93Bw
d32pDu5AtnCoUqM+eKQb36zR9A+aXlTf8KOW912mJO0vKzW6O+jS/SGMauOmL5J4zdIBxaWl/k1l
T7obGWPzM2688t63K7lpwdyhgh/0PyaOCLu2jOtd60VyF8PnBGWgOxcaVbVtOfQkBJZaAwEvwe6R
hdqPdZAHn6bcah9Sf/RpP3uefhnQOXpsK1F+VvQU4Jkq0W2dnPoS12HtRnTSuxxDTTsgjmBfZ4A8
N2mSIiGDCsJDqnfp9agPxWuTOd9Rb83XOQpDs6BjSipoexU9gAgxHFl1OuwbLUUYcLQAIDZSAjWa
QOU8VYL/GiPkV9DOQxYxyPInPZLo3NA0La+h2LVsEqXzfTS6dFqloQItWpVJcyAv5cud6V2/kTHk
lBX6ZPEO3XBqhsHA+hB2+MnPbGo4FpjNrSRE9lhkIB1lgWDcJ356RWfCcL0h865lVQCkKz2MlQfO
IxdG7PsutRLEWUEuFDsFQPih4XiOzmzoXKF2mVGOjHptVXRN+9UL6piKbOyUn+FcUY8sqSgYVaMB
JNLwIl4FIzg+JTWqZ1qUyqpugukyG0sEGn1g6p+qHnKu0fv1XqUvdy87AUQoyNqt3ZjJzUBZEVEY
fEzDHB+10bd+0KBU9qITziudAijFcaFGuxELJCTSahjeSIMF28Iakge7auoLkjwNy7BCx9HaT1GJ
jDI75c9F8FDPqCywTEgKDz6FC7/yD1Agy9sJ2RlzLY3MJJ9WM+UgSRp/9hQoABJiQHiVq2zsq7Id
QkR+Rc3rAfZZ1XtK7hV3hJw7TSTqBS9oLYdQlGvy6DIdsx96jXs5ttWB5fz7fPcXuPy3U/N/UOv/
b4DbySDeHEL/kdfcff0ntP3Pf/IXtN36w6ZfTO5gs+41MXsr/gVtF3/g3oDRkjOzZmgScwD/C9qu
W3/AcoBbbdvwlHAZ4bT8V2qj6X9YeI5gAzMXqkzBH/0Xqc1Mlvg7s1EA2gCjsGAK/X72VyOsUswp
M90uRFTFaf21X4IMwHTqjInMfKx/7wJz8v0muaAVjkK/xwVUJX1p4xyDR3kmfz829IKJ0uS6hBPM
6TxBm2wFhs7hezeZZ9KjYzOz4GjFHopneYvKp20Ot4V0DggB3djadGb430lTf0/8fNk38zKOaJYH
nW+6BmgJx7vTOM155XgVsk++WYXvJFzHHmCRaKEkWSNBqSD1JcrDUMyCzPHXGt3k08Mfm/1F1gh6
sZTTkJoAQkKxhhxtbKDknMsWj938Mv3taqWXSKe4XtGg5cYJnl7Ns50jen369udF8t66nNPHN/Ov
F4YFnZlvT+aZByS+P8FjR0mEx2n0qzxWwzMJ/e9Fpr/f84JBbWocdGwwu+4gcW1OwNdk/eduanY2
Jz1fwWAi65IzAXHkmdRFMFszQtFuOHc2qqNe5hmdOirGuzbpKIemxoVM22Y8M3+LQsV/HuxP6vib
CURfxezsoTVc2K+rLoHyPWxFTNUgv+7ymzq/bqHGxsPWUrQzIXNkxS2ZZ3k/VXVacEW/R0+rrIbr
VP6XFrx/P84i3BMkYJNJqw231JIdejhIfRc7mYltK2N4NNlj6TV7zqQIWTY/Ty/BY8+z2AJoNA9e
5eU8j5r9iJLyKkzLu48NvYj9OFGgr89bY6MPGyOVbl97/5UD498TtYj7SRZmrYkIGUFZd9Tv23Fn
eFV/Mam+f+YSxyZmEfyBHiiRiuOKq6niImgwXaG98LGJWYT9JCtn6kVguI6FyGTSfSr85oPLcxHp
EApp8OCM4Dqp6C8cpKOAg/rnxDGOzIlYxDb49NJLBBreMpC7yLG3rf7B7+hS+2Pqe+DN87YRjeXW
Jlxj0Z8pxx35yol5p3qzSeDBFwpNsQH19Co28oCNEKFT6l9FAdpM6xP9jC/SsdlZRK80tE4gc8hm
FI2vaeZcgdV1T6+YY4+wiFKNHB53GpTGSx/ChmHfSHaDlUDW2Eqa7elrHLv9+fc30xTEI5lR63MN
QGg7D9m1TaFxxv/Y6IuIzezCxDccgdbcGx5ULDCA0nw+PfSCFfyf3WDJh0RGeyr1cZCu1fN5Uz4p
eeR6+v0M4s6Ml6q2N0O5jbMaKUjlYJfhx2Ltn1IMAGbasB3csDQOMjFukCk9wy+e3+s7BwOxCON0
MhHUDntc9jACKZGKhTUQ3SS98+P0lL37rjm9LwJ51FOno9sk3Qza8Mru0GXT268fG3tx2AZxBpc0
HAaXLsa0xu0BRZR0OjMx755kuPFFLNdVj0Bk041uP5X7sbSxEQVhk8N0capXVu89R4LN6ed4N+a4
1CKcUzmoE5n96FZqCrS/vYG96FIhfyjL9swX8t3XPCdRv4ecGumycKhQu2ASsSgxR2TzbTv5lAyJ
/ZGo5hKLqAaOp2hxUQxur9vfE0M+plAWTk/QPOf/WKQMvQjpCmPEMe7RrNbMUVl1AxBtVqsh5T0d
S9zlxdPp6xxbrIsvcTepoa52OcqibQ8SRXuoKcidHnpe7+89wuJLHINlUVCDHF144OsYHcABgVsd
ZIhqIJCmw+XFW8c6t8Oq88y8d7lFWCeeMZWVj7CnpilPLYIMVr3TnHsUbakjB4i9TzcNsFKTcrY0
roYKbXgQ7qcf9cgs2ouQj/zKA9hRIasYxp8zMwHQFrofG3oR8b7t+Ik9r7GYgib4wnJYmwEA69Oj
H4nDpcu2Z+MX5LGO0SIHxgFtdt30OlKnyYQwa/fl9EWOrOWlGAqCGinmGKyxiRoyxiAuDlAKVgWK
D6Vrys8E45Hdy17Eu49ptlRUIqZWR2ySrMso1K7gO35RvBRVZpxi9CQ+s7cce9/z728+51GMFrCi
N7QDiuZzimrHSlbhGVGmY2MvIj8pp6CS1rxvYcm0Ep5zMcGo3Jx+Fcfe9yLcg05TMkE10e0667by
jYMJ56uNTdcUZ9brn4Wld+Jw6WbOGsJbo8q4RArFqw42mEjvjazBZWAsvnbRA629V7Q6WASCivLI
ppAFzRrryEuIPru0L2G46HC2OwBBNAJIPue/U/bGTcumoQTGpY2QqK4BOALtXqF3m1Rndt1jc7/Y
Q5BOjKXdpKMbzOrrfI6g/ZzZItR5jHfmZWlhPES5VYN/40SjKc+W+AUa0O6AxhovWg4gdjvbkrEx
nX7PR/bepSiQzAazqeuEzRBBXM9MsQT41tFJyhV2+jFYTbqA7XMm8hYaOn+dERFuXBwcApybRavR
ox2VT/gYXzQVuo0T3TOl+/PdKWW16qNru78UDbxEPJUGbAqT5KLMtpqanNnLjrw8a17zb4LSj41C
UWnnuWDuCtdCnyBJ8vTMMx4bfLG7cLyWSJbEo9tW1q+INtYqabrsg4PPF31z530DmtbXw8HVNYgD
pp99Rbv2/vRKOHbji+0k0IC2loJ3M8juCZW9HRodD6eHXtiH//3eF7uJ0wo9gf7+7/eOZEfjfeOj
m4HHnN/8/I5ZY/mkrxvDxo0e+wXEC5p7RX08fQPHVvnihBHk4H5R1RpdrPiegxaHNh1leay27g0F
dLRtbbSmc011PBNV80p6L4QX20OHh19jkMshCjw+CE88VQ5i5F514UzijMTrkddlLk4SVZKiRqHy
rQzMytnGSAVc9lN/bvs/NvriMGGJpqJnSIg0gXCospGGjkoWfuyruHQmteJI0YuonFwFJP9rH5bi
tYQhuf/QyzYX4R2Zg5raNS14o0HRYww3poD/W9FUNVzbKGlF787uaEdetLmI9kZHnW/wDcOVSrPF
BWgtiuFBcLaodJwZTz/PsXcx//4m6OsqKUU1MVv6YACZzhCuCp8+NvQi5hUtYq8XqLYDIXgQTf8t
VfuP1GFM/Op/v+sC77xGbfLJ7YNgpxr+tqqbzcfuehHNwP/pTincta/hKqAUkO0+VgHjtheR6w+a
bxU4YrpWSw9axhMkK0P5efrGj5w8jUXMQk0YzRjtBRJYdBubcmOYL3OqMWdsrVG5RXTmaHhkWS41
6jz40Vqn6Xwn+uSHOfo3jg0xOkabvCzPbHFHVqWx/JQjzFWBhKLAkOavwJj3KjLTp6fp2NCLAAbs
iBAKyhbYCDV34HAwfjmXfy3kbP/zJTIWAZuIKiwhwA6uCW3V17/lHkYFlXWDBnudc25Mr/X+GhF3
s9nq0WMPm4mjljV1+yb/wQlsBC9/+iHnC77ziTDmh38T1fqkJ2PUE9VTOD76Iro2UfecqTenhz82
h4vItoLS7qwC/FpWpHuZmY+1LLanhz46h4vQlmlh2mxJGgIuHpR+uUXcezXApZfI008oMlTNPIUi
eeHoLvMIgSa+/PweOcG1WgASNK7kNK1P386xJ13sBl2jKJ6Bg5BbzrokugcH39x8bOjFZhBMdM8q
SDhYCXSfSFcuzUaeuesjESoXW0EOELR3AFS6ha9/rVlZSqR8C3qsASWmCKdv/8gSk/M29GaJmSHl
WJS3+BAq2j3Ge5cYFwZgxOTz6fGPzLxcbAH+FMk4RjnBhW1yGGzAV077sa+HXG4B0GRCIVm+ls+x
n6OHApwUq9mP3fg8YW8mJsp9iDwDKsRjHmI1ou0Vv3k4PfSxOZ/n6s3QZmOHucBVz1Uz7XMoB5Be
3VOXOmd2jWNTvgjrELmeWIPN46JKm65NytGW3X762K0vwroTtW6imkJzIBy/J8X0ivHWZwsY6unh
j634RZxS2g3rIaazUXntvR4bcOlpCKhq8GqbjXv6GsemZxGwcLplpnn4o2noYzVmfZnCSzw99Lyo
39mv9UXAmnacTYU5ja6IEv1b2HnrrFL32CuRHkvqrfa5qDqyguAp/LaCtApUJdhauPVd+iITeJva
tJ3yc7X7Y8+xCFoPbLaYqHS7MOph+diP/fTQp+lGw9B4dHanJ+vIe9AX4WuJehgtyWQhh/oQD9ka
vPznjw29iF3fhGDl2BSLEXe5Shz1LsnKM0PPr/K9Vzw/zZvYRQkMHcGQu+aUAEwz+aqkGeeyeueJ
KwhSe1lOgC3zi9MPciQe9EUoV41V10Ec4TMfFZj9JuOAzZYRblHp0C+MPsrOxMSxp1qEdVL7nZ2g
k+BamY7zUpuOO13WAJCHqr4u7LpZmwbCeIPWf1GT0th87OkW0T6MtqFaPhl3Zqrf7c6+mjDSbDQd
+rn59WOXWAS7TI2+aOY0wICfGNrO1jNrN/XK763mfT99iSOxuMTEDQguD6ZDq932EZ0wqBfBy0Oy
jkrF6QvMQf3OkpupTG+XXN0g+JCz37p2s8WBc2uLFKPPnVeDakHWKInqM6vg2JMswl5PNA/fWCar
h0A3dmaxcux607C4P/Ygi4jv8UXuWwe/qDZ5bMfP6KKuUCHbTAbNgkF9Losz1zmysyxFrjly1EgZ
+JObxZZ65weobYjEPuebc2z0xQ6gyT4TOqIKLi7adb7xg2S4NUqOOWfufp7t9173IuaR68ysxqb/
7sjoLunTy7SJrhrNxC2k27ZjeGYjO/ayFyHfoIWYlD1dB000u0i1Md8yN2lonFm0x4ZfxHYWGEKd
cr7kQ6PAF4mS4NqOxnpbe6r+sexSW8R2m1dmEiIr4wZ5/FjJ5qGjpro6vVSPvOR/YONgLKkSPSKX
fo93cHrFxAetONPCOjb4IqBb4UkfphzfkAC/xsBPOKSN51xHjg0+L6s3HyjZJ7XiOSRTAgGllTdl
z3PieHpWjrUd/qzZvxm8jmx9TEbWJiSpG/RjVlrzkuaXEQIxorqF8mQgpnK2cHZkDS0l2yG6Z/lo
sh/p8fCzUvst4nGvvZmeA1seiTR1GcmRlkA05mlqPIfxtPxVp598GuJ2UkGBO3MmPPIJ/7PD/GbK
mrbNVUROJrdM8d52/Ev4YOsKtcGyTuUHV+silgPFabogZkFpJTybNHCQBFFR+D391o+tqEUoRz1m
lp3BdmrY5UHY7X2Miv/poY9NziKEESCsOMhS2o/q/BLxlhelmq0AjF2JssjpSxxZREskXF1TYOwQ
d3LxltnjCLkxcwHf7dw37djwi1juRVSOqcUa1USxLp32EqGOldDHMxX8IxO0RMShdABspuMAiBR3
sM7FeG2EVb3OsTJt5LA/PUXHLjL//naJxno/ICEDK7IFlFsgX9GnL6oyoYv6F439NyuDt2oCR9aQ
mKfvzSV8tBgTpKYGtzSjb3Mvx4nLM2vo2BtYRDHwUjt0Su4+qwEZ5d1+4EUnCHSdnpxjd774HKPN
Mea51dNDacUrRk17cDofvPNF2JpmN1hRpnL+RTzPQX99lp9oI2f7sTtfxG3u1WGLAgV9M0WHpxjq
h85Kztz6sVlZBK5S5SCGQ4PPO0KINSbqqec/n77t93dluP2/LxUvrZGjUFkieYMpr1Wq1wE5EMrb
bbQpxjHY+2g8nL7U+0uHlPD3S+WjgkGc49DkNZSdFllrzOf3peJ/cPjFp7gsIOFVAVt/L4fiBhXK
7qIO5R5B4f7M1vx+5OLI9/sDBJMeqRJguBvF5iXT9owxJcae0T2110+n5+j9N20vkW/kNpgyIjrp
zm9CVNnBy6sz83Ns6Pn3N5vCENDnLyudxEYfGpxY2gunkWc2zmNjL8LWjnST5gkLtADq0YT1wTGN
M5P+J4Pgnyd02/ktbrV/FfFYy6qZa6bWbYg0fCcM919TDGU/02gpYkf14E94JKwaB8omurkTpHYU
1nGBDqSGowBk9XLV2n4E/xoZnGRX0gSr1jg2QyNleaRnWjxH1vcSSVYU1FgUyQR3gXInNe+QiL3S
dmdGP3IahHP2+/vTPBS+gXl2rp/8qsyv+DAeQtXYjZ2zGmlS0JnnRIjZ2od2YpxKf7/cGBRZgesB
4l7Ot6I075spfvrQGl9iynqVFjxpSuH2eCH0ndxa2bkz5pF1uASSJUPVt7E6ACHJ4qsCvrpRmC+n
7/rY212Ej9KhR+sN1L9FoLzYiv6D01+4iq3+8fT4x259EUKB1Qglr6fC9awaGJVnJytIbucIc8dG
/y2I1H+FQe83MRalbinSFMV5fyMQCdh96NaXyisoahfIi9NYHsJ81Xeo9BrnAN9H7nsmeb7dtMC/
FGUj2Fgc2OHfex+lxFUu7fGcU9eR8a3F+FLE5dhUmYGRKhCrJpyuK+NcOfHIilniQXxLIuBuw/Pp
0vGmxfEBoYetBdX8fzj7siVJcabZFzqYiVXoliWX2qt67xustxEgFiEQCJ7+95xzU8PXJGZpczVl
1koUUkRIIQ/361bfyEZrsJ4D2jlIssONDLpP3lg7fgmBrhAOhbCMYjfd+qEt9l/792gNbwGTluky
DQVJG0jDf6jKWuxp3F6iyV+C+xpZl82saHo04ac2AVXvEHwwHQojGR9f8Ch2d+GzTK5ba2uhV9Gz
ZSWk13wFae0OnNwaMgRtdRtmAxRE/zUSZG8gCSowidH1Do3CI2vZfb/+2RuLvAbGLeNkF6brYX+I
SVaSHEX528g/UvV7Yf6ykn9bgcvufXcsqC1e2J1gYxriSd2ZnQQKoMA3ivDD5SEestSor4KCGroI
wH8i6R6yHKIG3CVJ6bI7FMwj0zZvClckTvXZrx8Drs7D8Fjk9ieGf8XEEFe2Ooy++5FpL5Gg3m/a
O7yvdpn9e8gkNEms7wT8G6huhNDfLqvlHoAw0Ee/XLfh1tJf/v5uhpnyrRYmRGtNA0b6CQ8geP52
dlUItwy4CtzgKAjAzoieEQKdBwqYNBq1WH9Ex2UZBic0WXZorHKtPr4+m42oQleRHAefBgz9iCoL
UQ/A6f9AG/p59Np/rg+/teFW15iZSz9sQuGDHiVgkdvxJx/0KzG0bw6V8Xd29caKrCWSO8/thAhB
Jw397j6SNYhdOgCJd06MGxb6Hyxb7Vaq6DF6AQX6gEILp4RCgz8drltoa/iL5d5tp7bIFlrqGa2E
+fgy6iGG6uK9o/cK0lu2Wfmj3UPg3svQ2p4z3Uc5Z38yCubN69++NfjKFUp0tNqhwrcTzc9g/z0F
rr9zPt3YOMHKDVRmgyhZoCm8d8uf3fLJ2HmPSnQNQu86TK5//t/7miE0v9r83oXKvx5lAA0QEAUt
xacCKRV8N4gw4yedmSdoiP2k+F+axUZnX6//7NaKr3xCLI4BcKcE24BvP4uGQUA0/wi+4p3b/Zbl
Vjl27JxSThKIRadyHmuRR6ToEw/XFGsPH7TxC2uUW1EEI3EL7CmJDFsVxT9uWyRg872UuOSO110S
6V/yyBrg5i0UtFU9ujxRdfXR++CfwRyd6qJ5CnG8dxv5qMG1vBMEN/bxGurmo3WXBxnFj3HyBB6j
Y1nc6N7+yr0nhHMfd0hsMb+w7wdBoby0ZO2BsK77fX0/bS3HysWx3mAOAk9YarLxs7WQc5BZp8Wp
njqy5+hbP7Fy9ByaFA44kPwUIhnf9OIktIXanLyolrDX67PY8IoLMcr7OIh+PGlmoCHSJRSJrJwj
mbv7qqO3hSp/5erQjCvLvgRPrKY2T0clXocKJKzXv31r/6w8mgtTaTA4Icvl/aOt1Bg57h60fssu
K3fOiY/mDY0Pd3yeZK1ZYkGD58Lbpd/Y+Pg1UI1COMtbCoMmf6PjgDZPft3edlRa49MG7Qc1B01i
ak3tQ7ZYKZij3q6bfMMsa2habgnITgKDn4Iv3496UG9Es84fOFH1zo7ZiEBrhNrAoTmce7BLfwc5
TTzfZ6X/4ix90tZvjqpv2/beZX7v0n8g9Tx77uSjYAqBT+dxACPWKNudjbllpZXfQrDMEdMIK4Wz
9F4BcagOzlzMd2Ney9uymbfy22wCdWVFscbKVOjJItVHzt3j2A0fb1voleNCGa0ZjQATiNWFjxBY
uhMLTRj20m3Dr1yXoF+3resxSKHPczSOBz7x8EQWsZOMt44Y3sp9rQLN8OgUgHcJeYZeNu4l0NY4
onX7Tz3b3xc6PVVwCkHsBFTUDA3ubb7z2xuX4TWgjfNcD+XFRWZvOPgQF0J/QflNN8FPN8ieGgFJ
kes2vBT3/5Kr14A2Y9m0b2fM0bM+t/Uzrip2m4HM44tZvrnWZ3to8p1f2prS6mpso6ekGCqFk76n
63iB1lSsikGmA7jOY+V5UJ4o0YhzfVobSW+NcfPDgUzssvO0NS0fp0w1z6CQg1QnNz8gZXsbVhXE
X6sIgKoz8aFymNa19VZRmgqrvqmJMXRX7m8bIHbgoEFqmPuM/to4G+TpunE2ssYa3NZ3pMXJXAep
h1Pm6PAU+MjktqFXHn9hiC/CBYusoSV4WsAEHcsK8hXXR99a1ZXDt8YZHMhWgaRsyePLfSs39Vtb
hJARqXZss/UTK5/3QR2fQS0xSP9FDtDxOKJIUQyAZHUKAnrX57ER2tfINfvSR501OC8FnH8yaEmM
QzRSqLmwb/yBS158l5nGlhrLkVgGCKdVcV1mFl49yvnXXFjs121zWLlz3oI0BJq7l+QnoSY4W/Uj
uG0z6FGgHnT9Jzb26ZoAX4JvFj3yWAu7nP1DhirnM5jp/J+3jb7y3UyP3qRtbCYoazUxqR9qv51v
tP9lRu/sn80mN73G2KLNfnl0eTZFfldPt3VVhI773+Gl0zRtwXELdVrot0OTvAGvCximbzPMyoeN
Z1GicsTO3PUKiNkbucgY76f8cH38rd2/8mIQ6nb4fHSrowX5KHmZGNA82LV3vD781q5ZeXBQihpp
BrZHrrHjWkGXfYISWHp99I2PX+PTHAcCpqAuDkAzlAcxlGPBIK46dWrnbI9CausnVs4rG/zCYAeI
oS15yMP5ucvIHRTqdmawYZ81PZuoOZ2Vf9n3bt49s74inwbwkH64bp+t0S9x9d3OL9GnyCDNi6ug
O/1qIZsUVu5tGXGNSiutCieiBlSMg9ItFPkgsebLttzJLVsffvn7uw+nRlIOYSIQPYLjCclW6GgK
lm/XrbJxylpj0VRbjYNpsaQuSKAjOQ93eNT7OAfhecHFxw/mt2Iib2XTZDuLvLWHVj4MjQ6HFhYK
SZljzm1Z34VUHy1XJ9fns2WslQtXU2GBExvzAUsHZMTKgRyoHvXOx2+NvvLgyUDmmUnUtYMA2HFv
cYBSBlPwTZ++hqV51ZKJBkK2KYS9edIJ/sdn1m2bf83QVpogXwKDWkI2j/c2yDCzudm5EGws6BqP
llu+/v87SLP6YGX0LdTOsXaz1+tW2Rp+5baVYdzKHHy5GodH25IeSMK6P4GCQND1H9hY0zUOreOu
HP0KTd6QbTmzIjfQZth7qHA2rhbk8qPvfNe35roGgh73TNc8qnn60HpWlGlyHCWUuIcqgl76aza/
auypi9MV9rhENmTGFGDXuGE9TiP5I2SHGgc5S6d+gSMeB4Xg1UK+AHJeEPVechr51SCTofReiqnf
u6lsGWaVyw0I+4MQ8JW0B+125Ag63DE1qNty+Zr3LWQmKJoGMBkIz4OdqzsbTP/6im5tmVUMgM4l
CmULhsaJ75iBgTMo2mNZjzuQ5y27rIKATQG/LCjs4vfkcQyqLzSTexn272PTNdKNeFI00ExEOJ5L
8YCTcRb7otnjevr7FYKuwW05OIVy9K7jWS4U5z5sAEBmJ2z9P2VB92hx/2586DL9d8c33Af9Ph6b
0V4DFvfc90RiIL8ZAbjNd9Z3y0irkGAIGDjcCQsgM/6bi0mlxZSLm/YlXYPbJi+HUNmAwfNwSIrB
vQ9FuxOEt0xzmc+7YCALzTnouD28oRTQjodKQlVEFalGgOazHC++t2x/uqZ2mw00Q5wePwPqXg4g
aQskvl1O0FFG88L1n/h7WKP/hbvZ/69tS9WV0MVJh1r9DqzpGaokbVR6UDomwfSHO/7L9R/aMtnK
lTmDoGXVIziTbGze5vwXLYNEqsC7cfyVL1dUXvQRMBFbg/++C84BpOCxv3ZOVxs7dY2287zMqvmI
Ouw0iily5+mpa+0fN5lmDbVT3M7mAcqGaR+IxyV3kk6Px9wNb8q7UFj772YtXR9K1AE+nXXOwe8X
L9JFnkeol+7AMTf20Bph17VA2c4NKuGW1VSxCoJnf+7PdCySYVR+YlfspniN9o3VTOxuGCYok6ZL
4963mfUSVGyP325rEiuXJo43Qn7U8pDFpoeJ0bNnk8NI+L+5vmZ7nG0bbhCuUvFS9QsZCKYgoe8q
gvpOA8MSQkRp5wy0Nf7qUO7YPOw9D+V2azSPpqQQhKavZoay+fW9uuUHKzc2llKg54CZxmn+AE7s
BCXEf64PvbUCKw/2PYhdgg0KZeLqGHQFkDn2g02fWtbdFdPv67+x8flrAJhteyDrmRBRaeNcoNvL
wQLH60643hp8dal2vazhIw281GdQLJqdMKUoHt5m+DXqy847E2YNNo7K8le/yB7paL5cN8qG4deo
L9QCvNZXlxc+Ds1eFpx7PxwTzopPNslPjch3MBsbe5Ou3FeIGhgTwHpQMHe+sCYp7eFQq2Un3W/N
4rIq73IyGgvyUSlwPZPWRj0yz+sz+PuXu6wEgaSLIhaIPfu9k+PWj63ceOi6UWYDlnqojJf0PKBx
Q3R/GCDOFaEVNoh87bfJ9fXZ2lcrn7YC0ghysVsturde8Ecr3CvTb81j5c5W00+dyOBzLqrdCyfJ
jJabqAKUAqplJ6hs7oXXrTmsnJtBjtUtJhQLdC4f0Uz9tOR7oMWNOayBr5YB7l4wLDxE6r9caLhq
KT901fiwNB4ezayd/bUxgzWKrIH2mYKwEyL3ZCXA9N/PSEI3LfAaQhZYLa6uFGejjIDPqh5UEFmz
3mvx27LP6pBdlRklDKqIqfFP1mKdeffV4+Q+G/7Q247xaxI0EZAR0nP4BShTn12w2kZjWSw7gW/j
qhNc1uOdX5MQytQ2qjQp+uGTse+SuvmsrOF5yXZAxxthaQ0lQ8SGWih1IWLOgp/+vBxtPLpqusd1
tzX8yntHu/ImBYrpFI2cLHLQoYHoLeKxL3aOpls/sPLhKnQ1lNs9CDtw+oYnvYNr1+lS8e/XN+eW
/Veeq8cxyNveQVxlFmTqZZZq4i8RGv5OoQ5u84A1ZCxn42gCyBgABoUGzmZ4bnRwm9+ukWKDAxVP
Z7bx/QRQ7EXPz70ZdipmGzFhDQwjea5cPKt6ad2UR1ZYoLN0d1/wNvx2DQ3zQi2aobjENdGpV3cY
xw+BtsMnB53NxxBc+3Gm+u623LymRbNGYQMcDSuVtRvnvD41wDRC/TO9vokuR6D/hQDQNdmZGrmu
bSBZcCIq2zeCduk7EzTZucpllsyjyeLMV9mzo/vdk+oGtIKuEWM9s8Ba6REvBTxakTmq3CZuGkhC
fPb477kEz6j4gcNNJJ1x5wC44SprEBnQoIsIXYVL4kA+OHn9FE6QI1/EM2L7jqOwDUOunH3xmTKd
i3Wq/e4Eedo7t89/zI2Thrr41dS4RxAI/yRiwF68vnRbe3zl/yOEJRkxmJQO6BNYie/L1uzkjY0d
voaW+VXmEKWBZR8hNk6ivkF78tANaJ/LM/84ldpOYM7u500TWaPN8ALC/QDag6kY/T8gGjcJhQrS
bVZa482WAED5Ogfm1WRh2rn8KZtu0mQJ6Bpopgy3Gq/DS77sRucu0FBjtL167xl5Y3nXALPBCsQw
SeWlPagMoJoGBWFohQ55vuP5W+Nf/v4ufefg1xeE9x6IPCAw39EpGi3a7jjc1uCrYzjJ5wVXZwBY
CIQ8H1sLZPToPLutx5p6q8zdhjMYhjRM04xgcxjxroYiPxihrm/HjWDxr2j1O8P0dlAWRY8n6spT
P13Qu0ZEhOemFaeyyW97iaJreBnBI3XNKhy75z5IJsCuotwu1M6e34hFawCZX3AV5gSdLm3PjmwB
tWO49OC3R+8QvOtg1aq4kxCs/el5fK/bYmPF11iyuu/HunM6L/UAxfeBovXMnp9tnKPcS5R6tyBy
tC0Un/GsHIAJXeX2Z15ADTmbl53QvfXpl43wbnxRV9yuHbz+ugX4iEPV2rEmzY3Fh/+BiRlixole
hIYpjwPopNBgjyJ+Y6f+D0ysQyVdCBsoUYimD4w/+D3kmqFk20HUamcvbf3GypPrbhKCT4D61CVu
0F7BoMZVfxbCebRGsteWurXCK4eeedAxE1JsHjI8j7WGWLR/5JBB35nE1gqvknNTCTpz6DCncODm
yWu4ThX603YCxtboq0RsO712fWNjdGdQ6NoYn9pOvV0PRhtjr9FiS2NKCZp6aH/Ws7mrMldGmePt
ne438vya5Kzzc7d0IX6RBuoXyF8OJHvwmJvgBpff+C5O/323feddnYFGS9cBBx9W4w+qfVRloNZ+
uG6ejY2zRonh/lx3S1t5qY0PPs3+TL9Q6Lw/WIFhn277ictPv/t+Jq1aQKI6SKcMGgiu2z7SybnL
C3nbVcW5rPy78WUAedQm6y4ORk+QkU30bkP2hqoDXWPFMhk2FV4k8U41Ng8jWM0cUh9q2Cuy2Pil
lu4hq9mBiiCqGu9HSZpPnoEaWG4d6VgeAxWmqoYs+G2GXDn5gPOMsDVOyJk7migrKnJwcTtOwpFP
t3mis/Lzbuz5kCnhpVqzIi0DqMNnw424YrqmPhOdEYqFGL2p+4QR76hAcG7aNs284fUmG/0PwmzI
2xn/oVd8sYd/zx0Vz96gU79TUtkIJ2tB0LbVggXwQXSAkft8dr8wudfmvjX0KktDQdUw/1J5tbPs
5TI0DfeokraGXiVoxllDhg7pYTAsCWX5yD15201njSvD1TOw/ClEEahdTn2FJpFJfgWBxqy+ctnp
nX25EWfXnGdtX+tu6QZUUeb5HjLq2pwZepBzXaTT/Pn61tky0ipRc96zAGzvuIDmNPju+5p/I1Uw
73WkbA2/8t65zYhlmRKoYuLe15pUUdFUO5++cV79t1DwLgRaZKqlqPOL2+pnNgs77jM0S0vpRksf
ns1U/YEcaHsElK5Jrltra0VWObupO98FbsUDyfvkfatsTurYyLabI1Y59IGV9ZBHnaj7l+u/t5Go
1sizoc7Gshs5yjghf66Y8qI+bz+OgBNdH3+jjrNGn6nAhbZpgUyOFnfy0Qz5RBIlKaiomQK5QtpN
xreiRi19G4umsW5TAYTK3X+zF8Fhze8Ly02DEhgL4+pfIHmO/dp+hTHT63Pb2Hpr+Fs716wvQLWS
+kGjIo2dDYHS8DYqeUpWwYUUaKKHzhVCohN8adUgYtvO9jputz59dXhwtYKuDc/ctFNjGTVoZcZl
r9mj+9xa9MuvvvMb4CqsAtxccHniPoC3+9lmzdmqcEuaAjQvuF0KjMoeJGhrB6/iCyjxTcaGy1Rm
dc49CXmvOS4y+7Zq8BqsZkzjNdZF+HSoQF0qWs+84TmY7wAUNiLMWos0YH7IZNmHIL3iyE7DZSGa
Yul8wPoqCNPToLS6qGCWPSRgyAlejK5DtVPC3doEq1hD+tZkVYj6FngvfKhOeRZ7yOymv61VIlhj
zhbWD4RmFU1dWTsfte/LZxMKc1uTNbTB/rvLcCnmwiqw8DTI456HS9RLO9w5FP7dNnjD/u/gjhyc
iXP4NlahTObcvZM8H28cfOV9QWCxKpwxuM3K7kCs+sewzHsVnA2xDYDK/vvpuPNZarQwukKuyoYl
5svyjIvHK6nJK+3xrF3wP1bW3XVV9Tqgid8t8PYmLdCpqIFEPsoBCkp5Ird+6UZ+ux4r/x4SgjUy
De2bncwBF0hbrQ7/dh6r4VxmHTlM9dwjxY1nGz2LO261tXqrQ0E/gc+k4JWfopN9BmQ+/H7pKLs+
k62xV2d509pzJQhDj1GbQQWPQ9amSGxP2juWuuyw/335CNaUUr2QuSAWLEW4+j5m2WMeOEkvw2e7
sd9umsIam0Z6tMTNI+KzMVkRW6YrQLnV7NVYNyawRqcFpGat6RExtVUmYWm/2Mv4wUgxJMqpy9tW
YY1RA10E9xwLd55y/OC6ztHJxM5VBEqCl6X8yxKs8WmchQvhI2rzlhcaERehJ6vIcgMbQDtC7oUC
YcswEZVYOW/OM2Cj4D7y5nNpOnlwdDefIF8V3lXWvHwqPCpOfCE9OGro8oJG7zwpOHVSHozBp1b2
32ayqGPfD8XzMpvhnk8u+s+Lcbwf3DB4rhzWvooSnJclD+3Ig7r9s9/ngDsxj8x3VITVoz/K+qun
6vJohzl/bvWI/DEUTjyEtTnina59tLJquQNaWSaBKftXZQTq0k0JRQc8nt4v4wKiLhT1y+lB46vB
dYRulrCqTdwGovli90vzxCHSEIme4ZY+UrTVRRwH4DwOuQP9U0Hyr0176ap0g1pAnBNNyJFHwcYK
QcjsR1bo9l74EICltLeeK6+wQBY6jKcpG6DtHjB155e9iApH/WMTYEn1LH5lDZ4Wp9JYiektkgLN
JI6ytP1YWt2vwFqWr0s1tamUvYpZvqiz66slYvZisSTvZBXb3fQ82LI+W6yxH0rbng9qgGJOZ4ni
xXZYnzIAZRJnQp+vcmmJ261/ht7Fs3Eg4YNuszJux6mMDG/B9dXYxzkMlgPB09N3b5L66HZBG42V
LOOhAapXXQSAyRKQZwM0Ayro5L5Eq3bizC1NULl9cUrrg288kHKO/GdO5U8lyvbB+GKMnWZcjpTN
TRqYkJ98P5yTbs6cKprqAXq2GjfMjPgNVDdpduo6e8SzrugTpx/LNDQtj/xxlk3SLao6VOX8jz0v
7MWpcTkFU9KCigZzILztygfQQInnGryG8M/aPyvaOTHxCT4fFapo6GegGBkagly7spI8D9XRCbRM
vLZdIuGjx9uVPZ7cdZ4nZik/Lx6EMb93xdg+N42RST65r7Y/D8CzlSGU9CDGHbuVOcpl0SZSztDd
L7rJZhRa2iDK25GDMVPohPRFdZBzqyDijNP7QY6hmza0EOiqGtshjHKrwC0IsAvxGSehhT8sfjCE
98Jqcv4iZqGmxG0JzBbOReBEdBLDclfSho1JGBbz8Eks1WDQmegWrE+WmhDyIH27wPoDgH0kueOQ
RHRDlcHGYNePhUThKqkm0dSHyh7wQMF50f0Ke95FRrvg8nSmrv6CEkBpDhUc+yO3h3I6jF5VqlTM
U1PfTWJZvsOG4WOz6LAGF9ns8Aiajs5jn1deeT8qm9jR6ITdy+xW2RcJpphnuJdWkZdDXCTqZ9BD
+HwqP0EAa2GJRzSFbK0T2HY69LX6Zk+s/ALtxebUlMp249HWKowWqSfQe0yOcxZVDpXyEXrl84F5
tiYnnkkHQYm1JZ53QDHoQxnU9sYwHXk25S9o0VI04kqFbjwba6rR5pq7l9caRx2l6zRenDlBz9IZ
NaxnaIRML3jvtfuo1oHJobtNe/lU4HgpjrqdKhVzPxvtyAKMoga7OpRpEuZ2rvhgSlaKRJRTKw7a
01w+Vp5k7qHIeoHL2iIrO4FMh/rklINTH4LFt6dEwZP6My5GPIxq04b951JV83LgU+OzJ69lWfvF
X3papAAIVD1QHOAnLiOhoAF4Z0J7bs7otXe+t5kfTh+9wHVgayBsZfaxqgMlHvNc9Ji+K/qpjcDW
3v/OUCKZPvJy6egDdy2gQSs2hp/Q6JrRx45lBY+9toNKqaz8qXl2hSwc3GzdkT/1KMJDwnnBq9a9
HqbgoQxHkWkIVLnt+Bg0MpRfIBHXDxH4R+alikq0jTMrGgLdmC8zJWFzZjMEDOGB3bQYCbSX3Q4P
QzEN9csYar856F4sWX4S6HuTpwFpwHph9tQGU+QUWD6RLLSVePEfusZtv3fTiGe4iCqIsyMSiXlW
CUjiKvtjleWuk/ACN9nUWmpbXKTaiA+SPZe62I4Vp0mRtd6XjjrdU5A7Amx4eL345cy9657wDb56
Lbk3kLTPuFpir7NKJBij0TI3DZV8HGhos2S2i4onPUjGq6gH9hFFS5uQZ5d6CEo57eQUqb7RKgmL
wM2TagAn2NHtDXh2gI1oTCS0XfepbY9DExGnleBYHysMZuqspeBr67HnAIKc6F0rF1U8Kjm5XycV
zD4W2nf6aEbMyE41l7l9vFAal0mpc6N+lUUv9UmWy9JEY4HPeQjysSU/TEukipvMyS28F6P0/AJf
FcVZoT9heG0grdXHapiFn6AFJqSR5Qf6ay4CRZ6GBtLMx9Bz2Oe+JCSEAxvXioQx/oe8m0f3VE4O
hXKInsn9TKElmRiXTgqvoc2M0wRhOY09y6Fz7FNn4OelqrT7tgxDbSJe60JGrc70dA74MjgnFwc5
mKZ15/4xk6ZBE/PC2/YIYXedRzyQFY2EBcrM+65is51y2db2G5GDATqLl71/gCpjy+PKMmH1MnuN
FKkMREnPvqHI4V03T4ATlB2XZwmqv+xjxhjRKRGup9+oRG9OhFDOwPzT6q76yJagIrFBvS8EY5wZ
2xo54PLaiNqanhCrvbCGC+V4nPKzHJqTubalH2koblTPE/fDy9FuHOSra/vmZ+sjvSQgYdd+QrRa
3jzfoxbSKZPim2YDXt0JCj5uUjT59JjlQ+7FLBxMhXKm486xSyYJaakRTZEH0zA2d1EuMtB9MGb9
42Wg/wDhjI9NF6kZfvEChifSYo/R2uqfXJAb16+gmNT9qSM9+1oExHa+lKEFTpRYdK6avofaZQzq
EUCWZvfhstR1kUJxRunHspR+fRjLHi9lDCHbOSkBJTawMeb29Npc5DefXb9s3Vhwzg0YyeauPAi0
htI5QTKx5ZRcygVgPeymApCOuctUl0BOlpZxNfWT/xtZrssOtFQWv8MhnNVRBsIFG6Citi6/+V6r
HqesgUR3FtR1+LNik5LHAC0M7RtgT/lyyMzQOaclDDIVBU1I1OtsK7QYuhM6glNU7dCVGBqX6Ni3
ZB+iTx4dEG8T76iN20oPjjOZe1mdKB42gI6G2usuh0QcJgoZzn9qPP4v925NgetwiQIziZ+XhXfn
FqMtdayMmge4PkE0eTZo/w4emKj4a1A7lZ9ItA3qaAGVf40qbDDJRIfKLR6tklEdWw7+wSOhEBI4
Lf6AtkpvkHbxIWgn+5MqcEA6Cmjs2Ucm3a5+qhtwuka18jhKUkXuqGQKF/bG61lC1wrxF7wvVl9T
JGFITuNgFpZ+dyjc0pmjsJyyAKHNHqiM7LGzaDx6SI9PoqjDF+qWtDpw8Bc1BzExLl9J0y70bsIr
VwOQuT1Mj+VMsWkrQmFajrZieljMNPWHinAfi6a6Xvdv+dAKnPmdxQgkPparp6kKSx27fe3yU7sI
S0a0C1161zSXODjJKdD/2OE0unGloeGYjFVfTUmfTWGVdB13IDKyWFNXRiDqZt4dDsFaJxehbTuq
58V8LHO7KuIFNPIP2Pe9e2Rdk9URZAMa61AgynpRrjunepjZ4D5buExkaVAgEJ1yf2D04HUCVSQU
HSBLWvuzTeKiAdzmRSP74CDd6b4/6DHrgsdqYmxIMmse1RFGDuyDztvSOUucTVli/LDlb5S2Xf4L
80dQU7jB4wTZQicxyvCU1iSezJoM5GJTmMdVPQnaI9dVdQPqw570p4zL0n/KWOmZg0KpZbyf0O3F
U4pMG8QXDps6LsDigTg3IkFHaL/u33ygzHFHbV1F7xwbzI0goy6DGk+SlSnOkpXo+UY0b2yAACFJ
/9UFyWzwuQSdoDrlZBxrGi9L0eY/W9vPh8NS4IU2mhev+NSiwlKmva65XUQ2tfwqsZZcFA84IYxN
3E9W2SWOYcAVYgD6AJYOdzyDyDdXCvcLjy3IK1n3Q+eW40BQbKKkPVUlIsepFrJs09yxUOV2TTGF
KaEFydO2cktzWgav0w8ILcJ8gBzSmCdozVRu3ExNWUbMFZU8tU0LNpmh6DIrnhxih4mEusiYDIP2
yg+dGMP2PmQW60+IOi0AdkpJ8bxUdPbvRy6k+qMnmObYV12Z/2hCry+SvsW19XkxyqnemGQ8/1f4
iSVBp9tDrmb91e2y8SkQTqh/L11Y2AA1dRnOhU2r9ckKqO1BYB1tJWdjI1C85nZdjPHcgPrwU20q
2T3W4BBk8L/GPEBM1uAig8ZEvJJMHpWfMmLC/smEILX7PKFXxfoaWnlJnksUWNndxDpQmPt1GD5N
Le9L7C+rIZFpwpalVesOQaSB8cjPnvTL+VPP27FvcdDoSepWlmc9ULy86zu3bEgYo5U51DiplDh/
oMfWD156wIHG73aDwzH0bYdRvEDLxqUvaMYYJzRuAxvNo7bnvoO0VLdLgQJc2ZuYzEOu07LpTFdH
E9jcvS8Nbjr55YQJhtWlUQX/bf8fR1eyHCkOBb+ICCEWiStQ++ry7gtht7vFJrEIgeDrJ5nTTMy0
3VVIvCVfvkwYjJHfoC6M2/8L6YJuc2P8hZC7Mcq4b10rGeRwQzM5r15vhiU2A8WXa9ulLlOs5JoM
ZuZoImf3Z9WTmOwJQ5+xmu9AyIRAkVHD+E1usGNYNFGiaTtGqah1UCe01ARQKN6/6hYV2ERPognL
52ljREcfup4bLH+MiIQ1QzklKtPE+HtI58Z8rGf/A6Wj6DyYvGk//4uMj5nZFLXabkd4j4m9UlQf
xrLKw5jPSGWfQWT76BORj+qHyQvFHqph6OqlndEwQ9DTfLbF1BVp5rL5w2Te8NyrGiysGWBiGaIq
jzVE5H9gyjOldjTlQferPoqotNy5ukUiZDTAh+hL+laXdRhCIqG0SYiSXyYucKxbWE1lHTcLF86l
KP3yZaT5NMaunj1oBYze2N0c7bkomtFsRgmOy6dx03TTMwvc7MOGNQQ7lFSxhQSVHwvfvzBMuKcU
ShiO3PGJ6lvooBdbunbZS7/3SFy4VX42Yxlgbx0RcOxaVJsuDw+Uds1J06jbh24TneHGp35DiiYd
cRTMYa+stqweyS0auuiRRyr4Z8vF2wcRhGGcns6/1GnUVk7Ce8wQqTsoq+xmzQUEclit76TMQ3An
HAtuicM7tcemj/NnVG5zDGw1XxTJBchidXPz59AVCQK03kI/TXxFgEPj0UXQK9q2eWFdUSaLFOID
KSt8cwYE+wp11Q00pInEnsaKeFYO+ZHb1j7TzJ0OPdxjHwA+oqSkdDp22K9/xpqxuwMzHANPzD9c
kAab7NQWLr6IRGpKQkP6v63s5aEtvH5Tu6x6DKXnyZPsTXsWmVwQiDDARY9r7a4Ycol1K4g8LLac
jjrHLCqueaGnYhVV4eUWPzwhUQUcq65KH8miQbEk0LrTcoj5UHjAi0ZC6pTVlYc/mGM9KSFtMegN
VBe9+jJYbzUAyIQ/ljLGXVSICR0WXeIgcOqnkmcteFgB/VdQHYrY0AnoIg06eu/9ltmNsZhdx+0I
O2CITyKdxqJWAVKAU6OJzHuNHA4rYnTItINC8ib0C69AQwEA8UlCxRMWI4IlPcVZop3Jz7lD6C2o
8D1hf+K/O3hpS3jo+h3wgXnyQ8iVIS8VQeuKmMAfBEhXUAc3z0faSwKtoDPhyHZAudfOHDhMYMhx
hNH6q0FkTBb0iHU6T061BzxSi22HvvKMEk7vojyzfwc9fAMHLfb+2JSbjpF2w8nwGnXBbdB1ti0h
8ndUBWzWyrp00cbAIAfPruiTAf0Ci0kONf8UHQ67eWpYAHiCp6MOgBt6aM3nXqhvy0gxdHV4BZnu
fD2TdsqAJ9nuAx3e3SI+462h5kUsdn52l/o5D+cB4Imf38Mc4GZFtRSflsnhCGTP8ET3dZFyv9AP
rwjkKy6PpBtg2ZC6NlHg/JB+lInJqysyzAwjA0bWSLIkskN94cTdINxkjmZ6gHSPqGMGLOhhZ7dB
+oC4Q9qULvuGFNGUYr8teOBo+qvTZBZb1o33bNSY/2KC3Ma9gq1dCHJpPANefHaNKjxY0vFP+HCS
uJKjBBsRlQAbUPm5+dghxMoSEre54Sms/tA6R3lzrb0Mjao1b8LKNo0qP0uqni/jsRnm4b1osEGb
FnA3yZIVNUimpWKpHXwMaDogmREsfpBHNpmonx3Io+5HWcHFBuYcEG9rIC9gx38ezzrg4+Mx58GT
bTCxVDlB/9voF6maE6nliYTLh/A6WAdTD9ZEujiGwA8Xh/61wnQJLuauZ+J5iOwDFfGtz+zRD9D/
lhmU+d2xeS67+oKy/dXP5ptQ+Wc2gA7jhfh7/28kDFrKehqejQ2+1x92yoajUogeWP2qn5AxjixA
X7fQ6aMOoEiLkqFJw7mHWF/d7yYoNKM2Hc6dRvPuDGXqSblumubhEUjffCo4YQdb+hEUhYLg0+MS
8HwfDDZ1snZXNe4JsphvXi6eCxh4x6iV30oSHRod/Da8dcENGZtUR8uMSAHkQY0uXCpAebCDOBde
jRzVDjLlzbSvUHElrWHnYl4u6PifMjkCHMvyBO3FIZqyNKyd2IGLJjzri83gur9sLt7Q8P8pbAGn
GhSytM0vQLg/Mu4cFxfHi03Tf0OD4Xju7R2PoFypv4AMnwCrvxHXOzkz5oBKv+QC03lHStgsFE8A
A0FSC/dZRf61eZvASSFL+t65Ez3nCYYiV0GivdXLM7rAC5CmjyyMfkwxfHlEvpYBeQWgBf12/j4U
QOSdwdtXwUpHK+/N2L5E2o6JF9bgZWSsh1+Hi20eX24UB5Rk8yIp6mY3Dc4XRLS9OCpbdxv6VOyt
M8a+V5x8iXlm2UfxalIK1ZRVQTdcbeqdbdb7Ml5K8trQGYo6Hdby2kMDpW9IGIT3hQ+bpvK3PfTR
mzo6GZlvZIOmJSqdAwD4TWDLvcyzXWtgbwMoyCDoOlnc8D4Bew+1i9+4W4s+QE2LRvToP2WOJ1KH
3bGc8n2mu+dgkfsAkD1GKFEY27nRiWb6uARiO5tmM7rDdwshasImhA/7v88VsRPSJ/yL/Np/RqEL
9VH3IuBr1gKxzEz7jgnOF/OafOMN5LvwqYyN5+6F6t7Q9oZxN5ttg99FMHNzOYOw7bKTrUnX5w4h
0JPC/M2ZUH600wvcCU8WTPgS855ygSsVh8nWxNlOZ0W5D/L6udfVCyyM+wSLGCqmdf3twkHShNg3
CNtwZ53uymiBnd85OxbCfdLafHLuvYMtdVS8ePUiDMtW/zrHsp0fTvt8ys6iK6o45/JUCZkKJnfN
JLZTXvyB7Ngm9FDd4k6iKSwxMyoQ+rw2CTK1l5l9wP0DVXaQpXnDU9qibw+AiEyF+1WQrouVRIsG
yccpRhtTxtBcQoNbTE1KWv3qqrJCuK7ztF+CDySBR+CNW+DkMhZgGx7svNyECH6ByO3gm3DILb9G
s/kXle5nXxRHW+irb+2NNcsSs3zeZVJte3iKcDI+o8XHf8v3zmSvpSBn9Lm/VucppDlSgSQF1Hd8
r3wBkXm5BZngBt/DZydUO1S+b+0SHstySesIDqM9g1vt5MTowDHH6cM30gxogqIzqvCX1XW5hB02
tmRPLgwNiQedKKLCf51b7gvH2dNa7AFxnxsnf5HUHKO5TEPaPC9euK0xyMcYdmM1e4JL8R8WDXjz
QGRoQJqILfHuLnJjPOf5VtQjT+CO/a+JlgPK0ac6H2mCvPaojLw6oruSud+zVaXfLBUWNpwD7QFC
IJg9QvTZgNkuRcjLePLJZ+VOd1O1H9konv0l26AX3hel/Gi6JWVOEQHIkSfb+i9Ayi5M9ENcluPf
HvedT05S+PbZ5u27msWxFs3WsOpQl2wjeHtEy4MXbzhMnBy6yLsYiuiR0ygDci63lBZpQJvdUsFB
ypnuoNW/lZXGmIWcqdti0UE5aL7gm40kBKdd48Lqrx2eJicrAHMB+AaR2k88RN/11MBDP0AEf5Mt
/aWT6PDKwHwMxD71wvue2qqNZzsBsiRHAoszW9Q7F1MXGVQgI9UPiDt8NAiQNhoOo9Onfp/h/Vd3
NuCiMjU/WD6eggo7I2TJS0Rfvq9tdsKOW4rhxl4J9jwLtmM6++rMdHOoHGPdd2enGy+ir4/Ed2+R
ja5YUbsuc/+93litaEL7Md+opd45A3Czjh754L2qcgBw5riHuimfQfq6zFNex4Gi8GN2CWzqMMXt
XHpQkXrzrPc5cGeKKxLc8yZH+i3eIibegsVcI2Qla720pOM1o+KlA49ZDRRWZnrDx3FfoRBbN/N4
WqAQgXGKugVi+C348IUTeUahA+naYQtHrt+pyfNkkuOtJWafefXTJKPdYvz9Ah05KLkmc6PO8Nz5
YzueWOZDzQgvRtT4JzoLnUwGaw0wW38JpoykgpPbOLBvwGOHPs+qDbiTe6y97fOMfzYhjp47fswA
I24ajIzR1eG0VP8z0/xz/dlZQidhnE+U+f+gDw4jSzxKmEbcZwqYpZT3hqk99Gkeeu6TfFjeusa5
mHYV7iDyAJ/KGGqnXjz3RZsGBIwuM79QVv6FTx1ULcMzE8BBqd++sSg8QWM+RFcDmz8BGxA7Opcg
Gl+dEGgDU/+gl3XtuPPpR5jYwQhR1uVPoNS+5/Za9e1JLN0xpP02UOIx1s3f2ZseOpc/eWNfmISS
UVC8/3/RZdHuliw8jm54HUZ2q4A3QONO3KeQhjvIUOcJlcsbGAcirhux6+Dtm2K8geSHU8Wu8knD
mxj3dRfp6tpRcQiCLIs7Qr+wuLKdSBbGi4ouYT/2cQN4NYgweqlykeZV844AcHEC+jMpdhoc90fp
+rBGMGPLryhDyxj2+kYMf5MKWhIZ2AUhnlsEV1U98LO3BGihmiQw+SPPUWJHa4w3AEUb5Iw8jNIW
mRpI0a6AMS1zaUzmqolxrd+i3M4x6GH7YR5fIfmDW1i5f3hVU+DOIHGwqoy7Bv4iVYfBVun0T4VF
3zTBBAnd2QNCtqe560LAKO0GD4MgLEZfji4ROWr36iKxDIYA5NDV3VHsWIrZxKDxCZQg6LWgvn3K
URIPYfinGoKzUwbDQTooE7h3xBx5o/uGxItPOZhZbnTh/fKCyf8/46vT+riUDnakqL6diUYw8OtO
epj41rrZ9zT4NnEn8m0c/IFYGV++552QP6ZZXgVGATiMDoUhQxHrfAML975RjsM7HrL9eNquAiQS
VkWxHRtXHxueyV3VgncLHP0oR5yaG7GXysnnvTe5IU+KUasfp2jHPB4nPI8hCjBMb5utGvw8Vlp+
iSBgieO05xDWWTOeScZpBMVDyXezt3yuASiU89+OOcgYbfk5yBm4GSYkQxs+qzx87eF9nlCL4gJT
nQj5NPoYwBIZW7WmQ5gOe+oCUObiK0Qs5IuiBWuDAane2Mo/eFNRrc2ojEvSJVgicbZzwKY/C7iM
PBmdiPyFKmK49UKldhne07M/qiwGdBnGEDt1sH3vsD2qe1wHkMhjjKzpBvMN51bmo/ma+ASQucTd
HooaE9A2BFnWL9G9xtSY+UMwVqajYnw70FEnLtD7CwHAiu66cd0YxM45dSLQcgQYV7DdbPlza6oN
NrKxDteZojmPVpVR3ONFTEfIb79aOzMvnWURpgHEape4jgq02g6XPIqnpRTXamoadDSk3GE04bzr
opm2A2rkg1czUETKcEIL5DOxrWDTAM0f3m2iBVt35bwAsAMq/MUxe39BvQ1Dwc4PGsw+c4zqwMH2
5QQppY5MSQH1oCAJLOlBlvH9rnl1ytksGF9ZruJCDPwBNg7cGeDzoVLYLC9HfK4WDCA5e0nX2/A8
Z50HdkHjTeDhQPAjSDpf0C9ocpdtXNsw+6px487oqfQpkzw4aKiCA94PlzcRuuOx1pjxRWWJYRId
LjPpyVM+VoJeykkJCGjCsUfEbaD7z7z0hToDLNPORg6DOBZAXjeBQMEwdiMCiK+yq5sXvYnlyNvt
6g/NP5S2Xpgy8JaKtMbGNL/61Sg3Zen5d9RFXp3U2RweMCOZb37k95tJE9oBzmnMo5o972hMF75A
WKe8WAz5L1mgUCdMkXMMuirf4uZXaRcRvvNgaBSzEm9ESbFQ5FVBCPqDZBs65fQYuegfimgeExFy
/IKhqrZdB35QvDIqtu7sz1sYLTmfzUjDz0ET9RTUbnkEUNPP24z2DdodO95KZviuE8Fg4nbBmGiu
PfG+GIex2M1MtBuGtt1L7RugGRhETdLyDV3K4TB4spzSDgAThFhYgWkKmiroi72YWs+JBOCan5dx
DmAjZuttNKN1XTwbxj7e+Dg0JU+cCu8p1narY0F5m4RgIO15E6YYTpeAF7o96c0m6KbD5KvEWgIg
B87BKKW6Jq2qoAXYTt/QLHRAdrmIK+6eCuPsfRZtPMueMP1wcS34OwD/V0aqd9lgCuZ0d9FjTAml
lzuKyysUtKq41vAJ9AyAHc6he9V2+E89++O27Hf29Zi0A5PJVA8Pp5retIzcRHGnTCwYUA4nFwwa
d62MziYEfpkX9mamEaqGpf3nseUig76ISUd2ON+r45L20mfFuUQMtVV2wcRj585OBXRZ0NREhm1p
Ox9C5X3WJYU+q9gNLdnOoXemUObO3PYa+uqncJqDlf42a9RN9eCtiZo9Obk9h0MfxFCaL/eZXye8
AujAFnc3YegU53Xdb2HqAJITxUzUNBVDt9Ci0Vu5eW5gUExotQGHqUpBx0B12aXKU03MKqQGJby3
Jlv+rt96nMiu7acfAl221iAr456mEceUYoFR2qB2i8Y0Rrubic673PWPUEhHrBwkSSYQIZeOHGe5
/KsJeSkRodOaQO1h6YCeQ2ZPGftnApAcz9q8Vbgy2HRt7gMoh43sBky9zNaGGNy5qz2NEUjQE5zt
BwTSWQnMDoC5j2NwDWe7ZQ7d1RWsulyOEMlu7TCj+AlewFb/Inn4NXuYtTSMAFEByNh52/WzR47d
qS7EsRfeoabe1WHoEuYcYJBtyjaBtvDZwyXTQO55UF5aPO2dw5naUk6O2PsF2Cr1Y4yW2yLyswZb
OivRMTe+G8YTrfgFx/xSuPzaQy8xxngTxwOhrWXEiKUeovuEnwzq6HkRwYvwvCvj5JGp8tzlQ+oX
2QF5sAKpxO6A+d0dPHVPqNhxIE6g+QkqVduB5N9UOve8yODSaI/rNxoZVNZk9FH55qY799OjztaQ
6BXMSUDHOYhU9ZiGOWa6OKTaVGXKgLb4Wb+DV0GsrH0HyiXAHgA7tPV3KHJv6xOlQ3vnYbVvs+7q
F9Uv3BlAWVtSt9dPQ7iQ2IAIAjn5X4gmp31UvLNx3DVlsSc+qIOjEVtFymOV2wT9895kT9YX783K
ZiEO+cNc/vAnPyWYZ6qifVuPqoJLYQqWVerzNnXlH69wrlSok0vp3WcZQYfk/vHdMV3/hwKuaiOA
rbyKQVnfgze7hUolCi62xEgOZxDq0yGzewwRkZxZNycZOFiSIEd4OmmzL3zEJwkhLtd5c1h+MARs
GAsAGf583g+4VKmnvEQgAhAH11yNT+vnUGF/ARFq0/L6hk7p3hHcOwiGVRF8QXWAYQboGz8zFDwG
XqaUgAdsg6Q05iTAMKkiJxFaPzuMZyib9LKzCvrOlNgjrvuG0nHrDuaGZJ70I5r7CMAqoDcU6M4u
an5gAI7fDxQzlqWX9JG6toX851n6cGuT+JFN81J9r+aRzoxpCADyJR8PHc3+NEN5CW13VPRrcMq7
35t9Rci+Wr59Nh2ahuE5Yr8V3O8++HBgfMMGd4vJ7z4L0bHxrn2OuNxDng6ObzBKFxj+rU9hvR/F
ZNMl9yQYv+5Xr5YdaAeQrsuQrxr5O5r61enkzWSrs6rb7NGy/v3/K0Bdb+vB4zIkBt2eOPZTtStm
/ongdcIS2g8XBo2DY3DR6tLEA8ZunFe/oE21p8C15W4pw731MTh2InMutDP/OjQX4xGojOzidihA
Wsp8r8Zbp+XWhO58JDYzH1LhidYFQowbgSITOqDzQPV7q3vpoEIDZ8UfyuWE4ie6kbGTb9yK8MDb
ufibgeSaBnp073REGCHMGfCaj/mUGMQuMHIiROg5uvseUcCwQeB1wzCH8alr34lAn1SJ6mbqYUY9
2OZJNWFCU3YQfprR7sd5VGULxC8IHgqmeEiofXhZMptfwN9ctkpzDwPLXCWt9ThGjrpHw9sXu4kq
bNTkeQDiWAkaB5q+z9kN+8RdlvEwm6zcRLzQB17k3YR2yHwHLdN7Qvpi2TcyE488G18Ux7QdQ1pm
4sBzgNit5lEBkPxNrkHtnmv/OHhNeCiX6r1xaYbF6KV5y4GqwggQ+bjM3nnfvhLQOhI1VlsKY9B4
9t17Xpoq5iAnxF00VYk0lb9388aNoeZO4pAPImZFF6KTA1ujxt94hn/rbZhyshkGr9tFdvESikEc
rh3925UQ9/FGAB8I5MFBLZ6D62ere6QWAmAVwmXCWHkZFH8pPfdsAvB5OWwFgAhsJ9q7sYdPGNsS
k1PP+TsEywQsUTp72zgNkmylnsdO5+CloPAG+VmHPyGqv5TXw1Po9cNnb8ooAQl0ZfhCpq7W+h+Q
5K+MqKsZ5AoljREm9/47Y+QrakeMWUIDBLtt+x2kWdB10e5jgrMRKOL8BfeTnawciqNfBHc7T3tX
STyF6UiqacfZeAgc8saZMLECRfakfSDXTBuVMCin6TJ4FqGs97NB6dpEYYugNdYpmZCUiw5/lMju
tyaaIXEtw65TQfYQLPjA9M6kk67XcZ7jHWTVLLscISgOw+Xbc0fgvN5cTbhfoJmiTS5OckKOUxQL
+DYUR9vDZbI1LrLnAnCnAzadLJaohNYWXxrNm5j9JR6t12CTZyavfljf0DzDW5iIbwgg14nBRGbT
w683Bpkv2oC6/qStxcxVWNAVdRNh8Zijz5qHR8uCGgl8ljFj/nmZ6TNGZ10MJaYvQaECsGrTotcJ
tkXgHZ28+ARn+4nK8CcfVIt9BTcJIEAC7Ag95zIvwPBhhDur7gdErz89M8+qHhyM2NCS4JUJUz9q
oU438Y/c60Dimutk8CMcgALjblaTe4ZKh5OQgj6DPQBwmWHcFnbSJByQy2oeOoN4koCGV51Zhno8
r8YPFw0ZW299y+R1zMY7CteXEuPelUbyISEtAML7codW/TXqxSeEoisQYvmHuy6ZLagdaDkf3Wa5
gDQ9xkXVv4COWwHsWi13CWiLQokce9SWfVCQeY6glB3RYoTAI+tjPRcnosbtnHcHrOI8qm55ChyF
ReKp90GwU+FZR+5fiAD2oFN5EdS0QGavARCmbK2XBi8D6mn3fT7TjfUxRMuzCOcGTkkCgVcca0us
XO4BKxYeT7VsaTz1i30Aic4/XD7nl1ZU1wlBsvEqEfPIDGhemwTx81TR/NpgNIzNtDAA9V9cgmV4
Z/Vy0DWGwK2s/wReuVMRnmRZIYyEE/nw53nEAgDHfI0t75mwJm18FmwJ+st4lfefeOnFgG4P1MVW
ju8cQ9/jQP/aPR3UIbPzWfflvvX5mebVblmZX4sW5zoQD+WGP6Dx7WpuoLbIbI/LxRDEnTdE9Ivi
fBehutGRPGjtYHfZf8r1ZLcwqRtxawAajD34ol1W7weGAZ8w4ALrPEqpYHdscr3ikX7RAgEfFJxU
yvYp68ymDXysAbigj0weHtY6kTTj0YL4lELzNtus+tEim99A+kGScVC725KauCmChwCnBj2sh80b
UI8SMdq/Ujg/cG29Lhg+ylwUiL+ovzXATU6BQ6gSsIUI7S8L9XHGCkip3BN0mZ9Bzt9CzzWpQrFb
5Z/BYdmb2vsJMwJC74RydqpRlE6fjW3eo6a5clAuMPuo36p2+YoGjCww09Axg3JQa4d7YGtcL+wQ
NoqgDGYJDFiByj36ju07zC3V/D0isSPiIIH45xL2Dz6UgaL5SXYEWwJnqd/XpUWU6Fsr/w6Vfx0Y
fMjw6xuALNOCs7HgmKBMNahA5uiMEk7Akx06Xgk42On6p1epkiAsYaSeJQUEzCEO7YO2jX/U5Qjs
pVuZK31aj8BeR6wNINj0Ub8VYXkWcto6BlzeeUrzYQY9oty78OUjWJHyqPtEfCCR/EXM16wqEeTx
MaljT+uHx6sCQmO/0fMHLNVrajHqxXUegwfIapuFKsA/kDrHs1k8tV0g9VwHb5U/HWBBCGqB+NX9
O74yyDcbt1LbaXX/grrXNOgfYeu0l/xqKo673if4FATkR76qvhT9MYNAhB/46KrnJ2vQ7udf+Dfq
o3Z3NSYcmLV4DMXLNYT5ddRUG1YWFw9YultXPxhOAwVy7XOFIswkINHymwK/4qXVYUjRFmEGjxHj
52CCh8GGS4kn0w/A3zEScsNsJf3ssXKEOAebRoxaCgyN6U9R/wO69LG6a1cTsKcIq/cD5sgaqIod
PNCBe0wpV1oU9LR7tXVVdQ2WGTxrFL+LzLBLX39ZIn8DQ88EWRK/EOzlzbqWuq7x6+BDkrelz5Dn
+iRr8+00yRPg5Xh9C7By80Am34Uas66cDHFvohbRQ8ZDMCR8mZ5GQbaVBQU310Dj2z3uBvHlHuzY
tAnAD8f0sVblTVflZfTDB8FfBFjG1u4Oc98z1v/SiJE7Vc5elOOurOrtwjDBBY3S8aq7T8sHsxMw
SSyhI+MjTy1pww3AvNaKbebUbVo6Tqp8cw/9+h3s/0PQ92c8CFDgV5twVFQd9j3YDLctZA+dVmTH
DdZy5w8XQi+xBBmDoGEDnoQdgHA+4cDnUD1EPW2mKUoXt70H9c5E+mu9RI5bbCrgxcIDRtt/FKur
U06xwzT+XRVciILE3kIw2htecIwlGC4ZOZPKTRnUKC3rn+AMuKoYtxIrY2UqALdEGAkDXENo10+F
fiMev4+6v4ajwiKLfyYhPU2ge4OO2fz/6rk+/4nc4WW9AbWFkFZoR2zptF8tQhCFg8EqQlZT56FA
x3Tnx1BlOwYxFR+BGdv2+6GFAcHYzd9+Od6qwOzr+b2OUIBMkNvHRStQLWJQoeaLxOsmR+RJNxog
K5TvId8ZOljeaJabjwqD9iCj4dujiUlqwIu20Ru/y+MFInQu9be8GEC2bbA8MR9sK/cNBD+7ANuV
bZKjm5TZRU3XBUSYfF1ORBu4XiTsWT4qrzjglx4nR96qir0KPe9RdcRkyGKNRVWQdo5NSE6j9W8s
dGzic/2yon+QrMfRlzS4V3mWOqOJq1nvpUGJAENpSF8BjvoexuUs8XEB8KOkzQ4auoh+vmyUXolT
80u2ttYDcV/+f+FWTdY+qD4YXnnpPxFbpY6QW44gBf+8/1MTBwzrYGgygvwvQSeKsAqA3XAEL1PY
fyAFAXQi8VRFqNlFgnJ53wHKm7vt+kPlUO1GHp2a2dtUll7wFVrUXTg408+7Cee0jpZA5bi7A165
6DeLRnQHGosK02EtNooSSKgLCAQuKzOkP4J53EIRKcFu4Uc2tduOyuPgVLs1oJP8qxM+1kB+13NC
ZLysZwI32oQBGg9tgV7YS3Fz1/CxHnHQ2H2xfLtA1te/l4XoSNYf8eErYYNso3O7jZBTbLddIwqe
sALRrMISfANDOyWrc9ENm3aGUZ96yxFmJyggrmG7kMUVvMVXfF2mCSbC0NbtaWKL4iaMu0WMkFLH
BEuxARIE2HgYhAYfPMrA75LoWxpQYaZE8+ggIpZEHYj/cD6ilm//Y+68mvM2tnT9V6Z8feBBDlPj
ffEB+BJzEEXqBkVJFHLO+PXnAe0ZkyBFeDTn4uxy1S6bEhtodK9evdYbospwAD1xI1Nm4PWBt2nB
hdnzcRlN0Seth2xgpYQApL83eq6cJZTHuU3tB0O/meNrgYRoG5Xfy0k6qQzgVLQivWsxoP+fn0cs
LGIoxYpdNcKyre/izLuII7yh28GZJz6nD2SluTs/QKwWDktebiWbyKjxf1N1r2fTtVKEh4iOKv91
/twcvlLWOvPOqUAmznFsQnVqDHpKMcoGJtQJfxLGAeWa3EYL/Sw35GuVS2ITdRS0stOJmZtY5EHy
DQQg7YVkQ46Q5EfUEbY8QpvAzBAoChuVSPXpxFRIFa1LHPZAe5R8Mh20a9XbReYd+8IayL3RCE5p
G25gESkUfCsKQFnyGCb9I0YUn8za+kHsgw4oqLEdTc1FhFKtDcIaV1Kdzax6SHO1Os0nyTOpBmq7
vIsCRHFqanbz+omNx1b27mVRvy0buDzzBNK5cRKvE/cZjbRk/oVBwBWXa9ZtNSvsCp51pSrTuZxQ
Xpm4xWlq0thTObLJZvTdHIHnn2OQ+knssqfK67NvYiJeGvlAh0f9AkmCe0J100kzma+7zvvxAtGZ
y1yVv+mddNSFmlWhYMQjZO1J0vYwpYbv8zKhf/sj1qZH9HKZ28D82mXiVZep1O40attGfoPkZ76V
pgwnIoUbU2QJV/NqpJF71aThaZdmD3E0PYRqRWZQXPhUWCkqbJnEgy/0rpZaB6OXHvRSPod4c1pZ
0Y2oxWeG3twKtL5V+iIAyITbOO/AwxfhleRZ40mBseEWRu+xKcp7P1Lu+lj+4qvKtZaQCISatRNl
xFlTVQocWe0JOVZ55XXlZdqr55NenxqkBtwnkLkuZQbpnpWZI6Nx4xRyjZnWZPjJyLVVTr9nrfcF
MN0p15VoIzWpgYScNiNG6dbGCRejed83uT5slKS4GNComYz6oqAwAEtHvgKcBwDNeqLygeMOBW1U
ZlK7gmy0gXH2KIlhvanykbpO0ZwDxlIAeudfCO23Mk4MLp/jvjbGkh6DfF/LyicS+Etd0657M//q
5yPSQQm47MlweWUXeVQI1wZsHOVCz81tbYZuZ5Le9vKXUtSIMEQzTlBquUXyvYLsBPinVhxJxvCs
bygD4ZMwDcmPTgSoUdaedYIwzvyACaw2HXp1FjYTTF9aNVpt9q7EpWFoIlcwyvo0GbLHgsmI6+Y6
V9trjDM9G5zm5byDDZ22Td+VdlIqn3syhiLmWjMHojkA07TbeCk7p9f63FZU4ZtSzEQ62o5xmTwW
AAqqvvkSakNuh2n9ZdDCr1R2Mk5ujQZE69S19i3LAKU0JryxSpV2te59sozqjs7/NlfpbItEVW3I
7vO+RN2kFjbSmB/zyroixMNDq4m3gnXdTNEZydmdXniPvm8qG0OYjqbZAUTWbqitnAxJcl+DCsqS
bK80xgkqITw6j+JRNxfH8GiKDy19q+AuDqytJ8af8gQ8F1DRyEYKBjpmcgjFCaLbRIJRyMG1pBCk
0De7wbwts6cG/IEKfH0zdbErNtl908j0CqObMZmezLDb6tE07oWg67cw4ADrgC4sN5NZlJjtccJH
AVddoTa9Q4P+OfurNVBj8C90MRd3Eyz3bVNPCcQHXJq1zg9tYMwpDf72uhzi+JJCBqhoSHVoRmT9
3qLCs4ftHF4bSQgUrHyCrM7rKF33mb98Vmq6/12pjPRYA3+gjT1N26EEiqYX4oWupu1pDDFio48K
uDFf6zZyn7VA57nkWpEUw2SHqCrlcbiDL/U0KM2208qvZWFeS+FwKCPt2gta6AwUdV1A7Gm4kSOi
r6/rCLcOiY6UO6p/ZmmK27TxBVvTuvAHzFjIAI2Xnf0fXW+nGqVaWnqWnNt+sftWTD21Ir3a+KVw
OqXBFVTv3ZDEh6KkF5iey2r19GtaKQutHq2cmrrQQuRYoPcd6c5wTZGtfkXG5GdaKQutnkRsUp0v
zm9Hg32WxRE5PJWOZL0X468fv8H7knL60kHKD3GO6iKwoROAQUmn3S7r5/A04BP7zyo/Hw/zE10c
c6G5A0tXoXk2oM0+SDb9kTMxTVYkWX72qxeSO4aEkUquzG9A5QY6ui+jV1Mbzq89+EIGq1Hr3MgT
hJATEBcbE5VWafR+TYhoaR+VQ8xKxQjBAKGpb2vZvMhBP25+6bmNWWrphcpaOtGdKttUdU0sjXfx
EDQbvZHW1LWk+bu9I4JjLOS1JkB6Udix6eK0ohtkVXJBhtkZqF8Eo1ZmLqyT7LOgpnIHilXmvts3
U586rQ4thr+UpPK2L0Ao/NpnWppOlZ0a5vWIngkQAoB5RSG7IQCHFa3teTu/97aLbS4p+Rh4Roy9
b1mlDdUvb7wJe3k4lQEsRtuPv9hPdrsxr+8XX6xpy4gqGlKkqXmTcfugmAo1QLxVhLuPB3hfTk43
Flp44xhRtgsmNAPVuYfzwP2FOoBffBWD7/NuTyg7fDzS/Mjvzddit5cZlx5MXFEO9b2vRZ8+SJW5
poH5E60wY7Hd28xATzrgd3OJ6/PricqxDgga5RCoJoVT03H8+CV+9tEXOz9EckaLgF+4gZB9Uc1m
o5XFAW/2FSOcn8zR0mdKscRRwbkMP1GIluh3IqDTtb8oULd0l0Jbpx7iOuNMnBO7eY6CXvs18y1d
X+z9cZIkmOIzC8QQvgJtbRzJT9RfUlTU9Xl3vNgFwPWGVNGwdqlxdHHQEa4+10Wm/5Jstb60lurG
1pBaRBtJpKXgXEJXGvnZYiVK/OyLzv/9xaMHhdL2dM9YMF5/MltTcDe9+ngt/mTRL02l2mESvVDH
G0HCQj5QK7p3ukOhoYcoWGpoMEDx+Xikn+QD+mLrmk1eFoKEIwIHdHoWVWFOA78DWMqdcUMHIqPV
N2Yr+q8/CXn6ci9rko7RQ4ASH8qPuOlID30pHFRRCu35JvfxG/3ssyz2MTgM0dLFQnMTxShtAwh+
i8PYrwWJpdNU50NSmvA2RsXSuhMQfcv86SywtMMvPfvSbSodQkiCBv6YedjbQthdqDAtPv7VPwlv
S7OpTp9KzzB5clMKtyKoOPh710JUf/v41/9k1pd2U1WRR7o2G5yjJTvYyET5hyDJZefXfvviQDZH
CWtSD2/0iDK2OxeCpHLStx//8p9sAW2xjzXN0iH4oW2f9G1eUBj3NO9YiUBYNkqRgc+HqhaDl9Sl
wf/zff792/Af/lN++efZWP/rP/n3b3kB2t8PmsW//us2T/nnP+e/899/5vXf+NfuKT9/TJ/q5R96
9Xf4vX+N6zw2j6/+xcXpq8E8/qkar59qQCbPv58nnP/kP/3hvz09/5bbsXj647dveZs182/zwzz7
7a8fHb7/8Zs0+9z8+8vf/9cP5xf447fT8OtTFT6++RtPj3Xzx2+C8buCWZ5Gw0RF69akLfvbv/VP
zz+SpN/RnQP+hIaUKUnabBOQoXQc/PGb+bumSZZsqYZiGsjeKMSVOm/nH6m/KxpHq2UhMipbmKn9
9l+P9urj/P2x/i1rIW+EWVP/8Zv+7Bb4d4IDuZO1IMu6LumSrImKuFiHamspU46IaueptNRDM2zh
BYTGuLcEiAMbrwyHZtPIImoHZa0gDqno8V2XyOZOz/Vun8SD8WN2O7gFElXvEBfsvvuoKlxbFNA+
+Wj8XCLZJO2TLA9KcGaydfDaieCl4sB8ME0JfajMTO+GUG5tv5Eo3iXtcBymMN37cJTPOwobO8UY
xcveN72tX4n1+SgmygEZx/wHXW/lm5w3zUOdDtKVrEiwLBCiTKnJNYiXWeUU3RQ5giFDmtSUPqe+
vO4rRAvFocNzVcimp5EIfgijinqd5iGLKAsa0BZArGoy0JOGbe6dFa3mbSF7KseUmqLTmKIMsEyy
DiD6ptMipCoIgrD3LlpZ4eruey0y4CJqbrUehNsw8JHu6LRUoeXYx9Eh74Vgq0Ez2ea9mJzSmpfv
qlatTnoFmRgYQaKbSbV3ZfhDfGQjUHKRh/yxNazpBjjCeNZFuXgSAuG8RD0sOkEOunW0pseuNkLy
w0V0KnYbs+Iu02Rif8E0V7dRYyjf9agP4T119D4kPanQSKGNPermdGVkiXzskHbzNogfzeqHsj9w
rwvKbYxv/NekMvu9GasgWlWs6+xelZuTzjIGbwPBM6S9EXtOXvo6ZS3IYDLKzheVWdeHlIwCZryA
+p0hd2dI1AlXMcpv2zDupk+maRR7cepVCVkDaq6Q08cb0ypZJyIyRVMihie6MNafSXx86Ncob59Q
fYd4MOrqwdPkZo+CZn8z9TSxKYBZW9nzm/3kJ4Xt54GCUlqqVNcBvehvgVQ0e2kKM1ttJog8YSO3
/KkyLB6ECJjg0KOCpqpVeN6h+3aSmHH1OY0T4bSJmu7S88cAr7dG/qbUlQAHNA7rnawWvttHpnYG
fj3dpTKPZ/qR93UEOFttUikpZozRGJ6CFE9p69Rq8cOoqIZZ6CydtgHo0mSo6RwVdeTKnYageEBn
z9SpBKSmh8roAAfhBBWJYFej87ZNMWW4AT4yOH6Q1HdNXQH1zNOpb9F0SmMH2IlwXad5ASkUfN21
BH/jDDx5943WiHxT1wPs2VGudyqiYNBuVU3ZFNaUf0YgIfwUzDTh3JTag1Jo8pkW+9I5EinBAQBI
empCLt/5UyRxHQ9p5RqDeCZbo3KG1gHiE8KEdkhC124QlBtdH7NdDBTukFoi0FPd9Kil+gbUq2DY
ydQ7qYTKuXzoFVF0ANIkqN9dw1yrT8QBWGBQggCGbEKfeTC8s472qmsArN/JCgC2QUcKDMKb7+ZW
DRVVo+1DvKzomKfFbohGBRePPL7TofMdOVizb3VZdi4Xlt4dcopRgi7TosrT6lYcJcXtQwj+Sqy0
G1UeVUfPDGAXGV4FBy+eCoANluSGAVdAcDHVaY1SPVyrKkVVQAhahBaMZjykPiJwQgPfFD0yYUfY
rdEHzhL4cXqb3GmxFh+AkvQghgQzv6yBJIJZD6HcxuFQUe2s6lutbhIcGKqu/a5kTAlyKp5twUdW
bSjfYDV6YKHixutF6zRMq/w+HK25Dz2N0L2TtNxiAaAeigAeB5AaC0DnUOW+fEgsjVZRhtrm94Am
nXeQRcM4a72ynJCCEapzRGKGT5RUDWsjRHoNcLopb+isBKe4A0bqXjORrZPzfO7c6gJUKei4Gy2M
+/NeQX8nz8kwOBtQOKQrIp8VldeCZ5WLHVybxM4qGueaV8kXRTVOt5DIZVfqjX6P34T1yTPgQpcW
a3TT94J6kiDs4PRyT3t1gEFZ4YTq1DO4vfaoINd9ggaflGafR7R5c3p4cguYF22rKYAVXkTjzFGu
kN0QaUkFsv+pKaGTo+MKik2XShvsLNJ/Wj0dpmyk3trHPaD6LjzIvcRCF63ss2SYWb1F0mNGJsuR
EFG8zgLse+p8PG0mdGqNxBRvpA40qtmP8RYZOJqMUQ2JFzA/un2pD1mnLfaIoXsXeleUDlhc5dRE
Zt/OMQd6ynwRiCfQVVsCPp3pIrY8tY6IoVVxY9e9vPqUtUL7kFee/ykM8esMEwSKIHdJYAp6BTG/
rT8a3j19HHXXmGH5hZ2VuE06TVdt2letQzTq4b50bbwDpz8cMiBr3dZCeFs6mlzav0+cYfCCPT3A
ZVkEyoFICMocXRgJIc1/E4mPMA2Ky4ZkGCnjSv+RdGr+qYpnYD+f5cTwQFRqsgZOY1KRWg/8yaxp
nw9oIBdled1gbPqAjZmV2mrVRLYM197uyUNxRKbOqc0rvfjcGziSl0MkfvVQg96CPOiPaKfTckhl
3a08XaP3DD2rULHv478pxQWntHilwzY/K8OqOZUnpbtMJ5EWlwa16yLMk+lLAdllF2WNhgDLxOof
2urBpNNxFIsKmLrXBR6ScZmGRHjZK0haKCPXUJP+RFBAsEcXRN6a8IEiVbIjhAMViGZHK2nC7wXN
vs9mmSCnURQhwgmdl4YPaQKGcNOKiIipA/ZBFSRQSPxyhMpFW15TKo3sLpggMANUu9USQXyyukze
e4msPnTwvB25M/UrQUJ+iEHRTzNUdO76QoVMFSJ4P01Kig6G5e8sSUIOOjB6FlnfXrV1o3Jw1QOt
h6nTUZjCqeccqTAArgLIxNuiqwwUTzoF9ZhUL0+6qWqvpDYZTvIJaLBThR3cSdrE49dJH7RrJB3y
mbs+0RufPHhhvl71u9CafGTzZD94bBqzbb+1GBuRDpA0gMSStH5X5wHSEDE0fHQhvRK+xzSDPMo2
btAB1xECUaLRJeyjCgtU4ZCXQ+fqEqzJMY8lwCCagpyHWbTwaGT1PKdV0GyQKSkfFF4GfWGPnRzS
uLwQTaIAUmsmIF8pAzgQhsQGAf2PkM56bO7gYQh31cx5S1MfeCV6xLSuuEp7uyYxpM91paTXQ2fk
cy5alHYTZZHdyiMYSE/QuSeV6i5qJc5sCyzdeSWb8NGQgrspgpxmWVNJ6X1ThR4tTzSqoqJCN0lK
tVO6e9WFFqjZjUpkPKsR0NuKQt7v6OQqTjvp/mE0hAiYviqZR6XrvacpSL3PBqqYB0/tI0gRkqE/
wQzwLQS8eyN20Q/zP6P5CcAfESumoZ+6azKJtjpLDZTAHjJPibCUNFS5Rg/EiIuB40cYEKUBP39W
gs889H4+nIp4b58a7O7zjs4ZwO7hU2lF2p0Cj7LbppkKgqxSQfmzWYiQl6I8caBvNEvwZVspsS69
y9EDP6uaVCJkoN5y0BvkDGzB8Dv/tI4D4wvtVOO+92BXHhsokPl1nCAAtwnRjoKainiQsp3gpiag
fTVoJBv4jcVdgXvC2ZCHQ7szx9gqbBIE+WIk957sSBP8mTWS9fLW0yIJf+RqME8R6im2iVLHp0Mq
x+2JLGRJb6eeiAxQqMISyryOKr5hqtDExm4mr0Ay3EVG6pEgmzCQYSRW3aaSRBmFlRqsr1CznTf4
pJWjW9K9fADnBl5TbtFG8+me5k2Hfn21rYSq4VotRl6xL1JhVtlE0/EzNNbyUkp14BlmZIja5zIs
8+FYcd6ekX7UwiERA6SnTVml1wlNicetoRkGhTqf7wrGMblSQqD2OAhoIk4VIp6AqlcKY/JcL3p1
59NF2D2apZmiZmiGurjzAWAeixyZxBjpreEEmtxtbU970LSn8n2yR9kCgbQzdZtvx69X3vVax+V1
uYYbJ6PrXPRUWTOwC7IWRXyNI4RCo2bLEMv0Jyl5msYVa4nXFZvnEZDLxTFF46psasuiHNpLCbkW
OhuD76K1Q9K9MoA0P+NiBlVRRUxxfgcUjxfv4KFSoEghMgCH6oA2jtNt2q2x8zbkny5kgJXS3Nv3
MSxeSFE0VdU12VwUGdEV9jihSO2bM7UFlbJmz/m6JjvPl2GpeEhpqqxbUKMWv7/WUW5rpgxV4dJV
lWMnf/LRCBrOPDJrpD5X3kaaf93ryUMCQhJZApIFrmTprRkKsq9WZeZwrT6kR3wgNmj57LIjZc21
oajUfDSUsqicBtJI7GOo8gc3agcVAJsMqrOtXU4ysVnrsC56iX9O5Is3m6s2L+vn3PVwSJYyB2ET
u6w3iYPJRLGBgrXN203o/K/Hm1//Rb1ey6IaKkfmUDzcqnbidHv5QCzeyXvLyVfaGT95OXg+kgSG
7U3noY2rSSmFzPHvEEjhLucMJ3NLdjNBu98gnluvDfg2UMzr5O8BF40UqYVAjri3IwJXPoguFwEA
4ggO2KitO/Jpd9ftkt2krK2Zt3v79bCL5lCmDVQ6jMwRjz6SUFzPtyRmh5r6rO3fJ1eC49kv6oWX
f678l0W4hZPRfy2bv1903p8vP2MyBiZ6A05yMH+Epc0tuom28PNO5xdVwYa5xScFMNbjeIi3q9P8
3h6x+KISPAMT1PviNEAvX1aR9Heiw3Da7tId5T63PMBW3Pabtdj/7Lj4eu+boqgaCG0QNI03iwg4
GAAro3QaJzskl5Qar9giTmd3bvq92QWuudIbeBs6X4+3WENC0gPr0UtHSr6EXFhjFHVWPt7b5ULA
RMyEo8zEMGPps9tjNKTV8ujg4msPTuZoX70H1Zns0Zkhdpto9/F48pvoaZJJqxZa36ZsmubSFszo
LGROx8GVv4jHyenP4z0L56b73D+oCFvY2g4Gw4Z+7PjVc83r5Iux0sh57wFkTnDFkGVc+6hNv16t
fhp15M+Tq+68HUx0V7S1beIgCUHUkeDYOfDXlJ1koyI3bMJvsZPlj+VKbHhelK/W0TzXuiyaFtg7
Cj6LSNtTrq4Ur9wC0tzDp8V6pdxhPERo8E8IUUfVadzoGjT3QXYmN3XGfS1ugi/9ydqKfhOkFg+y
CMEd1Q5cMsptYja2gYNeZp5gKPxnU+VVT+VVhLCY0+XrquwXU7TmgLh0tMqiRFPHutqSstvwQ+wB
oxL5K/YpmRNcNHs0C04n14od6L7acIvLpel+vOzeRn/ecw4SpG4W62/ZbGt7TUnVptqqAJ5tunk7
w6XEJG65ee3wAfpzlf+Pukhn4bcKzdsfzbJH9KqtdFE8ZTdN9fTUnD0Wyz/5/2M3ae7A/LybdJE+
vm4+zX/8z1aSZv1uKpZimAqpLbngbHz3ZydJY9H91TiSdXpKtJQsWh0aAJkZDfdX40jSf9c1UVW5
cOuirlLX/Z90jhaHliHSuZpTYHx4ZJ1nWS6IEn38kN5Q5VTBYxcHaCuhK4f0ygg9IDcSpwU8Hhud
E4C7jNVvuXhTzcqv2mcDWbHuCRHHjYWUyIvJeu8ofb0d56eiMm7qss780BVf5paRGhhQRJECpwK4
rYbxHpz3VywmqCzK0hGyW29HUXInR1k389BdffS+C0lzkQUoskxGsClg3a4cEe89k0TeTtMOoUg+
4euAWQYwq4WOZ1JxHuPm7Ogw3epYWXv31yfR87vjfi0RnAkQfJw5iLxII5qmVyshjBLyCI3C8p4K
pN2QnpWH8TQ7ZvZq3vL6KHozoLTIrrua+qEcM6Bxox/b3bQXXP9QHqazf5DqvjOJFLW4qMiapEra
sk+pSNkUIUaYOLU7OJKTOMpW25sHZVcfkuN88aIDZa8sJjbUi6j75/u9HHORPGDwGSujwZjiEZYy
hjDb4CL6gbTWJnObMyS3VzP613H+7YiL3DPv28CrRkaMDt6u33X70gkvm93qGf7eUmGhyLKpmiQS
y/srWnOUqvUxcVLKyqUttXYDx3mCmLdL9+ERSLtdO4OLaCTpp494E2IPZKWjq9hIezlrh+jiSvjn
e6MjD2v5z2daHOfomFhVjV+D09vSFllzm7rSqbVL3HArrFQ/3hmLwoCpc3snEhIq5pX2YpuUoRiC
jNNSvmq4L+3AsVyNq3u0EffBSrK2SHfn97Iod3BgY2VITUlZbH1TNjIYN1jGUH9zJSdD8majH9qt
ZItOeZPZ2qWwAvmQ3m4UhpS5ySv07gjSiyEFXQvEpjBTNsroUlG886jeuqbTb5PrBuLhpjsjzV7b
KvMV5e8E5a8XfTHqvJVeTOpUxvJQq0bKB+xdRXMhBSKnoJzmV+YB4sfWOKqNW10P50hwVbvV7OTt
Tn390otv2mIZTxJGfXleP8Y2dtGhMc4RMXF8G0gidzY3/vxxdJDn3f/2lUFngO0w5sD7+pXNvinF
DL1sR935SEk7Ub+R9jJJsd47LGGuqp4jXqCLGD4QnZznSHxbf7dK6OObcb+6h+ZM89XzkI2DIVE5
+QwJYafFhx+QGA5NPRycGgi/7e9rO7ehqQlf+tPuU3K2Gh3ffPJ5PFaYBON8No1ajOenpSmniYeI
hCpB9fN75McuByx0gks8XpPEUfuxwKVDr4riNIvzokH5DVWdfG7lngGeEGlZamD/3Bj7TIRxdJiS
m9rUqgHBnqaihD+CzT6bSkSzV47kN3F28eyL5RrgKJHpOXzo+dspe1RdD/pW3q+tyzfLkmG468rz
5hcpsy1O5LFVfR2qMww6WPCBGaLrtgZhXSTm7DxWn8L3BhFEsVNdfoZwTAd4Ttr8Ge7j4AcZNSoP
CGvO5nNNvqmUy2p04wrXA/olpbUWTeevvFh1r4ZfzGTpY49Vhyx5ZE7GbX0u7U2ncrOT4Dy5zr9X
u7X773wCLscDxSSRCJhApJZTis0IBveVPyHpV28w19JkuE1esC2RA2sD3f14k7/zAY25IqpKimrN
mdXrPT7kXepHeQjaZNZ285GlPIusnm7px8NI77yVKaqypOiqON+zFgsFlKFYBGXAfd4eueAFNrWm
K5qqIWw8GOlH8SAdhSNQDmTXUcFZG/6d13w5vLZI5GRD6sJxCOfh52MKP60zAR89cgBYsHZ+k31C
zmPlld9ZOK/GXEztlIo4+s1jVs7ozsVL/0u3L04aV90ipUWabq8MuDLH86Xp5RE1wDyVvPF5jtEB
tSVORTShLbc5SoBSyLM0GyPUnfB9ytbO5PlXLxbtq3ddhEoNGEWuKgxdOYOj2rELqWxLa3YHetuR
Disv+v5omkaFxOQq8LzYXpzF5oBCn1bEkyPs9Z3sJlvtunIRT3JQCditTus7a4etaCkUYnCxRDn0
9bQ2WLh0nSzyXoTSFiX9T9GFd8A+/IDpo+hMFAie1uoha2POP3/xhkoJydKsGBMLrENNKw7XzrVv
9s765PrITVI3NRoky0CDktDQizjrOZqP5qY9OdNtdoOaIhfb0/ZU3sTbtdAmvckoCOIvhjQW2zD1
ZFA5Ay1/VTcm11Biu0COVgcjpVSonqjbcSjsVviiBZhoDHeIiJ1XJQxa6bws7jthZR0935UXq/bV
4yx2qEJjF2MVZqBxAE1hiuvf0rsVkxMhvm7885zlBAP0xD+brwol0jr1Gd5LYBIM3AgVnE430g/Z
kekTo4Rytn5rmIPiR8+32NC4XyO+0vJ84hHs0bHZz40W9WTtsvQ2o158lsUKt2Cqp13GOCWyL0hj
2dZ22utOfCDBfUxlh0aqE67fid6JV6+mf7HIc5QPmh5JdE7WkstKslHtATzF52+Q7HHFsYGhPjUh
ZdZ4660ce4v+5nNSQaWJkgVNWo1a0uKVJfyWVT0FZQmUAPcBeJRVe12heQE6BMBe4XpGA/t1rygU
XINTUc3QPQjtjwOZ/E4ge/UUixlQAw1vAJnaOlJFTn4+nY5k1fTdR6Sh7OQ7+54mW+xCfN6kBxlv
0+KkU09oZK6nHW9vciyClzOyuGFEo+wJVsSM1K6yzfrd+AVjC2ewkdRBSv8S4NU/iK3vxaCXg84B
40Wcm2qASJHGBOhn2aG7mDaBE9s624oP4mSrR+R7YfXlcPOKfDFc0PsxqEiGqxDctLIrXS5WFpa8
NsSi1dX3pTV5rYTlK9kiUNEvWRvfe4nmEms2Wkf93Ps8KyQIxeWkflbzh8I3t8V4l1VU2HkwpBiR
ckFrjO0QaztBQiN1SPatOLn4e60swNVtsEjL8kwWRUzqR2e60K/QCptTI+oFdkuyy/4Lt2sH23PJ
bBnTXnwCdXEENDLmkda85HuWvLZFN2EHsuAo79uVDsrKh1jeXrEf9XDtZqAA+icAdHcIVkaQ3ovP
L99lEZ8To44iaQ4iw1ZC0c0BMTQOZ4bsiphuXSYn41ZyiZw3coYV1BXic+vz+W4IoeJtmPJzrXrJ
8i0SpG7CaZzn07uSkxvt3vIeJeEokhbpD0C/NsVdXTzUKCWT4+88Yz+nSetn1XvXNIsODrVLAEcW
KcXrvdUghgAYh5vE3MIR7xAwCF3PqZ3eAYhe7dY+77tL9+V4i42Gn5k1DqDRsZK1dcQQ3LlF12zw
X85PEQOxg+Pa2n1vRb0ccbFZEKRv8hn/7viIbCf5PbWKlejxzu7gDsatjzk00EdfFoGbhL5fJoNp
1YOCZVUgADfETW1jieMKFkL3prEdK/U+aPW7Skcf5OMDaZ6z15sTUpb83F2xLLb+IiGSjLIpCrPr
HXCPONk2bp91X5RSytx4QmFJRfDJ0KurjwedD5bFoLBWSEC5hso6jJjXCycth8Qrmr5xBOMrHvMb
XKe3DRbdH4/yznpBwwN/dm7VQJrk5aVBtoDMgSftON/mK4q2py//ENvQHMDKjKhVr8zlO1kVMBJL
NS2NI8XQlm3kcQzLFrkQtJTILrMHlO+c9EtAmWwGA/UXFY4N65eVd77gq0HnNfzihDNq8ORpxqDJ
Idc34fnozigdLLXmTknrxN+LO/DddsF+XG1Zvze2JsHr4n9M8RtUWi6ooqgN6F9sxCMo6/axPTf2
6LvsDBt3bS6k4rSJtlxIXe2o2MCSu12zC7f15+lRdqLj6nVj7YEW8VkJAFrmHoqHYbKZv3lzE5JG
e5cojbujkzvFbjzNnfTiH+Cy5kW7WNTqy7lY5pfdNDSjyVxEB+G+4JDDmNv27pvdPxjr7a1KejXW
8puHWpFCfJgXmn5MHoYb4TPG83bFO/a3/YV3Uu3whl1Z3guM5ZxBvx51kS+ipTVanc6o6k67j6+9
IxJGwlxXcZtN58a38Ars+CZxFTRtb+LtWuXxnajx6qUXmWOGJWBtZgyfVd0WLZ6wqZ0s/fpx0Fh9
ycWhlrTQktV5lNqt7+TdaPMxv8fXNW5WB21fojUP2M7Y4Yetb/WT9XbZO6fq61mel/iL/ZyWBir5
eL0+98vmdSResI42mMm6nl2sfNO1hbQ44HCA9uq8Inj4k75XEUgFMrExp3brDfLm45l9mzq9eq9l
JaBIUgQiLPbHc336pNlrO3UbHdei/jvp0etxFocLiGPNQPIHkog7bbV70YVZ4WBtsjFmSA/BWNmF
KAwe9W12FTr5CZyvtRx7jjIfhAJjEYXCqqoiFRFUJztNbnGKBg6KwwGFa3q6/yAPWwl6y/aYHqpT
4vcM11CKq7Ck5FW9Yuu7wjOsECHw6RFjy2ZX7JKz1X7g2zv96/lexCJlnDSxtRi9dptTyNiHYTu6
6V7ae45/quyEK3mb7NejwVuwxutoZCyiUaB4sMvk57fu3eKhuEUg/EJCV2OPOvZxBqv1yLBdBS7u
fitB4t2D/kWsXwrbjBGcx2aOv0i+0h0L9+2ufcKV63m+i2lDLuoGK3pEq4MuIlPc43Rsac8vbO7y
a0yObWixh45jpj3k2+4flKPeNpafJxlE2gzQgk69iA+ZLweFDMOYYJRdyp+g/djKLtiPN4G7drz8
JPD991hLYPOE2XBVR+K8jPH3vZ7wG+Je2nOjwg7g/8F4i0AhZ7natObzeCoJA7FdsL9ZuJBs1FPa
ye7H4W/eBm9jwt9vt4gJmZ5xDyiZySoE4FZ/m6Z0Jey8fz7+PcIiAdFzSI3hwAheVp76OAeEkcUV
uNj+715ksd9jNOVHOWbaunH2Pjq3WmllqlZXwmJrG7Gf65rPEOouuy0e5ltlR1Xq/5J2njuSG8u2
fqFLgN78LbJs++7xf4hxoveeT3+/bOEcVbPqNGdrY0PA1khQVDIjIyMjVqyVc7D+JJta+3CLxEKx
hoJ3Lh8OQmhPQBGZrGSCZUc+SyG0/4b88mHN26/a1JhNAEClk1IsnC/r1TkvfHqMIfyWZVVvR+PE
AO7hX+zVmZWF0zF0BsgRuI9XlzLENzFgmK/vW7i+DscwVUaRaZgvg1LS9G0QYWE2f1r9/dimm2L8
/b6Nq/eb9o+NRUbE+HQCRxbfKodl8BQh1Vpr6ncaRQ8Z03WeFlbPmhwkm/etXj2wuuo4tgO0kNGm
t3lYk7TEh95hh+Al7aantkq8/87C0u+K2o4YS8XvpOEzqvHf6qgtV4LClSIv1/PZMhYbpAeJrKem
PbxW3+Kvs7OHwvgmcaNbVLsDlJm/6/8Ddf2/sb1r326xY8ichK08YVRSmJ7fIRyN6MtWfkTLGwWG
5Ki53Uv7ce31d90qgCtgSdB+LPOgtAStVEbB6Kl14tUxJK1KvOIUV91d/8eE+AlnyTnyR1o7IsLq
df5LlMGkCntrQcL1vmOsWVm4XmmbvoW4++hFjs30/9aUb8vYWjFyNfU/W8rC+4yiyZWpxoiExFam
yAjI3akop0tIv/x3y1m4oORMyOCgTeyZVnyKotRNfHiTGIB/38za9i+crrBD8mAN8E6UG78yTb/r
h+74vom1b7ZIh3xTStl9TFQ0inw0Lp3kDt4+Brbb/86SvSia+2Gs1nPLN1NS9diH2dOIbtBNi4Lj
KdXjT+8v60qXVgSJ/3XrZUEOMZMka0p8YTrZ++7Z+YEMBE26J/9IEQO6+2YH/baXQeR3WLGsXkuL
ziyLf352oMzUbGGEZJ06gxcRiInxEO4cl96Xp1K8AeT2vsGVo7VkVh2j1g+CgpUazUlicE5KPuvN
y/s2rsZc02HWWaEICJBg4fBDBNVfK86vwEagxqcAQSWHSVzoPvJ91R5UFA73aynFJXqPZN02gCyQ
UYBeX1bjOGeS0rS8sNPb+hbanC/9rfiq2mG6Tx+mj/ONmEoiF3ieUd1AHI3xPf052Wnf/yC5Fsnm
Mt09/y2LfdWbeNJT4AY8HOJf8uvDgenoDXIkB/UgHdfaWtfO/rk58XPO3Cjo6xplecxBzHMI0dVs
9HmFnfBaOVkX2Fpd15lIp4/91kbsW7XlR7y/BAq1/6XxzuRl7Zb32pbgebd2m123B+6VW4sJAPj1
lvaQwZN0nia+NDwlqKMdh2mkrJsgnsfQ9U9GzffSJN10g38/N+VTXSEWJ0hSbLt9fN+jX2ePLrbz
7LcsttNPzEoCeD14zkuEelYH3+7NDABUoweDTgGO3W6kbULCLIakYP35UbxUD6gjSicNEnv+hWYH
uM341DzIh9UgcnX3z37dYvfbVtHg1gYvaGwmUC0Ncmfua2fo2N8nzEmtj0hdfRhDY/a/myN+0pnD
SZY+yf3fJnuPSugh2TOhtJFO6336a5cOPsCEC38JWORbU2aYBHViqxyl0b5L2l81VAKWcleWyu79
Xb4SGxlCEKRtMpBbWB7fGppmOCN6CUOTVDheP+g/bCu+V1tYVt83dGW/MKQ7Yp7FZgh8saLZQSp8
kvEmFQYXufB/RCpEFe/bULXlcmgu0VoSmHFSeAbNFucnGUZ9iGDhcvWuy1XFGysfeqo8anykp1F8
G54gQCNTTNstHLsSwFIZnVlLi6LiazwjUHM7BEqZb+qsNy2UrJKsQEZS7usqcWW4aKDpgeY8OSUy
aVOyCZtU6k6VkZmWDUF+AkI+HqEAdc2iaMeXKoNR60OlW7F/QqXIGj6HGsxEj31YFtbBTJRS+zhG
cRPnx5bL2t9pAVKUUPCj9tSmrYGkc2D4n2e/zoNPMXhpYDI5igwvit4PQnJYb6hm+mrobOVwdrqd
PswSNWyzmT/bvtpEoVdbjWWjrNiHk88wpW9YY7rxpTnL/0qLGrIwGxoaJj6D0TDcNB107RgPiV1v
mf5TG45wr4Ze3AdG7RWD2beHVutipupTxHObGuYw3rNNtSV1NZXPFJXhw0jBmD6PtqGeoqCJPtcI
SRibyq7QfcptQDcbGPbm4YY/jbiMFUuqxyc1KqqPRp8UKZK3owYZPsxg4Z056FHGfFXcHKDuG34k
c5uQnYxJ5zz4eQbBkO6PubaNoiEfdk7U5SfUZQ2yF02KvpYJ7HNeHo5QjcAZbdzqo13fl74WfZuK
YL4poIj9FGlVeAyNNjim1oz0czCjQgDrWbXVJDX/PBsWmsUmlCLjptWd/iVXung40JCfAU74gWMe
wZyWGTLX8Ifs+9nJDagCLbX7hu6YYGmSKiu9s6sgm/d5PY/DBiqOqf+U5UGvtG5qZlGNiEgZ2r8G
o0t/zV2fx0IuqkuHO0tHWg8KIylVjAfDiGLw5XUiG9ljjWMqKHUZqHhPQ4YAn5OQCW/mKZ+thz4s
5P5gq6rAr/VTDKmLnfozrExJM9nWAc8IlWojSxmalQpK4MWNOSoh1E+TU9pftEmSFVQInPp3AmfI
B3007O9G13bdbaEgJSAErR/6YcwsAFUIr3hQ5BjxnuIsSg2C062zNlA0xe1fMUJI2pOCND12ah4E
H5kzDhw4qZI5rB4HKdeh/Sqg9upe9D63MhsZMCTuUektkkT6NHQQwuwjdArHYoMIO/5RKyjZeLNi
xOXd1CB+DPmHFSBUWML//6CGKarghmX37TaXZ7NH6aRCSJdpOmWPVsGMRtqcGTy/p3betXWOZGIr
SZq1bRUhMo5WbpjvApQPIRyFOLWaPCdAowlJUaRit1HSGfmmlxqj+WS36L9vtcqqwxd627l5iDqU
ue9Gan5HEzXY5ovFrGkeomQrm0zCM1wHKQ56CNNHJ+nSAF4y2Qk+KhJ98Y3TxBBPKf3QD4egdwwf
/TuUcX/AaGNr8wY5XUt+CIJAso51EnTtFyNTS0bHMtAKiWt0narEW1TzeqSExslMtWw7lpKjQDA+
OSMvScsqfebpnNRwSuadIc4ahtug6001qE6VpqLlxMxznqYBOBq4ibxmzEpUThS4seTA/X/6bDgR
KYEJaiGqsk3FsH/MWY5j5GyqeL5TJKn++H5Av0BKKPAmMktlcTHBgWIt8y8yPGDrkO/yVIiejUO2
V/bFhz8qCIps5jzb+dsSUyBivlGVl/l7HwfhBDFh5Nl3wX10EGwJ+Y10J3s5w1traftFXV9YY66V
iQps2QygvL12jUy3k1iugFvelke0N6GZ8pRvlZcdnb19iE+WV+/WhgAuksulUZF0nOUvIyzbsU6c
egVUGzsx4lDejLQSZA/hsePqMJW40pef9HyRiyvfshOpcpQyesUKTZ/0k8CdoTB1E+zrrSizqt74
ez1PW+ZOy2UuagKMOyqzpPFt0XAXsqyoLrRdi/Thf0jLAoPIYhcXydOYwT2qUX5igcMWnwGaZNyj
d/VYAMCfV/Lxq2cBjh6H42BqjNwtMt6S0IAkSB5B0dDfcroPAc6iH9YHYl97lRcbd2Zpkeh2rQQr
Adpynh4o9KCV6pjnyc6Zyheevve63L9kSXfQ4vC31SWHvggnF76YnV8U8TaXDPCdfY9YVV/wRIAh
tkyRNS6RSMybgxIH5BmWcUKS5z4egoPSSN9ku/gwxv53eKrBwhqSg2ZeG91NGml8BQUmJdnIQ/N1
l3bW/DJVVveooAnswXiYbobA+iEZ+k2LdKTbGjXyb5C7jeZLGptu2zoZEoNVs6sc+RNwgn7To4LD
uM83OBh/OEmFtk3v7LOs/zno6U1aOd/VLPmohHCm2BlK1rVn682NPUW7Xhm2aZEdNCk/RFZ4l+h1
4E6Sn7lSUp7ISg9Nu0Y3fgE0xcXoQxACBRBD/M3bM4u+ZWbFOolc2s4lLH36VySrf3ZBzE+YUEGs
vCqaP1QaKBt7+KmZLUReAfSu81aOOWqNTWcDoSxtoAoQFzuj709AQbe6pN10fXWs8ujYw3O5EraX
wZQZWI4GZNA0EOF5WLKl507ZFaMcW6KFSI92uBMz3KIOoXxv1zGC4kCfu+vS2uIbRU7ud1kXWVwS
jAvunWf5U+PSttQZ/WlPvgL7DBPAysdoVzIo0688Oi7C6sK8uSzbdb5fEeUsT36CefhWO0iu+Sv8
ZG4E1MFZnYy9KPks7S3eOJLSot2uYu+1dbUtPzi7aq/dBE8GEPLkW3I3fVVf0K3cIW2+Lw75XbaT
IRP88Qc4tJV9XmoUlMVYQffGPkNs9Dedhu75L4pb36uber06IjbyYqNFoQv6ELKBi9HQtEl7LWHl
mq9/KkxeBtaNWkVIR4S3uWa6gWMfbB2lUit/svpsr9IB6xJSn+BeHXl39NOLTxFMyY1d0a/VipZP
z9dtOftxi6CpNNoQ5U2IJJ/6q5x5G+Z7c1obU1y+ol9vHDrzwEZB38EM8TYcIIcXGB0PC5D0+ql+
bBj7Ttz+JEowsqcf/gCaJG6V828uLJqWrMGQwUSusmyJBdDM1yBhRQYGRc0XATlLN9POObV7GXtr
T/iL0yTsibXBrASLqvFK23OWpFSmzwWecqeqe/2kbrs9kJbt8GhuIBmHyK9akQi5eqtafEramA7P
gmWAnbhWDElPxfqq+3zXH5S9dWrv1qcSFoRDr9kCREd8SxnULyWdRTpUIJKoGYGJUOLef+rVjYzQ
p4sg5l45ZB+Du+wW3tYJtqF75VN6yE81o85rw86vcPjFbr75DYvcSJBcN6XCb1DCoN9UcfUgNEeT
SvtQxdquT/rDVHOtOO2DHvGUL5LyNkpa4G+mlW59ZTAOSZkYm6a2obiGmlvytUPTRLdzV3ztRuOH
7tcf0Em7IynaG759Q5kuYLKmQ+tO2ynN8CGNjG9diE7bqGq/5ilCCrZrT06kPeZp86iG+gG1SWSD
82OVaI8m41orV5OIxosvwIVqUioHhCzDe/j2BKmtMSSTIHoRZXJGb0/Bftghj7tr1jxrGa3EbX1u
afGt4yBtmZyOQ7JDm7Nj/QCWeiMSfbSXj3DWd97kkV19g3M//r0KV1qG5qX1RaSYSj+ibMA6xx28
wgAcELZ0h0drDxHdjbGWm16JS+drXd6BpRabcexgrYOL0xND+9y/+/HUbuwH2cv+YCRiGW7F+mDH
sShakmBcgCmg9M5abfSJE4DYZah9+4AbN6k27/vLlccE5I4q70KSGQbIFu4CQKkqmwwzGhecovzo
pd5NJ2bTmxWGt4vqMrmSoLyR+UsMBiwDUYdi+JC2PHX/dhdC0c3P2c2gTVmtnV/GdIjyTJ6fTNYa
mFz6Ruc4qUIVgUg0bJmspZw/xBusiZwBBtrn97/hBbaHpdE/kWFY0BAPuYh8UzWr/ZihMCro8toP
YmQZBdn9cOzv1pOSK3FWQNeYAoDMCaCNLE7G2Q3SRlY7aEYa4PnFfX1LM8zr9sVd+DPYmq+TKsZ3
Bl+9bFd+VHk9rd5gly4jLmjVUAWdBDO3i/wsqPUuUKY88LSHHji66TZ34U6kv8yr3CNVCzjxX7xE
sSn4orjEIGpYDjpWbVA7Y1sFRLXxtjqFHr3cEzTDG/UAOf1aDL2MLW+tLVKdBqJp0+iw9j+9F4U2
409jT1PssPYCuuo8EE6R9OmCa3XJ8suLU8oM3izu3wHb+uw/Gowvx8/tPv69GsjEeX57PTi0KXiz
YPKKjkyijXkfUop3jQdlp7r+J8HiU+31IxNWqBRvzB1EKe0m2K26zWUIZetQwjEFQS59H3Foz9xW
H2cS+xHS58Gdd71nn+DLfrHhQQV48ivxVkHT1z6sQU+TyGbzv4tTGeipNA8putb+N/skArb/KAbJ
evht1qc0Li9DaD00lfoFRBSwei0KXgi1SPLYJGIX26N2Q3awV7brZq4U1rBDtKFaqCpkrcvQFiqW
1jKt48a3HP6H/jHeCUT0tKu3DYDZMtkEq0MSF1AK4hsMMgrwIyabrIscGb4Xfchqw3GnE04DnaXp
dndQvDKMY+wF3algLFg9hSKOLF0V6jpuQAiLDPrTbx1GKRCv0AfI/+NjdKgBvCfQXYeH+i7dr8aX
5RP77xX+Y2tx4nNtqJJc2Kr+sg2mbKKbY28Dl+w3o2t+UUK33NyStMIqW31euTwuEzbxcf8xvfAc
1GmE3g6m06NgFElfoj31/G3ysDogfyWsGVBDirueIhs14LcftKTuBhOS47j9FzFH9Pc1NTCMzzW1
fk1c3b5/rL0+TM7O++gEqVzz1sVp6qMJcUhy59xJ+5qRxv8YVvC6fWe2FldS2tijA/UFyGo3P85e
Rh9jUx7GvwQNWuJ1N9baO/VKhmHgl0KoilPPsOjbT6nXuQWdPAZbz37y96Fr3CCSTcoLIECULFej
55WvKWYLeTA61NMvGMpULaWVJKek9Zgrd/5j82V2v0Mq4Ekf3nfIK5GM9ylHjtWJnHfhJb3WZilt
oYAybHts9gnPB5E2re7ZxX3giCFbVda4zfm/y3xQVTq5GvXZcUWZJ/zaYamFg1s89FvG5gNvDa1+
+fR+tQgmDOABF9HyaRQ5bdWlk+K4Ii2EHWAHE+2eUYPT3wQvxdoD6SKFX9hbPJAsB12+LJOJ1ceO
MpbiOTfpTtpazLQxXehCFS2vYrBXF7nYvngiZo4xi4yPPfxmuSf4D+zbETL1/NTdaMf3veXyln27
yOXLiCd2Dv0IixST8NU9rkkq0W5LKmSlu/bmvPpFHfgHudGhR102sVQI8yAiwGeGsKZuD5mFumnk
tXT+4nCzJEbRuXIAugmOzreHO9NzvdebHisOYhTasx58mJPdhDhG0FeuVpg3SkRVCiXasmRMJ7Xg
uVhlCb12PM5/xMJ5xiocUehArUhwSihe9UT9kRTm13zfeeEBzSd9FXB2+URj4aBkOB5AjUVO+nbh
xZhInRl2MLfvqdvQpN8SvXfmTvtdrnMBXly5GLNsWRG8fLZ6we9oD41id2MmQijNJQoHLfHzjhlf
7V7wWSE8cRP8EjnwlG3SLyteexFOHUi8QJDTB9VMZn0XNW0lL9DsKWbr79ziJWTkvt2Gh/7jH4Tu
5U5qMIYB14GXBPEGOqKLCx4asbEqjdR67aIp/Ya7cCeSJ9jVydkUxG7Xqeqv2OSr2mSitGFJgBc2
dauTtchMKNYeou/TJ0FUhs6G6z9I3+atIGFdvaDWLC6ar3k+lonaUh4uf8Jj0CPe8FmkT1oDgowZ
zCRmThCdobVO8/I9w8flLYM+J16k8zJc3PyAoTQzqDHr9wgk2tONU1j71ixdGB8ffGVtvOECBos9
ON0ByZnwF1+W17I8ViwmPk2v3QkKNrpPPxCalKBgA/mF+M3Gzjb6SkC6ePEvjS5igTlrygyXlgk9
afRd2fUfwFk4vjsDXtiDy3JLeCszedOU2/xj/D08/CsAgaj/v5Jz8Ka6wqrQ1qmVN5Jt0gsJBHzg
MUG4EfirDcvudJBrd+WIimBznv4v7Yls9jx/LGI1d8Afgd/uPcGLwYoDfROBs4ENTofwwHmCaYbF
Sx8UiiGtt/IDLjyaBQvFAKgsUAe/kFwFv6dVlGHM13Pr+B9NnpD9TbMzTmGxVdutSL5WS1fLG06s
+tzo4hilhaT1PY9oxmzH22Zvg6XbSc1GKraVx9DplmqHvK0lGAd37y/3Ykj81bJJ+AeW6xAzFs8t
8lm99GMs6/vyqP9VR5tpWzyjve5BhvtTcOEGbnaL1mz21fwcvawd5FX7YjvO9ttIwLiNMKMCRZb7
76UeAkj83tPPtg+KF21FHmp/SaabUvsqgb/Kwu/+60zq2g+5uAXFhwC0olCPQTZBXV7/cHeaVmUF
FgmwtqvgfajhMHEV17+ZDijFv//ZL+LXwtjiaCcGw0yNgTHDearIQ6e7TBu9WdtB6rSWqi3zGrEw
0hok2OCEJ8VfxEqtyOOgQFSFLyzefwICxFvTFa1UQXCoroSti7KBsEcrSIhIOZyTi3RCdiS1Ulhb
+7Pe2Xt5OyEP1rji8AKDuwexH7jqAWjfWungWug4M+wsbve0hKlWlzFcTA/ppG6z8d7WA1dXJNeu
WzciVraRc3h/Jy+G9P9e7j+ggEXaaHc+ODSD7m00GVulsDeaOW06H92NZvb8DoZQv9n40a3KBGtf
7hz/ZzfcTwr9xi7ZKm3oBtIDKnRuqxmbXI828gTnRP/7/V95eYGJTTlr4y4yg4L+Mf7GhZmQFHyi
k/E0mXRZEStNjuGBbMT6k9GJy1iKOiw3tIAUcX8ai+DSwxo+tqNvwgGY6m7o73W32Y8EU2ufh0+C
Jm29aHwZSrFJRxclDo1ix7JOXeW5rSYilDZ67Oro7qYxZc3gw/sf9JoV0M9oPVD8E6t7G7Y6RowS
H+1LD26gba8nbphCbaGl2//KzNKlrTJQ6pyOkUcZdaMM2U1RyAiAmitOfPF8BIvPD/3f5TiLGJFW
GqJ6I3baXQt3Pxot37R7cdkKDB1IhJWvd8UdqSqixSUGbQF+LWNSHbad0ohbp9mKVk0GyCx4ag8i
3oI5+vwH0MTLiCss0h9CgUIXvai3G+YUiZSNksUKvfkLJzRoNqoJPWHh8kfoxW5gKJRrT6x3HXr2
f6z3H+uLrMYOdL/PCtYrIHW6m6HQQhS+bW5rsgnmqLardRaxnrd51Nv1Lo6elKZqq4svDEFqfRQI
gOFrtxu3CazPq3Rmy2KmcJ/zjyviwNklPnVSEzLYYQKMqu7h+rwRumPDUT78u2UBE0GJWWUsbImV
kYYy7vuOc9dsw8dhPx4SN3nFC66TBF31mDNTi0Vlk10n6KjwBcWsklLN0ca2klNWmk8WAwpmE317
/7Bf8IC8fsYzi4sg7Ve+k/LsEblY/Pg3qpRs+4mRRRptYvPCG+L1TuPXfH3f9Cvi+MJdAPPp9utE
2LJNY5VxHqoDi03STQetWL5RT8otQrfUb8fD8A0qEte6829hWeSNHm97GFi+d0d55zxJ+3gL+Hat
1nrVgWlWQe8NKohc4q1PFaUUO3IDLnvcJc8d8lGIFONVaL2uCm5cDX9CbVOWqQ1cypdMWdDKgHpN
MeVI+VMBuBzdjSeR+wpxgLV61tVwYCugNCi2Aghato0Kn3mrsCMYCbpSJD221D8Ui0fOCGVH67a/
6ZetluyWDVzhXedGF2+MSodjWxERYfxifKHG60bb8QdPWKiujZN8y/R3yBjlaoXgyk0JpRo6YADb
KMKqi/yoKPXRDEJdPOjm3UgPSar30BAEJ/4EQhRfP1AkCFf7gOJ0LhwauJVJtdBU2VF9Ee+tZJRG
UP2mZ2Xak2SjfpvPa+f1ioui1MoIEzkgyk2vY1tnYQ+CzgS59Vq4jbKzP4nJOVE1N4Bkrn7GK7v3
xtZi95RZK+kQYkve208BPdsjZ2IXt5vpMbm19tK+PJVusFtVELi2fedrXGxfNSdtYKItTkziWZRu
5d9MfghGuGmneiUC9r+N8U/UfS5fLXzUs2+7eCHFRlVkWdEIu0I9M9t2d6IVqMG0FfwM1tWEruyl
gV6Bw3sFCJW57JL1aZDYxRianvokXknKTXSXvFZB23XAp7jtF74JENAExEExlIfZIs4bQQVvcokt
+270QlJi+4gCFp6j3/xBIfKK5xjUIWnz8QKA43SRCQyFHg2lEohgA9FrsBHlBQupKxj2eBTBkz7u
hedEn9+/Uq44zhuzi+vTMvOpjFIWOc4IBxX9fd7bD3o7uO+buRa739hZfEw9Z9EA30RqZe5nL9lO
selJr3WTYtdl2h8wMV+L329sLg4jRfo5mbJXm70nbZBUs7dDrG1EKqnvAJCmysbR1zvyVx3nbCuX
h9HoZzOKsZt8kmkai51MoJXSd+VTsB65rxwJUzYQYxKNMwF7f3sDl5ZRVf6E4wiCb4G1C075Qd5p
cGmv0W9e20U4GwAaKMBhEB5drCwqW7llhMvA1uTyVGSY4q7Y8wn3+TYdj+m31ZLblQBDCwA+HDo+
ouGzWF0FAZlsgagiwDg/u2chNaV/EIjj7hG+qdVC19UVCloKxUFuivGvxQqtwbJDNSGQ2t9kJrv1
36FnPVdIkUZfx9/rz+BrPooSyz/2FgG0afSw6grsNdvs3v80QFyQueEPfZPeV7tCctelwy9Ax2QY
b0wuUrYEDrvW1ipMVoD0U39T+bmbSdPGdz5087hJqaj1VKuHNZmdK7EG3J9oYoEwAlWxMJyFcsNI
dG56GQXSElGiuT8ZQbR5P9RcCaRcDRTQDNE64rX89jwwBhlaXYGVGPQvs6RuU467OvxAoFuxdKUY
yZc8M7UIMEVW15I9ZSbFSGjDYM60XHNT3ovX4upBuBJU3thaOGai23VkVNiKJuen5jSHLp5vpKk5
1a3yrDq9Z/rysx0qD2qS7+10fImsbFhb8LXTeL7ghbd2TTYZSf264OAgzxsFMn1rK+k7yNmew1O3
0dR/cXGYtMkYU0RxTszXv93O2emDWnW4LKK/RhLTv5kPmpiLOH8W9LprH/pKRvrGntiHs2wxb33U
1psE/s7wQxF960Eave+f107B+YLENz4zUDYtlMHwW3jpMGzSKN8yIu1KsOe9b+baMTg3s7jYjbhl
XCXDTKn2n5yZazdRPudThDh9sHvf1NVzcG5rceT0CsZGu2OPhuInU+xV93VEZWKw9rPx4ui1F+iw
Y8YvZfJzxbDYjEWK9mazFgdQZSZH6iUMm3fzTt1Co3eMjrMrkEXrSDsRni6MmfQXwEpDVrGEFRVV
3xZNG3HaYeDP8+BgpMN2mKq7oeq2YR5piLso6sap5y8ry7xy7CBrZwqZRzYMIMvAmeRtmE9NYpA8
9V4c7mtja+2KvUNj08j3HUtflTa4gI5wS5zbXMpZNboEgwHEBczramCXTyK8mZ7ib6298QdcQqv2
Fud8iDu98A3s9bC5al6xzynn+LviWO1K1/GccI1u78o5pJ2igtZCBg1lg8VtlBaR1k4gfr18uIdd
gpFFFLP6laMhAuLCZzBC+9uwQBlcXEbJCA+/3GPErB4TpA43TqR+8zt0Qu38RXae0CT6teIsVwKY
BV4ZBKoBET3NnbfxJSp9Xcol1aBGYnxRt0BQn6MAdReSpm29N+IN48jGfyrPi7cI0iDyT/oI4LMX
RpVhUIY8jwyvkeqjklXeKI+DW0u+5L6/vCurE4kZmH4QQDwDF24CJ5DltHpgeGrzcwzUzaStLeWa
J74xsbgBGCWA0yIPMbHP7jWE4/yDvQGYAWRKWgXPX/HCN8YWH66ZarbQYT1Zh4aj89dUw+zR+yuX
wdpXE//87M5JLSmTco0lSQUML/A9KP8mNXizkMUdIHdxh7w5C3mdg3W1zw4PVyqB8zbeSmCj3PHx
v/OERezXtE711Yw19cp9raH/Edre+xaueAK1PyggaLrwBrnA5FphVRtqKOuvb3IRkwzm9Lx+C6/J
qdXXe7LCed9Gizf2lsAn+DXirIU+k9TVU0/6VjTWzZqIq8IptcrIcOkUrwNMQnwUDqYLmifVJzIq
WaOzY/VRA4pYWLc9hFrJL0amvHBv7sv+uPJFL1sQ2DSQoCYcXqmpUEuS26TGpt/ER13NjjVSWMrR
mI2PxOON2THCFWnqRhpXE8lrH5fuh8ajgAfQBUjXqJM4UotcfNxbxL13qVCJqG/brQiLqx2Qax/3
3NrixGFrLmkmiY9rJwdTYfBAgb+t3cp09pHcJkNZJ2YXb4C3/kNdjBiMx8piyGpxBsu8KocpkTXP
pvrXG9YGHWMmR74N8o84WEtKLiMXe+gwUiWoATgki0hsl8zc6eGokZTIbnSYRhD5iQvvvOKmB/h9
cvewOglwme9ZOCp4H9H+gBdvceZjze7hQVM12oO9l37NAB8yYdF48i6VQSusdcyuwF7e2ls8uiqn
qmY43zVgVWG2ix8j2ivGdkTIO0DyhFIElh11H+dewmReehBor9xdA71cAS+8/RmLZ1eU2FUVK/wM
gcYObhLH0+yTXm0i9QvqgdGpvtH2/dbfFF5+6pO9Nn1wYBmb7v6ABP/Sr3mF6eorEAnAwDK7gE5r
NJ1c07yMQext7lk//2b37d3I2AqowLomktjUt1791uTiKMlJHASV2ATonlx7zjb97B9KQ95b9SrO
6jJICFsMCtHxEY32pVNnttU5GssTb03u/q2tfda8+fAqwjG7yWO+lTxt2Gjbcl8z0ePZe7tbyRmv
NBjf/ohFAqLGjRoUDDQxwyfa7oImvvKGnhGGaQfMa2e48sF8FkcACd+VAH0ZQt7aXuQjSg7/21Tp
4lQP2xnKnGAatlK2Me4zodjpxdvhs/XLYm57PRe6Ugx7a3yx087cYc16Xbi91z+h37uN3AiKPPHk
cFN0fNaO1oW+GgO8bzZ8ETLpp6JODM046E0Bgip38QN3rhs/CDEja0+dCgGL+h7x+e2qkMV1x/7H
2RbRTCqh4Q4YwHg91sU9xHGHmYZfuAv2YjxbAvhAWfw/lrZ9XTK6Xygl4eQXfY149oMyqzHb70og
B+IdCceXGPXLQTCuY0Uv30B84jN7i2U6YWHFqXDnlv4bSu7bpLhVut8cKSTutyNQzWw3fC4+q3c2
cKxwjfvxSnWCB55IcKCD4omyLFr3Y8d/NA50PjOuTBsAudV9dtQAxv7H86J82ze2FpFaKQd5zmxJ
HJ8O0tZmo9wIltLsKGAWa6WqK8VqG0AHQHJDTFIby2CcQnlH3m3q3uDDcHnoO8moNoVixsFhSOrh
c6WZcCJl0k2rhtZ9x3hgx1S7a6aRiQAmpe4DNYd8JS9XXqmi3wRsFUw7qmQacyAy40OLIBq1VhQL
8klPglvpAKDW3LW9bR4UeN9+MaA5POeBNv40Z7iRdl1QFzHMgXUHs19t2NEmtYbwJprCaA/VpnFv
6UKrzo+sGzksnZOhtcQiosTHVC+mu9jPDRwoTq2jZATNByVtJcY/MtVCXtXOHvPM179adRN8TofK
fC79cow2RpX3W2k0Qwy3o/3cg0jcVsMcPxTTnH2yQkdzY620nyZnsl7aYip4uE9J/XuA7xEMklYm
96mfVUdtrCClMBXlZ9Np2mmwAxDmIR1gCPyhvzsoGWpl7mQWw2Pkh85zltp+AeOnle2bfmrgDVTt
6TE2p/6DFLXKzmzD+VarbeMOPvZk30VFE4CxVaEAtKntfoQ9z/ngBxV8MuZskFeSwm97p41vp3q2
PhZan31FAz3dAqHtIRKVtXRfKIN9Y0ZNcV90k4x1XR4fJcWqtm2n2V/tUk5/B3HcPfuJ5Oz8VB/2
tD7HbQzD5rbRaumo94Zxj/Z28NIr03zv29F03wdF8jyEifMcJXHnMvmafbShd/swBrEEkNSeP0TU
Co4GzvjTHnrBimmHOODU3PddFiKIVMldvglbn5nfsa4efFmOb2JlSEPg80H8pRsD64NU+hCvpFpy
n4BQO9qNZd5qjjo+tuUYpp5WQVI8FWb6rMy25RZBMz2WdRH+0iILfrlBbeDwciqvi9XqzinC5mDB
e3ovJ0q9ja0Jfrah1fNsE7eJfmtqkfQIJFF6qWpbyd2kUaM7PS2rE/kvypuqHR6zRg731RQlxyZo
/IOqFPFdENftizO1oHGMCNbCTaAnzXHKUsUTVAH3thn420bPFE+J5v7LkGktMs+Bfwxhtzn6aZWd
ysoZn0aL7z2Gjyx0iz50F76wzXW9D7IxewlCmE/iIih7V1JNedqabW9VCXiUKu+2MHGaxS6Qyvzn
IIc5io5VJSMskw96eJKLMQgf7DgY5t3kU77ZxE6xhgO6yAs58wxdGJYBnw0OvMiU1ciAKiyjOFql
0CxYYKHqH/VNB/3aBjHL17R4FWxx8Zhc2FwE20By/j9lX9IcN451+1c6as9+nIeIr3rBTOY8aLBs
WRuELbs4gCQ4E+CvfwdIlVJKKSq7NzBxcUmaShK4uMM5hWhr3FOaxWRjrNy1rBMyr9NLfNh3XNzp
wlfISy46UIGc7pT/Yk+yNN4PkaU3q/bXSoE/mGCAHtJhYYNFEhW4Hwg6UeZhV2bCkaqcGouOGpHX
x6Gf+0iRTWdelS+vmHwfNnLyfih/Qm2BxCK6zKmIAcBD03IAglk1A+LcNDdC52cM4KPnLEdBfga+
6Bg8ONdWr0/eGKAqwFloWwF2j2pxe+OTwofVGw7BY7bCnBnZY0GKK16vD/aVfLA3d7gwJ1HZqvXU
xh0y+uAD/M0FHCmxwTN6jWnuo4mh7gT/l4SqAgr0xYrXIzMXcKlCQpGhPAMxeDarsCdzF+z4v//Z
UByHTCn4drH6fciYyiYv5l0z+HN9ih+NCoTtmbi98kbI/+77BRwpPfB3mciXAiDF5S7IMlg5ubUv
Me3aH86Kr/qFWIBscXM9Y+rjyw7TTAKWoKwZBCqXGKulMIVdA0kFYE5J+tAbyc/Gba3D4HK+myZ3
jAaXJFfei49+PaQswexG8R3c5PjSLjY58FFPujlW/tzJZxKKVNr69rGft2vUxS6vQpF+9udECSWi
3h4COB/eDlRu1ozo+Mna8akIywCpsIWINPDQ9g3AnH91prUr/CG6tpv9+IWhDBdJE8idgNcLMA34
md98YUAUAk595vtzmFszN7tj1Lj2l/w4d8hbyJgUUkCDD6B4DTWNeOgdf06eyiHEE+kPfIXQ+1eG
qRjEBTfGXv92zbn22TsDHxDyBiWQFoqA3j+XV6dx4TLuz3vDXdZ2vQSmV+h39Qxz28Jn1/jWP31G
fNmWKyFEPtTctwU3CkD9+PPaYaDNyi1AXhQDcJ8aThZXvjz55l1+eSDykNWLJjCfLvMh6yHnmaxi
RM6ZhXw6a0XWwFde5geZ4lrOrqbvfpwiVaU2PLLYRHz0cDdWnreuNsovHdn2cKkAXkML6cbF2wi4
IjFHZhZdxPf/cxEQHk8G9F/ue+npNkCcXjS5nJrhif0fcAw+Ltzv73MxMYvRF61w8Xxyex8s+MoB
9q9MGJZVmVcNks/u5iHlBJgT+CoQE3v/YhqDXk5D4p6Kie3ZuER5/9qL2Npflb+vTiuf3g2bPuyC
gPb0waEd2AK8TY6GBTSSqUpwHBwlIy+4pmWtwhW8hM/mEnze8IshAg0P/sWjMZ01jjZ4qFnWD6X1
Y2iv+nY/WnNYRLEvgTsGNgFSyd//8eLSYhXQLXwJ23rTLyVSgR8WN/lVQJLPvuc3N7qkfXQRP7To
QDH7l93WHK0vps5ESNnw5Z8/5k/vI00COEuBXnmJ1QFHPDEHJ/bncfUXL1FYjoQZPlx76T69C/5k
OiZE5P9dWm+ZVxqN0QSoUbSSsBsPeYVEruIKpu5nMy5+lL9vcvm56rFAnLUk3twr3W9aAaz3NngW
wly0LcodktU//+E+e9fe3u3io7Wpa7XZiLuxGr6/wcY+xpj/8y0+eSDg3VlYlQF2h/jehU/KTFvd
LZPGn1Oml6gVxpKy9Kp+CttWkNsxbsdl4A7x7J/v+smDIdEA1gxww/DVXmYUF2BV0GmO+YEaPRbL
LNSd4z/f4TPTBiXRWPFRoIIUu0u6KeBrdvrgYQEpn/kzbFFUCNNZlSNDE3kUV234T/+Mb+4mH/iN
hVEklV+l2PvDP9POR4MeMreNplQ/JAObt9m11/ADIDWsNcznmF9tVKW5H2ApJlA8xJ2dBtjxTQt7
md+4UR8hEWc7LSakaGcL5G1+T5ctKheLX3lU33S3191un3xx+F8Au8zE5wYv6sVEBdQKzx2bBjW5
Sb9IkiwKNLownG///Et+8JriUVF3goConBU/TLj9CL8f0vvAeOrXoQC7vA0ahbhdgYEy1P1vusmu
vJyfPpbEF0FyJnJqL4v9erhpQXih+fMkEzuqkQdiYp8b8ysmzmffAPBLDNgbSLz5kOc+CdupGKmD
eW6JW7MPfvEpta+YpZ/dA2VCMLkl58+HJBGrHyyXcMOf58QMazBA+u6VopLPXvy3d5Br85sXP2ky
YXSA9pgXsTmFhcbvysZdGI27NGp4lQR8+1eeSaWXXZiGJuoRJHov9mYf3v2iNizWOthFOPfuMt4a
W4ESRRQuVz+fZYVOvqHP9ja9XnLx2aMC4VQW6mJTCECY94/aFq4v+mnyUT7jI3O/nZVfzAdQ56EY
FC4CIC2AzA3l05uriFCXtinCjCawDkBDIrFoPpj5IBRmcA8AmmVYwMO1MFA0AIyHlURomgBnCQwa
QEAbV7zXl1/BxU0vjYOxGWwr03DTHjmmcJjOEy+bC/3Kxy2niLe/5ekuMokJecqI2V/8TX2LT1nF
Ymn+kmW/HFZNhODa9TrMS5sK95GFu4h8IPQBsMWL+dkgrafXow50+I3MPyDIyHFQLGxuX7wS/+8d
A2v7n/9D/5kBGSuNk+6i+599+tywlv3V/Z887VXt/Un/OVa/y/uu+f272/+oLjXfnYjrv9x//qP7
8a4TlV3aidv+dyPufrd93qmbxL+Z1PxvB//1W13li6h+//nHM+vLTl4NkOLlHy9D619//oG15s3E
La//Mnj4UeC8hzLtfv/61333o/vdfjjv94+2+/MP1K/9GymAFvbHyB2Gsxgv3fhbjgBi7d8yXQ5E
BXi/8bbjRSlZ0yV//uEZ/8bsBQAk+AFRg/jHv1rWS7nh/xvExwAJxPrjAUIIlXp/P/zN6RU7/S74
Y7z0/1X2xQ1Ly6798w98wu9eRRRa4+qy/t5C5RGAIMwLJ2puZE1pjNT5XVts75Q6SMHqHDVjoPRa
GuDneRiR3jsvpiZYqlHd14zTqNmU1mk0z+nL6Gfnqksp5c/ONYIfacySeTxU9VY1fp7XcKK/9gMu
6q0nmwtZFk/S264UtXbnlh1oSeyp2Z2bvAredlMbwTBGVwG4G7/FVQ7Yc1dyBspuLUo9GscE2VZu
bX8zve4XEm/HY8yR554kEfMa4M9Po3hyqnpWdkbwbcDq6ARZ12FJ9iYby80EHBJRk606cquAbEsS
A3Lp3KfEsDbDAHpToceR7RERdg14pub+OBlbEEV59QKAfAC1lf3E7Y8anEc/K5pmK5HZYJKbErbL
ZZNgesSuorKRXP1uQHVV46YN2wE1HSg16rBaBfFId2os51yL4oRnURyLYcGtyT8g6DMs4or4h0Qe
TZzzsAkcJNqD+6i12q+BXms3Xc7okmoJC3k1gFpFNkSjaLxahE5VjmHXjXFfhXbhFvOqjoOl1XUH
I+6mQ1xp4JBjaRuZA4kXiP0490lcgaajah/qoiBzPdGd4Y7SrN3wZIYa8/au1/PuDs8xrMoUfJBK
phr5rSCpNovXqutOZnz3TyepC+XOsLIaxtYjt1iNqE0vtqMP+Jpzo2QA5eSXssGuEIZTv7lvHUQ2
rGzErI6NlSb3hGjOsoXtOmtsF+GbVhjhMLZ8npljt6xpZ22xh+s3lTeCIM2o04PDMzcq/Yndmdy3
Zo5Gk28UWE7hyINhi4Qufc5Mns+ysYVPTR7lr0ftqKUn2fkIHlYsI6jni4y8ARqTVzrLICE9wm+y
P5aDg3hSEK8QyevnA2jQQq0dk3uP03I1NUO9Alwg4PXbATBh2Oj9SvgYdXVSPHVEGPPE1tK905lk
F1sUSXydQIZ2bzthUSH3PURemhPipUdiTG4ioUEk7KB7DTsI2dTeCPTWoKkWaqDxRWLgu8GIlnRO
6NfVs9fzfU3yJzMrRsC6BrW2kd2yHBBAZN4Ecs+ePeHzxAO9dpvSbm7baW1YU7GdnM4Cqw61jW1W
5kAZ7yiIgKxxak7C03jWGj/dqkhWXuGkEUs0YOaijsBfOtqz1hV8Tz1iHQoezPzMy6evQw6uHzBm
xX4Z+jEo5w0H22xwLoqbYHL4qUFqIc5I30pi7oesbqYlsaHKcz7jtimWuRent4wwMzQBQvmcgomI
Zz3/5rTNwSvrJZXziGow65GtI+cR1S3UZHLu4wc8kkmSSDZGtusGo9gnjY3tmOdMjzHRd25rgg4m
ne5BoJZ+K/xgjHSHAJ54aop9CmPvpDqU0y6zC3bFzDkFcc6GDiD1QGcmTXAb5bpYsPQLAwT5pWmf
uIn/m7ppvk4DipCSGaTVRqtctumoib46vOxfqr7pfzi8PLcVE9CIOw6CRmvSH4AVflcDHeJYpGn2
AEpNUrTFjDAwEeXyZ1aN4U425rCC7krQcypRYbLEQjYCVHx5BtcaEim982mvZ5zljjnFFpDm/qt7
1GWzr8uxvJcwFmE7sPE2NZtmR5CbMHfcrvoR02ETcyv+WgRaurZ9Uizixq9+gJs7jemPFtXXiy5l
SOXIaftV04p1kdFwnLp7Hk/ljeZ2zl2R9PtYeP2jcJxkNaE6MDK8rn8sB1DpFU2bHAtwu6ya2DMA
4GaA2qYRydNAWlBr6TrfDaUvwLpV33hSDjzfJNKLiazr1AFJZa/PlLwPMm8hugwMIwVNnozuCPpg
75GIUkNqSmNHShwP9rrLqvQhDvxu29koOyZjnD5ZZjZ/Y4h9Ytsg2+TCtsFuCWSsCPD4FiwcvIoY
f7NLm5Av2rq6m/4CbSRinDMsXZlOpycb3IyzUZiwGUDIeddPPpZyJp70PADwAfgXd1MrrLsk1r4J
fLALY2TYBOSE7hpLp7uial6OlExDmgktp3h1IVe6vHc5wo7y3PNwhmoQpKzjL/7J5ZRMb7NllfS3
yKxiEe/7cad3hbOjjZ9FBUPkr3Ozoyc/boc4NzVQ474pVXCYvKgOk/lGlWEf9QvwdTdZVRjfXCJY
ZFQGGFqTLraTULO1qSpv/H5c45NcjJmNkK880nMbqa5xn7wcvR+91NN4uuCU4Yz3esxvjY3Z9PbM
LwN9p4npbRNUxjqz3GZ9IT/rUpBA7lTXddiu4wVZpVSIPjyrnM9VMoeVR3PMATwjT1WDSn55WhHo
dxoFAzFndEGmXHzB4pnNAFnfAH6oS0PQqo8/46rbTzRO4jCjXZimWp+GRVqFnRM0d0ZaNDPNKR+M
jGegANXNh9feFMTWQ5rWD+ZQZEdD9uSY6plYqc6a/9V5k7zD61XO94txB9V7HTvfT46de6//M6dE
xhSt0j7MjDTZ+1Vsz7hjsnnh2fFeydTRuaFqIAZCmGvwF73PlBNOyBWHsMoeebOMYO9kWaBCR6wD
ECVy0/P+Q+ZJqplJY2m/0ky/76bGvwVRdLYHpP8wU180TILnvrT8W5g+6b5+lfuQt6/yYUrHGatN
IU2IZ+TbBG/0ldyKveec/Eib4C7o8qkP8XEbO/L61p6OpEyfwDycpS7gt5JWh6J8qdWwatTbpo6U
IlZHO0RaO66ohKeL+wYqr+sp0VGXA6O4zmkVlkNQbmtpFBfM0pcJoGLnqquXfn7bGdmpx6SGhUzO
MOUF24LYaOrymU+EAxrBrj2OiG/PupQWzzUYiTPi8qcCZnJ01nCdX8TZtEjMWyPlloYdqPoAVvDa
r6wr1oDz3qEjc50sudk1TUQaUV5/+StWvWAe5iD/lxaDUhjpn0ZtRmpjyIxl3pvaF9WhdDU6lfal
Sl12n4ofQ+FtUS4S7123gVX42q0QU8ejjeQ0GqRecxvEYq5jvXGm2txZdg4IvUo3d448sqRMHSnZ
eZRVRFue9dTRmI53RjmBktsLsAexTSAO1U17pFP80qgB1gcAPnqVKZUJi+xMDQBYmDthI89DDc7L
ZZS2UgyoCK54CV3pOWK5iFkpnRXyb+xhc4jsEPiWQLHsXQQ2YmQpgesisX45ZRfPWqQQ7frXBmBY
eFNVv+tsWIcVuHC6tN2cRXWJHyZPBwtufMc+aCm1DxTk2ZmVtHsblFIHUzZKnmZ2HgXCAOH5+wE1
yoMcO1szjbo+0Lo1m1IvP+iSsDk1i8eapyj7YU57bHnfHi15JOXMdsXqpEszmx7tnm4HezAfJpMF
N56Xbpuxsh4sKvwbOVYDvvo81sqebY9fGP5mETO1et0Ci2yrjrJRvBzlr0fn0fNRPHrZlppts7xi
j1gfPwCUgLqoywHeNNxBtnTXvbFHEqTN55nQm1+0K6fWjrwqADKB0Pa5X99UGh/WqncSeQYB/EsJ
F2RsgVIkP/WlthrPaCo2o9esRelrewuFcMNSBOzNZdSA0k0R0p13bJQ81U02A0Gn9t0xUT9fNcBI
gINEdB7+ja0bbpb100iqeJZ3pX4PYncelUwj+7rSs7WZlvXadxNrT7FoRsaYNfcWUJdnok3iJ3nF
hHq6vKJNYnrnW0mzRB0xOFTHunhGPvqy5qN4TIeCRJPmjRsjd8mN0sgbF7HLLMsA/infWfl6crvX
dwBxwzs71kBvQHlhvjiPnBWZ2SMXNB7KWTla7W0Auu685sm9XQfJvTn25jwN/HahZK8aHa/p3ODk
Dhj5za0jmbdNAq6tVnaVLM29AtStsP08teOMX/sldmq3SlHJtCDL5pORtbdq4HytQm1cS1NCq2od
SnaSqO788tDHHPtheeSZBTtUTulsjTqOLuRKQw3KM5Xq+SRHntnIM18vqzSUXKmZKT9dVokuTn9/
2TZgV9Zs/8PLjhgn4pAApkF+EEIxF2t256Z6JmhJnqko5wgvuCzspxo7dGTIb13DL7aqWzvgSHWa
bJqzCXvCUA1fKGZ+4nmzk7pS4vIaSvOsri6puuqSfuUcc9MqFmnWiUNqW5UZdiTvD9VWSabREgeq
xIDVI4t41AF9gkXdDM/j8Nr24C7P6XIykPR8Gn65igEvEtJzCydicVQ1PsqqB61vdkbG6mKuDlXT
ajnZFnGkOvpoN7s3ymc1IUcSJFlttTxKqwqXU6LTIelTLECeRRakzdm+LUsBPtmpCj343vZKphoH
ngUeqkN/9HaVLkDvknTJi+ysmATdyxWULKicYHNlurNlTsi7tchB+iW2X9j/Y4ZCJsT76S4OpgwJ
6532k7Y06uC7sEKt8eu5wXpkGcmV5byW+EMAHOAnJUjLCqpqTRGFBUrraXrRVzJ15pRO/DA8YyaR
Vz1f6/31TzdNM+8vDy8B5UV7i2Tq9nbw7lDWW9+cbAZpOGALfpYgi5/eVNnO7s0Zx+9yS4F6dB9o
Qwy4WoYCZxI490iRzLZuDfI/NcoN7tzLE2yCeUCJ4HHFCeMU5m1bLpVtowW0n+ObYSvVjYu6n5u5
wVB2A2d6Qv4eVZ7386jyvKtRXSpfnGtQvXxgxVisp4r/RYRZ3CTIAj81Wjz8mipqrJVIDfZ+Pqwz
s/mrMNryJtfNac4BeYEnKVjZLzIL9DLScsyGFuBqpnCOtdDB09M6VeS0JH5qPW3WkMR6nCYyR3Ee
YFJ5n8yxuCT3Q20l9wblURB32lGJeMoZDFkwdo5OhjWuH80o6HpQvGjpMHMMFhxrO/CPnjyqnDgO
4U1Bie7rAKeBva+1aabUznJ1kb4rhzcD8BVOoaVrMDZSYk/bAaUFhUNhzSHidqNr7nMnPP4oBlYu
kA4tlm5ViUfSs6Pb++MdvZrN4r0P9kmuXFAEIBfDQakZCibdCx9YPxK/0euJ/+QNPP16WHKtDF2b
O3vYabfMKUg18zr7L2tIgu2U6cM93LbtigK/Z6a6qhmqL2451XeqY6Z4bwC/Shaqm4BUGGUIzq3q
9aQc7oeU/EXzGnyKg1Yd4Fu1T34uIbSIjaO2VT6sk68q94NkkQw5nZ31LOXFCnoS1YD70vKNMsKK
AJYyrXJ9ruwu9r4biKCYd161QNjL2Vs5u1fOfdVUtLiJhwbgSHLjglRpHuWW50anaEDWuGd9Zghr
NsBA3dgZyovVUeFy/0stmt0o/TRKbgtqb4KO+F86v7qUW6MOcyhLm9lo6DG5ZskpDvG3Uxvy+4Cd
DjRmJH6igu7yN/VrEzA+rct+tkgxnJeENOuu6A8ZF1SEvEz4PmYN36sjRst27TbtAfu51tkoZdkt
RpKJMLDuch0wagFLi1UVBMmm08Zi72WTG3llwe+xsgRhk6bFD6/gW9pXKAlqch+JUdT85QmRhaXu
HEz4BPdw4pfwcPnIDMD2eF5PYCEJXfDZ3gDJBXzV07IvkBGRDCZNf5uIbM5LkRSzSS4958ZN0nbn
y+YsG0qk9ho8Dj3kxUQBzLvujg3uuiTNqjA5imSzhM1FZTtrJ9esb53r74gZVHfgdBrvso5sMQXS
r5V39LyJ7vBfARzma+NPDfCCsqHbsjY3VmqgCQZEiMxYRxWY3DYj8PQlr1qyPG+01d783CVyl672
3a+6SqQ0XK2KiDMAULWKxfbcTEMltkVerIqiM1eWFVc1qDr+Vjn1vQQBK1BDr51stI9ISp/3ZVHv
LdlTog6rzlbv+F71MMe8yAcG7nOR6aiQf5UpFcRwngyUQi1H+Hibn5mlo/Sy4+7aKl1svyoRfy+s
0prBdym2TBTlN6PJTnJGCFuLJMsieOaS78gJgS8K2b1HuyjdW8PuHlwpR/o7opUBJ8tS80oEkUQy
jSGpuSG2Ax/de6Rbpg8dWyjHk90aqqP8R3biJ3JEdXKpFg9v1GLQuWdBEv2ztXBi7Hj/SWFuBLQg
0meRVoUyivfWArfGsgrKyfpZoIBpjeQ2f6cazZ+yRS1ylOO+yuykE0NowhF+0inzXN/hy3NeNZTu
RVfpO7oow7zAI3l1d59ok9hkQwDHqGyEo8+QBskPZxEq5/RQ1Ga5qk1mn9QSy6ULV2/9mZJZIzXm
DurMFuBt4rOKt8Xa4HXwpXY1PXKtChFd2a0mu1nRzgcBtuxmokQ8EEmvoer2qPE8Drq9Vz2aTOxL
jOIEqamawh1WJMu8mzhInzO9KLeFC6dzbwOOQIXAhNyAXMh0KaPv9c4yzUHk+hRruzgPlYFi64wm
DSct/t7Tgn5th0GLDOS8bU0Rk7076YBgcKj+HYUoa93o3V/vVamH1ceWqk49DPOU83HpgwwIkZch
OfiyqXW4c3U9mSWAID24gLfTQzWq+qPPD9gG2mutMXM9VLJgcJJDo9FuZiWijN6cV2umt8x95AHU
SZIfral7mrxA/5q5MNPsAs4x1W2q0V56NCkj1W3NPI0sfyTLk3JOkpmZD81WdWOtfvQAAX1048b4
mtB2Bo7h3z0BSAnATZx74dTpvnKNR7WKKRFic1vsb9OjxwJvF1P7zhYMcU61ITOKSQ8rA76k807t
vC1ToyYqARcX+zWN6GzNjdTfBBPB7NP1ItvUqb1OuI7aRdNHyF20W0s2cVG1CBjiaGKUYbZDAuGr
SB0pNaWhuqrRO6/dEmIgEx/IJaj36v2lSTwrYixNH12G/Oh0EtOejjH5Gohj4g3po04csp1IWc5U
1wyAdgISy2Ktuqwrt0NpAL+yyb6T1v1BDdRHAaSYb1ARXjx0Sb5t8kE8KXkq5chy/1Tuwae+STVZ
pC7DodwNaKS6KiaqoqFq4Bw2Pcv6qVtVk77WWt3aEz1hCyx+OoLe6J6b4LVLdAdgB7WdLtVoDN+H
OGk3tZntp3RNqtraZ0FWRzG3y8iaLOADYxsexuNYf4fjAFihiUu2AzyTD1VP8LGn9XebaoCLN/Nu
0U569b027X2Klf3et5PgdPok1S5OL3ptruQwlezISbNdWvvam/QHiyGLOCs8a6PSH2AJGMd2MvA7
IGlClF43cyZYiX4fg7K0f0g5iqJD7MqxOUCwcc5TrYmGDAEsJUMlGCIY3kPQs3dqpfNIR+x8wqTS
gltb3E1w7rGZEZTanJpWunAsVKvqQU3kYC1zH8jgXkttdqTH4O0KAdhZwD4HSEZEQhtQZi98mx4w
rOqhHKonQJwNM9R+ult9SMsmtFID7enYJY6zHbwKeDCJa88cNXRSUEOnpnGqZTYiqxbBz3o5FCVK
puUOrJJdH+9mpLZchLnVkmltHqkNmTuwl9EMPBG3AT5Vlb+g8hnUUd/2D43Xp+uz/JwKMf49qPRV
TsRZLdCB/Tq1d8wsw6mk6QPNeOQNxfRoGjm+qbQA8EjciMdgBEZrAB/vgQbjSU2bvGEP3gxQRksb
CNaFviCOgaIo2VUy1ShL6CKicVa+MKcuuucrY51KT1GM80VNPuw61JodwSRzUHHJIh1vDY2O3+zG
qSM7y7sd8qSDnRaLJNIAdPWI2vJD2sLB3ysHMTK74zuCtTREVWN9tB3YvqOpb7Bqi0erdYoVwNIQ
L5BdpWYilWlXGahzZ0TUcGvz4ub8LseieBgqrm9OL7PlVnxlFdjjKhXVdPLFT1z20I9M35zlZ111
zdNHoznsdL2MiXTWTkkzwyaV3sETbcx56wRRFTjZnWrMIn2aCht0WFJERsO/IfRRddQ5iUfMtdUF
LZJloPDZdXhJ9SsmFqg3PnxAKLAETgSSjED59GHXQjltC5Kw6qlLzGIDv1yyz+0g3vNWFDOKzcfc
aZ2ynSvhZ8NqoKuc78AtrrZqo9kFx96NhzvVoU3Tzk3iJ0vV1XiP+j/C706bXEr13zXz4t0AhIOV
MBxwHnLujPMs6EFYX1dsPjbCXdVZ/y3F1idiaYIEnmkKjo49Gh78h9Y3v7SzjZK50j+QCQ2xOFIv
VQ/Z5SisIBNym8ahwgzIWGuHJQnsWz+ZIvWfKkx4HnTqJpHaLRPWJ7cIZM9cFo/3SqOxcwRwypyt
VbcGBMdmlI4e1TWs3A5rEKItc3sqdyBOmHewlg5uJcRhqjv4GY1EH6O417pZ4vdAIlZDraY/BZVv
r0QQT7M4jpMVEyUwfDg37hKvBSEsnDt3MRUD0BNxlEkZI76515TZDuiCAGtkilB6ntw4iYmwiWwA
49welRybvhvVQwlGhDh2sPVBM3kzacN3NXW0LAa7e6UVS6MZ423fZe46Kcltl/N2r1LWOrME01TQ
EAQrMaWrRivILaVeu1e9s4ZKeVNnvV5DaaQxF6GFLz48z4tqsjONNtl35NeFWHW9wUz2cFWpznnK
VPOjGiP9r/NkqY5qez+0fuMe5GJV+RndoeAg2WDfiGSYzBn3usGQLAMsZPj7khR/VCf72if2EBZd
zX7URXcT5Db5y+1+DqVwkQVhVBFDBuGvtjOeSsBcfY+pG89KBDw2lYkNtalZ3l6YmbfPvM7bp07L
1qVBb31aWqg/kTI1UPr3bgIbcNA1uQEHJMasHMx4eXbN8TJfsGDY4y249cG78fx6kMfZSZL9fSCH
OsM7aslAt66e+3staVGqNDZwLfaO1mArAmFgIINzXnekWpSjl96mmeNsKh1wJ0nf6fmstZ0YiCw0
WCjjALNPc5uBgk3zlzWS2Hbn+c/DX2MBe6+Ynaa+ob3rEh/cyAbSLMeU5l+g/2gQu//Zpy7wuAwE
e1CJ0W48vbKiukEMySuAfSM1WG+k865p6L7oe+/gEqAMgLDHXGs+w6ILcvtthZ3rtpGN6p6bptaX
o5Un67Ood+m4tJCgPn01mrZfwuEdwfmWHExEI284Itk3PgCBsaWavCXA4jSgovnZsEhqV5+pYVsq
pjzJsPOIEciss6Wf5kFoDVawzPJm2hhFWe5yCjyW3mjw8qCme9Y6xPtWe84zn5zyd0Wt0AMLUBxO
sVhpdcN/Ug25FGbfElQL2Mj/GlhzzzRgmZime5u3fn3Psj6N9J4ClU0OWsDJORJArqhBJYqNUgs7
OCTXqqvp+bh1Ygcb/JF2AGcY84c8s/L9VFflvHKQj7uoWx2E6gXCIQmARLaSIxRmmjxUQtVQOXw6
Qs0MC6sSwZezjupiunWXvs21DSWJiTJgu0k3SZo9csaDI6mL4DjIo9pMtZlOKxGpgZEyviJNDMiX
AoS9oPbDtOJz8WiaiJxx71s1mGQb8wplI3Dx1IWdTV+nUtfx4prZnWpi7aEHqdKNBqfzXeeUfGuI
5uk8bjU2eBsqbs6VzNTbH+AAyWAoeEgwW+YCZJhjXP3oHACTA/GX7VKUPBwMwLjO8KYUz59oVLFu
LMbKfrSwPbuL4f+0sMl4UL3Mid/05BgsDYScpSYztOjck2PCdenvAk7cbc767KZHztzpe6tzOP05
PKEnc10lHpftsCU2EvZIVRxEZ2hfHb+dNc00fCFaO9zpRrnOQTP61S4dvqstEFSMUiurAKad1UkV
qdE8S9p5glq/EN6rIFSXNlme3xhd/2ZzMIwD+DFJ9vI/yGKrWHYxeHxa6ls7Ppl3feFNOX6ZNAfO
AkK9gApq71SDeOmBVwwIXaQ9OsoD17SIkCVpB+e9NCtPwlw4bDmYCKUCswdLmKthbwYI+pvKGkqk
wmrjMQMxrpScxWfVxHCK00BeGFyq6p4WLIcKtRGrlAEJBz7yNkR26f+n7Mqa6+Sx7S+iilnwypkn
n8FzXqg4cUCIQYCEEL/+LuR0nM99b3fdh1Bo4Ng5BqG99xrK9x7gMhDH30kVUVQIhHgMyhiQfUdO
x5E7zoFYySgX2CRaYI4C5OOVdB+H0/AIt8luP2TRX/3+6BWnZmreqqzybnj5LOzS+51paaJ0EcON
5WbyLkVKXpwhTT/yMi6SoItBts3eDA6ZiJcoxJUb06ReCFNsStyl+bRQd3pPXIskQZT26wFqQUhp
xqgVp11wtH1UVjrihIlKBSwfRus6OCx79D28wLhbeWubNu1JzxUuRNObvrPoT1J6VYIlWN6nU2Zt
ZK71Fiik4VZCgT0xUwqGbAtQIN9KZeEvMuQAr7nV8F9y4Ias2vyFNHHBYLUJcaLZshRk9y/RmAdc
Z+bEUBellCXh0MqL41n9jQmX7XnP2gSoJXEzfZz0Dhb9Um5M0wxMHuRJ/3nVaDlb3cTCug/CIamn
RTTGFUt8+XkCbEV19ezMXSEbBUgA8UR/MIe0CmCYEdjfJ8vqD3VGIJ4ES8P+AKrj7ymm6dcC15nT
z4v/usZ8zqi71/+c3wRV7uvmG+If9qwjBDobkGxfv6++s/tcVZ56dYe6WleZAzP1eT/hzAdzxvMS
r3Vqi1tHSbEzfXTeVKg2wADqAP2GWPCVM52S0ehUQcfyyAaCEKjJEIyGzvnL2eCW7kff+Ofs/z9P
ud1aBNm0MXXKAIDgBGZhxcGExaaZ+QU7mBjaNKG7U/zVNKOfkz+vFQ0MFr5M/mxmfYcfVFrpwh4d
coyapjlHmm2rGd1hDsjXQ0sXkp0bJGDz+3KK63NIvIXv2u1bxzTMmIGEuoKn4W45QxCZRz5DXADZ
8GIcwp8sTXr8tX+GTFpJBfWNPXewJIe850k0lvVLprHkW/kIM++5WY/kwWpIfa1dFOOAzruDulH1
Qsum3+aWBNXANItpSkKV6pMqBv3k1e9FNdUvqqzrg+dH852NzwLTgC6byO73ZlT71iLO6w6AUXtE
OIHfwHyYXdFsbX6Dj6YfPzRQd7vKuG5v/QA1vCwPVkFQ0J0EsG7ZjSRASYOnF1rMGFmQ29/wcLzS
qPHuPbvwdiF18nUfFN23iLxZguRvXy5MpfP8n+9/aJB9uf+RooKtHLAgAYSFQEz/sl5MHlZNKw6r
p3DEXuQJosL+us+hfbfOyqWEW+TBCr30kA/tNc8yf2Naph+VNdIln22waZB5Bwxsq5Rf7XRYIMbL
/aZaEFc6CUmnfucNwXhr25BfmlAusq7UN9NVN+OwHqwa/qnzDDPgu/F92EkABucuAnLOsc+nR9My
hzF1OMhdyKoMgPyuChe8JTL1ZNPIdFqNBaCS2GTmi84W5TEAGOF5hJg1Eij6EUi6bNcWpFjkwxCI
GQ41LVzwXZfmIf545M2jTAWclPzukEnbTQK8ljZFPPVn6GT9PnDmu4lfBuVfA/k8xVxB5ivM5JqH
b46Xhgsec/DjhkyiOBWz9iD+nHVmxLRR6I2iBayQfow8BuB7nmiN9p2ww8uXPIBpfvZRnUxAsR1N
T4PX0ekzZSDcrEWVLfWTPKrzPRgg1lNWpN98rP1n05LiDAHH6LFy0+pqk/yMspP15Mp8PNi2Txdd
IK0nkJSgAolUa6+ATr2BgFPfsFYX1x5/kJzZwb1V4NDmqkliXrQH01dxaKCISm/Sgg8HeBDIg9Xo
4RCXbsSTz7Y5+5wTzbNNE2HfXY4kszs44/YjiMuRvNjnKX80MAoDnDBnfg4K9tjEQJpDjiVKMqSS
P+cFDRhgvVVM2B44/tmhAdQ3O+ygvLlpDrbIgnPt8+uM6N3rDh7ViRhYeurgAvBlWtEKiPQYdpw9
pf6B9R00X+ZDPXbsDlKSpoFsINLOyCw/NdKddvWkKj8xI4TOxSdYbS9NM8bNdIhEccKKU9zGniRl
o8qLafGQVahf0Hk1Km7mUJUocU3gV2F78a8+n8OcWvJoUbEhP9Wd/tmng/fIQh6ZFqeF91hY018t
1Nw+Wn3luo+MpX+NDSBFQZfFhn8LD6d9kBf23pwJNU4fZ6YPPEwvsVUJgD7E1/YkiPjea5wU5TYi
6zL5OHd88BShDVonBDXvXdRqvRuhwnF0oxR8PEund1JV08pCqfPWVJwu/ToXj3XQkiRVqFuMA30v
EE/+CGoHt/MowACgReIPFEFH33UJYVkFl6lSHqvWit7CvP+VhiJ6qeMmTnzuVI8NWGLLNAIZ6T8v
qP/G3IXgTwSVqHlRxWKK4S/wKgZhtFq1PXmEhqadmFev4rIFQ7Ao9yZ9PVpgqnLbLvfm1WtGK9r/
HrWd8vfo57Vm1A3GnXQbfv3frjcfZy7IXSCMg65z9aFuR+Ba4FKTfGEEhBKQewTDAyT9TRIrKmJ1
9KG/skC8rB55l3aLLA7Vo4+gXQLsalnu2fcpf54iOu1HAidt00Sm0F5FmaexSGI0zAig9K1oT5Nw
mucgaBatbsuNDES8ykQebsH9aTfB4IaPcgpuJhDUYsohFEb7+0IFwbbP7HaTiYI8WoN3o6BKbbMg
97dQdd3bfVO/Bhag+RTb3JPv1e4hj91gFTfh8FT14ZPJcv+ZWvX176lkSMHbnadG8fjcKG4twZgk
Jz8CLXnplOBOFY08iDjHnk7qLDq5KMGePKGiN7eabiEeyjfba99JPoavHq+AfajS6RmsNVAiw3B4
hCgCrDZjV96XRa2XrUSSwrYEJLva3D/XtTWsAQzO79KO25tR+uIYKp9sXWuM9zCpqfae1Yw7opR9
gLB8s9UhyIDQ/aYbOXJyx4vAWkH0Ybq4gAWjBKjkrS6aclnQSDz0nYtY3q3VExYuL5FQR3uhxCqB
mlDWNzJNL/ifdD+wATiRqSXvgarWvmzyfYaizbZV+O8Mfl2eNWTGrzVv38bCc16dzLeXfea0e9aD
COmUKjH91SjIpgO2bQ01WPs1z4JtXkb5g5LnEQ/3bop1seWgSoMp1dMFilpQwWhlkrdMvus2yhIZ
Sv5I0zJbu4HlHURbZ6coC6pVabfZM1Phk4Lu+LvFirWUgb8Om8LdasQ0i8Zj8lY1qbf2pD0cCNCs
WBAzvpZdzu/7CnosZe5Vb0E7rR3eiQNraLkgjEcHFP7Jx8E0IWIHW8YuyJdmwCGO6hJzalcFTs2k
j9N4vtwTU31g9K+PMZMjKtSC2E25c624X47K7u5Sm7p7GdbuOgNq8QGAxxovHL9+9/JXNeXTjxov
5sXY1fbVbad6axV+tPWtzL1YeYRHryXtW591C3MNTDp/SdduHnnls7XErXcIPDCzLacmgPDmI9LR
nY3XYlHtsRreU7P7mA/evEsx/Z2c7oH8/N312Y+q5L1pqdQFKaKk/cdn/J995kPMTxiH8qXyABMI
KUSlQYHIHuTQ9neiii6uVeQPpisMxL5HMflsz11R3FUgUFJI2s3ziyCqACdDMcA0Y1cjHxdufGIX
/aIfhxXodXdeOYlzKCxxL3J6yEqGNJYzlNvWCbzVMGe1QJ0uksGN+3ML/5l7V2Z/TZMaSMsqfvYY
0VuONF0VK6B43TbqjmMA7Jo5mGbFNP5+QVAvkT7yLqnTZJeC7kHNRb7SdFkq+AYZHfG7b4JP6xIw
gHZlRrHL4P9F4A15hn9u0CHhGEESEn7tEHSClpj9BYDTenU1NUXtPqL+iWLMGmst36sp2oTIu13b
+UU+xfEGtM3frXnsszWPmZlifq2P/5j579eZmf38mX9+wp/rKIP5tOrqKUmHFOWUVCqUV+Kj3Q/A
TEahvjM95qABltpYRQkpgn8O9GGJKMAkiqOospdxV++hoQwmw1xywwPe3AVdujUtc/B7GmywUHQL
J8gVNMRFJBdDHOlNXjuLKSQROIAyPhNN0z31iiuti/hsusyZRVGukdlk4Y3xrwFkt7p1XWX6roj7
lV9N7iWbd626avkyZFYL2Ekd3OdOYR+wf2CJrty3DnneB+pE7xNk2x87Z1BrXafO3klZcAc13RyI
4azf8UbFK2SjwN4SwY3wit8zXm8YpDGfw1oVx0AiN2iaI/CKWLUCse7Gmj/ryaULy9mHDZd3VllX
S+SkXODvG0iTOSpo7jJI7Dg9IKO9Ze2wlRCroQIJdqOn6TtIgirRbBArZKajR8ndm4di649qQAll
bEAJATQo3JYeKun/ywxkN5ulSB13AyKPs564QFHDraoTYmC+qrhdPeFd9hNEkfTddV+lkP2lBLPY
36akyxA6QVnJJWVwUWXj7AtkSlYgXQQvNrfW+RhUPxyr/D0Dv729n0lnKxKifNVzHxqJFcMWfIb8
IqUuF2WHWNnlALkAc0qtSB0+IHJpLrMj1eNxtLMWZsyooggL5n9JXwRQ7lDur8zx75BmZm8duL3J
ACjsc8TbeoFNKXvQA3WWKf4zl5LGYl0DOn4K8kpvRwEoi6ZDfkjHoNk2UROdkG4s10UHSQD8xSDK
4KGgrKFw2q+xB59OXqvBjXAbb5fZln5h8FUjfIyRM0+70wj+QWL6/bSflh78eHZm4Rrb8a9pNmuD
RMwrmKVrfJoIfk9jDBRvFv/Cq509+/gKIaLQvWaQO1iVYZQfRdF2d6XD0kUGgt6bA+WRzA5/UNtu
FpNgMZBRsbvvRUfxy7rtM2uquypk4Y+qLN9rS3UPpG3/myCrF3xhFmCpiqGCBRE2mA8EPuhuWMr+
IlKJkTmklI1+BFonvnX+U+RJLLyQy9gHA/TeWcna14oWkMm3hDwPqvWuo+tAWgP9bGLw3FTLHDyM
hcdHaLnPK5Zp0j74u2lGw0YcWsqv8RSVx9Shap13I7+VHesWI7Idr141XanB5cbRjgek/dWH/Lun
y+jZAsVzUSmn2qH480uI3j5Ydo/ijeT6W07qWw/FoPtu7s8BxodTpqe/Dce2SJuzspF6NxF9wyZ7
raYmW5h43+QFUOAaT9TlwS4siS82AYQMkzbwig0pB+wsQRxHrTKqu9/JdKKcJdDSw5EUdYYNEvz5
jqadZo06ZmMgUZWA5eKXATMl5CEuMRNF3I2rKhofhR9eDJLQYA/Bci+Pc5cF0sA156SExESkliBf
2qeIiHYFWz0EQ7bNIQFCx5+CgrnqZsEvErW3Io2sFwgKBAtWdM5lAlkd67+DXNyfy2kKzJi5HN/c
x+VhkPm/OjrcJk9nZ+mnakvoWJ970AqSJgvrl66jYg1jzWpjdX39kpPwVaY+vBjaid7HoM2abh3X
0RbiCZD4mS+qNaI/3+3So5/b4pk2W99Lq5e44eEBVeJuYZqjpe/BvzkXsyBQ3aV3pAjah0yJ8qAc
Dy6dc39WZ2eA6toHT+hlHU9OYpd87QuBLTh28keAx/8+fPbZRKiV33ReYqZ8DpgmkKJqBc4SRB5V
D7NmtyqvcVvHK2w3bLwo6bCBAUd7zFrd7Bi2hfsKyIUD1DDbrVdICY2QylnbGZzeg2KqVroqxltZ
xumCR3X/yESTJqPjyBc77xm8NbT33U3nGjBv3jverzVLock9BZsoABY18XSaSJbBs95uUIRJifgh
M3rvDVNd/BoAptiZitnYoy6QSna152paE9F9ivXtasZQ0fkY82ZS/J8xU5P79+ti1uXLQdXuB3sg
9mkIUGmcbw0CE9xYb9/wHOSsmWogMmKtfVVyQF1xR8r72M522MZnv8BU3OVpQ1+RC3GwUIww9YhL
b29D2mZdFS65jzpUsSmkWd6LcIGnn/zsnNZOJre2bpEzNRuBzcB+zCCXlLXYb7ZuqV+bNjvQuBSn
3mbehiCTlyDxmf0C5LSqfe+XxcVrg+LyM5GML9tITmePcL2dPJfvvFT6a2aV+QFKKXRd5r1z8DqH
nmwBVw+Avtizp8on6ADId6Bc1tC3z79rBt0OHur8AmIEVpq2zrdZN3hXkrMcYbEbvBH1DVtm0A3K
2lMnamgK4cjVYa5PqpmvYAaACPp95jswdBNBMyW2DsLLoMRrx+PxZYi0XpPaR65xBmIJBxZo0oof
NOxVjuA10YUtfPoimwJwNdweW9OMp+4Eywt161Ihrqph9+48K268clsJOEyZWUjeIfNp5T/qQMk7
1BPwVXCQkT5BUhPVBJVmilz+H7CVlsMSxhcKxpbY2JGa0G1X5hvUCrxDyUYQLjISb3zeY2WwS2vZ
O1I+sHAME7sb1DeR8WuBuyNLOJx6GGvypC74QXtD9iYm6LRaGfUfbdiemPyFxX5goX5KoSH8zIUz
bSWsQlemGceDXFgWnrSPUfy3VJ2Fd/857xP+27sPpi5IEEOKnMw+EV8Z3o6aQJEOW+tBxTB/q1PP
W+h2Gs62qti+V126Bl2yeUgbbEvgsEh+cuACM4GH+HOuBq9xp2GqAqrkuqAc7uVtXia88cLP6RU0
pz8+ugTBdf8xd/7oYGaT9KlwFx9E7XqCkUtZlgeBjO97J5z9KBv2TfSQ7qWiqC8+POe3DeKObdY4
xSUDa3QRWk32rQIjO8Om3Fw0KMKQBQVOYwJuwp1XAh5U9IFkReLO1fkcglcPTKH4O68gZuxPS7Pp
69h8HVAu/80y7MOT4K/KZwTij+9Bw8AOPfwDAv2fuw+kb1IfcELy4KG0u2RSM/5cBmkCiBnbACjW
HyJbgZtpTjuJcqSYDx8jta/jhelUZY9K5KSjRVYFQJKG08ngXAwcxpx9wcR8aSoVaKhHiNDfgiwF
bSA5DNiAD9E9cVxsOqNBHhyrJUfBIOfeQ1rjEVIlWTJHQe8VP0KMIfhpLqosiotIIde2h5jfXNSz
DI9lHnmPpOTY6pdn1+X5T6nUKnJ7PCVt1ixCDTAM2H3fiQinl9gRPXyT7OBmawZaLKPhSRS+tQX/
0N4xm+WnAHCBtT8pax/n/lOeIktWAmRzRIouPgAfCrfialIPcG0C3wg0/fcU8Gbh4wYBHg94j6F4
VCwOVjTufl+ERDj9uAhha/vnIm2QAh2kurrSpR8XFfNPmsOmj5+UupZ6sNMQJRIAgDaDH1erGsBO
+jSJ7DsMJJyj8lixn3gRY7OLLGOfYi/bjyPslOccZOvBTilodfyRg4S8VDLHm4+8hFO3DfymZTnh
Cx9+9TPOXUgxrjvkU7ZRUJC5u/WK5gKzoJeKVCnk0cDV7Xv3GTKG6Z3pMgfTjKtyjcR7cfzS7/eu
u5CV6la1vjHp6UM+CyCiAgIy8Xz2eTB9LBv4ltVHrFDRgLjNvq/ZDDgu0+DozABoEgJP60Z1eHSH
0H00o1rawbGL77NuhENGxbxnNsVrFOnCe3sk+bXL1X05k8Aav4/heQXTeWtyvZUloQfU8K7eKuTf
l+apdSJdb2MdQYXfbAPm0Srku9TRm4CLX8Ecmo0A6q+RxgnRhaZVOKcW+M9b2vz0NLGOPWy5TmaD
mztrSuz29LHndaNQTMjOu8MSyWlsZxjU3ZRdQD2tz4GuxpYMUWa2hFxBfuRFXt0HU/F3PwwIj2Md
VPfz/EBW8avvHksNhH8lwLFlMl/55jeCz9MOW/9oqbwBZoxTgD9AlUMJWIjoJFjePFoCrunzXF1L
vquQH14o5sp7PeZ8wyOvWJtCYcoqL6mYHx9hS+M918WF245+Avrs4QMEA6wXDCg9y15jb0z2VSqt
UzQIhJeFaF8CwS7ZnOscCr4Pqzp4VWwsABSP6blNabqLrb7f0Cz2b2VdukkErAr8RtZwqPpVg+vw
Wjc3JIPhwPbnxLK+9vw9VAO9UCR/z6lbQV5tkPtMyQHYl7lGRJBunW+nukfJyKVOtjajA2iSbaPf
IpLUGrF6ij/nAlQCcVdSwo4yaCi013ryKqtu1ZfC+VE10oZdNZuuJTZJAAKG0bqkKn6sxPBgZnQV
RcBKy0fBS1iBRDXdOaVsb3JOvpkZBMITPBj0iWNNW4pZb6SbD8oGmcbOYcwVOblGXB8W6CShtygl
KR6rkd55btlezMunQQsX8Iu5b+exz5bwsr9af65LU9yI//ntH9vGSv2fb58ZbmP8QXyoaH9V0fEC
q7cye9QPU7zvLEdJuJEAkxTH/rAcmiI8GGKEOctkigDIB8dpWfSpBSzZkK5lDdkfkFPAw0du4tD6
Y4Tquf3ACItXIZaqjfYFlNTTGlnhGVpsQMbFrHEjGugTtSCsUYgaHUKsrE/Ej5/qiLln07KzMfHq
4oFRZG2csE73WLe7ZVaT4BWM658EQLkrj3vrjk3DmFRgmN3p2GqRgxivuRh6kP/kzwBKta8dMmvA
Lgz6ufAkXEC78sJ0pu6aAix0GkXNHUwP0m3hqH7XITqtEEOutGyH+9G1p2NJ5Tdncod73dbuohBD
tg5jVBU43nU/47BPYGznbJlTWNs2FW+6gw5c5Vcc30cG90Yn7r47eNprl5NnX/vpBnTgehO2XF7z
kJ9KQHlfS5ijmLqSLaBLpFWTX0jRXpWVF7txpOEB3oTBxwGvTyAUmxZyazNPaOZVDb+Ui/ctKjS0
jV/yJoXQpmd3h4hocUZJDK9SSfXKC8Z23bHUP3dYnRYqbaN1pIAoSMDahmqTZOQWpfbZAwzuuwPA
TNJw2BWmhHMEPHrdQCw+D+rhLYpok7Sq61fFJItN2NnOAiuAeo7DkCadnw8/MtDhu6xVeSK9h6H2
41/BYF0RFG8FqvNLTcBY0MxdCOGIRFV5tGG+iA/N2I/bMLL26dTUK0eDxV72Q2IDXf081XJcD8DF
rZtUIgKvxdnlwO/1AB2+SaYuEYqt7yg5IWdD4kWW5tEackFiXwIWY9h+mPAvWmCtpwG0hfIIQ7vi
ag7wuYPFJgOEb+5iltUtaBUFKx40zkkRDf6B4i9jxC9tWPMHAG8f4JZRniGiZD82lvPUZA65cwve
n3TQXUAEAKS/KgqEcO8FDAqPNs1uMXjdu4xU1AcRu/GPFhLQ8WrKw+pVhcgac2l3a9O0dHiOOMLD
0B3UnQzFmGRWXb/6VkGXnS3zgxvLE2CaEfDPUBEzDJo8xlkLzSbGcziTavW73wwyJDGRrpmnmDbU
xr5ZpKmXQ6ofURmpz21ZPGJ30t/pscCTNClnr1Q/PNkRVmpAw6sNkiQ/8d5VV7hMeadxJNug9HO6
gKAWEno+IOjzoK1TdR1GQvZ8Ym+oMWKGgkLCLqbQJftoUyjiJhqsySQd4aHJkVl+wjYG+uwkxmtt
bsJnLl5A013uaugzr2nM9UKJ3oL8S+jVh49T4kuESdhxRQs197IML6jItRa5uuMqj/d1ry+tLoJz
VIkNos+VH3s/GwVfcbsQb8oPhsskKr5wm6hbd/R16gD0LRDpaFn0v5R/ryKiHnuWx8c2ncAdbkvQ
KpgEiaTAkg4Jv3RrK1olHI/zpbIkv9TzGfGdS4VF/2C6zODQ9NVGKQ+mQfMMgJuqO8vp3hhKwk1P
goeO2cNO9WG3ME1CswmZN/a9sOrwAdrC6lbJZlHOLd6AsUmzQa5Ge7SO03wAmuz3Wcm8YQMDoe+f
XZ/TPufGYBSjtIGf/udKEvYHoHh/tSmP9mPbF7tIpjEooWO1pb6TnRSl/SbvYKSJUiLM3LjXnqeo
I6u4grSHUtklxpt521RNdYAesdjnePy3MCCNjh6UUteutqfz2IpmlQL8cZMTg/S0r+wHXl67LgDq
IJqqK3Sti+3gd92uyGJx1lRS5L3K7tVN65Pd4klnJbAFTt1/KzoJUzLiVRcPZdctgFT2duCSLdrG
Bd0OWdQdjGwLSMFZ8ytDtYuIeM73EIGFa3fhe8Srewd7iEWPrOBFedYK4iL8lw9SWY618DUb8BvC
oLS5BDWV206LuwiP0oa5kdqMAbAyNomQWwhz99kO+jc3rIpfdXgCShMCC3iYLyFqz68k9/iiHZz+
BrkXuW5L0RyjsTvEBWqCaWb1FzCM5KLuUQlom3GRN135bucIs+IaexKYBdZr0AubwzR5wckFjmSZ
x8p58ZU+IQcSoVAZO1iy1zCkab/TPJhWKrLbPdKU5Fb36h3cCiyUqNojIu7Da9XL4uDRDEp+1aDv
qngOX4LgrXB4BlqG0FsnF3ITZtgiQbLoKoHS/REDJpc4daVvuvIVEOadve7qQT4jPYECCWbQeeMc
tU11dVXfAAfQb22SlTsyxeHOmYrmiL8l22hbhOfYh3sHVbNc1VjEW+1Sfaw54PgjjdOHwPf7C+nG
PQMzVXmwSm9R7oVnYXmiEODboIIsVgbcleG7XIaKtjsD/ZIQNgdSJBIQtQL0q5dRIqFp+mDbQ32z
0wYpUxEcgm4oF54/qJ2UTraaYNT6CiLGO6ou46WNQe1ovPwnndfcgMUJHyw4fbnIw2qYG+0GOujN
OLD6lrkqRr5S9j/CuIOYp3TeLZQsWpuSx9b2p5XjsNdId3zZ1F58qeYDCPYqcQvcqGlouXCSdnpn
OXWEr/K0iy9mYhyH/iYqYLL62QdlN/BbAiws86eYaWUwhpfo47M/PqwMnU0GVMOgpmdtZfkqanh9
sjIkAMEPxP558MpjXMTfCPPiE/UQX+f9/eR5dOFOLgRrY7Dcu3RP4sg5cRBUFhP0tQE9gSh+XPbu
rh5KfebzgW5rXdVrBMd0yxEpLP1Qus+QO/3udeP4C/W5CUhlbFQQbXdWWSW9iJuVQu4by2WZTXur
xELtW8F1xDqytbVVLMs2dB7h9Uu2sBGuIdJY43l1yhcAYcrlFPXYcNlcH6cU6JHKC2AQG3oj9IBY
s45sTY5NK+UAJSV5HzSk2pq+zwP8hP81pY9c5NUI4F/YjUCRsO+fo171SU18+jRA1H05VIF3YXGO
EBVYCOC5N4U3gSIAQgLwPRCCVG6rkomKk+o8hIDIUN1XqDMlIGWPO9PnVF6YDJMAqdiKLgXchN9R
i4ILwkKkWXTLPOySqWt/ty1L74E8nfa+BaZJkkI7meo5NdFaChtB9mL1tHyFJy8A64ADzcDlCAnw
fA9U+gABNC9csDHqViEw9EFOUZDMKnq0+Vjv6FTjeeC2tWzJ5KK0F6c3TdQtC7MTuNEZfMwLCwkW
Bq80p2uuyKeBkmy1NXhsArTxELsmUGq7x7DRxWlEXgOpENE9Mt5EdzHzH3D/hA+TBpsHdPB/McTJ
rBbzSQVrEcUt2wEFYEMQNwNF26d3gv8wjTDP7RWcg9iSkG66MEhjJZ4jRjATvOny0Qe1j41bRsBe
zFPMAKIFaKRY0IBBD1cFW9hBjQ3wLKA2xqQ9Sln+Pivhtr2CbGQAmS8Fy2wz5+MUKxHuq9Ie1pDM
hy5iAMlJywa1u3Li9GQOuA3inQTTyoO2yAk2yXgBVMVVtBbD449lETtYcnWmEeIo+GZ2QReQq+kT
UbN3WT9tmyJyITAFZpcsQ1ThR6jB2TU0VVp9h6qTd7G1DhZemmfXHL/1RhNdbi2Elq2bTWCj6TmF
cAaCdTnAzxWvaSA3Y+6Ci1P4rwNIfad8+Km9BoVWqfk6jpC45ZSRfZ/22IvNZw6DfM5Hp2mbgyB3
qPLq9SCpWCFtihIFBxNSWeVrynL2DWYCsyKKJZ6w3jsLUaTZPbAodOUXXXoObdwUlH1HcIUCvOwA
3pcBXi1z0xxU7AJVG8TIDoDXhiF3JOG+VktLle7F62/U70FstENIr6T4giGJAOVkO+7KXRq6CvwN
x6ILPiEf4LOgXP4PbefVHLmxZOFfhAh489qWbDY9NRzNC2I0kuC9x6/fD9m8BEWZ1Y2NfalAZWYV
wGYbIPPkOdGsGI8yVCEtgdxtdQctUN9sddt1FGz06npMa/MSN2jaHQU9+5wUlnco4wUn7mjmqY3I
tHhwWL9ood08Dc2wUSHBfTGdfu8lqvK43Kj7XaO9GiBWzyQI/MvUKrNsG09DfMj0Mq7h2kUBo4T+
/wgFU0ottvjh+nGBcsAwnPisRTwxm+OjBZPGdvLS+Wh5vnuT1MqXMF7kz+mQNLu6eUEer34pQCOV
RqvdlYFSv3jGYG17OKr5hmWKCot/1HpSM37r31kFoCpat/y7PLZ/1eY5fg2yuL6OULjfVV6QvNp0
y+zNoYmuxEtHBNydoVmCXsGLzAQst4nyrLqm+sTvBzAWzKPT07cYFvbG5kHzxlFmAIO9ZVxZRoNY
k6/adEwlSIgBYNrRB27/lJFKQL/CVXfk9fFOqnYsC37elcSxSLGE8HcCE93LWt3rg2Opld3+srYD
dMavPXm+JZg7vOZQzCDjxZv05P7Maa4uU2Ba/GBNo3qQ4HxIqW+OJnSGy3nVIMn3dUdi7LJ2HP2d
Q0H7KMFG3+q7OnT9ize1mw5+i6y6uqyNBgpvPSUh+ROSOVS2VFiTI2I8V5bj9fc91PeHLJrLs5vc
gD6JXpRm22vq8KJoTv+S1eMXuqi828LMx6sK/aeNYozDfddCQRf1Hu1FSmRfbK32vZrhU7uYesgK
7kyKzb5awnMb88QM0Dw8uYM73MseeR2lcJ7k0dHNx23m5AO3eBHK3mqc3gQBjd90vf3ISU59L8tQ
34DysO4z34qvotE9te2cPXRW8lOnJsEr/cj6CV0LGK+9MXitk7Y9kGufDuIFPNBsqRF6J/EWZv2c
NUX/EESu8aX73lRZcKWHhborB6uGMcSudw19q8cmpsiJpgU0SF6JOsg+tpz/HKbLoalllb79EPDh
0My08pBMpA8C68mnCfOLzZ/3jDLpDqxp8MXg3fbop8VJZoo1mPdxMD3JLJ5zKFDz4YfMav5o2rej
inJrFX6Za7iD3JEanewat7Nx8EGm7GJbMe4RsX8bTOXaUYbgfjVzw1+eUj/4SYJWe2p22j6cqBR/
chRBrG4qn26BNVhCyEfwrAOP2fB+Or/ngdGqNe0n+uEP0dBOP7uz7e/mFlDzpOXqraqT7gI7vXPh
eqH/vQ630aKCIgO6Sm9HqWG5fLxzfsMd9E/Eq70fpUXm7VEKfVu7OiRYvEOnBJedxUuzT0AJe2jI
SpB7vezaNO4mbWaAex1NxSRYpjk/QRf2NsTcKpzSZZCj1bHGrY5Pcf8iZN1+BhCfbGT/dZ1M15j1
TP8i5NNW69q/vcq/Pdt6BWvIp+2bYAHmfXJ/OtO6zXoxn7ZZQ/671+Nvt/nnM8kyuUqtn6pDF0ZP
658g9nX6t6f425DV8emF+O+3Wv+MT1utL9h/dbZPV/Bfrf3n1+Vvt/rnK4Xeoebu0Ci2EIRwaxct
H0MZ/mH+wUUpilV56r6tusw7Mykuu1zmlwUflv3lGcQoW31c9fdXtJ51jVGpO8/71fNxp//r+XmY
4dF7MGPuztczXna9nGc970fr//W8lzN+/Evk7C09EFY19If1rOtVfbKt088X+rdLxPHh0tctxJMu
//JPNnH8C9u/CPnvtwJT3+0mFH7Qop2au24MnX0NIn4r07BfKAPMvAG5gxeMlrVVK9ffKW5T6Me0
QdSvqT3uKBe3BI5TACYO8MqZJvX6pBdoNu3EHfR700y9WzC/dNCJqZ+99KbyuAss9VI/6pOBaj1F
pS19f1vKDEAvF7m2i5ib6LqJmhs9e1B6yqE1zomyXTXedOdt4WpapeB8Hx3Qbd2k3/2oUa5NKJ+3
eZYlR2pS5KPUrHgClXllVnl7B9lS/qSQfTlbXvsgPomq+OQePLsed7SF508SpidIiYUkW04Sovsq
t0g5t6bsKgFpWYDhMmPAgstJxPEvz667/YNj6T5J1L84szfBvKT7vwS5QQYud4fbGSTWtLHh/riV
OWKT4XZMvTf36jDfQ2xTIaQYCSmGt2WyVgaJ8953saokPBQmzbtaSUeLUcdUAeRQBrKEkJSu8w9B
ievegr6cjh/WgDz9T/gHK+SKqbsdDXWApg8Of6Tf7Ltei5w7OUrRruj7vLv9ZOeGKNpxf8p76NOC
sQ3PfRLA1vCfPSRChpLHW1ig7P642uQoTJ3+ijbI3z7ZZZOycW/qcrZP4hSTkw6HTJ2G6wq8PZhJ
6oQIOVm8RM42t2vvYhen2OVoHYDX2TcynYUATw5diil+Hb+tlWWNGfm7yKhbNM+y8QAEoN9G8ax7
G/j1modNpZEkQdRI4V0LhJq0nT0eYq9oH4ZAbR9qrXROTu++iGm1Q7/1YmWty7MGoTJkwJEPthn0
22lZKbbLOWSn1SjncZ1gupxHHGo5f82KujlKm64cwQP1+Nav+6l1FxI+r9xcfJdj6dmV7l1oYUE7
tDsPXs6QGu5JbQ0jhde8ypqTUik2x76i1n84bjWjVrcS7rd1P960mm4jtd1nSJgbb73TidJ5LtkN
uqPXwSgbyDrJ5ovpQ8jnzmvxB7FLO/aHUEPxB1kujdjQF2wieP4RTiNnbRo0Sjepa9+ECygChUj1
W1bADrQoaawRoa1pkAYP2Va//gT6STLA5wcxOotaKP2vFgmQXfGODYLT6Ca3AypHSwaQT8pTRBUV
4kpo8WSAkD1DV67tL6R5pfBJL3Et1bBLHFCLYQ/rSQN1XNk8LgwFh6it410I1Xu4BSmYAwfJ4t3g
e/VjOUz1o9i0xdbR1I3kEDnag8zF/WmfUY3vm84Prnu7Gc69avVnb6BCvJF5DAv9javfFV0x5ruL
g+QTeIDR6X4JEbehcK/38C8H5W7docvjt70+2cJlP1+/+2S21Ug5Kvr42L2rhH74XXlTEa39eUsO
QfvwC3P52aEEeHOJkfmHlZcfmcGP1G0A6GlLhx/8uAoV0yyNXgf6wo75IjYnQ/p+NImo3DoXdz8k
lxWf7DLlCbo/gvz/2gydO29IfNI15dHEnJmRcrsOud+8Tc2g3XTARM7iFPtlbU83zjaY63m/LiOr
7u/6stK2F7Zbk4ZD2qAGyABNI4oAAWvVXnGan42py4JTmzvDOY9zHkyjprqO57S6TozUVZ8Gi9yB
Orr5VmLqJTCRVoXJAxndUXUjD3knJjfUiy03owP0II2mZltPt+ErHp35ip857Z5mVv1ejjJ0QPU5
6m5Xu4502znTLbiLCPVUQLUbbSyto8Nl0+KHcR1I6/GXgPreRQok1hd3ZHpQVb6fTaKb5ZRjoVCS
4WzrBYR13pz7xryc7YM9TyvQMejiDbN+PadRdSRPrT57XQZRpeLbv+rIeYRdNvzitvmwrWnqf/Df
YyPDmT/FDs7XmtOkFXzKgUYJoGsgR0u9hnRSHlwZ8DUNF3dlR2QkQTq82Qoaq4qxQmFnWXFZLPsM
4ZLUq0J30yyeGh4zbSc72mN4JSGflyx701obwfrOCvEWVrVLdccZ7Xsw6/nebSAa5l9n/2qH9Ilo
SfU9tGN4Pawmva/qBO1fxAwPFn0uLxIrdC1/jFX72aJMA/RB0Wtl42j8JEnPQIPqAc0wCdMFRqwa
8KqJV7oNxOu4AB3EK2uLjjqk6hmmV2999tma1Mk39aInRb6eDHwFfmqdirdalKjEmxWoytQmgKZG
g+XX6zamnzb3EJXQwbMcrY7VFi5eEBza0Y7pVpA4GQbYmC8Oejd+nanwzcNAEXVdIKf4tJOcYoLt
BEZoNpbg9dzpclGgr5rbCliT4Zjl3p6A40X2GP9MHxRyMOrPAS8AxcIIquGh036uLA2QVTk9T8VA
f56SpFTCA+1nJ1cdip+qfxuks4oAIm/YZbnsmrd5fT2S7/13u/qjDjeGoqDvw83jtTW41lHzezqz
wWdt4A/rz5EeBa9hOV8HFdn+1o3nl6IqtuNCjEb/XHGnd8hGBUsUTYvcO9tozIjXS/SKP4UtxStb
0pU3nMUbmeqHLfMpp1DMHm5b/EpJIaXC4BUg6J3uSYVw/LpzQ/uA2JX9RZmjO/kdXiNSgJ/XZeRY
h7CxIF02YacaNvVsVUe5T57jyLgxnXz76V6ZpkruwGdVNW6s+M37ZhNP1NQfPNPIz8/mcqtOwefK
KJrnZJFvNNIUFh2zObXqoAx371OKosGtDHPuXNMcXd7aCnp2bFRcNZobPcngAfAoE7B4MoPbQr+t
zPbG6E0EYLIpG49ZN/R8ybJg5vP/5GRpu130t44FVHSIxLTqqWw751ZCJt0f7mx3Pq4LdHtOrvgG
pateFtDKbG1b6NMvMZfzzsl9WRThZRMDesf7cKLwKVfhAMNHtt23NhIrA6jpdAe2aTiYy/az4pbb
EVWEZyXdqTE6KkXXDM9TUOvbaED4VmwjiNszqKhfvYXvVUxVYUIVlKm3zmIaQKcfktrmLnKZljz0
PRnWV/FJuBnTR+pltOy0qm+epsz/Ge6Q4cYLguFm8kdQ6HIoA1/vioKuxXvA56jq3SMxMvWLNqg2
MofqLNrr1txf9lxjsiKe/O26Wva16untOi5byLzMnBd1qIPjpxC7UflFDbyfQqtGSaXzzJPbKxHY
wVnlUIZ1Ln6JFLcDVdZbpMztNfLiklAKEtNWC+AZkSDZQ47WU6JNoBjbvzybRPKMGsI6CDJR1Zvx
3oFgcBePWrKXae+F2HpjvO/d2dkMcFAcPjn8If01pN5y/dlejKewzLSbOq9TGzkVNhndZ30qh7tA
D1rASZlz8HiyfITUvt749Txcy1SGpHOfVLOPzzKr4lh77KxxlyMgdF8sM88MgkcaM9clFSwct11n
XflTM0dbr2thGfCy7xrt39EWjpeZj4gO2Z8sX048muFwaKIMnFJVb4H3DI+1o4bPNAKAq/SfZTBi
uwVBZPmndLG5DUDVeVYQd1mmVOu7+zzQT5XpvS3QeyAMFkKCYqIVLds7cw9t7BIP9jY/94Xz+xpP
ayDwLht1uyWg6qtpG/ThdCXTuS07wGh2tJWp4qbGU15+yZL07WywIlWkL23n2kjbBNRNYZC0cRfd
MrhEY/6yONhBsV7cii0qLEDE69y8NmiUg6ufAH9ZJFEylcGI7BgcTRHsPjnWKdot5iG0bDCCXwzN
RSdnMgKkUlyKTSM89hbAx107NPOBKjzU9W4UPqqRu4mnMvuTV9aaSPJIbGq4wbOsp7n/83qJCCGn
vUSsZ3g/vzjXPQAFw+ULCN2D6v9ghXB4JTUSehub5p1bV2n3dGYEEAlYw4+6jYNTvGCsNxLd2ZGz
nUJjfJChhTX1tvQbaO3b6SG3afLIYj87yjVBMY0kg1WfLzOXMlqjWOMmkZfj3StXl/2FNyUl9mFt
t6wdlpcuVxPrilp1QIdTSutNUtYn4IJwSwGAfRrDbRotBf/FUqixd7LH/HdxXYJqv9unlRvt1zXB
UKSbqQ/e9hEHZMb/j/us5x7/9+vp+lndGhYMZVVqGeei0Y99rFvXrW9wv5X2vXGeKrbh1is1zqlt
xKeRFmBkIY2zmAbxXmIkvKIpZ6+1Hr0kyxKJlL1lqoyoR+yqAMKnNqmmvRjFfTmjhI80Ie1pvqo3
kRslb9/S5QTOZ1OaxnSFJsYe9bvI3JLUME9RlVlAt/nObwN+8pCYYO7J97v4yeVM7r6s2vbq7b7G
H6NrsnzKHR+Q4N7tUvcwFq0B1/F/bOriQP+Ozpxav9hzmHcQS15CUDD/2utWeS3rxSQLNN4+O94p
0KIs68Ux9Jl7tvVJOcTZSD/HUJ7BSlTnWbPK819NxSEhE6zWdj3TWvu/x8pOaRR8d2wY0Wr7uVQM
ZStHJqCVy1G+2MpUQfzv3fvPcejBKqCCSWa66f4TN5ZMdWC8Sh4BmF3u48QkQx32wQcZ7hRoQeob
0LZlwa3mBDSfUV82zQyM82gaAJjjZ2Mx+1mXnCaepbcytSpa7+FIUgAwz8WrrpGEJwsE4egSzB39
ZY+Ze5qH2AmfA5qVXhkSPrYm9zEoXNgZem/HonSeGt9GTXKd0hxy3QcQmhyVxrt4A8jKHmPbtM5Q
hI8PMzQp1mR0N5CgTQ++ydBECizYVaTvnL7ky2uM7eQ8u28LZJUMrpFelspM1o9WEu8doDS70q1S
cp3ddCy0yHgsabTadyV5MtOykNRbbL5ittuysJtLiDgmNtjAzJafSn36rQss7URq2HhU6/ykxqF6
q3WtG22L14lescd2cU1dq9xq9njVGo4XIaSdTadE0X+/RJo0a4FON4utnHO9mDSA6zsGFlOCYb8R
e9p67bZC4uN42Wq9GHHLBcZOermQdbviVfMS5zqP9QDCBB7sjOV50o2U/gqoP31bCo/0m9WoTTO4
W3lelHAw30RCWn+JWbdYHatt3Qa1n3gz8zlF6378QgrtlYZK5aUtJutYdGZ51WZ1+gKT3y86wMcf
fwwYIwQv6oC0jFABTSp9MgZEXkIGqIa2sbOr7OPUXKYSLF4JXqfi/bS2sIGnt2Cst0NnGbdZAh5o
9N2v4Fs1/xRo0KXTxAPLV10qE2ma2Lwlt2vcSnQztrukNoabov09LSzzFELxdEMnKf+qSkGnks7Q
ooZEDCs65uMNKSHxTkuIHMlQNzRJXTyf53bUGie7/4GkmU1f9BIn28mcJFJHK3R1iqcAuvYg6TPa
oBmMWQuVq7EiYT/zO7LtrSp3f09TM7sBDVyS+oyy7KYBEbVNHF/byqLGTb191HUR91a5o5i3aDXT
tT5MdAAuCunLFNao6d4L/Q4Rcu/Na6l9/TgjDXBLA94rT53F1y6L541WRP5r1wFH0vpievWryNp4
bZO/+g6yg0UReKgoNMpGsejZ7Qw6migbeCcNddpLn7YZx/5lql16POGdE69MV6/01f3btWkaRFtn
4JG8Xbo/jQ54jFFHGvcKnnNrL2wnlM9AsU/UDG+GoNqLbQRyOe8u7mVJ1hfavl52MGno2nuaXu/d
WimvoE9x9wltuz/rSfylocXgUe0r/X7IqnQj9jzrzV2mAiP3FlAv7c/cmmlf/blqT7wADUolWfIz
3W3Npgk8/w4s4PxUKu2j2AM9qw6pb1okxjhJ1LSHzgRO1MKz+Rp9M8J4/HWYA+QK+Fp77Mt2vkL9
pLpSzSx44nEQDL2d279G3/QW/hOJhN5serRjaGHe7qzhm6TzCU3HHRQWKT1Q7/LzYqTVIN1Pk5Pe
gsZz7vNKUbZKYPFr9n4U5KRKxRa9H63ey1E8FrddDjlWFNiPIXev17wXjTsZaGI376zYR7UR5cDN
J4dMp9h/LMvMvZbYNQKedzJhFpjTPg2eIPfLn7U6jfe+Cuy/aGgci5Wy3Fq9k/5ox3g7m9P4LUBd
bD/XyceIZimR/GOE8ESlcbTNohA10UCh4SOHavMIu03Gp0hRw3tfdJZDz9lZKpxgFxHlUB5OnFVz
OaC/QYmsGw/O0G7nLQ7xeqnLhyatbyelrGkKWZ5pPixb9qYGPN409W27SO3qPQlfo/LKpwlg4vXg
KvphnEvlCxmsS4RB088mmyAesmNaonLqw9rCt44K+HdKz9oNzLrtEzyK0x3c51dGzmVv1WIqDtak
DzuJlcFQ0+9Q2Gk3Mqu6aKansr+Cz7154OFy2881ZUkfMTcRym0b8nCFQXZkbtrpJ0fPd9ICDT0q
j8PIqeyky9nVHW3j2rZ6S4PiNg21XnmO/Gnaw7pf2HTKQIsrQ2ir6kmxlgGseca3CIdga02dloLu
l4zvRioFi0fCl572vzvMA0Qga9ph6XutpvExWr6vIfuyqOGkFo/1NC7kv81+mx9WSc8Z3C3qfhVa
gZNzJfbPqp8SksfGeJNOobmZYeHYSaA41q3kKEiaY/y+1aewxL1XPC1roiOUK3q8azNr17Z2/mCV
KQ+aZhIfa71Nd40e8aSppjTOdyo6o2b9y1Bm3kHv1RkpAvSpRbtabK3Xz9tRGZtHcfytTV3W0uFH
a+oaI0vSuhm23TRqOyk8rgTRl7LlhzpmiHrRwR+Gn6RqeXFfuKP/fHwpb5oGknQXzumu6OxDX3Q/
udEO8suNpY/p7TD1fbhPFFo9nfxP02TpMs4HMnRp3x5l9h7aLr3I9TK822VHmYldIt7jxW4uAknv
8XJKCfW+2RUETOXCWi1DUfr2vunrebPa5Gjhz7zVCw8aW4mxXHgJ6dd/W9e6A01BEjkkFVJaQ+Ls
iyr5GLPu2EK8dqQa9SvKB/apqqy7y+shU1ivaIvmBVj/IqpslzAxublDFeB96WUqnk82Mr7f/aCu
Npo+qPum5ZtN2AXKxvgVQH1/HwAtBsOqbYSDoAmq7Gya8IRKlCxygh72hYXK/M+L2ia5fSuVaJGG
0reZ0+5WJhMaUsgzb5LSHm9lHiCPc+gnSoliU5aYj4F0Xe/5tnIuq8VNTlijskj+Dey1AfFQ/JtJ
5e1aySfjQYa57Z2dMzTBfrXVtNdRQlSDTZarJo/FSLUPi3CYDGSr4VutyXnnow+D4yIcFtqJgRj1
Nwn4YO567QCdbbYV27oHOTlwT43jXPYQh51r3q0ecKu5nKp7Px8ooPQwz+bw2cE9xw9Kr/31unnl
8TEozY43n6dfwaAEJcwi2gqpYf1o6AV91o553+So0CMOWT8uAWKSABli56NJQpeFgJWty8I/7rVu
/8e9pqL96kWxdnL1cOPYVvMkQ6wVKN5rfvema9MWkCLps2ded2raPvV95j30WbjkqNCSGQL0VX2V
6MucxBW1+Fx7i3Zox3koeJT5HL2eT1aoy/5im8zRexjZX2Zdqb1GWfg6JpHzOA7c7lWJEV7LVFp3
vNm5oQutuZUeniz2gsdYu5GJBIUw09PLaL5ES9+P2In2j0kPaqq2aAbbdkjn7bSGT46skBg6kN9O
tW61nMohiYvsNhejtUX46Nf0+S17qHRenQdOk3lLZUv180OghoAswOk/hFl/V8/pdCMmGUpYnY7o
YeuQORJG5hEu+Zg41QI8kChOdapGM3ZQEkZ2+0oeJRL5iZNDGeBw9HetpmkbeUwRmzyWyNFqW1d8
sskGJlW/jeoW3T6kARTIEHxhH0jDaBZ1rms1vbnQidHu+kYYVkz13rJ0KDJ7xAUPCv2Th3opkM5J
mR1oM0gO1VJNXb1ToP8YNRA0lPSiLX1Kzv4TTF6m4i0pOV68Kxpe4PRUacPL2k+Oy1aLN5l5J6Nt
SHaLLiI0jb7MJUxdvgajv9tr1he/078hyJTfi7Nr9Q0kefpLldXe06SHRzGHGUJ8xkAf7qhH9pex
UJvrXC2TnXitoFH2gRdTR1tO4KN9fDnBZcvR+XQCiokfThC5jXuAyhTUK20u7dkKky1T0i4yzSwA
fZOmb9OkP0Hg6Z47f4p2jRVFv1Q0csw6/KcIwZmHQS9sSC2K5KdRqR8lAAClA9lFYNyvK5EHDH+p
NB6CPd/8ms6ZdUDchbeVBWt9OmbwwyyYlX4Bu6yD2HKEV6C3zY+r3Yvq4VABlCTPhTjYp6UyVQRM
uaylTxe9qPeNp6c44s1kdUFdbrpFn0IGu+hIVMlhHQPBapdhdYttmoNwNw8kgsTxeYvLPmVNoZgs
9M7Qa/u8DkPXN6e+BLr0bg9AI52NEaK93X8OaTns5+ZDTNFG4zFpvV/6YCzu4ErWb2vlIBOooZF5
trkdv9ir7Ch2schRu6wZkka/5d5mNQcISsJpR5H1D5t+2G+1/2HTAEGsPm8i19nqdE4tzxTyAGL5
rn0cx+SbmNbh0/MHjcJfEf0CT7usBF+mH6J4JFu8TNdYZ9mtCqNvlycg8V6eZ/pq2AFocm9iI6tI
6eT1c5PSwKcqM80oWeXAI1w5L5NNZzqENb8jYef+pPH9SQ5P889zXNc3ugEQEv0i45nXfNiESqv+
qrT3ovO1rLEq/W2Nryn+uQkipLmTYtprw7SdsoKnYjLa31q+nzc9JC73ddND56EGPH2F2fytceB+
gC9y2qYNXI7OMBU7KirxPdDj8dp2J+WoO03x6GpexZMPfViGB93yQh42RcPD2Df610+LtLZWYFs1
i8e2hvfAnXTn2hy8KUN1ghtI+oNq55BYufElqce7dHLTH4mR0EnJ3dsT/Jo1PaZEhIpqfKmH/k7y
Z38V8b7H30bQxOZuc7qAd26X/AQvRfYgQIdur1Ld+mJNTU0DWPgigIoiVO3TCMfWBeaQlQZQT9Qw
DsYIe1UH3+6xNPJ+WxQmatsLEiLOo8umsr7dyaYTaEnZVDAUNHY6l007ber2MaIlQIu5TVGd4SFQ
q/yMtgFPIIiTXaYiUi+8sRomcicwrCy3O2JfTHWs5mfZ4n0fMSHouXViReNlhr7fBvRI4xUkH8F5
tvXkvlmE9LowzH90IYip1vO+TbPq71IetC4RVqv2mxCQjgfS7mA3MQ1U7/lU6ACa+6JMNRzIyE2S
P12NFjzYyFwqPLrIaoo21UaH82H5QQ7sXTHOpNemLLvPSrhERde8q+IRQNWfHbWt8CyxOAIyapcV
Se/xLl4cQVyaZ92Ah/h2JFWVFY3aPL/ldwbDyQ4jBWrRu9v5/aR+b5NXlEKzH2T61G3kTfOdBr7p
TAM7FGFvAXkf7etUAc+nxO5xaruDpbbOjT35lrMjXZIccogUQRmhMS/uSNGdm4i/B/oh9CpTWu+u
U50mdvnLgFnvDdD/r90I08dqhxtnb6ZJ+PoX8fZi1yOvANnYwEVWQO+RJjWf0iUnKXPVDeoNZWML
QTtyF16pjRvTzlokYyvjtaHyUrckIUkO3IV1V26EZROeFSitFPgOZWra5j8vqjQTcF4+3ZKkKqC/
XQYFnkrghehntPN/bIsjRqYMRZgB2JNq7yfYjUvNrc5xM02P4TLko7VvygJ292UmA4B/M2q46Vws
Xtap9x21YplB6QgfB8g+JJGDm9UUj3V2M/Tqz2KSwe684tpV9faysonq8Dqvrd+Q6Olu4P5Exqgb
kx5x0KLbQoRuUWMaSvLti1E8EilHl3CZm0H2W56qKniZZDzzyKTtq7kfNoK11Aa6b7gvxyNziZEj
GWBJg7cgOa9m6HsBcJZd97agbpDYrmb1PtEdpIyU1nP4TlZ0Xrmu9vdTFbi7ODGml6YPyaNa3qOu
guUKxxL2UFtTbsQ5D6pKQyVC6+J1oX+6QrTa34rX5afm1p6c73QWTy8WXNDPyAEUdV1326JW7qsB
bjGJLCy6s6spV69lH73mo9NYw7QXr950w0mj3xU2TK4IHEf8EOvlSbaVCJCQEPYp1ZPMohwiSh45
q7PsRs6qg8S+mqDRstEbNdHDs7Sex7A51H/yaWal4BFBE4US6dXAG/nagEb3lq5svprroHypIMfY
qAPKbAUvmk/CJ0AuqNmpQTxedUEO4GLJqfI4rW2jKKxgxWOa6UVobEAzJLf8KMHXUpo02yims4vb
WNumfvaHwNBBBMCvsoOaV6gALyU4ZSnB+UtpLiUH5PVjeycmcdoNBDaqZw4HiRCH3UHkJOvFtm6i
WR0Y3ay7E7vaKAOSNGhm0a+vneuuyq/K0H/0Z8WE+ksorYJMh8hKgyN19uMfGb/lkKssnrDxOEQL
JjnYaAdvxAh3M+FyeAmFujLfdx1lKeSpd573GhbtdL+mACbFpC3Aj5QrSRyII2rMESHspt7xBWs8
iCPVG2rehfYKQUZ6cooi54vP049m1nl3ZYuuQWZFCCr487xVayd+bQe32Dhz5n+v3OpuGEjIb8b5
W8kDH69q0dJB0le/JWb2xRqS/Fun8K+lf3n6ieeBbBfmafPY9QUJAdPSbt1wnK+mwOlOleoNqPLq
fzpzMZofz2wtZ1bC8q6cCvIsRfqNov3HM/dd8iUuM3Ub52Z/P0f5ARIz2LhnUzmaxaR8Nwbe516X
6JBh1+4ein/vTM9/f6KOrh2NIVYfEgjNtk5TlV+tpntdQNus/x1qIyqdc/Jd0RT1NeidZKfzoX8I
Ul850r8dn6Ikbm7HNp73ljcXL07oQxgdmtovCGm8XYbGZSh+EPzSGSQBP13GNHt/uozIdIs/XEbN
jc2twX3ythv5PFcD8hUUIbIXqGCLR6Pla2WZmZ7KAJYvd6b8TkzcbTU7rzG6o0xleTiDVZJpa4yX
5fR1O812WUpjAD3mkCI7sxnteiO0nv1Cyx551AKY0FrP6AlYz32wJGEQQboRWx0EC+p34bqC5PgZ
hFH2aPtvy5EEo54YWWQTzE49d635NjTLUQL83VZ60KXLzI76mdxKapA4XTyQ86Dao6nXKiyVO9F1
MDWyC5RA5jNssGjqqT/EjLooUjFLlOjUSFQ+T9O5rNRH7lv8bVSW8GFOg1mf+4VlRQa97XvujyGD
jqB/vF4dSCMQrb5HT2O9L1r/CrnObmuQP7uW4l2awH0Fw4QLGSo4a/HCee1dS6Uv02fkeF3oZW3f
31+AA/MQhhvfH9xjEWm1sRO9d20xoqngHkXYXcTi5Ui8Oixum3bxVi3YmW5oUV2HJOx+Do0XXVhq
l9lkqy9CYSu+Zbb6lkj1PfKP6xAYvkSWRm3QSAYszB+saZ+0cCjJLeDlblCMY1SiE7LcLEqpXIZL
tNkadPlSml8Hb1Km/VRy9zuE9lVsKgYghWj6BrBrV6Ze8jpFdUmrH3bhpk0iDyaLKr3Y3WlhGHP9
6dtiX+M13fyN27eB7zByL+PC2C5Dm+h0iwxdRLoN2+oNlrjMaWfADvK0mKdZeBdo/HC17UCnxeSM
Xz3PD3ajkeknqe44xcM8T83rp6jBiZfa4inlCf5R4Z/WGTaFCzdyzJ2bhxQ4F2HWwWjGx2riXypl
jV7nmU3Ka6OhOI+pqRrPsOzsFX5v0EyxurOS8rwmSjV6qnE7p4c0ES06Nsi+5EDTw+ZGvG1qnSZo
K56CIDRlDzH3SIuew4w9ZEuDPBh4pCTbZGGRoGDVhc/lVFXQ7wBUqowofC4g7oesxd3OI+yz28ro
0TT0fedQmfabN+GxWpaK6a/WLxHidGiw21to0tA7UDv/w9qVLcmpK9svIgLE/FrzXD24B/uFsL1t
xDwIkODr71LS7mp7+9wTN+K+ECiVEuV2FZIyV67V1fqfImYCc79ymhP+KWLmLDdd3p6od9KZceqt
FVg16dd066VfEzW5zz6O/Zsz/dbwVstO8lgmvlqWXmh8MuLxX3ejYm82+X73h5+RQstdiVZtRZnZ
R64CkO7oLy1wEA9jrcZHd+jsY92POVQN8eVsQfdt4/TywU5f5uiXv0zBBToNlfTMde35CBCBxOQ4
Cc6OI+u8FSTh7QXZbh1/ayKWwJoFjbt12+XkrToOhew/Oiw9f44Vd9UFNiS+DItf6VJU+SfUr/pA
PP4y0R143cIlOOXzdUV6mWSsUwHaFC8ABdrv3gkH2D33vt3M9hgntycUfvX2BN8FdkuzxoVLFvN8
TSNuzp5RPMay2BsGWDZRvZQumkKlmw4qn9CSC9i+m8zmYupMr8GL8Gj2gBjoTC9WWvEgEHOCzEID
3VbtQR2FcPYWasjmQSgv7lcC4majNUUXyJF2CyMP689djXSkywp+LKKhfoEe2WxvR6gUQZDIWTdZ
23yusVe1rKp6sMsIbEXFCKSxtg96OCqg4tvwBpKrj7HXP0PkolpBey97lCbCLXRHNqlto7bR3f+P
n1EhvFCa4JpWilvL0J5At6/faO52Gsbu1WF8PI4mMMtkzfLCWiqJN0rNbehXrPsJJNghRHgMEORt
WpFaWxK6mHz74lqV+ZAVKrtLBPuHzOQVJIG5LR1nfNVeZuhv7QJ4mMpwHrHXLI+Wi5cA8vHuI9kq
zlcKRY73tmu7jymEmlc+UNdb8qABzohwpxaAfSSbHjB4YG+d4wABixOA+LI1WLv5C+DS7T4aWrbm
OvTlw+527kd7hWPRF+3/N7uccqjPNtGCK95fslIGm4wN1boqefEEGkN7B13KcMmjrniSvEXRsh/7
CyNEM50iBCVq0GOSs2WDz2co5IU6szqdHjKQkMXYOknobK2KuGKfWC+Te+l3cjdkXmAiDOd1hxqL
Zb6QVhztHXtruUIM/1CHUYHu6lgw1R1md8j2QW8GIlRATzVgYZlqdXGSqn/pVp5y5ItpiA6CUypf
UDOue80waUAGVvdClbSGuAJKWahZKCiYxa58RGY6vA9670xm/HXBUBQD5F5nLaYMoIJWQAhmR72+
NX6JnLHbZDnOd7flFtGRfFwkiJBAC+DDMkyr7W3xjdRaF/V+cKA+Tgos6Jwg8zKv1TSQIQadgAzp
5IDdHWdIS24GnWUretU9JFO06XoeX8nUmwH0jnn7D/WR6TboZvt9UKem5mj18h/y/78OSnqgxcD2
gI/WiwBxUl9dwzQG1KMW0m6+jW18NFLsNh/LqKs+lVn009K7rsZvk0WAzeQZdIL23PR+b1LvzRkR
K3G+NWWGijMrj5tVaOwjR1cWKzuY7tCKqc54+GvL9styIXOveQAkhC3dgrP7gFnjBrLS7QlEcMNB
CojlhH4grogv2ysDgImnqYGQxlg17beg4XthAW+7qADnBj8BhEIL+xuUd/irx3y2zJBum6ccDE37
6JdvU8oJgKVeum9ToqT8FOO7m3RCvhoVG0DNiLsRNXgL6BzI11LgmXQnte2vfpU9gSY2BGHpUnUF
35A2WISwytnzQXHRgDh5Tc22byEUDkVOUgojzbC6YP753U7SYh4CGFiMsxR7wXNQQjZ4gRsnwvqz
gFTHfPOx63/xMQH4OQxTYm/i3u5XfPKjfRKG46sPOeteVvWzsKr0nIMheqGg6/FKbkmSGXtwBENn
0/EXNRvCXZqxaMtRrLhCYbKzTmSN/+s6n/qVXeXQ/aD22Dk9aEUcZ60gKgRdUG9a26a/BZbpn8gd
4z3x1gN01V3p7t1+M5F9cq3ZnyjuyeRqwIiCHatqvCc7majzv9r/mB/f8Q+f5/f56XOGhOh4n1sy
dxOiqm1jGZ6DL+SvywAi25H1177MwPveyACpizL91tp+lK2BbUf8p+1BMqIHzD72lELoJfWhCpPi
Lf3vqW6W9+nm4SkofT1VQCFcqyE4lau/RaJehlaQb8hG2gk9mE8vMjcX9sDAi42l1HZia4/UqDnj
xmSQOwtXBP3ZB8v8U9LYbwtwWr+5zTAy7RZ2VX8Ga4j3lP1ymzr1r9l+d6PhVRTjv9jDt9+ecDCG
AtO1q11o0tuNf5+IxLkH2lOifhhf9Mo85R2YLchTOHa38zw7AFciw6FE+7dTAqpD3oLrlnxGw/UW
rQCajiHHMvvoJ4B92f3wBHM1u+cymk6gjbgjb5pWhXhv2XNyyBTqoHygVpzIKHY5dDCfzRopiciP
4jM1QfW3bYsueTSgSPdYjPZq1DWuWW4zVD2JakHNabLsHciYzbk3VxxAGFWWO+qlKTkEN87U1FOO
OTj5aMoS9Dp5H3dnN45Ai2KECFbwJaO4ib6ItgBMHHJwJ4ql9HE9QRMviTfUtDIuj8yEZtHQ8PJT
jLzRo5PPoRRyaBtQPt+GC9GYy9Dv11ZnQ6UwTsN71aBUjWm10FoOoJ3wOwCN+wHsD//2kEF3bBWW
+j88gJxCWFynPP4yh4/z+0olNvThsWcp2BpIHIRUPNvBddK0+0NqbIhIf7bN/SDVB8l+04IF1i0N
a+s2DrISDKymyIM1J5+aSJnMTULYEKaGS3c23TA174MIrUNe7yZqkev7QIZyhBOPUUqdsura59kR
8oP+I6DB/qPP2DPKuNozSGJ9SJY3wRrxbbWmzs43wvOIkFWnO8lUlvml8nMGVlqMzhI3XaOkvt3Q
8MAUFk6i7bd5tB4EKY0t4P3JHZnMYMCmCsTPW/oEagj6I4ce8IJ6aQ6GHFxpsuGeTLI2UEEk/WxH
HwHq2s3BZZ4JAMivTwTSH6h+GQ9k6cwCqk/TtyhNhj0F4AQIcrdT09dzAE8mdnfBQntPnfQlQzYW
ou8pv6cvGM86lH38PlwUdb3iHgN9c5kF+wTrALC7wb4Lm+KTy9LyU4F9kq0ydY0bG99xlzlLl3Gx
o04gpKedDaKEJQ14H473VQES19FfB16VXmz7kUATDIvQCpDeCew74LvPGiSVW6mSb6DB/er10PcB
0Ui4LzjUGP08t75gIPXTwLE2gpWbAjRTrgwzZXtXQ/Atoxl3SItbGnoh7pEXdhdR3eabAKwFEjJI
r32W2GA7zZHByLWSlJZy0XYga9kH++/+yBmeWdjyfo/SZQUIawakgo78/REDrP2kXtoJEhq3jg/B
wpYigb4Eq2aZ4B0+DBW4NGR0DxWv6N6zkGXB9jjcDpCxvQdHAGL+Hkq/ZBCeyINFqXWn+q/T6Lrp
Mg+5p+nDf0S+9NKlq9mBWz0l+dIcNKXbtNDs009oBobgbQ/17mhA0Zs+2eG95EHGL+721GyZueJg
hX1KcPLAtuXfbrRUDC4UtMOi+6tbo2cjIPO7mz7HzLORnR5q9I64PZRm6wcwKg+ZBHACwmTbbsqy
I3TB8mNhGc52BArhymUFGHtlBY99hNB1w9zqM0v454TL+keTQu8u8xVf2AoQ6JZXP/qw+TwavPxc
NGUKaZzMfxwZfsy1wfMrBCrentJY6uNTPCdJ18iDtaA//tLY5htrDJSm5RGYLeKI+WCGNuRMK/M3
Gw3SFBxBbEFiIwzWOWJvjxCJqQ4uUjYQ5nGdR7LF4rWTzvAgLSwHoQvZ4XYCF9bNH9JXgDQKE7vU
1mrv58vL0E0QLa2cO3dU3sHWm1UP2I2NlY0p0tiTuCLZroB2/d04i8eT0dae6do5KBEE/1SZeTLB
cnK78T1rtoS/bn7zqdJwfE665gvtkWm3TBvlcYDYvIjMPdllGFy5HQD7kE+f+xiyA7fwLoWBtd1h
EDt3vHhDlQejfK5jKFVAKsJaJcgzQnIunS52JMwlObjhc9Y1zpKXKFZvRZwvxWTGmylxnYsBxO18
sULGT6Fw1kMRIbxFHeQiIbe0LPEj25BtQP3fynSTGMJ0vbgOEnQhnZupTVUK/P2aykAAUowHbBrH
V7Dn+pCodI1Dr5uMbZpQ+S81yGuObgD1Pq5F761i8pe9AIX/5BslmLDqH/VoG1/0TZDVbzcW+HEz
AUEQ10J2sbRy67kJum7Fe+FcpQVtgaxNigMSBmB0iKZwXTOoIqRWVC7zGuQ7sZanK/VdHwDtDSAP
2qaFpF+qTGv9n33IkS5pCrYTrr1vk9EdL76WZRfiuGWf6Mg5VHy6Y8Z0IhmyLGXjne6jEyb1tQzf
Fn04fe/738aBDwUs98r50kKWYQHiI/7I7SjYjAEwNhI0hmeWhsm6b4T1XBn916JSUDNPwIOHXd13
0D3bC6UHGezXIIBv1RkFPSmYNQ3zeVJqHgRZ1XlQWyGgBbiJEQ3ZMWlcY5lPMl0i5pQd40iBpJ16
uigd326pa8pMBFDcYjrYCgm0UpdVVgYKwRMLwuvQAktOYQQGDaMQ7YPhpPWyqgX/Mhby6ruo9VoM
8usggu4HSqZ+8sANnv3cBg9zoJxr5psZdJ8EP+AvW5+z0WZr4QT+I0vFSxLF20nnj+giqzEEtoaj
bpzauY10ceaqg0UZqA8+79084OOBWp0JxfluDKctQYIqBZ3yoUVEb0YIafgQKFn+bhMeGChIlJqc
yU+9jyXUEc1Hfv9xPrfFHj3IuhP4N1CeYvrG6hZhGRzzE1jSgbnRQZrSASiwcj1QlWl0tL7QoAja
TuubbUrDi2V8aXDsPiRBWOOUbBoKf8N4NTeVLLzrKIsUlbtJiHABiJMSfaEOMNlFC9st+faDN3bL
q3bMh/PN2fU1sXdWP35wg5B7slZu0YIL/AUEMeFZVLVrLzrEA/ahHb3UjEWXUeDcsgL8fuPZYCCb
XVBzNS3SJDLwdhmLFfBEEDW4vZ8Uy2uQWa/pxdSR3Rl751LmXbGS2pl6ohwZuIUpABBMxez8x8uP
Zi+YbYFsEWXpmu3Q0/SIMStRl0m3JhEf3rrIKK3UAaoP2Aw9hDTwPvjxwar4ihzdxEJ5kF379p45
crbNM9hjvWsh0+bwRVEXkJuwLOcuyaZm5yZdvi9td7xOEIKERlzafFaQe/SN2PgRyGbnVcz/0vmF
WtKgwkubncwtMI+E/Xi1MeU8qDC9M70RnLLbIUbkzYMi4NruwnRcMyj0LQpdqeDpSgW61KpZImgV
nm1HWsDV6KM9uDY46K9QegBCxjc/nJrAXCLqBnhzhHwW74PNKpFb6KNB3hjpnCsww+paZLI5Mw8K
9YIVHsR3QIFiJu14qELznlqeNtEdeEvyXe/p8gQ9lCahjtKIs41ZA37nR235NkuY592K9YikJlYQ
JevSwUFTZQyEhLdHIbeETwMEzY5mU2O6i9JUXARIFdZBIJM1/aIq/bMyk/IRSm7sRK02Crtz2fTg
/UMfXcLGlGsPiIt1WoVvNlSu3keVEcy/RVTVlud6sq/kTz9FkMeLdcxls75NJCNxZ0O2+EzzIDgM
+o3RTxFkAqVKrfmvrCz5KWTq37kDxLtFBNZ6sgvP9ZdWa7FjG5fqiaV8242B9TmXFpSsy3bckluG
FHpu4WDfTgM7/KdpJ2bUC0+ChoumLSJZHmyCBbZGb+9QNRitC3fqNsRCRs0UsfUPTa6bRFlmtk20
vvVGEkEJs/wZY1l4GqApdBAZ/pXUdDii5ZUXoBBB96au5ojkNXCJummmwB4KTdNPTaQMknNWd9nc
jEdpnuPa+DHPhIzHJY3Lr9SKhetehs589qdpeupK0V0N6IhRH7dsftfm4YX6FJCLd+1ogzMATwSj
RnOPDdYuAsHKU2JMBjBF44b6ioFZDx4IA2lc7/bt49glS+qrpzj55BU/a3zztjIF1r2PyuFRFmUG
Wq58OHqa3AmwYXuXMqeGlg74omYXVNM0tuveUystcwYMYGJtqDlYwHCXWXihFg0qsUFfIEAwHKlJ
U/pBf+9n6adR057kQ5s9GDpqW9bc2WKDMUDuhtd7hdr9C7kgKcMv0KDY3wZ0hTC3KAQAgkJPQpe+
SMQ8SVw0w94GdHkBhokQqezaW6RNCDRz7TjGghkuh8iWCFdOP0V3dV5Fd6iWzHcJ5I0WJvk0DGV2
Zd1fqJcu5DweyjD27manrMXLpcV3YJ43C8GUZLpZvLsNuj2r1I+xUlDYhlnprlBwBQxJGJvs6OKP
874XKGQCtDa1P6z+Khnzde8jCF535jbt82HnoVroMebuPzydiu+lGSJz4FdPBejS/uaQtf5TOFb1
7ICFd9jVIw5deoYch6UHHzwyi8SDpn1pxfXZzw37hYnNFBXJS92o5qKSGDhtbe5LybcZgOMbJKPs
l9ugtyZ26ykiWdNUHeeVUbEQv5GEVyjvgzzSh0sfAfDGhxEqv+ho9dpKd5B59y848CS2CldkCRnD
Pierqm2Ul1DDc50Qsq65WLuCpU+iwFYw6eLunwqxKoM5zk+BNFbtj+lnt0NQIwc+GyftHsdDbL8P
Vt2i2E4PjyB2Mw+fArN9QspjWKc5dvutxkJ4Gh8hWgfLpd9fqOWbYFOYukwsrdECvkP39oF8641j
lMs3bgXElB76Pj4MVLkxQzCYJqCwRiwAhfCDrlHJbdCq4AfyiLx9AK4onAUGn5lfevmJ+iNwu62Y
HU5HGpjrgR0Vt0zqU5Mn48HXZRVNF5QXV99RM/Yi/E6j4WRN0NoGCwf4GZtKnsiNPCYjrrZdD7LY
PcBH/TJwiwYZz9GYawOiPK0WiWXKO2sI6guwLwbQrEiderKu8P2stTjprxF2nIX3IAQEh3nufPdF
II60OPVtEl4gg7btOFb6ZcviYQMmvXZ12+rpAZ7MuyOZJGj6NmZgAySN8KhIPfUlyus9iHeMH5Zr
nSBcOn0WYBZY+qj3v4I3y9i5vTnsUF4K1KYe5LuoW0zNZj8pXl2nyCkX2Vjyc66rUrME8GgJSaC5
9W53hVuKVSGLQ2mDS/FGMgNYKHR9jN4Hu6pZHqgjx9drXeUOcvwsgpJrb47nBgxpL/3PWlr9S8xU
DI5csKKFTWi/CPB/bVJLqg05gbX1bQzzGufF+u7E+U42ZXLfNzZ/ZIUNYHxugr6qTZPHXFTtCW+c
z9Q5cV6fQVF9LpWXn+wxy1dQxoXAom6GPVbABd3SJTJSvMJ0z6gy9PgQ7tRCPd6ajIP7DZC4/N4Z
/eaSAz+66IbQfOWtMlZVw8o9NTNkLKCOKZ8ySx/BgLNdcDDDvEZpo4CtMIO9z4P0iKpTb4nt0KLP
hHieipifTWMMQaALGACEZLuVUQXxodJN7Sa0mxk3/Ix4JTTR4hbJMKCwVqCy4QdqvrtZejaAxcCN
RqCCqf2Gyg4wbNXV19BDTF1HzFOzlUBa9cFFhWV1QkWct3r3QEoCJQCplEtPe0QdKOXJA5pE1de4
eZuDPAwozoGLCBzJeCGZDx2SaeupQQ2IqhrrAaX01kMuwk2LKOWVPIoktYE4CNUC0Snw7PqpNy3w
thn35OzYqMkWYwvMFYbSiFbPiXBku3YqORXL2jM2anA/M2hq7TPQMS06zQzjTlF9pCZEauwntxdv
zViNySZBqfJKNcLb1SUEw+is7uFfvROVTFZ0kKdeatJp/ebsdDI6IqiTLiir1TkdqILTctgkbWAA
pFz0B+HYwdEEamvOjmURKLkUMqw0gOyUOmtHlWxHYIDmmW4D/pwTkSKoEq4yjm0PywF048WQ3YUZ
VjQ1+fdNVMIEDMFRseDLzTSkHiQRnEIu4y7v06XPC7FKjS7bzO06njRneWLv57YVYfFtqvJCU1SF
l92Nqsf5UA8G3m6eP0eJLUjq1CFPjkUssxN2O2+XKUgB9vmzzat6OBbtkew0ootCGzSqJlHN2Bdf
g82nIYJgsI9aSjsy2IJsru7Af3+1LAGKWt9oQOgOYXSkUYG040nxOLmj+0kJwGTG5NoLw/1EFtuY
9qCP6O+ENg222SzSuveP5FEiI7FqBZTQWqP1sKNCqaRowCFFQzmkZA8oxgoX1ERJrHX5L0/y7aa/
SwBxaZGFD/vcRaX01BTHTl8SZaPdj7wAZmgqjnRH3ZXTK5AT2wq8je9jYnKnfvKspxp8Pn/eUr/R
Ds0aUlrJ1snjbEW64ftCV4fV+J6sWGvKcw8A/tnN82yVm8w+Kq/6IaKsP1myf7vEqdOfyOYF4Ndz
nfxInZP26MHWgDjauwv1KFTQgdIZvGqFcX9LU02Dz4/m2HwW75XlDtIMZKI0FV2MDhSV2ota5EoD
J97NA+eM1q+5btP/PhfZ3594m4v9eiLNzMrSPqIWG69PvIyaDJW3hOAN3ps47rCntMNr5daL7cTH
JvUiIc5z1p4d15BnxUS0x9J26FgKxA7Z5tsAAJV9alkHstGl9GrUM+sLygxAUvrCO5wgwNsl/PHJ
APw+SI2Xumuqb6UdvAT4InwDFfR8AzzpfPNblxkp/xlSGQfdXeqR/2WK/3cfSIChygv83Wu3d91T
ozxnQUQPBc/5poVO7cwOYftQdqlr0710+Cc/s+BTMjH75W+DooC1MzvEvweptLZfYttJTrJE8WVf
GOqOLl3i59DKXN4sEwJxd16iN+QZ16KvpmazLGtrayU4o3rSGj8MzfulETVVNE85WODqMJUOSugn
6JjeXRNxa5tFIIIlm4MM5aLt/BLUoGW9HlBTv498kT+PxrQtGwZQq7abdhbe7DKu3uw+GNv2DfB1
z26FM+S7/eb/u71qUL9G2as58aWzV6C8hCbzOCfLGtDWnvqw/XTLn+UDa7aDG6jlLX8mkcJEFDYJ
NrekWO/En/PYUUcyzXa+rCJUlFHObTKi7MTt+tPt0T1eONum4ePyNk0bDR+npo7RyuepaSITVM53
vceWk4UKQeFNCAzmgKRc8trzlkYrCtQBqOgy9+ANNe5R1/JUaBv5tSyCgiIQJFuaYR5LE7zPIsHu
g4ImPen7BdvTeaab6TZnk2RbrDf+kTqBA3tI3bw/DSjjX6nCx45bb2TmnQcWvnp0kJrVpgA807sq
H0HVpZu0XXHLGLk2GWVHsnkBCA4ACr9S5+ym5/WQCt/cbCX7eZvWGIOP09Kg0EAwK5UiwzkK2yCa
dgCjNXXSpXufNhI4Kow1dlWqM9x93WFnR/uZIAYOgpq0n6GmFwwShUhITdya1ItaNvxeslMQ49Qz
oIJ4G6npa9jhSBT75nACoTj2eNT2tZHu6JJEJSRis3ZLQyOwrGPZ0EOofZshqkDwbw/twx/2eeYP
DxnzMFn4QSk3CHEMe+XHj8wZzC8+hFjDyE2+F306LFuVBhcI/nYn0HignHCswq9WcyYHF6rEy8oH
p3yj6vpcQkdkRR3e1obG1DcoOzcrr5HJOeRxceETsAdIbSXfPfZpqK3pq42i9BV0bEu9bY62SBEj
9iAg3Ik1d/xSmI5YJJkd35Wl51yoA0cA1FboDgMldnNHbYB/OWKoo1DNwbc4qBVdDYFSQj6QTXYu
UHbjMD40iAxu7NiQ1yjn7Gq15r3Qm9oUqSRqyc7gGwOM+VAEhshj7PvsgKjKnopaboUu1IS6s3sA
+fncSf5kp8uI1NLBTbzdn3Y9LdihjUNldbsP/tpOD8gmgx9RkDN3/jEc1bvIH5ty/ni3ehtyAySy
PE51vr1Ny4CpP6eBXDaGUGfPQ0JHAZN/HSIs1yg0Sx5EFgL2W0GxQbVhubQcq37xRYsyPtnmX4IA
KAApy+9hBvKk0ut/9k65yrLCh37oA5JBKU4puVjWoR39ROoMMO48+6aSf1Cj1zw5fT+uOV6Np8Ys
q6OF7OpmChxsKkE+sIiLoPtus3hpTHnxExzcz707Oi+hoRDcR+T94hmmua8clO77OJPdp2UwLGVn
Wl9GZ9hLz8p/mv506Mew+QLQJgS6wH7o92LB5TA9mqxMt5HTZIfGF9nVCXi8ssJBfgGSfjvWWf7D
HPlrn6fj8yDViNOnVZ5Cq3dO+GVXa3/wqxe/RzhQu9rdtE/8gB+bNnGXdZz2oMB2xTEJrOmxE9Yj
eDrcL9BohppT5HQn6IfVD6Bp+0Z2/GMQlRkaeS5BW3ffCg4gdRKsjBDFdSDAjC9GUSbnxuI47Nv2
8K11116alN8BroFMlnZgwhu3qKHk65Rl5R2KX8q7KkKBFwIONeL1bnFnQXstWNQFPvGUX8mEGi4D
mWkZ2nyhjGoXG126kRr0gf9q454FebJA2FgebL3uzR0RqgWmqLqjFvei6lwwfr4Nyius+iNPQOL5
PlGJhPEKP6Z0YxBEBBvqt4nJx+eWWBRB+53I3ibNx1ln/XjsikXpasq3mfhtvpIPXT60axVPRwGs
a28FB0jYLFwPLB5Vbl9mzMIEaQwEB9INYRzikokzCjSeqZNMHrfOzB7e/AUQ7kiTxe7RaAN3SXQU
TtW+VoljPTAEzU5/sQ9N+dGesu7VzcWbfwMA0JLYK/C9eQ2jlD2oGNVUcySrjAbxxu+KJMjJ98AN
SpgEKlUrwL/QtR24JyLnDn+Y6mmAJNOuQwn3phtt63XCizfuff4NSxjoU0RmnMbena5QqQ5AlIGC
ZD0SOd3qSemRokJgKPbqeSQ5uBGKwGikDUTFtU8hOu7/GknPNH1AFGmkywPzVQB8RA7Y6aH2Il4X
ces8ACGebvCfEZ5kloBvGOLVO1vYNfIC3IZaeG9Cj9oGvarNsu+QLtqMtT/FqEnka3B0Wd9TB5WF
QMymz+5kylXIJLtWMja2wzR0B6/pxhPy7BAf96vmocFrHuV5Q/kZ24hPUQZw74I/TH0LxrDar7Wq
iPNZGGa5/Ntnm3r7X58trs0Pny0xDIjs6tovKt3iShRLYfPuMBdn6SZQ892Byr4EMx5QRyL2tcwy
uUBkFRRyFK4LWr9Z2wkYA2ajh7TtOlDcWCCNXeLU2vkbBTGzJVcR/upkFFWCNTp2T5NW8VL6Uvam
vxExxM79Wm1t5ZcHA5CQs/R6daY7uvRpBYayyPNWt46mib4lwowWReurjZ3G9j7wa/4QjLqkbQTV
L5AnJ5R41i/kMTo2Q37TfkL1j1xCjz0+KLxK7Fta/0OMf74lpwlOlALw08TdSMVx7Acb3YjgrusH
qEGJ8nWjYcXCFt3C6oAMHAAL+uS5gEg72fRKbpEJmlO3rhGBG3DWSJKuu3TabYhRy6eH/81N4Ze/
LQFFhIyV3z+1RbFFKTfyevjlbZjLp22hmzKvlyl0Q16ysjEPGfMgO25M5mfTVT/GNAzukGhWV7Bp
o2Jd+9tW6C1F7yNzpact+nJL/mPqv01bIW68mwpUtoNaGwy7mwCYsSWyi8mejrbUrM003c8HX92L
io3kQxOxzGSfNiYy0Q2qSwMCrsaJOywsa3DXYRmaJ5fQrlgkBm+D8oy7tydCneYYd4jT5BPrTigy
Ab1EAaLqEwQ6I7aJaxSVV76SG+qni+EnX1OvZltVsh41LLgkZTycK9FUKOXPXTDIBJ5akDGpxJuP
7fX9shYC2V/tTR29HyvwX0JpIauRvIXWen/uZQQwIfSlll0FiUaZAc2P1D1usfPqNmB86xYBQpNq
QcZW99BdAKTMvmr8681eWwzUH3Nvb6+sGkBDhZ2Bi2X8KOiHhp8QP3eZg98c3fLgsbbzFApniJvT
BTmqXCKk+6vdgV+oBK8/WT6MpPaUJRY0y5c0120MhIQQitcXVvj22lG5l19AD9ZtTHCBX2orss9m
/2RpuBddyEx3E5f20kvHcp1gp+LjDBIFpykuluSSkW0Myxb6PdxZ32ZoE/MJpxMOmr6gLxcGVMkO
ob7QXZy5XQkmBQ9GnOfCNVm7qXUA39Veru9A6VyMO/Ihk+NWv0bTlLc2+VCzqgrXWd56PMuvVpYH
QclWImEky+TtkiIa2aJeHu1cBQ0Ih+Ifsy2nHnJ3W7/aDIXxkyKQH4KUWZJA5YeDPL0Dmv2Es+PH
aOYfwU0aHLjxk5EYz0BB22dmgB9Q2nyEUvyYnpsxL8G91Bv3KEJjy6bjDDGePF6AMbL8R8XZGiDF
EtiPBMI1bsR/9GnzrYq97rUdkbc3PG4+YMMTgHtSmPh/rLI9Fq0BLDgtqvn9bO1hccXvwS3xt0jl
eJpvDbs3DlaLPVWZNagk0j108SSQWSNo8RROg13CULQHOozPAF7eQ6yzfQymOjyhWLBdkt3oQb5Y
tby5ZpE93YWuwv5FD+DgCkDGqHKPDuqLPwUV5HSlWT7F1dQuFBj5TnQZpVGcTH252ajZy14s3Zxt
qgmAcFmKs/Di6ikECvZBBNHSZC0HrmXVemX+5KquekLkFfDGun8gx7jKL0BJBVdqtWn7jyqbcZ4E
enWgVc05fod6zkofaPEikntq5pM7rYAFcrbU7IIa6UEEuDfUHJNI4DTWBitbPxRcocke2Q17Sb3I
xBuHpgK9BfUG3pCcuw47VOo1FWuvCBncUye2rsmidkdzVxiGPYFtOWtRkNEeOmwOEEoqsuiM71Z0
pjtD1q/gy5Y7ZlXutGBNNCAAP4IJ3ipwMCygzKzv6BJDFeAQJbjcmn/zuw2jEeRCw27N//tUt0f+
MdUfn+D2jD/8qMMXst8P1mPEIbJsQCWkWtDt7QLiD3dV2bVaQCghP946/ASU9E1V/BryP4R9WZOd
uNblX7lxn5toAQJER3/9cOY58+TgdPqFSNtlJiFGMf36Xmyy6qRdvnUdDgJJW4JDghB777UWlW/N
YhrxVqS9Xw8gG0QkTQ8sh/88TFT+dWJ0FDqTufJ2VKp0q5LnC5eb11HH+HabTuLWhYqzCe1Sl6JI
XqC8We4NO87vG0hDOggFndTE2EmbYnCQBWIExXKw7Pe6jvaSdGNA1Og8TE8AcqN1val0CqzEX32p
R54gW673rPOtfmTAbo8SMxEd9dYwgF6nc7v0okSElbmOWnedFrG/nI/418DwUgG4DQ7vjo4ttcJX
cmkmq3ko6hzpV+l10d08lNRmsY5io5xNfMO/2CAh2oJhQh9czfRh3vNk+773mzoy6QX3JB5s9KON
+mvvVudOw9xGpYZbXQmW0GXC8cSD3s1/KFoP3FQRmNSpGDip/6AtSGh3qXUXTRYl5NV2UeO0S2os
ufAfcvhbsrJj57lTp6EUCBAPPF9IEVW6VnfCti+gSSm/F6NzMVxWfOfau0QedhRqRJDUJy+W4Gby
WbD3qv6ZEtIpDT2cctHhCZjrb1VkQfVZOd4BZb5gAz4IpJPcg0CPX5M48S6YkNZUoo0xgs1Z2s33
dghTRPoaZOQVflkvhRuAxcDLwmMl+fQ9X7qvzV97aWK+19FeK7n7GkWDXLA8817n1nDLTP8x1Tq9
Oo6TXsF77Z7qZjxSFcQh0muDRPy7AHMZVPP6cElmbXuNQMZ0T1a0aap6l9p5d6ZSHyfptVL5S+4p
MGlMI1NVX4OzwjWscH+ra3O7WoqEpVsyoQapM4AucoB4qI7GjErIiYYNT1e3o4aetrdpDwbq23ih
La29Z/bI1zIFTjjJR3HkbnOlbvSTkBdRQqm0+DC6WYKGN5lP4fYTUnxRdmD/utyqVFDd974XnW5n
pr0gXpigSQQmFReMbGu3ChaG4XofflVpBUgjtUBXRSa08UdwgNRmbc6/igb1Wh+ie1mml7fDskaJ
nVEib/32S9uqNQ5MdJ9vFw4OUvD+a7m/nV2vHP8uD19prPlv6PfF5HUd7ubiWPADGDa6CUzT7T0L
IglGnvVvSd08WTJLnxJINh48xpChO9VDz8428uYyYh2O5E9RbxpQGe1FVvBnDaI7MmKuZS4bl1Xn
2HaMleHk2UJDgO+x7c1PXTOoczeV3MIfN8gVAXNy6ZuPldtX9wKkV41IzUeqak1Qe4VZGB+prm/D
YpfFOVvOHRwrfOzNTaC1CSZOpOhhXd0mexocnLjpAV4Rc0FF6uDjZjFcs79SVTvClSj7ttrS4ECb
ZKfEVn9QI52uEZtHhHDDu/nojd0h2yx21zSY8NLuwnhxIXva+EnylqeeeaJSj+XhNvCsFnQi+EGj
0YdXZKqsqJGqckhkLngV9AcqpmNh77wYzjoyoVPogIxj4yNVGB40XvxyZDs6AdB6sEOoe3xK4puq
i19YbLfXkXv6vhi770Hn+58h7T6soQg47MIexUgbK5BuIUcz8f1TUWVQ4AOC+jN4CjkocbPmWLQx
Utes61zdQoFPlyX4QuCjWb5/cYNCbTfn6d1y81OEPo6tKhYfEvXspIaYuGk/GDjtIgxeKH4dMvVV
1zp/KhBk2+kaEj/w0vpPkwGFtrEG/MrrLwacnF8TBwmQacd/pLa8a+RgveqkGaAHaqmra8ftVpRW
fwhKN4WfImVgDeT9UzpAGVdBoPPb1B0apfxHjO5eBmcwbtFgE9gSt4ZkgCRMOPJYGGC2MFOAz2TU
f4JGBbicUX8z6yb0ufQ9hBHhUJvNXGDvyQzoiPfRhsnsNlqcfAuI6ACSxwNovgHvMBbZ8D3zImSX
+tYLZIdLJCWa2a7um/RT2fKTV5jRV+B55LJAevRFexY75+aA0Jo9xF//6tlJiFFQz9wNkbZt22xl
JAkCRKGSn2hPhW4673W/qfudXchMhnmzkB/ibIZrD0cwg+0+RPXmGJszPBrO6O4pvDa3eoiSrR2j
BMzkrxgdGdMosqx3VN8ncqFGBHYvRVsUWxf0Ay9WVsx8Vq4U5jq1RbVHFhLEeWU+81lhLY36pAGB
tuUbnyZ7AT8ZUGpIU3CGHDzKVtFZ6yl3fhm5Pniwyyj9D+VumehFEOvg6KeQHUGqTJpfstFBwMXs
VtSAOGF+iaEhaK+SsV8hhyo43syCwYk2Qyi9Zc+B5uyQqHHUWds+RZ2l1mAp6zdzcQQRG3crnJLl
tU+6M0cQuMoTNdKm80AYBlDXlUo0Wp+a76Nxs3sfLbSNcNNq1cDjJax0QZxZkB86dcKsLlSqmax3
iZ9VSyrSBk5eEHOG9YWXPhI2J4saBGJLPkmJUN1vxpgtpg4/j/G7o9gltF+LFtyT0cCLRyM1j8TN
EECddJcCa7Xup4cCGn3x5Ivu7kqIdj/ybjwyiL+uMTl6x6gOo2UjRn6q09z+xECXPtPWaZUfwEJZ
rEJkzX0ms0CW/GSycCusvAWo3v1KT0xdQ7iihM/i2jDWHJuwFSsWpvFXnZ3z0va/tCloV8dmjA8s
k+px6kjtVZpDQ8dCupAdp+4+lRjHrS33ewiHTxQ13VdES7tly/3oPhWmCTHXESyjdj5CRDl9t3Wg
yKIhx6hWJoKnLRh6wf3B2aqnPRufqp3SAu4C7M2t054dvTlNDxV3AZjQtAEppg63NRJ6t07DEZTV
mIkaLCPA7++NWx/zzLX0EFqf+NLmP0bUDKvahdOV/pYyapMrlOUmDa57x2fOFwmuXYgpdl+ssWdL
nSYdtPTCbte4rbFjiHTedYCELxGXG1/Lvj8Rh7avwN4Z590XVkrIQQJ/YXRJ9qQAvQd0G3thVUA2
FFPyk5Ho97pbK+0pxup1pyowA3FMlIBoZAc65cCV8uSW1dt8xtNPcQuQfZFFFukdFAuSZz8rTnlu
+E8JCJ8OmFGmp7Abvkz1kuFtYUURP7geqFJ+rh8RyFjkZl3uMP31Zyz4+/PouB30oXm+Ta0iXpSs
T4YFtXhRPC6a0om2eTdA18yADoLwJ6fWVLzVeakcdshtq67ttKlBrI/oBeqoSA23urz26k0ZWO2S
stwo3w3fwFePu8Ge8ttu9YaXjFuG3OGFJJrWm7KVb1dXxNbqtdKYPULDtO5U6hjreNoL3eF9j+p+
14rEUtDnIFdym+DuOQiEDjb16BXPVaW+2/Ayfo/LegNHXPfFzIJ0hfyp4aKFgGfPzOuNkp67tNRo
LAKRmSdBjAjkKKayA48c1jnhgapo401eZNpDmAJarsUIIVokr24STwOtPAHuKImL6kAAAP0b2z3D
kZNf/Gn6Vdp6tcaG7RLuYEoujD7dc2bgLVGm0EBv65BDTMdMvgd4KoTlOm+FHyUr03Gyi58ycYzG
vF73WmlgvYEXh5rnd15nP4a8bZ5EFDfbIMizfZg5UEqbBiOL0Ybielw7b3DtJ6vAG9XKY2LYgUKQ
ctRp4ytVrgPPsdZU7ADee3DfDbjtbN0sQ7r40DyOKgC0P42zPWIaABhC4eEKZZD3utI7G0GyV5G7
/p1mRWDjVTs1jlMo3lMRWyFlsTMe4V3DVejisFgR9j9F6GqHWK+FVxhUnkCkWF0jOGPmOipSA7Lb
m529NDwQILS8tZ4BA28P3CombmoB92EFaYhb0QWBIq6rfU7sEBnSwvWX6cQwDqnWT25dhY+e08hT
O6TBkhi93T/rdW7LU25P8kzwwK/B5SshSlgs8NiaX8G3oZHzb8l7T7sDuF7wh5BO3D4yUYFwaJpq
h+jdto3AaGxbOnqITJBX6wCBLHwbjl84gzJPr4cXyMW811MiBjgy53qyH1USrENjBMagadId7+Jo
gyAH4npixLyIWDnYbQAKSaXcmWnWfCaLqIn5NoE43wKLrWw5U883Buu3vy0T8TziZUDJOMLfWS6o
4SK3hvoZXVJdfSxSKzz+3Z6ufxl3f2v9pe/NuJ2GKoWht2M4HroBQVdIoZfHHh6AjapM+1EhJQwy
x2r8ngd3Rd8Ff9hj+cN2hHjW0sSXZdgHJ2SBV3MfnRXGWg1AKtHzxgZebRMjyuF7mtZAelrwdNNG
+qO9ZOzthpm+4aoLkEnssxLiPhzI687NaggUD/odiX2zgyYD1uZt9sxZzXCfdhW4aTJ7Ix0kF8dp
WZwBgldrpD2VnyrP/EbQRsP9hmkr/X7rw+IxWhmB86pd/DEJtYYM43JzK/p1X24gjxxtpBeGJ2cA
9MrpXyj7Pc9bSNNFwXARXHQnS+NDJi4D861OZwO7f2S9uUC0oESGCB6JHCtMuIV5cSIZmmwqOlOR
Wu0W2E5qxbei9Uytv+ubuhEiF5kCgaqhLlgmYF0JAVqr7MWx1AxLzam+q1wQBgzNa6lFbv/QqSce
oEe7AsNtmF2jcAIw6PgEpm6Hf1PAEK9Aq8HvjAKqf4Phpc+hzKs1lKTGMyBf8uAWqbsdi9y+t5PC
WbaOG722lnrIZM5/ANiP/EZff4/KP7t7kUb6RptaIPLHuwL8CD5cMX52cpo2QPZA/4kef6q3uHK3
XlHN6kP+YGX3wHYflYIw0k2QKCuiZuvoCGS4IwSJbg1mwSH4YdyDwQZMVAWy9uFcWZRO3B2p2Az5
e5Ggh3g7fGwdfi5Sa8IAD/uPffMROTqlylagtj05taf2/rTAQjYiFNlEmUVnKtNmMgnyUe2T1ItP
JhafxGeQ6O6PwMmje7fr+QMb0wuRIdiqs7dIG002ZDVk4x9A6YX3WNvOVlRtDTasegmraeX611jg
r5itVF24Gy1qew0PJRKE+4q9xDa44fBcB1cV1eDjxuR/BkYGMaigjeB06ezziFRxiCPW9kOT180y
N1X/OfHtt9b30j+sskH3KQ7lyBKfSiz97voQWu1Dh0GQLcQzHdbgRukGhElaMz4HpvEmjYDPC8o2
NbNTnkRvtEyjDwQBlOtC2G16oMWaz3EPAgxfrInNi3i9dB/Is1HhVTExf1F902tAO6Z63onlzZTq
IdMp8WLwywUIe8ctQDPZiwd5cWWK6GsWAAbtgYvtksiouwgAqJFq0ERfE0gDOAzcG5YXB9ufe6Zm
PN6rzH5RWNmcQcGkzlj1qjO+QJKd0xufhB3HRzuJN6GVlY9SJu29m3pIaOmgDNrD57KsAsZ21Gq0
TnMKQ/FlbmWD+70G+OOIxRG+WlxuQPISHjKypQ2I6zZOp4w7KsWl767+/a///f/+77f+/4R/5PdI
Iw1z9S+ls/s8Vk39P/922b//VczV++//82/uC1s4DgeHheODfcR1Bdq/vT0gCA5r839FDfjGoEZk
PfI6rx8bawUBgux7ooIQ2LSwhOvW5zvbn1gVgKR/aNIBMFytve8InSN8rr61xmr+jg27KD0CsbJN
aYXVOU67Q6qZIy/uGGVbQbxykEvli2go4+2sMpjGzU9l4IgvERJhbsuMJHWSFaIxGQRCwExEmzAN
PtaRcZnJFcM9foA8MbJnp42jsv5sT5s+aapNjkkPjEx/tspKfwaZfrZzWoYVu5O5FfKRRDubUF8y
pgGgpsAW/3zpufX3S++63MWd5TiIQbv850sPerzc6GrPfWy6eNghCBwia8oc1xk3ytcqRdBkWk50
I3DQpeDVPVm4wDwBqs2QJvZ7q0oFxiGLxIdxOjbRbNi9hlixcXCcOnqVcWWtEjvtzh4kMY9lAZ6M
AbGpTyOznnF53e+TKfinkeM9mbIASiOhHE70mJnVcKejxD5wbmHOBaTB+y/3pW//enE4g9cXV4cj
NcR1XOfni9OJtBRInVeP8yLdLRzg8nP+CRGK/ApF2fYKqP4zTYdxrYwNTXlUnKyQrqWuQwGtYivy
3+AD1mvXyRRY0zAxRaqGWIPjNJ8tXZ29aY2Il+KDSlj+4hgFJIOKDqZDzo+1dx8ZeXWPRPsNAvbO
Yz6x6ZfgtgXdQRocqQ6UYem2KcD/SK3UoYr7jTPx8sNrBtXaKubA7dnZEs6pZD96Cqz9gQLksQ/A
mWF3abWsA6AIo+YR2vXO4y+23LyvXWsvoNzxy9KeFOYs7fiHqZHk58Y2BDqpg9MDy192Mnn8R9X5
2VMzbeApLConAQEYClnstosW0MND5hfqydJmtTHMMV9TK/XuOjn3zkHeezf7G3lhsbXFm/QDuXzb
eNOsbDYbaigtFv2XO4L7P90RDmPCxH8HitkeYMiePT1OH2YqzCzWACqZ8NHBKwrycay/dCbolQln
GJefTL+23mgRxo22P4VO0F+MyMcSzaggBZmkZ1KVnVViSTx2loel3covimLRTGpvMZIAob1TJhCX
ScsjdaIGKv7HunmwkKXBtq4FsmwGW8id143mkXFhHmmP96ldLlQ8INsKgSK24yLZ35r/ZjNX8Epv
/8vc8/O0P11MEEC5nLnCt0BE57s/X8w0qpgpMxY8eH09IBSb+QsT+IV7KzZ8JH1n5rqVvnrNmbOm
tS5ZVFUElF7HOzDcgngWYcRCAHvcFrsacYZpnq2m2fXDBiCjc6sh3gYDqobGB5xOZgR3WjiqZZWa
oHe1WHY1/TRekLOFGlhmvDcgOhPDSwBad4NrtUyKAlw2gS+vLvJc/vmq+N7fbjGbe8zxTAuUu4zb
v1wVrKh4qBrpPjDI5Z7tSTAD1CYpUtgmlVviRA3dJFn1xTV2R7n6QL2cQ9CA6JKpDvx5AMYKUMkT
tXLgDciD691mVVeJAS7urF5SKmDugJ4DUsjh0ZkyBpNw6+nCe7lZ1S6y0zwG6cZucg0VQQJSjNgI
d1TUU10ngFCKBvtvdWRXTK6m2Xiyo7qhFlhqc+O1mui9F1448kdMw9AVscIETF1uuaeWuITGVlBB
hotaP1j7vK4hkMv9U6St6RYYvuB2KjaJVY875SBRZapnee9ijoBTEawp+OIHYb9AMr4jFm3t94/W
BCApAERG6BZfSlNpausGKCjJBm45SIRFoQK9c2cGe4h7FxfdxKCZH5vgKDLvs1S6eaCqHK+ulUQM
Y0NFajAlIFTMfPvne8Ry/vbo+NDb8E2IC/gOx1f41P5hHhp8htfdYJcPUWROXmf1ktRV/FV1SDoM
epfdI/ITIz0PCcDg14u+FmDEQHw/eC0QVtpANxUsGZ4bP/3c069ahg+Y4eRnRgyMK7hY3C6p4JMC
XS0VRTyuo0KPj23kgVUkVJt4UsQrciM/gyYWqaZTEV8YzU54E8vNVMwqkI+Wwul3VATQ6H1IKkIK
eR0j1WwtbNzlhAiKA6tex6PbfIBeAy2OlVFVzcAhOKrGveSAus3QaycDkQSUwMwZeg21ufwusJ0P
0Osi7Ou17jI9H4KOMwCYg7xvK/VeLcvTV9fyw7u0Bf61B4jn1dYWlMIZy07IUPCezLDcB1FhvoJV
pNlgTg22ZJYk4D8vEOvqGoF8pxZfEFTv8ubtNqwdjvAAT91p2ELnIVzxxanWfETeKKQbh7KNnsC5
zpGfA29d5dX7oUZEALACbwn2i/g7lk9qkY1l8Jy2o7UKjF7eKeSG7nTeWnsayWkQAbyN1LEsfPCL
HuBk6GS1Qb+0IBoH5zSwyWLaUL1TNcO6dmy9NN3xvY4ayK5HL5sxex5DxFuIWNV3IoQHRXGdfQEB
/IGUIZukOTr96L8iidFdJt4QAT8B+VSvqcxdH8Nhb1q2jTMQ2RcR14c6UM8AM6R3DNPhdcCHETQv
IHDt5O0T4lwh5OzC/CnPxhoyAUW7paJbSr2vWySOUxEizPZ9XbNNou38Cg+7ucqZ9B6sMpd3rPS2
5tB7D1TVx0GzCqxg3NhTncXLGsods3nQSXWxCrUnZy1Eg8BuKN09OYwiipBNdU3vITe6ZQCEY7Ek
QN32aijzGlcOnHp5vbeDqvzRWumbnYwCmNc6WOIznd+Xpl1vuawN5AONoGsAinNTxDp/+N04Mt33
WVFu4bBo12ULSTwVFw/FhEZBGiRUkicgijJyiDbWUuGRQh1tHAgHkK07YpYScYmYfD98Fnm+God8
eE5SADRE6ZqIteCLHatbDoBGjhfpRG7oyGIFYFF/6KqmQgSua7v0XCd5uaxN5l/BTxptbVHEUJzJ
h1NqwTuPlETv0bUQKHDzSHwFpmots5D/CLV/bBtEZKg70gH8Kw+jeIuEpnHzzzOh/evbEqsGzmyG
F4NrmibmlJ8nQrihysbqjRaC8SZcrF2A8BJBBkA3de9H2tyBKgweEaproR0VNe3T2LglBG/Aku96
hXlNWoX1QFdm33LclUgu4y83C+TwhwhUB/HOmyhWiGdFg2QV3z+tvyZSFT0J2NIeJBwhjLsM6zqb
1xE2so+Xmg/pRUeNdU8NDBGQ+3++DOav69LpMjgM64bpn+vSF/aH94HX98jzFkxf3nPaPX9CkuKR
Z1A+BokX3AC2NYIv8/bQy9Be8d4uf50MqEchkeRPT39UgM8OkbJk+c+nzM1f1jmeKUwh8JcTmDz4
3748gTQ1ITQYJ5d5QT8GXgUm9DD+Ap+wnJzyYNtJt6UfsO2f1fSOr0ykUv29OgRv41zNbB1/gdTG
zbpOGm/lxKUCR9Oa3JyZ58fPlgMul1yuh6gGcTBCHiuVmtGDEZbvexBC4KtOA+ahQpOvhmnvZqcg
kfdfPsfp++HmCXHwTsdnMMeHhe36nKH88+3cDWMfV6OT7oYAUC9naUOUpR0hte1hoQkHkvfQjR0E
dSfASafTeyS9VZ9uFoHBR8SHrH7RhQFUGy1AGeK+h5RTBIJpiXcOUKB59OiwrDx0UysVaRMiEDy4
fXiKOINW1V/9VeekwAmb5lfWHf/5HrAm78LPPxcPr/DAEsItzwMm6+efC6hFNiCSFe5mDJddLGeP
DHz7/tkKFQKX4FCppk06hjV4wFHfDgqYNhBUL1IXLI6hbkHMxzy4rUPL3g7gco7wvQDo7ofyrZ0w
YaL6L3cz/kj25A348GMcZuGX+L5twcPDhfjVi8Wg6pt7cVRvpU75QUMufIlMIWSwdU74Oc58UOAh
8Vx4FZCSvI8XVI8MIG8DLkYEoGMVffZZLiF25LgXEzGH5wxxUTJTuaOOYQS3CxVzB7TUddIxkDrG
WC33TXFAxOwrkq2SH1lxwaIRbyQV2ohIBeJ1ohpewjOoH3ggm03GyvLUyNY7IIjcbZuKj/fAZocr
TOXWyzRO2wTxj3F8H8cywPToIphYFBczjPACAYNke0Gi/VmEaX6w8HSbk3tIg4Eq1OfReK7Au3Eh
K6qm4qDLcQf08xvVUxU10mZoy2BlYtm/nI9AlfU0ZG327UIrFW6p7sPBhNds9ZDUxw91WauyU8PK
ldOV0JukLnQoB+CvrSWr7GMd2RhOlU8aaC0cFn8/a0hR45tQMH+LlVa5DxlYECWQY1BxNIHPFFKt
gPaznFNSWHDXp2YAmjxttEcq5yIPl01oxljdDmsZ1C5U1cZ0WIJAGW8Ut8kePR1555EHdy6PUJqq
tAzMRd0wB1ohTob4TciPBs9+3Cw6h/0ACbaHqZ2nWC+iJwJx3r7xILNMY/jTQCBOB2mBds5kwWWZ
7uAbhwN6aqQ6O+VruK6i+/lImT9ssmEYV/MYMVa8yZjcedU2rlMwxU39rFqotemb3noeIQ/Kqw19
y9ugnjnGKwA9iy2NysciuMQyPAiHOfkScEAoUhTBsJNsPk4TBvwE6ZYXMqdxeoT1Fw2INA9UDCLB
J9QO8jqnU6BNGYJPQ7rWiXqFIjR2VYG/CZ0V1dkW4AiIdV/IPuYxyDkCM1rRtRn64Iud1/FJgBsO
c0y7sSLOH0D0yB/sEVRY0JPw143rRGrZG+kCii3ZlUyQY2ADwgY10tiy8rWV8Gbrt2ATruWb7KTc
9COP99ywik9yDLAA8eQbMiDrldvk1hGqo/2D0bZfzTJI35AXhaWEasyLCP30DqtTd0ENyu1/tKVn
XOMgT09j3cgVHQCe8aOY0hnzdriAqg809j3+FHQQGTzlhW+DfbWXW1l0/rbmRvEZ0tvLgVXBxpI1
oKU+wjhGc+ySErEHDWfgErNLsjdTjwFjjUsGzyNbFH3MymWASSwwQ3WlVtON25WLL/8tFSPDRz4T
hFfnoSrcwyV8NBfha/YIQYx4E1hw5FGxVBW7A6RxN9s2PfDZkArIN0Ftf6PRvMIzthDZdZb4Cjcf
LaPnD5l9pLa5RgEJkSHjbT5VYTTqgG8WSK1MZ25LfF+BRASwoRovTfhj38958okmCNZt6Tx0zvjJ
5ur9nDtX3CGdWM3nPN0OG3Ab5Gs6qnSQwT56HiLp0wGmDZ03/M3dfF7/dM7Uqa+Nv51zmFYg7Efc
7a5R/aYzUmerK39fIDYHDJoukNhhtFha0O4gdYW0VcREithzdj61CCMHWlFJyLrNlg1AHYkjQqi2
TXkh0xgdMqo3QSxeUjuCkDTVMdCLRifanWuL1mILpNoFykhXUYwXgJ0+JnUJPEcFljcsQeQjcJfy
scygSNn5VzJA0oC9ZoBSralYsNR6QGcypC5QABOrLurUhupqgWCxjpeQQh32eSuX790wbh01yMvR
JXi3rVY+stBp7gbT3d4ssnLQ+Jk639FYemz8M66IapdlURzJjrpWYQ85NtbXe6pTPetOA09ex3LU
e2GXcgXPbrLlTe8cWKqyc9hXWKn3q0AVe5HmkLdiKlvIqBj+iMaNVF79Y5DjN3xBW59EjuBCUgUK
OeEgvhtrjg9LqwmvfQAeGdVa2RfLFIgVoxMSZvGl01hviWODiL8Zswc6cj/kziFJencPasBtIVzQ
C1mjd2yS6A+7s0qESQ2QW7rCOcd4a2x4EZpA00Eye0hLf8kC5DwY9brkIOaQyLJ4EyG7gEJ7Cn/C
ayN6XOQEiQJRbOXfDR1+K6Hs+tntWbrk3RA81uCnXEGGgQH2Mb4fGyj+4vDLcWMdiivwEIDNRVH3
CVnCADibyCj46XiQ6AaeL6+LjT8UYDAH+/mmAgfIKpCQ0FGtiQX30JpvAOYtgtaqX/0aUPsIrHE7
Bl/GJ5+7hzKbRq18cylGCB3ZfWveqThFLId6whcZROXwGPhmcfAgJr2mDpnajlYivgBaIiGQ09V7
pOmLp9F376l9dBP4dM2yu0QF3PNAN0LvfDpS5ocg+uLeEx67Zt+zKN2UVhV8CarN3NEW7drSY34w
GTxcEPn7PJ8IsmYXhsKFS/FBcLYQv1nm04BIXDrksVafRhENOwtQ8E3WaP2aFsOCDAwb+Dxo92VH
kC+VD76A+BQdqnYA3q6xargPkQNxcsGAuaIGw6k3PmbNFy1svhWgKt1GaW+85Bx/+emYoLgrV2Mk
JEK4yPiBRnI5X64cwuoL5LuED64BhZpgEhGmHlWCjB84kl6b0Q23/VhUO6iQDJ/GHDor04VOM/Aq
gAAzO7uj4SMFL7EWI15JzwhWPZcDFDxi5BPs8jCFbNgc+Eb02wF3AvxZLkKXExEMNZih92j0EOec
3qaVkTgPxbQREmu70k6MNb0+Y79Fg/gWuX09v1CLLB63OXh/ltSJrFpk7w5YTp6p5Pbah+pGh9dw
nltbLHPNAxBUCw9ZMc+SG8Y1DYujGbThS+/luDgAe86+yKoykebEsn5NrW4WypWB0N2enI/IJP0h
C8EuVJpGtJBF8aymEUFPB2J1+C+dEsf9EywuI+hNAhRyQu6pOGmnxeq0LXtr13n6zpoagHUDiOxD
s9EXO0z67n4sEmjYIS9LnALH+nN3iFyo7Iz999D80vEQZN+6zeAE8+10GXlRsxR4R25Lm/F0CTnG
rdUK+1IDb/IwViw62xm7ezdWBgJ+vc5Wc9mCvxAIzbKB0s00WK2gQ8qSq4x9+YDQOBz+kf+HdiXa
LC2ytdXUuM3oQDXPv+miMdfIRGdr5DvbYOJykxcZGu46M/wcwjYolh0o2YMoLU5U7G1rhxw0rKLy
wHlUY7HOB5W+hFGFSMYk6oWFdPoCtQSxrVjw3prIPl2BsWnYU2vLvDeeR9UddTXC9WgzIBZkWdzD
+fJMx8kULw90Utk0PiDjvz8pas3gfaSTMsDwicVCWm6DYWQnyvKc8z2nokIAfBHgS2YmCyCTmUbg
Q2ZoaARwsE9GHpEJ3AaajWjMeDJysmxclU24xif9EmlJySPyQMZnG9nuaQN0MJVYl2OJBjZ2KgnT
3tsjS+eSLIaTHebdPbUFjX8Hvi5xRyUrZI8lqCXnErIqX3TvmRdqU2H21YyceGYNZ1CYR2yEd+f5
EKySCzwbwYm4wUGwWi2UPyAhZDq5QOfgLDClOFKrwnt+YWYccRpqhf47nimJTFsdsmfX8+UyY+fG
rdI9QmP50+h6yTY1mLmiYihZcxZV8Nljboy7GDql4QC2MWpkDQ6V27V/ULWRP/Vpm29UAhc9tXaB
nZ3qATPa3LcBT4qQT2SaKVCVw1GPhft00Eh37RqKDxLRdwzkg4HhgOx/WXX1RdqQFpBpZq4QX68v
TgmdXyTlYDeJkGMxQLFhM1eWkY+msjbvk6zle7geBkjCTWMwJIJkdva56qJ9PyJHHeSI6tH0u+xS
xtGF/X/KzmM5bmRLw0+ECHizRaG8oRFJkdogWt0SEt7bp58PWbpNRU/HjZkNAulQFsjMc36jaEoJ
WHRhw6YZ2AmtrVbcdudwBnEW5nX5RdZhdPXNynWAWGtV7I2Yxq8boVleYNZgLehly9OX8ZMGdCoU
mDvKohyhVzuRDuqzrNEEa73ZytKdbBNzOj4SBrl3lz3GCcPrviKSJIsuYU+E+4fnxZm+IZXTXWR1
pwBr5A86nGQxamsTphF0AVmUh7HRX4wuy67ylbwFekXM7AVliTcqD6oV4L0R8EfJHkdzUreG2g9b
njT1ruhKJ5ADh1JTnscf90/b1t4SzJDNgeVxlSUx9Ic0S/a6mIsvsrtVkJjV1UX/9fbdyGQPZH31
UvymNvBF4eNHG5ydUPZ2DOMxdVZktuKePqvkWTo5O5B801WW7lUYbpA2nKY9hNpfw9H5N4COz8MG
pYOjqCZnm5nwHGZQsI9D4ub3Q9i6q+FCePL6EpmZvEXubpqKX/0Mrx93vYOxnyeqOBjTSLuSz+6u
IAHzIJ0y8Wd4lGHmz3bVHP5ruxzP1Jyz+cvKHVkuJ6hJEZ37Dm6+dEf/LEoRnc8i1CHkZ9bO0BTp
zPL79bNVjm2BZQaNp05HlwzWQ2toP2VK2HYFEm1NY+9lSphV23XGiOC5YxUqe4WJ8zqP6BVH+ejt
7h5KuvY69HH35Jle/ZQZ2ZtEwlRJ5O6cqvJ2PVMnKVl/tqFVQjIu9586W5nS5BfBtiVNY1GBAvpP
F6mxlU6iDpDCmbbzWKaz73jFI7qHyVECpO51EiZlT10b3M3d8PwGIFJNKKDbqsuXhpCyWEwguwXE
GXT/jFfZisUYBsf4OmTpGO2miDhdpYyoaWp6qV5F6m01smOPxnqYUb94jPLq+6w36UmWZL3b67+G
yjp5UG1lCmY2bQ+WgdZxjDj1eXba4cVK+3bb1aLdjWvRVDTnaCdRvJGtpZl4D3VjnmSjrKqGIfAM
VXuSJfxykOed8/KMB/vvV1O1XRw19hNO2d2zkl57vRiftNX+fMxJoXthp/qyTdbZkYKNVTwSEFr7
yzovvXZNr1+GJL99DrTnSfVl8R8DjcIiLc4g+GAjYYrl1yvJAUlehIdSd93sVrBOQHRBI4QVOQdF
KfRzEY72/zpjhb/TnBD0V0f0iEgaUYqVhQA8YKwH6yJL/aRYZ4wx/pAleQDyP28SnM73Rj4i1D24
0fNAPHUdLC8Txp2y3t1xMLQpqtvrFTthWZdxVMSzLQBJZQUekMubLj9Sgqx1YArbRQKVr08ekqY5
Z4ahXGVpHuHRTqP2JkuNMw6XpnSXfUbm7BJHAkfJ9ZD+fWbFXr/v0vpD9si0+lcPWZyzbGOZVYIt
odkhQQsJaMGy1vdQy76NdeY9qGtDvjaUJmBWBGGh6Zej9wDZ+NcI2K4/l0qHrmNlx2GFKBjaYj6Z
qF8uevucrzAFh0f7oa0Io8gOsm5cxYAUsLD3QW2pmE+Otyucq21NGzvVY8DShXmTh9GbsGHDQ3c3
YKjEhp4G4a5A53ltMeEvTgYhNdlPtgIufBlwZTtIZa3Cs7FEsd2zFNbyNDT2fdkgy2urEkZ/gvmE
fy/wEiq8Uf/yeRYpswiqtU6JaDVT7/fWz35TaV0wu/kuxrH+IDhLOoSf/0beVX+uyUbK+gYPesJm
bXVQp7j+EGyT8qmy34aeBQ8SnGy51/rP4QUuNecGaPZjp6NYs+Dj9JWNBALo61mz1skzWSdbZb9x
aMQ/W11v/DW2bMJm441C3yuLAUmuE4gkocR/AoCylVWf9fKstLvo2rtmu/esdHkxs/CqYNLx13oC
ZHKUJ5jC32ucBiffuxV5yC/RJ704KY32mIXsIWL5y8nT1lsw63HnkQAJv6m9HmSDseji5P1nhMsn
vd2pQA7GLWA8jCXQy6nbj26tvfBTKvsxi4pAFrMWpLFF2MaXxXZK2aaxUoiaWO83hqLvxjFJwA4x
1APh6NfceWelM7QXeeEmqQmsrkVhc2GvINYeEuFFJ3h2HxEY21ZCn27eSg5KJyxCVSsKBlhPpLLD
zjS+ohiGpGGaVxvNy8yvil0QrVWKGp5bbXxtqvZjtozsMSL++fIvgxRtVoOi1O1rga22oiQpa6Ug
ikBdcscEsTwZl4AZyz7Yhm3tckUv9jMYb+LjTL6yaLQmO6t18pXFDj/VzZKL+mmeM/OkZ56yQQZq
flcRTdoMvZVfCLkMX8GkFSaeCbKXqEwFupk3vXsuor0IPuUXY1BkLzn433oZClyQQrMF0ZB0+Goq
V3mFqut/vaws/uNl6dVmY7mrlVELyB/mt89DYqAHV6nXz5pcYx73wWRtmsaqLrIBd5HiBvm9v6gI
+74XOfcy88wrLmH2IZ9ra5eS+XwfmjbIVsxS4mBiEFWde0lQgn2YBizP72AmRoZNkr5mdfdrpBbm
95GyQ/b3yFrPjftIiXbCYvJpLrtDjFfFH22xnxCs+tngROnX1WC/Wqh0bMthjK9NraTnRpn0nWfZ
5RciLeS2nMH8s196X45Ky/mjF0v8tSMYH4AqEzdhklrVLOJ3kGDT56QNxSbKs/p7PLqoPJA5S0Nm
VKVq35fYq9FsacUDcpHD0W3KDxb9eVBPJrEojJfQe5rdbyw4wdT28c/V6CSF9fZR5JqzCUsrftS6
UD+4bmofSkMjSQT+Hpvecfow7RIbG+ZWTQk/eiaEXrO8W1hr5csAhWBT4RFy0LyyfFFJVUH39JZN
ZYrqZZxH9aHDLZH7rnyRPazJPUTLnD3KKrvx2k3iuuIo+y/RYO3rXMsC2UoQv7shj/YkX0pWuWIK
sNrpn2SpE4YH3wgfE3ntOG6UnY2nMtKwvBk7MkpAsNU32Xcq8+aWxxaM71gxMNOJ8xdCV7chK8pv
RgxG2kTS59S4LtjaBVJHq5Xf5nBGzbM3+VPg5fFeqd9ld0UDmzS5LOxlEV0Gp+zGj9Lo6wPOeu1O
VuNjGnRmksOlyPVjqYt6Ky86KNap5GZ8sYsOSp5hHsGQpc9paeLbYwLubp0Bf6pyCJkKa+ZqosnP
VQfKSMwDJK9iTDd21PQHVLwUEqRr+f84+H6p9dX+9QJahAto0pWor6yKDR3MfvQsXhMNMbJeqyxf
1hfatARVNBr3bk0x/datc7Pfu9kslo4q6+TrHEtLcJKIf8Vp5/mto+GX0C3mVxXn3QI96DdV9cSD
bdfCX9aHKOuDYe/BzdjKol1b5OEJFFxkMTReh8ju3oTRmLcpj1LSmFxssC3IxD0Sh8ng2+T8/4TN
Hqh6QXACYNM50Tzvm2ngJod1ovqMWMuwm9JOOYde3Z8hd7s7I66Up2RG8E3A8f5mDf1Nl+OXFBmo
MW7+qgosKianG1FoxXu4Cr3i5lRzf0TGej4kYds95LOCqjBWJG8kiH7kySB+RurB0g3eR63pr27m
TrjRcO8pK8ksSWptDzOgP3Viwa11KKxtjPbni7o+KNi9T98Vu0XLmpgYfpHDITXU8DArTRR0rW68
FnHnHqqaIIQszkDKDqmSJvciJqfGQffa9F4cI+7SHOuzQC0T8zVTJ7LlRlEwv1LsrGSiaJf3zg7p
6kONkeK91W6i7uAQEbqPFaXDOi8TWA2uYyub7Ek7a9g/ru8Kek+ObZwy3FtzCyJp76qoUK6tnlfF
h0hT5ntr5oXKPho09d66ZEm4J8UOGWO9cuOQCMES3Li3WhpOz5aO4Li8lIhVY6926KjKInObtl/6
FtmCdWwxjctet0JMU9bX1QZ92mPfBlVrbo+tW3WHcC5e8R6aJh+WZXuVB37eX2eJ8eC0y3T5Zw/Z
TUB59UnkZXtZbCtMhgthYZq02kfmpu5evaUDZ1SFD0y+hoM4ih3v6gjxU1kp+8lDVCbfnRhkqSzJ
RltBf7LPx12yjv/smmTEorKEXNhnnTzrdPVFL7A0/bx2izPr2RXWqY1DZjzZLUzg3NZo5QTywlrO
w8ePYY/nsKzPny8WltiP1Er5mLIh/+31oXC0iBwVyVb2/XwxR0+PlttWl8/6PlLyE9rVb/KVP68d
F7q7ITCm3a/hfAkdDaroarciD0qM04rwcMmeV1bZf6qzTFidL8s6Vhl/n1qk0tBvQXLAUPJABWBx
uZ/Krl2VKb7o8OOTLf/lcl0W7/UwIrWwvuS8XseOenZFsmzOiovEiKdvtcRlbYYOrjdq3rGO+JfL
om2lDvsmUV5Vy4veGjzcZL02ucaxblSWsYCv3rUWKpjdAncG5Wy+5kQDZH2ae9NxERPkQHlxbHnI
kYArJAbCglYjFSAPVZd4l2Y9yGLXWfVODSGKy7qxrklSk+OvfFVXTSJTiXNNnM65plkb9J6xnJmE
TWJja4MdOsOWwBfzSlqwzpYdZYsWY9u49hbr2M96eeaF2q9hsngf20TWySzRXP1eZ+1+nnXlAqQh
c838Kg+zGSNYtR7kmayLSRgF4KCbzT8akBqHgLiOlZ0TZdjPalWe/lEve8ihpMnDXcNy+f6K//Zi
cqzWeN8JIK6ROUK/2RjOO3W1R5zXA7iuX4dKGihm0EqOdqRuG1n87DMakbpRPWXc662T+JZmxRhK
N9HRqfJsP4ooe4vD9ElSSpY2TPhbdL/38ACj//ceoVJ3wbx0yMN6KIh6fUfwqouKi646W9PAa/ez
yskSxBE+y58jGj3tD0ZZX6HH5BdZf+/szKoTDDmOdlbfd49ozcNsMXHsmIideKT7GueALVXp17PV
Pd4rq6LdA+hbhVypK9dD22Txlj22GsjL3Bs0B/+YFDXtRV1tnFZvp0mZ1U2Whf3msy5xhePcy6X0
bvps0jTkVH05Ulb+1i7LbYsWxj8u968dp/UdyBZ5kFe0NfdX3WeRu46JXfZxixpHmF0KAS3wyLhM
fhXN1XXCjZHMTlmr5xpuimoIirKlD1u9D6KugVvJr7yTlXZjr6Ygs5EEaYP2qTG2z3Ws8izRY+fo
einhkrFJn3T3XbbJGhCnycEh8rj5rLMtfDziAjadllrNswAr8Fw+y+7ykBkey3bVde6vIetMoSaI
hoj2oJfueNByFQxMnmdXgnHZtSX2cRCoQNRhqY38d12OskX2AcvZgcce0HFee8sGuJParhwMJMPy
TD+VVjq0L2GO4a9VY4XnudGX3IqnDy0Hs95YeUceusaULosASBTtfJprSPUsHKNHhDQxaFRgYKZs
nf0xN+e/INpvIKGMkZ/1I1gjwwOzZCIokMX9ixKSxBuMBukOB+ltNUuTo7Kuu+AulVtjmqeXqgVM
Htso62tuerxfCaNTgishgo89t1+WF7dwyRFR7aqzYenkcZ05q8gO/acsz+ShjdvyYLYGYk9RdLX/
PhBag/s+8VjLY1ffq277IRs/6//Rd5lqsWLb/vUan0NF6g4nPPm28tqf9fLss26p3PgSI5u9voN/
vNJnnXwz6YL0sosL4d9d3cKM97VdILQVWe0VYViM6p3I2E1u3m6bZAG/nz95DkROpezcl6rQHyvs
lx5UEqkvba8t/uJ02XkYc+9lCfs2IO7i8B3QarajvTNY/m/1teitXrqLAgRHXikZGg3fGPGHbLSQ
CnoOuV1Yc1+a1KqwYYu41fFe5xiucrZkoMAyyLI8RSZ9PIFoXXkfk/eah/h8Z9N4kyWonF/yQh0f
7iVhEthyp8d7yXYO+VKqT7LkpURIbHQDCsP5Cv4c2vDYLQ/yoAOE3RahoQJRoK6ozV8NDYhKLFdc
d9upVm/D8F9bEFXxI55Qh88r1OgEPCSR2BdZjBn931eGHO9tCwP0pYcJJ3Sn3NyiPWY/doBuHs3S
SQ6z6cAsGyqgJevBICpyzbGe10N2I6xKqeuNaG80y8TylJLsm8Sm7jd2DF0de5/HHtOkRJkuajyP
QU5k6zsqPLVmf29Q2gvUNNcvhlI5t3kgrSYbatjm+HaqH8NoweFcuh8Qstz93HblKcesARHAz9ME
ePaJtG67bJJIL0+dZuPdNSnhEUsHYs4QKm2rqV7EAAycGb45EtyrXnIWOPsGK+xAtuaQC6/NmL8R
jM66TT8uvtvH7XO1JlVRmVl8y8HFcYg8TAFgSGEr0hfqqdXC5X5Ii/H34ndlsXOEfpXoTFQIXsp6
Fi6l+K0oG/5Rl639KrfAglYO0ZZuy7PFOjTAgSYhyHjMudg6Qm1gxcbJk2Y1MGHqtv7eDvaLN6nG
S9pP5iF1zHCXVUP4VYFGMAGl+V4vSI4Ww9zdEjU3rhPZzk3dTMXDFAu13UcRTLQClBd6GGN41NoU
r8hWDx/19cCuqb6NK5EtIdy/BQPLIr0dcY2hUXZjiv5B+Do5yWvIg7BjQODRDloquDRhLnibI2Vo
GvM3o6pQ2iSRjitUn+zjAUR4OFjilqDjcCtrgeZrG9pEIih+Noi1mJsd0CcDE6bPBsW26qsCcNOp
C5Rzi9Z5N6IQrWXROGcbYvHXsf9ur9UhHlDHfg0OkiWofRDM0UGD64oC1qjgjmorF8jD5naMchI/
a4Osk62WxjYXsXb6AIetN2gQ+kq+OA9eB0Lcdcz4uzpnz21dKy8V0K5Du5j6LqsL5b2wlI3sMOOw
HfR1al7kyLAAqiOtV7AZec41lfzuLyuIzsqY7VLjIbEt/YGI5LiLcgUHkb/r5FmTiHqzhjN2szcP
cAjZGQ3z5PLHZKw8WE2m37zyRRaMkgeEnwP6O06l85fTzH26Zd2dbU0YfMHnqHodHxnV4Ldz6Oxl
g3wrIdgHLHwiROZXV2wHKr7St+JtxvP9Yai0yCehT8C5Wea9U7fOVnZzQ1IEtukx766t/+9R1hDX
rz3mS4qhD4+IEw2PsBGQ+jDwSSaTdPms7+OCRPGyuGwH6SYb0kxVL4RYj3KQrOfzIvrQjWuIyzEe
yHYTYR9d+6tqqe9SVCfx9ugOOD+UqEW+X3OrN6dV7GDwwNcZkeiOLY5RB5BZxoNVtb9G842+gx7+
aUT9Dy4XXe86f1IB0FmlaYSFi1McYuj5KQ0oG7pheiiyVA30TAMM3LrXWUNVTSpSJYO+j9TYvcqS
rF+rZC9vEeH+nvjVixLAn2mLL9Wsh09K/gxIGMrLeliwZAqSeop3sghcdLVRrud9nSwIW7r9pdW6
+cFacoQsybpvoFQtR9kYO9O8w4W52MpW/G6nc17gwyNbmxxFrxkcl2yUVTAtgNqa84MsWSExhrC9
hGxvCj1Y/aaz1U5jAFAaZADSN7L46Vd9N7qR5Wnt09ZKt5Ge1qrjTnCjtfmL6yLbqSsYmbLkXb4o
sHrYTEyv81qSVaquvyETm11l/5a/7B6beGadtYcLjOhpECYBfC7mQaZAZAOkmI6Njh7fsMdiCTjx
9Kmyp1m1WT2a8ZW8lBrwhsYnZO10FrY+z82nqRkqwJV6upnzGb89ZcAloH+POst7TE82D5snB253
Ns9kW7Pc2ZtE13eu49k7s8zeq6RSAOnbykaQnjyQjj0iBBw/eSEPdw2O4jeXQLfZodCs6aaBxoU5
3eSZYgE3qisEHHWbnzVRxhz79moVPfY2xJ+YpQnFEjljSh7VELfjNjQDt9SJ4qYrkvzgTE+zt66I
PKR9I14fCYy5PBl6s2xe9RiWN/IZJ+7/yQfG9meJxN5zpRrRMXLzD2+I/hBJ5O3DWPMOaagQ22I7
zCwZ8y9aXq14zvb2imZw2+mYNBWfFf0cN8am2LT8GTmpxwom4k4ge5CGoM9r7aU3tG+epru+CiIs
MPuQaKfi+I1BgkidAf6MUb8ZRu4eogQFnlMdtl1ohqiPnqcif06e0NcXAQGIRMQW0LMD8bSa2oBM
x3Yce+ZlNUvOE7BFX5TdtSccHxGx/yu1CiRma6PbRqVW76pOyf3RBGCqZ8MGXUmATvGHZvfLH13d
7/EvPLaL9WBUjXr2WrCtTE7D1oubwtfi+WfY/9EUqC+z9/2BFDbfRfuByuA+8YqvQw6YRK96qLjl
sw5azR8bzOV15WtUpBurqZlW6g77MWH+kRXv6H7tDL6ZwsM0b3LaHyrLhMAy32AD1Ccgx+xOMHvx
zWQgZKAo40ZfigyAlfVNj/UFwDdrSi8uxYYOH5BJt1XBBDvnmE3VVXqLbZDVS0TezkrxKJjKfg9a
9A9lLIqXPvxZI6G7h4T2qhAdZZ2w3KqJAFIer4JTU8bksTiBquk38Jh8kqVGlYnwAhDJ8UeWRM1N
mw3M0LKXfhi0V8M5DSAoN0ooXjR4IUGJskEw8Qwg4mkesRe/mct0KoWKE1ea38YOzycNisx2Sfkx
SPQO+xg86SmOjl7dbR0d88SwbLDIMcenXosbFp9dvY9tRAeHoX8E+hGYzTyCQjZPWukqvhrHOUi7
/ouzlCQs53IJ+rBoTiIZj00PNhepJVKzwNeVXj2MIxyz0iwAvoLrQraebH/sYKFSkSbqetziBlwZ
4tC+uQ4wZ1xzRF/b+66P0c6M1Y0NAlIgvXBYFngMJhZAvhYW2oltubsZe4Wle9gciWH7Zt3NoDjU
U+IJ+OF1Hevbeq7bU58inP4gT2t4b5n/W9uiq1QUpT3sW7U/lhWBLtCRjJJX0WTz/QIRHkFJqPv5
tIx7yB4FbGez8bF6n9DRWNqT8GJ9Z/Xqg6pX9Qkg+cIdFrvYpbA/DtoZkEmvzz+Yq2xoMov31IpV
TZ6Vgc/sF51sHXGFItqElYMHVeb+9Yyf00fisoGbnTr2C/27bjtfRNj7Ojm9YwRXdeskw59Vy88j
vOWxMm0EfCu0m8nAl8Uqkj14D02WxugHY7xqi5ciXupt1gNEbvofuYNmCUBdB9nUqtouSuw+DE14
zBdX+RIi8BvO8Vkz+tfC6sodyiUfXZEpWyds+fEQdkT9Z7iqthhI4ZOo1trySxsP36LG7FAyjO19
apNQqcZ+Fw5NseH9puc8n/ZezBeSV2i26Lk1XOuSL0vLxEs+ktfXa7YuodinSb5bCCgfbNFe8rxE
2ictX8dK3YjVGwafSmyi8Ewjo5nuujK8NBWqEik3o6oNj1Wovce6Q6imbc4q+41NvwzDFuaidVJ0
RRCzT81jJhC5aLr6p9DK0seT2lCbn6j0JP5kJliTtxmGqdFTVxjaAYXeJuqtAAXk0mm/qJl4q001
9j1jYuvr5rfYsaNdY4zoC0dgUxsvP+oai4TUTd+7xlv8PnXnjdNeqi7zXXu2feEVGL7nlbsrSffc
eiCLTdR2t8LqieYiR4KYGjysTqhoUrb9KzH9xBeD9W6UEYwsQk4PQvUOY4bmidueSmX+4TnoX1ne
hzXm2H8a47Eg8+THgnQxk/O0mS3gfKXuuRvC0NOBnVdGdg01myyvz8nY8Qx2J3OHeYbu96vTp5Fp
bxC6J7CrzcWcXS9IqgHvjBRyqhiTszwMwkrOZEfPWd7YUIftHBjv8MVNIVgQWfJzW/H7rvmZGNab
Nc5/NnpHDiw2L4CxzxUsRGcmjmjabh2gg/C1xWx06xTZC7Li1m1iuve7JmsOVdTmj/kMDk+J+yfR
L77Z59k2Z1EX6BCzEMVKcPjSRrC0ub3pNZyVa10YCAK56aHJ3eiCLU2I2o8Rnxcvt44hK7WTiFPt
lIwGDM24WM5lko6HAhHkC9BwY68JMV+HOI9YzEJrBR5T74YRY0RyTdq2SlLnMe+ieBs117qH1mMK
m2QqBpBoZ7AkLmp8DmPEfzcrCnLTpSp5cxNIvCWE9WIbHnaBi6hf2/YwKDZ+A0XivnYk7TeNY/Wo
7cdoDPfAgIwZSyYk8tWvS83OSauH8l2pyYl6aTcdK8u0Aiivrd/xuHyfLJg+MbyWd2jFHeBksA/g
VHH964XxzgSGsyJUrffJ7ns8fIWKt6aFfwZxkfcIQRSfx/r4TjydDVtaD++aFw5+Dkrq3bOQQrIW
t3mPSh4R6BjW71DIJkS1kXiLFOOE4aB+Q3/SIyDhhIEsJmLRb4UCi2iK35curTbwkkww3VG3q82J
SdY0T7HNnjiMzOHWIeJ6a/ms58ltdgDO2CszAQWVl0O1zBzrylqbiJL3qCyN8tKlfGWjuRls3iUS
QylS3tOIRjKiMH1krFFQ1HyARgH7jXDQsydT29hAxneqqrQYp7R/uENGihltEDj+5RdyOvNuQE8k
AClkb3DDMvxBM7KH2hodfxapsU0JAfuGNez1MvXwJE/G3VLdhrSeD32bhLeFz6Ik9gXM4msWh+KR
QGrvo0nFlNUo6gNS6Cj6Fcujbc5M2GUzbwgkgK5DuZvEFDtZdUj6DWSGbmesJqh9kWxgxKcP9tiX
R2/BaRVpRzxYquVb2Zf4jJTLvsaVbztX3hvg4KBvxgTiC/d/uID4nWtX8FFssCEYDncLaG3H3oZp
HPlhRqC1bdDBEZzukgTKkAjR+NLG7NFW0pu+PrqjjMCVnfdN0KMdqqDDxsQtID4QEECLNbQ2vZc7
vpqXJCKZHroktJ/HyiOobuW7tjcqfywJapRe5AYpBnB+S2Z528aVHcxuM5wQ6rCvidAS/nQLuIWW
cJlm8kAtWEI/OGVyKYwakK5xmZGm2w7WnJzhdtR7Fv4W7+wB3bT6oKGYIZQ2PHfcqohDVX+aztJj
xCasw4AUTRwnhJBnR9t2XVjuy0hkGzN5bW2tfozmSfeJqH3j6U2GeRTzqbD8YR4qP24j5cGu2v42
2ZPiF6Trr60YxQbNZj646p1irDeKkjBP2jWPRLsBN/QAf8oGBcrCwkDb0TSU6dG89BGldVUtvUFv
3PGXmG5dS7YRG0XvFIUujqm5e0XIfT9ESuYPrvpgEtDZGvY8+1qnnDqvfBXCdi5Fp/xoJn6oydKM
q1nVxbad079aA/xOg6g4zjmPZd8kl2wYJ19JZsefcBnomPdRhWBaUe38hJF3uJ1D3IPEAFO6D0NM
15DuEI7yw5zM8WyGwLemKt7E/WRtWsH/pK/0/KSIAQqoQWB0nsqjOw84g7hlfUFz7KY2bKkMoCIG
log6lhuAZVmRidw+N5OHo8vE4klrhnYPyXYbTwqUtVosh9zKWqCV1UvXlk+KCuANge1277TthyYy
fWM0mskdlnHzeebD0k+w5Jbo6Ea4Fq0x0X6I0y1y0KzgI20OVHYflReLExwllezV8q1tDbByLAsC
bgo4FPisb5Zpwn2o9z6ysDD9zhmIdSDTNGVoQ7f2A6nS6TYBMkSzqN1lbvTmIFaznTwdN1ORbZcp
stkMD3xBwyB2dhSqW+FkbxgCTUFNyGyL5Kq6zWLQhKUSIbSiV5diQg+rDZmicts0fAdJuJ2SDM6m
y5NuI8J4TwwuO6VI79qqbp9Z418wu+yQMU8eDU1T9hU3kh/OjxkAjjFPxFPLfjaySDQbLnkTAa+k
q1t2rGqjs9JnZ1cZ0bTPK1sLEgA2vnCRk00eIjFZLG/aYZODkAwsJ32KPXG2LbfZdkjkkrfO1d0A
He+wOKoH4xeRE57hUGmGNN/1CL8vvV0i55XgxYCe+i6c1W3ruI0PXTnbhZ7FkyQU0RaVpw8N3Z1t
3bfjFy0nLJTDvql1Hasvz8Oz1ED4qw6TKcD88Qs/lUuMxf2D8Ge2EwpOF7MROBkYmYigHGh9p8HR
pEHQTg9zYD6TeIuJz8Bz3ShgAwG1d81mYEmxqy0UzGuUIECHl91znUHhMkgEeuT8mwkEfTaZs6+y
kjZ7rMF4/nxHZmE8iyR7UsJ62QyqFl5Fa3zYJnn4ZahOSZ+KYzHzuDYV4Fwl2YzKOTvsMqGenvHe
DTRc6DZ1raGIVIZQ50JwSml76vQCkNeUoekY1X6IwOpeVdizDLXV3A/WAgrCLHOskWzrKfTSZQdH
EzOMFEJqvyjs1Kc8AQjg1UcsL/vTNIrhJM8+D5Ft9qc8AToFp4aZ2iHcDr59PxeZu+fHrU5GplYn
m3jXrlvK24zY7wlJpOWU5GzaPHhJG3k1tyMZ0GfTvibBiAzNmeiF6xPqvwnNa05pXbw1bk4ApTDH
5rDEOVtkD1azm83IEvfzaTR6tMydFi9cW8tz37JQZ9EL8zgoqyFetZ/mpTgxixRsgqZwa/Xlmx2D
CuiGqOT6hFpafHZzs9wocRmzl3LDkzywfGUdGqc3i7D7LlTU5rT0DXpZo7VveByeGjUFuxizLPXr
pnxJ0u7Ptiv6+3clz+TXFC8W2udzuLgov/RiH65ulHKfIc/ctbha8/F7B01VTLxpDvYUjic7eoXU
VPGg22pI/bO7ICvrOcmbUUSFtmnVOj123ULCfQm0Mf0fvs5ryW1cW8NPxCrmcCsqSx0kdbfHc8Oy
3TaYc3768xGaPXL57HNuUAQIqtkMILDWHy6a4sW42fOPkXyzkKFECYIZfNMEgc8gtZxA9dIXzXOi
MFwgoetHyRRkq0gNgt2cVvuhqRBWyHFFjKPD0MJLVJisAYMdjaM8A8Q8yAs78ztpuxK/CsOdfbnZ
aFHJ8jcwVlELiBKpEOjfb0XusbQaTOI1GFIdATroxxCOuV868Niq7+6cfifu4nJlAzTket1yWR1T
xwMLG9QoPMh7VepjcayXQlZlYSLmwWO+3Mr/tjvAiP633oPjNdtpCAku5jutHHzMlr+yOOn8xkQV
bmMrJgIjebLvq8wjqUMHUeL/XbgxYunTqvZq8JmhUwG5o+hB/G2nzxBPCTKAo6a05yDtokOqZMi5
v3TYBG67qL/kQXlOGAeOqGTjkFZm35CTEwTKG2haHR6zs/7SoA1POFxxN05SKyuA0aQTRDxfgyrL
GbvnbKsN4uKQFQuyG77r77XqGrt+CROolpUdR4FMZF3rp0nD2mYHEcG5dTXvsNe74CWz4s2TNEjs
B3IBkbIfDkphJ7w67vQcTgiyWY7SMGsizugh3lD16TFQQ3S5W4VpFWSsE5fmgBaMYq1mss4rZQSk
5Rr6KvGEeUPxKC/L5OgV8yc3G38aQKsHc8jx1tTjdh2RItOH1nsewtnYEVQuYY35MUuItVU3xYua
QWrsWUb5YVrGqy4VxYsVk3FGyArR/nwH0X5ek4Xx6IXgszGibIvHje7OyV+g/utTkMemjyVyvm6U
uTonCGcYWqF8lAyzW2es3UOKL9EF70xy0tbc/hiTcOfMLd7zrXlznLDY8Qrk+4A4+keRBygmxMq3
LjBLH3naHsRomD4rKuuexus3ZRqF30QZvRNJ8nHgNr/2IrwgiOr8zELiaXwX9FyxX9KA6Usu4mpV
q9i2mY39nci8SyyAMcpR225PsORKahCOS1dBtCJasi5Ekxx0FOfXTmbOe1RM591M6mANStNYz0rb
bJg+rotyiHdqtcQ7PCJSOZHWNuzsZ4D+2BWG/TWHT2LERfQ1UEobJjjJBP2WlGqxkFeijWrY87UZ
1K9to/2VD22FOjmESbL95GHwaond2EMHaMjXaC4nlzBOMsitycQgtWmnLD1VWTmcrCV6NwH1HYy6
2nt9rbxjfb0JPYOQKoy9ddClm1HE4h2k4PcQo6kns9aVN0O1FOwz1GHjdhnIRquItmk9ul9r4te1
54Ktb4LpROBTrFMTOaWeDPIeRf61i5L7t8YbDN9JHO2FFYBxqMuo2TVwz26R2cJ6JxP+s0Y+2PLi
zxpDYubTmnHxirRcvEfMvWf04cWoAkIbSpj/SMufyApE5EijcjXXtncDbRxsReRAGK5mPLbmZH4h
xPA56e1hnsL2NjSte+kQtohy8MwYTdc7lMAZjmT+O+VkjzLnnZBLS1eP+n237CkbZV0Wsvvj6Efb
f/0JudueAznOI1amHASRT9gfi6nxfbMYsDuWdbklvzd9pNJJ1n/bfOx/dJdtsvijTf6ObJu0Nl8b
ajmuWNulaL/leclHddlUHaYwhFP/02r0JhOCZX+qANnd4Mf2T/1+6L0MJ9KAiqVsRRJWR1mUy2d2
MAvEx2TdbKb/1FGvZhbZx+di0sXV0lReBzczfEBE4irbysxmdI/NYSfbZKHCTVejITjfmzI7eRUM
Y4+DWpwbDyZq/vc2uSNv5pr8zqJ1vPz4vS1WmpWm9erh0caK00fM3ngpzFTbRG4pdlaJ1HihVNaz
Wprqc5B5EZ++sf1Wu9pHBhD5pqvKeJyDMNvYGBBdimlm+SSmFRJvxdcIxMUuxgByT2IE1jLsREz2
1pru9eu+TomlBPmTXfTN2YzTncs39oSTJ1OkOUkPMMd2CUv+U45k6w5xl/e8Tp1n6IfqRmHZxbAi
7KehHWNm+OpTMrZHxFCyE+69IZY6ALlBUc0bw9NsTE8y9OOK+VvoIDvJhfZuBPSf8rZWv6K3lq/D
wc436qy9km7uWGJ2yDQWyeg3qBvuzLog06MiyKTpEOWYeq+TvlffK2cAMNomC5uCSFKKPxQWVML4
Ky4/jaZrWCkDaOyE9TEPZrnO4M5d0wiRgnIsvhPLn06yqRZ69+yl2UHWZAFRWGwbqN9r2V+2tZ3+
7ll9fZa1PipmMkzjU9tOHji1NlwXWTJc8zDIocFGw0YRw3CVbVHBZBdw1LOsebhynqIq+4kMzT8d
5hGpaqKSYFCW35BFpv+KBiu8yJ/xyjk6qFgXrh4d+g67B1Op04Nsq3hvz60SPHsNOfypWKOXKF61
OVMx8UymreOKJTzBsC3bhBVdspwMqmyyih7UbVr8kOO6bIqGefLVUtN3shpPTXGdiIrffyHHAlsH
qCQxrxLkChz0NS5jZx83jK9ItvwHdHvv0szMz7Xgy6P9z36E+HPgkIa+lb/36Nhr0W0kG8fKJht8
FJyKJyQDzYMxLvo5VTSuZJss+kItntqlELECnFOf5kXzCWrOvzsenbVkdvalrr4+muTWlAbF06PN
jbOfqlcz+6kjb+XWTfxU6KSMQ8x671uPNltpARHU3lH2UMgw3bvlokr3ig4YptVRHY9LEzMUNWvf
BYGgTcCcYSurWlhkuCF08K4dq3kPg2AB+SyxwqVzNITZPg5DQNVLdQi7EsdgcCZINbH2Cu13w0vB
txUmEealapJU3+sNyP126Oz3Ma+HfagwY5N707FJ9m1dTmthwpXvW9s5BjWTEjshOqcqWohIWmq/
OX3OEswLP2TNyrTktuQJZC1yA/vNMC1UktrsIpuKTjCbyMr5LKsgpkwfD8evFToPa32svDcr6hUk
wSJlY3me+6YxNdqrOZM6WS2QekF/jUmO7GwwXLzCYDjJnQGIjrcvOo917w+TwXtVlq/q8qNJy3S3
9bz8LDtiS8ycbupwRsK4cCXbBr48m7BBhcpjfe9FZQ+Jhk/eKD9s8tvk6k5AuHNJ47Q9dBHfsPV5
76TNNnT6FOyniHY5aiFvYriUZZ1tPQVj6HRYdC8H+0aQwCL5q3WbAlTWu5L0RKdS9UsnEr7uU569
W9o4Mc9nlMM0JmUubjinOYLujI5o+t4rI8kWL/hADhoLjhHxZ68zd7JWlUP95hgHRsdoY+Nl6YAK
Ojq67kHfSpCizoPwvRmJZKUVKSloNPpey4Xjh+QEliif4/cgXTZRanZbwlhLbMxlOp/dps7IfVPP
xN7T14iPuq/24gcjCz3dG6byYuT1l05XsOJxq+mFk0aGoxiJV6esXRQDWmRM8tgXdgnVUEdDENWs
4lub969BUKlvOBlKxM2qNr3glhHXSirm6qpScX0mDXTRUsitcJlj2IX5JHKR3pu0MYiOitFf4yb9
UdqusW+wsXgOLfThJqa4p6zK/mLu3fxwzfC5HzPtJzYb28RrLBZLL800r5iQ5+Sw2xa4hJWsPMSV
v4gFfx3m9UrgjfFuxs0hAsj7Q8sQhlNeU2xMrrpdnFDmzbeFRpw2V+J84w5xSdI7+sKkr9r1LkSG
sPVC9OmT9tXsi5pAgB39qMNvqpjtnddoCzo/d9eTSowwj8MC42yXoK0KMtae9cscD/nb0MULuzAN
j7KaVuiNApo4w7y3X4NuIg/VDRVcDWN8jWpz4ZfFzRZUcLxvKjRCLCXfY/eEiUNq13uCfvXGXGjl
rMyNK1N//vxMDpIExRoQ1CZWSPST1EpXsd5GBG/slalfcB28ipkRyGCo3YpAL3D7zkF9KVr5rjst
mrVZfrFYrb33s6td2kbfyn1In3qnDg/t1Wh/dgzO72boeLesRJ4fi4z33jImXLQxYV72jQjBEWvG
1XSpqegtXqueyP1S60kWX3OceGUNPeDy2njJNgxK670tKsx282wn93WepV6coN7fa6VZXdphPphq
oiJroe+TKp2fs6Vo1eE0x61OuIZa2TX9tncVGy0j3X4edc1hzTtlKyI6aAbIRmPZE1t8Y6YpO2V6
bT+rg8beYGrnjRlFPYK1S13ukgUJTGye+mdZuf9UVjUWSdWCMGo2hPuhzwhLNiGGaa5VhxCGUA6T
1WL5AyQBbI5eYM9kLYATUR1bnd6zq86HLpze7lW5R6vL/hhZyXOW9n+ZRVwcMiJez31f/VOggOls
8JWr/D92DKo3PumcyqNvaziasWpGrVoBIEdaZPmVqCUYNOoxggFmIF6MxB23YQ+ZUktV8cKbBEnA
7ufpvHgYyTbZz8Ua6EVW3cp8hXFHlGE5/tE+Vw3yRbWtoMsoaqZygbYOpyCEcUqRx20OwBiK5ZCW
JJGXtshk9EQISADnsNu3zMrfy6AKn2XN86ZggVbiSL7sHNpY2SmDHbOQzrs31c71JxvfDxAjLaAX
elTAUlkc32QlrMkxoVc/n2VVa4FyQMZLd7JaTnl8CAYP5PByJDKe2cs8RPc/LJtsa/KjOhVXWbOy
gRDrgCaKrEZ4v29scwlEL4eHtlUe4WLYK1lNdcd6raHgypo8v1bo+9TO6ld57tmC8xqtWMFPcznv
BVg06Vq5kdUSc3kezRy3G3ludoYMUowQ1FKTvxYF/WtaEuIlsUxqzdJy1Veqpj7aJAsIJE8VY7VZ
NHvVJjMkMP98d8ZiWsVCON8AEJ9qtvCk431qrPkXcYuPiUjo17KDLkJSPrzh882nnqnhCo/O8hkE
R7ovCzs4tsYcnoJAifbkIfN9gYjni57FHynybJ/t5FzNCb92xy0/86ywsVxOxqNWYmrsxqBviP1E
nwcS8Q0RfBYGmnDj53TMY5A4QpxIke7icX6z59xYIccJfKNM7ad27op5lVUajzdvap9mL7JQbDt9
IRqKRHbwzUHh0e8TGOjuUJFPE1UP4AroORw6FY3NDhaL144nwPLzoW6q79hmKgdLy6Y3q6t47MZX
DT/4D3zXfuSz65OgR7m7DLahHf6suix5ieII3drUUbbQ9NWP0oo1Jq3tVnN1+z20d6TE0i/GPA9b
Q4nijaukJ6F4P5iuq0ezjn6aUfG9G0OT9E7l7DUQo2TZXIyzEBob6zhFgQnygxcayd8DSaJ0slyg
SBXJSocXO6lGb62HpJcqgADXotgRkY9J+WF63uYx5i+oE5Ml0L5Us/D2lkfmE+B7uqlC5DFNB7DS
ABa+afrgbP3twvp+HnLtaqjNESJ6tSILJbZqQUTMQu6SwMtIvFdlbl47xss4/q3jeGJcitZ291PW
IX84AlCufeKMyl5TyKvBaaq2cOd15EEC4/gDqIf6nBIBW6OvZK9zO198ZOcDn0ckNm3xtcrc+jbr
fLRp0l8cEveAu52QiCmFYo7hefTiH1OO6eI4oJ2L1eKvGRpM2eoeboCi8a0+bC8kb7WdVVnhUVg5
UfmodNciV40PkJ/fBysuf5moYJIL+hl1XQX5OyRYX5SIQwxtt1IRqTvg3Ddc1UKLXitQKrImi8pq
tS3EeYJjSw9ZBKUO0mX0TgFklSsyKhqwv3gPNmIT48Xw0mumeptIrW48nVy3rFoIKT5nMVrwy84e
dOFtMCBjj3Z/lk0G7IOdE9nVunET7eb1RgvKEwDRUpNNmmEh+NamyVEesHx9DgZfZuYu0b7QgkXt
s+xuUwCk1YzKi6zhSSU2qRtgobPsHFnZkK9uj7Lm6Vp3i5QUhICDJL1s0/EIOfRebsOi4QBZMCnZ
8mpgL7ocIFxl2iRVooJGoAez6vi108k+LDuVpRgHAn8KpIGD7EGoezgGBSpQj58UbnpEfDW5n3MW
DYUfedNtigl3TJam35oAa7S8Do9pFvKlK9r4l93a6Eozd7o6oX1Nh88ST9w3Ypr+ZFgj1iS58VaO
5Y8wQWhC7iNEq/qIU3p7EKPmm63hZ6j03rCRfXNDF8cKmxpf7h1UMj3Yr1u7wHzle18Chqmn7OiF
zCCgokVXWSCOUmyqJCg2yb9t+hRlK1F5iHfbenSdxAjKK/DQ/jZ3aRgZN7fojFsyKwz6YFoOshor
XnfQZuAhsos22MaND9jkZNG9f96QRh5Rad3by+GVqLfA3QME0eG2VUrnXGWRxA2jXTOMB0fEzrVF
G/15jBVo5joAtMIUsKNxpNnJzkQEwwtacqxpgjb3Qf02Gy7QuAHY/M/v1d2vIlOCDcx+gFHYplzh
0ulY3DXdvSrbWrNe1xrfM1nDxLTYzRUAu3tVDzhqznYBwI0X2TQaM+m8Llax9ajETbZNc3DUcl4M
Watbpd+3Vl3Qgz8qi96eXkrAIU/3JliQOFoN3spw8ujVcXnNW7Sz7Ek3V+R2yRQbg7jKwlPDnVoY
87OsjYHbPEe1uyv0NEr8uVmiwHXlrOTeIuIrn1o6obMmibePNsNLfnqqykevL5uLFsEq++ngLTo2
6lUWPEcoePRkqx9tgTm815E6nlH0Ua+9COJzrdl/PTokrFNQ3mia3aPNxa6sHe8/2vQDghXICPnW
aE9nPYpf29HLnvkGZs+k0I89JIijrGGUaasrueml4VVrzfbwW5s8zGqK73UbiLVWVhkgn9y5yMKt
iRI6EAJgqNNWqgogXXIx9bBO4Kje6jgob0FSEl7z4mgn27IoJ1YZAzEP86L0pypQVzz7wUF2Ng08
WgtUig0T+E+pYoeVMsxuRBfVt3oury2Bwif0XutbkSBya4ZK4KvQQfF6GE5OZ/ZcAHaGwKfWJFJB
Sml2fVOnOn5pYvcgd8omfMY0gveNd9CmoXyezPFk12HP/RyM98YcyqM31h2ooElkT7UoN3m5UdSh
XDeNU681S8wAj4JmayqG89QnUDTiPkgW+7ENPm5fGiMo4MP356Dsn6xeoNgekpOCl/A96OKtFSJ4
kFisdApmAF6pVfsxsj9nNwfBVh/UXsCcUEIw3Wqvr1vmIH7D7CP38BfSs9UMStgfIwUiacDXXGb7
wMfArjfBoKvKcAQx8a7VTrQTfBAIcKtA0gEp971+Ume05lpNMUguwE5ylV066h+suxhsQC+sS0N9
zrr0gBm1cq66EnpsP7iHrIcAZxjvcTPELP9c1smgPbM+dG9zZmnHiYw28Y6WYKJRrLJ8auFMrdQR
J13UiUnfTrgBeGWfrNqZbySL4Se1v2hh470uInwTJAZ7qkx4j8I4m02sbhWMUVZF9DHP8xsZoXXU
auW2sFv31Ge4wRAIYPNRTAMK8LZRnRAt+wLCYsSFru23pRPi46rrwXOff/Iz4RG5FWOF7vPgO6ZB
5rZQtHPGXDWzRvVipPzyUGXzyUJwVoSARDIFy8VEh5M3JftGG+pj3QX1BvvIYd04jjinbj2v1Vb/
Ikb8A0BMdRsxQ9FQ5/JiAf+4VLr5rsRRtc9QazwjkwiuhG/KJm2c9lwWBVESfYC/NQe+qKb+DJBg
39UIMrZ14ud1ufOy0TvkxlStU+YNLK3McGXgpuXXfbe3qgURKDptYw52sgUg/B2ppm+LmejeJEvu
c7V6Hzhc56PORgSP58ZuFOB6SdueNEp0EoBroSXBir0z+NobNmwb9XuV6BO8OrM+DQANDsoS8DCa
i5xRa8u0mikKj1FHHiQNEWbJEyQjoqFV3/XsW28rz2kKzxdxFD+NL6CXf82uUR3Jv6l8CZMazTX1
OBWVdjVheJg89qR77XpIwN84lW/kYXTu8kocxcgMI9N4f6cQX560K5HbG5ant8wIWTk9mhRO9I5R
LxPMhBiqXdX1LrSn766puufRTVqfUGAbEgq9gx3wViO3ZDsH0Yc4QgjINFqOaVlRL5GSLxABcn+I
o88mK3HJjsw93/I+AbGCvFW95YL+qlMsYkbC8GQfMOVoK+uVwIi+ikGXrYO4uXluA8fMbXB/U43i
ENaMg7Fi+vPQN37ZEROo81c0TdVzH0XauV0Kx8Sw0oGEmearUBfBxuxA6oWazgpFcTrGXqvZiCRx
fUBZ26gQnwqZB5QYIhSFCGX86K2h/GiRNeejve9ybOwcF06TLsiBqCP0VI/p8ZNoAPLMF1YkrU/e
syrNZ2zNsxVuAO9prIb8ecdaINTrCXLxy+gRYK/1biIrLK4Iq/D5bCsQSoHagcM34/MI8nKFbRaz
ChaFXaLC4TFbgtdzKra2t6jPVv2ncIMMgTIDeKOrp4AYzBzgYbALZ6wadQjzq06DytT+HCANRsB+
N40HnK+2HaLOzsrMW9VHaLrYqEUHQrlTMGDRVAX5SPRihAhILJTubaqm6xjazZlQY+bP3YQoWta+
wF6+EmluVhZ68gdv0kGB6oF1cGz3qAS9d1SSwD1aC06nirtvjeudy4hh1mwUhrG0qvYzCktYqP49
AETdVV33N94HBpxgW2yUMpmeBryKzg7B42IhEItUv6WOewL/MDHLHgOu4PD3yKqd6IYAvhTHG93o
glVTQKLI4opARStMsm6lta/cqlhZid3ugK4XgOI8C9ANH4MtZOajk5OU0gs0t5COvZVW5xLlKbR1
Ese7cmrNXV9X3l+p9waXqVPb4Mds12s473xLvQUio/yIjN7PrUwc9VHgj1ipzZqVurfvAZ7tLHCg
4E5ISSkBi7cOwr1jFQQ9VHPNnPHJG63hNR3QKHKoISaTbFpTvOWZYp8eRTUUzr1qM/M/2DUUMWy+
nq2AuaM3WOAY3QygZ+V520AEnh96qK9pDH0+S+aVrgpexcA0TnMdkzZl9vGZ5vomF8l0VGfkmxCK
umix+GktDlFQdc7oFsuHkdUZH+KlWMRzzHzUzqpZt5ehb6fnNl5GbmpeKdpLHTHVrep0VwpHDf3U
4TaCCTsoLeuPrk+ZeVjRR5Lq6ByaxatljPZ2zCPW30sRuE+z18FDa7V403SX1GmSY8jy4JgGTrQ2
CggAsLGjk2WbF10YsDe8kScKu8cBxBXxvXgzKPVlxqCSwB6Ls24RONOyvcSA2UtGGqowsETTWryu
QGD+Wygd+aIebdPCwy7DCJHUCkqQGmPmtYRZ8GtwkD1fEgHKrG/0AFtXDLfgSGAG6sGxFj1orEkM
EyvOgGMJjZwRlD7woBanxpxe1XAeoXYE9npElcaflioyBZPfm9wsM3UBmjlhCq+kQ3py1kAXeWZx
ApGxHyYYKcCVnjuzuygt/k+5GSdrHRPN2ZeYuXAh8FvgzzbOMOVwCmb3eUw1jalgl714pOaOcVN9
zMCN3vHaAG1YfAuHKH1Xc1xivPbTLQIebhklcJZQQT3rrHRSHijHc7UnWUx8wgBYeco6kL3RAMde
rZSlAtgzACkw1bl5lD+Da+VbVIv8kMUlQ/bYOWsMu4GHkFIABFfMfoFiWuQUNu+F7ZsMeU+DBqW3
BiiA/9qwTRr+HpIjwVNMgHWfzOFHiBQc4qPbCWu5teOMENwXvBEA7XWicXfR/00VP+3rX6xr2lM7
ZLt6rPlMggpMHCyt1QSSUAuPs64PTvi1yEvjCxLyKHKOVz0R1j4dlOtMEGCht6q7ylyMB+K/1c7Y
x94Ykq1fe/HsHcLIeo5JpfmpjqxSq+YI/xkgxu2Ta+rTWUvjt1FllRpWAhnFEMrwYtJUBejaJA1/
DyjQx10BQmR1t7VJeIPlKu27cEQ6/eoGR7sB23WRxlYmFgIm47S24OrztG/WRWp7r7AAnBd1eptB
8L0agBHsXDTbKk6+lEwMkK+MgFaWJFNldU71jDlfmQHQVJRd0rkh8ycjBf5irXPRGX5VFv0edkTx
1pl1sx9hi/iyqidOA964tvALVZonpsv8P21nr/VSfE62Mu2KOJ1PCH+89jNgb9O1kxeBlMuLaLSa
zDBSmE7vpBurtqtdCQ3cELAzlASJuYzTW5ga7oBUsBOSZCzEypnHbMMq+sUgzsEovs6yly4ELPYt
t98wLWsP2YKZKRdcXQjC4mA6L9GCG62NST0AjAgXJKksJj36UBQj2MT/Nsl22T1bXrv6WAquq9dC
p1tlRUopgZ6NDnJaqyuxDrYTjpB7K3yLG5ACwW1sRLoV0Hnt1oBbNIw3hMpRN8Tz7q6rITFCEjeU
mSwY3NhByXsR3JA7uiCFJDl+n9xGHMFlWfOGySpnIjflG21VcMn2cjOZiSDBwuLfG+oCtK/b6igI
lcpuWiCFzGWzY9EDtxYNXg/BKlG0JY5AqwCLtSGr8tVR8nWiChxyP81+AMW8XLhm+UW59cAn2lqi
zhsJVZSN45xN2V72jJyWK4Msovjn+Hb5EdlLC9VpZTtZupZnmaA1TQIW4bPF1W8nGnUnFUYcz4fk
PhzAcP7olvs3mpGzz1GjljlgWSTy+svNmCUyKS2M72Q1y6pdWCo6/jPLOeXgPgXeGXv5J+Vp4Lwc
RtWAOElfbbyy/JTHpaOAY77cxvsdlo0SL5UHZF2shTT6aBtLvdshtYInE6CPO/ZXPg3QbslQj1M6
blS9/ibxwLIYgFF3Nfw64qlIjmTVYGNGVDkpY7zbbGTS+47zClXxdw9zceM1IXfURkJ02ybNTd57
O3FfBuI+27k2GNatIUJvj6k76a3imDos/9oQzbbHTQM7rAOhbsRa3i55N+RWicdnspKb8imwQj0g
r9ytvKLPj/g6eqDP5OZSQETg2VB2FV7vjC1DMgNEAOaM1TBGoL9tyqMdHClAIrtGfrxvzmkPGsqO
9vLvjU1DjLpZx23yZR71o7xy96sEtXRVWOm0ltdaXpWkLVj/txriKwsGQN4TeYTckm33x0HWZWGk
OIY0XQhEE9HHobvKG39/NOWleTwNck9N5HNVgWFfy0shT1Lva65PKwrdJ4LOLNeqvreLbQhyl/fr
a+ZOPwO8MrYZswGeuptW5S1M23CbzxCdW3266svQIT/bWWw7u1nMIIGx41up0DlRwm3QE7KSvPhf
f/i3c5Cb2F5BdtdD/d7zfvdQk8GhtDf0tRwC5Pe9Q258bwPIGq8pXN77xb3DKX57a34DVfx5BQ3S
eEUEa3JutkaYa/MmdsO/lS5TN48rzCB41B0XSvdjcFH71wwTy608lz6oXlJ7VrdoNPaz32ThuR10
BZjHMg4tr7U8Um79n21eV84IB4TJWj4JfZxumcKwdFkeBH1E2smEY/14fJYOdjXTwdT9AQm2vXyC
x84a9lNusSypNrkzYHzkLuDK//Pv2kV6CEKwwl5uAFdYACmPZ2+On1x9ATAahV0v8jYMb8uwLJ8k
WX20FUR/lhHJ0mdnEzjVAGYlfXWEwhgp+8vi8bb+9ojeN+X+ufKGvdeYvnwS7odgK7BTPtqGBIEc
C1mwNzsUug+PN/zxLMs2WRXLU6j2/bYBpLcLnWgr95nyYZc9Hsf/+QjKurxrcut+jKzfN//YL6t/
tN0f27Ky7X+GHmzlSPCn5kHAlVulwGOKFJBbb4NwXj4cugfRVOgsVCd9iw8FeXrmBfKOD7aOMajz
ks/txWFuwPrwrBOxmNUCj+3kkgNKGeruZC1Y1XksL/ngdlvTnJlKNLq6VkVB7KZHYGZFgncreQdT
vthFmvNQr0VUvjiYFz9uvPyrsnp/nR512fh4TP44pBjSdt9jPygfRlnUy3Att/QE+pIZw3mSV1/+
SAGecQKzwmPXB9DqffmWwGqnVW7+1jq4xl+5hYiSXLdMuAZvINV9tSWXIuSCdbGSHoiDQw2JF3zD
mOjvUQ/cHRmTjbzGspC3PV6mJwjlskae0u/5pB+92Mi26jyeErNEoMzr9nKQ0Ri1Wzi7Jeq567AQ
9y+A0X5Cys8O8gflnZdbjPTtwoaxo+FzHrxXzOLcO2Y5SOxbgOfZNpdPxGMwUDXVOXDc4/z0dtTW
/QTx/nEVy8xhJE2Wz0zmZtY6sKALSVIJvIC/wCUbzMQ95EdlF3JrUE4MdFFGzdrcdczkZAu8brWb
XOcwAcwhn7uDHolGcWT7GY5h99nVfRUVaaIg56Zr90EYLvVzbSTGVv6+PK/AjsZDq7/MRt5uVdO4
yLv6uLVyK++6H7ExRauxKFD6h0L+zwLtMXAo8tsv6/eJHcvTEkcalg9g/DdaZuew89t8eEKQ3dwD
TauOkrUzRF115Fn4VYZZdr+/8k48xpjHjeED/TOFnmlOXr22IEgji+EYOJwUvAQuI/gahcBNySWT
d0Y+1kIl9mgBDw4KfEP+Hcxlh8eI/riT9wd6Ge8fF+GxV27JLv//TzFXG2EvPT2Genkysnqfiz/q
cuveOEfYfjChRZhBTnSVzt6reCzKLvLP3qdcchOHTV61+yZ57X9g9fcPpTzP32YZ92PL3PWBBZxJ
CGKPwYdezl9JjhC6lq/JXCAH44vJ/ButFeLJYZ/siyYM1Y3sft8Mli9oBBikE+l9HiefVDmjexSP
tmnOSDloKEVqwMSWSZj8dx7FHSUp67/NZe9nX84jTJynsUDXrWe7AZ6+tclSzT56vQVJqO+uPBGz
Puqurh7ktExO6uSWLO4/vUwLZZVEEJrXAgLIo7Ps8qjKrUfxuI2Ptsff+OPYKH/vEOpgDGPMlANn
BxAg38u6fPO44gnL+GX//eTnUitWkTKov00j5S28P3nzNwHR/iAf1wglXUDTyz0Iuw7JDfmk/PdN
efR9qAKU0+zdMl3/SQURMEUeS7g/OCGS4CH3PnY81oByhywe/WR1CH4MWp0f7me/PMl3ssfjnbnP
Z+4Ps2z19Lwjf/Lveye37r3k5p91edD9V3/r9ecf+PMoRSOx0dpv2ozUrBxXHrMHeex/a3t0kXv/
h7Hz2m0d2bboFxFgDq8SlYMlZ/uF2L0Dc878+jtY6j7yMfoA94VgBVIyTVJVq9Yc8zbOFrv3jfh/
3ItiTxz3P8/6ZTojeouO3z7q3+q+nfXbJ/nzCx+juaoNUPTNjzgezqxVlNNtrioeeLEhlII4ExkR
k/c5zHbf3OumFE9Q5Hf0KRuN3Vsn8boVJ793/dIidj3dJ0OIJfjbHS0eFvGc3B+W+0P1P+vuh4nn
TvT7t7r/76m8KZvF/XlEtt/g2ji0Maydx8Lih+u+uc1k7+UvsYp/6/6t7jafmE97+wRxnm99bp/Q
x85Rkfo/cusES/FqEHNQsXf/jRbvkHtR7N0HZPfO3+q+FUU/rwMY0P1UKpAIcW4i5OPhZO2d4a24
hW+7olaUJ0LZTKvTMl2rTv50f72TTIVs/F6WpllGLsrizc9YyCeiZKSGfQsdeb7RTEvxeiD6D5K1
hgz8t1zt9tIwZWII4u2SFxMiTOBv7r+9bu+3giUm/fc+99vgXvftdhFF0Tr4dULIwkbp1cuT7raW
mkxLMf+NSTAgXBQPz37Th+vbEy8uyn1ze63ey+Jy/c+iaLg/uqLoE0j5+/Utyt/OIOqmNCZ3Qol5
jO4v+9vA+tYu/j/3I2u8Spi8pTuDwIg2R0i+zBzv3cSxYiMGBvei2PvWT7xE73Vf/nDR8u2Q3iml
1aSdyAq8VEgpcA0QPYiUawqZHPMPV4EjXvMkXl1eGqfpVlyZIu6ydDvJ1qJOLWMrHvb7f/T27H8J
Zn4ZKty7ij3x7w3zjojerdMtyJVZQE+0KASTosLK7ienYDkGmosynsUjeotTijtgmNSofhcP8t9R
rUr2V1hns3RSsziYZekuBhGMShzRmthUNauVi3vZM3wJ/llgLIqZO2xNBgZkvJDvkQ9DVfyNrnoH
odk2WAAIZdg14qqK/0uVImVSy/y5iNCZCD25Ov+DpwboTnOLZ367/OKifvkX3aaut6su5ixi9/aY
hyxOTo4+rsRVFh9734gvcC+KC/ut7jarEy3fxZz3nqL5/iepQaAuTaz1FtgYYhXnZ95rm0fDRgME
uFJRzFJEegaANN/hM0mrobJ2pllgeuZWxyHNU41jvJsq/ylU0o0yn0OOq/RU+FWzEL2mNh220lTo
rtylJOn1fb6oQx51sXFSW1+aDgmeCjlFxyS213IYGNkKZBCGy8zsV0QlyRoerV2t+vUDmizWmoHG
IjxPLdyLIvmYeMPznNH+6IOBfUR/U7lQ4waoHBRFXQrwKI1ZnqgGKBCRWSaPkWNBFtTb0xjBQrBI
W1irrO1vHMObLklZ/0TvuO10pXgdMh1XrcT7zAqG5BU+8HvPl8kUT+vnzpmMHw7RelZ2PZ8FB6WB
jtP3C7+uqrdqIqeXKXnxosqJuYSoQ3pVCLZLzmdbAJ1Q8pQZJfwmWXZLEMGQoQryuDFiLM/D3EIo
CTOBHkeBIFY2dW4W52mMy7PYE5s0zy24Z1kGWJggvJFHvluU4Ie8sf/QWTzbNPKM8kvlUsOOBBKH
OweAF7bHzC3KI6jXMoJPzcNIVIZg6DZpTk6Q0/TMh+vc3pOpwfKaQ7C9gfo1dmN46ecNQpfw4snx
J1hNaSeqihSTbriLULlywGeawWqN5V9qaNgXmZXQSyIpynIcBp8ZBA2R6ZBalZhcywxLUTxkF2Pf
t2clbp2Had5UKWl7JvcW6mp63BsCNU2WSmHhitazOqOPmM0NgwoXxvs9xuF0vpXI5oD8a3HP3Y8v
Q8N5gDITLsugWcA91VaWYujuONYZjDeS6XNN0femRaozaa2Kq5pq3CywggeDgQN44QTFsURqd6zn
zb3I/bmJc2KoPWgjE21aoe6zSU+0paJryl5s8tH/pzLvSmk5OqjcnSAh2AzU4LnzSBi1zaH7iPvs
XWMpnbxw5P48Wzp6ZjITyVbISygx3fSb5c63IIvVj7GOyVYAiPPsDylp13CwHiaFtWRjjI1DaWfd
Xu2iZpskUX7mX6Ag+W/kx3qQuLnSRD/JWvdcQQ062WH80JtljfRVqh6jjoUjC9jjShRFA0uhL+DX
s1U1LDqMOxbj3D1SEkz5InK55uNYwabKkpDd8s5wvxxsZJ9WMukHcaqq1pWz5QRbxGE4daZg0db8
4JTu/Rs0fvwnCKb4dt5Km5qHum1WmQzWZulhsdz56RNGhRNB+7xmrmzqB4QW9SPa8+5M6HgnShjt
No+Y1iGGSgdgTXMPUWdpxfeDYvtZtuFx4RpIojayHyIW866Egu4IP607Vj1h5SKBdiIaLEgWOzCY
MdlsXApVl5oNsE1lKYri8qSJPP9UWeSEzdfHHAYSXcp5oBdtzOHP7c9J4szbmHmF5my+flCnychL
Rwd/eu6Zodchp4hdsSn9CYX7vSzutqEBIfmlUjSLlhZxh9s/kDhDBp7fL8jrwlKhKHkpqdV7VfnB
tjN7H8Z7UH4WxVq0R31QrRMValM5SRYBa8nGLZx44K72Q//Yzps+hntia97mS0PXJdjJvPqeGa2Q
MESHYkjxMJw3Yk/U6cyysWwwIapFSljjN/g/OopDbr3vR7cD5oD/n0MSuye/QlY230/TtDmQ2+tw
LmSigctv3070Fh8y5oVaH5Nm1lGw7KgbDQpYiJSncN5kACZOojh6HsTC0OsRr8sRwfW5uZAhly/u
ncQeDnoHfvha1pE5OLKJqgRF6eCJMUrS3no1SMWHLCVavx0qiuKDG6ijWwsQ+O1Q8WlfjkhVfdUW
JGh8b5i/1VhEiB2vU26+J9iTkrk02cmhGcvkYA8hCScK5M02ZZ1RZrViFeeB8iQXQX+01eqvLFDk
p97M5Sc1qM4tL9gza9MoXYAO8uvXafC/rKpRDyapJa92yqlYzClOCTSD17CU3tAj+w+iUS/8k5dH
5kW0kSm8ShDUPWZzz6F6jXtFf1a8MH9R4p3owm9O+iTXNfLLc1Al47HzleQ0zBvgfmq/0OOKXbOe
Fryzycabi6IPQlMWcjz7txz3uJfaxC5RLiWvqVPB0Va0ZimKWlf3Ww3XVLfQDYj4C9Nou0dsrEAX
GYO6ChFUvtYdtggyer3NrK98JRWscM3U07cDlpmXwhyeSaFpP4zix2TX9psh2c0+LULQSabaftQT
iRSyZWQXIDqwdIPuj2+ZzQcpW6o7RbiIm7X3rJB8BsO26cn3ZC8KmtWENSx64X+qkEX+3fitTjUs
smLT6Vj0TrXCr62AMGflz6lkmPs6aUeY213+rKKYfsT6fSEaJdLYnsnAeEPJK59ElenVrC/YfbER
xQGaxE5xxngpilVk65eJVTpREmdse/kkw3pTUUQf/HEiLyE3Au1QwYpBFl15UNjM7ETQPWpdcvHA
eoKWXZVeb+1FS9d4zkpXeoP7DreTyePNAzAmfO3kslui8Qn3omiFskmaQtgdRNHEiAgfSNU7iuIk
jT9sfvPPojR26YX3dXbRIvJ7vMHfBmEvXZO0kU+hh4w48LCr6rPyQqLPCuxEdy2c5iWOGvlAskJ/
VdWGRyWCKl/G9lF0EPVwEdeFVKVnUSU2OpSj0ETAULUqhqs57rGp6V9F9wg52iXTr3Wdr+3WLjEs
rFZgzIuDOVr5IWwRy82w4OIgyWzqtrTBzMqjGzkd0HEzrB8CxcIKfDSeIYQlH7JROiu4mcVWFNHo
kFKv5q+FPoCk1DpyCeZuSjd6C5h+ZNVkA+7KckOieJl8kEWdbpDjW2uVtY8P09AOmS0ZT3qQWqci
NkiwmLs1o/x7JFtyx0+bcmJYp+BGxJ49byYl8ZZE8Gryd/+pu3cRe4bU/C47Vdn82/FqQwJMa0YP
1TDV50EqSZfObdB3ZHXp/BL9zmTvRR9687W2BvhAmZof00AzIRuXCRlx/fTWlfZVdB205FiFmvNe
1Zns2lVknJLCwYClqqClwIV9QY70UwJ+tYrypU3a0FEueKjsIfrRKiSIGZpdPzh66+8l04o3YRLI
T1BVqoU4vTW9y4VT/2xZNyKNSI/gMI7alphtAXW3MK6OCXOcx90CbKlkizitcsi4MKqOBe/Uo1kE
buep0b4CTv53w62PaC7utehISH4G4+/Kky9HrmgPyHs8irNFlk2lWSInLC19dyuKZtVR4mHNox3e
evqKejX02NjIZo92+34Kw9IPJunleyswpFWi5Cq2VL21Ncj33eF1Ux8VTbfWZpyOlxEfF7dr5PqF
p1Em9ce2Phk7X2HzSH9q59nuY4akQ26sr09mk+s/0SQCi9R5z3P38dCmsYVIxZ9WVVlW50htqq2u
lf0+tBsDd1+vwJagteBjkazKiw9lplqAxfI67yPyh5c41KXfEpmWtw9KMwVUXG78GpP+RyBJ1rti
1im0Y2V6CkzY4AxR/Ack1PYmnaHisuQlhy6JjA3hgOTBRgpEjnNtED/jRWZ6U/DBC/gT8aH0S/Xx
QSY7iRE2g/DYt/XfKWRkte2efaw56uaxa8lZhlNcPzsNc8K2K5UH8jZa0nNwWEJ3ZbkE1zxvq6oa
HlSDNSMN5AS3OKVND2LPsiqWAEEgnNoYrAv+NY+K1TvPWeK8K2MknfTOcbgG4HurIKn2othqkOcy
K2p3atQBplIYl+3aglS3vLadFx9B+qLsA/nUlYX3ElbTh2r46lmUpjkD3FKNB9HVUaxDqBjeRZSC
zt80SZE86rnqvXgTa4m5UT8VmmW9eJvBS62PiJ/KTTPIzcZqev8zVzdVX5mfBRlZWOaU1bb3+/wd
m7tlZ4T2I/PIIyYP+bnyJOD5PuKNtguUxa1ubghzVpxx1p2VLMMG2NHIQwR4TQu138Lu0ACmFlh+
+3LvUGuV5pZma6x7LAXP7bzhxhjdGm9kVxRFAwu2+bmecNvCsvpAshOf7Lcl2Q0Yji6I3eVnbd6Y
oHgPtqSdMqucHokCvLdFOH6O4Zzo0aDngAMFci9R36OpHz+HKjSWw1wfzvX/3d8GuXTv79ke5yE9
bVn7NsC3f85/r/9f5//v/uJz1bJHue3oKz0zomXPhP1a9GN1VS1d3ZhzHbiM6ioaMia/tzrRBVBk
fS3mum/H8ssJzkpyNpHKb6LYGLPa0ilrec2dkf5dJ2Mf7WT6+t5NNA6R4yyqCr2BXzxIaWMgmETz
NShV768snnW3g2PjpoOSP4jNoPP/yrtXdaHU5UoNYvnolwjxeEmJAoR2+djMG1E0NQnR/a2clm7H
dA3W4z+tov5eFEeIOth2hywkoe1edTvTvZzw0psG+6Hgcv3osP+ASOZ8xOiZuKmKbOd4aEnVwXoc
zc75oQGgI1ro9A+GbWM4GsNbyRM5ZPUVNTHC411dSGtNdaY3iAz9puWsAnj6iixrJz4jSEnn68rG
OOGE7Zy9VmGhaz435hUPKlfthbwRA9cBTVurdTPs1SqA2T0b7ghHnZu5jhHkiHOZfIkGselgda9s
kqxQonfWTk/0ArhO411TK5auAKJbV9062IjF0wTTRYMdA4Tc0hcMQdDFREO1kcq02zD5A4uv/Sn1
5hPESP8WRjjBx23TPYR1p2zlqEl33pDo58BX8cSQiuk1CZI/JB2mfzg4wA5+L+k6dCysf6/4yWy0
ofXPZV7X13zeaDLDwyAHlzh30NRZilSTsmE0xVlJ0MWDTJZXvZO3Z9FfdMPgaYVp5IgBGnCaePZk
J2UeL9kuvvrAOvBVq5ML0CEMIgyM0bRWHtb4oFVnw2/jTYm05hSniCq0QZ+Olk1mMep482ClfbjL
QRkfHD00doQ98r0zTv0+LYdhJ8lhcUi1HGMfrwuPce2BeOot+xgXI16vFUGSsI29ddQ0Mg4McrW2
nXxA6Ap0GQBUd2F9olglkdVePWhPcIPJHeSNQzZQ2XVPU4vVD+bOw3NogEdu9UXXBgSl/Fx+qVmD
XgaDrL0Otg3LG+7pG94z3aIMx+Hk4UMFgjpL3HIMQkhY8OP4bULw4SXTX3Ftrzz8yN5Zva7h2oSz
1n4Kn8gl/ROa8vSXFGt/EfhFXm74BMp9W12nDT/OXq9vuvkMdoR/B3lgBRYPAxMqcwTSSYrJXzl5
iWqr/3DINWAKmPYH2KjDpcJIfabxT0DXqpNjjC0oZJ4AZkbFNq0VQDLA+4ZzBK2FQfmwzXQpfPYk
xzpbCmpaYQQf6B2SO8Prt13Sj++6ydxJUfxnO+dJUcYsBxsgD+8hCYArv+i7rThKjeJdpfXKPrOU
3iWWmO9RBEVMVefMYMPBkMNrFrcqfQSIKLqIvS+V5twiKr+33LsPqeAT8gH384i6srTRobGAt0xx
DDwbRYOVYyO1ry0GlvvBk1PwFVySFN42ccsepcdchGjnrMYmx+dyLqr6iGhJN/KdKHpJpSxQJ0YL
TB4QyZkWk4J5o2YBfk+FPhaHwYlLHCzYE5t7H7En6nAap3etkqLUZ2Rj/T+OmwBGFQjU/+vcovjl
oy18BHaMhBZf6u6HiM8fwmLap8l7PQbBM+9cb5FHlrFTPbQVXaY9yY7lbbQ+kJZTxr/ZcvLoYpb5
VpTEQbrmPDVt6pwMQ9qCLprOTlsjKWyy5q0brHKh9Zb/o/GlZwRFzi9dUdaZzesADvjSVzI1pANQ
3jaN/hDMeIAOEv1VhlXEz07dvM9298vYaIsTce6DDMT9hFCgPGVKGazBmU6LWJfL071BtDLA+ruf
jiVP3lhLuX0lRQbn5vkM4hDR8V7szMFaWH3FmuV/PuTbqaUhRi+keq8JOaoAM+cPuZ9AFJNe3rL4
Fe1du5esYzv4GBBhHYrji9QFSEhU66JDcrwk5vz2VXIyDPTAvtWh9MVSKbG3FqGCkyVjXBLJoP5v
xbkOp+7+FM4bUUcKprLCF41VkLn13iD6ibqyktO13uMKIIqNqWWrECyM20Yj4f2y+itEuODkcvWh
+CPyt64YX62CSXs11t5TNmWdS6pYd1XbCBqmNaQPtgZUJQLidhqNrt/mZNVCcAzJ2ce2amckDkyQ
+S3eW3J4zhK5XKfMdS8yrF0iBkSvE6OSCKzn6QvfLlgS87bfYhMCijHp+ieeou9enZg/C8PbywQy
fUg46JriKmYo/ZIXjQm+jyADCxrtn2F0jl6W5T+1Ovoh6USpeVuSQE/WkGF0uGHpoBYMkJ7plPYv
XtXXMM2ZQIjWwQqKQ5AiBRStGRaeR6+b6oVojZIgxfMSppxoHRszOVeS/hnPZ2LFI3tIqvJJtEW6
TcwJ0BJj8vChaGTpHOEkxL5vTOGD2BMbOfU/JlUud/cqsYcbauBG+Pjcjrq3ylZqbSIWohaizqoD
cJN2je4UOOjy3u/+OXKfnmo9N/fepNJ3inClQon0NMROwRKRx+KJkigHx26Vg4yOCs16qGySCVSM
aBCbwYYatJTmPpUkjeX6foziST+LqYBs95/TfOliWBEaMnHy+9k6bDqWnTUW7u28otlLIj7iS8/J
lKQldli6q5kOQrD59FJfIRFEwfrlQNFw+0jxBYNU9taOrr/e6jTxDe4fPjoxt6BntfKuDhr3X/+m
e++/z6v8Sn24DbfvMF8Fsffly85f7vadRMvtQ9sifYgAuyIV3xiNLR/yuZvo4OkVYR6xK1rEZhSX
X+zqdgu6of/LYUXoJLX9mtEGdmpDfarjsFxWGFj4IVIzv85+GHk9wtAjp7GTd2bgTRvLaX+Tlju6
CWBFOfzZqTHWkbqJH4UDH8zp212QNL+q1HPWjJkONgjTsFRDVzHHGWXr/DQlLLKjdiFVvMgBzerg
8G2HGGONu5Vdxa/MM7eI8F70unMWHY8dXI/xufJKkovbF8UfOBkyP4jY8bmT66MVob8syXoioLNK
iG7luvojyPujxKrnmGOJOIJgKOYFv1xi0SFG77tFR8w01YkPoaRcqyaWLnLElLfAz+hSegedsQj2
cnNVP3TIpJL4dKtTMHFZTHmf7u5H+UTy3LQCuYRvqnQRDWjQfjQTiquy6ZByTk91+VQnen/pGQg1
VgULPWNK3k+kjAAvi/gi/otUYLKCQw62B2VrQXZohsWA1FR3yDc0knOnDDiAzZsx8a5Vj44/zQ+W
3xtk/bPJiRYv0ZgNazWHNSbqMggMmwmXNQKm/9S1EwMJkKbqpsRFL7cN7yGdN+AonMIqL40Jrilp
4OIMjGEu07wJE63Y2qM1LkSRN4h2iaBRIBiqb1X3+trU30Kj0faiypZKFS7ZMGEXWucrUSc2muqp
LBPBbBRdvjRAzNPG+vbBotpQc9Z3xzzbiQ8WdV7QL0yn0dxmrFixnr+kaAxjOTsYJgDCucogrH62
LMnt/SC65sUqRxB8aRQlvLJm/mcIS2/XK9oJEHlyHDCruoiNPcH6B2tlrO91ydhlmLhB5o9lKZKQ
NHoantftPjZi40Kw37gd24bmaso93I+CpsZFy2bS5iV4DE1GYW9uZRySynWVJ/qSPF/ag8JQD/Pg
Oarth8lhdNBNJWtFZatfHCeWHozw4M8FLYz+3gxG9dEStdyPejJPC9H74P5HYsa93xBDOUomXr3i
RJacm3hXhBcM79pzkY/u7Y6aitAn17hZQEWuH/Iq9a86QbKrGuVPhecPB9FNbBiSqQtsgYqtKIq+
CpR11yjJHBdHiToUFQmShPjEHG5YOrLvXJJMcy5wuae9prWfvldBCZnrVSvtcJKKFl5ko/wX3SBg
7li5D06iByO/ixwq2iGcuP/yMWy2ku+YF8Si1gUHsXKlBDZeBsNkXUSD0gD3lAsWZ0RRNABM0c9l
woAR5w0JcmzQsJSsacsu5P0bd8bx3jcgdoqZWW1tErWM1vZIxgQ4y+BaoIZwsWeJV5oFGW1pNaW3
1hwNcjj8liuo5/CqNzXaUC0mfjAQD7W1BFOh2ctEbBi7TLhl4eapTgOjjcLHDk/CLMSbSX0e4OG/
9+YifL23rMHLD28Nh/y72VrFwxx6L/awa05Zv943s0qonVMYxZ7Y9CJRct4wqSVxUlSCrm03jsqK
9xABfMnH5+CWeDXnecsMu6t3WZ0IszTMYmfhw33DGBmpgyinQvXQ6embPguP2llJU81fAW8ilEem
0B8ZJWA3aJAEBeDu7sVGLZthwuComvkb/9lVE+dnGKswMOoM7KNo7roJhajYjcDOgPyPI5Y5AOez
aAdl73bF7BELkhjOSGSbLCGKq3hrBvZymKMyG9gn2B2gMEO+oK+kUZOQ2LW/x1b/5UGLSPJyM2D/
5RrKk4+v4z5vu3eLy3oIsQNbN4r+GYy6sxrmrNqY0+TOgTdOuhJ/7/1qiz3xH2ANK1jpPtdKwiXt
ILeqW8W+vm0watubWl7sTCYJcRlVC0luN71uviT81YYxoNBH1CHzH+YWUCrG5DZA+kky3KhCxDyL
0rI549qa/1liLwXasCrBgvC72yn7GrKFX5osdGkFJL44GY5fLgwSZa6b6dQgFC1lKUmpR7yfgFsZ
GD/1NJBWmnHM+2rY14HZ3zaaHg57T52vXDp+popa7pH8lnsnK4GOi93MdjplJXaF9arYE5vY8kqy
nRxoGHPufD7bsRRaiUCHQce/3liFY2W7MAUEMGtE5z9TbMQffC+2qQZZRsE305s1TNOcoyguRy40
p2K3mQh4Zak1uvf/jLhP70Wx5yg99lYIeHl553AC2Whz2t99Y7R6sGl14xDPuffiPhCbcC72LHGs
p7A+iqrCMzB38G1GI8LWoBOOBqbU8f/t8vwxUeoK91EtQwM2q8Zuu1ar9rsYyBciea7pzIcodWwM
xEYUoxAKsRJKfyqGlP0BY8hmMdVWhyuKFA0Hy85dDZuuJh/GhZ9irRvgT+3KdsksRpW9DbGfX04y
PCvFDNZlPIJvbI7hHFL6kaXzlZp26EbjU5qXwQJGGQulUxEcTXJhTr7XLllvrxf9mJ5ThZ+IzCkN
14GyepDLZskro2AJnchiUbY7cAPz1HaSr6jv1e3U4yBk2njSWm9N1WRrnUUYstjbDi+W2l+HDUaU
eraQupT1EdIEXX5weWlED7qqmMtRGaWVJzXYwnTqGvY/eLrpRdOTXVYUxO+wJApr/aPsSzwLx2QN
filcGQj98qY9Bn4lL/hxRJkc5LlbI8gI2iPgV/JJIpZ0JZmlVz8iqIKWagmULVz35ewR3Whk4RKi
YHF6ORVqj7+xXbsFiIraJtbYDX9qiwtjdw5WKRw/dc7RH+NoGWKw5WWRDNcUi9JQIVzdyYBvtQg6
PqaZZfcn8lBky2RSLYfJsDcerBupaLaNGnAR4NCFusmV1gO04nWvkxfTvzr2HLrECJLxWP3L4qd7
frcoCuwYy9xl8UaTRoTAEvn+bS9tGFFMS9YfPxk8Byt7RL9fSGYMm4g0HXti7KmjzbHBo5G+yR/u
Z864je3rAAJpy4qnfCSZFvcMGwcGOeMfXaDSRTPf+gCDbd+W8dpqdZhTqJ4C6U/j4S1TDaf5DlIj
szklwfTboHGZ1fxQlkyyJcs752r7s0yhI6k8okul7zBrGnvWGwMLxxw50l0Cosc8rnHANdGJoeB2
E8IJmo4ofIrlZGk2M1IE1vJiUJs3j98LF8rrAl9m/EFTlnBsPsssnRAmxNQtycoZIXoZp7aU1qlf
e9cR4vpU2n8VCa56vuz/GDtp3dhMBHulc+cBYGdqwYFcubXhBL8kOKyLfMCbWBmmd6ckYEEAUpF+
W1gkwjXSwp2mEMlzIvkKccFeamPiekH3PCr2GiNc0kcCUrEkXWa1lRmSFP+MS6VdT+XQumOQFGvJ
fg2kLFsYUeqtqiQjPtNla8OU8uMUcMK+ITIYKsqDP0QNaMpx18o/mPkHS2e0ulVbPdUxVq0Vfl3E
81emU3woTQeeBUCSrWF63HSvZORqwI6iYImLZ7pgNKgsJ/irCwfD1EUzDukisoKtoUvyogPZZUb6
KyCxUidJEsxXwviolN0swn3FhhgqK+1W0XyDtvHNd7ofnl9WQJ3yX9H0Pqkx8LUk+ElyburW6gsW
ii8d+ZKsukBL7Q8OyNR5baMZWtsl1jaMrUXIjCRg01P/EL4BYWJ+RL1xzgcW7RPnqKt0S5X+pMmM
/nmnR6sO1+GmqI/e1GIgm40b7HlN3GWzYDv+hXM28ernOGs/lRZDebkZL3rEyL+dZlxvTiAQa3QW
+nTe0BmQyZacYcCGPvfEsspbgGDRj46LtKgKTIElTdoVA4OsQFfKZbPh2stuYhHwx1LgoBXrKjW8
K96GzYqlnWg5lNaLOaSulrW8CCQwtEnyjsd94ioOC9511YSLuk7fyBdF5Ngwhx7iEL8ksjfNCiPh
2SeWzOhhVUvJKzD/K+g0e1G/dSYEujKM0d33OztUf+VS/CsN1Z91qWEWWEHml5lDEeHeZH07ru2U
xYJQIZfdTsgjCkb/XSEKOqTA/voxf5Kj8lzOgapsnBdif2u1hfVCzxcOSJWtO30B965aDZI5y52L
hy6IFmFuEi2ZE3VLf9jlCj8KKTlCJvA+WC+8NU1/GSm7Kg0fLBIxFkWSn9M4/5Nq1q4szR91yMRr
0C+BnaSuLidbElWIB3kNfi29h67e7vcNbmY+qGq3JAN91WoRRJ6+i11Two1elZpxIRnZ4Hqa9NOG
bBR4HYnoobbSMZVSG8vcjEP1jM0by9CpviEKsDEmIplB9pIN8lrH1XttByb5w+SshAa3mZS/O3Ie
7bulH9gzQ+yx0wJo48nrODWJC3/mOaimn/lgvqn5eO3MpZqa5dr0h9MEmjM2Ic/V+E8qpnnKwVjb
eQ1nMFdZUdPrXex5pGmbmz6UXDvE6/5jDItPx0+ezaI9DiY5jXL/GjTJtiYHJx64J6KmXoNkA03T
HQPAgSS0AUarEsONC2bgUuVqFc8nVHkj2ZZ13hPEHWHGwYcGGoB3hW98js3wiTd1urAS6aW2Adk0
ofpRp/HPHpyeVg4f6Mt+k7ZLXqy2mbpw1+rp84iMfJnI+WPRAi8P4TB1MRnVXI8nHROxTc4yADl/
GrGjetqwAAlMrd75bXvF0wgPQZv4eN9Yv2u9Bk3BLywe21i9ZzrIXwDKC0nvsbyUM7BNyVFtsmsM
mmehTL2x0h1nM5jO7iOtAfRBG9rlg9HA249Jlh9Jjwjw0cSN/YApRn5GN0wKnwU2XeWJLDwiO0SF
G+OnnDbHWO7fW74UU7+3kCQMSJ/Jq1NJB958TySXFYu2tbj0/lnBmT431E0T9dsh99b1tu6zdc1l
4SXBzJ+1w2HB2l7I+L8HBWwV55Ao1bbBT02uMRYbnGOcw/pstZj1lGzdhzy9ve39ThIslGPy07Kh
ejPb5qg6zaW1kyV+Dtei8T+NlHkjEjKsG/rkw0JTD58075YszeDyoGP9OXFvsCIANj5j2FApPSOa
YWVrMgnG7UZnnrFzmC3n6Rnr0YpxQCgTq+Jxad/MhqDylNjDAg7PQxIN9aK0IALKOglHWuo/52by
u2iGapE2Se+WTotjJKLDKpB3new8WhqDyDGAnJ353UGrGWUXrffZNjx3U6uuTWDeVt2dNKJ3kFNi
F8SdKSWshpYeKFFyp0DuvsEgJNHJJ4SmETusOo2LbHEZsTyZeKErqduqloPg37YXXdSnbvpUpzCi
uliS16oGs6GuwkcM4BsPtj0/cIwkr84veWjbowKIjNmYsbW95lnSR7CbTvupN5DGRykk76X9rGpn
7XcgResQj2IndtyEEEHFAkdCYrybyRIPD4OwUo+WpU9EoJXllIh1vE2nzt5hMvlmhcB7+AVvu+KX
0jA2Hnsezxy+ThQe9f+j67yWW9W2bv1EVJHDrRAKVnJON5QjGcYgw9P/H5prr1lnVZ0blYUQsi0Y
9N56C0pFwtyAh2LK6SKTe43lZ406CVYT+T1zIo9RUv0SMhqvTK1jrGQ8hY1LUEn5qeFc5841KgmN
RLAwccnnLE9dJA82xWLUlufeY2hIvghWVycERM/U2s8uQwvfipasCH38miw6gMztx7Prcauxp3Xm
dkvCIHdzmwCptMFHVb5kuuTqGHy7ntWL1RcjxXierUyXGszO4W1EyW8Pnt0erGpxyLJG/N7G4cmq
hkDTrZHCitCMxMHbwe5ulWEU+0TJbo2IgpxM2lK3yq0BMiXlPFDQxv0WkbbR2MUaQOjJjqNP/K3w
Ts3g7MWa5ArgpFF+Af0+kirbh7YxkgzcMq08FwIbMyzuzVUO23Y3W1G9bnDE9IbUT2frVHce3NTu
x1JuiFo+JgSzloDQGD7CvctEgJTxNu1Nc6OW8g2ThZuunHF8rhaL5ndpElw9ehpi/Sp+EqZDJQQH
ygUkWEk1ou6sEmwmoaCX7hbSkkU0pDP4qY24x55QhVgfaYcFZD9MZLbb+sY0pkddtY8y5QqM+Q9n
JqESTCV/LCfs13mL43ARxJq9TezxfR5vYM485TBSV+SCyKDQ+D8RJX5GiQFtZKZft9EqtdMCwVsv
Cs58C7fNxz3kVW8OiraxCTxaeZbyYFbmpsfgdlmkqhU+qEihJgjU28VdjvSPjIVNMQ5YB771sfGp
28q0CfUes2QkpDga0p7mOfZ2VISWx9lfKWgHKEyITYzRr1Djt0mMR1Jm/Bp2W67sEbjfwjWJdRMI
0cJeUFfvElfVcZVz1hkppyvF4yxxLP0DwOWHDGVx6DOm1jqD+4mookzX7jHsK9ZQZRBQGtpazSpr
eUOQgBGvdZ3BvpttTQtfWm0cd47Wu9QBqfCxmmtwT2lfU01iR90elISzrarNVZOLpzQvkSPZNxhj
rueK+nloPVJ9ASlWdh5vBxLHce2czzYUdmF+T5r3JYo5XUNkE5ym3Z1TDm9OM3zhJLqbp8m3de29
GhMLt+QBi17EF+FYW/iTDKXPHEQV5kOfOXdd4yLLSItT73YMUKTKINt7S62WRPvCeAzb+85UserG
Q5QEMRJ3VCdcj3F5yi3zaGo2l27UkufEHKNWnYug6+ircljHiXpL4MiT3pOK6XXlJoqn+zi0eriA
zh0DFQJc0hDP5vnV9e5dW4Ekoi9efEU7+m2bUmBTYGJfF61TvVpPuNgSc77q6455Q7xVRHkq8yds
8zyGneGOc9KvRWwEY6rRifUau+pJGSi6bfjuTRNh2AnoB3eBbHCvg3NSOsEg1Vclzxm1dPo2HPHc
G0PC8HJs0KTT+VHffsUS6r1l7KkvmjKnwBiclUVVSfc1XNRsTyVt4Tqck1KVeL5W9TYfQx5C7il+
CDe3lIbmu276PTnxa8yccpq6wld6vAFTT5/2zvRSmUkehPo2NxlIl+hQ0aBGgU0OTGV2r1kZLQg1
nX+Y8q15du1zQ2BWUmsgreTVKdsUEelkZ0/jyN3bItV7IwZKjt5uGRM2jIdjQqI9x8ND+VuEZGRk
sTi3UbwxCBLZeNN4EJn+mSsIduMU5/fFb0i2XzCSnhiIVxsFjspKcsUHnuLQG3pcSsPQnMtp4+EC
PE3A7fC55DrMItzZKmSBEiVCzlQrbdD+5SFYSJJ8V2F+VB0FU/NUkCwUWoyekmYXY7CxgrTkrOpK
/x4MbKfyJ812ym1Uae+OpuyceQQ/8WDzGOK7qrA6xa/7G7+ZDyrqYSP1+DxjOYyzb5b5pMHiQjBf
6pgI19uRuymXIoLD8gNKDNTv/pd8y3PoEbGcsEZpBJ0XvfPsaeNhqjEjwWeOLHmjvvS1+VHyZWGJ
cpdknr5VlsjlWEzH3FJxfU/KbpMk9Gkqtb8QwzPXKDQQSPXLcmgHdTRteR9T8C7C+DbeEyv0lGm6
siYBa/uMkDRcDTKEPfTtjS/SNV7Ath+doqPahJhqzTDOiK5GOnHIM482lSUqNCh4uTYh2YL1yhp6
zZtq6+9Sg0tVwJkAsL2v+OetysG4U/IMyNA0Xnvmllo09GvSfxY/FS86xpb5GM32Tssp0M2IUD5W
JyoAnPboYV0d71bZGRCNcRIGsLr14uhO/LDwhkx+BpSVY9zf5Sadml2jp0kHYlFM9TWuCWqY9Io8
qOERA9J8A4frNnX6I2MFhH5KfjbzqF3TBB6Hxbl1Mh60j6h0P5yueW5UTszMeib74kG3y7UZkVNI
BDAu4ATJTjdNzdWCrAuG+K4x1NeutT4VpwdXhunWGGTXpSpgTMr935kTA8VEv5fdOZP4gLMAQINb
zJu1t3BpXl0lOs44FWKpfcx0ewa4a76EHDfSUZ5zIolXTmwM/lBReKsWbIaQs4UqpisrD6m4qa4s
M7+pwvazNJFQxN2MKSX0p7p7cHLzYBR24+tKR01VQr9XMageU0VZm0s+b+dpAVJwoujT6isu4h3G
FTd1Em/UzPqO3RqcqmYKSJIqUYrJVp/EObMJFK1lvhc9kamdKgJY4R+Z1kAX1UnotpIgzRg8py38
t7DEONgK+BUOXXxxkhKS8HAsFQ1/J1uLV4gew8G4D1skFGH4O5fKo06U0GhX8aOSveOZWFqz7iuR
Chtr0M8T3mNro9W+nK7d617yUA1M1lEAfrfh8s+O8/dJ61+yEl01aQu4X1X8zclwnrLhVKXQ88Lo
gxLig2DVeOVU/cYS03snFl2eyo1cKTwYgXOF97gO247afEEqxy1TvHhtTECzaqITAK+DJsTvnkUi
RdaUxyInTqmy7gt3MJmgK29zNBxViYW0V550lnDTcbdtVbl+MWByV7ZBMiSvSV6b/q+0xJdl5J+h
EHAt9equwK2xdQoWF7smbclqscc7zOUQhOTHw3JCq62JAzqjB13pIaej/EVlsZsGbAljskHTVAXU
68qesxHO+Wwaa5WZKh5cEVqQcvBVv53HlKTEJNvMkXNAQflhm/I9n+dLj88XYzX7xBXyYme4tSnd
2isrOJhutNXr1HeGDsKxQlpUOp8RL93gWjtvpWUEFvYG3H808ihz39W5uvpZ7XdkOuCiDw18dDtM
1vmjhOHdjw7gjQOesjKo6DiLy5ORP3dmtiZA9baO29e4ZwS+nILzRMQUxBJ1E9mcKOgnznMebkHE
X0OnPYPcXkKM8ukS0KHlUgtIITrkZvHQxvpbMdomjV5MWYueyvVweTJbboxl8nClCkQqoAzgsdjR
jT0Qqv0q2vSL7vcRFWi7xzafTOU5XKN7ebXEsRbhG+UBfIyYEiUEqD8qDHJqjbCVbrKywC30HSwj
YL10MigZZEQ+pHKsHKGc6TVfxgJsd+6cDXnZ5bqy7IGefvQ2xYwVzWzm2a6sT2WlMCDgAIGbKV/0
vasJLYSZhO5unBV0kwWWlYRkRaMb3fTJQNOIcwKzfcUXqUVs8WRtp6bQbpScCZZEicAkwqFRc2MV
eYa2nSZP7pHHJat6IoNp1IziXpkaTOOdrNlen/7Zhg19ynXZ5OHaQcKBEb/QuVe1hI07RUWWwZL+
NL66ZoIZNwEWtjNOvvSmfeUgSUfk9G6DI2sm/FPH6JQdf89m1ihUOzME6cPEntbmec7rZttTodcD
97C+BoBM2gfyhT+6Nl+UXdx9ZmXYm1rvbZ3w1yGz059y7QMeGfeaBrpbqpoROcf5m9JhqFoZlPb2
oP2EpctFQ4VdhOGnkZqdD0TkrrENMD0DE2e15G+yWZZceZMMS8kWK4fYgcMXOl+xp3/1DfTtiUU4
7MI9TswYpINYtZ7+4mWYflsbMSknuXxcskxgDBv61IDzvec+45+H7WFJssRc+v2UHmfVvi/ERaRm
v0rz4aGMmD7nrruvhQmk6VwyHTW5437Xo4WJfyRvJyu/S5fRgacUwIZjfTDVaPCb2uCK8EiBR1V2
Qz5GuZaRHJnht2uK64HL2tiXvUmgjkX3tjOi2MRsAmaHauNIoDkCT9TMcHBojOogtcSlTvvXsViC
Fse034ZG8Tskc3NqcdqIgLdVi07ZiDxusJPBfMAwAi9WX5PJOXnRr94YzGRr8tBcGk6RuCXLY/pQ
DM+hkeAu5NKjxZERrZBYr8YWL4exGn3XS+mdHWtYMVPdpomqvWQeqzXesXS3QCxjQT6UlhzMDvTF
7s0zPfajrRYvTeHmgVKbCUSL6BWPESTsrr5FzaT6ED1YBhfSoUPsEMghIFXnL7Bn0OuI1XW+Y32Z
ts4KwZBWlm0JMuVd+sFgFrZRXftjRslfDECVYc9wBQsVJO5M3Id2pIdTyF1yy9z1M9vWUDT1j1qO
IaBqYPnSVwJaFYCVJb6zVOL9Ug67fAJn1nLL2+vmvi3abjVFDKaaGfDJcbKPDpCPu02lrEpID01e
xfso7ZcCWn+zkLisQCsj7E7G+lYtCgYruvVZLaOn8F2CsPhaplC7tscGzBKabH0TIQ3sKEbuQpuz
sqwAOzsV3Ul/7tHX+XBUROCVFi7pE2MPe0ms6SSIXzJ3A/MyThicEbJtHeNSQXm3Guusu5Nkpq8b
4o0WQ/4DuPwpsqSfd+A2I44a2gCsSS0l9mkvcfzgjhBLM/Rll6indlA3BTXlanJQTiczieWmevGE
aWxNtZMbHCL3s0ydlZ2VQawT2DJH3ByiyGwOA3h75kJwT7Px2S4hmartE1Mzvv9yhvoDIhsmTXqT
V8Dq9K341KY20Sv9Bi8GXCRkmRxbh/mprAHthTEqiGLxg8y9Iphbg5vx0Lxi0ROU1lJ/Vkjj5n5v
ZaykeVI9l/Zs7By9gs1sVtON2SwzoRo6DfEbcPicrKauzckTR7sRmDGnhTKYCLAbgEAuNNos23ou
8rrwHa0MfSxXSricqF5F6hPZVmIAtVySl3zkI7KJS9jIa8s3TXPJU5BHy0xfWpv/bai19i5NMghM
XPbIfJ5rm79YWnwkeiKQmMhmWWMkY7v9i+VZEIuz4ojV53iIqjsVCIUzqlyFfCtBnDXYfTc17R6f
rYlpQ9BIz9SZKsth1hPYrqj8NOp3Jo078cIFEaudWW4ZFht4xGy8/lTFhLeglf1QbbO9L/Qw6NPp
xRhQXfZO/9SEaD2hAdXbkiAaluj2MiYzOym/JilBwDrRpzDsbu243U3EDBXg0NMxRokmYHNbfOPf
zL9oSm97tVMIn3ZRwPQusRslwgQp4NPqIHQ6YSMdCZslZ7IVYrfGhYTqX5zMqWW5GUt9j1FJNVNW
WJxzptC+x8j6UPXffpy/sZ4h3AKjcEvezo2t4owTgkOHH5hv8W5TtzdqjoKCkSHuNQ0iE3APZejP
AzNmmxSfNO6DJlbevNp0g06rCVxLsurE5M8J8tklHc9kpsPYy1c1Kh36HMS9VKz0tVuMfUwfT4xs
zW17nxrhdGOHKrMNWh+zhJLjRNW4UfCCh4f80Cq5uqndWzwuKAzV6bkftd3cqKDCY/3U9kxE7KH1
9ahs/HHwNArFfOa3j05x077lNiMy41fvk1uXbp8mmLti349QjWgHupEBdOwp1Oy7Gt34JSKPRKkI
sybcaT00yndd9W9GRK5XHp6yDm6l2X0PLoC+SIHgYVc+toAC5L15+P6WNuCH8dSHtIcp7g0BAp0P
ZVGvxc50GB2iC4o0vVNMgXu+NXHKzaJaVVBR1lpPz+csnviNKH9UY/hse5WKxR52GmvPdjHdHqr8
E+4G6ZW4nzLvpTPWnfqevyjlrIpT4Bcr38ZY4EI2XGdKuitUAp3r0LiVjZfeVA3ntiHXEf/k1SQ8
6IEMwTXpWUHcDsNZuIEBe3btjiZpG93HNFUX7rApVbCxMgXyuboq4YGIzZQugt2WvoPQNgjys/hO
EVnRKqQPuuqFfiyBXuPKSvgJ4CSPqu5S2ihzlS+w9uFdiXZMX1Wsncxz3zBmm8fyy3EWbxaT1qhu
INb1fCuaOm8jb24uyfJggb4VMGlvrpvsXBJlBPIgMpu/tlkiaMJxV0B/hJOrs5YSrO4qHi7+dT+t
hWQdDoX2mHZJynmgvjTYS6w1XXf8yNi5tm2tzdl7iZLYROUGpl01xRDUIY1MMaCDSFf1WMm9HJvH
3hHzVk+NJOjr/DxCGWN2zHTOqHO55eIh2NjtMnyER2a1TOIo4VhjUeljUwE6HBh105174d7nJf/Q
cs5XhdDqc+u1ggzvjctN3xV4srSMN3Adu9ThBMgPzNjG4+fQabiIO4zl0057NmyYhaJ5FxInFxRd
lEJF4NXOpWAithaz2fgUrUGIdLBnxIpnzhK0Mfyk9bQO7b4lvvAmq7txg/E3zMXw7M3RKbLpVWjL
NpkuYn9QMvAYbbjRyB+gyBl/WHIxj3LcW82o72SXAcPY0XM+Mf80uS9FOEjXyvQ7kh+choZ2Tiyj
X7dlEW2UnGQEqbm/jgVHs2ifx7YPVyY2yL4zqb7TTKzPxvxtju6uNojJTn8dmxN0LvIvOaKtVZ2W
2k8hxKicosNgiKc6g0zRcnLpzSM6joNXw/CJwjgIkxoXj05fOZ75tShOKMRxJ2k83fBD3TnqMK9z
5i9BH9l7D8rPDULFJ22JGY+EwrS94h/gmN9NjtgSHVEF+LoZQxdTmzR/9Gzm1LpDRhFeIDd2NV16
g+mBZYZv8S0MFFYVPxzmoNOh7vf1aeqyfAstYz/14YW4EKQvYBGZNkLVcThmNE0vRWn91PN4Ms3u
QpWKbXF8yEL24OxUIAQ1m8zsOLuX6ow5ysVOY5NytilAToydtNq9NpKDXowPyjRrpw4ukA4PeFMl
u6KmxG0940fPjG5V2s2LUrUzOFfGzYD/m44yU0J6qt340DJLA3P70M22PWqExaaxO22UtvXWzVz5
nhlztiR3Oc4MfsRaX9VbbJX2cCa5lWeqjr5fvOc2cWLhaJA4rfxEVveRmdlnW8czZ7++HSTfi5kQ
Xkje+saem/fIAIRM00VOnzJBM8h40is38k0sykAYmNha/Jv7ut9AfGKFvUnb9Inv/975rEXtrSPw
AmBaQP/GU1fKQFtlRT9jM943uvMj8vbFnZoHphChr6cKPvkOwVkejlIypB0wtYW9wxxVITXYNqFk
E3ngrrpilrT8KlNnJzQOGKV9auHg+rKEJ7ZMs8oWeT6dWr4mdmffjzbmDzeTMW0drqAyqrYFC3do
K69Gl/xiblaCPMtxW6nQ2pC/x/VP6TQv5EyBRpfVRZobLeTOyZqOu7K3K8we9+PyU89cuOlj0LkJ
lDrVFOQyoDsVS/yMMkGwC7VvR/9hoOkG8eydRihp61LDGgHqdSJVOL1efDNas7ZKk/gkKoXUSqM4
2qjVslIW23ay1ADanEV1MfhdaW+1YYxwGxOSCBZ5r3NgHNa4/DPzpqYpjVB0ku4YI7z2ZMsKv51E
+hNXcjGdavdGqfB3k8pp2qA4lLc0YUsG2jQ8a3PsHUA2/LEhe9y1Ei0YnfIxFvWt0REEgU01v0ay
Hgq4ri5oOXpv62RntEKScbmfTCrBVUZ2xFPvDvo3pn+jYGI1MsQYCXeCObWVrSKCQVzaWdUOZdFv
hlKJ1jKjKBPNrio16lYw4aRM+PbGMnDj+ZQULEBhLMtAFe1N5BLcHqnELsA40jylCbxcQa7cv+Zj
HdR9QwnQRreKRtE/lNV3xEBPpoRRepGSrJVJ/7BbeTHVdld4+RS0GvVu3mY2eJCBWCjHkSUcbtvI
+BTmITJYNckJdBiH/XpwHCrTQubeez9kpHwAfpnSfWaCsh2JgUPTcjBoSuOIMmKM9AuClUs8qJdk
6GB7aHsR5cVGAx6wC/t21L2FykM5KiRBihNcV1HrL82YPMKwpBzFh8pqe4QapX0uZ+MhNNJ7kzVl
4zrdNqvnrSe0m5A7OWJRv6sYkBFNGaQpaCSJnWlSr3Q5GmtolDxzI4odAS+mKUDN0XInVbydem3j
tC1VCWCjR2bBSij50Rzr7zDtv7OGWUU6rzR5n8uu46JB8hdWr3psfyej9dP1FX79+tpQc7HF/J55
2YSxgqRrt+NPIFkG9qKsAc+Ui1HNj7HlPKfOuFN1Yy9jSlWl1Y/Y7yD3MOHodNwQrcbtVsdfzVQC
qQpuGFhD9J65sSR3WHX4rEtsA7NP0zDJYcv2gLp3tgMSl7fVyxx663qazW3cak8eOaxSem9xtzDi
k/ioDBApINqRAlGMR6sg97TSAbgL90nFxa0LqwuGRz3Mq/5B9mAxbYQYtnLsE8IxAu1CcV8gZFh5
83QsO2+dzBYpSuzCxORo4JPCmNXdWG59b1jFR92QVaaoDl77ENLU/tEzgZcND1mB5T4MrUbBZq1Z
cplA45EADdd8ygjoRG6CvZhl1B+l2q0VWKqS1NAx0S+25pAZim9gCubeiXC33PKYC7zMZWatzLhE
m47UJ5TWnTSas1WPrs+skbab0LqVIo3bvLOboITTM7gwH8f2oHdMgyPGKbXyhZMDUY9gq6uhxkES
Xqru8NUOzMvzXKMvdfZA8KyNiSa4r83bTuueCxUIDFekRZG+VRB2N55NUUKhOKBWWcaA+Ekl2E6o
0QQ4QPUbNu/S1TZdbR47x8EPRZAMmbFmY2jhVACaXXsahNmetCrpTgAQM2O9QdlBHxlWjSLGfdGY
4j41leyetnr5+bqhatA/4lPEbdMO8YIM40jza0tttv+8zI7K2AfEGsrLdRN0AOYQlvn29yDpEKWs
4+4YWHMj7sFh5D10sQehYt5x3WQQ73qWnrr7s8OyV06A6YbfNl7/PRBAOir9QVf21/0gW493oyS+
fjnq9QFtyS5GUMnYmt/suq2xm9aHYWdh4/K/bXni+hqmPpfrHnh3TbBdUgBtKxsu5tj/80Bvd+ea
5XDzn+0mtQFWOgMDrf/tr0kbFwvzyJxUP//dnBOtdo5gGF0Pet2eVxPRU7F1Sy+yEboMb1MyPR9l
CHGqEkN7c31qe1W2ZMDNQTKm3aNXR/lBl2CJZTR03Dla944MBD9HftP6pTOeBpXF9/rWqfYaP4Ks
t78+TXMv3SJsMNd/DhyFw5GsQkCz5WPrHNe5TPuz6/WjXE+8MHUxT9dPGhIiG+fQjQAk2H3oZLGj
nVb869ME5elp8PSnQir8Hqp6MaTWPFyPo/FOoIxaHq8HskpIfbL0ws311Ta1/AlOL6qavLq7Pli5
rDdZzaWFVVYc+51d4XUxFI1/fRlGc3XHBya7mgxmVvFlnyKZY1hXDLX+HidrppF+oNwCUuibtjWS
CxB7vKmGMb9lBL8wB4S4w6LOWVdR0t9nWGquG1wVHqZa2n6I+uaR2qv2o8HOn1vQN647a3iJZ/zs
nNxyXsvRKle50lXvZi1+CJVFLlmXL26fFl+jKJENpsZ3OUNkz93qtx2pKApmKkw4Kr9XBQvHrN6G
IxXNqj6CVkHJLXChMe0U+gHRxJQ7PXvP1TZmFvLDIOJgtLP8zmvnzoHh/5kM6ZtbxvWHSk9A9dZ4
bzqz21WW5tMmERHRKJ4m7wiTx1czd1iClsDl67YoE0gqZ4Xip5fy7vqCFmkOi0QoguvT6wt1AjiU
RrlCucOh/uwnojGwoZitr0/b5QCVo7tBP7o46v37GWQ9V9CnmaNZg6xif64ddaMYGi7Eyz7X43vM
BLejtPo/v+r1hbIJu23ZMNO67nI9/qio8Pz7mHl/JeGzoUjfzX1GXCQj0AtpQcWuk1ZKJKiIT1xm
StAqY/qAiUHi15rVvhe5ctYtMUTMiO9mN4x/ZWF9QPD2XgZbd4lAbpHNDk4OquLJg1JWxsHRB3dD
89pz/Rc6c3Gjfx3C/tWqsHKJrQD1AF/QnM13pSPst9HWKz+Khvne05Jq49kFdjtF09/A7ne3pDaH
F2JNm7UhM/UZRmGKYVJ8K9Xsvpx1/WyIAqMFwx4YTTAL7LJYnjlxGBRFVXbOaJ22Bl4Lpywz820n
cUnJSwZcRTZMp8wy2q1RwiooTYb/nakVJ62b9C3ONtFJ83R7y4XiHLMMIUDFgstVdlNCOtkKpP07
w0rjO6oRSjrNsb+i/AZfCfu7pQ9fNW003V93TaxZAZX5365j3/xnVwOZ871Kxve2by1W3y57gD2V
Hsk+2w4h3qa4LQNnXLcBeG57KYY4GIgLXYtaZeoXDneF3pCsnIZzoCfzcHd9IF7W8Q3sJDbXp9qy
n9ajxI0MYW0FSxvB3SlYNq4+0V5P5PjnfXEKqOzqYX3DEPx7Js0PoyqQfrj+t63wsL1Bp0Q36O4q
UlTgWA6IgdEl3Bm4Cq8h7YzBddtQueEd1T0cfRw3mQmx33WbMxjrYcKe6fpsiMPijEXZ7vrseiD0
ad4uJT0POjPHuD5YphUS3Mw19HcbfM6aUa6t77t/92P+sdaxtrtcNwnPLbF0q3dVTYT6mOftWtUH
2BUAKO1GSU2+O+Ig4wA1InpMZc7AsvTm4nBbgAiwbASbzPw/zxtZY8AHjvtnz+tTjPOBmpaHv4e4
vlBZUXuxGanjOe1iAzM0Fy2c1N0VuC+VnF+CE/P/szGybHWnaED81zded7w+XF9Ah8o4eHnzPAvo
45ln76OlAZVxbZx78J9LVEhoLbgGvoMaNgx5rOpWFxhVWDN6nKpj4Gg45U+pV95dEiG88SR4+nV7
4XgP2H2oD95S7kqJLEaJO/Yvq0MlcIWyJtKmw6mUwXV7F9MRDZ14YYrjYE40Eq+aMrosLCJntXhQ
Do3D2bS6/thOJJeWY4+VuaUcrpvqNOPV6/M/P163/n299xCu5YXy+5/t16f/2WbprrYvZBYMLhgq
uVfTIdanfx5UtblLOv7W2YQvXsSO9aqliA9UkYl3hnbflinsD8Upn1tNa/embZhbV0vjwCsMXD/w
gH82K43xGQqPUndZTyMNX6Y6T15IvCTUmAUTVoYSNMZ0cHHZCqfUWMMKZ/0rx/MkZfEzCUw9u0Z/
jaxGhUFauXTsg3IzvOx0rcdWVGV0v1IHI9qFRUlr3SLtcvXiQ3jaG/nkyj2G2dWh1LEZTJwZQsLY
bWQh8pdeZYg2Kbm2UZBwvduhzwGKoHvp60jcaLLONyoCsX3VRcWzO017wMjyQxuMCtVTGB6KuE/v
QzP6vX7crLt8g3KsLk5V9OcwYsowLm9Yfg8YlMy0UriBpR2ZW+wkP1MsSU/XB6Mcu5M0O+i1lovF
gUKXLiFIngw9McfVdR+0nMuP0LTRwJmHf57+e4jr7oUQL0WRV7u/h84NaMGm0rdBJ5EGjOO8x7fF
O1+flRkCNKfH9v76NK1hsUBP3Q9uc3YYCLb7BgQEdpia+JVU6pepZ66alqZ8c2bm1smYNx9VXrxA
8xi+iGg+ddSjP01vI8kqIxLsq3lVucgEVgqN/AJHexH6lmKEIeNG5iK3L9CJt+iUF3O5ypE4zOma
WCVES2+vT/++kOVKQQ4yPMseuPuSPCs9MeIGhtRH146lt2kEFN9htJt9bHQ312fXh+su1rLf9alc
1EXmEIGXtc5dMqrKvnTRdRWo1OnSe0wUdMRX62R5+bpPrYSqn+dgorVlsQ+31S9aeuXmz1t0Lfdr
PbIuf3bmezprJEtYteXcIRjiIP9+xp/3D2FRc2bxGQ2UgsMo2mHjt/Cw76OsKO/DpeVI1Bquzr/b
3KZr1xkQGNQdLOFQrui3teq6R6mn9REtyws9sfWoIqvCb8y+FY2DpWwKn9zhRDxeX7RwtV/DAxE7
VcATbHtDbEsHvmveGtFTElZOIHrMEfR0REeFvJPwnB6p21jYj3MOy8arIuVnw3wt/Cl7SlKjbq3H
gmMFEGSz42gZ8VqkOQIimAIPoJnByLFuDcuwHuY6BDh1dDpMRHb05pi6G2abrq6vOgaTzql1wiPj
eQxGkyQ/i8auzw6MNUbodfIpneKmLlPruTaEg6Yiwg5kLpIXoQAgLDs4/+87maU2gOpu/Alf5M87
bVYsX0yNfstsCcTdkfnjkKNQwsAzuUvDEN8ora0YkeTOdphs/ZByj4AOU3RMtNPqyPrWbqdCdc4m
/5/AyTLjrsqJv0tUxXkcF8si/HhXUprutunCeVoVSwZD50zaiVFnDnCJ69ayqYTBfxLLw5/92tqs
yLZQ/nnH9ZV2mkhIHsyQCELE7cy4AxiJ3b1tdPGDsPGsSDB6C65Prw/sYDp2d09lv6iAMB76u8N1
2/9Rd17LjWPZtv2Vjnq+qANs+BOn+4EEnShKlE/lCyKNCt57fP0dgLJLElNX6vN4IzMYgiMMgY29
11pzTFZQNMKBREC6nWs3Gs60rbc30rg8dH6XrKIkru9FEP6Yf2pF/SvQO/9nyL1KMH3A6GLaxgJV
tNembWKTmEIZatX9qE7pg8590tLnbVI7VhbCSn5tUxjUpURxukdSZe+VerD3pDzJb3WChEQRpt46
4t1Q4obNonRedPonnWDVkZpgHfdF0mBSoKHjw1V3UXH2UJ7xUR88IAwLXbb4TKcZLx91HGAATNXr
7YiQdtX0OK5XQa+eZ6mIVoEeSg+I5C877sKfetAetapTH9AtpKTFq99WdZPmcu66an5/zO3g16on
36qNMh7rWRERRvwmylS9k90yv/XaVxNB+01pDfG8RLFfLTndJrfzblOVLkUoY9HiLF7JPe9YFP8k
RGVtNf8ZKQABgukjt0MIk9alDLdrX0bTeG3+M4VBK+Gp+nbuPA0ZvjwbVULW9iCdpbq3RzKibWJS
xWdk5aWzeT7Cd4Kn80wl6S24yNPaJP3sdDGv1RhKo2/nFap57vzn/FFYOrkyswkXOeSMX+vPSwbF
+9rYpb8faOePHo/GNu4JzClJkR7dVEmP81/0Qu9rkqlnL/N711O2lkrift707bpUm/5at4bdu4Bx
0IAdtrzD/KED+uQ+SrSVWSSwS+oG7ff858s61UC643SdebEh68BaWoxlAsoMvVsJ+Ps+TWuZ+PT0
p5Co+Jr/mj8qj3cX5Un+4mVeK6yhOLxMR8YYrcMEjtm8MRJHSE0n30O4kiRNVRk0VxY5slffQcfJ
XKZDL1Nfk6PVAtfX2sERkEF69GQ/PRbxYKIRd1XHHkTyesG2bgH4vczNVdV0yLSqzrzh/AFaOT1W
23Jac55RddSHGXQ5Nug0EpxmHkbSjQfMEIrFPImUKdtUKqSleVJoSEYltJrn82RgBA4vSHGb20Ic
o0S7nWd3AezWWsNDLhzS4aFSSPUyhDB381JJly9x0hyvMMrWbqp0fP5qO9aafRc2OTwlNiLjMazg
CjEenQ5LiaEJZrqkXnT4Kj0IF2eS349Wm46Wbpi/JpPUP7wc7fyVEUebVACaC1T6m5mEnvC6WNeZ
R130BEt/pqNPPPWXyaLyUaLZlNDMS+cFYx/Tss/TsZw+xkqcbuepISn2NJVIfGJlZYf0dZEFBsER
tlvvVMSzV31lDpQy+cnSBVRwkdEVwjrJ1Uk/lOCz5rWfNzRVn9rpwpp8PYKjLlXBkXozj6FFdxXh
f3EOQH7fSL31IAt2P9g9qiPbPhZtdFdNs1MbnU0ZkU6vm8h66Gs1XBKID87npbUR4okxRPeeQvV0
rWGx03eS9VAiGlunZdiv562E6AhHNmF4YUuxfT+G5/MuLamVzyG9kgGcduWGIYncMpU28+QQDY8j
vrMwrKr8tvLc1bxLuyY3pow4XzdtLO41VGNRYB3qWCXjIcuIizGyOuCUbR66Qif3EiqGS12odjMM
sQZu6O/FvUQNw8sm4zgONKIg9nVeraqO6sRvbzy/aW8wWiJ0GFMc6npMgrzBQKYbvr2soTTuXReq
8WFeH9eTaqO2CC3nyXL6wimLO33XvE1XJvoSpoi9sVV9UzdDedmn6O3pAFBqX0o8rTKQzEY1vJ/+
VeO32U88nBLqBL3Ja0BDbTvWFkL/LrzTjeq7rUrpz8gVlL8YxRdV6MWqhkx4TjTSOOSjUuCBZJtf
Q6lw5lULizyf6GTreozxhhvkgDeJXnbXY263i3l/BiLFuDWKb25OqaJU9HTGpEjfV4gqV1lgWA8U
DhzmVetQPLaWjAZRGAoHRURnPofM7YqlyTjq3+cQMYZ6PocsoU81n0OJauguSIvvlO+2a7eItHUs
R+OW4oDEEYA97ubJtoxSR/iyuNPq6tfS0fbUV5NyJIotSaNkjdqZPIkqhfcyPumOPMjlBcXw3a5Q
omoLNhmOqBTEjgk378swtA+UQGt/WdW+iqXxqS5oJoCQhwjK2Xq03fKiIp6ZNQAXOjX91iWFv4GX
lYC/i7v8nMgcllHTXyeTDZBnbIa1esk4gLWLohtQR2AD7daJcREr6srtpeCctJG1jIm7rub5hSWo
BULonJ6rerbK6g7LCK9hC9UOMH6xe+v5C7qdamq4aimTvZ5pyueaRi3oNFWEHlU8WTk8L2xLX1mV
ZQuRYFowrzIvtVuR7UkgQNEPSVBBAlvHpacfNOKbB2P6mCf9uDP2I+aS89Q8f15DScgfkfQxIVOn
IdL3adsuw+PI15O1j+vNcgawo3S9ywH93wQeBZOVQp3FDEI3x+rOsK3ohnS6/zw/j81lo4jqK7QN
1ObtT2jjvMMof7nycs3deqCDNpYfpzdRR5KjluT2p9rJSwDQzTcZapMDxlG5AJ2KA1oTB+u+kKr7
UlbuvDLqQOpglDWk9oMe4qESKmZ03uRFhweIOkDtH7wjYwzE2Kl3hay8O1dFbVzp04cmqFvUs6sh
DIyJKNYcKMHco/+j1rLUonInRroVL+s3VRWs5Zoh2zxv3qz1qcIfgibZzJPzAjkon8DW62cvq5lU
UplVllwi3jSu4sKtLq1WWr6sAFmGrlk4/Hj5mko1i009IuqbN5oXNE3QO1Hsu0gu+KJ5nlKnPWbX
QbKbJ9vMNdZpkFMNIeONY3v6g8WQbt/ZFAHMk9Uw+CtINfJ2njSj7K4m3XVETOXeoFBfV3WjP+SD
h4DNvlb6UDuQugDB78l/UYYlb8IyZ0gzz5s/giCtztFcIVtmXXnM1LU7lvmubtNHaoGRntuucBTZ
Cq+7IdWPmvjeEFtAOINdxQ6MGZLXaWFWZtG1rAWyI5MdWs3znhe4+aM6CGU/T4FS1I92+n1efZ4T
6Iq8o9P6+nvCOJOpiqilVWm2LULSunr00FA9fweDC8q1i/ER8Yu1LG0y0yGpf2VqgAJ4rzcvU677
PDW3VT2Ui5dl7Zupv7ebG7m/15y3I+fU3YiOXPXUAP695vP+pmUTcOed7ezeo/rR63ZeN0QHlI3R
QY/c6yYZ2i04lujwMn/+63le0ZMw66hsYPWX2WlJS7+Yp6ux/RF7FObjz3BwEz07zH/NH1UxwFQR
cYOB2L8XuIoc9K+mNTPYZrKXnIUdPpTPX/PyDW0lDSslnNh90/fPH/N30SloF3/847/+9T8/+v/2
nrJjFg9elv4DteIxg6dV/fMPQ/njH/nz7N3Pf/5hUt1oG7ZmCVWWEZHqisHyH9+ug9RjbeX/pHLt
u2Gf2z/kUOjG197t0StMQ6/WKYtavtOp674bEKDx9zxYIy5m95fCiFCKU3rx6E5dZn/qRidThxqZ
2a1N6O8smvvaqWhbXjCU186rzB9WUljLtKTet1hIQWfTUcEkIF57YaRdlKOuPn8ko3Kh0bSekRvm
WkNL0i6oys83kuI1i5f15gXk3DDQzAKQyXlAUFRPt0VqdQc9TfrD/Jf691/TGpBTUrpx1J36DE0O
rlB2ddBkV3lAKa2rDa+m7FTe6b49rD++8rp9euVNTTUMzbJ11TKFallvr3ygD9TxeYH5s8TG9WCI
JLvoGjm+wN1i+hv1dkV+Y5pTrPQBZzLKNnrQIdPHr9lhaYMNLCr3IJHcdBJN1gHe9NWVHZglCAXm
9a6hU04qtz6qvn9P5035o4jLBvcZ/76gXP8yIBt+L4v7OKqbOxXR1HVELfc812rq8KC4SAznyVgh
qdKrEvD8aRsd7cHKi6sS8X6j31NrES9HM43389I0i159f5+/+n5JlXddUyK0dBVcT123BtZRtQei
zx9faFv97UIbisx9bmqWguRL095e6MZKLTqsXvpERKSDF8P1m6+wl9hcVB2UBcI+aHnzNX5Z3GVg
Uas0PXtez68alMJwRM98bSzPCeugh4244RJjaDDNnGa21lQ/PP/putr0pyl+rZXrxlNb0O8qvNze
waxSV61Vj9/qejFUxMNHDGLWciKaXZNo1q3uKsd5ecIoh4i5yFFyusZFCd54WbXW+M2totueGPMt
bcDJF8aUH1zLtkqh4bKP4ZaOen9sTdM/b7r8ME8BCRyOv+a3R3yeIfC1eeouWhXyI2UuquNqL6uw
aa2lz5sKSSudkf7JNgup8vBBh4CwD/pr2S1uh15RMHhriSVZ9XQunvTFNFdDo8uPMvT/LcVCxvOk
MQQXKRrWG9XCJCjI9ATDVLZ+71unzUsVFsJ8a/zXm+avmpvDH1k+lIHn1yeT/7rNEv7/z7TN3+u8
3eJfh+BHmVUUCXy41uYpu/iWPFWnK735Zvb+6+icb/W3NxOrtA7q4ap5Kofrp6qJ638349Oa/+nC
fzzN33I75E///ONH1pAW5dvgtKR//Fo0NfuGePUITV//a9l0/P/8gyKU7whogtMtnr5V9T//0NQ/
gVjYlmmYsmVbmkq71T3NS5Q/TVNRCbDbqBp00+Jdk0I+83mRiD9ZoqPpVRVdlc3pACr2MS2S/7QV
zeafYiqKhufHH/8+8V/vr+df7P33GR4Pb592Cv3Zv2bwstJIrvCCe/u0c2QMSXqIJ3i29ZtCstot
WRXNXkP5CO7yOBEP+FDJOHgAcloMlFo7adXbvINiL9x5qFEhXSsachZsxkCBjLJF6qhriSB1RJfj
CPaOMpKz36NtFuqZMLN0GwnbuB4kSLILTVC9urBNIwNDYim5M1jZeBGkWdCiiYn7a8kO4OTXMgKv
Xud510Lwldtx7JuNYo6ImqYnLwY+GNIuGBjrBclDL4XqEWlkuajCSl40MgydsFTdO7ME9NBbBoqT
mOo2clZhcqyxO90oTdxuZKxo1h1wgJUtD5gZSeRwMZEA4O+jem5jE0uzUZT1gfQTtHmy5ldtoFKi
QyBrEUGAXgyuna1SQ8Php+MJjXIgliPSjB+SHSbn8WR0wpiXQs3S0ihphduuH/AlCHZKeNVToLgt
VBWNrRmJlT1F9sEA9t96xc3uBj/MqLiQZLHMxVht6rapL8IsC0AydoETV7wMBrUXhz4iAUwXlY6S
XjeEUSjqpXTOleCLh95Nbvlmvw8jrPtMqxu3Qwn8KaBkyKn1ILyiKHRYRgTp1oOZA2RIBwOQQyp9
b3LdBucF3fKW1AQuhkHs9VdlZEZPUAGMydEopGLY79dhWhVXOR22VeqFPilzyxdU9BfAzIFeDcWF
QrSlRsDlAgjJsO0jpWfI4Zbksb6n1NimQMIf3HU/tj1ed2q56trMgDIUqPJfugaMClM83HKC1qjI
IElybIYIFv1ad5JMLx98Xac4HbPkGNtkJfeRP9uI0Uru9QBPcM9oCEAkknRGpK69LCjuW3vCbq6D
XkG9YelavxEdqCSMfAh2EgbYlwFM9tJu1QBpnZqRlBWNaNc1lyn8kmiUzCGJV5XrxgjSQ19TqkWx
u4wfl5cfFDnT930qt8vIixsnQNF1OYbK+NTmxXiApG/c6G5SfDMjX/le5XZ/l1pl/peqFOP3rOif
vATZqDEAnerTsj/Wrunfy4SLv0SVwtt09ANkfLVW6ddIRkf7nKLbbqmksrC2uvC0jiCtEeLbPgJl
WXk4poTb1u5SC4JeJlsUllLcQyyMfsCiItC2pF4oiXdy2JcWStGktrEFA9jUrJukHr6EyBr9VQHk
BVOHAOXzosv9+JqYH4nZ0WtssZQJp9ZbmZvS2yQ56b6lKVqoWqIx7fpbrKbqRUya5ynr7cG7UJux
uHrV/L7TSVdPOuk0cjJDaQLngrZN0FC+bdMivYxrEbSCKrM1LPfwqto2S/2yADeAUMDRL6Uf5Tnm
oSD6V9YG+LjTb5VNk15W2aJzfvTlmjTRYlImozC4/vjglJPu1W8Hd9KPLfM2Ly2Pg9MODQn1pbGk
BXNaKghX2KkvgrX5/NZ+89J+PWZRpm98NWZ53iMlusjZVSFo6t9eDryEe35qpBxw3bQr/3Z0qmVy
oIfwoMrL4ou+EWt1BVv3O+yi6PvHpzuNh37ft2ZomikbMli7t/vWMNMLDImztSv/3Ertn8VY3wDV
W0Ii3n+8q5MBwq/TfNnVSb9VpWC0wa2MC7vxtiT4t+qm2iF6+aR/rPDu/f2ULIWxn6HzwpzvvldD
wLiVRu5fTqk7G9fmutiQD14lOxQQS8kJlx+f1Kd7m47m1d50njEinOzNvBRLfzlkS2APC/8Cj9m7
+Mrcfby7dx8dm56KrtgmWfPTzr8+BFVZFdPduUHDGMMAuwvXytZ3fuDr5lC2RXR1UVB4ucTpyvHW
umPuohuxDRxrRauxrZf5Ml26n1yF+RY9vY1eH9bJLex2tp9Qkg8vbQ1LfVkdXI7lSbqgrI6Y0TY5
GE7joAhb1gd5rx/lffMdbejPT+6w9x6k10dxMvg34wzgVcAdZlubpiESnH/Pe1Bf7hp82Zqq1o9/
DPFeO/Z6fyftWDf0gS8i6vGc/IvYgCVyxlt1i/T7Ac/YhXHpnTcOANH7cjNJlD/ZuzI9L79fcyxA
VVvQeKgnjy55LrqmBs0GxXtLeRU7aAoIryxxbllQs3bTbe2fH5/w3DCf7NIksmKCfTAU8IbTI/7q
Zm8SoAtmgYijWhEXXGRnBeWhT8WBmAjwvAXu5+tyAyvCFXfu6pN9v9NSvd63Jr/dd0XIoSTNLhYE
FDblrnRax9tyay3xqKjW6pm2Hg/D1j98vFvx3m7pjAnbtgzdls3Tq6xYAclLk3sKPf5u2ODO7MiH
cE1AclEeqVtxrF296OndLjInX8bLu3Sb7YrHYP3ZQzbdTacX//WRnLSf8ugqdDE5ktGz9a1ueQhG
tFysoiGhqIP+zEWici0+Pv93d6rKtqJPwyPKBN9edYswgB6DBVxgsrUIYGsHibzz9bMgRy6qGLcf
7+230c7cM5g6BroQtmqc3tMdbpJ619COBNhXYVqsHmvMChaT2USf0y2sSQmMPqOFerhEKLbWtOsC
z2nXuLXHc2RMXz45nndO37AUsKemQn5FNU5u+N7VAIbEc3Orq0sCLcvsq7trvwPOdc/NjboKzwgz
U84tOZ91C04HflwKkwZe5T1mCdPQT+53FI2qLBUG9/tEEOtuVeACQS0++X0/28vJ75u2OVlNlb14
puctYxdUbBR17VU9aOr1xxdTfafB4oxMk7G2bhjyabevpzw+VxvupW4J++EidrwVdrvLfhvzNPGK
vtMvxoeGZytaooXedGt3URzxpFvHm9yh/uwyPAAm89b2bfbJi0N5p29i6pqCvbNBRE21Tt5fVmbG
kZVyaNYBFATURW+vbNOHONwqV9Fuak8jp3lg/LLmh771Hj6+MuLd3eN1IhPDsg2hnuze9ZCrqjYv
kmolL729/zjYy2DbHtV9sjHUBZZgy3SLjYUTb/NNsZUceV9dMuLwr4ytsf+8V/Pe8Rjcd9yDumYR
Z3z71BM79zPTVgXkuRQYmJz8BFMEpD67r8cGcEF3bafNE7rL1ccX4r3Ot2VZRDpsjZJecRrtIB6u
hbGE1h8A42XvNJuRBr5ZhxcoTJf55rPu1Dt35JvdTR2KV+8zLBEiYTTsrovvpUIQbjDWH5/RO88X
kSDVojUzp7DQyS/r69gQdAosAyREsAvshYtUsxTyZxdO/P5yeLOfk65PYaHjRELBGLGkC5jhyNMX
m7RQFkmiLUW3MeqvdiBgtdZLlRYcd/XPjuCdF6WtMZhTTc4VkuBJe0WF1MC9xBGkXXvZwuBoYzRJ
jbGGCbhIkEin5D4mxQOVho5CiVCrKYtJmByLBvUopLjK2nx88d97ndByG4rNgNOmHvek+YZBHceB
xMi5dPAN2iWrXWQso6W26Ff4YDpovNLNZyOCd14Z7NM2cJrQCJPZ0/JX91QHtLPNp31qfrO2inP4
GZV87lI22pXRJ/3u9+4uQu761D0BlHP6usRnLjV4WvAG0IDBqfK6UMzLFGTNx9fx3VPSCGdaljrl
eE6aA6gkWmIg0AAu1i3R42N/XKwMeiK5AUQ+Tj55J737s/HE6JYQkIW00z5XC8zLUu1BWyBkzhbG
Wbp2KQxcYMSzWWW78sw/2zefjBp/bwmAZ+saPR1Nt7hRTn61RtWEwMlOWcQ2UpR4qai/gvP/z2H+
778VeyCIq5iqSZxZPrmIuWXWgJZ66jsEVdUdqD2UKX4lfXLx3j2RV7uZGopXt5/WG70n+ezGx7xB
s8ZVGvz4+G54dw80ZhYvAFMnxP12D1Gcjy05cUAgMHi9AVw4kI2Pd/HutWJUI+sKYw31tNUUtTLo
VJspC9iPDuHXCzMbb1Tyqx/v5p3IiyIMeWq0ZFsQQTtpH9IobNzBYD/VqndQjuBZtkD7KC2CK3ul
bwBlOaG3BB0QblDJfbb36Rd/26F/s/fTFlNucGsRJnuHhrgy19VTQstkbjIn/BpuPjnT967oqzPV
T+4+LDLcxsfKnn21TrDFtC9y2hvXISpII7jAXBxi9PGz3b67V90kGWyYdGXVk6cqrlSbVCpF4m5B
INJz13nbLyVs+z4+u3cG4lxJWyEjqtFI/dazTPB9BKpQUuZ71X6BurHWllNAe9EuXPoPlOClD/lK
uqLC+2e59LtdtU0+60G+92OSp5Fp9U3dFPr01Lx67sgDuERhyykwU+/kA5SOJYzCRXUsN5+1Vb+H
OehQWIyS0FTY6u9PR4fVQWByVb3orDfax0Kxr2HOUrwY7Fzwalow3n18gd/pl73d5Un3oodQ32t2
RM7eAaNPfBIuo8TdKq+pU73yPh3rvnPjcIr0hxVVVUmknYy6jWrIs8jlFHFH23HB6QUbZ5Ytn398
XmLqlJw8gqplk1VjvElM7bTf33Zlmrg9zX6x6lbyKlr5hOMdGGaGvK5X0/Mf4Np6luxVZdEfzVv9
CFZqPob/VdL2P8vIXuZP6U1dPj3Vh2/5/wdpWTG9Gv6u3vktL3uHxdTTz3/sqc35mSWvs7Pzhs/p
WXKwvJFVm9AD5SUMxLkTntOzkvUnYzXVlsGAT8O2OTbxKz9ryH8yamHErpB+lxX9VX5Ws8nPMp62
ua0MGg1d/d/kZ08iYqhrqXnl/rNQ05oWULKTXq9MyskwQKDBssz+0n21JRZUX2lqtCKlBkwJQBZm
rdDA5o9eDvMtygqUvaLG5LD1u7M8z/R7iRw2ZJLmk2afDsabG3w6PsLPdDgYdiuCZ4lf5HWzFEWG
FaduhotU3tbApdp0majyRWeq6nHI6a27auVu5sn5IxMqDORU+lJ0SoOLWIlzsjJZV+eTBUMB1X+u
mhK0hAubRJrTAwlwQip6v8K+vspjfZMA6gKTLie35ZBC2IltCv1bEy/0/ofXVfIuIy14FhoygSQi
VvC4E7nFpQZmW6EDCSOk/h3+I34DaZWttVj7PmuGYcl1rUB370G1wLaucyjhAHaqIdmDhprcC1s6
GmU1EWaoQN2YA12TvjHQapV5hHFtEu2zsZN2VtRQsOv70WWBAhsbQ+VrFBrB9zDn2U4LE6l+x3FT
KnmvQG6/gRbroDlu9wEcBQe5Y3SfTKAW4UN7yGtZAX8JDzvDS+ccrURy2w2BDkFblZVf51aSuDF1
mL4ADZuvaqH1R8P4MgSBd6Y15bDJG8O+slvElH1LYr8IpO/k3hd6UTZPdCj/krW6uSP37q7Grt75
phqsc0s5eqado3JG/wcpMLlNZC+6HVY2efylP0TaQlcl4tBGFuxGo0zWXuddZwC8+RG8a9+uh63i
C39r1MZtbLXjVaFhgYTdLFZQWZ7CtkgRuNk10igPs01fJreZSP2xl4hHyZOIk/gzztSBcqsi9j0j
yQrLapqEUZVcLqTavhRT5R2kS/fSKKXnqUaWhnNfxjF18M4QsCQZOROMILy+kTbYAJmKzi8b5DDb
RLobsVwwrHG8C6ux3GhaWjgZpnWRNV5Eo1ddzh/o2yi7koJDX3mdv8xpSc5yfJC2SQPFxGgg6A9x
N3yJx1o4Ep7jSx0TuAUhv1ut76qrTBv6YxRSxEpeepGNPUGgSUU+VAAeMjy+d5KXP9WKBaG4BpOw
NCPATFblBj+VPNmhy7K+hHWESs6NHZRE5g063psIFf1lfhYMank+yEV1zs8znkkdCQJYvUmR8waV
Fh2wh4geNEQzWLmtgqWN0wo04LWr3jZWOG5h/KQCG0zjKtWmimD+kMJufJSGyZww8HAbrmXkgDQl
gaYDFM0H4IFBD+wFhnG1ntWpebuCH1ZczXpXIwljdInpwSuk+ijcERv152IxA9KiJ671fqz2829H
DclPI7gb5cQ9l6cfk4qBn6EdpTu7qS6sPDf3amocqlqTz5vpAzIVKXjTxZdOSaS96w/jhnrgwclM
E0egpoy/hW3Ok1wWt/gd74Fd4UMkyfJdX1PnYElh+A07qCP0Lf/7q7fL8fmt/jrPOnfBXl72tIUm
FolUuagmyQsbJsTbtjC1hZRSWhfjiAI1upGwd2lHI8Bft6ZCO/C2WaSL8/kvzwtyCkabyukMSYN+
NdqPNVJxsw/UI9ICzCPHEVyaCwCSZH16ixTghi6osteCZseoRsN+tPUOrc24YarQK2qIC6IAaaII
qF+aMohzgJi4mgC1XNpGjuGdWj4C7KscMZaoomrbuBgTiNw+Dg87W2tuWq/Wv+CyYMHTrnYMMrN7
KHdzAb5WKtFGx3tbBaHm5HIMirKOsz3mzNl+/iue/pKwofn4op50vZ8vqq3rNv1uBmwksN9eVNko
4qSUM0bMo8WuFUvLH5GS6nvXHCMQTxqiXpw35xYqLaUHVR/MbYUlWQa6plfP9HgVtzJNMyUDy5w5
aBOCZolqI0O5ZptXaYFDIvwZcfnJkb/t+01Hjo0b4T/ejrJO/uykT5uDGUvUfMA3PhUNhmry5GO3
UYtUu2imFrap8hXgzkGE5kFMqiI/GACz4ZWI7rSq221l648uYfqdmwLbd2xAYjs5lpA1UD1Mzeni
4wM+yf2ScrMURaWmeRqomhpysreXOjXCtE+6nqqluLmU2q549HyAZP0IcNQU97ni9WelUplb3vrc
iJ5+FHmrrV3DGNcxY/k703PvBwjnO0O0EWRPKpDlUhh7zT3rNEwOpwfcj73oepqKsbn02zR/HGEo
abrUwYqRyEToDYJ8I7JXSm0Gn8SzlN/7UyaMd+6jqRqBYKF88oyWNQVUYQUWLGtN7c4WRrnQRCKu
5r/whGgW8Jku6qKUHwIXb3vU4eMetGqFhMel6C2Mgn2VQ1Urpo9BJWHS16ZYXoey3t5nipdc0/Gg
qCq6CAuofYS8bPyOi+FYyMD/c5GfoUoxlpidLFKl1PdNLTeLEEb2Ue+TdD3PG2tMi6YBk6MN2GIx
7huWXR1N6NzyvCp8ADm+kBBUUIkz6aVro7jw89y6smAMWF4/XgdufgaPon4YwHA5GTiWs7xp2wsv
iNsLoZZXpp6ou3lqnt+aKiEIs+Tthn3gQlZgp8ztjtl2W1UuSmUXtPrglFlQPLQl5PLQrlYoX+Ah
hZayz3WtgOuS0ZNBdbukabCPrshDJwwh7hHPu1brrl14uhuutUGyUDXF3XnVG5e9N5pn9uSJa5hS
/hi7LfjBJDy2Sq/fIBwA8tRjY4KyMH8UF3NpeiQpAPco2Xqu8C5qLnYHNYeS6+dGQjfUavmqZtlo
uhLCaSVv5RbDxGfpUBp/gU+PKW0WKgLmBsB01EXtpQ5KNWok/1oGi3gdh8PZx4/ZScaXdkE3id6S
T6e0k2D2PGZ8NZJ3o3YwBrMrl7XituckOzLeCQB9piZA6y8jMwgvXSH0O6+9lkpVui+s/CEPMDJS
rnA8si8LzbYuPY1qPC1JxQbKI0ZHFKX8GEzvBnsC/c6KXRDHJnZ7vcU9AkbsYP4HYdQpvPLmhTdV
9JDDkTVGOyRTTtpm9LBaYJQ59OpSHldhHwb7+aPoql9/vczT2xJEVg5mb4s4AIKpzjuoafSLMtXK
q0rxSO0DUVwmIYQOP6jl1fwDCtg/Z21IezfdD6r60zCK8nqewIltxDPPrbbzpDEY+NGUgAkZWpAh
n99U/AJYp5f91kUMe2nFHdQVkVuXo2Eo57nfX5hYkp8ndQBOWHMlKO0WUsQx2IaV196mfu3OdlaO
T1f3uo8KyziLwk7CfrS5j6Uu9xY8LGCy6CXFxl2lRuaXZrK7BLoyXKk4gq3xp5OBeRbBOsntEqCm
t+ymOth2UL6MY5cACu/FFmRGeV73l0XjDfvUq6lKs7VvPWOPaw9X4atgBws7vFYLM6RhkJqVAl/l
WuuS7wNp6r3RCcyiiZm0VjTs5w8PMjRedqK/KnpZpi9gN+usBEVbqU1yqwjvouvNjQQcxt42kGX4
bUrcJlHvE3G3Ce+GNcgpSYoNpzYqkI7Yhs+dPgvyti/oKMujHAE/9yGvwKxkOED39y7pymDnyQ1A
uKm1h7sX7Eo9t5fPXXX81zcGsG9RSdVa0mTpKuNuwHqResbCGL6qjHK2oom5LCGvw7NECcvD/NF1
NRWhCdZiVZFV2FT6hr/IXHD6SlMM+zHWfqi4LSXLMQwpPg4NUryMN0y8W1SnbX2DuyjZtSSydok+
xL6jmXl/nuiF06ID2Zf4ax8CtfDX6JvR8oRNtCW2aDHsUi0nsYpiIatSdS0S0ANd31wmGQZfH7cM
cxr27fNEho5mQdfoOvAqPnk5jdyVeIQkaFwRKe7zXFD+30iOXtj+jZ7HfNhXZU/lpgSgfLLzSPci
Kuj8SWV0NvYVOVsPnB8OMOqa/rrklFrhOYDL4IBP/UNq2vZjo9xZ/Whdt4VxH7X28JVKXWvp91V2
HgOzz4GvXGMhDikqWKF4pm1UqEaIFUWsAwyB9+CShk+Cm2JqKE5OnBgcvWciLTp1CSc9D1dKI2zg
U3oe8+uiSpWJoDz3hLyn+T1k50N3mY3NXs76HjNXsGKKq+yjxMgehjBN996YfW0tSDEYDovrxtMd
LDCQhAUi3+gg2ehd2eahMcRfn/xo07G9PXZ+KnJ/Qif/Qhrw/xJ2XruRI1uU/SIC9OaVZPpMSSmp
ZOoloDIiGfTefP0sZt3BTKuBrgtcQllSA1ImGRHnnL3X/rIIDiYy91lPs4Cai4ZpEovlaJjqa6pE
7V61pR1i9RXX21cRdm3IDIBzyJMDYTFaLwacszsnAjzpDuOnq43vRTeJOwJJxN1cdcjAq74iXTSz
njJyck2QDc+20QDHnwdQavnc+vDdt9rSy191a5WEiMTmFi4vRhqvbx40O29ASZNVbMjeQ58Ok/m/
3wH9Jo36x1vA6I59wKCvxkD/XzuaRdsjcsioDqLc7bcM1lK0MgOXl0aMILLm4tRPyAq6PN7lk/dB
dLB5R4SjHY6iJcJGeM11dORT1EeIuqV7zYibBD+EHNdD4X1CEW5vB+wgjxXEwJ3ILJaMleZBB5e5
SmzaBFjI9jo70OFTo7jYcm/UcLxiXdgcUDwtHMigOPA7tcFt/TP6bnyYTB0L0Qu5VPl5mOtmNxGZ
q8PTvOiY+y6TPkR78AXirMilvThEyc4lt5Q1zfZJaAn9p34IBZguaUTTuUgHewN0ZoE0HU8XeN3n
MdGMu7yw02vPbGJoFeu5Wy9eilc6kXTlmh/z+ou3djYHUROXO7d04zCX/GbzuvhbMSTkydWzMMP+
Y8IIfwTol+1ywho3vK0ADoanab1YWazSeoMbvIzOwowR8J1cL4Uu3DCezAsJ8RaLJyy9OTeUbaGI
MhiNeLinkbBrfsHXV86YM5KAFhVMq6HeCzLnL63Ai1BBz37OR1BcMTnhP8B8buQ4ppB26rMiBu8o
4uJ/Fywjyl6Z8zOF+4rxNZuHqgL07pgJ9aJQwa8tc3W/zFhiQSl7h3hY9mZtZveJjF46hB/nCMbj
yCrI/OxtTks9TCyGw3GK9BQDKFlScfGuTnO21znxgAnri/e6McnYWO6TbAGcYnp1kDbub+4lrJ44
OSDSV1sTsut+6We23GWb2rK9twhxfVrWo6UrdPulz0QTqNWMYXB760V1uB922Zqah4NB30+irt7j
2iSG2pTXLO3j07iU4TRAvqscZ9hrdma9Akp7QTeZ+FPt1Jtb1wJPwQwlPWVV87BCb25uzMgkCihp
BrJNjPKgJcVRzVw6HLobFrV9d9tu/rfn+KMc7sfINR+p2oa7riIvPEmmt0xCQenarD9JfKQlAM5Q
kS7ulbiv97h6kIJkw/y9XGxuL0JsDhEOPOxxEZg9q/uRDi3AtJw0Kvp2RehGbbq/3SD9SovOSr/W
oM2QVxk/KVEyXnHxsKiM14KQknSDi/vHVIDAh7snn5WeQ9BgK9+HlRGHSaK+RGn7aK3YuLZFmQ5H
ikQ5Sx2aqxpF9bEq9c/bK9ch88pQJzSlWqadrM5VTwvwQd+NI/PIiqg8ZYSUJp43v5XgU/579WKu
/HUBh4dH64ZWv0vfhM+R7/9/5/ElsdN+xO4TLI2X7/JeHrFrznsI20XjC9XY1Sxw58aS2oNB8OeW
DDho6IMaXRa79MiC7um024P8FlVuQjC11DdxKx5SY44uTU4lIrpO22gkL/ukdskDnRdiMwbSFttU
I8A4KYzH21eaRNwivbDricPqcp1imfkDSJwINLucA8UV8/diPW7ravLU9oA5wsb9ntFudhqNmm69
qIrtnYxaeMz+8+RiDr13HZX5Z15k+ltD41hV5XsRJ9q7VrVuCPEINHVpy7cp+Wj6xAm6Wo73Q6oR
6sYz/dKDrQgMreMRyArVX2gaB26z9C9jtcImk7wmrDb7cXvSnELND60JKNzUXhpHP/VoS16zsV0I
pJldCIyBTQ47JTNd40DPIRmy0DIw7co0LEV8JFHBIUNpWnvqbgflXMTjJjNHMjCGXkH1TSKkJMYY
+A+JmNBA7l1CpJuK6DIlEToAW1jC3tzn14Wop9BOBi8YnJzEIrWfj5brar7qkGj8hwNKOpKineqi
13/MSdMH0qEVV5RA2eBIGQgbkvxhXL9S6Ggz4IgyAIvDEkYubOlSsn7U4xoISXy6bxL7+BD3uXN0
CtfZRgQR3qmtxlcU+kbt7YfcMwApg2IwsorGcnavKikYKgczqp0oj4azyGA02fb9JDfJ8TAIwTHo
xbkiGrFG1dpzlQlvqyuWEnprr0045gMLS7UfCyARi3T/8mTcZDf/2NaZ/mICoLxjSuq4X2dPiNUU
mhwThWrV7sikJnGZ0p0w2KE59PBuMXOZVDRVthbR7kFVyew13XbYOy32MFloztp1Tt9iw3rHSkHW
gGjebbpCrzKxfEnf8psp5unebk2fD83XyC5l8j191wtCTGwyHTaczZ+sgUSIsbLtrUK+m0zt/kev
8fS4M9EFzFmuuh4t58jQi9Ab7HdR2ffW4MZ7bPDJX2p3DJZfFgt6ZHgAOakyizNt56sLnVt9FrSE
MiICKztE7xPGkcXKZ3U5bbEh/0HbifS827OpkCc9zvlxSYviocQYSTXRA4Vu9DjfwYQGg4koVoId
HWI+RKQSvaiNV2qNZTuoj2RQQ5bWXOfRLJWdUkiiDygEoINSCLSFwuTLbHaeThbfbRYUZ3WyIwpL
nMQKDltMa9ybnQYXqcqCXhvFudEq9dkzuBlN7P/1RE6sWY8jkg3rZDvRfuZJPKSmF10m8vQQfWnd
Hqdy/qBJYOQGhS8ZdbSH8JL1F4I/KNKytH63TFYgItlaAm7KD6IBijAa+bHakOmd3Tk/smlM7phj
NndWK391bX8/l/n4mDLa26hOQmR5XS73HTi+0cyurrI85aZMD2MdF88UJ+4OtxlId44pU5skT1bP
Q2jERrfX3OLZ6ZP6Pvao+5XWzq/ChAiX6dgK8QsuWAWTCqZ77aTbJLbkG8lpB0lG0EeGJp/QlILw
7xBuqPg9lApFfFN8B6YG0uDb7THlaEF9GfMnr9UsCY7xQa1MLxhtWhXW2rDK+/oRHyjk29XLjv0x
3vz3BuV+LTDWWw4rBJo/2pb/3p/gG7v9ipkMRi9jDlC+10JMh3bqWUpoDgQuM2LeQXTLuml+FtN0
JDSmO3kENtPqT62VZtvel0TTHVla3a3Tpu2zlUeX0fAOi6ZVr2XjkRnapNpVWetyUlPtc83pJMQE
/2FPuXvSCe3dgX2MH4DgaGHcWs6zIDrMN5va2tbUivvS1PJ9rTUnIPHz6XYXKdXY+E3hzceeDmZK
nOpzTE3ypBWkyaz4g0njfNXo2mdW00XIslJ5WegiHdhlOgItNeXFnKYLAaP0BJd4PFVSxo9j40F+
zbTlI1eJ4FXG9FtjJWxNrlyLIWBYh9KtjQtdW+dAyVv57LXiKpVUXPuGxpKqaYABECjhNRi+lZIb
xGum+nLrMXJpj+PtomHX7/JheM6kEj9MJKgJ64RvV8JaqhqOsbyUK/zivz/wf1XDfOCs23DcOZDY
yHq/VMNeM0YRcYDEfipYjaFJtbuoVeUmnTrz2vftr44Qp41RpN6tkmidXDkY5sKtupQgb1VjVNlN
eyxpxDOfSPL4ni9ZuotW5MKiFB95VTsPTLLSQBOi+IskYPWzf6mHVbTk9DVxtHu4ML8oFiYmNsTN
RlUABnRfwpB/Lwg9n6sRAPQijB0eA2hLWgQsVUvDbMyMkzq7XtjXi72dtUKe1b6ut4Zq7Z1Edw/j
2l9Orcw40DfwrnzcRHlaY/GTSemujkk7ovCuzxkcuVCW5n6arOaSwHHdCATL+KJcK0wbQz0DxTpW
6KVPkafAYo0aYH4akqO0UoxjF9vu3+rim3vjHxuojcDI5HDJg0dD0f3yVgyDZ40MVUia9CPF6E61
XIZnGJHVBhkAcUfMA+/6pnwnU9YNgO9zJnCNfkcv6oGcoSi8SSGKwQEgsr50dRpdiaFMoRdpGgRK
wqyquuweOdBfdA7vwbQ+MvbKHmlKpcSJzMs1Ic409RcwRuaZEJcyKKC0hf8XuCHxwyc5ATF2E29Z
ZP6fmIQx00feqWzJDgY30NKkseYmeGHiAI2VK2SiDMjhuSOtqd6FNv/uNRtuiunM9a4hrqtay46p
j+LzPKdo/Tth3rnK7jb77hrll4E4cn87tNYzqXPkQpZhOojfdUVDa6PZVXJQbEOcbpdCmdgVEQfA
1iIIzy1Ge5vGZfmauhtdsC3mkflpEAU12632q6rsa9n2G1nI7H0yiR8q+1k7L/FEYKxbpIeeTiCJ
DUlxylVkYIXh5Y+5mfi1OyJ20463dmvluvqGuYUT3jqxUvbZdlBqFSZAnJyG2rED5AYxUEWTnXGm
fUH15uT+OMYmQXuMKzNnyq55FutbMyfgulrSbJs4xsOtvTw77fDMpMFP5rwFsdrvo1Zm+8yG6+Z0
6rBrwAMQfyUROrCr7rBYk7+5vtSmZZNWqnavlrOy6xp7qxljDYxxPjiOEl2n7rNUpLqxdJKWgRcg
bv7zOzp5w0fsDtVD6eLlunFGZkCQbNg6Gck5qLS8HH/9Wb1JMT//OZHa6CbM6HK7yKr6KfCDA8jz
uoM70f/QmGcg2XC7IwGLDtVn4T0MvXgz0vlFtWTzokbxfV7J6N1KlbvBGs5KR6Zz3ZXPicVHMKZl
RDxi+1OxrPEN8TcVYmY/9UX7XYudYmPFOabX2811ez207j3HVTLFbn+fa0245dabUKvMx7xiK7Gb
0rk6cxtCMhAnzF6CiD4ulAuEdyzNGjCoOFvXdeqDlzKmm/txo9ht+WpNKdVoE80XayijFRM8MDZO
dGJCXbIBMq9iipczeRIrozltXi26FaoS/ZbMsYjGuXqw5u8VxUnvm1LX/H4S/nQ71vfcx4c5paFK
IqkZlFObbZR1RtrHybixs1XYMFsFt1O5tIEatZlvdl26J7JVIQCyOtSWTmCkmW5Lr1Qf/nwyaVKT
L2SKFMy06WDYbRQcY5EXKCDmA0Wvq4fbqHBJkpfZqR+VEgVLBGzxBUgDOAbuJvuo0cA7NaKg65Py
OBWzYNK3vrQZeFyHFJe6ktCW1jVS07RSKscuTbVzKw3ihgtNbgG+s9xa6XTRuonlWfmmvYthcVxs
fTDe/2aB+HdlYjO+Zet22CVxJ3ztuUZRPPB/SD8LY8JHhdXTVHr3bsFfGTLj+CEtaEm2Vnr3IqF7
qqN42mhElmyclv0/bQWCltosH00SEBj/AmumMve1Jr8rp7y+rAwhPGbtoyDPzL91fej8HpJW7a/p
aO3/HAYJpd53Ck7oLLG/Z1YSH9oU7xdxO1CTyOv1s6O9VuRyIgJKkVq2ufWh23XSMAvtb14N8+s5
0eJNoWChiYEa2nG+Tg/atO6E3lBYt9UyBUzPW5CLXJLFM4+zeLg1FCcRDwfNY2xCvZQGrRfrB822
4mvWTsdaduZTAzhktbVcTXs43nBmt+/zHu7HvDtSmLq7W3d3Zjd2rPZhTOvokuQdQL4dwWXDzmyd
DKMQHeG7Pkw7yP2tMDg5qqoAJlpu6g6Y9W1SkQj7wZJrDxbGeigN467LrepkT1p+ItR02bWqm/7l
eHUzEX/ZlVFQc8LiiMMp5auiRFOhgBrr+wRtSv0xx8A7ZhI2URVNyWOmwoq3I9ob3mTe5bNWsff2
CLzGDEZ3QjQ5Gh/f0/LyZKw0UeafNNpBlh1qwmybtbs6DNrn5Ep7n7HQbEbZels24mhrFpU8kcBk
08elfO1NHtUITcueSM3RyNtvNx6pAoGEIwIo8mrZ3oivWTqtheM4UXo0fxk56avQ+eubgR8FUQR3
DYrVLyOnobBkqjmI5KyBoVHZTeVZdDS67Uw73y7Iw8Olr5XXwa1+qa5AOWa48+kmnfkzoXHB2mIN
xzBsb7zV7AZ/0Qhz2+oukZFc4rESh9HO2/OgTN3fehT/HkGjDOJ3sIDWWvzvy1l5VEbSmWhRB+O0
fABzV1o/HevNgLyaTtgxnlXCsZPYDdNUiGtR0Nbq4rHYmwkhwHB2BR0+6ILpoHbEH8bxZW7r59v4
TQrXYoQ4qscsstTj7Su9MOdd7GWTONzkd9M8zCTTZI9mOydXo0lflNEpwqaN7Vc3yjlaNg9x61Uv
8NqITV2lEEoy+1BlCeobCMShq5l/6u2S3xfT24zSd8NN254co2tP6vqV3qXj9i/1xb8/c0hMnore
B7Uaep+v71lUOZG1QipLFm+/TPVADkobo/LUAkkWzWYpjHQ7rRBOfUVsakDqdp7LfuQxSznPiXy7
FcdD7JiXruQBiMe031lJemeJRp5QqfzvkiqJPCmzePnvv8D+V43hqCoUYhTRSB087+unLl1z6HJz
zIj/HVBLNYn7NsVTcp006x2R03cqIHpmhlE8glouHyVm8qqcuodmkOVjaWKQKvOk3Rsw/G0Sj89u
q9o79Fz4OYYkfURkaof2PJgb4akKbZGsDG59/BFq0g7+1A/FzTViC7vymJnzSVqefJpq8WENbBca
/dx4MtqzU8S71jXycBxb7Yhqp4WTo4KizgI4QXvda513Gx9GIPq2uc+HbgWWV4+Tzhg2IdMWRtSq
BWvZ1KJUtZ46oxABdO8q/DMm7Rb7J4VNer5dnMxT/KltaLdrurK/3cO3ijaZijeFwKldQf7ciWaB
BouaQcOSTn+7tTTV/qezYhWRQWBZby/sdasu5Es3XdWYOig9JmfaSN8hG+RBHc8QeNaLa3oEw6gg
M6Sey6tB3vm1mZP0TDlzf/uJ2z9h4mF55GDiZ3bG32TIgkgM2e/cdebHuMA4eKPz8/Zq1sR55g/b
eb2odstCEFNtPvXLIepm48Fo3sa19qdBgzvHK92jdW8199VSXG635u1O/XLPVs4AnQuN3NZU3eY5
YZLsFM0h0pVdovTDyenhlSspQKM8QaYl02nZG1PKfKdTnBfO/7/k6DSf0FO6RMAWkoCwncmxtm2W
2i/ShOI38IzxM+0e670BBN4FW9Y/NCN7cWUsH0rBr07r2njI2xphB3qUQwE3B4VsB4l74URzm5JG
9JhNXRbPHvhwf/XN0s5ZFr9C9E2Yp1OjJB3cK7GHYZI6+XPBeObEN6mRRDQEfEriAOTtgNjdeCXh
8hmI82fSg3hnBf9ZtOlDgQriz70WzQlCYFiwIF+NHX7YjZK18fZ2HhZ2EzhxAcxYa4gwW4MRFmhc
GwX36s608ElJb5h/VLIPSo5zbxT0VlgMatCnTfSsN+Q8m6hMN3lqmQcaBumGHlsaGr0zcAzz3i03
HR/I1LhXxj7dNF1zBmnKYNPd5dyKpyxVgUsTpf0Uq85vdTCvrM3k6LnJY2rb2S7BVhxM6B72MUiz
Q1dZ6QEWGaaEWmwhMbabBW7W6+isGqCByeEwWFQynczvZUx/TZ1WUV9rMd4up+o4ZHZ5UWRr+YXi
9N/0qsVNnhG729lEus5s02Ob97Ty1fSb7cnorOdu4/frSxepHhijg6ZrklPyJMZjZxPZfrsYaq8e
qpJ28NoubtmRkGaX1Z+X8/pvQpclgkSdYCclDZE4N/e0FbSdM2RTKBTK+6EaEQYnVzXhPOMhrLqL
vK65c+ek/fNVocK41OJ02Ny+66w/0thFAWefnmqt2pdUmOabLCGvDaqR3kWzoe0Vb6bc7axy26q5
eU0Um8hJPU5fmzzOfF1W1suieQ/w+DMfyIG6M/teXMRAsHDavjiyP3tGX/2wnSEK6sTr74de2ueY
Zyjs8qn8gbzb1xzhHMikB3huxcsJXRLtBqTJL0VF726NIVZJ1bLT6Bn7afrYmjQlx7E55RFyq5n0
lDu8F48oEnd2k8E3F4bna6WzbCguz93QOM8NmYHPNvi7Ry21mseM93o/NRx9bi+Fx7QSVqvpozms
930WhVW0PPZuqj3dLrLJXlD+V5fbKw9Hw5acNytM6vqJmJ7sCKCYwHdVqzdmV413MlZQBqyXuS6G
YKn0/uhVprOPE4J3GfHXzwNJsAnCqqLKoyIcjao///my1xnwOIwVHGSdB2KzDtJwib3Rhm9qY6mH
emh0HoSRAWoJoVup1JO5jk27fFFP1VTMRHYrFlchPbpfi8OQbRFbIp5AJhmqui1rMkpR7rvQArmI
6Y6cp2zPhvPh5VpY97L+RC/yoBZ19C5g5QVra0Uk016h2RXm1ajdLZwR7/plWu5sPx9VMFGdPmyG
tWlv1nZ5bvQ+XvdTp0VQjHyjmp/M1bVjj4huK9AypzIjCMKLGSE3GbMj4oW6HUrs+ZtRNAAash7F
FzK0b0tPwrI01WFLbNNnvTgfZt1yo/Qprv+OHvMyER8KAg/PDE9oqsTfZgS3hqY8aAuYbXr+lBzy
3cJ1I/FQ5CK970enP06pC+Et8zakC4d94qlBoS+qb5YDKvkqSbiDJtOPalH6KvHVRB4TqI0Wm9Sy
+ui54rEB3hG1L2xnTtj2xlFG9rghatVhpWv2Q6Y+VUn/U/XkXnZuuwdJM/tGWSXb1u2IGCjznun5
xxKlm7pxFojEtq9r5bjxlkM+Fx/GkozIaiPMJIZJmylwZHUpMmPZYXb6sGZimWNkFgecMrjBFmHu
CqsxgkRf5qBsQjfrWafrCp/SUP5GLMDEqkqLgGniK/ke2aZv43uznD5Uoot9JY1OA7MCyJg05PFj
8YVCbzH7ZkROthM3rXw1nZJZeaBzxu1fl7+6aVKPKhMgv0iNFlItgozOIGDdrD38HxxJPIOxlHcx
FhWCVGrggVZIayLeVgsrTSCVfMTYxBbZCkYtCPM2Qhm1oCqN6i5jjfcHT1V9WzW/QehtA6T2y3ak
EA71dpNqQt9HZU1PsMvQJ06nyRw+8pq5su1Yr/YMcgNn1VXG3W+ewR/WsO/N+9Ggp2HA9pkoQxk4
4TJVaAiR+RmwXdC3RsvqEU0VzpGZbqaUyXulFGD4XXGMu+XcR7W8lAUOn3l2XsA/+AQFwy5gQwxb
a7gA8SUSd7aHM3qXjOPdYFjVtitgWsXZqWqQTrZkq/vmaCmBMlnWKuTpbPHkJIt7GBb2x/m33U6n
lIQeYbnJroubTy1CkoFI6SxSKULhEJUOLHtTCYr7xevu3dgw/KEzXsYuj0LV7K+88WxtWqf6KboN
VYzkPoKZqh0kk/rUB55GY9Ph7ghr5rvJ1PWB2RlM1kZcHOkgv3dExdReuaBdEFWgxDRThDzNxbdR
j+djZutEv1i6DEpz4W+z9WDUmi7osT0EkfC+e90npJ48KDP1sXBJPc2k/dH1bo2SMtYDlntjdaUk
e9vu6LjhKWJg7HYc443yd1IzG1QWJAZ1wu1AE5/lx9USQOgdTYg25gShKr8nWT2XUfFRkFZU9eln
4xnLfhEPDJf2PGHFPouw1yLLPdhq+WZEgxlIm1g9DgasF5i/SqaInW3Qg3uUpHX4ZtXz493oz8PA
KR89/cKz2Fv9vEOTuZM17ay5ayLCtytj21F++H1JU7lxFPSTrTEcyuLNdWc62Q4rZmEB8E+nlLzC
XtlH5BLwkdqhWMDetBWS89zdGkO38kw+R6K5ECp1dCOn5GDPK7mao0Pg9HScZzxLZabvOQFxl/Vk
qOh6wS9X04GbjYvrwME11eWI4ZixBvE8QWMYDy66/VUXxn67sWGQbjrHfYsp6gKpO8c6j+4hhC5+
M1bDlgjxXY7AbZvbngiWVtTBnNaHydKwUwn1aNbV90VSRNj6RtNrlnv9KfXQ8PRmv8+W6q0icsaX
VD+cedVTRMeSRbNh0tdDXLI9Aq5b8U0Hy+exVYWJgbg2GyG8ZfVxqPCLzB10BNQSvVijPzCCOgCw
QGynqcPZui/vIno2WCcBykacdx31UypbhMeVX/Julotp740elCdRCCcSy19daaRB7Y1bs6yivV7r
zUakb61JHZsurNeiJYBOG4mIrKxNOi5RYHitvR8MOmJNc9dWrR0ohpgB3S7NaZz1Y6wiRWqcDqUQ
9fwk0SyUKfqIOqqH0Iyh77RV/Smc2tv1lEggkN1fUz0OF622D7UEqSu1p0jkqU9p+plGhA0zr0ts
GaigXQ995Yb9SESJ6b6Mbck+FGNcJFlZ2Yil64Iuyp4csdihhmBnk+v1BxRc7EUJMTnAhEnJrOm7
tDRqq8wUrEUqEUAehza9fUk0WhLWoKwZJUQ5z2m0y6ZsVVmX175Gyae7uyi3a85hye+FQHB/ajTb
l3kkOOeO915cfXalvJdtO6IBZFAn023m6S9FD3mwEzCSi5IzhcKoA/4wa0pu1NuJaMqw6YE0jt6R
s9u0k2X0I5mzC3Kkayzmh9Q1HzhDPDsr7EkZrW8Wa2DfGXlgt9FxLOhk9mP0KgrvQyNrKPCMNy2S
G02J9oMrXquWv5HA929KGf0sDTYeZpMej+Sw+Jpl/7QK195LJ/6V1N3GqtP+oNPo7eo2O7ieOBa2
9RRHdGTcCYA0cZAssyyDSX7kI30ESf1Ey1s9E/lwTvBspgiaSiRCWmOiyEuCue2uNAF2cvxsk+po
m/18Yb23Hu0OGX0OL3vUkb3Y5EgdShKhJid5VY16N0cSg2O1y4eYbM1WXgguP42osbRux1FNtyFY
EN8yBiStYSONcUXk2vcYA7Ivpk2iwhLuhohoXyOXQT62nW/WNUQvIIm9mvzmfGltMB/c6xyEu4Vf
uzM/HYfTKcPj+gHfoA5lWzs1ecPNZs0/dJrVBORMexumUDArtcZ6PBjbmFKQb891tmUGP+9ZsHb1
Er/Wi2sGSut4DFytbSkg6C0ILvbMQv22yJ0d2zUnLnYeHT9jWIW1rb80bfbuTF7rjxPaFalizJbt
e+5y4LD6rgo1dCyFaxCTPSJnHHuWiwU0WRGzUedNaAhjX03eFERy1tcD/7tjkp6KB2TjuDO9gVxD
V6wJVIwMM6sWrApawarPxUaf28FPIGX7ZRl9Dl36qMpgXvQlGJCNblijQe9p9BDVrJi3U0aykq4Y
58iMzpSeYV1g1EtWtrdLWMM4UnjYLGl9YWGvBUVuG5aO8AGHwJToFEBYLW7vS9yzzhoEj5+w0Hwu
ZfSdRzbetFZDtHhDKCEOcN+UqwPEcHbMI52tuReJTd9HZ8WHvD0HhXHSkt8GsVmJAyrYbY5ez5E1
Eouxw3eHAwvJNCKQ+Dga9auFf8CXNv9xrK+RAgtkWvgzfuay56jlzxjjp+9QhvnO8JRghPNprJ50
dfjdDD3j5cjdADFFQSQ3UW2bgVlbb97CscZRCeUTiuErupMcqhQFRJOrTxYCxMHVEGUJNw+UGh+l
UVRhXOsRJ+fB2GChDsyUGj0a4YvnjqKFjkSmz38CdFTf9Bt1JLQ90Uo6AEOzXfLF2UpmFRGSDYSW
bUsnujoUbQ79Wil/CiauUcs9qq1xbapcOt/Otf3SWjZVLeeeOO0+e0XDTLYoO3ACmk84RFcV0T1L
sOPb9vfVc22gLdzMKhLjOs26p05tVAaZg+3fXpbrv4maJaw4lIkaX3PL1p8nu6MzP9p/cYk6/+S6
0C8D8KrrDr4n2DLMp740Y5UGC69A/s8TvQ6Rh8oNUkPnVNGNxfE2ssnILiOCZ2MpZbyp2k6eU1nM
e2bT/HU4nRoSEMmmdceL4tih4ml3Ok26LWtg+ZS1HSNIBWe/mDxjS6xWe2wM/nB9jR66vazF/9Wh
jd5ZZKl2SpTpuSoV7y6GU+6XHrjCP4Pk3u5z8GuOxrPhl+DLITDoYWa40ZM1CczrRHoT94FcGMnS
tVwA7CuZKg9K1dkPKZuP2+fVLmb05hPL2V7vwAioxMPjnZ8b8725qeaYL1e7po/Nw9RJa2emjb6v
LOUdLfJ01/erANuykCeNb05F3A/Grv9dCGu8JJ1h7/+72fyF3bj6eLEBGsCz6U1RG1tfOprJRKPC
tCv0XrlwN+hJzG+pER2mefw5NATFARBpeCuNn844fR/VGJ5kotE9cAaDfYs+m4jDsrJgazv98DTL
2thbDpYqPen+4qO5UZb+Mc1xVBB4K6sIh6H1L+WQsDk1F0h3eRhwfoy0rW8SkmjRiCJfXwLdKncj
dsgAIZ12Nh3S11uz26oDSa63SxevT1bhfIMNxJy3SurTktbajnEoufd1FMwDN2JQto18GIfEZbhN
1ewUykWakUMHNv28vXIVzfPpZHY4kfT2HieCd0dCs3YdI+2Aan6VL/pITMZ7S47mvV2WPd4Zm7PZ
2DQXMgmSINWIkWjWtxGtuBJmWaHREuPlaJvfEsahF9XtuoOi6H+R3P3borm+jy6jQWap2IW/zpf1
lsM9uS0ZjfLVAJUt5rohVyEba3z5P4Sd527kSJdtnygAevM3vZeXquoPUSpV09ugCz79XWTWTPdt
XNzGYBKZymp9kpKMiHPO3mt3pZEfROj06x57C4GVY/WcuFSivlbhqCvka9kFYr3cka5fH2Ruibuq
MrHP1jKwmNCIYpi2npOBMujPYChEz1uQ87suSmX+x0X8//qNQKmBBEFTxv/9+zcqWDvyocb3fPdF
Dq04NwUNgCnCGg9hApN61idrfGXHLCUNLSWo4Qcf9TrLn6I4i7eNGQWATiZxMkfN/m6X5dnT2nZj
u120XQbikb3rOKH+Gclg7LSC6UNO1vf///1ozPfb/32RM3awrFllBlYNIQDv/0OvHzUkKsYGaiej
Tb5bI2qqrO+9c+jQxdJsPNd+GnIYLPZ9Pxgbwi8oLf1OP4vKhfCW8gcfxrPRxfZ7EZrNxlWl+4Bo
mAhCQadEDNmFiO+C305P/uP+1P89HHGZzyNEQVMNcxdA0L+WEhUC8MJOYa0qZqME6DJx912WTdIG
htb29kAzmNyYzU0YItsMoS3nCRzevqm20TqIjGrOOSCv+Q+pmv7vkSBrG/czWz9kQoao/17jUvgQ
fkbRTBeHKM+OD7eg6f5huw3eGU2Vp3AMUHM4eXeycGPfP+NEBoyNNdphKevjf0x29X9/zPxIHnNp
Gjo4ImEL/WtjRAntuBFqC2ZFOFEQLFu3nviebRGgGnSn4VUb5C9Qbac0ax5HNLRXU4vNNQmG/ymE
JynhX9ecawGoBq86wykd1zLm9/9xzRHrGkEirDmPCkyKWjPeej6HoSO4t53RJM3Un5owvIW9Js+Y
/61zqGfOzs8i68nLoL5onIsyjNybPNbgLHe+JGYNUMWs4jVyRx6BCP6w2wFPlHKjrV3a8mF507RQ
aaAkS8lDBBaDn1kGvfnmTpRdy8tM6O+eO+SzGTbcccBAFTbNcoOg8na96Xz8sYiCAbEdbIbmjJ6p
+xqfL3FjB8lge+WlIbMZD8mZlkVcmnovttJljZr/LS2JgbqOxBA59NW2Eejyrdxfh6ihP31SdDcS
+cJ+ynwYf7YotondzZPIXG2r2oo2taKzfocwYdT2rirt/Adtfsi71GSBQXRl1092Lp6MJEeeRC5m
iaFxxn2EhvficIJvCvMNuVjCCGVbNhVRm3enhJEyJ0cSc1ZeFh00GV/dYWIkhLLMnswW556uv3pO
92xBMLkpAJyvVFGsgio/46bxNgzng02kedrODtCX5wG692Cw1VZobbkK6CrQ3gLfM+kFnr2xsV9i
HOxgwq2HXAM5GzZveom8jr6Mf0nSRD9UWhPQfGlRptvi6skoemgYCO3u57vJM6PdkAn3MfL9jefE
5rmJLHPfU/AUbvs7axLrSLye9wiuLD4xL+aa49y+Jh8dPJBs6Wdb5iCvUwjtqQ2Li/Qqcl6b6c+z
6NKK6DKZMJaIdM4xnOG2ugRONV3HkiF/bMaMQDv7yO2DAIp0o+fd8sgeVz77KTSiIUFF0RbJcHCj
Md9XfvtDIX15sHolNl1kWyeoAvapLqIaxZt5tEKurGm84gOzD31EJA9pTTb9oZjIkVngJoKqIU2n
8I6m8pCfSSvbCzW0Ky+2CeQzPKSOmme8Ne0UMvur8z1T7HS2FpDF/YzvZnrGIdAwBEUmPJ9b7jfd
/ExY6kkRZ3pYvqQTsydad3gf/eTbVJXWjjxikEWlVl7bpia9oEX0hIcWKEzMaNWutYKJegBKQuA0
X8fRhAhG2e0jsOH2cci90x32FQQx478hHa6jl7dPWWa/x/ULoXAhVWzNiMWPKwORkKluk3JH4sxR
V6eVf0YiqEPF4oG4K3NTOuB6BUsGojUeOgs3Xj6ox+WVZlNIBjOIIgImNRuAmSgHt+UZO4dzLAPt
xZMOh6XAf03RrW9GoqEPk+18NxYxUvOiJK0ELE/uVtNycdHS2jwPhZOd0RwSe2iSe00Cl/6J115B
6FQDwbdm+phjIXqWZiEotq3pwZNdB18ZK39wZXApz2ghyQFq2x56VJ4V/Anz+MgEcF/PajbDc3Bo
5YpufknrbGPVLUr8JAn73UQUL9p9AvVso9cAqbHfQT0IH4L+hxtO6hTbmHbpTVI8Lq9xdhPCo7qv
RX2U+5VGKG5qX5vSxIVu9faN/RX9L+FTe8dtnK20tEcQD+q0UNx6sbubb+w6cPFbZe2zsmkZNdlT
YVpv9/dwQf4IF29sPk4bpzEAn1O10xaP7d1gMXOY/7tmtPKnUT1msyHGpWG1i9E08TPwMlVFdIWJ
lG2aVOnbNNfaa8YgBemb/toTafBSF7+VnbMwzRPTdvxqglgRHlbKXSel+BUU9NNU7z9UnAhvQCzq
XTBCsErmQX0Tj+piVtZv3euYnnHLi+AAeIcW8KCaJ2Dy1YPwuHLV899fFZ4RXSuW4vqTTiRhGQWq
4ETqx2LhTqRyDkqLqn0FYeBgEr605vT63eeT/4YrfeVyqvuBNyPCDfmS2nkMurUipJAMkm2sE/8U
aCrZNulUsZnN1YJsy61R5GJfWAM58hOGm6kbPZSGPfljTuB39/suGBHam9XIGGO+A8seTTUzG391
z4lsaTCcmPNe8tqFZFB7yGWCsqD4pqC1BsURwxNM3eY4Ukx1Y7nXbf6Qo+p+FLAd1n4BtXN5cP/3
mW+ZFqtMD+4tLIxrkvnhHtVGsbJpESJuaxv8s2OcGhdVvQSBER5GkTySe5teyvkhNcAIGF61S5qW
URY7+WvlCyBzHDPh81HTIZh3EiQKjBr/gqOxHnvPe1TC+ctvYboEYTlc0JZ0W7BI2mp5ubwhg/bV
Q55zyFxGX6s+0lNCkcp1Q9T1FQYY8NicI849vpROU7QXWJUzhQl8qqLuTQYeqcq6KR/u+x9yNO3w
z1+qTuto1ReAHonFJj2ORQcs/PzU6N7pzWyzKTEvWmaH73Hpf3l9CC99MaG1wAZWHsrdsKv0z/mJ
lprZQxDY5abwOPoTm/bWNh0+Lbvad0TumjOwZqC3Oa1MBiprMTiczIpwwrxJhjtG6vITYAQcLk2j
jZ8kTfVQ/tVYX9Ew1N/buNcPScPN008+rT2aBVuEvte+8KdX14oIccqTKt1ZdTZdUWsaW601wq3s
asSsWkMHdD54RV0ybsZE0oN3UUp3QfZhBAwaU2V759zqPLxz6i0w6k0n6uLkcJcj9Pz7qfJprtea
++1eHCx1wpBb9inEGcNKLSXB9stqJjU/Yiri+dtQ2M1eYd9ZLd64xfkqhakerOoncYL6O6Pf6aha
dvTxLEMhH20dpTwuxmSb2RY9M700BpZuzZo2BcGJ2PeRwGS3eWbhRDtpMeXT5/PRovVPUYLt+jk5
NVuSUzV7zFd1BAJBVE30AiUgWWGG8y/OchTnIK+fc0g2TuUHZ5hHK68Kh1M2q9+jYTRYE2tOkwA2
7nL+v4X9rfs98D5Un3qwvTxGJxpL+fIyc1qanqmFRnfKdLFK0QLunYBJLMY8d5OQD3gK9fT3Ap4B
UKfuCJrScMezFmfvaW/oF92ljWX52EXmw5xUZvrs8EqSjqwUZmrX6WHVyC44VpJp9PIybtzxyden
/lDRadCzLP9W69pf8QgP4n550AKn0WdnI7HfGVoL3buhyH1h4uoG5zotx9XEQV2PG/vUVPTWe09c
g1gk8KNK9aPNBBuur3O8HbzdogsvMwlbMI/S+8vBGppDbFj0QKewelFl/+mPjfeh43DNOcedlgei
5MVJxf1H10TmFYdq8ugH4e86MtW3kA2Uq7gz9nZVqW9uDFZHiw20Sfwr9PqfpXEldye+1nq6vaNp
esAHP6ga6NwGbFx04KyjDyxkp4ETewtV+xZNTKGoyJEjOWH9kNTDkUBYprR5nr5jCFtbBr7vFonx
YTL6aV+VUfwaYIhlMXAuDeLJW6j7ERb96KnOsurYqGaL6VK/Vk6rXzM4H9flZVLwWQxZ/RNTbPFQ
xITk1XHFadlkAra8XN4Q8qleXDuK/FA1OMHaDFX+a+rWUs+Nz2kcfzcAZhbfOQyxd4/S6TnJx/rG
Ac1cobVIoEnOZlh8z/W2lo4Jo6lsDpVjlatWORpWL2nyk6tpW6eDiYYK+7C4EVBQ7DjFIXFoAGEW
bkQSZGmcuFHv9ROnAkJPLKWvA5GWN1yKgKxdg1O+LHtyzkuoZGE4XMuuavdlqA1XzlXtPhKju0v1
8dfEXXblWDyt09ZofpZ+9KBzR731caYzHDWYtGRUBrAzX6NK5JscVC34itkelTv5pis0Xs6Hs+Vd
u5XTwWlysevoPG3RixIL6SvQmiQYv4vY+SrQ59z0oDHembpvrLwZX5py7Ajfpj89q//PhHbqZ7yb
4D1lelpeLV93x9Ss8YLwTzCx/M9TDykY1rH5v2m1n6HjaydHtd4G2KNa+ZkbnpcHd35WJsBK1svT
WLP//f2X71H78rcYBpx3M1BoQU9WqQg2Y2kV7IIgluoUxBMAsrsLWTEpkY7nPORu6j3q2LwWDVA7
MWAUbbj1YpK3g/nBzkeC46j387ysn5MoYZ4no0+SPqtV1plbBcppp82GhjCv/jwsLzk6Duu2NEba
AgFh6Eb21OaaOGLJb9ZJW4kzmMdwaxOMuWd3Nt8gipAMlJdbV/j5lWNZeUssZ1hjZ8m3xVQnwK86
e0sTPdyGlql+pK5z5N5Rb3ZeHWibdfRzdZPJYV5BJQmcL69FA+i27YeN0STMVX0YLU9bU+7aL6Tb
vKVa7Z8Zkz2hUYguC/GMu2DPwJ9rX9fVrUnC6QZ8Wt2svGUAWvuP8/8XmfPopOZ4KsNAvHe6fLdi
Xzx4gLyuTZj/DNBhopRxviwr+atJ0+gtRYC0a2tHP5n9DjD5+Ob2j5YVVx8Fjsdb1Mev/Gm3ZE+7
vytJuTCzyybPeHDsVNsFFShQ1667NWgvieFy8F/tLhu2eZYivpodp6buZweljxokhZGJHBVxVFcU
TCHjm7TKoUPMGonBqL5ZYIv37YwbI5wWS1saedsF5jRBvzqrgfkos/381czHcRUWCgtgjhIoHu38
VztQQGAKeWuF/auKCHXNUooi2EIUkkNIByqvX0KQA89sCPjC60Hbe54X/4DNsVCtli+DPNGoX7Hf
BHb/Zqbht2EcxANTKuvtTjPT6TMdmZRbR6+MnwvMOQ++2NOXxrGfsFNngXx0kZmeGF9AAwnp4DNu
CZ6dyC/fsbX37LUWNVVcRN+5LYKVmNyS9bz1V07JgLQZxhSuVlUwmEnlz0gNB2+otXetpVVgcPxY
h1X1V2gL7QGHIrKS+RkWy3A3gcp5oNjma5VGFZ4CP8A1xMoKZuqnFD7I28z9YsaLfNavDcZdaXtI
SnHVzTJ6MJMRqZ3bUwgoue79jgMmoJhT2vHNPHLGkazU4cG2AW8mLY67hhU5C81obxkw2DpbT/Zp
g8jJntv3rb7peiu5tFmW7a2y+sm1CrtQj3paDdkuGdvTPCZ5T3OyhluCe88sz9G74TI0i02stcu7
Vat9DqVdXEJGw958XGeur13CkdhnV0MmkPrUR340tvuUb01XIda3i3RZqGfUAvGLgli7SZwyP0JQ
mOFlBaTLfWRW/d4bUv7IRRtsVaWSvfLs7lBALXsb6dbplHyfwCjgWxYqf9A0dR1Rdu+QDU/Hshyc
U1hxaCs9Y1cosAvGZFXXyh2t7chW+BL4kbdiCPUtSaPq5s3XQzZfD2K+HmCkwmCKmQTAhiOZhUrQ
at0nI3XFYwsXSsVtQg0nR8jb/DeOnx/+Pt0tR7zCqM79gmaWKVrhOsHwg+E3LtZGl8Z4DY3kHPe9
9WwEAmd+mb4SJg79LvabPSBvau2sKA0ojHZ5qMf2ZyP95tUnnOhgsabtqfIPEYP2h87POQ/pRfU7
4iNLiFYXab8y8iDcW5UsdmMZMVAVSfaV2xsvR6YfW/lPiYRz4/t+fplAGN5S7KNr20/zjz8btuZd
UVGLB0cVFPd1Tb0fp85LMZnBS+jrrznb9bULRX8tS0usPO+Cz2b8EEWTXxwHq10dNNo76B8snt37
QtKWQT5snAKZgpnrLypqnztpe69u0l/i3M3eA6mzAkj9Oaq7J3umYmT52K4DU21rMGGvvdutPb8v
zz31LUL8BsF92QqcoIWRnUML17uwE/uqO1FL1ITWPlezj1oT/qFshv3AeLimVUSfC+xKa8cKsFdR
7ZaX5gJg6Qdr81k61XgFwEHGVGc6CK/LEjZO6XGtTv4WZFx9Heu227C2ciKe+RB8JsNeNB3slIJO
mA2Hfrc4V/s0/eWCSrETHNSJMrkzIZqswP0Cq0JWspim88z8yr2+p3k2aZdKb/sjWeWvY3dLKiS7
4FVvNHHlMRy1+sSLaPnq1N3CtHLeaAgkOJLcinGIFV0hZFfvE8uvyFg3nKqLsRSHKD+UtD90HweQ
VXtkYHoj9IFkutR9rm06I9U3mZX6uwIBlY0QoQdZPxnmB8gJSG6FK3aJ06Cy6flt9QHlfWLEXygp
0Umn1xAZ/PPywF2gbVg5y13Qqf7ZvyGFJYQpcbbLltA7VfEkGw3MvSU2scVOrkYvVYA3+e5DLX81
CrimbJz2wBBvfB/1/ighd/7UYnDaPcGle06GDOw59ywPyBFSDpKds11ewm87jRKaZmcOkNQWjNpo
hI95Zuw6ZlovOuntC+BDagh0FpZxqSXNjRFDVpjDdWoQbqs68jcL7i12cvvULgh3e+gJ1GtgvAlO
6Mfat4F4DkV2uv9YSOEsbvESKqXXxOtopjJUXJYbUr8ZKS7wIyq2lNbmfGfnKk8vEuSRNiD0nJi8
cjQdIMd06fX+1BJpes10fGLBwHJbxyhxwjg37twZltpuU6nKs45POn29aG1ODf0UoxHbdgbvabbs
rhi+jt1M318e/EQXW5sffv3311rHV9esinaNRguV5jpDgB5L98aOR2tj5KrZ2eyrGxb0loNNUp/z
0Wg2dMo/q9aMLkvUQW/JisitlOSHWSVQ6N0Ami6q96WHim+ulszERHwVJ/XGNKPi0vg+JcFc6Y9m
A7HViv5iDhJwqgjASE168GpJYXTrVJEJsXB2JsNDOh6F5WZ52epTegD6H6ycKGh2Zjf0oNo6QgSa
qjkhOmNdV33xVA1JcCoTQ4HSCvtPqurtRHbfNyA8ctfOY7AiIr7enovbgQvxHw/S6B9zHcHQJLVf
WWsFv7Xk1xCPz5Id6tQ16aZiUT7HOieYOVF5gr3NTg5iZzeNiv15LOMDuoPoScbdnfTo4YR5aSVT
4gztO9xCFIKp0NCJOUgBaaYuDxAPnjQ5m9ky9ZZKfuR7e9NJrfhxOWR29jfSVbPH1m7ahwFVCbtf
ePbms77rDAmwyPn1n6cVjIYUSsQ19MqrnJR260q9W6VK+qe40xgdwKoGfBRiAu8oybA/zC6cWu51
PIAnKan6lhK3VhqS0UGkF4ZdL1GjfG7sC+R5+cAQmiyOqbf+YvyAyLboosvY1fElbYJPr2ioSDup
to2rk2h4IP3A+F373osrtOmttao9Mea/l49Pcjx69pBdO3PHdb6un/yKVTbamGOCRLQSztn1Zfup
g5FayTDJPvA0G1wobnoaSIXYJC6jl3nqkBJr8AgD/NxLg+IASe0auxIuSK/tkSd7UPhz6irpleel
90sSA4MYwW+bYeG5yALxjp2G0fcJCNE6r03rHMAweGl96ksnlE9aFUSXvA8/dH6Pd47rDHXhHC2v
NIJnxzJ/zwKtg1SMD9vLfkXEIH8FGcgSlYqP2EymLblrLaJ5u741QNQcGb8uMJGhtj5jd1QAx5BM
pshMzlONb9rT2+BWBF6/tZTdPxdZZQMSm/r3RKOj2RYF04zMzLYIfuuz6zLGn8+By37W2G91qw9v
uqb9Erk/nxpiitn+Cl+cpA71hSxnZGmvjRfMIXTi66HYS6vYNy3mUCtrmYO5/hxlgYp03U8DpoP5
i8vboW57l5LWx8qaWhj4/5tcszwrEfu5HsHaY22L7At1eC4qcRoMNmwqivkRmBA9l/mrzhB5u0l2
76kR1NfC0gD4jGwqTiPRzc0vlzeUZtTjSjp1fZW17Z9KL9su7/79T8ijdQ7NKN4GaNKPCgP8URTo
zQsElWAW+Jpnjt2Vj3GPHIYQGA24Y6KF5IVWU3cZZt/O8ixvvzP9aQmd8BkUlJ7XXWQGZkqoCqUf
ejNUoMi7Q4bxbxmkm6OMaMNXo/hivoIQOK5c2BNpiGzcic7CN/LL3w/AtBrcMe7X0nAMc20GVkDQ
qYezKk3jPLgOWeDK6dIPIzK7h4Fjw6b1YLcsq4ldSoyiJfYZbeyOvYzlOgu5SKIo+VrASwU4h2Oc
wpmxNEzoyu6a/bIPdZ2dXobMQLLfXXFZZlvH7KIXemTHAhjPZTG9R6od93h2B7TVrAo+ekP50Uaj
d+iNU2uRYGyzqH8fhfVYjsXEL/HBmnIKXYxEinrlJfZZqAdFb33Uup9habeHtAyMo9v1x8E23HVD
5XCSKezryGdEoak2W5uybb57YfbB0d7ZTM7szhVT9eR1oGVnIxLkMSyaA1QVd0yug+43P1EvcS/U
enhN2HsfbcHfPBvM4GgSB7RdVDsT1c/KdJhg/On9UsNvO5M5HzJQl87ROCGsrOU58cFJdMEAU0iC
NKjM4UFXuHB8F8L5sncuDXBj8DDumeUv0Qv/XDneuUsYsNFBtc9Mlz8zWSsmJjPzmUAgfGdW/aDH
P4O4GR9V6vtr6E8nbW6bNiqotvhFGRt2DAV0iBKfouRXrIfyN93tvzrIn2+sjcmutgFm0f7vrsLa
EmK9ig2MLXeY4uTQ5EUNwOln3kdVGzEPjn5V6mH0m6O7sH6kVmJ9BwJtZsNtmDsZC4R4QNvZmTiX
Q7voNj1GsksjKD50ZY1ru4zfxnHo9vdhd5f18bk0T13eOO+tIrkETaBPwpNxjqi+jojTmYHTHTuz
stFdz4GPSANu0fy/FpRs0CqngZ3O8OPla4n9i31yXCPziW4SXcp6UD3c9TKadT31tuHb7sLEtl/n
bvMRFSHc0/llrIL0aiec+Uy5Uy2iB2hqFRr+WQJNx9N6HgxIuPO7npuFZ1NyRmH2rr+UYF391o+/
+Xhxj8mIUJYRhHGKgbBtbPzmqeOmb/4w5Hurzqsjw0nniSSfaVUQu/zuhNYBIZm+zvrB28aNJ9Kt
6QFz7YW9HTrzQ8ysPn9+WJ71npngnzDSC0O8d6Qb05N0nfSxts0QvF4QfhdFVGyLzL4ENI6uhR6A
1wDh8N2HfLceoGue296P3zTgiOC99NMic7iz+zTXUAe2NZOjW6Ie+0g8Mu0R70ajvo95Grw1QcI4
IuxWhoNh13e4ebKq+FPoxT7G6L8P1EvPURTxuMda9yY9FRGnKcVwLJzxScU3r9HI56VtDUkg5EAx
D/+WZ71T/+g8BldLu25y9fDmaOfREbeFtMJkZZVM0bTiWGBfqnQ8YhNrNt0c2xWRhhG5evHU6pp+
bOfZM/1hcCpT8dY5GOiQCfwYauKwmkCf9ku0SuK2kN31CZ5sURBCMmqYqK1k1AEux+VMV33s9Gbi
JmC9DEVdoscOp/oSF9rZqwPk2Tak+EOT+KzLVZNeipaLumqNg9PnwUlSiNezCX95L0eydKlqeauC
xuyoh4KJFUFDIYWo5eRJoFOt10X7TCCKZuN89fQA5NICpI89c1qjRZ1nZW5rQJ7Pw63w+m9JpLMi
ep9CZc/YFiHbmPaRiChM6RLUVm6Ev02iY3bII8aVXSl10+oWOUKSVgmGgdA6mjWRYAq9cC/y6OQX
KWrQktNoI3TjmGpQAZbq1PWmYX+/VO64KEhbMb0Fyh2VjXJHunK4aZPKXVvMhhiTGtyhHYNzrG+7
RVEc4oR/nl+ZxBU83n+vjv7FkxNqT3KEWGVHZD8sdRJN+HG/1LWDExJuZWjRZsFWm/T1LoHZuBsL
yDPxqJxPGMjHF+CBCBLnuUlQvYpSFR+pLyUihzhne6jMbTSF4hh0yWs2cFnbctiFrW6el6G6F9KG
CWF3HqsqfS2y5ocCqPygZwktkEorHwXjQkpHKQ94nPKzUzn4YxrzSRRG9E06gtKeamHKGCrOlqRF
hhU0fryu2hb/XFR/VgbtU4tK8JX50UumR+XR50y1N/MAVRTN0f2SkaBlxNEtMM32UM0D/WoCPM7P
scHE230b4uH5/vYEvTwTHo7SyhUrc3LlERT5PeqvdcU7zp9gH+GdsEgGcqThfOHVRKlzDP0g29f6
TH2eHceQbWrIvXLaCrf134cRCh2hWl5r4L3R5WOpXaxZwGOWy0KK/POeTIEswb/X485gR/uav8Rm
wrS/SVItPOhF+p5FsbjR7rHXopyCrbCwNgw9Y6aB9HghcAX1BjIsD7HTjT7Gu5bJ/LHyxKNXDOpE
UwexyFDV3w2QOKvlISo7d3tnfeHpVrTF7qIHNFlQYjn7rKJZaq5qWz8ujKbBZ0IUMJsE+BrQv2i8
Ur9aYs8OUN6kYxxtGoBYiqghmf02dljuRdBZmFa10zJ9sDWQ1IxX09DnVp7HGn3ej1AUPLVPEWZs
47auN804QoQoUQSZcbQlaxa0IAP1eyumRkJ0jBr31iL++Ra4KttWUb+530RQ5JPEirAyV+ZHVNKR
rYQHvM421Assor3VTPAHM8yIyyhCw5sUlyGhXQPNS5HbH4PIk68oQ4nSEwfnVswJF+ZSgNx013LN
YyCBFwMAQp6lXdmbsOYUYUunvSwPkab9MBiJcCQHBsnimrbH2ER6F5PPS/Pz6hLexQKYE8a3yCe1
xFH6JmlY+nQKlLojuspW1Y7pW8bdllsPvq+RQNU4T8utFUiLnbEYHmSwcW0Y9W4XzJXZfEH+9rpk
+AoLSDu2Lga48t6EIwvS8v0aCzWRrHITtxG7p7nu5pZEaOTZQWaYR2qW61WLp+E8mZV5iBtShyD9
YBCgJjvamiufRIR6ZXmpV3hxF9RjFEb6JW6hwUJQWclmcN7RBhxpxtMFrtVm4aJI6pCtYDz4RP/K
AN/A36Zq+J3SvNvzp5GN/+DqOUP0RZWYOf1zV/v+P17yAYh7MtGQlxlNIs66Qwbnu+yd5Dw19V/L
FVoivWKqMdAaKxKYZU04QJ7zIJSWT3XjdTP+qQ2OidK22azVWUCd9Ly6Qx4/swGQj8c6zMTapNHn
YWb3DNhu/hj5j7CPftGU2Q8huhbXj9xzUnWfhhNAcZ1PTUPI/pVlMIlIyysvSZ+FzwxXd6I2v1ob
O1ximf8jXEtT69LFDDSLxmDUnBFzwE9Npk9cm9gykxgKq5XnZAw2erLq++y1KmjIQom2j6NT9Ls8
0LuPfsy3jBzT10gW2QuMFpTlqB/Ihqb5MUunkrQLz/c7I58tJN0AwsX0wCBG807954Ba0m+oM2Ee
zYEMTX1OOWl0QPVhNSb06rOXIWijTxHOVpLenP2PXn+KTRvGwmS8uw2Hs8L3SZN0zRHLAsfdvx8W
OcPyshisNzFT3/WwBqEwo4IhS4evHTinfVz37PhW5+wig23WTaCZLGiWyShXUgIfXxgtuFn9beOx
YoDmhDmeFcZNNfAZBjSILR2GQ9KV8a43IO7MS5If5fa6iJNoG0GoxlLVVMTUQIhB91nVG5jlE6XB
PFRmrThXaVDuJZkK39P6tQnKcleWY8awJX7R3VL8NqGlSCrtlV5YCCsQWtHLn5tUIjATIqLpqPJn
x7Ql+tDD0W5y18wyhIhcGa/S2TYqUB8h7oxDXLTF3sgs8db3/lPSWjraiaKkwI98LHUyxAniFtae
MuIBfCay797CEwA6cYLQ2Jd734ms1zr4Xsle+02axNfIh34TSIc5ucp6XZCM9rY8I462oZuB4Ppo
G/WwCucRSuewBjWWespyp39xW5YIO0sfuVQFgkiGtOHofGsq3zi0c+JhZORPiBzU8a4jq1FZcMeH
ZxhANnkGhvoxpUhMtVHAy6w799Y5hU0XcG2QRsB+EGlHYD1ik5bJ9whKfrUOvPqb5zbexcUv2TgK
q79TEXTBeWS3NJ0sd3IPgwYmywm5IS2SQHYI2KtHWHHorakbXMAc66jSs10xq7RCuJZhn7TbRbMl
yDfYLc9C0812A8PTdVhPP3qnG6+1l8X7IErBsyQRI9G+eQkq9GZKgr6mG+KeoIEae5WZ4LYKBhXE
d+hPZZ7oT6kBj4jFzgxaYy/xy68lu8Ux9gmoXRageHR/do1DLgTz/efct67uVP7S4Mw/JCAiEfym
3C4Fou/UcoND21kv7ZSIcxb1ObAIvqGW+eU3rFi/SotxNyjMdZS60XOM43LPgB5Yn6sdoCnWVHjx
o5HZPXGw2Vcz2eatd6yfZO7Zh5EyFhEgiH7BuRg8Upr/SnvvgIUv/RYEHZKbsSlPFbG/K2nbIdMf
GgOtPf3stCBGc0cIYjqO2JjqyFoZKX6/ZSFXHgDHImke4Whfe6s33v4PaWfa2zbSpuu/MujvfIdk
cR1MD3AkUosl2fIe5wuRThzu+85ffy7SOdOxErQPZoCGINnulLhV1XM/95JIceTUQjL3NM9TwqFS
bT3gWUPkQlvQCocA4kzC1ndGW433INCbOIZVpWKffOz1pDmHBRpVGcs8F2aKeJRCsoPT4BO6QdJk
++J6qe2Z4Cmi+nspe+1nNlGqzF/NTMFpWxNIWUhbojXv/aSOH5JE5sGc1XhvU5/Rqo8LJF4mEe6V
HoyKBRInMXeNAchWkct234aN9WTEowtDfPxs+FAsIbdJe6kVWKVmFh1gWTsbvlU5Klb8BzZRwYPG
iSAL4Sz7avycJuFTkUbDy9RUEYYv0XSvWUntdmO48br2yux0DTMy8VmHmQII3QTXzJjBdespDQWs
kW8zOScRBl0wLO60ewhiCA44ZH0aWkhfMoudI9vTNevEXTmUQAkop25T34IdbJrdthV6eJ9gQkLl
cFIJRVuPNvFafia9LLT6N5xgLAoZ9XIHNbhN0401DtcAiukGBjjZta2FnCCqiYqbhnI92I15NpD9
rJMRI6wyRa+dwv4/CanSbpNq+rZci/y/f97TqkNdG9IB8AlgXnwnqbEOYdSXz53SH4XhfdEaUjkT
zxLXsopEUVbqkqoMEmNmdCB83B0Ou054raR+dcC78FUQNwl6hSEc3U8RUcvrKEVwiT+a5w4EFrla
oD5LgUILJ6yM4Ig5jzWMn3SsXbsu73dd00TbQlWJeoJ3dt2CBEVFel0OYeP2GqlI47xYiBSoFF42
OXKhqu6HTv0SJMjv1JLHE2Zg9olsowl7uWdFbzTie8j96PUme/LtCS8A4CuUO1l+p0BfXsWJOlx1
OZb3osjqY+Slt5FXV+exLsuj2aa1I0HEdaQysdzYHvQrQeG9HkIPpRTg+bYyNdMt7Bp+g2E8K6VV
HQFL6uOgFsmG7jy5xfbrolwRs3wlxax/xe3jHdDAe+iFtzg6J26ui/FcRuIJDmxxKyf416qq/VUn
RnXn+fAOFxzkb1ikU6VNIUvHSS/AJwexTZRSAY8EMJI68hpxPpj7GAlMddMvnm0E0RFAF86h4pGq
lbRSS6Naw/prnebptFsgeT+CdBsR2OlTDoTzbjHJK20/ekO/tnJj2ORTxzRaYudJlFa7Vq0c1U6Y
nKXADF7wNtP6mLg9qf7xJs5cWYn9p0hq2psAQTHy4pbqD9IbQcorBQDpNhqbF9ua4S0byqbvRdbx
bVcO23W2pjTzVVhqAu85vd8YtDE2Q5An9zW7VFv418Wc444nYnGspomd6vxRwa9zN9Hddsw9jmll
RmLvnC4yeCqESNIh2y0uf9UDfXyan6mWvwrpbmSxX7/pcd7mIi1knouEJx+7JE2dglCpB+HlD2ZM
qwFqyWfTCtjUxaA0ZQlpoouL++XUQIFzIeTtmTvr2w5M7ii05InunXicxOz60LXccFI482iadstk
BecZN86HmqvjmpJhbTAnxCoAOegxJIBds+HdLJIJShJvF084C8QihFscZR2Eo0y/lxp9n9TdcIO/
tX5vGKZJ/1mGJF3jz9QgXjjnmQbHBnRYpp+/H9NwPLOtN52m022kSg32Vax3W9O06PQbWINUfTve
vrXOPCT+jp9Xw6lJAL9gPVRb9h7Ghn336C4iC5ynfnxsm6l9nM6Loa+SwJyLJvoPwZwzF/lZPJtU
oBVK4UGgYevrG/Lmj5ahpeThIqvyC586kl+s04XXC7WpXFthyGZ0RnohW4lViNDuEAm8NYgJfYus
qoEDr/tF/SSrPcft4dvuqSZsnIQGWO2baDm16LOwgpPejeIbi+4Jt1NHM3NxXGTXXon3fDVZ16JC
c5hlI/4rZDeMWIdvSJax7iSZ8q3QmR1bf5++VdU+zCNLGDoD5ldaH0S3MvobCPZy52apBvGJ5tPT
27sI+tIyvStqFa8KP4c8mVTGXcyG/y0BavkeCVJgB4xrwoYd1ovS6wd6a9W+8cuHPJfdHq4qwZrG
5DDbhd+KqcOwoOz6K5PMVEBPmwmjyz+pxNu6aUNjd0Gp2UE6b+entTSCK+eVR4l8aEOsJleD4m0q
payfJoige6saarbhuroOe/wVI7V0Dd33XqtSvStk88EvxvJBs5NvRFvGX5BEfeuHEn8TpX+RjPSK
1U17jkbSCmg10pMfgmgdmJGDiUty24kAEHu0Eek0g7zNckPHSA7DYXvALT8ekpsONiDCfaxuFNas
DZ6i3/s5IMgOKm1n1zY2YFF6VocJIj8V9htqJvtZy80eahjgeN2zTzUOPfLuTTtvtedCWMkqMKbk
iXKaM5dl1U1LLMdOjRrsmtrKkdh435e2V135pMauypnCt/zM717NnFzFWjef5DLRNnT6nnwkZyjy
SvFsqyTIy6oUHZU2oaws4xQaaIgNUghtz9HnphDpN+PubW4h6Sk6LaF9FvX3FiOQg59bw2perL/2
/YvX+mzsxgmJ7poKZcJFpYD7kqodSK0Sq/eDCXofJ72JhzQgfIjXIFlvaAzkOTKPygbi4nwucS28
seCqHLqiDlw579XPXWSu2jbJt1TDMO3nPD7TwIpq8ES3E8sygZxM5L64G9NcXguvi/d+dY8lh3j0
fKzPYnrUDhIkc1v5EVV9OMZHzeJYlcxsb7Wqp4ekFacpySTHK1BWrxQrGa/e3no0i13gOlJx8EGt
wuobbDSc0Mps2xDag30Fvdp5zpTVsUU2cm22hXxd0srf9ojcj28nsDch9ZsRxMscnvCbMkgv62Nl
CM0t5pdqDnfrscKSxc4GidlfEPBjVc7cN57jFIzXqRRDm7dJDvy7l9TQ8SCQlE7OLHlK24E0CTap
kP1p3LX1XSoiKqfCalcJDsCHt29GhNDKmylIi+6mDiZiuwO5c6wFvE5kTMAIldr1QWKu/GoQR01L
/F1ML/Pt3VIIoXap2REX9W1gBcpBZXOJbJ248WVuszMoWkEwzrBlcbXEHHoyTne+jyFfpKSwLcoO
KNfA+G8KPJ+07ildUTHpf3kQ+WxW08eu6D/hzFnD0PFNd4H5lnmn89TaKQfzr0lHKtLprX4n8iRZ
W3HOWqeJ6zCS5bVs0EHKBaIFBZpQjQqDqKCpuBOpwGNTmV1uvFHy15ktvsnYFF6lftw4UVqH20RU
NfhhXB8TQiGoswnVCVXFW/OPS9c10mD21lT5gAsHKTfS1/lNRtLl6xg3B9akbPnJ+19JmF0uf7P8
MfAXbV+iwHLF4IRMmXH2gwREk664C42zZnqI9K3IpeGItgVqFiDUC7cUsl/8HG9sKzJvwMQKehqm
9EIiL5uxv700lnfm7K8Rma6V31gSabIRMOONPocewdSvj4L0pUfYgAF28V1wQivlHZos/+xRLx+W
lyhUMcqGD4TdvbbvggLxVulpe5QwYJENO/cKysJjbOJG1xjM9RLe2qflI+5pn7wBa163Mti+EaqQ
vWiRBz8L+uQoS94+mWkjKDTb1RjhEan1vTgWKmSPqNL6bdLiqmXPjP867Z6SNrXvqj6snFSurZ3Z
tc/RVAxXsWJFwCWyfIfpJxm3gObq4BoVrv0gsMkVN2SM/WNF/qEO/wKg1m0bUhsXNNk0Sfpr0Yxz
P+KvSmy4SM1UcAMXa/IQaMarnZaCR3ufR9GR2gtnWaxLwI1tVxXfbRRyn0epR7JNEsWbzLQ1FJ9m
L4AabDXTwQeufIF39d1L+C590t/JFVleQY/IAxkmIfbIx8owfRzmD1LHj5c/8Hs9env395/KRTvc
iDobHORW5TNiYieaPR7sRjXcpBoS7MeSCviud3wFHBelQI+ZE9nciqCzGhpYCKVZxwz9y+dWK9z7
OlXVxza+kVq7dUzRiHNljngWBNPXfJSZLwpJPptxXl9JmLtt8InDHJTG8G6Q+2TV1nNsdNViTa0A
S7fFKZGDac5P8N28ZZOLr3H0LJdmucKcYzyFZRo9ByFZGYJWkKU2JdzY/Kq0/fi5IDAb70S8qJa/
8srsr9azsm3RY/qm2cSQK/MCsrw0nv9QcOcc/Lj78aNCNHdYxHuHxJ6oMgPNv0WJER+Xv49N2gNv
2rAm4HYkg7i9J/sBP6uGNFOVnMgs7q8NQ+8g6nTddWrRlWTfEzva/DM2hJ/7KsEVqRrwLkXaS38c
2C4G9KHFCe+wL6t+3RmojjBV6+7zGg6Pqtc8KkO1Wagfy0szJ5taAsVglMbjJmu/vHUc+6AjDL5o
rG+Y2mkgya9lBM+LU9U/lHBwV72shjtpgF9izy9SL/D3133gGJRTccaWoRiVmzAV5l4Fk8T8Hi5H
33bm53jCMR2XpadKHQYA3U5xU9TYV3LpIboJ25kjZ0YmvD/DOBAkAmrU9PZ6+Yh0r65Y+lUc2exq
k0fJdBgSQEHYxzlNDKN+kYp24jJEDnvg29yK+rMdZXS5Q5AY3OxIjmEmqtQMUSYuNMv2stbUwI0C
wne1Ru2Py7tg+WiwNKhdegt6rt8ppJJqfrJt7Lu6lAVFDC+dKKaDUV5ZNHvWpcipbYSP4wCK6dsY
veu2Cvwe6leuvIzdWZ0M63OkT3RejNsGb7STSXcfAQ3Cn1VfxcFm+aEUVMF2lCD1xkVJ6g2k87KK
ppVsJ9lGFcmw6ps6v0q1EUlyYlPta6ew6BQH/j5dHU3MHmWzUqwfaBXVKxUS2EssWeYuJ+NoHRZG
TPpxq01uh5S/1JgymzQ17nLCYzZBVYqr2vPGk6FWqAUjMT1hVPhF1STptda4RibALwl8X1VQ0DHP
kBajuH+2cwwn+tS+GVpjDt6cm9m+jffHYO4b5LorZc6+G0xl3BezFULU6HRb6aSMVUG1TJv/WiJ3
GIw39K5Vk6x30Uf11Wji1wtUNK6Nrkmuwtokoa9P3Big4l5odbb1C2LnqNb+UsIYPUILwNako7ia
Cq0+vyFDhWqsumnCKgJTLuRvGBc180diH2zHTHKxbXzSeFS1Kw+omzl7uFTvkJDKO7yO5U2dK4Qw
hWDVnqFlZ1ydQyy0MIbT4q76Emb6Xu/R+7V0sLY50arbsfeHPdws4yyPdbjuFKP8RiyrXmUwy+zE
PmIjh0XqEOZ7tHvWVs5G/aA0d7NA/ks1yp4zwRk4DDJkqlGd9rUJNUuOac/hlxS2Rc+COjT3qu/f
iEwML6xSY2XBa56LZoiF1RVaQrT0lm/flELlwOd3jal9TTtiECfjOAsBn8g3PARtYJFzquqPQFR+
jmIJJVkFJuep66Qncjxru2zjK0Z4ihV13Kv4cmBtPI5bpe3y1dKKhh8ljj1EmpU6X2QiqDf94Oc3
A+m/YXC3xF7RJ2P37XWOpIclooPOf1heZAizKC/vlw8mSjg0PIq28cu5u5hiRWnmnbLxY3VcaWMO
OwTom5YCLFL3Z7WtSr3WUlSvqki8GFUonqtCyXcSfW1WYj4KQPh1rNvyISq9I5mRJsxaqLOsjdiM
lXtfGoFltL+WRRkrcflYymO2GqWxfSMYtt0sKUSuvDJmTewihR3H0jtkTAGybWVXOEQ/xaWt3Qzd
VO46syGZyTe99dK9l2JTP5gRjJTllKlGHB60OnBsbSCjc/JnlXp5rMabJTMM/Y445UN5WD5RGOH1
vDi7ve1rTVFpGC7xf41kyyDoi/PNIlw3Oki5GFu9pJL6eelKBjN3NJEQX2AAjVCyENq2zVrQ2HlV
TpAVGkl6X2GCWE9y8RLi6L7xUvu6HTX7OHZRtBstq95nilQ6pdrRqgZFKsvCf+4MGZc3DcdTfLus
u0SW3UXxFAp/03ZNcaqT8CxNg7mLJBnXO69uHG2J2goUg0XAyL+/fcTjZW64Ey2akYSMZyz01lZA
ywxaffu2pcmV7n4BurFctdaRXXdvQPc0GRzIFIKyg+r0guwlOkFb8hFuC3Qy1MUcJDAhASrZMYLh
dZQwGAS/nd9a4L9Hb36hs25tRVI/dbZH58KMUA7bmo9hY1m81EpP3ZnFN41aU2sklX8AZkOPJSbJ
wZ1hnVhYcw1zmZEmRK7nBKODJoFpWxi33xD5XO7GRmq3tZljqh1n57DRslVhjtoO4dCjYc2NaakJ
yMLEpluBiFwhRstC2rNjmxTaSjQ4SsAOmDvU7eQ5OBkVFV2vtLae38hgYxgkblAOxsrv/f3SA1Aa
WIUotyAQKVOuuG9pxb12mksAKZeLr6El3flG431RvCcKmRO0nuibrjZf0AdHj4kZ+lsaS6HztqTZ
E3kEXc02q6ZQ/cpDdQ5QaT7x7141U5+vu9KsHpOxx6dBroxXDcWkiZ5uor/pZKyFaLiasTosL11v
/niH5dk9EOO0zakT9JOFr/3RznWAczu0XcQpKECKvntquUF2S7mrx4VGaB9O0ZyW72gOlLOWtxHa
L8s8jIZ4jlRfP2oqlgPapJIBOfU/sjsifBYyky3o22mB5QCcP+d7LS8QfbwtYsF+lQ7ej58tvxjN
BNEsxIx1G/SfmXngr5tldoizwb9eit3chMGq6IhsyYteekeDGuu3YYLgeCaHl0n/VAeKBo/aBla0
DXFY3smt/jDiw1K5pKBahzgnORtdrfKsJsFrgxvtK9XrGkWJk+nTgHoRaVKkw2iEud/jDT1Lnb1Q
j9fLmKLFfbZOsAFidLftaJ9kWWjCLcAA/Q3aaUcSboMk/ZzPqlhqAeQ1Wa0eynTA2yJIMRqZ0gP6
Ij1fLW+Zyeh8yVdYY4tTh1cMWEx9XOhhpZWN1EXa4OJoiKeuGRu4sQbjbL9tIu6qB3eglNGwl+wx
iJ9fajU41Gj5DzQYA9XYNk22QQYEPtgKiSuVkFOE5HFMzU2PP+21GbTNFZb24Opldz3OPwrmLASf
WdNpJjGuaRbOxuvHMuzGYz2/dG0yv+gE6+Wy4Q76WLHa0WDINP2Lpkj5KpdZbf0QK1iZ2OVDXk8s
OhIPVZwa+XMoQ/ilrDurqdYdaMHR650BnTBuvbVcwc2KgTPu8cxZhfMsgiDMP0KT+OITeLtZPv39
c0kZiE9RzBUUHdRwhTWXW6PAk7uILfi+NB0kcPOvQzSc46Iyv3a8CSJ+gqJcZylLMU09N2qa3kmm
f7sQgyqvq4kPYicDNyElBrf6JEM9Ajb+OmBUsrZAya/lbMLUhqdddFqurqD4Fe5g+9Bw5qvWRKO9
IsqW0ME81W8wrKdpOrdEVViS67rLSeqepTVSRLYoZj84hZOqnPVUlKUI7gNTjDA2lOccjtCqMApE
vui/iCwo8ZJXoBf4LQWHMYHGlPTrDr1NGWgrmTOkIj8pvVXfRQqNTe7/PbDt7F2v0P4HH33MbeY6
LyxgmbVMeDi+SNeZ2Z1oI3hPA7XvRk69Acp+uFk44tZY3fkJIMtCMDT6bJ+RQFHYw6daNzwHk+tv
viWVV/HMGmnKGEhvzDCvsiyiHxQpPRmSdCxoUNyXZvClVBTr7ZMiQ8iwkKYDkvHLOAiHE9Sup+XT
8tJBkdMnXCeXT2aq4D2ezamyIb5aSTLcFkP5XQG6jiKycoBBnhfQViYZY05jPQUShLCSHf9n9sPr
Yk6aSaWeF+KJoSNIyqr04KKvySbDVTADt9Rij8YvWTuaMuFzaertRsXtTJ227MoS7mtdO5TmSy8Q
wzjRHMHR6L0BLjn7r0X0H5iw6OylGYwuWb+dJkvea5r9jLQ0QR5HoAhbz/7UWOkneOvWFfqrdCPo
t66GofO3xpyQRqxcdZ6aoTq3nax+5GP7i7WhZqk2RhSmpsmqzTrz3iEvHBQVIIObhZBatNNBsa/x
KTtV8DbPifkYzj0V0k+rg9olZMPHn0IiDA7WaBmnLPUIKVXsXT9nNS2TfkFywA6xnlgtP2ulhMSL
6jr3ugaJNIjp8i7XBvor8GDfFFmDyMs3hRYkogmrPui97WCmiKgQKGq9FG1VqTu/4eiJ1zuFRkxh
qRZ/dXlKZ3oc6PdmeQuGDxEpml9GNTJPphWbVxhk/cQn9gxQHD3ChBJJDq0sK4pYu6E/tXg+ANcW
7BBnXVrj08YCdRPntMG4qjbh9UfaGfv/2KWQ0N7si+LBM1ZET2RuAQesxj3iRTXKAhtzb3yAHeE0
fSrcOijkbYNTzOKn+e9fh//wX3NCAUY/z+r/+k8+f82LsaKb2Vx8/K+HPOW//5z/n//+m/f/x3+d
wq9VXuffm3/8q+1rfv0lfa0v/+jdv8zoP76d86X58u6DC3m6GW9RHo93r3WbNMu34Djmv/z//eW/
vS7/ysNYvP75x9e8xRWSfw31bfbHj1/tv/35B0mH//7zv/7jV/PX//OP/5P4r1X45eLvX7/UzZ9/
KMq/bJtLZqt47ZLtrJJJ2L/Ov5GsfxmGhU8ktpUqwXrC4Fco4Zvgzz+E+S8ZLFBgy0wYNNneGEHX
OTQj/kHrX7ZhKRpPja5YsmFof/y/L/bu8v19Of8ta9NzDiGr/vMPdTHr/Nsg1RQ8aXxBHQNZVVbY
g86ZiT+ZVXID0G2Pw6sEvmj11IrQxshrSnNVxkIkNm0vCtbVxB7lU+qPRlTtjKHqSsPBQMIjIg6l
VUvmDB5KUaJWr6Nq6Qh42DdJoSeflaIIxuEgJWXiGzRRfRkCfNqOIW0XfbDLLnsJqsQOYvw91KEf
YNQOXeDjsRDEw7GbJAosImRLujGNTjre02jDyYbtKvSUAFsE+aw4M6ODh/BT0+ekrLIuImKbY3nw
Ra9dI9QFFkbwisvwLzXBFwY/JBM2y4sKE45U45QoFJ8QRtBOd9JKNTsYkB9xO4+jqm1NghviFiqN
X0iiIygN15tZ7KUpSvjSaoGEJfXURNIQwugVE9UrW32zPhi6VVR7WYGxACOmNoaCaKVJt9nR0IBL
wKpOvqpFWJJZbBsCvOEHoYw3LDOFrq/DqEZas0LihWwd3r3RyN+izNopEJeKXdBzPz0FHuSCbWcE
8NlXEZlS1n40cXWj96JnPZxM0x9jn/AI26dTW0yJPN2qeKmr10OXVfRkaq0Leodrp7A55RpoO8Le
+ureIoTYuKkM0uF6PNDqGPJaoksazipxowGNreMIQ9x0PWaRbDzJHV92D1KAjddCVBcbCczNR1Jl
591WYFQGAzIuSwvoxabUg1kmyn6gIUokEVzPloB1ZmKRVLBvcYcxom/Q6gIFpsmgWxjygeuy+cvi
cgQFGWPzMQlMlIZd58fKUwuKCMHBhgaGHqKCtQNEP45QNyZKSoKnQzAmFJnkitQI8WRZYQGXDdC2
fSOR0lWuTSkem3Cd6yN7+Y1PS1eptkau68HXNIG/vtKaDlG33FZNc57ySlKvtQbBiEGSuGhgSIT8
a3t4mpL6ndrycy1zz00cXdYpT+xw4OC5aOx7GNuJB/H/kPZeStAoYTh48qzqmsbiFaERveGKgISz
o92NdofhqFC7xxJZJhkSqa9g3JFhl5YR1VYnXhG5aQleubFgxfbfLRhwGq4WXtuIHi4yp5vbR2lb
+4SbfOxQdfbhbVe3nedkY93gEVgqAaihTLPgPjFzX0ekaFjTDKAZyHwRFioIGRQNBUPtVLQ12Ukm
pGWoThGY1ScYnTGwkGykMi7cUp1r6bG1jKS8qftQwdkkQ2wX7mMElcZ1FrXRlK/Mivu9Xudpn5nf
WmSjcIkb8h1Yc1UiS0BtYTcbD5le5yb5H16V6TelLEkU+QQjafKBzVkzSqvJqqJxeMhiFSHtqsa2
BStd2k3VMSzqKmE7Exr2SQ6wMLgGVTejjV4mtv+d9OoUPD+OIiidxGZE8vcq5GJc0+oRlUo5aM1V
QCh5SHtXttWwQbtusynzya+weH4QR2q0PJ7QoFmB2wSUmO4wZXa3tkz0sm6raz4Npx7HrrpzhFLl
2ejUEK01bP00AAjELBH/AvuzYZilgamMMsFlbjTLyM21zo9QxUXMyISJNeS3aQTnjJY64pWxCayq
yAes+vI2HOtqY0ui5U9wTw2ipTQkvL0+NrphGt+EFwz+ppHpiV1DOIaXpJfkNOWrqZaG7KTFql2c
IuTRQekg/ZIInFf7rriDhDjF9zlLhgYtQEEcchX6BC5ctTxkHjnrsJQRBft1dhOifYyu8xKY2NwX
OA3PbUogdu3RizqBo51iZgKXTokKelN7dYhIsg9DnpqfVtofC9rPC9iFGbUpNBZBS1WEpZuKJpvi
Yv1i05+JCCvkVeOQi74OsdHDuULb95tohxeXWJUf+HLPIcc/L5iXA17sXZsO46tpYMCgA+R4weBn
/b88JPv9klyQFCvikODT2h0cbZ3QS10ReODWe3UnnQlw+Sgi/aOTqF24pGcwlMmCYsQCW/F9sel2
8rfsWb5pj8114Epn8yO/7g9OojYHXfy061Bpr/VFxkmUdtaWbLcb4B9/O1yV+27rOzOdffvBSX0f
nfHLfaJduKkrYZdm1XxSk726BjRYBxvDQUi7Kbb6B6Hhyu+PzoJfZxgKPMfZQP2noxsCYZllRb6l
tq32Le30v9homOaq2DUuyqNbsL68XmOI/j85Rh3vcV3T2TgqF8+CRUM7b3wyi8iLdmgTO54Tbs2t
6siHj87nfA9ePAVo+g1btYgJUA354h6NzESGFcY0gfXmTuyaXb/RNuqu3n1wSO+95pfLpghZ1VRV
xtedM/r+VAaVbpqeIt4OCWr/uien0tFWrQMX10XXcP5gwPel6a8DXjzedZ819HIZsHKCs/oFTnG+
xQV61Ts0RcKVv46d7JR+MKco7/3rf4yqQk4QFiHOlri4YzwbNhPD4p647l1traxI7OtWhA1u8k18
o13/80H+cn+quk79QOlNZcENOp+Dn+7PzLeTwoyINrPVc53SVurfysR3VeLPs7L6y9M2j6DizqdY
FDGadfF8w2svs3SoCLjeKBvMd+9Z5KdtX7vFOdtIrnJn3VufrJ20Z4ddOdnauM7bzT8f5K/nVNWB
bFD7C15N3bi4RRsxloOXWsQ2LueUJM/XZgeXZ59uslP+/MFo84347oFgNIPMDFUWJsuQfXEFbU82
cwoxloV9/aS6oDjn5F5yaRc63dW01jbVFksVj5TWj+bSeXK+GJl8CKYUg8dDMc2LRySvUthjuIav
6NQB4WG5psIUmmQnkm+yptwYRMeMoe10nvhgwvnlWVHBz4SukB2DuoGh399HnqlLURkTEZ1J2jqw
TumsIaET/cGp/WUOuBjm4pEMcCHxuoBhSKjczI8HJp5r/S7eK259HzofrYYfHdXFfRPRMrfakOEC
YngiwcJUnRDU/+/OnXWx5MrWAHt1PndTtR/727zeqcnpgxP3m3vy5+tz+RTWAPa57TOGtm32OLj7
rihc020dZU0s4eu4w27gRez73Yfz2a/PP7JyHj1D8ODpLEXv7ww5tEbh2Xm8So7JOXW9c7MCk35o
ttn6o8v160EylIUtIF1jRQbJeD9U0A0JhEiGauBmzkyHXHchReNJ8q0jwuWDU/rrvchotszshjjD
1KyLm4NCftJb+NpMKoy2T26qGxbZtbnN7pp18ajd/fN46q83oyEMdhE6OLTA7+Ziqi50+E0hQVvL
kt7ts/tKWqvxPJVdYTEQr4e1skYddyOj/VrH92KLUwFLlMQG3FX2//xlLhJpmEfxmvn5y1ykrMj9
XJHg/cD9xFdxGiSDf8kv1bPYBrsUmgVstJX0YrkfDPvrcvV+2ItpJsEQR8cslivsKBuc27ZsFkn8
stdvNzLRoHDUvQ+nnflo3s+r5LfgjagAkM15axfDSujlE4pB1Kub+mkjrVJ3wPDwHG7J52Y+77Zp
vE6fPzhW9YNBL+a6hh5wDgmQ7eK9slHdaUe+6JZ+25qUPSfa/vNovzmxxMjpqi2jJJB/2VyldYSz
DbHzkBlRCUQrCwbiP4/wm9uXESyTeB7BErHc3j/tNALs/nk0EW3LwSmm6+kB0qvqR5vE+Ur8cqV+
GuXivvRx2sXyn1GEge7o6I+PaEdzEDRFnJN2Z/beTRdU6EWlNbKT0vwySCUdshu92eDl98HE/pt9
B9FvbOTm3RXM5ctZFxR/gEnEJZSveEo24RXg5Wrc4LS4lg/ig/3qbw4d6AMujMm+0aTb/X72w1Ld
wErTinBeld2yPeZUFQquX0V5Z6of3Zy/uZrvBrs4z0naSeCSDEY71BEb4UQb7GEfUHXuy022Nh1k
wh88/L8fcg4hAwYnTuliIUkIyMS2iIpelzCsSciEOcHb/uiS/fYszneoQmLfXLe9P4teYGdt3BF8
XbtwCDCM+GLulFV+MvbZjqjtrXSVv3Sn+Mb4YCP+a+EN8q/9NPDF415HYZ0F5jLwvLGp14FjsVYm
q3LP2ux8dLd8ON7F8jUobdFIy4ES1eVoGMw8KLuZYUpBJcG4gSK4NT9aNn4zp+mUAksgoqzZl1tj
f5SFhUIkWtbM6Vhv4y2ClC194RWskw9KKTEfwsVkoOsKNSl1h9Bpary/lklEDFFfYoyk3aLkc/27
+bRGG++ovRRnuAD8grLqq7KzHPlmrlthpm64cdedK9bqikj5tbKfPrU7e6876Hcc3/kQtPrN9kgn
ZAzZhU6n4JdVPY/0Si0nvoq0wwTK9a+8HVKN1TxW+8EM/LtFW7eonmVDm30illLtpylYt0JZ9AVj
4XYfPg1iPTikZtGLdLOd8l2vNqODjO/0YVnyu2fq53Hnu+KncatKgpg2TJxuEIL+FB70Z9uljt+q
BS+sn49A2roTlB9XRL9Zud8d8sWWsBKJNkkjh5x9MrakuLdbLLFdC16a76gbHxO9lY1l6Kratv+D
pejd0POS+9NRh4gHVDgtEVUt7aLmU7XX1uUap1/6ISAJzQp79r2kbiG1b/95qf3wQl8sBdGETUuN
jmrVKav0y/AAGdd3bdS/DklLD+ZWcQmR5lH4aPKcz+blA8fUDDoDymuxm3h/yIC7EANLLrT3OK8K
qRs44WP/QgjGFcxIB/uPfz7Q3+xa9J/GExeVk2YLSYawxo1FRz6n4zfEyUfH9NsxqCpkcCdFhgXx
/pim1BvlQEvnBQG+3hYdw0q6/gpF7zsNkDXRAx8N+LunxTaAsZV5kdMu8bQMc2IFv+l5jsSqcaW5
8Wd9w3KwidfQvMOzzgZwfEZtufnnk/nbu+angZWLs9k0CoGCCQNzpOfoJdt4ztf+q7eZ1qMj3OrU
7sTDPw/5u3P7f0n7sua2kWTrvzLR75iLfYm4Mw9YSYraZVvUC0KSZez7jl//naJ7xkQBn8rdN2LC
PQ5ZTFZVVlYuJ09eSqQMNJCPXVyIUAsFw+cDGcB1cMV8LkLYsgCXMijjU2oAFk8JVpVHZuUAruEk
V0j52vUuuQaPlT3ZIgrRtw3j8WEtjVyVi9s/inzB6URsnL3w4gcvM4AzG+vSoRuqDLiAiG7l8/t+
IQCzOEC1GflolT+qTpGaM2x5/shZoE29BTr2mdhyUAOzrNraC1uKJeu+EAsiqyQ0UJYyp/vZrR6E
Hai4tcIOf1RH2Y2d0hLa29RjWpb1M7kUS1k0Y650tMdDLHlC+PkQ3as2oMK7Mr2KXJ11BYmmL+0Y
CfJQ2xI1+A9AZSwX2YI9ei5FjHQcDuWe/+Lvxdv8Bl7YnimJaN8nkug7l6vRJHQaJPUuhpkbLvre
LPIuIIqGC816GNZKqcsicr3oI8JcUoF2ADJekEMl0lHgnUAbcTfJXz6/bFufryElgi0jtTGZ2rcS
ffuGyuHz6/hhaq+H6PT556/vMjgXfn2+QlkoRegTkmqOTD071OTa9qBEjDs3yRWGCmyp+aUkyjKp
XaNpZQpJ3fBlbm+66EH1GRZiw94uV0NZJkUZhDlqzloGZvK77ID5Wpb+aMAFn2zeFnfdN1a6f3tZ
YKhBoIiUOJ3ImMUMAD+ibmDWRcX9q1GGZht+fH5KwsZlVWCaMNIFZgmzeKnNy5WuGLoMapDuwTv9
GDgkOaWbzV12y9LojQUtRFF7mFbgj21iLAhUnqbAP4Qt+GdCltHb0OuFFMqYi4U6G5gMB9CIN1kD
+trvBDO02927DuRfZMERAJOa+X/cRcrS1oIIKsEUQkl+sd0LO99uTZCzOjWzTMnaRfLzC6MucIDU
Af4ZmQ1yI+2E9I/+VvAPjAVt3N7FLpKfX0hBewySQAC9wr/gbsPSBPGFPaK3xkTHvFvfDLeRq+zB
w8m4yhtZGH0hlwrph3iUK1+E3PRoPOc2CBR2SFM+SFb/BROuGNLEjbcD5UkJKRiFl4xVRQ0U5Ek6
Bio5Ngyw5DHuAn3zr6AktFDICzzQz2ipCUj+/Xgv1SZ/bB/AB24ztpooJPWsLL4EtdVSqWJQwIgv
USNPypnKLnIyT7VHq0OptLxmlUq39Ae1WRUtMoqA4JK68LKQAKikATiEWbE56Ht7AMCy3GDdCHKZ
V6uC06MD27GRAZ+VajJAd00eywl4AdFMbTRQmliV4bVW7ilPn28jNTKeZLmBrLwQSG1j7yMfDBqj
yCzfEc90FlhMUEjXHNWsv4KbUX8CR4At2iS2Ab012hutiKlQW7bn8jtQ2quCf6MA6XNkisHTFH/R
WE/CRiJouUg68YRwDvzK0BXtkUdm9GsIVUV19JlDG7YTY2msvAzxAuhjFHlVJO05Ko+q/dIO+EKW
wXcAuZPsKS4YKBwCGKg9pqu6ZW8Qicqg8yQgCPqxk0Gpokk85LTP3Lts1bdkmkeHA1T30/v8o/qu
NjZGa34A4/a53mxu6aVkakvVLlT5RIRk9Ll6yYNoGW/FdWJJyHUoI/JKrPu+uaMA0MOvA054lVsH
kbZc9ooACxe/1OELD+re4X4sEVfBdcF91AEn+OtLhP+gAM+MMpAq0OFHD6xnhQpYdK5GgfG1eyms
zKpwHzDy8HeKe1ubupBIvYcGiHtA3XSWODgA7lhodOCsyDI88JqjQ/qKGXRsmDUVcBPoKOJw5Jwp
dzbOwagXcRNRVMGVv2CgsRc/Jkjhg+vA0q/ig48yPuP92F7mL6G0jxu3Em9oIZb5E6sg2dELZ737
t7Db1vCNpTn/H3Eq/HWoDiIC6jLmrWSUeQ9x0mNvzzbJj6onkFd7IPw9gNuEtbyN5xF7+ksedTX0
yQh7tDT+DOTQimVhets+3v0GXmjDC0V0jLyvgWy+vqoXFHqSp72C0xss8FlfVZ4P91rxQMJ1YJqa
jfdWBUcRuOuRJJI1OrCqYh8ELukYmeNtb4+2gE5q2BnxaSY1Wc2KXOa5ba1OxYgvqCZo7lCoWBpR
cP7NNcaj4m5f64fGig6JJ3nNXr36W3ljHVf8lyzqGUx1adDBCQZDavc2rAyYokbOnpE2J2AoY7ay
zuSfkC53GEZmS1kuBVPKqYZ476vwfAFHFAtIfEQKzOIV8wCJ2lFv0mKJlFoqbRbmBVli8lV7lr8a
byBHe+p3wYjCOvjcvPlVq8zkUX4IX1jP4Va4tJBNmRmxNXKMkcdRGo+YRGAJu9BWjwSrF7+wamhr
Z8JA3Ie6loiGKxCuUBs6KmNVqZiAY0biiVNgvZIT48jWemkgc6KhmUUE4AtmZamXXNGAEk0Hs0fe
ODXwoxgIdgO+ldEBJoLt5649wqU08vOLkGIUMrCqFpBGYI5g0EVyNrR9l9zy8MBMkK5v+VIa+fmF
tBDTQMcWQ5n+NM0AsOMB0pzRqvatF7iTx9jLrdO63EvqxQPgX0StE/K6w3VvIwnsfRB9zL9iNKHF
2UybwlofZVNaAw1oPOaVw78eHCKOWEzpegTEIXMNm4lw2NQV1DxVVKSQKKDf1yDHZKZeSH/6EGDZ
QDXwvbPrm79VeDQgQEVvI6qsgkr3NlWxgbmbfUCODkxGPUFw7NDdbYu9GZulxSx0bmwlyXwgdYh+
L2AAqIvW6VKB+VfA+BHFjGaTe4ttDpZkdArEu7/j7bIkUhbMCNtaz3UggWQvAxHRlWCmoal/ByGs
jRGN6FwNHeZjviVTQh6Jx9OH8YM0urnAaCC+msggWWRljQS+A/Cxjz931cF8Iotj5MxElkTqSgxT
JyahDIn9M4Zr2tVL6GIWIorkGMZkz1e+Dbri1ESkZMem+KZpDni4DxVvMstCrC9C3ZVQSyMJwNoA
KWLfA5fcLrf73XSnnnG6gW4y93rD1EmXe009wkg2YCw8B4H5cXLgFR4Mx/jS2bLL79Cc9Z1heljL
o/TX6ME2U/nnk21eyWWJrMlF74GLbrjfKE1vWDoEEqTzUFPR5Ugn3EcJw7gGUYMigdXSQBNuxURA
kgNZvvCGhHuIzkZVMUjf5NJ41z7YNDMDYXr0o0P4wJnNNdgULe0+slTkW1EsYd6PTZEIZRWA5ZAQ
ou1bE1bAI3IygL716LUFJsHw+X6cG5txWJuq8UsOHTJMILUCuTMgqq2dvIqOsEusOjPzr2hv2wl3
xpEhbntZICCSgVyQNRqICC7HKikSzJUaDtJTNZnRjezEbnSdXlXvIFidbHCSMsELZxd6cX4KWjkB
/yf/Qb2LRqrLZcep6ow0q/+SWooJyHr0oOxINR8k0rZyo3ijE171Dm/3XmkBIWd9vuzVqiFYFQG/
BIQVYM8VdAV5c15phMAU0ElXPigY1NMzanqrW3AWYQBUCqS8JtEIJwM9+iCig4rqZfsUFDEYPQT3
b6xCxv4RjB+YV6lbkGLKHAf6IowX8B+rcFeKJ109fC5iXZkky8BRIcUDMNoKbS/JySgq/YiGPKc9
Zk7g1DvuhoMjEe0HG7G6F19zO9DY/d/EalRxCOXjFKoDsa2tmdEOfcy3IYop2rX/ONjDHs0aYHa2
WN0v5wCZ0kuAjBBjwqqgZ5o+ND3mi7AXtB/SLWBbnuSqVpndP+h2ctSs9CZ3iuQWvI5MdVxXjxQD
bQYAO6uAFq4D92DsjW6S5R8/0wSNFQDqCweD8yo33CGt5YVHVjfTKs10Fom6oQjtNFZYJb9ti3oG
A0+8B/T2C6hRvWGPKeoMrDp5WugNBf/2f6VQDx1npFwrJOoPrT60xRMIG0xA8E3kaUyWoq7CS2o9
1CNX+G3TY4ThD9mLdsm9gfUQt4G9onVNAIJIcgB+J0wHADLLtyfMpE7lY+0Hf5BcjNT5hj/dCM3L
GNWyBxzIBaGOLSg3cLL302FqTWYgvXVyl1+AipP4cpx74EN/NI7gVspTe8yPktt5nFNixooDtxRh
PIBI0zcjvBfRVegx7uaG8VxsAHE3LiKnWu5zjCvQfvTiVzsCDA9hmvvhibfV+EgiQ3Z+ZEuJDNS6
eQzbwCgVOj0yC5j5VkOJRjkywbgdBYfmVEeD1/sF6/XdsNpoAfglitJXOQf3uh/+3NvzQ+i1DoaQ
7lV4ZroT71nAsm15eCDgLaHVlTY4sZGqGKoq/+DSF9B3asM946w2t04zNGBL0GeABqblWRVTVE9C
ocKwgLpvR1KtndfvEhSQ5vtqT2CRo8f2ldb2DFN80CEGVwk8GKi8EBW6UJE8AJ5FbGaoaPjEPZPO
nvmNQ2mAuwf57eN8HdmsVOtqoUQieaMU/A/nR91K8DFkQlPMP4DOJIACVPPMvGhQFr+WMobPdEai
LYwaJYu6gC03xSLoRn7wHmosSNl5miu9XYPo8iG/I3E2piBZja13CF44C5PmrM7lXcXqrxVrOMq7
5JF7YhzzysNXeVTsBDimCrrU0DCz3O/ZaOYgIKxt16Mb7Dp8B+kGrdMO52U2IDUOQxz5OGoDIA7t
2QQdgtMlh3FxvFmEGYx1K3/0bn/svHGHOW/nNHrLrPus7ocqCqhDkrIPZjGsvG50L1cpGL4+ZjAQ
4PYPwhfGUlbPhiriBUSqHIKA0jun1C+W0hrtKDZG+0GewfQ28opjuENQ5DLzTSu/HsqpgacFSEr8
qdI3MW3AmcIp+vd0H+ymL6T8j8ox+pRJUw/LRIsb26brwDdi45StqpzaYP57OXzXr1V4MQlCvtwt
roGK9mLXeCiuQcSNPFfmYk5BflPdhgfhLnBZV3LrS+CpRKMmcvYAj1BaMoPaqJRDUKcWwbUBImeB
5WKvk62EQ+dCApUmiaXQ6OcCEvY9prF7pCwHT+3QPYYHZj5t9eqqqD2g701AA4ggo1a21PkQo4l0
YUogS3GFW/kgW+IHWAnMyGod3wSTn+DxLvKiiFaY6YL19V7KJjt9oaTcNEpcOSbfkYU9ilb1EAGL
i54ljI0zywOQZRbjUqxeeGqtlPmewHSLHHbyXfbKzOJv0FrvYBY8SVNYqCaBN1i2EjbQeW3CSXVH
Q8pAIN3SKmVW87KSpUoMv2P+hteBSdjKIRfU0qfsmSCOyisCL+d3rMsirMoFZLVoKgDnhCQjBKaN
p+rLQZwE34nzjVFbByCdXcU/dshzA+99dvelaud/YxdjNnXqQjK14hrsk2LFoZ6NS5qDnUFC88Rv
1M43TM9igZTqVlEnCnkafCekDLJD+t7RLuqdW96ZsPG16ki8YmgYlqkbur42c0buo5NIfzfkOLB6
UBOhrcgAX8rnGrolRYXHJMoSJGk6taIkQSc64rT3qprQshlgYkRTgdEx74ze/OuSCAMJzCjSvwgN
l1evCPWiMjTtXffvZh2oNMw4yB8+F7HhLUn8pQzqetear4DzVAMsBb07qIWjUMXFqEYM5fmNEJzw
ECle0DKWtrbPS7HULU8rTi01iE3BxqvcJc03xrI2Px/pP1FDcAsKIerzp0wYu6jV3uN9ux8wS+hW
u+m/KTeDK7qp06Nhw45YS1rDw1RU1PEk8Iquolmf9qe5xCjbKOrf82N/lPHskVe2/yoCo/V3bu9S
Frl2F1a5TcYmToP+/RwIujqoaZp97bHM09pGwG8HDgsuCng5APRdSimyEUTwOmbeH2q0yJLGJpTz
2UaQfNmlSwcx8LIQWKLOvirfgK4Qc1wC8b1+bjDT81giDTcMZungiQl3v1HDWRt7ibSW4IjIC44A
ZbmsCHysDQbDvhNQzXwsXkClbcndO2kiG1yQiergArcCV78xdp+r5dZ+IgggbZWGADYVSrBezVw5
GD20kgTN/a7Dqf3Gfm4oP5zJ/4qh07gpVwcj1w3v+oswXkU7zOR1wSNLHm0dHG2Yb/gN8/4YF3rL
kCyEUrqCxmZ4uv3w3ji6l0Y26CUBlCJ1zQb9UdGzopq/sdK1B42TBAQZZBFIFOo06ET3lVmWmhEK
Smq26a3mTOi9q69ZF2FNvwMQ8qUgytszwKelzvwA+jaU4bgMeYfAAbxVu0ZPC8a370JPfWNiCTbP
8WJ1lLpI/MAHqDZgSwW3/p7A8ULnznONyKr19JvhG8tp3rJgl6s8p58urEqnYJCdMI3wCQyTPAYA
LmBwr0f8EObiNu/Cr8XRYaM/IE6JlAEPT/VV/ireqx6R6N/5R6IwvTd7LeoONfqbWaLXDzjiOUIU
KxIjANzg8vrH/ajOHV+/yrXrF6/gzp0lRg/u+uCIBKgjUkbquoNaqaI0bOf6NeO+RmCnVPTQ/tyQ
bOgjei/QSYYMP8hhDJqhQmibCuFH+uqDDuNptsfH6KDbPTgjyJhRlxwYKwhZr4lINATErICywnIu
dy0z6tkouOR1Vr2oePJBhs1YEvFmlq8ABIjwZ7BpMrKb1LGEnQCuuCh55UPA1KNdc41m2kfVxBRQ
wGGTW2Yqc+16L+VRV7rqwTYClurXysHgMEu8Jypf3qLREGU85YBpo86MjCIbY7lGymFs4OVCqZ2c
NWFUMyl5JZ63H5xbOYEFrI9garK7u/CAuX+fb+1a4aGFPIJytEwjIqYdk0BGtwuwOq+joN6BlymY
amfAhNC/LEQHclRBnEragmm6qbZDqgZs0S9SvY/IPIP6lEyM5Nf6jdF4ktSDew+AODIZ9M6BA2Go
MRBH9kbgm3pQZ5078GQbUxf62hwdBdig7q8nZiEWFw0wbuIGrS6bkcV5BlrCU+9KrubGbrtDyeK6
d0hZ1Le4HatwsbbDlEByFy/sMJ+X3NTnzQlszeh9LTwFIZNgkYo5m+tmZYcx9RROFxiXDAFOCX3t
EinUwOyZkj1FPo1zOnc4/obPtbrdlBjqtjW5AlRJk55ID0p4ypx+VzvVUbAym9+x3eOtHVysitKU
BjOpMAKYrGr6SjwtwhVU3oi/tYNbailjYglybKSYBUrm5XHpAZKikcw9/+RWbCx9xD62pnRP4L3w
JB+FwepYNCjrJwDKSIJD3DjwAa7zrlnQ6mh7fVdGN3oDEzIUM7wFqGunjy7xgvgd6wnY2tWFSCrq
SIpCGoU2fg9elWcCD9CcGpwPuAcizpB5C1bO3XmBEoqhsCcAFVNn6DcY0dbm0XsIb7kEK0iDBmLf
lP8GIeBSkEG+yMV1w4TSLivS6BwDYzA7xi6R8M0AJQ9Gj4YF+qSY/iSp5SweO0ok5S1Lk4YIBGuT
TN4iriv6+cFZeWZXtKLe9E0MWPYmZnJta0uB9EW5l7T6rtBk+dA1VRj4b+Syk6RPfxiOIhgzOJal
XnkLWN+lIOq61+Fcgj3HeOM9jKj6ipHGaN0L9ro5HGGikab8664rag+oiSKcA2GehAuxPEPQETUj
Mihvoic8I0kKSPHsKZ52IDXBv16DoIRRqxs1NeXFnAhDLhaq4rvZnjTtsNe1sY+LZVF3AE0DBRqV
pLdCRkxaP0zl/vNXWyAfQCkiPC7QwsOpI0gOKsdkDJNRzJH4NiDjOTmh1YEfVgIkm3RaEvPVgNgt
3MGhZKboV14JNlHHowPYH1wS9GEtT8zH9NtQ4Pg3BTxy/oMWHWSZAQDY2jwAbDRCkY/HjS4CTLFR
+kozY/NAz4KJpGPCQBFu2WAA9VG9QZkTdFR0EFNr/DxnxvBmPGLAkZ09YPCGJZ6ivQSnddqzq9Ei
UWPquCAQfKx4adClQ9tEXgP7+5wOb+Oz5CLgtcdvwhWh8/XvyIFF4PkBwz6qAiCKxWTYw7SLLaS0
b7QnDCBjLH4NoYRPefFdaLPZzpNYZNVAVOfYWaPrH95U6E/0kNuR49vlVWdXQAPgFqbmYURymWlF
yT37ZDfISINLw40Zr63CFcOb+hJbqqdXFukE1W3UP830IXTflXsgkw7sY1i78Fg6cs3Ii8FnWqf6
jBgjF6OmeiPBa7RL7cKaTqMVPpzrdzar4XWtx+iJBA7KgFHF2dPMIfLUlIY0J2+YAwwO8W9K8Mgw
AmvnDNUHA6ASVO0MacUUUoHhCwPBtdfWnV3eIdYag4492eQ8dCTumY8DOZblsQkS8AYolCP4VgAB
Wh5bqPSY0hDqr/r17Mrgo9OP8Q1xlAhjEmNly9QiaqoKUrEAkKE+Dx4B+GZLUQpmQ/tz0z4TDALy
C7ie445407mDsXiMC7E0aGdZMsJx8DgihAX7HaWNra9wyiCOzwo/urx4FQe9U6Z3f31BoKDCXHfg
3AE2oMOssfbFrk75Z+NRRbeOcEUK4DM4ruFHXzHB5xu7txBGFPPCMYrRHFTLEBZ9rfcq0mvwwZ6r
PUZo3mJc2F+L/39u3+XKqKNq9VhI5Ix/jvfFgwQcwyDfGdfKIXeGK+6ps0SFhdpirY7G27TTEE8J
/yzdqgc0Nh9AefJINjI8sKMsymKsV0f5J8DxG0qC1WmPpJmluubQ/cddE4zEb4ljrY3yUDrMHukx
MvQ5QU1Rwtp0W7wllI+AZDCpE5hro52UQuQ4HxtJhHVedAB76XFyJRDCJre/sZWMtdHM8k3sNx2H
rYy+El75+JZwIWZHwwN5zIF5BZamcXVu9KUuxrIVRwgLXmsQL/4UpniALyFuZfdoU5DXP8WRpkY4
6HhZaFM/VmJhpJnwnOnoNSS7ieHDhAw2zgiuzk5fDHsXgoSOYVU2V/lLLA15baeqxVRn/ln2uGdM
dEQDrvwdU8H2LZiUTG7fsjC2SzfmP8tE4RssK3DXJUo9Y6WY8xHyJM4V5ccYQ3yOwphjcAnma1ah
z4pGltHWn+LgboqCYMBFoh8coJaUPBgQGGBOn62DequykgCL1Kyixr62Vob0Ys7mq1s+dD/lkigI
XhLKMUi9Le1nO1cRRsDISAyQPE7sSp3bw6smRdVEdxlnuPQS1sIoYw38MBkSLD93kzM4M2LJOAdN
BBRHN0W7vibPKzOe3NKbywVSNhtTsuMxGuXnIDV19OAT8DDqdvqtb3IHAvD7W4p6KZCy2bpahBEn
y8+TpyePvc07pKWEx7DmL6ND3nSWk7uxqSqKSxpywVAb9F8tT1AvGiVX2+hU912/J4RBvNoNO8bJ
bagnaU5FKCShjIVYYikkSTAMEtzdJ+1Rvg5eiaNClAVdlQZmej6jXxs0WBiMy3hwN9wVFCIxRgxx
BNjW6dhFDvs+bzPledZ2Ixo5A+61r14YK9u45wsZxJRfOBBcOiZy2ynnC0DedAVDqfu9fsz2tTm/
kIB5HEzQ6eudK5WM9W09Swvh1O3D1NC6ilTlubRJUHsmqPT3hPkGAw9ba9rxTLqGjZcJre+qiKwc
0hCrXOoop1EzjuFp8p3JEZBObXcoK4eghvudNsv1AWo8IWAiWWk0YNBpfX8S9A7T4k+q/q2UbFl7
jQLWu7BeEESAJuXcio7UCnW/4wS46LmtkUZNbsAFDP56uzdBCO7ML79xudfmcimNutzZhPkRYVcj
R6yjDbDx0AmEtO3wG8CGtV5qAqEvwwsER30FIo3CIJKNFlvXHgvhqCUPZTaZsgRUZMtSio1TQlYd
sG5wdIHKkk6wDH04xWE6nPTC88e7cnS0kFFtpNKyxPKjyeFCBGX55ynoyyAZcErBLsPkNpeUArnM
Qbct0KTizLhYWyvChBb0pBKmb6j58lInrdb7owpxybekeFBRV4pZUc76XQFmk5AgyOTPFfFXrI5C
HfdA2oMDIUBHZOAEH2RiCvxl9BYoLHHLtOjPDQRoTDnDipEsoixF2mMMKDBcp9S4TZKbIANPD2ZR
37ZlbVZA/tY6BnWLDsM2btwtRHASbi5Bx68Uo4REGUO5T62t1qbmVgBuB/v4xjd7oOKZD+fGoS2k
UToStnGRpFx3UhMz0OADoVxgo9hzwgSvojAJg21tDcgWfb7I8yPyK9Q/7yySJAA3oyAuQ2OomFjl
Un6S2/6EqYmw+OCVuQMIEJ4X0ERH0ckOmQcfbC9Z/pWhW4aKpDdz5RtWBYyr5BuAyQqFZeor1AlI
BhAx4CsY7z/z+j2mG+wLgNP70+fL3dpkQEhlxHJkTMX5Rbp47hQBw6Yxh+qkZG4QvxcJjAsLZcYS
QZ2jYDQZJqIPpyne+zEgotk+MJjTwsiH0Kd2uQ7yJS7WMTVDWGIA2tmg9Dix2CUwHk4x4xtyAw2b
aVM2HmsNbfW/to6y/UVfqHWaE5GS29TQD4yxn2xSg09yq/Z8JzPszw+LKZLy7TAuuNXHCqf1J+UD
T7DqnTsmuwlMXMMOE8b/jxKpsKfTq8Dwm+FcBI122bgneFjk2fW9YEmQKOSMyGfzINHfA7ALklKg
vF8eZA20czdAoBQ/BD6KrYbO2MQtdUQjKxqjyDwLQP6XAsJECzFJZzxx0xVIjqyxeqjRCcbYNvIt
aXW8FELpRtBjCiQfTCfBAAl1/YRJk98Kq78ihCqTBJ4A3iWFXf9B5NkNZ1s7eCmbUpJcG9oS9DGn
Bv6j3X1V0NBAoP78rf+IkgxmaLA5gDb3FJNu8MICbYDmqeWe6hLILNp8OvlfdI/YSCSXx0MYgnJI
sniz/wBVtGFXLFNNNnG1yb+k0qBBRYowGDabTro82Rh6XpZgOwK6aM5Y7gPVIPLzTQBPDQZ4ACm7
xl/lvJKPMyfiFgjPhLqfcwoQfYOWJDpID4OLhgYrfemdGqmH0jKQE+5+hPcFI1m7kWnBF7j4FtTV
yDG2G0U88dQ+x6iA7rRdDN4F6Ya0E5HaTXWcUdVmQc82bc6lVOpsk3hG2mcgax9tMnpufCNujX7u
dY9cFp0iVZ9abbVKHJ8LQ87pYtRggjTEISVwbCwJw3Ss2SN19P6ltOIvzNLohud2ua10UBKBZSpL
VGwrmF94J3H68hBc13BF5V04mgqgOgwXY+u2XOwo3blR5vKsdlhiJNxzgxv632KJYbbPQT59NS5F
UO5hDTxSAbziiRc4r1TbxwjY8Tn+llTHoqrtaS7toBjRWOxhgK1ZYCay8SMYbpQMFEzd5IrpC9qd
zXSqnLy2/AbEA/qhbL0ZM9qNu1SQ7Sg48gGYMUa3ib9i5oqWXEvifdif+DlxOU1xBk1k7BqFWfmP
ZoBkE8Pl8D7QAHmu7ZUibkXkHGp4g80M1hNSo09NcIlGTykqvhNT+4lyr/fxl0zKjidp35cz9jFG
Gxq4JYCwQ2WZWRWkmqT/XBpIt5HaICEKrYKC2tdzN4kIHpIb+VX80XmBI9/1Fu92bnBfA3jEeeDg
Rm0rUZgE40zpxO2/uHJDpo2YTy6egsGWD6WLdp7OxUzmDJNyLcTO18UezAXXkhkfZ6R0gtzMB8bZ
bj1ZaFD57/opdeWEoClRTTwNiWgq7WsUMpyKzWO8+Hwi/2KFU9Y1itAR3q/pZZIeZNE1msApy8jh
EUgLkqVPHwwPYPOSX4gkP78Q2YdipRbY1PadcAuS/G10HTmkqxdxGsGHRrb48LlM1i7SyooaryBi
lYJsgQUXw74bxjFRhA8/9fRMQAvcCsZc0BjeOE/TIoCpJLBCkvDjpNvwTTUFS0HHGdLToMcpERwa
NpN4ZWttl5KpE0xkNfaDQsLlN0D3r+3IGAN5T5ItzVOMLCqzUL+OdbFCELyA+1IBkot2aRTUNOrO
0OFqDw4yOxipnHj+jndzZ9oxo/m1suik0RX4axhmMrl2qSxjhzJAMmcvGO2YuqqKmm9saw+9VYJC
zspc5SCiUMRqg15vKYSC5v/MVA6WBurSZb2E4YRt8VJpGGFe7xT18XN13PAclgKoMxPGucas9eKl
LswuBbuuYBKoA6waWGtM0mnNelip3kSinwYYQuGhYVYmeuVU6gYIRdvlcj2fAKlykZI+xN9/NnTA
nnnVkQw2ym7732inX5/fUi7lcndJLSXKMJ/m8GFqItOXPurw6fPdXEcUEHGecAo4BRoGqdOaJDmY
xoQ/FdrgxFVptWl3HGbJQUHuTtXjhybEsKfPRW68uEuZ1AHmnVJKRcifFIBibicnPUkgYlefsiNY
ba7TGw7Jx53KMGIbWmMIPIiGdCAgFFxAai+RpTbkOuARS6ie7xGJ8lN0RPcuwvjAZRmWjZMDzwPq
JWRyrLzK9hh1Xk99L5z69pBX4CfW3ERnnBzZpaUPYYBqAHh2cDsAPMJTl7voEy5Ak/RJzB4FH1et
ExnnRLR6JQCZQKA40PIvyZTW53EbznKF1xN8/FV/76teHFyngWr/dXUACuaXHOpkoIEpRg2IJ0kA
z5CBydAwiqH9PmFU+Q/95/lgiIPzudT1043duxBKBT2F1nKhhketSL4J0V0Y+ZYvgkKFu5Er/Cc7
iMDUnyX+z2Juc/Pv/8Xf34tyqqMgbKm//vs6eq+LpvjR/i/5tf/+s+Uv/fu2/Mgf2/rjo71+Lel/
ufhFfP6f8u3X9nXxFydvo3a67z7q6eEDwwbas5DgoyD/8nd/+I+P86c8TeXHv/54L7ochBoPH0FU
5H/8+aP993/9ISrQzf+5/Pw/f3jzmuH38Gf0Fr2ufuPjtWnJL/8TFGBgDQfDBJpq8Gz88Y/hg/xE
EP4JRlU0CEogPZXRGQ4FzIu6Df/1Byeo/0TNglCMKGQKJKzyH/9oiu78M1HHz9A4YyBlgFyMiGn0
//ludz/1++exYC/+/Pti2vYZvffrHoDKAy3pMJEKafUBuJE2kWUyZr0YRJVZj3kwggXOF2ruWii5
LnfQE8ql16M/+LFbJArilbFVsuhoCGmHkYrJgAH1hoTi376OMNraHbs6Tq6COAu5q9TA+yyaWo9a
T9M+co3KRQCrh5Ic8o96o1WBoO+KLCp8FQOV9DiVDrM4YWaqW6pKoA0HuQ+5+VUY0mJ0oc5luBsm
rY0dQZo6jFjU5vItxKwmTEIRDfBqC2B57K0mKwJ0dvqYpQS676FMwQqhZYanSX6kujnH5/N7mI/5
995vlRFp1TCP7yOBEx99Xqx80x8CPn8UKrmuHKMCDN5MNKXRzI7PJP4A17SrsYahPKZNmydXXREa
kp2OaRXt1QTjUkMzTo06FMyuqiRPEiupsLkcpDK2brQ6WsSqMpf2hT4o35MgzdDyzyWp5sIS1cah
FPiAN0UODW1mrkglNl2fxGcVRIenytDzDhSV+VQ1blRp9fewCeXWSSuplb/W6aBhpEmQx/j/Iajk
HbGWMdk26op2xNCjIOp4MO1Bo6ay+cDI7Um1UWL3wTfqJz62y2wzIzAORZSjwzGWkmef5/zJRGdi
LT11UzaAo2HQqmzn1wKv3uCXuv5L08xGusu0ScfrGguV4I5gZQx/TE2vV85scH5ox4AOyG7BRS0h
zBlHbTCB4Q2m9yrXWtDKRTN6Vl7Hqh+4x6rtePldig3pe99qe2TH3jg+Lkar9INwVkxo3aRpLQbQ
+LleJI4aSZNyS65dswMDXtLbFU4ALZt8zZd24fORMdtVLwTGPWcMuW5GZSYaX3qMT8y9pqu7+JD5
LVxjQ6yrHbKPQ4j5PVOuwkzLE6cGu6rWCnSK5WGA7juuCiS77MYgeRw1Lsd5DUkW2XJU5YUXS6Xm
f8xJH1VfATfjwEHEKfFwE86hwL+U+cxjvPTcGw2q0U2JQtETlsTN+64Xh3wy4zrmIihVktevUzbr
CWeVUVgKH1oTTI2ndGMjP2ISptHeh3w2iA+8GGBMMyelDQhMw6EYVM3MyjaueXPgsqFzDSPnotwE
ojTParNGD2ZqCX2VNB+zkOqoxfOhoPeRVdZSPH6beLXWD7MgzGlhoeMwnp60aTbkve/79fDsZ21b
O2NeBLViq02UC6k19L0/3Uyz1OSPwFRE/FGXZj26qrtAL6BjWlLtc6B2daet1DrxtDJPdgVallGC
wqhBziymoA0OaYySzgPGTDVJaWo8xnZhEEEbdQ5fhzVmbs4gtLtCT24WmlNSdKDhlDR8nhkjpEpe
xMBX+N0YTLJv+6VQAh4ZyBxwTFmhhkptheEQJQfFFwfFLkS1biqrV6dhPIzJGGoHJVWD/Kroc5U7
VirnyweVk/XmKmv9UTtxrdImTtBMvvAwREWK9mqhygDv4ZKhdkqQkGq7WRv14Urn2mi2o0pIQGAt
t8J8UEYY3g8YtiEazVnNOt3DizbXtsSFMoJbvhX0pzkeGs1pDKPTzJhvNX0njUY1W3mZccOHnzR9
edtPzegfM6B5Q1CqDqnqOwnYGke7zsH3FVqoO0uJiRpRV7lDro0TMg3cHGOIRA/ELJI+vq5mjd1V
/4+9L1mOHFey/ZW2t+c1EpyXj1PMmqVU5oamLEmcAJDgTH59Hyir75UYYcmsXrfVNkseIEGHw/0M
DUki2+mT53EaDVhhFawRN6xySnZS09rBQhlV50gWZPD0yYHoCnKtUdlJuguoPlSaFMt3kgpbUyvy
BE1bnGkgU8aCJoFwKxVtxxK397DVLOCEijZlzk704yR+sEnRxlBJidpEadbMzQF6SAOlHm3dJr7C
RkjGY0yaZvCsoiifAfZuzb1GzXx6dJuxeyOyiPKpOTqoldzZpEdlouhreSADFN11Uyhd+pjYcCbY
ziJWxYObWC7T/HmiTvzegULVRs4gEuGNiZ65a4P5r9cMnKHwmoOYzAcA2UBJvOj2wuOO6h0tkYH3
/GYIh721R8sXiL7dX5Y3C3/6S9ojZEECP4Hdp2LjwgG+0Cf6OzZ8Jk3w0QDg+GhqfmqZ8DHnhm5g
lC17v/S7bLMnu2anPf4BDOxrUf4RC27yhgE9FDzYM/lmZdJnnFD/1jPHjIT+kgOUN/zifjqsNRS+
1rHnAeUP+rS4lBcK4zECSn0PDv2LDzX/dWWKr7Pjv+NAERKwQUzoMZL5GsdsnH7qmr/jlB++alIh
Yjz9AWXx6+XpPBb5GoswNeOgRkPw/ujs9aDnuOC7YfvTDF20KqdDQqQmxcqF4OKb+7TAxUXYFrzK
aoKguiuOioMGZbYmerG4g54vbPGy2jJWctznfqndO3vLT26LU7Wdfd3vrqdt+e33O//rBe5/wmHb
Y+Qph56Ljw7zVdaMGWoqa7wuqo0obJyvP63x6fdhFvf5v+NALAqNEbjlAPf/9X3lDgemIzVTWGOp
eylzzwPYkB2sXRN1AbthUXVaa20tRme/YoKGjGocuC/0txZrmwortbMWWVqEENtrIGFcHcejGzWP
DJ7HV7avgXg0givch8598wAAdpA//mNVp7PfsfTL7UmKlF7jdzinFuFHzGItDzBQcPv+wMhW7vwv
VxHw09DIlxKSKrTwlxRlOieahp0Kh8FIiwg6pRQu3xj+qlG+VbfCXukALKZmcnVf4y1uyepoVxmR
8aRolXYUPuBHp/nOgvyvjoZls9VWsYrnH//XkIsXy2O3MtMaIfMdcOa78sqOyo2xq96HwPRRyPyB
UOZiUvFrmbjjgahpEDAnl9YCbk7SqjCUxBujepc+cxQwgQwuQ9t3ZKfd4uoV0m1beCY5/IFl0KVF
G/LEgLeWFCBeZFedC8DzbNw1IF8JkcB4l4ITwYM2hJUuRr/OFQy1UmXdy/vSfvocd5FpGxcWO1mB
uClmMNWNJIsaAX+REKh13YwP59Xl7gUYFJQgYL1gBbt4tXU/xDXA/omn7rNtC6leGA2w3bQjP9cE
XRcz7b/f6H9CLWf4tJg6Y7QRCgaFRykTSDtvxrdJvfwOd3c/8Uf0a1cRVvKQ+M0KzcV7pBRYva5G
2AbIcy3oNtq3fiuCclft81t6WgMuXzhQ0AQBo1dq8lhgrS1aZ3M/lRXEa2W8eNNAtAMWegpwNKCA
RDl82L+vlRsXiinsT8gMATUKZVlk3q+5XnSlO1YFhPFVdp+xIuT9GLqo6+aKel0f2aQGenSD22g0
ruX88+MMoS2QqfHfRwr8GtolzLabHrdDMTqRMtKI2+WGd7tUH4J/fKJ9DbU4qAuRWplbIBSmTpvq
hoUNJDslPkHKng/HfL8OELz0LuGIpqHTKvvTZwjjOYtzOtAeHgBARIgreYYyeLElO1k6Kt/X6p0L
pzbwvhhAweoKmvL6x+/5VDlWQENZwwSU74cFFVgS7M0CTVXZOFBDBblmXMOWys24+Dgkhw4wHh3X
gTNRwoJyhlZHJzsaEGlIlE2cdm+2DtxeL56pVYw+LKN2nBm9nyodmoeGwL2w2tta+cKK/pU5DYCh
ojuxaQ0ddumg+/LbFi98KNqJot0Ct4zThLtd58ebKkpC1yeYUfxwb/NtfrvG/ryQ9MH3Bn8Z2VBa
0y/KprouGrdPgIIAMNtjE9RAbMMj49oQfDG9+siFUs3TAqTpktQBqxU+pU3yK0lAhCmuIov/TGPg
XovH8a7c0a1QHpohYtaG9MA0rqWpSwv9/AMWVYTeVX1qMfwAbJeQug+NC0l4NkW//2jlK/q6vYCr
hWGEnCA7OEoXp4tFOgY8lfGuTt9z55mZKxT6C0fKl7/vLBBEacEM0HWN9z5yoBkh7gBHA3dR31gd
/IBQhgX2Lrlee3Tn92bZAseVUtKsz7WmsgmCgKQn73b6YkrXyXZAr+2aOD94/K5W3P/9I7yQE2Q4
Bw9PxYkCU8GvKXZM57JWXP1dR/eL1/F+HJWjrYlAF2gbceVep6HBoFuR7yz5rVgoDHvmj67ua1q5
8j4vPnANXvFYPWqFM0GGCVpNKYnJ+0jeQZOORKnex83sF1l6RRXMzXvhqSX3WmoFnJAg7p1dmadB
M2UbZaq8rFu5Ti1gCvJDwtPBFRhiYwRDvWX1PVUuH6BE886fjdsEkvs0+Dhu02/Nc/ms7WNoJao/
lVc0w1dey3nmhKoN2NRgNiAy8ANfX0uXxmiemto7+v1eraJ6gWK0jpktWmOKW3k8P9T5aRqvnO65
RxPbZG9ltZv0E0kPpmKt/Jrzr/nrj1l8zYw4rKtT8p7Rb3Fh+8KE3FS/9rFd+JixYgxlVWDoQOtZ
5EZdVcfSYdp7G6gwmjTeCmA/XZgEQxfsNQ/rxzV266VFYZoEBQ7o2MJ1eXn7z3NmJFn9nuZ3tXky
qmtd+2cwy4/dAxtZTKOgQGbikrx4iVPTsXQcMpgAQFH5yW2C2PKzIhhy6FHKy+oMSzMHkptAP5O1
9tt56WQjtjzqLWiFnX1K1Vw1zTSniA1JSsMfmR+bUM1o/PanHRbHtInGJ4xa/oBzcOFFfom8OFjV
vmyKZEzfJbR8hhdqTfxsb0N3wIrG0SuvlVUBnEtrBQ0I6sfo7gL4sqhQWRfnSlK7bzNwBFxVgiKj
/uyqO+j2Bb//LuWJsjhxoHKlAY2CsgbisIsTZ+To6KL+fu2qdqulvd8Pj0lyVNS9hSoOGK3GaVcS
9IWbKiQO/xNyea/plZamKXVfyQ/TizcuuDL1Nt6VhSep31MkHvgVhllgE5LT+pM9+0gkRxmm9XCS
hrXtmeic2/Fi0HL3J0kAwTa26Ol6U7wGij4vV1AAEwgVoxcHbB50Mb8mOz0zyMyM4mX8y9qAabcn
JbrE1bYKrXsTGUDKFtc/imsogCRrCf58gV9DL67DqgX3ihah4+oDlMyD9BpwVsn0awJgwYF9w1Nd
O+IXpDUkhsWCF7nHMRSmDXHx0sJYnjxieieVF+2NHvbjH+goLXSOzsMtvsi2sPVU2MUL5Glrr+q9
ufTY3fwwc0895dBvMQJQwYHon1/yKYh/rjfJzz6bxXoXub3OMkGdpnihav00z+JGxY/oyZYLa2cD
zN+ag5fF7fPvv9WzPLQIuqxsmgaCnhq83MhtNz1gWrJyKp4XB4sAi/Te6taYqAl96aN4Mz/oaLqW
PgZb+kGaBLTwUEtNzy39Fvtp1YP2vBuK4PKotKUNrXo2XhlaAAMEl1sIXslH/qoRHzrV+wkDD1mm
8Ptm2rdbc9PtzDeCAZHjiVeDe+v2AecJ6usvWeonpDRpLavLXySy2Qrt6rZBxXrnRgxedoW4xdZy
AFOVxlBSgmN9c52XsIsfsEgfEAJMyrmU2zveGM4hfgIVP9TutH195Rh+W/vlfXy1hhC8lDg+PX97
kTjSskt0AQXVvFBCzGNOGXlr6KqU+9nJtljaIlFQpyWt7eYvH9jRg/o4vYmTC4N4oJs7ih5wGUxb
A0raa/XnpW/n8+oWGaPHpvvIyLYNZ0JGwgZoiN9/nRe/ns8hFjlhgi21OlJo6naeCwFFANWVMCdB
RYL2obwtDNRI9mkwZqRhZzsd7OD38dfe3yI7ZJroLdIWL1pTeWaPlqtIPRKvZfrVj2ORI4CCoF0x
5i8CNNd78OKD5pYGUsu6idyQPRKI14tddeVs6a17swbjPr9PLbbPonBv9VopdFa8yDHo9JRz3+Qe
pEZmsS9us80UqUFd/URRVtyv6UFdPOI+v95FpeSWoHJBbP7FhIyr4XcJTnQjYDCpHwA5WdW6Wnmb
y5t67U75oKbFS5WoW1Pj/lTV+8ZpVvbsWpRFolHbxmQz9kybGiASX409HEvWaLRyQ3ypML++MmeR
V8YSBAPYvL04ReobAOJasFueoKFalGgTumv7c+U7X/p5MKZYhOMjNOM5UJ3JmxptpX5de2aLTKLm
rTVTLX/JyldtiPrs20jXrlkyCf7ukcmf8KmtOSoOy3Qc9CLEQiB/CQEfz7mXh86fzDQuLgjTR4iq
STz/8t4ouoZNQ5W/zFV+UlmDhsSRt+Tx99nprAkkd4E0n5CqPZhQLXaaMsBddE6yF3WCA09WeHqZ
7UmWf7d05djn8QlgrvD3ES/uBIAeYeGB7iTEzr8+RFwCkjHDIUoE8YvB8W39/vcBFpKJv6pQ6RoD
0Cfuw2eTC0crOydDnWCZXgeasXKTzaFd73Qz81J3UxFPzsGUUASzn4ExVLfHVgn14ptdvSJPQcFn
TTf14pI//aBFdqwAOpipnb+gI+UPkMhMq83vl3w5CX6KsHio9oSxblcUL3UQb+IMbnztVhJN1GMK
olm0dqRdTB3/ibZMgk7dO0Wp5C+saT2jM4BsbH17cAIBa29evqys7eJXBzQTULyAAZyNhZqyECow
aThboHrevDTgJUH3MszgS/cEFf7NGn304tv6FG+RGDNT0MnQs5dytALYLno9Sr3fL+nil/0pglzx
pzyipokCTGb2Qg04y/CrDkBXs5hWzpDLywDCGL8RigzLDsIE04Qij9OXWjxQ+0eW/fzfrOHff37Z
LbBmpWGDm74IlIcxZ15pgQdnaiuLuPyk/hNlkZ4447kKlMlLk/OoIneKaoZjvbbBLm5nIKT/flLm
8oUrwjVnLCXdzc/iSYAcdiwAnrExH+vD0fKaX1LRaWis9M4uFd0wmpOSo3JmtQSatHps6R3LMIEy
rbCxYDIJ2J7HbFCPUr0m0T99Y7L/TjAOwiADwPbls6yM2pqs7kdmqzh+H8XoermzNog7XxLmp+CO
4O+jx4KG0tetncyaOzPSgxbWSXWmYAqlzjGk9Z76kESoujdJ9Lep8/+xH/4fbtyf3rFkV3xhPzzy
rH17/a//X7/8/K8QVPqX9q35QoWQ//svKoRp/QsHPSZ1GACDrATF1v+hQpjav6RsBcYyRGIndHm2
/E2FINa/pCMVNHsk4w4ivPhzfzMhCPkXgAEfgmouhP1A5PknRIjF6B+fHnRjMayEegzG8DCoksns
U0bMVFr3sIs3ggmey1KGvt+7cMRRvfWJ4WIY/isWBrLwGpbawljb11jcLFKlgeBX0ISQIcpO0jDP
CvqwUa4B1f7nAn7nERfnf56YxuzM4KAbp04yM4ESLQZv9LknZedif7r7tAtuflWkn3kliz7necBF
OUAtOHJC+dEIpLSTs2fbJGu8zLgdTtK51kYHsHgdnQPQwJ5xrNfVgGTG/E+hfBZ/qYhQQCQlH2LE
l0YU/Q6SZtIOdYIZ6vj2B32Zr0Xs3+HgRAGAA8SV3SUXHTwE2qFcwe7ZVEfzId05sAhvPlSqM6Sg
a4kmJVvx0wqDlQf99Xw6j7w8OuraGqTgDhaqRap4Sz88qyCOjct2kv5EExRt1rW7FLn4eD+td1E/
oBsYV+OIqGU4mZ6R+kDku8lmaDxtq4RNoF737/FztR8fyRQpjx06G3/UD7v83B0QBF14Y5ydX26n
d4lgkJuQnhyxUnnp9/5abPIg20iJdHcfHyjzZm3XgSe0Wqctmg6/Hj4skQE8gJwHRFwWj6HXoQpv
sNQM6LGNrI3i6UARQmDES79JtQ810B+rzZrY9cWH/znqIlWB/hETocmoO3aontON1D2UzPLskD/z
KpBCspaXjoH9NJ4+oNnrTO9L2+7zb1icsm7H7Hlu8BsaHLLzjgbtdrxtgnSrfoi5TJs/EAS+GBNw
X9zaPmTGFjklKXS7N2NqIkX3gfQPRBl+Qw/gGjy4kCEtAuqvtSjko1ymEYkw/jvkB+jv06kgGp41
RsnNIDPKTWr3Hl2VxFoLsSiKyryXDtTMDDRGd0UC7XKNrQ2c5T783TIWSYJYiTAThmXIt4XBbMj8
/Ju8nkn7GHHQditJaS3e4rsw284q2xbxZPYdAy0Qt1J1RFpNdDfr/oBrj3DxQXSadC+WGwOQXt+B
U2tpiLUlXcp4n3fCYsNbrVAI5x9L4jspnl/6gMzdk6iM6KZeKZQXff5fiUVSqyGdBJFRlAhfK4Rk
Bkafjy4oOFZyPwjCPEUDH09LNerVxnRT9iArEF4DvBIXr/MAKFdOR6/LFejsVQ6IMUau+1XXPP7+
zZ49aZQrqNAIDjoIHYNk/PV31SOQp6wAmUqts63S4VanzA+/D3GeVBcxFm9TMbjD5qw3A36EmtFO
wNYpPpbPXSCNzKGAEMShdq2vvV/5mX35RBZRF08cGvyFrTWd3LLgEV5pAPgbng036HxvrVy6zus/
GQvnhaw1NYiTLuo/c4aIROtOv2IRH6xCjrGoPLA0SFLRH2v4j4tvzTTgVQhoPbygF2ujnTUWk9DM
oAZdgnZXrrYqcnL2ecglQT8CJa0Bi5TlXLso+CDKmpgB5rzPILRu1Zs6NPfSqI2unoALrDU+j0W0
RT5Tq8wGXRnR1H28l4612U6ePH+gaCLPlOW2AHge7wq4BNgzL16VTUnMy8L5lcnkq5rezWjcNU/y
Upls3JNSR91RROy++bnK7TpLo1gmyFa4zOLGBFDp4r31UHIf+wKaBNr1HGXQUpI1rL7B9NzPwz8g
YEiQ39liP8WTV+tPp12eljEFC9zCNzCENQDz7Xbedzt2v4Zgv/hUPwVaPFWBW3sMt3ArkFK2v/x4
DfTRVvHcZ+Xh4gEurj2jjgyrNIoZSP4YlK9u25sMuqQZNPb6/eiT7EN7Lg6V7bwKTL2UUD6/PPkM
Pj1MoED0vtA+Yo9HjKylXG8TzKHuQudydaXyiZ29OtjLG8CugzW0pCC2xKkZdfBE8122nQyv3Euh
r/ZghxLWHXsQwQoGjOqNVenEi+8ShijSiRiw+SWYTTWnoSlZaqEale9SukfLnujqCi9uzk9xFpvT
EoWVwEEAagGbdidVcf440sVnaYDgCBEGbJBlmyqGWYgFMQasiPoQFwri4Q7s2NCG31L5mrIDgKHy
QvMnWt+LNvqvzAY1iH/HXmQ2BVi2uJ8QW074BQCIMLLJ4K1EgkGF+M9aH11mkLNtAwwqrnLAIUKa
9esmNYuejlVVWFAmOTXGla0/uOxu5Ty/HAN+njC7UEHnWHwIzIUEwwDi8sfWNLfFrZ1D1kvdtVAL
dA75D/tGv1nrDV/alCaKJ6mJilv5sn5KRU80ZmcyphnpWxcKYn+UYC4de5/jLDZlbKmWXha5hYMo
26oFPrnsV5V73UDbCxeS3z/LtWUt8qY+xlbtOliWIdsLm1/LUtf5sJcKBggmoQsGUjPQaos7iW6V
rpnriENBUYMaa7iTbCb4fD38mTkpcZaOZ0DdQTYdBEu0+yDZjlf3dSdieDS4SpN04LUrcXJlJxlC
UQfCAdrMbMOfeDO+1zPVhT87aYGri+j4j3Eixbc4doybxKwr5tW4ybWH3LEm4ngwxANYRXTZQ0ub
uQzadKpVqaExW5o3cTiRBBBCEMybDOF0qKtHtuEAIEEqoBDuD0hXtMSbcmJs8t7hd5BiuEIGxOiu
12K/ryez3cDgJT/FY8FGCLHjrPGsWrVQAik6nO7yJ6t3Dha0LXZlVjfXRDPQyFc6903tVTvMM6vd
6qXbhLic0ZAkef/NiKfygTGkWS8fp/ZoT1iX707COY3dvBuTxoaMhNI7oJfP1buS5c5fGkmanWv0
dFsW8ZUwnDoaZ8xDnN7WAzGMsT/WIJeEFax7dwXXujtuK+kdm62DAKtio9eF8PSkxv09MaegouDq
u3mL/y124u2gz7YHZ0HxnpazDgK9I0BwcHpjQEYk1puVFu6LgMyFHWgxkOx+piiAXlRpocRhDL0I
aMuqZjUGlMVsy1FN7YuJ5htW1WwzsgnwVc3svpl9DGIV5LZ9m9G7GsqOwMxBrJZHDYQHIHFR5Sak
EmowKPGSdQWv0UzjXULt+cA0Y9qMidnnPk2SZN9PqrHpwAuJyDRSbdMPub2BH4fzXE/AkoVj6lge
n1otBIK2vkozAVprLI6QUyi8ro13bABXxRKJdbCxKa4yOmhQO6i6I8/z+QHbDduio842zSr3sR1Y
5U2m/k2lJj1kjVu7PjxiAHiein4WXjsqujdmk33kSZJ/KwUkZ3x96BQw2rioqO/UMwh0TlPOu9zS
uq2ROG7AnKwPypEaXlak+ZXRVKPw+kRJAjulcZiO0FGvnRyc58lKt3YskqhK0IRjzKz2atrjbpoB
bihEqm8LbYTWAsZPmoeE1fmdkaCx3VIW8NgBlxlPHBrAMybh2aTdUhUi4ArOODYnAfwOoqw0Ys9J
5wdSA4HF6UGDZrCZjj44C1FO28M0Z77Tl2EL5DXL4chXj8dGEe9znsjbqK3iTi6uaggP+22T3rh4
Dn7aQ41imMPJbX3aQBU44btR6QML4H+tMu4hmELCbs6+x4ZV+7Wln3rqnnodzsIjhOmsiu9JojOv
ENNzrw07nsHHqI/9toSOqjY6VVDMiqdxiJ5U5m5Wqc+q6mc/j/dOkWHLga8z29VB1UtgQue88mI7
JXjAZtQSsgHI4shcJUgtHtCeBk1jR4MGpcZ6TLxSjUfsKQiSYLu/NTELOdGfjWkISYqOH+9eyVhU
fjfSE297D+D7U17OvTeqPba9rU9H3qmnQdB3S5l99G7BfMnJgUz6a2IW37kBwZtyeNEnduQCY22L
vwyV4/dzXYdl3+/t2vWI0XmVNmzTHISIsQbOqXCuFdXFPWgeT6kGdjp1N1OX+3XPXvqx+25z0K8I
942J3w5989fE0yiONa+A64GIx0OKv5okZEdHbTuy8d1S+U9bUXda0mKgzyww6crpFhDqF07r1ssU
Go1cI15O+N7MhutmtK9NmuwHuw0hpLNNHSk2W8D7rAYJbFCSXWapPsZ/T05Ld2ZvP5R5dWxNLZh5
H1LAGkGtdA80hhTVMACfM+uq8Giq+AzyLVHhlkfWUwZLlzbuAnPOLb/NLTeYrCTbNS4vwmJU0ytz
0FQvGWu2zeNZhZqSQbXOy0imnQYt1a+7vCjxjvrCM8j0KEjiHju75L7ScLLhiaF6htKdYPMMj4I2
g9FQVhmbWahAP+mG3ztzpKhN7KXqcG07XQipoH2pkjsxdQAaN1O119z22XTmrUbU61FAoyejCtiH
atl5GEdgBoIs6Veipz4t4xvSFOhSu8X3ibg7wCfe65j2QWXbNMQ0ar7RISLtgbT0mMOG8gr7i/su
N8GGzcZDn+l3upqWvpjJWwlDmqAes9zXePVmaYoA8iSpvKHvgkqJN13KerjBz0FpIgHE+qEz2he1
JM89JLsCs1SaPeS1IrzF0OjrEHpXG1UdtCArxi3RSsevIJTnxZRl6DTNfpkqAZFZhY4sUhRF+Eal
DJ6m1Y+kRDLuzMju6ueEzPjUGfDIaZtWW6xI89zeFZ5Q2LZoxx6KP3RrO+PL0HX4sZVNPJ2X+g/L
okrtDUybDnNj3dt9Ab44NW2MjUm5iwXM50tAMHqG2YaLtqn6UifD95igYle5BdEVzboTLL6NIaoD
82oRKbWyzzi8byf7FYpX35nm+NwUoV42TwzC/DwX0cyNIlCodjsUIqpoe4p5EzlJBsEM9UazW9tr
iBvmnYtvjtfjTVzyHZ9hPdrhYqXExzxWU69qjOeSiF1XaXubKG9jC18DrR130C4T35ibukFv5ld2
Feue4KPmNYBU+VNf7xnQ+GU2e0NDwhZLxQ0Seh2t5qHwCAbdCsui9Uil3KhzFaYJ9Hc5qOxN9cjb
+M4qemwrTmX7GFijUsdxnFDds6x8UwwMIsXYw62mRvWUIM+rswd9oBuzM/Y5tBvzPu6DnL5aBo3s
hD9h2vIQk3jfUb3yYza+5Wb8lzrXh5bFD4ow+MmhCmCrpAcVJE3ux9y9gRyQxxLxktn264j3giz/
1IwJ7ED6dlOWHQvEiPtF6QIQyk2Pz9g9LeWAYOXY+6JtKvkvA8tpeCjiJmrbNJxsHc8ch2BclkeY
1Hiq0BqvKYz6oIoSvNLU3PfZ0AZF3aheKzB8sErzIHrnWFPM2xznce67b6zPn4Fu+zGjFRekeY3a
bHrq9XST1I4W5Dqaxn0CZkI2vtS1HVq8AZpOJ403aN1VXLaggWm+lVRHLem2iTCoZxNIWxuNEQgb
LH+dvaXVKxrEka4lmLqJoHESr4ubdK+nRiDPNW2293WGk1rYG1fTrpQElWjLeAR0HFBFOGCdOvUy
4JiCbnA2VRcfeEIP3P7LZTglTNSfpJufE4MdOsZ7L2nrn4LxkMH66hlpYdvWHXiKhnllJPogE28C
zWTqhCh5x6vZgVytgefjg9vmd1q+zaAuB8OU+z514AyjDj30ysg2rXvklykYnToULIlYz4LKgGgC
T390DdQjOmubqSPxmjQjwM2hFVbOQUuyqJjBZBkU86og6VOljU9pWf+wJ7EZkgkyN04OLZPZPJSY
Cm8Lbj5Wk7KHvI+fmOQIS4KjPZev85w9Z4N2q3XKD4XnjWfqufCyPraDrNMi042D0U19MlcQDpy2
I1fDHBq8FnEiUyvuTL2Dvrq9GXj5YOfTtWVC+IzSecN0+0HoMfzxEnMMRd0FhSp2mW3hTAZ9NwDY
qgpIUZ+mJr0j+XRQ6viQWQKXhLiNxlxseMMCI+YeU2FGkXMcsu2hjp9nUn/T4jkqVeWgdDRqnTYU
ffkEcAPqx2Yajj13bU8U+bDNdHM3QR85MPCPpmryhWbh5qFgY2Vu7xuieTISzfINo8dNtcuEr87a
Qa1K4bm6GxWk3HROgltCvIHyG4Cy7nCT9RTbs3+BXNgcNYaRbfGMjL1dzunk2XmWV77mVMdMhRth
AWXAKm283qzuMJ3xG6u8cgZ7O+Xxm+LOO+jTEc+pMTRo5u9ZDBW7Wd00DjDpk0J9NJBTH5Jyb7MU
OsvVwQ3swg0bvXnUJvFm6VMEBUCwP1QI5bTufLT1UfU7vT2VJX2oWy3gDmy38twNjSR96JRhl7H6
VeAKVUzqdsh1PDA7g8ogBmFWHF+ZinbKNBbOOcw+qXPq5pJ6PYc0Q6b3AMWx7zCRBJUmBXyy0Mhf
AqQqyIlBEqxOkT9cAKI1qm2bhtwq1D6qg6Uee1W/z3M1gJoh8ZW5vp0z/SfQYyiTR2yxQh+AI9Pv
rYE3Hm3y71Nl7NEq32oJiLhlUd0mYt4obLwxbBZquRNA+fM9j8FTg6QkzDr6asvdKY40keOSwq0T
g3Sa54624zGzh0+3g+OJxvUtFUm+rdXE7xXNM5UCPOOkemuQZ9O62KZJU3rcgj74ZPpThja6M1sB
M5R31Uzec4Xf6e64GWe2pVZ/l9lO7Ft27ASFkR+rHOj33AoZRLCVses8VJ4NHOUhwDSzKUgnJJtp
2qWOe21o2Rzp1bDhcWluLdzrgnQYrvQaXgdZql7rOZwJqdJsIUTyPXUFCkAX96BpQA2hqmmgKNOm
rfIkaG0YJOgNOcLZ99EQpuXVfX7DTfXVbNU61Ee+Lewk4tAGpKmePg5VMQddnvlG6WSPZWWFcaFs
8yb+q4KbLTDtBEqV84BGCvgEHk4ICsF5BaSxdN7axJlxdzC+lVTZzbVOvMGKi6BMOLgh049+6rmP
81PzO9HdVkpzaxSM45N9UMV413fqmwHyil6z2p+ZfspJs09Z+qirtQvKcWfsElOv78qc7tCQjzDG
TPypRrULVVE71KZuB/nbrTVN296t7ogjNkoqjtVQbluLQoQJ2xuEMztscb+IJh18M4ve8cLoNjDL
0N+Qgq6HyUBfo493k0EB7ERDwzfVuA6opW945vzl5CZuH2w3ZkAgQc5xN1bAlzZTGmY5ElAqYBhL
Kz8rASUemX6Vlu0DzD++kVq7b2byjEkC9/o+yTw7yWXYg666oVNld7WqTif89iqcjfQuV5B50Nqg
fqkrm94agfTKQWDVaojyVLGyGYviqR7B362o+jaV1DyyFG1JEtPa11vlbQLt1muz/FUUFBcNssnV
DqKVZr2hirWdcMvBWW3fklr17bbcxw6sluo0grNnZE8PQvCTZT8ale716hRy5wVSfV7WICWiS3OT
5e3WhouGoUI8z+Q+KnncNMlerdCKbZrRUxP8VgUKIqk1B9V0mxj6NWU/1dqsPMulnlneN//N2Zkt
x400S/pV5gEGZtiXucRSO6uKO6kbmERK2PcdTz8f9B87TZV4WD1z12ZqMgkgMzLCw8Ndv9W7vdrk
65zfpKNs2DHMP+kue8RTBCYeO3KP9EEvX7vi1VK2MrKQCKE7kqE5qMs6mZx7somxqtY9ts381BUI
SMROUZ9xk2ptvxmdKXzvpVKyK/2xLzLbH9ttM97H/eh2/YtZ0D7UyaOQkvWHxxkrL4F7p/KHFYDC
JvCt80wIG6dbrE4R73w1SHlz6wXqlF2QMjfpHeWp26nnZNbQDvyRjaondbjjqcSFHNfXQvZC01/V
XGQROqZBk58lc3iRzXFvqhQcU63e1oZgJ7P1KOcSa0hkqua0mg3R69VgV6K9lOvYDUUGtc2EowMT
zKpFcVmUm6Eb7Da5RV/1oLRJczRzf98jo0JM4/XYsR4xAijZfdM5xkRnth+cqD5pw8MQngs+XDzi
OrfKs/ChRJRyqrJtGk3AZEeotHZfUioje6npg2c2+mNdvRVt4sz9Shw1xtrabl1XgjsNSNzSB65y
cKUbWXiVh4NkGitT3poVgl3lKUAtQtj21CWqf4rMb5SjUdDb5RSeR6Oj0qhDgIXMNqKmv50VI7NH
3zeeckUz7VRnjE0ziod6FgEARSE8aVbjiH1wN8tG68RNEZzjsD/lE9VuPNh1HJAUidXJ7L28HM9h
N8BAUdR3OjPnUlK3lo7Xx1A5jQxC0pAQMWnaoaJhzHeiuA+nn3g4kuA3637ErJfPbobjOh86bt7v
ZvbdSjlTpunJcBiEFGfdCAVlVXS7Ij5bgnjuxmM2WjfUyM8IzqzCAB5HIj2gVHBogDwGc+e3xBkV
ngoZSGUYT1HPPjCM+tEyw+dIR0kdhYVK/1bpszPJ2XH2w7vArA+xlXiWJT7F4nQ7zPqvXvZPfSx4
ZAONW7UmPXFFOhpit0oVySnEvgOADZ/zZkLrGGKE7UvVe1HIR0U9BAjaNgH3DuKri6B0GJMvArlW
Q0aUlZw6m9ZFmLpzt4mtbs8Q0K6Z0h9zTOhCLfrHCELTzgBF1VsgvuDDug6s/kEDZtPCXZVra7Od
VTvETYpXA+qbOIn/bWyrXwyBuc1Y2H5oHIixjiJF3cHKYTZT3pRUTNhZOiiO7loFKbuh68EjBJva
0ivnhBAQrPqqfEvmZD0WL36s3vvGcExEsJks+yWDJ9XL9jH5M1WgOxv45D5AIy4Oaj6XEJ2NKHlg
gOkeoixizIwY5dJjbeX3tdA+mykcxJGppsKvIzszp2ekPE5INg92xctM0gTR1eabJpDH6HLwQ+iK
95Zw2DXDcUxAE/U0fuWr/dR6cgauglppzkESvOXDPNj92APKCqNtSENCPh9s2w6Vkw7pU3QXfsjx
uyoLq34SHpMcCcEiA5wJW50ak8Rc4tdwz9ZP+fAidb+ULJKo68OzovkvVkfiHiqPlMG2EkvnXDfd
IcCbQrgBO/4FfnrqpdMwvveqcAiT5lEBRTCkb4U8PFV5dUNJ/x7W79P41I0jFptTdDvW0lOSEC3l
8FeYALlavVyBTSVOlj6M1p2OJxoyIYGddNqpk4xXKXtTpvJB73VUTluQbWGUsEREk0suns3aIg53
+l07J6fKst4t85yY8k988JBB01Ark0C2jfSpzEuqpg7kV5YntGbq+1ysjkoU2o3erbWWX2kJ6nvc
lmcO0H6owTTSX0jdprael49IO9V2V6THlJ+YmvhhRvcYies7oZvuDOAnkfxZNUuwAQPUD3W2e5mN
kpAKTSPZaOsLu8FiQDeRAGWQ8q3KXRPHeznpf8omJVdk2qU/OTVwKZCpcSwB56IucTuEcNTJQleq
eJkLk0F24F3ufqhbnXmq0trVmJzCljOwldS/FbXxh7jIVfazf8qFUxCIjtTP65DJn0kXPeR3j2Mg
nKI5fLCs8WcWNqkdyKk7tTUiANYDfMa7MqzfUj9liw+Rhy46h4iXNz/lsrkRItoFpYTym5rdxubI
T7fRr7LTdmQQhS0QSRzgQs6IKr/HvnY3q8mDpJ2b7BetYrfNNmJJKBwCyo2SsXFpildBAYqsmk9Q
fwyykvyRC98xCrib6FUJ7bKvq2GfmGcLvHyWBjwMUKQYUS1y6gCtPS1+8n0kpqgiVKl+naLRHSfr
p9nVq0aRT7KWrbMOuQXJWE/h4EJqd8tQWiWl9BzK0hp5TzY8iYkOCNnn2xSop2aENI2tddxlnpyE
Pwtk2ZnCmMC5QXSl1YxEPikCRUSv9E4QNt/n3v+hN/I38MB12rKd02xcQe/btemAAbbF/TikeEw0
0ioNo2llaDXpaXjGshWFz3yS15FmrfKoXyOiumpE2bIB7rdGgRzsoC/CzLt2yk4FSug4zt+gNraq
i9ApZ6aGrfk8ltptVVvenIXiSorB+snDGMt5FA0me2I92aS1Fd6YQn/u9HyrhDF1S/2AYyyujuXM
pCx6LZGZkx6SlZS6tEdheTcrw22PLyETZAsMjgOkikm5xmcRW/0+yOcDhkd71j0WFb6voyk8pkFC
oTGRp9LMG8enoEiSeymSk11tZUepCbj1hHYtL0KUmXkU4mo3y+HGbM0dAuguvffbYvnZqiXzq0Lt
LSskwI+6vU36EIE1dVAOupas21ZelZ2yEgVtNYjqigxnJSqCE83BiiH9U1gkb0PWvkySTGwNAPpb
xcrsMBTDrUGe41fWRpuDrZ+hZiqap3aYHvTar9aj5AM96IfWVNnkWCb58xrV4MFGVWozJbQTDINt
q+AnQH9DaZfzxRMbSJbTFwRs0KdCcHK9XJWKBrgqRr8KZbo1y7RxR4UGZmqGXikapQMUuqLTtRaH
eoGNHoqyeO/zfhdOQ+WpRovMeT6OjhIQhCRduJnK/ocwBK3L4AvMAKX/ptc1dA/hqSy5DstwOM1i
tPWL4CcjwauCVpVdp02GM0POSlJGpdK1mBEUfW1rYKE29lGjVyZR4I0DGQpl19nXhIFsLraLVHlG
bECwh4KeVixFOx0qxNBJWykf76uqKuy4azZq1B/6OZpsv7ciu9W0twkpIJd+xkbU5rdACXMgkGif
deU2SykEh/LUNrFb+cXd0EynuGkUr0Bla9Tb0rZKLvCURg/AAK5ARj9/F0bVdNow7FDCwhJzzOd7
MR87kNOO8YzYfGiVOKAblQt2jIYUJxoLNklFmdc3bxOGjTAtK8/yoFlbrTXFbVoMiHxVtmhWoDT5
tBa6ZF4HknTTxhbdixBw1GIiruuKlbDg0HKkbDrfrLCWarys6QZ6dKNDRFlLZrOukNt3iwK58bKU
9rMku1pancNCa2j7Yo+jTy1mzPn8K+viVwUnhcJM3zOUz11d80+BohxzYZrXRe1D2MlqWgQ6MAYK
MtUpDysqKP8GrpTkNZP60PCjwUzsSGV2s/Q8DP6tKfY63eK8XoVztW+MCdl7kVE4XQKDTOkNFSp5
H0D7apYJcEYf/VQUxUsNFG5GvX8ZO3O0W1L0xudu6vDhFVQ6mn7t8e48U9GPUoK4sqQCVCi5cYKJ
7zah8aTH4w7BwohAz2xwBm6/bPXXSawHh/L0rJhC9zjE9Cbw0LDNjBQ9NzQq5DwqT3rUh3dCW1Pl
BxklgVIvgLWixfTg5vxoplqxH2ZtbWHgtI6JTCSnjAaPik3Pe99EjInTFIhdWAEzjb9cc4Zwtm4V
rvJU6A94NXiy1GAh2yDty45HjZA7JOoX0uxtpA7GExPug83UHYO4cfGY+XW+LiWttdOhx8I9rm8G
ijw8CDxlKD3IC+uiNX9OYkFnJ/zRBsJPpGZQuZ88bajAbAzX4o+TwnCV6NGbpHJICn1gNIJLUu62
0tR6uaKsoftKrj72Xltyk+RiqHomjiB6oj2gTr4fZfjSMUWmMnmtpUVu2Oduk4qlo/aW7MiwaIaK
JlCQqI/9lN9VMc0qLRnuDSkd7EYqZacc6GamST/+7PAGeOtVOkSNxeftlTj3aDq5vlWpdmMJji7W
D7nASVTYTuJE5a9L91lmbEy13loNskC6n1EL9/htGs98nbMQ++9aRicojuZkG2pGTEIuPsYMQa/S
aL7Jo7k8ThFljBlAZbcyFBdi6BX4acgvsxHG7hRm/qsvKKs0NpRtgoBBiHM3OLl8p4+DYsuZT0rK
wJJ1NH3BfG4ikbTPl8seSmLZKA91Mbh9Bnl2JNQ5Xa8dlWxG6j/p/JWOChhnWPSsafRBQHN9PQhN
TGM2kG9nLcl3NR0DHIxdaRpLt0qTB6QbBDctC0cWxcIOmRMZBeOgWsM+orpzaNC9hk2E2Ygyh3ag
qOQeJVvS11PQwone9KiUN5rUWFs5D1y2sTdHpSeX5UYJFB9tJRFsHZ7Vc5pUL5HUKkvXhLReG8+l
mRxHX/kRQpFaRRoGJSkcAx3QJzcUOuh8R2Uab8jtAQFq+g353TQWt0bRRe4g0ylKMZS4CXQh2Vmg
wRNZ27oaqHmHfNhmaMi6k99tOp0iNMqNu9gfJScPddMbe+PGtKabuRPejQJ4ni8xK+oeFr1sj6Xf
AHI0d7WOXkmYlqeozPGTlXqRmqP7hfptYg8zk/ppz7xPl6cHsY0DHGvQtBYiInVueAFkYb5NpXmz
JvjANR3UhFF8LlpeCaFFdFuJLSnk4HVqCkISj1T7vdbT/mrL1qEElDjuqOIrAGsBZIAfodi9iaFR
2p0xvPV1T6Kd6HuTofbMClAJCPZszm0VBS+lEN7E2XAoQhxztGz0zDnk0g3bwku1DtBD25p68276
HYKsqg41Mvaf/cV8tRFpGA3SATRuPragfk7bpscJfsm+lekjj5Aq7JJexfPcDqMnpeZ+HOpdV+Uv
kQGtyJVk3aebV+Tmzmq6Z6mqVrQ5i/dYIFND2/OUwNxA6CusOa1WvYlrv7NTTEI8QHoQgchn6FAo
tqJYA7Mps3TukzD19AZShpGM47r2ZXnba6nbtfX72IuOImOo4nMpeVbe9E42oYVvmCrAXpun44th
hDlhd45crbRURzTDm9FsT6OQ+pUdRHlhE4fwr68RBaMRCeNA8RGrGj25rR9L5IZsSaBN31driayg
F+qb3FS3EgHX6yf1ue6TgxKjYJOCzPEcXiGy/5JSPIZdKN4wVHkLELwvVGoJMcnhoJJ45EKfPqSS
f6u32kFo/ft4HF4IlEhtDvHGD2XwO7qmSRhu5B6EMK5AhNMWDlEp00QIQusRS2eq/wAY1dC9Evun
yUxcKe/O3RzguVNXu4qsLpiorjtKyhjghN+yKyT5WRqlHVpDdMuTAPGzOONulxqgLdF/RQXvqa6a
wsHC5lEvRDgmcbCPjGhfm0ChUxRtkl5+nv3Zy9VqU8XFrgbLlQTBy2ef+Fk0mh0ngeRYZl8/D62w
w9nKsjFhPPSdhOyoXC3Wu8NW6oDishZHAUk8DRV8o0CBPGWqLB5XIs4Co1GzXXmAyVRfW0HhLUbd
sDbKaDwIUvhML8qjYOU4WBO3dotJjJ4It6HGjWGMQEA5DK08L7vISSq5PeKXE60zTa8FDJJIKrsg
qRzFaDtXKE1ulNl4qVLQUjHSu10yysyQpFQdfgyulEzfpW48ZFm/C7Lgm0DLJI1Hp4G0I0EeHbpD
34s3YXCnhNNelB4ibr7BLL8JvfU8Mz3vlK32WGOZbFn9TVu1+5IiVChvo2iCcKG94Gfzxk2/UbV8
pYYvkmCupqReDXzmXQ5qlFviYWA6HZMnGliTJ0qc5+GgABQ18FbMadj4sEGcPBaeOjlc01h34zk9
pMDEuWWeGAg/NSFbL9GNyU1o9bXiW6kmsd1F93lAv4AWnU8y2Hj9gqPFyrbMWk8Y0GhW13n4MgfC
cckecCC6UYFRt+gYUr+a062h3Ka9BSKt1LTve+vnaMb3UpZA/pRi+GOZF8notUoSXYyU0ySbpVNH
cCrnzjgoNNic2aDHNyuvnVTLtqzTJszSFyUMiWtC4BQ+BKnkvYtfDDph+VGd4b7F5vQEtIVzom3x
V1EcO/LYwncymBjqhZXEZL1GhixaL5H6BO52nJVsl/awA0xsaYz+KW+iwauaBuDFfCLAr9U4Sbxs
KrdVk9h1M2WgCc+4PL7rvrQNFHngL96JY0tdUzgiMhuT3rhBSstdbMSVAoUGhoSt5vJOiKebwqD8
xTTLCgdnFqANVnJPUvgmEHDiEu14KuyhVyHKrWWfUQoDwfNqnL6ngnFX+e3sjMNjlyLiHENkk4KT
WZSOktLrzeM7Mw7mfafU6YG8lP5wJcw3QmnpNwlWjoYUfIMR8HPUpNqdI7oPQ5mpdqIJB7qd72LC
HdhWabWZ4XcYAYNTtThUez8QzVUaxN2qh/JnN7X4TZqbUxH5ZOnSDOGlFOgJzhARgf4cUYBAMSd+
vxVqhXMAtK810bdYlg7QI70mMVbAdI0X+jSVx2G8rbKJbmD2oLfjWreaOzmUichzdVC7qnYCSXE7
E5sNMS1ckFICbTocG2M8AS2SwybWgSsTHRXVfDZzVKbN/rXM6bLIsIOCZBDtYmyjs1ik+oPcBsN3
KK79vR4OT0UIYBJpOtxBmHbbQWxxCijItdnelAolbeJubu3GzJ4qOpbuULd0BPo7XyqOkDCHXZ11
56gl1VlK/lnL7+nngk9LAwwZgbrRzoNefW+K264wto2WMmOdhbAE25dcbVdaXLljoa61Wh2eVb0t
3rIAsCOvwtskZ7rNmlvBBGQazV2t5dFKjPpjCGuXjoW+U0aiuF+cZaAlQpTM7uQ8iHUJxG5pdNqJ
jX2RpGA3oRW/ptlQb0I8Hw6KXMgOZLBDG5RPcThF+8givc6zGMjWoOLqkDKK02yjIhkCYCxbaxnd
XBfoiP6sVgt04oTV7ONbIw1rM/Np/YTGPSjeuMqTKllFsfZNF2ksBpEWeUYgw5worJDyNFOBFWgO
hPAysFgzJsXp07w5SiSwm1whbbEHVScoGSO4p1kZBz0XktUk99oN+BEFSaST9cFQpWk7nTsx98gU
96nQ3kO2OyYtGZfZ9N9Fv4luunY8zz60jzwy7mWhnE6hDOtszuHaRIoRrmmml24noYMhB8+Dbnn4
uK0Ie+9gV/Mq9funwKKTF8RvhZTWXp6Skg3wRG080r6lg4k0kpzTsRfCfF1HNPSxMbuFz2eBlJI+
qOO4r3L1EM/DSo6ibKXqBvxmKa4hXmawAAXdg0Lt1lb0nqbB6IpibDnIzuClo3aEzLKkbIs7xrai
+kEW09ve6r8HauSVTNsacoL3cOqL3jAHzPtmcKdNrXvo+5DH6wNkPDOhdguVQSXJ32rWVK+KTAvw
yzHGgxlG3yMByF0TAmMlRdpSL/twRJtOd/oxfRTz6UczGMfMmn4gc9sD4KjMEHcc7D6TRTuccgsB
OWjkmdYa67oxAuDmeCn5TPi7rfQsZty+hVh/C8fwsYtZ3grpyOWDtWNyq2fWZkhuO62kDIKbbMMF
7yHnKd/NHNwKEMFuZv1oNu2tnAvVDbMtFgKOYIxipX/nf/4O0fdb3ImPzaiqm1gz931Z32OmSctW
JkXWzGkP5XcLF36vDMU267KDkkcHNW36BfnAgVHCJHHu6bTUjXYjWX5CLhG9FGEQO1MC/1is8wae
KpCHpL2ObfkwquIvmLkt487IXpTt+ziURbnP+iaXcKli/Ma65ZfOg+bQltcwNcAgCObPsS0Egetf
FOgdgZ6QQhniz3TE0y10/nfqS6nYxboKb0PJz5o63dGo/4bCO8Fd0R9GxShPiVDdMgj7RFYmepkM
lTqrK9ocOLjR5GYMoBOq8FBkwl5plM6WZ5D9TLFuxklyA6FcGi5MxOFx6kZle24CYJuStibBs/sh
pmpmR0FDBC3jH6Pl73m/cCwiaRcWY+TQ+n9vQiHiKmsVL6CxhQh5Pbwafl6WNMDLoHDYsQS3r8c5
LtRqDYYezEU3APSA+VImMy9GY+IWMugwRuhArtR1f0A8cF2ts7XhlR7DRjKihSjTb6ztVRHBywGP
3wtDlhANKhKU1y7mfqiRO6OeLC5irfMMkQFU89oI8+Xs3eUSFwMdnVnNJcKXyECiTlDdqR6Frltv
IP3Z0Bs8woIT74QznbOHK2/1cuDoPyujeYGNJn5uxsWUTNPDPuhF3up+eam6U639rWfcjN6ikhd6
6bq7MpYjXY4BXa54MWfIFTOmbR3IjBtld9VuUYDoVgW+XKkXuP9vcqz/tWlwrEaon+kczP3+nJRJ
4IAXc8WLjcwitBNzOsa+vgkwKv36PX76Gj+sc/EB0bo1mnaAINnFVPztlKznoR+hVRX/X6/vw0oX
U1RCIudgDayUN5siMF1fEl0x06lzXzOhY/bjqEIXksFcx+hXGl77fJ/u1A/LX+yXvNRSGqwsb6W3
WfAKhdRpxtKD2JVnrxmY6Nfvdfk+H2fufm+WD8tdbBbGtGP4TCzHSCNkAeZJHr9e4JNZKsLKhxUu
wgrwszLiNSu5xmkRXwi3ZWRT1XiLKR+qzeVeWTeHRVN9GTifd1iAoR+MUbw7M1ZzdZrscpzy4nnV
C2sRqWSApcj4a0oh3QiKDPeZkYq4CEPHUOkwJfHu6+e/8oLVi+m1KRA7GCe84IKSaK7OCyD69Qqf
H/h/3jAm3P/r43CvFFpDqIfLM71MTrDp1r47vJr36qpdW26x+Xq13+N2X+wYdZkT/zBKPGmFPM4l
DxRvSZRdWmse9CcoYRtuC6aZ46d6D5u6cyWPUmvYyleNOC8kjP8KOupF0GFOQ8xqqEC/9ZzU793a
POvv4j0tIIxavdhDstIL1+XLrFx51dc+5kUUqow6Trti2ctttYKz7paF9/Xr/X3ZXb5erkBsikzc
T3T54rhMaiMkRYwgM2Kjqb04I/kuA7iugcFi4fao4l8L4Z9FnA8rXvoq4rNiymnEDaVLD+HYuBIK
ShGKHmnAdFS7CbN2/fUzLhH0i0dULo4EFsK+0uUsGIXzrtTXTfhUwQ7uZvnK5/p0oeVSQk0QlZ7L
hSi29Tmmu+qq+j72Ufnqb/sATQvh7usH+vyjIRXH0CjuUsyp/nkmgEGsIE8L6jdPe5kPqlc5v01U
7pnS8/rHf2F/t/zGv97hPysal3FMNunZdYh2AyysGHVDSTsnozlEaLnGLkNzLn7e+ovxK6RS+O2Y
9PUjLzv97/XRrBXZoowPXUSBvIXOFlp8w3K6n+YXpTyP6vPXS1xoeP/nmOPFI/NfGKchofjnW20C
rcP2mzWkZsiBCpS+cvWm16DL+hM0UvTR47axzoGajm9mZGbrdE7F5ymMy9XUaOa3fm7FNULL6FXE
iMDRrE+IU0pYoR6Y7WYt3kl0qa/5E3y66z782RebgQHG1MR7XHaF8Ds8v6PGaG9qGTgYBVeklH4f
zb++gqGhA6sw3CtfpuwjTaVEDxUkjZKmW5kM2pAbIeFzmwY4pIxKLpWAyrOxFvPBWAlwjO6CQcxW
oF3troL47rRdpe6BZOBlW13lNdie2k1bMC+eifKjVsw+YwE1k7Z6zp62psgVikBy+wKSxCjV8Uay
mGGTUdt1myRVfwpxANqqG5V25Sz/pYm43Nwy4s8Wtj5IM16q2mUGArRhoC73jvCSo4lIOwc3X4Yj
Vtci4qc3KgktpigonSzh42LnGUmN+n8nIe+Q4Io6bpYUujkEWNv+Cymx5az89RUtBNvQPkDY5TJM
ZVoF3KyMy5ONyQGrkGgzYw8abRX//l9aN8hXllz+/cMljpqTn5gzS85v/ro/MaaM74ow2f8x0732
Pj8LFopICF42qUjv8s/Vij5qFMTIJaZ73wR9J0Z3ynj7dbD47NB9XOLiTqmCANqPRDt7AGYzJ1I6
RgwVCZx5aJ6+XuovTahlJ35c6+LliYU+LRyIZXekW0jN22YdusxZvxpORDGpOfom3IVXzvqne1Lh
LuYhEKyFMPHnSzQqKGzhJC8ZdHheRDphHZ8kZ5GaC1bXqpD/4Rn/We3iGSH01orP8YDcA+mSwZO1
PNDprYLotVOkH2U27Bgy3oSh+k2y6rNOB5V+denSfF+nTLtByGd4378mVvXZvmULaTATxOXWuTiY
al6nrZj7EspOgyfYObpHJjJEBk6a5c1/Cem+jf8n+Fmc/3MC/9AN/exgflzt4gKa5hmO8bJa91s5
jkEcd0S+Q1vHG4R7rwpZ/iW09ntjfXi6i5sDN6b/Wm95OhVp1MQz47PpUmr+0og9aXGXOqX79Xb+
9OTIigUaZWgijI8/91UiEfLngHye/iv4R16HbtEwTx6OdAfVoHn5ernPEhcFIZTFcs40Edr9czl6
zxAaiYQEu2iDHAByMrDlrtZ5n14XH9e5+HaGmEtzvtTRi9qS9WNR/NPWEn5W/8JW6tP49uGZLr5b
0Eeq0CuUBYuiISTnZNMqborEkmov0+QQHhzr6boD0Och4Z91rYu42hpi3E+4OqLAEmxUyC0Y5wLr
OuOx5zGvRfFrr9S62Cmd3tEFW2rnEUv0Qd3lq35TezPDG7t/8QE/P+r/vVGsiwgkT9jZaQih/V4t
DZ7+s9qIBfIaE4Z/8TY/PQiKuKQY+NlJl7HFSOMSohK4WbczCerVXXmYASxQMl2Xv6bOEdbwJ07X
DFs+3TsfVr3YpyiuwI8LQxL5wHf84j5Q4o2cb74+dH9p1P2OLEsJxFAxpaVxka5jphr49FwkpIGg
me+TtYrepozW8TVlrE+P94eFLkrzJoTZwuyVhFgP40frZM28ySpbXRMR/Hzrf1hnea0fEphqIjgr
A+ss9t/MXiFX8rvqEVcz8pPXw8nnm+OfF7j8+4f1xrT3I9weeYHrydF35o4aGRkuwaEv5nILu+az
cN3kfAmGl5nh78r1vz7bZbDsBtT+VJ5ycuRdsDHXi358tcYtGbuO1ovvWqflpF8T4vr87WoS6J+h
a4aiXrzdlCOikRtIrhRVqJkIByFvPV+QtlEcfc/V2PVnbF7M+jnJCd5ptNGt4co98emjf/gTLl54
VanRDBOQa0lvnuLGfAhmZZd08VrJ9KNaZs9fn5C/9y2C7+QUzHKIoNmXMF0hzZ2apNbsZuFt2DFI
NuFGLf2QirNu3kUMm7Gtna+X/EuWXFWWNTmPmgxi9ZcxiyYPaqTVTDUvKp/sZEfHh/xRgp1kHqxb
vLGdad9shJVpPijG4Wo4/zvysLyEQiY4E0bhlx/ZMPtw1BphdvtVsOlPxc0Euym1F43maRM7ya94
nd9cXfXvsP7nqhfftTEFSSvhLPHQi0FVumIcDlUCRyVK4J9ydb3lDvzzCC3rsYcVCQWov+xSpNbQ
s5pah4CEXd/K3C6RD0bi6ppPivR3tshKfE+igKqjVnaRBYi0HZsWZ0ISdGmlrdJV6MI9PPzn0Yyz
sPp6+3y6Y/9ZTru8/GtVzGGfwBRYo6iCLq2yFtbXI+21ZS4ufSxlUfNabKqMzsB6FTJ2nUAukpVW
Y9RAQsrIYuYtLOFCNkV+BTz/JBAt75QgxPnAScO82C0G/MSWOh1ZB+wWVVx0q8JZwK1qq+/h219z
JvoEcvpzvYuAGw1iQLuf9RqPb4gOxXF5s+rJ8haBwHSH/ZRngjigUXX3Lyx8P99C/zzuRTIQh1Va
NCXLaycNXK+4S3YLpK5a9iJZ/y9gxOX9/XU6Przfiz1bxHDTu5EFcRMySSLzlY/0t82Umc3gQXGA
9GAjYXS91Pk7vP/xoi9TV6OvpAmREBQdbv0bRuDwizwDMN3ApJTP6VP63X9BJmBv3gmHr4/Np1Hv
nye+TGKZdKnUUmThEb1q3QRAGqnvpP5KVfU/RIP//pSX6evI3I6vQZql/shGsD+BkLCIJHYriEub
mps7f/z/uLf/fKsXaZ6RT7EaJng3Fr8mD/+cTfSzcrXaRsQDI4/sx9ev8pOC4M/lLpK9FtmcrFWW
7WqLDmfGLh41D/4d90d1xSPqE4j9z7UuUhJVlAUlXiKBZldMS0dK44nO9FSuoP24g6Te9B50Nc/0
vn7GT7cLd6MM/iwZf4lPxi3TqY0pza7Vo0toPcDIhHsY21+v8unTUa3i0YZerkIJ8md62RSYU0Vm
KvF0DDeP36tdgHU3CmJ4sqUH5kvxzbh6NX4WbT4uelFhgePEZWWx6BLsQieDKvDbIdP9/Ql/XCsN
Pj0SH9e73J1alIgI/y8IFk7IoAuLRO/iDxFrq8llvGl77UAsG/AyvH1c8WKDTn0pa4g9kMc2ZQkN
rb9NBYStvv54n4Wyj4tc7Mxc7NJpyDO+nfZD7U91/hrIm445M9iFztdLfZoyflzr4j4cCzRmDIUH
Il6/he/lAbzBi3bCsd37q+ElvLN2i6VpcF9dqSCXm+evN6mg2I7aJ+XxZbzW8lZgeoqHbAJ9UTVB
XtYAAYDV3aMUYhfxxBi2EVwJ1p/e/2Tk/73sxbmo/i9pV7ZbN65sv0iARop6lbQnz7EdJ/aL4KRj
jdQ8f/1ddJ8by7QgnmO/dBoIkNpVKhaLNayVRIbOZojt91hiOOdVnPQCaQ7Qh/ODjEhmpf7moEr9
Jk04EI7d6Rh3h7Tsp/6tPBk+8nEAs7nYgubA1Tyu4eiPj9sfdS3EAJJBA4cBulyWI1z62OrC4nmI
pgomgccbzC6CFghId9fNUMumPdY1RG6KsopqAphbuO8VFesRtIUsrMBoe8N3gABGc2wR4/Gcv9gH
LNzmpq9G3THey5KrVT3/yrbFLgAIcRxz7iJUqwxAXGHw1a9A/AuIJ1m145VC4IOzmsjDVQ3bJWC9
fB9N41yvh1hLNV/p29wfiqDfTxE2VxB+gSbY5vnRMOLqCOBb5ayto+Ec0KY5sCGd8nIyrfJcC2K+
FI5V3jxt4kMWlpXXKlEHOIwOO3mdwTwsgAL1oAEero1ZVwwgTuQQ2vwfLSn4d6ymv6hrJb+Yadtc
xGY6nJQekD5zkrf7oLOBkIUNPUCUBMCYxfTJzbZLrZ5WywRHOSbq1A8ECE5SY+63gakx8m/ugcPU
nusYifzOehKcImBQnRmY4j226lhK4sR6kF+IFs5QM2A9J6n+9TBO7xIa5IHXJbvfGGz2FZ08/Bf1
Ch4GPnzwhVDhZmHaMDh6Emt+WvE3pDMfG3Q0nd7A9LtyKPhKApvTwcva1p/r+IICDk8WmrmMD7+B
WmBRo2iKg/TvvdNVpZlHVmCor1c4kiGgpQNhCCVgfqrKS1lAXr3aHAfPTJti3/vDyyirTLzfez4o
HgF3q90xLdpte5HAHMsb8A4aAgQEFygc8j/eq9RjJT+eMqjECxT89RU+YZPCxWrGIfuhfTMwksJr
BQB2vDTuYeJ9eC1LUtY8GV1DDJCh3oToKBxl8PfVZWXPgJvPrOqqTbCBhXnmcR8CzGFnYFcEyEnN
fENRdJR90LV4tRQtxGXstdmsmycV6RFoMKP+j+lFXnINeCNOGBcVLyEmKnNpBXVlDhdW57cBHrYo
gOn8dy1KjV1tOcgRMQebnPqT2fk6+H3+RTx3tEPApzn2jk++1fvqvLz8n/m8Xr/5QrqQYfRFU4V1
AOmcdsP0cr/63tAdNX2jOc/rO4r3GSb0+M9Qj80vNb4urENjnvLpTJa8rdrf1oC+rhsEuPmCHawq
7UJFq3EbGwRLq5XnpKcO6NjbTr7qYBSMA+APAliTCM7fANYsCrAf41dW8ssKW6zojWdO2R2Z4twC
7G9XleM/2yLXjq65ECmYWG+BW6ZTiIzJfRM8GaMsFq1abiFAODSVigX6IBxQrG5sgHiBjRbbBE34
fVuNtdrBawsPxRnLBrLGez8tQ4w9zRSv5wmgfz3mVIFS6mK51dX609ckCWl8HFITO04TRnKtCOCR
MfLPR6o2gNGSDfjJdBJ8DnBSw5SkkARUJ4Ay/9QBfqBpj6YhoyNe/0Tc3/41nuADWAlXMJMO440G
80lmA74ea6WGIfFumRjBE3IA8GB0Cvq0WPGwAuLP6nVQK1+UIkTKhqSpkrWQUhsEwGWAQusHN40k
ebLs2wi5K3D+kj62IKVRftCJIXG8SSps55syo3GjiDf5wrFFuk4tGEk4DDNCQnFOXyrgILHmZ54h
8+8kKkk+j/jsV8JwbqMOkgbSnClWdV6BzWws1bvt8yNTSMjJqsQoSjOD5aaw9QBCCFjxpzS9jbNr
tXvZFiX5SEQICiYWj5OGwK8V53fXU9csnvgup4oNs21BMtMJMQGADtjCA7+yr6F2V7PKq9Q/aUv2
X5PCf8XiLtaALQd4LVguAyAC0FkxJg98JSfebYtZzZqXLsfNupDTq0WMhwjkqDH4kjAp+GhF7Hc3
YXGX0r09zjsTAHFTR/0565+jGTwhDvD+q0yTTNjIvp8YMGxk0nOJH2LNLwZABk3toW2/z8Xkb2ss
kyOEDCNw0rnjIcMAVuRQP5cAKTTbb5b5iZfQ0rBC0AAwiM6KHHIa4NrFbXFez9jPx6ryZDTujNY0
gEy2NeP/4kb0ECdzq7xU59nBCbDKbzX7niXtzjYrL9YxRlVhxTU9B3a2pDq6nlH8vU1sIVGnueIA
cBpahnifdsRxM0CGbqsl+WC2EEPqoWsUQA7zk1DAgFjpbn7V2lHF2uG2oNWDjRITWpNgXrPERwc2
XvOezciOZuXMjGJsDwKLPWKSE7eqzkKKoE4bZibJC0gBZBM4bDqoA4ACdJbBabmtj0ySEBGR3o6z
ZkNSUbshbXwAF/pxgCKDLVFp1QkWKgkRsRmykgw6BDGEDWvOsCyagHzza9rwr7cIVG0VBIXaQshA
VQ+MAnkWuLF9XfbftuXIlOFWXcihfT+0gI9BIoZt1RYQI2Ypq9vKHE0IdTUSCi0CxDtCw3OgAJpy
BAzkdLuth0yIEOcI6xQ7IrDXBBCDChQ5XciAciI7nTIxQphzGlIFSgZzKTNYIYPQLWMTbCuDv63N
ui9bmAlR0buiInuaYhOtBIAU6ko6oMSAut8B9SoAecAIrL9tUesa/RUlFpwBSeBkdYIwqumK1wEj
vanB7T1EnwlrGGb5j0ZiO1BRg6RvKDSqCPM0hx00wIcBDsunqcSjJbYTG4IRKUKTVDwzAkBW9t0p
NTAbXYZg+fia4YR4M5eGPhsB3Hoco10w9MDfuMR6jeTzrKaUC7sJwQZsO3QweLCx0BfrFAxXzg+R
Oflx+wMvmf22SjLTcV9ZBAOjYl2Xvqo04GoDVhVrPR0L5DGpv2g8/ksWkmhCZ8CaQa0IwLYgrzmY
JQUwev6pKPrmdULoGcuuauMavjD1ujePD0Be8nvzPMHW99csJ4QfowPdygykfCB6APYleQ6BXjp0
1KND9EVJQgTCXNXYm6+3T1d7Tfwb2/tu0N61jH1JkCO2EVKQ5+m1Dtu15XVvYW0UAN4BuS4KyezJ
ttM54lz0bNFkqAbuCsBp7nA/MOtXCwoqAJxsf6Pto4Qu93ufA29Xb9aAgvHj+NIoASPStbu2+jWk
35uskvi3TJYQHNKO9YHO/btOE0/P70rM1UVA8EeNPn7YVms7gKOk+V4tq8mB2QZwZJ8VLwpAQAwN
kEDYnP6aFCE0jMCUboEuh8w3Br07+aHlmO4aX7aFyFyB//0iKkxtEUbjBCER+MlGda+2ly27y4q7
bTEyiwlRoS4p1WuCw5pOgK0AgQ8aUl5Q1ruviRFiQh5MBlMqiAHwOKATAXWp5W4cm18UIwQEijJ2
ofBKwFAXAFP71pLSs8GK+SVlXgefF58GwDa5QRkcuo2A5MuhhUBgZQHfaVvM6qiL+fe+AynSexdg
Th6ndgltiFacm0CIDtR6b6fKJVgH/MwGcYYd3qVBc8hL+zvI34Iv6ikEiaS1nNTkUS8YnoFB7Rl4
FbWprOch8UCxh9Vgx66o+dsrLv445pEBTEnW0ufH/sPzeGFIISxgZTBwDP7BQiRcRvdPEt5vfyqZ
DvzvFx6RqShHo+MLAb0N2qLOt6cSqKXVFz+IEBO6pGpmW8cpqvBsqIENM+MUtc3TtjKSyPO6Cb9Q
BnsltRMq3L2t0TebhxS0QJP9W7Wut+VI7oXXuZOFnCyJAKcXwr1i5YcFMM8GSXfZAfXrtjVl2ZzM
A4TAEFUEfDk8+TEAIdnMyiVhqmRZTuIDr2OeC3VYPdtA/IPZGACQgf3lgpUOHFH/++oUrrU3XxZL
FYAJNWI1hQ8wzv7SAKAUfNIBGBL+9415B1u7fOsV73sLY2LvfXoks64wtcW7iz0a829nQj0QsLbK
FEri3OtPFo/nQpIIBoCda4AtTg2qFTS+VlvmDWp5qFrUV3MHyJZofN+aWE+Zk/k2rbpfhI57QFk9
lwBKxbw8YNFCQIEP1QGEwxdDgz2TobwrWY66Kf2+7bJrR2P5S4WIDPzJNJ8obNJbt6MCJgIaAckP
BIVqJplCWpcEmlydOsTEoP5764cjU2jHU9uwvBq1WwPlX7O6NsCt9BmN3uQIF3NdNRGNMFONF/Ul
2ltYt34ZgTpuYqPla4IEd0qHMCLZhEdvCZa0ybloiXZIih9VLZue3LYcAJDeW45iuYk1JQSNzU/F
OoE19jCkzyrcd1uhtfNuaf9vOYz9vJejDnHcYQcdXwhzHROgtGMKxGVgTW+LkakjXMJsomro8GOY
AVdWzwGDX+OKYffg9JPcLjJJxnuFjMRMMWTCyxJTvAusyJ/mq7LmfAGygp7MdMJ9rGa2M1b8GFmA
fLRVvvGigk5m23AyIfzvF/EYZIuGRbBWg+wpdx2Of5bccnqtbSkyo/G/X0jpO91MihFSMgYp0aM+
XkXW/VBoEjdYuyyX3ibEg7Qxsi7gt0usgmk9Ae+z8bsigMpX79Lp97ZO/Mx/jMdvni3EhDTN+si2
oFPiBKhTf7OsP4F+l4CKyWhbQMT92BYnM6EQGbD+0BqlAdVKUN6oOzXMQEaM2fFI5uASG4p5O0hO
gKbYQK+R/DbHyy7uvLF40Az0JqmsuyZRSszdtWIq7I7LcqzbKbuq9MQP6S12dfxt40m8/HWYdeF/
ZZXZFihW4Bcm+JfxFpmdBGSuL9tSZNoIoUHFyD0lPHjbgAOcyBVRX6h5odd322JkyghxoUW7R8t5
XABjtFtMeIgmzAvAWLQtRuYHQmSgVTfbPe+OTGkLH8fUzcts/YzDm0HWI5MpxO26+Dp6CXJz0Cmg
/prmbomIned3afGZcaJFbBATdmzvgIYn4GYziZsBpnPMgMp8CBssmjjHEsBY2/aTeYMQH8KwNliQ
wxtYaXr2CN4toFEXw030mXLOUjEhMhhFDQBN/hLJg+e8pzsVvL9aTL52hMTEvWomMEJb3HzgPpny
X4OT7dWSSAK4xGhi3l6Wit4YPF2wwYEOpAlXqUPA2h/0WtZe4FbZCN+6/t7pxoqldZbDagZpd00C
EjTkJjH+ewBhGFJscIvK4OBkygnxwRoBHzYoUE4FR1zKHkDWDRqF8zh+3PY8ycnVhQARpqD9BGIE
ol2ImjI7VqBkAE+Z20W/rEa2KytTSggTppEYbVPymlXD9wwBUjzZvlF1oKuT7eJI4oTOf8oiTmgD
Ss5DhU/Gin9GgPV1ur4b7PK0bT2ZFG7dhRSDlKOeG7BeaifebNV+DVqcMnnYliIzmxAdSBKVickn
DYPgJqhverVFjexPLEtS+Kfe8nIhNoR1H9M+hjIh8P01DuE9SxSROJv4LI11B/1m7tRg8ZujAmBV
AIcGXnBUPU/kE426RaQzhMfEFBQNeo+QpYHXpbEB6q63XoE0D4SK259n1QkAok9VynfLxGdLGc7A
alAwUwGCVDdCL0MFm84whJI7QiZGCELagIWzoAQ2UgD6OJs8BEmxr9LPhIOFLkLY6fMB9Kg9n8ey
/jFr82wEQ40z3jZNvRvTTnJ6Vv16IUyIPa1V1rldQpje/I5nkLjEB1IkIA1Rvmg6btrFMcWmus0S
A4M1ZqK7Rfekj5GfhZ9JtRbacG0XQgD5qk8t/z5NBca5AowZYNhsHBkIssxoQsiJMnR+sP2EwZr5
pkxBbpb/HkDNqDaD5HpdDQcLfYSoMypg6K05Fpc2PQTYPq2cwP/awRECDui5G7tNIGEEVmWYgOQG
UxWpIyuHSywmPlJYAmJqmwEGoyQP7fAC7iKQmRyjgErcWXJAPzxQskoJcgZ1SPFrbiJ3aA6gn5V8
FZkyQhRIaqXtVIwiAX+9wtQxEP9ZuDezi86Q1JJlgoRIACpbC2AMEGTNN838TY9/VdE57f9su4BM
ihACsEjaD70KKd0IqOD2PuzKnaneMXq/LUf2bYQIMINGolF0RIA0OwvizEtL8BmHEmVkQriyiwhg
srbUlAYOwIo/iQGSDGSGpv1FTYTzz7D4VmsdhFj0+xDdEcyGdUUl8TKZJsLZdxSQGOv8SkvaxLci
EOwhrzGrz0ycW28h5nWHZmGwUteNiYHZ3iflP6P6q6welC9+E/Ep0oHAKjZSmCvDpaz3jzRVQSfi
fO2CEZ8iyeTYtcWxBHPjRkn/MPtQgCFt24UlR0V8hIA6pdE7fvJBPlQXl7lmIIX+NtKHr4kRzn0x
VGadDDBYP99U9fOsgO7DxsYU+DK3BUl8THx5WMFU0tmBPjPIzZMI65rA7Mplu7IyKfzvFy6ml5YZ
ty3UUYh11aqtP5X5N2uSdZZlYoSjn1QEK3Y24os2/RhLIKlQYI2CqPNrJhPOPtGrolI4O4UT3Zrp
TQSw9xqrLdtCVpP0t0OpC2ff0rs2thkgm7LYOIsdA8S3t5F9pqfpPQPvlkSazHBCDpAqDKNnGbwg
y1RPqQH/UAFFPpYptbqCvgg14tMDz8GkzLhbG0b7ogGZUY9/24zdjDM7i2j4MHTqWar3/mS2N5Ya
PIMxUpLtSM6v+CDpJja2TsYPlvPdIs+0Ac55DtxPqZdIPqChv3f5llgO+pkIRkzD+rdlgNulcnN0
opyCgDVXch/J1BLiBdCI/3OMA9CgmelDpb2og+Ym0hkhmSBTUEspkqwKYT/SgdGxR6u2vAzYU959
ouu89BQhYgCA1oJDwiO76qantTcNig8eaEn0k2nD/34Rl0KjSCd7gjYNvQrZcQb7DtNuClW2ocat
8uFR/3aaRTjEMR0wI/aaLsTWvTIEx2oaJB4gOcKGEDC6eU5ToiAqVcFdB7QlMzPRt5HNQMqkCIEC
FNNaofDnSB78qrAshiQIbKGfQTewDI4gB9wBG9AK7z9LDOaoEjyKOKQ2CGlVxwPRkGt8qgr7JkVc
LpnsWB3Mlp/Q4TZMwQ9g39n2w3YYX7XXQoZQ/0jCuNJDAnsxTgUPusBxeC4cGdjGaqxZSBFijZU7
aZ/F0EQHgW9uaV41nAKVuAP6XHoom3tcPTQA2QCYPJaqwXH0/uuMA+aHrQGeFlYYtj2zm5fE/KbP
n1lKw2D8XzGCQ1NSg9yUr4/GyeiG7RO2TNx6lJwamS6CpymmNmm6iTDTx6qnhYWrR98dfCqAaUiu
WP5zP4SAN3VEspQS5NEOMKdR/QgvjSlyx/F6pIZbVnfxQD0Qmh0/43l/zSeCMNpWSXqzgOfF4Igp
tNBLQLHZYAvta2IE16vQv2UzX2UKa5TiW9Vl2lUGdq5tKZLPJPKkVFGi6KyG8YY0ANTIUZ+TnaEA
KiSRrOytn9c3q4nXm2aU00whyFKLMxYjKBDjYg4+de8snIH/jMW9M09tAjJy7gzJHa3+gHhgp+i5
a1my9H49Mrzpww27ENRnnR7oE79GzZ9xnbiYv/GmIPXN/EmLZAvfMuMJgaHoMZpA+Gq5M2leRJ4x
guPGzeO2K6znkAvbCXGhiucqsDjQXHQadsBzAC6I8mABGTcFys4oWXmU2U+ID3ETAe23gP1K1K1H
BytHTuYm9QQO1ZtJ+76tmsR+Igpl3VZaNnMvD1AgHecYdUtQK+pflCJcSRhLTeORP5LyJvFUJ3Kx
4+IC2+trR9YSAkMzhtoAtkn0BTVzx8Z7lfwiDgOlwCTJ4WRWE1JfEw3bpOKBjkbzue5EO3A+HrGp
cbv9cVZTuDe3s4TIEFkRUQw4tm8xcFvr81ltykK2TATXdHFYmRYCnIFBBHPKZyR0vhnVn1huXVyq
lhAPxiTSkoyXLzTS39pzck5b4+e2oWTfQ4gC+ZCHzswH/FUA34cq4L7AR6SADnpbjORKsIQwQKOx
DSd+MgurcFXzrunVY19d9EQ5bQuS6SOEADBUs8HhW9yK1bhWCShaWrmJ8mdbiiTQiDgJqTHZusml
FNlLX17TDnTK41PQnCIZ0qTEcCJOQkPmsYwrSArQYOxJ7Zn02TDvreRTFf+3E0OECNCbRp9WHGNC
YQCZBU0yHsDgxvai1P5aCBCBEtKisaMohi8MaPZYJPb4QEWApcDtbyTxBCKEAHMEz8tUwLMHyrwC
OyUU4zwWUQ/bYmSuwH/GIgyQ0E4cnV+jdnQLtugalEsDvY1GTnsvCWoyjYRwoHW9Mma8vQBq7zvA
FV6pU/eimOxTJbOFKwgxwQb0stUEkFNNeC/asWcR0NjHsnEDmWsLMWGy1UIHRzDeQU7p6sOl0WbY
mzs1snU2mdmEkDCbWRS2HAjBLCOQCoOZj7yAzGXbDSTKiM/TauoV9IFhs8T6Q6LmDFmpO8f/6Fot
cWuJv4mAB9OsNkEQQps6fRqpDajNxC+xyNbjbZ+Un5n/fvMEEfogrnWLmbxMUWDeE+AsVTv5oIL2
Mpr42/aTqSXkBfHA0tjgz9QSg0khuwrCP7NTuMNUuaW0ISgTJoSGNk+tMeSxrhqfiFK6YUcBfvWD
0Vujl7UguHd9fEkSCsYXAxi3qnBoOzKw2LSQ8NiDvsOSw1mmRru+MA41JeBLadFXGZx+By5siUXX
3f5NsHCK1bxMw55X8bs63pt6Ao7atLmeJvVTUelNjnCMTVIwneaQU3IubXIVY7K+SiTHa3ULDe+R
v2YUDjH2rHuW81p0kb+MGC4EJKtbR09G+qKD4356THTglM7nNXAGth1z1YwgXSIUcJJEE7kCEtLE
GN3G/NWILpiCmgOvP5SWLAFfdcmFGMFNOCKWzSbMKzmx6UZo6Zgp8pf2TwKwiaQeJUFEppTgG1FH
66TvIE3PU59ZP3J99KgU23k1Ji50EjxjNhtttB1IqbSzKfppjxMystjNsIm9/Y1kggTnCDMnUkYT
gmLtW8x+GDnwsBEO80DWs1xFkeUUXP/xBvHRB+pJVpktvCE7NTOwnZ6j/Cn3i4MNYET8CGxg7P6F
jf9UkXUhWHgHzj34pl+xYQbzcdYN16qfP9cmX8jQ36cyk5oEkcVH4KNOfcya4MSU9jIyZX0/Hl0/
RMSFGCHUz6XaGAY/UXmN+cJYu+26WjKI8dqi3pIhRHgjyqEKH/9Tz9reVYwHA1sKuUXQxwaqJFBZ
D+1uxP8C62BG9hF1v4B+8y/J4Ve/HD+LiwTRrAKzyhr8FDKBUjtM3Bjg2HP4qabgwqpCABmrHCtU
fErZsBK3waSt05v4kEwSOVYDMXFMXGXYXHH0D/XkMnF64jQcJVP1AOzvxiCuZidjp57LgF5Xi0cE
BKhAQ8LuGfCC3ptuGi1nZlmhAgN73uu7eIcSrH7ifBRA4PwhI8JZiyJghNF0w8TKIbCw30sDCH7U
E/R9ADxmPQbVz3QaD3UHlAopzN7aCVhKEryzpxMGOoNW9VOWuqb1qw4+0zhdShAsVxDSdjb/Sqgh
e4k670hpYTXMcFsl320HX5kyguMF2diYnQZlxvB7Bn6C1pGF93UJYOmDx+k2mHfffxh4Y1xMSDF8
HShwdqbtzEBSaFn79BhFxQwgsXUgzAr3YWGY2IcAYbk/pziYVZfvszk6UL1AVa8+bNvrdehEjE1L
YcK1mKR9P+sOhCnn+QW7QiNzvojHXXkXfiuP0ZVyRs4jYAydR+fVfXIODsrmWm9dKasm30B89zNw
i9nY6QTQL9dYBF+3Z6NWWF+NqMwGh+Ks8JjX7curVg7rK5MkfD/a5u1AFUjSCoc+1h1w/TRwmLmN
ZufM1UCMcExTpzzNAUl246TMV3oxVi/bZv/gRFxdGzw6Fsh0DECPvneiUB1GGugafsRY/GTWcI5u
piQ2fvCiVxHI820V8wJUTBXDeXCUpphHf7DKyEvn6mffKKfJrmBh/X9GhhWECccOZfWoMRR1xL4I
lq7jpni2cuORhinyHlZIfHbdeG+aCedD71OtNpGiAheUPDmh861JZPvXMuMJp4KYtTI2M/RRK/Ou
rFoPTOmHWdU9pZUkBx+vMMF0gj/aij7gCQ1XSEkNiqOkzY5N3IxA7Zz7C7xEtceBROmZkhdA++50
LALGSoEh+M5JfnzGKf/aVUwnNSzn27YCu3Z4MTF1vi5b2Ry3TFtLyBzbRh0Z4DNGMOn1Pmgd3RAX
Nkdmzw/WaVsd7gYfQgqITf9zAMQuApsU2K2GKH3CAk4O8IHxotF/J7q2U1Nb4pMfswP+GYHzzyky
HPwpKOZ0OgFwHaQBpfzZ3I3H36Yb/P7vGGO4S3zQbCFLSI2dajAthp1xUI7VJ87davx33K2rB20h
R8hBStym3Vzqox880UN701zFuwg0MYDyQLL6yoUj63S/7uVtqcZ/0jI/DelUAoNpRJLVXkS9190W
tpf5yq4F8cf4oPrlWdP4wbmcMVP6BYWYPEU2i1GhRcBELtne50jLu711NvmqW3qWpDn48e0m+IsQ
MRNzjJXIeZVGLRd9iGhwnclxGRilba/fxZrlcxbwWMo3xPX4YGJHN5G6EM34gOeO+bhktEtj9JNR
P+hZswtSMDiND9unb/WkcxEoVIAvQBObXoj9Wt/SeMJQeAWQHKU1s/t8cGzfRMHY1+pQ2dVKmXss
VsqdErPs+4Qgi5rNpMhqu6vGpprjEGpbID4XGz6MjRPLCMQ2O1y5eJgf2S449TCzoR/wDPMtD1Wp
W4kF+PEQDU15/m4ijaNE3GCLqzEFAgrDUN3B2v9LmtP4kw+e0l3tYZZZMn+wFu9gakzWEBtJlNgz
SRSt6xxNGX1apPZDRcLes5r52a405WRWRnhWKaYqibEfCbPgxtQE65cKIlKKnPX9eTXaPmEsSCc/
rd1uB3RIcHOzwgM7C1YC8YbVj7kn46JYd62FUCFIFAwO13Ch6ll8ZE8RmMdn0C3Pl+VBxj2+FgKX
+glBAYNkk5M78OI0IMfUzvZFKzEhTyU+eImlUgfko5iJEmv1BMwoatpDQqxfa85jjNpe/UNzdilq
BE7R7iVOuarQQpxwT9k61nPyPJrA5Kh69h5PvoyA/Kt1QW7IuT+DxFOKvYxzbC3m0IVU4cbqU71i
KjejNfxsMBpThOdVJHtmvg6cb5lScMaoi+lMKuhmpq52bXfuYO6Dy/iKDn7wjVrn2ak+ma8cS/EF
6yo3jd0Sm3jJcdyB1n0vQ135iCbODweWbHRqgtDKMfg9vrjMBoPNmUonJKq7ec8pg2Mwtjhes+cJ
T30pe0Stf9q/4sQxsWa2ijSPkL8pU2dfBFWa75RikI0BfOQ+e6+VOB0G1McJu83QqtnVp+gw7tkt
poV9xRtu1Lt2p/rkHNzu3n/BC7aW9yzsaQpeNJZ5n48mJKsH0FpfVFfDAYV2c9cg6oAw0zgEv7Hl
kjjecF1fZpea5M5eP6lv9hXcq9GyuAfhNfJjq0zcPqdnJe29wFKPACbEEFZ/UKxcMsu8mpUsdRZi
nVbpw2SUI3Q+M19ML90BuSV4JECx9uPHMvRCGWmJTEsh4tkhWg9aDoFoJoNriA79GcHOWrQzjYG4
mlrrBiZ4FWWflHErqXysXydEAwO0aVAk1EJWRAySWFY1jH7tDzv60h268Cz1Rk/ft4eu8WJwfR1k
/Dbrx3QhlF+si2Pa5UWlWxmEkst5X99jl8UH1rVr1C6GlMHXKavBrqcjC4HC61J1aKImEUzMM80+
+G7viwMB9zJpjiUDi7nlRaBHc2UDfVJFhXjkNMyqAbbOT66xH+/TXQEKcWU37HVODT8GXnYw7iX3
Df9iH2Lym66Ul2MWxo0NW5mYCpnmoT3Fu1l10/rCml4qcLBOe5A0Tyeqxm60Szr/cwF4IVy47NRU
nUrHhnDQjVm30SNK3W56aHzsqc075iu+zMQybYUINddGX4fcf2e98ozhT5ldMXDltL0sLMgECbHI
7KkZOvxTJqf2xIE6On3wtaOzG5EIRTXKxG5jmR52DeHCyejJLvT1uLQwrRCXQMZhJ4rx+l0HsL8W
ByAAu9qLjrdS+GWzCjGpyWYrmxjM2kbMS9NDpWKsOz2PiawYw7/PlrcK8WcwnNDQTGhV+6R27f18
JL7yhPTBZf50lEWe1QubUNXWDRDWofr5/mwMc6qCHwAvsUabGUfYD22vzsqw9bcP4aqz2OiSgNUW
BJdiKdBGX58CUA9PH6eYLqPccbX5GzAC8mM/l5IDv5rpLWQJFgyVWm/nELJokvqVooNo40fcSW7i
de+jGgXWHNVUSoWDbRW1ztSy41ElPCrUTV4Z/qgbnRcdeNmkEZv/ex/8YiFPONfArRq0nkAezltw
sI7B6Yfp5ihP26ftTyXVTDjYQd11ip5AknqW/VOcRWA+NfG6iR/zM3kpYP0lRS3dApyliZqA4IEJ
uAZV/d9TnN2wXX/8nZ70vXkM99JHG//hH034V5RYXRyd2M5bfrQGT9vHoRt54xEs45gj3NkvvP43
fVmk4CVUzZO5ShA2+LPfRBmp8BLwHCsuD5JcJJO1bla9/82eYs0x0EgISkEoGXTPNTYasK/ltsD/
2XYS/lU+mpLiwa3rFFwPQsJiRJ1hp1nz752a79tjjSYkuI6PXxMjpCltlCuWFv5HTHNoj8M+OqpH
6VWy6hkOWp0gw9XRqhCie6snWlnzFOHfz4Qi451zGyPr4+9RkkjrB6/7bB/sB04bJLI2QetYuLuA
VFB1gYb8K7es+KiCnPU0kE690uyGnPqSqv7UavdqRzpPGUh8NvQY342nIj22WKhWgqG9Gir9ezqH
t3AwxzWmglzlNcgxhrJB2ZeVqW8piYreHTE9K7e1A5hOH1TipG46J8QrqKV4pFUq19Hi3/GkRCcz
NTQvKao/bWKyXQQmcn8adfUsKjXdTdJOO1oWNly3v/DqBbQwhGB5OkUBsG/wYnQ09k0zi5s2le3t
rp6IhQjhPhhI3qZNhUcTVfVpN8ylttMD81CFPZPccqu1Y+qgM0s0C2UwcYc/HwrQ0XXQJsr2vLnQ
eMYxusMystu/DD7ZVxc86QM3vfe/WxF0AXgYwoVxGwlB1GkyVgKte/TR7vKU7E8aJvttCasvhoUI
kYWldGjWRPy+Y5PLi/75nh1Ysvs9IXVvD46vXJTSd9HaQ3ApU4ieWcOY3aVQy7Ttx3TYZ1XyNFE8
wkzwr6khVo5SyfNvVaKmIxNSQYoNrlkhH7L7dB5aOmJPok+9gCrRhaIqxUOWVfXsTno4xu4wasEO
w+G9RPbq4wjIyH+FC0FhHI1Zo72NFuaFto/ILt1Fe16Ir6JD4qb+4Eqvp7VkcylROH2pChodMkFi
VJ+Qcd6X+3AXezTdW5OLa+Mgi+draaCj4XSgEm7ojohenU+20pUcwFxJ7PNhJB4w3+u69hhrZP66
rtpfUeKyftTngRHbENXvjX3ua+eB73j0ujqZR8eXLVqtZjEOUlvsuFGeyAqe2qSVrpgmr3wb0REI
sGfsYOTZPut+FUHkBaHhasNuiPSbuB0kd+Ra0X0pWkgMUYwa0H13Rr/Uhvt6xpZu1DCKJQIDz78y
3NuZrGG8+hUXygqHJJoTrciA9w1A0KewuYmDyJ2qxyCTvDBlignHYeq7yCh12JRhhVaJin2amiHo
DpJHnWkeQH8kQXQ18QW7NLa20SpBSBEKBU4baCHgFEbfuHau4yNaNEh8K+zn+DWaYLKn19q1tJQm
uMwAys+SRGi/qU5Lr0wcQ5eBc+HodKVx2A7eq6LQIcGwEMi7NUPI1mqzy9MkwCvPZD/i/t7Bf2W7
GOvByzQIMfAcwu0nXEGKMXRKFeHVFZ3yEzkz9uVeO+dk1f0ODK3yUPJxpBFFYEzd/b/AD5BcZNIr
oPLwygroqY2z4BJ/7HgzX/kOXAzgzRge3bN73lgrWhdMaLIvuHoOFr9A+ILUAmiSTvELaud7GVV7
BQyIiWp5YWTIEovVe8m0VQcc72jui7N4lVX2acKnQZodOeT3KTiIdtUhPQyPv20AjuwD9MKjb4Nx
/CZrP2n/R9p19ciNM9tfJECBSq8KrQ6To+0XwfbYyhKVw6+/h+PvejQcbdPrXWCBXRhwdVHFYsVz
trV8E81dw1DDOLvEpkPQpg2sy8GL9vkODbY+dboKXRs0Ly+aQO+EhO/bVvsmmHucWgvLv00PwfYA
cW2qXKdV5cYzCCnOXw+mAR+M26vDZSewKhCOXdSYRcyGDGgaKLV+PduwlvMyNkPDtRDuDoZDmg85
m0/qPCtYPLztXhxiV9Ipor0BgMQv9aHwyiCejmW410RQsNu+baUjM7CVjhMBJEmF+XN8RW2nXyx7
XXaji3mn+TPCeld/EKi7aTW6ZpsYR1HQgefcQWws5ZCreJXi8JIe6O5QubYr946THUoUmtCXTf0/
6MsyF/3hU76J5Z3CUCcj6hd4mkx76YLQtPI9Ulj9dmqAYYOEqLiwp8SMnWKYFk/FpKbTFU0oyGk2
ewgYzvx/5V+jhdVhdyYNyybDrxjdEQ0wR0Uol0RujNtiBorfS564QLT5Wq5kcmFAvUSamYcGwoAa
W9ERrbFOSNFBoRfS0uyG3ng8/4U3PBIWeDAoCYevYpCQCwLswpCQb3aj14D7yFsA0pwUe00Kv4Pj
Mnasfvze1IOAA2dDR9NASIcs3ZJRrOTukJVolW3O5eglWTbB11pT52sD6R0LLDLPZKDhqdbSJDiv
6avRcEZlokBqqHC8iiLz7cZmyUhrkmRkkLM9WcZLWz9NlSqDfH7sHdXaD81BzdJdSEScZlvX1sQ8
F/ahUPoz8c/7a6vWyziFLUSTIL7B3vOePreejCJIfByFxeCtN/ydNM5J5Los6Vr3Km18KnfTnngt
hkUwaIyaun34i6z1nTjOR6CDYIMeGeIa9WbKgfsvZea/3nol8loG3/xBOUMr7R4yCrn38vli0b2w
HXyBhWwkG++kcJEAuBRJSH99puKKHdxwXFz2JmN3XDg9tfFcYegbLlVDwg+r4G4eeKrpEifR6KUz
oF6mT1GUC/TZcN7vJHBPfpcYRlYxCeDMvm3S2rHyB6kw9tVABE8ve8P5q2Upqo0pZBvrZPwzYVt1
aCedNACW2nLbuX3MevsIWmGBR948MpNAkonME1f5/TWSu7YYGEeXl43ZjYyxoDKmAhFbQwkY9XyT
wV1VGy4IpEGQQXQHUO5sNKE6qr7iDPuuAHaa0+8sJNXLj+xzJpxuYVflwzmuhHM3N03HHnBJEM7m
kZZ9s593xk48i7T1sr1TkruyY5YmMTAkRyz6O+hn5v0RcKg+4tBdibWhDPjLXuGJcyWRXH6wZIm1
Igev3/jarza1C0lhvbEaPWvUn5rU+9UmF9ZHNi/C27Hynj+M8zGTZajb+spu/FLdSfD0PmvJLY0j
90G++BW6cuV3YUV6y6OsrIkfNLFLjOZn4HjzwJUoo4IQ0B1LpsYGk0LVH4QPW/EpvqyFoUwDrzrq
0u+vyEhDo9DNefS0Dk2JGwsjSSr2cXVMDRnugpcgqS8JuYt00M7tVE9swuqmL1j9Ai6CmRqgSMTN
MgJmc69h67n26WsAVd9VXyWnRbMmulA/D668mx/SO3MGK9Z1m14oLjsP0du0+Rauz4Pzsksl06iw
ZGZx8+ykGMc4tIHkJm6OPhEzcnF/avsSv30Czu1WchxZSwiR8B3LVRLHbh/eDyYiK2RcbGggqVtv
qE62Ad7J64nOv26b8IdspdbvbIF9qVX8mmtVXGolfghqSBJSd/ySYrQ81NFQ9K29Jnes+K4wU4dg
QnDEVnrrx5aLgT5MjfxFkm2iu4oRTwyV6ja/cm9FHWZ0U2UER2mbnaR0mm9B/GseS3i8YJBjRVCF
3bRCC3RysoE+tcbXSgYTiscZPI0eZpXT0+wKW1YH0lfCzUFmQR989koS57Mt0pnDaOvscyOxNpxI
vR7iK/alWTNtpBSjq0K/shW2WyuhnAMvCwLo79mAA4/BEqMve3qBETqXzcKYFBPuaPWgnRQXP6zi
2riesL1L3XZ/Plx6hX89oznvzcsmagwN/LaIamffelK6PVYIMLxbXRnutAN0VIHthcQtDtmN7na+
eezcDLN12Y20uF3jiifv2dt87gdxzg9TSUZfK/joS10tL0li2FftJBM/62wSyEVYfF1otQhin82g
BNVwjN1a9sf9Ssz6S1rUQ2jYVI+t1V6Dl+hfkxAh/LVsnaiWjvSF8A9YriQ01HPI6PshiKt+b8/y
d9rPuzShV3QqvSnUfpz/ulsXCE0bADpiaRSdYc7Ckrkp52nKkPnnymXSoN6g2fsy1fzzYrZObyWG
D+zzfhqwyQMx7ZyfwkY/1lT/1+TsOD1bBoinSnRLtfkct51DZUnDCNOzmjUfVLNUvbidsxetGpSb
pa9iYSKx5RNsxZAJZst1UExyh1doAxb2sgobQ0FyxYZ/smBwF3fyIxfVIVfkXLdeHFggFjGwU4z2
J/fkSqCaCQuU13ERO6zxsP56f2gC0YV/ddL8/VrL4R5Ta+hzWcvxscB2kzndpNqXaZSrATU661M2
DbNjmJN0NfZ1dMikfDhIyqSezDZ+adIl8qMc+Gu1NSlHy44Mv9OLbl+V1r2CCvouLWwloEkcgS7d
iq+pOpLAHocXlNa1G5tqX5AsASZZ16hDsIe1U5dpdmkrJVgYABm5TgCbG9POVHaUgqKC2LMR9CX+
2IoJAqCwRiXFxv82pQ2GiX4wXGPR5GCcSevmjQYA/f6xNrCFqxbmfZyW024cs+LQNeGXPE/RiKnL
2h1jTAh3Ojpts9SA2aVbPrfFqLphOPRORltwcIDfF7A/Sxf/SOvpG23j7lgCGCBxBg2sGbpkos0S
ZeboaHWH+XV9GfXEVWOgFDZ29lWqS3X3r28YMwmApOrYb5cNPmkybMzp25hcL2f9Cjy9BzV6+tcS
TLSuVIxdmLpC+LZ1A9ajIZXwDihROAd9o51GTPT+TWKGhXkswSiv42dcYpbI6VIZFm6xfJwXN3bb
R3pdP5LUMTzrHqyq/YV97G6z++gaH+Vfw6UwF7ISzj3yuT1n/ThDeCtfq+l3tD0TRYQ1u+kKVzI4
pxEadd2COgBFT6NzlEF1807EurUVNqzU4F/sPiQVOKogIpkeKkUPclrtm+pJzshFrJ7G0AjOW8bm
I/KmEv9uLUZUh5EJeU38qOUPHf2eZIJJS8Gp8RlWskg2KdHQ98C34lT17BZCZnCRCM7tLYqZTgWz
PAKGeBQHeyICLd1MU9Yfhv2EVaheD4ZWRBpEoAtmuYtXehEQlZwoYA0F64SRZtGbIRTJvt1KJCjt
yVjU7ODI6Eq66szNo6ZGXggOaqwfuEqXH3LaB1MeOiO1DrKhupn0+b8ZCOecyrBCai7hR8y56qj6
lQUmIxDpnReyWX5dny7nOgDaGxsqs5H0gDcJoANIwQ3Hcqx9HTt/0L4QXTPOW8RSJbVZHOOdvF8+
tU/pzXDorpV97IUv2uxVhxkEzU7ndhitxnbA4by2H4EY3vuqD8FHkRKpZ+aaWa7mpJeNRwcHCxhu
5Rqps1TYSSCOvAtPaKXcSkHu00uMF3jnf4XgzvBDmnEUqtrCbr62XOXmbT7fnv/7BUfMr39Xi74Y
BcURj73iY6otCZYy3GExEW/9qAMlpvaKaBL13wT+jJ/KxOjuEhnsw3YIHKtjhgkfEQDCZgVnZaw6
523a0MaM9YiTsy7Jcbxj+0hLYLzofucbu+URFXyv2ekHQxCIi1TjPFBsxkYWMw9EOtWN2bTpVDim
KC3frA6tteO8DkoApS61ENP62dVykRmODjQjN9nrqHeSGx2Tw2zWAOsctcuYxh5qDBHHt+0p2olW
xEUac76HYE7EtNhjaE7PS3sfYaZyEvE1iq4B53lQ8tDlWoEMIzf2U3pIJqG9bJUY0aW0MK3Extj5
bpo0TFGV2+MIe4n0XXPAzCfcW5keJr9zaSAspm4f25s8zrkZS2YaUjK9FshBXOBGdy2qeqygNC0Y
gf2W9AFbPBKPEf6DG3+TzAVI6jTLk05Q2wwvlR2rLQxO67EGDXqyvqjEwr7Mh1zn97GaPNO9pgwk
UlSoaSfTD1IWhQuE+U/FWM+4GZNxoUe1f96lbRysJSuY40OLEim3zWVxijxk5WwjyS8sHTtral95
UajMB7sEqv15URve811OwJllL9e0bTR79Oa6x+sUYrnUBUpRmjoYE1EPqNPLjyYpzcgjdSYaRdnU
E+PZbJYXtXF+elAbG8kAQjKKGertiL62dVWJWM8FIvipwdQo7DkKIaJarmd6Uck3nQhDdKtRhDP8
rQZP4pNOgI9NmfsA6ML3ETBrp+46v2+e58/aJX0anuhd5ZFnyVNeRODJr/PHnG2+E81ZCgDfuiGK
XkUP3nAxHPrb/rK9lK7K53CnXyrHyccwz11/32D0UwE0igj3Wqg890gpSi7VlAWPrd9dkMbJX+pj
eR3HTrevU0e6jG7mi/4B0B6Tk3i5aMSPeeZz+nNvlVoiRTTDcPTMEGV97TmN7ntpdqphd/6aCNVk
draKkdu4qYGOAzXTg/RpehiD/rK6HE75c37Sb7OH9mG6Mp7zwHgkokztlfDunI7c69Q3c1W35esJ
10/mJ/JkPkfH6BHjWuMnVO1v4hOgH76Me/m22ov2v7dyA9SSDCDQoGIA5DDu8yapYsWVimp961tB
GBR+5OuRo/s2okX1my1MRjacLeTZDEoWU7e2zH1QIxp728zRJitsG3sT+YFUycmO7cIxpvGQaK0g
Rt54lt/J476rKqeAkZ0gD+RYvm0ZQSSkw9l6rd7J4D6gGoZZn85oOrI1JbYzFHvRowJ8nWKXX1b/
vt3xThjv0MspU1Q09Twjmw03WVTqx4gVnB5VOQE6iOjsuPffNlEDqiKcXW4kjpX8yMfKPX/tNq/3
yhq4dx490wyBKOtOx/Ryzuh+bJrLZvLjMHw4L2lr4Ht9bvygWTmMC6DHIcpCSMFawip15HszUD0a
CO/05quE/peiEAX7Qvz4QlKM0iRJuFVm+JVKJ+S6Ork/r5BIBGcHWl3kWRExfeTM77IvdtUH5SKK
4rdyFExuvWnC2UBYDbIEsk6M/PQueMqSu/7KiNzajXxyqL30Sv/ZvtA7CyNzwl2yrfT2nWzOOiTJ
6rHZDxWxHbpHkOKp1qUR059Z3LlW2F+r5YsxXpf1PVBDHQBsuXNylPLWmXT8J2hA5kTGSmm5t1q4
tLlZPiuA51P60Tv/JTaNGKxhWD5BaRTYYe+fjmpOiyl+/diTDkhY0KiXqdMbi2MSgaStnR4LqDm/
RXFfgzaKZhRsmoPNKcYUXV2XmTIbe09rt/yqesuPv5pfwvgSGg4KhqMxEsspmCtjq8c5xWZGCNSc
6dtk++dPkP0FH17AlQBOLaJGQykDSAuTOMq1ZJbXZDSvu2TaRXkdxHMtuDrbj95KHm9YWJAcqA55
qOVPO32nPKQ7ybfAS78ju+RTIqyRbF7WN4F876svZxJOTGBSZL4so7OwlIC3EgZr7LU+c5D8jnPT
6tSSCnwpmrsGEKQgJfGToLKdeadgBQqYCaLyz/a3M7GqgHVg0yKccdTdBMguCxufCFX9QlHRCy7K
FzsfnmmV/aQzujHnjWVruhP772hvoA+BvY/Xr7sK1QalpY0R4jDNzux+0qqPd3TE1vhUGuRElqbZ
N60xeBae5bt6QVza9I1oAn3zg65+A3l/5wvStAOpS+C6UOuo2+1emtIj2FoE0cuma1mJYT9jpSqq
tvk4GxBjArQPUCP5MVL6i6ihgs0dkTpcBFPZYUjjCkdqaA86fe6zi0j+dv6zsRP5YJoMsMDGxi7R
eScyTYtWRzVExHl90jMJnBx/MwIEyzCRv+LRRfecO65oAYcBGnKvtXW/ukOzfB8+dE51kC86gAuZ
L+dV2j61N3Hcqc1zpHdRhQ1LNQ+1XS2XF3FJQR869SKT37zXK8W4S9aWDe6YDUlj8qzVByNI9tmx
2w/pXi0+M0iUJhABoWx/rzflOJ88EEzHphFWOXP6meB2ERSy/9vxcV647fvaMmYoVY1fG7lzijCY
R8EnYr/yo9X91oIvTo8DNRdjhEUMhtUAOCa+yZGC7C063BoNGNTbTtpLUSrs8mysNQAhGQPvCjar
FGxwvb+4ZW7EVS5DN8DsY744Cxggw3j4g/kgNunyQcOVJPYdVy5Cz802b7OJJa6zT1xEQG7mKkcA
lp5EUwGb9r4SxV2v1FSjgqZsabkxDgYpY0eel7uxWh7PG8Z2QrUSxF0svCJ1lQ04PRIYR8lJv0d+
5g4uGtsRdlxF+BkitbjLhQcssewYaplgvaFfZwLM7OHHeZWYLZ/7StxtksHukVQKNDJD/DsYDqid
/K4HDUgBWsm+cxIsFg2hiJRmO+tZnSR3xzDu04R0gVzdGTzlosUGGuaA3fik7kUOYztVYMCHwG3X
gJvJWWKeZlE1drhruvMJSqoOeCXc4nJybF+5XdhyH2IDb9yLEYI33eNKMmeYwKxWW7uAZPnYP7Gl
i+HZdvUgvWMQff2zCNpl81VeiePMMy8bWgAmGH4/HRUnVMPMSeKOlE6kS5FjANXz63nr2Q5YVxI5
E1XRAyuj5vVoEdj8ZPO94UsCyo76QcU4sxCBYdNtYpgWdD/YX8Rc2HunovQFgCPYlUibB7BCOhLB
Nti877u9HWG1thU9Bf9w498EcnVOm5KaSEwgS2z6K2an464+NE6xi4TQPNuX8U0Y55zNXjfzWWWn
SUYaFG1MdnOiZZ9b2hsm9lDlePEtgKVkDoBajW9mrQlnSUUHzN0VQD8SSlvoq433nQ7e1/6YEnKo
oq+SJO/zRgT/8g8W9KYzd0UUkqtZnEJnhuGZvjALin4wCwo/de68L0QYHkyBjw7vTR53R0xpkFs1
h4I92iioYCMhFrEqbPvtNxHcpWiG0artEZkH0mUPlNTXYzWdgJr1eP7yiT4V57pNMjfK/IqAp0l+
2WaulhgO8F+cVv1M6eTalWiKcWucG9HDm2ac1w7VSrbCEocnH3XVQzZ3YTtf2P5wdJSuQDe4A3Du
teICA6+lgK4SpXQiYzG4vfqS5auFgZNlt7F7+BVHE8TR3RVK0cHy+fwJb35Ihmph4+kAuA53Hwsz
1KJ6KpB9WJYz1S99v2+zh/Mytl/ClRDuxsUKsLONAUKYTgAddqNjeaoObBtESPuyaTIolCD2Iywp
5i4blYdYIaBufB0UZ+xK7TK4DN9YcRun80OHLUAMEuixrs3mOAtXl7cuH9vpx2aIDbBulTtQo1CH
ZW5yJl/ZAbNjZ6ZurL9ihLO9m+ieDpfCbvHWI7wWyh2wkZDErBcIZQfMUEeXU4z92eJCCopdf5IE
zH5bTnwtjjvjKdHJlFf4noA1lA9qHSkXPaAmXDMy5wvLMJ417Bp4JcICh2CQUZDNbl6RtXjOvzUV
IBstA9qmF8VTtC9RP0pGtzuy0Q0aaJ8zgcCtO7KWxzm7cBhUYykwkBsp9CIczM/zbF6PpSo41S3L
XYvhnJ2uZAsg36BWrmH4xFBBcRK7Zqw4dMRaQVGDuF7QZNh0dmuRnLOjk0b7gkLkoj1meutH5XQd
G50rDbGvVf2nsXuq8siVw2sFg5hpm5zqqnnqwzgADzzGf26jMA9iqXWl4tgsn867DcFN4tvL0hLR
LlLx4+xucjDo7GJlLzgvYmtV7hWB43+3lW8v06E2ig41ZHh7bTc/gb46OHxPn+wAJa1HcTV3M9Za
HbjGxVq6Pmla2EMnEmg7rH7XLlq5nxYXSFfoVymjc16/zR72Wh7njajVWxRT5EgJYqd6UmenfVqw
Yxs92Z/GoMC4PFYDF594NNtrt2yU5Q9etK0sef0bOOc0pvowVBnOuI5disGZ8DCXyCjlXeXlX0R5
ssg5aLxvkoBeu3Q4YbYolH7Pd0lgXuq+4UiBuldDVzTftNkXWKvHeaNMNuLcpFAvPUTgKSiCCdQQ
jc+2gZAAARb4bhkDhTqNqD8vVJX3Syl20CuQfsDrAz9teF0Ear+zUZ3OJd8A6i2wJqH1ch6qLJu6
GmwIZKxP7K7kpxLvKgagwI+ge+dtV6ge55yktikyjECwOk6yR8ED5opnPLxOMHNVedIhFQXqAofD
z20PljmolL0rhrHDCoZjYAL+vE4iCXxup9SlWeqQEA13DTYliZ4LJIhOjZ/UzmrTrNUWIv7HneFH
hkv3nW8fC3Rb+324/EerIJyPSZslLcMIF2B0k6tozyZgtbuR9Twu/2Dqlxk1n9ysrhvhvAkJ4xGo
M9Cv84Cuszj10+yXXr7rYoDa/zDhVkzAmOzFMOCix5KvcBNFH8p8hmQWZDG4wk5x69qZwUVmP02n
4hjvgIIHOz2wukBiJF4vDG+3tQdcIlAAQG7IT69p8ZhgYINV8mn1qZS0y7qnpzbsT7I9zo5G9Xx3
3mL/wZ7AR2bZRAb6C3fn7WRo4rn8Xz5S3bHYXQfapx00VwyCR5SP/MOL/CaPu/WTmtIoVVHgGd36
idElRbeWRxz6RHaofuzmk7BzsX0pf0vkMy5Vy6skUSCR1enIz9eV9dSxsUsZvWg+DUCJKQzYRTI5
R1A0aQraJMjEMvBDtO+D6lHCm5g8MC1pIB1EdTPRd+TpZiZjzGgfvp7r+NqfiY7a3a/+zB99x+2g
+e1UOa8Ql3qcxew7kqCvXcIAuNxsBADWCJ6kzMsfGUycaJyUvbUfncObUM45YPPMJFrOPiVmP504
yfeVhDWALLrVO1NUA9n8hpgGxr6XgikNlXt+FzlNE4U17iIg6vjxmOaXRj1bgqxg88avpHD3Dysj
XZ93aCtPOvVtYPlh9d9JlO9Aj3PqWvHOX3eRTtztq80kk8ISvryT2l2ttb0jk9z6qxdDwcAboMDB
tcIDhy5lZ1E5hE4gsTyMV8mxcGVGA+vS4x8gBTBL+2AUK2mcUSxG3tVSDKNoUM4ZDsyD0ROrqGiM
1ykQ8Tpt37SVPC4CnXM6YNW//vVO0BtWwZFvvleH11nCwHw4/8WE4vj4M8pQ+dcgjj344RHQDyem
nh2k+z9SbzOcV1V0koGPiG1fzkSSrC9aJZHZxR4ueiQRS1AfWKwbiQPOrVae8iaLTwH7pZCGUAdE
sO6M/nBIjib2M9jSrYh8cDuKX0niHHKrgwdCecXBv2yPs4uEaVe7g+wQT/3O8qLqOvobbCKA7OjA
BEMOKqM7D8NdtQ81C81RJUH7sBjQ9ypa0Jun0fwXM4tvQiDnvZBQSknVqqhnFumzqt9X4WVe/EcR
3Nlh1diYMgoReVx6jRI6GmaRwZjiCyx980lRUahEWQ/7CQZ3sZZubDIwwcIVAmdFv5ABFBd6UVD+
ZHwokqd7zaPoQWGf4IPvWInkLtesxZQu5muHl73Sw14L2j/oJG8t7DBkp9+qcW9JZFNZTxltkH6d
3dEbqjnNgaEeZu6YetZL/Z3lr8UuRhHmGLpzIJ+Gx+lSPYGGU/ACbCd5q5/CPTgVlq9KvDdwX8dl
l+yTo+0ugXZkGIRippDNT6qBSk02ddP4wEen5EMvmTKQFrUBgBpLmvuRGuPlzkxBXiQSxD0Clhob
gGmB1yqyJigK7dJulm+GLcDcY2fzwVxW6nAWOqiNWesMpjYng9+PppP2P6QWe8bq4CTwyPXj+Ssh
kseZZzO27bQ0Kh7S2NyhludMuY5p6yp243J0F2PpnU6r/PNCt1+clZacscrTpMjhCC0H28FCaXEF
SBQ33smHZnajAYYK0qdS8P22s6+VUN4sl0TSlwYfML8ApOu+/ZJ/xy7GneH1WN0D8Sg4Iaca6MOy
I1MUB0T7npuRJTjrCcgaUdWXuZM2iZKVhapj3VNqj1GE9DbsnrEAcwTjgKAqu22qb6K4481HWijF
jI+K4WYMJyzqjmrZowkKalEctvmU65qiAnMUU318Lj1EnZHGOiIjzK8AwjA8NH4P7pwQhHDCjGcz
jmUgXQYgTEChw2mlRyFiS5a3Y1H2YvZlv9wBBPImc3MnvlIBksXKE6EvWoPaNtaVXM5u7GYa5YZV
1VkI0bepQ6GnieYrxVay6mD7W6gr8yUfvMBKJPeuz6Bfi5BVwqnFenJd5ZrlVVab7M5fQ4EUPjbq
OpAaFyXmE4dhbo9tZ2PPmsaie7fZuwPcoK2qsBPADnLKZGYd1sWEWF27tgL5MjrK12YQuWT/t5H6
myyeNoFoJbVqCSqBlBm5fxsszyz3Vz+x2m35KOq1bvuUlTwucOm1SbFKE9nOlLvKfYf0AJMzfRB7
tq8vTvHJemj8xQ9Pv1qvWuoIrXMzwF39AhWmtAoBC6Ae2AMefni1MBiDad8d7YAegQ8g8J/b92Al
iWVJK0lzWIxRhv7Oa5XD/GS4yr57TgBPNzyxBVYod948hQK5FzdRWrkFlvr/CwSN7/GXwAoo438i
cCtWA9YtGJAUSwXgJ+eitUTWhnIABMuwmwbU5ZSgP3YA4Gb9wfmm/w4kNkl9oKiP9+i3MJZoUbT4
2tzlb/76J3BODjw/ubyM+Ak12WVfVTc5gU4YZPBu6+VXYC92hyO2obzh0g4qwIIjSRsCcdq05RnW
v4J3eUO8NBaYID0JmyJAilWpCClrc95MxTkTAzO/GDvj7DaldUuMPGY5LjZ6FOoVysEmTxpyXRu+
dZG/gI2xCH1GxfEHReBNDVfiOWPOiBbPI9s8lY9Z4jaL8cwo3ImHu6NWn+dXJm7xuW49zGulOYvG
zAuINEtIVc0YEKWGmhh7zCAMn40l6QWR3T+csK7ClIGvByTn9/fVJFVPujphnUlFu0itfThovr5r
AwvRDq1Oc49ypfbQKZeMdjzyhI2ErYgHQ/6mwpZglQ88CAMOuU9VuKZYhd/rPNa6A20qaoaNb9kA
Z23+7NtuxbRruZz1or9EOmmqfxX4GaDGMNzMxAHXSjAd07vOlcFRbYIUBX3xS9E86uaCw1o6d+ya
TCdJKyGdBNAcI71RoAesCix0/ds2/Pt8+W7TovbaMBOcb/2z+qrtFC8HGo3JCCEL2C+4yMRvALuV
H9wTsO1k3cKAClzle5vS1HEyC4lV97y8RwNa24NeDW2MYEElTIyyvllUQX3jtzzOS8yF2sSVAnnm
dWsOgAe7T/bMgFEtDa861Fd0YI2hGBwJV103Xx/VRrXXZHDgOl/2AN9gGgPCD/gJ7dAAqjGurPus
N1oLQdk0Y/NVzvdREctAZNLsQKvq0IlpZvgIh5dAl+fia5z1+iB4hbe+ObD+AENNTOxY8BUMHXFx
bGv4VSmcf2pcylUleHa3HkENbLzYFSM2po84zxgpOrAbpBZbnW1FHWWq72KNPuR28mmOrYMipT+t
Rn4BcKwIfX3LXWjsMQB+oqZ9gMSttdy0KO2wXNykpqOXBPAwbXNo9PahNU1Rq3azTQQ8bxlFZIwQ
mfxKqRSHmSKhHeaFRth7HZno3WhGWLbqeqXtTgZJyc3Yd403Y0I79gEpqYQuFgi11MvLur8sgXKd
OqqRoUOvq2EiWOrZcmJAHAdaJYib9A9QklSPJx0fAKvd1Q2JHlCjDaTiQOzreY5xwUWgFps3Dbzl
KMgilwMVM+e2+qRrW3TpsJGK0NVZYvQnsSd61OzTd9l22sN4zcDVExH59Ka1EZgU3gfgTPAgSPoc
m7M2ARWlIenVOOqWg3JO6lvsgClY3YlR36GIe+wKBNbn48utx1h7E81vl+TRrI4KxVWiyUUb30t5
kBeCRPz1svD+UsOAGhgbcJ/APvjeX6L0J892z9RDr3l4iN3q1j7lnha6lHrpc3JZuZNT7DEZigCP
wbE0geSxuem6dPLLbnTTR/lk9miTigb+t7JpTQd9HVooGuhouUcySrCfO2hYDR7lQx3/VLCEgqbQ
lTp/tzNAb50/6k2vBbIuoBToJgp1nHFZsdYsoNmFcZmyY6nNZykKBYWzTX/NCMH+J4NvwvapMkuS
in332h88HTGrj00CR/qqB7RlyDNH0aDopv2sBHJvYTPZ+lAlEAjaLD+3wltlpD8qS/HPn91m/rxW
jHsDjVJDb2aGHKCiXSCcCcwrtgVS36h7YUixVc8BrA2oFMHIB1JfpvMqx5v6Gv0EG1Yxg8E61q2d
RsI9jerCTy3lwR6j/VjaF11HMb1QR5dqmjfeeXU3T3X1C7gcbJS7oawLLEmDtNPPlf6zIVt3BemE
Y7bsHftwNbEaj4VszPiCDOG9qupE+oQMeG7o0gJLv27TySmlOtnHQ2Lc2FZZ7XqlGE5VbirAYaut
6KiEKKtLc1P7et8sTm72USr62htXBeCfGjjkAMBNQIr4/meV8VT3JUmW11H/qgIQfQGm7dzJ2x1D
/M5v22+iyppIJG9gUwiIej1dQGkXdaiBtnBJpNX35z/s1oP7TjMusFCLxUJjAGLkIAf9oYL3Jb3P
Hlm2p/jLjz+YGxQpxv58Zc2jTdRysSGx9nsfONfTYTkZh6XygajuYMdur5m+COFjK/5/pyZ3hWI6
54bZ4wNKVEmcZolzp4pCPwynK3DC7chQ7RpJventxGszQ7R9sBk2AAsGESJwqMGWxqmstfNU6Xhw
JppLHtZpDa9drMYpCwCVykmoYxm5OLThuBN8XWYk/HUiwIbRVQPFWfj594IlpUqKQUI4BToB21m8
4pZlBrMV/CG82Va0uJbHKSrbZdjENeQp0eC2zYtFbsA8i2jJ3qfkosxMdDJ2NuoXWR+587gECwHO
P7mVsbY3JIl3Xv0NS7MIFqMNC+GkhVjmvfayVUR9m0WI1jLiksF4ambl7ryITYVXIjhj1sCXXGUq
RJhgC+2Nz7FpBXb1bZKE61ybyiBqAVUycJpVPmiJMMvUVQNTxp9/stm4sboLPYYX0oBjpyhuc1dU
K9jy+ojCkehpOrAB+BqxWtm5tdiIdhv1heRPoXIRizjSBCL40jC4suRS1Wv4+7x9rqZdTpVb8y8I
bbHo91sPm/Pe8G+YhU8aBDqKFpT1dS+9DMBlXbJlB0Rpd6DV4bxVbPEFYloJCTIAFYiO8Oq95eVE
jftqglpomLtAhHRz6uXfhn3mxk+6/2tFpkPX+eU/yuXiRytdmhnQYoB38ZSd1ILUIPHHKZgbH7n5
XgacWGNexKgr7USR6+ZFWGnMBZNG29UT0WArE7DE5JJ6XdW4Sx75Zivqb71O03/wam+y+CBBKXu7
0mZoCfgGgEO16Io6Zg7gXwmD95GPKdUvUeag8rIrsLjNsGrTBcEm6Foek3sgdgDa6VeZK/Ia0Wj+
ZmC4+vR8qKCGxtB1A36cfGQfvn1kzNcYgvLVkxBpbNMnIE1DF8e2NPI6frB6Sru8GlJ8bwSGfRpk
ZA7KKvHqhfhm2F6qYRv0JNtbALdyCgOUJVWouQRh1awVp8boG+e89W3/GgyvggsP/snmnL/2f6R9
x5LcOtPsEzGCFiS3dG3GO82MNgxJR6L3nk9/E6O4Z9hofA0d/QttpAhVAywUClVZmVmfROpAP0sx
Vjs1Wm1PX8zk5bIVLpBBJ+B5RGhHPYLQn7FZtBQ3cl8aeBNri565gzQn/lDpXzC8A4Blqv209NSX
sxGZyxC+oWCeecVQ0EtPVBrh3eoGQiOo4TVaC2MOuVlk6WjVBpT41GNe6r6VV06Ufy/n1dGSxVHa
Iri8dF6w3BpkTndHJHPSOhgMc1DgV/L8WtVqYGbgwL9siPcM3RpiDjOeG1ZJJnDS24DhqN+IdKs3
67XWjsexjLz/ky32Bpi0tepR1kSBKV5v0r79CbnG50El/pSUoTOkscAel5YQFTlZQ/uTop+Zzzao
kFqYCrRR0mvyEN8n+/au+Eru6718Jz0Yx3JF/Vvy7L1xL2IJVnknZGua+YBpqJZqrJn0WlhK5NaY
2PlGjsMuXTTvt7oVRnbiFvMX0aE6SMcshkron8l68X3pcxeYT7zY49zLLX6Knhxs6ARjLMNbJ8E9
yD0hEIskUFICPyErrVFOUI1EWjZ58YrKCuYwTB/80pVfJilIhtriuk3S1E0ao9tddirORmNCmWa8
GNfUz/RXujhJ1MJGk24eYk9XcQuLrni6P8wdtLXA0k+ZY0dm0sOCfMRsBGbrNZATirlIBAthS/v2
ShI5t2AmUiq/G8CsNbxf3iqOI5wshHlnZrWSzjWAKV6cjC+lpLZ+OEA6vRpRQf3PliC69OkNTDoe
jV06JRO8gej1UbGsL/LaXIVZ++2yGe4FYShAo2AwXUPyz6wotNM67Wn0oqNiehTInZMHtDuB7vB6
RVldLxvk7CDW9WmPWVdl6EPegXXcSxKMMygD5vOHo7m2gsPELQYD1YPKIKUGM9jbHu+4wlpmBafp
eg2mW8WJPZTSvhAHNNJA8YV+KeSr5l4EG5PMlZ4vSR6lJUxGGHdW28VZwW2+hKtbh2+pEgmuHV4O
uV0gE5kly84TMOYhMptl0KGkX4zl4xI1d6rZCgLEx3OJOb8WQXWbykHrFtzkNIvotKxsO32GM2r6
P7YcB5U5uAXKXJ4tQ/xriqraXVbprRxWUBtB/jM0FPRqy91sGuAjByg1r68GMtybs/l02Z+4vw3Y
YTzzZJTgz14PC3gyqi4cATFoQa46h7drqEJ/Nl9uo744dnKfOuVauHNtP2pZcTVK2VW9aL6utLtM
y760kO1zwOTlJ0ojmFrgfSHcmtBmQk3YBuTrdNeS1loLo0QZpcv3+pTvrPWtB3gorAUlet6R2tqh
YXGT462jJPWWHq0QXx0D0oI9176vJFPgBCIr9N83Viq1jyzQzqyeXt9GtuWqOd4R8ygIe9wauK1C
IwNUDNCtZ3Vclm6Iaii2L/TlDh3JxC9R1AMCEODG4SDvLe0gqh1yF7axyERAiWR9hFmzxVPMcd2F
CfhCClLpQRPpwWVfFVliHKIoyCR3dG0SWhdBpD6RuRyCIX+4bIZXprRszYYaGNX8PSP/UszBXMhq
LGjZgD7jXgY9kG95s2s59ePylPp/V6c8Mcn4YKz0rQptrQUYrkE+zNfZkRyqaw3TnQFqPRq0yP4A
zkVLEWxYsmmJWdUxOqCyhYPJajV1XQe45C7aQyrJs7wPAs0fsS8ckKNecMkWk42qil1KiwZbxp0O
kd7kaF3TtzIJQBQgBClwEhko/34ujOZTm7NmZInVayqM2VHZgRBIu67aXjCwwMnJtjbYuoABQgHV
zGDDCp/kFD4vtwGpHsdib8yVX1lU40wQELnJBsUjQIZaB5qHHfZQNKmT26iinYH2mkoPzXvt8WMK
Pih/ipCN/FDy/61BVoFtjyhyWSQtrMnHPgh3xO1ugC10CEYzHB34GeFoONcfUTqFaDNkMkAxfvrZ
mgqSZUqNgBUpN+1SQGPODuQx8ccYndI5Oy7TFSiX9nJsB7lk/01w+TTOQmnUtoQ+1ZRjb7v1sCzg
5tUl3NNCtgjurbaxQzdh45sjkcMsnwv6DYfcyXDCj3XQq5AC+TG7aRcobvdPizOhi9pdIsNMnJa7
eW6tEYahb+/EbXaoF9O1wVQ1palgL7nnb7NGJlCn8zC2ABbjQ/Y/chA6J+OvyyGalyraGwNMuCSN
3SmVCQNlVrhL909Xqx44G51QO4Bc3b9sjHvtbIzRf998MQAXo6mxqWfM1nW/TIOjytP3dM1EWh/c
pBt3NiXGhagIqNtOLWlhWfbJ2NCALOdOUis7LfYICOkllFTXbK8kLaSQaQtQhFnjRrONZSY8DxDC
QubTrt5SZI5pf9NkDIdWyBwSPzYbpzIXx5z+Ck9sW+CmhgQzAEcslEnvcyNOjW5FiWLyqeL0soZQ
nZYP9q70hzBBaeSvspWNSXpKNh8TowqDWodYqD6gbLwc1/w6L4WtMB4ke7sw5kOuaCsnM1STETqT
fX0XYgarOCi++LtxD7VNeapUKDZjou10OVaDekZFb4RG8qMOLOKl4YVG6cugUL98CvjOuTHFRGdT
TaypSWEKOuBfFHBuJ34Bde7Bk6/HLxTHGQk/Fu8KOumkMl+rgRBwnjZ4AoBIFOLbR9mN9so+2elP
g5eAkksonMqJXCcGmQ9XarU29bQRrpWQLDIaL0qFw3Ec5zixwXwzIA0Bro7poqow2qVS2+yRq5T3
s2mV99A+Tl/qvLav9LyTruZ4yEvon1q24NHD+5z4FXhYAXKFoQx2BNcqJVTzaQiVj/k95MaPqTd+
N/zoWQNuNLsLH+kkzWUX4jjr1uTZtIkeIsrmuN+R7ro1+WeSwC86A243Pl829D/85t/FsZRMliGR
oaOL+/0KUvb6e70fAK9Cc+Iud5PvAnuc7BYFQJCmmgZ4nAHbOD2GZh6ukpLiiqBQdkwp+GoFZa/B
AxPDblLc7PWyPc6NhCkMiFMgxcXTne20lx3p0nGxUajr+hzEniPorSB7ZRaqd9kQ7zgoWA7AYaDt
OANk2jm4UouqXbxQarM7ySoxar9KhcAvuFYwoYnBLvQw7TOY+lJFsT1Xizea2WHMbcuJEe6cv1jK
pxGTyWZBVt1bUQsjBootZQGVnFBggZeeQ7oa+ElUzaDHzQpJkLAZbfTNcUODoxOtQgdiAfkQ6I7i
av6yX/r7y0vitf9ODDKRpB47a8kWGFxqsGLVQRwYt0SBYiRlRRTGLd7x3S6PuQBSHZq0pIE1KiJf
emnQX/3sxgcFvLLe4hXBtK8WN8veRN1e7mneGGZT88XCpEgqwbB8tB2COdEVgH78DNCAUDhC/dOW
dpd3lu+R/35JtoqSh/ZSdUmNCkCNMAidB71tBWq4gt1kOZagnryMsdHg24015EaGqPTVUiOeaiz4
eqiTC+5v/pIwoEmgyYKOFOMrZjSZcgches8iT2n7w4reL28ZDXHMAx+++Pn/M94xWetSDXKPz1K0
GHJXZtNb22l1UgPoB00vLC9uIQFz2Sj3FttYZSHcoPqN0sruFgReyo8NCjNvoBOGSE2ig7TLSugN
iq4xXlNvu9SPY7nJIQH6a+21xFZKMeZBdV92swbAC+IaV9WufB0NyKpp7nS3ZmC0ED7L6Ye6sNEf
UWhjPYpQTa5aWF9zN0VxXvWBorsrXsY91ZSTbqZDdde+VKDS+Ivc2QZcXkfL3aRcr8yzriF6Y0HU
EZZ13KPZvWVmjmyKULy8u1SxNFiCPBXmwpgHsgz/0c0YnzS8sXbdbe5hNNsZjyCvfRBXivgxe2ON
/prNbnahFbbZDLftfAJKZXTXJH+9rX+Bm7d+FHPV80M2ZjfQC4DQ+xnIfgztuVUyfD1ac6uOFTAj
2i7eQxhEyHzCPfGbviSTlIDymMyzQbuG1r1tvIWAvV0+fVxP3BhgQsqAVmqbGSW+VNHdZFDZ1FHX
ThGnZ4s4i1TeklgWRBn+/gG1iREF9HgNlkCtAMdKLNM7dpr3g/W+mpZP8qc4vRti4gAeB66C92lq
rqxeNCxAA9jZudtYZt4iRlq1VlHAsjXlN02UWI60rsd1Nm/rTnYGXfM0U/leZatwfJqeq3PLJiWe
px2kj/tx46NDEuH9HGXUZwbQi1I11dmFNvUHCZbYb7g3k/1pjvrVxhx0vgEm01N8Rq3KHbNfbss8
ei9U7Wfe/FXDAqUOzEZQyBzgPOxx79c6sgm8dPmgHVac1sas7ejOPmYSAUOOHU3gQ7xzsbXIHHmQ
XqVtAwFXkAsnL5YVFY4O/lbBdcvbxK0RJlZO9lLYU4pl1dbXSn4uiqt11L0yFXGS8NB/J/vHfK22
yC1tpYZoDaW51TwSHTRIGfjE69GErpHsRq5ZoaIoWiKvdXhimi2MKb2mNGEORwmUYARfqEuOND2L
vRryBr1jooqzRNd/YJlTKT6xzJzFtImMkEQfix695Zu2tw40G5ye+51oHpubfW6/JBNG1U4bKq2G
rTGQlgCUTjvbX495gdekhk748irKd3mZ1NYgE1aldZm7usG26hMx3VgxcL8PxbWZJU95a5cQTw0f
LgdyXsfrZD+Z5K3XQowjoOfrJd/QWEgcKk9ERemWH+nt6vd/UAvgPWFVsKtj/AqoqLOpr8JYepuk
SH+bJr2uyvJH3Fq/EjUTFW/5m/mvHXbEq7Xy0MhV2OnV3m8riG1a0Ctvauk5KRslWKJY8Jj9H3v5
aZEJaOmcSnOZ4s1sPsE3fftq0p38++xOGAVw5pvMS382gl7U//DRT5tMSJutZK6TAjYNxRnAjp9c
afviBkoDuRvfKj5UE0XQU8H3M5j4thQ64J4lfb5Y0Vs1lIeuN+/T0X687Jn8MAo8F3AAGND5CEGb
u8iwpRKXPZJBSQa3xTJ1ztBVN0OafS3CqRfE7P+xjZ/WmJO3lKWZpgNNPb/iOf0OvuDMxdgRkHH0
rI+7+JiLpn34l9GnSebkYTrPNsDhtniVXN0rqXql9qZgjpRrAhhZRUdnAUSTzKey4qLPlmVdPNt6
McAg3aciCCfXGTYWmDtItlp7UUxYKDAz8NTlUuln4Pd7V5tJeOnwqqcYrse4FtB8wDnQ37LxiMWe
xzbUYCujLAqzjS6B2ec59NG1Qz2MIEFv23AP0shHbcAxsEX0XFyPBAgakAYDEsgsKqUeUrCDJyg/
SEWxB1Vn68Sa3jjKWEPCnIyCaML9dhio0SysWYfo/Olqi4VIo1nCPZbaerfa8iqscu/yEeOa+Mil
ARnBoDtTGCtB0JEbNdK9ugJPwVI/lD0gPZdtcJ/MmIzGlv02wqwjS422CJcYT8cfv2Ep/VXROPXd
6ki+AUg1cA4g/DqQ0E2ehC9m6uBs/rw1zkRH8KlUUyNFv99cifGB5qh/USCb7IwVaMdFjS3ueUAC
bWOEEtNAJpMy9BnoEo0WW9r2x9p4yeR7o325vKNcE/AHFUERxQj2HTRaMfqPKta06IHdPxn5k7Yc
L5vgevrGBJNkhaGekmWRQA4Vxt8qEPA7bdscJwkfDqFGUA7jeuHGGLNllaE1ZabDWGQVbkhax4S+
8+X1cOfyMN+OiUrQxcpQ9js9TNo8RkZhJghTZJWOfRPlV51lG05ujcrebIrIH9NsdZdK693BKEvd
CbtF+QtkKp45n7+C2VasEuSuIY5C0i2OJFUOJk4dDbsrWC3P68ETAVY5vKxwi7BhXzJRx7HtD07X
xMl1l3Kf2mhKqN0+goqMOC3nURdhY01AHVHYsM5muMKkWLXcIpT4JNxpXnOTNQ7A7q/FrsMUK4hf
3BYc8hABHHeQNbhqINblmX/AiEUPNHvgNcy0o8uJQZUz/R7gxPQ1tYCmymZd95qiodon0eKQfgC5
H3DHTjZ28sGM67F0NAO/MstHArkOYxqPCvimDpe/xblzA4mM3UaLlhKZsIc1WuvSjE0dYlpm4/fz
4C7Gt8sWOFt/aoLxqmRAzXqiJsZq8CzUQqTF9jJj8I1S9sO+cuYeAlRV+jzp4DwtXu2scixA5FPQ
aswQYAl1iCLEQZcbmFgCwbbeutN4PYb/ZJrtXv6t5ym5AnSiZoC/T8esPtt5nPs2MdcGX0dF8/9X
34BAxUq7/NBbRriT1b7YNUBvicZiOZW+E7Ns9xEd+XTIIC6EUeA1WL0MRETRzXhUgx6EC7qgvXoe
nhUVY4xozUHyGktkwpk5hroRWu3oFUnc3kdNSg5pbNt+Fs2NYDvPw/SpKSZpReqVYMSkGb2JyAd0
V1+ytPTjoQ6SYRakCvxV0SEHjH/hfmMCqFwAdqWApddTlBgsHbMzrl/zZXfZPTiHBVxR9NakEEwI
6Z1G6RYQ6ihssR5JTp0puUZWLtgx7jI2FphlIKi37bpiGU1JnLKf3LnMnEgS8cvw/NzAkaeWQDDD
5m7mEqWxgsDuoVyPycTKw9Sik+evtvRF0kQPJfqVT0MevGBjjMlxyq5aJFOZRk82+8HRTKBwGz2/
HwygCZr+vWgTP7Rm0ZVKXyeXrDJ3jNnIg7Qm6D+nByMARcvewCC/eOiB7xKfO8m4hFwnVgahVZym
XAukuXOsQv/PjyTsH1W2tgGtRH+D2b+JrJEUJfKI+TpQVOI9O7fl979w7I0JZrP6Uu4UqYEJuTiW
MTqZtUjVnLtPGwvMPlWZCZLSYR09rZce1mk6arGyv7wITr2RbpRGx9xBDqqwzdhci0wgzOFo6o5q
09V3dn4zL6ETvSTX+PquFeQPYwRWbVdEEc49TxvLzBtiybsYysKwbPaVdUfqyppco1uS6ziSFyfs
51TG7G3+3wchTxfMeAYJJzucdRzjGpM2M4kdJVyOSv3r8r5yozjYGpCW4mELspfTqGeYDXCxcT96
HZSnr+K8rQ6DbleFA8T7ciiTOPty2SCnk4J14Qkrg5AVGCCWdymsajKkYYfttMFP0X231zeMdLvT
8hx1OWaVkS5YuyK5alORZW78/bTM1uRivSNrjfEX9Ny0QC69pHC0PZXYzlTHeouvohxshPkOkyeC
JdNPdRau0HSjU/IYxGGrSUlXmNGawIM6f/I1IBiy8d10R1/2wDdFjoWQuIcbHzcGmbu5n+Ky6lIE
rvpNdu23ovAxVBcMLYhTLew7NI5DZ+q8/tfqT0+UkVCwYHokLi2YqS5VVpnIlUR9N3osBvPYyvtK
eyXN4HTRYzXd6pniTdLkUHCFwDT3tBIFuyxrmKGwGIe2wjSOjBTRDqAQWpLUvHXfZm700HhUSX26
1ilvXwLUYC0wzXWvjWV61DYVomgtRqvLldHLisSpij14QcKpEfkSjaVnW7uxQte/sZIPRTbOOmIt
Bfvk71pAZSxmwzF2slceAb+5F9GHc8qTOLEolSsA46NUw77oEr1KsqrD1wS4E0wmh/Qt9yi9P8kC
CYS/mZBnQWiRbsJmkZGy2niswqLyNPhgwQVhT7/voDWI0safkD3SK/B8Uz9XyDjNvBZNucYzclnT
nYNoH+cgu7J9a8RJWf2FkgwLzwjXUSlqDxA3JGns1IG1gHBXCiukabNmY85g0m5jvVReu0jJ90qb
KP7QJG+4Vr/XSR26Esg/rmJFHnzTTJ/XakmcuIqWYO7m6oaADmMf1Y3+3x+QGIwElw+I5PCSZ59M
mOAh8mKqg5dCSXNGvaBtCoFDc/x5a4J9HhmDtk76ABNGbeyybrwlcvV0OSZwDuaJCeYC7+JMTodS
g4mp0R8zgJyOy7yAfV8iIu5EjimMpGmgMwR16DmXoZpm8jAO8eiRBK8UTHDl7Q9j0AV7xku6N1bY
0mkUdZpWVQnaPPlPI9WdVYPkuPotz+zdAmb/STT/wzseAAFQVh5QtJ1NmvdpWllIfpCkfjHeTESc
+K7cQ0bARVXjud6JhrY+RubZ40gAZZRBH4w/bN0iJQZpRg1PMTC8vIUvC8Ctmqc/TD4lmo2D8gpD
umPqhsHqqsH4iPSLuEK0FXfRmx/BhPMi1Wu7J8hTekzj6RiGSB6sybG8zqNqJrYu5n3lOs/GIhPa
jQmieTJdtvnUfJH9zs0e0jvJrf0hAZcLCQovuTNEWE7O+UOZXwPvGyaErTOQBwov0aSQEs/eq+IL
SCmAQ8okp0p92thWPXmvpChPChyYl58QDXyMIA7Cm+cMfGHmMchN8BJWCeDu0ZMNHp1Rxwh06Ohq
7sjt9w6Cq5ejAPdS2RpVTy8VWwnXqaqwvemhPiiYYku9+YpK5cX78FVcleQ0ZFEl3yySOtjmEmu7
KTZnam8MtMAIneyY/YT7aJjnjNz+Jkeb+0p5v7xI7tfUgZuWNdNGAGIuMgvEsEZuwqac70Z7cgpJ
hOfkOqkB/mWiYXTbZJOBiSQJxONwLOom9bVyMVBDrvwJSpoCH+EbQsFH1TCVpHzIA2+2L1ryDFIm
OZaCvLWJqgdVzf3RjAU9bO6OEUVRUbAFqp0dRh3KfGi6PMU1rH4fp9QxQtu7/E34jrcxwWTjEQCq
mDeCCcqW1LkToGMT8Hczgle/GxS3AG2IL7BJnfkshG5sMhm4mhUEzyzYpMpqNHoVL9Gu85oDSPsD
0VwA9zh/GmNnUutympO8h7E0fUyLG5sqcvc3BnQZjKWDmtZrGWeiBXLD88Ymc6mra5nahYE7EGU0
CCXE7ronh9/YH/kPNGB43gj5F4yqmeCnBnPn6WFOanmOl3oAXfPcQcp3HmQorI21CzHATuD43Iox
jcTAqGC6CjXJU1uKlHVTNLfDx3ORfrtsgKpH51H1LijVixi2uEvbmKMnZHPQMFCotpIGc7IWeqU+
QgG2siN/6bKDwCl5KS9opAwgCtGtOavAaxYmXeVcH6DBPIG2pE88OyiDJPt4TfS+HiSAkTyR0JH3
Im1tgWk2zZymOo+1CjlgB/b2SnKR8VdOY78s2XNVjyLMJi+oYJJfByEjnktnBesBo1w5GcGSkljG
VxvwEgdYCEGblBtWgAuFWA+do8Jr9/S72S24jcfSoG5Ce9tgEnHT75SflwQYHnCT18tfj5d0bs0x
bjI3it0k1Fyo4wDYP7RUCmSLeIoEYpZlb3aCziwH5od1AToCenMZU5psHTudSKXOBAYpxp6OtczX
yp7qFFP9SwJicABjfIjfiLyUF83QAAA9uw3COWCmT/e17lZdwuDHCBoGJcgqX+mfZjCK7gC6dYcQ
uktUMTx1F1fLrvoG4yed4MtyvAf1OAgl2wYAOmhrnv6AWOqGppnXwSOxcURPMUaDMH24/DVFNphk
KCuNeaRldM+M0+eyLJ7X9i8yBSSzYKiC5hjw9Gwvql7jqQT0Assou2PVpJHTdFYKwel+f3ktvNow
LFHEA3Ak6pk0QaFkIBKy8IbMIWNP3wrVbgYl5fKWSKApWDCWlAV9dAwH8cQOL1if2GaeCUspGY0a
0cCCoiKt7WnAeyB1probxXdh5swJ1hro+PASAxYd9IPMPaQvmgrUJL7b2FXTfTUVxrWUzvJ1WrTC
watzyNMHRTvIuIGCg5AL44dSDS2RtJUGUPS0T8o6B4mKV4ld+H1ZPihJdQAD6PdRDa9L0olm0j/w
VEwCc/JoZxw0ISNe5zm+KR1tLDvPrJysRGfZab52j9Uj1bM0b+Qgu48jJ4q8aHBwFANgcXXX/Bb7
onIN/YyXfg4TFKwiVdcCzI9eNX2L0dcf6AzOejst6+6yM3/s6iVLTJxd5QGU9RUsmU995xe/FAhZ
Fkfgqu+r1Oveo+vep6hAyt83PqIkdNQfL/8CnotB09L60PrQwFF+Gn7k0rIx+0yQD9SjciDAq3qG
HgNcbcyFINZybmV85E9TTGZshaa00tF4z86+gi47UI1xt7av4zjfj4PpX14XL+RtjTFHJ1HKQls1
eoEVeG2OvaOihnbZBK+5oaE7RbtFaOehEX+6d7S/AGFryCZ0koWma0GOEJKJHLyY9nVWv8BX6+VW
Mcpna5q/RoUqoo3lhqPtD2DCkaGV6px3+HiUlBdzyM76SrlZqwOyulfRoeDu6Ga1jKcUa5v0y4DV
VurNUBcOZfUQbCg95menYWOC8ZBU0uZ5XumG+t2XOpj3625GFTiFUIUknFzi3PwnX4/xEAxELqvV
YPPokJR2le2mIN6rwlyUbwYvCZDI0uoqE0vaaJj6lCANVrWrWvllp89LeV+rsRcviwNubN/EPJNg
H2msPt/HT5tMVJGQ4UsVCq3wC0hJ3mpXyS7HLbXgSSGiCuT7IGCjCgHyCJSBzCFIGpJIyLZ/P83o
izf1shsqcFahgCXSwuAfOeiJWBYhuowm5umRWwxJqqc2pNZQoNx3gFT4ttvmKJiBZl+EP+d+OySF
oOVFhQXC16fWutXMiyyRkJDCRbpdD1FlAgjpX8hhKCAA+9cOW+LVpHmSbBWrokwe003o/ZBu4n29
m/Yi0CjvHXFiitnAmFLTjhZM9VCKsTFh6YcH7J5jL8h1i7u/PGabtdEzv3lwSlNtjHK02UPK/tUK
OTX4nmEYNu27YvD4rNMcDVW4lOsIwqPYgQKvJ7f9XYJbVDE0R8HyJL1wVGV2lnh0Ij15u3zmuPfo
p3m23ZwWXZONLcy34JKs4s6xx6862JwvW+GvEurTlB+bzseyQZioVEUDu5keUDrVIMQGWTTf/EXf
KcKjzQ0jG2NMOB4BFihsFcbauYRecu+AQ+EYgX66Lt4mY3zUzPEG04mjZaTOsmSi24BnHv0VDCcA
DHjOHKdm/WJn8YDiY9oQB6gcx04e+/R6Bk1nbz6CJ8NB/8Uh0QgKwlJEpcjdasq1qioaGDfODv9o
zCZGFFErz4wsaFE1iJp7OW3codiPpeKZ5pMdK/dZ+DBajSf4zLy7FtRyoHmgYlWg+z09NHrXFw30
qWiYU97SEKNSzc46jC7Mt99kPHAiIZiQl50R2zLB7wMIPbDLpyaHUFq7QrEGbzbr/DqJxyh2F7Od
Mnfsit61+z53hhISRJeXylkpCEEpjF01qHXm+lD6flI7Mxq8QiMHjFCDb3wS7CZ1U+Y2PDHBZElx
p03VQk0sGp6MtgzqzYe+mp1wQBUFQYEsok6qwXFdvNjwDFbREtAgfXW6mXmWqUaedsg+iYpZLHXR
78FnGt9r5UpuFjOeXppwLkBkgSn0u9qu5mMUrq3hKiMZ9lIO8IhkmfnLmGqyo6Zygdl0Iy5Gt63G
fJ+sbXQTgbsOQtFdsqJtnbfTTs8teZcOBmb1o3wFEERTVtWxlTzfmXJRAB8od65lr9Uxs83qHy0v
EBOVUJluMLRWvUZZ+aOv8/F9ISk4x6QlmyVnDTv896BulQ4gNFlu0RqsbrsV5KgxofI9RMPx19co
P4wRaZOjgnds4jRzFyqOrIYDbpPRKB/70ez+O5IOwoSYSkArC6eELRcRM840fbF6L8YQTpD3NhTl
pbQSAGw5979ugi4Ig5IAl5y1y0gcVj24gnvPIP+0+WM9fpH1h9r+mWu+VP6IFNFYH+85eGKQnpbN
ZSkneZM3Ewzqu/w+uTWD8qk8hA1gCos/7ELgiOydufr63tyBtrj/A0lezj2mI+MEpl9GJe6s45MN
Vjda8wDuRyl8AFFX6VhdDxXtWQ0uH/yPQQj2WGIWAxhtsE2et3wK8OTXeTj2Hy1XIIR2xUOxozrP
9DajaueVOFnlncutTSYZ0RKrnkoFNvWd9IM+MHpH25lH6yoRDi7zwPJ0lurf9TEBVZKsUKpy2KKP
s4igXER2S/EUXSl7QqemGze0nfZb6yxPeOTnTp24UIqFQK6Q8pLzrDr5JYxXhZMxSX2LX5Ifskcd
s9PpXQaxWD0Yv0qe8PEhssZE9KlKlaKdPqzRVnoDeuAe+AESlMc/EFgWWWOCe6GDtM6GQAkm+2W3
fe7c9eo3QDh8/Tuo28lOMvfyOkMzTulhLT20oMIKomPvRIfkef0qLkIJDwhziaAapxC5hLHOx+T7
P+0dRKaQ7EX/lLkT72lJSL3VngWnUnRCmCdPO/cpOhAfXy+/VxyadlBUVHf3B9TA9AScRQAaV6Gm
qIN8m/6WTbQbMX1l4HKmJ6RNQHKjuqW34iFuuslz988f7KjIIHP8TUPSVFD2U4PTr7WCfFjn5k/q
gdwp7lJAFFM018+LpuA0g1gEWN7RBGP8RTLBkq1HJi6QFFe4NThx/0gKwV3IjzQbK4yjRFairpVN
6LLwMHhXgsKvdvZjeWX7/dE3H5THAhWh/GF6Jb56nO+b3hEl6/yF4lWimcDrnJXC1L6zzbDCQitr
DJQG4HntRRkEzslJUXULlQYkpzqIiVk0wtgbFfJ8pKim0hfX6KiS3dyPyU09Si0GsNbag2bi7AhO
BC993FploicG6ECSSKt8EGhy15BAIhGqvSBvTBqnq8lLoWO61MrdZnkL2/Y9jt7G2vIqvDTtVdq3
NTKT9Dqf4ljww86TE/RVAf1At8zAuAqLm+qqODVT/DWKBrQ4QetX0k6s10ED6OkhPTXDBFhlgGJr
uWiGB/bWoXbmSQHMNdJCkH2UJNytqjqLRuTpjjImQbcFXB3Qknjl2ow/t0isa7upoBxTrQa4vVTX
iuW/gCLqtBKi4lii+E2YdRE8eEy9GFDOTEbEuUoOZjxS3L9wnq0VJgCAnTVX8xRWpNIBAMrNvqT3
ddC4QPE+9rj6UduUbvQAOmaBkK+BdzVubTPbWDR6H+cUxdD51TfK6KPdUmUNzc99SYhnO3cThVKG
Y6gAMA2IijL3Rjymq1Jg9NFr7YMWv/dARJIU4tWeYEPPfUOhw24Y/ERWjo4xm10Qa84mSf59KUKF
LtBBQoauo7cEoVN4JPSsx1r/v1plnCUhckHBX0AoPhkOnTpNPUyf4DZ2aJ1zrpC1CTkIeJfVdqWM
61RxlsxRptCoTuk+8Qi4MgpwRfwm/DQmxzhc3lvR1jL+UkdDaWcEi2xyFS2Nr0rb7C5b4NVU0MuU
6Tg5YIiovJ3e+JoGCIPew8SavIQ7ek0lrpE9qQFomISga956TBTBMd5no2TMapSCq8tKUXoEEjiv
XXl87w1hw+L8RjoNjsw3mpIqhjAmYnDnN9+WX5OL13fyUQO3AVxQIdf3rAfDnXhtnOTw1DLzsaK0
7tVsUQ0v+hLdKoDWUE65vHWimw5AWVqlTn8KYyZnuJ1axR1PperwMmZOuRxDxKdbVwPvp+xR24/7
ITCP5Eqc1/Mvt38NqQxfxGpbo5WaCzX0u/IOALKv7oXIufN0FwuCYjoUCKDAhxzt1CHXNi+0ep4M
wDY/YDVBX/sJhnWgVHaXCsPI+ZGm1sA4KGNsHNgFxv2LImpk0neGN/9Y3P6QB7GHbt1bcU2C1Lc9
0SwbhxDj1B49IZsEe45HMmo2sAL6Dta89Knwu46Sm+4SZAvJffG+3siO/Fq+iF6B5/kgpIFR9dcB
6yYYJWEC5oL+a1dHGfGA8n3UdfMqIeSpLsb95YByfsRPzTCfLxziupXahKDEpmkOCJHeRtJ9uWzj
/GY7tcGcNC01NeDHcuKtY+Ta5rrH7ffTMLp9JosaQdxdA+swzXlQfzGZ76WA2EaVbJgql+V6Gs3X
Jom/Axvxz+UVicwwd+hYowAYVTDT5LabtnnQL181CEddtvJxdpg0DkN/KviWKSoIhZBT7zPsIW1D
YLroawuodhdzaYgXSeoXS2Ac+12+G6Cn6oarQwpHVPTgrnFjnNnKyGpW1Cgt6FDbk1uoVxOBEswo
wNPzwv92hcxGKlWWtgMeQ140Jf7/I+26luTGleUXMYLevNK1Gz8apxeGNNLQe8+vv4nWnjNsNLYx
V+dBERuhDWUDBKoKZTIX/Tkubs2uRRZWQp/7z8vbyVsQdaNMNWiRsCZY+uyrVbOXlPeRqynAsocm
ylgyIUZFzzd1oeZ5MjOlsP7Y3fH6OPgFBZ0IInO8w84oReJioTsUlSzMRYHl6PR8gCtDjYwkRDLs
OHMh2SR1kzoZian88cAbfmA0GQEPorLINOhE74vEyytraC1ZhlnXRoezPjJno6f3of4e7vW7eixt
4wVZsd+DWjqQDbqL0bBNJl6G6+K6PQyFeP8X1TX8HEioo7legv4d7XpKlCujKJ5gIo88JsltU3md
PXikobM1/cunh+W5CZO7YqFKj4QrzRakN+CfkcVedSM5tZfZ/AYR5VQWHvELdt0CEZXxuQmhSqbw
eg8ZDQJYG5rt0RtgYQqYLsxCFQrl2sJUjhXn6Rt5qTae/kpItWNX4dxI1qFao9F12FgeZTBnWYo7
3yOHvSv80tF3yvUEqk88e3a8phguHpXDMvQI069gx3Rr9G6pXrshV2ZyBERimC/+QjKX4Y5OFkid
4ho3VC5DLDC5qjNb2JUeZk6uxk30aLp4LTcfk4funwN3ocRgUtb8BJe6rSAtmsN4MhRX2Job2TPA
3/hQoPeSyFE38l52q03H679gr9WCNCSGh2CTKGsUNUNmznWAjxmrbpb/LqutMTyOcuNwbgcPiPLx
pT7lUyoI2FRMC4meclD8FkLX0ACxpRnJ1sSDGnVhc8fOGEYdaUH0/5LJUKQ7qHgaXBmxjkeEChep
WbZhaySMdzq7LdHEVdlejiQvrwWErOXsQ35i0vLEWahPmQ5uC7cQGvDwGHDJA9gbQaenTsO+6tTE
jQuBFwzwUKl7ErZtDbdYqLACotPedI/z79Ix3xB/fCyoQ4LPI3DmB/jq4IG3YObJXS2YujHKCNJR
S8GChfy7YdxrOY9si/UYW3/Gs9q5WPWYN8DitNs0dlCLbHbtJgBBrfqmorcGpR7pB0hjOXlfzuGx
qBAHcyuJAB4p1U3QojqoG6kCNy7q2Zy7QS72+XkhPcgYCDjX7oxMIwpmuUE2Dnkkoj/rgcoqvlY2
be8QEYj8kZeIYDor8sb8DyR1HXV0Pdfl2Krw1KOnXS1bGUUIxRNfuBfwvOsZVgVtD0TpBGwNx5hh
FRNAAHZRyxJukbyQJNJM5hF2GTDq/7+TKwBa5TQp8xn3SqkKMjJTdZ/aVfGhJ5wJCuYpXwFQpyHs
0kxQdAKAMSmlz+2CN1nNPuYrCCrcDVA2TtIK1iqevfBH/Tx77U31iHOO+YhXtIeAbKG942egGVH2
ydYR4736RmPVJOpMjGQbTrYqHCrjoTEWO0hbp1aeOKedealWa6RcThtLaLUXsY3L+59B4Hw6qhKP
/vBcPVQIWQKPd96ZCzQxlQseC0zBiJSBGrQu19oqg22UQnvOYke2Ii+OoFKWQfsgiH3OGsm/d3aj
V3jUWZTR6t9ZCcFzVTQclqFDuobJDQs6m+9wjmRa53gYAEbuCJMFtHAR5qqFGU0Eqtu08UYe09kp
1O6+SrTINs1ycoyp2+JavEitcBVExrVSqJFT9PE7Wrjf0VTXOLrRvgXStIAoPrjqy2ixiaCbnAR7
vUwyZ+4z014EpPnCsvPNAhRUCHgbRw2zzJn08a0WxQ8lqka70qrdUEMGFX4dBCXaqFSby7vLvIdo
g4XslQavTvf7loki5E2AeKWfY5AONKktacLMM8rMT7hCoW57WxphMYZAETEoj3GpTflk/tGqeeD3
VjLP5wqMuvfWkEexBb5RNxHE61oQIJKs3TR6vpmF+T4Re86QLjumXuFRFx4i1YrS9Vgc6VEdJ1e5
IuNutWvdq7ENzr4vVIaZfmAFSV37sDWMWC4iEoihNRbPhgG9vuMV35gxUuBwBCskyrcJVmSNUofF
kbaQ9qa4xQg+dPtkV3/hjUEe07FnF2+FRYWXRTnFpTYdsTDyfIfZjiWCcrzlgXvRjQ7Tj2kBPy3p
JKgPPXdggDETT5aKyUjCi4uEFhXzLXIMWmESeA0WpgW2zU7bBjvw7eWv6DArd9Z+aW1+zZ0LS5nT
ZmrFLAJ3OAgszPtg326MmxrJwdlOoWaReSOyyInGeUEww9vVUimTOudFFnQ1MDX5WY62RfEDM3fQ
mMdrcCo8Yby/bGQYQ3CnW0vd/0DMQgx8Ay/aoWvcQ6Hhun3S37DJGKztNtH3ILQtbpHvXw7v5xel
LIE4WsY0S4AtrqYr6wAuWxuEJI70zBexYRudTyjKCOSy1alBjeg2r6JNFF4Xy+KQnsO5lew4qHg+
kW22P+EoA5BadZQUHVYGitCd8lNWbdIchsHTgRCGyT45N4bIQyWLOL+gn6iUMciEUFN6clStR727
IjQV4XfTRZ9nui13ENh8kV35Cx75XyzsJy5lGLpRUIVYBe68P/Ks+AFmzod9CvnQZmO5IqePkp0D
+rwex4B/FcI1catNnQU80sqkuJmfbvRvZHoZpe8tMvf/2+04HuMVnNUbYj2mODsk80xm6jFQV9ly
v00M23paMFCX+/22sx5KgwfNOUfHnVhBlxJ06iEKiYsZ23gI6tBdDj11h8pcgsTmPUnuGTueOeBY
n+PnXoH28ozhMwI6FINTJ7/jCU3BkW5HQuWN2q6oeZQuvAN0tMErREsMxdIUgUiK0ypa/CI/Ri0X
jMCgywl9mXOAmFH56vxQdgekvVmZF4CzpgRz6FBDi37MVcP7eMQz0NeRTEJKR/06g85+y0KhlVmI
wFi5LcA1SvjzlO9/3oNoR+WEOayTsgaj7n4QinFSxQDL4iS5w6ivLDvJoCQ9x8iwDCkYoUmiHVwW
aJc+fT4NaP6EOgNyW40YOZ2S25kRgzF4Qv3qXUOH0uW7x1zVCo1aFcgA53zA/JmrCPGrrEjX4MTO
Oc6WdRrwUpKgz4VGApNWNWzUcl6KWlfcKZw9xRhdybznSsQxt20FQnn0MJ80NVAguNVh+CUpW+hE
CXbde0J8m6e8JAtz12R00BzJxM+6WuZEGfRpxIpaEcLf01tYiJw94yEQT7S6sKMCBedaAIIi3Sz9
D6v4cfm7M5MDmHD87xKoYzbqvdRpMwAwtI1hw8zOH8gsYLgRrtv36Ab5YfTI8mpIxE+dXdgVKHXa
8los0SwI0CrJndGK3KaMban5Xk7X2nBQwaOqFpwDzjx8K0jKdS5C0BtGA8gsEXYZqFNQs91YID7g
7CcrNFjtJ13IGEMlK4sBOKHpNMF1AAkQR0IqQr9DG2lTO8LsCJWzeDJax3jJfjY20ZdVDVDF0oxd
tTxLIpLEyLtnrS0Hil0uTwHYHCZElZeXyZh4QKlRQXEYLcAYsjpO0qzOZaZBx8VAcxXeeuYm+iWD
MTWFM7Ew1Vm+FvMtidlJqVgFV6NkSzvjjrdY5gdd/QLiFFa/YJBqqLDG+AWGuZECsDMJb2n1cnmZ
PAzKmJiQTSogFqC4xdhBnaDpNR/s2dHBjExuMpq8qs7uxGo9xBKs1qMKRqeb5IBqLZ7NCXoInosY
qbIERyn+sHR4GU3zq0BzCl5jAdPIrKDJNqygi0iXS7PRFNe0MClrzHac89gQmbnh9YGhDBmKmEEz
g4rNNZbGi/TIaUXjDh267phEXlgY9iTqTtmbuCDx7vJX5C2PMnHplC1WRKCH4rVsJFs1eEJiTATQ
b5IrAUkNuh60BLm5ZIuCc9LVtlVE+67lvTmYR/ETgi7/xFYYJ3Mhw9W0XbuvUhWjE2MobHR17DaX
94sHRb3/jVntEyUDVKNdSVXiiuroRKLIMSHMRym6MKB2irHw8znRtm4ypR2waV0cOvFYOUr9VrSC
o8a6HdffG0gdi/DYhgX2+Fb5uLxG5kt8jU65oCYuykQdcOaT3ZjtzfsIMkN7NKa6U4XZ3Blta5a4
K2NS4PI40Mybvlo45Yq6Hg0EQ4wQxYiN1xCkHSi/e62SvQrdKHmxXG1iTUL+cTIPSdj/NvqUU4Fi
vuvWsSVl15A+nRS1R7TXoYWDSNJXMSibiCQkMme6I3y7vGKyl2embRVckuuzsi8K2v5lq0A9WF0a
38qsB1EPvqly6Eqd9YjRgdFOe50T2LA91AqUMmriKLSInAA6vHaxjT4m5d2yZS+G+rOOp7qpONEP
yInM75gQwLsy2ySlnfz/FdzgJlc/grJ6WiMF4yxjo021vK6H8Q2TMw+XN5d5W1cQ1GkKImWpwxkQ
daQptqnXV8NcuBju5t0YVq51tRaD/P3qK4r1gBlfUmwX94afuaXTYJwR42HXPM/OfKWukSgDBG2p
Rp9TFB7I8VSd1CufcrA4NB55pYJcjwfI2UJa3yECvSqUS7AyNW/too/2oDt2RZlzIo9tDxeuAd1Y
l8dxb5YxYEh5NEIjuGxrV0T4CK99cCQZGA87tLfiCxrsOLaWvUCw+ZvwUGhaos6IGeQo/7XY0JaU
WcABY11FyuPlc/gvX+2/IDR735z0HWTxAEKyN8OuAHFrjJkwFbkF/YDpgrvLeJw1KdQhGRO1nEC7
hjWZ1d5oQq8Ia/RB8VbFg6HCzKiI0AypkLPoL6CI1R3pEOy0m9EXfcWR7eQ+25Scpwr5GufnBG9+
VYIOkkhPnxmlqMRyglahWFNeAlVo7SHIr3UhOFijBZbhAsQw03wdJNrb5S1lhjH6JzDlE1W9RqEY
DzN30OTf0gylYGHhpU/Y+/mJQR1FTVLHVI2A0aT1JtXvGq30jKV1Lq+EWUww/7sUEFSfGqvayjN1
aBG5E95Fwx+vAaF1NuTinQX9gdNki4PPGxu8vH+gRDwFLdJhMcIZoEh6PTaC9aNOeWVKtuvGDTbI
bLuo0uRVnWAtbRrjPKoahi+XEMTPsrYDsZOHKZ7ZAQXPjG6S7k7vlnQ3BbPwOoYWNiHLI84eM7/k
6pdQvm0ZxCJKiG8z4quiuK7qd7Xl5NrYNmWFQYXuVapVtaIAQ3sMb4J9ug9cedf74uuCwGzc6h7n
2DB9HGl7JnP0MtI6p19QUAuhRKIAKarAwtBgelXk2o2oGndDGX3PIH48lRDlKHp7gfrAZezjCNTZ
tV9hU/spLuCdCUdgN9Wy2OUYXadDeV8oteEKUA+1g6p8q8IgtedRv+mtcrdo3b1hLHh0aDddary1
vfytxvvfRorSQ5XgILU6CuaGamNezo8SxXSTanpH02eJBu7mbdFSSPPM3U1f9LfZZD7Hk5m4UVdD
9GRMPxIjAnNuDQH05mk285vZWO6ykvyyTLIVQUeHZqgm9pKbjdtFVekPpYoGKjyNOTvDOvOQgzbx
Bx3HBmT7Tr+KbA1CNlkaKUOMXnqQ7MQdbPGx3oHiPbG5E1zkmlIf4gSOOgR5ZC2FOuko0u8hknXk
MDTB7d444pbXXsR6hpxgUR+9UpNlQn4PRPW3wWb4ZoiuYvnLi+6SyXsdMqS9Xfa2FDsp11pxt5W6
XEFaVWYN7g88gTS/u4VttCdH2Udb0S4cnrtm6AUgkb36iJRzgdAi8icBVmpexw8ztJpBxUkaUaut
MHl15ksfiiOCSCE70rbGGIYKbeHO+Hb5lrEsysnPoPxPY0T5ghY80jmmfpDpyuU4XSmjO6H8Qtcm
w5ev4WhFrLqSrCkPsMekPgkGCTTESd4XzhEJQy6cWZpgTW0NKS3RmHekIjNe/gwABLcYKAMPLo/A
nvV0P1kVFRQVRaplPZQogKb52iEHUXrnyX6CtgCeC2C9406wlNPL3wVob43QdIgdtF4tEyxAfiI4
qJ27Qmg3nuhLhl15NTjyhnAfjZ5o2jEahrhjiTK5ipe2mLJCYgjWHa3CD+nQCoveHbQplc6wrfwR
xA5y6QS7xhvdwgvfCMGLsrPSZwgI91sQ4uP/09B8ecudgyOLv/SbKFMVRFAGb018dtKVUt2R/pfk
2bQVSLgWTn/gmkYeHmWujHTsx4pcYnAYeUNgE12jyls+oNdpqy8xn5WELODSAikb1agNDjX5+n9K
wq0jJDhs5E2RgEqj2HR4uPNeS7w7S1mqCaHBGDXA/DPESCb0CfUdL1rk2V96wiJuUfprl6P9lR10
zj2SscJ8BxbSTbH5Xz8dXZgQ9EkXtB6ratzJFaAqvBW83k+/IfkBu/e/uxe6RCDkgzSFBpZH1A3i
A8kYCI7+aOENjwGSt8t2ndWsCPVcDByAf42My1ABvxFEQdpEItxLln/PqujnuBR2AYn5QdjrDbpq
hsiulcUv0sqTs8iJItHRzH1tvUStAaZ5REIoFnZB65rDaMeN4Xa5sanDyVFr2auXqxxpyXl5zxAb
So8iqcWWNaRRWjtNnuUcUsGR7l5eE8tXYcLAIPzciHxE2qjr+dwvRoEc5egor4jz3BIH/3mCNoni
TE/xbfqTA8i4bZIFbgWUm8FVCNmXU1tbtZkejUmiucH1dFXuo9umu0GzCZKh1aZ+SX5DDsX69jdN
AmtQ6rqVg1kGmRRrbmKmO1le3GF80sYtZ2mMoO5kaZTfF+MAon9GpLmp9SgjgLese9LqJajLTg7A
1pbNrlbku1rRD+he4okzkY2jzNganRbfgGB4JMsd1niMYEN73NTfpYP5BruGmUrVrzFILP8URm5q
i+G0ToCpJ2lUy1NSKAAus99xMoKJMPSW8L4K/8f91amQoNbS0iwb8hV32V33SDiPWhf0PN/4hpM4
2kubSUUESRvVgwV5aLfEFJ4yVG5cc8j9WRPYJ9tG+fpar5I+1rAaQg0QfEhg1suca9iBjeFVH9Vz
cJvd1L9EGwIqu8sHlcEKRK47qrcgzzQgw0659HDpxnTqsTpzwIjh4pc38Q34FcUN8iT4OYRTQott
ErnWbiqACO1e9In2HW/8hml91j+E8vWyaQnGUKaaK9+3H9mdisWTfvO+d+qdQkYtOOaOeVRXC6eM
jxyQHcGLH6rv+c841Q6g0kC7t7UTzeT18iZz10bZHEXrjLGz8H1VZEs2RJ8xcmOnwJdF2for4oVM
87NaHGV+qjgJB8HA4tpC2hSx7EjzL1nDfmaqX6rvRJJ5FB4KtfeaTtlwVsu8MJ/gdGa2qoJcWmoc
qeyqwfjhR7XLPdA9O/W7Mt8OePfwPybTk6wgKbtj5QHKES3WG00vZfkQQx9DnXhWlRGNrq+KQtkc
sLZ3czthXSQiL35Nj4krwOosTgrCo2s+8xlzHzVwWMMdg9uW5h5CUDAEViqgQzkaI0+Kq35XlobK
+1zMi7CCoS6C0gR6JVuAyRU8d+o6tRsweTax5fdC7kAIEoq80MUJnyQjvu3RK5gjKM6QD6pDv4r0
BzEvOVeT+TVXv+jsulR9Js5wnmqZoE3oxkgfB5Vjc1nvK9DLaFDKAUkJWMKpI6PWeoasVEAC1Nkr
UDL7IMXZAG28tdd7IA13EB+DiaB61ubl+MQhuVzMaISJjXIpnxuJHaAjywrhb8yygo3mNBwyGzXp
Iqi3u1Y1OJkxbiCBZqeCgi1Q7Gn5vuiBU8yd32tQm6nAFJVmnAQoY+MhGqQehZgxba5Tv6Ab1Kw0
wFjrQsvqUKsKotlhXyDFe9lCMA42YAwyzQomGMwynS60MqNM7hpFdeX6oKTXffs3LZprBNoEpV0R
9BW4XxFZBvUz6dHEPL8rd6/k+RH6PB4TciCpEOEEjjpLcxJEcyQBLsz6206FfJscbozC9HpFfJYg
BAO2RPvyHrI66ZCogCIYWPURrNNlGyHFoyBoTfJU1d4NP94nktOZ92TkEim1g9rfBU4qcCO8I6fO
2VpXuNTlxBxymI/gaQDu4NbiFhmZHZh9dwvyMsNRwDrcDB917gSvhG6cN61CrNE5/GdyljqiTdnW
eKjgmderj8Ji/Gz6/Keipz9mJf4wx1+cTSYm/QwNCoCSbEgmyGEo29g26oioTyKLndz+pv1OAk2S
U5tSZPB4x4idnl3BUXtbhZOoJRbgun/0RdPJjtObVHlUd+mOdIUrmpMvD3F3+Lv0wAqbupTykJUZ
dgHd4ag7FhBdq20Sf82+4pUCnuy8DAHzzuhwqPBv4B+iax+q1s1NHM1ItE3l96DOvELvHbSn2EIu
bUMVuSWTp7rING8rSCrETNssrSzweLulXgWujneZWwWC6IZlkXuXTw47j7jCok6OrmX1ZAgT0hEh
vMgSONEYOrpUerlm2pk8uRWEk5QEZcIApKZlv2mrxgnmpyAK9xg9vE0xothJw77RpNuqa6+FMvYj
S9xyfiajAgV6PCjSGRYGsM64qzVLKxppFgm7iuRHr1Np4+P78ff0GLEpG6RsIvTpEBKO9meUckUp
GcEH8FVUeeEMwHVFWc7UtPKoUyTd1RSwgiq93SWV3Ysw0nHG+SSsIu0JFhW/RYo2TmEvk7VCJv1X
9Rj5oFt1DNjLzMsf+aIWTBu9Xh1lrEJTgb5sBUSSTpR1OwmfRFDzoGuV2JC4c9Lwqf/FTx6z2h9P
lko88Kp5plfiEVUlABdXIaRCuu374nQ3/Lcx62VzAkSu3ApIkkKlqEUATa8TJsykLSJiBSN0x5Tw
E2aT7y4fWGKFaIO83lHqCispmhXCBHiDjwGsLaGMVv1kz7OGDEtBQkLQ0ehIhaEP8nRZXdqGjarE
6LCUitHuW3kDGr07eIO3y8th7R/kaSCjjswk9BToiEsaJxEC4TnJuY3e4pJaI9HFEZGiiX2dMx/D
RaOOBcJgZZiGEh3bkCokaNA1ImzqBoa6EaXwnzCsO3eyPup8TGVaK4WJ9UWgTEkPqPe6vQ8152M3
C6KDA8egsZcINQ6YM7A1nHEpl63SLqYKwI5MrTdOv+kOBtgwCaNphO54j1sUYZgwiG+QWJaQNIE2
6fSsmEW3ZEqig05nH9x3fnkYnWqnesNLdWhf5fd69xXmQ9ZjAcwXFviNEXmiqE6FCmGmQYC97mXX
nE0oNhRj/ixFhXprRDWyNlEyXFXzYPpRJ8ZXLYTa7VKoZKcMxfS5qWfx/vI5ZkRlJ7+G2oMyMSd1
GEbZjZPJhs7ZLjR2lfbN6jC8XNWc5wNzwz+XTpcWGqTbVVEZZDeKKqfRY9vMy0M3NY4MWq7L62La
ATAuQALMQAvMMXG3Mm+RGaiNALIot43Q2TLJV/Xcfsv6isPKwapwwtBA0lSB6LRu0ksyAygJSokq
4wU6P+devgmvtL1sy4e/o4Y6waJcbh6lmia0wAKf+tXyriDBdkOEz42bcAdV+Q6KA7Z8xR8XYR9Z
jMsRii/0Qh9DptVmgnek7aRYwmZivFN32mtSoRn21qbwimteAwAXjfL2iRIlkxoB7c/sYeaaGI4R
vAaFY/Rx4L95LxOW08XGGtKRh0pBKH1qCOrKwnQ3QRx80shh7pSNtQkdecvVN2NEbbpqqmhQEcGc
qdA7uZhTYIBcW0ZddHAnsAilm/IKzKcH7ppIhEL52xMkahcjo4PgWAAkGLWr2Ysc0hNFaEFRorzn
PwqInTiHgzUj0kJ4GFABE+LEqAoqUz7WQkkvjAL9Cb4cHSMBoWMO4KjtDhlYmuZOGeuwwfMDY24D
2hXA0N63u8uGg5XSP4Gg7LNuiL1hDu2fnnf1mXDMTVvV7t16sMnsdnGTeSQRke3Kl8vQvMVRtngZ
8yZNWyAnjbXXzHaLkYaPyxCswBYE/gq4RzF/Ip/pMWGWYqjTHBsIna2jlHwI4RnyNgaNlUOK5cme
d6FZL6oTTCr0a8ZFlacCmOpGBBuGAkYYRXf0AspJVftNQwbEQjY2Mw793Pwc0yfdEJyguZf6hwY6
sDE36cO0MIamYWIA/aXSWb6uHYW8DPUWt/CRqAxmGI8Xd8L14iVgTueFGSxPtAajQjcTSkYDijWy
a0Xtg6ZVN1U6eWYtcxw5OZb0BTR0sGCLhO4eOcBTG5bHXRz1eSO7zVx4kaneJHG6GzJpEweTK03a
NhzwSLt8mliXfo1JXRVJr8egLGpoT+yCfbxvttpRP5HLdE8c26W1URdDbUp9SQysTd2Y+/Y+/IeW
or7L9txGO2IXL2DRjVhGLwyWWAGLxPXQ1kT3gwqG1PlK3fJFhJhR9moH6cp9XzZT0CRAm/fmBpoT
kES3kLshqsDwPwh6o78Y6dFRLbRI/4NCmvxPz4mVaEG6LPhm2i1ett6yzV7Ex8khGtfzduBRNbBO
CGFJ0hWMbqngvzpFA5WjFrRjLLudmE8b8EuWdh5LyWYu2m3R670PTpXcNSG2M4sz73gydtcE9Rt4
qolqOemDPkXP4jpUu6zoELc0u0AwIQWX2QXIKQbQhcaJPRgTKMbuvtDTcu59T5Ep7xvqaSxrMZBJ
PrB80J/Ha+EmdYj3FaYvcOEzTNopIOV/K1DxtJiaBxzeMOYeHvggbTCc4uoHvrNnooF3SMauWng/
0c3lmFAZh1TKCNpRmNjJBBIRQr0s81SUmt8u25lz22YiqgDLECHyw9ek7j/o4eZW1Ec8DINKvW/l
UfSgOAaan8JAMmYZzW99CtnGLIyV7WXkc5cMZMy8H1XbzhXiyrGS8jyCoEEkVbqvLXlqB22pc+zo
+bsIKFC8RzIPqjbQFDs9p1HTlaWSYn26ioytCcJCsPt1V2ETfEvldnQvr4n99UzQaEA1gaHLRPQU
GqFLyNeT/CWw5+s//FuTl4gIenkpGcYbCctb4VGXAZ+0aeoyxecD2X/yCl5QdLNE2xGJO24zwrnB
OcWi7oEaFpNQB3F3DLCz3E/7K5DtjYsTbZor2ZMnB4TQ6FTS1WcxfYKQzxdSa+fu6vQ3UB4fOWEp
MhrsL+l6lZ8SYtJB2xS+8tcrk6Nx6q4IFhi4kDUBFxftrqQyCIoWoz/AEp/zbf+kCvY4ovWxd8Gi
V75hDs6rwTMbu5mjoJc6fSBSI8Zb6WKamitFx2jeJj8HTykNzAKofVMnGeLDNUassP2TL/ndI5n/
A/WQY4W2ftfZmT2hiQAdDD9RfXIiBFv54S8c+OlPoIKSOrfGybAinG64VEw7gsEYle9diFbXL6TJ
zsOFUzTKNMlCqtaKFXau8mjehwcFFOfSRn8n3SFfoLFjuZXP7TXoaaWhh5jqsgDt2OVaO6S7JwCV
VOkuzyB647f+n1smRJNQekCUDHpxmPxTy7RMSxhqNQABCTbQFt2gKPSguQDvocA2fiAk2nwh4XBu
dk9hqRdDYAxGL0aAlb93rvBOVAYjVwbZLkReY7uBMibXSJ2/zE8hqZMbBq2mBw0gBz9+INKRw75E
AvALtQUeEnVA02XO+qIDUoJW/+p2guaPRioZ/Fj2/Licrok6nFE610V8XBNy/GQTWxUMI++E+r7/
ldxzsxvnl+EEj6YBmyVifclnaz00wWKGep868ZW2qR6gfMlttGf4lVM4KrwrLWzlYMH26SAG3UI/
1TWv6hiiW1+5e8wjiWQi5orQ2INY5PQmaLU2KU1htW6X1H4zJwdDin9fdsznL0WsZwVB+Q1LnmKp
7wFhCH7e/FDKuyR7vwzByLKfYlAXOhvrIpsVYBALIoBzZkmdEJI4nSe6Iqg377ksBkwTsloVdZeh
K27NpQZEFf1zAzg9HLN9gu6kmzyTR04z3vaP6ogKOReZefxXyNSVNpLIHIUYyPI1WiQdwc5c5Pa9
DqbyS9T9PDzqYs/xuEhiftxbNAxjb5vKJa9HMkha3MsiP3FJ/sVT73/6NakLXjbNJHXTcW/DLXT6
zN/lvYnnKjIroNiZfdGVoh1y7Ybm8q00I69zgm4SQ7dKCw9CK9UoTbeItV4lv/gFEg5hWNwYA4Vb
y+td01b96aYKrubwe5X9Mn+G/v0vznk+j/dOfwNlA8Bp8M95JrGlPNljvF2Kex3dF/twk9mSgyJ9
VWOObFPsm/uhxsQarx+CEU+f/gYqvlWLSjSU6PjdMXYY2hkIX/GINzaym3aO4GouZ9HnAeYpIGWL
RHmp0PwLQOJB8KxNfBJRq74VfiXo4JglkzJLU1aUfVwfPzOpdGauMdzp6SHf1O5AtCi0nahuhYSb
ODs+ey6cbjotH4+amNUlgA+5/eeZWUYfBHZ0NUebnO66+i2E28Dj7S/Tj5GUASQqSYshdaiSDFnm
RAfw4IfbQkFxXN8RSt3pBvxRgsvL1Z/H8ORzfsJR5yfJSjXtBLPFzfFbvbR7S/Vi5UeYXZVDbF8+
O+Rjne/pJxZ1dGSjbQZxwNKCyHwuauOhHTArdxnjXy7EJwh1YnKoXKXBf5yMclXcIuggc6rLE19H
kbcgyqGJczFqMTkks7SH/4QgmexcXg4PgXJgZV+EghRh4GcyQArTvFQgWriMwDZin/tFOap5UVQh
77AGdRNv030M8W4Mfx7+/5no03NG+ScLQ7yNTmDyVry32htV7W6ihCcV/C8hxudqKKfU5PJspC1g
yOzfUYJ5uIl80HtDSjMdbr4QUbPt4X8R6SKs3ICwvGuAKO6BZ6ff/2N+myeurBPbyX9i0bYB+jxd
RoK0CYqCgl3dQkAgd2JIZSheg+wCP6XBtr+fiJR5aJIgndFPTk5HA2u/H8TWtjDMgqrJ6Pc743dV
gWq3fYo8bgTFjt0+oSlrEUnNPyem3/ceacadqhes3GvsFCIymKif93XpSnfz5vKF+BfT/wlMWZC6
6CRQfmHNxMMpZulIo5/ou+yWkDKRwbb2LrQyRxxvuskWEr5yD/ORBkomxUJJBQI+1Geu0ixXZ+X4
SIu3+MjIqMz+fCVueXPL7FfMCon6vLPWTlo+/QfpONupoXba4Dn/F8l/YgE+V0V9z15AET8h+YNk
RyZJO0geYZSUqAZ3D/Etd2nsk/sJR33FWWmqcImQimlIj+Kbhkobac0Xd1D7dKLtsIn2MpehmW0M
PkEph9BKJSyBjDWS3DS+3T/TstGh4ir0/Iup+8SiXAP6UsFfKwJLs2eH7Gj/m5geSBGiESPa89rA
mJ5I1jTQ1kJuDfwbpwG3YIxBvhR48Bal6JUipua6l8sXj4dALWiujCy2YiwITcV2WeyNiedN2cHB
ahGUsxNMMVUV9NYev0+wJyKEg02i1/b2CwU2prleoVE+z5yMTG4koLUf1nZ2/ijGodyM3KcrbJpN
yqUr5CFS7k8OAzR4kIyguhmftW0l+qlHuldQ9EU/8e1fVWNwqz/XSLu/rBxCMyMWZI4ciFdvc8fy
ErTJuIvXbYpr6e5/OiP0vLY1Q8qGNP+6XXNdicHWaqbdZQS2TVytiLKJgQhC+YCsqCHt9D8IXQEI
+z3lR85PcZLzdhYRr7Aom6h2odFMCbA614CORXhUFYz87GVMvPSaNEaQNIVV+dU1L+nIuW0aZR/F
PoH1UMkyQdeFINDWYh5dLA+CNhlhBDFaspOLltwMUX6QeEaJbQRXG0jZjEQZJWMuASFu0me8l9BN
UW3jKzSUeHj97rglHqaBX+FRBiSsJRCek/zpuI8wbbpsp4ccbctgebjmYTEd2AqKsh6NrveqlOKo
FzXevLkIwmTpmx5W3l+ddxPjgmByA/U5fRBqCERJKnA0W96DQmDfHUjaqHnoNrzHJqPZDQpUEEiV
iWi6ptEpfVlLKr1MezTciBVmAoPKmDZlsAiqDaKWEhNQ4MG9b4W63CZCX7kYLIufhF6rDefyolmP
HvQhyTrUsiEhTMvDDhOqnpiUJGEtYbzp0DzyFWE2pr/BbB5qUZDkRj8o9Q3rKOvU3MTrmjyu0MQf
zPscdIPkNVImb18wx6wrtwakHMBilLo6qAAkM/zgN/Qb5MSqHyg1Yh4j85b+Vs24XJhkFbQVW4HS
gupmJ1ezagFUEJ6GprOnonNCMdy08+wlEXgxA2l7+fsxuitQuf3cWLqXsQjiqRnG48aC8ExabsJs
SybfSS6qLQbbQh9sjPIjB5b1JlnDUr5hmutMmE2cG1K9Ltvnys83rS+W9hzY6R2mkTbLj+Em9Xmv
Z5nzXY8D+at0pyRW2ojCAAE+ZqNsbcj8ybTTG9UrN2bhgGEgR2vJ/7F2XbtxK8Hyiwgwh1fG3dWu
smTZL4TDMXPO/Ppbszr3mDsa7PjaFwYsQAbcnNTT011dRUQTW/2TrAdz5oWypy3BABIgnKeAMxVk
qNcWnXIbfV4r6mzgi97DeUu0hXPlV3KSN3Scce595qNsO/PUXYKTNIlpeN7YEAhEFe5o+bFveAmA
RNmt4BH8R+VHE4jluE1nTLe1NU7dMtjeWmTkMJ7v0eJ7aneLD7yeHR+4VSzeUaLuF2UYRjXJYKl1
weM5oTSBamCCFuJptAXzTU7sHJQwuT38SDpXQaaZD1BkxZDbwVI+awDHeWqt/860DvmVQcU7DS0f
PwhfU+jUJccZc6eXclqRpJgNWNXJ5jbsEPghouI8HXNugw7bH0NoFJ2v4I75AL6MJLDK1BZ52h+N
u2jXAW7dGrYSyKBOQss0jy6RGUsCaP2fPeqQlE09qDXh65m/ix7IZndSYZ+TUX79IvCYBpg+YmOM
OiKCXChhv2BwpF4uFY4pnUiN3kB7bW66c76b7n4DFsCKiLZDpM5GJNalEpMCBMHnDw/JAyTPkW5D
b1zm8PwvGcEHn7MZIXU6zFgq1mXBdOatZUt64cTRj7l9+RPPtrFCHYA0VNoonGBFDOo9QSkqZ/a9
dzE7XpTH3ZLU5tdGa2xCkmHrvOFVO6sRkvNu/YR/gTI0Z2zXVwv66JjhzT2yDG1daKQgmu/rZ203
QodsddZXefcbpanr+xHQsktbcqsgXSDBVuNViM27AJD58Cg96CjNyTvLDR/VR87wmL7rv6VTabXT
LG/1Ic2wdITOi4hzSaETflafy58G6RcJJpUHaWVGkhuL5Is2EzoOA0i9yAknFWY06ZZg9XjSOhTh
vqtAA6yZPT33ryjG+WZk17PNXVHmPbz5AMrFJGFiZSUZMmk2119JV8fwRqQXIbb2mUd/w3xv/Trt
Kh3Ad4aCF1ANa+FpPBqQXCQJp2ZPpGJIWZubz+eNjvIusqGKS9fAnhgUYGTowO4zpPaAjE3qlegU
5ewfZny3mUzKwYA5Xm1GUnzrIEZdIriTG9XuC1COEnXHMsiLRzV0hkN4ynks/BxHoIqU2xnGMWu0
FbZJK30BnZrBfG2Q7yb7VlTukm9/OVbK8UhKC4oCsnGEnXjQPYLdLTxIDr1MPbotZR/pG9XmExey
Q/dfc0wDdRpt2FSsJZR0k+wG+j8ENSg5YG55irNb7r7l7CM6pW6YZdSnOgZLbqlocTt0CRHgeYr2
+W+/kfrj2SP/vnELy5ImlZAhW0reYRikL5fIzULNEpTQ3aeVEx1fvxdBs3FpLclmuU5JcS2H3nKo
1bsIS5fMvFIhd+koXwM95WZQgVZzex8NoWcdeq3Yg/zBIwD+IXXSf7jsFhyXfm4q2syk0YpiigsS
QJoA/IJHaJ/goYEunhbsOigEcYN95q2FNjmw6aD8/qFHoZ/HCEw6Gnjh0vmmskQs4JIKLufwMfcH
yIpEUVdxzOgq/zDBb/cirBA+lPY+R4dzFIRP5ACIOy4VLs8atRvbMgeF4ABrKeD5NRKa39dDsyf0
DEhF83wozxi1GVWzBpMgMaYGi1fgdQrZ+xUJYUI7WwZxyplK5gW8mUlqTxIy8qhEIQvmCA4vC5RA
COQdN3XFOmOqjOUy0aqJn+TfN/tQ6KasadQV0YxVSkQ1XAGdgCD3PjhkIjTfFmvuVaYl31VWA4EO
6Mk4Zp+JTpqthQtfoB2brJ8fdWv+KvaRVNnXdxTr4YjeRADrJULsQ0uDh1ETzqE2dm7VRZG3QN4N
HQOZcQNpVLR75iLIVK16CJ9mNSmer5tmvs23tqkl0Dq5yadxQlAgyU4jLnuQZrh9r961UiqDtiS5
k0PjADKRE6hE/HhsnxRB/lmo2Y9FXh/mULhfkVW1azHn7A3mnQp8OtYLgo44bVQIKnVLZGT6TJ7T
i1fXdoe+/hlJku7e/MTPE7C3yC9r1DGr2k6VlmQBO2szfBvSAWRbkwUsKrzAH632L0vUGYsSLdaq
FJakdU7dpQsHR5WGvSylNzMKMWoe3QjKUvOONgl/6PfXdjqphW4XSEeIGaaTaJiCCh4BAxAjDVpT
IcsEHAAA9ipBLfN7l8mArlmmTl9rFKKeLbDc++qBpLwydPwQlN8ZDfAnlM7kEIGj90wypClUIDhK
1SQX6dk/98dzMOiu8C6kFITnCzKOL3+YvN0apSLAvptGIYtgtILIJdArUPq6GwKgwfGCVwu05PGJ
sRjkUZcDpaJAeUAxTctgs3VXf3YRYuPVFAPTNzrCidwRxZ3lciUsmMv5a3rpzpE+l5eq11QSHi2e
FN0Sim4S68rRLdDaeEhw2/FYt5IK9jgcNkK9TD9c5jitpGSF+87Q/N4/k6re9/wVVVjAcXn3LaMT
BZOqSjJhgzHlD3htKTTVUm9lkomR/Okxfm5QTzkafhVA0kXE5GJ9ASMsH6BKoXjCXj4Jtc3LJcpM
d7T5Cuq0ilke9V2Er2h+zq7sDdhOznSmcBEPaMs9tnvCKGo47fA1eS4foWsQaPvkNeam3YihD4cX
96aigToR5WJqj7USWvYG4jYMDS1syWIbWsnx9Oyx/meCflSsmlIpMyJeF9BUJ8mtU281dl/OHA/I
4LHDymrQE0VPKUgg6UjbsEDPbWlwvDGwQctpUW35JfyJEgRJNsRu/C18WlANcKfn+UW0/By+kfMJ
Eivg2X4CtayFAGmU1cQn4NX2Uw4yN/TkoH7ubCi4+lJkzw/oQ4jupdMCdCrPOuuBvDVO+WEjaQyt
7zHPZTzcoBByj352gOrB+V2MxhdOXME8s5vJph7/eWbUizhgpCS0050+tiMI48l3pHzWV1ySQHa0
sLFHOX10XguRomFw5NGmO7k/do7yeGatCMCi+UeIqO1kUv6+7CJ97QSMD9Qfz6oXHVA6O5AKTub/
RjqOeUR0yTQsU0cxkm6HLpJaKptJek8P1z+KR5CN3JNKb/Zjche3cOsXbj8cK92I981/NqmIKEFm
TNABpzunpKdb9OScCDZd8YrY5qIjSe7yg5vZGCOXziZCr1p9rcYBxoiMSfkvbE7y+hNvWLyZpE4g
GjuWLi1hSJXBraoooPDPbKMdvD/Z/5sBUYctgvxm0nawMzmQ0TqXN3+QBZPPjdXc5BfzuG3MUcdt
AErDaleYI9s//9w4lVPeaGgkqL9M/NIIMwTQQYEBujRN/EBeNDcq2Kd6PBo6T3kjdYrMmQ9aADJh
gA9zR/CvTyazggolsv/sUU+BIVaiBSVjAN1fwWuVPOoP0r7zTKQRgJGSvhHRNRy9I46ggzY/6wGa
0M5QIIv6h/v015dQh0Jsh0ooWnxJD4n5NRnnQxQve0WFECHEvID2/rpW4nGCXGbQhSkvYc304IRC
V0JXtCWfH3ObU1L0XQUmXTid9k0PRK97SDw9BTlPeIfHIdK45ZfEt2qbN/88s5SvW5axkgUdZq2o
cPBMHIs1KIRnAe3m1xeamaJWDUiaEmJ64yOh0lAVw1KfQ/eKMOi4ycN4Mx6gFwY5P7Tg/Nm52Rik
zk0uV3E9k4yRdjcfASlEfCd8IS+T1EvueNT7zGLpuRvWMkANgFz8pZeLYl1BE51CcjktIYzb1V5y
j1wtt7WIHeuQvtt/LVH7tGvAQzypiB/V0+CR+k3oTvckcm2CFux4oj/tATP18uME5Q1uvoXpHzbW
KW8+WEqrrSPGCdKFV/Uria5IilhGLy5UzviPd2aQurFHOfWllWaoxGG0Q/yzLP5p1tW5vjGZJ2Bj
gPLmci33uoIeatcsDafpW8dcQVoKbZZUy/f/d1MaUlQqMgQSniGUKTPLrFSccNiM/GXu0Gep1766
zF5fdH9yRwEULEvwJ+c69+V21Ce5ARVrSNpu8dS5TbwRgqrFvvTGf/hbkpV/2BijwaY9avpQR4Gx
cr3V9OQ2Tz/P5c0QHas8ebg+hWSK6GBCM2VADyAxA6kZ6pjFeWPGXZuiJiHeztL0tJaubqRPf2eE
OmGTphZWmcDIMh6FVHmEvks/GRwjrH0HLwjOegtyIXAalysEcvhxBu/j4HbKc5tZP4vsnzqf7dbA
M+FPhvPLEjVnZtFrXT0mIC5PH8shfxkrL2u1vxwONWfZGJWhmcNIpjw36m2VZvcT0CJD8fh3g1Eu
p21VqgEMJrDTKA9D0b1Yum82vMEw21i3i0N5nQkylZWpY3FIr0nuNiCVOw0rnnLkSp5/dt+tr1og
uqmXRk6EjgnHOPaq+3cjpbxFO4lRFpr4hlFBzyyYa8e12ak9Z92YWeLtUKlrMm6EIdTIPiTYuRDS
ibqd+wKqYro9fiUEi6QekWqANPGqf6wX89Yy9a6roi6WwAEDqtp63jdC6i0r6Jgsy68bv4klty8H
J7T0tz+ZVmilIsxSPiokK3mmNMMsoN+lfVDE8VlY98MQv/ydESqsSibw5AohPCJS+1VoPLWqLwrm
698ZofI3hpjHKoqZGMny1NTyc9cfilj9q5HgKrk8b0ZuZVVnwYjcvK6L8linO2TQ/mokH8SP6wLF
kVmBkRIUf2n4FFc3hWA+/810QZnjciQQy6urDCRHrjm9JEP/PKd7NY//ZCSWDNUNE6yQHySWkU5r
inGNBzSGPopi96hEvlJpf+IDN0aoI2uYtTabJozo0cOiC0+p5ap/dglujFCnc8xNQZoaGKmFO3Gp
ntcIIr0Nx/swr/ONEfqcqHI6VGk0uFr/Fg/SE7Zwr0qcLUymg44ZdEkRAcTF/tUNarqENsETp8HC
q2LiWMpyq0/zcy1rXqb3HJ/NzFVtbVGzlg7WvM41BtQa7Wqjmv3N0oZDqk+L01nWp0pabbE09uGS
+1WekmK2Ywnz9+s7ndxO1wZMzWopCNCokuF9IID9ENfZQatH3nuVnJYPNhQDfQmaDM0HWoBSKZM4
tSCE5Y6SW+8JHHZ9NO+s0+xpv8Flx1zCX9Y+RJhQf+kqAdZWubVb+avSvGbZg6ZwJHOYE7cxQ0VK
daGniL+IGdyHbdp9yZP09fraMO9bfWODckNS32SDMMFG0/bR5wrqFTeNJBpep2rDThXy6llVQzEQ
miap8Etj8fs+yxy5wlmxQxB/+1VigpXFGEd/XVPg67NR+LHWHfBQ1z+VdT8jAQQYBJLr5ofSupyP
YO8dx8EdjOKwAk/nCX3vLYXoQEEcCW1pCcwZTZxmEjnXLTOP0dY0dWSh3Lr2xQDTo6+3tuE3geCo
diXbokvAJbz0OTkQ9GYmdQOiEA7Wd7rvZM6zTk3jGq8K1BCzaPYmPfX64VtvvkZJMLS8w8OzR/bh
JtlTp8tSLQXsjT7wbG5zSrXTZL2GP1CvdZBoc2tAvPA1iPk+i0iVGh5nflk5WQtcyehjlpFs0qkP
6KQ4TyV1wDUVosYktccMPsOdU8VZ43GvrNVt2QpEvb12lmn1r1tnPRctkNKqqgzN1Q/P4DzNYrkY
ugG9dQ2gLuO02uawqLvYHLKgaIvBB+8WFyTF2s0gVITglQQ9AYmuNFatUgvq1KDFc1e+QerZq9Go
oD32tmA5BVrUvpFCJyFMUyq/TN1W4+1phbHJLMNA7guDNyCQcrnoQxr34dg2pAm03kOR9Y4olrzz
yFZ3/Ec562oFg7mKAQM2pWjkczZ7TByUuBgS+Jk5PGnTW9w/Tus/1xeSCTzTSZYYbIOop9JJrzit
yzDSpd6FXLUrucZNa/nADBLJi9JLniodYta8RCLTR29s0v5TXsHauoJ+UyhNOzT2nfydMyrmzG0s
UDM3Z7MuLilGpTzNPtRrQFrm9TvlYYH4AioyZ8Bp6vafr5vljYs6kpEilqIVYlyF3nkqaGX02Llu
gZmC1XUTvXUQB1I1OnnS6VYR6dNIkkKLp7hoUDJfSRsCQQlWvS3WnirybDKHBaUpbERdg6+hHilE
pzTpkq53o1f1kKJgAfLH2ktvzSfZBwjpMH3iPSuZlweYjHHGZcWCIB0Vgw3gCSyNsUfvM2jukSBF
wcS4JQQRE4TeeUBvhvSghTGQZBTuSAgfUQPMLQhFDyu8NTDChpfF3d1sKmrkjt0YBlrXVocInHRv
ab6ioVe1FiWoTUEPmnI5dYs6+EKWH0xtmW0E9F7ddt/kRJ3cSddfjDVMAqs3QP8qF6Lm9JOpHIoV
mC1Di2vdCY0K2oHC9Hh9m7DcMylGgsvXMmSNZhSY+nmF0AgupwGav2b8My72K2jnpNrtNN5hZq6V
ZUE9EJIc+EFr86BaoKi9WJFOa9GBWO6xvhsBrEHlc3R+o9GVHF36ot+Ys6jXbJqWRV/pMIfqFlQr
oH9wnx3hRuzeKfzI58lT84ZnUT5/1eVYVmTYI3jStXCMT+GeEE2rR+krn7CSFSVvR0e5RjOrs2FW
CpJ1KFBCinoFySlD+YJvEG70pAv/pLVpa5DylFFam8qqYnjxXj0gXvjanUJXClaIjug75ZXP78ja
m1uDlJNsl7BvtQkG62Gy1TyBRGzuqJqrpPtJ5XU5MO4BZOk1ERBFMAZ+6IqWIiQAV9JUDmb+/psV
t+Z+FnPNQ2q64Zw51qvgwhYV8K7zYGmSAVuzDzUT2dGOA5pSngTn0cMLEXpytnQaXxKX5yxZmKgL
w5SzDIVUW6QBhuVA8gk1rijYaWkTST3QYTSEI/dEiIEtt/LIGe2Af/uH5wYYl8TFR1APVi3VR3hA
fITV9J09LvJNGauJe92vsQ7jhRXKU0srsGYiGSphZkl2xUMMGuLmqPuZb+15DICMswhjJnAkENTA
X/TRMDJxWTu073dK7srjbVMcRlPyyk7mPCbIV1Mu7cIQdSSA1jPkXIKh95757EwU9hsM1sR5XLND
Tssmnpxr3AqzCDukoUl2gEeEuqOT29V+DgR+RxN7S/yaP+pAQE4ScI6SzB9ilaKwtRtSaCRlzuoH
EfjjB8znZu1rI6SPQl9Eixqe94fo6IU7Pmde5VgwKuaB+BVyOQ8FAK7aw+qJqR8pQEY7QwYyR97e
YXoDvEJNyJHoEh7/1JqqaTZkRQLUOJEEGr6qB8U3btZ94glgFUsqWzosrmwCs2jzOtqZh0TXUQ/F
X4al03mdss5GKx4agv8Ig7W0lU+gZ/pf3sqSq0DLiknx4v7PHp3ZGeZ8sZKmJWAa0akk4R1PA+Cy
unxaBmf+LTZ2xjVyYZS6lqdI162oxiDTfUT4HxTffEAjMFQg+kP8agRoROqdClz0QFz8gRPajpe6
o618qotxgmmytP3zeEfE1EnAAyVqfnsEC2x6MVLKDQ2ako/5AnNkenNrr5oQ9oW6j3SKlIOQf0mb
z6tsg/+dtIMEKZDG4r5XPotT4+rdTqtu9OaU6OiO4sXNrB7siy+j9jhEDyRk2PBl4gHeBBIcoBwO
QMLvtycetIe33LTrWrNqbNQa6MgyukMPMYRNVm20syXbR2Whu8Wy1D5nnVnBw3adKf8Vq4jYWxn7
+k0OwmC6JWKJBMSU/HhnGua+ixk5pYv5pLxXZ6y1mJKVDpM3CLu/qWW5T8O7shictPzSLZNzfYS8
AVJ39lpm1rQ2sCcLpduFka2giX4YCve6Ge4+oW5tWR2UqllhJw4LG0p0/qjKTjFZdp0YTiw8IONj
1zpIcpZT2fDwy6xbXDcg9o3HK4BZMjXIQlmsMlKxikMpO220fo4iqLUYIpTOv18fJ88SNcyuyaN0
0mApG6UgVH/K4WxHyHAo0shZOPaM/hoUjTxQ80LW07yDC2oBklRrXGGFMQa13D1mXX8PNiLjLouM
Bpmx0YYMpWW3lcF5OrCils3EfpDh0eUW1UsMl2CISXM0SMB3v+FlWFEL0TZCugOiLcbHLFiyVIWO
o5/9XECERgjh2133ZgX9b1QpmIOCbCieChBtAfjmMkSK+jBclBX4nhR8JNLNeyjG17Nl35kbO9Qd
YjbxWqikoem9A6Y5QSVUBRcaaWc3nuMXXnqcBYeQkLD8b2DULWLmWjkv0tlg+ix7uVvdEhx28c8C
NP83A0lr0Z1+9Kf2kN0Nn35jxMzTsfkA6rKYw7UpzPeZJWyuyQGRSewnwIKGKAmMgfyp/Q2oHcsq
tgxKH8gkmSCkulzPpDfrWlJLgCMl7dYI+10a5wcI10Elqlx4sljMVd1Y06nchFYvk9Z0sDa+4cLQ
0AtDmm8gqGm9oQ0bWi28Vxcz1ttapParmitzVvewSHhrK6V2Sb9P7TX7OCtc9Te4J1h3lGECBUpS
PapEJyDDIsz0pI8AchUV15COY/99yMG/oAOrrR2sxvSvO1XWHYVUloo6h6kYkBy7XMAp6WVFKXH6
BT26K9T+KGXlU9vp++tmWMMyJQuAEtRC8dyjVi4R06nL1KJz6w7Y0vZemtSjtYLARiptMXtORV5l
jmx3+qWyNUgtXKLNcEAhDFZCuVvRtbPoPJJA5i2xtUE5maXUYjmSsTnqsL9ZtUFx03B+CKv+kyVX
+3wwvFGzXDlKI7ssil1mZp+vzypzkDJ6k0jymLyjLxevypBujNQMu9M4zb1sWykPYcU6ALKIa11G
eYRIwlEHvKzHKcwaoQVEWPxJuIxNN5LOXMKSBwztwollWNDdrT26HUruwxSqALCX7/N7dCejvAC9
XgWkxWAhIjJ/YfLlLIDhJHf57jeI0hh1PyBP0XCL4p8I7BU1p5oQFoM86K1bS+mtMlkBkB3I6nRT
bCcFukYnHZVmIzoWhn4wosoK/s9LKuNaRLKcVKXk82tlk0Mox0IYkyJBzJh8B5unHaPMet0C68Fz
YYI68rEp1/nQwAR5X5FezchDRWpGAqGwK8Mrd+/cnUTpqrpB2udAWu2NuyUYkdeY7Otfw3AMFx9D
Tbes4+3Vo/rhjhX6+sJ+shFQfl/BsWgXcfdmQoazy7O/nGQqZlWEOczjEUZFufIt61YdJY5bZejh
omi8WUfq3ERSnMjZHKMadjALD7x+xYyM7IE8I0GwM7d2XQZD7I2vY+I09/yiC8s54QNM6P9JBsHw
UQ4QivHdWNU4SP+bjFp35c5A/9myiznTybqXL2xRjnDuxmFJF1xaBEqNZk1AXTIHLsk5Jw5d8fH6
nmG4vQtzVKyFyEJHIwjmdpBX8BUl1lvX6LwLhOn5thNIvmJzEsN5UeNIwKCUpxw5EELgU37qF1BA
gZ/I7Q7Xx8ReLxWJcdCmg6qaLpLJojxiu4QtHvvvrcyEPJ2Qe/IVrhh3Pnbmf6YM6jJeJoh2awNM
JWF1H4/hAcfhlCvRw/UhkS1OXcEA12smaB2AK/vQuJy3cS3Li9WeHzDSLntX0eb2WzBHszFDuTO5
BA3x3MCM1EE6QRe9NTu1ksg70MxNtzFDOapYBLXaksFM7yb5QYBInj8ERKdIKby+uumOGjquuLlG
plUgcQ1In0toOCOD32zCOWkqZSmV9vxeKu+IGlnkWWBXTm/jXR2UXNYa5qJtDFKzmQl1bUktDMqQ
TSC0AYNvHP6szAgX9Gtg1HR2dR6pCrEzQwRJ9VJCcQ+lw+gHoUXgQyKYccXWHuXyK62NG4VMZOc1
ZaDZmd3dEOKzIViPWEcH1LbVvYE2ndVDmfOJu5DE3X44DCDTVYGdMuGVKXdcN3GT6NNKDkN4IHWV
Huztup8/8LP0bHe8sUW541LRlz5dYevs+l8LtFoBGXYUAtFug8jntZGx9qgMokgTsj8I7mn88woO
QFQF5NY1k8XYTWhz2MXFlO2vexPmjYqmPx3aQlCpReX98iiM0Kk1JmMmoxKdWQaYprCORIPdMpAb
BifBgXBEioGu7aEYygmamHMqQ81RhCYz7lORWj81TqdpWhAWnikqQYvVVc6I4oKLSM3vgzjac9O/
5Bqjt8zWJLWMapusIiqsZMCEiQsnfzmAXb23CRwFhWPDm8fd9Ulm+VIZKA0V8h0gmDYok6aUzDV+
jUuozx2stV/2x6GT/9IKdX+X7SJBahQMEh1ou7tPmfVoVo1zfSSsbkMCZAOuRhFNoJqpAy9FQiiN
vda6Rdhi3w/CnR4rfjOkt+VS+mYVu4KW37Rt/jgAUcQxzly6jXFqr2pTFFVZiKUb/X4/napTNXrt
T9Igv+Ax6uiPEu90EH9JbxZcteiONXA4PtC+CJm1FCpk7WARpRqwjIl2WdrRIfVrwVnGk4VEENmo
7XTSoOHNayxnRku4nhQSuQBTRGMH1cYslZnYJ6Lh8YAuIOGWgNwUT5dAvsut/5Gd+HG8v+xR95SQ
SXqsE3stlAdiR7oxJ6c/ECI+2ZY/jTyuLtbB2A6Puq4yQdJbMYc5S3oF+LU3UXQrZM62YTlS5GFU
9O2B/AQx+6WHy3szb1twcLm1Mv9TKcaTlvCYKci00NNmoPNCBEMc0Ii0G0O2fhSlEkllaCP51dzd
j037lENxccg7TsTEGg0atTEcYEmRX6ZCl64t6noVBuSVV8gupYUzzxw/Qo4wPZitBWoPrJXVi6nV
g0tqQfOV+iQosm3mr8mUPiqT4g7zyLsFWNvAREyL0EXBKtGg4MWqFSOaYHE5lEfUnW9JPmR27NBv
XxWngJYCD33CojkCuOaXSWoas15ORaODyXOb6mo3lkPCstYbc+DhvMkXggLqesp+5T3NWYPFTauT
wBNjpfdK35lT2hdIoeXhAv12y6nqFCVPHok2a0tasoxrhby2LIMaIMBKuSGGyEA2Wn2ERrZrxOuL
YWY+uoRvOX6Z5SW3tqgdEzVJK7YtKXMKee3ERlbaRQTwQqLc1YX4c8pHEPCr4S4p2ztBMl0dBPmQ
W3BDVIHGdj0mArDuHfgeFAgOcr6N5dG230ad/rSoNLEe8W3yw+QZPpQ4k++E2YE0i8zGMao43oYF
TVZ0C/76nJL9QDlc9GqtNuAdccckvunDbykoAHtDd03BOkR1CiGE2IbskN2OwFTkcVBEkSOFwCDW
Eecgs24PQDmgMqEDeYsvosZeStogzZo0uL1lHWLtdTDlW0PCgwC6oBU+Z5YTv7DmfSzWwD5FnqDz
fAn3E6h4wTD6eE4mfIIayI7q1E+h+508v6vf0B4i1z/luEDjjjwn4dj62BlkatVcGYlKAEnjEYmF
INkLwW+QxjPCkK0dOus+DnoqmyvsAKWKIqK2gxKjM9ojUbK+/41SIs8eFSQLuRKvwwB7pOrWPJj/
TA2Us3ubyCSreOIdeNwcrFW7GCEVsMq1WKdozSEjDIPYUXZRtCceWfYrX6wPvGccw1ddmCMTsHmO
d5YZRVYPcxm4nPVyvwj3+gCw0Vw5HG/Am0pyu24sFVpaWVEDS+Fpyc+i4KqbfpUC8tLJ/O6GW8Bk
5L0vhka54VARinIlawc1yKP4M0ErN54csav+yHbrLv9UHdHzk3jyN1JlK19499wZJ3DlTGiUa67l
crASWQEk3bLsxGo8S4ns1PIK+TlCls/QZ3ddfhZwxGGd2h1w8ivYbvJ0sNu2sVdrsEVLduThhjTJ
qvHOitaXJRKdTFduBq3zQwmprnqvaJNdDzztVvaBBsEDAYQZ+hmttlktLZTTzsg0En2bB0JODwj7
rcxNtDICHk3CIxvcjmjy/hBkgzazaxYTHrsQLSmY225ylFjOvTydIzwGSyGzGyjFncxWqyTO/cTY
+hoK3ODfQnOQgnrh5YYcEq3PdBNtm4Ul4EWRt52ttKp2WkE95mphuH66fgIY0Qc6rxSASpBUAPkh
9YRKcnGd1Aj+GFkFubCLQqj8teoyt4ssg3vcGOkZdAJJigUqENCBnJ//mwW0qmWIhEYD1QTo9+d9
54T75a7ZmzfT7k+eangjIcmLRlvQ8dGpIFHJ1VBNkchI97rprK6yM+8JblEJBtkmpALvhAJNx381
MQ75hWnKXS5jMhbzMr3nUNZjdmhveqBKijsenoyVrbmwRG2XYinyeTDG1sXBnFFjSu8lG+6kBCBW
CdTBAS196yy2A1QUz5WwQuYL25TvHHVIg7Zkgmd/eCU43MgzUodgMKrnyMkPZVB5+Yn3JGX4gAur
lAPFO6icLAVza9bAJaxvayEC4796WX03rb1px+pkRzWXKJh1Tra7ifKb0NQFrK04DxZUfBDTPA82
CmYkU8HJHT/oXvrCGysrnXoxWCpgEwRRLyIyxe8VnyaQkIWzvMUX3cLXKzf6UQARr6cg7hx9XGCV
+I33DSw6yYtvoCI2qbCaUCBbbHKsO1LHLNEzqOzGb6QR1ggIlBAA4GMfTCJ/j/FWm3JP8Rq2Zhxj
Akg2ksg1K5WNH0G4BzWIpwRm7pMHoeAWN+Etd+iM6ABDRz2epFzRqElNfyIUYRp3w3tqMM6Ptd+g
rSRBo9oi3vaQsy843piV/7ywSE22UDQZYllYJEVjITt2OM3zJ9IaZ8Wn6P/DIjXDEJYxxA6U2+hR
G93zGPM7Au7+d4yJW3y7fuOwgsntGGl4UdsAHyPKPcnxAni83IBv/hvRj1LbkwxJm+pv7VHhcpzo
YBBvYY/k6TGnaLctIbIE0aPmtkAPt/GDM0DOttEp9z/kYTiArwIpM7SppOoxRjmp+IfQUZfNbeSA
Pu+ZY5HpnVBqBMKI3OQ0n1cM7q4JLQpkSs8WpyB6ILrfozeKdz0s5g7uQYdjlTh4KpbUrY1VyieO
Zb/0sty9T2wZYSGLAFi8s964Jp3IAeGKkvBsUkcyzYvKENqzzX+3K2oT3vuhxFjJBlo/c8bJXE8d
4aYJLDiUz6grJ8/GdEi6swc8byCyntkLmd1MPZJRcteTZ5GaWUWNOz3rcMmR9RSNG1KQFB4NyD7h
kGA93YrjeJjTuhkiNa26lPZNb8DgAgDVUK1OKSs8TU32wd8YoZwbpF6LZIjPYdHkYb9Mwfiptxff
iE/kGpMf/3LdKNcGvZylUeTzuonOYtyQdZs/JTiH/+5OnkUWPFW3fo2QhlVFTQqsofzvujXKAW1s
Z4uLL6U4FkYAnAPoUoP4pQZtKHlicrcOGRR1KA0oXxJSXRSWPmS3u64zUqDuydYJH8ojKunCkTg+
IqSjCvZ6g7Sak5i7yJFLGyhdlzPpjNj3wj61yEOthN2QN+83GAEfEzFE3Uchbc+xxDgkF5ao5RUS
owBZxtlSvlf89TnxYld6INJW45eYy2zNupsNPAhBVqGhdgDs2OXTDHupS8yqbQHTWn0SCJFOCnWf
Iwgq0bfOJfJkjQ/VQfgd+UxVStuTgQOGG0B1K/JQwlN8wkk/TAE6DrrRRqu8XVfOn5RDUcb7ZZVy
PVHa5o0MnTRX/KI91SAQnWHT7jVyQfvibrK1H5x1ZFxeFxYp37NMsw4WaIwzVG+KxdGhhEsSaPPg
Z5JbmiS6dEWwvvHuL/L/0icFT1AsKI4JBIfpa7pJ+wR/gM9ZGtkfrDbzkrFOdq0yjvs1keJ9q6eL
wxkt4wlsKBKeo8i/Ii9JP/Cb0IibHPEBkpL9Psrd1Lc88S3eSRqiWN4QWS7XUFAYQu+eAm4A2hp4
kZQaBJLkNIqk01SBxEDiwB15kA5FO7/HGR1rz27tkXtm88BfKkGJpQz2SJu5LO6IEgdkcLwyh7dL
AXXkQcdZmweoXONcaZM0Gs8VaaHUQ5G0ATg4szXxexWG9hr9vD4sxu2Igi/ogiW0Iso6jc5Ft2mX
RSOQXEKHJjmxtU2TR2XP2oxgXZfgVzCKD3mYHqZnswdwxnwBQ1dV3pQ4erj0HR1wTU/SXeEfEMYE
KZ7YXOpl1hxubNNcBEYB5WBlhe0yfRGH5HtVKMhwNcH1SSSOgz5u6EMj+56oXRvUMc8hAzp0Ey7A
WswqB5X0z2ax3jerfEiMReYdM9aSYbGgOnRGsdAcN3pdmlHeSHBjVn4jia+S9nNN75skdOcuAd/a
SWs1e01v8xoJtvRutZ4aS+eADZnzuvkGysFU0wCWaQEAof/h7MqWG0eS5K+M9TtmcWUCWNvZhwQB
3pSos1QvMJVKhRuJ+/r69VT3bpMgl5hum7Exq1GVAnlFRkZ4uCuomps+cUdl1XbDzJmbG6k4kidH
LklL6ssFrPAQMZWvpqHT8Yi+3169a6GNcTqhk5Pt8670O+z9hYFWkBUITdb6iG5JwaIS2gFx1ZyF
a9UVb/FiK9QC5qVk5+ZT/PxkpIoH1FyS4ROoeZBG9MR6ryBKX9we6Nx0Tu6/0siColRhxIrG7+og
HXX57zBAnc3l5Ci0Y5PUcQ8bgkg/CEEAla1rj0FdEQoPlAUV87ZQEEMjlacu5tk5rqWVQPsE0AAa
RUTud4JMNVXIWCgEgXFVIs0gZ0vdtOV8YGY8OtWL6D8u9vGS78APd1QGrCuK30KedO56ujbXcAU6
JkP0PUzzK90YyJIn46Hs+26SoOen4qvbq/ml/jf1OqcmJuFomgDwS4QJkVARScqyXJbau+UIAiXQ
/oDtJlvn8WHuJrxWaDFODU+i09Ay8yCxvpIAQqopdjp/o7+hM1UyXE99jMrAboAvaANGlGdfdQWK
h+AtCYUuuT7oOdjvZaZrd4W27sEyAp6iOb9xLVI/+cJpHiaoeYDgAPEP2lLweaVU7pCfH3dFKgVu
IVHdjkcrXYxVUi8NVd1FSeYz32vuQ71/9fpRh+BKE9w1EcTSIs1cqEnWOHpTH1rP1NYSepmdelRi
JgV+y6q8iOyiGCH9pVHP1ZEiHxhop30W1DU4cKw2sxEJbrlUV2wsAAHiQAmyPmq9NahPmgU39PBT
8kvqVIVs/WwUeWH2ljQHXbgIz4giGKm+WL1BJ6ZPjv+YhmWf0zxHAKO4qc+UVbgvHZNZgC+sZlNT
FwdAWEMLCog6LWAtp7dUicxqXHmwhnt/ifl2JPSg4VmG3rfeMd0iY009q/t0iUiAVcAPIV+JHQpa
h8mNgViYWqEcg0bJaXfRWoh6jSvL0R+tI4Vsru/OPdUuHLcwiL4pg+J/AIuanAUEbxapG48vwjE5
ABV5KKVgzyvz+fZhvzabSM9oaOezQJYzDdO0iDQmJ5jN3OiWVX8fDc3itoXLeBoj0TRZoArQpaV/
edaTK8gKwzIwYwC59CUdmGCpAU7oAzwNu8iRFrNAmotwGuZ0lDQggAJILuLP8xtvHHnaKoWagypw
dAnIJ1PbApnrl06svDLWcy0fV8d3anASspCAj3UQgGErqsJ1nnONVUN833AFEp35IY77tzxBdpiY
jkGKlWbVg1002UzcdG0dsUs0Q8bLhaCvYTJqWoXUT9AFqhTjL1Al25Xlf9xeyGs78sTE9AZsScLl
tsLE8rz9hdD7vtfxgpfA9XXbzv8zof83FjJZQSWLqyTsMRbhT+R90bPUJo7sqgsQtvizb9qZqSOT
9VMST2sGA+aCImeANrBBebg9ojkLE+cB10xpF8JCBpqrpHxs/XLukM2ZED8/OWRlQ0jWNlgccpev
lV2zjyCJsYMAqKh7RQ7Ii8YO0jvs9sAuC13isIH4zcTWww0wze+MRZ+1I4HZ1i3XfmQD0QuxFkS3
tWNtwo/icdyLkAFMdxAfKmYIf6865VPrk4sHsF5tNH7fKLJNQiY6oHUGaJRg2IFR634u+rrEbmPA
+K+gIAXKgU7DL7njpc97T+xN2QbZKu6Azm3W/4ai0TU/dmppEoVZWdqTOrNyADqje67u2yfxbjAA
u2uqo/w0/1S47POajG3iQ+A10ZfXYGyikUDbpRuKRB3kvFfZce52u7ZdCdq3UXpBP7k8ReCCXSuz
SgOm1OzDJ59a9zSzMS9mT0dwYKEICW1EQVAknNnJeQBewqtaFU7ZehR9f6COWH/0dv3++16c2xZi
ZiYRswCjIjKEHi7Qy9MDbip52fLh92OAOi9ANhXoKv9ONyPsEAWamwQs9VOq46gb80BuAFoGgACR
eeqAiHwv5B4Emj2J2d/JbJ4ZnLoVqoYV9IR/3xIKIvJ4k+5TFLGFXKBes1mFIuFspzNpaYhnkPCj
VCMTg1VZJ52qfxmUgXVED+WeLoS5eikhKz+zSy4iV+ySU2uTXQJ5IjU2LaxbDZqUNXov1tkqehkW
iLrm+3TmhjbxVp0JBnvN+1q8ASjazO1fTXhKwbYbgS5wJnV06RyBbtfB1WAoSL4jPJ34D0PFc8ks
gRDO6kRi3A+pxyy0YjygRaNhPM19oKaDPmKd1zU/StrT49C18RtK2/Iu7sbksfX6+L32PfJ2e9qv
Hn6Uq0WrFAACUyKJTOVFLlGaL+QRkMhKP/pGdXfbxLVYheggQaXoVMejfbKwrUdrKDfAhF9zBwLA
TmjEzJyT17gsbwiPeWJmsqR8gG4OcPfi3Dd4sBqraJE+e67oZQ5dfjfnNcWvOzscE3OTHEjuDZSG
KszpeBs9e5x3K9JVa+px9bWq2mLueFw4UawP3gWCHhpANzCsnztRTzdAMILfjuENTvbWLPkzeSgW
3UIG1zpLPufa9S7Hd2Zv+lKIEyp3ZijxhaxlC+j3sSFuWR1CzUuayXF8XTDnU3luahJjyuia6yG/
Aie2TA+gkUMOjiOZlDxaD5ULiWZngIiwyHcIxI6J/ySOcHdgTVyQxV/dq+efIvzGyVWVWnlreTk+
RSEvvH0D/QgQTDOBmjjst4Y7uaBMk5ahxmHDq8NV0nvRgmva2pP7j6yM3wc1ebf6xnduD+xaIskC
uzh6rtA8ASz/ZJK9KCxo5+XIVb0MtuamqDV23BXFVNHvRcBVyqBONOP4rmXqLALqaCTg0RuC0uP5
fHpDroRDnYl6yuiqSBSWeWZn94EdyKDp0N9EnoDYeuFkMYur18C4H1ZzmOXLNwy87+lHTLxvXPdp
36GdCR/RLviDoANq7XhdICqQ/jpdKUGPq3hkqzJ6JdD9cz7izAc7ftsTkEbERrIq00xZar7p2VYE
qb+qzuX72wt76cAhwISgCguLysRF+01e6r6vlbRajH0X26OhQWHcyr25vNKlO8CvpyKCI+iUvGir
9ZOq9FvDEGwgRoJyfGDXj4B5A1MnYEEH3wPhgejI9uaoXi7vTuQOTixrk2RvBwaHSmtgWQibt+s8
+OoVyF88pqKoajrzhdXLszIxOTkrKgqOpZHApHpsoG/AN6UpAKmHcQPVS3hAJjN/0RkzfuHKDXY+
0onzAde8Onjo4oIf7NGi9pKCDnBZrwzQXFPiIGSYp4G+tntOJ3fiixo9HhSvh8lBBVy/OnTGHBvX
nAXx8xOPCuIoqmYxLGhGypKkYnU9d1XNTtzkzDWJzEEGhDMgrUSSfFwrKw/9JNqyWI97aZbq+dKB
g/gH5w28P4BSgPbofEhGnlpoJ+yQf/QNE1w4abCXmxyixXXwESq0YBUf29dIC4oZJ355CM8NT/Yl
1LSHsTNbJJYa5cMXGkwBBOcLmjvEn+synbM12Yx00HtDUhoMskUKd9BWMf8Wks9QmeuZF4tzfh2e
D2qyBYskbLOcYDbzEhBOZVyRmu67PphJyomb5sIMOLDADaDgSTMNwS0zjSCTh/FEUeoiVeIOZdaz
MdfRLTa8BQp2523HfC09YcqgL6TQhwB4YcpEIBVGDW0WPHuznQICiXQpamPFup4VXL548QpGzT8N
TT1kmEGVKhpgqHf5QdA4NG6GtpK5iPfyJAszqLuBYMQAiGByl/deJvuhiQdaGALf0n4rw8a+PWWX
xNFfI/nTxOSmVjueJL7a5wvvu3VH3MT1H6oDGhwW5NCCf8Nb+Li50VcNKvVoZNGD9zqs5hBg1z8C
rc+agYUT+nPnxzvzuN/LqZwvaLJoHFErHhfWNn9ENjJ1+J7eC4IkCW2122RTANMAuV4s6Vwa4+p+
PfmKSbyfG9BwNHMsqjcY8nPlk2JNUggP5JruLX1qmu9aqc4t8WVPhFgAE6o6qGeinqNNDiPJsnEM
fILUJeMvdKOCTU2gxARIvnwXQ40X8136VzeWIF9A1QOx4rSDOOmzQS3Q1gsgEwzj8ivGmY11bTIF
xxBwKZDYudBryT2QsAZRhCXNtjKJFnn8nuoHJe3sIJ7jwrvmzwQBCYpFSP3jXX2+fQqjzGSl5PBn
evosdCvsloYFs5o0mfMw1y4iTUF2Bu3QwEtOo+uu6kYzzXqOJGG5s1QEZYiOhC6GwBCaK/R2aHaC
ehjd/hvQrIvyK7YKqKXRj02EUPe0yiF7dCyzSBEP0vSQu97a2FvYILltzsWe4lqbuu4TS9NiR6H5
ZPDRY40mRxF4KggA9bVouv03+FHnbE2uWAhOSlkswZbmL+gmdby19JJD5gCIs3KpzAVHl08TTCKy
h7L19Va4wGTGQ1gag3j6Vo7/0C37lXwnND/ENHazLuVKKC2sGUSTZVlTkbo835pmqKjgQvt6eaoQ
2jWPaGF2RFFOXo+DjwK+DGzv3P1+5eydVaQn5yFF7r6OG1Q1qYEEgmktSyNeROBK1qV0GRR8breI
wGSyW87yQBP3LeemmaUDEjN/ICYYj9lXNLjpl+nd7Oa8Zs7ULYMiEARUcXrcydAWMKZyKHfpGwOF
aCHl0HF0VQm539m3rFii89HhXamBXMiikEi60BSqB1UZO2qIDSMw0SGqSVuAMhKUVAW8tfc3sxH8
pUM7NykixZMIvlG5rKJnDd1ael848Am0Yx6Nh01SoGNtxqddhp0wpuuCoQaVfZSOz42Bf7w0JdmE
UMrwGCD10jbGiqsvcWk83I41rhw9WMLZw2ZBaQKH4txSnfkUGBck1JBr/b11WiRD8JD1mAB6JjNX
0NWBEcMCtJ2IHpeJY+mByUL0LsxFup3qpTuYFmtKc2Upc++hy/tUjOxPU2LLnixY1MVp30Y45qni
o0HJOxYknMk6XHElsIGGWw2K64hSpkWjYOi1bFDg/b/ErjfxVjSB0ydjqYFZR1rzx7lU0vX1OrE4
2YZGFDat6X0dNHELVHbxWa86+GXt82/dbufjmwS7FRgsCquHNbxJFuE2c+uVtG/W8mrWgVzeOOeW
Jv6qaaAll9ewNH7I6MsEz8MnOFR2war9nAvvrm4MAyBgBHe4CazJli9auN1U1/lCzX/6hmYH4Vyg
ddVXgOxYEIri5TN9I+RSo4VVTGCh2oXJRx6tvezbzMG9jHowYSc2JhPm+6Yy8hw2enBYgfs2R0AA
ufMeijK5g3z4rt33EJN3pacwYFm8mJvFS2icKJUoFL1U4Lwx8LQ7P1+0q0rNSnyALxy6z3b1Dpfp
qjiOwD3RO22vHcLnumY+lrFZfAmiIUngdmt5G+35Kvylvd2ekGtzfvo5k/mIwjJXCwnHfYhf+zpx
6zJkEdFm/NellI4YtYoUINBDmooFOB91XKCtQBWjFqwd/WPiBgGwICFiTW/XuSJmib4b99l+tt/y
muc8NTxxZ0NfGn0oDAuCO9VRVtG6RobHegCn3/fwHhftMgPSYH17Vq/tMqQ6TdDCAZt/0X4/Dh3V
gPBBJSCUC5YpPlTSamZBYyWWWaOivgvtwJnL72olBJVy1K0Fi/YFAkxKGhJmOm6/zo6e0u2ARKto
nQtjpoVskJzxSQS/LSP72sn6Z2WP0qhduALSMff+vOrhQdevguQPdUG0D5yvt2Q2RT+UYluVTN3I
DsA/cPEQSKid+L5fcpyt/Wx4c20vnxqd7OWiqi159BBriE0mWwLDEu5DO2OKjfOOOjtT8ZYxy5nN
/XX7TsMqtBAQwO4McB1NN3cb0qFsGuyxepF9tAvxzlgjA3FfbAmjS8PVZNYqdrj0+62psoEF8zVi
sY1vfcJkm2e8bimp8AkZpDaFeKO2PIyOvrXnm06unSiqYKOhIoO3wDTICjLUn8wRpnz5TamOQWAx
1T9o2VzNUgRrl0P6s2Y52UKDngb5IGqWlgxxIC+gL1XGfRuo7oI1iXloaXQgpPlZ+ClhVhrTRYC8
Kmul8m3QVaQdQ0NnkN+NmW/UEXQOunTRRZJi52M/+xQTH3PrYydbr1KAFg/Ex8qbdk034WA3zzVe
mVsPmAfwmdzXR8V0kBYaXufAU1dSTig7Qh0RGQoZEJnpIyLWYzPNCyxI5eRrCzJSDD0eS+m56ZDI
zp3wPgMBh2aXG3B6fr0rPDzfIjIT1F09fCdfMYmwQDaV+EaIr7DIAyw34bPfv9z2qtcP2omNyZbg
WlWFcgYbwD0IyHBlx9vyPlmky+6tjuzuvrernW/rYM9npe05oOCYI2m8FgXhtSYAsIjwcQTOHdug
NZ4G0hHsSmg9ZApn/TjX03KlIoEFPbExmUq5QKXDJ/BjogH6S+NPeQhcwYNA7NBzVYDHZu6rS/1J
ARA4MTmZ2bLoS5ly3B3ieqx6lj3WrwPYZxXQXVkHoQwUH+Ml+POgRJkiYu6fCmhnL+ceH1fPvA50
to53KlqlJjGmPAygmvdwbRRyrDFVMnZcsd69UWE9z9+4qW392HASLx1nLs/rF9aJZbHuJ88ePTfM
MRxwgIXQoewM3y3OBP6r+uYxaeOZLL2bfZRc9aQ6OiFB9YuoegqfGeNGD0iDWLTZpAfIrytby5Z6
1r6CdXdT7EBzAirXRmY8d24fpKve6sTw5LYwCkODsrEItBsTNGMfLSTYc8QoFJFDsLpt66pfIDIq
+MBaoilbLPnJxKa+EfRWhs0cVE/QvGKkfjDMOX7HGSPTIoYVjmFnjjCi5HeZ/0bbZaY93h7HtcUS
yHeBgxCI0cnB97249fIBz5+81T5lmgWs061VWxurupOrxW1j18aDm09H3yreW/IUzF+oYUB5B2M6
qDOkJ1WH2NIclvnqm/jEyFcJ6mRlmnKElIyPXSCkB2LHj5lRLA3buxO5oMZbDHOn+8oUovMRtU8I
EFBcVZMp7Lqqh+pJVSwS0u81GWRrtH+oMsnF/vjdof3HR/+f/ie///3qrf77v/DnD55DhtTH5X7+
x/++yz/hpsrPz3r/nv+X+Kf/91cnf3MffpS84r/q6d86+0f4/X/YX7zX72d/cDL0Sg/H5rMcHj7R
4V9/GcCXir/57/7wH59fv+VpyD//9dsHb9B9hN/mhzz77Y8frX/+6zeKw/wfp7/+j58d3lP8M8cf
8nr61z/fq/pfv2n0n2h4A75bIEwsYPYQo3Sf4ieq/k8QdOqQhEJCRlB8YGEyXtYB/pHyT3StIpOG
rQ8RVPzPb/+oeCN+pCr/BC4RvCAAJkKhHIXK3/73s87W58/1+kfWpPdoxKyrf/02cUnoxsEvACk4
CNLw/L94MLSeTHzkBHwb/fC22WurlCcbMNozlQD+bVXLk1n5w/ypuck1/rs5pNMgUQFSkwvXm6eB
GZSj4dsovW8DNVqmXjjzLJhC6v+wQfEs+KIbnXo+qo5164HN0UbZeD02doIi/y9vgwZ/dtezT4FG
a+hHyTYY4Mx9PkWAC9toNjKwrHBXAmd87nUDP2+GPvN828jfguoOnRFQ+cm3nv9c+AdIKdpxdUyk
wraGdu4mnZR28Lj/YrgjiCfgvMCQc246joMsGySYlrK7tj4GmbbhSnxQWn3Vt95OTcjSpN8TdTze
XtKJz4Rd6B7ghkEKGQTXysV0Fx7tzE6N7RIidSzyA83xpGqAgEszl84Q0fxJtP9lCg9tvPggaWiC
rfB8iGFLzNTHM96u8uEHiTQNimbBcyj3x9xPnktLB/YwjeaE0K9YRSMZ7h5wr4MgcZoElvu2MHgY
BTYf/UhhnaL+iL0Gb90+Xncx1FStjd4Z0sftab04KahPQP4LoRHB6/ZiOQvFlIp4QEeIrI88s1UU
7T6UuIAA5207k8tBzCmIEYHnoei+xQoKB3FyG40lboemyCK7NtEMjJ5MILpB6ZZty3RuIi+HBIiW
BrZpvJWQh7nYKVEAPGyhRmDyBKNn+B4Ev26P5boBcMKKDNAl1XCsGqXmSVJkRyr0UxIOlrYyrZzb
Ri73O0YBWCR6mOGdL9j4G9kEf2WjRfaYUMtVQg4qY9qHzFAHfcaVXThniOnpKHRAZgeYJXNKPap4
samPkF+y/baxy8wF5TpTrQdPC1idkZlxXZs8SJMpaEKCMgUw7OcbwZAycIXnHM85nzzisD94Lf3L
ew3jwTkCrR0WCJm4cxNSB2iS3GN9NL+T9rUmVfGqC5rqfdTCPnEjDg3Wv7xYQLBjQ6iCR+sCaJlK
iuZXvonFQncTQWlK4yHTy3LG+V66CBBca+DDB1QBfazTF0Ut5wqEzmrkssvEokyrG6XErpD0d8Xi
PiL8qCdraDDbganzcHF7jFd2CchUBdBQRZMoDtb5rFLD1xOIv2KMw6MUP0n0G/Q9joP2fNvMpaMg
yCAjZy1iD4hJTu4XxRpbK+41oZAH+Tw7jrScbyRetR+VoZQq86M4CGc2jPid5w6fYJcgtwe8Amhr
pq43zStVHgQpu0TxJpP5u2Ja9TrthnfFrvgR/O7VihrRX3wGwCfCLAhDsEllXGhTR2UkcuW1kRLb
UA93CgXMfWEhL1XTm8m1XTlycO842yKHhPzl5Dz0YV6NslzE6HnPDJ/Vqde5KTe9mUMwNSManr7Y
JHGJAa8zDUoiRVKVJsUGyQdfuvObgTuWmlczsc90f0ytiK84vUhi7mlpFmAwvACqRfMNO+Ej3aqt
VjggDGlm9sbUD0/tiZ+f2PPrrkJxA6Pygr2ubMfiRS0eb2/5qyZE5zWyBEDPTVOueZPrYWPBxFAe
IHbGUjNkVp/POI/pJsdAACaBdpRoFLnsx1fjuImjTIYiHPG7HaK4zkFvkferS2NlN6ad6kRtoq/b
UYs4Cxo/nAngriwcaveyDH5r1McuRtkng5JV5oDO4CpYKuBKdpUEKCQAMlKQdPMZSOfUVX6NFlEA
3CXaFpGAOV82k3ToO8/a2O7GsgfnSORVdq9mwWvWNJ2Te32/A/Y52efRMHz/y8spkIFw0njtCFD8
uWky6nht6ADcEz81fgSqBtXvPktXY9o077dNXTlyZ6bEnJ9szmiAggyN4SxHrn6jg+UWQzWzOa9O
5MloJhOJFpcu6EYEw51vmbswLwYGwYcj5H3rWG7A6KD/lNJQsv/GwMT7U/B3IxaeWB3DuCaSVuIW
8DpkBwPT2PBysGY2ycWRwB2DrlYQCuI9pePonU+fBUHfVorU0iZqwpkX8ldaRRAq0UEhmAV3eRQ/
tU2wHI25AuIU/wtMiQauLVSz0G8D7i1z4sWiokpKPyCljTjluWuN7dDzZ96rn0lSPGGSnyvc33Ud
2KmVvN6e2gtvMzE92Z6mBjGrBoyfNrdeLaNiUvYRQsDktpFpwvVigJOpDbsm1iU9wEs0K+3RC11J
yZaBar5b1CsYh/8eUmUJ+RBk2sONVHmQw1Zwu5MYDWuePwP8Etvl9IL/mm5QTKCREe9XMoUe0K5v
1brGQmutuSuCdlO1w6YMs50WxptGjn/cHv21KRZHH1rH8EN02udTAPvfaANW16T5Liz8JeAiC1QY
5yZ5+hYXwwI7jVCykwXcRvz85PhbmqR7IJspbV+NPjsCVpDY2uQ8XJqjCh2rrtYW+YCaJIHuCceb
8vYor00qMvlAC4I+Dr2Hk2dyDC29pquVwh6DTG+efKvSuaulUTHe10jxeA+JrvHC7ZM2Jw+3TV/4
PTwgTaCCQYGPd+UF9R8dlShHTbSwSW/uFDX9petz0IILvydMwHmjKReQdjRVns8tj8KUq+CxsqPW
gri4ZctD7FQ+hElK6HdJ4bH25vgTr47qxKR6bjIl+ugRKSztOjVrNsbFZkznYo2LW3gyrEkU35t6
gHf6KGzU3ztOjg0NtgWNe5Rj5lJkQOaJX3d28PCqFGBxpIo0JKqmJyGPNTX200BiA4JdWx/LFrwy
oYzcc6TLrXHXy0ijMUnGBLt1P46yk+RUCpmidiFiA1npMrusao2AOEkpLAt8oRR8/z2l8fhACulH
U+ibAlrUjmrU/k+uxZSFOH1orlOMPfU0Y9HKBlnoWVQ4utVRVus03mom6i5+qf1MpYEyTof3TM+f
m75/jDm4l2QFNQZzmes/vfEpJaozDJ0z6Nk+GYA50PHez0NbytVj3O0kaVlaP5D2dnq/YVrlb9Gv
6qBvHkAboEHyckmAXi9IZ6u8cYzSWo7RyteeC3WwSRovW1I4gQH117ZaZaX0nOqPSputOq/coPcV
BFrIehuOmqxJlNmKnG0yTTkGgqlVl1wTogCUyvtYMqCEmC4oDZwm5JBl03QbeV5uB0G31Qt64Gaw
8oyXJht3A+G7bqjsvAsPFIQqdkJAx2U0fcYI8Ra81Sobiagnr05XiYb/M0caJQpZRQ0bRY2lP5Zs
qNpDVq1UK9wQ76mmHyF4tTpwLEqSQde86j+snnwQ5Cv0PjymZr+UCEj0dHVFRlw2flnujCBeaqGx
jGj0GIf1qwLVTdXLbZ1Wttq+aWrEMjSTGDVnOtyn0RWu1BfM67QlldulRcBuHsU2lb0NEKes17ud
lv+KJMkJrRyvqCxxdSs9dlrtDOD7koMaL3KQo4/PXlBvCrWxCzNaeMqwVxrQToNHGHrxaB1uWW6m
6GYWfcSj9RyASjF86CqGhgBS7EGk2GgrDWOIhogpGVNzXG9Ma+LlEB1Sz1aL9yAizAT53bALOhYO
Sw5SW7AJSislchtJdyq9gPSfz0q+9NKMAdrh1P5rFv7sk3spWo74An2hGB1rlOhpSOWNnua2nEEq
1IiXAWnxQa9SjDpiCrRDUbKG+wszDWzTAp+mDbmtJFpaHvMDZuhroH7H6gmKZSxCl6CM2m+2G/Un
X0q2OQ1YW33j8hHCWQvMq6L/6ryWeVZuS9VGx14wF4m8SxpvrUXBc4ruvB5yLdI9SmN1/uAFwUKl
R9JyRsp7o3lIxrumICA2k9wktOwAreEL0M7aHepBlGxUKq019Tnqf40U8o5JwRTlx5ivE29cDMpS
DepFMXI77V5y8hi339rBJdQxrMzpw+eoNVw93uvq86g/8w5V7P6JBHf9uEZwQQ20EDrj8FTmMQvk
eEHVfeqvOzwtrPK1gr6S15pM9aCe7rd3ioFCZU2rtelHLIqydZu6XRSxdFgn4ZuH5k15XGftWo42
Zn0fNgkrvede3gbmD0N97LR3SWEcf9+MxfNF36KcgbxBZb3yxoV91bR7806JNEB4d7QBlTuy8AR/
kndBTtwGK2PiVjFYTNC240Zo/4rcSH9SCkaeEtVOgveWLIi1T+tDr27wcNEKdPL1SMqli57s9AoS
KO2n3DUFA+VuYiuW96FYzV1Bhs8sp7Yhmy+RAs0smUMeWO9GN2lahD4AGJhVez8gtHbKCurx6Csf
WK0JRfJidDQc6L5sDkMEsWYN7WgqdPvG+GdrJjbYYVYk1HPWt0O/LFK67Ixg1cTQWQNXnu57GxKY
mJHeO1oSv0uT4k5NcOK4TI+jWrpFYIE6T2oZeEpiJj4Y2ptL0LJvumzYaKO+iwP6TBs08MreClQm
EOHsFbyC/aVcY0dyyS3b8l3Pew/uagOHsg6lgkXK90Yljp9CbyezVlF14J58lzTrxBw3WuSqWHk+
bsLmDiyQqL0jb4XEjm9p2N9PpYJStWs2uy5YGWHKdA8Zw9KRWzexnvNwKXdbL3DTxCXvMXHLY9+H
Ts+dLFhl3lFN4aaBPao/lAqbKd7m2T6LHdwTITma5UvZ2FK9it955A7pcyXZCjIvyDANFLL20KxF
S22AuypJ7ahf6b0NqZ7MP4zdFlvN5CsJ/arGtuRuE6Ssz0BVJoMb119G6bD0tdo1zTcaJj98v34k
XXvw288an5Ejgm79galVcVSGbq96gM5Yw51W89wuR5+RToXufE9ciRsDsoThtzyt3DaRH2t9WAw0
RAYqZ6TA3pRZ0D438U6tB0eP2hVASEwu9rz7psUvcfzmKcdK39P+Z86XMV1a7aoOl61wdvft6IRw
jlJ713bP/YBNXthg1HI83Imd+VqRVeWDdPBnigyEFYAu92djHfX2wwt6XDRPZbDpLSf0t3H4PVS2
SQZIXdgxKXzzzW8aWnhV1kQ+i0FFn4y/gtEezF80Xo66gxuNFW3tFh7L/FeUG1gcPMijq2sHqXrM
VY8RzwZXLc+ZZ9pJ9wvFSA9SM7ws7i3/Ne9lNxhlVo0vnXLQQS/vq/4Wr9tFHJm7DERxlo5LUqra
pyzrazsn2PKtEf9IlMatumxRhoSpkYa8Cpi2GhQ2ikLbd1HoKO2LH4YLKC28Uf+B4Ov9xtgbZrLu
IQdpFm96lDhKh1aU+KhG6FuUS7FveVcsE36n8XUcbXxLYSod7KpWWM0fSYpWc6QyUPN9BivFi0r8
Q9crD1TZyta7rNxp+n6ojUXdk5ViBUCZPBcmSpIZCPfocGd1waYqomfUrO8j1dpGVroehmNdw48/
gpcBq/JsGfWh5MYyH5RHXTaAy1O+dyla8erRASQSrpWu+9GAp6W2Wbyn6grKjKz3II/82OuWbYDh
U0HUF6LvlG8sAxcB8v5o4mTNYC7S5GdLABKQAuwrjcnZvvLfEjD/SYwkbu6BprNYpA2iovRRl1Qm
d6FrFN+r8aDkz522p9m7l7Z2SMdFqIKEvzMXsgQ/EvFDqYQr2ipsID8MeXQ6ycLCg0G/29bpNw8k
OqQF5Vq5TIrdaLqR9Nh5bxYSG8MAUkoI8nA+ImCN2CDrd+moJqzt/dVoKush5kc6gOhL6V0JEmIQ
KV/wCk5o1JZdsI9BlCW3lFVadceTfhX7uHDyfBUF0NyzLHuI42WocycyyWNTea40giMUBZGFXA9Q
diq97yXt0DaaFlCAihddqqwbmS46EatgxjhChErf1Op6UDZ6/T8cXclyrDgQ/CIiBGK9sva+2m7b
F8J+tkHsSEiAvn6yJ2YOM2+x3d2iVJWZlUniev6iM1xeGduvuYOFKfjvDSgQq5mY9rgr1/pONbpd
iejottm2S/fham8IvVYdQEXeSvvNH+8G9FemrFNzrmJYZB+YV9y4Dy9+1/6V5XuDczjsdePEqxEc
ptZOV2YdjXzOZEm2hfzXM3fr5EdjmWPYrsKDWnxW/bWYvUdT7qUe7w1oPrk+L4EpETyRI2RnFQQ2
zjstm6iEWSCFbV2o3eG6CD8xPYa68loqnfaGQAIfTaGM/OrmX93oyH/aBMB5wfqyaFp64630iwQJ
JiennvbAgHcNgcPsS+NhwVGW23qB8IUEWoYtqqg1dnEeOBX02urT9ycdFsq8rfOX4nIr7QPJE4rb
zlhtuPM7mMRIrRf0NBgotIGfzBqCdFA5zF+n0n2RM251x9WI7hW6S2u7D/AxT2hvF+7fwT2pFMmv
3dGpCxK6pBph4dQEZ+W1/c6s8zVrJ2/fVXRPemYlOghgpls7beg5beyMUDi6aCsCbt2JRiBfNcFg
q2RYhLUT5rbYj/P61OLF27A2UeU3idV2bzXeDK8k595T22dGc1sbFzE1J2paU9LDfOrNZ8G8qUEz
W1KEpJ+RhnJYTBwQzzjjGOJBnKydt/hHNVgZQgHD0lguow0lvV8duI8ktO6lkD/BAEvXyg5ZnU7s
bRa7bjlWC9IT+5RBBzvpbYvrcbCPgYUZyQTf24Euqvq9vfhhPdiP3Cxf/LUPgUjHnF4Wme+15cJ2
91X3Dj4BGbPOxA6+h3muv5lNd+fiy3F++2GTN+pQIK6QdBuBLOFg9eISe24SIgzlvS6ywQ7vEOWt
iNwJOx9QDRv+xTf8GN694VAR8IJDNK0YP4I1bHGe1mBDXYUrB9PiYL0XfZUtxRK1q/WCR/bRNjwt
K4LVvSC4BkF3boiN3gU5v0X/zUuVuH2H+oU16DyTFZLKoCcsjSLhfn+WxAgH3LyG+9k5cyqq42qq
SNU5QlsqFFmEgMuDP3+2Arjqgm7FuFAPRuTBcKyctwpVVCkgYr0TuzkuYEwmOeYDFtx7ssuH6dC6
7mYgkCCP7s7sDljzkON5qUW48AttDVCC9dnB5q8BKM7g//jM94GQW8YA6E5FUvaYXcpia9tYYGd1
VhU5xhlA1657NxTroqEaU081O8lq/rVo4xumvxdjdJsQkzd21cYM5mTh4iC/w1mStsYJyPu0WfQl
d/GZuK1+4d36V5Aqsl8D+HbWe8u/BMjdJE8TTOfQVQWan58BfayFVgwnwnfLs1nAS6YMdsGQ9CgV
dc3TwTuuBWYIlj2v+bW4d82tt8kGn8MMNWkleWhDtoc6OWN+dcOhObvFu22963njFhdVXC3w2hVT
mZbFv7wpQob2ry3KpIHNJ8QyJT8uDnplDMNjk3kDi7tuW+isovFaNRsgcEcbI0rnI/dGQsgAP2Nn
Pi49i9riVPPt4qZkvGIWs9sNmyK37UPxFDs9GmfKxvLgB1HNI2FGaLM6cXDMrdW8zND9BlsTDSod
oxVNniO3KlfJhFWWXGeNt3y1uoQraGtg/RYqg9qwMqN9x9TQw+Jq2ik7E37LQzJg6607rt7PgpMV
BnWc86sq88Ty8Tb9DVxHpmAhdQe83XZSDE7EizUKFhW75a6Ul8pIKmOrYFFiYmzt8OsNcdOAR9Lb
5wyvlWKojXUR5eurzs2kLH+YH40mmL5Tnr9r48dUZwtG62XmrencnHgbhG3/5aEAiyWq2I/RRx47
UYymhn7wJhKYP7GRKpZ93bFtUO58fiH5aUIgq1jRj6vbJB8GmmAQNXvStHsIsW7VoMLOijpMrB0Q
ngn7LePb7JKdscgoh6bSgJV2e58BxjTBuqunDZdfK4CYVYY5jHqsF05QP6swRyS5yD9X19iMHPIa
6znlQEclnvejAxwAmRswZfXDosHufI/9ZFdHTL8CSNEa2yc1ZntjRYIV9rxMvpuMHRygYe/9IgrU
rTl68vHlXSKes/5yMLwXLdyB4GQFT68uF6lhY/bEhBRgMrcRyus+jeKd+VqtlxnPyezvFxcYPQwt
JPohdD/xWqJ3d3ZLa0GdgX4e+bVtS0+E9/tOoRvtb71fwVZcEDSFQAVqTKWvc0DwXfmLRoxI7qyJ
w1BcbSMc6ctAdk5PIrH6odNNiWdPWGzvYuY7ADrstEHycsMOS8GjxczgvJFUONWVxG0sMOhQM4G2
zu7PHFHfdDha5r86P9JRJC6ie0qFlO26KUNXye2w2End5f8GY/pbAnPb63ZrkA4lBDkVg/5Y4JTD
a7a3ZYc0EAuV240BOJ0MSIUIkVG9YEsbXv2V64ZgsKGE6sLA3yryVc8sysVJ8nanxsdkXQO6hiMC
nBsAzxX7tYuj4OKCdg0vcU0W7cS0Lu68rxLtjvu2KQBvNUNKn0+LEwm/gTa7qpfI4QYmudyXkTTR
/wcBZylEu2Mqfbc6TIQ6eNFMJy0T0gtbosvQRhp6Vsw5aHyA3863DNB7JdbqriIUGNSujbvSD2ew
gQ8IxjQW/0yVv5i+gh1hYY3RnPvj52wBSENuvEpn9TVbpfk98VZjy0kvNgrEWJDb0BlIINZrj6wm
mAk2KNja+OTd1PJorp/3El5zd1kLNuP2XpiRrPivImyoIluBjZk98yvt4iI3RkxBI/aNc+H1QOjA
F3hLD7jDBWEZetxs+o1gFpBIl1efDlIj9n7teXuITJcpZKSATbbpNq8GW5BkLUp7uLeL21+AzvZ9
OHeMn0Xuyo2C59yNQNu6k7PQfaggjEj6UcwZTO/HZJTW+mZbNYI3Rou+ilZaL7Nvyn9t63W/MshN
eWczygmiXs3Vzwzd1d9+wYYdL4fyBk1PDvcXgzdfZidZs4FRA/qa0eFzSqQhQrMH1TQxfK7h2qJb
jdVSYzV4xKcYg5wbA1QKPn64HhOZFsAd59VoIfyYundXKXISDl5T0fVqk1Pfv3Nlo+9xALXyvvaB
AXDHBLzn5EvUUWe69g6zws4wxIjqxtyPCiDqoXQtgI8Ta7sTkq94AMRvLEKylri6nmJqbDZ11YzA
BAeliXSGiqltz3D9WzEUz5IiAaidGJBx1cz9G1O2oglZ57GHeRyXO+LnDB1bQ6/NOo6ncW2XS0ut
/hNb0YtAAPKI+tUE9Ld1KBas8mkO5FEJ7VTpoOcKRx9m3iJeLFyjUDosMkFYMjojqzCXNpJVp05r
76OwedNk3sbapEdpwtogNGwf5sALRv6Br/XVRe+0k65hhKZB6zMxsM9Rd6uuwn7GmqQSM41cD7eo
NizxWUwmuRNrHr98kZeHklcecP6+D4AXNGR+E6PmWckc7IWpxSeZBoYFmNVGaW5nIl9yb2mSmXD+
iXi/OqrmBhVjrv3lNoju/0uw5CdjqO2fxXnarPTjfKRdFzyFPr2NkglrHrqEpoPg1RoqBK9r4H24
Ql0YSz5ikBg7a2RZNdpoHrFwZlmZbZUY9OVk2lNKpkEj3KRpzDLOWQXXbuUgSgkGv0rCkI6X3rAd
oTZC8KDH/Uhp/vyeXhVUOzRz7fDRmqoXd0chN31XLJrtamvA7iQQO3rsawLkD060VZ26gyMajLAY
yBYX1wQG9vbgIRv5n5YLwdvadDBp1JY/q1QhYHHnlpV79OuevZOaA6ru1i5qTQReyJbaCSGIwg7d
Shmos9DQRY7EEO3Uuetge84o3/wZCUlwc0KKXoebb69cE5XT5J0IAB+PcE4Luh7txtBgFwtcMhGZ
JDlQrACH5CpZO/7kGFHuPDfokRUVEBgHKAhOQIfwZGVrTMld9RjVCtgNnlsEuFOx0HstTG8Dhwus
npcBwHKT5TpdaQ0CYingyRv5c6H/OMQUY2StnplybfvnFlsOsE90DQ+MAG+Gf1bttiwVJkbjSbED
7AlvrtepV3Ny35E/u4ZQEnAMHh0/5A3ilFtbfa6iBBKwIJit6M0BGurSSlxf1ufZx27iEYv4Allt
QYspRmqQdJHbgNwIimLA8DOhsSfD9+gv4z8M2E3KZY3rzSHLN5mA0i4TXcwISR8AWLRFjk6l6Ycl
gKK7JZPZ0i15OLadtR4co69e0J+BHRh1h6u/MsehjGEVBozSced3fyaKhgFi3N8IPnsatgoA4jjp
KTLYhBajVqOHQqMbtFMQ5Z60Ivyj4Q1EIiuZyhTwC0iEcnU2ozsZEQ/QFMGrdsX5xqw1BN1SRrBB
cjy0ieOwmyE4/F51UJ28kXXXYulwJ/JJma+UNs0WJUDc3GYt/ajMK7ory4aTyDfa4hM83fIo+7JC
94x1l7iXi3GuoenILM8ob6NfYzzl1XDp/BXW90O3fkOMMYK/1uSiRtFpAFVVGQeD8D8NHrAvEwEA
ab+66KIK01g/Z6p6gKpjX2FkR35TsJNLrmiUW1OXaFG08UTdDqggJD7WVGBXmbu5AYd7VvhHMjQ5
uu1g0E1atz3/7RiCdLdWhU8u5p2HnqOadKdAvUl6s9aRAwZ1lzs8EvK7oz0ScXsZIqv2fDRGLZbq
VmxpvnUecKdhlLAiqgpU+Taw3p2a9ZvaKUmwDxr7Vs3PBt0uLO6FedvPM4xT0Gpb+9GwF75RYxEo
fO/FeS8cBrNwBHN4WPrE/oYXS7lQ7L56LgKWKAQkMGbt3dY9WU7djHs6lBJ7B1ytZigc6Yw7VpYa
UOzEKTsJCNf7C+xv8rHCMbHz8Qvvutclk4JSBai0WhHZZ62Vcwp4mZPt2uYOP5u2GPLt2KBFiOQq
vPFY2laPnI5Rt/QjzxdrwshAKtHBw055BK6Ddj7JdtMjdg3+T6Iw5rjsydxEBeTt9caheOjQaRij
LNqkNhd07UBlqQeBhLNq73Mte/qlBNnVK+YsU39NJgvdmXfxKHveIm6sWL6VXaoywntS/xNjY77R
3pKXRgTiHbok71hhe31bte1lcQPY/pcmCnCNUvKWm4G4LFP5O3nKCbHhn1GO66plZROa+bqE9WTb
m9rL6cmHFctnQccqwaREQ8iIRLaWmExwiz1MjubJ6wYUDOLyrAq6k6DAOYDTvFbTjEQ2AdZpxlFF
q0Xhcdm43jshXcqEc+B2ewzklMKbAS3yPHz1xrAklMw2eg+MHINCUk4/+1mNwb8FT84Qyu0aaOJa
i6MjdK3MWWWXUtxAYYXPIAsIkLO1K/2dY4vXOdcR8jWTVdi/vQuVndVOO08YPLH0jJ0bNG+OhX0w
lB1hxiB30kZ/dCPKWICoRt5CIJctbD1M9uviGKBjq0gJFs8FBePRn7t2SHKuQzgAhCNHrHWgbssk
PgV9geY7a+VhQotuzcNGtvAordm1wBQxNXAbw21ozHAmYPxSlBthytCc/yTzr2Q0E7m+5Ln1DlEs
AC0XgfCIlVVt5oC1sd60lHvLpFltk6+gOq+SZB4Y1B70/NDTBMTej1g2PgXKTNrIW43bnNe7olUb
aDhDe0JXRPclayNT7n0xw6Czysiw7IKJ31nJdzP6MW9EwpsxpTb7t5LijHWLtNcwbZI0GeSazYpu
mAmf22oGZIqRDSJ3TM9e7Gh351pPth39h+F8uK6f1JN89/M6HpCTtRTmxh0e4J6WoQW9y/4VAviy
V+B9ZUMI0VKYL+yUM8hLrCku8Mlhsd3QJC44/tQUu0uZzN4uaOXO7UfMuvkOxr9J7R+7/OTnMjVX
tBweBTcc+HcUqo3hO1c+VIDu4hZVEqZRCTfHozero2fVD7g2JTX7oSXAJSBqoksEo9+044kJWsfH
tw2qFKTQqxKPxR2vRB1QYiHcAqM/10lVo3n1jZdmKUM9vSJhMqw5FOnNsQycPWfTh+PDFiEnqT/Q
awGu0bXqrecNBym7iAZA6iaZltSJgsFMGs6gTR4SGYDQtp2Elw8tzrQ1wwI5WV3rhYZ8FP6Mxlgf
gXZksiZRTlz8/12DMxyesNeKbDeon8AcTvAs0EWHGGaZOZwemE6D9sbLs+riibzVAxyeyQs61biT
lx4Dsk3SSeMBb7D7oJzEYyYeyuOwwqjFtcN+qoHLfvEGg9V6rPsiLZwlgggyat3H1IHgoE08838r
zMTIiCkWyVo+QGrcbz52Vtf5xRGbNtdH2wBEyO4Vw1NUa4QLwWLQ4dncwJWToSsx53RozGw1QPBq
314BzfoPJtijd7yY5FXSCB0R88G8h9SPvns0zVV3czpr+alNJ8rH/IPOM8fDXf5ZzA6nHFwXEJxl
ZZh7k3L6CLyXGWPQtJ6mZqvUl/LrmOomIfI45FNYW9ZZ4hCZln3UMMrBIvxkJ8ZK8JiJi+pIrFGr
Gf5EPV9K+aHqN8PSUJodZbOrQSHQv6WYQHLmSTAdimG8lphTRlwJFkxKrNmMga7U876aIywko9sK
oYAJ1gc8eyKNbfshv884kTnEz+hGo77NgecpNCkNcNvXejbCgh56UOTgwFBSe+9dUXIxpZuOdIy9
tX/rO5E1ttx6BSj6EmlOD798eMVdtKfnKCjwwAsDTOnTwsE+8unhLYeF7Mxpeqt6rOFW8iiC/L5M
1XftWr+w8Ye/yhLV7n6wsNqByY5OxxLJcQRSk8vzZ+5ZauK3/I6FPYYFC0+CVafMBccY7L3mszQ2
Tf9Hp98eq7FVZ2Nr6MNsMgX3YX4PvHfI9fJgS+ad5R8UfF2CQ12LrIAgVUo77QoTThyXWd+n6uHZ
wQ8r28gooxwAskhKZy+dpFd3NjyA2trjUcnxKQJRxYFhZFz7I/U/hHPiNU8oiwcPKPGcTrS8TkAd
Ue3MojhKyM7r5s8SaGcWa6OwjTAQHUHKszXqM1Y3M/TTG0t9r/M2mBd4Vs6ph67TbQI0Yhs671zM
R30BGOoxtxgasB71LdEA5+4CghByJ8cGIWskAf0rIUMsezMG93k0x93cA9fq+sgxprAF/K0WO1IW
Kg87T2pHeJP5iwpHzDg6306oSmR87Zb6DIg4t1/Z6r2oAR435TfBUbGKjfI1cFYX2qYMUXxRC5kX
mYC3BoGMx+Wjso/WHGxns4lcBG+FLjIEILKaqib2e/ozVW5kuokiKLhBvaPOkJruWZc0DgrENyM1
bORnT49fGHzQoXXo2FCwC1g8FZimmw5AHm5XAI3enNJF70aP7Tr0h/ZsgxAF64tgmicslnr2+s9y
+K6hsPaSVQK/2YSxABjS39hcatMNc/GKpb0Et/qBufafEfR51LmJSzNNHhZb3yyv3xp0hCEKsjTR
3FR+mQTulBhGsRkNmF9JuQv85uSsMADFjzaA9G5GERfPGqbxI1tlVs5PXdIAnMK2H43Jbw16FkGB
AIhyu3pg2UDBNKUHN796W5SQf6ERpXRIKJTJuuvRXrbH0dC/NeDziqOetu+C3iD7TKz8d10AnOEY
Y8UQ9tfml9U+6TFjn7cIFV9Omt9zz0ltCcYB01FbAt5yX/RkX6HheqvtrwqXF/JsaUOg4TNj6pdx
baBFtNGtzOJNt1+qQnuILlpJIKPTGLOKHIzAjgppg0EimZotjCxOiw6mBOHP2OLgw1UvdIVkbvCv
sPgtUfVdAaVZfQ8s+2Q7QdKgr7ThVd8LuikaLMqP9abt7kR+SQZFAQNPrkPasaswMBSPOgWmvle6
fFTETEezyHyr3Az+reLtBjEyeHUzjPymnXawuQWIIXImFQcwsW5JC9KuDAPnW0moVjbKAwetVwAZ
ry7uZgeTlgV58hTiu4DNDKDvMzIlcVGi1yIXPbjoNn49EwiD9VXYGEsuRIA7EDquiBEFrD/Rwomw
T3IQzX115j0TU8pniOzwjudTkwkLT6ax98mrmt/WztlXa1NkBjfQt+LJg096jVmF0PXKlcblKnaN
gnFIixlXrlPkme2u9IzXhsEFqqzFBZsPbogJE1PLM9JGI4ccYDTGW6AJY7ISPka+/c2WMZIs1AL3
e6T8J9qdecB4t92lz8YlnctY3uW+A3+EdaUgNC+wBaXlbrqK+hhUsTSTwt4U6A8EUqMo8ikOYDUj
gvw040ZmnPPEAblm4JndkT41IUJ+trSnXmboYtd95R2aV9AStbExHp7/av3lH+4akweBJuxhIwP7
Tbhh7cVP1x2IN9PJh+XMmuCpn69LDEXZK17vsDOGcEKYZ1wB0W0iMh3lFOMpFkbIoLVTSCEh6lra
m1xFYK7Q6qqTTmF6cuTI2JgvdcxQ5KtQb6wd6OND/q8dt81LB8cl/i0h+0opSv5FvzvbKVK7GtJZ
/EloE8Y3whDKE2MpedNjKgNCuBEnMAZozg52hp7piRhfjXdxR1cDTVUd6tR/a619u4TjHmv340ad
OxtJcCfgYhWmMMgPpp1VKRCGyBypviseOq8eSVla7kvci/TPa+84S9giA9RbQHVIDsXLcGG74rmo
cPN23U5+z/COgTAELZlVHYDUrmAYUcvSDnEMeLu9qMrEVxdjMtt2cflAF4dHoswElrqT6QEf2OIV
xwR01/NSXNKBbC0ggsKsQO5CL8n/guWrd355fvfWTzO4C/Ee6GOHbwFlUZNawVay2GzjEcQr31gm
5C6pt9xA0wRuvDg7kf92f5guKE/RHEDIq0EzyrfFjQEuOSIESQZmZcDtSAGyQTIJHrDcEjsCdLZA
S6M3YBHIkk7zoZKQhPbpGOO7+8CKUoFGMHjpAOR6CazhYPrahG0VBSM2CiOzvoD+9+CKZ8JWOnOs
PXp2rwLLiEcgK/Y8yV8MiCWTHMPHrcUribFTg51f9eLc6F7X6fhNS9wAqPVh8er8eQn6VhetQA7x
A2zIGKyWlwM4Hhj/e/8Lze5lvbXxKQwviJWOEH2JzySsi2jiSY1tBDw70LVAP7Nbuo26w1bbaH88
cRifd3M09ogPRhHZtAxs/bkDcYC3py7WZDi5/ZlB9wf1L+KGYrZEFLYv/Dv3MpDx85IJdKJVBOSE
DKBrNujS9y10tZii0b0WNwhxiEqWm7Oh+sLNWLEMEt/iYbNtwSJ5d7Jht+wg8kaHInDWIeh0MguX
Nf6lLCVv7muR5u84MMvehMOjFZmPxUfjewAn4eICn8IZ0/NwnyAvn7bVv5KEM4a452KJGfIXo4hh
G9D8kGo7QkZjXrn/xWlUFbBIifpvgHDrr8lS+tG27/2Hf4fsn1znCm/2kapjM0fMBHWSTeYBPgtW
m/hICnAiIvZNlVR4nXZo/5YXlHkOCqRMoS8H9LJ++q+Fjlwd5sdhSnQR42/iL+gSYqNYPJxzQEN6
thInw6rGAXUELTeABiOx1wQHqV5BKYbsmsPwz0kFUpDwFdy9W99z8e1Ct0PDGd+PGSmQ6dCdcFOG
A94OkGk/lfGsEPLGbhgpcpza4GSPqTvHeX6gUBaZLxPfEvJRFlkjkhF1EOxnE+I+DfwsmKIA+poF
nbcFy6TLqtLSDO03vBgon0doIrBtjHM1XoBACpFaR+8DgwPk5ZMT+9/8hCbstupdAWwRDWoXLZBr
0ZPXXhpogHEiczdxJuAa5T8Mvtg/lPMWudFNAwDrz9Gfwfo59SfHPwVjak0fpQttffvVF1kQV3sN
+dgaqk0HyuYXtD2c+Oh5Oc5fkPnhVQ9Js9PfesJaaARaw9gQEtYfxpXs60v7Jq4MKq/f/II6NO04
Dte6eyIWJLQerIkULlT8rTgADYynmOODjSosnOBS+PYwU+OLjyEXmzm4D8OVLAlTKXqbLnLuJlZf
5tCH6Oxo7RuMuvjFPso9fEQRSBBUpTdjr4uNtacffZGA09643rYEDQfaRcYKEtflPLV/JLUByN2m
XQ0UFCi/3urqZRoAWN3mKsFrNL76I56ND8t9Dfa2F8+oECjRIoIOdF6TYMFlU9yBRRo/3sFFf7XT
9AChBW9TskO5UtepuioSGtiAa6AthbvA89MEdQ0mbufluH6PGniqG4tqa7PHfNZOijoGFZK9YiYP
6UkcuhS/P2zrBKHBYlecGczR8Rh868f6VZOtPPpz5P60Zrwgjrn9HfAGWjiRmN4DnNBcPgbUD1V3
EelfCa78XiWrSswgpv1u8q1ohs6ikn8lIKdNA6NJC9dtPL8YW55S+PF5Gxlh8b6qsnz+gaSEGolZ
RgViqzKeYaf1EHxA1YdJU/0M0CNYL/ZRbMV78ZN/1VD7HYxPUPpYeA3tzyrBzDKYkfFGBDCtEEVw
NcKl3kPQhK2Qf/O/Odg51rZ+qZ7pB03UJcWDvuFil8tpQnNLIog9kCn/GRi7Eb3TP7C64qODJ+Wt
QUxFsMfb+a6AMUegsbAfkoz7vt4UD3bzMiMZLi6wszN+o8ECDAbLPXvqYcNSb1eZoFWAAzxK9rvO
1mRst/qfe+I/7FMcjAu0m8CycVscAlyt1ZyOm/KCe/UKPe4JEyl9BLf2jby678GpaiN8ffzDQtzF
79YHIDFFzujH1vw5Q0EX4qRBfvHpzSXpqBKPYqx6wSBiBW8t2avptYOEM1Cfytk59XUYs6o7VTVU
Hd5dYmpvJkCLmCs4ZFenboa5+7s5hKOTQdu/6GyGsZ8V1wDFugsGhRH5553NosGCQL/OwDFeF3YA
BQzviagvsahxNtHgFvLguXsdbHr6yUsISsu9U+Jdw1IMBpZfOSsSzxMelkKe+xY4vhv8iaeOzsNC
Q1ngAvINGkRTl//41sA3jK4F5Gz2hRL1Tkpn2xrVPghAvrroCezKhKCg3xTjK0XNFp17YsavuepI
+zhJDk3zwE3nIH+AaAvFo3sqRSDUdVMH4jlVgz31Eyy2/hX4gjYglD4PInctIVVeEo7buExEcFn5
3pvvDFOGFZEgmwqkS0I19v0URsKyPcdhtLMZjhL81VhO2IUB88MhiVB4RvcWlpoV9oq2nbMr+0v3
YAQ3OHTifwUQAmKF4/zAbFGrEJJAtNhlnkHpR5FmiQNgebCGHUNjrnadhMAUpoDjLu9Ay+Gazc+8
Pxf+qYJ6Uu5qkejp/w8zj6378FPj+CxJ2WWQ+mCslDLTLQaCQSblEKO26CJRGJ+rmDbIOXvKy+ob
hagck6P5OuF1q8jwt5ME6hCO18G+UYq6lfB3fp3kDheQpH6C1dnIaVXcYlsqv9SNf7bwRmHMsWPy
Ld4xwq38XVln9Dfzf+ydWW/cSJul/8vcs0AGGVxuBpjcU5labVmSbwjLZXNfg/uvn4eqarSUUivb
c9UXA3z44AJshbhEMOJ9z3nOeFNWN/DMGqoW6rs0FtI42PcdgmFxWbroPI7er9Fcqgc0nvTQS6S1
TzV9YsvcJBrLs32sKD2WTnhw86e+TfeGqhdJaj5XiL5MGhHGD5bWlgBQ/7fJGk8Fe7Yu5HeWdpVF
yxExmiofih9Wu+77/ZRfFIjVXBSBZYYYKqovrbZcdhrnnPuJs1ST3Uc8joS0PWyZ6C02s8BGLpvy
qUL2YN8mnIurxfhke+vxF7NeG/ExrSbsIavpO58sl+XQ3cd8kYSdL/oo24d4HdSi9e5HrrXa8tEy
Z7gjSq2Qr6g37wI0L11zCVb6S5n7oN56NM8LDps2ewbqEnVlL6u4XULRtdTBal68S+ESAIzpbnzt
Jo22lbH1qjvEG733WEzbuWucX/bjPSd8il06as2HKae9udLg8mZWvq14q8lbp2ezChzebIrOWkvP
wKUIWn1xCpLiKJjKTNDBKPxVVZbXgxkdkqLHE0QVtzTTZiVzh+aL+YgI8lB3hoYdrC0PYxgRFsxO
ZQqT8AiN2HuUWoyEH99VqtO+a/yLxDMpGDEIwqHIIlm+ojmPuQytZOu440GgZ+8GpR0c1QIXlWnl
PNcx24DYiX4kTdxsPD2iUYrpbYhN99ZvqkjumhRF7wpDA2XByjUoYpq6xktuS/hX1dBMT6oL/Kch
FmjOA7SSvPf+bddF6baoZb9HGNQ8+qBvL1JfpDc94vG/w9IVm3Yqovts6jh0dH13a5R9uoXmgaJT
l9OFHBGXpJGdX062P+wNU7+NA8pliYzLRytK/KOe0AFCxu3Q5QSLNYwHOzPyahEoFoFMglyAcGKM
17LKKG30rWYeNZnRsm/qQG59iE9fw54KgxfifVIQPjhQBP3IFixR5jrKkYesB3oWaC4s9poaxkNl
5x095TnUTLgp73TUReOtCPieTF0ZrBI9db5WjpY+pokIVjT/UIrGdt4W906t6E6FlPJtTD5NH05/
t4mjHXU0SXsbR8tKMwoNgW4s2WLmCjkZCk/IctXvbHANnzpqjgQ1KXMcDZVeXTS9bu1imWWXg4Mt
g1ZH3BQ7o61Sh6uxmDa2Mz0lEYXkeOrNQ2FpRCsUQ1DuUGgzpcZw0jjysJ4WBr0+EQRQpW2VbifX
NzjY9N1Da8/gMdjct5TE2I3EVCVtWVPB8Cm1Rg7Nskmzp/lVD/N+FamhXdVgK1dRGTprt0nxPbQp
J0OVj7+CHl9kpwf2UUUcYYLSUBdiCLFbxkbjb0uTCkvjZ7MgC1VWlDYuMvVRv1O9ZGcUWW7FqlPX
3nzgIN1uYxrQlFcqstvhUaFlaK4DYVZiM4ksaTmmlMpBNm+WCxs5zpL8YCjWtqkeis6w7g1NInfr
CmegRRUFEBxrH8VsVdpbO8mqubBt1X+7Nb5Czbf658LINZaCIcXS36niqu1kc0ywdn0zm9jl5G7S
tp66HH2naKbyqEUlh9S26JiPpeMG3koEKZFHmSVwW4yWzaE79D3tRzqMnvpeiiFLbtqKd4XW21jr
h6DIWo+4ANl6B5Dv6F9DrzXsbzZ1fO2u0mVOoItHGfEbEQMD+8YqVN2lqMbSu6gqr41+OuNA6Sfz
nE6wK079sQK3kNO49d1U09kP56XbZawUBia7IB9QBRRtAXotpRwokbqPWdUtbWsq2Tm2FdaAyW+T
9om+G/30Bb8aQfC0x6wYDxFKK+0hB2/isibVurwa/Y5uY59SBr3QRGUWuxggV/EtyVwtpLmkQvnd
UAI1l6X5YtpajZTDVVfYblpy6DXrorp086lnGysswyl4jn4TOFiZaS8Pgq19AelQb54g43Ru/lOz
m2ky1llWA2LJHltgWTbfi1QT9nYsbDbchRGJr5PW1KhguR63oqOZRR46XKPUc0q+Ya4PSbguSzOJ
N/pghqWRrl2UYbvPrfynFAGiIF6YVmQHsPgazgnDoMsqDVXNfDLqH4YCmSwaNx9dQz599aybz8c6
5X3MY9FLtQ2brGlodydQCjFUjWchw8KNplowRYp1v8q/J4n8OhldtgqxfiLTzVgUOep9Pvapuf9l
bAmi02J1NnU58wZesRpC6Zp4bkeCf8qUg0kTJFeaZqkzRJNTe/88igTxhO4BOdC7uxk0Gp/clLvZ
ipiFLwjWEyL3IvCKfRQO55BCH12TnEEX8B9Isz1lJJSmqed+D3+iRbXmcUBuM/vMbfvogmxdehLU
pDPjGN/ets7Kcphq3DYR7S330HGQTlktnOFspsEMdHiNKphvHTpU2L8QgPnjfLGvHlCZCisTSDPZ
XOtryxnYlVPW0YttAM96I7t+z4Zw4Ti2uk34sMbqHBj8g0uVnAlAahgvKZTz2/vqFyDnGmlw2tSc
y3Ua1hPGgHWgOBpQ0fr8XfxgHkiwJJYNidUCQHNyU3UnHglKoSrYPc7Wgal4qtKD1LdI2jau3NtG
8edP0XWJDjR4I4CynkLdohqhnO4b9TJVYb5KkDw/IMfFuSlyl0qhdo7+9MGLCSIP0CwpWPOEO7lA
JK1RN028NXy9MJvrLWfbaPf5Tfx4DNsGn8l6QvLJ28clfbwyA7LkpWNzlIZiPGt/sE1/PsopSoa3
0sNCQPQEt2+GZ70dpcWfBnCCO6dBXcC+HInfIcN9PsjLLDp59xmFBRHuvQel94QJ1Oi17pbx3JXx
cPOm4aMfyocKlYPRd3vXS1cThzJNYStEZY62An1EqGg/9lu/MWhSyrs4i1GMJ6PPfiy5/vzX+2Bi
MCkhDsJicWDMnaBYQmSNSMTbaunXRrZDsjasurHM93mJ4lMruurMkzVOuTozq0QYtkPnDGopz/bt
TYeYSpewYn6waqMvpjCR0co36M+OtMdxPtq1dh07Bl5v2hKfX+z718rS2UMSZmUZzHd58loRsWmN
tkONwJTuneW0t1kqzlzf+3eKISwppcWMJP38ZKWr+2Jq7ZF3ymT7XLY3ikeX9+6ZC5nn2Nt3iu+C
sAXfOk8CwH/35tpTOZaspxUaGuF+Yat20WTQ8ONhadd0ReBrfH7rjFPaDBsenTDImfIkgT1586/0
agV1exstn8P3vTU4pHihuXPM6pczRbsWhVol5U9VqF1FkaXonRXKrsek9fCvYtn8/Dd5t6mxCMWB
Bqqz35jD+E7ucIIXtR4QptMwH5E2PoGLXVhJidIcc+F05nG+W83nwaDIOxB8yfs8pePL1C/xAGFf
gn940xw46a7Q+j402z+/pnlJnfmjnuk5J7Mwt70usRFALPU+T2BfYPV1/PGulNrXJtXZOFHZ/3zE
9/OQK3s9pHj7PPPcdDOQMJjmIuRmxW+qZV2KPTzpF035hW0eBY17sKRnnt7puDDnrJkvBYyRzSLr
+8l7VEyTPQqrgN/F6bMsMHHb/pWRlDg6L3MkAwW1+8nb6OG/M/NfrvzNP9PjBGR/8p//+2uR8b9T
VP0bvP32VzHz4NXpX/ofyLMnBO3VQ595+W+A9ntV//iVvibav/yDf5H28i+wfOzIoCnOLMB5f/kP
0t60/hI2e05ITDZfBeBj/4m0N/+Chsbjk0iNsanO/0j9i7T3/rI83RaeATqXD7cn/gRpb72AHF+v
cMw5XfBpphpJqh0jvn09y8BMqmpkwxZwQLNWZe0nvwdtSO5iW9Mf+4685L3WeAPcJjdGk5ElXnln
+U78A+6mMrZG1bogljWvvanTAith7RrUma3u2QMZsxel7HZSNcFqJLTRXE2ZDUYPjoBDMg26q0La
6sKIgMSj4WmKQ6AkhczUtPyniT4ZkRyTb5WrNKsqUkfMRok1HJWq2HRJA5NgrNRTCwEtWhPC2q1y
0/Q9BJVUh7zKIBDGSeWux5J0UwRutuqSNlsBBymfgHxnm1zn+1/pY/Mjyv2KFqcRUuqLXDfF3huQ
ktQXxdFqWuSNRR+jHCozeFD1oHFQiAxNlxTSPYtydcZmdNFKp1SX/mTRsS+ngpqyNhbGdSJG8SKl
6LtfpWp9lA6Ij1ByaDVClzb0i72vvNzYcRVmQLkmFcEidzgf33QmR7xlXLZoIaLSMqNtRPoAtd0q
p+szmBTgwdyMF6qJcLT7eoTGuWxv66Rjs93AxmXHo8orvDojGg/E3Y+CQtBTn9aIOuq0xlpCBwvA
7ahT2+zyZLyByzHQYMB4RM6yqxIs8j4hg1GdqqOi1AIkiRvNcT4gYccMJ+gkYUZ5DdyrzoE8HRNa
L0Y62XdZW0TXrZbaOzcOwyt0ROy3tB6eggD94gQcD5QuoNI1XOxCDuOvLoDLT8PcGY9Zgc6PkyYO
OIqDCNhwGtF+tMVTE0jv6OC4uyPu/sXwOcZfOfCUm3ziXq5AIFlPQ9R5dNqtX35Q6HeFX2RbF0ba
Rgltuu48BfEfIzRSgFgbtv2kYkQSo2iOWqNFX3Qvemo0fdxZueGttVZvf5WF/7fRmMWlTm3tFqR4
+LWyUH2XZgONZUyLu86vw62fxy6VQBPXsTWjaFGuGotirLC5ZqDHSsP8m0mI+soOLL40XbwouxZV
t9V884w5UTdDMNDXOKZqM6Ls1oN/EMiI486hsphT34P6ptouXtkqvIpSH2qG6ZvrOGvRRWlfu3S2
5jYUMZkHM+WoKi7gHkl8qNLbJ1XNy5QjZalaB8uqG2G9Joh34QvsY3o1PVgKQ0Y5ITMopPscBiXT
dcQl1I4UlbRJPSfx9BNzIiByvD+LBkLkLWEZuHyk95Ui8CEuPdBENHhYcp5iiUKhbNFHgR+gBmMk
oAxEh+tVIlXNE36u1rfLZog4EzQ1sXsGIHAZoDqug+BZKO1X3bJLjvhFebECJLi6P3ydBge7VUQC
JQktkDjiZtepJNq2bTiAr3IIMrX40IZD4iDgN1HQNpXAWRBnMFgojYyZNy1rDGZLbELRpSv8ZmkW
VXVn6n55kGmfbJgN+LKLSls2usoQeDfZSkT2tahkcWX3Y/3Q6l5/DV0RcXQSPYYRUmDsIDNHJ4Ob
N+b6dzNRNXrsHhllBB92iXNmWru5lKsw6MufCIxataA4iEbBH3gx2goxxDhL15O2axdB4DyNZkED
PvGtq9CHDeZbUc8XO5h++iNaoHCEtGHzPd9Ao1fHpGl+T6MTrgzLii+HXKfvhDMF17m0N35uNxeG
WYxr1fg1MyvEh2+P5Xil7KTdZY2dXtKxCukb8H5c+JVDg7HUfOAzGg0XM6zlgxiKVi4yyunLLozp
cKX6sA/18N5TtIjSNCHG2OhAlKQu0ykctBJXrlRrix+80Gv5G5mxv9bCQh3TVCtvQxl9xV2JTIOi
GtoGuCy2eRXgZ51d6emxskQZAisJ7YcMq+tB9MhX5TQpPIADCY3mkKwEfIP7KIgw0iX8CKB8qIa0
sdpbxsSTduuSz9VIw1xF6cFLjOh7Gbs5whT6KVtIWSFYL38IdwAkUhR6CtdeuRFaYk0/zU7HFljg
qrxrgwDQhBKdV/+KeBRrDEI3OJgiGszAHCioo00wGuyeJi06g6owEntBP8weEpTvpX7ZJYiFhYjk
0c/SIj6apiO9gwhpTVmZ1gCbM6wYbVaXeRc0nmGd5q7902PgEmlQipghNrBTXpu9oKKfmw3/n1Ez
vehkpMd3Fbazy2rUEOMuBF1cDcJXloQYMXWIkbRjRVRsDS0hh6Hu3WBYMTc8uYxlREO9MqE6FyKU
4beuSyxWJtG1OhJgg826jR4Q9uqKLbOBndHCDLXosi5b4g3pUArlEnjhq63Tv5vH16k376C7c5SU
bQgAnpZOYff0oKxJ1N9jgn53TkONn4rb4SCvip+Q5PYADtbjDo7X50OeHiUl4xg6Dxd0DA4t+2QL
lBWeaWgdAvnCUzSIeuwhyhunhc4MOHw+1OmunGM44RRk+5q2wymPP73dbtWNaKTTT93S2jqP5mrY
pYdi315rxJyeGWk+V7zd2FHVtDybigi7S8eez5mvzpFNFtDy424u/UtjU24oBe7ntN5gyfxftedO
G+/vIcc36P8Cm7fucHR9O5o/IA8fnXTguswN7WnkgMYOmuFFR6RjsLR3/eFslurpSZl7+WbMueTy
6gr13svj0GVMF3nVgtV/kdzOWZYV7Rhy6TDSnjvLnZ5ST0c8LQcYqRQxoL5ltzE20UFt+7Wxom+x
zJ+btbUhvHNH72GJQXqL3PPzBzoft0+f5+s7fHqe00zcoDVXq2fmZaLkvs6+fT7CRy/nmxt6Urbx
w84iQe7lIc65vGrr7nHT7dMLdWbGvStyzDeSQiox3fMxh0LH20fXxTUe1a4kC3M9ro0S08wm277k
gDaoC5b/nbzfj57d6yFPLi6QztTgzxoQkEU7Y2dxaQDXtucuTXz0nF6NY5/U3QSflbpoGGdev7SF
WvokyKMRW4k1thMkCstsW62ghy2jdoGKmab6Kr0FoUrf6P9pWnJMpNBBBBputZOLnsxBw1NWz/fZ
2NhL7Os/EGlvve8OsdYggDdgTs41wz5aCl6N+fKWvZqWSaYPrXgZ0xfIHemCIW7P+nMBOR+8Q2Rp
sX2h+u/yJnknC5xRmcHY+shB1drcsK2GaPScLH+iz4UQtEYunpytzZ0WcaX+dsj52b+6tD6bpjRg
oWNISUMaFTPW7WW8otm20G7ld8BPJm3Wxbg7W859f1ffDn2ywIbKawY+l/PQ0Z1YF9uuXKtH9MnH
Gt108mBt8SLtP18Qzo15ssC6EuN3YjFm5Dx67kOCgO9cMsmHdxRTtAVb2xB89t/eUUvF/RA4Htp2
fdVeaR3ojOoqSS4/v5D3c5Kbx4fQcG1KYu7pF57U8aYXOqNk2sPgfKmaM5/1j24U+Q6CiuxHqTHK
1CtHD2Cpp7h0a+3WDvpV+ocppWwdbJzF/znIycs3U2ZQEnERIRJHrbCXvrSXWnUm+OM0cvOfYQR1
WFzOVIVeIgNfveNlXLgqzua+1rZ5rPcguvi6iet+1e9BCa8/fzAfPf65gm8aMzKeUuXbx2+Q0hVo
AULBBjyK64wHrdceaB/wQTe/fj6UMW+t3n5AOey8GutkBul+A2mnEYgSt8FOHhDmbAe2JtRWsKSc
Gev91uTtWCczZwo6RBgVY2HoWXoAAtl/QeJeDt/sDW2w1dnG7/vd3tsBT3YmhlPVRmPNF3c7rsU6
uJCo8NH4c3nnRzv31E6+3m4wql6VDJZPatbq3zdYRAMPw0PvLT+/k/P8P31otiFJ8EQSYNj6yQsy
ZsQtpwJZqFpjft12u3qNMX/rnFnp5oLu+3EcTjTC4/BlnSZCZhCh2cKC/ahX3UoswyXsGCSd+3gT
IMKGKz2xyrYP4fpPE5Zf5hvfMIqvnkGT97TFlBDOTUplo/Na4ihXIPyo36yKpYvLcc2p0v+J0Hjj
05ddnjsjzDfv3c19NfTJc4S7CbRFMXSm3VTaT6c/N+XODXCyujcjMZBZxQBsgTYdO8pl+qXbGbcu
n0ksHtYxXJ/do5/2Pedl8tX9PN1/+UaZeFX6cj+RjC7UpTPPhLV+OLd2fbhSuobUHSIUabGcPrnB
qpzGKdA45EcS0BftpbZOluwvV8Y6vgjPfMI+3O68Hu3kYcVJFQUtQhLek+4YLp1nC2bnao479w8I
dV1n4fxh5Bp3klwhhyKgTiIveyxen1dfAvRM5aDB6lmWg6LF+kNW8szs/uD9eDPCyTKZ+Q66yYkR
AipoiXfX94+fLx8f3bU3I5ysix21y8SuB50Tm77U1xhv+qW3BkyOsSK/l0//7rj/qPn1X0Y1v+l/
fRr9/D+wCcbc/a8znf9PHhTpj9ctMP76Pw0wkpvRqdGz0gntI+5mPoP80wAzDFpjAskGEZr0u6XF
w/k301mz/iJUEK2ILuiacYChzfUfHTDAgX/pbPeJYJs7VqbOv/uDVGdTf7tiAIZh6iI1ozdnOUg0
Tg9JGoIzXU+7ZzI9Q1gsVGY1QGdN6avfo++12iq0+qhSv0hoGbLiMUozwaYhDSLtd4POEDuqORGw
Qv0WyluUreoBMVi6HAfBxqYPjDGFK0grptkApfcRcFPfjO9DlbAASxxwIOOq3eCArcHuVKHLtH/B
75os7CemXQF8j2qlpTOqOOrUE8KjIb7JVBp4XyyCzXwU6owKCjaOcqpcyyRCT/q9n4IZ3trHyC8O
YoB8/sMGmRbT/6LbtxsnVwQXmZvk+G2RNfnTU2MkGmJ8o9fiFP/QoMP3soLOK2/T3FTxRSQqBNGj
b1Ahw9Shams71pBzsGcoHJMDi8mwaZMS2/kiyix9Qt0rYcGlWGjCAhZhZvTyyp402CX8Ba2jp+gV
Y57uApRq0OuG2vQOanBGNk0t+GvQXikxJYWDHb0W2QBzdRCQwbhSz0yz64IMHq27IBS4rwjqiMnQ
1qlQCyP9kWejX7WL2tY06M8R7IXxshFm4bY/o75TzaWwxKgkAP9MbyGZBCBBtmaRJ2I6oF3FKu0k
9WhhVTREfKdRTp8efcdpgh2QYUhLsWoSbzdaWvw7SAYrvdSyWuM8mFtSqWMRxMJFlRtFRrCPzcSF
G1KN0iiwAaRReBGrCElJnfFwHgHHTeIYZLqAI6sKRs7jpKF6NFqd2+60MZXhwYDsNiCDntwBUpxF
J4UI8rDZDLIk90KaA2wfbrKCN8t5/1E0NSf8snQeaa50xar0XAxygSoIdIVXO4qFaqPWoRMZlUio
5YCRqei1ttkFSkEQYh6Du9KManZUeB6cZ+GamOVC5NjER/SObxEeQBtsA7ELpzmRz65z6GuuCv9U
bFgrEWrtsB+LMdI3hm6U3SrKnOg3yqtW46kYcBLIlAfdobdkpZLmkEKkwV2Rl4ux96W1isHtVDCp
C+trACmKPpFB+i1dKIsOqpxq+C89pKCHUUj4s9MEeBAqTwSLR6tMvd8OrU3fTfMz61ef1QjNrRpA
4UIVcfK7JjfA2wwJzkyzGegxixrYGBFH2lQSq4BogpgIM6DHzZzr+5LWnOgbEwd4qEn2hpreEbnh
G250nSQ2BzIjawpwPK4TYkiN00jvrrUaNvrS6cKcLgKvSfC1CKrEu4SBqNvAkctMu+C5Tc6WolTa
fBXhFFQ9jT9JFhOYTk276pOwhaHTmZ42IbpHlzatW5Q6BUEVpNJ4AzcyMrMDhgbXh17f67kUNFqN
CMN6N3rPBc+pynClsvztPPB5aMBGNwJ8RN9c3wPbKMZV3hTwc7H5mEW8MPsUR1XkeMSELLy85Bjb
Tv4QMPH6dLz0Qw9bV2Iluo2bo3GBmiCEgkqiIj+LLjpNTy1w60jHQeXEsttXsswBfCVu7eHlyqco
3PVgFpA1WVUFEmKoIrqUC0PF6bihXVT31iZOnci+CEY9cSMSA/yxWNkydegNRnObBq1ONDnPvUqG
koZbI8sIHzANA/qGZqankuI2yvZkNXSdq+1wzvUx3AWzTLTftRZ1psNNBhIhlgOYCczzbqnieztn
Tf9BbAJW9FzRsNwkSVm4R1PmtkVpKYz97Hc02XLIFn0RFO1Pva1Cy2Zp6wvvWzSEARENFUWaFRrH
FKsYaecy+l3FhT6WSy+p+58+RNp42drF4G2d0XS1i5w2qHdj0vf0nqyaifl37jm6/9TUpWf/0FnV
Ksg8Lu7DyEkymLy9LJ3yO6DaQuxEbvT1N5nUXf67l0L5Alp4WhdfWP+SblWj+kXqO8QTUmPUEkri
zKMzWWUXRmbYzVVswOb+kvHl7m41GpG9hWPNldZz6BUmWVtdZYc5oPU877yQakZJ3WullCgN/8oJ
QRBeQnNy2o0WaPaAn6622pbLLnXfxNrZqVw7c5p4u1kEW40knF2CELpF2Y9i0dvtqB2rPkBdfI3N
I7d/h4alnB3w+sk7o9R8P46H6E13aWSgvUVd/HacxhqHnnSTq5d8AVZl2Zwpsbz8pv957pqv5O0I
J1t5Lw3twYmCq5isSJisV4BR7F/qnjicVb2m8LLqtvF3+7nGHQkPYlEu/xsNm/nodfo7ECyLchoN
NZufk8390JL0ndHPDn77W5gcmPXs5fTQPet7EpaWWCpv8RL+xDVFr6j3Vq82hzf/DPNJk487gOCe
rEfEodTM3m+5pjyNvSjML5FF2BfmKl4F6+Zgr9pV8jcxZjSo/rBA8m7E06o0FpxKw3NzaW3xid4X
l966XAdf5w5AeJ88nLm8twWSeTATgfjc2bBRcLNVffsKFaTkaW4GhQt09gJ8y3KuKMRftGW1wrPR
c0AsNuMh3H4+7EejOry4nnARhlH0fzsqiXGdXooCmh5OrvErCOdF21wV4R8VO/+5OKqQkl297uE0
OHlzYt/rrLoEyuX9UKyzpqpXNfbLz6/l5HD9Mgr9WGlwCqA6THH27cU0jRnrSVxe5sd6Hz9Ga9gX
x7lsED3m23M1g9MZb5mUn5kCTEuEkuapPt1Mc8JRfGdfRjiKh27ZpudSTk8fzcsI+JOocOsMIk96
FaSshuPo2ggm6pskMS5beOxTHV/0frb//MZ9dC10seXc+NWJ/JwLha8O7UpxeJkSZy8I/mTiOhNC
T/fMCnlSSp1VwagZkQRz9DKEwDXzdhDYxbOm0dkbyPRaC3tX28G7QDGy6iOdk0B+7TjZMUuj27Ea
ruAr7j6/yPnnv168XsanWudQ9OQFOe2iT6JzEfnZ+9hO0xtTqeRLhs+sIRWcT97nQ717Ef8ZC9We
QLzv6qfB5kNvDV3q2XuyFVdQAknHXIarblns7V2ClfLMHBbzJH1zaZawpURc4Xk0tai/v721WZ4D
s4/cDWZNF6SF26fIi9ZWktnegUp5mhyYlSVnoKCZRlQjmefWuQG8Lam92zxvafmtpJHPsbJ+p5lX
rR67zQaKgDkeO69S7W9dcH4TkminsUgjJFG6mOVuXVWZu8pScwKoymoZXyUgOOFjROMkTXz2kdG3
d1ZQ6vJQ5W0mns/c6HdvLi3h2SlCR5hyE9+mt1fuAZmjHCQ29WO5hzy86J6bhdx2S6ACy2QDmeKf
j9D/L9X8L749r+79O73y8RfnyLB4Xa15+Rf/1msQGKM5pt7HCsLyO8uS/6nXCOcvnZ49tpJZVIJe
hlH+o14j3L/QKiPVmmVB7J109jT/KpY1U/+L5RXzD1Uem2dMt/8P6jU4EN5OEVsK9EGsbdJk7UFH
My+2r5a4avKrpB8guwhROvcii90Z3O25m9b12T9lUR0RXVTCdhrqYZt5efvdr0va/kXeHMK8cEnh
KAoXRX5FXKtn5dqt20T5deyb1SFIoMiUpoA9pkbfXuSkMt1rbUGYJvbqaDnkXnmU0UywNIrKf4Ql
jvxVTQG8VTS24Ie8Sjx0FlNt5iM0Wz2uKUFoeQjOuHaG8KCR5EDQQJfui9pma1V6cc9iyZ9Bv4hx
BRBd/200noA5Hohtm0eIBPuK9Oao0alM5VMZbjAWO94C97OAlgvpdGMro9opDnPPQ9Kkt5rFyqgN
WQunsRfTHsChvqegYj72dgM439et4eAVrbPn60e+gOeHV3ZcpytSjQwQfRM1GjcyONzDYySMUNOD
Q9C38TeGAMyUlP1RWol/EIFD7bupOMPrcXnord48ElujfYmVXi1LnNR7SfwSzJIoZZ/gViWQNtMd
jYXbBtZBBhHJu5kfXgRpbDwahaMfrSmh/zFV9VXgSWSaE0hT1/Ltb6kP46PPTJhXMkYZ3otqXfdG
uRqatF2JkbRhz+jVbepM3RfXjYt7UWfiIspIRNPIIHKNgPKe6qZnTrDJXWVC+ypyMz4GdRJepuid
4RNhmP6m5bZce4BVfmW261LM6CJyYtz4uSGlbh8Zbb6ixuDcG6Lpr4aa9Tlug+pC98Iw2zRYyH+Y
Q689B+lU6YtCxM66lxbE0iFuDzq2qKPTp/1W5rNCnT3JoSDUDrZwPTxMMmu2Rs05e2kMo7sLxrg/
MF72Kzed4O82BqaVlDIFrAaZV+8S51LL4aD4LmarEDYjFaZMbJoq975UtkpWnYmq2wIoc5FCnt8W
wg+3edC5UJK4/39TV0wuJXjzbaBHz57KJaCFiLR7b6Zq2lrT38eRozZ56hGda3XaQyUK+yj1RltN
sPWfdHSrD73lkf7rIk9cDf2gf8miLn42Uy3bG42odvU0pI81jfNHAgwUnPg0JEM1CPqvHdaJpeD9
v471rl86sOAvCr+yNqHFdCK6JrzREO1C4CRrZcIWta0KfRaelxCXirRch5pdriHvUCMVhbc3jay6
sLpSp4pJEKAdBeMzZRNFcHym7yeHiJxGRQUVADN7DJBbHuPIMzaiRprpFoXYkMhkHXwFE4a0ifpH
AgZnI1JKX4YLGbEwUvMi8KlA2fqICCxUcDN1Y9wkcd5uhD5N5Fx12m0+DEiTs0DuJtW2m9GBapFR
oljViWjXKJ6jY4Bwk+igNKT0N4fJ4kXYOaOPlt0rsht4CdrSIYZtCY3duQrbyrukfuMQbmd6atGh
LN2Ug+eiM7cd5mnCV7OP7TnaHQpWBwoks3tFtKLykXdXgtQgAVeldyl5zm/TdpZD3JLIG65ZIiH4
Tap4cgY/u6hqMPRpR2ysLoIEciHEL2FAGIkFtcG11ligu2wFu8gyxktcEDW8bK3f1iaoMG1OgNRz
i2qdUtF1KSp1OTm1Wpcp+Osmaqxro9ScNcEm3qNZGFgg+zkATMTlRdyOwfymNPdk7zZXXsqUBqjl
YliOSbXjRx3CoRl3bs3SLLrC3eWtl39VKpZr7oq16eBqA5Ou0jsmPIkqMA2OTWzSwqVWfQQvDt84
iJrxToald00RGudjIb2l0ksyeVpAez6yh50Y0+xiECK98q06OSSkZB/ydIKFm+XOLexy8asp1Ay1
IgTwCxVgBZxRTfe9yijFFj2wV5kr+8Abi0+ip/D8kCrb+FGEufuEhdj4QSVUP/rW/2XvzHojN9or
/FeC3DPgvtxy6027RtLM3BAaaYb7vvPX56HsxFKro86X68CAbcAYV5MsFqve95znyPGlEcsRSDIT
sZ0CvDwQlpH0L1LROFsa/igoybdKrTkjc5xWQIkhxrcxhTQPQyXAcqaEfcP3e2aTGFo/9WVGWq2o
OUkY0kTwg7TInokL41sZpy0Jzap8bxKlAB0VdJXcz9F8oLiMcJIC9pY4VTMlXrgqFJ9EQ9M3Comw
imySvCkdso3aDmthuCJ1ZDcqkZJ74jKAC7UyUqeC0rwmyEN2qf5ADqlXdNVSIiynMOoVed9fQyYP
CXeZSwThU5M44mDN21kUusu2U8wtNf3ey7V88YYcPJZBr8iH/qA6gdWhJjdVkhzsLpqoi1Rt8JTT
R982Si+j4a9N15wzYVcqcnirRCSyUP6jbmYUoCjTOZ5cIUrHl24WJmgnEWu4JI2HvoGWCC5D2vfg
NWjMtPW0s7quvhuLOuOlwRpUuYsUd4EXilDe1TwNbhsNaBeoodpLlBI4mz7GF5FBd8aW57TZ9EOl
bue+DUXwmAZ5hEFP1fJtp/b/m9Z/l2VOef9zh/FbE5MM+/z6b8/F6799K389hx82sG9/+q8NrKCL
WOTkFQmgSWsB77/2r4Ius4GlmKD/5beTTDapf29g6UUq2HxNC6QAa7zEnvLv7ask/oeIh5mdsMGx
5M2L9y/sXo8a0ggFJGl12qF2QjZAifGoriFNxdDLFF0dcR/qtuHXm8Attr2Pks+drmKEHu/u0olS
27oZ/uc8+Wm847oX/ARLiVrGQ9VlN2ySE+khKq2tFPz+eiD55EiyrFoSlnMTnMbHbbluNVIYc153
VmbsodhNF+Jz9jpfRj/garuWN4C/sNUX7efoVneSo14PHjJNr92uMMYzx2ie8eerfvdbjiqsRjiy
WZn5LV3xDX6Sa8WvKfSpr69YOjUKzWsayCjsKewcXXEtJ2CPFgMq3k/lRQenCDfQZ8PrzS+9Kz1O
m9Q/Jzo5qh3/9Tzfj3l0ZSmukSWdGRMiZun1HlmlyF/LR+tluTD8dpM7XDT0bXREQP1202XBinzm
7v5FLDmaVRI4B2wMuqzqwD4+PutpALQASSnAqzP91pLhgtUXLqkp74nquozm9pa2/nNfzYQimisV
alGuYkX+E3ZdepFKPQigmM+cpS9wc1fkbaPf4hrs3ciUvw9z+9hEs0c/7z6ZEXzJ9WD3BlGz4wps
XMjf6lMBBH8xkYo7G7rdaXzRrGw9ZrQPWViir275n8Fnoo2lA9vucuuhzKlRyeVEwjZ2KiudL4XW
vFRkkKrsAa1Z+6G2Orwic9ebxBNF3a8YD65DqxnSXQGlPRejiS/Smpe+kJOmduYD27veFgPzYMn5
psgK4llaHSyu0q2ZhAcyBPHTYHdykkG9C8T0Ui0JAVlCkhOi3O5a8zrpyz+qmPxBMXCodOtHlwq3
UdC81nqztszwYIVi+WKQ2thKot9DkJpU5Y8pBi8c8ehAh9Ab242h92xQUPvpwn00ZwCyzfG6rkt+
XDkItiHjCTNiP5/bg5QyNaSEDJDu+1jkP3rQaVFUXw11tNFy89EyhU3bCwW7/+JWtuD8CslTk4kl
H3bkznpGow2lwIVmzhaRxeP3uooPFsEyaiVC1NSy3G4KfPWtCkyQQxis6HamB9/37L1nEtmaie6g
EfppNV3htdoFaUKs8LyT5FoCTRbuk0G5qiX6hiV9XPxRzpi0e8Sha7KCfp0XzW/cpDty815lgwWm
0bwgTa9wFTV2ZGVPqcWpvcrupDA5hIV8SyQlWnCRQAmTdGl71SpSRsPIZFY3pHHiwTIsnwgrokXz
J5UTXGLmO3iXdxZ5dIFyyCBUSz1QbdLpHUIDALaOjUEC+OyVoQp3MgRFnk67nMzSvomJTlYzr1OJ
f0dNElbtXa6BEM8ysPP8U8b1Smxy+Fsx+u/psJCHrKm9jVZDtI0aFYcipM+5DtGmzdpfU9x/I9CJ
eHfpNRb7R0mKPbnodlEH/4FecuKUaf46Z+rgVkqsubGu3EGNe2q1DPmiCqzUGkiJwY24iZSYlzGP
ziEyjorBbysSn7S1FIOOl8LP0VqAiLAm6rGCVrwL9v0m3YS7tVBPJsz2nJ9h/XYfr+v0i/i6AzUB
4HBceBbr2kgncHSOfDllznc4gd0P9Ta8EmxAj78GEOTJXeMRw/FgOJwz0j0gs614SC7L7ddr/8di
5V8XTY0MSSp8DOAgR8VKqhPDYKxe6WAkqOqlC/9FnM1fI1gr4YgtyZtb5uMSy71WlnkpAgcQ6abZ
NTfNriw8w1+2LDDX6c58sfbKI67g5qyH5ajm/XnstQL3rsImLnlhBjNjt97KyPTjveVMe054JKg7
8+Fc/0X+qMB6Gw9cFQgCzaKy98kFELIRV8SG2G5g7LDIsY9JREPaax24v4z82IMdndqkqe8mT9Uu
xO25X3BqW6ZSwFRX2pK4AoQ+XnGWJCjEQOo5yQUpWA4Z3OaPaot97bF0c78/SOewY6fu8fsRP23M
JAuYn86IZWMHmxxHR0f3yV1tOYSTXQpnxJynxzOhMNFdWHe5R1fI9xBlC1EgaHEHGhmrbWXYtn65
GzbFRvC/fj1O389/RjumDxlYcwohQDlEgIkLpNYrH8jycPILqvmb8enseCc2n1g8JCg1CAzVTxuS
wMrnxgjJlwFtf5XSON+nWwKtHvKN4eQ71DnDrb6N/bPz5sQ68GHcozell8wJdBbj8qagL618Att3
5FBvFFyA0d7Y/Yuux7d3hRFNDjGsClzx0aZT6silD3qWW6yqrjTY2jbYDbi5rI31Z+2dKzdnHuXH
cvvnAY92nOEcyhXSjnVAie8kaoFwz44Nbrw/XclP5zaXR1L8v8cjg5gjl0i/4XiN7+dRGaOsZTxW
d7Kr0+3sFT5aM696mm6jZ4XPPIyAq8JbZfFfX+yRe+/vwXkvIQRhK/v0MVPoOXbhyJso3wrU7mc7
7O/QJgov2kuwb+7VH5ZjXVa1k3aeHm7gZneGq8NOd4nRpkelnOnmnnqPdJrt3AWZZF7WoI/rEqg/
Im4H4oXUWzPwOoTfIC43ePIXlkIe9/kZfepxvx/x6HEL8LCWLobfD4gf/vqbXzG8qJASeaX7vxjv
1Jv7fryjdanPCdiaE8YDI4BaQviuerEH3fuGgM/sD/LBx+VB2PVb69yCeOLVpYWsrZZsmv+fHnVt
NYUlj+r60Qk25FRwOmj52FTbdDe7zV38PZls4fXr+XXqyEh7bCUBqXTEtGMhgJGTcj8GBLUUFzg+
MGSCLdN/qDt8NJ7kNRu2nNqPvzudyMnD3+WJGsCbZ+vouIbgBhQc6yN/vc2yd9/zNhGIGw/oE4SP
BMrib4dQ4mgH6ZBvUmegxeKY18bPtQTxvzEnndi0GRJlFRNy6PovR0+4jMYug7MROEr2s+kOqtjY
iXD39Y09OQakK4sCC03G4/sKnDEtrJ4xwv6XVez0+lsgnNG9nJovgC3/e4j1v7+7iWZqLKaSCAwh
Xjftn1E+JzU4N8B6je8G0MxpMUFjBzRysB215FHLz1/fpRPvGk5gCcQBygnwA0dPQh2MOOiqkFSR
2fIFNJnpQASJ0HtzatlfD3XyYsABrLI9CnHHG2TFlEkJQxtIKyC8FKzwZyT2918PcerkYcrIMkSu
SWago5MHgKqJMy5PJNmtAqtlC0DfNjaye97WfWoh/jDWumy+ezgyuu0+WceafHUvEXIUuebr6qLG
9u8nD/+Xr+6H8Y4OGGrYw7sVmAydy2ceyED6G06/v/pWQjd/+vpOnpgXHwY7mtrzVMTFtF5cW822
ON2F8veMckuuP349ztm7eDTFdYl6ToHIFpvdmtqT2SFWfBohqa2rXrRtNvXTuXX+xET8cG3rtb97
cMEkiOUYM6TM4TomkUwLf399VadGWOcgok4aMWwejkYQzKac+kggrC24sZpV6x5uvh7i1AN6P8TR
RzkRjSGbJYboe9PVet0xOSz1GiF685mF9PTFsHNHrAF85Zj62JXV0Ex5Rp56TyaohAxCOid/PXHa
M8mk/u8hjiaBteg4BcSEVaiUd3pIokxjeiU+kGkIboUG2K2sEb0ZHADIuYGe+CiwaJ1RUuisx6aI
nbKtLjMt2c6jvKvKfEtn8cz9ltfX6+iLab4BYSC4Ud0Vj55pBxpMQtrN8uWOf8ItAlyHTNrVDp1f
kr+Y2QuC1bdzKY4/KHLXayn77FZ4XcA+/QoVHzYVDwWEw9EiUNHKlkqRLIrGRabFEtdeNmxPdF/c
nuVWrFPo81jwFBCQGqKsHq0BeWa0alFyxXqGZ7LuYrub6lsrsp5ZeK/iQf2WQJ0XRxJ50oowzCw/
JCmK78GEiESmumMs0Xd1Iq6j0nOysDqZ6p7uN8QQ0Utr7MlAi1KLC0nFofoQGPH1rBCGZMy3BAic
IYifOuziSPnnYo6mWKPNOUm1ELyyC+tF9uK9eaHdji4MfPd8+eKIPPx2aDDBDnNkQPykftp8qMhH
Uf5w6+TN4gd/JDf1qM7dJU/SreRo0EwEkvQqJ7jLf329LJw6K0EylSkR6qvU+PiDvojSINVmQzDL
dxNb6JqsdiCU0Jfualfb1DvZHS4Vcqn9s1NzfQGOp8u7ka31JX+3rJZWSPYZfglnEshDiAWK5/NO
j6orWYBTOEq3S94Tamq29w2CPzvLtUObJp6RSy+I71+ipLwh+WIXyUvunrkpp9aX9z/teFtgKXDj
6vWmQOkR7NU1rmxGXOPn3pmT0ww5Gp1DDaUKis2PNwEGWAeMqxcczf6L9RLe6gCIRL/wxkN9Zv8p
n3pDqZABdgXWvXadPo7W5nJOrZzRJqF+oOabYdHRcRgu6k1gTZIzBeYPYnm2pl5s07y8REizwbiy
H418x++/6GqxJ6h6fCwE849A+lFXjMVFUIR3kzHeAp/bjTPpIM3SPVJ9fG7K4bcoATuyUsE584hO
XgpXgEAZVyUlv4+X0ghYyXKDQKHw2bpYb571XfbyfbKW3TpO0xysm6vOMX+dB2PRROJ//mHqqrSF
OYjwxPgblvuPg9MEyBV9oBJWtZnkBdAdn+oULng8yZpdBChpHKPRwk0QKoHbYwbzh9kcn3ulf1GH
pr0cpVm1FRQjF/QyCKwyBdwLiO+dYRCnwxLDotFSCeNVqauOJEiisyjK8GMkpcEojWorDjktizAa
vCyGJ12VVkF4zfIg1XBBUbEFLtYj1QWpl9vBLNX3Jnk5fCwtMsODadtjt7TnMLE81Yp6JzJ1xEbx
8AJ1h0+jrGgbWiEIWRJsY52GrmSRUTSk5rjpMMbfDmLCMa8RazcfSaOPiOb1zFrNdlnZdESSaT8b
nRT1pTDUayucHvJ0mIhGpNSOXt+Pk3Kyp0DbZXTYBttoRB0ZGsnGoEr1bdeo10oY/dBRdxE0Sre5
A9N63QiQFeyWhpGTiiqPG32a2w+LZotd91iBKSaHb3pua7IkA9xoOIJb0zYWWSTdslI1nwgR41HB
DNNYbelaZXIj6vOPzBzwJJb8IDRdzwnxw00eXMQL2OxpUJA/ShESFYIsRpVkp4yYma7odN/qKS93
+PJSSURtiVnT0VfyqL5YHflhs77Nads7gdJBFRfAwTpaE0TfrJxA4DqbDEfT1yZPuHJx+p6nDm/V
DYYU+WUp/iYm6XeeTOT6tIZoz0bnl4l5UNUl3OXpdFGq6mvZJC+hPt1NyjxvhKV+heKX21NGFE9s
EkDY1X3kzjNNz1iA9JdExYMakejdYU8orIiYs9pRlHrXKvQfVL16ojmJ0ke50uqMAOg6BAkpCrtw
qu6NQfyeTgXSzuJKExSVtBoUOlWNN6Bc5eV5Ha2Rf1ONI2+8acPhe53rV6ESumS43EeYohH+8bPU
lhlLv68kcDovk6ulrCa7k6qauZCofqoqh1EeH+XIuDHN+JkuYExqTvINKrnkxCMNOKbRlSYTqjtJ
vB8VvjQHKdd9YqlPeT49T+Z0IxNo4pVNeDkRU80WNLCbEW1tT2+NMmjiqFLo5IH4jcCcHaoyQmoT
dbGn2XiMSv060TgboZh1w05HHDjQkgUfa6YVGYYGCb3mDG4RJh/W7clC1aRCkQwNDlhDoRQ3RfHK
GXa+zZiRbq8sP5uEESMBhtSicZnZQgi0peTEWjYW0Wr5eB0NylbVeL2S+a4oi8KJ5BFCbHA1dtbd
pEbkaxrASbXGZz0nQq7QrttZ/ZGSTY39Cdmupnyz5oEuvTJcERS1VTM15Y1qXkux3EVzoNkLr7y6
CNfgkLE5S1dSkODEI/SR2WfXE/WbWLxIQ8nTC1wxppgCVU42VRrflPoEsz7dNWim2ka6jJbkj6Cm
l7HeMQnykZjSXHgmKkS2ZSN/NBNi6ZOWLrPRmTResvG+mSu4fUXoLrKJz8Fqrb0chIj8cvVFqFYL
gaBepFgECepd6a1pI9mGtVxlVNouxaK2PCUutsE4X5CH9CRN8l2uBPdDuCDGCK7HSvWSrP+WSnh7
1ZwMMnFo9ulUb6xxeW6i/rXRpltc68Tdt4nbjN19FZY7JZ4PixCPPiIagpb7gOzVkdV4afTHHOOl
bXbpRgwJ9s6bye3mxGtN616Lx6s8SK4apNs1vHN9iS5koJzEpKnGZUnCo7xIWz3TL1I9eBJQiauK
+YTwNLLnJi73SzHj/CC+kLdOc2j+z75eDXRu8dU7SktgtCyniiMkDetpwdQf5uyPLJEImw79E5pJ
GmelrPs1vo5YBlNtLUQ3S3+M2gRM0dXPTQghrpU7nH+BkOzMbM4IDyZ/Lqx0xTPqEBJmVT9rYZts
m068DWLxOjesDWLQfZA33hzWGWbjRd61ukJEd5lim1BgycAXRrzQNA+TyMfFxsweXqawLm1LKn/x
MbIXxOoY2y8aYrIAOeMMb8xtihrORtX4IyKANaebnfWGn3Xzq2BI15jerlUjW2xDWW7qRvfmRVRt
mtMZJ6RiF8yJLzVQscMOjcFC5nAfx8t+kYybIUcD2Lckh6oJouREukRI+bMXyV6TyumuaQgq1WLz
x5RZu1DDkkhE2eNoEh0bABHAU4eHXcxux5KQYK0uLTfoiZZNSscg+M5JLCJ1sI4+h8zuQ21FBcL0
SiOvoFcGGwbveNnMIeHHCvh/Yqike5zmjdsaYAXmQd0XE+eTdmQlVoIUW2ICJ0yhJq0F4Ia6JX6S
2yIgOJboA7OZ4k0uN1vc1I6sFr/x6L5WTbgXpOIRFO5ewfzek/aZqq2PSvXabBdujJGnCERrNAhh
35bIfdEeEAxWOJ1ZbmKx+6kPuXLAxq95yMtZT2IiSoVmmu7jaK4u6wlzU4Fm0rUK1CaS3j6oXXOj
itH8BOwb7rlKHQUO/eSgWA+9r7ds6+byw6aJXhM4Dlx/rLXUro/qX0uEG1zM0ZHR5d+sOKve1/bn
QUyfyg/rMBKD0N0i++JNAPDuWGFk0MkXyom4lzow6pKnyGc7aJ9O1UdjHFWEZrWX4mQdY21ocabe
BLv4QtigGT5ryTyi2bK5PBrrqI4QZ1I6UV9AkwVXar6iD+rwWXfKi79IrPH9OYHY56Lo0YhHpaIq
lCYWyLcHFW+NQ+RyOuEkGOLpPXciOX11aDGw8q7OuOMTSTiAUc/ZZnN1ko84CNh+uF+BWYAfbfVp
7tAMcdy3v56Kb63xT3MRh+1KjeOwqBwdu6pxIR2MLA9HryhhC4nDEXinAdSGNu4s0mIPUns1lhIh
kuecj5/ODuvdfTf0UZUkNmTE5eCTnZQeSnWTuYR+7hebA4DNa+cnh2I/b7VzLdhzox6dWMp2icGM
cMHqxtwvO4jamR8RkEL9D5LRuGvvoSiM23N9o5PvPG0CoImYtj411btBwjGFF4xhw226t7wVctts
ztYSTr7078Y5WlsUM1X6AvMf9ZPykWavC3wNCNp25RV3t7Fr7c4B+j6LVd+e4z+XdjSFwLHNQ2Uw
pHlpPnS+CXmeo4Jf+Ci0btDsfZc2Fe2EvrZNGFv5DocJGWOX0V7ZCTdnV6RPx+GjX3M0q1DkQ5MA
eMR71Fx0u8xPL1ukC2R4LokTvxnGRTDtfJRIVHbOeeM/lXLW0Uk5QhVt8hof9+diOeEhk+DhzNQa
nTEHF23W2yESn8cw/rFM5u3X7+/Jx/3PeMfakKKo5yU3CJNOim9RFduL+fj1AOvr8Gl9eDfAUXVB
roS4xd1lOSFxpXP9fapvxnPpbJ/GoIhA14kQWaLGJPW4NDtDS9KSfKI/k/7M9Rt5POTd/deXsYrO
P1/Hu2/u0XUkMZTPkd2jExTGVtAavu4CvKW6HkNiBco/eT16swVZqUbbHSbhdliE58WMQfHgFBE7
nVOluNxwvj5Xvzn5y97d4aM31uixPg4RPYi1OwXdKPkxfUtYC0lv98aB2s24I1H5rPr59B15N+7R
a6vIWL8FogIouFnX8SG70fx+k7gRRTfdTr9F2zyxz2sUPncDPr4h2tH7Gfd1jveRy4UegdTZLl7X
buPKqxgeOw80gaejsvZVt74If7TkxN+n161on2tlvX3YvprYR9+BjFgBsdaY2LjoNti9UH7Xe+Mi
vAo2zY22o7mVOETwOItbIBN50K46ZsCeWABhY/rNrfyKkRT4RH8du2eVMyfXMORlFuIynBVvpep3
O7euEACOhdyjxk12UkmvxGIi7AK4PVfDBfDHfKtso8h+UWnRdo+xYht/pEdIS8Oz9KfdrZiT9kzF
9NM7+vbY/vlJR1shAh9SSVln6WT+MoxLZTCoZGy/fkn/h7kB0gExB4Ks42riTLDzmKcMsu4mS3AL
VzrCfENyy6vIIbXeVe/FHlEfnkpHt0EpzRfVrbg99xE9tagSO0UOrYxeWT7eEy18P4qliZDtIFup
wRAX5r8smOF2vh/i6C0g7DuYOokrNS9J2wi3K8s88k3egjECpPu/kY581sscjXk04wGj1snc88J3
iELJZNC2iR+41By/B99JQt+m98nluc3ByS00+uJVgAbY85PoKk8xO1o17gYCmYHBsqfcyju8wugK
zo71qVmxXuC7sY7maGYp+Ax1xhLB0tdMmHiDtIwG31nE7bomHy8eiKf5ZKGwJej26FZWY0VA0irJ
THbRzao35Zi5l5z1xSvO7ilOHg3ej7Z+Qd4tB0TY83UkvQYBKHZ8sstXwangvHSoyq5Uv/Sry7Oa
iVMbGVCSgAZX1MonmZPWp0k3TciWrXtzQ/6tp2wzX/DWbwMBWI/LIx5przykZ84jb4fST3f23bhH
L0ayUHAX13HnfX4V5jZ2W3/0wkPqRb5yRS5WuGnd2VceIw+Dxybb7NObzBPOa0NPLQKIX1kDwJxr
n07PydLOSSJQpGw94teJ73lc9fgU9FZB/vQzdQmIOtsEO7XKomZDLoAEh0bY0S4l66o6ixWufpVO
t3fjJmFNWDa9W+5ENzikrnWer336Qv8Z82j/obcNoWfyKlCPnKGkNS65lr9uQGJHZZ1wSz/yzu3S
T52GVJi4aJpWPMvxYXcSSPGiQrNuAsJty30d/f/zaQiD70pxUiiDHK/kVQWucVyF/2uAhOIPO+UQ
X6p8uIWN4q2L7LnP5GdVDmsQAQqr0YDcHfXYx1b01cBaWCLQY70bBtSu8WEhvaXEHOyFFKK8v6sU
/29j/XeU2e82EJ/YK1fxy3PzHPbPH+gr65/527xqyv/BR5ykWcj72BFwp/23fdU04OWSrYNrlOIY
7Qi+Ff9lX9X+A1gd656KhxWz6rpE/eNfXWWuQKc4wmPUYd3/F/yrb3W+f9Y68nbpFJM/uc4W9E5w
XT6u60bGFFKzuvVFKsZqBS7darwpMJxawKxBeT7IfxGY5Ua5ZdMTu5GkCe6A0NmoYr0gGn/ERrGj
9QfnQT5keXk1K/Dx8z7/FlDAeXdrb/76Ve8xcx/f2LffitGW0xniCBbD4y5zqSuVBuCh8Uej3OFK
v00qqP/FTa2G12OtbdTlpjOEMxvCIzXIOirPji+srKtshsko/niH0ko05zGm7SNbvSdIpLsIvVMq
F+FAPkTKEtnh2mx/dlLhYlCS+8s0U+7Nna6kjrXEXkckoy3R0DlzM46qZn//LiYUKxhgH6KuPv4u
OtdaMxNm6etS4M996FGOvypie2xrDwqnt8TDTtBYaEz1DLv8bVJ8nDQoihB86dQZiDN9W4DebQa0
ipZngfPPbzPkQVW3E2lu6QMBkaYIKDmIVDvo6X1XAcjXObProKvdWE028DYjG1zrb3OeNE+AmZE2
eEvn+joZxzsQKfeKuPwofy9a/zDo7WViTY4SxiseGdejIn9TQG80M2CDCbCnTmsZPkMhSgddZgbj
6RTz3tOwoorWQyzR1yPLTe8DLwgqd1iMB3PWNp1hOOYg2YVeX9PHPeAR2OSzvqkEaH6l9sAfv6tM
J1jqQ9vgytVK7VVrq90cSbSJzXFbT5wWDcqRhThezHpzLWEq4Mc9ql230+Vgp3XsbOn8voQtjdmh
qmkazMQTD1Azqoiz1DkCJZ8RHvaHJwIkf3UsM0uhqAF6/zgZEpns8AwNjz/od3O6ywgODO+a4aCF
nhRvBPRmgZuWHvUTZogFEewhipz5UaeATWOv26sw2zs7JZPyQVrcJf2mj8jybPm5sez5CaehUdr9
5AicAyUvJHAp8ED2yL1roSrYp9E2y2/zaZcumyxR6AfRMyMpMqxBKxSZJ5NXln8n+TBeM5NHr6ls
fb7G+5iTeBKHGMnv0/gyk51BuxbzlxZr6eCA22DEBs6O4LSyD3SbjlfU+LWxU41dYO3hPMyg+hNv
Fv2MBgrf0sTp8o0eesXoTgk5gDe9uZuSnZr6gnjbxE4V7XrcWIW7iBsLgETjWa0f1Cx8rhqgZrPB
r8jmtyreZ8pGbvYi6Jl8PjSZV1t+We8BHyez04LbYZ4Z8XbieqoQ2+4B4L0Q3EkGlOjbaXTk1hHr
TR1fM+liRFSZN1l3zfI9nx6n6D6Mdwt3aaATL6WAVEh2rS6mUobXkdkDLSsj3kvjrWj5dNnn5qAP
Pr1+7Krta1Q56LC+XldZzU5NH9BgfIrQ11CF/zh9pjDq5TIzycokSMV6MsZ7qybAZSGHILNj8p70
ZeFlGmxc1lqeua0sgyVZLulg3kWzcL3I6WYA/6zPrDtT6NRoNvruAQCDLUz32EndqZZ9CWXKuiK2
gyONT0DBnEz/XQ+aQ177lsDhOkdlopZOWoru3CrbcjJtIaAzvggedGpnyn6LlWrPXeJZ2W80jXaO
s3tJQZaQ0xqNG8Q19pAVuHncrPWJ7hzkTd5804KbbHZFqCj4AIvwNul+LeVGFK/k4nbK7wXjxsr8
ydzK2SWk4CrE9uvUuWsiicAL3GfXEUx4oksjLB6q5JQzlPdC9kdlcRV4v9bVENyY7bbUtnl2u9QP
Ynevzk9qek34sgPN3Da0JyV+6erJmTCvj0YFU2bZlzoGd9GrY20bCe1Ga77D97IrQmO/frzKx901
XwoCNOi9kT3N2ZeNw9E3PjajBGZ0noP9Wp6nvG08o5INLy4UyQ7IMD0EbPn3aoziucrFa5Flz52I
OZPFPPakeb6Qo/JW7KZLq7d+QWCu7SYd/wTIP7a0p/daG7xkQ3ChyaSTK01eO7rxMsaD6WXqkmy6
qDU9E23FiHqnSOYQBJr0C5WVm7dCdPX1tbJJWk/Y75dC9lQrSI7LRvHLZ/toLicszWocW1QrO9rI
xJkCGxCsjBynbnWxj3R3+tdczlo7HjCEgapnsQp6fzIwnJt6tYfHn7vwbiKn0l4RIED8rtVfQoQM
oh0vrMD4BT27cYx8wVBUY2mre6RIQrqLQuNGUCEwskmys0LYWQleMousmSouaagFJFWkpj/LP4pQ
NTaaXhJ8CmMAWjVvlAB0OaGYluXbOpE8rW4v9CuyVTu7GLCPZ6GwHaxyKxrht6WNYtfUam+oSPed
FMDmlnpRTbxRaddmvjSQ9ySWrNmwDEBL5vkFrX+eR95cIfJFQDN8E3PA4XIa2FVqBnakTD51fNPr
AKjZRR2QX1eNMdqkh9hsDiUYrL2hMzUpWwcuviThqqFak0TVr1Ke6Vq1lenmWUVOs5RG92Ix3kKh
lPdmlatOYwnZoSuleUXQad+A+PCbQBIcDPlXrs/ajSyayZ2WIKudm+iCPjJd+Fi+CYhnvNFk80EP
EcAhAagusmIYPFxX9AbVqnO7JFOJiG34XKsE6iSCxm3Vxl0HE2LPIuTri2recoTub8ae07OkXCAV
aHaz1qBh1ZfOy+oQdLAiXodKHTk5b8ctWqQnJacEPyn9VTeSIVvVZXdnLHVHJ76zNjVohSJN0utI
Fh9geEq/AsIHLnhCdgj5aK+mZOcq1EorcSDHoGrdt39D0EdyeDxGF0LCOVfv4t8FCDlfKAPxFwr1
eZcFaCKaRYt9OZXUi8RsEE0U4e8h6RMnreLGjyjKOoY81hd1ID2aPAxIUOQEGGX0PCOJupxzvfCz
HtxGp+mC35lq7ZhW6uRW/tCg39yrqx4S6BR8i8Z6DerB2FlNWfos/m2VWBspEO/1VNqreU2jLGqD
vdTes4nbADtreMcpl2sTfD+9bXlcGV9f7deSqWh28mQLTuFBFecZkAQbPZhrdxpyOpdAAcr5RoPC
ZVQUu9TCnVZok0MprfNyq7zNKvQOXWZdKVr4CxAuUq5Rlm3C5Oizi7m1EeJi8detJAR+N87YeBTB
RCZ2cKtOKjoYvgOx2j+1gbUrQG+4lTU8jqFZe6agFE6jIbcTgEWa0sWI+MUOUkpkKVHR0Uy6aKBd
Cwg5nSJsRy9aLMvvy4iYi+S3YfajUwVJ7Raj4ifV77rPSeBVCiIE0mYbS3Htypn0ZxYHaYNi8aLP
120Fll6vLRXJAzTWwKnUmn02yTdy1sV8o/r8QAc+P2gtqdVQCVlsqjS8JjHEdKOq5Gsma+zkxfxX
w3M6WBHJwCDg4U8GQn5flpuxhANtDSw/aYOaT1BzzdHj+XVSk3SXkzuM0kLYl4N4SEskF2lnCY44
G7dBKTzm8gh/TBhSbCeqMyR8PItgKDdBMNxVzWx4Uu7WBtseHaS1Eu/CZlk2wX9Sdl69kSzZdv4r
gt5zkN4Akh4ys3zRFH3zJUEbaSO9i1+vr3qupHsHkKCLOUN0n9NNsliRETv2XutbVbBuxciRUc3E
K1tmvi0T8k+yFYVv2hrU5CQ47KzC3nQ07fagWYjFFO2r72jJEWX/if3a2DBm4KHqq1gKML+B9ZQr
tp+kfZ0KncpY3OT1j12kzgZz4Z8O/sa+nu2TVUWgDatIUyMCts56SerZoZhe0h1P6UpmxZjv5uGh
yAp3h7TL4smqvWhQ5XIV+pSRSIp2Uy5sknO/9qHTUQGSQo8CbOuooTm2cpJbM0F7RDp22AyNgy53
nuKZJVAV5THNiRHzjXy7NOjabO4Ucd7SFCD5AenlWhKDzleZWc+t1SjQavRZUh2A40pUFsU21gun
P6mkamKzxQKj+8sUroFJrHZn+2Hm9t9wVbBNDE/BpJWh4Q0YG1B3h7kLJMIjpCTQ/qzTQAiCpETv
5p4qOWUraQ559vczEEA8dlhe5yAPOcefZfq8NORmavPibzwPg77DoNFA3RdnFuw5rnZbcwK/p+UL
ye9duyOP4JCtRboTy/hMSTJE+lJOkWZnSPKGhtAGS0mSOsYNOB5Ec3a97mfpnSwL+RPcFjI7eodo
efMCUIfQhNoO84UtuQoQtnYZ25rpYa0GWreM81u5rs7eC7RNA9LwoBVig5KTwgrBWU+0A7nlPcHg
g/GUTOZW16aUtfkNdoVmmacuOqbKDXehKprt7s+qggVCpn3rLQ9amn4pHfm1Q+lIegc3Co0r5HwF
qvAjQ2znerB7ynFTdh43R9CCoYAKGVe16YNJvikqM4EQM231TgdL5OmQQkWfAF1l/kU2T1xOdpiW
jYwWFVYWLEXPPWddIjat3946YxdrDKsjRGPYcKvCAXb0XM3BcJgqu9tafgOtc5DksA/JIZ0m9wbz
btLr1o0tElq6ueHECPVA9Atr3Lmcv1w87Vy4Z6Oq1XYsDQ8Urq/vAKi+d8BAo0Sfg72VGdRoqPtL
QK0al4fySoqshUZmuOvdlc7k3V0R8wACs1PuW6GvwcdbSt84Jp0yjlWuSCCX6GvLyUhPg/8drHZx
FoVKTsO3Sw1y1qx6PP/9FXV2rlLtvndgeqb64LHrb6wy0G8SAjGOTpMcgdQ0m2l1140KtIckSbqT
rPWnlATzqyzdu/37oaBcJSF+6vCl9Vq4lvVCj8W5LpWhIt6HD39/9fcDY6OnRdd55tULVOupjGW9
/rrrhBw/R7W+GbrSZFB+1aO2fhW1YNm3g46clTporzeJf5UyZmfZ/ZmDxb6F6mrGtlzBDZKrEhF/
qG89N2A7W2V1TBcuv9B8kiNwYrUx26oALEyiRlbUN00HYMhJS0TQsFrnMOfIvUmvH0q935mFqM9p
Be0JwuK0c2fIvqHbnGp94kYa1H4kRN7d8UIBVAbTfhJDEGldkEW97dClBQoZTVV+Ke2xg2jpBY9y
ENqN10B61FYEAHXxMQbu1e2QeuFCY2qfz0YWdzye6BbLJ1n0ClJ8O/3xRXMxrAYCizTvayH90xyU
J18Igaelnd91MXUXkToAoJrZuJmyYrhlN4JZ1IClXfX8ArZ3eGpYu7wCOaOD9D5LfgYQE4Jks2hs
1ch7EdPkZE/JdaEn5nwvDFD3Qd2pO68a/XAwaxGaGBpCvfBaAJyMc1ZRUC3B4VqcMjj3CZdMDVtn
tHgyjx0l51u1amdudDDQyJ+K01JSKXfqtlrt7ihSczktCIO9zuguhROc/daj/ALRW+mV2kMe9W+q
pvduCk+X+zy33sf1j6OAQnO1ZJE0zYkfkv3QabnzII2lj/PrEQn8665w7O5phHu6I01lmzntGFdr
Mz2OrfXUSxszXdluPFxCxxFBL6rfOCf3YpOpLLiVVvewthgDJC0xyv7EjfK+70Pbzl4sj0itLA+Y
nkx0x9asipaRW++is7ckgjFzq7+gVHP3dvpeFK04qC4jLepOwxQRobHH3FOvETXYzunrs1l6zyJA
wN8u+kefURfr66taJHA1QpX0+T4YrGCvJ+tVNic2VnKa4ZLGGN63aVkdOhNplM0oX1vmrTFbIiQW
sAkpPxHhj6TgWCBxRXoD+rKnj3i9JfXGFmE8FNMBSFviVj/E+dQbuRGtuvTGfRrQQulyPExeTXQh
RfYZjhmo3Pq8tu0fMwVM2s5OXNe4RLikvqqpb2hHod1VdTZGyR+f3JqkIY8H7NpKMdnQgFqN2yXD
sTlZaTyCXdv0E/qixB5+lwnGp+GHhGrt+sH/tLr1j2e+ibWoI+GPVNxmdgl0bpyG8H6m2Y7s1hSR
VlQoxbtwXqFXy3Tdo9W/Qnnnsz70e7Xi4Un96TiU01tDTFTPDTMyi/mlMVyHPz/cY6UIYY9n7FHj
JwUqaT0R9OQ/lHxHFoofKn06Lj3lTP5ayuLIXg0GwzS/5Di8CHM9S9kcU2l96mQHZYtDLJjwwtXF
mbkG9LwWHRg52bmcQ1wqwLN05sZcrtRToT+O+XwZ5/ZRGTVlQ5H8ZAR2hM3MEWzZ2aaYpvPfL+2t
Io09UDlak4TI69Fjy+t3lJc5D6H8Q6V8NiY7C6XZ/Kqf1DIgv+ZXP03rHGeqfFXh0UFePug0llnB
YKUvrpXNYVU+C7W85av96oq8Qp5P1HvK3ghWO3Oop3LtZ7QWrhvVB/XvLQnOz0DpbvPcjIIkeWaY
vfeblfyxAprxUu+tWT1ZRvKW+eXXoEZqDeVvCM36SYYEt6cSc5SrL5wkMTOWz262H8lIi8dO5mHV
dC+WU1waJrlR5aSPc1lnUTXNn7Yuz2Mjp2NPHIdG4U+U3jcO1UtiWPeln+2tpiOQ1VdId+0v27h6
Wkjt2rtp/5plfRrOZi5jiLM/DlYmoIl11Apnw6V7v0jxqRfJw+z1tD6dz9ziqzhcwrVqglLBN/K4
FMXFmOsNiAz/L3SvDjLU/Do4YbIbKCBNc69a9VmuTOhG4xFCNBjBcAgoWcpqmLeB45+IdQtTuzr4
fn+n1EOpOXS4+HrNut75PqUaanW9WA1uT+5XXRFWXr8gI6P/Ock7bQ08Fky+9br57De4qswheMbm
dKe59r0j0idnYM0oBQ5eeeZRjguqXus274tIVvbz2PMYNtIHoKKnp7Jcso1em4+S0zut8MHIfHrq
0uxiZL6MLHcIKTJujQ6GYmOWL43bbE2Xstnk00/cKcLegG482DHwa9qCJeVNarsvbel+2f6w4HEb
xngs7jKtL2NVtmcCLDAc6/OHNbiYPkTsprCIla7CMBESevRKjzWr3uiqS1wun0ZPaen7bBtrT/CR
3kLwdhkUcJ7uqG3HyHHwlATjwsvAu1HUqR811nwMKiJ1Vgx2QVE/lmX2xLFWbxUmlNo2H2ajpVWu
e+epSl/FMr1Qzv8OWBExh828/kFs5nk+EPnyvDDyCbM+3xb8P9dm8rXW4t6zbG75ttzqqXuLC3uO
QIOfq6EiCLLLPzxd+zEys48FYZChHkABEIwltKzYJfnAIpTjZkwpN/O0qkIzrc6ZYwxELBZRr4CM
BXUslkFEXNgjTytL1hpaBTGat7PqWiYkqWTvWndsiZtlNenTJMxmSkJO6jrdFf0ASct/qTBI7spa
ff79oZOYcMj75t53cGiMhbjpiTlkmHLg5lxGjkeqXyZcRvPgu7lD2ZEuFizYYr3VTaVHbm5dfGOF
1qyV+c40fZtbP8MSHGmRkzlHqYuCXdZmdtN2d+s6hZUnf9bexh5G18nXcCppW7eg2aF5b+68vnvB
+K3pA84Y/R0u/Lsz3bLqj5XSH+0aR9e8vJOS+ZjL6VLIDCPLenYn/8OR8ESNAos/wx1jWneiwGSX
dOiClUvJbZUlcSjkEFjt12iV7Fsp1w+wlIWXvEq173r3RtgsaFq1XFZlWKj0eyCboXEwPWpB8zIm
2U/e0yYbqRn7oj/3zUD7MEl/fVm/8ZiGltt+TIrXmM7yzUy7SE/zY9PZ726v/VpDc+9cExC9KUsZ
cqgBk5+1D5r2B71ubqZHTQXvvc/bv5VZR6OIR8JqsjIml/tzWoZbp6JFYVpkKyxTD86vttEp9uaN
1dIzuw5gCA6g/aen2G7SbddVr+2upltgDummHSEz0fJ/Fk3/nXvlc260xyzromTK4iIT54TTxlsa
Vhqmloj+/as2a+dGe/LKXsW2zY2Y+9fe1aW/Ubr74QKQjYpMcW9K/Ki9ohrle1/SYJEmfgE7sz6R
K7VXtjxAW9FvHa99B/ITd4vZ3NmtflpmUNwO+ExRtj7XkGQD4HNNlo2f2C9dxgsvaMCaA8E1OYX0
XDT0ZMDEzhmTGj+37tdZf1grLoh29gSS6bzIVJCt4NJqDDqLq1flRUEO1bPfwcSIMEoyvvWpvLp2
IpAzvfb3lu3kYORLcn+f+J/2WgE7tUZ703fq4I7qd/blXenOfxqt2Us3yyKFqzMGXxTXtBEpTOYp
WoXNTbtXj7bp3QykfYZ+y7QBRf59nq2fQSP3nYkfsC/XkJxcOoIaUvVm6m90lgOSrodlXb5dbrac
POIhcZlmVksbt/ZLWSzmnc2VJzZs5hle91qULvHU2fpsjowowFShJ0/2mKG12DeNJ8GRH2nl/NGP
prsJBviiqzkx0uxOi4Ybbkr6/WR7KU625Ufm6YOtD4frfjJpWKaGvKWXIjUT87Dc9qMMsJfdtu2x
N9d0M9rBadaIhtTr5CURtDZ1ZuM+oeMFCjiqsxm9i2e9g2y1o7Tkd4VmB8wVxLHJmune6QccQeWR
h0DgtAYp67bzSz32r2AdsUUmmohNcjS0uanZ2jrck1Qgm1qDmNHNd4RC3FsDFFs/70QkXpuOrFFX
T19rBwsA929mFNOjp+rX6xuWTDQLe4ktNtM2wtnmi/EFgHjT0auohHzIklnnffJoJTYFfJLr6NJP
6E9iFpb5RzA3v+vkg6vXmSMn03CsLCr4QLFoWY1/EvFlF93N3HdO3Gr2sDWH3bD09aYVJtHensvI
Y0sPa47tTDxIr0PvrXn9caqp2mzMpANxlgA3tJM3J+E4WulG1fTG+qU9LF7xOyULibOdVcVONY1h
9a0mGy7urqp9ejk6jeuF9F+tSJ8IwvnU232WV4+uZObhFt9e0h4dkZM6aMMoNsuAxlFVRBmI4QL7
dTiXTKhs+0fr1zTyqzaJvH59tpY8D2ca6x61gOb62aVyp+9imHAiNoSRJBQ3QbM+px2w3PrgU490
c0v73zMpNwOWvc70mxkyXk8qgOy09OJXJgjci/7DccSZBE4Nx8A3QVb3pocXeypwMo89kvMW53fn
jVHh1mfb65/GcvxVroztJX8aG+sznbrp+uMUUe3RByMJoxyt58GRTNq8dDf7HaWcdu9VlnG0fPp8
/Z+192ILpcs2dTi1RgJ/aFnixHDMQzlPtLQ161OrhptgSULEYh8aF5B4NnL6K9QkwXSE4PCbcxk7
VNbZ9ch1GLmWLRIFcB4bEaEk5aZTSPQ880+SddYNaV7bucwOpT3g4k3ERe9aL3RqDoZ5WpxIusMD
zETg2foJEO/3ZCBP1Y13Z5ngumvNUwqBAFNv6m8yDSykvtiU37r7KZbuPKXOh9PlEAASGu96Zr1R
TDzngdGxHzpGJMx+N6U00WuCI9REP7KleYomw1e7fiWyblwfK9XQS3KzJSqK6sv3u90w5L9j10iG
m1OHq9c99IN+EzA8AZscQHcnE6df6eRrZoZveObwW0h5SQSBJ0nckQ0xumnOHmF/T7a4tGRDOJ2M
iRYVGM3dJgwWySMvCONdFWBL2zyuundCGpdu7MaMs0nNx7zo3FD1+OwzFnGYeQSHOQv5LVgoGZFO
j3ORwCPQRBQYy8Pad9/jwgns2MPrUu5Q8ryrrBpY+Eka0zq96cjSpd2P1cKinzxLv4wtYBA8582w
pTPFUFRV1gYv8xE9lrHjmx3v81UPWEowN3wL1y0u24vjY5F2Kq4us7GZMz6p3jv3DsGQt8I3n93O
4EiYmAGa7JelRaWS5I9dnrxJDQPxiE90y9bFCVsisXbIN2HqcyY3hflyWjQ7NVmHRiQ3irTviEhg
QgTsgbhonhoYDuguCP516MBv08LmTZ7To52UH27X/BFqHthiptuh1W7ZYp9lMF+WlO5OgU4mK56t
rLnXzcSNAyfjUqGvPjjt5j41xGs3l9EoCzy/Qr21+sKzBJh6HOj3YIXl52YUmE/8HZb5I2XWpm3z
4FT0zWPSZWLLGCf0i3Y85klzdMe+PHhm2u9W3XxsyhQ4bC3vM629F2ptNnCeL7lVnfWyATI/YhlI
OYBcoqZC0ZXrpreJBIFPBZHIy25yJ8e/XuZfht5t6Vb4N1JwDJiMtjIT4nuqX3qMt1GX1rzLMkoG
odMlp+Zvh3VjFqU8S+9PlaXZlnn4aS0QUwzkW1pJHzPK3E5B8SlXhl2VIbYL2oohKGMgIW7s5dQJ
MuUhhLtNHwICAT5ox4/d8pPQKyccEkuPuT5VG8Zwu5pma9tQT9TLm6vPRI8H3luA+1daUZVrm1GX
v44xG4duNrjDmuQWZPmzO4p1u2qWxzoVl2ys87hXGr2XCcEEjVoWpat5p8mhhUSeNvnpqtk0WV7s
6Ft8207w61sb6TAGWRUjizqZ51CsCneCv18N44YaqjxwOhabpYMo7Xcct6q81TVUEYlxX7V3mJe5
5aR69eBk9q62rRgBCI/NZDzMpvbWJLOKRjO9BMMcr655VMJw2OrWy7joN0gG+m0hWuu+a7ruuNTa
Q52uH7nZnUhbI+BKTdcLiyAAirXf6PTPcdv458yiZaSawbw2BXUEWV0bj1kiGPE0PJXZo2cMNFsX
i0C3cLK5LFbzPISlgfZHaB8Er2Wxp0Etmb2Oaj25Fov9e43HfkNM4pMTDCSzOrV1Yxb+2ZsWfLme
j3HGnjCl9dShlQHywl4+9Km+y/JhuoPEGqPCXI9rfVcuLgHVHgWtYX/ALvkVJWdCjvOqy0bzU+XL
G+Oromry+3FhAJjZJZ1aJwMr0eR/DOlOB9KzYkBZHysSCX9ipFnUs7FPJO3IrLvveQPPdmld9Fxy
UaemmvXp0/eyWz9w4VzoVU1FmnwYQleRuyx8sTU5daKlWP201lruSSJXkbYCnM9oTDgtkXKO1kfd
T5Avz8OcZ5sMX0ydZE+khm4MC7WCtOPe6N/qyqFZ9a0870nWlYsgcXgu8uWxXmqX9VNwSXO9R231
P/3cfLOsdu+lCDmQTJBlbCIHNXJv2GnaejQ8tH4mOj5mQE/KpfObLMvW19QzFN+8WR8C/Zrr7hMs
L/uDUtMOgtRTCh+O+eWvZw8PwNX73TVDnbCH5IGh75QSCs7GtLe7qd63lXfRF3djT3pJ56knuE4M
dx4NdctYD0XpyG0mNWjJTt7gNey4hhvFcDQUokOcxMfB0e0Tsrxlw5aEHckcplPTmKyWv7/MulHx
GNV3DWmjFHQF7a2+GP40+g1i8G8xpSRd+VO/k3n32yxdzNsc7ADgoOJcEaB5eHHI7GIEUp9z6b3n
qusPc98Y92tP0YwGkN5xnd0D1wiD1lpuAzW4h2QU8y7xB3MztNUvt9rldizsuC6aaY9eBcSYpFmQ
+Et/XjlD/S7VngYOOS7S4uTL5GUqTSOeR1FElp8BbK6Y6duFBtKnns+wEj58Mcu9SFErBL1+njvm
kpNTvNhWbj48Z5WqTkEWAJyvy3aXD8NPD7ngazTKZ7U07mlsCnKZMmHDqUiZALtt/sedqzUM1JJt
M833r4lnwRNJlJtVyu4tow1RKqnHTulUD8jNI0WQAexkR22g5ZqxY+8nPT0OWDs2dk0kNgZMeaim
PCeV9MDImYJjdtjzst/cRe7nlw+BG2vOehSVfkrWFAe2p+8NqzwYqR5aA6qKeVjtbZO52cZeeQpc
pzP2Y+W8DqDs9nXAruA3xtUq1Rr3Ws2NRLTbtmrsZ4W9YB8sT/PSLhuXY/nglQz84djdr6Swhsts
fTtXIJBZpQXW4UDfkFfsAxsSDUmqvqKsL8uXqVoQmVTDU503zn4RmveEIPSx7vp2J1vLP64UCRJF
2zMjQSrr2nzznVy/ZYO+8VUOtMY50c9HTgcBIyZo4VOWKwUYQ5+NY4OHSrv2nUHrw6p4OyTu97Tx
XuvRtQkNZDTYy4afmqtum6R0iVyhmWU3Mrw2+8+5KuJmsucTi4teL8PFSC9OxKEboTsPE8rV6cXP
KvNQdA5jP1dhYmMaP+0JJZBPNM5y9NPS43gMNqTrLVsI/ikQmsI8k3wXF8giV2PS3u2GrrWf+/kd
5IoSEg7zG7ZvQwXNJwI6xvLLS9cXN5Oy8MwMprsTqple8SNT4vfgLksGvLHqreCh14aLUWnTn7EV
1saAKrvrhReDCDCf1yl7gILhf5JjgvTUGFBkzSv6kGW+bbWRqhaMjJlq5T7lBHvKk8RBauc8lI0v
N61ntM9yHLs9+BbCHQVSIZt3/eRn7aW3VrlNVpL7ag3cTpkjC7XI17GspbuzZ62K19n69dzJfiFr
pytysfNakgbX1JWhN/Ms5pqMamcc3z1qVNqo7lNLXfmsZV4TVm5r3GltVkAPHR91K+juWtqNGuX2
XT3Z1Ft1dYv643rdW+vt4jp52NrSBGzT1HvlsUPQ7Mj2XIRdFvggzkv+ki5O9VWM7tZS1ve6mMU7
DBboQ6x1shjVJSN6Mly0PnuwWMO9g/xBcZo8eMv4m2hudpxEcx7KzDmomrjP3ig7sGMK4lgdF3rW
v7np8ja3oxUHORtSmpR0w7qFFSylftKqv3Jah0S3qSeJh9e21jyrE0dXKJbUOiu0ajOdjagF53lo
Fny0muXcuW0JgoVvTavqlY3Fp3KmBg4zp/lqjC45/s6Dv1mzQe2rig+ZQCu6+CThoDrSR8rLiSAc
kkW7uwKX1GlNdFBug0o2s82JUSHFu2VFoQfjRQWTNd2TjkyS38lXtXaLdKCPkP+IuBt071aKQwYt
+YAVA+BJdRWAt6inJNPCrWZrOhIg+R3Y/udQTdNT487pgfl4WMyuActIN7ZlamDDQhDnOXSiK3PM
n3WnkRutogthDJUKy6ZLHtd6rk5q/NMxPgz0mWTRoDwENTHkJjmJ53IgqK6jMtQM2iWmk2yHfhjR
ANKwlGlm/JkT9AMotXa8XVj4jfVP74+0YEbxbenjhfHanRYoqKW1MzDqDF7NUu2dWp0ty8kjOmHN
LS2zvZkNepzSqeMWatFmBPAzEnUzzVn+YFdj/rAmNYJYg9vW339XlTLZy6T80Rq3PtpB1hzRO7wa
HsF4rt8+LUWgPSvDK27nrvj2H1Si5NPkif6R+5JvzFVUjD7g1OnHWxlR4SCJk9m+JcNtvLFXcXbc
ZNpN5voj+8zZodOAounJ4NLOKrgoF3ydamiVD4UkU0glYH0LLbj4FeKZQCbjsXXa5FIG6C48+xpB
PrIZDhNNDQRhkYt4JbGID9ALE82vkbwOfWLRTEvEzd/filujdF9F5w73axY0N+bSvPa1sRtL33pz
IevF6TC7eDYs+y0osUkJedPnYro4doXojVCnaFrkxqqtfZfkWczYUGyCqvNf+4m5dZeQK6R3vhvX
ldS3ujTLS2megxGJUbp2ZaTa4qadYKSVmgbauki7nbku6l73n2paROHSlt6BC9GX5a/NgQxc+4zp
092u5BvzL6q2CyWbFd2b5kOT8J7Mo1gzrhh6dR6NxY5KQ/4GAj2NkYM+cul6jgRBhTRJKJmb8dgb
6mhfn72mw2IfoNwKeLMs6zK384N0WGAk47RhlVYvdX8duuX6xS48baewgdC2HdCtXDsttLNbsooj
sEWMfXK1TzOTCrs1GB5CNCYJKdiNevtS53e0US9Gznei+izbjM3rvNBo8RfQfH5B1aqPYu9kp1R5
ZZSLnPCDGUENzLj7rLBvGi9B2YV0aL5LKnWHEeQpLa2SJEfx1SbPZdVTS0BScr2PVucmB1gX8v6D
vooPkTiMYDELtGv7imR3P2sOILj8tbATQrqa+mUeCBViuhxZhf/m+cGTVqLFn938a3BoemsaUPB1
9rkMkjpi1efW856nigFNpc2X0vpZc2C3Zdj07zSujFNiDk1kOAMaljr5mLXiZs2vNDLLlOQ19d8c
aN+JLdGxLcFBMAcp0STKhf4V/QczxFb7qPXBg9L8fY4BKmyza+iW4MDUfWy2bYZUE6f9TNKWRYec
e8S+Xdij6EnETTr9wjF/ciA+1h4h2lYBhrturd9x0j/bFhSgzmoajO4WSCfae4+OOqVyntuMwylW
o9bsYqbCA932/JH+Xtjb5YszmDdwm0Ap6iiRs+qfkvT/lF/wqa74579d/85X3QBeE+nw18n2f353
k311dV//Dv/PP7X7qW8/qp/+X//Qf/jM/f/4+58JWLh6+P7DbzYSris3159uffjpx/Kf38W//cn/
3//4X37+fpantfn57//1qx7lcP1sggzyf+8MvFr8/u+ZmAQEj/I7+9e/8E8nIanrvv3XzXk1q3oM
D/+XkdAM/gHJy3cDDh5CLR0Xxfv/znH/B+cL6v/A59bj4n5H+/9vRkLN/sc1LNLAGaDb/I9Ekv+M
k9D6F9u0g+6eb8wgW5OPJhSpqw3h37nC8m7MNN1qXlYi5y9BVwiakXZytyRGs4atNWEjyYvMe0sC
BnI++W+nFm1A7OpIlNNpnO4Kuk/MJElYB56XyC9vHtJ3x2oojL1itFiI9GGCprEuQhN0Elp9PEz4
eCN/mcFx1syWaF0WZ6NJvJOfK3IwuID1r9NcWJt1QeuXjpVf4GtQZF+xva8P1tCle2W3xUOQd90X
Hxxm3KRaO6VwTnRqCy9CrMZldump7Uu/ahikCy6ztXEd60/Ol44MbgyyXQOWNG1aQuqSurmgJ+j2
QS6dm6oek6vr4lodqe7FHFtfxrhUOJXTQjd3whxlC6HWy+Os9aZ9oEB11kFA8xPbXNhPXXEsShCl
ZprAspxWSSyfOQV6mNQtqq2mvY66y6a4yjD0RcVYumf+Xj0ne7MZgrOha94rYgcaj7lUGkNK6Zbx
MGbiq8Qssakq4YFZMSfXOgRK189Wky6vV6j7TgQl6cToncI80SAnqdz4cCzyHIdS+Xt9yPSLXwoj
pStW2pt6tM0d4kx2YqGb+d3cjWx0OpCJ92RF10EE2cr0xpls9PrlyoDDLcfxwx/G5CQDXEnIKSuQ
6IByZpwYoxGh5+bQrA0KLrNyqQXhlpfH0VbJG2y+AnJWwHUv4GujGRmiTuTy1BljchGeN25yQ1DR
ao7Ypi19/TXT1Xvm99pzlmnDXsFnhf14ch0iG3u/rY71YIqtXg/ypeHVblfGj3GLSntjrZZ7Quo7
HOisj3dy0K0H4KEtLSyR7jQv4FZs08u8DJrVIGzRkpNeoMExRGrPm4nnooqNpUXKZ9f0uvNMvLeG
l3mRVVkMnpqUcpYbLg9+aKgUtuCcQzLMa2u3JLq6sQC6YrwrPe0yG4PDwbOk40sb0Pjfmh3dizBx
rJopi4UhFvihlYF8zDhQuwDqYqq1akdBTE+q6HyUaRK93v9k71y240bObP0qXj2HFgIRQACDnuQ9
SSZJkZRIaoJF6oL7/RIAnv58KJXbqupjd9eZ9VltD+xlS6pUZhLxx/73/jaOoU6Cc3c7P/6cNS5j
YBEjOVrcAZ/7Vrff6n5wY+YxTKGN7twvNJpXemfnECa5plrInUtrH4o8pPhVd2pgxk3DE4ZpaMlt
jueoLZS+8kU1wy/JxvZC3A2ztldxIvk+voTCypbrXkbRR8dEbLDKdnVIDfdV6Ea0E5WqvWehoZ9E
ElVMmrV+UUnf3Xpxke1MGsrdnGDKkWayHlu+WRdCHPU9H81y7Y7SPqi2zl99VSXvpg2Xp17My9fI
JC0XdVu8kLmLD3FZyh0XYZAnjG0PPpGl58CJ5i+xrvDY+bpmMoUhPXa6OYppypud1VcBhrEA+WwK
cKeMfSZ4yPQpiwMu+hC5misvVu4P7mAC+R7Kp5fU4uxg8t2Lzvae0F3E2zj0yz2PlPGiFj0eqrIe
AFMKYn5FD65raLvPwyLKL/g8+eMbRgrezooMqm9RnOWW87vJ8TOxb+Gw7y3WpJ4aklecet3HMArj
O2jU+DhnojQfG12QHMLwe8T5091WPn7FaqrFXdyixEob20zlD/4VVBP5xQtbvSXVy75RRwp2G2WJ
GNLZTFLXXV75UYpgNNb+VYsjEi8PFpmOIN9NLzvWmaacdlDCh5PjkM016UBlqj02N9OSTXfTRBaY
BezqCgBo6L1gGPcei0RR+uDWsXxQ+HIFU/XIGiWqRcTzZmgoc48MGYHjGEHAPpRg1bpNv2R99FQp
HpdHv1+qu16IDM25tlqCXLyFdXvppxFb04LbeV+MWb2PdVufpBUXP8PQf2mU+e/NKXf19/Kxb79/
7y9v9f+AYUXofzmt3H6v3/JfZ5Xffv3PYcX3Pzi2I5lSRMC98ze0gfne9f/+b779AdoACWXHI26q
YZv8x7DChKOk5JENuQ4zOnPEf8wqjvcBniAlI64nSRitob6/AD3Qv7We/CMjaDGlwDylWerPMWmr
mCN08vakc7f92BVsmuMYk6Bp66bc2GRguW72YyE2Ro80Pg+2zyW97awjEzJctMauGlLDRXgC4Zrs
G2FBAa775qYoEm+XuXP2buQwniiXIiyO/WL8nseJu7f7It9WZsCv0izTLrS1/gpS2T41YdrdxtXI
jpjFwbNS7ByVwH7rDGa6+EUYPS55ueyjRdjfMwMkN1Uz17gWM/VJVkmGybVIrlhQZbepqbC/RZjY
4k3Ruvk9g6H4yuXO3qVFnr8v7pS+OixYXVL50tuZvvCvkSFSmyOBDT+qs1VeuaXkBukErPSyxrku
11iVIfr+qXGqEAK9CTJATUogFfIXaEMY6np8cJZp1baG2Hp1CupzaLsVvJi2WpITYX48w8hG4nbg
tz34CyoeAoobfRoK4o5bBU5g3imasL+MVd9fFwWo901O2/NLqDMUW0Zb/+g06FvJqItnOTmtQE+O
5psULeNbtvT2jfAK6nEja00mR9G8z0fHuh9guZ+bdPGfKyWaL/NUU+yaBKnCoibsHMlQTDgta5kM
wWZSGgOQIJ6JjUwBOq46KFVDZX+JAp9tjLP6BoMkqx/GePLux9xmTT73U+ZsotHJ5r1H6QqW/KxH
OdONoI/LiQQOI7ctxFvjO9TMzBEbNZLfIt4ax+TPijjaQ9aX7ceQpRr2YeFiwrQzIhUtGVaibqYh
IZ7NzhGvcXtTKyvSePtqawVXB6tDrcrEOhrOV4wh0TEXCu9pLiWB09gdkFmiJG47uMNj3m8Vda3b
LAiCl0Lb3jbpG/29iYqKQuVqrpqt8JhodqHy2L11fgX2mZSZ/QOu86g3EcfeEQutvEt7IvqTzx6Q
1Ia7rOnCMDzqwW6vvaxWFFvVRr83daVeEn7XJY2D7j0zIUmAIHGLiw575ureOB3e50Il11K1DZ4Y
JLt2mzrdfM2OaBUzAHNsusFFjizqiSRMK/V53TnW23zG7VG4eXg9xQojrSjTfOFcwcu8j7PZHOBC
j88MYVZ14HyOGHAxH+KGQBv5RgaqOeS0ne1FP8cVfjvddIQwHDAI/myrZ90uGlR07cJozaJUYRlp
ZQykkHhbfSiMzTDrj8OrzydxKi01QsTmv36syOqUJOLa+to4bCE+WgGWB51MzV1rXPcpZzPERNrA
dOzbIrid8G/UWIBaM+w7wl2wDv1IhMe8NP0PVl7lvoWdDpNABLQ/5MbR6mgNgUMJjUHKxRLgoPNX
VsmvtDEefsNISJhNTQnsul5PT6QNvG9BRwPTuUoi8NYJnN3nPPEbvI64n4ZtMrrBR2+BdX4YeDSn
W/obrAmCSCToXs0raJVRFcwbFY9y3vpeVdxJd1jXKHGRLNvUTljRovoPZCPzzCaOL+VbUmbmU5kN
7WvlFXiwA3eNOWufe+DkeA9uVaePRTGw/iknN36qo6b6HsXZeGA5X1c3XTF5V8JFUdvo2FkfZ26V
3dmN4k4ZWRU+5tnys/3SLkl8bnnWsuMGOnIespmX5LaEHhjcq/ZJOGX1PbH79qWXvv8R9768TsvI
/6ryovjcu0X5VWpRjcTgB6pXImmtRIpiXK6bZMRbsOJxpkPSjAs2FPSmG8/VVnlUyjBbsGddaI6z
vFhsBzZgiq/uSLx8iZblq2CMIQBOv9CzDxr9eiwabsEci/qOk8O+WK3MXtqORWspuWqi/Y4lDtu2
5knhuTWtjpXfxedZWxMEdMWuxQpr8t2CclF/K/KExTy1p23JTklE12G2AhtSljzsjAguLcdq6cbr
IR2xs7PWE9mhiEIgJJWlCa0sUUodJ+3B7jmr8C/sPOxeD5jwy9esL5LmFE4BlfBeii1iLEeXJbDd
aJ4Mms3TPmKqxlbpQhapM0/CsRpc0opJXFBmM8uhHHDCpoqekclFgd6Q+WheBnIr62W+3I8aK8RS
4ByIbSt7bvLB2nAYsBrFE/Jus/Z6i4Bsv2KDqY5eLI3gjzZVg3uq99/yIBgfhWiVRjTgjNilugMK
0ZKfUAds/IT4yXa5r1y1yvekx9AEArezasCxSfiezqVybhs/xX252O30bRxyfoL6YgZuMTrLd6TX
kJt6VUyHoug8Wu294sfsWfYFkaF6Qk+Qe9tO5hNOVjvhmZFjFpxDP/iiHTFf2rCs3txOES3ovKR9
XHqeMrugwzW/8Jbs3EBLcvfWWHJQ1J73VQSt9rnsKkFCPc2ZEmz8hYd8GaoH8mP6OcIYfm7t3t+I
KK02UeTNn5a0qd+bEisF5oYuPaZUq++tAZvLlgtQgLYxYPEhwOavjIx2RefP7NLWvRitrwL2RMHX
QG+sbNK7vPbW6VrFd9Y0e4+xawUHr4GpUi6VoLEm8Iq3VDesTM0yXbc99ScVTJ49g7d4nBzUcIu/
+n5BULhRdWZfij627hwDQW+DrEOgq7Lqb7NqsRaXAc0yXovhsG+pLiCS4FyZPMputU7sB52OOtsa
3+UGvKwcgrGqQ7px285pcbrIZs8e2RwayG0vEculs0gk1ZB+7Zx7HD2oyRPURbKtxzjI+UFusT9P
e0tXE0bcqHa2odNi7Ik416bDhL/+Kxfv7hYawrC13aS4U8tQflJxOfqMUaL9YZxlXUKVPrJU0i1H
2blw3Fw/sr7YAlFlSCH2TpTtkH5z2nS7ZIFErA/Gaw4Y7+TaXKd3XTSpHrtcPF3cmGLG1Yoibga+
zIfYsjtkV7A9zuAnX9h5W9+X0k+oOLEn6xhnJj059JQe4ylMuPBiatu7Wbrccl9aDr2SGmNcnzmv
UyGmj5UY8r0q2+q2Ytty10bava06kvthRMIqY+Gw16peoAOI7CKERfVzYLob3hNKRwrbPyfwOHaq
wJlJdlezuoor9yByxbVduTWh+MH9oueBvF1OzjkeAnNXS7ortnXdwRoSLt83IkElvR2FM7rNA0qE
fG3jVN96EDbOihEOnJIVsNklqL2Vw+DeV3yPIyaceOZLEcToBLGf3xlRsfM2QfsaBGE7X2Wda6cn
dBSWIE1VlR/JfNrlM4pn/DkhM0LxuV0XPyKrlkeRhs7Jxmk5giGos/A4AncGoisCHPMCj8lnh+z7
PgwoY9oWWb8Um8UMdc/+eHLvja5noFB1xqHieE2yoo3oWAXh0DOi5KE3l3u11MXJKKe4GXts5FlF
H88GoomN5UF0pGx7/8mLx+whiTtx2+Ri2DIkR+emzoCoVGQ4WRg2ErcaThPEpmYkjBuZA7sBsChu
n8Qfu2xEu0FYwtYfYAZbX0V+H5oYp3uf8GBM7TGMbtRoOBQMSTKc0MZgspzKMTjnMuQIk7Fn2AO1
jdh6fj8uh7jTJG36InpI7cYjajc5gMGLRjMk2jhL8rbs31smtOSbq0Lt7PlwieuLIOrZhI82ETHb
oVxjkyXG/TzUnfvMqW4IPbP0Q5YbOCDhApxH2+puBq8N3zB5q6uxJZQP9KUBEuG13fcKaehmwep7
mNq4uKcURX0q1JA96LHE5adah5Qf0qN68aPOnOPZni6NbtRJR751Z/iGXnchjl8U3OggEtpWuOc3
+lWOMDV2FVu3fKOSJTyp0Svte4FbyH5oWjUg8lZ8DXU/HsMeySPwZmxFrkIaG9NVXJULomRAHc8j
eP46vMd55j0tMl7NTTFI/t+ABw2D7ZZeqQEahcUHP0JiA2M1WRVzcNZ9ImGBYt1Ndf4CZlg9zH1l
PaNBZRB3imVLnrzfN8rF6SzTgHyp9ObnlhKzG6MC+E+0jmbXlQZAVORy7ZPJ4pu5W9CrBhSaVzv2
g+clK8OjkN16JLeZ90Adje7PQezNWKJ0AWXCTWY6Zr0qmzdYckjXBCp9EhmPccaI5Oxi3Dh3BRb/
jYVLYKebDNcPq81tF/jyrsTwuwlS/MRzlocfO8d0TzPk5V2Wr6nscPYqQqVe9jLVS4Ulmu/GNhWj
f1tnDkg47HGSYGJJGJK1cDdcElWbSyTs6EIWAksNwjXfKBmr8XpZn2obBgt14REfMi3HbvrUISUz
zs+JvjioBfitnEndSC5f1+SMaaKpB3xGscu0Z+v2MYrn7IePPeis28a8hyumT8fTeLdqs29uRUrT
4rayen8Fke9E1PpprPLA7Fio8EjJOR7ePLOq4RJxeV8VHeenbfqAQqAxSQCy5FX2PPttELFEyMbL
3I7jG7Vwzsc0R9rdZPBUD16ZmpeUQDnKLqfEPvKz9m6l9BZ39YiJcDuSRrRYp07zcalR1hwriG91
Z8mdnyKvIT4WB2I0pDKSYNmZSi/3jmt3N2qS0dlueWpJd708/7Zl+ksS1n9jG/c/aM8mVsbVP1+0
Xd7yP2zZfvvlP5Ur9YHiBBZZFCfwsxkwTv99zWYJ5wMXQMe3hSsk0omPPPb7ns2B18m/PN+Dx8k3
zud3/b5mE/YH1CZ/RUdCpeLP/Wu8zuCPpD+fPR+vjGWIJ/lPtoB/BjELi4bKrDuobrLd01BRD7Mv
3DQP7xudBASGAhheD9qLlw63TeFV34o2ispzMpII/CgnyF+XEetwe0aXcdb4XIoNw3BDi3akT8b9
zIZvOLGKyoKrdsxSc/CihVSXGatQXMuliuuXDCG1uyNDPJOu7Kc66PIt110XZ4iZPM7JvufHinM1
8tvsUEWeSZ7drBmbXZV3UXgdLUljP9D3tFSvAlSATYdWmnlPfRp3q90q/GwyMR1xcXCZleK9m8ja
oThU8ypzmXz+oaGNkS+ZcT2a0wSRRjJ+1XLEYrTodCElLq1JHXJs/tF1H+C+/oLl1GITgpfaepn8
eKTgJhHVMl+qZijW/VpNYOS16jDbv8hCcfNN9Zz4n2YPUMJtgdKU3QxhmbfHaVYyuvczWjqPYa1S
+TxYRoP0KzBzpJ953PbhSTe9lu9F7WTqVODdL9/ijMTqzcB01n4mEFA611mct/kXncLGehx93muy
MzxW823bBBFhg1JHAVGVBAlEfO8JcbDDnNsuaHHAFNhMNmOdS3LtNg7YgpTkoiWyfIXbI5OnTmNT
pNcLyc8+1/aUOF89HdI+tvVNZDXnhYewfbdIlZkYi6eV9h6ByLilbwcfbknRnB+EFf5gv+8ruSlL
jddwWHADQzIZhwx/xDCSCkipho16XP2d6Z/GacjsW5/1H3YSq+387JscImdON52N9n9rY2QOyoOP
4tYeyFVxXQO4KYJRrC48TOw3S+XyRUZWVHFI3UcGsmHr0mVW3duNk7pn1bvEIw13h+WpqHUm36e+
YZDdKTebbCLdVIW197LKGpLQVbSkz+w0ZPmxkRxoV4PB83MWU8Wr3vSznrJH1zFj/TD03MQOhl0k
YEsYUEZe7MSO3RugJgEsSs7AebxrWU1Ot9qfhnofrp7vH1nkSOtmINyZuOBYLDkkxHV0BTu3aw+l
xdIjHY5lbCkxgNHwTeJFL4MftSK6j4eYXPCNpG45n6OtTJI4BGrQWZboibg5JYCRBcNvGpM5aNyx
je1Hm+V7Z0/nOed6sFf0ac+AMes5elcCQttbJKqIybdKZwBVXKGXs0kXNtYbk00GK5xfY59Hx1Jb
n09levOZftA2VWZXxTqRU0Hnt60yHxOx2np2BtNMs527yCfdUE+UtfGXmWu5z9Fg9Pfc8vP+0DIn
F4+isHLJ1b/IbPmUpQUUrBwrXnDMyePlPyLtN8ELKIUm/zEmvm3dASrIhsPiznlx8Sh3ye4t17Kk
s23rRDjvftP07oUG1WhY3fna/4SekcsnlAUHRRkrPfGiIPVr6zLFlZM+WoRqVovR6OU3IhyN/S1B
tcYly+Gdjle5k9TJzgMHNV6yRMlxjwYs1mFiEogYoWXz9JuLms5lJun8PIyjGECFFg0mTXKQxYzm
gvSBfdCDFrGQgIaQZM2qe2Cv7qlnp2+t+dnvCMbfiZ7r/HNTxcZ/TDuFuW3DyG3NNzz17DE5hbU1
FFuXXcP4IIDT1beaO9hwzlK37y4k+LPgDlrR0L7JqPSsa2uuS9hcmnCOdXGsbtE3EhDzdILDGOr7
QuEAum/jriD6m5qujj7G3TDqbyadx/CTH1dBc3SCyfUPRLUdD3ZfTiltUqmcnFhulYa/lTDZLT8m
c3EeZD0aBCWrBGbaoyZHL65NSdfRTSmkOIlYD/O9zumwu7YS0Ay3hWdM9kWQ3AqHDfeYqrsb03JY
b+9D2p3JPIL3a5zMce8mD040NZ1mcEmj8dEPSABXCySpiP+5Y2N3Ud4IiiJ35dJf5wsU/K3l4gO5
m0MdRad6LJH4gXPS4XhlliTJ9n99IPr/c6enGEz++Vy0jd++/brRW3/1z7HIkR/YCoDxAKsZ0AJn
09Tzc6En5Ael112ewGmEk4jf8vehiP/HpTMC25KCyWmrf3iP9Ac2RFCKPRuANZOM7/2VfZ7QK9Pz
H/s87awvi5oU/tCAf/tiHZp+sR5VizeoRnhXlYXdINj76TjPUJeGQIUX1kbQE/k/EvO594WFnSPx
alobEXsm+zoF+8005c2puI0j11nQpGMvSo5L35j1FhNGOiiO/ElwyLaMZe4iT6kYhPksy4bTHcRg
bzmsj9ie2bfMbAImFIjgIHsy9myPLmmY3BrtuzpEzERZyiyZr/+jK6znVA6Cy+9i196FkHYlvrRE
Fz25FVQNz6+hLhGMLclxTFA8d9VwC84K2Mm26cxsoPmBAfxRLGE5fudnopW4ostMgar1hD095aOZ
uo9RQy5PbKSj3WMtJ/Nt7WuEXduWFcGoPKdSJ92WcmoEeIM0cZ7M0MzLrSkTKrFWY6w9fknw6/Ng
idVUTocZb0P5aGW+6p8wTDWAD4SdLPKAKSBvX91Q+1A/UUVa+yFJTVa/Wg2lL2Yzsb1LkSQU0MaM
GDJPnWdTxDZFwGFUx6bb2C6ik9hgEYJJsSPJICxEA5voycXidDNHVca59yXKRc1NK5l1dKQDrXav
RO5qrCeBZdvtqWG3Zg5sDuhDbzVPvrP22V94Wy5edf6lCgGZPUbcsfWdNCygQN1IODzk0qRN3Nrp
Gopj9+3oNKua0TYF4UcaoEcuDOOdmJHXEU8iq8yn8Ys9WEQo35uk4XHnYttcliJ+5Cr7W34twrxQ
UfuQVClWwY2xsyB3jqxxQjmBgpwFTvBYmGj5sh7rxrl2pzzvv8acTnwJ6shKnWUfTu1SFefcSthD
/sgKqdh+EQ9paweYLrOKH/+oi2lqmwtfxbpIQcLG+dhedQvxTEg3XjOBrTRi6mm4KFubAb1FD0Fr
ba0UYlQKHAxcOyB5W9xK07mGr1YYwxPdurG7aiSFEQZEeiPLNYMf5X1FPsXBJP82+KMkH+Y0fBq3
cgGH8QDzQ8SXEpi1f7ELF1zd2PpT+M4CvBzuwXsAIEer9ao7K1PLcos5awGRkTmgjDbgOYcaEqvo
2qhlrcfP/FpJVnG8bDn+x+ZbhPJHR7Jo+yHuwXjyEoncTk2z0mC8xR3TbVtmpX8gS60ycqie31gp
EOZmKtkWuVMFxXta1ugn30bW3Tu/A4oIOVFXOGIvvjdb4Zs2TjI++07kz5duKduOb38/DMX9/x41
yCzf/v3fFEfEPz9qHr7Xw3uefP1b9eNvffz9b9uK0/0PZw+//efZI/wP9FMozKt0ALlEZjhifj97
xAfhuL6yBd5TzfMLy+nvh4/8oDmQ1osyu1EhvPUe/3fjK5d1hSsWMy2VLM5v7Rp/wU2CBPCH08fV
PNPxpmBO4bCzhef9qYmhTXmS5m19mGv0bSTEsjCbLE59fVMlyr6ObQ2zGNHnUPlRdYyL0iVjBo0w
elRTixsjEQ24y7YCfLLMZk53fTg31U7WglAJe2U32FlsVeWN7/Vdx14qNp9sdtbyNq6DT5G1mDcH
MwcZCap+D2Myde8WpvIM+rUfZ1RqzRhF9kzrRBK7KuFP3xBY6KMLRWcrMgsdV51IMOGHGN01BQvQ
x0r3aZx15DIL7PAnqNJyrybTqX1fJ8urEw59ecBCufY9Yq2zIFa24M+ixopqxmrNa5ZDmmYPzoDz
4lRFPljO1AvT4kjMJ1kZKY7i3p9AD7jLQYDdpIDDwGqT33WsncEqyzUs9VxzcEfiyGcINoZ9Iw9S
jBadz1ta5k2hPlIC7c488fUSXKWLY9GlGIuSkOCm8T2WmlM79t6Dk48JF9/QbiWCc1pKC5DZDBdG
cWvMr+eB9MkjB5J2vqcsu1g2erLLzDd2sLiJuJGVsU2NKFuR8FbazUKhApa6ZCsGR87WNuT7B4HJ
xWQLPcplt2+9jGIBNNgDtLQ6YqMG5XHLV2NM8U8yRcTAjwQUKoR1QGHZvglx8LF9Lxafq4JnurlB
IU0Gsrk0XDRs2Df+MmW0I+WqxTm4warvVrd4S7R/589GZy+2R1rtVNplyYlDpm55ShOiUV8zybMS
IAcw24AzvljgQkYZo5Bg8TjSSU8/h119VV7TQoIovLZ/Cybbdg86iYPmqxrlSkY1Tb08ekueZLRb
93MojxmFMv7KFskHXFC21b6OngcRWqXDehTnPrjijJECdnQ7Y61Qs+ecB6K0p6SzkTq0zkZ91fRp
ynVomUCWOn6+ENqryhKwGNHw7oYOPCIICDOzPs8TSs2+D4YUuLdXztVNYREk/Fa7hRN/NbEfZUd3
JK627eMgxtydZ7CWSaKlGRdEy8q2Xoc8fc67MS6ubDn4/pn7eF0eaSpZeznsqvXNHvwPFowWKmt3
WOrO0PwiLb1gNY0xe4pBAxu4b7jRE8yWTfICOx0wtQwlgJhgBDS8pbCU2LjufXi7Ug22NvjJ3Fli
YIlgisy5IFGZFG47bPWcdmi+ALCdJ3BqNbYxVcwzBnPWYF76vqCQkNj3JQEudIFi3PdyAZYj256o
4BQSKTPUhEKZsoy3Y6VcgQ8x2fK57WZMISPwX5rTZOPv+MiIEVnh0iNTVCloYlNVGSR8zY+MP/u1
OhaEAl/CUoj3ZLDHJ0QiMHHITiGe1qYXRykXyDYsQVlSObh33vCXkhtFXyAAEyDcIwnlfVSXT9GQ
e/IYMRwU1ypymv5z0IaE++lsCfXG5qge75nZC/8EspEc/SwAxMGry8r2iWhKkx0C1VTwxTLDF1/g
RFDr1tyhHH5KvfosgyyGl0/aqd8Qj5Z3tkLGYuceBPpUhWHOnjkcSn0Rpi/9czdMOJJZ02m4CbLw
aSiK7dJ7KRkHen4c2axvl4I3Zev0fdYeBo+VPijt2H6uwsH90WiPlXG8JN1049vtqPauTKitXxK/
Es+iCCC3Ek81bMYWn1ROWeCu3w+x2xQX6bFd3I5e0zQYWZJehhf+qcDBW8sm5Nxz4ULHK+osvleF
hji8KVKxrN4bMyXVJkzyyTzyIXErt4LV+6d5XHdHqNSgNNzU4VGDOSrJr2MVwePz2eSDjppH4vi5
4/RXhDOd8JRWhKGv5qB1DVOSMWPxOfRB3e7VUFXATvAlpuekjBb/wI+z6T5bCIqgoQdmIkatJmsO
C8mz4JRHBXcVDG8QRYbQdhRUdSt9UhPHxB6YE68cZ3/HismeOqq8kQLmI37ffPyOPsf6pANKFF0n
6ZpfLJXPP1Ba3BHeOPK0uStSx5tvlORLTawvUf5u4lPG4RbNmAy8ZOYvbTmIFkS9S++HQijz9h74
VaJQzGqrM4w8nIIP62kgUM6IdvnZkwO18/Gg5uHzyMhr31thP1G60GLivlC8F2dHm4bhHju2U8tr
1n7RS9ugdm1CUODFdcqDSZzj1O2WK2mJDI7L4KjgCbUsI3zXV7x5EgdBu21xKQ8IxKQirtyuseM9
FOzc3iHFl/11hdjNN4hlHnNpwPswX01gBavbdIIyD0/Tqodgmysh6MnxoQ8Ad6/HZYNLJE1IgSig
f6lklU/QMmjrS1jFU3s7olI3l8Fl17VzEz10F5b2UIq5zqT600CGkrpCE7o/DCsAeqKaVsg9vQW4
rQEv18lTKKw2ORtvAd0whTKNz0hYbvddgKj1dyPMDSALSvDANfPA943rZF9feM/DiMkgQxKMusQj
rjYtvblqIWqTE4Y5Iz4HHQCNvZjcKQNYIUzdXPBY+fO2sUPBpjDAppnDdu2jqNnNdt1k8Q7ViNVB
EnAq7sxcK4/FYMGvjexgvGAxi2uxZRio5PZ/R/Gfo/hacvvPR/HNGwjDt2/fu/jX+Xv9PT/n78D5
4FEFiVbDmIvyI5h/fzdz+9TU+Ri8ETWwa9u/JM9wbFN3iPBDkyRCj5TsqX6fvx37AzPzL2LSX9J+
/rgP00TYgoA5A/lHeL4ia/BH6YeNC4hCK0hOs5dCm24SuCaEWTSVQbMhpBum6lDaEzSQEOAQex9/
88ubdf9TZfq1lU7wxvwqPilt29w01ksAez/s6396BbToZN1YltGJM2PaRiLYQ3uJP/ZdCwNSVhtS
T1RdYA/Zd0FZbIhajjvJpL6ZOg6fTljv//oFsYb8T6+H91wIH09jgFv8j++I0/lmGCsVnRyQAocy
16R+WSdvM9GcfY3DDpcWtpBk+K/eiLVH6BcVbn0juBxJ15HK5gP31hf2iwoHNWxmXHGSU09ytjqE
RWsIlCkLtksAf9UUTxLzc2jWHJcskHHNSxt6VN5Ufr9pRuvRjVNG8WH89Piv35E/vTDfJVfgcnvk
Sye5KwZ/ekcGe9HG0n15KlQEPg+0MDsXyukKQZ2TV61551YtP0Vk4qpEQ/9v34s/fQ6//VM9UjM+
Lg+t/9PnIDMiYU28UOeTceYO4eDtusDSDLDzS+p+X6KmvJ1jv+CB7M3nxRMvY1+/urmdPE+2x/1v
CPOrsjZHHy/nlSMxZ2QFFXL/+r35U78hm2nqvSmbtHljhAj4Gfrjp+YiwZjc9duTMCN7AhDelqGj
Hgl0zZx1Ncid8isp6mg2GFyiJbjt5Zcp8HuaESJ9yzPai2OsfbV/qdV17wr/8F+8wvUV/PK9+vlG
utz9tcCOwWv84ytE02v0ZOvipMPavejii6ea4TrL4RUaTEeE0a3dqGS9cQPojQ1xsaoup0fCfU+2
GqyLiILz/8tL8gLlubxnCA1/EpwXFU/xnIfFqezFM/YzQIMBaBEGwQ14kXzjc2PDOWIlJ+wkr1MX
v/iySk8KG51Kqkeelz91pH/6bdN/egr99ibx6SGU+NSMSvGnNyki9Vnki1edQqncXVvRrLNMTfmg
f6u9EkAPxgEvbhLKkc0ZDV3Y2bZL559yCAXfyoAGEBvXU9v/H8LOY0duZNuiX0SA3kyTJn15qwkh
U6IngzZIfv1b1Ju06grSpHFx0eiqyiQjjtl7bbxcG1SRBftJeLFB6BQDtTzrboaE6x4P/hxYbt9A
RoWVxV+Hq2AqMWq4zrMmTkVTU66oHoyNdOiOqeXoKO8cETCCmMNywCXiQgA+lJqb7/IWqctKfeen
6dijYC3MaNY5mGARkK7ANtQXaVacVb161fRGuYMpgCV9UKaT0ootDUWe1u0faASRJceI4LCNaee5
YXe9WreEDCkgVpZ4Z7YWetDexNVJs3iLG/20aCw/a3IIDY1AQLwwgHjq+caqTXmEtqT6s9XmhyWt
XoHYjf7fHyBjcxr995nmrjTQkWw+JMfmn58eoEICdxttJiOtnD5Y87UBByoCcDiumN90epg1Y+dH
jqGx2AfPEsadE2fjkYwgWb3oSvNaLKOzbwuwZl53z0J/OHBVFn6B6O+iTKiH3AyWzkB2oyRGG+5U
kSL7st5oMLBAFv7k8nQiZBx2dqMcvAqGcakylic9mMx7cYgHsldSrd3oAA6I5cEy/nX0fLq7OXow
c7E58kzdMnRSmH9/sQlGwplfwittXdi3cYtNFqnV0n7F6T1FA+BYt5zIU3LFe1uu5ukf38HnV4Yf
71rsOiiMWRKYlv77j1dYhg/TMPaHVIg80ogUYuOqo8wac4pYWqwuFzcCpX+9OCUcaNd8sFfnnPQ1
XJg0NQ9S7ZnpwI2A0Uxh7bnipKjjciSY5VnI5Zvjwd/t6ze0zNaeeUv/loGhNoj3GQAGv1uqtWc8
4BE8SGwQsoO0HtoH3ei14O9/6aZ++u1p2y5A6jZipbZhKTXb739pg3g2a72qOXgpN/Fqqs+WZ4c6
LestORxISmD+bUQtwbT9bZKy3YvNCAqD8q1dBJmVDeOHrPsxl2O9nzyR3BR9yw3vFsm31EjbiDG+
h9y/1w9Az09x42aXSdNOxJLl10pNEuImiIWoZEs+m+ISijckU+AWNWGizP0fGkw2mNS8b1kFswcP
E2myMDBRxBRRuT0b+Jmdo8FAs1zVk57WM3IT9P7mTCZbnWXXwpQsbBx8OSXcWv1irj1DnVaBiQEQ
zQJXmjSg83Lg/3//aP/4yXLiOgSIq7bz65P/T82zSmYVeq3UaJBqM+J/6YGm1Za/yN4+5BU6XQ6o
fzy42+z6f75O0/QoaRzPoJb+/HWSWlYC1SQ+wU2Wb93i4gAn4vaxJSghapk2YY9lWsOBAZFPmejZ
u8OaYxxbhfU6YoU+ZsJBfdhzA8xp+ULK0+Y3J1rPlCPURUQTl9S9/P2T+pVB+98jj4dQ5fmzt1II
OsTnOrlilNApzDMP3UAmLDtb55ggwwl7dLQiWLQtmsXshpOu4zOcPXLRphg4k0BOe2BYXgfaQjaQ
iqJl46XVZYpZAg/8xYn725ZlDpjvIhysdyabAXlPsZGo58xYTtkiYBEly11nYuxEAI7ngaJqZM5j
Cm+9zpV4K1OC1qQwLt5GFNYZ6u4rt38WqV0cF3CsoBNiIA1ZY5+E0Xybl5Go3VVvI5xTB8qT8kKc
RDQXrXk3xXlKyrro+QKMNiBDiQzZajDP7ub1V1VhhqvEnF3mxFOx77xl56idcWWjPGaifRAYSxMs
y++phAEBKC++8kz3Rw2D6D9K1M97861oYGmP629z61pMa38/F8QwaE1GCtYB48Irs8IKg36lXkRs
PhuZQ/Yel8C+BSvgy0QwxCJG/GLFnMtGFT+la0euGtMcXxUK+FRlmU9uhgEK3SpyscTW9hkExmCy
zSRAXob+w+RPttf+OqpDfbbTxxgk8NkcmMflxoBm2k5xMMSZfSoYXWoWF/4wl4/Y2svQVkpiKglI
9IlO46ouNTuAIx2YRECz1YPKyNR5hyyFhITmNMH6v5c2q8cUrMIOZJF7xEMgdnFn2C+GSCJw8tlO
Nzznq9o1F8PBa9Z3ZXfj1OC0tRZ2FXXG4ReqPOcbtFnx3CiZ+9gpiuIPGSO9ZBEkIeisWWbXu5jW
rCKq2TkAGf5RLGyl2+cXB7gLQdu01IhLP31LyiTjAuN/eUg6eHMOCcSMTvnUXd70KbP/caJ9rkx4
JvBVwthD5Iqi4nOUtGsVzjjz+x3abGVWPU5VqBSqtrkzIWzZOvcH8Z9X/iNxkPf0U38/Jv5woGow
2Njr0Vb//97uv02kM289U8ePN6omuc7ti1zMkN+VEx9syOj+sxTTtvXcp4+Xdtk14X/rnE6/uDb/
OcKrWa8To+/Lw1RX8VnLvrD1uHOkrd5SNFZUmV2+B8m3T22HsKGVajiN+5MnG+6mxhkO1CgPK56V
v38Ov+7kz7+WZpN1T31EbaRv39N/fi3DY+BSDnV1AFCeX1ZTgkTrJGC/ZTxifCC0dk7kBVWtvcPD
nvgpT2fU0O/4NC2UEYp3WIO9LbXuJAoZVfY8XPQB2Lxd1He5sNNQV1Y7WLxZvFdabj00nsHRh9oN
z5eJvdGU/3iy/vhJ0zAxTbKImf6fRo4NBRYvtRDIlkt/GHh77cEgTxOX4CmGKJvoZXckHBXOImTH
oEnYIrYjN3utlchjFiVC4sKmoR7bf5yE2h+uVLYIyLfp5nj4P3fB0GUKW09dEBGpcW8oyoWJwcXs
GYh6Xrdfbbc67w7lwjpSIQrlXz/9Dx0u0yuCt0llsJBEferBsXy18Kx1cRhgEl5Hcs8NmMxnvgWP
NmpfMdlCSMEXTfiI3rqnhNTiXS07EXaCTDEtY733j8fvT28Fvj2iexhf8Ll8+pVatyhXCxnkoQYo
7gt2YTkdA6WESybC9OYuo3vJktuxm1myqFoNmK+Mr2l+nwzlxamlCMrWiESswY6W8QmeQbZvJfrn
YqRJSYR63hZZFzzeW9HxPHbxP16gX7ypzy8QAApcsIRraP9TJdHbxgC1LUGkmmoznCNPc2HpTfAs
Uipxxc0GWmQbH+QdxMNaStpOSIV610No6EhGZm5///dP9Y+/k2dbJH4hQFCdXxfyf15ql5JAbXve
gM5R8F9iPiY3iISAqVaaQ4MniY+mzIISrbQvxRaRCwDZR8vFUM0zy/tOgrgGFPePBmG7QT5/VB5U
MXwPru0wSf39rBEaGXyFdJuDAxwIcUyfBqJGcTRRoVTdaz3S4Eunjf7+afzhp+rb7BRwCA8+osLf
f2rlGZ2FWEowWhKo7Evt4tjYkAiJ8YLCzqnqUPkqW7zA33+u9oc7Rlc5iOCAoBgkkuL3H0yGDTZz
RXIOSYLIXeOiCrogu2zNE5vZFYcPrgXaPKiCqNj1YlF9xLSciDTKhCcCS1RBjSdc+ZDZ2w82Sv86
EP5wCVN70JqiavQYE3z6aLpGFtM8D90BAPZd3Is1KDQB0JhJqi8x4h3IAcmezL4/e2o97EeF81Qf
1uM8TWcJW+xS2NZN0WjusUF6iwegmzA1JRl7KPvr3z/NP1QnugnjhW5V03DFfLqnyFA0jYFL8lAW
thIsWHBZ0IRLU+wlhNh/lEK/xvmfnlQqAxSeNKj4aT4/qRPLKTa09DOdi/hrXACK1RLbqjLepLXz
lIHEdpt7yeA9WmsxHyt4mzjMp399QZ9nB/xRIPPQ/Gwntorw5/dHCMJNP5i1Cq6cUJ7Q6+yTaZmn
Doo9xmiwr3GrUqqZ5nuRTHfpFucG1344JSSVhElK4tzfv4Q/vErbOcegGfCexyzj918HhaxwF3IP
DjoyUBKhVtLgZpjcWpoEnn2TJ953Ty2Kf7zAf3hKYfsw3EZ/xU//vGlY1HaoF30pD/WKMYV0kXt7
Mb4tprjtbNTrQ2+QcwNGQp15vf7+B1v/+xebNC0M0TjbkYepn76AKksULOYxapF2qQiAID0RF0iw
gE+P2nJ5h7AHD2Atvpo9HvRuBd5h5cZpLqXnWwn9YSr6IlLJXQvKKFHT6gvUb4+NjVPe6DxSdM6k
uYqWFT0mCxVfhU6QVTLXDwvIBPg2TQzsuZ9eVvskje9AMn1bMFtLJIHNSg8kP2ejHIIwQyFc2CTO
mbl9ddv4lWyL6sDOCpqgqd8Vc3Vnr0oZsdm0d9lYu/dmXoYFehpeW6u99JkU+IsYG9UEwGDHyTQY
6lJHGKvXxxoAeSBG48ffP95fz+/v7xmwya1UU9F0m9pnTVuLMd5amP4dlMl+7RayaHUtP4rUUw5c
XzNMNKScqiaCiuELLob7CeDCHr0baspGJzqzd2SI1pR5YrtakB5Iss9794xv6a6m3D0WGgGPm5eH
OpZcE32hxcB0lERGLC70H1yMbv9lNorrWo+3SVaZhH3mMcJQMDqlx0AtzWOafNL0Gt7vwM4wbKgK
sc90YLtkAYqopYt36KxhnyTKe2uaymUDsccuTn5JrNa/nkjKRd6y3z80B+PspkO0VIPm8lPN5KGO
iRMMOAe25zPYF0/cIVRAHeCdKlk94r4Aao4d+TZbK6bRrTipo4eSi83Zsxe/L5AbrLx3XozJkgDX
bItYNzjyyZjiZcbCdpPIW6sysOvbDCgWOb/n7gkxWcmIlobUw5RdeNnZUpLynGRv7TAZd81HQ4V/
W7a1F9oJDhfiVn7kksa5gh3nCIeCwu3O8HYPnqM5IRODHL+MFxALZYfSSw/uNIZU59cym5fzqFZf
8J2AICLJeITUacxTHAxefiXfjdl+aVYwgpLQWfqnzlvXENjAc6uWT3Nj3DGbfkBZRuss2tAUrf7g
1njPIeHc4vrYQaLxe8BGxqi8xsIlhk7In0lNBEUHsniopbl38SntUoP2gXS/YVcQnFm06wc4JH4T
bHqQrFoJmUXYvrSHb6sKrJ6gokDByX/o86VnGG4/9CgD/WnkAfnRebFCjmL3cymV73EXh4oV77Hl
/RRO+nNKhs6X7BZ2KDSDGgSfT7wP0aV5x6kBC9DHJHVphYd3+iuRd0lYVu5HHmuPsVOFkKGkr8v4
3owbovjqIYZMxA8eVONxtMwiKEt5R4opc5XefjZcMDSJXIn+Sgs/H7w2nMbV2Tkfhsl9ygqhCflu
3VqBapf0KvAm6xGP8zGu3BvTHV8glfS71SNyGWdPsXNNCXmlJNa+1cgFgRgwcYIRhU7AkOrKt8RB
tDa7Hyk7o0vW6M8MMsOB9O8pXknRc3PAP7gdAjj4tGmq/SObKqIjlYKYtUIJIA1m7GrwakmVOr9T
WqjwTIGBNkGL78phl0DLyhSt51hex0DG5G9UpNe7Vbdf8tW6FkPT+TZ0FE1pv/f9uJ70OTsXjrv6
DtNepN+73jEIkcOkfhoLtJY6cZ0CTkyzsRJWQ+vvJJCzruguczLB5hzsCxkok1+iBwrIuTq6paXf
LZZ3WZOqPvVbLjQEOKTzyAjCyh4RDaTKqWnIyK6NhvQM7aeBmOGi50sezkZr7UrSBs8z5d7BmLyT
ls+EDdbtq6LUduiiONgNRNaAA9dLv560p5bE8ZBJcZAyyg+0WX43GvGGnt1CFKo3ASvDFWsH+eRi
UQB/VqMXILI8LLCBcEVs+WfgeqTGoLtqf5idfo4BNpFjcS9nVTlUSU62/DJ1IaK4xMnaG8/9oldx
xgzRveHpTnyLLoEekYzdQXWhQU/OHh0h0SP1jwSBE2m63DRyi9OWxQINComUY98Ygm8zwcjA3g/q
BPbZxXwqbXDrWYKjriHN0zPI8KAitfbTPIViSc2bpu3vcpSdodHp93YyfmDwu5T9fNNiXdFS70ZB
dxqNRKdEiXxhzxgNbf7sGMLGdXJRiCHYzUSa7EGhThGQEuRxPdqA6pAm+lemqEiSygWW5BtwEOM4
LfS/ej7uOlKcaXnT7xWy3Z1jDJoPwEwvMj0k7evWc1b+3zoNkmXkdBD9EXelyoXtnk1H3KYu7tPV
gojWOoqvms2xG+PhrBG3YEAiJ4K8P2vUdZYJMKYoydlYFevRAlx8pVW+MOLFQqjx7niDc0fahBUB
4LsdrzYoHAIpVhmA+cTIjGXUdMgwJBWcdD3N3McYGnaWGh9X3WmucFXvdOS/vlz7i21PN1nfvRmz
e6hg3yMjDqFCESzajt81m+xC1oVnMSsXSi4DUDkpgfn2La3TXWysb6C/UnQl+XdXYQsjzfzYkpBF
+FWaGj4xMhF4ndpP6ylyRHmydOWimd+IumtAlZXfOp0TGRVqGk0TEek5dbzvNGuH9o3gPEO/6Cpr
LFAS0NdNArA6fQqSeC6DntpoIlsa0A+dwYHoK526pbnaVZGFXIRJQMp6d1LT6W2pMr8sCC83+bZw
XX94lvV9JjXGWTO0tN6d6erYT1X12QZvmzyvC996SQq5p9/gvtB27NirQEm7p7WTwHUpfqa1+JEb
ma+bxFC0EMV8zZqOxFtWx2GlHujI2wN+/Y708LEw7CfDBk/faneJZOE3Urjji9x1LL9hoWM8YhqQ
qi5cZ3Y2JOOsatb60iWJKW2aJ1bfeYCVize0oAbJGeEEqrSfPfhrhwnfb+nOJDFuT55w6tMqSACu
evAwLSHn1eIdPSUOSGg1uHVAF6oZOgF0cztlAiZvm99bIItUsE9Km/PZb+fclHLWrigqVW4M4EQX
5udAIwr9QIrauR/mo+fWb6T/PJi0Obsxu08BvnN7EVFG1Cl7EjIemzF9Woi6VkjIBpBm+NsnjYuf
f8N4tTRwLvW6WcBa+STG6oXmBZZVlp8zoe/MWnmG1Tv5TJi/2xqJJGUe75y5e7IsvkPFqL9gv4o6
4VxZcX2RXr7vPDbTFb+5WMjg4MCXLYldOagW3zh3i0T4PvdfYrN/xTp8VLAi7HovfcerHtj5XY6o
YGeI4nGW4EpMoR4tJ7+xpp3tbHeswnaxrUN26R43wRy2AJbIoolkpv9AnhtNRuU7Auv1gAEcrZPx
hH+BBl/j34o5w+VNt67uZbNl8fRSCEA6RIFPsWO4ZbrPjOKA8DmFqFNEtsYYEtv2wez1a9vML6Mm
n3kPW/6yFDPTfFGK2q9G9d7S1kNvqtGM0n5nJM1PvcbILSnkhMZN6ZDGogLZG1ZzP6+gAReju6am
MaJnhUNepWOEz8iEAaXsTb14SRtipphU2X4rsR6ayn1iDyBuSRWf0teRAW1Iou+0k8ivmQq1Dx4W
Rr/XdRBimvxBYsO5Xb3AmpNnkhdKcq5S1nnTmAZ5WrNhx+WIgx+ZROrkjPE87ost6m5OcD95AkW1
KbMf6swGqogduqflRN5NBtxkkHvRuFgQ5FEp7ZM+oME0ZUGcoztQDMwONMFyT2Icdn6dMxN5PBAp
sufqYfRHp3b9xqYlr1z3i+k9C+h9vmNCNaaYHvbxmhLObGKES29it3td3RFp/czXmC2vNNkP6zrH
PpkkcMoGlsGgmBO/iDmCNQ8i6VB1BG+Xt73d6vCcmnPurJCK3btiGSIpOHqrfPk2lDi605qkM1d0
AxAu4J1uDuRhxENJVERfRs1aHnPhfIwdZPdxIOHUkrMva5Viq3AMP83iYzN5RlC7RE8nZJxahHvt
ZjaUsBM5YXsv++UQJ4HPzdXLYj2z/75xbXltitUMVe6XNCV/0bWxW08TYoekDlcb0QVgEeOoGhQH
m21HW+aRgBhYD+kMNQgihT+TxsWbEN9JjHk++p/saEuDTF0K31brBefWEuhqyap8nuMgSfI7EnEb
FnWC5Hh3IquTOsunnLjCB5HnrbgamkPlaXDDAS/OBSUOxZjhtuK+0+2BbTt2AavTHxBByQC5XBLq
oqcGaL29PeRBKyipm0UK7k31aPfANeFHMcUsnXMjJuiZBctSoNhYckJtWoH8LHjDc4HWxaTbtpM7
rAX2buTwlssePUx37mJedV7bOpm+4DKoz2uzTeAH7kmvZ7OoxnvTnuaDNHQgnjTQhECB/el3s+28
FunWdE1QMcA83iyF8gNjYbgmxrekISWwiTo1i3diqB/7ckBRrtQPdl5FKKKoqq0XlR7Tr8fnyZT3
Q0bCcWspx3Eo373pKzw9Uow68ZzqsxpytuIFOJESynsMfpr/ptyrWXqbx/MRETYoz4qX0iQptRAf
ZhmpRtWdsbfaYXKnp19ns/PODMlGppzqE9+pmXKxJOuPWIJCSuSWbaOHFt2WN2/Uz5byOcdka0pq
127Vr5OHn7dw3TfeHr6QcyfSE5EUZ2iHCjlZ5OKZyRKMjkAbpHKCKcauFeoTCkmqy9z4Arc7Mlr5
RtrgQ25YP8gWqzGtdIHecTHNpvUjUw0qkTosMdCothKqKzkBTnFo8vY2QfAHMLN+T1yv9XvzZlbQ
fkuz2Ndr9h0qxjMf5438NQrpA7tohpt8g8E1QBHtth6Jr6+xB429CQkpv2alS7xRPCHQH5C9k1Z0
kxr6vavUH8OwAPXGyhPqHoKtOLmbes4yxjPrbpFh28cfjKpZl9vaS5+b92qi7GGHkSu6ZW9VkDrh
YcqwyAqXi1tlFgfzq6Lz76hFIBKTBmoz0JjEyVWU56UBt+/ctjo8yNFNGe1aul+LWxgnYBbXH1hY
T+qSHb1pIEipgcNPqx9RFFx7/HI7DcrXCmcO3mATdFbxLZXW4yp12jUHkYYHA7GYjmuCr9d2uRoU
7z22ZHls4y4n3NxTA37zij/uYTVcJxjdCkAJB28Ig8fB+cCZWq+RmNcxtL29C36VEhbEF/8nZLuH
kVCd3ZDSLQyD/UE01xoQHX2zpiZAZGc9e5MF/bW1FTLjll7ZjSiZGTC5t6tdPyKCOpLg+hFrbBNL
zLuGcH+OJjS1GQKhe4uZUjBFac1AgKnqRB9futLAkIscoDC6i0KvV0z2QcdcdiHtL/TYE0VEPZf8
bDASvWeeES3WvpnnTLIw1pzt2YrgKb6uCe+JyLn3MJgda5NkiPrA5l7bOwM9qEI8Vf9hjuZXTPNG
KKz6VGrZk+vxn26W5LWOiVGUI+8NZ133OMQEM0ENYlma269anZ2UwXoqdGxzCqOynTYtCIY6+zv2
+x9dBZazXkCkDY7zkQsNaoqqBCPBIkGXjRRRvfdep2KHV8qycXSRodJHRwVrDBP3FpWlUI4J/kM6
7hJhEyc6LkiKQcdtrnFuLIemz1+lw6XYle9cl9G6No9WHSSSBGgBWXtn5hQgWj8ORAdFk1hfWHBj
DTNNmldOk12jZxdPcChpGRHGLn3tkE/PhTm29ItEroIH2ifFEik14UAAilRc3L6aDQ9Vp18ri/SJ
Es6hPxXreGgt68GrxoDgjDjghB/2BWVHKubNQx3Whfe13eweCU6vgMPpXoAvIwUAyONMk0bawgG5
honv3dGY6MpQS1g6d7YLX1Z7zQY7iexL3S8OFSPttVOk33GNfaB77dhXC+q7jut5MKLBVZ8W6Oe7
wdQRGCzNEoi41qPYe5etvEhB1zRtOjWGN33E0KXiHsyPOmkGgQJu2s8tSwBAyB9n7C9hjwUGkiF/
kwWpDQN+/uCw9L4hj/KtqHDBIK1o/UwletG2Y84XDV5i1YBTIzCx3qzwo/6xGnYRkFtZolU3brnn
kNuQ0OiWRTQgWNsKdSoCl7IgnVLsjDq3Ztd3QU0R0NNQBSgqJIl0lhXFit6f3f4mTix5A8+RHLJy
avycuTA7gPI1i8efusbHB0phr2Q6gfRZrsFCUpHBSRIE2dpEJjO3JF/NMz4yylQCGPih693IaU17
Dgp0WK9TtoT5UJqMTXnHNJH+0PIUscZIM5hn5FYbSHv2xXyhCxInYbZ35SqA0gGa5lHSmxsDZo9O
ANND1nyfhprwrY7Ek6TOgtWyqhOOQsykqe6buCx9I53uKtIUie4kk6Hu7cda0vOoigxS1Ke+nVkE
1udmeS4r/oiYhjB3wMkyOmICpfdB36ONsoyJEQx9IMzwh9QhnXYUUKXg+uVHkkeZkKk8s97kuo/L
MO5VfbYxLua+lDNDtbrw69hVHjOekFwzKPPZjKPGoHxEHFRN+inXWU8ju052IFF/pFnyrV21ewnt
OSJvL79VCT1X0jrdD27f7r6QJn1crPW1Uw5uc9JAVjy7DgnSCf0egX+jTytGcinPGUBj7Z705S8u
Z1FULBSe49CnfpPMkcPBtaELFkdbTn1P1ZM673FL6m1GWkBdQYeUDuR+iQ8kS7jD4w78r9saVoj/
oF69yp/mAdxtZd9MJEfvUC99YAU7aRjudh4gKbrZ8hArlnkpm5bPOpVp6FRFd2/35oFBdHLSqe4u
M4TBaWzwEo+xr3aJyVjXeFNUPVz0Er6k07MqHPN3TzF6H/LZOU8T5mo0x7x4840snyZvZqq6Lb/n
1HteHZWBsnes8hyh9WDfM7suI/TSsBAYzwCwiJ9T2b44WBp28cDAURmTye+AsUda/qWBbuFbRjn6
7WD6DrqiUGkw5bmdJKK51Q4iFtlVZDdTXQz7tM6fUHqBHodMsXeFtp91OnZwAH7hZHmULgxjzb6Z
A7zokTATzCVm/0g6L6o6R5+iFLy3b9V0wh49dkPOHBiRBflZT5Kymt653oLMe+6DEYMx0dBQJnSV
FsGIvY7ZpXgQQJJD/Ml60KWxBBYy2JGet6+pGhVVbEajM/uENTWHzLAhoW7KSSuPT90wMcNgK5Gg
ru7nxbik5Byg4Cg3EaFmH+Z841r0q/fAERzmKnwY5OvKcT4yM7IuRrxrZq15VvT6lmAWHyHye0yt
/OjWmDFIGruZh/GcgLLAx7N9XeMFcAvwd30xr2mpnr1kTqKyhbsKTQzLHAK0vCQ8WPNKN8rM24wg
BVqANprRTVZJP20v3VcFGsgu0eOFNT8ecKYYbFy0ltKxkuxHBIJossWltrxIvbzRXJuSs5wduC5a
BNxyOXFinNirGeFcaE/rigPWbJ7U4bZJ+1POLGgPqp2vTtKPEWKf2PdUZfhgTFmf3a68qox0s4zu
ltcb5Crdu9EaAWGBZ4D6aNTtmYeoS0inAQp4IX7mpBLCKpgxdT0VlkCcHGAWfcO2uzzqeZiZObOm
tsZpTHA7vOCwW8sXoU/mxRzRGWuNBnQKrRMxCw5ovpPjlm96C86G6nXjnZZAA8KpBhFYjuVhcEDB
DukGkzGd25EOFycsCZNqfHGVPZsqYg9plHemYu1xAa++3pTVQSMXEP0V1YzpLF86LU3DvCa8ad7y
I3Sm9phEZUgh+NjCQvHnZXgh8kKEM+nXgE7vWu2MuvHLXBJS75TTbfxeVGR4dqh9I21c87tMKcaj
XZofLZp0djQl1Z1r1CfwBqDItqj4PsRD64VwNDofKoHYL611SBiot1OaHJyRd9tTkxfRMP/oJ9FF
WjsMB+EWhwmX7NXLZewP9oL9FmLCEaMWdxv7ajoxAt1yMz7l0ju0CT/CXeW7Ceb8nFduZAPA25GF
zTGYrEAq9PYmibuXhWADAH/3WeO8ipQvJpbNrU4Y6KlTBMee87xUuYmCkuCstMmyY9+2MIc6wRIG
w2+LfrRTMO4ZbXqc4lgNnb4J6xH5E0Aixn3FeQSQjek3vR/jVScLYbyoZotEknwpIq/l3isVap6q
lOTOrhulPfTIutgDib4musNsNKVYdAcRtBLihAVYG+D3TTOx0Nbrnkhn6g+sEPFB9s1rolnVua6Q
yrOuVDrsxjXYGt+txxAOcRdZvVn75H8dbYqmIPFodCjQ1btR5lSksP1W7CXnohi0oxorzCJQMUTW
7Nq7GZMX0p6ZOPaMhPqy+mC5DaytW+3jtkN2csW7QuiZLiVblLXb4ART+XV0Fu1q6ZgcicGswR5T
s+EFUvc2ezCSkPprJtP+2lW26QtvCcFl4M9Bt2wp2b6bNaZ2GfgmpU8IHAEUrdBQtq6ATMeyi7XG
vTO3F6sU0JRIKtfm5DR52y7MZizJ6kWeMv6YfWpad4uND1jvSf9weBAZlnj2cajtPpwysw8M0g1A
i5AUN641UZSbyHbkJqWIefGua0pYQDzndWjJZddxgm1SXxFKq74bYzFG4zx34QiitJ6YIAKm9wsE
SgQLG099VX/tnDUPXV1SGMU57TB7U3cif869tcYBs77SHB3dTqMFVPiuzIjHEsvRUJI3jGRNlOVM
Hl1oghGG/zno0K5lVv0zTrM6KMecUbNkDJzqy2WtnCtOwhglMFoBxW3IpknldFkFFRiC1susLfDw
x3QHPWy4cw1uUwnmjxWwBq99UvwMBlgEgIR/o3MYQ9WOTRQpWT+s7+ZrXVuPau/QNlpLCGmmvv31
j0Uti9tkP5RzGiKebzne14C3T3tIXKe9bcf1jc0HmcAeE7c2rayIuFOAmEzsh85Q98TdEZKrWSkm
I+wA2MhYDSaU8fQFrBlX96kcB9Y8Tav6Y+8Fak6W6TppC6gvdub0TValgFdJ2y2YSIn9ZuMqreJ7
u7LzXWeFiojUBMReexq3MpS106CbZB3V6QwNjabSjqwswYQDUmuEAbyy81tCdKLOBCADlaWN+M6N
XcF4Thmt54xtAGsqIF0DkKamM07siPTn7ofZd01o2jMYE01JQlxRve6emnJgDQ5bnaifc+k1ECbM
1OG6W/U7dUm/VJX0KdmcaHH68axw8EEokCfhbItsafWBar/yrHM3ud1Bh5wSaismPjQEfhlIo3mY
VaJLtI60DQ2wJ04l9JZVW/BJ1YAjS++n2ns+Zf5+asYrHhbrEhv3E8O//Zwx/nU9MwuASnV70yiY
eLVkrxLs+4Va7bL2lMsG2ZP8AXEAUPwgF9EdZTG+QILUTjmEcRceSkC6mnEhMIAAA/BpzF1a44QI
7FQIcZORfrjLKwOYOfEvsU50bIx9hBqwPY+GJ8K+KZhl5PxYRj+Zol9yVgKAfO7zqv6pcxf8H0nn
seQok0bRJyICEr8VIC+Vtxuiugw28STm6efon8VMjO2ukiDzM/eeu0n6VIRyvnXV5YmZ2qNF8How
9OPZy4wVQ6P1yZ4gSHSimmxJw+pNzqszp4Szgw+vhuQpcUGkJ10tthPEfscC+DYQjEgXimfNfc0k
8SOTsogIYaozrKYO/9x4niCfkCjiv6MXjtrEnyPQEBpjLn6ZocrXra1RaQL0QowgtllDPt6Euigi
Nhu7N3sgrXTXvTeadzJF4mmA3WSQj/DIkgyIfeK/E9/8SQAD4651oaq0bihr5x3WGaES1KSBm45k
/bD66cF2QAvLDnom2JS2zYfrPpcLmARYbyu+Au2Ypv6DW47zLrcL+PlrHI5+fHFzXHZo1pagK3i4
Eqp2wPBPNXaknkBAQ/iPCE6CWvq3wPJfs/Z/vJgV7kfZ4cjMvQsIJp2pr3lxMwnhL2WAUrGiKDlZ
aBgiAqvOnba+8eWBg52nd7Fmj0BE6CoZGW6gsS4bALiEA9BWTetRH9rHChTMGfRD0N0cmfDdXztT
HrlT/OOi8m1h1u+0uxCCBHRXKxWbpssv+IoedSdRD2XDWlZUuwkbDoT4nuC+Ca5OB9QqYg8G4rOk
m69qg3Zw8EJ/pukoqze16r/5XF77VtCciRTxesGk26yjhqCxsJ/5eTJVZ+ducP2odu/46RuQGwwC
966bkN5xO6DZEZ7ZR6VRb0FxzNPuzZkwQXpWdk7Z/pCQlQWtho6LYJmXLhEbwaLupCjQ61VeVWaf
oDCrJ3PICEwgKWJeAuaHeIea9UUVrIhUuxCwMOy6FMFXTzQbEQx5UOfnit3tpnJHjb9oOi8VJimM
4syK+8hx+AvNYWImXjYfUyPeQO8yqXK9n26JSR0X49ESE8HSDORU1U5HYn5eJ3O6/en2PTqiJKot
0Ncj9UTsxs8SE9ugoOFU5ENs0y7blebffz8e736zyTmYuJf9e9JhC87a0n9mi4QB2xHoeGAna6Qn
NWv21EJb3Q7uAxyRraY8nuCcaYE35V+rudKUVNpJ18yVFCyP9aPV6LuicD/YlLFgcmIS6OCL5M8J
lpII4DK7EkJ3VuFEKDLolfE5JeW3PudfMd71d70EWMKcHNQN08ORt4rkRRRK1NLgqdwsVOj/BvHB
1U6OpKv+4tIfTqYNfrL1HojW+jLN9gTLT3J+qiFQfLnz3NJ/NS9KIpOBap0TZ2pXO+iGLwUrShbz
qgGjMyQfsSdxg4r8mK72odJGJsYtM5Hyy1DtSTrVrwBZeeomGCL4K49gh5uN1nhfzDHXgWiF3Hqv
FPE2vZxK7t/skdlRz0iBF4TUsp+qHOwT/9VtJIDIx6rQzHpYfBh2BSPzN92emCCODoOeXFDsFsc8
m2E8O+Wv6VrdTiY1jnR4S+Ztv7ga343H6h5y6T2fMWhI+QRf/c5SFWMbRM3lKm1qTHfnNMZbPWcv
a5Jd4m74TXMmcJ5e/rLQupc2metTy2SrrimUyyVmqw99MxdruNhOJGvzFwQ8/qeqjtXW8ls6hVod
qkZ/KEt1Sjyn47LvnlHQvWDAw+7W2TSvLaOW2SF5vf6SZUvugaiemWxuYP9siljMoRDMWn16djRa
75l8nnlNWbq9c6J9KjRF3DfOutFqtbN7cR0b3lcivv8M41M3aPd7zm140cgI9IpaWgFXDkzjaCF5
WgRerZ4wn0umljYEKscia5rf4QtdSrvftXH5R3QiMr9Gj6Yb/7uPk7cclHTo0Zkw/lhWIpBRW7UI
5pMun9krzBHRzmhAq5qFkt3yzupsaPMHT45Prp1tHfOrZYNxmkcc0x4CHN8vNxDL362JUr5xioYD
oEIWphgpsQingnVI87NuA2NW2HQPa7EvulmFvcFnPfVNVN/ApT17SFkAn8/Xj8xNw5gy736lki21
VBGdYty3OWhZW8APqsV+XujBVeJqGwQu7dFuTxgz/cBr8QYWasSpnk96uCT1xJsbPxGsxzLKeldK
g6P/pGA3U/m0PF03hghSkWnRd7WZtESk9Y+mYD2dl0PKQeUBa0iJZ9XYWk+DH29XwpICnVav0FLW
0m7BCg9X1YytG9tDxkuGEm1sJcIZXbvYKt5aNlFhHbSl0Bzwjk6UiEAtzlJ4ZM456yMgbx4Ovk0a
q1dloScqSW89N3A/Waqzc1mHmOMyRTGXVAiCxGZ0Sdur0L1EaeUHTsEOD1SaQ44dQr6kAinfr4rp
IW5lEt0IDlzbDyYIO65V8IOKjbpdrISHrfIrjglYusl4av81b45AcZFdPoNWK8J+MO0gTwFg6XW2
x96x7txcPFW1fmJCGyh9/moAV0UQ/j6JiWWYNVOKg+tgd6K0p2YFPuCP49Gry6967ig4HPlit+Mz
SFNCtHKTn0VYv6WlP9kd8HR3yD5NUOkZSJSdQfwl0k+xs6yF77VPHpQqX7vGycM5AelXOFD+Bm88
Z+j2l0RjcofAK+28sHOWF5IuaUWctTtYdv/dF0DEYib8zYhK1r+HrEt8YLyIk1CCD1QNYQO+aUj7
rSi6C9MfnnmVRyau2hrkLZM8G2Be2sktEPmDxS0HVUTdtflw5WI/4fRmQEOIVH8Lw+bK6AJ/bH8X
ywfXL+RlMBDD2IM5bNu2aYJ0HjhyCkpix/9sU9Z2mZsViMjml24irNKzr2C67R3Sd96JW2R51fuw
IzgmRFx0kU73vCWNktNAp65Py4T8tJEErALR3gD+KmFwxxv8Vtr7xkEksYwDyXhrte0r629CjgfL
/MkauHnWpWBjPLyY5hKZ0kVHyIwAQwmj45ugEH4y/2DD1W2E7atjxRER+8a3jpWpVT3qQAeNTc6V
gILSfbIhs6Wmkx+TpfvxhvjUOr6972eeHnl2Kce579p72I50CniTc+Q3T1lpXLkrw2pAfXtLRkjp
qaTML+bqvaeT8aahC6EULCkRmn9ipq8kqWvTwuTl+nfO2dRlW64/qtULChgovdl0Il5yPhpAzW9y
dj/n69Q0nPep4mQnGOJTxKierYOwrSuYzSmLH4QLpW1yGXg2msZQw321tIYdQZ8+lDYz5UUk1JrP
Tbtem1w7AfMIyTO4jov5aBF5tGnaeKult3trdM9pWWDoldwO7MfLHjfraHE3Cr1AB5LFgWjJPhTd
T4mccBPjWAuairNkzBq11Ugxj4i3GyI4zYFjJr+YQjD1m0NPCkDzklukb2EbhulQD8kuY/It+FS4
zBpecwfib1zsmAuZkSjTb+Tlzi0jq916WoGqV/N+bA35vKm54QwnccNLnR2E+HULgwKrGsXmKysG
Ey7azk+cLsjib9D1715HaLnUwTX7VdTWngg0yyZZNJdho3qmfMiNdVxphB2tgKmZkSqf0b5eFadB
6/lPtJHtVTtIBgH8RFZZPlmJzZSpNGhbpRUulQ4JWetP+tBN0czzULSs39Nr29yu03hbxRMbZr2/
Wmt6U3zOn8pc7vza2mdutS3j8SJU8oNp3mHzT879lLAayJgbYRP4VK76tHqWOK58KSlPbh/JRAiT
FfWr9bz0NTImEjA25Asjq0vc+653EdppLH8IBOdw1C9WTgdeEYawUbd88dz/Ab64TUDxB7RY57pm
atRbDostubF7+z1tsJi1Tbxbev1YJtaOaRgwOtWHAkk3xXU0+82nnRb3rklrWi7+dz7x+OuynyOB
th1BNZwtudwlYn1BW7ts0ko+L0g62xFupDuTtKIxiDBgNXQVo/WmDAGC70YbumPPWNXV2pBy+V1R
jDOEnPhOSft1bGc72noVAF3XtrYqwCZVO7xzJP92l3r2DBZ5ybuOxb/RzB+jZ/Nn5KwodZ8kcZbA
cLifzHHmsiDuD+zrz6DUZ6tz3TTGydHIZkQozCgmGLqOCbmyw1WI15h8Vp+2aNMVyUOZOhrxgR0f
qDL7jURNtZQMDVfGOZW9gKtcunWfO/zOLrLOPinuxpzByDAMz0vB8NPGtnCr1gePzDRR20yx0DPZ
if1ixVHhGGBgpf0NQjCjq06ZYS73TsW1bY8YBkiV4VYsJNq8OXnQcqRBaHDIOFEal1fz2o4OE+Vx
futS89ssh7e2wAQhtGbapL5PG9dXC+e3qXByMmoU2SUp0pol1XrtwdbSuy7cgmv/15UtrgyYu3hZ
KEjwiG5dvTzb0tmPAjlwzrL5HN+2bnhgGqc8sPDhvOD+OiwifavYqm7abtzOaNhaE1G+VTs/hc/0
Sxv4j7SCcULaGdfcV5g3hvm9X8+YtzKUdcPDtBoCAIHLqcTkbmlNPD12Q5x7/y8DThF02zSzTTwL
cROIxOXsLYoQ697WJp0LGZOTRRgF3qHfRBIc7lYnCjOkHuSTSI1t5enzdmgY9DnWblrbN9WJKpRo
rtLb/K1Q3rLDvhmomP3E8sr37UJ2FQ4QxBQXUVJ9W7lt7kwHhNqCVHzrGdWZJI+TBbWfOio/oj2/
zhma3JhQ0ga/vhl7oMg3LYq6HS4hmrZBP+n+sq9MdMyDWs5suCseuO7JNMRNJmtQM6/yfqzhTOIV
I3WALCejK41oTix+npW/nJPRKMZ5P/M9BBCgC96Q1QsL3m0wmPAK+vYWZqLckJC0bVq9eWBqd/WC
qIToN8pG9HZkmn+KyndD8JV4LBpUKobKolHelCfoCmsXr0HsqxdN/uVeK7a6q7/J2orKuvE3MGST
bbK0hyEvNMa92lX15hOZm8QZ/GfKaWdqSvW3jNZr3TL19LvuDxQboUZ8P7TVgdPB+zFpSGcmCvtl
afcM5PnACqRkFSORzdo2f2OCdELkp0KsFsuDWw7qYhvsnDsw05lziHVkqU3iN6ExpcuxXMt/jipf
pBRAPXRolC/1s6ZwaGg5wBjQ25QZzXyLUYoDemOYDS5CvyxRyMMVgnciEx5F3TXnfP4ox2UNEzZ3
m3Y1PgbRrSGtXRHYq/ePDBL0u5jEtoUds9eJcxwoKyGgfSe23STu1pTvuB2sX/IlWPCi0t2ac0Yf
LK8oygeMtTOuznp9QrlZYuoKGardNugxogvSAVgsbV2HwWWb2X8rEGN4E4WgEiKKSYqwKJwxbMZ4
26vxT7Ln2RfwXRCSvA0E1nGk9UfVc1Aa8GMCV8+PJkucR0rgb8wVyUazoccg6YBW0mtI6MqUyeCm
w+IXSd85rdL/0Iriu+ADGWdNHhLD5A/MmBlOI3iuZTD3S8Kd0+nJuCUS9IWdw1GfniDLGpyJtBNa
9U54JRhjfe1ITy3w8E/3gyAloqwROffMjbY1tjhhO1WUjURQOH39Oy7uEuaNRY4fNqrslpdYEj1O
UXLQV59J9tS9ZDJlRprx7kCG7lqazEz7lKDE9RWyi9stO60kLtlk9SSa9dANtkWbq79Dm36n90Wf
08Yy0BAa7NcUIMnEIFDq7SEuV3w2COFDqvrPNK8+HPITNjCP7MAgy2fUGyd0ZNIw5Lyl+Ekug8ls
D9o8vokY1LOoHP5cYwcLicrfSauwMh8yq7h9YNYr2RP/aBsRvvaNt+UjP2uMvE66af3RyW0dHz3c
wFJqss6qkx2M7RqBFXT4YTmT5vY3Obg2fFu+lRUjWNxHL6AR5mAdAU655G10uXGfx/nToBx2Tsje
wFVQE8N0sIeEGQrIqWjkDw0d4hOCsiE/3XLEe8Vu1DJpfEe9e4nr8X1N07MLrzXExrdDSfUeGzWZ
HtC5tUkLGnSIJlbTYMXjGFV9P5GAnUap+SWEXPbpKj6n0X6c5hnGPecU5G5qy9lFlzgv+zglEcQb
7EMzz8zxhvPEXnCDxUWH0JOGetPfEdyqwV9hP2SvvGGkdBTosIr82OjzM9HF0KDhyrpZF/QDvz4p
EmrDBuKZ6emu6Vlba6qNN5myD2kDax5eLYFQSG/MhMBp16xfnKLfg78oo7n0ER2clCkuWFzbHS/H
Eq6Vw6bULI6d0Ub9xC7DMUKRMTDIUXTiQDjYzfoDKp+3CidIXQKaN4Dh7wcxfZbJMyymb8vrMc6o
ISeb2zxaOvOyFPEQIWEyvt0DCV6h/qp51xTNK6EASFPnbvmBIDggyOWMGk+daV/0XCuxwjApMlK4
VTlpxxus6FnUmnzq7JCc0CfeXIG8e65WOG1ry1TAtRQr3cxFmjqtu9bl7RsXquK5+5zHHkdrzRhw
jLXpRpxcgsY2uPE8HlEAji+VN178cNQpYad49IhKHZeTZK9VxGt8IqsGklJbAG8ihdfyyz05an1g
tcN6Nolmr4E2RfiFf1xv8vZrkV5Uws6+q307GhkTw8aZWSVpFatL3GQ4j9aJztj7nszOjJyCjG12
J4TM4NSwZwYE7ZRwqXL97uwEYnoMyjhqhhjjmQS02roXPU3raMh1irdU6SeUY3u9QBaw+PKwaPav
EVMylUT3BJlJJz2UG4REacSUtGM3ga67kIkV+C3BoCWOobTRaLCIHSEItNnFYN8pNqzNiIbuvjTt
Dzu7zfbkdWjQLZNY+o6I8i9hM822iVObJN1zyTp110NZYc6MoqxzjS2Br33A3EgbYdvX87oF3mGf
8Wg+trfiEBXH51Q38HygGLJOlqfmcRz75CBvj4tNml4xcOEVBkWhBUY6KvUZISVJ2hNkAhiN8hJb
XDfZyhQps4KbX7de3opE64NRlexkl+y9Ls1qt84zGq9WvzS6AhGekCBW+A9UEPhooY2MHfcxeHW8
HRKvYd3vMUORUlBUBypxOoR+/qqsPHBzpOjMH49xbz/jeLIiq5QPiTu9D5JdFqM0wpCtgXtWdoQM
+dtSQwIETp+qre8Zpjw39hWozuuoNbRwHrEMA2tes7oSgleyvwTkrjTW1IT1sOY30vdUCFAdrCEr
5P+h7m3XIvvoJ0w+88wzjvwjviuG7oU4jAdVODZBvhK/2aV1vUtf/FMNLhIbRcPQE8Qq0isuXszV
nq6HrSLlEuEAR0d+kAMfeFa63wKVPyOFhSXmlHZB3VhMeslSpjRTDMw8aiVnm5FPKaw9GijAYM5y
VyX03enq/+uhd+NF0gmNBXrdp+lTxQsRVrmQDIaSfT/VVojkksQdJvv2quPEyFxigpd3HyFsAMm0
DCbg/dPQkkHIGMvIfCr/ldj0TMQnBPh61FemzrKc1193saE2SJTL9F88EnLg8jphy+arQyCbh4vb
3VEq/lZmWh6y4W0U+Dhnk0kLPf1tE/shM2zXKdTkfBi/FXraQpuokN2Pcp6//aaBUCuN/VI13zpR
uBvkTDYlSPk7kyaB7Zu9aV0V8L8Abwq1E+TnDlYOw5bZb89ryVRQ3fd7PdWgerfjS9JKOIi3WDl1
p9Ha2bN7J5L+MNEj3oTrD1xeDzJ28Eyn23QYUMBTFdMaO4R22S2gXpvco6rCLj+sH6CBeDj45WhG
nic7u5aNAOXkaG+ETdQNe9nYQvJSm/KPZF2kLeNyUSRongxz/lZGcejRXjFpHn7nMqcmMpk7reU3
1hAZFTSQQSVZ4luGPOb26MBg8lU0jny284UcL2wgle8EfsZNRHtdSY+BpybjsHKfaDwcVpwQKpwV
P5if3Oe2YQcIM5gL3cwBHNkEd+/tlg1UKau7uK3uy9nW927/g8s25tfNJ5wg+vgOUwIhjM7tx9mP
OI//ke6256lPnzSdmrnjiHOLKQuTEVeIyeBKLUm4WCOjA+1fuch3TTI+yLL5ufWBDev2Z2a5jxUa
eRaK6Ovl8itHWmi7PDnxUdr0RKoKsX3z4GHE30Cy/7DYK27E2OExInZBpeYpyZOInveDpLf7kWCc
jfAPi5P8rAvtMZNYuwKJHxf5yfHdoJuLR7NOh0i0Ds13mWyc6d5x2mOMv2dze3SYmE270ke6ZvIc
MzcNZ21woxknyKYf51uzGJOQ2i8/Vit01Fmob9PsROJEF7I0TgJn/seEe9OOxSuKsoI1Q/Y3phX7
jhWRsZ0eugRh7ZLd4W1l483YL4lhKsmRaweN7YIQ3fJ2unQfB5S5W1OADmxvChAEoCJZjQ0ZDxuh
5M8UlzgTZMX6mbgFdAVbXB/G9M69QYr9wJwfn0JqTe1WRzHPWP0P//YfKZONqSOFdW4SOvsSI4Dc
LHP1ic/oYXaYk8dIYqb6uY0dJ0jN216qw7PSam6BJhVvsK8hFRL1LUN9MkLELXudMjEU0IjhjPdV
2OXLY3vAiadAi66IuHzjyUyal/JLOU0SkPWA2qnnGFOdjeeYkVS5uFcjmbRoMeOHZaneyfu44ylS
Ie2rjBqa0NFvq8AX1LuKgB/W8v2mEexzp3U4FDo6AyabOc8J0oj5Jv0gS+Xg6O5vMSN1bBQnqDOh
SRm97Y0Lgqm2pXkeU9T86Vc2rPiZvEUF1UQMcZeGVCPXttY+5tb59bMCQEBtFJgoxnAQ+kNHSsGm
b8awdQgzS/k4Vqw4SWswTZrGaOpRha+EgPa86dYDmoCHuOYjVLyqC2k2aJ/qgzfM1xmTIl+VX11o
AdUtiYWAOd6FkZ00/aflTj+x3dJQjJ3Hr33ROu2ZiJpim84r9r/mXrdTdjQaw6Dcf8+yujvNqNHz
ngXkQOxLrH8NTvGbeiy8CCLWDbiS69eCw2oUF856d6tgEtC52im+5I6biGfQb3nDS3PyYaJ5qNac
BazAd87ocLO06SvmVuaTbOBvf7XriNemcs+T3bvRwmkQzIl/T9znTXp1cFNagtQHhmr0/ombLcV0
lf4zPewH4EUSE+EPJ8KpL2SztQmWoFwcIrurCHTQr6NjYnWrXlzgpcjXezwvDMFZETLF7tGIuvrw
L6fnxGXy4upw+TpbvEL83BdiGMJyANrLF7LivNx2A78l7d0eX/GG33uKbOLT0di0/yei9Pa+G1n/
W14B4q99aZRBSjQeFurK+Q2sLp+FtxpIDALZUiuoaXjw+iaNrBsxRN5mTKKiffGGjJQNB/lFYeHz
S3C4Sz9CUMTS0HIeanO2Q6KrzU1vDAkFjf8uGbhtPDtP8FTsWN9nO7Sp4DrwmSKMEoGH8HKhEZca
ynlRYeqpIEE49UU02V9RL7/I9omFxuSTlAGK8f46qPGx7PM7r3IotHDN+bzPG1MYcmPh50audHvd
ES5P2bZxS9pSc2gjfj1MJzaCNLNmZ79c2sU/erpsdgx0oHRvYo8MwDr5XWL2wm4yv1pZGtYd/kWJ
aoDAsB3H0X1pAUX11BVVfYj28S7TurfCdndJLUsSeF3WcSY/f09BS/uS7XQTcI8q9qbWID3vazvq
XawibVHdAsW/2OoMkJMEy7ep7CIXKVK25EPYLrW/V4KiBRYkPjAjBsuZ4ZBxbDjAUmqhz04b7Eq1
aYjZClth51Ha/ihn/fLYWXdV/muYgphgxY5zsEGMeS3vBmQyir0OL8fipkE3DWkENcR3+TIM5Loh
3bsEzEUb0NjWrzEUSIBz590hQvimvOt2OhbGa43W3SldxXXr5dECFFtqiX8gQpcdcYksaOnX+FCO
xbXFAhuyNTv3HF0kycpL3QhEXI6XHqfOUo9piRVXY9VAN+hHWqv3O9ghh6aFXeA3rR8uPZwje9Re
10ky2mzl2yDV+mIi7OHIkBnZSVojpkhjjLYV/fCW5flRy2T87p88+A67Yoyt43L0yrB46kyz+ypz
7z4bZX6K/yloFziWsYYilzEOk8262dLuyILj2tEQE1VxGWHs2aLSSs5j6wcDCIOj1duk5ACyiCo7
v9ajLGEosJJL8dqCo3lLRzjKfPBEOTvanWkz6Tbq6i4xwc95o0oDWO5yx0hpLTq2Xhk3UEkyF6s/
HSWrY0LiTVCHG0ZzwJ3+D82+z89kv9CrQ5Rh1Vy0ZLe05mgdcvvBMOzmnGAOC0eI5ADTvPxkO+Xz
YNOiz+j2ZV3cgcvn38zzY0du2TOZCcR0ruh+QJwi1c+c/uSmzkWn8zkjvApqO9EupU/Nw+jUPHXt
QOrV+M+EFD3HWNA8yUS/U1K/doICFMETlyKhnLj8SZBEZrxehE5Loa3Lyzg93BA2RW69reCAnxgR
YFGe/LNsJU+7pe1wmGZh52KL0oZi3qVsoGch1mAhHelcG9Z3Mklrr5kEgw11bJ1rFEAb6Vn3Zgc1
5Y1kqf6BZUoataJUEUkKMF5GvXxKkcxXJFfee5lfPc60xW0J2sI2HP8kZnapbjvzEfR9SmaQ5CSd
njO6mLtyda0rJoajNvrPK6/haWXUVhrxvmSTDV0YTfQYozPGXTned/iLsYaxuMKY9JXn851lqxmo
7iTDSSLxuYEuoQ/FodszMEH+zbLFMq9OabaUIcy20ABdkVTETKDib2/8tFtOB80fjjV95KbuG/+g
eyC0UE8mUVGTIJg7/XStHPs566r4LI2sD9wk/ehy1kNA+enZVrBYi+vxZ/YWQ7UeyWbfEQVtM5hI
YeCzhVzewZPc+9lYnvxhCMyYQY52nXAH14Ux7YwY6aVV5t9Krg+jbNdzXnPOD5l0gngxowwpdTeD
eUo9HkmhucshcQj9YHELfO0PgFZ7JD9uDUcqxZ1RzxIl/vze1XF+Z+NX2852Rd5nWZdeZHrVsMc9
i+ZZuO0jfStzVwsCY69X/+CTTBzPvnfdrpr+D3JOdaogOeVWZQYQhfqd9McbWNrH3Cfe4Ua9xgIV
iNKt88R3cR/LmHEFgYXhUt/cDx4nbJwlVpS0Z157faK5K5ZZu/crDFl6351UkV6pwuJrGZ8zcAJn
GGHFKaPY5vt19lhgQ0NPP+OpfEpGDEXgriFc2ERkSGX+6SWdSKaPr6beqVNqvA+LIWFqTeNbYYJX
KPQYay8TeTemJ9HFcAHQGlX4jQMUbsPB8XP6s7o5VrU9XtRgzQ92lVLPgPZKZ8rxzqfLxDnLrr6Z
IDRYrCgr3VJn1bh7rkNxMSavf8SCfkA7dRTMOM3VqD/1dAncD9f7xntk3ekaVALIccZeTXlxx4Ax
h04Z2Vnns/WeeVMr+wdYdLv3zTLC1CgfY7siCg/RDQyJNpCMNl99rQEB12tr6NbFsrOn1b3zdB5I
GDAGwJl1DlXX/yrLeGPh7h3sksxJw2PKntk3YXyO0GtFkd0gcfGWJrlDbvYzkI+3E05xaYY1IcH+
pxOa/qDVBM6NqUn3y5whrUfj1Gnk/EhK4M0qb56uun5gOPizSLN8nLWELs1fFMaiCXGz2GpFgl9q
yJ8bH0pL6/cIwjWwAdyd3DjHqviVK+GOFH45dkCtuhbrKbk5Wj17QAhD/bupzGS6+nlzKjT1yjpL
7TPP2um59I/i5mH0kYjTseUBWYJIDgA1DhR1LY/c7q8Y5k3VmUwA8x8iD6eTo2eUxIPn7uqY0V5K
RtudbNM/MiaHy2Sb+jOEB/wnq8k0PBH7W0rKwYZ0tGF0Sb3odKwYTbkcDA1+16KvxjWhW1J2iUGQ
fWnoxMhlLQQwQcFQP1S5Zd45TTgSXPe4uNUj/hiEo6iZKcmLHSE1lNf/H2oy7LsJUo0+wabbxRtD
sPNmOHXFfCi3nge7E7jARGCD9pLdVqmr13bo4LjLhsHSz4N317ugXCBNQRfNHgZX+Xf/PSsGwNbD
f05Oe7RRYmkvoudfgNT44kbaQkzxgsrRzC3r73/C5KwyBmM8iMydiJNER5mmE5P5GmXpkiKPNbmF
/KQ8IPouqULX2+5qXo7kgmzJ3wzR+ZivNfanVb8JUCBsPo2IqpUyH5PFFd+URo1o1NFqyDrRYYmB
iOPZXi1//QKPeUtFSEZ2+/K397HkdwrAEGmR3UO55K/tWm3qVYdTxmY+cJrxIzfnt3yMcULW7tPk
pfZxXZEmONM3SsR/4KD0ncGOZYPCvYjy0ugP65TvV0PaR/zKxm6YzI8577D0ufWRimEN40Z/mkZM
fkZr12fXY/RqTGKIPCt5EzNZPGbNAElI1lYSq5QLOgSr19QHVJv9ZigYo6zSIUAy1Tw4K81zStTr
vq3jgXGU7NCPLf7pv3/ClBpNNfRl4SfmSzcy0CuIdD3LuD42JUGYnYYOgyD0LlIzyQG63jf8LY1z
KDT2cXFuoTUdBNLGwZ+PyjgI1Cn72MlY3914KLqPl7WGzIKGmAkt/H+5YVL8Qpwpmsw5ux/7wSCt
SWMcYlTvczl5O8v7IWRwOaBeAZsn/Ht/6mxMBeRdtcxBl2pwwCFhlmn5/+2LKnsaSq0h/6L4WLpR
u28bDs94js+jqp6ceL0Jc2eLOJqMSEr9PgOdlqRrcRJD9e15s36ojASECnNX1at97wMfyBVMPDNh
Il91LPSIedr5TJevSy9aVHnefHIGVliWSk59iva6HYzyqET7x5k9lqp4If0x3VYz/clg+cc5MX4t
H6U9KyY7iP1miKxhZtxaX+fYU/cF+lCc2bvWz9lML3h2YRQiakHun5BTsE9b+zMeEsmwWtcvKfJr
8mm2Ronv1bMRnCDYTkug/1i0/AWyXzfetEPVCXGUxxd+V+h++D/qzqw3biTLwn+lUe+sCW5BEpjq
h0zmvii1pqwXQrZl7vvOXz8fXdUzttqwe3qeptEwypCcTJLBYMS953xnGIKXRrWuikUThsgSPIo+
i/rGt8ubtOuuAPvYIZhrcti6j5aDDgdNS/KQYvVk46v6eylysoTZTPh1Km+NZk93GYNdFR2JN/0k
+/41SwCFUknuL6i9h67pHnrWs2NZDT2mSvWhJVmS4DJTP7Z9d4hqdPMEBvVAZlr9Ien2JWVqtAo1
Miu1n248m3cutn11ZRohiEK10lzLgymNQRJd/iDkTYa3ajngNom6WKfsqynoUqV9YEP6UQU10uet
s8uIMF+lrTKHyyjBa22jlEGnxvMeWKcaWRaInZcg9Z6ypqk2Btmqu8SkFahaEu2/DTg80Zl5pEN8
0WBtBnSgaKnKFA9fTBTkrRgn0O4mhW67knJTj9mqGRvT7ShYnvtYvxCwTAhy4NCO7adj7tcsC6dd
WlqW60zqcGlMO19rgBEROCDhsuIXnbXCeSKJhVWd2T6ZcJRxUcAlqnkJLxA83fQC6W4+zvN41/V7
Gz8Yayl/76jBGjjMpe8DBCXReKYhTFWowtmieLI60lzbV1KRLsvecm+X0EQ1M02XsWB7G44sVPGM
lMc2CvONrnJYo1CputZlcgTr4S8AO6Ub6AmIaAa9uABLKy9DjLvW8rV7tUXWYUQ4H8gYDg/Q73h7
jqOOGiEWBzSNLXBN9dJ1ebrXs9uYqOGDL2YbV9nODfxmI4x0WChT1iBcfrACMu6aGB2WlcgXkwRe
JsV6TzCcO1Js30k8EFMapQe2wgwXkVyFBSPAjOMtSP8MOTxNgXnxIKdsz1Ze7EjCIpq6TV9T1UyO
krTYndKrm66nwwlyiQakHMgnKvCf4ewcFkmGQkZ3jm0LX85svHPo8OAh8iBuD3/ciQ2V7VaO39Ju
UCe30AkjZCOFU7Bkc9FYr60e3lMaatdT0Cwr2k8nLK23piFy4ngH3LTqEWkMIooiQ3SVtcV2aIrH
rCVwSo4OM57qBYcgLz6HmOKh8UDQ6AYMFbFu3VIw8PepFB/oIlBJFcExGpPyQWrYBpDF56Pot4mS
7tOuZCvkF+fRU8923chPY3xMULJq8URD2T8ZaVMfuqm5YMyGDtFrV2qB24xCV4zHk/o/QN9KmrvB
6m8IgTnkZbSbRqfc+Kx4l3gPSe9ODzrdUAZKq+2F2m0jTW1vUxapjaXe10ln7tUx3uktmxi11zG8
B/4xjU3wfR2rjHRI61uJ9AAfe4tMw8O8VzgwERRn1TJHgJVyxtPXP3QtVlw2fc3WiLcyBdg2SGhP
gIyDvZn6PKspZZco6B+kV4G5qHd5ROSaqNTxJH0R4V4OS/aCtA7KElmUp49HrOMbLUauZkt/PCe6
6HYqF9hAt4hvyeRR1vLw9PUPr6o2XiL7HQuR9BhlE0qoCEs8HkuyFiJrl6b47dMxHZd26w+U3pML
9gbv0Ebto5C1fvTC7jSSo7c1KNVuyYP6Ioza2iQDePxJwdLZiKh8onDLi9A6tH7hvLRtOS58/kVo
pQevmYXFdGDXc/4hBGaoxQVU8KFkZdnPxWYABSs0oFTmDVs91ib5gsT77rUirSgNw0c1sIfjyQKI
qLDYxCNNKjJ9w6Aajx5Si673cxedMzHFau5snAyGjuc7Dwas1ftYUVe4wZ+RDYAgxXm1r2wwJ9aC
wAtxVhWqO71ta4txIsfDQxDK5MO+Xc6m+M7Yd4kX36mD7oOS7GoKXoAPDCCGo8mvsyInELfWiUIp
lWiNtyFwCbh9kLl8GPFlL4PR8PfhvPkXfX5wKjUETCDUdWrgndbSwnftoTo4ss/9BcS1MNhHKWml
iwyyj5VAtwutWuxYtpburAQ1s2k1mcbD5PTjPVHdOibJSV6sGvO9V7U7D6XyprWH8bkW8QN0dPVW
agcsPfXeK2GPUv0rt7FkggqKoVsaFeox3k0DEjQVO7N0gj3FYR+rFbBuB9/Ds1DRtgy8N9HDkHxC
ceLSpLiQ3MIOz2k5BPd13/Yg4ED91vqI8thBpku19DM7fnXrCCw9tdlmrlZGjxT/UdylSftUoDY6
8RFbzcy/4HCL1wDdZsFBPpyT7IYCc+lC5OZBirqpclspkODK2QViJvVC72EMIEfaj2WIKdKYPQGY
x9dipD3TTd61T+bE1zIA7J/iJNVq/hCWNVzZ6PKB+SrojGajRUP6YNBS6gOGVi64uHFLtycpLBSc
fgSLp1Vhtc4JXjlOLN9u8hNrAMTsmypv0GQAXEHg3k0v3WhgWeseJpWEvYD63rEZZ0TOiJYlQtzs
0cdeEaFDLubYxG4WmP6yhTm594jR3hJvcIiw0u4nD+MhknPy2bwKL61zOwa6+qEo1nUnqxdn6isc
DIJUNj2vXypAWzaOe0uFThMBbVsGEdgiXx8GfK2q+YKJHQxiZ9+KCQqTNoFRGtqQMpWZa4SqyAAx
WCGf8Z+VcVV+AITb7kwLbspA7JLOloNXrTWxGSiRltu0JVqVx69RBlZlhfemESJmwWWnIjDIXRIQ
9iyS5DJmaXEDsl/c+r6xpoyydkyvePD7hl33rDsr0d1GpRXdKVgmMs2LYHLRrW0eEPxpHyDYH2i5
Ww9qqjwZrbg6mlJfkDBBT8Hzk9WatWtylKWq50SHogbe6ZsEzJpDeZoSXXmcRXDLxrDfqtESJ8fp
WjfKTJLOVBU4Yd/ep3hMWI/y1hsj5RyGAZNEHR2HPsJpihj8bAtei6pdoeabsJMZuOWnT6amqUsV
ZtKHvsJvHfIeCuMczhLBjKsK3MASowVKi8gbnzQII6iiakUNbr7+4YzOk6eiCaYDK1xNkKXEy3Wr
oGhlJWO7oAXpbCFd2Mc0EG480N4k4nq7viexAHdThOIBNYRCG3hVdHG/I8B2Z9OBuuOpoELC5ol2
EQ333EFASAt/0+jwDpWW56NjJ7iTI/QZrXtDoVTfFwGcPvpNe98INdfoi/IDKQb07GwLLF2jsULE
51T2rb2vw0kBRP3WWmbyMQxCMj9n1JHV6v1WEvewLvII92atlKtQKT5T5qj3fWwXK7R73cUHU7Qy
MW1t0IFg+Y+1/JHhD4/XfBj1VFkNkodxaNuB5zyId2qSG7cqDqJFpBnOBsGRdiJxfdkZuXMQ9l43
Rv1En7U4Ttq4dUITWZbNO9RX9FOgN68mORAP9M9wt5TjcZwyx9VH1dmxrcRWO8iPY2Tpa+H3d1bP
ZdNkSbEwxVhrde1HORd0qgwAhB0RC2COYOMsWCDLpkyHS22ddC0tDx0qadSsrBwCqmzIfR5ZSH9K
cdJsqpRVIsQFlU7sTVgagNxAB7laJW6MkrI0iwa6tEQENq/NW2j2CMrZ7N1a7bCTNKdPHWCihagv
eaDBUlIk2gsV3lVdh7eQJMatVmRogXADs1E9q6MPFawu2Y2YJMmpgKbywHkzjUzedUzCCMboPiLp
WYjKA93EsnM9iaY7h1rdH9QuuGR59Dnx4a6Phs0KhR0zFsER4UAlVhFyUNfUw12aF1Tuo5qXMKoA
vTTooA72Br1kj5o0IbFvSv11HrZboitR4OlRMq6/cvjxc5XHBjYRfTisnGgW9oVN3OjosQHEL3mX
tdGjKQbnwUEeSmm+Mlgu1y3dfE0goFARr0G+RB8yUFlzMYzN+jRs3FYVaBeUMFtm18Ct+RuF8OIL
2Jfo0CBHWchWCx6oJal468EnCjU+25bpse8K0jV+91VLH+7rGsfWAAgQr0fbTUz6QalK1E/zfwHv
vbZ9HW3Xk8WM3qvArRWF95VIQGK0WCL3gmU7iwaPLhHexS5Ez6KZtCViD9StA7tOrfITjpJ67+ga
t1PsoCakd5qeE8thNDcaiFAMdvhaJz3ctqI8F1+6IvrYDPCSLSNAYKRWB6UbsZbzVfaZ7NZUb7d+
odTPZoeUTpl0qP8ms2nht9m+TbOVlrfdJehDBY9/hHkcNU6ow8BUpv2kwaBxgtxaqsXk7XOPem5t
gKMhCmza+62FyXWi6tvYETXLimpwhJ1OY43wmlVITZohf6WFkB1RqJRrhcLoMeSxOURCmGutq4o7
LOg7Oy0/NuBZPpXpKWbKfxBC3oJcDW8G1XvxUILuCLq4KnnR4Fxq6l0Eut/tOrgIYVVZ1CTgIpiV
qM+t6pS3lqZ/RsGuPgiv3hEukq/1rJSrMG/sh+5tnEy5tYIkXKhK9phn7fSI7ADnWN6cJiXO17Ke
/F8ErKj/nHVimWy0JCniOjFJzhwI801yExdPEcK2s62pYQ8sjZkFV1C8jyutdMtmvNqTDz3a8O9w
6rNqnOrniPXwsp0XqQ5GgCObZrrgRWIBDcMM2KK66VS4KsztX8M7/uO7MOj67//J3z/lBdsKP2je
/fXvD3nK//9z/jf//Tvf/4u/n8JPVV7nX5qf/tbmLT+/UkF8/0vffTJH/+vbua/N63d/WWVN2Iy3
La/du7e6TZqv38J/y+ff/Fd/+Le3r5/yMBZvf/z2CZRpM38aCeTZb3/9aPf5j9+4O9+knMyf/9cP
5xP44zcCav/28NqHyT/9m7fXuvnjN934XZAEDJDOBrGN/oYh0L99/Yn+uyr5n+XotqZrhkZgVJZX
TfDHb5r2u+B/ZO5YumFLfY7xq/P264/U3/kcfqjbqoHASbN++8e5X/5MDfnzpnEt/vr737I2vRC4
2dR//PY+oU5DqG9qhmk5Qjf5RGsOtfpmABoEM2pEZ0MSwzajfvT4HazaFF+qL15BBm/N8h29KdLD
CLwQniEfm5C/KPqml0ATFGhO61z1J/Pufz/aboo3IKHV21tzei3+H4wUm4v3H/+4Gf80UDavH78f
WPOv/zlGVON3Ey8/JEjNIhjPIEbwzyFi/25K3ZFCWPzcNlSGwT9GyO86AY428WqapRqarpMK89cI
UfTfHQLIaBsIXaoMLmJ4/vGt/pUhAlDnuwQaRghxYQxTyfpbdUz9/SyVjapt2jFBHmUmPntimCh+
QIAtlt5kDDAVVCe/4prKIA9VoXzzPUrGi1zqir1qKh2vpI2Jvt+3vakeDL/Ev4be40pqo4WIjbRu
OjEWFfSzmLr4pqM9DXp5kG138oM6vslNwTLHq4Vdu1Wb2hnC1sQ/K7mVX9kMjOnSYf3Jfsfq+Idq
TMnVtSuzuZlMNb8mIFV3pULriL5BZ34Jp1CxaFbNn2NVHpBqoxFWtVRJFfk8Si9ChQpH4UYmiv3k
W4ABlb43ydbWIx/iMEu9DYUOWSx9fJLtHQVC4axRNoF7jIPBzXNa+ElnRG9p4ZE6FxbecC7qgO8X
oJQ+V7i+MYeA/iLSq23571ytvLfST61Hvwo6lXwUY+ZYWDEn02SD+YBZkCZQpVvTNaq16tkfRLNF
ga/vCmGaX5y4qJ9Z5gxPYR3ln2tRoV4j91a+OkYrS3ZjlvoZugpiFoWaOeIa05DxOlQ7uyhdxcr0
XVIHENjVoAYYqjTD7ZiinF3IJk+yDbYQyi8Kl/WcZhPFFL8f0YWT2dagma7aT0ln51c2Xt64KjMn
omWdj+hwxgroSybAP9PFpeCRW4KCMXK4/pXUotDfjGlmBSS69T6ZuEC4kHPlMcQQ7pGpDa3gI4B8
0GaHuFMYBSOqstr82sNFeYl0kX7oFLIxCm8+pTBpxVbzmuGprxtGViWGm8TE+OfCzxPniBbMJ9PK
OEhVjvKz5BWLqjr3p2WoxQzgSG9jECAC9MCQ+yBp0bkgrJtKipPMrPozO72UzUPHJxDO0dNydGZH
lmIV1iczdKarhjniPBHY8CScyDqPVLaefV4KAT2GpN+1dYpmwGoSCIusCb03pKhS3hm+7jyyCrce
PTpbYg35CLIrGoIAcbA/WSyLfdbulEhCQOlOYgWvaGLoMxDZgLVL0cwvWNqLCzEnSJxQrlR4RAMZ
1q6itgzaRJEJ1h9eeQvPLwOU01mePzVU3LBD1c02SxJ2GWOuuBLa0C6L6uQDwRvs0IOmTYnjbHD6
twhpq0Xg9/VRtFNzw7bYfqIsVlx6I0SM7CVJ/aVHGXEc7ZaxJ0oP7WnE06lUpv8przrvzclwUUMZ
RBkmWrV6rpqWsls5et1j082PrYljCTrIOFVYuePSuVhhnz/FVLwxHVv1uLHSgg4W7A29QSRR1DBg
+C6VIxjnTEiABvzeybFcxSr2Y34+NJSW6dbp/VucDeO5GROKw05Y+xeqbf7ZBiT4HMpIXGMjHqgS
Dc/Q4HmKwPuioXOMYNfXwj8ThRqaS8OKR1D4NSBfTGjj/I1jHwOhluv10WmbaSOFqaloqPUAR0Fk
CPZaWp9fi9DKd33bOE96wSrSFQ1vUDc1u/nKDTXfPmQHrmZGsRaDrlwNy5ySbdRJ9TM6p+bGLhlT
WVTVNtlBlbjqqg4Mr1HwAhqpDHYlbGQ4u0EMnyFIKQAMcf0lp6tPzJeaJt1aS0zlip7eubQ0OBFA
+mEBp6qfUV2+ZJizE21uwAUVFxYe/qEfkFdQtozEVk5c4pRIE9g4NVqRVRil6lGqufhIZUC7BWVR
7nMwYQRrTTymHpYolMpBytVmnBIEEsaCmbIFX7qw8lBsB9U06k09qD1gSb9msAM5wFloWah4KKRV
tJ4Lo8UOTOdtugzSmbaGKu0nvRxicxEjFmAoUl/mDaGxTneNPKH8D2mQ0Uv60dUKPQphuFb7dpk0
EPqGyRhxl6PWuYmmtv3MElt+GWk/sZaJKpw9/WQ/NZOsvuBCUd4qxHue2/djBZE8DhB4O+it5xJP
BNHNF+ReLkdNmA8AihIwWJgpKVt4rfkFjB5DiY7FDq0Cei1oqkAUvLHkxAarq/exHAhMaHPPpjge
mGdW7+wScwKvUcPgT0xTJNb4qvdaVVLGip0SIE00ps6XSW+LU50SihdCMz3KpLE2ddQgzCvihNzc
Cvex0mxmrVckdKZLuihqCESjtor+YJR+dmpGibGrV4bTpNM98KXjgMbWQrdt8NmSo1CvbQoR+oII
McSvWQoDE+UbYR8ocaHUEPA0TKM8t/gMXNy12S7TE29pp84E4qz2uwuPdfAxDDEpdbUfknZYKhgL
neSAxEQsKSaDRjZGYJF+4KSrVm+h+c+wsQne0EvkGdNzApN5laqIQJVc+stBH8Q68PIBKn/TH3oq
CGC58/y+omt+qU3Ld1U4pkfdD8u7KMSwqPoUuLBIV1sckTiN/dbJsJ3QulgaeWmcCj8MV4NBclsv
elqfo00VLg9pfks98taJAkCUOQkDT9PXD5Wn5AdL94Hf2FQZlDI395VlUFiyJ/GaOkJZ5zag6gj+
ytS9UueFP9DFp8aKsqPvWfkNouNqq1JPxLKVJTg4PQU/PvUpVg3BBuWKuabVeC1sC6GpkpQbGfno
M00FAKQAHV72enGXlPAzeJ/3S9IhR7f0YRJIMaqukhJpLZ3W2oxSD9ahSEwECH2/bjNPboRDYGHV
OCnaxro76Pn44guVllAYoJdQDJvcmCay0l1WiWyNwR3fca4FfBYIBUJpEAgzF59kobeuA6hkM+TJ
9FRnFBTzGtN93oThh1aYSOYHvnnELntZx2V6O1FNvIEGMrnGlPjbhiXLYxtE5WtYOsQwkVWJF7mq
S3TAvgXshfrJTsR+iizYk0vABBLqIqRj4PPeVu0zSbGB06uCurjkWf6CQgomVC+6V1zTNDdizGsi
CsgimmyVxB1BJ0zNx2MGP/eaRV15HIMpedVRA+6CHgNFWirdqndYIgACCg5KOiHPpo9xKMxQW1qB
pRzyOKNdquVyp5hOv/JHCIbMg3I5yqnZFFkRrqTFKsBTCFWrW5tQ40Az8BtVOpWW1ACrXYhmF/rk
2hudR8+IRO1dlUb+g1W108FoCYezRvgijVLoWzmKCBoGt3E9Jcwz5M3MtCUsLvep0KP7SR3Fycdt
55qBpd9K4aVbTanSvRxzHSlLnW4jg80Z7j9zG9RlVOJDVKt7i/o8fllIzUBWLBR0npK9GgbC1wIJ
EuD92nwehKO+5k6JqXrihcF+rwUqwesW3PAqSQP9ZFaBc8x5bA6ic3iSaYJ8QHGvvJBwRcXHKKbu
MfIxz+FeQqYOsHVCI22D8NdLWigg6povToEFJKgIK5RmzdfJVFlg/66tbVEprE44aLWePEwtKbZY
YKpWslFtuzlMBuwXplBUr6NSbyk85sfMI0yDCj2Wy5muW/hYfyncTYCP/GIdghbFJFOEF4ec8KsF
h21rF6BNUV8ph6A2onPrSP2FnXGyL4BCoUBoi3Uy5XKr5TmrSdVK5Z51prY3eWG6hg9fAwK6eosq
V7yysmneesucnxIdWORU2ktjSBIXOp8D7DqrEHKbH2pJ+9dK0YKUGujPROclhjwoWht5Wp3zqb8f
BpJzuJ9rDwvpgRuPB0BUjls59VuQ8lSoo+xPKW45spY0zHkYV49Gb3r3fhwSCdPQlJS92stFz9lf
UehnvCQqKNdxmBYskuJ+q7dVfwvMV/0ct8QnmHpLlRVhBPeZkrm60iaT0LmQ/tRxZOwS/96wREwX
AInpl7mZOUxAgk0tDdUZJNPdZgmLp1u1NIDA4dkoY+A4vmncUuk27iNcaEcmGC6IaQ1QDp2grnFm
mFCM+iGx99WUKtuq6vSNMfCFFv5UYGUYJqIM3NKiX8pziZaSd0LI1ADTFdU2+5ldnKW1skyo9G+y
Vi+vRsDmGHszeyVk4UowupSPdXmopaRYV8sE3nmKb1qEhtjlBhOo0w79A2b25pyNrX+bFglIbcUS
1ZFutXIqWQiBUB38bFcQBhCucNmozdyLb8GgEFxagPMy/IvqhMYqyy1w0pi7Uyqd8XQTjUa0otM0
A9C+VvNLnQdt3asRVObJUr1PdHvmja2abXyQDUudnjdkgF4vuwsCXcwzY9IRvEfrGbSaLpuVLvkv
afd55RY4zk+G4benMc6LZYWSnBibdnAzHO6QhxTvrkkVvVxUSoo9UTeUp6Yy4MRYzMNWp+lbnUxH
ZxnrmrOvSzzMjd+Tl5YER10U2aOXjNVHOjAgZqz4LUxT3a19+1ioaO95TX5mSUYcqKYfnNh+MmtC
D4tx5yRch05BHZXI0D4VnAT7GiZxHb4QeQ3BNmBaWEai6hkFMj2YWUIgSm9+CuGqt4bzyAsbk5WX
ny36sn0JV5rWkpsZvBfr9N6DcwD4QrmzvZpQTQ+svSVL15Qg7pJcYP+rjedMU+CnZs0jmSbGbDjU
FxVdbkMP8EgHE7qoJFlRcTf2aaJslYC61YBGOyItIo/ySx3oV9+qukXY+3i9TGdrgaeBHk+SrFfC
wgSSvZxiyH8By2tXo4S8oVg4rfs0/QAg49ZSw09EBBQLDe8OjRQsSWlUfRiM8XPbEiPedReVhEzP
b+6nKvuEBdnZRKgrl+MsHx1fMjM5f3XvC0jmqMcXQ03ajoNE0YwLHKQfiB+5tW37JNroLpldSjLb
4rsAofLJBimU9fHeNs1jm02EFhj3TYE5YvRB2oGb02tcp8iyk+JLFlcza4LXbp0kRDfGLK6oWUIi
wovQeeYhcOgR+R2ujiDY1pnzMhPyce5lpDR12BeTWUw/3JEr5FpUj6BoFw+50j2WI6ZTKy7vOmBu
lHNOMKr5wNJ1bNpNdXMpbevE3ugRuhWkYue2rsJlr96w78F4rC8cz8QJkhgoNCqCqMqAhJZw4dBP
XypjuMYYtQZv3i+miCz2TmMtHjX2Ug2KS5cWV89ntRZMb9koguXkyRvNU7ZDYK5G+mD0hHifmB9L
PXolM/KBULxTBzlZduWmNB5SnxXXHJdRm3dKhoccnQMK6Vi9j8f7gL5RUWNjHTd4JRAbZKAZBCJ9
HlGjYRYF7AOgnz0hMS3wsDjm0tPaZ6XtPiqYML0Y4whBFcSzraI4BydffLHVHMQF4eF0D++Gsnvs
o09VX32iQATz5kUrDn1zEV1CWxXlbhNe8cguwwh4MrGF2MJQSGLexfSYOeSHWGyVqWTMHjbSP83g
aGvRVZ2QVMvos0mbFpz3PMKkQ97m1JNtW9/gs/dVZ+vEw9oBUK/wNtUxjlQjMbXIgBtF3g96f98H
3uy8fma/vYxNANZnB7VCbZFfWE9g7qwOvB5xow2Bp+xS7P6aaCDdkowelUYMT+MdjSF9BJPrGk3t
DuM8XLGdKukmbuhfUsfRS2Wdmriw7XuntxAXR8DDR6hVtxMwSK/v9q0PyUbG29BIF3UBrRnWga+q
SJtC8ejMicS5yQ7RAv2hb/D3Y2w5O5rY5hNfSiOaVYGaFLxIeOICjbrGS0ygCV2y9IdbUd0SYLvF
X/E5YgfpqwRFZkQUiHyRq4QQ+ZiH9HWZtDcNqzuPSpjie5eGFPapQpxipSfmddcym4vXjMgInGvQ
dFf6FWhjaG+b2TPoQbSN2soGmZTZXxRsUCEEmiza8OGFgTM1HMEjZZ8l/fvJDjYKLTHZX6Fv3AL4
uyItRQRUeyfNIKCcEgO3vPVn2Dc5nJ2fISRMMFI1epq6fE8YeoPjlLY7oVEKaH5Gzmtuhc2el2t6
AdHjvQjknruQEN/WufZBssLiF4InowYjvDZellIcYPTf17GTu5ElRhbYGM/i3Gd+xYoEmuLeo7xE
0LWNLvjsg9Ec6eQ78XM6mvVLh7uVPVC9VdOmw0Maavs6sJ8rgagIL1+7EGkKtj3HVqE4AQMrjevV
OCMcEzUnESDEBOL7mNsg8c8Pf9L2KZoBu2cV4NF5GDae4eEeLCK6uUaYF2cKdBOCOcLDiXTPyiF/
kMrg97wGRt6ziCVKb1rVsUpLm5KaPTP+GzV8lV2e9MuoqnxAIWOQP4R5rlUIGXjVJBlVZISvZP6a
98JkPzdrDvsMQ3OWec84WWABFIjf5WLsuieFKeOMiy9z8EiMglcRS4queyTUl354j1j2mPQFY9Kj
lbMQCZkvT9/0D37QvDHfl+VtRzgk1dA+QsBgWO+ah22EMnbChYzFWEdYlZjqOaiQkHd2CjX158f6
PoSeFsC7Y70Loe8oSdQM9YUwE7nGQeGvVHPQXFmOxQYOLBzjnx/vh+cG2BEx6Nx5sGmJfNuXSp16
ilSy5LqMTPvSvJ8l25WhX35+FPonxZ9Nsq+dvT/PihabwyF0XTXfXUHDNAxLgTqWO/kdjwSVV1L+
qFNYXbNoqMmoef2LI87X6d0RNU5Jcxxh6poUc0P4m34bvfw8DhEnp3770YzImEw1uGg/P6sfHcNU
uWhs1R3ECO/OiguaFgNTT+s57OJnUXKr3P/8ED+4cNq3h3g3HGzQQeNstfSQQgOHQCCEMl752Nj3
KL2WWfH488OpPxgOuiQ+TKOGylB836bUWNHLHuCzsWl2s9mbgKtq02z1Te8ycx4ajRAOV2IK3P3i
wPRg398v6oumidzdtCz6Vt/fL1MtRwSuJP+svI21nbZTca1WRNHvi2W/6OPnXxxuHtbvhsd3h5sf
w2+GR+UMcVeSTgSZb81KFbX2CYbyKjoEeyc8/+JgPzo3S7UtweLQpPX4bpwY1HeKDCLOuCl2+jFy
AZxvsSEu1JPiRstfHGz+sPdnRjtb8s4T0jDVdwdTFNDhJn2s6CiWlNcxwa4pfO7pd4Gv2SI53Pw7
BzTn/qhUDdrl7w5oy6YcutmhS0TMWscqvVC3notxHrCG294Qdeb+4og/mCMNKpr/fcR3D0UwepZP
72ahHGguNatgaRUukoyFwx3M2Uw/AZ28D9e/urTaDy/tN8d9N0YNH5GmQaarcmhcP703EH0uWS+t
LrsgWh6v9gLO4dpb9beF/lAt+nt8wL869e91LF9fD9+d+rtx63Ue1Wu+gthM68ntLuvpXm6oAK7U
rbJEwRLvwI/fd7f/wn3+wVT03aHfKRhoMSqd99ehjWV/1yD6csWS1RcEo7254n7zvKLEX8Zre/WL
Wz5/+D+N6m8u/fzlvnleVfnXwdkprMYVjZ0gPhpL8xjusU3vaBjIO506tEvT+FeH/tVdf/cmkY3V
YiEhYgWm3QJM4olE9vlSs2Bcj7ti88t7/KPp4pvhbcwqgW/ONUzViizRP6eL+ADb1EX4ucAp+W9P
F/9zYWdJxLcHs3oKph139a+zcw6RC+8OnONCrG2mi1+e3Q8fXqlBGzBtpBbi3QEdn2zWfp6fkPu6
A6mdW5I6V/MZkkkerrQHDLWcqLf8xQj64W385rjzVf/mqtZBWfhzPFa7Z8wu2V0la9v1thPzotCW
/8Is9YPbaKILMBAWoSDS9XfPy+Sbg0yJ5hEbYx9zWQcG6nyS0+nXU9PXWf3d8/Hdwd49H60WOUpb
fHcb4z8HqbMZNv/eIGVxZdK4MXRpokv5/nJGamVMAsl6vwSwf54HzZ+DtNorO2X983s3z+f/c3KW
5khMwKzjVKl9XaS+ewJTzagzOyEWSh2r+0Rh++N5vfX484PMX/j9QRypIbBmLSdZBH1/QjKgpsmC
CEnzuCTQDH8x6SO09v5PR7HePdut3U+gETkVCllKdIOXYVGlH39+jO/nyq+Xy6BIxqjTZ8G++W4s
mK2d0bmlK4CaAAbqxaf4stBI3F2ILBFLEDJPPz+gPn/rd9fO1BBCcYtMh5Xw/Ox982zFZkikGSLj
4EjEwEp3/fgAU1uhDOghDFjSWcyX5p1+SwfNbZbjtb4JwbovUt6QFIe3NsBiSG2ADJaWvvj5d3v3
ZHy9GqbOukTY6P9YWL67r7GWidqOYF+xNsnWwRqDiH00XzBzL9Ghb4kn+PkBfzBYJetYxpCFjMt5
P44oY5h+a+Ds95Ge6yf68qefH+DdMuTrGUkLtRkaaOO/2DuT5bqRLNv+StqbIwwOOOCO6e079iIp
cQKjKAp93+PrayEyXz2JGSVV1KzMXg7SIoIScXHh7nA/Z++1HUubH1Yy4nzzCDEQdeA9gRIkNlfO
2byGsrkD6b32v9lInwkC45ut1/H30d9S+d9am+i3a/lfTJmfPsiHx+4miaDHrVcF/R4Id8u2x2ub
w69vV/z8wvj32/2w2/OTguDqWK8mbGcr5zMugj+3O/3BvcgHOB/FbfcA6+p3O63f3dzy8x/GtGug
NhobvUqeqqf6iH5/1x+qPS18Npnqe3uX7//1ivpbwt//nqr3f5tgU/LM/mvB5uY9K97q1zZ6+8f9
e9l9TfmH4vs/2vD9H+siD4ofBb/Lb/qX3lf8YfN6dTzOqfZyRuYB/VPMKaw/LEExw1P4NlgBJVP+
X2pO5w/KOB4vFMuVrtTSZm38v2pOYf8hHeS5nOe1EMh0rb+j5pTuhw0HfGZHucrlN9Jm4rd+WHh6
TViVMXqgB2UIOEAmCnD1d+w+VXKZ48owTsroo7ewHaviTcJgyJH4ZN7r5AR9d+gVNEzqYn3cqHbl
umLxkJhqqGBQRpUfSVJX0wabh26lzG8cE9IwcXO+N7ygBK3jV8LahEUfxmmM76FhJPW0FimdRfqP
lGkPdJRDPINgkbCC4JtvkfysMl0UQP3jgIbdrd/YBR3BotcGFmXo5ZS6KflJ0M9VgJVtnw0aZ8Ca
d1FrQ9QMGkQfEOQGrNqq6rBiII53DLgMDsshRvq6RCGWJD14rUEmFcTSsm8wAq2VyF0yZ0zkp2gp
DKf6kzpdBW6VbwzDxJy6rRAqJmIFQbrjrcankOTTxE3QEuSZp2AlXrvRyWhuGRUJPcg10mywaIR5
KpHvYMJzfUvgeTIjTBMhYgKUY27qUu1XYBeJvxjHYbjuAaCM3xwERdSyW4QbwX1IUihgmrKoc7m2
DAQKu8LIpfzmuOTiLQqlcn7rK/YTtDK7JNMvinSc8m009ExIlqgyoiHasFXFkyzGdr7hXdl7lyRw
i+EZOk4IiDKzuLdv4eRE05sf+cp5axrCwFBbuoXRIDtwRXtHhlXXU2US9AxgFrqWmIH8ZkJ8UXM7
53DXsqlWT5gHveaC4iVpP0c1eqFNgn9l79mDFrdeUagB9mBusKu79FY4dZcymTK1H/Qc0fcIIgpA
K7NLoukw6wDNg0znbj7gehLe54FoECpqsqQcTg5EFJvpXs4afdY2UUQlHeIpNBlZQLnKnRpEAlcD
SZk6iA7H+r6ijw6ichBwCwOSja2zICmpoInVeXa21aTF5bet/SdoHO9Kug/njvvf9B6y3sek7APn
xohkROCSUVVFcQzC3AYOOlcUh19GWqDNCXFc1X9HrBirzxmzsjmXRPgtig3gpB4JVrj5qkvIFoiH
HhC9l38qTKmqLRvQubujaUv+5IBIjXZAqpZMiMY3+YZNEk6MHgHYibwKz3lpWxSouyyiRwzlFCmN
tbURHhjPbTik6tbwEE09FBqebw48vAGKtCaSeF452ai2LkzaTSUzkgx76YsbZ6KkfA6y4JtlGll2
rnKMjUcKi9qBWhU58uhlcxNufc0YaNdg+PKOOLvW8LwbUY9tcYfIeYwfTdvH31WgiC0uuLQD91YE
6Lt65rPV+qcQEO94cqWviK6WfqbtbYpPyNsw1tr8EjktITvRRO9qWNtIBsmgH6Ykf5giP9EQ/gDB
wJmMq8rI1jAFbRM2NdHlah/2pg93oMhMJ7oxG8sfDiUU9B58hdGMa9mqNPlOdxLev5NZcYAcode1
+goCui+sbczkXKLKS7PgVCYMughHPQP7ioC1lBnx3iEztivWJWTC8i3DYF5sQTVoUL9K9p06t7Nf
Jvejl5qDjeySPv6nOczbGV2emKoG7jvJ9HrLwAvdHQzaaXhddDD2gP6NxZs0Oj9n4NBjc+b62pub
tOn5l5be7orWU+9+pSpfd9+TsqiSF8POjThE9JniJCXSIPGixwYfbXQpaOnSpUgFkTANVVJ7Np9J
jHJlj1KwkICK+97lumSZoK+D7i8yy/2KV7iYOW9IVKKkafUhQeysCZFL1zMXtQuRYZgyATLPn4nC
TUiaQJgEeGtZKpC9BXFNyAh8JPYrAElR2mAfLhlt3lr0xKQSoSqiaXqKEzKyCiDCU4n2piNCINH7
2i+kAwl+mAe2Um4A6SBH8UnYx1M8J0TZ5yhlmpNnYYMeVjUaUL3vajXFODPNsoIpmwvQvnwdDAhS
yKq4BH/pliCjDvyqNnyW/LOzh+/TeECwPNjEsEISfWvAVCRHeCZB9i5yM0jeq3YwR/UFTZZZHVRp
l8ldEKpO3eF+zeW200SnbZ3Rjw6uSeTpoYHvm2zQkVvxo27jQN+1AllIs2GFn4HwVBEpNk00to1Y
E00FNGDT6do2WB8GL7xvvMIFQtukfCiyZl2Sjw6d6CvSEcbWIHU813Ndb0MTeKSzDqvagNkJVdCK
iTuLOG6o05B5rcbAr2U5wtiNQ1KnTrobXXGOKmAOgNZF20cj780ORT/CDZV8RxwaoglMbHtM3sZK
ka1iDTauvbwqI3OPVb4eTpVefEZMZjX0e7WImNdoflkpd6NpR0yhCXlzcJisWY+YBJIcp4FoAKyt
U14kRHpTaOf9VBO2QuB6GBs2/X5Eo8FR5myoakJbZrN+BbE5WBf080l45XZ5Nty0kDqNW7PwEIqu
XFDyZOBMS2YFBC8LLNNep5nZ2SsRGCT/kteSAEHueqW7rZ2Ug+7eeG4ivk2LzmnfbGXRRV1VWIrR
JZIJagLmGjJD41DgLdq9RJHHO5IGIkLAt8nrh/Bba9GO75h4HVv/tcPBk3/zjDGxs7UGbs8LjL9V
hVe1Y3FK5dPpGFb4GAbI7UBkZw/oGQQH696oUBziINiMW12a0yP7nvJbHaKR3OuK1zEDvjIhjC+B
ziOgM7UqHQjh2dodmiK6NgcDjta6TisJT4q2VWW+1KbBXF8pTwDAgElZ7yccCgqHadAnRCWZYNge
HQsfI7/S1TK/yFpDujWdOoM6kKdhglnUwLPKFqTs5uFlKuqSJrtjE+Dr9qOA4xA5lk3oCiv/68yS
5K+nzvbVWrqRPXzGsDMja+kSRO7QTQF+Fsdqqsz6hak0hkfHchsCScFZsq9TWvASXQ99Gk33fdkM
wMTGQfTHsEaS9FwEzgB/xhz7CbhIEHZCHzO/FvGCSmlh1SmCKI+jBY6VOC4rxqIdjypGmsSv9/sH
BzCcZdA/NmEkOPQ4OIjCKlXnerBGHCxhvOzScgL6bstyyFkU4xCJ1N0SYppfK8PSxrWDMGK+5cVd
q2o9yLwbbn2dgcbEk2OX7GuGmoVwysYofyAnyEZyxLDsDqxBHfO7srO6unL6LB3fmsKI44c/jyL/
/1D2f3hb/+pU9vSev8/de/r64/Hrz7/zz/MXgtw/GLk26xwSU1K1FmfcPw9gwL3+oNfrKM0RiO0/
rdH/PIFxOKMooqj7OibdKZfT/r8OYOYfLp4LGrYOP9cuLr2/df76qSTlOC5HPFRqHiVmyenLXKoK
PxzfYyJ9Mt9Hj0Xspf+Z6RgQ2dv39f6H7+T2nzWuH32dP1cJHFqV9LaVrZYroOv78xD4w2X6Ugwd
/hiJTsmz5WZI9fClkmPebZnj88uvL7YU7v5fmW25mMYyZgoTP9PSq/9Qb8FI3ARGpux1U9rVXVBi
bciAfdrmemSJQlmUoJGaxy+/vuq/36J2XJqJaEg8DsX28vMfbzEvZ51HgCgiZddH1fgxURos7g8E
Gf+udPlzreefd8hgondpSyyQ6kNzwCLdE/JtwtmWLdJN58TNKgIofWugzMYgPvW/KS795b1xQhcu
ogSu+WGUYLwvuxHHKJ28AJpmiJrWXhUWzOMtZ6D026+/yb+6O0VXFgsyNXMpPxTuKAumIYIZhxgK
7ePUm7361fN1cl96sTWS4ah+MzqXEsPHAbNUCgWOV43v9cPXmfcYpmkNyHVupF99E26RZcQAA2CB
2Dmn3zhqSPUUVsGhzvnNtf/qq1XUJz20ES6e66VK/cOwaWcCWNkQOeuJHSKS29geHsoxCk427qD1
r7/Y5Xf9fJ/EF/D4PGa8dNGyfLhWDWahigW5sQAyw7OT+tDqC0Qvi+K1Y2vSatAYO3dII5a7/6xU
/XfmvzapLUtSElgCcXV/KPIsiKmyQtiIFMNKizWrEqJ7VTviXbTsXX9TzP63+9RU8ykqU9Ki3kRv
6ef7nAkmj62Y1aZq4+Zu4ii1UfUcXoCPNkcnT8hTzJHR/d1bZAlfSmaLq95m8fn5osOkgS0azH/0
Dc4mthRWhyhG94xw/zfP8d/GjHaQtQqBlMajr/SxO+KOBhAMwfSXEljmOc6wqu7HthpSUPM+5aq/
e2fL5aQrBNORz/2xGVPqyqnooqy9Nksf2VQWeg+k3xoewRbK37V+Pj48j3qDrXlfCldg9HY/TMa+
FQ5q+0Kup7i2NyCLyidWg+y+If/prOC5PQxGYj7++hY/LjkfL/phySmH0Cy7zkKiTfoCGR4pZwrJ
guDNS4pdNHvbX1/v4xPkejjpeeMi6NK45j+MUAe2iBP3jFBwrcMuzjt/35RmBX6wHfb/g0tpa6Ep
kGEKo+HncVnMVaMybUlOPB4q08b0yZDX3a0OQYD/Ty6F2Z/F27Tgyv18qV6Oy2Qkncuw8CJGyi2i
U+IP83wYRys7/vpif/HIHNTdNoPFgpznLePoh4UzixBu4lZcTgAh8X+cz2ngWoAEsUPLV4OS029m
3fJMflw9l2embMRCgsWTTcyy7fjhgjXGIYi3EuQ5CN3qtiWvBtkt/jHx9weHBr5iAl9Y2pMU2H+6
kFnjYKuLzF47bpcikJHkDhWtM73KqQ7Ov/4W/2IgMnPpT9sShhot3Z+v5dcqC0ZwAbCT8U2EeQiM
U3UUoFzxm37cX8xrzTmW5idbTs1p9OcrzUGUjKlrM8X4GrcUw4OtERfBS96lwUuZCQoblm5/q4hZ
fu2Hp0Yjg70JtX8H79iHmZYvhTxSlxDBZNN8aT3beKki17wrWWB3NsVbPHSUAyphITfryvgKT3F3
SOY0RK6jLbX69ff9F6OWj4PKzXKY97z1f/4WcEsSc9sFbDViArIHo2iOfmL4G9eaLHJrJvfy6+v9
xfNlCXWVpQXbRkd8WLuZg7xDqN2SFADsaWOaPovcUEW+2Ex+DCb9b16Ol5JATmdzYqabbH34trtM
9lbX9uAp/CJ75gxL+CX9jG9KhdFv9qTLyPzhwbLAOJ7DfsnxgI0wGz9eyocu4VZwhjBnJqeYsEN0
TZHRJ91zK8LAvyQEaaBHGsZyHo9dlMbVb2725xHNK4qVgKHFAU0j1uUc9fOzDGikQJWgAJxHZV7s
ElF7AK8mRcqrN7njXcEgh/ykIRL+ZhR9eKr/du8ftlNOrxsAXFQ/4BFzYGsUFD2qkmF+aFoS8/7W
M+ViCDpY9pCFM2ohvPx8m06EJU8WHKeKCN3Jth3KVmwxcg9vADCm919fzOJ/Pz1YvlYEyehlMBIx
YE3Ocj9fr8VFlQ0NlspmKqfoiqxgXiNliQ8aqqmwnxL+b9r5uUuVz8v9nB6MGMLPEA6q8TphBhGn
YnyxawuSyJT0po2r0E5f67ahMW6mAFbxMgyyONWN7NXR8Ug4X7dm7dg3woHTewV1IOyO5K5lw203
uTpfuPSE/NCQaIgBt2Ue7VM7gWdH5qUpH7ouqZydb/bE70xN0OFKcqG4Em9oe3AII/6CxPtQ4IDA
GZnap2nSKfVhNY0VzroRXf/QlMOS2pW2b1kDkrrr9OJklY3cGWZDWMxQCIo8PaJZsSuI82x3g9EH
A8TxeRJri4qYgzlgqdVpSzsjihKZWfvIyEJ9znKaJnuIqqO3Sfo+P5i9H7+jnctoRBqDB1AwoB71
iTYLcQmD5cXzie/BqMkQj+RjEgXDsEnaStZXVMki79o2c9xpjY7M6kzSJJZJI6fMvSXhyMMJZKrG
AvRfO/G9NzRptNdEii5xzM04gFYnFzQjfgz2CEVp19Tv9Li8mUfjc4AW6yiouu6Z90HmAZPoE07u
tV6SPKfYb5/S3IyG+4WKHy+2TDhBO6npoZG37cl+R14coSlxXqT4xGjIGskORG5N7K0bJ+Wr2Sv5
iJmaP+/NJhhYwxD2Y1xTacZtPDbjOZ9Bw6+IjTHpKniQAvco8pd/HlQM0DfJe7SskwMzVhc5IUB5
yTA5yA5SyKoeOiO9FPge6wsm4t4624MyQVlabkDqCQSS8UVOU4gfaoY8Yt2YRAKrM9O2Tm5oQbnd
SQ49fvZoLgDO1qLKz7UVh/ZGT9JpV8NigNkG8zB+bWpDXwdjDxWa7E77yzCl9pfMw1IIHM9JzG9N
KuWj9KHorQosmu+2Py73hTcLcKOrRA2jTUP3xuMqoccYxrGZhHfJB8pV5AjK+nMD6WW+G5pBXxHO
U5r30uKoyB/zawxccHWLnQFeoL1O4jSGUVuLzltLj+xFWsGNu9cdxp2TN/sk2dptUXZ7HbXteC6C
uiqhDMFBkXHB12mnKc/DpI1efDdzUeKxSgAceJuhTDrw5hhO05OcaPSsHE0yNbEn8FUwTgV9m6FN
HBjd1sEcQzBFnUpMip1ZUcz3rDz5rUzM+C6vC/PFt+L4hgJ7tGsSEDgUh0yyAS0+wmPu1em7mBp4
1Ca4nTMG/UnuCfzI7At+alKlkOIHb4k3p/QpBzQ8VNO9mVZATbBzlRbWbUd/BCJhRk9dFbO8IisU
6nG69HNW3RCX9FkGJ6cC1Wry4QNIA5fQIJhnIwHFO2uwyeWdObqq2nVMEyxvVUXUiIEJO774FhX6
r2RJpuGxVLEg90s1fAE57lG8P4EmQdQUwAHXMIY69D+RP3urhu41Zm/BvNmIUZcE5dWDrPYTuyTz
vml8Dc8J9gUAYognmPoEuQy7LiyrbA0OpXwkk5FsuSirgAYZaOVB6Bb2YaKxA8S8rq4bIJhfZpiU
xs5ogvkt0FNHpb1gJuKd7Gg5JNMcuQcjKfVBEoNACnCf4VVMlRegCk5zzqu5IdN31+yq8pPLz1oO
6gjaT0VaT/hEZUnYmh8ZwzUnivElTCINOBWphnFCrUdyzcg1nWQrCnr0K3p78a2TxRUpXmwMnP6r
nds4pQUBzW9zKc1bSjg63vCOmKp7YpYd+VDNVpptAxHa6lS5jk9Tzm5lul92wS3ZvIS0rOhtjw2J
GyVKCSeR0zPZl0O3r8cpJxKhHPH/5bKS6hL0zfQ6wUWtt2ZULibXsQk+5XWVvZGpYXn04LVX48tq
rVviHprhiCTMJ806sJAeDq5hnuy4D4odQgC+yl7Y4nY2NE0tbJl0I8Zw6AtafjK96nMPpwQskeBo
Ab806crSu8tWCNGix4T/RN4fPVG5MZN5lEc6CTFtu6iqDn48CbpLZFODPY100m1DQmIV6YlVOO3n
OOLNFMruNHUNyNMmjc34jCHOsE5irg2LJpVNwF5hqT56FmXlWTfh0PQPjV0W7wVheMWKwIDmlnZw
qbmAyq5Hq2w/KTq83XcybWc4J15vP5G1MWfrlA+DxNFq8dPBLncKgeu1wyfkFFENictqvehGEIqD
aZraVnrqPG80iKxTBg3ixqcDf0JIGFhAb0DTEsEi3OE6yyZVXoUt7+dtOfLOWGd06PJ1BSch2cIQ
qcQ1LuuYNg987gIlCO+naO0bWmeExqUxqbCDjOtX5EDGDacmXdHLhBoqk54udlKl95HsnbuyJHeF
xISQseDselQRhKZlgS3KlRorUZ4jl6SU6xm6BR4aaD3IfsHJ1gfZ1LzUbbBfE8G/HU7+DA3UQLhL
QojTLgoS6KbS6+L4mMK/EXe1xDx1LINQ+/d0qd1+nfDe+KzMvhw4RoBr22AFHKL7acDDHhPAiiZH
de+BXZikTE3xIIcnfjSmm7Tu9PSC1cbqvy/uyeCzSYsoPyQFS8YBBvm0GYpmluBYFljxnEsrpHiw
RLQn6AnwXKrIIqs4LnK95cTcVCfDnme1J3QKnlNddZLk60mYxsrA6YMXukPxspJ5az5ng21DSfdt
FiuPXexCzCtsokZBiFjFaYjIbCfTdDat2l1nxHwlO9NtNNk7cY3t17b6oNs2iDIWtkcPm8bus/DG
BMvkfcpsoj0wdPbjPkgj+MZj6Y3V49TVqUN0pYeHrshdUBcRi6Y9vVuhhTxnTJJN57WYPmV42xgx
MHf2FMT+IhIAH7JGcUVyNzLkEmforrMiclkd9xSn4ePoymNhW0f2x8G+KcxDkFlHOQzmLrL0JXRa
MhsrVhTQbJJQRxjEkFi2RJnvpGkwMx1a2pyODpYmajbNk3w3Ws2V6/aPxkwab4LzNjNJAIjL8bYS
ktBxCQOrya8JAX5XxLts/ZjKR51P90PhEiWs+pfRj8tdHxe4UH25J3eS5Sswzk3D7rHxeXGb+nqM
1UxyY89734Qt58grqcHvVtWJ0G22zOLKnKu7QeVP89QT51E6qJPre68P2kOhqwtN6CfiBUYSXJIr
ap6PqvVvITTVe/qvr1UffGqomG/s0Xl2yE1msrpHRSCm46T3ao5uyiB7hTO0zzK3Wnm9/Dbk45cp
7+otSgeiXLU4kWy4t9x8Tz/9GzWSvcQfvGsFUdKd5a9yF+7dNCz2izE6OkPzCrb2K0MEUG0axds5
x5ech32/VgUQX9q5DwFxHhsVF++4dU/WlMx7zw/JoEFaSGSkoH8SGi9Aal4lbt0eOi7vxuJ7UOsn
VXpXVDv5Y4HVbQOvgRYs+lOTwiKdh2wbOuzP+vixYSStEuA0eJLNg/Cz17QfD30w7nqr3tX5+FLR
LmFlvTJUdYxHRgcL57RyDYqNie7YMcXGpyGYhmefbiFsKkGwI3XyTcouGRBRXT1MiSGvg9h6S1V7
M2SBOiShbWH2x+iekowDFqrymecjeRx1teM8sJlQR2MigYOWLSJL247FCsKH+YhaATML+OzAX8Mv
QXXjTWzKVlbmTnpFEOSm7KLTqN2ClPjMKF9Lh4BiSUzYSjR1ddDSuE1qHa1sJBjbUPFD8FAFh1EE
GWE4gtcTKyOxjsJvLj5pYWXMucYOtgy865Ik0inFdAdBhf3IvjRAMMRd/2lwSZWMsrscpc2qQUQZ
hsD9S/eCAuSUlURLt2LlK+umIRqUXRJ4eQYxKEhI2o7xrdbziwAPYQj9FZ0N0D3QCHFK6un8qTHy
O6oDNyQOEVbVQS6pNpI4HdzJd0Nifh9nfZnAwGxim6K2aL3FJhLTjKHn31jtOS3CQ81bCojSrqqs
T05RX5a8Pl0ZX/3evrJzYuNnPzoJYuoGxPyJZhH1UHSuSmrmmyRrSTDG+Q+7bDaxTnBq2HQBb4Y2
BtUBl2tvEZtaExqIJWHfWgBOVfHYN/5N4hsDWqfUAkGeP1eiuk/7Dr4dzDBDjWffz/aRQDEn3Cut
2gOx1VeZ4z6YrbxGjnMmeGlfJ/aXNPaumrk69CQr1XlyGAZxtrPmQEDqvLbM+CYPYAwpnAbztA/A
xBe22vZkznlxep6qEqQdgRJpB6RrQF2JOQMC94SfjNCYNgtpHOmj5Q03lWp2isghGtnrwnZX45LI
0M0JQL4KJARHb6seHnIrf0KwfKMK/zm0DNxU02ZM5Rdjas5sOoGXmP6rXdgs3WSNFMVJmullMEl/
N/WuI3189oMzctthY/X5XRykKCwaSeZSDTwd+NISAdUV585FiFIj9l1RfcxZp4OTqab3tHZvrR7i
lTMThyxG0BxFfstWNUSh597GBnQHoKXXNYR97TT1yrKDex1SYmphO5iqv2tCpj84raZdjwEMg4jy
57YhZmqFyuISDyAFOYRdTEhn8B1PIiUIrkgMwBrBDvij4CyQ0wojnHubNdF93+IMpOB4GQN3HdAg
XzmDrXY1CKlUwJiPTCQkbPyPlcqPhmQFy3uNdcSuCVEymyszL7yV75MrnUvzsc1sEyVT16xJmpc7
mLWwxAhchC9UukW7MjK7fS6NdM+iduLImydbzg4se95QfZ0Yg4zk8WGS1Sewn/NjYiblVQyUtM+j
L2kQ3Y+k6W1QwSLP4VBHhi8omJ6z+SeUx8kJ8S2kSU9NF9E5e5LflsDANpvaTScp5oOBomLypcrn
xtmnjTD05yAxIvBA2Oqz+1JG03CKGMUj32xT9U+0bX1FGKJXj+l3chqs8c2B58tWKM7i+C3vjDrZ
GJ2AcA/L1fe+ELPcXurK1ePW0J5vH5o+CL4EogfgABOyLfZBSzQYCXR0CDmXdI77GqOOtG5DxMLl
BZarnxB7HSPJESPhIpvAIWaYGBu3F4Rq4bPi6OJXX1wzJ1OZIVseWttf3IjkdNdEe/NFXXuc9rMt
9Uf2g1mIaGoTyaHMV5OgmrXykpmYDpmFis273QMkoftQPAqRAmAS+JCGDcL8atrGpPUZX5VukSl3
NhhAmIJ1BeNkiKb8tvan5YCWpfMjDHkWm8SjwE6SvZkbR7sw5Ink0TH+Qrc+K56dMTDMvSEt90WT
hgfALO7T1dz1+ks59ay5We3DzG1ZEOLIru9az6DKSMC8v8lUQ066r3mSK2mTO1Dz0Eg/zLLxbMF/
7jahnjWkq7ByjtCa6jVK08+J2YvPud2knMor/UmjZjx2g1CvvTdaN/yC5lCmgfUat21wrfx4fmB7
yYkgojWIDArkUSXM4mnsq+wwQluFLJeVx7Cs60tUZM1rB06EbKWhl0B+vTyaYC7ZyatV9EtY6czu
fmNzICMYPl+4XJHPQZgPz9as+2IpNPZzTEw38m0KDmUYujmFAcg/u7bPxOdQuPml6ggpr7PQXHeV
7RKz5aSfKnb0L40si+VrStPoOI/AdHHeGeU5sJ1lCeiTNaLE8EuSceKZ61Ch/VSpvXOFjL5zfobq
FLn13UTn9c6flOJw0XsVefR9AjoA8gtWr6j1jl3dFNchTKCnRlafzdnM0nXVhMnXnmzxtagA7/pu
b13YOkePUUAX+ArX0+RvsR46cFONP78yBXCryRDHSrJLtmkt26s4JVaU5YWMOpn54H3QG4bxFZCn
FLlsk4pjwkvjahiK8MH3U+Pe1/b4HXWxyBHwmebWYjLvLfLyNmUSicfWbd8mpdnqFIeGkk2dqGJF
L+s6HcS2Yuta6v6gAiIh2/gpyUK0gj0FGhnepxybbOA8uQSCnUziJPx8Szf7uXG9N9E71nEOCLZg
FzSG4SVKxDX4meNskxxTzyS69+6bhOqEKODBjh2sqhGYPCjPlwaBfjAFz2ZIjWVg5BKYRWZbZOwD
s9+KFtQQah38tOW5o05EofNQoVXY8VJBhJyrr7UDHouwlHsYFk9+6TILNHB7TChAWOJtVdaCQoat
VkE+GCvAdjFhpnZ5bQDZWhluLs5Ul4/IgG9l6RH1nh2Srv2Oyv5aAuFx6+TZ7QgeLOP67NTOJh3w
9hFwMj4oRHpr0jKIzC5aHpjtAHYMmu9CS7C02bc4GM9JXD+HfkwkBi9jxO6ALkJCt+qp2PVV/UQW
9KGq6nQ7J/7aVtUTumY2H+PFmqddVjrhGRXytzlL0k2RRTepwkCjhsXjzJBbRX15ZwzcYp6fKNV/
D4J2N8bzbjImAGPhYmlNkkcioIkQdUX1Qs0yvXJAiq7KsJ3XBuKFFVxYPI5ohOy0uXOncK0RD8Bf
pTJdWyWfXePXdkyIjiSdlqOlHsTwNlI4J0Dy5MJWXFG/AbKr/VVjkilGLHgCGTqtN6orxxXZ9VfR
2NA3dGqozAFb2EW5btvVfRXIc+B5cNXSiyL9raFIa3bT45SMd71ZPBRR+Uir+qDM4ttSEmr8xN/M
PnTiOIVWVQSHFG5n6spTkFVPjud/0gJcG7Plyiz0Ta4a+M3RBdw0Yas1wd2GWyIyBQA+d627FmwZ
e5TSRG5Jbj+Ngz1HCgbaaPuIUpJDTGSPwqSyynx1bzFpGnd+TZN6PRb1PhtBw5LkSVDYThBwHzUc
w3VZXyGeg+iYehYlaEkGXV++2E3c7Xx3ugvHpFoZqdyLYZxW7LaKZUd5Hsz8JagYpYEh7i05vi80
SpFbt7WZfeK99lxzkigySviObz1lytvnnv2Q2KBcscNe9W5x3bniUxv2b77Wz/7goL/y117VuKc6
J5FSkXZfFfUxIX8r1XYMNnV6osSQraqoN7ZxbrUndNGPpuc96zrDLRHO87H2VLRicZ/XCYWofc6p
y97UocMptVCwkEqtJcstOTCNy/7KHeLHHFF134hDZRbn2h/v/IJbbCdEWX4CJqlPOSRjuMLFQRml
QdR01TbGo+HQSKKmbawEZKJCciZO+aBpAiG1+mJNQ4RgPLuXmF+gChOlTMBol0b2SvrsyakcbIbg
mxxfmmrmEKDWEf3/sIUyJ4dPaao/GzM9FdM9zA62YcIz54XMG1pXkv7D3LxR0l354Su4xZUv8+Nc
ZnsWurvRi85BD3cL+YI3eo9jZ6/xe201s6/32EzP1Tp2KLCzWQ0GpBskQVoqIQ8I2mgckTWYXWX4
A1bEeV4iEnbGATe2We60/dj64crxmrVkJ6iL6nG052nLmMfIk/SEuYZuuEkG54bqZXntueq91RzU
PBlhXyrAAcs9esW7ysm2RNie2U3/B3Vn1ts4kqbrvzKYexZIBhkkgZlzIVGLJcu7s2zfEE47zX3f
+evnYVajy5YN69Q5VwM0qquBzgyRjOWL93uXHyO1c1Y8IxDG8I4dP41BCJW1LF5K0G1bqNeqglc8
/m+JykYe43aJiMZVhg5Sy+3U95dJeo1ofdkO1qI1SRBijRVjv7XM4S2Jb/1wXKvepYjkwUEJHTrq
D48spToZz/W+PLCPm5WyUMeIa1y0VdTDkF0VALCGT3BqcJfpwNxo7wjhO68y0riy5qqvH6z+CjO4
chjPhRMts/i6Suu7vrexcG721uysFMT0GAvjTgk7qFo3bKd05Tm6BY69hIOTEk/gb4viirRmrl6a
lS/tjmJNTD566GGtDuFS7WwiGeNbg1joBUG3buyZ3Hr5dBru2e1tQnIfd/RFHeJUG6puBtykkw4X
EFAEvreD/+2qen5p5slFkmc7RVUeCjnttLoB5tk4Zb8RxQat31mPeXFKioRQXxQiM9t+7Q+bxBnO
HbKWhnqko2W6uSTtjRJMCX4E8YBAP1tEJHdKG3e04bmYIgi4cpOis9KCcdtpgCNBe9NW5eVAow2g
5oKu7JrKce97/qEkp7Lyym0Y1y5XGBRM0NSJ94zm1DnFJH5CY0vEbDAJlmVrrgqsyjvN5lzvd9AR
NlFNuV0yXQJUHRk2e+eyH2bjdZNdIMNHGbPT6i6xVpxGTB5NwVlvaC4xB6LXGl+3tbLp01JbCb2A
1t8q3RqRlXHdVbG5qw1vh3bnweyyc6kCqXlpKzap4mMJLMJYAN3q9O1aC61I6nOTKGVJYFRZ6Gdp
ol0hNXsQIcU7l2+hQwjkgC353PVkrgPwtcfUtNNdG+v3ajK2a24W6Y4oaZz9rCFd59j+qssIV3Y8
QyHjbbQ8HIJlDZd1FxdJRfhsVPRXljqo/jIacqfeq01P7GgwlNKthjB60iZdNVxaPSW6g0Absbhv
RLEL1bG7lkymNcIj8PcShKpZeCLwzqjfcY4XWHiOQJvYtq8Su7bbpZA0SewK9ZbY52Yb/exMJb+t
4UZtsQMnSxtTrMmt+2I6owIQbhxXytnMd9sYGUVvEjUlwGh5OSX1vdN49mVDXPZ1U9m4V1ZDeuNP
OPrREi0pFlBFHUwnirdTI5wVfanq4Fvc6WErgZcWNtNN+vmf8Eq3lDGauChio/R26Et15ZJMChX4
ZwQv/aFOOucNtmDFgA5ppFW3LfFlxY9oUga5VHuvN1wTm74La1KSVNDEHjVWwKBx6blxBGFAq8BW
s10IyE8rn9CHdceVAhEcYWoQI2P1Mh4i8tiBaUCKppJ029Du4quJwO9NX3nNTdDMToYSoIXmM/f4
V1a/dsgrYaHrmMTjRLhfQYfCGfeVOXr7rk2HR8ZIH8tAnQ6mHLmWo4DxLyUVTEW6ACVh15TT1ooG
rCwtz1fOOpAHwqA9idg2xoNPlEFyOTED7miNJq6u5BOSEKV5rUlRfwnHaaIPkdniNrLmK2+gNe1t
BctyC8LL1uK1vhnS+rSoIOkHX8WDyZIqoiF8SnqP6YleZatYuikXHTjtq9/awOqT5azLKDIiEEtQ
N/JGAAW56adIqbNio5ZNuu1pghKuoE93ZeDjrolBFsTL7i00/cdm0K7shtNeJ4IBSauBOZcpcUTU
iAFB/e+tYWkEO/BD+9zuuxiYCgkdxK5yJXWF5OJGexF+T48rzk0uN8NPL2XppQ7255Ed6yvZqmxg
GekP7ZAC19TtCyytCqEZ4aadXw47Mg2SddgEyiYgVm9pBhYxMZ3FPms+tDb6UdvuMeDPYBV4tVmz
5pWcBenrKz1FKliyksZWEgOEP+W1wfHdbm1Zx+HBj7gpLnTPHnDVSC7FoD06AaarML+XFZc3po66
z5CWLn2DTnAfNnO9yrq3/DctjS+dvIs2TYoDW2e0WOnWF1nj3A0BfYNioB4KtX6TE9QN/OTdBp2T
r/uJdV5xiZ1AT/EDX5l6FMJMEVyRcMLhBkShnoWlhTXI8CgTz3ALNS3XQm+VZRpgVell/iGqacPJ
RnutuL27MKrjpU208RI5MBaugIyLVEBvYWgyWHR9qcYd9+SiHraDsB4N1ZsTmJuzIq3vlaDQCOKM
2j+pG8mTSGnBU26dF1yWF8Q90fbEGReoangiEuQRoqlYkbf6y/CV8yTmyoLt60TugwpLg3DABV6X
9mLW6GdR4e2xAjVWXDaVvaF7GOdnEvtVqA15EB5a3Hm5K0wUJyY9vKgp3pwwPcekul2YHdlHUEB/
Dl0Afmi1j56NGtRgS+eC0N+JgmQTNfZ++7qfgYKIRYTka60ShNNYgPt+6R+URttJs3tS4X8tki56
oZixCFQI56BH2yZSHIRULaTPbWIw9qOuSPTycA+M9BZU6aB1erfQkoiLczhs5jyoVqswS1WNBnQB
EGa2p180IA6i6n9GRXmbFMKHXF564xQtWhhM3dLPdP0sRqHKpx0xqjJ9708NFsmPkLTYPbnr3EmN
8qkFobjM8Dx9SAbkjJMgqyQaWytYIrtN+IADd79SWssoLfE8MO18AIyunAeohHLjhP7kqnSp6a8q
A/gUudDeGc24eK13ZF+Y4RiR4Dp2za1A77qCTdDu/LC3l3XfmFu4PBzknW7f0tarftiEuVzjyCBW
IXstgrPeeTbtUdtA7vTGBbmx0X2r98gHMZcdMa5pOg+LgTAouOWg+XeAq7WcL2KRyrjMiTu+L4zY
3tlO0v8Z4lY8LqkH5JbZMDvzwinklFOpWSkPfIqBsjSLvRoKUr3B559w00eDimYTxwFMFQAknQJO
DdLxnByjerQza590aVOco1DJ9omJfH3EusFc2ojdnoWjaGeWUfgYzXrxDwXAmDKWQ5Srow1Z2PB8
3mcVTKvOJLJA0Qe8FWMjfQV+c7aStBp/OSWed1EB57ut5XNiFESlryuTRuOC15lDIiFs9ywJAa6z
3LTcwWgysjOM6SqeGphCfjEQkA1kr65b9C27OsXsnbZYvCloxYB8Z96FHqZWv0CGrhw8J0h+RYXl
7dO892hHpMG5Sk/9Umlr/Tm0egC91NiMFCabArYBzBBix8hn0dmkGpGIDQKIEgOvFAu2NrfXsTBC
HBrmZBfV684xgXAOBVP4eZx66yEzJ25kHgp7NJq1uJzViK812wvVqlRfffLDKWL1yluFes4Fy+5a
YsLtAREwCAGCYR/nRKWvd3msp292IcTroGUemS3oZ5SQYpPL5sQV2dSXYTpx4ShG7aaOdX2bklHk
5rRFDyntoMf5cIqXhUYkM3VshGfhBOunAkY12r3X2SQNCCSj9q0uI3vQ1pHIkcmCgPeo+eNa4kot
i7PUbptmie6+GV3CrzykO5YykuBpF80SWXl1W4oKsHScrBgoA77dhV4Lpp85xem6CbvkHBtp+xJR
Z/iE7h0YqBkc5aak6/ZUZx0W39UgbIJ+i/rVt5ki4K5t9lshhIC7qYB545oluC5YfFwyu6i9VXFa
ePQySwldM46CQ6dYobIoMgfAJC4Kf09VFcHJKxPzsqHANTYENjTRMrD7lD29KI2fmW7XV1U3hyIq
OT35VahWBQL/HDr6Okd6Cv47AZnNJyH9BhQkdFEz7KknFP82XUyjSyIJsGwCHsZZ6O2l7PmjohnG
5KdQoiq9KdXCMX+Zg1E7jxEUj3vyuON0lZgiL9ZKQqrIDSbRovnljKbodyqW9Ola7bqw3EcJC3XJ
ODl3xbwOg0vD6Mf6rSCqo1/ZRRRyM3I0ORAuPOTesoAoSxz5AIF13xgC1s/CIQaOOpKsVfLUVUwh
yGxREhsXo5gutksDeYhvk1hFc05pWEFu0s0pes2jhuOCbmUR7FIMn03zDM+leHBjsNeXkUxWzn4n
TQ3XL6cu2OqFqp2ho0Z87rONhQ+QYGvSwUvLoudNfIN/Iwba8Lsq8MW0HesO93cIo0q7g69H/HFQ
J0m5xc2ijAkeH8FDprKiVOxqp08u9DIIsEXQ4LdwqgeNaLYI4nOqMtTlOCMWGO7SAHd8ZVXhh9IW
qzqELMGlDrCouvBk73gbiINYZOe9Ln/F/kAAbWRTQG3MKsfdGQH2eJuoRqgeEiwOBPeAuJwgW6iQ
Gem6ZUtI6PwENO+a+tQVSVrsMMdx5CU/LNBOqDE+iiNmLjQO/byWWbAK+Iso9YNmoSAPqOx1HXRL
H4L6wsIEJV+WXVTFJwb6SPueB5pJ1whMuIg6BE4eyT6UKQO5JISXxnB/D8L6EPjGU21l3L4gPuKi
QVRdZltX39OS55//N9n8r1EFHkXIuyAlE2P58fGIZij9RASQK4dUPdS6Xp8JX4YYpfuZW2s1JR7Z
dpeGTB03nMz8BAX7K6a5RNeqIWxz6AGKj8P7PdHheAgoS7UZCcczMW1+NCspuA8BJWEzHA95szTU
0bj9/rk/D4yQFW8o5EMQv41ZCv1e85KkcdiP/ZxsRXQKDQkFpGqVs21F98Mw9nKFoY1CRkXeOPLu
+6E/KiXmVz4PjSOQhmxYtbWjDz1OSW7boeO7pUiGa3NUaY/mKiyLRQj0euFjpHFCK/F5DusoFAk9
toQ2a4iPRow7srVsZwjcYsBNwIVYjalKhyXQKeHA50dDsiPQEGGAhwjEPBJljANGSdCrE9c2cKzA
0kXB/6koRMOtoi7iP5XYK6fd96/z85c0hcBrD3UW0rNPQh/bS0kVrLSEyTOKmzaof7CASBBUI/xK
/JKDJJTZiTE/r1UsBWc1H9KTeU84kmjYBiGpMblsLtxdC/6MiKByTOHaTPw5LsHMt70aBHsH2up0
QiHx9dDojNiO0GPLI9GCx25ltRpDa30ir1HhgTtBfXATDOLXgmj6RVND8CB7ytx+/6JnecLHrQL1
C7wFgYW1YSGH+bhk8EIZjcA2EleliFg3AMQrCiZswDAKO7EtfDWUjf7ElojrZ63rx6G4legsjiB1
NVqzdOLTMb8DeJqzKZR6/f1jHSUzz+sRCSGfUgc70IT47T/4Tv4GlRerjSRMXTUa5HklS20Pm6Vw
U9moOzMY1Fs7QrPWTiTJNnUhXwZ4xStZYiT5/S/5LSI6esMG8mVs7Sy88uWcYP1+UypSjLDCKUpd
p5zznjgoKnLiWo0kI+5cIoOikXWPahlhLhJRKwKjZYUTONuA0mVYNIWGgQs81DQm3auy8zWMs6A7
S7lYPOldMk2vWISk9E+6SO9xrSeC5FxvZd6uffjdmSvyVtD0yFLSkMBXxImN74uvatj4VQKcs/19
0hlirNqElVGkLiEaE9wyrU00rr94pvnwJk8cp58GM3WcKSxN09gYCG84WqIajRJRQKJ0nSGLl1A5
YtJDY0wbAbXvv/9un7ZXhrIxzceGEBkohlEfPxu6+tKJIy11oQCkNwRVBs9qWYUn5ulXD+Sw38wC
O3Y6cXRUqjO3r5wqHggTN9QmVqJtihyccRH3XvL4/SN92sjZ3+YsbBYhx7J9vJGnOPohiBsLYmTC
kRRLMSBtNM0eaxc9qGrtTK3TNLn+ftDfmr3385/62Jj9NCQAKsfjca1F5HndBUmB+NSgYxAUEbzD
wlRrWqA6SzF1SlfGdf7AzYM6WpGVGwdh537/K47sVTG5UCHCqghVMTa2LJDtj5+zgcaAgSJNKXqD
GzQIlyj1Zj0FzhAmUcqL0Ahuq5iKMIFkCsS+GfyKPFH1to4w7/FbcBt1RD5hZfm+G1QIj1r+g1Cz
B0QtexO7H4znxGztVBYnNpDjKYIEdX5zFJImISUk3n/85RmnDbTnBEe9kIg5oB4LkibM09xY4yOU
NCfe1KfhaG1RwPDG8Hjg2Dl6UaGER61OVesOXkr4ha+X9uOkccveRBURsSfm/9GURFFOqYQo2iHa
gKc8ro+x/snaUo9sVw8a7TGfBhJsTW8ir4Hrsmt7hn9C13u8rJmNOnpoYz6C5gV3/Hi6FdbAda1r
x5q97WO/fw4qzz9xqh49Fj4Hknk27x4cqtwyjkYhiHxKowatBD4gkTtWZrtPYb/5qukRxZaf0rF+
Ou3m8UwqM0PwH3aRo/FgxcEEpV9A4ZuQxGV2dXo16mJ8CHqB9aBumG9qGZpvde+NVzrpP8hu6MCn
lMi19uv7pTafZ+/WO5+UkHvV5ICnmsLv5+i8s2mFZEWiWi6WAfiiQ1AD+ytMfC3HcBU5IcFtYoNh
66Nuti/fD/3le0DxbkvU08KxjaOaOOB+k2lcAQDtpeXaKhyRbAw3AZhQU+h4I2QR7fnwCm74eZDL
u7qrx3++fvjkwtK4S/M1jmW2lmlqASKU3s0CIiMt0RNDQnwunrhNe+I0/GIuA/1T5WizpJir3sed
oVWaAtlLw9NKuAsWPNGnEuXIqZc6T553H3SezFiwsA1xviNiPh5GgcxoVVHZuyS8whVrAp/mEaZu
C11NCoAqDUBNBt5PYYb5OT91l1vFT1AjwNaMgLXvP/HRxWAuz6kzSHy057NManMl/a6um6wmhrpD
VETiGNV53I7RvhgaSqnQy2iV2oB2TPLV94P+zql59wr+NSoXapWigBV2tAfnuYRKIsxZLZquA7Vb
l0Z/keXRjTTi56gcf1hT/NY4mlsrNuecSUPVqJe2AdwUkBDaeM5r1qduISIcOaMrkfo/bSq1BZq3
S0ulr6IP2bPSDzu10U+cv5+WIy9M4KJjqrw3/vWowjAmRU5YdwyuUOjTGI5n4Rwowp1v3Usw9qUt
oYumI2TwuM6UE/vg8YL8azMQ85LUeHlsCx8/VxsWaIrgH8NiQ4GDarWkg6pA6EBvoYA+dbZBYlpr
0fuvvZcBPeRdNSmghbE6XX7/EY/2ZO5VVFncC1CH49KE983Hn4K5JgGmak6+ih/rzxUAOHGiQegW
tH/WmeEggPx+wKOT1MB7lvOaty559fhVHG3KimXUcIh92+ULTIemaL3nHg7ATaRPw4lnO9oJPg11
ND9VLcsstYea59CxOHgoDl0Sz8K/YKV/5Jr3v86knM/8b+sn97l5/o9fGWGC48Vz+uu//3PJP6s8
z9674c2o0V9meJr8Q6MCEjjegONRFPFa//LCs/8wiAKQ4Gt8V3u+YP5thSf+4C7ERUhXVepM4jT+
7YWn/TG7SXEkSu6l1B+W/CdeePK32dbfuxImGeBcbMoMg0kJVqZH+z+mTXph9/q6LNSABVX5M58z
Jn5x60xWGiCrHwzQ88iQRbzgWjBES3PyvW6DD7NEpZFwNFsRzVoU+bRNuJL7pRg3EBFMjEVaewre
CAK0zeVk51VOv8Xp2PVjIw66G1VqibbClyD3LmoGTnSYIzhcF9CIoV0g36oCodMpVKfmzcIqHYI7
BrsDSc26xkWbm661VWhNiB39+flibsAKu4tD8lUzPHG13HrSzWqYeQkQupECGY4fodmw+LsxrQzr
M0uRrfyZpkE3Eertp8kNlMgp2XlB7j+XjmJqD/oolfwwyjjIzvRwGoL7UE8qhPcj2zxas9hQkFs0
OZ5DF2bso2+qGkiiqNDHCesmb4gLAgLtXIW1XNRdu1QTVXj4ngElWPtetzR/Hdr0j1ak33gvPdGs
Ek5RGWU9Ero0s5ulEk5W++dY2jFKFitCwTvbBhc5Ao8qbfRfSKiUiC9QORkO2m3XZ5cy9jtydQs6
4kiOpuK2nRL0HZAppOpKT1P9zlVK0Wuq65Hiy7mn9qNxUIwMUps2GIYHexrBQbUsUJB356XnV8Uz
3YR02AVp16AkIBnTO+B6XdJJDFJpE7BFu9QcH3U/hMhmW5WOeqUUQMXcB7ry1Qj7MiPcxypkhG8E
zZnyOhQi6eMFenWScJscxAi6e1/L6yHgyrL06M68kjw3dajMgWHKNVZZnnwcdZ8efeHBZHQro7b7
ixG3ekGCsUpgoKBW9F+Czjf+VLIObhJ1NDrIKAw8UuQrGMIYKQT2zAqMkPnVNFi0pQNpBl9TB2U3
ACxYysoiShMLW4pc6aYDeb8r9OAyONfm0hx1uy+v0T4oHhJE1GlrOzXKe7WgPwFWBFdzgSYxldBY
Ld1bKUlOU3mycs0hXHaMzbNgyLM/0WXDx1R9YlHXldZ72lZ4OEDss0pth5syFOYolpbpIbo4q/mv
ZjXVDhKPMMR+141aekzkJHZ6PVwnfur/QGVaNWuNvg5JfZlHmzpFSYIhwxhb5G1i3Q4nwOxHQoDx
NuCfCGByOq96gppEDuiuWvg4Oz/mGa9sKPDwEVTg/TO2CcgkGFpw8pHsUzutChOdK/Obhj09AfGW
jhyizLmI+ktcL4weYkhaC74LyNp+bCo0b0Pa6rBLjMHqdwZFPckkoY2UIKg1xHdNE9eCKF7sSu7y
2iYujCh1Lwf9rvRgWgShrc6O5VH8gpg6VhZthdv7IkB7wBwIbTpBrYafyMrwNZg2s4E6qvjA7EY0
A9qUTK+OAe0Dvk09IpJWgsz2tn1QZP3VgPHouGqRO2tnIwYr8lpR1SLadX3piFXZWKzdQp1G/Sou
SFnfY3pvhWee1VQ6POq6fwAqg2IR6+xRyyLQoVXAYVPuqhHDipWCsynOKXbS+rcOf3G2V3wNHgoJ
AxoEdu4bbCPFNCjWoxwcmeGDATF8hW1gYl6wWNJg1UH1CV9oyeLuTZY6lhd2qLTjXgvw0l8qSJGg
SIgCXlQ6WTLaNolBra1A3cxQgWRm5TbTkP4k5UcyFWNQRqYvi3QRKMNvD+XaUhd+nkTDrIyip26j
eIggdIRL0Spj4lYRbgYuJJX8rnZqrFw0kY1vUTLQsvZxVL2sU4c/IsF+IrpwKXtuEqLhcanA68ot
TZkMS1j4jTiETi/G+1KBpLbWfM+DQYDftfMj4/9S/Kg1rxvgHRUIcwItUtXLkRkKT6afqDpjFLDh
TMIih2kNoBHgOCORVi36yKSvGwkMwtdM7yTb4D9d4vU4FJESEtmti4FuZcSlNZv6Tl8ZUyQbV0Sk
Aiw7EynS1sK9XDmLRuGBdMaale6wTunSg95nAiFfgIc+alJ1REYMBYac7k2jOcOPvvIrHA/zvnUT
WdFihmBAUCRwC1YJJCm3ZAbHOhJ78oATYoebej0VNTpsO5r8H4NEr7kwkhz/GC8cY9vN2TWnZZPn
CnSmhMTlraf1DiHMsSPPA6uuD0qqjRc9nPi1Qe3puCNnxSqujNb1kzLflTGPDQdN2bdFUrtWX2pu
20HbhL1X3bahWb2hs+4e6CnizqNF0TOqqPJQ5ooMluGo3bZmMuCX3Rm36oReE9swLJ4HM1xZVVYc
ujFQfpiNH24V7G7u6MLjQzEMvn5dj0OxT6wSYKvN00kHg7PEISvzzk1NJ1tkcfsLopBclSHN5KjS
i01WOuPahDh2gauU/wOZe57uAkz0yJGPvezC6OijLFoYfvjRsAgKOEtw4JaYJJQHB+T7Ga1+ai3G
1u4u69YTl3ZVl1d44RA03PjeOlPFa1j4Dyjlkw2a3nJdNJLNxxu9RxvB243S5fZFXuqxuY3M5roU
uXbOZ5xeTIHAZRE1eY8df9FpzrotLXFTBbY8a5PGjLFCCs2f5C2NS7T1IkWJKMtVaxrjtvHVGhwW
BZlSe3IFCR3jCc2IdplCGkitdcU5Fj16v6yaQf2V6HjuKFg3bGOQh595lJc7eMrZNqq6AuOHwcBR
RPeMs7YsSlfYfWlDEotagAH8w0FKym3gI8Qh/aUtDglFQrVAwRXdTQSdbBBvqA+47uAJYyt8qgyL
sEMiUFlATUHdYkIrWAS5hnu2KEpnofY+phqelho3fod5PEwR2d3pkTLze6KGVVkjj1hishheyTFl
P03glTxmVEa3XQWgwg9GGIGen/BexRuwz8osYovlxHJcBVWFD6MKKNhaTnRZRk50VmeWzgrFEQAi
abBm1WEbQmsfmLWU97KBBenB24OAHk1uppLLxSMld6C81q0Fai+gTjnELesCMivicgz5V5Ghw1Qo
onbXVbrNcY95xdtEEMJVRJr5WVg4xjoD7NXg3Jvw5SYAWlF2ioIpeasjBoeiw0U8hGRWQOHHlVzu
CNWxWzduMQtUuqw5x7WQ0GXpS1x4sjJV7zJNqe6rKoCdQnhRtsosK7/0Ol+sLSVP0WLYPUIeXYVT
ErPPWajzDfyXUk8ZXHMIu5lwj2H/rzZsLHiFjbTQUOCvukZOSQaPr4dV+GMclMyzFljM5x5q8xCq
fuKP8VkIHYUzH2kvPLihg/dSp91ETpBTPVSlTqdImdDzaMUcItH3BuQmjCmCcOFX9fjaKU191Rgj
sWQyFNONxPuC8lG35+yWpotXoa8YZ5Cfcbvy+6B86jMNixfsP7qlikiSILGiQZ3iQCNeBlJgGaH0
PUrUvoO1bKZPqqyTTZ5l2YtRsdsYeZO/tbCFk2UIqvHUw1m70zGpubfLoL9tChpr/Q39t4o0dH7y
q9AV81AUWZOdeUY3XWlTv2sKtvsVtWX4KxFl+8vOoWC8TTX4mWsYQxUdVH/ABnzWwcn4BnemoFuZ
kZZHP8puatLzakIn/kLzkuD62KwbZUlfqKlWzAnFvvPKyKvPcLojiUbqHSEAgBtIDGBNIJku0Fbe
yaTxi+wu6AJpw4KQgEgYK5fRBtKErJ8Q1tXLLiGPZWMGZQOVMERpmwZj3CxGL+vu0jjWf8Jamh7i
lGJn08pq8Bddnsev5LrAoM06TWuXGsrkgrpNMV2vLaW/zkgggjXVBSOsekX5ZQPWotWKyHNYl1Vk
v+ihxRqTZRrV67DlD95w/xDVs0jHkci7AUSQqnvK4fbfd5FSgkilZnXKffl3h/T97ZLLrUPzCwgb
IBM30aPOcKOMRjU7pPQ7RCU7a60tMCpYtutibyzmSFjYkPfGzbvbN1v3yNJ5b7z+GxP5OKilzS7v
OmgRts/H8VoId2EHQjQ3NuVFEuwn1dU5cpbyB2EOCHnLjbMqXXVtvpWvTbKK+nO/dKM90oETiN9H
7AbKDqZiwLfkU9KW0LRj3KokOGKY6LlIXC8ROyhoinQ8H75/2o+ozedBjlCbkFSJMWeQsLqCe+gN
v77/6089wxE8oLLjTVVcum3gr1snXjdcEYDqbv//RjkCZC1ovZIdDjwWD6Y7kezb8O77EY5AxN/v
CZk9rAgoVPjk/0Zn32G+HJC+b4jKpVu4JuTGX8Edvwy2tAtRmJ/4JjMKeDQBQVRUGhczWgk34iNK
WKJYx9uwcru1vRPbeCM2kO9OTq8vvrwxMxMk/QH4WerR2qpJompzNQFRp/8wVP6T7jSn4MePeOfv
twZSrVtg92QZ6MeMpDKosyGn4ZlgYrRoQ+NKG70114frIFVOfaH5Ix+9tbnfRc8Fb15wsfl5330h
OwoKXS8St15Fd2JNpXoT7xQEVguu0Av/MbjB93idHLKH8s/v58aXDwmtQqPfA8h9PDVyMBKRDZi/
QPdSEucmtYbnIfhzCk8YD3/1wWaTb1S2fDbn+IOJxAtgTiau1zSID5MFcszl909y1Cf/1/d6N8QR
XByHmuyaaN76iMJehjvjzNzorro/Ge0+/0WfPta7gY46AvjoWlHMs/RLdenvKQIDt1mkZ+Ua7e3/
y3rC9uHvF3c0M6YatQLoIE9FibyLN+bGWEe7U9u1duqZ5r3w3QRs0mLAW2N+pn6luXI5RxdnW2uT
rYKVeYJdqX2xsXIuWPP5NBPG9KPVaySwNnL86OYXmCZbzDK30u3tTbG3Nrkb4I+yVK5ORpd+MQU/
jHo0PwanMEB7Wc9n0IQnV1tATyMu1Z0fEvsxBDX+6XztL96rA0FWp18C1gx94uN7zaXeOwUiUOd2
ltWsf+fRI+1bqm61/L+I8/68j9gMR44G3SLa2fKIdEPMSSMn/ETg27nhlhwb8oaNjbgoXZzqzptl
d4+FS0kBdiOuTnGCP28ljD07M+MPADJ9vMRly6056grXmzyBLZzYUWG9gSqT7+c57onFPh8jH9eg
7cCEsy2J1TVdgqP52hqlFkwi/f2gk4th3Vq5QCyxROm+Mjlyio2mLFDonNhkvqivPo57VHKAliZW
xLiEWK6DZXtQ+y1Rv/GTpt+HT7ZbE6oV7ZNVfhnqqxr+8C8luuDGcup3fPWdTU3Hhhpmu0675OO0
IhuwrpDXo/iO4TYSGoGYwBLpE0rJ5lX3peJyPoI5ckk5wf/4fL7zAnQ6yKpmEbdzfL4TqzfUGKEw
Mpa+DyHXNcDysezuxslvf+Uc2Bd9lNUGP2ocD3iWYYD8/bf/vI75BdBpJf1rEjmPl1SNvUCs2rmr
sMEsaL5otGOc5sQgX5wmHFIcxtC9OJh52I9vuJal2qtpjklJNS0yK7O2lUwbt07z4VAF7VsWtfoa
JDhZYMWFk0Om58OJyfZ5m3Q0nYY5+joM9D+dmV6PriKQoatNSIbcSQ51ubHsvsXlDYVnvP7+tX41
2ryUNAM6K9TAoykFbB0HSsYJ4CBmWE5+NF6EDj48+Nkin1x8P9jnvQJyFLHCc0MZ4p519Hb9qA5k
w/wtiwbzBMULDz3i6XyRh0H01HajcaKJ/+XDUf9yJwHOhgf28WvOjBtgRh4OhSLo2zDuSzPODsiY
ToVifJ6dPJnk/VH+UjXaR2cbJiejN+izWZaabUrHCam40/4Edf3Lx5n7l/Pup0nz6Cir/ChyGiV1
RQteTEZxhouqqFd+bJ4qdr4eid6orXOTFXMH931dAD5SWM3MvIhtse8DRb1TvNmrF2365vspMX+C
jzs6L44kHYpQWv5w9Y5GsqtutDEnx2oWG7QJkfIybzC3ck3H4sqsC4SDAsuQE/vZFw/IeHCLQf3w
YrKOhg1gqQaQ6FxwnV0ZvUST7YJRrb5/ti8mxYdB5h/xrrpSlUhrnTxDi4//oP1S6P4/3yo+DHD0
mYZG+APJzG6i4mqhAxxvRY9g0gGcPfGZvli5jDRrfmCAzG39j4+S2Bi62BWka7ww2yBG3Weehf7P
xrv5/pV9/V3+HudoiuetYkpuYPBeMkxD6XG/ptU/In3MFwauwzNVU1MtgjHso2IpxhEUP47MbUoM
Hha+UxU7ri6njqsvX9i7UY5eWI+V2IBBnuvoyrrDOyLRzSXciPOqevr9xv4Ru+QQvlR5nb81/zX/
sZe8GCvy75r/818f/tf/Ng7KTLT+hoOSw7zP6/cUlPkP/EVBMYw/EKiZJjUxfHc2f5bmXxQUQ/zB
lobwB3AOhIqt+t8UFEXT/hAAC1C+uBiT4slZ+K84RkXT/wB5gIZNBhG0LP7gP+Gg/M6j+XvXM1Ez
QIT5H/bOY0lyJMuy/9J7lICTxWzAjLiZOacbiJMIcM4U+Po5FtUlHe4Rkt4is51NiWRFZsAMBqjq
e+/ec0lpwpLCSeOPJoOtxoUys+y6+sbeYw4Na88if97t/dkfd1AmQ9qlv92dq3//5b/3CL/Uev+5
Jo4DhC8OZ5wvq5GkO5khtVyzD4aD6RX+sFWuQa9uu03kld8V/r/Mcn98xV86G9SG5A59eQHA7cpO
jqnX7bq9AVt6hYDpOOOBYblrI6YHo7+NQM/k2lm+3l9PpnC1crqWyxun2akznvRJh0bu+Jh/DhCq
hH2dCstTB+GZANvcMcFG6mSuumwz5yUZnlqp3Y7FvuqSna4uWKE1bxjv+3bZl4nuT730BoLhKu/b
oJ3ioNYvnPFjcF6MmZSBsSBl8TJiI6Jn/TSp8XYSKpRk9Tgm4yu0hWsjmo9tdN6jmMNnw3SgB7+R
gd71lnTfFdor073brpyDxDlKsP0TjRmT9pMWj08UhicZUNbs2V9mRuTjDegsSGTtJqE7OpmK73SX
5dh5YEzAPgKekq96cCzCtDzZyK9s9Acr5qZZMyD4M9YEFo/H85Sk8eIViuMTpRxaaBv0tL+Grb8v
bKaqWL9F/QwLmogCAK4w/5muVpcsf5uksV0xdYHSTYHsRHsieuGgXprIT2YxbZZsgh5YMR83+4OW
XwNsSJWkgSHQoQw2BN95vNC0BHQtqhbRT9e5lPitZb9x0gyNvAnq5bXQb5ASeOlwEzO1iRnLZ3kS
qmK8oHPvV+ha8hRKFN2HQbG2FUgBM74rQUONUxMQNO738CUMqC8AjBtmqZMyvU0zKTuMvGj8O2bg
FMqDiKQbPa4R1EbZtZoPpReXwiNv4KFkUlXmpDsiliBnuiOrolDcQl/CTrevIt36GMHOH0jvCxQo
YEsKOKoisHA0aj/utpXQtzk0CAjsP9G3ELh5bPSryLQOPEGeEs/XpJtsq0W9I6AkUDIM+uIN2T9b
o7TVM9llEryzVoHIpr2sa+hVojwKNE089B7cyaAQ2778wCzgAZ33jEZcr92rLEWuUSF9XZMbp2Bg
ZRngDGJzJ2l4l0G8p4cJfmsxvmkg6RmLHZfsGeQDQ69F9xllw5NCPe8EE7AR0yGdIXsmQ4A5fQpj
z/4lC3pt0uSlBFQGl/5xml8XFXkadR0kq/YnE+dNPmpbA7B7q/xY5Te5tLe8HzuzjjbZmRGkM4Nb
pZeSSTshKJtBFl4lUj6yszObhdMamhmwnuAA7vDIMY2TArAHfN/RzVvt1tFoDTjLFgfxLpZN5NDj
hTFStufT1pHiTTMB3TiTSGEPLdJGWejVQB/h4fEbafSIAfKadfUdEMhYSyDYrog0pj1QVDQUTHjH
2UX04gH7BIf3UTAVVOOPTE5RlGDDtumptflNxL9ZF7xZTXHZletDLYONhhMsz4+iSm+iyNolOLiR
YDxk0Pq9Bd6a3i3gT6aAaHDaK1hH+zzQl/EWXv22lEwWm3fdvBddTXxGz/C3c5sRIxpqnhXQiWwO
jFszvjLqJjkCZsbVwGOathJU9kTukgFHfNm0RPdFYvDnahGbhCyOJKueFXtl8VsAES9rQMRJWGp2
qHfFHIiB+U4fRcdoSl86nYSEOr/pqz60peKoZXkIoPspXUBpcwH3LKx1G2EbbivrJ0Tyu5I1mRuU
wSxPLlQoMogYS2+JkzsC6ANcaiVsMTUApwaWMw50mJgYEmETpS9rJfsUqx4gKoK0Mas78D7K+bRi
kMB3+QQZ/VGS7FdGsp6VQcHu1m0n5uuk7t+nXNygDNyr3XoPluNVGiFyCfNBgfY4CACLORN5KraE
gZ42eWJ2AuyVoEfecyBIbSy7QCI8uHXHxuzcwebCIxDZ5BUAkGdaN1XynlQQbCWIx2KXqI9njKim
gOVJdNKIEb2ZajgLZ4vje9urqb/k0aMmRRsgSN688kOvTcAuzvXhWvp2rB9FWbdsNuIFaOsmHSGS
qOq0G7LaI3XnWavXU1/qbptoiH4mVHKIdmqFPafKXmc5S6A9CwMKfR5QGrtr/KOAt2Yb/z4Nco6L
f9R/2eU/d4jOmzztVZ2a5pd6/Y8B3MA9n7FqgpBiqwSAyx17VXgJl5LYnCiHk+B8d674XOX89yXN
s7OAExPCti8dhKlgQWrHFewTTWTdg0UdQi313tuDHaZhdPNdE+y7653//LeqqrdyJU1mrmdPgKzt
k2x9UyD8krR/Prqce9T/842+nJQ64kdHE0acm+yijelVt45rvOtHtFOh2MV73R/D8bArN8Xj9Kb7
9c7eVhtrV3niZD7mt9816XXjc1H0nzvMZJfGFKmbX/35bM7NGk+L4ZrFe72WgZM9ETvojjmhWsgQ
mzWYAYmXjuHl44uZq64d92fmyWnAq1cN+gM5TGHdvJsSElxF92pBUoX+s1IdrzGeWp4SB4nSWnGO
yB6GcdxUFJHMpL06ibZSWx2YtV+Y+qMuTb4WXamR5K/0tYGvAIu1PaXDm9BobgzoerLigO7Wh5yQ
2QSXfMjjyxLLwDQI1+Cw4kSlWyOerVUAOtVdI79q0m2SH2OyIfSbVXurR9uL+mezuddm8OTmC1i9
RyAEXq4N3jnWIGtFYFnIpq34kDWPxKt5U/K4YI0YimQPSvJWpXasEYYg8vVbVKsOIElVCSX9qewq
V9YQtGSWKywgVJfDcitLirdwlpxSlEW864RDeZyTA13hPLjX+RQUEW6sxadoyY8IEIK2L1legZEp
5p0dLaEjRDAYD6RU6JIaFjriLPWUcFKx1HMYI1jxsQ0jQzn2jghYK8acPAUj8rKiCGALPRmDGLe6
me44j7hpmrJkFQ99IrbnHV9L+wuSmg7wepinz6Ex/jT7e8T6wQKTz3UgNy4NVLOuejH5T+O12BF/
5bVKcRgUcVOXA9hgda+168WQc9AsP5SSp8UiX9cd4/WwsE9lyzFN7tnjLquuOk4Iu9YRKXqxhL15
M9UcCoEOrVq216rO0zmWWxw+FAty5aT6uvo2c8dVxLl5We9NUNAFtN68R/uqEEINLi0ixgqp5Iqm
MDY+5GZbp5EHFcejw3kzmw5D/CwY5nmzLrEvt8/TVJLig7prsiAXkl4tP9f6g1HzuZzZVxD0Op3s
D5j8UY65mkgD2rVho5xjJvK7c6KRlYBn11/qvuMEhF4ne+rb+YeprNsUGzTSeOqACaKZ4y1T7xfs
rHbsuDbn9ql3tt1kBLUDwwupuKEPm46EPrUYDmn3w2Sr5jSNNrF9wLOHbLQPl/kmS6atHGVncSmi
4ofBebCbZ8JFoGb+nLXai9cWsdxVpBW//uvV0oEC0+SyqEByb7Skp2jtLmsTiOA9gQGBqHhy2v1K
r9vmmKHGbWgX8W2ZIjwcfzjxkZztc2y5C/zV0xcsUQbs9XHdzVriF9qtVj4onNVX/YX05kBRlo01
jygma2/gcRcrSeSEtCn8ZMN0JrjgzHpMrUsDSWclrI2+Gj/IG7qeuUFxVHsNuNF+IEnDiGBFt+Bs
0eEbahhL0zaOloCMARc8iVeZCOJmP0l6kIkAxOxor3ECh6i8jUw8cJa97RZmYqhrcXlq5v0kGZtV
2tDzJwDCBP+7ciCCrm7OByNSvFibN+nU+eCnkDWvG3ipcWX4ajY/mJCfSAsT+Ufu2OGgDI2LJ2Vv
Zg9RNWycRN40xs4YCF2tJFzJnD01mKU9UThOvCmb6kDUio8Yz29Q+bbLS+ckZNGVR1ISPpLOeV2U
a7AnrjTKQQIgYHbmjVSDkoUt0NoXOc8i0rDAriR3MGWoDNk2Lt509DbymvJ7jQcBPFQZxhPAXZ+g
m0q2SauB4gDZd+TILNslCUILFUnUBFrSuvN6k6XpfTGQbWI9RyywKQsrmvegWV8BH9yO1ernPDhT
4dzRrn8UvME2iTLnzKuikF1pnkK5rHYTgCfXUcuPsaEcWXv1sTDeJarWCOAptUs3S6e02iYELqF/
R174GPWRP5OUG7cfo9Num+pm6PNQ4PRUs+rgZMtGB2U9xNDrz4ytOfFUZbjSV35lqdyhc/Oi8W0k
vcSYQSFKj6Nkndp2+ihkmTM6gCQGQ7oi7xp59L/pavxtb7TJm2dQgvyJydDn00BExSHNRmu4gx9d
t6+rXwbEUXtsClT5rhme563fzpTPXcgvBwSAiJqB0IpmIhHmny+aJsnIZ4E11Qda2L8U0KC9yTP2
WtAR8uN+p9b4y4nn0+W+NEUB1VWkMPAd16hjD3Rcpxa7f76Pvxq4f3wlPFGcHDH7/THGrXRY4kjQ
DVcjcQ7NJruLERAr4yXgVy2TaAZom1lz4zjPRicHKWw8YxXB5JSbbhGhkk6hNe7S5Wcvd2Fu3c2U
X3Z65zho1uudqVcPieE8Erm4XYDI6kZHmEWzVxvF03AU4DeAURmFY2NTOzSFq9YyPQRsOe0IdJx7
a9rf9M5/PRn/9I2/3FXB9K+Vz0/OjKl5TXboSAKF4LEpjT3OaKzl9bkLIIXVFBEpZAZVNBKBYW9t
WN15kQTNmHklVWjft6eybjZFnkK4e/znH+aXM/efPuaX4zXufyvtTD5msetP5UV6Oh+xs1vq652x
N3jQZ9/wsoCQnu9erb8+dpZCKLBFIPAftQSk2JWlpDJc1l9fDvQgv85uyStAnYT66qjL7ndjp++u
+GWeYVbGqPOwG/S/KJwJ9JPj4psH/S/rhYWZkB4vxQpewi+3s2mMzIbabbiZ/MOmkJVqPDfr2zc/
2vlv+eNHw19uIQJVmGx90X8srSqGWOJtsiyeKyVICvwuYoq2Zr8n5AyZdeESZerNAMpVrbgXiRwY
dAr/+WP87XYy44JQRLdZ/SNjWcqWuZNmbueQH5YJVO/Quf98BeWzLuBXaQI6AUECrDbK4a8m98ac
5yzpaEkqt9E1i+8++lldlp5DSIXX/OSF9rE9BMlLjDnRG56/ufpffsxPVz9Xw7+VgjXGuAwlhMlx
Dzyo2+z0QGyLx/GdN3kvAn37vTDrL6174qoZjLIEyAqaiC9rv7nK+SjU2XSLg/SOFmQjLogQ9bS9
5tlh6f8v1D2fR0m/7jE4OkQvDtoP5w9iWdTYwF9GA1uaox8WAksVZ09LOUipb/R18EbzA38UD/Q+
TT6c5QHRu99NL3QzMGbJ37w/X1RcfxSjX2k4/bRoJvmzbBSKW+GRQ7SPpIpoX3wIqBZ1PJluEjjP
3y1Hf7kLZ2Hzf4pg48t970b8m3Db6FwJfJHj7SLA0xvkV1rLdzvDX96bT5f6sjNE5PaUxIift/f4
hjNg5xtPqlcyNtHuaD7umrC8L70+FHuCMgjqGR6yC8X4X/z0f3m+P32QL4uVBuNUg4RwLvwfVxkJ
ZbFLko9/fol+aT2/rlW/fPYyzQX0wl8ukte0j4vzottmjz0gbt24XoxnuEY+ebtbPW73BmhTJ10v
nbV7EMZyYG39OePbMpUhyBTp3q60JyatxAxGG03tD/XALo5tggb9eiuwTTmZGf7zp/7ba4hghfkS
qyxwpK+CpMHSIcIPOY+hJohC0oMlKr1cfhm13i+lF1XSA4PgtapkMC7Xl2ZquIpEB8H4TtPytyXw
0yf5sggNU2+SvV2wyqbpjlCEsMT3ovTUpaN+TYQAqRcN5/FxYgRW3uu4g6oKf3NVhXpb7IGlQt+e
X6GveOYi+bNx/82d+tteBBFQZcwIUhN54OdFciyBBc89d0rHjBuqHgzNH+ddfLC9NRg8WlffbDt/
WyJwADgWhwZARZyEP18xHdZfeE2d90f4wxX4Gt/234Wn/NI/5iGJn9/IE/76ODiKif0AcRHcxS+r
Q6FEWoNZTWfS5SZ36bbfpPfrTVt4LBLb7Do7toH1zYvDl/ljlwe0yBAX+QpiXftrX65IzKhcC0vD
2AIredB1d5SyH0Dy6QpkgTK1OyRtIc7fDbNCVxD5aEjdFTr50KY5nMiSJ2Q9NMno9ejgc2putsoi
M8zT/QEGHGlOCHymsy3cnRiTJcwsCPtzScoO6m4+KOutKv0oGReq4mySf3AYBUyNvF1yndqafktM
UKdqethOPRVbXYOLTka3eGZ2mT+76TGvbteJnGKaKSP3Dgf3HuYeIwAVhDcL2pB4oujB/pMMguy+
lIhyNhllzNOW2Hh36fOjPb9NFYAE/X6VodgaWEsrM+jl5EIputdz405ij9CjH1WUHQk3JxiFmJAI
bn4+FVgAJWSi82aG52qrDPESi29Qu2Z1XynvcnpfE2g4QzSfhnWjnVPPowd5vldMXxUGI7nZq/VT
Ob6lykEkB2dme8xcMz2ZMkVM9nb20UF080EzeKSKB1WzXBmip9kxeWV5u5KflvLdaaS5hnGTcnKp
ztBDvhm9KdWSt3WDxz2+1dgEirX2m+YcLwuCTUuuEvu9i+tLkv2Oa5a91FjmiAF2CRD2RpCbi22Q
Ij92l7NNPpNTvVUNG5XK2ANCBGakyuvAT8DxX0OkpUx6X3qMtFpvBjoO33IBMk3uwglCOyXY4pyy
vkdHkrgt6XxzrTKCq/KdQpqerJN6UlTbKLnQR0b79l2nJ9erbdFjnc95RK7a9YEOfX6A+p8Pso/I
ar+KOlBIdG1L4espvt+RCaiyMxasYfx9RI4yQHhkMfWKaCS22AlAL4RlN7qa5JDZdLPGN1LU0wBa
PD0v6D0wB64UHwdymDd9cE5ISpwPIJLXgCbOc5OnpKVnNNlBJvKLxl43jeQ8xGnnR/FIH9B0B/6K
ZoUjbq1BUZbUhfNzKopjho1V7gd35vnIzNXv6GA3EQbkhVqtISZxFbvSJERGvxDymw0xUq4aP9Gy
U+5cxfMbDkt/MN8nQiKI96Kf+BwTBJ3mF2fzr+b0O0MVYan0W9QFjEEr0sYwttGjxo5qjzdL9UZK
hEdItzu0u7h+m/gMq756JYyLs+m7oluS3zgLUuuKJ1m8OVJ6LPXrJpb5nDjZDIVESLpsegqyvibQ
tDkO7S1prz+tsQ5i43GlKd6RhTQM1xoNNykZGfme++egFV5X40ZN0WQ2sOXvVXkiwLelcbk36Pjo
jKvbIXflRvVj/UbQFyqc2wkP5WjVG5HK2zE7zngv5+6UrVfyfF306YZIkVAATRrIClOfo+Y1tm/b
ERufdjMrEc1Bxx30+9qaGMl23hAdcYSffxBcua7oqpM59EGBx7eEKdHZDzq+syq652/07eQplyam
pkQnDRTWDLLn+qodXgBBZO7Ej0v2ojsbE6lGHYN2JrXjuzFO1+0kdloTXy7lY1P3P22CShVxljXI
gWIwx53qnWJs1+k9jlFFwLDUrdmdltspBxkvrkR5J7RLVQPURqd+IFSWX9jW4s0M9l1RSX5tCWYq
uzBLF7IXhN+nMS5Wa5dVV4bylo78bjxNeh37C8sE+kq/W2+xOfrxsjNor+mjzLlIuq2Wh3lUD0p1
ipkrN927Ew+Hgej12sRGvEyuzBxYUsgzT7iYGpkkThNprWeXXSxcU3Q/ysy4MWc0D43jdUoUFubd
MHFCguWklWs4G9ha9cWTbjouq3b1vo7rIFHEjpwa+jCmb1TjZYxvXImCOl0CiQATNVNj+F1UmPUc
ZmQSE/dBSLEBDoF1DByB3zfxu1EtMU7m1Bd0uXVSk6ooD4vVfnQiIzx/ndpgYk1GX9SrIeMvxhd9
wbwI2/G8XE5wnsoou8H5ShJ1tCtWuBU0iSe6pnO9RxyP9VNcGjC7deld4whktc5Gt7qNptC+6SW0
J0/2GF+kRPTwGQNLap50MlkUwzqNTXrtEJosGY8OtLvJGuEq0CpPaITaLUxFaUeao9EqV2cgh0y0
HyZ+Zn8VlIVLa9lK6fgw6HUwQNsRw0N0KYmY6e1hyNQL2SRuad2VmQk4o3Ou+tG6HqxhU+XNnYi6
UBrGN3vWmAjX8zbP9aPm1PveaEOCrJrxJTbwGWSStxqx1wr7iF7Fg5ES2vl13yhH5MwwQ65x4Xmp
/GDEPBSiINJToZVVBVLznvQZN/XkVPoWvkignTc/zcHeSpi3caX0963BJrvYYWQ9T1JxSKjaRps4
8OanyB6sJQ1XAuk09U6UGh0pJmyk3NTjk8yBLpI39mJ7annRMB/P+oMoCMhuS1co6XYtruT8mBnC
G1nBl/ihMZZwYmWU6vc0vs8Z+8DB8LXyNktit+7vICXkAgtHb257jeADvrAsbhNY+lBTtpJ0FZ89
B82V1SxQGSMiVYleQOpDVs4ulx2/B1swmKq/RK8VYpNmSgN0XojouUjBpDJ7z+fbov9oeKpIytlU
oxIQYOySugQUAVlCOXqqoxwcoQRGDgZ8Yew6vOD+5fAxkdDXkTZzN6FkiFh4adZ1bIfnuK9zmqJd
lC7aV7LlLwjLpBhNmBmQub3sSNdq58tFZfJjQLwZ74vilExwe2wpbJOTkagXiyFc2+5JVuSNcPI0
GJspTI0qJL7CH2s0a9Nbmtm8C9luRehUOtZ5lhWgNjoyNDvkc+MvpDdGWpi2BCOIS600grlaSZL7
kXIsTJl9SEv9PubTRmWZy2fnQnXeBLcnkjsIM4yfUttN2OGEdSLP2B+lOy1bQnO4XtktnM41kGUh
0eAMEHkLwbbN9NITNRMnx6E4jYAEehJqplrc5M3smlO7V+YL9H40KbUtsZdXfcXAWGnv+0jdd8Qn
GVPqWeM270efbNAA8bznkHpYMnEkkgIhzmmQNrYVBQ0iJEV7b0089unlyK2q00tR/9SbzWLvYnAU
JKhp6bErBecE4DDypp72eX0hO9tBvZWkk54w2CqAf2xjTggty7WSuIu5m8if1otLR5DMCyKWgHlv
0K41SDJifVUcQCZmHeb5LiYKCOKJV6CJbJ3sYCabQqqChW5sdLU2QGja8dnMnjVxMVfjZuq31J2u
yLqwrd9LiF0tZ0b1QqJdC4rBhXV/0Q1ySCqFS2SyK4pxn0ax15HipuZzqOs7q722VSqkTn4Al0K4
whyu+SnXNov+ZJsvkXrknPlj5VjdLHfVtCfW5DSV/YHcPwZyFx0xjEY+XK7peMoN9TJmDtoTUmZm
td9bm1J9ZpsmR5Cfr8WTlg+b1ca7NBu0mkm71GZ2oLdVsy/nYafEN8V8M6gGesdDzv2TARx0irwZ
h50tHQjX8toKCdq0ifpjx2kZWowrr1vir3kNkkOXMPzeqUXLCPJCOHurvYmyvXQ+3sSn2LwYs+5u
UE+WwllHBNVkgPm/MNtLSXkk4i58Gi2yk3g1kDMGPaNkWV4voDCEnOK3dnd0irTjFGQjCk+vM255
rs23kAFYnNKdzGI916fW3JG3KdnV0UyLIM52Q7GFDedaxSmb9IsyRvNoz8EiiKK3nypnOWHO39pG
gfwwDr6phv/s7VCzWZYu00pCxv61UJTreQUmg7V3CMegf1CDszdPd6sHa8PaRzX8nVxF+bNxdW7c
GSr2BpUZ1dde8CqbI2E3AJNF2Oxw1wQRytvBfSZEE50vR3J/3n5nx/5raUqr0NEUGQM4FpjPJbhw
ps4QYC3cmMRzt7marqgf6dINlBdB2rjNt1X/n70qpMXQiDF34lDj236+ImaKRLdHhShIcdmqR0d7
ScXpmx/v3Kr43Kqi24OFFEMlFtI/sJhQbVYQTjDP5H20r8JpK/bSpvMYqG6/udKfOqrPVzr/qL91
lhdRoJo809Xqn92OVutLfJHzwzHoe4kPpisC1R1+MLRdtv89l/r/ev7/AiH926/wB1Ty+Dp26cDZ
4PV3Tf+v/+jfon5J/xfdSRCRkMjP7jHs0f9R9RM0/S8Z9xBtLlz0mFT4Pau6G5L/81+q9S/aM2fo
PRBPgB8m3aj/VvUr+r8s3kfCORgc8+fYPn9ZJv5Hatd/+effBfbarxb0/zyePJS4shj3WIQ1YOXg
03x+aCpTkmaZM4UJiod82E53umDQFnJTtb63p5+SmlQGe0iONEiDLpiDL1llzc3roqFG7aIl8cfW
mJOzgitps7sJ8k5PX6iv7IeeELfngY4GFSd4Ss43bJzlRrYXYh+jVhmHD5pCKHsaKnVIaNFQj9aN
w1i/3GsKEawuZEdH8jFHUE8qUJ96T1sUUr6Ick+HazlXpLMyvp/b96VrSvMqVqjlCg3ot5CMej3M
dWE219OUiIDuki32pe2sYJSBd5rRq9LZcvw2mmZ0UxFPlG3VepTJt0uXSEnineTYEVarQdUSmRzd
LNGIye27kTZC5UDVImG4VClV+JRdHKuX/L+qMWuubWVVob4QSA8a6mAgPK6MUE/t2niK5xIt8dWK
5VBvnhbTLhvtWhGJ3qmHKhFqM6C7wPA3neQYLMtAxnsudQ45Yl1iZJY90cuIa31CFWut9E00TqFt
MnhzqsmrHHYjPpv5gmquLjRiSsGNEZ4GsXDMa2IL6W/HyNNh4f6U+8whpEtv5Wp4H7HuDnf6uNgR
muaVjD7zXa4TBe491uZkytCTDKXeIJcn3xwNMPM7ySVqW5wPdVXVHutqbZrDiAnPVSfZvp6Tasz8
YTZojI2aaLYq3aGPNtef29oBTFghl+va7ElqLY4zVrEUF8o6jL4D0Kpzx6nXt+XMOU91agLo7Sk+
JJmDChDxC8eUxtzKDnlxWq9Igdrk7TuRGvnFFCfmjvcpQqmGjM3tbRRC0iRpNPNG23w049HcgWtm
J42a87FhqDgRr3ERPWLyLJ+hhUkErw1tfN0QvUyFERXjiRUcQhKg2dAgRu2ZtkD9A33TeB8hi9GB
H/LX+kSmkjg9UK+WnpwKpqj8y5OxiSu1SraxvChiE9mSOHCforMQsB3RQ6/mU4odsnDHvlXmAJZt
y9emuUhbZkH6k8h04a5AGTtbq5rUzgMtSpO+jxivuxqC/VDJpQKTVpqqNzLdrzAZh4hEVuJk+aBR
fjF2ak5KcoRiatZ71IJSZfMQx2p16jso5ZE8pVfaUFoNjRNhnBpjyNpj2hTqsSkbfS8pkUrR1STA
6voc4rBrczo8A/nO7p/IonKm7XvOX5IHcqk7GS8BLDZMQno7bPNZ128t2CQxUDp7lC5YjxjLgDd4
ILG2C9cxQy5R5QQxGo1OHraoqtSzEQw9CjBihNCapb6vynGd9sSxkeEsGutH3hF5G+XSeN1rUnvX
5avspj0Z4IOuaG9Jvei9H6+TvHOqNHd2PShV6GaWxex60QsZ5egMd4CoxTne5JIJpVpVW3KYpUhO
YJiprfqD5pQarkOVH2C1ZjvQboXF0LsuyQTNslw7kBNkt6+2OejaLodgSYdH7431XRTKmtIXdJDM
79UVr80R3RzE71ZLZpSSZlzU5BwaRuRbdme7alM7xDoj+QwyuTVzbhx/6MD0yule9BcdyeSGjIlF
SObPKG1m6XKuuyoPFS2asoOaytrdQlYcpbSY6aSYBQi8rVnKpKE241zHjxIkzhSYJNC+nRCaYRwA
s6LEojVZd7QerHwc6Qz04udg4yLftrCzflpdDnlCkdRc3REQAUuTIkaNwsWEe/oATDwl3Uwta2/t
NA3rRLfSdE5tCj6vx6HCbCBbp2xbm73JgsNC/giHRG5dono6ezdNeUR2aZwkRLr2o/0x95Js+4M8
KhQuUq2SxZzK4o2v5DCfF2ZpbUFaOuDHiln1+bc53MfSOH+QoX3u/tXKogcOr9DTWmv2jZ3D8YVE
alMwhqvOiuNbmqTcmmuifgDTq24nuKE/nLZOzkpgbWDkomrRA0pmyjZ9POP00CbSoCxSfSyeLRH3
YFQdDfX7YPfEfrpqH+HyakgsfED2SNBZBv01PdCaRodfEr+SIG9k0jKRlGsK/YQT2cIwMw+648um
ZJrYwORMYR+SRo1oPBxcYa479OpzeJzEhRPQOHhrKyuvNrq9ikyBHHno2PQDWfRVbwnM/BMdaCVJ
jGSL2gG7EsoX/ZxNokxubxG4fV0rKzKH1bE7tITxJKnNoWfpOgs4alPK9g2ixGKbMkE1voMSfJ4z
8R6jMrPw7enMthTSN76cK0Yi41H1q3d0nTZzf9PsNB+kM2Hfj9bGDuVt8s007XONhC+WRBEsBDCy
DYTwiGU+n2PUlbc+WvqnGPLBIlpwbt9VYV++0a8raGcFhaEozCbtL1fA0jUhYF2ekCxs+yPg/4Tv
QwMdcitLo+fsvq3CvrvilwN9Db0pkpvlCWNNYHKlNTjzZwDoewY29zhUt9/NJD9LY/59F5lPa5aF
NAa6wteRZEd6da6tTxqdktTqrOK5rNVe9ckerclxbIfodQGU119k0tI7l04vYuM7scbnMubfn4Fp
KCQr/sfkVn/+JfWlNqKh1544AAVJixov2cAFDqRZQbSxvtkqWv8M4ykzhEzJt9LoHGLOEDGEVRIZ
8majTj9mdfxGt/M12+vXz//7xzp/7N+qq7bLWfdt9UnLLeSB0RslO1ma5WadmZcN+cmsH/WWvNM5
PRXotVlXVkSwpM1j7dNWcidlVCdIs5mQsvQRRZSqp1qbXeKjcWbVux6ZyG+lyNW/D/G/H+7/9koA
1nEAdWEc/4PvsOqEUjN4ehI40FJ28ZYh4f/bFb7Uz4Y6W8O86k+QggNl+Bg5c/3zBT73If79LPz+
Fc5vyG83vV67+f+ydx7bcWvZlv2VHK9/asCbZsGEYwQZdKLpYNDCe4+vrwllVqVEqaSX/dfJbNx7
iQgEcM4+e68115rw8xiSxtVFEsXHraGBYCK6+s8X+u29QkqiQsRY3dLri/HDhYKlI/ao0B+JP9Iz
vGwZSbJNgU3vz5f59fsw7lBWkghRmYomf3m2w6BNTTOQHwFh0OM1Q9lpKpq0gc5342z2N6nbr6+S
iamKj0yslAJO88vt0+2Y0XmqP85YX7U09BV49r3egEwZLibEBvRo//z9fr2NXJCFf00e43D61VfF
jjdpZEQ/Eki0UKBS/FtL+pethRPujx2V9aH4+SLrh/jht7JmeMuhETwyrPPjHVVY5iRvixN4b4yu
zoXwxWn2Mh9Xk5sdExdY9H/8sPz8Ab7sBBI5zmNvBo8Jr6wlf5vx2P35NsrrOvvDqfz7V1w5nJzX
Vw3kV8LNLI31ECzSY5crNh5OBkzOkLMCW2Z6Vy+1iZCtKHwjDJ6UJqz3qtoOl5CGvv3lY/zu50Qr
vvYi2Mw5F/18pzFBEYceq4+jkWzjhSFdm4FyV3nbh2qsXHuR2dPrJGQkPb5PCKQdExrPpirovyOn
sA4cMf8WI/bbz4R6hf4gbANoKD9/JmnMTClVzcdZzjqOSfpdOCm3f/7ev3lLTcAhtF+QH629kZ8v
EQMhJOjZeCTbC4GJPV5zbN6NnSixJHIO+vPF1ofly0/908W+PM0MyZnOZsajLehhWBmiV/0uLrW/
VC+/uWs/XeXLI8t2rzIN4Ssl3aqxaR75Yf9yib99kfWu/vBaChKZsjo2Hs1oIWF8LDw57Z5GtOd/
vl9flFrfX39TBuuCEpqQQ0rLn6+jWkkFV8t6/M7/k8/VJjhL98Geobo/PZvoOXX/74WR/JtF56er
fvl2VoM13EjXqw5ed7f2cVH/ONVldfhv6HV/8/r/dLEvz7hck23G7eRi8oZD47gN9miU/I4Ow7b9
y/1c/9bX5+/H2/mlrimUfAwKrkUnzxHJ28TA3Vye7Cp2dHHz55/udw/hj5f6sslGqmEPKZcK0ULh
699UweefL/C7R5AgFljR2BtVTiA/PxoFsREZw+unPOzOuS0xyy32i9Jt/nyV330NHj06syST/irH
V5PBpD8gHhWp2kSgqktW5z9f4bfPOAUwxSDrHNXIlweAcHkaWEX1NBCc4Ic76Z4Ju/BzLIp3dFX2
kgeMAsHD7P35ur/eP0ArukKnl7yhNT705/unj9USxIP9NMdy81CT633VJb0F+yS0MVH++VpfNKjr
e8zFaI5DNLNAuH/lIlqySE1lDJ8DXULhN99UORzottx0mOKlKac5Gp3DDNKE/ACo3A/bVWOmnvMK
TkCquqmghIpl6a02i80i/vIkfRFn/uvT2aqB6hNyDrF4P9+KxSB0Oimx7ScGU8/6QDF3E9jmOSAJ
zwGtvomNcVc2rDmY8g0E7iPySP4Dl7HxX97QL4C/759FtnE5qYpOq48kvJ8/C7vwXJVK8pzs493q
VKCPtcEldvrb6e83jx2oIGSwBmRM0jq/5qbhKC6bpkyfte2YYdhyInc8hYeYpadYnOYFr7aHkuYv
D8JvHjr6KhSLZG9R73zlb5dLaNBa6p4LJHdNfxEnmqMrf0H7/PpzrlBpQwPhCjuYwuHLCwUkhRzq
IX8xb1G5ZHt1NwE4Hw7SRur2pDRxev/b1/r1ZnLJdRGiV/Cd3vXlZWJ2oDc1Yjhtaz8Ot6Wbu6gX
gEwPPpIFrzqR8PLPhel/xnD/pfPQ/AGrRc5b85L9439/NvHbS/GPm4+qf83itx9ncutf+OdIjuGa
Br+acEAOeuYa1P1/J3LM1oDzMY1jDyEymRzj/zeRA7MlwcblUE+DiTVf4gH610ROAc4Fjw/7IX8M
YTXF+pcJ3J8mcpq5riz/3pBBJTL4U6htmKxAeuMv//y2W52UTMuawgAoKva00SqH4mQuICRcVV2F
pnnVoMqS1LxPt3VXRikW43ohjk1HGC1t2yGwrX1lkcp50Fsli/bdBLsLCZeeIK5aM7UvqiRM55tJ
lRv60IRjhZtGyVPrfSHOxn6NJ3spj1lptdGBMDAUOX1Dyut+bkhX9TM1H8NLelPdfNXlBl31OujS
eEcMxmAe0qlpP6VOGBumjuVem7oF9isGtnhj6/UQf8pTLKZTWltD9d4lM/YLo2oq4EZpnJglQkkj
b2+ZX8QorSQ1TLb1wtfbZNkU2rtZ7rXqMmFcYl8BatJjwrLKrBcvlUbbfTOGRGv7w0BXInENSIaF
K7dWgKGrjhM4Kakew44yh2C47ZRWTVA1Gkpq4dkvC/WcMqiPTlkW2iTD26IhKjqZRMvUqVfM6g23
9ly+l3kTSYc06nRSyDpznAo/n9sovFFrmr57Gq5leJrVRI83ooGUdREgeJ1vwmrOI0+pR/ikPfhK
816uhqE95VJQSOeFpJ/sY0kaOX6cAylPtwPiMHg8tegZqI01eKcoLJflSkJnh6pVFUO9GWw4ULux
VJXoMo/U1r7rinws/TZgw/XCmJmMswxV36B4AoUJYqYbYXL1XV9sO7VREz5tQ7J8yljQOkxtEMZu
M9tJ5U4klsanoEiCnkiySPrOZp5Suo+aVgyneqql0usC/te32hBEqTw0DV1KS07kg5otBm66sggs
b0oxyx8Z6dW212uJFW36xjaHPa8TAVTxUCMfTbtwtLA99NbdJK/iV4z5fBI7nlXlQNJOEjNSUoFd
jARQNdyNpR2cKJDj0a9icvLOUV3oyPvIFaILK7da7khDKZ9Me9Gru5hgaVTmFSgsI665aDi3aKWL
oJEMl2iw7k0qonV43eoIO5WSZOWdZUg6Rc8ityYi8bDBqCep9XRhLmLd6MdRrlx8mDWQpCbFaz+T
cIjaqporNP5FHbzpbcQ/JLMNkTSpy2PhxD2+eIA2CgPcJkdE34g2Q5adxYizFqSLdVEq+GK7bgwP
KVkwzI4G+5imHZ9NmgrxPAZpfQqVJXhNkF/iY+vDrVVUg2eJTmUSirALhPGAyEqywDl3rQgLH9JI
cB1hUWvP+mIW77HVwiFjwFhcRtA1Im8ZNb12klSrP8ZMsp57wTDucoxKyUTS2kamp9ckYl0nndr2
D0kyqaqPVgnoAMwROe5crQF95PNXRPg2xL2JgLo2vVIUU/jek5Bu+V09GER/cdBl6GOpZXqCL5n3
yPJMvT+EHVNvnxoOQ7pt8g92LL8Bhv+c+eaGnoeS+bYxkeNETFD7ZLUDkCCCCbMHOA5XCaB+aBm6
iaZdLRvVlecwS49mS1TAvkbSRbC7PkcBanPAa5vQXHLYB0mgdQ7PARLZRk7tzkd2XQTbYOpj+06I
KZM2VjJaEyFDjP6vYtbbzh/zsRlOeaIOthfImSpW6aM2eqNRxBMcGXmsEdExrCfftiktN68HjXc3
tliKpMDsme/0BX64lEyYaVuVVdFsRuZghSOPyPIfgoj7zZqRJSbSM+brXrEwJd72aVooDsN3CWxe
FYvgYtTNQMc7USXZPq+q5EZP9KY823rXTScw2gpC8TGdY3PbM/Qj6UmPmR3dhwUm+q3CtqOex9LM
612x2PZwZLJtyRdZq00oE3uNZMeMVAzgCnKDU0GvW9N8nkU2nUtGl7TTZgaZXiuXmnZAOJENFE8F
AmUIwrSyL8RoEKyY8DK1OyNUK/MuGDvE2YOQsxNgClgodCxtdQvKwjReO34Aa6tnYtavLHlpm0MN
S0i7zuWiTl9nvVK79zbnQesu89ZOetgngkEphqmwDJabhijc/JshKzlDilBI8p0mheHOLrJi3lhR
FQfPlcI6e22YxDlcdER4hf7Yk83ki1pfFJhZpS6BIQ/1dosiFNE4U8R6ORCkkla7amrD6N5oJbYp
xwpaM9zqba2JjT5UE6Q/eciTp6FW8gA56TiKfTMmJMktrO8R+vpaMsBojCIbUBqk0UvfstIcSphh
k1MsUmWcdPA8iO7lLBceeWrN5zKbc7RdglAttznKMfOhMLQk3wRM03pPAK5vjgSIGIkz1rMW3uoE
Hmm7qayy/C6nalGP5dARRrdWHNmun0j63Ghd06k+MYGW9SQSnRxTXakZg6vNjO6yK7XokvDAqLtS
7LHnbZoAG+kIJGLk8A193BRnOwtOl3IgPPZlJuRNl+J8cK0SLcqdZk9KcmGUOirSrjaE+o0VWi5e
QnmUunEXlaNkn0JhIjVwlI6V2K2kSp0viKTVEPgB/VM94uAgcZR5lMdkemnhyUjNuIXrQDjmcZ6k
FPCQlUdMSoYGswzBYkyAoozzM4czI4y3PfvcexvhWPCsWImEL89k1Lpd3Ruf5ZwHV0xbEboGUSzu
bE6WNeFk+ZRtQnVWggtSrOb0YqrLFEpWH+rXZpuGqm8SFVodqqxk3FBqVspBSLHz7NKoeTjwJg5B
U18SGkn1MullIj+THrv02zwuQ2TlS9HgaCjrqppfNeQKE+4P2VSSTQIIl3l9NKX51ZiOdbKJZWPK
3kuBMsltinqR2Ub6kkcuNpP8mqhHARMo7wNTJW181nP4YVlsRg4RmunwoDaNSXZmuxCbF6WpwHKD
5KrYk7tYhSdFnuvkqeyk/LYd6mA6EDIWz4cmKJZPoelxzEsEduC1CCH47WuzRHVVWDU4Rp39vY9g
J2r5yAI3xcazFKhsIwAp1wBfYgzH+onvVRs7aKjL6NffY3+FKMvumFqJiYSmS/IKr9WylAtAH9WO
dSaZk5im6n75niucfM8YtqmoRqeZG106KfUwLju9MFCgD6OulL5izIRsRUQFrwnrkLBiWgAcJat/
9l3+5wD1X2ub/A8HqJfq4x/fPpr3j5+OTPw3/1IxKgp51jDcbSLCkMnKGl3Cf7KJhaIDIJZWijxd
I5Om2A+HJvN/gXJQLMADjCHxuNJU/beMEdqfogA6puPAX9T/k0MTaoafDk0WUmXm/7q+DikYeJpf
B09k9GQNuskXTIi7NIlSli4M4NM0vrOnO8ac8OiFuz7sDo2kzE4/Y9bJrlvpWcFwPWSU1NHiz9Xq
Z/5GbQ1Y9pWtx7Xq1yBjDnBhybREUV5J5TbBRyLXz0V5rbWvWWC7nX5l1G+ZVKN3mzZh+S3FwUHc
pND7bTvdIA10aG2hWaI/cajUunazor0j0Rh0lObnyXwR5wr0smwzyMZGJqxBL3Q3M9vv1kKCXdEO
pm7LmrLMlp+anFfme5kaz+hL+JXrRlN5SR4fAPl7ffpWjOlWSDD2dDx0OT6BaKfjx5ejp4UoaqO8
T6Ror4cYeaJNhdFXj2K0abZTV/kW9ke0mHuJ48vSWkz86/eqa706nmI3qvFODLtFJtc4D3zyUtDn
4xBXXxNkg/VQvE3tWZmu1WL0hpazkPkettOe9hUjLHlbMnnIlgc9tU6N9AZnfBMEIcGJZ9TZjgJq
rZaPdBvR82M0sGKQTiPEk2772FnvcFov5uWkTmcimf25DDak1TjoVh2OKE4XvJW54hkZKboBfluj
gNtZe9hktiaWo3ZZcHm4kdD9rH8o49WZUe9jNESdFG1r0LYTvNMUJLEGlYnpyFUd3kD5k5c3s+Jr
oywgT3k/VI1T2iCDJumS8uCxL8mkRbO5QQAHxfOTXEFPqZrNNFl7Gp/ukm/7HGuCbLipZriVCHEx
SLtsni/KWTxlQt2s/Lw+Jvc2I7zI+hgsc7tU+65P2JHsDcYQJzEvRFX7KiWg1NleHOteg6WREtMJ
+6tYPQ+JgnwyAL62uBS5m6EiUMq0Nm2VAzn9SKyHBtxXuHwmtr4l99kdquXVKPIdVE/XisJDLl0g
2IXO+24DEaoWBKiZvk2DV6yGkiXDt96hcKLeEltEjL4i8KnixWk7Qjxljo6OEo0ez8Jtzsls1y0q
Tkbo1J2NvwhZ2sIxdowNfzXEpDhqpqAlwdk8ZziORml6DIf4UCc1XpPSF1B1++LQmkCcOXJaCD70
qt+XwKEpmdxw+KwH+baYpGO3cKYiUZXg2HbXtNLRUD9yIft2/hBa9WWrE006RLx6Or4SQqLqBC9W
8ixI3HSkLN+onfZgmNng5321G4XiWtLkjc1CK7fiQGnhvS5b7R6Ri8sz8Yoe9VaZ+40qnQn3hCxs
X1g4g0OUnBpiqobAR3bSx5oESmrFvSCCPEmCZzShmVOHeu3STR4x0wd3Rdq+JVVj/KcDA5r2LNAS
Q/61fv+Ogf9x+NYo+rJMMX/7qCFPSg/JrXk5n1d8QejmV9V9f/E3xKdisrD/0Kha11z6aAiiQLjA
g7e+NvCjSiLbo2nfVpu9moMkfu6xsYr0Ilngvh3CNfA3pkGOhxw+ngt2c1+IhoDt7RBJxF2CJ6mO
HIn2M8jCmYiV0D7rsBHH7JzLL331UggsopIAQ3cMUySAbeJLyZ0O8C29y6orVX5Yw9qLIPZHo/dX
+sfSAQGor3Qq4HzpHElD4Rw9FqFJuGl9jCXe5vi8JL0zWHTqcaDZbeIGkgThbvUf8/9N+qbnjNZL
zJ9K+s1I4IUZ9UZM0ol5yamBH5YMxkWjdJdVdFSV44j6dA1hJZD0JKNdFmAiSYk31XH/nVLK9ytg
E2iYm+vKgFfQY0ikZxA/GFAQ0JS5aohNbZn9tryjMPet8jWqUTJo2V6K9X2TgqiTQLhkil8wc1CD
10qhs6fl/hiN55k2lJG+CKzccfQ6QD9YEtB6aKfUpPIqUHtFyIbDjUBI77QRm8rwwiS/17JNBKo9
zQQBHMZeyZMzHii2RdjEFT6mYNgaJv0zyN0V2MlW+SbFCcpv6jDjpFW7Kb1NsL/CM3KIUXaBy0PR
DCXQIYW1l5GkUwxfrGZZ3QB/HvOD6LargEfLo0uysx06sd5gnZXU3FbsFdLJCD+t9rqjSp/I2tat
ho/ANHeWboRe7BAeAKuMnTqOkE9dJeo+Tj+McSvJ/Dv2azoxmKhyp1ZuSxyJoADp5ew19MrteG5w
uSHBVD6T/CLnb+TGySQLD6uppH1GUGCNkXxdJJ6Cxp8m305Zhcj0aGI8tfp7TX2Zl48JXEYT89ht
e8H+V2wk+6LAICVaOLHPXbDi5Cz+9cHlbOVHoXq0tE9AT06h3qfjxaIUDmiKrRHObqp8TMVNKQ4V
Jlah1s6AQH2VWQ/ZTac/Qfvy2mnx+4HDwApk6Nh284bAlHXtqs8gsoBT0oVLmg/FvFXkHg3G6NZJ
hSrkdiKtkCpkUgwIoY1vStEuL96t9iFrr3SSnUki9WJ7l02PtbX4Zb7l6adnE3th0Z7wv+5ntvtQ
h/HNLZR0e6ugL1eth3jBFQozcj7hm93+UGzSFvgaBfvLcH1dSUxLWUNaVkeMTZ344+q1DACZ22Z+
S/a8+uCwOqf3xiNb3n8j9fO7jezf/fV/Lls/XuzLXIZOazmly/zW+qOvb/Ld4gmHtEdPfGNw7BNd
7ZVbOAXhdnInv6Y368wMKBMXiMVfLVvAbH5ZRGUcCYwW1kShX6N3FYtJP7yWl149FOmC+tu4T8Sr
kX1MLeiZaHQZXBHGMLk5q6yh9DSmZ3zmpza8LYrWtSFbdCPBr9oC2xM0T52xn6knxmB+CrZWATjc
SLd5fxGOpheY2nkazGtdS3m5wQ2gCKyA6sc9ZW1g7SjPkvgouuAyTnUgKLY3Kk+DUp+MIL3PsWgU
B6LTmAw2jlwCatDbo26CNI1AeUnZhx6Hl31bobtXdn2pOkmlb5HbYf/G6lulnonlX7UnFt/jgKiT
D5QFp2n81KMrU/2wcgux9qeUnUNqhkbKz2y/JEu029BCZxUz+Bg/A9CxRT3uFTIcrP4bhm8n7S7a
ZYuSh8WbVqZCSY2MPFFVr4sBHirNbmoXz2p5KaZvmYT1TlFoj0JZKUK/mq2dwU5UYsJoc9vFGgBF
5Go0ZhiuBozVm9SY9lOIjUcT19MC+ob45TU63DLBaTXH3HzJ0lclpTYTuT+r9aGzVvDu4go7A/X7
2Xbjxs5A56jR1lTvTQJSi+tQuWWkvlvMa6Y0OMt1hyxkhzhtz+qe04GygqW3EHD/cdjwfjnLeFxX
Pnr0wKCdrDqHOjTgAsdJTHHNZIGVRkVEaopvgH08O85Yh/K9On9W6SOZum7Hs1HITmVdagWCwxyj
vA0jYkovy7baaJwXunbcz+wMo1RsOkDGAjLPLH8EYcOnsDytuUqLQyPfNUvg0//aBh2/InMGvdmJ
YDjJVeTqhFUkaUVkQuPi76Dh/Y1WFtJQpO9TvFWwZHQXQ3XbKrAyYs0f8dha2ezFxoNEfrawA1Tq
z010lfJZQokjidhL0vNcWNtQum272V2AJDQJIZWadAFLzu+X3sNr4K9vx8xkvpOxnYvJiWTFSTIi
51NgDobYKRCR9ZVsnb8tJsCJ6bMbnws2Hgnd9rrF1W+lZblJuOmyzh+6zi+nih1C8oHmb/VSkHfQ
u+lCzUIAQwJGshMcyQgWCE/h+GTRkMtMaDr9WzfAjs0fmuZVq0Hr95zkbMMFm8Ub8iD4bdRuP+iM
06N0J0/CibPXFp4joAWni47YJKhD8WgjpYVfy/FI80n23cTL6Bkz6Mf8ThA3JheC6p4Qx4q7pvHk
8PjWIXwXpvXMb8Sg7XvrBZ8HXubbGdZvpnFWinBe2eKpiyKGYLisWtutTdkJjG+AOHYKy4mZq5uq
2kXYzBeldQIbsYF6YarPC8kjIjjInIUUjRUA0TJ07K0p6CBO/XSsiR7IJfuDDtB1pulnjBFQMqrN
Ms37SNhnzdhxD6slOiTkmo9zzpTumiAKvBIxnWYOHiAzpLGFPpN5Zvkot6+NGLdRvg8ZLLG1ulP3
otgMPKv2aFUnJWL5IaIq4UEtefpiPCP0GD0xz5tuqTc5qfZBSsXEfivi/SjuRuXSqg/jCCPcwuI9
1ZdReYvkgtPJsGvAAmtlttPBiNNkcNvhac6JbujNXZ2sbrGWJ0g55mHlGlF4p+kjp2XbpbcBhaKH
LQQnWj2akKBaAXrbpsCU7lrjIVF1l4mdg7fQK8azVHzG9kWvAQAiXaMJLbflr+jkdOTRtTG3HtY5
Ly2uFEDtcUYlPACt6l8GARAjXi5zKoC0tJk9aZ4ZvazW9gnVSQq4YbJuq7D1Km0guIPgIPxccC14
5MnIKXayOXsV3bQi0eE7yV4vkZ+RkfynW3tUTCDrP0sJ8kp5btdbeZqKy6IonCbrdmtiUUdJGxNP
YlFZ6epLVT6lM15Da29BrJ+D4dBYHPG13osU0g3U+4mlcaIUHiHYgE5xtLr2CL33g/oj4x3sB9Lf
6CJOTF7qMdtP4jWfcncpAteimkwtnlJ43aMykg20y9urQn6oNcJg2R+NKPPS6FYb1kWYhI/XSgdj
RlsDTJJrY8FDmrvBKAKlDDhZ9FAnpsO0iL5x4nYkl6SgF3oBy6hz0/alDEzmqs/0vXZ5xEiovovS
l1ZX/MC0b9Tkua3pwdrwS2qmXlG/raTbQmX2F4GHk6/KoHGWMlvX6m3SjBtVu0Dl4nRs0oKDZz8/
TOYdsyRDvEt1yUEkc2WbTEcau60KRYOjbWXSIABrI+gkha2jJw+y2lG180/pRKTYUttzRHCSES57
dWToXjJzMGhjvzOYwmV2XXMmMkN9l64nXIOac3IVEhNkaNrAkMhXutCblHCcpybFSioXnhpfSUng
2wvqpey2Cd5GCmKTxUfPSg+4z0p8V5XEaaYrEbzK/WfLChpyJtAAt089NPuW8nTmW/PtV7K32vTb
mPGJwwGRvN4bbb4bomFr9pcGZtaet90oCs8YRg9XllOZnS9bqQcbeZ/UxaW9fGgla4lt+bF1ls2t
0Cs/joJNzfYRJcZh1irOTMWWscJEGLdJNjyMYz+3rqzlcVlwSiJtGJWjTodHTiIyUcDZ1JZbGxxP
lkNAHSMHoxcXDFOt11R5SPFfzNbLnF024aU5PapEx+gR2O0WaDDtlUCGuChfoj12woSFuHzsW+xv
Mxsj9LS0dvvRBhQBrINTj8kkKsD+2OixO5JUhGLBWUCUoXTCQcaQVn8HTbXtMmsjN4VLXKRG1O34
WYJKK+gnNabtJgwjqQB9i1JOHkCSQWvXu11MFFRYX1TqFV2vqS13JbMsrffHwN5WVAhCImxmqtys
51I9L2i9A/HmqMQqCfnZNkbyYMHxcTeiJy1pDnhk3KViOpl3zopwV8y9XmPirT7tfB9Uu6ZP7vP2
bpY/W8G6wqExVG8LlvHapn1WvxNl5QbiSjNh4GsHRjtuPeI07Q4qnchx1mhmZewhucvR+RAiibdh
BQriI8tk2rZVfMiVaF+o43GJS0/nRg9NuDfFhV3pjFhemx7Q1tBto+4bE2dOHLVn8GrH4qoc4exY
D30MGksHVFdAxRGkRo+ngo5YRndLlFej+aQTy233b7MOJ8OmlxdcE+hMmIfG47oXnF1TcdWoN0oU
ukzdnFk/hvN5ll/tqXetgq2EmXa2AIMxP5Kucod2cUck30MTe0Fdenh9t6PVPrfEek197U8EApDp
Q1/paGUyaWzyrhntm7gmr4Nw6RtgRVcBRShLyVYAGh3orgp6fYV45zjEO949LSMKifkk7NX80dIw
uSmsRym+yA3jkIAG1boHabmcq8KVIK3V7CrLVHkoRonEeZObd3UIXE67fk5L2YhuTLTpOs6imXBl
Vr+s5BQL+kaAMRsbYLcqY2H2oo73lG5Gzz4fKg+FStZnVjj5kpymjr7h1NEUs/i7HPZrxBi2cZpl
osjhV9WQkVZE42ycSuNVBGgzFY3WBfsbogu6fAcCoFxVvcwJdDAYGWYkMXVo2sO53ozkbDQy8+O0
2Nlk6bVYbJKCnU+pPTPPd5qgLrAm3sXPMph4Qt5SlCPNdRy/WZiGE56cnJ6bKbXHFiibUL4V4iZH
1SMUoDlyT2BecR1LcOYYuEdx6rWcVMwQXg5MO8onCpmSA76xs2nt648yFCdZaf2mGDxzqXAG0z/N
nqPlBu8oHcwHPXtr7ebYqNfSeCg7mIX0djp1q44VObkqCoHE1bTMba23MqrAXI10y5mQYYLQmtaL
GopR6dlIir1GCp2BTISh2U5TeenT8rqWAMDxjLyHfCe51H0yWjY2dmppUC7FTMCf6vQ2gcqw46J6
ORJJAoPuLSj3QtlltNnmYdhr/U0yf452QH+HjSp7LAS4Qb6YtYTHPvtQpJt2DL2uANegvASUfQXA
IylmHNfhoO/gQQ+v4/SWaO+CGlGYqHliP5pPURJslOQwzMOuTz/lmhbTknCkmjk78YJxaEQRO+Q3
i8zva9DeC9p9hJkoMh9NBA2xAVzsqCu3doikhx2RujOsVVBP/BJj7Nslm35yyfTwLJX52eb7FT0e
blLTRPHKicHpSxCPiJXKmIFF0/lt/iGHJtbcZTf2hGVQB06Tl+qQGFX83NmNBMCzWXLXbJutXQbH
QH7rK2BZMXP1BNJPfg1xemTlTtkdC/YUwP5khHGeeLaqq9ZqeL8Xb4q1XQ2sYCCBZ9JMNAJQ8dqS
g2W2VZniw3BwVQqFQLrVmysgSI5BXYzfWzKfh2kDCzXoi01IfIxOWwclCUSzmE3hFFCH9QurbhNF
ZI2ts2uTttngI2fx7Wo5CrPwp/JlEnCxCvIvcrdiBW4bOD/ypwnaMqvvx+KDUCUPrD8FyWPPToIz
26/Y6PIXtS88nY4zM5a4ovemEJtlmq4933Xps7mSIWYFRR8dWVo7Lc3CGqihxR2W89uqARQ4nXp0
2BMVrKQO3grnKxhS90XKeZbiG96ljlt8tgGNdRBl1POY70wOEXGNjivk0BV/pml032mfACE4k6Oc
WmgciWd1JWB1UIpaHpvhNrROHfVuY1zGhK/JuOybFyXnhtBhWZaz3l337IcNOEi1JwKMd9YaAn/I
LjtOGFkLWu3RVh8m9soxv44HBfVdv4lXVABgsOERVtJLbhvblB8svk8JvilamdnUTQbXUaNt0qyP
y/0EEFVQk+eoDoRgF+mnDZEcThaRcTPS7JduZ446Zie8niOb4A3WmQVASd43ebpBcecaw6c+LEfS
hLaGKH0JNvKw8tD0+NBBgUMkBR32ycIHToIMyxes5dmAI5F5YizpumAb0a8CShNVUDQbths3b5p+
WBpqfeM6AdhIZ6DXArdonnmPuvCj0N8Ko/amJtgiQOcMX/hyBEormsjnAS1o7OQRfMRME1Ta5wgH
DbvbVCXPThQc7PJerc8mh7oq4JdrPlSicSTW3MkYzoTHXlUrnqV9FsFzjDaETj47FjUbszSbesAg
95BGdG28EDxHuUP8C9QLRrJeH1J5FuIvseGr6+TnJt3PbbEvHcGoTxBLmcZLZr1m2VWwqDub0ll0
+oY8K2z0/1RO/38j6L4kVqxNwXVSzawaNyl2u6/KdyRT3bzU1Stt8g2sjK5yRLbB3rFBcLShhuw9
WhMuNBj6uPHmb/Tpr46S9eok6CF4g0clM0j/uf/ZRosmyVXzutByieULWfpLwt5vxuNcYHVk2vhG
DPUreVwyGr2MlP51dZLrR0KivGCDFh2P5N88BOtH/fmHU/gCZE9jcf2NPU8HyGDnbfmalw+zdBmO
dzKTlL+0i38dPKEXYD7wfzg7j+XGoWzLfhEi4M2UAAg6iRLlNUFIlATvPb6+F7K7X2Uy1an3OmpQ
NahIiDD3nnvO3msrKnkn+GMuFNIkaZYs5UR42dH1wgZfZoXbJeJDfQ43C8mfQC7vf+o75BlBCOOt
hGxA50W8uGg3iNJEVfxOGUUwmMoG3P1/vIRcAlMbbyAv4qXnBHVrlcOt5nf1zq/ElGPomDGHjb3q
4FRwoKCBGmAkSZTJzb/v6TdvIKx18HIWjpy/s9IJ6K06SW/eCUilFkX8l/yUuYgo5O9XAxiSKZLW
w5CSF/3Pt1zJjdrXp+rd6odVU+MPjrSrYR6+stKa7bwf39ABU78Y/g0Zlm9xGT3ocXvQdYZ3Y+Ml
cbMdMGRdJVP7mCPkcxNJpVWsnrtp0xo3o7kcLwh2SBa0ZjI9KKzMimranE1tEkOPctpsdYRw2Uz7
QUhs3Tq31WunPQ9hv01q3VkEH5Fer5twol8a1ntQGeCW7ludFQ9UZjyP3pB/ICVH1TQ5/YAeWlB2
XSF5eiN5fnUKGrqOAaUovwPlJ3+hvm2HCS1zvUda79aJ4VjxWyTdBkW6V9rgmHJQFNTPrnsZOn2D
29FRlJkk6eA057zWM8MdM2nfRx+Msx5sNb3aZ3TH+xigFA0dWdpZU/hkEXBAB3tbqfO5LOA/tSYJ
MRnzcSNq9+gE4TPr+wLysko3I0oS1yifhFhdDwUA1Jy+DK3Xo84IHu721myzrdBnXouAWyd/tme1
n0vrWqXHJgNxEaFSddp5DrMrfWg2AWHYJEUfw0o5iLTlIql77f11PhwgXq0ajuc9HY66Du2sGHfJ
EKMceampnBHirySKUEjwpJ3ShlD89tYPtTVMxk2PydnX8itJ9qtVihg2iO57y7qpafz30n0Kczpu
hoPFeIbDKaAYO6IpP8Gl7AvtgPiVhVS3DWQCon+YEagBLDI5/WfT3WgIK1m9awNlsxBUQCZ5sqyu
hfxpIORZ4iDqZ8lmBn7chO8tEF91au6D5CGoOdDn524ETdHtpanwijrpXVXtj1krGuthMpBIDKeq
4YRmjejWKymG1mGSyDyW27z9yitYEdN0xXfOgaNeLxNLU/gIgHPFJVUVcWNCgMsbY9yqGIQvQXkI
/fyU0jsLxfIw9As3v73rBuU2UlR7oB2DCMKG334To6dZshn8QGSHD/f0wU6+0mzBx3taH6wXwqyC
FErtwNy2hyo5+vIH1bZfIWtnvUwozbOPITkM8c6QkPNMUOB3zXgOoSMHqWIXILwtznRNzykzVB41
hdcQWFoD0pVU2YDT1BATJuDfDdlzOVgoO9X1pPou0gwrnrcVs4K0pVQpOCzRi4iGt9b/ZFNyQnwK
mlVf6xOi8sqs7Thu2HFjzioRIHCaC+SOx8VtyIFv5MHpaquu4p6E3xQjBzY9mQcVPXZactBbY92N
L21ypQu7SDtLosXJ+FpmS29S2DqBsNFr6pUKLWY83oDos33rKpxuVfJ+x+CpiB+shDYd2mmCqO1M
fdRR/nb9U2kYu448rQxO+uxbxzBllB/0t4Ffw519rDKRs4p5UAPrEIeIEsQxvlFTwQ2JwdOye3K6
KJUXJ0GeCfdCFr2kyElXTSU+DTodP6T0yi2CcYE2bdXSDU62hhQ/DbV+W2MCUlAw6XP5osT6NsfJ
UFXqIetw58HqNUnLjhIRuTtBnk4lS7WrlhFoZ4Gl3EpB6HMmsIgundJ5Qxi8LWv0m4z29t8byDf7
vopTUpSI3QJxcUkMHZUIBSB4lmJCj9VDK5819i7ph63/VwzHRXmhQuxUKGMwROJR/HMP4XCbVEKt
vWtyDXB2pBPKc9NI1xnRIV370UOQ7POJB2xdNaa8tbplDDTz+XHTBB2JGEewJIcUA0M3K64w56zq
DipacjYQLnXJqQP8oRY/7Ozf3By0kRI0G13h/lyWXzw6TnXT8B5pe1PZh5mX5z9AMX6hGC5uDP+y
ZMkiMkdYL2g3fx+hJ00d1mIjv9MYo3eyauzKJp5rL7qAxe6YINvthvPrtrE5frvkMbqEIoYbvrVX
+RTcdVt5k9vNJtz9ZC9X9L9Lef4c0aRm0vHsY6v78y8TDWQl+ticp5D477DnE6+ftUE9ZcDJJALl
80DaddGLVah7fajAa9dXaLXv0qLeSibyIeYMBTsWjUkx+khMGk5R5oYJk6nsPSjvhnC+K7OAOhCZ
ygoX21Mh0PqPJYCH2fBiKL3CaCe0YaC4JPjagvmQB6Ujzx3iPaKYSn2PXeAD7+1LE21qqXD6ybwa
0uuiCDnVXkcy9b6s72Yan8ger8byucqkipa1dqfXxxTxYjG8i5GyypgnFfeGda/K1WYmqLgtid98
NqcHkxxcv1DtjkZTVH/kTOvqkeFPOl8LuXRXGYhxKr94Q1R2rRulDQ7SSxL2ooIBZRGRg8zUgtDu
krFFjnmgtU6iHO1rhQ4ryxkJtEfDL7dpaTgBQcdxPtGezLyge9XMzjP0r0rPN7DyrgBZbnoJ3qb5
Lnc3IC1tgHFHizlmGMk2Uwp7sdT17NXlZDhTi+mDxaxo/IM05od2ik6D+RnkdyEZER3WN8hrH21k
chjF+kSaPXq8pyTeB6N0qmXTTZkL1aQ0V5ItR6dUU8EYxitpZtrgGwcdyeLULjNIwSsz6Srq6Bqk
zMJrptZLBcCwIXot+68spTPeXPd6vFas2ywYNnX0YrBHhnXpDQu9LeFRSRrzZppucNOAjjNs/hT9
ZBXGm8nKPcXoP1ucQSNIHyELVxFKn8p4CEG5kWKBup158EsZvETWg6RFVwaDkFKyrvMWgYGE3KGH
aREl0z6nXgnZdsEYsJQrV0gMbmmQbyYVCaIFxdxkdECKFJ3CVTTSZdxhcUP+W63Fen5OmJHV9JTH
uOdIHWTvVh56raR+JEh1ioBrTJL1agnS0YyKXTSONNmGnZBTFVrpvgdEoj2L1mudRKSwtKDaB+FQ
WSx6FZXJcJ/mH2k9IVepd2ZaP81Q7GWh2dZSs8c8SUCl3pIDMNIDA3Besx1LYMyOWdV46WAgLBHd
Mic/txPcYsAUbVT0kDYxt6iwAldM3nQGlpg8Sr2wR6h/Q9Fe0cjf1MW46eVun5CrXWniKRwzso2Z
DIq1S0DnyvD1l8z4GCMmB7FO30a6aqT2OR/hWWJLbPXGESq1tnFb3FvBeWiGN9VMGQEwRayjK3WZ
0frJthF01xKnjdSjE5G0o5girGXmwM1Ysy2tTWO8lbT0ZTAYtJqTY5ZfIm/bUAofXLWtWXjWVEwn
qws3Jlt526rHwOpO+D23o/XFCPIrOk86X7XpiZTDLbIfhXhwCSvPHNwn0mPmjwdj2HVkyYrMEjvG
B+roycV8I1O1pGG3HshGKkXuJRoSM2L01OAjtHqHARqgABri8YjUlAITEU/T3tXMFuqGMaBSOiL6
iRS9LXYLlDfPA0D7Oi1uBMGRrPFJm4ITdNClNO0pjFGEYBdajdWpU7YQspxCnrc6dq08u6kSeaOL
wjrNmWJkEikE6gBDU/phxzGWFsyfO46KaEtXgVqbCMG0Cx1VmwpIE7P5nJOwnuvo+ppzHT9Sw9NF
ZAIa1TeJdEyJ+tCIoxjT24q4HjO7a7VXyX/oUR/lhKf746pWexKd6bZIORk6FbCJ56z1WuMjYzLd
0rLtEaTUjCmCNLWr6LohJ6FCvvnLXdPTNo5Fu87uo/6+rwSSnhNGpDGfQ8IUttmWvNlTtQNrt1II
1hglJ6nv4XE71lRs847aqowcDFhOhipgbo4CopuBHnEGy7/dxcyfY8XJW579tVQ8FN1dOL5K421q
Psw1I/zs7d9l1J/m7199KLgLmq6L0PcsOgF/bpa+nM1qP7Yo4bS1skk80P7/DczfUgz8+ejkxcyx
+CSM5UR+UUVlZOT6wGDPan6Dg9TGN2UbHbkpBFEhEP33L/pO3AdJAryDSvWDVf6iMpHRjsGFNuk9
ibaxphj1ncjG9WhnL6Sg3P/7an/fP6BZXE7mlaSfdtnHy5IaRZBmvvfrepuvUeCvBa/9MboNKtxf
d5DrwAigEoXc/RfeMkp7UY2Jw0ChS0O5J68rUsZbWujPUsLyVtZ3mk8bBegxp84H37+upngVRVdD
vokCItEf+qpf4bXM7HwY3sPWWkVw2WrgrP1Nrn7VybUo3GnFQ8v/zWq1jTrGW7GW8PXB9sy3tYwR
wufrCD56xHx2pZp7ZXo3caX60ZM5vonKVRKXtzjWHatV7DFv2ELqQ9ttJbrbRrRv4i9VB8tdoZRH
/j8KnpHeBySl+Psu+QywLzfataKRu85kFJV/pjIKBXQzTccmfJJJAeEDx6cMimu30ALGODn2cQeN
+U0vH6dgUfAGh9KkpdIerfo2Z74mCyKHdiSqJ3ItnGqYr8sGGV+TOLAX1o1WOnXKOYoBNd2Kut0W
NJ4JzXljM9zAIbBN5QaL5hOW3TXSFJI0As0hacsZpUOPBnLq0UlllL+jDqjMd9VJswdxGQ/HmzQz
PI1BZc2BkGbvNlJiWy4YxRTohN/yObvixV0XBd0IBC9w9Fmita0ckOXxqgHNntoUwaLp1mF6FNjs
szjEQtfZzJCYBlWeLx1w1FGQMLQprzWfiU0SKds4MA/NCApLyddawwgiMTdwb9x0PAbhFtm4je59
I4axFywmuR4BqDAcE87zbOl7DMCHAgLCWKEaibHEhdauHY+EzrSrwtSewFA+4LG4ihLG6NaNWda7
bCxecbW7zLsPRkZke1iCSRtCw9aXSoZxQaqivTPJcksUfdcT4ObEGGbspJTXVvvQNpJrNN1nP70b
Ek5W5Radd2XeJDI60oB6QOjIYcoYYtKfCUWo3NytufUCWbADkoQAQtpIoJhC3ojVcyYkR8qi+94M
r0xfVNGkTCslvkdJoQU7sUckgxAxjj9jrB5Ng7nfbEBYq3e5uFuaNTovZqQf0RKheWx1B+yXqxQ0
ivqz3+xVn9CGlpPmo+/H10M/HVrxPctxOYkOUJat1MrIJ4x7pS9vZGHELplhu1SDre83q8jXrsdK
c6Mh2afdMTHa7exP3mAIttneTIz15meZPxDd3EZn5C8uNAh2OYR0AM2JgxKlzajGDXZV+Yjh5iE2
kUUJ6YNptju/nx8HKvBdnAw3UWzBkM9uwrTbotHLqZ2mK8sMndzq7ugMEktC3ZeKV+IcPApdT9Oy
1uxpqIjGHddtRx+yRhGF1r9mlhPVDOuBQp9oJuwMM7huI5E9jKSXSLyvsLXF+YjffHDGUF6HFq7W
qMZGQ3C57dfm3rfamxiDPuawOxKXfqgJvl3rVVFja1Fw5EFZ+XP7KhMRY3QivE87ekevy/SENDUn
3Oe3uf0ThfG7pf73ay1Tgt94c0ZLEB9FyLu4CzaN1+6HdbiJdz/NM378SRfblwBcYqhNqAvbetvd
Bm6/6tbFlhnALXWD/e/d65s5DS3e3+7fsu389pvq6P/cPwtM0eD1e4iWyX3vBT9faanO/iwBVJoF
oIkMzuT06i9KAKUfJK1uq/Ngy7vZSRDdS6feNleKLe+DdfETf2n55/51uaWY/O2HRVUTdmVX/apr
jtImorDRoUD/+LT+7rTws+BVigyHFr7P8tL8dp286bEbN8vPmuzR4RhLoeHgMndQTR7jzfgwvfvu
vx/a36OTPy5pLGOP3y6ZTlGlA5fi3ILhKDvJzQ8lzbdv4G+/ybh4VHmWGInMo1K9YINYx10AYKPN
pOS/8bp/82PgGy0TGjhj2l/NGjOdu1zT8JFZaLA/McT99Ib/Pbvj1CAy5MKmxv+6PDXMSJ/HMRvP
yjE/+J7k5OvQXKHbsJmZ46t9S5zAUe6bn96/7y9Lsbv4kJn6XLwXPhId0RrHc8EpGG2z4z9iAqs+
Tae3xXXwXJGt9kzj3P7pwn/Ban9ZW8T/urB18XYYCRWCwO9tXOuMPC/YAFaU1tPb8k5yvpGPzD5Y
JtUVEvlHxAnBc8rcYfM/fkW56f/5Iy7eoLSd1bGcx7NmfLX5ZziKP9X4P9zeSwOP0kwmQRHjmcTi
Y3EtsyIrTrYrPMH11/E1AvWcsdOPY/PvvgzdkFVAXSbtnb+m9kE1VdrAjGKZ2uvkfa3Fl9IlTdOu
jow7/k/K0f9TJPDtj/zP1ZSLR5lnfV7REjuPittiYMsUJkLbZDz/+1l9/6NwVUoi7WJRVy8eVie3
hVIKA0uYaBOksFLeM7tdMVraxrvqh+/iu88dLvR/XetiWYY9LfVywQ0EYWMSgFL9IOP41Xa+WPf5
yP9zgWUb+n1xNPuxj/3lx8AhsRtv3FNLMl0F5e2gBMadit4F4h+xVOpPyVvLH/+vay8//rdrQ58m
rjdG3rYVjsZ63vjrxkFu43IQW/+0c8t/D7dZzXTI3hzeFfbUizJhCGByQXY5105wku7ag/yQ3MI1
uk42nE/2izihfKzfos4t/xul0Den0T8uflE2ZMh6DI3VTTC9Zgn7MAN7ME59+RbKnzJHrH+/ofo3
tcMfl7tYTJOwI/knGM+ZoIFlAcxlcMJEQu7rN1VTY01IadxtCN+xCf9kiBbYUrWJaCnS13fyapfq
dFfF1mmtEHjCeYhjSEhfKmpkuTlVBI9oKH8r2r+WdtIRi0kcx5SscMzqWSCr2YTMpJU3cTM5mfYw
cshJe8Kr41fRuB+QA5Zk/BoT/fj6qcZ1JjUAxHQKqWqi34i7lAIH534bqvaIyiGiKpc+cwGDnyi4
xrgVZSbWyk5IZFvqXv5967793v7zlpgXS8joDxVsqvFsVVc9yjDmQj88m+9Xj9+ucLF6NJlWCw0v
/f/WkORL5XNdupZXrK3tT6sHkI5vvrD/+DbNi3JfhvYe18n0qzKhBN9AMnD87Xy7XC5/MOEw/7ST
La/WX9/0b1dc1ujfvukYLniJAfZsCP5qQF08xGCgfXzhjGlFsjmlxseB8lOSwl/40AuDqnnxdVdD
qYix9b83mnGbuOQZYTy06YE7ga0+LRyLHwqln37oxSddAWJTzXK5te228ZZ6WeJ2/mTi/8VF+df9
vPiU65rFWVOnX5sNDnQ7ek3ss+GhMHfg5nv/fvt/utplMRTpWsd/pvO4JuBRdRHy2+MuuGc6tIpd
IJfOv6/3w+tpXXwL1dSg4+KphVO1KuIAz07spV36//er/tMIv9hnSjGHs9bOZ9wu9FC3KcNWzUX+
vexuS1Dmj3vNt8s9Si1DVDSV8cfF7+rSDE2JPJ+XWe/0lrjh3XLGKTzDBkTn6niZl/3GXNEt8jA0
rrX7DQwB238K3Z9usf5NJ5TAHXRdFJjkdmqXBf3QzwCZ5OIzn68j6Bqm0nsLukbo9Z1FyymLn8po
PkRNvE3kjxocC1IfDy+0V+u40bvOhYPmFCS2B7LIaHD0BFO4whjgWnHs4pBYACqnGaVxTf5bkItv
eUaEdJ/uO9pVmmw9dKPuxFOxGSXmZ/R8XLLvbCLs1nr/WjFrqbSXsRPsCgpZlPr4nJg+1sKNSms2
GV8Izy7qRyH0cRZ+JOJzHb6l0cfUgNlO4kPIvhENaF/ZwIRhvIKhR2KwQYMxheGYG5OtoU6TCtBV
ao1LAJmzrq4jOX7vmuusjTZjNe7EDBLevIPUus4yEmlJKMrL4SPuxI1JB7MQsrU0+yIB0KMrdvrR
jBP040hFAnKN2ZeqSrlWzMYhf2o7B/t4im7N/lHV111ISg9NSIHIXAVRZ9Mu466zgCK/IkJMwDNA
kNcmzMvDVIpnSWqQFmNNnD2ToUcT9icxya7pbKLIBoLktYJk+7qn9DgCfcw2BrdzUzQxw5iBBwsQ
WhxQX0WvVoyMNA+cco4cnNwi2zVTMFcVqk2ICD8cd9MEXmLM1m37UBD5XGgzHjb+2dywQ13esuVv
GKFibqe93R+sIT0Qh6PNuttg36H/uQrDaaOxpdfDZoD9MjFT7FSD7GjT7kqvzXalBQE1k10xeBD1
+4WOmKBUanFpxOopoBebaOO2G2m5ExOf+C9GMrlBSdNxdiooQzhBsNMQHWJ2qY0+XuyexEzA/626
abSZWsOOB0+Zo9umJpAZa+gcikyxIsRWeIIbhIAIT2avi1rHZ8RUDNFeN01HDsiij8jI8PFkNw2g
vNpRJqBHCSHy2kdgiAf++dQf9r15jgteVkh4yNfXqk8HXn2TVIg7CrQnOL7IovzmJM8PSoc+KXCT
tNzKU8D/NabsmnGg70fMxpZ4GPtHGaNBZZHWFgZ380BJBDKkhV9aARKuSCOEoRIB9NFvZIvRqFTv
S3w3TV7veuKjW+aJPYIQacgWZ+ohTFU3ZOcRzAE7wWsbvivii1B4bZjDrctxXPd3cZWuubSFYxxY
cSCkdqSKx7IlKbl57WivJ3pxENti248j5t1pi+3+Wn9hWFjHlt37I5MPEHYDPV7fB4VxPytXQ/Eu
UcAZTHbD9qmQ7qzCEyVhI+AnF9gB8b30jZcLY73C4+kCh3WgjZwSRv8qAKhMaG3SVNajXzukKh7C
UHcTS9gOsrxKxA5p3y/6E2mhTjKR6ahqdpUaLiWsNxARmFkjqe3W2lTVq0pL162u3Jv+VZfhgvb1
cQ2bxhki5gYGJqgB1iCvc+KJgvTY12O5Klp2NB2zViInJ6uBdCNMH1p9qgvoAwIwDVaNcd5a/WKT
ix/I8XT7wtovpt6xQP+BuXYY37QkJrebiXcZroMSnFgWEI/e4jSthi+KEFxiIjns4h6FrYMQYNMY
plu21j4psP+2o+sPz10yraO2JxIrfERHxfyTRSSBviMb1x3U/ELKnAZ4gIwkrgwnLM8IT1YkF256
vDaWACN5Zi4SlodAPZM8za/vsMfpdlBabsO4vBC0E95owuORkvDlhSixGEzI9cQgGrQExOiixJ+a
3nfFp94noMNeKMVX1kRDP3kW02sRqp/ZXknTY7J0wKXHOIQNlffHsPyoCJ+sRVheHBxKTHkxSV9W
lJwhMThG9SSW79N8FwcLHeU1Zz0wSbKbTGSTrGKgWzxBaniWBzm/F3pvQOvTxdL9kBjvKVMyq6q+
Zrzwvb9POfQWvFxZd29pDBeSbDs3d2X/0OApHEg1T5WbPpI3vfAUWvcxAyiVm7pYq0HVwGMF0CVu
gOhuFEgL1ti4UX1UVMgQYuSJGExmDSBMETsGxonJPBm42+tJddLF/qMcDTyc1shAzffmXnVqJWVS
+JV1r4LA4HfwLObM/XUcZY5m3JfVl2md5kbYhVjOdQt9zAQmx3cn/7ZEV5WMa18CEQPxIAoCJyuP
svTxf7+Y6SOTniLAPb5orcbpKkK/Kw0zTz0nwUByhNSbQR8NdWxn+aZS6VKVBRZD7YncRkixN364
WGSVw5IHPzD5RD07XKl15lbDB6iEY9VCkjC8GOVstyA3ArRAaBFbJkaM1A1XjvTG1fQFGn4tzy1M
ZQy6E8lAwIhRCyjpnSirGwtN8xhN60IEi1rf9jmDrzSVuRh/DASRqnyDCHbtT/R2Te7KjMyvRk6S
ih7w71VugCdAxGQSCT/oz3SIF2E1MoCNWeQudjk37bmrmr/rFWkjsRwoUoki1QCSvNaG+yB7jTOW
eAtaXqhstbRXV9E8E6iYjh78KjqEQfUhaajogtwjr3ctZB9x/17WxS2e2k3TM2FM3yORmmexjRbC
U8RN9okXFYebBAWNUuoPI8lw/y5yrb+rQYoyug5M2HXo9JetzQzSW60NxZepkv44Iq+Ws2GdlHdS
VDrgJE5toLlCp2HVDW9adlj84W5aB2h+tG3f0JLh/vLLT5XSetbUUz6pto7gDngaatQjQmxeNX8+
AEr/HAwQ5CQ+Fyr/3aOi5ZO/Aq3FhjtENt4jzuhglqMepRlivLqH+hCuTZyo8VzuLfEU1cpHxa7S
1fpDlXQ8PVKUU3E79roriaETFbIjy/5jCkWkFG99TIXUatQfa4JqkcBrntq8ZFO2RoTuFTFFTqNQ
osmPgAGwIAoPk3wTCfWTKb2LQ8WRUCGK2EeVokGdhbSbXA3TvsEPJk36YxCPV7KZnfrCTuUQtb1h
XbeaxpFZLPhSYpR41EJHbowJ5sHalVG/77R6NennGrJb0/ZuSBianfX1FxvaT0f5pYz/82xGZU19
bxAIwLO9FE6MPUDlrC8+Gxf7/dLAUrfcsdGVHeArP8o0liPsxdV0ZYnrXFwgmvLr7PbbydqcZl2H
vv6pBI7W2cuBIvN4120c3cY+Xtcb4sf0s5VuxI1++vcr/M25kCMEahfwtwhTCCv881RPX00Goit+
1o607j/k5RSztAejm+keo1t0/OnUov7drQMwIIIfNSUJPbFx0ZaMZcLNB8n4NAOq1q7f+p1/RbZB
hPvEsoWmpLlL3LkERGGKt3EmYVrvDoOConGkddW2thb3R7m4xRfaoYuvosdQgcoIf6JMpkfZaK8q
lNezkXp1ua0ZwBqGCZoCrp2TYIYIBeGhi+vapu+6tqbW1qtqJwbWLeXFppaFzb/vr/x351qXNENS
+b288X+pVZRGkqXeCr5mlVJc2QcgMNNexpQBMCEGZCaybtajcmrNElsLu2MRNWSbCirEqc8+TZ8S
6n6jL4hWTfQboVLuzBCdY67eCws1rUejJSkgVKubCa3Vv/946bs/nhgMfoHOqyFeTirhCWXhIFRf
jTu5yaayFynzr4me2/MxBHb6amY/tl++cytxqgXULS6uL+REF++kHhq1JsfKV16OXl3DAqrwfpIZ
ICAdzyUkN7UO7tta56b/hMt3gVTd1ovlqEoR395JCHe0Eqj4kPmIMCDSsJpkEorjzIhcbdQ2k5is
+ehtgiDwJ82H3k/dWig9qROwDOdfvZqeOfyzT6fyNjA7xwTiNxiqUxUtoCnI80HohU0z2b7GOihe
F0JvKyx6WZSihmBI0aUurDVey3sJ52IYd3tLxYwBiGLURRK4O4xJFP+j6qnR5yJAyeEZaOBX0jkH
nuKfDJV0C+o8JX/VQaQ2KkAjKXNJGPa6MoeiJDhKbXidfmjas6El72BLcZ5k+IOnHQauVQq5T6hv
9Dp0Y4u6BGIBkJMSsgZltz+bnI0Al01ZsyO120JyhFm4E5W1XNQAIs8jkwGlCq6EIV6LRb8ZpC8h
vic/2a1Er+wVOwX7BxDXCWdxlSXkRomvwyzaVtE5UxdsJaVGMNO9RHX/qi2HivGxVg9t72+66b4w
j4EmunJwCg3WU2PXc2/hyG5LSPbwUM8kMjiRf5pHyVPgkpNTAfGJsq5RXEHvnAxpcdmfIqG6VUv4
BcDAzLJD42uRG23w2ErZm5L3OfBxgRhbmYVVIVha1xq3kBJ3oBdhrMmvRP+yNtADy2O8DnyEVfWi
pybLIuh8b7ISp1DUdRxVJ2MiQyXASLQsWFiGKr7a3ORMnzDZMFvYDB60AintoM0Pu0YHUGW8lROc
3bg5LCEUrL3HXIn2OdpGFKlOV591+U1MD7k17kXYGnKcP6T9hxhOrjk8B6AlmuFcDhSWjCyj0QkI
ch8r2kxCsypYLaWucfKRGoyD2KQ9TCZqavAXk6G7MIlZTK8bnNIRn4IIH1TcZdiCSgwizbTzIaA0
kvI6GcKhq8ariUyZwABX4rflUU0JYJlfjLpZJ6JsV516G4H0iFUTldBt3fjHcqSYsQJb5l5NqgQT
Dk0UYQjwTEB+Iog1k3zv541bWeHdNN9UQ7DJ/GxlFG6V6LtRjJGD5cQtXPc1v7unU8chSYbpoIwp
qD/IAFO75jt3NVhVyhzsauSrYYdGj4KuCRjuDDQBkKuWoJAXglhBNWTQMjF84SFbatilrMxU1O1X
Q/ghSfGO+slK5x0p3ACcec6GQNhZoILfAEcgyusK05GCNBK0fUALYOw5/E6fZBIjwAru/HbcROqb
2FNvDI+Q8j1T65AD3xm14FQAIEvjnAQ3poHlW3aj1CidMR5uu2G6SWXDzq3qzhSF5wxQQiR+pAEf
jfQqBSeAmEj0ULoLt0JmcpP4g2T52BnllRbDBVGp/WWNBgcrlYWeGrHoxvRjb1muAiUDbAKqLtVa
1++NjTwa26IINsDxPAn+aDsCQ4X+m9b4MLvmVZhv9FZf18jjRAUFcGCujPwUdQINQvWnvuxf9RMS
TQC1bPEYTJat/s+qYgRFnIey+VUq9iIGNbdDR1t0dCl3f7S5/NVqXq5FzDL+HlGR/uqCKlKTapXp
fw1t4ATmMW0CZ+yuftgJ/5q7LeIgqjNG3qqMm+aiWT/FWoxsl17NMu/WVDt2xifxDhzUarrXYXM+
/DSEYG50WRVySUbeaGmIIcTBdHHJOsJ1qquo2FUavQhWhV1TRIjUZ77Qpqk2WoMKfWjtoi4Rvi+u
Cblxau1zKWpE6uMYEbwY0KYBShEEtad1IRI1X7rqYBslARsUAN4sgWoAn7HCrdUO76xGa3NU7Z4Y
9xrNJOJVO4O6aNTOSEMOPtj1SBhGqL0sHdKheFaKq4ZBoGGtET17KEaptWRtI1jzUcnGTw5AtoDz
r6ePpnRMgBOR3Zwe1KzjMuwdC9BYmdH9gtEy93nGYV148MWX1oecJeSbMYsdbg5MrCLyCOt5qar8
Lk+S57GnkeRHZy3vritDu9X94TZD42rI4VouQw/8xF0kGphls52vSq6OmaOowZgXSei0qZHCBIls
oFcEJUK3bl+IoeZpDnAX4deoGDxKH7YaDUtOn5o6U5HNTth6QvYq9sFung519OZHbPlRpVBHGmsj
7A/yWLhkhtjW/2LvPHZkV7Is+yuNmjNBaTQOauKka/fQemKIuHEftSaN4utreaLQqO5Zz3uSeEg8
EZdBcWyfvdceb7hEg+NZcFLQIIJJhPRThDbq6lRzyEFlcsZ7PcXA2MW1Q55YUVgK/egcjaLeYUTY
WNWVEEos8nfZ1yHMxbH9XYqH1H4BKTbbGIrtt5uzOcle6/raDfLg8iWrS++8rpCy2rMRvM11eZj0
7yo1RT42qgUCBuTltnyQy49XFacC1O8NoiJgK4ABOdRN90Ug5T7wmJS78TDOmAjtchOXxl17AyhB
/htDYZ29kV4KPiczClXzYHKLTIg0Y8G3OgbyxXoQj2TjWRcXpFZaHP34VYLxdTx4vYSHstfGK/eL
8VxZRFvRCPXNFTvTEpL9nXjdTYV97kWJMnf00seZki3OYvVTBuUDL+8+DYDkNN+NQQzanS5Uv4T9
/GKtYHCq66SbnbNAUuas0BEAMWVyF1uft+hM3FxH5zMn/pnHf1X13k7kEin6VEiotou4BE2cE+fH
apM8beKocn7Bcm5ljPhTfJR0FAwmPT6jCagiwGybc+Zm4eKq9WGdkfBq8rqURaaYi4XTR+v8kyzu
vhg6wiF8WTKNFfdrdl5F/hU3bC/y8bDK15xIGynJyOkxmdXQuWz0y/ZsQcapVPE4z/qlSYBxuWzO
3eZP4a1MNUboV8z+frZzSUsvOdl4RURc7teF1ft7Kt8Xe9jn5M6dxIn8+cvFnKo08G+v2njahlRC
aeYEhYzgtaf2ufeXT8sWX0yIeZYnKzEeJuswytcBAZ9zoT//2t5C1ouBF5VD8OtYBztsRjLofYHk
YKxsfJYg+SyL4d4TRdjhZE8sxOkmfhhbfzt1KJvk0ideLL4BAUOfZhIeCRZr7pStl3cXdxxehvJL
JMsJ5yevsbNBrcxi/3U91nnWe7a4zwHEXAbobVtMkaXXkD9M2NASJfm/nOl90tmhH11W1C8+HoO6
f5+seROMBkPaVZtxZEDw8pefAbTSXLbQEj8S72VxHsaqCTNYBKV6M+O32XjIuxZpLzu0AeFquFKE
9+ESSOiuHRivyv+yOwL1LDiJeiByZ2EnuA/j82o8kVDYLPVXPtGNZTZROoLfQ8pOEGI973NJnmyo
YGkrb+l9rpN3bmV7rpWyd75dv9qepsYJOjqXgDMO852EHsDlgJnoV8mdg2vaM6iGgONtzcGRnrRd
yvGmLsBPekCA2YCaybAzFr3poDKJFoyhB8Ho2vUZCedl22TeYzWnH1ojzBTlfZmap5qImp0Ci6fh
MOBDY9OYYNYrAa1i345QePD35557NZh/FuOx8bAOGfNnYA8P2ruO9rVengP7p1KanBh5Mx6M1qcw
iFlkcout4kFWHTJZ/l7AvFa1vUOsnQgj3ShwGbNOmjuPuSOfXA2Qtul5TBrGK7rW4hXXiXzwyxxR
KHlYOyI6RruJuc7ZU+oxFM5srXj3dBXNWi5GzQqGrbCoMgJZ2ag98bR2kIxLHZ3E0750nHOTJ2Gc
GUcxZ5Ez/nRzfS4WIunu92okV1fVB6MWu7m7u2HDA1ivPpAIH2xrxX1TdhRQ5XyVUI+H1Ln6rPLI
h8aNJjRxaebvfLwalceiDjatzHesOqLC2RfpsUuBBrPrW/BAJnwtbEIljXteY2dTNdQ2BD+BtesH
+jHasxmDpBFrNI1gfQe2j6QAsurZg5lM01ZotH+a5kk4pHnWP4rno88gYqzmT5zc1cl90d2B0Yxn
jP7kYSf/zxS3Ozs9llzAJX5Yp/o4BvVtdCQGMHsAftxN77M7og2AWOGxHvqvxiMsl1TvZsuLtudH
Xl0ZKQKi7WpAluvY7Whmu565g6Wil7wmjL05PZlG9dpSNhTP6mg21ibPH/0LiyE8/PucmzG2SMu6
+WkKOAfXztEnPJPUC3MEZ+50KQ9D7R/i3t0FUwmD4LlQGbzq5N4CiMzb5Jpi4BmM5DnNr+miDr1d
3mVqPsSxc18b2VEPwdVv44d/z4D/v6HoP0Ax/I9xOPoevv8Xta7psNx9l3//8z8OYxV/d8v/7Cf6
9z/x352u9r/okPYoEsI8L6V7s99Nf/vhP//DEv+ivpnJXEqmWEms7n93urryX7d+VS8wbf9G9bn9
AP9dT+R6//JdB34Rfj4TzcmX/0/1RJCp/o85mp8LDfcWizD5KxvCz/9l54mzPsvcyqeJQed8KQl8
ns3C+3CFfS2b9r6aXHUskgxY8AKecyjJvbf1rkgp1KtZ7qSNwWOn8pNbEvsyRYlON3px1EoJQk91
HJNhNpp3bWXtM6x52wp/0uKNZli0DUsYGpYpC1NE/cxbwQT5SMJRXWiKodjWw+BFLX+DZSRvlkvs
vPf9KrJvZgLdZFtvuPVkFIhOWeET29KgrIeS2hO52lBpIHKz3icMU6Ogs9/KNs6ih8ijHUbmCmF/
23qj8db07omF785Ik3abBO5X2hv6AL2PbPVEc0Jp2XMUKMT3Kl809ApG5/lVEZjmNcOm1AleeRWF
mQ30LFdeBKxrM88tY5zPicIP0pN7Q7wtjWUQnW8JG1ZQfNI4/Uon/5JXyXR2AEEu/Q+hAeskVArF
x5gOc7f4p7otk8M8wvFeHztDq8sknW3tBiOZUTOBBlx6TDfVZwE1Vyb532KYXpyJIzy0i2+fIjtM
DQtTG7FXzhvSh0e8cDnCfPguFd+PwAv+UVZ9x20IZbhejpC6Uo7ZJnvCJIBSyQmln8nENZ75uYo/
hQOiV5XJnr1FdaoDjBMGv+2lOptKig01sbBJ5iAjc3yyEDyatobxsfiYHgSqm9mPj02R7iinpgHG
S7ywbukuygb/OEv/CIJRhy0ntjBHVaQkl5x9mZjwXiFmzonPIQmS6LTod0dUisVzcGHxYgKygfQS
xzKNMHtgs5N11OReEQ6QLarO+QeslQytDghgYX9Y6nMEjmsZxZ/MGZjwTHPYNlKysbSRz1mSGuUp
gLzjseQWozFEGn8P6iLo/gHIkJ7EW2BMrynw8KHJX7Ab1LhAMIWWjF7+7HwVxki8bQJgXhE0t2kM
3OQ2EI9u6ODCF9klGEE/lAlhZNdeznOnC/SI97SS+ljp4G7ukr+sIvJovde1SHcKNwkbbRCkNjQW
fqMOh1LvtXHz4tLpdt1kuz5/sMefbO5+E9AttPpApnFj2jl9pijKF939IvQ1dz9ts6OOoOxOjVlz
+JyNrVNA3489sOT5cFuCw5laY+u9qGlprea+Y6cJu8bqQGcvA25ZANfNPP1IWRAu54RgZVXEJ8UL
SxsvfdLSRGn8Bqpdz1lfr+Hameh5cftWebhuSH0jdFBXu7MTqM7tbEY1m+wonY0VTg8daT6JQKtk
xdkP5M7XklLhZpV/i9w4tAMI9iVocZ5zRITvD3q+8K1mBxExCNdA/HhB/qyyRu6EiY5WtOxEJcmz
qZdgcydMvWJJ6FYPIttx3tyqyo9Dz5lJANaeevRBHFyPw1x9knukWJ7uFaxuaLmAvUIPy15IOA57
Ewfmpqq+C4NIfwypIvFvCtzsf7MQYKWfvCNt1tt6hHbS+e698sAPgWbY0ZbYRkl1A2KmVgmqlKt8
u73nW63iihLfF0UbWvOd3xtx6CwGBTgwNLwu2eEP9BNZRFrf+MwTR7SKXt5w1Le3WUPrm2WG1Xo7
8tB5SBx2Orpp9+Uoyw0d2n/JVQL2sA3IGSNHyW4qXKYOHNGTIV4NZzjnTE2zxtKVKo5bkm3LdBPL
zPRjqVIP2gWkCa+Ue2XHK7/NGmkf+wYp/OY8zPoym8W4qXXub/XCTlQtl1y/5qkYdy1kxNCSP2vO
mj/tA44GdfubjhZ8W//BM4tPPzGOgZW3F2zZx0QvTpj2BddJA8v0IMKFtNnHpGyT19G9DZeB8ncL
lZ/bx9HOON/MAfdDbhlhreE+6fklHnkHjBMSIdw0NBP7sS2MuzkLlrBJ7YC1bfrqlO0+rshgyRSb
/1oZAF+qPRL0Jp5oSbU/tH1xrFGEhW/43LB/lOQsOQzHqfIPxkCkY/BMdp/lZG6yGvl0nVACPKoI
elwMumVW7O/WEUmVrSzexDbMTRwDhr5rBk5fparxDdnMlIjXEOJxf/iWve+82Y1WgZLktOk+xYVm
aVqYRybGmKcaoPhDbfNecLz4ZkG3P/JCAzPSKx0Q+GKMyc/3Vi0fZ8xN7cLimtMnPa90yRWzeF5A
e24QbE8WjdF8Jz+oMAW5Ov7OCnvBJCl+W/WWLey+sRtQLxmaMv67EzAXHzVpDjbWjN+i8lOTcqYP
lVjPMhtj9nLEavsKGWYU6e11An66a57sZYJVO4ZsKEpMX3m45lwxXgfcsXP5JsXwG3ssCQJWyXwr
/ywWNg+lwKaNix3GSjGa9zHwU+IzMvM2E+W4m4BvOn3rjAu9SzWJ4R3aZjqY7tCG7rzQnzf2VzCP
Go0l/YX9s4Wi022HCSsT93AeZsS4hac+4jXdLrdOiga9nF8lZHZ9qerqVROKjQQP1yZZulM3KOdg
FL4HdLPGDERbSis1evkIyrEWCuugTVIY6afkK+sJ+Cu2hee6vk3mcUV3g5wUdb/DRTrps7Gy4/Kz
h0YhyqvuGnfdB1ZqY2Pa3Il5MDy1BteNE7EHxHdiTuApwMuWcCqi1MORQRVN63CDKl+F57bbxaxg
8fcNWXj51YlixRJCbVdQJD+pE9z7MSMToTaHdj591NgMU0SmJCvVBsodxM0mQ1qpuk9eB+Gk020p
zGM/cgKZFb4uuxueepJMnMjYAcUQ4RTrnR7So3T8N78tOVKbYg++c2BbBlUr6eh8EJDcx/4J8U7v
kgndtbQ4LdkFLsixZSkBU3/wjAdjGHj/d9YJnCoezcA9mSkCyyK4aar0qVwgL2b9ta0YMQIHOBi+
20LNELk9va1qXsi+oHVhKNRzu478e8kmb9Tonp1p3ubKOFaytlETuntyWO+BUQLxRZfo5fS41Bn9
lVnEPGxiTOsuBn3Niz/skiGxw3T0/tQz5lw5Ys6EExYoeYXqUW+C8ssusnsE9Zndn3ehYhjJqQqy
qAOxXHt4GvGX7Sve6aBj8hNRdtZleU0c/Mnlsxz6K+U0Rj2EOrah/NYpJVulcQ1W++gr7tJ1+aiQ
ozfmYhuRe7sSE420tF9ffMGVLWMIm9mCriNZm0wZe8/uiC0Q2IykYFw4qxX2EIRc66UVqbxWnNKd
JZnuV+PL5U0Vyjh+k2PJGpFjM9vHEhagDP/NSNBh4oykXPTyK2JWaEH/FLC7shPGCE/9zRHfNtAL
ngP8UZ6xm7X6XEx+5qUxTrWBLOJqAZufE2oUWM0znhv6gDFE19BknBUMC2NNJrK7KsF4AGsyaxwk
IMbi1RoKpg/6xpJp+CcAnkY3N48b1D+jmc/eIH4YwZhaEzD01LEgCVhcTfBbkx0ATXoRRXajEeff
q5PtZtPGdri8E/Oso4SyBF6SGM+6DrGFFpyIre9L/R0Uzt8ladZDkPoDsjVfnLKkWBK+oxLPfjOm
oRpMFVW1PFBQDs3oVtnnL8RahXEZ+k4cEhNxP+/D3oHqohue+7jO/gTsJZci+cqRZ3CZAqfwycQ7
84K4PPYvTl1+UpSu/l3AxHnHjkbH33prk+9XZ+qjUnyYmk2DJgtkNnraYov8k4PzQv+MKBvoQf9b
326+PicD9CIl19/s0yzor0xmtTd93o1tQ03h4KWAKm4YvsXsqSZVZ1CIQKb78kTLuB+2GKbYZmK0
Vt7fuSzni8MNdOwnPov9TM8eM3/h4RgpeDUY9R8Zm78ejp1tkjXTrlQ9XyL+tkWNdCWB0OlZ67PV
hAYGRKQ2HROSUlJsLfGDO83kMgLHd41xD2QKs1OJy5A+62mrmWVtrBnRsBYUUrEdZqVqbZaYHo+g
oC/QiRYrtUIBlXBr+cmlDvzpMK6zu5Ezl2l0jX069uU5mc/K187e7qdz7C0Bl9Wb927WnCabNlvP
I1+hJF8T9pZF5bPAkOu3t9RM1y3zYlNNIdAEsB/y3WHypSzsYTK8bdkgENri0Zq9f7DHPxsGwGo7
OC3CLjkP8Ix6JYTsLivue34LG/v2P1NBJXWup10jp186khp2K+qqzBy2Y8/FQ+k9qgyUT41P0m1X
HKzUTZUVJOd2Vtw1w2WRinWBZ4daBhhL7HQOHQ6XSZo9ZjSj6IJ3gVNTNu4P/rN054ekLWnyQxmz
1ukooS9x1S/zGqAmxkC1dN5DGdGXNGgudolQ5nrXrDFeer+6r+GY2fx3sKk0ih23lZTGrmzUAc8C
bSojzwZF3BdPC7HxfkuWbhtflL89s0Qo/fUZZu826/1dxhGxE9MfDr68p/P6ZZUOyVfKWrvJ/5kl
DmM79wHFJ2h1dHDHApiR4NQ9B+gBo4pJI9qJEQ7Z2Wv7y+RZySGQPPepW2VHH95GaJh1HybriIEi
HiJOp/Zh9WgxXNOWGjM++Y0n9A4+PMsVu9g5HUYTe7ElCCZSAJhE8UDQctLX5ranM3hu9MMQd3c4
aMgKEgDa4v3kPVPe1EAGEQPvTsryO0K9eQTswofghgaeQCRqPjyA14twqVZuq8q6d+2MTWMWf412
G28B53ComLIo6cck8hf9aVfBT/zuOBM6ZpukUa3aD3dkwunF9GjR9MAKMYiCctHH2eYwUd28IhhF
6R6azXNsoY/olc3EkLNZHyvuiCrTj/aKcLwmTykrT9j4KOa3ciwRdtkHN/zVTOM315kPMh3vewoT
Cn12HGef5MW1q9tQ83igtCvanGqO5BW7xH6A4e7uue5sctSTs9wHctM6lL1xxOhvGRBnK4rg0GES
uh7dXMLiF+ZuWdWxt4yHFn/2OurHyYpUL57teb22ibzG3vgPLagyjZ+KPAMH74p4I6z0uE7JrqtP
0kTQEXVzbGSuIyH6axcHL2VGXdKcRL3Dd7Wskw9zrn+UTf1tzZY0dRAJDM5CJHywJxvBD9EJZ2+p
Y2ZTkldxHIa9ahZb0wY3yTa3XYdzMNtfQwukmKPA4+jM5yL2z3Um/gmYbd0V1/A8nmdZPlZjfjKa
4qQn+Mt8Dh1mwhU+SbcAXVdPjW98tKNzPxb9X6bAO8+vzrEvH4S6Ve7m5ZtYEWGna+BozDWKE25C
7bXx2DZnh++gH/gX3nHLprm1mcbmeu/5U4ekrf64APvmlcGu6YDWxceWD39UzP0upquKDmJdlk+t
2Z49cqIb5uDvsvbfLTd5rBfrpWP+XbPpQBcPFvVas26SJDWo2/RLdOp1OgPRO9MIQ3HSObH2vk1/
jqolgv9IJRZsl41twHm7ff86G3ok+FvB1FGCSqS1pXYrd6fSUmwJbUdVn0N74a8YqbMzRUZsR+f8
CSEc2E+0+MvFnZ6cFc+XzwHcp40H4MdrFlvwJgdoMTOfLcx8qdrkDbdRV4JLSY3fyeZ7Khp0g4FX
3ip+x965xPV8STC0GZoCiG4sL1MFT9aMMdbb8Wfj2idP2V8zF78mxeM09shXeNnRZLGz2+Gvjwi/
FtVZD7iV+K+2lHPpoPxnNRFwfBvOgsGP7LXEDXDLkB9gd8G/WT0zqp1Zk0oui/Um8rO5OMl2tiRi
PzU/NhNUpITaQwnfaiN9LHL/T7l0d1TgHTm47ZSQmPJr99O0qqM3BkdKf0pRvs50JZVFTgSKLZ9T
DXsa3h8saR0mNwVumIDJ7N9jj7xOYk4HQzacfdjaGS7kLOPvWnzI5AlE0lbb/rsfyAn2uo6MtcYJ
iAk71GnKK8iUz3aDMqmdxwRr+bWlvzeT49ss4suC3VMToUgY+VNR5CdqteeVjNEgb7WIBubiusLe
zKEwq0o2fjJMLMxIDqcsc2n20mG7FFSPdm686T7y9L5dmgdZ0gjT1459GBCUiNz8E4yAwFnfvXdF
4G9L7Id1PVY323q567D8R3L+GDkNW7LnVF7M9Pp0U8XOkJKRJOAY5VXNYbSCbhevzJ+cE3c5K84w
58XWW1jFbna0uhX7nnsNEEOk25HVcr16R6xxR5vhYBN0fijX26fAae+MxuICc56jluJdtN5hvlGm
6n56gly1q28W+r5e9Feuvln34eEK/MfeSUECEFSqNOeTvmAaQ9Yphiz00SMDhyVVYVdRpr9zcL8U
E+YtL9AwZQu5S10iCTDKULxj/kzObL/2JezOkcOn8v5BQjmbZYnci0mxEzxm8coe3GWabGrB7mdm
j8t3zMcPN84R3C94zEuV7NS88F8a4x+x9sjq1FatHr9+wjf8aHVNQWfV/Fp595Uh3dIZ421HAjBr
wCv+oTBwAKVV9p05/YMQnAFyhxSHxynUROMug6U70k33HoMFvpp86VqP0xA9avd93VVnznpugweN
eSVP0juREoobaio5xma6erKWALv5UeLSLg9J18e3X8ddSZmnV5QyNIoGZTlRkReTUJwG2NNAXfJI
W9Zyb7VecOjN+TdFk4vXFmv3bePWecOPQ0iGeJ9341ay4u9Hh3ihg3W/PfUM2w+N5uEdC5Odc/pT
l7RP6RkR2M6C37L1KGGKJlNWoeh4ZxiCQ51EJ8Ln2N3RURkyKrPst5lr+6z/XUzrpe95cynKruqK
SjhT6HhT5IR9qAYN4a436JIcMIqMb4jXY7wuBBfV60b8ZCkvsEoBkqgdPDhw/zetUtb2VjIosisT
2j+Zvh2h81XQbIyQR9PKSsyB7WragMx1ClVijgXbV3GszREo9m0pKEvLJ0agtIuaGtFkwqy9nc0F
8dF2im0w4xhSkiHX0a94eNxHgxu8Wduzu8R3Bgje258dl0JO9RnCakhbVk28xoTj6PCNaBu9NwZs
HgRmBMedcpMMltgVsfiOvXSvA7Xsiqb5tn30RJP/1ro4Gmqg+3cU5A2aFQ5CnSYsPmp6XAZ73XpN
+lLTFHCox2aBu63B29jmtl6QGnoKXZyeO3Isxq2bx3/aLDG3jhh2QctBtlf+GqWUW/Zy/iHvwT8Z
5+OWIqaRJJ8TBvpmMZVIHyLjVdq68b0sCTY1mb3j8boZJNHIvA4vQk7rZsix2eMwsvwGVewzvYlj
YSuLgzinQgBGR6Tlu4QFAIIHmBsjhzlZZWkRUR9TJeMvMLFr3ib3U8ugOY3VEV5de1nH5tQ3E2H0
grqaAlO+X6/dXe9qnigkvu0o5KV1kguVrPe5YvCj4Oeu9ExctT4FqhZ0gJ6HGulnzwWyLfI89qGs
ccwC5ebHGLgAsxGr3dAWD0473dW4seOOmLLkDc9J1lARbfUXVJWIkN972o4nO8nomo2JQeV+cGis
R3VvpnJ8YGs2bgp+gayjmhdRSicqGo9tyepeai//E49SHqZgX6UFFc7BI1CsmzMj/TRyppd0hEmH
U8Yn6zitfn3yUuoLB6rdKCIesYtZ+tQKMz/khhPfW6t4sjOSrSOj9gYxyaL7N30cApdSlBRZP66Q
LJOvVFX4wifqIaxzLit5F2dI1AGPPjRZVNvG6EJrkZEXEPoNICJSVYf3ttYFMSJGVSkzPNCYs5Bd
nRDm2qazunY/jlUQ+inH4y62IReNbI6oS1ZDQewoYRO2LKcZrbRBVQUtfbUGTC4EE7aYB/Or5OuV
m7k4Lzx77cQxOm1RvX3E/5CgBbaSzrxpZw99kl/o6574x3YyjlYLR55ZQcNja5dw0mvnfWZA7m81
z+mYGI+ew7OqKywpQhg7HWBw8TTL1CT3vqm71ady1SN/oO/YQYVHLZoPpdlBLzYpNzQXtnwzP5JT
ftxatjGxY2VZ381A5jTrdjaKrU9PncOigJt4087FfdlgPwJFjYHR/l45yd2OBn/zQdCzZlDgkbKv
MAWeoyUYHwqXaqxiqsdwJR7CQiL/lcn82qS3NzlDIKYFWi34/s6dhwUm6A5dxijuDc0nbxSKNAWV
XCINqM0Yk43fN+x5c9jaUAZ3g+uPVz2WW4uEPTnlKJ5PQzOD1cndj7xzmv26Eh0kkoI9D7LxnHX3
wc2qm/bJb+7QcjFwAuvK7G9rV+qkgK+3ucFD7nPIc1l+rAtVtVZs3GVlB/1uiUFvy+Q19hsEQO3I
3diY22VxnxZBSjLryoBjuL1Tye1wlvlEo2v5lVu0gE2KW6leEuLNfn5JTNXsWEmi+XbX8VZu7LqY
MVNO7JuySs4pRsIGKSH0KrCSsSqwc7H+jjVUKRuPDoiAbYPWFevmAwAtKw1g67XDIXIczP6UdcOf
akA1KRE5EW7611SZaDJWXGMkIUg8apjACYMWG2P2lFq05TlmQ1H2xXapBmABcvQ2TsJRgHuW+kKX
e4GgD0P2s/S6R2i0KB3tJxn24a0zxheZxBzpVUmAgeEpSSl1cKrbtpqnl344deKuIwOJEZuvax7i
riM22bCSMIt+rwWTV1AaBXVehrVjJ83uwOSsCutT7mydPHeGcRK1Ja5m4/5t0qTCYY71i5JwaMXV
s4x7cWht+aULlFnp6WrbUMEt2o7G20XkiEr+Z88AO8n6RRfq3rM4FU3y1c5YUrrLa+CO90uVP/kJ
JWbdrrQnveUSbE2tMG76vPiNmjRzEax3qo2CRjzF/s8ivZIFDCdkKi6fcgbOskU+YZXC+2J6CAKy
sUx6iVF628Vfd36N11P645+69+nmrGlqk29GhVDOBvi1GcjZrfnZKoYnTUtDWWe7gFwmLdVX28Z2
npZ/GvrX6r77Xaz2E3maGsL1mWwpLV0GmpYr1jZqwdLq2CqusYM0iFUsGhrMkdk0xlt6Mji4ccpg
JoAE3/I2t1ihEXxHN+xSk7q/7C1T1WN+s+GtVGLL/Dx1ODqpJgcvaz1lbUtMv8TaVCzBX5/fq036
WWNETKjGBUVPREW3d8iqz6O9mIdSMIPPs2HzdSbjXrfOSs+4IGzDZjps8XUCVs8PqT9eDNnKYxjk
VY0mQ1mclQn/SH98EtqFY1MFo8ncp0n60rf2XrN2OTmlDraOz/IcjHV9b1Use2ujAZ4xL8O5B7En
8OLdqf5Wobx02HQbjd7lA4uKk+EjyzNx8Qv3xazz8lDy6aPwiPrEAbrsXUzoif8rMvDL3ImpBSE/
ABRnK7kfiNEUq+vd8YKgZp2uyzEucXYGSu3S4LaBk6Rxy3Ltj8S4dk5lugi1jOK+Uy6XLO3WvZcQ
6o+J31998xV8SGkte7HM7/7CnNT7pBHQc5/YEq07c4VjoFb3INhlMJT2u6BkuFiTbj+Pmjh3025q
33zKE87xkz89+Wk6RpXXqRuNfLtmwgSJUMDNGPe9YhGIfM+eakJuWQJN6SBawcjZYeZ2SkfcYE1n
fGe+YEvrJJ82w5E/BtSHEwRAuCHuxmwpG0FVXOc6EZgDxZ+tworAkxkVzL/hjNFla7v9e6cMXHku
8l6axxhKuiLfEen6CHKGwNtuCrRB9bDUOxSk6nk002PbO3yZTVXsZ8uszkEyUyMwU87AQ8EanC8J
ZkAv2As1ROxOdQfvhBL0lzge3jHzx/tscvNISf1YpytQf2t+YSmDDMMCQVb5rkxGnDpF7R1EkV6m
1qwOEor72W5nSgzLZq/7uHyr47+GmFf6OfCqt2u7J0bECXcitGU1Ez2R/YoEGyRbjT4QtpNrc54t
Vl43JshcObYHudD1SVS844t9lDHeUjX6kWfAAZG0+RF4O2LQaw8qYGTtRuepKZpd0fvDBRA+0DQ/
wbaAgQs5HVeR8H21jXM2e918Y/yVdDvSZnnnUBi6CVpln4eVr2k2WhTHC3Jb2YxCMFPRGwNcmdin
YRDeJ3h3c9u/WYQwD1rUhdQd4mxdTvN5rpsXk5gXjJjZO+H5CwMR46BagG80NOoYU0JnYpJku2I9
5o5jHJvqzVPzK73MgDrorgx4qVuxEzzFDXW3nk30eMLVuqiBDk3hGteR2aHICFjGPvnLmCn5kIv0
Dhlb7+eE+k9r5eycxeySmi5pdt6q4FQwTJR2dratMr6Wpg8SnC3rJdP+eok1Di3XAV/GB2U96Zqv
f+rOF4L47lYoYvlJz8bcr4iemlNJitWcPoBI10TPCBkU+mG+jbNW31Oq4yyvU8cCQrXDs+38FV1O
89mY4JDtY0zNCsYR3JuocI233ICqP3boirNaPvMS5jbP1bjLpvhNxEzJxprCO2k5k1GCMaHXHgLu
toP1bvjyrY9FdkDtNXj8UahHbKE6hgnTzxYSBqrPwu7ZyKS963j8GfzFvkmgrRetxmY0eQ9eXGEk
D4x9EVPyjBCslLb/i7ozW44b2bLsr5TVO7LhcMdkVrceGHMwIjiLFF9gHCTM84yv7wVldpkYyhZv
9lvbTbNrSiWJQMDhwzl7r41Ou8UckF4xQUT8Z3xwzcNlqZeUp0uTDWznZYs0bMASN+LSLrOWaipA
Cph0ZQcNYNKtXQN964IWNTsLZ6SgrCHW0/Nru9QPXp+9DAAm5GjtsMLtRqVtR8eut7lzkOwIEV/V
L1Mx6w0C+YLGdP682kqUzn7AwzDOO8NIix5t8xHrOFUq8zD48bCXBaSBrkzX5MeRnT3LTgyzxo5p
B69GwAEyS/yNnrYPuPVJdCajPMfspQ3TSvS8r6K+0StnRZrbGOIQMOsEXlC4UTPxe+yNcp2YHewQ
FmdoQGSUUw1fs0N4qDFjNhPpUFYrySZpHVJB6OLrueZu6E5tu3bYJfYT5OvLMsStRTkHEV60zCfM
+kEUAL7gBIVamd51aKaLqKtoTjsjHeTgyU1ZvAxFV8JsBmcZRzZlrMbaBGO/8ZC4EdOstUsrH1Hl
U+dSeCPisF+CIfrKrr8A7Ca/60nmbHw7vgoGCjzZOPm7SCvHFUL9Z0pxmYjWnrLipdUYGxQ749rL
GKF6SFlvQvSbdb67GHTICMKkhDdNFDCikfZpHLV7n7SzcTTvvHg8VWO/5ejFJia6QnjjIz/Wr6SO
BEdIcx/LlDp1AxTBq69pE7FZLEyCaiLMODGtdBOozjhorwkNDKQ/fIB2PBB+ps9BMeVSiex7I83b
DmaSIO99VSCcIJbch7RDRiuJusTVlNlOzrwLxfQQWI/CTOovcyquE+e8FDou3a409lZlwgmCEKVl
CRY+51RXSXhM6PQuO306Dh093rRuvG0JB5Jk6NCJd1IlxCO1LjnFOVk7lbIfXZtRAAXgSHyaRp5b
YG7jJtjDrKdJkJFm0hTklTP9XOt+7oCD4ujgIEBJ2E6k2PX3biVIlaKMyva0hr3fVuG6JW05pTq6
cLrsMi3yPT8V55zOgfpwMkevH7CjWFjdsHdc90s671vbSHGSjLsX8l1RsMX05lDxkeMUPDoNjXy9
cmn3aTXZIRK7FX55UYsrLbC7XY9yUDLrXZbUS9h4FKcWCy2uZm+Ik/0QExyQRMgVIg66MpcePbbo
C7ke4dZuBoYZU4CeKn0dONbJmw1rAn8y4xWzt2ZBpWMaXKSk3CEWQAhQNvjfrOCyNIJ3vbBDNIT5
BvBEYntHEYApoLElUT+Ut2OnXyXMqGt603tJWWoBhKhe2To2LJIBG93tIE457KpouwEqSt+bmEYu
J/yX3IufqlCaKzaLpBk6bJXC2hZLfOCbTiPxLpqQkLl0Yd0Kgs7ksoi7xVhtEo9MqZ5zNXqNU0Gl
EEEDtVz8HhchcaxIJP0bK7WjTVZh0Aub8EGUno9DJ7vVye7jphZt1w9gNWS+ca2WPBq61xMn8ZU5
MDU5QeZdQojAtCsDTGJW/xVnCv4s8poWPPyEE5LZkxiF6azLecvyWIs3gdtB4sFbm+bTwTOYVyQq
OM6Ul2xV8Ot2pP+5fbcwk6K7rL1FWiBJKwhIbFTcrV06FuYIGC1IKHAL39oMPfyhUUduQ5sgbpul
4fGuFYI2dU5w5ErlRFokscdrPLFS9IV5Sgk2wUI1RQtdkmLoDOmJjfQMftEpkUdPYhYa10imYBNu
p847ami1sdD7V25awB2z2DQWHqq6ePYnCEVYhOaNi2hDd0GIfIULg1YT019vabfKxnNim/IuhnO9
VIMIKCh2Foih/FIEFd0/Zlqisi6tMPg6eiUWXa9/TqYwxMSNyHQIFtTmwwWTwY3yT7pPayMb3JvO
Ymub9AZqNR3pdiWxgNputNb8ZlN4X7IgLQ92SIVEdslV3OZkOQqaa1RMwlhdF43zmsO5o/uOMMCA
SmRVaHDHGDlUlGobWvPxZpwAmmSlQf1BrgYjv6+osaNiyiiRMpbww+tIHkb/vh0x/o7CBxIjW7pI
otrkrrhWxIEhDh7Jqk3b6Na3iptCoh72w3iTaFFz0TVaccr1xqC7QFki9LNn02YjgbEb0Y9N7UAD
3+cfuybajcX4ZIr2pabYf0Gw654S2ktdjgr7ZHjP/+/SvBy+ZsF3t0TGkCT2V5lDRJO1w1B1a2h1
WXs/oXoUSB5UbGwafSjYsRubKbPQJ/PFo868sJuC2IqSUnAs9SUFL0YfT6hDcIep0NxkFvCaYVoE
QbatplnQVGnfDRnTb2PDYyRHt0wYo1PF6uc8j6aOpCVf2mJ4byzAOj1BUUo639m+fvUcyCmKercJ
3o21iX6Ysw9qdws3+DZBu8JE4OWLMupR8fT0okgSCdyENlLq3WUZ83cEUgn9xTvRrNjtqHDpEW/W
fKwXhdpVabmSA/ausSMwlZrKHOPmbnNMhHqOUDpXUtuPYfYUqNkmh8THDNoHLZmQq4koQRsRBMsk
raybhE6kBs+MtkxzNYFHClR0Tw+eNPjE5xw8FWgdUBhYommW6RhOzOzsMtKm5Y0K+G5qx4C7ZVjI
nLPk0oMYErYUpX0/TdZemx5V1rhIbbUHKynXraUxEY7dcurRgVL9MJC1ZIvcNZKlNTAT8hWJCpmM
NApQBw6SQadkCvfN8pDb/ndHL1oOnPqTpulrR7GhHvL6XUubdWz346IW9vOUv2iF+W7r7MPSjJ5O
r09b2ftUfoPqOgUTmVfmVWOjQYZxclur+fm6zjqaFSIjEgEiN6IV5c0Gb9u2TR+aTmcZDwjm8dEr
8M3CtEBZW4/tm1/BvIxdEIul+pYM4AMCtNv8i4tgljerieKfW/bsMDG3pinHoDiHOcD0ZLbF99Dy
Tp5VjFtjGtgfxET0hTiTnNZGeuAXX+aKT91D5glieAXTtg/QvXpdfFdPWkHvTT57/MbelQ+9Y8Rr
MnnQVmf1eJEJVsk4Q2bgqnClbKxs2Gl2MecIbpVNjjM4915UAX4Ljj6n+j5HkS8KYnRHaW8TTkC6
2jFycScyUywKq3oZ4Qqup6HZSYFen3Zjt02F/6z1uCHQAMzspVcvHp47NAJRXugLM5aXUVm9e3ld
X7R8dbR/xGWUCLzDMSboInnAy5evTG3YowEI17Wk+615Fq3LZNwrc3psROyvO6Fvq0o3T84w7qxE
43Dnh7fQEL646LKWMb7vmRZVbOK63VQ9SsVq1GKSfOiixhrRqK07XjX05qRmYQD1KFHHA7A0l7e9
DKwbI8n1DbbNEhRPCeQuMNDXK5SLRZBCCOSFzmtEhWhM9a0/0tJzQe/pdYRDVZwKajUEzVivqhEc
PYrwm3Kyi46s602dsvly+pIzxHQfCic4ohGl1lioY2fDNtHu05xWtaffaj3AFNnCAyEK+aLwMdXU
HFsHimy0CC+ruihp8lIT6nSSd4pdgwp0nN3LY4F0uxm3Xnoa8ux+aJy3Ak/83mKw5Px7M/XNLe3G
+bitXzY1RWVDPvf4mZZt6z5q+hSt8QOxmNF3MkPtxBNAki6nDbvzkibJ+GKr7jodhmeXUhEaHvSg
5mx+NK2DryGnDlL7xRi7vdJsY68PxJeXmgu5otdfC5WzixxdwohHOF6w2Q+N92wE5rT23OkxHENK
dTGAH+FDi/QD7O7HiUpY7/HiOjLgtNdP+6CIiJnU7GQR0wZae1V5nZv2n0Sqf2Szu89T/vmv+Wfe
cvZQXLH57//68Kdj+Fbldf69Of+vPvxQ/d8//tr/ls+utg9/WP1wuN2036rx9lvdJn9e4K//8t/9
y798cvdjgU/ujd5+M/82P8yzn91yM7rhf/34/H/9+g/2ulXZvjQsni/Jf8Aszb69nP/ot5cfbjrx
hxIceFzbIUjDlnOY658+O/MPXNk2UGJhO4IetoMDLsurJvjXf8o/bMcxiIBThjSEzTz6Pz47jd/n
4LRzZ2cchjuli39itBMf+eqmPYcPcyFHd0GtmL8E7fpBZRNo+j5ydsw2fr6ZgotyI2+7hdHsTX1n
XGTPn6f2GB9pYn9eVeoSToZN9MyPL+VnKLnjTOxyincJGu8ivCWzAWKaP8fsXkVrZ0niI4QO8wFw
20V+Z+9+ekzXfwLa/iNr0+s8zJr6X//JU/wJ2/brtWfj4U/YtpEzXgGX8E9MOGUC8u4Q534GEDM+
ucoMj/vpKnY9WtVUvM9Qeei196zRnHmgtNEcJT8FS94CIfs2X3crKkOrYtN+9gE++4rP/JNNl7jo
wN4dWpf7Cf3JjYosQJWu3T4UorwbEUciK8OErNacrS/KWGkXTpNCT/DcVUBvGh1kqD2FbQVQhyA0
9LOLIr8v0E1+8lE/eyDz3//0VU3SKfKIvsS+gdvebOcHUn36fXy0k/711IUuhE3HRejnGSHdYDtR
ELxH8uBl0KRbmIrGhaUWvx9bZ2ECv15mHhY/3QvlCkvTucyu2RF7Fqzn3KFxaT6gDFx/Coc/f3cx
i2Hg1aGuCVKibecsTEBV4SCBItOxXw3rYlfu8yNtiBVix5U4asvP2Da/zBXn1zt7c5QThEVhv+G6
oGA0LeVluA335qlBXHQxveTLf+MWP9J0yFUy2FXhd7BNCr2Oec5Y9CsMrlrN90k+W7idtqhElsN3
/x2S7wI92meP7yOU6K/LQXgzTUJadWnOH+enx9cgy0MI8kaOb3DPaFyw/boj/vDKeKrv8x2y8M/z
t365Q2Y/5nnKN3POEh2hj5cMywJzsnozNu6bvfb38cI+Aq67wAGyyI6fPkLr45hBOsk2VcxZUuQ6
Ya02zsYMIXkjcqB40eMlQeYbQgPOGr0/5E2h7kLkUze6JsZY7syozrpLuzHL+Ebr9O4GM2IaCoxS
YPhWY2z0RPFGdVfm1Ggpf4Ny0P3oQBlhTC5Cm1RENHFoWrvYAneDQ8tbaSSEvKu26m/Q/ffbJKQr
TXg5benQzuDmVIHxaPeCbqEMGvd+6LFeF3WtvTTAyA7okaQOTpJ0gikejg2Vml3t1t8kBa9lWwJw
a5ueBolTdNZGGZp5jItcsbIlZb5sC07p/a2OJuROWmP5oJwxuo+yPn3GekDjTLVu9j1hm7gdkMgd
8BrYd1T0nhNfNyjnwxryCREvcFYpbIuWaqOFH4745NBDPhABTvUaaRkqAXtqtlbbNVid8zh7o85V
PiMsdC59QjpQSts5Yl0XLEK4ZF4l1aEjh1AtVRhSX41U1xDEmhbpfWQmRCgXBudWWWvtsYrIUyxw
gy61Go6CXoPQt+kMQ5rLi8sERUMJZsIQtxpiapepWkWonSwUHRxo/AB5aTlxSqZ/kcd7q/NCJvpQ
PmUTkcobX4XjVsZufuq8xn9PpqF/myZQGHWHLMDOJg54Q5O/t7pPRE/TZLucMiiUD3OY5UL5ojfj
9IZzDnYxe4SLMhnZoQ45K+ke2Pcxtbwlp+O3jroS7Fkk/HkBHzQW6WtNw2ZJKeSQ0QtC0ZAc0F5c
RpjjF3lGSSrsAuxmlL2fvVHDMEgNGPVsrm06s2t2bsDBUY8zmI1IaHdVjEghT3ycoVpZHsmZo0pX
B/rRLjD1x5Nt7lxKMtd6XGZvrcfQqnxOEFSDxiutlzYUcV8X1JYcSJExgoph0aV2tur9GO4UgadE
SZcwyK/syHcvNXp8QWNjI1RQNCLO/8AlV5+sKB+ZbLywvK7WPA3q7CL5BGerY5FZRtOjH9GqZjcj
v7lDYJHterKSF3QwayfFpYNGpO4QiVrPv7/6L7PFj4tb2N5BRxi6e3bxMaCS0dnaBUU0E9afqE/0
Q7NPKG0fJ93/c4cuGibdgadrnU1JkcuxJEh8Towc8EElKJ1jWf70+zuZtzt/7gV37//6zx8XsVzJ
BdSMtyNq8+M0WwkH85EJPM9FZK5stApqssp9LDz9kCMTWveObtGFSHv7kyvPO71fr2zbOqxpdvXm
2U6wjsbSh4WMhWW6ilrzOOWoGmzt1KQ9EljvE/jrx33Oj/skt84xHUaLJRCInd2nk5vurFMV+VdN
u0ooTsljFn6yYztL3Zyvgs7ecpWpGBjEVJ/dE6lUk8hcgHX7cBuvaCEs3sxNtA1uPouK/HVs2BY3
ouvCBRUIavnj7QizTWudyilEo5VoLhVSQSoPnyz75q/DnCMWUBPJ/hDSiDob5qFPpbTNZixsaNTA
OCOWpKD2SrlBZjG+R1NPNVkWAFwFwsxVU/sKRBNVmUfEnBJDx2Q5AYYqPYRJ2QfSBJUTVS+ZNfsc
Co5eS8lSDAY7TinAphnKNUoK9vWoS0CqsSee0hK44xDPfuwZzU4PvH31dCvbjO2oXcrGHFam3bZz
JIb7Vbfa5jUrqHSQjt0F1hbwhoWURvnWvduGCDMGV/ZHlp7uUlSIVErbBWSmnKZ6osCBpC5ofWxE
tYuRi0wDB32wTK9x7m59bdU5uFQLStE9bREQyKVR6/kno/RsKzkPIE61SjFIFaBuCvwfn2uSxLGd
p2RyLof1sLQW8tU9gUpYIPra5HfZp0mEf3dB3nuY4PwP3s35JBPEqo9SyL/VsltSGl6AX7mcUwKt
Cwjs6+qofZLj9+t8wxFe6YYQum1Y4vw97PKhGLSKDNVx11nRmhUKwOptFlyZKB5bf1j/fnr7dQQ7
OiPXYs9KnYE++Mfvs1PCKGQrFnlsXaj8Phs/maN/vR1+v+Uagq3qXHo4m1aywOwYPRxaDX5/U6+6
CUGu/U0Ej7a6ryiJ//52zvjm8/hwIKtLk7Ma0apAhz7ejx8otyuxGpar6oAzkIAofddxaMYSt/o3
sn0/nta5HCNQYOZmjaUU8gvdvMwA+Lg+e5m9s1GrfGMtwSjvCdNY/E/x4x9Vyv6vZbAPxbKr4lt2
11TfvjXHl+L/g4KZzez8m4JZFXIvLz+XyeYf+LNMpuQfQtoUwWim6byh8/n8zzKZtP5Q7FgB0sK5
Z0UzGJp/lcmE84du6DNynMkbmqzNY/0LRyWMP5haYELwaG2Gq2H/kyoZ6ErG28+LuDCR01OqAyar
c3Yy52rLTwfDISXLFKE8oeq1CFe1Lesn7ADBlz4j1SSZdw6jTy+MWi7UHyu38V0HBd4gT/XFgxMH
4jXpRPmCb9W6QxkVXWdWGbxGlN+v4rxEuZOhp6aj1F+SOzQdbV92146ZRHeegYSTXZhxa/iKwBtv
wF17nwMMvTBDlh4dyQT0dAauCybLaNGgDqq8l7UCwE0CDfp5oVUbj4bxsQe82bfMEN2kQ+9BLbnq
2ZyshqYt1zkYBvqT5kPm9DBTxvZ7HOakDVsFsv3ewfuJnwiZiOls2HLi03crlFuDe1uVA5bJQRtO
lUigkwzTiX09oqrWxeM7mW+YW8Stg3RslUahAh9C9yQIU3vvDmO1kFGFmZIFit65qxHrbgG1G7Gn
wOevFn7OHlvnILhoe7A1RadqgnqyLwaa5QNpzNCh+sBnwz7ReoYfSAhaGd5bVXQk3YdqlwN2AlBM
sUIP3a9m7wvUhoY5LOthAjam2k5NxqRiFfVpZGIguqB8VXbR3+uEcmK9CIDQt6J6LGZMt6x64P1I
hGchrLnpisZaQJIi27ANv1dOhPApfG6bcNU3yBvQIw+I7YoO/zPdDwyCim4RHV6Uru06nYxpnTsq
PE4pVmK9Zx1PYvncZu1VNKDebsx0U1XVq4nuLUracRv7g7xLMMTtU80cTq4M5V3Y+nRtFRQezyFo
ratgqozof1QQHSMzY5CM4Bhyu80WhWbkHKnwiFt6savDAjdsa96bJnQoKVIgNMK9bQu0E0XaPkqj
eqZ9fmK5+joNmffV1DL8827mHgoa2wtVibfaN701X2y6rZqYogmeNQSyaMic8M43x+iYlJFYyqjU
dxRDrTu0jxJzFHgXehwwLZZYfyweSj9uUiuXhKpByqQAU7E/xrA1q58WeCuBUTvCuA0KVR4DvSD6
ZCTKKABzsa4Nu39qByN5TCILfQJWphx4RCm3JlIY7NNtgQ21GAARJTHtanNcNBoClboMX5M+OeIP
tO5y5OKAFQKilGL73mB6uqjj5ivfebC0At9c616e74oBnL7s4nXixSu6Q9k6w9KwD43RX/EL8v2o
dRqsITpWrMY0LccRrWUaBqR1Wag/OQMfZS2/ZkO3UQmde5Ch3cHOweIa8ckLXRjR0pffIwEoydCH
dNepHhg7K9YKvbf+fbKI1LMN27kqRZa6hLpRo60DutAXZeGU8HodqviWJTHONlr4VRepe8VspR3L
DPEsVC8XKp6TXc7UsZXqTQxPToKgtKiLSy+sjB2BSPISDKx+7bmR9w53vjw0mYNEdSKH5DChpNmU
Xj7dFwVsAES27jbJk2hru7j10Wd59TqVZvFtbCLe8GDsGJVTNfGKd4gTQ9HUxqJJ5niIDIHDtHSj
UjooOQ2tWbEtxZJQW7F2x3eeJQsfUy1yNaXD43L9wClXdHcJxsoKp7sXWd5k6HBNesxj7tBM74Yq
OoSZtB61avK2VaCnNzEIvg0QZ/+90aAvONj2NtCq0YwKFy9jrlndqq4HYw2OqUCApLUr3Er+GgqW
vhNzbUNvQtJxpX4V5IR/QDF1Nyo36i9xiSUcW4Zq1zIQ3hrQan1nhln/nnvk89BFtpjTRGDvOvYV
r6DEip3uV90Xt9c6yGVWVD0YBRJPL2niXaWa6NZQercdhfutLEMaol7a9DtizOKLhjIFaGpXLtvA
ZlLOxtdeY0jiNSjCuxoc2FXtop8g423RQCi7zlB4rGlv+9RXxnyHLhBbkgtKqcq14UrVCCCGfGpX
bRqYV6bMooXSU2r+UAevIEDke1AAFjQV4dyEE3NJP9X67VikzQ3wNHtXl5O1YxobiQCC4ADc0LgK
JCgs9G0Roz5AENeHcXVTGDiqlOkkh6HBu0Y5DItPZzfMu1O+gSiDD6eLop3R+PaKqELUFsDswP2p
CJ+EJ6vKXBtZQ6pbbUJocTLz3kVfdZH3OR3pVqFVwFJ7g9fDX+l95+9YAW0cp0awk8C4lnGAdZWu
OQpwJ/aXcY2aNC+7/mBHVCS9rLROPDv/5IYguWTKum6M6Ruea7muM/Sgi1Fl2jeK0sVWTzud0iaO
W1dGKGZSJ68oCkX+stWrL15csQ4FXVtdl0PH46n69iHKpcyW6KDGVdYlzWuDN/ZtbNQrSibtuwdg
e1WwXB87fwixjg1OfBqB5iwm25CXFTobrLtOvfVBaxx9h+rp1KIpCJWT7Dyka1u7xK6mvBvdjY8Y
+M2I2CgqrjXuyyR5kqiyt0NUumtstwQZeqK4w4nCqNeCTnsDd1AdDB9oiINGeWWPo35MghQ9aUeQ
06ZDEH2huaQDZ7n+NdBaCu8jjkStJQ6n1oR2GwkU1AvDD8W33h0o3FRRbJ9IPzFPY+ll31tfd3fO
rN6pAtIsG8t/jAbUApoo2CvxXlKQ5IcBk4Sw4iDThrirIsq+PR+4kddGL9KtFiXGtAcdObubNPBp
4F+A3490p1DTk8R5W2LerXCTRc6XrhuSdOPLKdtMyNqXzFYHJwiSZWvgooXpqEPzxtECUypYOpIZ
yiDREmebGDDfde6mcWDrMhWRxgVJZ5NwDl9aZQijbgA9iPsjpqhqZBRSZcmU2HC4x75QR/E+NdyR
fRtllkaNgdqUEnvGWhYQ9wYrJ5fPbG3zyfVLuev5rghjbYe6OaVe5qS8FrCgNKcxnlQvEf4mrSMe
qA+nX0qjqTdsMu1LthQJoldGyqkEwbmIVO3sUg2G+oT8/SJJcfFUQdjg7eO9w9qSH8rACO4iJy2X
OZodTH36hCI4BzeVST14GTMDjaLVVL0inc1UG78fqmZZJa4HaEFJ/xQDpxPbOgwdcen09njpV7Ym
7o2OjcuCNbJ8Z7vnaBdSK5iarDikuA37H5exnegzZjT22xyVF3XshSOorPDS2CYWtUxDLrLttJRW
M8c/bac1YfqEY9wu0YTZ2jWmHOs5K8PxkWJvmaOeR/HjPKNtdmdOQmoelNZWat0xSNbo0/mdWlB3
XxtD5LuYL/EUyDL6Kspaf9SCsvruD1pyjM2Cpdiwy4Gc2KYw7orawvViV1ZxXQUq+YJ9WQv3Wi7y
fFWInp4o4kpFkV2Koabao9r7tLWq7xYy1yd4Fsx6vU9kShy5xzSo/WvGieXdMtBSsWXnkc3LkXx0
6ziHQxnZXzo2as8mA+IpqkV8B5lDoCPVB6RkkV4eTC0mYqUexS6p0gZgUDpCBxm7HmrdFH+1MI7f
sEzjbEOFU4J2UAOcUjg1AVOm2zdXGo2tFP2t76H/VT6KPNNNhi+B45QndlFY/rMktLeRGHJ/PZgx
tWzuj0CIuGvka1TkPqY5t0mPYzTGD0KPSm+VhTMeQdWsd7ido/IwGmN85eqpjqA2TgGpWJz69nY/
mLdD2XJN5aOaWKKPpr0PSexaqzKJ+8fMjO0QcOgH39ROXYVcsME7tOuMoukfdd4Qi/TRRL93RFXf
+IgxcfrGOsFiYRtN1TErBHIWuJHiuWrjptu3whzki27HgvWsjmQG3NApAlu7ykIvfx9b84UifrXA
WgWm0GLgt41rXwFo5VATCOEvnbrJvEUr3aRaptT10BCnJorBphP3aEXTtY9ZX98grDaPLXVAzLmt
wufYJjmoqLGM+1OqQ9+HeMgWBqlnXe7LNEEAXPpFtM/8TH1JzCK7CvOBNRHjG5hcEaGcdycyda2E
fW/s9/XeFWVLz8jCJR/VmMzwh9C00UrilmEqXSs5Onsv8LRF2pGKifXf22M5mPamUQIiTEKnWmtK
q3dqMsNvnmnBWkMIFm2TSE2rSs7Uy3GowvzR99AIFZMHJiqji4Tm3keL61fVobWZpqowqJgCwqNl
DYcy1sNDGU7qOwabgo4VJiTWzJhXUNoo8ohp5pgE4j3UtAy/TJLXz7oWqlu9NetL+PaINtEusg9S
abaLqHa/aFFUrjOVpq+OF0PwMbEMnqiao/1AfblLeFMw0GeGs2NjCMlEakNG6KIBANDs2cjHDp6B
1O45gWjajuZEdjnBJXuvo7Lfm10A7aGP80fFQ1lPiTHsuy6oVtEAd6NTOCI7bCjlYhR5/R1vi31I
SyvZAu7o2cTZWbNiX6w9a24ePKBnLZBEF7HziO0eOJJTFVjLsXcAgetm6qLyZ9iCSk8ZraVndxzZ
c/lQNU/w+eLnBlrJUpOo0hCGmtG2rdHptrR/d4VM45d+SARQz1IdoW/6J97V0aVXZxWvkRRzzbcR
w0UB4uFLNhELuWywwOEGL0k1IK57wGlqQr2VIINQCaNOzTCoT8hLymTUVwU6MbiVKR61Nk12fQfO
VyeYGPaRTQ6021UrTeb9iuxCxjVVfIzTphXtCi+FK+yFs2vUwMlRa8Z9kdPC82Kc9pWLwTocfI/i
dBTrxynSx02IM/uxGwNrNzoiuBpD4S0jU+teODVluEmlsc7GrF/anu0+czbzrv0RcgCuN8SFUUoL
ctLEnEDMUrNQHi9R3riP4Le6+wb7ztLg410waxaLkhbdHYcN45T18BWXXlrH4bKPLXlHzo5D2ThF
oqnnqUtCd1me7Ngf70oOoRtcht2jlvSkypu10YJxrq3rRC8t3kg6p/uMKkD+JpC4exxq2dafVG4X
u6BhO7evhzj3SIZtAySPkeZq7qEdCke/EnRzo1Ua9zP4IDFTAJkLwwoiY1VMVmDdhqrGZR9aVjuu
pwJ75Zq2a59saiMexpVqtbbcGNBajAsiBQJEo67bmwbWGLSTuyjR8nZHBBrGvroDbHWtuUn/0kuv
qa8M5GH50tG9CcfVkAbKYY8orS1Cniq9VNKLPKLBitTd/FSsu/5VNnVeYaZnptMlEdTabFOp8wqz
wzlBjJqhLqKuYw9WNlDPG+Mf9hv/vAgOAaRvLuW+s7LvyLc2VqS3XUQl0XHtVtRv//wuHMTNtkRY
R0F7rnP/VMczs86otNgmeZItDQEKglkoKd3d768i5s/5sVxoIOmjYknfiv7VebcR6znMbMFlZpWZ
VeJ0ucgX4QNxpAd9ba0pOO21bvdZSOffXlaYyrRoAQr5S/PP09rObUILVcIeaTYKnSVJmxtcFkvn
is2POtCNOpqf3Ozf3evPFz1TBU2FnuklvsmLsDnowd60vnK2ufj9F/rjCzv/Qn++yFl/w0twAvjB
fGcboK5rtSqPJX/IF+mmXE4Lfdl9ca6GFaUiavberfZuVZ80CX/0NH/3Ec6GzlQ6VPhiPoK6Md/q
L1CbLtI9u28mEu9ebKw3EATWo2IztnTvf3/7501dXgthWMoUKIRQk54PJzk1moZGm0uXzlq1GGlK
gisneaFPn7wff/cwDcYO9fRZl3rerJ7GvLMyH10LnLI+ahF+b0EofPI0P7vI2TdpW04TOxgX2FQL
daGNYflGvvvAcc0pP2k0zr/q/KER8azPdXtFv/Fs3Pi1ZD/cKro5lbmLnKJZJzFw9sq6BcnAAair
n0QV3/7+cZ0FsCJan58XegkS55iO9fNpLHIJaCgSeKC4Ujj9L/SX7hpq2div/BVHsY1Y+RbWxQ2b
qU9m6blTfX6/P1/57GVswMNFfcCVc8dYWsLDH+BTnbFextK5ckcgYUMUXpFke/n7W/67R0oPWzJy
yIr8JfUustvA6VErX4hql8J7TvKVLD5ZHP52evvpIvZZE6brI9OFrUCA0aFZNju8MUvv4J4goh7I
qFtlG4okxSdj9ZfG8fws6T8Z0rZnqYNz1qmuc9dtKTjNz3Jaw3ij7LOdXt0VdHeYCcs5Wlo5X/8f
vs2frjmvxT+tUrFt1W1dzDeaHIwZZ2H8b9LObMdtZNnaT0SA83ArUqOryi7b5emGaLvdFOd5fPrz
ZfV/tiWKv3jsfdEGGgYcymRmZAwr1pLdLmlXHPfCiw7aQaanZdJgVdX5WaGceC7oKm/Ktn+KrOJE
1+T+OpSl46jpdOIMkx18hbhfLqS1ggRpVBaCWAWiay7hd0VyuCv34V56IbaEW2l63+C3mVA8HzJ3
FfAoLvj8Qlz+gpkDMMJKz9uJX0CJ4+B8bycUQj6myY/c3tbng+9BQ7Tlplinqtb264jS5T3+tQEz
V8fcFtIxqNAzHwIjnVzkx0gPSm9lmxdvny76k6ZsKs4cTQFtMsWbhHBD+JvJUzZScUL4UMiRwwL0
T3JoHh3pvb29b3bpVdIurM5OqRlmvpKmWIWWfqvDP6w/RMk3v1mzs7yHv1YnVn9xG0rZjuCwwY5c
MalNnw8e3xW3+f85qL9szO5CMSkSATs27BdGEtC3on7E6ag95R8KEdUB1pnxK7qUHlwowGcAPK5h
j9dWOTuoHZyvbeRwUlr1WUkR26JCef97LbsyA+y7RZOd6Qt67JcbmaObNBAUi9s4eNPDY+0yMemN
b609lPc/156ixZtnaDZgY/40beEbLj5bG6NwWCBKsjH0kclqGGZlelY6Mtd6WB9aaRwYYDUp8Nxf
5eJd+GXWmT0SI7OIZ4bjuHGCTY2PGVU/z2W2cuUWz/6FldlWBjCuQlHN4oI49hTI14YCso0EsWPn
n/vrWf5qQqCL5AtEEfM+V/soB61NbOgQLXn1J+gIPd69o/YenSJXeYy2xePah7sB37w+eY4h8ygw
Z6TIs8vQFwn1N0HTre+1HWXv6G136HjtnH2yNUkhXtamZRYDJu3C4uzw07FT/KJ/XSPs3C6yQ9+d
7IhWJ95Z9mImCxCGAbFmaSunZdXyzEEzqejYRiHWCmU1asd7ZhoY0hmlfeAfAAR5uTceoBTTvoaf
73/YxQt/sebZ/Uhr+NBed7lEMzKqVDe3d/+VBWV2FYCJ6xMZIdyGA2TY4UNWmIf7FpbC64vv9ooT
vbjjPv3k4jxiAU4A1WDIFDr8zdlxNqkRwKBZbYdk3N83ORux+Te4vrSpXt8Hmjj0/yuxKsarN+oW
LiC32No/4MHwJC9Zc5qLIcyvz/R6WS6WaLQ9FCAN5pof/T/nv+2fcNG6zgtcscGp2FrE8s2j9qK+
kQ/WV+Xr/bWuHJFX13Bhu2QS3NfEtSh0ZotBelDDv29BoKdu46OL5c0eV38azDGsMSGfFJhUPnVQ
uz8AgrXeUIkG8LC3Tql3fo699ghpp5d64/cX4wQxhXbSXDgV10OmJdeqA+4hMGUigozi+vt2EGo4
TkqhaSqC+oczSvaOgb2QerpcAEeIIRu5vweLBgH/iaKWDX5itgVh0ERNRc1rgyJbALNYO0GqSdQ9
OsXKq7H0NoGf/I+lmWPV0zMVerptzGK8sSViYZiz4UC7v5zFC3JpZeZMuxr9MUXFSu8iUcfYwynd
Oy70LNvsWVotOq2taeZADZ25dzBbRIH19xL+VWj7O3sFTCt+8TyIv1zRzFXCmlpD3oMNibIPXbIA
4e4eQWot0qF0t9au/NK1Y7RWpLGqgRLL7MVN1SI0qoiigS1lyqOtSs4Wzj4ZfnkT1Eqj2TGEq5Ps
2QgpHm07V3ZNX+cWAz+DdGzbqD6g7IJInWV3K2n2YgrM8K9liIExEMaznXDigIaHqM+gmrOfvBgp
li2qhtAMbcS0rGG6/XfrnfLu/pFavCG/rM5jKntqgSwKqxRn4ZmGdsn/PMFzO/hrhb41S7Otl5qm
6dKR+oUKKT2EQKaTnyqn3cbIf9xf0+KZgj+QAo1uoRo6u/XGNPiq4/dgOcr2YydZLdNM9k6BEAWR
7BT9k0Rfsbi4tguL4u8vvHlkOy1aWKxN79KN0RofmPU/hnq1H4fy/f3FqYtH2GDiRaWa5gBwvrZl
2JIGOJHqGrxrO0iHY2Ia8+/z2/ARGhMxav06l9o99W9jL9hNf7eH+nv+YS2SXFzxr1+hzQKQ5Ayj
HGy3aPo5KDpXmZdC703fKtzGFQ2p+2t+reXdeIkLa7OzE/plLyVizeNzdgwP7bPIbmKXGa334y48
yjvUN/e+W6+UGBfDZQoc/7vXmnq910Xf5Gf0XLF7QnThEBEfFNvoyd9AoerSZl5xT4sOl2kiywQm
zczUbJnKYGVAFEhwsr6QtlWLBtkYGSM60ma0vb+li6fI5kU04dgRieP1ymzISKE8sqkG+wFMhdDz
PgROxyjJfTOLKY7BVKrOenQmfWanNR4EO4KNww0LIMkw6DhVh/hO93zWEF9Nzx3ifvK7Ti/exkC6
Ulj2O2RBcyf7EsA8srK/N8NNpD9i1E3AIC2K7vPRDXCZUgsPB1EXRSsxnIIy4dO405jSL1fi5yV/
fmVr5hO6egLGMGJLDHFP0659Ht7Qxt5m7xW6CTsmU9z47VqfaOGzXhmdBQiAGjVjmjAaNt+i/EcI
j9H9D7pw7+l/mRoJK99TnU9tVYnmtHaLATQbq7jYJiUs7ZDrAyNfsbTgxWGwwIiYnTb0+cmRDNqd
YdMyUVc/O2f10DUJ8C2Zlmz0GeaWFWtL2eKluflDqBsVc8I55tDEfCj/Kj5Wb+lB2cfOJU9N3frv
fIfM1P4PakNXZmf3MDGDrHZazMrDeDJ1/RvA9XDt2C98tCsjMzfmwK/U5xVGRKV0fGxfbGKMaGtC
xzF6jWt+jz/UjPojevT9/mlZ+IZ4ZVkxDSJ+5nC0ay9TKZ0xxHVHhqXAD20G7pA2niOZe00O9j5Q
vvvmFvwn5jTmackvmCuZbaYydg1USJg7O8dMfQnkpyn89N+ZmG3lKIPJCEVsEcEcsy2QsoOED/Do
AB/SioueUam8psMsx2JSENAd4PTZG4tsb4H2ActR98F7xLVO2i7zwmc0NWALrfaKtal3wxa11eBB
kMh9aA/5SlCq831m7y5jwrJuwehCl+31Xb6Ia8xg6KvJFt+vMKwt+r7aEc2CduWZXfxsgIFeg3Ik
RWfrNAYG+KG1BbEng+BDkOJnr9qSS29vf//jLdwDUxG9HjFXJN8Ehroc+Wopcw9qG3GdUqby1Rbo
TemWNxrj2/vGlIX8+8qa+DUXmxdNychgEdbAd24FT4z0uZve5M/dQd8w8BbS5qXM53ebfCe/Oa8s
dXFPLYvZcpAK1g33RFvnSqWmtQ7jp4FGSSKVL43ZZV6WSasTn+JazU+JyrgWjWxtgWjorOVKBB6N
+vbZUE9qMepvFBvW1SavJ0/SHXS6OkjQrTitHgv6VYBkoIaUzyiP3d/ypUVrqkqXm8tj0+W+3nGG
edKg7GWe98jelPKhVT+dAareN7J0Jy6NzLLiDKkYtefOwHT+FUySivbRfQNLp/TSwCxk6q1AkKaw
nUBh353VugCQ2CH/aY7IL5Qrp1T8Y7ffjgsBWt9Qb8YjJT8ZR3qkGCuKZiv52daxHEFZ8TY+O3+V
lawikqB+98FarezjaxPyxrQCDZbMZPMtbw9zBKFTywYhaDD9o5aMt4Gb9GKlfZdNAbWq1qTy0Fdf
DcVCbgj1C7KLZ4g5/H2jK1/1JOHlAmwIgwEUr3LgP4XnvD0BwISu0ewDVGQg00jr9jEsUCc7GxrD
NGG9VfyyWilivB6s26UYgJwNjSKQPPtkFBFtW5rIhiqiSgfk1yPwFbdhBJkp7PJBcxsobSBQdM2n
+2dl0ckASvhfy/NCsFrLeOjh/1kGK654+XMYuOEeokBXc6M35u78ZO5iL3vklVoxvnjxL4zP3lu1
VocOr0ASSHPSP7VQPHUn2pKQ6Zjv79taiiToYwMBIGwHLjOLJAw0jbIq59Y1YYGUmrSBlM1D8Qlh
k6fabP4gkICkjXFQiB2gdpgtzCeSkcxpoFCZGMeiHd4USf9NttM/cNKcf4fGHOPk6pycoGDyQYGh
kPaLGqGBGltC/7iq30KNpK8clMV7LnIw/qP+Ne8jc0xyI8pwKvKpfIpPFVxcwOwfV9s9Sy5YvbAj
vOfFo1dadoEwg3Beb2Cn3jETuPM/xj/RmHfjd/ku9M4v2vH+0VjK0qn1/Fqb+E2XNqPcCgextnoL
P3HnIiKffvPRfto3tJjk80N0QhXwvtHF83hhc/a4O6nmTEmBzckfHkJD/2lCAgE4yIuc6rGGYe++
ueVthd5AZupZ53W7XqJkIIZ+ThSSST85Bo72TpPGU+0YysqyljJk4iLIMkyBFZPnWReMbUiqqyVO
GZ4zOHghwKY1joBnsale1vCFS0+pKprIKnSBCg3j61WdM26GP2IM/CtIjaL+G9h5uXY8lt7TSyuz
42EEKgqDUQVwattukTg+Kh/jU/lTezIefWufHinn7hE7yoY/+WYXq5sdkRiRzkBSWF05IEATjadJ
Fhzaxe7+0VjbxFnQM46doUYmZizpLz2gGtglKxaWDh/5PmQNFpA3einXn6mFmIv8TVSmnYS2XKs/
M0B0LGpa//eXstTfAE30nwDuNSO6uMmJrQ0dkTuYvk3njdsaWPomdhlGB8YQIb65/SN7NKQs0zEs
iIKuV5Z2DeolI9kcMp9P+nY4IKa+Y3Zxw3i6166tbikh0GAJ+l9rswNRl3WTTCDksRaNn1VUYZBj
Dg7Mvnih239BoaiW37UBw+dPAWjX//BTwCwBjem7fwOSS37MpaNy+QNmR4XWK+xtJj8ga/0eFvnw
g2Pln1f2dM3ILD5GJkLJTAMjlafspocYTvAH7ZDvJVfQP8K4jOTPf/sdZycUzXZrkFJsRkc9fyMa
x47L/2Tb8O/xodqvFb8XlyjKDPAwWSr9mutjw3NuRUVGWuyfS4QphSZO5ysrkfmiERCXgOs0QYMx
i3gkBHgNv8NIrkj7WJsQF96vfCrxT8zDVo3WKJ0wuobWnKCQd9OHUAsTRb4J3gcH5RC+UJvc2F/k
HSpi+9XoQF0xKP7+4n7X6VnJGIYGOISmyDHbpY8NNdH0IT/m79Y/0+urOF8fbV8oepk/tJ15k10z
YSIKcorP6jf/0X6evLObPttf/YfmTf4Cy7NnnZp/oH7cyG/CtxK0fivlk0V/5iCJSJCno7E9rzfb
KjBoU+SKw87fy4ErMMJMvAqym+anc1y9e0v7e2lv5mG0FH4w/I+4e/3WoFo0HPyHzhXoHund2ust
/rHZ7lqqgcgxQx2GDlvB9ccMYNlP4okQKK/Tt6GePqRomYdj8Pd5rN2Vk7pwGSwVJmNguipAeWcW
/6Cm1AxQOopi+uDBbuAWw88Oby3t811af3a84nHtcVh49SxdpUVM9weL+sxZNhIsYQpyD3Re603Q
fPNbfccY6UrJYmlhl1Zm3jJlZiuNYqyMNdRunYbGWZ9ZwRpad+HpuVrMzGMVBmSR6r+wdUQ5dhCe
OJ/1wOVqQKW4h6SGMHnTfqyeRwuljD8ocl9anxcy7frc2mnGIvvO/0nBHyZiUK1/tJMMFhmEyGIG
6Po4+pY5QdCAEcggtj3SCFW1dp+Xj8QvEzP3dfb7qisEBL9oqw3Sx0ctBEhqKmvP2Zqd2c0amF6D
0IHT/jpj1Hpx4Prwx+5rT901vDduB1YdhPzTWoiydKWJ7wj9qdrfDjeNfh5qmckCh/LZ6qrNJP+o
1fc1Euf37/PSAin6EOlRWGaeYna3dKspM3M6G1SyJ68Gdmuozwyp7f7ACmopis1LfTsz1YQdCpEd
qynbGkaGlxHm1l7JVqwspZ+8oL/MiE29eNTkOAi1RpSv5ZMAaEcUepkUoruSH5ODCc/ty1r8sfSZ
Li3Otq8bgt7vBUVtk1XvzXPBuK62V2BKHQx7JQpZMzXzT6VTN0YADQTic3XLSPo4vbPLIHwKJLve
5M4aumGpa3q1mTNHpTEmKBmJWBovWPZVfRGQBsnNH4Kj4gauBj/x4Q+apqITDlYf8ku60TPPAQov
Nau6YY1p4tlKjdz17z8m9E80fJMDxOcWkpLXZe4wJE6JonopjXGjMM1i9V/un/fbtwQjYkyAYI64
cQ4fGJKJeVfUXRhjLz+2iX0gRl15SMTJun7zr03MPCATwCOqpxVqb6G0RWM6qNot2htUI7zWzzb3
13PrJTBmyY7iIJQAf6z4+4uLBZtHBPdJyGCTPHlWpGxM+HhR0fp9K3DPgbkAeWHDKndtRfIbpOa1
GpHz4m9rfAgYc4fj7b6NhUhUU4j/YKiF85AXbubRG7imLX0kVurdaaeI2U0YAJgbfS6/MYxwRE6I
Tl4KiIVGntngpVz/CU6b+79iAYwhToVDcYe5GcH0er3UsUTJBoIhcbk6r4LEAYxteIJ12HmdXOu0
Xbj7/ct1bXO2cjxTZ3WpAmAA9runqfDN91EA18z9pS2cSxVUgiVQ9AwyzwPtegCwUPv0ElRrogSi
G8cxlQ6JbX0e9OEpjv01ZOnC2aQLw/wfudPC7JhTp7HR1sRP2TlHXTX6gixeOKxNZt8Or5iM+4pC
NAOOVF/mMB2GDcWUF7t3PhbH0dwweL6VnsBFa7vyFGxtcpiRiXm3f5s4W8gh1voLN+5/Zn92YmCY
bYNcdNQmxHDEQy0UmhpRPIDl5/4nXF3r7KSUjkRruMaW0aqMwTb7Sf1njEjZoucEupwgfM7C81aB
cK2DSQUahG0DfDPQUcryhaIxg9fIT8Ksi1hVsvIM3r5LYiNeezs0qA37tQ9z4Yv0FKn6WvTJ6i2V
IvC9D4JqNvGCn/aDsR89MG8g0FZc0+LuXxiduaY0tI04GzEaJx+CAiXXSfGc5MdkVyt7L/6hK7cu
VmeKZgexknrD2QstsBO2OsdMAETqvZBO0XfqYe0VvLmlr2Yo4NEUspwbSE/fGjlM7HhB+JVcOfqQ
Tn8N5rcIda4p0Hb3j9PNBcWWpaGyw8dS6K7MTlNfwb5TA7PbWK3jnWUUXqkltuHagN6aGfEmX5yL
UTVhB+2EGZlBqBAZo3eZ/O2/W4r4DRc29EHJkiawicphBQ1zZAnt2jWmxLtv5jaQZcsolAheYw1u
63lUjsRAV7e0xDbTD+QGn3PX95qN8awwZVjt0VM83rd3E64IbAIUMECTNGibhRLS5bKGc2smLcjB
DcBghB/HRP1knccff2DEYlbbAikrynXXRhCPVG094GS3BTISpIfBG7lsY/e+lYVTQPdch5TUcuBq
nie4VXIukrhl5/roYIyfAu2TGa14oJsMHuYM7ihMbpaChfkLZ1cNEh25CIwhSpdN6cTIhJZMXsEb
xLjmqY/i/f1F3XofcW94duhoU0PTZluX6ueykMOaOqpCIbVFpN3oaM9r3hCtNCdvTwI4bYO2OWTA
OtMAMwCQ0tklCSlrqwTioT1/gcxnZTFLJsCCQ/ZLZmugTXV9DiLZCPOwoPIYCplNP9szlLficcR+
XDtRDtmFCfETLq6pkve1nJiYGEID0ZG/dImZVigkSqio0Ke9/3Fu8YoUmS+tzZyCg9oLxAhY609V
u88+isgA9ruP0ef4AVW9TVxAWRHs1qaub0/6tVlxaC4WOUDGm4/CbEywZQeJq4yqG9trhYjbz0Vg
ZQPi4U0CvWTNVteWkdMOfsHq4mzYhiiJnCrbWgNBL7zqCBDQVKU2a0E/PWdzaDvNiJOOAcQcRfkz
dG09zKClRBYYKmTxya7PM0+XkTSFv2qnS9Fbu/+7p6VhOxCLQbp7/6MurFq4YMr9CDBY4JSvNzeb
4EmyzJAGkfzAaISH1OPasRFX6fqQsuILE7ONDRAXL0omYDa6BGCGbzhK46FWA0pK1ieY0faKg3Z8
1jza7af/bnGzk4N8dhfCSMknRa9FgkTZR471volbH8nicMQIIel4/DkMpytszRr6Mx7Llnawy7qa
7zxCZUe2OjLHCARVW5syvb0PwiTE/LwtJv3ymetCzKatArGfofw41nDk+W/P1V9/sCwhCiicMOKB
MxtDFiuWw9A1WINW26ZB8cMCSGg2+UYKHiMf0imn7Vac2W1EaNjkiAJuIOI1Y+b8K1KRsBtKaiIt
eqbQkPVD8TYoBNWu/Uhl7xhCiSwPyorZV7zS7HxiF/ERsh3mAubMFWhZDiHE6HxCzXiaAHB1YwBt
7Pui+dCAxy5JcxAA9nqUlu9vsjh+N4YRLcTbCFmC17GbC8cGss6vnSqltgvX8r50chSc4QP3Kq1r
tmdL6VbO6i26F2oOkEz/MTi7idMQ2A0uR2QU2rhLnL3S7gV9hrONH+IjlISJ7Q7/mF+S9+nf2lZo
ov2+L7/+BbMbOU11XVZnfgFQJ7dXP7TmB7Nfm2m57YHN1jk7SVBhT3XHyBWlDwj0PXopJ2crWvqq
l+3XelK3+BVhDU0lcBdgUW9wr01UB2FnoMOTI+hs/Uj0+ETN0h00BNyhAc6UApWnv+X+yZ+alS96
e4IoH1FFQmKOlpg2j5cUmOKNxNGMTZjI2dYn5ziagzm8T+HY30VBel6pxWm37k4MgIGup7oNRlue
76wsOOw6HaqVo9hXikqmq5gnGckx3ctP5w8ZDHobXrbhIG31Y/DIhA3AWP9d+A109W6kx5t6cu2O
ybMKux9cZrU75VSAKCQEu0j7MForW7TweYQ2nRgGeEXXzcPxNNTk0Ec5AHcyNtD7Ok7mZlEj/2gU
SeZQROrGIaiAzRtlL1X7q49U57cf2eufIHb14qLrMXR9ac9PMBrL09MA/ssV4M+tpASCEjJNSoY4
obWFV+/aRDbYZpTlJiJ8W2WnfMyKjf6in3Q329lHpjnd9ph6XbJh6pt7fT6NTLLt14Ygbx04v0FE
NzLRBKRfM/dSTY1eNgOHw8/NZp9XBDVlOzLHLwUqBZPQRvCa7yxlPvVuVTkfftedYp6YSqeuSbg9
T1eMqqlRAwBmrzEddDwHQ7trTfBkSqC0SPZJw8pXXUheGenliWS7LS7+PIeQW6WpztALU8Ko/+qc
o+ZNB8bndln5Cqb5g6YmH5kSIMBDbrzgBLz+yDX5mOBENsn5THjsM0aTNGuNbvA2IiRvVUiQdcqA
Ahp1bQRXE4XWRHgha9VR1rS3Wbum/7Owc9hgxkqUv02GWGftD5CuzWQXIjA7NQ/qdgI7U3v+Ydyp
XrT1XWUl7b89mMIcQTdDjmKqRPz9xf1riqFqJYWH1ip4VPVcmWgzwtA0SPpOz9DJjuNjETcP0TjE
K+5HOMTrNx7TnBA0myh0IQh2bRrmgSZUs4ygxmeyu46V7DChB/HBaNt+PwxVvh/L8xoMcHG9Dl1p
FG6Y5ZkfzEhvrRSCY1HmKHfQo245we9Dk2hUioEddmr8zk7Cn3mYfr5/BW/L/Shx4Wb/Y3n2Yakb
DXAQsNP6I5Tobr8Pn/8FpdtfxPxq5q71+ReS0muLs+PqW1FFhw2L/ovTbopjsTt7GjQrKOHg7cTY
bATYMv8efl9Z6u1TKAzz/ApVLtBSs6fQCmq1ohLPGQ7SvYGw4QawePQ5s7UE/lWFcLU9I3hd9t8n
A71Z41yeeiTbNhKzsRvNHB4dXwL1h6a9Ww3tl3Nlv6MsWa08DAv5poimDVpA/MFM4+yLQI3IvKPG
WcikndLvk6Oxo5b/0qmHvt3SVRthEB0PI4I5/crRX3Ikl5ZnX8YIZSR/OizbKENrZ3RQsi/3v8FC
QHu9uNntGru4q0sZE7BDp3t/D7xrb7nnZlNtIQveFpuGp6/YBC6KyV57+G0GDk775QpnybNiFoU/
6py9DoI9gue03HRKKe3q0FnZy4WQFlMOkmxEmSq85DMX1sbOIMmlOOaPyo4zvkN7ANgoxPje/+FS
LXmtC2vz9K/NlDCwc6w1Xyy0mRG4e1Psho+k6VDcWdVGDZkgUw/Ou7UR5qUzQ/DAfI4lCFrtWX4A
M0cdJjZ5ZwBwGXgWYogrgzNLvvHSwuza+hDAF3VKbiBUtUXfod2dD+nu93TheUA5GpdmZiEfLM0t
MkavZgTI8d/2xjre8DV6nb8vl3Zm52JI4qFtSuyU22mnbpNdKIG/a4i8oo1gQsxhMTLedT24jV2z
Nja20D+7WuX8ocnNs34OWqzXp3Yr2jhR7UIgYj3pdAn1XZJuotMZjt3Ba3blZ+vj/eu/tvg5RE9p
tMJ//ZbKh/bsCt/vHxH4Gd4Xn5vN5IpQt3iUjjKEW8cV08Jt3tl3Z+bcqgSx6ilg5fpe/6ff20dl
LyS9zTfrEOrbes/1Js+cXBKenRrFKa5++UmJ/0mSvZytvRLi595bzsyTTVVASynERuPVggZLUGpa
jx0HqIPHcq1BfztCdn07nFmmYOYaEsf16+6Fh8Sbvmde5MV7Yx8c09wVzIjOKd2B6Rxzz3y5/+lu
c2axnZTr0IIEevGa4l4Eg22kBk3REXsOamWhvtrmO/QYvuYG6mG1acXefXOLDzCDDLQGydCZb5kF
7Q4k94kvYy/8VCFIULp96SoePfVt50pCCgfqPUixtqubvOhLLwzPXv4sc9QmUzAstI2MnfFFNI8F
7h/e3kzZR++V7fhmLQdcPKw0VWxDFEX0Oduf1GphaWV8WSQlNvREtq30MiJdeH9Tl6w4fEIaEhAX
3WAUBh7+tkbWc2P3yr7NJU9H9TBy1krXC0eFbgDsljo5JeCV2a2omQDNpIHXyBoQ8gqNnqRLkfqH
uJP8xypM1RXw9qI9UGGUK+BdvclTxmE0krxjWaOpvytL2QvKYY9qyKY8ByvJ65IppCtQhSElog8/
Oxz2xNytphH/dWV1itCC0eOjVp5hE/p5/1MthMnUHKmtEiEzBviqlnxx3SDPpD+lRMZGrxm4CjLp
QHX8vLEjY4+/eUR0qmZi1khX1reUF6D2CiyNTBYagZtZhjYds9Fp0dh8APZ/lLfx9rzL3hgW0z39
zv4SkY60tbtGP7FwMinCKPS0WTDHZravvu7YTWthtkMBwnEQfas/nqN39/d04WZTB2B4kwVyCeb5
rFyiXV8B+9tUqvyplXqEf1R8y58YYRwOxWwhrTx74YqkcAoNoTjI2zUPTQrAY6sfSTxds2eHhfyy
MXvaSsh4mE/Chr4f0AVE+Et3BRF36dUPqFeNtbdOar5w8lEeBgxCwZYm3Bx8lwR2RCHW0DbD+M6O
ok1gMM/dmJtA/e0WM53zX4bmfFWkyQUPEV8JLpT3StC8K7tsJZhdOm2EmiBOaDKLWYXr6kKRj5pV
cBA3kx7Kb21Gy/ajpSdUF7Jwe/84LGUgoKc1kBpwGZFHzgLnYhgSuQUFvzGfJ4Zsebko6NYPYmzs
D2gbBeoAOhWmrslZ2arrhUVRXVdWY2qbXE2/QPq14TXf5YnsDsW0cs6XilHUTHWHgRJboBxmC2tH
W07bDlsw1Dz7+3qTeM5TvesY5EXQZZ1EXFyc+aHXYJ0kczT5c34AO6ltorjttY0VFs5DB63ZKZBy
RAQZc2y/m4FGX4aazkGTffm5t8fz+3M9mZCRqqjclkLbaOXLLt1CBi0pY4AU5hzNNrtDYkwCTC5u
YXgYwPp4NlzVw7Y/jh/074n7+512ICuUTFUKM6Ck5shUBza+2gjZ8MRBxE5SxnoHJZH5/f6ylu6G
RsXNVClZEiTMMqMiHP0UpU9tY+iT/aU0K/vEi0C9JujLfGULl2zh6wksmbzCscx20JKcskt8fIoW
TM9yV59GNaECb8Rff39N1HEoABCPgJea+WRzdJqxhd9iMzaIBKZKUXlN28QPo1mtlFaWVoS4KwUH
QmRestmK7BLSCzWrIbCYMqDjP0Jw0LG8Vh1dsyJ89UVwMHC7J8TEuApoLYcRr6acbi1pjT9l0QxT
XNTqwHUAqrw2g9h2fg6LBk+sZ8hBR5txfGeiHvD7HwcQwH+szKLFSbOaXnPYMqZ+H5hq+aEl+lOC
XN0fmDGh6xQFPZXA6noxdp5YVsnF2TCD6EKnd6BmcuyDNX73pWeS4jyCQ8C/GNCZFTBspOhq+Ky5
Ppr/rsl9V7K7v5CAfYiLdn9/RYumHOrUAA7gd7uBxJg0g00HU2hvfS41RB9jM2hcxe8f+nrY3je2
lI/RwQRZyuu/0DOlBD8g18Q7hspYFTOXXKvbTOsK8AZIv22mKCiQHdKHR43S7APcwWcvasu/pizQ
Xwo0KBwI/Wu/2dChCTx5ULWVN31pN2isGgIgJFqss5snoeigDXSdNlVs/c3gxTetHX/0Yf7PADDo
/l4s3Qtwl4ZAeZBuzJ/0IZAQ4zbY+Lbvv4WT/1KWrb+ZHGUNaC3O5PzJs3Fa6HARO9x0QbJKLs7l
OLAmRaEV96Tm77vqoc5yYLkrbn/RFFV5G++lQUQ1c/tRpIRTOgaA/0PpndT0X2n0/DDl4MnkS+7O
eWNs7m/ikkE0T1Th/Jm6nX+v0IJCqFUkjcJ+6iU5GdVZIS+FikR7Y652/Jc6LGS+tHgFLgfezpkv
k6IqbgrAk0Qr4z+pubHyTe1GO9tD9To5VbTXw98nCSUaI1JWxNw2cmf67NlJcy0fpZQlnjMbwtWR
fpKxS/tm5WreHkcyXxH1iYRA6I5dezY1GZU4RfIWIbrqqYH0mKjP502QqjVXfZtA2XQukTayZNGr
tmfOTQsNs5UMIh5bar6HKezyXb+GzVi2AToX8L6AmM5ic6eznShKeauNfjS3KRRQngSCesVb3J4+
VkIHFeQZPg1UxmzPcq0aTZFByXrWBchUOOdH+MH6vwalrZ5aGsq72h7jFatLX0pwLFKAodCD4Wur
So9Yn1/jOFInmEiktJ9IvSKQAevKiotaWh8PnYBtG7Sk59c584lBNF24qODsRuE+NJ7CrnSTKUWB
dSWtXrQlKi+i3MOEi1j1RTRSDn7bKwq28iZ4aZ3qVBnK2UOGd5/2yA2FTtWvrG4BtkGBCVoHmAFV
MJjzCWKC5Bwd006j7qrszq7zeUyQOt6MW/sZhWkPieut5cZ7pA+2eeiFfGb0hvfmH1w8MSQIH6J4
dObkErpTS5WO4tZGL5yDXecMdQZeOvUrVebFUyN8iChviSH36/2lVN+XcilegaBT3FEeqgezmpgw
KrLh432nLLz89YPDvsL+Sfz6mmfNDmgV1lqoRqMmqFUhffCP4ZE55v1al2fxxFyYmTnGsqyzwI55
q9OzLG/VyGaUbrQS8BkDRTtd/YDu6ZpfWbQpgCAO6arO6bnexaxKQ7hPiV9COMMOYEQj1w+DchNX
ZsfUjl1vBiV/f387l3wZoQjlO0JoADaz7YwTeJ/w/RyQcmx2OOXcHVQ0q+9bWcjE+WoXZmbbGfRB
Yssw8rzi9rrj+CIYt006OdEb9bAORrwtTYrqro5kGQwVBqWY652M9GqCnwYPDUTYbTpzEzm2F+oq
7U0GP9X3hvb5TxZ4YXHmYQIlkJWixqJ8qlL3X+DLcOoZxDR32TMsNe6KQbFjN/dA0HNQHQKUMXef
bYUec3LmgEpvGi84tHvzKB9rBvhg51ht6yze71/G5sSAkjWmtlYI/9k3X6vUhF2x0Z5ipVvxmgu1
XVYjUgWCEjpJ83yOcZSp8QvSbcFzDcYNwW2irk26p91vu6jXu+dt/cboV2s3t7G5MAwZGowmAuYm
/v7ihfCHKk3PKXFD2PiPqVQ/V8P4JDKaTd34H1a+3YIxwVDGEqmB3VL1lfnYSbGJDxOQvhSl890A
ZoPbINiiINr/cN7Km7U5/4VveGnUmEUtUyx11DTx0eGQbtKuYxLnra2vXPQF73xlZOZOpIJ+Wdiz
sipFvNY+neUBfefkaAbV90kr9zRknqB5XLG6APSmnvhrQ+cV7Ugq/Wi0WVtyLJ9aWv8/JpdAc51z
aG0TZy66d4YstXUMgVv/4SP97ck/gSALJvYJtw0m6f9C9rV4XkjkHHp+oPNvyngxVSBf4RX3uwqu
Iyn/YCCV7Wq9WiClm/z4k+MJhyvDAaTRN6N7Z9XpdapQnJR/sgcU4DwDKietcjvZVS14Q8Ae7JI9
3R197Z1Y3F5auDTKRBA6rxfYftlEeodTG9MhgJmziY5VNYVHNK/X2mQLDx93j3FowNWU9eZ76sRd
P4U+L1IY9k+JkXyqtHxlI5cuA5dch5aEIj7qdtc+Ra2dgTgiFdXXX4Ow60iR13xj9hSQUv2yM3vt
mtCf4EvAjqBZDLdds5F/2uASjUPdeWq5iXahK8gr2+axSZDbgu8ILMfGXAkllk6p4PRTqZYCWp+X
ZWkvQGGpxNomCtCBbyMvUkaP1uGWA+2uHNGlr3dha+7MxnNv6nGNLaFbEqlPsYPcne3RnN5NoVv2
+1zbrtMPLKAbiCd+LdGYubcYxQe6xJjtdtpOgmIpfcno5W6rN4ObEofq6a6SXV/etJ9T8QNWMZHC
wPxTX/6AWRylKoU2phU/gGKE1x2Fq2OSx+2P68dqaYthy6AUgWMlGp2VW/Jzo9HaKggwAuNxaisv
CAJv5TMuLYduEAwjdPpBK4qI+PLVTabYDmIqnv8up953B4RegbSrhzW6uCXXwsyryMjoGNCfmZk6
n/3aKIVT883HOpyeck1+A2p45RIsRTD0JARJmwww+aZo5AxqfNZSkXFx6eHzj0GjbIvvBXnesK9s
zzz0h+yLHLlr1eOFNh6K9aS49HlEo3qe5I5OloaZqFInCWlnTi4B3geOTUkb4s9RUzffeDRgcrZK
y6uZm90MVfQzbgL/gwrt5wrgYaEYe/1rZgGVkct2rYDj2mQPAmYYnsTwarRVj8BqPWKDbSlv6tzT
Pq4cqYXvzK6jfU5zmylMZ3aknNykIEMxCta6casOXtRvQqgtIPJ9qDb1h8Jxy7fSKh3nwmURpJ/k
HEzr3DbaAos7actIjXX/Q9p57UhuBOn6iQjQm1uybNuZHtejG2Kc6L3n058vRzirLhZR3NEKkiBA
kKIymSYy4jfGTy2vdkNkH28PbOV0FVwEFRFHUbdf3ldNMCvqNPSGW0aj9KWRLOWHNIDslbRZPyth
vaVFsDIiglAzYNOwa35/3zdbs6qjrmuaCU3RGHmZZqzN+6ypzI3MbTUK8H0FWgnslmWJdaLPbUkQ
29ywbeqP1azXp6QLh9PtuVt5DgpYGO9bwXukRnG59/M0lEYzHEGqRGPhBQquBbHfaw9tU9mu6oT1
CX4i3R3f2lLEX/tqQMIF34Ln05Xj8mzVg9+pEsdbN/wIlT47KDH8JG0GC2dP0samW1n7JE4cp7Sq
6HcvK8jW2ER6it0s/cnY0ymrSXZ2SO2NKGuP+Ysw4qO+WRoZTp611BJm/NHvQPkdBBGg3kuPE76P
24/5lcK4fRFPDPtNPBm3mdrviNf7d9Hn8iy0df1DYJ3ib8LM7n9DPlhJ3f55iEL9pS6yfF0PTYoQ
sh+YLtdt+wlh/AwVu6neyWWfPoW+aX9CYSbbjUGrneSh2UpOV5YN/W1KdiKVoh28yBzRCHJwZuPx
aVtj6iql9Yr3U+nGjf89NJQN6t/aqgFNRWWfWvP1jaUqWRf1bE23SkfFrYb4k1FMnzIz2UiHV/a6
DbyBai/OBlQjFzcwBWxpLuFIuBkvxE+V5hfn3peSw+29vjoaimhCZULwJ5d7XS9rq9f4cqaSG3uq
kNpjp9O7j51J2chC1wbEPSno4TjrUP28XJdWarSl7OSGC7LvnTP0H+ixnW+PZi2dACTzbwyxUt6u
facPAztDhi186H/oj0ns5WchSWw92f5h+qoc1QMe7ucthf+1BSjoVDQQ6djAvbsMW8JkKq2i4tyC
67Lr6upoGrnmOnrzOQi13e1Brn0y4QFmUbCTae0t5rHzHXvUVYCEjR8jHFrFX+zc/A6XamOhrw6K
C5ontGMSbpEa2HODNIjwqzaGe8p1d5pJzUWOPL8JNz7b2ohImUFYAN+67oqG4xiXOnYP7Ngi3VtR
9q6TmEdHazambm1IPNQpCgPu4ZJZTJ2k+llV+PBPJ6X6O7D017ypfIBv+j4qt9bi2qDoXausd4VW
wpJvNNhBn9oj2nZ1j2yUZnS01Z1PJoBv98/XA5kshz6VOBhYi4PCHOKyokNvuGqTO7tMmxEdLubi
PiuLrRvz9wtj8aCik8D0ib9xNi3WROqUZR77wz/sWm1XHOfwIA+uP8I2mg4GXtETLnGmpyIc0LrZ
JodZjOUqPvbpYvkDyVh+wCzommmIiT94/U7/XDKpSCS8twLXLA6SJwzjip3eeKgMZbYbJV60afO3
wqMGDfTmNyzOGCnRMVyK+A3CcMb8LDgtxlG6a563ZevX1uvbUIvp9quwqCQx3D75KEv1Ow0KvWWn
wF3LjZxvNWug2cy4qJihM7OodyYg7+ZKfFnrWToM3j/2IdEnJcADV7g0tpXbbcRcHd2bkIu7p8nj
Iq9NQrZzobk81YsdMH3lAaWP4iwZw1+398la2RMwxL9DXFQDqjSvtdYgXnwuXjoez6IWULzbrnuu
3HSkrzSjOdHoNSy3vj2pUxIjPu6Wk9Q+j1mePWiZ4//5YYZ1E51u0YhCPW6xOOY6ntvaJllWAq05
+Xk17xw9LPaVL7enOkFj5vb8rXwuhMZpP1MTAPa6hGsaOLYbbUq8wqkn18Y00a3M7BH9/4dCIoO4
HW3l+AQRrSiWoGry1+JUK/tw0CPwvi4qfOZDLOn9oWta46RmSEncDrXC3gKaAEidIhxgKOoBl9d3
gj52CgRJmP2hGfCgnFTzQcLOBkel8Kn8JqQaInS7vfDR+Br9rXQb8deGim4FyxrjJMiNi+wBJd/M
oqrDapzfzaW5l6Htwrf4DxP6NopYtG9So0yftC6YidLXr+XYuHMZu/7w8/ZUrq38t0HEUN8Eqauh
rQFhkDNU6FqUe9BJG6t+a7IWp+8A4qwgY4XxAvQmSJ+K9mtnzBtBVq4Zsm4AEAhgiVLbYkH0qEFl
CLQxV/D/vd5MpGe/rtNvGGnrj+Xk955epfFDprTyPqj7LRHytTGiHgH7kztWZdNdzqLVl+ZQyIjv
Vmr2PGvZEV6WZ2tbGcrahhaugYzQsNE2WnysMhnFeBQ+FiUfa28MjofhwMFo4i+3V8XqeICsULjQ
SLqWCzy3lRTALtMpVeWHpua1nUqlF+eonN8OpPyugCwSBEeAyWGEwOnh4Xc5dW3t5G3RGVTNxmGK
PangbNyBppKVXRC3k+dEk3qelCJ4qkJV+tC0rewFmdXdx/UYPtmtJdcuCMHiPDoFQB40+BR1Dy54
/Fm3o/0O5Lj6ak++VLihMZTPsa3iIVk05sku5fQ1ckoqmFxpuNqbujTuk3hSXtRZsWO3qKrsW6Un
KuiWLLX2Sld1d2USBU92LCn7sR2lfaAg/m5mk/3FNxvrlx2P2mOlZJHlSZGWvkP+MCLJGRI6amE8
j5/txEw6VytG/11cq/kpwyL4NTVk6lD+aPvvprKf9xICo6mbYRveIKWW69pej83oBQxWctCKNL4b
yiJ6bNVQehnH0jkbady6StpZx9KPc14YSdr+LOw8/8gpGbXuII+o6lEjst/prex8c9JOOceq3uRu
Fw/BJ0xGrEelmbmEGMVDNUbR/RQYBf+2QloJMe7oTsXA6yz5nf23X5mzO3VT8d1Pw+ku7gYMOS2O
/LLTVK8w+XxGJUu7vHPyez2Rm/uwzuHUlv6AIXjjkBBBvtubhf1BmwbcxzoMVVDs7F8luEmfZXNA
D0il3dgVgmpAkSKrdkreblJH1xY5NU3yb7riFOgXK8/u47GMIp632tzpD7Elz786p0+9IGjHjcTp
+pSlMEf5gWYjT3eKt5eLPI4GPo+CEKAyUz/C1GTQv9/eSGuDAQ5IUUVg264KOnNups7UMxi9bO5z
PXxoLWuv9uqH22F+HzHL7Uq2CfcBl91r+fd2mmplToGiBqlbTPvynO3jw1juww8iO4P4tEtP/R7v
BRhKbuQJKnN7VOn7f0q+FxuzunYcvv0t6uWsslWiaK74LTxCH6lP79PwSxf8LMct+bHVQEhucnrx
J6/4y0BUiJWoEC/DMMM0Myws6T6Y5eGMhDJKiM7w98Yki+viapLfxFssFx4OJvKYxBuQTm6BbT/b
d+Xz6Jpn6VOJ3sV7rNhQPduJNnUcw1BXj81dfNyyxV0rzog66/+MezHB6Mf1qqTxOwSOI/S0ew6X
8Yt9rvf9PvoZ0OQIclrZGMTfnoDr7QIVBaAd5qDKChURADEKVzXlhaqR7mqhSqZJG28LkWtfTjGI
fY0uliAO4X+yyMXNJEbauWVHqtKXLvnBZYBgdOTqyLz76hbwbaWvKqJhGiWAaNzdi4s7VFA5VeWB
S068gtHCHrpdNSJ0pf7yz5YnH8J7CZp156bJzvq6haW6PhuIjjogwwV5dGX2oiShb+UTY/VTF0Yr
XaOffbil7bg+xjdRFotF9i1rQKRISPQBO91jRDG7an4Y+kdh7ap45sF5VA9iyVbIPkdbRXuxB5cf
FCiHChIB0NFV9SYao6YoQlIWnh9R7GWqHH6JMzu46yttfmnUwToHihoe5alWP2RI0mue7wdbdcWV
Vzl0EEwhQTYLFL+9WFd5greZnltCXSE4abmr/sq/pgeHEzF96mfXlLzgebNrfp39Xga1L8+nqDSU
OesJan3oH5zvSugOL9NjeNCebOez46Hqg/NTHHzIJM8a9tEmfG6lGcoPgNeFORMgHmrflz8gT5Oe
Vxo/IMQ7hivB/xrhlCQ6ocrefp52oomxhWDdDLoYta5WTTVWBBULDhGND1m3S/WTHiMUMHpCkj1Q
Ejd43tpO17fB5WAXeUMFRGLMYB65jVNUx3C0YGhHlQajyaq+hL5cp+6fHocE5A2GLgH1iSuWYyZP
rdTXBJxtH9bPSQ230NzXB+5lBDHkN6/ANAxjFEZNpGUaI6cNFSDCEn79v41isUaMdBzSyiKGowfU
wxJXhdF4O8Tql3kzUYsVkUUZLmtiosK8e3SM6VyWZ8XEN1JJkz+urVzO2GIRREqbZqRImG/q2afZ
ke8i5b6eGotFIf+nUHBLKHVAAlzCrPRQnbIQCItb+P2jZn5jE7r25KAuPm7cuysQCzGqf0OJdfJm
HSStqUKJIJSoJ9I5KA/9qfeKc/ZT+bRNlV5bdcKCRODHZGRwF2lOqQ11Y7bMIS+D5zkI301WcLi9
IrZCLC6lajK12Q4J0ZTKvorquzmq9v8hBF+FEWBbA432cs6wt8fvfaBImZvR/LGkQXG205jE8HaY
1eMOdcj/H2eZhPppEwxaQxz5rj8HpSc/VkfBnUqf6qf4fnyUT8FztXGrrmUOCDUALsAVQANNuBib
7JuOnfM4tQwneOy6DgWvPNH3NEWajebVSrJJN05FQ8SiJYKQ1mLtTXWg+cE8iONcQw+qV73pG633
Y3An/NmHnfapjE7bmLcVdCGGnoowG0JVnxfU4lxSRrWYJ6endDQeRO/R+F4cw521t9J99mAdW2fX
vVZncAZH5Wf4YHxNtviqa2uUHg3kEuRGUBpZLCC9Ksw6zWmBqk5iuWYjPdvpsIFD+T2KZXr0Joi+
eMIUs1TQXoPjN6ae9MF89CdvyvbD32jhYlut77LqfWKdxH1dHq3dxtLdGOGSdFU3KaCVmBFyrIxf
asTLoGR74Tc79cocP5jWiw5bcLG1u4CMQ3hRcsZcIW9SFMzivKLpChblNSvi5xnrQU2WiDzO/+Fq
s8VLCYcj6C3L9oGf8fkkifeKElTmsYyd8AzQV/15exrXNiOJPIhFDgEuysU6UbNITZKC19hYJePZ
abtkV5RTd57HZkvnYDUUjSVwfpQzoWxf7vu8qNJ0lqgm1HrcndK57L80ZZLfR7mdb1QUVkORW8CK
EDCAJRRkjIZwjkVBQZEDlNhG82ucVcm+tqwtKu9qJBATdHlo+qMMczkoUGeZqQ4BhxmFtUNnUPDC
hL5MDu1YFf8hZ6PZb+Avh+gIdZLFx3Ls0MnlnEddHLTGOQsNay9n2w4FK2NSZABRID55WUK3uBxT
4wPp0kw+lNALx/Cmbz5SFDZO2bHayYe4/tX0KC2iF7RRetHEZC3OE0ohTCWvLTp0y1uvHsJI6uYM
sEuQ9A9S5Kh3OqI3mo0C/ojLpxsWZhW52aRD9K1C+dkoG+lUILL6Xc0jpCDlMih5jUJ+0Z0Y43Jr
aF6zuQK+GFqVVwSN/U6Lu+C5M5LwozzX+UmNcByUmkrZzVFm2oKzSVtLmofAG8dE7r2g16NzWWiT
1zHXW7a6KwfK2xEv798+86NRsZlqyq2DO2GWvFPt4JtSj++a0Rq825tdrI/l/FKbpomFHbPAJ15+
2EIP7Gme2BYVAIxvdWWrO5BROeqVqZMd40QGYGrRdmrN3Loz9F7a7NxfF6FQVBGmULTZVgiehZH1
aTCSa/aH4AQxvPhV3/de81AcgsSrj2h3Hm8Pee2OAhMGJoJTgDTnasxWEynD3Il2r/Q878zosXpC
ZJ3FHFEiCaK9g982BaePyWHLbGstuxJ4NJ3Eg67eFSektEG9GqLU9Q8xK92ND/khYRcZx+Zce+n7
7fR3Ldu+iLl4rkSlFUllxHinu/TjP5Q68wMGeYAyhtPWfbgZbXEiKWokh0pANBiy4bvQq7zw0Lr5
AKXO4P7dvPTXjqZ/Z/RKPXAcHZ1mDvFguO3as/RD3xdHh5e5dTTukEQ6bAsHqmLGlruGPNUWdvM0
9K3FvZVqRqGNPfmqOA6jU/beeSr3yUflu/FEV+Iu/p6R7EgodpenGbYdecdORVbN99D5G8nwNtHa
K5kPojb//qDFJ/ZDf6Zlxw8SDq1COzGx92DA6nvtiMSv135y9N281TheAbDSY2DPYtUDRJDKy+Xh
kadqWAwpT4W6nbTvRTwHj4kZBcc4T5Knpi6oAyq5FVIkwVTotWql+nkou/KXSWPrgLHH9NkGerHx
FFtN8LktaMOyvXhPLO4qx05SqxA2ReHDCL0k2xefaKNFdwIFJBLPpkXzFHvUjbRpbTaouYL/FDoe
5NfioHvzqG2DTsoKqxIKoUAE3o2hmz5HxxEyYvVVvw/fbxkRbgYUi+JNQCWrxrx0CJiexwf7m/pL
CMNZn6wjkqD1cbv8trLILga4mNhai5xQVmscwdCTVvIARunW61NsnMXGwtadbhktONH7WWwsq6fW
kSZgRibT7Dw1kz7B7xTXNC9qOTr3rdZsvHfXImIRB3KLlA1VlMUFKEuBFUopEcupCB6VvJzeW36a
ebXaFvuEBI8EINeTz7fvoJWpBFYriuVcA7wJF1E134z70MCnINHZMW6haejz2vKWWe/aErmIs3hY
y0PUzrJMnP4QzXvhZCOEyxoaEIUrlFC2b5uV9IVTEYAEnRUk57TFomwKJ1fHXkCu08o4SH1xsKP0
vijrzz3+Rbvb07hy9iPfj6SMgukDgkDix7zZATHvFCmabMOdHeubJfmV29TNx7iL4o1Vsva9EK9B
C5SyFe+UxbqUpCqLg7A13RrNJ9e3xic7NU5/PhhgPirCiwZNqeX5IUd95xuovrl6YnzLmuhZ0stv
Yb2lMbHWOqBhIPgoNDXRd1lsYzRarcQeShM4pmk/DRJVZpiMsv0y4pp1p8ewGvGY6mjBRabtVfko
e3VhFiczd4LetdRJuRtnXT/OMLr/vA5kCAoLEFJcwYCfXH5PW8KeJA04utk26ZfQrpxXw5/1GLuA
eT7enu61je9QCkGwQehcLZ+5ReInABjQB4qxkPNyi67c3ESvRmM+xmGFTAWuihuraGW5ogajCSMr
yKxXGJQ01CWlNCJ8L/12PDcj5hNYIgCcm6SyHv5LMKF6w3QK17DFXPatErZpQ+07th5rWdj3/DUY
Ww/4tWyPita/URYHzKApoP9SoggvZKF5aT/Mnu0a6Avk3mauJ/5vi+vhItriilWjNDWtkmj6sT0P
j4XXu+lnm5OsxjhD+nh7gawdnhfRFkdZ7Le2PeREGw/BS/XSeHg7fxRiG+ZB+bV9cq6ujjdTudiX
qFyOhTYQLmgf8rr8OuF4rln5RpV/rQ5J25JsjZwLcuMSwoZ1XDgrMWHugVZYzyrIJ7eB24faxlnQ
RhngXn+IsEFST/Hxzw9sEJuUQQHhQchZFnz80czjKSF42r1O4U8f29TMiDbetKsT+SbIIi0thOFn
LoKUjXmPS/VfZogsUtNuFXpWLoWLwSxeOpbid1QliNP7n0KV7ifF3dtL8PZIwPZcnoe93ip+LROh
wJSmy5tdF78G8rQRZX2h/8+EUfu7DGNCSAwaYdTSedFTTV8V84x3/gHLhHO6D5Ci3v/fhrU4NNox
jTF7IV5WcJkqVFQ6zEHiP8+x+Dzw6MGV/JYnuBxVXeZhFhmkqnTrD86kG25aWFto5JVbBDIkcTDk
gPS1pENXeYdX70xOHE5PcBBOyjCxDjI3lMIdoLzD7Ylb/VII4nJhoZED22JxAKJ9XtcjJl6k/NmL
duK6bnf+Rw0fAvPQP6JrV//5jSxY3jrEDmHPtKwvNnom4fHqgI+L9WNuOl/CoDj16p8DQRE+5KIC
04BmJ7iGy2+Ff0NdQ6NCOtlu7hTfeFcO7afe1zfQOCs7lvzCgSHCEwNxjMWO1dKpnPOOF5MsNZ6W
nQxYgbe/0GoEsC+/u3QQ8ReJoqrWsxE44n3k09GxVD85GWlv/flXMXjs/0+UxQmXl12sNOKqyMJY
PXdUQM/odWduEMnFxmG6dl8QS9Sx8aujArz4NHrUdrpekZOVr9Kz8xy+S8/AIL4Ka2N7V+8b1Q2f
0s/Jx+bMP+03H7kr74mL8IsUf+4CxAVggbnJ5xLvM+R2UV82MU+JRyww2r3INZJDtOmpvMLmIQ1/
M+7FlyzAV4yRTuBa0+7baHi24VPzX7w0uXKokDdtp/Bd3CSS50uTW4zBxkpaIR9c/oDFR45meyx0
hx8gv1cfsxrNqF3wBA0BI5Bwh/bQ+NL9MK0zakf75ODsNild4ixZJFu8Q+hpCTMQXnSLsyaG1BGN
dgf0INi1Dzgcuf65DVz/Q/o3tif76VRlG0Ne2zyqcO0DWwq4afkCUiYrqWOlxd1hiryU11Yz9RtX
z0q9G1b3vyHET3jzYmzDrlEGiRD94R9zo+EgEDxbN9zqx3sbZ7FrlDy12kAjTnzWDhHwcrC4T5VH
fcaLn/ovFvVJeSdVbju6cNiDTRvZ1ank/U1bSKzh5VSOelLqqUFCokfJvC90vd+lWm8eb592a29J
HjP/hllMp5/RMdKz3830ceffVXdafQwPFrVX/ZDtjORIpW13O6aYueWyhGuEzRe+DmjILJIVTe1t
356QNkOTrkF6AKvzcAyaUx/4f05sEkQP5HgF4MK+qtK004gMsoRc2zzUzoM1OF87W45AiyqKm9tR
vDGytaNOUywVpDhK81eZeWAokm9kXO7TUJ3sufMcDYHLiTUzvb89h6uRIBYhSSNUY5a3VNcUdjSl
DKzM5GdFepVMrACTbuerm97R4nMsP5cm9GrZ0SjNLyt6UWz6ZQxkn4yFD0U3gOHsBW8wOjQbt+Lq
aqS9Ct+VNzZDW2w6s6YA62uA+Zv9tFc+NsfCc14swOG+2z1nH5x3m4jItTMSuBTKPkKU4kp81bHL
UkcP7h89RtVr8BBEktRh/as7/Jvl+62DZSXfRHX3fwIuu4OD09apPhBQ07/PifGps3/1uNZSo78z
9W+3V8latim8JSimAzi4liOd1IK+s08yg1TzQcfySrwR671CWyW869zoy+14v0sSy7XyNt7iNLH0
OVStjLQGEYXGopOhesk+qdzijpf3w/x+Umg2//PY9/ecmVBO7rc+6drx8vY3LNZQIimR7gf8htS/
a+cHBAu8zN/iqq2VTS5mdpHVyF0gCCPMbLMfd6Jf4++Ul+SsH+STsxvf3Z5XMW23pnWRyVS+JY+N
+IxtFu9qs9yNzUZevTZpomoHZhS2/pXygGXOfWLHwtOqcMJdaLV3jSGd4n5Tj31t+ZsI6VA55zC5
utasOm4hK4r3jyJ/Nmr1i6PnL1bq/GiS6O+qSY63Z271O1EpARPr0E66qtg5GTSuIYZUONxZP6JT
RVOP3TC5Gp4u21ii1Q2HfgieUyDTKNAsvhSc16HtYCr87oUHIzCVU0FT2jpq6CLeWQUx/8t6fxty
kWUmgB0anT/QBY1ND0xR48m59Vc1xRun81rmBfZMNAUECm5Z+pGUukbHGaSKpI7Da2yaxT2lKO0u
S5pwX8+jcgx9VBknPQcD16VbSv5rVx7dQJoEiBPQHFzsuNmhE6IUhB/i+lCU1Lnar85UerOzRcJa
i4TWiIJSEd5GV5CKQAphfPnkREVndy7l3WNpAbgb/fFQTeHG82xt59mQQXnSCgjFUvcgbJyBnAE6
gt2pmadEkXPOlL5GenX6D8UoQJPsbxkwptDyv0ydqSj6jjFYwGiTuD6pWlcfMJbLn2an3jwf144s
LnLI5Lw4xXV+GUsV8mOaBIxQvmuepHJX/e7oDzubxvoOQ9djetwELqzd5dRWVE5/dMGgBF3GzEoV
zqsMkk+wobjLyVUyLwKaIRqq5eOfC+nh9MBnExRb0TtfXDSSOSLal9A818DbPo1+nH2a8pgSzuQn
W8Sglb0nuPkczSYju6ItoyOeZa0MyieKnZK3SBLuMiXZp5G2izP5gw9n0k2c7FsfOhu7fmUzgJGg
0MzGA1a+nNSpHvKpKSJqb0rZulHm/ARLNgMHkcZdqfpbH1FduSAQV6CrI6Bq180tp5TjsRIaOCie
Zt4QvlYvVGYF2UAnlwgPP6KzdYxPw0O+779NH8NT0XvJ1/Ql+zmccxpdx60CxsoG5ZlC8gT1WKD0
Fkc61a6+VztbeEzarhWoTLSEZYNcRFsFg9WpRvsEHBf6UKBsL9dvUg2mmXZA5eYcoGaR+n85Svy9
dNqvzdRstc1Xh4VltnA7A1S5ZG7z5quLOGeD+hkQMThRyb5UiuzQkAUcbl/CK2eBEJIWXSayC6qE
l+PKEsOQmqwCj8oKfmfh83qKjSHaMGxYWzikFYLThdAQpa7LKOBQJKlHyILOOK+GVEZ7JDwXg4GQ
tDJ0brPl+rg2Ku5CqEx4nl7z0acZzTyrkCkcW60HSM01x8+3521tPdBosWjy0FG+IgMqczMbsbgG
OjU5NIo50Wv0X+20ealy6/gfYqHvgJC3CvRl2WxMcqnNu4Ryh5FLH3or/GKpQ+FaUhCh5Kj5G3Wi
1ZHRs4X5xpl2lUr44Gpj4cKCK098ZwTZV7ucftZGjZBslW4cYGsLnTKggBOhP0iSe7kuqt6IZ3kk
VtsGT5Nvn1Or/mDUzafbEyjSrEWOzlMcIKRo/lNrXRwTaTNniJgohCnrn9mYcVbm/a7Af3MMAHJN
Q1a6uVx8uR11DY4ImBc5bBollN6Xo+sQb7bNxCefLtzoafosHujSXv4QHYeDcQeV5cN/EcHny72J
KXbGmxJcGbboPAYOTf50QLFdk19MI/zsaLG0vz26tWUCW5BKCooPkD4WW7rv7UrPGqEIogZ3s6rv
s7R1JTvdDcO00VVd281vQ4mf8mZMY6TKTSWy6FDNejfqpfsy3/Q1Ww8iSKc2u8xeisnVXVdSbzCo
KU6KK+l/GRhb3J6xtcUOMgG9G11jDS7BUIWklsEcBWA3jb7fSYGO5VfZA4yAGrixh1dDCalX4XRI
Wr7YV3wco2l89pXWxY91jE5YZzwjb79xrK+FAZOHViLYfxBli6SuGAdMyviXHOvhEWgS94f2uff/
3C4JxzRhmkbhyQYktxiNmYxKr0QpevbG+Cwl4YNTh1tYi5Xl/FtxGQwS8kbcUpdrTAq1IQfDTlc2
0rOTKVel7OpS3kTelBjjqZaS+fvt5bAWEZ4tiryGJrgFi4zfDKVWm2RcrZxqOGfN9LPwnTPUddtr
8mijSLHyoVhvUNvERxJiGZejK4ABKH2Mk7RpzeGzjKK1APkrZ6UY5I3LajUU6DTgTaT7V0ysqC+m
Rku5rFCORaeTKlKsfigV9XB79la2K+k9oqOk91QHl5aXc5NOQVE2tAKRS3Enzb6z7Gr+8x0rnmJC
LR5m/1XlJVAz9MV/Yx2CJzXNXNW+M6zPfz4QmqZCwhxniys5ILuWAr/vGEjWT1+z2XltcnUrn1yb
LJCQoKNIYK9hmJYc1GohIAhG0buGliKBkW5M1WoIxBH4A0MsXuaXKyyO6iTTRY5i1v2vxMhfFKXe
IheK/8fiGrfsNzHEb3hzD0i5nuphLGK8n1XXOsynxFOO06F86s6CffYfmiGoSwNKFKIP1zjSfowr
sC7EQ2gXe5d5epQH6T0ZxsYSEOnHclwoTqFaJxyOYS9ejksd01mVhIWfpowfjLh5iUuG5qTf7Xn4
2BjTFo1w5VvxZqQShjQH+IplJV+Sjeof+3rRzf9pp1P9VGt6Z+8zbVK+TJHQ7Znj0TyZYBF2KUq4
rhk32QzFVwrO6hR0I3SgOv1Ltcxgf3s7XB0fONsIxQUcyWgNXZHWujJDHd7iPdL4/ascjS96MTxr
cXb3h2E4O4SAHytVHCNLZInT9GYzRkx54dhHOLmPeVDM7lBtOWSv4eVtwYeFki04MctvS4bb5u1M
eXhCNIQXufo5zL3uETbMg3HUI1f6e/ipVO42X3PleiHpFFgwi5zjqguFzHs8qR3MDXSwIMZlFM54
CamY23YlrdG0Sk+3p3StK0vqZPJmgK1J/XixjB2rj9okJWKMw0ebu879PDwJ6Nv8QvMLxk94ap4n
dd8mLuYT+XEzv1rZRxc/QL3cR+ngQw3O+QFJVz3XSpScmjCWPDkQrnZ5qe0buf0ZO8nrhOkdTw50
TMusfo17h/Ue6io9j/RHGsfnLgAVm/jFlxrpjUhWY7cZzHDfqWHupn1a77opxDlEt3NkUB39SZn6
z5GT79JW+yZ33ad4Cvack98SbX7SkuDLCIjKNUrC4FMooaGn3vl9/JWX/7fWlnd5WtzLTfHidOk5
twyv07FvCyr1h6qkn/VcVo75nEZ4huiOG3S8+tpE+aRlbFB11D+LJMXNlfC5m7e0iK8mlM0ozNZN
oMz0xaxF+TpSi8Cs0Oklr4/SGPn7WD7pQWGfZ6OpMzfVMhUIc7JFfVk7Azh1kdgEW4uq12IhtaqO
YqMAUc5l4/lTugPT5rXyH3MBGZ3YmxiwgdSEMHa5XIyx60Pb53k2JarrDHej07gKSQsa4Bvp+LJC
qAK6IBeyNSQ1xUEgBvzm4jJ1JFc7/E1dR3qfFf15LtDqzT/NxeTKg3oI419NuYWdu4LYiKD4Y4LQ
4/oCwr+YRRxGpdJEafA3Yya4F/XW8iR6w+He3nigLd/Xy1CLjZdopd+VAaE6R/YQffIMLblLB4Cu
WnXX1f3LHGxBTdYe1xR2UAqycaGFE7H4ekFZjCFhgXd78yFtduFPfR/vkAWM99qjc+yfHNMbvmTy
xqf8XStYXNbQWQAHIjm1IkTvR0Y5qaLaK8hgupfSkZ4DtzHYCF4CPNt3hTrSJHtt7unzRvSrncFd
BeIEfjpjpy++yLIKJzLLApS7KyPiRanI7cvQlcbXjZN87e7gCmbzc3NxeyyWjtqGlV7r8Ci159B3
lZ11iu6CRx3CVXIedu1T+9dwqvZbSmVbUZeryIiV1EmJWo3Ks5PIaE99iFWy1cbayIBWp1FwIJDD
14Rb5eV+rKthbKOUl3g+V2dJzz52anWODWMjYV3Ls8jraMlRAhLK2ZdhpqmN01z0WfAlsb8pkTl5
EZzrl9tfa20wNDsoKSi8Va48Fms7d7JYRt8cZU0u3VqRz7ocJXfSlGa726FWB4RAqiiA03FYohXD
oOrSOCCUYTRujTRYkw4bIdYWAVoFMEaEEwmk6cs5ayeEIhMZFQZnariDcxpURfwr1JT3SRF++g/D
sSiqCo42rJHF9+lCIaRpMJwqfJ92v3waG/+nAEsDsCTlzT0I6flUf6ib0UVT1LsdYeXjUzgFsgzi
n5t6mcqbXWTo6gyiQ0/cKVSf66A9qYl6vB1leb6ThyPsw3WC7gIvB3vxUSaxvFILNo9t+AdyPzB3
X6Up2ZVt+hjF6ZFVuXGjLMe1vFEWEUkv5DKSeBUbZuDKpDxl/6KUW4nGVcq6DCMW/JuLua6qvI0K
Lq7prht2DTZU6QH1gukv5WSiygMcLQ7c5F32USWRA5Ww7Rvzuwj89j5Z/gQxE29+wizHfR/2/ARh
BSXAKtK+9/JD9qh/tX9G+k4+48nzDWot4cN96tUH+d7ZgeV+bymu/OLv01f9iSx/04tsLWl5mz+I
nfrmh02lVau9eG1L6XiaNfVUTTbwvBDY1VQ8R4XvOcH4MtfTxgmwFXdxsY+JpaDERlzxjAAcfBoO
yl4/bSnPLc+y5bwvclsdX1h/DgnTkD6bfuJuGjpdpQrLEIvzJVQanzUsQtz1h2GPw5iCAIOw+QJs
7Jmn+CXgo+ae8ofVPhGXyhjarnhqX/ui1CHGlEVID0BKesDLUmfuE8Q48RcOwv3tk+EKVPM7Fse0
aE5xky57U04l9BNFj2Pwxl3yAh/ck7z0vtmhVrjzA/dPazLEo0bymwguRDCXBKtYrxLHEZ8NGesf
WRG8NlJWUamNzxsDW15EvwPRCYDSgAczV9Ll8mfmMJsuafDFD9GL7A2zK5Dh+i58CQOoO3ef/jeO
TmsH0v9j7zu240aybX+lV82hCxsA3rrdA9jMpHeiqAkWRVEwARMIAAHz9W8HpepiItmFrr7THpTR
opInAwhz4pxtUAL8Z9S1HwS6ZG1hUkSVGqNK7tFnaJmmyC9Bj6PQgLSgk70A3syepcDEfLb1eNc7
/WrU9irz69pCOEWN+OpXJXmoaxHbvPc5O3O6JajdfuNg+fAho2AIRTzpCbju3wuVADdkT1ghbuHn
DRjb05OTPOROEW28TnlgrLZZFNig+4vjCdDmt7X6bjeDKvWEdhUGBgRKqBKvhigeJpE3SzNcfgEh
lI2T+cNXiYI7GgpS6OmksIuue6u2mpxA+3Q34vCvPfsxQ+fPilPoJipef2j35k6ozKORQoM289z9
FmTjo/UpO5///BarXXwsgHvOVTzhcm9F5hBonS9J6nac7Ybr8jA+Gv3G/v0GhVg/6vchVxu4qo18
ahIMvA1ReCJxEhuBfbbskljsS1DRoizoYW9S3HbfDw3IJfA8LL0pHOB4uKXyqcs7w599l9UuD1ha
WSmTnGBz2H4GWCVjnvWFgF6TBKgje4k3/VBsPz8n5+5N4qn35MwevS2M6Ed38aO3sNpMkoTpvKeL
nAv5Tn/9uZYBuMo99WxTvfajNfzu+RurxlLD2h7QaQSbInLofpS611xKDqoT1Lv5SwUfvFDzLV/1
tkUsTiCdcv94H3u1f5Ah6xkrERuKQ7B+xYEn9WmsWD+HTv02q3frwRqrOyNuXu7CMsQz4/K6DqYd
C9VIg1oWdGk2ToStx7pKSWln25kud5C+VkO9syF8RaD0M4sfbu/eiFI1vElsEs1P6hzrJ7pOUXnZ
WK2NsGY8h3Ua5Gcd/HQnv3jOdsgID9rk8YtNFSc5If9k3awlybhQtOTtPeY/Ct3roG6he+nZVRsn
2Dz0LwaoKJH2w/qhB/m/c8qfkA3Wo15tWwPPSJc3eK/Nj+zeBClc0sMR2jH8pfRk2rQ9mbbGvNq3
+hQMVEPuW2Ys1Q1pDP7df2BZ/HNowDxLjUH8ZzWPCKMLLzUMre4QYGlhdb/V7/vg9oRV+EeI1Zxp
ZkrbtJCwmuluKNJwSr9ki7pxwOlyHzmaIzhUcLJB0RatJHLSYWiFbZtshPwJD7QInDIkmMEE4hcu
L29aX05Eo2pfLnhdNNo+YE8S+FX41dZeZbxwFBfh7f4xq2tfiH4rafgoBPhdYFmhmQ149epu5nY9
WcqxlCOURAIoAO3dS3FGfThhRPqZNvpbMITT5Y5RvQ+5mvgzNXm/iLeQAxgaBHzM5CmNFx/627BD
SiD8sHVInuYIq5iric9oN3akRUxyQZ+h1PF2C/V7T+U7gneY+Jvn4daDXb07xcoTzdLw7kafZH6m
e85hwNYCB/gxwJS5VAMabe1p8smtp+v7J7s6g5UW0lVo8ECZxSg8mxrwNoHPRVvAL2/rLX4YCjgi
IMalO+C66WcBAT83Auls49IdbeEeY6fW7OW5iKx0S7r4NMfB60MF3IZaGjRwT3jXlZ1rOlcwsPo8
i6XynRrygMS6j+r0lcy1Uh4Yl02OHEsPlD3seXZb2qmn+/Xxd1gzp0yItpWZ8zZt6z35YQSSijaz
Nw87Ftdft036PppC6MrDRsLVQXxYXx0GKO7qbolnDKO+wCyfarQV3+4M//My/b/0tbn+OTe6f/wv
/vwCjVWeQ2No9cd/XOQvvOmaH/3/yo/9868df+gfV+y1vuv562t/8czWf/Pog/j9v+IHz/3z0R9C
lJr6+WZ45fPtazeU/VsQfFP5N//dH/7t9e233M/s9e+/vTRD3cvfluZN/duvH+2///03lPDeXZ/k
7//1w8vnCp87z7/Nzyd///W56//+m259ArYHmBg0eHVc22RPcHyVP3E/yY4IwDgqesCQbLDwk7rh
ffb33wzjkwY8kApFIHSjUDv+7W9dM8ifaO4nKJKhmyHLl28//e33YR+9oD9e2N/qobpu8rrv8Glr
PStAEkRTn+Ab4HuA5rnaytCALwunhxjJgi5NqoUlI0mmwlDdUGCS7Ks0ES6JdLfqGwNLw3RbrR5j
RaNlbXzRKtI5ScDzXOccFBZ4Gl03mNrkG8yTynbvShPOaKKOk8IJoxKqhtvMCEzICF+oqlI6L1U6
ONJ6pYJv8TItolP6wKST0C4Kg47a4itL0qW4cs5DXVlBuxghytsLvaJKoekirkvS4CMjpKRhPrXU
yeIXhPM8NIpGu2IjeAUjEE8pr0MgipyvdNGAhOkcArWFMifqs4P0uzPPUqVsoB1rCohx+kA1Dlrs
QgkUrp1oZANZ4mWaWFgV8IEWjAWD2dg2jYTTp9MQmdwYtNGDKJQ56H6p9ob5GVPX6W/UAUYsl6mm
CVi8axnMDwEKLmySPFrjlC/EH5yWcvhH2WZj6SHRhT3a4aimtfJVKfR2XnyjoSS1QkoK3i7hNFVD
YZwlvZVp2s0yMjNXDmDxDqSO2lLnYx70iTssd+hD92UW5CXMe151QS3xYnUjnS+1FpB1N0i7oZ6X
SB8yV/3MKYC3RjRh0vHXmhr2MAI6nXI4gcPEFxD+skXTK9S5SusJr86mneLp9jygW6g1et0ah7GF
MdhjrdozRLIgpzKgvD6N3XJdcX12vkDhvEo0f+q0CZQdCBmUKdRkRQ+pW97VQ3fb9VDi+QYps9Y9
V+BFY59DWH4wvqdZ2qF3Yix9sYRlBzuvJeyoOcMVUGgiNxSvoMOgERyLAhC784Qabv8DarpJ+VAC
o5Yuh1bMYkojV2UV5ej3MKdJIg4n2uw210C+n30OmoYASaHSLTfoSxfIBN7ZVl14FmVZ+qRA9Rdo
tqIiQ/1SOqNpvGZAYpOnsSF65wZM0CVfvKkvRQvDILO22uJJ0fPc7nx71modjUFtmurS1zFHsnM7
q/oZDBBnNrIDRlNO56yf4Am9HyUdbfLAKBmBuADQaiqtL8CsD7OGbAOKhzoNytxyO+Umy6GMmz4t
bjuYtIEbFMpG8xBWMxSHXI9l1J2L64ZQlCETj2ZwHehgSJPZtSoGH0qNWJQ1lIqNzt7qRZzkRwQo
Adg+S6gQsDQnzOfebQyrS4lMA5OLdAnTXRfzswyQf1xFvtfhfLYFHT/JrRHSVUHFxF1a3mHX8EaH
9HrhlCmcKEJ01IMyKO/KBNBqH1zvrPRKmAXAKiBwfHdHvoqnrgmwYt/t+b8216PNdF07Qc4rnYYk
eB3oBWAkkFC9K5mRyoUbH3R5kKSNIfL7IVbC3pv88byAW9S2wLy8+LxP0H7Ge4MPQqj3RH5HZQrM
/vD84QdKcNeVGiiWFs6Fl+6zy+yMXWTpX0SBISK03rENwHTtjbt1PMKid+uOmBAFLGvhD+35qH+f
uu9//hjXdzHEAPcAYps4EMGvWcMwYOvOG51DAjNll7y8MfmelDd/HuLk0oAYwHlIMgpAMy7qjatx
LD1peS/5Qg9WGsoEcIyreLnVLG/IPfuARmowelsVzvV9WUaF9RYUFWxA9k5kG4eUJ0tjQUsbbLA9
PVSxEbuHf0Pt43QegsqHXj0GBpbSCXWwd4osHcYMHbIJXruadd/n2jckCFeJlEilyRAldgaXquQu
GZZYayzHq4YtEra8kRxPTngCAE4P9z/4nJwMth7rlk2S5j0IVCKcBvr9OhqTdzO4HbqTBQT6FX/+
Vk8jwpRWehFYWApwPV2V0uoqdyAvCsz2ABsSs720U3IQpuoRZzfaud8qNPzzgKczFQElOhhoIWyX
6xI5V6sxMSCA4KmQFzG+iBnGV84WgmWdoIFAB2NIIMok5Arby2pUCqV01jK8zEYZw1YUkQaw6Z+P
46TyLmOA2Qqat5T7PuELWLQwnIKPGMjBiiCqFbhQyf42fGaRtCGxLvrPGvwM1Txyrzfv0qeTFTxo
KBQT+BkDxrBe7otlTCCA2YY3HJIbWJ0cqLhwIZJhRjx22hiuSRuD/SggKG7wHQHPFQgAOY3e7dIQ
8ATbFvaiOCmkY1sVMzPuAhiyR+nVVEBf6f8acHWP7vD2krxEQCkTWUbibDL29gWsW+P6QTk3Wbwx
wNNtxraBv3exFpDXn4jAiaVTALnUUV11PUvz+i/mgUXF3QKNptRTPuf7ORp0bzxP0R5Pg/Fmq57+
wYwFwAL8FsCFsRjXF013nIHenxDf0DJfLW+n5G5jhKsIUH/DGgc5Gi8RlEXQNI5f4VikytxV6iB7
qLg8XFc7RUT8UbttzlGof54uyjFsvm0ElTehdxsagjq4rSEkeIUSO7QK2qO9XycdhgXxK+tuCnS/
Cmu0ZhR/eJpucMpDzHuKoUO1Qfk7HSx0fkH1Q2kE9FYUKY8HOwutVpwW01JPbyb7iQDftTGy1YqQ
IwN1FnBKcGeRPa0fJ8qrejspJuYE8hY5rPyAQpZX7aWwytbsWJ+9J9HkeN+tP4UbpEHbUffqF36u
Be6jEWDRo0VLXgCd+8z/g0zpJObqGaJlOA20RUxZeZXNLHVEuU4WJUGxvrSurWDjka4KWicBV1VJ
+Ouioze+PVIntu6WCPbc19pOuhJC7ME68Ev4k2xmhKsD6VdU6ZYDVJtkRxw/2opz3IBnXYexcAPD
jjg3KIibu42xrdJOGQWQSglxkuR9yKYeRxlYUU5uDdEpDkCnBUV7eqOEbTBHJCLfZIr95/E+mP9S
h1oqvxHQZNazM4XbLNjjOorl5LOZXDTVRjL44e93UP5HYgvNCndVASGC93aNc8mrUNrs3euO7f98
AOuem3xgYEyoKG/C5EvH3nz8wCw2KrjKCg3HaxJL4n/jszPtUO7UTZDOmj5xEkuu9Xera2qTJh/Z
qOFOgNu9r4dm6y2ecpnGXbT47NLZ5Q7a5pvH+AdPEWPEwYOtGTSZdR1p7C3Cqm7QsIdoUX8/xOR6
fjID6UgJgwO/+wYH7I3H+mFIYMSRukCME3GPh6pQSHm1rNMgT2NyD7XxdKftlNCCIlRfesYPwwcd
e+tdfrDEZF6NUpmGN3oCgZztCQ4/bqOhXzv76VkdLI8lsCYX2k13rgfchz4tUpbG/k8G+y7uGhlp
4rVW+oy4AF5NX8praE/hxT7yM+1GyfzunsOq5S/nSm+z6X3U1cxVzLHUW3ioeWrcwdb8YIbZFdtp
3bkaQfhk24/mg5MIaQs4VpJ3Lo/441fa1o09wV5aziIH9XgpepKgCV/t6zA7tFsbmfz2xyc6Sq+g
F4DIjjz+ZF2qVbHoRZ5i5fPIiU2Y90JCNIHLs/5vjO1ktoKRi5qAFNRHdeAEh8WIzinvO9Xr1K9Z
eTebW6M5OXKQw6OpAMEYOPoBgr7ax+icdU7V9J3Xw9BvCcRVnyH985PvxtfSw4IQz+1VHnQQVMqi
v7gSdSCpcd/CnQslbueEt18NjWlNFboX0jHbgbHeFHSxcpns2nMwtogSdBDbC7egV2/H2fv3h7AO
MLwo3Mr/OaHlLYuAZMUChIzM5JMb/bPz2X6ku2VX+DDDwu1l2kntx/kcEj3+y+TPQKfeNt/Jjj+U
h+3+6nprkDk3TByRqMEPAN9tNXnVRNXguAJlhGYKFMUMzARWGvOmYcL6+H0LA3ot+qsQDT4RATNT
QKR1hjAyW6uvO68MKt+BZ6MWiodyE5b1djodP2UM6494652nb63cStq3ePJE6dBgdUQ4XFIkiS5u
anEPtWd11yZ+GSd+m0fzbut0OX2y2GvhNCibJdInYrUNgYU3jHDyRpET0lJlb0dwZdk5ebWRabwt
keOhIq+R5C1QAMH/WW8/YjH5nDqswYliIE3UzijcRgE8c9/61/VBSj05IfBO2taxst4dsHIhoYBj
DGKbkIhYzx1ua4rS2xlGiGoUZJCivuVev8t96QGqByxWYZy+1XX9ICikKNCmh0olBr1GbOqNMjPI
l9Ye166n5lFRNu/aH0UAVxRGqiiQWCeX+7YWRs1B9PPyH8MPcoBOaZC38Iv0lAfypQl0j15tH1qn
CwQJKsgWcAjEPfQEiNpqvTvmkDOESt7ww4o6mMwsgCyGtZftaGRfb/Zy1zsvXt77gCcY1Bl1fGhJ
geqI9/c83dOvyXf9O6u8/Bz4wbCKMuqVr2ii548bG+/GUNfo0zpbnBn/1CgtCNyliii/AAkEYFiE
VXfO7V91lZJ6ZChEmVBiRgMdPMdVzsUWu84bc8GUifi5c6AH1NhtpFwinM+rq3EntsCR617CW0Rs
QK50yEVdfy1MJo8cfVIAhpM4VKnZCkpp5UMtAbeoNlL26u3GM13nIBgimqFS1wQyWRjq6hy1lrxA
P0ipsBQJrsI7VGx2yCntwPD7f4PPIH/d0Z6zCrcqR9WF7qYVQzjoZEEYFrIzXF+QyomXxgK9Ah2N
/+P4Vtc32mc18BYIaF+5nul38bLrdxZOj+lh+0w8ue0DxgvmHy4GFjoHMLdZRaubnDkw1648sFKt
POBpOEANN92hXRmTfYutQIbm8RZ45WTnQVw0nuDmKgUsUe47ziRFryZQymyxBlnuOc2NWDZaIR9M
TESQfQQ5MaHVtTqUGEOlP+VjBdQuufm5zaj7FlLwWligrraZrcqJcDxRjuPJefvuZqfSXs2LHvHG
g+OLaInUsMSKt+Hk54/RDJy9AYQ7MryzrRv45lDlNvQutM0mc3akj4RsrgHWHjjodqNiI71uyJly
vXUcbg1Vvtx38cBbAoZgRDzKqbegcioMcHEBRi6rH+4cF6m2UWNbw3Gwy+DhQhEPfEAAg07EjCo6
z4soEFG65Ul36HyQzCL/xXyR3tBLERgbnJOPVgaUAZFpyMK3rLsfD9Jtit5SFXQGTeYnHWDfdgRz
yiDrvZd8QAH853azlTSvAcdypGDimnD0kpP3pDmkG1kDCC4woZbHziE676cHsocqjA/G3eYq/GDm
4FqFQjSaeai5n5COyZTCV0uRt4+I2IFUIFFwEjtXSMUloWcbk3pyFsv6yruAq+3UzK1OjPUA/Qbt
yiTcm5A1pgu8xbc0lk6TxVWk1c4G9VajNRgiiai5VOwdXh8yDQ61hh3/UXskYkiHeTTiNvKXd3B5
i5SXPUBJMdrVzKEWMjdq4KGChIfWJZQzk0AWUJUYqcbkufcb8db3ZBnsfbzVcpwJmjSJhXjyxtFd
ajt+BkvESDmoO2VDIOuDVXEca7VvJ+NSutyUE+YlvTV9hocqdgJqHJEIZV9W9cqLbotB9y+iylIA
dEcgD7/ay1sb8q5sAp0RJlT0WQXcxy8jxc99Cg+iBoVi3HDOigt768l+NFsh6f/PuKs9fVDQjWKQ
ZgIOw3NuftLjYdWaemxHzw14xJNoeajjLeL4h8uSoMguReIhprUu4WZzMdjVgEp0sbehFIGuVAZz
2Ong3rixLPpv6cR/sOugMvhHwLV2V6U0Pe81BNRku12+V3GWRJQHcIMAo2Wz/i6XwPFheRxv9UK5
Vk0msxGvDaEjAw2nnXubY+cpJINFSh9tZsaneRyknA2A6ODcCS+DdZ92WFLbLRIHtr9REvN+j+vj
jne+C/LIgiuAe515mRFTiSeNN9anXH+rwR6FXs8iojNLADmLw2uJsif0NC9GwKNg9SpLoOSsjvXb
jZAnN3JUOHQdl2U0pFA1d1fP17BbZknElrx4BPlOgw8OGqlAu6hRucsDdx9sXVZPqujoNByFXI0S
rusGQFYLxcEl0HzDEX1gO+lswOLNKu/p9DmOtdphG9nALAWGt7ywvYIKi3LZS/LTC/rDsEfZHJv8
7sdvEPFQVQYgDbnASSWLQmpMydgkH2e6Mx9kIVJ/kZxXdTc8bp4fH47uXTS5K71Lr4BZ4xpvEU36
RfN7a5dBBkS2w9p7jgbmVrzTbE4ODhBXJFdSd3j1MKnQp25heHEmh5CtZmH32WlZ2Z5Thho23FHt
x7Qs3Fuh6PpWkvXhg0VhFGwEXOdOLDwbq2iWRRkpMtcpKJg3AOYDPfuQo0wab7/ID5fFu3CrOZoo
sAw2E4Qr+U6ddob1xdqCYMm0Yj1VDLTBoCatf9CGTsumwi0A2G05VQxc3cborayx31jhK7IK8kT0
xLC0YYCMLseJ+H+lQ/4eyEsKkLy8JspDvw+lOdEvmth/UeO/SbWZ//kdnX0CGg/7LG9Y/vweNy4/
8RM2btqfILgGrL6L6zNs5P+AjRv6J1RBcUeBiDnKIa6B9fYLNq6Zn5C8oOAGkXpZjJfXnF+4cQNg
c6Ta+CR+AA0XpAS/f7Prn9PrJ5L/Y9w4JtrxNNRRpIRsrsxBcQk+lZwqyhn61wSu4gQcP/feTee2
n71+1DtylzF1TM4NCBPM3Ae0YMkVULMha9mGbt1o/ZORGpQGaskdGhZlmriQytIdpX6YFHRRoSc1
TXyX5qQl3mDUqnplQhmE+4ZSTdolZ0YJ6zWadMrVKPS2uIA3WWddCqXV08d5GEzF8KsqJc4SpIKV
KDjyQe/QQB51sBDzGJ3gZOJnVgttN/PKrjW0K9qpsJinNuANqneFK4zs3oUbfLEcagrdMMDmLKCk
YDNcT0qvDjfC7rIS1W6hZIV7aVWmwtmdQXXb7L7XaDqV6LyzfnA6FgJtPJD5cshr0PAPSVI285d0
Ue0uqgguEGcjb7tmZwOgm0IGqhTu4PVkLPprl+ts8QbCG75TIC9UXWeK3uAXV8AZk9SbpqIoAJlI
ASoMFtA6+68AoIKQ5zdj6+Y7N0MrDSIUEO/d8cLSkXcB0m1HcHtJFFSX6wYGyiWq0mnI9A7lmaTI
FaC8zEScGZrIqmg2dfbdFr2t7tQ0rdVHaP7ZsN7TRNU9jowVi6/DOMC9IupUTPus6SznABA1L+/E
sNhZaBa5kcGQ1Kn1cOyGEU3gcexUAlUOTcmaVGrtjWOYu7mrXGeWIaYmVHihVrGe5aMFl3C7ZBEt
lWbYJ0WjwuhWZ8b4tQc1gDDf6Zul4X67kIzcGgTugyFtesLmWOmnZL5c6rYFo3ZspWh8sExiNC6g
y03FZdZWaeLX1pxpmTdakJX1VU5K9xIGrazbUehJ0VddqZzJNxZXJFcKKZJr7LzNV3sh5iuZKtGc
63ZrYZDcFO6TKfAg/M5d8AsHMxOoybYQ0fYMljVsN9A0a31KHQLObWnVT+2k5pbfK+kMfxGQDspw
crMKBrGFILZnWq0GG0GrrNg+M3OT1KFWpHwIh2yEMKlPCm1me4vbXRomtYJXzhmxkvOhAQL5LHc7
U9ypS5VkzWPTlLjsgyNCIfVFWfGqsF5T9hPeeO1BgnQpdyyZSj2ynGIpvju9EM71oHGIxCJlVxKP
wR5aD5u8SHPYjLdt+mNiTg8RyBxfNZrnNDELP2VwFbgye23MUXJL8oX5KdcgxbCQzu0bvxdzO32F
t8TYUK+Vva1YLSvTDnLDYOpnKur5FcveEX7jaHkXFDNPJwFQvwIHH6tIq9FzijkHgp2IPNORRtiT
O6LFRktwV0bXqWCMlPOk3vHZypt7SbpmQTX2ehczzFHYoWYVSBae4VQE6jg2ZUsAOgThQWWAsRi0
ep3R2euY2YhQacmbKcLAu4sOTugsxkUcYkc59hsgyJfSwgeSNIUiQlvy9DkHJF//gvot75G6EVfc
OKRBa9mvUwGcTAdFojTuLTdtvmJYPXkmw9hVh6JTC7R81KHmWViZ5jQvoULIgoElFnkpqX1hq42R
vLgGmzQ/zRlgbg1tSBF1oswyzP/MiYpygEpJkQ14spY6S+UCUDJy3xJuRkOrYCjW2QvKW+dZluna
5WBRk1wvvWK3FzbQuJBt1jv+ICqi9dHSmYsW1eDPJb6DnlMX5WlODQB4U33xpCk0uq3VnKT+pOV9
6S8QQ/2cT5nO/bF2FoiZixmzq+1qlF6ztFTvBTpeVjAMUPuPZ9fk7MIqzZ5eMa7nAMfPdGn93oGY
q1/PLYp7OukqO+rsASPWWqF6EKiERQdYMkt1Pyucp1HVIJG8cntQdK9AvRAN3BF4Jw58XtLkdumy
0Ql74WrJ3pya2TxH8dYdzyGh1aSfRwYonK8UWZ3EOuru37MZ3nMtzp+G1gdntEYGiUrS2WVAC+VH
vaT9hCSOsXkHmwsQcfoZanbB3NnTtCuG2W7ibkqyMgdLsu1Vv0ssq7ZRfSoYxCqadkHToqeCHyw1
M/oz2NzN+VnfF1+mWYWsQKXzCzLg0Isr0jjFC7WBRoohfNkuQZEOlHlGS2kRz5YwVDQi3cUthdf1
tkvjplO74k7pmqm1z20zIdN1WZdOslNFC9lPvxZscJv7yhzG5GsLygZBLx49vzTxbHSR64uFgeMU
JKRutSBjWvowkrrmHpZo8ayXE/4X5w2Whwd+Ww5iTN2BNgFREHeIJqbR+gZKlhowpD1vhqhoWPqs
LjpBY8HocnPfGGycImcyxp9J/X8Txt8c3MT+dcJ4n73+LX6uvh2njPIzP1NGRTM+SRIbskUDaTs0
F5FN/qQaKhr5JLNJmRdCURM5GzLD35NGAz+CbSaatCglwnUBl5rfyYbGJyg2olj8k4khU82/kjSq
x7cxlH/R3NYw0XAHBMEDHeHji2cmwLvgrLzpVON+HLPF46NVQc5dh9GDnrehrsEB2UiVJ5WDIIEi
Chfz6FMDGqNY5d9gbwtlWP1SdWBek1r9g252gSaUA01K1F1sC+rAGjx4W32XWelFihuOBzVZVH+U
Gn7oOaBT4FHjJKnyby2BEKQ510Br9A1uoUp+VxXt915HYuWmOGA4x440Ot8mrfwGDH5gmeMzMfvv
cEmCguQ47FqrSGp2ZWIfdO+rqTf81GqlI1SlmWdmVqpxXtTmPSU9UjV0OL8NxgxsvVkOV0iFVN+i
tH4k2ZRwqDEp7EaB29mejWnylPQGuRqTxPXbEoIsflMqwNEtnPl5nyB3Kepl8TT4uzMMal6WwLIZ
lDw5BFp9PRuH0V9yO49yh6dawKosD6lrpw+ZcA2ZVCIzdeb+OR2t5E4rZnmuJWUuglYp+nSXt5b1
BbQx65sG+yLfylUUloypUOLWALhDEymPpyl1z6qSPgzcaM654PBLsKfyyoE8JPphuotTbVQW67M9
t9pjbjOjhyNYAwRkphbqt7RXsssc4os3JGfpXbqM6oCtjUMx11wc+tzX+NIeaxbU73Nkc2eZqyAD
T4muXgqcn1dpl4ozMgFnM0OttvYVS8kfGwSH4bkDF/J2ti9yvYf4wATNN6KWzQ6u4logZvOh0JJs
7+SD8zTq1Ha9YRrRhCRGtVyYnYoCOh9hMiKKcd/YUsrcGiC15AHC6URjp4xPzJrb6y7rSCAdgu5r
VxF70eBf0P3V4wFEVeh7jGARUWEqjyPctPazaY9BYZH+Cl2ZbF9kExyjAVw61FZlAxupZmzv8EzE
Ii24l9GljglEg/GeMtbGJRuWvd4t9KIoqQESogVSW9bRs4UUxVObz8ojQJBaMFgFxf2qwFOdG1A/
O8t6HBNdebS0XCRBMSxuCIHbZm9CkPx6Al/5UV9KdJ4c2rTXY2W2j3PR2ndJmSVPEDa3ngy3xqUI
PEexdxeVQASgtbUGuu5SFBuEhrkJSjFOP2yH25cGplPq9fiMQBfbhCwV+mm2HA0QHo1riUsjs5fd
TNQlpEAVXifzBIFplznQfu27IYI1xuiZBsV8tKssDVwXNnXzWCSXlU4yCDbWwnyh0wBy5gif688j
r6dINBqakLWtneNyZgRo+E63U2f0d9iJuqfMEMCDcjYFZmHPDw5XszMCT7Uo56y+VqHGfDWwLrmg
zWRfl3lhQn/J/Mpne7kS6PtCfjvv88PIZ8N37KRIzHPcVs1IG5NdUve2BhuXsvZT1UaVREvaHQMT
dW90dRX33AYMSjG0KJmr5cuUj5dzyzimU9rWoDAP6ati519Mtfw8Zs6Z1Vc/mlbD5pdglfMeZMWh
D2Zr0oK5rrNYz8VBb0h5qGAc6GWtatwZjOKhO23h04418ZS4kP1roGbZzIb60iU6oDVVrV4OkzVg
mbDkQBWBjLmsvqVa+pppLjqP0A1FlEGEldCamADteYs8ogioqd4M6gRES62y8xYZTQcX7NaNOtLP
10DkohVbTHg8Ql5zO/h4QsscBm4zKL7lBFmo1LZ/ZB1PsBEWXfju1PtVjPgTnuXbMQK1UxQTAdQA
t0wWTd7XL5N+FjxJ5psu7H93NUAvrPEk1HjbIGjFjjoNJ8vv78qlktg/0nS54QFdfP5lvjVelnPi
Ty3kk92wD60DEiunCzPQlGHZtlXePy74nYZfHZqzYjQmwWgnAaJxb4Z2D9OTDBvuXgz2nhEjZmqz
0VI47iicxlxViHlTDdmkzTeGDc4g9Ymz5VqwwqmfRpDtlHcPNXGTuRYYlZTtwx5l+rgSA1mIG3RA
vzvFQ7bTPViabkydrXGtusNZPvepmS03BcS93NbHVct/m5v/zU1/kz3Cf52bxtlzfVTJlH/9Z1qq
fYLbIISPIEMJxBiMr5AV/spKjU9oCsIMCwgaoFql1MUfWSk+Js3ikbDCpxBJKT71Kys1P6H8jU6b
FDwGegJ4tL+SlWrr9gTIh0BBonXnYDs5FeRETXCoi+JePbzBPtDYDtF0vsgC20/uskdpxND7UGr4
N6iPcp96X8p/i4ycGEV2mQy7q5WtCEBY9elOYt3HzxACjWUT/02tiwZpsNWGOWlyr8OtFrWrFK0w
pzu1DJIbKTFowM1Xauc6L8MAtaQKakmbMbeGuF7mUL/tpuVOArTNNvXEXQGwchvoUQPgCwcxZLN1
typMQ4cCr/PdQ10t8TY1RzNV79CX3Nd3E9pa9g3DG5x35u27Cf7RMXS8mUiTkONIcuN+t4UVdYpa
6/Q2tvkBjuRS2h6zJi0jO67DOoaaykbE46cJwwWw/wBqhcQBCPjAKqwmTI/7etlbX+XTHGIJTzID
ei6xnoCahNNf0nx/C0aALwe0XjYOIBx0PLyFTQaZ+fM83I70ez1BzmBL7h0+Wkcr4GcMcMmAYoGm
ABoWq0coXCdjVfktn9LhICCt8jnLVOtRH6G14rduBocRo8mcAHsKOXMHU/cm1uXXOiXTV6uw6uey
UP4/e+exXTm6ZOd30Ry94M1QsMeTPPScYNEk4b3H0+tD3mp1Zd6SUj3XrBazyGPwm4gd26j7MZri
d9NsjPeoLMSrNuqIXjEpcgWJhHGpKlU3jPErsCIxfV3XrhVs7C8MF6+y9ZyFG1Qyy4UAykY9OCad
/N5LfSEHqShO7aFZOityK2Blb6n08i6PdCvxhmiUBZfgDe26CjRXtpTM4nssN91gF3QDoY3knVbR
1lUBKXqbF8w7qt6Kz6Ws1i9VqubjcdCm4p0RRfqZ62ZGASznOIQwPvgq8cIjo9kgxe3FLMbaVdKJ
d6TPvZr76lqLD1OYjzezmuZXI2stX59wr1qw6Oqjp04pSN1qXjZXH6jfw7HPxdwZjLrzhNxs3Lbs
pudQGRqsThhf4HFi8Ns9UVq3pbiSyhCFRlHaShdOsZOuQNluk1hicizM1hRSsk0EGA4T+W9+TL8z
3daTYtK3kLHZ+Ualm99UquN3YupxceBs3wK1o7lIXEkcOmEXxTFtl0oLFe0LPGheUwXPIbvt1gTC
RC8/5SseEE4+xW1sNyShdjsOEcKUpLUqFTr8BQ99ORr1E1W10tnaGGo/dLKs35ImF6GW58qCxDMP
m5s+aqNjFErFF8HHYOSVYNq9ugrXUZXo9IpOd8JaIZOmFri9sIbpu32/WPkVCnTsj3ElnhBTwyLp
6iENOrMFM5BG0QKf0MSdImWn1JqDQglHR+CkcxdJXAOr1/MLsfCDr41i4shaMdwtchrv60ywginu
++elr+UPIdH7V+RO3aMRR9NdCuDZ2wX4ac8YTck+KxOgLsqt5iU0IjxJUzEZPsZUSEXbGrvSW2lM
T1pu9XbDNj40eSaj0c91y27AyB+GJmw4IIBHPHrUFhuWJPHAxonyxA6KNkhXHsBUrY+px61SKhcM
bMZhbF7oI1d3KJLPBdndPYsjie2uZEzjilbYBsJSaodIq5XGXbWRxzJwuX0SsjFeGAiOJzVVQ9Fp
hrV6YDCiXNaUrRYVoByaNPRPtYF6zq4Xg/SsUJCLzFEnSfGWqGbLsHEkbD+GeV8bTHBs3KYqZ7aE
z1WZ69dh1YpzU8jjFX+gbFeBZ7i9VtenbY0dB3FYj6Dxwjmvi/6QYCXuhUqhvslR0r5Yk97eC6Gk
HIbGFIgDqYzh2sdV/Lxm3Il5ula2KXWS387TmtpQexO/CQVrn0utfM9UbgwqOar2kBm4mRV5au1x
XEIggUJ1UzDdxg5zoz90Jg5Vi9SZ5wGSnj0nuuikKdNJpn7TMa7GRyWNMJtiGUrqHbOP9oPUtPho
gaF/NIXWHSMcVrwwknsHwyJwMYIIMWZS1v0imKkzacPidcaouq1e507c5GaQm3p7Aj5W73JzKW7H
MancLixnN1fT7lxqsN1twv/m26aT23dVGcFNIqmd/UWarM+sDetPA/SXmVxa0c8xh4pel16pTaeO
6tiXzRHHq35VmedNQkYea2H23jiU0Us1dUowmJuXEZTd3uvwiXKlIs5f53CQfUMchX1FKOAOSE5w
6b4FH+5Ci0djKCel3UgqSTAYTfV33chkl1g/mmZL79+i2ap7L0zN6gtZCe7P5GaIB1Na296u4mx0
4jhtnKXNDXAW5kX3etZHjU0S2wAO0xlnhpP1/Qqn5qWT1voRnFrGflaJzGOSVfJbmJZlYDGg9itV
4dHPTa3uJlUwL6uZ5l4s1lJnY4dlvCaTgGlRaoVIH5d52RHLzhlRS2LirnKzSODhY93aRpcgVJzm
9spEer0xwsH00QJq78wiaNGTZMBsSQSvL5lngNJiyKSNe5GRz8daFf2PKtJwksSzRQMXHIYHOmvj
WMaDPnLgJAvBCtXwQxTihatqVJ+1QpHfRLnJAzUbLL9gJobHujhMx4Jl+RgW5fqRh5L4oxkG4yj0
QuEMi5Y9LSBIHhgNqE4lzX7LUGun8abcdszCF2GYzWM6L8ZDLuWZV8jysjj5IFXVnrH3eGN2UgoY
wDMgwZvQV6lr40vRpRknUiZbWpBMsnabyV012aGUhqG9zvWM6K7IzNTGuaW514VWnu0s0panJU3V
x6zmNOBjlh+tmk2VL4YRoRVqLC0eUR3NoTBk83saQ+EgqVP5jc0dTElUqcwbRKv7Dg0lze6T2Ji+
mcZZN9Yay27fa2LixeqQnaymTPyYQLJ9Uvf9aIPAxnu8tYanYknDD22YxsqJ9Ch9a8Gvztzy0p4e
2/SVuM1u4DQRazH1YqDCI7qtqwyEWSnL5FQBJ/mW2mFEy22VwReNC/mjy1b9VahM63EFUA+WIhb9
qZ+hWA8huJmgyMleDIfCT2UVIdlUytlhVQh+M3I53GkZhshNY00XzK8jcOlVWW4a2WwPqr70t4Ki
FYcpycrelvOu/xqiWbAXszHVfRKmRdAWbc3VIS2lirfP1IinGsus5alXVvGNOjWEazmy9Qr+PXW6
NdRhG9RWqDljMwq9L9eonQc71fqkOIfwi+fHXFqUfUIVxBRKzcDE42wWvAjmMae+1kS3cl0aV8hX
AKiElTcvSyNqgp0s0yy4omCZxGYuyyuoax9UA2Z6HlgYFuoMVM8A4lnqUSE0n0qpcOxoeZVv3+OQ
Dq7BULW3sXxMgq4DKlyMIiU0agUVBosjeMToVe1mnZSZiFF1KmanMKfsrhRz9ZgXJUSKXtCXIEoE
sKh0TOW9Pjd96tR6K+AAQU4HSrSisG7IFB4IouLIuldhqUlOboHXzvqc7MRaS3N7bRtt9frO0o8Z
x8e7ns79tyxzUNkjM1/ZSYxGOCaarj/EA0QemxSJ4gLRQ9OZ0iUS2EktLpE9SGb1sY7myjzTsup9
y2VyykJheVk6iaxUoSNbW2oNJejImsS1QQpBZqNy7HKsUHuReQfxLrGjVSlTal0wNfI3RmYUwSp2
4mtdrDEKCX1cLLuv+YUtfLMQnIo7xDWsTq9IBpIJIJGU4lbq1vG+nnM1ea26XM4+gNOa4bwU2UTG
vCUn6iHVh9GRwdq9MerjH+U8FBZrYIoNj8mu+hQ2kXmoa7aZMLUcLiLGxi/jJIWGV8JmYowiWa0N
PSL241HMTR9MFco/I4Dmh2z0wg7MuX5MNC3ca+tcUj8LYdatB22VldJeFXLTlWaejf2cFSnleVEl
BFzGRPuBxHervqvhJ4huxe1LM8mF9yJPq8RZuWRxyqMx5PrYJuNwYwhTWNtyqk/umIftcWkhidjE
GVpvxPjVzhpNy7PFOzglst4MnPlZQVtaYop1A14rrzeSonJBRGku7xT6gfVCeaFZzKHqVOGcFPCi
lGpRo/Rm/AJ20EnGPi7l/AiviSAIgVl0aAAe2/2Aq4D9k2VeLFPD7DxSZ/xr5ptmnKAJJQa7RHfU
UdwnyVXqF27pWSAAU98e3GjqfoGDJmdYZs7JybCIZXfJ20X+3OBc8yRVdXo2UwEdV5ssPjvIcrSy
G88Sk3enqKvWtbZNL3bT4BKvVz33itS5kWxZn7MMRl/HcoS9tgAcIXahM5qF6EYaNXi1ZoOPH2xN
0d7Up3CGUkN6bf6IriV0kXcNbpHyG8OcC55ZtMquFob1oE9WGpSFNHjENFo7kPLGN8t43qF6Yein
m4JnVXNxEMzroC/+ZMW7salUR1wE8UQIqHVL+a6tXAZW5JWVPGxzuxrfFlWaPswBVpojzRg9Ohky
6S+j5eubIBq9UMpGc+VgqpWbj1ZRJx2Dvjpv1vu1IrjSbTr2tail7UNGqXnBEDZlqdP52O3aCKdO
r9PXXk1lgPREtJkdxWdBo/qxK7FJ0ZEJ1UGKrdz9Q2//K5rwVyuMeBzXRBrhf3NVMZYZyXf/jn3G
y/TeOdnBvFXBLozDst8Y8s2fFE8b2vNf4NNfrwd+xtGEmBP7rV/be6PXwqHr3zuv3otesavumszd
DKVXZ/XYCOFzfJcGf1SSbQjFr6+qkbRDsDIkZ4VItN/woMgUCgJPP8ldY/OFsVNddYysKydzeJxV
7HJLbbzc/yYOtX1aJKugiFiNARyS8f7rp+2LJWL+9pU8zbIte81Zum7Rg+WFauHxz5Y1//Qp//5q
v2FQgJZRP/RfIeIgDF7twei9Gh+WP6yYf3+Cv36m38AThNXqqK9fYrA4YeFNaCvc5TGKkBzkCwrg
dPORNzNnkyH94ZX/fa3+8srqxh3+G/LVrGTKG/1X50VX/ak7W5cNuDRt47u120dr/5ea4/+D6v9j
w2j/z6D6/yyjIcnzX3D17Tf+onvoEIFhaSPhwxLhX1bQ/wms68p/IMpAWQRaCFX8p+n0f9I9zP8A
aUZnAOTObmAf/m9gXTKxqiZEEKie0B/w+P8Ors5f+nWvb69LYoOmoP3HbpxgzF9XiSSIGALpkepO
TqnETj/YgyeZH2bk181LOh9hYFGe089tpRIVS3+i0HeL4l700slWEnfB3E3uufYOPfdTaX7jFMgo
+ZaRFzk50CAFOmDpUih3rbnHxlhV/aXGftcTeifbfOq1wzgHWgcZYZqdBHJo6OhB3DEEva/b/eIV
hT22O0NxLTibgKrasQqwyUtfClzo5/cWkLXwRO2Q1B70Lyf5LtCluVQ+CX+bre0ku+4uPafOaNmb
yYHp9KfVRQwTFDuZf2g/k3dS6pzFs/zhkBPgHBpOuW+uwgu8hO3nS7DZjGoDDa7dfnFL3sWjPb1n
u9yNwHcBXd3NW059CffL6+oUD/mREYG3PDRu9gD1wtNvh0+Qjrm6VJHXSt7UB6kGJc0mDZhcsRgO
i6vcidPR/Fp7GNB+Yp2a8SYX3eYRp9j1KHyYweaIZrom3qCjvbgN1sU3ZF+/LORvw7Pxwsxf1f2U
4Sfmj+JJanda5C7Rq+kMlMa7zd03U21ZcfPU1/QDKFfhzTtSbJJ9SwPJ8dQHkuFMn8r3eBm/4ad0
7W4k6eh+cutLorht7ZouRuFe91C38Djt8j56NJ+au9RXS2fKfI0O2M29zWnZ69NAHm3697w7Cj9W
p3+nh1GTQMjOVnkQZ2foPjunz5wqsKyjlH1jel3Ad8b5/l8QfeYsuaNcl8fhrnGsawGdAt+GvQke
cqIrtuvvla88ac9qHPTy3SYwSqNDL+3i/FJDwptUz0xPE9eGXT1AuiwCHTCgDghFph/JTg3meWQV
x2iInWq0zdBXFnckblS4Vd4kZ8TLSH5QcRfAP63wgT/sqPBVK4h7P/daksbNE/MmtXNyZ06CtL4u
+j7FGdNtql0LH/kH6jUU85Wf7ha3uk0wq31Jbqxg2Rc3m2y4vpOeFljNo9PelT/UExjMjXoEmUEd
fi9b+9ZJ77oHeEUmEFDua29SayvYV1WnMb1vVb+0mCoAehYPEQMadqur3LYGU4bqZn4y73Uf4lVI
yW9Xbnox3ejUKI5+S89fmPsQuXTsQZiBEzwS3/yjmfwyWJWLVJzG+rFMbjvrOFP//+FK2u66v9UV
P88aPF8ZIuAmisvAb/d7M+ULJjYCzilkh3XBporZvP3+NIv/zQwH4hpn2mbyDDyKuy3qt1/PtKVr
rBnTqO1ME+43NrJT3FXn8pgF2kV4wmi6gY2MYQtf9U36qNym5HX8IenzN636X+8BdxOEdxhNozr8
9T1EGjSteSLpsjwxdWKnkQJCQNUr9ro2Rkf/3drpX58ZQ8FtTEOt+LtQPTKbYhktXm86ZPJBA69h
UC942LjPR/NTceTdn77m3+Sif33Ev73kVoD8rcDQRoDlYXvJdL/q1002rrrmgG5LokBFdPDnV2SA
/A9LCCNcxdxuU+YBv7+mKmF1lDb4NgXCRnJywuqScayu56g6lHvZa8tXPcBQuXOTqw5OikdQ6cPM
X9jB63RfhB7tca3e4tIfbM6qcrDdXxfhK/2RetlDfm388tCfx0A8brr36bAxH+inA+hJPEWggvuJ
7c4oyVbEW7nziZJeSZJm9JVAnX8U8mtOHNn0VSjv8fzQzwX3znUcn+PcrWSvjnZp6nXV7QvKxc3D
wJaeO9WFj88FOVUc7tWPofqa2xdJfBLhWpnj00qJD3u6dcJ2T9hCBNXwRrb8BVzDDdVAc0dXG5ys
9yPd7dovLTqmpRPDo9TV4jAkM1zhjq6Qg6p6ldK3SOUtFTfddNJw1V/LqxAduEK6DQjCeidtbOhG
rS/P3opfpDMVnhydu4RYgIdMxK+ndRZyjIWDrh9TY+eukOmBadMTKcB6+1GCvpnw5RIVu4Kxsav6
VrTuZxWkdobLgYH/YkY0FZa99qBtNLcjrSnOwpl5ZzaHLKXM8NYZguYZAL7wI2V1pMhZSnuQS8cE
z3SEb42eJAyq0Rmfemf+sSFOcKftPBgOKyfc9xCBUV3T9WK96t7oDg2ozS7vdiKJl07Cs+wPU8n4
x4vbl346KOPRkGjeUJL6o/A+KieSJZZsl2Bkxa3PPWTP3SFrgBwcUX37CkkCqK6RcFRzr6ux+Zhv
9IBzZgL1LNyeVKXC0xFNEZLxHMbnnolDTwGxdgezfh6coX5iPHC16nMmBr1bFg4Av7STBmczAk74
0errj63b7vGmv8qvIPF+sUMqxNDoGJ9HP7sIGNhiNiuVfv7DdIjfu0JNe7cUNyYjrjtM3nwCgGOB
7KB6dp6KXw2O288aSVbraOtYBDZI5p2OvfLTFOW1fkhJF7nnpVGDPEj38d2AhHcwa9sIH4vhQwRo
tA6rtauVkzEEWLGfoZcBMdCZ9i/Gp+gZR2U4lLKtwZM4Vpug+xS+UYKMbrTrPyU/roEFffm6hU5p
3T58XBwlCuTJFcDlXZny0snve6J8GNa6ybJjg6nOOl4EWEe1LcSeXLhpfG0mBD12hdEuBmYLUUeG
IwmewoX9mYz26inwcXvsh9w26Hb5XslOicJTLCqf4VZxXc7D7NaDJ4tnQu0mJ+12deZWr1uUF5Ku
l07BnW2L3ZoDhcPhur4u5D36AoapUnzVz/ljyBIa3Y2G0pFElr4r8qkR0K3KM/M4b+wDS3Q1VlNp
b8pV3XC65SYX9t2y59noTEK/BmcUJTfMdsv4qI5u/yK+NYCYeKfyCDhW2gepuYlEb5DPi3HsGpIv
gG79BRGR1xHSVx+V+sYUnvX0eTYCBn9F9DoOO3XwR+NE065ZdhL7uGQzTIXrQAZ8Y5vOFHqF+No+
Jfj7UDFsHnRyy4LnGGXzJoarLnbz3RDFJRwWcU+AFX8q+yijrY7cPLgTxFkP2XvznVznBwNxD2cB
BiWYA38qjA8eikv9tcY2NV0avzISrEZX52NVDI1Bu9zpSfNr/uKxLpyl8BoE4ukJoRUJLQqnLF+I
4Rulk92HnjQwLwoYyin3SeOMn8M3kB2eOQuIkF21NsgpLYQunBiFUcAQAYXLnC6eJ9wvy9uyUpw8
fM9wEcg4u1Z70V21/Gpf5uJ1Gt8NY2e2frR4o2IvzESGG8rkzR9I8sEciJK5U7k6jd2ku6xmtCKX
zMPrQX8d5u2JM0O0Oif8nhUnFi+icpAbO8Pk82G4cMA77dF6VGXelK8YhPmiVHMK4oKjIH1onvhQ
/WnLrNRZ8+ouMZg2OELkjTGVqU3UhfyWceU4tcz6Mo5w+sRDt2t9wwwUv7/NQ8Q6wZQdaus8aLj8
qU9qcV93brhCVueN8+CZyDgNQYLpdhno73nitavfa16aXDf1i+RyXiH+iPpLqJ319RSpO9NrM79L
booOKYlwVZQLAPnir8st6rYoO2SU+jpqPpcRLc/lhk4vm12TrB7JVg1kjC6Jn3sei1ZyUBqSi+aP
vZXUaGM2Gb5B2rg3pU5M5hsagValpvbVybXKG4XxDF+jOzW2AUC/Htb0pjTt8jVPr91wzbsXffYM
5I5vGkblyVsKFPsGJKWw9xXd610TP57lR4Lc33SL/BBxPMHpOPWKa2bHjnsx9wvTESwbA5Z4j3NP
dyyIch5fmobLV8OnX/tOW29VdzEz7ZacHFvxc9evMweEGWKupKLmuxG5J/Eb/FrIPovPleDpoVct
jkhQsaV4FmXPEXFXsGVZTu9mvtOf8F2OaYZt5cTojKnka/xFH9zuReYCXI6dPe5Xc9tC+Vftx1/T
JX5oEtbauu/u8nvBWV6tmo7LzrwkPoSvyOs8ufIzZsQYDmgo433ol3J47bMHodptjfkOqy63XOw4
dCv9VrEe0uzG6O5NmMF5UJrXNqIvuqjC7dqczeoW7a5c2KwJ4YtbZ3g2uBqsT5xVFqfsvYXpxpSc
W2vPNYLA0SnCiyw9wKefPKPbTctNpx2pHhRG7LhZjATo+KH1PHhNcT+He3gbzHRM694agqE4MDQ5
mhgzsETAt9kLHIMjjtv+8jYylqi/8P6QXKPedSVrhm3nAg9wEunoX4kGZZrMKB7nfz5cGgjxsXfT
bl/Ir1FCc555ZRsU435Jg9q0udRMvscM0jEDCUfNdv9KGyyCZuJUcDHemyj8eiedAt2irPBgehfr
Ppne0yEwcj/VgT9snVkM6i27uWo7xSexeoMLyF7apzCHsNBAjAKtwK/26zVLcBAUecgUvpsPZHSK
n3Q33A++7uZPKsjBjfmKF1/strsZ5ahTezR1PE+Y4HjV1ZfJl33hrXiAxBh7m9t5sjcCzXS6vWyr
R5pILDtbv/RwJXGVfebnEPjfswcUM+vV3OfH6bPdbU578xM8MH/1EtllrCMyU7vS5l2V7eV4exQG
yP++RApH8g/lI4fkrrxOXBCH6WWGIW14whmchnXutZ5A2oLoo37eb/8wKVtQI9bhDbFcD6wIxzhU
YMDhfbevv2nhvfJb3i/mI1BLwBO9LbgaqWiBG/XBqZ+x6Ol21kIgcdhDx38wwuc8ceheU4VW5VYV
b7F6ME2EBY9ZT3HoFrSnQA+KU6Uni9t2kyg4ICi9JyOltPm6h9wxSx/ECDT1ICgBQna7HVeuJE63
Gv1j7IlV6pZSIIjnWNc4ITI7qhxjtavFH6VDpjjaXSdjAiW2rmnZ3ef8sd7JQO0dMdZASNlhtC6G
kvnyfaNcMorQ2bxL68Ns+dMSqOTRJA50CkXzlvxAAc/iqXpf/LH5dBijW1LtNvt53Ve5A/5EAsGY
7AXDtjxZ35l2xsH3PJGZTL5azDCJKZqHFS05xmXokOHc3K1chOAxHcygi9EBhKPxKyJyjted/Nq5
2mHejQ6wmYT+nitb303TUYlixxa4cYRlN1c/zAqOxcM6PSKfSPuLoh0BX2oJI9oo722hve/7Y75+
xvJH/1H9yDabWClIjA84SqkMVJZcjeHdouiP+sadl8GOxNlOh0el/FpKVBl2CGPPEIM4fYZb4QiL
23OHaIeQgkARTiZTKnc1761APYnNWRCDSiVHMXuTocWDtiwARLsVszyuhd5eC28ID3N6aJebnstb
XEpHw47sTFrc7PaO7g+37bk+EN1pd6fhhisCmirQDcfl/GFdzAeDv+/M5W0034d8CNa2Ih3aJ3X5
udOU2ldPdCY6VeJ4Ne9Xp4MRNrk9kdFkudKei7dsaZ7oW4EaDXrO2fJScJGj5VQvusuS4XZ42wYS
yb77iSDYA3btKgU1DXbq1bpt7kQ3PYC+PQJM+SNOQnkwM+hmV460JLZ+K+6rk3ExbyfC247SjiPK
Va4w1iJPumgBb2fW/LwKxvygOZPoytDyZrf06rNVuCvnId2QhskNO6OGC/U9uPlVAnFbHE302Azu
dJ/sqdrxNR29RuVdyaELW3m5VZvdZpOXHkKH2La36llJ3aXaNevHGu2X7E4Wju18QNdTB3US+ga3
GJRq/mJBd7wvnuMMxdAVushGe2ZYzkf85lCwl12CSJtEPZ2i2ZNjApx1xGejl1BaGHdSdomqOwWJ
nUHWsjXhD+F1GUyXyaJP/MjE21BLaepK08VsD5UQ+Ohdrrwu8/OgeuLn+MSJ1IJ9VV5feBE1hOIZ
2jEzOd/0Y008Q+tvOnZzPxjBaLjjt2nsy+7aSCcIDb0F3e8+zu5L/nYcc1nNCKRRmA8UeZBPxc6k
kDhqXHqQrMFhOSvZhP70nFq2UDqgA1y90hEYex28Cd7nj056jNrnPkY58x4LI/8X3e1DqF8z7YfW
f7Sg41r6HLe+xSWHCcAUUAwWPyBUz34ys15R6TD/7UqHS2vkG05e0UT1oVMNbq3shdwrmwCQ0+r9
2ZFfsIiQp/tJ3zXRuwSpx7COSX8YgPry916zc3GXBbRAh8XvnxRq6iOMP64OgdPrEH5Oxk7VP6Rr
/Tz5OTc4QYl2M+4aAUjdBo4uW1+A40MV7CvMn9MjwHo80jlEXiHshcbvs/NaufqwM0LPnMiOtmIn
tAJ44Xigmn3QyjdzfW8kd3XtZaqLHiqxfnTVw2LehMpX3UKV5WDKuAcY5bGZTQcAdg0GV4TKDjh7
GRR3MHcbfNs8c8FXrZdFHwU5hrAwDm0kH+E7uGpMHELlrbXH5b2FBxtX/UZyoAAiSeS0NAnKAVmP
39e/EuC1QDswX+uPVFjzs4BeRZAOm1VTAsl8I9G7jUgpZwuNA2ma/lh1FvL21j6o2d8o2vzkS2k5
KqaEqHfL2WztEv4T5vgIyE1zp2k24WAOnQjXIs7FRQ4yTnQJ0O93u7xx9RXO+tgpp4zJ6YPTEjyg
eqV00AV8x6CaNDaEGAqr2JmCKuARcHKK1oERDHcP6rn8hn2SO+zj7bvqqQs5UjdAZDry9ZusjdF0
Zk/fbc5l5kcKF8AbRqw+Mzd9xCekelB+Wraimq8G+535wkjOg2k3tzIJe3jBuOYHN5oj/ODUsrfv
X+bfhOE0l08m9mtQ53C61Ut0AFuMACgRe9BylWCyHklFcXLT6wonB1s094aTv0te+FzjMMyt+ijG
rvSWA6GsvpLtovomiY4CWDMfjtBeq74AYUm09E50C6otP4yH5QX+zjX2hNsuChQuNLpKsHPgHsRc
NhGdWOR7SsL5y/ObPtU8+NvI7h9kAvJvw+Cf8OnfccXf4FoB0wtT6SsV9AZr0ZN8gCOLVKDi+dCB
Yi8c3VkevJ2OmsyHNoFvJLYY991z8SckV/ttbvuvt2KRl4EbFlSD3+n2q6IP6wh/xwW+XBxaOjYJ
+EK8adk0fzgbR5bhFb+ILXhBwnmxvGWpE6nklG8wtBFRbD3k9ARCeoz8wYFZEd2AbQCIDp55kflh
G0jBcIKed8G/1OPW5m/byR8H+j/pCb8D/vp/fRTttxE0ThRrrQ58lJIS9SDf1fsxPjJ5otfyKBP3
63HL3Cnd2If9f/Mz58eP/cyh+vLo5W1xvy1Z2tmfgMV8q+2j/ehpVASQrvlZ5Ms3QBV8+N7pH1nj
7AX9Y9oZuKQa7kAH9keg/R8B6L99pN9mC3WOT6o5/QSgN2R53CnB/8sM4x/nB2RfS4yFN7m/+duC
rOHLDnPabjMMKk0+ItnT9DbkXrPHYCzcLDSff9gE/7Ty/v6av2mPVDFuRnED18VDshvgKPT3E5F2
B1rZ8bbimoFR/MQYjpOQhgF/RnPDWQ8lbb7O+wm9//v70X7jTvzcCZsnLb7UGlwbnSH43wcMUJoH
M0oWwP5z8w0eiNhf8QtPoYN6po5n1cfZLn4qOZ5WV3k29yocx6HkQuDMbh0VdBQnYid6SN+Fc7Mv
fCqDl764se4RXShcHfvOYChgi4HxmZ5UjG51gBJYvzaTszftQc3w1iAN1q6emaX9aaMzyP+HYQaT
IQgAeKZbWBv/+vlCXGKmylxVt1P9gQqD3uNzfh0/Zc46BTaVDYFRuNkGDLEXPhEo7KILOTLH2CvH
2QbVwj/yA08dyqHFtT7E3Mula5hSu3uQt1QQm5P80GAscwUXmF5kxWlOuohcv3UZvKdIGPAzP5bv
NGriwJC6CIxddmfsmjM0xe2m164hY+BH6WMKZhI75lN2sDz1XpN366U4F1iLOALNhIkfqxe6XP/0
wrfphfpKu6OUJZp62lNscylsZtv4gXn0NHtxV52ICfas/8XeeSTHkXVZeittNemRp7kWZlU9iHAR
OgIBBNTEjQRB11r7unoHvbH+HJn9ZxKZRVbNewIDCAKIcPH8vnvP+c42+ypSLZ8QUbI531JyDdTP
NQ77XU6qocsC2E3rEh/JavLIyaO7u+P7656/di94dIBPguefeXIO/bInhMS4ItpnkrGSccTW4smw
w1vkJq5lD3faS2asyqNwDDfL60BmkGdnEQFA+YaELPaCe3WyfxU78AGl/bwE/uUcf44dIFMw6duI
c6xiHxTXuoOhYMtMeCXYCEi/f3Cs6a0NjsB6zlmTX8LHET1DQDNhQQbyrD6kt19ee/94q2tLDhQk
HTLKPy0vU9UHDfYpsp9cOG2MCTxzubgeVXupb8Zj+OsgmA/H998OxV/+5qflxfAlXBudpNoh99ij
7nS0NsNtfRh2xqXYBDCb7onVYOb0HabI27LNCEpHkFZLJ7vGsr4eppV/LRxNdQZUDYa99IeWht0y
6kwvjPIdOrH+w3CZLgNMjceCKSiX5t107B+g9rzSaWPHaN63j2zzDScDG7z2z/QT6MfReXKpoxGw
uvpBvXDzZMfkTr0EO4IglcIe9/LFYopzaU44T9fJO5s4Ou8eo5l15wYPE00rycuvKL8VbqDBGxxU
jHfjHmUGXPLDQg1P+J/pSTtOL43r3+sH/WXeGvulhymREdV9WQQZjSvGq3RfYuRxTTe4WOOqCrx+
x66fTpMuQwJXvvY88NpVcNc+Ua/Pp8ldmlBbjW7PUg3SsTnyVLT7jb7sx0W3vZYemkkw8E5k98fc
Ixv9e/KY2IsYggbxMktx2Opcur0afVxxhZt60sX3HcEtCcFDOfEi+mthR+vS1ll5T/4qdQKcqLWF
G8omozeQvMWbSuO3O7RkzWhMHlf683Sgh/61pd99WQQR1q7mN4S0zM8B2+PcK5zsUTlbm4HGFg2/
Y/EYPPrH9KFzlJV1oWGwt7bhQfXUXfBdY/1ytIHVuGC0HJ0xB7rZKT9w9wJlWEpYWtnHX465P/k5
P55CS5iyqkJypJr5dKvMySQCqDNZpanCVC6yACUOlXPALD+y2XsPv9AMKuo/Pfj++ic/3SmibGVV
O/An+/o519ZJuqMNZfi7VEVjzDoxbtDSIiks3UnxrOnez9/r5CZPxxyvi+RKZDUiyB5mxxcfOL48
M6MvPtE0TvlgVLa+Y891a/dKaMuEK0OXLdYDOS/tiuH4FmtUkrFdWikMI18E4jud9mH8Jj8qzxNb
kuhIb6eY6EOvlngmlmYVP9vKcsN7JI2P6bneMATiPuxo+M4rMd+LA9OMaM9uerk4nCjCfMs0lPk0
+dtfoq8KEeo6gwLhoL+29JJXtHXD1lNfzeNyvBmL2fx25SA+FldmgFhVxmfJ5YmXkgmGwJ6u1D7b
cbcy9dgo09LhqyMcgmwdeIRNk4voBdMGsm6GZeUqQD0lw/mwS5/dW8t9JiD9cTrNKS71KWRFoIFH
vuXX/H66DTjb0EhJO9XcWPM5OS4M7viJfUmv2/zelruHzc/sCdaaiJVIPYnqk6B5bO+0Dedrm50E
MjQfELS9IG2KwASdloUeOYgXHfInwEncwRHaO5DpkiPXTlrSBdu0BpYVW+226LVypFkHlpXuTQtW
8ffIcLq36o36v6CryDqVC3tjzdYEDV8ospsyspWOZgj3JoTNestKWDxPNSoGHvdkgo82e1pRpnMD
njZ9RT6FpoC+rvZdXmXn8LUfVyfd8qrkwI54UcqI35qjcMqemb0wOR9sJhBY3grwfOz7nnI0g+Fa
fpPWNKi0LwxNdGaLydfgpO5CduHL7DR8bxM6WZ5UMQpaM7pZhQ9M93peEYP+7VIdCHZ2kN12nd4N
m+BpfOw9LT6Joi3yYD+L7kfW21Vi1laNh2LgYOebMbaLDYKtS3UK2KMFdkmzC9Ieq/zN+rYUFMqZ
VkYTn3twzeVuNp3McsfEoathrnHRmGeadU5w/pXydmG7/k3nBHCE9E1y5Elw+LRHgIApG0NKuFjF
dBw3a7A3v8/PiqvecDva4zbbmVvJkzaBwxtxa3FFNQZTixMHYMeOKU8sXpjxpbhn946ygSrLbmP7
Q0Tw8xJb+ftKowNwQGKKCRr37GdKS1vjVpdjLp3xzfT8neX6u2U7VjpI9ZzZo1FUeVcmut8HG56c
U7wtvYGBDiyTi2NmDxuitNFy9G5tQzvZ1vEv1kLpVy9wKWT+IjLq/RiAaoVmjCjHaaWg7PR3jefD
slkxIFgOm4Kxvvr6ywpp2Vz8WK2Q563LmPk5MESofirOUzysahlwZIz74Kq50sa0+536DDzmv5Av
JC/St5/8NeXTTjkzI3ECh8uK77Zbcadfta3GFmVNRh8KcY4xzx2sGF8sbnV3/DLyoCd4iI2PRx21
7HN/dREv6OJ/eEWLKJgrQ+RQ/HjgI7jASWCg7prvrXvMAJUdXxhdDt+ZO6Og7V28xsLbEnGDjKDd
Uq8747Z2dY9RP30KyVXuKTKuLWzSh+q6aFmCVxCr9vjYudQd1o5xAvLS+YTnU0CxKNwFh2x6WiRr
WH8tXD/O0qfz2eajz6Tbu0gdHyRnqRPme+2eC29HN0lcJmP3cDB/tflcbtJPZwSgNvHj6OkWKvOn
x34S5ljXsNvZEYJl9MCq6AgbZunb3AWHpz0VsB2ME87MQ0XYxlI9t4/jTvpuOYOXn0OXhVHxNFJU
Br7VO9aR2dyOwR28ydXEZtM8acg/18fxEm+Lp2FT/SpDSl9e4d/eATZxnNWaqhNv++MZzI1xTmCk
/t5CqBzjW/S9RROkXMY3/4rTfTtvWxc9tzceFpVzex73lccO+mNW9aRTxoH+pNQpDtmNqAJpr10l
7jxEx1RyT8kxcUKXaveOMV1S0pmkNFMAkWduZKvXJemQJL53GsDX4D77hTGGoL+/vTlSFWULOSlQ
Fkw3S9X2l3VBVzu9CvSKgTTxKvNhyJ30YHpd4RH2uqnpG1JH0CahCO+upbmJD+UWGSggLNffNp5B
4wmJhdu81g/dpnczdqkPzU1DMbRUnUBQT92XinnAlo6bo74GLoKjnXnsbdFp6GuulGf4FHZ4kXfS
oe0g9CM53A/GHgRA+YB056g800kIaPX7XuVFXnlf2wy93GBDEvN1uZuza2ArDM9lEkUEBs4rP952
4nlRIzrJDocsKnTyTunxzUje1mB2twjGEQpxBu2ycsxt5ixB2fmlv/jiFvM3RjP0hCTpwYDz7fBF
/W4emW/Mdrj0kdfZY3KlLnA+lhLGTkvzat4s53PZm5DScDc7843SJ7iUJ8arwS7wSG7oV+UTCMJ1
JLqCZ9DefjW8NnD9jvCVzAM/Krv1brxT2UmYRAV6FBlvyw6yYh0oWaM/rEr3M20YB1noujsoxzJ3
2n3twER5jBh5K2vLC9Ypc/bludis4+fKC7lpkBSsyitRXdAF1krjauvyNe/sRWkhIWj8atwmd730
C5QvoCbztbGV0WYvbDF139j0xlEb2b6jbvzr6BGb4qHN2lYP6r5o6StOtumiGWS4GW4WIej01XTQ
hcVELGHTjm7jrruFrnLy76kSUgqtlfnMqmTir2dcbrrpa85SxwwBvaujdXa7X8IZoktmeowQorV0
NEqXW6M+9UdSfxF4IjSK1wDjNsZHU296Wvro/+pQ/n8jzr9JC/XtP3firP/P/27f/8e3/wnJMarf
ceDkbdRO22//8fsP/mHIkX8jK2GBD7EsSqD7F4nxH6Qr8zddlFTiLyxaIpLCQ+9P0pX4G1xWGc6V
ulj/UD3/y5Cj/rb4ASWYrjKRVgtt6L/jyPnc+BWXwFgoOyaBxwaOOOWTSD6w6jJpREQf24FBHqkm
IGjoGiw5Q5TsN7R4v1Dl895+XEv5k7Bjl/hPEokJx13e21/X0ronFzhCz1T2YTvQMFQBfK5kXYjN
h043dMsFWDzqe530Gjw4MmD5+iiYamy9zSFwe3mbgu+oIiimjdbBl7RSM6xlelgyWPyVHKa6XB7k
rhfexFSh7+pPxRzs/Sg32J4IuQT3pDXRO0FunuTXtq5q9mNhhKAYtCbWWUXMNNQbKS5hcZVbwbyV
LNThtiElSu/2wzAwUq5CWiGB2LPA1URJ25rOt89WEsn1szCoVfUg+sroX5u4qRNH7+MaWWTbWui8
4g9XcbM4Zc9QwwsWAq0JNJYPhCP9ga6VVtkS9B/2I4OgV56FppRB1O+G5zkpw71amaX5vatDQI2r
3GcKvJeIGTZdXR4p4xS9GYxdKkH13ja9WPsboDcp89dsLvDCSPmsPOdD2KRPKtAGNj0zgJoOQmNY
EP/CyaveR6uHo0GSamseg9Bv8fV1USBudGIc9E2dV2kBeLKOWUQj0Lte2YrFjHo2nh7UvInhkAy9
MBevoRUCGOjEeGw2eaHrizhzRiQeSBWmLzhv4Yw0WayFda72yiIy6DkMKDV8muapmqJWJyrCzzYN
rNKI9VA2Gi+a5ZFRa1B0SrftuhTbcNiZUXwQhCjUXoLRf8oi0gJRqqh0BSR/SI9dAN7cDQxBYZBQ
YmtwrXyEs5DnATuKvAkLxG+Qf6wt3CvQC1lfy+Q1VSlbe64c4VmJw/rUdWP4fQA5gfXIEkzpTq5L
KDVAU/x7uEWy5qS9JBMkk89S43Vi32DdKgcdpUDCNbvSI6Dnq1j0tedgkmmSzBIo0pUldxPdgbJA
5JLkSvdgqVEq0I5u0ApqFuk8bgmeFkVHoqNglcohKjda1UzapoT0o+/KrvbHvdqZbLhhuWTGOa8m
OpdJD8RjXVR6Vu9zo+9wT8hya3lWY5nCKkOboLl5kyMOT4G0KqtGjwWES4Hcv1txW/irLoCXuzL0
VkfNkJlSvDaHOu3XUGETa2cG3aKpyZiJ1NLIXxq6DDG0YYx17zQhZnK8+bOY7bOgq9NNXQLB3eRQ
a3D1SmLanUJjVMW72QzKfiMnhZAeMlMHn5PIPvNecZBGtLBaghLeKMZgvupSnAGK48Vajm+yGlym
0kAcapZ1nG8mZmXk6xlGgzVQGkZrJwFOgdieijFZioaScxlzMni++hHZC33vA1fRtSquuYH7SttN
6dTmR6vWwmwdC+liO6vBWjg198c1Cmbfes7gmrq5H6ePlTrqFU0vNWLWn+lG6wra0EcnuA4zyddW
Ib6VmTUij/FLS1yroVIhEkhk47HWMl9cgUEP6AskeVYxXIF0hO5a75v4EOaSLt6VWSRT/bajJR9T
X2/3UaTlPmMaTYhjW4RElNl1Oaf9JkukQUEMEwSkjc5awjO/iND29q3Z62s9N6WQnbM5IiKQ80Ry
Gy2sgdINTWHYSqLQjlHNLPMvggy732sgBaP3UAQNB5Oi96h4+4oFSBrn+gk6iNB7UJKSF9UYs3BD
zjsjoyKQGqYa0piXjgG6eicKHeIeswmDcdWoMuO0ZJbNyS5rMddcMxtBVHMrC5IX10kmAtIxWuU2
aQw8HXbgqeQahhHW98wl0dOmTYruTDabmLJUFSPStvW2QN+cyml0UJI0z9G0KCVetnEWUvpnddsy
ss78uHHBuUXhgWNQfiFfs7l10KsjmnUyjJasmmdu38rP0Xx3bSAg7QlN/zzLsCdss+jR2KVB0H0b
hNQnXrUI6ZXlS+i7B8HZLLfg5VKGUrlY836i2gCcXcVLt0fKSsJVUpkBGPziotvETTXdMNib8SPB
LsEp03DxXuohbfCbWJ3V7weSQ2YHgk96UsVsyg4saf1DOcodFlfRZLEKLGPGwmKwFoDrSbRA+xIV
rfymdoMIPaYTROOoV5aMLtzk8WlLFSfAHuOMbqCS4MJ/AYkhd3aQVyZOjcafSKZrapDEGnwgYSUQ
OpI6RRLoCEeJ+NjFCT+84J5nxuJW0yfbLiFRYSd3bXtMeDooX4w00G7CWEY1/n0i0myOMXreduYx
szaGPsRVW1NBha2KBApLsIqvYIqVwa3KBG31yNrLkyATAsSy4BToHnNVK3Cpg7LyikokjSIrxVE8
jlEjxHYEmgcpzsDjAJZPNLZQwSfGNZYUoCP6qOj+W8XtuXzP79v6/b09fin/ffnRN8AWdRSE7f/6
8UvSkv74zUuw0w9fOB/F4V33Xk/XdyA1/Ci/iGCl5X/+V7/5R4n5MJXv//Fvb0UHhoLfFkRF/kP1
ufRO/vOy9fg+Rm/F337gj3LV1H8jRFRh+27CYuC+/LNcxVH+GxksGBx1eA2aplIq/uEfJ37KIKye
OG7ZxCeuqLTN/gCzEj+lKYwcLIpZCQg0dIf/99Yvv3cPfpYx9SHh+LPJsHCd2XvrlAU6hFRZND/1
52qllyLg19WxyEqFtZwOlpi216wb22vSoNqvjUtoqONRNaLp9w/6vz5TFHJFtOUmH+Yex9Up7ufo
LQQLhGwMZ8acKuLOUoLKFdsFwq36N6omJ2nNbpHiRPKRIho9uIwyaMjq9t7U8gHxMT6nEnxhlvai
oyx/zS9r5hJphd6uS05p0qjvcTpuCbQpX42o2ZGusRdZ3WhhT0bodcaAaMaam7Pei6VbjFG+jpYv
w268/uVc/3FAf+Bkiz82mjiCnDhFBe6hUscp9It/rL6jIUrDpC37Q6RHMxTwtKjOuYBzB7qzuSEb
B56ejyh5IM+RUrjNLn6SMH/PInPVB4CYQMmECXa8QMMV8E32w6+hGOag2+XsAuio3yWq6RFtJB1K
PUIoIGLE42aSDpGKmKM04nw/qZDMkmghUPqV8iRWkbBuGaRA6Eyfheg8TEb5khNYw9PMrLHkV6UT
a5nkya0GUiKRpbu+F4YN4NOFFRBW+7aKy0NTYHGem3bTyZpwmLNoukyhMuIIjHLbH2XWVkg28USD
TyBs7C6Ap+NBHep3oVLmR4Wfd6LB2gcdfi1BHVHCdvVw/fgsImIKXYPXZz6O/kqXH9sUwYYsB9bb
QNaOYaUQixTYAACChp0vmAaK81g7G+QHzLEw7/NmwlTQz/s4MTLsEnwYOmkLb806F4DJVm2/lLYc
/H0zx63dlRGGhSDAT3UT/NJ8V0284/W4CAPxNnTyIH2f0+ZiTkL7JW2HBqnlJD32VAnrUWdy8vMr
5++3HnmJsmaK8FL0f7hwZEgqRDml0kGZS5kpXubTgaiU8L7X2/jczqnrt10M5U22GL8VvvhVAWS5
ToOs21k6tUcHh+6BvBzpAn0LowZfsT9cSp8erFGYY9MQQRrd0l5+kUQjxn9FotwKKmqGUz+Lqj0a
4yjW32EP4uWsJRnD+pkoJkJcifC5KXrdbxXfkta92su3uDL7LY9UaT20DglZyGOjnSRVIMhK3TAA
dJUIVjFTr2eBX5GZBspTdRl/TbN48M1MOkjG488Povrp7oOsYRESwIqI85wsFuvT3ScVk6QKoyzt
fdI2IU9NL+oA598w4pUpNMm3eAgnrAmZdi+0+riSA8qNRLVKl018+ZSSlgsnMZowdpjAmmphK1eA
irQeR1ag388z47eWqs7V1OIMeR8HatWG+8wQ8lNrIqUhfmurAT0wFf+lCgrGK1E1nRS9HHfh4tQt
gduZmn/SEU+cPz6E5mKKEKWN0ROBoCedvvnFMfmx9Q/1B3s1s27TNJbViU9+XJHyKCRrjL+1j9Jv
eadER5199ZqdH4oGE/pV3WqBSxKEdj8UJAqMvUSCtqoJjkTSm8dVqdw0oJ1h3WQXzuxEQ6BjPwM2
7Ek3nCTOv7WWOW6EJi2OUaFRkJplXxzNblC3s6zPt1TXStfqtWYnFVkFtYBdTsZO622yXoygSr9q
NCdsoYkCT6gR/hB/MhxTYtXWSl5MX7MOXUMVZK9lqeMIr4d+p2iFdScILdF2jTZ+lbP5pgi/EtCp
P86MPg4cJJclnF7UdIJrPk1x8rkQ9DyekB2reLRHX+Yma8Y0t7FbSF9JsMJmrQiCXVRjeF8nar9m
SclWkiI010lGgU34WeBVY91emUg8DVaS24pSV6cpiUp7MNDeZpFqrsypYXCs6cORJ2RBvlmCBnqk
CZ/AIH3IwOy6xAoGh5qlmN4kPrd0FBl8BoS8WXk7HiywYcQrxgf2AMpT3+H9boP+BsJwYo7coKNU
J6x7su5//fm1Jf+oplgOkaWplsmtxqNOBWv647UF2BBcXj5Ue93ME7dszeFqGvqhKGIBpHRabFu2
ELY80CuoxizDFMCSlcyd/xbtFFVMvtVjhwOwFqOLHoQl60cwuqWe3nSZznet0PQHUllgYR0rpu1B
LLo/fwfGpxUDnr3Gvc1oCCoXfb/P7yBRUlUuFa3843kt+bp2ZW8bEDbnq5wQsTzKYYY9qlDlYxi3
0ei1CluVITLEaydwkUaRhNTOz6Trx78ZX0ciTK4tDBY5nvOzWAWs6TK5ciQA32kQm3FiKjzcJzP8
YvVJtpV7Xb4lGlg1NS4qO89jmhpZqz3UqvgcKVNK2QD/OlQF6zKoWBqM+s5fPtQ5EgSpnflluYlE
ABdWGyXZG4nN1GBSfO2VSNwXcqE66dDHFzExcTFU+ngZ2Wtu5YkwcMUIcLHHhJKEoFw3CQP/QVHE
xzpfgJNR9FVQ6dLPWsBE31A3iRj0R7Ihpy3JRe/BUplYS2Xy8Vlh9u8ge6GnDeXx5+dJ/YcrjWej
xEkCAkJ79lNXU5lK0veqMtsTkdevs9ZwxLGvrqje5Ju/xOyocXVNtXaHBLs9pZb5kMzD9GoGkMTT
Tpnsmt4GmpJxvqvEAbN72s9f1MDAcdXW+Z2Vp+mBANjSnhnQS+wIrUypTjJeokhO8sufHyhZzHUm
lYYTShpkx8RWalE4/V5QGsgrG4sQpClk4pEgfEkMX6ENkwrMGSE3a1BvT5DKbj8/PJ9IGhwX9gBc
vib0JypQtgM/3ogkIxIYAk9zlw+DtBmFsblTJiJL2MCPdD3I+GBxt0nwBHarCcOx6ZTSDoOm3pqi
QNekremaJFhvO/bwD0Lu53YhaPi9oC2fEy3eFGmsfJNl/T5Oq+mLMOQUZ8BWn/MoNVaRlbZerimD
I/msh3WsPs9GN7n8pWw7lkV2J1mR18nGQbIC5ZZnXILLV3IocvZMlKE/Pxzyj8NSDoeq0h4A6sfC
zaH5PO4VdDVVLMgxGDSkePS4UYITyuNsgEdQwuFozAmLsB4miVuYA9Zdoy5O81x/lw38ogON7XUa
jbXXMZO4pnnHFqhJqASENSr/koBPRf8G7hNreBe+xVOJ27ETplufolL++VuRftQSfLwVetucXuBi
EuPfT08hAZQpHYS83PndIN0RbjyIyvxCUuBZabrIq8dauw+iEXxF3i5SrZYuVJChpx+HvCMsUmZU
ymOFZg29i8nHg9flVLq/eJWSLC611V/2jnTMTYmZjoQmlKgg6eON/GWG20Tl6BdCidbHJ6pohAuk
WbcBj3U9XuQJlFN77Ip7M0JwGRFtbUh2PaN0oK9B1PCpl/UdtOddJUUuvW47aMtjbBC3jRw5ntv7
Gp045Iihkff86KGVpVM4difyR1dl070WoXI7h1LzJVGrsxz44BnaYzyYx0ziydceZHSReoXvfwAX
UST6CQjrCqSqG+fmM3hLFs4IDhmRob3v0XAjyexARuMRdoPGY78WlF3SDi6MdDdqC0fuh11o3BSs
b5PKmiH1D7NcceVnHGxujamMNuzEiGKd7ZpEn7TPvQQVeFIH9pDQ+32JzZdsukFcM2gCK/sUKmu5
Af5aIcy6N9DovE1grnRbzBBUg1etzuml4M2GMfXRQ619H9CMhRTqoe8FVANhc1cLpBM8LoYMy6sR
kAv3Pgqeztwr/S5umSaHG8q9RANSvgHDH4Op1UAiFyt/xMcWWK5itoAwmB1tQO4eu5BN1Si7dPye
+iqBnE1XNGE2DTdLavahPGyyWbzTxQqLYepohXL19eKh15SjNGGrVtERqtsgAacz4baL8UxSmmyi
PvZEo7lr0nknzw37VHIrI+NBBX3R0yycceuXix6xadyy3ze4uzXjNRAIK5Zz18ieS185phLQ/7i7
C+hll2SINSi0MBGb9yIssX7cEOmxqRdPsMio1hRkoqAVN0JX688NRfiEIfTZKsr1uE3VZVjyShmy
mkUsZPKFTGECnrNVGVya+pGOLpIoJg7g8AyGUmY0MFpIMLSd0zjcqJ1/CC/k0j4Gs3IIwkhdDcnw
Pe3odFj61yjot4GJBiawnNRs17Izdj6w7QKngjgjefYp3rr9NHG5MEN7bIInE+Cdgh1YvWnleezX
lHvyjXAGRf2SCSHhvQHO3G/dBC9JN1zybVfEtzlJlOLCeu4YVc/dfa9AWUtNnLiOwv5efWjrl2S8
xQBfgtdGv/TtQw9U4XEgOKVpeTLdATp2p2jX0h1GeGwBlKtRAp5k/EXVjRxEW/HRh1mtJxsQ/3Gi
WtvZd7toZ3AwU4oW/0V/KcgBVC6p9MLzos5WxSvMi6bwhsZtCXxIJei4UOjUijG7qsF1D179rLVb
Aw2DEG0VwpEL7o8onO0ygd4XZXavgbcUS0fEUa63zUWIZK9EeZ/4J6MDYPouK603JtgmtcmNZWH9
UVj5OH1bJJRKtElakhMYSWlZZ/c5GLgutjkMk4y0RG0delrwd/lfkSMr4lpE5ael3ZailjSL0CNP
kB444XfiuFW4/BOfdlV8V1TVLq96T5W0dQyNasR6rFd0lqwOxyfwnN6yhYAAzTreG7G4mqQj1caW
sd3JzKWL7uvbCq9jWPcHwjd2fSC6aqveg9AFYK56y6Z9yHh2pyJBd4kTCLktILXUSdSch4OEvQRl
O/4xM9mmwjkL7+rOCcp1WeyKcFPBp+68GU5M481kagYHxqxBuJO5K+ZDaL0OuBpJEJaTt0jCwdgy
4awXf0jKNEKwe1VdenjHEU1t6Ff1uqbCmbIezBY33X5MTQ52HT9mhtnbDcjsFxIVvUgqUMwPU3NU
p/Y9HUfhge0GkxDko4PG7ASSRM3g8S6LyJ2UE+TuWZB4VtbDOSzPselDxk+pV5gDqNuqlzpbm+uv
STGll0jSh3trHLZVzFY5DjXWh14FS2EJkS2a2U4Ra/VaEiy9apDOjASYb4XcLBwmiuLGmBEA06G6
pYbanSvD2iIP86RerJ4zExNv48eJV9PM35Z1Y9qK0L/QipLo2Z3Jw+tcdWqQyZuCF1Ya8hkLxBR7
mq0lkc5bp3XzLOo9YsbKyI5ilpOkgqz347+VZg9ImKk7ZQM/RRqLCGaxocvSIiLtjZEHzLSP5bB9
GvJaPjB+DtZGPDwqow7gbqx6m+LNIjVc7Z9Vdj9DM+i30SRApxhUaZUm4vA8WKNpM8AotvT0TqMo
jdemCdwpbEHPdz28tIirounBqX18UOIes2kWI/terpbZYhpJzDy+irmRDc+cNOqhZvTEqdyqPTLb
OIgBPQga2db/+k01IPRKljliTfLqi5PokE4D8cekCVR3seiQHvGlkMc//ubHD358+Pi3P7/8eEV/
/tukm14WcIMzyAARQoQA3eQMkWIg+AJmodTMCUFZNoNIK9MlMrlgAFIry2MSv/nHt6Ll+x8fwjzj
lXx8mrfLPrJo9GE9dl28jk0lp4OY4jmKlJMu5F7ViW7atURRQoJRcfTUdzq/PAtBGenwCNBzSej7
WvIbqLHZfQTO7Ld2UgNrR6es19z7QHgGWeHBSpI6tIhORmZYoBIuhq2Yy1tBfulEaiLpOBiG1wmw
OdDM+x1DPKgqk+z54Wss0zBqIQ2kqStLoqtVqquG00NRKdsB/YSWo4SrSxZO69oU865oQnCuoaf0
LBiWbIsTiMom2RXq0qOtgfHLm6aiFmi8ZbkqVMOp0IpnEoyD0ljHUXKU68JpIPib4WEif6VXYqeI
dRbBxhVa1TMEMnh6wKj03/N4Pop0hQUTFMrQO0BkPZX7N52GVZ10mM80T1ITL4uhdECyK0s8tutZ
TbZBqb+WWrvPhsi1OrT6PdPOOD7OM5xMRMlGiKo80i+lGp/1UT1PDMNHCzezOJ0Z3e36llQKIT8C
aLzv5/pLxbarrp/SjueUPz8GxvxVS28dNHKq84PRNF5v8jpk6RwK7bGIykukd9ugOI3Ac1oj/Th5
XW/aAgtfn8kbIRYOQ8NTA1dNLQOSMQxXnh76EVGc1gBxbxwtG9yslZ2plx0p8B2oleuyFNZkNW5q
c95x758ZaTH3TJ6teLov8nYj5Y0nwtMINLCoPJGZOEAfTd8Tsd0Z3LPJqILG7b3IF92kA8VWy26Y
Bh5A1dBsd7QKtlFa7gwWNGb0DskTFJOmKzT5bghxOCzaWstLmQlngui0FtP07DDjtm8Ugp3ll2Lx
BWqIEqFfqR3yNpwOooKese/RVgqrYNoJOdoagmKmybRNcWsV3U4OQk/3e8/IRNdqF6QLa/PzIJkX
ApxXPWc4IPxS4F5IldEVh/he4gUOIrdQ25BJnnGXefIYuUKc7I3JPEgC8Wwho4qSpYHMU5qCYO14
CePs5OajSIUhFajkOyBUqs6zXmIkgTMJn1G/VKsmbB2z2evKuC90wc5B92XGuKm7y2yWbv5/6TqP
JbeVLYt+ESLgE5gWHehNOUkThCw8Ei7hvr4XqPve7R70BEGiKJaKhDl5zt5rp0QS+VwfqL+dVq1N
YlSS2FyFs72tWPMNGutelrN+pG3DnsM6XdCLZHdEGzEPfHoZDJM1X+lOp37xa32nmdPJH2tqTf1R
m8mxqcG0JvnaBTppJjjZKe6pUPf2t6wOA3euznMEbY0LpXCMd1ZGe7fojqFubBHNbLhOb0hbPszj
uHUxTU/NYagw3JqkP6tvviBzrJLrycXkGorLpMevrCi+6LK7VjJ+h29FM+XqhiXgiYazXb7LuFnT
FAx0W54jzJV+b+7E8CprXL5WCaWt2BUaXAKmZRHkPdOWlPDGduro5RNkmzhAH/G/9sAPZvKnorum
c5lqnX2x3GNjXFo5uJLGJFBq2PQTVHwresiuIiDgU5vJ4x0urQkSinmPPYttEXGsWQ6Fj3cwVHqY
e7zMKeGNOkw0XQFDmE60CN9qe96Vc3Xo5Yc7lvs+nR/RPBLD1ux9lRwLv77xDfWi2KrQWRM7tq+I
qrAYIfFtHhFU3BtcoADTjFucgRqEWmbwPZJeTO60uy4gV/ZGutGhLcjyx1LnmyYyWGon01a7MEPu
TbNMB+vP9Tfyta3mcYUBbqwl9qYw8l1BgVQQb4yetfHafc4lMBV3Gnsbo9a+136IZyg/ulq4N21s
hTnnv+R75No85S0q6k5hpctR1OX2gRDEsP7O2ORr3dgHqQAVIqybwpJ7ySF35xW3lw1Eq9adjh7e
2qpHxYx1ZB5DwtS+WBwgRblqW7SlQ7ptxHSQg3Utp2s8O7+H4dUu0xur1Re7LR9T7OwTjwQVgkzm
W20DEob419jDdgbyJ/QfeuMGUzvufSYw0gJbr1sbp3N2NZIs3QOm4RHU1z5cEV2zUh0QVuyZM6PY
UQ9HVPirCHpmUbAANDe5vTh7QhqgYTNQE28buw+qMNpFBQcw7U7Prr414TYF/c23DkcGvBaSmBFL
WhNi+IAT4eoojUuxsSTkqbA7w/dlNFWxVK3zsz/Gp07XD6ZtnYjFgvmlrRhTfPZ9/J6N1mtMzPsL
UpTAht+SXiYKD5t+A7oq4JhEinrF3a7tR2YzTMkV6PIHM++rg6mtGC9ReFiwJ/7W7L7pkbVxCTIb
Nr624n88Zlevefd/hOTCLZoVZ9ekb6F5lPmOcI6znrjbzIUNlsh3TRSP1kDtK4BX5fC825LMHu9g
d8WX3BC/ehF9tUdurPihSdTb5rk8Lfe/sVZg1Um8WdSZfhcIcDJNbJ8NB083QVJj+0qO2pH0uAhG
kNRWxpwjospZizhB+2pr7V66cBu1aWfP3d4ZSCIEIuPWw17BwUX29ea2QGHntdZPe7OTe12f6IB0
26TNwG4R7+X0B6fq9gWeZBL0nLhdTWFy7eLyYzL7CzOQrdYzFzK9XRPOh7G4Ry36p/GrtPwTYYCB
FuaBY0YB6rJtLNxNludBTbEprI/8jTCPdeVka888lvlSuqBtiSL5PtvudRzSY+Uk59GHueY5u2zI
gj5MzqnhXTJ+dTOPF4NFDjrRTY/bzjPXfcztM6dDUgIfLr1LUkYPRrD7Ju4flTbeqi4+eHociAdy
MLvMzlooiC+09K1ehRsav4dSp2CbQGQCuanq4uxm2BQz7U3TwnOsGUE1d4EXlYHjQb8MwzfN8D5w
KdyYxT260b0mdXaxISvl2B/7pNykWncnw+hcWHFAitRBVi7eyihAKbfLNeNWLevlRt+GznzLzQ4X
yHSJjPJ9Cud7ls4nC0af1t1ECmKoak+5Qw2XW3sb3Ppcc4LRqPLarfLd/SCihxqmc+LJk2c6+7k5
oTU7EE6zM6QR6GFNzkr34YU/82jAmUA3IGqvBjbhcdgVOmg6UJ+twAPCUTCMqON6Z4X2k/v+9GnN
YZCBDEOT9LVKnU90rvdCD99bQz5IXHxBPLYyEv1csGacpP6VK+WHT1Xn1GQFaNnaZeDjh+Bm5/CG
eGtvdDJgqW/KBasr73oHIDD+k5fD9wQVyFypW1tisOmpK+LqbJjAtepAH8p1H6kg8uNXxTCDHJpD
hkZJr+yDUYNE0V3epfnohLyYyt4wiycAfd/ZEIhqfavS6O4V3jqb8kuj+Yc2Me5NCstzBI8ppxNj
VXBK5SMq429lLA4upf5yiOtp9C13+z3CxY0xiAc8kyOecK1ncjCPR9cfjnme3zzhHlsWheP4rnNr
VATplLwDXcKfcxkdqppeBBQJbSRIoFsbnF5+jUlKhFsUyidF/BVzyVx9VMDRPDt6DE4bqBAKKPSi
ITlxC6BKB+ZANzV9kRjifPG18eCCTtWJidSht82jmnK683ji4Qn1efzZt6TXZ9ariARoMYIE7Ola
ERznOUehkrP0zH1r5SdGcefeESfdDg+hrwXhtJv0diVGbaU8NM/Groe2iQRy49cjrIxRmtsJfWMn
YH6Bs26y+aoi/ZZyGkecpbOFPsJCpcxYPCxRg1W73G33zBVflS4IT3S2jheeM83cJOW0jdxP6YpD
FY/EcrLE/zTs+RiO9U6ngje9/JDr80Ezq0vjj3fFQpY1HnmN9Ovc9OhP48WC8U+MUYIk3J7pfiTz
kanph8b5NihcanXEeUUJqJnUOd3e7XKmCuDcTuUwbYXjBvRwSijP3EITnGuQcqcOJ5SM96x9NWHc
RDesaoICak+djba8FhmHcBsdJ8Qg0rJ+9WV3ZHTzyGhTtJl4sUJychIdjL5+FRZI4dzgOj387gnL
Qn6PDicPVLZxxo9ct/d5MV+ZbJ5V0tOHIwmrjuuAEOHNUMi7NnvvCC8fjG5vxqBtJyN7oG8ceiso
8suIGrfvsoOWDizc6TYXRtBP3dLJPNnlsMkq4okKau3WPrjOeOyL+WH46ZW1+CWPMNarca8330fk
mChvv07F9OYo86fozMC1p4Coj1NW2oHVq4OkLdsn6jhMziE1PjVFJnXBRYw/oLKYeygEXGnLlao7
7iu/Ogq7OAoTOrby1kKrd7YS3NbKU5pzT9DRD4xfsCXcR6+Ejql9IXvxpoV4CFlj7JgUbmh3jSP1
1rip/igHaPN0FTTdLN0BDTpj3Wm3yUQNZKe7znRZu6kLBJk1OrU1mapB28dbaf3Wij+tXa9DXb/m
VG4th55bZ1uwpw6tDk1A56t3Y9huEWEGwgsRD3u7liLY0ECP3WtbYgOL9h55Urnuo00izyz54Bw8
coG6maoNEmk8koHFT+ZdQBayeLwg86IfqW2N0NmIEp9vNAbmSA+p5FaErF/OPZm0RuAY38c6vIqM
LL+uPWUDxcoEARpubNjQQEF3vi200YURHPM/cwCsRFetB3H9bIn82w3xHUW/4rnz2R15/uT59Ll5
tm7+faraKl8bOdGtggDh/zZpnv8ILsj/7v5k/jqswj4QOl3jwcSVVrQLWV5MhUGhySRAtklJW4FN
FYKZ18qiX6da/c++56OyQMjw94VJZtOHTGB9VCRmziukq+WhjjTcHZggWLF444EivD50SVwfakU/
SW8bbs2G4EBltH4wxuafTZUKsgj/PqdnsBRW//l5iJQCUeIYPHfZflIdlKh49b8vee58/uN/3uff
t5jbUQGtzltk1nwaz+bP82Mqhsl6KcqUK/LyAym6T6v0k62uWQb6ajaptEJyzFLKVKOg+ZSGBfNV
o/j7KEfhx0c3gZD23U+1fGjd8lE9H6nlo9D6qNrnIaXm0mF7fmXPXzWVfb1hMvcrt9G5vzT5SAel
N+WaJgOf7fMNSiL28Nct7/rceE76MxT05+Oo5iurqxUCOYJFlt84O+RUPl/1fPTcV2OGpb80MwpL
QZb+933+fe1zHyG82vT31zx/krapYOmWvbYZHz/BscwdSXKD2NtU0AUn5Ho9gvE5nS591e6qqd4q
wBVkgm5ICN4NnUXHAZrmn451UgFt3e/BciqH9YGxI8tuUzjFBh37Tg1qg/Z+lY0E60z+D606h8bG
6D3wZk06bQcCXor+D7qNm0UuQ4/aW9IT15e+Auky058uZAI4z3tdtcciBdqSdGtH0AHKDgTrrkWf
bqbKOTIC288F5MpGXpnO7kjXZBCatAZfTHmTs3ms9PjoyPKcN8jku3IHxduAQN9SVJMCEysMU0CZ
I4WDsg036XILyrKLPA6kP+QaRyUxRJXU10qYR/ztl0zUb7RT/jjadgjlkUAE0g4a+YqE4KAqvjdV
bRPLCZpdnibrrk9XWTKt4l69kL/M2FnuGMQfm2Y+SYoHvUgDs/UPtvY17N27Bbhz6H8tHwPJghuX
jHOOSNQM9OhmzBIg9zMdbELt7QZPURj/xn0G0fVIfy1IbRB+NR5NdXJ6qkaogLkWvoRODu0G3BLF
ydQWLLsgbzvaqqL0yBBhVsTUdTNM9nrzy4Aimc2sAeR8Ula2jmdShCIqOTxKtSE47wFnd9kGHRtR
0uC7e7kluXfbCbJBYT96zVvI6irDNyApYWJ+Ra85wIbda2oxm68elhjf9IL0kSx56+yeVn2+nmbW
trFxT2swG6wcu9ziQ+Ij721YxARamXr3iGCHGDLcYHmhgGR0MjPSgqjh9kNgAzTvfPIdIAhntNKq
dtFIOeuUCihj0KqT2z3Dq9cjOIF0KLOSoHX+vF6ClEQ4ycgmcLXPligiwjYJ6AAxG78Z3sNgjdKT
3jNY/iYeezBD+L9Bu+uFSaiQCbAk5yoaJNrDBr7GmoFwkF+J88XN/1gdOS6wnAtw+qFYtxnJJl21
7XUzqAAjajn+U/SIYU3zucIzX9QbnfiOxJLHmmxNtF5rUd8JeUXbPLws41NcBKyb09UI0HoWCFYn
sN38ZboiFCGqjqZp7cXobuqCFWKmiM90N0N4YUoYCzqZWXcrw/prUvq7ll+WhlBffbGxM+f7LBl+
LIpwovWwCOJIztb6TOIOt5SIlp6av9e0mwSzLxcRgqG9WFA5JH3xKH2jh6DFyTrzmVy6DKAjYKyD
TRMhp8/crHFAAXBlLq45CE0h3dpYyhSk/XFEsDodRCx+sHhDMqjt6qj6EAszxYsOTs+UoDJRa2FO
6LSVxsXaQK+pqXGRytI97la1AFMWOetsl/6a0phxwdmMvA1ek00VQ6wqzl5MtIfOl+U09ORQ/zjI
AOQpibL1EJrcovH/T/52dsMb87iN1XH6eBQ2A39EekJfFXhatIt9+pTIrDLUrx0rJNX/xOsO6AqM
KR1QMscPlu8f4lRfZaBERddiEaP47glnUTSuQiLMTks6r0hrYHdmME7xqsB07QwcbcgkMoj1GhOK
dnDgVYMHnTg4C4iR829d/SDxEz47UyU+NgWmBr7SmKyNKWUAgpOOTmgXVUGSZiuRqWBOIHJV1CFC
raLwz0SYSGHodM4w15R8pwSXI3iYr8TZBnIheNvZRjBRHo345GeEndArth3KKK7HKf2iPP+jwuox
Mnz06i6IWU+osD30LQW3dTRzBCi0MWOI/hXw60h8scDwShubfFgFYfjhFBUDfLGtGOrF6OtIfl85
PRb6gZmnZm/JBF9LUe5soa01LpWtb6NzBzqh9ZgHin3I4qXO/R0r7EM0yZ1X/SwG1O6W/6IUkTyi
eUELrIhCHmicFMfO0d9i3aHvrR/q2tvajFLVGB2MtqPWvYapczcE04i6Im4qm2hLtXiHyJfwGBYf
C7pX2YzHPaw32YzkM/mQurPVfAInU3rfXDxDPyP/Bf9bhSK9vtkjxMuihRheMLqfVoYPRsGHE0Bm
kE4Ytsf/3Z0pUgqiCBzvOLnEiLGyNGgICgWCnQtvHoNlmDGjo1pOGPkMg76aJHR9cVWsQ4EnrKwk
vddc6RM3pm2gr3vTu9SptfFnnxaozTKgCnKUP34rAPzLlTujGW/pxpgQo3PjriXOLlbmfuxCaMj7
eHq1qh7TslgGUADAYuvDsbpN0Ud7m086yfHNY2QozHNkRXuDK4jWTF8qhdm+K2+WLb9EMv5mdc0h
FeW+zLwvjGdJAuKKqLP6WFbEbhbRrbNQ/RsvGX+YbV5kzCyNW7rbOccesVNl3OZR2xulOicFUWr9
OU2m19jvv5qJ82tuWAVJ572JWIhXoMPm2TnFpv5oNRefRUFw0bgiZ6m17pmB7UulFDYUTP3ICk9b
OVO4q6RxjvzkNTScaxNGX6WmvXkG95ZSvbVlelKJCMxEbUMOhNDZFmIiClvRoIqW2Pj1hAABhezr
jMXLvA1jcqzlvKYBtCHvd20lAE7qccOScx3SMJcNt8s03nkhUeHcum1t3Uiau4Z/nFL9sHwMJtEy
Ov2KgR/z5Sfmkr2H+rO5e7O178U+AovRRNAEEa3GEzeLPj37tn3mcric9ltcp1webvTBVhYjlWic
Ak2Jq8MgMkqwHIbaPjO7Qy1pmrhnep3vjWmeSl8cywqsMjwplXqXNA6PDea6pgLYpcBezN/GEMyL
JJ7IVHvPo7kYcbezoLTRDh9ofGepTyV5SrVvg4X7Em9B3mFEdakuWPWoDCyf/RM30EtvkbNd/VTe
6yRvwvgoqNDLHInaRrdRIjVfXOPNmG/EziNOQHczzeucBkt6DMVd9n9m+1YHWnxT6nfB+ou15osN
GqpTb9awa83ANznu76X4sGCBefvpwwB9PKybNxPEv7PXfxdwAuUXXNJztW6Rpusr/4f93f/kmlKs
gM+ROXghonwPBeMNTQBFRs3XxqD9VXGpJAzBWzAiYHwUAB3SLiz650SMLAHebtpwvxu6Wyb6mUFb
Zh9nz4suUlOQL33PeFMZUHdityJNL7nGyO5Bq7g+YNpHiuri6E0w2jPJQW7HLyJkaFoAFpNQmC1w
gxh1XAZdnBM8tTzNk3TCLs5/ys71U6SU+NVK/dUpovGiib7+WceKyiu0BHi2sSlfbENqh9H1ek6G
bjM4lXash+hc+IPC6Wea3drWHIrUMhHbNKO0zZqsZCjhxeGWOHYIaovvpxwZqNsTDF/cqJu+zGvy
GrOSq56Wfvizecp1em7DHHsbD2Dmi8817T2bpnnDBRoaeoxVSeoF3PHFuRT/d6NNLkEmBmsWqALn
xPXlOnFm8qZRup2f+3DztkGoZqDH7lyftBiDiazN6ZuZVft2LjiQRuNNyia7P3U1pm+8PXdlRrXG
fBxyGjGo1l0yjRqly0uCLpY7oXY06V1enhs7zhL6UkiFjJNbkRqPT2+6NGkE3sgwpsssQrootf3t
uYupMOvYIrn0crKus0YDd/lmnt8W60nWrhknfzRP23qx0ejUpmtsYFEwdtr4mk5g3AvmaQnwovXz
Xz43Vfo9MUzrHmZOi1GdoA8c/c0pFHl7ej5ytObkjvmldjPj8HxnRCh0GQxFQqle/dZS3XlVXc00
EFftGsO+PNsJZfZi38N7DBW0x5dj8uX2SoYH25/FccAsstUqmd4rXQPWNDBmF1YFRcijguv9glc3
Xo5hSO8SprhzMX/P4u+2O2lfa33GwVv6dpBWQ4gNGFUj7NO4KKqHbjXhubGt5iU3R+uzKBiQD8lv
1CwvUZaRWzPzSA4EQsyda9Op8u/6aDgBy4f2lUVW/JKmc/Fz8MKHbToUcZ6hwdntD1pTWKe0p2df
I3O/ZRZnltYy4WmXp/5U7qtet2+hILHI6doLLAP5QlWYrQvbnr7E1kDfeiCGTChiL7T8m99k5rnE
go8uJnf3hcoHnNzRsImkSI9YCg1Dub9U7QBYT0OknyRe8Jk0RGFkRkI8nHufsIifIl276V1bkT7S
V0dDpOlFhgMgmxZCfTfoqGeS8YaBwvpjKfFiM4b5NcYTPW6NcysB/GDosirWAmTALnK0PwxSzpFT
W7/kkJ2ljhS2UTS1ikB0cXz2yiY+z2DwqyJn4I+PgHw1lV21xnd2SZcMR8etcZ23TfKjqq4zaz2G
/CZhWMthUrtbf0zzV1v1nOWjD3d+KuMzDYaIVDvT2SYPev5y4yPcPjV0409ZDHZD1vE3127U3hJN
Nrz4w4AYjSZaJuGtkcKSMpg30ps7ciULe+t9IDL0dZl4t1ahdqNdMdClHeXa0v4TGyBLk0h8d7s6
fCmnwlrP9A7WzyN7iVn0kFe3pvVOj3wohkdEhEQx5+arpE88JqHz0WBQu0S+H72EYnA+YtNEPNVj
0Pft2tjNhuVxsy4Zc9sN/iNl9G9RGTpXU9Ld9OPhrWMC9GJMZbWq07l/o8K8oTFyLv6k9W/4jwm7
kCKiIZD1azcZw2P0yLiAxC9VWp5FFA/fR8PEVFeomkgVpmhNOXIDynvuirbNPSbiCG71QJ9V+ksu
R2Sr9OHmtgjMnEqSiGOWKeKCLHqzdbTD2di7vwAHsLDp4h9Nw22qaImTabTMY3o3JDRyjfygRWVy
Lsfa38yt3r7OBX+FiUCjEw6eS+m0V+w2zhm3LOYl1V5llHVXVZBO0+VyhsZRjhsfxRu91maIoYfC
dn1aV9VEkAslLIuzktlJrhU314g8JncTKILFFPHc6JFBPo/bAR3zEIZZDSFuy/eU+ql8jZazZxbe
SzrlgoFhHlEzo2726iI+4ynBeBim1T1C6RJVKj+lz98szN5eS92U3wqA38IcHNxSNfOKweN4tKbo
PACfeDHmCaep38pL2wEa9czSeusclB+lj8Fw2dh6Wb5oiNK3ReIbL+FiUZzSLr0Ps/kpxyEK5rRt
N/0yC9UVw7tkxOVjtlQUTz8HRtps3XQsq7maf6kHx/60RSTXVSKMqxO1ABPz7d8rgNmF+CRnB7NH
H8sjzR60C8q+pPNMmmBDC/NpkMuNaGbRUcBIwSP33PXc9J4R5IWun4QTZofSVj/bOqbaZkBLpZkc
ypLrIJ2To4WOvwGeWIfHSWMRGFqKBEIv7wkTmUe4rx6lwWCOpM1pSX2I3TA/NrPELpOWHTlNESql
Iv2VKpuUQff7X59xYWrwB2w3fvU0dzxbjnNzLRW/PjdcyKMVliUt6JAbBrFLjMSUZzfgSmhOU4+B
gOu0D5pVu2LK7IsF3gJqmZFupTmRayORdlAFziTFJT3LnHBy/cC30xMmeC5wvjswNHsaq4yJz6r2
yuny3ADdoA3k4A+spn92jcrA+DZQh1PxbUQ+Nd8cu5rXfesW5xwJ6Inf667xyMC+dEIDQqGjpT1x
y5XaMcepd0Mkp2+ohGrEo8rWNSiik1kenBDSEIksuxRFjdOM+Vlnun+OhjI/P58+HzE90VBamsG/
uxRWkzUmHyiKGMFOo630k+rsfzaaBbV6jEW51WwBIlG0i/51NOrp0GbpuoGtcloAK2ikWm/naN79
ucvFGfF3//PRP/vMnednBdyhlPtkmUeIYrx1YTn1GYUSNLnK6WG9L887jUQONw8RhjWQDOumvWYz
8+Hnxve5tPeyoYP0n13PV4hlv+T1z/1WU7b7QQJg74mFeq0w/2eJM9yfz0xsgWspAbUMKk8envuj
KMz66rGCnCyJgmnZcPcDcNyAIHk+zZZXhLyix1a+xpclg7yi5KhMmPfZkIuviUlDB/VCeXP70r3W
PrCoZPlBpEBkF33x2200e6divT71U4Mmb4zzaySaE8IcETQm7S6DUvLRZob+GJaC2qu6/jAv+6xY
Eg1X1EQgVnFE+wxhHMukmf6n69Q5kJPhDBfGutmt4e2RS4IMgO1ziUZzE7VzeO8sakfoIv1exEyz
nvtiL69OlT+dnxVsZtTGKWssTmJ9+oXVWkGYGyNT25ZuNZ5TM/3ASWBvazvcUN/TE0H2vh5G22tX
tv3Rj2P7NsxdxFyqI4zRy7KNT2/kKJJGuzk6KF8jtNWPJJ3vTaR37/5sF6RAmZnTBG6fm9dmEsCB
+sb+1FPvi+AedPDaRq7triq3k2ItiiLJevdhdf3nKXBHcEYXUVgvXSH7y9Pn5hv+xjEi66+xWU/K
36lBNxuUC1aquHgDCkOh4mWTxuXGVKt0VlziWUijpvYy5PCm+cJymtYJxc5HZA+sl3Qz3vXo8Khg
i3A/cVwsep32LHKSEGmZtXQyKRhyq5zfCewycfG9DE7p/+z8dMXi0P6TONY1s4fxK/ppYNBypkgd
FFNmlfaHvFLlObR9fiW5VlnhghW3aEN6eRkek+Vp1oa7EtjHATEG0YVzZ76b862En/T2NGDyJLbN
D0vk4T0vQhSOZUGgFvqdj2RKz/nSCQqlWpKD9PSB9JEMZIsVOaNrtA/EohkHUVrT3zfzF3CS4ZFG
XdfbeCzJeyzL6qLVUJqGxCUYzS4YOOt6FuCVry456vRN6/vJYy5pnMYKZFssfe3sVdWr1nvmDVzQ
8F412cvzb8ukd+7MyYTORT3bgAX67OpS281DVm80t+XPzb4htTW32UTbVeg6hbtbZubVmM9osJJV
7TPPEWYhL3XnlZfnoygiMmnwkTimXQ9fwFSoP82mDFLud4Hf+eMRPZ2JZlDVx7oi2bGOkCTD+4EQ
sexr/KqqXtIew1GTvso2qo//bjwsBX+fGjWQW60okLAuLwGuBQqtiuztUBiD3FWpYW30Ao9MOYRg
CmRibqEGDcfnXSGS2nCo2+YklxuFXneVST6ecR3GqAic0HGOtTEw95F0PlsbL7RY9hlVg09FtzPS
Cl+fJtmubEBResZwCYvROGaE7lGJBabjljvlZN6nEjMz5zb+4dkbrdZBPU+x3BlNab1XZl9s5MAr
n4dOzhh4FWtIq8mwZ+Zm0zqRMOOeG9fLw6PTFBubqYHWrUSLxq+toglVAwQeLC+Kdr3T+YRXFjTW
PnzZaelbZerF3pntJTUvSS+9BUgM98x9NtL2XsPEunT/Z9fsN3tRcUT0rrzY8xDeIY2Fd0vM4LLH
KF899z03fPBv5kztpZVEXifL4ilbNiKu+72eoTbRysm6OeGsH2tfP+elNZyTCR1g410GBrFnFgfj
391ThmZcKbSGKf2dyZVhs4n0ilwvy+ZeL2eMrypx8FQO5RDMekccpZHVr0zuHp7HYMnwaO3I5frY
+HSwh8qOz2MrfudxnX8yhSrWmUyKm2Yt9gsRJjQHk98zOpXAFmZyh42Bq8pI5PfKf9MzDEijn5GG
7hdvoaZYwXKbRaBmlXfoVmi1BvvcVmXw14tdiRbJtwaMFNOVf0S6J5l0ZWDyRodBULxoZfXFsMri
sDmGNmefopYRren+aplUQmwof8ydDxwQM54bzvWB6U3yRRCd55X1/Mb1eEBEpv9pyyz9wr/DWqxF
jh24Ofm5Y2w9eAc30N3C4Y7kIjUM2/J3jF6wfhm4vh5d17r3HcKI5zOKn2I35+73JwymQLtys3DV
7JLWBq64eLGf+2qBb65skocRfdWbqHjEsepfUxUPa32cve3z6eyXHjKh+M5qwIdM8lnV0bRjgN0j
6Leir1lu3+1OqIcbe/U1dSzCbYUH6NUC3MVCk/jFlDb+84N8bqapL9e+7U0vWUsD+rkEDOGBYELT
PKYgHUmnf0tl36LVZI6j+HRIl43GuAqm5yqaDhJ0mFjiLcjC+fZ8lNaVfhvjhH119CV2pRsIVlcH
mHvGVsa5ffaa5Ddy8rc27yfo6i7xy53BKRcWLFPgWIAZI7pZeLoPIw1LODeBhPl5rTUbWT3cztBv
bZKyOtXb0/PZ6Bho3VQkVlY/GBvoRNAALIK5TEzjuGfwf9ezagJv6kmved7InTA6mVnXnByP8LjB
FDeHlDtiecXOnqr2/Nz13EAVQCteQdEJw9I5NfX8TncZC1I8Zad4lvEh6gcPHH49nIXXFNtY1wea
5Bl36qxIP1RJZoQeheuIkvbayJaE64JBQVkYPobmCZZ61MYXaRfhxtEr5577RJ+3dai9WzYdVcMf
zG8la/50csXvAQJeOsLSMaYqfjgp2vCqyP5E/aJdkcO3oSdl0HRL9e7mVIZh23Nj85wBmwLBcyx/
D6mqyBHoeptaeSABBHPg30fzsi9efhqNjn3+f18nCa7XZiPAbmJ9Gg0Mwioq71PDsC2qsPpHmZ2w
wK9mnOdzQoiMMb/KQv3zKP7vvudP/32ddFviClycm8+XzMsb/H009enD7gksLeM/rQDguNJNvd9M
zf8QdV5LrTNhFn0iVbWy+la2ZRtskzFwoyId5djKTz9L/DM1N9SBkwhyh/3tvTYqe91W2eNohiwV
SdMFfWl9Jo1l3/7hHZga2CfGh0+jXjMOx7O07XMO2hVZn8PfklObGEr70DNxdDkUKRbULbbtWdpI
oKB1zJe/d9313W4FF2B34MiaJdN2CMlNxNxg3rSerzJtMcmN7Jhvkf3U9p59bNagnsYhIttOQzXe
alMk6BgGrbeb/0hMf28m1OwWaa9KoPSVS/LvT0skIgxOUuF1RJfMnHmNAdn5DpBA8J+klxvMAM2y
O7cQij7gSdABwKf7VExq2cVeYZ61ou/BOtBAKQuPcvRqJPHbj+K5bnrhi8oLP1usuWEYPzGyqV46
nVxtndjhU6tTSN5WDEt7L7NvlaiwZ7EuPsVTDBjR7oZXY3aoGtEKO3rXurK6WUBZbf/eHRu+6qHt
9MtEDvPJsO0z+nUcTPAXD92cLsGgD/O+ztrmXadoiz19fhlnpzy1ElU+KmT9XrQASFNq+BgISYrX
REzINbed0wRSPVh0PaNca3BOC2Lp4FuCjIKI6sDsYHbY65sGYBjVRBkRgVq557zW+qDPjToOrLxW
d1E2MRW0q2PTOyxsrNTY0WtRceonsfGfoNm6jh8ZiMrmkOPlWEVpKyTzUrYa+/qqWNtzxG1VZszA
43zejzoThf9V9iyoT5PJlC+xJSvuKveNixnuBjXjrN4YnTJoL+kayn+N5pYvQ3qbv1+2sCP3htKM
huS7kZBjQEHmRkTf7ly/lGMvKPHgQ39v/l9ZNswYqH9Or2XNeZsqQTMTt+noEgcPO3E7/Jgy7W8R
j4YGOC4f+fsDf29wFs++sWSMCZfCOpkM2BgwmonORtwBCcsLKmicYo1KF+svwTCbp7/3x4h7RYGb
e/F6+yCFvHSc+nmVjrlxZpXzfER6exdlZrKGPixASm77lKnXMA5pW4tSvbznvf9ELDtu/t7LpkI9
zF7RBTBlra02DwgvENr+U+LBAxRBm3pZoNZrUR+jwv/9bis8+Fbr7/73rsGMQebRACkYozJ5q43r
dvVdsf7rfx9SWr2x8rS++3vvj76x/qnUgNA+tstDZWXpJdaZio1RH79nYZNvGb1a3Bhk/1ZMW5gm
6n7KjK88MmzcwTCDGagKRuNdduTsW25nYxavVjOQSJMjpUB/v4vw7bsECgiEjjdpqSVv4eJwJ9O8
Z7B91Z1A0vH/+7jDX8LRh3BNF9mf0qcBIt39vf/3CXuz7mLtR0doBHH+NNL+7w/+va9EsgP1R91N
LZzT3xs7Cv/3V///sZYaIgEZK1gwvWEroB6B+ygHR514k/po+iKAI7mZkslAj6EDZZyRGCrmV8I1
aP5yED9luRc6enIpEp8k8KvMlr2X6PVO6+Xil8sR+i3lwVbs992IRUNxWQZfCrcOmBf6b6C0b86X
TD872C9he1tZaVCoZY8pSe2WVr/vNeqsrJYYlJxg6jtec+lr8yGvge3bcXky+8gm79hc4dhhPQsP
q6COxYYrHh4nqZl3bP0kTjm9swjref1JtEqdhGEwVGqMlz4F3qbVPUPECqEE+64MQ4bX8YNnsdzA
32JCRYRGYMKtJGXjZfZJUuaRQXJghEvFELImDZiu+gfOdzy3kxxPBQBushPloy2xukSJfbbxFPLj
Yj6TVB33rXQ4hA46TIxKX3gvAhgPrzbvKS6mU5yiWoSjpEMHf3DCUuO3jXwPq/aYdPrLupbsRSi3
RVddnQnm1pCVDzaPn21aVC18qTK6n6L+a/2RpiY1bXFFOFzgKmICGPlvnbO2SzloGfPiXtKR9ruo
N07zigJXBGAzInsyDV+XQX/OS3nHjI3YSEZVKdm3L6MZ3ljPSl/Xpgey0dW+MPVtz/y6sYxfM3Z+
tOqtiiiNKZqejCIdJGFK3oqWvXT4Gav+pwFuXLdcLOVCIsLruoD/KXAi5BQtO6qBAochj4IM5clv
OWr7hk0dk8mI28LemK00DI0km2qdmzFPN2vkOWQenrfLXmQjhudWBYWTP1aLSUOXc0EzSzcO2lXT
EPzqpuS5aY1rIie6v635ZnCxUXfrw+0Wzr0B/LWJ8iIwQRKmYx8ko7jz0ukOeP1dXilcVWOz8dBq
Z9IFmHXIWnivTOC8uftUg/ytLdvGiEPSnNTXiprfxCbjU8ILfWR+eRpZyKgMGnPWSCdna+VuDfQ9
BL1ui+7QTNUdktGnHeOqxF3JNkczSDTlP5EB7qjponv0sR7XTbOL0+Gttr2rITUUNjuHLT3Ry+Wl
R73ubjRW1l1azPiYuLJNqx+tDqVf9z2NTWgBVY2H2qv3UeNEWzdio1wEhdvirqnzZmfN+V5OBRyR
SRJvSYp9jNHeH+zqgfPGKQnR+dquI6yQLXRftPaZTCS9xiDgtumWo2i3elcGA0mzvu/0/Fnaib6b
FXQJJLaNXVnebbSMkIwc0p1ORqpH56dWGviqHBheNs961WDnm6Lf2g5CbNNbdo8ahaxgZWMmAnvt
htdyzeLBpUU1j8JLmqDOKs73krSuHDZjQWgbZwyx9zwFfQDHHfrGiU+N5WedAGYYMusuwqLfxjdk
1R/S1v3OE5Vsk0We9Yl/uURSK5cfiYcNhwWJ5BgagkJQD3q8wr7T7syMK+VMktEgwjzph9kmbDY1
VCfPWN2b4i6sI2rjXXXV4vYXLvfLinkY8TOWQ1XSMqL9ao72VmJCqSI8UU5LRQ+22/amB/5f2eUR
XAqVyF3E9LLQHLrarXc7YzXMjfkr8kKTYKKggrzAVqrHXM1dy8SNKDS+uIUNV0b7BO2K0y/C5JIN
ezMFsG05dJ9DXnoC7H7l8PRL8PDRjcMfTr57D9Sw9AjGWxP1dE3dyq3zRT7qMevSF400Vzv8Q77k
jqXZdKBXBEvSeGtWWG0MDcdSFBH9zSAYx2a1jjvUR9/2WTDW/FAElO02oQi5hfEMOvTLKtTnLCGE
EKq2ew2jkl5/EMblWRhy3CKWfgTqua/aH9staKwvkofQogKH1dd1cHRmsTcHhtNsKQfoToyuPnsX
TK0X34J+z4M5w2o4lM/Dkv1Edcf02lFXM6MPoZfmL2AICpwJ5E4zaUnZHqJl0c9DMT3FgyJIDBVm
NA8yU4U/h465S90URhBoAeFSz5sSPYVLqG3ycCr9JIxvZYYNEH6F6UBfK+1fbZqvONnRS3X+hAeE
EBK1R01OeFeU/XHpOaxGjNMH/Bza2hyI8EShe36Rlffem1BVOALcceS8MV17hbNH2Ipl8qyH/JuV
1IGN5jSugibwUuNHh+0dxITdjVUub9LpJaxwLY0R8/EyJcUR4fAE59VJSmk9U8c7MVDaYy7ut+1M
mGra7kWT8Q5quEfpQHc7ez1dFBtFGSMn2/qlKeeIaBRNMG437+g+Er4JZpn+RnunxTSll8PGCuXB
7Y0fT+HX9ViAiCjT+wKvyWf/ftW87q7VvX9REVq0BheQnWxK0iFg64REh/shH/+NCOWexbIZ58Ub
R41Xnp4+MMz2Ycbvpy801Mm6/zVQMTe1PpK2y6iIETlWzBwnH9OmGwz15zEJqXpoNnmL01SvbjRn
gPPWAl/Px18j19R2rAq2fy2IOW/kJeGr0AQExXngbqQ3ZwJS1DQllzL1YTGV97Nef4UQWWwqXhj+
1PVfQi0MVcP51I7pXdQTGAaG3mLdg/EX9BLwJV6t9gICnFwrcHY3dx5dLe4vZR+WuxkF1gfrRhaZ
yCwEKKjhrocJ2AbdxbkHtw62DxAiEUzdJS8vhkNQHRb5gmzXPw8YIo6YtcbF4nOQ5blWBUnwFpkg
TjCX2Yu88nhCDDQPBi10m65GWkoTcc36JN1ix2QMS49mYoqZfF5MbyQhnbwzaDYrKVno3HDCOa+8
Z9Sa7Wgb8cXNm+94RTKXmsT7ppZL+gdoXt8wzFn2GDKoa81adYGm5HHmvYip/B7V1D5HNjWNKT2r
eOK6DtEiLbRvQFcF/RWIbwtEoYrNPGlM7rhCco3q4pSbAz0PS/1TyrS+Nzqa65e0wloDUUBV5ZaB
fMIMmW/ekGCJBb/lxP2nnCwmNa3DkHKXdON4MRqeUNOZWXBreYvpCAwGi2qWcw5UMr1RoXlfuKzH
Xp0fMozeiVkEqrbzvWPHKVwZ7Px92D22uFsIYFVZQPQ39Kcq/8pZuQ0bfFLpjAfboiAUBv6Xiptf
byYAYnAr9mupr4wk0p9ZTPFaGnc0daY5jzNQLRW7823E5kwNzCfXOYLfIYS4Ttkvltc5u9rIMcii
r4+R9tykXo4a3nAG6H9yLA5+LM5tHgNds9X7pLSfFtN4VJv0cXsQxdw0uRuOidTYvSePe02HnjwO
0zVNPDYAacxbc0juO2X+g6aWu8M7ZTOogmoJ1hIXfIItu/yIXXlIHPR2FggLEo4rjUPJvSecCydQ
Hgf1XAQFvQNRo+29CBJFNU1UXnP+SQTZwWEol5sZMziuIkCMlaBhtGEKslBlvvCsA6zjK8bZTtMq
xVvF4n2D9vJ2i9ZV0Ogw0dYi9HZqij+0ZFzd19uJRhNXG4dLkdLFW9dqp2kYEDhs1JbhBHXNvw3E
+dPj7w3LJG5yt7oHz48LrnlYKuNHcELrFvfTrvUfxxJ3NVkkItFBPXEKtmeu1a12wjK3KsbUl6rS
iuF03zDIOdB1M2+rtMDcE5XDrogH7yBD79UdF5oTpvze7DiaLk79E88I3IZsYZOgc8SB5/U3sgeb
pBfhp11oiz9q/+ZkCXdCdXeAu6s1uMCJNEyrTTO4w4tFDHVM52uJbAIWFWJp33zWcUwl43C2YrsM
QP+beD/2uoYx2Z4Qw7MIt47g4TYNJgcGQr9vNWh0Rj0HGnU7lmoZKPDS8rV1yOlUnOdtAHdx9SDr
broVWXHS44gt2Buu8BKCOXJgLmWArVo798Ah4Ocsp9dRlvPK+aA0cNExQzo6LahWeo3t5gT60aT4
obWBWDUT6QmCvjr/d6U48drm0RlrOJ81uHMhN+Wkwk3PdXHT5N5rQlMAegTJiAifx60d81/WPSOJ
3soJsrngUAcdjdRtyXnYSsidYbHPwTUio+ssZDQT4BWZIlExHO0Kh3Jls8iyRJIHgATVmQZjIHLi
w8C1DDz3muLBTuvOQD6aMjlVwmw3ipajOnVuCbhSdFvxFWuJojidfSmqFnQiluudF70wTQQBnJEq
9ar6MMWUo0aWusWWxnXP4PbrZuVONKnLHRrqtOibIKR4B8yPuEuX5Ly4hnso3YKanlEEbU+gGy0T
O+LATXjg2O+Kpj4a5Nn8zkasw5twGrGqo3KfnbHCJq9YxQqZbGfWtQf2ahy6sEdCk7NqpBAPmfuO
/kC5h++iWR+9mSfZ7vCOyxhmG85Qd9PeDwIiIbfdirkklz0evf6BFQd7irrxWgPDrcHpqugOcCzA
affhBwDAybC/dBSijeim9n5Z4Cg7Dlx5p6JRPR2AuefkeasmDHAJUeTTU9xrduWnEsu0mzMO/n2B
cmhaRyO3JUE0WFJKMoHK0+Z+susfawQgVUtfxBPpl4LJjobnK3ccfQcKlsdCQzWfOsplOs0g4QSI
QVvPZ+XY5VsBl1H3nE+LBSwYIus2ox9Dt9tsLzTnYtZac2Ni5B0N/hZEJYfPaGBhBS6UueKQ4Ofl
nO34ae+KDbSQvV4QHBj16C1ikLPtCg9tVhRXUN7P7mBd7J7LEBwadF5776A2+jID/UwBDskxoV/z
fCIbYWPAk+nEnWE9FUGvoiQBL7EZoUhijNeworOlvzJbfGoSKn3gs5AwWHAvKxNndfQvnd1zCNE1
7qTJBcVCOOJcB3m2Jpym49+GtJcs6qyZxT9vSgkIUxC2QXN4w4l+hyur3XFMdX3DZc3kFUmgIYsJ
JkUx6/AhFDww1WD9wt2gsIQRQj13zCp4CQ8DzJYBJlLFy37XtSb1xSKiKWti6IbwvFbbACiz8web
NIWabAyErveTG2yUkXunaguUm3esIknWqsZhOLnEpZa70vIe3TI/kVUrAWXjOXJjuFLeK6u95az1
xapnHGnyVOqWPIdYM8Ls0kvj6o3CYWCanBghHrOZYqlRWVjCjG8vdL8TF4plrN0mrgUX0muw0ZcX
OZCuQZjhxYRhnRgH3H2r35Rh+OXiSQNIBw981H/r9b+LSHX7XZK/ZwKyo1AsoT3je84O+qfnzmSx
w3+2Pkiep/GYOtxLhw6cI9f4zzzpnsZ23tNAxoyQOibBXWNvKedVFTpniN7iNQEeUJJY9sxeOxiW
U6FBkBH03I/aLSjWlvPRdSf41AWRZKqwML5Mb0WMyuQWFVPWDs55WRtnL08Yjqg85Bj9L9KKw6yb
xePfm5R5wj7Ccbj5e1dx0yKr42HknWVz5HC5LzxQQnFGqA4sSBRExaDfLHyONxRn7ZvUnvG8spIS
nl85OxN8gTy+iYvsrhFFd+yG+K6KC3mAYvdcr+bSTPvG685ViT0CjZyJRJge8qVeNh0VTlwCzRFP
AZ1Ngmg6iDgqPE1xrd1au9CIBcBJRCcxE97TBMF0epKJ1tvZTulksiLJiF+P2hM5ZeFD8u2Pg+2+
O/UJJM2bVS7h1qsLf0JVOjJJec6T4ntCkBq66QlGen2AY0zZN51v/lgmTxIVdidhUi1jvYdSwl42
cRhBYH4vrOIpN5tbWxlk4sGi04yHauIWd5rbXbxxeRtcb+/k6cWSAGDSluyk6REmzEpsMpx/Waea
tySv7gFxba38VcfjeF6IvpuaGfszDkt2Hoklq73JFTDZhNlFPoEGc11ILt7gqq0eE1cYyBr1LoWW
0BkXr+SE3Rc32A8uHtXuZSGiXcgPv1GEVcJyBU2h1RkurJz86jBET0OCH7Ex3TVV9VEb2afW2rca
9qhALRNlC3wmGGajOtozK6Pud6HDT4wuNpF02JjuUG66yrs2BuFGwwTzW2EKhb2IFlc8FVj1b93J
BaPB4w33wG1u3XbpgvWL6t3CDgwEs1AvHgojDRnYp18tZROY1PMWMumYvE0lqBtd5ywLftEiq28S
dUu4yVBPwXBnPHmCOG3aWayW4N6x0uUKZ5JdJkzA44/INHYsATdpUayguireRhpMxN5gTTIIiXR1
ZxElpIhVCqDiQ43gKK3hYyCGnNUK55jufFKd+Mnl+ImGrXNW9Rc1lpvKbEkaliCmF324enH+0VNU
4dclGsLYRkfDjp6GSB1Ta/5eqODZNqNxidhMWUoHY+PCJKO7Y/CiZxM8pCi158JmN9HW9ONoPqbZ
HUUPsd+GXJEz2Z/MCrByfEeC9VYlNv17JeN+8wvHPWQLtLPdwAguy5CGdOOTpx4MqBxuVJMfsTtR
DjvXlznZR24fBajl9TbxSHSqzvhpkjiArXjDGAJlNP9uq4WLQGPqO4hkv3OKICFabgQRP+i+aG3f
KhxF0M26xS7+JFN7Sy4FzcQaHsam/cJDeYOdVPhDWcmDge5XhuqsC5Lka5bVw6aPY5tluBnlK6OB
gG61b1VzUk/a5sTzgyYfnbSWuarq9Pd4CSmtB+Pr8aS2/UU3hqO3JCT4Ur7brT5iFiaAKsYEOC87
89DZX6Ke3xpvOoxmjm29vRbzTQ7oEzV5xpMdnUNWFid2nmzbeO0EINdevUZO+Fn/zLP5NIX0V2JL
tELwj7xGePWa8F/d4bTEyf2cWnkA+Oe58QqI1YroQDO/QV2FIkauE4oCmm7UPViLfur5ZjXWrvkN
4+gBtNt9X7EelOv10GJo4bHlTC27E0V1IxOwbVzjVFxjM5FtPVf2wreh85advT4gKUHJqdHfUi7c
W7fXH4C+uP6ctCDNG41vhPkKcfzDem9bJ0imGHcsxzffqIZ3my7mIiMRqt92IfuPRL5deXFcUomz
l1H/nIz6dcquffwD9eLBNrLQv09ba6+iCZqjnF7AIx/LBV2YGJGvMJdY9cytk/UAA2zKpVDrXm3B
LhYn81eMpyywmZ/u9Hk8LTNc0tkmEoDuhjGQ01FrfdZmS5uCS5c46VRe39Ntn9mvNelIHJxn7pyD
37flJdTUP0xNQTpnn44BKkD2H969iuWhM6c7geDfeBqv2oi79+xpcHMqcCtz/znMyQ9qpg3XsP5Z
ZMEzQ26NpMkhMucPihTL/cL32OBOPC0/zIhd7hEIkaXZHAZzvX8rxrcZLY6MRfNTnPxkdDttNQ3S
sxW2DHMs0EQOYmaJwGuUdD3Mc6j5taDrtA2Q4nlsaKGzc5MDaO4mu7CSfOvMsQrmcgTP1HzrNSfV
mHUmnuUhH5evWBtILtlJoCJugUV5aVDMcU5+T7V3o5eYXlEGYFuDpqz46SIhQZCcuS0TLEte0BYu
yt3Dyc3kiHHfg6qmZgOlCV1AemgnAoscub3+zU5hCgJNbFXGTgjXEQlib8H62A05XMB+PoYD5c+N
IqotFbPDXruKIv4pWBU29Pa+uZXFeV4BeKwI90ZDIjdkAzfQlWqUxoPZ9Xf6QNAdvYxGTApV6Rxv
GoPwZkvcuPmOVqtpiY5H3gt3d8WKHJcGwY6UPsLpLTcAA6ANWCtjZqxZBSOaQ1lLY0RJMngF8YE5
4aTH+bmpY3MHiZHlnKNcZ8gbfrBEFM5qrQtr+70dJwiz5k1pl9tE82gg1P/WlvSWLWHaVHiWKe3U
TN+Vj6Cd3/ohDQFKMAgZ7QcpxLCNwuFR9FUZ9IV8Ca3xBdsoeZJyxEoU35qGfZfoTAQEfjmOLp2f
2daJ+qGzTtk3KVGS7QtH9xBnzb5IHhtNPJtmHeO3l+/RwCEFusN5SYtzgoLou4n9oDLjyet9pVS5
KcjsB1TrkLujtqCKpQUWcvmgaWsDW5WHtftG1X4n6PAwxiiNekHWbdacb1n9YDl7KxHguArzsVAL
LLWsJ1ZgJ6KiCqQlyChj+6bs+HbJ4qWt8I6kubwziUlrRX3knvMmZKH8iiPSZrBbruX5eDBthH8p
0j3aAYZSu9t6tgHsM2OYglVT50S4SbAobVNDfwSIKzcGhPmxK49OCkZDUkxVluITohWcZ3d1irNE
OTmCaagvDwnVUBuOuhBkqG6c7faXSQRcjsz81ycxKSxQLzE8p65lJlxrs9w5RBA4XwEFmF3skXjG
UlxQ4a6YuydeUBBIYvPLitW7wV3wtgH5US6YbTwtIHfGwoWPTmtYhC3CrAyeiBtoTy41Nfg8AlPd
Vkn3VqVMmKMp3HSZfbWb/txOEZsQSTU/noqzPVqXXsekHNYNYBSXW1rYqBcx3aTO9MHkaz8oxnFI
5jkJQjkn/3IrQdiK65Eik+LCQOoUTePzCMWEg8FKV0rh3wnjs0XE0Dpyv4kLJZGs+6YpyY5b6S2T
rMRvOQp7XcnsoQ5fGsulswjUqN4yXW0tDZD+UH8Is7pBXHuc25RlpHkHhQ53fIjuVxItRbwkd+p5
m07wNkjgSeMmLNSvVrjUrtjncKQaPfM2wo5gldJjfAhj1Ney5s7ZkImJgRw65uSnFYWXk/3JCM1r
5TmhDnjjZE0D+GJoNm4cfRle+cLlhr1XIwYcD3sMc+PGLeRdCp5p743jl4uCTmflfTRN9dHt75ml
0FK/jrRswoZIBuPOmMaX0IYn61TrcStX9NUjav26UAq5ZVO84+QsiMxnWHgWhpWAK42Gx8dprlGc
UppjWw8jkguB90/Dm7ZS9pvcG6bLYpedL4zp24n0xZcOl+XQKV85lr1mHGMcyY1AEv/F/O2MJCix
O4dueaaFN2gwkOGmwJQRuwvKS/mFJH7JzRdiM9HGY0rvc8f7N1jtySiKfddX4GeNzt3GDdbODIfC
kvZ3tlbtqzQ5OSk51nLmx91lZ/Snn5o9yEfWJxtxLZfBO/YFxEUhCqwkEZWByM8tUtSmEtqhphJ2
qzwWjpgRuATqMULNQvNyboccS8LYf7AlJ7iUW99gO11GrD/Kap/R2+2DbSssfFl/Cn/CZfQeCuRM
p3vmbu0QN3ykO2qFLsKAKdgDy6cxHQuCgcSbB4OJWqmjYYPbW3gdjgksJhNcC2gCGbnAVjI4/oO6
Whq+opxAP9IsjbS8rHqCcluLh8ZTw9ktmoAtyAi4kG1XCclSjI2qaLhdYrycnjmhcgv5qGJxTO2e
pmTZvxhGw6vK4DzAHfQXP/6zt2BAcPoI9gh92lzkcdDQle67HQLMcAVZzXHA4WUaQ34nV0Y1B34R
UE/Hdu72XDcxV027lgMmB9n4So2Z4wuHw6+F57ODG+iXSTZwu3IAocbp+yDjEgtBGa0T+A+vJ12D
Cm/K7t7hh77k9ZWbL4U9y3Azpt5vNIvR7yjBKCDv+HlVPc3ypKvZoeAEI7Mn88NAliCZ+TZOrpd8
pIM2+axS/SZrOFZ2Yxkgs1UhvRrTwUoskC49WkV0GXr3xFrFwpkNlIZot/qcv6Z1hjBSXzmZ9cdc
jG9ixD1GotzNbtsa0Y+yXYQ90rohIMM27+Frg1lLkiRwIUn6+pitLTScORIPCW4puf/4XaMdbSn3
xjLS5R2tWNa+fujD4tSWgmY1VCx4MtyIsToMHT3CeO8w37EHoca5v5VHh1JdOuku7vuHzlP8Y1yz
8Pbkutlv6wWfsI24v6fP7glUMDSZRMMmge2oENXjgm1xM1jFsxiS4xiZ6KDgVJrl12pAnKb5S1dk
331ivHceLzYv115ihSy7dNOHFdkf0gDcmo4OtIMZ55iqRt+088O31WqAtrV2m9cGZHK6tIoZvRP1
nes1J3quZFJfVCC4nnKPf0clOmRifEUm8t2a102UPydL+zF/inZEZNO2qbMXlaszc1dHjvkuxWmo
hyCusHl7BBQbzGzwJhgx79yIwB6IkGAEAVLND3iIrnpkfFdz/7wsqJWlnb+2Mn3ulCI16/ncGYop
vRnZpmfhXpYmfxc5JiRbz4HsTaDI6/qFoABDAGvvdYW1t2lbWZi09U7i7u15vLUSc6cTgdkDvTxp
pvYdOeVEdwJ9c0whWSdGcpOr8kmcFAf1yH1527eA3j2A+mMIOjbsICHpHP4h82IYyYsto8/7Lql3
beN8lqZ7NGTzr8mri6dcKq4Lxk3yqHOp3tRNCn8uc6BoMWatqe5poulILvOewzW8bxpyhKjvOM7A
g+rQZXAtI96xK4+Uz1kKTJ4sTKa8yykpAJ2mzWWaeS0RMENlTWAtRG8SWzF122juEkw/J2fKrEBT
7wd2NMbZYMs6svahaX3XWvaTOdbPDNIu6Uj3OEjN3XWcyDy4qfHQaWg0a1GAwsft07jBXF5ftsWE
odvp5m0+OOamU8WVkwkcK2yGiJo9sPGcqtZy/YRpcXIncueLfIHAwZklXuAAFXb4gF0kURUpLdc7
tVYMs2SfWHqzaSbKCiKiitTd6qy9g46vJf00PUVfTWJBumrHrVH2u3YoqeFbiDpoYK4BxxBWZCrD
UX+rd/M9xdgQu8zxY8mq54RekS/CefGBIjZUG8paWXLpKAVku5Ssgy64IUvwI6E+70xsKNqMuTxV
+XQ1hXnphfNe5WLrhsa/rGJ2Oc+9u6Gbu8cPs9WdQX6GYKLXc5MO4UiVt7KJXwhpEapnf8jjb2Fk
I7f6N6zhP4aJuIAZ57PI5+s0coZUMduGp0fUF9Q3BJHFtsi5dbcWpkDMDSB3X8dGf3QsTXAvj6E1
cusKowpUlz4JFqtG38Cn4WWA5LWpQtvc0Pb3KmbYcxajeaMjQ4CbOGQq1LUsI13WvAwtQRadfa5h
8jGIz7Kdj9Ei1c4xl7upY2woYvpssXJUENfKQFEltnVSrPkJVm64Xa9LnNeBaKZ+K6TbB2S7v/OB
HUmzmHtq3LQSAKOLDrg0Hp6xT21Fxz8YpuLB4guA+WMmR08iHRucZqxD2MyCaMXyVk9wrSID3Zwj
yA9YJ5YH7h2TbmImGrY9lpHNMuBQENFnkyP2i8b7WnQus0DuHoaGU25vn4cJ/lbVLQPSE3MgkiDW
x4KUHJYJnBYHuT3JDM4T3dUpjJZ9kkE4FVGEjaxMA0NcBLZS01Y5XIwyBTgPUc8WqUXHD9f4eaZU
1xhXgAra9KYFN7ypjf6719zw0loflUJFdww351iy/LKadGdmV4GagKkj7ybav57f5OfckzONGEIP
kW76VuxysawDvcSg4AE7mdfpgVS6OM0JJ9Hce4hLOR9Mq+Q2PI/1zu5y0OX6uCeW1gaN5mR83CsO
Hfvzzguzj8GIKAMpQjRWwJwWDKfHKtuD2J4SY/HDENCil9wXnfrpGlER2AY7Pbvzq5wgpk8WGltq
AZGLiPj2Rrz6deruwIgWUAQ4Z8EhLMN9vcH9tLTxtTDxe5uDiCkLEScu7xNRxBQ1Mmf1n7OU4aM8
aVqq+3KQ750LxCwfpn+dNyPG8lBp5BJEjVYJfXQDtwUoeGcepsZquBNYSaBj9OfZ1teNlpxDCj6v
bLMKiaA/cdvS46rC/LTaJiJyJXXXnxwoUQaD+h1N8LykxuYmVdZ7DtgDIb49W1Z+pM/2RUsZ1Rhm
QDHrKnCClbMN3dnEenpXdwC0DcSQCPfc/n/oOrPlRpWt6z4RETRJd2v1vWS5rRui7Kqi77uEp/8H
aJ9d5zsR/w0BSLZlCSWZa8055ggt4wnfFgOSv5ZTEwadKR2mqsGXar8Lixm22rNsdCx9S01cvQ0q
LVSEljszbrybjvcFMTtkMisD0O6W5jLT0BHKgfIalj0y0RgzI96YfCyCI55rut/AKp6CmFsll9Co
efwzamY+pT2dMJuqg164oJoS+ZJp6q9cV72N5hCfAQxt4H7Je9fmTCJHMrxAH5GHqUS0s2u7I7iE
FUCtMHs76FyScRhlK1EP5b4SkE/nzXxoFVUx5eI9O9SR4U0bNL3NKWLnsYtzq0KlniPj6TAQYLND
lVp1A9vRd/BreiaL97rJkSfWRwRyyjryddys06l5g3ScJZswD1aL7F9McTl/N8EUjBPN6TjkL2+x
vS7aCR2KAxrA6Lw3IUL/HuYT6MqA08wdUKb7gm9o/NhVJ9roMG281KP7jfGSVSpo1HmjhP/Zmw+d
CZxK3GsDxG6n5NxvihR4IJNnducNYRDke4j8KiZ2bTxl80Tc3J4oWpK9PPVS503jZdVjL3XcTlvN
JzHZ1Qh5pyclml7ygoYf6fSlqwKrh0Uu/9kIEbKo7o9GGigYffRvNwFwaPMKWWZoC5uiGBMEF2ik
p6gVL8Lq+KgSSdoUnRGR5lRba0SPXk8Tq7JAUun9SHDA9M7M//C8x1SHN6GJLqpigjXAEjr6CVC4
fYxte4+idW2Z8pBOn24nXqsa0Vjgo8QbrIVt5AUM/9gAC+AL2jSEI0LHP/QK77oaknzx95OZP615
U0+fm9cQ6YD4iAifH/N1EA7CXbWa+BHV6PCzg/Jb+NQiJG+Spd0HpKzLNC/pz7EWN7RfFER/k12n
4DXH6NrwW0alrffgp/B1lRP1Ofqf90XQPiP9eDu/V4+H6W9z0zJdJoFlI+nFT5DeSjXhx827fawD
ui3TviY60fp+nOvQ6Twebuddv7Ty/bzp04n9XFoIC2aacGg3TsyXbLpgp8vU1EebiLf4Xa9ZeD4u
pv+9ruaLy4tTbw3B7sg90is/5kuy6TSQtznEF01GEYKrYOcjcNjMb6kzE3jnN1v++9V4fD/+Pczq
FKkqIgyLjzUFFbCf93J/pGxX0WdEGEFJtKyr/WOjuv/sze8Y3QTavRUd/KBsxn3CxGk/yBgd07SJ
TaVBIsiUJEMXw4obKGFXluGtmTa0FdqFAyFnLWyPdeMgiCIsM+6T4JqCmztEfLh6GdHIpqwblpRG
hBxtrJSudaWHZB77cNg3qWEsWjdoUDOBe6nmDfX9gHb0+e/zNXRqT3oT1bv5x+cH9MAhHiKjTDD/
1PxAMYTNNhpJBtdCzTiYhnv1VN+9lrZOm5bCcJpxiiQ0VDU20FfDTrvL/IzAq9yrMNofyMCnCKX/
/GTawgr3C0brQU+WBWXnm6k4/s0qe3VFSah5nOs16d8UJyPmpcx1tN4czhvicOXBgD8z/9T881iP
6svATaL991mPp+Ixyoq0PQdpeHXU3DpEZSuuJFtiTMAWzTo5EtdgOjfgg16lNL2Xo0gC2DjMxBkI
q8/5KX+fZ4UHCJDKZf5F/cjimAtgXKH5QL8rr2Fh6o8/Mj8BF44gJXFkAYdPklGQP6eahbNREp/w
VAST6AICNPFq7lFrD61VopJX9ZSYsXkVSrsvR884DtPPMr6bV4UMgEWKGXczn5s33H5NpjgUAv6e
04YoOU7zwSEsvZ0s5R9qkeGtsOPhWhQrSd3r5kDctJDfncHZ6lfLGu5RrGaHpgmM63yqHegK2qRE
LRWkHvOp+cEI5frO0lkMzOfmjWsMNR/2f59RStZ8PksqoROP8/epWV9DdyokPfzpKfMDkUkWVWOJ
979/fT4P0+gprmxCTP59VS6TL0rS9OXnZwzTi0+bplq3lgIeqLDLK9TlzDG9SzFtKgderSB5rhsx
ADl+b1613DavKiPyIreGEukh58A/mVcY53IildIJm87NGxdSxGHKcAcd8ffyihQzOVvCpeF26ClM
PcVla6+UEUhp2ZEOiVz+VVpRdJCo5+kKIx5obfrDkpkobO/+2pR3EYz3qmG+PtpyienvZ93EyrWc
Nlklg3Wge8FUOveu8wNqTt6yTqL3k4mOFkeDTOKTlN1ufsrjXOUdStb818dRpGg3ci4OvS70DbH2
wbZQCNrAbjyekQU8jTnxM1OnK8z7o1+ZP7ljvdU1EVsey6xIhijva9rp8dlEi/EkFS1cunX/auCu
HkPtJep09ykv6cVKzXktdG9bA0ytPV4wo8aTWVlPlo2SpHZPPf6kAadbI/1fhQurMSzscFnn1lNJ
xk6deu46TJpfXt/uIg3DWBl61VOrx9WTmyffMiZkFFdvpsvfVpmogMB3fmZQ9bK64cn3ip/C1Yyt
4YdEfyDe5ht9Yqg29yOT9YJfc0rl+OUr5JHy3T8MaDhKTLrszhurcVTmd72tLOZdMR3Pj5hJDloI
8nMTX8ZaMmzMT3CTyPvnufNxoSUaUFN+qvp3z8vGYT+mv8gnIW5sfvB/nvt4ZP4JJ6qXHiGSu1JR
oK7/ffbjj7ZQqFHTTL+b/+YtKRpvPf/cf/3y+dHHCxsBN9hNRFzx9JIobBpP1aCL5eB4/3nZ87P/
69c+fjAymmJZFSHep+kn/75e7e///viTf/9jN4gqLLvu999T//WP/e87ZaqDsxWkhaHV5jP4+zMS
OtgC8x0gzUHeS9OMNqDczULIW14U3bMSSnfrD579RBrBxNgVSFbhuUU7I9K6Z6H2xa2jGjMdzGci
u5KbwgnIkw8xUtKr3tlJhy6hZgQ5DV07HIq8vxrDpiWs401aSnVGTE8gcCTtZ5F0FCEmn+zBHKuB
LlA8mDRDQ6qmBsvwoXKRHvH8pSLG7nne8zP0u3SfowP69ooqu9uuVUOpny1WeJS3AM+w0NBYdmVW
d3dRkU7x3lWiYcMqiDLWnN5djEhJN/NPzRslzZZxLXZOCSHVIv7uqAu6M65t7s24i48m3+WnUnNI
gjFN6tsZerBAECjUuXLclUAn5iPSE0YaCGhNshqjmg984BLC6F5nQ4bJedpTcj/a9fSLPHp7jkt7
qX1OCOu6g/fUiHyacIVqiykPCwa3zuFH4fWfQco/72Qs8FUVuWhh1t4BSQhRgHplv6WZvcG9Slpd
KAl36o0TLVd/AV3H/nQM+sT0gdOziC3lpmTuR09n4bMsnHOqJ2+e4w0/RIQMiPbG3WVZcEhMvaDS
WLhn9A8YlXLljZKufSvHobzww/hUEoo4rAcos5njh+6n2IC80ni3GYEGRYTPrpKRiJ21E9RWg9Hk
TH5rhWbsKU+IuiNApqR80sTAK9uDOV8DSUjrnsuQYiKW94vJrHRbUNYD6hOs51cJEWcx6jrROO24
VaRCHZ+SF2rZGktHpnovBaiCqUnXn3yCSffWoPoLkWq/YjMbrtR85WNTxlTmiEzf9LL+Aw2rMtCr
S3trq5RgMkKzvXFoAZfjvrCVYVOqkj6+bUfge+sGfwJCIAW9vUu01PnvRpkOq76+pnmyaCeMWQOw
BDdKSGthOqwaVXBFufIKBJOiQvGapL74g9vpFSZF/UETFH57VjRrLyQRIbc2UBrsehFIBxM5YbRH
Hfv+UzPQpiW4B9u9xkrs4FmGd2i61nvsxeIrynrlGMRDYSxLZGxEHGnFszmh6JB5v1ae4t5Keix8
hZD0Ka0F2bOUGjaHiLml5zkm1BoEtV3kpHs99foTBYgaL523RjPQ7FAKFe+8YXCvCVLUBffNIhYw
15B/90pS3mqj+HaGOHiHqiiXyKKjS+shtDML2mBGIb9DNA5EEgBYCSx9LfqipHgOcLUPqCTqNf0B
oWGGCWvqIEPcupfeYJ0Vj0zb1OlwPgf2ZO8WJVEZE48k5L4h6uazdwHcJ0zw1jEzKsaUIKBqVhGU
hAmtJ3jo+l+bpLr4TuEchEttMpUCou00jJQh37BsVK+JFRWnrvSfiRAgGFKlzXUYDKDiBmmwF4KR
7T1N4nDdQXV6U8L8FoeIkaE9eqCG2g9NaNZ7K4psWZS6cakak/ABP4btoAOiLbz2WEWSVTAtoDWx
zsRGG4F5d4LcP+HYwXMz7DI3+DS8ZLL0JAPNnFLI+VyrGietgTGxZs7p3HwFsbGJAVnibTi6BnUr
YTr63neIBU8mxE3g/abv4pwbwRQFRFLATMi2G/hjFOuF0ph3z6yqlYMUf83azj4WQfiN1jvfY8LL
F6YS8IUGjfjTkR5yTEofN6NCccui3v+h9gAdcs+gUGmlh6Dgrqha6k8SfHF+KUFz68S9GB0uW5HE
iE3sumd1x6eGZQTTr2btIiNupkGReW3TvWqxNzDxd74H0jWINNVaxDV8e62cRHluWfFu/kYPnV5t
MZ91T3LiauopvIIUHm1Or345hNMETu2qmzPxBvK0o0zaeeiRpkOcH+aZVcHFTTz7FCp+8cowzT2m
YxJr++oOEDSvMzPv9WiLu+GVfwgqykSsHeuJa2CasLK1ostO5XRoT4eBGsoFBgtiiXIrPINJwtQV
xum3mW3iZqi+hgmNGqC3KzXL/UT9fZ7JtZCqFwqQ2LvCm0+JSmVIa7P8D/qVSfyHEP8pNCNqCFjW
jp7bhuugq7W7O8YGccF+u/BqSfjYRAsspBFSqHdzLlMOQzSHB5UsNjDmfL0VbaGp1cIxzYkYqdrh
xlPlL8OxMF5WNX1eYU0psNy1IXIkRMr3Ij5Zn9zSymql8hIWml3lZyATcm2HCI7h18u+u4cNSJdC
dYGBcxTUtD8VH/9zz2UUVvH9Mb5HwNh3MNZ8QJ5W81maxckWMRT6mP5vlnX811z5C76PaG3nETid
t25P9ERPZfQxGmLaQK2dGLdxoP9hEKq2qrE63nzDPpZYVN/IKcNaleLInQ9x9ihPqCuhYkV8c+dh
sBRAOhNX30Vh7pxJ1E23wRCkeCu6I1409RNchstfEdZlTEx6AUZtxqgpR/Mlw/NAz3oq907uB0v/
Z0/xB7nA/AeCdUJIOTCTtpVFeyIaCpr080nSqt5DNdjEpOv1Zt2uNTVg1iultgh8LNZBZmer2mjT
lwyZMHRg61fvkAuk+YW2QlHRXAv0SihR9Nf5SC1deshrRWrqa59W6dEyqUjmE8alUfDx9Dru5x4p
4GW0hgWar+GjqVBqIpIudqFQg3uk2gSwDtE6kupGdDUy8PmOqrBk7XLqE/M5UReABfuhunVx4K6r
gUwQBUxhX6bfWme95KJP9oJoinWmYqQpKwuCpWUZ13kDOYYoEYpNqKY4F0iMDA5ZzfOkTBWGvdW1
oFoMUYtTXiMXL+gSIjMwZq/k9JJ7K0dimDCRwt+oXQ0f0z3XjPXLGkBRdv53E78mLWCCXHOCr9Yg
AlUbw/xZH6W5h/iCN3C+Y3r0HUh0c6sb9FJ3Pf9n86GmwhBtbBdEKaJSlTXk3QiMd1Pg7slgL28U
ILU3W3MoOKFXXoR8VV7IAm6a3rqHldm98Ed/6U3lHXuFqOUwDp3uuY9DMlF8pz4VLi60rFDsF1cn
6qEJs/JCmC2aXrt9zjK3v+isyl81UT935iAv8wfceP1zro3VoUzKK8ja8Nr6MVOdzk6+vYDKqMi0
T90K8Le5YXbwVZ5RKQBoCRsH+dTSSFAYzcjG69qDbyTaV2Ozdg8Up0PSYWUfXgFHXjp5vFWqOvuo
uevbgplB7KbqzU60Z2F46Qc3EXeTlsnasFCFhUgcCbSrV7lgmA2z4jCa+bpXPIIX8+67s9AFNR2c
qyzrSUkrfXFWsT9Sk8GHGJb186BmP1yXAh9iBmiQXh6fYRi/UfrQXgBXBi+gl5TpwMJ7dYFoBB84
OaA2bO5dmbUXND4ROoRrX1XJ7zK5eZiOfuv8GqbbuvMKxXRpiX6yLIXFux+qhIukLh2n6bBmFgA+
oqHnVWKDNZsSVFjpxkfLHok9TPB5PoadULgWvRtY+YVGPncRsRaZD+fNzM8n/xLzpVNZoD7BQjeV
tE9K4Tr7kVmij1gdlsV0jmxQ7i7caE9dpeNVimMFalJFfiQe9KUzQMJ9UpQ7XBb7gv+VI6MdXhNh
Jweb0sK1xfmx17Txi1ImXpqigk893erm+x3NwBSSYIEDhRtfUUX1wSj9V1XN2mPaTwrd6dak/9/D
v48qwYk5zp9ORvK5Hp1qp410eAo0dVTToevNl6EtVRr9kUa4bxjaR0sZSTIL9bNe0LbK51t6HRTc
Kq0hXxmCGlhaDdGbF5EODfMjamwkoWodUIdDAtGZUX42xkJn/trqzEmpez/FOVinB7pOzZHcV47a
UTlgnNJotH3E3dAtUdqqO2M67HxzS3b3+JzFF+KF7EtmsgphfTh8pH185dZX0JuV5l3oxrtEjIaD
z/+NQr9EEAqWrA6rHEky1JNqppY1MRyKml5hN9jFZ6jG8E2M7t00dWefBjTNU5mVK2k3HZPfXDlR
Pt8AeahuVkTgfZ2tfRLczmFpQ6Cyxpo5BQtD9Kjo1gXgTy33tZOt0lFXMj96CRimCORx1iBG1YWs
CfOiHcJxHRXqwoLydVNSrrv5jc3bAJEsqRMLC4vs0s8rebIVokuoMH0hHEBPbP9QIu/3vzuKIr9K
sxTH+TcNmvqeqTI/zONXjfoK22+inuJY+Dju8UwRrNHAJij6H+iUGYWfY7COS5TYALycinE9ql6q
In5hoU6E73SqtymVlaaB12R6UNZFC48GG+n8aOQ4P0lSSNaFj0w1ngiIqYrYotdc+zjCJHklzWs1
nzenQR6Stfs49H3zXaVsQOW5JUMSwen8LGcU+SoHlElZsynXVWgS69yJDx/I6q90ZNmvTTdgkruq
zESugbl7G1qp+Z238XeUavEnHWtqh30VLJNoEDsZVehHfBcXetudE523gs7QWpA7j6sNgLorW/er
I680EvY9dgLnu+vdVarYGVI40MieHrW/XQUIRtSYHyQ5FASGIWilrMGEuPc3jaVEWBnb/jjBn6BF
0bhO0CaADiqJ+4B3AzIN0CIbewlE1mcd6RUv/bseGhTebKe+uEqLFr4SDhXHvD7lBbiNQCsdEmht
fT0R5RJQlEGsaS+u1X+SIa+dBhJBXgaIBwvW7N5WtYv1yLUNzRe3lSW5PONaWm9qrLAMF9HdizEY
pWOM3t4ULG9Ng/il+SnkkJ9pcfpoGmt9n5QyuOM2ZgpqDbf5COwI/hWHamZHVs18SpRucBfyjz89
yYnV8VqPOoLo/yxP+RdAt2oa8N9ptToif14XJoriJC7IpTIsJlm5Z/2kgEpXYmL8qbZjrZTKwuE4
HQ4leiAHFmqcZvFnYOcvLTkQ/pMPnIYJ3h839z/whxxHz5XHNM7jVzlXWBK9rphvtRYefqC+jy9W
0jknWRIoxyjsfdTtVxC22jtTQRbefMRuXIZfTatcujRrXj3dULdl0b70nYWjrszQLI6JesnSQF00
0ljGTWLeIQSYfCK8HF+VCquYVF+M5N9d8U5B/OeyA8eydvwGRxiYhZ9W+R2VLAIAgmnrglseDvU4
fBNBv1Aa7TQyc0clSKwNwn/j5Bj0JgjSJb8IWQKstWBCKpBhMhJ5FnZ+hmjZh6Gl+uG2SxGFwwm1
idIp5MnLybxq2sJdJ1Kxz4XiUMvR9deisrABCMZ6xZ40T2nVXnE/ITi0fdq/OPvpB6B0ikt9w7xX
XhXm6lfpdvFWZqT2qIUhVp7vMNkw247bu7LF+TaR/MauUbdy7L4Ly2Ih7Y86yOj5L5EntxKeT6pF
2HjB1uByAxeFV156AcHRRpZ/wD/JOwOhdN2sU4YCLlEzP2tNb9Axbu6qVjQ7KGDm2skja09lSCCO
q+tbp06MC3OygY53fK31CgqZAoPGrJ8fG4DvmGp1cEC9KKt1Hi1FSOxE14TN87yRSUGAZNyMmyBL
vvw4rZ79OIG6ZBS/wUQ9dqYzfgyxdNRDDzl9PqxZJOZbFSfpe95vc8dl/eXA5/ALmhNaxZ7kmsrL
5lJXdn7p4rSBwuWpXz3/x5asVELVIv84g2cJ0IAuZukjhIM2PIMOOZHXF0xJexSkFN4qkN6VdgmR
l1mdp5wf1dOmUJMlHBe0EB00MtatQb9GLbchEmoCWxs1dUWZ49Ho/d3jo8D7PKxCH/ZIEzN1cVLt
yHWb7HpmI1APmf367ZVawXCr0yx/nv4znBd+r1rf007uDPa3H/fU0yAVyrZ7sSx1qj82YmMUtvsW
GMNOrbNf3RgZV01r0k3tQgJK6tRZPGiZis/9x86KS1mjZJihnUbhQg1LzUPwjbhSnlECovSf/OKP
yydTk1MZKgqpAsW5DbR4kQB9PUABdg+hj8twTqMpPHCObeIGB8jx6Dgy9Ddx3wEE0XKyNGUVE7Lp
DcNV/Z2UzAhoV5FPW6radr4MhgGYAgKjYIXIhroHlZF5o8G9QcuNs8vI4AnT31n7hoyfjWnu7vkV
PuGGe5tu6gRIDUt/gmbqaeVsQqhK64TQkxOoPqTZaLvdpAz4u7w1ElEKXZBbEJve76b/gzEr+JUp
yLCKGhnWI0MkQrdb4QhOl20c5VtSj25S49G/L85IKd4T8PoYBiAHquqiD6k5xXVXH0BMsq43w/DL
0Q6GgjKviuGANmr4jAdXe6ZHvnTNPj07jnxp0657CYywe4mJHoK/fPdco9rnOashQigSZqCGXr9U
Knc+zcKgEgYtGsnpa0S7XKMjBrxJ1JMwXOy7XBIFWGI0aOuUoUJF3us7rXp+/GNGawQb3I02ai9X
bkpkLpvERfAXxZg28sRyNmKaulMNKUkAT8WpIcAHuV1uxSe131Y2VFSQf+ZWT0zlvZWYpli67IZy
oh+3CSCY//NgnLs/jVF1zjNGtmL6cSpRDM+Ay6Sniooi6Wh3TbXIwXqBRErQcg5qQh6Br1/nTzoC
wdqocUDTrdKHQ5CX/V6LWJzKsP89f3Mygx5TFGW72nfcUykiBwKNEyPIaj+aNFe2RG7hNfeUawsa
4DNhUMJVG7hXPFj6RijGtWiDcWlMy/xSJerT9WgD6xNBu6ToOkPlmcRCXpmHLkimJBrY7r5WqBi7
0sQLlbVjuaM8ntXtxGSgYtH1E06EM358C1KbKxZj+VKxxXCQvo/zMMZ1TkF+/OlQqXpqR1TripNg
PG505SCaYlw5rl5egVryEeK3CLHkACTOc43x0Il//92JV4Gn02mMi4/Ii/1VIUaM4676S2bhsIqQ
Ceyo35cMcWm7pURUP8+r92gKVRr1GgJRSx0NoiVyLSDrTwkGjS/dD9eu0Ys/XGN710ryjQUkb2W6
6XDCd+U/1Vri/GSyTeQNvqND4BRiy4wipxvt0mLkjqcJdJlu024e4w8oQIINUrN9s0n2jNR4/OFZ
RCIIGVNV9aRH017Fjy9MgyKgS1xEpmNwMtx7U2Ge6KdCAvXXFjXlsCum4ggJGcuqBAMRVyPgSZ3r
2A7T2zzYl6F/y2vNPBPaNVmCq/Q7kr9VVa1/FujIl3ChF530BoiFzKR6jeu3IB4GRFK9nL9bAMma
5z4hJVWzwxbhDTq8CXTMckNfJn00kneoEBxJELowQ6oJgxrQXIePZZvaeh4p7Gks68cRgzvy20dY
zCjlH5Vx8SZU+V0msL+BAvYLLxg2YP6Z7yh58t66b13qjFt4GZA/dU/ucx1bW5MN+gngAe5DpX9N
rVF7R2ykLYXjl2cImy00q/LUolnCNwI+D8d6WQG/8r2F7K0Re1v+YoGI/1NpX9TrzDU803wlQeCe
KKovzSl1SRZDejI6NKY9qUXzph5s90Dll0xfcwGiILzUZvr9eJeDUj/N84HaQL/aNwAiqAD9Yl6u
LPJWTizyTjsOVkJ6nk/gCFz0fahzD5rmmB1991ONLF5VAcgUhaJeO/IU9nEnDtbQUb3Oi7C/w8E3
Uaqm1SnFXvpEhM5wtVVQgCmB27md2L+cwECcVUjI6KkHwcIv7h4ph7ijQEoOaKlQdMHk1apugfva
J3IH0o2OrWYjM0yuY58QbJjhEHYwzLdDo+6bQMLoBdWE1U4yYpbNZh5VIx9SmG6OJzesNfA4NuJv
34Cz44zufSRwBU16f1csN9zMV1ElWrmP7R45JB3g8+O+mjNSnmRMEwKwlHseleKXy7ycyXIPLjKr
Kd+n5t4mQOse5/p9zv4xc7yOiRvfKje5RQbNmsCu3evjF1Yh1RE/rNYa0aTL0KJ6RnHDWJlWRVG2
iWjgFD+i0D84vtbuMlv4JypXBipdJiuYxJ5iK6ovrWPJp6b1MAmRB2RfHHccKZa+FW1JIsGYW/YS
hAd9tGky5fSMX8xgSAW0UqAkXlBoVHFtbMFl+R50OQE2YTgsQZ2on6xVvyNBLzVPIEVh9Xt2vNpl
0QaJOGnDvdTMHrEXXru8DFu8a+xFRvfPXvDv3ojYRKq5eP3/P7cHRY93DJdWxYAkxxxawBRuQBdJ
wRpMvXkONaCUDBPRudeZsZFtqu/w8udrXajxZzi25AP43VfW6ojrO6GcSscgf6QGwUZdxvC0+EeT
xLtIsjJFN37LjMT/sGz0vAH+wBN5eN6aQuHJw7i+QzxH7zRtx7PZQB+P66h5EUE+CUHAWQ0KUacU
ENbZpJWa5/3zBvAi7RKqo9BYvr0y55NNSPoxI9gPQgE5jG6FxW2N32UQKqlekw4nUJN+RU21WsVk
BxEGzaYci35nlYZTboLILIE7w2lPpzVm2sKHaqoR131awIMNKbAMOkUi+sD6U8BaEkgqriENZO0+
STMcXVhR3roB9TPWFX8zH8KAQsjE5x6yeiVEy4MYbdM2Vo0h/Ip9pr+O8usRW4AJqtraud5T9sdD
OGBUOpi94x0Kb2r6o1Gf+WaqY+SneW/eeBRJCTcnMywoRbjSDaB4xijUvY4ldv4X582QvtE2yz8i
bTzY033LQNCcwTH+EmCkBh+QwzrTe7FUO4M7qJfsVILL8Nb7+qGbNvP5Ov0nRS4LDGtNRPFIwZXG
LVeQZPHBZTUHtM3Td69oP2RN8LMJR8OMRXLFvWWCM25xr8U+DgQdbkRAFy33XPQ5uZVvM4rFR1mi
I48VrAZgtshdmG4082AhA/ft8UqNipgncgIdiA2Ic9sqOgxmyv1SUgWvEh1CFxvcddqhLgp1lYDR
B7obmzcFCx79deUt8AkHBd4NgXw6xEvpLWlnmyvp6RIDV2hgixtRpm0fXR8g+bsQXTmAlRoWkD33
rAiuColLTgEmNbA+c6oDfxUcglsCL/THLETQwWdjKAGaFcgivUkRI6MYmHaSnR3FdvqiOGawDIYE
hXpDwlvoinqZ1c5N6RP5/X93fKZOoxJ4R0GmBQ1fjJdzcUrXcR9Miu6zbdEJ8NX00FXWpODXYJmZ
Ks4SZe6rt0Edbgy/Gj4qvAWHxyBZ6snjsrJVA/1XpHJ9ZF4gH1ddNvZy0VTYs2SaHGRZpK8ZbxQr
XmETXeDciPCY6hd0q+2yjLZ+gWUiCASLD6JCn0I8mOvMkcVlrlEqeaidtZymXVzvBJqO1SwsYZK3
MipHefNYQu8iwO4L0Hk5pCqNMjv1QG8HXol1VJlZy8i237WROf3cxTGYjF/D2oL15vZyZU6HcaDu
1To398lo1CvnO7OhCRvT9Ml2Ff05Ig6vzIzdqHB6CLTqTrtwK6PCeHfrbNgHVBZRT30TWuId9HoK
6CPriF38huCYQ6oaJElSQUpyMiVa1H6z0qOczBJ8vYmld0ASZarjr60sbE5eQZ26pp7kT/Mk0Ift
TilpJbIIAVKiT2hVPcD1D1JrT/cvP6sh/g06vD3l3FAnBlcZ1tQYKdBnzkrpadFiOqVU9sg/M0KG
QYV+TjFmxkXHk8R8axpHpr7zY10eFKmNeyPKXvw2luumVVkClUZKxE7mL1HX8xk1NW39QTWCrbTc
o1nWzEcIhSympBSTa+vEoHHI6iiH0GyEHv5j+DUG+C6IFN2wJvRWf50Pq8DWVwkYA68qC28B2OOY
0ZffoiwsN1ldqyeqg//scZH/s5edpAGN0lVi+roqqhOsEp/CVPAtTpvMLSFMJZNEKyyzI7EmxSUp
4xdVjSc0WzPgfg+8ftVPd0xsuWDjVNJxH+9QyZMWtoY+AuiKshRuEByz3hesRvKw4nVG8UlMk7z5
dp8E1N6LAntvCyAlFlp7xwGcT8qtiK/Fs6k5G2ps8fTuPN6iLBBH0fWHrkg+hmhQLomj1G+xuZvb
PajH2rN+GL36l9aGHrYBhER08HNtgVd1SZIlhA8lV2FMpOFPJ43vVre2Cy34MisW/4jH00MvY+OG
I3mDfpxuFJN21RDnAmwvy49wNChuxfGLotNdM9MG/1trd/nG1gyxI0/bw5sZWotmWimUbeZsay/F
cznP+Gj3n6BQlJvG1JlcdJHy2hbNArsl1d2xouHkWrzT3BctGYg9ygjkYpLKCmyyvsSNGqtfE9kq
8Fe+ratfUZt9ziqOxuiNO9EKjqmcHovB3O0pyHuZcnSxxbo4ZWtIR24XGM+uazVb5uLRlnVdRuGH
BlCnEGzptXKpZYu5a02yY3qd9zIIeY62akaL+XbMfaWoWGJT/jPPfli84qg333RVgC9KBfosl6o4
SIOWYXzdkTX16jvab3SqO9/gXpBUV4ii1PCMjKtrXtW2Ttjs/SSqVw2zjh3GmBK7YbyZpSIaVdcF
dewN84vkWSNyYBFayfAZjfFzY/vUgqOBOUXcrmi9uztUDPFG6hhxI5cep9tP6wGKPOv5ezJ/beZD
x6G4PohsbcpMueDbDC5tHyBFgVoEpZRy5LS0q6aWt5N7yebRH68GzIK+uHhZqW/n0ntvS7HGxBSv
5kMnKO19A4SDeHPuDe3wi/wmIrIn3ZwbRSi6/VBcIk+vb6rqfv4/xs5suXEsu9qvUpHXRhs4mB0u
X3CeRVFTKm8QUqYK8zzj6f/vQNmdVd2O/u12MAiQqaIoDPvsvda3igShblopb9wBjn3FUFM+GSdn
vBKyEC8n1fDkDJxwE7nonx/iFUjcXYQO+92vnCcrG7XnobLEmvw+6xjrRX9usklgPYWMrheMqhTN
dleKUMKzZ/bZCZjTLVVxh8d0oR8VkgFpamRkB3vFfqgD2V1HBVGh+SFsokLj1dPIjGObZLOoq++F
6BBqCJqV4LvowPJTtiCC00PTGPfzTTjOUerUeqOxQMWOmeV5B0SfE7pW6iPa7OTOYMQGfdt0V0Lm
hofEuVxQYsKvn8pgzZmZ7Y2gQuKlctqq8K3vtJo8MnVQm5cxo6Mp1FPZKc7eNHKbFEQpO0X/QVNI
bUmVMoKjo5fBZb5PTinSKMwqL/UAlXU+ocwSwmONveHZt3VShrC6BhMwzXg+PeWJWsl2yucFkPZ/
eDNFq21ZTg7L+W/gDMJdZVLSNwEFXBMNmCEyssQTInbzREF+pzWkNQ/OoJ97kxIZ24L6zEjT5Qhz
DcTZcnNi7etrCK/4tUKCnJt2RabcROfQpkstV+2Cy/620luc3rLP1hj6y6gawT6RGj+tqtKDo7f1
KhZcMktbme5IY03uIpXjbz555heAasMEHSFICoYn50aBFjEZLi0fDoauj+ynRuGGkabwRZyKD2v7
Bt1+qcEgIO6otRANA6fFuG8jo9OlxaJArNhisDy3lMUMx9K9Sy7pwtGqkrhtBgbI/sar2cKgmeyE
ZAsBxg6pAa9KlYw38TBmjMjz9tV3YxUyeK9cG9uUGg7Eq4PyrCn5bf4OstwyH1oA85EXlfvR8qCD
43Hde6rhnnwbZW0TafWtLWiPhPRUv9aR+UJ4gtRptTaYcItmsjGWzhlZj1WVoEjkRbUaMBdQpiZX
zIH6rgtHfadqVXAZgnzdR626MANKJJ34va3sB0JTKvwXXXfrFbftcK9GnbEyuYKvK3KsL4qPb8x1
+v1nxQrPEpNYEv8YW73BDo7jVtf64O7Xg1sw0R6V9sevXZisNmXYlScnAZ06l2p5zxhTTaCg+pQz
q8wJu204e3nlM39+NmZMUqIILxuHR59XICXaGnJe394XdKQxTBvdo0Y73dWEfaudOt6HnVOtFAsf
b+8gnyYA/Gyb0IXlFhlkBHh0mO3a6gw4b3qrTUzZNqi5QxZXZM9nyotJPO7Zw1q0NHu74DcdxAo5
BZYFnJbHvqUgwruuPRq960AWqIgxU5xFwep3ORDkuPisX2wa/9C0/vjUWY29Fq5j7e8xsL0YnH2n
1ztdTpcyCv8dcOscnj2bmsnksKTtw0KqGFk18TD+49lkTFz5W3UXNS4KI1v7SgVINg9RIWBb9Sja
Rkigv46Jhc1CDd5ruiso9JyV3rjti2Zpzw18vA/EWMshGckx1TL02g6zMR1/9JkeTfHi0HycaH49
WTaNddN0S+wRyvZTxNP44t6v/F3K0XpOGq49Ul1Xygdv1C1yUbrtfOmKTaGuhEdQThRUyDcqDCOO
K9sDPp5nhntov9A5MnsxLp3cCgm4vCYC5AP5W4xy5Ob8gh+5C/J++3UQEzs2fwyHUfVm3tRkF1kS
PeiSRndpJSEZcjUEuSo5p434Nm+ZXF9ZQKNfymhfbxR/6u5+PVMi2VcnG3dV1BGEwML28ExNX3P6
gTe/C17GpomWnHclUjye0XvmNi6fhXKf0g8/Xw07frWsLz7fO++f3zG/NwuhVMeD/VHTutiZzhSv
NTcxXvTIoIeYQJntc+s6Kxui3kT8OT73Olh6jejvzVw4leTVblSmEUnsTDIjClCubHB67njXKgQ+
2naY7+e3NnVb0jRvY84pAgs90QXHcCzioy3AXyQKq6GRBcBT1+TKKsUrfAHiwX0vhSsTqPW7Gdb1
y6BzAZZ6/bGTQeGFEe8JEA1JBZ4e3AbgZdoFyTWoxu7klBlxPqqdPle5dlDQHZtqU94KI6qfGVHZ
ias8JaHuPzi0Q+a9fgeK1xnbJ0sT1XPSx9MJyUu3GMkCf5qMi08LYpNPUp1tdfZNc7iCEifnvMN8
eKqjMHkCXqNsoTop23lzaKKn+Q2NKyVVpm2TycM/n39QX/YTInsJY+uc98HBb+Y7lb9xnQC5oKZ5
J2UokKWQt/IWuu51mMLmMQvy+jA0yCgL4KVvaAsAuPjBVxcL4s5WcFuS6Vc+mwHdqAjNUtO/6tDt
98SWMhaWm0rcPBKl0tyyZmgvLZmSEC/ZH3j1CK2hTE8j/dUnLaVJhnSXxqt/LuX0t52Esj/guqUi
Lph6CdQa+zYL210FkOxkWOk2yQXfDUq81Xx5HFrqwUohMdFAXsTarrmNiQlkSFPjHx0RIUJtPvhu
JQmgax6tcCBtKMib5RCpoKoa+htJ63ob94Dwk7FK61fNA0BC9ZSllGqf24qP58GDI160w5NSFrTy
qf6vajDarDSU6pTFnrLnlzV3JAFY53GiGCsH/zjXFkleRVefxsu8hYMM91fT2UfyS9GNUKT3Aq+C
lY/VrbYrbceR72z7iStYwbpxSzlmb2unc/bCMLLLkMO8SnpFe8704XsLkeOPiEgXFu8fI5qWBQyS
IOmDp97oENmX3HwEf+djZQ9EZWQJicw596LJaNUP93VQjWndxaVyogqglm3V6r7lcnzKSM9aVbpe
vaWatu+JAHkOMaDt6KPCiIZygSTVZ3HPYaGRFiwFQqFjIssRBTfRJgleGc6TjMXjSQ0jRmUmOWI1
BhDEjNEjPkYZSmUEP+CywlsPa9JI9CffpOFpllhKwJsOC6Nhwhcy12jQi7VwYo5M9mvYI2zSChhW
HiK3PUldDdoNgm1bD74bpp5hZ8laSzPpcZUWsp257Jj3leOz40J0CHIz2WiqE936QZ32Bt5ToocZ
Is/7qrL8VoQJOr8MP3zHICVYQ9/QGHqxDWdUStqkZr/Niq+zq6gVTbB3emWnBBrepyqVcjAhE3Mo
YlpAbvmyKZJjWVrjhSAihemUWx7A9mC4a9PnolMhoUelvrEhyb/qQIPyuhju8siVomWKs7h0jO2s
CIYDtwZb4z1ZlsxesJnu+oDr8zq7T+1YubdK0Z6QltwqCcWZH1qjwjueeJcB7NQzB9A5Yzj8njks
WUM/KbDZGvYxMBVQJJmbnpR0JPKlz92FQBgls0jVmx5EOS5L2HllrN0YImu3OEZ1hKgXD55bfosf
5gqV+pnM6nNymwp/2og01l8yHRKjFzsqCVlNs22GgNkHVs1xSzhkoCHDKZwTGcUogNKM6OQolIrB
HemI5YlDiXlIUyn1AbH2EzUIcsWxGC9xQ83nD469M/BSXKNYgD70ubX2uUgOZNXnF7/QvwZd6C06
Pbaf53+A/tB+ZiXmLRjBOQu9GIy7QFKE/Cj9rtPDWtqd3tw5cUOPtQ421eRbJyDN6pq5Wbq0XPep
taPhTLRz99goDxW0yqeIyu+Qh1l3SnzjXi+c6sjHwQEDI6lbVagqVukc3c1kdEk12t+X4i3VPXhX
g68c5vrHANbRmCiTQ8ENKSb/bGUngQF/w9mKXkcbaqv1VvO9W1hRnQuHpMQoRzA0dTKLW+9BUKJw
XGlDWL62BSAFrxPpXSLvpH6snYsUmcV9GSZSf5J0PW4utJVmX7zFoaWfzJq8D4IYg13XW1A3c/sp
ppbe5TWpZPOzkB4Ibga73Ha42rYBrpdvCFrytl+6kxFA31R/vtQqXC0qBH5UifP1DWBeDOlLb69d
7gcHRWgCXNgYP0KEC+KDmd1SMY13iZJkqCoGsM2T+s1GT3w2kEjuJte8EZyZ7hz0wwtkNNpTbpUf
fhm3H6ZgQmXW+vuUMb4kmL24j+Ez7myqkZpIrS3ndHGv5iiuVdK3f4hplee69WNQkLUJf3QQ2KJH
jyFs5fCY1yr40rfqA0hU8UakoL8RU9/vRSvRy52XHUIdLqZdpNlba0BRlgOBPDI2qDG/MWQeb6nR
EbUGjoYwGHf8GqCSzOteeRQmYkprnJ7R19anqNYQ3ssWQlFRO3Oras8upDTSvEzWgjaaSxvb4Cbs
wRkviZx5crR+R59NvajCdc7FCLIBA1L4XiaoV3P1vhGt/pCVbbjG7mfsWjmaEl1zMbh43QwHJXia
WvfcNoMl1sf8MK/eE4VeJWay2KDg7XT8RLHZx9hCaGRKd1aKBAMXACysjLBp4LjTs+L3PhmDlfqc
+SgLlfyN7xytsDWRTqKjAu80PNaFa0Y3zZRdLXFvTQmXVb3yDslAo6AMKSQzhxZrIpb0xSW30Eq+
so7zj7FXPLtqYp4QBlAPyzlhVhO0HCGmIEXEfyrpsp0rjyRroA8rQ7VPc0fAhXhGs7G6FEPV3IqJ
y5o1iX5FtU5NP7hcfek+gI8wR5o5xaTustRD6jporryVep/fV8WpriAGvLm+Vdxrhf6QK656H/Xx
zRI1V19CIzZhG+JkSOwPdUj9a+Vk5s3zvDM+yFc/lVVxiYmL5cdrXNIWiGNTv7bM+RelQEySIi3C
yceyswhJK4HI68LWlYtSOBK4sjPlWCf3bV/pd03roD3ir/qEpA7MvWMY721i066ssm9zpxBs5b0W
1GRvkPJ051Wevu3CNDimCbLrfkzqbeuNwdUQAPeHjmSiEojaRkRD+khdQWPSxwM5b9JS46PqUGMs
QH7zSk7ovPfXpio3japOoewY7radGgXQvEdULCa/9XwwhXSJaa+64LAabf/5pWuCem/KR2U7G3Xq
Cd+aT+Tj7N2puJcUfg6FXqZ6FTLHxe5UoqMVs8VZInequOIZJRRkSMpNoVjRHa3hc6UX3s9OERRP
stXFYV6KGUUfn2oS3ArCEq5KGT3xxSrPpN+IQ+eRi1ea+Ir8lsRJJ+ne6XZhE5nU6qEpavXSTMnJ
oAotlp0gk6y21OxAG7h68KmlDqKCDqmSLC9QTl9K+gQ2xKkwhbUej7vPbTLCEMYQVbUsTGJ9ohY5
ugDmYWyqDN4OkBL94HGTNXBfIeUokrWSK8aDKBzl4hOi5QIVnReAnw+xwlLQTl8txZaDLRaG8/rR
yQdvk7o4HacBjgKhS8kmxBYWtg2ssdZ1bRRXNPdim0BZPQydVwaDOzsMofBLFaGwOavdzsb42K2D
jCk+V1A6BzZRoHVSW/sgUavVfAnxc7oMSRAWx1peUbRO5fobZTcknvR6vRJNU2S1O8eovdXcrB9s
hmo9SdT7zrWHq93oP/JgXLZWbb4wsXV2EQruzWcnhDtHUAbO0aunDMUCmmIygIzdLHkP08eRQ3oF
kcV8Lg3SQjLL1fbzZs0kBoyf7OyI0HquAnNdqe2xMIfwoFGmnwUXxQER6rqouB+EDUFURsilwuEA
R0mrGDn2jCpLDnP/yx1Rr0ALPc5bmuyGOfCNVx4uVWCKxmEuf+YHoLaHriiqy7xFcFxzmFgVgaFP
Gu6elEqRpuc0alX1Lk+9gUz4qtyXtabsq0p/MFQ58JTyvT6rObsc7yX26hShQAmgSs5mykiB+Mx8
+N6CsnZgMoHvTG7OD8izDOIAAcYZI4HBrmDON59KST2eI/K/L5+nWe/yX7as7PPF+R0tA32b2chl
3vJjFhdjS6JCODGTVUWGtW4IiN3oWRRVzCbbNRK7ozcwphDlz4NvPgJzbE7MY6cMBcbfuxdk4WIk
IbgjVjG5mWnmLoPG8W8J2SInuwA+iUD3Nu/yu7rdMp7iTy/fMb9gKJmKwmnKt/O++QF1xNXAOAvl
tkiAf4rG3aXA8IZSMMEETraa8GbqRKml3oVMsOzI4XdQME6xZHOID+lIm+kZ8DwBGscoB9ztKVOx
oswDtG40znOvWyrMxBhVRxOeMI7B8s10BXBbaSFBfZWswiryDt0QtC8Z94+2JC8hzJzbLPxPs/7o
VQwPOJW6R7cyKSN1vVnDVHywO4DD1LxIAqHT5NBmUF6DZz6knjXtSqtCMk8bG1qlfIi69uezGmja
HiA/xklvW3miRy7OnXg2S7tEdhwms38O67TcOaSLLMq8H86f01Nplp+fiTK9qT5TKpOC8HNXmBAy
O7FYWzdGKS7yU0HF9a7ZTCIyG++qFt26EW54mffPD4qihaxAqWALzQMIEjKCULXQpbkvnoM4V/YM
KtV3JR+6LeHpyAyjIXmdnxFXkX4++9wnuPLSqFmoWVXfmyFd7ppib4NzK/yKFXlf6lq1Y8SjonXs
tsqYta9T6HpSCj2eMlF1Z9122lVs1OrKjEuUC970Tc9wWMwX9C5CAwO7mzVdch8WSDh7+5BqnnPo
W1M/t/JhfoaJJz1bxfZzY4iMM3gggohCJG5ids+GRuESxoHLcu7mVWP8za76/Gw6ebOFzd2tSQNk
PDNp5orGX8G8XlefR8u1F17emMdocJRTWlQarQVCJMakfZ6iXt/rYc0VQjaVgsykv6Ojss9p9Huo
EnedxXQrqAMPF8F71Tk08rHQ4Kfx3b0R3nFhLl5MBO8u05NPm76VWPfTlPi3vmo3xOFpx55SrdyI
kbtCrb6xEiAqxGWBFEMPWGiNjXhYPhgsoI/zJjBTjrLBhnkh57VDFn/zIyPeuG6Jal1gDwU7S2ix
/OEq08Jj27X9vmPC82uX7hLKOC+E1dLCYCfLPmTm+r4P6QjOhd+8r48dMlIBVyDGIW8Mw1Dr5/o+
DYvo0iVEptI5UgH7WcbBMzHLD6RpLz4HdPM2Fy46tSp/qiwIzJ3m6tPJtP2IZi4zDTvhnpOOfX0w
8qS/mJCyq3XtNfHSN1Eflk1/hQGWnBE6X50x0c9GZyz/VOAyZYw207UaSFoLQheGipxBzQ3e+Vnm
6CM2CVQ3Qj6MJFevTNWV2q9Cqn/S0mcR44X2Ax5a8eTY0p1oug9mpupPU/FzK5cjJUPthpOV/2By
BXnBtv2L5k8ZYCI2qVLu0lGzb6pcwqW5ecQN4D3oeekf4gxhYeZJYGQZOVt0KdUyrnqx9pIJC0kn
ZACaGpobLVEwUli5RqGX4kkzWuvntkPdsjELs1tqbexcnZQFX6p47Wqgp3md98H77PcqrRRiweS+
3B+o6YFHqlGOZp1bJl/pzZhKLM2G6u9ixf35rO+VD4cBxY5pUL2iJei+BgyjtYwAAwqH7s6PimPR
G/nbmNoO98twegidCT7M2HYbBaksfYhOvUPwilSgFKhXDXjPiWtd4zRGjYnWmxAlKzIJDSpRZbfR
BvkgfJuuIA0JecnRlQ/z5vwwhTV0/Mm7ArXtT27jdXCleUZqJuSmQh+OXoZdld2BOvQnxbMRlczs
DIUQjLgmSFst0fTnXk0myj8emlhXziFgtFPDtIkwSWiREn+XFQPgeeTMAL+11eeV1wry00Sv7bPg
whrEPVbFJjaXXA35ubtRCgqp77UlCjLrMEtoSo2CQGM1ZxDsd1+TTzfvjruM1RqrDLcd38aSdYli
59p9wfG1zB0HE6E5qPfzC5Yk5RllY+9/7Rus6Wo4fkunkiA3BEZimQ92dadDpluEkeYdUEDUyzgn
UpF8Of0l8Jgwx2n/yM2ouVopabZyd0UaMi4fHOEIqzc6d9MXCLx7ASLgvTFpGI2641+poWzkPpm9
Qv0Tv9c16iFuoUGEAmqAC+NIuIjD6nZb5q1zqCx5mXdkg5L01wdFL7maWqPzZjQ+kbq4wiyGlU5K
NFLQDwy3TYPRc0xw+FCyBPQNXOB6GV81Ww6C9EwBw0NlX+OA/ZHHj0HTiA8GjGg806BCHVxYa6uh
CQ05pziVLNHWJHz1T0w3pYfQFR9T9wo8xf8hNAfbSlF/9VJW3QmTTGxO8XSvE1q8DgyWswPTlS1n
kXvyJkvsGkiMB6azwwE4i7IjTHRApGyV28gj6IGlmMPwY0ju7Y7VXVCP8m6m3TO9BvAZ1OprpQum
2nHz4UZkZ4LICRYGoHj0dOIjTcpn4gCcVzX06IgxCX4MnUasMs8NrnTPUElQvJ5sCHoHDNdiZ3fn
LFe8oxIhCRzHwjjNzyjD9ZNPaNB2fvZrX/jXfX5sWgeameTgDtm+o4O1MyNruIyDTZzNpKVPARNu
xABe/B34OoOSAQrkBFzGjwftnUXvsBDKkN+VunUX4cdboSnr7vSIgbhu42bhpHEP9Mv9HXgRhwxp
IPFj4AZ3JYbj0cQR79TNcKDVBWDYpk7tEbdw/Ku4hXAaNYXr39SSQxc6Q/o592PV0yuhcv/lt//8
n//+PvyX/5Ff82Rklflb1qZXenRN/fsXU//yW/G5e/+DTROOJDZhxzZMQxCEYhi8/v3tFkJ//v2L
9h8mgOTK6vBhGXYDFkBJhnsInkQXEDP+TbeMs0tr/g8hyAdqRf3dcgjacE2/eDR7FidOQfhUUPbN
Ku0yNkM7e+yqABKRmdbfGQqs2qFMVkHrF2eLATRhVi1djkS173JlkjDupn6rS6ybdV5ygzUwQ9GR
6pe6XOBB7Gne8lxAU/W9D2SJ1yGMIkbDfj0hPAOz7eCf/7SQR8j30Gr/fRNAvX4ckOh8vmraNebN
2bGc5j0ceqnQmmVaXQiyH6XdYv5e//MvX2w9f9HfiT9BLU6r4q+b/3MOSUOr8z+a/5b/7B9v+6d3
bT/yy1v6Uf/bNz3mKf//z2/5y4/lv/7z063emre/bBB2GzbjfftRjbePuk2avx8g8p3/1xd/+5h/
yuNYfPz+BW9y1sif5od59uXnS/KA0jT1Tweg/Pk/X5S/4+9f9t8/krfsx7/8iw9whr9/UTT9b4Zr
C6GquqtbNv/78lv/Mb8kjL+ZQhfCNcF7ua4qOJAz6PHB718s62+mofKS7dq6pQtH+/JbnbfzS/xA
VSPr27VsRF2qZn35++/+8+T4/KP97yeL4Hf588li0HWDCaS5BuRj17B0868nC+bdwA1JPVoHRYEf
znDO7mjEJ4QoB1I+4Eub7Y2u3w8y9eyjNzbZpZoEcSiOseiDkOiXrHcWTZJINjrZ0UNcPpQAGpbk
QFerie7g5k9f7v9ydmvy7P3T2W1gV3YtvgHTZSKESeufzm7XivG3IixeEwbYH8yicwGchMfAUJ+1
EtSEI5YxzUf6kVRLfWhaG9u1LiixAaPhud7ZmrL+9x9J/p3+6SMJQ6WhQWYRAhTVtv/6HQ4TK9y+
q4O10mnEEUxEM2oO60IE+VN2Rx3UvSqdvUcXvghTv3tSaJpctNF5hmWxHSLnSkyfoYv2Fe7ykQHl
uO76YtokQYKfyzIgBirEm1X62//nc4t/+dw2H9jmKsn/CVdz//q5XRj97VTUCloG6FBWld21rK4X
c0Vr9ESuW8mjoXTN2rJzxAMox+41OH6Zlmdb2svZwnPSaNEl7aPhquljK/7oENNag4W8QJkQ1NVf
x7Afj//+YxvOv37hkM9sjlzODijqHLp//eARtWSRJvQWGg5f0ltM/fTrwc+MZj921v7XLhkpfwK8
BKFBeGT7ztulTjJqYCEB/PVGZaiNk2OZjNL0UsdpQ+53GlF+FoU/fj6b982bTRGNKzfI7cX8lvkF
wi96yuW7ku7ztcirCuXcQfHC6OrKh3m3nqj92u/y96FTXxtPne5rJCT3TV9na9tIqSIrLLa4r0xS
fwPE9VV9NFPLJUu+c+/dOKuZ4eTht4y0DNdpt4geta/j5DcEAg3axQjTEECUV2+BCn7VaAScYioP
qHuE/H4Cn2Ql8rk991XorP9RNqm2M22FrM9wQnE9EQpZ+wU5BEPjLiw1tg9DpRSnOuIIMXAvr30n
L0/zPt8l2CQsLZI4Awp3S+1O8zMudt2J9ic4u44Pp2b0xzLHcJErWGLhuNqw4gSvjwOLn5XfNWg1
LCEOsXxg7l3aawCKVvq5t6uybAMT/qWsEUAWaZSvtdTOmVoPUchKngeTafWaUo66BvzD0UDN/KeH
zlT8oz/e1WWF9rkpmIco6Qt6cgBUalR9U8VjGGjKV9SbBL41HTJzuVvDst44XYnyDyJBpH9EDfkc
9NSz50mz1Y2fkEY7qFbGMMFL1pOJHnaSm64g6Umru2pfmZZ29SqdgeMQ0yZBfxyHSo11wWDUV0c3
momYvOSuNKUoApnQHudNra+AVrJE1eq0Q2k7DTdPZMMNz0e7sJzS2X/uw7B5R997NW8F8m0R5qtN
P3kjRjX+Ad5JeMzRhBMnDp8qI2lPnZo0t6GcMLuzpJq3mkRvDvrovVSOSssrpssHnKfIj0Uwmijn
yf/ARkxqVNtcVXraZ5kOGU+GefEMxQEu0wbreZNmI9dc+QJslP4UMBVi6ByulchPlvMCMPHlWnt+
6vfotrzR30WJUoMJJZfiEIu+SZGhhyyAfULB7QhqoSsfQLzy5VRNvYIKxakXBMqhiwzvUJllcEjC
bw2IAhRpIcSISvPvROtj+x1LBU1JAqnAK+FOihyUhhtClWuIKZmKJj5OPXFeDG5wE7XmLTURN0oH
neZUS63P4foDbz3zR/FXo9t7ByjKzA2izAR784xyzr7osWFd/KpT906af2+cJgLlmPnr3o/8JzMD
W2EGaoNXoHGOLDYizzimpolo0lJM+HVtdhwj4eaL+ak26jVfVADL1Kmxe3YJakx1GQ5FfqEVReBZ
Gsc4t1H1ZHY3rcaWTFSjt8c9sSdQzrQnBcEDbK/xdXSKRWclPplvSk1OcGmeqkLt6CNzCsSo8S4V
d/xl4OreJTPVkOgwx8aN1d2BySNay3bWEZCsa5PaikR35MuZuuEWlrgria1MYnQuztQNa/Q54Xro
aW1KFzECNXoLvn4reke7DSLY5lB8VkSGhPsh17pzwBonNt0bIvT8ObZjErS67gK9Jb1GXFFXNZ7J
6VrDaVz1xD4z2UN7jczOmxAReYEL4AUn/DL24xVmtYQlBqSOSOwYgISrIWdFMgpEX4pG47xPMRFr
xbBNNJQDofFBYJZ60MPipDPF8UVf31U20bUQGvnaPIt+7yhaPFusg9B1Eg+KEU417WKthkgo3Gn4
7qZg0coeYXlu1TsxO2esptsHbUhnxS+ictExYDmaLZnUEIhG2IgiXuWKld3bIYgwIzUeVflALwQH
EGeGcLkQaoBpXrzAWNUR4LuKK1LJxICGv3rXZ9H4rI7xS6kQsKqPUl0ZyMMjniz8srhQawvwWZfW
ZyeuOZ4je1grhngvRxeWqVO5O0+mZblR924ofXuZaXGlEj5yfoSPDAZ2XoOZ3xtPysbGyXOmh5ac
7aaGADH1dHtqYbyU4zA9Ro51cIYYdFzdPyTDcE6QHq4DdM5LSkaCAmULPQ1DsYN2elOmakt7aby3
+u2nbS5z1RMA+B0kUlyYhQqFvSZH9yzxAYuYAXtUahc8tsEqNwbnnEZWsibqYlgoXgeKSrZ4tF7d
QVF5n3yOPa9O8nOeefswqvrvXkUkj67GJy3zXitLJy9ZNkW7cFvU6XT9hOq5w6JsOu8QIN1b0CbN
zeU0EhmdtCQpGUl/7iMC+axqMU0eazgf6XFiYopqazW41PJhLGCs60U4bRRjvEMlZ3GlJFcxVBkL
2H0HNAh/W+6qzG9tOkieDKNJDFJtxjBG/1JBjmjte9LWmfpqeN/XXhNEHLKwQatkpcjfCdE6mqsp
91iyV+MJF9b3xBSvAUFWFL4I1he1DBT2OmNnFFi8hH7VAaiuChae+zxOipVS1cHNMdt35F4TlYyO
VnfLIj48UbdWx9x5UIvEOke1/UZyYr4gMwPsudBhWTRtvcOZiF8yTXryjNtr08IoNPQ4YhjKf0XX
B1KAwvakldOzh7aYe3thb1FgomLteu3mUUy0DTFjgRaeO4f1uEF0Ej6buD/aGpRjxqVo65p7U2sw
RMUEuEcMfE6sbP8Ic5pZ9GQQVc6D/MC2O/obAaGiUUvm8GZMDE0sbH3g9qKN4zEmAJsJa5BvUnXw
DymX4AmDxiItw4lmRWevYOqVS7Vsvruhn26C6gVIPeNhsHkaqD00ZtrJKr7TBI1gQw7GKqCpddTy
6kRaL2cWI0pSxv1sDc9thwjaW6V6L5Yk7hmnhhMCoQKXIA4zt5R+PtKT6Dyaz7PJVSmzp5IENzrD
I7OpYSl8QmIyWspLJUzKtWdai0m3w/tkVBYNOM9V7hREijKl3zh1zbAvqOC0dP7GHhIoIaNzaAOR
L0fNN7aTo9cYj7w//NKlI1nb7RFSy0tG6N0GqA0kXeqKwtAuLE6yYzAkBtJS39sEpsXUzu6I28xL
xIBtBstQQcOy1m3B3NVt9TUKv3rtle8ImBGDFN9GvzZlQIWLq94wFkGa4w4ULQGjEb0S10NUHgwd
3uGaVFt7+gMpJ6GLgIwAkpNtEDJYYZLp6tzFPYaetrX3A7vfanVxK+dzNnA22pC3+6aje0TjCJ2U
PAkALok1h7epFQUkaIVb+Fh+t6op41YdeqvJWiUUDLRHFHHIZBHZdsesp3JN4YIsEecc5bK2gk1I
/Vhw/OVnp2uYCpP4t3S5KK7iwSONDthbPFgEjsqyopEPoYEEASTpycNRthnQFx8CEd5ThTuXgWX1
oigV586f1gSbxG8MRN4d8I2ueVf0TFBtF7RbMUbZoQigbRqlD41HNbtTR8Nup4ft41iVIzdY75S4
nZRx+eWxpjHMHC5tV568VuLp79dlzrWSTCntiOkSPT1sdTJ92/T86wF02bDIBiBMw6juTbrrGxXo
NgPcgtg8T2Pi2zCJtci82cRMZhh6p+myoMFFOdy/1WNvnZjaPOqEGOx0eoD7wQZARZrffVWTNmX3
t2zMV2oGEHzb9zSjoql7/H9EndeS20rWdJ+oIgAU7C0d6LvZRn2kG8Q5MjAFDxTc0/8L1BfzXwxD
EzEjdZMgUDt35sqoAsQ7xskP3A4TZvCWOs3CIpG8dk1Ma25l9OwfaeQfIe344ZPbMWqyZDIJchAj
4ETileqeqhtLD8nyX/WHFMQXJZEbnt3yhdqAi03Z8UcL6rMx7fibLdKfXWU69FuU5c6bPVirdvdP
jVt1n80GbmBM6IZd86swnLoFIDlhjLuBsqp38H5kNszkUdn64q8u2LTvsOCIFo9Xn4bcM8xct3cz
EcWJgtmv5+Oo0IOEYEZ9dj818iyl82K0KeUPDfXjS0fvZdvxUElZ307F8hlPpfuq7S+QiBD4/n7H
bNd7RJ2dsRpyl0MzDOk9p4h6j6niNrdLt89LtsbY1s9F8R2UCfsHaf8rY+cSYBg5x5myafKLM8YO
qsqJMHUvwot/gLdIQyNQzSXhScFHj3NpTIhxb+aJS6aXejw6+FF3ZgKEkIh09daY9T+U6foXI3pb
dD1x+rTJI6kmY00FginpxurFma/e+NulwfSHkwXnzIqvi3YM9HaVHvpOdcemF/bdLZE7HdtOXtOe
z2Kpi+6rc/ufOLKqn56vJhjnNgHIiJ7dyrHnnTVxdAlURu6aZ0YF6ZyCNDqBg2kbtUN+ep4RvL75
EuQ01wy3f42i5Fy51IEoI3pvvHQOle8QbzOI2OHq6dfiIWZAMbnJxfHdP4SC6/O0RFhMF7/jCzNC
95AOZsOlC06p5YVlROKkc4E04DqiDqDeTjE3XGK8V5835NXB+LZJqkGEVULxvU8tDR+JG/ae65/s
qn9n5k3Rb/IP1nPbxmNRTueKv9HM7nsL/+LVj/ILh7F2q2HT3iiCYlFJyfCOhHC/Iw2TbOOmo+Dd
4Z5MTh0lgnIier0RkGZfO9+EY9fbxXNf47Z0b7GDG2+INDOnn1PpmZfmPrcGpKGVXDAneCBxU37E
TnsHzMAmoEqnFZs97exchIuy5SvoEGdnwYA+ZIC0hsFt8cGzBtNWEWwrjEd7tyji3eDRDEsolNuS
+Ub8iDM1CPmR8vcNDsvoMbKf2WOoqE7V0CTXRIOW68aWK3BcHZuuR7CgazZl3aqr/PH30o+twqXI
BnxdKRNF6UObvLQyNc8NxYcn8I9sitVnVzjmXlf5H93a1en5XQS+H/AcdrbT0gIhytK35x2wUkjx
KbUGG8BtmgQBJURt3xb7OPExPhomiX5W6PhWjlJID7YfRsQGp+jBgCC1z2f/R2UNFKtF8hZ1hrxJ
kZwHcKF38Os4sTp9rq2gv3XaiF4ElwVbYjIpifs69LVxbupf5VT6j4iOu9HVf+gShJkRw5psWaxs
mzaujynE6VCKSrPh0Zs2Si1cFwoPPL4mCl1RgYyuoQJrPQ+KNUI5KJ8YFS9mwnYYU3S9kRWadRb5
2c5sUv9Q2DF51971UelUf8mlS9IWZzdFoIRBW97cyC7Plso/8pKypw1hQ0z2c9Hu7HZiqZ7lcH0M
eKqG/57mcXd0Y1O9U4KMkoC39tBWQ3SplFHtbMXtuVgktGJ8s5vZyjziaPzjsZVeIGaLG5GuZFM4
c57sXDF3sMwELppmLr8Nzbswx+jQx0wCi82mJa2IWXeg98J5jN+pE8xPoP5vuRXHj6IzxavZdsuh
wGm9mP1PSzjGf+bSsyZV5QNT+oP1Z3Q0YyDL5hLV700znuo+pnsOKPjRl2Xy0WOiVt5SXJ4HAshc
NU8B7io5XZFjmUOZ5vefsSdu4iyxQ78wg7OK+5fnw8ouh2E1Jb4+U6SR/DVFuc+gP9XfJQYWwont
1cgRl7Ohv7T9nF+r2v2aKVQfMe/xd3sYTBwAoEllDyF58XGPc9Am/63fRromd6VnTPvRV/OFiO1H
27mAwmqCRL2kbjIxWKu+Pr8tS6Y6uiBw2RhqOHb1uuNMUm8/Ag77e6v0vOo3tId7nWM6IDL7Uc1N
8eF4VAkH5DPZ1f7fN7MGYh2L5hZ9KNPZuKu9SDm9vzNstw9zGosfYxKEpuBOzHE6Pdd+JR9rvkg3
8Mipu33pneRsxRaqmaq2PIRd/mas0IGoucF4nB9sjHFDQXIlsnoO4jM+a6Qunv92hdVG2O+5qMdz
y61mdjQQsyuFWNnNFaCSMLGVYYAn6aD7stlItVrkhoryos++MeAm7XK5zFtYEfOFHBV4rQStBPxE
xM8mmEw8el0Ct1w7Ttl3lbjrNiCuo60fpeY/ysGYN7GB0j2eFaPNL4SYQXuy7U9Xz0hVN2Farvbi
pU8uATW2uZm1N0DbxcWwih2SBVh5/JSvXvvt+ezvVXegEwqHqIHXpiGD1ObiNwfl9jFErwQLYk4A
HJuFUS+bxR35bgtKMRG4MN0AKbgzmzLPKsgwHO5cdyWOOsRTpoF7V+Dtenfq773XupCcld7GXicu
I2junT8WE+7zcj4Y6M10bcFt2qQich9jbVKiHZN1c/BIs/r7qVodvLpzcIEtNR0aM1sOXsa3yACK
WdHnuPVU64dLIS5o6z8i4dXnwiCdTIh4Agdv/Cxk/b1K0b6Ctu3PWSY3flWTE/Ki+FCP0/zhlawj
nBLzfpIZYQY3w69H56I6rKruUmCso/t1U6TDdZQG1yZPt9TJ5W7JLVpRVoBzYvAoVPFwwPjHCFDR
A5aI4d4avruNUmfZ5UM5cbZl5j4pR18lFLkNIbcmZGKdX54vpLHnFxl88X4Zm0BX0c4xkxmQFQPy
c0rWS4T2qv21KS0e+NINXGhjtJyWADSeiF3jIsXKe8Le1cAQPZY+heoiUfg4LHSHpre44JS1dtsF
/qaTbnFoxFyDOY+BaCcWrVyzb7+ozKRlEP7gOcKse44MMpnrU14XcbaykTmkLO6WY568ky017zHg
jOPM3qoGHHPi3k7Pl8n5IPVistnPw53vfnqWjPe2HhV2zi5+NbzukI7tCK1LX5LcbN4CNYDVLtO3
agJ4VA3+3/T7nMz32gKv1HC1c1V78UUma2eUnYaocvFVc85fk8GBs2NxHmKn+/r/hyYjTWhMsZyf
PccIDrHz+AXX+V3Ca4aB9dB2GhymyPO2sWnqFSZh0kKEbZW8GkKdjduxqTCJu3r/HFgkPCRtx8Or
yrR3adKfpWO+Mlfbr55XQMRn57SdeosvBtdl64QAdLJfft5/iTp6+OYEZXduMu7TVCXo3jaIfjC8
yG6Eg7BKwC7e5QOM17V/r3Wvhe0QuCGVt3E89BK8h2+52/5ZZpQxQekUIgLg8K2hs0/NgRTlK0Yg
bSxU9CR9lwU+8jEYBXXPjnNGVoU+4Ffn3vDAHpS2vxup5rhkRnu3iV2z2u/ZU6RDFLoSGEstybDG
Y9HsuEhGii3BMSS4BEJvcEqe9PSvaHEDql2Hi9X2e9w6JmHvh9G3xtGg4fRU8rDTRv8uvZrpI/6D
J/NNMMUc+FtMkEQJUQFtmgclXdwWdkaKDBc5dKDMf19cjZ8jRwRJ8669efm51zUOtST6j5/TP7pu
S8mdPxwWX5n3FCj2hg3rSzaRC2kXx7k4IxpjQDHlNBbB3qbWL4ygzG5yGdNRHjlnIzZ+LFHp3xoB
8LD8WIymA2uir14a2Vct1o7qjFxfJ9DIFM6mJz54EQUHyyk6Wl7rs1Ga19ZmnIpTiuskL1+fZw1K
GEt0LPKZHu1S6QjVSOXgYaxn2m94GRN7LU+1y99vcewXTJoEwYRe92ArStdP/511gqXVFQAlpXuq
nXTPbTy/RIpi8Fa4OpwYrGAI+P+1afFaixSAbGOcSs3YpSPaVYbKbDhcu9UODbpD/4cS2Pu0TcFl
JhDGiLgzlO3Rj6WIN7HbTkc1bzO26iEGVAIxvRbhsBXtMpwJ0e+MGmktt/Re5tnyIpeJtk3hZ2e3
ghnqD3S+xiQ/7niYX+Rsg6Bo7YcZj5TSQeGsDIpVoHzvRumESUOZkLJWKtRamybHpjpmQdRsKCXC
OUp7yC73TGOfYjCnk94nSuRXWPKG5uTOrToNY/8N4Pry1tDAGAMyuXbzv9rSH5Ml5YbCd32alKEP
Vp62x6QAU9FSApWSqGb9k0KKlGpDQjYP2dZUeLYnvR+Bbe/poIUmECmmP3oiRuXAPvYEaCSmLQ5X
Tvi7reJu06FU7AZuuzTnIGmOshwQcTgS4volYF3ofhu77A5JkBuX2G7fAB/7J9OwDN5m9a8LH25f
DR5kUxNZUpSueXORYXZtQb3SnAVvykVls0cKjmvHSlEF+2Y75oF9nfrZ2CWrqu9ahrNp/DmhspIY
jE9G+iVQqOEl7tYDCcsozNjgEhDxH35G/6CB76xvP2mwSjdekKiwWBdgqVmO+7/NQEPf3fuGHWKM
EW/rZmPGFbsgugGy2KilsMKhMZglZ+yME1D91WU6AdNeMjyRtdle2gB8hUExi2pNPIFNi5cRBH02
57gLU+da6JbFb3rtmHqXIp64oxFjH+b4S6SxsaOBNz9kHuppqk4Over5YAVHwx2+jyYDmiqjR8+x
+N2WA3cE3/+wpm8VIb9r0UCB7qbhF5CS9thGXbXTAa5mtKDpHNSfWpCGa7kgDq47pqHC3/GSdfa7
yJzfRIpom4z0ia4gyTct9g5THSNTxyYnnbEPdqoMqCeiP2ab1xoRnfEQQkQ5njAXmydTOr/qmLxP
3A8b6RXZOUua38Ykf9N387CI754rnPo9Q2LYUhZyrWJrZ2KbusdBKy9dTziRIOklgAcQ6tp+LahY
NAdKhPJvGHqpEVvS8WysIE/e0PE8QWQ8Aeqm1j4xSvM8DP28ScQYv1EXgSURVk3rmubWAVl2TP0V
10oNFUPB1dTs4Gzixwiy4wVilnHCErqBABlgeign8CxTHuLlwOzSEs4XrX0i6uRC6mq8g92STWw8
42ixBCP150tzHxX5j3YixYRtbYJxgTsaE3S9b+QcP1otrU2Mz2CDHNa/6YzRM+ur/SIhiU02JyFR
bGLPMf4VxBlApbWPGjV4Q+9pu4fkVxwL9uhnMwdUsqzZ7cGHiFVEAwijxYOl7CzDsaaxEkk6AfDT
Qshvi0HKg21XPyqvjLDhikcEfp6VVxLdmUrGbUkfIIE3woG9xee12tCzHjHWbaxh1al2MqbCYomm
9sg6E9nCQOEbwFWwSTyLkb57wVMddFvM9k8zcln0j7EHpU0gUN4jxetva+8FP1G+SZLYJtHRgRx0
PJwGtYuNsuZHzcvvQ5kVsMfxaAB9YBe6VFdjnKmoscoXT9YWdT/Bn9ohPdLMKbthlZO2pk1gp2pr
uFhBAPi7qipUkAiWQuwNt8rt4TUmwdVuxVcw2c3O9bgNZiZ3QBF157Kqp3vWpjsixtGptqvf5NfZ
hRf9KgF39ul5Fkl8Zo6/k0c2uQjxnXHOPomUviC6md/ddhRbgkAT70xwfabJePe9vYcKFTaGQzd8
HAFxMTl4LtBXl8Fpzkuh7b3jtBxEWrPYmwiBxVyo61wMRijG8Z1/pNn1ehZ7r7OM88JKlXxXNZ+p
tD1IGmustfjBiNt889Rm2jiTW1/VCb1xKb+Bl6grHYkBzXph4av2VOFNRThRzjaaxLCjXYdYo+9r
bBdjyyPg3fTt+ntCiDFc0LR2flbJMO9dhlulu7c0IgzIhphI+nuaZsLbWHX2RvbQO6d+I47L2IH9
z7PkQePA2e5MWM4UUD1nppaSZUpWRp7OlkV/4QjMLJ3JqRZV+bkU5oGENZcBujLuveHReoU8QsPM
tvTGUAa+nlryyTmMUwpzy5qNbWApMvkGIP/F7nBaSHVDtOseOCsC+EfeqXBk9K4KHc7qQSzyS7ft
SCx9RU2vRX/JQqqxLwQV71ZyTypulZlLhXhC+fhpiLz6Gk0SBIot3myraK56wMQJTOyRd42xx2cR
bKeVLBwztIVSx5IPIrmOK4g9MXOLzU48hmxP7ZdUfR9ih47nFr42SfbdYvXdubDc6rtKd6LUb85a
nwcF2nXq+qzydFmJstZKHgUwmHr/OEhyr1unbp3LEHOK8djJsaohcRg0e3JiH/367wANkedOBTxz
o4WCST/TN9sWQKFrwtfJAqlKRhUxfJg621kDawnAGB1zypwi8FuPGom89dL30hoQB4hbbCzOlwvx
hQj0REVaPZ0JQ9ScjPCxZfu6qp1j2zUm5Y4IclHdnroV/IIweRXVlyuH4hRl8Svkj+VoKLpF5/EE
Ff/Hk2zc9TwupPnLqlJxiEVi3XBzmzd6sMiCDswWySxuI9r+Jkg08YnMd74FIDW3rA0OC1vasEBW
/BwEw2YTa2jNQZGx5cSSAxPZ3ttDCamlNxAYVAfZrccP07v99FJMVKSIFDh/UeIbcZfb5FRcT9GI
Po9Qs5nqtaZaUXu7tKjmTLvQ26xd3dbzrqjnawvB4Q7ycTdRHXubggSpeMmOiy2yN9H73bbFw3lQ
tZFdk84pz2T3/wyGGt+0DI5pkpcnpa2Ge3zw08dh9R4nS7GLk2lvA6+WpQo+xMLKIXY8cDq2VhtK
Bcef4VOQoys+3SHBW2guGKmEW+l9M6Rk4tb1Umd4w4XyCFRHMo2laa4hZnc+2QMqDhgRIIJrSNhC
A6RA2Ih4jnUNIRSfdpK4oZRHkaYv4KZuR68q+XkASDyjcf1AHuCjnkz/bHj61xzN5nsZeMxFanhj
0Re8CBvKmchqKBGFK8DixdMVvMLdnfAOmmhRBLDm4UKqHHfKFHjOPqeekuhTPd5JlqEHyOZR8WlH
bStePJ5/nKhlQom0234vTa78NDdOAF4oFJczDDH2lOWYK8jGHPq4uajNqKF+KTZE9znHef10iI0P
PbXBWbra3DUkMjbGCq3KTIZ6ylEpEfeRmxwpaMgJuECE6ZUhLlxaJhCeDq3OJ4jSuUs2gJVO15fi
AJyCh5rdExXMmxecKdim9CJ3qeX/Sjz8LB3DdrHmHmlFhofzXANh2PszrTrvsr5gZFQkbavb8+Ja
/jqXiIRh/5bXhsqBrZmwin6GwZoqXZ9Yov7eLKk8uVZBs9c4fE5TIA72MrvnDh0RsDCrgkn2t4Hq
c1bZiIanviV+MNvsHt21kzamEoUaXRQKb8HKOVmOfyYMtbIMWrkdhG6vnm1TxNIh/q6RSb8Qm7Zx
HMQKXFksDNekDbUn/pjWLF7H4V11HWYYTilrStmZTeRZy/N3zw0PrvwXp5XFMYebt3vKH2LM4CqA
4+Cknjv3OcDi5lYJig5PyHvujPTp4DhsWCle09pGeBLCoOTTZxZgkO2E4W+VpdOdlUPBYAo59Vlq
XDobrn3e7+REXEesJQ5F0uHyGLuV4mmfSYBnByKJ+XEKAJk0ogMp2U0nu0zloV4zvJNBlXxTJu5X
68Xvi6OLg4GkEubAyh4WFKEqcD7HUshtMsCMC3rrV4ywQelOqSnyYfnZSjjWnKSNw+jTuu5Jo9gt
o5zvhTtUtBTH/T7Lmle/m+wTQkZ37LmZgjYag3NXUElvZ8utcaqPms0vxc32BUFmXacXTDZ6mwkV
kSUyhyuC+CXnZnIZh0BdfKOBolU6y62bVb7RhXpE0r9Az8UQkenDmMmHOflA6tzsK6Fd6uxi32Dd
73IT8ZNg02ZWe7BhDqCHyZiPHctl0ZdvVmmUWz4awclC56+sLvowyCc7tLn6L1gV+Cm0fbK9jnNL
p7NwpLRt76iA5tmg6Xmv4n+0y6BEICPbT0VFr2EdmjYUlJVC7xAMDFn2VyfTm0Giu9hY6i8xlRln
AgjBWfNOEk+9Afs8wqqeDhjTaEHy8hX44UyhyUKdT+FiR2Nw7GcP+lzDgtfpgUo8r8VAE2cNHApP
9HrAdqOx3kmVWue+H0PgTMlfyZwNWbFvAt5nk3/8kEwYzkoBU9Fy2b+D+xqk+aopQSE+xOm7aEqF
J8nd8bR10Ht4JjTuzVufGTFMw920DICq6RS0V1cdySgdCsClhznhMxS2DO6uAiqW5AAy1vFTamKV
hs0XqMX58fdHChD5j40FuhBbgF8l14qgHLA0PNYDjzAW5t2+PCLSpFvE4XRXk5i7GBkOh+cR0HFW
xIRO0GeWbluZ5v2pwUozWsv9Rhf7yuKeqOW7EbnECJHVj75dpr37z3ME7Gx+V3dQ49WMXLUJWlaJ
a7yVFurXSibJ60y9zGZgYckJznnvS84eMfIn3RN48kZE5UkYbwqQwp2EXrAqxcBLKB6f2dqlrsmk
BKNACm0+NCNkxoZvn/mqgsNZzTxhy2brr+aHlmNCKFMeP3OPrqt62sqM5k/L5USft2Z1TvMdZT/q
yKU9X23pYDjJ1GuNlP0yJNA0Ks6Ch0j/4kwR358v7DX8vSN4g7ZUIXnhTL7qhl2qucKLKqW7eRaM
cfA6ON0cvI6VGVpmM+xVho3oaZNwSZFeSNOL1yo2iCDjziMsX+Ji/l9KPDbiaTfXeKDm9TgAqxBU
Wj7w3YCgsUU2612VPKZg2br021/MPMfAxnP2B7IyNr55W3h19NpU1i+QP9Gm96XYNkitG7+LKPuA
O7T17eHfv02/hnTOWAmjS9BRP5OzewpFen3WoZVO9CUSad04+dJX4Tc/I7y6h9iqEnCaUKJ9bv9b
h9jstW+aAVHaZJ/hSLzlatWOGRsc3n4KADwzlATr0iVuL/zPy7Dzyp+Lwd4NMldxAa/+A1Cfxmep
wrx1NOYaIzg5ZkFzr1EnG1qjALiQ4ny1AK2dfDWSX31Eix1dEJronAKUu1U05BzZChp3TRn59qk5
WQrVWUCCPADe+jPRlkFwzdj7WC72iTbda05CfDNFTb06Xvuzk1bvnbXCM2Y5/dKlmYT4dtDO5p69
Q0F8DICFPe6YP+IL2b34kq5eL3hxbyYjJgb8hdSglcZfBToByaw7/rxxx8jEiOHr+dAju578fFwe
XrZfgpIGHdv2v2Z7TlhsVd3hn7zznFsd/TLL2L3ZLTcHa33R0q4W7O/JRxYP/rGPIyNsLJVt5P8Q
pUJ5GLHhUsS1l7wkFThESt1pA1upyCnS6MYG7XnCOdIe5ADxvljvo2lrIio1LFKo2sPv7BhLxgGF
d9C3x62Vthiwyxl/oF09pI9CVifvicPRPBV7bLb23YEvdOw1tL4UscEU8fQNgiYjYy+Ti93qfrOY
Mgjp0enhGKVtWNV0QYjJPuvFK4DLsmwHNIy241efK40knE3nKGciJDXYlx85YeW09SNARnUBnJBn
TDw03peevzDa/ScgWePIsWzg36xfjVYDdEyGGYQnzuV5qvm5MoZkHvOfHTCw15KVzJ4NtBsOthVa
GLuw9Dn2oxgRIGy42U4hinCwbG9Pxn4+Lw3at1kXBEeChtV8M6KrcXd8VaTpUM5wjU5jSTQT/fy4
oDZwIwrKK4kA5JIAotjiuONtMJ2HjnO43bFJU4+2ttyKKyCPlsDYQlKw6kfzxRjNTRexzVk858V1
CsmOqp9OAkbXpm1BjdeDbx0WWwIO+eHasjpl6HgQND44ZZohXh4VwvCm3L3Hy6CXlmIGRgO+s+ay
AeUQ3XUzYtNpE4IPs/3d5vL8RNJNDrMClRgZtDFFk7ousKz20xwkez1l48/a8b3rwN0dehVvb+0N
v8dU/xgbUAGsuaD0OWq6cZKgS6tH5NDgWta5uwlEdGvmeTrnnfNvrQaKRmh8+76US4J22eCycqJX
KyjD1sn/9UqOlKYLdYI6tBe2nfNbvhA3roBHd2DJtrTZju997PxZhEd4GiMSTgL7T6E+o2Dpr5Ua
o31lue89W6JsWNWlzLdeglueuwCqGeEO+dr/mCduRKbnt9/5fJuNPRcQxWdUKvAV5WQDsW/C7+PG
odEa8jSjc++5V276VLgf/iIaip0tGy95n59J0gwHpB7vYImWuoJh/o/lwYKhQnBbmXBskAX2j2ut
wHMhbDf5ceDk8CRoi8QPO5eiL8piy1Pm++ZWTVMK04ntIShvY8czfCIULWmYowXv1MXL62TZ04uL
fWmLJdijEIPqonol9QmMbA3P1YRxw8K8+103q3sz8OyXPhDiAbb5QxYO9Syo7mESl15Y5WHFoA1D
oZw/E6ehKdFZlvOS1AisfvQg1/WpAATvpFVRQi9y920sUFiYmahEndxLYslN0c3RPkgi4+76jrV9
WnByfFT3JCntTzaFzqWEG0OF1XznP8w8/vgZjdNqqhPD6Wlcn3vwLGtQvpj7dB8wsfd/h1Gos+PV
/RjsqrgmDO3XoWd5GE/ZsiM2YF7lNDT7OB2q0/PGb3rcmlllX3WCJWfyoZT7AVFk0vM7xE0sB37u
7gLew416XqjdQnaE7ewZLoW10TGSuzEaoJdisg4V++7L39nL55ah0sXZsMGMwPAKPtPJtF+CERvC
2o/NsGu7R/iAULpGiHOm6oCctO4G/OG4h6TAdL4ytp+TcKoo7RXzJ5/QyoSxjq09OhwAMtpmNE/h
gVj9flGrOKt08OKuJJE5xhOxAmDyDME9T8S0aRWzUuCbt+cLlj3v4NY0GntRZU4b2U/pBdMZNptp
PDcMR/DDj+OQNC/4C5Jtlwc/aMURlDPHH+W8jGcxdB3EZO4FY48XLTGsT3zk/dZym38pvaAh3fLF
B+t44xQA7yTQNeyy3PaLfdFP+5lqzVMpAexOs3qzOy23gS4NCNMe/Whcc+d2fSljv9kNyVKfirrZ
cgiP3/8+fouXpwE597kW/oqkJosrAe7x3SIhuwdJrhD3V1i5WKpN12EIHh1DbJ8bG2OJ75Kew3Pp
N+YFN/kp7XuaT0UMEj7mpN3ng3OetdJHK94ncRBS3cXOA4fYc6ykrSRMUyzpsfTpOl7/VDaqPJaj
4e91TZsT7k30lJUiHXGaP9DwSrfHeq5dhlPQBi1Au/TbbAg/FBPqI66vHkQYWkrb6P7Wry/EyK3L
KrvVcf97jnFn0HuBqeB/L7ErjYuKYdB5aY2JZ9UZWrXUzd8/Pv87Vgk6g2T6mIGL7WxMC6+pGbe0
R3L688v57vb1jinOORZj98M1KEg2039Ht13ZJpWx8ZoVGeY2TP7R+FXHDTYhXbNJZ59cLeryd2JT
Q1Neippfq564m64dnGQKcUVbg+eSxu+989BLdrP+ACm31URYA4fGjLnCpCEcZn3uWh4cmXo6gjUe
bnEATX5s6FzgWcHCT+JsSXX+mZtd+ZpnZrHRrCT+L/PCMSH6moMP/Chu4wIlGKiLsAZ5ydYXkjiw
qP3RgenQAhhf9dmA48lpXs2oqe3LA2a8X6ZAnAiombEiiyE46b7XGbJ5wmoTNBg5vbK+phnnmaer
YpXHDFfLyxCYh2BO9CeHi13BceQf0k+brGg/vBk9KllZ+HNadC/Sxsw27rCKq3tdRMbr2NXm65DB
BpkxMHe+5XGEmrK7pHn3/vyTUA3q+yj9k69vHhV7jyRSM4z7KIQExFcXpcbjs8YnK5yzphcvpcmC
J64I2M+Qsbx2IJvIevJCdRTPHwNOGs3LuPQddYYd4pz4kvKQpVZNMDBRcc7h33IdxKc8oKRAxVsp
k/ZWjt0ntaebOZuImg7I4AJDiIh79R8FHTe2e4chrrpXTYL5kkr9Uwd8r1KrZjkfmS/D4mFZHszg
wPWX3DUdqXdr8q55Hb8NWqSnHM3ifczj9DKKsdpMmVvwNMPz3q2Z2C7H2FcbbryX611UAn6IW4Bf
2scRmKynV3txi3Mh/PuzdE8V6Lt/vWtGSZIKFlNMy2BQ/+exvPCLOj7WJOa26arjySD5r5UzlQwF
bn01gB7NDI1tvnsj9JOczJQmocqReAmmsFOV80jZkp38jDVAnYvgiO92OhIiDl5z26LnBcPNbm5B
WJnwReDTlFds3uFqZn9P/ewhPN9/mIrI9VNj7aPMOE95MW/yEnD5JNpo79FD97ehbfGT8RV3MV+J
jRO3LTtOaqH6MinOY2EAAGp0dzDF0Gyf44k5+BwWbPwGiIzOLa9FfKXvFbpK69y8OOb5MnFE4NR1
fK6MHQSTjduA+J+wk32x311uYxH/nonHMHJTb83+Wez/PtScgAVPl0cE+tBW3+P6xcYHRLm81HJj
+HyjsZilpue8EgyGw0LYK2+0fO/oHNUz2QnXHeS1l/h4B/K2vfyEsZqGpir8qw3MmnjoRQ6tuLAD
Ma9Gwx2ezNfR85jKh+xqzvCuWD7ZB8F6l7zJDILLVS+KbeiRgem/OrfYgAfjTNR8jXSlJiFM2+eI
ajvjB+VxbP0vDAw14zzKyjPeVfv+MYoFtzkEu10WjVU4EW7k/8b82yABsx5aPTXDO7EqnNTpdFva
mlCkig8ZW9lLhinhMth1zL0/CLaF0UbBVrlWf9HMfcQpzXNMGJGlfNN9i/MivnSdScwEJ4Hd9HCh
uRPIPd5RWF5N3d98wC7UW/HS1ribHTWyOx+zwd8lcEYqENC00NiATp3KOz9frPVPylwIvU1smTZO
lX56g4uzWNsBedp8Nztxf0z+H3PnsSQ3kqzrJ8IYtNjcRQKpSisWi9zAmgpaazz9+SLZM0yCOQU7
fTa3F2kskk3PADyU+y/C6XtBIRMNhoiuqoMA6Ul7AQ7jhNVm+BZlhvVg6fglcMhzuFsjuCUVwYve
qMUV116uKADetsiwkqqi1mxn6Q4TmmYTUlTyWjzr6djiw5Ha+uz5jSIj6lhKt21sGlttVveVEZXb
SbE+GNWQQYqVnylKj1g3gOQhc3zJnjhOSMcmqxH6xhQQMB4ANiewlMexYblxpmE+tJGtYPWh4PsX
aduiKhv64Q1eiSo3PoEbcfz8Qyu8goxglh+pJ94Eans4sS/hhs54bmD2Ncw0ScgA/npXSJ9TWYVB
p85QAVjV4nRTwSJ6wKZxDvvyoZ3Dw9ykOAKLQ6lZuzIHYzcr9PgoGfkH2WjaI6XJ6gBbHc/dCqQp
/M0nI6yfpIEe3wlrmteteQT8MDzV2nCQtPlagaQCDhEJKFCCu59rUfi10I32AXrC12Yuw2uKcvie
672z90Mo52nUfPJL6VGlP/qayNZfbDzWHTfO+wZwsZuX8rGPLPmJ+oAwioPx0sHdGwA1sUi0eHRz
gEO1D14z+8d8zJJYHG4oKlJR/zrW6i6UmmNYNbgJOL6+hXmElqruP1msawp0q5NPloaDRL/v5Q75
3qiFnifgZKe6Wxtrxd42io6GmfGWt3EGHKFjvYDkvqUwAsEUDOshGAp2dAM64un0f3prSdLXXuKg
qdvG0/Q0jQHp6UDiMKWUwkX/ko4FFM8ueQCKDDWuGAPPUHPtgIsBQs61P39C7eYmNBXplUdR7E65
M7fXMhbglHwT3bNpAox1/gPMbrlrcU5y44pi3owTxxxJB7vo52sqe18jLS0OpYF3W5Y0/t3U67mL
Pizcl7SJjhwm9zx0C2Pmsd0FTWY/dmC8sf+kPJkHXLbreTNqRfjchSZsabAziVPQSurrGq/14lvs
g/FuR6BWmeqZSt6/mFMygGijCGcoZgd8gjsjKm3Gpq3j9mESK/BPVBBA869prgHSLFS66LJFjTu0
fihdk25bbcQVaRgGZAO5mQpUOY2F/Kj4WbHV1STc5WOY7ycIv67W6dOVPCRfJCnNINeFKHxKzvDQ
QV+1da5BOmh29KR0TABq2H963rHqDo7qzj5aGE1XABurM8VzNLBRZkL9K0shoVa20MHt/U2HInZl
MbFrRP9UPUeTKEzbG2tiZksjhKOERtY+6FHHb0SbvS5jiUNEHl4hGZUjCnmwKeG8JEjm3tEVeUvA
4aYg3vaccwEPCs2Fk/rCHLBBgEHEI0PpHrg7b04bOArfICqlTIZIXcL/NGHFQpO41ZQEEV9AJt6I
dIZnBIc6vcrxWniC+GxsI6sJryqx4nb2cB1n9ghlBOKQg3zS7fRgo7Z9nUpRfO2YcXQYo+HaLnvI
s9hvbCNkHNyp4faYAqVwhULVHS00VMvCpBZlMU6lbdZt5ThH+VI0eE8fqoyOhGYNoj/6vRpK/cmZ
HO0pb5IPurTjPG/Sym/7JzUc7mWFDSHKExzPTqQmo0mYS5L+Yhiy7QBO6SlB++3oGZTK9VqVXjI/
al4m+tLYLO6GTI9onVvxTuPYdpMoQL5LeQr20YQeSZPKr7LdGPvB6oW4fl7dSRa+7VMhPdtl1ODe
RPVUVqXck7SxcCPlexelW5piwxs+0o6n+fWmrEXLhEViG8BvpDjTygiIK0iUi36V0nAi4eZ46wCL
BXbUP/YI7o8C8SHvfV/+K+8fBwhH97lpIjubGaa+6Wlssl2gmwzytssG/QpltDhnnPSKywSxMYmS
2e3pozCdv3+lGExWKP03advK8Ot5h02qgCrhJ8Vo+92IPQ4S4l17TU2K2nAs989Sk0R3XV18giLC
tvZNbXNAoTr/R8yRSQtVWHDmpN4ABN6dNJptm2N7l6ItLTcW5MnBbp5KCcEspf42VU2A1FpV3sYl
8HQuKBsV/ckn1MaRydVRIWEKw6EUC4wGmxEzFe9Ud0V7Wr23aPFNNVUCLCwqr+jN4mPGnjoXsIMg
InLcN02QuBlw/pvTB0Xgv39FlQwiERNJF3Xe09k4oofuqokFZpoL+RF8yAejLMYrf0q/nTo1htp+
y7QMzXrRn+3FR6SawIZi+mcUBh9DxHiO2lBDexVXiRlFaLf2k2KPXXPt1RNXVNtKv5Rm9ZZIanul
C+2OaEpcpWAWHgR9H6VuFgU9BIwzOLencZ+QYKcPu7YUdim+29wqd/gYvQaZmm1TUawyWgi5RkmB
QvbDHcKM1kcnrg++TrVYK1r9ejAgQLQ1uqbULKGM9HfFNGi7AuES9+eyafF1kAwJmvtmoMUYIFbT
4tROrcJ6QPbra0iDZotTHUAis+QcUCIaQiH4LsU8xWugUnDuE53XTH86YTLBI/57Re6dGeol0HBD
VcsDpC0aUZl50wWWdSjl8q/ZSb2mGv1HWbVvHO7bu7iV4yNGn590p5H3RgIkDB4ZGyblBUeHHUXz
lpZNFz1Z9ss8KsonKO60sNEnSLqq29d68NVv4nBrgv/xgkatnmvOdduAxi4CDxhlyJLUcJCmF/Vz
+I3e7QEdjQ9t237NaA2UnGQ13NieUVUChKA41iNs/uQqsMt69zd4QDTz5f4I8erDibpo68IVEZei
ndnmOtR0zpaT6VQ7odd+yPvpeOLbIkZxmAYH7ciYxbeZwmszlR6nJM8fpKjsQDmC3sUsnaplEPY7
pD0SGgQ5ymBAoFhA/IK7VpyII3zPjTEHgKPK16d296lLK7rrRsLlzKJLLT56RBO5mV9FsAKAuPiP
kC37G81Jb0HuwcUCv7mp9CHZzSV0VW3I8InvcC1VUvNlLtJ8T9rAWxF8GYhLyiEDIyauzCMHrDoW
COohvC2rL6e/gS0T0qJ0I2WZEmJdI4Q+4s9R8ZWOGo2lq94pQAY1PbVw3bqf0HA/TeoCtabNhKrk
IZ4V2ssjeod5+9mQtOQqadVgX/U4TMYdktvWYKPcr41/f5As+XZo0bwPEH+w5ApZk9TBt5XjyRad
FgcfLdjkODfKPSAifmYDdItI585Ylv5HiH2f+qyqXmUVcBkVib0BshImlG7edUJQZhAfnf3sqzVi
iKLz0wJREHfNEOy/tT0JA59QIZr8imCYmxbAOClKfJBK45UvhPWpJcqx/APXp19ZFrgXtUicjSPa
qqcP68QuT0Gry3Z+ZbepwG4JIOzAulXFkbqnXGdenT5k/LCvGm16QriOgrfgiqNT99fQNVQ9JA7O
G0XRh10eQ6ATlEmlSd0MD0+vBlQHdIEOeD/5Ly24xpvJqeIrC1L6z5+oau7iEpXWCUmPD0bfQfov
QLdaTa7ucghvrt/I2q08GNZRN5UrVaJcMJjON9OZYTYkHZ6cuvaZhrL20ZfUyk0aBLEAN34/tUSr
vL2r7GY6tkoWbK0c75LT7yfmIyQ2CEyUgMyOrkAqIZlkaPa94bQOwpmYuNe4ku6AdKceEmqIaebx
p7BELA9GGu1nP3B2ip7ejby9G7y79Bp6WuRUtidV9CoM1ox9BObepR4OTT32EfuVUopKkRl4mG4+
xx3wUjVMv1gCde3LBf1WVrhG93cJubqhF/OC1P7gnlaDompJb7ntNh2GA+ic6ZUoxAxPpz8VJp53
p3ZpN9kooOlFg7hEP0OVA7zLkuJZ9PO2fWlT36P5ezuESrYzFIgpWF4Nj71WvBgAfspYL28TDTNQ
u0F/kk1UvS+Sm8H+ArcbiqdlvMFDu5dRh+bShk52d2BGQvfQQDao2njsEyaMHWqVJ4/3qfD1NBOE
w0pZTlHdqc2rE4IK4AfnbVGqR0TCooLD8cFMcUySDFP1DLFV2fJeN6CcjFbHn5fHIHImKHKTf8Dz
m/qAPtJvk3sZnZRUvrUVOpsNlIIcGeKpQ/o08M23lMIM9pewqqEvCoi7GaPhoKQIGOfxVdDYT61J
ScN3zH6ja3J3OEFUm3H6bHWNc2UPY7NDSlg9SI2y15tsOiZDpsDvqo1dbFAc7gz7c0U3eGiN5nXK
uDz49KAPpV+CAJ+xJ0z64GipJQB/QV0CghbtSvwBNj+NhqwsE1TP7mYWqlutPYZojCY9uiO0bdMe
zIAToIM8Up9hc2Ut1jXlq2zo9TVFpW6XSjRApaL8Tk0WvW+ZSRcjubpH9Okz9SOM7Rp2TQAnw3YG
V4k4hDvEE9frAkJUM3O4x9PTqcbZGy39tXE+UrFrATM3B7TULSCRo3U9iY/Tj1rCuW/UqRLb8LiO
Dgoa6AzFyiMyCcpjXWNGYAGniyVDptIQOM8OJRZOccZNNxj3FpLdqLG2zmPBTc/xuSY5TupvwlnS
HjO7BI+sAbmIZqx4goILdsMtH7wVaqanLDICODLTlFh7/HhSiEBZepAnipfTjF7T3sq1dN/1HPrl
WUMPQpDeppw3hFxtfhgVf2JO5c0mEqxvkHkfx4mGVgXmYCNP47XVOXg0INI+CRhFnc02XBOwlyq3
342c+VBzSim98W/ifBqBFFpVgKoypbcTXK5Vig32e9nVCS9fWjoARoA/kW5G9IyxdcHF7eYEHx8D
Dpmh6QD1D/FPFVdJQMWxSw2JmlerP8HYTb0kQnCLrlZ8I4/1DUQYzyzL6U0u4hdZNrRr2DWuXAJA
BuIItAJFPR9h+wCv3V0uyIZSgz+MU9L27rRyP8UWHtK+Uz/6WAQZJqS6qH2i+4opSOg8oRS0jSrI
SyHGBwiMlI08CefiTwEYfCgCfFC1FYuyODZmg2y4dXQfdLr8JKFVvtH0Gr0tWYaEDYBnjwdic6dQ
aS1BerGHD+p1TgEKg2GulLhd4FA+KerdzxMNtbK3sJMFK0aH+RDv28Cy31Qp2Y4J6zbyO7ep/50W
A10gf4a2KIcvuaxvrHoarlXgHJRhbHSZRtS2rAr2ECvAdZdowz04loTCauHTEbLSm94Jx3upiI+1
QcvzBBXl+T4FMzrf+CzftYqtbqoM5vXp8O0Y6KNYeYlynGCQh9K0LYpaucI1yuJqmKuPOHtclYNW
oXEyqLTrJRhBtFB2hqXpBz9iRWSdk7bdbZ8a8bEMggm6ZGi+4JplzgW8PjVrPsiS3B5HGqFgUGfM
o0AJXxmgFTemY9QflDL/bMnselppICPf8eY0/KWuqbJutaQJb5IMtX2A+sDAm9oLHMAOOkRzlOIp
XBrGUG1h/Spu1zf5Abk1ZFABF1F5oV3ooIwXyPJNa+eu1sC9ygTPSy9lIJlJarGBRw9OHYT7NHVo
d42tAeI0fgJajeJVGWr0X81uxzWNHmOTHXoHreOM8xkwCNUE+xGWd/iRwKJNk/hh0vJjHaiawCCj
Zg23GHcL+Q7pIzdWMJBqAh2t6JbpKLeYGldqAcsnbTYdifAwMhkeRxMZUvQju+2pwgCBESyhWkEH
KKJD3NBvaTCe2KWJH7oYE28mOhFAjM2/6DJBNsGHTaoOhaVcQ9nIj46SUJewI901QWh7o1grTh98
v+CGAyuF8BLXBWqVNxP9UU3QBHJaMVz0to1YlTM7bmDh2SUVx3kgzVvdx89Ugq5HszbIoCG0pbkx
IQJj1xc5V4PzsaBRfHf6EAriKChAEhXzTRsiaV8jEZpMhnnbC7UFNeb+W0XcWlXUzSgiUH2Uhb4+
lkUCVqBM9QP1+Lsiq6u7RtR+7RBhWdsxxAJHd3UeAPxR9O/v/M+zYRePumx0Rzb7DQIxn1XfVna2
CrpBM5PxJhbC+ooTI38XFgg6abFyr5WPY6ZzlEax9pUCkVekzRvKYJTV4QAHG7XLwaJgY8PtIPoA
OKSjNdJ1+ORp34OpxLuuyoobR3wghJjEHLROp73ThybJ46Eeey7MQJX+436CdhkztsJoxynz7HEc
0vvZqAssxIf08fRbWJh9VVUBP1CD1zJP2v0J210hXnYdSBx1+yw4/mpdkBJXJSZht+kUf0QqQkED
kbkeNfH+dHiWhZDG6ADg1JDrsVVQgUCKPFCPFu9eGZ8czW25F33prfTgh6XyKdG0b35b/siT/K4r
leC2GQHindwtUuRAYBZyZpGGWyB/qZd2FqfACZQMjgW0W4KscA10qt6yJqEt28r7kMO/x6khvldG
eR9otfaUypr2BAkKVX8OpJRyRgdZPmqBeJVdy7kpZIiEYJ+olBrVXB9VbEH27ZyNniyH3WGIoDCQ
IM4zFO7hUTMmt/z5U+Y8Jzocai2DlS3X4sek1IAGM2tP/8OcO/bdMJW3pz8MFTo/mVz9Fac4yVo+
6FknC0GNtxjwIRk2CmWjOUMmJ1Xv56T9ayyVvgfsQOPo71/6NipnDhXJ02/G/pTt1aj85Cc4vsQF
FAIrzJ0rNCHwPHMSea/AINpXGUdBYTWPFzs9Mhk62kBXbWNqc4SAQahhPAXzE/87CYzqXdtYtcpt
k9OEZNWoDcUyJrb/+WNfVt6MLsJ1drbxrC7CNL3LI+5ShQyA7vQvnH4viMxJ3iRCPi+z1Q6TrLpy
JQXRDJhbWIH0GCDQ082mm9PPp484Le+1UO8OiVx+mU6CdJFaU+aFTzZRNOw4zlGKQtvvlPWDuBl3
4qO27TcUKwJgc216AFl/e7qRGKXjY603//3x85aSKu1PHe2/9dL/FtJeyLcvfvx//wed9t/U3/+r
Kvz/j2ruKirX/7ET+EPN/fp7PiGj/f0kDH9Sfxd//6eWu678y5FNS8i5G5quID79byl3TfuXo8jI
uFuGbrNCKCht/63kbvxLhqgEVNOxFIcCvYl4eFOclNwl/V+WrpimrCg2qqeyamn/Gyl3ZaGMbnIc
sAhtWpajKjR0F8ro3N91hcUGAVev9/B4d8EUUilw+y0SU9+BpIWPlnf2cC6osQtl8zMx9j9CLoS4
aYYqaQ5PGMliWlB5N3z0wTJwy0FvKNOGTS1PK2LryOX/EdHRHPQKOH05hr2IKOWt7AdTFLESmu0m
4q6KU7nrOxGb2/P7g1PFv7Uc3Xks8V3OjCSaUPczbOqijX1rvMUwKJ9ouW3zm/AG9Lxn9a52He7K
A1VX17oKWY9uZtudblKWw+3ak14K9Z8e9fmXWYjM+xoqlYnPlxFvN8BdYhNt+4MFlmQDwmDXbrKb
6EVz/etwGyfb8nbtC+Ar8P7TsH9/Gvj7WQgi8gXEnXQzvgVPc0+SxZ7kyg+AWjlIjX+1+8DrfhpP
/OY7cW7ooV7KsvOhL3TqOx+7wUIlsn6rfQ1f6uP4Nu9mT72Sf1j3tB3u5138QGnpIP2FOnX+amtU
fw7VcX5Fl3wf799Pi5WscISjwllW+P1sg5vj25Q9zmHssjaEj3yYbJj4Cf0T9/1wysJdYPniHawg
zuOhepn6nB7Fcx+2/QtIh8f6gNzEY3pIt9DTXlbiXRyfrkFacVSWkpO9ytn4zFgFvzkQD1fcQ/Ck
b2nsb7odTtq7ccsDdWnP/KMxnsVcLl3qUGeFiJm9Dlv4VXvULbzkCD+feNJqRol/7o+JfRZusYik
LUb1sQgXpeVxUJ/l0fm5vf7XnL381s5CLNaO3NAj0+oJMV0FyPruO4aEnk/rzu7kVd/Kvb99/71d
fm1oYsgOfFJNXaRJOdu9borFKkIXTwc5jYbloDQrc/HyKmCYjs0+pyn6ac08y47e4kBqAarcpDeW
4mGQo24RKnaR+/7RFRv7a4KLHe8MFd+1HFk4lfycB6YM/B9OlYNm6u/zQMYkMtHgu5KXIHX20Es2
/Vbf1ftmxWBC7NZ/psdZpEU2ymns975JpMGlXeyywEJX9YBaXsVYhXP7e//NXc6Vs3iLdCx9sDyR
GFnrQZhzGxdVafRbXUwR3PF7undu3g94cT21ZEuD/sKRRJxjzlcUkLJpbvTE6wtoAwX4bMdt5ccA
dAyA17XRidX5j8l2Fm2xb6RlHFrJLOHT4bXwcTftt+Jz8wG3WLAqcAY3AL4fuOJ+cTQ4uofIW924
Ls4McdKyTQBvICR/H24BWzEyR76AepveiI1D/p7fB9voVt/IX0Fqjvtkl7QrE+XiEnMWdDH/M2dK
+nwiaJuVoEwSbiMP77/FtWEt3iJsvwqRDSKY5V1m3IX+c5a9/YMQnE1xt9Fl/lusKS3iPMnUkCiA
dDaGue/GNyf4+H4MRbz/P/LDUTTgfqZicIz+/fVIbd5DfjrlR/BUBtdVs0FhbycmXIaDJaVhd9xS
Y7UQXvJoBPsrC8vFN3UWf/Gm5l4aQQERX+4/1MjYDf6n90e4FmDxoqDsR52uAzhVkk+8JS389n/7
9xcTDG1RqWpPiZBE92jO7fB5WFkSL+ba2TNanMAqdcx5dQIzi06PVn+K5q8N8nPvj+NyEN2ydUPj
gsVt6LdladR0Py+BKW2y4FFOXotuoBn65f0Yl9dax1aRfZIdVr9FSutADEKgEWiL7JWdvNUOoFhv
Qe+7LdmV7g1vJZ7Inj+z+1c8sdec7ZcWJNFAyYjXAeV0R29uD8VnSK8cqd7gztsb4685ZcvEyf3w
fmiRVu9FXjxOAOew8zk6gpf41IXQ4GqEdSVPtqCB1OHKJLp0+bRZIEyQPxhmI4L5+zhNdZTp8SBS
qt37e8UrriihuAzS04HXbEoXq/OVFfbCumHLuFbpOhdn4PCL8TWBZrb0QEPBsck/Yp5k3tgKCOgQ
LuRmonT7UYc4C8zMrJKV0JdHqzm6wUUb+IixmNII7kAhilgYjU3x2r4kW+BfAYRSd/pq08J+wZfb
dztr7SGLIS1eqc0BiLOXYlKK0BfJ5IP1NE1Q+qeDCSzd8FjsTQ95Oqp+XuI5WAdt30+iS2eh30Iu
nnJS52WZTYRsttOWNqI4eOkszOEBGKLkrS3Gl+bnb/HEYno2X+J4pokgdgP1FtjAkWPzHsqzh9uH
W3iAQ9YeqXhk7z3Sxe6TwLumpko8CQbMQYxOu1WeWg6W2S69VZ9WHueF5eC34S02G3lshxJYiHiD
cMk46inSdeS/Ott2CxBso3707V1vumi5rB2DLuxCNl1BzPO4IBiWKGudP1gNP3EjFpEdeG51+aNW
Vzbyi/PxVwBtcS9W4go99pwA8jzts6r9qCr4smDOfJ9AcbJllPyjSEpWVrnLCXMWdrGgIx6G1m17
eqLKrntSDoVLudZV3/wNaPBrJV6b+xfuIecPUltMwgClnXxCE2gzW4NbafeASncd2ihOjTOSaJVW
G9mCHVusnNovpo4py9zwNBt+zWLNwQWnl0tU8NGM1p7aAnPnbNigE0R1fF7Z7i/P+rNY4l2fzUJY
/BOYLta3QUZ+s5SbI/5zNyW2L+4whB+d0LxPoVjAV+JUZmjJ55puhAa9+f3pcjFnLVmzDMdAA8hc
5OyozpgDRk5I4gBwzBQIlY6hx7v3o1we7a8w1iJz8asr0Ulk7xpcZYcnmBs+I9qxqY4p+K7V697p
Jv7HknMWbpGxdTq3uK8yqvlZyu6r+GiiqbDTvNjjnR6daWsZdNbQCNyKa8PX5EUlk9cv1CsP11rk
caVKzijFfA1NRYFQxWMtaFbe3+XJeTbUxe4BWzlAtPj0ZH/epGsmhocjkNe/atvwKllZgy5vzGcB
F9tHByc1Hmjzn15lf5yPeAUGWxFQcYdv83dpvXZ14dhqY6L67yS1FjtIPmFIZY2EVB/xhjimX5UD
GvHb2c0e+jvVQ31r/Uor3s17KbTYRpIJLE2bnYbZe6hcbYNte11uoQZtJc98en9+rCXKYuEJYQvk
QUewPLzrdevA2rCytF18hDYrm8bJhgbGIk1mSTFlOyNNWusLvGiYbmW1Mgj14vJ5FmORGY2ZqCgn
nFIRUd8XkP999gEUE1bdjyACn0Yqc5heQIuh5gJ4vX+MQbRikLTRXpNdS59hZedaG/QibwYDAj78
OM6v1pdU/zAYTxAJ3n9zl+ff2aAXeeIYZo1INTFqmgbGDttqr/zYbvAMO3K82esrD/lippyFW2QK
lnmaUUP6QdG+30xKvWnVtZ1JpMIfmX8WYrEzJTJe8IXCiAY3eAo/pZ9E9TFhfsvqRvsLvOL2/Ue4
ljaLLSjhLl0bMUOi5Er1ATmAb/DNUDd8/idxhLmxbVAEWd5LzbCF56IhfQq0dluB9DEnvNw6vI7i
tY7C5SH9CiUWl7PNfTQNEKcVj7AcB1Qz0J0Ouo1Gt863P78/qJOD8J9v61eoxcQeSkTg1IhQ+t7H
lcRLn6sPECQ35sbfGC7OBHc5LQztmH9Ir9bml3gz78VeTPhJwsJDww1oo+LL1SWvOWozg/kxB99c
d81G676A7N68P+DLE+DXeJdzWgpLcMOM1xpRRpq1vxJD+tuH/b+2Fi51Aml//gqynNQom9h4ELFw
7IbXMLjrH2LmtfzceeHB/hh9U344t6JTw4XwU73/ZxPiV/TFHIe8ZA1g/MONH31PNAMyzCc5fxjL
tev9pU6D6GU4VGlojfPf72k6oS+G7wAzzxigcw+JPm4SvwuRpq+ewYLf4XG20zN5PyEDCIvqEBrm
QetqFKrNp3owvg5OdEeVaaXqenlJPftaiwWorPuu4AWEm+CHdm/vYWK6IXJCnnyPhAtHmmat8XEx
p84CLlYgM7QQLDIJWKD20EsGne+VtUcRj/KPqQJk3+QQI+vGacxnK0IHs6+sYzJKQ2ZwDzh7q32B
eA2MEz39jbHPXuSb5Gt6RVljbZZeCs1yZ2mip6So+mJ0ddPUEpICFEe5SaT4Do1+vomrYRdAVZjq
le3j0tJ3Fs1YnPRtZPYbqPasCfnXCt0VKfpWAktPuu/vrwNrcRZH/Cplm4K9ypEpwfIarvus+mi2
f8xQtHs/klhRlq9OtOHoxYEhYXP4fZbMUWEalUx2RBoMFe0gpc9zszYXL6XgeZBFzvth1s6FRRAf
HNqmLdHegDG0f38kF5+Z7uhA2wxKidpir+hM1CZpplP+rV5rmkGp9FYjiV/h+fp+oMuP7FegxcZQ
FxniBGJL703/wff9XVfULDBR6P3v46hkNIhb7uvKsuJCYhu4wpAEpmp8h7343a78HwiarxzyLs2g
szDLuks2QtUtFJHTtfkUIGgpB+ZBSpChMoDi17C23h+Wcun5qaoNE4IrOeNbpFzTdgq+9ARsfjSv
iEO5+X14n7k8UPVr84Kl0H1zvXaxu5SBKl5/6BBamkLg39M8yUbTlGSDNEfvddAQODZXFsELEYBN
6YZBFPp2f6yBlRMAZKW8kgaT10QgWZHvWHlyIoUXk/W3GIvMawtZwSyIGPDp7+JPyiF8RhnyLb8L
3PjReVhrPlyqNPwWb/HUqlLS8PGmuBnfOAdzr7qQCz86d/Peh2ayQQOrOFq35kZzKXQcEKqHkPS/
v9n99g3EpD/bWYZhKpCjY8RoA7mm9COdP4dzv7JyrL26RULqao/Hu0GQQnRzlS8wz1dy/tKZ67dx
LFbAvp9L52eZ+Fq9ml+06+jKujO+zF/0B5jQAOw4QmefuvvI87f117VN8lJZg/AWZyEuqUy5xdoo
dUU+5aK2Sg/9RrxGHEa/iP6KtVe9kd6Dt9riUC/m6q+Qi1wdSs2gp0hI89bcGzvj2j9CggF3RI1h
+BJ+eH9qXFhTfhvgIlONco7roRMDDBuvNK5KyvFOnq28RkXsu39MQBXReNpGqmXYi9NG6/uKyW9z
ppR2WF/usj1UU3xxd7B4vTWg2MW0/BVsCRSLw6mwk5xgs4aPWvniy7X7/lNbi7A4ZmDgZiI6JIbj
UxmV3iAkrT2xC7uLw2L/7yfmiDQ5m8BtYbRj2xKi9ZQdHfit/ukJ+dHEbUn6+LreIy+wSb6EK1P6
0ibzW9xFxo8S1Gi03cTNUf8BV6SY96NxMBPYSRvT067y7YznaalspkN1eP+pXszFsyEvMr9pkS+s
RZIgpf7QWd1bH8l3lZG9vB9mLRmdRc77OTinQZyqRNlZPNrku/7N4BKB/VHr/ZNgmqFgB+XI4NIW
79GU9ArxGIIJp4MbZxdcwSYYvtL53tJVu1uJdnGjO4u2eHvppIGsD4hWvzWv0UG5lly6oy/Srb9B
Ymq1HnrxjZ2FW7yxOcj0SkLBfCPBMcry8Yi3wc0U6mv7t3hIfywfZ3EWb8zMejSHxcmxBv+reI0b
BC5sq41YE4PEXWvZXV72z+Itds/YctpYwreFm77xJkNqeqvuTNZ++4hnIyxPc6cf1latS90QYFK/
MmWxm2oRqqd4vXFoAP/Zc8/dRi6MnE3yKb7qDtraAiN2zvee6XJnNTNTURPCDaAjxNaWRc/xTjRE
5y3ka/kF22nwA5Ln3KwOdS1NF9tBWWORiQuoiC1PG6wgAWkiW/JZAO+K3XqvQOThO2NdHtWVwvJ1
xSCeFOWol4WIzxhrz3MlR7XlngAqoqjF1Gu2yq7Z1PcFWELzWd0Vu/j7Wm3iUjXkPFmWzdBhUnQ7
DP+eEUjP0//YhV760ahRXuRgievd2tqyMtmX90RdboyiP4U0D4N61PfRIfV8D9N1K91PgVfcIE21
SXZrs/FiXNCSik6JFmD0Yl5Uci6FPaNFaevTHL1QgUqy3H1/4bwEdXdUKCEOaDjdMZeDwzBkQEsX
G7fam7aAQbGB9+IXxdhqN8rB9uIfAjFZHbv7eWtcNerGuaUmtMUIcovbYeStFfsujhmsgIAVq1SH
FvUS9MXN3sy5dhnJ5yJ8GZFgw65rJWUvzoqzIIuMDTp1Gm0RJC0/6TJmYcoaanktgpgzZ4cYpzQH
0y+JgAAnJMnAA7q/8uYuh3DoYFFC44a62BoK2tdNl+jhBubwA95Kh6Sxju8nx1qIxW4wKrhKSB0h
krK5bW3riHlVufIuLr/wX8NYJHkQqCjhyMRgkE9BHLxBoL7DRvrr+0O5VNx1VBsAsm5RGvkD6xdB
ZzHMijj+B/wIYB7CZhEocuQkHsI7AYVJvOh5bQpffIKOBSPLpEQBfOv3PMDgmhJTTdRmmpGSkTa6
vQadWAuxeEm1DNq50AiBctYGTTkP8diVVLt8Nj4bxuIlKZOJDPcohgGxYL5pH9Cf/o7O6bbz5q38
YlZbVoKVoJdrCWdBF/u0UmRpnonMsG87y0PJpb2BS27teG/bykvvQP/n6VVwxGJb/Sba7eXVcG2q
K3PgcuKcfY3Fli2PUYgEKV8j71zBcjNdp3Hn0/ly2kG2Lh7ggW6tB3P7fsauvNdl5diKkZNTY+Li
QoBsx63RTStTby3CYhn0Bwm9PZGcdvrcDz98+dv7I7i8V/96dMZiFZS0ps7kgQD6PjiYndeZrn3s
aXvru3xb3Kt4y+7fD6lqlw48ZyHFn58tvF1SIJc+EbL1kJ1PE7xVrijz7zDddSFDWwjWowF1bF1o
FXyvXZt55lvg1m6wjiwUM++Pw9fZdxHP/+y7KFU1I8jGd4mPeGYhDXUlqjgSRCO92VZHfEu3eLw2
18XKdfLSe4X/qRu64WiatiwspnktwSplS1ek7Kkfu5d2iNZmhdiHl2M7j7EYWy/jK5SJ3aedYnXT
ZBiWmqWP5yzm85JmeZ0m7EqzGScN5ybXfO/993xp14AwZgBJVVhcl+UpK0Huxs6oCHc0VyMNB68Q
RZA+/QczhC3DQTPD1hEJXKx7GIB3RQ/dE/UK83r0Oy9r/kFvnJekaJatQaalMP97ktDc1MPZ4qQg
GU91G7sj+v5dE3owxv/JYM4iLTYKx9EaPA+JhLzcNkF3BGPolTX7YuadhVg8L32GZ6+ohECi0Wsx
ldXilcP4xbro+fNa7ApUCM2x6wkhahgIGlkvHTjhxk2u+vv4GfvYxO0hK45bGzfFcoMa/krqXdwM
z7/BYkNIZkRvDPP0DfJjxBVyW+2tLc7ve4Qd7Y3qJTtEwtdqRBeLN2dhl1e5yfBNvy4Iyx78qG/H
g3oUoIb6ap0dKUbwx+T+9RqXN7ohNHRrqsRrPAYH7WAfh52+S6/WFuuVbFle5XJazH42EcbANzqb
Kzfzd+8vE5fgIOeza3m7CUM5KKi/isMR1MvN/D+kXddy3Dq2/SJWMYN8ZeqgHCzJfmHJss2cE8iv
vws9d0ZsiNM458yrVeXVAIG9N3ZY62PM3VGBmJUzox16OSz7GYR/CkTOEMpof2Sv3YmCaNF50dg2
rNxAbUKdmi74DRDOUHNfP6I4u6/obnmNdlBPui9qZ/FVoSv8LwcG9StM+huGZnLuXQIDaqOzAMJ+
+teIa7tnPcqpH3m54N6ze/31wHxCcY4+Q80ljpk3gNAxuN6MvT1fQ0B411OMaxp/v/yIb/oJxrl4
u6MogHYA05V+F1LiVLXq2hBWMHQXnGIiTydaG/f5wqWBUHoPuDGAZInxR8V4sulZdzNkgXp/+mCN
L9AZBA/kq9DUsKVc2lfOOahKWoCgEtgJwWhC4SPRAem+19qv3xVfRSY6k/+Jk0BDhooZE4z0ytz7
O09sE9xyiB2sPvQW+Z2mosrW5q1fIXDHcpysGFRtQMggYFY06NFfakHovBl4IqGIc6DKsmXxV45W
harHKBljWmb0SkzqS77+VCI7BK4VL78RJqU212SqGEPCxmm2xvm9ykAkjaQiWo0xpqy7eYLJjjIg
t/K9/JFCwjAoj2KWgq3wUluBcp6Q5pIm56C5RN9C+ASBRlAJdsojRH80dEIaone6CI3zevoSmWAZ
ARrJkqOcIIg2f5fpA8kEDTOb1+1zVTp3AFNQHSG4ZDhheGhKdO1hqsmGeEmCETY18gQOYjOQNFHi
R+cXQ+VvWAnR9wZ6nPCqbBK69PryNHnNyhRoifxZuqKBo813rQbpE6KjiZsF4uf+AEoB4EoaZNQ5
f6D53+vrPWu63CXH/ik6Evgh2dN+m1AScUnlpj8oWshF7TWbKXeNqCYuOGQ/vzR/QnExNZQBy2Y5
8MVTHPB/g4POY/3cven+o3LyGo9zENCnDA1lAV7vsSmkzE/iI9SbewdN0H7h9Y0D5kVDVIPaPLOr
VXI7XdrGaPWQTHNyGTy9yGC8hBMalhhVU5+Nb5eP0qYNWIGxv6/cfANJ76iExq2DASQ3A2kaKbqH
yxCnmtkXf7DC4E5rl0H2L9ROn23yh9vcg2pSXnuQbJEKR868CskJjPFT+AbIafa/MSBkVl4dHcCl
J3hknh4ml34L2/zVeit1jOa8wm9hVZscZzTeZ5a/LB74wKvRGwbPfi1+FLvGY8UNEDjbOGLRAfyJ
yfehc6FKnNXCCvh/+VWgNgDJEcEN48xUnYBy1ugWzIQdk0fdrR6yB+V56X0LMkzo29adxUWZACR/
1uAWb4uLQUZksZMkmGSnFTK3/Jd79p+fo3DWjILmtYVmFGI/hJsgdnAV0OMiFdEczD3y56KIerN+
p5FPPM65pos+QeAOtoUNT0IA8ipn5oytOnTGR/k1Ffs+dnW/noNPSO5q0xYS1zkFJEvy5J72irHU
DIewO6RHG5VDkW/fvtSfeNylHspC7SAjwEzJCNZx5OOMKxNqIKdv22KKYm58BC1h6op2d9NXrDaX
u+EtVYcWwrOIBMdlv8wPoKafoJBz+Y5vh+0rFO6OT3o09FELlPwQ/6oDiscshpfAc/SPBrIQq3xu
JXeFRwiz5ZMBKE15ZMwROkyIYDWb7nwFwUVGHXRG9KxhF+CYPXaPYeNUbuVqN+E9ceWgvU2d1gRX
mPhJsulmdQV5G4xHIhDkczcJraeuq4DMypLLNVOBRvUKTvW12oEuEY1MzfMIvaLaDVUP6UhItCBb
IPL2W15h/Su4IK3o5XK2rRmnVQYpYQGnbwsM8eadX0PwJi/TSmQjsFCWEWkWSL25LD3QI/bFiG//
oEHaYyfKzm++aleoJmfZwpLmiWJgYWyuuIocKH7oL6wsqv1Ib6fr8RGaUuLkC1sLb2zWqJx9041y
zFMC1PzQH7rduIeeW/AX3s6Cz2ZyRq2UoTt0Wp3hgAKr9+lhYWOEPpuyw2wHqKICkXXZfLSs18Yb
NpqmZgn1QBi29pqgYXO/oAAL7C5gCWpxc8Cms2TXA6MOmCbEi/rchYP801DBv8OettQbD81ucGlg
75eARWiDhQk/eoz3IHzLWHksIL7pMF/e3wjXvr3fn7+Es0RVFxOIRuGXtOq1DG3yF2XPhvDjxR8t
V/0AOeouCf7Rs229ft44aTRWpZGhovY9If0KWjuM4D1ZGBUyWYyISUoh6Ja/BKUUivqmge7fL2mZ
GgSbNKbMLmmB2gfaPtt1HvVjbdeCEaR4FVhgdmz4KwN6a3BnWZAp+MKuNuaNZocUcVrnU69/nsAF
jLYTy2M5vbk9innBNkwDMTRGlYgoDK9w/jUc50bXtDZmufUdhqgN21HQSsCinih05A/tyLp/w1uR
pd24P+ewnKnVCKSoKguwyPWB+AQcQt6/eApbCPv6YFsJbJF3+xoRnENypjcBu2s4spWmh+yWxeMY
zHHQ3nxEUx34XWLf9moR5tfzc4bJP5AtxqJcMMzwBrIwYK7LUMMekHH4a0Wsr8fnHI6zuOAdgeIV
g5uO0l3zyJY4OrWv/FHwPhbTcQh2lCccIfWASjmDg140BdM7pOvmUuQxRSCcpSUF6SoQNCNbj/rB
nQJzBzLl1+zIuEvR3/JufBPTaW646fONZCZw9V5KLWglgHyXca6FD7HuJnt2C7VdehsOLvt44hL6
V6sKHgMd2gyKBZF1W+bsW4FhyKpgk3Nz91NCTSKzv182LpsAjBNV0U1T+8LNJyfUKpYCeTZSPSdg
ZxhEfGAiAM4vWIlRzwnro2nC65jJLBvT8fISNr+LvVoDt0mZXC0DZv0Q/YI75CG5ZW63fMUUWvyi
foDtD0QI2r0Ac+sArjE5UyVNtVHGrE6mkUMOpXqjcvOYuHX0YUrRjir3FIdeA5U8fWqG2h3mWwrW
PJqIOONEv4O3X8kioxcKa4/QptRntZ9XfyCR4l1e7vZHRPcN0XW8yvliLUQ1mi5rkPHtBgn08oUD
uaPLCBuJEZx0+xOC/YTV5aqbAhrZAyBYvKZankW87hZUPr+N1+oGdLGH4hpKh+70ZGGgcHCU9+Rt
3leC1OX2bn7+CPb31Y9Qm75Jmhg/gqY/ogbCIpA8sdrd5aV+ff6er5S7EUs8N5UmIT9K0SYey06c
7VN0qMfazf+Gw12LBEoGk8ZS2hiS8jSoPVfSjNnt39Iiyix/jenxPlTRqGCjwI44lPMw02wkU8SS
WvrYP1tx/jCVsFVaBcV2rf4e5dHPfC78VrYGwbk8lQHOQyOGDPpqA5lfC5xe5x8M/ViZlqtIJYyB
7C5e7C57ww+96qEBo8/oxtDw8fpXML//zu+YZzd2mktekEnx8XGvNL/eEa+pXRh0vxTlLjcuzdlv
40yEPA8FSSLsfwmtnBqRVDG4l7/wJoIG3XiiEPR+8hNuVUINDf05+MJ65WQaXFAo7A1mv5LfYTTb
yRqcEPRKT3PAqyshh40xLRlW0fnSnYUrCJnyl+K28Jef5vfGy54tKNj8MiAigGKW6FWxtcA1OLeF
KszsojLwcjb2cVoekO4QeI+NK2+uITgDCpK4Nk06QBRKs0eW+2BB0r7ttf3lT7Vx6cFUiaFlKANa
iBI4y2JlBSqeUDdxhtwKqKy7g6y4tv6dZi//GxBnXYjadJ1ZAyg3wQfbP8fLB1SxMUu3OP8ECKUH
UzXRlslz6Y0JBWEeK/NAn8eBRpAz4VkSZSqUVFXBNd88g6Bu/zcUOyarMxh2tB9CFWuaegrZQmm+
AlM8m5GFnsTcqn6XDrs4JY+XF8hsx5eTv0LlPlksNXIbs3KAlIbP6AG4CcMxQ1bS9mPZPsqsX/4y
4FYggwsGhkCUbRGS8Q/LXIEOhs7Sk5WfHiY/2et1sOxtt/W76+k5kzEGI3rMbm7tCpK9VVZba9fj
aOoaIMfkmg5Xg/Ud1IdegWJETF7bsBBYrK2X5dkSucC9hlKjQRbgSfsBr9noarptHtInliqgf6pf
3VP5W1SD3zQijJUclEtggeabVCo5W+xyYJC9HRS5eR3G1j+53SsIblV0hppMzT4cfK4rLQ1E4m3H
mk1QAYkCz+0P9rka7i4YkG+XQwZl3NUH3S2OzTcjKD1GWLXs2FSpfp181K7t6YK+rU1DuVojdx16
5CVAnwFgLX3XoVcgVTsK2ZbLV0AEwlkv3W6zpTol6CHtKqeJYxpdYNK/PWGMIcfVUrioAc0ueUhZ
TacejrNxP7XPXfY3gy8C1mgMhEPzAyVapIq43VKWYmhyvU2hBp//VKGx5KKS+acEi4BrNZWI0YE/
4ic0HTlAUJ+Ak4NPA9IGLI4mrdDBog7SNU58f0QM2gqi400UtKQiG49x9y/mSZ6qtohV9HxQrZHd
ihbDXZRYw988Z2wtqmwq6DKE0rVsccFkhfpo301J6jTpeDMshRe1kDVd/MsHjffHPApn9/SmCBm9
JNhPoQNmI0CTetXTldgro6fLSHxwzCNxtgFkdnh690DqoBiooIVNya4jqPSFNnw0NfcWVJl/XYbk
bxEPydkIMGI0Pe0AKdedY5LWUeu3bBIEGlunYf2duBNua3NhNjVA0qRwNQOJ50Q05bP5kRRw1iJu
QqqVD5pQE9F6LQZEFN/0vX1E07BjW6UHHc6/acBPO7ZC4uxOKo1FohVACmtzRzNy7JUlcsbOeM8U
Knjqbn6dFRZnfYqaDFbJsPLCOOhp/sOWjDcMpwlO+Ob30bFzqopmOxi8c89eFFBwxHhRCpYckvnt
oiTfUmORHy4fNbRRc2HSaeuIooEk1mAZKu58J1aVGLoa4xyoqTS76qwUx9o08se6ltNXvWqb5zaN
0j/SIkk/5C4J79DPiTZpQw9p5MeTWf6CAHD81tqzmxeST5es+m1nXalASHNCuSYBh7ED9sIMEhFt
PIORy+ji/ndvpKB6KbGbAwhfNCPBbEAxhBJaavMYouOYP+tSOYfMtxKOgwNda2monXRuU4SpzaLm
35VqGaHGGobTe1dai+rQMlElF6JMC3k02n5Z7hZIjhZvUTalxnuU2kl925ZEaie3qJLuZ27LVuTO
6pR0nhUahl/mOmY8lppGuru0w0yRn9eTGWq7qHK6yUxPMu/xfJeNXfpidxFSQ2VXJObVMkgRDGum
tbpfJFS6bTqmCzNJVuTMI8XIQ22q2U2Y4ulAO3uxD2oI7V+MuypkANYCnV6IZtvEnVT0mByWPMuh
hVmD0TyQzWUq3IYgqvPVIuohBIRnKUTviqx6JlFMfre0hZx7ERWmBNF0qUFRNdTgCXY0J/HgJmVT
0DBykqiOJCStq0ix+kedDk0K3dwmbcHgd6DV1IEbEdmjpLWdNpNoXLhzRPA53UoJTYy3ZWEn3YFB
LYOplQoK2eG5G0CqqJWyfAfO+8Z06EJpu7cHCYSmdYf32H2oTB2tIXaHjtEfrA0sf0HOfgijKzrU
EaQtMcTdGthjmrbUDxU7bztIEUb1cpDsJbxrhwn6b5bWJfpBljITySspUn6NY69o4FFMpmoPToCs
fNCNAkqQQ4maszeBKNP2epLPYeVEcgt5oBxNqn9IF+e+mRt6tZNru8A0kVnF5Q1BagWlkRY6XyaU
a5dppm9ZM0LV11cku7Ub0A7QZrmXZGtEWlAmZHkYM72QoHGcUkv9ZVVdV8IzQO9V6Z1sGnLdM1UF
RPDHoTPH51mF2Md1XE/JLzxCGiQ0BsmAmmRXdw8aCaciWNoq16E3WirmDSKTJge9CJHmQIa2qxMl
+ocUtsiV52ClLJM5fc/DBQnzGK24fgXGIfPKkuze8kk1S+N1aEmz4aZ0IHpATAg7+7JkZeAbAEXG
5FiJlhOkNack29dQgjUgeld1UNJclCp9wgu0wig2uhibvZZkZAx0edAzvweJ/rzvpSbEt87CsXPN
etKg0ZvZZHrW62Ue94uE9uNfS6RN/e9Fl7LFQ1lcLzNXMYp82FXonteOUUnQByb3+jQ6Y9jnSkDI
ZFlua6JL20FsMQ63Jl2W+bohmWlAkVNaMIMKHVzpqsunSX0eZx3CpnEdLm5KjCLbTx2mUNzQoqUG
IzCDdhqGs0lupaIltdPUitwcsjCkmVs3Ul64ahjqcHp9KEvgc6/ieXiZbMj0XZV538xPWVsYi+IP
ZW+TweuyVm59UpgW/L+NBlRXJQnSOZUfjZXU00BKNavRDdeu4nZ8VsZWiTFZPrdRB5JoaxzuU4vG
xOvDHFq9itLWVdBoliQfoGMe0qt8HiPZROPqBAOwK2alTkHm18x1Hx4uG/tNf2wpSAZBSwdlV85z
xRZktaSTPwYB43ytknpvpHlgdJoggPkysndyKisk5nRWz1JSwG0grYcI5jgkbjs/Md5zaHdf06P8
Zn0opY9LPt2JizybXnMFzKWDKkXSVBhHAHcZErRBP3+7vIfbAJgGNyCVBTkJ9vfVymil0oHasPVy
8jYaNbpJRJT/m/GF9YnA/r5CsNSxgzQ9EEbzp25dGd3vsvi4vIjtg/AJwYVLmtK2S2kBooPI7NDJ
rta+QJ6yIIJXFJ+COR0DW4XaoY2nDfhVzpcCDwo9mQE4CwSLaxvKWFD8HMfMS20FyWYzuLyszZ0D
GzjI1zBkbPLTjq2mYgaC4kqXmRyUTbWLy9GbZFXwjjqHIegwBzGhaYC1DlPyEKHgrpEakaoOs+EX
jU0FA1YSsyU99IxDN13iYvIvL4qrqjM4Jo5i2Ag5dagZ8XSJYSwlc1EqPw1ahor6RhXotqI6O1rV
a70MJIW2OlTpH+2wn6RD3FVMJRX/VD6MmjnPnhHNoxHuWlp10uTU8A+2iB+fP05IymC8mphQxwBR
PT73+WeWyy6TQhkq7RRqEcq4HBo2PqfHN10rMmHne29AEQxQePrjAYupw6/d4qlM0m7Eu9wczD2t
YoScnVNn6cvlTRfBcBcEVNvaVCDUREMedLFHyZ2rbtdYluDAbszSnS+HO0oh3DElDCf8QZl+p8+o
vet7JrHYoxm8ubbewv3oQ3jdnX6KEmsbybxzdM5KR4M19BlD773klnol69bAVAhm8otD6ctXEHAX
a7qxO3+elj0H5Sy0AbkPvaMA/ZfSWgkO/H6vexUQy52oIMg/3k/HxUIPIl5QODz84yYezbFqIKOJ
x4TVBHNpgjq3q4y9pHTWYcHbcG8u6ss0hdSD1Hf+twzFvw4r8pUgtQK7AmRjuKeVLWUWGM6QcLE7
sMVNmaNAe7CWRAwivEtiOVFdhwotk3tFAMIdVh0hsw3m4xQDrBme8Xl8b7bT98sXYqOP+hyEO6m5
NdczNCLgMnyovap+dMwwRq38YZzDf+GUbHy4szVxR1MNEwiK24CjHyzL3AASxc+r7AfGMwKK/vFb
NAZgBAvH9K+Q7bMvwx3SM3jukGY9BeGCBfgxqN7pteqnyND2hVOpGPhkY1+LJMicbhTQNUxRGzqe
+qjIfDksEJefUzPCAOvkhg/pffc435DXXPO1V/pU7fQD06cpf9TuOHrZdwxTLIwCsBOc2FM7/PnC
daiysV41WbeIbHFNpRppk3mGztdpbmtEg2e2K66lXXqMBaEBO5TnQIaG7jQmywUSW0xHnvuMAj25
sO+Y1jLHzJ9Gr9fxRLbcJHoRHNyvn/IciAvYdJKlJRhU2IrCh/4a5M07w58xeIAxYU8Sdsd/9RyA
Q6EQ+s5ofAbB4fm6otqW7NIGnKqBJCx7n6sUfCCCFNRGpekchQusprg3U0zFQxIZdCAG+mUwZgJe
z8VnYrzmqSx+eRtFy+I+l1SNoNw8CU1Xb4W0a5V9jYTCZYyvdowtSsPTSUGtR+WZGmdamsRmytJN
snjlcoiK1L+MsHHJziC+8DPaJqJPBRAtaecA/LIIQ9Xqp2HpAVOicwuka4b8tekhs2MgExXFfmNj
bKMjjJU4C0Id7+QxK580O77Vi/Il7+LXJFeuw1ALpkhkFLZYujW0daGZk6BNABfz/DSBzGExMT7F
GjmHd/WP3jqyz2gDx5/QA96zqZIo8ZDDYX0Ql7fqqwFGyWGFzJ2weQiRG5OBzCbQy2DcazumjyUa
Yto8yWsc7mCFWajq0KZDr+jH3Liqr/sZ0+Zwk0N+mz8a9C/oanMRNfPL52vjTIIUajGCAmDWmgvP
YkC5HAQlIRpOquqOHKFdJ9xOISa7YKtXXWRZ1aLOwGy9cKf62bFw66vxOPrpnhFqRq+XP9+WxObZ
9+OCAlWLp7Fja+xaJAMdpGCj29lv78sAE0FYqTq4aK97q223/CGejN0IbM+3mAsXsqwbCgydMAOl
BWnkTd/gP0ElK7/li5Pcs71mYW2GjuDWs3YtEdx04X5zAURlG8jondbvtxHIbJV94X4YBiS7MOtf
gOhP1P0sujBcyFCgTI2WLayYTWGBKmk/BfFe3Yumr7aM5Oq+8BYsUSkmGJiRTNI/nf4YQ3tQcHKY
i+c98xqBszkWBReLwhZSXp80rHfKjlHl1K6Ql2ETCcVV2TDhK9UTM97qTtiJ2thtd9oy6Y3ZmCHI
7msMaou6JDaCDWgNqKaFghdijtNhWQFFGsXsMTsMYaUXeyuzo93YSO1N1jfDsRqQvb68hxt46GUz
NeQ8kIxQ+QyBjPlpI0/Q4lI307Mq98GkLwctTj/aSRdAbTjmMyjunJsoVKctYw9sLBm5T8ND+s/L
CyI6Feyrc6cCH4lAhBLSm2hm5k6FEeutnabYQvZsGw/lnQTazOY6vpr32uHy7m28NdiB+MTifE/Z
tEMzZ8DCyFrikoBxgw5vsBoOvREzyQrhOBdUob9kKBicfiMfrSNi3puP/s/sMYJokZVgn+PLNhKc
dcbJi6obZxflfoLMH9PhRiPmqEFbV+8zbzLIlO8jS6nG4ywvGnpQCsP8rqWlKoi6N6wHVETBeQ+u
SZDe87mkEY2YNo1QuW6st7r6KFBNufztBAA8Z5o2liRpmVQKuDOduvglj6IGmo27hTMInkzVZOxa
/KNa0QpJVyTMSqpQLZH29UFyMIX9G6llV3HH29lDjCS0upugOivDIjhFEYjz3pDsakmZAFTSH2eZ
uJ2OsX39u1GJ9m/rfNi6iReYgXZN9OSehwnTmJnjxBRuiVagttL0H0OfY/SrKX8ikceajY07CKjs
L3+1LZaeU1BkIcUIti1edTGcunwcEdOeRno1e2ciFFNOZOmIia7DaJfvS+qMhTddN/fLNzEnw5a/
Xv8CnnYUNgfpWxu/AE1DveEnlU/2TOmW7GT9hSUZxF5ha9D3DJOzabVVwy1YDBOzjKfsFyZrWJxb
3Yni3M17QaCfwaiA8DTkDlCv0G7pmAAksXZUC31DFuaJRRDsDK+cXJZPZp3ZuHqMcoWxKsuQmP7B
JmoYR2Sa+8md6JGweS1Wq+KsmQWaO6IxSDtTIidaShA7aVHpxG111NLlt+CUbsJZCuYlQY2jf6m9
dBo4ByxGA6zf1Ajer7N99ZAG/dV8X1wjMwPtObd4irx/IHFnMvUAC6MT6Gjin/RT1bdUzjDEw7gU
D/qAa2Aa7T8g9gcKVoV+M6Ty+BNiDraFGUwsrpeiwFIfx6hyL+/fRoR6hsAdkBky6EbI1Hb0XXXb
QWVZ26EfQki5sHEO0ciGjnZG6AIbxv6+PofITICOGtsF3fBx3utTn9FdZk6LUICcxQGcMyWqgb4V
iJCDRYXPIYUgWez15LQg1tFOET+CQwyTsrKTQ3388u5tLUvFMBd4ZDFnhSN4vqyxjZeuY9I+Ux4+
dpnhGk0t6GvcmpjHBK6GWQionH/NAfYVTeeQ6dflh/zeepG/lZiIN917JvrRu/qVdF+6s4cuKiak
mruWCxq1y6vcyjic/QTu6/V6Su2Syfflh2rxCeK9l4F6jDCNuMYOAxntS4Q50tpBClJ8draiWRUJ
UNBhY2LhS4vijKa3DJSduATVXYHaf6W/zIpI52QDxIS2r46SpGFbNl8Gt1B/UOIWPjamNbKqdQxq
1IV03txNIqnqTSio2YFtiKVw+DZSI87KCJldDEDIMtgP3iNU7mJqBIKPthU1WFClR2cndJKQKjo/
m1mq9t2sQkoFb0/qZWaQP9eoSR5IAGFjT7sNn9DbsEDMzQMj642IiWDrsQ83+QnPuYFoiie5lU5S
NSglB1Ac2i9X7at2O5bH7m1kiWs/C+DAd8XVCPmaf2I61/hse1YWZ+pVCRQXwDcKUIyp32JbE1z+
je94ZtPY31cIeotgnTCRxzFDIbvFpFIC3pNQVPrfikhYUwECPx0qmQjVz3HUCi1Tho7nAQF1Unm0
QH03gkS2IzeT3oNBpxrT6b2WaZd7U7xkxMswM/hTj2wwTw9hSr/9/YMFa/B5Hzmjh4SGEQKdzbo5
Wg6eCSOQLKdx06fylXyjljt50PS8GW8ZO4CwGLHhsM7QuWC4zclo1QmsASMQMSnEN3r0TGVe9o0g
ewSd5X30Mb3WBGPe5KBf/f3pJbRKW2jgwFwcuAJ49fWW6P9PdFqGUTAu3yEiJrC2GwHNGQJ3cDW9
TpaW0eDH4eyAWQpzUtdx23sL/S74kGyrvrjK1VrYVq8PMG1poy2YM2UFA8zEzPpJlHtxDRiF3rUW
T5Td2fp4mHtmnL0ohoBu4RyxDWtK0Ld2skl7VkdidAdij7HpsNY43BFNSdeqE9qMkVgdvepRCp3Q
dFg2t/X1ORhfpCPdtTcD5KuEeYotq7CG5s6nkWNiTAoxQjVCWSp9W0pnoE55t0Cm66QQ5svKoziF
sJUyhyDe585yLjqUih6klFhx781ueIwIlstSupM34LWGqpYtpILfaBWAW1lhcgYQTalo5VGx1BPH
VBiE2VWxYy8LxTd+F73bUmcZUAgW5Uu2bsgal/NsiaKAp4+tFcKwV2pK71JiYmQRU72i0RXhQeK8
mD1nC43M09fsrzH7U1U79aUAoVYcMKYkaGCE4bf4qkR1TeRBv/TL4Rl6tr2cITAypSd1i2Uy1jA9
uZlvCWb+wEvCgq72fTpAFy3Wr8R1CdEt5eyCJc+JBd03hJnllbxUjoWewIH8QROdizeP0xgvqtl6
AmPEriRvjCBeCjIUjGcy5ZNz09DY2qKlFDvNmItQevFG2RlBRMi4DwfEugK87Wv6HzieAi7UbCVU
EsCBjcEhinTdqeGOFEkgWBa7dxeWdXLuKxub5vksNwqM6xiUh/BPOu0yn7HvgVkmP+jX6D8R5qU2
A4bVVp5ymytMUHt188hGK9nBaVm+nnFv2zt93PVCIuXNw4LHKdPMBBk7X6C1K6qG6QR/jIPSLFbQ
jzbGDO9i00IL1hGBrldVmuDjbVueT1A+JKqSdBjQSc0OS/gQPsx+GZwo9RiroerhIdLvxBxBWyEt
9ImRZyB46yHfx11Is0jV0RiYZwbrgyf7w43yqihu/kpASfROXZaMbuDOSrfoHcw0FLKjHC6fp81j
u/oJ3C2R0IevtIz63jSuFDNyMj1xCuPbZZCt5DcWiuqIxpgh4K3P72K2KNasMpVVxl3G+lzaERkj
9CHfq3uCJi1RyLOV6DsrWHBOU+9qI0wJbmMHIm4LnPF0D1k6zPo/TgcwQQZZ5wqWyAz3l3u5qsaw
e7u6I8jEq2RAzZeVQtFoUrgSYvigztzQYx4sdOKrJvYXE+mjJDB+XUYXgXP7K5U9LTRm2UnavkAX
w5OsR1LoH1TXMXn9fBls88isVsp5yyKUG+RLsLdJ/ZKj5JtF+9GeRTdyy3xDrQotqRjpZpPO5/s5
DUplzyF7bmE7STDsFtRWcQtA2Ku/ilLT7OPwH28Nxt2Cop2jboDmAAyN6bZT50h1KzDcWxAKtB9s
iAwzLgHuRNboEk6RxEwcGFLPHu+7WJSb3foubJwUk50ymOD55PbYw5/qLHFZNZZKr8BYABZ8RrIR
o5OmEgpTbZ052GjWgYTk7BcybC2vYwv9upAfqexnpaIOWpPnMveXCaphceVfPnRb26ciwkffNbSa
kd4+Pw6lbTftzLxCW7Z+3E3u2IyCmdLNkHeNwR1s2irLkMrAYFZK8dKAahUYQqaAZTRS6prDPU2v
RIGDaGV8RGhmCxLRQC3SOsg725WLSfAC3P5Un5vH3aWxwlfEO5dNnlduXxqujFGoFNMwRJO9uHy/
/KlEaNxlMhup1rIBC0qiu260nKnGRNExHw+FKbTzAiw+6hpop4JkCVjscZShX5TYniyPru6xxo/U
z6SrZLxHHyXobELqNKJORsHH46MxNGUNpsJyqYxgO9evWQqzdyA2BluFllLXvBILDrFjyBur1THl
o7G8AdtKTYA5jFBBnSLF6XoIFGr6rWktoqzX5oMFEQom1EH1xxRezy9eTrKoylmylAYZenvK75Pl
5V61+6B4ruTv5e30vGROfyN62W9VC1kJ5j/AbOtXDnVQtUGCe2Au3Hgb/GiPSpMMjcKdivRw53Ug
+2/98UVb3Kl31eEqC0RdMJsbrYJiQ0Vm9SvJ9Dg1jV6ESC7kSu8Z1pTvxjmPnL7UB5fgQXz52myb
Hw1qBhAygKPgM8Z2a0RSxnIZk1W/zsAYxvpBkqBwFWKoRUoMr0hAkB9qsjONdQQ+H/mIyuK9YkQ3
dqIIKG82F7/6NZzNMHIimadczhC3Pwoq/7Ea5clutNul13aClW/5ejTgaYy6xYCQA5fFkSARkZU2
fP0Y9If+bvoNDla3zCF/q1/hqWY+XsbbdJSogYEDQUHe8XTkVydL0dAQxGY3HXtGkG+XzR1RQ9eo
5UrwSTf3cAXE7aHcYK53YYLPqi0dpxDiyFQN5Ak9oXrs/f01rZuBOKNbqHXUTyz8rCepdtrGUiBk
lxM/7JT/DYknpozrRkuMGUiWXQSN9DS3MqabRS+yrW+0Wg+f2KMZHYeOybEgW30VxYcm7dzOEK1l
6wNpUFwFmw6q5eCSP7cxqpEWZcgSE0TGiLBqerk27zDW6uSVoOq2vZ5PJHYFVmduTJWxWiYgzXmy
LxYoXdh5h9ZwSnr/8knYTvOsFsVZ7MXqSgNz4ExQsT10bv5kBHkg+dqN9I3xw7dOe2MRx34WwLL/
lndL673k7HUmqRHGqbFCfTdekxFaNk4asIQsynmwmhC5+AtZyo3mPrzzPreVbftqW7s8bOawBKhq
1s5so9UVV9uNinubpG6/lJnTDlANyvqHKRf0xG16xjU2O1wr7AqcHXHPWDHHQAv63g1b6sZPENBG
HRUV/Mxtpvv+cdD3UwMtJpG2x+bRtcD4iw42OKgT48IKvSCkiLMOK6/JT4qmfMwNz13tqKmwVXPL
OkOnVzPxcJfBAcqdp7BcOrPMEtYoFz2qfoKZHP0pvWXhle1JgeAYsWPCHyOTKGjNR58CKqjcldTy
TovCFGh9ULxXt2ykNw7k76zvqkN+6y/k9jfXt0Lkrua0aEmlMMSpW/q3KbZ8cOZ9B+HCg2pMbkbn
Y4xyVI13h6Qaj4ml6MFopaJrK1o3t8up2dZFyn5FMWLIPDmqcy4wDBrzAZe2lruhY/TvrZ3cCnRQ
z/Ntg9pe9UcLTHdwywOGqM0WhQ2veFkKJmKB7n/ihk/Q0DBQCsTojA2248bTbcyc7I3WqWNkNhrD
z1A+dON9d5ceRTHYlt0ElwZY3UDUhmFYblvaMpIJlHQSZzEPSnkz0m+D8lNw5NiR4vcFaisE9Igg
iiR8X1qD1GJaUNaauWNsWUwJjw09yNf9TpRo2FwOyBgNUK5jWJB/xqYzaZumwXKQInDSeHKybj/o
B8GCtmwDWaFwlgk0Lno/jkChH2q501/GHl8z9Gq/fLcXF/wrk1fd534nO6JKymZKcw3NHmwrszQ0
pSZHMaB7b/DDI0U39FG+KR66h/4+Ohq3TLVmgSxL75tX6t4+iM7LZnfL+gdwMdckRcRAayMCZhDc
I6W6065SpEQeSO8srxI4tBlBrH6Ns3r1f6R9WXfcOJL1X5lT7+zhCoJzpvqBS25KSand1guPLNsk
wQUgCS7gr/8uVfVVpekcs093vdSRU8ogQCAQiLhxbxnWULC/WdNlnS38tJzOZn8RimnUhM/oMAWO
9lazTynTgxb4WzuBCCx6QYzJ8lfe9+VVhUY6YkOTEgynP066jv5TPZ099BBMnzDl0K47Fp0/Xc0s
5bxHCtC33lj075Sucfr+ZXbhT9KW5roqYXYqgQEZtbBMV6Kmi3nccxPzyM+WU4qSiqXPI5sJf5uv
3dPM3C+j6qY7iQCwr38nBXRub7FzKuYyx/xjJuei0Uf09MW7AWEOEL/9q/qifV15d5f8/rnFxYap
JiUomSexjYQZmm+4WweQePNzyO0eUf24W1fXWFsuiy3SDWkHmheYBO9vEE+HsjN8w165P15o8sQd
Fl0XJhALYHxZRvBCzqQps5Ux7Y/gdPZ5a2w7K4mIfV9OzrNwrD2NweD2b/S7/2h5caBrpdL0IYFl
GVZ7vpuzeTYEslBr9I0XfjdT/I5BdaOOdEf5fr2uc7GadD70xX6003jKxj/eaftsQqZl+ObdQN17
D1lJHxDZMNmsUj7O3/mT1zmb7sVmrAeQ+iTzoBWO8C21P3TvccY8z3qINtCyh1Wp2jWTi83Jc6LF
bQGTjj9ZILo3rvItDs6DgtP3S/CQrqVKLy5c5JrRKYkbG47IH72Bw0nnEg6DOZRomKb5afvV4G+/
3pEX3feZkcWoUgvQSzvGAaKmXY1bhC2Vn9bfDLQOc4g1e2UW/NrgxVFhxYIc29aBLV4YzCZDbwCr
w0bRbyht/NI6xeTuP7Ox8GuFVsgBPVB4Md2T7Tw2AtQyZC3suLgezgaycGWerP40MuvM4NIZ1tdp
KHYNRNCrw/Cyhoy5JAKPVpK/J27hx7gxaFk3H/VDoN0qN9CAEDlC5bDCyUf22V7/pL8br9039+UP
eTojapuI3a01mV9M3J0/x+LAB1Ezy0BDOHdd2of44O4ykOPiGjhX/eR9fZuhUWX3H73PZb0a3HWk
6wTeJ4MSbjY9jo1z6F1jJbCYX9hPPuXvCfaWd7HEMp12bietkzpQnXdnm+QgNRWO7HtWb389pIsH
4ZmxhdcuRNKIj8BNojJW4TrPQJb2axMXc8pnb2rZ1pN7OjfTDycZ9GH6uTgByJWBCn7uEzVx9TqZ
ty7Emq2gRNN+v9YYvrLRvYX7ojZTozG3q1rqxRIHiyOF365UJC6G/mezuHAmoHqJ45YA29kI9y4h
uDbX5qbQgPqb3CT89XSu2Vo4labrJRgKsQhJfMIaBDgZ0rR7syYrDvJSm7GLPO3MsAJAz08NZSSt
8mKcAavZc3YzhdmVtSu3ee5DFyzIjxWUeILmYF5BWeV+XOsEu7gs/7a97DVjYqLCQzThp/v4DhzA
IM3Jg/cWICZYnVEha4fcRYOonOJ805FsWa5RL44nY5pP1Vbjw7QtqWwLP5Y8WWN0uey3ziwt1mM7
xrIDDB/v77WL+iOIODC4WWCxBpz7Q6lmbWyrJhfLMxlRuebzCa4fgIrHLQWOkob2bfmIJpH7Bq3a
aybXpnO5SA1ZO04Di2Akuc/t/LZ1ihW3smZice4Vg2sM/TyP2HtgsTxyVBV+vdMuR5Rnr2px1Omt
mets9vcypHdQVxgmaBizDQg7w/Qte+SPyLD+C6mxtZEtTjZO0qHq55NtTnFC73Vr3Rv2n1KvQICC
OEfz7TXNgF8bRQPFj1EeqFj/HCuNhV8U3/V4bTovOmIwxhFTd9GaQRbnmtPEBnElZhOWgsL9PBiN
z1YFTy4v9jMzixOtZpVj8dlMWfhin+MIBQFjwJCLRznVvatoaB7N3VoT4Nrg5ijt7MqcuCR3RAur
PX2qzT2D6oemVs7qy+vxbGjzOzwzwtxe5x9G2u8SkXJUJr7hc44kU7spkFeJ/QH1/xDdQ2ur42J5
wz0zvXAhngT9af8xvg3EKNM+yJ8hEPs2+y4SkjrMpk11X4bNk7VyFFw87kD851FcatE7u9gMOmtV
Mc0XWstudhbnmzjpQnAJb7T6fmW7X9wCf5uyFlvAG/TEhRjBnJE0Cx9pwiJkDzPZg73JDD/7PMs0
rmXO1mwuNoUm0UXkzteQqTf8qb0py6eVUV28H5yNarEfQOU+To4JC/ONHPpQHfD6lfKNuSgVpAfw
q69RMqyNabEXRJGPLJ/XihfTqKQAvcj3Xw9qzcL8+dlG0Hkjy3YeExvarcu/UlcGv7ZwOQd2Nm2L
BQ9o1WiO8zWH7e3v8lTgiJ5xcD3xmS+C9crS/7G5/1roy0avxEqh95394bcAUv+uN35+DxJEGAaU
EU0ILVQI19VYLzuuv80ujlGihK0AAkDPrdPlG92Or5q4DgHFz8KVGZ23z0/3mrMZXZymaV+ApG9O
+OfPMxODfGlDMHUdy82/le4/M7RwGWi6qZg23zfAgg3i51cKJcL038FjolyGRCz+Q+foYn1AQErn
5UylknqeCBvCHjKra30rT6KVebu02OH4UCkB5Zj3UwN/Ipwir+b74KwxaoRZZNRbDyWgWS3WvIrv
CSDKL/+ZzSWqsXHSMvHmxahv6dYIwbADIrLmJQtmhV4cMuKariWBZz+0XB5nw3QXnjAhYpqgdvOH
nwIuICAMw0S4CuIzSJ17X389xJVZdZduESTsM+kZYjvW+Z2d+Ha5Qsgxr+dfDWjhBuNJzMQSsNA2
VnM70fJqYONOCCi3m1nQUqPa6O3wR338v9/H/0m+8dMf39/+83/x8zsXqsmSVC5+/Od19t7wln+X
/zv/2V+/9uMf/fNWfKseZPPtm7x+E8vf/OEP8f1/2g/f5NsPP0B6LZPqrvvWqPtvAOvKDyN40vk3
/9UP/+vbx7c8KvHt99/eeVfJ+duSjFe//fnR/uvvv0HT9+wNz9//54c3byX+7vrt61vy1r6/NT/9
0be3Vv7+m6P/w8ZlmHqIIYgFjCze+PBt/sS2/gE4LTiMqQdRBnwKQxWOkPT33zTD+IcHYC+YDqC2
i0qPifik5d3HZ6bzDwI1FIDrUaUHda3z2/8f/Q/v6e/39l9VV554Vsn2999mp3S2WpD6nKugeAr8
nyD8Xi5/7mgQAkxowPbWh2zxsAEX32oH/0zP/LMlYLB0DBWydDbA3vj87PBsTUjSoHHfDYp+5JVv
M11MTjAY0DoA+4FlFazwE6NxuiIUbPCQ2eaJXWk3Q2wmdEvHxJEQIRjsxESB2rJeG3D7vdlUk99A
Ec/Yxs1mKbCs6pNqmwOfj5IRYpyrosXFNyyaUsYb0GwPFXRdmgw3AbOb5FMPLfux8vNexQMQo7no
R/D3SUVBCNqXqkY2j4kWfI9+Adp5EGQKsDqUpW+l+TATRlRM56dsrIr8JcmbTF4lZivRQi+cYZRA
STvtoPe+mzcM/8j6ytFrXxJ8hLE65ewDUsoMZDdqd+rTwqesqrXaBzUi8C1+qoNzHPygdiqyQz2N
xbhTvcx5jrbkwW6hEBnnHmKrDHz6PZSs6mQk36asphDTsIDdAkvtVA6uA9WHRhUbSxLp7NADUikw
fco8F9djpzX04JWUp4feRDl3PzEzhmaHKSzvXXM6yQdkCDhrDmlfcXfniqHIXwW38tr3UhqjYZBx
kG3GSsUABgDteCc59/Z8IGTr0E49ex3YuQW0Eopo6EwHZ6LRqDyUOcrWETPNqfTjdEyuLdCN7Kbc
UwfhyuYQ1y0kxwrPFBC3dr0rPRm6ITDTjr2oQeqPSdND0DuJ6dZrNXAZs16Pg2E0ki95mWYbIVPz
qFU6qHITRPKYUtJUr1VhDmbQDsQLWs6yzzZX1PTt2qLxsTLldD1AtOuTBf954w5NAjGRuqwO/TBC
07vK6OhBsoeQV6N2aKAX03Cv2fFw3Vt5POtDgBJO4RfBEWeZSPa1euJrGjh2tnya4jTUm6lEqw+Y
sN4g6zYmgTukzr527P6LQTgg6AYznh3ijDfAgoKlwCyG0i8r+qFvYucvDZ83DFeNoYemldDRb2sH
+e++8JrPRc17N8xIVz21s/f2rVKA+bVoZH+TABYV1karbRzC6oNWWuZdMeYm6OwhhMJDE3oYNxOo
UwNPb7sHBvD9SZVu3fidqvMD7w0r7EtqHJVwledPTHl7q/dKVPkS8O47YA49gQjEvKaElYHLh2SD
7QYdDmTxUN00XMBXzS4JM8lByKac+jV2NSPMlSNo5BnI05dVNaor3VBpHaI9m+xKoMt2mGs8w6gs
QFJIAjWEYhLXkintlVaTDeR1pnk3Mdos4sBUzCuCTA7ZU1m0aCaLe2F9zjN9OBANVwGK+T5VJUjW
fSWh+gDVFOHtoGGYI5zJKPssjdjrgjw1h1cgzNsDbQAnDamq+3irQdboPlXWKLfQjalzyAwOybXO
7fQmG8f4NnHLQg+a1tNIkOaSWAFvnekblFCIFRay6IHRzLFhwVXPdJD9Uq2rTlKlQOYMnXtlKxdV
J61JE3C75o7pQRRYWJuE19lX23OgqCa4G2dBXmfOznK7+qp0C4LbNo6VOtAbGYOYh0ApxJddY2tB
O6bs0XN4/yBIEcNVZEmQVtw+CjCSPZvj6JwIBZ8K3m6cXWdpU/ONGXdkU8nalHfEzsd3V8oZAgQC
gAHNELk6ApkG+jJu5FtG9OmEfktvC5glpGdSDXIpicvuIdVhfc3jpNmOknDI3XhOF6G4Zu+ZU5Ab
kgrtywQNBN+NqXvkVsW+pUNWRJ7eQ3HEMdIbRJzq4FqJs3GoqP0sbqeoaZi7E3ScCr/QumbDK6+6
Kfqpu5GTJnBfzsws9xkIEEZot0CEINAGT0N7LdfibeJBM8ixpLypDA3CP1mcbgFpnkLd5sNWy1oP
0hutMX5F0tfbdxUpj6mEFExaQOYEoJ52a2Vq+N54jnPtoXC3j4mbXcXw1U/FAM9UC3wEs1N/Cxlw
ATLn2gtAATIBxaqsKyqMd6ukeKRkGg/Q1THzIB06KKgUJXJ5k873/TBBh5ZValOmXRkl6WTeubXC
ii2gOUVGs/nU00zzSx7nG0tNNqSuKh44machLcGsBz21yXtmCwM4VlmKsDcTCS57COuAF7yBIkjK
+h24NIYT0vdAEI5QM/hk9mWyKTkEbWzQiOLCgsXZmWYMXk2wHoGvLL+zlV09uQXTT07spI/x4I4B
/Gby1AMDvLEzvMeqFSyY9EpGg82aDbYk6K3jtjReHMXBXDuVFXp+25xv8s5qbsxU6w42LfrHMi3L
qMjrUviD0vJIpFYbgQlc306e2YDxKQX+vYuV9p0D8Rm46YiFpCVekDkdmj0K0/lMSAoVGxDqN/eY
eXpVJ97Q+aQp+7uycKAXbY91GclMFZ9wMsiIiaGGEDw0mUI5Jd2xLyo79OzU2ydoewrj3tH83BDZ
7eiQ/qgXtNqkXmM+IBbgm053M7BFcAMCOEoLTEQA2xxHyVHynIMaQFbsEcJn6B+tKxP9cU4RUQLO
AJOm7WuqaP4lYxAm1aChstWSVotaboFYqoRDkVNrXg8eN0MBzSEfXU/Vpuza6p5yJJ7KkcuAkCK5
SmJV+lNMrI1mQV0DqhTytkR6/coaag5RKJ1tKR3qoFK02JZ5/JbXNgsypt8UQvKQOTTeGD0wfCmu
B6eUOeoTGaj92OqijLLe1DeJGqxQIsza6lqLmKViXcjzlIaET0VgFkLfNG0znkAnaEYgSbLR68Oa
e5s47GUYBn0HbnXjdTQq+sWqnPLU28ACu9PgRA3m4dqWYx1wy2re0QdsnNxm7KHjx4Zn6P2RkJMp
AWH3WJzQ7+Zcgemw9fWYHbqkS28l0YY7nBPY4V2rZSEUuaHkBBj/Vc1Hcc+hTr7BDGabemzRGFS7
/A1RKAOrvA30xYBXbvPRQ22f9Cde8umbJ9N2wzQdpWtnRExT0GIjLFsGUJcrwoJ0zldhlx70ZOCD
D5lJhi3IB61jZQlqRKan5NHsRRNCGsQ4IeSA3O3UeYNC5Cj6DQ44LHaiQ0oCO7w5dNJ0vuSD3t3p
Xm0cmazQ+N/YCeCHTUHe1aCZD6ZeqQA4kvQTiGfcCMfVEGme1YQ5G+qTPrVwLpnSmwRkNGDSy6YO
Ug7cou9Ubyec7eOwZYp0V7ouszfZ5kM0JV57R/u487O86iJjGC3AKrNsl1IQB3nCNTYdb81ADsmE
v/WMT7TK62tuAPFak0k7AiorHF/lXfnKnNapg6FQ7b0BwE3u07xPu11c12Z9sqG6ZmzBQTnGYT73
mAkklHhQk4QlW0hImyAdLGmqh5YERXKEFHX86jQFu7aVFu+S2LK+pOU0vU65AB2BMTZmkJfe+Cw4
ya+gS5WGkENwTgi5qqsC+3Lr2lUWSeAooqES5kbEDr3zVCfQuuMo7PGpqqooHRoRAmihdm2aWNui
7YdoyMrhxUAI5DtYjH5FCWDbiTA24NCstrLV9S2yvWw3lL2+VTWzn3KV1FgeSYxc85DfQdoCUHdd
OEHfliQYauKFBfcs37J6516ZimA8kNNyaYZLTJrlJxw4XUDcuN7qmWf4JWHuoYVaWji2en8lgRz8
WmMXEktrwzIWQ6RLDTpdzGo2NuscKF4aVQByKSMqUMG7l9By2iW6027HWloRcZLqOiV1edtmiRvp
To92ST66IcQsk0grB0r8mvTple0lcw+CCfmoAkSpvhq7cgcfRKMqS419WZbGnhZOBVeQVP2eF8Ld
5g20LPpRyj6kQ+YkiEI6uAUTOmJ5R4vdBA+3LRpdXEMqr3v1gMVHCtua2jdAUs13TW/rTZuN3eek
5dkV2GvHq5ioZOfU+nQvCrRCoM5b+mhk7qPKIdne1XpQHLDYeuitXk6+zhxd+L3hNk/QmhPgb3fK
fc+N4kZ3e7GF6tbgD8kICqhmZGGs5flGTZO57aBLg9lvxd4yZHLLCg5Bl8ac0GvftYgiPRMSPkVX
hg6JBxRepX5w+6zbVxWbHmM3hd90EBdDbZa444bVlXjLk9zYxymrt04xoQqs2XJrun0d9lBuRBSX
5S+lzuzDRHnyUg4DjajHp3JfOqYDdbIeZw3TwOZwb/AsBy6n8dIX9Lc6la9qA6x8wqpMv1d8eslz
vQpBZmHtZja8FzWZn4c6Na5wlGrbsvZK2/e6tjvZho6jodb7ybcd9TVDNHVLMXlbNuLE9Run0Z5S
vZruauw6x++0EpNQuMQ2AhEP7NVtW/tERdo/1xB4hECdh0oKkg1bh1H31Z1ieVVVSVvvzY9bqmMo
EpVlVbzGtgA/gTcVYx+h/1ncSvRFREB1870hHH0XD7UKxs7LvuFQEC+WO7k33ZSQfDNmlvviSWme
3CkdceU1PeN7nFG8GBwnZog+JhM92X0GiDlHN/3gFS/1IJ0icBoLmqgiszMRJvDxnu9MH6Lp3nSo
oQe3S3lCtnUGD+xmpgs9P1MoBCWiQ01Rqezg1VMHXHBBp5u4zpNwsuoETfuezeLAzgZ7n41u9o5+
ICM0SZbf1oqiDgn+lpz4iNaLXTqHSZU3ZS8FnNthqIcMt9sU0Z7kTHwGCyLb0dizTsilk11Vj9pm
LJw00GiXXfEWN+A+adrvJbP1ME8J+Ek0yt/JCI1tL21iFiRyAimr1mBJGJYqHseC5VcmB8965yTO
FYEeDNhi7FxG1uCqo6XMRPm5dKkIhJl719DCbO6EHN1T3UhT3ZGkFtomI6ININ443IINBvtcOJL7
LZbOoepxJ0SjFJINHYQcQbXJvPwm51JtZdba1QaSb452K5AvlIdeSFzkRFG3V71BY6jCpHY4Ck1E
WtyBi4TY1R5ig0YEba44nNqpi5SCx4+nfo4N7eTYx038aeqUa/sJToqw4ZP+oHm6tpuZ8wKvLpCd
oRQrpzVUlDMbgu5C0FsXsftOk24lfVZk6kSTqayDQrrtFgfAuIEb5tTXaT5aGzT5oTxpmVhdB09k
zglNZc4zQvThk+Zx97EhbrnPeoe+N0XShImZjFGLCHELXT/iDx2uibbK3IdkcMxd7bnFKTGUd9dD
+9NAfoGCryzv8i04qNw9lrKNq6cBtqtWgGu/7YC9HrMiMHArgSwmbsIhpDzADeEWw0kNeQzmQdIz
M2hsu3mzpymJcJ+TB420WNngtblx0SADwDxp0HEB3uAk39hVr6zQdPrhzukz0HX03EEVu4gfCWjp
dgz5l/vKQb23MGqFZjOI/13HdEi/xpltHGX8we7W3zfQsfW9gjdBW6vdqCB9WLuQDMonuKWWI8tR
cHKtd/rR4yV49b2OhZXUHhMHaqr2lIiNMRBZoQ93ZJtaoEkXvCzJEXFyEiGYKeCia9S67aI45sBb
bNt2rAKHe3boOq32phx7rh0kfQXeXTMVIXJN3b6E3OjBMaTQQTElOJJ1NmL30OS2gngUGQT3m56i
faCa6A6nXlUFddawvS4FpQdX8yAeKkbzjiU5Q/eGDjWRbZFYqCEhIM7VvrDtYmt1NhB6dp+DYRyZ
xw6aapPxVHSO8eY1mgaKIE+5R4Us0NHIW8Kgiixd4qvK7BukDPo4dPoEcqQclGrgiIPgOf6h8B5x
ZQRxjHDHp0wbBmQ3GBBspsxN3HHcbJ/YngTQ2HXVJyDmFQ+KzGV5WDCm0sDo3fHYMWmcTBUXnzRr
Fkke9CJtsQtKXu/MsoLMbEJc9eTxhAKZjvvPFxA8dI+q1Cf0FoCcDJ3QrV0GmUWKe8Wc8dnslJh8
jzuQxVP2hIg4E7kxnQy7xg2lVw60OkciioNkKbv12rF9lNYQY02QurcRlRX9awqu0lPZ1sOVpZHm
HXoPWuRqJttTo6y2g5sgEmQNCEBKVlwbLh7ah4PRur0jUluh1QSJBNW1cVSjGfUdEX2+05oxPxo8
YS+Thr3ma4wMX7uJGM9MB3AaMW2WPeodXPJYFpMMJOVVhfbBFKmPrCfHHAlwQD25fsRtLLdQnCGj
HpikRMZaToTXkVWY6pOG9SCv45ar+tD1Tkt3gzs4Ok4DRfE+6tjMtiLhaYokipTtRutB3l/4uiW5
xC2Npv0nnluW9+xKDWuZepqtkBYr+2Kr427O7lvbKMeHsSPKfimTAgGIr9eKwwWLhOE8UlnZ0+s8
TesbwMd0e1eMdT/uO5mo/ADxT7vzPYxVe3dFpwO+0yJHkXwGn39tgGutwTUDGaARPbK3ul2a/V1s
jZ11Z/c6je9KiKplD1Pd6hCF0XGLDtME2nvoKKIZUlaxK+sg0RxZnhjk02VY0hG3ZG5iaR40iKFY
ZYD26DaGzGs8FvypqPs+vaEa7hynWDaURNwUabNtpyHD11LWmjglTCum6pGV+YScQVzhVGOeWdFD
MtA4hdBZDi/RxvlgvAhI6ObBVFrxJ81O6/IRQEFQ4niJLJOXoscFIFJZQ3ZtbcKNy5EgB4/F2drP
2SCxiIF2cgFJ65oeOVAAkNLtHESXYVnUYIRFOs/gvoGkinzBbXjMDhUDsTeedkzwRXpeIvcXeCl3
8ofEskx22/GuTO+QL9EgvNJYerXH2mlVpGy7fsx0CAuG3K5Js+0Mw2gPFYn74jquKjl9qStkjD73
npzfUeKMnV6G+qQN9R5cO20cVF3smBuwqbvpkSJJAGHdETfFW0tYyJGaotG9xq8pCipRbA7ZhIyF
gahD+THUX/UHT8ZldV8jq5NsuGbJT2eVpz9rO+e1nCVGGsUc6JSiMoRKDoFUxLILgxQIUJy0j4P4
2tigFeupsEIbiranxgSWbASzTnKAe+1RTuWPsbiFBJGV+xauQsEaEm+JK/jpWRaFTlV5RZozPAva
lDZGdm8GJGC30O3dJk6kzT1pLBLXa+1Yi/LqT1YXxU9U4ESJmDwOpsL2R+zPXl+b5BmZ8GPF7MdJ
nh/hrI414C4rpgEmGsyoHSBQDUFs/GZvrY3Y1NsUiNEaNOlojujCdMfAMbovw/SuvLV32aoMyRJ2
9tOAF1U1m5m8czNMcxuh+6QF39a0m6v0Aq84BnKDRRAkWwGpzN/58wzMuoA2ipD2kmyvy2xFU4kZ
sNMR4fFuAk0lXW0xXyCw/hzZX1aWbC92WhoZnV/lTNWaQrx9x26zJ7ErPw0bFfLQqX1zF9/IVaTs
zyXR+QX/bXhREi0r0OJC/BkkEQ/6AZnE55mOyvkyvWTXw8bbNvfy2QzLTXpwh1UM08rULuleMg/5
OLOGbTTCIZeHgqfnBPWa4sWalcUugaI361wIpgdJ3vhu/9Vr3xsIHP/aG61N42KfuElPEUDACLK9
UH/wTmmGBCdgnlcNjgurhlqVEhvppeGv7S4xgz8tnMWW6HB6e+bsefRtfK2+N3tnk0dZ5N6Ac0RG
CCw2MtCv1roJrdmh/bwrIAsK4SFU1d0FokloKrYox3hl2D6n2yGQR7EZd/lORS7aY9Iw2SJKvp8i
Oyy35n7mptQODSBdJLLeeVjveah22lpP5QIN8udk/P1U8+dn3gr1Y1SwcjzVTIzZ78VmloNt72bo
N25lkX4EY8GxDMXWvv/1a7jsif82PC+PM8M8VoktW5yZSI4HNH8Wtb3ihpZYueXY6BI4yd3JUBIm
ZkE5JIcZOGuJX6Gzo7obAdZf83vL1oSfDC48Q2plTmkDSACXNG34jbNBNT+Jer8NkT4Hht45zEh6
RPrr+InL3vCv6aSL49SGeHvZW3iPwAXmgGQ1+/527h6lYBXxkfW7cQ88hH7iGqhydZIXviJD6Gwp
ikmeW1Z9iZ6IFDB+kBGjAh6au3Wajw8yi19sJLp0HEhgoeSBocav5KBvZZieZjyiHtCoCRsoiA2B
688KgjPZIiqA2p0WONegH4l47c803sZWhe2pCXAL/ZZvoL0X1GtAtYvbyoXevW1RFyQQi82ODg2k
LOeVYN+lj0aP9kGotwfuVRaVAaiMH1AruWGlP/MmWv8KVv+iszmzv9jWOW5xIk1hf97W5NkCr6+N
JpX2sQzzVWDjkvzkj3V/Zm2xl0U3mp2Ni10AgSRg2k+z2GCs+fKq+1wfK5CDpJE3+M3rumrvRS/y
t+VlQw6wRMi8DRhnjyy7lh/6eI3x5EM85KfldmZisanH3qkG1MgwlYf0hLsSwtQPJzl+zSMtstFU
3z72WxPBG1I8uNYcoDyAhrE153LxTAYvrA2okwNy2sVjFHlX98bsLzWBlPW1au6c7PnXLvny/QAN
tSZ6IWwg0RY2iAut9carEdn4DTJlSNcjWiR7/bbbxp+lD1U+CPPOjgzNVcGArPEj2a1jzy+O9Owp
Fq5MoYiDvCueYuIMMc6zWUJiRfu2MtaLDvPMysJvTSx1aa1gZcafa3Mvl/NCDxVwrB72aX1dbtsw
f4ReDRqRCHrFr403+4t8bu75wyq73aVnAWgX0sQGQAO2s/AWozc1cuo57o8A3AMf3Pu0DkBgiEdB
ZToLks9TCebhFMxB6fbX87Ckc/7Yu+e2F56COcgDGgVsz3TO+S5HAyR5zPaz8qq+dlgs+Th+MrZw
FHqtA6IhYKzfJFkwK0ZhusEAjHzzAz2Z+3zP7iGy8ELuh0cQCp3WHuCjV2K5mc9GSxYhQaxLqAG3
eICZSBaaGrhykn0RZgf3cSZtrE5tkB0AqW983Mo2LkgF80dEZLtqW+/0A4/4LVkDGF9a7hT4G+hv
oMsPvJw/BkIA82sW4HR/uOoYSScQ3s0HqHEwN1bQb4sc1+81apZLfpO6kOSzCLiVfhIHawVI5yY5
z0NLg5Fel3q9WVlYaybmRX8W4CX1SNjQfEx19jZE4quBWAgJjz0i+9mHrFMtXLpRnA9qsY3igkDp
yq1w6Hb3AG8i+Yhcp7iv6hR5wyv06qN+Mq4EmZcO+nObi+3j9QBdlhZsdtUUxfYD0W4N48k1rpl8
Js6KCPfalC62TxNnyjLn1Wtl5juACijYGCsXgourEThciNu4xP1JJB0UrbLIGMZT0afGvHGna619
/vXKuOjtzkzMozxbGHUia96kMKFc3bc40rUWesRkRLW11r4lAdHsb2Y+YoCrXbD+A2ryoylumiUR
QF4G+iGBrALaph4QByICo8L3ovKYnCDHjJs6Dpr6i/t5rYvq0lXTAaQbzKSmDhHHJXraVSPKY8k4
O9f8xkUf9q0Ex0hAjuNhQPLHeqpeizFA5Y6vdH5fWCkOBXcoOhoJxP8+ovazOS7M3lJ5hWiBkv9H
2nk1uY0k0foXIQIexCtB02wndUsamReELLz3+PX3K03cGbKIS1zN7m7sS0coWYWsrMrMk+c8lNOP
Sf1x+xvKJO5iZy00rXmKWMjNXuHCs8l1k7ioOWvUtaYn+Py8tu/In+e9GAYCybK9bXHpcYL8JmQf
usNeqq50utWCNqkZ8OxXj+bR+m7fz4/5zvqGZERByiHIjVJaM5AzT3e153+3D+VLelwj2ltat82C
NSZr2FlI7C89KiiBQjFZQ7Q2D5ujua9YePF9SuG/FRf0qgddo+J58v1rT554KYQq04DSFGly5hlJ
tq3GbyGIFFSvLK4uozAetak43d7rhSCAUahuESNQr9m8baUp575kkZHxMoU/3bnbJoA3bhtZCAPQ
4hi4kKUirSp/z3xS/a7KQp8+o7oL+tc0r72+A7CZrJyFq2/GiASfCoVD/o8773f6cnYYYoqEoKIa
erHb+ZN2GE/zXXCkXSuScuTAV46GfPRka9KNAA+J6rYu1oLmMNHxTRtlZefkzyMsQE+HismG2QyI
AS59UG+ztAWWM8M7DLYflVS/0Q/mGnPSshVInq0NT9Irjnor1xBqCVVmy9OvlOa2evAwOmtZzeK3
IUj9Y0Xs5tm3sS2G7yZnnqmKqZ6a7000FV1ydBeeHQRoVmnKrnLVvzfvX4PS5pn52Ct2yrJEw4Oi
Zkty/jUo9kI4pfeco8ELbD7Q3uneJIc1krTV5UqPorFLe5ADYrmgVrab+/qNfzKeQMqPeziSDmvP
vKvqjLxaKWgOAOS7qGS19a6F08F6SF5A4XnTQdtnzA6vZqkLBgmMgoLVImXmv1JaVXdxbtpojHnB
V7bXC4rOC+6Do/Wi8egDYOaVxzXKnWtHhfgUCiiURJhEtAxpjQ29/TSp3clzKuOtXTQvTmT/bDfh
yrm+usxtw+a8bRySRoN2nczFUdR9VvVBP3q1k7rRm8ZOE/OLnY4W0xS5MmbhPtrkXbjToMtOH0xf
32706jjH1tfE/ZECzbc/tbH2M7MTd37W+Pua1PbCRiAVqusGhKlwlMtMBm5W+QHQ3NGrYqU4VnpZ
HrvSyV6cuVxjGZSD9++9IF1FKIvxd4RDL4+tY9LMz4AxeXn1NKqPhWVtk9HallCj/NktIQxBKsh7
gyk0GLGkA8PYSrqxynJEhC/ZTQ7TUT7qKU75qNT57raphe1zmWaFV8YWk3hyzW5WjXQEPjR6/pTf
ZQqUwZW/c9J5f9vMQgxwYGO3LBNRcd6EMotpOPZlBbQQTftP9YkMdOe8zsfiJFRkcy/8cNva9W2E
MfJKNLZ5CCIqePmh1KBW7SF2VbRjayYpTnVsr2zbwrm4MCHX4Lo4CkoFngQiai/IQaY9szv32Qdn
n9/NMPUmn8y7dRmxKw+0SOZcdP4Yc+bsy88HoFetWfqoO4Sdi4AxIw0TYjqInY4AbG/v4fUKJVvS
lV7GkRnT5+yJotnXkTmiZ3dLJVB8O7D6u8B4HP/6/1EavPJI7JI4wPwD6JT3ixRMDdA6Y2rOvdcF
L5v8NU0/JvqKf+giOp5XRNBLRhCSrhQMtNSpLcmGUsP2rFjY6A/Wp2mzo+rnPtCW8hpkVOtnKH13
xWmE+heu2OP4LO7E9DGgijxA2bp2P14ViORfI9z57Dmg2UO70acJZUGv2BZbY3OXPJs058IdMkYv
lLAfaV1vmfvYMWcxbO/+UHKZDPFyN8QXObMPBix22oTdmNMvzXTvTl9vu9JVFiMbkOJZ3vVTq84Y
SE9Js8323YecqhNK8DDzNj/t9/SuHwWddn1kPO1HsTPgbmTG9Hj7Z1yhL+SfId2ZrV4jMT7xM9qd
fwy95tifEH5Gp0Tw1H3XH+sn6/MaTd2qUekYOVbe8bvE2h+zZ7c5WY/xbty63gy/9aEEViXUzZ6c
cuX4XoVA6ZtKIZBbEUS52HKkdTBiQkxAdWIlCi4c1fNjJBcW02ECYOViJCl/9WoEwvjzCG/2ymcT
h/HGYZWv3bZniGMj3DM+Ja/Znscjyis0s07tcZ36Q+zLLWP65VlQgqobDZWzKIQ48kP7m3FGXxUU
XDMjBaCsVcYkFAHIPPr3+QEatxMkdfdrRfalD8SzzYQQGdp6V06axjbsGH7Ues+es72R8V5Rxj0a
0ysna+FaQnRb45GIgAkkHJKz1QzlVG1h9t4GFiS12xwAQ255FG+jVFlxOZnA8HewYkBG+y2VQpom
faCqtcM56/hA7a58ZH4sfjK2k5dSwy68+lviKV/CZ3WX73uitr+/7YpLh+rctvTVciuYGY4UtjPe
FsVbjbGF2xauoEsiRp2bED/hLBZ3vc3Ey/j7LlAhlK3DrU+ZR3liQnYrFGenVfWt66eZZFIK/wEE
AMhV4Yv9odvnuOS+ONq78DkTlGrrna61TZQuA99OhrStWGG6aT2GcxjbWyNeXrrezzdRCvTJCO6x
jn+vSP8lJgi++78EOxY1eBpc1eP41fzeRlw3a1fM4lV+blmK9hEcFaNhjOIqhyvxVEMBH9yNtBWh
qtvsgtO0sw/BSaGnODwGpIWrCEPh/nL8Ov8B0lEctG4oBwpZv3s9pMDDa/Wk7LsD3J6hs103uPA1
KcqQqjgod1N0lpwnaaeYuDN0njIfxKxTm6xlXVf1bI4EpWzbVkXllaKylHb5SZSXRZ+BHdptjsZ7
/Z630cs39Zd/3x2LJ2dfwQtlb6MfUMk9KLs1OtGlE0nKYpKPueQutkwtPziFarClA6iG7Fn7rfxl
voUh8rE6/d3RWQX5LVx4FxalGJD6Rp5MIxbHT/Wjvq+OG0S2jeO4/5uVda1esnBJuMA14OtnEFE0
QS5DjlKUozvNweBNxU9F/Z4h/mPaK/w7SzZc6pCuSCpUcs1LG0EKWp5B+d4bXX9rOPe1G3vdmpEF
X0Q67B8jctk4Z/gLcAoZS1dMn62AYXk7Md/fDtDih0rny0WLwxU3kLhWpdASFrlrMgTYe1DhbWv3
3aCpFG+1raGWuyiJD/70Zhxebtu8DmfkQ6YQtqS5gQ9Km9ck1OWzPus9TW2BttMoLxl4m6p9N/8V
ZJp329pCDLswJ1PvIVwI04qbcpt/iV7xwIiilgL/Ho3MfXEfH+xdt4umB0pb/z8S6NcfkcO24T8m
Q7W6Lh+3pBojN0oTUtzwQwHJubZJd7cXeO2LlxbELzi7Yo28iNSxw0JjjVSTh61JBm8yYfHnZiwk
VXEXi1qBHBkds4BFvceMpr+qymnqj/5qO+EKfGcL4eIzI9JlOmjF4OcOFJAD6jWGADrvZqj+myOq
8S+bHewEuxquuk/Jm7Wb5vrNRx1HEy0hWyBz5C5jP1vBpmfSzWOS8uB290kERVJsermiH/54Iw26
MvRlTQpHV9VVqzJsbUh0Hgt171VOtaOxV5Z/3F8AhGJTM4KqyDJReZJumS4YpoxRx9YL0umk8fIx
SlFza1ac7zp+YMbmIAvRKsAP0lkOLWuq6oGhnhSKotnpT/Dh7033dS5++RbYPDt9HCp7xRUXklBh
1UFgkIoN9TApavVF2iHAh0rk4B1Ur3vOD5UHastTngDj34f3qbfWM1w4ZBcWpYcQBKyVPiVUp3Qb
1YDopzF8DbqPtx1jyfsvjEibOfVONE7RiLbPPnpF6+boH9s3Jxz/ZL5zX2AtE2/m4M3m9bbdBden
QGvaqkGqw9ShtJuMuDFM4yIp1I9OfKxayCVoWzVv2taKjmmqKWtometHHbVTQ6MszHKhQBObfRax
bAixXe5PyP0P80Fo2fk7/UcCXKnmATm/vb26hQB8YUwKKYFf6R1zRa1nun+5s7nNlDUl4wXfuLAg
7Z8allBiDVgI65PmTK+29lPTrQ+3l7HwbrvcNMkDGd+swyLFCnOOnrrXtvGOud/yo0YNmgKtsVdO
Y7SydwuegVdQcUbDU4yNSzZBg86DZgaUKjpj2MJiztO0mT93vQNpBGNjK1f1deMJDZBze9IBYBje
sWC151n1vYdUiRp0SppBRw/iOhj8o8MalmxpgUKRFrI6usuI7l16YpqGXY+GRwe3VLWfkuzY2c0h
U/y9Yq5hH5aCFo9+mjsELlprstcbuRJsJodeWrP3j9leeyhbhL23FGl3mlf8UH9Tv+rh4bbfXDsn
bWbX0h2eWhSG5YZXO8eAxCzgWmOOhfS1nL50KGfdNnJ9xmzyJYOe4W9oh1x/1sOxcNMkZFa1qF6d
iXHVXP/jR6O9UWFqdmEZUDUqM5dfir6IAZcN/F9WANNln6s6o/K6ET7Fqe8+NRCAP5iav9bnud49
x+DJY9q0XxzaH5JDJk6fdHq8gQabaTbm0GF4gBCegffb+7diRh6DCiGbUZMRQU1D95njZdJq/kAJ
feUryQJOuDirgVtM5c7UgFBIgWrKiwHpLVaTFdDepPWuLCF9C0Om1E+dhRiDOR6rstjZ9Xy8vcCF
6IVpSmnApzQNpJFkmvlZs24zVgjlo42eESRGO6bnXxnXMeibKfcQXUSrDNiL+3pmVYpfZZKRXZVY
bSv4kIriNQuYhczH+Q8Bd7839syO7CYhGORIxU4UQx9VtPumeWKoYgUDc33KwNqQQ1A1sDWL9vzl
EUjDuIxndyi8pH/tkPqrlerPAzCPKlvXwJzxorvC8wSRneiqEVN63Gm8vrN9GG4Vr2MiLt+rH7uH
tWfV0pLO7UkfSJ0gmNHCpPDm7mOOEs068n/BBVA5h5MUFhYKOzJ6z67CpEbAL+farJHqOqmARGAb
+gy15cRj4Ml+D/nKYd6D0f1Z/8w+ZwchADK+3axzly+0IH9HSZOkl+qyLh+CCLx6Ysew1w2e+yZ7
7Y7Ks32ag+34IPTLYEhhjG7rO9vi48rpkwFo+KcIz/8YlrY5UnTbT7Up9+zNALEHY/yq9i7os/00
J3dRbH5Kuv5bmacviRGtPPYW0m9s80Q3IbI2dEMud9Ud3LNVDluEmBEe0E3IaHzAt7iFXV3zxjsI
yHfKr0HfIg4kRj7Lp+HjGgLv+prnN1gCUkGHVKUhcHlyTHjEqhJyCq+qhhclj94HnbuzS/U4RNqw
FmXFTXRZUkG+WN84aN0DaQHjdWkM+jRTUTJGVlUEgbbK1nkI3wkNltlzf7Vf1mepFh4WGAReTrHL
YJHy1VgExZTpJgbtJyFxOD1lX8IdM2NP417z8n3tlU9riITfrnq1SLgngQhRJr0ahDQnI63ylh0F
jnfInpvn6EHIyxbHhNfouB/ezF+rN+vtrKXT7JyZlRy5j5VNCHyTGaSohTVHmd8aefUx9DfWyldc
CEwQ9f27PsljDN9PnSLCUB/Z35NN+ldovFs5lCsm5MlGuMymqdtgYv7ePrbv3Y+dUNuo75SnDaCj
LeRlU7tda/lcjYqIUADcAm5k4ruQI7r0TiUZqyGFJxvvjO6Ub2K48LcS89v4ZU23RHwM2UfOTYkN
OEvzEnWgkZZhqvMfjYypScCAlvMC4Ox+Tt/mypoa16I9EDLUPAxw4vJjzTBHgBhKw4ZmXX/v+lkJ
e2IfHbRGm7cQpVtbJXO+doPbrFz/S+FFIDtcDZATdVTpxPud6H8aJV4JPW87zgcf9lFI8TymY1f8
cmmNlHRED5R4yseU9hTyGq1009zTENeo7Go7hx97ZrtcZTca8S4w55Xm09KJOzconTiwcIpvNhhE
HOZtGJJ2InKmhv23ldMgfrjsLOd2pAM3WJXuw//KgYMa79VkFjTczYy2PMe/uo6IIkof4c/NHgHk
YGVPl5eI8CABlOqjPLxTWJHdawOm9cbV96MfAQVKMvM0R8FaPrEYqwE4UmcUN/JVOqbUWaoZMbYG
9OqEHC2PkMbc+id4RXfTIzSkKNTCvbi/vb3XS2RgSjwcKZYtzK0XmjvDVYfg2GC/U+BIUhG0KsZk
9x+s2GyiyiVEG02qOfZV3yVp7WdeHb8G9C0MUC+Z9uF/M6JfnoCynBu/UzECV7jXdpS6o8zL9LU2
3XV0FiNm/65FipN2oNgw/mNGbRlKbcJ7ODvvbq9kIR/Dhiu8nuktZowlG24f5b5ew46j9W30GMGM
fMhiB8hpo3UvpjXS6FTC5s5KJ+uOiYofSuf6p9u/YckxDA2NaQE1Na/KxFUfaZqds8wKykfKgF+M
DvinUq28AtfMSB/NivtIaWOxm7B5ZQxCABDqavWPDzIF9Y2lmkwCmIYq76eDzEPTaXrmTW27I5e1
g2E3h6tYyetQdWlGutcstJarcsKMEpLLHsxfMMd6RuzZP7TX/s44bj7Zb7qTAUXo4K1h7Rc38myJ
4u9nd6rhF9DmZdgey6fOgJ7wY2ytPEyWlkeWiUPiE9TGpFOcFlUTWmbHjPsE4fWpn9CAMX92myeI
ZG8730LBm5rOmSnJLYi3+WBEmJqO5ovyhvx83zzlxOAH16v3zhFicy9hfPPNcLdW+VuIxMxWUfIG
LknH6QporYxlhQpCg1qh421eGuTGmuOsbqOfieUxZSioyJlBimBoif88TF5YllbtxFYVJVpL1PJL
jwfLzjGUY+KkK+FlIYJdmJGii2WqFUJZwkz+fTM+OMPnP/96Fwakc5CgvDIHYgdFQZP2gfEtG07t
Q7VrHovsMD/F9wKfkcDX+Z4G75oSk7G2PukozFM6pWrJ+pwN+bSKFF/WKUeoBJ8ntXq3Mad9avYw
3gZHeGl3mhM+F4HhJeZTOAGhKdQtTXGvdk3PaKlEdd1piuy3Wp+A+HJ3fpmSmOYP5kAviYnufD5S
Jnx1k5O/cQ8RxOda7HgNzKzwOa+EsYUDyL7aJrNO9Fmve2oVuE6FASHPUhLzXjG14L7UFOcwzB+H
9HNbTMbX219SvK0u317iKHARUepkUk1up4VKGIzdxIcMaVfuskSf8Jnkzvd90Lv+6DUligZKvMn2
SmpujreNL0S0C+PSAxNWTaPSC4zXxmOifdLt18r6W7joQrfonDNt0VMYLdEpbqmaLdeAUF9BcK2k
Bk7B+DlJ5m3gxiuHbXEVv1uhvOmuhbQ6wy4zSy0yb958g8UF7tovLiMlt7dKbMXVdxJjMiQaAlMu
HOcs+NcjLAqqmCFMne4xnf7qEK1VwuG4CR/fDd3as3g5Qp6Zk76M6WttROlG1Gu6v5Bm/zR9iPYK
gZm+f/laflEfglWt3EVXxPXpCpI6XuGvXDPdjJaaZnCBQFykbFDxHLx4ML1WD58bhElSeNVDrV/J
4HQRcy+3FhAMzA00/h0b1I0UTOjv+mVS4YWCa2XeaVtH3RbJTvN3mfV2bB+SoyAky3YzPM7lIdhZ
P6BGDpNjsQ66W+iCXf4WkW6efeZGgbgr7n7/Fu3wOxN6kzwhZrODHBrEPnpit93qOt5c2pPcqrQc
VJbITLx81t5FBQyjgEimYPLcMr/bwKF429xCGfTSnuRXmZZtgD1g7+8cSNumb6jGmhYw1C2UCZ7O
9O8cb6v8tFZuvj6lWAarAFQBtt0rmgaz3OTqJuSUFunHqDXv1QYxOL1eedasWZG+n9JqeoqOEqSX
4ZPOG3FM78z+58omLjisAJ4x34vTXucOhqIBKrI4KL7ftvcW7zgPMaXRfkyVuhc064JhoPIZ+AjV
/mWY8ubRATL3FFed82FKq3KlTnAdYwlKRD4xT6YDSJJejWOouYnrJ9zGdZrsAX6Fp7CY18aAF60w
HUgcp2d7hZ2B7GUDwSiNRqjd1XHrxGHzgh6UspIVrZkRfz87gX0zBqM+wx7O4/TdUGh8ym7+c8SR
COOCNIT0C5ZFEQrPjKjGEActijXeCK3sdhj6gxtEjzZlLPJBc+XzXF8daNNR/aYBTYXjGobWBXZW
abRP1Vl7k6qTF5Op7zShcd2k7qcAstl93wz+SmhZNKuBpCeTZvBP9oohcZvC6YTZ9KHqzPvIeNId
NNiQRUjMXddpKx9u4eiRsNDI1ymJ0+eU9jSxM2Oj9A5d4q7vd4q+KR+nFkLu1A2Mz7dP4HXRjx3V
dY0EQgzKykU/utRodUDN7HUwY/rjaYDTv1O7d0ZdrlxOSwHzwpQUUBo7K2rVwVSzd7kB3+v75sg0
gutAD7x19jYxc4Nqg7mNGRtdaTou7ujZMqXLYcMQfBQM2FbDU5LDJdIy55/tbu/l0nmj9EZKQncf
oKSUqmwUI4yCFiNB+FQUX7Vx5Vv9P3bwXwPSgR7ywoCx/PcODnsIovfMhfWNlxzbvXJs3tWIS73A
4AFZ0trA1OLSwKoBmVTh2ZABcmgqqFGe6Kk3a5rnwiCfQJpye/cW6kii4s2jRUwa0uWUvF6fXcXa
kA95yK4Q5Yu71oIlUHHmhyzJH6DOCbYt3MytOb8GJRjUFfNLS+TLwTYB9TKJtOQiY94hJNjXwj1L
MEi7YURXPvGsI2jK7pTs5s1+uPsPVzn1qn+NSo+Ipt0kFNcwGipPbmRtfdpd9Rrmdekpppk8uKHx
p1JBd+0yRif+xghcFHy88QBBtfJJfaJwWgX3yEodja+4zVDeryW2CyNBlATF9BEta8p6cgFmQGQ+
z8ZS7Cc8iFRCPhsP2dPECMYdg31bkGx3o7UrP6h3+X1wWKswLUA1Ls2Ll8fZvWQrVgUGEPP2i3bI
Ef0j1X2jePNRPSSfefW3D+4uW4kyS/fE+ZKlfU6LAEyZW6Re9ivV3gZpgGjDG7MsDlre7P+UtRRy
A8huBGOJ4MIj371cYJEWm6LwMxYY2k99a79mmvLp9plYiJrnJuRx6s3YWgiQsZ5pyLaF0e0sLdj5
/loB7YrXUFqKJb26unKsYrfOU/Aaznb4Ws2e6Q3HdEeh9W34RvsIbJr2OqUM+AwP+qNgLc3IqZ7+
w2m8WK/kM2oDn70Ts14V5v7e7LfW8NlX12ryS2EcM2geCsDedQKMpitgvZQvJ3je5l2yn7/5MblZ
e49kCqP37VP9sw3u1+7AhQB3YVaKNVbcovLRpVz1KfqDGj1TrTvcdpilU3dhQ3LKFimLSU+wIWbv
xTBv8OIwruaNTGxnB0oJzuf/9tH+2c3fg0pnBz0hf+jDnt2ECnvcghk7wuRzn/njy+21LR4GIqg4
cLzZ5Xgm1DStLkhYmpEjb/iK/uV28p2VW3DRCiAXOin0ua5mQ6MIobbMViAGcwlZVdTF26IZ7wye
t7vb61lyB4PVCJpHoc0sBauZ8QgH+HniZb17jNLp3qrsX7dNLAyJuTxi/7UhfsPZt7HNKQ3guE48
+wscN0zO0yqMdyZSVh+Kp+DYlmIS4pnul5jZ8l9rZbVAvrSf7KTgFoQyhdf05S+I53FqaQ/h9E5+
l5cz0j3J41S7K5F/cTPFRYfSNaAz+fFAxwZ6wWYDChbaqGx8dsfT7a0Uv1Oq7ND45FVJ+sO4nXyF
5108Kkntw5ezgWorKQ+WW51UNM63hl197DI0TSNGSvw0WalzLCQIF4alT1hVFvrWA4ZRQESfD15y
6wk6ly3iJPvbS1zew3+XKD7lmbMobTNSv8ZSN31Q/bsw+fEf/n3b1jeC6ot2jeQKjtnajZW7HC39
nuIc6M165Q256Gw4GSFQBaAlwxqcpCvRDcQCfFs9qlxl8NKGK6tYDLE8k/8xIoVxXbOVfpNipGYw
2Djkhxqea9QqEGTaQ9aQbNOncQVAv2pT2rq0ptqoKLi3+875NL4TM7v+nflms43eQru7c09rGfDi
HXm2SpnEAM7qEf59LFZ7896AxMWPd262Lb8xNb81wBjq7TZ/Aj6KwtttN1mYvCZo/bvBcv+/akrE
bWL8UFzPSHAzwp4x0FqccoYT1hijFp3eAe4GuhOpUBm1UW6UVKNQSp4xhCc1U381AuB4e0WLbnlm
Q0q8yWw2dOtQMihGVbuzUHx6tBRLQ8Z1MFYeAMvL4T0Htp1ESsbp51FSGlUoRBPUGBmhk7POgCPu
JTkSksxQLLQZu6EAehkmUCxqWtXm89Q7KjLRnXaneBUwweS9SCrWhyuWdo/SCDNoNLLITqW80NgA
OEfpjNAOZKg0eaDqNfpmK8d6aePOrUinugibVplUrBQZw1EVsrkwWt12g0UTlLAsUeGk8Chd+CqC
4SXC0Ph17r5DQ+ptn1r7/82E+AlnIbxLUIi1Iw2+hwjN3fHZWRu6WrqNLMYNdb7EAqdFiA7lnHQz
YQEiSNv9ZCJwOufwnlfjWhgQfiT7mSBrdIAX0k2Rh2ogcKyCtJ0SyECCO6VBgOStC8OSeMf2zZc1
joKlj0MNlaEa4B3XcNu5C4x+1htwpwWy9eSsTbfybZZeEOcWpCgQzAVC303793qMu/bOOpqH5LBG
brL45rN1Zil17kB3I1+zFVXfpk9rET6HvXXId+ODEBdpnl5RnwCCXxzQX/6c7iHiWtvEpUIH1OVM
9hrMtPMTxFk+8z/FNkJghdgWPDGK5lncDx/KPZyDTNsW5W74tlb+XmgvAkIV66TYYbtkdZcmi6pU
u9JiiEzcFvX75E40gto7IXGQvDX2m2902Xa3T5kugoHsmmc2XQGUP1smoIsmrTVsjmRZEyTx0Ei8
D+5C3tVf4l370J6yfU9YbHYTnCvlEcGDBlrH+a+i3ObZVgsIk2uQ3KUw6XBv6mC3KYLKYZkLZaiN
lt9kNMlDgYwxMt/+vDp+thT9z81IKXpjhFY9dZgRrOlKvTN2v8tYqHHuxeR7hCLfym6L+C5tNgkM
IFWNG81ksPRys3WtamuU0bhvGD3bNOHWbA99olF2+Zr9OU00V6elUmaF9QFi0KtWgxG1SdnaifBg
IQFQHbvX+OA+/+Z389qtMcEGXxzKo55tg139tHaCrr4isAJGZ4hAKjA6Qt/lYrugqe3Ib6CKzZJ3
Q0jZpbO91o7/NJfGjCjzAvWndXR1FSWoy3XlJqRQFo67xFVOceV4xtStfLqroIoZ2qNw8lEoA9Ag
fbrUqNSWyRzqShBC9gq5Uq2umLgOOWSWTG9zQUChAQ2K9DxgfHtMInQFwZnp3lhrO2ST76GH3tYO
JRxrPiK9ibLkk2l8s5SvaaTs43GNLvL6ySr9COn1ULo+4uQTP0K9bx//TrKdZxTA7sX0whox3YKP
cMhtnl/UJ7SrOn3sR1EzZAAtzao5uWPzKYDzd1OOa6pcV3c9i4LfhTsYSoNrMEo+2OasjjyNq1h9
tPr7NDM9vy62JUrDtwPqkiUKSJqKqAmVF7m/lyI9qbk+T0q0br8bdv4Jd4QqK2jfccWcbtta8Emd
yh/gaTqYG1f2SVosuYseK6uykGOtlezgd3OzsqDrW4m9Y0aSir8plO9kLNSMaCXDNDwnBRH6zjj0
iIpEydGBGXNrf5/32sgVoCIVsGJ4yTeo+PM/8QBgVPMyfiC351BowW5UQfOrIBhKPSSwyv1/2ERx
oqm2iH6wdLBdf/AL38FMyNwZGtHblgL7bROLK6FawMNPAIvlbhTt7kJPgiD1Krvba0r8PKbG+zo3
Vtxh2QwcRhDIUN+RWQuqJsibTCWbL13jvkDXN3XU3Yhg4O3VLHodXLL/14wUIHQ3Ghpw/CTwSXk3
zYidqPqKiaVDRA5L5YPWNf1kKS8rBohH5gwTkJDcaRNvDts+9V1GB8/9H03pl162qa1OqXTOUOTn
4WbLTGDQHZzJt/z7qmiijRdmVqauFMKu3gHiSPGBLDH6Sy9N8rm8c60sonroxRNvKD1TN3ston7f
Ox/nQX1s0mwFbb6woeB6xaAz5VlQZJLBjdpqflUgrljGSFa1gf4SIiFiT/XXuVLWiFYWVmfAnySm
KyGeu1JhicisMtvEWBcO82tWpvF9XhvRFyAHhVe5qr1tZ2hYbnvlglGAeWwng0Cma6vCa8/esU6u
mLPdccZ6rTtWdf5ucImJ/cywU2Y+ohLd/7njMD4Jd4GFfgPvVMlH42qzidqQVSZGgcMUL30P4kCd
3ub6sGJqYW1CcZTaKZsqajuXawvsaRobN0akyxzfmE6zR+TqVJkNesTxSZ/XGBivoX9sH1hKGzSR
ZlCAFr/nbC8tpzRh2ANJZR5jyLyQfoGAcdhXr64oEfYHxzPfIKX8aQO4c9/TZ7I/KrtkZdHXnTzp
V0hxxhg2cTso4Kea/eY47/KdQQYGb+wXvAi0x4/yEA2Q6iN4uy92mbKzyau/D/lJeZu8W+1AiwNy
8XKXfoz0CYwQ/NgmYkvqnUBDikKeAihfdL3zffTuj0t5l+bkScgwjqPQFl9Ai7rtSCG2D97dPi8L
Ufz8G8tsSGj5jqPisruuGnr1MG079+62hd8n4MaeyUSeYKWLONpgYvCqv9w7UWHO7poPwRcKOqAy
jvNfHRSJxQ5+tfvsY3y/NuK1EPTIoy1B7ADb2JWYS6ihljRpBoAIt/6hOUq6tQz0MnlNnTZ9tVYZ
XbLGM0gQmZDsXD1XOmqJjVIBxFPKptqWufvXrGgvXQVjVpFCJXF7c5dCgg40CKERRo2vxIhNPw2s
rvRTr9T/6tV43/bjrho/Ool90OI/bUjhjLSXqWMTz62ryebBNBLHj7FlZ/3XIaJP2Zr1f4jfGOEz
8Q34ZDJ4bOzbZqhzYaR4y9jcNmPUd0q+8/Z8qKO1dGDhpXRhTHzLswAXV41T9hMl33hz8pHi7aen
6I+rsGLXmJYTFGB0euU7vuuj0cpHgHeT9hK4D/agrbjA4iLODEg3nh8kVgtwmBsv6w+U+6x976Ik
YBdwEt12tjVL4u9n2zW4xhRoyEN4dj6j8m1uw/SuWBNmWQpI5/slfZPSVWrHyPgm+lR6bfi+qf9D
xDs3IN1qld/r6jSxilhoLZAnZdG0u71RizHg7JNIV9YI/LJtBdhS6Y56nO31rtiq6eRxr688d9Ys
SfdRXm2K1ECQg9D9cWxe0pKpLP3FyaIVO0txxrCgSqKBDzWZ/PSoIyWLq8EC7oWoa9Um2zEsdjlU
oul4ihiEub1/S45G7ePv9jpTN/In6qHs39SAEq2MV2pa7GbhC135P5qRPpNh1YZad5hJxTyi/dZX
2q2urmBU19YifSF0oDZM/2LER0MiT5HE1d4m8Z/O8RBkzjZMfidESdMPuY4RxR8f1dZ/yIAl3P4m
4nfKt/i5Cemdy3RNqekKHgAnWrL1DeVT5MSf3Tz47qfNY5Dl/sHVICrS1tSGl1z83LB+GXVcO9Xy
ULieS7G091/arrjTN0BVk7VRpWVLok4pnrxXbAV1kQbDXLKLjdIfg2jc15nxiCzFnK41hNcsib+f
RdIgL6piaFhTO5mPrdOjRvsuTQ1kN/5D9QTP+HdN0lHSZ3tTl+KzOebeMCNPKd52avGfDhLtCoDs
ItUzLpeToe+p5QVRKHDDwlPtLILMZTD00IMcs9n8h+jKuB0NNBqogN4kTzSN0mGYmc8Upmq2xfH2
fvod+oBpm+jViq1ryKk4WWfGJO/TlWjoil4YezRfjO9wP3kZ4tvob+oxCHPRWftlHuy79GX4aCDT
sr996pZuw3Pz0s7alhIxBczOOsavqX2Kwv8Snc6WJ+yfOaIbZO6o5Pz7oDIZLOrLX1WRBV4X6StZ
wNpCpLeD3sS03QVSfx7iXRXku01+ur1Vi1cUVBUwSIJJvpoaCcp6MwQpFnLEC9s4/8kdstl2fnrQ
2vx7UDdfbttbDOz/2pORrFkGN11nYg+o6bYCM8K4Jqy1K1aW9+2fVck4VrcM0VMT+2bkjJ7phmf6
5crGXQNjfvv4vzYkH3dHbQq59YlGcJvNj/OpfGdpXniIUMUpt9refwDZCUxrrTO0tjbJuZmdzaCr
xS4BeWd1zXbK15xi0YTI++D6pekud28r1Ug2VSgCrVq/9aNhr5fm4bYfLJsgXeHfp9Ilw+iU2dct
PxEmlMjTqh99sEZPuHhbwEXObB5l9ytAjz5aTW415ETj+HGI7pM43fb1c1x8vb0Q8dyRb3huPh55
sDxfM/wbQxg2SO7i0IM1HeJMAXThhrPyFQGs6U2jm9WHuIzCmkkp3w9XrpDFQMssHvcHjKNQ4Erv
JCXsk8wqGAcZvOC5f6z+su/jz5u/tDv/swsQLRIcaHa/Vd+bcP+vFZl+31Dy2ukviIYePGhXczaD
EdJCiVm74JD1j9FdcY90IcB+w+verDOTLcUOSxAKUzGEGUm+whin5RKuJiCkdh/P26mq4tZTssYF
BpRXmrOSuC0181BQEZQS+A+dYCn69jFRfWN0YnCC5uhdtq9+0rnx3GOFFqS3dq4XV3dmTXrdOKHf
OnaJNZ0rs/1Vx09l8u22ry5/sDMb0rsGYIvaFBY2+oN/FE1tf2e8ioAluJKrb2vDSktn43wDpVSh
z5hALMaes6Ekp45Zs0YZTk71HNvVzjY+BOra4NfaHkrHwW5zoPQmBmteUZvNQ28zPlCt3P6LkR8E
MGMtokdJQ+Dy+i+seLCs8LdfpO/N2SvaQ6ptk/9D2nktx60kW/uJEAFvboF2dKIoShSlG4QsvPd4
+v8rTZyzm2j8ja05F2Nidgyzq5CVlZW5cq0nappIONMcZXquT/fV87ZG+7pPMu7KPDsiGFSV3tqW
s76IrVHgAu67F0TZYDaZDsVHbV9629bWthNqedFVBxLpLMtKQzUPEhpFHICheVf68SHrho9BFe6u
u+VapD43s/D8JklqK1OJ1JpTf1QT/5TH6lejLt918CRdN7W2IsiJ6CzTURRYkrfbF8zMMecdESti
bm1I9d04W+6Uvf7frCwXlCm9PdRYqVtjFwzfO0ffd90WvfVqp8F2UKUUfMKX4yvVHEeTEjJNZlKQ
hoy06KvhWKemYMWUJv9VNqBOtuW6eApkQbitG0Nbu4Wp5Nq+bjrzm+FrJf+3LHmVs7DOdlURlMNR
n0kTXTp7fXGqOgXFmrpwgpvGpmJymDOp3IPfdrYU2Va+DFzdlI8V+tWXs/RamBZDJDGwMmsviUxV
e/o+t9b++odZCUiCEFwGFScQpEtsVOoUSmiNGDHy8iSHtAiyqZNclUcxI8twF0s3chQdrxtdSXWA
+/HuEtq3ygUpeNcauST7YEKs6qnLfljj1hzTJdJPjH2fte8Wb7ukTuZUVQIR1uubrN9pAHB9N0Cv
+CgIpKqPw244RMgkMnBr8r/vstxFTeH6Mtc+4PmPWOTDMBMUeD3LdGJ9HyufDDnzIEjYsHJJOLlY
6yL4wvYwZnbDWuU2wZmL5rGAiqiyis9Jre859Z1X2BBamW303qr0H2gr/heuCqqRcW3e7jTYl2U9
NTcGrW6YaETT+CkKxk9JPTzKSn64vqGXYH9eGGd2ljTewZBovV9jx3o0b3Uv28eHcMfr+V4Q+0UQ
C2+RWK02nc4tLhxJGee2UoY/o6KT7bWFW1fA+ET6U3ywTtlt8FTemffDqxNCBoHCTe1t/4jV6/X8
Rywcyeo6y85CfoQQbYnve6D/+j5HXyc6ms/WcbivQMtutbvWNpu3HNAjgCyCMGaRGo0tT4imiDlD
Dv3arHEbr4I/9YfZwbRr/Raq8P9FxgegUQF7xLsBqN/iMuqtsQySBKAGUx23kwGxrx3farG/4Ufi
tllk6YZga4aWjJLWxXxZOUVllvXihVJrQbefxhBCIU1p5e+m1dAsmhL0kzaO6VrMg8RA1gzydA24
y9t7Vk7rrI80nkJJ3aBMU6Zfy6LcKN+Kv7FYF5M9lpiZgziBZ8FbG2qoJe3QT+BcTCX0Zp32iqkl
+cmY2uOYNTf2kLjGVLzT43prUHZlSynni8NJvZ26yeKcAN42jIBXsse0GUJ9P2emuZu8gZL2v2i2
vbG0OAxKnHTxJGYF/C7yAu3QRBC1j7Z7PdSIrVpuJVQesPnDWMQQ/OJzObWkp3nOeuawe63L+Sj5
vBAq83k2i1NkZB+vm1u5KpiCgVyAUiQsistJjrKmHDVLwPySxt+ZkLQPoe5O81aPb8UJ35hZPD+K
fK7zJuRGyh3rW59O7wsF1PD1pVySJZgQQ3IREDGAXF0U0KZCrpJEDNpE2fw9VLPTOJc/Y0gTglA6
al15CHv9LpPMn9OobBzstW0EHEynRweadIGqZfBPrX2LrwZ4Fy2mb3bSwdj7aWOBa7tIG1YQEVOn
viA27INGhygLK5AiGK5Qfa3svfRtvFUPEMzbLlsaHLbGzlYOGAMYBA8RGkUT+O3ZzlCWG1vEFbxJ
qwc3GMLEU5X+ixyFr0rRbN60K/6PrKgGrgyaT7hLF+e5Lc0ecDGnTDrN8JbeteBUQs/5jlyBwazb
yXgiTmovxXP6sHXnrm4vvYY/4NpLtSSDIQokRxikaY0BhXnTNSvz6fonXPUTQK6y0ImEo2CxmXnc
FzD/AbaanPpAF8Vt2i91Jh3/3gqXGDJM4DTBVizCMYUFKRhqg5lL3gb0BSd7cmNy0P+blcWZNgvJ
7IMZK1ZRuDS73ZR0eg5//L0VClpcXypS5xeilmZctf5YAWuVg9CTp48BiLsQduzrVtacnLYZFxhP
bP7LwuvCwgLfIrxOgyGyCRo3hf+x6EoC/N8HXOblBEIXRPAlnCJO+mBsRo5Tk2SREGYc413Y6P6r
Zs36BuDl0tsUeFRgmhSMIzqZx9uja0nZWDv2yExMyvCcjliKnruBtfXouTw3Av4p+KeA9TGvtdi8
0ZS03Ewx04ips0mDmXerfb9mglyQBp2iQYy2nCiaci3z+xATXRvt2vxnamx8ljUDGupDIkuigLw8
MvPc0wVBa9GTs9MUqMjKbM2aXboYVVkBc0cbzRbw/bcfg4d2FyuW2KXsV8/Yrtb8KvTa7bdkOf5M
V7zNIDAEOFuoUlKYWo7PNrC1JWHUg5F9naZ9faPtKnoh+k3U7If3+WeGEHfhST6N+k79cP0UrdTA
35oWe3DWjbPSOQzbHNPV3nnG+Exg8KIASc7iCNPBzniYvTy5oUosHiy5tzWXtFKTe/sDFpGv5oJU
mpQf0L6WyBIw84WiVOCq48E6UphD/e6vs2sMCtwaFyMFyGUVq5Tq3MmlinQtHXZcazQctt4mlzci
JsT0EfkZn3Q5o9pXRVUhUU5yDTNY4Hym3YUIqO1VEpjWbiOTX6lL4zdQ0RFtwRtejHiSRI1G2hZk
aqhGwdYPOcWj9iF+UTwYgD/9C7ZmEYSW7spYNOOJ9C+I74tPFshjk5gVy9OPsrSvGcoId+ZOuZWM
AxTRO6QXNj7Z2kHU0cgQQ6wAAZfzXFNuTzq0FGRRzuRGyHuP2amc3k3mxlauRF/K0ngGXS9bxPy3
h2EKCztWgkyA/x1XDX61lKPBOm6sRl1djoCoC3m9y6erVMeOGrYsp931u/6jfJxp7u+TWzjY48f+
FBzH2+h9hsqeflL29ZHi4+TKrnGr7pLnLVddi6IC7oQeECNKgK4XSzaiOg9Dfotmt3COzm5cZRs3
9dppEJ1e8cyE4mkZRlt1yBWTt7onFz/a4K7IP401wmPJvdHpG6ZWChEUQaE+AypKqnYBTp3keFKl
MRJzrLKn3IMVbY7FUXTzkDP60j3Ct7C1g2tOc2ZyWWiqcrrAiYnJ2Zl3bfHaNM0uhLx8I1CLy2Z5
6HhAwOgJ3RLLW/hmovmBnsNVzhjDuzqoAtcZIqDxY3CMg3KvKeUhHSaklLvkSU5jbyg2izxrx15I
hEJaSVniAnLjZKWt1Q7HvtpnL0bDPdVQIQ1ucuUoHc1TfgyP19esrzkn8UWG2BHvuYDdwKVijX0v
IlsyvfpS+THsjMINVMqvvjU/GM5jPhT3EjJ2cozOkfHUqp96jZ5EbzAerB3kwMCvJbecOk/hP1Ef
BQ/3uy6D0yw9N7RZpftC/umHzj6uo4Mu35dRth/kwVPq/kR9KXd19X6WkRtMezfsQq+HFrdq5Dtb
/ZD14cGJNDdTu1snUjYSwdWcQFQTSAvETMmyqhBEsj1JPrs9edoPs3arD/mjzlI+m8/Tq/Mw7VSX
ueTkMfzU/n3ZBJ0JlIko80NkyBTG25igzvM0Tgrb7jeQ6hm9B+OQB63DRhxcGe/DDpkbyaEAPC2R
EvSOfa0pWKJmUXCX7OdiLvYhQqpd+aG34CxpJ8hCnVNY97sq6/H4FMnueFfPsefUW2Wc1djB7Psf
5i+u7+VYTZ+kEw0uRqTlJ2TJIzf9onx23s1P/e/6pfwwHqdT9vm6g69mX+cm1bc7zXhqEVo5F058
b5fe2Hn67/4GTbwD0++lV9+NXvJeqV3pGP2Ib7vT1tieunqkz5a8iP6+pmXgxLE/eOZRmhjWpuSy
a0/NKx//S3IM7q19f1fDy6k8IPnzqQODhjbD6fo2rN2H57sgwsBZDoqwS8FbSOyCjpzR9GWonEMB
6bSmbD0aV3Olc1MimJ+ZouWnywXaLp4y3fl5fztNhmfEzKfXxb0W/Ap0TlWAgEhogUz7MHenxi83
TvbafXH+ExYZdwkMM8klfoJKnTy0fkk6s0ybM2IrrR4O1x/oBZXJSxanIev9OOjEwD/lkTqvvMZ+
30VHpYS9rhxRNMPDPqXqL5TPNq6qtQVSzqPJLvQSLrBDFnWB2aYv6iXqTYamaB4/mP2P6y6z6rnn
Rha7KJelb4YVRtpDV7tZ5Q2/ITG3Dt2D5AXH6EZ/9O/r/bw37zQvhjnjXeuV/6LfsrXWRaicS55O
mRBfThkVrRqbt3oEn16yv77cVTMAlQTNAPIoS9GEKIvDQY9iDmWbu43zKI2nNPt23cZle1dRKBvy
MhLKvvqyoGKP0mCXIQkGtP8Hq+SezVNXg6Ghkk2v0Sd3cLaQwmsHH7pt0gkIJIHLiWWfnUbewhmo
cT/2rL7y4lHdF9F0P8nP4eYc9OpxODe18BeiS8K7BVPQNv8QdBstNLxucVMgZN1/ub6TK2kL5UIS
FqAmVEWXqVpv9yadcTE+Pg33ozI8T/IWP83KzpEUAV8Qw9CAuRZ+F2TVmKoSJ7upGGkD0hi6iWm/
IhEuu51pbYHHV/yPUX9GWAzSMWZPFx8qHaS+tXKKbaWhvTaV+W7shq+z3Ww5xFpKgCHm1RW6bdCJ
LS6k1J6lWSuptmqPienqT8N+2iPClruILH3Qajf+gCrs5iNo0+ziBkpnNQ2qHLP9a30f/1ThdZQ8
c6cd829oCJ/Mu+xxa85ydUuRP4BXEjrOC3ENrTDDsA8oQ9QFBDcVUFf6iKptbgTjNUcR/BMkU+Ry
lCXeHrEuZ6Bcs5nRqexpJ6VPuZMe5/B5jtTddadfWw8lMnCvoqJ4wSCST7rfVjnJnJRKJ6XPD5P1
k6RvYzlr5xjSw3/MLErYcVSh9yNyxvimv++O2fGHyJFi9Nq3spK1DFzQfoJ0oexAVrgo/w11oZSd
+EI6rwlo2pybMD8AByJ0NLv+JePfiiOj0Oou3Ds76XB9P9fSURUxOv4FrakAS7z9cr06NFWRhv/h
CBJzv5MY/I285CNDidEu2IX3W0sWvYzFG/ONyUWQHGrVjEAPiM0NACy0p+EQntTTf/FiFhIL6GCI
EIYK4tuVGU2j26nPTaNUykfgzc9hnDYuNeSP17dwzfe5M6nfwnzE9PpiBwsiojK32Klb/UM3Zs9A
pvd+wVNSGf4aGidwxJhwUDEDYLg4ZjM6HxIcAHRW5uwlt7K7QlF+xGa6gZ5cO2TnZhZxKvTj1Eg1
zET2axH+aqdv09Zc16oPWIJp1iEKX8iyaFCe5Gj9iDuZJ5dVtZXbpRbE50n5ObSKhypHM0LKx0/E
gP/ie0FM4fAolGH5WFJF5MogSQNStF4i+8ohksJnO81mXhx64erWsEVAtraZFhPTqKsL/PcSZqHo
Rds6NinBlPmuHPyuee2q08t1H1wB5CjoX/zRiKU/Sm711tlrpl0CRzNjTz06j+rv+qP1H2Hm20Lz
/EfDU0/pr+5uizh+dW3/WF1OihiDYieVgVXDSA+Dox7SMjrR4dwKUiLPWEQMDSACAHooPsSk9tvV
5RE8EJ2JVIP2KLf3PlOambx37tKDfwNdMtNRtC6svqZYkRy268Irq9To8VEPM8iBLtJiPehtLU/7
2ENM9lOmTc8F+MOszjdO3WUcoeZGYRjoI425ixawHdSGL6Vcz+iQgrPoyZNnr+l6GFXN0bmxrDIM
/vpJjEl0y0EOkIlftJ56uXSGXqiRypIMtLfy09PUJu/II6SvVd8N88a9urrEM3vq2+9YGXqvzzNL
nEooLuiqu2MfzQc6kM0+So2/ZzBheQQIPhnaCheQmUKd9U6Bb9BLSmd8GdpAd9Uu9Q+JMzMOVIRb
7/7V5QkmcsaIYaFZpstUWRwbUmP4frXQ/D3KRvtQGZ4yTjs4BZzOu37mV63BWEUYE12g5aGQ/cjq
UhUYJaw6zksECxcgcCsPYFpP/eyhqM2tULZqEfc0haNidpGqSG0/8eYAM5rmpatnzsmXtAR8py3v
BrXfogm/PHaMrQj9FKqEPPAvWruDaYWzEefeXRdrL/Cyv2zkkpdP0TcGlsyQklQz4IRcilf6QNA6
FBh3HXi4b1Y6trtYmyCMBAzyG5mQuNr4disVIjrWsBfC/MXZA0Pz9iT4idPBS81WDl7IJMJOfjHu
YnqxKdJhbjq78mmrBXq5WuBBIAuJn+Q4F6/gahqqEZW3DGn28UaH9kYKf0rJJ90qbvu4uTGyLQDe
Ss+VpTGEYQEWp2+47E8WSm63CgLDnjK/V/wnx3ps4tG182gvy7/yZvZm/2QNH1JiQa1u0Rleeg/G
KWPQGiW+XXBDprnh+HrFcqvxq1o8277OoPAG6dRK8vzWyCKexQkvr6jAiPVc3/u/k9PwUByjh/5W
AkWOAEf9QH3x+qlf85w3C1vchVNl53Gn9sDif+u/da9+zj7N70av62md95+k3daA0OXd+3aNi2Qw
c7qWWib2IjBzveY5ku7NWXnI8xyplo3q0MrD66018VnPazXGmBbJgDUTvFyT5Z6jwVgNvUinPzcy
/HUEOcsYIcHyD5n56/reiqW8TTOEcYcuJf4KOmpR7qgGah211UIL1Uq3TqZ4KeOC102sH4ozGxcv
SzPudAMb9sOwtw7VMThqx2H3L3HawgGvrWgRZgo91MZ4xhp6nt8EF73ktSJXYvrkdhsWvlIufbOB
S7YG9PNKO50wZzx2L+MBWrtjcIgxHr4nwB3SPwBxVDr0XXRDw2G4n27Sp+6vkxp+BHywxFcLfNPy
PZaVDCGqNT+iKSLXmV77QHYtZw8N88b9seouZ4bEdXnmqyhFlVppI9o5jZlrp+8j8+85g3QVVkpL
EAKADb9A7JhUVVqFWyKY4y8z2KAoUr1Safa96dzAUb4hXbByRYj+J6VScOjcSQv/rxszCPVxJF+K
jKcmu6XkvA/GiZZntmso1fbFdLx+HFaiNHM+wGPg07Po2i/8U8qkJtLzEodJbVf1oWYeP6T9zXUj
K0RrpEl/2A6guCWNX4TMzKwHcypRtZVO48E+qtRRYDmzdsxXHoK9+kU5Grd54yIR7TFtdjtC+PZv
piZW/AVcn8VjkJKjciGaVitDgsQK/YNAmQ6j1O1m5e9dX0VXkt2klX1ZH3CMPteCgKunrdPbWf6R
Nfne0Hxv7DcF6FYXA9KYUAYG82JiAfaKuHYglwZybD8V35ITCAiPQjHoZo9Z3120Ofmy0sbkEXZm
Uvyks/PGfT6XeolJ56Te9vfp+/zePwJIeOy/Gx/km+Sm/1a9L2+Lx23liZX39Vvbi3tJJ4z6fY3t
+D6/oaOGpsxd8Uvadwf1dbg3D/1XIbTlbDwJ1y578FbolpEpMvmy7JZ0eaOUs4OMtf4E6ZW4Lpy9
AbG+mAb277aJyde+KmBaIZwjYPnLtBQSWl6oBecxkCjb0FpLVOUAGtGsNu7By6cEBUewcULGA8TV
suzI+Fc3RxGPznJIhg+VGuonAA/qXVHFptsN5t+Tb5Gqw2Qg5id0cCWLEAB62/GjEfKtZJqt09Cq
8wEl1mEjrV8JoOL1RycUvLADcO2thw69UU4pbwqvKI27XuMrBfKpjBtXm49z07vzlsrlZfwE9Mpz
k1I48GSaQG8NmskQQCPPizPwpcE1U3Q9xvkLRc+tebpLxwAlTExBEAPKiQt+VScdG6szUcWVG0Xu
vbmSg1fJt4MP10P12nqo9PBmpzvDkhYvTD+Lh2HOeNMqTQmcPxksuBEKW//VjkG70SFfX9I/thbJ
e69qQarHLKkxfLPY2Y5d/KTA5sgbQXnVjphl5g3Lw3kJK8z8YCimduJWRb653WVJjE4012q1v753
l0eKT6QxOYuS+orzlfrUD+08i7HKeZ9P0oi2Vu7cTf4w3MxBGG6YW13WmblF9kMBNartnGUByVPe
d7kkfYh8o9gCZa56xJmZhYfnIxl7LWOm70yJUbUhvM3jKTlUebXVMFhdEbkIpTdZoNYXzqdMTFNb
Fq+5Im9La9f3kjy7cNBVG2nWuh0Lqn0G7yi6LZYUJH3pZBkfahqa+bUN7Dp0sxhs2e66Q4i/8zb5
xyEoDP2PHRGtzu7LdJT7IWjYuiK7VYPINZLymM2sqckH4BmavfF4W10X0VXVSbvpuyxibGXEtRGV
7N/AF3tgTmY8JNpmk3h1VRD2MdNF7nGBn6LOHqWDzk089LDaIS4huyVN/73SaEfTClJ3MKv4r/su
7CS8+jAw2QjJL8Ns3Y51r4hH21xP4V7LSFb1VArcAP7njYtxxd/FkBoZlc0wyAXqueiMYS4Eba1p
Ticnbh+SobobQoZ8rzvHih3SUJtpflz9sqSOgGgWF+0AUUswWEdFsjo3bOE6H/3u93VLK7mTyHj/
MSX85swP61ihaSsJxo+d8xik8ORGp+pIkuoC/YCPnr5L9l51y+MmlnQlJNrkFjY8EiCPLzDBnOU6
1q0WBqMiP1rVGLqpln3WRns/x2npFk73XIXjYx881VN1bOCGkuz8U6L3P/OxeCeYZXaVv3HtrPiv
TUEMlyRJv0TYWmiGOFkKO0ifP6ZluouiHzy5XE3vvS7ZQJqvFKgMW8wdMoADk8YFRgSZrLRA5weO
xge7dsv32S0CKcjDKtUfDZh/Q0iiXCZB2GRp0F7QEb1IgsJ0igyzjqC8mOOjbQQ7R2548svtY2vX
JzurIVlodo4k74TsX6w+hpFyaPTB68dhHxh4u2XdVGaJgrXUbOQXK6B4m1+mQ2DBOwyeiUWMmiDD
NRlJY3Bd1915gowhlV1HHR+C0birWu0g2ST3w/hQV/XeaaOnIGpueQV9dJwfcu6c7OBn2cRgG5qI
NDU8WFX10ddRInDosyXDrsuKHW9sye3DciMIrZwjMXdBwkIeJvLLxb2Rgyg0zB40Thq52k8j2FM5
ZtrYC/aSJ0Ee9YkZmneg9x+NjQtr0/LiJpEitbYdmnCe/7V4CWAJzGjO7lHHcOt38qHdT7v0Nnre
qlgvQhQLBa8iUAmAImBM/vM4OosbmhJJtVbDLDtp87uEWj46r/F4U8e48vUQtbi5hCUYjMmg8QyI
BZbDOrArZgMSeqqX6s4uHKr9qNcbteLFqcAErzhHnETOPG/mheONkznXdTZOXqMWd6CpPndBttez
8Vuh5i/+TIGlNrZ47hfh749NePuZDKAKT6axqK6oKbSfQV5OXqIM79JmnN1S5hlJgxb9S90sNnbx
8nsJO6IVJaDWF2otba9Hml3poxf3lWsX7GIIlB0Cn7/7WIDDOEEGcg+gmhgSWKRp/hBmuQK/rRdq
THDRGb5XtH7jay2XsrShvr2yoKSz+7HCBuQFdyoT4nEXfVR6Z+sWXjreHzt8IsE8o1EaWhzpqNCk
Tp+U2qsz6y5A/Bwl+I2vsnQ8YYJYDPRR5e9fdK97KHQQmp5rr4rSh9pSbgxLOkrF1OyzvD0qNWkG
4g4bRtfWdW50sX+zHU7M1GIUqqgPkRGftHT8cN0Nlq0CZCneLmxxohREILNqxoadKDfV1L5YWvAk
9/IuyaFhYOo9bQ6ac1dM85MaJc/XrW8tUPzzs9jU+01RqI7Y1eSk25NXR1vUs6sWHKRrhZ4T2Drh
omcWorgOAaBNNSMRUR57YeEXR8Wvm61pbREEzl4Jf7ZRFEUhVQEPg6rOWzvwpFZpOpa1h3a9W4QP
ftXelq1+05qA1PVp19XNThm2xiPXDhhxVjTmmbshM3lrVYeaNUGQufb6CLb1/JX7dJ/ZWy3ItT08
t7K4t3xD6aZ2wEory7cpRFxuDxfDf+Hr50YWUXbSjSlXQozETXcq0/6HlWQbedzKGRZ0io7JEDLp
7LIPUEWxWmeyUUHGUbzX7eBm7Nr6GA6FfChU7UkdmY3U6Mlf9/FlwVW4hk7dgoY/dXORe7z9SBa0
clpnpHCmMEFoprfm5Ja+q5quQ9Yxnn7AEPgjU96Hs5t86Z7D2y2g4IqTMPopZH0I9QTJhZOEmZa2
sWLXnj7bDNz3uyJ8F2T16foyl7ckq6QbzqVHp4XSyXLOdBrSTKoL5oHK3ngX5e1tZwXvBluD0Nwq
H67bWjlsYIiEGBxcIGQai7urLORCU2E88RBA0b3Kr902Cw7MyO+13npIzOydZEqf6rbfynDWtlIM
gmIVlC71tbefMmlz8GNVBLxTDToXzNZLP9aRW2Tpl+srXNtNMSEMtJ87+gJ1Wc9TMPWRQ2DUs9so
KF7KdvpIQ+5Y5/rr35ty+G4ADIC2XczRgjmjuuGrtUchbzeyqU0knWz52ZJurhsSfvY2RIqSkCLc
RFDVLqviuj4qVlo2nRcw4Zc24SlXv7WmdhNIwV5JtgZbLnfQZvYYjA31at5RSyqQ0KAA31hp582F
yZswVqrbaihaNBO1cGdIWnq8vrpL13hjbzlZCvHTPOltwsxidj/F72b1GEY/r5tYPiCIJG9tLNwP
US5JqUNs7IzH6EP9XtuldN4sD8YBx4tpFwW7LZD/ZezHJNAP+op4x4XHK7OT1yb6xx68WndpPJwC
O9hvLEsEwIVjgC3mfU3NmlC5TLCDaAisoIg6GG4pQKXKkZHGQ96NJ33M7zp13EUBgoI8Bwgl8YNs
lU91Ir3ERbOxv6trFbwuBEtS3yVZkxRrkiRLcefFMK44c+gyhr27vtZVLzkzsbhK68CffShJmHA1
+y9qZn9Xo/KUzUwUXLdzGSH5bGd2xD8/S3tGfR6ofLGlTOjFkw4yEQWu/rExh12SfAHM0ydbJMJr
u0e9QjA1oABC7fytyXjg+ssVqfWU5CuyDyfLaTaO2IYFbaFBbHaFFSltgC/WVrjLDOuxn+3eu75z
l0kCAwv/LENbnLF6TLvKajCije3e9sNdCG2/paYPnfx1mG6yKN5w/7VPBcGLxq2JyN8FHV9XR50/
ZU7rjY3Ce292q/xzG31uB9uj0w1jJ5KZrblRPluWtP6EknOrC0dsNMlo0tRvSUqUA7oPDiKnh/7U
e9aRsZ2fRef+taz9f2wyQgONnEwhcwlTqPyxziWTlRpNVrhTzGhEn863ORIUG+6/FvypMv+PJWvh
KX6YjEkvQZKQzNrnMTFOaeDcctfeFd1wc91f1k70uamFvxR+aNCKYFFRrrpV/SkxTdcYtzC469/r
bEXq29OllMlso9XRgkyn9hDcQfkCTsB4qO5tV9uDS3/Yivz/H5OCS4dSCw/rZd6YF9rUS6wsUI46
ZDM7FL4/Q8H2aneowB1VaC6i3RYWfvWOQ09QEDgaa/QhpjkaE/pInv7VeRx348fqKd6NJ/ueyblv
yfvAGz9Fj1tK4iupCSfwH6PCn87C5WRMRmuJj9g6zouiRl5ode/8SvVR3w5uU7U+/L3TECkFTy6A
hAumudi3Q6ttutbrhuITuPh9bvdQkFrZz+t21s6BoyDJBhka443LJMhIxiwcpLaFD82Q3NZIdtnQ
5G4bD699Y288r9bCsxCUhSYFapKLobJRrjqdQQYCWffchg9SvFE/3fr7i5DVQRrfTeCLvcx/Z3eP
SfByfbPWTjIE/yBdxQzZBeKtM1FJwgdab1Z+mAN4O8qzcbqlerq+in+sLFxtcBi3zhushOW0zwxi
Bm5wfSFr3ny+kMXBVREI1+OZP9s3bZ4dui6MZUKThEZCmWvhU6i04RfbmLQtUvqttS2+UCiPuqNO
rM1p6k+Raj/FdTtshPYlmOfPLcL7EmSDIebWl1mabYdxmw8lZ2dylcN4k3yF+qp0rcmDr4lI6MTu
/PP6hi7Zgi9sLhamKMhaKCo2251+KzPkOgGEPBZPhed4kec/B+99d/jZ/mqP/qO6k09b6OFlN+g/
P4AQDHcaVEQXAg2ZCV1xWOL7/SF7l/5odS/Z+zftHyhqfhKEOca3qveouTu7rZx1NYgwdiU4gRi/
Wt4DBY2lCO11bA+IcEZPtaPti7p0JW0r91q9cugp/a+pxT6rct+aOeUKL/g27sDjTA9wq+2CB92V
ntrZDX5Iu79tj4g31bnJRdqKfFhVUrxAXsNoPbprtfw1J+267kDr3++fhemLhGQ2e1/y0QnzzId+
17z4tpeVx7jby5WbPbTwLju2NyMPox0l2xuP6sn8cP0XbHzEZbk/6AfmNBJ+gKJn37s6qTyljls3
M50cfHZuHK6bW5LFCodlklMMZ9gGsy7LWls0pPNQNtyojVIYLlB0ZoaGnIhU/sz6OvKauQp22jSX
h9IPzdDV43Kr07cSz1XqfdRrBICZKsDbSx05ZCvLA9DEcfU0t6ObU5VVv19f50rEwwaEtOi1a2S0
i1DLXIYy1EwoQVvBiyT/5OtbddG1VdB2oHJH3fKyTzPpEgzFjNJ4Viu6Dqb52OYOjN19p+z+fi0O
Klv0nVnQBR3XOMU9JEp9S23GDo5qWua3VVJugfvWdgxcC4BFQplJPfTtV6nLcZZCEFzwFCnuqEiu
5G9E6xVXV88tqG8tyHlqt7mw4ETxx8Cn26Qq6nsaHa0balsS7auf52w5i+JuqE5BrWvctXlt7eRJ
B4wRuJz0/fVvsxx4+HOeqMHAI0HDnYAlfsdZhoo6SdJmGVdrf6B+bB1mJK2rHQx70LX/i7LPSlvI
FjWf/7UnNvnMXjJPjan32BtSSAJTMPMFIkvQqY9l744yhLfzVx8kSJnC59VuaR+sOsmZ9cWxqpQI
XKGB9c78Mmsf7eTj9e1c/Wpws7CPot60DA12qcxlFUA4NzLndVCjF44vbX8rrTe+24ohNN/JiA3w
Y3CGLtyjyAtpbpWcnHXIJjhitU+DUj1kSv3t+oJWNgxAA/pNVDq1yzmtrBjT0cyIC0CNb7OqfLTm
rWbuSp0CsDFTtfTBRcd44YFJKU9SMWPCaT/n/YtZv0gtjeP8Rx30Oyr/buJnG7u3sipMCikRUj2A
rItYMdhTEkkxJqmePOiTdTSDrZRj5QPpGqgIBM3ooV2gCO2kTaJMD6gLF+gbVo4nhx1SOVud3HUz
jJjCliKwhAs/MDQ7lftGot8jd9l9Tz/8GFWl/Qi7VbT7a1cgRVRErwfgxwWyL2fiyojprMLG9r1U
P47lxtW+upSzv78Ir+mUpKYp/AAKQ7KmOgkRXytk6KnT1+srWQnkTJlAo8LVSp97WS9q6sGCMpCu
XGmr/g1TQjdlmraH3Ex+p5Xz9wmSziyuUHHA3yhivg14+uQEs5mLFmB/zPL7nDahZck7X9k4qWvb
d2ZnWcQMbL80cjiqvQD2x1M36M+mP0J2oSSn67t3+VBipIQKA1JDgFbE2t6uSIZ5xZ79oQL44++m
1OJdVMiTlwcNNA2Z+q1I824P7t3iNS3fO0H8pIflaYAnaWf73QYU5OIo80NomJHZUyCgD7SI6H5V
TxT5G6RUrKp70MruexvW+vH6ki8chlBBOi/IJ+GZv4DOKP0Q56ByS8+MkIUPR/s0ySZUkNCyypt9
3Yt4+McYOHGGdGDiWjpMZmh1O5sQznapc6zV8U61ejji4un3WBnvnZIKwhjpPBmDVHWvr/PCh+A3
R7UX3g1OObX2xWbGWi93ppbmXiSV7jgEPMU+WpvUcOKvvGnLWGLm34JehDkrxmbErzhLAWZzNpyh
YXI8ytDC6eZ3YES/o4S4D5OyBHEYTxt1i0sfwaBOcFSpIDGxtwiShenrclb5TEf0EEYC9ALXqhQb
x2Jl7zACCID3CXCQJZt6LBdMlTQYmQc7cZV8fMhb47Xp68/Xv9HaYgAjca0IGoMLyYrcB7Zhjxaj
Top6bOP4uxZrz39vgjYPXXeZ5hkUyG8/UGYbZRMGIODLJqPNXjrPeSmlG9fJ5ZkSGmUWwG2gezDz
LIw0WTprdchbXMpmZd9l3a3a159SJ/2QdsoGNnPl20A7TO5OF+T/UfdlW5ba2rK/soff8RGdgDuO
9wOL1TfZZ1bVC6OaLDU0EgiQ4OtvLNvb25k+x95+u3cMv5SzIRcgac6ImBGQZ7xfUinlDRvg6gqX
eHPsPMwPVpLnwdD+7etcHwzm2rFs4cT9vjlNPWx/ykMM31hH8K8j6yX5GKWYc/27zyeE4vK6PwBR
xN17d6TYJkkHFofwk/DbnLhsjdCUvziM//iWAQ1C+MDP04pX3eXbV0CNpp6DFu6vXJOnxMH1IJn+
qsX5o4AF4tFrEw9baLABf+jlKwwMGi+FP03vyEdrm33MzWsUY+fzm+d5kscKxpxy8V+ieenXdctu
E1/CUoxtstjlcdidlqa7kW0t7gLZfoYQ6y/e0T/cBSQwYFL5+jzh3vMH7Ungz9XUzINcNUAB2+E0
s78KbvzDXogrgO29imgAPeJOvL3P45LEA4H19qoNRbMNPQw6jUNBpH9wfijgg+r+dmGKU/J6r8G8
XMcz3q8FT0pKre4kKAm2E6aEzald/WWwznszPUihIFfDargOR8d/nANpdDJWCxNylT7pU3+aEQZT
F9NRH2EaIPZ819zUT8m3P18Xf1jm1/Xgw+sLEh4wge8FSVOlzRJkUqxcVuZiinI6dgXBOvn5Mv/1
1f0f9qpufzmqzD//G//+qvTcC8aHd//851l8hSWf+j789/XHfvu2tz/0zxv92j4M/evrcP6s33/n
mx/E7//1+sXn4fObf6zbQQzz3fjaz/evZqyHny+Cv/T6nf/pF//x+vNveZz1608/fFVjO1x/G7Jj
2x9+/dL+208/gNH53R2//v5fv3j53ODnzp9nuGG9/uEnXj+b4acfovhHAHN41piuvFpVX8M27euv
X4FCDUQ0vUZtXnf7H/7Rqn7gP/3g+cGP13lW2FtfhcnwBMBfYNT4y9fCH6+zNgFkliDRMCuV/PCv
z/7mKf37qf2jHZtbBRWY+emH8O3rgWM5gJU2Tkw05gDvUNG9XWt+4qlOcZrmmQo2cfcStxWE1l2y
T1W1G6ZqynU230+2fpaR6xDVtBqqbsnrxoId/Wgb0eR5AC8rjx7GDuJVeBOzeTuHwyZA2wWm7IBj
xs/9DgqP9gnWJ1DgV813Pss7NKKnyMijSPWdSu4EHb/+7kH8+mHffLgrgv3vour64TAXjHsI8u9n
59br139XVA1lDVPs0iJ43p93E7mFrXaBqufEhbwr23DDlmC1FLDYK1oGY/j+08yWB+51j02lD1Ev
nzyb7NxYFg2vt5h0PmGCYihvfRcUaQor9Epu+/ghC46J56+GeiNggxjyoAhJfRNqc2tGdZiHrIDG
IU/Ud6HoL6vuzaL7/Sd8Wxb/+gExnwnTIQRqkBhv1+8/IGgmxmCun+a+69cyELd8TvY0Gc9zmB1a
EW11rW6da/9K8fIuGvSXC0PniN0ZbujofN5t0eUU+do4neU+4qtYv/WH9tib8mgdkkOm5+VaLkdm
pRScsxcDup4cScMwYMe3PI3zwPaHoPZX6Xix0VRU3cOfP3l6hfjfP3moHmBMhmwx+EJcD7HfPXmX
JajVqiHLVTKuY+M+dO28bcjBgiuN5/nkkvDoqLsQ18Alhm/AJpwTU21J/y2Y/O08sbVyw0GOH2Aq
uBNzvR0V3dtw/FAN3YeYiTt8qqX0+pyTcqeBzchwT2SUJzp87ObsgnlgOHaNua+Hj8HYVsU8ukPH
vRcfR7iRchsYr+ANBsxMdJiC5OgCeKuclsRtyEXp8B6NJrTNjG/QmXwORPPSN82NjFMIqpPN0NR5
5NkLCJUbIj7++c2LkrdH/C9PF76aPnatK+n3/gAmaeMtbWUz6LK6C8j6u4Rj3fPk4FXjOfARZBZ9
GUl0503iKcjar5KXn7I5+sDsdOOzVaj0Y0P4U0w2cbzsF5IgRck/DVXwZWCwzRzEqi9jHEJs09Po
U2X8rTCbtI52Jezjaj7mkug1S+PNAO9oUAvHyIl1PUzrgfJH4hcNDHZGgwqkZ4XOlkdOp8+y4k+T
3xyjuDAugS2uNbvAywomM1Ai9fJIldy3sKmqifcxHdMNU18y2xS9n5wVn862U2uCnBYj9cU19cFQ
8VDhVcUY4DY+EZbsKNGnLGoRIsH3DfvoMQFtTXCpSn1b4hr3vqLf4p4iimUpnIYztIw3qAWKofQv
xI77Tk37bKQrTPSPJL5JidoiueVA5bSnQ3qQ1P+C4Ub8G9mPs9slLVlhKmurzdna8UYYCrt/sek+
JP10NFxtlOTnyTdbO5izWcgqlHSFGdRiiFFglOoEy+hj62XbgUXraFGbjcxgjuprzNx3B+4bIMtd
4RJ49Ylsh0z6YyrmGxnA7go6ITaCbh38/SuYpXMo+4uI5NbyIIfscs4HwAqeSD8HXfk5y8O2PQ+J
uPN4cHJB8zKG6VGCmTXQrnClULXRlWf9k+rSY+28dVhW26m164b1B0x6r+va7LxS3UCa+NT1VZHV
JzeNB9itFo3sdpaxNYvCzWszqltJYkTCJHuMnD5Lyr63Y7Ir6/tIx5vct+ljMKnbMu4fpIu25aIf
EorQgDDaJtNS51NM7srkmg+pcs+T35KJ7jn2nySr1uABHgcavfT+E9PRXROTLVvSbeX4NzrG23n2
Nxj5BmzdnBb4WeWQ+D52XXyRvUMb4E56qb55SfdhceV6gWHrfN11EwPb02Q/mZcxopeoHM+x334y
gb5Vc3OC/+UlIKtKsb38oNe+j3fEA3cX5l4Ga7XMylwOkctHrPikwwP1kSnUqQdqc94v27mhF4lx
xGhpTr73pFO+8of0MerFl6FsH7oFZuV9vK3a+bk2gclxezfRGO5K1aw9zxVmaXLEsTwPc7RTXfPF
S0gOXgwLsXuownrNRv4liLq7hns7COMeXSa+yJLkyC/DmKH8QiS9dEGLqI3yMyvTR02BNcXeOp79
u77TXZ7F5sI4NBG0300p9uEKQKmu+bZJ1UOfhhfLysNCq6fpsx3xPl7BpLZL1i6rirHmuTd3FwKG
Z8m+0657RRv50LX2ufWQIWPhdYwOxOSpk1i3j9qr7u2RVt4XJ/Bw++gO/dlprO3Z8OQS992DaaLn
/hXiHUSF9IGf2yNLLxHw9VRkd5UcCsEHYCBNPsHzOq/b7oMS/BtXqG7asnqScT9ukmbalYk+2jh9
ZKEA+BRWhYLJESuTHYnUbW3sukfkySTqT4rXJ6riSyNyU8X7vlUP4YgWmwXkuZrLxyYLtqTWW5Xo
vReNaZFEMzieaykRoc6SSyDyKSDfUwRxb7hpv5SIQSxQtoila4uSzsGK1+kRSvOrG23qrWEyzeDj
WMBYss2nBBlUcuxysiwIqPDXJK0fetPvZDY3uQmiu4AkFxXI7xCQb4imj84E+aDjL56Z9hYJBd6Q
rIKlDXNZeQdSe4fAYYdJ00ytROEb+QwsazumdqdakjNlAYzdL+DLZAJ7TDiGq3Jahb1+qKMXk8iT
W/qz097RqrrAnPyhRKTFJIbnyG92MZv2gS9eQODcTGPGEC4D2/YICJ9LX+a2/B6JrhiSDnII/2xK
tpZn56t7zbp1QPo5bz5TUaNc9W78WT1ijmHt0f4IzYTMZz8ubCoufVitlyVbN1OwIZjuErbDNgZm
gIs7IhCcVX8EwLNzA9ZYQA6ZRboMkRgEm3ZLiKmRuL67+kX6SB2c/HHVGf8UN/ysRbqbymovgm0J
aJJmcC37OejWPQY1vS1HmEXjHPjzE/pnu4X35Q0ah6tDRwoyJX1X2DZaAnytESldS4IsmufUpkU5
3bThDCRvKQKnofi8+t2znMD/Lh3WdriLyBfrPUaGrzRDP/NfvzVcb/qK39q6993fo2rw3/uG7k0j
+J81iNtXdW2tzPtf9f9ib5gCu8CN+qVg/0NvePvaj28aw+u3/9IYejT9kcLRGdPCNEWNCuLgX52h
l/o/onO5IkBXYdkVAvl3a0h+hP8mim60f+gdARWhdvutNUx/BGoCB3gMYgAmR4j032oNf1YH/Pst
u5oPYEjgmu55hWHg4v0OUhtGhFHHczOtK8giknpNwlHNZx7ZMHgIJJoShBHiGG2OpWs7+82ADKu+
2t7xAFEcUP41h2g2ddWja2wduSD3ARPyK2RXqbGo9DIvUOZz32P7TtApkHkMFMtbp31s6Te+eJFw
+RRGpp+whzHksQZ8nl5QKGTLirXc9gWf8VsufrWoyjsmwqsHHIHChDAOKXvnl7lspGabMehnTANa
aurkmzVEpM9Zr9SVGhZ1ZQoFZUl8D1d7mT3bqKliFL6s7arPTYsMmO9NDFeFDwjao2Gbh1qjtM0j
RiPzxaRtD08GLbXqCNyPjazubKhd3dxi7IC48DnFyAFx68znnv6gZOvxr1wkTWDzzONpN+RJzcvm
CcOKlbxnnEn/7FKt0ChGTPRxcl5wfI3IGq9s+VAGusKUlZqGtNpXCr4PWY5y1dSuIKAH2YfYI9H8
xGob0peWY2NVZ1io1vq7MtPQ3hJ8GqhFfTfAjJJ3UfZUSmUNu6lZsFBekFpQWSH2lgchxmBp5uYb
Qvq2h70AyiN7SqNq6T9R4ZckgzULZis+wHtZjptMo8N7imkdxh+F44i4KXip+uQoOy6QFFXpyGyR
xA34iXdJ1O7n1Jrxu59UobqPrFDxkc5zkNyMfcpRo3skZkAT6iZw9CzRw2PqLKiWWNF8aN0S31dC
hGJTtR1xCUq58BW6dvga5hxhweWLgLwGacEYOJzYacgM5z0aMXBZ21gMWnabeFSigo9l6WL/2PZD
6X1sOZsRi4NCkp9k5ZACAdo1Hc8Txk9rzBnpaqxhBAv34qJuZXCnvc7BuxuBRYglHloBh5AwgGZQ
tI7xZ8JLdHLV6MuoyZuyV8F5iZpaH4YeVTbqfa8ZCijlMKzaZZlVOUH+8HxgS4hBYJNhDOIEQCeO
H71x4v4ujrox+2yayYiXNNDOPklmNS0oytP01lZovasiVAyVMVxe0BC4HEHowXSiCWH27DMY6/R+
DnFhvRwzFnrLlutkYOea8mU+0RBmIzu8fDHfdYHu00vmyalFdgSxnKw8UvFoE3sgWYrWDUhOcqS1
4wrD+iX/zqaozzZl3dv6xsVLOG1DUQm1cX4XpVs5zcw/4QSN4D8+EpkchtF05XZAEClKuRLo1A7L
osZpXUe1+ypjvZhtW5JhPME2B/apXjyPAs4Vi1rKAvdVhneemhCNhXmGqA9WdqLsaoNf9bY5pdgY
JzR/vXLtufbKa958kAGS6VOV+Ku591z/GoVd0JxnlPItSlGOalMg1hKX0kRBi5yn/dT4J2d1nVU5
2lAXbhxzJSYARkq/woYGyRdBP8R3lM1zF+ZzNVp3q9U4t0ijw7ZlP+tQLVGQ03hQ9SnGQh92fCrj
ZFuRznSbxQ5t/YmLjquvVkwiPvVhB8EC65Acc0vKAK0AtZFWwKeqIOKw3y+DxD0769vPiRUmOMDC
d6pSaNmJxozCOAwSrkkY+Jqx26Q00NsloNgIcmJDOBvQiCGjqAqDNissOuHqY6p6v/xGbdnGr7MN
IzSTQxDJoTxR5uqWF4Y7QqvbiCKTEq5FAjaz/Vh4ozI18qJ8jaqVk47aTVdlJr5PssGKwjRDzFF0
cZLx70Ff4XzIQ7pMIcspnXocDEHCS7rqKRNoPxZYg5CN6Aahzhgg1OTel2NKTr1u0LdRYbGhen4C
Vc+16FJdjM0JnYJaJSWECSwHjYbtJq+SzFPNBmeJ1y6ruKPXJq1eTHi9kJekF2RiNeFTjAjp9KZ0
fpNeeqTSU7TCMIPhj80w02xaYUmP3aGuhSjTMzBb3T9Y2U3GnNsJ5wjYli5jxux6gYPhnIgW/Sg8
sWbbr33tUphTBMPcNp9KJIV4MBqfEv7QgapCj5bOqYqOZS2HAU0Gpq5l6Io+g6uOv2U6mOOlyFC9
Dd2qhyMfguaiukrIXeWnogtyZIYkYWGDuKqjlXVwRrvBfo6Pl4t+WQBnyJKnaJt0l63dGC/lSruo
Vbt5Amj0ikl5+NvkceeNBP1oHYWcwadYtNWStx3VuLlhKr0Fd6OdLI1XY4PNMMx7Kx3cjpyBG+AW
7f+Ow5qLQnMHY8kpbzCswih8M2oLgRrHxD8VCMIy7QKp7RCwJzISlRR4ZlWVFsYEXXzEfWPJS22z
nkOKyLQGQNB2mtXpPtKVGT9hfDRCGytiPmkcKgaxhrXVLb0Pl8kFOy+J5LwfpQjDz1p6dll1g1/Z
E5waRvvYNyOfi6aeI1QkqJI6jK+UctLPIm7tzPBSer5fos0jVfSKE1lMj3U1EFpgovi6cgOiuLNb
5TX10BRIIarMlszJkibbOBhn4689qZKp2VawFexXONfHM/xRy7negw6zIfA8xmr+9fqWJLpgKDH6
eD1jD4jgDxlCqw/dTpm0SFG6lncnv9ML8fOYUsmGNcmmRSqAAGnv/5WnwDtSEcJPAMTw0rhi/ega
kIz1Fg4duEVNpTICNUFy66vpPmwY3taAk21WDsvKl4k4SD/boGzZp56GvTw1G7+Cc0Mpk6mI6j7Y
aQUwy/oMhFU170Stb10PC67fFcj/A2Z/5Rt+V3Ne/1JQY2AjUMWCmw7f/aUZHfoo8jqyFoyYo5+2
rEj8sgbaVsd4v+KG3f35Bd+SjVfaAz4BlBK49VyHAuk7CJ2boEVhiJDUyfkZHJ4t13iNPXTSMGzL
tkhhGy6i1Fhrf+u6yFIG5Y7KGgId0DiA0N8+Ethp8Ra1f7eWIe/vGiHatPDKLLpRQIlvO8maKHcK
+Qx/QRm8+7y/XPcaMAQ+ilDgj2+vuwC099IYuQHewIN7Oi8ztmSDsz7jc33SZvA3epz/ylDyLc2E
Gd/rp71KafGZIZC69kG/x+O1zyMDsa5ZtwoSiok7eT+PfnfSWZdu//zGvnuD3l0KqUNvL9Upr+8o
p/16SI3YoODxN4OLow1xEO34EF2v//x676Rfv362354kBoHfXjCYQwOAv+zX4TIif2g0e+hGi2Q2
rzN1j2E/ruJlXiHMtPBsNcElfvqiAPzCyiv5lYX9X/mg958dXRrGz8DiXfWpSAR/R8sEYzwhmAvM
AuZNoR9p5/62Q9LTLXGBW3vLVP+yeH5lXf+zvv8/a+r//2N9cW//987+/Ln+bMWb3v5K4P7S24fx
j9i+4NGBnewadX99BX8hfUMQu6BUoBC8dulxEOJd+Rfpm/14bbjRNaNISzATT7AT/dbZJz8CDMBe
AQduSLYghvs7nf0f5kUoNjukWWK6KYJeBsaUb99YjaOmrFqAhMnso1fmM1PBuprD7pMH5xlMrNuE
opGZE2RAq/RL2hHISyx8CP9SaX9djP/e7nG0QU2D4HrodoBqwC3m3V8iBJTvDTTbeWzj8ES7sa7z
ATrK+7lv6m9101b3I4thv+9Lpe9qFJ/ogocQTFyLCZ5GTdNDw7tu/7tn+T8cQtf7+fbvgtMe6E0A
MxAU4cB8r79uSimBvy4uz1yayBXsNZvlFMU1aiqY/b7Ewpo+r6fB7Xga9ZtqKTG/kdr+zsqsKQhg
26PfG7XpkkSsJhqaDUYKxkPlMwoYJUj2OqqR7EyMLuo4EnU+K93nc5ypNSKAxH5kflhU5QSg1a/R
anHmLTaXqRpuZsLjWwEF6tnSlmxapK9tOQCShxD9zoZ3AgHNY8Tap6GM3YOtPHHIwrk6zRbhO3mj
ZL3RkWeK2vcwbx9EqwbPJ0fbiuAB5V1kaKJVrHiwodpv98QY/pEw2hZsaNxxoV2yG7s63IfCDojD
I43oVhSpwKdGXP9vP4T1hpeisznJqgQEk5rHTwhkd2C9ghIFPinTZFVZ318F2rNNbuW8fBjZVB9a
FY3HKKvccQr8dluFw7jvVZWuokrQU40xUrB+sftEutJuF6ySuy7ukhMyzNEJcFIXZb3w07SooN73
E6cbADKoe4M2eWnNZK/QKADheiHZIbZ9+6A07cC12az+RtBibCMqg1sV976+DZ3pBkQuM2XaM5B7
z8+7xE5IwKauKlGVqnhEV1ZqbsKbqV+AAoUhTCS/gvrJSLceichKm7cgyaJ9VjrCPxHZUhjNpnNS
gUOkJmpvEl833Ucsv37kedZ3AGzyDLGv6TauWlsX4wCq7AiBQxdDaxbA6/GMBi+Rl3BpJjCy0qGS
VwqzKuvBL+2cO6i24hdGGAHF2solXBs5TfYYywU/nNOeQXRv6RXzGZBjAJMpvNc4H0evlhuuTMJW
oyfovUZRXmZ5FcfeJeIWfoYx8y2AY+dMkXYm/Bb5rbgbUjvoj5zEophTTT7QVqgnVP2zl8OZkMNy
seq/x7wEr2OojzYVxi2z3NmRwZSjmzwNeqhND6OwLSz+AgfbJhn66AvjJkGIUZ9Eh9pSxnLoL7Ki
7YLqHBk6fCszVsX5MLVlskJWqv4QhhWooDr06jXqYN9HVHUbXQAOzZj6M+Ho5wFgmSRPE5buELkb
FE1aZYWvknrrh830DQCY+ABPRVPuZpdg2SmauIMk8LnLKzR/88HFpHrlxGRPyqHVXVO0kdthcaSB
N9Ew9D7WkoU3bY+Df/HytJlacWNaABAG0+dJDkc7x3aTTYAuxvW8fBNlSLcxreTaCMeelpqWG9p4
1XcvLDHBV+uerKXP6cHGA/xnZoVdQIfgm9GqFws6yTyYo+VSVzEMCbIYTUiA4jl3SCvGTVjCAR1W
FEA+KLOTUZG+i8wEJoyE/U2QsGg/aVC2k/S9/RDhISwGTPpqFkl37hbU9xlgxhfU3PUEk90yg3PX
Eq8pIFw/b3y5XPyxhC8rR78g4SoHid4g0cMGWh84GbxVMLmZFCF186ZsIrlx9YCtPfEWp3IJe3Q4
YsvlwYqw/Qovh/6b61r2RTJCj9q1bFpLhkoVKhsUk7hdi4DxQic0zLzMPPdFpELscj0U9+tUUH07
s5jvZds1mE6m0fKlkl59BiBiPmkJLChvUigBxFzCNWJaIvmx6hlgvKrOGBT6TO9dupCn0gRLMQYt
2Zko6LfEduEnhl8JYjILh3QtRFZ3N41qYA3LfbD+SATVXxs3ph+QYwad/xCEC/BtNgf3HkAdC82P
GJZioTFkVEtWVTdDQnrg3GwGaNGy2Y4FUuadXTVpI4acYCe8NVGXXPqu7tw+Q4GIzXQOWXcYq1on
eQu1RQjcqwo24RLqQxaD5IU/9nQbJGP5mrBY0FwzcFeC2gXse+V1omh7DTK7rDBrE2T1cCmrZthp
ZqaPvZn9b03Ylvs+6mHCCp3pbdZ7036Z63C3iBkTiUAn5G2Gh0JWftv6U04RkjWtDIEiBgu6K1/r
SbdYzzjo0zV2+rIpWiXiGMdVY59JH4Nxsj6wtVy4rvkwZ5iv3jkAXRsRcf8Z6FH4LHjVHKqYeV/h
xZWu4rYU2Ilb8Z27HoZLgSsPUde7mywpxQU5tyhul3K5mVP0tTCPv9okJ4h/+KpjmSIIwgbdCrBd
dmtE770QbEjt2kHU5UCtLrbPTRjhPYT8XbdFpkob5bph7bSBJ5G0OPP66/xGJ10FQrSvw7zFjGOH
16Apt3O7qDnvQa+xOyX8cIHESKUp7k2/7AmV7ZgPlIG1RsapFgVMIUZxpTLJwZWAk9lQDXdp51K3
mwPTbOSM6V2YnUITV2fZ+FwaFGx5QtyyHjplooKwahnyUYfIixcRTiBviM25MpX/vMQzZM6oCb6H
OM/u55SwL9UVUE2RmgaxTE3Jcj8TqCzg0GeO6VBWBBMMNLlgDKE5Zu2EY4tr3SE9uk4WDYd/g1zK
ypgsA6OcaGzVGpcvynFsoYlSYfLMbIN5rQVpgWtMPkXLNgWdfDugNgCnMtMnh2mQBoII4TcgneeR
rwN8QPgnh3RYGw+2zhIGfdueQwXT8nCGqqYBh+4aO5crVcMCaw/yPl5x4Av9oYPY6RZBq/6jUdN6
Cu24LaFKKVqUrQ9wSax2jZcC6fcNg/cy8FR7UxuEbq7nrB9k7nUWL0aa1fOlQ0X0xXdSP1hAa1vt
BGtzZOllNJ/bNtp2MWSxsEUsH8gQdyhC47E81SSbX0JAwu0q6f0+y2d2xT5tph4bMyCLseuafl/P
M9uk0YRvkmn7Kbaq+dLN9fIpRIW18wOveTBiDKIi1APfTKKxpxrE1SExcVZgUKd+UoBetgnRJQ45
sOZQ5lgUi9BR6E8sqIZXDxEd+3GusK4DqpFw31Xe4zSCNFthEFLug2D0nn2f9xJz7QmmOAOXPTXQ
/V9CDEMcRsBgBSZa6xWr9IxBcGhjEBMWICigpjK3XYPC0BMJg9tNSo4xk/wuTnT5hBi19FuGScSH
yq+jTcor9pAlyg9X1GD1MRhQFR4Zo63vd9csj65vNrUKIViqKdKKBkXIjQC6/+R5Hkc6dKOjC5uH
lOVZNdfPyGgxdKU8AamHn07FKAjdMRbE+ywZ0nOLPqnHQcoX96W9auriegrWLvEtNAzclRjz9JMP
1kzhodQW+pAlHR80uh7sQi0QlxVPyXTv2qS7eGZIFjTcavnMEuodhdM+pognKF+8krmjmDTfwKva
brJpRsJL0+Ggyyl0sDvgGRBdTLZd+3BjJznnY3xegAuujQs8kc/YLI5VJ9DmN8qrgdTzJn2xwJEu
YEIlrGujeascJKNY1BDmS8nOGSmxqGLPY6u4T9yubJJy30Q62c5yIGvSYuMp5yj4Gk8kwoYp0wtL
egFlZUiewEM2Wd6jgsSeN5T0dvBIX0BL1d6UZVdtAxB+Mlciau5QFHrnkHiAtus0viBOCq4kKXaw
+yhu+igPpeav4TiaW+XFzaYkvb7Rg/JAeiTyWEdj8lGqhW7ihat9A73lPkYV+FgzqM2ibNRnTxtz
odGsH1WooWJKeXQ7Uu6FuVUpFDwonxQOs258SJVVGwYMdCdJ5OJ1NHoAtrXXi61KFd/7Vdp7edQp
8FiBuE6hlulwbqUSj02Nygo6Bge8vl+oe8bhondkSOXRmwLb5l5Vj4+LXqLjAF+Zl0gs1/DGGWTB
SMylxwwcwncXTZdVemV+wKWAjc2lhw8qsCU6LGsvPQelDI4a4sRr+xJAdVSO7tWbzPh1rA1Ae4Wg
qg9Jt/QfUhZG3aqUbbVPE0PXIo6a8zIG/rpnVbXGqxA8g5DJdn0dLaceW+ZLOU/jXkiffktcK86Q
UrcYzpvp1rcgXgcyxhfeJuqmiq7e7jyA7asK02Aj/y9757EWuZKG6XuZvc4jb7ZyaUhM4YuNHihA
3ntd/bzitIGkpnK6173ps2kqMkJhfvOZaE43mKOk+0Wrox8CAaUA5JQmjyGC/xFpr287i22dprFK
Tb1cQAYhRfdrWJpsWzSmfqZXevVYRcHyEM40OYZJ67xBi8H6UEK6SCs9gUzHHW7UIR2Vj0T6f/Wh
/wOz+FNN4Rvy4ynOX55fRmA0f3MMViLBx5/8o0IEiJ9iD8h0Cj7gK/5dIZK1v6DKoQehUYs2qItQ
Sf1nhUjS/oLehl87UAxK+R91m39WiGT5L3hJ0D41yksY/uBz+E9Yypcy3u9pAbL2tWBL7QppWVQo
JdBjeG2YHxornwDUIBxNdsuI6hgJOOD5IJmShBCIIo6EYRqtEvOqD8au80KdBOUZHEGds2eTtPZo
w2GTRcQ7SclhVMx82UmLUrYgkELQ8IYezR2ASrr3G1ox6JTaCMrn4ntYai26eBX+trY8Ib3p5aKe
NW49w03HAFKaxF3VCdrVkKRS8EsjDcvpT9CGuhIaQa0IowgB7KmR694PLBMbQMhD6uDx7srxvqLG
UJMF5KD+x2BuUN0LLcM4dBEIAJd++SLQ9VOteVOPad6cyVE97rC+NC1Xroq6sCsTeO9WHPJY3MQm
udlGlWk9umk+CoENCsxqNhRgNfWsMeHg7oRIiLRHSxib3B0wNjK8imug3NeTAA2O3wH2BQTXLIo2
+Uh816dgrLdRuhS8QE3HstM52GtUjvgKK8hw0tIzShH7nrTNrkW5nfAZNatXq4u061pVuNXiZpLF
nVmXMv4kojgSMgtYoW7kdJ4SH2WaaL015zrPbWFpi+oHjVYxOKvqjqRXmSxtvCH/rQbu8oR2/zyk
vFwg7/rBV8UadGTY1lVhL8QqRejXJrL360PZC3SDEi4VuquupEdtD66hthq/atQueOmT0rIFcB52
pVZnyYSML8XJrlftQMxSPBTzzIiaywlX6MXTlEHVboEEZtVZnQYyl12r9QOY8pRu70+hW/J00ytg
N3ZKXWethxVbWW3ADkXmCx/cKm7EWhYpKZQoyeNQrFZLczYpKphXvAWyFMpyp9S6aKc1g3tJTRq0
STIxlj2hTvLQGwhMwEBGAQbYTW2Y2LyEABO2emkkyW5OJqU6kOYp0lOujFM8AvFetOhWqNV+cBVY
3tEF+Q4dUTruVl6ZqwdmpZ4VolxC08uMsdssZdZna50eCPk9Tg5t+ajrgvg6SSFJpD2Rt4Dx13sZ
2IbYLgHBmkhpbqvWSw9MWA9q0W1ATwEynvuqrW+WeIkSZ1jqYbwd8HDrgXEHfe3nvQ7MSAxS8Nyk
g8lZoapd7utmOraPQ6UYrzmiyOQr2TgMDXSMPG3PCjjpOeOCMDif0UamFJJoHGMZrEG1q9n09b6r
83GkdYybShu6SIpHQIqzvO0fYhSIRlJDYah+KupohbuwZdZnMJxF/WpAMposUlqKRv6ZVW1jvrBh
une1LTusLFNeO0epTGXagfuo5McEVGy6tyYKX15SWIScHWC6rrZ1EB/801MzCdcpgGjS6An8xPWS
llJ1oLGVN5sp6Jp6K2b82UblnZZT8tkwZuEnY8k3xVR081ksKG29RThEsq6qYexjz2jMsNxkRhg2
r+EolYgUAucuFK8xtPBRLYLuuVNb+vpC2Zl3S6zUg2upRPbboAmuV0ezxUVdTDvgFBjHiJCrVhLa
TRqK064VKw3iTNXVw2LYfU7D307zOtUOJqBwa6OB6Sa1pHFVHLB6i4FOJGXST1x9cTsCnV3ie4LB
cS11kBC609yMZekoNf4SOnU3jappC7jH2upxFwXvIOna6sdoSUICjGky6nshrvBNtaclo8qaFXmk
uEOjtIrdqguoUTMvKEb8LxDo5o9XXfxjIHA9Phevz1/CgPUP/hEGiH+RhFkfGg3wbWj3/rNRJJt/
rb0e8YM7aELTpjHyrzDgL2xEeOpBeiK2TcGOHvm/woC/ID1RQkQEh542tE/5PwoDPuTyP/dnQKfQ
A6GZBRgVfbEPm9pPYUA5RAEENuMmoW/72vWRga8CpzEpb5dGSu5kuVO9FhbSBRTC8kexzFhES9r0
IgJec4YEMLoRAQYMe6WFKENmJWAKcBARWb+dEfG/xXBjvDLGXKEPoHKvWbdt8SpI4QIkMoycKWrD
H0HWL2dqJ2pehEMg/kEg5Xxq7c25IZXzZCtxZO4tWeHpJ5GK7DpT253RGlq/y6NKQ52nEenQhPlD
ataIRiUR2Dc3LgztSVvaEdDVPIqemhlUDIwkKh/kpoTAUvPY22prRvdmoYKeRo+eAyRPvW4nUjJJ
tmAUZmKHQr1sAgCLqa2OdF7JJeJtVWRUJYBcoEaRS/LwFudGovjE+f39DKLsrLeSfLdYAhF3gxL2
K56YwXmTlMqmbwL4uSgk7fQpFjQyFGXWXW3IDJUCYfQYaHJIg6nxrXrgPdUGY5U3EWfxPDCWdAe3
B9HAJFQbp+zjxQtMuf1VN6Wx62VM06D2CC+ZWc2Pqgy4zQxl463B1SKz8cqca3iaDf0r/lFxswDg
9NWUyrETT9Ca8tla8i2FrHzZjrUmdhepbAzBfsyTBWcwSgn9K+J2aeW1OTyGcjZb2dPzOjpUZWQl
ThA15OBK31I2bEA2sz5hDO8Nod1LWZiCrRk3Vb3K9dDOAaUO23JYu2UlEdMSZfpPJQLCR2lsjn7q
UQOpa2mC81rJymtTKOOtMCrlvi9HySmyvv8hm4VkUgA1uvsk4wvbRdunMWrjUFLDAhV8sYzl66Fc
onjTCoCcDWHFxo1y6OVRbO6KeZJvJTA+V9i7Rz97CADXOW2CH5moKOdYM0M/6Nr4TArkBJuyxhi9
1Jya87jTu94uU+InpyrHRdhCT0VsGteojDtXbJ7DjPGIeITgUo15uOy5npAzQ9DlR5hr+hn5OpB9
qVfulbSqz4oiIDmURuEpbJTiCdYPEVwXJNQWM7EMPEg17Nuhn67EPFKhuUg0XmKZEoGh5/FtJcdK
4GVSoj9EqLhcLdHY0/7QQ/4BdZHMVfJBE3ZTpC43eWVVyXWt9xmSiaBBNYcoaaJNTAmSVlJXVL1X
Q8dCxVCepGXTTVO67AZNpmiKIH+CxFcgyg+UibsdNLtitq1axIKQ0j+PXJlZBu5EHMSNpMXxNtWL
7C6IOstXlQzfIja1gEiIYOkUBrB62Da9VsJdwNWsidvmjIAi20WzXvlmNyZ+KaYBTekmPa/6gioC
jR/ZC8Ig8DNwYHeSKRi+NZuDX/Gz4afEoz9P7XBO/WG56sZaetaE0LjNhrDwBqpa+0ZLpCeBh3Wn
14G1G6Uk2o5JGe1T2RIusnkU/KqiB2lUpurWxSTcaYFM8VaEaVS7fWvUmwK3GlsyjepH1wjFwZTD
+cmIB/MBmfPlWlsg+XT427ttHER+JRTSTR43FOu1Kt+10rz8+t+r+/erK2k8en+AZ5RN+etX+fnZ
/fiLf3AvpJVCj6EJUo9IhK36tv98dwGT/gUwCqQS77L5wSD+18O7wjrQRUMFSORNBBzAO/6Pd1cW
/zLQt0MECaUbHm48+v6D7PtIfxA+Nbk3JC20sQCLwBJZUROfXt1RnOguKOJL60m+7kjbJHX0K5wa
vG4Tyt4pUdYjIdh/DMf1ohq6gZ/MBw/k03B1MoIc1JYX1M59zYcv6atu8LOzEYLd5H5o2qdMLglx
vuArGBI/a/xWDc4Ca4ZF+tcZLtQ+u2kOn9NstuaztAnk6DwLlNICzFtCar+3BhIuV0sAfAfKrtLz
KePNMoYVn5hyS24yipfCr74Ize52BV/yl1xfqWDtOkCCwD1paxkkmHrdWvUDZfQyUzi2PeIW41lS
CuLUmi5lXakUrqUgEJX2p94XpE9+kxbkon1TxC2Y0qq+r8xpin+WUN66m9LCB5PcvRiCJzJcTdqT
+CCEgp/SIG/IXtKMu6Y0EQpIdaXclVYlcI1KdUDvkgRo8ktFag+x3lJWngcVRYEQ5kruG4Og7CzY
FPTNWIHzWo2y6VyUK+QLTN3sUQcZ1+VpxIKqNYj/IqUEYOUPItm2aI/NHDzREG2eC1MPn5N87Gun
paV+rop4jrlik40/6xHqkDNWtbJXOwFHS60taj8DRh/amsqtbbPq5HStuWC81+F1uc+6evHSLOK6
lsoi2GMEnHCvqnMqbBHzoRTQE3JcpPNgAvAfOsW0u97C8Bi1LoQkCNWWjazPReg1cxfsm06P72ZJ
KkCgjuIWghRS6Zo6QcgNaI9YrgBdYIjg4VtleEkvQyZvqoR5IoAoujLnik8Beeg3xgxrWKU3PzVY
WeJUIUYPSZw1jQ1qJ/KKaHUYV1UzlOzUKHSSqCLKQQNEa6HIVVoTKd4mSmD0JICkrtWwJq0KSL2o
FoUR9Xd5aPN2Bwo4/1FHMkg9emN16ppq375CisxvVBCbbzq9v9Ql9ql0O+x7YNYTdemXXlpo0Ahz
9CsHjfCrwDEpoHMBkN3Vc1EiDKnYuPYgikJAzCEJ9GhYFNQDIMLu4yCpsL1DMgs/UbgRlnoD1CjP
KzuXY0LMTskb+RCUiEV39jwJkuYVWhaZVLnrOniVjSbNr3rJCK2rfFwmOfblchACFG1wCh22xaCS
vieFIkBEgAHVuG0tNcGhM8q02FkATxMvhMRavPZBJf2EfSDVN0hqjoCndYseHsrmKASAgK5jraUg
NOSyKynA+j2SU7m8bCcl1C4nqbMUfy6Im9+DUFVkN06Dojg07RQoNtLyhmHXsHhoCyYtSg1K3IT6
pivTMBmpm5CSHxQ8alq2Uj0bVwm1tOixaRekCNSlEM2rLgcuAVSkSFZkcI1w9k0MxVx7wCiwE+j2
9Ch30Kwd9Wu2uSbvIDxIrNEYFckuaus1/oILpVEmj9LiolX1Or+c6Jhpt2IpzU5emA1nJhaXQ2uq
8Xxlaam8bISm1x+6VuN3zI0Yd1ucvgv1rNaWsLI7MvxffU/Stk3mihJj3+fLz1FVYIxDVonzn9GS
wCguB5oKW0uoNPFgVGj12bM4BRKm5xXKKcRbr00H31qzYWwM2kND76+0U1ptsUu7dIBZYg0CxFcN
vwNvqUZc4UEOQS7g2yy5lT6UolLRq6QBRETS95Nu552AprlNi3uMPCGng+ZSmAxaH7mzurW1ItGT
fdHxPPgx6ibptqTq0PsC6gAj+mADHd9AgOnhC7DQsLJGpKZ01GAMtjQyEABOYRDA364EM6dfnWUm
yJFgWXqhtdsS6G1WZP7cBEUO4FgBpvq44BVIEIpKC1VJgHbq1McI+MnCa9rAXrChspQatNauE2CE
0W25pNMaXEi5quYu9auyZRzLQN/fbjNdyM6UCWY81TOKi7QCt0VcAF83It0e2IV2G+p7oa8u6CDd
BUFx0YfGDSWV0RMC6Uel5IUX0jy8aOlgQ3uWrqmNHyK5FAGQCbfFMAUbOi7mYQzN1q0IDjeTTPdw
6Q5mX0U3GtXgoM1fEGN8Xxp1sLuyLO8lWH52aoWlqxdzOm0qXSz9FkCQEw7WweKMXoNWvqOlCUxJ
26ZV4VO22qSZtp8mMletvyNKjMDz6WDtJP0wsvPteojAia0vplldwIUY3CWn/bhYnU+yxMtXB06U
q1hIL+UGWB5/byjP09z9bCX1cejRnYoEt4h5C7pUtC5nIYSFp1M9DkaR0xWEb2ZQXPU4PQtT+cLh
gebMXpxkkBwLBc1dFgfzTlXba4pXkR1ZVbrnLSidCkwUyON532Pg/CLVXXCRqNFyk46p5Jr6eN9r
ydXKskFbguKwkPJxJqumB610mpejzXM2LvQFrbWNEJb6fdLz0veWV0r9RdXrOzHOF8eweK/6OUNV
IjCaN6tGEbpJBWkjGvXoySDdBNcE8vjYjmK2H4ziZxC0Yb2JtKTaCyaAQpgZpttA9smtZngtl0Q4
dGotn8VSqnOjpa26owET70wLLowtmjxoel+J64uycNnwbYPYYW/nz11Y9bQdsV22gaeFFmiDdNqt
j5ujxaXqSG1XOeNs5TJ1h9myF2ROSv6BcX4qpgkAnhpFNk3gygu0oHS6IBrPIB8shzkbACRkxV1L
DRuWTIw0AJxvu4lCFCGIW+woTwwbFXHVxXO4hE1YAa1qCvNRU6Z+HxXVtaVFgujUApijZgjCu6QM
2Ue1JgCH1+uiE3aFBY8ICgKYRj4Ccp62DqPJEVF8VdLppZOyJkPMYKbHYxdD3VwUI25QSp8mezky
jT1OrdFDr1DihQ9cm/z1GJBKizRwDb1MLzTIPZ6s58M1qII7eQwMe8IzGMwUzWnYAJPOvI3zJoi3
kXhbf7DJlP2QtXDDWv7P6MRe94bFawa0fqzSgH67Uf6UlzF8aoyUKhR2RpYWwpYziu0C99EhRxtd
vUSPAKR8fjHq+SYTOP/RSHtfN2Fa6VxR4NWgTIlmsh3S5Gc2cSsVplo6jRhah1gtfDAvbjlqiTcg
Eg59VMtq7M9borh4tpxGWxBZqaRDT1bszV0lIlZHZcgwqKELnfhDX6T6TAU9Y7kTtw35NBiDXSM3
4mzHeUwzWDK3WGvV76NYkO7PmTXBvzJzJzPDmfZ6qRPDLqqxl6IWylN5nVlx86qXS43JXhWdm4Py
uADOmcHZqsZjwm52OrJtiFnmfYlQoAd4L/TiRGh37Sj8EgmNaY2l8MH0Ilc3/ZiB/hnGZkMj/Lyo
4P21hds12XlM6ZGLob3uc8QswuGAvjuS5J32EJs6YidKqLhw/VQ/qVRtlyRxeGVIQvFrUrE5o1CF
GhQALCdse3W7tOADU8VwZhpYXk65w+kkMTzTAqPc1ESjOz2oXoe5z574UVteu5e5QXp/AW0cADzk
e5o1GTKA4rM4AtNYtJz9ZpDfoaMWYOjoAKpSq++XnE+TDvU6V0czOrjDykYBe2aPA9bpogRgNBQX
ybaCPnDUSTY3lpkgitLNGKh0D1ygKbkCeDDUbHvXUKvEw59ocsYWMq00i60XARam0k5elK6NK7P6
VdFC56MV8SFfg5YKdcgdQUnolkhQ7GXuA7dbxK2UxDooBzG/ivUuvVek2sBpg5NiW3H2XOgUSCFz
l5QQpHJTjTiG23XahVslkEM/iqvqAWf24Qpcc57YEy45sg1U1rjLa3O45Naoruq0SC5KREgu2I/j
QSVyhNYeSPqFpBXWJkmA+orx2Pu6VIp3AlZ/m5gKxabKK3khZM0GX0Axw1cbGMwGXHDQyFINMjwb
KP6pFJQMDATW8ok7ICdjtmDoaOagZdIIj5GE98zc0sUYTctRBSOlTSKDaqimG6vM4FePtxHepB4d
nmgbBZKVPbamlJW21K/E0jDOHLVqw3Zfqei3Omk2KP3FJAfNcxxkI0TUCJhQqCE/J0KNdUo1mUay
vKyJ3mSQv92VEdfpD2uQQ9WttG7+VSxV/qqVGqqZcl82qpvo6Fl5XdvEXjRF+uzqcdnNXlpZ8WsS
dUm3p3Rbh4eqkskIBJjQKlvUYrDCBLIPmLoSZKDAiLBn0Z0QNZGTxpGQetDNk5bEI0TTisylMB9o
z2v5QcOpbLxrWyjMvP3VJHM3h3xpea2LxfLip7mqjIU7BASd+1GifXjgQwNoG9H8Tg590IvaWWNB
it9TTM5AuRQQGzNShNGUumd1iiYsFsq6FaaDUCtxBoolKueocAISKJV6bmQBYtEbLC3AsdedlW4j
BebXdmFIdVtpfZGfVZDTVCriKj0ph+p4Qs0hBrmiwIFO1SgHuJgZw+sgDTVqp8RTSbsFKl4W17Kg
CU91oMM778MuMX6FxqAW2epkoamB0zTiEL4RXIvCO6mC1oC6oXA8nRM5IDeba+0sprZQKSOaV8t0
sSi6NK6gJajVeSaHAcxcmIlOMMElK52EBrt609TAB2yKOnm0I0Qup/OGcNu4gccoBC9EPNDETb2C
LZJNRSq4tTAL0nkttqPmCcaQqqKTNEsl37ZzN9TI1qiR8KPK8xyUwgzhziMmbtv7CDRdLrLQU7vh
je2RocHsHtAnRJFycgWdUH8n4emYvU9Dn4Jm41q1xhdRjhANqukQvg64M6qneGbwfz5xZf6umVir
iOeq1kgBa+WsfCrT9H0oGPBMnrkSNwTslT9t4ZZ40/1wHXmnSjTfCzRou4oSaqWo+Ky9n6+DZeCH
Ei1Sn5NduJW26Wb0VZ+n4gRX74g7t86JYWDPKJSe2WvHUv1qYFA+j41n5TK+GA4IBjrd1nia/cXL
vGJzalK/Gw7dEYoK/C/YGn1FvXxawljqRVL1+EWziZnd1klTV3BwcnKBbv0ozk9pr34v5CHCQk1t
Vf/UVYmG3NfxoAbHU6E3FPJmT3ITP+PxcAdP9/Ej2mivn0qcv2EtHfkefSzml9HWDfRpdhMCe3Nt
Ni/9Hq0t6nirYVZb28JFcAtD3QHr7hVP2R2Pwu7EyMdbU1o9cxRkpC0V6RncXL+OLEZiofaV9Jbs
ut2oueTmW+Pc2KvbuXUQakicP4/3FZxEWfRouJUG+WmiQlcLUqdIb6r+aPSVLaZY9JT13y3r/yeX
8ltZ9GMUDTMMQFrwZo4l2bWOx601pDfpcjbcHOFAN9yjZH4h97b1w3gfb4qNdNK76rcr+WnQo6kB
EafYIUtv7T7aNbvCN3fT9eo4hrCIf7Lw+9t1/DTYURVWSc3OiCzpzbhRZ3RDbIhNuhP54Z1xJzyl
VzV4S5ycNqfG/e2w+G2bKLyiXXVcbwa3JU91K7+JC/I2t0XzYsw//rxBvh08vh3/rokZlUox/Zu9
YCNnPewY422toCtuvWke0sPgSV7qZ87Jc7ee4n83ydftqK+2V3gi44HKgT/a/UPe8aBY4q/RQbHR
odxxZ3jSPtlWG/2EscORgvTHUNzI3P2QKXRZpc/wZecrVm9OoVm/Vq51I+dnxc7wE19winiHW1B0
oTjA9y+1//x404fAZx7bTqr2PMVfR60rEdCw2v9aV1NiNWVKRE6/Xpqb6C2VTpxu2ihHy2mYhory
lCEjPfdNMD4ZlzEJp/mXnoCfSp6i+dR0Tg1wdMYmLepFcZh/iZuhcREodjDK2KeOaveNW17JmPGe
2vHf9yNvKa+cjq65LlE6OPpueQuptWjmN2FLTuxLW92Vb2ZfdAFdO6f8C+Vv+5FW50oiRqYdlwj1
eDA9ihZtysN3UP4dWpS2ARJu31xhYugaTnxr7YdrRKtAXe7qW/WgbsWzdvvn8yd/u8b4CSYN4lWZ
WMJ87Gi+JHVzFJXhOw/fO27HMfkjv0E6yzc9RUDX0R/HXfUc2GDCfc1Vz+FxndhFxwEMwJgvv2Dd
BJ/eCFGsY0RPw/f1SYJatFE21r7ZGKf20jqRL2f/aJijsz+jcPwx0eyQ3MbbevMRTvgwNJ3EO23Y
u17IfxrtaOd2I0BHOQzflxF83bLL0PSBLCwu74SkJ56/b5f00cSO3gazp36eV+H7kDyV3X1v7TPz
lE/Tqdkckb9Dqj44YQhvoOFxEx2rB0yAEf4s96aeUr86ZXjxLT463hLrlvm0JRqSIJC94fsaQM+A
UK7mJzpSl+1duqnd5b1q7Rok3Hm0zxzr9sSB+N2Z/HQg1CNPyqifdQENoXdxDwhF8Qs/3Mc/XtTF
aTeCNzjlznqvfVa42jd3zV5wgxPH4fvL8fV7HptXpGk9J0B237VLV97/vVN/BTe9Gzq5uy2cUyHa
tzv2aLj1gvi01hpSuNBCwvdKsmy9ug2CU/vzt7ccTzwCiZa8ZihHJy8QEQ+FNPqeHNR9s9PwhN0U
/rBVr8CEXll73GkfLqQ9KFlHcNuz8oSn+++Px79HPzqJM7zfNEjC926+qeKfMVdslZx67H9/Pv49
xtERhAs0QyYL39N7zdVsc6PyUCWufBX/sDy06Oz+Vn+I3VNf7luS9Pcx+fewR8fSyDSsdrL17u4O
cB8h80Yukm8opNras764kN1Obc5TMz06mepixghNrkOWz8ngiKZb7pWzFDKt13iyL0ckvK56Zu2a
kznh+qG+X6n/mu2HVsanjToFYN0MZqsi02uk1wMdQvixjlK8nLgBjiTppaNl/ZCc+DSQVOCkrHD7
DH5ytVbvFTv3yo3lGU5+qHem390p9+K239Y+REz3lK7S92zm40D+e55HB1KidlutQcHH5YfxSH8+
na0xDzIMh+JHeHobnZrv+nJ+mu9ALccquQFmTidm9ttlMx7Ar7inPFt/fxHIoFQJG1FGVY6OyZTU
NfxeZtbY4QVeDu11danfD5foQRDvoEH/zPPSYqH8Y7pHUdv7/1jc39zu1ppHIepiSGi7HN1FchBm
+qIr7yqe0BLqbJEYblN6iYnmjGrrJ9OrVY6bNF1z1cc/76vfXESWRv4BQofkQ/6Q/vq0zPnUNqKQ
qO8yynetdkOPFzjZ85/H+NibXw+JJALHNTWye2SjjsM5C3q9FWnye+eCc4eKsB22iGHDqLHTk7Hy
9wl9HesocEuNvqZOKr9LKjKT402l0G6dohMB6vdTvw5ikWEgKLfarn3dnGMNXxJB8PcKf4/pvlfp
kSeG++PEsn2fyuq8K/FlLFVEY3HdNp++TYHO6zAM8hOH/ld1iK9VB8dDP95Qp1QgeW9UP/VPldR+
cxzQvBI1A/AYbj+ydHQcLKRWJ1FVnprH8ELxVS+5aQIXDdYzgdM+ed2FAaLC0RyoXUQZ6rlZeiem
vV4lX3fL119w9ICoeT0tA78AiK5HB9ROXAQAfaRqKOmdcpj7/iHhz8ERQ/cKMNC3ZBFIVW7kafJc
RNdj9BbIr0KGDMUSnDAx+80JYBz0nAyqlb/xpEoDoS5oqzxnO5hbd5GPITDmIjvZFXbpqVjt27aB
26dQvzBVyqIKZbWv20YMKjGGHPdcBr2XNABnk2yfF8bmz5/p+0ZZhzFWzx9xtfE6dgBUm4SWYtdT
Tx4pTmYu6psBSOKX9c2dPITFqTpttigVv1a9q2jOqRDqe0h69AOOTnqSynTbm/5ZKs+zneZnfveg
XFvP5aMEdZcdukZuJ6Obb3khg8K04FEncDTQG/y6uEaZLFW89M/qJtzS2RvO1FfreqCxWNiWk70j
KrUTXQAyqgsyDfTHbLl/XvffThuGpmJQT1nLw0cHFBFNkM/D+KyeZ5EL8mc56E52GbgFCGdHv1Qc
5Gog7Z+48T6cnL6cynXin4Y92lUoYeetzLBd5mASolL1uICK6Bi5rVyjDlWfx1dr0go16r+ZMC5X
XLcoO4p4J35dcqoRSTQNKhsN0YeZKNJfk56xgqnhCOeLV/rig07D/+q/WGhK/bKC0SyeisfNhTDt
qiLKDMZd63KRU1yGlEDw6NlIHhBzJzs/2WBYt+zRIjNDrFfBB+P2dnz5ZpDwEOUxngefAMArLsu7
4Uy7Hn3JQbf7BmeX8uHEJNeX6uuIKNECbV9fM0pLx8XUAvR5iIDPL+0SeMHNcoaH0aV6q23WHkOJ
BfKpRf12ueODSpQB5BSDPlFXj+JIWUDkmro4481c7iQkvrrTLxHpccStcmqw75P7OtjRM93D76k6
BuseUe6ZDqh/uLGTHgzNrnelG/unKp3fb96v4x3dSHGWZHkNYaaF0gGg18UgAnWBU07b328AeiTr
UZBR54Dlfaz9CaoB4G/T/ApR7HpsdpafueWddWHcTQ6dz+hsfZqlnyc2yrcPZ0h4vYq0D01EwHDu
/XoKQ1rpql7Ob/n74K49vY+krrHBgNFaOHnNfjsIjKYyIDV4QixEz76OZpZyCGhNfgMH6srO/Ja4
gz04CH5er5PLNv/NgBTEiepUk/98mPZ9jrVGPIoQb8/eQX7shEu58Cw/uQwOwnmRbUMHiazzU0P+
ZopfRjzaLBZN/2gusves3c3ofojqqczmW8EKgjbfSicEWHUIlZWm8HlOtZIrViW1b52L3pgTe6Zg
p07LSiJ6FLnaBTQ4N3cBQ9Bw15wT+2X9xz9fLB+DywiJWpqM+fYHNfBT8CpmWQlGtnlL24O5WdsM
JuCKs9lfmyin6sXf6uMfg9HXMCWVoISI/GimeGMB8G/fisOw404x7dzRXfFx7Tm3L9briakdf7l1
NJUuOssK4YE2ytfR5kmPgCV3bxDcWuuiIj0FhCc4oOTNO+Wp3BVetI9OhFvf3t/jQY+2yyS1jTnU
3Vv3WN+P9/k29oYHsbJbf/TDq+6i2IMj36BS+Oe5/naqnHYNnRmMQI9PfVez2ILcvSFa9mLhYoCj
kHHqPjuOwT9mhueIDAdG5wU6+nhIR/Z6H/dvWfhsiAcV3K8lbmPpRFrx25l8GuUofumVqokzRplS
eum55QBu+vNSfZ8Gt4YoES2AeoB0czSNHtu7rMYPqSyEvZ6/Tv1r3WNaJpyoHH67/UmkDS5inAhM
Lknj2GwWimWeLlP/Ju7DrZb/MHW/Bveg7noXcR7NmzYZ7h3Of5pU/D3qepGAf4DhdBSEJdCgcmUY
3rrpRpXPBvOmG0+8MMeP5/EI6/p+ujAEpZMbNMXeQFj5iDHgAIKnhLScuJdOjXL0laK8FuK4Hd5Q
zLNj8TatZW/oT8zkWwn0Yyr06kQR1d3VHfvrVGYksqc4mmgfg/pGOEp1+s3aQoK13LpzQYfw1GNy
csij1csKCRMMfXzTz42bYNNvSid1lCfdFn3ZRdzC/fNe/+0qfprg0SoWcpEC6R3fkBmxGwix4f9l
78yWFFeWLv0qbX3PbwgxiMuOCM0IoYEhucGSZJAAIebp6ftT7WP/qaLqVHZb37bts+tkbUsIRSjC
w325+1pN0Zx9t4rfDfJ2YrUSBpgOg1TO8LpF/cRMIZS5tZviZp5d/SGoHXPo8v5/m9qb57FHW6ye
dZganOavWdqlZhgqz7+P8ecz/O/10yvw8+e9fj5lh03+4GaeXeL1oT8Drp65HbMT7HbedjtEegic
8btN8qcF5UJGhZzW/zaVDb+Oahj0duxx4TZdOlfC690/rNO/T+xPI+Bv4JmC8f8eHVOWt9aeen15
u+FfdN1mo9+8fIv2/2mQTpWx+VHK8FtcpkNYcdjl2rJha1bD3Fj7plveo4Zb+RYQ4WYIth3tZled
rL9P7ncDjyPz07jVDfPTS0Mbt+y0GHfWSVot53mcUtkJz1r891F+92VarRaQFGEZ6gK4b29vKcvq
ZbF5ojQlH6qMdQcJc7tu6bJC2b+D9X+b0ttYb9EYilzwx9w6i0ejRxOkvF/OqlvU5P1QfGMwvp3V
m8/U1mbNvPmoZnU3j/He2toX0QLBPCbfz+p3Y/g2rbc3Vdcu13wDNc3G3fY1pfv5EmGEg38xKTo3
89nH8bs7+T04ggDrl3dWbdmftkaD0Oh2ZnZVYeAtrWZHNYg6u8fw+1P8WyrmfbA3U3++nppILFSD
1WXJUsY1Cf4kPmr2Lfg/GO43R/7H3CCdRxoAYPjd34BD89WBPGdR9xoShgf+qa6ymt0g2fT3rV+9
ll9CBlp60STE3SQjC6H7286/PIxyvTcIn4tcrht9/fbNjfLd97/tdg0GijpNRV/b29nfPuhepGP1
7zOorqS/zeBtl7929x0M6pevzSksdXKsxuCxt7RmFw2sg8r0yd9H+24+b9t8T/k9+jWXL2i57fqj
a7W36d8HqK7x9+nowEIg461Wk/KjX7f1Ojud7+fj62tHZd+jWfcQmXF2j1ZvfYXaHuD5u2P0pwnp
iBjoVUUcCiNvx6hbPFooXtUh8T0JGIV75a2Umf6EpO1pdsnCEbnT3Qx9Lmhr53K3Zi9qLvYnFH+/
8wLeFcopLaSv/6dHeTtkl25+vB9PFOXBflnqUKbcvfUGkcHjZbp5Tl80omyoASnRGX21knK7Uzkt
n/siPe+sHZKEh0d6vuriVbVodUd/fyt/MG+/Ptub96UhZ91GjOnrmsnGU8Bv3hqTI6G9dzLTFP2D
w/3Q+K5e4g+vBqVQWneoqNN1SLl+3QrwxnY39Nx/dWdBt/OCAO9k/n1Wfzg67SaQD4Wy9FXDk/fr
AMaNtpJL7f61gVJS0ZevasfLx6nVCLP85dVacLNsn8nfh/w9poaf96cxW29umIao6xHyZwoTnwAk
cGXvT+b5kqN1wPukZv3s1h26GyEtmTmz7t2q9f7+ANWivZ0vDpZBFMf/VQI3v855AwkrQgLaV+em
iRyMaVxlfP8+xJt2U1UjiyLST2O8Gb1m4wX54EX7Wn8adpWmoSsvMZbd8cZqK/isR13EI5IriEly
97/Lrv2+wHBQkl7uAFRS/wkj1a8T3LfXtXV27Xxd1HHUlAcrN2EbormV60qTR2ol23Mj/jZh8Ntt
/DZqtdV+uo2L+mzzem6rUR+qyplCHew0Rdfem7vhd5HQ74exGox+LEB74CAyQ78OZmw6G21bb7OH
/gHZDi27Q7VLdT8iXtf6+Ffa6/9zov7Pymf8z5ws/4vWs9PnLv/8hZWFj/xDygIO/l/0gHBtVNeV
9kNG6R/RHGIdiFcqvSrsl9Zq/CqaQ6U3VCmVdBeQOsoN/83JUmvq/0X1NyWoVUKG7yWK/78gZYFA
9eezXjXB0KFCUoc6D3RhkBH4dZ88oXBeH2b7fHxTT5NegAgT45PPp4OEnAQMBB8UEUpdPuwTXhyM
opRJPb7tD/jVmfvXU2BoKmyiXf+tkPhy6By6M3ryx9s+zk8RIFc5s3TbsIz+0dltvrHpP/jd/m3g
fh/ubdKHWnG9dUsm/bAevYcCogxmElTEu2GJav1iOVMIwQNdaXImds41qWoKvnP73kzg70/xdndh
gSBkKpj0vle3D9aJWqL2ogxqn7X+2ptRV3AIaJY1+rugRZmP9dMuHfwz2f+xvxaDEkXVMzS9v1qj
30d/8yQ2jW1eezSyfLxxJ3taeFXb7n6RQVF7q7QJ+VviYKL4qq5ha3WRjfFq/90V8Met99NLfzNR
TdR/nkZ7k4/zEWI8y9mAt15bruEiMGHnR2EWXv97If4+7x+2/W/v/s0Ktyu60OaJVb/0Zt5h0TQx
wz6NfPr0TCFXnYzKep6HjW+Lx/U/LTjHWSdtxMXDn7+eNMjx2w8DtthxKzky4e3oOK/321FdFnEx
zZJGTczcbj/umnp/77QCLbpCWHTxXnI7KGHvsQ/LzqCWfpfbhWL5DxYAHkFkbjtV7uC9VLDU4Aue
Vc8FmYSpf5WlX/s69jM6PtaQu3AYN1bHb0oSeuH9ZM2myOkipmC1n+LiZrL0kK3n2vRbTtfaOu2d
OIIsKtoyZQYLDYx53t0unDMBoea/zrIIunGm8GkoF6afK1zHdKwx0gyDs5U3jymLbj8jd0jhq6JV
MWn5r16HfOI10tT1cz+4DF4XCXT5WV81bJRgpa7W/kOhiXRQsKiSwt3IdowItzrKo73j23ec6nP/
bp7NltrYF6UNXqFmPc08buzElXIiWBxWJ75yVI2EdJR5DWiptTqSZwoQ4zFngzYwH7yI92XdRCLY
vrllf5deUCemGuhqnhTtqHdZ/UCAOGiPIcRVsOyqm/VEdkpAE2m+xtegAb+r7E6K+G7OIspCfSgt
7LXViE/eLdiGm2jL2lo11bDolp7Jmq8LegjjwtTDmo8YybjlbQqqqevOabkb1gaw3bdcGsGrNPlz
dD6LrW+4ZXzt7wYsVPhwO+4jrM8kxDGtwZnj9KNxzTmeZdMqaaAVe7Mq6IeqGD6DeZ501XGsucW4
Oa73ulHN63zsoo0oBhRQLO5RN7nL/ZceNr18r8rPLG172xg/vxGUO0Ef/qFXfBbxqVeM7jx6Rtsq
TC9hSxP1vhF36Ie4fWW92ZQ00UOcg+cnmjvDxkDvX5ybV+uIgzOzuv3cq/Uf3jZgB30Q11uFc/2k
n0V2BhBWg62CyzjQLvb3rFut1ww66mzuoKkYsZ/6B2ufHIfl8DFuD7hIIKLOTZquK9uWbD9Lvwnr
bHCfb6bNeCu6ydU8j54B5qYtz31KOO6cy/ZJ5PFlQcP0ITU6Cv6BIn65hX3smBdnO+zW2ayNj+tX
w91gKpE1wMGqJN9JZjJrOtpqqqPQ7DascoYKl6z3H+F2hGp2X+O3Ndozj3ZJocgDsg+0i2V9LzNN
og7VleVXDTQjhLywHr48GIRIiaIpH+8HBwsJg0yALQ+RX9v7G9p2ZfMjb8v6oPkBSWaEVE03OY8e
rtG7oX+l1m6rX5XftAeXjYREJlqnsP23J5TF9i+mTo+xaITdyECNk56nXb9qF6VxRenywxANUKI2
BURb4CJTt+gUtl/q5L4sthVnd23Sm+XjHNDzqba9WXhVhyPfcnjJl6mtNtZmpvR457d7B7Pda6su
Ni3at8Us6U4ZB9bIvbf+6ATtFKpgYzAbHJfodIXGoBMXw7VHO7g23oQImW/FnhLt8a6XubWr2NGm
CFeJ2bRv1Y7n7lZwpcj7VdxOghfE6ngpEbAelis0RV5W5hoRu3VqBIe7OOdy/3GP19O937jAU2Df
2Jx2J6pBw5DMkk1/3+cyHbRGnyeZ+bVgFxq9M6JWZjZuxVqcp01xIbpeGUk+gEz02evwB0yl0bp3
VJ34KB8ptiPaufeRPi+jbbRRtbg+2Ge8IiNdD2H7gey8ObiJk5PbRq9KF9xMpKPrKh9czJ2/tmcp
FiaPymU+1PrtL8NpOJemKENI0lLkdor0Nbr0T95J7qJnWvMyB0nprdjEhdsI1736oO2Ww314j8sA
qzmvm/v0kJ77Z7lLCrsTt2J9I1s8UiNpRW36dvt19QgQbfPz5Dpfz9Q21KLnosmuOORSe5pfBvm6
3sNrT47JA+ePltdt8nkasUMh0tPjhyE5MrBmina4Teu9tr8HF/GOCW8XmhK/DFHOHmsDigjibY0D
3IxLp56LdoJm1lpm5u1jRpEGR9rNKJ+KKMeDRAm0fHYTh/ipNvF9gvyo9zKPlr6sKyM59poWjWzq
7JwditigkfCo1F22oPTb+ogbJ4foMpwhmbNcJ3oN6ihxZvNT+m7ug66axYjjQPsu4XsZ7UaPAK70
W4yKDys8PFlaWLNag601868oi3hFqA/uXjMqP2f2foAeRbqO13UX84DdkI1+6WiDwhDaoNSkEV8C
Ws78w/QAyLHBMM/GJZ9ncOcU1FwcOffsrqlJediZ0/66q9enxt8K+lSakKuZHJuHyuIH+hti4zf9
hm/MIRtpOrejOC3vFwifMFy13snSEWKySr+7IMeEOilI1OsIKR9HFrJzLUDgS/CZjAbXpthDT9qg
HVzx805+p8r6hp3/40F2GyR8KfarGinfoJG8cd8Y9+Kcj2fLOlSBoC9bQeIN7ajzF314641ocpd/
l/r/UR7y7sD9e9hu/Q0doS36dke7Ox/rE8MuYp0q+P4TQ76BZCYt+7lPBnVaDA8X0e7lFFxMigFL
c/I20S2A+TGtrRrONsmtdvx3z7L5HsSQXyeGaqKAQVlCo2O8PdhtW/GZ3BrN4ehsnpqmf1mrEaJR
YO/Tmc07QZxlMd0iGmXloNXuzV8+B4PN6D6havohDVF/9T9e5ufeHLKSMqm5f3++H+ndnxfux/PR
oNzGBUUG/r2mvp2jIdk0ns3hVvjWLW1KQj3TFfv5YG2P7ZeU9Z4nHar57mLUdf4+OGHlm5v5NvoP
ZPMn9OMKJdS+rL9YnULs3dA6RqGVx0Gw/7rKydWcNuVzOp9OOV+lmNPcLFN9plLrHKVnO03Tkybm
KRfgWujxkp0+x7mTLQe6upch+DkgBUsdooyX5UbZds+YfPTOagxv4w5U56xM8/SS8NBv+tisr7aw
wV0EV2WPjqP+Z/nhOQnqaHdIQaM7oFPS3dhPcVuWB9We72WecAbXajeMroK7ZLEw4sW9IxaOk5mZ
WHVVFJ2/Scb+hwUzOlUVMwBk9y08AhpobHc7FswPOiI4i+bwLFt+ulFr4dots57Q7So+h5n5dFaX
5V52XRUd1N9f23/YM/9+iLeg5dwpGnCF8hCl6QfhNK1qOsqtKKUbD8xey+sPG8JzkFC5i29Q9x/x
0O/b9d9Dv5mXeueKbcnq1XZVk87XtCFr9BaFOysdGD2B99H7KNJ+PxMwFjg+8mzfPMCPAt7//ABo
Cv8asDXPRWE0qrlzgUwLMamvSvE0p6eDmMPDeBPTFO4oTvLDncM2dFCApZAOSf5S3t1ttVXZrIWI
v5qqN6h1JCIbRa9n42gAa7p70V/ja13lgbtw5nvwkSOFp6Kuag2i5LAVCYnVqN2vmphKuUdMUQCq
E4PIxeLaYb3bGxkt2t9AIxDhv53TChCCWqBOmkMHHXpvijm0d0X9SNvYeOKGHWY0SYL5yMr7R7E1
HVJt8uFzQN1g3hH+WXSFRuBG3bGZDA484IBukEKGaDhxOHkle3d6FtD12SkLlVmxuZVOrybDrWjx
fe5YdICabiIshOyqpBDhzN2puvSBmgjcdMGx7oqzCPwAg1ra02grwpco+LTVEW1cwbqIHmrXe1hB
eMMFJ75RNIQ4FH1/La3BR/yFr4vf1bJeWF0157EEXEvCv6m2F/Kl0zVfT/ZXbJlrMAoYNR0d+fnr
pJ4yZPy2WwinFOlOWP5kRsQ5sWbu1n74c/ZExWScqRARSb72JZbhlIhZRKUaOd5TLILpiykoP1em
a4nPHuKZBGzKWngjAkcRMJ3V59PxnMWa2huKSdgNzhAaBDWa8O8ULhzO2oDGAWutnBE7S4ZYu3VU
BdJzAYaMcXsImt45HG5LREFCL1PgXkRqF3Ladaa+XDyUzn+aPpgPDGzyoqYXeuQypTnhVBMG9qQr
rUJSm6NZN/8i4o5ZSBxQl64B2VTuQ1p8/0XQ0IujVf0wMFumaRtCPryPjUhMrw+nge1+WQ/x4Qxn
MtElvcfuWQzoPoTMxx73E/8u+mLQe/H5nuORepQHU3o9z4x7hvC6anIUvnMVycl0W2aPX5Itl5DB
XMvVp6EyGUNNyOrYsJFizkXyBWbgGGK4l8FV9PfCdGgm5c025FX2k4ZwzOEC4meWU/e+MmVfzGdP
9/AvP0V/+KycLTEFo7DarJu5tBEYFeT8R86Gy4/QG2YqmYmZsJcdaXoH+xWYniZ5LnNZSostWvU3
14J+r+8JqtoOMuANmSvTkfZyMBOFZS4CXUBZ0xXD/oxL4hHjxtoPWkAM62gGVy96yuBG8HpTmnWX
aiucgIu5IRveKDDkE/wlYMveFAjCE1xhOAr4aeJ02K83ZdgXqw/c0RGjwI8OwstMtREmTKUiE/7V
DEdbRUy/0kUyiYJc0BrJzgTIM53hSJoDNudO9u2P4VoVYuU7k7tgefG5+5891AmF94FxeloPXq0W
PJUhXgQrNXvHRDY+PiqrxbvAnRY722GxDQfWNOUh/8b3XfmzRUMtDzQ0hzzdxaT5PIkmczwLqERY
k46oAKCzOLmhX+eNtW0ifBURtyZ0MDiH/gYT4H1XkPujBPZnk/5u3N6A32bNQFzmiHFDmENOGsHk
peYBZeqs4kFxWuNMKo3KbtpXcDfYM4X71btaRxdHojcDL7lVsQj7+xtUsvVHq9tGLAUYrkpJvd01
z9NJQywiz8ejdb/pZR+5CbGnakOTcxNp6XHpewbtyuTu/RM2lKMqOr4mLt45gNkmeET7+dj7qic7
M4cLZiNBYBA1GGdH0VUEA1e/HHfSjnunTD28+9/V6/wRyoa+S6c8qEU5hv4GJtefz9e+qc2ycdfZ
9J4e3fHn0c292oZ7QUOZPaPZuat5p37mNeNaDybIv/sp7T+CmD89wJuzlB0Ptxz5oOrFPqvN9BTg
JtC/fl4O2PKqVW/5KMRxaHzkHuBE0P4wFjXzNTfcVzOoa9bJ1/qNhLZ6ruDnmFjXJMlBJMnCmcaw
3tfdekfMlhtZ+7iin47cpNpqpnMS9/S62MTUBYi7/xSfXfgYB5+4kd9MUP81J/uvYOunCb45Yvvs
qNUvKK+NqxcL/qiuuITVnYaqa8XCdY9rdVDYddTG+B+hGiOSRBDDuiwfBIDZFEkXCc3iMKdYq4Im
/77+f44FAY+pwaULk77dX32lgwZb/AOquPF6dMMLqguEvAnKxekzmxbzjfwuhdus5vvbSTaQYWvg
pdDx9vbCoZq9IZCsZeOD6nxl9tnJXCgodu6u97I4Og2p91oWZHxbU3N2P3IadytjZRSVp18GUuoe
rb6AC3uzoZ7WZvS02pNDvKbvd4Y/4Bi4FmSebHwyuPu+5Vf543b96enf3mazVpxa6+YrG7ft+04A
IuvWCZCvoGzwZHbsy+jyeejKhup+k9lvVMvy87KRYENqEdYegkB4l957L67rmXF/7ohRt5XTg8fx
I7S4DdI0du0vU/QuR+lx8a0SFY3+vkd+C9zfx37bI3rnhhzQmrF9n6uv4dXlS02nYdVstVGzgR3b
BuItlTPjcs3UhbPqcjOKRfGNY/+jYOvXRaChhq5a2lDQk2pVSlM/J+IPEOHmjduxNSyE4g7ShOXG
9sCW/eGQaTvfzLtlvL/tKvT9abx3lpT6IcvPl+uhNTybhQiywfMoDc94yWxytWuazKM0F2HuTKfc
nTj1XRfiEkgiNqJiT/X1QYQ19/ErQdxvKE8XCmqQHrgC3k3bHEU19+kjTUAA2FGFvx6h1eK+Pkbt
6h17SBv2n7UBDP34mjVnwfevTranE1/kluN3cdLvssm7OHRdICh5FNYuDAszINKZHE2luzzPVWzs
Uc25TApxapDwOH825AzGXvTSRfOInyn8wAeXd3wuf/NJ3mOx2Ad7vKLdsrVR1/nqMLyLXbBYkGPy
GjZf06vLPCamqJJFF+j1MGY0VE3TcloG5fCFkxvWg6Oom1PYY9yJv5sUdLNTG88KgSAEgWGoeck3
NHNZ8l3iEOpcbgKy43l7CQMOTUV+GaX7TKRtZjXN0rsknBrpQgXWwbLweuONBQrCJmysOuKkfCJ/
54S/uYj8ySSPcQPPVkaQMWq9rCekuj71X/VlEe2sK2vZoc1U28rnwXpt5XW4C2Pjzk0DUcFRUMl3
Bm0io7WVS9itVy/bjusACzKjmVFTYWPVFUcR0jKae3DKzmu42i1IrSEmEY2jamscgwEM4jFu6lqk
qkuea9ebhmtRLFHcURlNkU1c/JQO42kQ+HCvE400pDWvfkXG9rrGN9k3PtxFbsH54rsq6ZPNqKfJ
RHUH9/kTT/HzCW9jM8m7Ip7trfPHfdCCw2ttknRM7+qj453E0fKclYGTGHlcKb0PjWJViC9wNO+q
jyAIwlTC3BVmj9q3FlJC/buqdVSjoT6be+G15wUBOlZ2eBDbAdzTa/sD1JsSpv4zuUwv8pN6RO8i
j1Xsi+jj0byAaCRaoLfFRd7DTEAifwybvWHTMvnkx2lFR7P94aFlAXf2NtmYJ+kRUL9kr5wQSZh9
jg2M3VYfBCjLZda/KmoJLmI3HpjmdtDP/O2kIfZesro7i1HmToI8l8SyI3/RdTdRoh1Fsk2eYtW6
EwKAGG+WbP4rPpWzk6vTstm1irDhzG7Wg8xfF1qT21rCl+z0e/fBjXCxZ/dYmX6p5JOIIllcSxXx
XckpatH9reOjAxrt7QjfjDMRccFYGoHNoe4+J52TeO1E/+p+XiI86iwihoSJFZcD7F3MKEL570qV
P9QAVH2L7/doZZvaBtVz9BLXEW98czz14+6CmIChD5uBP3koa69S0LUL/u8zcDP1ELmN8HxNzvhL
il7zD7fz1gl3V6H7mkM/RynPNWQmXZHOlGudZdeqVU7GuSB52Ta7VxO4yNxNJnjZIZYlCsPNgINf
IVmuNT8C93XFJMMFJ7LZwUMu6l6LGLrS/RDBAaCB+iwghLUQFx/o62iHhUOX7rQtn/1ncNyK9OXH
4ibY4bRomQ8HgnFhTQ+9SQayCGTDhSImmx4/dkUYFGZ6SHLROqv0xKYTD7YY1iazXnPOs7jjLA9T
JitgiBex61oWdMlkxoQ1hzF5r0JtDp86tf3Ey7sEy30WUzUlmqjSHNHV8f1XOJm0PZLKLcd112Zc
neMlPb7xOdiozhghmuozBTWi4FkUW7gx6gcZhsMNw5KBIFW+sFilCMJdBXtNu1/BZNcrMOuRYkdc
2cwAFqiuLJwV8J9QThA0ZDi/B0ceiUSRl5by4XDL1MTyJnISTSyMW8rUsqZ3M5i0wBN3RJz1DUEz
kiCfk87E0npHkT6X+dE6fTzSVi89A2i8HCZgt4l7XeHOw2n5IngLMhmGuu+S4CcI35itDibnJq6M
9hCp1ZTUwt4sHWk0YIygLqc1oauU3eO+RGzjhbGwM9fNJofQfdWFmwuLZM3F0Xsh1AECtjnbRXqc
t3Ilj3HlbqyMoBXWiIh9gjbeJK6S62LnMsNaPsEF5UO4W7PhTUb16SI/mBupi/2XDzLUAW222NZx
3LgDDmWK4XRglfleFyw3wGIQ1oe5mJb9UBNpAS2zoo639lJuZtnxCespKsT5Nd8pkr/cG7zJroxJ
/7ppJoOS70f3jn+uBzl6epNpMAf1mKduN16enK+vD1KL7F0Ph9jdhCXwQFOR8BvbdXdQLdjOYHJi
2VwwSGaINOVMBJOOeO0/nnLkGw/BfVfQUo13sH2KieJMhGF6G8esEPhUZgFAWY8EJ0bD2ptbu9t/
CJKqTORVXX7T6bHN6s1TRNY3Vu7l4rkMm1Q7rZ3JZN+7KFCsabBnOsDnJx487PrzLvtiS6rJX6D2
4iTOXVznkWGSsQaA7CjyqRexWnBh1kv+sgcsz1XCL40XkUFAT7aqQx58hCkYtf659gNww3UcgAem
+nhrVlfyYu3cqL/SLDwNcLnpJHgWagIMcpU+pU8Lp6YiXwXBnTKOF6h3rPVjDkkRT+eZdDVOeskC
YBEoRMEJKUlmC4BJ6wgKpFlBwOvA1Xj0Nz3KQkS5AjYFZmBmo4uFdIKNO3KXo7x/UcE0dWtSVI5Y
mqm4Cl/ilJ1y9KYUOIRdTBCmQuAn2r2tK+yvGFOUXmqqa82nlx6O0Z5/JxWetpzPPGRe+JcXBseZ
Iv4awkXnb6Q/CdhjORE9WW3G2jrTY3/e9RkSHI53FDzUSNNEoCwrzc1cuDWDX9fH64jpt6vNVm3x
9nB3IYSDiEZisnVe7WYyR+YS5+NutigwkFuA0PmkLtlGoxGGdBz5wSkNVODPlrrwq0NfgYEc5XA+
xzDEbpczJywLWqewKU+hNZ1mF7MjJhPa3Nh/HDnA4M/KMO8mI0BMHahtcuD17GUUaQPHWHObXQU2
vwJVprWtDNPWHAjcpOSCQ12tX8OcBzccv06XM1P3ZsGolYzaFOUsotYHcFvDeor7eLUNV05XoWSF
1xFlW1Dl6Dp2/K140abTAEfvGUE1g9OEVThZreruxnVr89tRI1A/XrpO5l50khHlAGTI5Z3TyQX6
AmdmkyitZ+jWw21KcnIctroMsN5+FCXbMNnZEfjIJNDYRXXT4uWwPPErtt0yYEPcbTzjCSP7gRXo
iovEf1FkshZIgXCOsbHhNGDRsEPHDgC2nvjBNNSzyuS3WMWqIiYonQrnX+VWhRngNNqLRWmOjma+
Y2DsZfik/opii2rRJ4FBBojdzJtir2OjNdHk9JSF1wJ8bkGzkhZrqsTrzerei9f2stqbupPim5vh
lMmpowmy2nKjI2d2j5YBo+5gD3ipW8Pi0O4oQmo8laaLRfT0E7Qz/VOwYr8GXMOYuOmzfxYwHvDG
G7ZvSBWhMjYkV+8PIXXBTSED5kbNPi//GU3AJDUaPcXri/u78nJreM5NOX2aKnjGvK2radgT3Zpk
B3DzacNQ3AIsXWxgFnFRD6uvs/WIuXCs+ZwqLzm7q2N/TUWNPQFY6vAGrfDM0ejfRJa4cdPlbrWq
k7LTxGkvEAY6SuuWpGkBVHsMMNLz6hWT06xsKeJPVTgzM1eQQ5/lajdcLKgwH7GlupqYoJhCVDhd
O8Hd7Hw1iFPNqX5ShEX/3Kp+HA8aKaWx8uTEMWZhQ1AiMB64CpyacBLcSBNcPlChRXrAKjS5yAL/
HmHRSJs0iH9Yj+l1RPJTpB0nDIPqEwC7ZInxa07p3Q7ZcWFYN+dkPrHT3UIaSypzkUWo/vcSWzay
iC9Qn/O6XSpmRDgPqS/6x0kYPQY+4QA1EpH/GLDcKFIUom1P9mewY9TX2WRXWcIE8ujzvujVmkny
mCQRCbWjq2i/RLSgGqTjNungaBGOqs6dMzh7qYMEStzJaCPxRBzHS+RH/9NzciviP3HEkDkFXQH2
rl1ka1sdzPp0ZJhOUqikMuV8+9kD6p68rMn0zJslsfmofiS5RPWUUdkjTYSuoWIclaI/OyHLQjJm
f4PopnUiY0OWONvJbVGtIWdJl1NQMKMpcA2IVnF4quwxhjhfsZ5827k/BWPnN0N/CtLBXTizK8x8
UvP94GURYOYVh+/drooEufXnz2BKQIUelBtObz1uEwy474AHlipJnNfGN+LVKle35UE2sYzW+aVW
a7WY1fFwiSwr+6in2JLzyvf9VdNJkh1x8LOqnl20BlyckeOZXduUzkEm3cHqSqqBwr6RXrO6aNt3
MOo796jZO7cjptS+hYckra/RlSJWnOQjFox6UZItBKcainmqmTuVa7WpybRDhlpUqtTcU1xdFA7h
ABQPmWZJGubssEJcmFELPnS1J2H24nLYip0u81G9haHfF7L29RzNvKYMXTrQ+ZIwyPvVJ9rRRW1P
1rOaHnvoDBmJussKezg7G9snG5INKkNRWahymFphxwqriDUYnTSFrSwhZMLHd7W1enroI7ks/JHC
T1zzyYTnIrlMTISdd3igSemwuc6hI6NHGDlN9iYJd27sQM0ijHLXIge8U8XSArix/ADTtsHIT7DH
7h7vl9h8Ti4w4MRxKxCEIbeLrhPfAqiyH0ope1QGCNP0NmYCyEIBk333fUdPnejJb6nR4WuEpe4K
XBWDFNRazvdWqrN2NwXAcaMEQEWk6ByiRMP3do5mokGAhmXgvaZrKXGW/Ipr16EI1F1tOTby0ZeR
swkcyiucmQBfA2WeO1HL7S520tF5D3i1IW41lZEceZx0zGgC9EzYea1uiDYO/05qGxEd7NXOHJaD
h52QxKmPEy/zKQk7yWS7F5cgE16nbQ0Ndt4+qCmPo0c8nYnXCzONJxKtLel4DZFcyXCZWrCWz97n
/qaGOrVb+Eoy2ZsJd8JxHHmM4/VbXl+W1jnMycc0/YT74UQYO+yTSKMcc+LUtoOtkiXpSY4JVRCT
E9l6obOASgsd4KNVAx+BcdWoUeISogkdEzuKZgDi0hHgb0FwHK1fsnFXxnY8mRD+TP43SefVpDgS
BOFfpAgJI9Brt7wDIfwLwWAEwguEgF9/X+/Fxd3u3O4MMt3VWZlZVfNuzbHly71DKx+D9NcOHzU3
AJ9dSEZEXxnhwuP1o/diqpxNZ3aXcm8gHuXbNnyV+l+rdJ/p/v7sgQx4r18hJ4YzQTD8zl7Jnjff
KOaBh6gF+/eOeyZZNwuoz3umi9eHpP5a8NgL3P8ZTx40yuPPOphP+b8/cA8bOgKWsCTc+fQS+dzj
PiPslvH0y4LnkHJHpyRw2Uen0bJJSTee07nNmEiAoe/rIkRSm0iwNcxZ5SbzVZZMIwJNKTC9SRV2
uA2INalw7GVtg4yZz1XJFjcEWxK+0sNFTI5zzAOtGdbhfUvwmD4J/d3EPTnazYz7bvl0DU6tVriY
pBcbt1hYQ6v494RVw2p1XtOrmFSC59SI20xlltdELbbTH14Yq3T+WQ8wCwMJGj8rvb1m+2EpUhFb
b5te83BCT8ifnzM5tPyb3Z0WDFgI2XB3L+cV5K1ovzdHOGVE+bb9k9ua+fssm3I6fKVaJs8f9BxI
yx2TCSlh6zv5I7gbRHD8t9fxsk5dBeZbmeoWfANQrPbE7dFN9BtC+0N8OT7wwNGqnBNWf+LOmK2m
wK3kBHDVvel8+demOZMC3v94wOWyv4NASAg8ts1beOQnF+m3cLePv8JmHylMQ3zX2SR+nmELYhmx
9CGoIAeZa7fj35OT7wuXB9KHQBUZq4cZu/vzjge+1z4qHcobH9feV0UB9bVFmkSs58j16jDKWv++
Ri5m8+AA2WL8eiCYZn5kwJSJqi2aVsDrRo30vl+o+rboxRc8+t+PE3GtOU+Xz+WMnvrcI9rWHpdD
z3s48+S2npPc1yJjW3y9ObNXAfA/FwS2RG2Yf9pwhZ/K/rmYjmsCOmNg51GkEhgQW0XTPFKDhD9R
2bG20Xg5T5gKBu+K/pS8CzxMqKJo7zRaeeWbdge8J0v8NR6spRsc8t3uumJICyh0ABi2RBu8wY+u
2NPL13YwpgDAs57pbjTSSsnINrgDiLMhzljQ1WEwrnLMzfQSp43wRZ7AN2CeGz9O8ZomxlkSaZVO
4BcbB0hxi7HxN+I3wzdmG/hS4KHuDMYKjr8Mp1vy45sG48JFHndvvyjCnfqj8ejNh2vpbnX0Oocp
Gf0Xs7mkV6TC8+cB2ZnDJ0eMZJd82rILPfRBCrrb7uDUFUe/voSWOP6Y8Cp+lte5eo3zLrwbAzf9
ZefDUtPmnenydISaeYB1GDHKQzj555Z48qp64tF10e6qJ48dZvviAcmmJSb6q3yR+pBpg6nzjiGh
ezBXlZwEl9nKaS9IyJNoOrUJ1+0Je75gYdUi0vwIqLP8pyMAvt0kUlsO6gFCtCVW1HkTFE59wdRa
oeh4whXR0/LRD8gIbz6k0PyXRwpkzPFRYvnOJhPZjwipd0XJqqPFslVYaHP+1fLlziMNh9Bn0xMv
bEJJP1zeh89riOg26IDadGwHZLAQKgCJgzz6f1BvPE3e52jXTj1ouGA8uj+lO9bEoAb5ES+XKu1S
2Y8CvIXQEETyj3CJonxZw94Am3ucGePRSba2m68hvBFBw9udulj/+sGIrPopg2A0gkD3Fuc0dry7
7wWwVSjpjwYiTlFMmhxdfTwm7/AsfuloCHFyTIwRbMydTuBc9g3jDhwUrxG7Plf/t2T/uAM38HTW
KcA/4Br+7m2kI28VK+zPbd9fkJ9oBCqfOcD01P+GFRXQXVBUw3vJaGYm+gqytgG7gn2HlxcnB5hU
PXBmif2T43h5WHfI6sYf4f3S3fDkjYLxBTYAhXe8mo7dXa8Qes9pXvYOzBdjw+jSBlLM7o4XANAJ
tLBUJoovVxeAZHUHIFkrpmQHO6CsBT9B99wRfO2oNRwpj0EnGG6u/tCDoTrkYldF1k9s7tD8Z9GC
dyGHd8c/7lm90jF7bLQzYdTY4S+Njfnz3xEv5Dts1Q5FDTgDtQO5QROs0/Y+1XijzAnG6rN4HuxF
at5Eqrt98ay9rnfpB/2ng8eiaMXGyukmn45L1cE8PqTMBlb1uMcOHt5b8HbixZupVp3x5vLOiuQI
TfgDUFg2+1iT1MDXhttLf3fHSjs3d6S8Ul2yYHi4nuCFBMeTw/8klPQJZY2CxyeGjUXjh3dJxuUA
Zsy5FflDBt/axudYT56eER1Kt97hwrkmr8HVfhBtDnkvatvd+FQyPtY5XW3dKX/5FR94euzbPwgB
4pZot8CP/ML5xhlQ8Z7ftnZGuieDPV2dpFyUNKWt8wfmZSDtv6yF0AzzG/cqe5mcFV0NQaMch6ay
NfElQ0DL5bTpCtCFlrPrKsVD1EAq0XvCmT/AOJLcgc8p33zsh6wVSjVR6taK9OeGZuWDLBW/3soI
QSvX+Lh3++ttv2DwHigbwXtQuP9nJdMpDfpQQmCK5kuNeKZUP0t0wmT+cXv5vJ+RHiVXoPh38oBA
HSfwS8fZb9Co7zC95fIXc46/2UxiefI1vD4JhEIXbxDyn2Yx7nWiAYmARj9esbIxnMeNc9JJfSxi
OA+bi9blm/mvtMl0m0q59uiYqSweHcAAp5e6pzmZBoAgeYyW/8htdhUljZw58zmpL1T3vzxPCYKY
rkvksQBahM9taQ4qZqgqsqhPo7hDvHj7ULGUSIiAfcI1WBUHGyAiVE8vWTaJWj/LQUNaWalH/N33
v456R8rT/UhWUNJH74TF7bv1Rhi8m5ITTAUcyOK/ZnTdGhTWcsH34Ph0VWJqhh9od6IjR4PgZGUK
7gWAswjGFL+NVMkNL77eU6OSWIzd5FVbQsknSBEF7SYLCKix0kZ2/TG7cfBddjVWLnwiP+WgRrMN
xien9p7Zn07gAUWdRDEFdr8UFwuCCv8qDhpXmyGDXG3moDL5UJ17t0TxCgEVWiH21uUHYAnLwFzO
k7w3bpv5lvzjvi9UmvwuYng5S4+svb9QIQsnNvPExMwUi3hyIvXfH0wJgJQho5jPLma165XCh+4k
fHmfXelMLpv0cXE1z6zsxsay/zyy8bUEJ0TysJ+FPXtLnBrtvsS059zGk8ticqdoAwjv9TRBpmMN
r7uTrfvY/pr8yaSFLgHy5dyVmHYXnZrgGHs/b+O1AqS1QwsTId2QC/5s/dkvZpSjmOIwulzcH/NT
+BFh3jJkuQNfnW9uw/Hb+H5OGqmLDp7AyJpOnJQ7edPXyY6f2N0qO6Z6hQG94niwlTK6WM3TyQma
bITd1/J6r7jzdRcNw9F7NpOAnRaNk4SDzNsRJ42Ap7ftBgrVAjaZENGji1e6AWcFrC4hm3CtIxAC
Mf07VW1ozhNK1lbD0U49/M1Rxt53PhtuWttid/SM9/Tl15/QSm8IQgPeez/kBd7Q3UdHjQJrX+/b
+k8OjtHfI4Q6GOmLjl3fGRRBFewnO0p04yPga1T85shhhX8r/BZrb/T2exj37JFxw0R1Xtm3zmz0
iZrb+tuxx6ueM9pplCBKTrti1+boppMS5B+3uDsytW8VaU5vJVmZRViIniFPIXWWLP7f+K8cElf0
FcwqZRyJBa0Nn0VcE8sP2SS8PaMu4ZiTV2UDoIh/vaCCPCXLItpBSYjDgb3RpmOGPAQKHfHuVIqx
1AbIuxyu007H/R6gV6gde2LuUfVhFiJIVjvv+byf2PPGoeXpkbxBiRLkFVM8AAQlmfS9hIKE8djw
A/z3XHkpOQErPLRtXYIdlx2bxT9ELlK3RpRhs8PBOuOr63aLVGdqYRcREe6qI+EVE/ieGlItPpH/
iAY5nerLmJgKAOinZdAd1BeY9/416ngmEy24Je3jdrCLmlfuuLv5uP2sN5ge99Ebyg7HAH5SBd0J
lMd0STw+21AjS/fXslfeq8VIyC72iDq8U2IB920nUGktHhoZ+vsf+LxxdjgHlRV8+feYwqIhjill
E9Myy6PIBLTyiZU53HQT3U1XwjhjYZ9dbiJGca+DlNP55QyxL3Rsi74k0nIswIK0mP4cD/v29a9/
FyOMEcSUFUHizNn9Q9IxZu5jeXcROY0j5wN+i7PpfKj+ENRmg4noFs+NXeNHJZ4ONNMHgAuKJFY+
CJmftkMigCBXKlIcrfDp0WYVKdIXQ1VN7wCL4nhGCd4Q463JbHsxMkoJaGoFlVPD+wEme3aZxqoa
TzaTQaITMALObVDoPGl5VBhxdD1xfTCZFDLfNlaeJvoMehfsKAs0N32h3OpB9+n0V85vc11BcEJt
uO3gLNsLX0fsBKR/aS0iewuqtkTvqtStt4HBfbpqu9M22P3rRY920Ii9/sdfA69zFl93dcS81g4v
5CUy0kQMBEQA5uPgJT7C6Cge4yrrWSPaw56tssarb+k2+SHmFPexghNrm/y+UjWo7IV5ov07aH6R
O4hqvA+cQ+aetTBox+NbBlSnzTYToG2+AHpyECXo0jeUf9DTqw8C/NFXHgW75EQ73kmLjO6ghyra
KuT45/+EiVd8fHDHTxrvI4vAXI5HL138DHmZEDT+6b4mZmCf6Y/83HJwDCklQQmUCIIlavlT6kgq
Y86vH64dqj9xG8yey04HDx79HPnyN1MlsMPuaPPTnc3uU7ucfXzkQ365CAX72Yvxbz+LV1dg6GJx
H1GdJ1YDJz6TEJh24QH1Lwy8ZrxghR1w9/OBDihp4ZwM4yVmtTvcjevlmzpswH9oubrJW3a5BvKT
yXOnGU7Q6tg7zalLx5Ilj5nFXnFdhwMKZVslN4WqiB+fsvOAfOIpd90U4fLZFtY1ZPZBOz3U7j1i
MZ78YMABjRmJzG0+VzobecGSmKhEZlJVMQaVYLGJCCxvMPY76qGS9DUPb+CWGwdYUBWM3m7J/p7u
ZNrmQovaZn1Mk/sGtvZT+aY108+2kd83UAfSqFXq73aSbfES28fstLKzPfzkXVbJCfN9E+1LeuVn
5gieMG+ppPGzhEIsKGZWVYSc4vAZOZQrWLYncZP5zexLnvmZcAqzgq0xdrEMWky1ZQMweQ3GKJVK
eeMb8imZl3Od7YJRoNTNsUbtDDhQ2eGIAOL8sK2++Huk5RA7g3J5fPAz/KL3jLx8SwFt5Z/V8Ud3
DmprMU6QAgg9mOFXJ7GAg6Jpht+nnERzDrZh0pmAlGeidj6r+SewgnEBo9H570j1RnAixQO0ZSiE
X7vFxCJMAYzUAyCJ0aEUhqo3eo1/9iXFCJYBaClBJiJfPJ1zfuWYVtomCrSZ0Ro19yF5v05nlHb8
wXVrULlw0v2lJV7KOaLMevZT9xqAdwL5PWhNWqMoolmBopRhZVZT8OhDYzLVkpFbONd8Oi7sAM7Z
S7efPJk7zVnFUd3EKeQ5sRT5nxy1Pq7RcYWtO3iDTMgeMDzg6sQ5xUnXyawnwPXzdQ/94AA1MdNp
lpCvUOa/cxK0vuiF65Y9Wf3l9QuONmwhaonWW65N1pxCTi8q4yi4LZhkHlUfsa+jbCVRbFWnCLiL
jwuJlKu1YNk4Prp2D9Lj9rcCARp4Byge+JhijQF7PLOSxnYoFTnllxdN9GDly+WRWv4u+O3odiJF
7zKjTqTvKZLswXFoq2Zg9WqziBv7TRwPrdB0OzE8JK4xkJ0qlTW5Nnxt8garxkj3+XsJN8pqpOS3
SoxJ2ObvMN/LCXk4IX69t0jps9Dc7XYBe0KN1QXvxd0+2ldYeq8x5P79UPH1ZGP6PebUWln2fZLf
l1At+AWg1/M73Kih+RmBHXcmflU/fK0nmNBIUTriQhHG7+F+2ZJ2M+hh4qTdYjfo3BEByo+ySLyo
86BTXIdqCVDxvTu83OB577T5KgJfu+Ndc7eHyVn12HmxCLel6RsPZG7RQgzjWI57tI3oun0lgPd1
YAzDVMa9w/odW22kdXJLix3laDm9rb6OHl7Wqwwl8+x+yEwp6OBoBWjMS0Zo3gb9rDE8mpOzgkhB
TNKrQ4tEFRwQdg3K9pMron0lVgc136InOl/n0N1q+Rwdh04QsfF1awwp96f/cbukfcCQr3xr3qne
dWpGgFqxeffqqF06z7/nXzGAP/cx+p0dEzrg4n7bTtmPukfJwKXJxbWKoDpH+R7WshZTZUYjLkOq
2Dd/9eXUEb3JoysNKqppU9BteOSrCLvcet052OtKlDhOdtXHgbXPGHSywBUrJrw1Jg/8+I/hXOzw
wMAsm1lv5or3sXrwd99Z2nu6p0Xpt1ZuK9bN4FzFLRXPGk0+735hiOsy1xaFWiIHZ/LKLqxilCqo
MIjRLw6XqMuv2L/WMGjageScZgSknRZa1sVwDjQ/996U/vacc1eajNn5JlUvaEvKUWkeKB2nfMgZ
lstvf9B9uBAoL1GehXGQpuhYomXYzvPgLDqDMl1cf05cXIA0l7m3YDIQmcbMNMQM/ocHIeMjcKxM
jT019FK3T6WQ1K+0Nk+mgpC1vJfOM1477+yV1kMMZ/TyZdUnJZU6NhqYPM62KJvn7JO0oA5Xzs1w
0PnRyHw0T//t+f7WUK2CYAvzjs83ZLeZ7ZdZmcAoNkoWSmndD9toom1iMKAkddXx/LzY0HfMcfJP
EtJA2CAKKKVoa2y3/kMX1tBHPMOLPP0sHn6NuMKLtaZhjtuyu1XMZq50kjiGEooVdbSemFDx7p69
gq7gcytQ9mcIdqVPiExzKRzKP6g8fKHMUz9D4JojddMFDR667HsdYl95WVNkrBL/payHfpjppdzL
zs9NJzm7XuZ6SyqGv/azXOmEw/Bmk3WWDpGkM3D+PXICUliZInx7cvHZO6EZhSne9bbUviJ9XN3Q
KVN29IXCizx71G6G0FM6fX9y2U72X50Q0F3kL+nnBy+7y71vLKyjUg7tYoA3++F37Un4uBJUZHpf
r9MK/GOKb/wMujQB/NbM9RTeKenH2hQK8OVQ1AxGtzdDTkKMsLo9kfckJ8yTUi8mvXVKyiluG9yp
MVV5s1NwebNqJiFPGjF/LQHEiysXzK+pDFku3EwaXtD+kIl0d9YsgFby/pDpMwhD07ftJ5R15ucp
lij6WLhKVpS3vwzf6+I87XmLVURpGLpnFjbjg0AeqzGg8AApNHNm18ghMvfhcUWGhQDrk6JzbJQI
+iLIfXeRnfKQKgBEmCx/ebmP5UYboLdFjPalZYNqeBBeAdfIghv0qK/tbTB8jGZxHOIenoTK367s
SPUU+mw6zWDKK++Sv0zJ+g1lbHgcUMlkUY66eG57U35U5cF2e8iLnA04ORUiszlP8o+Xho8gfmNo
3/P8VgNVr29Mj22qahZ17CAiXtx8Ush6XAmMAsiIWfO3f/KtFpZNT/ee6E1nBQa6wt5fJ0Aooshe
CTSVjHwUKLV9nvykm5syyGzBDgont0HHR5+TIQdrmDqN6zmcqIZMJdvvMtvyIBiHY1fifA6ube8b
mPSnR88KJ8/gozlp382zmlxCykXP69Om5aA6r99FeuampDbsofVJPfrAM/AbqrgzMo69H1ZIi+s2
Mm+z/XL0mbJP2KRPyeblGclL6mxjzmr6SkiIkeha2pxWuKf3bEKPPgauUJ1TvDSd8Bmc9M4vmXBU
AylU5SDRtZD3EepxfsjySRh+bUH8/nhsiMpR/UgOFLFVyXX5RKIOc/IcYS2Qc50u6SX0hU1Y0Dh6
z2EHFlmxxH25IAIuqrVOD5sT7CyhW5R+2MT88oMHwqyEFdsP+5F8jDlMrt6/K+E4MiQKoMYD4H7c
9w7ddGLOOHtHFUHze3AohnS5gIvlhkZH8GRKHJBijRsdbtrwqqmlPlgcsNPZ9MiTnG/5rUar4M3z
U1/SfHr3sHeT3PZ6DRxxkLnFef1yqGBfxKrdA34rH6VUxbrLXxsPziy/ovxBMXjnbPJLWEVdJnc4
l7ut2VfvKm9AhpPc3wbI88chfBo1+Gp1Uz758PXUAjaJ+zflmIcSaZPpwxr6Go7H/Z04yQJLe18C
Mbv+GW2LGZ4GyqeXbcXxVfF5zKQL0zO9Wx8DHpPabCwi7Qdh/0xGa+RIVFAFxcV+XJzL9OfC2P6c
JURiM/qrJ8Eb46RO3YLS69y/d7Dse3RHqp0bW+mziX75a2Fc3UuXfXCu/Lrjvt175c8/AwrhwW46
cQSYxdZoZvjzH3/GwhgeObzIup26TzhW717ZNPp/vt9DIe3LWrZxs+GdOQTYmzqUeI/bh6FxGN6P
3uUgO8svpS8HhCUmdfaca4MVI5SGdH5f0ct6BIEJJh1+bJzdqLO9sWCDXg657E+jwr13lGxm5xPJ
cNravcxnTgj6K8R2f/XyHLi0DvvKooKc1otBqxt8Zuoa88+OxgTfQnQI20Oqn1W9ReiweSc+pTq+
XDj6hhGpK8HJQvyQ/r9w87b1ng0ZpE5ZP037G0fKva2i3lwb2HoYRdM9Rdcj3ro6I72Dhz+Eq8nO
lEGz13uLPUnal88rKanF+0nTAWIwlM05ZXx3lcnshEMtK2a1PK6clmk3XPj2ZBBRppYy7mPZyE4n
yRLE7UWkZcyXQsv13e7MusxaJPN/OHUnKBnrlKv9k4cO5z7X37Vvzk3ZhnE49MSvFM/ZNqegJvdx
8pCFrnbbkmp4bbHPbj6zvYSums7VhbJeskFvttPdp1gLXgnAY/vtCdyIe06PTH/b+B6cLfYhosmL
bVY6+333KomzxgITL40vTnt4jotXHUZvyokr907WRz1B36tioO9Sd1pknA8vWF3x3ipJWflsfrRi
va0NkrtHD1niXstfK76RcGz6Z7uLi6giI3MHsEuQA+iKrt2/pKYeNv2ZuXw4OKmY00zngL8uwK//
GXTbzhmBB8aO8DSfnuMTWk01r0OVJBFzK2msORDllm+i/o5PhDdKnuEtOiQYqgl0AWNyBzz4u2xa
zu8j7x/Ro8tXVD0Ic47yXOaHKD3SoYgyOb0fpAd/QiS9S/p44ZXFZ2zc5DshpOcsXY1cvE8qGC3n
qujAhW+B0sc96rJAsDjMiHpgjceK5kgdw2kiVnofgA17bfoTfsghOxJ01PZoD6dk/JkNklof/LpK
FuT+nFxpExPnOQYYKchr81sq43vvFUyg6tt5ajIsfVDFYqaE02qG0TgF0hFoE1ZV6pgbalIpiJGv
LKSRSiMwMDbKn4idzpcTDX+VGueVTtoTH5yHFN5in2a+DJ2VqGMZki/87oKVsfd7b+ewvBJGPhMq
ciKDDPnO97Zlf34YlVQCfWinKJWlUUUNFZAKouTTmfJJtOAAsFIjn+PpWvdAVN8NYFb6ezvr4Glk
U+fdXX5R5UylETi3YFFVYtYXbC1sRHm+30Y63SEiujmQVFcSy98DdyB4hyonem0hA3CewXWIw3px
onPJ28O3w6hUAc5azLrL+OuuRMFhwrS0K3yjwnr3wl23YBr3k3zfs/ctMVlw4DmcGRVGFa6lzhX0
ZzAenvQjKnMcvx16JqRaRs+12Su8YXCz7CESx0y/AR1Y26Z4XiTYANzp4ElxsOl/Bjen8/VPFWfQ
FLkDg3Ch2+fl1dvbWmxjXb1NMXbVhM5HPql68jsmD5pcM04q1offRSaJDOWJsdClYYFQFQn688Ep
4hB0mulhOCjnGAuj/qThwdtLt4cYNY+e4dQ+K+5/eiV9KhXbO72RfvhnZ33+ifNRsrqVd2u1kq03
nREBKZbdGWGXwvBn0esJ1ybstrtEUIfCb4g+/6zoz4IFlLUbCeiEDq3cVmbPn9NaD6C8TfyGHDcf
rwVK+KQ4wOx+ik3VxX7DqWmgwM5pFkn2qcUQIzkYsxKkA72Fn2XNd9SnvWHknsKBKV3UP26II07A
JCdGxz50RH/EZiaZwn2Xah5uLpIR1WHEdGiUCBNLL0e+LlxlzmpWLiCXB83Bzw9CbJTNFIM8/WWw
j3zsLg7Jhqe0Z6lUyxB3mZzOLyk21cLnrwVIvZe0oec7/5RjWi/ue4QWWONZlw3KqvVJz0r2zZ7l
ck18CBzMkqsM8dJ5x783Rg/FQiXR/p1cQxP4Jjqz54DlhcON93PBS4LwsjxvUZMPtLL6SXP9d91y
zPIk/yeczImGB7iZZS/VPAoCEKRm2c8/lYRtLXpuNjycaY9pZNizsdq3yYqc54MxrOqhn8lJIbJ5
PtTuvGk3yTvoiidLcE2JwNvgRaqyGnfwxmBNTcMD/sl0MuiTI3TMeXdHVnD3U9ATPXqkBYrpIh/O
Lj7M7vyzgSpRDtPsRY0R3NLdefJQVPq1J3nn0FW2dY5OTM30t+DizrGxUUWxXDj6nYc/K73R3wYr
DHZLZSfcTt/uaR3NjaAECksoLBBCnsM2fe07JsNcGeRaIj11iFpAS2ic9bq7P9PQlx2dgkFxKVLn
APFf/yPqVhn3eVb4TyW8UesPvsE1b5RFNDynf+ZWpXXD6hJhpjcqC7cYA5OCFGjXo85J1tH+MmCX
kAnZJMH23Y76CVSMfRh+7PdbnIeHOiyHJe7pbYGN4UyzUIvdAtigkWKEkReG5TJ7LXihm2lfUlK8
v8uwAPWtdTK3d0Km4iNbJBVFE/2XS/NUdCxzkm0b/zgAcMAn9OQvaZi62HZ6O7yVsLGNa5nSgBkX
nEnVEk5AUsocIkRUNryUl9zddvTArYzodhhS/uc8nBLDI6mgCgTKwnbgCJrgfFrRHYQ7y092qJoL
cqMD1vL2O5pTMNhioAqVb8EZdowVeQRqNkC+058W03kAjgHUrPthIQVdK2X/itYTO7TfI+s9YqCi
q9cW92ZE9ceez2uEfvXhOOnho2iFXK5bUGchfSIPU7oGxO+O275LAr+kS4AGn4+JqpFlgGWqcou0
kZikfNL6EN7ps8aWsp0U6M2CIgBIM0QuqnhW2UfZO9RqbdZtSjiejOJ64WqlOOsYEctWHtgd+REv
8hbDZ1/C4GNEzzH1yNtwopJH8L5PXSpxFg7uV9j429mhLkalt90b9GC9gyvsemsP9kmetIkhW6ee
y16l2XxOrwSYYff08180nzmv4Bo+QIegvkRHxCuePQABS21hT0lf5yv2nU7DX6hB/S4vU3veHQPO
rS6oUb2aW0QhAfUzvvEvif6Hf/fEwMds28zIPh3vuXCcNQQcR3zty2PQuNV0sco5rBz4EwidE6eR
T+j495hURYS+T4wL1lBDWWjaYsreeAHGj25+RplRab+1e9NBRpwtSRUCqyPj8roCh4iV85uVW/yZ
qs+UQsCHi6zB784UJhZXrUlLHmsIH0nzS/vkdnyAWRKe+3banZLPdcMD4KXvO/H3rJYKmBRg9S/l
VkCvDL6yMAmaSjAFu+7xj7LeiRUcUGda8tLHOpBmZEJ+qRZedxySTndolIREWkLKaSupEP2rES94
rvogFD+hDVhfLe503p1/HfebUpRKaWv37T4nymtRj1SlrOoMdKCVJZ7kQePvt5e/rcWiktsnkgx5
n6pnRkRSNXYUFKrq7wAlU8dihz2LjYgfLFnayhdreol7kMy//IguW41Jpg9vrFw+KlucT1tvSjeN
gvM0ymivFuqxT9Q0U3ZkzHerUwqPzlOUc40mlbBPw0QVF+AlosoDdwhl03eON+1ls6O+K4pgmI36
DFl/cw57vpE2XyV0LMYQmry6eByUPXewPIHH1EsER4H3qf76h1AepBaVa9ccRrQK7ISPNTLriIeC
vwFVpCATUQrl+IlkU6EdKV8NOVR0iGv4a2lO0FrmmBSVQMJKAi7eIbDL+HRL29iMza6LUUtFDV7N
GS39ylEazJdLtN8/VWRprWQff6HW+1fORk/CgX61tVm9fHWDeofTzHv7R4Sm+yrqObR7e4X6M3zY
L7H552DFcljaCEs/jA/aCKUJR+rK9x5Ph/649vAjKB7ij8vBSOPrles9YXarB3TdMRgOq2jXdWbf
zfCMPeT8Z0l+85PlUTpitjshd58k9e1hD2HxYX9krHLDyyJNPQdD7V833axcJwaAh+kvofOTN6K0
Y3Rc8t/7bDd8SxF35jFXohuC9UL+TtchVooxG42Gm9gLHUrbU6RRr2CaXlf2vvaTQt9+jGGEYiIe
KRZMdGOsQ1v6EWv8c0leOv3AzoZTlE4nGB1yZaF9ZBT2MGRD+SEvsmj8lia6fVdLg0HjoT6/xbDQ
kGixtOwQn71V8PFHqsLNxcL4zwxpxurJVRFdjYFZLi4VPffiuPsVqmEY5F/HVn7hrmWbC8tp2nwQ
uRDJnvFXhMyZBRad7JvEw/LiwS+Uxk37VES/d47ZgU4MyK7B7tLI3YhFpSwGaNNU31BFi/o5g1wc
r/BlNnAbGZ7T09vXHANZxD7GFewA9bwjfnavEM/HEqvxLBi07QHCDElob0P4nGMgxUgx6yWb4WhE
eUDP/+PGd0/qjIPx3+BFuK6nSLhquDCednU9/yReF1cPz3eIKaxJq7dHEzeqQd+Diuu+Jczls5+G
u8NtraxhWLNRkZA+f9HP75fKjfIto/YNQRlbjxL4H9cR9a3cp0kGDVfT4dnrOYeipDeZE3t4P69+
LK7rGE1MzMgt2hU91y5zS97xhLKqJy2k9s+sp2rQPrPRhu5Os469QfhjZT/t1nBngafYO/8uZNwP
eqMer5W3LwiPmUcvZVoF8jyR7dsc0BRs2weUFFKym32facq1zRoK3NNOk/fIWlMWSKAXqiYfQ8qH
vgPjMXiQKnUsOeMLe2/XASa2xWbTJXXGnuzMtN3w6HmU8qPz0quDqURO9c++sSsJroVE4O8U/hhf
KM45VVJJmf9qT/GXci4ruyyNyCmRVy/UO98xN1k9McIqa18J4rMX1VNYYyC5KDwiUcB5QXh604PQ
pccAFaHZzUOsZ73y7RcZ/GnCtTbLpfLPWpQuemzLn/xMnXg4XMWtYIePhAWnBpmdN/RsxsczomEi
dgXCKU5fkmdK9A8gBURsM6Dv8rfk5Zd93LqsQdp9r/gDvUM0RR8GNK9cHI/xYNyO6n/mBXRl8oWV
qrVXRXbmkIv6cZ/B6MWoB4/gOS4Eb4mHMcDKedvTjRFZ0j7Cb7DzUT5s4iCO/Zs0385NXnaFSr5Y
xgOK+W4Um/65eD3G7gpjKDDKe8g3DRt2ZhMC8dQWOzoEU9Y1f/L0GtVw8cmTvvjKbdPpginrKynJ
K66e/ivGm+k909YRTZ1s7IAZiFON3Xcr2IV4j1fjnkMLhjH+tsJXPtJizf5iq/I6ohZd/sGQr2DJ
o4g+/g5/M9y5NAcx34Wv4hM8Rj2XOkxFiyh3MDMgohHtK3hGGHiX3/Xp331R84BPOMMMmVGahf2X
7dK3A9M2x2/cpKrHIWKs9x9JZ7alKrYF0S9iDAUEfaVvBU37F4aaJqKiKKLA19fcp15u3TqVxxTY
rCZWRCwdgu3Thm5K2TJy4t5q5o8ZvI7eYmU3FLfj2eQbViObyu5v99hTnbnt5t5T9J4/QrBI5x3G
G+4N+wiq9BUxwb1STCKTNrOxubtznuj2Cj2EaKzkribPJvClYBcIrlLeIpORsbAnMXGy3WJ2+7lY
jTsJBQeZUjLeMAiDKCawYFFNqX/Mc9kYoFuVFMi6JVJ3SRqjCmFUMkrEP5o9ThHXFWZjQfzkIjDK
+tvtBElCWS+ET9A/QbDm5vt2c/OvK1pKqHsZNLV7BKOt6Fi3EHd/5VQ/2wMI1xA/CMdG+Fy1/IfL
Ag8D+K7aF509qpx/TSgU597XXB1aRQF7+d7TXGeywKOHsGAFF/ghqn0w4mdpfe9QedzOHv8xbH/Y
HPccZs+83t/Sen8Rk5avxu0ct9b44V7ugszhjzuetrbaNXvJUPfQPoQHh3qj097HCIxxJfF2jMph
ZFy2FOHIFm98z0eQ4A3BNxIyEp46jFp4zRsKiYaqS95RlMS3FLkRj1Vx4Hygx4SAnxxoanBdgKOz
JqEJaxRh8PT/kzii+ENI7jQuhGQ8IbCxTw0sQ96pAn2PxgGaFJYdCXcg38fJawsraHpd6YZU2+hC
uaPG4dALrghHfk5QjQrThzNazJK7I0TftBdnkxZvk9w+CMprsz1cMHCxhfIAomHPoO1fJUbMOI1/
DfEaxZQ9m6eG0vxmLQTJEREuhA4088XZxLpAuCzxbRdzTWRW/g+vLQWbIhScDMM3G4my+2WhqUKb
tITijzeo95chXCkyUGeBDoLu3SkuZ/Qqk+MGiSYiJSn1fivAH4gHEwS9vVV4wpJgQi6gTriaqVAU
+OJ2drwJvEhQ9JFE/5K83QXSDAex0ht7GYfQWgiSIEAVZ0UOBIufSgZ5ORDuY/qxLGrXhqGFjj2E
tTnjpEdreMPLnYuDzexfifmLxSHerIZfd7QAzhHSXGpdAjuwLg5BQyTy0ADfoEyz34YW6QmeEiJq
+0EBLVSNAxfeDbRBgTlsqHYRyIJa2jTPxoim3fPMgWGCoymKfecE/Y6nlqiKZVcogvQjx3wM7VW8
jyiaxVvGnfDR9GA3s1Dt0YdH0C35F1+f8uTIJR+PS0Qiw0MU9YlAukVvAroDUVsUv4AKjLH//gFm
Q4xqOAE1pazpz4vAn1cD7jKGH5zG1esIlWGCeU0NwFK1jkTK53mCqdA6vaOvHu6Sxs13PkUZlF2g
N8jlHsRWpPIbnAGEeuW5CjEN8yC6LBG9OQqQZ2T/zKi2Q94PelpMq7hNMhlz86ZEZ0zAT3ESL6XD
9nMu391oFYi1gLOa3hQADoCZCFvJK11gcBALL/Uaj3mB8rQ+51aHmi/kMbw1UOb4chzlf55O3Mme
v/20Z5aYzRcO0Mjsaf9Tfudeb0ElxYUGeeaZ5Q1Ijo4st7DuP2jYJGQZgCU05Qv6C6EDgjdaUthC
7UuEqo0zB4oZWp4MKgQdZLYKaeuT53IBmJE4cT4V+mOLqcwMYOsw8+4wEgRX8xkCv8V8M04rjmEX
cT5FmqZc8xbYsEyO8ZAUbWsLdw6Nn/JwgjCUMBPT/15UxufuTcX457z7+dV9CFkM9KAysXXkG/52
nxW8vRlwNPSGp0NjKH4h79hKjVFzbMggBaDDJhS8Xx4cUuov2xXmByu++KuVmCrSvplhyAPla4I3
aOuBYBIwawJsspevefCDU8AFgSdTbutXnCrSrOBeI+Tf7Npoh8UIFyh8NvjjzpRnlX9f8HrzDPP5
rhb+0ELbhQ9PekxB0df4H82T1xDGbzPnULHDg6TqMJIpMSp5EqYEvXM+fyPu49D7sYr00F8gTcBn
Q4ya9OjsAgjydXlLGdgK6OjtNBqHF9Oncg+jkoCJ4sAYei3V02JClt81zNELMsqn5gRzgig34BXh
CmQRUCsJCTyRBm3yUySRYYSIT+0M7OlXvUUNJd84fwkdDUGIEhgDw0T74iHV0sQVMy29Ln2WfogN
BLDkgvICI2NwtnBJ/pgv7Mvqsz0M7GkFyL+3o+PlkBpb6Gt726b/GdkpXRww/v4fdrjfQtP42My4
YVu7hUk5CYblcwdwbfSvy9J8ezpt3d3Q4PNix2etbQAMMUcDwnUxR4vo+do1caQTXNvPmMbm4pRu
9aYVwBvqTWl/X33oJpUY5qOzYDdAgsG1C5WWxR5Zol+9/RmyhiEv6Gc1iNwcVjFK44fymIbCY3kA
PST1ue/XM3/ReiplEg9sOEedCSWjjpOO+7XIfGp1m28Ok3O8OB65OR34SsAXhahiR3LrMCJhsBXB
n2Nchq8h+BuGmEwrWqLolumpsFoVeOPP4MBQNmJ+u1ZmCCh814cx7B9Pw95w+WMzgKRkRK8SVui1
isvZAhWCwQvdv6EQl2b6bbD3wjTh8SSOklO4KiMVhTA+VS7Gf/AGo+FfdMzhbNgfbjqx8uS+jfNK
XHLlIZwL54TmxD9N9vNTGQvNDoNwUiZKQ86SIjBrYZvmC/HsXJipHXKPI34RnmIxhgYTg1RL9Vly
iyBi3Gk8GTUSjRGCJwv/chhOyeyTWWS4oin6GAoq1xIRI6FIBCN+NGSeBzGfdI305gzZmD6RnHGp
rAVGJf7JceoaSHGBtNVXFxJtk4Tj4mHRhkS00fyUpkpc2es5bia0cqGPv9ETk3rdpEoWXx0m6Fkk
oQntkK1Ps0Uu0ANz8LI/nZkaHCH/cA0dfgJScu2w58do7zTllWCnfVbwkJAB3FAcZtwBYbU23u/G
f2IN0mHE9CYXckXxm67mcAJgUkRrn2LE9/3MO0HxnXcpz7N5c7xNGDLdwzhPzCl8bpr/OQIkCgMh
CsS9w/cFBS4d2bqC0Ofx8rd7KGmBxroZ8R5ycrPfku1fOJkd021jce7Pa645Nw5nc0FFLzjJD+4i
ZonvIMWRSYe3Jry7AGjAN0qz23Lroea5qbRKo9LnHTXrjbSLtp01vXias2VwB9fkC9NDGsYtDJHt
1YcxteJeTIfmUrGD54IR3JkTzW0K0OYuceTGjWLbc7CD4dIsakYI/6Cf7way1YO1MVM14sI3vBjz
qaC5CLPAdr/Pe0d28K814JGQZIP+wTQLn8Uynd4xBRiZe6hoWch08iK7UH3PZoTHORhuadfHElxY
sa/fcKS4UStWNz3Ff1YNuJATukHEHO3feo22dGIXufe+e0Bbo25+dS9wT06C7q4/LDrrNVH16TIa
L2kRPzZ+z6GSmUNY8cta+hN9H616h3m1auU2Ncy/UR1FLfLzDR5y1ihMcN8ciFCLfxn9vy9Mexb8
ax7etoi4gxK1QSLR7MSLfMcZ58WrJ8YFau7VOBZLlWGzIQNMLyWeJf65/G0BJTazj095qgWajsms
MGpSDuR4vJeEzJna/b1hKM5WqwqlAZiCwEnHLpkhcTThV+WDCBxIXOCAjMdkg3EKbYtOb1zhzWNS
qQrZ5qHDr0NUaundp1M6m8VedV+qfYsuUQb3EN8VpJaCq3vxtV2JtHVAWkNJTIykjKDoypYrCqwK
hCvHAsGhdo1FBjocFO6SEDaNEr6AoI7hy/Vm9QSC85oqENihYZKCsx0tH758xnlBwstO+NoMcMsh
/gQ+7+zcP+DGxZ6Uwrkf/mE1+ZIX1kOw8V4TrZG0iHiUaKvD4hEvmtkBN0W4Ec2c0AVUmabvwPUN
5xkk1Ju45HaOfUyJ/mZDAcNPEBGQOiF2uqIA4SdgEmxf4YtolVlIIsyUAzbsOKFAPowqBCh6GwaR
Bi3o5bwBJtGIwavBOhNQ47PGebIVTTYnSLTbQ25CbddfuBljFwy/tTKGcOYHev/Z/qAUNEoRBAm2
lKiiXfNruz2+rQkM+NnIKq8xDOSR1b2XEB+YueJ1gymk8vO0WyjLw4j/fTvZJcjhQ/10H+uqLxp2
eAgWDJO4fg5Je9ldTBmCDYyOBp/7+S+i7W+AmQ+cHIj2aKdGCpMYFPLMOvkzUPizT7nT8tSEP+8j
/L3TO8Qx1c/A3kB6+uAMyaN9AfgYeO9gNitfIc/QZ+mGA7BtU0w1aMWEtY9wsnuKdphOTF4xTj/4
utjOKnChuR8zB96xBELoqmCXBwukPOoqYZXy07j9/sMZmKqVdrYEnmrQkNb2+xhv6NggqmziuErP
6SZWEmsHbmFy+J2neeB00z7HD7hPCnms2aNFv93Nw8QY1v4/CmMs3Im41Ael5e+/gbygDQbv2lhm
RFUDvjGRl5mfcMr4jnzYHv7ZWA48zFfmuRn8XHY/wfSaQg8J/rxfyuPGW02gNDh8IDxcfAlm42lI
qf4+op6g83bYpejAlBwwgLBmgqVZwyGhqd/Ofj/cd8hizO1G/ir++KIqFKPDjNdKMsK/PJmtxIpE
MSED16HVscL8zCeeh5aGZDkpS1pZ/D+5iQfgE1hJZuLOcd8QMj9/J9vOQsDEjKTi2KGFJjh0X1Hq
CCQuS/lXHg5x5YvghbQWQ3bj9aRMU0l94sCDihIniX3CclL0KQQAEaN8I2WfBNTei0f1RTp7sn33
OmvcizWHYuHwX0Fsl/yCpI+aWXINgIxxNl2Mg8wVmyUAYXwjW4Cm23inzE+DZO6ry5LUzS44V5VN
Ftn6NCTgYPDwRBjEWu5mxND9YkZBSGLT6PoxbBcPA8onKm82goBg0I6B0SMot9+W9MOgJwHpovZM
UbnywwCPHe03+EDF1JOxiWC8C28bAC/DL07CQjBb4STbimt3FASx9Jw9c+Sk5jAVRCMr+4MQUtzs
QQww2mnE0gKZnYmVooZegQ/7Rwfe06eIURDkSB6pSYEfbZRjLFCAhcAOE4AjZ9UnzHcA1Ohu5zQF
YoLFU86WtFmOiOHIxXl2TpUmO+j1hFMEscnVZo1LBtSCtmYOmPfRSfTzmyDfp1zpay0ST03JmK14
AOqXkUjpFjbGcpPwoGqiP8ez6T60AAi4p/qRx6FR1zVTeC3CdpQ/3Ihut9aszUsgbwBp8QUw5hXF
RALFuluj9eHQskaEl3xy475Lhii9T8o8TdlZ9TDWbwOQ1X8lPiD7B1B+TfjVLNdhk6Quxnf+8MCx
ogtu3O5EK4ylCFwYEKHMZ+AnV1SK7jyLKEI/YKajqcFHCd0UPmOscAFU91y9xHC1FjW98NLUfind
xW/i5G7A6JGupdHYcNuZ4iK2O/JjI8w7BQA7jtbAAhwH8hz+KEKwJpHiQbvrr1FMDAZWIpj7PiA9
78k2IXrdk8QBjxRz5MdeoFJANgECOBG+5qdz6cMeJZplPA/6lR0xZ2ONdzqbRSmVQbbEB9E9ZIsv
is4giq6LEbXN2FhnnlpYkQtL3e1+cdr4GMBFoBIanqKcC6SBCm+0ix4CDoYlxkXzU9EwLipNhhb/
RhH4y9IqqqtDQXojA7pY887ZKXeg/ItPvClM1ij/JqYx5r2ncCVeMmvJjF2FFQAHDkPj+em+Zm5F
c0QKV/4ntEOWNN4SbwiTRuEqhjdNM/MnbGvwGH1wRRfnw+9gMDSyi0hO1mptkxM5BeRDGsqf18ut
6VGCe9J96WOxAuNN2U9wP0Q3xx2iz2pEey2AkVg0BB3R3+mxp+Ou8knrtRLQt/ybXQ7RW1LUu8Y8
2SkOJVc1tOn5iHyJIyWXs2WFH8h0A4C2LQyPFdgYyNyQyqT9QSy7Fv1BxLK0f6QoG7Xtgzw9d91t
ZdhvUxgG0J4DDM3nrm3UkZGeZDgsaR6LY3A2d0Jc+90nB1x9ibk/c4psNxq5osMoOyZwzOTWucA9
4408KwFKkoM/17b/trkWPA6O1yI5xFQBIgj0WDOL+kXmHD1gt2NJoy9+ASLBpnfvlMc03vJpc6rF
j3ESmmzi0wTwcPXaij6Qs1rw+9u/yMDEBRuQ2EEKLsCm+CAKUmY9p3GKfpMzPmdA0riNC/rN60B7
5PIKXADQReN1GrrgBPRNI9t9h/RNYMa7q0bRwiPB4WbuZ856XfpYgyt0ErxFwrw278xFKXI3x+2c
7sCKGa0x6sLIEyUHQLNqOs0SmTKfAuPq7RfevbDaiI6OORCvfcPXpDwQPeebN2RS29rL2KD9e1Jh
TLwZ/ExwR2OYfI7EQBc/IgeDMVhFRSIs2UI2xpJWzTEieFTvqinvmylutgCgngWz8AedDlwFMUgh
noWQbcStASifyIRafP95NmNmnnbzNVKCk9i1R09U0JthztyaH3wgeI91jhgto721gyy0pxHZxtH8
0wlBPW8akJpIb2I+1Iztasy8Ujw2closxoWP42NDMKG9F7M0ip7SBoXs2Wb0r97Utn4eqT8cIAiF
b5LrDXt44AnRDgsVaMFuNabVBLXTB7DBGoJoHjIxyHqYar2TZaeOF8+J3d2Oo7BmlfTZLNmvSgz0
/9HrSpNZTD4rvKuneM9YYlfx5e7plLllPByaw8ML73/NzD/JQ0WKEN2TsaVj4tCG7HFVwodmXn5y
bTrmn8ehI3gNZ/ftaO7V+xJtdXNd8bzLZRn0vrr6xsMCrt1Pgb5dKpwaKiP7lB970XuQYu+pMsQI
AXKDWRaeaFZ1OjeCsy1Rk7A8m987TlEJr1mGu+xf7t2R7cz9oPJH+WvdHSaQ6h/wKN7gBWuDavPl
Q5YhWT93YumRHOAaGoynBS1eD0P2YWPVGyrR66c9G48OKwEBHokIP7a0COzHLgKRKmCWeFdX9dvw
BlWcmKMxacWbTbEewaJ0b4d8h3EDkw+cKHWE3jgoQVi9zSV3NNPZWLW/hefMeg2XVDEN8Y5oag7d
nGEZDGUOw5BL3V1nY5gQL14aMdGFpTCZXl222UJRsr8tUG0FYFcE2GdENBnoSHrzZavW1dWoDGFf
ZPP2EVyhoyRj+Jln70F3PxaLavTpBztRbso4YOVDQg/XvZzn6ga7QWEIJd+sNhlDk6uTIetkmQRI
yZWLpHzcDp0ukMIrpSODBKNf1EVw1TC1ZAcppfMolO0H9pmTBPPMKVtphICT7d/MfC7kfkQ17qMz
vp2nA+HwnOlg4oHNWCocu1/mBpWgzsG79vvNY055ea8WlX/wR1fusGx+7dszLh7TQWcrnaNKNs5u
LAZDlELqHvun18/HI9ZQuArxKEWdw0S+3o191f+mQFoddSvVJJ3p6iwR+idh9jW0NlC3MtuENe6T
HrJ93RrNLweMQcla4J/wP4vcmKBD137vYe+Ofyr79EoQC0wsZZrbhx5Af+C+EPm4WDXbLD2nq0NK
KxmVQAPbDCsAKEdMDdvYGa8Gdk8JpoFfh9K8JmdevWZOs5O/5+Vkrb0PA5s9pXaHrhQWqhKxdRxf
GjFVntjYCdwuwasj6mPemj6n3As0Auwxpy94wk18acv3UdmA7qIJHw3+le3oYu+Y3cFzMnX732HC
jpdVWoUNo4uj9fGyQCe4Am5eGB5QkFHCvSeCEKQGSR2fMOX40fnRLv6EV+/uv50ecTkWibyikv1K
saJocLLm6Q6C29tlEbU9oLgNHz0gNltuvnB9Xlj0sCrcTr606j3kP2Uo4LWc21XYLdUXZJOf1jjW
VmvfWNY9p5a4pFnwoSaBMEV3rHAzJ4Av2VCQYCqvGLKd/pDPP0yik/aMQzwq9E+a7ybmi6c+dMT5
HmL4N/y5XuMHF9vjLXt+4wcivMhfYe4rSFcoGculRsR7/EnJyGE+ig0C1k7AQsgQWYEcnV+WxHJH
ddnBAMBdFoHzPIddTYNPjw6TymA9tDOwPvPWvSjOZzaSkEtYj6RDRw/Ln1jAXYW1YF1PvHbaTw8/
vSiw1Vme2x0Uj8fgL628dS3hpIPkn6NG8ac3xh1b2MnqQufBLbyw+eYWX68pYN5L8cBrXrogVr3A
RKGk9OHo7tN6cJ+/UP5JKLeHd71O66//PAdfulnJUpC1nV15CVWi+fpjHiCFzBXZhpMrTr0bRU/R
at3BgpiuseKl0aGxYR/7YRoU5IX3GKd97T4HzOrgBsBlkB/ueQKc8kx0asYaAbl/rmNNWfQfdwKC
3DlYGb/Z8c19aszPZVnsH0SHalX3PgNuXTw00tw7qsb+ldiL/nYvm+/fBvcBXTErmQISvib9Cd5q
RlZA2ESEdI4b77Ycq0k5chFDVTaFpjQyWwkBDt8Z1jUs6cnbqnIvvEE/rNwz9BW4EUyhH3/M9JsV
ZaCcO4p6uLCc/czVQSdjyUaJGMDMKU2mOHN9oqFzzgwL8wNsfnWJ9UMVkxZosUNGPNpjNVCRkvZp
NnAlotrNePZeE3xn+cBQPj4MXHgj0aNx3hhAs1kNdZPmNyTDhOvhkoeIj6fN6p1SzMTUix9YDwTF
QnSFsB9uW+7tuvXkPcn2BTPCHEfvvww/jDx8CXIz5Iegp/1acWZB2tW09UqvWjQTU8JmibqCtuhP
Zz+NpadoOwmrTM5MPam2bGzHd9ZgE8U6h8AyhpSB7/HYqkSmEaWay+3D3rVzJ97rbt7RlsxXYgM3
2dKsQEuQ12EZk7lV6VxzZyTGtiOP5I/7YbfP7wE0Hlh8WVTvqPPXFVdR2ldPCyYJ5L/j2YXgmNkg
Vd9ZF0weWz3Mgyq5w0u1CYNqH1c1i0WROULdZQPIzYNDUUwxAbKaH++M2ec5xU5sI/9VqRJqknH/
US7O98pe5xwcu/iSCYA1QnZzf9JnPNj2noS2xKpdvDCeS4pZTOZHm5a4MnIuC3J2g/eD2Y7sKnMz
t5wOYXWgjMK97ngtfESEA4d9zRdPP94WgzE//cXZKOZkae9l2Tj3YqU3fjYKxvp2qEwnCxa/+MKW
IDzLp+fZzCdTFHoD9xE+nGzD9nMHvCyBXSIHcO4hrMNR2Ra6pbZgYJB/W+wlHmOn4R1XvHM8TPN1
sbrJMARevtWseJEkmcAseTr00LC2B3+thQ8j7vPmcH1x7iO3YnAUYvtUwC2wsOTn0P0U+/xiHj4Q
gR/rS6w8ouaggGgQmVgLR8aoUGlGQ+sZ1Ga3FCZq5yNCMEcjYXqMGXvnXVhUv7iSi2fUIfk038K1
uJu3CvEoGr088sV4RyN1/tjsTjLV6JpI/mDKIcX3rRp7fVR9CDk2R5yShFERwqk6uC1GskWaRYDG
HZBL91visuXS7HR/wyQHbHtZl9es5cyjKd+8Q/mnhA9A6TFtvd6nP2iiwYqCLXks3wXDyCIoPZyz
wjc8bXDsIN9lKSDG8upK5iMWySZLP0Mb5PyCKczpw0IA7hdTwdZ+4nYmVqNBE2XHkd/DJ3lxuJ1P
YXAY2bL3q851C6YzrkcjU7qbNewJ5x6P30gQAeJAP7jXC8zlsz0x41FikF7hC+VRQN0Qa1rjGPOr
EMdbRL8khtPYHleuerOlBUpW3tIrpjOZXa4L1jVRAOudA+Q7Gtkv/znwJnj5n/SQHRnQRDJ/vP0C
GqQ1x48Uc/6G0isga3d4sjKvZX67wHBKico9DwAfMbzCSpaoTX56pGOtMF4vppfFcz8OSixu989d
H0Kduu5wJtb2g9ak+y6vrswgo4o6aaU8bQ1SWFj0tjD9XFRYl8g2Ezd8jTCklP3JdICwei0v1NwS
7yBj+NyrCdsvlgoWbhVW0GPj0u3xSNJWwFHMutGiotvg/BPc/TNGT3DBtCkGothcMDL+IVwiKxz+
UpkPL27BpIyn0KFDKUCYzNH67MDT60NpOkHcRkkCXQFmhAerYfFiD2KsAXQdL4s8FFlNeZOFRY+c
tXbLApa7P1rgRU7NL8eDQNCuhpGsGTQcBK+bm8+k6cN9/1DLiNuKpoPdT5OaMqBmir5hwdyf7hzG
aZfI2qFgcdizCR5bLezYA/xkAv4OPh7VT3J2rpLQay9v03GCui2hb5RHdGLdwyke5thqw1HMtPtl
99MS13hl3n8j1a/CHmh8+ri4ryblDjNpH3xm7dihCzgnPesdR+FbScfEYeoQJrUrFZHOxD/bAjW8
HwczPI1j0jZxUXTKdCnONbyhb4P+Dq8PL5Z4ZHebzsJR4Od9yh3UAGzDLUwthf0rvKk4Zd3FFlfx
SSXBbqQFYIkIYXh53Y2hlsEn/qX38kiJkAGY9sMggTsD7C6zMPZHnV2p0Fdg6tzR8jSav6n3lvB2
xsZEj/kl+vrpZltwGaWla80DcJSRBULRrvn0wcikBR7NWrte6C6NMExmHVc3jMnG7hjrkq/FMAFG
i7BDXoy3T1cxemQzBcHlxSYQaQqV2XtQUnl3AE+dSsgo48NzJenLGxO53C3mLyHSpsoY/zERG2F3
+qsGGnUiQNyeRF+znEFyLv0U4z3SqUI78pvdDDJVzfBONtsop1AgUTxXpexOpJshEYfacFDa339J
CmKsOXDfgiFFIzTGcOpsfZkPPWmxRrSN7gvyIITPfOACrkLt4eRa5Qww4Gs/g8fdfe57BntACqrN
vbUVuio6Me/Kqf3XcPyRINWh/z7TW1jFzStKsWLxkxa2AoqmsiK1SosJADOMyhjzorvPG4xFlGxL
E+L9vWRfqGLJwpDsgYoNJy/3vBWvNt2Noz5DEFsnGzn37XXG3itUxFgZdsvL4vtX9iaAdg+JoLRG
ql3f3RzqCSCL1/XGYAlHtteCy9j48NYHt5zSEHM8SKWvDwjYkPWHlD2tKeAoON2IgE/P3JcgZ3wS
5WO+2VZLoRwps0428sUXPesjaD36jN4rZmypKm7pu4zLq/3C6YzJML3RxM6Xwh8LNKE91MxTSx7l
7O7oL/TwQXtJrley2vt7etJrNsnw42TVkm+nqlaveKOn+1XpJ5j0ypTciDRac4IVAYUI8ls97ZYT
Dftui7acvUwc4EPrQx7F3fSMPzgkrksTKJDytBL/9nDQWpdNvmzXNfbmwjOy+pFYFbbs/Qd+ZRy+
JKfLjdWl0js1lFw4ApUn7c+dfaHusM3cv7yMkYAcRP+6RIYBaArupoCXvo1Borh55gHs5JCA8+23
Adt8rYmvkCCwIsQT6BXKijVeAHj8NNObCg7/acxncHboJW46Cgu9hIW0V8wSVQiHiDYInjgWcSOn
8Nr1yD7KqMJNHhJA8QvfUYr5QCMLJuoii8aUWr0nHpnxoV/jcG26QMVy9rGnxaD/xfNStDuU4sxR
6GyZQ+5Oqt3Sl/T+DrO+QSBYw7E29PkLxeyFksrprk6GDaue23o1mzDt/s1Ww/DOLjaO6XVHe/kr
MHbNk+JL+LE1QEHk01EKXdI9/42CGxzA7XtfLtSkiPSJ+bgDyo3mgPEN2/rmLV+ntd4/uUHOgDDB
DQ4uzgB/QMHV4kJD0DchU3h3SR8MnD0xmohiypuv88Z5Aa/830+HcxZj3VY3FfZksy3Bl+/YvnZH
2vlRRygXc5PS1HfSviVEf20SP5by+xdvpDsH4jSLX3ZPQiL4ulcb52Q3Gwp/kmp1AUrdqKB9ExtC
AHGXyQvI3AA4CrsJREWbwVZaXa7eqMPEKvxaJbavmz7ofskTbw8b9+qQk07ATiqQg6CYpXdOfufy
Xr1haQOaP+0+m73uzncCPlIo7mtCU3223ywheYmSTtG8UoxrVLalLCfvxcTTdAeUoO6sMTxhmi8o
rWMcEqKz/2Bn9B8NjbYj4Kqz18vS7iwgtr6P06SfPnpPW2LVg+uj93KQZ4HkYYjxdoI6RA1793We
6hsMjTaLQ+G8KUmc8yKrTA3dNC5QE0xmzTEePWaF/cPYHW04xI/5w2SPkVWYh3IKH40iRLaI34sn
GxqpN5hLONgwuzJF7e/XLOb3RJrm8YNGa2LkPszi3jtv2p+GATpVnjP4e0Vsbr47F9lQji2sn5aX
IXOQYWBz+4MMOaeG+xPHhhi5vTOr6r9uyxQTCck5oR1SYwbf+pvRcO83QFSSNYSO2c81o6TN4IGv
FNm6Ano3qBZINWyTFSgR6mKGCOBJFfBQHt1XCr5BmbcoQb+sGlezjM3hZK3SpXSgIRDLtjxhotMF
mCs675Dd6CNzpcMyaQ9FDLQf3UL5OETbPc2chwRb5z5/JBiGCdAZeieTyB485ulOzGZz7oGB/Fta
ickHVrg/48XQvZZmxSFP+v22QFk1mpenIhhSr6p0GcloWm+QWxmQxeinGUESkQhHo6hc5YcbPL2j
6sItzCEAzzXaKlLV4HXso5IwcTzvP1JaW7nLaq6/SUJRfa99/ZgFjH3N73Y4azYwnLhi+LW5Td3j
fgiAk/hF/MH7UjUAWo5caaSHFPdckR7TAOhUx273smBfhar1eqTjLMBnQMddwhi5fKC2wU2vA2EQ
AycwZ/hF16iG34uph1GNTdTSpa0Z9kNyz72tg2/JTK4pccVLrdrflzeBrQHVAnJl+Mbu3CjpU+g8
sDN2JZcSyR6cDZ0BYb2h5dp/NOf2sNub942eiw+OdLArQFWtwbGM8oiAM884Yd2SUmR+sUjAdmFi
Ko3zskO/6o4g300bjqoME1A2Lsu/bZcUfge4z44HQ6VM0gYOrL6IJglJ+8Ut8XK6nNn1WtZ2Y32m
HlJ24+oTrS9rtjtsweZzHYnRpcJRMyCEKQHMqvRsz34lNt+YFcX1jpmoK80+5IZmf2BjfKS4W2nW
ldg8H91mB/y8hTaJ8eZZt26MdpyLO/zC9rK+k9g9syeH8x8XYIPj09ka/ExiHKJOmhGRsnH9bKgk
zIztsiYuNMKLVKe+vBwlkzaNhHhjiWM7ryfu0+8wkPRR+oU12H4TDRk1U00NYfM4ck276g47o3zg
xmMosxeipqExWd4L/4MhQ6qXntws7mDG9M9379LwbWBbS7/KcPlgeRUHoo3kL2OZ+9AcVfZNTd5r
dmu0iA0AWQaH8Tv5vhMQEDQTEuiKwzBBDmkoGDFcp67Uz2WJ3beo50aZiahusIE+mYncaxBj8fS9
32ZvGqqqXd3ZEnFNR+3vZOQqAHA7FiKcOgbpH9XT8XoabqQn76kkVmo8ALdQ/GhBY4+O2A0iUO99
2nsC1xmeg7bX4Fy6uDbzxPE8/OdaLZMPPtuc1iPfCc9flEo0qEMHpj6bY9w8JAFw0D2hzkHxCfU8
wGZ0CcNIgK3kZsAPYql1Zy47iAcnvrUcVM445VrOEh9IAprTRCU0wKRot6wIWgLB58sT4b7ARhDH
n1Nh5WI7Y1iORLyDMmGSImx4Gafct0CRc/aaTietUYMJpWIj59cllBoUSI+V7D7ndNOHgvuZQ+74
PK2C3Rf5TJE9aSLQYrWB2Mjkiu22fG4CKtYQhStUoRTTMm9Fsc39XGH2I9K8ZFzoI19OU9v90K2j
mmUC+DSXfm0VWBQjnXw+BKT5OeS5D+Xl8lOfYKDCAaMUEN9EkyKFxZKylVNBvIwOn2UxJvgswNm+
f5D2ZJxO9xqQhH2RglwLJ1mAG07wAlBkDazPNsbfi9tAJoLtQa7ILTVg/KP6OvSilinnOGHZDP7A
lphTP13S9O3AelyyNYOJyf66HIbISP0y2vZ/wM5GPktU9xbd4ZlUtaX93X7b38w/JpeHhYTLHaiW
ynC5HuEP6z+nnRB7j9gt+DVZf/cziHAHRaA+H6bF4YG5wOgHRyB1L6ETtql386Bjw7OhqCQ5LdXt
yoPgKa3UKzTWfhgUuTv9dHZVpTIIzR/1d8aMHuEUcbO22LJVlZA+0RGmiHHfq3EjUkdtqWWiIgjV
f6Rsw+d/UZ3G5enOLFTihUeHBd1w6hxe8Idaj0fGKxt83f9IOq8dZ7F0DV8REtHAqck44JxOULl+
lw0YHMhc/Tz0aKt7dksz/VfZsNb3vbFvucJUDIs6zmIKT0CBprCRLphywIGMX/D342HSPcmB2ARI
5aY64U1MDtSJo2tEgMGU0E+7f2mEIOj2jN3PYvP7WilhH3F6xYEYGCwQSIrEIIG8oDkZgXcfSSg8
+ZlsWbebLYUckgV1jV4NXs4S/M+PNgfAvL7pTOjQ9MnkZith/g9hEmrxgYgDRK4ancsPYFL9NJDz
239spNNZMJ5dQ+l+Gu8bimi1ws+5R2UzWB8CXVzIUpqgdsx3j1cQB+/WHQy3uHIlFU06MhrpSNUy
R0qPaKU3v/VkzuRipqG57/MzkuAMTQJ66i/++Sa6O8zrzx/GeT7B2x3NQ0dgam1lAYQEGVAR6tc3
VGZYJ0jpKQYYfJGH1DWQ2WEuI6t2kTPKtrsJ3m9PWBUv926/OJnOxjLf5r+VVQ0Ef7omXxGnuLQi
KUCT12kWmGsl5M02olcy/eZ/E66AWnAnlTVgE9SRR8pMOYzqN1aYqv4rjhBWpnUb6deXN9YRva8w
HHBNpTCmSnwdLqd7QN6tFDIHRa8gWyUr41RyQzAUMCJCr2ih9Kf88cy9fyanZIX9+Xu4r4a/GEsg
iHSICjnfEfbTORJ0WO6+vcQWySf8LpqFjDhPIWHzS/wFPmL/5ZIqs8i3j1A8ZhEdP2jyjOM7fEUJ
YYmZ2x8VUGWQvczlIA50e+LQdDIjP2GpB+bKXD0XxoY+tJQQCNwj5JHticCpmY8okExI1ktGSkJ6
uW/ZfWd2aQCQuk91VsAw6tiKlxLh3m7n8KkSMeYq6JPDnhuXrMAPmAzajmXGla86kxpuxW0IYMSK
fK7PEmb3+1zePv6ktbLmEsRZ4Xwd4dKECIOfs6/PvVueES77Mm8VctSdfH6WlnwWvpa+mQTfo75U
z+rq/bIbwBxg8vlkTkGE/K8kvQQWVLfESI7UKJvrF41CW8QIwr4LR2++6b2X7yXrJs0+8xj9UR6I
J3Ndzv8bc9BoK6RFEqe1e/gqbNjg9PPBYYkislAItICYDZhKooW9h1NGlZdDkD2cl/td30/Vuo6+
F3WmzqpFFt2j90Kcycd8W6y/oTpvltJPfra+G0DbUAiHn3I3HL4Qvifj9J5Mu9zmI8t2MNCr7zOU
T3ye4HGo6Rjo+2n6059kYNHfxyFhDDOteM7msdA3IAxvpmd5JQB5ZXtuiDsT001ecdhsSQphqi6O
OjDECr5dDZ7H9Pq4NvwzWocmHNa439G4DzxXPGsuP/K0IYzyZYu2EHJgym7yL989NvV8cjIiiDFY
rINBRvziOZvY31FOsVOWcjDWcODtDCau4T5m1XLimsxp5jr90VB7SYSe8i0M6wx1OgPx4bVLON4e
y3RJIieukAr3em8rVurvBbTwxMR538X7Zq7SW8w7thf+PT2B0HPtnzmXgudJ2j5PyV9xep9Ez9gD
z75P8V70Jgvw4fLvwcHwmx0S3Ir3g7RF58uCo4F01dPvqfl98z97nj7+cNb/va49ikOiJhePvcym
j9OLlHStHTuy79vn7b4t1DFML4n6651csauA5HFmnpMx6K0AbLrWx+deX+kB+5pmyxTC5rM75cha
1IdUcDCgzrMfISp2kz/5g2qDXhhaHUoYqNd6bCpKnDd97LBj5YLQkHL/Nphniy1KPURjWOUQC6nk
KCD32MFWqWE1104sfKPkwPCKoP2jpYLX6i8NksP90K+fpwKnprhRy3FyUoFD31OZr3vzQugf2y1x
VWMCyT1KPe38OZq2Rq4GpFXKHfdf2o4QJDYZIHmURyiC8604E4CXG52u59Qzg4TDpPfr6/iv4MgA
qA5I91yJSE5n8kaApi5O3xPbr8yR+FuX86TgxPBzLdSEQCILlHNafdlqEfBx6pCdb0cTZ59yaViD
7ugJbhNkhF7LCMVc20/j3GG6U3PCbmCXDNM5VWxFHuF869HASZQw5X1GveQx4ZvkwDKLueAmVyP3
BX6g0v8nIsUvx0ZJ8mcGjidY6yuRN7GD4sATzhVx1LXNp2PGfi1iYyZlR0gdeGvWMCsHa0RwRO4o
iMnLKtaki2fQdERuB7i8+TwNS9lPKiaRad8CDH3chzkTOrvR1nWD3i/K1OuHVA9eDvfJpw6WLwGU
s7AAfQjrD4AaMErN8PF92txEWZA9bGEyE7wyYH+QnO7jlkFty6cnttxynscsZHVQgts41bJNbFow
CMuDu2FR5hgZHFaU2h7+4PLnCgEgj0vJ0dmhFGpcInfvFiG6puF8+7B+Bb0xbd++CdV+q0i7IiwS
PY5DXfz+uf/mV9g19UjKen2/Ex4M+gak6/L3fkrIbpPNWM6SCyApj2//8CXJSlrnrtFsue4Qjnce
eCQBL82Vxps0Klt/uD6Q7NPjsniWsxjGBIanXQz+fU1BHFqFBg4Glzeh7j6Vwug/4Bw2/CGjn4CT
DSkYzQ09OCKKSSCiY0ybkhhVbzaCVA/RTorQPYv8BbjA5r+e1NQiWZ+nk2QrVhqepBh4OrhlCyxU
RdA07nOLoKV8hNABUr18RISPUJHqjOdV/JuhBt8pa0Kn+lWH+GwG8WNVM7Hxv+xED59EEn5Bs/ul
xSy+H0SS37/TD+eAvk50Pz1k3OO9n5OOin6CxcDrx3wZJIJ5ddaWKc8kBPseaUM3WZhqBAdM/EmS
LJtqKUsux3gp0Qa9VL7bB4/4WRKn3kDghuxgI6gX3bbn6w7oWRh77sBe2ere1RQVV3J3UBpNWEeu
TCd6PmPfzOeACUXh9OJStt/hu7Zr8i43pH9C2pAr3Nm5eDRiIlinmTB771OHHG6Uq5yYXAh59OkO
3b7avNG0GIEJ4rHoXr4AM+dr1AlhDSO4trdy3a/to8bLfxIa+4lwBbQnevvx/HEEFbQSUv39BgmN
1yZL5eGy1I46+WFK3VDmFdVS1B0QGZBW5m0i77Z8azB4muS8miCfzMfPLBh1Y6NsxH1jRIwhyS+M
ve+oQ9pk/FMDgcVddj//XpBR2Za30E5qT62nueA1qqfD+nHdgLRbwhL6CLYdWci+eDH2AZFJDlep
+ffRLBU4WkNFQcD0X2MxGXcMzdqsQd4mPL2uDz7Kr74X0pCh/5uDd0pvL2+2gGFjSY7xculMGoVB
D9tofJ7XqHk7Lut7w/KOno79lvRdj/VwI/4+WO/A+RVLhdb6Hphv+b6y0vngr27tt+hzST5sXmra
K6Y3FhZWTG1cgL76FB4mAfBad6hBYVP66eRp9ZL97cGfLRFYlq2Kkxio41SnyHUnUT7XF9z8nhhM
dvFOXamB8W+ympwh2yHVlOv3QfYTuD6IN8sdmu1rhQvvLBPzYgMHI5/EtNiveqT2o9gPnIkZgtoj
aOIET64rHUomR+gTLIN3q/z37exStqXvtPi7B8NGxxN4BmiWd5MvoumBKFnJFhb6umKSZCEOtIvG
jYKNnHYoE8qAv9vSJv1TI0Lc1k3YAI45CDlZP7+zZFE3gO0wKzYUjLDk6ck5zfmsMIr4H3WaCoCc
w3hSvW4lDdYA1juWpN6ZeCoFbvBXXMaan4Xovn2YuH28QmdIkO3R1EcGnWfxtZfQjyZc1/yvL/Wb
U+MOCWEA/H1R7P0O6/u8CgvmobfDrnHiKzF/0OlNDdl6Ik4TMMByNtvgYuMo7AmLyjEvQ4hLID08
ufdCgVo9g7QQT/fIKzRoURhTcD7zR8HfnjlkCqUC6q/uycSMfn/uKwN0kJP6wFmC5/Mzr+d36wef
DiQqy5+50lYp2M5SR6Gwf+wnzLO+EHz3ecRkCaY0xmcyd8kuoD3S3i39uGNG2sNLjmBdbL1EsOLe
OOsBVyBbBPenvlJ0J16WR2PzuZaz9JbutXN6ey444UBcGJIu5stFTCAzsow0wrpl6N696RSY2ALJ
cB+oAG0qo4ujuuvp9CHSKRIxHrscLQJJnzosDi8RItvJxmyCkh2fE4CHe/p9bdDamM0i0S/Fa8Mt
9dLD98SquMCfsvXdq6YrsYMD8UWsYBFqqqu5022ZK4qUOGJfm94zJAu4MbNVSLnMaQj19u9YQjey
C3KKYChQQAlxKOPNZCgvgf1Rmu0NthiWQaKkEnsiOxUw7sPP9AW/oEqlocdHabxDLt++OnbfnwzN
wWN6f63H9oqGW/kku+yt7S+sEMlfe2PKg69GgrjA7iAMfpdY/Vb0i5tGkF8XmquXO9Zu1oGckJAr
rCWGQM1ta48VAZqluQphRWsl0ZN263aAL/AtMCnKa5bsDGQwTqHNhuV9z/GiqUHNfSi7GQAUjwks
D4Rv6sm47h3zx6iQY/3oezXoKWRZ67mnkznIZkQkvZd6aGXWj1DvQ/HlD5k3Bv8RqtheCZzfmzyv
8NgJv4sziJhkRRm1I/+s7Zs7X6JtBiqzMEf7zeA/A/Wi5h5QuifMyMxIeWBedAJUHsqac1s5xdJA
oDIXTe+nWGb/xDn7T+Fw7qlzkqKrdQxOjAtgwR7ysJ9OeuP7bFFdRPq5NKgvJt7BKWFib7Vov28V
kXq/d4RnX7sDU4GukQ2r1Ge6zCIFgTjYmex1/Csbi3iZUQ0cIEtrVjLpYnerX7wD1EDP9ohmowy7
dmz/GsMQx6DELjL9GAcQelJoD3n6UDjUSAuS8FgYF2yI4sasd7o4+8Yb9A7wnPK2vhb7jglosvxO
yOsCf+Ap5LkGpnLO8pNSnPeD6pQlf4yiTI1kjfoInAvtLBNizS2JRQAzDHYEWZs+7k5cLt+VzYSP
2kYkLIsXykMGgGyvh62HuCD/+VIxRW50PG1fT3Li0/OHrZF/R4C+lpYwv51cCkT26frF0j9ZgkgD
m/OWrfttvrpj09tBqI0gqSsTDmiRnqvCKT43VTNX3XsdTkBUFYvr5Bz/Q4yPF52TEsRH3ukLxVgy
bHCqhHAHTBa8L0/u/S6kro3RV2k2n8pvA153CtK8f0xMC8mqUJ3MM82RgVl3wiq17rrNZy76TUcc
zYQiMwJDy9n/pboQdVnpdhAIY+QMxVnin4LAQiEQzbs0gdRgqaBmkK+DuZ2PK3255ZEBPw2rz0aB
GEE+hf6Cg4WPPJiA2H38p+Flqvuc132UtlsdTZEcfj5WhfoLvkEP+r/y8FoO3A4/peryTcRZqKOf
UiS7JVAydmiJwmy2jpMACWilB8aatQXJpxSWB4EEtRLSP/iqFhHGH77SwpF4Lr9uETxW/WGYD48l
L3HNyOMI36APgYrfJ3VdZ77IrV7vWWrRbF4a2RalNcemcqqMgH+qBrfO7e7UuCntiUgLO5fzlmD2
4E0gl82+wHE6Ff7lH2pKaOHJjKnQhZVG7DM//ZcsFryf+oFK+PXTE2eSad0zt0MbOAePKhAcEn7A
xvohD1N9O7wDK7qzNpzrNQzqkge2+MUwXTrxQsG7S1R3j0lXBHyBCh1PL8PiNuPm+h5IzZjcvfyf
tDDbabyJlagnOKv9FeaGUx4RjyFj4nnNZhpYOjnG7MjqVO+8glN+8Yn4wA4vKETO3cc67UPy642P
V3iMp2M3XznjGCDIZxlv73d+caATkCURlKSQfY12KDKRZ7dxZOJ04Ke/hwqCv9RSmPVf7Jwkuh4z
JjJALxQLE7DvMVniHsIgkD9GQgPkOIYGZhIdtulhm183UQ5c04BbgDL3x3hL45OQdwPzFyVdiKED
gOcPlbJoDib5RRF9CXruJ9/q7fR1vRvTv+V7Q6gA/1gSuNkH6dN57tvmoNzDOFsLoOAfiAcMwgbH
EQj+8X3LomafnQQlHC4qAxpLeMvSu/lAOc0JEXXr34QZXyPtMd48r23hxrAaQ5QHBd8GkW0JII0Q
vGtX36iFpS0ntrrLYq5v6qosuaBhYTfKoLW1uuOWGD07iuoZqA8A2O6OgtVaPtS/oh5A6GyNYfUQ
ffg+ul9PjQNHqwdSHz0F54NaTz3UNFai+NNnlB3xU32YKVYJIzk4t8UgdPzYsrBO5veEgai2AZbz
wVWEY0FK2BPtHlbuEQyczO9N0EcVRif6usjNk2bKJvHa1ThwWszdyhKBRPvLfNsjTfb4L5qoMk6j
jgaYOwm6TSpDZcNhlCrGR9bM4qoC96hu/150bwtN38QecX4Pu5Hm69oebQz0BEp3mpAoDXy//KSK
cnEGC1nN2NgaImj5fDjd/RKXzrb8JQwUKteAeVrxqzKOBcOh36pf71M7YZ1Zr9ZTr69+nslOoy3l
Y9ExjweKeCoWemonevh6h5MnxX3PzK2/M8ElzpnvXxy//pLrFExTCe6J26hLEmN7LRKpTEAn+LHk
+fPWxnZ/bDIniyZXnj4GEj8+ZnbufsR5DAMk+zW6u9gqE/e5p/6BWmOXuWhIQpHqbRqrHNSa5iqW
/S+/HMyBHnGRoGPXdL+gyoWxXAiVjEduLjKqfM5fBvAsC6rnJV6bdBtHlNUxhbkZ2jCcCQj0XqgR
+wda29VnNrSUrk65s/MaNxD1QPWRP+fJlMrUxo9T3BjKsqhGNdZbvRGSXT9mUvsdwx0lkxFwKstv
BSSYwUtVaxGK7jBx06UamaSP82DAaE+HQ3ZC7YR4jzTasUnAuAJT019BL8AGMTuABUnsyB0Rd3B+
f2004YAJSBgIEC98EV0WuZ/PRcxe8bkQE//q5kk509SVvFHfXhzDqdaL+Atkg9mdWbXLXP2x/Fae
8sR0Ed8XqBAyMiERV2xz1cvScLKXl+KplmyFqnRGNnh38Zcdr4NoYDaPpyJ7lOaQifJOrGTV2myB
ZemnSxld+mfB1P+pSTGpKYPB+t/jO9jei8i84NaAMw+h3Mv5d1x160DZFyE0CMkINwBgl8RQi2NJ
jcqTDukqHZv8X6w4b8SkEo4iXrzFgBx9WfzIJxb0TLN6dcW5UdGPCGT81nfiyvzO3kUgUfkFpLDk
U7nwiMPqV9w38EZlgIxKOlS0/XKw4Cx7hybMsmkzOGpGlA9+dmh+BZ8n9p95bqkFohnsNkzo8Z1W
tLFlNkV8wK5mQBuQ+wbzD1VasDgJLwJNQUSBRPQrbNPMG8B+ToDOfy0c0rpx7s85P4N8R8e7Y9Qo
4UTg5SMFYnLxDetdJUZ6QT4TRVeCF/8OfynsGfNG4XbW+WuBGrUhdxBPlNDv+Emm7UxfkVxepn4p
hRDQKsaVYg6K+Oz+q6BR3TYsfnMumOvATWMrrPZnVg9NtWnF+qazz1VOrcf+TVOn6A20MSBqYGYB
qUG63Xu8ACWQ54ZAco4IJ8Vh5xOaj3BaWbU+lzBYqjhlGmFeATtKbIkAmBYrLuILBiMueoQQ2eU7
RNJfy3ioc4cMVknnbaAf9B/6F4n3upXcyFRmJIB0iEsK5nY7u2aih9apHhbDxyb4LgYSRuUJBw2U
hrrov45CyVa/swL52AhNTJuJz4UxMxjVdlQC/iUgV/MukpfCzgRugOj5tuETldbn1LAvMuzYdyxe
r1VrPG0RoEH7LMp4qd4XvBflF8dL9/HTII6dd20h8swwcvQMdXdS+5mqe/sL3AzV1IV9GlFl8hb8
IoYfO3xbjGCSZsmqZ+YbDSKr9ZsWRNSSrwYSrP80ijK8SPAIxLX8cTXbnNcE156ZHB+XXNuDUMZL
TSOaKSiPXYpm3O6EIK+WLDMzho32yDcztkSCNpvIyZQoTyI1W1BwEL94lB1TcZTHkpQAeezFeTkz
ngHN/DcaD5gnzbM/FlnpsOB7RCW4XfBGpCHRJFGLezXIZ1TCnfnMFi9gTNg3AjkchvT866IKLP8g
ICSn99TLaLcD0paM/eePuqZkqQ0g3VP9OqYDjxW3/BfW3ZnEJ9q7uN7uthJQ8EMAOhPAMcdKd0Kh
X50rAaGPA7dB/N7Y8IQgDRRe13GaNHmUDQtmRETzHKb7dD7Am0wcxHA7iM89HknmUQ+v43Rmw2sQ
5f46VliP7AcCzZpD0kFhJs+/lBApm09MBzdL0spA0jbB7seWhS7DztPwQ+EhGXFTPQKjYZp/WPFF
xorXElNg46lT81VfLMtQvnT5htYEVpjit9MsYHtRdKRm2xvLT/WjApqULi+hP35XFBqVrE0gI2Mj
DXNhzZL2nQuDNfxMfo/KxDZAKZGDFQ4YMHEy5rRitKmdO7TccXK+mU7L5YNmVF4BICYL9R8JvOO8
d/oi6u0uGtVDqJFZQSwRG61mIT4CfStdORAsaaMtlNwjVgpwi+XYNy2VZJgTTSxzEZczZ6iynmzL
jw0hQ8/pPFHt51Wnbiq1GzlIEya7KbKfxhHY+VmVAW/a2YsUnB4PymgJVR/L10lfANppvdVKNrZc
tAzDpqlWIqQDryuJC08Kks5D6kt4K4ygyG2v+1M5rH4npZPsJCvfdYfkX7Krh5V2gW5vVxoeMNBw
r9t+lvlyQlA2Fhm81XykCJEBhbvoy7D7sYeQ1uXP8/L+u6uEk/r53EQ+8h9UzQJH0jQz2DT+2G23
xAwqpetxGFxoNd/rxBbb2RA7/C7K0y75Y/sVFt4XFooZikDmTT7G0jH3OfBSdtIVT9880QBTvocS
Ik8PZUMdlW2iBkrhDqyiZ6XesKzKSD+2zNUT9R9gCatDQtZ/4tTZhusz7ex2LpP6R0iZRI/bjxDm
zISqlVUM/+O0+VNyt7olcVyT7Yv6PBcxCWzIAG4SlyiE7Zqp3GRk622WzvtK1a/d+5B0M8B6Zc0U
Tag1tXZFWLtQMiCqb3Ru/z7ueFqPBJg8Q98GgHZfAUkiTUQ8oJ4G2Jpy2n/DhK3LsGOWLAsEy+NC
q/bdMlasatNPTfhDFlrhZQE5x+gX0j0nsmCXO2lBC0+8YRX5bCfL4sYOzlcuLOkRoojuu4EeTkA1
nB/Vp0eO+G73wcMzqzxQVqyOFNyRLIK4TTukb0xt/pd05sFB2pLnLkmAi8ef5lmVl6BXveKcYhkU
r+NqpR8KtJW7u3W36gb/I72sgEwd2hbNfyLymL2Xo3BhYN3CUk8ML3MVeqjnrKVLDhtLyXs8rKCy
iPRArMgRdn76L/u1Zd7dUvm1lu2fH8V6/ggXQqOkNY/zG4cXcQ4uaq7Myy0JGJsYRv66PmfI6RE4
PB5bJKHEQHXkw7065DYT5IX85WPtLs4TvsrO7tQDQZDPICZRZ3DNbRNjgAHcif+0GNiRW3RakZ+V
WWD82hWwhwgk0iveb/8NyGV31IqFHXh8uivv9PzZzzSCZOmJI3ebJkyRu6H/36WaQ/UHo1/e2YNx
/QLMvnirMHck6ztLSITvh5radkxuASnv0Oc0u9arIQMTu79AiamySxAIOTya5r1uL3wfU2XDVlUK
gZosOYzE2McAxX6TjA6Rcw4lRqYMam4DMTyTGNI1wk7B8yDSkIF/t/i7cBCMLP71tW6QNwrXV6jH
Qa7jC7aeZP4A3X8Hu9edm4rGq50Lia+TbvC2qid+/fCBWgPde6iEXNJTI7M+K3kMa+CPKglYfu8r
ZpIx0ghsTEEf83CK3uW+RcDcq2fthKNExAEPJP6TcQEY+JeIQA8B3tEcQctpwMyYooFkF9Ks3ZD6
1YDMPNCCMzOw24GKosJpSISENWIZ3WBgu9W4ddr5nTxGEH3D9tRdjZOaBfiHQWCO8sUbQeyHE5o3
MFpm6XgLAPohsej3MxdeK84pZtMOOUbm8p6JAqpJkt3o//Kx1HhQ91w0FPvRoyjuVNUSBOREqBES
9YbEtoYuvUfcRi/KT4jkRLcjBh3Vf0sGcREyrxmCN6jQoUCA/1kiFSnYtyJQekRlnKLEtm5F24Ev
I38HBhF0n32HOEv6i6nYAklyENJQAsMvcjPfG/hvQbHR3rjPzBbJFpgshLt/fwX6ub4atduRbtRI
bglKtaQakMxsYlKcx9tlmZPwChdzgMQH/PB0AsN8avXFJHHldygrfjo6AC0z2aYIdL7LQreKy3dv
gqfw7r/Or8ajcHtcGJhGE9lRj20k8UE5Ca8NcUfY05SdjgnshdR/CDPakRBJTtEwccahWeo6G8VK
G7w3/DoB+h9XnTpqQ1nbWaI7w9yP6I8eAviNXWgfC7iwyW0B2M4ZT2eo9BYl4aqv7FT1pGp1i1fZ
uHRbAcFGpH+h9p4ivvrcfQL+UcdB58I4rtKf+/xD+qs1BKxaJvQaAQSCNzK9oyuyXUHuiRBTym8f
cYU/Ra/5WvM3SoKJg46oKGcAPlzvIIDkFQSwhgpGMkSaOImQwm+f6Pw4sFUU3LxkKhV82Ilc/GPS
mGwSq3bLiTwmCvXRsqvcvWOGn3mCR/m+0ZMjwhYQgyjrLNQ2yMz/CuxQ5NbZ1dJAj+IA+O/FyNip
u24N+h6DrhGgd+dIRCEmAvHDFHJbnnJq5Zhrh6A95ePswJ/t14HKxgso8plrVqpNm5+xX4S8oXYs
g6cu1kTd9Wte9Mtdmn9+yRSQdzWrzvIDB89aibgbKtxKB7cfnA4x2e4lR1X0fEbt00HvD+yAdpD8
RSNA4w8F37fT7pqvMe+OVF3P5LbLGx92dhxsdKcjn22mvlycpoQ3OsSZhurtwffC9Af508Ue2fkT
0kTwG86Ed6jAKpN8gf72HX4WnJeF2wh2fCBOeEDkDC0/ZnaQBrp6QjIiJEfL/RQXLdrU050he7CU
/+gxXsQW2xyrBZoXlID65WPSD+RBzS6Rk+5wUOk8LQRZoIpk4+39UaWEDrE/Cyg+yNSgk0QPMxwt
SHzwij2jz4DDcRRR+aMnB/Vxjeaexxbs+/4O9Hbx4gy+xqA4ii2gUOBzNFgAsyhzmbLP6F/pilNd
5KMxFpnHZq6oLhLvCcPV1WhAmqDSmCuBXY9s081RQHzhsqYJG/j+bCFsFNQZtG/uuaNMTF8zHO70
nBGoxHPezU0deVXKgLCfRMKayUepr2V9giUBwJ3sGHF64fr0TTR3ZOmAxlkcnUQtOclapcCPDJGN
sHg9HBVyGRmDOkE2li/kPXbGdlPyZ1EpcilwmTJcrDs6R3jfAJxt8NI+wm8fcvoODqCB6UHTGNT4
mL/vZm7gHZPd/HdSYZFYpJtzsptCgGGBhcJ9HGiQlnj9CXu0MuKC+b6LlSOMdw+oBDYNJAsKztnP
H+M2Qu87n77kcUjNTEc+N7Ov7Egvv15wAO5M3Gyyg7wBseyV4iHZEsHmmE+AYZboyMeEgzdnRqh/
0VV9tx/yxD+kQU5GrFBsFtwpIwe7MFYGNbI3bhgkLx1LL8fLAsepzrOHvogbn72RfNZRq6J9SdJy
ihLpKI4/u9MXn7UK3Vp6bMjbFwlPQ6iweNlFJLYOFz1FSG+AJMlvyIaXSGprW6d5B5K2xwwzoBB7
zJJnMLmRx6tDmiFaroLJM0ggbjllCGIi7MNnqlLxjoJHRYKxrHGiI7/7LX5inMg7hr/ne9lRF/me
lWwVoHxrbCPCnGZf8hB2kyVKVReoYbV8bACfFWveIzwBh9N9oCIocQYKaqpADnBcweCcUB7hmaUw
WUVnTU2Zi1QNC9eyL3Yv5HzcvKyp9rGcV6B+7z8k0+jfd48Zj5y0aNZfxj28n9ZwkCxEM6hbU9+8
yXZvZ/OBp2YM1GXnIyMeChflC9zCGgMoD7K8Lf50gou1zXQFbYw2pfImscuuowNSzoqMziY8ZI/r
h2YC1nBcLbtJkBbBREEWQkLZFl3JEaOurviyajMF0bQ1UbGtjZFU0rRq3ft0IzgTYkD3Y/GLcsQ0
9uL1mtVsbTAd6PSyVb3oL7QkxCQvB7Su/cohaz5m23jZk/wB9kzygjFK7B/bVLug4MjanY54gdhU
Bt4uxKXo4Z/0G4gM6/ZwFS0qDaeISq+0YC3AcXYVVR7ajCeVH1oBYfGqf5QbIyWYAD1imGNY51gL
ZVIdLtmFGBPduVNy0s1ee4J5KT4inOFlVdLUjoQyKLS/bBT8g1MGdFgZsqscBx+ZjOLrLgGzVCVo
floREJ7a5W2gOoUGHrwjyhY6mIPgmnA9ym6VWVx47HUE6KHYZ9i7yYd7xsPqJMbse5bGURY7aXab
CH5qYkMl4yqz647F3uEpJxSFjC0CaLJQQHDn52htO7QfoHPlXHYl4wRdkZdBT8ITh84JIduqDOLe
Nfldpz8IPlOcayvtj+6q8xFUUaw8/KKQpKQuAetx6txXS0qvcNjl9tT55UsnyND5MVx64o1p98dB
24wEMascDzHqs87WSFtYIm+CUhW5zPAHOjxO2GysB75CCyVAvwjv6Ie5TjOkDyk61COP3lHeNhbR
7q1NYvP8DCeLdNEp57GKTBWy5/50YainKWkrqHxs3qC2dMBMv8lRnXr00dIq2R97H1yMd2iFNrlP
PWwN3pi7Y5NYEqX1D78dcSglYc1JwBipmUeeLuFgUATst0IAjR+jDpTs31aeJyExcI0N+wfwJYHh
lA4I7R9mDm2KKJ4YgYA3fuydwLvYolAuN/EFRiD8jF3BcDh2TIsFMzUcHa4JsmhKRxU9KRJfTmsd
jMXX7t8WSRDMArT0EZGcTQ9+P/Lca92ezcQ1JTjdCTyKvyqA9TkdKm5Ahl5/vt9W1fT4dZBhuY43
V+2V6dy6Y7Bj5cDu0dvXdyRh/q5Wg600XiaNNEq3+//Dab4j0akqPgAHbPMBouHgp4/lsfEIPVmG
DHaHWjBkqBv1U+Or3v0Xar7pVytdC29QANPpHBk9Swhy8wrvwu3rs0lKVmw3R959q92XFuY7alF4
KM+r4eV4RMchMkMZxr/UexG/TnYWCfwbjEIUmG1Y/pEDZbOBfL5vQwgsNwJBMFv71NkR/OjU3ZHI
GQQoD7lW9xsUueYRh1l22UVpOr2Sg4ch5bojiQn/vuchQx9ToPj/AzJSXROUjE5YJ0Xl6Zhbfcvz
w0BoQxWAikqnz4ElYcUAb113GlsHN+FrH2tWEP8jgHNk32ycglysDNgNgWokF96gHzE50UrH5d75
u26gewoFIyJALiGDH9M87pR5JEy5CKmmwITOMOBIx93Eip4rYsAeq9bprdPi44iXscr6RBR1MVqV
fH7sj0fG6H2xkTao62Skak7xwzvnELwZwjmRT/TzwzVx5g/azVFzI1vAi3IcQs4y1TnOj/Vv+tfw
1nmc7SaYkD1v/o6cDwTJ2vPngR6nqfa0iS910EIym43RnsSMkdsj4YgxN6bCw1a1h2aGBhInNS2D
oxSQI2x0foGPw8lyK6j2GadDMd1PfJQy8ziaz9XpqjyvOIcWasS2/iJAIvu7H8hK7h2uMv5vF728
Hf9GPj93bByoQAMz/p2vyw4F3j/CHoP/kXRmy6krzRJ+IiKYh9seJKEJhJBAviEwWICYxCjE0++v
147zxwlvL9tAq7u6KisrE6IrOgzzNyrbYtyn3aBxa2hc1aUffMEQEPsjT7rx9WSCWmxvufwseaby
xqwWr/j+eMhX0ZJgqhZuAD+LdV7dRXKCjOcUd2usukY+33TZXO979EHvYwxBhUk5xJLHj5DC2afp
J+u/I69UIyBJdf377EpUvd9TdJXEE2q23iNVXOvdbGi3a00qE/CadOy3cGdH3JBnlzzcmVxnTV3r
xgZu5yq+M6P382UGkgE2dEXM+rQ2CCwtPyaYEI+8w6KQ0XYwrbz8SVmIdo7IocDL8q3pJkTgJoom
HwrZS+AI5iT2CsOfXzQkfvoMw7G8vYaazAdPQScVZwDuGVaVEVdYwdyXsg+b1Lz7fm3zX5CimrqB
oOL0fFE1nDDJYdlTCjAriCD60X/fUTI1GuLP+c8IvyHjvqSNzDbKV6DjgilrsGYaN2lv/PiF1J2/
FjQZJ3kE/R37kWCw/GEuu/2wqCuYP7PMhOETCHG2c/pDuX+yNMhkfR888ujZnN7SR07b48ZEjgXH
IeJxNscNZzdJEYF1C9mA7F3+DKbYVdFLBBaDoQev1GZCHOp8fEaHxuj3GgIlCMj4t1qXWTMnxwvJ
Axlv5Co36ryN0H5zsTNARxJj3e4SXVi40mYbgheNhzhioXB0kwjS3uyfCaoo1c/tq0dtejvIFhHh
EeDjCN3Vyt1Pv5PGljkodMyXTQBzhIGN39Mx7xS+5cENQMnuke76avR7/AHDnRoRVTOjBhQGa5so
DFTAIPghgpVaWHeGw/exfQ6O7l4ZYi2EaZSh4TfvYejRrGiVkNVlebI6L/m75Pl0cD2lKsCSTBMN
P+OOdV7TCOUN0qhi1NBt5k1cHBjoghSEajK0yvlgWZJ5IuawaUoksOBIw9YZAQKhd2KsNw4h3RDE
xcztt+mwq7tmAOCNe2mBNbKm1wbrYW/TLINy1KOVANvnC6HThnFW1QqT1/rh1/kVlwXmHttymN/g
dracI30CYscvVh0d7sKdpnRsMbnyh7XlMTFAN8L+MwoTv2QVekaG4CPgfxgVJSirA/vcYcgg7XU9
8lAQPK4oks4dgkOrMRW7z6N/E0Hev8zdzsk6J6xp2dYjkPfJGwVdbgjuIvwOX20PZpf9nDfz73WC
Xnubec1pP719iRnN/Eq0gv2Aj3nA6ocMEk4HcTF/v+33Y4zV3he1fYg1mBUsA8ZtCf8w0EYWCndX
F4Sym3zGXO+tu7ObQZFaPsct5MHeHdlZYoTD/QVTq6cp9770aNmWd4HywiikVTCmEmnIyWo8JhNt
XB3mCfultcKA0OwYNviF5LNVWaeXY0jnRxgX7GqSTfwQEHD6w7xslVW4xwzxJanhqTClOrBGG8jE
dwRIdtbNHSwgsKOQ+qX0UGjwATjAGISLCYJt0X3O4EOfRTOma05/BqNSEElAtjN4xihoTxpdVwx+
VjCw5J17jlmxWu8RAIoA6ZsjOAvjK1I4HVPiDEf2G6m3JXAzld7Hqg8/HdQSII17AM7nAC9EwjPC
Qrr1u/89+CA1/IUdMzYSDo+hc2zoJ33potllcEGhRZ5+GqpEnTnqIgdzA0ZsLwotJaPbUDxe03e6
74sjBM4L8gtUZ2sz5sBUvPHMJJHkHe72MwoizlYr4pZ6WfsG7Zl9cqzc9j4cnRkUCFYWmnMO+QMs
Gjn6HbXIinZ6mPW8q11VYOUU5rRwZv24keJ6+EuXY4poVIV40V8fHXU0JVsw7d6L/tNc/WxHi+1b
TAaLKkSl/EJicAv3O9X8qL6r8GS7pWivZoTyNvnDnSwMxA8EFQm84R/oP2JRaoVc2rzrfnFmgyu9
h1jNzfhsI0yDhCTWt09IrSiaWsfkg0QEeq88GcHOs6CiihlP/qjx+Sw2NfE/QmfmoNGVnVQ3tKyO
TmHKt1eA2Aq/y+jFaAbNlYKq5T8Qg4WfS2NpIIDa7w3Z/wjstR52524fWNC/Od+24NJTNDEmYg03
FwfQ8L3APBHRYw6V02Pqy/k6VVfMfxHjDSezTtDxyCCous9EPqYIJhRwd4jUp7Wm2B2AiiOuToJV
LuoJeFtB/syk7YCD0Z0iRHrA/1y2p6iqjhAML1uSAXxrjLiQLOH9Gk3aBpOQewuzKghLh4BzkZDR
Ti0yihEPWTRYPINNgN8SxYDFeKpUYm/QczLHc9KdDvuQqVooGtRqBniEZjk3qn9DWMCG63LXdnPb
mQ1QUkQTYXLm9hAzgHyH6XCC0jkBXke5kagAVilJVWyC3sUCyKj+egNzAfFBGOT/XBwmfmzuJOZa
BolYGLYmuFXLNRPnw73HrEmNkAHHsVOr/stp/EFOocy6Y0vnn/JvWDWw9iMpxngKiR5JiyhncLVD
9AoaaCmUWEvzTDnqIKbucPqwvlLvtrQcm7g2AAR0J1CSr8Lfp8O7ysRr2XM/+VcuUBUtjYRj40eC
Uww/xs1pAEsv4iaHVAkQQRVHi+3woAH3TnfQAiNmqtklEIDo8S7veX/D0btw8cCbO8sehKEdmPx2
tfmETb97V2vo4yFoKL2pBq1KxjNX8CPXZZ2cp02OvoXzixPXELCMlP/45F7jqi3hJx0296u8Qakc
95B+rcYvMg6T6YjS5aKG2u23farfewQlI8ATV6wgQ9ppP/kUYtQRcPJhdbXezusp0t7AP8BMBzpJ
hoXky+LPfCHBY9zOWyeDSrgrZpqTuPhz+c3kZNOfsySKqJLpUlX/Vl4bTlfbgw0PJ3NnSToKknHF
Q9zGFtZGSq+BlhiZlsOIMG1LV1b9QNJaRinhYDW9LlI6uPJCqJSvLXNGck+ET2kAPr/wUMVqU/TF
AsskgNE7zN+HC/+n+ZLXu0NFGx7aahCtuLML/8ZgCJo2nZPG8qq5AesHrgI1hPC6sz9ptW2ip7F3
DPWTpjRrtmgydwxWS0db1IvSfO+qMbbzOllNDdIZ7/IXZezJPi92FnQwM3HZD5GFi05/NMngBpU2
HAjozMrIoY8yD4P23ItGNJY47vYbfUKHYF17EjqI5/Dr7QEw18uB88wTY2EYEadF1GHA1HRRF3v3
FMFuYnp3tzlMwHxP0WGSDweAevpUaIg+fzyDl4hfDvQ9WrdVfN4p4jOZy0GVlNR26w8rv+kzGyiA
JyIPTb4/OCfob0C3wdiHMcISFRZ5UNAz7ZcDGaYZQWe+nrFOeSxasDFeGmHYTiXQaTXTjAUDo7Q4
MkLggHmaMaA4EyO7aVuc0DQcWcf4Xc4OK6tzcBKXR1kwE2PeSZt2cR0cEVpB8WWkhnTGR05TtXbo
ys5gDo3A+URTjfIj+DS9kKFiILG8hQO3U+bcnLA2XWQ8z6oM+0czcfgE/1ghM+ZQ9t3nu9Hv5+R2
8s53Mii3Rfhu00g6ua/+DdSSV9MDrGDJXeicG+Inw40oWpz3TZzxjjv7qSEwdOxLK2sYEIVeBzGw
p1EWp5OHtNZzYSptk1oQ1tjWCNzQDFLMfw8RCMMZg8KtfkW9cKhmz5ZGfnwGtn/+2ACF4d+divQD
kzU6y7921h+BBPCvdGZp/lICUGucaEwwfTu//lGkv4GvMKqihxNhqgKwIBaVwtVAM5SG5CHKTjPE
eoqS/z7LUUikRaNbt/hxrsKOeDat38GCTBmv8l9T+LeuqmSAlBbGH6QGMM+P/SjAtEE0GnwUe+gv
qJXpvN+Caj9rQsRxq/YfKY5t044dyRtyrTjUdRFlElBj6f7QVDDQ/ekbHMb0A2EavBBcBDmldJ4O
VZ8Phk1M9DsG0WB9eKudkDIBo+YCuxEjUkDY5+XnRpam2VGb/S/Dmgw2cH3gpDH9hgOO7qeJN4Tf
amJfz0kGPL7SwPV7zTFCC4w0cisiGvYE5GskX1PUDzFj7it/86GAmSy4N/Z9D2ot24rp/5XIePYX
sdgBNe90I2Hmce99Zn9vHp6aDgyBpnF2PrN2/DF8XSaZjv+D0tZqh8QDKhTQ4RvgZU2gCwY31OcY
gw/WYvFCabsNg/jIWhD5V5uXX4RDkjVf66t/akf80r9px/sMxMH8HyAFdOOuyK5jBJNoyPY0VoRY
Kpmxc7Y2P6axftg0JOgBz1/K+CIZLXakLAVEY4ZPa7kIh0sGp9wcH9iGv90TEH5hsAFYw995lnKj
/VK4SeyMsDTYAGc8V/KP8cCpX+OKSH8v++qQ9L4WWRgmbc+9wKAQ8G7Z+dPooOCJuC6razzwNk9u
ZmEvLus30mz0VOgg95kjqt8iHHqxc1CnP8fV0m8kvm8Y/qEupRMTUEkcSR0P0gaiyzD1cN2mJ4Ue
BCzCPFsbbN4oMujFPrWz61zjMrntzqLKyXkvhcMb9BetwuFtGG86n7/iZ3R74V6Bxr4PMqMxzMvB
zjhDLz6qFXw9kdnNCY43HTfjAiGqIOPF40D2WJycs3JRLWK7rwSrF4MlHFTUAZfBDGjsnUVKpON1
n6yMXBOLVkuXOr4SHkBEHK65Go1h3jpMXhOWVuHTC/Lu3WXhubQx7eRCyI4hbIgcZfie8P4ZdxkH
3DtIBXdwW4SXEPbLbb7mreTQ2k4yC9HbI8/QFWWjvszwunXjvDE3XMCmCpE3mfiMVrtQvXgqRn8D
j6po9+T/NVTk6owT3KF7MQj8kFffKa8z9dw2XB94WKF0ncqQDOBGJpXgMWVAxvqtb2NqYN/Vu7bK
GDJDARLij6agCOJwuAnXpRtf+AWm1d+Z47jhhwOi9fou3LiUUVnok3RkqHVjAEwuNOB2yJrEzSa7
7kR7uO1zRnm/+HU7HzJ+QzHmv5iOgAJeixhlWs9xcJMdJh0RtKwAW6nL+E7ZhP7PWZw9L8o/yT/P
Tg3y/bJ8Pkp8sByZhLexdN2Ggt5ayG1eYYp851lKL017mNtBgVM90COmqoZjMndkAE7yarkdtHVu
lusAXcOesI9CckeF3/ww/crsOB3iej2nKMJkshUwApefAt5ew/LAvhGCxkvK+NyWKnUch32Ka2QI
F8nVUGjhT0ejaCjogY/ctTzp2ImMU+6HMXCBmfFAXaExetJtrY3ZTZouFSNVsCIvurc5i6WBJoIB
W3ZeMHoE1iiPLZI5kdfCYbX20aGEk0w63wKXYFVHbM+vZLaVgXusFmmhkf7ckMcFyl9pajtI2JSd
ZEP0FA5zAtPT9eG3mB6Gn2WmA5IZhtZ5kzDhhtKGAS1jdsEeCeUCZ23jLvwa4vPcGOfscrRJYWDG
ktW7jcMLH+8ALYapmTPZnvS2DzdlZZh9YuXNgkcO7LJED0eMcpJmpq72Gf31K9WShkglwLC2A8Xg
KcLtrHAUs6UkC4lX7Yw5929PLLJKrZ8yjnh1B82xu+xMt7eWPEmO3IuMZFyJiMkVmScnHYa+v3J8
W7ND8uJozis+cLQPnBgGWbVNHJLLmMw5vlnrxzbUIzsbGKdKdCPtnV9CTmFw9roxQmo+XRcTwjoo
MxmSpA7Xb9vN8SDv/iJAjGemvVgsrn2GW2zIM+FOJkcVR6uQ1xpaPPciQIZ4ETta4+mZdSKCOZHo
k5rgvh7QjrxtQ5KzJ6oTsEWTz9qlb3VThVh/v7JxQ7lGuXuPWTquei9+JrjuMnsEBojeAc+FpN57
0qPUjemBow4NdZQNuoYBAExAdWq2jfkp1B3c3Uu4x0kcqZTIhpoRHEqcI2mvNBwvirZRfMXUmb1C
VUlwpWslQjeWzhaPtL598Zfs9ZRYw46NQ8JvjxCNP4Sg7cXRZ/0jfhKZDOzvPpMHyv2huT3A5lmi
dS2MKyFCHmIILbBA8DUYgJuPkObLylS7YYxUxkh5V2JjMa7kvy860xe7B3l1dodDB+sbtP3m/D4r
BJvDx5l3kT18RvYZv1yjT0vBNR7SgdmjYwhEwGW82APp95huyD7A/9C52/+8jyVuUjESI6fI3CtH
K2d/P7H+Q6oDR6PxO2tXfiemXc764VJUiwIG+9AhpjVadqjbtNIM95/pdbhSeK9mphUXfaUM3aGT
PMbc9yfOPjejzvYzGQJTj6axyx2C4WsPeajlwM703ltnekEwR3tjntE3t41CATuuP1lIjFYzqDT2
dZwR83lf5AEnVBT/nZcX6Zlwh5bL66Ldy/UbHrYl9pUsBA9tsEZ/f4KuSsBUmqZcRMVHdK33V/CH
uDqDKZtxHr7DQ7bm9nqpDHlie0HUCDtnVdHLXwxbvI9nShA3l08tFIcO+89KxElC81Gb9+FwkbA0
P6jLQ8t+Yez9XkKpTiu59ZjW43k5oZH60Ekh2HRwtYmX9P7OZvvRKRTcdU5BbpHvRRKG1HNYgLtc
glPH66nHv8Cx144rwxdLhAKQJDVgVY1Rcy8nfagtccoX2T6U+sLPYUIqnfSKhh8XCRFZhwy0FLMQ
miufu2TkomutXxN2asmUnrlVtW9YtnD9tLn/uWTT9mwb8WwlrrlIzAcXZ9qf00bVmQ75i07tRGQH
mNDfGGWcFDhJkCJAoRQJ0eOhwgR5EifkJqcyczlNRJZQYzYdcwcL72c3a0tLLVVtqwgr9YssPyIm
BdD+ohdl/KorWVMCYV9HeddbM+NImoorot5JHHvMtaZflkYUCiNgSMqEleHMiV0dZh1b+/wrFb6U
2TpxnMZUdp3QZLwte6GZ8pomCFa6vKzMpVu64cMP3bctsw9d5ZCw7JCk5EVC8MXYuk+uzaWA/7Xe
jQkF/AHXiYguJCFHhjMdAilZqpv5LH1MqZvsf5y+55pOl19qFp9zE8ekjP5jqbXxC2dVSU860wqJ
X1IVL+1MzKXbI8OA2Wk14y57kxNGWU+D/ZuT1Y+v0/VuS2Wuy1l40tS+Pn9HNOCMsBtee0VCV02A
KI5KSa+2aakgc01UG5C/eS8XOeTx1nkGroTblrlsriiiqI8c521zJmvyGB6SUia5ODBoQ2TXAlI+
+qSHsU8vP+SpXxUxFy2e6C5jDfCVfU5C8ntxc0FKkDfZ5/TW3aSpzO51jpbCXilK8RQl6+CNNPTy
oVMSNJVLcqo9Y6COw9anbPK2eZnkkRlqQCZyxMyfxBbPI9bBvYBxzZ9Rh5T8PfMi3oNLisp7OoU6
Q66CE9xFa6EtEjZl5DUck7SiDc0fmpiESYycNGUybKiZ3OHkFn/cWicZv5OkmpDerbPSFNk3H45A
5ciYETzkBs/TNdtc8MkavIW7TOBR9UsVv096x4MkbyA7cGOuHA7b2Xqi00AIwQ+LTGJxZtc0Ld7W
fbYmRZW+JG5Sx6jtton2yKIfRtFqxa31clTs/JuVFfWvsy0VH9N4yDGFc/dN00QsOxOPeXyrkLx1
gIne9H61unwohaSTcEbTnDth1KTb92GSwyxSmqLKH9fexY5Sb+8vaV2//RFehqZlg8nNz0jQpuu6
yyeTTj7q+YT0uw9EE5lmHe4IEtPZZmjmf1oYv0IBXZFAuUyAV6XGGIHpopE6NmnsDHULiQL/MVIM
58zNFcuxaLY0QEx1s/mRVT3b9mkArpjWgPN0+cv3L7WNai4U5Cdk7DirGZALxN0hGfb7GCIKaLco
j0eKO53PR1AAr4+SkOds7iqTJjvY7UkoD/ipLJcITQ18ipNTsD1Yzz8C0Id4vpMugnyBgdrUtre9
/m6r3/KPa72V9K3rNLT99pgw/0zx7Q4Tjm3xGRfaIZ+DBUo/8Tli28C8ooVjLfs6ReWSNKPmI0RO
WhQaCa3o8ZsfJ+TYiNt6/R9nO8icw6Sh6pvOy8BMqxFXG3bCnXEEFRPdXxOW48hY4T4ELeGllw7o
6o1R6po2iCQMBvYt3QKSolSDJ7NGyE7GlLGzqN0UDqWUuGj3NHvMk5XHLNyC1cH+iU0inFZpsdie
G4YtxKS0i7JF0oJYzO14yyAchqXLu3dCSQQLG7YEAj0SLXtUggZjcoFek9eU3qbKmQAlEYi9K6lQ
L+NBW01U1kbj7VAX+Pz2JqtkeRnjW/n7npqmdzWzgiv+oZ8JRzNm0mlL2rbhveXcfM4FcljQ1515
CyeekbN9OOytDsYmabT9mN3yWlCzMSMr2uEWEyWewFWT+OPGZ7KxF5E4blNXKABaT5nUOF0+fTry
9xfiAfhxv+Ck0ef+TBBkcx5UnvA9h6Lm5FbgkeRoKTO6FJkD41uEFZKh2zxSID42O1oWcnV0urnV
Tn+WMINNc5LT0idLXNNGKXcorHbz64OXggvdplip+VVadgjdoEHO4JTpYZYrIs7eHCD79JJpTSw/
camb6Xqj0fIyLVCiToCsC88QZJeLLuwRxPq/Oehv/k7iPI9w1vECXJ0EJoFqaSpv9VZe2lMK7MEh
fKxv06ZasxJvtbI/KuAiZc1b0+12FZ4YQaQEGEyJwkTkNUmg0bUkajvJkJqTy8J1vSWy+e0ISgDp
x2diIuMB89wlQaaif+DXxsSJj5jf4WCpGtER+AfFXb0f+LnV13D1k/aD/s/optr2kSOM9/fIv/FU
pn2YhEhLyc81qVG2wiKDsPoKbt6OEd8Cybnv22k1EFcvQW+xVgOZYZj0xD28e3rDq6of8gwQg4M4
/P/SaSKfzDqRIhoi1hk35AsClbcxAAWS3zDTkLXITmAgtYU3m+Df36m+m3vxj5qhl9DgyDII8VyK
bhWvQ8CJULbVa3rEU0pGh5lHD0ise2uHe+JnqTwujakTeasPOfm29mIG/GW0JEzu7mKilAm+UdTD
ZKiBiFzlYVf+E8dPex3ugFPAXnA2kGQsbFH8N/J/65uqCLij4PghXcVbbkIWMMdOqqi2t4p0+6TX
jzHZYxIf1E5xRXm8YpUeww/Jv2AnDZCtv62LKSQnti0P4mNBqXhYq2h5pKwsxtAJ2GYwIdoz8AgP
oP72y4mCkgJXlJFHzyH8sjsiL7qCmOxYXOHIOylI4Rg4bUcCdAEcwLaVM4JCxn5MVR81fIzCmfQ1
7033ckangEooqQB73tnN2TLekN9tt4XK6fqQQW3bEkMSI9/qnkIpKYFjiizaBBP23rptmY9NJNTJ
0CP2mARL1RFgAckqeT8YVURGtVUBzE5eweKMf3AOdLaHhRMn1GHDCRRVlwoSgY2Z55384HMQQWBG
wxtORGiW7mNMToNxksT0gOG/hY9mOaE94Sw4kTG0fqvPZ7FUlFPkPJKCQnP+InVYpJiNDdRxQeSI
4xi5T44owSuCmdIa3yFBWB7d+w6yJZt+BY2CC9ICNPwDXp5wVgMssctNGhiiBJPaFmTA94nXIyDQ
6JRe0JSBotaDLTMnxaOfQrBC84YghBKwWkVHBv4wyxlzKe+nhhP46nnestKKXMlcQa+U7ZReIRNO
OLVv0Nszsv4EUTooY4d53Ajc59+wCtgUCYmz9ZakUEM3SLsskQlxMJ94vD24RsIYZVN+kE85hRsr
x2OnlRaZOGLf+dtK9+bR8+y5ZyuxZPbAWgZDbKFKo6Qjy8yCCMQuHfJnnmiXyVqPoWSAav9McC2S
LNNlOuJFByJYIr6asDQ9kZrQ5jh5uDbQXlxzndBJ/Y1MQdkUTzq3EjjFYLSeV5D09LmAKbLWJkDB
8sWQTbCCrKgd5TSAQF62ACssfKdhvfSeiQxGNtWOXljHD9p5UzZTXGR81HjefnBYs8p/XBaa9aoX
hMo27KDaCOmmFOCQEx8TRPfghQ3fCt+vkdjWMFPUfsRNs+qrFAgHhDCAto7QqjdiDDz6fGHByg92
Qh8RI7Ib5fSvYnPlMwdIj9E2nAN5iOmGkeRuLpweDh5IaWd7Xmy33LBOzCIANBwX5Kp7mQ5iMmQz
8Pt9MmL8ykncd4rHSIrDpbT5TlLM6/LBWEXAZgZKYiycxB7qjQfPlKtPlwgPqCX0neCLc6FCEoUY
v0VmTVxnv/ue/EWaiNFSyN8vTNBlPwoGMdDrZt9SKZJe5m8Whk/Z4aJjUpx9tg2CtKZIFatg6e0W
nokkDs8yWDF9wrXxVB4+lxxmMPhtqlRQhT8Ma3AL3lVnzjA7bK+dRUkbvyaXpgYGDonmlPvrWOZs
4MvD4Jm5AWAYgmaWjQkDtiuQ4E0uz0TBYHLGCerIbPiYTvmCBhPtHGeOComaWB3rn5KQOTzdlG4f
IPPBqA2185/+A4r1jt4kfE3eqLn7T3a81/HKA3llYGbOiOl7vX6mTQseCO2JfwjgmnTLNc+M/AGs
v0JTlscV9ZP0c5K8tZQj4B5nlynMpAMSKISCRsx7bXFDdvxiZH/2xh0WzyOzmLhhWQ+3p4Dp5Mkl
KTVVcxShOmvGrsVl09nW+Efd9HJZa8uC8gijFSCq8YLILI7NeQcqORc20yf4i0EZV2ciLW6KBYI/
ckRUlP3ZFvicNvqPKcLFMMD3zRy+AKrwG7ljvvg58FId8UMaezU0vBoyUgW1F+7IZ68eTIwxLcJN
8w2fIAT4Ow6jdqVeQE/nHlCEQPcEQqkJKyfqdHBCh+u7+UCe2+IkHKk4SW09Mq2JAwyZU+k6O8Kf
igvsqMQ1ZnaReOocaSfQ3KXsko9twt1BXJ0Bd165Iisx2Jl2cyX2SUO9mmJLPXhxhmgYGcTwXRDs
BsxtAQWU3EFy+INO5Z06LkqPvx8Gpwy2x1jzdNuK6VX8ix+wO1V3KBnnd89e3QYsckepOZhHKPUc
0zMMAbCPx578GIrQ3a4mrn752eIt/U0nRDFWAjbwD7RxrFaQsCcuIqep3Mhg77Z1XSpGhXCscmmn
ni1kzO9ujS6aWC2Ge4Yf39RP9AK5/h9PB8gF5A9IgmqZW/SbEbFZISofat/uebwyEn47bF21RJUv
3ruldD8/bv+mj8wuwuukbNiyuo2xyWqRWKosd8SVzI42q0ZxIN/mC0YhB29ueGpuQk2NPiGA2fo5
6x8EBKcPl4PcbUG397hISP53s1aLgg5N6+/AKsKaeqOBjRQ5L1L8UclFWIhiCmRf0GNAgUnxx2uo
VO7TZoYKCUfE/YvJvMkpU7tohkjoUFUNRkHpgRO3pSgZEEe3CAX5Bn5JH3Hsilm3IVBjF+iyH5kw
Qa6kP2cuvWQ2tjuezZoN3LicmX2rpOnhHv9oCyMDZX6ZCauVashHJbl4jTf2PYbHff4zBrQ4dLnX
n10E4eqr2u/xnVE9gWPWzZ6X8VfMX8EDktTvTwNRC7kHNYH09EIg/4YFUHcvH/r6Lwi13YCBPDGv
kvl4dg7KRX+82fQNv6zMmfQhedUl43z0uJ1H8Xs9z2Andg/eH2qcYoQQmovSPDhLC3Xozu8F6h0+
z4ZGy3ZzL8bGywwbXYN3y2hgDgkvgonJM4TqaNJRxT+COmOShK0ymRVDC3LwjMH+Fzphutm0uuqv
F/4xyII679geaNj11bJPyi378f0ujtDuJtN6BIhX3YJ7vqriEwd5eWm5TyBPQZ+4fXeeeoWanb26
jYsaslRfnNLFsyZdQvkKEZts6reuTOJJ+wQDTi3u8NLcRYkmAu5UWtJ2cDXgGvwCQO/qFjEpEdEL
GEpKaFPNawAWfZguSp2ZsLFaIjZAW6VrSZmQjkZwQqXJNZeQY3cLJMJp4TRU3l5IuiyFCI/TDGAT
uhEI2OVOXzVzmfC1+mRspJymR1jFMTkLCCJgBKDC7auc/DrJySSiszeYtKyfgzf5WaJqvfRqqrij
MxCIlq54y/ptPYd2t4fCv8CWkmsVEGEQQ6OC82DduSiuOT9qvykxm2Fv7q0kQtqRebEb+8OrZ2lE
U86kwfsoV9sDbMzpNoro9OC6XP22u+NLyTAzNQKUFNdgOjRGKNtKWgTaLBDIeh7Dgy/thhp1FSkm
1TH9rCK4cMzvdEt2qP6gUdL95aDJEZ2c9Lzgxt3t5Z48bXmrwXZacUrqYnpMRUBRQq24DOCck29p
7jnDpB+0yQhSCogH3+ltuKjLZfqgAHa2+z9ymReq2WAz26HEVV287K9FRJUmR03rM4BkE8MaObha
uWmYHO429+EKc9Mj0XOvkWq5jejX7j/jl+m9xbuX1+2j/HcQ+7aToKDIXlOn0m4jL8BooH0BOitw
8KNRhfGs2y4n69fbRjepgZxgmyzlOC/Xn7bL8NrDGlSgH/3mtAE1Df4hVoptcYNdvjmX86KFJP2n
ooTreYvD+AmsxoAncw9fNT/QtGOuHVaKGGIO1SUiQLFgjBVsCb+eXT19ww/EaQll15b1EZemYDhj
z8eYMG0l5jvRW0DkXqWwcYVxSC9QwIKKcU1mR6jFZ5tjp1CSpA6FyQcXsQUN8NwNnx7TZCNMUsSc
LOWD/oeDhm2TaeS/HeK18G3FnaET9DxhpUA5GVgfKCFyh1LHLoFcgZobqrSP88R/LTmveC3AiFWY
ooyCD0ImIMB3/UA6RJxP5KpyemRixh90lzWenfbm04Qwo3FAxVdb1of0PRDTQbI4ILDIUOsCyvAR
CLpgvuMCq5tvPpZdYXgljYTvXFAkWU249ejNBovy6nXpFTGv5SMG4hatYEj5/7VO+4B0+H8lqW/+
QDmry6F9r3dMBkkUzB9jchZGRduil1YP1QIdpXtXo0KZZS2mbsdrqGWXobrQHYJFY31Rb4EVTfPi
434ZiTQf+tpS6FmZgPY2wydvDcjeBnJGPauTmh3x0fAy+JtdOrWMi31TNCoqaIJv6eJg3oSN9FAk
duvDFK+sbBRlT00vjQ3BLEzJ9/FrbGjzpmhf5uwPPvBFZDju1argOmECyWKe+2ksumA7MSd/U13U
zuGMdLdYN8DYvPjwR7AG7SuaocS9ANIiFGTcEbpwLQiH2YLxGa3psvyjFsQcntOfiR74/AiT3nvb
6LXIKUY78zSKXl4DCzHJIMRgGsGGp7UMUBgrcs4TMfIGojRMRiRTFLlk4BGH+ErfHAoIvVsKCscg
EkS9gToMLQZBTNENRnRyTKAlvYL4mUkQ8Xdgrv7EeZPD3EpiF6DwcbGNCpBSGB0vcf6FpzL0aFuj
GS2GhuliancNzcsmbYp3E5oDSVtJwEIo1KQAzokXArH9Ac8hjJj0q/gDG6DuBOevbbQxyR1Cj2C/
XJZ+QJm1pZdjoH1TytJ+NyArGQ+uKBX9hlJ5n00XOG4/BwEAlqpYseZP+nhZDusDDPmglCEHouBk
2pr+P8oLlmLvQNMCYpFXJ//iDhduwVHY1rJIuBnAV2CBuqxL/yHdb+AiZ8Qk3MftBEY+zRy8bjz6
8RlQv9PcBop4GZll0vTORZGWUqYCfRsQx4F5A4TCZO+Qzi4XPWCycA4khMfJ9yaqSYJdEDBG2zct
UrXFupycraLfQZuHxHanaPOwHeI3d/WvocCQTDpYkYgd2jDbkCY42mgP3UfAgTTR14u3C6j5gkKI
ox939E0uBnC+mkjawGsAuCKZZQ6R+d81SCIbPUPffswfJ10PNU9dwgWwIcnbTyK7Q4qwG7do2lA4
g4m4sFIlgBRJvaSsNv0WD6DCke7ANfLSkCsGQPRQTwD1X0IFN76C4Bl4zucPX+k7hG0DvnigCO0F
lx2GzIxj61zSUYvosAz1HeEDLFbVlpQUgknp5uBBQ9xV8qFHwf+326BlyiV5iciSVbICbrQzFqEV
+fRzybdEkjDmCGQKtgPmvXf8EmYRhQTONylwvwqCweZHeZRBHqMS9D9ocsm0sJ9R7JzsXD6Bngfs
drYBOzPqjQ3eYZ7BBYz6ZEfnicP1C7zKbUrv9ahC/XWzN91NmrnR1cAVV1L0fAswpJw9i8PvIQDk
hv0lXIo4dwrHBcwISbL7ULPgOLDsip0OWGIuVelBPnURQ0Bbgfas7/d+FotGYJ7xdaxzjhId68yH
cufzRRh+Qv6mZlKTWXDydYQ9oD1l8LxDN8EGk6Ycb0i3obEgZSK+7uDnQO3gLx6bBd53D5/Vg+VE
oZH9R9h5LDuOZE36Vdp6PbSBIsTY/LOA1tRyQ6MESIIKFCD59PPF7U1WdlmldbWVyMxLEAhEnOPu
x52XUw4C9rh6PBEMXr2bIU0B0xHF2yUVBOcLZbGbzxxng82c0ILQIS3J4et2L+sJP1686WZ4mcUx
tGwZ4xTNAD9M2fIZMUxo9fg8JnfTpZI+WFAzfDGsAIMT92u4qdaZeezdLNNZ18gm2sOZ4H0hkL6P
u0QUB5NxtDebHRQu9A5PGXwu3NxCeePyBJNYkO2AiGxnjLiKGTaBCrqu5ss8GnCebBciGNO9xAmX
mh/ndS/PkaYL/ZUi2lSnxw7F/vce3zujeIBgDsWEYF8v7M7xAhLmQ1PGsuSxD2oH/n7p9M5sDzxm
m58NOiZYtHGCvAYBDfUuhxsvpWB9NQb3yeZFgOeFu0TozMLN4Oxxeni8SyGbUWKyfeHiy2pp4wBj
x5+oidoW5e8g6T0Ne0c4Di/VcSXkHFBnNYO+i+W4lRZCV3jmjBI6kgryx8KVhk2XFAgON4c+WPYJ
zuuHP5gvyxNyWvXoJ31ROMPohGFyXdfuuOTFB07+uciRR0CRk/OTezuoQF7d89rk3Pjh6Z0lasWM
rAm/HnPuOzs2PbEovZEzaCh+wW8SY8C2vdsP8Du9T0C5MtIJAtZPD1qdPRC2Z+mgIiQfg5WHu0mO
wAOUwxXsnihE7UrMLiJysGrB/Rok/01BMZHPuFAe4pWBSEUX4b3zPD8Nlyj5qJg/bJnAJmNqcF5c
4dUIFwLISUvOM9yxYACdYIARyYmrkBCFBi97azi8Pd5SINU77jLYiBydp2PK46875ZW08V3cEJEz
2LHtrtpMX2Nb+AW8gl4SV4KmhBfFviEyEA2/f2UoNtoJv8UXlYCrfO2xAGTmpBHOYVrBYbW4tbbs
TFoy0gaiooPVTcuU/mHH/oMPkoOQVVQLgNFlX8DofD0kZOxtZ1aRu3k/3J/bCJXKsUUrnzRw8ngp
3lyEcKQdZqeQ7ZeupsUMjA8ixlAKrCH3F/wzm8pgPe4Hcn8MTwYHDUs+dud+Ntx7nc7qhxsTuM8U
xkZAycKXWoSqv2HvAMYEetgQS4HGiOQOgXmePuKQ3WGFRoGPvC10cVLkfCAdmFRaIKWH/5F6z/g/
86cs51v4eNErIOjnNA/rYDF59B744NrCYGjvLBGiXohxIUjrudEfPWq1782/Fjb3F841rMB3zhQi
FPrsCzeUaJavTTBLiZlK7R+7yIGEziXVCmr9PZaIMfvOnYExu2FjZLtGkn1JJ7mQ/eSxs9uom+RH
hiDZZwzUgV9kDyYMp6QW+XGnSI41RKWSj78fg2ZRrqWxkO2Nzhjtgge9ncHo4mO97Yptj+1Ew6NW
jAdQR8UoQGaxxp5HCbqsTkJAVILG2EjZn6gZTXCM1riLbAOKlp0Eqpif6AwqNh0KKaGJy5dQPch/
BA+zE7IG9pbuOUxtZZ0Gdz+gYCtmS5ha6NdYPvMbHE3MW3BYIkPAr5hNC4icLg3XRtQ2FYsaIB8q
hs0dLcmJNUAnPNiJL7PMY2gVz0OMeY9Sgl+D6J308W1JKVGdperxnp0RQfSUHHI1vnfh4nnLOfPk
EfQRleWBoZQdRgloan60QZPJTTQiKIXwNboPeHPfDgL8mYf+ZkQpCubkTgtAe+q50BWccRXcKVlh
kxzOV7zw9BCNZ7CjZsUc6YAxgmq/fIgNLKtARPleaFLsXTw4vNgFvL3fmh16JQjnxSHyjgID/G1X
HZJncitnT7heLPoNNsXvgZ4VMp4DHhghzvl+WEf4+UxfU4/DwmMvu4SLD+sMSrono3wVcCniEr5l
r8x6UOuxDMg5onTocXhPEzPIfF49CJ6EFgsuBLnBeJ5dFyBHLfuZgwAFw8PVHTKoDxvCiKc9FUg5
JxtfoexxQAw+lC5OL7FCF7o8w7uIMXQgq6LBxEDz5pjhKIC78hAuW0Du0N2yYGgyJj+zS8xkHqw6
oLj3XkOHl119J3kLJnQZKAhAuUTYQAsXHUFFqx9ynhzQ3anM3LPFnUQA9EJemlKtOhounfYzJKYD
KcsGP30JPYZzeHNOoE2De3Rg9pExUVFOvdErGBCyBfkXNELF3SuZqMW8nz9Bgga1G82dzuNk8eCN
tsWIEhsVxi3f759DBRXHj9hys9G+9kaw3guaFyEFb6WAFjUaIo6ujQb7tdpsIIeRtDT8v90FBEVq
yggZcM1ibgzO1Y+bxhnv0xcRYcIwA5a6Z86Fum5/dzb8dBVbOodxFpVfpCDo8QagztDufAgdCArV
H4MSC5wGm6eoIRFh9IlyXORyoSMBWt370oON1+rSXLDYK05pxm5WJF9svt2xVbNA1c4JrwZhBtHC
jpH6myFbDKRcnCmV9O3vGQ6oARLaHq6GtDdjCmqqSQcwGQ1KwW7AMQVpPEFAydu22ShUzqfdGJPC
tuDPSA/gkUPwAkKyKgm1n2a0Mz3HQZSNVI9yEQ+BdJa2j0gIgXHpxyhoD1iLwFVdBCEAHuKayISA
M+dzdAxv95hPjY41+BIVysemOGmBH6WvF3TNJmlClB2scSDyVixUe4vsPRMirGS3dxEzKSEzMOzA
te2cv/aDIWUQMgchN7Fm68mebDtbl13KwJ+pPuz0SMvwSbYnRuJdURuMKFzxMNq7SrpQXKuKb1W6
hAV4Z+1qjGkmhezuCZfEEk1Q0t5+nE7edm9z2PbKHgSAEGgF44IFMRknLSykAnlGIdXqlr2mDnDL
DCpsq+IK2wOmGhivY0hObYRgiLbQ3XzIsJWgx7jblks2XOH/xP1pBKc/PbbPMh0LMbYKcurvIZnw
TFecb3rtSpy0j6EvqcHqUQaSVxDeAju0F5P8rQHtN4OGDP54JG65qK4RJrJ9nCZUl4cR2B5nIRxv
ePvY/HrTezCvdvA2VLAJt1rZUfXQG0NLokNn41LtWkoYFVAjMbpWjeg0D05ohaL1hW6GPs2KhFeV
iaylgikJYq2PQ2HKk0fI9u0+nU9vv6NgRljF6BWpzA5onpLTdnH7HNSLFDlM3jkYFjEKg603RUzU
ege96on2YOHiJFj4CwdYn0b1GosGvtSgON5QHGJisSRNyrmKfNafFqp9tTeHzMIXwYH9FyfR7YKw
50dmzdHDHm7vV+hRnvB/rfBqjM4NVZ/CpjaWu8TKFDZ9O66OAIZF5xwAdSrEJeAKlJy3dNI8vi5c
27h+cWB8Z2xP291O/CbbTAi82FGwi88EUah9ABQm1DNudjre6P1eayYKiNcccsseIFf69pHJ3TCO
3Avu8eSayejxRvJdQfi/dJrnd2Ztqc2UcHBcD5QVOIjQPT1YmgCtsFlIHOEkRYigKA6pbgw2tQ37
KV9yTDNv4LzdJXyTwsKt5kIrebUoZbkf9o2q19/7BygWdFNsMsbScR3iFwcDoO4d/wnlOtiFeAGp
q1AUcWxwwvmiO2+80fdrI0ZjqmnLn7UCXvsspQdBr8HPhcDkweFSzbsUx+0gmCx8uO9Zd+HWE0Ec
DOvOcOFuF1g31ojz5/lPs8roTIYueJZazpl5oSC/DJGXAVvE+Me5g2q0uyd3Ligpo7b9nsLA/8eY
gr0Uzbt3HvOuO3QHLneCSMjeGcF/Ym1HGJJh4+uxDaAkyaEGGEEZiDtdITM72xTl/TrcnsOABopS
7bpcVmFMacUiqAJ1RgPIuZzHnNjerNVm2Mrhnwca07B8Q3GOI05L7yRzHWgNujC2haMJTd1y8RT9
MlvNT4gA+LAvueQrfJiRBGjnoQihDdOposGjpaFGpBkuurG4RqwjuZdLZhiQGrdGtB7cChABSnJo
LWO31NJc/ykw3TRFKsu3Yg1sNrB87LAwwOdhNbxAzJrOOIQJCxnVt5cXGWAgl0oX/T9Hy3ynX7m1
qFZHFE/p3f9sAhu7LUF/g6LlKZ0GhAB96jnrPW0aFenDA8BcNFSh/Fi6Ld5XMCv6Ako5NsVNIkdv
VHMOokkjAvkixCN6vCAI2LaP7gjFP7UwRoypxyAJ8A/HGMypvXHPwaF35Izs7Z7Ct37Xq5AmZAdU
5S0HEpLaSmhbB+h132fvcmdfZGOPuW1hW8gy+dVYqHSRFE/fFmcVEiTNQ16CTs16BsS0nhwcVtMW
pRJd3s9p5rfT+Y+8kddF/6namGmGK6B7X3ghsJHosCGB6hIJpNCijERZDxqBdleAnYgAXnD/RS2E
qrgAz1edEjtsm0tlFoX8xOHJ8zsie+cJQGy4D4YokI22SaY4dqTJfWLBSXWrKZ6oEw7elZP2SRgB
SjOCkjyjR3DuwbcY3TKTu4stI1DZ7sqquUK4mB57CxwKM0fp3b7hdESySoLRUX/hfhlI1QO8HieE
t3fxckfhik4JVtotJmZ+zqSQbcpg+OTJFrJUsyJaJA+n6gm0FHNUh6aa3XNMs9DCqfTRISdN0LuH
3h0kHmn3jc2KkVS2MWrIDXIYZ9o45UIUDDbKtPGdAv0OUCtMcRGYDIopC9ukMb74P60G3TD1HpMI
BVvKjWnmLiuABrqgUBD39t//+t//7/+u3/+n2F66l+pTXM7/Oj9P3cv+/Lj/z781+d//uv7nP0eb
//m33tZVWTIl3TQNU2tLhizx6+tln4qH3y3/L+X9rXT5ink/yxfjvUhIyAyUQR3UrZZpdzCui4y8
r0XrK+2P1mHRX28OUyDLq+2MxLATbXAmvicHVu3/4eraf3d1siFbbUPX26as/fXqzmWj6w+tbI9a
EqqeKk1IeFrOM1/zCLzE5CmG8nmsoGTwA4EgYqwVdE74IEoMgQp2wOOVAps88ZoyRndLqAhV+58v
UhUX8V+3UNVUg5vJdbZ/u8hba299Licu8oJ2h3SUHn5BTK9F046/egoWetuXoq42OO9STDuZ+5Kd
0c0HVcZOfPTP16Ipf3sthinLumTpkiJ+/ZfHqbeeV137GtpIFCpCLwew0aklf1i5UFsYaGhD7xXv
2bsCD90/KLRQhYCSi5mqR0ZVAOxiuMhBlfyfL+3vb5Om6ababhuKYVh/vbRbc62e5l3VRu6YsYZ5
6Tx7Op0Ttrr8b1j6fdGGzxadhQ2CjVUd2n3Ml4Wokg5G9Mx/enCKqZu/3S5ZsUzLNC1VUyxLb0v6
X6/pU9SHk2RY5SQpqDSWdREccaJEd4XH6bcLslJde6+1JQ8ehHHG1fCm9lpPYCTSD4ThD4J9+0sd
XjhP3OLQm1TeMSkZCQs+DEqgLaHCb4CnXkAgZPcJybHQ/cFoM6rGyj2418aWBx+IEv4iIKl0gNqw
GDr2DwATyNk8mQzdK32VhSfQy1Wcj2i3kT6Q2VaSGAyElBBRQPG8oWZFRIeHEsbfbgOdl1DRcvCc
PYE8aKHQryA3AzhFJTw8TKmVHZI8QMcIkXTZZjmY0DbSxBahxBVIzj1vTRESQIFDp3CcUyLNSWDG
UIY/8ExQz6NMZ7Ng65irJMtwY66MnwsxE5//RpyEjFfAbjXAhjVs4tcUOoNWjaxMtHhwMOhvRIPU
MCfNW8Ff1yU0DqOj8CBMCr1RwHbvtJ8kJJjk7iDkRuXTcg/ZLbSgyXDNxE+sxV3N2JSNSK8J3MY3
rIqsqeZgq28/khupgPkbexmsbBUs8+K7J6YcgBtwwESj2pX6sFIkcAqGT6hgSp+4dwzWqcUa50BM
V1RfYpkymFYcx+uG+7g5jmnTDNvQvaoBmEoMAQJSIld9eDylT05R2TjvmZbjbU4K2YuJhQNUYSlw
eAkL3QmHd2YNi5UVqp1z2uCxyLN9R3gIBa3JKZHIJMBnLLkxQzeSJjR0VFRonh6Bmdy676UVXJPF
0MBMH9JT5D8UQyIMZ1y2kON84YVMkHFOFA4a9D8wbKSNdAnMGF+wNZta3WdIBl8b7dkbIyPGK66e
RgHLtPjucs5RHvBrdPJY3TWSY9b+paGk8BdsJ3cPUzD94+2/hIc42PU9Hg5tb/vuNWfxH790ix/8
e/n9gwtGmJ60PJdBu3RbU2z8ZcpYvPjIZSMWct9HvqMbriZ0n4BSNbDMw2W8Wc9UdOWIGNpo1BFM
kHckOCwxUIPQx1gfosf+RwP7dqtICYzOA73ujYiUhl2X5Pnw0LIPhneiQUOPeji491D4gGCkyqE9
NMQc5FfUXGIApswAO6YIcAlV/zKECvljRIbAii5CNsmEASc3/9ugMp2Iy2xPtUAiDudGE4j1BrgJ
qlIaN7oIfuee2A9hE4cPHGrbBwolB+S5HdV+m8QWAurbMKNSYFEotmd7l5c3ePs3DrM+bxNBnbzO
GBrA0wCMtcIHYleu9Lz+xO9oH78m6CykzJpUjEjnr/TrLxALanNLRVCHHjC1OvfY4IEX/jVb0JK/
8GdG5ee0OvVIzG9hB0szeeRKTyAnaLF4FQpXS54dfFTYZvnuHWEBWHVbpEe4qv+kfOp/u3rWICn8
MkfWfy41B9NMD5VWck32Tj0WTpKt/BIYCdHYnIDsbQp4JHZ5va8rp/zfNzrlkD9Nh+5iie4eszpp
Zi2n8sm35GcdifKiTAPeYGtAeEG3zGvoXpOqtu9rBE5rguyy/QhbksK7wmvDVXYrNpLBs4kqq4eN
dksYb+OZeyucBz1XwgFYoKDB9T489i/kN7cZZcJXEe3nYchKU+IrPodaXy1cdfC6ufsDvK6vZecR
KYs4yiycwt93LFdlNjsvKNbEkKCWX7x9XkBpmQiNC1/LBR5Gs9p5MPUDXoxpDcntnr5DK+FitGWQ
6YyHpHsh6Ae9OHkE0SN70KN7mmBeWvwci8mtRmAXbokMmx0A7biWCd4G4ydyaRDXMOywZ6GB7ntW
5xB8B++D3ePBNztklPT+QLXMeVAR1fgKJnjp8y9PD1NkdhWykbDRREj7jvTgsiO1FA+90TPmT/bQ
JbtF0nhF3grvdAP4WmJfhR1nq19kWJevH7E0s/K91w4tH7s8p0hY/v4j5f3z2S6KFVlyQplOTJgv
Ftoth4jwwTAKe9BypeAa3fALbzLUgv0bD/jde0y+rBmsaSLyrUnMwbpi2OCMsLpvGf1PFoGaYvFd
2ivEO7zbDE7kODUHqrsPcUEc3H9Ef01ehA/mdBiVcD5YHxQ54z3Ie+rwEoDyaaNvKnETOBX4A/vw
yPgKf46OQHFfKT8Kh11wQNecXAZaT4k1p9lesP7EFNc/9S6xiisirxJhGl+8CC1A949/5QRE8dVp
gvbqQkhh1eE7oWNWkfSWHI4vnMm5+7jUcG2s4+5nZ9ifuMHFUp4B3Jre2x0f+1rlonllphipu4kX
ClENm+dcDXGGRBaNxPLQwUQMedIdp3eq/3mRlHsPzLmZN1tWP0mad3C9COmqp4zZCsnRXjWZhpLF
v/UO6wqhEq57EywU49voEdYIZHlqOOJ6GvynJ9MOfRF0+RcL08XWxebOVFHRPys8oWtqBvuc2SGM
kDMl2DMv3DnmYiXf7EtsDF946gPUvoI20SCGo5uD+h4djOyLbuZOyKdzqUI8DA+tqWaE5rn37OAr
Vq4akurTFkbz5cNWZhzEFt0fxykmexkiZR3HkT124nxFTDz32RGl+/qUAhQcf/wULiATUHy0W4V/
SvHj7z9dA3EVYPha21h9CV/bAUs0MfLStfoqK/rtv7skcXmKR44Nfr5sUsx5vhE6XTo3n/DbGAtz
tMF6RGlRpFttoHcqfPDZhgZ7TKTt7wr1GAuWBgOj4O4X+R3jF0/f+Nn1WrnUwg2YQ5O81Fzpcujy
dUxCYx7JHu+a5DG4ODzR23Yxq9wHaDv2/3q3yGRgPbuNApqCR4RE5OXK8j5d5Jn16pV8JX7GbQ1U
Qr5FuTvgiIAtdWErSIEh+5gwn72YVtv0a9Qz4j7WePxs+Jz7GrNM5HE34mw8rAnROfG9EF7qhJmH
ykCi5jLQ79l3oGqQ5KRmIU2oYtcV5VXy7Ulvm0Aojdhd5z4zzjGVDz5FCFxNDL1/vpz+Dl58j1tw
/xAr5mCRKuPESeq1ss+B1R72hVKExhdQ4hoX6D4bfJpsmR2a28AbiS3YTUh52bs1UCuW+hvLFhd3
c5Y9n7IgY3PbQJ1gyIyF8JswDM9aqWR8c/Tf0bizRvyaMnRK6G8zP1piLsTZh3pM0tz4Ee0p2wzi
2+84oPUrsH5u1m3NrZYuPhnc5+SORI6Aqv1ojW2UfeXZ8XJLjLrIa1b/glOBVze4YXQYKuy6XROs
jjoqxxCKevSTMn05elL0h3pX6bKsQTCCZ1ANMQO1i7BBaP9xKL4p7l8pVs/eO1Wwk+SzwqsIGVig
lBL4O+ZcOfNu6HxJrtEcdVx5i0RLTl05vgKr+FpUroLrxOqzOyJH5tUfVThbzfDrxE3V4/QvN6+X
8xheh/dl3cVMI1ojMPCR2yA16Smdc1iHb5KLOE85/K6bxU5Fh0Ofsj53uNVK9KYsmH1PRK3bL1oD
CHLvRkwSJpBUC1/3hAKRxUOsFtif6liB5q7Ighshr3b0ZfPG9ZDqz50gUwnK/m0o01x/7AtmJqiW
ovMK5MTja3RFrEk5wNmV+p5dmVDrccPrTCg1P3wgbv8Kp9qWV3YZ/FSo1FkPhIPgpo2u5jq+MxZv
2seNbq/bObVvZG4sdNb2af4KcSGLpJmRaxGYFZ3/FR8SK/gyu/dkKvbpV4lJ4IbRR56u80zwOF0M
eUVxgTyOitgybBVbM4SbzC6E9YqiwllwuZE6OY5IWcp53XQER9wHvsPsywfs2+7+LcoT9z5ii2eW
ZR9bK+Hpa/my3U5uIzYCon27a5lziKXB+3v1cPPGXPuRXE37RMoHCzv6DI1tBUHJ3LdAej7JO3h7
jXuM9ulhp1j2Wulcw0e4D+rkZU8WtC3WyMgKJJnZGzXrocM9MPIaCx2aGXYSTw3W7BHAwbtyVUQF
XEX/EbdwpE6R3r7JmFfzuyvNtq/VYWDGoDnK2xFvkXvDOJT3tWDohnhRqBGHqPSo9iyqiP4xsuan
SCFGmodLQ+vXS2YP5NFtID7JnArj8WN6TtS5HMj9u79t40PtLVhKSOufWDV7KPOw15eiOpQizd5W
qytB1n254EHy6LNr0mZWaMv7gYvjQE6OXhOoE6JhEOoyOIenkMPZw5zFib8/zyTmOiQcoaMvRux0
ZkQ0XWBG5Ij012Ykm/53suiegu/EmNwdw0dl0z+7TV8fM/B7/frXky+N6WO8qz+E9OUAbwL81Aj2
2uKbhqWbHFyfoWK69eY6U0btySVYALjRAAKTslNqgcFn6+55h6oVCr1sedXyMGbDtfJm9lyT7MpW
vZNxNFOu9vo8KUWY9VqP2HUA9vnWxVbu7zN2JDACPPQLNqeKVc8A1PLsvfEEtS+Wz4w7fAWYJ0SQ
gP44c2yaZtDA3eJB9WEgIbV1dJAAwABHo1tk2iViXKpfRIAIcZkmGqsczwyFEhJnfwDrAbXpOL2b
b8XX8aGPhQ5QgEkiIq93mRiw5Y/lDTkFu88YxTUniLjtO/5WzPZr3B7LEVeDFCZSvYWgRo6uGSJF
DY/48OVt5I5DRCaobrRQSco2Hj8uWGnwCggvp6c4x4f4iC9oWHCO7Jkq9IhHRo0cyd4LPbARwAc4
mi80kCzNqUydpYqQXbX3zbefDctpYkHs8lLPOKmqHULoRvN4u1CjtZYKTU/3BdyGY24bz1BSKq45
eMSE2wh1CC5RSDBZtjqgvYKA5otwwNCvEe/JobZZsPj4okqgZEjf+zB6Q3JknzCCTxwtP8mLgpJJ
/pv/Qhwn+SqQFInfsF+mp2e1b6UmtBhQfhHCr300XzrG2qK7/2bHR1/tUEilINo04Z/VfUJ2C17b
fXZkbv9CIDILxvzbWzNZWludnw337fCERamvi9QO2No6V9wr/C05w739+ueRhcSjIMPhx4CDXPz9
BoXZMyKa3L9E5lRyTfvSNeJD2KSQGO/xM9ozf7O3WbQmVfLJuWH7vTkkiz4wDa2wOvzorkH7kNXB
paOjsxaMirluBxonAGupK5Q3Z5CPtO5R/KVMAnl81vCav7L74Jzr66cr+fshe5c5XXT4cvwDiCKK
CUFwcPNRtNMfsSdAZ0ZmpmUihVpiFZ+QAvIGjA7ekxWjc4JdUiyDRJ2903MSN+hTlbDpXGZvgObL
Rp/eoxuRXBQlNrsROnCzU/aVNZm8FAaUdG3vSvj8PjUHTzpdUE1EW0wOa4kRqRthbHEO+CfNvrH1
bs1c9PqYx/M4FBSZnFIj0kQAxyCmsPpE/F7zdgBouHu0h9w8oQBuzeqs7omYZC00JwpQzpPJs7Ce
gy1zWvmvnpjQJ6PNQa907Z/71D/bg0f0rn8Z3FrukkDY8AbLfuwqeKMNj23vNGQ1LOvll1fj2VU9
LdX91xJDR5ED92H4Zj9si4BVk1Zs+pnWIT6Q7AP7KduzEbd2YGawJGOy5N42Ix37jrJi1sO9jhhF
64jpk6NLKVaiZYBwHC3ESHmNBsc6ep/kEPPgs7PzyH7GQUAEkEEruH2imUrP3m2wNMPvmM/BGD5Q
Y4rdkvQ/Na656heeF07RFR57Z6/OWsPjpF5Lcyv9DkzQLeB2rC32JjpPGTXeY/xFlldO1PmR4DrK
UBE4eSe0XYYTFWtFz6X+HTzlE9c+sE8DUN+OhNbv6izfGU8EH4SdJLxynIpdKaRi7By7kgtnaFdz
1B+taJHDKqO83l026rKYvrefEEcSnbJZDVXv1rkGqvisKtBy0B0l+PSUwBwpAMvHgXoMEPluX5nC
8URY8qlDiN9x/cibtI2y7NIFUYjbzmN5XWprRLN1JE2P0XuMu3jEjEqHgRkMskFEyZFDzt24rYw1
K5TeaHDFy4HS1wTVNO17NJGdNUd6kVoZUZCBSahctUNWjemJsfA+msi1b70xd7Wv45pTF2tBAtA+
lMksVb7tMRDHxPDpvNYNUgb6yIAS73x36+6lT+NKkv0deRZhPODOvHVIAK+Z2b8gOCvCilZO80Ti
RQFHJ0AMELX83VGjMhWGyM6ZaW/oCxAuhBfKhAmY6ECFXSpgFKs7pjSghrT4JXjWDQwPYBAgqxWa
wr6OoaTCYfzgwB5ZgJaYRCi+O9c19cr6whO9rYjz7l5W6j5AdhkAWINSvHwhf+nJG2sDiP2Z1NtH
IIOTfISAnGnMVQu4e/ZxQI/KLrx82bNmbbA7UGdMd9DNpHJXIF4MhQOoELTu/eCpSGK0bD8Gcalh
ZMr0g+ZR7d5JpTRpVZ0DoxVfXnJOI8wbRh/kH4wZBCBpIqO+zbyz2Kce271/GuAIhEPCgb23GZ6Z
5TwHLKpyDtQ00OBC2QJKT+ekKdiXIf/YFwF3lvAC2WPewi+BZqGLQTwtC3D6+Db9+PLO2jGvclyr
28tAf5DGZD8ftrVRB8y0gf+T4dycEwRB5DE//Npvda+Y/EkpfI1wCzMyef4VZsHsUIq7X186VGKo
o5bqFj7xPOLy2le4BVufY3VcKvCRSFYp8eAXz0F7dg//w5MX/mMEfYoq4rRq2MZ9pLH/TPnIv5OL
P/SKZSmaoig/jNRf6RWpPOyfei2Xkyv0QfpNjtltrQ/uaRXfk9YfuEL5d66QD7MkSdEhv6y2JMm/
cTn70jxXxuFRTuQ1Wh9EtZc5XMjEIPugT8tmZQd4Vu9OBbb5w9f8nQD8/ZONv37NWrW+VqU35aSe
ymuLGcwZdazonOm5h033PTqu7iu2nz987O9c3+8fK8itX7i+r9lUJ0N9lRMwlILiekm1RLfL1sEH
iwqCA6HFsN4fPlf5m6dqiScrWYqiw5qpf/3cRbs2n+/qU06esR7UiktPfu8hsxrdidpFR0t+F9Uc
4OPy3lUSIfY6vJ0/fHdBFv7KuYrv/us1/Ma56nItnQyDa6jSY0iQ1PAUftM9gsT5eXDM5FihkyUZ
YmFSPx3iovPPH6/+3Vr79ePFr/9y66/3+0c6q+9y0gpPOakfYnTNPoaL+PMV48IK22ykxu0YqClq
9S/pNT5tmKQ0/WN0DW8Z+qiI4xr9hpSQTE6NYnWPf7hG+e+Wx6/X+Nv78H7X97I4sCqbmNii2PLV
sCDJwxjfhjokwz/fkZ+3678eSFvSFEhUyzJ/Fs0vd+RWPdT2s30rJ+b8a9l1l8G7/Aby4TYc613q
99MQSeGHo/cLV/mHD/8bGteSf/lwcSt++XClen4WisWHf3r6vOlJfXw1vkNjzSgwBcDUZI8et+ba
Rtq8l2y1f/h06b8WoylLktZWDc3UVcNQf2O2v5+iamTtKI++fget9K4VnqOvDffjERS3fkSISl1l
BxZNCNhYJob7DOIg41lu+A+XpTu2fMM9R/DDGHi0fQLB4MHI4rEJFOZADkAa8ANBR8xv/zhzAHdf
7wE883sQMlL8niFMGXOYxwM0snVDcqg8lqagTvdzB04A/JNpNJrpe3pKZepcfJP6iOg4Yh81Q1Ya
yKhf+MoKv5TwECQlnNRl9fTmh1gMuMh/WCvqfz2uv94v7TfNyfe1uDdWxf0SQ4J73N0P3ZdbdU89
3TtsyL+J0UKGRJzJKTFzDhN+7gyb+jG6/5SBn3DUGzwjic64ypRw4f3z01T+azPn4hRLVyTJaqum
/vPrv6yluqU07eviKo9oEPfjB7Cdf+mf/Vt21OzFxqA06p4t98X8HPc5u6dMWJF27msHjtFj6Rv7
P12Q1f7TJf32Jhef71m+frikevqW7TM2D5gSQFZTAoHgUpXvVIHnsvebm5oyLSuBEUavzQIPk6m0
rAb1kNyS/mWk7BYnbBKYn3cuPWVcf/1yYb/b/bdLQII1Nmlczxv/E9/bLEvoks8tl5afhE9BCtEa
fMNK60P8UO4PWrP0k7Y3Uk/ZAdlKy2a8yJT4k/C7pouz10CXQqlM7yVJ64JbtjZ3ZAgOHnr1dD/m
07cI0KLz8J4/uiYJDaHqNy2vgRmeVmTeEyelfMMXmOzSbPtGa/loQ5Kazn6JC+LwkRanuFm2i5za
V49xbzmNqZ2Kxi1yM94n1uowvfSuELQL+2QkxCidoyptuyZjDRq2GPfkQb6N/x1I/S/kMUTl9IoH
0XX1XUE0bZBpEBx4j4UgDnI5fe72y8uYSKfokjdjtnv81frPHKOnjk6nWNoXOC4mdADRyGsqqPRt
lC13wpA4BKG7qeWZ4tnB+ECcf8YnRHB5vUeU8cAE7IoN3Bc/4pbftlc/1ha++eLrbp5LMWxw6B7M
8Hi30YOoGvaLfolmYUOKEsXvl1qudvXe5gnXW6dVV48VqETNM3urm6MHh642NsI2E3qwvfB/zFrE
GJdgmxpYmym3o5+Z7Dk1M8kKBjk35K6UiDH40gAjh+3RfzJ9+QnwYk6ruYmUxOiKHgqRsIuM8XD0
XPon1MOtKK4yfGrppDF4clE1h9MqnV6YyND6sDc5jnAOdgQvZCOCyFfynPov9NVI672xpIIpJYGV
GIp3cgvgdbtmR4HPQAtLgBjtLnYoRM1WHfHvr+jk8b7Z84NP0AmmIu2s9EmhwkAIGB6ajWVAEkWb
hLiwBjoiWji8sq+43zPLj7hsd8vofpDus3fYFVTSO7xnumbfr/49ryI1WmSG/3JXgeW/wwWkJnsw
+DSmASQYkrJIh8Gem5ubT2fRuWGcTsYFej1UCJjnkv6Jly5GEOn8NNejRwR4Rco1iWIF6RXVgKXq
XLJ3VJN9Sczs5+I0+de9pt810v877jeDE1pDgDe8o+nN8i92XLej05ohATxPv4hBs/gTL7xFRvNW
wTRI2IvCqMFVqms04AH+WUK+dwuUkQkDKHlb2kfOHQirjrIIdbzAi14zUl3oQAU7EwjUWPP64KbO
C6VfERRs9/YrgpKjqLQGCvH1764JgtGmD3MvYQW6gXp9VAYGS+rrDwmUD5iRWu4ZyfuEm8YhNNjT
MTZ8xggf4Mfp+Aiy9gfIRYG8xbgeOgxfY5wcZRTGSbeE8eLrCC9cVOpNhDASw4l2xIQiNthM0FO/
OSAtKDQZmqHzhCj37h5/OnkODk/G3fbj58nlBeYdf0+/Ljt25+zypdOGrBGR1saXWQAuVOmXaQuZ
pOI2HCLBKZ4ELd9aIyZAcD+uGZGmwVrY32kL93NMU2naOv+fs/PacVTb2vYVWSKHUzI453CCyqHA
4IAD2Obq/4f6DnYtd6lK+rXX7tZaHUhzjjnCG0wvaRP67bU0UAosGVIbvzOT9ffsCC+Xf+SFhJYk
cQpZrptdRi93nY7F6NA4kkiYYDObAv/KZ/yUVA9YoOllgzzSBgRNmV3Bbz52M2yrlnPGn11CxLmb
2ns/7eHr2Yi2d9AwcpmZuZdJZQvOmDbXE/10M3qB+MmQ5KHpTqcohVqDzxP4gxdyBzgYN04DF0wj
oDMqTPgVRlE3G5gIPQY+XQ06AWs8pjUMDZzWuJ/2q7nZ1jcAEMCMyIEBnEMOyqkMs0tGYNo3kL08
sKLps4ZI2gUaLQLoTg2taT+aMU9fMB0ErXb26Zu6V2YT+84aKZcx1MWI2FwMxP51fGfGnPH5ACGg
xfGVAvHj1clHF1uF6EL7hft++PHQ9ApuCgkrfMqu4Xla8/cyJHYSXk/tMaNtP605aTdZjQ4Nek+z
r2L6g42EOMJOB2wFwlah4mSfhxkNbalvYinSu39OdSTmHNzfQJMbRBqCjAKLkZ8aOQtAbHZlr28j
RQgkCse26rN5uAZSO57es5Zi+9SGVDKcx8si5B2OoXTyBk9jxM18mYwOYLPMwWXfD9b0RjnvKmGD
W3sEL4+si/mPQkBj+OPLoHQOM/qkQ92l8e0OdsjjA46xNsdQpZPo6nZKCxiupXv36RLaFVrU4IMG
xFCKWXmYzU+F2yC26W0OcEsfxFH+kQdS1GJYRMQfMduTe6JTB+gSjc+jhYRmj9iBkcX6ihmonAZy
cGSl4AAdJSt12Dt4nF9oE2CKYzNeo2dDshoiE2r468wZoaeOh929Hx5nWF2wfY+9zLt5TyIG0Cug
XqmHFJSV+Cfk0drtF0Hx5eJ37dEtow4SHUbMQT5kyNkM7EfHBS15RBBZPDTnEYbFtLfPTC8YHPrK
IPPknjq8BqFiNwcj8btX9O84bDcwyCKs2plTenisL5623NujXohWCoZto5itB9U1othpPyJAGK7a
QM2AkTSH0NHFnKgtfrW+bkTAR0/CuFUnDmIQR6gvWcE6Jo/dzCdg5X0IAmjpObchSAKaRwJwLR1U
uhQRkA8hbae+xv9ppfl54om0PGlauhckrEqvbied7OvEuI/F+WG+n97sDQD0C9Or3gaIXADgBPUm
I6Q/T28edZC683SqPu/eHgGMbTcjqZJXWCJOA6onSLpPP2HaKYVGHxx697TMo3iZ+0jzB60hGGje
CeMmsESAISqXtmkj63+38SwixXbIHPtPZmsG2upqN7yQoYwYhLHpGIhSYxwcrh9UnJDcaBLlnMVE
UT6cOsKUTPXr3Faxw0AqYnqMyp3UdG2j10fpkpPqG8U/B61+PrrSsnpRwDyBfBWLNMx7Cf3jvjx+
RWYf/InL8R3U7Yutc+6KN1vmvFrRMDghwGe3VrDP9z5kZEhPI/S//BZy7S2fDSz7j/AWQnvI2Uda
X+H32/dpYp8+L0BFe+j3oeijWZl3DUC+0ChrApze5RBbXRhhfqY9AOJ8Hm177z95tSalcI1s3OCx
w4qTOVSYfeRwxgJ1GDOp1jAjxmqUnb8zPwCXe6ZdDPbD1/QyVcL9hMBD95Bk5BnMi3m8vYExqC2u
TYcL5FrFKJMBICiRxMewsLk3thZUML44OckmdzVe/J7Ar1EJxhOwAnfC89HXts+KBqBml9hEm0jZ
YFoLQGJa7Bt/wwv+LnQWyFr4/FSHpVOM06uLsaf6aoPn2ogNt0PsJ58KsVmPrQft/9o/bNj1vI0a
SpDk7rDGdRm4E+SLwakxd+wAnvBIwf1lQ3nWYYqkAf1LqKTMnpB78nfH6eNpU58dmeWnuHSD+Ltj
MRo8GfCib8STKHDH6cznfc615OlKjHI5FaeXSNw0de8RJSfVSx2FI6ihSDb22ATxA+qPHKWooekB
XUuOZrEzuaHIinIThXCGTqnYXjTQsWIAkw68sq1b6SIRA/3QeaJXAXeF9ssJlJvEPjxHRfhCHglt
tUO4rkFCgErrwpJD9PSGPYfJ59wPioACfK0Ou0AWeUagaEE6JjD5mDYSNnVbbF+DJXmA/VpoE9GP
MQ5I/CMmBYlb2a8Q4SEGG6wwOl9D9qZzHCbR3cI7ikS9j/1bcA6ZNzS+THdInw3g5ObAVedn04d+
2UgPMVG0Lk7OoHZaWzLYgQa/QoLawfIsemDg0OrqrrZkyBwrc4Az95ZdkFyioamSrB8GDLwDDTrh
pVuASjkOD9CAho/RF5Isz322xGVVQVGjP9fPG+QALsi0AsDR8AT2GbVRXkns3IO6d/IUIHDPdUkw
r2MQQJJbMChIphoo8YLjom6fIDcDSr8S56J9gPc5QO+V+SH1hS55HkKvNUBOlOuI3+mS7JBihk8W
g6lL4BadCWGkaxQlKc0Iyb3y/g0HWs2EJcaE/MlEGM4mnr65LUcZlXa8lIOVBCCRmZwDWBMh6pDY
1T7i6sRg8OUAy2GGkpLq+KqNFB5d7CkaO04NSoWs8mzn/G34tHUuvOGBGZ1mKtv5YUvLfQMrJ6Yd
J3NlAYJt9OSrIURiNuYmKAmZLv6jJpBlrNueTD7JWTNeZ6QgifiwUnruSIYBLBOcLPb2qiWyyYjT
fM+WqxKluF6fasAmOSDzxE54T47ONnEzD1/w3gvwz1bu8DvNpk5Rvb0bUxO0SHM4lV0wMPZZ9uLc
PfHl+LL34MXYaCgg4f4FG6JLcwNkagxfLOtySmNo0Ya6FAJKXCW9piokcQ+J57xHxu223N5hZBrW
9qbzcQUwUVi7KiqswckadM7OmXFlgOqXpLr7Y2P92WK+Vk2vurNpTlO9q3I+KQPZF/nrHoMr4mcP
jnhIBmHTVSL/tOLxfSgyvkYm0NLADBOHo9bq+JgDAFEevgCdluy5EV+74FrW+OMg9r27WzthcGVG
2QXg5gkD6Kof5DuUc3YVkQcZd6Ycpr3EupD7AJdC1Mztvg4trnGCVSYVAYSWEFsKwHyF4s6hzcQa
aNWhDaSc3YZme6i6GRqgQCsj9ME+Dky32gW1I7ic9mXBqNC9u6OOyElTekAvK0TlB8+I4ZOhh3sU
ekBdlhzM6Lj1WqMrNUpmG4NrWwPo0vIU2QWCp/eyi4uYI5FynYMLWErUxnwB6B6hgU0e43hSUfAb
EqclNphwJl9EA1rDVBFGp57j6PsEiUbtmdgqz4pKopP29ZtFrKG5tDQsA++97qP/8pKwaGOhTF7D
VmpZ4hzuyfU21sGXRMfVtR33jYVrDrVxHtbYLvfIBPJVEhlloNFkdKX+a0Lvw2kfC+fFcFXzi6t9
EckoodQe+5iyYmrmAA28bB5ey09hgIQDnVu2cggU/qFHOJOkRhEwE1xuc46xaZ37SUMjAEgUMDsG
yJLmzEErEPWcTszGJ0JnP0iW1Shmo3ch2UOGbDfUB2n0RAV+oDbQeKl7fXkALyrmwVf3+fCvGwkj
lZm6oRVKLmT49Ybuejx7wn6h5P3QEZGbodmL/hezUpJdsIly7eS7ZFfz0N1D/zXdY1nQOYrdRhiX
58uD08tL9eClQte2sinD7pID7Gxfu3vKDwEuKykLedhco8lQW5f7AIxEuUYS64Vde/c1aSh5YEBW
Au0MXGgZbzcwgI/H+knl70pWaxCPqqFJeH9Z26v/eRkfx4zap9NWyFQC8OR+W5V9mH8v/llXOzZy
mw4TVuMvgNFXkMnnk4P88YUK+9ARcIDGa7EO8CrXWm5MdQRHeAavh4kt9Awh6x4opSn/n36atcG7
aLENsuWE6AMj5eWdqCqzOyqkg4jQlGfto1cOTE6sF9kJenqm08gOlO5aBsBdecBsmRgpnXz8mMAp
Neb6LIcDqXhFkE80j3TKyvvUHUO4v2dK/n7hoAvhaj10nYCRQ72E3jAGcdMKT1FBuRuDa9O8F9N0
yI4eRAPCBBpIIfDhsUQV2oqYzbJYtFFmLQGp0jDPbaHPqBt0kwZORBne5ihxD4RIghh19C9kNoMs
ax73eu5U549cI7ObvEgDkbKoO8d7+yYAYK9653gp0Iq1zrd5ne7i4yJ9At8tqNQepMSItXo0vtP2
pa+s92NIlZdb+wicqRU8yt5BxShJJcliMJ1vagbI2jnQn0M1DW4lIWeyeUYfn1OkqqYQRZ27nQEO
czMAHBpd9YRpbUZYidB7mRgI1Kh2lIRoA1vylf0lLI7hx37yck4zybtgb4RizgZHRM57yokoB2YF
KiREqxicDxOMLp6ZDv0jP5+Qxw61du8QSB7NAIBC4HA8DpsxEOshzrCM9aEvQDrRyeygtOCuJgE2
hUxmD7V1x6RBd/EUvAWI2MD3iNcUx8y0IVsFQDO+nG8u7U/JwpfAAlQTam36CQ9gFYeQVq4jvvzy
4hZpgL7pFXwuc5yAcAKReQzPufBwLjEkt8RlfKs/kR1wW4gP8ReoQTUq924K7PLjNCpkMCvqR3UM
mM/lZMnAs4NrHd0PkJZ9rbKPd1uYPJPJZQkYA1FATmfgiSh3zMqO+HCuvXh9GcQbAbz63rnsHXOG
tVy8Pgy1IiJRwk2I+SP18d5Rt9rNvg41sjaKel8aUEJH6kxT3dYhwqgahEFp+udnm6n62QiAyqEG
dF+VEJVWOSNcSn5k3fwS41zVK7NpDVb3xIt9zO295ue5rWfY0eNviH7XLVQbISkw1l5NFrF5dNI2
AuStSFrECdSs434EACsvyUX0z2p4u0YSK7BObFl1cLKv8YDXI0O0j0swdQqMISSNj+7+5VH3XKUh
Uif5IKbOh+xUz5UKr+XoIHWxP+MNG/BlAATV7Yz9AQjoau83CbRcyo2WQwxuMdNJw4x06+y0gH0B
tmEkBghC6RWaXe2wTmIKk/pS7SV7hxdbQXQHNrY8g75ZIfh32gkjIbp8KH6BQmQo0/4anxYwIOGS
XFoDo9vqlFf/arigM8TcIbJeE8jsWXTyDXyAsqD4mNdHR2JGBVd4lPw1fvtxmiQruq4IqiYqDG/+
O/yrxYexT2NFmHJPBPrjx71zJhOmnWYCOqO7Nae26Z43OIdg8dy/LWD12yBSY6+lYMjtALg5UmPW
gLPd1zqmZj57tYyWi1OWXqND8/uASW7G4/+ZlDJgklVRhCksq5Kiv43Pq/Mxziq5ZkCzAeyRzPB6
au+DGl/h466OzN4dU2V1FAcg6GU/91sRhSsdVAfYhJ+NgDBNc9T7ls+luBUHv9+b8c9cu7k33qKh
KKqma/rbJLNVqRexbu5No4FJQ/bq4RpzhDa2t7MHptfePo0k7KejJ++vaVve6eeDGnMN1n3DvEoi
vRmu2JJ7+7hhyAEoq7PQqYTu+NBYBTgZyg8cX+NItltdjM9a0Si5ktrUTDf1+YIqp6wtrKXPOZ/H
ez4cZKSeGFQxkcpd8dFdGPTDcy/HQLu9v7pJEYj0PaS2dEUTP/PFLsaCj8lljWW7usQ0ficE5oRk
A8F7fQlz5fcXJjeL65+P+b8XZryNMrOXeTnfXy9h2gq04WsWz+AzX5lPoP9CjzkSTDs9eowMhhrG
e2zndPRAn3SxJ3Pm/HXyRrL7JdkyJQsArSvlLMjfS/bHbUp/3WYD6fg21DSqlng5GXxXebP/EB4O
I7aXvSd1HLZGEG7QyTkO9z40gz0dYpCf3oHTG8k+XAJM5/dXJv64/r+9srf9ujfLShdKXpkxzT8Y
RGKugDKC6Jn0remb0tODn4tL8u+XlZoh6W9f6m3b6edEES6lIEyTmZYF8Bw/JZTvt4xKRUrauCP6
Ce2azr6it+CK/pl634QjRJnfFjiJpuoEMazf70n5CTjwbbsZzeD322d5pumjVNSHML3MTowC6Xb0
n7REThPZe3oJ7YpQ8F9RQd9GiGhpbuT2bXpbZm3oOp7aPsJnSOhDHDv41M8U50aeAVLTJqArKW2I
o4PS1Gl1GVQ97Y+3abx/RE1GXsCQZUlRgD4oX3CQb3d+volVnGaaMp2pxHsXaar2YrWqw0mm+eEa
UbPFiiIE6KmFejXws65p0CjO+iVnnQ2PgT6oPG65p7Wpe4PG8ttqQXyz52AWQJYuG7MKiWEkECa2
xid1wriR9iiGNtpAUL2H28AGjX6doh914IRzEWU2nQfe9NNtIxRwezkkDQ756Pb3T/bPMnp/8Des
1+FVHMSryIOjoWuhVQ8h1+7S1wj9ejQgA2l8SGR0v/AQ3f6JvHoPz19iHaakGyhiCKYpv23j8yOu
BFM4KVPBd9Cj6t7sSeqMBjGkF5J6lIARoxnqIRc2/oggehPIvm+f90u/7dr6cuSuKi6N1G4XmIt9
o6S3Qxqo/oiR7CTvJpZP82zeYXQFmpHeV907L0zbH1kIhQBIRpjMHCBglVkzhqTCaoGanrVykHVF
8RVJn89GQC7xtny537/ZFyDt/d5NgRXLqQs+SW5e67fFmpTPFsode2W6cBjnrRaNhCpSay+sWlJb
tGirJdZu3x1NHsgBghXydrQpBoO7SyP45TRwGUCgPgUL3T/kHBttKZT10bxDqhGhwd/vVvt3a4l8
xP/d7RvaQyxE0RRfRwXGduMIdF+0hd5+zpqODol7LwPEPKXhfbFYsOr6WZ/P3/EbH3l2DxMt/8p3
qKNBJ4c3KFubUdP0R9zO49OQnHZA//QwVUQZe4gC3R+7Q2kC1r9vmsRGFIBCycbbKimFR6s8n2J5
ynwLDBMuYF0mUvYKMCZsUiZlTFlXijsJz91RmK434nDecZH2w+EOq/FejZKTPabSbhQcf3+t4jvo
qFnApigrvFl+EN9BWqYmJkKiaXIjdMOkJ1m9pjTYLV+P0NAalwFqtFsz+P2i+jtU8u2i70gn9ZUk
dc7im1JOVo3w3KZR9AAjyGgXcAcUNthSQMAxyqBao8fe2AtAi4MKjkM1PIcNLBPgA7T9U09js+OQ
gNfI3jeh2ZH5M8WrkKNNIbjTylaXDOLTEVmYtwW+jIA/YIy2Orm0hfWhS6QGB/FHXJB/igsgljQy
cCBTqvx2hHFGHIuDwd6aEQ69akDLsy9DSrVWx0bcsq92JnO6dYMMMWSZCYF1GaMehkft729a+nHl
qYagAz+UDfO9CiiqPLnH5UGZttFhRKLTCncD35q7CFLhWdYe/hmLm6X8z1Ln8XRDE1VFkN4OAsE4
nmN5/7WeGnHdVbcv7biqEPok8LMoQkUdVMEfT/njevp20WaRf4tkuiJey/KlyjwlG2tNg90K74iG
GRayaONG5m77x75Rmud4e07QjZqoK7Kka8IXOO3bJUv1ELfkSpK/DjxKR3AMGMEyeKYz7WFymS4O
3qRuM1ftwVWF0M/M6+YxaAmhEpUo6SZ2tcqC5+w6Q2GaGguXbskaj0FpSr0/bvZrtf1zs5qiGqph
SAY7/r/vp45vmZpdS3madtRTX784+oaRGGOlwHBQVxzn/qt/QUbhQx0lw/rUBSSW4opiPSEpJNYD
4MEYJqnzTKNT0Unqjg7WAouz3V/Z6E/RSBTAi7JWBQXtqLcjSagr4S7HJ3lKjLzMCEcuREeGiHTA
Oo0kDybHc+c1+mOXiD/skv9c9u1seUhacjblM2wnr2SI371EsClh9vjwqqAHxH9Eh39yfeIf1zNk
ydSB5RtCc9Z9Wzz7OMle0p7HRACXATRAnJBz6OXQnOIZ/7raD+nRf67WPP23q13Pz4OiSVyt7rfz
z4d7cvojcaUABTqH08+/Hu6nkMMx10B+QTxr5lfK9O1y91sqvbTkKiOnQbBe1mhLnDwGeITkuP9g
CxxtXGXQV3bh84CLu60vMJWWv4cE8cf9+e0u3nLCOr/uT9fLRZ4KUQJhjZnsvZ0wPGkm0iDQISSB
rUq8v+gW0g/n6X+e/u2of1THsrjqXBd3yg+68DZGsb4avFya8v18CM2VOZzpMsZkkqrAowToTndc
3D1h3tNgR4bk9zfxlf3+s/m/vYm3xSY/rg9N0wuZwhIJCDAZQiT4zwGqpTHOYb0yysLVq3sBxYJB
rCPCS4Qmy8DGzyv3tT3NGIARrRYZbfTM//3exB+X5rd7e1uayVGqq+TA21rInTT2kmE6rxqGBMwi
CyPuYvoIUlQJf7+q9MPhLDa4eEOVJENX1bdvVLTk1yM22BCNpnXlUOtW0IEC/K0Y6E6Q5fhQ+nRz
ZpD41yYiuwAd/tiTf97C20cxT6ZRZhq3cPdExLjrs3MRmSUCUzvBL0zGKiWuApYZCYXCQY7xPD+7
v7+FH2Pt97fw9u7LV3VIjgq38MR4lo6rvfDoedjaFmwmCWfcp/j4Ky/68bkliYpD0iDJmPrbRZVn
IhWH6iBNk6NfoqR8sFAE37eveDQMhO1A9HuMNEu/NcTKBWL2xfr/eGiJfMAQGtk7XXsLC8XllhmP
nPRE8FFi8gG+ilaOH6QCHR1NBWa/9yHcQo3WxpAdYk5+v776U3iQ6Cay8mRFhRvx31gsS1Umtcxa
pjE2m9EaY9TEcBzH8cLrr6rGAoEibMZPhn8N+6LTD0fSoPEEPFNIjp7WKCcZhtjQoPQQfnfLMdrz
MWjmCAVWKkZ7jKKr8/tNKz+kV+L3m35Lr/ZZ3qqSi8CpjD7NbGEMF+AnEStcdFF6CEPGnRZehSOj
08GYCzMU0q7GmmjcVLABg7Dt7/fzT2u7OT6/389bO7ZKW/dz9iT3ajyXHkdnUW/0BjmJpiO5Hyaq
4iQEaOGMAHJ2rDlmBjVYUQYraUDNWlvYjP+Rgf6YDsomtT6pPiy797Q3Nh6yaSamxLrC6Bxv7YmW
O/39cLIz+Wp00ICM8ZbsESDZzN34GN+grIhAsZ2ccTm4T1G0/hwfKKbB020R/v5j4f9U7FPc/e8G
375hclCOT+WgSlOn271uLxSex97KS+3+l5Rpfy19TIAcWTuEcOaQyV0gcvCguUlbnjZGKH4nRuzY
xWxrjJAaH7X84w6/XtH7OaUIpEOypGmq+N7FaT3M/f1UP6Vp4Syc7rXTXdWTxowas7XupsK4zY7i
NvIk/rjJ539fUlITb3+7+NuRoEv547yXubi0OiJP7oXe8WKNRmC4Oo3btou6cuAM5T/CwT9Dj2Yl
K5JI70rUREMT3sJBXp7UxzOppOmjMWJopNuRux8+HR0VXWstO6G/u8jWIO8MOkCvDjeL8DjHypRd
3h7+sYa/kut/3sG3m3lbIrp0P+uCWkoci0oTiKykd7a8/mQERg6lGEgFJ9Heyb0NgjL5xF2Wk549
xrHy1rCOzeqvI7J59n9uRyZOqgIdVc14S8pb4uMVv/KHxC5H9d7y1ooNajxnG6VQHo72pumfXcby
dIyg8B8V01eL+Z+L6wJdEd1El/W9fk+fUnnPM1lqBhi3UQLvWMfNuSW7dw+ZQlwCpmkV3JHTEsBi
nWem5LT6Rrfe1uDEcT6i18AAS/hUoi6KaO0XrbRIZPavOY9u5h1L59hNunsQm3uSUqRp6kdn/4ju
KJCCUHhGpZN+PIxQQkdDc9SLl9JwAy1/cxt5gZtzAR0Gu3uMBpOAlmW9YvTMYB/Z00CHYQ+hZPGU
LHUshjfIYBxkuJEGv2+Yr77QPy+IykWm6aqT7r+VlGYrTm6pyYa5eopfLzjI9UUqW4vyA8ZNRxu1
UPBM0cfxTssT7Zj5BcbYCqgfAi4j4EutD0bJ1bm9H0RX+7G+dw0D5Mhp+lc/4scsR/l2n28H/j0p
ZCOr2GENiRw9OjAHzn2OoU0nD+O+Gt1CBgcZGIwyeP5BNf05on279ltQORevvDJeXFvuP2YIHjaK
ZTF6PiAwfVwzB0nnhj5I2ZHtcdVNif00T6VG7zLHReD8xxf7sSJSJUaYzY7SIYW/pR6t8zV9PI7E
18palY12kqe6Yd2WaLMtD72zJ52drd75fZ18rYP3dULfEx1thiK0k9+DipDccjVPpekZrRoN8ewK
RtLFZr2o2NZPL4p/fAUqAlKJq2KbipzA6KD5l5dfqL44N0QPCHSKpzgKNHheDBlGSf075ARMKRBY
OHVkTBbWjOduwBDRRlRCZNeq1KsLN8WTYf6A8v+ybRab6semJThKh+EJPk6MHlEmQQ8UhgNIrq2s
Ac6xK5BuAFnt4I7QY+adMTl8IJLqnF5+dUbtvELIqv+J6AkGW/WyHv/+ssR/BpLNeaCqpqxp/CzL
7+26TDUKWZYVkX0gwBu5wzHr37h3kIRgI80ppjh3UKmICj7Dk+TKhrdpBKLGIrxuojbD3dg5OMbs
tKV5sy2r/gHAS0g1py0LBsQt25xn4Gp46d2k8ACZywDa/HwKbeMctgwv2em9k4ixLXj8e19H1ghO
XY6+Ue7yY+veSxSrfnZK1b4gBnQBz292X7C5Mebduwb2W6lbMb69BTSvD1ApTs5xk9ZDEchU4VxT
1ImjWmrSekoaQ/dyLZKR3DS8cm6M4h6eFvouQ6VqK2LV0lbqzpUOMNn4zb5fppe9JyIHtASfIaAp
aoIEGsS6DYkyO45SyAv4kLWAFwMAHzwff2QnX4XBP+sYWj94Cs4iRXg7jcRSPieXV8WXkWyxXy2y
e3RFEJtBPqXj3q4REgZeWsOhWfLV4F/CzzxtnxO+G3DWIN3ICLUsIe+gu9jayaub8xq8lqf2C2zX
EQQxZBGZobijZmEpOqpvbFpp9wrYGiyE7NAivo6ONwf/5N5pBN4wai15i0Bkkv7+/ockudjEpfdn
1SRREmVNUWTzqx741sFJ98arFNSnOH0MG0ZLBR1GcQD+om+Pafofb/Yr7rxdTaIGlzV+ZGL63km9
P7M4PmqpOFXHGTTDUyf/yPChaG0eM+Pz1nt21A6MT7qVSPy28+g2zcir0SK7zqUB3N58mu/2U2g+
2/2uUXSDHeXnoKlbsBP2/r57WHO+miMUmaPzQhwCLDjRc31+xhv0ej7Og/qDSfAIJ8NJMXp0OAuG
+Ril4dagXF/maNeAzlkX00Y0BzWeGg+INnasYqhPQEyqhXWbqwM5PCHl8nss+Klni2gHZbKoyXgQ
vGcg+bOQb8XpKk4BNy68VbboF2PM0cMd8Pz59RO9J9oy2Io0QkGJZ6LUIvW2wfDV/iMV+ilHlXRT
4ojXpaZ0Vv57bjxPRXww8rvIhKghUbLqaevroNW9ECA7p3h085ra3XfRNAKVbn/g37vDB00a/ZGh
iv8AcYiPFH6ygryGhqfAV/z8tjLP18pMDkdeShp2H25XD/rgUxn5mlb8CXwSodYFtkurS29VhP83
fTDyNmqwgdhRIjL7VHElf9EV7IXgElfsCfqBHsKGKUER4ToQFzA0QGULrZHUaortpCvwq05xDiYw
7ZjQ122S0NbXiGGEQGiYoNtsSyyFs7NrplTSZDNXh42xlbKID95HD9uXcWvwGUU2cpA9H11KvHZR
GAAfmNruFEuWj2r2YcvkffDZACtPxzAvscDU1kGgDjBIJ0ojeQ8/FEbzHEzrAcUiu2nHwXsGqHxB
IU4OcJ97tFsDEMZDM0SUawKejXlsI3RVzoczxyEjPGP27sLVGgZFd4ydFHlz64/V8lOd2fTUZAAQ
pmJw5P93tVyrlnC8P0SBMS2F1AMrOFQeuidnElZz8HM2+GuGIUtrB3LcnctMFnS/M2Jgg/6FNRm5
Pkv689VGf437dJL5DHfi2D7fGC3/cav/gJS+FpOBBI/2pc/x3oW/50eT1ATEDSx0G0pHR2/Mym4f
3PINpBaUPWtwZaoDoPUj3jAxm2IfRsMarAXOL79v959GxGyx/93M2y67GnF6rp5PYeowgGfpXmrG
hAwK+xP4x0wITt5khGMGS9Kdu/Ob08FYmf4KY3lQtbBqWAgpMkwFXii/39lP3RbJAFVhqqYoatzi
f79oKuzTom7FzRdlvIb/ifdoOOjPeaNZPMqBkbNhfKb+1KY0bu1GFS7EfXS9xSMIPX2Er+y/mpc/
BSVGq7IEakGRGMG9JbMtXbjcFLVumgUn3MMLBfasEJmyLQnBEwJaagOSR82zW3qajtpsvtJtxui9
dKR1oLwjAIwPzx6sl1PA1K//mD78eXtvVUf23CdAhF7SFL8FaLrrZ1+K0JqBHlVYr54eJBppGkGn
mG8K3YoRMehKm3vLbflXxgCOQIFtWKXRWOs46RTzhML546vqPw3hJYMXqBk0W6gK3u6xJZ+Ne6t1
bOI6HCo4Yd7NDif1vGa1rU3ENDCC3bf3lg46EfMwSKpoM6AngEE2QRYcEZQ9bMrw4BHExkthu+W/
tJ38U5sG2wN2FOX6YKuh7lQt/3jrPYYzg64CKFTICYgP9DOY4Ii+YHLSkHWw0tyCUcJrAdS8/6md
nc/r7tRNPMTaoLt/eWlYRrdLx/Sj26UauNqz0wYtEsQ8nJd9mXnrarwGOUNsR2zfks4uUP7a4090
T+PJE9k99zmH/L3ql0Nq8uBCOMxpcCzuC6iYxCqE+OlGdxtbg+2VqInfYuZvmyOvMTNe8C/06PAl
wXqrcIDB3hBG5BeRDuGC6BREMxV9Rtxi75WLZltjvIRxAR5ZYrRsBBwZuA+d2YPhC5YYBbG3OJPI
jk3+EKpmJRFet4rOEUNbTAwtedFtP/uNk9rZWq1u9koE2bKHuNudIITTyBHc+yUWE851k8xzq+vJ
ndXqofilpTrtRe0hbDcjgeTwkCJIxDmGZ5+n3XCobhEdCcxxGc0emd2uxwEefc1zcRdDE7HDCugO
vpAWjEQYNejN5zXcWd77jbgEI7hZKV3+dmzEuwhr8O//9/6OjL0LUoIqsyFGwhVhpHTLrX7s652t
vBx+GhgU3/iQR25nkUH/wEq1bZfQQZHio/ZdPiy6JzjRg1G1xwCKXFw+yHDsT0jrlkp/NJVYDe0t
CKnWHB9Mi2XwGfeUxNqazQIa7j2Imif8y4fD52A4zL3hLEc3tbCG5XocXADdOdhR+OjHbh84c5ph
Y5hGccF6G86aLzIcnzHdxpSe/+Gv6bnLO1qSPZTr+LOodMQ9HFXbmIDcCnvWLHGk/4Soux+t1ojq
orhaBOrdmhhnL0QDW+htD9DaS0T/Kg34NDA07De3JI0Ib3Zxa7x6jSPiAhuKUJScmxCglUKnx643
AjKfK/wLHpai+OjeZjSEDyatnWQmDYEes+4a3whlli77axR8b9M4nEDn35VTEyJulN5tei+p1cc0
gbJWm7Zf0WIF/wRM8oW+/awd4Ed5mB581itGxcFQfUZ3oPts8wFiJazmZh+wVfvypttFxKsNL1WL
ADZgT/bocqkpM5sQsx6BpGeiQ+uDylZzJtxv4G9SnPr4lf0O1YO2f4/8ZapZHWtX6u7Tipc4PxXw
4ixrU9kDN5Icl+TqCPO0mmuZSypVJoEyQNO/NcP1rXTmkASINp3OvO7ht5cf7fmRJiRhE5aJ68J4
9MOWu1NgpFIi24NDG2Nq7Cleto8y68cxYxviw+gt9avlzu/RHE/l+VyFS9bZABrVvZimEMTmmFc6
4ZBtohJ8W/r42dFuuuQ86PliTQ5emVuNC+GLnLvbJOJias+ROPZ3GkxIZxTrHXLEHSr07Bufdldt
jXgH52k+lKGhy+vzbm+FyA3oQfhE/Pwr90R0Auptv7bCpq/H60zHIXLymmKBDTWxIoEQjI+C0bh6
6XRlrbDfL+iI9td9E4gEKSvkYIcFBY6b9dhzFmBO6ewf+iGAqMqCi7x3Tw2yilp+mHrMoHcV7nsO
wwgqUeCZsxLeBew0p7O8LDrM5cuw11neVazDjJDGLzhUX5qAuoc0zKSs4XxCAWWOP4b12sVogAGV
vI4HE5F+McsUfxFrxWxoMpkU3or56ooEpg8D0CZfv0vWSuNmXkUnVFxvFfvd/iSMnWbKFfa92ltZ
YRHAzg9H4WMqts/0giQXW7w102s+ghr0vebxpf9H2Jk1q4olUfgXESHI5CvzLCiK+mI4D4goTuiv
74/bL10VFV1RHdW3zj3nyLB37syVK9eaco/d3S8t/2qtCVnfLJ4Nfb6C1oSRjqBtG7fxJx44sQPs
KJmYdmrdkbB+bpvxUNCNoSYZ62eKEslhNGudUHsSim1OgsUaiu5loxW/NW1ynxFURseMn2bAMiO3
gCJC9cH+RRsUNKkjnSKHZQwrDBfWyOTgsfyNX0dT7czGdHcRI7nejQHkfWvxtRFIPqyJSmw28dz9
m1lhDuEZDIGuktH4eGQXCJ3Dd9R9SPYx9BqlWiRiFObJrmcbr9sl1QyWr4iXoY+B5sxabY3h5wQK
cVIN6wdxBlU1iqODq+pcb18yhneUbfrdsD3768yrVBJAMwW356e1a2s4SgfVHB2YsO62jzxkUORj
2YXhl3auRIzkdrTqMlzfExkDdnbEgR3nt02ntQJC0JOtPp2CfvwaGAVPSXnwjklx3qFgupiHP6z5
wE2O4Q353nPiph0FtvX+m1a8RtKUxLLLMJRbANIFE4KF/VwjCrH5DtMLSrG/r1G0QTtyd9T6nTIS
P9t6XEYjmrzrM1f9NmXRcJl0RyyHkdsoOsuOMFENJuLd+YrcNKiGY+QqRHNc42IMDF1xcvdwDk1V
Y45ESix7uKIH0JywTd7jdqRDsHYOOr7dwZwWtVewN6LNueBZ7UY/1y0Y230bKSL3RQFjHmr5aYbf
9jmRG2v+ZORt/rIAbFYrPcROx9h/C0x9vwjivt3gmvArm6XVo1rrNrnbzeG7ShYxRccp4ETRBn88
wQRyYxQ66TqIDEARZV+KhYWAtV5Uo0W/hwiu04vXbODuHxEV/hM+3Py5S9FrWB1dKGPj+d+zRU/r
6NDu7hxaICefdQalZzPRh5QqwAsHlNPIbig5p3HePVwHoSWLFwNqdXEIN/J+QQzE4cU4b15u32PX
6ukhYG/6NerxDInZhCLyAL9bH/L8aPm5bMa/cZegvFN/BHL7Jviwl/ycI9OaLSc0kdd+jiMF+OrY
x+/uwpbDeWA4XFzzBR/m+585i8Vgas9mzfi/dcenO8QAwzthCqPyd7SdNie8PEg5jjq3jrjQAhWe
Drxaf0Es+X3V0URSl1wu6Sj4L5gvDFl0NGeOK7xcDqgruNWEDJy+cZk16TDXngYN+DZaPzJiWre/
gRCQYPiYOGX2GGVfVPYjzocLhe1fGZd8sfCvDj9F+lyTWMpftnO3C5kVOgkIO/T5NiSzDK70RRb3
YbazQvKZY9Johu/5y5wekhmNQGeqpK/iZLHvt2E4++5nYOfdZh4qnsPrNb6T9WEQDhefaW0sD3GD
ToBo1BmjXXXWOQZ945/V5gQpwslwEZ/CP0RjtLTQfBnSTGseiHItswoV4M7BfmmKyJxM5IOR6TQi
4X+T0OiMsRnPNFfCE5PYHDFqh4PctUhq6V3gCmNqE3mcssqEQ3eUnNAZqD6AQRsONlbpwcxVcxF3
qfj0i6ez0iWURDYSCOxF3sZaZLzb/7Pw5datTKg3EBxK072EwkK8WJ+Z66YcnYTf1B+qhLDBbGCo
UiASHqggbs66zkYVphA7Ka8F3CzYKeDK5tJLxWxgbm6emuNWYcSCSErNUAC84rMzUn1IjUgYpL0x
xhK/IDIcFMcNpaDO/u/alThkfiTZLb663Di0hn5tp3Ac8j+WP3TNCYhHi/6Asblv3A+NuRk6U2il
OSkLDfNCzkMfKKmMK7osTAMIRY62w6ET3jCqyWjzxIEScZCqc9sYLOltWKePTQtvslPsYjmMou/Q
3enYsy+prAV0+3d5tZB2QAA8InRgjMdcidm5CKDziklP+PqT1KsSHcHsTvcKjJRTOvXvZ9tn8588
2UaWyXfb0QlZeSO6/Mz5ZiSMSjdNU4KYKxs+104t1iO363uo6rAqtfBijUZaY47yctr469aqRr8/
Fi7IUWBThvqbN1zcVwtylwPkMZSm1/SHXWVRMD3YfYh0tKJU2lKjBTqwl2QUmNyYT81IdX+U52vH
YUzkG3CL3a7w8Zc5Om5p8kpd8rvrah6BDfl4PnVvgtTDHzbbkrhUm3ln1MFD+6CEZbQIIV1oEE84
6Bz9azgOu7nF/IG511FeBSMD6f7hzzzlbrHjI0Ynk+jMZOOXgwVLDrCqB2oQBgsOouAPoyBbhAFk
KesrhW8Xs55LRqXd3W3NSt0pTLdgDJq6uC8jZ6DO8Hx9Z7adtqNRb05eS2ZokGKuBoEdpWS/gF4p
j5jPlDZ9130drLSY08gwpBffSAPOKmxGbOHNJErbyesgy+EknVmr9DJSGZGa0Z+FwBpsUox1Q2kO
jgHgil6SHTV29HWSo2c/jVG/x+WyOGWIE5H9isrU5oNHxEsDZbHW2+CXyCcOoA9dVyacXiqbcjyp
rKS/FzIlWBqrx8kKEC+YPOOSIWakkjkIK4fhXI+A1rgHiPlDLwgmR4/hYxMJVWFnRHMmd9+dwWJ9
nyf9IKpkBo77QSKuVvPrileJcJyCcYh72xdfjMOQ7xggG2ZCxwfCMva0gfZf4wZVBiCJMYdtjf1A
g1FhV4x9GUcjMOOCNTnQeTOQo6l2dwhRQ1KsLi424IoWNf6lAI49rxlo5RfBHQleLvoh2A8a56f5
YAsv5yPBdtn7EKhuDycqZAvhDD098ZCi4rLifdBiGVGRBOR/mdwzHkOsifYv62dqlMCfUD5Fg4sF
szwKaivQCzEOVMnSXzRm+OFfMGfo4Dr6YDBDs6aZvv1+VOG+6DxWFMrLmOxSb4yFZNLGQ9WzZw81
J0ezsdvrdzqPxUuN5L5RnUOVA+OMBAqrfmkRfM/Wcu43SKF1LEVCBbnYDuz50GVZY8oskhn3oNs5
sUAYsdcpSHactN+0cL/IBhhK2dnIiC9n038YT9m5MvNrbRiHabMS0h/dQWxcEBvttJjgH5lnBLAc
ibYUHrMW/ngZJMTZJ/19rd/ROSImRB7/+s5Ogice5mKZ/RcD19sgR9pnjaVQl9MQ9ghxbbTMJcGv
ryupF1bIH+6U2j7K8Uscq4cppkCt3XuP7xZTxzXzrzgsVjYP822TCb2nX+tTmf2eD/HhzLztxWMU
vMIF7ZecoelFh3yQtQMcfaSn+0A+BO8h1QJdr3rp8xBfr27BWPsDRdDKeu8LYgBCUmiuHbpPkxv7
g3A/keDTN+mn/PxTYylC9EE2ALU6mk23/PVlG75t0rsanRer9x2vRMl90BpF5PJkrujLpeIKX9cV
MygosLCw0Etclbfh4Wl3jdH05UtVp6i0EUSPaXosaRpYI7giP4yGX3BF6gjRYSaBTwHWGAup+NJN
gH9115Gh8TuYXulkc64Igw6w/e2IAmf72AApPSFVn/BIYVq940V1eav2Mb2zPelZq5cQv7muH+uj
m3w0Xj1HEP0BFhMv4zF+DSf0FQe7I1bbVpa9X1hwhxloIwAKE4TxeO9lpWguR1m7O2fYbPfJJGkn
g57QekBWg47YsjI8aY2VO5tFKjxG/yshfH7mR7Kku+wdwGZbmhD3nuFBWGpcr8NedHsKMAfpkSyX
FsETr4Tpw9sfS1vwsSvo7DHIkbmSjpLxwvbk3P0HGFEW7D+hx97ARzNESY98RLdf3pGDN2zf/q92
SF4lp9LRMzN1xS0FJI88dF3QRDsELzA2iZYIiAuUgLf/MmRxparZAxlGKiu9MrZnV7HwvJ0OvCmK
gJia4QmqU2hhvnq0Sg19GGO5+6U8PdGm6SrihtlYAIAxU/HhkvcpGP05zWwwKlC8NkLWdPVzZljA
/pmqQz6Xz48+poiG3m/7oJgU7d/bF7CSeWAshgnHeIkurNd/29sSZ6wuP7sACKLP1+kal2BmdI/M
N6MbRnO33q+8M2HtHuIVi83VQQOF/DlC4zHu3/T5MiXvF6fWymO4UEPJJAlbfF/JH83H/msiHoJK
KVoOikN+hNrB10CYbnqZMSlKa4mQBAr0MS99kzv4QEx7/Dyt+6jbyTiscNsw7j1Q1AfwINX+/U7i
qODTgW4Em8+YOdTV0p6bxqJC4iOXUKk8r8lkNGIEax/qXTeh68LdidJU8qBTlLT0p7yPkZXD73qf
USMfBS57W7+dRk7O8Q/ZHfQ013uV7lHf6SMQJNneIEVY5hJnzMWyEDN9NB5//UnlHO29erNx3WDK
bOcNLEq/8w4xB+TtioAteAm6qxmb0DnGuPosw8bEpiII0Pvd6vb+3I1leT2Ms2jy6g2VdzZmcQEC
Vyd0W3d7kme8PsOlyXIiUe9IaoQ1BBgNtssVy0MZSlMpQSfZn93yN7qzBH9oxyI316XivUQebZvN
w152Go/KxVGewU2xG5BRAFqMR16AjB3wd79Y05ka0LZ0pziGAKMeHLY5bbEOF38FIcM9dAHJ54/R
Voj6hsc6GMDhmwIPzMhV8Hixm9pB8AbiGsAPPVriQ7XBSGWa8NRoCMps5UmQ6BzN0xflc0P5bFIx
j8fXyb4xTbM3uxpEZhHO9izFyUwzBYgaKbcIilYowUpQDYi2FQkEW9tiQHyln9C/nVVsZBx9Ea25
uPsBe2ZpTqlqjmkcTvv+VplPtyiDodvj3qDTmbrGHVOAavnFvH+mD+SACkJI5ykCLrwvuQrrPNn2
UVIErX7W3DXmLrD44WEMxh0UrRiXGd3wPTpQZvJcobGLbDDKfRfbRD2WlA8qmoLVqoA+CPP+JyPB
P0k1Vgq2Y4SZBU5wgL/9+Inzo6P1EBUyRhqleZfsUIPixHRzma8ub9ZZNjw+A8MxA4stFgvrGkkf
93XmJi8T0uG3nekHg+B3GNK8NWMiXzmiItPNGd20/QAEPGTzDS9nY0g6f9/PnBslLw2L76TvsdQB
IT/AvR/Vmr4A/3FIVsHPhxpVb1fYt+ZnQnJzNUBbyq5YAoGj1gDhOToXMGu0Tl+nAJXCfph3cPAQ
J7v0bS0XwEqNxTTkkVtmVRD1sx6P2NPe3h5dIrJ/i39ldYHdtfq1srZ23sQC1kJ8NIJOHA2q+Wns
WbU9ve8HnhV6xwUSUB2clbFgkghPcUq8ziQp4cBCGi+VIJHmtWhn+y8MAbscZ3zEx/Dk9TgbpFhF
48msGX0B6Nb4FME4IYMFh+85NyPAsYLVNY/eeIn5+CZWrFEcPcjDyFmpgslAj6uImdWXHwT7a5z1
0y24thHw1uHJQ9/tyNY4UodtemSHLWAwcJPZ3Rw6s5lCiYhmNfv3YcTgIdODxQOymF2cgpZ3PQ/K
WIhG0yN6DBEHj2q2b1ti3SY0Mw5Twh185VsunfjWKonfRGKNRITc2oAtoimmThbj7Z9w3zgQl5jq
HNZsV/8Ps1W0YmSfDw7n6hd/Kh7x/mC9mvH+gNE0AofAQ3Y2yI9uNYBcmhAEyc/EfxkHkf9hFOcv
7cC/tXml5npSelfU9KdHnsPFCuM+QEblUUiessr9vm0R2yU1QMRk7r7NbteQ9Lg45ZmryXiZLO1X
YY4ldgEJBU7aeq6hav4vDJB/vcq/zc08j0qpPGuucjb7dUBAJ5Avm8PPLn91qFdNjl/W5og9C5AA
kb3xIzoI11C1en5E0WOiTsa+4CygXaTnUt8P/5UD0f8H5vJfHuXfevkXtV8fP3UjTk4NynLxTNkQ
vhev0d3MuzEOUDE33dwqo9Bi3LAkh8yxO66QrNp33I3wX4gO6j9ej8qEvypq/T58or928FsoqOry
g55GaYQznTkJdY8a1k1i1t92QBVI2Is8L71aczASBB2khqiAIyHdY9pFbVj72NfQIyiiX0aCi3Zr
mtyH9DNn7JkDm58AO74t6LDhdXWjeYdUe3dy/f+etfR3XZA/hI3/uY+/PVf9PJCXD5X7eLI3O27J
mljZwVO12b10xpoJNhxopdN56XUYbvhvrKx/fJSdzIQuSr0BtIi/Psqvdll+Dg00jXj6sWlm5EB8
bufN4dCr8XdgG4Ye0WbeBQXtKboQjasXZ9OrHSY9xhrn0r88k+7d/Z0990f34s8F4fT01wu6PH64
YMiQWMJ4/R7mnborGpQuL84MKAm+9Bppdk63//9j1X+IFn/hX/wtWnwbsf+5vOBfXNpEmZ0a85eX
NsrC5lk1lhEyoSktoLewgnWEepxVTVBzjd5od+8pZ0lEKLO+BhXUx5JQ5HXbcY06tIyqvtHb8jYD
FADCJ2YiWLYlclTDXaLEN28JDZCTVc7wz3TfMTZd7m9eKcaNrsmYLJu8AWGei+j8y912C+tvD5m7
RQWBwTXm1v5ssP+hnR3urfxZ1k/cAybnaDAwDpqBAYV/wvmUmQw16+1jeQpQR0fF+YiAD31L2lee
A0QIVgFEjfo/ytE/43FyD3GNqvInhdH8oEHYmq+11CnKIZCGk2f9QMdaPlN6d9sM+UGc1SZX5mSp
EK1COGDQ/jEO+9+26v3b7vqHlfSXm/wbUxvmz+FbfbhJnqM1GPdcIBvU6UUkgXi8HorIgC/QPijW
Zz3HXOkYpinW/3/SivxPygnIgME77YYzZeZi/rqgxbpUrj1VF3FqqGJ5rmaItg4Ho59HCYHjxjJW
bc2vQm18og9V43StJkJ+SKT4Ed5DHPhc0a/5SYY2IIsCRCyOY2genYXL2R7k2rjcLxn6nCtpuznt
LzOEzTTcGAaockvZkWpkfxj/0nI9cJ7OJejGY/VMxptyKo4f9OFdiZJcDq7RwJPJx+VMG6qxlFUJ
wrSOjpwCQpjjTm3fP2Ff9GOy8ojxg4ChVd/ueb/xxdUXEnYY2rChOHNJ3LGxm1A1z+6rNkIv3znA
qlDtI2Yumv9GI+uxgocO5I7eZtiGeD77R1/JhUh270h6as4pWU7aVIq1Yd9DGBaaEfRh++qpZudk
0XkPKM7F/7h1UuLW8tpToP1wNuz4SNVInPGF0Wfayy55nUiZMuMXB8xvxCg7AaWRl12Ra9eR5EXm
0Mf3wm8Bs+6jT/ZCH/g3vEzU8MmIieApuEhIjI/yua7g3wshQkNSzwYAjn7LweD30ffWI1TFJ4hi
F7/5IH9u5OAd3phAuBTLSAqEUI7L9Q2GkB70UAEnEMRiglC/o09EX8EphCfxHKpBeLi6J3YZtlJV
qOL9wcyJr2BsBpowekP4rHVTwsPm2jVAlsHd1jxMor4OZCHUQ5CXk/Yqymw4Dmy1WUM7Zr0cwZic
KN5v3bUznHPUpqdQe9hvciEpY8vLWY8yzTtHKD3Hn8kxrVbCpgeJc1Yj0tlLqYHfmE+/KAaBNsdo
lGLLI+/VvdQp51qC5i0RttyqlDE0SY8rbHzw1dDQkYYqfoTIg2tG51spbPhIFWedvo6jotuAKRJv
vtgTPV/d1MRbghqExiC31qdvvDjtB/k3a2awkbg1/gKbxNMUYx1u67HHn6iHGCIaxxt+gAipNQgo
Gh/ZgaZF4b7gqzIyqFgpyA5/zW/zvtlzLo3U0ccTKJAvgRQq5hvXXIjSOQa3OUOKxTckz5fQCu2t
VVwSjesOWr+8vo/J8aXRYbrcD0Jl9p0OoL4eW7NXCNu+U2aYeWGOpEXK+PCz+lingJicgSUTNTjG
4lxP1OSSCT7Gl+PTFFlTwBI9VuMOOUH6fPuKxfU9e8WAR8Lm5ysRRMT75DE5ZdjZpBq8ng6BEdIS
vdXtdfeci3O0HZ87HVCc7GrR04x2LpMhjpvdAxh58t7VQ3HOqqhXOBZpmC9WaxVF9ff4nItRyd7l
5yg54dnL0XukrOox962OrhP5ZuqL66QaAodfZsrL+FBM43nyWNTBPTinP0sYiXAGHMoZBtm5jGp4
HS1hJssZaIzo33xoiD2oAFz2qbd+Cp42rqfYB9n8HV7Ry0251UEXHl8YqcJMpqdTBsIQ93iqHW+A
eZupFNy4bH1Y//fRbdyraFyyeh87nL8jxj3agqbZVkYi7Z7pU4pElS6JRZm45AghIsLf/BnC9INt
7BY+vZj3iwdi4FavwNfG5jj78QFvzq+svz7nj6lQlLs7xjIBl+Nrwd3RQzRb0XepFhj60FtGe2dp
0pd5Te6LbpWP78UTwKxaK3Nay0J+9gfFO1RGg6QtLmPE2ifn8WnSDCE+MP34pcczP4G4F+2QNyWm
Qi4vvtPv5NEahJ7Rb/VdP+x7cN8vKez0AGGFACIcd/yZvNzTjsf9zH+b2kZxmq+tMQ0noFC90HJy
xBS4ubjsznEvwegYUdC+wdlGw/LeGY0+kxdLVG+jb8bXlLdX0xSFkEcOiUtzjH33VPVUBmMwuti+
qMeh6oGZje7TsuDQ4H9L9LNrZ5A3swpB/nql7zvPkXOmexp2m9FjpbHPd2pcDdvdlWGrHuupd7Mk
FN+8eoU9x2bQug0XA6NniIYtSsnAmPUlXq7erJ8tdsQB/r2ajS2QHCsbpApf9gP2AM7Lr+GjGGwh
0CF8f4xgYw6G5F1vR9uCfw4PNJhDTF/XAvH7Ev+GnGXRu6hxHui5B/LVrI+TzQQEqJ8vdzWsRoLG
XruYDB4NZs/o83LOeTVSvGd02zDUmJwzZnJgpEDJ+30MGHZAL6/pG8ew1/SaDvCi2zZb0IYLo/UL
afvzW/gaS3PgPTevFc1RqF5eGw02NH8rGiNfAhqx77U/R8vkyuFertTsHD8T/IdSbcy7QuLyR228
/u0UOILpZUbpAkGcJ0Hb6KfZT5oYm+ewpv5bA3WxRcGZIBqO+ijAPdxbfvfEzcHT48H46DLZxbtS
E5mgDC6ZHef9sAqU7eNhClHPvU+lEd6VTER1WRgTBiQACdkQMBPsLwwd6MYOfjSz3GYsrpviMvxF
5xSd8t+6XzyHIu16Jh7hzgCVQqKd/frWZXuNbpIJHtMNAAnJ2RKcHg4r7RiLraDJGfEK0P+eQG9k
ZhJzaoAcCJ7eNX2OP1AyBON3DkGzBcVkTQOxA3lL8X0kFrdxA5NSHGMXBc7jLCePRCww4+D1IANv
lYjhB8r6t7S4bJzR4iX40TWCqRZcsec6TNqCUHDiYI1+6I6H7/X7vW9JO4tqzc/2fXF9e5jvGs1c
o0HxjUWPLldlnUdKQnjQ1r+ITCanwc6RWo7OLAOONJQWowptk2wZY5O8G+TlnrfNG1taPwX8Gncq
AYohCC4TXMN7AnRyScWNPiJnQr3aPGU9YN6JChNiYF3JqG9jOqBLU4aVyeQP/W2YLF8Xd9OeoUXl
+oTA/6/Me4xPzJuOGJfcsMo5ea89seuaPlakyvxJStQMts0RFe+4dzblibyASjntjfrzJiqntxwt
1hstA4WCRc/b9Uekby8WKEO8kn5BdJPoQiMctrtgcy54JcYtow8aQVefPz7uEyiLNOYYWOzNT9Ey
ff4wwOBar6EQ6CGi9XEvPlCp2Gggp9CfubQ5PTuIknfSoVGDUDMrlD66aB5GzxkPcXeM+l7Nag3a
QkVwKeK2P2//Rm+CQMSRBh6odcSdboM3Jpjf4T0ctFMNiify48+gxTYAIvkKwEik/UJeAldtXLfG
C+VJ0jSQ6kUjmzQE6NQA+csLAoGUNCDCBTahkdwzP7TwhlisqNRdO4yKS0t9IaRArDbhJxBx+/qf
tINW+uJVHOc3qK6C2fY9JghZc2DZDG7QGWaq/WIc6TESaq8+FZuUwdPs2kQXu5x8dmXW2aQocIge
9gVNvuW2KRTvNGFEsDavTMNxMCaV23d5Hs/1zz2O2kCPPrMDVKsPxgtBxZ5n+KbFEI+nU9lvKnGE
ZqXZacFUnnezNWTx7efwCHkbkBfvhZfVQwIJsFRxa0d0BxMarV3qBUDHKAUDu4/4yKYlFtqt/4ZG
zEy2PkSm9iLDhWxx16M/MqndsvvLjqSxUfA0OEXCObhzHL3RnHaolRSSqnLSf0bXR6R1GkjqY1h3
meJldsB2uw3eenZ9hto3ErVAbrN+yzGoxdJ3jq6/+iXRO0zfkM059e6729PjOV5+AvGHuyDqvKYq
fc9nH5Xsnrf8QLzt8G08BuBFlNTivSsM51a2niUm9/X2y+bom4fKgmd/pnMETnx2P4TypSd/LcSC
y18Mt/n7tdicxLz3pkSezvm1zlkwroLxJv6INsTxw/qHwQg81neoT/o5nSbOQ9Kgasr/MxTPsQn3
maj9wY4emUjYIWtWmTgm3VG2WWc5fmMwAtdwdPJfdHUdRjikngsGDMnx+bRaeOZpFZLqVZ1mdQnS
vT9Ovmu5tpo3duR2TTeOXLDx+Y0Y6/m09Oh8v8xlfMnuT+rzm8O5pJCbRkLU+JBTZFImB5P6jNz/
mkqa2YjOA1CBpZPRuc2+XSfHvteWPnl2gt/mb6xt9QUVIpWEYjYMGSu0ar3TtMmlDKi6nGKxOejQ
Y73Qs59/H32DI63enCHJvgoUYiKIzum9THAxB6aPBnmV1EH/YIsH6zwrk194WrxuNhZXD7O92X1H
HIOysxXLoj8cDPH8xH2xnZGJdPOHa7pZ9EPkolmV+S247T4Fx3e74QzYLel+QHLTnfvdJddqYOn2
LIlbWLW4OTjQmDVCLSMQMeksvVaynHP0JgN/0QQxPpQC2Iv88AtF2vwxJPFfnGkYG+LqFpRjef2A
Vjo+ZvVaSkSArD0Gvnerzwq26pUCrY6XtaG3eFhr9ELn58V5BA+vN2735dFSh4eULsttqs6eLGdi
4Eqf9RtDGp+L8/4F1hAfoWTtzSun/xuLHyGQwzoSk44/NLxOj6te9C3NS9efx61dc8/Jl0my6Dqi
VcyMzBXi4O6weYVLLJUS0JSknPaH+HauwQkYPSrK4W8OnUTHeSlgWNAmq6Nna93WvXTx+lrL3YC0
7+xfSKzh68b3yTnvpzWNOCjfNSFoEJEbqQtoSskBevAxV5HxO3Cg4ieE4HBERH0gFX323/On2wtp
d7fzKyo5BG4egitRSdUOvfP4Tz+dI7xxjumLVh6suLRyBlOJwGFX83Z6d86u6txctRjkv8k9bDfK
wUKBYoSRU3AbvnEepVhZ4kHHhDVMYIsDZnnkOBc9Qk6wZO04rX/D8Qm+6O66foZCeKP9vb1E+Mii
dvSk7qePED4dIapW9Z706mF8aTG7t0iY9cA1REr38+4e4hwrMazzcqsdWzy+Jzg0jsVwMJLTMhZM
DWdSbJZxdH4F5VpMjxEqDwkGm/sjylXXCAzAQWdAGxhYzqI2xmPA/66zJG3z6/xinfBYe/folWAX
F2P1cUlpp3UpWj+6xzRZxt+kTG7WI7iHtwgch6VolZNBQjt71PXGw7ffm1Rhh2JwdsD2yRty/M5D
cmDAzggap6Yh24bAP1jl4cBLeTZuuzzZV06WHBxTXrdqE5ZRN9vQ2mEuhhIFkse6Jd9KKce2x13v
7vbezltC+t/5FI8Cd5sdOgDix35PlJSyy2Z33TKGLln0f0T+JecaMJnOzftL8ycbYCB1eMQGV476
9vFg8l30dOSYHHU5wh7F1Xg0KmA650p8y3QsQWosUGSwHAZOMM3DCLQ/VzV4NHR7z9h8Mv2TvXPO
O+wLwcEuE35l8w1Ob+dhHxFKh8FA7L5uBmiIXe2B3wfJO/rtHHuarMJQIgT5OltgWURYwjrag6x9
fju9OCFShvhpS6sbwxZwEU++mKE70nrMzxZ19rG7d32MWBWNgTFLR0BXctntW+q89TRm7OoJLjwn
pE2WOa5u86qgPqjwbM2Obh2ywxzmRJDnplpifoiY4z7zthDsDgkTGZiBmcr3MEDCMZ4y8slXrbZT
xAN6wQM3kfZUlWw+MTyF7+gVo+OBwyPSElhp3WNORkWyAAru3gkZCLxkj4xwIm0nsCHXOovu6Apd
f3wIN213WJwyEva1phl8xCO+5ssANkgwyPke4EBO/aEccK6LPMsKT5or0JiQsjmiq3MZkjmn6lwb
QYTExUs3j1tscdPlnsdXUSh93apAeYU8HYiwA6hEh10L/bv+k3+fArTtYQSxy6DVIzb/cb8w2TBW
piFYJoREr++fMWatcQd8uRpOddftAUWVmnJEGlHRKhaaJSQdsZB8YtHrJa3zDG/5KRuE9ejmvPMz
KTZuj+Wa+YxjZ4Pi/SLIyK6cLEccXeLwvmAGDm5dJmChkb5GlzFoYaJgFFF6nQvsMcZXg/X0CcHv
HLU05AVQUsuYeXBPKupeYA2kbogfnH+9QF30x3rCH18f66NZfQdn6LdxznvZoZD21MlJO1bGdLRL
+wbUVwJhYNoMjftqLYmfmeri6gO780ChhTP8ElXCqnhMMNN9wZTgVqneNlXyCE4FhhvNTE5OSRNR
op6mUgInoukGhhVoPVJcOWfvHEphOdTmnGEvT/CYEutoQ/XqG3f28Kfp12bcoMDKcU2hwC5jy4gp
5IGj2eSUD4CNL1IUGUoIWAjuuEjxFUxJTvGVTu4U9tKoS2R8AoaWUzLIZn/2Qj+axMoR8puFAaZ7
Cd5ur2DCQ45ljDMFT5p2IZzJqiGvcoPusw3212L9yriVB9psdgSe++q15/3ze+c6Li+IR+jpwy2z
cnKavCT6XV1Zbwm5gHQlg2PwQQchwoW8k3vQhqfJlboNkvgF6lYqz3+QhXu7pb9ML5aKDOeAD/Qe
GBm24Y2x5p5DKLX6SekPgiNdvvOoSbRAMwHeMT/6YYQDy4xYLTI/j6GYff5Z687OWbVhqcYP580Y
p+iipYm7mgap9sYMpj58200hjO5x5V3HA8b81j2+Y4p78c1cbvTtZX3zlg6uXbzop9dPyDUZU8JF
ja+iJ5Lo/jJSyd7KyS2nH89uu1lgBhgj6iZZlOaBJsMIPo6f40NG0UUB8QyeZFLQJZc1PyanCqZ9
Zyok94U7bR/DROzDMBC52D9bDMhFNkfK8JvXQ4uDouTnrh7DW5fwdSR0Sro2aphM/0QKT68JwcmY
aZRyTLg49CkCF4eJAo3Ff7koBoyOBCjrM/8FH0YwstpH4I2AhG1woo0emGVXQff4VUyXD6hRkLCS
jB6dp4cZGwZsCu6wZTSwf0FNgo2LLmUbODCuJlzIM/yFF3KDqM4YzRmMeLvrw+SDLZH9APnEdka1
H56UsSCRVNWeBj3wKqaFwMFrlwHjHSVwIFecXBDRVAPNOw6f8FuJB90lcUoghaSMyghFjd2H6tIs
7eVc9I47oB1xfi8ggemu6Mkfg1co2Lzhi1O6PVDZeRkQy5tIDzTYDLQe+KXPolwsU4RYgE5sIrwy
6o+I9pPGJvg6+uITYPh9gPxoCJrxWR2HKk7xd6quUE3fHr0ynevib+mXUNE9LMKyi1iKecFqFxfQ
+BmKI2b0Ij0d2DjqJhTajAxWNr9N/5jqvI47k3Gs9aymuBVUwVDgei7b0UcVBCo1Hh7OMi0n9eQd
tpbmS0kdazCl5hrU4gGwcHDDSI+by8l2p/8h7Tx2HMe2Lv0uPW4BFD0HPaGnvHcTQSZEytGIFI2e
vj8WGvizIgMVg751kajKyEgxSJ5z9l57mdrOrYwcr8SHscVc/D5NvsDmwG9Fj6KERPvcE/ldrb/H
96uFE20UXp11acNHAuLCrqwhSajTVxXuCWHnTGGul/CS+KV3JQwRivmxIjeS4QQaauh9/m3Op9xN
bh8mFcn6OvrQ44E/+83qMXnxiEptKmoO5jthcCXTvffqdabX4D69LvXBy/96kq95Hzw33RHvMYL4
WTUsj9zPcm6MEDiqbKvNTJ3KDreb8oP3977kueaW0JPG2kIlQvoa+sro41T9eyAijfKboUQTeEzn
iDmhJd/WTJM2JKnObol97+nbYiwv9z2q5wEZtkOxxzRsqy94F2j0uyWvicwMCHj964kYGISVqc84
H4kHyDftC6fMkiWfF1xnTxSBXUfryzMAvHBGsOUcyyKADS43Y/YGGgGKnc/o5/Y7rnTcBRD6gLOC
UMjIaQfqVj2HX/nwdpYYrjEaaU8VQjFSFK5otuuxtE0nZKGuweaaxJXdvVsfuxz+GCARIX3uMGBI
CWveLx5n1spIa2eKDmLoYQIx2tNG7aStO1c9jcw9po6dgc5PDb+cz0ygJrZzK7KBlzGYCJizbN8J
xNbOBqD3B6bs8u0UAdnFgcj5GUHHdBgTco+eZlhZRWPD12/1dV/xQcb0owPnv4XsvriTOZ3aUfPC
AUY38PYqJyT4Ha3Z1eQbbdA1XhTW1ZImuQzqyZuWmbL6hrBnLo5yAUAnIo2Kk5rRy7hGovWyw5UW
xNSkz1HVI1fPhXvd209ex8dYWu8Del+miYubbHOU9umjMKyffl4eAwR2YsLiB4w4hntYsR2rm5oV
Z3k6J46Fg45BZF1gpiWTo7q6BbnJXt4uDBDzFmzG6RbIhZT3moRHtrY1QZH2qx9d9l0gJwC/j6N9
xdRREbHxKiCQsuvsNOjgy9eKt3f4YfxJkCN6HCo9U6SMXOmTbk+lrQl3rOU1qBaVHFVhJ/YTtoSB
dh+KzODRD5U2vUUAdVUhkfzuREHjPPudsRIg7JKJy4TfBTiq9xrdylU4qZ8+z4bgSRKxPlMUkmj+
ZPu6PGY9gKtb6Uqj10U+KU8HRWX/gzlRSd6l9zrep2CwlEwQk/olHAGxl1O/gcMhlMPyfQCuHl6t
twq+y7ifkPoeKCBL/GMZoy5MkvRMLIGXcTp1PWG4Z9iajKRB9FUMGFc2K3mVj+4pvoEsWg5zjWop
Jm/zPpAnIePS4HMhcX2QE1aJMrmeXumGtuIUIKTjsMGqHiTfvI/zrdNxyaF4BTXKtreVjCqH/Ete
f/yNrFefv7ZDOE2X97laPpDwtRSbhuBO/A3SVtVf9j/TaJaT1i07OgA+cMli7+vzN9shzzH5evn6
WJreaYp1Sr6212BtbxEWDd5TyaejHKBUif10lUPx7+WRnbxJu49dPbby5Z1pbYRmCAT84aIB4LVr
nM/AcJuqDckRJ2Vvv3pPk37pGht64SttOCiiF51j6s3nIRslO32r4KQ3uWGBAFZa9Di4eXWJ8KsB
hB7bG3Ns2Yn7ZU+2P97ej1bhYD+WhvzkUk5GL1g57zOn5H2g+hUm+bS3ruFC+BhVhzuDBUSX3KyG
I5CIInaeK86Q0ApRyjuEwCDPZFrvE/sKO01vU8uTIcG7vY4jUXIiGqVddz6oZktTnmBTMiXX3USI
6qK4D9pjmN/rvZn4t+vk7YJ8rq/9Z7sdBwoTDU4JcL3rjuqKmzor1rGvDTs7hYLjOWARDREhEjjz
ditbo9GOKKCW6frukQ427M70iTwRbVrdYeGHgXhSxxwlfWLFpwYnNu2XbGs9wtBRn8Q+NY/E92gz
JCLA8rdR7Mt2vKawZGtM+eD2FCY7GhMo9rClsO2O0rUeYHPiv9ZstGFmaqDgx+gonB+XHC9VZMBP
Tw44HebiKZoVHl5uFH/KyBjF/QieBGYZ88ch5Ei7HQ3C3bOX3YxDKAjFCRsF3jIDy7f+NXKqU3M2
+MjX8U3SY8Bsc9QhpbmliCZ218lPHSwslHVOEDg/wD2Ar0KlanZnLGVKEwzP+WPecwgFaRihzPwn
FJFApiH5ipyOj3crYywQ1jDDHenwOQlpPxdXS+vVvZSasrCygTivX6aKYk+XMN9zyDJTkSfu3qFz
I2gpcghNrGd57epvh4RmIfMnRmmrgLKSrS3LJnhD3WZ3uQYPAz8US6A2VAbUlBy/CTsXOqmA03zP
DbsGbXhw0BniFt97I3Fi7eWjhK+EA8p9UPK2OozJoSc0mmIysdO0p2XeQ/G+mroHfp86JTXiljNU
BYQiS9Nw31CKAaIYxpTuvubFcgqM+s63jv3hbQ8ttbb2QLVs4osbSefM6dhCKRupCgL9XOEQz1na
ZXLUeuCxyzzd8twZGcNwWaBcsvRNdn6MXojq6kHov5m3dCKnwSuDcmwrjZ4DOQUe91iuqBtDhAxs
idjmMcDCTvVmVl6KRLkFP+wXO+hAAtqHcDh89cXF7QLIQAORVHyZojzFLoOhQ2qmxF2lrWKKoziv
e4BD79ri8DIemL+5ZAA4H5aN0FcX0rBmN9uA2+unKnTA+sXNLXbqxjfEwMh57p6hInxZNy8fW3oD
Qms/NSw1crLzS7e1p11Jg6t6avJARrXSL746eGFvnhMNynuxKV+w8xlXHro62KbowzKRPWZ3RmF3
LtU8BDowoP8rC8wk9/DTayvmaHlZqhFc8ctw5dC7YVyNWSZSp5mMeV3U9bLGfVD331297DNPyFvS
GD/F/h0IDG/OXHvCkFwL0rifde2U6cOi1CHONW8yYE0VIp1ssetmC4EgAEAV1J6VrVzyp0ts4FV0
JJBj6P8MbCL3DWE64UR0s1Zb6ysE1wYg+VFqPffevarMzmdX0NpHjujWXpOa8WWveRrWDggdRvBu
bx/rzQnEBAy58O6zEkr0EGbptXOmyHkVg+jeUwACLwZR30QEM5qwyrujJX0d5KcNGweAuU+V6YMt
pBfVpjiIPHDrQb6SZygsSrYiALUzX0m6xKZaxU6LnWTDoVIPIbTg1uMpLIWhRKVcMv1aMoMQCRI5
d1QHzEs9YrvWeovVVhNkMhajrvCyq7pPvqkorfYMEycy7v8RMmvcECDJR4ppaaGFK2D66e3B9Hvd
VToST130EEvSSZGrBcLm1nv2jQW5o8ryTrZp9/KE4ic7nWUX/Iuh8wDpQmcQAxAQr0nfCE0+woIQ
DeUjGtIoW/dBFDth7kc4Qb0a7itbXlSRwaqzJxFiFw2f0oqAAv7aDRO5apMeXumocveRHR8+XY9c
1X3HfZ+EebZhfxLIRp/Au9gVxeCeB+F92UCwfDjhq1d+PQBvKEEgYLTCGLFjRUt9raz25D9fzczw
tFuQir1C7Te6pyn9/d2Vqa5BnRdUue9TyANtWi6+sXys42OmWCyv+MiyfKyj9T3IAhUTYpibUxp8
v/GLIX/CwxN0Ktr41e3SnohUlsTHAJinV273s3J43dQHBZzvaSeL/Ska0Vy7aClXtVce0tWHjztw
KHntsEAdG95j1YCACdNocPuSj8UyH3/4QGmaD67n/Unh2247eZYdCw4T9QTMgU6OGYnfiObhsypG
5bA4FNO7bD0ON5+g9xHrtwIH1b0rwi96gutAhdU52wfqhMPk1arT61Wndz9XgXCMlmDI10N4uK6U
c3ZENnRjFto5p0CwgEMdi22ATu3SbNTFZ1TAAhuRT85QGHHrEOFLO8NOT89LyKgGHgW/CNOCrR8Z
DvMHCnjSomFejjPqUSfd6JC4TrDRWkwMOkjK51Vpr5O+gywJpMpnFcj0fIj3QyuHRArd56jBK1nc
2Wq30GjrC29M2LVzTBMfFvtavSq+kuObYbvmlNvPGSit5V/lF3i6XlkBiXdpyFkDGpMjM9FN6a6Z
IoPzKniCIqneG/fE0KpoQNrly+Cvf2uCVOjpWFXH7v3NSnez0hI746Tw72wdZ95TpTqE8uqZbiXM
w4WhVh722fTa6e27doW9V8gmvlJVnx1Mm6XHxwpYkZNH9KTcfTPNgil3Xz9yt6uxCVtXnlYXLtOD
V3ih7RgPH1AiNXqQ6cEHNLJx6nuv6biPBvk572eFYeOdFtEN634sLrT7PCqXDyh50ezFlCSyjMMr
ckvZwyp3X3nvLWrYjuFIuwwCToWO2aQ9A5SC3Rv3DSaHY5QGCgQtpd9UTKAXHTq3h9KvhD6HdhI0
g2wcv22EIG/BUhn2EKupW+/G0gWnQ8JoHDSp85BHjTZl+gf6R+NGZPC+YK7OHJWtpwF7gAiKuwUg
IAHgKebJyAuQHV7XhQRG/dCcvB4kx/2BQFdMVrbKgu7sug7xjpjR/gEaJ5JvGPTEnyMzKvY8nlvF
Rjb9HOQBQ78gP6IykawasScl07x7IpN8mG4wRgzEabu8tEHBjYZk5vDfqMEv4epzeg2iyQu+4Sbj
k8hnzqza/TzaYDejdoWnI+sWQ1718mZLgWgHQp60MfUX8GS6bK4RlEmhwNgyePnHtjI/5msVKWBf
OfORY5iNhcucYdRKEgsb5iCDWvg7I3FnzFt32NupHOeHFB/2B+vn87QeW+UE5tzTNhAxd8/DY8CU
wxXGNAKR0KI0xVxgbz42y/c03b4m6iUuze6Ji4cLCb6KALJrq8Cz7Y+k7+6XTv9e2c8nPI0YWL1/
O+WzBpfBsZJiq+mU/H+cThRezzOgyy4nmXRvG0cYipu7ajYXKFFpNoSYibU/YHtkw7DqdAfR4pP7
IT5htDSCJZ33hiW1cSB2JvqvjqdUXv0OFMlO6OKYxT+PL83JJM083xlhlahGKzYXEphIr+anqvCN
4gZX6duLmxvl4ChtPB26KGEn+nP4aBbRDjFiyhQHDwdmQ9fe64aWK67GHW6cmvopYBeJpB9PLYKb
GMSCJT/d+rlOHoN74TcR23pnVEvTUtihyDZQeXbGxaMXvqacVLe7r3Zc5el9Pn5ljLv3eZxMKsih
8VjXx13GLs9+SK8HoF5NQaPubF1v9xH7MeCHHaIuhYR2LI60NPRgDMNL0P9s9/Tluy1SEsgBRSrD
g3INTNNJHEToBpgndQHdHayk1KHC/ghWdEw2GChLw3DQbHDheVJWUDlhJIaDyuaxxgnY3w8+M3EO
AT/VuG9wc+mU4740y2+I4Y2DtONLMnmElR1ORF54xAoXcZCOuqt88g72mweHGByLpD1mKE2suG4r
CNYme2/FrzuUj2xQyZ5i2UoiW5BIHbF0uMGMKzh4YcscOp+Ac6xcZbovc/dm703JZLytA3Tg/6dN
YfAeF141FgbpgW+ibGsG1fjRy+adxHrPEVgqsgk9TFjHU4PdflY7/DHJEfuvYQljkcBnTrSGlw1v
8L2ZgafGKCyoxux9h3LHUEG8zft2v8FOreOpY2UYRwzcqd0j57357CmTHQqpzrQVWySL94AOR2Cd
YBuvt//C6RlTciRuhGEStEbnxhw54JSBdlLoFkdn0Tj6XJ2/T9Qt85Swc+q7vbk/1R1HoybFDAXK
1SyeEYKl48dXDqtBe5Rgb3C3XjDq4MHN5bXSdpCWwoLFC2JWZ/DgzGSgbsLS0vAsmlC3UShcDY86
lKd2wyTpcp/IuKuA9JXWZ/jq1YfuxypGGJxxtMSVfatsvcDqLQaTAHRf8T1ZZJdc4aazA7ZYhNtm
kGDj/bCLS4ZdkaPxmqCB1i0IQOH2c0hnGmuYdj5378xYK5sD67V3RO0AYC9fbaN2wjeeWM6nofJN
HnitOzchkLMh6+N1oaaTTwD9emv6ecPkUjdfw9YMbFjeHG17Z9yc4oPnvkuXY6OdQd9tAsIUaVo/
1o3hJe/eXmwfaDZRLhBMDYAvDCd0qnbn8VpxLopw15V2EvCInZi+/8wTk/v7mdq1cE8GaphKBynE
DaG9TXXlPyqfGvcxTWf11wvJqWi975ayyhawdxK2l7tt3O099jooYFGHnZ+L10r33zT65RCAU8S2
FHg0PtXb21eh2CHEUMNXDAu/geeAUuQNl0oxY2wbJ8UsYsdfctk1nI4RVf99QSPsxge1/1qmACic
4gxdtjfmZ+81m9kvIpNWnPRdzqN1SYAi2AOByfeEuuQVI+gpcbTNHPYdxsZv6079pu8eHrVP5HWZ
VOZwI2rYhOmmdJNLRkUAH9cBPAaEZZgAxttMRJhH0GQ6bTlhvFqhMGzXWdKGl1M+0qluuxAGxD12
C8XXntmCL/EuU5CNfpFjia1X618/EamJXf7BRF37JppJyvSZZ1dJWBq0S8W6M8qWOCLYDDRzM7iW
AW0xTv97V+1nYFOh/wE7Tlwl+O8bK/6gjiP4838uo/366TC7xmH+f/5X93/f0uz5JtBFWFI9mgAn
RxJbrbxX46YKYmthi5AjrvjEfoh6tvJkNfAkp+nDCG0nngoJKL/mf/z4rP+4pG+qpliKytJIuaTC
HTchIYDxxxbx+tn3LcrrQvrFO1/68RaQ5yMb5OqKivBNGFdH4fWV56JAqHJtvz3QB7xYumY2i7FL
JM+FVsHvrLNljYcP3skZANQVH9eVgKKdAIMujQnIWL9eFjqCW1cUlyiNs3Wz72u/RHP8pLQiY5Nr
lA2R90b/dqm3V1jcxZf+IcJUMYeYXY7H7+Fzihx0NjNPnhNOUjMLRr3CQuetznAI+e/XRfpBVifL
pKDpcvvpyj96zz9flzhpyo5af5ab3TixjmNqbBwmNPPIf9XmaQIGiaYQjypvDV6FL58Z2uGY0jQg
Q/aXa2lXyLcV9Oe1/HOz/rgW7V4WN0VqPkvUVXOhV7uGmaGfr2Ei6wGTTe9k4EaqOMBnzglCKn6Z
FhkkJqxA3cGe3cRE1oDLD/vM/OXSfniF/3Vp34yas6QUmuft81muSIlmLeO2ccSpK/FMxqHe2nTQ
xuNYRCVv9T64x1fmLwJi+YeX+l9X8O1NeXZDo5PI3JzuvDtGG+Vq4xKXNMLpTrL5WBlDeSybp1Pr
796a78Etdp5+ZAXY+GEvNoItNGztkEqg3cicgxsNMnIdf7lK8bf71Aoc/3iEuvbq5pnB62TTPJjH
HNvUG7QbDnbTa81iESrgwQwTIwghW/z3Q/pJm/yvW9S+6398ePQslDC+cotWmDuh2sNu6tqSbvqw
grBQ9ZweJlt39+W9oBsDL/CPijNIx57+ciE/3QWF/0mKJHDGdb8plJ9PI1HjWmmWfbd9Tdh1Wida
38AOcwAvGPsB/EzgD2LA8v/3yd892d+K/v8++QWL2x7indZlAoJVm+dtyT54Q0e7TM+/fazc7uDf
Vy5ZEF2li2oUJ/9vh074zAv5pssN/jKCp/BiGtgWMJvpriHnIqBE1LfA8TG02ojTxPrCwc2CVvDV
nXmTAdBTjadnyjsK4dkUru5z/PLSXektLxXaafqu36KzuvpP+96fV/ztTNonn6QqX1KzjAb/QD7Z
wYB4pDEMqoG/VWayTJd6oYroEG40rCvDGNM94kJUvIJUmTGBJWWLfxd65AHBTaouyqbAy8RJmJyD
nNoxc8db0PT4bi9zlLEtjUlWAWjEFfq0H8KEbnl+vKcPtwQ3J2LUKYNyfBs/MLy8+vGYDn/LnMT6
h0E5zuFfGE9sBGGXwxBwdXhUSp+zTd0+vxjZqcGtxdOiNcDvHR74MLcp+Jnro/rYvVs4NoUpPDCm
JXbM6T0oDnkg7M0u2JPXDCTq4M11Ei7E8bq+0BVJkSX1eCBO6gE3J+caBE/2H9PukAp9zdzHZ2jk
5xi3bRoGXsJcGxpTmc56JmWWeEWDm7nv8Wf5nsPHqq2nG6reFRdueAIetUiGHwy+/1hyMZg3RZDF
w8t6sRTxrfhlTWg/FGayQoQcEv2upuvdb4VZWCSq2jRCs4SuXtaMWMwUuy4Y5XN9mQAFkkaDRFf1
n9D2ecLMOvEm2xUugQHDBL5lNYV5riHGwGjfhnSCuw3tUe/poeVrhzWFScOsb2/zBHIs0nJmh/in
MIzsiePOTh6/3b3/GV0t8Mu9McSrEvyxOUlT/Blfl6IByXLildFY8knc0EG5of3fm0K3+/Py/J87
8G15ZjpBNt07LzvdwaDgzSRjeFTPwgGkrd6dCBM4GiZ+cgxRb55BY4IibRuNb3PkYQx2kiUWrSaa
Agei3xTsqY9UKfEbL1wXLiF7jPHNa2U/GGKbMwYml7xVeDD6l8/y9vq1n2To3B6BMQ5HYFfXA6xm
7KgQgqF6YcRsmK9TJ27vvboD7AnJKKhdF78fcZyHDl0c8J2Od1rHbWF0zBsJX6VJB/FHB4WnOROO
djLEerI6U9L5Hoc22x0Ro39DktrqArF5wU8UW1XkOnj/Jj2ovzDQ256JlkH4xcZFbA+5v3fD/7nd
3/aWh/jQb8Wn21DUCYxKqh7cKXxXx/B9IZ0AF8wpMHutu/N2dHnAXP3leSut4cRfF6ATXSYJRpfu
qr3APw5C4yp2PuRkNTgl7FNLnirzzxzPnRbVvvGLh6YTBpWMkrwL4X4KJwm9OZX/qWmsqqfNr4fs
ApyojKXxxx1P3m5z4o7DEBFwCIJi5+Wu5igO/meg/yVTF5xJ7CejrVMY4NPp360Tg6zgvck20Sqz
dWb3exvxPFXJtS869UJp5/jQBrGr9xMMpguc9eEXxAFChnjPRqzbDD3n4aIz7TKwx+UKvohCOXMs
Bh93P72PbqINuqmNw8N9td/lF2S2Tguc5C0KkAxCOvMHMxlwaXVcXIxdROxIPANtSSaZKzLbzem+
4I3HDuZBXXO5dxTCkjpu7pP8aqASkX5pzH4s4JQ/Hsq36qR7i8R0L/FQCgiyO8NPadBtYarB29Hm
2ni/E+HN77At4c2HXzOFqqk4QqDaMpbFjjKVhtlJpY4KW9KCl/pFzxgaQ234sQQKGSBCPzz+ngD6
06ukEqYriIYqGILYmpD88SrpVZIp1/unwZS4cG/YqzHNd4eUExNtWFttEX7A7+23qLcfl9CfH/tt
z76+muhRPfhY0QN1zSzBGi5CzF2U4WRALDZBrM7LmlvTX7ZK46ed8s/P/bZTqnIuSfuIz11thpqb
ma0h1WvQWOGqsTY7konMMXHCzt5uDf+tI79TQZ0vAv5FZnPCqIJ4nrbgwrR49nVq18lsxoTiNq79
Ow+S+oIFgjsMDhDwDWF+5EhaoYMtrgvBBZiDd/qy8EZiROBgOenhvdbXgjYegulP1UepxZFpVZAg
W1/7/nkKkPHbiUko8V8biEjaEOUcUUOCanxvS5tC35dlc6XxHV8P7xWaWTqb1M5S10AFcseyezes
cQ2PSU1oG7Q9HJc2bKJjza4eZux712QeLVkAoIfUdEwXtYOXFlYxx/nw676DxGtOHmt8yHFTduNx
65wP+c/GWeMrJazCdAbUEnxnr8eQyb6wfV+mWOA5TJxwQCpWqXmoR1h1WtN5uZxjXhuO5+1OKuGb
ciURRDGnJLinQywHBcGct4aHtxptIbNvC/UVVqQD+MvyFwBIr7OoGNbdbQROz3mMo0A0/O8N+e+7
KQmCLBsCDYEmETb87zV07WRpva/womKqkSA7tRUEP/i5TBs7+60B+7tN5LNU3VC0Ljlx2j+lwB/r
9SkUhSykWLdEuFaOxQMvqWBYi/dOWXsOQjvdrhbPLWYqk97B4u7AJgvO//3jSn8XXFyDJkq8QcS+
Cvq3xSuktZFfK6zK9J2E5juuVleY1knvpnhKAkf7Yc46Ir7Y5jMeM/9Tqz60iPegHCXz68dO1KmW
2argGNGgW1gCdQAYNeBmyHjut42m2/37sG4vVtFFoyvSJijferWX3Ll/9tmeUEmzOOHZsWEOheSz
TZNZAMM8v/jgzHwl9izxXJfAdVJSoU7jyY+5h4fcHbNu4igWAYW6icm0DqEdc+lB5W7zgTVCTmbi
gHggGc6PTMwP69kJX77WUC/lC0Ran8+bfhoQWEGElr06222IWC8OwRPyYLTMXN/HB49oCq7raW4Q
dfl4HM67d3Ldscj870cnt4fQvyuHf90N9ZuVlRxGHfWdcjcaVOL74WbYPOnluqRPM0c2iSGCT7pi
snKUjtCXtzOkDcHpSTxMiyv0lNV7cWts1cVIl27uPWHLonbze/PQvvwGF/1wRrTXaoi4kRnK36Fo
H0kqP83daJ/c5joiNcpvlsHXYpBm1tbqLeeIR87n397tv1t7PtRQwRn4RVfV9gb+sb7SsrjLkV53
wa3Jq8LT/shLUvYh/qBd5nawd5Gy0UIdbH2iPWfz0uy3WSj4Db7c/35akva3BRhFXpewdoIhSfjV
vl3NVShi7Vak4nLV5qHCfRwGoFLvmYsKKbPS8Y4XliypxrOH7thFPTDWTq1OtPVJ3eUzorrkBs4j
JTLnEV6aVmuXUNqfkz7djBfXHuCRm5vH96Fj7pjkmqiPF6geiDXibWgOO93DF4aB37lT93dq2ncN
9APW4+3T+gN8ZK31fjmXmTwMS+QkQdDq2NHaM0XsL9pjYF+ZQSMjLWb7146ozuZ3B/tNITfLCd6C
wAdt7syVnRpAm/3szffeiEPvgOpjkmB112RgLpT1Pw2Ky/t5xC2Rx5A63pqZIvEBpbnNDY/Rn9Fq
VxknWhmHh7Nt3MZ1RMYCy7YHZfr2QTvDY7tOcHJv7VcFd0QEz2O0J/ViMFIplE1m9HVuivw8QfQx
R8tyN3LWzJFwyBzE/MGlFe8IzconvfsCD3LMsVvHTLwxcYdeEjnljbpMBXsj5C/OiECkeGf5y3J2
3R780L3MS9LNhvOwsLgk5Wrl+OZYPn6BtTuc4r9cf6UespuCprk1m/Zt3fItq7ffWNb0TY4HIWPQ
ba1+TJLXy+u9x6Nq0JOcJfvO5b0O7fnTxQyFg9Ac1Y45uAYTDgRuATwobsCyCrDabh1a5aPQJ9Mr
RGbFDBt2HNsOYIZVHTYrCDBQ3z1sNxFJn5H2rvDZvYjr9m+YM1wqZ8B7/i+v+U9rTqSDb09PpUtf
9e81l6UdQxSqqrs0GP2YuCeS38NclFQSaJkBL9MQgBEcFifSMgOQYOvBfhgzaeuz/XWY8XeFKAmy
pKqCKmmyRsDmvy+m7D7ya6orAsG8LaM+HlfVFOGCcIYqbKU9Yrxwy+69CwxD2lX/y62Q2rPz+wYN
xAbGJsm6Iqvfaon807lWYqQJy8cA95QqGi44sgSLpXufJR9iuj0yzMrCuY9aI4VeokJsj93XVjiQ
P5N5geGG0TRq+njfA1PhS+DruhO7FRrA1zzdRttP8F6+ePMiurDWXueDHfIZ7yWUAX1mKUQfuZpf
XJ0b8qmgxtLfqo9XngFh3Si3MtPtEGPkYVbBhA71zxKV7J7RMI7A5/J8s/l7XjTCmHzgk44sKjAM
a7+4OtevJxZXWF7mw6tz1GB2j3MUSGDHbveByRoCZh8m8L6yUrCHXmZdnY6jynbzRZy2/YUFE3kB
3eHLi6gTnXXoob6eok5zSsmHdi2b0rE+arKnIO/1jaHO0tpCAabKrND57SznuWB7aM4o81XXQNZT
rwhgIsJtokrsC28qEJhh5/Tj7P0Q0jqTRdhyGM09RpgiEXNGRSU5Oc4/dJ2C+x68A71PULR5w8wH
yMWMZ2/iphm6YkGoWWvBvSGVbwFx2Z+WnnFpgrx/M0mjF9x84fX0U7iBgdpYD5/F3ouHb4xW8tV1
RtKix1gKY37gvl1zxDmCR9VGEHvpUD4m27x13zcvl9dyf7eiKWPlHo49lckfE/skOvikzr59cYh4
HQUy71DqvIF+OLeoTsc6w55x7Ei9ZbN4jsVjd9mZvIYx8ixM75khRiZ+eZ8tcuKXrU+7Jyq0N+tA
HVBKJgOInh2otOOWEMeP/g+9CVqa8oWxN+VAwcibnQJLqiU2ujfzMUSBizwbjlyxwzFf9Yksp6PR
nX01zvxCcz7z/15AJLj/tIAUYpTJedU0js9/r1/9/mK9fTAwZbNkY1udW8vKIRUdSp5+fzdkOY3H
aAYRS1nj8bBvx9502mdns4cYrYOCjReRS2oKp62AcTGsBW/cZWzHoUi/qLaqg3ZPahNj25imIGPN
4CEznJEj5zytWWeECcxiMnmYkysoOGYs5pqzpo1CGR3mgKL+fIk1eI8n+oQPJnAyvNfxMLUEH9s5
0j1I0abWGrUDp+V82l+1rY4/2m5v/BZZA0vBBDV/WGeOBxS05m+zjZ8aDMb1jAoVqi5ye/99/xo1
u8WyXArL8BBtFfO27Izv09Qvz9K6hmZXI4DZb8tgfxYQ248MYM9RopnyDCpDcZAzgOP94b+f6U87
8p9X1LYjf5RkulgKSvbADxY5DlpewFh4jiSF/bL3/tTF/fkx314crXpUn2vOx2gkcsE6685qix/v
sfytCO+2R8j3PV7j7TRovlur4G/nnVDvO/eGs2epT7E0LKhtlrgBzZAxaF4HEAHe7wzudGj+932U
fsANJUx1NQiI/O2K8b1RTXSpSq8Cz7Y2wMRtBGcpvioYHo5v23hB+kUZaLidYD3TIwwRe3xpjuoV
FBVmBgIKC6+p3jK3CWiGvocUfBJ3Efynw7x3/zgvHKHujSd8xYEUYB3W6TdDfaX2FB+JOY4tg9dE
O+qlI6HrJUTqoNnscCnmJo/JZyFiAQVvQ3fDNknl6pFC74kHkbELhfcy/wrBVY+Ax0jHWLhdF8YP
FMPKhERiitc+nmx780GKyhCQooBSku2SlZw4huRoJwkJFYR5taSk0PcTgx8co43IrBcfBK8fGw7H
qhnxxNF+Y502/cjjK9AX6kFg9AXKNZ1wE++1NtqsKUxCkRR0LTSbcepf8QLJbTQczGk+KK86lqA7
ETUysvLgxY2bZhjZdICFYMoOqy/9EVAzP7IexlIvks/rYahZrbEZNdqzzSiG2XRddqCJjXU0CcPO
F9LbGI6HfXu7GZsPVmV7+yV7nS/B4IfpvZEcYEmQDt8cNan1pjIviTQ9ZfHgWa47uB+ETs6qiUed
eqwlDlclsxfFsQNJe5Ezuzw3yF/xTQw3ObgPsw2cxmDxC45EcwzN1sSMKBxrXxmGCCjYQgtphYBF
Bq7pCIr9yO8sDe9W+1XpKimUXTpKT1yTMZOINgk4QPN1YGCOJPbl5hTd+lIrW4K5lxLO5RpbWYDL
ZqEwqMRDjwhSdfNAhDS67WAsLfd+Erx2zK6Eozy7nq6kUZifl5MCkl5QWQTXzZMsOdBjTL48nEqd
Eta1S/X9kc3owNCAnyQMt4+KzfW1ghFVooOxwwB1Lx6/6wqNMDq7DCGcU4uusmzioLXdAzjHP450
oWgm6c417YVF62eHeYmIXaBgotzG+g4DJ5yQiC9B8tADlI6hvy3pPVrzkvFV3cnQl6xmFvL1wR5u
PEvil/X8N3bLcha72PjSrspy9xt2a9yie/bJE4yyNXM3btHL/0vame02zl1Z+IkIcB5uJVGjJZuy
5emGsF1VnOeZT98fHQRty4IFdCNBEOSvFCny8Jy9116D/Xobb5bv42y1unkDRAWPIMv1QATVNSRV
unROfL34GQhkxbWfxw0Xn8IFY/JVOejsU0rDc7/+8//8oWeobdOYkqWICW40kx0KASZY4mCPoCzT
jcWZPUWWKovb483TlCElL14+FKxoMFCX7O2/32/lc7R/vnd//dlne3cuNVbQadzK8ytYEWDw5nhH
9wkmAFGFYJvfL/cJv/92uTP0KuqMpukLnrJCAbNfLsmAXL6TP3GcHW9utrCl51tShK6AjJ8T01+u
es4yKGuvqFPl83m/dsh68dsljXQ1UExzxXFOBsXvv1PSL/U9piYrGq2eaemfxJMvh3w/qEGkN+54
Ii/xHw6pjBrVVfUPZStwBCNbXnS+WS5XuT3b7LVbnsTxYzau0YM+xvNHKtRZuqFY69f6nXtT745L
rE9eC4BIBnNLyBE2iPT75u+Gk2OJPuFhgcpiDa/IyRf1AoxnHzCm4rTfWSfazAOt9EsPzMQHfn8i
Ia+dU5PBwpnfHAjNM9FGcgTMT+02fjTvh+VEe5nSPaLbiXTSzMw54NGSSDnMZ2nv/+FCPduT1D5z
bMxA7H//KLWnvx0z66lKbReL3TTk+f2hXipogPYB0NgjDBra73VTFcip6GXpeGIm3PBEcYVZw4eN
7sIrqOIPlptlSswSDEs0DBpX6XPq8uXlyX4dJSDgmL906PtGbxWljx6KezdCRiSo+yD6x2QM4dVo
m5k2T0Lzbkjj+7HBWrbbZ8N6nIisxaMf3teEoCn+WgtcjBhBX5Odb0QrSbHD7NgjMmyhNItRtfz9
Ucnny+/zF8iqYVg6QxHrk0b39RdIQ2+4XiE7UfJHyNVjRLwThgXTIVzO624VBqQ2lG+5gedyjKop
wgHf2jWIdNryMeuMlZTcRehNq55Zkt6iE3KSpt9KNUjW3uDk+P1+f3yh/7lfNiJNBzn50eWIet7U
RlDhrtm+DTASwkSaicZjaTpBy3nIFHxUx60Yn6bnVYl/g07FK5yiFqav6EvXbuccp/y8HepN0+Bm
VErL70stTz2zbMVQdnIivYj4yaSFoJV45dHMJCSFFdldnOrLtPwr9gmqQyx2uo0VYQo3jg9XHs35
wfR5LyowkqXJEvjx2bIvXT3RBEFHkV+q9uTV2KjQNTzFVnLcNUcLQ6N3yTh0uj/XRqfn+STolDyD
JESqna6obU+6+r7ks5L/86Z0S1WZD9GWno9t+Dj6wDIGbM6VRzG2qQDVDsk+K7zGmZkYOVNH79WA
JfSPYnWFMGueNxyfVzd0RYItyz1o0z//sro1z29GWatlp9G7hZKgbgL+SbCH1v1D66IUVLR12d8b
tbH0hBpKOaWpAVCgYSUhbTVcyLreTrrAzlBJVTGWGPJHp5uzYHzzG+G5w01Sk2/VGrdkeC5Nsg48
ak6dYXy8zf0WWwXC13Mf7kAIISP2LQDjfJWgGMcwsNL+tmAylQVYq/01oRk04l0ZbnxCtnuPyUkn
z5G0lCZKqg5zAeFfBf8oLBSel4mAcNPo/yQRtUp0kPvb0d+GEtyBkRyM0WlL6oRsVaXxtlIlSEG4
2B4iBc7EZGRpbcVCWikWUiAL0cjfDM9SU8huVRmyaSFd6S+l87HZ51sweQnEmkBVss46a8Vz/Vwy
cmwti8ceZxZlap5x1CXluX3Npb3OCBV1jdavrnwR5w30dGFdUuHuWZBFfvCllSyPLbcVMJrDVKvf
h40wbwc0F+hdFQyDYJMJ3q1OrEH4JrWvTarbOsb1Alyh3rgLmoMmXLmjiweGLhPuoltUbvI5yDAK
+dBZoSI5QVOvMvpAK2lx54Q3FiyN/OSBxXXwITJltZFSYmArdRvFxqwxoaSEMDr7cOVbw8IrnjWN
gsHakAQ0Rymt4dlWHOv0mAeoWNY1bPCulja/P89P7cLX8ojnOcFL5A+x1xn6+W6nlE0qqm0mOUm6
EqoFGaNj91wjUxf3hbblmiM9m5evcn1TRSsrWGp85waWJ3m+F+ulioW1f5vjIuWzDh7D8AF340A/
mNHST1dabnfC3ypGQob1OuK37rEjvjJ37U7/I3f3sukvOrABKXhSy30h2zqazUFitIN8X2esoHgK
Ngv3ZbRMGCIqqjRrLZTVwR8LhoEubhFVG9qi3Uvti2xuVWwr80PTbrP+H4b7SrvKvUWVbrqsufLS
z8uR/zw1S9JU2TRVYl6+b0JVqxllDmvJCcRX3ZwM3e2uWI/ing9U4+Wy0H5/T9J5f/R5RVVX+I1Q
QSmCvl/RStTWGKtQcnTgAgt6IOOt2CmadVY6rfTqydAgw2sXvXAUMhkXdVUTYSSyvr9fVPaF2o3T
SHSa6D72ABHxV9MCm1+bogKqaIi19EMHPA8CWyy3lU7liCqoah5///WfRfr5Kp1Iyhw2kHt4CN9v
JPSizsrCxHAKcDsXeVocHD1BRB4mP4r9WzCeBsk9lX641idfd0SDoTkzNHHRdTiCk07W5t4mwpMo
2kmDcKVk/EFZnN6Nxl3phkbp+EMY0Q59MupGaJAQdm9KuNSIwVPYG1BQCPthdSiGY8CFBwxKW2yk
ZMK8W21RgdjHIrBMAWugIDoCXOX3x6ZeWjQTQ0ixGL6wcZ41eGPceLWWCDrTH0EFUJj38s0Y3kBo
BBEvEttahwxeQMbju/YueQ1vkbvwySoHCe/bYlFrM0Ff6MwCy3/RJnjAnXoOyXaudksQcyIWa+pD
Zna/37V0ob5QuGvqHVNlQ/0kcH894Yu8CVvRQo8vbkNKGbP86wpHSd0lzQor1Sp2Ev0U+p6t6Ffe
5KXS+dulz2o/VQgbNS+4NKVNxfnVAb4Y47gZREZH0Uvuiei5km0kyIde27tWv30y+tfA4HTnTyQl
AmshsGOPbl6ne1L0pagTvFitQl9dWBxCY2Nsf39cF7air7f8iZN+eVqu21dxmAuKQyRMiMWcWyws
rEwZYg+EtKCgUq5A2Je2IpLhxGkjMkRqgLOzfyg94s6yQHXCehtaf1xBvG2zDwwo/MAxcnGRmGQM
g5L+/jsvHPzTEJM5oiGTAmVMq+bL70z9OrAKiDyOZp3Yg5r06BePCfCt5cTtlXUgnQ9e+KK/XWz6
518uFvRFoSU1F8PptwL2vPGQ7WvHLjpIybpTj1lwDHSb8bx+hX517VeebXRplRRhyFbj1JBVid3r
HnvRHsiUgIft6leWzoXuApqGJLPDTz/4vNUV+r4Uwk5SHCrisHFKRPQUl0q/z/orG/ilRWroxHOJ
mm4o8vmUoARmCoOW5ymGa56jhiVVdmSZUi/SXcbDlR/2Q9/4+f6m2D0ddSNzn7O+Sa7KojVktOe9
e4riYFkUJMIEzJazKWBqGKJ1hIR2epepyDoKOMApPJT+PrBO4eh0pbhvUOUGSYdkPNwqypWT9dLz
YO7Oi7TYm8XPquzL+urb0DKSsFOdCju+9lWnK5mOBerWPJ93ernwrStvQJ5WztkRqiBgNTnJTT7b
80dSuGIt+2OtOhFWYDKTAQIoxmJwxLq7q0DfIQr9K+J4JxZk86SkMZLD1MjSTdi9VZnTQEPWO+/G
y3syAjAKEqyjVYVvwlAvy05cRrQZv3/vl+pqCiuRTYZDXzd+DHgsPVZivVSmSl+F8CIyNojAZGpJ
O8gU1Zmk2VEB7N+XwcmvkeZrFnmSCHCEYDsiQ25y/rthLAf8P9r2LdJuFNfdSuaODnIOpRSyt1Zx
98EyivCGLIOt0hnLXjD6K+fwpR1zesmmQhjgxMU62060sFcMV+WnmCAqmCVaTocApmrxDNxa0SNb
dHLt276wwrjktEHLkqwr5zyUbmg1V0tSNhJjVZrvNMYRi2wYDoBSKaR407nyui5smWhDIZqYQJ90
Z2c7l6bHoZi5puR4Zcjcyx9Rp+BihUVB03nPrVUfRosBXKARuxFMtENccHGNTncatiQWdloGjGTF
Dnxe2LDsVW1e4dOQlcK/TP0nNK/sycjRyHZqUrQpRr5LcGKtMDOD3NNr6b4kyeD3n3SpEOGc460B
BYkSqMX3U6Azu65xc5W4PiNapkK10SqMk73IMWnwYD1aWrnzdEQImLvULLpOu7aPTfvU2UerS6YC
nR2+nGadiyMayqBEVoHGgJrI8fjnY6WiB5AxcAQpISxnFdbXDboAUB4dmLHBbnGkQUvBNuhGCmOV
ZoRZEeFWDwp/OnhIzcdsGGd1sKtzXK4LFEJXj+pL6/3bbZ+tBatXlCLTQQfKdte1sF8ItmP11SSh
wN2Iu7ea2eDVJXgJlNBlVYNfaIiKzj73/X2xKDMeii45Efbk3sBMGAeK2BZYRt7H4B/zCIdDc19x
zv0fVorMITrhdCJplGfFSdl5YegCRjkNA++gOaaIAwF0iD/qtHf+U0T//5+vrkSGduXiF748PnDA
B9VURZnj9fvPliMZLMkoJMfs3vTg2cffnF1PJuhMVep5hENrdOiy/Qi1P2Of67RrNcuFOoLv/r8c
M5q07zcQpXEZeJogOliDlt0hcW8M77Umk85fW/0f0PEZiTS+fszaN5WApcFuh6OBh1TyVpYrVdnV
6V5X7/nTfeV4xZ3Zv8rdOJPMjSRgffMe8c8eId0n4b6LHlX9Zgw2Qrbtk4dIZNIw4KCSdDgc2WAw
ursMhxtN2ybIjpN7wV/H2VFiolvtU5In9V2YbD3tj0i8Ar1sqy+zGhRuMbo3moQhyEp1N1W6t5Sn
slv70T+pvq2r20B6NxnEdtjFQ+lvzP3QHIAKs+avlB7T6hRK08AaYNFwSmubBkTk3V95x5c2ApTv
vF/aoml1f3/ExRhVrgB27iRTbIoEB6kGn15RtQUeLgH9eyhti+AoFCNI540vvtacZqgg048rNzIt
pvMdiQkl8lm6cG7nx2JTQ7CwnnftvyX5rkxODUeZ0X54K7N0yvrkElojYEH4/vuFL7Vm8KbhMRtT
VjbDje9PQOQNeGrQiXidaTemmq1yOAt+O1fbVzF6V0gSq8iQC0ptXuBoGHfCTCufeD5G++jKmLcQ
d6iTNj5C+3Mbf14Lf8fAmBdwxr3p8LdIJA3Txe83fQkZmFBBWaPyovL9HH18qfPEPO07xSpHp5Rx
EKc2CcKtHE/ueYgF09eQ6LD+UJYYlrr7KngLVEjI1ms4bFW0B72tX62qLt2RAR1UA7+nIJd+tIul
pWZeF4iOmexaD5uN8KbO96m18YhcaTcVbokqmrN90ThYoKVUqDUjEDvLNkX758rTkS9sHLBS4Q5Z
DH845846yVGMzDCkqXZ0cdV5jkXKi/lH8d9bAK7gNvBvA+9FSvErJCJG+VuXTt9ui+qUt0S2+XC3
yzVzujC7beMbeguFwIX2RSO7TUqftQYJjYZ6qdil5YMx3nXyKtKciElFl+F/hi+svLTIswk+qq6d
dTLtev0SSH/FGHFPAn0OhNFq/3SjN+8RHg9mj33lm+HflsFDCPOGiIDu1fQ/KgiB8fCYBPeh+aHm
tGx4OxjMQcrTkL9p/Y2iOTq8Tb86FPIjveOIOaXkMdQnMSO5s8rHGnVJq75o1Ded8VGa9125dglU
6Ndev4xHR4g+LE7PllvsSQrVDxE2kbIN4NAQHmNsiH0dBGh00ftQ3/l/28m5rf+j6RpUx3BhxbBy
iDPS9VdyEXP0zYJAwZWfVKKiBJhvxJJBFAn7vUS6bnPbdy8t/xePaCwdzucAIvv7a7/Q4hoqY3EG
fQrzvnO9VtMKsuF51ejIMh8nfMpjIz+OmEvirhNcm/5f2K5MeM/gFboMdnC+3BMwpiKXE4IWoPfg
d6W5b8VkqFJTAzChpeEKrHWBZydX//1nXijAJ1gQ0yCGLoppTqf2l0/ftJhLmRJzmxDJEPWI5YjS
U1kfa+SiA4Oa4++X+8GuoOU1TV0VJcugxYZ0/f16YjhEtL1y77AT9u4M2/YaXSn/xtKKYAd9Liqz
MZ/LHnPTufeALXFtzQeCSHAUTebdgwfHaF59cuUZmPx+cxdeuWla9ASYTCDTOwcaRtVoc6Woej6/
t7GeJ/hVa9tO+Tegs2+vNLo/ZJE8CLx0DMsAuWZGdA5PNYMeNaNUdw7KrBSj8HX2ngCe4NSHdy21
6Lv1NLyKEKZf4dyVwiz/aLFYPbE5Y3Gc4mMe2yIRYWgPnkNpJsOTJSWY4MQnRq/CEV8IRs6cND12
iypFCrRsTMLn2H/LL82HEc8w2BVOSDD6N0ha5jPfD/uLSmVE6/oIRY0g5j0+zbiSsR4hVmtvDK+8
Z5HsEB3Meua9YJXHn4TX/hq+pn/hXhl/KiyupPl4Ku7zk4Q3/14nNOCJGavxEBFV0L7wB2BvFffk
17wrD7+/PmZ6P099YApF1acJkQ6I8H1xVb4neJ6b4C4AU49pZLnAlXBh3JqvBVxpf047Et8Zz+0D
/rzrYPaurCHNH6yPlNyy5Ehi+FHZYb7/yENWnuuH9jY7jQ/Vm/zG/xC+ENr79ooVxUNBZyNt3JV3
LJzuESIhbZ9j/sl3hBX0dDjCLKPdZzN+Dlx8CmnZ58qUYL0QpykpeM4CVga0ntoefDrJRT7gYkCO
3yJo5wm+Ji7pUjP+E1c5JC+JOqcYR3oNqTChXCDOD10Rdk8hbtCTJIARKsug2wACU9JIILiEFagL
o98StcvTbtVZhkEeKlNhBrG8wSJCmJzNKoM3FkHeTOe/v4gL3xFEV+YxBvsKzcZZg6N0olukitY6
OgBWu4F96pXr/M19cpmB/36pz5ble6EnS2xgIvsXBYzxWY992b8GgUmG27JNM+FVkT3Vcmy7ZTxn
XG524U7N7y2X9E6m2CVzIEU5SsDxA/mWUY5iM3GXtW8tM53kA9atWRIyFi7znLg/nOY8JVkk1rGW
IOpb4dwynrr82ShBZSIcGtqnQSRvtixo97ObYWFSulnZwSy2g1EcPaZN1/aMH0w4qEXUtDCmVUbL
0O/OOn3fKPK467rBiSy+b/HQhu2tLj3r/UEuJiHBsC1HvKzFdy83556aLLRR3tcYuqaY23UdaZDR
uGGmYc7MJrpSRP586TI39sl6Mi1ucDrivryIuvCEUIut3hHFDVUUg5kYe5STXGTLVHoer8p2fn7r
Mg0GNbYEbV78QbBwXVcxpSzqnLrFEKcd5gkWqprId86FTZ14tkG8SxNxKYvFSun/qGGF6pXlX+FH
qkMvFrdUuUI/rmPSdDxhrgbBxhKeDJGED7W0LaG6C7DgqFP32KXYBfOZ5cpw5VP5JIyerV/AL6oM
ZnLMLj9rzy+PrRECIVbMrHcMnCKTuZQ6EjuCO9U+wS0pbhKVIza3OjkG1c5E8vuWsN3//hFdQCT4
clA+sWVyKv+Yrht5pehNy75ZQCTmc01IgG1f8gxr/tsOhzevxENCKObeNQeHH5RWVvTXK5+zEsS0
swIj5MpDdaPg35iZfGCEk8rUmbYkkxrDyFEi6i/EQaiHf2pIs5xsEjwqCwyH43bz+6P4LOvO3wfa
T+B4A70AOtDvy9j0hCoeOgkBmjauykxbFfT4xQClaWBzbw2HZ5CbkA/b6tTEz2NJ/m1TzDX1yF+4
76VoFSjk4+HHErbPHlGsMf4zpXwc9BTLfZJka29hteK+Ag/wsSz0ppge/LxL9W+mBNvQhRwpHitL
XpqLSIjvByG7SYtxYVVHUZ6745HKajbyl7X+85gf8m2Mi6jnSrbe9s+9Z/F5U0LA8kPjuoOEtPfb
ZulV2a4UP8YI7yftOR3xvKhI14u8BclIZuUuTRXOvzVuOot1NzFBXOWVVhSj9nCVTthoWdxJSkFU
hLjwEmtXjsY2D+pV4soEgxrHbkxWv7+IH6q8aWWooInoYqYK/Hw/SYtglHPVb7GfIeTANDalYGGB
Y9OeAYg/6J2jEvTTvBkwp4rxtSDRAOcHWbwVqYVMVm8nzBNYCJ6fnQaGBRFya1GXMKkZSQ7RsZAN
1gWGq6UjjaCWVizvR0+zs1B+TmObgc1G9ZniMpr8/YdJylRSny0xyBjK5AIBDvaj5B5Sc2wDRWgd
N4OMmb2kSbEc2WmCVEICKMDz/9B6LKZS2ho9oBxYAkeVAVGsgDfMIpCP3OqGMw7kJ+NoPdhD6tq1
4L3U1tp9HJp4JQV4WRTZTgxfGuEBbo4L4y3qjXnsLqmQFlqOnJeoZSs5mhGurT7GtZO00h56b2mS
jRPeGNW2YlOs4xeLcXHs4fxiLHwVDhv+vzLGm1MDW7iIFdNT0Gvz1BrtxP8T4ihbJKQRCOLK9IaV
oL+EPm6QcNCKkM/aWMR8GgmKNcwwZm3/IXT8NQ0Wvl6wkMhoipBNCxpxH2KxJGtn5KMz4hUrlG9O
9Tbp+CEE2tbIV2GLcSynctD466FxN3wdEYnU6VOHiNndVYV2Hz3kAqhb2tsK3DQ3e+mUYGbieaS8
VGa2KPDiB901+JuVQV7LA0W2sSmC2A6w0U3zf4reAt2899wp6DZtNnQoA/VDf1dIz0L2mGTYvzXP
SUDWJ7F+2FS3XbS30mtmFz9c+CZKsYHxgwxmq1icsd83JVgbaerJQe0ImCSTM5JpjqZlPFEPA2Ta
aNDB0nijfUv82m4iHxhJmOeoI9pxnBdBsIw5SRq0i11FSdmQERlWm7rFrZ2KM67Gm1p2UVmcLPHR
SEgQsq5U5hdqg2/3f1YQatIoRaIV1k5J8JW5dksiY7S56h8976RSmv/+hanazw+MtkoWRcYh2DV9
Et+/nKn6GMZyqlmVY6Ari1DH1qXtG1i3YjAuhpqto1EpVazRagjmbk98TU6Bt03MZ1nK9maGVXiT
L0dcuEdvPGVFs6mzbB6Gxt86e3Tj4WCo9Z/OfQuEd73GOaiW5yk+9aN68NCgSkAXTk3WplY1HN87
i7ckobZx5buCjdyViPTJX4EFZ57pX9k1p4VwtrVYBgw/xqeQTpkHfV8oHd1tGptl5dQ40bGLsf+5
1Uvi72Tx2gZtTSfh2bXYxrBrkCkadHyxvl+rqdRoVES9ZZL2wXz1vk3crSIGd4F1U7Y+pUO6iBXr
rhDyo9uQw1yVt5ZELKcULhvOp6YmvZGWP7gx9VNJe6NigiNiTq2Hq4xcECYYsyK0NQ79klaSQbza
k9GQ0dJooFlOajC4SFapgH+BVtpKYtqqOi7DnqhBvJcN339NFfOlwIlN9ctVDSTukoGllgbkY9LR
CkRjq6B/rTnyCkKNLBGooe2WaXGIzXYFm1YemiVcfptweStcyuqwtZBd+h4xlibj6YdMm1wYMCOH
9JDH5dLrBqYnxTyy8nkarIbyXy5+mCnBSsOywI+5su97kaQm3V1IIpYDm2nnkTNj17FHB/GrVOdX
qkvlwnowKefAGjBPplI+f0exrIZdrgG/kyhJz6ASw51OZ5+jyNFtqRNllKr3VXkTTfb9lMME0OXt
ruCYnzbmSiC9N08OTQP6VpzGFBVhJgyOQhPKZm9hTJk9pmrKgWwe9OSuDTiqF4GbbOruJWfdu2a+
axmsyM2f37/xH5pjtkSTBl8G29dFhX99X31uGvSlL+WN4+G8beWryMD22KwEKPkmbq3d0hxAU0ZY
l0xA4mjZ6U9gIp1fzIcy/qx56oj4BiW+gQDMSWQNdqSvca5Z5K72F6fxtMKnQrkZLQTCCSizKy5w
gnebbawSkSXm87J39HjAzv1hHIyllFMI+v9k2c4C8i+sOVxczjni35LerujnvZzDRzXitZFh1UbO
Y7tKrnrvfI6vzz9Kg1EwnQQUzB9cmUrSMkZwaeN0gb7UGnE3mpjfZD7pSrgIMkVIune90Fe9tIsl
kleQ4YnhfdIRgqm2bFEvo6fCVGjsAFMsgUC15iCI+rpod2kbr3wSFSLxXrSWsYyOILnBh3lliu6h
gFReEClPXcCHtvbqCqJ/se1IsFh1gEWGr9JNNzBHiFbGSrCF21eRSqHiwc7sWp4FWrNSCxz7SQwU
l1KnrzR3xGmvWTRtsy1IYLCjysZKuulWnrTTmj+WdRi8QyOdevCp2rwVBKfoFrgNYUu5MIj2KN7j
wV9zzo+TdF6aF+KHQZnLmVD5mwTSfGvuReoSyS1AaABQgMBAHfNsl2lERtQSkVGGeUj9K8jfhdOJ
lQvihxQZ+O/8dErCRJYKwW8cP3iv/VslOQjBlUtcOG/NySUKMTnA+A8e06hXRjSURu1U46uVP+eF
rbQ4b0NGKWyAn98/xQvCGNlkOqLR/3MWQEj7/ikGeGEmUdg1TozvhZ8s5YS6NFhHBC24jwlGCCZi
Tj0/UcNb/ohVKSQZ0j5dNpg0vIakXyiukbPRT0viRKg6x7O9OshaT4rJPUL74jqqq5DUujAwnzCP
pnYwBI56V1lPN9Am2muZHH9/GhcePdkkDP547tDIzofMZt1qVu02tePlj/EAmigL/oKnH0hP00nz
+8UuoQec9Sq/FM41g7uz896qsEfTO6VyYkmfjUMx1xFsh92sbdIl7btXeYtEO3ihCpkdggWlieVv
ZCuz06sk7Gl6frbzfLuVs9Fvr3VlBbReORpbgzWs+LyXsfrOEV3k2qbFSEXPwTfkndS8/F+eAi7J
vG2T+dy5N3SKjCzTJabytXEKhIPEdiIzGhoxGH7vLXI9XgTmrEZ3ypTYLoz9vYv+4vd7+Jzr/vj5
/3sP5/pNN9E9mBVSBXFPfPSlm7YaFr33NiFNrNK72qtucAfRx1Sb0a6hwevmgkGaOQcTzGv1Pcyn
0pCGBxOo4qMQH7REI2tRmSt+uIrGjzCpb+VqXGvdU6vF8DYKdVEIIWOUgGKjsZsBq5TxIRZRJRRY
tPjjcpQVuqxsrZec71Gx8AgxSftZCBlHBhw263RlkOTitU+e7q0lpk1dTIJKT4pVHi0k9AGeFyM/
H5et2M+lEkEQSFRPHOFAkg5Sb90Tbw2xsTv1EGfdzJXJlKDcUYpoJuJ3kwhs16Rk+SSldoM/dy3T
7pkfqMOVb25aWj+e/SQ/0yVc52B4fN+AaitOVCUrKkfSaXFI1SGI0xdIgL2y0D53sp8XmiZlkHQM
Uim+X8jvBL8b4qhimCvuav89qMi31/TbUXtVA4N3ctNq6yLMTjnbTAFLj6o1GEhETOSZNn6MxosX
UVkxyAnJqQmj01RYdbzBbDC2RfyRAXVEBoZhvMVeQ/DohQfOUtsEe2M1KOYy+5tht2gVxdy/J0vY
bDeSy9FIlGwtt9gFH3yGCZAiPgRXfho9JlgmDAuaD+wHDPafBAhILZOD1ElEJOXz3jrmoR1hrZA1
+tLvXwTzjlnkrGJzrqvOrvtuYY0tkyU8yqLopvTLeVtp80ziD3gYK3hKeaVovUDLYvSmmhR4EuJk
uNTfn3KuKE1aKG1Ft/uqlRulesgbQicAzMowWnglzjpc3IJC8fs3fAlet8Cu6Z0YxlImne2mpWH6
fjwYpRPVNxWlvlieRPq/st2IHpQMi/oNhzSjPbidQ/lRCzR58YeL35sV3IvNAfSbNXBNxHOh+2dO
CmFR1MElOVHOnkfcBGk+qHk5TaJdwDh4oQvd1PZtXh5CqVl3jFI9krwNR0Un0WJpoeXGLAsXRU4m
dBzYpobbIkAW7eBMQkMIknYroTmaSjo+Wk7Hzk6CJy3Mt0nb2kFTPf/+ZLWfX+g06gWvxVkQbFU+
+wlaJbltEYilM1XFtdkvepd8YTIxPTYgvUD+xHg3J42rf+29P3KJIFS/Lcmrygxt2YcnsSvuJZhp
UlIQF/6nLiI7hh8co1WJIAFTxttWsorl04TTVNg6dgRDmQvoHLMeLiasL7vSjjEP78b3ErDTcakr
k/IBriYDiq4iYUzv7kMRv7Fw3JhE58BicOVllf3VEmNJ0WgxPgp5mBHfpn4VFZwewPed5fsDmsb0
XyALucZ2olWl0nGtQ2CJCxjgkrazRrQwKj1VeAUnmP66H5dj4jDxli12s7ONTFfbuIvSsnQ60uEK
1rGVbWjhmmSwLY88QaIurpWJP1tRfiEvX4ZsYGA5cFYfVFZlDIaZlo6JSWI93kC0n2dlZYPg3Kdu
cOUHXnyekDthNDGTkj/7pC/P0/JaodeCpHSS6H4k+LQ4eZzJ48ar91fDcS7sG1O5CdIE+xbM+nyU
n1Hu6X3sl9Bfgdqim5hBBo2J3z4DToM60K4cmmkzJaoAW6pCArH15gQGWGWFUWC+0PDPvzbJuCAu
mO5KpyxHicqs8Oybi/WmFo3EKBzTOlTkMWfAJ7J5lxkHEE59nE9lIuSkYdcKOyJzB0Il3CUAVimQ
00i0VeQaZD0ewmun6KUbYyOA/zq9Gw7Ss7XuJy740BAVTlxbSx+BQ6ZAiCyXE6owjXtU8BNAjRsQ
BwsLN7/BZZJlmW4VShClDmcl05Gc42CUdmJue/gM/75d/Yd88e37oIKHTq0YzLFlFERn6EKr5O2o
t0FOeYW6YkHHTkqFHIMUzpN1+TJgYWPOhoOlvRnS0UOoTbxfvRFo6TNbxXEBXxrNhrCsQLpCPjfl
D2+GZuFmc3z9fBgu1SJ9gfJiJPMUBD8AYljIAWztWcKcCyccrNtxBySyHpZXiK36AnBaTOeyunDV
hRrZCR0qTOXALiBYnDwKPkJq0yfCat/KQ8bQE6TzIS+WUWlD/CqRxOp3oQBXAYHuVs/WpXYww9so
A6jheS+FgMmjDQSf/GnwaqIo9FeQDgA8QC5CaZ3TJtfLgdBGqHidzd/q97Y00bHAg+Y5OYEI6ud0
l4k0R3x25XVMDeT/vo3PVhntNg2dBpSFhfbZ1gEu1uWiG8W3sr4Tq7/jcA8LsArvEFaXwg4BTI1e
HUUKLQA5EcG8DO9+v4Pvx9d/bwAVP1oyrq+ebZemGgq6VsDVdQcbUVCfb0ePz+rh96t8noI/fycT
IYNZLELtaQv9smmNQdA3cqNQZaGhHrepWa5cKQeGURZIs12MtaydCOlS3zQtpCHtgboAiek+RXwQ
bWhzXXHOoKcMOfgOoZOo9UwZn0cfrXfw6Jen32/3+4b+n4fC9B14ASgWU/Ozh+LL4Gaul2c3o/km
p/+yzmlS0oEkPMLyayvg+3b+32vBJ5nYWTpz6u9Ppg/+h7PzWm4b29b1E6EKOdySIEFCpChKomTx
BiXbEnLOePr9wWvvZZtmiXXOTbfbcnsCEzOM8Ico842yiXZC/1oZJ18RacICvtwP5jpRtmbwogFV
VI1TmsCAWFXSsZUevPwQD+tSvXG1XH/v389yca72jWiFuhRHOz1ehNlMZtSMYxfse/389QRf0Pv+
feuLgzLVzSwXjCzZZf57Ke39+iRrlJi7l7TzloriKJCJQjcNLDttP2kR3Zj1XzXUy/XIpyWxIrWG
MXwxfmJ1mmCIabIzhxjLtqNKqhrJnw3NwIZ0tRPe/OJo5OQm2UNgoBKfW0uVhCEzP8bRaWJ6UU2w
9iPdBYKj8cOk+tBNbkSkvNqoeg5x8RlPheUm4YsuWTfC+b/rbP83e/99+l+s4z92k1cP5ShAX9tp
NHKsiLw7hgdW3xjl+sr8PcrFLiiVUZ/GwsOux8QitHbMCNJQ8KKa2yBx1LhYfb0mri++38PJf2+E
UQitwuM8OkTFseeWwcTD+5St71V7+HqgCyD7v9On/D3S1A36oHd1uJvKZ2OIVv5wgBIZlDTValJ4
J6zuA4N28OhI011qrTJg7LprwrGTMIjZqdYmDd+zfKL4beLKTN03nC9J+2ZgefULEOlR6SR3Ey97
XqpUaFlpRNmOLZKC8DPkehv2rpZhGOwKunHjLriApv/vxCiEBSD8Ka9dNmOtQR2zIFci4hMAdBAx
sQdPJIDSVNrRBs4a/VUoXdk4dTRaG+teLdC6DV485SMpxPcUvqLZfn79sa5OAZU+E6QyOH7xYhH6
glHFY6slu6p24fRwP8VEJLBW68rR0vevB7tovfzvBBjkcxhazHSBi2NBGxOxoniU7urUqWoTdO4R
tlyJzG069uvRsocWb3f68dFIgSGlU4JVlajak/FIj6AdkWOA9RTogDFF664sIrdRD728UPE89pDC
FRoBUt1hbrhow0mb4AN6P6XhNCsQGGwvDpMeBWUIdZJ4zDFcN0LUyoA0JJZySMO1wNAGvHa/h1hJ
BDZDHSdQ5grgyQi/9OaZUuWNY+CiaPHPpFxCT0Vfjes2behmSgi+nAhTMvof0arH8TeK3Go8Ymf/
9Yf4VY/453z+/SHMi89eRGNken4QzZ4O6DqsUaXam9jjGvGyA3DatMi5heLGxDpNHNfe+CF3yqcC
pHQYklsh8/zR/3kWU0SQal6AxmWIFKlWYk3zaZugxQsgD3lM697ID3Dg0bhQSrfzSSs8N/Vx496A
3aioClJM8kUIJ+vb1Pirp/8fz3NxUFahinW4EEGvqrAspgdrpLYqnuvMrfS9Wp5lzK7UD1jdJgoY
E93R9IhH8Y0PNJ+R/07KLIyMrQFYposzNJxSyxDjMD34yvOgO5J4XzbfRUwtkuGFB5BgVGTjexY8
JcXpxtDzt/9n6JlYjvALafdl0ciyiB4nlVPK609TH7plv+dQbKVPhFjQKJM7HYDkuEjVGyy7Cyzh
/26EPwa+OB1EgX5gOGWIoZLcDLm8Tk1pUeGC1cWoNvcG+gDYu/cnq/ro6IZ//drXDkKKozSFDQWp
k19wwz/u/Cbpcj9spnAXWdBv3DjOHQP70mqf4mduQGv+erhrt/Gfw82P88dwQiQkqtWVLLLWjVp9
MQaOJdyiZXORXfmWCqifOZs3VJLSv4epBav1Ip21nCh4Uw1Po4j6ZfcjJFE3i94NBDgBgPEj6aXo
6LV6W2+K96n/SBuGszfZJiKn8rgUxX3cflbYiQPOEgvZ1aQSFv8ZF9RDqA2rJkkWmf9YDyYaIHyn
EAsyFRw5KlXSKWsdIbFWdSTuakm3NaGGo2ojDDU1q7pcQ2oyg00XzntML1/8EAbgRq7u63qdishf
LaVx3YSP3wB/mdgk3/WBI4ARgU89VN/EFGsIijOxf1YCTL17aaHWTptQVxWefIDZVv3i6+2CGsBG
T+9rAauXbwmI+XgxoWvuwVxwCjO587unvH/RzXsLjEmpUFafgvtWdMX4udXNswhI2IrAalAdRQpr
Ycqgepu3UcYLKy+WhepmNTI9OHvLoH+mco1i87Kl1FzVpZ3owbs8tItwrCAqY2Qu61tL7FYoN4RZ
NQPntnF8VBKEIkJ3rFwRP04BBa11Y9THVNNdYVLtKk42sd6ACvqpcnFCkAShtWwxL5/C+4liZamc
uD8UBYSWGD0aKY5q41MinSv/m6DZWQsIvXtNtGwVcs2rAYBPbakn95qPpdZM8EgfUHBrZ6JI+NZ6
d1r1bbC2SfcUqT89/80THrQYg823IPhedfsysfs0WI3di0l7TB0KmwNhbCgd+88l9X6jMUFLP3h1
7+TSxhye5djp+dQQDyz/pzZmhD2fvnqYopekhLkAfaXXnsKIfhU+4bIPuUxU3Yj8IGDr5wY29Y0C
xHitiLtIPBZDtKUMj18h/WAdjkp+Lg1h1XdwRcXlyBlCx8EpE4uO2FSuovEpxecTNDEaZGjn++bd
5Ik7s0EW2KxfKMmPgMvi3tGmR5kuaG/gDF7WD3HwTGkONPy7qsBoHHel6LRlZevRNkGb5y3F2hgA
j1CfW2k2SiUpUbV969lCNCsUm4Yrant9nyvPmCzRzA4rB5/DVHayn4JcYTyJkX2WOr4h2/6dYDmK
h7rmSpJ2Ab+mvjKT08zo6OtLalz3XmEsW7G9m8LcjtDeLlV/mSkz0rh96PRzk7lCmW4F4IoRvbZG
fRupINbmSTT3OjpH1rSX4OklmZ3hi5G/y4EL0XzZpFyyJfTlmJZn50zjGQmE5WAqjk8hzzc/2z4/
lFK0EjzRmXrUkgcbWI1bVfVdJTTrujGOAtGSUUQLH3XtQujttAbjg2h075XH2ow27QB0JnqJGUcX
PsoIdH/62fR8VD93qrhe9Op4tqwnRmuqwZ4/uVLFAKJ44UjbJ/33StpHHYawQD+CbzTsHpIWFwvp
pfMS25cmkDKmE6TWUjKLJWoB916DsS1uBpmFJ0j4rUJDg6XiC4vKs4uIu8UeHkdayvECtY+cHkJh
19NPffw5dHu+Yl2t4VXVblHCfbFVbTXU70hgjvOp4Y8LVX4gf46YD0hW3V0gggnUjxqAya5wLPIZ
QlTvLoaoWIvPYZm8Jvm4VBAON9CZgksUxqQaQnMwSWg1SLsAQzUVb08NRxna35He74KmsSvN+pGI
9L49txE2ZbNo4VWm8fiA9MA2ijjiqAkWfHxVQ+axXxEoqjGYZxaaaVJ4nFYiXY3etwX0AcQy2vbV
OqqgCmnnlsO1UjD16ntbqEVUuqBgNSiQwoMVXayDhoFN3Dr8WA23IzURbyXpWzrxVo1L5RlJ9dBf
d8kjSzbFbcMbN5SVwmgbNjtzPKjnBJKytS4r1yyyZSW6WXEHQV9VT1l8N0hrU3/D9VV8RcuO4mhY
bLj+sh6hFcvNq2Y5vjYkgPqpl5xeil2lo3gg3KrzX4BP/hNugA7HbEyHQvEPNDaT08rTai3cCZ1k
mygC0u9Ygv3pu/cUeDXHQhfMTFdoUunnpJy9Nn1J41PJtHt88q/jgavhB2wUslEDv7jLgDz39b4x
DD3axdmqifgqpUvQNa+QwHrI4HR8PdzVVJSU77/jXcSXUx7SQcn1cOdlL6AQl2ajHQX/Xc5fwlTd
UBxokTAZJglhiffJFO4G/zgasd21M5rV9VKIyjfCv6sRkYq+iqpCVULa6O9QRc2LRtU60gDiBcYn
EzWbufpj+TeSn2v5hvJ7oEu8RavRHSwqDxcbVPPKZySDKQUX+DxPG7Fjg94oh1z7srwRzSsTpA3w
2r/fK9D0UakzK9xxehBHmTVX8oK40opXvXcrl7oSu6OfQJ2ZrEFHkOcidzHU2irVzAx3KWoJ01np
NVxiV3mMILPLDaAnZ+RSsPC8MaUXQjK/9hLj0qKDBwGM61K9QfOtJk0UlpMg2LLs0iMq+5VPWGeg
/UrE6er4cRXxjSzpytT+Neq8pP4IoqsReaAxbKNdgR4CKiCVQ9pcBithcm6mzFdWDc1Otid5EbrJ
l4JWMoySplXSbIcshKBtCVb74RQR9lSSTBB4Nm4Kwc7f6iIP+2vEixxd6aNebqh17IhDR6Ru2nUj
/JA6Z0iODTyazlryqijvEUTdOBzmHtW/I2uIFoCLmemCF/NKhSYKh7l6rPzEdhhVZqFzzcERowLI
+nL6KG8VJ6/MLggo1pGCyAqFuIsR6yT3s6JRwh01HYwYjDQl0YNXHJ1m0iS/Pt54xasDarBo6AzN
rd6LxpA+ij46nEF6yAaBK5CADbprFiU7km29PRKi8mEf13r7XaQexs5eUJZr8NEW0OrCe0rPMYwY
djee6lq6hgrSf5/qYkGbzRT59DLDHVTUSflENGIuD1Ib5jREVZlHIBL6j/zJTTr/L4HVi6/OJQiM
gq43V81lNXRS+zpCfxdfGFAhPbgjs8QSClJNUo+7IGP7PnvtVh+jx3EY9rOeXC8G65uTcO0e4Pia
teNUaLmX/ffcRwY1AjIBDg5JelqFDnT+qT8E+ubGbF/ZYDBjfo90cTLrdd8CB6Edo8jkoo4e9Es6
o1q2nSwboVXReueYRrdBz28cl9dekVwdY1gYyCpk57/3V6SFRTVKOV3UyDWsQ9fsI+08h7waCkZf
v6R8bUn9OdZ8hv5xRraeVMdTXqQ7rVGWvv8aN/pGj1/GZDuMnxYpBiAYS9xD2h9xdOv7B116E6EB
USlN92SjSgYKKMK2o/5oSzeVb1Sbrk4F/aEZE8c/LlmcLXUWISgwK5thgOEEdGVvhHtrJPO+VXK5
tuXnVtT/DXVxnlamVVZhZya7GE/AeV+xqbIkXiojzefqWPT7AVLajem/ciFDWf496MWF3HaN1rWG
Bd7d2xNphJqPPLpidzJcE/mcGWeh/UwC9N5SKGYTuHsYD40A5wi5kxzCf1cvJ3MvSa+qGDjx8Pj1
410NA/GCgFMIYRXo2sXjCWMB3lDUo4NQKBgAtItEf5SKfYgrIQwnL0XpwTw00fMAo9isKT7SIkAB
WvQMdC2objSLLLzRkbjAxPwnLv/zmS7vAnkQAfsLyc7XReD176U8rpraXysZkRr0ihpxgzrN8CzI
Nn3j1LXpdBseygvXAe2DqBlXHg4//lTcuDSuLiC6moC0gYoSO/+9lYqxmjI9kmO6F6soQkz/2Oj7
KQcf9uFnp5vX8JXoRpr74/833MW38UxkH8sxL3ZTL9m1+SD1LxoegXJA12JPg+rrpXB1I866sxoh
HDfxJW4FD2uYvdavl8vEe0NLyJcPmXHPvvh6pOvv9Xuki2kU1WYSYZvEOzTZDR8bgCOZDqFM2+x7
88Yn+1W2vbzUtD9e62ISMQio5dFr493QOMhsErmZ0T1q2tPwoXOxN1G21cMVKjlN9NH7lt2aOjnu
uSbV9m6KMMwXyj8PozK7qD7PkMyLs3ioK6HS4zqZ+41hQuNg9p2n6Rvegwdap9oWM9nWf4g+II/D
c/n/SA5mBMp/h5/X9x9XQVb0sTD1dYz0vaN885InMYWSdAp0aVVIewXhqNJql9mNE/7q58agGdE0
tBawa/57VKHPqVB5Ub5rJYcTUKazVyDHlPerSXO1OLyRbl3dpL+Hu0TUqXWgTJ1GGol2c6weyQkI
nJCwpqVJTuDdalpcH86cO6iQp+D+//121M7iCboaomKGQ8JFk4gbjDOBLn6enW9mIdcPbPX3eBfr
udH8JjNHOd2F3BQxRGOAcCNOcSwlX8ZXDt836zT/V9nUG7R+Gwt9b8rxIb2qKnMTfpLeWteIq11Z
2DoQetonoPIop/w9C42elU2P6NqjdwqenwmSiVm3E74x8KJmSyhojNXcpXXEpXrk9zE2Cd/Td1gn
3exd3T186zC6lnYl3Tay//EuRn5whfsn/9eEd9xCe0rvUcup3iTRljj+F9i23iv0BRbie7MrWkd3
1yllyGwCRZYQrVSlPQKIq6klUpmSqkOFbUwhBMtCvOuK0zj+8KXvU30otbsM5oXJRRe/a7ojItCj
rDG/Tn4owps1Y+sfVONBs45K9q1AI6dcqbEdDntLXmnpsT3NpIH2Pu83mUlxDt/AsFo+C4/Zpl0r
G9r4w7ZcTkjuDMt8WIREWNHDsPG6t74+m6oNFkbybM8gwr1TQgAv0SI9P6sIE39QqlyblCNXUKMw
8pwWprSOtC16PbK/yYCrLac2WZeaXQAw79YBTOJ4Ge5pjKWn+oRsk/Kq0MrFuLBWqVKqz/QO7eRt
3FdPoWspm/6t3Mlbys9gEOwCCvxR9z9H4QWkTv3RYzjBb3fflVcV7+sFzt+ITpR2/1E9Ka+JsKy0
bVWuEmlh3SeHsNxFBxFfozXK8ef6jB+wa93T06CsqtnTtnbAnulvOaZWa8/pHZ41Abvplg6CR1q3
Fj88f5kfcXmcidOTnXn28BquptcG4UXqnv0bkwvlBTvpYJO6GGCu/YUjPnWrZB3fIfPH0pHuWpVV
kboVdcfRNaZHmsfhR4q34GycyXRJTvYYPclb9fDBmnpWdiAyKXFT7Z5spb3HbohOwvduU70muttG
KwBIobBNPruldqZLUkwbq1oX02H2RBJWNDieUc2rd8hMvPhLyV+GlD4W1tECvjQ7ZS6UHwoB0wLP
RIxB/Cc32Dz1rwPY+tkI2Hyku9IvM+wG+gVIPfkxcYwH6aFBvPHxpz2tgdwGSzvY/rS2QCWjff2w
kbaAFu7MR2i4sGwKN382Z7Pw9Ml8lJ3IER2cH5+T/WeO2xniG+rC+1auI9fHBhF9tLW6+PhRLfRX
8Q7hIQxgq4/2KYsXEV2I78lRbRaUlSEzTv4m2NcYsaFQlC+DdQ9L2q0X34J9hDpGszCxWtgoC9wC
VlCucQY5BwrknUXmnp6sjfwdU+LULjAuewfRrC/jNQDQPTVTiriDU73j34g4JN7G46sp7pppGZOa
SEDIEWtcD9PCb1cGapX5qqP+CFyIkj+mJzCGpAfkI2LahJZjZSt+/V7/1FsXuGmLY3OAP4sNiRs8
dF3b1QuhbPqcHMXnaB+54XO/lTcG9r2aizRic0qY2VOxZI8cizvBeTc3KIPcWU5qtzu3cMI1BPId
f8+orcIfJD+nYK9u0OKqjgLac6dx/d6dTvnP6cNfooMGWznIbD9bNzRXElsXTkPzkq+b6r6hG0dX
orzPpzsLc7ufKHVByKnQn6B/Wu+TR0vahkT+tuF2n3ykH0gkDmdaZJyDNjaez/UDXliItFdOfdCU
tXcXQmgX7XGD57R/0PotftIYhpAlnFAqwWtYffSGRb8Q7/I1LahF9+k/yDPCdkQB8IeWvsZP+VNy
rJbjM2vThI7rigjBDQttdEvPzuJ53TR71BYRkO02grHLTn7hFifxzjSO0X56kFC4WkvdhvaKbK6R
ZLa95We7aTfWjWqIqt64VS5qNIqeC5Pu58luMjB6WBf1hma5kJ1LOp9y+gN/OZEN7mPvXJvHkQ6n
Wedb2KIjasDle411giac8sxtYYMoYC1xau4dw99xlHEgIFIKaa2T3ZJMx2qLB71669PzDBUS0NJL
hmLZwMQTPWDVsza8IbvG4DuV0q3l4EbQcjVM/fMCvagIaGZRCVnjU13sAzgm9x6NTTrQjeKtspjb
o3cSy3K8CSocjUSyVQW80CyBQTNd9U3OHmX1dZR+LR/484kuYlUjSRpTEv1kpxNojKguaLgfV9NZ
mo+0+EaYLl8PIMj6EBwgkLqMjBt/6oqcKuBubJXV0Pb1EqrbyuRqE3r/UPqFncbxWoh0RGTURS+c
U+AKPcfCXCyoJAQZbIHuVOypK5AVwOKHZdN6S0kfltGgPZaKsUki41Zyf32OTKSCLXTvITD/HfZ4
0I8M4ELxjt5ZpfV4LUzIASCdiCjKD4lKpqgsLdX1RM/1KZ8OKn1l5aMyHyywaFYlLgRhWholIggd
JYhaRnURekALBSRng0qVMxckzMbY1nlwI927mmWzZul8WYpOY+JixZldE8uSUVJxRb4A67gyv2/z
TwL0wbNzy7JjVVzFg1NbbmDY4J1gnq+F2NGNYyJCjYpeeoKbr5fctS6CRN2R7BPIPpyfi2C6FuWi
0D0h203BI7lJVUjErIrbHKYXkcInvXygoChRw0vIMNX6evRrkTwqZr+kTNE/uCxBIyGgJXnlgXKA
wcW92CpHCq8dR3gfvcviroJu8fWI1zIjFJ+BG9H0s9AM+3v5+FEuifQeo7kRlQsrzb8P5btRXIPf
GOun//ex8I6ZqYlzkK7PZ+0fuV9rdIFVJn2yo7M6J8GDQ9I9lqQqywE3qa8Hu7YvDDjssLUkNGkv
0d9qHkhJ2IrZjgZuqkIqNI5edeS4ulkjUa99NcRgWcCqJc3s+b/fCzxNSamIhlclvBu9ZYvFC1OZ
YFadnQ0sw7L+QYAFo60D45uXLQcFhcyiX2rCXSWni+keMqGgoJTVuIbwQN7mE/6m7SFVn0BLaBSg
ovQF00n2q6g9hhTDPWGmIqNMIBkLxX/XxQwn8kONMAvKxVDUfWxpTQYa3iqkytUUGbFmn8Y3aihX
i/XwjADt4kqPhsJFuabgcrTaaMx30iR/VHW7URvyCJoXft88KBlUegqJwb0AukKCo0glvX6mRlYr
p68/9dU9++eDXCxia4ynsvT8cFdYe1XPNjkoIAukMvgSptNMoL00L1U6LDwJNqV/Y/hrnx92q6jN
Xx+HwvnnfyxrvTEyKdaA0dE2r8eTPh39X+CKhyIooYW6pX7jpvpVP7io4dCV+90bu9hIQdAEo6oM
v5CzEpRRoXXoUgw0AnndODljLtQnNwZV5kn8atD5+vzjNS09k5oqT6mhkOAnCL3lEsCZYpPlHcs3
W9HkssPwqUCtKgdGYaVHtVePSpxtBYkbJpr2dS6v6P0sqVWmWrnOeFjD8u2iqAH/bVEB6MXsIS3A
W2YN5DCRkCKuns3u5hl/5YvRDGfniIiSWQiZ/P0qmpR2ojrh0ZbJmHrq1JS1fVpR7Z5+1OhtYdGe
vXTNXffqbTKkGIzxmBTvpXcPoVc8DsGNY/FaPYXHsWjGgAj4V79SFxrwd3WX7bI4dLKq2SIev2r0
YJ0TA2bSSZJJRiTY86P3MEnCXaRoyzYuOEA+NLBUw48oD52aav6NbXUlIPrzuS77IlHVadGkQZHq
IzdP8JGSjsgofE+QZfzPHd2pDsaFL20V3RvTuPHrTUxLQ7jVKL1ylP/1HBfb26R82pfNjBNJXLZ0
Ui+BPuGE6BXOjTeeo/l/1vjvL6FfVrb8WvM7s6LpDMdHYdqJAGoNa3GCPl65Gj9SgHYw0uK0dbsQ
5T1svNKjjwRTaxbbr5/m6sNwWwJpABOMRd/fqzTUPGqWMnabseSyw9WUwK47dcR3X49Dk/tKsx1e
oqYhwgIzTPml+fjH3hbSUZWVgqpsLKP9P7+s6GokiUEIlxsIuoeCUu8h4dDPVtyu7NV7K4BU1U4L
KqqjNtowiewsFJdFoi1Urqx0xLJX/AChM2jNHeJ/G/r1CbiPSPhQy/LgxzgeAtOVPcWZEblefZYn
ZTn0KmqeEyXpjJJDbtMZ/Z7QCvRyf52ZyHFHERrdYCMrDCZj0KFq7L+mnXVI0BdAdinIRBdMsJX1
m8RYNzo84IoV6ZuLWs7scdb6Sp/CrgI/yPXgF8dkGGdsQ1PwU2Ca3gS0zlgS9EUgDkoDO2M0R6B9
82cMaPhQFRRPOUD0dKO54CW94E2K/0WlKW6X06kEzBz05V4o942sY0kf5/GLHKMg3pLeGsdKVVag
Fo35uKZXZPbVQvRhw4HpnSihyubn1KlboSpAOdV4sQAYNIIVIlxQIqhLTLyLB1TQErfqsG8F5jAq
VmMi3AlJRP/pTYje8wyInRgTbzx2FSRYf7hLwK8rYrAtxkahlFcu4li4m3u9hrpVKHBk6l4s9yXq
6jkpTaOc5CnejCLCQ8q00trs3BGBlMVwyA7ImW5DqdhI1N+A4w9BsAz0+l4H3emJ7T6BkK/32Qsq
pZmGKKfQ5s+CYs+oQYvVUdeyXcmPhpptJXNTjXdqfeqBDg7aCRlCt+yGZcEe88dNPyqIPwSgi6Ga
C6cUjsNIZQa8cgtn2OseyxxAcrGKrZMJ+3hSn+9VANlAyskZeCglVbAkyxfs10aZlh6S8Vg1DTWr
VTiLqbjy02Upf/jDNoiCFeX5yd8LQbKJpqVW/0z5K4GYDUln18FqEg3STTJQ432IP7VksvNB2eRC
ZPfZe7qPwcy31oTpsQB4kAIj7TJMeHRKwD70aQ6tXkq2vXTOGwkis79I3sgtJiDcKd3VqPLuZM4P
M0WWZPwIZxy+eJSo4XhgT8c42wTZPqjKpVeMj0pk7fyJSJ0Ah9zAH/Yq5RSd4km2TxrX9/JTogWA
HcuFJJ+s6b1pfh1cRQ+1uj6arpWiG11SafZgueQnoZWRaTfu4ky34/Bl3rxcypyxFivGL6Zl4O3H
4aNnqU7rlliuUYV1BhCFwZMJVbhF3yJJ9pQcNAw4SdLBtNiTLCM7vGd0FMa3NTtrBuKWY7bSa7dH
1luHzEKC7DG1JjjyVM7u5ML7BFNSaMjDttO2aU6jjIBM+K3Iw19I4zyhmg1dMKFzk1jLwG/X4PKQ
gVhSYv/1W37MRtafYJQsAqYV/LHYYNguUafv9hb1UB/SCEQuxwPdaWFfrX4fWXqCmj6ng6NhqRSp
JxDYdht9EHcDvSxT41VWgmWN9F6Ss7BVTFuE5A28Mi0dQwTPPXVggNN35EjWar73OWeGOsTrqLzH
qLYcEztGtUbJPiNwZx6COdJnS+1m3t/zm7dWtRMq5LGZ0Qrv1xaZr8jNKAePdAmi5nGUdxwJIJAE
4amHgFhJOVrSbhYLzzpKkEnwGZArRIPTWEjMVEtOGCS4mwY6fuCy8GgIZUwpHSdyANkfbBZJjD+G
XZZPtWUsMEQZNJO6JvI6GprD+zAGV1+tWgSApHxYx21he1F11keTv77c1JCPAMHPzx410dLv9UcB
kiABYabLm8l4GNOzGokbQQO9rMTsHDTdkYk0hPQh6Fn6akLBu3pE4n5Rqmcr0BdxX6wGAUSCRrXU
Cl7ivLWVHrTX7J3B6tU9JKgIh9IVhZ9BT7Z4NK+BiFdcGmH/yxRaGOAsINmlp7Y3up0XbbIU3yZ9
NgCGsPAxUT21lH5Xiy+J1azpEB7oWknmGT0Cv9XsVicujTYyYPN5terFMaz3ahFtUjVaZaFpw80O
8i1EWeSZFDvgd/AZXKpTwl9L8Bi+zMFXNJ0y4rWJMhVMkHnaB9oI3WAeqsmj6Qs9Ij2FkbGSyQEl
X17o2bPO6jDbvUYLx0ztZNDucLqPp9kg06Atg7lYWBXLoD0hVp1TAR+Pswd7pA5obvkLMXanNF/4
YvBA2y8XxEUURGtBUO0Bwdexs+wmrzZTvrWkU09UO++7GP8ZemvQY4y7WeM00+qV3AyOjqpNj11L
qvxU0p+TYOHco73iBqBXGcQMdR1Y2V7IrI0FVN0Kgr05Ghsv6Q4D11zJThirHpBGtAjj4LvfOhH0
l6p5F4UFOG2l2HTDQ6LYRUg9zHsv4lNe6FSrKWm+iT/y+lg320Te4ithxAv1jcWriREtCSgdqjvv
d0SP7HJ8znNjmYa6LYJJ1/D1CdPI9pLxLOGVUSnqolIAYRbeYWyNJ1HIN+kEw72kEksJK+akQiRb
exPLt4mmjgSMuAXwU2sQI+KTV6FkDZcTH3U1ihEt19ZlaCAXPuyyathYcQ0rEPEhjtYkeeumewnp
a4/DpTGXqlyuBFVajDXNghiqw0sTR8D6v5fsCtFzUuMgcH+0CVD28WfG2ZcZCIkJE5oUkA21yNbi
cR0/JBTypTS88yxEvhFJl5HVlqeC2D5E+VxdQGanDAaY3cSUCwEhk2JYoRDTTNIit4Qdegp90JJQ
EVcZ1sr0wK0p/l5rNEQl7LYwkUPrQdeDOaL1reOzCOsRyPzr5B2/13kHHKmV6cPj5lcjdd1TC5rW
VVe6ytRva4TVhwjDSMQ/rSCx09FbqCZdstxbjsVTQOMBADvyDVA3024Rt/3DIFfI3bJrli3wfEqj
dbHI8XjDOYaUkeuxwJNLO1YIJuHtMZ4MJVnrY3inGCmSUHdC+ezJjtE9jIO1ywN8lYa1aSGpHUJi
sj7iIXjIR2Ut8aclPVt6qs/ZuTE5CvNSXotII5dMcaTRQBlAk5WaY+bsEeMhQEOJJm42ojCBOEpt
wSzwhceJvkYDpLDKoAK137Qk+WbkdJVMJKmT4KWLBFRx6cvo+bab8o2Bj48pJZtxNBbVQCJZ6SsN
SxWy/iIQN43UrsW82hrGtM4wPROglurea1e5eEKFdbAJ6NmAGiH4yF3KCs9YS1mDRp1dQQ0K2Nuj
oH3PksNYrvMCxX3FacxmFXkQH56AbaFaV2f1ClsRonR5MShvvfYqBQdZfBrQdfDTwqfBg8+GoSNy
7tKRj3VjKeJHniJ04kmsORykM/wDJ9+e/BAKGg7TprcaMvhBtOgFdQ/ncWmgKTzS/sacxNS/BVaN
e8492JCeWVdRK1HrZinXwSketEXkCauh38O1R1Jzwdxtm9Ra0pQS2mca/x6WtkYdupWg0lzbW9E7
wRpMHcDZBPY0dyRlN++viIZC3ZzM2JFM6thtZDf6TuVf6fiz73+a3bdmdJKG/pj8LEgHr3GUNgQ3
4vFns40ofu+kb1q7MdqzV0NCyZoHaXB6VrZA0lHhMJP3a+6iHmHrp9pF3e8I6jJ8HR6kp/x79WG9
R5/DY5ot1WfxSX4Sn4RT9DIdh+P/cHZeu61jWRp+IgLM4VYSJVmWlWw53RAOMnPOfPr56AZ6bB3B
AhpT6K6ZqjMUw957rX/9Qb3HC5jvQ+onJON0b8Wb8sUW9zAc9adq37wNX+2u3/J9G1/So/FYHKzH
Zt8d6x0rp3mrDu5He4+L+0P7EJez8LN7U/0Jm8+U1c3Cb94kW0Zz+ua+tPfOu/88nNR38ynlCVDN
Het77VTv2of+QTr6z8oxf0HaZ77X99KxOvkv7NnH7JScipPw4nWT7lQd2gf/pXqrH7TH8t55GkOO
+DKHYJK/8x/Fs3Tvndp3AJD8q3tIX1F8U0Yy/X4qnst39QDLzvrM37UXJq7lO+q/ceb6aX1a2UR5
kV5a8uy9T5bmUT3Kx3ovfgW2uuTHdieQcfk9OA1YkH20X10KlDOhBhA++q/+a0j5m+7DeW7emjfY
1dIXD4obRTn41J3MJ44g48F/yj76Q/WSPbuPFbsOc+Bmwp/9kAk0jSbY+Irv+rvxUr8ln4ze2lfx
KJ6sp2YrvMv8nuzT5DVi5pzwQEL8xz6FT4DWbsc73oZf+VfBK+KnBezBBQXv+OusDyghHTEDb3Qw
2vi/qF/tFxdDXhV9GvwBij1254/wTeIWnp0viY1CJipjwt9ED8tiIS+n1SlD2YAZ7ztPixM6fsq/
qIqNj2DnLOo3/k3+Kt8Enzwm5ysqZ9Fn8IKnkko2E/+kpcfY5+/ZK9N8a+J/DEeHh6I/GcHEOSof
1Uy49Rbj/6BSei6eNXSeBQTl1qfcE6Y0XJsxECbBSyA3tHtwVrpW9Fc9Jnm1/trWjyrBMjCbd2OL
nw/WjVFzrLJJi9Wt6dQwGu1w9DnpOBUx4yEqY5qUiDZ801aNPRmnlgaDheJc6fG6Mjl04CTUYQ0a
Rc+MQCl+MmlGEjTb4r6NXxzEeIZHrkD15VJHYymQGR7sE3usqhMQAkfNP9pWW0YcboleU/DfZdI+
iwY7p5SifhDC0WkZ+WULcEsvQsEep/Vy7F2L+tVtDJL3VkP1OnKKvCzHogoni7y0BSrKoue4Le+o
HEFLUTbndtKYFHzJgtocFwCKPX8VBYxZB9pf806gPUsihFXFfmy+23w/6OpEL+wuWEUjnyL+UrQH
kXEocS4zNYIEjxkV8IIs7xMmggiHqY9HmNkb2tmopPaTncbonPlGBMdXyhZ6kCwJfEROJZurKPrU
JYyw8mCqmIY9ukVT4rZZPdXwLpNzjFi6WcxWVzavCbEJEEWG0e6wPfkEX5SvynBKcQunfjRz8RDW
xUc/RxbtMxPQ/YdIYWML7MElRqk+0h+Kjnrv6lSl7n6UkyPDKToRz6V8ziOHhuz26fe+Tzh9bX5K
ZrxKEZDGfm5r6VdLU6bQSYuTREkARXvbh5MTgU8knONldOc6zqzoj5HCmlIb26N3NGMC6OnGc4vZ
w1GBdexxiJlpTIq0/ih6T3JwI3X3oD/eJINj0VF+iVI7xchAUE4xoPHYeBHjh6rbwYHB1OaFJk4F
NNC8MU7biY5svHQXEY/ahWQlXjXzvADB/cLFziA400zdTC0KaKK9naKrrL9g44+I0t8I3AWA89dl
zqB1qVcE0asZwon9K11cVe+8Ycstm5L994Ugff+LcP661BmfQes9sQ0Ug1EJ3IUZIJJn0IZhBSXt
BWJKHDuXGZIhK6GJucH9YgQh0JVhp8bnXH4kD2X2GINsxC4qz7eEXMxjouA2/9aqS5k8+4knzOVh
OQA+Ra+VdhIoWbvwpZBtYJvRUo4UoGpTUnoEHoMa60mSk6lCgJnIxgOtkKAqluddiucnk4SJKBBX
4IYrq0wWTbiOaQWI4rVb+dh4i1haakI7N4K95gXYhHY3Wgfy6K7N5hHR8pQkiXktwTNLZ5pc2QOw
QGG9jtM1B8NawJMOpk4WyIAy4axSaKoYR8J7G4W9vWIu0PGL0U1CX5FJiKFd2xtT8YQKq/2QgIFj
FphE4IXPEqr1ERXK+DKBGKcCdbigqLuhoWAEnRh9zhxuht0D1kSeEWhnHVwPUnk+zSmJW3C8NlBf
zaJ9YMNi0w4z5xlhXuMGH7gq3BiCd5f7yrOc0kKRGeB3tslq9WEUVB3lF6BlRTnUtShe3Rm0T8Wl
dzavoOPXFsP4Ff8AiTUBR6qwJcrW1DFA+J5VIiCwZlc+0WuL4Yz0YQpmSevmB6P+KMwfc6MkLHKF
lp5pg+l4UxMzOBY7m9YYOgETj8KjfjNjrO6vzZCvLZbxn/+4Y6eF2JOLaby2SF8LfLsdHtxu39Z2
x64KPqhf46DoV27+G6j/cUVZS5vEjPRwzWGiliHxAdDf8rFX3HTWg9CWExEUYiDGAVMK0XvJ1K+Q
AbfF2AV8XfJWAZldJRV115CT6H96DpLo+k1gnDE3UuV2/JdLDbooZHPrCw52JmJ3nQlbtPFI36Yj
1JmLwyyWjcUIXY0ITeWXtwSaJkY2q/N0PBx8TBHG7z/2dyMs7ZgldEf4cCODtXgEMOwgQkVWC7bx
1YYrp3Lng8oLJOXP4KBWtPIxn9N3A+lk03Ko539/Qpc4DZohq6NsAfHC+Txed6TWYG0wOEnsTMB3
4otY4P9wrwXSR/++2MU39uNiZ59ralR97OkoJFXiRHxbpFVIbd9n/B9dudL3vO1sOgXLRyE1RCM5
kJHY78/RTQchNk0pXKv5o+bTteGtacE3yMGWxFSg/W6wukgPmVit6jt2XYVMVN0gNwt6z3jnXVjf
YFBIeA0bhr8Z/8+D/w6hbWjYwWjCGMCC5giffklaRrkZigAOJR6aFmbE3hI3lUOI+4K2r2FAUobP
23SeDs8ixoXOV6e/cudamU7BxYa8GF1y9OSuCHM7y5IXL8cBBcdmrQHHlW6MJL8PtOHKyOyi5yCB
KgrTMg02i3G2R+llljVKrsIowgPCMpUJuCDainGv/1Yvjjiwmoxmh37KQ8sXf38MFykRuiTKDOxw
keK/f78iHzWi1AYUDIhlsS5Dp4vGgksjr2gI+o6qu2x4ZY9H3tGjurAg0v39Cy59jpDg8X9VNA0R
69n5HjRYvqUipUQ44HUKf7lby8ErkFfUXCEEXGRdkNNioQSAZaN/8+l+7FWNksQsPwHai7VSqfcw
SxBhqY+kDwy9ku+JNIeXDkiLz+Pft3lpif+89tltFm4c6HFSQEZAlyyPU2FOB4RYfb1qsyvXunqj
Zx9V09RuMcQYGCndPfHNIoo0nPI0jHtGG5FH39nmDDhKYB7UPH/f50VT1Z83era9dF4ti20tRetY
bO4Uc0ui06rBeEeL8xuiGm9NEVr8mxBE81hYUF14zejRYYFR9hPXhAveWLbG0veKjLksaGyxdVMT
LhHcXwkEFt5vBxKUTaTy2m+//I4MBUU+pAagnN9rwSU6RCoqI1hb+lHDLTukK5N2Jvxl9isImFd2
/YteGjrqF4z3cW5Q1LNvog3L3jdcCxlMqm2cfeBs8dDyiidXngu0/6aDjwxhltbMrAlqr1b/Yclo
mnBlE/pe5Of7tK6SYIM/NEKUcxFzosqFoWP2vw6HY+/eWLTvPWrmbhnNnp3qLfSXuAGV/saTVoxb
S+XkyusOr3ROcIESLlI2f39El8oYfczeg52Es8X3g/uxUBkKlP4wCOFIj8pomSixTWFsItmhJX8v
dVd2hsvXg0GJEwMuk9+0zx/Xq8q8rxodWmdkQmfZE1fMu8dwgo468/bJNQeGbyLEP897ZGz+53rn
m27VtnKKY2AK/87YRjQwpfcWBnaRZVglWTMVrmEVbsOGMNhhEjXxTQbjWsZ4xy15B3jmA+1gMKYG
sAUYv1augCAFuSM7mZcc/n4X5vgVnv9YUyXpRRzJukQo/V4VQiTrYVoWwZrR6qCDhpjJXUg/RMdw
Kijm0zae+Lo7l1sMJKsVmsvRDLEzkGUwZBrZCDrEDAyV8kS7sepjVx7i+o55q9J086zSSBXo8eMW
NoW1cAXMooiAQ9wNSiBxJrNRGk28bJQAswrp5OTSRCktGj113ZK8HqiMZBzHfY8QGlAxhb1xp2AE
OzABYzhKD6Yzk9G7mVSewuZ+nL+Jyb4rKC98SBqANCZ6KmIOaD8QQkUr/tToU+Pk8Ic1dx47JtY/
2zgmJIQxtjbsxznZYCGqcZiYJJox8quP42wxsWiVOojz4TSmd8IOAre0u6LP7ErOln+/lG+W6x8v
xTzbqiInzyqxxx/FKhdpTLYYcGXyWhoAr81XlNwYGx4woQZ8x7q2jt0S4cSNRd8bIqqCQwFA430Z
9RWC5aV1xHeCAaOGdTQky9+fSi7mXaHnBvtIYmN+AZWBQw4AgtOUQ843rizbS/v1z8ud0ayUlOpJ
7OOQrEM79fZ+85q2I2dWKo+U9H8/8Yur4MetnZWyCpbMzJbZInH+LpsXN50Ta9dK1ZXjU712T8rv
RygKnhjFXRRTj+1xhiOyQzQVm/0J+R8CmDqfxQ28czN8otXflhhO6A7kFuNex20y32N9Mjex9SN/
sKv9edjluKedZKXAnVVkRCXPPRYK+0tv9KNRBGUeYdRrXlOfH7UeLk0FGf/FEb2lMaj3KXPICglA
7We2EjKWIkYJg6RFreMwyMBeehuumXhee9BnCJbRtLnoZl64lowj5Jm24yrdBN+fv9/nRbNtE/8E
TnugU4TFvx906cc6JBM8fP38Edpzp6dTDQhjA1wUDU+BexsSwqQbFaOwcoqBjM/y7wZ1kcUk2QIn
ZmSMEVzuMelVx9xR6ZYZeJZHt0KYrYSbfEi2kgcqCr9EgQj396+/6PppQn3DhMCSTfXcDGOI88GM
ipLcYAV8HAbQQgWuhGgIZyjWQP9OVb/ieLhy2XEB/7Pt/Ljs+PX+OCjlSI+1tgaMM5FLpbdjqBve
cMw+8T1BTopm7po508XP4ccVz06fJqmJGxudOLLaIvwowDsWA7bjeOz9fW/yuIL/uTcTkj+seBEK
/tkHoXuR3gkevtYaZnACLmyBSw2Woayr/CVmH0HDCSKin0GFXi2TrlrJJgyYfUY6w4iWew44R/Va
eM687k5a9hZ6zTXF07j6//qNZ8+/wxmzcZKxWyMT01qIDPxw9ZRvgycUUKq6LtD+aMfstb9Wq17a
2S2UyjwW9NriuepC6vwq6XU33hrhfFyblW1Jdquv6+oZKkGtLP9+GRcZxiI8/REVkQj/PrtRkqm9
RMqy/kGbPN9ttzcoVz/WL6vpdL+/cohc6D+pwkQFHQQFMA4Dvz/pQmZfTwL8bEKMW2UCuLdB96ED
SF2tarXxPDp7e78uddaWRUWsq5ZGrgYONoAl8LA+Rz63yueE/MLAtq7pmZeK7s3IHg0zc+5a/ayO
USN42VRQbf4tN8RH1t2Y6ZyJVW0sS/IWrW2qnBpnN/69/MVkmb+p84c2fwicezhwcP+qHO5UfM8k
TMLf29EhBkJOTBlvt69lh5OrMi07jxA6bRUJO/7N3qF2ePj7rV74iLh/xUAHAB6kfxP2f+weqeWk
ouy54dbLtiZZVCHQho/frUHu+oJvqIAN+fcVL+weMoZuuqxi0q7947AWqXIkhoaPGNI7UEvbQ23O
Em+fXrNyu/gR/bjO2Zt1DccXYqEPthWcHfJRQ/3BC++GmLwf/UpvdKlr/HVPZ0sjJcQ5lFquFXt3
lvqZgMdHBvaPJZLL5DYRUCIwoeiYBOe1s/DDdRB7CwErmMIClm2v6E2xubrwVf90zzsr+lrZU3Nc
5/11a6R7Mehmig/Eka8TTbfz8N7xbzwDG+HRm19FW/g2MqXHOZyeVpMYnzJHYZ7dPVKWS+FG8vCT
33a1eqjduRBjgtB+huJzlD0FTwLhjNZRRkEdz/X0totfFcIXVaRCc0ue1ZCXxJPSLg1sP8VHXfpQ
QRUcQV0a+gFa4ehQDaicDE8tVKZIhoi4dKVJ2RGgnEWrwsNeFyiw5gDIXDQehXrbN9ptIBozoXqQ
tHLphsNBqZKJ62nERy0rwVoVBNyK1GCDmU5FNVmaUbQD+zfGGa2TLaRi1QjZbWSJa8F0kf1m09DU
JoAjZnMwEriwJsTQeDnGZxYK9FcMoRmNIIdawHkeGNwCXUr4PutaR9oHQSvD62j9Oo55xzG11A/L
3v1qxNWgZCuJl2sqEp5Vj5Gvr4pgWYkvowIxYTdhLz30xdJI8WHOxamSjvzSsIWc6Nxbr11z7E1l
q3bDo4VKvvSNea46Np4gPGkNyRY9J7Mrq7nNGiyGGYyr+CFGI6Pw2s5/ocT4ZcZ4VtQLktN7mual
Yw9RtAvHFPE7OA0kJjIHljP4kwK20oZ8pR68tILHOaOsyqqB44r2+xjIXUFPwxzsB+EC7CMQUKRt
TDSh4v69JV0C50arToNwJWU0azu7QbPDrU6mYVxXEvOMVxr3G3pm6lxP7UmV7KDSvtLEREFsq9rr
3xcf94bzEwirOsKdEP0pina2d3gqpDttwKWe1SCVexJuIOCSZAHL4+uqPvnSI/15sbPSzRI8xWok
VIYa5gUozfwVEj84xdcNPMee4J/bwkOFGyKenGjk3y+PKYOSVIUbbTEwaTgTcXUumLCrq2b4QBra
GIad5Rs1XcqAjCDY6LSvHDSXZPcMOEhjlgywQ0k/69vaUsszSaE0KgdrGwrN1IvHYGtyWwzATFVK
4WCARtT4fniyjVRh6sqKHQwR7ECIA8XQzET3sxah9zTgKeTVO+R9yWk6j4np4KzvgvjJaeubyiSc
zSKT1DHnvRpMgLlnVS7NXXLEomwjM8+dyEpzdHRoLArpolm0rJ2d6/ZbB2fakv1FMEI4Ade0SBdf
NxZYFkI1BXfgs3NA8YpSwJ/fH9Mx+K5BHmrcfaTdVXj74olDGv1/r3S2gmSTnOW8UJJ1iAmd573h
OoDLdofvQr10C2HykPBE4TLbZH4tPCxhYrQDSpvbbiDYSebbqGv1Gn80fLNl33hycmHW5QTEZlBf
xNG8MAXAsXZqz/kC5djijzM1SDE1jlHw1KlvF30zd4HbKsujDKZ+G3BCEbuvVvQBva+prL+R4H8+
8B93PJ7BPyonfFQbU+xl+q5cxsXBmpbmbV5nN2Tbc8RVMO6qYGkhG23ychGEJC+HBAT1WILDn0IB
YwujUKL5YlYHW6iC+u/O2MJLuHXeoxbNvGHptkj3cEuX83rmYxuep80x6lcKmofOP0bIDLxG2LrJ
FzMoMQz2rlnd1JoyK8TYhoofpBDo4QUD0E3da9vWJacHWTF0VSaQQSFl8WyBa5FcFpLsRmsqyHWQ
JDeK+AFGKKaPLHIFYBRXLKTJtsUQLVrGuYgp8VeAsASEWpTca2fUpZJHwQFARECBGPMbW/jxOtpB
1hzFEdCFfyjFrIQ6W87YdIic1D+jr0C6y0qoiVchi0sr7Odlz74Cs/JUz2ubfG0VtlweIJMW/VNS
3BkETbpTubUF41Wtt7p7b1loPsCpyKLBUn2Eao9EAaneUldnyZfTLDQLa5lTZT0P7UHz76AGlC2J
CM++85KL7771YMKkayfhNXzrUkH+8xbOtsmwdTJQay3YOgri8o+qObEeJ3JwpVHWLx10P69zhiI5
uR5mVolLTmU4k0KDq+UcYejWGGuRoJVpC1Ga6wJylVsBUxN5qkpkLkPMqmYgbplHHRgjp5wlhTUJ
4KXJ/l71mUNgCc3QWV8HzkRSC3v0M66rWVq6e8trcGyeSRX6nnCm6mS7flCkaMs2m6fwPJDpVohr
4mlJHkN2W1tfLVwephp6AYXnVJsYzNQCyRooYdLHHItEarw2wwarcNcqshJYDC1Db1PGhECCHq1B
vvNWtXblyV3svFVRscbpC67C365lP77t0KtxFXZF4vbYXLlBBDgEMuQoab03V1zA6SP4TtNeRw6Q
48JuiwlN7FAVvAre/upef+k9Yr5Hog/hX/TEZwtfd9XUzFKM6Ub3SMbi4cLtMCyhTMaW5lpldqk/
HxEOzO0RsWrnqckDpLaYF8DYKdu7/Vh9evodqYBTp5k2EKpIb/6PdPbvouzS+A2U4/+ve1Yo5VJX
pSHly3rkBCIMEbr7uJwrHloOEuz37UmDd+9tVGcFBjYEN4p+O5Tz5k0dEOJNCEH4+/dc3G0pgzWm
5OM8TD1bpHEy1NUgp98xOwnUsjbljLu1ymc2WyRnnsjs2DwWejsOTGJEsEmTLuhITJgCsnGlsrr8
QSrM7Iknx/fj3C9GM/qg6nOkvi2UXXNBuoKuzQWN5mZqiHfG0dFIWr0t3pV9DRA6LJQxK2/RJlc2
/e+RyvkZrP74HWdbijwEiS4oFcONGIEX/YjlB6Pcuu3DpUym70CkDyNvn1MHjNIh/ChpyolXqdNA
fhsU6PETISYPYCaYC0M9pqeIiOSiHW7hoajynWjBT/XFdI4mZwmyCOGCWkSOSpuHrEMM1IZjxP9T
XA2meX9SGZz5cW2H5UJOhPkIiWIYZxz9aNrDbO2RYaFoQT0gProJsmRS0iCbch0Ji+BaucO9eyb6
3ryIjZe+gPZqPurBkzLsAuS7RcS8INsX+oC0c2cvNbhZNT22EWxKKtTYeNUgDviYZwgYPiXp298f
oKZdOukYOcrGiDWKxncS249NSHNx983rCOaeg8R4OjzTP3Tx1DSnoo2yD4ltyl8HGEvxRoqn2Ic0
eJ9jZKaQF4MT1RZieoroAZOGA6ORjb/Nw23ARKxHSDTVN/KdvK/Dm+qh2hUP1i4G10TI+ypWE++o
6LZ8sLSpotAgk9twaym7MeI1QJk8jYdp/8gAc5PtcP8j2aW4Jy+pvzPw/1mEJ2R07+oumkuT8NZ9
lz6x+5JaQo8m5ZN/72zcWUVV3D828hwJnojAcYwj1u6t94ReQF9Ia/VYH1Ehh6FNGFAc3kbRgyLb
4at7QDbyZZkTIo2xRCzDHfMbaVkePB/bOxx/ZvpRmOmiTUpflzBtnWM67T0MO+dg7rEfeyGKSLpV
qlkvTTthybGmbtr9s1EjJZimm74b70UPFs6uU7d+PUu2sYmo8oBCx0Efu9V33r05fjGb+C7RV969
tokYVL+QN0ZTkYVTYaMc+CSFR/SYxyAl9vhFfalUnMMmgjXVlBuHR/jS4oS8bw7mvQqsri4EHLUP
1TvkdOdzOMS7+KGskWpNm00hzxVjbT04w7twZ42n76LuVlDgvSdxi4TQ08BGF9lbcoA3r+FQSEIm
85rQWwnqNvDnzKnaXXzUbvNjsxN1GIbzHNnbxt22/Y2wjV6UYF4fh3KaWXM12ARPujMngNlF4ObP
3N2AtexKIjedpgy+5rR2V/4+MvfWhhhsZe9sseRTJjtSGuQtMdHCHRRLces+aMZU2Qv7YJmtoj2G
fcZNt1PVhX8fophZl+/dlFiceGEs5A/jzgINojTrJsFT9jTcBvfIDVxYx1OXLIZZIcyQb8Ur0qlr
bWNm86yddyiAFAkh/i0CBxGNg7oRX7DjeWh61ua0yJ/6YKIQAnmI0hUCM+h2iBPKnUGtyO0iltHx
oduUR+GQHjWeQD0L22X1RIw6vnDOi3YYDuKWDUyN+Dbhct4Gj1a/5QEg6nTWSTM3NvJn9lSISIDv
s02+y/ZNt6pHzY9TTQCO2yn1+SNchHid7/r7dMz8iXcmHoTqtNsUzPxvQmkSb7FL/+BLwBHIn0Xv
WjDtd10/xflLudMfiqcadQXBxg+Q9ezmodwn2yCcMmNJngJUDKZt+FtHnvY4eVqYR+J7ZdxExTzC
34WgoGpGPxils4JfhDNXNUFbaqX4MbqWDQ+a6DT5mNH/UFDMYujXNoRsznfbF5ZtQ3TL0iE5sSME
a+E9N3CoG5w0iLeaVhbaCpQ0MATQyJG7Oq9MpAh2U88HBRfZiaaj0MMWYRLFk+hZQKQ2bd8lbWpu
2F9I1cpmJIQH/bIQp/kc5ZQHObZYqtU0QKCItuTdueX7T+/9rbg1VoJCjOlcurfuh/v83cACM3hm
T1L1V4b4qUTkJhQVfAjnSAgrJIjiPK82Fs1tMOXpiLY/zAZ84BgvPOPwpqHp9PZy397RvN1EGQcJ
Z0rkLvlz4r7ACmkPVTnr51axRBSJKLM6MjEu75MDbw97yg7mOYxY4VCmM/oP+LKDMOEA+Xvr/97Z
/zllLWyeweJo9c7HMb1cpaLQazHGx6+jcJpIn0DDqLRZjKdp47SzvMKwqhQn6GhS1gC+QTnnlM5X
ceWnfJuI/PVbxlPqxykUlWpUy22J1SYcrNH/vsMewHOFmYP+iiE9Ge4IvTy2jehR7/aVkK5V2oM8
fyqIEA8CeaoLePcCExg8ShNg1Qg4MYJdOyTzOmOE6hN+xyg98z90TZmkAPWdj9FGjT1xDu0Y5izp
ireVg8Y6+2o8bVr5HZa++ipTG8RX8F98a1UWm8Ds7nM+yNRDothmy1aF60f0ZzPKjkjeKEUy7rFO
SKWbjF4V93AZQv/CZ8dWss8Kuw+nle0hgyvIeSVUHcLkbkJ8IdoqJTioAbCZZ3D/4UQCPdcQS1Jx
KH00HeucMaAag6IpfmDEss4G1kHF966zkVShbycp/GLwRvGtFqyZEH/5rjwbnRu8qJ1boUV3iucr
4EqhLlyUf96LK9stZFMqHlcpFj6DsVwW5qp+dMs7mepTLPdhzTER2nIY2UbeoTiM0IJUiHwU1q4K
UWyvkLenV7B/QzRU9HC9wjReEJFsPY5OgrHBroBBCtxWMQGR605jgiFUp9nfn9GlUoZAGEsfvbb4
r7NiWoktsypimDqVZ4/yFHcFIYaZ6VUq77fXz/nnyrwUDjEZ4oRXnrURZhCKLUIueUcwoL8xVzi0
QXNii9WeylOETNrE6VchnCvcQ5+shG6aRFiyLGXhcMpsd6q8hdt2orCoX4pwY32y5VExPpsT7c0l
MG7FbHue29ZjuhNv3Zlyg/NNp9wK4EIzeW/c53MMNm+ct6ae9ngUqze6dgf3U39CdIJI0r8mDbrU
Gv64Xekcb3SD3pBqHizRV4AvBq9YS1ecN0nYY199/B9eIxFGkiJqmqae94Z6X7VjCr2/7pNNLt3x
JkHsRxMZFHR/X+kSt0PWQZXMsfAdY71+bzs9JKpUbDDwJTrUlBdj6kXfIoOk8AfwnGD3Dw0wZ56E
jcb/dGk6LTZgSwZv+33pqrAUa0BcNGoDZLTHaLuQHjrjcnG+WHXjwglr/IWuYVsXp5rQhv975bNl
ElkxIxGTABtI+dIJJx+lP4X7JnkOyMKrEzhLhcyXLE/ownUK8ZrYAZHNFiH0389gfLrnq0iXibWU
dSbUonL2COq2CXtfYBA0zt8zo5qM3j7UOMwOhdGPnJL+f0I5fl7z7ObjOjdNfbSNNdwDunckIFzR
6cGgI/qVK92VfO0OzxpZSedTVgcQnqZqyWTaYBo0F/StmhzicAM6Zqb1JIzw8nQf+CVatfHCQ1TP
owRzj3JnqUsrWariLipOnYNcdlhgau13X4a3JPZm7rke5gbXBIeXdBIsiv9/LWdAkJnjdVSEPKK6
AXVvF674Sk/rEdrq3KR0depdh4/JgGMMWGZWXFn9l9ckzAVME8kewrzj98IolBZ/Q7+N1h7koMR9
Q4ICGKgoC2O4y/IMM749Np3NIF+ph76xln8+R7Jw0Gdg86uJZy+rHMwihfkL5aYRwIPwJBQy4oXK
WU0+QWnRUDCgEHFt9opkoXFGp4Siomiu1EkfGjPVw79EeJTJwUnjaMP5N1GLbuo1ycrqEHVTdShE
SxZ+O9Gaz6ZqZk6Ff4ub3SCebqxkllNpSRpeUVYJ3aSb47rPOd3PfNPdYsO6KImyTRpjbg3tlWcu
X8KKDRKtYLmB/LE3/H7mkaM3LuQAJBOQB/Lmg3u5U3FfayCGe8M89VXSp5Q53ICS7NhEW0hSOjUG
bOPH+K1RN4PtzFCeoItHGKg56MSYHtfHHEb5+I/Mzrv5e++4dCT9/MVnX4nAuhKbBGkVLiDlGE+A
X2SyIG0OTbsXX1nH3+fA+aeB7y+IGKoxKExn5amnlArOSywJFV4BZ0EMTkRh1iBP08TPztzrFtzo
+GXEj5I7DXEckZWRkU31cjEqqfR+lmaN/T88Ah2oDgKwiA3g2VYmxx3Gi5pCJFxhQ4gm64cDBPej
kS3aPP59rXHNnz0AhSxSHEMUA6uNc5lAAcsh0IycMwMcPhjtqq7mCV7YKxnSa4x1JUu1zHN5Vixl
elWrCHkpMsiv0IGhHDABmzJDql6vT7LH0+WfW1LN8egn6UY+B75QPqjagK/TZowXhQUxgVDDd4t5
UIaRvoOphFwsA2vTVkRZhw0eBNfEIJc6MJgBMrAvuDuBmONT/9H10GKVQ+ypytpVnzvnzisFGxsf
wrPLu5JzuNZaDPe2ihEsXMyCVIJFCrGdK208zYaXv1/wJa6EwteNlyOkBU73s0+8aXq5NFu/WJde
Px9tfGiY6l6Z9ryB9PFboLbinQuBc8xxQbxy9QtUlF9XP9uAZEXyklAmXxFhL2/eAzUrO1Qadils
23WBwPx68XdpGPDromd7SO1Wjtk0g7JPaXCei2LG8NkfbBrfUpun7UzUnuk6lXBeubPiA4S0w/Fj
RgfWfQCHNh/ZM4KGLJ7Sqpkc78KE0JCewv/bjiEOZ2E2bzjvicO2CE+axd5yqDdKTV4LA24bNhSt
a8zj5UZjwuJJUp7Iu5YI8oA2dU55QEBp8e60C0WfBbfRIf5ozQlpCIyoVNADx2aDqUtyQDBDWOKG
E0k2rGkajhD8zpop8rI7yPlskNBrYkzOBjVlfMSEzK0nXY5r1FTNsHycqzgzkw7OHBVLnwwbzVv5
DosPx8XFfK2mWG8tqhNGFdA5JOzhtAkcqlafRcEsAhUz50oyAhQBUSnCjdfYlDrhk+JdIeNd3B5Q
DGkmbuQ6I4rfa0XOGzQItKoj5wFTDaYBVAVsRWq2p8tzGUz//UleIikrCrbnCsKocZWeNT1OkXRW
7bvpoa9QjK4HcynI6z47Rfm2iY8ZTay6Qe5s3PQhQdVY+agHUqQLY5o3mzzZR+4JB7AkuXJUX5rR
KMxGYECi2hrZ2mfPQU5wKxnoG1xMQHyOmwXyj5GRbrUnStkiSLAEfUOfM4qMMVbywZ6wQ2HGwYNr
iissp0tv5eevOX8rpkB3REMx/hocC6gWRy3tYy28yfUuutKuXTjzOSBgvOATD/XnXDtn4skiN2EW
jSKUMXOUmJDM5uWXyvFqbtbl50wRLDIPHQ/98ztzpAqaueSt+dikck+YHsFZqreR5CMMIyxpsYJM
v7OSB3J2E/Gmc7+c+kvxT1ZzbXe8dPqqpoWdumiRX3xO0SZoL7OiKPPWprSK3NcYzTy4MBE+A+j8
tlPuULcS3IBDjpQ69igB0v+H96xzTnL0I9r7p9boHEUom1ZP1jVIhEXqAvnJU/gqRNZTdmnplVpc
MsfP+Px0/nnBs2Lccow4quLBP+j5HLoM0trxL4zbbOSsZYtwn1wAW6kWrja3VBD6KU5Q7VcST6NR
o2ErH8Zz10zSR2vLDBEaKyRw0rsamXQGPLRvK/4zWWSwhptp/9Zsq3ekWq8K9jdTFbSXmEZv2n+q
DwObYDWRX/QX0rCqd//kn/6PtPPajVvbtu0XEWAOr2TlpCxZeiEku8ScM7/+tumNe45dLkjAPsDC
wlq2ZVaRk3OO0EfrxbE7Fm/5TTC690zUEuky0DJvojemv5jPAHXWet0bhwKyAiERxskIn5vWLT+m
7ii/TrdMWLjdIb3Huf6nCtmyQyi0pO834Fb1rqYU5qufJXyT1Jszeu8gyR5MwL6FyyAiVeuqAy3n
tpvxrvz0HRfhQs08O50EMvbZk2zPwquB1AFGDt95XgXRkiE6ixPrvRGWUGDFpnCR09Y2Vla2bMJF
Ei5VnaIV+t6dkzLAd28ZbhEuG8QcJxycZsObZI8aKGK74APkksKvDS4tCMqJM4YXkst/ME6ZWktu
HlKnPTitV1Bi86tBvnS2XrXHQBZ/Lo+X0x1F5M7y9MRNjzRtADYPqAhvIus1UTfUx7/eyK/tGn+u
pIsgS9ajPDfqMTrIn5AtmMeic0ycHk0cmHf/xaVUGQk8Km2HoO7vvbkx6jpUMxVlYvk8IvUEk+eM
bySs4Gi/jZevJcoaeTrzTjKedsplVc4CqyrLtMQPQqXWD+CQsKRPngRRpqQzggYSUW2OthUKytff
8/cX+eft/OPSyt9fNJb8QdEjZAuMRsEqXSrFmwBZQ75t851dHjl+Mn8r6+ehODb1Ov2uenbt2EEy
Q23QIV3gHPz7+lkdjvlUmaEY3bPBkKj5J2VCK7lTaT06hEXf1o2uqU41nJCt367IjOeKFPqPWD2O
5LhoGpnzALB5pI10wuGqAA3v1HwTp8aWqnSOikvZjDM418RcmBSHNWQ7vbMdGFz1mXJ2Vg3VHsgx
vK2RciM4gr3NizVuqbosbaKzg50zb18VmwDcd1wdsn4d8niL+VfnlAzjM52OeMGItJeAF1NM1s55
v2hHNDuAv7HuGWz1O53SlerAX1/94m7rJffF0fXskNUQKYHRzgxG5/kb9juUCp/04aVULFcQZGGo
kX0KSFcoL4zhRf/uDbv64A1FIRA0GR/7/ZT+eArhIFdRllOJZsoEkRLqCoZveZthSSjjk/ods+Na
YURjJsqUbRgFKmNLfz91QCBmlLTW9Ji4++PquHpMF/Hqcbs2F9Ac10uv9R421IRcbCG+iT+vblsM
KWE4ZCo4H1+8YnXcSUoU5L/jPNH14eVmARHtiGf8HcbiWoDxn+jCJNx1jIvFDXizh1WbZUKSD0uY
11f/zlP82iQ++SXkHUI4wqrLwJUKgmXmc6ke2mqBAHWvJLKHznaJeMSXQLxai77It+Ws3WupdJCm
9lSp/WqMFbyHUvCw+T7CF9Csy42lpOu6ZsTKKh5nm65IhWK2kBdfb3JXV/0fn/ciAKQUwQ4LleZQ
NpBrjjQ85kCYcH99ld+79OVWir6aWif9B9P+La/8Y0XHmZ6YQZSWBxxRFk5xE+rrurG84JYDGm4P
7Zw2+A5aci3bppxF4Z32Fd1f8Zb9cc3GH+YqqZxcQBjS3KPAtB76O6kGQ+xsRT8PILEflN+dGlcv
K3xMoF9AN7AvjscCBoCZgoq6UX5gPcRIGnqOAnvCHa1T+J7fWrmIAtg/t5b+nEY1iSD+cvwjRpU8
9EDwT8IibsacK1OwLRh/xTnhytoe8qVsVK9l6XE293Pyg8Dl64d77R1mTALaDu0l4uaL10qaOTSs
mWMyIUbuPdRnUEaIl0lYvgUCXFuuNruFcCYzZBLXv59p1cZ6lKi4x0PxQt3CcsW1Ejnp19/oWvMI
OycycDZDAoDLqtlU+2ppKH7McqUxTZYZ0nIHekiTgOQvoShKeEXEM/Ujky7QNpYjQmgVkYcxfLeM
xRZ4+XwZNsSSjx3LQEr691fWk5qe5BggnmyhAYPCjnaa+iRAU92TXB0j8zwYT9+mvFcrZX9e9mIZ
h1TtWpZxBiznuSfKM+enkPKDWk8ebHiFGRFC+xSo+JNeffcKXduo/7y2+P0/3lxZDqTSqFPK3nG5
9XHlm3U4hvJOjO8zaSOA+AbTalQABIcfz4cNJ4ZvbL9tbV2tXf75SS6CglGS5DmRk1TUYygbwk//
ZAHI45Nwb8HqCgdgXWiW53dDq1cY4QA2/dZ46mqRBv0wJQjmKVAxXmzScm4PhQMV7xA+Mi4dnMSB
wWvuwU0l7aMYF2Z3OA6b9TaoF0mBFMRFZ7XGmfUFZrj+HaBQvbblYMoj5kdkpNSXDeVaSgensvG+
hEci26WXhdHRZ1KCrnkvvZZkPwni9jQ23ASjFMsoF6pzo6k4QmI5HlLFEbCZCPK8UZ5VArzOJFnL
UP8O36QqV88d5oeYwganxNjuxctjqk034nNvnXh+PDuwgQTxVNzZGUVDR1gVfH/YXcvq/7youH1/
LN9STUpFDf9zUaknGhZ25HeG/hSpCBgIBMwnqiyMACQIBdm0y5HMOss3vXTXQNb+ei/7rQf5Z/9g
QA8/Tygq/8idNSzsg3rI7JOh3RvjgzxuCyVbcUBY+g79cE2zll5Pn2dLCMkdRhaawqw6iyb0m3WG
ei1AqeiUWxCTiKYs5NuWH6wFqKJxPqvkecblk68Tou5vK5ilcrWzgE1RpROOMaPZeOaPuTyh/md4
CNs/Zs+2jVId1YzlgWFqBMglR8ASbXVna8unUaKrePT3eHuFa0WiDtrhvl2c2vmkBkdTfo3suzb9
WffDN6HQtXMMjYIsojaIDZcHd0z5CRLQ/Nt6UgCTEAQRi6KcptlVmNE35a6rV9M1sTQJURz9IvId
grHUylgvb1Rr4T9TTCG5wOMmT9eoe79eAtd3MQMzTU40BNCXVeUijMY8G+CWMvSAAgME0kBKAWAW
MOCYfpJZGKR6pLBts6MQSHdCnZ3/5vv+8RkuTu60iwrLKTmqE1Y8SEDcZXrLXhAnSMFOadrV19/5
9+TpP8velPm6IpGyLmUXjCPLk5Wg+6PA6fnzk5XGjF0Mi7q7rWg9MKqw0jRUiM3L1KLtppyg2e8B
trqF/4zwviqRX86MTTyVyk7pQ9jatlsxoSD7sLplhIMoXB/bm8F8SGBqqTJTasUhbO4j66NMkXOa
R2l6S6PXBtk9beSq3WhkywOt4sTHDB7FGqYLbsm1VancOr3lGej7gvheqe+77C4CeTXM/s8k9gpx
LejXX9+gazmmI+BkghOpG5d1lc5RIk4UwtQguKOqkPp7miwhVbYIzJLXWt+c6b/D0H+fx/9e72K9
A/HrrKSai0fW1w7n+Vtzpy2MPSMxq8yb18L845Ruole0hy6ivm+Wg/J7jV9cn6SMKU/Npq1Cf+Xv
TdnyQz/3y8E+DUTJprJUiJTF/DzGWyQBKN33GUpF2VcwfC85W2ew936GX/sgiEeYeRUyU0KMcbKJ
c4aYCJfq8Ved3BCP+cW7Mx/R1kTSmWPTQ8/VYZxehJ91LkqMqN4G0k2ic+YpTwoqo3JT+siv0zso
KB5kEk+cA0HdbFImTbvpOKGN8fm5yiA5sse9jCFJKgPW/6xl1O8FvEkT+YYMiAKF9oAaNKrNjdLE
G8tZ+WHgNoW0T+iNKGWDn9G93vteIz9zcHtT/G4MEZ5lqzT1N742HtKOCTZc9lI7veky86NrTc9J
as+Wpq2aHrX4ZMh4LWr35M0JHAE/QCNBp3gp+AfFUC4k7Wfd6LiwKV6HTlrj8Cdo8KBi+IUYFc2W
gVGvy+6ttg2u9KD12MJJAs3ZLQjr0BzcZZWFsLh8ydGGIyQGdabvui7mQHyfzM5NpZ+NzGA5TZGN
s+qiY1TeShWVZErikSjgEv5kBOMF9gTVkqm7udtIpvHNCWFdicV1hBEy/XuGmfTfxco/TnbTkPoy
nUxsR4NlEJgrxxypD2cb2hUmvlyWdTdE9mM8YtTRwOIOHXDu01K3P4f6jbM2ml1ZAeiRHwkBglJh
KgTzKPUGMgDipxz6/uRvTevcKMXGtymYZ3cEkzHpRt6B07/nnJwonwfZapDpFaMK5ydLS8dE5Uzv
mtNKjK5GBVVq2UKuSU+WMFkEOQ2uQsCm3F6yFgOF/BiCXtvLn1JDTUe/K5GGCYApoAp3+kidGD34
7GnYccWhQRUiXKEubTGB+TZYulYw4ZbS7QGxQJB2mdE1RRfEiakUj/AYFlru9g/NGicHrLQ8JP8H
a1fu1I2zYBvcS6tq03nC+2Hw/G/2pyspB0c+5QJBdbHIZS+2B3Bddaoy3wnIgCIUk1LZd0yXa8Go
LjtUBCAMw4W4tFcvK1uVtCFNDnK8LXKsxNzIWerjTo6XlPXQR3Pfv97ktWsNvr+uebHtVfJYOk4c
cytbLOHk+j7oMFFWn1JcJINCWLbXh/ahcgRovMghlRn4F7td/iz53UGrjOdRfe4rHBKyYlfBnp8w
BBwmFNMQ31F996WNhd46MxoP9kOYtntaluTmZqdvVXqyBR4F1P2oFscrB1MNGyJJ+GgyEMDFQj34
wPBsEZARQCvBgrBVR9wcBEDlztEFsbEPAMNLXMq3GMJAmoEzj/4Dqj7VVwfhwNwsjwO2LRXg+cIY
PbHt9gx+KH0P/BsdAR8zDdglzXc5AFQwnelyKrm8lHkpnFmM8rA5xTbSz7MI+CLsKfyRDItye5aQ
USr2LbOplIFxHhsZBul1YOwo5LTB2WgNo4zVHe53sO46GR0EU0GjQltOX2HIDBZBfRbZYaGbv/35
bNThBQ404pPIjEcJPEtm/pQ7etxZtO3j+bEuEPAXE1Bq6AHyOooQfEk/OJwAfbtMx3s2HiH4028K
aEuxoOBGyxalBEBTiILwr+nHDR8+4WS8qs4m7oqOBSyj+sUnq5WfQ/HhYyNYm/ENliZexqxQK58d
dPXqXK4E0ykMzJ0UIrOoCsCca5XGFv0dMpgs9Zc6iH/NUjdq9DnpfA+RPaUYa7LpYA0yYk+hQAmq
e+bIesKnYMABxmCggikyw177eHpQdjPldUGuaKHCTeQVif5uwggS7hDqO2iaHKTCdJKmjlbBMtH2
OgDB/F2YQwo7kzTL1hgoO02x7DF0qQNvGtMFo/v1bK46igPCpkEYRDZtuxppWuDy4XDPQg3hBoq1
HHcjZq8AM5jDucngc5dr1Xmr/QMvBQHjQm2zjVm/Ci77nJmCyGkAOiYYk4Wfx4ksnShgmYTqGnY8
CzEd7nQrpaHXbNV+Xg3tS5n1SNjfukh/zrp5YSg8BDCSkBJwfW94JFH7M1QwidAb4UbJ/J4vGKJ8
UIHgKXH9K0WNEqMuacIJRdkKeISu3qoBkYUcrcXlxBE7MvwwbIz0o1bxarGUhd5ai4k2Ms+ibziZ
k3eqdtiPqW5kYbTTFRt6GaTcQEeb/syAtZ2ny9HIsP76kcsKDlm0Y8MXRBRpyBwPAHR+IYMAp2gv
EWr4keZXHR3pWbsaZ5I+dKsAC6ZR7r02fJaaceUJ1OnIx5HgQotAn8nOLHC+KYlZV+oPnL3oZjmE
bRAOFwn2wCR+azQU8sXr7aANFvsPG9XMMCys/7o+KuYyl1W0QjSnyEJnyXLFLbNUhlGiPYzJsdlN
8eZY92SlIdCP5E3v3/y8Ycjk1XKeijoD9/8ufrbumPPL0IvD+A9sHPacN2GZUygMrw1nxqnHBMol
cd5oBSsjuXMY6RT2DLXwjzphpSiMAYLBoPZP+UyHo3jE0WLRsUlQJwVp2sQcw6E3SsUyD0ry3BYi
hUV9xEAWz14MhMooyA0/qJXPDKxin6YydsMd/vqw+H3UXobIikaKCKwQZNFlylTWeW/W6mSdcoua
dTRhWVcxKhC+ZFO7biUfTC3GhupeRSZBfAbUFvM8gFlML4thQfm5lY65TSN0VWr9AjQQbkUIedsG
9Jy6TDEhwAqdwuWokNDUbNC4nrPiR3ih0PnwDMJV2mGG0tV7L4o+SkzqhOsR40YRJnz6NkhODa9l
7TcrbGfrVtoZNabIvNFs/nl96yf2llh3oHen5fNjp8vPYaq6rKR9+zyBozh2D/OS4kI4rbXhDmYO
cRFqsuDRwdbEiqIN6SlfF+TNWma4WbP8dQoBqCLkTpGFfX27FVFB/ed2k3yxiKnt0tr+O+Twc6ft
bckgI1qzaxImes5LvGIm0SU7ecYZLXS7bx7xNak+i4OCmMnskG04F7X6UA2tsg4M6YiXNmNWsjci
axvGD1kPFqEtKhCMRbWHVHNo3e5t7HLfNQcNuFKsYm5d/Joarxk6b4aCIvq4HCRe86NpWSTxJmZE
K6PPYBjoNvTbb+7WtdAbgSSaTV0ndLq8W2miZHXpC2WcJUhTMExdiq8h6pOweUBASwSFJIii0dfX
vdJwMFDnO1Q5Nby9/gFc2XpmUYmmFE2FwAd+zDwkpxS9lK+vcyX+FHUnMZ1OGKr9di36I7MIbT2u
g7kiUul2lEakdMeZ8fUlro08oPASyQtdDYPZo78X3GhN4GmjPD5kwxOiOrJP3XoWmYFwkkJIARPX
yt65biiM1qXvLn+l4vXn5c2L9e74LcbbNpwyvX3S8DmyfYakfa8K50U74+DZQoFjXFluFj2vvAOp
cvLRoWLFMgphNLD6MSq+eQmvuQvwoVjDPF2TROSitI7qoh+Ugshr/2NxpPP9+Li9vz+f3fWrd/J2
D593d527//o5XF1SsHZpQVNl0i8V7VMQ9D2SivwwjKhIMed45oynCPb1Va41Dah8ibwKKjxa84vI
3xpBzloJUznJfBStQdFe96dHGlopPuTR/DTwvhZ+f/Ct3uuIlto43agwAQdENqYmjN0e+KduQdSm
d059tsqnrz8ib5B6ZQ+kQavTlrct0Wj5e0nOVSDP6miYJ9t+SBgtNCZfc22NJDeTaft0GrxETAT9
RWXN7myFP0PEZ2boLIriVI3muiXW1zTJCwhNhDy0UixPBME4dd8XQXAoFWMTa9UKiHkfOpz/4K31
2W1IExwOsVEfvFD7pSKDMyrzRZ7TeweKfhQPXlnlt1ZW/xK3TpPIwGu8qSUsgmHsgD2H4ewzMWdm
J80/atXrVO7DbFgK9HwiS5hCVdsJryIORQWuSE2opoKcmKB8+Ayq5nK1raAKdFryMnVPmXMKw0XP
1LYS0BiJUDEzpLdvatATED4GQQqoTTIZps3nGRQkYc1s3hhO+suoHgdLW3c1rTiJU6zM8iNh/7Jm
3D3rb/LMWhtBcjCofsYWGtJ+ZQt6a+Ic+NwZ5kSMBcgMmQdzziAP8XHB1KNsCub9lODG0AoHu9nN
HdOzSBMm/O/oB+QhJRmT+EryN5kz3lQtRqZosiHENQyBIL8TP+xAtVbnM60Xho1HYs0ICJKOcxLU
WL+qkMYVC0MUcYr3vjVWwPjwaQXfH0Srup6IvDHrCERBWrGPSnYiC8hJb5glTqv5wA6Jf8MU4+SK
jkN/SnXYB0awTVC8aelLFQ5PTYr3MR5VXFEousefhYrBmyY91rV+1JlmbRizr1DyDlCPaSvssvB2
jhiQOwywx4K1E7wP6rHwD2HqWf6NuWvlUxDejf4NSD7uuKsOb5iZA3QKvYzQMdUIixANiTWqIqiP
u7vBsR7D/ImpFT17J1/m3kXEoV0KeKl5+9AS+z5Ahhn6kzsV4mRZW6wgMUmVFhLov9IDQs++RZkA
uCe2m/Er6XY6niA5ih+KzbOEEJuAHVki8+xTka2EbzhCh4hB6lGbV6kzcV9y3n/djSoGeMBINPZL
Un0Ii4faf0sgoc77aDxo2gN95EFH5WTQU0Sitdf5gWzI3KZ91+rdqD1o0f08P0hTs44CC614+yOP
0m00lbfkiCpPLgt3cLFmfV4accl0crQK0olYbNwO1c+sWuHG4Epd9is0PumAdcqxqah4iq1ouBP9
oyZEbGqC1aPjUmKuLJLkyWY1qPiL/pLH/CnvBqa7kX426VbOtnIcbfLY+WFl8XNCYZPPEVN89Hm9
4VcEgO6x3xCu5pm6Jk2Rm3vQLnRB7HFNs4vsxK0hk1IJX9DMEltjhTE3tYYEl7WB8UPKYsyNsYKA
d2umh5mmTQKEsDNa1BA3iuAdWp3u0MBhtFyjd1ZO54byG86fvX2jFNQKUHs2dn/sIx7CWjiRqVF7
J5JKsYVVZo/bnb0yHdlVKXUOfblIU/DJ8wROweJmxas+Fh6y7FmRTXWuWVtUn1vUq1RBzIbhM4gA
Pe9GPdoLXtw+o/a3CzNGIKazNGx8glyHHajDfZhZnMXU0TpWY0yK6GGnppfEigvqoQIEG4wAWksc
LmTbtZyfTopnugLLJaeoYywRba/MDofrtNwkwuRV3uIh0GrC3KZXbrsxoydPRmawszpbYdggPdfl
D1wKp3TpS/QAX2Xosu2xlX57sFT10+Sz59i7vj/1klfNEySOVz3e94oXldhTBVh4hvW2Up6V9dy9
p3DhVfWwLMnHV+YIqLjXqa3DSqd7FgftxhAMYDvZF0yGBHGzG3NKV6TPefNitSGYivGEkEE8ELaV
mQ3a5w5PerkZLW0VqcUSc0a53ypBi5UzFmGcmVPruyllZrUR9amTgg2HEp1qXLErtrNJx0+bEL69
H437vJpOsxh7ZXClTbqFadJfqHA/NxgyTDs21/dMm5f6S9pT4pE+MbAQRgyG3f8cA9Ur1WIXGfs6
e9Wtu3juf6e2hfPgD9pSJhlq5oDxv+Moi8YxNnzMMCGfhuzDp4ydbMGinvJ9bG9l+ahMFRZbtAjw
fuc8HDJ8VsYIj4X3WP1ESNoAnUm6VdtjBjSS5ZCuw2IajvhqG+ZZKFysGsmfD4aFWHCIV372iTfK
tpZ2KQ4kpR3seyvx7Grf6KpXcVKNmbUyIKaO3aHVoKIMGaOgip+5oYpeu5oXuoxnak6JKck3k63u
U7rfUJcaSxUj6HnSLJXGXnfVsB+YxW4T6VGMvxZWx+DwKSidZd9rjO0osMfpa3DgO338qtDCKWR8
AqxzPKCNT7G1ZPY00nx04n34M7NXPjx9cXtttdkOzqN4C2xFXytl5tZ3cayt6lZdDDBl1XBRpca6
Ms6mecZQcGXKPyvMrA1aeAhaAyyRh0FFBPQ81rfoCar7YKCd9CRnT7ZE1oYSv5wws+yg07AupQpS
CzAOPQ4XRvCZgvJOupdovNWYOB77+3B+NIM3zvqpaLzefDXM29n/zFlfMpHXeO6lGjmRJ6fHCcv1
5FEeQ1dWb0OcspGyd5BCcjEixS/SdqEEl3Bq1PHZikLQFLxi3W1jN5xp4Z08kFqHKjr9ajWZxTFB
hNeTcVet9azgUTs3oHKydoErDYwxfIBUprzwvpZeio5SMawXiojpwGlhMOLrPAERaNJn2z8NwbBD
EeuJIWaLLdmZy7XFxmsqj6F/AxZ2K0svINZCXC2QqcgtT7/dDOm6wxOO6iJxQNAuHMT5Rou/rPKY
NpQ5a1L44KVmnmCe+sPU3k625OpAyOKsWkr6QwRxzIes0+sgC9m/Q2LaVlXoW6LGGgDg4OpLxEUf
jXmVpneV+QGrR1N5krRTPiowt6Z9PlbbABdX7CP1+WkGDsLuP0CkspCltAz5BEPu4uurIzhn3Cyo
ngK3H3uUivQp6M0Kew88fZZm8AucbhC9WelKnjfpvKpyKkvgmrKU+QRsvggMhuqT6niPtiNm+Mwx
oGhCOYMXoiuQw4O9miqrHkSTPuUPjODwZ4cYPBfHTMKAJJVWHWsgu79Jp+dgepQDJjn9fQ0WchRU
4mlHYNE1MiQU8dSZWdExQqXH6KxyznIk1mP02OrHNJ09S2NPNEq3UmLG4u6rbFGP+zweX3Kbynju
2fzs3D7Uw7hgj6cawTfxJ6wsOVGT/nG2JFdOOvZfOhhBuvMz+97POrd3g9w5VKHqKXG7zNvsM2vM
08QHVal1xwIilSpQOXmlaR4qvFPJXGwnNKcpQUKFIUxEyqmyD2uhdGw79U33nUVWto9YWruJ+hal
zzmbgqp1e6qpvAit2r8MCGvdii5pIp0dnWXuJPTZAQ0NMxOVyoJ50nBlUzLL+2cNIxHDaG+L3FnZ
Cq5GEtQZ3ooi/mm3vHqvFuOe9Pe2/Zx6Q5Y8VpwgqjRs2zzxdE2C2nSq+dyZtemr22ZbF6dMO9n+
JqY8TTBBxco469NLWh1CdWO19xFRSg0cPYQgoJDP2qbv9qiAQ9BoskFHztm28TmoEtps58b/meWl
R2d4FYfdaqzsXVzaO6bDlmNRrohs1bl6DVTwe1P5Hrcw7VWcbk3/dmiNjRnywNEkVHO9TCy0cNuu
3mrzdsxnz0hoQaJNkDgiJGSoocwZZyZbycGU7haftuWMd7WxowCg0ukBnFVY1lpuFLoW1DDVfJGP
0wp559qWJW8eSLkc6Vl/QHTrjhOQLG2pDOUpbJD8qEH8ZGq3qd8catA3AQadwka8pyUchCU+6GiQ
2udeK06K7SydjH6frd9pRr8rSSuIe5adKnm4oq5GCwX6s6xCLWs0elQkp43qdToILCOAZKcvqsB5
kn81i0T95UfzVpfqJ5sNaGRUoe37fdq/13QwWu6KbG2oh0Wuxm7aOze5hdQilJulqczUJpNFFskL
lzKDq8+Q0exwSRggPLiWCp6fpOpu55/bmoQQ1PcgxkJrhRySnpe1mbjxfq8v1UFf9iB48l5bZgLh
RHFDH0DaSMmLjXOYOlXbuZN2RQlbLp/JKcdVE4/7QtF2kS0dmy4+ybO2l7Vfvp4tJLhjkLbJUh/G
8S3sPmqTkVud+KgD15mGApUUzS9MPpnsLXZ3kBXRr3E76DFZdde1fEDmUro90XwYcL74j455SuQX
rDK8yF9FqbOsrF/a+MoRFsMzGxoyfv0cIb4CZgYXY82Mrv6pydlNnQ6fIFxOqZzBRonDddgFy67z
cvb1EE/sIzOJdkwfKgzpZv7q6X1UuE3P1g+Jv2oI1lncw3n4mensu9Z9bp7a/CMtXpjZjKWzjx5Q
888zzS1cPDgDnSokQ4SIQelHn6vV7JO3Ehj3Yeud2iJc+5YZuQozbQrdfqs09pFFPuT4XjeEsmsZ
0tOoxHgA18DLtUdu/GpW61Ug2cvMl2gQrWB7L8w58WT2PL4KxJZFbiS4vKeLiPC+oCGQoN0PR9WD
WkrI9gDaOuG0N70w/ZXZGlofDsH4nNckBPM+S5+S4igpbz0RWmCa0Nt8msjjFpPJLR7clFho3D37
/bi260XbfQjxOTJ+Qb5xUIcPHwU6SQHnzFBKPswYVydWSrcByS16sFBNt0L8U83nWZKWKoGxPO81
yeaNz92YEbligjFXKwsnM5Z+hUyVITVHOgcGmvoMqcdOA3cV1Lw2VHLSV7Ccd+bReegdWF8uhsYB
gjxkbi+l6QET0wXa0xvjpXWbwHuzlmq4Co2P0XCIaRxv/BHc19v2QJtS+9FMOU2mTxXfbhalPm0N
9TnhfaVa7PrqnV3/DKkRwG3wqeX0Srn0+nA7p3uNlKri/G0S0rxgZUmBW9QPo7/Jg4DOmobXiH+a
c30R66d6PLYjdKTnZoTvNegvbfZSMyRJl043VHiYxRqDB2YA7SU4VTwtOLkhy1nNm4MMvmyaJ1Hv
cUYT73W+gxpqfKmEmxQtrJTxJvlDJ232CS6MDuNJ+hWp7CxtSCcGND/Fuh3DB79JPN/6nLCj8jmO
chBkM9cM/I7h0Ncpf04kqkJkTy2CsiI/y2QKvlUythXvoneNlxbwnJtQ5I90rFwatsYWriOhToG3
ztB8NsVz7JPyZ7ZnlypBXuaWUEqljtvDGBT3hwrZaJzq4Nxat1V21+Iagn8cL/2PWXuQnLNG4ap9
9KWCbP15mkkF03upGlxifzbZd8N/9/2HRseLeKsmlJOei+JF/Gn/NA2/dPratf9N4VxU7i67G6og
zMARsXEivpwpGquMUk3B+26tFf2cNmvOSJq7enbPYSL6hF8XE6+IblF3iToijg3Mclx0NsgkrCCa
MIfAbnvWPgNQ1sN6cnjBvpvOusZJ+etSF3V0zeps6mlcqutnagLaVrKgnNN3js2bElbekBy5dsfq
JkvxZPNmjGpC4jN7XjnEW0GQwcK8h+fyf7sFF7XsopRGmIAIWAv9lYExrX6w641Sn2di1q+vdE1R
ihod5QbMesv8Z+gEK215qGymMnF5pobNSORvUkwLNGlHfi8UAahKKf5p5bnXMAHgF6L/ZthKZzhU
B6VCTRI9+t/V41Q3A2YSgvnRwkjBXRzfVqtt71KF0B/X6+Xy9ORt7n6Fa+2bb3+N4/jXdS9udFCb
9NHkMTnY+gqahp3tEvMl0lG9L4oU5N9ifFD0JS/Z3UB7E5UnzjzqCfKxmaNIgYe3SLWdygYd+V7x
weFOmE4mAE4v+sFkM1zPPl5//cSuvR5/3qqLQjttrHAcx+n/w+1YHgibKY5+O2R37b1nmNAWTDsa
yZfvIUI8WackDJ6w2YXBUwYXaOrvWAxcjHBBox729Te7NqnC03BUh/6CrSFm/XsVxPUsq5LF0zCr
58A/DL3N7pmvoCYAiRRdo6EkuXvtejK48Pnri1+Ttf51cdHX+6NvB+DOHyLcMw8UM7Xw/T8Caq1c
PNo0paFU8K1pTjYTDpe3mGLSZevBjIK2QX3NuAO//f3Qw7VWKTp/JqRUQEY40f39mSbVIGXniR+S
zwJpsxAKuU7mSu9ICtGapG+M2319G34rLi53e53NgI6Thqj4EhWp1HM1t5kT3yPqt8qjfKeZmHm4
FgGWdnAgiswYWG6LzWDs7Hv7JV4Wmgsyt19wyFJd5zijKXO0BwzmHg198ywR5K0MFKavyKoSlJXS
TYg6N/Cke40uhqf/TJJ3kvbgNZQEOHbZjfsmtbfsqSi3hsM4LOvvSFTqlR4tpvb/8yUvJdO+2rRN
KDMma7jPP46LVehtt/FqfZ9a7s/l7mmz+RXJ7q/vevbX6Pn4JGIfgNiF68sXapd61O2RoWmcpIJ3
P39mCMNHt2VHzxNOAhXmK3iuMpIlUxURgBhm7pgUk41jJT1+S8j4PW3214MWywp9Cl5THLLsu3+v
LQ2zuEGcwod4G9xHAHdsz6QxLm8UaSfLzIqAgnPbZiP+TTBy4nAoxuUU7hRrFxJ3Wq4dnCWQ0yrT
MPtG2pjKqiGnfG2Tu5FY1OIP+Pdd9FMR/9P/CtUnUD9QK/x9rixjysKxKNs31RtWRf0MRZ3hsHW9
qQ6o6tVyg36xxbqkv7XhMvhOx3BN79bDayV5WkjZ4UHWSPqzI6EuQmFGFKtykYxkuuHOCTb68Kzw
F/Z3yYdu7EYLhfIPxd80WFOqm69fmX825N83kiYw8g+sMS6FBSYT8KY6RLkQnLIboytgj/zPWPnX
F/qPp8W/z+x/L3Wx93dqCQpzMnlmkRtsiAqlZ7O5ic7AhYKVkLmv41cY8AkryfGkj/4Qd54VLMhA
tE1vufOe8usm/6AVtyyalUrWDxWDRgV6ylW4jVCVub15N+6NFTJxP17aW+NNfqVvwwhqdI79RbRG
/K4+InpCc78l2hz56+QH+5e/jbbO2lpqm3GDqg+/Ieqn0TZdJzekzZIOj3FDpSp/YcEH8dII3P/H
2Zktp640WfiJFIEGJHSrWWL2iH1D2N62BkATICGevr+0z999tnfHdnQHgc0gNFVVVlbmyrXSBA46
lv8naDsWZCda+CdC6+6sLS9PIyMsN3DVay8WrOSXsDRR8F7UQwgxXQ/x5IP6oW59JcxCrQ7rOYDb
rcJCyx8/DLda6uxnolGf7B6htrGU8GgFE9PTrLsfmW6MP+bI39ve/OYbZ+dydGkP3XGWPqi3Pbwv
GzKZL+aD3rlUwpW5t3u5vpnP1tuwOLwbT/j/19fmGV0pQkqvTSks76O386Z8yV4+v+0359v2ffK4
fWyeJq9kJvbvYF+pI5+86i/bzfVl8piXP5j8P73gbxfxbZbpwfsZx8pSpRRXSAqKd/B6jsVidmt4
B8Bf7XDfmNQF3n/sc2QLYGehe+sNpFrPcEFeCA7+vaN/ksn+pZ9/8hn/ay4en+3+fGzT0WyoWIDt
KB1t0MqxT4F5Km8PCgv8UUlldAuX4yUc2YsKLGdLIm4My6Oihntz67dw8qUj5CDHC8Lk3W4xHlry
MEa+rLcNZDPGL9QEvXJRZXuv0i7O4XSNJ4fnsfGklhDfgzs9X9V4a16TayXhDyStUj05GtCsn9Aw
qO7/fsl/Qsq/NcK3uUGpd921gd8JotfSGcoPIfMnnKeugUwTr8t3PSvxH5gyjD8q3OWgzPEi5UIh
9neGKvswlPrBTLWZUe5Rx7y85xYorPLUEOllkb4tg1q7UPXQLnZNR2pxZ7kW8WNlR1lHpl59aBg2
lgm7k3bytsUQEDlZN5axZNHUAgBXwHLrrZYIH96EIHmad/d2rgfN+RgY5smr9eNbZ7eLywhZ9soK
0367VsfH1zJPJbg+is7a1aes5KdbLffyj+71r8v+tsJsbSBK+6EyZoa1MfXa6QDHHyH6RtQBUW6m
LdUxzsNSPXrZcXyvkwscrg1fl441IgoK6/2hXeXMKRAB5LtFDb1QZ+tJr03CbgQWBHks5dx6Ncju
Sf5cne9Eq6Um/JzZXPQo89HG4AtVfTlaptMN/uUyu5B8GXfPY2iQ+uboHsgnDeC0q9bvFRgNAZOM
CU20MPtZRDCN231NFHrU++U2m0pOK2+i4yiw94RlQtJkpOGJTOzGUZlHQGTGPtz95OvITLrGBbkS
D74/ebulBtRFU+Rsuqbpgr+3rq4G3wDFA6fpYRylZmio/gG6mDZUev+CoOrFu6gxuajr/lGZsEgH
t3M83+R2Fg6HNRSjMWT3f2+xT8zc3xrs2/KwYiHeIi9jzEr8ssHqorQcbjISdECqy62ndhRzHaIK
QOGJ89/uiH4NrVeYqgvXm9tfnlsLwPNAIlFNztckbddWP1Pah45bk58Qd9giPNs+GBR0kGe7blRU
K/Ki4I7V9fSQlt4YXcAavk2r1OCR3TTD9QeT9znU/naJ31ail4uR5mVNZfimjl8xULGaeduwWixh
7QoyLwuoLHbQ/OKpOmSXHWZQpwovzvvFYdbmeXNyZkMwmzhPL6o/mp3vyLol1eypdu7vSeh5e5dK
Km/nEchw9uGv9fPRmU9BBvsAhByyWC7QDBcuxB+mFznxf1+YMNzr0KiMiB2NIdP45rOU/ZF0/hEC
wKZ9y68Q0y0009/mN+r+Ydfe/r2j/AEChOcBGiuVoi7hrzA+5+t/TRzZJAXqa4ItHbexhiBE+54P
YwI079qexBGB3+GB5Z2JfltFqfak3QU19bE5+NPWAHfiXYaaUJpCvqgObBEOyiEBoFZuqzgt7NUm
5RQQj5x/8CC/exGfZw1iDXAqZcvw1f3uihu5PTmSASDihYvVDY/m4fViPh2MDK2FNRzBY737YUR9
91m/H/HblF+lrX48jutipmvusSJt+VBokaLOR6ObH1rkOzZajmQCyaRsXQfua3yztUcltXNtXOkr
5VaZ9v75Ph177auhAEfw0BuXpTw4abStpkrnq6bbT+GBeNCdB6QyrV9/P5k/S0dlviOwqEKMBb2J
/W2QHYdjfykuV22GCEKe2I+US1I9rNUz/eqpABS3zgklnz2173uIoYOB+pLeRVl9XiyuL9aHavsX
dKTj42mqDsnhgFRWCcIqbFL4JBMLhYQxCze/Bo+Urwj9Nj/0kz8CJHIzLYTgCVpSZDf+HibL8jbr
xnqpr8gzOOeQfBj0Tm9VvJ3ejl7/fq/+AJh/HmsyMuD5NaEcsL/ZXOoc9sd+xLFIOlyDa3xIkFGl
8CVoKSqO9lOQlr2nJHlQOLPzkxUiMgVCAgzOjU1Jg5cGh1frh16ra99siUr7EQ7RRoBhWUl/H959
rw+X3VEr73SHgMMK0AiF24179HJ3eZl1cf+MjrhjP5IicaizDOtkANIwNaZGhEqMW4Q9SAk3/z/H
rSBchdVlBB4efiLKWX4fv9tjNdkecKGER48yLuDYgD1Z3UOmUGpP4DLr3UN6ff8RGfxn8BYGaunG
8AGANGeM/X7gTOvRoDlAPTBWguLg5o1LPe74zdro0f51cgca1LrGhUkSJfhRr/NPrjGOCPYZulkh
/bK+O48YTzLgeQMXgb2o072ndLiM5fHG3PnjHsBbHR+9MrZtJVDPtx2wLnSaCmBStW/t3g0W7xa4
xOvpVW+25NY/hux5BzpP0r/GDyxAYmP+PQWp3870mw0y0vqIew/0vwHGmq/hGkIwXK1f/j5ivttU
jmIaE4ibRIsWyrBvRzkcitG+rukFDWnxLmwmK+rtDgLwTX+iAvk+YcihxvDfIyoNawtsb7+3e1Eb
1s4Ywz0O1gmSSCo1B0KjkBdRA5cb9z+Ggv+X1QnBQJUOxsj7vL7fD3ioCm1b5UfUwYEOq8c1SBt4
kxrYkqh+VPp7wR7/RGb3h7UDhMiFjqD4FjF0SKJ+P2hfq3abFzaeA3p9x2DbSI0kWCJoIFi6nUyo
T5wUNeyfNJX/l2HFgYmN0bEpF7E+S3H/5UVUJrnbwTKKGTg8Vbsf1yHqdHtKYpU6pOcYuZ9d5sgI
788wR0KhOx0NP3lNf3YmOQXLhi0S00Kw8Pdrn+yv1KqkO6TgKRyENSWNtF9VOr38WEryp0nFglBT
gKoLKkTWdx711oAVCQcOskRxjd2JJdw/QOY+S2RA0l0XZ8oO62yNVsLfx8ufFc1ivMYmTIUTIcf8
Tidfjq1d0SGqIpTFYDmBlsOPaFORB9xabcKsfgeQmoNLAw0Bo4BLzz5Wa0kC2JbAZK/O30/oz1HF
+XAmQhmsGhB9/H7P88uAhG+TM6oIP5dzfftEipN4bMvyCr3r6keCOdnhb3bJ4KLHMHSaiCKQg/vW
wU+tiSjwOc8/aQzrsCHGnx5eq9HUAt3XB1dEs8+Xh/+Hlo8cl0ISpnXGGFVEv1+oktn5oNSYqdPk
Pp8YrIpI8vWdR/Gzmd93w/xaX4Q+pB/tfpgqrT+6G4e2JEyKgJumE3j4/dATRR1z6MPlzhuFD4CY
VqykqF3LHRwHdzMPhgeY9K/wHnsk19FycWKiw0jIer59b68LB67eJZ5h6T+RgNHD2ShwEtf9+Jj4
XpRcwnt3pm2e/N0qX818J4Qdeea/uLeK9wH21Kl+0sP9M2n07XK+GeL6WLc79M0OM6t46Y9EPMC6
d9XJtdtWgiCm9iHQtMIalhOwCqom3nzdn4KjQUGIsg1zWHQu41udvO5gPtVKEfy9S+vfIzzMElAT
IS6GvC5UNX9kkIb9rjLHx/M9MqBh759W7RIK1s3hpY2XCNEFu9B21QR0e3L9IJk1djNn7OnLwkVF
INR9ltg/DDLzDyf8+ylJF/mXdbVHCpO/rpxWp46Q475/vvbN/HRVF3vj5tDoVHEeX8ZEfUZdE4HF
QuKpj/r2w0JnHkviHFWImS3Un44Foeh2Bb1PWUIDZOmeAdpw9FzB7T651vdUVADyhXwfyRdmjaKD
nuW+tNdwvmRXgoM5xLAaRHDFy+5yiY9ugaaGAnYvB+7UQHhbAOHTLo+j480YyJC97Z5OJ4JE+tlP
j6O4GSooPI6OBgfMtqOsSU+a87O5/dirStgTEh3Og2ekRJ/tjwuoptOFwg1Isgp1iCv3mMO10psw
CH1gGcDArhkw8/QyzzQ/PZ+CqkZhrf84t6PgUO7mpwoI9wAY+pQYZ9af26g6lt42I6NWHabnBrVI
FFqrfk+E6OpehmF2Lg5go5OmhnIBO+tuKZixVcXdtxtQ4ZT928DMwdtTeAAinKNV8PIL60i9OBpU
Prlnyn8yJGWP5A3GV9U9jjddACDANM/TYdfPTsp41XVb6pNs+A+6B0tNFJOoFMwA4GQVcDRW/Xao
7vrGO14KVwpChuKhoMpgKNBqaNdnU6QeEvUgcBKEEZBzzHKjREqL4P/+xbSbZd1/QOqTlz7ixFtj
e1fXVqzAxV2+yOXr29qrdg9iNU9GGpHAdtRBC0aX9Xb7ftgBLUcpeDYMocVBKS1S2sUY2eMz1RYZ
/0sqY63S8goEcMD76kOepBpcIVsg8QJyroNeQTyHkjPTUp5H8ElRr1M1V/rn8H6FBhlQa+t1V6sN
m2Pxlh5ABZlUrXT9JcgqtF9V3xj0Wa2pYOtxdvFtUfhLwWundUjJkEJ71lcyM7kgDmeIPXo2YMZR
dl2Njnm4B2kFN5JznZy9un8mAU6xNrKto3mm6ujM7cImg59CaZbHK9lVig+OlRAsjFUoGsCzKRBb
lzdIAbpbU1v0Jm1vpQZVrwN26ICoX1knGVzvqQqrAfzYUbvbx+PdcMvwwLEPdtf14bIA32VTNTJu
Lcgg2qWxnZ+6PuxtdVbp17BQLRShkNdUQMyZwajfJ91ZFDdUVzvCYqiRGte75331cswgu0lNPz9R
/FAjS3xp55NJH/Tje/OEcPmvbEe+cffAIkCbvDSHe/BGXjE2vMt1Xg0LuClza77Hj+6AMJvtOey1
rZ+Nt8kOf/RQPpf04K4lTlffq90BPiSmk2JY1zt1mkPyQOFaB0j6al2RpLm8Ij/AgW3wxtvhrW7e
28k+1LIX8njegWq2Amaks2a7VEBTu5iY6fUmI0Hbw3h0DRv9vr/ubk8oqxyHKtIRIs21LKxtTAPp
KB0GNquIKRBq9GypXyd3VsfonKSLhhoPhZhlV5AFOotYScp0gBJnIzrScVW8srR1Uqi7JtVUp0jy
bPn9ofRsclcX/M+TSO0M+RAgfhWc0bkWspXDBTYoKw/H5XzHnYGyb0ZZIWhC+GqBCwix6vkAY384
Ipd0KU+LPWWEZx2aEXtetjcybo1E3Z98oxx551qdVt0uyrEKqMiyejXUh1xVqc05klOk0GWvevph
EIfUBA2SwqVQKEa0h1HCzKnOKh50sPanJvcV6+g2FehhwrQkDMRGiArjgKzvVh0WmEn9UhFwAkeY
wq7VYuSBNZxeWFOiKTYfW2szrYIrOr2UW3nHFAn5w0LbnxeQfwWD8sGobnLLyfvdElzK9IyS1G58
Aylcn1KzARAZeE5c7a6xou2CFuqXq90Qm0eMmSoMyjzGjxQa4uQ7owMsumnRoJnjNlRgdOAGT/rw
chidH1RqPhxlX74Zl49sOEZt9o7kUKiYBqN7jXCqM6FeQyHgAEQ9O0+QGTiid4GOcznLurvBou5t
9wApckFTWL31uNsZwUh9naSNV1iarxcWVZ4jT/rOtXwxqKjKtmOvy1dFYbwfaHOgxBBM5TCuU/iU
mzMr7yKLnUHAtSPUsh3epVgMSG1YnY0nalCQaPdy9BMEY13eQDCRDw9tT2XKnqgV0s27Q+Uxki5q
j45CExc0KojMM9Rl233tE3AUti8ZGxxwclLc7uztbSWmu3p2alKg2/vgcA7MXA2sZ6qZTQmjjq5d
fNtvAcpQotMkJ2aOlCFRti3yOs+UizqDfVcADumyrYdQ7NytzuGJHgxxyVk9JSONKcayb+oOHGSX
3RtKnxz3iqc0iMmlBDTsLOrP6i9lMvK2V8tzNYRaR0zdY9DP3dQu0o9xfU0a0EnD6BrbDTrKFKMc
Gy06twJJRaahU5Sna18gHKtTFPA8Hj+dqf0ojiS19Hv7fQBZD/e/SkGLjB6KF3eXW5uBNr723pg7
LqdrQyJHygXCm+HOLE9z+86CaO6MJsUYubSrN5rs3jNTeSqPZ19cZ3MHlrfZkkDaugYACyPITJsq
m110RYw3L67RtUufVAl0jilYGtQVaiYrM9tCfgahBVFS4KcExMDUHj40nUI9CxGZ/P0HF1GiU/9e
hbACgUlPaucJJbHE/wYEqer80p+0tr+vYzMsVunisJiE9jIL8ntSduQbbN9yjokSvU5iKmS01TUB
kBWPgio+xMd4NK3Xw2P/Wr7r8d/P7HOR++3MmCNslonQ0yIm8219ZO3NvWYqnJm23j5P1s2D7qVr
Laz8Iapnp6Cd1XEVXqfdY+bBNuU4rt/5u3jil3OWrwEubdj6x421rmb1oprBH0IO9wd3dmLLSXw/
SXIcCBzBywoa69uKpj7nZQUNwOW+9uaU1+4ddFo0RF6c52fDf6YWymlnlu2gR7IFCbWZ4mV21OCF
u6tb1YuNuW5z5/xQah4obw/MTObyGax5t5DK3+1dMO4+Ipa5s5ma/i/kZNyHTfNw8jbTnbO2vQfc
T5Rm/XJGjWVYuJF3P8T3t573gIx3iOJOGi6PTnx1gvnYmc+XRRA8q5vDwnYC3XuNY8UNXq9ePl1q
rvLWOMvR/NVU5zkYilWzWNrTu8at5rHpBuVqubwDNh5RtB3Ezo7MU+pXbtA+UeDh3b2WT0tAjw7j
yQl2i3kXHByOHsxh2AgUh9n96nUxkuyg2NwBYI68cqy3537xTCs6m2JGtUXcbU7eOfnVO+vpw5xy
S4KZ82624bP5hoLOZLxp74I4yIL4bjeNU/8axUHDIe3KmVdOyrwGLoYKW3a2HEfLYLPZNP50Pgk3
yNL73hQMTNDTnUk8bA7OFEtVuMrsF3mxj94h8zDdwE8z21B+6E4rf7ou3ciFSsm7jcbxL8WLSj+h
QCG6zfy9/0EprXOvTW97pwjV2NoGMDXBYASbNAxmAWxhDrd++Q7s5RDeLZHafuh9mFrdZ7yD+bPq
3N0YUFTAKBoGwfzwogavhps7d6kPsBTpjeVxvuwXr1wNQHJXc7MnxenD14oGuZkhybNwwtXNxbkL
jlz1xUP+twM4uw2fn+XWwg0CeNLZ33EWuyiYP+/jk7ePt6GK3mVoKJwJhVo2cfT5wxDSl6J9uK5e
z9PSbQHATemKgOzdufeAovOa29F5yvKZnCF9xufJfX5d7oO7kbuxIEJ0hg/qrZ1T/Axyfjmfc1/X
dnycPnRnqU6Yc5h55uLfOHdUUrD2nBnuc+8DqKfcgPo+B7i/YhMDOL3RMM3DJYCsK3M2Zvg8SZam
+xrvl6kTcGnG6eZYhhDvDSgHbeRSl6W3vDFWMWu4JeVdHqIXN847FVvp2X0bVWvKB4zGo3xmj14R
9JIwKDyCsfBKxw9ndbT13s9cwQK0cYM8EOUFQre/YtryfdfL7nvnY3Ci1PUf1XC1i2dv7KL2H4uF
Y9z6/nrn+X7r+9cPSrA3pbNdPua5c/TwiclrpTH52HRVvLAGJfzgPD6dHkARELmYgHYaednNTJkT
n4czaFPCGeyMw/0LjgQlMm4SRRN3Hd27/uc35LITfwe22CmvPn+40heyT2/pym+dl26d7IKP9The
s8Z1p+M4imalE+pXZz/t3N3sqVy8dDcJ6h9iQNLF/KH21h/u/YIRYDqLl9NN4kNl4G+dImJKco9Q
MZwS//JA2evCnqBmlZBmWhKssZ2Zobu18+IM8Ut151be7ejxI5lElPMsLiEsYvc88fUU7x5ey/vF
MYbEHBRLyjWbb+A6TUeHOGG24KcgilyqqTnjX1F0WzgJ/rkTJT0jzNHdrZNoHnu7HaJohHVfVW+s
25zjLHuZUYvg+mawaB84a/25JR0es/y9neV3k7PzRL5/2HBBYxwnqTIagn7jV3E7DvIVCzJkSp4K
qoadGgI09F+pbvFHweTWT/a+t34YJTBaO97t/cLXNv1GexNtKlqlfTnGWTR4oL8TaJ0WlulQtbpo
HS2wLS99Srgigk3rX3+fCOGx+nOSsSCagWoS5RoVcYbfYybpYaxV7WV/uX/Q1pv5PL7DAi6DOYC4
q/MwNwZnY6zHt7ClQExM+hStM19L5pifu9QJ30+Y84+3HdwXUJI4s3QVWu47qwMviOP3cD9Vn0Mx
JHuwzuz1vMCUvGCflvHFCYfV6kZZhG/hLLtZrcJAnd68ObNx4s8Outv6jwt/H5E3v4AeYH1DmNy1
vDUteVvO7ZjGhRYoKlwEhH64JSO55G/zLpFjcV0s4teT7yJzlyv1mE05ZPdcNUrL5HR3CeVDe2dT
yTRgs2pxDfy94Pn5mvPBZiPW9xkAz+uRos0QLMVrfBdPng6uftPJ4IQVTglavz2Eb/bLzn3PvAMB
yCYsPBi8vJtRvPIB+XgUC9VQ+kJEmFR3ycuJkBnzRx5w0ZgcV0n8EcE2Z7xmDYKPlK9ezAD6XUrU
RxCBffTTX6Y/vQQbbT7dV8Ev0/b/fmvEX/vtxpgqlFAj0BZkJFU4kn/vK1aqt5fTGarM8YFKQuPR
rnAwix+oj/7okBxEOiR+manjln5Lee7bbtJqFsk/hNGKdMFhKljPRvFWIgs/+Fjf4/J4V6R7NY5I
noKU47cgq3bWrX57PADOSUY1dbjl/bbzS3u6PfrGFg7UHw73PVsogBUqUcCqINyo/8FjC9tS1m+p
yZ7Vk9fR/uQoaWATWdtCHf73hkK95o+mAgpObRWNhN+tj7653ixwtDxvdv2dequFo3DyPCRcY5Iu
RknzYYTNhxbKJ/tYS8q4xD03w0lo8Loifou7nkxCeda8tt8o6J2B1kqYa3cLI9H4mTyGpHuj6vbz
0SdFbIT7uGBndawH8kBqIoIj8vPVJMQZNULoVYI2mNy3//yMuTYhKMcPDj4Od7SNJ/ElYvGFFwDm
9xoegzxWmdSQl5b56+0QFy962Af652fn4Mz3OluhjxscAwtc8SW66R4npbv9Zfn71jnzlR4qz0SE
Nmd+1vMDSqDj44ydrKuzKxuMfQsY2/if/ypQ72j/uA22JT+HnyDQAiVkge0poTYD4OPtAi0qmBbb
cBSVz3UIWUHUR2ccHTy3CLbQCEkCj0k4AgMSDPwOy87vD8EuGEUU2SY6hjTKQjzwG/OHUYrYxx8r
h2/QmG8rB0PfgkXJTuoK5qP7IqYHJOVMS4ZEWX69KmioUaKFIPQX7ayddTyyVQt6RR7wKPEu+2Uv
L3f9vA7OoR5h1uZpcop24dg3PEq1u1Ud5GidT4FyBvJs5rt5F03i3TxfwxWU7JfX6XZVzQ/zFOD3
ZTqJO1z8jv+T+MC2l2nhFbe7RD056hRGfHZx8BUNn3t0cTTf8K1A++dp+Ae/mStd2H+wkIzbGc6n
7Z5iaCmmlPaeYuKD0K+ALaZWpPzV30+SU0wNarz/ldMF5XkChM4UzSvCMHHxJO81X7Y4xWM+0fxu
lkeTRHuQd1+fyfayLeqQfAZ1CX9lL8VTzj5lX5QDsA/Z+ut9HsEA9fneCuS4X8ccB3I+X+egexbr
I3DjSRvLM2cP8g1n8CB7l+Ox18/XcsSvc5BtzYS62s752qXmf37zdU7y+0kif2W7bpZyFpOExXZy
mn19Iu/lzMhYyCrmY0tIpF62JIe2ZeHsUHYot/dWvJ9ZS6Q+4nIGjW6z0ANcekTvnXwKl1OU3mg+
eYFEjc5hNkw1OQJsXvHhngA3TX4Oay56QifbZm56k97wjxNOb06z3UKe2/Vpdljs6F2ThGXMS7ci
s0JDUzlQk5tjcZXeZCvZDqUqyJs0Z7vO2b64U5b5Ir2p+d5eKkuAsbz6epfeyPZyNPlcvpF3kO/M
lGXRsQP+SJ+WPdR8NsA7jxms6er1jF3whc1jlGwuXLiMCXmKbZQxcuIzDas1JKcA7uFneU0Oxf8y
epVf+ZQ3MPjt1SjSokkASUJwCNKl6RezzDc795pFzW2WZKxt5/gtK4rZMQ7hIaAA/bm8RPptFRF8
nebL/XxvsJFxnNq/aIm5FZ+nWWjFGVGJ3eMpqLmB7axaSFOesLHZilVNtpKea9MoBkEWAJfzen6e
Sk8o4yaCPiJQPYuxu0sgI6CntvRi+1GP9KhgdBYT5zJN10Snps1cjdTpLjmG0qEht57JmEMKhDY9
hyUHEBOQruGejw3P8sXyngMIluI2ql9l4INZW1ym2VJZNAztZk5JCFunoZhfsbHysPw8xEJPVfoK
Y33LMJf+L2ODlPFnmxJ+wdGs/GNUzDGo8yOr5S6wl0Vs+l+3Q6zm+A511QDNoJDiGFptRE8vg0l8
ik5RF125kHMoxiONDrR9PQNjTXvKdvminBm47p8/k8aufGheb6Rhs3+aXzYk0D6jzyfFcrvKlnI9
ZFjW2bKZZ7dXrpJbx/3j7XZ1ObrKQq7K/Dz8CRMoJyJ/J3E1R4oraiC/LoORP76tuIgKadhTwBFZ
/9MVLwHONh8j7DDPwuuTSa9iloyp0ZrCG/F5WlxFpHs5V6MsrxstlO67Y3zL6E6jrw48Yjyaydd2
efRl4foXsShiicR2je4ZvFM1YsG7liErjc6TT6ALiPYBpGQ0izS4ND5c5SuD9tE9+phbiz1l9HY8
pX99WbfLHbFyg15i+CXWWwYznctTHsuAqGIif88h04cnzZFHBJZDrAOD2qAc1lGWMiuVdGzpBdJL
0zUyD9yykWtpdIIhqZmIMAWfY1lGKc4Co1ZMm5gzuXw5ejOX/cvRZc643Im5xvPwao6vR3JeJ1ya
fJGtUs4nX58iw+tXtQ8ZQGJFLTzk/EA2oRhNZj4eYk3kVDEfYidk2uxwWtqgYEwep1Zsr2x0vRmz
6fI8/XocI5N+q+E5fR1ajeRGGH62Qq/5s9nhTeX/MeqnBevBNqS0c75nxLLL6MsfEFtzYAYe87uG
ufMwr+Y6M1U3MxPitynd+XcjBCUeZ2XSi2XX0r+KvYvOEmVX6UM5I4cp193NZJKS6apmx0AFqKij
XU4US2XLE4NX5uRsyZPuLUNdegHtwYwvg9bylUWeoGISkxFi/rf9NNw/ymiTb+V2noNraK/F/pGY
nhne8cl6rsL9arsW28995fAy80kHIXWWiF8gAySnMI/aD9yvPLR9k7Popt1U/speUQeYVbPtsiHw
EeRhF21XYqWkTUf30qrSsaUvUGYovZ/Owiwp7SezjHgAsOQ8SV+VV/SzT6Mvw1vaA7xwILdt92gy
JMWuyC1soto70V5i/2WcyW+0cByPPSse007nqIlkhGJzuO02ufOldAEZtvav/ZwyoHlPmEQLpVvL
BUu36mbiJImdlZt8QGXj8yrFFMrlEGr+73spJvnLtshUS9vfy04sPAwZj92teGNf47ZYVvNq5+OF
mVRwrA5zXDAGeJ5grRhG4mpJB+qmVUi6fUK8dxyT2fa3a5l/SUPftE/NC3Mn1zhhboP2BzMIbRN5
b5rMXspkx5JS7ovcHblEBkAM/8vnrKiFLbZITJk1SyntEzMgPlUHARo3XE5bepsMARmlMpvIXCKj
UizDZZqHeVjNi6W851PGq3zHGUd0Cr/Ho69m9hoOuIWaQOi9MjyDQkGJvynO5ca4278iRc6N++q8
cuV4IYHee2qyi+0bubPid6JcwW0Qay23v/rs4xSUSu+IIRQKVFBAlot8YDAKSGIyWW3jOlDo57Wv
hqCwZ8raSqyEnh2rhIZKv/SBEcWnUPO6kLq65xM5c5HvDE9h6ev+OCkWOd5L4+1YvTQMDpXdngMZ
Jgyle8O73lisNmQYyQCSWTEPR0/ySh7W50zZ4mzLcGwwAGJL5fRlXv3Pfwz3NB970sQkhD/NnHi3
dSD9gun34uTJ5+yde1/tPfb3C7kG+SunqIfFookV0Di6f17pXJUR6P4AATqIPdZKx6DxVOI0Y9+8
k5OS5/YX6gLkJ8Vc3MqZje6ljbuVTBjyKo/aO7GUdCO/iJWlOCjS9nINMhNAevDp9srItT5NQn/T
rcTcia8hk0CDyStuxQhkOCnXz2uX7i8O+5c38rWd9BUk6EPslYwIsSvixPCKjgDoflmIPVvKqX5N
yCdsjFir09TGBDb3Yl9lHJ6i7a8TI1AcmEmsLCyf0UjnrFknNkSk3ONMTdKVdACdG9OSrurwAdSp
DrYfQMVjfsYl0j9dnTTccYQ2MumYJv0Ll4jbxBrnwmHEd2q8PN7FepJFctNb+gtiGTzaeX67f09v
R8+41lHllSQCTkwQo6myKuej6YgVp7wbRdTOT+t5OsHwsPykJ56oVN1Hu+JlazxYowjCfYNlK6Rp
HvFgX7rliF1m/LhIlBXBc1aeeK3sRIsO9ObK69ZwdEmvZn9FgvbbFO9r2rNFPR+mu2U5V1bpLZ8a
zsTPfHxozlD6uhlUXhX0S3aC41sB7apYG7esgOX/4fMpn/bLbp1FGivirwFUBXt+UQWk7gGyj3Mg
gkGTeeRaZ3ood30Xy9L7msiKXeUTWfDLNcmrHSXByrMMKXnNzJP0DK5rMryJq/k/Dxm94qR+bSmD
T8b2aGnP/zMk288tlHsZoC2WgOpBrw/GuKpfg1WcVsPTbpnx7oEb8a28/8+ToAT3ePy5be1fb8TB
7VcWW3w9GTd8+9+flVgvbBeckjK+ZUh9PaSzyAQ4uRv76s2XRZAdfH1rePvHFJltfkHvEYshk+6X
1fjaQraVri372H3+zemEw5NsRz3F444pFtwpsRHbB8Cz/TWJNRnBYhZRLvR2c8vfhSYW6HNw/OO5
yuwhz/K1i5itWPnPt3xg4tLKGNny7BBjYADJS0i++CvONwOJhww6fnT6NBTygTy+RtuOZA53CXdR
Qgj/8TWPz92tBABkymBdGMk3MqbFbBxCUkr+Dv9DZsuv/1+2XP7KiBdLz3b+8C6/LDEWsl9ZX4pR
6lbiy4ifI3aAZQy3RW6M3DQ5q11ymcr4lRE89g9h/cocnHB906/bgoI9t+9zmiFseyGWkU0cfWq6
+5gQGVYIY8uOxEbjfU6l0QskqupgHBxCNcnjlHlJ/3RxZYKUS2vmsi4iLsyhMRdUnEMT43RJv5I2
EB9BnKOvlv58xe3bstY6ERyT7ln7h5jE7m0q60bWiukSYmGGcBVLB8Kfko3GYUVIHhKt2Aw0AlBQ
aT+AxJA3WWQEJH+yh/NTjTkTX0sP7ec8HnMXrsyeXyOO0ZgMm2s4mcmELFEz2duROeMYjyHXdiGn
+hqV1Qy5HDEGGK4Jw/6/CDvP5dSxrltfkaqUw19lcjBgwx/KeNsoExXQ1Z9n4XrP1+3uapd7e7u3
AUkrzDXDmGMUQQ4h3QjVzlhYq2QIZVjZhMLNFU6y+MomZMk+coo/2rCYGkPxkeKDvy9Qc6kkNjh2
b4N6fGJrSKBv5cITB+oj5FqhgWEWZZPv+9FD6CNi/sCEVgI9TaYGu1/sfTG3wnUQ+xZ7wHnWT42A
rWgFr+KUb+dit4tBxckIxWb5dinEyfp9dnz7uWKMhG1KpjWiYwkmEIE8rCZP/gYDNEBgzItYRMIo
fQ+nGEjxM84MmEneeRok0wuiZcoQssEL0yMYP6ci+w/hGVbvxG9K7N63/RN3bAXPfamzCL9dZFJs
7Nb/+87uFA7E93dx78ym2N/sRpY1R9BS96/gKp6Tyk1cxownU/TlDNrRfgqDnTgIhDNzCpuFztCm
EKKSbr1hi7/H7RxQBlNrDMy3bRMOjDA45kqMXf2Gt/+8U3EfMIzG2DgOHyyWcGvvbKM06pbCOOcs
MGHWGfxvj//K2SuW/P/8C2HaxCYw8DZM/7nqoiNv/zZ53zP5nVIQDySyuWKlfttoES+I+cmmYtGY
IbAYjpskFl+UkSh9744DdSUb3v+GT4yVLYDg38P2vefEuH3bLyYfptfRiScSv3p6Wn7noqiNFSKQ
5LuwUGmwEk658G3F3yJ8En54NhNuZ4qcMQkEcyCthdE+B9kJ2CXG/bn+xHB+T95+ns2SmRGV9Aji
BpHu9D6FPRcuBP48KlyM0THqp9+O8PeKFCb7e4bESaTjbibDx+hErUmMl1iO4s7vsfjJGJ5CWfOE
ERbe5vf5In4tri8MQD7IWNgXgrdv08h2IGWesn7VwkuvbJ3vrLsYZG24nwmX+DIQ32ucJGuohzcG
/8TP9Vjk4tWX70O7Wzosjsd2P6hm0K8K677nQ8UXpyMtf1hXj4tT2eKdwmFJhioTJ34WqTLhW1TB
ffltxExcVOGyinWaxNhNgBmlh+ycBlKhiW7QudC/gyGxht8+rnDBRcZfrBSxB8XakCLEFvkQFj1O
ioYPhc1iN4sPNXmMp9lhmxjDqTAgYpbEOIlB7ZbfR35JKCBFVLWn12uINI4VEJQIv0F4ERpX/J8X
8b2HdQ6Fbw/jgcn7tq7YAGztZVxM9zOqwMX0OC+m/CC8HuGbQ5PoC/dPuH7CjF4jsP1E2OLBxZ2K
tV1CJbBERQ+0Ks48NywRhH+HKiJYEdsAvvm69IShVDBVwme78IBiKDLASzCMcETU1DWyIerxfORl
8G3KRY0DP5N4VjiB//sOHnQmRFf4ZxHqUs4YfTun5kE4fsJFFS8+zoRtETktkcgUGQ5yeXE9crbF
GhYIYWku80t4metjpuxO4IQvy7tusciF5K83YmxxVJhkWA0iV5FnPfsGQYXwXcVvxN8iX3aJrZUx
yPg38S4plOaaZ87smRlj2fay11TevXZLNT7uPcHZ3nrXu59DBLoqD/ay2i/1biylH5nhZ4TEJoDs
RRWZzqoqPprLe1qPbJz0xk9R6yCMyn1VdpVjXF5f25mFO9x/HEEzVrXnUBzeomzKCJ/8IsiOFG3F
CSEc5Cw4vp15QuHCSwPQ1KEzkJCuGNQHsrQ1Mm6D5BOay+dQ1THAPUrck9td/PWJ8sYMx/sRQ5TO
ePIjNaaLu+Hsj7jVpoFGRXYFXU3CfFVRBtgRxu/nolEP6gGq1smdN2HmyUNzeRC4tX+qXWdzBjD/
eo/SkHZjJH3BDp93IGpPVKpus5eMeEC48HnYr5NnmPJgDUJW8SXmHeLK8PInW+5n9RiwJxIobCOx
V5GGpnBvHhZynM++0pCVE+WVG1IdWwPxH7Xx49DyTAXTnUVoBBi++FGku4t17YpVUh7INyxhv2DC
D3agbamrA5S6xXZg+afD040QLoQ1gN7q4Pjfq8ZiFVhzaSX+zxhYIGwA4UfZBIHCbPdcg9bAEivo
c++Jn8RXFjGiz5Qe8xBbsFBzTYdfkO6hMsJlb8933uL9EqYDoiL+xPVB4mcLNo4Bk0IxnH8V67b4
XIjFXkykwe218L5fLg2krbgMifkZRAlz3i6O3RGX3YoPExcoostr694YgudDobLsTpStAzNh8qmJ
m+ALwB7IMoOHhZEjNvxzE9T6cxNcnuOiHt1ZK5JTB/KTPmymYixFvkoKWVDfn2GRRpe2YmsZPG4S
SX+KiOszYFz5wJ3F3A7LMLa23N9tJO7GDKyt2GriNUyLQLfxBCKABCeVufifDB0BozQwthLLNmMy
WYn2OIdCd8SSe8QyiUbWAXM/Aod99IUxecI4Lq73vRCkATphYhCLCYKF0nNEGco4Yfl//zMf/WnN
n6+miYQxZjThJX4FzisxD2yWdTtK8Yjr+Py5e0asM2lw/iTw/Y6fJSg93GRhkd0jvfVMRqnBDFqG
NwkcWDlVZto8WzSLtAI47jafIhjWNv2GyHYmTJuIakVc+yzePC2juLHvUbEGYk4y0oTW06liBWTE
5xIpYmH7xMCJqPt7nYrvDN5UwNjE2pNYz4YPw+4x3AeOb82zYfmMpImmfWGFH3xE63aE3u6LAy2w
K6JzOzCnSWQHNolyFgNVkwv5OzPaR9eVSLGIyoc0E1UykYAUmW3qh/x5VtIg1gXp+p3eTMn0iRem
U1lk2q/jmoCbtCoqkZTHqxGM5PJCpJaFNTYDsYXF/B1nKV//OyDQo8NnFaBdMcnPNfTcCPUIsy7N
H6x98dCiCvbcB/yE1mcC0TkfVlbYJvGy/VJjB1aeGWgsO23137AI5Slo9XcEi4p0r60B+RDd5T/7
ExVJvj7yruzncB2b54/rI7yRhbJiSODsnbxTl5jiUvSYsBShWTjtvZJmm16gLxuarwo0YMcSC/ig
P/xujqCDdPEhNGtpXQbTuACSqK3aoSNY1JSBoEzO4El2u20Ddurh3uijaIIGbxMNhbfsFtz3wwzJ
BZJmqAKR4nYzv9j7JdQiE22ngGdL/X6qAiFEwAR/uQai4qvrJAQZw2HT0hfhnuOroCmQB8WrdXM/
y0n1chzSHsCGg9Y/gCuvbiZ1Ezw4JaAuQEYY0Gi7gH4cNtF+fOlhonFRDaLfrAoupttfB8XqWrlI
IcIRBoH7gBZKPbjCjQf4A+6m+zjLXLTONbfIPRRx2jZALAOybdDtnrw9DgvfalythlbmcnTtLU4r
SH1Qhd5DoRHElYJ+dJXdKUcNwGJ0KgoPTV70PVQgznTchLc/9ymtO8rF3T5AqINElEb0IpyJ8xS6
vVxaf/KjD13YfVo36NLBqjS5PF7ty4TuLWl4Rh4zj6+bMyOUBkipcBDv7bin6XPVv6dwgiyV40Jw
udNjNaUe+99rTP1HXyRks39dYj8wRU1xy7VWMx/zZD9UbRgtFMhW7E1ZIBJiwy1+3EilJ1R3Uxpb
Eqedq7ehURxhRtcjuvAe2pdl0cVBs4d8m/5yb//QUoN6Q9BuOLro/6Y/+geTQHG0i/u9TFn/ii8b
SCLHj6U0A0sh975jDe5vV4tVNtCQ8UAnMxvcbAp/lhTm7xTykRZO33vUAD5sy2Pt02naNUHaj+1D
s0MP3lDcB9nbL4RAkNhptBeDXWW4RyO6yW6NHsG4BfRW+NrqTnODEqTwtkfAupK1TEfg4GJ7HQpl
C/RaWY+0Zwp0MgwhvtCI/W7cZUqrQClCcHjJio4r4Af0bprRdX5ctiAKhuc35c8tSN9PKBW6CkLg
SXBPqPJox0horUN+7tonJK/QOsJnc6uX5BohHEKVmpV+UEZQUfLPtylybID6cKkpl2Ru69N4qMmB
/vIgAEtoZQ86x79SvkWtCQ2AkY5YKKJCwxWKasjVpGSGFC9HS4vs5gx2roJKtSCQ81AfgY3rMaGH
khTFa6EF+d613lUQQtQLaEGd06nigCaO7p78uh8ZQ5CmzrADZ9D65yVchLiWMUv7jouqkHrpq6gc
64NH2G/YDPtZ8mVFghYRlOzYyIa2FXWBYtD24WeIqd2HRPb3TfcIqrjae6vu6CpL9Bz21VhbWjv4
ABN8QH9PopfmjEUF5hw5CzQVfRD5qDwHNQwcNBRDwAiqgs7OYzntry+orhyukHXtaPpB6AKt+Zf7
bbwn01+7QiF2VqQiAtHeS+Ruo/uuERHAg/YkWtWSQY6wsEekUnta7+XzVzDBIJzvt1DJ4wuUraq7
5iFHEE46wJ7fK8e9YzIMzxpTesb1YwF94i5xKl4RrV/cO5f2unpAZ1mJxgLMkCgiI4SMQqDX/wKf
hUjpnzg7WHMcWYZtQBD//NjtZd889kdHBT777NAogfd3/tWvxpPEiSzQ6/bkTQLg4eW8oIW32Stp
Tj+50MmsMj8Euw8AcJeAQi+9kFOYFmDw0CDlYHxM3bD3Z3RYpAHQ8ZHA/INqR0kXvvARpCw4Ln34
Bpp9hlpYF5gTH4IWgYlPVMDvcCwWwdsN2dtC7Fx4YZE8p/+A/gykTQR8N48+LUY+8waTNkDF2J8p
YPBxqebRWH+bvgcu+WttiYgZcj3ybD6GUS5Ah2dbuOMEDXInAnquLHRQ0sNgPZTdNASmTGd3Jsev
d9f801C0NUxfd52Js3it8YfBruYUAf0rODnffAPfPL2gnnGMjivT3QKpPjnR9v3kD18qPBug2qr/
8hLTJrBRJwuPl7Myzm45b4FIey+jEQ/r4Dq1AayB45FAtN+AxY8h2hV8ZPGf+L8NqCbApz/8B0NQ
08Alzh/EOfn9XzrMrW6vJmptd/O0IX39ZnVJWOcRXEGwpTDkZDNsMiylt5UTn9Roc/GuCAQ9hUXO
9HnW3hEpQMtXV/PbcXjJoqrz9T3iCa4tu1XnGse4yzb/fc//BgZEkxZaKtt2IPz4ybJ/T49taenV
Y83CkzRvNhGzvA9Vui9diBWDYCgG2BIN+Qv/l2v/EzGsGvBBoCRs65YJoczfx+ue9Ke9ceXauKju
BAbzq7+zwll4iQZL00eehIkU6Yop7S/cxS9Q4ifT8M/pMmXwryBhBdG1+uPyWleppWZ065Hs2dEx
3rWB/9ZsM2/08nX26GXK6VyazFZnupd6d3kdfZafJ8/tI5fVKIfpFibExTAJFr/Rw9v/NjCmJaNr
qkKFrf7kwGousqVI156WxF3rIYsDcoGGJqehMaaY03B0coua/hcYaVzaq3CUpjTSPNib1N/+ZGOm
8jp23iQ3RdloNKOK4C6lKyA+z8FK+jfJnVfxRweLLj373lwpRw9pMb8G+owe3ten7zh2TwOGfX32
ZNkdnhcvX8nuPvkS7cMexI2QVZIxXWl/sC3739i2/sVqYi+hnzHhdwII/WNe8pulX1B0Tdb1cESv
Fj1GcNruCT7cg+mtVvQBReSsP14L9wOPMXLH26kaTodmnO30mHjwE1Pi/bJY/s2UGxbyEPBKMCeG
9cOUn1L1Ltlq+VhDIHL5wmLTraCxVlfLJo7u7vwevH6k3tgd1oN1M8lc75fNogtU7s/Viqa6Lcji
TR1mu7+v1hOqH7Ac7JO1z/mA13i0IF8Im0FRIfxOpwD+xTEYkISMXu2Xyt06IuVXTWnpqec0sZyj
nlSzq4/Xe1Ki3vvDRQXNI/gldeRyQBqDXyyLJnbvP27YNJ/65Gxy+QetjXNtxTx2/VqdtJ49MQpP
Owbl5i48NptusX5AZxUZ9P02n9DTDFcEueW5hsy9D+0dLAq2Py19ogm8AdfZtu4vN/hN2/bzDqHc
gQSHWFDT5R9D6rQ0ZEu91a3f/EdAt9qMHnx/lXihFu7eNkhubJIB3hGH4k7FXwCSUE5nh9kpovUt
nIBCc99afEzwVbsNPZGLkbYSUa03mnB+N3E6GQxSZJBgptcOPDos1OqKFq3xth4HAfULdf45Nyav
W7LV3vjufi67mMR7NFZrukqDoR1O3fvDjeRwOjVDL0Cd0Ka1owu2dii6k8iShfEwGRHrTHKfPGC4
WCSDDd2EnIr1wYszinlxvPcWv2yGfxx08AaZ6DMosLDJNBIoYgf/5aA73Y8wM+Q3YJKp23/AeKF/
nWRErFD7xUl0b1oI70J/6A6IBtSw31E9+OyXlz/64XFw7OD4AVVNtzMPIIuJ124v9oGUJPYr++x/
432x/0HqTFTDrlFleMvYvKiw/f1mH+qt15te7+Z67pbvaKBeFWkiParVpbBDqdo6LRjj1i+6SJ1o
t0DqwqsTJTlEAtDSdhe/dDzBcKI0CA6icOUeX89E5f00azHJEpW4+nAuibW7TduHdGiZ/YeTPED9
X+EcuflO5+G1SxnCHm56oPvWkX2TA+fm6hnyd+VAK+Awg2HiPFCPr2WHW0j10R6dVUBKx0inAloF
Nf0RJZRc8PmezoOLOt3TgHKjntF45zTucjhXPGKsqokdc2xCwUE/FtwOSHPSmkRLBbEasFA4ZKkv
I8rU+0L6p3d5GWpoBZEUx8xj6FhDtQlaEJQOQYnbQtX7lpthdg+QoDNpE3xpHi5vvqPxlodkGC7Q
GhDpn/2EbEOK1LSXJ6SnY4kmbkgiALc1C/gUKrCU8qiCAwD14uzhhGcr8eqCSx25UBeacPJPHvAx
G4OinJzNSDr7kBlmHcpsH6mzUZtY0Wbn+xxSFKNEKGCcSRDJkwgMGiDPzqzO1mdUdeXQ3Ie6tDCt
NQwhrno+uzZEOvtZe1uUxbh718DLE+U4s1O11bVP50wEdv447WcwoK7785/emWrSOLUJIyBDGdo3
xKSCej9s7Jemm9lpkOWL/BQSW52rqDr5ehZ0Fq7u5HycwFGiFb5i+kcSHm1k0zZ89wzMh+orSPY0
65YyQ+aj5a0fA/sOpYqXpJ55C0iM1HDuXkXp7/Kh7fQELVFy8CEf1MA5tiNfApUjpUHE7BBdrOFl
94gHOyVQqTkT8jUhoqPqcQif8rGN0za2MKyn8UV/qcnc37NqkFQUOCQovTqopXUoZskX/ul1w7dp
jkmDJveME5MY2XlwNgdd+3bvaYQ8IdC1Qjnc6Zdlt7hLIxu+IuPFlt9uSF0iuwnDBsUBIKlHeDUS
esiHZJvykYHeMOn+2r+R7tcHCgqQNtbB087Di/ym2Asr2Z6tIUyed+JQkFl0Fdhu0W0aZwHJOc9g
2fQ9QQ4ipD1YUr0Rwad+vKB4urn24/wKPdsgz0ZHfoXYKHpyme+kIcmm9DLKnFiyF7IxL7RZb61w
pWsqc3S+pps2HTeU42jyffglxWewGfW8bYJ7PnnUvqa8K83GVsKT4Xd3FF9cMwtShXp3fK+ndTcs
5Oj6mKn2pO/GRY4qGSoGkBNpcatNcyWUKypJmYqacqGFrebMBAdPodAESKMRUfvBpISqLIwp8YD+
2b0qUI9sEBT16bIvXooR8iWZWyke+iRbeSBTPqBODskR8vVr+8+VV6+JgZov6V2fpW89AD4EKqhm
OSikuWJx9t5dCsr5lQQAsflp1udQPOV5/NDtIG8fk+ICozeLE0oAIEEa4T0O9hWlTpndAxfUFfw0
lR7O2zm5C4sEDbIZhMhwX7O//yi7B7WM1DVniDGYemB8lY/RrW1ngjY9y+GiMEme6DoZEJiukFbx
rFOEaKUGkUNLMXVPekZC7kO/j7JWGVbNdSD3upBe7+jTl69D1G7SE3knbV1rtdcexzksHMkxvNN9
2yOiu7mdGghFYbpZHPeTjgSi0scXZ4OC9lmZnJMFOhXeHYLyG0rChUGb3vnm3ywE72SypbFSBNLQ
oikJHVksexkjmKel8UN1UdrRx9YnoIyr285M2T8a3gM2taOXf8DRHtEo9269axuYtXxrbY7VMbnT
gRr3k2ykvffve9XVG1QS4fEK0Ehu0SlLPe3rrMMRd/SQ+ry5Vcz6me4/8rn5xhgy8HsSfZDXUMWg
WPGSnSkmDuSTzglfxSpxD2iQMQVs0OC3UUWByAwuI2N+wRD0awzXftk8OEZmkoWsc2iRXSWrfDv7
pVINSCBd7rRsty75GBhQRWpYxtF6zJ0pqCsSrOjz2hCYIT0tuyamUnNb1psHPelIHUAMuDDj2/w2
v5P7Wx0/UjLXn0fFvX4WE3t6X+sj8wA5IcUaY65HJ7sfZt3ZMx66m0PyZQ/6w5lhXhSEkDNtYo6v
YDySF3RZAd9syWZCDFNuQZJunM/7GgFTRKvga3hnDPM/+4/LKj+79cy8RFcJWjLyOmUC8JAd2lGd
BVENycu+vQzz28v1HO5TbIz7UOC1czWWKeIsN49jes/pC50FCI3Ml2WvJx+G/CZnMP17dOHrrnF3
C3KStc+uw9qhX6LIrnGQDvsvbNnVdi98LAqgFHuQ+1tfOreFspAKQIeoL8HY3KECWaXvjf51c27k
SOnjIxTrvao3VigcuD04l4pWdKUDD6FyNl6K0GhijYKvDplY3OoTVXqrs2uA6lyQaMsyfz2pC1l6
QQ3HkRX/rPT+Xrv6Knlo7bbT7UXSQISPBGgWHYvFNdd9AjJKjEfGoIEkP9qThDGrIMmWNRKgCRUi
EikZ+n6Je2nJvBr6AcIj0nYJakkzEqoQzt1ovLa2R0b64punuDL8uxIqTcyOTtE39ftziHdh3/y7
Nmqryf6EWxJr3SqjlQZMDa2hEHnoM01CkWNY64P7CX2+Zd8OZFqUr9716N15fbtKwaDZQLWiy31k
XpCdH9n5wrDG6MknDWdO1NwaknLhL0mGf+l2NGGPRXZBc3QZMsK/u3+tYnRKKhNNlpBfNGMr7t3B
8rOfuoEVBeRW1wtIODbyL8l08yfHJl6nKdPRS3ZBNBFbIlf0Fxf5eJWMW3t99OtN+qURxO4Xjttu
disKIb7idnfQ16v26CliLdUwwQnNE0gTCOSg6PBXJJ2jcTkYHyFpcVxBGyG6vy+DvauHa5xM0dJd
QIGEjoJESL74EsHA0ZctGuEBMBi/RJ/Kv7UMC5pWSmPqszj2gxjWau+Xk0EMCt3M2Uf3KNhP9AUC
JR5HnpdTeHbvIf8T1BDPXNwDh563glSE/v6PKPWiz08oNQ8ibHrbIMFNc5bhj0qXHIbsURuDZoS3
rBIfdgmg9bZvQ609fx1Dt9D6Nil2xdtSfSIsqmlx77zXj8/cmzdetFySa24ZgYeLtxqQtllf3S17
0FW8Ifvd3Xu2998r6h80vc+p/ctQ/AhsVblWtdIwHyu9nEvqV5q/tsAUbLDwtNBiSe269tt0bR0n
FxiL7WF/WWfV+3/fhCmSID9iV9JmJqlltLRU+yk19pf1lUia8ahspWdZy14JAbdfjOnXRqqwRlcg
1tw92jKkhkq0fuFQIWQ5D3ZqIKhcVo9PLN05cfPg5qm5O4OAIQmRcTgOKNu8dVKwvcMpOBvrD7qT
KSfYH+PXSsxDIQXDNaStZM3RRfzvJ1L/7YmeVSeSgbZG4uDvO8ZqzKYqqjpZO/ElyF3YhnazwyBS
pq/OpPO27+8vXvxLCuBJ3P5zFFXIgC2VLABMVCKH8ZdRPFePwrxcnZ4MJKwIK5JsebyDtcd5eWt8
+INWy2vsLk9R6mYfZCvyNf0OHanJctx7AfmxmIowhpLNCPvAV1wtiMIRvPhtyf1L7seSoXwVepmm
Zag/bFhft9XFaY/pWOteoUmuaHvsp0o5tPvlf0/Cv6Te/nahH1kupTDLS37jQnI3s+AOtB0XwgOu
RHAJXqM5/spj9c9lDIOVbTpIS/Lfk4v7LxNg9Wcj39/VfJwab+dmuM83qhnkwJB75FLq34zyv10M
iQ7IjyFbJtn999lWUNlw0qyAOR4dVUpuD+twvSBDBmvMfw/jv87XXy70Yxir9JKQXGiz8f4R2Pgc
En1nTVwbHZR/v2gpPUfoxxK2UFD6/w/1IxfTKMa9ul3LbFxKr/CGS7DtUaes9zDVvVxzFa1QiK1B
Y1GBuFS/VDz+qQz3zAQhnGprsOwhFfkjhYZ2Klm+IruMfbzMAILN0PmA5mlIX3hBElp0zecxmBMa
Zot5Ns/pvoM15j7uxrfpeY622rxcKtQ2nxwEDzgIRLeZ6NoW3XiXzW1TrGAEW17n7VQbn5bi/QK3
cqdHfD+sp9f5Zdg+mQcskN9GBFKEU+IekF9ooYn5enzcvyh4wqnEf82X+WG+WV8qqPQ/0pdFSCZ+
xm/WvuwP/U19k9+KjTkzZ0jErIolXv6onOUv5ew+aSYVCWYBCAW2Fp6jR0wNmQOHLhwvBZfzJ/3t
xBVr5K/z+nNkfyxWad8d9ZPVn8YJvCBIIWax3SKm0B8qZd3sCxIJedCi+HCtAljFsPaqentJnHme
F/6xu/kXg+6CVPol9Qe/3C/39WO9Zad7blnluRLs+P3JhUcbEjQ69OW1cVBWGIij7auwIKG44Inu
ekhgGk+DJQBP9evyHgIYYWnQfPoBSKCb3TiiID3eHTePhb0GTEPa1V6rX1dU57/Kwq0BQ4uXP5ag
BkCtGZUH9dyeugSkm+/JRy69XCvPXvcfd+ATKm9SPngbedmmFteXuZWvDto3qMmA9B9WNfcpr2vi
jUOthhcs/ifl/fMrzKfOWoaXqXdNwCyqoLsiStM/zu8IrQPHz96J21TNIwhGasMl7L7CdfxRQRks
6J5oQpU5L6FEe4hMbXsL1FugXcPqK3lHJ0p+yb5gDAGhjZZPB4kraBbgLbzQcXuUyCCSdtutvOXa
8lZdtS3ZYq0U4RnMYOqLsiH+XD9We5vIyS49Atj9ARwaWKTHocmDBQEQADjJzdpBDac0gM4D59Ix
97JPqE6JjdCrvBz+28wpf3dy4dCHHdpBosWhtg2u5Zl6/Yv11qRGvxlK2a/b4XmgvKadd9p90Kgi
IFt1/pvf9S9XU2R0gRX4xBENcH4c1nXapqa1v6rr2jPLoJrvLp7pyx/Ju/pGJPrfj/ajOPh8tL9d
7Mf2s1PnZFlHLqayjFd1hW27lfA+IwruS9m4gp3gvQeqqxnRo5g+dnYucif49Q0puhcK4Nf3Wh4V
AtblXt6yTfVenl1C6IYAXx+AmE0mzQ28DzKTq0cz7dnMUP4M9r1vEzFurd/IjJ7VzP+zJ/98oB9n
UmdcOqcvbuoaHQNVD2mxH51f2qXzZnxII3o9bKS6ro1nPwJzkw8tOotXJMndDkQtcF/FBbNJW+1b
Nm98cg131/DSJPjvQVeEi/ePe3wGTSaSO7L1w7YY9+7RpEfu0ZYj9T09QNmieiBklGmH+3n3riAb
3Gzd/ib8SAyjiZPqP65t/whwpOs5Nx7qCVXZag5cD3zFfaXBeDzJsWAvtybsgdy/NMjr0bk01UVF
KFuBCo9M4EuHBOeQ3mntIy2ju+ZWoFtMcoFePwbACc8hoTetVQLG69UbZ4XMpezn6fDWxmUMdiUh
8h1h1GABVwYsBER7aEl5Tci3jqoMuhCkcKWrf/1DgcV+z5c5K+szP3q3XTGHBJawiDuVvDaGgTIy
wZGQA5EXMFnAhbAxXiGhIIMHVcMb2KNzYFOc4YAAVRYYO2tJhQr2bprMSVj6pflmQ2pRkhlCZBwR
EIT7chjkQwVrpuWRpnkdGe3TDFKgNMCwPiC5gxVroPdx3ce3ivxrJL3czUOv+IBKkiNJmG7U2VGx
qlPvUbi5MH3FC3UW0F4K7bz0k3/AiHkGDUwSA+S/HmnpqNgDDr9PiXtJytWr8jS4r6Xcl1+NeQtZ
CekUYFgvOYKBmW+MzoPuw1E9FuweUGUbZzreQ1MHBqgpAPDj0wK8WnkMLxv16tlDB+i9B+X2nUzc
rq9J47oJUKQJe89xSRhqvj1pwDG9H0ngT4lpgxs8HjHZHwmLHVzfbjH6qObEiEnYwYUNT4L3+CLL
Ujvi8AMuGQwsyNdF7VDqw8ewr7x0CuO+AUwdvmgPmphJfwnOaWgO99ERGJfqPyakpOwhUEA9UF4d
0S9qCoJIV+HZz3EOJQSpMCYLLuVFZcRyElf0E5x95zysaayW/fR06MgDo9C9RRkm0UjJevK6OY4L
c1A5MWvufg/6cUEf4t3T13d9DUoTdmuQaLUEl+B+28M73k5kLTSKlf1YFMoHekJluoB5XyPATKN7
6lvAucl8U5fdwwjA+V9HJsQY2t17IFV435PsHtySO3ljFh7UPZ1v2HGx5T3qY3HsIxm5Tzc9BTp0
2gx7dLxM+3qIrLv9jvK9CjG45F+ltdaHejJpkacoQyfxyaPvpaCylxS8bdZB7iMvUC7l87wbJ3XA
fr2eKPSEp8danlzaoPjI8YZJWAc4Ako7okqZ/YG+P8d6QCCumqObElf9K8wHDsv8EZZAGjoAVu6Z
RCrQ5neoT5F8BmoBc58HLQaMsvCA4vPgU9yCIzW101yK4cEmhHD8RiHafoJ8W6+FEfD4/vBU2txB
dknx5nhg/yd2dKKHNXorTyPiSxi84d4NS1RmHF/68xhln/bSgKeHcmFYOORV+pkyQ5nxDfRvH5Zw
paqHNv7zDeY23OpG+gXnCS7/meyBBdkvBMPsm7prF9YlBsD68Q0oo8CGW+ZeFa9zQ2rXu4k5pMz4
8jYrg1U/ojfw8zgRLlLQuJ+fMDJKFL3R3uaBNJKlnj65+mRqJrM6GtDh6i4/ZNBbtr/EbHQumEEg
yO5WDXGe3qtpD3Jw3FHM9FgDBM4vmT9YVq9LaFRTLn1yR50F8StVI65hRxPNTzz2ClBj/9Mhl8G9
rla7yS5Z6dHOHDruLMvDantvvOue9GpAg/AcMkU+dUC/3Gu6oowWzT8HK6iuh5U0OzghfJLLz31s
v8BUu1ytNH8Ghe8YFsZzQ9V1AJP8y4hKQev+uTKs+SaBQururOFLGu/A0SkYxmXiD+TBPB27EeLJ
7sr0EKB3k63guuHWIPR1XLvwSxjO3dGbH9fgdK4+IgRgQ1h0wPZ24UqJB+Taj67IvuOJkZxzrS4w
kLZ19Zl5DEAszpPlbUD12YX0w9Xn0IZDLxzevJ1dMFf4ypBhK7dR6emoNnuGHCCdwFw1o/MpHvSi
vA70+9Mo3XS9XDoInHebAtGRFwpqF96KfZugtmEdGlpzcAovPItz0CT/oI163EPSdNaJpsUkzMIC
urVVvbtuE++yPC2LuQWeFRZyMkc61JXV4M0sI9Y+gi5KpCq0PfGczI8l9L9cS0cI71qTVMIQ3cQR
6cmbBkLkqwrZr1iY1GBMtHc95YOjRY9Y/vtqCtS+6cTBGjqXAabvSsXnFrNl+3YkeK03jlvoXvEH
mIDbzNgHGHSvgDK6ZxDGzEGESOCb8NEcbC0maci5NjNGWIvNQU49bG6DTp82mXBsMYFpcF7trmPW
GetwtuEgdgHUQPZ+pTLql0umn+w/g2RECtBDcBxnHxwAXJyUXODslHGC+HXhH2Z65/c+tM27EUzC
HtUy9l4b7LoVt0nV4BQl1NqY/QNFzEP1cltfPI3+84d3oW49lt4urk7NXFh+1XN4p+Ct7sL+o90T
0UnG+BTHXx4QnnfZhw56D+WvO5oU9OG6+uIROWMS1y89DTDxn0e0EURs7YYTjmCKHnL26d4fXEfO
FREN71MKwsGuYxacI29Pp3zExdtlNsRajntaQgBdpWwsqFlY2FiNbJw+XHNtBgUV5vk+kFZUGfZV
LKl00Hgvw3aVuKUf+zRjKAwIadbg/3F0XkuumksUfiKqQORbMkI5j24oaY8GlMgS4en94XKVj308
Hkvwh+7VK/xOMY13HtEWwUMEWfAgBHOnmxnwXCf+eK2qJ2hcoku68eRQ8sSfC0e1JEjTQNaf4I+W
YRshr7JO8xR/nvG8e+Gsw75C0TCr3ZPnQXEq9y/nyf4Ym7kzugjZGzzWYf0HS46fNWymCnx19xcT
LfjlT/Yk8gs8FcYjvZo45/bCeHORwdvCM5S9ZoXeeTzqPpV1Aj/trTm/fBnGP+GcVdrbwhIXkp0X
E7WM8ffI40ys0Yn5boNoxz+3lRgOfhzc4jAMRRfGbpcDciPY4I9w9Tj6mzDdhuG1hGoRAP5TgQkU
taLdiiHVB9up8xiG/v/f+jpYuFnMlrk0oQaIYf0KeD2Y7vzeAcQ3vUuY0DOB9/vgSoR7QRbMiqv0
wsfvbedEXcO2GC+90sp2xoSmTKQsgQLiHsygtdIbJdW2XD6xqCzmI2OJ03gOutLYOY8WrwQGQ/Yc
+RMOaDCJ6ik5FLPf1hKvYtCMKOd6/Ts+y9furPbRGUt1Ng78YgYcu0+9yPAvyQKELYynnGA//bqj
zyUlk52gfl9uRy7SsFoHd4ep6OBehD8oFk5KCPBo4rtOnN/fEb7OxytNl0Zn9bF+MkoMvuneJ/iH
j8N0a97bkVNPo7X6cxB9h+8880yqMX6Mo+IMwI15vK0IOGwXR/XjNUFnYSvBn56Oeh0gcmGeBatQ
tOftdM0cgn0x393XMKo9bc06g4C6e3MLpam1U/bXiX3OLyaCBr45Lqaz77+DTCqzhYwOo07hV/8V
kHbzpXm4qD/3DxANvg8zORsJHwMSUpasihgKljTnw3lkmlFz7/gUmzsmkbHP+RXFFyf6uFx4sodv
/PzEYhbdl206f1gFgs2bYMsM3jD9/Rx767Wf8JM0Q34d28RLfMKOman94j8HiGpVnMoWXKOTolrC
9v8zwzzh72Xvnms8+a8pL04ZwwIwTucbvhx0QePgny9NI0MJ0CHynHNmaNDNpXg6l7n/JzY2PN7D
SbcYhPAj0XgzUVLEITObscCoMXfm6Fvi6vNC+Sdg5n8+CRET7igPohZz655hD07x3NSH607gUlyX
/IJknzpPHggH97y8QPPEosdK1oA9R9h4X6gYnBv4vHkl+we7/52AalZ16J0hItnjYby8npXpKWp+
IlSNUVnb/wvFZqz6g7ocJwnaH0TZcdQExA/3yA8fzk0ZD+eXd+0XGN9Doo/DjWkzGRT2/mbMGYBb
j+8do+/gbqGIAjV0r2d85x2QKjviDLazcD5X9st559GlUAnC63rYE9x031z/GbO8nIB0zEk4WY2A
7ofm3hdtFClsfD6LMb2W05pxMgb18LlS+zwGCJRvn9R21v4BE3r9dA/O0o45NeXUSXZgPzk5NdiO
B2KHLy+xNgxujunlOAlvsbNj7VrKlLr665yrENeUu6tfub8+e74D4dOuYk9cbFDZUW9rmULeH601
W/+1LP2lx4iZhbHMdF9yys3gcDKit5mziNBvoA7gXKtlv4QPxTtyltyk1FofKOM4nrBZ3uQVOp+5
4j4yW1bsx2tDjJBgmxD71BBRwciYJYiARzDmSsin8b5O7dHNvypI+b2vw+U9Gvd6sqEKCDX4etYJ
0+ExM2K3aY4buCe2h2CHETbmlqxGdjodYBfwC5wdtxglHtzorzVWtpQ37ub2JgTC1jcsbO8dzJ8L
tlrpst+JFLBRT8TUm1keMKxkBMs2ILSHcazILd3ZpeowlodB3TMCO0AOhQIQGhD57PsHgQ68oQ1k
Cu7NjmwBWjK4Al9eCH+4O0hwz47iSrLOrDls+8ZJ3PgE3y4lMUESsgEtbspTmZ9EH5Z5Qvmr/CSY
f3NUsRNaanZaiyuYmkmUPIlUSG2gk+KNx5ofibN2cxSygKI+5ZgTxmsex+gqQIkjb2Cl+WCv8425
gSbEwuVznHWerILyqXPOy3EXJdYKHyrriBJpBkNvtuIpJe4d6et1uTyfTsllgtXifcM49xtsHhkW
REXE2RBSDJ/flryN9wYlmrfc8fo3+kKgQI2BL2Xrn75/vKxVv7zdNoNVbYn8Y3/O6cCteD+nLtne
raXJhcsymJ/lmOiO6U7XsYL3vFsyfr3hyGkc8iFIw+BC0cGcKNRJKjFLSmx+zY1zGir4e9ylu+Tj
3LDpuvtQan42m2+UuNUVSiYFM6FF6nQcPo8CShYHiPV0DIUYIy/yvfYjiEgu7ZriEZnFdcApa/K1
LvjYTJw2XhImRkmK0pM/QbbeUAi6iWQ1GGJVAO5WdXnuUIRVTh7+PDqHjIfLYEt/97dnWD9A90T9
2THxEs5jUyzev4qH98yMTLXGjbfVEKJqatyJ4Mn9UlE2aoWNtfl2q2KFgRCnM6DymwJwsKYVZOHZ
N/Egb1zMIiqsKeqoYMsPjEWOnZGFMjKQFqO+BdZNnLhdvngZ0AT/atkeSJ4DPzOnRbbQX27/a9IB
R3JtrUCCZmhSdNWTycFAVpax8uiyiFCAQbq8VNZr07kFIbjozCpr36zf1C5WHC24vrGfGMnZpeOD
b0M8caE6gpM/wwRfYGNhPeqZOvfbjyvlx9j8VcIc85Y4aDOEoTiT0BPpH6+UjzBEiTtPZlV+qL3V
qoq0xvkGbecrcWqZiIvCu22WHtqxlZF53xFvkd7Wql3hvTHmMuijToidsTOs4bIoUJS5fY+1T+Fi
xT94wvbrSEjgPP3lncfQFtY3W3MOg4C+xwm95SneR6flPCQlimbqyWch0m/FxbrmHMXaCccU9nez
elqPMnxabWL9vuDHCEEicrfXU3XLNqDN0a2xe9wh3aIi5VMNgBJ8Db2bZXAE8Z1JOR5y+xbfV8Vn
ZcjW2y7ikeqgHCsQOv4bt02mkH6Q2+89W45PU7MXiKoPbonLMTD+tYdtLumkeDfBRkXOET68yXd0
ouEC9/l3b08kjBwxNOa1He5C9mbul4i6vsApfJ5yXxhWsUXBdzSP4Bp7cjnDb0h7rdJdsRxBuS2A
qi9Pag4OSpFOq0T63QbyGf+rTEIhAgpbnsbTIR8brul9/IX+jiJZ++GZPtdMVNhVMrUin+oRcQcs
tFEhOH62a26/PO7b+xSCsYzxK3UZ9yPHFF+MBD50TgiDw2y7667ohZfpVkY9OSckkrqgtJfaBfrt
EldaKzkr7DjWyDVRoiq12s8SKQQ813tUeaKObMpV/zEL1VbkDArAo/v6s3wzpOgC45TszAWOMwDZ
kq1xecHD4cMqobbMFuUKRqZTrrmt5H/D7/fhyE/3gfL+hUNJ44BDAKx1hKG8lvWXNM/V4xvR15C0
NFTOc1h2lZNwSyf52COLF95Tux9ER7re0ymIW7acvEI5sya4/BmWkkyL7adDg+zq2KwgKqJnqTyw
14m4y3Wn6486J82PHOmqz++pHNiMWJyvh9gBSHu1h/R/PpuxUjn3vfyWLeuNRmN+ai/kZYNvTdRd
jLM0VdTTVYRNjRF3Z0FvTbA4XSZD0EFfdPEy/v0iu+aZD9jjduWcQcHzkhJfqtxkWqFL3Nnt01fI
Inw6yqrVAjOiS3wMi3jaWRqWK8lFY9q2oOj5jrdMv+eZFgJ28GxZ/FkL+lo/34B1T279T3fl6O2F
UP6AjkSyCTxNc4XfeN2iwpD+ifBob4USKtQIHpdbCQ1zgxa5WjX4Nb8iRi3JrZ54xOfUFP7/WoXK
k8zO1wpI8Rm12IaAdzWWmNs86ifKp6P5vbXPSDgmj2nyCgvZqWonl0KaVPFcGlFMlMSL8+aV+o3q
Gm8iEIOB7F71sUEx8Mzevl6t+88mzanyvW8dxq+jQhdXJ4zjgBzv9r27gA62spepN/VDPpYYfmXN
LowgeQ9umoPyj4nlfIvvfZNWhdV3ULbvXO1IiHP91MK/BDDpQDtjrGruEBA1HIahQ+Txluzc56xj
Gyn0XcNj/9X+5V/DETmy0UIrzax/Bo83gin+tQ//Z5nTzTUng64n1Rr4hX+pKtjDV13E9bXtz3m+
+ubLD4Bkvji1A2MH0Aj5jqbBe75R6fTn5O2cCiMUsTOoGhPS9NM2sujdqy4G8EpeeOR1tgmvK/v5
NlyMCaNbjIMAdcvY/yoQ649tJaMMCONv7or9aCAL4mkygGCWgFqX+SwJFFx24YuyDZlBlO9r0mkX
2nxCH2JY6g+ocnJ5vgJGQdrLSRFOjox2jCjwPPeMVbEaRIvsVeuxenx84xGUdGnkJLUBUH7+ctoe
b9x091BcIXFoISuGxE6PG6nEDnUGMXoXzGkav26wccCUbvtqpspjl1Dz51NThiG9Fr9eltiKuPnS
fmBcd/flP+HtqJeKmTsifTQJ+w/jFPRzIkyCFBuIqB82pAfnsNwUWnnnCSzG7Xv5QPJPjj3WX6fv
c4WlTo6aR/m9h+9l8XEaVwk5+xSvILvLwRli2L528ccTvIrZy8jWtQVmJXuJTp4WzwNk7PHMB8nR
i5/+z8Q+/DXPP1YCnLQSFy34M2UyZ+rHKlmA/odkqI5fiYOXwzg8/i1tqK7h+8ncz2qQFjUMKphn
XRFfN23YPfxnSXrtNCYkTPQLH2uKnGTLGE9xeaHZUFX1U/X2ysvjZ4jI1EDMrX0YfzuvrWqiTSQf
yCWK8R84J2lnm3dAL2F6yU0qfDoGAVN2OUIXou97nEwxTgrKvwa5xR5XSQ/STGGCzL4XZB13mEq7
wga5wGlCnFVCN5NpYU9c0H2qrRPg56Xyl363ML9H3vjdVlgal/tBS6zeB6RtXfwoTJAGBnOYZBMY
hkya3YoTV0ipMo6z+Ae+sOAOMSGVkw22f6KUQNg+CcpzydRLm/Kph8L+BumpPyib1v109osvz4uY
wWEwdx3Yo4uWB7VOfk7W+vV+zqKUjzvqbjKsOn4ALz4ozDz1jB/+lAKU8m1hRn1rP89kYqsjmr9h
0tzfALbqPxBJPCIBroJ4/iHGDwcMrubFOLZllNJrZJjIEVjqvw/Cn9r+wGgAZuM8tBOoPvDTyzu6
cqG2NR4Sxzjnx4qx7mfOfINHC3g05eQxbhz0q54jCGW8J0OgALf82h86Ujx5dtSor2jUQR3FUB35
/wmmvuiEDc2rWv/OA+Y61SBj2EhQpJibnc61xccA7cAUfWLug6F+KZPetG4vj+Df/pdrNgG38JFF
5H/vC2YX5Tld9jhITjWnVphEcle2tyeeEQHgHS/GCO4yKXe95sU/+tHcEMac+zp8g1FHseP0I+FA
3j6+XvvDLRhREjzddCfqtrY2/nhFAI6APq+FFGxEFhaj18S+53Yhh5mjVZCW3tPXihB0ffHGGhVZ
++m1+i4hfycFUaqjUwklCD1eYRDwZWekwwrAq4+PJf48yK1igskliufLTP733PQvUjH4XXjqPuwv
VUi26voV+GLvFissIIYjVPv3Y/Xy5Ni+67MG7J6TerB1Ij/nk88P9yeq70N+09Zcjuqsnn+v5sj7
tiahsuw5Z0DdfHZbcejW71B9OVUeNeiAabUkVg/t6sOjup/wtibk984/kxlNmUn5qjuc7NqqKoLe
tB/AJI58/PwzXYoSxpaMg/lPtyRJEoH2EWitooKp6I+YONoPAQALgMIJtJtFcm7VVS9jYGPpm3t2
oUxl6FBzxq8lr/ip9x1Z6VF5ahgx35Kn86azltCTITizWGKPExVHDYcfaKVe4N5henTpU0UYdSYQ
DSurIi2VykexC2UWo70bSNKzJKj5FAX0I/QZpWOifMSUn6qk3meDo7W+ueh2ZuKyqRANgzWv+FB3
6Bl2Ax3DfS2f+kwU2I4BXfEVZrWwKZaAwKXhlmttqmAzuHihvn+6AtlwxGOs1EV9ZwBLPnIKohG9
mYjhPi7OeyjLq4rl5r/66DVTUlsgpu1YRNoymdN7oeawdMC1+96EljM4NQCdrS95m9IB6bSL6A7e
VGrjoPOEk067oZGEy9UaMb1WiUoqSkZJH6qxcCwSLgWXJV2U853CB4JFBKfE+PnMtQNAj8o6IrzZ
53ZCj9D8EFu8KMmZthsUCPS7xA49zkym0RBM1h1YIkHtpzYSuXWRazB6k+1mReTuED543ICV47Vq
2vcQEAjrR5SrlZX+VpyrrFOIVWz56XcL+kynnwa9X18fKCWdbwSxik/4J2V4G+IJkv5CnJACDXny
Vf33qp3uWMBbX2KvHXFu1Ov7k2befYn/lMbpV8NCXEFQmHGYkAQbEclNFzBXPXZqFTviNpk3d0/C
25PxPS3fos+8IXpj6svQnpRK1CdWc2wGB/eR0i4mDDW0DWP3GbU30nedz+jH0zQ0Fh86LkZJjNhx
IHPZigz1a91lM8RTffvB1lIf0W9EmzYvgNfULDldddFSJI/1VI1t6WgZSAKFb/zy8Je0BpwOqz6z
AZsyUkf0f5NFTRSsz1iu+XiUpxmWiDkZMbivH7HUYCpDJPED0nhupxyJc55cs0QhhyynxkWjt6rl
B0+na+kXKzA5fVhl+l6e2CrpGb8fthUyG3wb55wgCgOFhVAQt4Z6w24oQSI2kDQb0B8DBeA6QSHE
zf2EOhe2qGCEX5X0dCyUGPPpulN201J3OzlslZWmu5nDXBvRYStb93UM4IBc2zZm5jvUPm5BkDfn
nSgxXhB/KsKCvYrOV7XAMrQdjhWi+Vcr8KMgtCyUG+13icBz273mQ5CP3jmZOZUblwDQ+0alPji/
BKs5PYOPe0egEoyL7O/OTxYMqhosTcmHfu9Vaqyl+CsF7EHqP54A/3pE8gLv9CIROk3JfUHGox+b
U7xO/7HLqB9IAaBmYI7WO2MqBOOXAnscO2MLovJ5rtuHAxAB5J2vRRYMTSjMFDdRrJy6RItdxnED
r4P0HJlqjiCMeAvZK3q+I0qQST/afiUXqstsh4hI/EO+kobci1Rq+UUZy1Faoa7mH7eLdq+qOBlZ
9HpMVMGxYZv0i/rGixEu2uq9Lkiq0qdxsamUMKv9rHSKO9BjcntOvzBRpsAI0uTQInuFEXIu7OEg
AFd60k/JQMgaFFePWIHIsybYdPn9H1on2bvPJ9uaVO+MI8RO9m8MsuALQfJAUZYGleCwpAUOlNLJ
KGOmxVgEBJw2+YZWpYJrxLwMlgME5skSJtK+Ll2qkP6vHNyPySDawmaJ8NQGu1yAb38s0wr62sA8
oQyDdyixEcGQ8jEPgE2p/X4cU7SaKdOv3pqoMJCmIrsM41TsS19+seyummOu4x+K4LOx5FaDn/MF
3ZA2MgUyDj0BdKJiMmvxmCTk3apWtIgNCAXjhyJocGL1e8GN/e7Ix+qQvIKDvv6Sfd2GNKiA9rQU
ReM8ZgkTA9wYGWixLsdHVfvtguPWHgt8e9Lhz8NX4COxFajZsnKpEpvCrDNALDXNzQVZ3/AVrjhM
rQaXbnTAHJr738KGHRNt6HtYAzCPvBAQ/Tf0/+4t/VIAgycVfsRVujWv0sQq1wLqVnygmJ6dmn/v
A6ahU06j1HtFPLHP7B8nF6bC1OlIykFWrx/O5WEDlqelljStoA6+T0+kr42fzKgv0PqVRwyrVAS3
2jxu5w0glTU8vXohR2nhYO7WRKqnkWHbg8Jy3Q840HdgAv5zX0QDXCx+IxL+Y7mAqPYHrLCDlRNp
83Qer2UI+g7EA3pNrgy7I9dNO8inwYS3NgBc8SaII57A6862HSN+Mj6Qr0cl/SzEJNyVgobntkaf
KflAqsPGUO1YCCA0CeaOSp5bnFOj3Xfb91yPKTdVbnQwEcAOmAdbvfTl2PnkdntO/5mYYwXGCiW1
XBw5vrpjhgccriR+s33gHhbVzUxKab1sGm25to2HOzRcfjlculA8JFRo7vCeU3A+nJFI7HbHD28h
dfXalRBvPy1lk3Ah0tGsFaI4M+q27xXUt7CkZexma31VQN/JGjsmLAAsK3P5NfyYyExx/hLsySkO
8ul3972OWetMCl9iqKWbD6IphiQoL9+XUgg03jjfrXKxNsuakS/4vGUB3Q080iaKA5m5Na7DK1G2
v9MPw7Rtyjp7jqjayxs2OTBlggdzSlPFIe3U2bJJvR7biTaAPfzmrBPssrIZHEHpnEN/kplzMzqK
7lwydrGD4RlKfwwZRDRVIfruSJ7sn8QBbBtOLSnMmOBQdwwj5U2Z3v/KKT8YHyRP2Ujbzmn96ip7
Xy+/8LI5oYA7YPHE0OEwrBepH5163i7umSNSlgq7rCB93srw+XKGnPt+LHmXE3oCFbU2R8eUV/Dc
kFizlmbqpj7LVBDL7EuDBW/rOGkrS9URfzp35jWWIUwTLIDpnA2/qzcJ1SLTT/OPMQlOhrmtGp74
+Ne9T9L19V6nXHpUByhE8bNtHA5ecBhbZ+7K74YsKVvNlTfx7uYsOq4M5Yb5oSG4dz16Ijqj2OSi
xrXCdBi/v5ncA+VwWZHi9kNZo55yw8Y/go5VWeuzx+2xi0eQrx9D6upD//bN1k7nYDqP32wH0A7P
9r38PbQu3BqPTm7MUEzcFc08LKDY4d6ewqM8vzfY1H00kNW3bqcTO+lcbBlAnYw5B65Ic0ZjclAu
ZGDNn5d8ka+RjlM8sT231b8n0GfA7VaQtdI0Dgnn4shhaHasbu08en2J7nuqMzylxPDuMz68k1Kn
knPX25Vjbl/h24WaY2mhstMXFNVQ3gAlQ2AZWyeeoP3BUR43R8r6xKaE+t49EZ87cyd+3STvbKmb
xZI3gS8vmU7T/2NbxKy7TRPwquo5w5eD7L1vH4Wxq/L7ngPhfOgEDaofxtDKttVniPqH9GiQbKYF
Yr4jedrYFqaTDVcKIDzsMvrFD8CFrU/x64YeFdu/8oqrh/F746skIhkkGYyZAfmuor16Bk+mBK1d
aNETJChzQWbYPe2uUWEFngooGxCqRLTXPd77w1SySYS32TgjgUK2pvvqkM9eGwFeQ3GIl4+FMnGO
TACFjEj2R5BuXgWde/D+MR9jNyJ/XTEAupPIoE6dLGYyUTbTrlgUCh548Hn/Ls30Xc6/uCjiSoll
H1RILuDE9Lu/DoCpH5sYs3WSVT3TJYSQ8TJPLxJHLX3kZZD8TjsJVEgfX8Bc3ZyLmJfkv0k51+/h
ZEsFFGd2caVXiEUHsye5t0RznkmAmyfA2/vD1VQ7PWqdR3nYC1bF8V/DOW0+B4qjEkNjbYo1KPhq
mnpvIBou+0027HoU44wk4J210486Fcl7f7g4j3RCUCKFIVZhmEmKla3jIvhsK/YL4Niu/ZySPho+
MnwWUEJHPscfEisSgNTKpumfnLQIO76is9MAYPM1k+G5GJQMy3qlXYWH34df6s3fBHuWRTevFAue
D8jYXJqbfv9PnCFdVvmqld3Yw55enH6bwnDiFDgbSpa+li/iHefrDY8V9K6C5Xfrg5e2KvYphqki
zr38WO89ykWtul/VK8ztc6U8Lk/ZEqYS47MJLFJH+FMBtf70g1IzhHLynaK68VHF4MieZFa5Uqfy
xP+atrE1fekg//H+n3eXfxSbIf6MVHZ0u/43XsiUkP8a6keiR+qxPY/ZB9wFgjdheHkPe5ZNUzL4
GDpLhhWOES1xZDO8C8By1T2fN+f6sFXJy7ANqBfC3a0f08681agLctuIvmfjRGZOd5DmGlXBHil2
TggA//Jfu5MJEaCsnisv2sqdKjnDr/E6qRqo0Z2KN5yUXp3/a6CtKC6y+V6cmk+vany59fM/tcbW
9g/Q49VG3eT2eQSAyHdsD6bdx5VVu/u5a0D+8JrAy05xv9SySOvDvgf5Xg0epAVWoSXt+t5NCAfC
yMDjagLX1bwkZLlNdrTFuBRQRnrDEmwP9MdBzCLkXsHDuHVgU9AkKixX4L1zpzjC5KcRS9co5mpq
k7+BY8rAiMx6/9bYgT42+iWjr7kTBfJq92CoLOVPvy0O4tJY1R7h8viXz0glCVoGNz9fSnvdf/9w
Wpi+dnwktkH2OvDJ0xPIykhCHcNcJWT9iZLdjIDRGb/Sx8RTfyiCeK6FwrRt7CNjOMNg1f1UZWDG
NRMHHwVHlwmkgsnPxLCf2inZcNk8o2ybT6JnxLBGbULhMxXxu08cg9UGU2BJxazGWH/Kf8XgFdAc
TLzqvTIf+fdD4oMLphQ7uU9rMiL/kMUU3UFe1bq0ZPAC8PLJIGxbSmAAem/1pXkStiJRNuPZsI+F
k7qSOP9xxwUT85JteXzr1lvcNZ+gyneTDUA4+PT4WBnBH6rNYNjV+kHL9aR5sF6wPfE2196hDnb0
2Av+s10pDNYu5ape0tm9ASHWd5AkyObaaFlyj30MK3h9OPeW4dcHVPjKG8xjMRGopxXoRm83elic
0nl2m4huiRykDz5sh+QZ8G0hOgJf9ZGpuDC+NXNBjwwRva6tVnTr7yyDJidPRWUXt1eqDppDg8Hv
hWZG+jdiIjBe0qABzOJwzNUd5sva/9DIyPd29EjdGECH/p10mzdz3xl/J/9rgfKpdNrJnMHRa/W+
vKqQwXXq3FfSfDBmwNeF9X1NW/yvQRWxDDRgq7uP6jzxiBD/eUE7gprB2rqNLX/Lc7CSmQLV59JT
07y3Jefiy54kPn+RLZj74FCiJnYxB23mhHpvqk9YrDtY6nqgVeFoDZusjat+4bySJlMFa3YB3LTy
xuHMy4FvPtDt3CbfQ5d7qTEDv+74xc1FWxr/4tR9ym654jW0yuEFbVRk+4S8pOHjfHGYwJCFi1B3
4pMB0XafIDUz8JHC7Dym0m6nhuB931tRZl4xwQ+0OTwRSMUYz4znYJPY5g+nScqiuj3W3Xk4JKuk
ceR1h8uRa6Ip+vo4LOMmO/Qj4aAmgWJl9tMyIoYhPxbrYtMccj3gelN+2YefmfjcKFTouDzRlNJL
Z8e3NpOBkPuvK6HdG4AgBUedMcQ2Y/zI0jgcV4RB75E5qkR6dXw2xKlxbgX3Rd4VY5INwgEVRCB6
o3h4+Hl8w7cKAJtScgMHCBGfsHkdn6CSJCSwn95M7d+u21fBF6IXHrZpgngFW8XVY1jivBNvKWqL
BnQ6eGM9fU5wh1K8hvtmCAQ1Ml++xDqWHPo3ZQvZg7ZWfwQaLlmnO/AYg8eX8wUKHLz4VMi7MlkJ
YvCa+C9RsDTsgkAZYYhWUSFd5LMChfPjfa9US1j0tqvH4dvhnhWlaVggUIH7vf2+Aw7VephR2bxV
wj565Co1ORb2x4A/dGhgnoG8pqMnjmHSMDvvnw7lB08j1PFNmAlnFgAME9Nf8DA+FfDAPwoyDL2w
cJBcuAtjTD3C2BYkANsDR8QPfHD4a+Xhd5KtV6SpCsYuzUM8qnBh6p7zD3wIrjFQFjxNOaEGHxpg
F9ETCBSVz38TeSuU2wR09nXFIgtMjAxL+YoXMoYFJCIvUuqfMMaFBpss4KdfRvfE6fxTIPh/9sX9
R2HwC0ceXRB3UO+kj2BCeatiBQb1uQony4yiUZ+EfHSWMVZmtWY39D6zXgxUEuan8CK1dP7SXCmN
nlAA5QP2CsxSsnZbSv43RHtDN8nw+GF/2qnE2RCzJpwu+9N6T583VG4Cj4Jrbmzjhf5c6IB/4G7Y
KoFJAcm/JlNYOQZbCmURk3L1FGtBl5HJGA2xK5YOpt8lW+MDz6nm5PMmpqXpVxHGByM7EA+dhiP6
CD41ySPePn+fmiu+x3/yyBej/JQVymWrbGDggM9JjG/5TTSLdEtrEG64OkdjhnFG+YX6AwsdUlTi
yADdKNEm0wp6KdR3B+H0e8et0d2Q/ssH7ZTqzrMKVApuYaXh46/Klpa7Hzw8pP39iHLm3jrmaJsG
+cKZSFNUfIrmME/5tv7DnDMC4STtsBoqtz0GXNVmojN2sJFDmVI09BBZGQ2ry+yWP3YlIRxggnAn
sRfBHR7WBPBNy99yvnk5lRKRcoP73CnYAzfTygCJ8miZjXra/b1/CyqW290MqjOXRvbdYe8cmzY9
agH9u1k0P9U/RfGn8bWCGzeXDKcHxj+lC55oatgyAAJYE1fUUs2n3eYDsKdGLXNUaG0AKdqEsQCf
XQupqCsdpN7l5TSFn0nus5vSZAppC5hiof+U375RhdSiAgWutuGwfpGc+fIgmD1/6xri6+EhzUvh
grjxDZEs8SWDu40JD2cB54ieQblYlOWOloBSsim9woaNEm8MRlmaGT3J8kZ7X23KgkIgfF/hJKOi
mr0u4OTmPH7ZWukY/3hfx3qbGIEw1+CYN54CMdUIpIt5ixeCjOOVZ/zphLr2rNRtBf+W3FMgTIqN
S/1iUPm9QsJojszWFBfoTyC2Qg/uB8a8iDfAfmycu9zRUBuy6zxlgNmcKLgfA/ZH1j32qEkppFLu
UEBqFFg42Q5k0TiNgBTBq40F8x7jnPwxOYYrmQguhQfHiyO+I0G6ici5U3gvNCkus6EvobHqOieF
FxTp69APRx/C3MBzSQnBR4fA8OuDjga77X+TcXrJvIYJHVNuMmh+gJsgwpjeS7YxJeWq/CJf7k+a
5JYSPAqr3kmYBVBoP2f4oCBx+jrtduTHtQ7vqzt/tcWkdOOv1xfhM8PhLUzrm/qCMw0xr67mT+2v
xZRGnn3Ma85lgimBArsKzcAQTp7brlh/EyclMfq1ke6zVo0qR4flIC9V2RVFX8dBxNiTnfsOZObk
xE+gQWNE8sbVgJCACxDVMIbXgyWn5Zod9WbQL5J8zasrip3I+HICYLHmL5rMFkCoRhQO7/DqsTfA
XUlHeG1FyCHiNB15OqQ71F6RuiKtLNNnXPNlAI+vMOWNwAXhueeSH8PcoVR4HL/dFtQEZylSANQy
pII0KDCB1dOWG3hEfXP2iw4fyIGMPpzUf/ATBHSlF+7OJ5ig8E++j7OITX1ssxPJP7C1O6qhG1ZV
o2VbOqeWNXwczNU2ghPST42NOPsydEMf5VUbQ7EpL3iuz98vJbmyZN3nf2ggWqe8hyPnkWjHP3Gn
YhjI/Hjbx8vmM77Iux5kBoM4UHcg3/RA/q6azAUVWpzDp4mttB/drMawBXHxXXz4AKOLHnSbZQM2
x+KhEeoZezuc3KkcSu9Ae+JH6cPdif/FMG+deJERF7A1E8+cKid6D0qX1x07pjFPwkXh31Mq2NIN
091S35r/cXReO4pr2xp+IkvO4RYcyZmibiygqoxtbBzA6en7c+tIfbSWeu0qgucc44+dm80lWk4p
3LAW3P9phmATVpejxVyn6YJuingvHCSMlfzSwkS6tucHz4v6FXKQ8f2CgIBZH5NFi7sVE2BoN+WB
qhLytKmzQV6SbsPMZz1PjEAlWI8JopqZ+S8P7ztfo8sSi2mWbl9EJ96YCdL+zl+P/3qYFdAyuJmO
aMqFeGuSDQs3VVmkouIHlP9/GdjZXid1ybczZmZDXR+edVzR0Ha5z1OdvMDCXhxOEnJKREF2cQ+p
UWaO4mGWDB+RgZRNE35d3ooPV2i+SkmPNL+wVYnwj6BxpBGdmuHcpYucJlKkL7A0MP+8y6af7SBF
0ayhXMxHNd4r22dMXi5wJyZPQib07XMx10qNzLdfQbCb5GbgVxaAHZlAMDiiS9vi3RDuUrziNb3v
WDuCBnUxt1/kJe20IWhT8FmfAHelnyi0rYWigI5MucdyJAeDb6DZbT38m++Ah4D1pfpq/1J5RhLF
CwOoGYT7ljbVL5YI1q9kU3SRl2UW0Qjss/3sjRCh0myp/q7X43x2aOFktZXSjbGxPXWCMC6V1zxm
sXyzeq9QlkQGMldQtpcdTMsrY6bz8sKHxFMUA09gbt0/SxeM4BGdK1IRyGJ8ZPPXT8Omy8/yPpvu
+iyn8tryYo6jTUr7BcIMtjYm6i2JBTUFZY9d+vYs+rOTk+B1LGhnhTi7iSlTal9LztMz29WL/Ikm
QsvPuP3muSVSYMM/dqCD3/ECpNJV+Q6tC+R6RDRw8jrAcvyr1A3nfbRqvLe8fI6S6DtvhcKzSWQL
f47xA3s95ZgCgJ/x7DEFPftdjzRWMjiS7XhZIDCGDuNn8vflqZ77Zb/gUpe6oEJax0wDbdgsEvg+
PpIT3tBcniWMP+fBeV47a19whQzIIc2QfsG6nRmG+44PEg1Fz+0D/okTTCyuCgKw77wIIE46lTzV
RXm00nX8nCd821jpXlu93avcoUZ5L5j+/3JA6veMvjMZBsiGV33LM0AIONJKWDD7DdUckQz3IBR6
OCKMxpaD6pmca4Rh2izFGgzjs31ygUHHE+oau9qwU3FW5axNYBnVKjzjauGuL+fdUplVq7Fn71Z1
/MqMg6viN21/FY4facqhzIP6HGb1TW4XgHUyXucJy0QPiMA3rQkhVO5Na4Ojwia0m/xUXxJ9lqge
KssETzqEnflCA46ryTgY3Cgjj/AjXDmZwr0kb2vTl8NreuG2jLXliP/RAXluR3ECamZXFqcf5rdk
gm3saO5SmmcfBHfSPvFTqj7hz/JjwQke3TE2le9p+95LlqPSZge9hHIHfYP7cMBPexyH7MykV7ZB
rIPNoszT4UQ5oZksvrqN0c5zcdMU1PHRITKRsTi0JxNnVLrR4PCScPGuwR8oeyUpr/zMynLNupu/
GAWfLpmwH8rP8omG5Fzeawqlm3bdzdrXcce/Ja2Y+/ay7RXKJzGzeIA4KtJTHkw08MZfV21Y9zXE
0/TqNt+qOPlI7K6SsOVWfce7cFtRM0xlV+omxbdArGc3i2O3o445ORnCn5oemhZlFzeoiS3+x0h/
nkJtFxx7UvVnJrt0qImUm8vWrah+BDFzHgxmssezy0GWgj8htsv2L0mxS+ILqtOjs6PBrZQDwSJx
g/DNlUijGF7zOr5yvcXg44pha5AOBjed5Wkw85xzufElPr8Lxmtd+esF01E+u8SY9083R42ykNmI
lYsE+pHqu5Kvvy5uqlGuyqmf8fg3zpNYVwDxcin2UGX6l4xGte3O1hB05GK24eAVH7otJK6U+mZi
e2rn6lua6MX2HTohLlMddeJ/kRHPc3TCoZAYo8SlusEAwRnty9/RJSY4B8qZIXXVg0iwg1ecqlMP
dZHT+4E66tpu2PCErUEFpjzZQhzuYMk3OYmA8x992XvIdWA2yI5xNBrXDPtv5jBA2/LILdPMaesQ
MKT8TPiJhHe3Pt0J7hiBOf5fPj2uoCrJeWj88NLRBq9vzJ/oSME1xu0VYQp+RiFiNV3g4pbm/W/h
oldwaeVdVyeuZAZhmLfVACfPZjuAc2MLT22MDjCT7HuwgtPOo+R4815Cj4roTbEuF7OU6S78GkAI
Ke2ygvj6vpc+shQNi10Z4VPnvUJIdXoJK8vlfAEFqYcvQrxf6grms/w1I/dJwTtMSukNvA4BhS1e
SchOuiEE1kpvCMw2UIhxrmBV0djke4BH7fbqZ23slzvzikjnw7vTe6JwUiPyUMlB5wODb1t0zMAq
Uk70jW53QwrIa3oMi152IaIRZJOpCq1XfmwJE8Ku3iIAaoudhQv0ph71Wf1XX9GDfyVrCIfXEQHH
D1V0jjTnhuWuHx5OVE1HhuzB3DyevJVKkKgr6eO/7wH+SJidpiZGrREwZGyEqRwOD4Gjn7wO9GZ+
SpIkfw7T8q8jHRNKq3bh1J60r/bzsEIuKd0QZ8ivRYgXQfVF1IyEYrcgDryVD5LalfPrSK+RajiZ
yiXk0t7EZamVnlXYbzqVtAnxLdEuewb8bfCieo6+pPzGAUfIBObBmo0nJed1FKlnvwP7oQZo78i9
JxXBW2TvdB6520k7nICTcodkRoObKiYWnwx2qgj7i34eDwJMHGMCFqLIxE1krnysYThuPLYabjNJ
DXiniX7VryqlDmurdRPOBewm2/j46lZd6BDeCAVGcLkA3ClPPsFLWBvlSaGMF/ngrtHsB56mkSOx
P+hDuUkDFHYzhfD+tdFNh6v5fyKtOn8MlCIz+OVbv+JCrLiKz7oVkEqV8b5D/iyNv1SlPjZ62Lqd
rFHa/rAEGRsZx0/kF+0FqLtzSa0yeIvYP6TUBishkhbHk0jCoeFn3Vzbij8PDUu6W3wDUPWLikJy
GhiAfZg9+GW505OFNBIxFfP2Ca5Mql1y2hCFmkB2EDa7agc4+15AEVrM7mTlV9c+dsgc5+pL+X6T
6IskGjuTglErsxnzX9n0/RdD99Ge0dk1958JamTnf5/SBm/k5dwyWHAuVfALm3dSQB8+YTMUwGPl
+DtOFsl1ZJOeLvH3XXHncX//8bqqmGT0by10DLY0nokfgpUybGAWG2Og82ft8zsO5Qa+SUE1QgC0
RL1Zd800fuxUZycqcKGweHjtz2M4FL/iw63xZdcbCfsapJtrCXsrmwHvhepawiE/sg6PCIgL4Gci
Y4b4Nu9DEvAR8w72twIBrHXqz0C9Bq1yNo6Dtt/w6WfhEX06nZfEskcsAJNH7GuKawxjSTZ4QngH
mag0VxA9kKOcMSDfiqzJF6B+AzOhyALuQjSVzVwc5sx1XE+jP4t3Ah3o1ahd+UshK6W0H6adv5BV
jo28zRxpC5tVA+gw+KLuA+qKBiJhP8fg4jzfC2BUEz2sDGYr+zXgyhm5cDL/1OvGmkdNIP6oyATM
9ov3nPg1NVno+85gcHFKQnH7NUIKrs338K2IOLfoBeDdJFpImJ4TFBKE9W+r90411+T2vwi9qDev
zxRZynPPsApmkj9nAinjtWsu3jjQtvCY7+cspRaidq1t1rsTZVZi/Ku2n2YGtWxVJ/rLuvrKN7UG
r+JVxk6Zz4aVGtKh5+urQZ3K1xGn3zx+n3hYQEZ+MdTpQNfENq6aeJpU0yc6IA2OqKeVvLYjEMO3
/8qQkskzmrGAiyBTw1ssg8jOXxjCfvOXRwySkTpPJMFgp4ldUf0LbsRW0Z4pNCgoTzhYKKKoq6h9
YcvbxebJpd2cpV3EawYC2ug0iB2Uk2hnG4skzpm2lb5j1X7dlcQvBh8sjP8sI716onyPQBk6qtCB
Qu60WbyQkGX2m9YaNccmskre5X4/cmsBG4L1PRKxTNl4+lv7hTjhjxOVcMb3VOJ5R59EyzhSobOO
iofwqW+S7FsykTRUaeg3nBpzmnL5hOBrXqaeBOJ3VYA0h18BTluDOtAtt7+NqqS1Os+xZ1hOvdFE
P8Sxgz1ymyEtzHbP91ovnJ4Lr3UM03lipXj4xmsqk26EOXuYFs0N32eCJCCnSQ997hpWOwJJylwg
UOUPBIXRI6z9z09zzI84mWgmjYPRvZwvoszrUaC2NwGR06+kzKHeqLRrsaHMys+qlW6PX1C3dvxl
mLKEg7xCH4x405XurXXGeBKofG0GG1CL+Tcng2ESruIb1qPHY9b8YvN4U0HIvGtOsr3C7EJkOUPH
klHjs4dWezz8VpiaO3wjLADJd/rFSBjdKbHWuX5bODGXyFomWba0JdgUB0ZVroqr/GHwLc/U7epo
uPlS+nzPrb/EQY+rzhvisIDXR1fJQ97Kdz5w00QugA6RkPCSkMcd6iI5X9DbKYejlTIutlr4JQwX
9hwwUhFwBiIMmTHY3I3RwlT2TyzenTeU5+eNRgkwe4ovaF7IsJks1cpL75CGgIgjBHyEDERxCKbA
ycQxauIrf03r25sbhDqSMCgLu5rhmH0W9KFMXuSJAEeqk2wNGVIRn8jYyA2K2lxdjyztMr4kYJ0l
di+EX2MwukDbxVREZZO5guBQYYAvv5j3NBszOx5G8BLcl+2fx8hahY9dC0peILPF0a5kowP2QzUn
Tp7MTZtpHS4HwH8wVCgu7aTRw8qzJy9eyvTx/KulU1wsZVbpyMAchmhUWaPDMK0TuvBnunyYhyYL
WiTx+GGbn4w27GO+Fp+McH18Qlae/SKK6yh1wP9XuJnohBB3qh/h2LgQB1VfNb7+jqViK2F+FCiS
vSUBgXE+s8jHI+kHZxIQE1ZusulSti0b2dyg/aVXWmyttYEQ5ela9zLf69K6eG57Hi+G/g4sllQv
xyJSSLcZ66uzcMpPUCLyhvGI5Bx0xETO0XaCmkq+JNK0JHqIlSGaRXBO3H7MJWMWLtaUjCBQMffe
m1FkHaJyQiBmznAHZRTkxARMeANSPKRSRDWcORHrF6Wao9Oh8MLnLsp3NAtx6u3KLxHy4qyMqzQ4
TYAlHCfi7r1u3hNpFx/BrT+cOZFdWba21WYhJ4o1a8boVOpz4Zl4sHg96YYKFFk/Z6hs1an6Z5he
k01TaZmdrAUPjPxtsHUx1sHywx2f3/cH6rdFBgu+QQGGxQrDoLgV+/XIMz/9qj4gP3vg817zG6FF
xDcaTDCu4ApcWDyALONIMz0i4DG8I/utf/E/vpbP97598MAgdsveQZFCV930NcBMUbkdGl+0AaSH
DS6amOxJ0ZfR2ReT/Cl59jIDrYdf3sM1tdasj70YwLZ6U3I5jbd8s5JxuuA+gw2WEAW3Lk0XPM/m
6NuZM4Oo0ubBb4kMp7/rxiSR5gjYDIYe6PpdSAEwd7nqhmfwxQazyssH3BpIVrGcBzU1EYRi0Ftb
pZvK55fqqzCM0bQ0dybpNJBU/E2wGbYhg4M1KedPaYRnQ/PWa7sMSJCQDFY9im+OIco0j5ExZuqp
02klfmnp6pMI9mBsUnNGaGb0Zf1qHNQUMOWjFgEYCC6p0aaqQVIAK9UrWtQ1tjHI746rgwfVo7ZF
6yZZdXlpC2FGM0NJ6NJzpqbgm1rvPVCCP8wPDa6rlmLOH0IEkLUnN+vIs8xoUsRBlXmgv2FzUFZR
gIbkQdyFnT995AxVyRDmgLW8YhsuS7d8Hdd16BqPr6YDm3VH6et7wWmQ0BdLGcmvSJy+ZsM7PDq/
/rGy/cj/c7EkwTksv8qFFE27FRepfodmKi3v/Qez9yxvxorrjfGn37KvhD5zB/TQ2xvCU7u2mJYE
B/o+ri5tQyVtEHHtUZWDNlN2kdWgYilvxX1g7x/ZcROVBQowBDyg/5kXlqCXFNtir8OpEM/fiBoR
Ei610em1FgYvtnX0lfP86QAKUKAi+skxull2N3it6ILupBBOYFIPIGH3LQWcwg8qauNpYzmy6Se7
SkCZ7wEawkLeqTGCoCSDQ72EC2knEKC4yeBG6HtxTdDwXbdS53LsNh3KWw5viXqpF1UH/H9cnq2+
BrYP6+1rDV6tRPuXhc6R4LwWZh2bByZKyQ2NrflhPeYevbNaGjwwiDR+sBXnPstoZC3kbkSWkdJo
6J2gENAsea9VrtjNgg0vxRIBGPHx8InDFwHPnvIDVkptLxPl4qG5mCfdTA3nYaThe85sussBdsXC
F3RX+o1IEONBZnGcC4TX9R5lZ3rr0tWim7PyR384au0J+lmAan+tDeNM1uWDu5R+RgSmzmMhv/h2
O/kvsbAVem92aF/hrMYm8kSrjfK7/9DiMeVWMY5DvRrbic7DdnSAYfbKXfMnqfZijnnbjcvtJx9Z
iRGcQYWk75gKACOBKV+4hJBxYV2LtuMSMGzikGKtRZH9CtrXkNAyBs9nC+yILLoz9IqIM2gFAKLV
voUluGZ8Sb+esHLwR5P8NxL4ko02Ao5HaQ92Uc6MdsI4g68UYo5Xh4AmBgBiX6vmb06ZlxtKDvVw
YbPpnqfuu47RSzsfxanpu3eqegdcXVxz3TVvwmVsUYMQXtZvhi74F9hsS/SQf9ERy2ql5peM+XxY
c6BJqEdobMtCFi/fIqGmncRIFFofMaJs+OD0w1RXpr38N5zAu2khquAfYvuZrZjBpH1W3q3nVJgb
KAFhdQGyLTf/FQc04xSwAB1pS6DOboPerGYl2EXmnlGw6qZ6v0j31Nhkrfs4Kj8DSgqqPzYKKn+O
IC2IQEHhlH9Q9OWi05aX8OkiASprRvfZhuEyBbexOCKnmmNBI6OLnT79knPNhqGUOd8jRlemx+Yq
SNsPH8Iwhf1WM1rn8o2JjUAzV3G/0tDBQfob47MdRIxzfPI1IgPn+bqH5h81eN3zCzXHY6qcY/C8
sWT+mU9AlhrWjR18MHhRD5Wt3yKdkFZuHtkTUct9kzb4YW6BfliGLlN/zqalxkgpIAJq7IWg9un7
BbAInkPIB/+FeNKGDdRRJ29qius3kNNc7eXSVKGUeX9/tdsnOsfJV6bTCey0QAVefm4vNQf4Rv9R
zlo2wV0oH1AHg1fLX6ygYIUlvp9deLG4xwKmG1IChdBWTMYUiowJnK3mKLzJai18lBfG01MersVb
jkNrmozqAvsDykO8Y7vkq4G7g+ayzpdNRwi9F5oFy210h6BZife+Zb6dMqi+b3jTHlxEEFCEXeId
xope9QsxOakvl2QhBcH43Qyd5vDea8jhRkjeRumJQ6pDpzP2f6ffekRFlyNib3lhAyYGozeRwUyM
eUvIAqLa0qP2rfytl2AAEeMRvmpbQuv18EU4DKa6xtW7aUITuTAOOARoMnxZjDUvBB30ixebF3sE
t0iI5YRONUIj6CBvgepgIweHyNWrcDMoTVJpO5tYls1/+/odbuW2J8YhH5OdTBVEjOyRDkoCnzE/
DQxS4zEK+l+EnE/atImhFX+0swGwoBcLzULua0fUwHenqtkAcaoQbsmqGBY6HQDwVQwBDDaYTwpX
PKazeBY5neYxpKDmYoTkx435RrErQ039sFF8XgQyzZD1Ry19465OM7zhiEzNVD3xuW51zI38Op8R
TsX8yS+t3Phi0uw0ZpAYrvArZxekLjw2n37O/omM7o0qC0BwFOKsZHHeUcwnBL2MCFhZYUmUlVXY
FZPfop43xkRrbHCEtCZ19bUZkYvEB4ROUKky53IpqdhDcfUhB+P7xf1WCHu2XmGpfQMbmg88Muip
EGF+5tW9Mk9GEwiNA64WTYFjLA7SmnN3ogOXz4XmwJbG3sKm8bL8IvpCXfQUcWm7uQ3UuuZtChcJ
6nBpW1F4zSMmuUy1/PkhWDUApMHSoCB7L9ewB3O8yrjnOBgX4jiK5Ttr24GWrnilkWwbM9NHYphM
39viikYI9jG70aklYvDic4OUlg7DV7sFn6i+swDdYkq29f+X+bKtjcHaGR/TzJZX8g3Z3klZMmnL
G4jyYakCAHipK+2Zwfqz7up7ZHTI0GV/FHfe63MbNIZdfBYvu8UnMzk+mWzHYXnkmP33tcBA0ZO6
BNo3InlxwLguzaK7YKsrTuT4Lzs/j9WWD5WXx26CNYJljgA8h7ExvJG0+q3fu61K4GHiSXvSppQD
dxDGLwOh6zF3IvhQY2rM32d0GFD1ILChG+7eiKHuyaZbP5CIo/AYc4y6wPTiWb+JDsByzZ86N3fR
reAs2WCPzRxkffFG3NAGeggZhRiZDiSaJp6xoAccuza5OjOZMct7HostZEy1NS4P//GHePGXgImH
x8h5SLyRRPqp12Lsmqv8642D0X1PlZlCQmKQsmhgvKNfCwdx4b0RDUxDHIBLY/34YYArFhxRWDwD
7sP+pm3QFlgTdfn8NV0NJGimnBovPccuooYLqypUzfIzY3WBeZ0+NsmindLxiQAcNzxOgJPu8KEy
DPNkecK9ngukipzrWXp9QyDWs+fXixhKB9bIuiib/DNFuI4kcIkQnyfoq/4ZNyQqH5k21o2T/8GC
b9QFQnQkx+0ij5zXDZXW78t9LQYsAl8vF/cyKINbUE2/Rjf1nn7mymg5tcOjulXuzwsyvOcmWjGe
3QUW+wObWLQD5xfW0dn4sshjdV5/EbJ5ZVoWUxPUI7WlKw7u1xoIJXTelHvn5JJshyXUv2swVX+b
W0D8Dknd3vSqL3IgEqCoRbh8ndP1J1roO3KYyzloSHgkYXVl6sCb/sMhnCPliiH4JXYfS8E31hS+
OsnKPH/O0d+oodrmG7mxUQ+Uc2wPzGHQ50JQnsVxq6k3wFfYASyMIzHKR1u2mZ86zsPPKvEBspCk
VLtqy2R4rvTNKEDC7LNOTdr3UCGycg0LRhGJyISzdgF3AboqA7Qj1gl7SLnnhn266jLxzJIq2YnC
bwaAorrZV/FdpZ4Q+dhVkAlSWWiP7RvYwezXiV6cNU2HHQ3awLnouJDljB51G8UNYQf2Y4kBSJ2C
GxxkEiZOj6X0Vc+RDIs3ZYPTTCGIY66sSy6tUfaOgukIKgKBmwcCueS0uuJomAjFiLjlKFkJhtgO
DtKojisjtZ/f/NV6HiJbUqZRHeDgwBV9NJAC2R0ALGz1tL3VfJsvgCvAvyf1rBYMe/0EXMNJMBYm
i/JQ/nwY9qSZ5VG9hxriBb+7MeeiNxCYihR6zJADo1tRqs4DV86HBukU3/LmznyXzDi7EVTEQGdO
fE3IdMIp+oI6Ql39maGWOVALKdmpTxRCeESpHo+y+BRzoA6k41Ce94rGszNZjq1o7y81c7RD2e/w
2jJ0kesDOekbHFT0LFQHTBP1X77kdzugYlsJHxp8J2VrG9pCQqWCJtnyKJNE59QHWdAAW4hnbImZ
3YyQNskAfreK1lrwIllpL8wf5IkJmBwQkKcbFugr6SUELQThjV2MPQhUJ+dcbrcqd+03cXKqwOK6
YeBV0hmXYnTh/q6OiM7RKRJ0m3nE8iT0UONkAs9DVbtHYKfeHg6PLauZTiwC2Nn98Q3K2NcrPOSL
/rHRtiFQEyMoCw/p3H61BG/MlamwAJQEpS43gOjWrDuKeZC5z9PgcLaMrPbEnJ8Zr1qX176B4ofI
0938SjJf7ke/Df44om54Pu6fg7DpR3HsopyzD9GuYPpKsVGKVYgECuew6RnoN3cylu3guRg+3iPA
4IB1g+ppNTCiAOECt7G5ZvNm3W4Dgy8AsjaUgXNEHRoRj3zpkUttZRcoERUWCcTyHzg3Q62T/ig8
crv3d9Ne1NuYNPHT3tElQwMNMEtTYhjJ9AuETT2PEOkxpIFqcM4mrHWn8SY2/WpnbPLZe1eUI5bK
zqTeaqqLzHFp7LC5rnWEoZP28vql2en1I/vqylgY4Y5NFBfU+YGmHlNM/dWcyrUQmO7HFpCF/Mnr
8oD4j3+atr+MQp51envGReQ96hHqTjuwEX9Aaf7Lk9mr6wFPmxhgjrPwMgicNwZpuD1miiXsUO5J
y7zaaJjTSIv7CyGRTIigGc8a9cRe+CfVyzJ3ZAibkAdKutSzzlX/wqUEof6xed/IDFIwFABGM4z6
JIlH0vgnKzVqRmJ+wye/lKuNx0nO7zzWNnBY64SpBnznAaNB2xm9AhJafXEGUHf+7GN2f/STmOGd
9v5cJU7D1Cu4SOpA2044CqBdfllDiUdhAwsZJEipcCUQ1SsUgjLrMo9b+wI5Yj394Y8Js3XNszUD
SNgbN8NRtp819yUeA2OF1O/c+jWslTU1vM9a/nqfB6y+Uz4wVmC+gXfpaqLN+wtBtNGifnW/Ee07
NBRqu9cXzmwIb/JO4B6UBbff8unpW10+UI2Bg5jng3TeA3iVGNIFPVEZPMCyGWF6TtLg5RSIC37j
b5hsjPIXPrGEg3HF+IWoZMxsejCzcxAQEGJxWzK338TPBtgsK2fDcyV0W26Gz0blCNiDzhDKAxqy
rN6uFHw2z+3n3CgMvtMH4khXWCdEWnzsFyfSSAXhyF62Oxx/GJtcgGVybFcUBX9AaqllYBVEjRhQ
1nbUTxKJPfinSAMEA+P2kbzxkqg2OcwYKamtnbAA7vCUeZHP1lP/dhwapQtuTP0sP8pk9adflGRA
jlSk0eGqi+YCvdjKScEHXqGCBXs81wMbQ4raa6pZS30U/HkCyEXT7AcgFpz5ChKJbmYrOKcN3J/8
WPedzKUjBPeYufKC4ZzybeW1ehbPt8msx7tp/Ixv5CE7p+8pOr/nFNYBUwMhhOMBJvs83U9ykYKU
R2y4cODjabsyAmcLdPxLNIJlxfSW2jUZYxNiQdQdhJu4GO0gN+unWBHQftMuZj8hSyBQfcxn/Y0b
K7q3xQxFU/gfLWn9Dv7oOfq31GiJw/+sL1ngWxKCa8fird6nPLOL5B5fGV5D2jdrDCiUFkSKQ+hQ
bGNPjlcUn9jZVkYvJtjhHw+Z3E+ZvE0u9BaXM8tAZKMVe8IbkXVI+krAd+e94iz3rcpOjsiwyaD1
DRtvukfdO+pmEIgJZG8xi9fNxUIeQjo5GnUoYa/7et3G7yWnFtFvzNtv91PuP6bbS6Nan/99zatN
KBb+cxaJL0CUi4SLe/Zf1Rqbru6OmFXwIFCTtKR2wv11BcGcIkxYR+Z/j+nlgwp7Vm3bG+D7qpyp
GNpI7DgDvdGCHCQWQ07IwVGQp89rEeZvLpJDVLlvwCeQHIIu19Ld+pG7dQlmAIjME/gMEIESzYGf
u8G8mQRxzqgpzGv2QR+zOv+DTP6aPehTDlpw8nHr7+a8ryVhborHgs5KBYRfrDOyOykGd8I/9VgE
1lrZS6ytbnxlclLWDYoogaAfR9TJHv4cLRdxShE0vOa7QVqoG69omldRsmCbOqjpjCdfWhOKoRNa
+40Wbrza9vrqsSA4raB2aYdXY5gmy+KbO0ok8td+yhPxqKOnPRR7+aL/gpJAubRHUlNG9zelA9/y
qRknynDzLLCNAYO5JjgwgChBaUB449rIWEI8kYtgiPQBaS5EfCKYc+YpcTY3OZk/WHki6FKOBe49
kxmJr1NNMgMmnEn3U/1olpelgS7PIHng9BSug4F43BkpQdbb+RQreCX+jsgXp2Z9N1+brLni3bJE
V9m3M14Fnvr0qpSBwbRWfL8xPPEyxhV0ysBMjCCfHhIlvzICwjd5msZbkLGgsnvGJKJjXhmXvo10
DhXjQtxZJEgxPsSXZps48iq6kshbHbs7YV8EBA6baM+eIF71ZWOXnrnQf2HFhrGfJ8wc0bFufCoF
sS76NPYLbiBhWkMHECMWVXjX1SvETk7I4GGpldvHoQl4W9zWEdmyNq0DiAouNLXM4KMeyJkU6K8l
f2ohemm4wreISC5v5l3mZsq2uQAGqstGmea8PU66bLnJ5hX9ulBjHzDyCFofLTDJAyiHOegF/znD
tQNnWC0Z6sSdvE3fC3B89hYJN9Al+26C7h5xgaCS7BclpgbAnX6Ry245F5F4nkjJe+X75+P2wbtD
0pwQLURKhbCL8nMpAP1/Joc+wuASgarmvmfSTkQEVCwEba1bi1j5+phjat4YK585GfsYMh7SO7nk
S/rWV9Kh/SXwJHHLYw/4pmDLgR8lk35MeqC3qCFthnWGrMGqYkJ3+OryBERzA8W9sHxVi0e1JiWI
WB6Vpyz/fEFAfuo7vYZKvRW4p7TYaThxCKAzUxzIGGNHvu4ZBrU40+pllX9H5Z9ULQlgyMJRVZ7j
g8a9RlhTitls7OiqAQTB6qVF87aNeGPFt8icNoy7ev+dwgnEKKX4h2TWM6UAmXKUJtqOrhf9iB8a
i8anBVbrOf6W4rDsWTczP8NaXwbv4juMt6LBC4S2mhmpW2YIe6xZeiua4KV6KQRhjzlxkuJm1lWP
5VBe1sW5hfh+uDFgvOnld2thsmSyTwBwP/ys9hlII+Z7bjA8LPg1ycheijdIGevnsSCph03P7zpv
1OBc2fTePix0IwWwabSFIxBnZea2wirAp9XiDfIaIjc/U5yzw4fOgYTnND2/NLfp3TevF8kG+xfD
dj+lVYd+A/VioPHCHAIMcbAMzxCDViR3mYirFZbPoYOCKUB0Ve+DtMbOyU/nLZU1730EJCitILvD
wKXNpjkm7aL4FkdVZIZSFLI8miNfiu7ZBToNSIowDTJiwcIZFe8yXSTyokRslZLJSXrA3lK80Vj1
/lxTaGJUroZdG/c8XiIkQraWygQDSIcHxRw8QJ0jhQ5mtgbLsrR8opeV7Yd8ic1bY60SbCFPo54y
0xklTSNG8CHIt/cJTHgwLEjXqgEZppm8/S64ioRaJ+OJXN4c4uNEPiHlfxaz1a3sAM2DVBpI68u+
+fpA4+vaApzQqHcq4Z/MgSBEQExI3B8cCVIgAZ+zgn9wec3N3g0/XgfOMmrg93LjJf1R090ePeyN
SZraB+uDUGAq5rPwYU3b10kqg0HAUEtbMgd+xPBXY7MT9UlX+pnyPeAkepzlqrET4yRV+IvH9RMs
NCKv+IFHwox0Mr9WJRLyL5T04yrXB4nfBpLisf08j9mt2/iglR+b7epzS8DVQBzRBJOWmVzba9rs
htovNZcPmfuKgusHiZTCnITUGV59huKHsuIbubaUFdaUmD46L+QYxPyd7Iv/DY7V/WVM+CVe782A
QHBOp55IVKjdh1PRh6YsBTsr7W5kj8my/k77xQdLr6Kei0Jzw37R0avzZFfFx/opHZV2nnIWFUGb
kMCW3zqAhQH2AN8DKlHtN89nmeim9KBEG46pN6jcQF+O5xAOGJXrjrQvCkM5zLDUG3PE0x25XYOf
atCVZ7R+A1cOLFhImCcxd6h2l9ng0U0IUK0g2i9I457hz817W/wcVNxdsELysSc67VwFWY7OVsXl
FO2wcIpw7gF6kufz/IGuCJeCN3xXyFVcsjXIpjilF+K5frikbtTg8ra7EU+Q06o+1BsbaH2WVxoS
UHPabYRNfKgXfL897MIeyMtQu/Q1QjdMQMCq5eeQ7NrMhWxHZMjSg8xVmCBbI1H6hFHkH2fn1ePI
kmTpvzLo5yU2tFjs7oOHVgxq9UKkoArKIBlUv36/qAGms3iJ5GLQjXuru7IqlLu52bFzjpGRNea3
ORJVjClWKGS/N5kpd/XoyHt1KhzXOPYohdoFij6wk8yOKSqAZBGcg05SXx5o5Ir9x5a3A8GPxk4Z
Uehjr2v468Hmm4iyx0+MGpvCGR4kthZA21s8Zj2aSMW5njEIDGPhHwQnW7u6U+SlhH+INwELgTOu
tvhYE/MsRtqGS8Re+T3cyywR1IuUnp4xJL6galw2D3LPys0BLt1WovhKtIC9yCAYVxqZMXFQGi60
8JbRbFs7RrTG2ws86TEzdaeID03QM2DWHWKeEnLfRgmVLi13KbSjxQVvs1Uy7SiJli56+jWte54F
2D4wKhSLZdNY10Npdxnl20UcAnCYJYMsPnFad1gVxCQogGbACbsLoBgtvQvKOOZMYOhOzAnhl2Lg
MHtk1acWVilfkthDhr4UBU48yP348UaFq2AVFxfvytFON8Wn1bmBm7TvUumeLXe6xUgNg4dVLjHC
acLO0jqrHN6pQGu61hDKcGP4t1vBlo6shykmkwva1+isBBBMppWDgO2GQ7NPrscW2Pdu+4AsA3na
cVZXNji+Oduds7iweFBjSHeX2hplBLWZxyhQalM4+1+0WGAsZnKrvnkQscSe1M0L70KcD9XIHOOC
69EBOPVYBAW4b6LgFRhfczD8ssspdafaTGiYXy50R2nfu8tbrepYaNmKGHdgtNVUyHgKQZtoPUaQ
53aphGnTNw5IEgfV44v8yVE6WCBQUk+WILmrm7tJ7W+jTTnDkGgfpcgCeSdK8LbS1PBPxnQs0v9Y
lnG6Hdmjk9MHRtVsngUPeAMnjlYYJuJYIjGBSMfkmNkiW3zTHWwx5CLZMmHoDGbZqWHLDv5Ql1T/
UtoS4ylHrHA6p5Q8DGWsZzxhoLlDeCNOIVATdiKxtnDNdgn8+1FzQOLT8EznkCgtqrncpShCnsyQ
LvyPUzAceMASQwtUH1xrbfs3WFYtZrlMZ4rdpIqF+xMipoRloPtQTZrT/umTP4LSa+NpTQOFXj0G
G9JODTY8QCs6OFNE0AQa7YL2Uc6mesA+xdEgpn/LulMyphJC9Mf4/AyG5TaC6+ih+0ihdybYfwP1
+AoTBAQjLDKBbhD7hD6DgxBtMnzECGm8KAJgGybc9fu8wW/Im1ZduiynBaO17259k/gCYHkg4+nn
rjukJHgCcMIuvzf0SQfXmDSPo4ObIIaXCbqgKyXEN1mQVmHYEGHfBP1anUHxIwiczuF6pIRFhp9I
uR8ugNXVOc1wKLmwPglTV3wloxuyWSDUIrsRpKaJ0d8Wkc7XaZFLMpvmQ2lr57l5CmguZdB07xd/
VeQU4dsuceji7NqMaSzCU0yJaM6uCdgzI+8EjGH67ZsErrmKaxP3FcJQWYGZTn1UebPHxpmfmI8W
NKYfcEvCsgt5XBlqnZ3uAMQ3hkpQss5xBY2rJYFVnWlEHCZqrVwNUQ/tLL1F4x03iF3e4IxP+Kvx
UQMM8s3WnZhzHFXwqupQ47O1ECIrE2YJ0EzbLjLgm/P4sWX0BhEIUg9NNaqo0rlmxfge72oNkIdm
nLmh0xSWEK2FKuRvK03UEzF5ILuCvJKFdBg8TjR4WAn6XPrac0qgBYCcBUuHRl8Fva9GkChyjimb
DMPWD51wQfBTEzjxU8doFrCI8h16weHqOqMjsKPFD8pmtnBuWuRbdIg1W5P2gObToy3AeU5uDZ+i
/8iMufVAIcjSQl0d0/ymtwYU0adRSn9k9X2ZSe1Gbjyw3kN817IOHukLhT/mVHXbCdeGTjm3VdI2
As/eV3zMsO4052iFbbwaGaF6BguI7Hu0j2pafDwN2fe0xtd9TcUkOTS+Dk2ANJ54yhxvdEZSiVgi
gHyLiBfW2b/+43/+3//9dftfi9m+9Z/Dh/9jV21b+9XufPo//5LVf/3HrzOJ64nYXx84Ki/qn/4f
S+uyKozdTunvPQzgtgliG218iRc9C/gaOl77MMOL6PeLqi/HbP97CLOl/H1RWZlu5JvC5GtWTYOz
JTIZ85ICHTB7aniOCB8Ypx/g7nwc/E1+zymmJnhXtbRDxreCkgJrGiagyaxL4JFR+bk6v3kvSn0L
v81qrt/bj/cytfYP3b5xi3jJ7HJUtTbGKyCRQyPie+Dg31URAnwtURqQza3JScQtkEtoYcDoxbu7
eTc5up5q/eNuqrMmn2/HUulvIib3IaZeYQFSsFXBb2WI223sr7XK3WqConMkx/IAG0gjB1e7AYS7
6gM0V279/hXlelT28yuSFVNRTVnWbUl/Gpa+WZun3eOuy3ULjopvug8Ymma0rjROJ9oXtgxVd5s3
brTB8Yhd1T3e9D58cw+vlu/Pe3iaoW7uH1f1ZnIPDBvfxhWSFMW7McvCQZnaMlLMLZHb36I3V60H
df/25E+Dzpfn07bS91x1sQL7dJBpnzDTkNyK3FpxVu6by73aLgwrN0xVsmxTk5++/qJU5Vs1leR+
Uc+6DDWtOf2WmOSBLoPjFJfQNxd8uT8VxbAsSdVN2VSenq84lkXDaDSkfoUJAE7t/U3vumAk16UF
kI5oreFopOHMF5M7SBTUuTxgVtQxs7CdBHhHKXXo33t3IDeMc2z/RC/nKuzwzVupb+L5I/y8yadJ
7qvpXd7I94Xc3w6kOSTF2RFgD2OjAaIl/zGHfgwJFngCP5KWmerjN5d/tSV/XF59GuZuWxf5ft1y
+dJubmhCNB/hIjsB6Z99hAeNjCR3N4EUABexkb659qsFoaiSKhuqKkuS/RS0V3t7KZXnA49+p5K5
f1wxrakcBLJk/h0Ovuab670Khj+vV//+j/DzKDTJ3spc7zjCgNrUPTj0enOJu9sALwAOOahY/ptr
vny/qmrqXFizNP3p8zZMWzquDju5f9L9G0pirGJ9E6qms+qp/f7h49S1VGfdNd+sffn1s/7XdY2n
7yovDduQjL3clwJ2N/NMDCRA9VgEbEjdw8TCf/Lw5jx8eQjXYdSyFNMy+Mff7/egPPTHmTfcX1kO
7YFNjj4fV4AEf6w6lMM7BcR9c1H19YP++6JPm7zxMC67jVzIfQxIO5AmcOytJxpuXFycHBLozgH7
+0YHcVwylHyJTPcc9KlPwyXNEgnXUITM13eb+uVX10zNNhRJkm3l6UzZGdbBWG0MqW/nNArwzjG/
6EdsP0zfbKoa4mKPsEJVLX1Cvf59xan1inoOKGwpRdYN07CV5121NLfLR0Pm2njfOgoiERMj+jXT
U4vWNGZQKiMVsT7Olj5Dll2FeTFqMo0MF2yHgkj7VJJzVlBK8p8yokeeTj/3efv3ezTqlfDbPT7t
RO1Q2JpW3+PRrcdVP8KdD1WWe1G83fcqxASCMQ54fCUY+DmMq8WxGqNhamvIphPGgzmViyUFLvVw
JLJFzKwt9+jZATBwYLewyqSNevBgx2fTCGAqQGDAn75DOFj75rjoA91vse4fX4cInDBsf/f5pVeL
UlOU+qQzdMuwn466pXY4VLeykmCIQI52tgO6rLu9X9jUaP51cGzBUm0w+sWHQSxP3QbV+ebjmMN6
pRO3VD0In8a1hz7odm3RQ4KoeYW7vk8N3cGR4AZycHKgPDNKiAbb8g6NDNUsXoXd5S65t/gppWWB
hjO3aoPEG+uc2k8bXBXA+DigyDNZlZSDJPO7mT6+bDulCsGwppDVghA4WLTGceykh8uw79qyZTW8
YQcMHtZAVANE4mKmtZuGeHSC398qOCVw3kDp4b0kVInXmty+yndtDH4LfKIZ0Quuhcvs1t/Bwyu3
bxa9+SqB0nTV0DWDOCtJTxtuc1gqxfVuPVj0zDEMR0WWfNfj+CY0qdOSWZbokzPA1qBeWq2FyAZT
x838jQtTa2QnEGAjeMqwEVbOIltlgWh656yP28FlIVrBxTsL7+7S1/Y0MR7Xbh2F115mcxdFGMSm
65vHkV/FD10ldVEkxTI0u/79HyfV9fqQizu2BX0ESeU61KTwYDGLufBXfcsMxwWDm1ANn0J6o9Hv
W/NV9Ph55ecXaZf25lAtyQmbMsY58bbG4UDFdAiev19JfpV+/rzU03FR7HWl3Bs8JNINEL8txWVo
FrUG9hGzeIPfL2e+yjZ+Xu7poJBWj2tx2/NkqhkBTGF4sOhQ2dPR0z7UEWWIYcEpEAvaSum5iqWP
EsI59zJezAELAMGhh991V+k3Hs2d2aE9XJr+4Vvr6x0ZDHjh6UXMakG6SVPEglXB8XOLVtlFhn/q
NvrneXVss031RnNjezvDbYyXDUwhncPkcQvsW8CYtR2aIRJVJqx08HPo6DdxRK8F6hDuu+XSW745
PN9+gqfsZG1d19Lyzjt5dGm359c94yfv+c2hTAcQ+P0DKL8val16SkmUq3ovGxdO6lVTIXgzARqm
MGJ0xiAztchjZp1/SZaYg2HYk0JedKT02OFwTt7cx6vDR2cl2KZlyoZhPd3HdrOszoZCcEZr4QLD
UPjg1OAbTEDdpdCCO4g27aaZaRGux/k+hxda5kyqSw4ZHiFvlmW96p5Pwp8385QDP87Twj5euBkj
gFpwbMEnuI4MxrO92dcvkzPdNFVyEstC+v90IeVxL8v9/sxT29BMyxP/uLj7OFg7xQfOkMvk3ZMp
an3KPT+bQellyIpGJio/x5JydyvURyn1r+3BPTbFFJ2Wa9uE5V16dwY7XGPQ+zPXmYYRQnKx7ShO
Tq8dl+TZo55xekRqimiWjM6RoM7gfoo3okszNJxMVJ/ZIV8F7Y7oNCfhNBceDKrRIVKcWzrR07yc
bNx9Vg9RZdDHytuvYlCYrzzT5kx+FNgNnbyHv+wBdI5KEGn3BKAr1p1dDwOJwTSe3Dke8prYIKRs
Mp3XrcFTRKufcKE4F2wGPIwg4wkmbIx9ZvCNvBOfvVVcov+wOx3O60cg0lOKrOpQu1MS4IDYFXd8
r7VZH9etU0Z2sEdRtdwF+zTdbGK6srSacLwWY4gneEik0NZwWh9PRf8SLGvrG6qi8NRVQvAIilK3
G16T71uBdYGgNG2I+bqLCv7qhFoHYLoMaT7w7zmShFLxaBRCtxVKChAZHUD5Ygv2a9NAdyn669bx
QxtpIwB2kueLu7DpUjlVDw+BLfo2MbZsSJ8OqGJeTxJu9g9xFw4Ro2SFOUbr9fn9Zpcqr+I1WIGu
G7au27rxBF0Zt/tO2ZkLqS/1/UnmqiIph4giRDLaNs0REjIBbyBRsu97koQMgnVKOFOc9Mte+VFC
Wclk3xQwTRhFJtbi+xQiUfs+ugNEAUGW5/Rh6mSrrhQ6nUVmcvqv09bMaK2daBvcRK4wN763EJ1p
GokcAvdksnT8zq0dRD15GHUYD0dr8ytoOAZob1j/6Q1JZrUSw7rnALvPPUtB6coX10TGH8qdIZwb
jDXmVi7fxbgAge9rSZnHTdZCMy4En64Sast2k8HArCcKL0IsWE/CnwySMOyeg25bCtpuLDv9ZeLE
4S4I248x1P7h4OJvRcaQtTzbRDbvYJLr6ac/MsXAdNtO9TlPDO/RldoJDMzuVoxWR5G0G62r+DY6
7W6ZL0VI4x34kWPw9++o1pv8H0Hgx2d8SoVtfXlubM6NR/8KQ29QeTxZnpXxBOb7aCKLXCB17a4i
FAEivY+A3cX47n70nflVtMtwNfz9dhTzVfQ3dUNSJFUBGLKfov/dPB2k20p59Fka5ZxuDFO3/Xrb
39xirA0e7NTx4dv2sQqQZteA/73uLDojpkewkjCZw4SNX26iu8PL1M8YZZn5YrAlwBnB6Owmk6s3
OaSufxLZXpAfZhkMBwpwPQF4iu5/vBnxcpwvFv6d0Ys3VxvcB4TjayaHCLGWo2utNhfGh5wa8a7H
NkQTkFsBc6qaR87oJf4/47t37i4dGCUndC4pqXV2pwzCzTFcJftmA7cmJHT0IcQj6TS8Wz0h7NHU
JyYDe3LcSBpZBe4FY8dDx4nkYQXd2mlM4HdvI69ZZ5dfXso6jiEZpqnc3IVKq5UOEQeLMTRen75N
s2l8mW2FXlOKeKnRVgMz2H0AaC960MMJYaSN+AMxnUGcoCZsmGzIcJ4LHRJPD8CcIXcfH+GdCWQ0
vQQKhsrfpsjtsfMkJF62rjViivqxjaA1I87su7hQBjiBuEV7fkp0mo94eX9S7LmnZNOfeg2Xtoz7
mNDT3Io2bmRuldgtmlftSwDjqb2M9zlkG/7UKVzkm6CRoLWOBqeQvZPcxtZDDCCYIWapFRq4L0E5
bpbJ9AF/E/Xs6VOP0NJTRVRDLDzfpGGq9HJRGgYrUiHZ157rRXWpb6Tt6cQmcdQcr2gPqygKGXlU
zeEXgTozJThtfMESZAFZAQ5GXWKbU9fOVM5uY7TADmRLtY+ZBdIcZnmjV6f388eOG68vmS97Yt1M
7l6JL6jQR3huqf604SmD3bfqHyKSsGMEmTeFoY4dVlx1qgnDRuFwgB9MdpE8Ap/kj3yeW1XTFoSW
ozvKfD/CGO4iOj1mv129lbd01+2iSz1bttFmntqIHv1FG46es0ioI5iZBRESR4tN9xTc+1P6uIyF
IvNyyyYDbD0g+E1Ui4LwN52X2Oh6lXd1tAAQlEdlXPySi+GTGUEoCdeQ5xPbedAM7K/7qDUzGX0a
fsjhNDWdg4f8ksnUmdo+enRNv042inKH1W9m9y9Ic/5lXjQl34y3LRk/umNgDSmznI2nYGeBy+bc
uFCv0g/AzAEtin9KNQpYjO/GaLvbEi3srXNztmnlQ9QI1j3UhIC1dXO113cu/a17j6R0/X3sMM0m
glzgQ7wc37IiMZLSp9/qoMCJSAxIAnqyJ6Uk+/xhqfagn46wDWzE5DZelV8jnUE8CHtufSWMISd4
Zj0YDFI1ix4dZngIDhm+OgEZDdbVuyxGXQZVADOrbzgOaAgRoLSLmF5pFF7DacdkJ32zlb6Xmd5C
f03YD+8dO8SHNOTXtEwL5/eoq75K/S2aKzaLW5VJBjkkftSzD2VvHM9F494/fOGrKeSF60owDLL8
M9q42IqN6+9K6jvTXGRPjiHSfa+JdiZuN9z2Kfw+vKlFXqKGP2/oqRg0y8v6UlrTO3iBXmcUH3V8
V7ujLDs5Pb4rtyhmTG5yhDcVpFq8ZxEfO6HT/m+8GRu4VLbBCS3zn5V+uVeVcinxZs7p9uZi1g+D
XWGcp5zdZbLLeloA5YnsXXCzqVXVOKAHZvt0wV0MfsgRAsQ02uJd4q/RccPLHp47azu6o9b9BOR6
c7uvkjJbA1oEV9TpG9TA148PuToeV9PDBZzlzApWa+eXXa+IqJkPijCkaNeSoWcn+5lpIm1Vbj7S
YAxSe3CB4tM0YG76hRxybjCXjqY3fgUKdj5YnP93oAUQRNu2LMuWgIT+vs1TNV3biyu5I2o9sUHb
nKwzeLVNas/umzdS/1VP+Y0iGxYQP7i3phtPddVCb5gLs1LufSUjo6DLbuAu2NZleMJw2dU2eACq
+tIxAgvWs2/Wsmert+KGpv4tPswVjtENPr+0nIw3DQ/lRQH21709fa1yfWrslAv3JhFBUdu4Z8Yk
BfV5vmbWFKmtf/RugzNMjQbHW3s1ZAB0512b51UZqMg0BDRdJgAYZh0cfqwZ2dwt7pol3/sknn4P
2ijpdFaJJPFJkqIo6gQrxxMcO44dOzHW6Pg0+L9/pddv4sc9PJWi53PDmOoH3gRzfBeDC2BOc/ld
Cx9wKl27+CUjhDdhYp6A/w5emWKiGF9uNc8BjRmqarwsoMq8uamXS+fHTT1FxbtSnC80nusXo3Kg
ZpvU50DtPAKmpkFSd5yu+2Zj/GnB/GO1/rjkU9yb6lVl2yveQ+JPjmNOZ9xEb+HsJmwnOIvA87y4
exdLpg30uwhHncGbR34BLyoWGIRsyDLp9zMGZBgnfXs8/MFpkS04IBBCoUuTM4zK+Yw6na+z+Bpi
QhrJseqcnRh+TT0w4U3CZdeP+fwaft7G06Y1pqfjsdrYiPpcUiqG1pFoMGBe+9jRI1E8bBBGzMdM
VZ8ZLaRN++a59xnBo0LYXrhlH3dC5xqYCTJrF1swb2a5mwTleweruKhy6yKGwt6j2QQfSfJhnk+K
wTZKDfIOJPiBR0V/zWmtcPjLjgK96xxsDxzmRdYOu7DVxXxuu7C4hnDoPHzR3J0TQl+r5yyrLca3
vTkOzToQ/PY+ngLF4aQt9psNn2VQf5UzD42MfzqnbeibIVob0QMlY7Rvbx8QtwDqHiHPbDoXGjFM
ekT0EwSLgALYEw9PEV1yDRfbMSzQ20ycyJLKQyAlqEX7BkpE3ovYxf3QdmkbFIHtMhrc+f59pWmv
NpetsspU1ZL+eVKpxl0zT9ru0d9DgyrxLvHtCmlxPSaC7b8bN2gAMfG67oP6+xncZFw4Vp7ZPOHb
EEBMf4QFJDSk63QFMFE5ePsUqtO+Hg1lPP5Qc4sJbkTHCWChe2v9fvevwA/F1mVTtRVFpSZ4Aj+0
pX3cq9fFo3/zrQ/YuRcGSLeCtOk4V0FlHJ+DnXPxjWT65siQlZfv7ceV6zPlR7TeSIW11PUlS+Hk
VYL1cHey7OpMJrZ/gC+H0zEjRJyBzXmyYQRnp7VwmOYe7Z28cPNJ/hCBGAZ+TlNP+AuRl4FozXqg
LZ+MxxERWg46kPz06k+PtuX1MbMYgnzUwuSDc3S6MWIkt+2059+UASwUmd+CXgo886E6wGBxzA+d
nRTz8zAZhF00x64bkiSiAXyT7fxp0z5vC+BSm+TMBsL8A5//eBfaFiR1c+YrXJ3Ku7iAOqJX43u+
iIIvchnn6o+bzXjt80mYcfTm8vqLrFlVdE2WNFuRSGSeDi37fl8ut3itcT749yaJ6eenlOVbsHNG
ukdr73Pn9+q5oiitQ1yukry3E+CDXXDBJeTjuPQvwSXoYt/BL+OtG+/dLv/FEVrcgQLfEXxeBNW/
bvfpOLspylJZldwugjlPJ9OgbG/hPvm2u269yEL/utLTKaZVd/lxq7hSXUxkmRXLiMqoFL1l6+FO
Puu11+tEIsBpiEqSNZygCAEWllDEUjZ/MitJSF7uE9B6/PQJjC0v8s/cJ+75vSgwnQ6LtWD9doI7
5Zu7Eanx3UB1ph3E13YU8LtBpAnRcIKgtYikCNCw8xlF9Zx3gFu/2SyEkwazaAgR9OwZeYrs36+/
jhuPb45Hr51VfHDCOG4WHdXxHo7X3Lsfd7f5oQjLZ42vfHSu/dNZfN8D5j0Ff6ZwoHytQvMAYx0L
F0dqDqbedzKiggHnS+bsCEYHejqy1Bqq+D0kyX/g+qfdoKqEUsnSabNKz/SO83JzWyyqw70/yqKe
VU+1zbb9hnf57B0x4j/3yo50aDEEcLoanqR2pjn+wWL+FNJwtbnTswJBWXspiQ5wlGpSFLSWOI3I
Hi9YWiXXbefruMCuB6syHS648Iux3zGiC4J+tbOaZjgP4xyMybFqOtt7c1xBKb04xjGY4wbcgJWr
Ih3PagjTYkqNiXTBxzuijbRSEa4xYcCPe+i3USe0F12HMp6DOKXYb3/jkDtsLz4hvYVo8E9ld48y
sjY/ZWDRPqU8gZKv7MJpkzlOM/z78jcn1atm71/v9Wk1G/uNfQTsvvc5dmsY99LqrWYoD2Cyo4B4
WxS82qaqbKtUK5B1LO0pquzKvWIcb3uKgrbKYa9kgJoE+QetsM9exPAWB2fq6OjhMM26/eA1TL32
u9X0KhFVVaXGu1TbNJQ/iMGP0Hq4Li5necliwlkuUPMssZwBcBIlSRDdEkB19xJP/a8x1G1aqcB1
b1bzy7fw4/pPb0E7KevTbcFLhyzQyAmnaD9ms2LYamkitYb4lhXumyxLfXFNOEE6Xm66YUA0fQqQ
xU0yjpvd5tpfpoPRBfpB6dDkWmcdq/c4Op2b6K3b9B7OidIK6lBBIu4Bzofhwk8AKPcH71t9s6t5
4n+mfn/dVP37Pz6EtlkqN03bXvtI8lHMTyov8zmuHwmjEB1swTrBlON6b3oQcIBqGAnDefOp+pN6
se7+/IOWg8oxdLHEJ5Ydnbw+6pGtYl7mlaXY93s3gJ0x7jwCJWBntvm8iJ5/mvQKip1VEBjpl1Vr
roZeUGOJl3AGadxvoT4arNJotjDg+awzGEAcuNKXR3A+DIPGjGTT0Z0+oyNLwckWn5Yi9tL0LFrw
8a9OS8289CMOG2OOQ8t3MBAkaYDtH117xNmx9wW8PTsMVawFenDiHdwYBEqVIMYN0blkGl0cSiC7
1UbgIjXxlSbuHhH5X8XRxzt5NLIubnJ2ywE+C/kguYfzc0YeEiMZGYAuR0g9Pk3cQsUcg8fuvCJB
kcd6hCgS3wI07+707knOiFxKd213XkyuIVlwaQqS4RqBxubm/+Nzv/naTw3/pXYtpUvBEnzk+BFU
Tparrh/pyOhDXrmX3l2v785N903d94fm+HR2/FxlZp11/lhlpanbm4u9vrLdYXnPqXalueI0BCkM
gJBYUkaVWe/Y7XW+0rSpUoWigO8qiNaOg3GAnxkUiK+tM0MZGChRUHGWLlp2kDpOSFNrXtPVrfu7
u36V/2kEJw22sgqB8xmcO0135cq2uGslQ5lB5sAA+l4NVa4CZqjsxDBtTkUYYhgqXPU7OSXrN9sT
yturD/bjFp7i1LSSruZxzwdTBWSraSbFpsw+RUu0FqPRLpqgYi/FJOH/5eyYZKDkZQbCMrL630UA
cOpm+48JqXsvwp9XUOkvRMQCtJeAMbbwoxu9IcBO1FKdwGgZ0ZUGaIll4Dd5jZFvBPuIuS1Fc5ya
/RTU/KMR/+c+pR1PnrWhHc9QDUhUXWxVBM0uFpTttZiUTqXbBiuX3A8G2H58kOSTeu48p9vtAj3v
Ci9sz2+BI9Ir2gnap3Cu09Rpdg/45i5cUpiSAlG0sW/qu98VHr1vXq5SF1H/WJSGbqsqxF/JMp9K
HflsSY/ruqjf7egIS6wheBsPoYY+pbobpIof34LuMiar+v30eXvlJ0hsJU0fRaGxsJgYQ3tj5NIC
4cPQDPhoBTAFoqYH1Dxn5NkbGsirc5cl/e9nflpPC3VzUcslz6xR1DENk37sZGI41G3RrHMIh9j3
14E15mvZESvoTSB4Vdj+df2nM1B+HCpZr995fQDmdSXDuRdshqkK3EVC3Gi12+/gDe3tVZ8OOVm9
76WDWV+VgD0H5Tf9nEaVW1LbLjq4LX2ACGLhNmEHoxSg7v1zIzV2sf9QHGrfz89JI2eJrETmYlg2
bIeO09RGzbjKkaSiAiPwR8nNRwdE3ytOrGY7uXeS765DZ7855DAaWsIDzypR21Hpcho0QgDRVVNy
8C3CBkzkk5viTk5UEtYYBxEGJJKOxjTZrkHvNHuEG9enQEHEmCXXwYhok1CI15uuAb9YnLwtV67w
UpMQIgq4m5ie4EwVxn2EhU1OyKUX3yPa7DshNvOaqxBLos7uOmZE7exJHbqbouh/26GVJavmVKcX
l8HLzTklO2AQvV3hzKLoM9Pi2hvOxOho4iteVHx2OjUzZyWiPM/OLl4f7mgk+xPN63UaTks/iaAT
bb0Ihy6XER000mvH14bT6V26hNPZKugY6TAYLzte3B/H3NY2f1wBgrHI8YOh6WBbf3QC6TsVY/pZ
KOEWvFXveBP9/jIkMqWplQYdkDhxWIoeVQT82pvYB1sHVqeVElmov24fSObmV5ehsszd9gCrwK+E
6BEcoyvVPQ5Hwv7Ky7iHEAb9v1iTDrkdtclfvIg7wWyTfA3/mIbSLQR3mF3DMKTM84YNJngKD96i
8/EBwOS1G70wbDa9YX1uGUvqR43MosJLyvCbWBt4TUqhk4jpmjhV+C11tM536HwcRTMMq3pthO92
3Qsk4a9d93Tsry7Txkmtd10j1AVlhhHTJZ74a2/vzPRmkA6vLhyfD7IoQDnW9+/h7pXE6uflnxl3
5+Npv9weuDzmOfSe81Xid76GR6/+4oC8pLdvUu0/yMwvof0PgvAj3zCu2v162HDF0tuhNkLmm01D
Iy9g8f3+bK/z538H1GcR4NaaHg5Hmyvdg2Q/r7ejP8n9TXcBpbgzw+9FWN2hHTRlL5632fTpu29b
R+zfHrU+5X486nK714r9grNkgM12XjOg2HpLJ+c4CWeHRIpa6dgiADyyLiSoN1fX6zPyt6s/naHH
xvmy2Go8/mqu5w9Mh9yRChnLI5pispnfXIBkMoQ2+3whhPGNylDyWlieEHDTdNkMmhhqNLGuHCyb
QwZKw4iLNx68NmEfRHsOBogxHDDk+9TqFenir1X5dAhf7Ntpb0Mb7yd0okdJRXr+nR3TPN9xq/jg
CK01W7rcfU7zbEBmlbk3f+Sr7kN0FrNoz4i9HLeeaEFkw01P7xTuIfLl3if+kKJFlpqueygXHT3z
Ao86touH6V30FbcgZZy1GZaQURhow7vgadVWAxp53YKvnHbdQCBoEVSaTreI59ckfFsK2MqbL1ev
qx/rRi8P+8utweO7meLUhb/wP6FNUpGeQ6vV08M9J9Gj2erU7fCaRllmezw8RPRVh7u00cbgvr7H
luAV3fu0BnorFNHe1tGioSg6H9ikdbubyb3Oj5MiWFqeggWOz+Q6HDfa+PES4UPICc1TxHGI5dqe
scqirVBDDaiy3sGp71If6yn10OwKAuyOjWKHo9GtTlsxe3B8nvycLCEB6nwmO2bihLh2u/Rf2u9C
xZsobD1lIVPtfL5sL7zxwSNP6pUG6caPuHTr0Rl6jbZXA7S4yr1LN18JIf9a6U/hf9+4L1Rjz4Xp
QFciu1Lifyp9MqCenkR+qtcbEnbiPqKcwYfgIboLFmPyLg979wWeuXf6CVlMdeALuFmmQ/uJFm0S
BHgfi1lrEdDeQCWPtwOeUcN5AuxmNN8tAvVNzv+sjpL0626/qupvUJIwQUXxJ5MSFzQM+zgRYXwW
fA4lSlcRGxA7CYBcqWZmthl0Kd6cUq+60j+/y58t+mMLmqu7tj/XC8IdXb384Oel0yPbCFoCB/Jd
s+lwGgMK7MM3Z1a90n8J2s/dpWnD3O7ua77DbpSYX5DvHfo1bPylfxNM3m4NtbxywUrqoHWYAf61
f7+BP3yf327g6dS4nsrquK5DL5NqoQby6plijgl/ijMH+3IN+HRJEF14w9awYtxU02uSXqUcGsOa
KMoY0bBb01/f3NabDfpc75cN1TYu9eKgaIamyoSm4SYnn6wy2EC7cCOCWkfmxTF+g+04Zrhj8NGl
+K8D9+Lzzc3Um/K3d/QUn2+n5b1U/iyOvYD1V20gAdaf6vbN4M+QqLEbrgOmdkYzE7JmipUZfYPw
Dye7C0c0UXFXPWeHPgyqt6jha1Tiv6pI+ymUbiy7utn1Aio9xoZ7dTn1B5dJ68r16MRtTrHfX8er
REOXDM0yVBmapPlcrJ+qaldV58alP6LOaZYDrEEsXEkx/VOuuF/VfoRwkJY9+Uv6Y79VQleszilj
ah4+ib3I68ZOsE5VXRQDCUdzeOzMZVmie1ynTMQ60NhrIa5aGqKqGfqywxRshGtswjfbXvvnl9XR
qNm0dhW06Yr9FI61hVXeShX2wf3/cXamzYly3Rr+RVYxD1+ZwXk2frGiiTgCoiLw689F3rdOpW2r
PXXqmfrppOMGNmuv4R58qijT6mYDzb4P++p6shtDHWhRIB2nhRWOcLFoBu8J2eRoBEqmcw17NMXg
AhxqH3Hp8bhq75H5NUMcNGzQqpr77lm/gMr9Xq38DNlI7sbRvMSrBiuhROg7tVFhhsR88WNawq41
+v4ueTNMt0ZIHIX2MHAPzOUW+GOE13nl/3sbvIBvsxpRllVD0kRDF57uHZzx7G5mrEYcG92FgPQq
6GMid2q106C9TaZbEAeIuNrL/nkIpqSYlGE/lNvhEdlcbLGds23a3ytvPk9DyXOvjk9+Yza9rEHt
zz9EpEw6vp+sfXKbh9Oxp1pABwg8ZRyC0NiaB+tLeXsqKU28+/Nd/+OqfsqZXwfB4aYdaz3hqmaK
f2ZHJCtricVZ/xKDvBhyNHV/0mfoZYWljgabgtajQSqJNkXUyBwyO4xgKCE84+woK3UE6ax3oBn9
70Ljz0U+gWbuq2IvZw9AIggBWfpPu68GEcuzt66W6ISTfWnHLr49YFR3Vmj2WlcapVDYVo4gehj6
liv7of6Xy9PND1TfSDOumdNmLrmH23sAk4XYghs9ujzWNDp/rdoRWBKqANP50irnCzleNLK76BF/
nXyo28ejvTUHuy4Qmf3k/CZfe/tUmgz611Op6lPeut94KmjbPmyzD1/BmRyjCfh66zSB9aNMjc8W
swOkYJnbfG/K0cP7T9qAEFyEZ8zZPn+hr9I+WNtsiq5RA94x38goKH8n8s1z0XSTeZ6qC+LTYXox
doqop0BIGXR3u30RTF3LHcXuhCV6t4K+0mQShj6CL/5q3BHtj3oWTce4NuFb1kyMZ+92ygvOByuS
BVU2REATxOw/b1ydX9U0ldV6uji6M7ptjDRpQDfbOPRNujkDptuKN344A9W3oaIwDjhh9gCNyDnB
0v13yHiRZbEa9D800xAJGD/N2F+P8aCpmhHLRU32e3crO7X2QNGLzKEk5UTouL3Y/hS79TKzt8gf
vgv2f+daf37609M5pntjb9z4dJrMgu1BK6KcrL3F+j6E2BvhodSeTABlokltrcjBYDuFI70J9Z1T
7X7YURZNkZSCvo26F7WiCUFoZb+DurzIi1WB81UEdfQz3X/qIlxV/ZDdcpkIVPdnC81flo7s9RW3
H7ZYmNoD7uLfnc7HJexBAAkQlw+YU71549gbLwLh72U83S3pnCR0qGHnSMv21V0s0s/FbAbkwWlL
fqNDT78TgVl1jGCIydD6zpDxSlMUP4jS2X2g/23tC+fYvvSWfEmysV62bpnVZwJJMjnoVN5c7Q5M
tzlWL36IbcAAmi6JJuOlHKN3J6OyHaQb38WgAG8ikEefh9Ghdi90HRvBN5hbn6sf9lva51wYl9/j
wNCtLTPqCDPdny20nb17Osrf+RZPp8GHy4oqGMJPcvRrC6diVZ6MBH4I4m5Nj4c+c7/oSDN2j1XL
4FqWskPlHoUD1Z0nROQu/p2qbiOnUrjXDsV43rOx9mj4ejQb0OUOGDS+ec9epTWMtXVd0kH5Ss9w
Ja087BI9P1ckhWfLWdCV5s1fTpiphGgYDbTxx8cHxO7xmJKGwPPvT395i35/+lNKqp2Si3k+5hXV
PVwsmFGGfUel8eFUFQ4siuotQyLj6LT2MUS9ehuZadqFDR1T8nqfbtNXRm83OG+mzYkD4uZNAvuD
OX8+438v8Kn6r/TyIV0SFjgzmCYiyE2JQRXcD/0s2HxD1AIG3eQcGexPyZrSm2e0+eYmvXq9OCFM
kLcaKP5nNZrLRbu3RCMG/jtrd9WmCdLvN6RVOtzWQPkahSHURoDAgw+E9SoHuUmbVsBQZCgzHieR
zUThXXh+wQ1RBZ0tzexT1kmKnw4LWJ7qShJbJd5FNOGDFucDfhzY2ZNVSO5G6+uspIcShXUhrbtY
o8E3DqS8oOjpu+j0MwitMTp/G7nVV+eqLpKj66YBWOMZonI1Mj1Lrmo5NalPu5fmmLdiZ3xnElw7
lV16FXyo2kLqnqVsNGsJ/cpuuaadWRI0ocr6brLNE64Zql95eLWwWtQjCVsr/mrmRAQOBpv/fsY/
TZTnffZ72U/38/KIjy0KtHLaTKSwRHGR2e+hhIm6iuihuOntg0dXn6vB0YXo1FNQU0feEaGH1Mds
Y6L5O18AULfyNZ4EDq5Mc6+e6OMIwlWokYQhjeLFNlvGnU/QUXD3EWLWThlV3iXkO/xqo/r4ufmX
sNFc0TwYk/0UKGKK3K7Uzvyq/TVM/JOP6VIPP18UGs0g9/59FxBPe3GS/L4NT/HgJp70RLuvymmG
IY3paNHOO4LiTJy8D/UaqyqA35HkK3YRVBGmdEy0GkRrSd/3yqXdHerAKbdgeG+8BIvgytNCFI2D
gxooWKauEOGp9YlEs8tJNK3XGlS3Ys1NZPAGqMk+T43JxIRaHIdogNsN77G5HwXeXdjSQXLEAAcq
14l2982u2uwJto7gNfo1MfnRD3+brqmLJQKbSAlE1wC1dvbuThbhtBQ2XBb82xzsp9SB5iJxAzAO
/fjwYe+mInstf4u8fIFg4l399Uo8xbBEPKQ0JbipWGbY28UShXmGSGB5qQBXoIEB5WT2+MxtQnOz
y3vBuwACvm1nNhu9/YAK//WJBcob1LLafO5fe17RNIXDRxFk4yltUM6XtM5voMnaZHdX6M/HYHJq
OfGJsSpaOqDXi/VoMinmo35YrsGa2JclBN8JUOTRYNBzbbFbLFNAOlm0TVHMhREzlo8Wdd8BfPcD
bwUrAoPffnNoqS836a91P48gsod413WwePDSF11pm1qzasjM2Wq45pMTM5zRzjPUBhsGdDps8kOY
luHZtnyG9NOLaI0FiAHUQFuW2LOT3ucU3Awh+01rTHzRsuPR/1rqU1iplFa6Ki+X5nRftNnx7l2z
YsHei0FfKunZrbUt5cZEDEpMjKx9VFt908MchzAShoOGKjAf+eE+mgC27dJtXfSXQvfuk2EeAHaB
YYHl2oyVu91biHjY5NoFSj7SXc0ZhZ4XtxF1kJ3JhKlxx//oid1W9Iner5cMGWpHPdGe37ZuLxqD
IwyGwJ0PwSeJM/CTTENf2erVLgBo9iZazCQgj/U2UEhTHNRWYIel/uUWNgz84de/w5DW3JW/NqYq
k7tpVCD0fPj6r8StEo+Py0k6NXftSKHVHCQ/SfWBgwOUXb9bdJb9yURsT/pqwOOmQvJaIwi19Qj1
iIcHt3oPDM/qYQRgwQyNguhkMzuZdfEnAPgLeuxgBwhIMy+bGPabp/76of/v8tHo+3P5mpiI8S4h
pSNd6DK2RXWjBigTNiD4MO7SqP6IQJOPp6wv6sF53TWpMLj8f99G+WXvAbkWjmLg8IL+EwB+3cfH
LjayPJGas/gEYuzoPnz2Fh8NSABq/JVcf0UsvwCoYHwie4otOguBM7gGWpN4iYf5QXCMljqu03Qh
yIN3LkQ00WlQPwiMWQ0DYd8oYq/xpGzjo0pBgZkg/705tZOPrzZyAVbhBLKNZ5wHGce9uDfnTpyd
4jnJj20xTpJs2veoipAIXOxvdLY5DeLoZG06P6UJyP1m5nCyaT/a9CcbZTNcbRiWiowVmz+OIxu9
tR3gCBP5B6yMPPROXBKe5q+HJ9OArkE9AuQSYX4zamO+qEUcNpxOpTU/wVF4/AibNIj42gPwjsbV
xQfcGvFjPc25I0ACJEttrLlIUuzJGqq1jbGs23xXHDUf3eKwIsUiSjZYt3kjjFW4SGXYPuIGpcMl
IUsSNAy10h6c2Qof28zywdE7G0QTHHc+x9gIgnMMgytmrYUv82Hg2vkT9HUEJip4zTg+qmcWXtAw
37oOYQHwqNpubsCRxiIy1YD/DOvQQw2iueAj8ZcuUOYMK2tmRzWdORiDsJcZRjbwzavzkVtzoOPo
qn/SQ5IctmPGE1zxc6af+A96AsdPAXZEZV1HgsHRmTZ/HiYEX2ooS6bD4hybZUb2sMn6bg6v1x5p
gQOtCRi2YJFbtFoNEgqQ9y3HpR24JQA3S4P2xJCWoQBC5c6/97/0qrTSTZoptFRkU1Sekhn5LNXH
/FL/JxV9WAsJOgPjfhDbJTVDuKS9DXCeepXsy5kG7smavolkr/OpX0t4OvrT0zE9irFAWml1KxpH
zevQZAENrQd8LkgSdqODh5k1/Yx4mZhcJfabRbxAQ1L+GohpSpoqyspPF+NXGEjNh0iYLUm3mBFq
aCTg1UVSd1t9esfe4z6q3MvelmZ1uD55uAW37AOj7bvChm1xhB5Etna2suvRFTSlZS7ncT7kcKDr
jxpnhYVKL8IKE2dZOHiRxls5y5kFT5Nl1n1YV6hiNiPqL8M9Lf79fH+e3/MxgSauQc8MmVr1eZ5y
KOLqkpvE2XY1xNG5mzRoLijyC2zWaHVY6DMsdcJBSDHN6fAd6w1tAksWZDM6nRr5mNsw6rHiSEZh
PbaD97Wj9vfklHv/a41PG+B81HIoN6wx984WvXeK2EZsZtHgpljfGtjDqb8GrI0TZeFzbiEjEuWd
eoEdLNC6vUUbgPt+jZ19ByfTaF64947rSisv6iEsfh5Q+CKH8MGrmts30i77CzrkmwpYftVJ+X0V
Twdyrp4l/XriKvYI8ICgXTYaFpNQBTw29evRprQbbPF/ysvPJucbHt7t4hejrN93Uns+VYvV5aCs
zs3T3lduC+WH8Z7Wben0R7fge+IttarJE9qzIRlJi9OUQx69o+4aN5AotRkRfePAhbgFhpIuEW9e
qN5HerbppI6DNxnqDybheWeCjRXJqU1F1n4qgl9v3KmsWpmSUJ1jvcHR1SRuaMmz2P0I/a2ry/Qc
hZpijOC+jVYO8uHj/uTeDS16aJnVA2s4Nz/ndFkVz2Ze8dnTo9Il/tpDZ9ZeHHsI6+TOzXMg/gHe
p33u9no5cXrFwU7o/mhtLzf385PgSt7zJr3R/573qqgOqwJ9SEUSlOesQoqr9CFqR9Kbe9TVMQSg
OdzlVq9QqHfMHIPnJZPNCTwwWsWjBiINO2RFzbZtLefmCoURKOLA++gYfueBf2r7V8i/ZGvROJsC
dh5vabY1cqSgl9ftG/ma1L1TCQXOtjlKGty4MnrXLNSaOcxfj+zXVT1tcXg1N7S2MUa6RjSZxOio
4+uRzmpveXY9C6lP63sU9tfLZWsD2rQBK6VNgZEHBJZTe1AKfnmIOocZKEksr3gM2gLjkiiAwjBE
e9SVw69hNo09muX4Hr5bvii+Kop+PZWfQ+DXltP3+xKFT55K7qlWwU3DDs3TpvAsFB8Hbh2Dnzu2
Ejsb1++bIyruFTkkeORNHiUcA3GR0/VckB/fOmiWkds1nD8mDOHsuJ11AfHfwiWG0yjMVHarz7Z1
qESMlJNMnoP6nJ45JYx9b2QmzuPuyl2h72san2fAaOSR6wUZR2nj8cMwKkMIBj9SvJsDfGtBjKC1
Qr4hoNwC97A/nuaRjCWhZRCaoWEq8208/tLR/sdCjlaQMsJsDDtY07mpNro/CVNczMz+D+y9l0fM
77va7Jpfd3UXlzvptuKu8sNxp9aDSqT9ccy9KloUTRKGIwxKEEgNaQ5yeifZfmQbvfRuXN+ivrrd
Ix0u3VtXJ3dyHvJGkC83twq0vr+RyVStu8ltQWpKc9CtM7sgmnZIe5AqKtAI7huyvWBT45j4oLoB
cwp27NNFqKf6GnR8V40+pkwu4/GYlNElgamHc/7UYu5n7Y0wHpjodxwIJxjsWJsb3cqatBq9qISs
M3ePnRWIOcSptgYpEIP9LmnxOKn48PkV3naPRE0J6m/sTJFMoUSOIbnIeOgwR5wGY06C7E3Kprw6
Ln/f76a7+Ot+7x9x3tJTgnwzLcW7Zasj8gBTow4ZlgaAShB1AUnY1PgW8x4V4xGrpXuDjdWwLOxe
HrUaeT17iJzfDv06AN3v5nQ/hLO/IoXU6HXLnIni89j5eLld72XTDhb8PeVkOouB5pU/Q5ZotmOk
vsC5UKCyYh5dnG26Kv2TEwJ4LFFCtb9/IDGSwdPFVMrKzmhI31wjdhhNl2fng7ch5WKYqfcazrYz
rL9mrQnWN8xuh0fvbXcbNZG/Ix8kHROFCcABhPSnew5zdZ+UreqO2wUpigrY8AJrx4eRJaBTo3tA
RPAfcSqsRoMHBn0XRxuis0emCKuNZ5N1qG3cNd35TUnSsqIhykibCdgOcNYtvEe1J9kQbWyocEWk
ON/UThwWhzsxBI0rrJthkW2QgnQEKtPB2giV8H5HW6OY6+53av/ka2Tsswy1po251X2pT0wxh3KE
GNRgJTnYuqgzjGoau/SY4CsP6aiiWt1yqtg6LWNPHvCLf2efsvQi4sLChNurN6LhiHP8uVdXufoQ
qPLv8NzVn7X3D15CWQRJmhLX1iEv+4dQatKSxDn7NYXkx4FmTKPByXaRfLyY+niRMZYT/BuH3c5K
A37P2zdALjqDOxjhFRbOgU6vMHYuZydB7FSxYRau8ZClpYR3rFXMV06FAfq8DBrpdiaQG8m+DUzy
DgFYxMykwl5f/Anmo3CLqH3amYCqtF1Oau8+u1Aw44/X3nkyXq1TOUApj9KkO6EptYIMAPspd1e5
s5HzjtprjUwBnBnyr5bmP2whItInlj7fefeP1SAJGKLh9k6Y91r2bb7bYFZf9KW7cx/pQJixJ86c
oxsjclT1P0i5KxzG6ehCKtBAZGEusRoUiOzo7oXGePKZBBWNpiSUT+6lZFFXt1S8635amZiQNZAj
0G21rSwEHALMnojkG7UwIOkNvoNI1KMjEhX+aSh/H7oSAdd70B8IpWzOaajaIj+6GztVgCEeNQwU
hEZPoxHREXxj2TSevtSPFqrYVdIrFVfZIQ3oIoZx3hr06nyhd2OvV25OKf7gjz0aEHIpWkYJNylt
U+2gSWzluk1eXzo4U+XUy5+5+/DI1GNqYWPUcBv53m2rLYxW3/wIS2Gexga+hNioz0vfVcYrsvrV
aO9ICM2qX0kXO+uCPsMNSU9YVpndgjDmRqs+ropDQJdDYXTC2c2pxxfmd2DKKqfyPpvCk5EB9jTF
BpwM/3ydECkFQf0uDXkFe8Ki5AdlJEkKAk9/vhOF9LjJVW7cmuj9ZbZJbOkHVegUuhjREwSQAXHo
iyCAArF/dJ408ocIYtkcLjPk2oEzz8TBv19U/cWZ8sealD/XdD+byX5XarcGx9t/ROqGoLycfY21
+RnnCp2EIidcA4qCz4yGJGabdx94JRq/V+/Q8F2Q+WeIpe8ZcVzJd25Ra6qhirI8I0VrRipis53C
VSmro8oRXYoyZ6s2LnJXtx3QMmO/0x5rFHMuoxLF1QbBXXHg88DfdPzUF6k5E0FqfV1D1B2g15+X
KhYtQdqV8g0opkYrTif0LJFsbehIDGu8dZ+JlW2Ek67kd9er8PtKZ6sAg4ZcMPRdiW5M08+L+7Fj
d5oG1q3pjkMsNNxzm/Z1lyT83w/nVa9UkUyJAh4vIeSNnurj677a6df0fAPocULYeuXjeZ18lWHi
ND2tFZ00LOBmzSBt382CjAnTcSA5qfMYx4uDi6i+SyHkSNFWWTfdxXc4PqnZHE+HPZgc4JMawDmT
Bf55RyWhkA8n07xOW+0WZ15t6QrlDtl0TgRMI1xZfWHg5ltq8KyiBQZjpewdF3fyrum/b9ULzgwy
gL+W8nROw0AWmNevrlO5rw3vWIvZ0rZRs1TcHbsyb6OmkbTjyUOC5EvK11917vS3mSU9QnwFTDw+
3rUFXtRMwJQkNONQC1Il4ekELFe71bVsna8wlA4hU40Zfs2w8XCine55UH5pOklb9GuESw17N19h
a07lp0ZKIBiecg5jFJxEF2Xl7bvn9gqZozLSEnGKUbAT0Z/KOV1tFcIxfuTT08KgSJW4TUjNXit6
X/v2tTtK/UTkxS5whfP3ZJFIEWNLi4tb53ps9CejrHufM2ml0/11r536483DfLGvfq/vmdwVP2S1
SMxrPr1HKUc0+ZTuXZY1piKGU30p4wxVvKXsm9wfnLi9e1sZ6RNVc98s40Vj549lPG3v9HG5aqfd
LZ/CbK5jVwEu0JOdpK991D2EJPQlliF2Eqk2nRI4Z+8U5pq3++nt+uPjn7b08XCWzjec1ihaserC
4gfp3Jv/72t8BRz+40OeziT5dkNIU2ErFJdwUUxq0ix/d7NQSWnHp57iqpvkS/fMuWKbYEgHiJLL
wcVPp+fujQiIqkZxsDl194af4ne1Y9r8cEzDFmcCpsVhMcyX+zFl0eGA5hV+BF5OzxSvYndlv+Uh
Ny/Uv+7X01FWFIfkWLV4XFnpGSdH84/BiUxrcAgRY8vsbkn/9hwVKdQqp+49NggU73HLPNt37Db6
eXf471v7qukATs8gCDCp0wX9KXobonAoJTVnF28vbgs/mlavhS+pYIm9OYiv1LmOY087NwoQ//7k
n6Lk+U4wbjUaNDgD1r/0WAzoGJmgXSjM4UThS9UczhaPLNBX4C8oNWImJdln1ZHdo5d0ldG7vOLl
xaPIx8fTCQNd3xzGv2rVyiiq1lV/4EI/RB09ajj8+s26dlPJ2611Xwuqlk02hiQGk+V/X/5PbfHX
5f/67KfIqx9aUlI0n91KrPvsHPSPrqA4aFTSNVHtKT7E3y3n3WH9+qb/+tSngcpBax2lfCVepjdU
uOuJktq017uHNMDbd6RZq37WI7S3mP2YodGjXSMOgBu/w4SJTVT418U/7boqOR9uh4qL13zaA52S
StPDwccTOhJy7Dur7P8/7jZQQuCwCtQDxJz+fNKXKr0ISby/UOkh+bNz4DoiJ7HUQoXGZf1wPlOP
M+JdMi2+yObU/w5tcOIznpPpUi+zKj0pGXu8sf0QUP5AqKIxRdBBlSJon9j/vtBXEOQ/PvEpvtzL
VbzPWnI2pTh1zp9x787k8kdxpMHQbwiC9jesbqUPPtIx0VyYwhsYDtl29Cua5uzqvQjpi/aELtFx
VvAMBQugPW11SUj3GOEVCSUFHJYzSS15htWdhEXQcuPu4NTuHMMeHA+DvKcXwfu0HP0NWvxVz5tF
IDhs0CEBLvN0huRCC91BLU2mfHxXdICLy3D3d16IAfgqlA6DfA6QlAaP4uycHI3Bg6vq1vnQTmHA
F9/n3dcB9Buz6Tg6KKFeboogF47WN9///Z0FAz93OzTzGPhOH2uMhQ0vSzv57ksrO3sllOq1XPrn
U1eD7WXOrhegI+uTraTUL4fWN1SqNsrrVzswSIytd6fOqxz9j4t/2hUXUzWM4/6esA9pezZw/gai
R++bWTg0xESB948jTbUQU6dUu/ghwjGwhdCfW0wl7KEotmmj2gVJWFKEO8glBw5Hs/PuPVVfdGR0
FIUlctGf2ctTfNpdtKMqH47JVB4DZQVDiKmspQnRuQ53uUN+c3PyplzAexq3ahvsjEggWwqf66o7
aaREKgRH7Tp17o9m4iliepWiMQp/jl70pnLu4mDFu/cwwo9HYfVKKm4NoHeX3kGwNcMtPf5/v5Cv
hl4m6XXjiWeoTLCfQh0UBa2O4cpPM9NC4fqM0GhD5Co6MpSWI8L19EOC6uieeTQYGxNxce7lF7kt
g9C+2ngXrL5UukI4wX6dUQtmYocEXOeUWKvAxK+7xblhGzdLkFy6aDmO3Nr6scBH6OAUqY2HpzQv
FBrxjpYE93l5cx7rvGVhtfzvCxXFv19z5AAMqglKV4XR2VMmyu8lh9MhP00vdCAXu8mhE8/ikbiR
aCdeZjlo9fE1avmCr9ShsuUrjDEWj3YrMFyxf/uIe4lnDE5e7l2DE+PTtGeOqHv57wntRwNV3lBx
wWwOb27tJj0xEAPEq9wbCScG447soFLLPB5AiivCRzl7VcAMKFT650a98NZWQrPbsmWog8AQB+fw
EgpANEXfnAJ+1yMNtfoHlom1r+/sjDEYQxKAEVK/4UudECqkATSTAEPcw1ZUuOiS+/u+DAfnFEBx
mYrv8iPl77Pjz9v5dGTdpN3pcbhcTtN7bp0kaz9iRnEc4cyVQTvfGg8n3dZf5gRL7RHG8ECpZBqR
t3A/ZVssj4PTXBrDG028POCCcvvIkLHa7E8eKbCZe8omLZDaP+CCLR+sd1XBi3GzpkmEWwEIsUHM
fVp8jJPaSVeSdEpPKOkwv0KjCRj6AcBtCP2pq6ON0qiZBPApyt4YXPDX1zX69458AY1nEcjOIbSH
uwRdlT8PfUHJroJ5UxIWMRaAY9rdR09gq/TDY1cLN61Dd29bH3bRk2dN0wf25nDXae9nyJh9AdQn
6QT5+G74IDex9s/c589VPdW1ctxqFZkuJ40UNcn+pFw3alJZX55P/P2FLgBdWNqp1gcG5pDBIOd0
0/WtcE/fTdPxHU/nB2b+j+U8N5yMor6KVcpNUkC6dcPVB7CRSyNsHMY+ChoNNV+YP9rjwBw0BIo3
j6g5df/6dJAAeB2ZuoQX7p+PqCyr3aHIxGRa5w1jypt4Z98Id943mnkNfOWCBt5u/H224abTEun0
eoh9ZghFf7J9mbMjpIBfjtATM4aH/14b+/XvxSmURKyKkQoODk/751Fqan6CYjYVMX9s/AiSyf37
CMmM0zBMvNK7tsUPvhbgh0clp1Fc47Nyxz/pFtYT3NQKJykZb4K9xtt4zazWcKsAiItbubvvYy+f
HAPs50IBNNy3FBEOw7xvYBaWWmZnP1Ynj6joxKlfXJ0L4Y73VrGzj2s37mobzD6OjnbkfToGrc1p
g3Ko3OZwkWAFMIFdarJ1+T5c/VOfgWVldG5M8TuIwooB3iGplaGlmrhCV8ubYcCu+f/6YCdMDgTn
WLpS5iFbmg6Lla8iQRwq9H3aBccMHlgQEVfho7bvKKiJ9pXAGBy7QIwO4/NSwJmU7tGNb7FOmEmE
q67c4RtJ8OOGTp5Ok8luozi3z3pdfdEuADszXgX6SDStwxd8jCk+Urct04Vv+JWrjxJu7TFEzCWC
skHokzTCMHYPC9p4+2XeNrnaC7+Fs4qmobhotutAGOaT1gY5yeiEvVqIqYv24w1DWWNdFoq9y4ct
97DN+yYfNT5Od2hvFmRrwX2qAGro3ivcYpPO6Ts/Oqlbd25hSRJHU9nK5veBub35+UwbMIEpUX+q
NJwKrdVMGpSfjHQbOvMJBWA/D+P2alp4qV99rPrqVguvU3NkLPahuOSY848NtF4fapPVACsmuU3J
q3zFuARNCmYOqv+gJymv1d65y33TOL76RbQD+sgw+UvuyA4fz70o2+Rpt7Xo46t8BLbVOy6Fj8zN
P8XRcYhSsp3TFHbB+Bg87sya371sHmM2T8K7ZwTyefUk01p5pL8oosYu7c8kQAJheOPZc789mBsT
YS6D1Jc2au9U29KixRgdlKivfUAoV+hZSHQDQUmebL6cnZtpaGz6Z5Xj8aFbYPUHimyv9pYh2zIu
NGyLq1cvxe2qf0SWippP6qSm39qeIgnHCvD7am7tqJOGSn+/yHvYsWW5nYKqrxvMsgGQFAfF9hXL
gumBWTfIh44eYrAX0xd0H9ii5Qh5YLmEPRjNgwVNMSHaU/pwOZ/yh47E+/bOWE2w8spPc6xoGyKv
jOxWM7oRB4clXVbdQXTgXiFC1iIxn99Y0SfGNGJXv5Mu27Qgm3lI1BocvlmIQCIMrPTHOylmwr6g
0VY1WFk6YvjteTFrREgn4PVveSnJ5rL8PPrq9rhZrVEtSOE+RY9A6FwDbchUit4WWIqe+Fl0ZaZl
llGD5mzrnbOnedB+s8q/rpXg0iEVvF6d+Oxloxsi8wMZVBz11abIvNY279KygSBRH5lSMcXSwQww
vuGNTWwRaA4dwlUVmLCWESE+2FxzdrREVwoYdVwpiPf2SrJyvxXlwyq8F8iQWbirhPsPNEfPm4pY
Mz32pVHcz5atqewmw3JwmFxmZZfXdwXGw7uMV9/a0hjWmwRrQm6n1Lt8ZshdDMiB1QV69KdpMT23
hYBWC4BKW4qt87waV4G25plc+zHH8rVNGVbjW33oFd86jldE/hiB/d6pGwsOFnPuwUfGF8U3xTnS
5MPFY64PDKyu9EimXXxxHx1uwjU89VoRK+dpSu1dW2q8fg6k1W/YGHSlXx0YMv4ruiTKkDKehjeX
OC5SDc296eq7cmmeACHZFdZ5eR4eezJs8ejQPQ1XvQocWaO9d8S4D2W4NTNJbfkQoC2pIb++fZw+
VuiuCOSpfjG4Bvse8YfsT2gb3iFShtnkMSpNoisjS5mN28ZbLzgb1JBnJj/ZhgJDAs/wkUC6Vakm
lgkxpYMRwIeaWa1+1RP7ueJknbKgj6rMyjbeVIIPX7D5YRGqAo+ADmgrSD+PQQ4Xqlv1sdohYg20
iGOArhjEn9uOl97SKy+mUKNJqXkFwldztTeQBlm71bLPo3pyhXE5ffg7IlG7JHXG601W+sdI7hQe
u5Gyk1l5ad17HFIixdtmN8aQcgvUHcy5C7blTMoWj+TOri86AN1nmVekge7uO6ZL+C4CcDWq6qe9
clBj7+YdFiAawhujG/zm7zZOPY+zo32WaZ/Rr8FhwU3syZmVztLueaTqAXt4QYdP3OSMp2JLb+/6
Mo5yeVgN9b7xWQZxyB28Yjbky4IV101BWnYStu8g6+x7dQJCrgyED2jM18Q+k74xc9RsmqiJI1yY
A+Q4aZT0n709A3IOi8JW8MSprFWLwB/tWpEi+kXlHbV2vTjEvgK37tDRBB+2L0COw84tT57JFH6Y
EC7X8d05ExIkT6v8luSaUDmCVmFJ2UisnUQJ5ZEqcGOCwQOVcmBJjJRSO+snRB3Gxt3qS6esRGZw
sBspG2MHmNZZrXfdolspdm44qhAox46x6pdZzyjb59p7rLBZsk757CRHYjwsz+OT3t5fwzMLOwby
w9nRv849IdQGiScxF29Z52+VEwUlYrrpt6udjxV8fNvG1x0b6dSBIhdqHqfEY1N14kUxJPBIc/aC
OE2QdRmL7nneCuSNGDZEsKt9Odr1Ut8+QkOybhebmas2bw0SzmPAaodhjUq94lcANB9UyDahTprz
TNe4dj/W9SNoSYSi1t1JBWcvYirpizfvEPMy2feva+fiCetVv549OoyAgWxxVF0Sm6FA9g306PJ1
/0KFvbB2w5bhXPZOg9ZdWTcQ8cwP/RuGThJloiX1dysHxAMOa/Dadkd3F1wh19iV6oufu8iMLpsy
8o0NsfUxxh5QXT44EtrCJPP1jwsB+rY8Lg6SXzDAZhl7p4QKAPi+T3Wvfhpz/SN1zqqfo8SMOGR3
v92nDkoQOfLvAdfPlQvQ4lbgSEbvpktELe3vlgyRDECAAk7KoJXxVMqZcvUQ052UYmQJO9WRelVk
Ylh89+6A2M6uHEi4198gMpWeHALT8VfdNFD8xIv9PMg6AGMQIYSZgpNf5pWdi6tFenBr1wbVfj4v
AsnWujtfGUHNDtIAUIqf9QG6t0k9veNwRzeunB8DXs4yFDt15/DxgADB3GZ2+VQYwnM/NzEvFimG
2vybv1Wz+fdjy2+ktw6/LCtP3iQSvyVvDtL/8HRmzalqWxT+RVQJCMirHX1nry+UJpFGGgEb9Nff
j31v3Tr7JCYhBGGt2Y4x5lT+eV/5Sv5RfvIXn5L7by1Fj4et3uzkOxtBnnJfxfJ5M/XWFCmQa3QZ
Lfx3QWUQEYMDjjM7U6GAgXH+sAc2vMrOTOL99yGHSwIW6CxBEj2Td2ZnYfgJcwQBuzBOkINBG+lr
fc2rHgFhzommD3EgmPEDf4zjeo7jk74WhoNuMLudwu1/bjt86PfndcAMJef4xJj0ZDJDjTxGj1ib
U1b9Wt+7JzGgcs6wOSlK5dkoeg/KAa+fUSQG45P072MLE4eX94MUqd790Nlj4hurcdB4MYd52/bR
zSCyfoDBtFY1q5n/TFQ0SxeD4Gu9eENeTczYeDuP4fHSwU/mvUHPAnrrMLmyxn9XRueUjmCl9m1g
vmcrRtIu80izRmbrpYQ84kIDTDNmnmtnElPVC+cJy0g3oMggfzhHGXCpW0WE+7dF+2s8FvFF5ZeK
xaDcSry4lxzJadZjh2mya8nJgueldt6UQ9KwOd9WmXkPNQYZJUt0U+HF3UjSynMe9pbilra8L5nB
OAm/LNHbLg87o/PQ5PY1ZhvnYWGNDCV4WDfztlJJwkjDcJqKVXkVAwfhRIwA7TTL3pOc1rsns8Ku
15XX7RtHWKYuSt+EWEzUnuUmExeMj1H6tV/bvUM+FgrB3S25urGtrVXvHenu2BePY59CzBFCq99c
OsbbaMePkzMFtKLSVJj5YrIcdK3u3sB8nVC3KhbcAaiuORDD27JetsYw9VMxKkoZD+ODjWVQHaxZ
Zk0HD0M4ZgEAJGaC5mbqCAbYLMTG5UXukAQi4V7zzEYEWmXwXGfWmL/68kQkFHJ+kjNLZTIEn+iO
Kzb1xVAIk3XHky83gtHaFWCAAlxjO+sNCZ3RipmLI+flpVF6SgJI2DTrv462LDyitT3X69H89J5O
4r9pfvJ4qyhbF94bs66FHd4o9TpbmbfLZCXZSqiH8UrYpF5uMQV2+XCfrKN82zn0032NgogEDYmB
z0buxqfYE9bPaxpmJgnOojMShsJmq+e58Qc5pLehB5nfsfoexm35HHJr8+ZLdmIqzm1RWSkL/W5D
rVzcqYtlQUpXuNre/xgm6bCgg6fzvFRbPez2TKC02SeWtv6tCS6zpboQLQEVKD3ksuepKVixL4Yp
VG/Gay4AxVDrYh0b2OqGBdf5makvtSXhlnmHulKxGxpHWomWbqoIJGrL3pkYE4MJTQZ2jTA3tUTw
dSUd7ZejhgNscxDvbd3cYk61HRvE2MZtEdMQV2GfPL0KzarsnPnM8DUHmNKwEMBeQt6n/mt2CDZn
pmaOKYapyNASmbE9WqNyHyx1ZAGZfnXDqicmZG+O6+cla31kovVhFmx+GIBuEVTL8RluPZSnpWyW
NnR452bmqEhy3TdHX5Y2zdTGK/+ElQoNkDsuGclcpeSXLZvh/DM1io2br5gvM2Vg0m2hmNoMD7pM
zDuxItrQ5tOPjcx/uHdLjd525ZZneflgwInG3dOA7z1g108W2S7jjlJV5v3cbPRLrA91q3p5Nwap
tJHNoBxXv2QrZrTwSkMHQEcX4GEl88JuQeHpf80SpHvAjjbq4O3UThqmYXf+uonz9rkbzn2tL59G
G8jMNlSG++aW5s1UXFzE8uM13s2sVy9r2NZ33vcTtZ9mDoPRTFj4ian7IHBD2SRfN1qy91vE18ts
9YKGCWzkh0GvJk9yAQ7ffjiUJGapVe+oCLEWeveJ6VBMkC095aFuHs+rNVIG/s2ks0S9QzRrcDGD
uMHbeBplRKhuvejnIWEwT4M0GEa3pYg3mDoVM7bGhfDMbjcNINe38dg/9sX6FRRhtYkRQ2azDDOh
yYmLTbeTrtkqD9VrzTqSrhM746M8uL1yl26kwZt9D94/v1XucLPfg3gYOjLU/sn46p2wxmfecHxj
Jh4jVbUiwG12cfTvUIbWv7W5MqEbYPbPwel2NzPd8Pv/XF69Ew/49maXD+fKN3E0omWQrPii43vg
s4Wf/3/d7Pi1fJOGEps/WaGKU2xG1273SnlHzbngJ9355eYhh6WbdCP/aIEQZKtBNY/K0/MK1jI+
saoCaBdBPjgE9z2Q7BIIMgUdBnHKP8oF8VYFayhPZUS3akfbsJ+/RzG8v2diOF59j7oruNqvEmqI
peG//n38HsersR+PaJeVFzkk3XM1d9zONFfeTGRj7KnMRUn2ks8oB3o76zQq/mJSXOHI7NqI0G6u
kiaPHNVhYj2Wlrm25gBu4r+tbj22+CSvRC1XXdApsTiFYFXGy6txCiMHmQR2QrvQoIZTQUCeUJ+X
rHBEp6hsSwM0yMBp0dZg7DODpESnZDCxhLNPvZJdnxqsQrvxW5dsyhozgXlkfmjYkJji8scGATpI
y5xmejwfEMAN2PMcpiizeWE3gZ42WizMHRksKneI9+QWc/1CJgoRF47t2FaY4kyyY9yA8b4jbvgw
Dhmc0sN4Mtjqn4D1lFTZZG8tMme8qJadp87LhcY+I/PgvDL7saSk+rUkRlxnSwi3jsSOT5wn20Ex
h5/rDnmjJf58g4ZoI2cacG6RZCyFy2Bj0D0wsrVMrfJlDed77V8O+XlraciGPKjPQk829APFG0fl
lPX2ZjCsedEj2bLR+CuZ/drnS8nO/Lt1l6YS219bJFzicAEt/Pba1jEDvZmvgaWGYwwrrRor9URu
BIDgrcLF9OBaE39iV1ZlYcqcsSFbtfMFFyRzSZndLysMR2fIZrGk0AvXObfjxZ350bfh72D++MxH
og7OIQRPYMfIxEDavnua1SFt/1+uuAitGsM7MJ+NeKkzhEjC+AxUNAYTwGZFFaUA3S4jC0V5xXws
yFbpkgsL1XgtAZBjNzNH4rgGfO0I6U3/C4ugmkuIrMiE94MuRom5Gi9uGDtMGg94vBjM4PAQZPNN
9JQtCzsjMhseKuAtQP635fcvh8+uLKsjRXCLLq9V8ljlec+d5k9Txi24gy8WU7XMBha80S0kW4Vp
znv+J8oINQ+mKDPOCLZ5i+gMVJjs7z4PdB9mhJ0HyqpyKlPznkRHGhDhryMi6QLZgOYhwo6z1qRR
7CZWtxwHiqEv8F30yHmWXobYS8akx3HYmny0CgdpGORL3nPNYyS38wk5xntcvvtbxPx5GZsak5Du
Fac+JVHj6U6J1hBUfHwikGppRtgdCUG7UVmpZZR5ktWjmCKbI6806yhnOs3AIX259arxOz89lqvO
n1BaZfjkQT9INMZ38jDOHKzme/fe0Rt4kw+1PO108eodyjKYOtKiz7UWFtpP9cIq04MlPVpGDVUP
kcVVX+gdYukEqqZPm/0V1Ybg90zZ7EzN/RjZTvWGV2879gpKPxrLlJjAj+07Pi0h0kh4ACO7Q+oi
ZdEKPjR7g/VBwertNI7qSfbXfOxrr5+PV7KVb+74bIXIQF9Wa9GZMPCK2MRgIEWQr4eE73tAWma4
Sgzx8jVv3X/JEkkQMVVKxqStKbzedrchheoPZEWgA3akSsjEYDvqq77+nzO67fjecGBBz3T3+pEi
mKZXTHp9laJxpJ7kQFsrGDCK4Zj5IRVChelHWUsM6RlxMAVKOGBNOnv9PGFa247IQd9Af8zGnuDc
D98ARbKxJ3nVQfIkfqK5KtNy+vBxLNOltPoOdJUSWwRoTf4Vw3JovOubGxjVfb2nBCv8wi4ZXlNz
S//0IygrDP8WNsDY1AwZ0lxuT0wyKk+a94u7l0OEAIuCB4B8ad6MJ2lUZQ/1PuUoOZU9CINkYbvK
I9VswsqPA5EhM4xWMnRXCSdUf0gxdK5Ecydb1JHO1Mxc4XDfPHcT7uJZX6sn1VPW3VUIxB8W51rB
uTe72wo4nF2tS0zwP5fK5KvdE/OjrQWT+gMB/seQH7PUHYbvcYeYGe4OKkfX3Jh3C2GJBLo9pAst
I3AkA3YGSWVNDaAgThIZ35i74AOsPCIq95J15QqBdpCGIt5SCCklI3rJoPeR0/5V2+aSjaZCKOGn
x5EeCKbOW2896ZKsBbcl1JatIpRsKQKR6+hrrsvqAVoPaZxOMjexye0qMCu6yVIOK/4gIaKnIsbU
GvV6REqhMVb+6cTIk71wl1z4UvVUmxqCSxDpk2rwuxVpyBgHiFvbMP7LfLnYpFBfKqQRVTBEYxdM
4ILgxNfXkxM4lLng9EegAgCDqCcNj9ThzzpPUod6gzFyaGhYddigEpWfPqRIKmCFDGBBFpQg46J4
lf+1nn4ULCiUt8vEyzhz68bemMAA0dm9HIprAOVcbukOo3gT62XLXo/nr2zdkgPBkkxhI3JPa54I
/wG6aEwlgA8J0CL1+mDi4XnPEv5V8rVQ4Xw5E+prW/MrR/1VsE3i6o6vq1xRnOYYBzlgGoqZ/qWe
YpG10qQFfrK4u9WcjpbXIErbU+65L6vg4UrRiEcsEZHzVCqs4JASZhFsSv9rZZFifjzFie33VQnH
/vcHJ4LH7jx53xOy9Yen3SJ3k1NV+oYNA8ZuAEXuCzpjfuEq1lCaGB6pFL0shHd8ZZlaz8uHDtx9
jYpIkEQ1xFfyKpLs2ulg1aIgqLiYoPDrioOWoP/caT9Uu81PFEcvtwrlJ1Hd06bzWWzyUPhRWET1
atgBzbl339D+1rFHdkX8MSLg5I2GZJj84sPCnTqVhzXE4A//DxZ/yAiaP9HRyBcIBZaDjdew9LU9
OGyc4KkIiqBGCo80apHYY7pJ3JQ6ArgCNot0veNG0mVFbsLuL3fn7nyOd0dbxZvYLPb6SlhpK+mY
DEc/9spKofqwlcKRFW8m1ugo+1L4oJU4cb9RbIrDGDHMx1JCUAtxwvl4nvsPSBkfviPOzmVY+F87
seJl4goePCY7s+IgJRzoGH0gscBSE3lOyp+oeYmcULIUqDfh+6i6sj9iZGR4r+fx5oMhO46Pd6Cz
22T7ecyVFT9MtpPx/LUXVnT5j+rwU/XY7vkkI+2Jcq56fFxejylDNi9My+wv4PqTU3bidfnXX8AA
qeN5hvYLjpZae78nId6+LryM8/n3gahuNvQ6um23Hdzvpb88hrP0F11cdLfFd/+90FigHs+Im++e
l9npf5/EfaPMsxOgquzErze4cHEPJKvbcj6c1Z5viXt5+HSLbqfnX7XmR1BtOPrfYf9+sxzO8d1X
zQJUM3LMNOAcChHVWiEWemNwvyRzpZmY72u6mUTyQcEhViyg3tUOTBg2bkQaQDQNlo2JGzU1loQ8
J2ggnZTND1aHYNPM0GATMLuVi5COMUzfGHR+YkY5JnY1/9iFpdp6UCyGzEGZkxEN58LtypRdac3P
EnMYAcGSQva+IX6ip8Pvvuzabdxil7E8dBqEhdXjjqvl60K7x0hIbxuKJXeKsMwZtJ7ud3qRCfsa
yrXEK1RDPgZFVGoXTSTSRlFWotH8piw4esGWwkBjotgxhYyS6E2cpwb3yodOhXFmDlTifF2QAn/3
Te1/dm/QOAV/rvE/Q+7ryJcy4q9QafAToKIy4YM8mJAtIUd41+hUq2vZvjtwo32q+eQHIyyK4Cfb
mHBUM2XnFokmyuHnymf5eljDpbyuKc6VG3FLzs+NGpuqOXE0exJ8fuQoceXTKBgF4mm8Sfeir7rv
4ygU/fQiruTVlz73nl78+ChACWXXXTSNFUoTi8XJ1zqEMVCcK4mJpkTY3W7wE80fjaE8qL2YTP5C
G+dxUY//9uogK56R+Dx3PSZsWHnfPetp+KQjcLQaVWx86hgGkiM/LxbLnSJmbb+3d7S+tT2qhpd7
0AbNqc2XbXAfXgTd6eO9ve5UR20Qw/72RlvqFLawL8SpsP940nbkkbycgHM8Tzfn46UH3eG/SxsI
+zaoIxjDySnhjk9+CwQC//kbZU2n/CfdUMVfyfMLD5oJYFFDaX4jD7WIzXCi15rzRjAH7X4NHsPq
17KrO+oO2IKrIlFTHJ8+kO91GT0mzJBv2MLAnvKAfGtduMK6X5Leb6rwtcmcnv/pFYa6w2iEzRt3
8WTFZM6DrIpdsbwMHmLgyQ11q+eu9u+bz+IyBrFSQ1C2e+u1Eam2ER43BNFP/+t+GHVPisnHdjO5
3sN6NeL1EBzQVR3i6JQOXQEOo1zF13YD/XXQOQCgg8Lfpt3w6b3LILjx6+14phBQc2SLAMgZL8IM
hzNt7uGr+yY/yu54h4l3XuGbW/+Mequx79iC0mSxL/OwPlcb4YAD4LvDVtLZb6Uvug0QqJvXs4kw
LwbmyOOI4MuCrvaSpfnpWqTAKZGLqKGAIooUqJYA2Ucfwg7CcYiP9pcy4YtsJ17D3qIKQkGNMYcJ
xTVpkL8k0U/Xr3lu3ezaE1Zi9HY/1sOXjTd/d0Q/euo/l5k1OjSWQJ2ZgulaMpvlbZ0ECDFTm35a
/RWmGrKDISXl6LkUouR492/hYzeZtjvtwxSB2wtIAq2TabrLd/Aw1XV3IMN6HoRTOnyVX9X15xAT
wuUR/TYtzALKGRSUz7IiYulKr91rfoHvom0phQwausj+mwZdWDmyr+DXJr/JVlsBiU22/3YSFuEz
11Y4lPseYHa7b/cyvcG9eoRboYEkPrYXGT7WRUUf69jv68GJYNwx54S4wCgizD0uYbD6zVbcC4Bv
6GeD4XH5QzBi97ct2xcPBoaXe9nui0vsxu54w/WshsNgy0VjpELBHNmZO1rT+XSHq+RCgN+CLf/O
U5qiTKUj/63nEJMwFjlaI1QLvWI/siomhfnJn4Qc0vwtICLPO5fCdF84spdfFQ9Qkw4E9jmXfvbY
Vk/botTBjZBXVTyTV4OJqhikyxzHfP81vna+quhUdBsm/BxuYRYOCA3uOn1Ida2uM6p2kRgpp++/
/2MEtoIJ3QUnSRaFUziw+D/BYAqBkha70eH9o3gPez9ea57mPYrpa1fSaV8p19T5WKIHodluV5Wv
BsKW+MN8h4nbHVL/5UjHF6ZVZJW25ijoXDoKh0lw3z0PDzs/V7tixxtTIsVjbZjq8mskVu1KB8kc
meVytNS8m/dYjBkT15iyVVLzTdYEJ4sBIDbchWaezWZMytW8GEc2CUbL8fph31yFOzBZs+hgoEbF
VfMErziXPKWS0tXgUd+2sM58IjwaaGdKmqTJ5xJxWMBy7AwSeSyN7gwlpobSCEx9a8DUDbus2RLn
enTT04Bl8qYyI++/DpOFRCcfQHflFugJ2WcattK8QHsVNBpFTtL0oZTMqvVkT+CqwBtgdYb9IUaZ
q6zozZijsFsSBQCA5C0tgBdaeoBsHsXj/pASfX9WE48I4jT2u30Lw/1+GHtjbwLFdeyJ67FXQ6ay
h2+qnrbRwvu2/cvWyVo8IikDuBpZnOsXNSMylB+q2JjTr3tbvQIBKQ5xJu6ff/1+WOYXeBCPveDf
jPIRFFB537vqS812OZbXz/xHk7ZaY6T68gbxWt900lJ607Aty0sqLTqmGnzpmv+WEqjqhJ64tLxL
i9fYLN+Le3UotVBsEZiZPfToc2NWOhg4A6DF6zWgF0lvX1Es+wW5lhIqigexDwJCRar6mnbvKXIJ
PBvEMt/5AokzPNDdVsoDQIdRs50027u4et5dAUuaL56JKd4X32Yv0cpSDBWWW3bMq0OvWEN82ds3
ej61mfCoKPWzlkTndZvdGCkJoGVbnRFQwA3T0kec4Mkg5ZcHgWf/TJCxJb+mRvveDxoEhZmaCmtZ
iSRsrlTMeKzSgKwjPp647YIQBcQclndG4QnT4UhWAVlTnxbvOSUPYV10KBeKS4XxT5I3ivqfeLyk
wausv8FnhTrOxNdDtBsQ56My6unrXmS+u2p8aCWQqj3n2R9GM58/PisQF42wqh/Bk87V0yMgF7TN
LTGfrwXW71tZer55MxLxvlChvcvmQFB68otuE++S9yJH5mESlbydeD6Od29AJzejpiWnR2KxkZWg
+WxUhC36WU4xn6HRKFeLqwnQjCKcvIJH5fVvlHa8D1XXuwmXsdwWFy1qDmhrENcUUJlP6c0qJ5Z4
W4+t2/muXV7C0HrXR3MJ8t/l0S3okWkzeWzmmsdQ7Xfhd19bFmZaY3eUsmVDSI3iRyIluu1U0fk+
fKIkZew147k42ci04lbfxvjeF8IiE1YylWs5ELNN89pgdWN5n0nL/rWU77aWLbvEejSLhL6FeCmA
1HyMW2r2/Y6P9xg29rKm301K1Gxf8YZ3ymVI1IAr7w3ajFi1tW/q/J3Ztb4oIMlono4CMPCU9+JG
cXT/gitQDjN3Xt/ZpzVrtAMYk1FaMugQkE/jYPz0tMocLpNyYL1UKmsCuIC73m/isY8pYX+V9Uqt
l18EddDd/lNU79Z7D2lBOvWIj/dmkYmH8hVolCEYLNa4qrxMFgl9BihW2kan+9sb3VFJl/G6outU
W0+Eld/eQ3ZGyI01dkaDCMHQ3lLv8y5GPsbQaU3B9W5nbTe96zMggSBw5HPLkEAt6DBNTLQGkfxB
CGWO8jWH7oB2ajv5Wt1MCRLrz/ecJ4c4WcS930pmsiEkbrVlNgqRMaq7IP6td30zQC27gviNEtpv
dgYdqJ6qx1xGiSVny3vNMn2ZpCEUjlY36v6h6pUXWvK/yVlHhMIQvtPROu4Wo8Z6PZctgbe+wk48
mYtE4xPn/wFuC6Fwsk6YQE7oDn/inEysD5iLHyggt1nxWKb3GeLeASrSr1OpGdkPeB/tOsrdkVPy
NluzSRfNj2azo8FYooCVT+gZKN9Z6rOFJ/SIuOyfkTU5AJvtjuov64/0yuusBLzl3300E/t5dVbL
pVzYulc8V4y4+NL9yqxSMN4ioHceUQfIMp//1jSuEYP3mkWk+hBkWie3Sk/u/D76UmwFRSxYL0pO
LRfiAh6TjHu1wKvj0bPnTPhruqBE5UozwFZQyPBjl7tw8watjkkwdl/bZyASHBOk/j7AYl7ba7yU
yPEJDdzR5vEd0J8iTBqQRQhIdFMgYKCRwL8CIuXPfFztlO+I8vZUrDbfqLWz35baObFch8H7QUAm
dUZM6HlNVXwBowbp37xmCeI1oKsw7uXMf6fY+xmWnPlTEhqpYE2B6VFQ1adlOv+A+QUAwoxfuoe0
8q7v8MGotMN4zblDfZbPeej5fhCCvACN/hwxK2RkmJXkD6Azthr8cpZi0AGX45rHoYa4wj4+Upmn
a2Q8j+k+3bMM0QxRw9XNo3oiTCfoTI1xPd3WGoE+euwpV4hDQWMSarhhZ7KZuHJEMMtVSZZ84pL4
u7dt95dExR5dJWPw+5rdWdJBj6RDsYM6dCjdcZDuqO47vZ36SXg//4vAxsEnmASvKwiyQ0/vca1E
CQ+EW6FPjfYzHYvcvClujVhxU//pK8gQ1XoU1PIgmKWgKPPbMjQSQMgVLTDlMxOHiLpr566GvBPM
9nIApmmTGSz3UreUcs4ocv6lqISmc43hEO08V6fce/YDbo04nufFL3KH9wiDiuiWtVceB/DuAeGW
zmMgb4R7zawirJ9J0lRDsLebNmCDAeDTJAKNifAlE47ZFaRm31mhz7p4OpbmIqrjhD8Ea/BKOBgR
JJTKThPEOOKpin4O/HYkwVDx6ZYsC/Xr9wsVIBDlDmYAtvMPK+E17dPZ5znNvzPuF8vmw3nph8AZ
BRczsljpINPVZNEA0VKnN3n6UodzS+2cyxa4F9qcZaaywLgmsrZu+hlNZWHaa+79NLDnLuiN9SwD
VtowiFxexb8DRr6iuwV4nx7OxHr+4b3io+jnlxyIKV5vfT+mOPhsCpzsK8/IA3tGH3XTL23AEqXW
aQ4jD4QGuwhc2Qe+5VQTySApS8X3af6Zgpsv3WaOhQJ4KOygReVQ/oCZgktnKgEWoZwqd3aXaCCD
/JZ50Hz5PYs0QDidP/plxUvrN/SXP4uaW6PRSCrRamZAxGOmdNMRuwRsKthBFHA+w85553N5/97W
9ez5190Qh53CB/n4UA2lg0KMCuCE5iFgrfe0Fjh6Sq6T/nCksu9TAOSIRcku1YEy4mfsP5FiCPLH
2/eqIDg6vbfgPie/wvmhTBNp2C0YXv3cYEd/GYyFCeXEPfIrfy3nOJH9YJ54fC+basuKzRtveAeh
4JGF1gdYKOpvd6wRqJanX23KKC2Z0XHa9CXOmj+QMOz7Pe9bQ7zpj3kFlECpH4qjabei51fPSsTE
QNTTtJ9MiW41/vrq4xNmAtyzFfcDOvYIkJhqwXdzP/a/4ytMmH6t7InrqToqexC+H7/Z8s5fF9Kz
JyPE00ttCycFTSbr5YHYLLKZABzvNXt8Z6xbOA44Fzia8Aaqy+gArlSqpyx8Pv73hYZIGnrWLF+G
rqpAiufiZ9BXiTF8MHS0OQKCKWMY2rmAhgi8T/SeaWfVU9nnfvcRq0X6/QQtzg3tRDpVJ+4fN1rY
xZubIeyaH+XLI2gvPHYwuTwgHsmHQTTgVolNfdaUSjbNTcWYvMP8wuOoLlBJRkTVpDLvwbIlSAMw
qgw5kztimZjFCeO/iLOB9IwBQk6BRddbSnKTZNYK8/zQrdIDT5R/2r5gpvAm3rXAJjYURTRGzKz1
ixYP9Fb2i7pjpTxohMe7ye7rZuc4em41p/PHu8SZHBVTIHGqNqWv7Smm5cHtr19N1vL1G5EuE7J/
toyjzwPpyBraf0Le+ZDdSSHvMr90P6qrnLJNfsLoyCR0GLgPKn4LrZi3SJfeZ/BfVBwacwPRSYnx
SeaYa+Lf8b26ncjype0j6DfdCTl+ODf1iVpycmKNoxjggKRhgUl/uTAfbsJKwuEwfxr9THp6O8p/
77+hLJzM+r3sA2Af/XL4/QL7pgUSI00x0/qZp0gtu20W9aGYQOmYtiQCmCwqARfEG2X0G2HzeOB/
P5hhZPOimiLctONN6dfq7xEdxyCnU4Zm4WAyYD1ec9Hv02wP50ViVUTxufvH/2iCBs3xv5zWmX6M
fYgicDdEPj4wCUaH0kRhvShIU1OhoBQbj2qObCfenxcdPSSmetC4lqcwcggG3pTGXjiKGfEgIQGv
v6iiM+p5oIvMP/GUj///krAhJmC8Ox1hWmzoqMSNZ7zmJCrdaETuMNCECeNZNmgt3U+K3dvtTpw9
/AlFCfYUsB+ahsx2/HcUFpvXWUZ4itZ6dhwhwH6fpkSm0JK4r/pMQ1kAJ8L1iF4JWhSlPabUmZPn
jH8EXPo3QBloUgf6kxqLEGbjq0BdtfXerScWNg5qJNiTblEPTxN3SWUUDUNi0117fRHn0lY5UZGR
WNwMcv6GPLr4EwrMTXnPVMEaEsTPDNQ94Z+LHZJAV30GhyV+Z5k8jWn8IDEP8yc1s/dy0jm4qkdt
vruT3BqpMBsH7fEBP2MP5aOwWjCy5azTfcjSqbJ4okmfT7vx9I7QlzK9MZGrc4CdP3tDduIzNL42
bA9fiw3Zo2zA3gSJYxWvRcuuZtMNs1L4rPyCQr10NJJRDdSYADpsc3QNFPRxqoE2TxCFEejrOWQ5
fTSj2JYBjxtIA7NHPtM+c9xN/Udj47OFntbNqFwRmugUqd5TeGZUixkos2ePintKaLcIy6u4b9ra
szG2hVkvZD6rm4GTI3jBDn1QlYRvgvnSh32UE70g3vOdSpvBZZ3Sa7ovEWf0ZV/0Jas8lIdvpJ/a
a+EXq4wZNsLitUt+dRuvVYbd5lXYHQN7JrP+G9STC9E4LlBFexH3kBv9aNGveMkufeBEqjlviQdK
CQE381G4wzPScaZjNeie35aYilqcf4t5h6jQBL1WIk7SDCxFjLGohiIeDjLdEzxYlr4YvBD4P6iI
X5wWTOcTJRRsgU7DgOdhVPskTLIFZa4bzUnal3/jQ2YhRLduF39ozyIK4GWD1Z92V0igLQU3JCRh
ntCy2T5P5anZYnOFC/e1H02xxgQRVGMg4+j+zSPlT9nae9B9oOFc8fAEm1me6IBg6YUIffznFHNU
KdMC5/nP6abBlx4pXYGoWeEkbyfaZzeMek/Btc7nCA9w31c34PPkOGsNFmDze/t97KorZVlKxpL1
2oGTdaXf8ebzS9DwunIw1bc1/q/d/XM2+HaVChCGqtpNKWYRETCATPjDaNXkaEyi+MxqWoVEKQDl
IW3w1OPZI8A8slQGluNzSAYIUV/FnCjnjrQA5hIbvZGQx8W20nmh5ktcwyXzOPoLsfxTQRBhLlNb
zalMzDiqR9zkNu8veaC+Z694oKhqaG0O5QOSBFZpeXoj+nSY/H38yRWyKVPmZs9dR58uVqZIwrKr
XofqFwKRjhPdPc81YTJzSPziiPR+fX6fu/P7OF7rK5UKn0Y6m0S8A+Wk7CjXXlgHeTDajQPs4+sU
Y5y3wpa3TMrU22NC/GqjO/JeOPXRE5rwTx9xK1m+9/09hEub/t4igkHuGpH6IBH+Q5LAjcyvEKC4
Zw9bXmULq4/qA8k1Gwk3gwjtCJHIw+dHOhCNpAz1nb4hof3kF77/Doe7ks/ImNlu1XWovtr1T/Lb
rCukgOIQc8ZzJ+omAOmNfMsybPbwgDiundab3CffLJmvQeB75ZFwuVhFYZtfSdO04YE+BVKz8W++
7wFsQ6z9YfsQrMBYQEH6tz59CUsuHKSwREDU1zNCB3ot4Jbg7xISAmu6bx5Btb5TblZ/mkN7JVmh
XhppHpSbnXifUVbBhuA5WRaj3/eh+MtI8SiQBN1m9NMi9EUCzCymIQSYcT+GkTI/XObrSg7PyWIC
3d0X2siVKEH9STu+bM8QOlYVtSjwrZPZ4zoKPiFruT7EPEMYsjs1IBTTSoPyF00hhLb1IWIebx7X
wcUTmdAjQsj9yM7E6DXIJ12IXPM9WR7qt007R4GsUh0ReJsCW3LOLeVSMXQ6Yd3jMgnlKPd1jzNV
wDy7/7B0XkuKa0kU/SJFYIX0ipW32HpRAF0ggxBCOPH1s7LuxNzpru4uA9LROWn2XjnNY5pB4XN3
dqhSKD8SB37l6koXHbOxtiMYz+w7woBhqC9IK8jTCA1wy5IfxoM1mme73IrS8z2dTIYWvRqgcKj7
r6dml2LS2nDgIcOwSQrCZFe7rXuJ6YX7fD09VGoHzeK2HJLhPvws5K0NcVgwjYnt7mafnRS9wGvm
oXh2eL2e4j593KmmQiX+yf9R4S/yCLTUXHelcnBegsimtmUO4sI5OxUbw5VOUjdqtm3Qtboe71v/
0WJZ/PtqeV4O3fM/mrpc1++EjhKpoB52JGtmL8m1yYtVt+dszn5rK3E6x7ej8S3TiLSVuuqayPpB
uqvLSr6+p5d23KgGD4jsK6xLnkBdchIqJ6QpV+bYERHzT2RdbAy0ynHu7njLZ2WsLpkUSMrDz+Js
YunpPDfw0XCV59Kpeb8ncuoTIGCWp5Lw+6cC3BFPjlSL84AtjbrEgOoFhffzpFYnHOekGcMu4zxJ
GSaX+aUz7cBUZ9ej+LaBOaD8pVy0UZWt7t9jeryL5J/iMWIt1nwZOz1wgKKeWH7VsRsNf7Rl17uz
FPrhY10HVDBJwCgtr66bl9Uz9VXmqMcXNl3a4NF7q4S1SUkUtbjGmLoByo7x0yaIhH+RG08EqlnM
UIhDB8cACq7NaFnJmA4Li8pGMW8r7ZDY5a4Jeg4JdbHs+Q09nb7VOkWMRVefELGedy1ljeVg+9if
d9k/InI+dXQiXku26vGL2YIHlWd+/eIZEJz2e56uEbigwB3MyeoD/PLhxb24D+/zHZd+Z9PBNf+y
1KW6u2wKs5kOZwUC01j56XCk0uD8nfVdEq8kzpb6j7Tisk06G/g9n6T4scYo6ys/1Mi2zbZzzL3K
QWpi38w0PqOOeZyKpWYnURHka575Ga6VKMEHVTr3sGPndun0zNvmbogiJvHfeJCS8fnfYHtbn52X
rYf1Ut2q82fcX1+iOmidx1pKhWsK/z/06HA3VE65vOx1N9sNNk+7O6uW9TxhexbIjGi2dGIbJVSs
xMaJvcAobD6XlC+0LelA4+jueUEuYah8JAjVLyXLHgqFwuzMYQlDxRlgEhJecIu2RwC97Hi7DlM9
fr77q5W6tGg2SUSEDe1N81Fw4Dg73fbfEw/JYEsRjwHwekrbY0ptZgSloj+haq0ks+dzkqXTYTKT
kBe0JL7x4ZinaXiZavX0webVztgFKV415xnhqU5MfJ72mzERFd5YAD79w2dDYJkSXjL94S/CRFVw
bXhkpqRXPBvfQ7Xob3SbDntJBXeIzhAltnnh1ETCMopxS5jn/S1ADYtGMLHKPe1072OmQWemhZmH
h8Fnyk1MoSZodrgojO82izhS1yld42aLrimxO/PFzfgt+IWgg4iI9ie7CAfarZ0RpVCUijlYP1H2
CzQdZfXXUE36bEtAdQ47A7vSKjG7i8S/2uT/5fK1VsE7cL4ytXgAEvtqcKBTAd9zF6bd02DbY0+n
iEVCQ9RC5Be8CF17TmZqAX7nTkwIwxa01blm4Vtqp4REnZhjprfk7FLj0Yp9iOyQ/6iP8nLZ3FX5
FAYs/l4Og4DXGiKdnfdo7Sb+APfW58TT7TUUVylB7JVTtuzFo/B2Sox2S1fR5aTGqkrv9rOnWe1R
6CPRirRNumd2nBI0AebYIRMMmhkVJP7LGujxk5ybzM38x1nKWyGzyzm+b5N+AemM6RMTugpdl2nS
wJWvU8pvLY8mmaTKLjkhgaNI2Gd4Gm5irB4Il5mLQ3GYIJB6CauUkOoy2cAG56oWu4pP429gWqRT
mgnqcTCftQE/mYicm/bFdvqWI5bshCyCDRgJWIj08q9N+/4tfoadMVHy8xft9uvA2uKw1ILMeW/r
yY1JwV+LJ9MZbMt/6Z6ts91RUGE3iG7rt3v1udSPE8cNWTgPEHfY4FrxhCRbqqcUwHvLB883+5pQ
HQh0qUvuJPsxbnF1pPxKkMbrpoSaGM55qW01owh4v6wzAgjaNQyLoPoM4uWU71Xeja06hFj9+5xH
74byQQITCgUKboSXdWe3UFxMHVnQP5WlFNOLf+/e+BLpp2ePOKyzJQLiVGNpvIPbmvL9Z539I0fO
DSqgw8V5ObIK/g9Y2frrQI5oWtRmuXw6fUtxQdSt5aNsOaRyfedfPlY3LJzeUQ/Py88p90aLyqT4
NW+tZMJhNbtz+eR/DaXokMNF1u/0RvWfuROnbtj69bbjX+ze8mLnG0rm6DdGKBSrEEsZHqXC1daI
xfAmMiPNEsUbysSgwlVRrvoYC1D4uBf/Q3M08R+2Ov1YtTNgO7vMhrMhai+q9V7BPGsCE/cGwO85
G/CS3/PCvRtQICbEk75it4jnb/MkKBZX9Pof9HNQaccQwGDFsGiM8xRF2/ThlsDDyc75nl3vr1Tv
KYvrgnF+qH27M3ApdgbU9kFfd2ix5GcqlpQBimqKKjLxc2h2gwsuiWRMbzLk3DJ0V3ZhlLzjysSb
Zr7ntzUSSiR1I+Kg26wyazQJaHRdWYYyAIErnE70sDCHnDNPhA+j2WCq+V+GYXwtZnMzg0HBJts4
ffy4ws2mQc+1W1neZ1LhmcvZ7UnXp5/9RObSMUoBjCWaMwyNyvTLfBER/z7cywwBCLqLM7vEfV07
WYCr1CNxnl68YdhdDGhdEA84hL6zjgEcckfn1iDIhcOKAAqfBVEuA3Ihckwe9tlkGSyyXQ/NUTKX
Y5skB2PNY9K3xGebL3STQQFYxSvxoEyHFopBMwtGNEHUOSenASAFHyutANyqBaYi+iy+Ks8e4R72
ipuBbGYJ5GipmvdN6co7ZasnHTewTPmiDsoiNUSjOBe/S2YpHH/IROBMZAvVZ2nzXjL8qTw+C8xP
6Fifzg0uf2YWDm0znonaZMK5R6jK00HtaTYrzTSq+Mdi2bVGoY5E6uI/513+sZ0TjaCUVdgaJhqo
fqYjuPTSJ1+L+8O94QAh2kS3O68MGPVgsf/swdbNUH6p0Jn4l1k/Le+Xch9rmUILvltMV1PqANaV
5tAQnsCNyUis858LD92Iu80clPiMhSJz0Y0wC6FlskDinRHG62ZtKHide4sahX+CqLuLcbKHVAa/
6Xw4uYl5y7ysFfdrFS6KUdh3CGFM2ae8IetQd0tTcPH57LY4B32cPIQDsxSpV99ClOPoVmoj2UAA
1pip8TaZNr2umf6ngGOqTAQg8xIJqIYJpubvcvIUrLhPfj4Xao4T1jijoVHdvq+FdyddDkJCR0OD
4ouhd1mLm4Kwjs67U5tAFfDPtouLm+J1w+HsJTIe2boi0+zwPdSQH21gBsBRlxGnkmKEjPDhEcvm
5znO9VAx1qKxRzyIyjt373P8LPbQTFd9HCsV8d+QedDohnZahHtgk4d52B4eyP8Hh0uobW4ozrru
DbvFi8ZDHhGQ5lH27+Z1tomRON+FIveGS9PDg/c232YTtGZqD0+MbvO6p3J53mnbh7Ck8yiNuqcK
usaZ/2PDxiuHDy/IvecWftO6JCQUd/GNGyzuqtrUQ9Rw7n2d+GfC9SeS62Z7Rp6kLgfBOXx7SFE2
qtkzlQiilAF31GJSstcFo5gDkjn7X+s2Y0ZYYzebzlRnVAYTgNjI6RDPND8jqBzMcei7KvfkYbGz
zPmRVItqBxOGf8cfkni8r2nK7pfMxwUylfsCFJHZor5CPRWmhBI9PwGDwug1eFdKlMy/G0SJ82rZ
n1UI3R7onVLyBG1MtjkRA3gfQ0CLWJDripf7tsJYYQ74W0QIuIcbq2M9zBs8Fx/p/LHrt+H50IvU
8ziJhmZYpJMejkhmYzs9bwjfcLT80tba1JtKChC05y6r3Pq4MlY7XVVc3puVRBhHZj2bvMPFKbJq
kfcqMXsP5ggF8RPm3nlrfhZMlA7Yfq06eJpvzv/KUZ0PGzClRHamSwQBVzVbhw0DlEHJ2m6d66y1
lWBoPjHK97lz8v5Qx5jiggQ3g2sdf8sqxYLZblLrvrh4fWAFbKmTwfzt9BBKtybmErOgYNI4VOzJ
Chbi3c+gF+ESR0GkRdfFCKgLqreSr/lQBtfilB5ozlnLiRJWgZiBMAoyY/MOUKoLYCTFMZIarSk/
vWOf/XbTM7pI23mnjVMSjcohnlA2UVzGDLB5NWafdfHwQIkkVHpYEGHJXqewMVGHcL6kBFnAFh4y
HJQg4xxUKAZRYcFIITXEespGDbWBxcTlH/DT+Q4BwI45fH4rJVvkkObHKOAOaLLMdRZVwcNZY6kB
n2J+ecvpgpuNOF0AMOJ5r83+rLvvASVt7OEudxVWSU6YAhhkNpT4mQ2do3jxnDD4hIMaCYj8CdV2
DkgJA6WjzUZT6F+Y718cOqlDL8HQY/ns2r4vhiZ8KRyow/E6mbzgxV44+19g+5iHCjNBmeLonJHQ
eFAm3KqLvzXHUKvOz0tUSNznp/2YVBIlLXhVZi+8s7mWOEiBOC06zHen8YzD6M43LD2UTtOOh0HU
7bAlf/zGKu03nrRRrK3EClyQ74Ex5wpfV9is/J7bNbvsUAobZbkWRR7EVOcD/kFsXQ3m4i9e896s
s8q8ftz1tZ+u3/XLPe4oHOjiU326BV4S7ffu05v8/Cswo4gTFNMJLlJm3by1Sb78EEOjGS+yCUXK
opmXUYFpprF6FhpHoF0KG+Mdj2u51mOIQ/jxf1InxyIl2+7zNPRTB0bKMhfACS9vp/39dbrUmdyY
8n3qTd8c+e0pX37JdCGAPU9KnPJ7GlTivWss3RGt4msrb/p5ArkQPS1BxDwyBkhdli9MAFgLHBzG
OPx1o48DG+eN/znmTp8vUKCkfI/i2Ov6ncUXgKzO1dWBkHQ8BR9vN3ha2uLqo8+w5NrQP8TCU3Gd
VKtZK754nHpWbTQMuy+8CmH1gBCyj1W2BEh2jm5YDCkiYn8dLDQ3wYmNqQ87n+xBTPXxHrsONCEc
Z06y/wbfYPhvENWUXSIMfcgCl11BalWb0X9ePnpv/d3fTtXfneH302nPZzTmas5kykRSyG82w8c0
iXowJB7MMsKFafzDEs3n4AnjCLSeBx0d9JWn7PQvGctG3dh9nrQ7CBL7xdH2AQS1u7gdT3fenNFX
KzcuyBAVFrEyv5gYluHw4CtkffURapfzJOI5wfAmRPdBpPMRu+iQxGnz3OgM3IqVHZQ0ZVdl8wIr
TfYKRggif9tNSftyc1sBVYJwy6i4VW/z+L0t0lkZP1av3yquKOeGxWPSIvn++bjg3+LK1+xnfLdu
1jNglAKJIBvvzTpvi2mcLrCdrfNd17kuUcOCF9uDsznvX9tWcDblqY909c6RoBhTWxSOA5LNbbW/
p7OksUfh55QFhWjOSXpg9Kz1H/oC1FPTSDvSMv8blvCAUOmpR91F6mURwjvojbTjOaDJTp1iwLGa
WbAYhbOgUuqsVg97OLut77PZbz3VORjPweBI/mNqKBPrYkxjQRKUzCWsZMAG+cTF5ptDdZKYlkoR
G/PZZ+NjbgFTpOdLDllfsCnXELb35IycHvEzpbEvxuM+PZSKMEm2nMdk5FFawr+mmzS5PQInR6At
A762Y7wB2aUuCAG0zhlVMJKe34zxOUiECWBpFo5TvgLyovXEHtoj6EL0I0HhlNAC3g2ZQDHDkUxU
nIIPedp3PmEUiOm/E0Lwsfs8Shrx2cURI+XVbKy+GHgInpgbhzk/BYdC33chh1qDxxFHxRq3+ky1
c1d3XhCHHd25z2v8jNW8x0l0RZ3NieikRFq4OBEpa+59q7HDobT11ZVK8xbIQTfooeV3H7sRu8xj
p2BxP/PXxaHL05Udel4vutE7Q92x0UbjrJloDMmFepVb1ebNg9yD/UPu5gk26dgMQTxmlHQhVFQe
Ilps1WxgAwyN4tbvsMcN2TpFG62uRmAX+v+6sBkavvGhw0/i50W9qDgMIjy5EmVUm1Ie0gFT9KJm
A95x8zzk9fh54Kl8Y6GFo0OpYHNdXeSB4eN2897wfBAGHP6eIWX3eE7vK5SEZawekIdYyQZwg91d
aZzZz4Dee9fN7Y5DYc5J7e66dYgbU28U5nvN/1jPLVXyED1lSBhH+MkEHsbuiWUqJbS+ECBT25yK
3etG+nbxykB8s19kkk/zFr2dCzXDFidBA22rREguGvqcGC7FhQtUSLAVG7nVOnAJ1dO8lu+jOjej
cMVO8l0UuFD13z63mcOCCaCYrfiYRqd5dqGFzjVD4tdXhLlh8SJRxVVldIhImKruJubZSgJGqE8f
hj5T3BsTBogk54XZtbt/9v3bbDHWia6UEP+mRXfYRQVM2oSxH9rAzZKoCvIE8cljIm5eMO5GO7Zg
Y+FH06x/NOnjB1XpEtATJ+/2bWkhGMX12wItimhad7rmaCnvi4MpoOELs4bZe3FC8stPmLwI5OHX
sFZJz0yVEbWkXLPPYoiRv+b6poCsulOmMhH9YTqeS7B4JcqVuITnMG7HRJgFuRs1PB5VOEyERjcC
HgLdGQVFvmE9u+AvupsNiBoBJSCQgMiQQ0NqeaOkHHzrBFDE2btSaQDEiUGtbzQLOYIEqgEJdMF+
SOrQsVNG0ClOSi4NI30ynH6A+AC3MLATcBv6Ew3EBwPXYsJOaFgdDpAhTp0Ll5FEjqVS8QoHvM6L
cZ8Q+qvzCkhRC0n0gW8CwMECqh5xHfgskhpJSBU2CA32LWL2We7i7LZgD80074rLqtprYbosNAIK
fXtZkmwtk+iFxJWoclETLAGG49U2mwu8iV7YWlAusHffnSziSuANTy1FcEWWarEfTXowFoExERTq
kE/hXpK89QDDXecYhG38cpiF2UTC58RGwjetY6Jw/KPQUXqbcg7EvQOf+jkfsVIeRI7lXGFvpYwQ
Prk8NJdgDHEpgKhkkJsIQqwb5ssCLEVltZRGGo9qMhHAncjr+TfIHnSKdV0OcK5fXLS90yTsWbjx
v3MdGANSNk4vfTqwU9hWF9BMGfmtbhb+xW0xDioLkPQz1gFOcnQNk9p/uBqcFpKFCOtxKGqzJ8Eo
QY5VRV1b3+ZBGYkLjReyRKhhsjOaBLUYi6E5B5el5sL/AjHbWVwIhN4QwTgMyJ/hSsGmTFzNrddC
+yDcMgk7cktKKYyto7I1RiXIbZPsuEc+nZPW37ElIzKh2jOUEiJIMvtLhKGbxNPSa2BveIRvMyNy
yMC8DXdU/FyVWW78Mpp653/dPXM5p2B6yVoFd3VZtFP6QpQoHuwx42DDKBFSx9wiRzlWNBpbmzoQ
lu2nRRi1uM9TDovWyscdXlUFt+SOUxxgFZ/xNnq2bgLemcjNJBeFgwoDD/DUl23pYTbrlPVfMqMV
lg8wGu33C3klgbIixBOgRHsADnhfBGmhgpnQPIVGFWfbUQNrQdPKkIqDTr1EIYDnrVs560pxEi8N
CetdolFPjXKHSA0UF8JZB/bc7Oy/VthTZvkSCgULRSWNQKG1YmPAb4vdcMr998VZmwekG/Dw2kUn
zB3NfTCuTHXPgDUIUiPVUxyCQdYJuaiZxcU8ozpGusJzgedw/jFv5iCUr+jHuSNXCy6xAQ3RftuF
LzeVUTzT55hu5AS93hQkJ44PYnurhq3Cq+ZWdmQALYkR5gA2UOS+uyRKvPoQNvLWJRlmE1FnupED
33zI6qacwV64SGGBjPDUV0Yf6yWcfoz6+aLwpW6ByYK94T6h6Kswli+FPNcYgLH4hEaqdRM4rGbO
n6TPin7MGrGDiYOT+zTNx09+7IsdDdAOoKXhnH8PnuxJ4J6nCCLHJeUa7P+y01n1egCXgeCB+/yk
nsWDiC+69mSV38XEdJlJNK7Y8iu3Z6OhEdqpBMDdHfMXWLwN8LR0NdohrBjRUKI3G7DQuYTEvPOU
fGq4o28ZCljvfbhVE52vq+xio1JCSX9KcuaCe5hMYoraJpHiFE2c0aMIBVqPLVkuLGNEYTVhPYaC
czerBU4zE6YWtmpyFwyr/e2DAmW2P7OFFZCKpNj9tTGI2aQ8cGvfoLm6EBQwbGLYuS0HFmLIzJDG
+sceRiOPg35xjYWJdw1Gc6H1dOeFRwiMAKV/JPr6Qzh+fZQoGZZKJptXXopMip1qAOsqX4KjnWth
BaKg8hSytu62RydhrcRvwqM6SiAjvk85SuyT5KVkZ3pMZe00AAhZk2jVJ3AnmpBQAEJCOenPUidZ
Ddxv/KAhvuVnvp7jdWN9AjjGTs18zFix5Y9PC7iDSzZmZWu0InPAuT+y+JPVhYYgiXCxYW+jCkiy
dxg5ymvSQjolHzro5uTM5g5AG9I6dx/UDM/ZnytvGAsMT2EEB51QnZ8hu/WNJdMJ24X8pA4HCPol
jpbb8hyRToIYwGuds5PgjXO6sW7ohgAjCPRC3tTPh6SOdM6TJE7CzNE/gr/zWFlqUfrb2Brxg+TY
KZoxEu77sR93wuIkyEyJl5kbw9DP0RS0OGsTg/msC41Trp6AY7qM3lB/5HK0Ucm5pUY16b9udM0v
nGDo9Q6ZuVHsNVa0XOIaVE2BukiS5dt/mXANbS6xCqppoAUAHslwgJf5BJLIAGagaUIt45PxXudB
B52skOwebESSn8NbO3WhuoPEGMVEG/xEdZEvlRhotITA1Yk6BD82cb9bcFLTLuvzZV4DjRcmGLXL
kuuXU7HZY8k56jF5PAC4RCiqAtYhQ7tPK5Bvko8rPpQ7iggjDh4ONRotFB4o9Mv2epPRRVz1eMTt
v0IV/cYpCcG5HQuf4wvukNNQFgYuRV+Wz8jJNoIf0lYd701e0g2GhKjy1cmsMvABDZffPiRrnWSj
3AxApJWHgQeDfeBVB8DlA9RLARcbRPNGQX1+SFcZU5dXz02fafLoGoGufPS1/gJ+Zw6v0ZcINZmM
BlPy3stK351jPriu/v9be0AUGqfFVAkEXUnGHFAd55bLQCfmz/B5780VFAueVDYxmkAMppN8uCXv
kpGrVOPgo8ftIZtfV+0BGnyL8Pqg7HA3w34B0bzoVEYWdw5pmP8MxKXCT8/8+2/hF37nUPofBOkf
Bl7n4WBzsR4uBw7gziou/YJa/WBT+F9E7f71By6q+/jNw0s4OCTgMebEHELiLJ4wziUfUOeXPcVe
Gi61Q6pBnnYDYEND0KWnwXaurfiTNaI8iAlpmXqIIZbN/GNR8ac51Cyl0A3cE0tvBRJLcx42g2TI
gkeLO3KRwVzzXqSKJbmfGnHwkwEqAegcjwo7JdjXAhgo/YGneV8zKH19Rg8kyoeRO4i/gMeoKNOW
I302GKbA9quiMAjUo4aTXadBQUYLoBTwaGfRsaZvEnlsUqQilBsn6yePtQTVHdC1FZ1pzlwB5D70
cUkflGIaMJv1C3cJ+wWIsPAzPcN7g8YfgqdBba77hZcGOFshjFJT5z0Iz7Jed4EwVHshP7LWzRz0
2gUabU6sc6Ws/FfPBsPK++PIgncI9kcDQfD5+x0kAaC4KsR0N2OHp9IEqW79ANDxgTKKW4tHUoiO
PauCR5m4jLa6AJw7s6v/V/JS2CvA8ZiwkBl2rc6eJwCgYQqisje9T7nUUByZ0GCSIcwejBaQaGgE
Au9s8H2IPBXOCqaWmyXnyHAxXCDHmwu3SLowPR7zPpHDd5uE5wgCI/tEHgiqA5rZLDmB+ZwJCHXA
gdchqkmIbxPO4P60b4PQmXdhtTFeyS2wOOGa5vsWsy4kse+caRoTGRajmWWoH5mVQYc4qt2Hf2OU
LW6BFzy00aG2euurX6wG9IRHUfP73Xw2D0AYjJKPdXfo9rBWVVuEXNdTP9Ti26nnoyqNUcLX2yF8
tQuCVBBEv2D28HKsBoG61KNyhTcAf1f0wY4BKIQC5bLmNcVgFCOK0iz4GnDrdZX+soeHxCCIAtJx
sxoeoLJZfbrS2Up608muoOi1UoMLOpGup6xVp9xSj8fIgOrjYqebCr1KxC/tTv0aKbxIIO0+9GYO
h9S5bfv8iuc2GrCtKzaHCx9zsAypBKYr2k4B8ehBjfSg9jVawx8IuqSnaOucv89jMgLnMwxpjuWB
99nBPNvn/842vJR1O0lNPQY3xr7YI0pt2E6oyPUOJdjjz2qQjt9+y1iG1qF1H/BYUhDt+r0Q/vTt
Pn3jKjnyYbHP9h2U1cf+kUFSzemzhRiNRZIhameAUuS+5Yyn5wKoaejLA0Sw5vcWcrJLUHrf3rfQ
dVd3irhiMm/Y6/vLrvkJCG/xUUWEY/Ly5MXLrxmEywK1GNMJhGtM6ZVMVpmXsGgK+qI3ylrVX7/v
RD3fzcEC3+dD/qrH4ut5Jd0A6dRxgWisrD4IkSmyPRj6weSHMXVM2FUEewIEpMZ0I9YRhi00SZeE
gWawcLekM893A+CXsKSZu85UPlr3NAoJyccTEGXAaF9OOxtRJs48BjNa6I1JC+sFgzHC0uNgLTlO
b1QYvtTkU1chT+Sgd87Wm7N55Bf7Bz/5uoQuRgGNMGxNWuxXayrf5h0XpiHxi2RzHJXLwQy2EU9Y
5nW3idsSF6APjv870fomsSt1Kp5Ih4zXhi9K+sxEAxCs8FR9sqMwX/ZmHPrcjCGAzCS8ze/mx3lh
kYNxq8wHtIGJDPiqTiRXniUASrrcyIGp/ysP3IeR+WSbBry5FNDduQQSJMcuh/WyYzQbKIEEDBTm
o4YrhAHVIkkiKZUZbgSFFT0qpA7mwGXdoN8h4L9B7cSsbl9JXppTAROwJP0niZ93ImJBp09gg+lj
/Nwn7HjKsfYevj5vvDc1+XJ/B/ozYghNGdLFCDEXoUEXUCagBYAxvL3gbF8CVNg5FxYUJ1hZ9EBW
ivnkRCei70M+J1AZYl2L2a+XQPyg/G2Z+5LB/EtCohluEDIjP2FFq5OucXZbDNEVdLDaKyPpD1CA
Tm4TAiRws5gkCeX0OPn5Hs976YKc1/JUg1LgjHnwhENl3uqGhCYdLqCkJdL++AQVnMNPQDTkf7fs
8aGENAQorMNCXE10UEa8X6HBVRxRhdegAwQtPiErs3OH/hR3TKVsQIOZCpZs56REodwZIbX1eQIT
V99qnDRvyM9gRIzz6sH2WUCNLK1KxnFQUnh2F11lVlJwJyig5alS6WtsZSc8ft1sDu0mo0XcDz6E
v/Ac+f4jR57YD0Q0aoI8q3RbQZ3w8Or/aJL/I9uLRvgZ/rau+qB5kPgIgvz8VzeB7ZHeHdiKcJXA
w6bt+3uO/wqiRDvKriCCgmVIwetAI/8386FPQNzOxwRJFPNodpr09+ho9M1BREuAmh2vd0o6R5dG
i4juJwwjsS7Ct1uoi1Pcgxk9CYnCKBUQj4GgIcBCClpo4/QnDQmcNoRSDyYqj9G5QB+XqIjgaYWt
87H68CL504vKGyEQ9FxY7URK1bQ/pNY+uPEItTAJLIm28Jcyie4Dtv06k0qnavNldoxvFMY8x8fs
Fr6A9z0Iyu7ugFlEPsUo/xqC5aX4oc1KmOSaB0YwQN5P31Pa0SnvWHEUup5J9CYjVSgGEFvuiC5B
0ysm2Sg1RZ9pDqfML1ByE2PSJNoJC/15eB/gdtBlqSVclZaNKpOP0hUdHM3LXnMt4s4k0WV1USdc
aSCJOSCIOP1pbSlNj8x6xjlmofXhehA65qGwQG4r5miU/uXnj9T/nuc/pU9Pl+NphD7hFSX2DSWY
aFI1pM/mFb0QHroPEH7NwV5DBFk7b6QbDHFaonGiPowDcJkGgwW7ATsLxZUJYfOQeJdRMpM86lto
Y2Hwd5wcEzRla9qqN++GwgrNE032kjoVYyUoLdXzO1ejYxS8IMTVBKFXYr/a3AMbZKAAzwzb9Je+
HuWHQC4c9wgIvVQBXxS40t+Rj96Sg5BWOIfM2znvdDPhjn5FnrL+KzOsZD/vUkD47kRncCESbozz
Hs4p7Ynroi/30huyi5Lx48GHVQ4dGbEBT/pfSYkOB4VYVipHGl0ahWIoyeuSBGQA0JwaJzUljjSq
I/SVp6ApSRKebBQVXRi6oNSzaW0DV6b8Rlc0854UplkuVM/oRM8UCtcyYaHhAWnAwrOdExnWUtmh
llzPBqS/KZMXOhTWdVFwUCGi/sWpBe+CtFCiRrAvbC4Ks9CGJGzNutnTC8Zq4oCCGg9mNZ1jQfIW
DKKjIOV/A4pkRsm4n4JuNKe+L0W1kQ8TnN0P7ipIUFifuOGIUjuAyIp1f0uB4UhIjV0DEe1+5PMb
J4E2YdLFdaEVY6DeJeEttPu1Kjsm1xCCvv006HTRAYOWvAPAa9R8BGsrrEmHyzWdX5nF1afuKRHx
1XkvmEMDAec1pcFOESD5eVq9qGYx9LdXouLvVvFphhM/saXTCGik2GPKZ1H8IRPQrK8DPN8sCMYr
742fFr5oQ88ZDQt942ucxy/ocC1z6jKjC1++PZFEb790pF+0KftbJm9UM5JvvrrFWFXsu0fq3Pbj
SeLxCYjkCdso+jkgV1gfskq/CFsoDWLFpIonr5Mqzh++DXoD8yXuVB+5ivSxblKOcwDggyr9qzAA
jnxTQ1Tpl7OSeA9s4Mh+HmZ/q5JoXykzaeFjK1/9V10Ma5sVRMZfz57c0mRRUp9JJMHgs1sOGWJA
S8arC+OIhvyS1+/1mOhBsAIN8EmBisOS79use/CQiTmJOO5ziCpMPyIhOmrEHl+zMyNvgF5ItTP6
bD9bBnS1VpdockjrH33BtnO6LCsGAW7T4E0ghOBgLyIAoOHrAf0QZk+BW6f2tHxTqFJoXCwYMS8l
Baq6UUPBKot0yhAc1lupf1URC9H+EFhJwSyLOifQ1NyyNKCGBVyYYsdWRQ2MCweJQLpk5enHLHoT
OMvEsS4WzPBO1qTyTLSEAx/WKQRPOs7rkhfW0SYy40OGYw+ZLvuA6tlab1I6JK48j1SjRHox6UwI
FDv0Qy70tWq4xvqRCG+fB7XXOZWMf6lP2brrX7lkqtvdClf+u+1AEr/QM4JPRZOHEgxvvDnxiniM
jPqg8FT2eZwIitZUtwyp5FMXY7yBcKh6Vr4ccV94xwsVaYIsQMXXrJb7BHLZFqpbwbHfnz6BtDP3
kfCmPcmjw1NIbEvskcNhlvoMsjukkUS7ILSleiTXRf2L7kmXfyQ8FSVOFhEHzkkrKJ+O4P2tNUbH
TK+cvJK79mEN0vqgVlRFGcKRipI2tWSb6NcbHvmRZ+8ld5xnrk8kZjA1J1lISMz6C7F1GzU7kUT6
bCoEPl3j4r8Olfs9NKtbXBi1lceg/2gGvqzzAgn40CtWFdWui1+AoetBY6O+31BczSBHjkB6K3G+
ZNjPnmpoySgXEJnUQkLMSb5QAuWBHW5B2fzA5fpMRkRGf2BXyIW05OCU0s2jqzoAok4gTu3iOT59
2Y8JeKXpSJ6V7bvYgOgnKj5La56t2uAL//br3UaCmPSR71kqNpPapaEpVHfY5j7VeekKSZlGZ+dm
TZFCyZ39/FW43mGH5vIA0ykAPcD2qf2Go9pHYPrmLCzND7rkjBIM5M09I7n8fJ/vUeOCOSMRS6dE
qe/Tf/eXySZP5hdpRJU8AEcl7h5vzsWUmhxRbH3iFyp3p+qU/BDij0DokFGe+U0NWWYoW8oEPiAd
J7x47FnJT7a+60w0uG8/xz71y0/w8SUgfaMLklA+Zb6Z1ANUgNeiC2BGM+odciU2b8WhWU/bXkDi
H/8TMNIAoV4H7PXT1ndvJCzXX2XXbqS6/iaMSSJ9p6KHoPKVcRjmP52NVMDSH1oc8f0zKePSz39y
/kjhjXDnlxgJ8gYpIKElgShBDr9KZEoTUKEsmAPNRhV/WSk7EaAxg9nj2nl0Zlc05xHHUKNGeNUu
RrEc7F343F9fSsf6kmSdaVMDxsBU9oOHmDyC+jeQcfaSvs85IflGxrak81w/2IiHaJCq9V+m8Dfm
olozpUkK5mvyDPQFomXSSbpv5Mfdo2zRNfuQpHM4DQFIt1xCHg02dxaZ0UZQkInBn9KR9FNTjpQU
acKXi/hmm2LT2gsCH3TUjVElN7j5f9KmY8nZwZARajp/2YnkXVT7I+k6wH7yRuxNMs2gyyu+sIzr
CcvnSy388qbZojvMqUAPV210STOX5MekdIQkGw3VWpc8QDcezL5Q4v6RBHj/cphwC2X0g5OYjM1j
DspCn7+B1wo6mZkn6xyS4PKzYISa81oUxxx1b8p8QimTodu1kUzY9UYPCr+706hcUKnVItpzIEMQ
XEg9V+q9b+vDeEg4ZpTZoEtiDURLbt5c6iYE0f1dP2g2AMH0ab1BkzHc6bsRBmG6ThB/z+L0lPLt
r4LDgwJLw1FHQ4yxGqjEUI8yV2NBE5QSTsf8RlfUDRmaVfjM4d1ldcn6JFNh/a0QN5Ux05F+H6tL
iKiJcYEUWC/hlTpsEROUF3zS4MA4dabOvYoF/5UkDlCamBjOzNd6BksrQUEIKowRnQinlUnLRWJ0
weblElsf/lKSn4qPCLtDFfUxCcThdZuXfum/fuVTeALCxy/SKvd/hJ1Zc+psdoX/SldfhwpISIJU
kgtNSAjNTPYNBbYRkwRIDIJfn2f7XCTppL6ur9vH5xjbkpDeYe+1nlX9rsv1xRvozydIjVGfXQbr
81wH9P4OB6TU7NCjSsATuRksT7gB327FaqdeSu1cyjDkkWD7Z6fApWLLQcmD0+VqSaQRf7v81OwA
OAGQBAkBVhjeze+eO6BN2LEXHbEYsNERMS2NRSIgOWi5GGX8otbLlquV/YMc1pk+KSdDF/AxQ7Zk
hniB0EkvJJVLvoJolIDKavyY9QMpZ7MnEw0H3eXFmf3ggC/2QMkdLdSrmIkKMm4/YYaGNbJLYvvI
VzgjEbmgMKDOOWrgo3KL04hA+buhM0qE2BFXxM47pdrM8BmBPwHCUzDv09ZuuVSH8YuiuQw0yHBj
DXvcbnxBeQHZCxHqyy+sKILfxwiugkdnXTmVbrNIRghSoFPNdMeO97WpkJ1If4At3YZYlQUZVx67
QDT3MvZ3g/6isBDsjsQhIB4M6cMe+C0obxHTY9AQmRS13P6kP+F2Q7RxZQeHsM3RCUugo8pmkVFz
JhJbHSnwfolSN1Zosj/Q7yJniJGgoD4p4lXGGOtXIeI2+rGiOED/TDiVbNNFbA3yL34gBc4lFoC9
aYBqhg3vNW5H1Rjr51hnG3zPf0GrdAuoI5LVxj9akvHErxYK8s+dV4MHuYxfPn+wH7xYJ0l3w7iO
XZvm8Dt8+augpcwvH/98fgKtzGu8Hu0H+TfxU7OvPsciiXg7sC0wJwjuaDeXU6rorqK2QEi3x3nB
Lg3tK0FkEdv0cPfJKVT0ONipSxysaAj7E51DaGIdzeOdM0Inm+tenXJzjR6fhbVHOSQ+hhZ7xWvD
RlI6MyKX4YmXqyBnx/BECNrMap0H0jimXzaXzeTi1B4qOptusXNnkl5ZTwTCQASowaCglFrrqAeP
H8EWkRpiMKZd8loidAreZKLtExVxOCMhomXR5yDUzhtiZdC9Tk7TC+IT6SDaxLxMUf7RW7pQjDj+
KqXEtVmba9x9VEZZ1JDVdkJejSjHlXzbvbviQB6EOOPl43TkcR84Q/wlT56NJ99DyvZzgRqDePaa
BRiqV3R4Jecu4RDYRAKx/yjsushcYNvEKMnGkhKibCSjDpvUOzc/aF+usDI5eBjFqJHTnrlxNBQX
fQ09BeRHCX6BKU7MGD26hh49In92r09pZKUMqkjTpIxbBn/kBiI00MkwQgXCPVvxLCskzN3YWh8T
6gCUGLreZYYyJXraXK90HyN5lUk/fm6MRMJCsJqEKs0mfj4mgh7lYRCO9tH0LrKICl+E6KwYcI5k
G6zYMpM3RFUN8R4nzMpMQ5fRT2u38aoQNQwzUoen+M5+aOi/TNKO+EV4RSoc1AwWaNaVjGAHrp6O
deo3tRwPg8h3qDe7UgdAZIP1i2wcH+03r+UApzt+53lxJzCCN5jTR2uGgob0BLabXWqAyLDp9D8Z
Dk8sRl5Yp6oZm9LkMGNClDo3W46KPKTT7FX8k+x67f8L7Rwo6kBVNFXtdwf/kETcdC7K8Frdsasi
iGrY1hvUEG7kHYiupsuOixhgYuOmqgdq2gcBSXvnYaHqtxt8+u+R06Jn0m3dp/+CjLDvd7GyvVzQ
NXmB6Kom3ukgBjdcPxeqFA+3x2628f7+t3/9z3//av+t+Dkn59OrOFd/q+5lct5Xt+Y//q4N/v63
y59/9r//4++6pqs6waP/fRb/ED167A3K7qO+nWesQBHvUptGkvDJbgpHGc96RLGcPSql0f2YCmiE
M58GVI9VeWO9TVLPiC0iuBXj3QM5YzG9TizDIhKiXBPu6QpBA+jOy/1o/FaqgxuxWSjLgqZkF8nb
0P/rs+n1e9r/PR+tq6i93rDb00hSla9/rQngLjj73r8Uz0uhXwfd82zuXvC+mqW5rJZLu8du8/Pp
8DfiyXHe8pWzuYnvo+kun079VdJKf8rfxf502jEPX9MGSgnkmY8CjuOTxl6HUunLgetyco2h+bDP
z5mK9MLRL1YICXj+sAd0xigz2W3joLWuX27j0P25EqCIihjWgburvSHdpNZRp2dgFRZTTJ6fPvMh
aqWrd4cCYb41BsZd+E1pJz4twcnQVtjH+TA5WV6X3Ezr0uOBM3z+O5j509vuxrmx44E9X+xcUsV/
jktQduH2bmoPBzEF9357dwLDxo+ZUyb0WhbwtZUXR2tLyW4ECpNroi5L824iQRJfhR6Gy97ZXFL4
cT/33kainw7uzvX9G5sspLKj8wihMagulWy9zyEdhK61VEYskp6lOae5YuKrJbDC4iT9eScg4sGb
q6ozp1JuzxFfLUkr+uyYbz/uueH8Yn+n5CaWppfn9+D7xDrkyFZ3GQzNkBSYzX5MBoxilVnct96+
S0iEay9VM/imn5Sl3+8YoA4p2WYQWKUNq2hlRl1zPLRtzea0jK+lmjOfjmm+fccq4RNQx92eGUt5
Y/XiLkB+x12y81c/yP6/2U/wXejP4ucoDrtWaL+yynCuZPFa7L/Bz5vutPV6pssG1l5yumm5SI0E
8695L81vrjLahaeZPsgnNjvBkuxT82JzZTirkG8mb9INObVgTpc9vdEBuJjBMuyZ03JU4q2EOPI2
ffql/iZcBs8XBUm+9+7wPZvhisNXg+vobE3dmNYPN2S8gf0MRc0FSnNxIEgDH/Rp3YWfS+MrBKRR
m0/n0439zL8Iqjc7j3zXRqcNDHHyje7oBotuGdI0Ce3gadq5RgLyKJ3X9tINkfzkb/OYTjekUPC2
TmKKTTYsDUBAPP+0n8HD8fO4nsRLmoq1EaD2me8rnemUsrlfzLKd7feggr5JrluNSQ0bjlpbZzFL
9Wh0374By9KFnt/In6JZOKSXSufFfFmwQ5Eu2C2gTAA0AdqbCIN/iwS4/0DhV8RbaFtg4+wUdW4K
j21OM/Rgcn8VaKR4KON4b/ogeHwQjdYnZUlAWLRSj+b+htKvcK1qlnss7Gx4dTljrpcSb33CAbWl
vvQyvcoK2EKGAbc4eQdXa9rJ0MJ4rPnjzN18hip5ukrXuiINta4Ha66ENGX8JWfA7TSZL93P0rnP
2CGaLW7sHz3pOASUTXm0Qg3ykTbuXl2uu0VplaHJXqZ2Xro50DvuqXuwDS625EZxY891x96mgQxa
b7s3nWZV4BNGGmc/qwmH9PbOZKj5wA4Sw5o8HOJnstYsUn86YCfv7LGmwEbOpuBPbP8M19T0OaWH
jZOGZ6cbMTXeLTuM/fLHj8NPxoOePzfkriHRwv1sbRr/2HzMgCuSn23PY41Qmuj0hor5nsT3tDE/
pXfIiVEGvptLg08SiIEfG8ZXblWfHABTqO0muD+p6Hy6GGvDcNOYbsbWNEREGroUu8yz9XPh3OKO
ecw+dSuePrhyYABUM4OiVgJd5UUwvzD5PR3e18tHzDNVZMuXpZFnVppuPW1tiu4MWDHR9eS9TLmH
L+SoPMyNbvl+1gEgaT5w2eMFZ8DcOnCIIAeuP0ofmtr0Y/z+jMwJXJr3w17cl5UJYgEkEX/cl324
ZctHTT0JshKczJaJz/zZuT9caNLtwnhncWWVLQQBz/Xf3Cr+w0wqb2LCHtjNd9uu31kD16mt7sHh
nTvk0BLiN6czAuVrv6ORc3McB1jGwFxrM7TEdHPMHbpu9j0syrp2hMmaWAEBdj1dGBOAJXbR0b/V
LuAzUw1PwcMws5WfuVxDovr8DJY7+DJrCAPRPhGnaTaYcNb7Ue0BDsP3IBeodPzRcJZAinA+Xja/
yPq4mAsAJAsm7tnNQhn+grkDvNo68PjQVMu9Z+DlqdrxvLG3MswxfcNwe/m07rBqTqwMhlY7f3S9
Ieq5U37drSEIfoFcUHvjxvBIOhjSsDvPj++kpJU/uy6TRjWJoGBny72CY9s82VfMC/sQ+hboiwAx
D+yQBQ6DmZU/g5xSqvVRmR9vBJWtW7OsRoPgPDkvnJffx1ExA52I1qAws8FHNrCbm4D3egdmUOuE
i5/f8TabcNrr2gy9ft9PhmtwU40wCRcT9mP8fMwfxN7dzcmEIcuJLBUiQJF8HHH+vserjtvYmKMO
9eY9QrnyUwfMjj86Vxh/FGb1cVSPx097Qm659Y5g9CCp87s8ogDiGhrPIXyUo9XVrK+9lbBDeeYH
U6N9yEausO7TphOr4rhXrcdaw3CA2WNd4NGsTWcBJwVDjB2VCNZOzjiaVOvJpLG/2tqCOTJO1JOz
6HPYDruescV4sp21zMJUWDo2hRxqsUObPSibT8ZCR1myzzJ3WwYQzUnMDzz+Y4sCe76ja+6lK6uD
CYQdEVDgDZUbur24MNAj412TTfsJC1aenhdaNYF+xtBlfg8MFicmnqKruUUhv6msbR1WI2XBKeK6
/aDDeTInA/NjvdZJrdvu3W/v1jHTwj7aqTdedc1Z5azVkxnhGHJ5r7eGn56Wgb19jMZ5as87PKrI
So//ZE2vDP/J6lH/36vH22O3bwvtxWrYs5ddi+d5mj1wCCX3D95WSI08p/KUcu1Zf7HDYdl07Yfz
v17GqrJ1+IdFudZlU6HoQ9Xoa7+H+T8WsYdB7/gu1Ot59o6Z+l4mUwlFG3daUn1jIr+ZC9MZmNzF
c9nyEwo+Y/pKg78+ip4iZ/sXh/F7mP/jMF6vw3lwOLDDGbQOwl8tYGU0GIWf7+nmdPE3t6QxHysz
NsieOFgbZo5113ovD3Sd3t6SeunnMIhVwkHbYO9kcAK1VcB03PNYz5GqxaR8mH6GrCu57XYv8832
ueuCBcOZ9eq4i7d19i/rqABzp/N4DPbmDH4k9qDReMeNEQFdGsO27OeoTHIq2aPo/DG7UMzrTsed
sbZl8MSW0+mb3D+3H+5HFjbF3t1uWWquor7BGoBxBMbkCICkn55Vj/UDD/76ry+jrqr/313VU4Y6
b2i3Pxj0/mGP1R8ax+Khl7B8/QGpfiwhUlR2OqlbFUQlbH8I9U/5cdbJ+OdruBOiOkHTNFtw3BGl
R4stbCxIv6RJllnnqw90/Av5MIqd85xeQ7N9U2BX83eCzInxGXkDJXG2vkOPHsNIS8oAa2uwSyjd
WqpJukpC+4r6Zcfbr/s4JERKeaOTiERzRPZTREdzvicWXGzDBgtkqd2LQXhAEBJqnccXu572CyEQ
B4LI+iB6bj7I588/6aFD0mLmZyoP6V7iNcjYAC8153PWZnm5lY878RKK9rubIviTav2KTSiqOpRT
D3ItReGjY80p6WgfkLTt8N2iSI1ounNSyE2oBmDZoX1LoTFH0CA1AJr1J8qKL5RTlDyllenpKH9u
5LLTXaT4uiIjE+qm+6IlRVMK2wr2CkosUqOhySEQsrCkjwRtgFycipoYxUIyngsb7fgIrDG1DNb3
QYl34+A/EbzUlng5WveSUJ34JibCY2iCSNA4Igk1EEKK3Ypug6fMhvGV82rJIZfo4gOxcXJUeNvt
VUjKFS1Z2rKExcHMpUUp2nRp7JHGSFazKAou6MnLcR0TljkqvZuHjWvy8J+jK2Uc3H60Mt78ngbA
TUOQzRnuQAUHovLPHv0REiDwG6F/B5Rn3kOCf0Fv4CkcE5CFuoqmqNfMeoF7IW6ddGRfDWhFBBr6
0vPRRj+GqBRy6Q06p02aWD9ZTeCCw8M6Sv7QfJAfosu6nYNfi8hh+KrnhB4C3VDiwYSfFQ2mBeFL
1UZJhi+7n1w2F4Kn6k05g5DbLt5vu91cf/Yp8SAx/8+JVMGkiFitO9sBap9dx7f8GfYG5nVcM+aO
+62p4qBKJPrrjUvhnslHfV56BJ/9Rpq1097kpJryVyIweZkRPMN7CojBl2+Rb92TflYll+nh+wUI
EzKmBJQNtucM3f72mNVTwsqec337mpMpTbcnWQ2s+/ouDeq1spXodmR32TM6sq+I7nRw6BWRYNaQ
/Iq+Qez6T+ZjRBuS+J6wgeqnB1DJn+ctVux5l249X0Q2WsxrHNciHwVyD5IW+R72HUEOkyrcyC6A
tjvcHtmX02qWzy5kCbDBY+uEsnDNP53X/BOZs2tec14Pv1i00+qfH74rTlHforMAdom5gVOqSKRV
aQYvNQbpnvsC6jzw+RHXNYpIQYLy0vtcW3IQ2ld322d7tjaWfIexFGbckW4+QXCVs0twhzuNHNDw
i9+uLW88erQSHiYffw+YhFtg94QeTDH+bZ/zMtt9nJJmzkEib0n6LJX7mJM4jfP8Pr9mzXy/Zghp
xa5+R0Wr9h2uCyYbhIn7NR8O/GwAZvIp/6PWwpd57Z+vqHI9+FS+pXT+vKSc8ycjJW3e45rqDRf1
KoLH/Vp0LPQeGNkG1F0pTIeEs+I3a9B60AVAAX6yGkAJ5byTh/aVjGwRX6H+pgeuo4rBDpR1lh3A
tehClTFhiaKbmsDwQSOgIHRAGT9WvR7FJ5SOdCY7eX8sxInTBE0DsvHh5EaPHLMLJY0bJewhigEk
6aE09PvUjxXE5mLWxM6J3bODra9ji+YW4LZk/GIMwwpLWFaLvenoUB2hThWKA0aNS+woWM1q8J2E
/1AE5V0ICTkaHbumOAYPlnU0VyETUqohlxH502tEb5KS4znq4S3GP4Cf+ORWdm/SehdHS0FPMrtT
4PQuEOtXdmtWwSoh7jNsQm1xIRSxSXtMMyBOEeR250P38G0sqylvNZoBuaPl7izeDk1U3u5103GM
L9ngfg2/uM1fW+Pryb+oy1BdguO+KPSIycutzZJmMFaqEt2puGzotkOqwHKeDolSPnDs3BhMaChl
aHb2ReCDQpkZdcoITPRng2irIDuHMeDNgKmh8yAvDE/Yc3TJmfSnkvg+SOUtBJBPnjokJSIxe1iF
hkzMFVGQmBDiFSQcLjsWLAQoWdwiKyLGeckoHmsII07T11bkdUrE5Ud1eYMhIv6p4RfykhQ9FJKG
7rxKTsk1Q5hBku4h0QhAWyVsjsfnsM6FObJHgcqwdgzP6XP0nryQAT6C6+zCXlKLbsFjQ/GV5L3a
qxd7OFsVEK8SVcMqvpAaElXRlQLsEJJt138R4Dd6sqOQ6L7LoiYN4wPwLCLH/JQ3P+fZLoermBzI
YbgT5AnaMRHTkxq0G6EdsoVuiGi5j8oZX/6VCw0+dvkpBqKqMo5+MgI7veCaDtCSNKkMpQ962fvg
hq7YYMRjsfKYIkZeX6bHrL/tWi1EeremwdhzK6qDT0LpH36fGEl0zVlL4qbY52p+xoVrpKN26iLK
+O3/89YuL1Mi0Xm35MWkOXrSp++Q5YiyhztDyATxkce4QcyCuAnTIzK+oEuC9SBFUkvU3CE+cSfz
mMeveYXDqwi64dDtLFG2tf6L7EiNJFgR0t3QYh3sY6oGcp5n9kR4mimAI6PSEAgckr339jVwDfe5
Pie9WfTEk74jAXbP0ZlQ4WdLjYM5wROJ9Rkn92BcBCjhgQRfEiyKnIeY+DEuzkRHcw7R1qR0uQhJ
bBfDqAzvM5VjeTCR7yXQOHjkVVxyfDUlSZWEzyJoKBkE9fTKnNP6kMV/I5bfk+feqgl37XPxGHW5
/+e7b67ptMaQGCnEQFS8w13dvDEj7D6aqEoUBuTuHFAN8wPfguBHJh1EbIQQbdUlQofS0b6YkXbo
yn7VXeqSKYuHGuF4wmjf7my+2ltqX7goKeDx3XscbjBH2pPFx1J0UwxDKN3EKql+8YFBBH803Mel
wVLwOIeK8/4Ssfnvu8O73qCvaZc89lTSXw6fwSuVlePvUnI/RyEvRk2dheMbbRg+yuB3ASkstNuy
k6PTXMNAYXGFwIgbksUB5GVUTD+yrGjSo4eYqcl6xKm+oio+zwweAVbeQMrHf1YFkmBaBPeZJIQa
DG1vvz/nEf9G5JTp2+HdkrmUgUUhe7RKXmuSq7Pf1YNMnKTQkOLETdble4rg8HGNjhnTcCJT8V1m
vgt5pvKX5/wVPYmI7c44nujB+ub3OPbpayZbg+PngXe+d7Su40d+HRNsCoP4s0yPRHk8fy6xsTFI
gH3kb1+dNJkEZO8hArNyIV6bXAO5OaYHFW61ThLKRN7oP174lufnnHYgsA6zm8RsHmCukrYjA0TR
Uh5nL/KbLpDDqn8vqG0VIeTGYEcb+JrA1Ug6n/sJsZif/RjsqvGyDusi0WN9epyApp9W3m2s5Cs6
WVcX4NVWCwcTKsV7mo0vyllEtc3BZ7k6BJheNIwYQYAdAnwJ+37lvWJJl4SzGRAmFauBEcHnilQO
4A25Y+WpWQGL94m4GcPaWB0DiJmqFCt2wSrWIL2pJLsPXAo3a+Gq6ZOa9vEBxxyKEAhaLEzjfvz8
MkjYJMgFOtd9iWbF7y/3xHHDinT2BH7fob7MUL1AwYODyaHA95JfONJzfnl85PMOSc6aY0SNW1NF
gyc3AFd8mIPXA/74GL+jwi8RVmtjxDaJAl0Oah24YKFCgDJOhin5CvNV3v+CP4r67T3qUhrq+zps
LPYeKR44cLLdmONfMOwHPSLYyDEAETc6w1GrUXVLMFk13rueI5qVqF4fsgY3IefotHOk6BBL7v7O
e0Rk3CdPzm8Y9nEBKiwwPTAm/gXkgEEaZg+Ij4IhkVO3v78NuxLQyfQ5uUTQUKe39TEBlryEb5p2
vyoP2mIKi3xMHGrSzFpPcxQAjn2TTGYYysRPOtBDHQPtZAdjH11060hZFUwfnezdSNFYfDw3kE98
OJ0IOOox9UAXNgsxLIhwIOOAy0ciAlNqomT1L4HsCn4D2MsZGfp7YJP0QTjWLXqsCR85tawybT6B
GqkOrBcYamBHfUI0zF1GLlW93rVkFVonmv207skGZNjKeogApmfFJgVIfdodivSMW2iNK6dBkIKG
jXQAIM8stXfyGuJKOsOIKLk9VKadrfJ6VpM12VjObl1gu0rPE8M60RyUmGDA/Cuv80mGdriadrno
9faoWmraB+1gWL2T3S1QHBL0Z73gSr/T3ucrfkf3jyfJ14KUT7iy38OMGjcTkEcye9qJKoD15aze
SAg9kVkzyvkFXfQPogaRqXZDAqD9G3seSbyny8J8gHKVkYiF2TPUJqVXjt+bVQLuEEEMkbzND/oy
ViRVLo4hABCbA6Z42O6+Fq2+SXwqTKCIAXG3yLrEGdjFuKcQkSsVwmg15Q8107jvJZ6V3zZ0bxst
OyI5LUO+1v/Yz2SRsrgtGgKChQ78XlQgPkg/jK+z86fhPRkaUaGK9xnH/LrMqvj1g7XzUyXMnvFw
GBhB+cmdPyYdbjW9yCi1Isa+7pqPDYFh7eLhkVnIk7ua4DSmbKwn5Y+IRoU2xXIngEH2o1LwXRyw
AEuayoUy1B2F7CEefMDCtXhpBGggaAkil2+Bs5+e8hXXv0+ThLnQooictkERHuaDZJj1cyUGb/Wg
0xAOZ4wJ3i6HoDvpwzU/BW2mx3AhGS+eLoTYvJe+acMMI9ZrxYTKfD/XnB5DGcZcKJDqCPgfjzoD
lEVvn9L/AKA/zzaN3SeCCx0kKnG8bFKmL1f4Vis241CMGSMUZAKv2AgNJEy7aOX1on04zGoezILR
TGFkrHD2DBl98P9OWhzFcEhZIl6Rv+q52BlI83VgigQ3725PiMaC/Etbgy+XPqRmfuK4pmcvfx2m
BVjVvideKppv2F0EmVFHv2h2RtohjD5GNbeXGuETYa06dk5zlWvAkAzMZwBkc+UNcpiADHCEQ8Pv
+nX/MUqwVMXgMQyRDAPZGyTdD64/uKJBMoApq44BBUEOAZTpMVQwcnTcvTtwX5MXppji+5io2046
TB9zOURwqTZV5Yb1D+ESPLQVfyhLIGaX+YUsqHDvA+Ue3QKNnQCliJQCNwDbgnknMYk+Ja2hNypA
tw4EWksrAIkhNkoqQLB8cOFgimb/EyJx4Q3r4fY+UukhNoEpr7UWPwNbpggl3yNdvmMYOfP9RqjD
r2DUgJ9zcQ1AvjQKbIX5TY93hCPfJzjB/UPUgxDJFNPDhVtMupDvedDHx1kR7ic7yLK0COMGku8p
IlmjH6upForBlxIKbaw9S0IWCN6bn8Hx5iQ3w5TW+Vns9eCJdnH4ngmABlELc/037WGVr3Io1t2Y
fC58wrNu3I1JNCAjgrA13ovTouDjgeiZYdSxGnwCF4iHLJOjkhLTnkm7NVsu2ZBWy8HW0H5oTMFM
pZj/quDIHXyEU8xMgkuGiDBLsw7BDfVci81cJl+DG+WV8Grs8OqICGnEaP2vVa6mHDMozfjE/LwH
qrkiQmB1G2kp0Y6glmPyTa52QuRvPJypv3ncgr7ew6HfuQCoK6o8ZG2FxSfrpnxPkmCVU0IbG9mA
dfYuv3iVN5jePDU98/a8vnSeTzFCa2kXzLxSWecOm9kqgC4PFRumtv9y9pwVkzfuaJXnvZhcl2qq
xAYju7xPTNcIXrs+4wf7peanh3h3P35Y+MK5y4+gtwjA4YqB1wJxKQTjjlWDBkAYKMo9oKMqKRIX
T35S4RshKfIsO1jnTq5EYB7ZxB3mZ6jc8Kk5Cq5OP75tDQ6YZCbWQ+1CIzahyz1nhHcCym6crOIc
icwuxkXKiA7e6cHDNkjkl7TUQFW3z1PA6+DKGhhUMMXw+ZMVAUsY5+73WLMiJFD8ks6gApTsPaK+
/oaUKhxjCK1oyrkNkYkevJ6juzoiSMRj2RG6ARhUVwWL+x6TeuXKimfP0cDTZRR+8X7q8XD8slWG
vy5hGHCxotOCYTDRJ0fYZQ9nYi0WrVULMStbedz4691cG6lkmgi1jdBTjp1gTs7yQllS5ylVnQcG
fFmx4f3jOT1EXYiC+0mbytvIGhHkuWxv5VQYcrnMiv/kWSimTOuvJdDdOQDsgPdWHm1Z9uU76DkY
CKAB7TKWcS4oH5+tjY6tqFzIm3bIhiS991FV8gKYgAxSfo1OEq0cwuxLaIxVxla4x0FradnFM5xe
ytVn5CjGrUeW7E6434HA2/CUAf/thN0la+SY6PgJJKugwuYmKr16dsf4h6TL7S6wYuZHhu3H+DRn
8WaX6CC7wQXO7MA9Q8BCb8ubdAooHHgq6K2+w1OAg2KP0PAdipYVrS6a2CtgYCCWWQdPYDvfZSU5
GsClv3jQ0hJxb3ZZs06MDYTkpxllRyyJun+BW/cYE8lB6ALo92TlH0ejodUh3cKIJBheTS/8857L
r09I8ByxVw36WPS4LgZQ8KPP0+wTYeOxMGRIJ0hk1vc53GhgEgsCpYJHiWoSj4J3cM/cMyU1hb6N
1ga6GBBovzeCDEmyayfDliN+XPiM7+zCIy0LlDP3Oa0jyKQkfScXFqMqaThKsgK6QKHHWfn7tM/U
NpA1NRxhNJgckYFV/Dj6eXgr/xzu+OuenkclWc7mIEGNFwkPnMNag88IDIfdjDdIaGcQc9/wrrGb
4dVHWBFvHiwVmStQYbtikrxBg0SBw71UMoHUYc0vuhJmobgvYCZ1eKdt8FqgMfUI6EHXt4813wAz
Kgv+PshdxZel/oqJt2GC4E7MaMCSUdwfgfUF3tfxILs5yBzBr3WZ5gEhoNtmKgFZ/ZoAwWasuaOa
Vlyd4yIAQUh1eHVpbKSCMkY3jDa0w+8HCgJOvOWWbSZdlDvgNDINHeiJ++XOG7TiIWYT5HRjIPHJ
bcGNwIKACINEoekt9DshDLxGV+5EcCd85eDpwSl8Bi3TJAt7ZgJavMSviJf3QFtlJ2hnU5jrLEwY
XcRzisg+JEooL0YF9ysh5RCVmbYoXQ0Ac7Mh3aflz15HsHKd3H0hTXBTTm+LYnZakDZgGtzxDG47
Agduvs6EpnMBB4RPAGaL0Yx6AGJQ6cJS9pUPLRKmhRppkcq4NEA+U7JROULjbsCSdRH6dmApMrEh
AVgBuSdPQIZfh/IM+0yYzIybIpbtg+OH0BIa1tU++gv2hPHV52hQaKj0E7u4RuXlZ/cC+R8rwU/j
E94AZT9pIVU1TA4cDTOZBp+RsZX9q2SdaHx2C1uHKWMKDxnzErs4YO26O0CoPBw3WJ+wKpCZy3Kv
DprJCUU8jml+MHPSSIJquN25e/FwcftzqMTyVA5ZT+wVjahPAgF3nfvI4Ocj7wA8FuMGDi4zwcmI
5v1OC2wfK3w8zfoZ7avwwTJnlyE2kYVWP68ZLDXO/IbQmFsN2bzh1JsaHTTO9/j0g5bbqRZ6sp9V
WFPAtS4wATg6EyACZiqyCnSXFq5NJ9Xdan2iXcR26D5Bf80WXIjq7abgzEpqj0ZEGjRbzTmq3tCY
VuzfT1Sadf8wb1im8qQHRx6exmXnNOYxniSm8FlXbMgJDci4nUb9pMH8u887QPGwsjhiVRCX/JUU
H0xM+GOhhtLbCbqe8BVVR8fqrPl6RlORGZiVF5vniiICtJy4+1UwTB0ZL+qAkRkPDqlK/mnOuofB
hrVFQIHCOzI5gZt38VXwnywTJQBkF7GJZzrcxaizR7jPmV8Yhpg+K5IxOqn8bUgpA22Ph91/iE0R
aJ9HaiqsYVbcQNMM/4Sl9OD3kiLGeuXc6XaC/bP3bCFQEqcaeHUtPTI8PScNYmKiI+gD3tgdrSgR
MFeSRdChh9nlCogF+hnoDkxCuOGqj+cHs/6OGulv/xNsCu9ncEjrERPQlHyTEdMTG5UrzwkLeGjh
7Absuzl+W2CJfjNDMAZYbyY+8VLgkMBVV7qQ+FJSpHy4zMNEFN7wizgPoF0A7uS8oLtjrj7wsxRq
9SC/uMfZMjD0yN21Y7VQUiGgeMDQekbV30f4LAPcDqKqQodkhVcUnob1wgP6EE0+TsMHGEXMy6x0
KBI719EGKX2Fy+sc8VUPvzy9zwduCAZiOspyLCr61BZp6SM2sD++PfyYdIgBGfovrgqkVLjQHRhG
0gtWRnQ/mOx+QnSX4K5xrujQfGjg/H4U8/XRvXNpaVrjpIMqDEz/xY/CPY4Mt4cQdwd1cMdQAxCU
O+HK8yiGebwvDFaw0kcq9ooXSRsK6ShEy/PWwwUkuQP7aFj5mj0APqfZdCAklYIxZgg8pKDoTMMJ
Y0dtK8z9gOZtqI2/0CRldMKeJRZZma8Mt+HoSk7pwD2H9D4F0Rn0XM0luxrIyJ235uo0nNcTn/ID
mwZvBL93NdKjG74bkDA0m25cjn504zU7zhhOUXC0aKCQO8QdCECXmRMXg8j5aWWlwjY+zWhdsx/g
I1YRGuewPUsbGJeL6wDYHDYJ3qADFjv8D4ArKrzkKIkDHEM4PWu4MfuBRX+HBbbqVTEljVEHOSlQ
cc0GGYUFp/MhxJsO5zCg6S3sYqErc4stGD4AdBQR7R/wMwgUu1aBH3foYXPDPoppmlMUczfmB6zC
WH3HTLJYvq+w4eFiYT8SJ7360Zl0I5QC6BSht0Yw5PEeGlN5Uy/wc0+YUXj77Yqp9oqRU/WN5Lw4
SKaQEuy/ICSFzMv8MyIp5AoD2FMlyThYRYBBnnF+g7sPu/g8h5Mzvk4DLAIPeC5pLwIcLkgr1AgA
eJEIowDKBaOBOW1H8exBBbAeP312VwsOIJLrzUA31Ukec0hWiM5Tg8FFQcyvMHA10yPN+VNmsHNX
XOr8mU4lS2KKAAMTFWwq7EWIx5Axv5OuviRj47YmCZ7cxogVBIv7M/LmITkOV1dAwTUrzBqLyDnf
xzS98IJyeYS5wDK4z3pTUiBek94cim90gM5KDhC79ZItwFv2aWy5YVONj7H3gq62hwLZhwiC0Sxj
QcwOUFhmBeTkuOcN5jXF4CLd/xz4GzmqAVjBrPzZ5TSdxo/g9qcey9KQSgO1ZxhnWZ/qTAvsrxPd
yBjrQOq+c7/i+pFp3YVAfB2Y4imuZ8dY6Vm7tAb2VoeHow1WBKcMmBEgKMf4xtchzR1BWqJEoRRR
g9gtAlQd9mp84pYfiAecPAZ0kVcPiQkUsber/7LFEKIkHW4VHTvKeTPIDjNMlbKo7264LQj00Ukv
gsLGellScE7ZnTfzAXATUgrWu98qAqwNhlTngWhxnOkUa3QG3rPPghMtC+IBWcAS8XNgkYXV+Tf4
5m4bFm8qapchD9vF6ttsx1mOkiACq+kBZhda26TBISBjDvKVV7DPb+RVyt5esfeEScA2pnDRQ4M6
tAgkkdsoeDEF0JA0sPgRpcSCbWU3iJtZyRBfdGURwq1DCYUx8UXaTwlp40W3FOiR+UHCHcfLrcxy
meK5K0obziA4xIeY2qaHeYQjlSdO5XyZrXibJMsEBgrbZWo1joTyKOwNpHdQMNtx29lUVlliXvgP
mA7DBvMafqCddZkAwGLlry9XSIvAMZdMXLpN5CoFGiZOPDUHfgBPC7U3Wdu3AAbPJAAZloR0DVN+
EcuYkpFaj1dMs8eU/RX3kgHWVbi/O8bECrIu8wN81wmVbAbsqy2pLU92hkQxuSsYgAoLZRbLPJQl
+1xSTz0q2buxluC0ROQ0QDkplGtZrw+5qELFfTI1HuMmKHBzXW3FPaTPQPmdtAp8rKyzWbvx4+KK
QBRDNRXD1Gh1svrkkTbsJxfvhCUX0jVC9tYODtaZ1bAxolFs7UgzZiOMvAKfgRYhSuVcdRZuVzbi
FUlJXRYQR57OItQBFWLjF+AXm6YDzzJbOYrLoA9GDXrhnrdixwQvj3izAhsX8oZRX8yF/mV+ZFtH
i2N8ZjHREFh6ZT9zmu/5TecYu0n8YBnxQbYO9qeadS8y7MWKNV3FMHEg+YXpkVPmijJPKzb2ZwBz
OO/C47T02cvRyWDF4+3Z/5dTDJ0MhausHrFe9wUZrv8XYee1pDi2desnUoS8uZXDe0gSbogEEhmE
k0Hm6f9v5b6pk6eiOmJH7+quqkRIS2vNOeYwbJA2h2z2U/yiReR9xUNmaLEQORRwCoonj+2D2Twz
4hDVHQPpz2jaXoyw8WFMMDnAjvjg4fWOFw5GTOj3TKBgYa+rwpBoh9RjG6FWk2jz3hNDGKhgEHFA
ai0aIjroJY5B0zv7SzZE94xzdjs6sLyE7R+O+hzb5pTFhj9TxiOEhYbZ4ME7i8LHJGQAFTBBLs0k
mVFhjTmth7D5SBd7b9IFcujDtEJPLoUWZt4PXtu6X3KE4/LicvwFOXkVgsiQcbgQoYaz4/8MCfEV
7aeArtic0/pFK4M+P5o9YM05c7FtkzGwPEAdEep07k2fXoOTa2YL88ahtYJ+Aj7REq+SclaZ7AbZ
tOaV1DxosOKZ6ZTR7+ANHkkDjX03zwy7drJlGFbhj4lE9wE2z+bLj4GKQSHgUOYgFSSng9zjLWYD
pFYRY2FRi9fk99hAueT9GCDMSKnRU6/u3+gMcXI2sMWMSGhcUjRNIS0MhFAXVyI8kXKWJxOGibQs
YaUYPwkkeFGSeTx/UdZKXBaRHfMoRDtPnaVjUsGYif2JmiuwIRveCoj7wqFcCwvBYGCuSz2VgAw8
hgVeS9hPASGTske/QuoXAGyBy0vdy5krw00YYFF0jOd3PFR0An9EUan0mbBUgKdYDYLMPQP6v+Ag
PjiB8aR8IivHZPjDUXzMWqQVw3LCUsTM3FkJu2CbPLULnmvNCfrl4oEVLlaWuMeKf/+f36wNGzPG
zkbDBhZZ+gy10Ej4HwhbXKxrxkT3ruBHCeeVdmhOir7o2Njq0Azf8bqi/Jnjosh9eRyFzdITtFbB
D8f0+G7iohcZOG9CDcvj7AuD1DhIINvydkTQ8GveTSHsllmHbJeggzHFDXDHrGUF4DlGz4Kf6yTy
JETkGSWA8EgTZ0+6fvoEZ30gBKR8EA7S943tArlQ+pnLmpXskOTDO7R4YMhvzDGP5qjG/xTxaorf
A8xGXzh+2VNR4jWfmO7gB5dMsZiAxooTLVSe2+S9tXvZmsLyBxbjpGKbI+xtkQzT8D5LfbyjWTGd
MEimeEKKLtz1hpTMWCOJIlcsD7kHCQwjUe0z6mPFKfibgINYR3H6UqjCunphIw0hEjvpiihDB+1r
zLewKK9pKlnjNdI4CuzeYRB7dBPfeN/Sz+QASBmbzn2DxhXBAC1fCSHmThh1HH6kRB4kWxOLXkE8
U+CaQj3EnlzijARWB7FNfjxVZe7Dq9d62G649iAJDhxySe+IfAXimU5v0IUki3DGRzNhoyssHjs0
9zKIdDwraGqcMKGux4wV3osVHnjDTJ40VlJsd4IglkNoS7kJUJt6eH3MzJ7aE/468KJYK5QYGMxh
beUviI3nPlbkCyHv6nEnfAB3nG2wllnSPeF4WBGfEItD92cokC2kOWkIWN4BeVJrp+yUmAMsONZo
l2xUebxv6jSGjwxBiLPR7INhLhwsg19irc4FWgFqESPyx/SHYl/IaMthswCVmAD9DwSUQCgbjn0g
CS6YIIePUArfZol/GEWf5SYnYQMwFSEDLlIvQrFiUCmxEHDpY+5kDagSftptXFYWbV/EzYmFLw2q
UUMvxq+5q5jl8SJEq5RNSDiMCR10269ZHKJNtSgUWWL9mwuhORDvFU6gAwUrw3YYz3OWBYUkF9zg
psRiw/WaiSDu8/QvfbN0hT9EzX17/ujrMdfD9OEFqEuFuBFOAv/zHQCN8bIZA7SeNnoDJcJKDixG
72VAWjnNJnAbcMOTo1h0tu3IEClqwY85FqIU0o37V9SkT5zA3+LrZ+593EDBhgmFblYYiJo/yQsc
ZVvcEXB/FYcgzmt9nUNahOSRhjCJToepdLZxxTc4VBCoWrgkSpS+nIGcvw8AFQ44Zoi0mxth6iCi
F1pwCBjf/XRTENmCUSDmNmAU1E0XFdtS7jnOsPNOcq015QCTMCCNgIvFBrGvewPliO1P2Lp2wCtI
bURCBDoDXLPJ2OhxCeWGAMZhxL0V4RY8EjwP0RBR0ADUMvYP2IctAl9a/P0LXxyITB1RfyqAHID+
QIkVn0S+E74ZYY7h3gMWZkkDcfMp9fEucNgaOw+rAtzdFFpPaZSwr4nfJcyUEjMdAumHpCZONsow
/WpFMArYqx1ga0pRT8fWSyimORiG0SCnpkTAziuh40+V8Rrg949HMD0+nu2viYkFaHPWqFniHts8
q6nBJBODyZ2AKPCCYWLaDnj42EeLDNB2hLEJKDG/J3y2mJa71xnOcR50xyGc8+B6NDyZbzP0vNXG
w0skXgjwg3ERTlJ3iOkHCh/Rzd0b3E1A9GiFKJsXETscPQxnCXYJ3PyK5/VTF3FEEKAhumLOeGRr
eDSC/oDc0JbOqdigRYjxhNXjSmgUW34WlklULoYPxuTF2HnQkLGzFkR3ssoDYbeB2Q1nSINJn8hL
h88H0JzyaIQDJEYHLAga4J+/had1j2YaKMUMHf5JpCULw+LG5uwulPQCPGFXvhIQw+cy5U1BfTU6
D4AK9mwx6RaKkAP9FK/x1TsIHzyQe750jwQVNijRmBCDEr44AnkzAg5Z/jqGZKRP4HmEOYTFV3bG
lILsIGz9GIFZY6wPAkE2AmwmfuxAZoWwjqWdZFM6BNGHsNOJv0X7I/E8W2Z+hAQPVTieT85j0lt2
iFbNJQYoAjBiNOVgRUyByLaDFTMTfpXBeTe64STOtI27SG4Iv/uk18uGSGZaDjGQERJDrDmUbZYl
V/1lscs/8bNRMB8EifmU8E9Mv1/C3vanIGMg9m8xjKb/RVKkmLJhWI7p6Ioufv8PSVGhaeazULr7
RlCpDbixMJyRA2XYIBDi6kV0ubaPmUBf3jkeyb6eeCuhPbdYrzUBxSrydxLaeJv/fWGm0OD81jr9
eWG/fAOeZWKrB1O9bzo8/upedkfiylrgReNIpqV6AWKRkoh8st/sFF8Kjng7/syjXl7hlniUg4JR
bwiznGjMbgddAcMmJlAivRO+6TDfEo7MaUT17Sl0iyLiCGZT4REDhONNBHr47++k/k1G9ud3+qVm
s00rjt8N34ltlslg+x2mnMmYl/ZEnHMTSIMrb4DqxlTi6vLfH66Yf3NiUHVTNyxNwSFD1f7fR+1Y
WaHfzPKOmTV18erudyP7pzzEtYXWSjRNENs5E2tI8Qbo4mPf9Ds3J7WmYGt9Te+Qm5IhQhDYTDX0
6cOOymhWFjSvaEZ0pN99aLNTWPeUMNdJ1z/4a+ABunWbMDfmdcRLZRemMyTlkS/O+w9UC6bL3g+/
HiPAJMyWdojlFBsEdYyIJn3S7bZnSHrTV8hcjaqOZDEcG3qJh91J0LmmV5D8VaBOV/BXZsznvr03
CDzThFsYkyP0VbI5kEG3rSmQOKYw0PKe6EUtBsUAGbTiYi8BJe6BkiMIkWZvPLFTtOqo6wCWeQek
Ch25hk1q8okhB4D5O8TNa4D7EBjuvx+T/hf/D+PPp/TrhYwa7VpWcXXfvIQMpcT79QoNKllQH+P5
gKWgn84enDNHUVJxf4IXs0sdzycRdsib6IpyzaLpMCfOYPciAtVZdKiYkTgzCqCodAEOMX7692Wr
xt/Wturohik7uiPrxq/rjs0iTrqDcdvElIp3bAlu2KoSCdMrNsXVRQpE1wJ+h79CNnC2zA9AbnnN
FK//WQV4BkHjrvdoQqi9Oas529lo7iYJ9EG2JJW2rw1u0AXhrQuTR/ZzcLDbPEVQgLcmpZpwpcMb
u/Deo9sm/XpD7njKLlRZuLb5gK5OvxAQisykcJ0RPuf95lg+faQREwk9VfKtjezLIXNLFOgjOGLX
ye1bgSpmeqgJ+vUX+SEMXk3ytxwm2vrcmnbMhBgyoeyyfSwcmEeFNSVGDaVU5+fivF+OTpkrA4kR
CbcBx/LiPZM+7JceVEAo9kMcc7GfSTFRjvCSiQOGFMjghC001A6R+e0GB5GTF7CPUStIiwT2k+5e
e0A5pNJhm8Uj5uYB1ItyCs82KEezCkUw0hroZmQXbO0dZBKgxggjyOdS6kkvLgmxweyxPjxc8ZL4
8Z4pE9MragcwMuRiy3zxnL73j5+pVs1xevjCN5qqpEPwaQcYIgTaXN8/gsfxsHjIbMvp5ie/wUux
EkqJgxeZKP9eYIr6t+3LMRVFc2xL02z91+apJPKzzWWFcSiGnSLJRw9Stsq1sYqWkk+DsgC64Ysj
8JpRaDYkmyZfqJOgx1dfXYwzFTmiRDuwUj4fFFFPt70HxqeEpsgIxUCide+c66eDgdAJd4Ji48ge
5IkX02jFrXUfeXgz0thxjlTqI506/IvePKj4mSbEQMgRH+bpjoX9jTXE/gnF6050HJkk+Yf82Z5E
GQiXhth7e+cwF08hKqZLYxIfo4cLBcN/9klopg1gCNDUeKDpy2zawXFKziql2x2cpo/a/9mhnsVW
alAcFSAfZw7SPeOVH94jzkJujP0fJ4dt/nVPciyHEkFVbVv9pZdNu0iJK0e/bQ6TV0cYEJrWihNB
iMQQNNGJaidiQxFDMyuiAst6yul2UV+e6ZVnSBkDRAjdCVVBa7iHLEC8/OZNZcqFDcyEGLi9M26Q
3kMlfbnELNLs0BYfkFSg2erQQKS4zqCSwUB6xauZEQK2NR3vkXsGcCSkb7Dhwq0LNz5ZLMaHF33f
W99x8JXwWzgOoPjEIBbeFV0tuVhXtwR1x2JwZHUwYxQsgSH3GnQptnufIWp8uc1Z0MdUfjFQwQNo
/+jpwTPa4NW4Dwxv8ItluU2UNVcf3PbXb8FnKoea5UlfKXXhWic7xPAkx7MK6LcGfJqW9svxlYMX
Td52+FJG8ruvQr5XgpyLMHolvJIAtSHjP5T65PoknqKitHbv7AFdyF6KsyzOUxjwxzhEtgETl80d
lIAFz4b7dLsjX/f74L++oXP55sUcMg7ZpaFReDjM4rGvekaIbRQ4Lbwc6P+LteUNm56MB2M7vrHg
NY+FHldhCz94pPeskYl+Bw+ScksM1cockq7auClMtxvEgLZy4UxDKT2qtOxYEkHRwKWX5L5Q31jg
WQjIsR7q4Rw51OCkylrgFK4Uh23qaw/fWcpzwnAqr+ar1h7/JUNKGnnxJ1sqXTa6KBwV2GX1NXep
/gI8fFD32ZcGRCEP8hHatX0yqXfoksA5wXouj70uwgbJ2xvUS6S0ig9oWX9qU4bYhZuR4gLPVoLR
bSCmWBpL3CEOtXdjSVBZ6JUHdQWZ96dZu+kRriraiQ8q3VD5oFapBiBjX6R4+u9dyXw8/wTUP0Hc
uXkROstJinbK9nHaDfXj9Sxz7pEZgXY9vKlulIWJHjSmfwMfKD0IoRUSesgu8TIhe8303wZ0ZHhd
lddq3mGm9JwvHbFj4strPWw/ISPgdcIuBkJV47OAXxyG8xDwR+9vZ0gPuYKY/KCUtUOY8hrMzBOu
2SuKo6n8Ga11siaRX/pwmsSyh25awwa+X9Heiz9sDNuwjNzyovCS0qM3Im69vOT7ok8IPSkbbspO
SnxsS1oDFIM4c5Wn92R4FsPd7+UuzE0CxV083SblB+iI494WbUAkeZ/gUd3l3L7EPT4ICsGMO/n8
kgLtyIdJvQRzdTIcn7h1Czs9gnoR4ROgQ/Btu8UsvPLylX3BvQ2wjb0G1LSuPSS2/NCwWUunfP5E
CLVr1qjoygHad5kbidY78UnRss4ZTyBQyTxa0r4R3FMMsaIMZYKjYAgOtXl5ajEKu7sYFWdjnOsb
txjl3zLT6Ep2HUQSlUfJgEB2c21JSnntSmEnVEw5d1DgMJxtvTtvikQhywwIbY6nsxtiS6q5+G2k
e+cjr2ZXLMotN8LMbc+gea+RfEo9AIROBCPqgs6vjrjvhcW2GXQ7bD1AFw3aVIzEw9fHLfGqkQ7e
AeTCJ53hMISvNGxX+pYcinLjfFdi8bE2MqzcVCjJId4i5ubp1WvsFTF3IypwbTwJ7YJmWeBmBT9Y
7M+vLTpoRMBD6iaUXOm8nthPSuls3YQEvNfYJSEshoKCJYDPleDM1ct39/UVwu8tgN6HT8pO/34V
xHyLu94yfjdmHUcqXtaQwLCYxg2/ULxH4UkcobgNfOJgSlAYYyBEf42DaJhzl9Xx3t+uAEQHcaF4
8vUOpn8/0egr5+slJevmRSGp7tvUA3eiN7tPCiKp5/RqFFxFwB1iB0zBFQqWW/kCCO82kQ0CghNh
z/oEgUapM0SW1nvsbmJqypgUj07j22IUXiP39p5s2jvCu1+uCKGGJALYnzL+G1i4QsKSRXm3lRfa
y6WoIObn7voA0UB68uBUfgh6IayCsoeFgcvF2Ft5nH/hPUkMx6Q6l3vl23DEmzs57C2CrKhGhZ+k
wXYS91lP0kDbdAgA99cdBR2QPb7UKRcSEb0K8ItSdI8vFHHs8BFGMjz6xLNwBZwlKD1gETFHeDMY
KhAmfMPi3pUIRN/9AiOvsMOaBTBrfaXvfawKFifiC+HEs34wQbNWFqPNZsPUa8A6tIbvD+gIPCms
fRqip+MNl5Gs8m84UP8u5H4agd+Nva7aGB06KqWG/KuOS3RL727alTb0EBjR0tzc2f5JRuzr7FwU
6zmRfDgfHha15eut97gIKT6mQvwnOEu5X3AWT8Lbd9MX6+nhxQp1Q2BD4YOTr541gq4HJMPEcEDZ
yJDfYH+CdmQwdrpZaQl5UUuTFIUNPlIAhTdXPmJ18+8v6fzFi9LQNfE/2zL5/18Vk6ErSiS9+ZLW
y88Jl/1EI8+KbxlXcwJZntl6V6G3jY+t5DJ0EEKayvC6rTZCAjQ9yBAJE919fdulnxDMawXIeyoN
y5txDi0cTQ9GPJOUUehHyTgNaTZtQedF58RrIWj6GvovDIW6bzYFBeu21Lt+S8cH/vLsGzQHOMZ+
XeMgZ09HE6p5TzSLsefYvvatbGRYHxT00fFGJPnTV75BvI9ajT1bzvVQePulEtZWqKxIE8JHMZXC
zAoaXQzx0XjUXvxf99P4q42kDnSha5Zj2ebv6r/Om6rQ7tF9g8F7Or7fPbPnFMGb5D+h4P+oYL8Y
Ycao8eWXZMapLlvMjfYZRB+fwBn62bIIiJUq/bJyNfp5ODiPqc0g9ZKjLP1AAf/G6f51Km7CXo2O
AWsGS/LJoCX/l0S9BGbgneQvrJoUv74O1W4SKcMXnZzca6DxkYt4pBcy8TV5X+qESvcwsl77HPtl
Z4T2VppSEzatn9qhgcO4PnMed6/uUs9BPdaVK/V+tJxFEa/uHRbCjFKuL8q5Enc2XLcp86Fk3T3n
aN0mCWR3lsb9mKvIQVEVG37SeG+jZynBw3sYW90eX8EnTFzvjMED6gUTT8hySWiQDqn1G0y7c+9w
d5WpTK3zDh9KhHH6040d1asfd79OP5zHUMd/0V47h9ELhlvtJckpee1NhAB4lsFFwZbhgLD6TdSO
4qkbVLAkq/Aap24eHFYVnJXCT0cc8aygZC3ZnmX79cHNKDwZmvXwvb7Ct7xwujH/QYr2wLqaQcLa
wTtTciO45UWofuoxjAuNMczpUfQd040+2fOsl/cqg8MnTG1+YOGqbzc3eU5ugeHGnP5XhgB9NwD9
GcL5stPLQA3Y8+HDdoAqOvhQNpWpiLYmK9jNj8bWyF058zrKkxY7HqUXL6/n8nKjrFHd647kJ6YG
nBXsFje6BMdjbLB4L5tG7JY2PoDUO4cAcKnCTIGRQXCAQ/LcEVK3ve2eTDKTL8DlrdRPRRI5zC6O
mO/Efzrea5w8XZsh1s8Ia14XXjV72KrL9ZTBVR9Xaz6tfC+v3SqGYY2WLA6eD7ofZOfORrfoZoA1
ls0gWtSNdxgzRF3dvg8EiB6dI042EwvCSHp8ePXk1ntTAK/R2/n5JSdMnS0pcREmhPG5hY2NxI1y
B9e/HlYED086oh3Cj+7gakOSKqwONZoHEffmgxrgeB4TVRNEu2RlvIhHyyu8ncxPxQjp32xS3IFd
5TXfrdjSI6oTSQ+I5mPcC30YyWu+1PHWRSWIGfqx+8ZjG4XYsdkbjveetIVH+NraWVHkPL91gtVs
T2dPo14HvdHcux1wYBg0FfkeFfQ33eQd2f+HuQGzBzx8MzZmm7UBkpTg5fjlNSSzj4Tog0fBpczr
y33HlcB2aMMHGWqVzgT5ATmErZB9sPQ07InevqP50jq7BjWEV9K/6FcZepAf1YhWlbM7CZ11gflk
g3tVtdLm3Wey1TFiDVu8HUj7pU+MPBkMcWx+vntJC5mYWojoiVmOSJ9wQRxJK+gtpU9Ejwm9nx6Y
anucbLObR9fnCF2/PMSaEgOWwxd/9PZirPxMfSUVV0bvQrEiLe+pX2STipFODNEXgE3jJzKCxj2L
P0LOtRJe9UHzDjC5JVGgU1wz9/593v2MCX4f6sCWloXPLxiNItDBP8YInfEqlDjubht7QxGcVRBd
2POaz2SJZ0BFfxB77LhYn5J/PU6wKYMgqO1lAH0mO0cM+BLdl1q8RXGFupHpACMfglcNfIcxZuSp
N8++esmJF874ol9QgeZWB73372/B2fyXoYOhKaauKRw0/x/GdJdyLWrlEv7bGmemDZUzDwPmS4cu
1AF6iF0CrKub353KkzhH7t5b+Cyg8Kex+gYxOmro+luKzZvfnBRszCO/MH1L81mPz2jYwmz4Yma3
bd/sxAEASGUM75Kr0oJg6TRwUPoENTk2ENYpouEy7OSptKpEXhHopNY3DT8iD6Ccg1N0rrRNP7On
i4OE9PSLBQUFACT+yBKlPPc9nsd44E4iw7daylVmHJ9Ujj2bBnzbAKp0vfvOvHA0ZqSLOSd5Gk2T
UUGI7LKcC6txg+kqUqYXtQQsz1ZzHfwbdKxHTSw+eQg70Bi0eo3sHsaR7ip4Zj+8YiPijKpJM84R
FdmjfHfYg6ZZKzXI+x263ObYbpq1taUw73B4H10BNp3J+8fHOg+SnMk5XIFm+E7CZ7JDZxxj+gz3
0tjTvKdwvN9BLuJJdVSE0eZ2DYwldPcgnT232jT9qP0Wa0eMLR9zDTsVvOhCe504bgqou7fC24Zg
G3MQh689Mmj16dJ813juQgLF6uUh6i0UztRL5libKLGHc6O2jFcwJ2C+XjkiFs/rSiUJ1uKeB9d9
vcScpxBQyIPDZ12odI6jQqdbp/3EIW5q0OVttCMQk7k2eaCWm18nTwiPA9TQ+MqBbuQ4mKFtXHay
Z69xxITjA/tVdinzHkIc2i2lBdpQOkCeINq2yMfl60x00MstdIysXalzDcrjWXtSmAPcfUqJZSp5
WJGAuKwSbhMQzvQ60f37B4xQa08d4rSe+pl9VAAc+6pmDXnKVv16TO4f3Z6uMrv5ug+SmVcXLvma
8pHWExGOfpKY0gpPhdbTz1FPI6lenJuV7tn996Zre/dFM7V6Kij0l7xOF9I6lXBFJWOIrVC6xExM
xanpVnNlol+FI6U1ptO6bvH7M9FUrRMmd1t6wuSMW2mf+O6d3vls3R3gghyHnJAtfI+uRKYnXWyc
2Dq8chakIgJv8MPJlnz6z2GFiVAkOhpV53Rqt+3KkAJw8aJCDK77OkRNLguO422OTjsLFbpwPLt2
+dI8Smvt6d7hCmQbDD37BppwdPpv97lIQjw0vfKT9K9oSkbycJoCUPoHtjr8UOFr2DQsxMs96e6U
XTx2VjZWN/YLVC8nyPMrPhv8GMXFNs2OJjdTVKkUo8ClX/XHGwhqbuAhQh8pd15WBuUanuAUg5p1
Sff7wL2gGdl021S6uJaBQB3onHoHWDhpT9d7bwxWOFI6HygD5Qd2wgOb1XTk+CCiDpXgN2b9WyDx
wwL46D5IMGmoJjm8RULr7+0wQkqLKvbF6+PxdV+ynzJYB0knEwo44UGbe1jeTwYtCSRlxuk80bTH
E80mcPrsW2Avu400f8y7Cd2X/fSl3av/BusCtLnPadJaGHqYMWPcBvf5ch80kc/i4BRrcQHsAcU4
WCIvlN3zuxWOzdIKp/cIwcnLux5vel8h1gW3+OO7GZb14taOGxjRHH79w7e1+/dRoCl/Owl0Q7Mt
WXMUTRGQ+B8HWhNf00ht6tvGiHxn5eB8p21fG41lOUQMpRyrCXLyPXz5jbGH0QL/MawxxfJ023XW
7VIeczw/ti92iX76/e9rU7W/HlMGlyU7mq5bzq/TNukM832Vk9um/EwZbNT+Ve0x4UiKEJgM8zfw
dnhN28aXh+XYYOCBTdu8sD0c8J4Htzy3E9pRLNiK4Ektrvk6RA+A4CqsK0Qg8APZ3KFnU9sUM4do
EIIRxvQ/FHA1O+KJkQmLC84nmVpo7D5KQPaTxcg4GWYs17rP8Et4Y5O6jd5o2wB2XXCnq99+9a35
6ofVt45i86vmB2POPmV6+cHVwbrg1F+9R8Oe2LvBW5nVxMKvGsLCJoyAW2H1kJPYeuZMqICWOUtv
yLDrGarJ2HcmMvYP7KZRTy2GUeUdTCG9o01exFevnXBKxcx2PBl0DtP8cUrN8QT9zD5u58aTzwku
dfQRw9vZ4YhxI7Resd+AksRee1JpY060JQrd7zMAEqKX3pSlC2gmI+0DuX2tDRxZyf/ECw/Cke2W
dAtTTXj93nbXlXbJO4x2xBI3XQG83FYgejcOg410eY1B3E1f/yxJq1f3kYL+h7fK+MgFE+5BiSzz
nv20IBslBrI3vmibbMZJDnRGe0Lm6PB11g/8tYrQlRJT9yn5ayjSQH14kTYSQaa97ts+WR/aJu1f
GXzv2SOeXuxOgUGu0O/uzNz/vUx/XpHfNaFpq7ZqOI5qKrJ4xf54hWy7yA3dud82cBSXyZeJ4uk5
QwLPFyWqbgqxZKQNI8g9r/5/fPLf3o8/P/kX+pJqUvrOk+dtU3tNWA6eO+eIEuvq0/gErf+ePodR
6aHCpbn/j0L4fyyKf33rXyyLKlIeyk3hW9ceToRP5FJ44HV0QAC7kNhqHkr/CqkgG5rpgMJOJKdR
aKXEjtIGXGOAT4ZhSEM3dy8eMxLoc6oJMqzOSVLOqfXwPrtQ0veJ45tIsGBwb4EWDqBrYEuiLItd
egShZyyRB1EPTX3k3nAKfY8YTF03DLWzWcrsEp3tMk6Cemr0n+frsto/Gq+DHODJH8noiQsdHprV
C/jbZh53dkJ5cl0+w7uNvOQq1AaUBzV6FEid8JL5iw4zrmeQfkgfVO7U+WMNNRBTQcyKd0yb2nmz
vI65qJevr+WZfIZzhmJog63hGplG5cUfzRKAy5rYq3ZeBk8MUuKP+wcckFBqPJylIIxA/rY9TEU4
bNOpjlJc3QmFVMdPfvkGqQIDKchC28+YSrSYPEQb6kRkre25HFJcaQ5VV7fVseoJGKwVH0xSRymk
OqxIt/CCtmiSK6xBtB5zisZzpvSnswrEEbs2UgNIFdan2ZCX6fZ0sz0UtzNOR3Kouu992ofXCTHc
ZztBEgEW48FJ3yZCecGABpTWxmKN8Cb5SJbQpUAaLvDrGTFk6FNdaxEv6zW+T0Iswc6IuSnSCNxb
Cxe5yQDrFYCJsLuGeeoylZEPnmkBGvkMUQ1+i2J4CRSWHIXAwO6RJTrF6k3qk36y488Co/MnoNyl
ZPMx0lAX+Sez8hE4vyCMmqQkIYfDJQdsiVK4DIl5tnaKFWQ6uRSvC3EPT8A9DO935gbKPWHoi3hM
Ty5kO/9+ddW/8dH+fHV/0UjeSqZHxvNxA5k+7AkpN2ZRhxtddr6HQoRMTwsmPlJ3WDtBQV1ePTjq
O+PrDVXcf7//ayP5G+eAAkDXFVszTPX3QVvclINyr6+3zRuwoqdA3sYuASt81mIvgxUJmZw7i6HR
lgKo+S/UUxF7xe+95M+P/7WDapnmWLXNxx9wqsaSkyGs5NYS8Sph85GEnCAoX5b/fgKK8x8f+mvz
zLM0y7I4o5Vnyn9x8N4ihZJ5N7GoVRhfmIzKfXmv7XQx0GL9pT1jp0//fRF/XQaWrpuWZqiKadq/
dlEz7/TbXSuyTb3IxixZ0oXDm/d9HTNrLD7xGQm6Ps6XyihCxCXU88By9fa1tcb/vpC/3ow/ruPX
ctQN+6nVtzLbWFYvq4L4CnIDgkouM+gPGbqP4b8/7691p014lS1btiM75q/pSJQ1dvl4Vdz9nvQ5
iXUPaPqjvuKnAw3Mdk/fmGCt2/kLcsGSLLT+a4wg6/xa88+tyspENAsXziv+400Aav/LsrAtMB7Z
UC3dNMWZ+8dprpRpZj5fNndihYf4lzq8r+0J4gxKC4fMEuvM8mcfsby3Iyag90+4OOq+jphc9pTV
C43bqWNyKvySu1AbP8flAGvWjbMCX2lRR1Swb+DSuJYU1tj7tS6W5kgKFtfOK6uehEv68MYUzBrn
UQDlwWqnnQa5RjiYY1dGgihaVjo81Z9Yp+ICLxkaBmEqhitfKsLdfsaU6sTJA0n2K2aPmU88TMeg
xEdZjDL2Q19251vsPY6Z4mtFIBJD73he2m1QfeAhyRXRR4FgISde08XIbx9jfRizItZzaK0LYsbp
/4Ly1J1gWE+fJwn3IabCg/Kzm/OqshE/noHzHpjHeqDs7hsT+hjNrACUXCqEjPFt7nH2p98v/DbL
2L8ZYUH2Hk0re+1F/YLdUm3ST9AXOCp142dnJmARzq8lhsq09ViYQ8y89o18EJVjpxIBO1h9SsRx
QJTSvfarnWIytHhHboqvGozwXXPkhypHPerfjR5jdMgPCdZLrVdTkTIB3FgIUy4PYHYQqsutRcer
rmNuteOC1WWSZxBRuj/gbqBNiWjJjtFQYvSJHwxnuUBdsK7C3Gb+vPkR0IjlQZuSNu2Ov1ahmd3k
qJmmFvgJPgn2mhq9GTkM8RHHWHhYTxxEz8laHpfXPrrp6WGFo8JKHR9UUbs7C3tsQ9LNpym5HHh7
vTc5Ekd4tRQXT7xDbw3WuKniicQSvtfitYdDAgXihnUnYTH2Kif4AwhP8eCHKNNX09OeAfaLS2mq
TGH45bxjLyJ9UgBb1zZpZSgSjunRwkPC+OkMYLJadAYgI8Qqjmg+CvpvQjMy5o0tzcAwOyp0KsM7
Puw1rMxqhp0JBITZm5r96TElAD9wSLW+9hspUDq4HwwCVaC7L8kg1qgWmqabmF4+UBMBpu+KTyCL
3K/wk1l2bfBGKHWCa2LPmouKZde6xfRNsLKjcXFy8MmM+9Yi+r5NDPjTPX4ZvLKQLRwZ9pqOB1+r
C+IehJ9QL4CUcb6bVW1IWcOwQ/F2IBkATLD5BJpPZK49qdFKWGM7aI/5hp0GFQvGAASPFMjbACWe
n8Y5+5aPrzpMFLehFEu8F5FeMTnIRg9DL1Y1ucT/3jQ5jB1xKv0+Km3bdmxdh6Km/O7XjdjOnLrt
sg0hebzAHJcD4uP9itm7FD7HtL9T7CF9+0ynOHr8QI+N/w7zU0UmcYmldDdoIy9Bmf3F4NBVp9Cx
htclnXMHuTKCkYT4Cu8K4VK7dGZ65lszWKUqYTKEFvP+oeFyEKdBoodQKNzclU/IFQpumAD/n1os
TNiJybZ8+RZ0GNYiQ+cPApPUPoPMBIouvAh70i4YVUSEcVo7yxxn7+AFymgt0nRUPwOZ5b5NQoJF
P3AdWCAjRmIN6WlckyVTnZvN87sgC/J14SZYKzJZxG2gW1UoHe6hI+FEQWbvBxi2ENeyQXQhQcon
tlMuNZ5Lnzma9vV1yZZzXZbnZ6iN5EA6CTWmDO7V9hPYIW3vcYnbEM8Hdmh5kZ/AuNUmaNgdr5Zr
JX7y8HXZuxIsQiDclCjsFTLjOyrreIFO6ZwcJRGvgRHIfd6FgJfMnGMMEuFEpK6+h0BjsgOgAAJf
mApXZJP9PV7DylCxF2bsbIJ2nq1zurlP7P6VmnZyRYHCwTcBv15igeGTgjzg20kz/WIBoPL3a0aG
pI6isEdGtMGbJISTkq5beh28q2EHs8niPhkhIKBPD3G952jFNvrNlNQHTqGPA6zTvcNFv1y/mnQc
gzoxw395BNKTvhNBMhahn+0gWwLiR7yysR/LA5gZekYYZ4V3kRV5xVnCs0k/wbWZ5pFvkZsrMwXg
YoPoMOJ4sM4RE0C0/+mwmTI+KicS+NbqC2jidXY+AEyRoJl94yN1LxximIyrgCtwdfB9PiwakXWW
qez7PlgNv8XXlhymyW52cHGIVu/B8417ceNbgNWPgNauJmHbvvdujQ/3wuQuLSU24UE2d2Yc4NrL
ZxVxNjNCuyH6fIySbTHUSH9DQjVHWdYHuuVAfrTCP5pFlCQe640Dk4UNFPV/JJ3ZkqLYFoafiAiZ
5ZZJcZ41vSE0U1EQmcen74/qiHO6q6uyTBI2e6/1r38AZfLCS7bDThwvEWlJH4KmDZ1Aw1zyPU0P
xBK02MJypScYvUCdtKbApcotV6xXbekfNw8mWmNL44EN2fvkrfmkPLA8CH8MUdD/jZYi1g4Iw4AL
OTOFfYCHTLqMGpvrIsuEeCekQ/inAcxA2BImII4pYLzDe8YaJUqQ1DqRePUNfHQr+pFgoLOu0SXh
czhhiqKhCcgvsNBWzLvFtbpuGaleGONd8KAn+hhsDYKVYgG+zlVXwZb2bUU7QDUs1QFrB5YYbCJx
kQAh4heyq3+Ipl9ChYUHS7IBXpd/XI9+eIUTCYnLmdRcrjVTJgl+6XHHMM3iqQ65D8SjRwU3t1Z3
KlxNiiD8cIeCKt5VK3kuQxQb8WaXi/aCTrnFLby1xQsrQf7lmpKb+quhd7VxV3HHs7fz2gsrCass
Y5lDXC47k1YXK0bKhu0Ib8WzPzUgyKKbD520t7/JNG8eBUP+iMPWTQKrwe8F9N5l9THtZKq+iCDv
7cWX6aMOpeVn+HDRUN7hENzar8JuYPf4ZiuZPM0PFlmXXrTRVnuiS5WSe8Dh4eHFwnwaaz92uORy
2CS8cPF/HAf5HqprnHWXIAPkuRD3nHj3JhSkcUhuzObQsixWHPuhTf1J7m5gl3ZaTGNiZGBJ0UQQ
gQozkZDLxDIQqYRuO0dSscKQfdFYFUVzcmcc8hvcNA3nopJX61TdOL2ezU25ua8f5lXC75DzgxBd
Ow0ql3Sax8MIKX8GDFzNAWtBpM2uQRWkQLXZHzIgT53TgJHKT4ePLHENCO/3zQ638uH1gzr7qI7Z
MQfmnMl4rtbz6hFsaXZrksDJMWkYlhJVwDQZUWppvlA1eJjzXYPWVM/Sg1QVxSoQzX9mXJ4YTHjV
ZUwlYV/POKBEQlGojsqZAcnHyyyEjVhk4t3XWZ/HmOSd2v4MN514jrCYEvNAIdllQzgA80buJh+V
3PhtIVyMGHK27b6GT3Xj/CBBgHers4NiTU8O0kuQW0g9SwpjwxTwA16JROynrGAHxk92CIiG2BnI
kL/tClB1G5z/j0v+OP2JG7sB0sgQWA8RGgxDFh9O03gIA0KO/oyfwp5Y6UOz6o4aYPutXo8YmcDt
xyoCxmb70xAoQQxMa6eb9E+sLST/TzYIBs8Sa4L1BVSDMXrBXPPNbjVY3peG+cEdhmfNj5q5tPBD
DMJoJu/9I82Injsxo1HZMMnru+ebsrYAzGrIrIiSKf8u2OvDSU2e/lHaZXPoNl+kgf06v5DWK6wp
wtEcF89qhg0WJzWjWPShANd9yAquF9x0PXAw4NcZ3FsA7E8IYko98JM4QWmcyCHBdVs10atP43sA
t2ilkLBo62ZrJ7MRPPzRdnSleeCP0N6m1reyuM3djCYLLXtmQ7ygBSqIMUdGyRDvHsmwXCfBfdya
7Q/DG5r4FaQA+Q/OFtQKZkywHEY7/IUmLIN0wcxuGzybF+qUbivsCW5yyT+VVWsenMWffhOfa4Zc
JWGPPcIVqJGcDR5dGrv8L8ZjlCIkO9okBlBCRbB3WXTBKlykvJ+vCS2RjEI9WBEQQpW0vS+5+MtA
U683ncOijNH1IIzwKKnMyGwsdtRlZ1VOabPrwJMgk+oM9GLDYYI90xHTx6EIUO+AWTmhpy05YW22
gPDA+3nJf+UD+5vVLi7c48voykfCReK0dd4rQpymNer8gWkCE9iCCELJcVG2ylUsB9yMjhZOSWh/
Qts4RPcqdWANv46YZSypgZ86lmjIZJwXE6oGDioK9DuuS2QYvzhOBPuFNAKwGaLzPrDiwy3GEXI6
nZcE52EGNLPYy8wVIPwkQL8LacSlQHDHpmY6Kcl7ZmV3LsZCH8fqTOS5lUly8A8Vi2taT0cHAmOG
jBHBUZ2gHsmg5VBq4dDAghPWaYxQDvmSLduXj8XPDmzGRA4Rljncxnm1Y2Wwqv6Q9VhzQkKtZWNd
RZvjzKzM5XX5tS4G1o73iw/W9D7Tr8ZnRECLF16F6uZJmzAEbj1J5yN8OOb6GPMO/e0jsvEXsERn
NgiGnvbSXarmH20X+2x3zhFejhaxPb1cl9OppbiwvPeSuepBpi12A4+MQXZW+49TcfkkYlCyLiWE
38D+e22nxh/resahfLkWK9W9GubB9WCDmjaRG+TV8NWA72TllB5mCwt0PAyZuLxlwY43/Bc3xIRO
5eJL4ermySB7laLfivFoGD+HRUcL5qnr0qU2hj5JchQznzmkdjqcanYSFiiFSW77WJW5lcznlgOa
gWrBStdQ0CeIkEEC3Nq1nwlG2SQwnkJSg5tZaf9h9QS5eD6/5B74CRT4KRXC8Id8msxVLOFaue8d
PHIszz1ULZZ7aYixLm332pvuNfWuEo9Um1VsT0RvULqYhonZsCNhe5Hccq/hMmD+PGv35GNcMMbj
4n0S18VsOzKnJ5LeYMJvx1sIAByVtC027QjfHks56I4h3OChPEdSnk0ZUbEqKJmtKS/hCV74YOaG
xw6WIxiJcLVDbPdw3kKNX6p4p76gDvsWmu2BTF2v6Co9vHuswXODXdd6ngoHDfw2tadEcVoBjks8
St0uZj7GV7exOZvOZY7wIWk7dvc4Ndv7H2jP5nbOY7BtUoCp66dbDPv5qZBh7n0CgrJJMTmwBkI8
Q+9U3FuDuzZk8KpObB0ycqZSjz0cH6qPiz8WW3fltPzUKWUpNRI5yU407z1wASKV4YJBSPZO/kR3
Pzb/tSwPIqZeGGqtMnNNMjDEck6InsEwlqPs/ilZdA2c7vonxnlLMP+0Vf+T3JO7KJhM5eCHG+jm
wNiLO7xw/OSg0mqEeFoN4UEMzPk/svkjRl/mk1TlI6/J7OZg7G3iuGh6Hi7li9s+xJMyt5opahh7
Rjd20ibDWjZY80RHfTyX6hveJD8lHmDLvz/m89V5eDD4dlRz8tBHFgHorogvijJbsug/1Ln4dtqD
2YxvbRsKBvm3gslo8OOeUvhAohedhT84/K+jGlLFkBDrsqlhmcVMiphRdhkE/lfMweYqUVHUO1va
E4VzlLjWkTs4mz5pDtmZ89XI3gc2zQIRp19ztkdyO82tdLmHY+RsOaKcwb3e3D9nJRqF2376F1rT
51ZneWXmpZtsIfNh3Dtjmw52/qQjeX3BJJfJGHuIfaGpGPKfK15vbcdePNsyMhlEpoVz3fEakQ0+
HEIVBxXOKbUlXfXF15p9TSwaxg7vF+UBe5tFUhbrv1/HKidkNW96e/AnyRXzy8DUi0aLvLZl7sCv
ANHaKzbMHV5zjfJpMfLNMZqBrxOKHngZIcbvPwXYjQQYOspTsUk419FMnduHrNqfbAGFkjsWABVx
3Zt81zKNGjllboknCK4dE/EFW6EfY3CW7D+T1zEnhHnwvqh/k9gp0KI904vG29tBhQxXWJJ/jBUZ
GOA3LUYF8o61yE6KvOksHOJ5pMAO+9NrEsytEicEwY06U9LsdzioWDj9X4kbQdrSnRyyr+xpdPxo
532Ys+t8RHUzrTEKCpxqNMmNZQX7WU/NWNymzbmk3eSuJtsMPA0qIwWVOOmVHfW2Is4+zN5+s8bW
ECkzS4MGwAGReUU8aSl/jKWGGP5lRca+7lajeNJgEJFPEwx510U009qrAou/WzHUhtpNM4U0o+To
6OAT34Z9jcIVlQDgacsOw73eSL5TF05GphfA7y6LHR1Z62gS6XZt3AxgY8xckg31rBbNIPYpwbLE
OJaEMRw4Fm/h/E4eCeFvlCDZoSkh3q6laCbq97G4rcRJGl3Tl63FEyG8dvHTV2Ang3HD2qSJ1i4F
EZSdM/7O0cWE8hO9cTTyss9+NFrCXNGHdiSQZy0GxJoz7glNpLzcSv1Ez2YV2xU2BY+I+F6iMpup
rq6lZmmoEyNcy/Umai2xdmNo/rULdhoig0QxmU/ANEV43RKhG3CjDXUt4nEzAvm26/Gs2vpQl0iX
oEWO5sb75+MfYjmwZOXWaNYoWhWJlTKr1WeVah/0wjKoOtPZJ58gs2zSW0KjTo4ipANs9uBZaJtS
JdvMUTVo6Ps8WHzT6btFb2GNWiji04EOjv0plO/31MicliADcHF9U0pQTUz5HmD5hOER0Z2VnUpW
CVM7dHvi3FKkMYSwANQ738bV6nX9WY8hB8BKD+zad98Ee/STeq+XZ+rnNPW4eyVeZLQvufMF0AGh
QcONabw+0ySXb/zRJkQyQY//rFoMbbAr0iw5c7jUfO+j4NIip1U9sTgX+iZOd53K89nErZdoZ+6g
zDkOXvPZSMIJMrTIXv4jRTbhToKll/M2skpt3bXWy3c7Y6HyuXy70kLfFMFF5FXPFuPP7wsHKr7x
GD74PGiXPIXGWMTtkm/zwXzxPVMw733tw+5haEuuWZSQJsZbA1s2rL1GdtF6yFv4Ib+C/Y0PDO0j
irlspgtWw5W2U0kxfR4OPI+HgNVMZI8U1DAzmYgHrhDAL7C42a+SqflD5hlgdwqwWdlCYcW43qXu
6BESsYc30nvGE4zY3Xg2TBiU7x0Ph/ARxCuNxyeDSECWrPi/Ws1f0GS6n/eb0QX8c4zJqI4yw8nX
KZAixNLWK0ZQ2GhC3W/uhDxAdTo2Fl0LMHbSJefN7ER2RkcpsLRHnLnid9nrS37kt2ZHOkvJbEm/
Usw3c4gddLmhmUaVFJpCbZbY/Nxk8lKDQemioi72n4TClZhlkgk/driv4UWIiQtytHYa/sboUlWz
XgOcRGZ3hRErtVbZ3dvk7OsnvNK1vU7Vo7gVFtydJdQ25B8S2YxL+3IyDllcyd4oBsTcfEHp2cm9
g4ZBZGDAe4rvbWDV6Ir3LbU+1RNC3R2ln78TfsYojkMXzprMKgEHwsAB25e3nW/5jSI1A9lUtUGq
kFm1tGxo4v/EdmDWFYoV/4w0R7yNFuKyP+HT9E/jwGnSGlbMvL8HDCz+as1UT/U2DuzbGaIUkXSE
2U07vqGdH8ZP1rAd/pTr1y9xHM0ViTR/eJTvyQyO1i6XAKaBbNivZheYxI7KsjA/J+U3I+708N0h
rehkJydA+hpELmceJ1VROTJdBcXzMsU0GEurhwpbcF3jGJBvBV7XLbrR4aYM2t96W7Oame28FjoH
qGZ3pQUGGoI4kW6OXA4qoOyUPNZxszFSt6FuwOhItXPyx375rwS7BMj4x4gvZJJFLYnS5bd9edWe
vxtqZMgPfLuEb7jNoJG93Qi4trL9O3+tzlx//tIxumXmIDwN+Jm7cIhtKX7r1MpjEw5sok07Itwg
n2RWAmVYdeWn/kTPEPygcciFVS7PUF28fZOEKYSxBmlRzZyhzAe77YWq2W08Qa+S4QMnTobbB+SJ
khXRMzME1D1fi4QMpGsszLddZfYI5id6/gIzgDH+3bhI4gYIQYyJ6bbvwCpg6tm1bvWSp2leCPrC
hxumGO5TdR5812lyGqNvIlMld4PCKTHhQah3Zby5Rw/j9kSxaevwVgBcYc82QA6gfXAV9how/ffC
DIwsGPJrekfr3PDWzozjeE14BpSKlX8hcgtysLHlZgTex/yBMubkmTX89GiGB9kqwxDwRRXbncwC
9SOBd3S6vv5Av0m0haAE8IB3jJfdTwYqGgAqxcoX0Wm8HFn3EBd/ftzuN1n46xZkELcCGyP7C5lB
zxfcHSQxqLR3SFLG/G0VlZ7NeZaTOg6YzsgY0bU0EP1QKseO0FkjvoosS07zvYBnrMybYXEnhWbN
6BHlQNwMXD+d+x+kR7FcfTjZ6CjlKVrzMV5V/U5T0Wo5UTMlXwsd9zEPLWoTJp/puYMYjm+4nYPx
w5Ik0mA0QRqkVVQ3U0B97ojR2NR5KrMTzAeo/FA4cbnfibEllEy6aBckNu9uHmM/k9tiZ47wwCJe
0EDibEsM1ujaUJIIyBtMFgqXWtHlTelcFvD1eXSdJWNUSfrQnKipu/8D15SC7gcB+Z2FA30JF9jI
evRmfVBuuPut8QjB+SxxW058AISv+YGV4pZjbp0prD6UsiQeUen2dqyYXbR6s1kKc+4GI1J9B9pI
CLRvKYL3RZMlolVclKJVKl6Mg3i0EkjcGyj0LYLmsQOnUyGTNpmQNy+rDiwRRg3SaNkZe001g51x
yZi3QQ5Qf3ErpZ+H4QZDChZD74S9O+ZOMRFDW6WZL3xHPlOCaaVhrb7+wPnfeDeMPAU4DZ86mRNs
pWBNF52ZcDPm19DBlgTKjzYsw5quIbbrYqoT58CfQXLVdtozGNsZ7rA00QolDat38sZsgg2znpAO
ySqWGNKi8576DF87l7Js3E+174MiL5VOsu69YS+kYEPXNTd4eiDEEsLAFpPXAyJCImu24ob+Ca8a
kYgh3A08BuWQMsSVtFYnR9wXZfOkLbud1bCo4Aix32DdKjqIk76VXUdOhAgX7QJVWku1C60U9zDc
Pbo7E8KJCN2/w2nUYHZEWi8A+0ldvDM3CC1dzk0Bzyu8IU7Mo3gnKSDZ1RjAnrS3CU3OX+vbN6Ew
Q4h8vtF6iwfETZWgzARb4FBrqV5gVRjr6Kl/LJ3Y2Nzr+qlRTgAQ/SMohIXpzPeh8dvVhGkWUmLn
FtjA/TPkUrbKBHlstR1i3Ok4PAuCq6mXEbs/8suou8rEVWMH154/5LKUFAqVGSFHhfkI3FnieYDi
v3OLfprnnhDYdAi5tJB6mLHlpP2uDfSk/owqPxVtGoQXMDQoPj9g6BXGymjmFV8qDMCp8Vt82Qjc
MSrPEqQL/GW0/C6A2jChDjY6cUGFWwkz6UPnM5MG/NdVJzFxLsHf94ZmIVlgdXxLGTtgZ4C8cII3
ET0yN10luQ6biffuJSw/cOrL8f2iaHNx7AmYMGKqedKeQr4UMCCEqkgY/dsCdg+SyTBEg50PLMOE
Ji4XEQ62LW4QeDrsmfGRJ99xfThkyWaP8fRvW1pjwqjkAW2HX0RFpb8c2CZKv34TBTdGzukinAIZ
j2YGt4+OSrtkgsPUOBHRpzgDcxqvoAA/monUO2O2ZPhyTHOBHykpEK3yO9nKIM/oJhXmurvxriIw
qFtIKGNqIZOaDeJ1Vdv+KfwNgFprO2sdkedBR/vxVH/CLzTZTUaQV0y9nikMQyqo1ob1xXq8tgLD
TrG6eFsMmHXfTFKraB2Xz+ArNDRGyFXwN+0PAhaDht2/bbFANGB3hiNgI0DNxMAICAZpF54UjN4C
S+cweRS4rRtDe6AEFgUi9SVVvyxYHTfpo/HNi4nfQWKwqaGpByXCuxEsVEw7re94Ri2efeZUwGXj
MlDMv8sU36NtOp7l4i+tFiVusW2Or9+GJPnWCnMn0/ZGsKDeHQ3f4LXIartPvY/MLmfxFVI/awEy
ZUcehIvUo8zvPGZdKR4frdNDKuICc0dMvYRRAtfzGAM5Xus/4xzM+cSM8662eQS1ZOWwkAYFiPvF
Yw8NBZAxZlfkit+G2xnSRdgvLB+C04gRmmLxtdrtVU1r2vdZS0wGv8VrL23kYsJNDStHLac4wBgk
blC86m4VuNop/flWeO3Y7UHinS926sjueuouiy8omh1f80WWpjllQTewVeJZEbgqbvXDUQxngyYa
wF0tDobhhT95AeNtyQwct4uScZKHTFjGwHRD8rGf0ljGrJtFHyMxdkP8gOpJROC2YZU+59sq/yz4
gLI4VKDalA4E3SAOLmz25+pWB/MwW4coSpwRWzYqNHEq9ZaKSL+2PgUiJIu5dByTm/zBGI+58NtR
DU8h586fhHhBK1uGawYpgy/wUNx1mSCO7bVeeKOMlbSrpInwsqveiTS3Je/1oM7fs/JMheC/NmNS
MDDmKlYfw/6Ge7HzOOsL/Thmil3k0xeT52ygExvGpk+tEgvd3Dwn+rQl3QF5JtjDuvodlyzQlY/T
Aj5RuueLi/7tjSiavysjMg0M9EiufU/fot13bKnmJOHP1G1GEfCxY59Qr9e5aibj2uqkFaZFHwRi
yjIpSWjrCUtnKvO1YgYPuvvqdnpu1bDNGitrLCO3MvQv3WVIzMNNB9kEMg5GSSHnMsLyAyynz8iU
61MPnIpYhr/+cjudVNYjv//SZv4f/0Z4mYguf56Eky90MHabZIFWmJJtMKGwBhOUdMGEexBicJbh
z9nj6M47sW8uEnATDJclEuEuQkVrvTAB+5OIjYOtploGppw4p9fTTzb5NH8yVh3KxMcdX3Re6qTA
ObP5o9hQcETmsmCbp2bE3Mzf8RN2pR0TwV57lDHvcF68NwX0V0ra0kYy1xXryt8hRRdydGkaY0fI
MhEiertB2UUh87XGfyF9SOw/g3DDB4vtb47Fe2+PdUdIZpC9mu/uDZk3q5dcmCJQ5lOjXnN5yv9K
eYpnkJ7MuCUSb2i5KdAd9fcmtLWvpSK3wnsvXEk6WA2y6ZL3cNPUDn+HD0qox2Ss+fWVTxgpbhTk
pLBYPibm5F8C3xOMiD97Y7eLyOHc4SVHKmVrPr4uVk3z73nkyZPG7jwMtxF6zCEZWd97MAlPKiLK
ITJB2BbEJJDdRLYxuUtugBd/ZzM7MZEnf67KYrCCbfFr+IJ+k9uQZwjayBsbymtcBjie6IlDTwUx
C8+YPzSi/fE3geKMxYWfLDWyf9qVTKsimyIaNH/aG/YIB2Q6muFGTXh7Euj3xbrBHQ2eoLzPgmmi
L1p9uFfIbAics4YEBCyY/qkiVdwfqa+bypMwz21wrZG3419trS6JklpQe/NjEcC8LoiVJiSzhuXb
Y0ixrDE4UmyN7MaIY3DZT3hc/bb6yS66ThsPeGqFJ65bOih290vQFCYaFNT1NLgNTLDFwHqBujHC
hxvXjf04wEjDyS6UQlPIGwFB3JDnKC65xdOS6AuWSTvTt1XFTrSUCbh8m/VTbeyiRqE0VFcNOarQ
vQpYfTTFeTsdRIxod+/fdlbAsqlcPmLgTIuD0AAg7pV63YPWG4bnj0ZoOV5Db1ztE/KN4qUBsWJs
1vyzW+hf75vO+nM2ARijCIQMAiUABZMPw+VH+wlRVYHI8l4AwhSmvGpDi7F7nzo1s+Fw0t8/TLCc
YuRAYwO8MjhPOF7lcw1VfFrfwe4W6mXLxoB7x/mJc0H2NWnRGwTm9NaVPQZrhgA3xyLJGGZZAOwa
2vcfuCiq4MFMrXTzK7p4shW+hQVI35hbjYZpBJfI+4LeYE2FOsGgeRnNiltUDDt4teK0X5NKOX/B
BGhNIiMKO7JiEohkxnMtBpfqHEtXL3ti4/yDsD/AYPbL0OnjUafAeeG1XFGOjFNXoyGMGgejuXQP
BaSo7P48FkyXns5WZu+TMOUDfqJk6uvYJwzeTh/GWIR63AAAQZ1dhcETuM+OmQvn/1kF0ZpHe7yY
byj4vtNImw42rJJdg0oPYnwsGw6QcingVW3xpTubyoNWeBj71250rhsk9ggfTZQUeBIwrqxucJqY
pukbJKeDgu4P4m9ohYqZ3GVoQtz5ANM7leGrIxHZh1n7tdjjULUYMZDx4hWFuv8k0GD7vho6mnI2
SUgl7JBfjORLNPI74qC/0xfM5f4uyWd+HYdzQ/a+osU2lpGVGG1luGTBTCPWDXdBddIJUwzZZNYs
e28u3cqvl0CaW0rifNySAb5pPve22vDrUXKTpaOqrMfhxsB3bLzt5Vtc2RIcEBQzfrj6Kjis2fXo
TggL7YqBUFpZvXGOQnKLHFdfJAqC6vBXkG6q6Bj6tm1OijB9jxdyten7nZpNIiBKeErkPXx3L2R4
dfeb1i5Wm3IxbxSMWyEQ0xRXAGxV/SPVy1G9RHVHn14r3rtay+yJPpxWjREucYpIMtVVaxxiWFMx
6GGoLVPYwSW+GOFo1+OsDgVXjC8+RoUFRrVzjFASbQN+3rPsX/JR44oD1kqP8y+QNX/6yPDkfc1w
h+NvvJDCh/NK2X8SDKhPGAm+FdNwsAoxpWmFYf3YUe7jc3RJdxIGU+pytOnjYUf8R2xueFd3xu61
5pzgUOl44PB/OSAEbO8GrvUADpENQjm5qAiymTQ/oAF1MkMi7je6G2BCiElYN8NeRSM6CYhA8ady
hyJ6KmGBgUKnY2cGXnTGf/2/w5DvLqGWgQlLJeF2ucUQB8Oc+IzqCIqh1NmgtJXH4v+Ek5ITq3Z4
i0fZhPZUhAiu4KZihdaFCIy9unhRV8KbhYHeme9bi3ya04rdXXCLDgzUyYduCZ5Hu5GZNwqKHZOP
ALpczXX4owpc1sGTjAEnoQThQmZwey1gcbCj/0Gq6NcZI+prjo+uvhmdszUjsRfxBgBFGL1y57nV
9xEeHLhNBhh/qesvPmPqpFW8NGOyoNpZsqvIGo9+i1QwO9ZEQ3uf52yM+hi+3OvRfrZReuvY7ZPl
x/8R5VsGaJkP/jfpLFLRzrrvyM6akVXRs+lQisrBe271BWOv+P1lxzfuIC99iazBEKU1YE+U87p5
JOw/vf3hjY5YPnG1rvOzH+IaNwz1GGWEkCE/OCr6QOX0kIBv1SZeSsJOk/fs92K+x4pBEXbw6vJu
IYVsm19KKKgLeBj8aM22rFb8Uy8p4nknusU7movaNaKq+7YM7Fi98ZKpzBvDlG+em/yl9+giqaKp
a7z9VOb9JdI2SsMexioLN7w8QeOl4TrAPCE/6+oyJ/ZJOXdxjOPLIpXxwa+XLXx3XvZ4dNGChx9u
0Om+1DUjobxavbsJvH/Q4nyv4ISYTGvOrdE98DMwtU3AfSyuvTCvhTmvG5/AJEtTeKTtKWhp7ty6
WvHGDberhJKfQGtyeId5KdXm8QIuSgrmrKfAiRv0PNCJi/GiyY46gwA1OjRKgyNWMzyKeBlF86jd
VhDVQgE+RGTzsDgb+nkjzfN4KQiNGyq33v/RmKL2KpuzfBz5J41w3TczcTYOvM6S6Dfl8dXsFZ/2
9GXbCHVaefmYxfcvvzKQnqf97xuGfdBu6/jCZoCdhjEYcWzGJQODRRI8XtWq5FmSfEkJK+9l+NL5
9RUd2Lf8dlIIz4gdlKpZnmZ4LrJNhtxhVcfgBftFUoLwoQh//e+uEyhZewoQGCOhYqv185ufeWx6
vk8kt2YOXK3f7SHB9OI0bj92n4MeYPMy4o5UKa9w9DtmpPLNJ0nLzwRqyARPiSAH5JMx9hKAHyyu
5uQnCEIcvoYZEaMxlUEFlgzwphj86Vfu44doNaCqeChjClhCtBCMEI4VppxjDuClAalhyGqhuuBQ
D7+XeswOyzdk+U/wMLurd/mePdhNcUzp6w1zpmxJVYmH7pL479Dl54cwj2UIXOOEVmmeRJMmA+J/
YhryWbMTy9OCvSOatIwkiXx+HBJmPa/xrFi2c05DXJ4fhQSNkbHBTp6iJKXDPqZr5VEzHfyaKqch
qfFQFBAiUUYl7Ju8QoOfMkc+egUGBCeUpMKE+AdncHpIBtU1zGv36GMgF2HTnLkZ3HQcTSBjB/aQ
LAH3ZUiutEPAVWWvvRCJok8lNo6v+jhIXKCzYDmFwSd2Bq8rfKxqEGK42h4QjvwpgYQHZv8LRbc+
8B5gaATubUxx/15WOJkRJLdXt7jgXJlYOzKel3bL8XHA/81isgAdLANEH/2IMJj+iHu2KpuhFBSd
ZJ1f6yuFqMp4BVyZ2DLZFZfVPhNNhi4ZBJ7abvYfeHDbCg7GMbJXJRf/NVsYOv5cflSkUJ2UrQAX
CQKxPWV+PAeytYw9XOEnxN3wD4D39afEdnGTL8Uzly0bjNTWYGTlFpr2pTIUzlf8o/BEJdSwMI+g
+vUt8s0MmNwipxyain8dkTwDNQBnpwkWIwSZxgQj+GcIMuZDNDE2cl7g7KhYEsJSc2cVOvqpWY8W
ykKaf+EFpZcvZ8jR0LzsZWnLKHd1SFeQ4I6ao/6NkFJRYA0ctW5H+NI6c0a7toE6OVwmUcvEKst4
dgN00zbWhM6QZuQZt/DJm5mNAV6ZfUiDwQsaKMwGmg09EAOAU3l6/+HcBk4FcHOW7qORGYKzrxKn
/UWDv5JIYHkd4UBBqKLc2MAQg8Ike/TgMI9A82lIEegXlkY1+FC+nq7YeINmypRoZMJPFTJbqKMX
C1xwidDMW7MTrJRQmMjGFIMqvX/Y4MVC4HUwQF8cXJ6unpvRritNWTn7XFuI+qxwXGMXH8U7mP3j
ddFAcoBPT8zFXo+3C9/lMwfJcbGdZQQ3MyhO7zQBPtQ2KozQZV/WCESTXD6+Z9OiukEVnrohSrF+
EoG4kV+STzjW43RK+FlZ2RWxUSQujUEG4c0xwyf4lCkyEVW4b9JeQbQLEG8v31uZdEaBhAkGBEk/
hZUhYpGzRWUqXQtcVVlFnZ2zf8A8xKCFEyhp8H7EL9fK/ANz1giMjZtfAovCqlhUkjVCAdmCKXsU
cjpir6OELRmVBQNXkgsUc5SikHaZhcPqBYyfazoqOwoYNjgqIFuAz3nEI0u3t7gOYZkRz8Q54nYX
6T7l4HrsVHfaiDyafK85Pcexu3NmjNiRBJMFjHhviNGl6Vikh/rgnxKykh8EDF8miQXcR4j5eiA9
THsbHghE41lBjlZ0ujJQvr6dQWYEl5MGEePZ1M4jOxEoN1Y6Xm3QBkjC6ekXpioydoMBZ7nE9vdu
UI0hIZszxN8KrnCAbPm6ckvKa/Cb+F557WFBgo97pFzVxAPQDiPjC4s9RxYlel3MKf6pH4CHUnb1
Yq7gHEMRQvWIeSv/fA8YRhACAemo91g/AYmZA+U8eJDkzH4Pv+w11DLDWSs5ZQTYC+m/2n7X8XVI
jO9W1dcen0YnbFufeLNiZUCXhIEKoSt4okC7wSK23BD7dcY2+15BZ8N21Ngh2oOs1uCAxL9HZM5j
gjoENatYesMEwHt6W/JG8L3XqoCuL2KGuBtvCJlmmrMayr3B4/IdDHZU2fKzHj2kY8pQrTATy/d0
BsEUz8Iqe0iSyymWMtaXeIyu4sk4h4wXJU41jsHkH+4a/HXFhOWSPWrf5hsxUwfyjabhjzIYmdCW
jsHzS1f+Kc7iHz48A8cNLc4qsKb15b1qMNyZFFv9jFxzHx/xxgJDapAV6U6AOd3X/ugmvtYHyn/l
j0s36BcmxFY4s1CzMBqEOQvOLYGPOz3RkHAsOKuPGqYitd2uxtMOZdec02c1vrTk/sHuJpTlIBJ8
cmjW/TK9ike6+Dspt2TshYQ38apCSIYinzDO3EvcoTGD0mnL3QIFEA41yXDUuv8Wd4CXdWSXy3+v
OawF5vnikqODcijdRa+Jnq4YdLbPT4TfnyaDHFg5PiZ3FfXSjt4lWmYPYQUo9L3LwARgCchN9+Kd
shdfi1k2gVtMGAWp2jlGew7NRVEtwF+MS0AwR0xvNkwFG4YsAHNDkVsd1dikGGFbUzxoSXRgFCvV
ozkabjAfFGKMDzIyUanN5xzXS+VozLMVYJtxGT5sB6I7GUOSbDFDK67QnizqLs/4CVhPkcMmyGXa
Gb3U4JwWMjhLhvKGgolp2yqjURPdlnPFVFhkKx4jdhY9KZ88tOOADQ6qT8BwUERn/PNaf98uIliu
mNOTLxws+ixeHP7ZHJWHvGBiWkJPySguze+BU5V503D9b3aUCNtGDUx0TcmVQqL6j6TzWlIVi8Lw
E1mFEbklZxAD4o2ltgqKgGB++vn2maqpqQl9um3YYa1//YH9xln3Ue8gTRTER2qkjvtparyDz92A
XbRtTEYPkx0F8nN2OUBrQiPVh17O1B+jyJEmX5cds+IJIhVQc2sCCRewHE2LO45wb51alxjnL5vH
3AvHiAHoAAV8xycBYOkln3SCFoi7zmxIZARXBd3E/IFq8CmoRni097jPuEGYKxcMQpiTw/LiP8BQ
ewcltGi/S7YUAFU2QED30i7ZF5/IyqBur5Nuqjd/jA6YK/F/hy/tgT/ifEvVRru0ANW/JwgJeygx
C0xHau7Zz4ya7nmEdSbv643C4krhj4CtPeZU4NcQoS5HbjdrInhal3VDeMdngXnJ8dJXh3j6/178
GOSogXQqdq0P3TOGe71CIKoXbkd0IOGhxmtRh5Vf+XjsQw8fgYueapsApl8s4UYAB8bsgOgmDEPH
0euA7BADZ/gh68d6FGx3FIBMiYUnNcFIxQqhFx7ATWv3D+N1u3iQsI1YY3M+QYlkVWBQ+olEdilB
57inBhc9n4MzUdoNT3j/aLJNhS28PCi2RC1DK21iMgrVF0PMhHMZJNNQjFFcW1BkVlB1YSt93I87
8UcAp8yXFl+m02CisFVwv77sge1NziePZBLrG3M0qTisGpcN9G8LJ75WLRa4zm1FBSQU3A9J5ChM
K3McnoPpxGfswD5oUtxkAKZQK7PUi1m3KaNc57+9vDPXAAvKHGQKwPY7vAKP8XBfKb0AJwDbRcAj
S3qI81IxXmlnPTfS8kWzP0yhLxuSwyflcfObXMFIxZgWx5o5UQpL2DQ4nzi9BIS9CICTH95jLyet
TSlOyC1eL+jbmZ3pYM0eLAbuA24JSLGosgp3/zJ/8xJBwEhjsqEP/iaZnDCiwkFCcRv29yBrUgCt
b08FaRtkW//bA40/B1v7uSYrLnmilMaNAGL2KyVCxUSQ7jM+GcTTP4LBoP/hjdNLxAAgrmySYsKb
RWCvwdkxTPA55AYBdKOGQyuA77aoCCyY/ujwflQdsikTKPex37K4hYpgmAyDypOG6qXWkYbhREOq
GuIObhoCoafqF5MZoVUks42zxqmoW7fzXUF4DImU6m+V44fBCaBK67HLiw2+usgnC2ufkZZ6hYAM
GSg8sNtfGvkIs7tfOJCLcfZhQMEoAss3ldQtnbOLCUXtc+TLVM6kbYSVjc0sMB6EoDIEdaDaIBoO
OEw6DBlI0FWNZ5fTfQ1hioUkflyBiIBSmOISPyC7S8lz5zOjfGF4bvDtzPFscrgR0Tz1AcJ+Lt0k
geB4pppw7BdAyp0I3ZzJ0YqQHXIP8h40Q3WMEft0JpDy33y8+Gd/IZozTBp8JOdc8Qkngfk+9D7q
0KKrDgrq9NwY0EfVTPrVH65CX1Kg+ejaGwNCSnAI6t+D+OIcCl9uEHU+9TsdMJFeZcCYhf7Lpxhx
ytW1ReeMvSNra+C83J/V0zotwdk/bnZUECTSZLd14TAcW31WTF7Bh3OkbNy8Dj67FqMJG3ti+75v
rIq2rjW+Zi4i6chxof0JSdvD1mSq/s8KE5R4HIOc22Kgk7BgGYADVl/rH2lMUUIGjAjm+arc/dw8
PQfjpCE8SGb4ohyvJkG9/DT0RBFbm4OdJlVKFL8f/wvW03guhCFd9tOC44GcbPHCBAEObn89J7BQ
pXjYA8qDc+euj6abxRwy4mMGw/MYIVdS9B7pCWezDYCuo551nfcNHigRy9TG/tOuAp5eTNCN9XCJ
3aBtxc+VYL8ny1pJ4ObAXhM78EfwH/55+sChdqAVhpOGGaOpkajT25ThkzuEnO9Sa9dIvfk9LnaV
KNZHO7CJDRm5KJuktekUbJSmOlLeiAatJyIcWeKXfQ5ZWvuKPI4Xym81n8n8RkYmRRP+xNA6I3iM
mlAhHoF2XitXypL3+44bo4GURI71xbtFu+y53r40ZXnz87BAcR0V8SVkncPJ2UY4JZ/jm/MiwBNV
KbmxH/WgBET4aPE56Cf9kO1DKLYcSH8dG3igEqzpSqrs/lbAxoQ6NeEDmtiaxdt3hycchjDrpfXs
zcaupL+dyQF6eLz1+sZ03Z9qN8gYs4/7jsWJHA/FsABk1t5TRoQ/HfdmYquY25qMkLC9AjrjxKTj
8KlbWu/mtxysi0c4QdPPaC/siNZjmuxI/vTQ48B4EPzHGZoydGTm4uS7jwGsBM/YZhcl14j2CV/e
b67es9wb+VeyZ3z4e29krh/8J3WJs2eXwd4bMzxnIjAyRnMa+yGXCIrSUivTQVR5w3AYwoWYwV90
tz4eqJuXu7VHztgoHHHc5Ce+ZsZ8PU8bb+JUNufqEuunaDzL7YvNwCJVmPj84gfjItxgPoSPD2BG
+e2KZdNiOG2U6fbvYZd7irnGZujORY2u3UJLEJ9ZPdvDaH1evIno5fge4QWKhQZtQZqLxTnCvIuq
ltkhNRj/Go+cRUePnYOAjpxv/I0zl0hundz2KXsMptQ/vmZrSDHkNDMFoDUQLxkTvyFrG9eigM4B
bibD8ZDjUiVTneXf52N0DnRbk7Zag25qX90Pv2eDfQdDfX8aERdFCJ0BiQpRO7RJV+GYn3O66bA/
DOQ4Ne5kgF4Yx3NHgDTxxrYqTC7yxKxS2w3dZvXT+om4+uOXzW8tjjwOEqaHbiU+g4R2FZ+PAvEh
XHEArsYSGWycGzBAoUoVf53P4syRRwYPmhddOiiUnObn9KiO8hg1bXzFN4Qiq6Cfmvpysv2jTJCT
u9VGPWKCuDRzbNfOBh2pePI/5F8DRn2QSwwSwMmxBuxijj9OsF4ziKvjE6KUwx2i1JapsuOQ/Lsg
dgHdQSfGeEZLW/JosCYBJRGe7tjv8lFHCE07p4Gey22Gc4AqgkffutQZv74lU/ZTjREAwSS3Z4Ty
CcIczvR4v0LCfhM0yeK4EoQQ9G86bNgzpUGLAYKH4U11tQvwzwZhS+WNwXQgnJ6Z4PQK50nSzs04
D/0eGOdHtLOcHB8mGH11SjzpGea+9ajCUso+BOcgw0EvyYnwsvHbQbM/cju1C66zz19hHLH74eRT
NMofuvRi+fPuy9eeH4yBH6vwDK2PJZTVwX352d+ZoQIeUwxJb+0cxDmm2FwN3AgoYeE6Ys7HkIOC
BVLQ7DyjhZo4mLOrb8fH2J/V3ZBdVywbW5qj9P8lcCaJzGQyC5y6o7TCZHtz3SDVXsGG6UUf/+7W
zCX5kaVOLgFtChFWbALBVdiqFuq7tO9tXTyjo3vC1Ndk0apYPzgTTKMFn9W5pysKepss6QgsmUJN
YLIyNyAZfoKxqBHXEfRCGb49FvcWS88n1RNZvOx9j8/wu/s5n/nP6aVCs0okJVI80CIb2gS6RdTP
KogjW4UJmz8hQJg1z4ELQ5Ndh3RCuy6LZU8ro88Ut4/SpI0h/Z0KOpCwRJDNC+eMKWwTr9YF4yZ1
sOyblcOUaXbEi39Bsa2Q+QZm7olIb3p5MGlc4Y83CwACEgQ1Gww2AztEHYiJQc7IwSCRqQjQdMvb
Atjef0G1Xfp9lPK9p3ldIi3Rf/7Tgklri2LMoxMjOBqxfx1ceR5Ciqrd3gZOS2gZ6xkyA3+kQ2+Z
LBYPXQgaHx7vIJPDq3EzuHFqn6w5U2yc9oJw3P1pOC7q0K24C+sfNRd7gtqNGlNMMDvu/2XrXqM8
ZIyI2SBbK56yE98+zC+r85twuIKyuzs7QwTiNwqq/uz9JCZLwnT0h18QYG8yVVWLxaOLSpPvakMf
X/U18HAckH4g13bhMN90Dk8A39xG4ruSIFL7JXNcnYvS7KfbGFTNLKOtcyXTfWuh7ab5eXhRB8W1
YIGEI3uIVWhN4l0NNk8MmiZxCJwtHodw8w4aKvoMpghLCYqWbDzsIqg6rfRQB4iZGs9ZgMsAxRyc
lHe49RDLgEbxhUfK7Oxcwmv8c2O4ZT4emORsg26yiXBkFI5KLtwxapOedp2Rj7Ea6tDbDfKTFS5N
5uR8lquIt9IyfnBfoyApqI4Z1nqjxQNFoxgMU1CXNDYPb0qp/TIUK9/JAWZRnNoyLw5SHvnYmhLG
1Au9UNFYKHGnE8BAVVPxYAjhdYFkOajP8x1CWeYCOErlVqVlnf7MsEakEXEigpocAFsqStxKhP0K
v/TZepu1g+JAP/ZtniaEIhg3ssoM9EdNwmvRZWt3mhq/OUNUSmvqZHeJAyY7hnt3sQWrOgf1uqX9
YXKvIZsg/o8g+PndBqKg+cgNKD8YAwoQvMeH5D2H5D1b8vLltuKQyIaBvJFnlQ3p1sG8BMwFniMU
pWpTEtPe2SVJbNgZgqjbQpJ8xeXoS5Ym1ZYhyFQkG+FBHk/8dEslTyqzfrXSKXfoeX7T+7xUanb1
j3EFxH1sqloMbdsAPQVJmQV0et75ofF+XAhilLNIK3uyGFNwcs1gxk6x67PvWY4UhvMDlaomsuN7
f6D2E2POvNGDkmu+nd+mxeJnJPKgnXqONSu5uThph6Bxxgk97xdLZYArL4cQBGy9R/4vyky0FC7H
BZM0oQV5GO4kofzF4BW16KZkMPJ02yWFhAl0i60vhgHi6ZAxhQmyNcFbAqM6m/+16DLaGmZBlF3e
EHYORk4O9e2dM19UEykHf9Clhe5XKQe9yNX1QI0x7ioD6ixIZFSdZElutgalGLMryGU6cUIckNQC
pN9eAqp1TCpsCa4RkFAMgIOcmfaOoh1qs35dxtAeIPL++2A3Zg8Z9jk1syK4EJ6iz8ETPIAAs7As
kASTEpyMImYbBc0MZCD2gWz826Naz1EQaUxxgpB1WUAhMLeRuc7QUZDvJhkyC4vwivgHIyjKNyX2
7taPt4zEfMCpS32GkQ85qeSmEp0Gt4ewMKSkCYOMFRnsMkCQBpskrJbFfBsOhDsHRuksLZJF/u78
5jj7DJ3e3/ufESt1hlUCFsQMM54gBxGoKw7BxKs/mPnY1+gJyJUOvM4BYV22y3zz3E+SIac+n22b
jGOJb4ytxXHSGFsa2QRKBeYSBH7ARaJJu0YT+2UNQF0Gpqh7cF+N4U8J4lBIABcLhn2tX4Ixu2sK
hxXDFZXGCxGRjXQQu0H4Ee0RKrry0Pn69vicWO1S2osHzBftZQCMkGbLgsHI8HFH42lQD+jC3Oii
N9b1wKNuNndSXBV3aC3PkZJJ9m8Jy2/1njM3RNh1Xd+hAGojAplJh7FokvNd57Th0/+dGhzkGZIQ
YxuQk0imDOsgZ/hQ0YnGF/0ma0/AjLPqf4U73/kPSQLllhwU5M4q9DZvktaLvwuj+A1CrvsfHLr3
/HOs5895w9JHH0EAkClnwv+oZ2O+47936Ir4CTC5WPFTfOn18R9tKLNQcLqzx4jCENNKCXURDm0n
Zm76GDVrIBzfRmTq9dbSCgHhynskHyzCnpBUhACewZTakt8MTGKXAe4GhF0RN9BseAgFbwSolMxP
KBdw/UBoV2dufe4PRIEyB0YN2n4z3TaoltOed56LsXFhSh2FHWIerWL8Diy6EVNW2N7+06kXqM58
Th69jzuagViVA3R4ZIgD0/Hs06OQYsnmyNkt46wJBnoTjvwRjm3h+aaR07VizmvKMG65SMkceHrU
6pwh3L+kpJbCMwpPgNnIvsf3RRlOvubbR0p+X9COMnuljG1REeAA9tMQsQG4UIb/ncEZH3N8aMBf
EDYm1EKmwBxJdOeM6LkYNeB4q25f/HNGfglbFpa0wfIEEXg6sH+BZCo233vxYCqNu3FnfJ8aoAgp
SiKYo9zjxbyE0gRjg8KAHgNl29d0m4m2pOKjo4LEVwcKV5O4phQwiMZWlojhHsZS8mjS6QGGWsH8
GvHDh8nh+r5HA7sR5m2ou1d4kNkE5ry9GlSrCpSMo4DpPiQWnCwUZr3K6s1r5gCGAGhA/3MlNEfc
Cj0HpYdfWpJXbUisCHvW16xswHEr54jcmhQHbJseW9mYerjLETy+qP8ma3lG4+6MwzG4H/uV2xoT
LG7IOzCqwiWFLo8PjHeJzTWxA77nElEoXMieB7ujcqoPL+5yij+NFmnGfUJaHW1PhckreMQH5og2
wmPvgIl0byMYujPp0PkKEiqLOgfm68+VzDYE8IDjZKFKoo4TV/owARSHT/imHYQz7COUhThrFHRh
KRgJ8NQYqyY+Mqca7Iuf97L5LZJ/wC9rDm8hU9YnCe3g8m5iU7B4rMYMo1obYFAz8K5kwHO9q/UR
4TP1aJ+a7QyvYRsdzypGKuaPO2TwR196Bi9hssztxLhMpRnWflae84f6VBjE3OISw1FULWk9WWhE
fQTwaL0CEPCs0ezFWOFjAkjXM0dIyjUnACq0IFTwrxWzHK0FjJio+I7Nc7t2kCjxGZ9ElXb+EVvP
A3NWW6H0/5zob/3COjQrUfmenZBINhSK9AB95L78qHFGq0vCHT+P65BKhT6aqrR2rjFklDXdUNDK
+kExOkagK4z/ffzARaA2pwvBoxxLjEy8awDgTIiHhaW9A1EVeR6hS0sECQERqdRI7SxlTIRZFa+3
sirrYiBJXY98aHMZloHaeKqVO9nF53v2jJsZSgl248N9KkTWiO4lt7sYDot/XwPCULl7gvjNIuGd
Iozw0KOw4MUCAp8EP4Kvb+/GxlPvFsTFcqlXIWTWGbbhxsiHnamPZ0BGk4imbwGqdaJJBQwZBhCq
Ucf5+W6wFtHkeFRU7i5t2X/wMrypx0zHkr+IwKjmyP9iTKxSagY9/DN4b6uedafC6uwCW0eKUYDS
blFyVo1M1M7ektQpBJ2shhyiCDaaALUGVjO0HkwzeRdb439qBgRYbIwANn4xzweAoqT88QVhp5pJ
WH+IlSwY5ZJ5W3A+v1bDFaQ+HwIHAORV/wVXE2WL3v0rixLqhClgIR0IM2VuVjmDTyPcMNfb4OFv
T2P/HXRLot09UokcbGDWkiUv6r3AS37xutKZ4CWIt/WpBdW3XQdMgDhrW6sfVDh/3hkQqPc496bE
9OEwihG28dy/bXE5lU4RUmsI45oHz8cC7OTty8SOnbmGX5tq8/XGMZxZExUM35GkT0FF/qbEg1JN
MMAxQuGRX6Wd7g81chl0cuptfAI4ur7eNMHOA1BTPDuZUuabDOMnfkq4uMbY+jDR09jT8yFQD0u7
dvo71OpdfEXNS3Dq4wj7e1EGTVCbW3YrKtusYckMAKiz5ak1MU95U0iORU8B9EZj/6/hMCeUvNPw
3ykRTDHdimQQEAEaieBeoMSxi8ZTJ/wQ+yv4FcSNPmhp7uoF6/hK/6EbwpKfj8br/OjPG/wKayJc
bH1FGDMbJC1znNGV3KMJOuwfbmQ2UOJNToQ6njicftzy537mhHOxdKegMhSNA1gwmKNSEynhF1Lu
uFk1Y/Ndw2dY350bUPklwCZojWQP8ukw7oDNEiWGLYkd6SvAZC1Sjkg5FniVGV8uNlYtakF1cw+Z
PeOjiZVrq59aLGZqTC+4Z5G6k5UNwojayHzEME07qw7AV3lzOOuhPzVJJ5L8gcmJ0WF7tOyt0JnT
80Gip3SDDAIwO3t5XLYwErF7nlWcgLyCbABizc1FuCmzT06YsX/JTTyagZMIJchZYj2rxdO4YEUz
u8GbIsj76nX2S5nAklsVv+ncvPfxC0LgTlFMbM03R5sQXmpVOvUlccsy3bqSBQ6aebMgh6g4jxIh
i0IF/JyRcB9OH5oEmuRyBfzKEiPeh+kBvmqltcTqhMPnH94ma026NcFnk84Z7iAU6y/R5RZqnjy4
CW9an0DmC6UkCIz/4RsgU/1wAD9+4nyiOcDD23jObm5OWoOEwVHcp91nxAeFgMgG+kyWi9V4ILYB
jLInpsd02tzLY32ymWqnesHJx2EhbbbaHGf21YVhqjOksH0fCr+P3erEfM1wBzcznADVLnpcSTrR
JBrqPEQhbX0sxFdLDIhUfiJ9HwjqQJhWpSixfQpUiEbzqYkw/rulyvnXegHZI+w7Dkeoq4lkibpD
Baj7sau5+CUAmlcMGamhaHswVYLyRvZD6xW4VGIIace8VaoBkFTruvylb7ZGBDzXN0YZOJeLuxK1
B+hkdbqBfMM8hTqs05/XB8RovJZy7rHiIUTcA6CbByVgn0nKlUmmEA59XGD1I/6RdhtXMahQJKsB
puoqYMJYc68OVFcLdIkOew5Tchv3H2rtjm1QxJSp69so9e8Kfh+lWrmi9ojxorEJIeSQTl6xuODE
7TOKaGMtikqB1cEuXpXm8ZCHl11r1AcURAj6gJtSfMvcrSPy7olLjZVWA3jkr9YbOA9mfZMBQDy4
G1QfGGtiNSBJgqJDMMdbG2St3YKNEFaxpH7i2121V9p6DRqqcs61q6MHoRNlELusI7SvrJWpmGzl
9kC/zyU9Q4vwUlPJlHzmA1R1jQHImZtV9AEQwguEFELGjEwbt/GEWQ1kZuD3hktbwuVbw7RbOhwF
BjiJjphZbi7mUdzmrfuMBMReBCNGx2gfffESkMywGMhDY7KZcgzxBV/syL88xP6MlFz7PFKPrLIj
cuW9xWe1x1BNKKygj3o1CPUHYJbygv9DwQPcL7M9h8GTc1kOeTQ6gyjDOPvi43fHPIrDOiL5Gnqb
6oPqAAZ+tAX2ihCgaDkZFk2jjr4PX3y93EhqNgyZosHIoyoaJtQArSeLkQfg1c0SNRzSEH8LJMCM
hjt2rjirN5ljsrriCCPPVsVB6d8NdgfPe3gUtG2gcPcMtZj3+WIN3szBfrQ/m097OVXBQj92jGiY
J8LElzzXckbLq3MT4MxuXVmsKrg3imAOFDjjPW2H/4mK+qYX50eYwBZYdrjseH0ErlgP1ReXC65U
FNFYSE/DacLAdP4J4LthAXBxh4CMcNpCFA4AnkwpejPGb8IWV2tvOn89Tr1Nw4S6r0sRcXlWgYkb
NRxV49gSIw6h3f+4YzzD9BZnVXPi4NisA8Pjj2ASwWdgXmdMTUnv8Wugy4aGMQVeG2g2T5VRZA2+
MkmfEe3s+ooYn/p/bDaklSE6B5UemxNFvQ6Q6VVclG+dRkzq1vc79IlyXhCzyjv8eMJv/e01lJny
fsTqb1YD7PzWMk0YF46H7IqLVkacCeLxh/c1HkIG7qEDWuL7nn6/J2Rcb3sUSglGXsMYqYVbuY2G
B9jAYAhpyyD9Fwpy1n+97NsP5kbCTJZbkok7aegJQ9/0jcGlBvEH1sTZgDWxdbZ/W3Y8++UnJKhT
n3tJRrt+utUqwWd39k5Nz08g3d9r30/paozjbkgRHZdmaXLIwIXQYFQxc8AFfr7NRG0+jWUcLAKE
Q42V0Ri4oPEmdBGaFGcY4QbMo49g9EdiZM/T9P4vEnnS9hxUITAKqr3socacBhFvSUzmwX+Sm4Wv
vNUz4pfxMz7M0pdvoEgey/o1Vi+51r85UJtuiNDOnuDF/pzX/LL+LqGUczNx2g29+MAYRz0I6oEP
5BqN99+gbz8tAFOhchIn7sXD4Mkh2VcF5lehnnFg9pMzZgs3X7TIWwwO8azQ8BeiAucLw4s5xOdf
hWTGxdCEu5t4IeJ641RmvMbZQ7g0Th4P5G53G6KmPeJYEQ6eTDMpIjPRjg8pmM97JomiZ+L3Zx6L
6QZ6Sq50hDioTwz8mqzCrmdnN7ybL85M+OYuu40YSH1PmQTvVDJE0+h/9QM0j/C2HPKrH9HhaezO
C8MFai41u8x5+KGga2cSqI7QG1FOMA/hesE9f+DcfLxlOFf7jOsHHE/QCeYrD745OKGknR6z3JWd
QYiDLLeM5oqEqIxAWisHkYcFZTPrCWNeOq3vh28tpzl/j38GU5WRk+ZezOjGoFnjLBsGiF0Zmk7U
ncQNXKrk7w1icp7Vw8/AJxFl6QmDUZ7mR4upx2ywXXp2tubTHme4mLCofgmHAmwbh1BiivFlNqat
qUJnjwcKI5/960YDiwbbOvB1nKPMpCmWS/dhya5iHcQFAT+k0OQVgA71bbJ8+gManyfwLMbYep48
RavGHf+BWQ2HjCFnG9+TmwaLCRsl5BcQTBIGARqpLQxYMuw5BKtEh1SAvep1j9GewfOMx6FPLWDj
4IyO4OYIXLuOsHjhCLphtPnEjhBcfi5uvGfFbIEbx1xAirVSMGRVDKY/Ok261lC0Q0kQwzROUPLt
ATzPZm48iEKjA7lR9nP58GBg/+98cCIVMYYCcNd4rVHSqiY1M6ItMwn/oc9hDma/JOu5XZRRyrEE
i2iI9HzfLJnfUv/zDJBJFpGQFHS2ZNEjMBf4mOSTzQWkzCi1UU99DRIhH61vhY0Fk6BkRW/DsY7l
EaFwcLGzvyKaGFDmnBvU5jPjaFz+kNhd2C1bU7AliGwzSaWInymcafibp3+CC5lpE6W/GnKDDS3m
86CRSDyMDuNZLPJWA6JdqGSey60eh4Ieemcjwwf6RjcfJYWD6lOwK6aRZJIwxoGP7tXGQlmHiujS
tHxBKjMQVO8wAeVPuRYwrwBYF5cbvm50pDAltA9NBAbKCXizl88uzNVbNuS+5+C/NpePnxCnyKeK
9dd7MeDWTAYDnfXYs/puvppGP2vgHCBbgSScl9Y0JUSl9Q7ijqQeNQZ2wzRLOyiJOIHuJl0yl7KE
TzXfkaCUfOOTVMtZKa9o+Oyv0zKS+MWiJ+652zVcJuNQGhPvzYSnWFBgkqkONOuC2REqwsBUH4PB
TXXimDs0LQ8bgk/Hrh05SL+pSNEA6dLfZ/ablSusC3pH/u8V6ydsRPsq5kM5vvdi7igeDRGPPBOa
BDEDP1yptijOaP2Z2oj31HeBv2ZXLatNUAv4X1eOOnvsQAPjvBqBcQ/5MB1S739YFrwrbwKaBfEf
ohTiD66LVl3StwBDQZiQl9ju6BOkwjKMJk2ejSGqTeL+Rlk2hgv3Gcq1NrL+hrBaKrrereGC6GaX
tKMtRvVCb/PdP5AD6GTGO2StnVBGYGiAYPTUreUNDwf7B4CzwhdFfe/YcK8AazNKW19S7JI63A12
3KoqIdcQgy8p3AAOUfBucB5f4qwE/PABv5nfasNACbDpdO9maYH7z1sXHy7R6EFVNCpmgmC8/AZg
buTo9a1hmGIvp78A9Ww3HS04ZjgN7uYYHAcxulmAobW7pw8wU4Vi2CYYEz1dUP/oGSiGKLIoiM0y
vENLmI6ghVC8qhUjd1wPTFBhgih4bPaA6SYw15QH/cIaTCBHzYpTjxc7NEen/YH2S7CzqAM+bkPR
BZqEZ7E25WgsKJYEi2tCQQOwPSYzB1/sAwJqYKkxoID1Yk6/nDhjRkKM77bZICZ+whn4gpgG1QlU
sHJxh/jhpCW4eaJG7GVC7PR2mIOdBmrzUenhE+SlulKogD3MXmZQVTjK6ugMcCkxLJ5o/BHoWQId
yTHwzdXfpqffFmP2o6yvsK5ZFXbHyesOcOm9p6X1slAVp8y7CLSt06/VkGEMsCkC03s+j52ndwXF
G5jvqNQaPcdBWuYMftsNYWfn+RX7DobbQGIQB7HP4c5Tstba7gc6bK7TK9zuPwb4oP7alPbDesYf
GHDsOK6eusD6k5Ybig4w7oJSAgsifNa00kIVRTGD4R1VzhPU+2q/8GG+0IW31gx5ivvzsWsgme+S
VMnUHMB5hYpFuJ+O9+VpBQ7SAcvv31SL8euBeQ2jNzAw8eU7zrOxmo6ylxYCrwHxgEr+K8xO0znP
nCu04bjhhrnbPfu64rcD+PnsWjbJVmuOl+BOGAU6K6sGxoNKj8gHv2Mzhw6FRz9zw9HT7PY0Hd6U
QKj4vEfKSasSl3s4UmM0DV1apw0e1jxOi48pAKgLwayith2lHJf1fOTXWRNS/U/gEa4hwSzl4La+
Qpkie0iYWJhfaM+4XDAb2Xr3bGriXMZ99Ywq7f7gN6JxZ7yIiV5lv98wO96MB9acHmY+24b1/m5M
+WeYUm+RmdiH05/1/iD/M+z02uDLJ06/2cQpAii9ghpBwbUUu6myv1l/htLP4C7N6r2MjXzp5DEu
q+b6yfjx4pbW0BkEt71iK6gyzDLGdN6HJYXpuPfk+kB1qz+w8prDukxro1xTqPPwOKlP7HJkPAgL
/W8CW3K/DVvoPMloNmGCpZgbwkOT3l8/LvZDWNj/Mhy5ygcMR8ltlBqthi1xfN74GWBc6dhBhj2/
n+SoWg+jESR+7qUd/MzFL5Mb1LWa4lBz8oHBFKlgHktu8ISJlMWgCqcMkNwt3uU1S0gwtTXlT3z8
v99c2NSjF+fwp2XTH1YfFYVIxDRQSNmvoDTOTKBtMoM5JcQMuwfeeXo6kol9esw1Yt0WYopHTA85
SYNk0qJhIuVHQxXRiKSE8Emw50mBPza/kloQ9P8YnkDHmQHZGdgegLN1FnSpSIlyaz1aPo3BjMFx
XNuT4L5nmiOcA6EAslcpjAR1DFWO+YGS6pZ2yYHEa6J2YWQ1qxv9ptMosQZp9tm+SDnMj/PeEBXL
gcJv6rKgAIM4MBlepPx5/rU1n3yP3KJK12wwLH13QvpnvinjkDoSVYeNNq9hHCux4hd72SmXqOId
ORa1DmkMbJ2Z0df8nJU1UZezyeyNwQaCSELupsZrzU7wntpfq/39TGkmM+HTsS65LG4rsoaCGjsT
gOiKkDeduG6e1Vgt0hsuARdjkJts6DOFXbOCtmuQX2BMTM7XtAJSQ1wUE1Ohvnrsb3wuoBXbX3f8
x79/LxrF2XYJgs1PQ6yoDixXCXa4+QA49+dy9IbpyC9uL+8xNQ89ygM24QByRRF+dMzNVPvviz4u
6OavUOZ2hSsJSndxn155fKGry4bxOc1xgIHTt26cNSfEkXcD65qZpo9PvJTcCTxW7NwBHNeyKzcm
Q2c3h/dLKgi3J9iKeY9ZYhZLNSB8UL/Nx4RekTZB0AVoGEH1uPSqa45OHJa5Cwot+aCmwZ+VNyZn
V3WDigDr79q+2x3RIl6LJwenOYuRbuqvdITX/4RqqvFFCswdw2ugOEXvY6fItkCHfKdRTxgIjvuk
++DXYFfUcX1jiLCKQMIn9sjIzc92wd8JouglRDdvf0k3tnqshrNNHnsDwo5fSFQTtAx3iQZF0Xc/
rYEEemr0bcAiYE3KmZSCWWhnQTCgF+EG9zCZBtcJJO9DXwmLNAP3nzXH0sJp2xCLFAU4Z5SYcm6N
JVMT4xbhTcIVLyDNf9wvNeS9047lLjqxxVNXPsxY3zzZnCd896myGS/OgK9tbiVHVPlftrvYUjAF
TYaX1ClP/25+mcTD+7nj2O7VUY5nGvMzOYYmgrC1DRiWmpda4wJI35CDLvyn8/xJT/uC19DBl+lI
Bw6o9cD0MBN8ei0B1+KGxlvFOe+xXydVQXyBRGD13cMqQmXWYRPKFAwz7jQ3FcRuUdz30Lkqc5oF
oHtMJ0YhDouoZ8b6WF2TrWaOI45TO2fNgCdZ+WLIRTVwgWfcMsZlEcn4w+lF3Wm6GW0GkHENePNX
vy/mNNoNTTYHFLZXEjKebTBybyGGExGqbX4uQxgIBCLPpDkMHRFARoAXFDm4MRHtpQY5FcaIWsyp
SyyxwzFI8SfBE9gJWbQ6zjBAcuVI5mBfDbOG/DkRcSHkKD0tmYDo37X9zWgWPz/4EFtxGYj8ylsq
ok76+tUus4o3TLgJHvh2pffTaQzj1fgG+C4uES8R/FAwy6fOuyWY79x+xktkJZvnX/R44iDmfEgB
4cFx41mlc9+JaKULA6h/cozzSoYpV6hb8qjJK8LfENGluvnjsvY4qIwBu2hkfWdFqRJKNaVOwtB8
9bQfjD7ozG7q/pVO9aBzYa+rpbkYbm7Bou+RAI2wSq0g9PSiQmj0zR/2aCq+3Ksbn/6rPUGBCv/O
6c32BECCSg+uCS8RF1f4vkHp47fZEBjKsYdt5QjVNz79p/bwT8CgwqODGDQlIAObO54M+h0Gi4+A
ERUncc9u/K21x2WLYzfL51hXWt+VclDmzVo8iJ73OHyZUTB+gDdQ6Cuc8mZ9NUFDBZcUi6MD68C+
pkOn9rjd6QjUnzM0CVMiUooIOSguffE8bnzPbjU+THHt5N9O1aH2UJQEE/ItcVsRhNchacz0W6eh
+vfAFHUYPdYrRqI6jLuvVRDbAcshED72ByxVPtGs85ezrlUZhjcBY81F536tF3zUkfaI5D3OLfAk
oL2uMVaiSElRIDkFJYnwjhJUotq4rVCZm485fHwitgYg9pAJ4UTUqr53PhS4Eik7/1Lb8I9gFh18
rc6QDx/2EeEmPBWa72/GoiILIRJnPjxlHnPl/8kZNqB3DbWag+sknlMf5qbcDkDdJRWizKMr54gR
9BEEYGXOjWW7L4uBHM8Y23pms4wbX9qu0XgKekEDKdtKBIdZZ/avQyJxW/Ys+QRkwXp3r0vfMH5k
ZrUN4CKokbEYmhP3thoFP3wbiRLNTf6C71pghMU/oOLk26Y1NR0zMMqCbzJdfl3WmnELCbOBmM0l
NgrR9OX+bXUOz/g/o8BMsAbDd+Fuj4LzDnWPTUKYfkNNUZFZhO9i1Pi3UKaNyv7j67yWVVfW9nwr
f/3HVlk5uGwfgDIiZ04owkASQhIgQIir99PTJ3aVy7XmXmvuEQlS99dvBHKf3dzPIm2wPrqE0jYr
Im4xVL4S0UlWrB5QEk9oRdDYvjWmxpvHTUzJKD1QemY2ic0hdkyK7DwHNZ8gT+f1ROnqkbiXNK1L
v2RaegojnxZ8gEcRWWCYrVn58iNPmDaGuytzsYuLJq6iLNIJjqaPAc01GzLPv4//hnRQ7GGsveHh
swJsdG3xCAmb7qFm8ih2peoreLJeYk83yYZIfpAjI2lOE/30DkQ/4l6/bzKM6ryUjJxIjSjK04EE
QOiWwkYfhNbEcHn0vo+hVcQ5rl6JPq0SZcM1lSUmAmF61xmmvzFvzwsplEK5BEsUu8Yx0wRcstSQ
Fv1hTr6jP6UL45nF5senJABMuxxiOanLaf6aG6pvflc6Mp0ioHNaQYyL6JXtlW3u38mlxUgGZH7t
50I/N9U7EgV7Bfl/teIZZ/SAxJDP5ZiV3dM9eA5ADMxj5u6DPEnyK5glxEYySd7+A1UJVZRDFoko
2yL3UIBWREEkaPBAIqGxV6KyhzAYN8vX+Mvzb8L78LlsBxRtHJmYrcRZoIONPjD781soFHTQEnJN
HAY6Yo+U7eRLUh+pR47I//5BAptRiVtpZuCVPlbQgOgRGk7x4DcoLH4HzkX9dvzaPYchdIjE4eU6
kBCXa+EbkSFWAjRoDvgQ8zAjiT1tj51C0Gfs6G5O6XyxqOWZ+h7Vn4lqT5/CfPsa1M28hMeRicd6
FASR79PRF0095a93DXVKQ9B1tZF5tgpemheg9rf//PY7h8BdXMjJtyb6K3TwJUEKm/0vQVXI1NXB
h9nOJvRW/NFUX9bDXzGw7EQ9qscnagjARnAxNr/W0/WQNAkLmuMRE/CggTODiXIuJp1lBLZ39dqw
AbBjiNB7v9az113R7/TlD/NP/OCkaSJ+L6d71hUzQCvWQhai4fyMi73Pj9k/4gwKG9GtvXMw1jfB
VfOJVzAIZr1SBQjLXlAjL2LkK+JpgdQY/r8hj/5VuHf0nwU5SwRVBKU1RPCRfdzn7pbHyp/GSaRw
M05RO/5r38MrfUykr3yHFdBP6z84wldY2DiA6cV2bwYOpizC9C2M6/6P3kvObVxENNR8AulCPtC5
AJjFqvKm1UQYu4wpaYjrPJBWeXJdgcZN7ARgC0y3+cMXALZpC846QSyKvg42Gi5h9jmCM8fSUgvw
akFFcJQW7kzSqtjVh2K3XHbJC+KLcg90QAaGjPiBnLHGxoef1Z4I/FRlwPc56nJEfKyNiTJh/+Ou
MYiqyMfEdvZfKwDi4EMuC/MQS+WbXqcUcaUcNuPiBHXOn5pcvUXrvpO90yP7JgDsi7cZZxfOMSLc
768Ev76utLhNKN4AlM5iluJXBdpwnZb/3hA9+QllYh2Z/ivgeA7IIGQuDVzgiSYdA1zYCPmLk8cZ
t1IZppWvIZpvhg4nePLugu+NHp6ofIX2BkuqgiU6TXDf4XbCkIqYC6kUzsNf/89212htx9ArfWP6
g3snFmRcDz8oEHBh979LQN+Yo2BDsI7A1t5ssMwOfpMUkxw3Wxq9vHIh7AGwifDGPPFo2fl5xJsQ
6GgQHkcmc/mI2YpJXCdxh84C5k3N+w2ZU/xr/+HNM1gXcmXAhYT1VECiuc9uVvgocVdXp29ctPgp
dDbKquAgPgNNgqlE6oCINMJZhsQPaZ/w5Gaj24iIhlWx+f6xVrSEuUPxDNHcbzA/qrjM+HOy20FD
E9+lpbx1A7VHsicxdfWQroga2GAuMa07/uPPjoAy52/wsfiDC1Uo+vXIGeFSybnT4DWsqUjWxkeR
j5H9Z0DAlJzOtSmAIyDVJyBlhuykO+1xA3FFSnHlCfPA/+6CQqkB/LsygxVvPzjv1kBxdLH7WXJB
So8Da/KGFiHfFelJenam2NtiRJI4vv7p10y8auguuY9dYX8XKpLfoJwKbzZzBZrIQJCQDT4khiR8
EHVgzTCf4/gEym2imqEeDTzCixL/jTGgV+V4gwzBuAOOjSEPsAkHN7XApIXigOprs/V1zKEaDpZc
WggxpAEx6iWgERUEi6ii6BbMUScE0Hhw1/kZxHny4ZUjvgtsb++1fTPgqNI71/4UuZEJ03G2XNHY
8ITw+gFGk8GCroAOwH9wLgzbhKFqyg4KzKsndLwMyP/ghC4q/D6uNecwz4CTwanwIDZAZMWE94Ix
mC2M0UMw8RRFIxPnjDh5jhzMyFw75JZNOrf1W8g4Bh9qfL19LDrTCF5lEQp+q4rh4Y4GA30fwasB
iUxc3ALB7iAyBcdxQXQ9EgFL+nRuC7E3IuM2ecLGo7liOJfFsXshNIHDcv6ckj75OdhUR6g9fv8H
rgDV8Ia/ynwMkTLbnETAWS/dXAcKOhpefjv84t9GlEKpKdMFfXVkKgHvoWD90fti0Hj2GE7weSI5
aBaIeZh2cBN61xmv589ydfKcujGlHfgSdSuiyKECKCyJnKOm+YoRAY6CLAEUw+hvYcwQ/PGjbexE
yJO4bOzFfruoGIAzyG0kAh4eSNSvNURTDVDMGOW4+0hZF/FjKWF4Y8OmLk5Gq+qrTO1jZBv8OpjT
sRrQIkzUBh1ySGKFgEuf3I7s+PmO8FNI+WxujRCMcIeVi1neM1ePqcKli0eXXw0pzQ41lUN7wJ7R
JRJilIrTvND/5PGT848KjZ5PCb0dmgs6MNCMIpj8jmYK9qmtzWIrsr7oWuknCK+DJEaqMgGhPtfA
XXtPid5hMZfDQ8L4UQ/hniB5MXOUgz1bBqlOM1g+1jGK3dBSEa6AcDDO4JqABLhjLf4/mq/IicvJ
65CFXAz9xSuqEMpoo32Q9/7ssTLj+/pLJ+Je+MXmnDMfG5HkAoQQOI3qe/b0ZG5J2AXyFBAKwF6w
UPCKWP39Iv9TsT/h8hIgIDDgb0MirqCP+81m71+POCOnMLkBzSXfCzaBoViC6RnBKaQPXlMydIo5
fc5eWyIhIw2NS43TyD1gjr33f14ZsYeiduA7A6zDCG8QuRD9NgHzRKCqbLmd4tsSDAUeCvgTzg/d
222ULhQa7U/dGO0LNBXWAFT+wlepLoRFfD+fNUO00YvmBLoCiWcE6UQHgdaP5bh2SVVk6zSi6gSE
D29kj0t+pkH1NAG60W0D0c+D3G8YG5VYH1M1GKCqEBomid2FZGUfi4rCevuN2ZeEo9SZGeQuEq6r
BQrushb+JwsFCPv2qwG9YfiKn3NOEgsSSgNn6EwrPG9ajAA4u6gRFzaPVsjM0YOY4sHACa9/CF2E
JQkN9ZC+OJYTEU0grhv6L0HtChc+l2/ZCOV9LvSVC6G7baPv8Nk/2GMM1OziXI+vURXLXGasZQ+2
owwDgyDUkUX3jTGPH2yRnlQcOQb2kBABwaxlnesDNQ8VVlSUx43/G/GqjgWBhH5PqJGqpbFl94nN
6TWxOa3OxFGEQJm6t8EsMCRrDS4IWktm7rkH544k6HzmACeA+rXxLVIvP47+jz9GR0876QzBCG0b
z57K4tRVD/ajfPxa3qbdQBihsBRNPtGPI3qSArKR5QIge01oSj88OC5aY476ElgbEN+JqCtn0ZIr
qBL8Nnr6yun7Br6uudm+E45FPFolkhJyghGuieutBSBayXE+Iv1qBKtyqEf6atNSZMu5hfNES7/I
gBcFxNimw5iHuVZH2qJKNI721ik//E4GP5LTHlDuhswYsBCT3BzHJ12RxsQvM5AotMWDSJc72bgo
KAjqanoyIJFD2oVFADXR1JPsw5r8GsHI3cAvX26BTLr2Deny/p5tIs5rEmLnWTFoSMPsgmsxepDp
2QWas1Ky8wty3WJsZBZC9pGG+KmALhtCCudwSOF3gqL2j3YVhOC8nIAtHuBvAG72Jkw5yrIQ+9Wd
YA8b4hsbYs+mMbG3FBW6iJzufykaMp46k93hfWhWBVIr6kzlHYfetIpw6zlnY0shIXzSuMavxwpA
dIAwVSOo8ME4EpPYNAYI2IuHj8ePbfUfbxqx4gE+WztMDLQ4FVHLbPBk5BT49G+rDom5ZJfR/mDc
p5yweOAIQyeAjTTJsxeMiXNBs8N39F7sAebllbzJpbxBb/i0NQiUmiZqzsXjeqDOCAcqj1LCd8a8
I5y28V4d9566vi7N2X3ZDIh2C58blN/YCFS4jaHDX9GczRCzM4Or0FpQL+FnW+wZrsjDGCoMAmBD
FMyKtEiGyl6xsMdwtENalqCVmZyAe5n9h+Qa44cBmeD336L9tI0JOhsAiY+5E/n4fvo7m540Fzq3
DvhfAGuPKXHpwZ5yEPZtPtaA6zymnzHBTfJKvXTEAjgM/n0J3S+1sZTzElFUDL6ugP33sbEHkSSR
y5P/dpg7e7sxX3pshrloyisGGSIe9Lxl34ZuAIeD6MBORGmFsGoJy9aH2/WZ5DPFHVuDV9Qizp50
B2v8o66l9D6ndqrO9JGFRIdELKvfGcTkhvsljjFwIGdPfbUVidSZp0+bdEwZha/TrAl0g1yLJSKR
EugQ6e1JdC+Qlsbrn4iwz+KoAswpmw73x0w+KItPhGh2gE4iBt0okBwzwXEZgerRx7WyYXMOtuyV
mAC+AfwHtAypi+Kw3GOR7//OXKb12qT/4L4GrXDkwav2SSPN2G1RLEEb2Yg18RSCS0b26BEqEe0J
QUej8Mf/d+mOeXnwpY++k99YtIpfh78JQeIxOPU1evrZENdpqfRbtgVOyOzgR9sDXgGlrwln1jm1
HO9/0DIRVJWUXAR7JSJhbkO6YgHHNN+O6ffBdQcK+xuby+emhaUbWguIwHXO2Ys/rjXhfuUlnHYx
fUEjZiDSQ35iUTNQvGCq64N0nlAYnFXSptFJFh7+uNefRJA7uivVUx49zLJf1xZX7BQEenwf7o8k
1hHwKfF4xj8MFkdOqSJsdcsmLS1YmZmq7pTCo0rpZ8F3AnGM10A+zmu2G1FcDEPOzcblw683aNqZ
s0OwaBAJKQ+kCS8MHkuTx2G4CnEEuESNg5WFpOB9SIPU0XmAbwAOqFRZCgDgfNP8luOTGVwdT37E
AACmvtTyvyc7m4jH2Y80yL4cQOLYhIA+hDHOrhxLFdKGXUvZFCpHR4ckVOalYkympuB0MFtJ7fA+
xeuEF009puw+oCHYD5mrFTRN2TTFC7jEB9IO+NlYPaFhOcOZYH/oE8gLx5JAdDDs6ZlLSxaUI1lO
ME8oaucZa0cDVCoMTuSBysdbDPTwZb4iVCRL9LsLdsOLsmfYpT7BnnzsSS0nuRXUZHtKfb7YRrED
i0REkTX60GaZujccU7dBBVir+XxKRjglkSb7JbxrJyFfsUZqxmGtV5z2MEZjgJAvGpehbYTtuOAc
TR/mawmb1RqIFfta5fJvDgFgsajNcama7oeqHcAUxDDY2qzRF8JW7RtZdLsxaXyBmjHmob6XprI9
s8v+tQwf3J/4nCCyOKZzNrhQzlDZ7v7m70/S9A0eB0+dmHja8HmR3RKVgBkptw/tEFENSb9rGcNP
+rFbA0WawjztuKhM/HLUqkFZuRXdNyh3GfdWJeZHDtecnckIXJnsF1D5Tk85gfsbKWC1dKpwr5xY
AgH6pdSz5m2crokQLS8UV33efaLfUqJEcLj009GVUa8jCg+vT0++wCGkMzWGNICnHzBPvBLVe4+k
jfPGuloe8ll74DtAmH+df29gI/t7vNsiWhXGgJpApKrV+UkFW+8tIdx1WazAn2VIAlpuCALjDB5+
iIJG89su7bRvIyCcZZsrp8Mt/VUaAtgE8HkmrW/ugmSLszlJ42pOSMrfc4tThhPh28Wrc72BcvVz
gvUutwNRMO0+NkmcY/BPtH8BSOXTvV/YPt84sg5poCI3AE76LD42adaDAsxt+di9lwo3ItIR8izI
GMYoqPeanbJ4bqnfgPIy+9VYUvq64apLfQWgLIrPXvM6bnkl2IMIlI3eo29islNE3ao+FAcAZ++X
fBKTEZKLIO898d3gQkXqxos6ZFcgfsj7nsHt29X3HZjoZgPeiWxhbCC6iDbJw8dIIuEU0/GD0NJn
8tk8VnqgxvsgK0X5e3G4TRTsmjE+fdc45eQF8jKnIzNgzWTjl4i/khJ5Vl4AmsN8VXvahOM32TtJ
F8Na4ZKvB7UnzF0BY6ASaVuFwIagpT5u64T7D5t4M0g5yHF/qDCoBU5ojK9xS9xFBRPFJYow+Y+D
EnIitORbE2o0J1nJ5VpmXeELNJswVtcoJvuP35LaVg1ZgFRT3NW67BIlRUHbHd1g7tXn3xdrcuE7
E7Qxg8/O9H8rDocC4RVrhc5xccgpZGJF3UwdwjN71oIeDFS90pzys93s1IozyYxlZwylBXVA35m6
0xYpcgroJ6oFZ+ZUG1sJVSEpfQk/Amap4QuvvBqKp7artzTALM2Y9sYyjQlC2nILXr9hCVpDkc5Q
4QlqE5UadQ5dFaN0qE6bWIVvypg4cDDT7G0s6mN6j3HL73FyffxXgWBHSCUU6B2oZotmpCOcv+iS
YzAHbbF3Cns8yNUqX7cxM/mZB2wtGMVdJ4Qg6vrwn128/7M48CXGWIf62y+/p/3h6e4y/yjHhDlm
yAKTklAFpPkYwo82IAt5sRgsn+vs27M//rU6UglrN3O0HmyuUFIsL8B6Xe/C+j/GM8HBRj7KJEew
b5GghuCUqZ31XhB38xQRzp3V/3KpghaHOWpjftsNSq9DAylUGNNNrguHTGyHKPzQYX+HSyxqrgFq
SP3NrmR2Nf72g2esJ9cBoXKgw9gd+jgKyLwOqhiBKv8l19wDrl/qa/0oHph6vOOK5h8CEdjFp1e+
jtTu+BoXHPNeOKbKcUGaMtFr3j0AHyd/HeQ2i/m28DkUZkbh8xCflAf4YP5gN1H5ZRgxkb6S7WAh
a0NsQkQ6SZb87+mu7D5CauZuGBy2Nu8MoEuMt8tNe9+8fNhQmK2AQ9vBDCAz2eO72GI8uS4cFIHw
chOF8w+Rx6PdojdhgF8r/S228TMpe4S9bVE1/tCloB2fBSJeqBecAs7oszw57X11kV3WE5HZY7t/
M67CXjT2h0M72GwMjmpITOYbmp16m59vndT+OCKYEgyxv1jsiIToF3DELtB+jxYxpiWfxmP+efR2
irvbkdgc8VGbIBv2FLgjr76s2LLfvYGQynPHP13BQZq731iQ5zRdoRJywmk4j9N+zAw1ZcEQypzH
IEMfAlswsBYKHVaTrxBMOBz/OGE9jvBpzZHZltNawOQgCSWls20ZJTB4BxUL1ZFAAkY3XEP3u5/t
INSezDCAZeJ9vsbqOpfcF8WXfZYPfJGiLJ1EcbGq6MfHvNqpxxeW7SxmcuDTt+n3D/RiPGdkIw2Q
jJ4/Fh/IG6mNPqg3BDvF1cLVDmMK/D1Q1wg4IIOWxONw5q37GnEr5ghqDHssv6S1kTGqA4UiDpdM
CygfZkw4dR/hy9XT1/wsksepyeiTch/wQYgmPh6W5JeStDDVj58lTBMP2l5DPTHM4gGwoTAQNKK0
gjcKnJ23fYxvwUXuXc5n8WJDNntv/il753PLA+a8tLv3b9wgku3Rw+k9xlzvUOZ/DiZJKjp75sAM
a86M8ZYjpeeF7qDsDQZc1lzgGKa/HHtrgiGwcnPWRc885DEOkEvxSL/pv09YJmJ8EDMDbHiHPxeH
0m6PdjMWvLh5hOXom6zbG/kK5tnjYDDXQ4SS00blru14Lu2keHotMBXB5/eoQsXqeDaM142e7XDP
UbfATbXJRa/VGx0eajYFhmlkRMBeTshEv/8DW1G28gwhYlQeBZpHuapXugSx3IdC89e/jkWMh96f
kXgzzamaQt2RSEsy+YRWuTMA4354HpAhR87qd5BgSEgc+QQKyVjUScNuteOcDMh3uE8hmdIJCQrF
xiQSC5f4Bk3XzrTjAkUEryjTrXj0Hs3QbDmQcPBjEkGnjKd44Su3dGI4DPAqyJMFk2H+9m6E0X4o
3/WKrf0Kn7PfjjJqDM5F5cMCmfueogWSEtUs8xhFEEPAmuauDd4NWg97DQ8ve6DLDJHG14Vs1lKf
D74x0r5hk7xr17f+auIfiKdj9yzEgYACG65HMMT7jkNKMbbL6Rv35QPLX2P3UjnJssihoQZXhx6y
iVaEwxD6+HY7bfkpVmxLN2OU1xFp8xWIOgkY7EwtAUgs6hQTOlLYOkBDDLJ7Asg/20zHbfVBr4X/
XztIoHtpfJU3OcGgQLBgxnszvuZn63ZsSHArvH25ATShgYvjwuV5p/EMNivf6igdqf2gvvczarFI
OIxZGdENuN+KMTcrDOhP3Lo3Sqv++V3vlCvD00fcVVQPcKPmsCskLCEPJr6hEDcBgCOfFTcoDxiN
cCpuSy7p5l9PRol6k/hA1o0CJnMA8y6rxHBopBPjeEx7tk4Mhe9Qdyr3Hdi2VYYz3Bp8cU0/hSia
xe2iMl8RV0Ll481Xm/DT+JWM1sztiqSEaKkHrwfl215ZEsck+jZMT+XwKSXfrbiZ0Smg+gUieq85
e6ON7iOl+SATE3ROSOg6nmIkcnd2InJxOFgRn+9ULIUScpHgafvmi4gbMNbnQLBpn6Nh9YDw8SFA
yZCu+SGkxJxklPThniCILztKfzKtP6wzL0gABkzAyGf044bTrthZB/l+aM6hLGwOGwi1CA4pN912
gb2x/4VAeobEb02x63jdSZ+nUQt+uFJm1uyzTnftkjQ30hv6f8rAOuZxMaR2UOe9/bvN75giXULI
wMD5GZyMU3zEJmnyUo9mS+YlnhcosOjrluEOQ7KHhXcW09oyjQv4jObwmNHVmjMQjrJNu7z6rxAS
rW+Rb8EJ4Y4pSvg79eQbdsA09uQ9BJ4B4eVTNFH2ZYxScFakGxixkaHpT7dVj2jJ0yPSVnQss8eB
k0LoomeY4ZlCOogSlS8X4VbNABeBhbJBkHCXa3AWkb2V0xeQseZ9sYi9OAm/SCaqJ9fwNatQ/Juz
EW1L2I8Jppvg24+7xXtsr6+xNHkt98gNKYFg+dsP2MGIoCfTgiM1TD40FmfK6StocNMiJd8+/De+
YThKVq0q5ubf6/33WGUv+wptIdphwWwLYJvryl9WK1GlTsfVGdgBg9zKCBrseWyHs2KOaRyHBZIO
DAU6kxgdpiDyCI0ZfEqfVrdIDEh7BnnNUzjx231wgjOJn1NpiE2XvUHFzlSHT1zU8gnPslsgZsdF
RYsZgDDzw1jrsBxKARggYZ5Fby6C40wmSID04B9W/kHl6obXA5EDODjscbH4wfNcoWwyEvN4PGRT
wBcGwp6DpWiETZk3IEW53Cyg4QNCJdCeQp25VBbylXsGzOUTHuLCsMbzQVsRMo7znJAOAfgL0BLt
ZOmhxXvzNRABHp1SU8D4wN44lzYR526ZmFjkXXehUPJR947YlOxpFglIE5cJxwXDy1BLesS0+XNI
UMhEtMmiTltE38SshppnD7JBC0uLlwAttm8D48KyYPugM85VV2VvyoYKI3ONhZz7Cw7eBg7C9kDQ
PCxyFLNxmPDgrAjSQGQwFRB0uhZNMYB/lxdUJdKwvo0w7IqwmYbYMRUtCKOQiCXFUeCFtDwkr+gD
7Aiq0iNlKdtZEc1oKgZQWK4iTJFyMNQ+E/OSwxIz8OE3AsXJYpCF+Ruw94X4tOMwyb4Xflk6CTAE
ozpyDhtmp26FeJkwTGargRyQYBm2kBnFAfxzqnO6FOYqh8i9AZVMWggcQdEzD/eW3N590McHJ2/e
bILQWO6cgXaudPeOsRdlA8EglqeRdAAwSj2cGevvSdWGMvg6TVbsVySbtzBcYE+NESndlLIJCki+
pCRgBCZpEffKd2hwpDSwsbDUM4LY4Sjoxm+3nHTkdjWT96JcXA/ONJ9oK5NpUhgmOve+Qr/NeivY
7M/0HginXxO3QG09pqnaJ3USitn4FwyVfnovkrjRlE5sLuDn6hqCFIl9mqg24bPMV4C0DECipIg7
tJriFaHUWkRnhwjhloz5JwfRgFAx2yIQIERoAR9P/DUXZkf6NHOdB8BunCgQX8ApQmrKwX54EeEP
6oZy0gVaEzHg3XbctRwuqj4FHCjeBxio5sXY2tpAfNc/yYfqEdVOqRuzrggJQos8hBEWmI23DliZ
fC3/wh06JfwGTxKFd1OyAOPfsgstMu7QxqBIL8lbdhbXJG/dFbEWO3tMvDO3N/cKcAeKF0h2RmFx
DK6914lPrGD+SdvKfe5W1Mx06Yw7l0Q+v2RS79F4TovBM2ku6u4ODgKyZHNjL3REsTzVEBAMG758
/AZcj0RfCUEPqDaUO9W+xoDwURYJ5kBKBpwe0Pr33dc2Bs6mC7L9awIJjPDlDPfHooFKBwxbhsPG
ymONS5AOKdHoW4dxo9KednlBWHFSH7H/kijVJ5mxN3nyvd3a2NZrIYkt/6FaoPijYkAiYk+fXZeZ
Z67BiPcjTCo5QxYOkPyQLcpRNVk8YuJYDr/NlWgoi4ikAKiUl5OYIgIi6aqBqc0C+hFW5Uoi6mW/
dBKcDR1xq3/vNWA6zqWZgatqbEPlnsqLOX3xKj24xZjzyM4R74uwFx9qm6AQik5kEFC0fJQQLt5x
Fz8TaC33DGWU3GZYesmiEhy4OoEsh5C9Mu9P6Rb/ikCobYtumcVdBIEV804LjXah0D3crtA3arVv
W+CrAhBPSX9A7khlHdvh/MGBgUpCwnS+KPeFnERIXkRsGTYivBjFnIELQde4XdSLzyoLRTQA0G87
YDGZVCNsSvRfIficfpZAuAzRnyXWyI0Q1yC4Cs1lvhbbV0lhOeIO9n1X22befQpwxbMn9IqzYhY8
/Yd3znln7Vi23Y6gawmUw5qQPgQWBJBK/UDnd8na8b59zK8o+YVZuAmViRPNO5Q6BJRxtxqTvXdD
qLJnJfwhtld8HDyJoO0A4Px0XQ2bkJIoKNvA8d6b1sevDu7J+4c7aKUivNdJDIErQ1U9tncaeM7S
SmQC50kTwupyoUaVDo3AOCFID9RZM6iG7AEDixYXausmku5mJByw3JxLodo+c9fAb0Ug/7iM6egC
t2HBNYb8ez8CQyIerHPcByFM1yE1mWLFAW8lTOInZDV4BB9cuTn4ypVXHoQGa/ML0x7AC8khLS5G
sDRYNx1s8fXy7LiFJHuE9VHB/oJ6XPhftNOHRl0XfNN/nZ+LNiAz0WNRvyOMz0d2yU35clf73e+c
r+9SD6nvd8uNhxr1K+Rmo/ZO8Xz/vYYskv8xRiGcNOIa5mV6quzZk2xJ3E382i+vvgiNxBAcImMc
MuNKCyiCgvP0ksTOLiznUONUDLQDvNu3P+4RlpbpfZnOneQ3bximGKX860hcxdi6fBHkCbZQ4HEg
poR0fCtWk99QDYHO37ybkA1fTHVk0eKkQQXzRqIBS+iWK65aZB6IjXx9cB18hoBOmFUozMOKtVRD
VC0r41IuHEI8EFWsLFafG66wH1G9Inr3MUHdz2eesTog3KXXrTkJR/W4Fc26PBk0zjcs5l3AWROw
0XMm5dE4I12+byCKTm0lKMsckpjdYVQt3jgAaTjHtmGDPQkHBFT3basSNbyTwJC+G3vIwXigBgVn
CxNgBwtWcagv9lCaNyIEWwG1l/tp6mtJdgJ8YtUbsTqxcN+wgc+P3SHnxIDVIBa/9cCG8CZ4TAFx
5HGULii/3DGpIjCntZGEBMhCtO3vSw0V5TYjvAkog5avCbHXG2d8jSBTk+ch3T5nFS+BfKzH14G2
Ss8g8Z8LKrgXSyuADXEJU44Ye8ZmuF3veunO1yM9gUTnSTiiROOBiaIaPDcwd/JvqAk1g/QIP49o
D6dDWNmxAV3KRwYPPfM7GqVr//EQ+DQ3lMJAXCU/xYfVT50FvBLJb/N/sS0iyOyLfuopBtv9sg5h
BtUh/jVSEU+i8Wxh9cZ7TCEyUO4bexjRBWs4UaosEXK3EUJmvT0bykD7xnXuk53qaPOW2BjqN3EW
/yHohb3hXEpS4/TFmMWFwt42tX0n4Lgl1KG/JXEnWISNSB6hMhxiJVzddMa6MwT+VDhVGvqD2BZ9
3iUGqh/goXISLPV+9JP+1fqgVDibPHjErpao14n1IdKPvoZdR0KdAFjFCEtlwdByPx3qAZOUKMOn
JcUFDuYqJE9wAUk6L1bmDtaH0yZL85rLNdmf8kURCaUhppDBHJEBelkp+Y3TVXr5+rgy8GgIcwHS
AU60tGt1wsOVwgb853/81//530/f/5b+1ZP61qV19R/Vu5zUefVq/sd/KrL2n/9x/98fj87/4z9N
w9RMw9E1x5RlWVdl2eTzp8Msr1Lx5f8l6z6mZTx+t2V5SQ/XuPFQLDA9KnBmrvUMJc6R5FHRKYFQ
VI5wt9jBY9TREd1TyHMLGAyclEAQZ/rjzR4WNkRNNxSaddi1qUmMuna8H1/QkWiU0HBR7htaxx8l
P39XqmPKACQpI+sU2wVKyom8oCaCg3HNfgqGjauGs166J+mLDyIRpFwA4VnLwuFgpNhdFx+QEv+m
IjkGNx8+CVVQ0UufpMmyizRYocn3z9zICdMhfLEz13cGQU1UKHNAPqm7a5Ier8P//0uqWdb/6yU1
ZFtTHEOxLVO85P/HS1o96/2jMPXbEhEHOSYn7mhstyed/oThb+6MVU/ffTYVGy02qy5GZYB0CKhp
ZBC0xrYxfmJwv/naqVCD51nFCDAoQiKo73O2h8ln8Mxo1rtNjMRa77cUCV/Pz8yzSby9mEzPI40+
uzXT3gOteNnPEA+mVH1zLvNgLB9V4Fjh4xp1T5/lzyRUoQpQ+kA6aqccbXXyXBS8W0RzHJTBW8T6
b+vWcxAP/GUne3XLPXRSkJDWiRa13XOh8zNt97m4be1VyiJG50za91WyzKin19Z4xe6Q+6TyR+3m
OzNmmJJqCG+UxRiNycX6AWiRAsjxzm/8D3KcoQ06hD/Evc7l7Z0GJMLwc0689pzqpBl/Nc9plOXI
6kjTGlUHCEVyZ5nZJ9/4tgKLoJ+Yv7JSzwGLaUXRht2ZgZ6Z8Lf8HDhtfMjcCappe8zXDfBtOods
S7I/c61jZ9y/qeDbL96nfKKeKIyoqMrcqBvO22+ITMN/L/SNwSp5J6T7vmo3jw1f7hBLiQ61w117
rlYwT5Q9jzVmKpI8kNJHxUoDMSCeJ10Qdgx+8NrA2aUTY1cdjIs5zmbZoAbvj+4kz95HLVvpsFpb
IsQnG9mJfiKjuicu/M5Hs06k1DuREFSvGDtBJ8LriCb0wBpKu3qZJiAOiAFGQAwwHAdOUs8LQQ+N
zqb6cHqfC+UrKMatYQt5O4WmcpCPkzcwKRcNAB3ZsCgLrzhl50zedK1ju1fXrLpajAuk/cEiXAmE
6VfDfESr48yY5GPnfN9wkYOovd+T/dJGPPl0s4XEsnsbPqEP5tIiL0hqYW1ucPMR1Q8WhD4EY45B
2ffGHL42HdrpJ7UF7MBw95tuVoTWG1peuKjeF03tIT3afEDvP95eixxl0N3jto4eE3axZoGpM2Ic
WKdbXuIxNMOiGP//72vLVP6v+9q2DFO1ZMswTMOwFNUx5P/7vr5dG81SlWeW/PDt6wUoQSmzIxLm
1Ayv3MBKWrmNzgn0BhDWPeesTfVv1yAHKJzWteW9++UIY0t3ZH7tnPfbvJ6UriGi1/DrChmYrQb2
owp3DwJ3flhUbo/X5tXKXn0th5Yxe2sWZbHMlCZW3VSLFY7gRYb3rtQTJ0elWilJWSKeK/BrqcC1
WTZJaXhPW9oZWqDR992/v36+baDSAgJ/OT/XAHdl74g/OTI7ci2LN6uUbYUNSEvdjI0q6z01PPF8
m4Uo8CNjXMAWkNWk2iIyK++0WOgl7gcFjpcr9H5HYKzfhyX3SPuo3DdHez1Nk/TLLf68bWq0NT+T
YP9W8w0L/sAzREEN7dC3hkgp9Zyhy77JIBesDO+m65sN7Mn3/FHKmVSUU6NQQ7UlJVsnZ8Mo4o7j
gmY9k5Ir9XpzeldMwwQHmjL4C+OH9rCjgo1GVa1+eYd/r/FOsOTmGEAA7x8oSJWGp2XyZj5iHYtZ
Fufac9CgBn5WPJMq/BignhYaPwiqj9kG0ve9fT8/Ydk9LNh1gxYslFmEnzYoX34FMCVCU2P9kKzB
g17NpyP9K5BX9wABCBta7Rq8utK1oR7qjxJW+J+tN4E4rTqzu1ipULmpL1clfEJ9+ncNEVlDr3OG
ROeRzpxy0Kbky+RFYJfjPaJVTjRZbgYl14Quv6JRpdqudUX2U+/279cwtVHl22h9yv9F2HktOY5j
W/SLFEFvXiVR3pt0L4y0dKL3/Pq7kB03plrVkTmarlKlEUUKAIGDvdcezpWJcsD81NvI6bUHu9g1
oqdr8b6ua5CEINtMQkw7+/sT13PQW0ONqw2v8EiZat5Cxb2uFts4Q80saJyUk3wpf5C8cuzRvNrE
WA5JO5VsVNQSEIEWX3ZekC0Vp3M7NZyu9SfWiHWYzl4c4FfJJR+Tt0TNpL8xffOZYjLPN2xoezVI
2M6wH9gjTYN2bgEuyaw3Q2ZKxFQD1McICaho7BEGIFRuzA1CxrvYIL6Az3iIpVMQcL9LWmkuodys
EuupMkdHcyTPUxcuk0Kk1+0cgb4IE1LfuuHiRqArmmpHT9DCByM0aZeVU3vMk/1L39zoFyw56Ftq
/BGWGEr8+BwE4FTbFOwPK97kqW3ys3br51LoToeS6ZxJWEYPvDq7PQ7aQ9zw2SBtiJQXy2NtX5Kt
xdxehaiWHHtErG6PjK5cxfpjGj0M8mPcvJul/OqG1Soe4pmcvtQ0zMGiINA0VDGV7ahlxZPclvXW
Cj7TTl00AbDoELFvK65KQXYXspaC7ltgA/WIYE2yuWajWAqr8bIu3V3vfjRA4KuexbVtVbtM0nZK
+G4mW80Eh5jWm5p7oNVoi1SOdhEBSaYZj7u+mxYh0be1RyY8mDXPdgzt2Ea7LkSyL6px/cSmlqFp
2pPSAuhCxlLpbJ4hAkuNdEk2a8AQWubMC02kBGTYRx35HbBp4pAGFVi4nfMQSmGpMcVpjFlpWe9B
la47iQJaaa5l256PlGDe72Lae1mhRTDNha6xLMjwG7ZqM9Hl9DzU5ZfMSGFa7TwrpUVXSCgSif7q
5e3Ql2dTj9eJ6Tq9AbOiyZsZizkxwmbdQxGzfZ+Mxrb0pmABbYfesQuqkSNlb7vEu2DIrM3oEmVE
mUYzsKAdpUgzqIOxXzD90WaVBxop1KcSArAoSPaqRfJwDiKgh0OrsH9wG73XNwStSXAus3iV9q+W
Yq0bCkmu4TQ564MU0X5tHAPJ5abqHhr6YYVdMxvWofURyhS6Oko7fQjDNWlWotfW6lYeGefa66Y2
GrhKMj9qGa1pVaIAooBXhdSUtNs6Dgei0OxJWz5rebIekRw7GM+iv0v5IuvKlReAOmIp7Jrl3tTk
eWAFiGb2eiBP0xChJyOapU1vKl35RslYg8mQlGTk2h92Q4Z3H7TPVUAF66BRprIT9jf6+KnqTLqb
aZ2tsMEO073VSXLovvpgtBBDj84Sm5kUI+c4No2Vl6Ecc2ObvUR2XSMZvXNlbCRcOwG9vY+BYJSf
+qC/5Ab3wr6c3zLtUW9wc5njooTCSYCV1SPHVsK5qakzjk4WHaVZZPwBZ+qbMXm7yMzNT/V2MCvE
AxmBBBV9UW0p0NC7RqCoU9Fu4picbJxGQT7XbtE+09iYMz8lYsYL35jfpPQgQeg0jBxBpBRNgwKv
boTuKQI4c5OXZyvNxx6qxQJzehmN3r06f1NvaOfM7DnGnaNH0pOiOKGSs+3Zm46v1WtJJi4bIYaZ
mrjbnJC7ZwbpOdc6ZwSkMGIingG2xlvAFFUyLnZ3mw70sFuYLDSjWcY+0tHmRdFicUPwWGD49qG8
gYHrE4YZlsLJm5wi5NIM7rra0fYyNjmSdBtI8lIcxVoolfJZh/7aiPypVoIZyyySkdAuMejnE6Wl
X3sqrmGW+FwO2sh0wG+T5a9yhryepqsqW4teE99I8/MBhdneLh/Ks6wzlZWCZ7u22MO/VWtJchcu
F87Fc91XA5bT/pBlxqbUGZlGPnhuNRs20aDN80JiOQwrPB5ki6yYdmXl8nnUU+Af4EY17D7aklMi
fFTQ90o21gnGCmX4bBvU+N4kyfqlx8QH2agaPNlu+THK02OLnNSm9EqLau18k8hizvaWYztATJek
ClrUnqCR8lANPcmdEViYbCrr1r5lV34hyXxqKblmdn12q2QjhZpT+Nqh4Rd5mYKbuKkL7XmCwzm8
RhWbcqmtoSt28ccpVOaYSmBLnxaNPqkbAg2acJ21z2ZXYn6oMUV09Dv5Ji2tW/6Q0OVL/8pCn5Pg
8inDxI6ylRp6l1rtl7WbAEnq0c7i1q7dAshPkM5dZVgXCZkXnLTpFdOqHCgOAQhpGWu1xKbEqxmX
VDGXRnwZDG2teQHWaJMN3Vha1gayy3NlWROTi9SxOPCDkK3pCEP1AL+HSWxcryMJFUOUjtgG1xGj
RWukDqNhF/kYhihJ3QxroXUZ9Ef1bNbWXIsUe+KnmwSHH1eKiZvQt9rtoraR8yV671gee8AuEOKC
jackPfw8qbf+ntJbiqFpssJK3ZJV5d9T+lLPR97QDuEmNzE8qyvTXbbaLlN1R73N7cb5+Wj6fx2N
pYOlaYah2bJ4N38UBtoi0DwzlNEsIF+pjC+PqufN1H85yr/LD9/LFEv54yj2v48SaunIHzSN2obE
NiwjWCVN6tFrEawabffzCf3X5TNURTJkU7ZVXbk7oU5JVH+k+dEmMpqxxgKZuXVAYJ3PfkWK0vK3
atW/i1X/nBrTP81UFVPTTV2s0P64gJGfB4rbhGRfShcL1nOZrDwJTqu6ZinVUWsVY/mAnavZRUWK
xSOZ/HzCsnp/dQ2ZRaBlmZahKKqtaHenLHlBWJlamG986Brfe3vZRhLKaxVxMCXGS3aJTrfD7RCc
6gfgF97JvxSbEG5QMXNf7UW8rlcsizciDty8NAJ8gk9trqAJto7BKWcTc1U9KRN/gkAIT2lAbmAJ
bbjcopufU0Kf4+SbfzJVQX9tzzFHEjQD6xY3W77EzTHTyX4R5kuTABuwi9Nika3dDZUSnO0mIgWY
tVPs2ZNHBUkcEjs21ClE8mCuyy8XMNg9CsQqTkzss3xdx/qn7SNiicKdf8IIdmKziSTNAzDGGTYX
avnK2l4ir1r8crHvF9ziWluWbquKrGsSq++7j7sMGktvmeWGm2ihwtEVKZcdnHF5O7r8fCzRKf5X
BqVIR6+UVFOWdUlSLEu66zR5MpRZOnAotF8C3SFAKFAv3V9asCZqBH8dR5N0XbJNw1TUu3Jr6cVy
W5lBzuZsi4NJOMirpfjTheuHA5zZDopWRKIrd9UQehgt4D8h50GwOsFQyYbFIToovoOldpfi2x4J
ZYnvrKtfqpjyb2/07trXrGhvleHhcFuhr9uTR3phJY8ANf3lkvznlf/fFdHurohkpF7XFwZpE9WK
RYdMWM7MjlYZ7LxmO1r+/DF/12j+vv6mpij0XdXW707LNa3AteM22VTvWC/5r3K3CgyW184fm2/6
W0YCCBl3nyijmkPJ9GBcnoyHUTWuYOUzT3wO3yAFjPxZ9hgj3v2uZ3nWEgEi+tMEQ80nRf6MjcbP
oRUZfyhNlDeMRGyLoIvNXiqNNQacnvHP53U/EH83X+1/p3U3KqlGWgW5aL7wloAmBZ8lFbZg+vNB
5Pv+yLAr67alyJah2pak3A2/pZFlXR7k+smKxvFrfRztKsCAN4INYtQ3vxzsvgGKgxmSbOiaIauG
bN0dTFalWA6KIN+9oMViyNOm1njl7ZXfGvp9+7s/zt0UoCh6Ky2Ym+/UNh9LI4UKCLDzUbpoWvI/
a/SxtW8sYoOFiI3lKGfOWIXzOPY/+6Fa3Qa0gEi3XVbade8vY3345aM1xBv4s8myRaNahqVZuiWm
DfLddsItysrWb7N6k/QzSX8yimqREGWgpetSOXYFPk4maGQMj4sWPETz0hu73lsM/VvXv7Hboqfs
2m/0GjySPLF1nHRkkOqTxiKBeti4+caK3mvCZJBlNJjoJOpIFIarmUdSVU8x0Xgv0X9MA+mQ49uT
84PnPQQEZBTAMJBmoFEeMWUL2YEwXgp5U4dPfr3v2fOn7F+3E5/Yt3DepBDt3E8pyH+5Ove34/uL
o3Hx/pgR9Ila3Qql9pG3bvTwtQy/ClYgia07evz2c4sUA9FPn4OY3f1xqE6NKkXtAyKEbaeojsxz
LOLS6l+mVMyb/us4tm6bqqHSOK37W1EV13HgApN8wLCERqN4wnM0lzBFCqQxJWboJeTFLggNXERg
rwuiW5kR2BMqOsGcDB0eoIEuHl3Gm3PT5+e8efuMytSbi5AdQn3m2jKYV7xItBXBP1jBFh7Ke2gA
3idPP6HjLBv+xTfeGuAXHf+OPrtF9Bmjd8WQM/fIIhfsAAqh82A1LOAvzOU3+VGQGAiRIF6euctL
99Z9v3jDu61nBRMQm8RCMfMInQLyiTCHoA/DT4LeEKijyEPD24gceInNn4f4QvYpvimUI8lcfG30
LKwLM1QGwYx/r7HTzxNkhiN+h9Wo+CfAD0QPaBZByphCgLDWBUUIQQehoEjP34A8lezhiownpCN4
Sy5EaHiPhoNyCQKvAfqT5wv9cnsqfhvZ7odR3bYtlT1Xy5ANQ7esuzue4nZ+onX5sCkJ5FMe9JYN
m2OFpdkea+l+lM7hgtbp6ufW+z1M/Kv53h317s7XGVFuVjoraJtdW+nSom9KZgp+g2Yb+FiUwdGX
y9vKMLaKefz52MpfCx/btpk0a6wQLFksFv7ddZK0k4w61RmG9hgUm40FWuJgwQ/ctKDTSrSn+Yw8
TYyPy2hTbzRMZi0KsPU3yyLZ4gH6+Q3dd2U2u1XTVlRJlhhQ7ftJfOHJWRKqWbLJ5W3aHlWThbXj
ZvOfj6Le92RxGEtRFVYJimUq9t0lDxI+ZimX0k0DFG+QR7MuUmBEssplY5GS70jiPspue56GV63T
t3o5POQELZmHHMuKbITKOIa61BkvoTSvQuyAGbLt3KbGVq2HQZoZITEmI3cNwqwpIWpqV7cmGEdu
pj5yebcdfln+3I+2/5yQYRgSd3/dsO6mGUGXaV1gpwlRZ8e83TZY1qNrgtfgt0un3N/0vo9ki9ai
6KqsfV/aPwbbKvbN3Es70ippmlv/0G1ouLP4yEbYyaZpZGNvY+yDwwhyPlJLLIP2QT2Ym58/Qe0/
T/iPt3F3ezFMT09jfwiQj3QbdxV5pEaMdvmVtxC8+Ht0D5QWIbIHa4gF1kFaepsa6cQhosi0r7cN
6LCTAF17xN3WKKCB3uXCcsU1C68WpZNgLx4WBgxM+2A6fuv192MN11E3NNNUDFs1JFO9+8RurmW3
md6mGy8CTQJtQjtaxsEEAVAcdbhJpJaAov2tw/81Hf33Ub9XQX98emWZ6q3udtDMmnlaXOXmSyWf
Kti6jHhB9Mvoot/P4AxZpn8p7LWxhqMYcfchKT4FI92zUjD46E7GSNoWoCn4WyymxJ/eCeNdtaEe
jlGhA9jFOhILxOeB8vHEGBMT+o60EpHtM+Y4nqB2+v4bhM3zP8StcOsRKIFMa/zaI6r8+LmZWffj
4z9noDOzVljoavfjUZvbkeXGkXr0ANlPphTJz+6Lni9Q9+UYD3oNNuLGD9aMFR78ygmcT/TkVrGx
2eVXsEytkKUh0NX7nZu/pz1Mw4nFZKFXZiNWKxh88U7NRtFZK50mnh7YxCGLqn83t4iVTerXEyl4
SbQYP9keHFZjTGscI2QJhAeZzcyb06FRxzu+Ng4G2RL7luyZWeDuFc2phokX4CrIsGKM1no3ayGY
YlvEbsOFV440O/ybPnZuOog9dt9/vnTaXwPF94dvK7rJHq5l2nezsjoe1Cgc3BK5soMDfnDHA2Tq
5yzAv45FO971r7aoS03LFxhtkJy3KdvCi3SLIMmHVQSUzkCff7khetJm+W2W7DrIBaCbooP1FhNh
B0V3KyNJxEdMoFHksHv+8zn8fZ/gHAxKStyPbMU27icEhWWY9RD1+c5FMhS8xq9CqEMkIijwS35K
V+GMLjuhddCgpyIYF8EJyFRSaesl23MbFBwG3mFCHJ9xDPzSOP+j4iXbssJtkqqXxL1MLNT+6Mxh
lBlWZbTBVt9DhWELfcx19i/+xt4g/gC3sSlX/sVd1Vt0q6OTh03ojQYnswPzqM6pWGwgL5DbwVtc
WhbMJW2BZARp+OLny8jS8K/7uqji/LEMvps6V0o00itfTzYPoDAYAKBmI69gBBBIXB2DJ3W3iUTn
x2uKqymdi79j/hYUQMZgB8TjlNI6Xhd8NcsPYSjRxw9HnS9VAKAo8U81TAPnV9RoLPtEWoL4iRYK
kMtDfLWa1g60ARFb/yX8Jy1iQf4ch0dMFbwssBXsJeirgfegDT6ZELMsVP41qugSxLhxZDcXffSA
DJD9RlBPOPEQDuNK4/dQ4/OAuMxJIR6Nx6yO0Z/yrydgQcjm2Sj4Hty68Rv3RN63/M6w6FDWon2I
d4MiF73jN2AczzRIngXtZixxVuxNov8UbuVuQ00ESZg77536YUDz3UMi1jGADkvSzbCMBQvx1W6K
pJm8glHKrzWbDJBd7BDcsC/523qQtgkxlMk0PdZX0BmonOPFmz0mG3qKJw1EuTxtd9pE4tWhvpBf
lywFKW8Ax2PMO54h0cQP3sxUcILegzDCwCRC/t5RBsA0NVG2yCImw8GCpTXaiOgeoTEXyVb2YYQX
hGUFHt4IQ/s/D/B/IgZuKuEoKhCpkyYq6mqItbBl8rXQQUmL8VUY4tE2Y2b2MBSIaycyShrUw4IV
jf8fnzBuW96/xHXpHekV9R3lPPGJ9XzVeBA1O8JuSW2zaGgE2048h12xvSjqCjcEmuPj6GwBfXTn
7YM08GLNRqArRB1QvIxKbdCgBhzwawzPNDNzDI+D66zNJZTQ6iwGDc8EgvYtPjLxAaUnUTVmY2aS
c1n3FMajMbIF2nSJvjw+is9AnZrkFwcL8cajU+8EJwhg7Xd7o863+fbe62gRhQ26pkEWoJ9ENxCv
j7KZE4bYcap3xHpSmIx5fyVEpu/XEK225oc/gGLRXEVjE20SqATvSABJBAqRyzbpaYKE+vCqgJCJ
ZEAV8N0nPdCZ5cRci/ccbwHUOx6XS7QbhLuiocGk5mPA4M8lxr4YvkPRcnwsJRTGxUMBIw+ddFXP
QTnzH40POGA+Z6ORg1aQXADCs9oYS47KK9zwLObzGAw/0ADeeg+RC1kCuR/i+1jZVgGPdOsdRT56
BOMpI7hPcsgF2dRcGWuSPyqEry4gk1IDh9OBHS4gis+kZxNUTtIN+560pp7+D2qCyyK91PT2GtAn
XVjm7EH7P4wOpIogrr+BzhOdUQw34iE+AYaXdzEEiP/kmWgHfBZoyN2jyB4i2uKIB6el/4uLiM5n
qdARZ+EHWvkDnK2ZzquJT+IGlx8JA68ohgBwkXQm9ABiOGJCI44unglMh/C5ESMB2k5d1gwPNqFK
gvsuWuDHbfI9tELtx/EJYI53mhCPIeBKw1nZ2RuZ4IUK1xlnGWMusclvEmZ4XFUv+VlZaI+C+6Dw
Jxo92Dr0WRoDNAQaV7lD937SGF0ibHXi73IimoK4TMmUZG4aHBumNCAxfvBVzlpcRn6GtHkMumjQ
3hEoT/Vd8kaoMQGQtjNyCOkgqdAH5moxwsPY9GfN2z9DvXjlYs9Ngo+BzZZJs4YiBG2dZ/RcPNLi
9jCPr8Bwr4L6fpvxs0e62LGkL5dzpgSimXw/wlkOsDNhuLPXoqMlUO5pROyK7+yZGDZB/q/hyTMQ
pDyXx+ZanN5txh4R7f4bMCruQHsfQGb1RiYaXNoQTdCSABG4o80YaAHYApxT3gGc16GfCocwmyGg
WzG+EbsDJHJaMaxpM+FAU4FHyhg1BOdCmx7iybt4EcA16+hqLQVAFFA/7wPU1PdDTI9xBHKBSYzm
8ocYr6cw/Oi67UnfJNMb3a3asx9xVK5iaEpm2T4/JjNx/je6UzIN1hpN7PsOAh/f5hZE7wbDQY/j
poXUF/yQ6Hj1sWXw6nfiKqWTT7jqxMZCgeDnOtqfSXd159rEXgeML8N4+0A2D98T7w2UBiEzA5GK
w/hF3HYoUfJUfJ4hly/eDmM+VKjexHDm+Ic+aREE974bAANvWFfEbRr9Iv9xHxBzflomFBRhYUHv
z93gkd2AaFNgi9psLPHDgBgRl0EbFgsDcb9oCKDhnoFRUdidMqyNA+5bXGLAm8V3IbuxkSZigGuC
SVgwtOOPM5G7IgRJfIQ0zVdqsIQqq1t31vBKmbPZTCA9v762JHFmWFv44HaQ2g/MayE3wzvmWBV0
4ob7V3TpHO/g7i0CXfAjOdGhEwYxdgM7h4iXaSsCXoCe2EcKxrPioeGr4jeDS3CpcdHOPRCA4hTY
BtyS6cZtSgRLkx03Y2uQl2z5UzxDCzHZXb+OCwJpRLtDm/59/ZCe4kroNx5MlXaKyd3pVuVUnBoX
G0HyTEyqXJzi7wLSyNDykUy+/PF1o89flemrNL5a49eVGBC5WYjRgYlSvTjTfMdf/fh8BXxDFU9Q
6ARFA7oHfzNhcpo5vwjwiDdB1vyM3xNhh8i9+CJHwsb4/fNjjvCVTao59smFBzIeOT0TLhRJ/Kw3
EWbU8RVfOvgXseyjHIgN48bbZFjW5sdyz8/zeuJ7YLf54X78ysnT4ibiqpVTmKNTQq95xrKGzVQS
TJ2Kj7ZwCAEXr+iI32rBuAp3psD5xCT88D4nU0AkgpODBBpiDkq8NzZPFwL/pq3hJAhkRvdifnYv
Oc+i9+EleOoIJW8/bosY3jRbSg+QM/JnMBY+1TEyqBbqKwwFlWgnE1gTWhIZWyhs7PHoSyG5RtCV
BwiPONZOiNkhHSCbYrAQabRiRxF5EC41rsg0QXiOa5bW09OSfCyNZK0yoIg0PgaY2fPzxuF/44kz
3r2uxGUjTgX7tED/VPxcz5CDEB9oKbZUBebWJPpoXjUcOWLGJRhE6Uzh1arX6hWjd4kFSQnG5le5
DEkVXalfbG7WG32VSAvyCcC0k3fL5nOP65u/hMOfn4aUK77656Mk3g2n4qz7ghc0F+2+h2P+T5uX
IQjQjkuCtwlCdNQ5crlDjLOdC+C0l3/eMBfnocOi2OOMxCsyE11Fe1d41uERF4AkMZuhCUs0B+xt
/CmavbhOlLK/z0+amUd5cvW4nWEKxmArH5jUY5jz8EQJQqdgH9YrcZ8U7B7xevV4FZL39csS6K9y
j1gAYT2hqsw+nfq9g/fHWq3tXduOM1/Z5ivPsXf4GGnwYAeYk8jLn4+F7p2F358VZbHpiNJEFcfS
UX+I8uefB6st3TQGL99sH/5ZHmEoAS5LhlBFw1mJqTvytCkubyry4Xw0s7+XjMbOgMp5tAAX9HNo
uziP6xVqM/w7KhoCkfqVbMBx8meD87Q/+UsglgT9GHOihlbYTyoId8HaXmdkg27NhQKjPN9562BN
fvO+OnNHP9ZbFRkKi/hJcwD7uZDX6bG/8j0ilY/6xl5jSt6H5/waH9V1Pf+eTzswMI7llbXKni3U
RXYQj+JQ8V9zaPbFueU75TXcW+y5wM5jRohxP+Fl/HN8tXcK0CiFbGWTwEvrQDLrm3nyttlaBGDa
fMU6uMtmYUPvdjcpUev46WeKgOazuHnhwX6qvXMP+bbeFnuDu8KseEbPUsEmIXaEmyzROWuVo1rt
ODjWnz07NgyPnCWUCgLTydUADGShMB3r7GHDUMIDwO2GgHBW6ZJ4whanKChDP/bFnyXi/Rzh+piX
4kVM8LvV+MIvmzjIWcLjhmVuwJSY0GlA4dzY8M8SH/z//79B1WCJgR+JzCn7FF39s3eMrykP76W8
do/uQewpwfu7mI7QlWRQ7EcgynXM9+z87PFvzuxVBm+aJBoew1fuO90X3n9EtMOX+z588aTA0cgc
5l17D19vD9KT9E74xVbaa3trPyIQSZsZDHlinHD0uT1h22r8qU0Zqgl0xfEKse6Ap3XfEKuQbEUa
aovJzzjh192mIkF+Xe47cGfh0T1ZJ+KhDtaJgGIwzPBvFzJcqZW0xpm64gWu4Ysh4+EOj/i4Hz0R
JnUAh3/Nz/kemie05n0GWxLH8Et6js/5GVj93F2nsDTqfX2InynRfETPwXMJYEB+iD/Uh+A5+FC/
itfoQ+UkybL88D4Y6/zBAc+jYA1jxGai826ctTOy2TPuIG0vH+0XyIrFl5AgQJt+9V/xcI+Ad5tH
LEPnZlWQJt0R+rNO1u6CXfqH0Uv/dDuFnGx2NQ8GC2ZAf2Cs4W3dXm5HKKGcc73CEL8l2HSn4V8l
98zYqufqKXoADfA+PHkP7bGjzA7ATznJz/mb/QxurH7reeBvYR8p+/RfpLcQPBjAhc/+MbveXow3
yIP5mTzIowDKilU9IYIrFVUw3V1eilVDKFLVjt4Oe+vFPeLPNY4wmc/RK+y97h02B1518osvrgQj
mUjNj9EHn9ZklGHFgmmKSHjcMo+hfJuPM+b47IYAB4GrgfAC7gcNFaSgNo7O4sNxT+7J248OwVT7
bbteVf8uRzMsqppiICwVFb27knte9u7QW0XCCfmX4LQFDb5krr8dHr2jNQKkz6S+vMarfNUtxQiT
n8QjALqdT4qL9FC/4lOt4Nb70/YhuySX9iF/bR1jJX15JwnfqmCN3upVpUzZ4MkuIWKzcqcTkPpg
zzT2QhgCbUIr7LWMmOVsrs0FT8x1sa/2zT5EccZCNt+SFwPPKFtkeAafKCoyexvPN+BDnUeeTyv2
OZDPBQYlvSCdjEC7n7q3+Bp/xp8dsTDuIWaKCLRzL6BE6bV7C8/JPtnr63glMZosmn235EjA5TGW
sJkshtvyMziKIbb8lN/CdiYEF6ztjUn6wt+Yex6LZFwzAKdH89F+Qw9/TPa3/e3sM+TqDgr0ZUxs
sb8LLrkyviWOux9t3bP4Cm0eiZr9Ssbrk330DqGBUoqE252YFpNqiF4Yj11PRkJPMF9+aUVIy0Go
rw8Asd8xXPF/fg3O2JOQWEWH9BIf4oO0yeHxFycspLtiJ20yFjHraqdRKl9aa2vNGv8Iw5zRIB9N
4nPMPwfqPXwlfBkdcM4fQlLarJ2JBjmcGIwrgmosSHnZFh760t8U7PpuwTZzb9R2+Ruk/ISfM+h/
HuuYXf5onYD5iVumeXBPxA3gnd27ePHhyIxIx0onyRXe8L7QMMQmVyxHZE7R0+Lz7QV1BsS6bbLK
eHQAgswV+EOV65hvzJUBAyTd40eB6Qh5uOEjOBfX6Eyv6WEegKaAcECMFIGzjHL2gYMubluQ8Nff
NGDK31V8xZbZipU1TZGZStwVbqPYaspb7KabtqBWAMOc9dfNnN5yjI4+hkbfnGcFcXCBDEZ7mftv
xQ1G7aUtv3T9JAdXKVCnMhysWAumct87o7j8ZSftr51AHH9/vEP1rgpu+3ISlZKdbsrY0cstu591
Ox+8Y8cN9OeJlaL/tX12dywxy/tjYiXbfqrXQe5dh7PPiEwa2RxInYwHfdiLYvJoBuKGjRVKy2MW
8qRVPLLeenaXRFLNA4hc9G6kGSSkXKlYIOghGkNkn1Kuo4KLzMMb11ucKidjecpZovbTKybgOXxX
YJfRBGxOwxN74s0311jw9aFLkBs/ZSwF57T9MnYKGNZw8gVByH4WVCxIK9OVMnZ2IpkEy/80vo6c
kAXs1t2A8Xs2BJ8snmOLYq2CBc+5nT22SKl9xPNm7a3ME9FKlExHzBJEUoWxtE/uTJu+wxqD4ePv
+guT6C1VgIjV9OJM+QjcT+LUy/JQvFDcXQnKVr4MpkfMQfOdWK0OcEg6EjzNq1jj3tYHFC+c3bt9
Kh6NQ7EWKb4q0wUIv7yhnjwf6qJcpuXpcBCLzPlpSaOiEHJZjjcsq58fN/Md0QDnfn1dlCxP7aVY
UGI44GX33APRr4DYx9ZqH+i1Aoe/Us8SwNvmHQMLxFLMnxQ5ltk0BdpZihSeHIAra4FJ9Pjb9Nz+
j9uQkDjKGtI51ETfMqM/GlEyqEZT535CSbedbNGWtiB4APJakHaso7J64nlFAtJe3ktH6UgQzbH/
Kl+zS/2QP+Dufi9fbx/5KTxsAXTBvQdAtYqYdDMN3tY7caMSNx4AyBt9AReaeS5BHCvz6F1GRzZ8
2FE5tuxNuXv3TKYIwzSZ98fgEu4i3cF3SLDPtsdNcw4uljrBwbxS9jrJIyxrWdSGi+Rkr0TESLaq
tqOD/4vq7++NfbrYn1fn7iYdtLeku8UhChA2FEIWGGK54YJeuaDgXjbs9Yu7Vz13n00RNYPyWNRz
vu3XxYNYIRIwSdqzKMeIhW+KEEGsFR0UG2yFCrWSBa/2l4FB+Y/lHTudkoQsHfEwm97/Hhj6OKhC
P3IJ5CXyE2T4JX8ImSDkr541xZiB48t8qqFfs088zR/Sh9HZhj6h8OH2cJLtDWOGspNJb2MNtjOf
g3PAHYtk4KuYHDfHZkdvIjidm9P1xiBPDuWeF9ilO8InWahF8MfJyoW2D6DfURff1fGrmEiMdimr
FhuoT3JokLuMU/QSmPHW2V65tjt5k+78AxndzIeSQ3Xx1vGi3pFGexqBAWFyyeptWMar29466Dt3
k7wZrJYKJtrX4EpffWSQ30kUqtftaKye3M1tjc5SZcWVrK2NRFo1CguhUFdX9YZZdL4cHUngmrMa
eGGawR1PPxKDuvxnBmHszaN7Vt5rkMNPMbMs3PoCXQ1ME+xE8mq9x5fbqXuVNuD71soarOdtpa2h
uRIbJICvAmhEIWNOfP2CWA0H9tD+zF3bpGoFMAk+svZYMJHqHLaYkKXV/FQ1c4EzCVYXyVuT6VlU
AX5pHpIQOtwtyP9sHt975X90+VaNervqynznpxcFhk9sP9rBi0KGk3zUoxkEOLJHR8YiAF6Xb2+s
fuJV7c2i1PGgLMaTQHI63AC3tQnQjliz4hzIa52don5isWMAc4/wCxuS2Gz0UBI3ABiKWFYXP/5B
ZlMRtODIwf8dNedEYqulvnjeJy6gmFAHZqyZE+gH3FsVUyT11QZIqJM/5uQvAZX6bOH6S7VyMmyP
zLmkVZlMfXNfE92Ho7hE04Q6aqFqk0bajWJgqg4/0OG/Yi8XojubqMZChwlUPStUXtZ1PAGwcINQ
r80Ha1uHfHNajHDtC7WsDjIU4JO80/KJFLPD76T2JDbXSbGthl3KjirboGyeMHJmExozHn1p5Oj5
VIIyFB41dW5lTvqMx9R9NL6IlSNVDZ6+Ps/0xcC2d0/EpuNjE8R/Ey9u3ABAR3EHAF5QHGPl2Wuu
QbLLzaOm7avs1Wy2ZjcH0Wr6q/gdRum5HBaWMa2Y4+L2dacWecnaWW2/EpA+MqTA6k0l98H+TE1s
3JsB/Lm0rUl70pN1EHIbp+anBOuooUBQvMfBa0MshUIk9yG1EZ9Z7ykqpFh+dCFJ+axZTeXFVUmE
ZEPDfnHNbVW/pAgkG4PabAEXOqB0Ki5DzSwZIW82OtXRUasOfjr7uQl/O6D+asEmVg/bkHFLGncl
Jc/OM6/PimyHGaCkXtP0kzb/7PKjidfwxvwuu9YKCzxwbF4KuL69tjdqCcE2K67ouCdoQn9+R5o4
4r/fkYZSUEOEpqN+sPQ7fclNHdKhz4fukjqhNS8pFPtTpZ3qT+QAaxsL6D4GiR3bbgDnSBtaobfp
NEJHp4a7MNhJurDtsNIWJPpN/ZplhD7JUV3lRxutygtj1JeBuu/6gT31g5TeIvzl/cvfCq8/T8Dk
doHwS7VtSnU2xcF/3zOiPKlT30iCTa0CNFC6sYoCSEm+ehZgae80lA1uXkyMqjELw4vFbl7+NQTP
FHu88ktr9UmhHqXyOAJfrGwb+HXqbVP7LLW9J0vOiGUtpmVPch91mlt3ylpMM8GLlh0b8gXLq9xh
2Y3RnI2mSsQ+dLlK0qMUkguF4a6PCRxCpGOl4URJZx0RlYQXl+jFW4vMGB95hN8sw8RdWr4+K9L/
o+zMlhPHum77RIpQL3GLetE3xtg3CrcCJIFQD09/xvZ3U0n+kY4TrsrKyjQWqNnNWnOO+Y2H9Xoj
JYRUyjQd+ZouLQcIotXtqScbo98q1i6vXyvADyeDwtewON+EelJrn8pBm5pnw9FqAHVkOt8v3uFy
98r6OLV4agdYZVV3dCr91SrZe/BqRX6rqDpdq1lngglXxdjTam51gEtBcVNGb2NR5C/jFGsWaksZ
5TAXtTx8m0lk8MbkldQJ1nEdaYQ3Mha03dst/VY7HYcsJEoIBSg9lNdKhuGWkr9SAwhJosb6vum0
OE+7qt61HXl3LYyCV+Ts5yvM3qLym27kAsPSSRoq0te79qKTvjBchl/mE/NxG/J45zw8jLd7nqU6
3ojJGSnXXR1msAOcJK+jHqjHwaKj1sPjG5E9Re6pZapB2r2ezX4m41bN9JWSUPz3jYKgh+41P8Am
NYJb3zkXuCiy8gxKBKJEEQwYKEYXomUkELrEF1LBkMs3Hfd1V8bn4/PtFihD4Z7qQDOKcS3XboN9
pjpco6iUNK8dJG/Q+yCnFJpxH8vXlpWnbWJ7M/KZlB8Cky6AdE684UqxWSMX6q5CLcpc5SC9Dezn
s+wtNU+LzM4QbagEpYLsNtN6f0uaX+SkyuM29/GMign8PxN0lmhD0h4SIJ/AgyA89jUsCHQfipe/
wi8w8WRcCzrxt/h++21s/WskY8GIDNRAX8b4qiNH/vPgeXe8j9SCp+R6Yz7Gddh/5/lUVV7b1QFE
LrxxCAr6Qkc0QUEayxJKIcSDzIyF8xX3yOmvW6jjIyfZDPD48WMbh5DB7Kz5AGQ76EtPmT/A+Jpf
0L18jcAitjAifhvQjMcR+eFzPO7Ej2er6TGeDlsLrl0KQKvSxGZYEUHxb3rFbO0jRpM9+5tQejC/
ZJQx7Tcg/VBFB4dNfncFTIsW5vJL0vyBmXuSAKBld0hbPdLm9axTvcEIsg7lTGu42rT/Ls9OfFuJ
hEBK/l23vAOpAgOnotGh/I1QBZcFaUzt4rChXp4z6LstmRSU3o3gjFgAOcxqFEs0SMgZGL+RCCzS
abVV719FrJ4j3/1sKYabqXJzPACreVwM4KuuqpeDia1ibVX4hkZEQE3Ee/qNsAIOO3escguOI1qh
hW99qdNJp4/j/pmN+ujzMJOoBQGNFrqwiD2UJ4+bJzjJrvZJOjUA5wncf/btk773iRJ+gknxRdKM
FFEw1ROn0KJGHzdWoBfRvyfVv6Z5cQk1xPEoNmU4aebDc3DpmsY6n+RhC3GI4Bs4ekI5FpQ/XQfj
5iLGxCn0jMO3ZEx29GtwsX67jx4Xyz/vwcK1bAAKkW3rQZzfNPLx0MinfJqopMUoxiJnsVEwivco
wBpkWKzYan0gcxDYk0YwInVmksMZ8P99MtTHypJ4I7ph4xQQnh+WGH8+l/ool289pu3tIme8TMdr
bb4ej6nEfpTeixAKgqds0PHsbIoL38kvo/xPl+6P9QHVapSdFiJxRdNx2v15+M7M9KJmjTC1uQfq
2gzS83cOu106v4pllmSMAr0r/PsdQephl1dgE64zpX6S1ae0rMbFNT6q85OqOpcKDCrBH8S6XYN/
nyPl/7hYIwv/iIbnQLd1TQys/xk4z/dEtfvsVMyb7LUm+MMsvyzzKx19ZcXgJPAErBtUJW08OhE/
Iw3on4Ouev3lTfw18OBI1IEEjAwKlFyohztGknutbu/SbXpEhj2AZvFSOc5BjuoEx1GYJBokndhX
HnVkOtrm30f/+zZ5OPrD8F3fT/eykYdhijK4RD3bi18VK+bXU8eKxSO5k3eVklrburwjo/8epBfg
e/y+sbalPKtMKi8o9cjDtOR9ectdXUBjfimt/H2teKOslXnAbZ0H66c/8p9rdT32VCnOt2FaHtx9
S/8UMQULIZutfee3MGGhGoJ7MtPleXCq38TUPwyAP+5ncXgb0CX3tEwf/OEqDV3WqrKl6GswdGeE
cQh7V8CG2ENapZcQzIdaUKPO9yaUdG2s5i7rUsnz5YEtqssgLq11lIKDV0T2cd5cHUWOQMcK9y5d
SWJAAaZBSvRbLRSrFT//ZvtXmX6F5w4S6clrnxPoszD2afOfvH/fBX/ZsoVb9T8WXOXh052bVskO
cp+sddTET1g7N2ytxRd5Mi//Phbqbp6qP07lw9bhYWQaCk2vO6O/zoX0tH2rtnDh5nckPkieyTYk
s5yQNYc2zZpw697bnQPl6xYV7qfQ6HIup0mAiAwR8feZslrrra5L4gUwFKDkovaLWEACPC6SA0yg
zaLFr2zQVcJ/PoAhR0kp6OcmtOP9RnHYfzKRqcHn/6JU0zn1cIS1dE+wmODgo6ACzkCHyYzUYHKa
wbJ+M5HgnGbZs5aEKUTqPgqVhbY4BKWrB91H+pZPETZOruFGJdvH3qOiG0NOo7Ymf4O5plR+9F7h
Tm+wquUJtm6HJw3vmjKlsfUMt7JhxYjOCfnMiWqIczy5w0rUpMwN+i4/wEzgrxEcYjd4EoKvUdB4
dzKTdldXj6hawXr7UEKiFp+y1+tMc48pD8e4i4C3WCTKdyGR5jRCN4c37buFyCBUVjXSNNBTs6kS
8HJlhQht3IVqJGQ9PcCHLWhcmuPS07Cyt2WoBUuRdq++SIjsJkdMm8fxydWXFlogERFNgiKrHpXQ
X1eOzq1/T8fyy8EHKjg2FwjVEJ1pq+t+qbvdRI0qDCC97oLurJDVdt7pXZnfV/lONKYNyibxaH11
9N3ZT6L0Sf2s0ZMVAKdQhJmsa1yhbKz9AdkR8EquGW/9skIDDvR6JISRT8lUXtwW8qZhFfcBptjR
IzqR1FpHjuWZG3Nru8e4CGAFLUwMrEzYGni56X11cu3d+UULh0n6NLA7CM8LmgpoLyF2BwRZF+jm
ZwYSLaJavNHspnsf0TE0fCM8OMYeyLPXzwpaJsQPes/wrCh0jIfw4B8Ra7w0zmlSLBPNyd8oXJce
RE3O4sEd0aw4PcsLC+FcghoqQWxkb847tJ4IK47xks0NexveIVIyCP6B0Fpi+XxP43R2nrQoUiEU
RZe9AHloQf8BMtezORVsobmay2RZ8jG3CortNL5h5p3Blb/TH2nBumNyNsZAI7UO/sclqkXTBBna
DWkSY9ScsB9gyizvIBBSfjjFN4L0vAqxLPEJ7J9GEa5aCc6nWOmBbjJvrr2+3l3bg+JpI7/0zsG8
95/ad2OZQYgWUr3eQzZbTbavaJgAIm8lOlGRPrmhYSP3ZI6vlr3pB/z8NQtnlpGF/018RGgtdt/9
lsYrRqBvyqNEy9K6GfhPTqKKtA3p00u4REA9T2/+hzizRzLROyLjRSKz4nzl7hdJHd8qaXiEowIA
l/daDALKBDq4IM5VIj+ETCqnmSYrFOIfGfnEKJrhrDCAT2+zjkAr1W2mFkb1t2Fb+vdQYfCpGaVq
8K8UirtdMt5cvfN02JONta5cH3ksUkmaTQewy9IUCfTY+Ob8EX5E2Nz3W+yjW67UcQK0pXf8jH66
G7nyXMjERDYvmwOCCZQlcXZU61sA6LbHpFB/08HfiYiC2zhWYsd4SRnnJq8WPxQfMl0lsIYI0M0Y
KweqrdMT9cz2uSRNa0SDjVodGW+Eq2vfMrrydFFPFFjbqBgOUW25MlRxRBUZgQKMnP14zjcF0vJH
w4anueUUfZC/oa204OXbYvQ1c+S2mk9BC5DzjY4itgY8Ar4w+lgfhyXlNywThDuP0422RLCFxLxD
xfzaIsYnfHnP3EpvchQRzRAY45BM4VhIM3Wh/ZgQ/+QcyP8grHpy9NkVUuW4EC5tLEqyRdtvEYKp
kDo8LA7o9WlV38bSZw6CRbhQcBohTNe55vDJQzIa6JXrrzsbhzZo+yem6H0SlBFpL91cQ0x0/hIi
M1qim1WztokgJATao7jEp9qRUjEV8YaCtqOuzpEZD+6KyeK5He84z+HNI/FNn4AURUN54K2UVPVH
7r/nU0x9v8ynQlD3n5URZvAkMUfn6xxTxfgcse1B4WbPmBGL7+6jeKvosQrjwNEXaSJGZG0PZCPf
nEvh3ffZPEFST0N+DKucyXa0FenGREzuUMjsrt+jzZkpkjMKxm9//7A+9plL9kXrLaA7B3T17rgg
GAnftEVNz+swtWfUsIiPDlSH/gx3HcEhfv2cbup31rRWlO6YRh3GTKFxRj3G3DrajqZSeIqkBRR9
D2EUGvi9tbw9569kb5zYTIop9PpMg9qzA5E5Xk9+8lrosL5fkEtli6PPI/due+lCtwgV0umefdY3
VyXM0Gl2GwpZIntjCa4fywMBuJ6xsVfpm/ZZ+dZGlOCdckMONRUdaP6XEHI7DgPtZXhpEDmGxnhB
UAtrsJFrbHH7H7A6bLoX8jpQgsIJ/t7b96hyAcWXyLfzMY+rTcr5d+qvOvd1oeBMKtZo0scln09a
vF+CxWkpe2soLh8fhGY5h+WV08GYrIUFMn4+/0wNlH0V6Wj54TGwXlihUhS9dqF7r2M6RC8iXKXl
ybp9vQoDy7vonbHXbV+Y3fHEY8kcN/GwPlKc0JepmNeZdZ3ndAZoYnLgeaJ9L9FvpMm/lZdf72du
H4NzkGGYgCI01iYoaBc4ghDBZ4FAOsBIXBBWjwTOAh++oq9CgOOLGm1TFMDWSiNoC4HMeA08Km5d
INp4yHbkCQXBu7Ab1ZgPFEoYkgf/dnxYHEh5COTl6fn6YbyuAb5F3IXMhPfYiE0mNkT+u5IJlWLt
Uv/GEV1tToTzHtzMk+YFUtQqHFb5sxAGpEEHM+YEtmhNT26qBXimZ8S5jYfvyqOb56ZfzJWUTO50
2VAMC1E/JzNOooTlB5ldG4ChMzQC3v2Z/oSWjq+sZ7ZdfOFR3+fzQ3jxhS49QQKt4YiYQrb86j/s
bRJ2XvFJnI9HjYMczDco2Ye3MvHkjcE5WkNRvK8y1HSXsb4Z4ptvBArkqzr1uB5yhIANpYB2H9Of
5CSrW2VeeeW3MbswnSUIFnjf4ZHiuVvTLfm4EmTSTGtVQOs7D5/hgKP4PDfRo7cunW7iGITTOEej
LpQK+r5cV1iFeoTWyfhDLGxfWF4G3RxB9DyD9bXFp/CEW2F8Q+0ssUl3zAliZH+0essY6fHCBXqM
nJ75nWUw4RputtVQmxMrvFjRlY7+51hMXfcQkzi2lnxIyb7IzNqlPjKhT/H3nU/vm1HlEwlQMr+w
VDBeSqdC8YzSIThMa8IiHUZwstBOs81cC5j2S1qbADZ59TUEozyUvxVqfitDP2x5VPlyTcvCyudW
5ksI/mdQsXbWvg6a9zu1oZcuBiAMB2B7ChVkcr/xWP4qPYhNEL5yiHpsvdA8/zloW6lxtZtsuM5H
IbbELxRqyYvp0n8k16aKzXfJvf+y8VL+KjT8HJI9qqaYUCpU8Zb+O09YXWrmNZ+48ftvxMlEK1HH
JLJjitEE+nM/VmkZaL+caPuv7R7AJUQFCnUWasTKz876P4cdlXdz0LQBiV138uXk+NmjiVM1RhiV
JSdyXXbxlTIaZ1pAfSzHoSOHt3uYWemqSmby0RxrhFedB9UfkicB/j7e8TkZM53msCKz2qqnpxv2
KJsAHdlc1C1b2KMWtMfMbw/EYKcsKe8gvRUslAQIFPlMIGoh7FJEJW4VjXKRPd1vrzbe+AFVUcPe
L4OxSzVG/zoevdKg32kxNNYkbNevdGnUg8FqSPVo4Y0vJlzMA4uevncz8jsBFPICr8bVpU7Ast4S
y6HJdc1KMDGWa9xp8iXDszl6Sc2FzO4uY8tyTC5QYf69LhD37x+7bHHaaTHyjz0y1MdC5FHWrwni
+2KasndCuZ8FKMtUOxpJwy9XWPvtUA/6kXPSnLKTVaLYZ9UzrncsjsUqFh2+WHEt3sVEI0yXKHkJ
sywCk5W4MP0QouAAVcVS9j9/iMp64DcC39/NETz8qP9AsXLby9AV/7zr5Yua9kdNukyL+8xq4p45
4nLLtmUZtMaXdWACp7LeHenX275Ont+/r4L+0wj98zr8efyHp647KUZdZloJJyJbD+5hWUXFXHbI
GGElIny6wmOZrRXf2gt7ruInAtcn/GrChNZEwtLcYb9E4ju/eYSJYWoURuG7f46EezVhiYGHcgH1
lKg+QsPZsWC1dtkiYokW0dENr5YdZU8TQyzEheFNxuo5Ys2QzoX9EgQZf3ad3/nRwgp62orrJxzd
e1FVycaYNnez/X5Ve5+fwl8lvKTii40PBRXhgL85xG15bN+EIw/rnOYLNIZwAC7QwQHiRwQIWJgv
2LPObVGFH7mYuqgSEI85fl5+BV9f1Cm4U5SQ/ob2jkMXq7FBUsclxqBJdlvmHPanjwNywxGauvfX
JOB+o2Hee6PFhSORhYTRWwR2U0fy9jMmKXcm3OrCqM9ayN3PZnvx/zJrzMXrzJ3MePXrdbznY154
ee+97ifCHytOyAXLaMoKSGFJIhz9wu98wlZoR5QXnGN8ZeaunUu82O+EX/A6fn2vhTORhQ46R4Rd
E9SG1DuQBv5PBi2sX4rzZjhvL2+ad/VBcgrIYigF4s8p2zBlC7+fOCv5OCCzg9XRyPm4LZ9r7EDi
5ezCI9nFxsfC6034BmWmdQG+InCOZ4hyHdxM4ScC3ewLOwRPmNcvunW3ugDHKlcNHTaV/WDj6FO8
Xy+AqTnyJWKxAPvR9C+fwueF1uZFvLM2yl5uWxN/VUteovhZNq8kISekROT0U+H8CtbbZefxLDvS
SlibWiaTbieOjWvZP5Ejj0nvNt5o3tub7IqPII5ZLJlyYmGYGn1nn3OGdk9AR+9OtqX7vK3ehh0/
kABXYRPc/fuR/LvkzYgwApBGkAXDAXPvnyNC2Rrg9iQFjIzMRHQlhdtYayPCHM9zbdhn151sLQVb
pqzGIwpBOZIzmSCHG5bIa+IY3cVT0TvkjKODBaq6QEKCcS5DmECu0v1Vzp9G/eqX9yxqoo+jiIB4
oAcQhC/zoWaa1Wp/sy5yMVW4dBLDKtyH3tEr1Eg8w9Uh1JlQk7vlNEfLt8+OlRIRVMZdM7Mu8fHO
4s2YHvPFoE2udCnPOHcya43T6qWugn+/VeWv7ag4vUz2tL9UQzV+Gq3/me+1c1FY+hluTlKvW/kV
+v6wvWuY0KmGycsUU8UoJbrot1Nk/x/HtWVL1qGgAVy1lYdTpBen0kZ2gtIkLqnYEBSzKKO7m5bf
YiBUWDO/wfkGfQobdYroNMxwRkGji6mPAjGeWPMUUz7sOoi3NX4AbSawYaj+txmrfUxIFJSezqE0
O27xFM3tyWUDmbNetBtlRqbnrN1cNpCqd/f9eWp7apjHF54ZngbvwHK7B4JWbMqn/rl9Nufy//dy
Ern3fz/8Qw1AkbrmrF5hgtlKfGQVK3ndwExwccSkz20uljuWtGR1AuOb2O/slv22ChCdoodblLdg
aZasAb029IfHyqizm3JpRgXK4BZoBZwc1JzKFq0Ggk0hwlTwtiWRGVleoOO5hJmBSVWQ99B+kxJI
0spYRBtffDFWiUDKf9+YP0SZxzcI9BJgHQtvXZEfbpDLMW3krr+kT7M9IRwEp4k6R+Vfwmw8m/lr
m2F7Hb2zl/1af1QpW2jdxTfi4vilYngK4CZSR/tlffC3GoYLB61P3LYjSyUs4M/ByJS6s5yq3LUz
OUYgvafpwTO9UJ5F0ueTtD5sykU6qbZJ4d52Qh59wHdJ/Ma6+qzXt/k9Kjfas/JOJ2CmLkuFKrSF
HDr5IOc82WtMR6Q6NSFkks/DRJ+e+FfekjuKMaN/rp/Vucq9OLyMti0+NcV0mq/8Ndto0ee/z/1f
Tgzr4WM+rILk1k6v5WC085RCDqQKlhc7FA6st871rJ5lF7/tvPxdrmOSsro3eTsy3PstuCau/EyA
hvbbXkgXB/zrZjBpvBo2o4UiP9ytlimd9YvNsrCrZOzVNuvQvFsq2vXlPFju7frUWUV0ach1NQn8
nAzGAYmjms1U9XXQ3L7HSmccsqhK2AJjeext+kakO9CrU61j1AznWGNi0CyBjZBfRnoeZqif24J9
CpGOdngm9a9CyhacZJZ95hWZJPk/M7N6SYpVqjCpM/00FQXL0+rcYoI3esLe3cL4rCqyRu0+d3kG
F6fUjOumdy8XltD32lU0JSi59kUKL/12CGxZ8u07dJXTfXpCzzTKSbk9lkGdv1mN7ebcMdl9fmuV
sap/CdNJCozuJH2N6ldtmNGSb2QaB/nrufo6NM20x4Jxn2Ua8BQ9IGhHDONFayxuo8LXrlqYphQK
qxlcQZULnWk0+s+7TgfzTzS9Snhali7TE9bnU3w4a8G9xdnXvg6kQCo9to72SMJDJN3NCZIjvN7d
VJPh22X1ptLpHt2oMaefF9XcSzIwE6omyd34uPStb+KMr8hkyLfnqkfqB7DGthEQ3h1p0o2qRa7a
joGPOMuGuWVU82ZQ4uKCGz4ho7IZQqm8jXV1KanyL7uwn9nu8T6zcPhwqxlsxsyHG7/N9VovE7T1
lU/n4BW0ISaJEqV778225FHGECuDdN2I1iGl72xux4hpEwg+NZVqkhA8wcQg7MlHQxSf1vAgMAhQ
RIpZBdA3JjGe4FRq9Ptsmy0T8p/rXz6C+tcG/qE5/LC9G+VqJ5mXkza5qbh1uVV6UuLK09U1T8R7
5HRWKiApaJ2VGwwTNJwGPqtaeCOVealOEoNnAFH4gU2FjVdY+w0g/esbFDPTf1YcktafTm2Zj9Ya
fFhsupPhOVsdV+VzAnatjLOFPcdEuzzuDtOjb0X/Htpguv8fQwlBl9QbiLwcydbD4fvSUhJTOZ6n
wuWq44pQoNb3sQK5HysFbJa7k29vu2KOP2Z1M0i51vA/aB/SQsKVCl+vIiH6PjWmFxyUHYz2jIon
VEpcjtX2gk3iMpcW9uq0JVV2ety18YEljoXr4Yql5vJ2ogjf77BrzIWt3KAxVTFnCEt3Ed6nAz/p
/HJds5XBO1HSMKdddXkjf1vb91T+34SdI3vL3vC8LbIdpomdtdEW1gbX7O5KiZI+jE6kKl9skkKV
IF9hNrxNOjj+pk+oVVgSyMnemW5gH9I4Anb0XEJxnnfS2JyfZrikn2+TErtNsoaftSxn3ewW5T8W
HJEqXBNRqs/ldRsL2+5hKr7MmT3ryPmzFuJz0g1aSQtSyT6O6+O6WB8nLQXT6RFrfrMcIivECRsK
S6ig3VwDwufj0/LAVzUtOCnGBH89k4w2sXiFxusMTAn8RpyTm5d3BEs6gK5H49dZhiiBUn+ENMHf
z+hTxcLnBFYrqCLFFdinAW4xPGN888gWggvEYol+dkcfXmBRcM6G+phetLOkJh7SQKODqrOfIwbB
bWn8It3jm8m7YRckvkRAgjD9HGHZ7Eps/PjlvSAqJ+oy2erL8v1GlvRcubgN7rIRDY+v5MVepvR2
18LFoveENjuj9fGrJPx82T13zc+yoYA+CT6A7vcrdT4QQkCBEJ49jWqU7+NyM9hj41kCB7NoUQm0
X8Wqf6o2V+IBrkQMH9iqz7vpeZmGqA6XxTxDnoVNOF1nBBufMdoYYb5BoHAFdNDPMqS843atTAdu
5HR9Krij822xJuJFeIhbvuRZt2EdGF5j1uDzc+FY+5kd0xRZalMsOghC7XHDzatNCehrgCMY03be
8OJ6flnXc+7kqAh5Pp7JRMS1a7pAp83oylXtnzTsQPXg3Ay3eK2/roKr9Xx/vz79mIL5sBkNlePr
/RmgwqK7u5wWfZy+Fk/JSzEbzTl3sypsfSWuMe9KgRZn0T1moxWkEYJBNTr/KBSqyWgurQtxG4Uw
mxYchDw41rNE0QYFG4Zj4eTzH9rJDp8BBcZIWHulWIptUK7LdIkVgvZyiyktwwe5ZA9BaPNWWmVb
YkdF/gXd4o8Sms8VSI8VW1Tok4+Wvfz8rsYpfmK+cc3rYIviJeZYd+e0bqdHkVQp/iJZ3G2nxjC2
KKbCFIcWa1eQbbs676zVPT7MRyvxh9dpPs/neOigPPbR1R/AF6iTkg3t6rIQMMU8vIM+4iE1J6QO
QifoZu1CcBaLD+uNjPf5bdrN7ZCMZF5JVt2CYHASkbFw4gVOT2OR3qGTHJHTWKa77RDyR0VBWO74
UU/qBGvYJmMndMQOdtwII/0aG3NOHrjE6GDjaRFuY+mlf5ZOAXlo0jJ/Ml6kKeHq/KtjEQVaSlKH
NKVPF+PCYdywnU8Cxp9/LMqxBq+MHdnIHJ+IAR/mZkKfVudNa2/NulrXS7KW1v225b/AWt7ogayv
GNRo+1+X3fz62W/VZHxdttvr8rosK6dZazy3a2XWrBu+09oN82GesJI+TBATtGg01lVcy+4R7tdC
eJ9xKcwuWN/Ocb3p7fHGwd5ZuAX7GhUaoB7KE0F4oBu51F6KX3IvxEbvcb0xIjbtZypi9/3Q1pC6
tmyKMivndvt0b2Mp+wZD/au69Gcz/ddhhByObgJq18f2RT/Yx1PfkeNRU4C8zOuVcOVBhP3up+o4
/agc5n3n3xPt35/MRMsKupkZFpm5/PDJuivLuuZokOrUxNrh5Mlsg2odziMW+X8fSRfNlz8/nWlr
VBEARaPK5Hd/LijyIjurR53a+ShEBz49MWueludtNz0tE2ZlBc6rNDdLZD9g3ILLUzfZAsoX8hLR
RqPrWfNwVfM+GnD6lYIOsjxu+nd7/qvDXexZ/3ynYsfNJRhRFdKUxyp/T5pRWo26y7QtPBW5+uXA
TuJ89xqW+spTkkveBbTs0RtyZJnDjEK4Z4JJ0yCZ9TEbkAQdBIJ0GWEiylaNrvCtGfjOj7L5Jej2
b40hPQgdeavFKhgN5WMJSz7Jl7Q73i7Ta/OW5ES1khI8VjQKRFjovDLjWX/693X8HwH+8fQY9Nd0
UyXuQ37E+F569TLcz/ptW8Gco9UPHg8OQSAh22viK7I8GL6stsg/kiP9FfPqmWyEtHAbarhkXyiz
jMjoU0Tk20h1M9yw9MsJy6RX1yBBwK3UOtolvMM+yybMq9dVy1r9HCa6ezuhJh7LG7o793e29NfX
BAcEKLpn1FZd5txm8HzScYGPcqw/jTIC17wr64a725mxTU9kLX/eFNKvxs1bHhMs96RvyTlOJmpI
NvRH9nJYK9iblrXCR0Hg1b9gcw5vnwNroYyWNWnObAUbeuOWJ72n7N7Gp+96ah48jbLm1/B0hIu2
YAOBbWu0Er0xwjvh12G78Zip9ByLjdufx/fWPaEXGETUDMziw3pk8KacIwJNwpE3CgFgCK4MU0jC
ivNseG1oSQsLnadkwTFzjJPLzjXVo0vpqeseS8rJrZ/tsI/ur5mfGkHPAJs7cGAkn80jAY0tJVdE
XEikpmd0N8xSenBbY7L65eb4+yG3rP/eGw8lMzaIxvVwkaRtg56yCL7GBvpBlMsBU/Qvx/pr6GIH
Re2WxiulW50n9s/xRM7Lw0lPNJyddzpheIUqpBMqhXBiOP/9qdS/BoSHQz3sN6vkfOxuij7aDnRC
rgN2EbTY8DuPY/owBzd9IrJrxyZyjyskr8EQUm5b9CFOjslvM5HYF/7x8P28FcpbSOyZKB7r7FdD
zhQ1aeqViXLqRmyrQ680z51r6ZCpeGKoPEUNv7ILwWS+MxLfZI3njQhYPeBHddEio/W2br5JUQEJ
+snBz0UgZwHgFdTEvL+NLQSBukcemlSHTYU51sWvdqbJNAQZaCgaDOxSW1wfWxV3lBSP7pGEmtDw
E/heua8iNq5c+eCa11UpRzmUKXMtN/sRydmIlpjZ0eryBD6Z639fpp9i6J/nhuqMjdpfVvCsjB4H
w+vRrtDMIyc3PlrbMZGO+F3l8vQ378O7ymdgc0cRV0NW6mBLZOHPahtBCEz1jHwTkIEAKi9uy3lA
HnXyzJBOZgHGlAZFFOav6lS9IOizfssa/LtuBg+fQoZBhd2iF6E/bHYPjWJ3fZmqywH1TqlMFQVL
FhgcfX08ZuTLxlIdDyA4M/QuJtmal+2VYsHBOyGcBoHqH/ErehLQ99YfGhhM+r4mQcYYPdf9Zsg2
UnP0m+EUtzUNd9I7gpPyZkFDnRafkkmQ8bQ4R5o5hQNfm+6/r4mGKuHxjmWKMnS28RSyRaLIQ1FQ
LUuz70Y5cAvffroh9KwgxokSTcWuXKDbuqj8rMhRMynhmDRcy6iZltE5UuHKdXS7TK/xydyDKyck
ose1GXdTgNdiRyqqPinSi8qn8Px+DbVt5evsVZvIQOiCjjM4LBP0XLkj4mh6EGE4g0aRxFcdmp5M
kp+5GuB4zU2E+eTWL8y4mIsDEOsWXN4UTjhrFVofM3N1iMS7L6cqTcIpynf+QByZMNxvOThE5qyP
T7xpm+OLUDiDfqruWD5uWNKANLf0VSCzusdOmXb03RdFKOv57B8pT5SfCPe5cFOmxobXolHjsHKM
Z4XgQjWABsKXHjfs81TeBC5y/l/2LL/0WzIHIbuVh7FQjzfvpwUJhMHo3QhHfr9uA41uDIsrFNP3
CTp4ZZL7WojkIlD1cRtYofazA09jauMCWlcH/yMxQ6cJEC/rn1UIF25G/SfkezZHfpb4+TDmOChp
QhBh2K8BvevHwoI4L2bDREQMcbBNEokXAWRmcy/yDZtJEwo5FckJH7VvIjBn008g0QXuM/QCKjTH
0PJFLBHOeJFaNDyfJAcaVebwI2LKL+x2KQxbk9tM7F6tMKP4MEQKG8Vxs23nNa3lKdQAhdJPs82X
lzmZyPTgp7B9ESREhGjFl3k2B9pvoznbd8QngjGDj4B+V3xZgKJNjyjsgvL4hRvkFh8hagDDmGOK
5RaWQim0ZyNirqcnKioHBNyoM09TdUWyLQUWm7zInFqU+DeZofBNZrfYXJ2n1kLaJDNmjpoRdnGL
6WdRf8m4o0+8zeN9fGY5DOxB3PoQjacH4ByXOepiWt+QrlwsK65Km0dAd7iYz4IgZDk69Y8WZkbr
X/dNrCBNFwWTEdmRKrVNHBDQUDo4UgPyOpgPobDKUJ7/ptaJcn5xjNLcP0a03yKd/ykAcwxkSY+z
6fHC0ubwrZBCZXlmlCG5v3zheBYxVq7IrRQg1TTIn49BhaWBIKvoHiADKflmgRCTUMejSYDQqf40
ueuoiATco/YFcJeazNs9+DlGGqXROTyH6ZRIYT/xRXu/nOiR+WnMmxD9oCkOCrdEkBzLEFReBKGI
2nZYxH1QhGdEhwd/4KbkHsIGcCcQkzo0B8swJAjK0v8isABX8K5HHreqyLdCzPghTk8VFlMrEO8x
QW5IaKIXbuLmh5Iqs8dG7I/kHEth9Z1yHZhpxwJOwlv+tmb3QKJXyZ2ccI5Kor1sTBOCqCsIx5xX
7wqJOn0dJgdfpHZxvXgHrWCc0KU/vsAqdps5AVuonZFAozgYwJCI/r1gpBokhZqb/iOb1vuKq6ay
0xXd/4oG/v+o+LBgQZjICLlT5IhY9Hk9tS838wW6JIPfyk/jylvxAQzKmbIZ4gPWJi+aN1c88dms
QApG/K34/Qhnwp3FrP5RcKlEIikOk4BsNq4yMEhOPZzkYqx+pgEZylz5d7BM2DtEoFlGyY4hgSe3
3JzBrqtg13WI7qVvAOyUv7RQpmnKSJTzLWL8OMZpfPCTpXjZFRj89bWItZBc9CIGpgnaxz8wNEDT
+LntjxEZpwBi2DxMaSQfx6gMYvSs3HPChFF5DV8l4PA0FoRr3B5OQsEQdB/AX+H8sKPmh2tnc2sS
B4SHOCpmxQy7D9eG5XhIGe8IhbH06p9nSdzzkvMFYnwmhi+FLy0E3gmr9OcNC8S8GNvQVIs+W8xf
1TPiKBHWMEhJ7+oXnWCqcpGGqwMxCQTU29x8EwMVA5EAolaUWLWp9f8IO9PmVNGuC/8iqhhk+uoA
iOKcxOQLlZFBREVA8dc/1zZv1dsnp6tTdk5ncIB72Pce1l7L29GlpZEzzSaXWU4Rn2HjRMAkSucM
AdJIYmFhQ1dYvtZQm9kDJIpQKoDHk9iYqMgjMokDYIdzBGjeb4xJMk5pSv7KwJKzVHd8NWw6bC2c
zsYujNf3kQRFPnWjmmQcHBdNX162m1IeY1MmkO/c/G6eDfT5yOv1F+YLWVaekEDmk0z1Nb0rOHBh
RjdPHapjfuAijqa8tvtQPmMPlK7s6RuXewwgp5gfg2JCH4wzNWblkzkTotUjTEHmiozs9Aomd0Gf
06x+yh7qJwDFNOI4zzsqtb18SA4WqtWaXK2ZD9q32CQlm31azwWUewt4y4BhP9ir4xM/2yuNogkt
kysSvNYzT3Vn1kL+t7Kes6h+yx6AcViUdAffmd03OBNhR3xo30jyvkmqN76GUKHSQ7iQhfIUP0NJ
T46SCyIzzJqKlJV14QrcWf22e6jplxruIk6653zNKZXP0VU58zQYVXfLw7XPotjD6rskgQq3Ikfl
M4faWzzmnPzknW0A27enAxllKG5pT+ONFhU0fivEexbVU81DvoOR9tl65tINEnnngUoLDmnqy2WA
0MsKKj0kZ2YkXJ9kGLKIh9xmDK2PyZ9KtZ9ECYVsaqYEz7S8xVM2cjxNMK0AB1YVRlV2eRWIqXVo
gOJDGUj5ZF4sT7HJ55LVnYkVbidtf/zJh+8G2kxsA+8aM6/FxJipC2PmTO1bv3jSF8DlZz0+Trif
4mm3KCbqOJ7KdcjTnSn65Reuh3+KSbfoUOTqbaxpDtIaoqg6rMM4uGgss2QqhFEZvzKjlkYqAmmO
GdoEQZDw7DpsQztKOLyuvCL2ClLLZ0/zpUdJLAbh+BnHvU9Gl3zMDPD2ygCHbWHzVK8kbwGwH3Ja
q0B9nkIahK1uBGM4XeSPSTOwIxDgAlvh3xM9TpRI57cZKukKl2mBLG+e1YU26xYOau79I3g3UgAL
eRir8qnOBy5dEE+97zli+uDIeq6fjlh3ZJ9Y4s5zvBBG4dyhQ0N7054gNCYogRb5OL9QdOqiwxK9
+8gG7UHxatJEzQM93RggyEnnLKmlLKx95CwshUXbPlGeiBf5PIffU6iVa7D9B/GcJsCTOJH8DXR9
6CmJT5fOebKzkNXWY4ZkTtigt/5x3z+RPJ50825xXXXoSMVTWQH2TJ5yWWRTlR0fmQxKMrWj/BF+
fZSG1j2k6efFY/VlLmXYDP7tCmwINAn6XJ2j+hnRzrQ0l92W0RYQkLt05skm2eSv/KJ4pLcRUgte
mNIWKUx0wjPXpqi98wY2L+7xM+QMkR2lj9lUn8uSSORqkilZGXdQgiqgv3JiTcf62C8mCGmf8SZs
7lAW7y7qjeMg4zBxozY8BnRQVpMKrlcaOKFXhcVw7CyockTZkgJPOpfnO9OWZs6KwjuLUPO/ywBG
eOIkpTMFSbvzhxIKqzHMVBzOXUAnn8hkdpTu9h6eBNibllMaXkYYKIITz4QJkbYAASnqHkzqir9b
yBlsgAU0eJOapN2AtFAVpUup8cHeQfuffHekqOBMzFeFM7sIejQ1H+aHdRGWYQH1XhHCf1yj0tmb
FLAg76gnXu46nXR3jfl+4uaQntFIQONSMfgSuZ01cju1LyTp1Wp/JHEBnd/kMlbCin1Sz2DZgS3v
67AAkqcoo2p2aAVlSFcNVZg9xKunzZHyzG6xR96al2SQeg4OdN/O8lW+EmZWZyvf7Tf5KkNyaaXR
x7FSlm46SMxRMWumxXV4mfZaCjsUORQAXdfkXgCVIolUN4oRmyF0IHKjcELxxEK2jG4Kih6cMHeq
VCmmCNlbyShYcLye5lBRUDU4zCVpxi+vkGhfyd+iUVlHUGkcEXKkuamm0MIIMuIC/XQYfcqBPvUV
WOTyMA+rh2O0w3qDHZWUG0qln8kcamp91E12PaRM1ckJTOkLz4IaWxxH8alAWq0p/ETxLIe4uWDG
ekwEsm1e6jdBw3SAFcX26MExukwgvWFi0jBdivjpEeErCfno2eInqOp4/rdaailrgK7Q7olW0kGK
A0h3Cfp3UbKGHBmSy+rhAI3JEk606Ir/tIYpOkqUYf0glIGgGj8LWqQgv66gztYZvQNgJRYOJZWT
MAi+yP8T6NZ3g8O8/bwT0lK4OsxPwO80FFY+z7vBESzZsljWD/qbBdJxbuGLRiqM3c4MWuggn/aW
xXTf9ettDx7N74KzlNX3E+PZ5El5lEfODMbcNKLze6JMzmETSgzlRPqy3cJ1SdepRYc/oGJ92VAc
3080o2/zBudQnUkTXDl1Ke9DtUTd393mC3trb3crYV0+60gz2du0R5KHNI8aXE5UQy+P2Ypm9scO
kEw2SFZnavsWQl3z06M7d+d66M73j/HSnqth2vbLqUGXAqGaS+cKQbYE3nR6hioX83+XAwbhMOnN
3A1f1MusmTNLoz1dpA9U6C2MPde7kJlXQIsy/RDxrmxady0U9gZw8rrPEERRhcOlQf3jSaFReDfI
4LmG7rpAleUBHmKHFtuBggTIGsqh7jZ07x2zAjG3gK9Yo3NAdybrizdPMd9cAhTEK3NsgSKIZ81b
8UBJhEuKrNGkgQnSnPegAxXteoe8RidyrpK+oP5M7OnSPicgB2Lle9//o7k9A8F+pPNVKtNaJQNX
7PmNsbXfs1m6cZbOUmLaS0goPFGgBD9MyveGNkxJMI5vtLjKsAiVchEVzDk9o+hjxWFCnqOl4Cxc
2u7kENoBj4mJZ42fdHlo6DImWDD5LWxhw3aOHtka0RmvgOlV1LNcMh1yBp6j76yDssIzDy6+vOt1
Ko98YW4FhdpOT0CH6eJ/TFZHMkFnVI/z+T7CI5IzQDyk3lh5dV97w3g8vhGNiMXXyDBQ3SbtQSsd
qluQB0jhvh7bsJ7ds0KScWq94YF8lLHWfVLc2853Bnp0CE5BivpxGmK293NRCaGikPYtDpGwjCSF
JcwJBdmhaqrQlcPIS3arnMqKPjxmrE/SEPHyGyDgenw6OayEhIiEUUCMCS6PRK0iBy3BFjV6/8KD
UIJ5ZXR9kraWX5K0ksm2SHI4XzUoFar7pEyysCQpRDELZvLjPa8Go1RIcy6ts6UvZ4JwoF6QgRAQ
VbqgK5xhpKdidZs63HQx7iFrPcHkcpxxXgQIO49tUmjmGEGtWR4KbqXlL5WvyjGF6RTkCmIj/onC
9Yls+IF/AefDqpl4EEtMThORjzgECtihNEpZLfb4AnM/p6dQ+MvbdMF+rk4anqL6cq3usAkOE9WH
DDcDvLMHTME8IzqfBdpU1gBjO4e6dCuI5DslbARGYZkswWJAU95FHVIbXVTPIYmaXTfatDj2JXvk
INfdYYlqz8LqukhQyydaoyKy3vLwGKkBTDVpiMw1em5HkpDkCoux6t/Qr0u8o7/3wCIQVF/mx5Xl
pYEDeIuDRacKAP2jL7fDKaLLWtCB5crOyJBtgGpUdLAlLZnM0/tgyYDhLwx5Id1qwPlCuXtJQ5F/
fJHkYk1OSMAkp1UcSppQkoSAxYC0hbVXe/YGJRMmlONCjv4zr668JiQ96SdkBWigJJXoLK2Qvldf
3k1yTw65WLKr8ABIjkjjfILI7p4vkrZ/uEi5ygJZbnKxnE9chX/c1p5CZnYoA3VhKeVZv3xXAtC2
X3RyscYycCX7EK1TwucTEbIAlY/zxk+3CPCyuMn94saTKwUzVTFxh5kNoVJD7nHHqyqSi/iupBIm
F6ThAN+zG6yw3KBInS52WC4yZzRKtP0eSrnkaJkxc0it7+kDdsbz/b4PnKe3ee1JktYaGSxUfv92
eGv4P6fPFIp3URWXp8vBjIYajevO6Ax0ykGHnJ9mO29HWgW8DS3r0tau+tf3dOwMlkRhnNwZDlYa
FjTaIScEOQPs0hA3iAnQJ9T29IlMYQ6jQ4tbUeCmULYmX5RCMqnjrpzXIP8c4CBOcPWF8r2doRd0
9c3Xk9eN5QG0ODh/iGuSBymPErGpu0SPhzsKA98B4QlY0C6e+o60hCRzFL9H+g/qYyS6ycQNJTln
E9r1SNYRMJHOucCZQA4KHgrUd6DG5cmSHTgiCyXsu5KlzcjwWWTKEh/NE2L948h+kYRAMj6RWTm+
1XcRe0TtE9K9bRBjQc++/SRsH/FGrJOIr2WjNpC3QTgLJhWuiJEUASIxNTaij4kHnAHgBupKLDeB
s1yQ4AKyBdO3XK0wNkvT7sWTV4sSvcD+r6PTtB5BxDbsrSt+b4S61yPD6KIWxKE4zRgM09e3JDnv
ykHNELUyxJMIweH0jWEZOI/oRYKsAG/Ix31h8zUTd1xhuRAFDPOlxSrH69SHDpNv0y97pJUMU195
LmRuQHD9ki3XfOVQwYVdWLMgqnfVT77S+7o747nleHonAJsYkhSGmhzcW0ODuuv2XTvgOAV1R0q5
osWfNzDn2juQPMT7pMEfF+hGLxjgm+rdelB9oBKYPsWrn6XxT6oM+ZTt3gNqzKulCuBEVzgCcgol
xhqeTB8hFAobNU39rXflAacFW+OIGKrIlDbAX+UB2YaIIt6eU/8UnKB5iP0sIEGHJh5ab6IwSQ4P
MmFP8uJshw0K5dg6oUyGvcFvxCrD/uCOY6IuYGqUOr8fsNyJJT9PzLE5pqnf4eJhK+RSY7y3ckoh
Y6qmAymjyCDsZtlsP7s8CgU1uXoOGycU8W6N1JhJgzNFIO5a9/d4LexjSceL30EaHgA2BBGnUfbK
sYePk+I000q6hc6ADd7RrjaGAoMus0C/IV1iYQ0OEKhbo92T1H1QfT195WO4stFxwa0SoHDrxQ/y
KaTzx/HLmca7pugHh6fD25n7g4hFTKr4/WrgvO0YDDnTe8wvV5ePMzqW4EfKOUgpgALhuaMb4XKv
h9oWO+d5h1epJOnczmF0fVawStB2U5e4H3Bya+b88AWbEvaVopazZHgoJ09TZrni1uGA8IfcMrcn
S7bh44WPG20FwJX7Ps0XLUZd9SsPlwx6FKmNUeSn0BBHF9IkDIzEGxJxlMxc7uMyjsotxNAcxPSF
s5ILMLDMFbwRHauZUhk0zgyj4p0ZdFnofCdVbY6UykWWssPu9iBaiMwxpyMRpjSecHAzRnLq6cSh
tU9Q5l39GzJpJw+WeOhypFse+MUEmNqOEz4P17L/vo998Z4Kouoe4a016fEgCpkXISBn4HQCdGvN
IfEHLCXzMiqRuDipuBO4xA6iGyzMSQJ6riQwARJ7CVSCJm5X3GVjwao4wSAlF3uuiZ72+CzSGtNh
/w8jxBsYikZiZl5RRtlcxYuTQ1id0JNEVLiUb/NQhwIon4Ebn50gzR9Bxcjp0HyvOdkF+Wd+Z62q
8KWk0ikP2tFHaXR9PgdSfbwwQDuqWn1ZSzA9rnbvxSh+KkbcJbdAL23/cBseUTcOBmtl2DyheIfv
Yd87WC+jZCWEJC2Ogaw32qOwq7wPj/aTmLRicJN3OXK4gQm7NaDLAR1OHcN3fkuG65ItfPRF1lNO
OPCGFLWR3p1/MQVMIM1MCkMkD3hCZDODDfTb5+4XWIVm/2ttGJC3qkIfTROR+qPwvWuV7OKURrtR
fSXovdQeSG7VN+blVpwexYuvffBXW42AbCCORxwpa1wvcR1KgfXjw8h32ayaGu+9UGWZQ22Mh4PV
FqOjzGUHXEKx4OrdfvIvC1wWuo41PY3U0F23NJfJPmk93o5ndgThELWcZFsf+Uscte/OSxciC8Hm
zVEgEFMG+yI++90h4pMo50UxD9wrWEbiB7HWGRQuX/JRBTuqooZ998S4DbEyYhXFFgCG9lR7kPLr
FhcKTwpxJW60nErjAiDVGeIBSB4kmEr5XqXMCNRKNNtkh8OaI2XwatqBScFsQBHDYhPrCuNIKPZV
3DzlHutet8XY5jvMEAY/AchuEpnJg/Zor8aZJHqCp4ee6EcK0eVGXGzHl1gAjB5/MCD/FKPcw3+U
OEKK5Mpc6vJSnu6ILjhXMKsOuthygXIxOlpIhGQcWvxRivrpxqJfA2IfQpVibBBUig3t+d/3g2IB
zniKe30IxO0vsej6i8UxItGC+bGDi9/csJk4W4kY2Hey5TDOrFu/wPWVB2EIZgi3jmPI5iDaP7Hp
zXIgez/F7okNlYAZ0zs1CGM4Be92QaI4iwPTGnEAS2lfPEc+TMweXuM9yks5lMVkp372ZozFPB5g
pSGEYbmKC25FSsA9yySMOVwc/0odZgYAgKDO4FBrCUgdwvHeV7rQCStrpkKOOW5pCj/sE+1F95sV
gysLXuISlSUo6AMFX/yOd2XDg/FnYat+70V/kfUEpfPMeUlZadq42HYVZezkq/a0OT1Dci8Sgsqw
yZeJ9W+wRPmnMlYnHYRPF0kR8pu74fOwc8HRx+jRXklyizQW+m+ZB5SYEb8EDmQ5uMkwD/EdkQH9
Jww+lp/M4x52PlgZUMnk+eOcSUijwr9nLGSqAB9jisXhhs4sjy78SrIW+AwL8RvkT3Ip8kr56/2B
CeNs4RMuXKCcMMpYLBj5zHGMuhOFenPc8GIOpg++Yw7JTsMWJrNqMPvGeP8mZhKlD7kvrPj3mx15
i+/4queDR2UeCpj0mAyZPB3fDB16jEqCU3QLKNsAUOVfdKUFXeI+7ckSEK6MeqOaDdF98RrYLXBq
6Cq55/G+9wCxM5V2NkLMprDCGHRIdY/Ya/5lGbCHxeoIzkN2gYTwYtYI7FgI4sth4+/W5nvHsOmE
yOw4rkDJnF4Jgc77oVxu86XQ11Gy9UGr8BYxzRWicHzCqxOBbEmlCGBEtI61qcH3Eoe1pE1Evnw3
wx89wCvGTdNlMwcZQ4wHwS48NRw884akGZc4vnwJU2TCSs7o2AbPokGQ3qdkCUEBgL/RcQ3/LxV3
qXdTql9c8GY9qpT0AgAXoBAJTCDM4VSmFEkBV7oCnPl+DGLRO0wlt27wO9XLX6WITwH/3QSmEXYZ
pDjEAF82B2/sEurISzrvRIFnT6AjdVuTAumRYCfzO6UPn8AElMAdQgKVGS3I8fjgG29ShLcAK0ip
i6I2tQKKVzVXKr+qg964IF4gouG1LRO+u/ZXyJtTdinAGwiOJYFMgdJvEjqUlL/frQpW3bMFxWFG
fV9iJsFIfGMOiH9JfJlYzdMjs8GEw99GQofP46o1wjLYlCg8NM/lPUzjoiJ7RF2d5okCvyCgOsHX
dwFe8/X1LWy/dhuRVBV6A9c/ja33NoTl8YgCNo0rXDaMEG0gRT1KgNK6I9FaPUEZh2s7jvYcaxTP
BTCCDotPEDeSNb0j1hYgTuFJtTsJc28f6ajG8npBnBwnzgfXxQjJGH1jHXa8WEZOQky5akGDdHiM
vKt82RBOCmxAoBHQRt2HxmRy5DvwH5TOmmdagYPuGVDE+BhA6XRdSRXy/CyxqCwWg/GRULAMaP8B
ywH+IATdQZAn8asbcQtwZu6mF1F0DZXo4sEbCQLmFlLV1mCEYpVxWXzqfYlI/uyMTpVAWo4julAo
DnFBMGP59ossUIEYHASkIoiP8BsFcaJmPjtvec327KkEw7GsY6aabTW0PYNHyVZUHxNhqGRTQXni
y7DL1DbbewWeweYNiKL5NMqnIEI0UFEZd6euDXoOJe525qavrplitPNkJUtNtjemPmWP4o92IlAL
WQUyevTfBdwb/5cZtFn6MfdlnIHa3phWUsq8hywKbjOQn2Q6bquzpzzI39mIdOOrVJlAiXxKReK7
LoGbLNrB6ORqhOR7D2o9DHoeloTdPcToTF77vc/ko9Vx/iSXJLNvQfZVg+zKfHeWfUrz1gFNM2zA
BFQ2dUZuGpgVa8HayFzLbF8FgSFqYvz25jtTEAPcB0RJLzJLJbCjhBHU2Exc9qv2cuT+BQkkHylL
EOwQi3oXUeavJvJmoDeYBmn6LLFS9lxMqfhbaHVw4kseTHRqtSFIq5k4g5hjXB5jeGWzs13Yc9+r
O4GrQJqgBEsiTY+wp5GAov2NW5APl10rS1rmUjAl8sVzo5rXy6xxg+RPZNnJQpG1dbuvMFmrYvzS
R6rcQ7kRVnZwxhLIu31jbGShyvxIH6p8SQuUjTm8yO94DqPM+9NUxdI2fOU4QEMJu6lEu3HnQYeA
QTSB9IhooOGnMw1eNNWDzUQspAwbmm5PoswoOwReOf4vGksGhXKNh74FWjM9YFAkeWKGJFYg2VX8
Gl1onaymVLdyAESWJ/Wy3cKkBCplT8WH4QPJZ5OrFaN95j3Kmeqdx2hS8xqpbBYg00W3XbIqDuVP
Y2Q+CgNKjnjYPbUFLzdvRVFz1fNukKWYXz1PoeSKprqktW5gmATT1kxPrNzDxuUzu6kQnOwWPJlr
5TkiPXcb0SnCsXDP/yAtbSMyzc/j6+gMw57k0GQxNxuNn4WM5crN3fhefitfbrjnDQUU1aFUKwLZ
gKue989p0EEhxkBwyZIgPQCuOkgZb3iCEsaiDqwPYaMk0kU2m1kARAfsRk41gwvvppC8kP1ufZif
fVRlKP+Jl0RtQBLAxG/i1Jlws9iceer9+g0+hbw5Dp+ojquySXFR714wzqlke6mtkReQDPop0Gga
x80SH/ie3+TpJEHu7pNkCr794O9sjyUZhFBeRmLlpWOXdLg7JV7D7h48iDMuGRITV+sYySWKmyXe
r7zCDW5rSUZU1D5gMlX9mrDQGv03aFj7C9oPZPgfYaH2QwcnOxn1AcxwDJq3HNet0An1BqdQg4ZY
C6+vz86W9pbfolHtb/YCPhX+OFhOaMKC5f/PhoLsWLlwaLvXDXD6CYRNpHB2fST3IGs1ToG9roeA
43eHSW0M+EO3dPD/ALAcSClVmY+jdFT8az0szmELnev2Y73vD0MDVuPFbT/Ha9v1hRLv4KPhdaec
rKUxFZLuw5CkrNEsLuBTSQsTzBbQDmrtcPWewztRD9Pr/GYja4Wu/awMSPWeFlpo0+8/gL8Q4HeE
kmaz7aDcO4zaeLIgE9qD4h4kAqqr+2GzYWONRNi8fUZBbLjtnmD+Sy1Uzqth/lEPJ0o975oFKj+z
LcSib9C6Hj1KmdffaOv+hcaGIaY/RDN0y9ZU6ycWfO8mea7lx5l9XJqgKu3kRTWSwSF7ia8XRK8Z
Vkh7ccOuv8zuv3Bl/PnJ0rjyj3Z2o62ri7pT4g3Osvn+AofXaZDBQjU2Z59Pwvikce7pJIZxWH9r
VPmr15/l7HLLPbhIYG43frSPWGpr3Q4Fn/0oAZvw4aIgAm0ZKo8LB0Z2pa+/VgtGIzjOuwjwlLdb
3uDDGvfHo/6gHx5pVJipkIlTTsKGZsf+7Dp6dv3i1V1C6TmmsbXqh+vgaxL80m4i+Zc/Oip+XLk0
xvxj1HaHMu2qBAacHqRIKP7A9SdCWcZndo6g7dv3fhMk0P5qtZFPNNQeHI49GwEJ+89PTIyqh2xD
q2wmQ6hdI+ZJaC6Fwhg4feRFWzW0+xMS23Yffpl5Dr1qsor97XAYhOHgVfFHwQdMZY9R9PKigLwE
Ft9E8zHYoHujDkApzmd31FtIa+F05D93lB5Go+nT6Gk0gENzuA5fA7Ju5YiM5OgCBcYENTh6bvX+
QwA9GFqCs9l6MAiGvwz13aj9NdYGTZikwUxIBH8wQqg7o3fKG8bars1+CrIYoqE97NOIfu2b6Gx+
0nAaV1b/v23tXYLnz49Faki1+UBTtaE1/GFrtapXn+oySR6agRJEziu0KKfdKAvn8W6IUiiZ1gsI
9P4mwU17EqgtwVg3JjdgXwYtHQy9WWdLHuDXQ0D7e/H9eWU/7XFmW11RNcrGgFJI0kvXIRXf2Ytw
fe/728kjiZGliI/zw+O+D50ejEKRSZ7/MtjevCskwVKI6vdGb6cZcL3hZgVvrz1AFAAmXHzZ4UJo
4aBpg3KNBvC+MMnX/fcW3tjPa3Cih//Wf3tj9X0lFmx0b/NPGiLO3vuTBXbWHr1nAx+3x/anwrp4
GF6jPCTpMcwfMjDY3TgdrakH9pFIJCeiBvBYfSydX2yLbv5tXP4cpR/GxXauWXW9nZMHSfH2Rung
7QABAbjJMWhG+ojf2gWn5wiWgH6MBhrk5j0/3cAgzb16JKjSjflewOMFgbOwICK4FIJ25w1g/YCU
7wHcAHI/JEb6GcS48cJ6hi15dx00n0ideW/O4/nlOLesgQGUQziWkUunYwPGwclhsEN6nGI4KsPQ
2UkwhwsNrDQef+4QCbi78NA86ItKkHjWR28htA43lz4REIpVUCLw0QjxGpF41ONZMAgD97b7KzpN
PrOB2EgQr+nQn4k4EtTpyzJag2YCBoecEuby+JBHJ1jIrciFCxYx7apvbk7B7fmaD4Ho0AgPxOuM
2vwLC7p6cBCVGqob/LX9kAXhsjZ0r328jR4g0Z21s2lOvgNftd9Sf0VnAl7qa/jpgR0CMkQV6h2i
Ts52oh6G6zLERU9n+6kFXQAgVBHSnb3Wo/zcdwtSGDoqUhcqGzqlgGzdAOvFw5ydn+xNC8fg4rrY
vTn+luodGU8kknVYfdUXCk7Lw8ihduqiTFwMyJ68FpxZNhyT1KuoxNGF+8vZafzNxfKnGtkPy+RA
YdSVmnGYFva5v7Oe04PWb3bwbMNEwBg8KL3x3ub43EOjCOSZfjv7OabtE2XlchNv82ZunF521tRE
/CM+BPuKZlk3hVoJJnrUJcifZnC9/ipu82NnOKqrWqqh0r+tqpbBAfznUXJOz71qb9blBszuaJ6M
EKimh3bw8YsBlbf5hwG9f4xuGqZmGqppw8n758fUrWPV594BSduTM3Cg589t7V3vIOdvzcfcghl/
Xy92Nzga4T7OgdIr15FzdgZVATFxSrCpkm6+zKrTWkMot0k7WHpB09/AXiaXxy59yW77r6QHHrvN
/Vs7RovT11RoAeiNtuj6thzvv+9I+ylOe7+lHoQHlttDRMn96bD0rDhLr1m9n6IkS+kojvQQTs9J
xZGMdgs5eJFwwZY9ToSw1FhXUJUKS61wv8Gs0o/m87cNnG8HiDt3I/nasy3IEA49+pw8rf+W0Z2B
OEZ0CEsoQCEBxeBo/XGLkUH8Da538A2QEg+uK8kAQcO9BalAbkKYNc3w2IfgNA/0Kd2+xEntjNAS
wiSMbcejHHywIcpfDsqfnokMCvwI+CQwMVKucn8YWn3nxlpRNiW1KmuJbjN+yLm/+YSGPF7T90s+
iS7RX2bip8P814f+cMBuutmWp1q5LbT17T0p/eQxo0QYGoVHvhbIAARqHVEZQhSmdy08BYCgjZhP
9wW8ptrsaaT6Ks0R1e7cDug9U7/O2YCqdpmO3G27Hxw/aDoBfnd6UUgkn6WHvn5Soaf52GP7fXhv
rsQZX+q4fDMmGRO6UrZdNuDe5dXVM2mlbRxcV80xqr+wlyUFg80NgrB0AJdbrA1P0vM/qm+jQr31
bTibRuZzRj6gfuTvCQr3qKpQwf5qX3vT7F2ITtCjnu+G7WfpQyhtiiDMRZ+ik4JQ5NbFOg/jp8O6
BkIG1H7Z+43yUdzLH5v5j0n+0b+up7puHqFEWBzorYYTIIkaOmZCa/CyX8b5UN+o1biDCj8eHY8L
47P8zf/9F5uFXJmGEpfb01VYSf80Js5ht8/jRO+WtLqSTI0ctE6RYNo6gY2eY/Dfy+suV/fzbmmX
FmZPiBK1ny30hENd79DZZ9QlzjO9yd9KaYM9oLJeEqnW0rxi7Lw87/XzMyU2HSS+6YByWqblvG5g
ea5IQV/OULjWwcUAZFCm7MYeWKQOSFMxddW1si9G59vJv5BwrdvQaiPHpZGqwVNB6KjrApW2473L
YdKdfLp83HhS6g9t7+jl0uilznQyWppXNzOjpBtV2w8VxRwpxbsdOtVQ61btYXhqnk0tBHannD0H
UN9up/UdOnauZxQr2o3pbIub8tJkSpBc0sBMjrB6JMNTAeroNDZpITnazfCW1YNbqU5dUvxmM3V3
7weBDQt9wj6DZ1UfpGp+7OvOi66+GfpvC+/HGXvf6FIB11xH03Q4Df6c+LgpjKK5cVjVwyMCFVQd
6NuENgkprN/ETTT331b5Pz/sR9ldT9XiZnWscrjSqOumo8ZZx+UkcYb5xdca9GhAFlPDAwMEX/Yu
7NE8tgKp1+1HHfxVYIOfKqiz87nqTswKyvagdVdHKMPg2J6es3W7wSLtOPwCALkIDlw91sX5+nqC
JPo12z3dODCAhRTwgenVO8AoXdLx3cQOrmv1EtAj1/uy84fLbZSCbQ4TaleBmweqMcxh/ZAuyyPt
HiKT1Ru33dDRp0oWVMB361GBrGzycLy97A/PB/MdyaXegrZmct2HYfZJPw6sHOVrUb9BjUUbY//w
2TCpYKtvi+wcnkiwmBES3bAAetlnEQ8te1q6S8OMYtUDcRzENMZdMW7hpde/WIN9PoSuBF5NBCs0
NH3m15CDzcvf1CTI8pF5eTRgo79OnGzlxGHRDejAPkV4uxdaA89XSAgK/3SY0i93o0HERU/UDWEc
7FeXVUda8jRwQeHsWdo9Tnto+nfKRKPC10am8pnmE4scnf6o52OteMH2m+/gd6ewE20gL64uY+vp
rH4cbyFsm0oTmJSAhgp1FkSzLvttmfv67KZ+Oqnb/7jmvqtTLW3Jk+OlkUdKKCAN/9ve/Ktj4f5j
4d1JB/+RT8jsPHObrDHp8mqCfWFsMhvcQgpuQ02OD2DYemetf8v99vxg4kqCqLefi2ZwrhC+D/mP
Lo7EoeuiGNzO271NNhnp+HOFOB2lpxt4+X3jjOpsfbALLh8l4hYAqxpqyIK4PaOfqcaaNB+wkufL
FSbwAxhxDUtzbXwcoefzFXQCHlkBGY2TvSaut6shhgWOmaP81C4h7Ka3MzUHO2SRyZ7TOaYh05Mh
fNKdOgmX3C/L+rDUj8PtqbtVo6asvSQrn0voMk60DVoZLQDaPlQcfCHl8NmZ7eNe48RrmmF71j6b
A+JTKTy6OXQBWjc+2WbffopRTp52oL7SR4OiaMeRmulf1u00TOGN2Te354oUZbfTBq0db8yKnPkF
bMI+GV17rK4UYH9C3whIkV+m8188X3xDeCtwe03VunMD/2M2j/r5plYWNus8UtZHYI4d5O7EeidI
QBCW+sXR/lejheaCBRmyZdrWD6N1c7OTk6h6Mb3WPllUKJhIRTGYxe6X9LP5I/18t8XQB5MRgUpW
NdUfHn3T5Lql5x0qDz1k2JWX6mYP46OP0EEiOZnzSwIoCflmGDYeIB0ZSsJGQeQQ4iCAudcjiuNf
l7Ib8kxrT9b3gkN0ebBPud/pn4npDk2T3UqjKj24BAL74Ulfna/uBAKQfLfEh+psYwjdeQa6o/yq
kVKoCSt34RFWQLR1boTxp2WhIWJ0K8apgASvLzdGRMIr2MpbYllyRf892aYkSH/6CpalI3dCqCNO
8J8HVBN3N7OrnWxpFQCobo2fwORdjmzApzV0EgjN78ZlsakITGD3P3q9K3q0iIgjT4SDCUjgqBDQ
rAt11ZENAQh8HsOwekOHshzqFy9B1xj1cHbxaZCfH27RbWA3r+iOhleEJ6GUG9MZsCcImpACa+gB
MQIK5Nniv+/yR8qJmYd9rScyLvh40HzJIPxzRXdVnWqlmyxdcJsfqXeC+HwITFs9Dk/737bPbx/2
Iz69pPsCORsUWZJuXl5nGhJAIF2Bfoy7GSxex+6NRsxz6bkvCpWnbQO3PLQTn85vUiP/EmRw17YF
PRshDiHfj8imV/esXDufy001LMdbEqrUWQi5vLz/+N/De3co/1xEf37Sj3DmvI93cVUhZX6AkuZC
jiDOs0G3u41y69M2Bjc8zfgANLxeKsansCaz/g3382hQ0Ic663glxIhZejTMHC+cD4QySP4M9gdr
lcGf3CuqLbI4mARc8/LlcEWS8PAirMmnnJQLeYfa6VuHy6LardMajthqj+jNsjgVUZ2a4a1pBrXa
bWq4grRY9/QCelE4387X4dWIusbsX3N7YJ2oG544USFUPFzg89q/xGk3ck7LWnuxnPZxV22UXWBp
n+6JNh8SHjvsg1YtDjGtShcuyUm9484aYmWgu84G/z3Gv87mjxDGLOqbnbbMpkAX3f6cDTlCxWe0
/sUe63+byT8n84dF6NxW7ZLKaKa7FjlLVNuOVzBduvaqqFTravQFXZDQVxA16ex6g+YaSYA9JEXO
4FIewsJQ8ERga6Xx0f3ccY47yq2vt5RFzIfdHsgSnKTGb7rQ4kb/tQDvtH5SktGtH4OTGma3U1Ii
yuQ0OLZhfoJeZQ/ESX1pL36FyHFZE2Vkn127PNZHjFSUQq8L5IvGkZ05LH87a35m/b8tjlAvulgb
0go/BjEtNbVUL5acoS4UNQwRCqUPHam8/14Wd9LCv+/8/z/oR4BhqkmuNTejN40zd5AiXnEBKuto
h0Xjfjm7yW2n9mO3DKBXKirfIWOQNXVfO3azqtcENwRDr6Q5qcFWCKqZlOzUbZFvKlcPlXzgnK1N
nrYrhdDq1gLpU5FntNc3tElc+MQh4jMO+3GTgo50aujJjFGSFb5xwyP7H2fntRu51XXbJyLAHG4Z
ipWlUpZuCEXmnPn0/6C+G1vu0wIODNjd7VZFcu+91ppzzOV2TI7RhAy+21vJpxF+TNWHRBMn+hC5
WDLpZLQHGddirp3npxj66ZRuZNyuU4IcPODs1EZO5i8BDiMD+j1OXWXXI6sXpdeBCoGbzTOLh9jw
G91VFCBFJoqWZfbGkFE+JsG/f8zyf89E3BT/+D5/nFLqPuzyPub7dJGkOivWqnOlTd7SBUfLjL3d
OJESzJneRf1+yx5IeuTfX4Lx3Yn691eNnlrXgIgqsmbIyo+NpZWa3qpzNb5Epl9UdwdOgXPlc9AO
akekFYOUhFBEkARoAHVbyp1OtrWwZyR8s5j35nQ1qDd5iJgxOoEdZjCrprtA3VR3dIiiD1brmbwP
TDXpFg5SAC+A1n7jEH4pMavWnYreO0IK3V7MraVyPPCaBbuGM5XPdXkNny6dX5Lgai782sBD7dMZ
StrTnN7G4imuP1Lj0Ja+bhzK6pzidvuCf2bUl6K+m8EjL6BAbkSLoZOTaodSf1Lg+6c7PThb0+3c
HWPrPBm+goaaqF8cj8E5r87hchVCLwquo3abApPVDwogF8FDmmsI+1xCY+A36kMjuwZ9gYjWqt0C
xiPvr3GaJwt6GBZUvk9GQfibm1M4uvWy4y+22qELqZ4dFZ5l7axYKY6CnUNW6m6B0kHZKbn6vP48
nySQ9vmzPcl8oNiDZ3dA10NU4IEikjuv7V0S16i+F9UjCX3E4cdv0PxLbvdcAOTT7MA8F1Cc9Bs+
0F7ZxxLV74bvwOh8ofPl3FPqk1mADzgFAKSC+0DeF9Zb1XnlOXlvs70FNITab94FnwJGb+R7upcb
mwDDiEAi+m1n7OpmHQoV9VVguuuV0bpk+WSEXEuU/k6Pgsr0SLirR7sMvSXZdpXPLd7hip/WPCnh
cb1uSOJK7BruYPRULJsYYgOE8dyX2SaUYzMf2lc13ZaGqyt+zQnb8FK86wJOaV4Y7iAYhRZ5wMSt
PEkoLQIExo2wj8WtNB3U6pqaTGFGB7VAJQVuV7ReHzlys+FwoBLA+hXlm0DbJLK90FP+kM+WeKBz
ngHxN/aiug3FY65fyemdFl/Dz8ym/VLe5/JWMf3sLp3pS9miuGsBspm7GPE8og7ltuC9dYMXlru8
2gnJoSx21rOSulK4MYkytY5FtRGkDWMl8UV5kmDzGFwN7ty+yvIplrYaXrNsG0ynQtzIhRcBCIF6
MAD06/NDCexooXnAo9oqbDbCPHtHs2wpc6Z655qiJ8XnMjs1vUt5rBIOFjoDvkOD4CroFepOx/fD
Zx46o+wZwo1I1vz03nbngiYEEQ8RXZZNRmZJ6atcl60/3BUfM71hOrwUmuO1hC6p2gr0g6mo8Nlh
OVR2cYSoqNwa+AgxMJeO9ihOzKgOIcq4Ydsyo1L9UT2rHM/LLbITruIBz0zyznxQEg5idTSKJx3m
FK927l6k9jGWnzp42dDyBafN3wkJVOsbS/cFLOHR2yJfK+FBBvhrIn49W5tEfV1wnapX9biVVlNK
d1BHL2q8TKejvOHlSYR5l5sovSvgmg/XCokO8b5CsadsyKHgoQDMqmSHDfvxxoz5KtGW2DN9EQnx
+jaf9zM6l/ErtbwIZbHgboSYDcM2ocNoaytMpgVl8wdkL9j8Jal75DttCQLFe0bH0HKz3G/f85H2
zkskXdR6W5CIoDllSs/LW3K/BiczHiLgcA1LFOP7bQvwhqbpclblI8yTAbm1uRPLZ6N6EIurWT72
rL3gZ+Nd0HiLdpAwkFJPBXhiz3P+vJD9k3+kqheavqRu+EWE7fxmpFR1eFzCTKzMTcmu7p259SSW
jNiziKbG3nPPWiNKtla67brdO+LoZbUHHbNC3U9+W+vJvR8g+ySpO+Cuq57r+TbDTYLpu8Dmh+mq
WQGiNK6MEEcRBwYxNu2c/w7Ve4P3teO21MtLXN5N+nMhvpqIt4nClOpbLqJWd3i6VNnwQZogVGF0
oUAKd2V6DlMvMzczE56PDKMCM3syVwgeMFwjWkcJlvBogHoYX6kNDdZa0Q11PyM/Gemteka8lKd3
uX7qUaPLp8lyUox5I+jPs0nIz+AWZNAm9yHOMwEclsBiosNYaE4BUTEQVybQ2kbNe/Ga6DLKTtAd
pPyttC6j8FwXEPsIoukeZSR2Rn2MgFcKbqSc6vBcB7tapC7ciFhSO49fFIXH3dmScad7mnTKO69g
EZu9Wtgoo0s+DY6v0i0Mj9hjZXSsaqNQwGAsZgnLNub7kKHuWu9uEwXysA3VK0gjY/AsF09mfsn2
6vzQi8celGC0s2q6UTQXoh3KI7cTbmOSF/UBuYbFGQc9ePoy08caqodSPnbtzURUBTcpjSb5Xm6v
TOPVtE6hONlq6AmGWw8OX7IKB010o8wP2LAWm5YkBjpD2lTJYYn2ynhiAbSUW6l6HYO7QN1a2m03
XOXGKatvOGJ1FyPeMqSRUfNa/hhccS2tFT6m3mgr55tZcmN2Fq6UjPKW49veQiAa4D045elrk0FW
J+EHQ4mf4LyCFdPa8UcIiohDC10zFAqF2zGCZAUPX9RgI0UXrT73Oy16MnLoNwzDoLODSrLeFCTR
6TahQbFsO3bmwOZ1lZCqHkVy/V572a7QAB8gyYvDJsoOw+hxjOnRngfbufileSKvFfTPE5lBYQ2n
WOZ0+D2I+UdfgaFxh6ZJLe7orR+tp6vk4+5Ri1Ag7TIEEqkDT3C17Z1FG8SUC7x6O/5y/v+pbvxu
av3zJfyofLpGX6Q+4CVQxbovMUYB8brynuFReoEzb38pDpW1U/K3d/yjrlmUouymknOwAWAkuYue
mWlsGi4mLybpmhBxu3M8YZ3JQ454aJwDZr0NIU4HdkS78rsTrJlfzubf/Py/vaYfJZCkjmUpT3lK
h5tuQLfv+oNKIHPzMuiVoz4t8GAIIIGs8Vvz7A9VnmihLdVVEvyUVV7Kp/WP779C6iBJIjW5ibcP
6iBa/cFhNbF/1QP9qSgXFUUk/4wmJdqBH89UJJWqxmZ6LFR0J+s9TD9FkogslS9NT91G9KdU7AT5
JdZMh5berorVu+LRSFBSxV6GBNNIP+WOoioftyFl+dpgrAXDqYnc6UVW5fm37+UPegOJTpdkotdA
vUCW3L9f9KQ0pFopy3KpZ+6P8jVQ9lJ0qFhyxdxwOKSq5bnVL/JIFcqhJKfkKDctIV3qyfqQaKEU
w/NI6L1XkPbJ+eWtgfiukM/SecS9KVdjCSt7z/wWai2xqc3t2F8xDoBxV0/7pn8YSEOTktsJCuoI
azFE9JAeKiyDyV1HjdC9adhI3yUo0YfZIq67R/2NZPdVDOyAMxrlB7ACJMkEfjK1COxXHQIjy3hN
U3PaNvuYcDO68JiGR3u5ZRaW2izsIhx5ZasX2+YCqiq/KsJN3YHPgomPuTwP3ZaUd8IvYDGg7+Xt
1ZsYyEnyy8rwM+npuwWxpvhKiABNmTytf3/6WdXmdLoSrIZBZivpUtApg6c634aoqErA4OrwQlOb
Rlk6aNuFV27W06ZgAVfUuz6lFmKXKxlhaX23mdLll9cnWf8dikuirEKO1i0CodSfL7Ca2jSNtDg4
Zskxb/OdnmlUFNFW7Pu7gLC1JsCOyaE/69+WQtjVxXiu8sExktaVy3BLtpstTgJT3gfJJAYlOrQi
5zw9s+hSsdZSSo6j7ht5uZ8mTI2lAL1YTClT33WtcQXtVolh72rBSROzqyITfJH0nxI+p0RlpQbv
LUjCSkmPgsEkVQO9wmQx6qbNAMtp6jLXqqTDHA6JTeSHndIHTyD75e9tzxECDY9JmDVAwfE4GclN
lDO/FnEdaL2bdUyqE+aHyVMHDyEx/CFNnZr6sYsLLxPoSzM0H+kaDaNrwUUuTSJtMq/Wwms17ZxW
bLdyw1m14hw6ioZdMj2JdJ/a3i2J1m6I3A7RcVUg0O9QdzQfJQ08wVnFd29xQnnmNSyMzS5hS4Ww
ag+F32JCwuOwTMA+mc4poStXd2Vw6tTR7caHTr5Pphe19bKMQ7SOkpDooSA8j4Nk0221q/AqmLrd
nJs7QaP/trR7yxrdydHiDmoNOgAyx/YpZzWlMjeZSXBtklyLUNdM0pg1eZcP8iPs8oASXNLw/HDS
kuDYj5jpzVVj1ZEa7AqtQZd18AvOqSyFSt5skvizCkSfz3weVCfljSJrplfEaZB2hY5Lm8lFI2Jb
Lerz3I03qkQB1vU3QrzcVZwuBpEUCkrBeZMr2lYfrM1IrlEbk6ioAA5DUB+Pt0qaEWzfuIF5H0BU
KzjCt8xuwdH9vcdDzh035b/3sn/dE9+y0H/sKFqGJq9UrPhiSEfG87BKp00qcLakvvPCN6vxhPcc
1ydXwDXgESbwkttaj+pKqbFuTTIxrtfCHq6gupm5eoRTqD7C5UtHO+ic2FeULWQyTyh3a8Ri85hS
8yYunQ6lZt61z3SfaRjxmYZLNTZCaQ2PjepGhjco5xIEBaCDxu+qvQjcPNrEoRfEbgd2lYCg0jEw
VF33L43sSceO0YpqR9ND92iASweeg7wSFLpyX0wv/eBN/LRgg+uPFrdv98srM1FRQMbNaN/QXZHA
jIpOiDfda9ez+rkA/Uy9GUb2tQgmx8lupGi1M8SNL5V4G3iTLzPkDCpVfvisjetWEqh+ztXGW3eQ
3fW9b6rMau3U3GrXg694xv0kXyC4DZfEPHSay/VtmjuFIolj8nTfFCzZtvEQCAQa+3//pv+4Oqsc
DlRFJ9tA+h5W/uOLLmbDqKthWK6bd6aO4WPxLt0CLdis1GtolpuWDRECxrN+ZVz6O/PQbH55AcZ/
D688+z9ewY+jnGR1c1NKBrireyHddE/oNtoHOrLxTfoKCv3IlqxAlvCk9+ZJ+EjfZlQ3xMi9wY3p
bZML5JTca3cwLWjQEEUyX7RbiClPAgQP/RAdzK34iC1/h8aaP+6eh+eYyxA7NRK2gPwFno0JJzst
cx40v7Qqc8dq3ay3M65w6la74OZjXvYRME8ZbIkNm7JjWP+sJWoCgzh/SBd4VZ3SlXLBRyB4lvkw
2e7uBoBbh/Bh5S7MHnwp7b0pSdChfqLwoT/t8BrQCUDnH1t7vNGRYbwBqjasDf2L+b4FR0kjQvV7
MH9vuXToCY+DWfmtjoWlilLYxLAs+VQcEGiz2QPbtKw1vfVS0k0L9ssZRTNqJcR22VvC7VmhTV/O
0lnc2RXyZzi6FDbDV0gDETM0tFrUfswKT2O1aT8tFAU3PWHM7UpMTvyae2WnKl6OG/eJ4VlrB26R
UGDEOxit0U33au3b6+LS3Cu06AKH935F/s1gG68gbbhBX7jcF4fsmfID39lhuoKbdChjr8ht6mXM
X+ED4mSv36G0kUIcPLvytr4ar8pdcsZoy6iNj+8CqJrTDTsGyXkzWCj5WnqBLusOuxX90K9+yp15
K73QDvJRt6w8Sgv1jQ2nF4qo8hqQ9l7bornisorJ5p7LLstn/C660D3LK1H2wFU2L9pn5ySHHgpm
+wgTM2P7+oxOtKQN7fj32+APR3gEvmjz0PhyENHNH2dUdY4rOWnr4u4weznYwZvH1faX/tK8/9P0
TlNFhLf0UwxR+plh0rRplua9BNMSJ771xEIIjrv7mkG0/Jb99QdFq0Reikyq9Bo5Jv+sSqyhXuRK
VpZj09V8TV5fweOdkmdZu2uC50AVPI36KA++SnPCMNGaz4b2nBH0IGI0+/vH+6dlTtMkZa2QLc36
j/lOUY0oKsUUWB8IcsETUOEI94V1z4TXLG4ZI8jVO0pkTAz6sVRuOiF0hAn7mvjCOZtDm/FbAKr+
3wr23zvs+v//sfDqjWnKusoOO7U7LHt96ovTPiKR7hTgiqz2y+KWiUfMMb1l9aor9zI6HZies5P2
pO76KdnLBGFelZ3LjqoySGMhSV4yJFokYThRuBUHN2WQ7c4H87FNtsZ7+MgQZfa1weulSxhvohpp
0HkAfrrPCU0+tm8YGD7YiHLJqWtvvggu0i5aX3m++/v3of3x3TORNJF6kPv+c1CqhP1ikvEVXRTh
pWOFW7KNvnhj6hXzsQVy9ZHirrJcQwRIfmhga5qepfns5DQU59mfZIZKjj56FqkCgsPVhE8x2igW
GV4rXJocdRbEElIcu6lo57Wb1BuaaLrmpRYZar420tXZNporhDt0iNO8p/XUwDYcHiL28fQX4e3/
LvafB6p/7nI/7u+4mQXLTLPx1KGtGl30aOdOBswyjkcpnY8BxxKdM2qR4gwSGyentmMcE86pQWld
7WfA7zPWjk4ovLisr9Q+3FM7SK0bUMBl6A4iC3O3MD2kunlNlvqm1vWjafQ7o2MSmJaqM80PRk/R
HuePi3QThYOdjE9k9u3UvroWS+O+I2zOoqeXBr2rrYORrLsu4oAI68BVUeHU4qknHijlLNOAEdPR
ZS+gXxTgy9Ls1wQIJ3HvNhziSk24V4J72a/JF4rUYwFgkYgoud7GYekkAk3MAOtZkBykDCBzAKC+
V9apsT0aRE2ET2J/Viu8Hhl6/eyQy4UzVoorxxzf+qemeB/Lnkb8OTIvBQUJMgFHXHt33KVDdCdZ
tEA6ginG9KLnmm9VpiuayNrIqxsI0Wwvc8lOxIJulk8ycy9VlVxZVPbqwOikbJxxqJ2Bo/eQg3xa
OTWxHrsibz3/GujvpjgOiLg8IuR3w0na6eZHgntWlnEJaW44GKcwBQVmJhwuWieuE0/qP5sisuX4
aJQwyJGJZjLRy1ro5ZRWeXbQgit2/IL08awUnHnW6UpwAqOwr4N7wzqG1ugLcs1Ro6AE3DcDQGrl
aWFDnutyM81euJb+CSyj9ik1PhILaAHa+AZLSDgDWIHGGG+17gb4AdXM0nW+GHE+hb29DE7H9zGQ
nlDVoEFD3YWzmOVI35ifkLjbHk29tYXhLQR7MVWMxfjqjA6lJPPzVn6fm8c5ZjYr1ttcvTdzEKoG
o2jVRIqIcy94YaRvj8zoi4r4xcFedNFRVXxPGjx73l/1kKKAysMry0w2cv0QgobS5ltRftJ1xeG6
39ByYn1D72Vg+AdFkg+Bo7S3m6VONoKhO4sUbnWVQQ14wxH54qwYpzp/SRimzn2zrwqddwzUhA9E
NXSbpv+YhKcsry5Jwnyau0pkpDjSDskMwEx8UUL7GiQvokH4Qpq4hkGKh9tBNL7KdFoR1VM4KI6V
PE7L1qQ3vzoW85Mhx16eMTmp4GpMrtlcDMaypdFspd7k0nQoHUYo5QkCzL8vpuqfRAH/XFt+dFg0
KbKWNqHkUhBwES8e0/3mvnSYhWMJx8khOlBl9wNBMeV6oiNLtzxFLl9w8VY8LufoIQZ5EamQMWrJ
pdMyXdoN4ibzNpWJAiEVkBXUG9+ASjOmZriQjL90sP8fBaehYMvncIJS7IeoYJ4nAauQHF4SdKUa
ol1yJ5bxVl343pwUqv+AT0IJfQn3naXfDAOuvXYz9w7R9bUaUtbp9gzbiEvJe0nzfS+dyvIgL9sG
vFrjxu2GukKJ75WnKjYOofrMqX20nIlwPRCerTsF39Kh6Audbn0caug21zoBh1cmk0HongOd21tL
5pyw0RkKpaeskdcwhth6aK2vkfQUQvmAHMsbcpI4VLSgRBkHjfuWsAF/KRBTwg/r3/RyD+vVeNGq
G2U4BcJBSWgRow1677UHhawe+ny5J1QPwW1k3goPwRZmEBHS+7Tyh+W4pmN0nFpdpfrk7V+vh3K3
Sbc9n0y2nwaaDfV1qXnX5Q6TYOpa1jYz8VUA9jolj5jmCldxSMjruJFFapBwebB6Dn8sbvH82Rsv
JsUBYGimQ4yH5cpfOGQvv00Lvo9+P3dDRZIg86kcQ9WfYL6hkGU9jLrkwsxeu1KwLt5FH2gP5sVR
+ZpK7huXymkpHJq0TL3XVuXkC3f6GRq6Ua1tWgIox6/quqXX+RJqLnNlHfIJzKvQ0cZPLd5UDfNj
e2n5RPzI3BD/Em9iRmI4v/D7Bk4+OnJHD9XOn5ab5AutM3Mlcgo+gt4hwPLIKLAGQQ+XHtxxkjK5
3oSLy5NT1EdEbr4sGEAXrql1sjW84PGcHOQpJrNMbLy/xVFKfxjycI6miyquEYTk+f0QN4pDazRC
ZyDA534Wwbxi496ljDNWS9qKFVhNcgxa8ela9lu+xXSwF52rKwP4gI2by1+DzYlNI9wcGxbH/unC
XuYAt7kkhEq9r6SW4ms1Kk+gX6g7MS0vjuTIGyIkyp1pPy5Ourv2H6/pJjoD+aXvgoMZ9zuS6vq+
ce5n+2vk9Yy283o07fMt5bmDFOTAeBJ+O82VKxC35+o7H6K3gfYDsWcrdL5WAzznNpi968/X27+v
j38qevjkNFq7iigrWJH+fdQ20qzJy9YCRU1Id7c3uaXDaN/lOxqrIRPpYCfMJg27X9blb1PNf67y
fzzvjzNfOweV3ud9ckG7U11bG6JmP/N9yLDktqeL8JAAITUP2QWTcPqm3f39XevfF8Tfnv7HtpDm
EWgIySyOQHrdzmUIzPgYQzbCPKbWd6MnO9UuvFmBieYFBbjXgUSg3YFfkpQrB+y525+Xuxy+2+IK
9qbGbinhcy9uUZ0nm/ACiwm8Fw00b0Uyg5WAz2Y8Zi4tY0buJLRmbvtSXprblWZHpKiz2jSpLngc
6Bj80PpvTlVkUjFk99Y8Q5lrONmtrtAZVdH6Elv75v1RtbnWGOpylTQ2FjH783PCAL4GoYUe/77i
Ef2a37PX3d/V+9xbIf/9RfWaZ7TiQPSsTYP4e5du6eYUzxrJWPpD8tzexEDwYajJ9vwabsdXcIlf
9HbG799kH+F6f9ssR/aVxVyTWEgsRnxGC3UzB1k+KVKiHHyGbm2/3SEFwVeVuHwaboKLaP3/HFEc
/jmvxKrcjzama7pkF/F/Gd3b673GGuWvSWKGZ93gkPp+TKRf3x9U6rynPCgYCn99WExbuFcHnhoV
Ow+EuX2Xk8eTYnNfgRNEnrOZTY5wocnJ31pfjuFN9l1t3x1Jl1H8axofPO/6IBnPHmBZ1hyktXyo
Jh/tSlEybWTJLtxiW2INCO9WaAGv0Ylu/gcxkKGZrDMo+/ERIxG/JBqEf2gvEXsvbnp35IevsRrz
hUy8P9N+ZdDGGrUGw9ySY08CFD++WX9UcZIbVhgbGwx8ePPMak9UCdRHR3C/Zn5q8olVdkQ3/1gA
hUFGul5RGaSs4LROrwqfcKdT4cRkALP4GBDzocyzQu8CbG0lKQBr0mrBEgP00hXc9Cq6RBcEnm8F
MA6CvD4oK3liy131P9egIUGHB8ALaNPDDiYTh6dZlyYNX7Dv+88Mgxye3L9/fp58UrzWd9LvmLq4
tOW+/+7z8bHdHF9fRfvrY3UvD/TOcdngXVYw2ifAjOlY+hQOrnX9/cK9CofG60qKUHzz+xGp2VkH
/xejI/BrcA8uUxoABPy15/UekPEpJLa+lXl+YmhZplNoUIV9vz+fn/cfkCs+OEHZK4JXfEP4CM8z
uaQ8zDcOndE4jT4sznQC7aN/A6bidf3NyqrgfMpny/Od6MxskFrwl9cAwBWu9br+lcf1lT43vATz
8RY5h7v+HQRBO2xufAywBvgTKkEeZ32kkDcKrxNWM0pUR9uzmfJBrax0xV4+ENucDRDg4Sa8BXl/
vb5nw/1t6/yGuvxnIVQ0VZPldfn/aa1Wx2JQuiDHO8inwiyJOeQyqKchCQ6dQUgxx3WdgJXK/EQ1
aXJ0ntivImzLTGMHg+9tfMHPg+rGXTTP4jSkRF4jQlyzVik5QdnM61bv4aIz37xkuHeb4fPRpBmt
c0YoRrfA6Sjlt/nIHBMHdbmGSO96BKA1EqbFSM/jG2p/C+nP3/eAP+5AeE0sSaPphfXzx863SCoi
Hqkr7obN6C04t8sv4i1Wog2nFMtpQ+50sP4132MAFvbvz/6nphsQJsU0iJM2ICX8ONMbxTiUOPKa
kzy/4JcYcRtX+QUoU7j4CiOG6dIgpCYCtjsGJNt9KgjjH+uRzq7xogB+Ve7//oKkP6gXAHB9A4As
FQPOj4/Dahmk6VFX3lUunj42KdJyrlRATRPL5rwp+P642/RfzLff1rEf15+E9UchR1zH3P/T29Q0
lb5MQ5sfA+1QtbuacKm5h3IgmodBuAwxQkIjg0RN2AS+DS3EAZgFHt2YpKaVPd6ZPYCiEhIdbKSk
wZ7UONoS4X2YAVyw8vPDsXnHyTRU7+OWdnb0MKb7muLWZAA9dCdBDqjcUg6mL52hbmiXxHS9lQpK
Fa8F8MBGNK7zdTySlO4w3SzttbkkzMSw58ciEXuU8BYEvDy9h+RTyLhTP3rzQ1NRjCqA7FArajH6
00Kjlom2Ridth3TyAvDImH672PqlnfYHqY0E5MtSaWED4CAa/d8nOj2T1b7vFK5rV8MUzKZGjZTZ
lo/3tDl3LO5/v3L+NA+VsHCqXDw0kFlG/v2Ec2AsGLzzEPXhO9Jf6V1ARohg5UvYpph+B1baAA0Y
iwhooOwj4IOY7lrriPyTajtMDjKkAZwOguXWRHIw3fCMiS/1zDDLKfYCmVTMB+NxlcXNGHxDWAc0
ZTwt8QTFNeP/jyOxxIW4OsEN1dStH8VEW2VZGc6MG7Ddc/1TIXK0eCzB3v1W60nrQ/28+i0DgRL3
GyqQnyOHfpyNJg8H67KCAFMcpaM3wx6YNq9oxEE/prabA9IOPv/+lf1pogIJTlqto9/mlx+iqHQO
o6KfDPmIzzGKvcm8mPEDGiRF8ExqlATCxN+f8U99GNgKqOBkSQZr8t3y/0dLP+x7TRkWNT9GqnAS
RxM/T7NvJ2Evlc8zmskiE1Gjf4YJ4Y+QjLJXDUp1HfsyrngiSTQ04FSTk3U3gS4WVpMQ9rAs0u2O
KySrmRl7C96Gh4WWttAxzdaeFNwQBgAYOC7hCMSeBkCdkL5U0eTOiG2vnnvJ3PyyrWh/+EplRdUY
IlmSSVH146Nti7gU8jJTjgK4OMaWMC4lXO2PMT0UenTeoB3N5jqXr6zsqs+vO+Mq4wiX+vSeSD3E
+w9xIXAlAD0a8V36Xutp4Ey+3sFwMvbcvhwcFE+XvbxfvZFB8kx0nFnvtXTt1zeT05JztNeEhxJe
h7FP9Nsep5xu7MmbB7IUpQ/WCL7j71/vn8pIeQWoQY1jNZflH7sHrbx4modQPlZpvBPzvRW+BP0p
mXAzWlzYpJ6+o7gbf7mOjXUt+3H//Otpf1SRwhiORZCrw1HOvJEBjdq/KtF55sOjk4eqrn4YxhDx
/VcHd3O2HFXxE+s+XtgK7tsZWXbq5MqhYgvQpq8lJaC+uUidI4T7jtRxNFVDUPhG/FD0vpBfBo0z
O2osMkSqPRuOtgxu2H6FtFK0NneNuPHMAdXOkDiqTAdiNcjLo1dbx5EIaGxXItfn/CI09wkBlXnm
KkyJQ1wq0ifOY7HTHZGAwZFnGdTJCYoXs+eghcip3laGit74Ys7HuTkwRM/BocYM6dVsG00nGbSA
NF1+1wd+e+D++wHrAFF0E4/cz2bUrDWiulS6epxmZd+htsEywIyjJ5sJ342mfYla99DNljvSup7x
bLf9cekOI3aKCC96WZQ7giY2ucnajhImmKyHZLUf94z2Z7fCAhQJgg9zxNYjhQ+CegkBSLBOVGTS
ZJWnrKSJkyabcmDPHB7+ftkq6h+uH3TBuszGJSqmuR6K/rEqJWiKEjpwNTYlHNWtXbfE2tF/iMob
bbxMyUHguikPvbYxYqAT3f1g7QE/hPFpXgy7MS9RdBVGgSPPNA+ozdEQzKgwwHXF6wD+WtV31nJS
OixaSLaS/l3J34v0lzPU91nx55dEd34lbckq3cEfd0HRRwjTRgbXKEbXbKT09Sq03/OjhHWXuPNf
d611Q//v8zEnt0wL4aj8YzwblJVQZ1VT3BE3QTeCFZvJrOE8rtLiaJ/+0iqy1hXzx9PRDzW11SBO
i8/48XR6mdSV1aETE8VT2N5PMXaW/nUy2g2HORQuCi0Arskw59CuvqQzzgpII/OyeHFhbrpq2qzH
PSgCVTA7Oae+aPnEPs8GifeBoybakGbH/xY0zR4hw3ed20zTas6JqIZkLuqAhXxQI0cRv1g+uu5i
JbOzoGfptfk8iYsjEvhsBr4VyWxdCAY0+iH5q7J0Z1WnCUsut4Wwo+NR+u44KMRTJO86L9vYyXrj
DGBHuNkZ804ExX7c2hV2n3mYQFGC+OqIilxO3InEDZgnfeK/HRQyX5cpu+KM7MfGThFQ1gPvLrM8
Q5y9eFEeh3n2BE32mAf6ioGtrqh/2dSVP1wI3DYwQ2lTox4wf3wzojx246jMIylyuenCjsFFpH8S
swEzCtnAV/2JQQogGA2zFfVNGKIK9DpaMEVLfIB87ovXY3N8bT+K/fiWYnmCCi/8cgFR0/33CtJE
zbIkHYktl+2P3SkL5k6dy1whdMXIrsxV+I85srjUL5N1CcPHuX7l3z1EctMz57vebzKcFWccMwpc
veDS1jcisQswYDE4EdjT3sv3jXESaa0TqFJtNBRJ07Nev7LxCc/4udA3CuprXb8qjY/RJgf1m90J
BKTTLRccE4BPiv1ntgXJ0+pH2EtRcyu1hxlDnPxal6/Fm5q4C4Up4/5VFeg2waHpbPANYe8SDKD6
qWoje0rbffBRKo+QiuGs9ICzI9gXtStqWwKEl/ysj0j43FTnzOTKByOK7YVQHgKv2ck096N+QwlP
YEjnh/2tTmof73gdkdtLvMXW29N5SM4F2S5XTHr1Eiy8si+REhy7em3154+yrd52X+Qpz3et9ioD
fKywxG2LlwEbsrwpwyNqgpZEOOGgE+hMUkLjl2+m+JZnF+F6Kp24OygGeMJNrBEd1ZsMszyDvL7s
VMKNJIppjjY8U0WbhASP8xwcLNWFVWCyx6IX5jDYPI60EzGXzcdFdfkTo7jRKpr+sMATYmz+vmVo
f9gyODUrynfDRFHM9fz3jy2jVKtOk7tcPwpZy2HikgwBZ/ZXSTvWJDDLA76Z4twrMC8XlF/nLPKX
8DjYQWS+zfKEuuf/ODuv5ba1bIt+EauQwysymCmJSi8oSZYAIoOI5NffAZ/7YNMuq6rbfbqPbdmk
QGDvtdeac8xpfxHY7gBktT1izBS+kkxfLdrPoIRMGVEh4Bdk1p9h4pXHjCPrl85gVM8eG+R4UF/7
y+c07IQKi1mEFA/CkjQ+y5i4JDJW3y95AsOodCMJxVZET6WcqZDVQ5WY8FAiW2SsbaJw+fd1+dtR
5rfrcrOVnrqFrkuFgg5ifDX0ewFgVXtd9umj2bZWi+wkQT4oQ7UDoi3W9+AXGRy9qxz6/v1GJOlv
TztDVFjiNHbQCs+a9l8+oTGL8mmKK3Fd1IBqjjEtnEYoHZ21vkQ4SN3HrN2Zz/zaBdAhIiZZxNlW
024hTTDXbTmlN57trqzAck2WlLESE305yojFmY8OGDIVtIin7CNWadKeBe5WLKcdIy68G7Ex7FMN
J5Wc7ytszZdIwNUJsn/EcDA+xK38Qz5dd22KhNBwy6w/9MhqwW4MGGAHdElJUx7TE9LxmVOhXLhY
4UI2HqZT412v5f6cy6sea0ZOSyTWq+U1zcIFaCrxvSd/Os6SpZ6abtpn9FxV7UonBbUiTURWXSE7
mJO0Bi8+mnLQJAdntqRMeVggAxgrJp8oHYbu6aqnXt9crLRfih0Sr2z0dfxpdNGF15o+Rnw6JLRS
EDDx1QtbQXR1UR9EFf2FIYQ1Wgg1uWCxUzBVLAgJZYBMmnLjzXScSIFXezFWyqR45+urRJ/lXI4Y
aJFozJQAjGDRdTcKyiZNc3TSYQuTBaxdZoT4EtGu87/8u0ADUYz251L/MnI50KPQxL1sKIcFTILL
IuyjwZGUz05vWMqwTXO35QQLNmyeOeyfFNpEy0FKyJatcQm1LEqsQeOOXNCAL5OHGncqlgrwX/hW
tbnhNlR0iGN4bLs8DasudsD0nfLXa3oJr6nsKRQUdXF66fkAhazxEgMh9oSVknaWma7ll9nO0/Gx
dckpUMC4ZfErGEZMTxJXUmuQGl7vzricn2gSkBWfH+j5RcXzIK0WVwShU+ROcuEYEdE/Db34bnfC
AVNq6iYTspeCWE5wsPLwWg3mlsMFEjJf4qNLhlezibYy9/hJkOjBXDYpn7U0+GbxecooIsrkvpP6
HUy6jfRUFpE30ZNA8Et4M+Z5XWbcxM7y70f0J0rxpqJTZYG2pyaDk1JuBQ3pOImRWEzKWlZ5EFkQ
cuU9xRdQpbmXjhxlIBFyfXSB7lDCmyl2Z4bGUSc407Dw4j596xAQV9hhDX0DuNFPjX1NUnx9Le9P
oC9HfPGZ7p+IxU6GeacFESBzMzwZnBPV7iPntqiMo376NDqyzjBYfPMN/m2ToFbVZmmnLqm3BYes
iOOgqrGxLq4bMRECZdHu59aGfhZ8WcNTXTE76cyt1D1mAyd71g9VKAwEN7T8m2sgXF7rBb+schMd
+8XLRSPoNXtNperjmiSHXEHGdSoPpgZUA4raiT4aIX/305UEepEJBSSC+Fzd//u7uo0MnN1KKp0b
BHx0F0VZn7/rXxZWtZJ7TD244cvrdjFQ+gvmbjQIm4UbkKYfwMNe2kFdKRcZwF+6kQs1kK+UKkj1
ixGOUsXKkLMvLIbi2ejOP7LLwjkTCXM5OwaLardpYMf1cGH0fFjGkn73v7x/zkmSaoBOM5SbLarv
TlTkl4asq/GoPV4X7+fEnegPCN3r3OC9xtCKxXsp2eoEAUSAybUXliiO6xGLSpVTixumxUA6VZ1C
3eUY2fKNOC1rcUZNpN/lJqh/q65lECOcekVNlqSbTtLUnE/xJWnHzaQxGLqA5ekiS0ICdu2lt96W
5b1JUMYQ31XNuJVKJVjoH+34XnXsdSS4GNBh+s4MTjitixH+RYeg3gCgpG5afEDXGH4SmbHJGU1Z
/liTZ6jbde5op0dMT6fTVyrhs5NB0neTnyWtjXILuEB9JwwjVu4389wE3ZnA8mSrISzlD0sdbbxk
ZJTjIcu0O03y1Eb45szxN6mHqmqYMfgMTY2H6/ebsKz6KZfGalqTGKcyvkaUSb+4spDLbQzdpUTW
Hoh9StdtSJAAv7mYnS0Cih+3n7M/+28Kn/nscLuWcUsZ0NmYmjA0+v39CJUZC+LYSWt2gMEMeWyH
88ycAyL379v3rzowVcMmRGOazv4fzZhzf6kNIzsLa4Vmy4gYsxE30LuS/mDUX4g35gqHEiZSNtWA
Jg1kakbgFHWC1j02KrKY+C1RJL9HF0Q/TK5K5wL2em6GagjJ5Ma+oIFmMDHFX/S8Ti17sknNtDgm
5dG4zmLMy3suX91ObO9nwJcRfRUGf0ImQfcCZpamKk6PuH011Q1toUIp8N9RwLSoX+JKc6f4cK1c
ueZrpkOpv06CV5LEXhyKyZeSZQ36QLseB7z/nMTVatkyyJnLnEwwXS5qutjDYewUxRJwOrbGceof
eyyxqORpAgv6UesPQnXs4d7pj3ILq44Ec/QW6vUoJsuESrrFFzVmm4F3euLMALQyKg7Z+Mmgpwdi
X7pVD/jAtI3uIYXtkJN3/yZIQY0PXknIlJpEO8X3MiW4OqSDOPg/KWjj8mxQqWzM6XVKEpsVOxrA
k/0sRegVtomb0cdT2o3IDiA0G43OgA76wT4r+FR7DdH6ZLWm/HOZEZHHCuqmoiUpSEeamd/cRPOR
/PZ2pUWLm4mkD0BFN2u4nk4TCGSwrWwx9EV17bNslnM1pwCO4psWLmwplMbX7lWvj9+8+LzA/vHi
uKl0FU+V8F/l/ssGchqEsmEXKR+UQ+c8SPsws9OnxnHH1Y/LsrcI/fim0kAi+beX5PCPdBImvXk7
YUlSQR1zVc3Xs27m6kA5QT3DKZewbcXms8R37aAoYSkB9eJo9uQM3oKUZK/zKHY/ACH4ALj+Sx2V
7uZky4V3vYcxAY9d8q/P1+fJ03zNlz/i7eCMjO57G/vpz9iUidBv/kFCcWJ4JATnT5A16BxmzcOF
V9M9zgCH2jPeyp9aGbZRfkg2hCgywBVXexSdbMWjbg/E1oxut35t+YNzkATZ26p1/bgsCc49kGRr
z+Rg/BvVyrAPqf/YBIeeMbrlZIgsHHP9U1VAJ8FuVhHvAPuoQx6oi6YDWQEyD5+0Nse4M1FeIEvw
Ird/osT1GXO6DKHqObDOJz75JXnNSBedf0aI6QupoPwFC/44fvUdfxWUWx4gB2kbqhKQ/K50Bz+d
0y4Z4DrjJcRC6MsYKSPxQfqjbw00Ovo2Wgsvwkv6ZPCrzGxdgtr5UfiLu8RDcb0vPtExefzYJZjv
YvRTs6gKEfhPhRPqTQNBzyy3m3VHSJ+WoDqd7h1rxGwZeSnsB3E167NOJA9BwJ+VSlgonGKLH4xY
CYUWZgN50eai2/L6vw8BSKiVOpP1KT0U9idLoSUHrDqIjxT79XmOdZ5vmOaOVIoVLk9SPOA1My6s
UA0mCJvQHQFZmEVgHTF9xoMW1mRgLlwNjSG/e0wRkoFN5G+5vM2ve97PHzqZVLwh2ZmFZigP+T65
AseFGyGK4rtFk4ikMjghjKK9s/38/Hg5HisnxQwFng29y8WZhUOqPStT2ofJBdxvz/+bIlBq14Bz
0MMs/Fmssh4QjXEM+ilu0axh2TBgKjk8CY/XbeMQOQjR+TF9xDnxIe16bzrM+YANLSC0tTuCEong
ImNvTuU7u6PXOp07B7IQiPd8QejEy9rafecCbPYm/n1wL96FtEhU94yGnZYf2bp1EP4itbraL2/H
t8Q6zqEtoi14A2E3qo8DlS/lTzq0yWxlfV4WznF4naOYLvfiZiJ7AIihrT4ulpisiYIZeVmK6J+q
H/PQuT2JcJiV+fmF2Vm9XRwm5pvzNSBSJcQwwxub/92YdTuRNeuuZgHV/IP8kFklZB3P///TWf6U
zo+3O9/Dgl0hFLzYDXd5RcoJdzx4fZ103PyQzI+Vh0Hn55OAx9YlHZ5UeukwsKpc72tnljvNT8is
71nwD0+KDVuUTjHqrvnx+Wbd/YuLH8MFXAqa9Rg2brUdemGMwNnzfgu/9wympbejhySlHWS6cHNS
9Wko3/79kn894v36kjdlUXSCAJiZUvlAN9674gJ4w1uxRtBoQ6xDjHDxEAbxUBlreQNmHvUV1RpS
Xbi7fradvJWKmKx/un8Tdm/f4TN/1mS3+xB0YVp4jPkRvcyV9y/7UCF04gkzibhv3P7r8pY7r/Fk
G+anNAQFVErBOb+QSgyjsSCluiclOfFooKe0bVndMxJpRzo3NXiCjdpwQbfNHP/aBSIUH9khlYJO
+2mPNK/wtIUjq+jUBk5xdjk9aPhX5X3ffgPP5Y3/uc9pVKAa8XnzxvqzVf/Lt5T1WtHlaT9urgJs
JxHA+GXuMgdmrB9iE0X3kOy1SXY7TcQTVz9OTK2grGURWwH9+XzqiALomXTVTi6bnKSvdqfyEC92
mXAcL7QZ6TgLzdeFFnarDZ54wrOU3Je55As1eRDDCRA4g+USEa902fQlMagVmwpSDe4092ymNGiT
fYKmTEHfo54BDBnX5A5W6EM89ngFSJq/5uVBQ7ipu1eBhi7qbECXtThrfmwd/Hwhf+qmo9FUwd0F
UIByVyQ2tXgxd4UmoEdL3Kb+KsBv9+fS67Pmrjixy0ytX0JB7qn3EpQk2vSsN8xsytaRLqsJyoYp
PGNQuo67pu+X1YKp7lW06fHabQbvQER4jf4ghWBCJpt9iZdx/aBjnRq9ujWckc6OSRYtrdVURzo4
0LnvLsehEQ7nSbXV9OtayJtJH9A4dIeSDI/mtL5qDny2qGA4ndZ2I+yvOsT+kYn0W0/YwiVqIXzE
zvXKfMcY17V4ClLt+VpHSJCOuvg80CXPqnUko0i9MNGiEVDF7wva+lUK44ETeacBQ4Omr0rxvmcE
2w0PEl0whVyzSXwWSCPtZW8S3YFJ5YkqX0cmlKoYDLed+MGv67MgIaNl0evbRk5xolHEC09tdOC1
aTPZYtY8p1eIThHFoxxZOlg8YYzcjmtFVMOVyfSI52mtnvEVqXw62Deuwwd6Kw9FoF+L+BSjgaJ4
u2ieLxNzUSc55fYFC1HxWnO0A10LRE5rQ+2yTtPHSNrVHUtHsVbUXZ18aY0nnxEBPWIsI30ivqyk
BHWs8Dx2BOpKnn424O8BFVRTXuj+JLJnLwCRqQ5ds14mDn5CnVQ+/Hvh+5uObj4OGijUOA2Cdv59
bdGjfpJEYRLX0uyd50QmJ28pgDPTq3u8METMbQewI7K510ufpmhZrNrr5HbfaXzMv7TBZ8cQTWud
6Rz/+f2N1DPuucuv100LHf/cDCxOY+MmEzHxOEG4vznbLSQMomNHPzQBnJHADGUHAh8eTWEClUhW
9bXJCnfOQilZwHZug/OJz2gcrvYwMX6oEn8CfpIRQMGQmyYAeW4Rr1RWWCkwFTGqs9Op3Ji1EOhe
hoY8vqvj/UV6qmn4QEgCzXlKOVkmd4pI4gLUxGxokAu0c9gAHpvYbvEITuJG0namCl4D0MNJ/KxO
sJy5B/VZKni5fwPYT+Nz1EjbjmCSVfeRPucJnKFmwO8pG5AzNBKHyrRV6eKfmQFPLecNq56yz7KH
fM2oDPq1YJl14RY1xztqVgGjrJyxyr1kjDZNZdtCc2YlXAjrSJGWcp8elVgKojjbdQqj428TGf9y
VqPNxmEfVY3Mme1mkJEN8gTHr61Al42uSNUshXdofazjJaiCf9+2P4fov2+JEnctrUqN2ClFvoWa
DEMKmqYSmGJhBRrkvVZ/JJcUMiBEYpbWhiFOPiLkAzovSqaX6DECjvOPVBIedRyCNcqHlvOHQDzD
1KE4T8xQF8+2iGq9GfFW4SpN2nJ3Gqon5qCnan1KAdCeVyzWjpmdg0SFxM7KdzplrgylTs+RglRX
T7gMPnERQ5gDaJ0MC4tb2n5OJ9FW8+01ts+q5sQ4e5JV4dVXstro2+moTy4VMGnTgHp63rY6Eev9
5ERQQ4tF7RgNxoFKt00zezzzHk8yKJTpKEKOuMA+AWtrnmP/3xf4L5I7bLIA/LnMkMjA+f/+OA5Z
nBjpQs/WeexmHaPSGYLdnpYlNRHSgmE8Mg3992si/vijKuBFSVPQ1fnoC2P+9xftT00k6P1JOKSc
bX3hK26QILQvcf6DcM6USttYj+mjyBQzwqGSvZ5GLn3jkqAijGF/JofpJWa0tXBnd4e4O/+IFnMu
zORwhka6XDNHJ16d7Nb02LXuWPiX5mRrG9mcOSCR5in6MyR5cJ7pPf2W1jYexdadBhtO72Inq26T
hRM4onQgjeHLpE/MejzEjpZuktxT9QB4s0jncuEKm8YHnxnLK0lcnchpW3zVCOMUnQ1rBZp2DBqU
V+qwZ0MiFkLtRqtBpY76joOdqO04e66myNG3Qnknka89bNJhe5n7QJvpvBpJY8EI8DkuLEKTsMso
pcsJ7asjzmuCu70CxlosgvrCYPlecl9N+Luc2MG9yk4UaA0tP9aHlSpwalI5nswZipDMEk/4MbbL
7uz150BVViiGO2RCTzpl98mk38yeaDPBJrR71H6U8SFu8uXo4M5PW0/me9cStwLmMep32nWfEPgt
rxZZ2EIsMdQApHdLj7Pz0sLqhk0br7lST3gAOeS/6xXMgA819cEqst2ZJXDT0CTtvbOIdUg3XeWL
+roBI7ngWVtrQIwyXCqwgyV4azF98DMTQccUV9cU1jBDE5BSmwjTsrphrg+FTVtlH6VMXQiT7V7P
fNwoF+uUrLI9e1q+1ZP704L4bebhgy9YbO5RGU5EQFFUXdZAFDRyO4tNjL3zQwHhTw2RQsAAqGRJ
RC98k/B623ji7lcI0EBfThOIGOQbAUjJ8LXr9TzdqU04Vu51WovaSkp3/37e/rAU/HwZFR20SM8e
EvlNx76O8lFoNREzBY2+0VFYI6eE1uVmMYEDxWUY2XG61mgxJJZ4/miioAUf09+V5eP5O9vwH/v/
7Zu5WXAmKVfjCyFja+04n0FpItGOGt3+8eIykXZGtwz/a1jJ3DG5zaDSXtDfWNDLIM2URphMY2y2
b2HgAiCZenIAYJaehuFojm4bDwsXsRH/DAHHps1ApDYPAnbhC8f3uSGgWE8DJwtsUhz8/Sv0H2LC
fMUT53D6dUrK73+eFqyO+Fpyf247zWdiCrRNbxODTmsqvk/c2RPzXTC0On8Uv+53t1fn5ghYJZAi
rkMuH8rkzlA9CmUIBKl4bBfe+FKmD4sSgil810ChmTL+oPAeo7tZVcLDUhM/dSxXyPw69GakNfUv
HPpiTPmbM9gCBMjxMmVPFEIJmWZhzYC0ad1rB7N8U3AkDa5BlHLJTHg50lgpjxf9ocifr7NgFnzH
Ny3fP9RP87eqm5okw8/h+H97NGyyojmdhY6oq7lLlUOdtKSl+oFma5ttlaXED3Kt0HCNeLOhPm3j
1egDUVlWGyJxdqflEJyD8+oc6EDkGMkqVrdiq4w3ygPkgkBxVBpD9GpcxVvMRCHNYyv2od4HZ/pQ
iofGK6QyV9ZGcAmT1RlqbLKa/Hz53wduzIbgxG+DyE391Ha+eSZvy2DUnaZkqhruEo2y5nbo106a
lF2Gc39ET2OJkhWv2sM10O/kjYp/jgoidwFArVf1ctq29/9+cUm+3YBvX/1m4cmuQ592g3o+is/J
Xg2Qf6+Htf4cLds7IN07/XmxuzxWb8m+WNb32UEP8ns2lF3tdoHh1/PXrsr7Yae+myv9vdw1x7y0
xKfiUO+y1wRb3Oq6yjYmTo9D9pBjmHibQzw/UXk56V725sZLsS2W85NbbBCQnVfdKtlFoRLWPLYX
L13Ck3fgtrnxRr+LyDrnDLAElb5pVtpdsZ6W+vGyR7/0iIF+A0aLV4yXmBlXYygBEWtW0BxD8JXr
Nri6hAaEeDZcaB6rnGYv+USuyWNtWHXwyaqxH1byFqQ3dwWcBHp2Ff63zlPpmsHtcy/BIgQpGIoh
JsCQc/6WsKMd/XcXhLV3dslsdcrt3GOGV7OavMKNuaCgtG1ebqPdXQ7lWtu0NvkCW8WHjU6L+7JS
fZF+obISCIam8+lGnkpb8fo4BgtCTWkBhIrD300PEBTeSnLM0HDboFkJdLS1O3o1K207Oymlu4JL
EqiOHLbfER7mxebXxej2Lrlplml9pnSLbJHtzewooWaTTksRT6ayOeEEJgG0IZiA3vIJ9R+C8OL8
jVxB/MONdvsG5ofol+6R0omVXCtlf5zTvocwea5ea4r8Xfd+fape29drKLgUaRIDgWEjPKVHRNnu
6PNbB3Ete/qq34xHegQ2FjYMvlduSw5ITrmbz1b7wr4b7JhuNDIrmtgYax+Q2Vq67ZNPuko6C2qK
umWFeSLf1Op8Zsfuce6f1n7huMr+xBfTX9vE9+o+2aCGeCKhlHg6pZhFiLWPzBmf6MmL6Zw+5keY
PugLPabeOwkW3BPyOPxPW6ZLQRssAn1XPEKJ8traSV+/A3v9udrMtis4uoQ6cZy6XWtLAkDik6zW
+2t1uCoRHrIYrAwxB65ZfPU5qQ6l8k2Vf1vb6NLvL3kz0Vu0jWECCK73aMiydJufNow5e+W788vt
hvnzZaCESSYkEo4vNyvZUNTlYEpatdcRHNQ/yqqypPbIGQHrAqPjHPcFk8+i/C426HaAd/u6N89G
dWrGxbWK+PbELzU1LHnBPIorSrhjbzyqUu+e5eOl2WCDEIzK1mC8XuTvAsP+eo05SkGFw9OD3vn3
56OOo2as6zjfm4aMTRbbzeXznMDQEb7pm/9RQvLtUqRqOkRgbAmI+X9/pbYmROscG2wYu4UH6pe6
bB7/NbbhVH7h14G21jdjOAbpNx8w9cAfqxBbJE40KL+UCXSSf3/psVkM3Lra+bhi4Xaw5X8iHHfU
oN80G4AGxKf0FASnw3mXLTFr3teAAlhpl4Ibr3RP99K97jXL0S89ddXyJ8UVPTbKCtNTg2ZTbeZf
aXxE6YxHK7v1C+Zt1R0zEQYDuscszNXZt3JnjqPmMMqDjVG8sjaQvdYVAyDJ28qYpg3+is3prgxL
Vh70e7weoAUHIpM/upGfhpEbuSSOBDlfUYaKf0b2PaznJGHeL78XbQdWqmswb8fZclqd+FP1OvUF
Pw+1DURNRqmsDSGNArAPtVeHkU8SasBuszx7BB8wISxc8n3WymYunBoqajGQXOK2fQTNrsaEmXBA
IDwZdbb2VYekEDHhi8LzarEVbJFa+ryCIrMZqY0SXw37YLDH/ZMG92BaFb6xj0J9OzC2wo9qF2HH
oJMy3KMp5qceoC6GWAxQLdlbbLt51TxqTNLlbblC4+kQ8ffTnp77xWpkMGg6HI5XTLDXRFs509Kw
kEc6l515ZFjonhyQCAwVMwa5SO3YpGnWu/JS8OgOrNiGXxYhU282SoMBpIlFPXbo5f6ctzInW7ES
M/lYcAHEgLBXYaam8Mm9zCPLkPFt7pyWqUcNOXMC/NMudzloO/PIklDBi3N6XTB/o2AIhADlOkUn
BY2f2ZTFrrEjxhNcnxCgaGNYjcPKudwlSLrnT8b0NaZ2zB6vWFwqz5bdYQPIGwLSHlE649KI4S35
Ci6xcYz8AN05esj0/qEN3gYmzDTv55MMrn7mgExUM2oQImzYkjRrnjCOTrTmVBtEDqecLU5dyDEz
mKJ0Tm69Mrlo+p3pzs5+FPmQFIp3nbqFoA7rpQhbvOOk0fM9J9RBMJ55fY26KHNUSpzBM9cLj59z
s3Zesjx5ZpCsm4DPiPEtVRlXG7F8GK0jT95GD/VKChFteV0QeeBQ3Wl5YgjbrF3ozb5GqUXhzSTz
siqc0rWN4OyDQMNjUfk4sJZXi7rPzULhuV/rS33Zc3hjIOyyMXFJySBnVIkiwKcAInhQtE9eNb8z
N7IY0TK6op5bksCJhmG0X18NG+qbXzn5EueDP3kIg1/nUqCgv2twZOM2qv0EAsPcIagcLRh3JuwR
PgxuyzNjXfL95ltgd8g3uZ9xLyVLtK0cNbvw5PEt7IrduIKHah06ZsHceycPXLYvU6crHowGj3uH
UhGlQqjdnTzBgx7mdsgRom31pGyNbR9QI6z6FcXk3be4hL/sgiZOOPIE0HWKjFJ/XyPP5Sk/5Vna
H2XLhNgjQewh569ZAnhh8N85Mgb99QfC7d38UHVui3J5b3wwygwI9v2pNKCBeq8/LChwZe7H3E/c
fl9Qu3x39PjLaq5z7hPIl5zlNjcbSSoOVazGJRrq62uavmXGZGc6ooTh0cP1OJsRpdzBxxhpjxiE
zPPnedH6HdmTQSevuvEdSNtYbU6tLwId//d7oxvytzenKjgC0DXq6Bt/v4yRPvZKVejno4T8Zgg3
FHKgba5e9JLYZPX46b5+6MLCnVjiTW/cVEt5JbMwDEG1EWwzTDYNIpjRbXl0E8+05jsPzkhwRUKR
sOQrvuaSpLIpQ9Xp7SHc0cvY8xj6uau5i10c9P5pU7uK9Y4n2J9X2+gh3sQb+U7hudWXRZg6YkC2
MOKBidekAenVG+BkHH2JnuGp0f3JLUF2LNxiczqIweLu5CNmcBsvWuXL/FAfT7t4h1GLuba+bMgy
7dn0AArOz88muxcCcs+4pys++ZbnsOTxQOKBqEV32eVYMRZOz71PHgtUlMiF1gJazfmYODoxwfH7
bzpk8437+xGEaT2sUULQVQQC+s0novSKsmj6PN9PTLFBoomEdl/xAGitPy2+/v35/6wV/3gxFdv7
3I+bh2S/f/x9olVTJ1T9Eb6k3d8RLn2nvTHx7UAa2YDoK9QzT22oQFiBTO3EuEWsBoq9D0AMw9/y
7B/+l3dkGLqOLE6S1Z/n+F8OQMJVzc6joZyP9EP8bi2ue79CdpMFGEaGgI6VzVK6add5MG26DVga
j5We7JbMuwTfyzXmmvaP6/PLu5krtV/eTVJGemF2cXs8PZ7XdVi+YF3uBRRhaMWWHLicnbqOC8t8
LrbDmuiN+3SnhXMJNC4nqoTq0N1/zjojqhtQ8vV75rev4zFeFrNUx0ECbBfP8t2AtdUiJ2mrfMBw
3+bu4L7Nh6kqHD9AN67TYHQQRwcMlQGdv8ncuYu9saW9TOY0lQVMiV28VS0Tpo3ssnUsZ6kP0JaN
8tQHP2j+HEQ43UFtv0TeG3tqw0SH6EBfDxff3L1/6bMYAq57HZALNTOJ4b9fsSxP1FFtqm6vp5I3
TpJTSIbllPIjIef2eIZNVOurvBCWJ1zTTSmu4OMn+iHPu+P5jFZ6gqwcxkDOEylndmQeTcbUC4Ai
eJph2DU26lanZkJDuA6WPZCFZ6RFRgpCVgj+fS9qf9bhaFNoHwPxmBU7tyv3oI6mkRtddySzKwuU
2i5lu/mCzNzM3FAH3TOsR4jpPcCuwVJyK4H7GSho356jx6G0TnzOOmovk3dNdcd87DM+IqlA4WIt
NoxphfvimXn6LrmDuSk9ox0+CF6xv25k1Fb0Kr0R+tZg8QDyZQWKKOjl7OPD5wLR47+/2T/MWjrK
adYdBaIzqlPjdkrdSElVdBVLAeA5EA5P7afQU2gyuEMAVtMjeCuXw5EJZOw46hoIFUx5ttFnYA7z
WHJVfoNP+dmj//3ZQ0KjzWCemYqEov/3O2kQLgsxicx2n9Sk2E0K3SDxoLekhoH7zSU1OMslIQfI
9zBM1SRwGNUYGtwFtfgm5zDfc05Bwxk31sXmMxxmhr349u+r9gfjhasGRwN/m/Lf4f9mgejy3hQH
7p+HleDCc7uTQvhk7v0XLvtvniz9Vlg0vxR3o6Li1+Gjuj2QSqOuqM216Y40fznqdBD1d3VIyvBm
eK+O5S4RLY58e9JapvUsjTo1zIjsfrT0LVlLK3UFCcIpV+IBV4B1Bhof76WP/DEOxTv0Qgsg1rBK
KTvQ+IlLzMKXzCNC4KDt6ATZp/u+YyZvUcn50bZ9v74AQGtpbn5OC4wJlriv3OJLdfjVCKkjCsjO
+uZSz3vRzf3w2/d/cz8k2ulC0knbHQnYcWg5Wun9sKL+fhlY6jKvX3G6ehK/0XMpf1kD5lk81ZFG
3rtya7Xpu3hS9SuvOqA3IAIUPSc+6l3zxuP+Kj2KD/1ruYtftRe1DBg2XklIhRvz0n4IO5NRLQeQ
i0cFHlCy3MH7ADPmXL/G9XCAbvxUkgd4JE7wDpXRv68WvfW/XC6aQxI0eRVBwa3zKS+UvmuSJHoY
kS2L973dopdkXmxjPabfff/8fkfsqKVumTauFjZy2I+QcvmJzpiV+fsn0hBsQOR2uPOed6H16X98
7O+6wHTvcJ9YYeizQdXW2/bFukOwFLRW+OGH7+FnGeSW764jizPPjAL0PxJn/+R/PpyA07kv+1By
Q39G94UP3sUNn/a5Y219JIjvTLS9/X7deGhh15/hw2vkv+4eTPtjLXA8Lzk97WNrB25x+erF1oL3
eZ2HWozKPhHPeE8glZ5K5053X1WLt2y6OW3M1kFsS8UdAkwOc8ShaKw3BOVyagkWHHPU8BLoc2Gz
useWF6ovMTJt/jyv4KEYf8S4HFzYnK3tfHdT8RLnvT08b8LUe32Ww0Oy/Crt1YiU/BEt+pzfhjZd
tRqXn8ZfsoUMnIHeoQrmL6mdg22d1o3zAfrQXq/v//2hA0f65kO/2X3bSYlTYYjMB9kq+PH8+nqy
Xh85th8KpO46atnXdxhw/P+G1o/1LloPof8S0ynQ0CFbn4Plvc8gyfmr+UQmKhkIFrOk21/PTL/t
0x7RnbUjDJ61/z22Xp+ph3kgmFVOlP90lpCSpvSBoj00I+vz7gl632Ct3fvYm6/+xVquP+byev47
dfcTkQp3yBrJMXhEfjd2OG9+LW3/kz3Hf8hhvt75L0+k8Vrg+u5L+2u5he8HWdPy18cL5/j75dIP
oWryLnm9/cuSL8rteyYF9uHrOOuYSc9ANo+OmHqdky2/Yb7Qi7Ee+cx+xM4367T8189ARXvDEo3w
TJh//5eaUayiMUu1rj1Gryc01ZO7WNWLEFz+ZQn22ssOkiu/w9qzS0Tzxo9Fa6EElHZxWAs+A6Tr
z3ATVLl25pl7405/6VfttzKjn4P229VUw5o9065modHNMSNtxdpMqpp1zZMAdSJuiF+JaXtSkGXu
0YzRzoMKuuUMIm61h75zegDH8VIQPQXX8v7yEQUL1Pwe8S12Fwg/IBlY8+VVQyzOz4RtW5c1La+9
+lJVS73fGNnGcDUeW3y9IDDQKnBAJ0Lgm6v/h+pv3iWx1fBf6k/64zfflyYi5exqzXw4o7NRT9yR
Y8sNubClyFrSttSeDe/r8Zvn7s8zGy9Kn1bCi0nle9uMaNk8BnSzzb667mTtrbyiZlqq3SoX3lpM
SYKfcaIetuV0kNqVZBz+j7AzW25T29r2FamKvjlVQydASLIs2yeUncQIIYkeAVf/P+Sr+veK4opP
srL2XrYATeYc4x1vM5aHFu/r8zc3/1XJJOn6pMcjQZDkjgemwbkUrxW+G5RMVAdxo8MEk5FS1ukK
gVpc+KmUsMSexVu11OuarL9sT7GkE72qmYfLbLCTGxqSO5ZB+c1pUcT3l+/gkK8aBEmnpcKkCi8j
aqc/X498dtZufUnFBLJLQIP3olrtDowWDUD1zPviMliD+6D+SNbYmAQVKCBTKmOhBgnY6N6BHivt
vgt4+ss0YVo2OA+BgaBOwkPv4clJVXlqk5lo4tXXuU/ZqltHcw04kV5rcfYodr/5qv7y6fr9gRqE
UHwnBVHSHwrH+hbXlXhVTY5nCf4lDCSsasklp4n79+KUv6hgdEwBRapGUCj9cT+612PTDoJSRlgo
Gc1OHNfayTOK92sBXQkPS41Qo1MJOfNQ5jtIXI3mDTcrnxhPO03YqydPMLZ68a7q0ey6Ot1X2WnK
whXuUSWsUvgs9adU7msWtvb070v/YhqKUd1/Lv0BnphdznWVXWkBxJY58NW+TqkBOTXfAFNAQpsi
Et0K37jNresdTUjv86wXHS5Pco5HV8uFtm8yLXf/fDp/w+b4bd/4sIMyoYFipHONZAc91KPNaEil
rFRVZIheWwr7QiW/fBaHJapOLb1ZjUTnVKg4+yHD6eTVkC8qsV1JZ0Llx7uX1yL0dd84333lrGOD
PwBmnKrFyOwMNLAbx/B+EZ5bFSPj5D1h2HbV32ZXAZImtGCidpRLv25SNKMdDKecrbV9Ek5ylJ9m
TjsLMuMSTMkk51n/U24D9aKvaoWWoNXeUo0d32h3//6yvjpRdISM7L3TW40T0Z8vtkKOJJ57bD5p
R4D0xdOvhFzBaMwLfYFuG2kWVv+5Zp313XgXg4LuLTGU+SUJJzigV8ZV1T8LPIVKue5GNWCAu5bU
145AZUygRAG4gLsvrlhly8CLGAk2wAn1jXHJ8mbKqzJNrUoH5usbVkVWb/WOozW5eIwIr+0F09SU
STpRIcVJB26ftQwd4M/0rzM9qkea+UYvnDur6pI29skEceAFUMZ0d9eRKjbfTYu/ODMwtWTD4c9p
mPnwuO6GHsvlWDVRXX2ckKRyf3L7Xl4PWO/8+5v5YpRpAKfJ02FvmByKDytVMQpN6zqOp17ZyeRN
n5G9ejOG9td4V2VoLPtNy1GJfAI6HB9/YRPovaZb55rXDt+tky8aE2abBrJ/DCewE3vYaourVjTt
Pa6jqzRYhkETYmiL4n5dXkDSVDjv04K539Kf4i3ea8Llc3ojYt1Yt/iCZAbExpQINnhuWryStR6Y
RQBD17LdrSoP5jVf1kiqjdkKtv1ePJ/Xxqijh1ZJT4tfpLTE+v8OGe70qeM9MwmBcfNDM2ywOC8Y
s44m0eZAiz2VI3qh9u0uM09faS/xGbdtcggM/IGuB7XrbAQGeEQMjkrHF6NR6Qe7UeqP/J5+B4V8
tYX/95E9HBZpXVf4Nzd1hP3a/CRVN/A7eR1PPrIKtGmlXdwkfd5kNKA93c0ZhA8Tqp4IincZWK15
wtGi6ReJ2JFPmjwhxDjKtXjA3PAbyOwrPGTSwysC4LUM1fNhPn8faiO/zvQ6qsz35obz9OX+co2H
QC0uVquM1lXU9vI4s9Xyebwa++FWfhuVO1V4D/uyQWoHvp9QzRBWP1SAQ3pL7xjy5lEW74uTLY7W
jfnf8ANmoYwblC7j8o3nz7/fsb9o+5zn+Bwh+MIGE4Hf7wLjP1V/pyRlU5+HMkrVl075aTLDhNmi
rBNEn790Em4gaJS026qtIV0s5hfzeIfcf7el7glf1XbYGq+Cq730eEbYDbF3UK/Ojslc8rJMSOcE
ycnWZOrC7S1/Ig1iul47BcfF5/lD3UrpXD2c3gbah8nr90k9L7czJigwyPGcgjAtWtrhKjsJ0xoY
v0zuyDFVXKJKlbMjvA03kukd8baAhCzSOqrzfz+dv5yJp6cDrChyWKL0o8b682zI+zHHLbouo7Gd
y2dfpaFPlup9fYK7cnNuP5SK8Lo5tjIyVhmcf8Sm6Uvx6UIJffIvpwjGoM5INrdIXrsQrkKY7JVI
VmZUNEndobjBrXbu3aIjoi8OL/n6egJYXqNRaOm8+53UYgBLoRNjLvANL+Y3AvS43v53b9hP/Hlv
Ri/3p6Q+l5FmkDWVekkq4XsAF+OCqBF/m1q57achjpRuR93YVW5x7+cCGU2TrdVUwcRj3+CkQHYQ
x7+I+WiZPYv6a6KqrtEJCxmG+mVU3CRJHcSSxGNoTisWbx15zeLV0/CzzdNDDjQNw5ktcjr18Swa
jGE+3qWlMlQrUcGkzUQhVg3L0yxb92fTyaVxddFBJxTc8CgFBT5YqpAU5wg3qKDQ6Oko6YZetPI7
KmO93kCKzXnyM7A9nQvDj2UoSbxgN2lS75QgiTOhZdzpMUyWl8xYAh3Av1fSBGA8PGyqc5nmZmKR
A4P++bDrpjS1S1bm0Qh5tOaM7shizj6qDnlzvBSawf335/1ltcPKNXH6wFIRoxP46g/tykViRiEq
yZ0ZAE4cz/2P2Ia36cdYm/TwLJSfgivCrq+skY7d9LwEZN5grA/cwaj+3xfzl7/o48U81MPqWUl6
Mc+nu19JZBogXZHnWbak/lVANaB4QInAsEwLtGrx78/Wpnrkryf/nwfxMHA37rWWFenlzihM/oGx
pdPBJ4q3xCDd3AGSUeF2/kRrv+Ka0KyLtRCZE8SD3jzxND8JMp9yGAxHmngudmp3nmobT5SH9Oi2
tklghJ42yrK2MhdBy1oJrx85n3GzJ9Xn8XZQQgk1xNb8qX/zFdNsfXlrGGIbqiLBuXp4gxv53Jr6
HZEkFtDuxWVLxHpnrgXdD4k4It940/edr/6QN/EByUK01lZKWFmC3S6sZQNJg256gwHEsrLQovuk
Amfv12dxc52vlaDyxaVo3Z9xrQwQfsBWykKmKgyKsAPAyA33i0gOE9fcNZ4cqqG6GiLVTn2VoJEL
3S+ujKEcno9qKD3B2d/LEDDOofma7EXb+JnYQzRu6QEu4S2Ag7HBABk0XA0InV6nvrwllHNxWd/W
ZnBZy56xgXdC2qxmGeGwM3YD/I4qmKi+/14sv70X/14s/3uiD2fwtTrHeVVn94MStGT24PujBeNG
W9z2JLy9DDvFFrbyhnSL1/u8+xGDTYsb2Z0R95MGHaq0+ce4BKiEDuRyQmJZmgWz59s6FgHQkpWE
3QGJ5kt5PUTVKuUFPIe0fSsMmfn3fsHAqgW0lVwTWHhcGWG+FDbS5gwIP3uCovMMw3pv2vnmeszI
+HhSI+2bIvd3+/74AFSVUgjJF5uV+bBPJf3sRjl7vh8Ge139UDfJ88W3OH/gqQ3edc6yaKEQymuD
VKObzxFv62F6QIhEwuqG0ENXDNW3JJC4t3SR2IL7BJ9qxWQ0qpzburZuDpZm4OJDdAlnB2WPGe1s
i2Ybi3K2cnpBsJMnfDm13QzqthQkn6JbWf3rGH3Hmf7LYGDalH7fJbl4ADqPJZ+Sxkorxnp36F9m
++snFD5Y75vix0Srh+C7Urws1H/oVmpH6gqniy2mPcPG2GBSHImhuZ29zba1fwvUBUr1F8E3dvfv
WKNfoS14ZquggrI4TeweNq9UKWLjUid1hCtTHx/E/M0sxIXZfvZyu5pOKnpEQ8PJoza+KX1+A46P
K4HIZJH5ESgPnd6fJ9ZMHuN81rTNod+cQLt/nPwZJEr0WtSlUY1tvitDw9QO2fPNTdaGBzX5utNh
bhLxGM/mRiTneKf04LBv+sHEL+V5tNUto/LiWd9iVCqiDsbq3ETytUow31vkkbRsmSFLR6Kg6+P1
KLyxGgYysp3uB9GRWOM8/ft1/2J2jJqLMDhqbmznmf//eY+om/BAnQl5hNAXiTUjyEu1oYu/Z0tU
f6a6QZMnn5Eq31YEmkn3ACtKET2ikLybzWUBFyrAgLFD4DZEjXFbjQqeBDh1fFxodb49ysS/j7LJ
gQi6C6l+RNQ9ijGbUZ3FbVvnkaGdF33rxc1sfmOep6pvp/s4l07vbRqCk+pjYCRvU6lTl4nz72c2
fe1/Los/r+GvHVIYY3GkkJFVsrygRCpewcg/VQ49Vi/fkcb/D054+Dy8Khjsi5QrBnDVn1/RucAn
8NJyxrXQb+vFsJVsc6PBsUFb5fZM4vrj4MHyW5nO4GVHnJS25M16CDnCdn3yJS8J86BB11jzb5dI
I70MMK60rzsspiHgmU/qkhV8sWrbXIsWTgCu8kEStC/vG19+0TfaG9zBlRyNEX4d/m11OVQWyqPN
zDds+BWbypJ2Eyc0RpkzLDqMjHIHsST6JxOuJg7MsByLgJMitpsXdYN43B+t3j1vOhc1HNxDv141
ELKbg7RmpBcNngrdWXdqDF9axLS2sCZqcwFtDeaoYSsrMqYtqurpvMG+zBM3AnlyOKFYg9e4CVls
PeZUWBqRhqZuMBgiAO4cqJtxXbFrExvnGna3Nq3Oyj9Ih3wpfMVmh9eZnp39kztdfLoyoimKPnaz
N8kGmjtmHyf/7hkBjYtfWAJfwgeOBE7mG3s5mM3THY1QDA1udkh8ac/L4M821VoNT0+DrSDEIODt
7HcOLhVOCWmbOc3KcKXoxv9i7rBV4hRAWAE9ADsvkHTLDKElkDRmQsWToCQJW2a1AVZbLtaiSzjs
P2P37PMTMsO4xiM21MZ2ZQn/kHuECbvQXHnZr0WsruE8Mw1uvMrRtmdX8KbnlMB6np6CbPu/Uvv0
MYZ4v7mVq1uaxxdzlKLmyGQpDSAmh3diaLD04oFdGS25VyS65+XNxas7nOjhk1UXUX3sisvZ7vqr
go+652dV2FEYqm5L1wzILLEwFrQ6Z5duZYvq17eAzuG00gQAoKNtgXyduMjLYMGLy2uQHQqEJ5Hm
I7X0KDpWhcs+A9HdXLe2eGRFH8V1fogddUd14dzsGJbbzF6EM7R28U91Fz9x5vpwJGAiwiBd/fqh
eqNHxKzDo14Ny9uhsQ0SCosAq1mqKWODlGpbWrl74XbMsLDKQIcmx1T8KIYzW/Jh1R41q2QejFsB
DKza0d10ycqFIDDjv2vmzM4ZtkqQw7guWz+QJwI3UViSaL2K/YlprvndChczp1ox4OwPgqWsT16+
F9ZJxsB7xpgehZKdeK0d+y18Sd0lCjjE+J2ANI0Sw8RXigcagfEjCIXHjHL7tu/XlzBHiXZf417+
S7aIIIbdq1qJBTa3rddwpuEs88pvs4lgZjOIJVZpSb4CH1CRQPCJbx+k/np9W0AFniRurXVyEuv+
ccgWqBRddfVDREXG9JcFxjnHEsCiewm52rshdTtDIF/RB4g2fFeYfWS88SPEF87hyzkYrcD2z4IK
fasWJUEBCXtSo3XoZTNHdqSN5Jy2ItWS6HBgQve8Qu6mg11eDgip+4iyQtpJ4X1rhOC/oc4lSa9j
CLtpFZ6Z/Z8CEuiCu6fvl2dfjIBXnifavxbiFbI/+5cpbc43V4o7e5bcO+o1cwum5ma2aE+Ef0TX
08ZmTwT/cq1DgsVtaEX1Omk2SU6c+F/2HRuxzmtgsY4L3abzmdavMH29lhmI3gU1XraYRFKTIq90
CEewivUIW7B2WTyQyUv4Edm+t3UvhSYLjMvbm27OLpifLUIPl6MklN3h2Ngk1Mx75IRpcHWLA5bF
K90nFYHu9HaId9Ck4KlDKXtBWvCkuooj2fmzutHCIphculoUeJKD2s42AkrHBRoImLHOLahgsOS+
ZJUuljVH4ia8mo2EujREWrzC1xMhisk+gpQw1BwWCFqv63oSn5wjqnIfvek38Kg8tb1/nW1Iyint
BAGg6aEt7oR+iONS7A7yPg7Yq5aEb4j8tXpJwqlfGD+kBea4/B+/WsTQmFa/qkG8H3lcKPxDDRO9
K+26GU1Une8U719gXyaw4P+u7qEAbBK5vMzGtj1gkBlWo4WDA/reCq+Gp+tuamLYKZeNb3g98pbC
Gh22f3gtBSnDUJiltZcSoCnihGKP7G9QJCwWK7/A6w8ENz3drvOEdFr5m7r1izktUKYgkXPNhAJz
rgfgw1Tlekx7oTvMnPNe3fVWv0mPJ5dsYstkZmtS0CHS0CjhsRBBVAKnZ/JzI9eSkani6K9nrz2W
a/H133XTF6X8n9f18GXfbrPipnQkN+GzinGHVJb2/Y6tTuJI9bZJXEP8qDHZGMih+vcnfyHL+vOT
H5qIIdPO5R1X+cO4SUMdFf4VOjqn6Brzo50aYL/rM7VaXWApC2EfUXT3m+ab2/+72yKBhVEAMza0
jXQTD1gFc7y2nmkNJiniXLiuZoMFEITrTwpbvni6Sl6T2E23GFHTGKvU8FVsvHuiowffUCIpBVr2
enAKWNUYWabLXFpUkpXO1hkxEL2dNAvjhJ2adU1XJrHzOKKTfApA2H7zMP9+Z6f7wBAFLA+F21+G
KPr1eo5n+dhNX2MJndc4qdGlHML62sOgQypzh4bSf4p4azOjvgWnyhsBUdtpuZ+64DTo7owIc0YN
MDtapzKXwsgO1iRhrXxKvTm/58NCzYb1IGvHQZOXNc7tl3tpJ/1ks9y6pSZbWLJV2mn573Xy28n0
j+3o4dYeSvvhPN6SazXrDjGaHV9d62so3yFOKm/aTkNyU4BOnNlUL574qm6wW3Ek9OZ5cNub1m0f
k3Lf7Kuo3v6yRwcRP+4l6qr4HMPkF3aPXuprm9P7sVmsD+c3igIyVc3nMjI9gHwflQ/lO9Kcb+gK
v6eRf9wTHEgaWLAzSMKK8TjcxZ+/GJW7TlLXfGlS4m5SQBoZAli8RD2YIM6Sc8947cT3Au1gKNuX
+Ur8XBU7MUBwdXRuC4eUEnBjDIisCtnHPPvA60xzih+8JyMG19/sX6r0eCg8XPHD/nXKVMk8d+39
6eRiD/tDm4SC6AmsSUQYw03sJmwJJ8zJ9qX/vFuy3XjKMiX2ENfQkkdPVjN/IknBVIFED8ROCPrQ
GfyfowK+7idqhsmHdhLC/XsJiVi5P17+NEniaQvE5fDCC9Pt/WeeFFdiDoIE3FpTs0oLGQQJuu/L
xUeHmRM+slc5NQTv5HI8g+mMFtIdcVPjUQMwj4xNJjf7x/lpAAzcZGGNOkBevsWBBhHwZCfv56fq
qXzPV9pa3JSfSDL5DbN9ccjXe3WpBLMncMtNvr4snsGMNpgCBLP9bIPs9EAVvbu8TKjoxb/uZ1a9
xirC/DnsuhcMDW1xL0fDJ8qefXdgDgvuA1kWM1PKQNR1r0B+PgEZi/Ko7GaWM+zMvbJNj5hWT+YX
QMgFvNMf46Z1yQP6OcxfTk8YI6zjN8QXfs/HVpg6PjWWFkphu7pF2Xuypv/wc9JicXh2Th4bnTMc
lXW9L9fJTmSrzt6Z4SOZ7dC3vxau7k59WL/pqCEvH3oI7PJe0CupGwK74ARCm4y3p8jYnoObf4qU
7bhsvc4nIIII79ge3TYwdyRGILHFaXKZhYULKmxNHL0knLG+sHlY3uiYsWTnyiRPWOjU0HggpGG3
Sdd5gCsjOlbDjrH7SEMcfNdMjcGKO87YwoWfAwgNdhZeQ9Ehpcm6zOc91aVdHfutiNZDt8DWXrLV
1B6Fw0ZyC8rv0Z2F1bFmXbPCwRfPloCJFwqEm69ueowuTnviOXbyLg0uvvKmbRvXDGVHfhnXeMmu
1SPKud15r72isplvVPajzCMuak4xDZH8tfyVeQmpIa8p9qjb8lAq/ENYUb84U4S68jqs6rVD/ghi
sOKIPDK40mHryxkNIsssFLDZMHe9U3vX9fkp8dLDKZJfNK9GhdswHsDHxs1DlDHB7dj5V1ymkEqE
U6WtPFEjc9YaT7GvoUQMJfSYAIdhZs/e8eiIFLdbsyJspL2MUMXtDjhtoXjcK4HmtGbOCLiqLC/P
Ai3W+ZfM74haOKEHBceJO3W24ZuhjmcHEU1B4olr5L8LJo8IZiHWcD8sAyp/0I751TOWFa134bDv
8lU3zrDQ7A4oILcxjA6kxfWXbsXI3u52ujWty/6KiO5Olc5YfkH5uz25J3e2uUXy7wecOLKPFnpy
3djNWD6icwUBp2bHNpmF5Sc7ydOhPHfLJfrObeHn3JL4RPDJqvB7/2al29kOkwfqxp4n0bC4ekYF
VEGuupvaIGgQNN8YKa9mO313PWQ2a9apPhS3Rb9cfdCY73ok0Gc47HmAXMUp9iKS8gyFE12kV6F3
NuDoPl02+fTFxxFd4h7b503O/KtYF075MnsTFkmI8za9zRDVUHafAxkGdLXE6H1lQRUWnQ2BswAJ
yqu8my3QlYeid1r3dIIIXaByizYRBVM36Aguh1zARuzKOBDlzkSqNvBYrlaFI7n0drRQHg6A9BTC
G2kw4BYxBsmTnQhhf5ys5fpC46R4aSha6VKla2ECv+bnBwv7S69fvB5QO2AbSm8Z0XvXVjFvMRje
4r7Ji528jU52OFm39Q8EW3s9vEe3kFpjeYdrrHA2Sy6Olu6EpIt76Pt+Y12Ck2dGgoNhSTixvYFg
UAz+1JeIJQ7UwNgQRedtSZsL6L3hiTEGygPO+TXa4ihzNULSMXpdS5Fu0yG6XZBsaF7BCBga7TF1
eFW8MtQ3iq37lX2N7hYR9mugfvEVUUZudcENIE4Pk4Pxs/qcWuDzs/Q0uNf9qZwz9C5x/OMvdBAn
YomQcpiv51+Z5U/CNOO+wAXw+gsLG3YTIcr8yQjafDMA6LNIe1GAFigz+KZZS9sm0F4adN7xZgYq
YRxEInemaUNqKUs5yH1eJ39Ya0xCk2N6rI/yq/pTCs+/aOxp1fsVqIfTulrUO9jP+OWP2VuHrTXr
D/89WJ56kD8JP/gqaXmETcwZ0ntsb0/wudKns3MLq/fZ9oJdFdq3d57/T7lZ9BsV8+D+hSQ0+t35
CuEFD990Wr9MUVvDfkCPp23AVBqMjqT5AMky99sjTeySZBT7fLzgcExEzX5ySJpc0jUHtTRrsHs2
6buPAgNJMzJ9I8w2M2/SdF9WzC8pC0hIt2/P7bQedmwxxKi9gye68b70NR7h8IL5mnd5b57PeNYU
gcYvOgO4dAEV0DNxYD9zl4XXBSVCdkz1glkwGeUwFbWYp26YDIXYp25vXrrhyfLcztvboVgrkRap
O2N/Bb0ZXphp+ZrlzaLMghxhyz+zo/izBgsZt/Kb6NnYdh4vyOYTV3rqvdxV+DayKWWOYQv7BSp0
YZluWEv1MgnYVHGPE4BlOZGWUy8TU/nM3GF799pFzq2ri9S/PAOBrWKWccmxdgtzqrqIrsIT9my4
PzpPD25hGmEssz5t77zG6YRDpEuReV+xiDfpE9DVQn3lTDgSyLNuP9TX1EWDEt4+Uv92yI+xAxj6
dvcF1u5RfY2dYTN7Lj6JWPK5a3a1hDC8084Eiei9DqNvE3CkOJwDfp1TBCmbRHdkHX9c1l3QWhJ7
RbyrN/meENDdsOEIjKS15mSb4WPG35gu/lIiQZ6POzOI/XojHGevZ+ZtE8gT9qvzQY3kiGGa+spw
TQqxbFV22ae6KT9mT98J2/9ujKbCD7IeRJkpRVQw/yz8pPtdEbUUMEPYJigKfQEcGy0yx7ZqZYA5
GptgNzfD3Q9qVYzo0UH74JubFkksQsGjGaGCctUnMyKd87vAqC8YCFwdLAAFZScjlN+9z3/K0nHQ
6lqUsjxKb6vaNLBQyx28fWGX6a6QrOAPEjTkqXBBJlcWMuGwp/3GpEn5y8FTnx4R9um0IZow2bP8
+YiuddLiksQso7EmU3NOOF5lwtl2GCTPb/5ACsSSNAgG7RiEGEt9NRVBVHCBGl5tc95ZS2EHRQJK
OS4onm7VOJYoWyDr/chjHl0ZcBb780B4MwiAmxvb+KChL48dMzwBhRA/ulcCcQ+O7JOth2UJpdM2
p6wqHRzTMWrhDcVpI/UoCiA1sLFWa3N7sjKWmgl8m0YY3IeYOkygKKVT4SDqQ2bHYmPn63wgfwkD
P82nxrLPz8UzO4M34VR3dwAbujqxZ3DZV2IPJBwfkrfMu20a/MDYHdiALqHpla5mnfANY+ZvmXiI
9Kvcvi3L8PR63fV+8yT9RsL7beLHEbMObKKMaOBzhegOWp5gpiIvk63mzrZ4TLqZS4Lc0kBHH+8u
K7yr50o0mXJoURtc9uMHcL2Ibwemv6G4VRcaQZbYPjzpCMoqR3qVt3dftU/hDOE+OyKaLV/aCC9w
jaL2JWHzzVxCFi1UfPgKZK7hdMF5q0bMhXYY+ANr39dnv0eR6DnAuuHZKxbpkwRil+yZGflKmDJd
1/fpM9u+ByNj2I50HbQIu+aleTEmdPrgh9RUGK0pxBhAAQhSX7dLUg9aP1lC7MDGoFpI4Qzcl3QA
/7YZj6pFGh6Oh4vnEbF1/nHGzGJqxqwBM8Y66Nexh/7aFeYcqJHOfi1xNnU2KR3TjjZ7yj84csmU
xbegO1ZMaPBk26hbniQbJ7Zp/CyZHp4SxFAjGjo7Zj8nwPfKMsCcTRdvNIqNgcdCmC/GBFcMNmSy
KCb8O6qX2BKg05+rKxuy98Tn4KHfsUjDMeSgQ3iMIM2AqRNR57AN9NF3Q9+pf/4DEfhNdVRFQWGu
KBnqQ38t3ov+wqtZRUL9iwlpM0yDy2/a4Gmve/wM2F7qhHgJKlqqP1/0bCwNvRbVKmqS27wjSitp
5ZVovLU6RX1bW2pKLIdCoK++bRSsSq5vstoFVUryIhWjOnvF2WIxQB9W9O2/L+33HvPXpZEABTrK
TJUYqD8vbZSl9hQbs/hpDd9i8da5EorjZ2WFXM62fcI19G0GxMtQmRP98q6m4ct6Zsnuvy/jK5RA
geIKrwCzBBQsf14F3qc91O9YXd+bj/TWz68Z9mbrAnmENP7KLy///rQvOGCcSP/5uAcoe4xL+Xo2
4/ipsoKgeZrN38p58ZQ4/bIOy530TDLa6rrtmYxREzItw65qnlHpapG29I25h/HQ0vMW8Wl5wNdn
znSJUKqA0/8VXwCPRUuLsVw4n8ufKC/ZAZ7bb1ChL/jJ0x3gwoxMC/s0/QHDzSs9j5uKO5D3mk1Y
me70zvBaIAp0csqBn/9+YF+u3/982sPzktK+S+6goGttWKQtDk+4uo+njUDdqmi/zG4lf6dK+fKA
/s8NPrLrhz6pk14vm0g03odbMi+NaFRrV++eM+mzktp5gRH8zdYUHOIwDW2Eb57wb/3WXy8Gxg+y
iWp/yqT+c0mmwlm/6hkvRsMAds4siPEcTIE0DALL2uSLHaZSgjlP2N/81fiZReo39YH4ZX0AHUU0
NEUihOM3hv6fIiUrT8UoDlzCpIEdLWkhvE+iVsbhzIqHBegXAAtte0pyDMYNoIGRObdQ6kyY5nHS
puaHdEX4PJlAskUMz5Lop1USMlYCc1tgcr6yLGvuzo8adbP5lqLy1uYq477FMfEvc26vXxwje+5a
UHPkVRV68mp/mn9uP43d1llFNvHLHKLhu+ZAiVhdqoXG/hZiToRj4jxfzjxM1uaH09xxvtm3/n42
gNMSkk+J+HZBJHrs4evp0uxCGoy21ovt6JqKo0LfxEUUIG8WnChlqm/40X9tUQ8f+LBFne9Jllfx
8Jt61cyCztgqWNQXWEv2HoTif79wxl9KiQl7R+wiEf3An7+ZSv/56pNOVuJWSPvoSmXGYF6cN8WS
SYjUL9LCOisOzjYmwd/4h+CEVSxr3JYW57tVVXY62ndsXXDRxZ+IYCjixU8Okc5jaRO1op1X7Xkl
qYsLHs7ZsqMHeMJvnIQCU1hcCHEQ57IIu2QU5kZuXfDlKlYw1et8Hr9kr5V324JjwlCOF0jmqrsD
NX88OW0XGp116h0jd2e0jrkrM7KBJwFDIXYq0RLqRf824AiGZvruloUn37dxG5WzdXW2pfPiWtqF
8s0A4/fR/ccr/Psh/v8Z06MrUHauukK/aUwtnnsM+0Qq2hrbwNM+s3G0NS35qO6KI9Lg6giEupbc
/CB+nMAh1S0m7Z68xTiO2tckFitzc3eOgR0QR4ND2nUvrbGhPS8m/yB9JcW+tDtpC3hCUen8eymo
Xy+F/93FQyMlS2Ur3dNrH4k4LEP6yzA2QUa0SHqHpSDGi7s8lwrs4q0a7zUsdQFaP8k3UNpgaAM2
xjpf3InaQW/aLPlvx0+mriVeeeQESCspd2YdstpFhuAINpu+0ooVcyzcbtI7GS3Le+G19bpPvFJ2
aCb5kSnym4hZnfDvhXTUDv++3/9b2w9f2/Rmo/RksjaNa/58tc8dmrg2jbX1WBP80queqK7kDHld
eV4q+d0q8fk/1/alpbvp2aVakYzXdAEZsksgGqTba8emOHxC51tdpbfzrYvu4+bS9e9S06702W1X
6xTvksjeLd2PRSbjwNDEn+1tSrg35kJf+O0FbaFIovTNyZtyf76K8yLjPWxw+qve4/vwTHRqW1zX
anU88ej7W22NXRddruyZl4tdZKnbXp8HBAl3IhIKxpCnk4V8cCsJ97ncf5o67tT31BbSzyGnI06I
rB3YYoWS0GzsoTprkosN5ac+SqdFEte4WRSYwGGE0Vxebo2EAIiYnuHuTvevlxC7+TtWMrtbf1po
KnhtNexS/nFRFjdtXOR8qWa+Ke/vLTjURbsv4gJhB2/rbbgtzolhy+MvRA9zvTcWZQOra6UPIpVq
tSxUCN7JbZPltGqNZnVStq6FcT6WinXXckytOnNcDoZsY+BaxdCYiX2dvqXpN6YwpclLEZR8hwJ1
3ikXtDyrS8Jo9Dxb1gX11ozxW+sq13cpJ2HUJJwkD/J0JxDXdG1JOeLY1a7qoryR18lTH3Fl6JnQ
KNmq1YDfsllK9AWvY5l6WrMtL4LVZrOoJj4cb71FV+v+FJKk5sb+Tgw639pCuZfL5KJsOhGCx+Qh
pbxnynlVGR2hJPK8urZW3SIU2ZVqsark1GnKEyE0LfCeIoxOktyW/QAJrwnq+v7aXmKvwcJPjUlM
ZqeTK+wiGQlk5+NNbez4Amskx+dFR/dXMZlGvykI12Uu0BBd4a4bKFWkMvPbq0ESREJKGDOP9o3M
5x/xFWDfzKxE7W20wPa1UbFBr2XRuqhTtgQ4rJRH/ZXALFbd+UoM3bnz7/X/I+w8llzFsjX8RERI
AgRM8fLeTohUSokRTnjx9PejJjeiOqJ70Ke6TqURZu+91r9+g7syXmIyypJwLFn5CLpDq5DHlC4k
oqxrAqym6cqvPrwWgTWO/1fDA8GCRfofi3jgXEyxbBGlf7seVUogVJlXtqdgGe7fa/UeruVrgd+P
sBkvg1X++77IW+34vUSgsNmluSpL/9xnuroPTi0N5BK901+w/Z7lBfUNsDFkY9hPytN/vPkZ4f5z
r8/itYz15Me7N1TAtmw7jHNHKBYme+y3SpbeDsO58k+8Mm3DstUUsYy5Yve6F/XmpvDrmUd8/iER
kkpAdsE53nqRHr74Q7kQpXmKIVN+DbMlgbNngja+8SEs4TfbV1usqF/aXsWWY6P8FrP3ebKPZjYz
ZdpVvAqQas69ORNbho6qU/5oOLR6c9lFnyszxIqedMn9Bru6Xfmnzom/Ngbaebb+rItD9lOe++t3
rt4T6NHXmFEhccSH6V29B8chnVPbDEQnf8PSO2eL+tJvJKZ0SElt0D0imMUZDi5HdCbZgjmcK/9O
dljzUwsmq/63v9axLq0I61hXy3472n8uhJ6slIVwkLcoQ86jPaeafITnvYVovbn3tvac7MUDKfaz
/CgsJzv5d6oYwdIm2lTa+RvMQU8g8/WicCIXUHiFK7aebhLQnMFIpVxFz9DFk++Ete88Ok3Xf58F
xtuZIW8Fm7cYx6kMQ+D+0dtD56XgLzOyxi4F3V5cQDFdNdBbCZ+zJEdbTi3QCn1vc5WgPdj82mBZ
uFYNIh51/v0b7oi3Bzhxp4N6AjYUdQ1fTf7Zosbr8Y0vfr6RQKrHLjxgoj8hA8Bt2IR3WLLkE5jJ
uXWmvD+rbId5vqB3j+/aVm/FpruwioGYneROeVTuwNkIeBr4YC9V0PMLVs7FQbsoC/ESLmSYwLZ6
aiKYriShCIdgQ2LU4JxG+f0+Iy6QD1/jqsr6mHeT8Boztj0Q+PeO62JATGjnfsogOQO8x698ywiV
dNdqCcNqS3e6/pCmQEIVwN9kx3G3UFHJ4qgFyalYDMRgM5iJB6LPvsw23ycOHZlBi9nufDd8+Yv+
Vwm4zRJ+JvQCEziW3RwCYETGhB5DNc0JLgJH5oq8Z31Lz0gcXRnHLSia1/B3eoSCVukNuownbuvB
o/K5/JgB7JdhUUjpuI/3GpZbFYY36xJ0THQ8G9t/acbkExuBGSmN+68dEG+hS0fhzAYY0qf8MaQi
+OYUUWehVWdtXb6L4BJdvEN7k7EjLlz1ybjlxBf36/5MkGiMVFGPd1/cn+YfOm+034fxjmINUcnH
TC8TW8OLbnTg3kR3aU9e6AWZs3RkmLBqc5zrtBPsOYzBltOjdGi3CiE5x3Y73gePyUxXzQ8jC+k2
uUHbvoXz90mEzwmRDROmwI1OGIwt+SeClsiWcKrm9ZlhK/nIJN2HJ6ceAQ0RDpDcyjHrTLY8pNGN
Z9E72G6i410jlNx3OyXRa0H38sF2iymf6ztyoqfchCe3GO/xcDdBQfEsbzXeyJ4xxTK8NBrPkJ7K
iQnCLn9hQ8rYC0pmsZhicLOqb9WFB55etL12hxq70nhvbXIPX9mJv49IRBHWKIkp7UeR3jL9gqEX
34t9tnkTGEEyIUNynlW+587WPFouI9l9qMdm/j1fAAUD+gKfbtJXfVEPxWNyK184ie/5hP2aN+H6
3YanN1nZ/F5mc6X+ucLygwyNPyrP6tRuuS4RJ6ft5DBkncwUzgGmi5tkqx4GiyZ1DQFj2VnivL18
bHRBOYIhee8fU1e8S0es3srTeC/v2xlzGYFMXxm9FePBwfm/ZLnyBbymw5y9W+enIWgIIFk9VpeK
YMYHH6tYtSO9x9WY9CNeNcyBcnwQdU/UeRzfG/dERbFnc/34nYU4Sld6O/OPxN7avB0mLs/DQoEX
zxi2MIqBIM7v1FYwtdk9OhbEFJJ0P4dQ/WJbHoHB8jBvwrMDI21eyYMkMwBiq7+lc/VX2ZVXbwND
nGdV/MlzKMgPfqnKCKxdYvsLTzkGdCd+fSvuuxE2ktAUJbc9ZJt0Lxj1idtvJrPpLR7sNWsW50q6
STdu1i7edWzHA5jKZyAUddAuqU+JfmAr3bj4jv7/0MIg6P/S3eQhmPmLLs75wdpxR8bLmvm5E68L
Rn7BSXgyLNv+8BzBmfHG5sLilU9UAtcGd/bihCfCmHK8nX1j7237R3kSscRtdCbE9YnPPTRZElEN
68kiIlB3YoMzo9YWnhgqHXA+0XNJnzzQRL/em8PkkS3ZNLV9f/o+XGHrE+EmkTfF/AJ6OexjckO6
058QQeCeLsrF56K5FMrohbh1WLxGu+L0sTF14Qfmq8mjewnOGOJztSCOEnpZexgt220+WI1aFpd7
brh+Jt3U2oePzU/qtulRO2IGyKf7EO6+H/32uKWPDaHVvw+PRXpn3WmyIUbIwIevYl5rYvq5/xzS
F5dWPsolvuTpKd01zg3y8WnijnBGTYC1mW4ApTYOPcvvZNs9qkd19hby32Q5vRSvYN/g5k14qqVA
mI4hFIyW34uPXbnGLH28KtNhQyN96xReqBDqy/fC+xwe1L12Y7664rNom9G6nAu7U41Uyj8Ur/bS
rOJ1/joxGJRZGrzXh++iJHlF3BJofmpmNZ/pbS8qs5yTKzVnJg4naNY9srkG3wKzlnVyOV+b2xQx
XFAb9ZyjLZp95+LxH7+4LQlL49tk93EZNT8xGr4Fu/Ix2ilH7Ope7WK0rP6kxVDHbdO5sh2tPxsc
rlZYeNRIW15cAC9UcK8vSLObm3ryGANMVmjtISM8xAtI3CLfcvK96AzRRkR6YQ8CXqar26kFacy7
C4fxbwOX3Lu/oVJxkf4FEwI9uVRY0x4ZKbL53iau8pTZROdA2+GxO78PwhH9B8wucTda9Nv0Oswy
YjCP1XWywpe2JxYmMKA3ztNzZnbndoZadR2tU0s7/vf2d/yf9FwRYOv/K2ftX4h8mGVFEU7SjmGB
2fEROl1sCa80fGr7ELtYQnhN6vkRUxO03DCERBxe7E9mCB84Vhoo/cQSxpbfulMfLwHrzRqL0L4D
0hocdF1spvKwJ5fA7MRoU2vdCMLrBysay1cwdyBPzelVPaAr5FhmfDM2lNBOPksB300EuQSANbOQ
eIPQIQc4bey6MxT0CuzsgE69np6/T6JAJ5luKOh4f1RdvUpDYDiRKhTeHf2NLmUQURrB7SNH6Zxo
smgbe/Ap4aCsF9XbTN8L77vMlLk8sXu2eJzPJjZABYJ8klhHBO9BynpNc7PonenEKnHnx0s/cqYj
zInMD0GbkuPlTlSb41feGtMveIXdMPkc2WpmwS3870/tP6XX/3po/0YHSyGC7VuwX2BPOXEAIXxa
/w7SMXF4F5GMhjXoTLvFAFg7tb/JMvpRx2aamB+SGGI9O2CP98j9WU2D+ybs7b9/PEz7/ns7pv1r
1NwHSUGMbN8xFaTzbrVynU1mQuNkcMQm1hf2EuIVz47gVJC607ryx8oro3l+Y4u8xHfHo8WxyiSA
2X9bZFu/SeaBigahpdH7CG6zPSWlI5dm8djiLfDfjii6YI2hao1gJlSLlm9rrYLnRGY9Dgue2eOF
TpYgshlAQjzTO6fHNKOm+bYmvpl6JqepaoqxqYrnxsOYy/Un+jiaTQkEUHSvJEJyNoptZh41iArx
PbLe37u7h+4Gf1JMzUUGhk7auh227pA+ED/5M4l2nrcu3OIaPVqo5AbAmO2cJAPmWbTSbKwugShl
eISRkwdzITK71iBcUB3Qsfn4ewXyfCNOKhEbxg8wzx52Om8hrjk9NIHhAFNSQ4msMTLuaNHQgZaL
qpk1hLp9/we+CV1A/E95Ay8ePsd4kYAQaor0r90iCcVSEMdCd5RWE57GvhpSjnCRX4ig+xmOGHpl
A3hUprordxi3fKdEMTqNb9ZfPW2dXLaafJMmhvwLzfyAaX6mT52JkW6DW43kDh5YNo+vCrZfdBp+
j6OdijTadyP8D3G+Z+Rf4OtiLsJ1xvxwqhnSmzEEHsXquUxM8Id41n0PeHbQ6Cj04rjtWuzxQEwc
MuS79odssaiRGNBplHqd6O8LGdGT7JWkvCS6dE4wVyT4YLYha3disCG2iLNo6yeJtVA+7viX3vo6
pXyBwyOjgSZXxdtF88pwe8xWzlg10KIaY9X0FtKyF+ff4B4wzr8bnW+Yo0tFEtScUBwoU89sEbwA
NyFVvI05IwyJEs0E8zyQBvZmE8z1M/dTuZENhi95siw+pKAbcL0y6kgyteJzQqSVifE+FlSd472N
TNUVgkMVPWZETg+/FW8Q6rDJjIz+oECkM5QAwiwZ4ulvc4MCUCwkcQUIB6+TjWNwJ8USlIeqYVcC
79sesIClrLj+4Juc/LzXIRamBMOzCEjF2IMTjL82YzmlZkyUtaYQ6KtFCleEQAv4Hqi1x6bpQqBu
NJ2w66wDnuDLGSuRQ+7sGg7FyLzW83KOMvWO/mTR5kiLXSG0hnQHuynMTeDN5Gumy5Bke6tXXJ7Z
+k1PNM9rIyrcjjhn7p5BJCEAJaV98QgVMuCH6Vm09H8SZskHzlST97AL9U2R2OrEiWgkOaFOg7tr
Lxr11/BO1dT1oOr+EL1gwLli0Hrtgm3PIyg2ytHrOf1ZqTk9kV0RwNUbCy7wTE7bMqJm0G5YDKmU
aXGLjJbQGSDKRe7Af7yRC+sMzAtMB97b8EaJn1KFbnmyL5JpwMyO8Q8US+dDGmljntAlpcacNxRE
xReMYdzrcoYFK0XQKeNnO8ahE2zs68d3IZKig7GWLiyqr43bushHl/VptQ+en3UXn7qC24SrdTb3
EQTeOToFTr6PJYHHmi3vChGW9qB5BDWpaWcNcgws8mpDuoshteJSj22sMlQfEV6lwyCGv7ogtLpq
YVclKxxUeNM5ZS+CQZpModBCyxaZLVht/c5GwlrQ9JQko8Qoe7zI0d56cx/HQz3b80f7k/i21Jnt
D2Kccm23WLtiatIsQxhsuuw5IVv5Kidc5saWIV4xenXhuHNXwln1y6m+U5RZ011qHM04PSggCLvG
SVi8ka+h2kKw4NYt0qlZHqJTSfO39tbybcCvwEQ4ORfXyXwKOPVh5n7M3wbA8Jge1WRPYRDzqhCf
KvBnux0oMNEzWJTvMca4RKZ/r1E8X2BIwvvL7DEhG+EwJfM8F+aEYHBGGd6zmz2GWHkPio+mAAdh
Djv4A+kivGKPYHucmwh2M8fbwv5SCLlgNzE5NhADo2H9a+afuAXcQE0gVyvehXIhNjBqZbxkaSdB
Ae7ffbcNZt/RTiNzOEGvvQp8Z/J2uesq1vkarJp92+4ZB/AylCaaphqJNfx0qNdzuiBxGTeA02CR
X6PcV4JhQxqnFmMq0A7BIuUqxtK2PWXkLzPoIV9XFwjfNGQ7g9DNK25A+J9LZ65IUJ5paKZPGFas
Qep4ffQzplnxerB8UjLKvVi52R4QZDEmLQZ0CUH5NtqCXFa0E1YWFLpJq8qGcw3/1JyIZWfkFJpu
tpDhIptIrYT3egDLjTw0J6kpLmejN8QemF2t5R0Bk+DjkrMBMgiWKRveMYusva6PJBNbqZYkSdDB
KYBH96Eq1adXyrs5synJZf9t7sXu/ZyC/OtqbCir4K+JyZhCPRSZwUh/zcITwd5pbw7Dg60OXgIj
mEfAinQ6zUYx1hEAbPawYxv7/RoKjxnpwJDlSGkR9g2VB7u+M6pXPmTyJFrEl7ZxK88M3+aEapWw
qaLSsd1iPRFjxh1EJTiQBDsjxgdd0ovNphthyvsjndCGAD4DWS7LngnHTFEB9/APSCT9m8zf5dmP
Z371S4Cmv/D+RNu8j4pzhRjq+B5ZMsGoXKPRbwiW6K6VGf6wUQq/5XpsSmdFdln2H8Yts3Ltibue
0X05EwOTqU413spfJBSA32+4XbWOiTeze9/QiEg/49wmqGBQyY+E9JX5wHyUG1SWAW6bvtkTBvem
C/w+8LRpJMsnMslm771+VQPcnYdOhsw5rxycAFKd/ygb3ftR08fNBEqM4wfJ+BVbgY9BqFKmQD1L
CHJih1wnickRoiHer8zmyjnwPafH0G3voUJUqtdaaucyg8JE41mm5vfnE6w8SGGlrhAmcYDDHbvT
v3GxU2Po/vilqWh6OCbGQ3kR7j1mTSayFtgOqD5EA07GrJJ/uQUpRnKcyLsiupcWx0sNWVLbFMWM
2xotvfEXWyP/kqHywViNQ1+C7T3tTVC5B9AABnNwP8Et8V3c+YeELusAyc9sLzUz3QA4z1RaA1WO
O1okANC0/5fQRBqHEwB1vRu8eqpVlBMS9Kl7eM5Byc8+vOD8HqJ2J5cOM2KJHQOPfMsUjj3qjL2n
4cQuuYfExNVxKNpwTsCHFnK5NlsE/lxT/okqDiSTPjyKDcYjIbl9KxLAb6T5DSdfbkweb7xFHgWq
c9djcLh9E2rQAjiP7V10QsT9fMZOfFJLI76DaHBUTU/DaxDq3BikRux3pPNBJYcQvitWtaq/N+0j
ymx2PATmKToj9sGn+Cw+7HQ6hUWMi9oVg71hAeOuqX8nK4R0Uwc3iRm1ikHTlZ8on7LDYoiDhZEu
AxBNdBA71mju/qX3WLUKhF4uXmf5Kv/o/iH8Lp/Ag4Ip5jqVcshwWqUmK5mQJEMbzODg2Js2c14q
2DQkF94Oo3kza6VFccNssztEwaI5YnFCyfozBBP/yaghZgvEi/AG46uKI3Kmf3lhS7LBvK8zUkmd
CdfDxKENXA/XOElP7hJpZpeQ8u3SXzhQkay4oxyPmmFJw5afMEAudRgLyN0Th6/z6T8/ywajv9bo
L+JDhjzKFIhdOQldWuhRb/CaZoWR0YrimW0xUJiawSVMDLo/FFHjXQ+o8ScRbLAsubN/49512uX7
Cab5qzD/+REmc7osaXAIYHYns4wsrWKTNtWx62N/TyDaYlTZbC4jgqIqt1TIP2TUpTqruCCmCubS
4CuoIyYNtpwYU4dysadM1PTp/BFDY8DGz+AS0mq4uaPUEWLbtJN19PyWerz5nr4itiUp0bG3dj0J
Zubosx6dcb5f1Tg46jANrEZd56qRoU3ZfH9lzJ5EyD8j+Fo8jW28H5nVjwBAP0t14Prk2u0bejv/
pW7BWJP3Fkx5w8Q9VnWMckoIdx0g+rsyf6d4uHt4AVW/LU6EGCd0Rr1SepMUhgAFCmewAw6OEVlr
hPc9Mez7lz+vVOYsLeYtqDn5RVgv/BQ/b05+YEyG5ggoXO8g+cClDECFnd4yvjumg0yYrgjTCPi9
v77T7UuRmS1wtr8CLp5kdv0ak38cpauRj4ulnvEa82FJR+JwUNZHjrgwM2rV4jViTNsymWmPU/pD
plPdLLjBtmqWucT08ps/p4FRWxgpSezY5A3voBS3j54isNffsh0Zz0VSst+ABM6/h8b5HrzLV2dj
f9KFNEjNbl/Om0NCCWSwMyRfg3Uj1XYNzg3/N2gNhHeTI2M6COEnzZ2ePq1ZXTMs/Qy5MGXVFQsK
hs09scTSkMFlt4wamsb2juQVcoSx4ZAQSd+iI7nWCNHKXPECO7qipFMsODMdOJirmtMn72T5qt68
/fhaTqULoySyvIfhQctM91X0yK7eb93mqc4VjGYGFto/pLXpqT983Mp3x5E1ZShtbZraaY3Ms/Zh
vsbLBkd1SMwTkyWd1oz4eX9nlJbCohf0LztyuqLjBSMnRkfS2wV/mHFHVLRRMAUipXcest/YUG6L
zMghUwD41SCyFPLvoduR4gPTL+W4YfNH3Xj2ZJ1Oqf1ir4oAwJbY1d5rvHeY7SmXsWeChjVbFnMH
Tz6Kj7x70GF2DTae1n60/XZOKBukPke6M/7xiKbJrMnys303TlIOWP0RQt6Lw77dCcDl0lr4XLhR
vWeOJ6fPKsrNKZB4wLvzWbEopMgZZ6ZamSP13EGDvREbRZgntav2Yg4ygp1E4iZ/FXhm2R6ZWFfB
rQhtkJSHxVOj912EHdPNBj0AQIWhbyvKTGR+HAmvi58dJ+X8nexHI3sq7CDUcIK38wEZRIsiYksn
nPJu394qrr5MDXVZ8KuFWcPQJiK1yOoeRTbkt2/HqdsQGUq8vUQQZblmbijvJcWScTtZpkMHavQ/
A5FfuooxxZCZ3FBXQCSzIFYQ7Bi4gtOf0dmgarzKyK1FY3/IdVQzS6G0/flQtgEqjtciCivELbk7
Gn908P+p2b9XkueOwDY+HIG3Tr8vQ86eeg06RXoi3DaM8N+theYzeuYTuqF73Npld2PxjjkxRvA6
emyj+V+KR4mwa/eeuqjVhUggHoA/pmacWoyIl7uNOjVZp503f6MMGC+TwMAiTLAzeTG/p51dYXlD
6alQAIGKLEvg8u5tx5UjNEZOE5LqeTUX0FW83Wh2nt7ralnGh1bY3ovASv1HhFZPMrK1SV4ecdb+
cfLTNPP8loBhcm5iuOE5CQb36a4lWbQzI1Gvttn8Q7Ow6yudU61/0Q/Uq5KwCsBiDfhMXnNaSJuQ
wE4mLkzLejP76MKjekbbUJyLlJJPvjd5pfI9/i45+WRlpbDlfxxeagZaFPAOK/fjG+EOoDkDL9/5
2pINI7LFxRTdKiOxwOXwKAJ9fFGJw35bmDKZkkzGhiEJgwe2XZKyfWGnDjNLUIneJTI1qPWxSj2s
jD8scRZzZw7n1k+V2KVqpvDKQoyCq5lc8VNw5Td6GWhNdeMtvAl/1wKlavKL4lDGF4GwOjLs2yku
Oj8ZaaaBRQvZsxlI4s7/rL8E3hOCbuTTZykcJJXisGHZmd1o7UMh7i8QuTgfay0xNI52f7SRMe9q
MCZR3RIIqX3PxPfyM810CTp6PXE+yaGhML9SlMrYDdXXN0RBlbwTsl9UzuTVmEhyNsY+sTxExpXq
qt6hopNp0aE3dPhqgo88nLyILm/IgZu/4UNVFq1XyXy/p5ccaDxI0/pNx1AHdJjIPL7xPU71GjdE
/uGhViHpwjuFe9/FJsNzQI+NcBPabYmggruCuy3mBMTb5tcPDjn7brKOl6lgMwahQldx3eIKZ58z
uiAIzoB4jW+RCFfveboF/qe8M7VZxrSEwqYKTE3T77n3k3/tcWzAq9OQjraLEo1HbmR/jTKDZxDi
PiYeRpBSHuLsgEjTI/lV1LMtOK0Zu+mOjZ718YkJu3YryRp9fpOzRHVO0NDnKJG28uSEx204geD4
rPASBsrBgZZK68QTzh+cOu96JdHzrjHa2NIIFOeAiAfyqc7eDiOzXSQawWx6H9jS9Gzd0jsLj0/+
g2u+7qlIjCYUis/8qcEq8B5qb0ALK4Rd3W4SefdeSFZ/hIpXGHmxiRojXFN3EtBgt1+Qr4CELBi1
eHdEuHf5eu9+O4OuV64sgAO4YCim1EJvolO2xpf9wLt1we4p1VV0x+xWok6txkD8g02VywZVlUYO
hwUWvbRlV8Uzu7TSnzjF3jQ54nreGMG6mftWtYm3QmCOkCA0i3dtqreBqEYTK+ovbZ2cgkNqxrMK
p7qMlmL8lObJfuLbuXZv0YUivUvlpbhMKKkJYMTZqXBrvKrILOWVS9vFt3dV8IcHbuK3oXDFdiV4
kphKh2RqaA4x7WKkdwl30SbI8WpKOHImwiz3jCzFNKqbT7WN+tuXNs6NBSb28Bj8HecXX1PSmpNG
omfTZYlDF8EFRnzhRJvcBLx32NEQpnNSUVwA3nyYGORzgmRbn+gIXToNjwEHBOI6FbYfdqO75ryf
H2wVkrXg4WXxwa8HYdkK3S+H6AzMh8Qmkx+lqlbWz0VX6JfT9yIRFzlFXymuFBqNtLASlgPoAhre
tTiwvXxNL4sXmWy6mhP9/NPjCAcq9o1defpClOPDRCJmdcZD6Cd6p1AhZ2zVvHSfdR79ZHDLpvhB
IsyVjG9AbDYYsHRspSPfmzEA8+bp1i+fHxUqE3/lfYygnnVENl8Aa5+0z0Rpe5r1/uCQrU8sCNip
neemjzVVtBaYzMkOFpqftx5Vl+AzH0GJkmeVZ9uc7Z45FSgVMM/r0xnpAoy031aVBmYjSVTTaPhH
yJFlXI75fFkyD2gEeyuaWnl8Eqgmw+DKyzstz6F39RzIdOlyXBtBrguRncw1hiVQbgBSbtmpXE0w
djr7C9ZST6Cuf/ZhlAbBohBOGfB6E7WWEu0LFboSuH770yf3yP84ERg4TzEaE0eGSxW8zeBLKCRx
4NUu0GBgZY9eOgXTAfI8hTAnIsEQhQVQS/ICpZtEcNQteBmFCzviKFv2aIs7ts92GhtDJnY2k3vg
fYO3W1cXHB2VYsFOJ9e9pzSHOKYZ8j6uiaG1cgxSQ0r3rwO/5S0fxBHk3Fqfgje2799kHvfPZP59
0YhoRTaQxTtjNr4wyII8Awr0XtW49jE2x5yEiX/uJF/UwcqpAeCenMdOAWDUGRVduTrWpwdOP/Dc
CCyqxR+giTYs/io3OE2rBSEd8/RL5bpi95D1erxE6L5N3nbArNB6w+Dp5j07NBwh8N6BAQQMGQPc
cUS+ZBwGb1o5kFbe/jxQd8mLYjRjnHvn5Ughg8BXDPA5cFT/qaK3RGc9tJw59d88AOolZ0RneDb9
7JQpDmNfPRnE3qxPTce5N4L94KipwVD5ix9le9MMhva/zTl8FuvG3xSdqSFKGC+zpYZ5oJMQm8aY
BAtzw2oPeK+bWu+UzIOVnbqPVpTfPexzeRnPW8mNASxcYTZSwE+Sw9SV0XJPNxoC9tGVGc5SxbJS
tk5GbsxHoAHtTPmJdND5WYRB9RiKYXig+pMamh4Y+eGxN9prU5/GaIvpvtQ59G04EfEr5xzR+2yZ
mIt8x7M03qiWrGqyUuplT0UAKwY3uPOHXhCM3oFPFhbu9nOFfpYjrMcOhShaFY+GqbdKEoPTuzz2
hNszNRkZR9r2WsLDiXGI/pX3Wrr2j816IrmacpnLL7/ehUMF61MSVMTZagvehfG9/C3Ntse8atkM
fQss+8UXg8Dx+Z2xPRnqhnTc7Trai6f+1KLLEGfKNnsAt0UY9vlLnzktZdkKQ8VVfxKndISTmKZP
2USLDPdNmbzc2r5oqyhxRMCOeZpYPfyIo+aUxw4WUrOXGNaSLV1su96hQmhX36OnziqnLZjCGwKe
MyNlX6RmupeqeXskkwCGhain4lOZUK8YxC4QP9/N1Et1T8z20LbXtiGH5a8MHKhiUzeec7I6EVLT
SN896wcuV1PVzZRXvaEzg3ZOwPV7W9uaResw2tQTPQnuIVMaJWJRwd2Oaqsr9Tc2V1sxuXiV5cWn
EXr+0SZuAWXW08/Gf+/517bcpfgnkszIadAwaZ81RLyyF3eje/JM4JX8pfsPA47KSp7xvqIw/Btp
jkQFIDgxGbQddRcV5Q8HzFXFQ6I3bsE+KnXMuGAuCJCq/5RdCM8D+4wLK1Bb0+6Jqs4Zl5wmLWt7
QIG8WSdvgo0A1+lzIuC7MtBRZzgvVW5jfK8y/D48KUmgcRReZ4slGEC/almA/by8ytVTGLZmXlWm
bJgHxJTJtEif9lDR52epb0RfPfuta5e+G6kHZuuubx2PpL2g6moJRMDUZQVgMDZzm1v6wa/nOUmW
GQ3ks4+Ok6NDQ6dqm4/6GKkzadwB7GIPwzIRa/bxIrfbmgkGO1fZUkFkesFDymOj0LDg+Zgisph2
q0XXPoESTWb0bXQYXLxD2IouJve33NKYeCdrPPEt5TR2xndgbSt1PxhkypAev3ikUEPfGqxVHGon
34kvPXI2UiQ1syD2tHDp6WS+G8CkNrTAGKPyxhHB/uBsMfuamuNtkpniQBZ1J/ZAWJcM8W/4ks9M
/hv+i4xfZMu7LyJzO4wdlB2KE4QwtExAH2YgRtCT0Gd6V82R/5of9crkQeSXlGi5uz9oAJpOic9f
yPNyqTjJLJl9lh0/Gp2zLWNXC+1Gj/9EbF1C6h2sNs4ZGyU8PdztVx6uPB6OLsyhcDiniAhwbCgK
eHxQXjcjlh/rGlSsmY+hwEoziIW3BH4CBQzbDq4teMGjv4L8j2mMhMkPsz9S46D8MszmFxZ/DR9l
zDapOBoqbwWXzxi7muAxDPbq4bfOcku4T34THNTe+KwPHxsZEH13uYTcyAX1f/EPDQ00UOdLiYE5
JFvCzANGZdDOMFVv/vr56Lf5I8cIWwt03dD/4MdxJzLuAj8EIx9q0cFrh0uu7dbm//1jZJstx4Mn
Cn/ysCjJuJXDv/IAEVg5Uoahv3rt8B9t1p/tmOCEehvPJXyQHckNMLjZnAQVUY+eApMWutQu/GIl
Z89SOcmYkqCqbX4+E+oz0z9GP/i0/lYp0h6rgCKyR7K4GriMXrXq1+ESIki25IcEa5+1y2uwDH5G
4Qn9ipRtutRhbWtEXh/ravB2lEZmWQ1AUVY6Ao6wbxPzG2RzSE5C09N0IIfK3cd/0UKCZ+vGmHEO
tpAFKdnXUNpHOEd+rW9nTzYAms2OBhIHW0GvXUUy3yZxKdpLVk1t5Pps9InZ3NNVfMdAF6c7igTk
lN2fQBj82NTwfqXIJP+4MUpURt3gm3MFPpqr3GY2kYZZZz0jFIYfA6LBAIT2PtuiDA/i2QTrk92X
1ZDr48T8VtcPsiNDcxTmaZrjPzmH2BrDxqmkXX2cjxK23+E6qAp4VHL1A8IMjeGzpAoI9iIkMwuU
BqqVM6mN2Kc86VTca4r3vGF5+WYDq/LLhBi+bmNi6WBpq0/GO8O7FSGbG/xmUrdff7fKPr3ABR41
h0CFhfoNl98PHA3agL2H3ZOwnx5zWK3tFZuWkTtCmOGwgDNtk/IyZVbwIGZCsdR6Fz8KFyoVd6wN
9vUb9ZehTU0SoEppS30FaZpOsLaZ145fsKukeiZKTvhinh4cRtFCiLBMlSOjzOzfFKQYeO/NzmGV
FekewXfvJft9Kv4kuB1gOch0arruPpZWLhTcaBHm20FLaWXWIAPdKoGLB+f0/1g6syVFsSiKfhER
yqS+MoM4j+mLkWoqoiIiiPj1vY7VkZ3VVaapeLn3jHvvc3LCnlf5OINMmeezLRCjK/lR6tRTKhnv
eY7LHD0IoGxiSu9kzU+GQxf0LsN2q4HG2PF2LLF0Q9ETBZm494peBxQWAbhZHYB3yD7ZiemSTriP
KXmQ9hg9p0Cbl1q8u+CpKGhe4DE0Ay1ucyxvxCtBT7X4qc6QydLTkzW9we5jmSDoo9IpmOoNsIot
Kh1+N7ENNb7/QiCqovd9pGh/vd6inL9Q12JSot2CsQAmF+djOLCu/yh7E5Of67DXmrJI+MC68RU9
pKx2ujjkT6hqMzb9LxldoncAUZ6iq/Wh5GJ/QDlceBF6JFEKWpwff9D1+gQJJyC4Q784QTm4+5/+
O0g8hJuQKvyjcs6qsrgMW+WCasTQgFbNch55bq4e9Fc8Hr6OGQdQmljFnHL4iEBnDieCaiftVinM
XzaVyTtSRMIpvsAvn/3L4OQj5ZyjSwaMekfY0wcUYB7o+/50FvocTNkVeYvmx3DVg9Y4pBzXHQjH
wmbiKxJziJ/75AEl+j5Ap19IoDAdhrw+pUP0lh128U80sv5Qp+Yt+yXoN55MGBCUQcqsKsDeXMf2
cPY5VdAYmp8ORv6CSDqodXrWvIg8lTIYXUC0rE9cM22uH7INgnIzPPs5StkdVNbpCm7xpmf/MyXt
RjkTVgHMXd694Jp4tQKyLeG4K6VT2lLfK+ryAoKdgEpCElUEV69Abu/xsFtHtoQa1cvkh9qH22H0
tBY8EVnJUIatFxk65jpLC/QWiRiCnwwAwp2rlk+Trrjg/k1SN18IU7R5f2k9OYanutVE7sjFbVFi
h9bTWz02z81r9oK8osDBOgeqq3PDRHZPJ90uR/K+JEeAWKlesxoylojNwr7o3/+uXjswkQ2RRjv1
QH0JApX9obo9mmJ4Mo5exlNkL/2/0bjEh0+ZJaRkyzO5Ai//of0fdFaP/1f7FdwiEm6ENNseCnVH
ZgABn/D1qOQsPugMvsaUxkZsrze0nptbjCi93VCUK2aZVy9kv7V3b7QTP2CjTxG8wOjhi+Jc20HF
F6UauaUvtvrdV92Op5/tc8BozwiBuTG1Kd67x4r/+zUGKbv6sqT+RP4XmMCbvxviwm0mA0+ZTSyi
MrLVCDB5A13uRsBS3VzAHzC50A3ad31ln4dmVM5RvcGtj4pZtXjw9injDFAi5Gjwj23IIWVRBPNB
ETPfwgtCRwcmFcVaufGO5lQcvAxlHk6bd4naQDo2542s7L/D1OX2k34+mB8A/ovyQldEL0NIuQnQ
HXyjAHkQK4L0VwFOYWAOetD0PoIakTgQenSd2IGfgMKGCJQ+/faOa4IvSghKcbn5u7OOWFjezgzb
AYz3A+1mQRX6khUfWtB8wS7BkXKai4X6Y3DZ3CgcsdZn9uIDXVRe82tkEFH5t6UXT96nnCV7UI8s
MmWaq7wOX/JxOyRa1kWsB/QrfhE5a27uBfuds5lvFN/mmKNpspajgNqv95yYNqUTWz5/a8F69x9w
x77KIex79o4cFV6bH3OJmK8JNXBmok177HeagPQlORbMdvBeqBh9bRr7WzbF9ZCwo8PqeB62UBNF
8L+hZ4ukQagyxyKTeQ2xxu9pXhGbPgAd4G+eNqenVe4bnn5lqgHTnxDmVIUPN2Rb10vZVzVTFLgw
RB54J1m9cq53nIK7dA3rY8P7MSwBqt4JfJd8yMypJq3BxW1zi+Te0+/jvt/+sCV/VL7p8G8qdsBz
YgStgRgJEYHEiPCtL+WA02w+BR8+ns6egHKHTLisuAFeRvPI9GmMfmJy2Bdv+r20MGOIk6PJrhaD
wwojPIQwi/yWfGT53W30nAL6nxsqp0zzql8AT+wqtpm+RE2b55TgTUCBglJtw7A9bBEpRduUD9cc
ad+p34VBhzXkn0z3+exRnaeAWu5bfr5mChZreXedE0XsxH8i3Egfz5f1bDgLcqaxsNR/RWEXGWrE
+80QD+JCSnL0udh0wyXd33oi5ahtLt9YHy7G4skjJyKPGmjmVNQemWQL7rPDKxkuOdHZV38g2uzE
1FNc+IHrFoob6Li6o84lwSJceoRXKhSuOmtVZGDUniIZG0Wd9mqDe/YBZNNTu0I/ta/Htv9cn8gw
Kk+h5LkvkdD1iZ5upD/+O6rIa0Jge4nd2eRH+WW6xxLBk5b6PQSILJl0Rgcu1DbqzHAfvJY6k7yF
uT3keAX5hQdcWy4sP/ZyOz+eC+QuDV/ZmABOj3dylbYkQvr+Ht8ZvHG38qPadpQNV9AQYfv58d//
0LN2Wp0wqR1j8ySuvxGVDBoIgq2/7avfbk+IPd8puui8bOvnnC3aaqDRUqsg2JyqF52an9MFlQo/
56LyJs7fy09z2GIc0waeA8ztVpfpi5Z+QkuIGg7Npn5h4qXzqDEIpwbKI8q2kxPm0GQm849SrpRb
6l7oIVZE/c/bUoOulnqvlrPtjgsz3F6HzLy2jN6kYF+27Rz7OHmr02pCBHUjMDbD28fv7UCU0ByD
rJFcPII9gifoVkh8P/YX8DM9p5MQ0UTdFNCZC3vj1BlDIkdU7O+CpOjJab0HhoLGgdV9xMm+s+vo
wdO0u6QkpN4v9637KeTjNqWNXr8DIGvrqKdIa/a6PoT90YI1+7c994t8pb5fDBRp05YGZ1gzo9F9
g/ZBNgehbugbyoFOBDGqYfjwOGCVZOYorfofIzx/IsoCxg5GQPqJi97E6ETweukKZIwiaMVv+CQh
WJfeM1SZUso0uEHR195Tk+6pImg6Wm1EzM0b3t2LnfKOEybP9LzePUy3Xvs9BnZzei5e8Lqcq2Os
UDLJTL88xa3Gf6MCW9NOn2mrJ62oRUZg6HB9xOT1ojbtOYoocJt3WiC/R4t10k2CD8E6uJQeRNZ0
1LszUpkdwLQpFCaH3eCN1KuP4sU2JyFjb77z2xTE9fwMkOgVlhCRkkFLiz4okGUrpT3Grlzo9GKr
yDQ6p12+3T9R3KGon+s2mgrJ4VW6icbFdxWov1kxuf32elZHd+lJC2+I/7odqsku7NMnagSgMHXR
6ynill0tu8zM9FtE+aM7TQVX2yfz9p6xVrOaASfCpH0SToA78EGYJvoK9BYPlK8A5V/gx8GVGl5K
CX5y8fTVZ/EaQiShasGwQvR+e9GivWAU+o4+3HVSj7qWuqc2WCubFdfE+L1VtYba06BJT1ultbWM
RQZ68OZklP+nJ+91txkB8nFAjB6oBRPeWh/DbnqOPi1v5OTBnSYXWtaQpqbbBl8GvYqcp/YfQhYS
wXcK0urDekPEI1xDiZ+Rpt0wRUx3O2YqYQ74VWq0IiP/+tP75z3AJDRHkKKx9VVhnx2krwt/cRkh
fqA4lxkTSZKBuQA0fqa+qITKuAYwxFiTKVNhDHJTjjeDoPtGFh+aLEz/rjX7ze4Gt58GHoFHRH+l
Jpteg9wyT74S/W6tFi1bB6xcM1lDHhHmQ3pQ7eqXXohqd/0UmPEDgGFyAzVzXwJv/9wYBdcB4F7h
gcHCX0MA3x7z5x1k/d7dv89M36hgKDZta7pDtJmPPr/usn7di/aQYgUg5BXQo0kaiCiIhuKi691A
Kk19/0TbyhyDAxiBG4W6O7vboMTpHqmWcLTNAahyWCfj8+6xZc60jUYq1rVtbU3HuNogMa9ziB5n
/F52aLmGpFGPTbsPSJZMJ2jv5o+NSdj8sJY4AI/R5ugUDtM5JT9CUn69doHwEdOGReEAFVUcmjMo
CQbbxXXeLC/9migS3Bn0Maf4IQMKEZN62C9noJNP0TL3oSpU06elXsDGaitaJnixmjaAq+hRWogj
8S1OzlEfpV3b8k3rRZf5ChPk6Sa/ULwRB4qojHdHV7q6fuleKfbF52fAQVWgt1H2qPCIjXspJnXh
xPVeWSpAiaDo9Ns5IIfW3xxLa4MwipU1ovDgCK0tpdYtp8UBBL1rLWl2FSFg9hO4+JoKKvuztOl1
PmxSpi/4DDik9WbLPrruyVXI7dAhZ3ABPWtQWl4d3+eMnu1f1nQ9EppTnkGYjTC6C0AvQxPstDid
IphwLTrdFCeymBZw//FypyUqSIy1jeiuTLd1BCH2hL5yYSfw9ZgPCnMzAk82M3+7S91+3WyUbHqz
7OqZvgFvRHWoKwCR31LCQoibbjPj5Cw1elCFn2icBQq6KqcGUujr7+QFHKxeaMLVBBt2+a3AupYe
nbRqU2hu/bBSFHDB2VEEoIcu9gj1dtxoiAjigrCunrI7/PxlM7SXsDGbt0iSNvdhb91lpBiCAt7m
A6VoCyegOI0H1VJh7MMTC8fwVG2NMpk6QZqnsbF3HA2SqkP1q6w37ZcFzDc5oDvGKyvo/gtKEwBA
Z1YZVmtzp7XuH6v+8eQkGzW4XhjgjFiw0o2p3wmh5vO2Xpv7y7sZkTq8r6r+jBnnFmpW/eMW+oXx
kyxIjLl+K6A1mdnAvqDynsrxGTsKIpZQNcJtd5lFAKulxVCkX0DPlbVea7D2UNW2XgzYaus2Jtxr
x6yT5tALfcfoAoIO1OJCdYiQe2GPXp5dG9aEalm4tbvg1ZBfJ2rFeEDLdS8zMWswXZPo7L1oUsNQ
B78xOqM8ipDlT/K2eo4ynlWrSUVP14JhAEb1s26ByWD4F/uT+BIhiikBD2/OpfW2o84aqkKXHrqc
wmyEmAe/aAOECFGiy4LCJXZTPe0ME82uHVq4k+Tp3YkloV4rLjpQIPNfDBvr7XrKDyagX8ygFZB0
BUA8qVy4qZfOoFJMSLo9BBhvC8IMUBg6ro/biPg2vXr8Km37AcqJDO9i5O3LpaJMtgJ3JP5aWCSV
P7+gEoNHbtH9ac1baB3/MBlqrnGk36hdbOigXXydwbDlSLJ7wDh9ABLK8EUO+AKHf2FY34HOJu9K
y92afgKpfqH5Qk+GVKYBuOy+zvGnO7jTZzasYt2Z5TyzGyqd3UMBsMLOunqMk4YPVx8vS5DL2iE7
UYFBBYNh3E5/WXQWee/w6fggRjbK2wPBup50rCKflAo9oNnn4UBvvi9fd0biAexAvt7c48LMYg8l
11xn736OnKqJ2QB9Wf6WUgcdYqoRuFlfDCu5jAZgf9gMplsX+1YBdgyMDci3k+oXDXUoAaRQI4E7
g6KtZnWzHcWVakJ1gmS5Bt38tlhwykaUnXrODYYvHN2g0wS69peLC4fvWHvXxgU/Ez+r4PkcEQOO
ct0fgS6ygL/W+lhnwoMZdFUb/XFa5miLMqqStoWbXgf6efiBFgBxHyHDQ7oc9y5oabngJJjbSqqH
YSMDeEbGrIgLUN4u4icXloHqT6GA3r+oPvPNE1Z13v095d6rS1WO+gv1R2IZKv2MEGp8xvL2YcNl
rrZQdbtAad9XqoFqDE7UHvrPdK0mkrlyIZMM7mF58WiaPhOvjUvf9gtwgeOu+yDpaHlbJm3en/Hp
Eo2gIJg7EHX6DTWY7mSTPiZ32thE/85pZWjsBTh2WdQ+gH8R13a2Hx1w6X2G7LztpLe5EAiOoDaX
vTkYg0GNLIq1O8FpRRwOUIn+jjq5e1nc/dsfgiz6n7/OIGOV/geUaVDNqOrnAH9YJsg0iIQ58Brp
QEOtPLbZdFQP9q/bKGGK8tVuk2YDiLM04phVfOu3WSNcAzPM0gE8ZfSdRsQX6cuC4oFLXnbQ+iWE
o+lBUYt+kp659RIb8HsewsshtHwBE4GMfvq9LzN6LWb/9WY8B10MkD3aCMa7TjWE8CqisXOB+Y+D
9S6p1/l9LdEioLIK8PcacZbpoHWLQXetfWz6AvcXoiNO+XYuh/LqXpyD2dcLv/QviJIlKz043UZv
WrB35lPQGUcH8OLdvM9t2W1Z7uQHpihh1D04e28+m1NWlso0zGtKbRvxQo+BmKv0FClGz8qz+MPw
67h9+1ViY6xqo/d5yHxqQ3PTyqbYQeI5BI+mzLqGdcauHEnRtyPiy47qoFwEQYV7ga3ybgtzTqsr
3u7JhY5tu2J5JtvR+B5HFY0oRkBAQkws0dYKtnEWzOkjuz0GT8A5Tmm5fax1O970lecAWA7EmkKn
Lu9v25iPaTruI7ntV7/1DQSu/VgyWYVmtOrnIC8cn0xHWRd7ePJjNDUaOrpWkgNr+QCew/POhkss
w7Yz6z3QgtqxrR0ijda4dSRQ4jNo3DcwRhOTcaWxwrUG2Q8cqv59+intiuJBjZQ1n5KhIn3gbvRK
bsjTtGakVZ82IOiP152ok8JLfAikDiIJF3ExOEx1V4L0ZGTKHGrMzb5yWxIG6BFYlxMVn9CLJh0g
udEFWESUnq9WkFXh9u/06tm3fPZcdoC/wxXWRp/KBubBx9rikpjkAvIRpU0UQR0wfExuU4LZlYFq
AwM7RhAHwx7tzw8ZtWVCkPBPpXUwnKuvxM2UvwMdqDHrVgbIYH4Fi3YpRTujo8CAt9I3hCybVje0
kAWSIlUW3FJbI9YtzHh7Z25G1qtDbYw0YQ9xl58cKTCcmV9DTUqs976Nt0YFqGa2z2XJ6JE7Mzqg
g6bhiwNBkYICxxsJ7DOzmeOCsim8oO4vvNjzJ0yerk7iCbRL6EIP5g6eFzypGSIidTRoWW3dp+4x
SqexFQpTDOrJ7JxrcCpbVxEPHKad8OHyDgYoQVYziUH5vTnkvcwqmyGmNvMRerqqlkpjuwrqwm51
h5WxFqZsA64QYYtR1Z6UJTApS6X7Yjo60ujB5+Som3zNVNuTu9Ye4ai7USM4Jr/lB/TLLQC3/nyP
upo/27wM+7Y7rxhFFCgG6uLB9u/5BsRhky70oQHM6sKDPQyFGGFplA8gJ4eya7SauYnPFUoxSoje
F8xV1BXJpYHto8b9g5plZnOTlJ+Td2z1YdK3+mgFBerLone4J9boTODt/TazHBqMbW4hdCO/4Cqe
gfgYB45MPDBC0zVdtux1LRVKwVj751/CQjIMP+0sL0T7mp+b8IDcDu3BSYLmlX8/nijuLu4Lk0Hx
mlM29mr4mVBqQlLoy+2krAglpnaQeBj0SF8EN6dbyjTdTam80Y99bEePsCZuJoFAqyCsnevy6fUW
vd87E1k6McI99A3xrYxL0JGQmLbRgxkCJKSHknimMe4Nkb9A39AHQ34bzB+I0TufXT6uXCafw3OK
P06KZ9ZNH4zhsv0c9D/hgwzENl5rM42U1wxH1b54ZzL0eNTyAbKeHWjgrMo7hQVGqHvebXuAla1P
bwAdZ93eM91qSdzHqxDXLUq84ICwzGuDuWn+QI9ct/uMi+YDWverf0ZhEYy/amG4EJgHXqs6zGLE
rMDVr9GkmZ+eHKrgdfeOHJdjOuh2Pca49Bngwfi5rVNSVdQHqd/TLHN4J+FZ8QtNzpCqDjQ+BtrA
zuU4a6NuO1JvKrOFN7fpmfdGFPs06IxUNDYwX8w4IYsr8HrL25J99tKAtSIWcEem6rV8MBd3994e
CXB5n5Je4pQNpo0ZYTd4rLaAe53kL2FURqIPCdUrQvfXyyWRf+zwERm8HxHXqdBavUOmx4CAUSHM
7lrP3GlWUPFmmJTy78FP/mhbl1YAvZjAaXI+xbPccOgsB/nbBkrGPygguA8WxUZevvJu5Zg45a4G
PYTQMvszvhLHw9eiwoJLuUwuzR5lKwCIXU8Eq+znruprlGx3GYOa72jnrqkMB9vfhimRNA1I/xFl
Lrxt19mlyVC1vTfUKx52TP9M9jIwCNq5zDaFnkunfxq+aRv14NkbgDFTF9u6HTZ0cnfsDzboup4I
t4eydEFxn2l7OxYFfD0ZRf7XgiHIGqAiBLBN995LDQyGAdBDi7Lf01jQM0+mmnKRHlBhv2buACMM
3GeQUs9OfIOhzrxa4pvTZEAtKRH9HcaGwvRj2fmzFqC2EjKXgCgBdRZ+xAwRplH35LFRDymzuq+u
mHTg50yReSGCfndUBx7Hb4v5vgpAFRMsD/+7heA8I3MPVI/kDxgLUJo3JWtBrqA2AoKF4weQiF4m
1tw1GUQlRXBpVcpTIGFF1CR5IWTcmMr6ZmZC6mZ/3+FXFR8Hk8pX9pdxiZQoNzWTXpk9QBjSBBCq
ghoxI8Dzm9xv7cpFEsFg4N/FovALX1+B4CRMujmFf2c08M3jNqnoLZW2rCzQd9jnX2moNooOZFYo
/xi2YFjyqWGfan6IOApfNy+J5CmmB0ZwaaIl9XHrA/OaBiWh13OUf2f9SLj0oJh15bcYnrNQg5Ky
jq/H5VCPAUZBo3WAONGM4yWq+emn+AWoBnPuvexFDDLOWNnnmEv41YMHl5v7jMq52DIqCg0dWhWZ
e/6RMhdG00NHFfFTLvXuqWAQNzcPpIu5ko+f+9lGXWUXR0hRTLdt9bmb8hKQ3f1n/8mYWyPUgJf9
yZKijSr/O40a0tZGiK6EGl72V945dsDA/RaQTl6TQhzr6qur8o0+F/8qgbuglOepfYbZrFCV42/d
XUoxlJE9w+YDLty8LB7lmwYLGYNfI+TLFMB7UDGbV9/lPi/A7SoHWURZgJtETIpqKlUO3sxXQkZ4
DAFsBIjP9w7YrJATJCMMAR4y5cr7ZDZ7mJnviCBZ7x+yf84VAw45sNqcrITJgg1DLNWNxgwAxGE8
9EBDLSyYXAcntkMU8wiYW8Ur3QPkdrkTiB2ovl5MTaC0kAA5mUQY9Pc77meaQ6uiG4Y2mAxpQ29h
LWixp9eaAQ6jq/KeVCDlzvTKaF/JKLf4cUUYhRD52Kb71BupTNDL44LR61d6UcqMd+LdoGwjsFB4
LZ9YyHsYxNQNGiA9xkIx+3DXgNVl+vbKYHojZxrzyb2rgvuuE1Z9cJh/Xcb4pazJk/Fg7x8dIAnb
xISg9P7pHFgPVLpiud8PXg7R0jCjqDgHkN4awn0L8r3+sRTsj8ABedMkxrr9Kv3GfwTnFcJlDLvk
9e67R0BseDDRFecNrsTiP9irVRqnaLjme2jXbZ7WRRHCkcDgA9wvxAw/mfHBVfy0wy00IbJGPqE0
2/raHBaetDRLL2Eq5O14XsL+I7p672UAZhqydk0EmQUtkSZKmUO33bBekxY1JMgoNOvUzeV4P14R
x0c0OkzmtEORS+5BoQX+Sv8ZGcxN83cKqKukY4Pm8dOvp+1YWoiaR2qDzimz3MMyptxw5e4wqXAE
zV6j4M29owUKkIIvOjwbdMIB+nVHCkOvL0D0mIcNtzZ6H0nN4ZYOTi+SdOJKefASN3ukDi8xvzB7
RVi9GPgfbcDWAVz5oQBQQSutD8SjDz5WJO6I90FbjvN+ebO2cZccZhsLkgX0RR+8Qb9NT1369CTf
zKqni6wzwl2ju3odn2jJo9dBH/RMOzYZF2E6hpIPAn9OwR7aeZcSHxPtPPrJBYXvG6M0O0zYTOZZ
rNO7ly4pbOF5Mt5OisRJ0ZEQyAVlVMgQpyAbS8+faSE0lN/0Tuj2/tKSN6i9at9vionxdqLTiIZ2
rE7YDSHHRgmMUekx9LNtdQdpSHukM6LSyRPRavk1I7reS+rtY9raISo+NLLN3L4spUENzWQCEamI
BaBhkN5cUYC7/2bcKvN4YlhkGerHF4MF6TGNpQ6Zx12GoDdREhPGYBauSDVynORYXWOKoktwEmE7
PvXAjmgOaF7azdmPLGeLlnIZo8JwDaGJYzTEZ2oZcw8h+cNYJYLDVJG8p6HOeTQqtmsTcWIjZZaG
T0BoXD6SNqE52TJ7U/W3DH1jAVIebM9onJyOEhIyip2g3+/MGkq5PJv1ufJkHaGlW8eRp8sXbUa2
e81G7834Aehk/yPnI4fM7usb8oYkNmZI5DAMszNTgnbYHtVf2aU1T/n3psgCcRGgv3jkNPysuRBe
T4Z25vEWNeEcTIHCn9SU5cx0fYYbACRgGCIfoCqQwUtVqum0HgNzYoxOQzlvDRMdhRL5jB6FxX9y
IilZx1tmrTdoeAn8Q4w6XUoSYM9krhQRcRISE39mzLZyzQFJAFJ9StDy+XsEeFvADXIETbsCcfAJ
crJaYD0nYBggViJm37It81DHAvymP+X8SnMf2Nz6zCHOGM8o4BbAVWEOaNCcm4cTnfSOKwKWqL8E
KREvXRH0cAHPXAVSRktD2z04Q4JUEtSGAI+AOABjE4RTG8vQcgtB1IjJryN9U1JDFgsoBi/xCVEV
huF03SdKjrgTPKkYspafhC3/dlR99I2/iQ+1PgxtJ9wOybUkLmG2H1aaGpl2qDt4qEdwB2ggnqmN
E1RYJ1lHiue9Eb4G/QsI0LgH8ZElr69uJCaU8vOjj0UVG48WFspjIVpN4dlTcNp0i5EW/kYsEt20
iXpaoFxTt8HdE4gzqoBEId+/9jV0VfwZB+Ya1zbqp9x62TBm1CxfMRIPykg9voVQx9Y4knTQP3LT
gzCd3BsJy7L6BbICRgKnhfwNg1LFS2lz5dAjRCg2qlPPsYyuRIjX6TPsUSVuYomfdO9GTkNoRNg4
voxKGFoX1ufiXTxTYncJL30Jd1RH/4aARqT4kMDuIJOpZLxdoiO/uybYZdAuKVckQG7Q4ROdqYXZ
EBgrMZtJZFIQLkncQAyNl+HexXLDRARF/oRdg1P99xO5u90Bx5o5utLhhMbPh2IrdwcSizeoqfy7
B4hfHnFEHOruAqeDJUjxV0qQhNe44sSWXrYXH1ZF/3aE3F6xQC1usrxOg1vPqSGhue3KpLvXz3lH
TYcToYU5KhEuC0j4oeB1m2kVyXWyS9gnEpZIrELkQpjS4xk8yqcS/ykOm51E1CDPefZlquXujbQY
wXKfrqnDqtKcQG6ApJ4AHmACq3xjvcksfEaS+alLYPpkcmdJWExxwTOAC1zrsBiQ5aHeDnAH1NVQ
ob8J3ZjR0vT9TtPLUp+wRgnFi+1CDDeGj1ooO1dG1PxDMmEKxcBU6G7IhAX+mmGIeCxj5yQhnCAs
qqxji3VqomaCYeztiznUNlrbBSOaG5aGGBShaqtQLBEDF4MuU4m4PQspiD3hSbDia4qc3vOIIMlQ
bpHuUyznxUUXBhbUHgJ29GoTdjB/xLscSbWudICOsn8loGgibHqKLU7Cy5G9wpZWuSRtJGNSTc6l
2AKNSPHfjbysSKfMoeRJKdkSKv19kkreq/DECrZn15jP40sAlcaJ/0iplWA7OKqUu4i8xyq/7vKZ
eocWn57Tt1InLf98LL0bY88owHsVoeAztzu8RBUZI1m5HChYAy5K1IfADroCYWg756AgFDgHaOJd
LSxlhFgO+03ps50Q9Wb7yb6XOCtHw8bHl7XZTfIIdXeqRrJJZYcRKLqXnZivHrp4EqP/21cIk7Pz
2I0LlGXZ6u39aXieanR5T0+mBQIbA6wLY9Jr0YEjJiYv0L82nOHAYswFkyngPEMG9MYtt9UpPMz5
mTBFoHjy52Mi1hnUIfb3AeiXcrZb/QFj/EvhPOIHNkwHWwkwTyCpUM+Z3w7wEqR19JgIUvjiwvn0
BFsp2D3DAzDH+BDzKOC5HjJLtDs/gJGIGIqw/n3pxDP1L+TXUMwOZLXX4oXKk1u8hbkmhyN1gY1g
RJrA5ESoDlO+pmR2Y8N+YVIZs8qjkgG/0Se1xBLjFyhQEoxfSZAK/zWl/+GaXuZCfXgveki3kpnd
SUX1FQkUdpDUiWSGCZ88qi0YsfqjYfhUR1K6av4MqzCftIKMTSP7C7MttgBRX04c6BtmGk4ex0sb
95ATZ5gTpPqZhNC1n78CkUt+TsSB5Qh4NEusujVRE6dO95GN2ncHmWbL2VB9dmwaavsrkDgcjxrR
5JRtJijCnK1WhjlRn0TAMnteQHmowbC856FEGRIAocEkSDmpeWac+pKMpnVUoyKmxSyuXc554dV8
jhsm/z3QPVrq5EcSN6vUMT74A51VSl1JzpudpPDJhomAznvIupNZiyMzYEWRdEsCLE8TuyWFCJOi
8EbuVTWrDlAlBq/hM0RCA0oEvUbVajn5VOclpGSCT/A+y8vhdNjuDZ92WWuvQSOSCL4DKQiW+xHC
P25quV1L6UEuDzQb0YSkcwoXjjwB73kecXuprF8OtxNlhJtXLm6eikGVbJ/L+pPkHBMddg5AaDjm
j/47JW5ARY7x7Rwr7iVkdUpi/EvSV0nFHhCC3z91z9EO4tflYaZaYeHlnoM26afMU5q+fygXnXfA
IziP9768GBEA5/b1I77g3jf4bSwk7CvKSh1sHfoLtP9oYaJ9Yrr8tmwlsUQoRknWLG+GcvOz/+jT
zlgAO8IyyAXd+ze5uAHv/qLMjNwnqWeZ2QguS6LYibXDafW9uDOaGJQAkZiStzDmkjfq23j7SxTt
EiNS71QCQJaogn2dINNLN+YGC57D2ydsZA+92H/mRiJr8ZPfmDhhe4GkIEuB6E5+QQaH2j5gWLxH
Hj+PJIQAftipT5K+VmE9ccvdiWQKGSdcAkjMCVBNybDA5TN41gB++fwBiXkKyd1JqwA1Sqx4XwvO
+sPzS2j1PSNQFx0P7gdIWKzKJyAvoywlVS3K6N/iDzxF9zH7VwirZrJJa16rw/MECio8B6RbeEdY
bhKIQv0N8p2EoygcUGYgyKTBcwbjLRcIthT0cjNohgKaLTlCGZ60iInGvinZP7MvZQJBefNTCt84
DIkEJACRM+wg3LuWSETWUxxUhZlufQtl33qQU9oyS1zOEVUuD1QlAZI8ciVCrb/ZEWkFKbKKS0GC
FfA7MzbA4mqwLlCLJD355y6kPvItFVHuN9g7skll48k+MN3bTnYx0Snb9tHnm8eQRvtGuQzlkFhX
+VY2JFTubsTtkQwQPkm6RLIjDpO4S8zKNf731cXvSurW4k/xzHgyUiiJ1iiGEGqLv8bfY+8KTM03
8WF4ukkWXJATS15cMOueyDV68O4ULbh89DBYOYKUf/hqhjfwGXt9wY6neJp/wHmElkAa5+wwyWIx
k2RkEtehNEFNtSJYzVlfKTWnmwwf0epTUaa2JoZJQqyUqpt4ByiusmvujtgtQa1gLqhASplLnkrF
cpd9K3AMc6egI8VaOdMSyZkuecZpJVmF6hfr+zd3+pc5cfvXsnSyWC1iTiJ4Fon4Q9aviYr1v+Ce
TQPuXkDWhOwkO5/gRq60DWGCwHo5fYkoD18jfgDwQ+6uRtjsrr8lHVOXsBlIiEE2Jmhp8bmv32RW
wuMPB5HlE2tfSFFLDp0A/MU/aJ6yzzi4Ets9sYnvQZd1qEZStebQQAeUr497P7Qchpcxf1zx8aAo
9IMh4SdYcm4tMRMrb7LvgJCxmpQyWTS8IiRDIUWiY0aZWarEQgNFmxwiJAxPnAWtfw6qcRQ+Y8ev
KbQIsB94FsGC8AqAU2PW5X2u+HfGg6PARYRMnZAKshRF5Uuh2C0FbymB5/4darSMEBAvwoWLHYAI
SeHdT6HAvoJtyFiGSPzFP1f274Oo3HwJEqTOW49e0zv3vffHwG+OYRpdI6k/lwTa3wPJoSztbwWa
T8kWuTkab9Z2iR3wg/+q07DWuWb5F5LcTubKunYDuSz9+8ZSg5a/9yBxm941aOaSQAEh8aCo/8nq
y8aT15aIQ1a0Ca6bLxDz61Ap7A74/qPoG9I8omVJiY/p723uyHb47HfGZLIis50y3P3Zl58ngwuF
QHKOnx7YX44W9UX+ZtAxaPrUkVnfikozwyJAuZD9Pvlm0DkiWv3L7l/L8L5LBsmgCroMDeY9QrrL
fCOKPH0GXTdhqpA8Kql3L0aFiOfI6ZMXk6NM5D3Au/6QOvtid75f/9sgnsulyeN4PXGyYrDEMImf
5InyzVZTODzkfd4b5pAEmkJMkeKaEFxyfM12ItkgScm/lFDFcREgk++IOcN4YX40cAmSE72pWdz+
Pv1tKIyUNgQK4bnI3pO63UOiWd5CCE4ULrCvEuVKWAxQbSPPRjdjJL8jzkvc19OX5wlHpxxJza0c
tQa1D1WCLxMq3C0wgudEaE6138Bc0ilm6Ut5JvaMBEG4WRL8yc/l+Q2RG/wanteBUCFkjM6XkAGK
BT4TtcTlPyaHhIvyRUFmKjweeYUOYoD4A3zj9/VpmhBn4yYnNRw9XEWgARGVH+lLRi5iUIVpJmXv
LeaEomHcWb9iecyMqBIy4kjs9b+gMhln/Bt22DAZ65A2ELPB9QG+okL+rbARAVxjiQckTaL6izco
cXGSnZWe+AW++BODgeVMMMsYZLZdE3DGsL1o+xGwUxUgzNQ4UnJ85Nx9zx/HSSUEFwOO0ZbH6KnI
eI6MmgkHhsBODp38liTHcnh0nt/CAUilIt2II8j/pCdy46zTQKIpJO/4gIXd843GisTEvX4lCkUm
k6HZNddG46UXgsL6t423nCVpm7M/caVS7pfPbU4qNpiY0s6IehpZrfz9n3d8fctNEgfItxQbpBpA
HIhwGy8lAeS380d7/t9pqQP6+hxEYrFQakWInX79T19fSfgsychrIYbmTBKSBtLSM4l3StIRVogV
k3WSGsLXZFLLQl90gH3gXEmeCD00KMNbJPwVSIu7f7w1Jo8R3AhhTIptYKLClpv8yI7QQCCjfoy8
I0lKizRWUlphorVXT4IuYaSR0H3ZQMLHk8LTi6ol6RvpnEn1Ei9EidlHyeqb4Ev6/m83SHZe0oz4
V0X5V1070y7pumJcFI11B+NOXGxyGaSi5DIS9SQ2R+w9I0/igAiNEbYdO7k8yFWjDELsy1ZuUxMH
TpyHFTkWjpIPIMkrB2zx3okBMAknOcHf0z+pJpw3zpyc3PsE1hRHREJKpGfk0P/jOsJfBKfNse8z
YIxXuP0REPL9j/cHY/UbJAqp9KuHw8xW0J2OOT/5j9oimhQvLgzS/4g6r+bUmSWK/iKqyOEVJHIw
Dhj7hbJ9jsk58+vvWqPz1S2XE0FImpme7t27d+++16FWEM+St0L+PlGlaB3igzI5rYplbd5b7iwU
Ta6vMkZlBmPg7XXNltnC9ZX0mSAqIe1KC7/wnW+fieju7QvzUqdjPgpYSr0IMuqqNEWiwbBcNvG5
LVn1CixgJd+btWyInRepgjY133yXGsfu6ivN0th9GQmukRBQ2MHfvmLzZW6bNAqZFiqdMtV8RPkS
h0Aygu9t69jd4zyk63d0+H9zkr+uHMAP8GeZ8vRN9Va71lOfZGbIPgeVhG44EOIUp/akuY9UZ0iF
dI5lUMo8WCRVaDzI0yDMQIbaUt5lA4+9w4ym6FWAeN1AGdSiODLXJG7QbsCTp8CYS6Zu12ouY470
R5FKLgQyyHZP+ZwdfxmDbMfkf5q0k+Ky5ogr+BPpRb6L9I3yDCq9VG/ZerSLA887w/VSTjVAdWbd
nbZQ2amf0aaNT22Si13jDeuInTmCJ9DJKQBgkOuld4EStwKL9PLUl9o05x5rX3eteZ/0Cj62AcMM
XKvcKwxSNs4jUNPN1eXEyaQ6LkV4cKqDOTj8YqCGHv95oaQEPotvhzHh6adGxGQ5ZhK0BCV4QmUy
sSzENAa82L6GIkhX9h2V67AtcOBkgaZYj6j+uqUaNCaIppu33/dnrEvwhwXbhayvbTN+h7GW3xmp
lcQ+fi1aj58kAxj80jLycD7plIV/JNBdGFyYscLcuPQjned8SC9CK/JA1EFwILoigbgberip7IjE
5spO04yblwhyewuMYfws8lKU4O746/pr3GFaRciD+PaT+9j2XUnU6k9cWqLX62+GNWbzP0aNFSP5
gdwFEaPV3QXGNvvKHEFOxflAvV57xwpHoEktgSGAG9Gwn+P+aXxs2JyE0uwO3KEO9CEu0gzSqX6j
PnRDHSliyr4Q/130miibSxE8XQGkGJTsGqe3u1sa29yybjiCo8RQuKl6+x0MYx89Mmlf/E9Pz2P4
q/CaYftCQZ/7ZSySo5GEJyLU7pYMhQVoIEeyXZBx3wQUAYF4P4JvH9m5kX4AACfs9777LuSEelJS
ErLBTIUnOpvSXxw2gyQPt2u23fAl8iL2smiLqu2GbtlsZn/xbwG7EfhApYo3uG9Bb/m7gv6w8eCd
SV/4A5TjddJwZ6J0FVcrIIo9oyIdLzKDrCAoQ/3Uz4mSGS3k5BdbR/0dnpHbmo6PGVmBR5ec1bFU
Bf97s3uYtcdmmozztcQsU0z1sldkq8zzrSLAHCOjibl8oy/MCzxACMDZPkjXOnfcZUVQSJzhKRTg
7OjRFl4hX+JwG72ILp9xvOUCuPEf2aVJDf3RaYYWUcJHf3yQRKDpQAjbddmFoLzViUdDg1q+gAe+
Huz6tGEiKMvhwRgy3b4m5FxW8aOnX0QoQUybpQ+iflOgHOEXORDJ9xz/CPIh8e2OHmBGujKYgFQB
P09v6eaMCEgfCl1K4E+NhzSZ4+DUOL5oSPTFDHYEUdMhHNILSYDYxJfznMhtNRWT1eMyDPL5bZTv
LuhNf6qdhseBOTD71M+a11YWMg0FOc+Q5f4cn/DxgjcoLkhvL/Rqjq1HXGpDyPEI+DunN0HgA0E9
c+8OKulM80QLf7NNQjnQWWs+RHu96CyXuWhLVilhFnJ41Zc/1+dlqXYc0vSAeUThOKOqC+73aeBm
TCESMP6L0y142FH5rx6+GKtbsxl+N2v/Oz/7SPmvlePrgJy7ffs8PgzVdobxignk+AtxjxYtISLR
2lD1/aQfv46tOxfRzYQTynHcLN4XjUA4sifJRsHmIRZfevcvwyH/cz7vhyk2FV2jEtdmrE+VNeaH
6B9T5OebC9DL8TxlvQi86JZlGyQPPoXiwZaJl6ijY8EBzViVdvzSYmq/p3v0N/MNexBpCRAa1QK1
3bBIB2GJoMBFBtkFwm0DbnQAmZwKQ90j2W/uO/CvXpzCTicwGCybg2gMqQ3yXDT7Ytxih1pFNxPS
H1TVvWHyMHt+HTB2uVYFrowGKzGDe9aTxkmT6JohMmCfxkH50TexTPrMXp0GjNCVSdcVV1Ibad2a
9fVaMlD2BC90cPw5+akwa52zgHNhLRwa+W9xbjJ0nZMzj5WVL1evAyljQtmyu9D8YbEbMhQoWtdK
r0SH2GkfOL7Ft+QiEsurqdBGV/4cTT6/YyaI8BPo6UD+AWtfOwJpEKrg9txwKnY4LJnGLlbLC9Eq
Pc18lA2+jFeot3KkLDzT2EcKQuVw5dL1PYfIMiz+RKTo2No8i0ZsWW7b+qPnglpHgh9b1oumw1Ex
8DCI8luzQbgGqHp80Zg4eocGHHaHUk/PIZYO6PALXz5iAR5Q2Z87cZ0fBlXwi/4RXbYCDmtaB3CO
gwh1CMwdKGw4DE+1F/0Tcw7Q+35Fk/w+tjQ2+boDRqn6vLXt3plY2foJSygVUVks35aJU+18QIId
tTN9HIwltXyzdhrbZupCGuWckrSOxMoQ5yVoEoQ1nvHnGQQYaonYRgrI3ukFm4uRZH7CdkiPdMGP
dP7DK9cTd6c/dakZZec3fg5LDxPjElPq4L+/jl8XMD9ja8E7oeMN7CygOrIzD7J2W1FzV+zBoIbd
CuR5JExYJnHjKhZ9FnfOs0JWJProPd1GN50aDZ+RL5K4OFYHrmNrt4J7jJusc4zz3xHtRp4G39g9
TeUav/KR3E6TKQDlb/ConoXBdVsLdCNwX1z/nbdxZXmX8gc6QjrJzsPsi7y6aQuB/tYE1/oCVoKt
4k7tussAFVBMwt9FnC1dMLfpNAEMri4+EH4dAI9rHm8VwDI1SA3m/QPvTK7ZdDGSnGyrWinzD8BB
xJfedO4SIDLtXrj65GYCLuve4UV5t8yLGxWqW+GevyCDuQg7vxbcrVuNFl01vS7Jfpq5i7QOH6A/
gy6leL9sJ47Iw3xuSGKYO9PuSY4xJFMKAySeq9AR8DydNelPHYJ0Q99cTzfPNabbx1/9MH3AfXwY
8wx/b7AR7v7y9EQH/AJ905ngXXA8AnortoT6CyNLUdf3CZB4UqfDM9rdrHptHHTHWB/1CLQ6baBI
St+c7+KrXgy6GK01/g0ezrudto/Qq+TRGHJsCDkEL0g3XogqDCM0xJ4w9Ca9Pm2zMH/iyuJ3t1Rz
KvFBxxAoaZn8aLQwjiggeR7kc+poYjCzPkzmIJuo6SJf11R1Y9o6xGcaqJDCQzCve2orxuHTzKrm
hiuzOsBDGZv6nIdz7qlM+Ghcf9IAu0Z2BrJJuC5Gt2/MCdRh4b3poLnXhb2RlaSEVeIuOlITFFtc
Q6Y69MPZUrCmMehniouHR9In/GYflZlE5pwamDdhvwyJb7pUxUhdMhSoxuBgCiH4RcOOEGcriDQn
559kOMyNiaz5X5HGOQnmdiLWO5AZubQcznXACMxkCoAXMPY2NjEgR+2SvctIw98hHg0SILu48Onj
qpcExjYLs9yCT8X0hvyLHyNs6NTG0jCW5v4c14TNChnNIS5XeKxCNsOMBONNbfBvqnllbzfQO31s
xm60lMHi9BMCkoQCUXArc3JnPyVCaBKly1SaolwpQpaA7cSZP/rC3lgXgzhgZmB6hriLIIXmSezb
BikeSxYDuaUw64wlBYXdGA1rUoY5nd24+GbKrAwlTYQtwdqMDuEQsHgNm8yyS8FKUEaTX4VXUOVX
zpgAycfJu5IZbZ0WkeCz6bCkGKZ4hBXiOvXiTHJ5usVPIDPukfbmjuXxsiX8GAB3ytBjvQyyaaZk
RdJ1slFoBA4w50F9S1gV7tiPBoIbPVVf0lBM1Wk5Yy2xmj+CDs5nRCijdNjCEyjC5KeLOVlRLudL
GHzxBQe9hN6jz1E0yQbvZEk2+VnzVIMWj4t9CTu0RCIwfgoIEiBTTB5ajNBjrkV+WZ8rcLDNOe87
Bn9elGPivZ++z7+3MZwc8ATuw+TNte+3Ebi/ZUBGZgNNbTq23kLxCWbcpz/PbR3L5DkierkMhvf+
fPygWk8nPqB7D2Oe0egdZqOWEuZkQ86DZGEDaHcKR0U+HC+iwLiegWBJ0+MwTyRpOcZu0f8GEvcL
4Uec1DR0nwOrTQjz2lfpSSfZ+I3e8PHxb8BmMI9khodnBsJNTeu5VvNNJTUxOn1s9sAA4S3ed6St
AZncII+Elv9iwTrETa7BxJ8X6fw3226rF1dgepgAFvtf75Fwhnds1tLeumlM3vgJ8S/0avSldGzk
mgknue8CyM5ELocdxRtqgta3+1ZXbLrxoE8rL7fay7VTYb1sxuIxAY3hzWE6j53WyVQ2XnX9AxHV
84ySB4SHBZXOw7reqBnNvGgNHNpkzF2ADuwUsWKyvXlOh5X745B5VcGKwLILuxssvMDLc6ZQV+aM
0JJ4bBFhnv6EOetpZxudXeQFJpesEeJIwTGQsrljk/RCw8zi3c45LxtoawQuYX59+lv+vLdvnEgy
wwCRdoFBI+7k1ykCjUW9K3CI3esSrMWfzkgHxA8VxBeb8Yo9UU/V+1vhL4fRE3Gai63xH8FHkmd3
hWzGCW4jvqPVCKYN4N8LcyS94bA8GByfkcB2+PGVUK8d0OSD/AA/BgdB8vHlhxXC26Et3hveCy/P
2+ui4NQ5fV0UugSRpw/uVAsvUnpfsWGdbuJzJLcAbrOJX4/w+NFldJM7EOoZkhqY7lrpX/RT2xVa
h2lVfY3sY28SCgC4PtSdk4fGh+WniWWFSmBsjWA0wfvNkHr2y7MSV0uTJYIuPfjHGAjj4HGpE+jD
+cJX60KPMklQoJzS8/L60u3JZ7LoXfzqgflfjqHNcBYOjpPROcIZMhRQqR0PfDc09/TKJpYAokqZ
j+8seFjwbLXIXEway+fVUya4aYStvyf2X0JcN0q/vAFmMZJ0l0mwZX/SWOOH6i0kgN4BN199uIke
OjfNIx+4VLwn5k8Stea4tfronrx+r96VNAdjd/CoDn7Im99J3I6v3KGmkNA/JFK0UvPmtAOtv34F
UBCgCrv5uy9MUpJanJCiZJ9H2Q+WNb5ISFBeALyL1DKcCZT2IPDGYH4RzQ5nX2eQbbec7BOilDj+
iF4i7RA4MdNqFsW0FZat0M+zE62+03/U5ixDRyibL0Vgbgr3Yt5G2IVUirgDrgYdQKiJbGzV+/Ny
8I3Cb7yktn8tuWQvWkcsQHFBdnDxE7RDSY1y5jwSbgvPhytFNBeHSjG5a3/fDr4MpRTh3vzzsV4r
Y4fY8MC6AwMK3OOA7Rpv+UiYBIiyMcD7Z4+XuGhJ6vPap7fikur+3I8CcqrwCXgTXjR3VKCJjLFt
btBakmxwp1jKqjoi+m+gO0px2VJ9atM40BO1voJfYnLy3iGs7RgpB6hAuCAEtga3RNLgou7GJPhA
2t55OZ9lYC32ufibFAHKK+ELQFi6yH92YPtreMC+WITe75LUNvmdWGVTkmTSiWO3nUkscwDOBCCj
LLcEhjQJ6FZoC8MFnko4+R4wK38nF0O1OvQKTyfVSrCHTcNicPOR+g6+xzo1wmia/7wLS8xiSBL6
PITXhO63vwfuAgE94ioeBVRX/FYE1wIjU5541vICuKPcOqvcvAl0xeGuCokuesCQnFX+W2CAotIr
hlX/jKwgH8/tGxjFc3vBmSml8rXWPXo8jyNhx5s6j9ho2jMSv36Ojx3eHFAhmwTFEL7ZDBfD3wOn
IMHiAPLw71Ji+hc6qqfGnv4eA+EpT8dL5wIdUlLrjPRhmO/sATrKQA275z2sUxLZTRPQnGAocfWs
UrBXPSewSe6RYIep6YRd6kE9K8cAARGgCTGVB5CmHyovREYYKV9QmUV863GnTXMDntx41nQ3NPyh
bHD/v/U38f2VknyA1NnzHbhVLk62vnqe/lGgXN1wGTmVXhY9dmGiW1sQDJplCnXoXZxG5nxC2EVc
EQKtYx2d+lJNwKzUENBNR4X2rj99SsIS1E6o6T628jzuc+eW6Wi+XzeAvJ4VzdmBcPVG9UczQLyX
YZlr8vUJfXPPecHU5aoFkUR8UmQd05iqVNAzz6FamMN0LUkOnuuHX/ONBVJxwHONNI03eHAXr7F2
OULIHI73Lr4Nt2OCw2cwMTKzkPs6AvgGjdD7cKl1vpVNJ4v3SUDZtMmFMu9++4xH8lXGqMbPc0zg
lNgsACfNyR+zp1hYws482aAMJRNm3p3MhutlQCJ/+5NFF5B7qu5rhMDMY71q93C9mAJ+Ot7BsFw7
1aWuudZ1LxYQ0036SKSZ1DrgAa/62ce4FDxn2G1vOlnBZ2GHEUtYtEqDpJDJcEifReugk2WkYobn
/kypO+EZ/yUGBlf5ULf8XzdDz4QE4si/dUmhc4r6lkiWqM+LSFwgOur0webrLQmP5cGRdHqS8LQb
bqzgxINM84E3AAyS96zc6bvXu2/uIjMcwGjUBejmZV6Sjy0RDU56mrEQ2/FKYpIFFsKiZxn7IsIJ
B8lDUl7ALcQ5RPErGD5cYWIH/tRkelt1BAhGf7bxLfhUVIJaU8VtRRNHF9OIRm9cv9azvbf3UFNl
cpQGZc7EWNbHiSzg2NIH5NlY9vFB0TslQqTUoDI5ulQFvOzGd6pPjVQtIEowaMm8unwCJUa0KeBx
LdiMgv5yn2I1+byLnnhvGvYvRf18B+eRS+XI3lMTcHKgzlV2VGynx4ceZTKJek6Lk7Dtx+9VD5vZ
Qb0ehU1ul4ZdA+/XsXmSY+KB8TSnvJWWwoH+if0NQTGHpSqUQs9oiFKIAOiCM6T6iVtvDVSyfbgx
zNqpJ8zs39VfqGgMCNUQXGqPVpbkFqEyw/5KKJHGwOtTdWsei2vKtDIvuszEGTh4RuaCc8Cmvyia
6a4yT/VpQzWGA5IMScC6OJKjH66Tk5EIzWCweLy1gv/OBmZ58LCYqfCSgCWnbcS+ZXaBCxEfi3FK
pLwhDD6BPYjcNswN8vDCZsqEL1nnSO0T6Zni23wjH+rLmw+qFh6d6XDbWwMk3VBOkixS6JgVKlDY
iVhyQ2Vs0kFP8yaLw1wLmRm+V0+Jj6i3Fy5br9YvC/qKlPKVG3tqGP/DfxIfRV/bNUAtzADRM1cu
4R/ecuLRUhdjqJ3EVhYtubKcdU55wxSigDZSu21U0iK88hDGwEwikalPpQusizptLp9ljyybOMOs
6uC+EhgkkKkePT77odo7x8u+57lpEReMqRXw9oqtJg69SXT0cbj3ZTL3joAebgK8wNbpSQnzv/Mv
DXCp5wB4skewgTsVeoEQuCdyc1FK2tWesCqbFPokxTyiu0ZJruhUgJOEgco0X313HZA5ZUIkP80W
3zvZbzB9JI7YXU/lOGy0OD73ZuUDdN9/yQZ+kmDAYeB9RVqrYQYoa/4A5Rny8ZyCAZUhhWiz7raa
z2hCU7/TUYz7ALyxIm6Y42PTsC2ejNJfMnG2BAZ8tacdWEmt7BeSYWbqEKuFs5f4r+bg/AQxUy50
XBjkKLPVWhMWETtzqxj7O8W2hm3Y8Szh0KQnrdysQLlRIaN96DIGkH75+QBeoO4D2lmFUvQLgfId
R3cPql8OHrrk4W1PfjT8xt4/diJOtVWTme+AfWLSDRdMd4pqrtu630j2M7nNjhtqzNsUCEl29AAB
6wTv3HApxzfmP0VApgIK34cXFc9dE5v6YWAmXrZEQdntniCr7yVUkPUSJ1RJyNvR6wqtZhT6YT5J
llB+n/SEa1JClsyYHKrwSbxgZENnVxBWF5khl2Css1i4nfRB27QqidL6/ctYSf3qOZ+fg2OzjIVs
PO4MBodHv3T08n0FzTDbrzTX4CSDGDVvM7fq5Tr6fgxM+zo3vGBqAZTXuMQbJhlO/NYpb1KSWrZ/
5i/VvX0kkzbZfEEmcD3lJE4/THoGmQQsaAE0ym0Y7QBAFeohwkqT6KbEvRmkO9Vx5lo9jnXHrh3K
fzi5Lfebq+YdMLpvlBFq+KEPsCvoP1u6iklvYeRJLELfTX+y/etWqyhhOl9ahZxf4gRAMt0RVtrY
09GYAMIg3QdsAQbMLssKCeBrfQei4WuRMqL1cGX0IGVagRNWHOfrSd3V/mnRycTU78iiPz9l/zET
E9dw1jxO6O1k+lFvNPmWI25+eNu6IpUTSzJTHIW/ojwU8gL0syypY3U+UghlXRoh38pFpv5kwKhE
Pgy12U/aFwENjWwAQQIAtYKqAiv9PfeH4vJkxw5cC26RNwleCU0kuAuaElgsqaphkPbEsEheKnFH
25pLHfVQMMRfy/osTsgE0gwCT6WHbCTnZHSgsgPcCfZJQ0FLC2ClopZpMGZIRKBT3aAK4oDJBLmi
3VFpwbNo7Ia8KoLe82ZKleAg0LEN3XR9tJmUJldantaOt6NT6XlzGbgLehK4CmGvZFw3f5l0PT0D
GN1Kja56lRaSxMfvBY96rX+mkZnN/7yFc0dVCh2tcKCwc2twZZz4+W71xqWCxvgVeAf+XjQmfUK1
ZgkZK2aeroNP+I17IH9c0rdH1RfxvXrCHoevjkQjkXe9BL0FGS6EqfB9/ASZLv42Ie47wzt4F3Ih
xN0yZ3y1vqRHCX52OEaxjzvyGs4djlz5LdVx1QjCTLEIoWkDdsZE6H9fAhsn3AV9gcnTtleh4Ks5
/aTBPLkketc0b7LEe3SX9uEL/0go1KnAqsAGzdGXVEvktGOljp2VCaaWcIGSrVH0DFfdkvsEvNTZ
TJBGPffkyxRGkmMUC2NTYA80DW28uIorfyX80GEHOrx32klpEFxheujtAt6yUr0dzouE8OuKFV3U
a9Q5TGY7Gk+B0IytCG6aey6SAjid7IB4LNBGaUWw+gNb/o8Ja0weRhXiKM+IWOb4yzhDKM7SYS/t
MJbsreNsCkB1jsQ8Y8qE1ijyJEcLSJMQs5Sh0IjCfmnlw35zJU8sP6uEa4V2IGZWU+9rNPK6LkIz
smFQ4+OVPm/DAh/xNZxd2wlNvM9dsxDN92ZtDeHbrL1N3uQuQrL36YyRNyFoI4sNDB+aJPARB3iH
RiXiLsKIF7ZatltcGdOuJnl17ZK8XWrsCabG3hzdPjcPiq8BBM3z+Wq+bQHBqRmcectQ0sEb1hkw
Z8FcYX25AoyU9P2cDAhKIGXirAWGBralnIztPvEgE2In+8UnQR1TyDS5iXVqv811A7uiq8wNcP2Y
itoxHTQDwgdWNymeNIOcY5xy+tHc81rOxiumBX2KUntDBJ13IypPMXjb/DZ5ZsEgkURSWCWa47ol
jeT8crmeSRyFpc2y1wC48DfUjLiMk5RSmlLHTu4j2F+moxYIOK2z6mE23uXA+VJtk1NTK2N5ppQY
oibK5LUMTkGmegdtDrxGI0nHyv3Rq97G03Qomnbu51HTcV1kmOEGckm4xyrpch1ckQQ900e8lS3W
/4kScUZB+uFGYjoC9ObhAeBJvZPTMUOlTcF5I9CU/OT9SzVB6egrjjoEvCSzjBUUDKBfshS9HkeB
jeY7T/SOV6tPay2YBXWnFgX8nUNnExjKO8jMeUQx4CeDWTRNL8lRLqE8Q1cEsIY8iMOhmSWFyGPg
Ejt+ilGYZ8/10oNjQC9MnlMJOxL/NW9sKHQGwDnW7wMa/6WqOYERPmfVUegr28qSPBbnndT9i07b
2WAhK7Etk6SJ+K28DeXA0KeX+H4SO1QhkY5gLEGHn+hA6KMBcV45r02g6+cnNjiZoq4LeS+uGtn5
enUudoF3yS6TRmpMJ5bhCpIGvmMcOlURx1gSIxVmSZHOujdvVPpm6rx+v5bAWPDKASxCOMelRt0k
Y85z5MnN5EkfkAl1Hc9bAkrlVoYozhXr+fS0ZQYpSSwjbo/vl0JnIjlv4jR2kYTRI1lCY5bwiK/4
aoY7JV67IPVAXknaspnKw/iOX4VXz+QJoRwTySjATSJxEf3MwiCkC9mmNBUmWDQVAr/mnLYBpliR
vEtiCG8v0q08I0pzQXcpGBVI4gmK4yQVdsgTCZKTY4KDsLjGt3HZHmM96zJx9J484KRHW9ZYb15C
RAgCurvgCMtUMKuTZmOQ/SmLatYU3hTGg9wG9Ohmb3bRtZfkGoUbtAtaBkAFaJditrgdYXsSEdHf
hUmiqdM4uo+om2J6/4z11vKYsPWAydaeqq9JPmsiE1DGS7oWiKndQp1tB7Yk/CPrRvAwfFNCXnYl
eiPEaFzavt2MIWFr+0oqaMlmY8GUmZbdoEBolEXCBn0jRtx0DdU8ZGrvkKQZUabwl7GSG8ateehk
gQhdXgmU6FTaQUkGJiCro3tONguwozzcmddyP3xGxp0NRIPOICCf5AYj41tRHu+C+2mSajO6MzWW
bud+SoM57eA5GOhBWDnsWZ8c+M19RRKSwWZ65PoztyJVzPJYRXLAOol8KFojVUM3J9LW1rDMCQMN
ESXIJLEd2RoiJeOzTWQ6x15d/vTZFT99HV0BCShv9F2iqxw9v4gtCaiARS6hls52V3Qz4OPUl9hS
loNcE8Gfu3tg4iAXZIUdZgMejYWuMk8frW/nnJu7O7FnTmA4TM5TYq1r0/WHrBfJNndw817mwtCo
4H8DN10WdLHQijC1Vm7culnIte7TQhYybUjb9YhmhPhcBmicfG0J3g/smOYJDaVgyU2RUSennqRT
3ffM0Gqrza6Y8NQi8DvQd24qlcn505E5tS6vUKAoq/VTiw3iMmRrQV/CFIcWxqhoIcVfpk1hFKsf
oM0CT2omXMAG/lrCy2D1wWxkbEVxoJutOKsk3wxCwVuZCjghOhy+3KVr1azjwFdnGapbikDSR9hg
Gv9t9wG+L2lo2VpQdNstouMZUP8zm0IuwNzHn3OdlpxUvIzBwkPVC7sE7WKpP6YcPhTLKNNEiB62
gxNdc9kSdJt51E1IaFxpJ9XX6K3OZsSjbBOG3FZTrmENyjfzLAXR3dT++169T5qzUIpjqbP8xDLs
NOE5royKqC1BcWrQGmwG2wZtfDtoq9Zy6NNVmqVodo6Q2yhFOgblGsgOangnSD3Ft32+vmQUh+Tm
D9VOSXm5fDs1YGzOaNDgxaK3/Br9WdXyq/F6WRM6Ek3bxu7cGh+rE5Ez3ZGzSeipq0+qZfnS6oKT
68pr4re/usPaotKLS5vxZLW6oCe9y0+YcCxx9WBuuRr62YeoSKXq7afY6BR7pX20GfcKaO8h6pj9
vvTyXf21BHm1ONccIb9NXZkO+7a8+khsvSalOK+DepHKMi2UUHFNCkG83nPWfl3RdAl1jog6EUkr
1WkTXQu2TKSobucUcMvMjxUTUpmTUA6rnpSSoFOBH8k5mOhClchgOclNqkKjZ2NQAZUIIFjTnXiE
1yGeWdRRckx2oAtV6GgRLIGIlI0RlmzpWghBIyGeBCxa8ztJEZsC1vioJHN4WcfbYaZ5QO9AQ6Xz
kVRonF4wTTLZMX5GApqMNIvNFXLik/1sF6gxwgnlQHL04AvRvoqr/rl9vsfj69fiadJeAbusnzP1
Hq2DkPz+nCOeQdHIsfZa3/fQ96LXwY1azBqdX441Wrb3nwvPf/9WSKCvG7StLcXbT3b2x2Dyl02V
ngPVRS39PB1s8nCLN7XKovH4oGa/S6OKyfDBsfhS9Q/Fv2K7hAw8KuN9NcdTqxqmI91ejmha8wO+
t4pQoKuhnkh6BPRvVZ8gbxBdosi2NukaYGIecZkxTRbKn7RvIJM4xFNID7eZdq6aF3I8x/RNhY+h
EtG+lkFirTxClO06wjj+ubQ+Qa8Pk2ovv2wi17x4Std6IZc+RF6Rstbc32kf5cGva7zrjh/1yZBQ
uk+BKqgYzaMH0z6ebEQ3EexrodqZdZe0l0rH53s0OpZeVofofEGN+ZPOeXssLY0KUClAp/nGg7Qf
MjQ7jpBBH9IBunetmdrundcNtLzTjeXyWAWMKtIbvZWiqepPfljBzUbPW9AT+f71usEbaCEW53dk
yMit0RYIpj+63RnmH7SyH5S8A9ms3BtXBunadxqM9sJtI+vyaKFefkdEE9obSmgInKkKke68oGBc
pwEwFckF9O1bh0f13rq+5ijjL1KoiFBrh/b1cQ2853aO5i/X7yuS69tvegk8keKqHoowoTiZ6eUr
81M5qUiOuAzAxZWv7S6efQIiYVbK8RmCQfPQa2ebNVCfYu0XAnr/BQ3fOp3G3kkAVRHAurY7EHrU
+o5Qd78idVzs7+jpld6+74nuihHi/Btq+a61FKr3CN5l6pWPSZ+sewjvj7VVbVjs56nMfEY47Xn6
vWRmNvI9byeaLfR6qHKTStVTrlYaMDB4vON0bfc02dcmbkjdVJWadXrrxlR2xusmTRxoT5KnPubw
tHrqMYb1G+3aowKW+8Jk1j/+5D1xKUsh7r46OLxm40p1cHrNRIN9v35Hoxo+QQQdGW/l8PFota4N
8GIaF6HqAgV2R2PfcwOquWLbmIIpM52kxrm2/KVmmmDz9/ieq2K3kRLLVWvUSnWy62ZpVh2PMql6
L8qMjyN0FJ/pZ/P5uW5iCus08t3W6PP+Xr61t7Xndb66zVcXNPsYLl7Admb1xcvkz8/lHt2fKrVp
jLb4+m1Oo5XcO+L50XxXG3wvos1gWqWFVa+yiy/oA7EEBtJgEJOrgn/doKUMls3SD11+Xq7vk2Of
abWLCpFwDemcUj01jy7CYgX8sg964PymKF3Ng2VR2McBFrXO5aMzvQ2ykEQQfopOEZJfqXQXQXP1
61NNeuwMymi9wlFdd07R6N4+3quHaXz4GVXS9VlvpGg83fNqV9rXjFY1QLJKt4ze66K7GyNdn+7v
ENJ7j5qL2gx7NemcctXOcTNCZGxSi2hFFqVec6gOVlDHRnL/FO2iVLPDxDs3o3KfZgOZpxHgwD1C
uIoGm4fn3MudJRMhHJQeYp8+S93F5ZXMymQTdU50GM+uUrXsKlaQ1zDm3u5h1Hq40rDp94vm/Hcf
j8rAEugt92gk+Zd18UJbZ0u4Fjck77vzFGLg/V9uj627z83horF+5yamb3F0lzGqDSwAoC9/V919
fL5GkbaJFkcRAQZ1nnRZ6OSqk89Fd1qKtn06LeNVieLobIufGJlCvf9VuHb6lYQk+pvi8bQbIxAT
tRNQQl+CPIyRgdErCbAnuzBZUyoelMOgkjRpszp/j1+zWQTg3CdJ0UA106yefoVMY3fJLPYOeoA4
FTqh4+lIKrW4w/1ZmrI0Vl/Kao3N8oqrhNblSV62whvn74jNcCRfZFkKwFd1gvgHsRi6l/dntPbG
uigZ0kNiJUZEItmHhlVE4InraB69CB6KWS/i6RiLhwz29cUavjtUjkw8/chCw9i34mtUasvTEIK3
dCfVyPFz1lTwUfS+QG/5FR0BQgViBsoHNBTkwAo1BHXQ7cflsICKohwCXwjRUjimuKMS/GkWR+Z1
3YI/Mm/tuwo3LZ8s6pPRghAmYHpC+Dm85b89b3kySkYAm78IIQXcmaLFhDkTUoGYZVJ+O+g+fsHH
oNzZrEE6pJCJAImZdPsJBlTg02GX9ph4DvoL+tWWlkLwqF5qFLM/05AZSr0F5hbv62PPBv4NBCGt
5AO6/RPMOEpRDZuO1JWmUV40vjFP6hAIdJWeHAZrwcyoGHqT9DY+kbtm5GJtq+UjFqokeSwV8E7U
EfiIJSzGFso8gvqNl+8iZ5K1Etlw/TYwP8lc+GnSm2bt+YbcJ7W1AwS51XUxPnbiFV7lPwiQgVQR
vQsXOF8myGNeYT84MfMAGJ6kc1eGg7OILgXPpScJZqJzFdgChOkkH4p957dHrBAsUYsHXicAmGtt
UkQv+MwENxKKafYDoxNh2URdKvEgF70j2QdvTr6/7UDQEG+zeDs5pB63p5KwZIUPRDkElcQ/jKHF
zVUgdkkfAsHA8F3yqaHflnVI19v42ivRB1cCpYGwwa3+5TEEZ2wRZdol61gGSZf3+5siiQ4naVCc
V51TkYLTnyxFmDS5KRs2aiVCSM+4JBC+dsICIS2CVsIT8VU+npR206rwH3KBh6MAr9fh9YqAGOkl
JYwS2LF0QCLclyXFP4KxjpgM7YC3MF7ygwRK9p38c74vpoPCmB8mJE0z6xXjz72jlpgOI8CNwg3e
POj2SQG+GIUQnncuwR+s6EweSxCJyWfCocl/Xmsjb3YQAg4K6eSsKcrUhj6AoDxyglqbbTEGslRK
W2r6n8abuoq/6MiLgIh5mOtOat41s3IlkLd+2uOVKjCjYSbiLihuHAr8PVXvdZqGr3jI518COU8a
3WP8Yku9shSVyV/w3ovV/ZclRkOBCWDG9kQIT08SGM1ScU1FiJ2I6c0+HE/rxlXKcqzE3D1KImYi
3seOcKiii5ri/Z6kZGA/rQyjg+BSqrTn5S3x53+QvfULzlf8d3VQMi9hz+FoJbL6XlGSIXIauIpM
+YSCURk2Lk8HNRmL9DZGDMZUoszAMupTVHf01bukBBxjbZWtgd0SLg8BuQw3KximYMaiv0lrYJsE
T5oJdKXWOaJciJ63VFVMuIGVBry7xl72XcM8LX9j5fdsCtmIbx6Rhydu4JsfiHCgDRmfUXE0zX0a
rppy+BTz8XwyPO+rpdhYA1xpLIpVq09v5K7ZS0xKpNAVowVF6zy2S7OwNmIapCoMcVEJwD+wnHyP
JJBqW6aVPY9k/1n0V31YgO19txDO61ovD6yCUYqDT+QCBYG9XGtmxet2MX/zqI/NW5IcrSljI9rV
fIu6JA8UPOAWFtr5+qXv1chqzLIpeuJ72JTeI5TQ+G/6VGpMn+httejnfyo0x2IfKw3nraAszyVx
4GVXGfpld9lNvfkJPiYKTbs6Xq4+mSdrmZA31ujc6mNJmtd6kZpZRVjcJUuNcqWa4UrP0QYYJ2yb
NNhq5X98/oBKK6d++E2u9YpIyhRIfMpHoaII+E3tUXtD/wPgcOIQuJEmGhI+5Pkj25LqPW2U/5yx
2IEWVYY2OW1XrG0hY7qtId2NtI07YTJC/82BZGxT99rt90jG3oFRtvA4ECXW3VCDQNFQsYlAjGUC
n96yTbfzyzVO49sSGjFkqdrkWEPTNQ3OvvrKVgl66tlKK85d3zK54WrX31DpXKBJ6YXmQttqH9W9
4WXVpvUnXSaG+3OtmOnCYi1V+rBeHy2CM6LKW51tPt7Sk+hP5VGVA6raiy3BUXqB4+qt8Zbt4vcb
HdnCWDipH+0TkREvyr6UN9UpSZEjeIl1eVx+0+xLAl8JekmNP3XopqqY0rJX5kPoMCrAZcmi64+s
CUvKieOCsqLP9ejyWbK4mEZ/cK+GyZgruWoppM9vu+Q0Wpd4TW06c0A/yTnsCSdTKV2vOhU5KpMx
96tIa6WR+01B1NU9uzFldd08vgvy8pWNst09hdUnZOYK/Mej4XvGskU4l5AbW5KcZDAOzLMw8wPs
n+Hg+nu3EeEgq9214TB7sESQwl4zJhsFpCQ06GIe8NxQBgkiEfvA8YWv3C/XZ80HR6FDTmywwIeK
TVkwd4nxCO9hOWRqH7qQ29aJfislPtq7pbJfWBNkeNbcIW+Id5JG5jyvsdIP9cRyKJCzZFs6lRc8
3P+fHC2eaAf6cnk0Cm9XOgJNO+12edY9lV3saFssirUhXVBK3envpX6iL/qpMU036SWr1jvbGIrq
M+otf7YjUL3HMSb9/JsrNe+/ecqga4XcLxXOjfXhZ0/a6fp2OUT70X73J0NjqCKWc0zrPMhcoD2H
VZ0YofB4upai6+WrSFC27F/ODdqw0tDll74Ye3ojtD9Hg1WZnm85WkKPB7R4Hm3Iju6HE8qZq9sN
ZYvddCliG8rkaidi5Z2gDTP7J3sFaCoXqtPJC97X9DHYgk2cC/VjuVb4sa3sDLpgD1BphnMKQXSw
qDRmuS5Nhe/VFD3Uq6dpo1BqQq+hgTENMi/bD7Ji4FabMndjlRsti7RGJT5zc+1dosf4e4HH8rVJ
tfPkzyMua5mKEadMDShvR0Q83ZvMavlSNO5ka+v9qAAaS+fm+pntGwDt3GCHTV/fpulWZpw9SXpL
UbGTio+bxvz5TGu0VZo7soGPUfqhJ1cqvm8aRcpXHv0hdLprbUCCGQlLGmlcSYK2e3SloItcvtbr
beh5yu1K7YeDzzwN3+q0/CxNepwVLxnnxsXsx/ZY58oWhTgzvhIJ1HuZ+rBYija5Lud83I9KP9td
f/2oFe8ADHg5bJ2b1/2eVoTzSX9ViEeD3ux13b+WaxXakRybr/fHgC6CJOX3q/aKjn8iJJPh9lFL
kTqpp+iwS4kAA6EIduVt/6jVh4/I+zuD7UjTqkOuNl3na3fa00+mPW41BxnfaQY95o3Z4nhG18PV
CzOFezc+Ab5FtAO4h4ri7p9Xeq/lauCd1xiPlTaW2VLEpFtDU3rUtgCQPLOOXsfcSHpMghFmfw8M
Prf2ZDPE1StjwvzjbEuPfjFTiHNjiuBpN/DDURjpOkNFz93DZJDKYXsbXB2jtDjFoOKbRi+dz9sG
eY4ONm7PrTN9vpGGoj8rtpvLyGaH5UXrNm1cY9qL5MbDdf8cP+prZCk32ehxwJFlRk8uX8hbz58d
qFz3fvjx1t9s+pgj2UDzlRYw5X5EL3A6n01cDnxC+pfbsV61rwjtzEj1sFQy58aFqPz2widf5s/0
Ylu9Vg54X+uvS4Qu1PAVPjv649VttfDTY+6fWds35jv+aGnxVlw2s+Xa/BH3ONFvxnf5NeiVH00M
wS3CISXHw2zk/h4KtCiHwQFVdIagMh4fTiVl7WxO2g8umvsxStemz4+6y7bARxRPz5PskFs3+KRj
ND3NmQzRcF8t0iATc3BftXOo+2er0zO24VFbAP7TDv1Se9xeJsPKvU5fcSZpxkfY/argHEW6Ah1r
p+52OuSEH/VVNpru+gzXtdiZ0iFuO2XgwGu3XxgKrFap1LQzdLwfcQQiGLbrdY02mBfA9WPzsSLJ
snp5nHCMmI871E5fC4s3xoNRvdANkkE6ji650XXZvLsG15OXyhl1c+ZzLjdCtiFzq+3WTJyXwn54
y3X3ozvGjltx/s6enk/5v5fJgMFYfpV+cNBpAX3AnM2KP2XPiLt25cy58NvtBZ/5QrfHcgPbW/nJ
kCdKxWhO32bRGYX+bmYMls7tZk7QdpXpm1X3cz550dAe/kfSeS0prsRg+Ilc5YDTrQM5p2G4cQGz
OAGO4PD052tO7dbuDKHdrZbUklr6xR2lvEaQde5lyGfux+i+gmK8qdWvNJpYi/Y1+q1QCx+BQg3C
vBLZ6cpJirZa+/M0Cf8ri5CO36Z+Cz6Hh007MJz9/tw37fCV/4bSj+zOzGzVtE8/KTdx/BhrbAS+
RhMPB2o3TEoSzOjRGF0+OOd0NKY38DaxrlKwYtFWztWqvLb6BTEKaiJxMy0XeUIeXmAKBjBDRtsz
PFvkUF6mwdIoSw91a8Ep/VividE1XPhw/j/cAleK6PjrnlAjnTBVs09diBrZIyv/q7X7By0vUyjD
Blb2Z2pytdAIda2bk06v/KC4Rd3PN8s7XDScV+/6+q4eLqocxjQH1NrCvxKZz8sIJPylpQ85YEgi
4rrtAwT5RsOVPvU0C5biz9pWFJf+y20CoEO/NMNLIS96oFPUvQrgv9KNWznzyndAoaqakWHQYYaS
VHwqjo319i1qrUp9q6nHRpW9YpBPYdqcIwwdK9EDNSxvJwRbHIswcHFUyB3Zo7fCrfhTFS7s8ixQ
2360p3ltss/ZaFgn2sPkhLz5BN0dtxwIyV45WRsWEu0ZibfUbJZuubM59QMaY3C0ZsdkrxFjRkPR
TZqov8Yx9rUI1o1Pa8ziGGyeaIR+8npzLx3tOfuRbTSA+F64LY5wJyoens4uyR4tS6hyXxwfe44c
KMugu1Z8mKYBvIjWSni3YlRaPYUjnpgd0eWvfbiVyTQXjV+aaijf04u9M0NvsMEdrjhDLZdjh880
nkST7PdRI7GOPsISWjzccoaxXFZ3l7HbUPCaC814NeKxJuBSm1dJ1wLtFA1c9S4enR2VUyFa7TJ2
RVPn7JgdRecppiGtwm2y10/M6lkNRbtkXhQrl3ZQJtiE0K86Isl8isMy3LJinhPxMBnsnDtFytE+
O4p5STduwqTb26eXFA9CHfIv04auyT7ecr4JAmKMUE9A/wMWByUj6BNuB3eVP+LfZC+ma21oc4Qp
kB35CGswPfUeb1HMMHBxZGKIDk9mCLFm1AIcc4zWVb4MNo99JC20NycFFw8iC4j5FS77lojd4tXH
nu1nXrTv2DMIMW2MOJpAbxtI+De4v31MleLIyIAlbJivtVFOTFgTTCQII8gDxbHOBFWe+TLZM1yy
/njmzV5xuIslRHu+wuG2x1yJxJOhSnG0V0wk3H4i/8s7ECjaG9/9CDbfbdhzKnEACrITJBG8K1Yo
7QRBj2w6NHi2xCa/o9BHIfQN8UFIGmxqj/0LNjyLnYoRnmif7KsvH/pCRMRsYEFSUjB0mByNXRhZ
rGbQMDf26c0n/p88dCslUfnRay4cDW9H+7gX0pLs7RU/8aKsjFge8J6C8cW5I5bJ+vgds5CdZQEP
T6k4CITFIcwRJIG5ySKWhGwLgWdEmF65PcTVOiCBm+wirbBtkR3BPnv+YaN0xuAfxDHZMzX+Dzad
mPRX2tk/ZsROwRY81A6m7Ctz5+f/BYoZhdsXrAhRBIMzhFAVxRE9BRPxffFkJgWndU8PIgUbtg85
4pMwMt8SksHyqqMiTCf4TZ2K77DcFuGjIR2EvaBMrxxwV4yjKN629bSRF/pAZfSr1dDdEPuuG3il
d+2i1omRx3ordqG6KlzP9QAGklxGuqG6uXIQpi+fvxhMttMZM6OfqBwxab42RHNrcTevyqQI8MRc
m0fWmIP80S95Zmpgq2vC1MAG02jdnP5kFBVz6aIJHuZFDIJSXj/yxOuzlW2OmcPV6s4I1xW7v8Li
fh4r9Rc3gDtr1sMK2SlxqrGcmw1LCjPqqX+clAYWIK3bI6wAYf0ZVs7Vrpdm/4x+fCWGeMdHyID4
wVrEUzDHKG4emLZPh+bSSJBeYppdrMAfyItPBmiURD0J5p9wgrR/wAXAftHFpjcw/TbGgxFSxJYz
MjbQW1r3Q/mxQyxkejXerm2xZ0KGuucVVOQJWmbNIae+t/GScq+hzC/MpwDjy7y+KZF5NTZdcPGb
lZbm2Daun2sZp5ifrjC31ETiKOBM5JywKxzscYNgoSbDEQc3q+4jX7fYl7UaLiofXkusCY4YmjQw
Zo90rso8O+XaiJMfDjK74QpCpgW3dq9/lbyoMSTkd+y2NkZr/qcaM+GW2FrkNj1RczErkz36xUzn
EGfnZHWfqps2Pa8+QB48+zNqPITuVriw6q3GcAyDP4NzNlCFG6i9MblowPR1TvHzBHMY9u6p0B44
3saY+S1PoVYm++VkkXy9nmKVkk+gtDt83oiMfUxobWA4Sj2tYeU2W2FsJvEWAvUY9tI0lidldCnx
ejALrIlpjfqhRLKneNlXYXSshM7M3UKe4IyaVoonB8mxamyCHskhxzalFx5SlenDj4flpkdbtMaD
Z+OyxcoC9RSnY9QxyoZD31xV0lrPflUJc2vMooRBPUCUmkNgnEKIgmcbLHkYygt/mKM2I3Ruj4TB
I/noNameMs6j3CA+r2CFZW1lfyEzEPzL00qIq1jvkdVyjd0ceCwSmOV/iTZ/U1oCYF6O79Ov2BEl
PdsAVNwL6SevTx0bjV7KYUR6L3Z+3f7AoOpj190xRDkakETYTyMYCDhy5JJOIlPPRzHi0ycazlex
emHYJx516UG/lEZG2JFMM/JDcDNhUMDmO7+0JuhDXofMLALnFzUlleMk8l/ZSqG8Bwcp8nOgDcVp
DfPhOhaGg9MZ4/XQt1JYX1Ot8oX80rcS4eKGhexLELx0EdbAQvt4b5Z90UsPwRhQKWXM2n4pGzMM
dA2XE+/YIieHLHJhD9YetY/VkUdhgsNzgbyQuqGF6jFm3KtSo0SyTeNhSSoMOPjj8SiEhw1Ggf+S
11m+Js6RtDNOEtSFQltNrnmsCZSv+Qoj6cLjJsZPSAnPp/IVfYt46NwABA4Bg4wII/ZcLGIoObk5
ZGshnsJmbnLSLvCMRqbDLsAUq4rAvTSFW1cEHz76Nm0OEAFXVYIH0FX0incaaa2mU7TO+46UMQes
5No+GOwRBZ3hCBsDyhKoubKALlt+7NUgnaaPKUSXrAkuFnqVk4E9a4Sx+SB16DHk6MKhx7sqjuy8
iIy8SJnBesDia3yYn6tx9DvSJds7zoMnAtsTT0vHJfEVuoBiRg78pJ4iowz3Ckec0fwtFisqjME2
hv5wcPWYwvbYnDmeEQl/oXj7VW54wIqT7QnqAvfF6Rl+YWiOBQ4WJkqUgvAFxiy8VhCfQdKfMKmP
mcnaeIUzgbBBnSIBH4cdfg9wOu8wFo50jksfeVqx0PRtWDmx5VVHbfh0rkM4mg0Ie7d63fVmZlZ+
RHuTzieIgt8J8+ISiIBRJKQfJ5o9YyQYje6y7zssHmr7Z79CjhLVKXBy5UmgCB8PUmbZP0SFvcFq
hjIe7qMQbY+IBi8i7F/jFnHHQ+J0xBxDztn170lybIWkjAneRd2uUzcYZnAIlGuAFJxzxic0/+BG
mfARX336mAMJNM5WKHcWBaFlQjuS33KHDNYCRXuvES4qpy5xLX7msMhqkKit14wTs29nFZbTx5F7
V+lx9R0UX8CSkCF4AD58c3a1uxiTkl1ndzTRGsbgE2zgyz6g1XoiYXFzUPPj54ntoW9t6vnROnU1
DtR9f0LCIBo+Omcesvyy6Wc/ht3YQRSorGxekZeWN2F2FXuUgDgzIDAuetkv0yr9nj4RO0nHe8tV
I+BX0rOcLVE46HG2WO9FLnPn4n0H6CoIhvcvNGJ6tmB/TnbMHMYmAIAnyh424aImksMEPhTGFsey
nmJTwHi4uJI6JxKGFHCCZBcMH4jKCyw6zmYwJhohPXblUBxhzUGwE+qjqbkvoVZCOxIl0LV/Zrtr
mQY69aRJwyehQ3KZi0WDzy/byxKrIpga9jLMZm9hdkn+82IEPuLb3bUblMJ1fF6wMwkGN3dOLvGy
tENcMQ2Jr12gmIgVPyJf478UWFXscD5j8uexf+EZPgl0Sbv+JC40I49gC75Lw6F14ZPa7f+Pn/A7
TvZOOf3/mB3faby3cCjji0eOHmES8XEOheaOl6LftJNyogdg4aZHkopO6eV5fF7kO9exNzj/KT4M
ye5iFha/H/k6QdEbGVSXJ8QU8/afR7EU5YYLzB++wRhHXMHvpNDsN1zpIwqxuf//Lq+UKCh+E9Mv
XPHYjACR+AMT6SJ0KYbvT0geU7xxemB3azfWzEqUEydSXnotmBD35h5fYg6PLxKFoDMxaw40HpEd
yeYh/6lfMnE+oN+gNJQ9WjmWp7HRbvpJPyXr6vgSPnR/yoSR2J9CbidQERtGJbGKnRGrFwOKN5u7
dvquJljEF7zXY0UsCY12yZF14uQpn0kvzPjY3Z/IoqAGO9CfDCrWTlBUaByx4YJ44t8BRYP45SHf
EXsdf5fNVO8cel+mYK2QsrlnR/Hcr6/KcQN0AxsD3QVN+xM2LuFF+CO7IJGISwpRmBylcJEnNq09
sabHe0SA7UZIl8ilYCNey9h0XRBWO2FniOX2J2htQkU4i3OJ5/AXYt26O2Y53Sn5ET4Wv33ZA3cE
2h0VXm7Yjic8EbMa2ETssHISE1FO3+v4L7/TupmvpnxMEAriYAZ0dxjiKb7FVTMk0G/icIbavN3d
GapngJanCOp2RDJQAsz6S13xNgwCVeGi796xbLEMMRcmx/O+TryYnJgyv8HhWIt3SItK1YTMYIkc
RciY4Z/H5o6Zw+QqjCGXiXAYc3Rk/08PO8hsuQkkjVATz4dqjAhvAi/HZgSLgkSyC2tChCX2FXsd
S/jYfmWDBFVUDW0bvx/WiFVjO9DqmiuWb2QNC088+cuqzwtaQqwClmT/MEJ4GvEytsvEpzZvxAtg
IRSGeFEQhe9+P/LdFsEWrRgZiYE20ETwGBcxO15ImQ8fFfskpJ5tQoD5+cJ7PFVwDKkbOE68hO0k
NoTzJz2qQrF/JdvYcABWhAhde6ev7B3TwuNiPs0d5iCcRCj53iE5PEbQ9Kt2UoKaDhPmE8Id/xLh
yxwEE2jbdArOxgbKiUnBD0LA2EPBrcCkwdYlpGGCYuMZnlAuPwhx5wPKTTHHgkXZUzjzxBP+F0Us
XUboT8QFtBtjE778kljMiDkg4u+7vSIc6YqIlVg2V29bEc8Q/CkWzh5pNw4EFJh2e6NuEDcKFU7M
kLWJOaCrkERYTbA1u0OVJ7YnlBAD8jE2ATuI1xB4FA+CR8fbhvgF62IyhMm4w9oJsYGtsBj4JCMz
terO5CDtd7j+9BWPLz2xW9MLK/5fPl97PMavlhVPE+3Bnxh96TjoVhbHf9dSbWGO4wioDXFbUGSA
QIf5usXf6gd/dRS48TNwaq6zNZxCMPy2Dc0463anRHQ6xT8tuPjSqIEd9N673ubqPUosB52hY/MB
b8DBWk8f1mNoUUBuTaRdp8vcRXB+4oM26l43WtItd1pPFFTcPbB7qZcQr86YShSsUlJ024HkEnKO
rMAZZOscC1lP5mnIRWBx4xm4p9yA1hgy2AQ9xsTrnsOHLPdJfKK1DrjkOq0osIPUz8HAvy3bHyxA
nPw3XRvIa1JGTwxOeZEx4d7F+CSq9WpnOBxv7v6Rdet5x3oiKB90Z85DhYwz+pb2yzfI51j8XDcW
mzrfY4oZ2dr4HEzgAYSX5ERg6WJUlbGHwYtewFoCct8makJIxiRiU28jLXIe3ZB5tN9oMh5dORZG
ekLi+q8SICzExCnRNenGTCQ7WFyRFNJDhfFyFKH0SLvjrQ6yJVIABRvje80Hb7aUVWfLjKhoQYt5
CYDD3xyzBG2J54RWIaQjrt04CbLfgo7swaIqh+hCHC+GVR+B0wU/+FlWtUUW7OWr3YmAOcYx75bO
FQ+GR6RYQx/rIEhouXShx03SbwlBDRFZooQ6tBIXvsfQlfNjELIY5IAImy2MrxJMqteqi1yjJgrB
YEeMN4pzSdvdEeXHMcVp4yYJ0oLcPyhrJ8GGw33/4M1m64R9DavaMSmPNAxSz7Fdj0wAbz3Fm6wL
j5mF6RhzK0oqcYnAmS/1ayPd6dleTsZBNaeaDt8Mt5zAQh7Ma6V2raJ0tfhQ2cuUy4PsRULR29UH
W+sp6iiuj2DF76YCql09YuNsGrmb44gbteyveOwae4maIoz6tp1nR+5ATwii2oav3n1Bfsglp7s0
P5LHWE4K1q10y1YzHA4SLHy1X1hAzejGFbK/CctXjaMGfh8OiGO4n25pwZPda/bO/sxg+iKaocIW
cToN4gk8wimD05SrR8XsHCu13ez1T8q6eU9Tq3xTVHPNDJzUmPXsfJdSfZGMbeMQmC7hsKJffdBd
X9bagWlIKm/o48lgIeVwN7NSTQpYqpiwgua19qXOc0d93ttu+aFlmHkh5c4wZm9u3qrti0u8ek42
c9Yv2GUMd3xsoupxtworcvJNLH0F06/2hbmOAPhZfkwG26xbEex90KTr+U8WTREGH6e9PftJHx2i
bpmFCwXewpLP0uknOtTlRM7+umpeKv+Yehy2zgsDDGbEPY0PDLWQQoHlReZelfrmm/NUAaDFHrhF
ELpmpThvMqS1IBwnUovzRaCCPI4KIuekxHZL3Rhn/bjL/l40OYUHXtah6xcJOAil1LuxvTMqamWU
35dNiAELroqHepZTbAMeP+kGcXUNMBLywe1DTTckTJV8anUAmb9Wckg6NhISKHtJJaOLss6Ca5SG
G4E8BTI/awBATPCLDFfRKS0fyPuIrtsDOr5rVNHR3DmVuAPRnm5rAZulDECwNUPL6fSH10tPJ9Q+
ToQvCn3n12Rybe5ENFpuO5q3k5WqKxlo3finpQ29PuOUxXEUtsg7nUoEnFUHJVn54ouMUBIp4a+7
6up4GB9D0q9V+m5EhqOSdauQ/f361UvdkbTKSR4f920kLluJDiBMyU0AUb/3QaV28nMgWjII1tjS
LYKRqP8UyXaDtnW1t1OQzVXCuOpAduzOcPugmfVvAH5l2j2wZVEkindC1y7sYQeMMnN9Tga16cbQ
LBPWxaqm4PDBLr6AlHuxwcwnZVQrj72Q8DkuO6crtVXbFMZCSqUwnqob2+7dTifPNVKH6ZMMp8bV
kmWT+5yKxrnpVklyJjCSU1Vt6USIZhr1ErUJUnj1wLe990yawwccBg0WDp8javVe8dt7divV/tE0
7vQWnydRQvvnJUq5iwW3AWT1+FxtAOpJ82XaI6MvHs/EM6WhPEVjm9XUjA5WdvxQVBIfY+hsw3Ih
Z1zbrxNbKKGmPeuQL+TkYfttVXWC90EpT4+Bsa4QbynbK3DjG5bvH26F4HUvEj7eL1+qxTEE8z1I
VKJh4g0h7VU6rqecNTW960gkREASZltibpTQYTC0KKvilgko750NndFqtcL1MVjV6jxVNuj0CqrG
l5xmN6TP+Spbo6/e8cA1DHqHtucPN87+gCmS2meDNqFT3oLFYS8VViYpzudBzoqnrSjU+ni1eQCT
98PF0b1Lxh+Pc1eKCTasa3uBTFJ6VBEdf3g2eR0NoKXvS38rB9tP2TjoLtsY9zfRP50G1CgbVhSp
TD5qfiKuAXTyj/o18xTM0d94HvMQpWhA/TqDHNy8aloMTuXgJvbPWjGQGk+M84OLjeTMkYzGLW3Y
JzrIduh274OuzKGC2NxybLyWMvgQ5KpTCqnQoLxzg1fmxmgVqvGe5XWQu32+yDo/pcPd818Gv5ul
H9GzMzpwJO7Cpx+V7zGrqdFQKLJPvkHVN9I8fv21q8IgMSCedN2KXTUJu3nya/2QhkpVOFIMhl3o
tc9fSdro7ZBzoWUMNu1TjwLi2/ZaAi80cnrrYr+dQX1pxHfPWnTQ+Krx7omNo064/8fyLUyajKOP
NPfFCfR5/laNMZHeYDoC8BV6ercGXQ4dyTwyBGv3DNZ2y+XInyoPSPO6NEXNcIuEGJc+U7r1y5yQ
m0TtD9WGVutDpbbSvZKgB/SiRqsLYeH6ydX5jUX09DnsitDXPj8p1Z2Dk1UME3YbKjHdoH2R4EUl
YWU7nfrhf+oE7KllLpNmVoYe9Xw8QmmHb3fQLeTnzLYW5mdmdJOEBkah31CIKCcV9zg6gayrbk9V
GRN8IcW4OjQPL8kFrN1WAaN0kpZEPj2+WlnLQQfoGIVULzIuFCeGH+Nzboyfr3XKS5bhFZRF2D/v
ZJeEW6bOCahoW1neqwUNxczLgBLNdpVEhxg+UwsuMh//qDqEou1z1SVTHVyU1jezjYGs8XHaUkbz
dzwx43nWuak6tuSplC0+OZZWWXDZSi6IMlefCcl+Q6NbhJ3sfT4zyVrkn93JYJX9c/UurmZF+3cm
nnx+AjN0W5ZoRwCePH7j7FZlPyXb060rPm9Ul1lobCjV4swRT1ZvqflrR2dDyCgQlHBHIimTxFo1
3SRkgnJ674orv5j6x4PO8lJVJ3ENrPNzJpfbXsVOrVFx4zD/id/EsacRmAnWKqWq5zmKJMdQJzIo
uubo3Zzfj3+K8lcPAseiCvkT3LJu/Ckm0kx7EhOVnegRDe12/YE25baODqbyZ3HShA+U8OftRFGC
+XaVJK+jHKz8/BgwVEH0fvr57FRdRo39K23DDfhOBs6EUvqlSXvqT8mVSe2UrA+CtPI/w/iNaja9
dgztXETDMBoWyXTwOoY9VtYiiDeFdPo0Ix4BTQ0ijnZ4lKh606LlRxoMJTpOU4j3VsjsiIHuygdk
m6iuKVOklhCtejvSXPl7Yq8GovjUenkwJo0Sgtah0hJEw5akHdOJQj/jM9FQo7Us9btwfO1yZOic
U4VXUEf3oIbTEfYJaalkZpUOAB+o1+cSWVN2QPHPq9y1xzatXkPv9XL5RH1TVrwoBZMHZey98yF1
7qbvec6wIaNGcVJSwlEbOFQkF2Fh3s2dvOEZLVi0GFkk1T881h7/0B+UvtNvH8ozzUfjVKDHXRmb
jh8DGHyr/D5tgpw+5OMp/d/nNw895k9bAI4VFkW1cwejOPFVWIagRZQOL/DcAuAx06FKVRShcFT0
VPJKs0/D+EiL4Jre8VpmHozl0uXRRuXYFKKumRuX1RlE1KfxlUOcStowEFT6aNyozevf8PoEm1XU
S9hzdfmhzho4sAK4PrIEfLS2J3nhtdmUNxtQMJEcBZ/wdyKf2zUUC/4NztSNfk5U+IW+TlmHdiMb
BVItEhIaRNKExm1yOI5VSg3XpHXNok24Sg6ADlhLyuAbjDXK9QA/VXYQzJwPFt1G3ipr0ElJa5Rk
r11LM2A8aU6REmHww/vA8DhP4jur4NHaXhTtcANKtcvnd7BA9Df9qpkeq2l4VReJ7Xzm4ZGN7LbV
lGoqakXyyWABFdgaSBdSugBTUCeKH0M+GYnqd8IDJWwAtcVm4m5gkuni3bfpdvz9eAPwB7NFB7Ft
J2+HlBGr0Q+61nh5trnSSj95uLKJDXuE07qWLrhDFQwMEKQysvW9R+h/Ck/RPJQpH+bIoOCz2bzF
PNIjxt00ISj2cqgLNVW3KV3rAJbSTVlT9aaLVX9+1a2x1aiZpdSUGEBL3udOWac/6U/4w5rhLA6x
lKvMTXyEpdDEG5gEBoGKcBu0k89PU4gYKzZjDw4VX+BAB8biBH/DfMyJBYeZF1zYJ33fbevfdm3O
1XP/B0uq5/AOd/H9/s86MDooEsaBhO+H6UPYRHfBDIRdJXnIziKiOTjWiRtehYydZq8b6+IRIP9S
9ikUqYP8lbfXiSFKAe51UEuXylqLftuTt811ySy/2c0o+CefP7/an7b//MqdJ81IoEgSTz5rexCV
RXEr7N/vui0daf7sP2aFpLS1V9PqnbqY6wd3b4t99JpLVH2aTv87QOZkh/pygxWa8+gjYHf0dSo7
KTrvPaTcVEGolvrfgOI9XXNiTvPfMvGV36RBbJVfkCIbjAaALrj9o3boL/tRqAOODhJU0z0K0dek
BM46DFjq0ETlH6iF2uQ5A+bv+aOvg22/1tY0bt6CHjYHIpndFUiDogAdCGJ10W0b8NT6U4AJ54sW
EvpO4AcQV8R4b09E0tsTOFILfBJOFae0HSxM3grO+m5wjql0thb9L6Z/e/rcuCAOzvLG2MjLaELQ
eIwWDs7sAQYdoBopphmNq5qNOIrfjrlrb8FBQ6biH+vABOoTeT083ZxjDz3JErMWEDm7k/E2z7Fo
TxlKUlmlR2MhU/uNJIoeyu2tI7Zbnl6nCOPwpjCtZqOeXycR9jjD5jDCB58kr/yOWwCvXwnwCxB7
RwKnLFiUQ4/K7s1go++0Fdr+eX8/PC5muajZqJtu067zkw5S8mDUrlKTkAMei7oIDtxXbpSVwHjQ
dvkNDg+PGkja4icUe3xXdhwg+ckef0IycjzjzE+GKIYvb5DldRqckUKUAw8/A3OGB5Y53UbZPahN
vcnnEJr0OyorN5xj6FttBwNNREVyQrnDcxRjpnGggsDASbdjWPnMk/NbcHmJKZQ3eJZQVLuqT5A7
u9e/YKl8VX4M+oo4cj7tEIWKPAori3d05I1tQbJaegUuMiGErxt0YON4ny/XvyR5H3JMu428EejA
ovss6dFwUE4Z76bfoQ9ft8fp/xFjMQIPQu7qGzapWFK30fZV58L52gQQLONA9yo8Kp8HQIZiTGed
NaioAkjCEok7DrCN54pKTAP2pm6/zwXrlO1QwE6wuv6v/4vvaB5pFvxrNumP0PRo94aEFKrG8MKx
cN6MkntIL7YAZ7jViuPYBkApECexHfv8i3VAbTZndwDD0P4xdVDBaLzXDYW9C6/9LtCGwT90IuMw
ApoI20ND1e44KrbtGlZFpbHi8IqKCokvCc3HxoihTvLSBntqU//yjUHm6x4AF1vxlWt5QheBeNPZ
XnyNfzgq5S2GyWAbX+1xu2bNCL6955DlJE5/gO8QWpRjxvawTNtfVB8nZ79+LfT9DPWJRWOUbihj
6xM9coLeUX4bFFHt6H/Pnw6IdtQWSgp4c87dsHbsPzKM0C/GUgGvEii/N9ifvGuiVn+qYiR1p/SK
RloUP6jrCFiJX4EOav6af8QGqysPqRRSvIWiSwG10HZCUyUOsAQYxQydABVAZbKHM77F+LPXukfR
O9Cs3Y8+4XvZFUdZAy6AFJNfBjHXj8PjIP0m09fZoj6t8+xLSJFjSdkhZU1O6VOdx/+9Tykd1UTY
2IeXi2G6oPjQIQuBIrxp6F46Z0eUxDfuYLFwl+5tRK2i7D3ov/X8tU4G2LjAhbgNNRs6QFcCNoDs
f2qiKLYCHhZ734eQXuW/XHUsKg0/PvLCd0oqrsiBAYVBI1GcG3y3Aoyfe1LQHcrRUlQ3tTSESIeh
G3uBb3sy9fW5TzLYsJssPwDihRNqouLRrfKoN/v4ijsnc39pDA8CJOLhRo7lyBOblRQT0lDd2mU6
fjmy11j4q8iPgQMR1bEfJofOdWlF4eVQgE0EkSJws53uloCVpLty1FA9RonoDAUKNkrqgfjmqtdm
iS3rd76XMgjBBx9W8DpQSzHOeetMtgrj3UFcwWF0uhNhuqHqHQJf58xXXWUuuu2qFAeBSaNQItMR
kag9ZH1cukd9IgE/B7Ku+I+USypyyVV2e9EBxxP4O6TmTRNnnHqls0sdDKH5kEuTab3XuINiK7Rh
vue+KVpzn7QkWQvAhlkgusAInGuqctDFQ8O1PNNNmABarJnaDlDUFNeavuT2Y06qoQnoo0Ep8FUg
p4EhS3kkDcHOtfOkwAidcQKMavhaAwg3beefCdlaQ7KaQHAWaHu1dyLF36fd0wioEFJ3BLg4aGQe
oNXekCyUxtUpbOg9Mmc9iz8JP4kDWSLH7QzS9ZhbFVBSVPczrMYnZSckE8wYKOSSfuKSguSSOQvS
yozsHn7Bi/Q6X4C9D9zEk/ycYFd8ec0XikM+z5S0Fp/yZZf6qr0FU4oSv2PsJcTM4i0ZzGTaUkwf
TAj1OJVLIIjCggXX4MCdir5G1kiQHdgrirHlKfG6qTIHTQEeRt38UK7GWrjJn4gWV9SmLAV4Ioh3
vnQPkQ4QzebhTEAgdC65TA5JHEgBIsd1Vrx9QguB5E4B36qE9ejYurKm0W84fi4Hx9YzVzPAiRby
Nr2GwOd8++pQyVJcSBMa0O2g5Pa+n9creiu7AkTuA7AkgK1DbvtGZHPOogWMO+3GyCEl5lySAcEc
LCUwd0pYJRiREb4A3Ap8AUoUSH/vyU8A+oZgE3AUAwRXfB19CRqW9AsKGSxBHYurAXEEPjmizTFN
ixZrrM60+YuOAT3omTZ/8Lm8wrfcTTNGFXp4bswqWZfzlktLEiwFhAVCWbvGTz5qoG9CeZD0I9AL
DNdwz6JTUUuF7ebhcs1BAVVL4VS6eo2ErdVAbwFTn+yyBTE2R/fCnQqslTZ+Tq85UkoR2RX3jm6V
NLzyTM+N0UwS0M+1RzCDZkugK42pbZnYw9AHOhAYgSMKaKjPOswm970A1csD+835os/Dt8VIXhtg
IcbTaCeKYksqjqshTg+oXRmGI/s9pLLY4VID5AVuhT0DQAQuRaeWF48ijwueSe4RFwUUQ7QqkH2b
zqy061q2FOcXFyCF4FyybP0X5iB1sR8uaaY80hYNZafmMEK3zIpldyQJhjvKcl4sn0vQ+OfcINHJ
U0D50w0emHjzJu7gtnVIkUa8TC/Rmuxic8VlIJkiol0tyJgLMZFoH15qSrOPbwrRMEFNSvrcQvws
bv65f+Ta8ttwDRtqHGzkKfcJG+vhtSfwHYJzdTcW+iqZ48an9wYtBGescBA3xAjfWKp0sJ1jgSu7
NziTGH69NHxz1UXTt7e1TIRLOeLsVrBgCbQSuvQigBHibxgc204YjTnBzGmw0NOhtuIzGM6iaVQi
PhQJGxQ0Ay4FB4v+L7yDxCEUGa9hHs6Bz3rMya9n7G/vAQBAQjI5HWyh+RuDyzLd15wA40uMRajw
PU1I4oQuAifEHhdIKiNQzjdnqSwZJPBdhu26ETdYNK/ApCbWOsdGNRaY53xSrIMEdW5rJgwpohpv
QHMB5Ry9yEgUE+IxNplsRIKcRIRisV75Ah0vminWoZgXy4Y4U+4B3lN8UMq15D0WGMYZah5oEWxc
dYO+ZgRl9Z52oN+zQjFppkLgcoqtyhg0LhTxJkDbIBd3novvE6Uxo6gb0EgXMa1xgALuCOE7NvE8
ku/59Q1tgf1F7zdTaaytBosW13kR3nEXHnNmL+4nAFnNY2ZtLMQSozkzh2AqZODZPAyYWXpdkMRH
Y0eGATeNnX0BOFp0rI1YcDPFAhWPYTGEfaHIKryLYBPPx+wU3TTFut5T1XRFTx8sYGx0vBzuuDMn
B+16xf8a7fZ4uZvGd7ZSrB9XpRthLPLPgicQojGgy5vNjOb5DUfapMs4UwJIpBEdO5k/sxFw2AKt
WOwdyCvglTbTgvA2skJ8WYyGud2NxJzE49gDMUHBImJnMUvH4Z32HqyN/RyzNdCYD4pdxJDmQxXf
ZHI4GBsG2QiuELOlnSxexAI3BM6jUkXwER/CvC5jAHAJPQjxGCzeBMGwF1YCK2awZN8oc2YD4bvg
XzdiX4mb8Xs3IlBlj6HfYPH/9kmiQ80EKogwGbvMvNmqMPBNnq1MiEQQMoG3mqkpYHPFzYF4A708
5y4br9blnkZjO8RwSDi7i+f0nkITIKFPKo9BSBhSrAdTHp9ZAx9wy/Nzl6aFZ+EgQhEObUGE/wlR
TVn1rJqK0A5slo1BeeP7syfwltlMzJFzSPCc8KrhrcBHoEf/sXRfy43sSBBAv4gR9OaVbHpPikZ6
YcjSe8+v34O5GzGrO6uR2N0AGqjKysoMitVhfSa6VkPbeP1bq/RkniUXDnrXwHOPCz2xozwqrtb8
b8rS7c2j8+/tkW5ayLNf6M3eL/x7CjgMlCT85EEhynsYBiYMtIH8N3vLv/CzLhTW/esniO5aYIXa
+PVzbkil4Cfxj/CWB9XtRcvN+KZfj0duWrVJ/eo3zMLs10poQjYTHDbD/XoxYhGfmxZXqX//dnWQ
tgv6HC3RfU0WdA2r+9qY/W6cneSDQC0QHEKWzT3YZV+QYkvQ4p353zW8xDodC+7BlemRxdyi9Cnc
bqE2+wyX9NHAbuz7anZfvso4tibM71mGv4dv1yNtVMu1fHLNWIbv+2GTs4CjdEwVpCWgIuz3cq1C
6yQL8RR+BA21Cmtxmd8wVOm4aTw28RG/UnU/FWuBMQ3qIzzE7Ax+LUFCTfu/t9LQ/FjqzdfPM+4j
EsEXqknuz/3tm4mfxSo6CAusxs0lyhsgoSpLOKGJu/nZPKoyNGlZIVbNn0oAo/AHtP6eeWP9tLuV
dQylB2wTWBa/5d5Xo1jrOZAl5kf5YBgR/1JGvG7bl9/Y+3Wy+E28F96ynWQnLArzOIx/SMe7UKtU
79VLD8KO8pUa5ttJtkAsdZqJ3rX5b8hJ4+Rhl/R5qv+sxefj/V8Q64k7IhG6ttyG1gLC5SAEhfPB
5m3eQZjJ9q+k2S4RSgoSVWZejtP/HCtikk2f+mawks63Txh0IfOH60zNgWqFhWvPCFn5MUp/HL6t
CsfI+Vk3aVnIpshqnBteMNKW41zXQRTDOVnP3XYQKsoNA0VyuP1ba7gAGGUwRBqJ79zwRKhTcbMD
0fWu008EfX7aHuefnBnr6Y/MW6LrN/zBdvgDEwE6CmGje3zf5mX1IP9yLD8B7NeSvzqLbO2hDpkB
Dlp6/njzL9+G1p/9HzD4e70IRblXt7lEXJnaASnG2gpP36dvMAGn3v7jG28PaqoEkAZMAjms1ORH
2GIVbPahlKCoe5i6G7ucCs7pm55F8uOa1VcU0A/bnUvMx2pWMA47y24TcP0bJbUwAN5+g+lXn/Aw
gR+eyT9I+bGuBOgEzTocLgIAbUI+4v4Ac8c/DjjKxX/OK7spsOhv+WfIFKPi0KfZKDP0eccyfPzw
vbs3oFfJPuc4B/cHvBYuuwjXTMKqP5Io4fBvcFPA3B5dF3dGOakAEkFodr+JMrBT6IoTSk1yyG/6
wvoj1wpI6+xzJqmazn59YqIbALMTpCUOuXv9pFLFo7SZZcU0jDxa99h/s6N7f/f9DytM1F8/s087
BV3XT0tpNpqPl39xOwpEOsWDAN4+sYd4wul88uje+/lCaSkXV3B5BozLhgMEAnpdQyEl69WOFRVR
srdQOtlvmyobnmu7UssOdRKYtt059eNzQRp5T5/DsK9DjQq30pZymExo0fXVoM9+FWQuS8psBiqA
sWYq+az7F/PqMY5IFRQN7mEx+Dwbrf9rJGe/CrWwpnG6vfyyZawnl/fXMDwySAVG9yxaXcbEb5oH
Yww1Sg+Sg8f7q1eopYZpVsotJLWx9UUsOxYKNPacyy6g3Z7B8wiAZqPgjBeeHQCUCjgWhNxqcWNu
Y/1nhPw3aKXd4J5bLufnom3MRuIrRP/cCFIfbms+sX893gNA9WNfnE8O3z4m/5FW95RyTYFO84Ca
3959KdS8ylapA8J1l+DIzNvyKxevmE+VA9CuDcp42N8KgrPbNKY0LKjmtyNzGqaMyrMPlq7Zs1+7
0jqA/UILNakA06kB4UYFDpv/vq5lso3vHAsLZbM8/4PnfTz7SmqPROTXVRQsoU/RWOvRXUjH3+ID
G/CB7vS/mogCoOUQDjv3+oyUYWLL8j0bWQI+3eArvagfGju1MG+lWkYhFV3yv2FHOxedDwoQFpEF
DGC8FyInlvMBcKeaYsHsn5GihZ8pLBUXsoD0prcmr3I8XWrl0jMjPS2UVHcSQy+/p7Qp2pAE4Ps/
U+spRUUONg9nLD28qEnxx5sazkFFTAoDtlHqWqFIcapst/UHwbAN3VdF2YorWLw+1hPAcmebsrcg
dvaqCo5ygaVhWwmBmEhBB6qpPxQBf54d/J3eUsMZqimbGWe+ubs+Q0zhZ1zLi/DMRntcA9+59j2C
gbLrOPCsFQP9oc4cQjTi5QqBWrgM5WRRGLjx+DO8almY2zGaZ5oGWfD+elTU5hAEZgW9cu/3eFWA
GV4kb9+uZJNf7wnvRDDP1I/Bc9R4ePPm6TyUm7q9HxclCZXBI67XNf3OGW+PusyJFK5pcSgT6IxX
fWQIPOKRT4UYq8F5ejmVmrEN0aD9q3FCP//tcHFbbaqcTzdsJSY9qWxp796EgNQWffi2iOwmIYZS
TIgF/Nwm5n7Em5d3Ncap8fNNI63qKl44IDNaXIWwNZkmf7crhu98b6YhE4CF95IA2ld3pZPoWosP
+JiAwAvqB+iFyz+P6/3OjnzxEQoOQGhrNWRyo+Vf4U3oZU6tFy+WQfbVm3cWhziWDaiqg83rvmvA
zr0GD0UjgJ1C5RHJKuxu4YSR015KBsNx4Y+EYdHySH7Qcxoyz+bqBtQNr47BPtWeYj6sWXe3tB4T
6Gxl6zeUWZ5huA2KF+FxjPzIJrJ2TJx5/H9geworMbdteXX97HIfXhrFYfMl/jYjXhs7jd31+azD
2g2Xxezid5NzjOxVMg83eDz3XD+8M8+eG9ytK+EUVTIAQ25KDgvHsL9YPKbeye3ujJOvJtPAe8UN
pNfakri8h93Qth2vOC9CVHkI/9dDhqcqex3UMgy+53r2eZ+6T4PrKbyW9p0teefzv7KoSVcVUWCJ
UTspCqbtLkm7VlgliYDhP3YVZcvDdE2NLE59LVxmmT+3zaNj8FTy5vhM24zvh93oKvxccDD0pBa5
TTOzjML8mxMQ9S6ULKwrt+bxzbvfQoxRcLVYQvomNOLotZz4SaPqftyFDcDjk0/+MRZ2l+v2B/3B
aZ7J1m0LRtynWw4+V8nMrSwKbb+f6CYs1WwHWNCy+rd0YXdhJcS5OH2EocDoIIZ9C2VcA7ddVLwC
ahuuGKo5Sq92y8eupIqhUKsKcip7e2cf9iY9Pylrb/iymJ9Rgjjblw013j+GCs7yy5D6JevH1fwJ
r8L74Tv87/VjuRhifPfNqvy61lzPJWxrZuUItxP9UFPOFZ1IxtoL6f7UUMhY+6BXSuzsr9t8Rb1E
JK+08QR3nkszY1tXUB2tqhe2GSkGGkDUyoZUyfIzIRBEXeiHRhL9JX+2IefvHPK8/LMsZ7+ZH2ek
jEth2+JWfTsU4wMJp/BIXDSSg1UPirSDPRHRxe/yFe0ny69n34ek+8s/3YiTXD2jdB5E5wOgfITE
rkpEme3nRQIw7CipyvZWdWjb7m1XJ31RvIwuihLrCEUEQnKKnHq9Z02u3oDW/vFi11GninAPfiX8
GRNRMIDZae7vbscFXRZkFbzj+H9hQqteKm89K5tv626HBN0S2IqL7Qae8KQuEeqi3iPPEd74S3iF
ja7zyL9bhw6KC3JveBfnf/OJbdUb4OfFOwGLeNhu26YwwB8YFV5sv++lcglve9joFmELcJL46PDi
uIaod1u3WYc44992lNw1vHXeXgfmqzf/CryVXNhO7AFnh3HqXzxI40YBHhgUDz/3fEZ2Gke4dfC4
BpXWTbwZi52Ls1SVXHgsqeU4vLnWuxjBU9htrG0vroPOyXKLha3B242I53HU+jKwnpMGO9HS3DoJ
U22BCnt/3JyzU9yNWxDqhEXlMGQA6eB/y8/rESrHqNRcBH7cpRoh3o7Kniu6VRHR+4PMm+YkScPw
9a7Al5RsZcN97b5LuR+7anBoRTucZAfGNfGzP1YL5FG05GA0agRrLmDeKRIWZS/Wc5D8KLyFR/hX
fBQcpT8CBYTNoZP8qkKaltmWMstQo02860CYUZUNGbldYvuiSiEW+pjffvPL7v5SlDwvk1SFiudL
Z36T7DHfSsDf15H+mN2jcXo0CpT4E+VbrvUSvQszW48c9bg6L7zspcgoMTyOM36vyQLNs5YiuZ4o
JZkOooswPfzwjdPvjAdfvrh6Vqkq9ygblpLf8em+VWgnSqNEex3Fi0GZkLV5kT0zQGffFH1UnPBl
ho1NrGWarxdVyqCIXui+KsnSJZp3k0028rV4FJwvVfQuxJqfX+lEaR0dGufWdV9sZVSVSR/K7FrZ
r2X3UD12F81cIzlNVWcSq9bmM9G4fs+Gr9Kls+ukGolOpiMrq5/rp5J2n0zpVQabdB/o1GDh2yCO
Gz7ekmGbxtrxIYXSv7ysMlt8/MXhhurvStCl2CraJ3CBitnOpnH7cOjVbupw546SVGOjosh+MDq1
Xq1Hq9B9UhKPR0rTFR7azEcW/VyUsjvEOKUdRsGmITPN+l4ySpWSTWQRqekfDDQTPT3vRGVa6T4x
NP/pfnZWeiqVZCepxmrTWHSurVij8HvOltddAWh1NWi9ynkUL+XdokKTPDjbf1QUDuif1Fcuxbar
dKnkB8vuxik5mQ/zwfWuHDR7RSBfQazW4DVj735X8UYN9VgmTqAeovdYlbh7ofQiFv58Nh7vm18f
MutcppA59nmrQbIY690nrCZ7eqYKiWamF+9TjNHtvYuenXRjHFeMdZb3dSi/6nlv6vD4eeod27ev
eXXTvXZUM5n/vV0cKAOuQX2NgOUVPVa6oKxzyvk6bnBJTBldf/ejXTdVm5PPQ0QFo3jIaFGeFTed
eDE/yODdnCrqOjUdEkpziwoDXcW5qZhWjXHZ4OoUBQfBZUdvVkNrhUY35Q8APR2dy7dax5OMT2N1
KSWF4l0Nq76lkxXsofIHlE5HkKDc+NLOM3WdJPLlNe7/5HSNVmmi87g+aseVC0acF79+Mqbep+UX
Xaq3y6yYUZIdZzkzHrtJSMKdOFvpUiIrNkpMdeVywZSR9hVlTEBt9VJwun6cZKvC59azcw6lywxO
T7R7V23KBrHrD1lsTifnvX2aJPkZjAqDdG9r2n8znXU/ni3FX8XVe+y7sCgXkrar5m6rsJhaBJJY
OD8fPSeubpltOUQLjVxQMJw3T8PnsqTavGMeUIz/oqTzRL4P1vwdloNb5ZYM3f6vmG1CnXis10uD
jrpJUEFIVOeEN7X1nzC0xoknvo0kM4DuyjvpdOW1HMXw7G3NiO+vrlPunq5o6Xh1H9PC08I5wY/W
5GoRyy+qlYWuANHBJ68Rr+tvf85UiHMJnX5V7O+dYjwSfzaaOYXI7iToTZ7loxdShyEAlHsl85P8
VfhIUPYP7T2X6252I2zY3KO3w+HuH7UFJBo5jFQSeDraNqU8jgXhlPllkDlGzxAaq+ZUXR6govnq
M5Bp+qdpatnCE6teLtUj2Y7h8VU/f2mDC2f1H6ZL+iObaSb7DkyhVP7cklqHZPjRxWAHSpxXtTmF
kJkAop8V6LuFf3GgxyHN821gdBuwtJBKjAXrYDLhp/sJ0Zz26Udlna4oIVxuTQnJC9olAt6UH/Oy
xxfiBZDzVoo1JakY8pq3i8dZeaWXP16dSXsBfVlC4lKvzL6PqJ687WoHu81psC/0BJqFt1eqt8nW
ZJqgLGMpGZYenpZV5D30CYN0Ga0LvTlbr3h5sa9EwBPZ13LXudnl3n2EXyBkvikLOfNto3Be9c9N
R9/Pct+A9DjS1pQxlSjZ1uZgT8sKYUXVaaG0f0M5Poygwv/Ovue6fRGbt2flg0W/qmcwPGKRWrOa
vg2KY+adsUVwJuVd2LpN8x+imONf9kMYoMSGfJWsHaj+z5rx9fQwr/GGiXdWv6t2oneqFLrnT8Jy
U/HTuZF5c82ymIVEfqhKb1oYW0qmh1ZiuBPoBbOCoPpOrepz3cl9B3H4mxiJqpxegWhbW6oPe1zM
vHv8ba1XRsOzE79qLcRXDUG9voxCtr4rSbBw75er2i5WFf+c8ZaWfDBCgqFgfoOmobMrWSGXnQOE
FqZ+VpF2CFCetVlTd8BNCMSm+fvZoOBWO/6mIgoi2ZLm00hx91VS96gFwTW1efKgx+S7/k9NZEoj
f3o2MN29N3cuKh9wyqzmhtOjs6NcXjdpgOTy9jTIXIPXUDqMce4nNE4s3k7T3KmBvST+C+0MCKET
uYYIf4VTc6/mBxhO2FaFH/Mo1N4iPu7qsVx5RXZVSsT9QY8Z4pKPxZd6Ww9NsaQOB8kOdB6QVuia
faWJndilKMaa/S4/DU0yUJoEjJ875Qe8g20woBelqTu/42NWZZtYOsQDcHnCTM1K96JrFH/R38sO
h5+x2VMO2jaX2Ako7MWUkzJ4CMQiXl58qM+KovLm7eQ0NcaPCwcmbWLbGq+JIYwMCFH4cTMwUT6q
FrT0zsb0Ki6pxVK5a1DR0rvbVT1A2aoGEbzWQadxF8MS6AXxOlVXo+1ENS9f+jpNEs1s6VAHowOG
u7nv1E3vWzl5LGnqlWx0Et0bGcNT/TXBvg4oO4jN0bh7YxkUw/rCZni2d29bjlH38o2ytqhmGbaJ
59+pt+2niLDG6jQPJC2f+ca+8Qp7sFtG1e7KxXpB8qW07RRw1JwApULXe550AoDgQ9eTbgx4+6Ny
KjS87E6L5KqxtycD74SwftCVlqChYVLLwfpvt+3G7y057OlWe4SMWgSA88QeK6RImUTp3L9TDLjh
f/BRTuOEFrpqr78W7G1IeA5KrhXmwx6pYC4LkOesjlMh+OE7fyvUpDmJH3GwHQYwZ+zxhAOfHF1b
qgtRl4Gse7pbVrc+hPsCh2yetz8yin1t+bWfHNqBuvYqf84xgxJ1RzmO1aZ0FW2NN3VvLwoY2+9a
rLvnpYP0csZNkAvWcz885UTN+cFZAQpZL9o3VyN5a6Z3LOM3Vh8RP4JSivfKFUMGsWV0n/C9akhz
art2tOhTeo8+t8glIVZaR8fak6Uvp5tIkev8hYnqhJS2yRqfk0KPoVOslc7xJipvRns8s8G5ke3H
Kvevc3e5LnnvVq3bu9ICMM1JkOwUejnv29fGx/NM7pPV/WQx0jy3xBVuCCAvJYuOvfuXIduMWHq1
kvnifMWRJP21nkXPr8uqmT8OYRyPbxuO0FHG88+CrVChchtcHkK9SWKWwE2UfDpZoA+ygOtfQi2E
wiOVAq9uTTpKHLo6RvmQCSfHN5KKmnvY+3CQW5e/jsUnIo3Iry6D4RcV83LgSTnV0eOYHRMkydS2
ozdMczQ/SyHZ57gW7ZoX1p0vmkfpD0osnYtfB56VdqNZqXkuP4R762lweDlO7jPQjMAVi+X1s6vf
jtVtlYgkVuGUDUd5Pzrx6CxMH1/UwfqFYvZWY3u1rdFfrB1nMJ5837u1LaZ3pVfzUJc3ivioITew
aaKtWJnFyttddI62ck4XM1TSiqtv4l9KdzrZnJNNatHrZoIOtt6tb8ull59IClAgP550dUpXMgux
5vWiROG+bS4Nm8zuO13Fky2tZlh0SXuCkyTw2Ki+8eYJYxWCWWJTCN56OcK+casVcOBYazLIEIxg
simmVPQu5xuwqDLWSolZdZn337V8LEvY8I3mZcFaMWzlhyjwv27/YAaCgjkRXxpwgWz10KZbki6+
LsX0o5R4e20x5/xSSbtPaVfB6CuyosSAJNrHteyJGLIB8Wp5q2eat5a+/Dm06u3aIR0fsaZsnVr3
9rzvJSnnmpvh7eupQTQgJehP7YPmJ0wpMgHvEP3yEo9wXv4SHtMwfuAYvjiXzhkVymSwUM88F/Wc
jg6s1AvTOZzSBy7s5KU1e/Zb3jyeR5kWCcL0KFXLfya+ChX9KB2Fwc59cG7fx882Xbv6YyKifskJ
ng74c/XeDhwym0g1j3N64tQN9Yj+ZG9VBl60wjMVJCw4E5xca2tcxGXszHChgsxcOU0KnVTnUNtO
N81HaTfW0tUPzhWvRqKU6evzLq4lIMtjcT161QTMmdqDjcEtyn+ugKFIR3W6FlUd02eSroTWl8Xr
fZRbQi8OPZpYawqUuZpWUUSY57NIT1SPuNyRlOu8PXs5Wpu7hQZuFVkBRixXFaHamFU/ZtkoUUBs
UpXwJ4DmYa8sadk+XUv0wMTqtAMkN0Ex4kCmMeT7cFPaUPVZMzWaXYoLpSlfrQzwB5gedPi7X1ZE
A7mfUEY+TFPvRLE68U6+P++sdIhrDop9J8fxY4n8sCSDPthsUTqlS+lffXOSsYeYsHhIquLIqIIC
qn1Y0jCG/2V2qsehOEx71+jqMH0V5S/rNBWB4u5FEKWZ11Pw1FBWelyKz+BJqflwUz9Fl4o9SfVD
k/EdVUwwUQ4+8mFR0SCu0R2b6aqM1p3wvv7EaMkgnmmhnEezzqoK+UHU6v7zJmLxl7Wijuh480ai
FkcO3bBTgyLGWN/NP7ZVlhzRvcxb/gAptfsVX/VUy62QDv43RZQgiEL/MzKQkuj8XRuibZWy75KS
eX9NJU8b/aWBWHeznMSxQ5GCOrqDF45X0CoXa60J2NmeFAFIZq4rfhY73xXPpD0cFzrHFOCYSW7V
wkqOZ+jk/R9KDGdSZYDXSmRc/rprKuIOrxqeZloEQ2VCRjEXp1Afv1SlY0CwnAJr2M53VBqKWSl0
7C0WQNIV50Zo9EjYl9iplZVu6L/CTxpSd8r77/t46XaOsn/Zv/NgXy10Cs2g3koTZrpu5syUCe9h
bjVPo2TtVl1OZ81rL9EWs8abIjZEmEbALQGcq15semycnG9ujTRbcTM8DvL0ZM5gWxi/wHz+JU1V
QspzErs17+8PfOSf9e9BPxoZnQ+cG3XWjGCzGB9fPxbDi14f2H0/g7gYvokiZ/4FKnQC2eLh5nmF
XrqaN5HcUwtu+JoN5TzYYS5bE34sn3Qcy5pkpVSqPUZZYRD+fgW7BfSPiZ7B/k7BuIkxYVz/Y//d
KrIjZOFniI/h9OR0O7ves2yta+tG2QiopvTqH36qexCQOJ+E4k9vP75/Hvuvr/QoMw0zdOWFUVIX
2Gm5Ict7qoid2BsqxGxfbTQ3dXeXTCgB5TuFXDXOnDfAsk4sIZoMFayLA4HeIXYKaaz0nCikyAqS
S1xR+bLQk9HJrn0qvB8db5H9WhHefNaucfX80XlHwp9aTnWbrqA52ECSr7BFiOAkhPpdt6tG8lgB
Z8KjIbJATQUldXhI7wV5x1r5Ub+mTaIuQYalzL6TT95crm9nKRZaqxFoScxQqJ+qVljnIK2L3xrx
GnwMVya0ZgSmUW7In9Mpj9I7xKSXFcbq8WbiP1MVPnbHybVJ96Roxy0lJ5JkALtMUbNDcB9eMVuZ
V7IdKOauzeRvqGmDsehO0vjEc7a4K44YZyFGdfXePFRzureuh7KZwYUWsOBxdwIopU+rgnri2Ns2
dpXFNOdgPGGVocD1EU8wxx/sjQs1MX5om+DThLCm6yKctvirUP6LTc3u8rZuz3rHIlng8sEBEw7D
RC1R27aX1VQnJtLZ1u6Yubmm87rKJdgviUlwyhc/1FU6108QVvngWFI0L51w1/cl7ntFBivBz3HN
vuyBSnwu3djwzWqx0brF0Imb29uDZLSanuP8McFTZnT/sal7a4ofdp33eePWPJdkr8BYjouYYxqF
tREcNH7ese6VzPj/AVFLM7zkcwkzHaMUY9uwVH6D07bcJcp/4Iq6kVlVr+YgN8XawFo+OnFDELOo
YCv8hRFV+xw8Wjxw32iW1mm1FfmuoUMVuKJuGy8xDlajQOMUZWlLvj3wpULfQA7p/lXMju+DfT8/
Xusw0ENcOei8/Ul/LpW8hUutw89ZleN3bTvLFnc/h7dN7zlGpu86hNYf+z6edes+3rwqcLO/3Sno
p57/7JuClNoDNBj0um0Z2TaZJVL+tjhmZhZ9ZQ9yDBZkVA5CZ2c1q9s2I1YFKVVi+iJCgPVBluXf
jGjLtwW1hb0ciMsLTNFrOTRkXMv94AQULUC19/6BR+cTj9ucMgPMSfoWvST5oQjTuPjFm690ZljP
elnMy8pdqrltb0e47tw2yH4Lsre14C6PeaLSVXHbmgC1MtCsYIcQzgF7nAY+KDeJo/75z3YIkYNT
EWaU9Izb+6VCczDAcA5R6woQ6JYMOHlYm5bj208HP/mHvoDwy/+uMM8GKO717Sh6qf3EysttRC5J
yPs9E95JGMWwdgq8BrdN1ZXalp8bX76BDehiMHUabKGNbzumYYFjDXYDYjnm7EyAr1NBZ9ePPNQ3
Ubzk2XY1UpTaEcE0qilDPwFpc0b67HRIWUJdyCmY/IDM1GZtJdGuZr7Q+CfaAMEhxKl46XRFk/0w
HjDigdSc5oavLpwVZT6LTtkDtUX0H7V2XBwMmkzgmft/oeS2JxOHmWu2nuF+s6NIjUTNV0VRwuJA
xiL/K6B07b4PpqSmVlnZ1na8EGTMcIlTVXpbT4pZnRjNQxRExx+tTCv9N3OCPTU4KwEAIcgUER0i
LgRWddgncZy9JfcA8Gw/Ga23k16lH98+83H4NwwBfM0HFDC3Dv2JoV18DsKpHJA+nT+w6UMJVXDt
LDHIzqJjdJaSnuqBG6JP00eFyR8G3jZ6i9ZoGKW/60y3Rw4BRmKT17cQAltFyzjB7V+HlOPca7Ab
HSfLT2Axwc5/04HGNxts0qGaJa7UpgmIkIguS9cvpSVN+UMxlXRh8QN6H2A2rP9mI7NsDgNmp78w
xCo4AlMg4QZhLfkR/4tNLdFnP3Sudc1pxm/dIxNvCpShBarKcXMf0NhGhI5a/yqwPDOa+xn2dqxJ
vn7XS/9pY5+XyQzTYk10Pcb+S7ADyLamnbsAjY7muE6wPJSifcd1CYcn0LXxsf169MyNz7l/mi66
yAjsPzvPw/82P369aR+6WCbpPhDj9h46HGVj2aL1Ndc1q8h7+AHz5EgZmuWYlHUFJ9iPY93nH+m6
Te88IGNrIq0s6tp1XAUHVP3+paxWnJf29VkRlYezWbYirezK4DuzkW22RrOgPG9k9Pzgj7dOvDb3
vJjnjUdz1ks01RSZJsYHjDBrrxrGXDV0Xs1UVva34r51jii6DuMjPIfuurHqVjItUfAjOuoC/9h+
HHFXdy2FeCIV7at4e9UriPD2kuLE2/Gfa0Y/sgaq5/ZqKDCa3DnHH+oCtMZ6MG+eO8nxua/UIpw+
dV86p5yZTfxtqGvY/+ed4+fqJ/F25yKbqqVHh+Gtt9HR+nNrSaghZWno2Vu8nfja1YIj47Kk1NG7
vMmdZn/pkYxVCn9gPnvQF9iMdY7tY2PRne9LqWahkpuuflh3/amuLIvpP51uj7fd+3xLMiGK/+WG
9B+CvMFN2zRQFDG7TxmpSXZZF8VBK1fwylx3+Mu2tlLTVSWh8HRsPGTl6vvItvcxlGDyxF6GkPQC
UkhTn1qFc7H1He+mdAKlo1Tn7dKjylNONZflfXVRedS2kneauWaNt1FFgV6JbmuWdv7tUMvw0hOs
1K2zTf1WyTh6VlGWRV66e+fNaGL11ej3GvErKD/HKgFjLSZ9aVX8L0gp2hjzJdvw8lxcvJ96+2oY
OWS0aay0qGzbqcmlHspseR70tzqnhfYNzpqg5RFtH6Xrx0UiR7xJTyevXmSFbo6uaa7rYjqKNr2b
2mbqm7p8GdrUJtcAP73XMPu4m6WmIdPfq+epgCpg9OnC/gVyQW9WXlZiP8fyFyZ258rQlzgaiqhm
FbbR17L2IEC6tvYubkjiZz5RmW+9HGyL6NBjf9pjqCFSbNZX0ax+FiysAjSxdVrPDbpcrvzUwVXf
d85j9rF9GUNg/BP/LiXH5ra6nqyEUZ32fy+KEYnuv+t+pvb8iI9igp7JqhLrhBat86942DMuevaU
smXNv1eFvBfnpjqvMY4AcIk/W5lIGQzdCdrjB9Wnjzr21rVX/djONV8KBLFKvrEsU8RqZyrbwa41
6y87skE9JJy99h0Aq7NNwkowgzG34zL0kIbutfiEelZt0xYUq4uHAGgNIHtx2806QSjYR2ooRfBm
ad9IaVw7C6M0hOkCzQ5kbr00wCl4Y2fQU/REHiJdfnAiRQ0IR0buegdjrKoa83SM8hQB31BcU7tY
RZCA6qFnzem6FK019SEPRBsNXXPlTeXeTojWQt/qZpThNHZs2C2b2/52Xlp0WUE3g6+q5mSCI0v8
9VQ3eIWT+8T2nD5lzFm9HSD4SYBRbko18uixqmvDKVyOoYWCIkpoPqLGYFW+V7k4NlMQLGlP79gJ
xRgBHZRhVhUEUiwdbLVqxqtwIanDQilafuu8BQ/jw+t1FKgm3+wLzH/Tn+fqufpqMq/pJUcqhGM2
UjdeGyh+eIqvEJA4DqaiHV2dD5s+HPZ0178wa2tCqqWbaSPKb5o23Phczg6uzWDOnG8vCOrqL2ze
R8t+7isOf8pD0T+PotBtSZbsGrRLuouWK81ddg6m43elAVIto0xErkeLsj1j+nJjdKudYXofxybg
IFR/SVQlwDpoAUnY27GzE2uqC9RxQwpvhZ/k4CJvSYjbtEdmpvbLzrF6mqR7GVtJc68+jrYM8C3U
Cw6ml2G4dM8ft3XpObq8seMtEROqnbUic+grr35OvdU7OGY7IH3Y06sKdkvVgaJykweKlQyomqmk
Wjfl+s1PEkGJV4NyBd5S2MHijGbWg8vb7ufccUwjHegDVZVTBwkrWYy+bj47VJVerfjn4X01vY7i
o7yW4gKuthymfOyrQ37kqwFMtBE1L/o2iWLGJoXmrmcw906QBQBRnauzz0enNyDR7E+kbDHExw6J
go0x2ysMwixnWsnP/B9bNtCQzNH78nYuFZrpMvHNwbP9qqu6HirHBgyqLfFrcMOrcUCq73qsPgaB
P/EIvXn6gqtAxFK+NWsdmomak6V30Vfdzg0BNuF8y/8ViI0PZB1751vojD21ABa13GD9sRtaDX6D
BUKTkRL3+uSXoWivUC9wtt4A6JBGdmE9Klu2anggAcvSvrN543juZo8d+nV6QVYsiKoygOqqux7N
naU5uSMQvZpwcCx+n7UjK3KSUfLJezBHb6ybBjo9fn6qSLcX78KstHY8e+bpLT1OyhFn1X3favm0
QtkThLDNOv2MfxKbb8R/r2zByY856h/RusljqrP9s32uWAIKXHTZLhsBJFvq+i4EL/hyqDadug97
C9bHrYIl+56dRbH3BSvooMs3XTs7V1/n9jVKD3PlQnkHZXMizouJt/3HDsy67KTsLXGrDdW7vevP
p7nwZvwJnG3oOS0+oVf6VkkNxaJR6Hm9Guln+UMkV7feV9G5PXc/uXJisK6u0CWb5E/5za6lYhpr
Y6Vn79DEsIBlC65rmVzRMVoGFh/hsk5FRXFp+AE3YsF0G4ozkTiBpkOnZZ6qkQC5RCW9E+II7Xfj
fOPxlmsmJgFIZv92gw4uKlkJtyhGSaG/1mAcetplrXXMRJuK/AEwi05RUgF5yzbuIxqIziczlh0f
erTM++nSrBJnn2tUa4vo3l5ar+daH99DTRMtroXqtnL8nMjxTK8NbSv63rHySstqSL0X72mYOYXE
2hEqEuPk55AfE+BrCuO7s3quw7uidmo+mrvutnFsZGbqrfvB6W3xbD44wnXcHRMDazE0HfdTwhwC
A5Uf1F/RiWj61kvow9ZTdyrfvrd2xEIdjwjPR5Wy/qqBBSppTc632qs5bxzb29qrlWqx2Gg7WBg1
zuhgfz65NSS1OqBNMcBZFtm12HV1GHGG03vMhAZRoROkzz5DrpOVkpb3e4kBLANTP1OmEjwfsJ8p
Jd91Z2hbwKha9eYa8uNVnY69WyVRSY/lRJIeMXSichmeOzeLmPi0Ugc6x7mxEfBdv1SJFZ2COsAy
Gn6uyqgOxZMhxe9qhIT82nE2lHF1y7sqRm7XMkUnI1IkN6jbfSLV896yyoKlemykolsdAlhEMY/O
RG7sn3GL4ggEddBVX8U9fOAseP0H6ziIBQ3gAC1JUT46RkthggWu9rgvvhW8V+hPyA358KZFp+aq
+2iRn5ie6vPmviqaDpIMmFCFzq10rsBwm4xvEes7+8Ht7UjPIbi7M7qsH/+SDchi+ToOzeXPUt87
WSEKysD97vKPRTX+G4LIlyScCHiO18Ghdf6jqNpwSDo3QoEtQEr4O0N6MJQwNYKTwFQmVhYlnWWj
OLDtMKGq4CCpWfR9IBJyKlMqtiQWlVn0qAXO1qGy3TXiwaAsdLBDLBzQ8FDPuViWszt2q2CIMMfC
QwgqM8C4pwzhxNzmvK/m6/NqWgD4iJb0rjqhF73wHbxKpaNu9vDGA4cQ6xOlTsoQxZV3UuQyhDK1
TOseun0mmzb5EO3VdigIAbGjvmC5wDZEEXNLgpVdraAbri8tWNqHlwFO4y3k7BRPy237NGRf3+rQ
bAyuyvBlkTYAhHvNNsc3SDhMQUFF6sLU6Bd9KTcM4xUyPCSOs1J08kOmCfHgTsb1JGkfr5B5Qi9Z
tQIzWJrWuGj3SX+kkbOy1WQjS2MhW018M3hgJUACvjunCRpAEDBGXzXg9erpUi8MN61kFVqxHENF
bt+FIbAAchMbruqpLjCD/pLn0hL0Tz7qlhP2IUmFww/V4yPZx5bB76f0eo/8BQNJfY+zWSfZCErs
cArkg10nwOQACcemFmBBMDp2QWx/B2sBbNQZj8XLsHsYPmr53rwdG6QSpdfXdV/aPoobtWII52HC
6OjrjDpRucH0gF/OBiIipeAivphsR4shVt5xdEDs/chd6HAXU1/xef1pH5/cR1tyBcePzNf1d8uD
vReuEg98t9vXY3J0bqUC9a9J3GBDEL6IuTGd9ek+J8/lqe33JjJ1QMP91glz/dRSmHSOBD0FG3uy
EewcHvBRx+Kn/UhSt4jUo7J9uAPELNalc0+J2pK/GYLLFPm/EqwqTkl4FkAMYJbp2iyVwIOjg4Dd
jBlJI7/TJYaHKeXMoh9CbeYF7AsIAyqE/sc80bt/ZhXnceB5UJSthls9tFRIy/Ce/5F0ZluqIlkY
fiLWQkSBWyYZBGdRb1hOqYgIyuDw9PXFqdXd1XXyZJoKRMTe/7RHGD7FH0WqR7NhAfNvw0D++5LL
8oY1Zr/J4I4f7HdoRBRUhHydSphHb9GuM8ZfGwvhLYM1QtZBaH4PrFr4gK/s8lwSAlHACPSZxLLK
zDdu0Yk2AXGjBu314Db4TJz+MR/kEmMOO74tPsoE56dCT8JkIDGWDJGKBNqNjzuAlhKJ8/+gt+df
s+FTkwlRkUzO9I8YlHzy/1ONIM5YVDz6Dx5silRAQS4XMEyJIbU/IewPCTxLEhAPG+pR5TElCpsG
nff41/FLFixoISLkCyw34QAfOgJGwklBv7hgngDDPwgcE62UuNT479B/igxvDTAcZI/nmgQJzacT
FdOU0giaJrrsxW0kyjhA+idYd/LHfS4QuRCXWCRUYGwNoa5aJJOA1gJgHSzYtDoyGC9rYLjhjt/G
1anfvL2WzJRi1EdctuCrkEooCfF8TniHQ4BLiL5d9ZgQpRVw8UTgB5nx5Q/DMHmgaAbd4g9gsHeZ
v3pr0nJfqIbxNgS8CJRN+YcxXvw7aJFIg9ZvrGc1KohQqDGFfwNuFbsymcEr6CR+EcpAonporkhi
BEIj9ejjEIJJUPeX097Avoz6HkO9+zt2G5zx2++sQ/Gmjii8wP+ePi/DRiMMCFcqYfoUIxF2G1JO
FgioKGomvaf/WwwoZXhSrujmehNSgGGh+DZ8Zugbf4unI7TDXOKb953hGYSXKgFwup+EZFECTyE6
zxUtIFthzLBFnPB4+TBTL2uCH5WYhBBtjMkt190+QgKOooTYri0pgcjXelNj/MXkcWof6PkQk4EX
4lGHh0VcYzPeyhlyDpwYGMqxjq5QpwsU4iKR8lfjQ//f7nmpHJz/VyalxcKOGL5RfKoUqxQVzEhE
pUo0dxUBC4NSqoWQe/GcIkFVAQ0i0FKSM1aASvjNcNUds7UgN1gQ7KytxfSgCW4JHlR2bEByzqFJ
X1thNVxBZKLrAdKj4OwyQibEbB7SN1HsAk6pIjKZKA1YO07g3xGgkKcMhJp3I5RbIq4BoyAs/4W6
GcRf8hTEpL8Jl3uFxPS1geUseoExOPCLEB+iEQBGxUQnjxoQdPDNFS+IFXTBwxmRbVIwMAByj1Mu
QA6KQhqYOhchc/x+qE6AZILhFAOP3oDjDyjrG2HRbz1wYyRFpPX+QFhD8l4Jm8UOkp7xmZE/SsAB
0k9of+xG6R793/slbIRAzVCLWJbG6DPfuJezBM9IUTlG6/PPz7ZHI0wUJADyEhvsND+8RSQRP49i
T5WtF6qTaZloJ34uj0hAmN5WhlAiYpbN+z4PH9MNrOcBmJbMANIeiVnQlukeJtZATQ+fijNnzupR
bVXxpVeAp8vXbJwj6f47IzCQ4BgIrt6CfQGvB55kRhb78HpglWgBVKcHDUmHe3nYgqmKJcYuPfeX
OWb+r0lpC9752zH3Mgc6Dt5rxNZcX7T3YvoyonQqYvexlP/avXa1gSWocLBGTEQm1xUd3Z7Wgx/R
mYS1RuC5p2sT2yo7hs8slVvt8y7o56ibKZIZQm+wtai0x7k3uOM0sRAlQccwOYwTSwxDamErCI+M
8bXMwHPWkBLgHS/R/FLtszVyMhjHBzIuxKSMkqXM4/HaM2rjx9HAXi3TQDFw5gORCYtGEj+YX+EA
ZonpNv3Jx0WKC5f2XH+ZexZwADMBhGOo5eL9NUTTgWKycXPCMnUKOJzeagTQqDBQS8B38CSEbKCs
YBgFibBX4hIEM0c6N1/tVEeheoA5uqfRj1lmdGW87Bv/AbH1HsuR7fUD5wQy+XVZZlRuFDZ8G99w
2aMxZ4w34hDWPhUlGl2eWsx85FPO8jW1IVFWJIhAQojzQfK0hSTyDoTsu9kgChkTxZkSpS/Wno5i
WxZ6c7LUucU284bA9jjZaB0ycYc2pDMu5Bm7OL+bgQUQAemOhfSP/2ISA8fQuCAkQKQ3IEJ/AgGw
m2wKQbdR6aFT4FeoJGNCkrF1bWrV7eeopS3CFthShpHYvLGhU68NTJgt/lk9tqQUxRyYSHmHhMyx
NxENPoO+gE67rGFcGLYgqsL/o2xItiH8gXd+JN2T2BNgScxKNV3SdzBiknPMGDwm5EpjdBh4qlwR
0EE/eqjh3nXH8O+rPiA2aiFC/O4IHWf3kZJNLjRDqxV2TXNPTY3Elt4oUVKiWzSEIV/gjyH+IdoA
RAGg7TD3jGjlqJbYhdk/CHdjY8IRIFv0OB9TODpIKouyzk+RuuHsBU1P7TuCIDOftfCkGHRohfue
gq8nQXnlvRaCHH0LxgOftv2jrWtgTHvLPoCa7FTLF4MghG7tzWA09e+HFId/p0fl7jFoxDE2jOqs
c7/QwsGGGiuG52ClUsEzooobzLyvr1WHaJeQixpmiDByRDdBhkTf5JDSLdgw8G3OeVE8IOEoYAdl
2FocEhB/aPCAeC8xAxMZPVP1/5QOux28B2tTrB4UNSxwEadBjpxInCNvWPACVIMGY9NYxbRTg41Q
oYtB7BptAhOiOLh5DvaXWGG/qD0F2Hld6u5PCuhiSMafPomi04gxI32LBuM5J+MPVqNZMkWeVgdG
CTli3C2RTgKkauB8ZCTY5IFMB0QnXmZDnI5x4RQrgfr2PJanC5zqtaAM/C8cbtHLgQUjMAjSMcJz
QA6VuDn8qnGxukkWo4y3V93MqfOhDxE8DEaahVYzKv+RUBdfi2SPRPppFj1oJnInJaCuufHEg9qV
MzDHIVco5R7JYxkujMZWwYbhlEMXGR0TwzkV4U8deD0otN7iNgN7865s5pc5flzkhXmQjcq5huZC
DKVnw/pNUAWDWjP6YSohTlABY1DMrGui1RATwRUk5flqG4fX9OUZwGPV5DbphV1yCXmKqL1v7mOR
z6RYpQl/LHpcSOQ44FIoO8xs9EuoR5BJ6GDsYNykvH1CJrwiMEN5ChTVS14Jzii/bjmiTGme0p8D
UJ0HyX3ySYy5QeUCShqncY1+nFRW4qE/brM0Nu/RE62IeA8K3vooH6UBUd8htI5ThRWMEg2OC7Hm
K/4QNI9WQvRbtNGMtx2xkWETAW32G2cAKtSiqMq4b0iax1yTsLReiwxZBwC8Vx9krySMDxCOUvMH
UlaHvI7f+QdsErbm9UOCJuM+ChHJBKdw+NzOa1LOLqsa5LjzelYVc/MCnRFzAg0hIfI1yYJXUiUy
qF/CE/GNi3mqW/RfMOz/b1kEGq/Y3HwOh2f8C6+L/Cw7rzF43AgBzrwiPu9BJF4HziQDwouVwHsk
UBEY8ICgZcf8AgMsPn6xR4JDTkA3RR+FXFZxWnTqETPZTsjRUHoj20exUZiv0xXnxbg9M+Ry/163
s9tUJm0TGGn5j0lY3SY6B/BnzO3FviL0Jc9Rg2jtOgXkACxRnB8uwN74uXqvdP6OCL4g27UzbvcE
X9xCS+pIAN7tOfcKr50z4Cz++N9dvdPiloQImHKGAZntCB1u9vabQ31+hS+4s7dzP/TDaiEdrpPe
vCOFNHlBDaEqqrwrD/klybAoXf00p4t9BL+OiojRHc4hQzfZLO9XkGG3fU75fBLTg8sRHDaAdiAU
EILzMCZUGhyUAekn+LCoAvI9Vaq0pEUIGHnnvabS8b2mvHgHdMw/H3g7zhG2MH6RtVnBAVQTw5Xm
g+S2AABrckIRaWQXv+QjhrgdLzP9VItZ3UAopoSYCmcRz9+pD7d2c6H0LGleRsiIYpxA8CQgTlQt
+V5e60yWM6XDY5FFxvzi8ZEnxLu6ENzefaL75Qo+akXBu7hNtBhFFZUJA7vmUBvjCmbOCMGQvb4D
YsHpAanVIsJSiBGYyoxtI4l1Dp4ObMKVee/Fczjg6a9084NLtAmujSkfb4izpAPHRpTO6nhIL8pk
Lvg8KhunXvNaJEZP6lH/kI2ZiuYiJC/OEiwOTB1zRsbPOcLqx4SvAFWRkLD/HfLZ50C7LUf3JfKE
TRYOEnpZoH1BCDLnLJQxsl/A8zCVaNNLqB1q3IGCCWLY4ox01XPq61ukzEEBG0YOaXxDYoykEKm9
LS9vYT7NLGSVPe9dWpez4v6eDF0w0fUhV8G6DOa5vwOxl0HDukjRYI3vixJuBIE68eo5zSeFLio6
xn89GPxrIeCggrwkYZ8BJEga18Dm96kmmnYQZODm7VBM+zYLlB+D4DMr2ZNQOXW8sLHLtwpSIoo0
ZEe046BrTFuwi4uTd6jtPGYLqdI5v54B94XS1CwqhivYj8pmpDokLYYBw0UHhvDCYfNZX9Ztb8TM
IU3MkrtxWLXivIP0PMApxp132X1CyOhI6NyyoCK+t3Ak9v9eaMwq5z55BimTLk110YuzGWxE1AkF
BfFk53Tb0et/wLyPqs1mVVEgw3tuBUB7WyjTdDxcPiZDP7VvSRU2ixfxTGY9Sk8cDfgo3R+JYy7n
Mubsr4YrB52PAgQBgECqO/sQVE6DMxvGhtZ60Q8/jZkuObbDAeUFGeJ0on23jXiw3ZbdGOA+W2ls
vumOmWwTOCbKJIm81xrT57w/h3eHGeQgWecOq817rrTCxK1nDhj3hMjc+ZKIJrRvWjJIJNkEnd/x
y1GNqFse0mz2WRbRd9uL0395BHmYhY/Tl81WF0fi8T7NY8hT0mgBRWb3ozjpkPSH5U4fP9EO/e01
vKQHhWweNhDOORzr25rrRUxJKCUa9+zNmlEdnarg6op9946fwgBWNvj4BfKZuXp6oEGYPZLX5H3+
cFT0KN5DxtWOeIN1VKGxFsU/FHp4nSjoZw+PZTZ/LHRxe7LZZVZCxn0p/FSrD8gztFWcDGhUJ5x2
C0yvS7ynAbMFjwifbxNmKm0aH1LEfiQ1pCHnS0cBiKqDymiQsGuzBJDnichVpIoYRCbD8Rddbk2U
b8+GQRhdRr1Zbt1Jrq1cUknZQjsfh9/qx9FOtzlhDRMQm26luCTYcELe66ifXFbqVp+qKDZJXqXY
GAZkyP7D7hB7QKAM/Xx0XTypY/vUCk3YHIYjJpIw4cbU5lnQjz9EK+2+xBFxi24IJ5UtZYbPvLPt
cPdwtRjBYYFCGp6WwjTnyCM/eXyFawfh80TtKv9BSUTN5LOg+NISyemF9bnFyCTNVaQVW4WMUvxp
8E+9uOQSOiyCXyJHdTQgu7ikWiILM8Ca4fG3FNmPrbpvJuTvbmU2zTwcjFl9WDjRsP6gyts9xOxj
WZGwnCU4vMc1kE5JZQseblc+FkuQDgZJQXrcKCJ5b0KWhJpD0Aj8GQ5aoo6iObNFY0Xzzhr+Qe9f
POZEwEnLrGFG5JkK5SNRHYgPmDDMLYECInt3ABksYc7PRqqZnW8LQcd8DkLJz+4QPLhV7+ixYCZb
WM4o+UYSJBR5xoEaCPLuw2u0RPD97J0QPfwQ4pbIf2VrtxRUZ4cuI2XzEU4VTJi0FryhKTb5UU4L
IkpmsAz2hdTF4w1L+HY+Pt0fdDJpSjBBNVTS0NnxXIQf6NAShzvcBu8cnQRXRYEBwub39PgO9DlD
/8bFQIUZMjN+dt9yoejC2BRdLoKALh192uMJoBpHdajGddQlso80CkELZxKQ+PlhH0jantwXORO1
JiRLUHRgcvPQY8HOKFHfzSIOk4vZ+c+zvO3C55lXjSDnQrLoxs8zP8eTyARA6v8BKLsKb15a7bl/
GJ6rJaWTIbpdAwL8c+izj3Kq9cMeMJ6os38H0tq9fN6uir2WCE0xxwuUlmoN9zkjaMWR9nAvo8fk
OUvRLA1nF1qGOlKi3/HuYqBRt5uPryUZIqSG8o7tdis0Q/S3YHuYOE0qgKjAbNaf6jFfsYRXQ4qR
QQL5Kai7pbFQNsNoetyiCEUL2jMuIfQQl5X8aKFxrqMDdbCbr9CyuoKaUlEUoO3FK1oHYFw8lhzX
PGxYN8ecbU7JowsQxp8Nh/GurmobK07OGQPu59TXnAP0P3yHyJXvoUFJlzQcOB+pw0l7o5Hk6g7c
HdUUKdyc0TGBEk4aC2IVIcsyD+Wof6Dc3BJ0YwslMBEx4XPXx/tEQPnkGckrWiJTO4hzhDPzIfZT
8q1XGrfnTkZ0HWM5WgzC9x+pSlCz0FDmEDkqqnFe7T0X9EsfpU8XQpMR9Q49ztAEzFiTxxQd06pg
LaSE+zO7nGdUNF+0XVD4ooOlUEOV067yEd4VC8ebCL5GygX3JpkHWHXMtFYD+4wkwhbsC9AMCfI6
85ToCTI+8+Fp0XTSk7F99nm0WzQNr9CIaPdwXe44x5DPcmG5GR7VsOhCIfVatmFYEdbLzZd5QJlh
gGCPyBwQD3QJs+sCEUx85wmHcnUlqkSYWeAiRJKcVPbP67xj6nLYHHgad5cZ+xDJCU1IdYDkC/4F
4eSHJwiDWzS0RGNBaUsYw3ANsbz+LH9EG1gZepZm2s6baTOVs40uTzSG9vw0MncyW+H4uA3R9K5l
ap6+um5f02qw5pIe85kI+QiH+wfFeWHBgr86C7CB2bRCGnQCTPz3DdT/qTDaaJdRf0CnYvc6s/2s
LqRLdKOHNr8gA1PHPf2YF8mNmq8Y4qotgCGYW/S+PwijfDhdLlsKXmr2nl5uZfVRLtHJwiQhtt4y
7AH2G1hyCekPW4NDBjAEiOk11f/gWOii9a85ZLB37XSMLrPozCC4xNfWfQrjTgDeUK1we8hpFJXp
HtaP+CaiOTokUUBYuGTHLZw6kqMnATriO9nSdNWeZ7zXRR+5C++Rkn/z1m1J96pC/ILHEWICpJO/
oBWhCyzhhMcN4hyUanMExcUBrT5J4tE3KmP1PBgbSXbmN2u89vj+sNT1a0HjvEUeU44qUr7BTRRU
KwBItZUT085bTfK3U+tQxL3Fb6KucaUZyeDYHQh2B9cfV7XFq1HSP3HmEST/MaEb3zgBeICeMzpt
5fyey3/d9LVQ/tDrUOOeqVQeyz4Tlt4IuLlhVvd0nvgc/xnYWBqYZSk3DdQFzJnGRLFDu0r5rKJk
INcGKTiTVnDGwVkBUqL54XLeJFsBEcDvKZsVMxZga6hGCQQ5iv+fdmIrz/5kpoBxgOyV/RskjBpN
wv1J1wVazlkHFoKP/QRzB4Uq3HebFydLom/7uvtu7UxB62sNcos+ZLjisisrkOMHAPqTycTj34Ie
8HX6LF4LhrXcbJ1gS/IZiOgidbHvqKc3vRoFK8IAZphuetyFkkHP4HpufqYLqCbvo055vMr5pnnL
283tbtLogG7SRgUjm0p7vKdEm7RzjmgSpHKbKXqqx1UckEEjWcX5E3bDQL0xcNdUlnRiUskMQVPe
Ggf00us72h5Rq2RDi7pGAapJxefj57kMV+LCUFKwf8+ahAqY75Poe9CPJkoX6T338rEMcpFk4fnl
odRxYlM3c+uPv790QXfazsqoP9fm/ZGy4BzmbkmpVXBWVA4/xRXht/QAMVXsMkjIrRe3oMf0Uut5
t44ah31nvQurFQ9IwSAN1X/gxf1E3FyWBc8jqhh1neMHiVETdFdSFCyQO3ZvzEVLenvebi8EyiZl
7o9FhS9YRvf22tY74/gln8z86aDKDi92Pz6p6VCcGtaF71ecIbKY3FFKV5zZAwaP0QykliujgfqY
vH6fkARS/nSxcOSJDu7A5yP/uBJ+1YfufnpOWu47iO4qKKiqUFXRyJDcVPj30uNz6PiqiAKqtLlG
Hzbs5gqtfa8T+rmrtOp6sN6Xw4fwEulSuA0utpvROG9okOvPbcDwCjQ4DxLtmheT1go70wtLZTb7
4Lq/694blQhaW5QJVfwiVzjdK9Upr6ZFurjLU8wDTVCQLJ0GZPQIegLMm+6fdYyzkCcXQ0J/iVNj
c5uCVPLwuai/VfAXsB+wT81rV2/khyzAG6kmrkxiD0/tFgYD3PC+GHwWGXqRz6Jsxo3uS/ro2Ru9
eFUUGXnQ4Mk14mGafDQywmwIhqcR64BIeg+oSgzZzj1meTMtGJqCWdg/XHWFcyNu6esxZ1hBTf5k
ZJqLYQe3BtOKge4ZrUq0O8JtMjnxdfZs1E3QxQxRxIgBAYcjA3ZsAOgtm8+EbG4fBH1eHIbzL9Sm
QVWiW48RMYoOwSqkZv2cQVD7v+gTvaJicg9UJpU19gHVCPpK8Y1r2GuMmeQT4KTDrBbcg59VWSeS
gS0GXeHLI3VnXLoy8lcd1FKoDQHshUsamF/zHyu0jDsFhMrtOTIatdzu42/JXPbBUe0PXU/29Pg1
Iikq6lYK+D+ZkH7r37wPaWFvphGR0htyQawbuhk5Hs7fJHwPmOZy9QU7rMPP1uEV3aRK3oaQ5JOc
y0Q1hUFn36AR5m4E+kzzQA2M9oXQBadDTvqcvH0FnTahKRQlBCABwbNd8XFIBojE1yl/PZwvZuPA
ZqH+gg/mawSS29dd5mp2Ck2RTRCheUKy8eIXd7ZIC8FZOGX6JkgaTKCpJ9356pF/Bro/4wVc1asX
NZ+HYBqYs8/4ScjGNeDtYJGnEmaFNy6JTVT39GExM+wQeBNVGdy9O1NNWq/9px5F3Uz5JTi3y9O+
IzpyERci3qxRMsEtfswG6cwGFR0T2Jjk4nMAX3fNTg8fQUbGVYGcD1rwevruX1vE0iWYJGz/6BOn
CTaW3vG5xqSwIZmuCDH23rE/c3qAwtsExtkoZizF/pHblk2uwek+QhLnrh7z1u87f4xCwvSqWAfY
K+dv9ePqAZgysEkQO2+uqGBwGE9IIyNG60jmuhWVmbkeLEuo/hMbsj1D9fbvp7Y3h3ChhZj1JOTs
OWDEj9vF3AlkyZVlzwhn4UFe02m4QotHuWnOFBMmg6YLBpkqVOQeiBFHrBF+/YCBTDfyNXCvOUV4
i6Qt09FCA+8pyfHI7TBpoIaQFh+kM+KnKbgsiCniYmjUbcAjS9z4YlIu9FBPVMIGSAZ3XuTgmoUv
o/Onjzix9wXfcbfvO98Ej6pHnJmjewQLTQhz2vywl6bOGncGHXJvW42q1WBLrgDktkk0XgRz5qMJ
HA1XrBNHHX+iinQQVJTTV3R33uNbKGZt/RyxPDSfjOmYt+f1pveVmDxO2zWXyNEnXdKXpj00CPkf
Qo8YsB2BI46CxQWVCL6bZjmgP5bR7mAmMH8RGyvEWm/y2mALEzP0GGsy0ZZrGc8wejUandbR7IYE
mQTM9ZsM5x8GiU0fx5aJY9gHyLTj0vJy0vgakMOQUJTYDz7Ni6/1hS+E24YqgT/18Eo0pGGgF+Pz
5pN0boiVydtBGh3k+KQU8v/EMAmRDwEFx7L++4hIEhcrsUgzc58MsJLnjKzz66RcXGfXM6vIbzaA
Z9ztD8gXEvhtGn9DthpMGG8eu5qxV5mwY9L7FYgfMcA4qUPgnNcyJ4CpSc4tuDnGFEWr6HiDDzvM
daTMB/6DSy2H5eQTMSHIHYZVINnoa1nyYEzYiNmXLHA2ZipJGzGrzKDdxhPsUqe4HzzLKLrc/TAs
tiQPxQwLir5+6bJQfMyk7MEEAXHm+k9vsNCOw1m3MRacasBMcoClzJJGJ5QbqGSF0pjtgjsGEipj
kGdBBgCtjMCat+uGDWDd1pxeWXCnK00dXGVgXaCD0cVrY3mfha/xbfmkH9HP/TF6flRSN2iiW1Ri
Q9YQUD8iRs2JSBQuINZkFDbZAiTYmCKK9USKyMBHzSnGlk24Ah5XCRFQB+DATuQQs7ndMKWBfhVi
B6SepmGVuXCaDI0iV9+pJ+LGXfGtGOBepKRE8gH1FKOWpMX7j6KyWiJj9xlOOyb3O1bnTPdmxFkz
ukYcPsL2snqsSMEZsCv8O9JIzJTN/pTBmasvbm+C7ZDMZ3NAfxNslTdHjhAbZWluXisYVmtNdYOp
lsisKUFtIzYOAJrlO0bkPuuJEWNEMw7D9NBC0oeyd5uxMbPdlvg0MNQYfD6svIQCff0/MulGaqIQ
YlgfmD8xqnxMmJwuw5gt2srWQoRbz9tYiLbRcMBUI+1HI8ynp/dlc48Hy2FEtiKbPRgwdl604i6n
dNgDIHAqnlria7Gl157O08PZ7yKlWtLf4LboogrqPV/fl4MjwnOrim7hN/mM+s5zwRkIY3yh0wPE
YL0hgcJOSQYQ+xbSHb+Kn37hqnPDrgIhLn4yI4psE7OLK5YeSUVot9+m4l2O1e4b8nGcLMROgTPV
TJMbDq4h4gs1QOKhjkBM7BevorNLEtZFfix/KzZN2eQNoZLmp0QaCp++sToc9gzztVryDnHr2t2M
MnZXTp4uWylcnTqSWfXGOJ2LISbAbe6QgSyGfdkgqOBePd2h9+bu1b7qqR5bsMssFMifAVJBbcz8
J54wgyXJvA8IYHzUA/PvFYNE8eEYBsZ7w+9+zPZ3DF/w3wxew6PpCnSu72M2LRLoTIhK3CZHMW0w
B39EZTvOcZ0JoSFmKtQFlxHtJqIcUCmq/nSKiQkgpJ/0Pc2pnGnu94PeaBDdwwtg6HP+mnQT4ChY
0GaMdRJ6+OPVNsOBATIzE7oBi129T0d9YNM+YCLQnkU+Wvzw1MknINgPH+fRAEhCDWuhTwne+w4k
BKQMU1e1xelUADHsqoROgp6jgBCBo1LNHx+KOGSCScnpOanYQTqnP6KvwteDwhbH4boffF3k8zju
M2d5Bf7QAXB49MCll/NlRBYT8cujzDz0EETU7CSIrMVFaWhRYACQ+aOAwEs1qrfXNThe5X0FvUm9
5Mlut0/d4ZbOYTAHbaLroMa4b3lLXS36an1PymUHlPubGTMd8eICQtN9gCXp/o+cYcJ5NsPNcyz7
7aoE2V8J0LcILrMbEE3NeoHd2n1BXmDvAINy/uYTNtNq8iMO4QKrDfRkaZAzCBIgCApHA7wqN68D
OfVbeAOAg5gwENKJQILB2S8AdgTd2II4loVM3ET1417Xg3EdG4e7bkJ2XcYXCoH4dchp/tYfNsUD
m2276w4MU8u3NEft7jLi56IrgcnjEkj3NDypZ2VlkIQ111ZNoi515MrHfmoNIDYJGTgPuSO6KQQL
b1fSBfhRxhhDYOsDaaUSFvRdka45ANr7zO97QYehIVOtvYoTni19mFnK0OwX1k+1MGPeMxSvNpQm
bwZu7x6quL4wSlJvsex26FWKH2lNiuQgoVfO8DCq/4tRWvA6L9280jiTr4GuD9kxxw7YOpobcCZw
udT8UVwwcABEmVuMyQ60ILV6d1s/VcmVspvBCl+X6QV0H6AoV9LDOxuzHKDRXbZVXHsMMvzhHiVM
iH4dh08NdsE8zNZOMesyb/JpqX0idUgy4D8aHsmMoX8ZLskc0UGO9xCZPuhmz86dYeV+ZnVuqxdL
3tMa83EyYWV6LfpR6l3/tOiBOHLVn7+3GW4DMAukylTHpdCLf7ig2F95BgAjF5jo6DRJCejok9M/
rCZPVHbAyEwA5HE9Cb8VYBhMPF5KQMHGbKY5gYAgJB0eBJMrSxsM37m6yWYBv4lksBUQJ2tRopVc
05lD6Gq5NTw/Z3TUrEioDyA9cB0FM2VpyQOLv24hNIGFwEdaAADdrBIZwONjgUKAmxkoqjvRjV/X
GrGcittl7qW1QRK6nsM9qslx/zPI91fJyzdv5CBBjtF08BSAFyX06/nP5EHmF3FZCYrlSSPkb6+u
BE2GIh/qg03pdDHn/nw5mRx+5hJxBok9RfQx/fn5Ktup5qi4DhAQk3P0Mvs/S1Xsvoi6tr89pqeN
LlenLBgDQOq93bQuEE87Jzbgx4YDBw+3oY0v7L2gIqR7QZV3jsbxR5onlYXivBhrzgdg5sBhKPFG
iYs2VUSx9GU4Dfj8hU2bTAIDwulqU1ISoT1hquETVbFZ0giwPaELJvyavHEwX7AuieEctmKIaGr0
nLTGaIvRBaIIx/PweljXvoU7Cu2zZteqCRxCaiDZPc+npSnmhRtXiBwcNeZF1fmVPiwzNTR6+dWl
KdKRYTPmASwcIGePRB0fpGGrCE3fZrt/nwG7EPhJx27Jw/hFioRN8aCcn8DUPA//bgU6HhCe9tyl
TF8xDfA4cLPDe/4I85Wyum7ZzB90czyfJ2NbT5gwweM554X6mAuwtG/U1W1rIGL/qyaQeixXgS6u
SZdTzh+QPOjmM7jk71D6MHSAcigD/gGwzeI3l/fs4EAeiBHRB5O7AZiIADMLepwqq7K0DJAnInxP
YMKVuFxmw74AVscf/7o/A+dfwgmTMXqB7GSeHy4y8Q1kBRC7h155ywJFQMBOAtGt0kZxl871Rp9C
kiJ8BHsih4W6o7aeqskuD9Dd8nJkViL3ZTYGR7IDn//ILeR2xJqD+fJf1Ls1GVMZP+eQ14VeVuLZ
U8XqvtVYWSyUr3lCiAVPyQfpSYcvBJaXVfDCR8nZwuEIMoJz+GK9sezlzm+JNYf7Lc6CDtb7h2gG
SLdmgu0Dz5LFOilha7HkTlnsNzrJf9gd7HZtEfWAXlAi3AKEHLVz57LCBYYKZIBWJuYdgL2xwfw2
9y2wLZ9LPbMt6H/qmSAO8LXcxqHOFoYaEI/oe80ByscFYdf3bFRcje4E6gqJDv2ORknF+MJyRTmz
Y+fSz4/T9cjpv7xikyIEm+R1SeBzxqqXoK/4zHmC2JTKUx/RNe1BSdyAtJE2NQ8hsB4x+AQkM8M6
qdhBz9xZEFaELpczGLL8saqtRmqreTuqRymSRMY5/9UXxhoFImQz0pxzfdYh3cBK6Lf34PfX5DKu
0Alezn2OxibJWDJMoqLghfiHoLxYX6L5AexJJdr/NqxDA6GqqEvUWYqvJlu/TsUcILs4cybztG04
e1kZpAXg9R2j8dAJ+XjwGZpp17OMWPrjkfsFvOsmqY/X43MlhCUr0FVooewM2PlVxcMEH96cXilx
xzBGz5VIFjY5Rvl40gG+EmSWj4+gcg98e900hlh57Fn8RA+xHuOu8Pmf3ldHhvnAB8bKxwCBEpsZ
Ux9L+zhP4ALEigzeRdpycwBSBVfeEk+Zuw1ij9YtMWtyEdLwVQX9L2lzyyed0lIFoyLF8WKRwioz
ULqH4Mkt706VZDv5/D7Ds0wpDJDaTXnvg/CecHNIzzv/Dtp1fjn0hA53fhszvNsv99KmIthqm88l
OgNSOAAbYfqQWaWrNHhs+0cOE+4A4k1W+RCRjQmTVDC7+2vjFxWDN2gvj2o0QAnPr5ljQ8g0WwbL
Uy1WmpyaJcF0uIGF+RKSB9kV22Xv+N1ztDaHn/Odfg7orybD02PSJQMPbzsc2NskFWD6G0N4dYt2
x35SntUVN4fz8jdvZ6z58ozOTlJEEYQ0HRYCDB/on2TPf0GT6R80dUqWr+ADoAn8aso/272CA+Gs
sSWgzdi3OxwY+yFDGFEOwhdSgIpHhnU/BOIrrQ7JHWZDCroDgMkSO2hwX3zP+vLax4eR9xyqF2PB
Vse3vJGBo07PiWqJT2yV3/1AZ0iOxW6iwGdHmmTxhgXO3gnkWGHXoilo/u1mjIpZ3heZX56fCKzg
WtFR6Fsay42+HczvYTZOPXnaJNoBR+zmvceG7/xGXMF2X8Rf/GYP0r8gmMk+ecfdwgh5hrEg00O8
zxTU6pa3yMb+PBMaF+iz14xM/Yh94zn/4fKX1/BRHA2oEyFsaGb44Y9VRIO/at4uHjHvIb7NyZ7c
v7zbhkiv8XMsxa/kdSjYdzb3i4lqZTaIHoea0ayQ+JAvW2Uln7+TJi58Bly7xRThra+NLr6yRDI6
LXnix6/2D1z+s+rF7/PQr8fylOuta0yasinw+gCrrrTREoKMUG6Pv242I+BQyEdq0RMMmBZuX851
3GunmV9EvaA4dgGEC0XpHWfJodjBfam2flQmVawvb0kxuozV5QObqgbGwXJPQaqQ94st170n9ZgD
0Ygfh58Hy4iCgLl36ORTAsRI4hFmtqEFu1U5VcyhG2sJhXvt1pi9/fuu2TORnd3bScnapr5TgDxe
H/N9zIJiN3C+MQrKX6JDUyX64tkDAv/6evKBxhw1ztCXRiURwl/A3+b82L1mVaAieO/mj9ktfJ6y
4yvOBrCtwfXvwcyOBU8Ru9YgolL28+DlPacaUQevRXfgDU0luDVvMGqxj1NBo078+gAp/ieQiKzD
n0RHXyXI9AOgaq8cDYjvuQS1TXoEyqe3/SDC0CzcK+cvqsXw6mFZ2tar2r74/7bKbmq414HFIjGQ
nN2W2PoRODcCbwIioxFYtDHHEit1OL56wLkupwRFb2eVCBnas5aoTKDzroZVBV1Mxn4AKX2HhETx
7zAfzANEX8je1Zs3Hvn2JnYU9DioBBHGIn+VwlfYojSgrqR9HaX7YWHiCNtcFwN0uJy+v5EaPkXl
jX5y9gAiJf6XEU4aadVC5kHp2g9l/wsj6P74xmKXI+2hEHohLE7YYig+25zm9qMFncWmH8LJwe2/
Kp+CGH+9y++Q2PQP/bO8kKAmneeZF7GKKQAQ3ScTppZa8DyxL6WWDHg002YPt/Lefj5mrIMWof/k
JffNldKddwvwu89W3EQ6zQ65a0Nzn8WM6wyg1Qelj7OTlyJ54EoAL/ES1FlpaX18hFLk1M0HjnFg
TZZWjlfJfXSxDuRRnLvJcKu6zT7dpqy++6EhpAvdwweZpkaIz7Hd3PectHfN/tDrXJx3z8w0RyFB
kvIE9dtI/4+k+1pOZFmiAPpFRAgPr0A33guQ9EIMMnjv+fq76tyYY2eEBN3VVZk7t3lUfd6FXlyE
WhsZ0b/9Exezd2IytG3nPtcj584d1/d3BXD/BxxiUIk3vglW2FWcmJ7DOImileq41hWnPkaT4gma
/xyR8gSNUSp0V4zxanSkH46h+pTqopZFH9Ev4ZNqe7+y6OYSqfklEl+8la4jFJK/JROo5HeGwMKx
giP0jI7/Lj+kQlUtcB5KfelzQ6kp45bjFa/MdJPz2G8GmoItaALbTTf4HTchBngvuBjRvWtisQjl
0KWWbOJG8qCY9m6zXKxHw8tf1pZfBJU2gHSUY4C1YOaP8c/fii9KW9dQuTUMOavH9ilKVcz7o79X
+5/A+mb23+NLlHKEA4hJNfD8Nk+Re1qSH1FGWsa0TvxNP9KjS7sQF+Jt/fT3/NDL5LrZ9vSTM3PG
/Dn1b9dzqfIGcPcYlTBdeTQ9dt1AWNh0dujOEIVlpJhf1hIzpSk2UhxoJHeM1XNVqRe/2onqmQ+T
8fOlW+hN399i1tU1RIpKtproLMvJtsHE3EOS+MiiJ74alwEmRnTtY7R1xQHWmaO3z730v9zHbvA0
TPoxwyBv7V7rrwZL90a0MArcVTDTAIc8i2H6ifLnZuyeNh9obsnW2kJ+dRLVZS9RDlqVt3r48ftK
MrrXC9/JqnE9Vv+6v61Rx3ZhCc8R5+8mTj/F6F2Aybl/ioPxeQJyG7wPTq3ZN42iFPllBABoLD5u
Q0+rGzatbxtLzOZHOc3BhvyldYUF5mqXjqtvt3hFi9qmk6wqEBIdaz++1zNY2SJg4/vg2nZofx0+
HdJOnbLdurT8CgDXHEzqrEUKxVxE93A784gh2E6dQv0y3MT/uRKnZ5y9DPFw/QOvc4CRWv3uyPCI
1/V7fIScgSja+bL4EOZot3qinCzbtMrb+jLade84XVQFlaInfF199N+DbT8+GaNpq678oDOZV++E
tv1NcOFoTUcmJs6nhq2uig7YPcfF6gIoyBG0+hbNm6/mEpms0Aaa1HM/2TZ3h/d19a13GGd+jr/M
Rt5n2+ibyO+fHrj5mhxqlBbx7XsBJUWdmv+Gnl9PNMsSv9TWxrC7fjI6CxZbV/ORfqnrMte+M7zk
kDxBj/OIe3WrWDWu7i3G0/hbv8klhPXCDQv52D/+ZjCCmCXX7oPbTw7LtThb9QIFj/EpT06Ccm6c
+dqlfoWk4Ok6wsxKa+evKVv382zxfg9eJNHpk7H5u7Pn36mLH4sG6pVmjiEXqkCEL7uj8aikW8X4
g3YMm8GoA5zKdRnjC5tQ/1qon2rTGhs8XhtObDy0BdQocEF5br3fJjM5b2xxGMdU0ViDzSs2dNbB
WXTc70QBLbpv/ZeVaK7iBbw+6o86epjBTg7xVAmJmwx1rBaj2TUYtqErayRYvy/Kv4XSsXIoeTTL
bxX1vEV3MMKYSMUzMM3F9wDwUvLwVKk8bV238q42ScWp0r+b8brkh+gzGXHvqz5Yt9PN1uG2EQoE
Ptyuq02SkhUKMoS6qBX8bURk1TKto2vg3LHgfEd71StCQGwUDHUmB6TitBgrcGYzGLvxdSnfY4ie
NwQ/D3tTZ9kTHRr7Od+vxq36YNlzCDh9nPLn2caqlhtaIC4nV4fgwOCtJ/rJ8b5F3V2HFDTO5YOH
7ZMNMnnXuYLPoWq//jfmQAQj4Ek3f/nYMTmTnVrJ4xtQr8Xheb2AzYtli07Nw/GwPG8gAvNC36oc
wuDr3jLSRna+utbfPfkkUaGU8CDcLFWMs3aulGhP6/tqKF16i9plfFd2JvtAxjjdL8SZ1jRW1K37
Gp9BzuwpcMvN3izzjAlcvj8vpxvbd5Vq5Vbdto7dfb0HV28WqxcxYM9O3sO67HOCqvH+ApDnJxfU
/TNzOaLbiLV7m0ce4ZOP4J8I7VHyfR4ppTj08DUgijrjGX4nA6ZfPVYuzS1hYnCATbOWU1jWbIea
mO0Xi55hcaKN5oGL4yh13oK89hUwUSb+ZmrFV9DtbdMEMUPBQQsHVJlCsvwYfrtkuAC31qX2dOdx
Ln3+TfQbzGA5nLiXACJ7uAiNsi6rnUJjJCh2FSACzolAc13aSJio11Rd34duhk/tlnPRJujpBMeX
8uRKkLFmWoUdfFbWtXFwIVx9ENV3b7XJtZqu/V7fgRvxc6hJWTlJcdn7jOeqwtKjN4vr+9zKRxeV
V8J6nnybWncVKexaggcTLKZ+L6i+gfoSRyWypbpKTb+vvW7kSsa9/bO7/Gxd/mm/urjShDi/kOCW
OxUtGZ8V7fBrBozA1u3Hub6L9p/Zf0eLb9/IN7Uq5WntGePXlvODL1ZIrU3NpWwbU3zsP1OtTKtX
1E+8SX57VQs9jOV2rpdWTHiQqmt0paqBe/v6kfWMZxWZqda9+8BsDezPZO0S4as07x7QXOseFzsn
PIVieOxoUaVofKfieX1b5yw1MMEWVNicfizMXUI9Z7PRJ88e8JuR/fVr1aGgj57xW6szdUIXvrfW
8L4uNKWRxzct9O4IwO/zi1A7NYP6ff08xmklKvOj9AYfudg6NQq1BU54r+Asb79G6+9gPzz/+8/k
GtQmXocdI0JR9VK9N6cDMQJrzN1Z9ifoH9ORduMcTJjK8x+gvCSd8cE2WtuYNs9gAou2mPDeQYNz
f0/+83Fuqodz5dZJtU5KhIMgk9PoGugO2ujfIOJXUvdA5mGk6VcwPxq5seZp1ST4AXd1C8mvbuEQ
qVIHL2y1rWSDTjte8V7luQVAYdTNL8co8fixTg/eDmEcEU5tczHeRqfaAfWvfplMPyHeyv/3ww9k
g0Z3Tq54mlwr29b65/V3GB/fF+NM91x/9ugyB0L8PmE/249CK985Ap5P41zr1c/UQVuGVsd+YqBP
9YxYt4q0XLzmFLhuFHpnwgseU91579ndjt7q+Uax+vzZzEhWEenzTb35spq1cBe46ooAj/ya3K/w
OVlGt0YxulcKJTCqEs8+XzWd7BQhG+PdvxR0idkHTREqCxBvYSgY3KaPnSfRJlpcHQwc9eyCjYVN
KdG+s7ZJK1SO1cNsNq0Xy1cE8rniA0yzfw8WUYta4Oocu09syray8o2fWO2IdJFoTQmNGWuptojb
VlEaVYPPQut+e7+mJ8l1f03pgl/PgHVfeeh9GCNnbrXdabgBRzuNXrwyarCXK4NQ9n7LOHepbFPx
BemA52mmns22/e903tizCFl15/P6/N5+oqoS80gY6e5F+52GjyFU2f/vYvtIZfP+Nj7/o2MqF9tr
9ZtHFlcj8M/3jWB7erTPcbb63ZCgXpqH7vPXfOZs4uTkXfdeqShhWgqa/zLKOfTmIw3spvfGCfte
P5yq61/jxgQ04VW7vGr+O7WJd8n2CacBqyYb7V5RehelLMXeUbvN4XZeufzdoVLqZljyHxTbQ7Fn
nSPn7cMM64YN9yrfsCUQHFBCTpXTX46lr/RRQb4U3/fqM9e6Zdq7dH2ebxVPzem5m0zX9ww3EWD4
nRp8rzqbZ2t9r61TcTKFvL0obc7DW3qk0b6TXS1qu/PkmBinL83F/mNJ18OLns2gCERhSBIq6fcv
bJreSHVByO8hNuUR51tEuB+pf9f+YQI0OvbXnTYgZNV7TVQ4BkVm4xoyHKwgDj+PT4oy6IYoJnoq
QZjHauEnD8R0ox6TMHpbMvNdN7QezevXJh3t0DOYrBPH4k1aVP/ur2CsrnLc9Tj6jRc9pfLoMcGS
huYRv7qVyzLvrQD2jW+fYLxS8YhaPf9DOWIfOL4Rq89DnkNQsBcUuudg9sWgkb5fwvX35X07SNby
0MG2PtKcLTX2vYof28Gcw2yhnGeNRaykwl1Uzi95hxizCSE+uApYkrJaFu0MOs+B0I14BnKHJ6cJ
TgcbXNkMGORJZ+XX+e/1Pc3Ep2B7QIbNcCawyV84lZPNqPhZGM7z/67xqZG8RY1CvItggsPcqfGZ
YXUlMumi7jcMkqBXLYzSapcFq3dnK2Z7QAAWy6DGhz6ZyGU/Cqy5cAsd1MUwhTRDWI657wiYzo1w
VN3UznJyN1weLvEs3kq3r+By935vcO7O9nYfNyjhk2/06v3RWshL+wFQwBv3X/sBgzT2ja7Wulaw
ZLW92YhXgbjONxmHXoUnkUwHK1O2MSSbmTuKayn9LUHm+mfutf97OYuNeVDySJuMr27l3CA3SH7i
KdVNP5imBPq0VOFSZrD7sJJOP2Ek3z56rlUwg1vXAOPpnp8rey6ntIsg8KggyocxAd6lZjIZ5jp5
diObeLXg45DuFrsYgSJ1ygRsyBmODELyN0qUR6AzkVKLhC2f/xnXbH4gBdQQhBA50CvtF38gBF8T
z6EIXjGLX1tzjNm1UFpBmvEgoSUKWybGBhVkNDAQVM7jMJhJsNFflD/+TtIh8HRaij7WvJv3DerX
op1mbnCmiGkgkYCTE7g0r3fibsLeZcxgI6YQ6G7/rJ7nwNGH23ZtMMmR/1pII7w6YdFTtaGb4ew4
Dg1HApEmjckEXxgybZ8sx6IUPx8GMmX0tuERXqlcnW4/dhFvofGiY7xqsPvmQqHSPIXT5fLKYUyh
e2mMfVfet0Talt7iRFt3XF78A/k9K8+PbLbkr3OIq40XtVXjMMp/no2q3GfuUkarxeBo617Mc+FK
hmw6w+Q/prWdwwgQV/x5VoOx8IGUPg/uWVPhnOJFe/XrdL9PoCuljBbriqjV6J/0FIEQZI11dxF6
Dw7Zgi8mS5ZyqoT4Osn+nBtvNcY5aHv3Ptky9VInUQ9EnGDAxxOpw+BnlOngZ0xOAD11JOqRx2ct
r8qA1xIAZyEEEHRKdW35BD3+Vf3cIIUUNKXjPrMCsdMiKbTnw90oNdu0+9ca/I8IL1OGBPBI/fix
wUa7Pichq8sePTh8mCSigTWmvUc/Odh5fpPstNdV5Q2yaGAJBSrWRSOZ6wXvxzRKJMNtrK1d/acQ
ad3fJVtWgnTv1EwPCBIsojP60waqAKKOn+4a/1UOu+uBUkYhvO17WJbRzP7iGwWzGcm+1SwMqb5q
3Gtu7HIoqYzrrYFqn6LSv+9fAX4wBiUoC4afKJdBfn1uknCwXr62yQPrgc38qNN86pyzreevQCJA
GL/8SXZmlljJkkGUpww39gocuiYUGlrpGnFNlNO8zsVo7VC1lIEsUTaQkSRrC2ir+T/+KoBc8P1v
oYfXAcjiXN06Ygq927EqU/kWwd/zzNhRNkqcLrMNq0w4QCPggPSbmd6yBQEdCvS1E6B1eSgwIHoy
KcOdaWhFIhpfs9cK8KVJJ6cBylQCGJWzZsfH3kuP9+i8tbBjOgW9tmtZLG1XFTDfnGtNTAWkYpIW
giX1qPOTb57clN6UVWKiO2eKsKRas3c2L0TSW3U+XhFvERmrKMECbKOwyC8tdgfVwDV6YoRjK9gg
MlWdfykBxQnxGvcyVjNOXEZmZDhqEWqZccBf/9u2nDHOr3Rc4SFfQYYs2dypbC8hjDIT2aIAwssB
a1xtIy90zFjJpvaNYAQD5bDhcezjLMLhHifMu3RVtfNlQJpe+9Yg9764P1OAY6b07aTTYWq0bY8Z
3pq2Un43RTdTlh9M5QrpUONhwoSfCIAHOW6c5DliOvBJU/dHUCnHrwsqZJ+ZxgAXqLbXKm3Ln8uy
d+nMD+EhQafISUfZjSxFUus6RA8iaQSAMWldlTcg2uqpFYjsW9Ja9q3lhcOQXUpIxMm5xJuADKjn
ClUWgVBIsm/TlXQ/9Va7bL9eyd7DbcrFb5wXF1L5wtB83s+fa3e7cJxPpisEGjnGn81rsl1wQmYd
TOnju5HhKkGqU01eq1gML2aDqQqvq/U53glU/OdQs8XlEdtvON2P5mbfnXqMnlH+HGVuI+ZQqN3U
vTKP5F48RSoF9QE2tQ/QfvVWX5uvhUGq5woi1S5SdMsLY0Cdah4n5+6Vdn8+ZKGtpDnjYhdF+s2H
2+6d79F9kv9MvCNOr7z+9zDaDm1PM0XfIM/fN/1e7B1+rzMuSGFX4c4+Nd7flROfu185vXrb4Z4k
Q/1rQe2bxdZiVOzxceS4g6h/audmT5qx6D5Lji5om33G7L30+140Vckhd53dZ+zszn+Z/k1lOG2n
JQNJGK2LPmtRaY5TX9cmUMkbudjVeTJKeRlkalkOIr+WtoSC+un9pmLUTj3u1uZiJPt2UqxssHj3
+JjB5QUN2iBq09/8Hoe3zjHGI2s6A+WVByYoPxgUe3IVjNm3SqqZqR364YQ4OhEvlBgHFvMYG519
+Hu2xh/Pv4uIiu+TOab0RjgtqeXg3GQwgL6qEUFUvbUv7ctoyTos8IzZ6pRNdfq7vtwn+18SHNKf
azTlIdEW7MrDlJT1jYyM2k8qqmCB06fgkcEzwtt8tJfDXLNo92Zy5ITfh5laI9dM0Fb1n8NzN2hf
ggrGL3vf0O74lapNzaqo8Vt8fD5TkZwsB9ylLYsPU3zRf2teql5CZnOoJ3AMURLitfDOJKnv0xYR
HiVsTgvqzcO/kIfL00xwkPQWshivhC4xrBmi+FDWml3aTPQrJnXB71XwYStTlvDCquYSs51oPD4Q
N6VAJaIpyOw1mOoB+FlIGbZOANDLRqo+W7TevrDs+ylbP0aFHNA7u979IDW+j+8kwt8chFwyLjuz
ZUeqw3DVQ+et3yaJDgEbrjn7UWzp4EKwmeQpht/K7BAMJ+UuwXsnRl7OG6conQFZdeD/ctQ6MhhQ
ioIjQWTRvApX7BZKu6Y+04a/FAOFBTFMAASW9TC/gFcSvejdbcWjYG9+6N0HR6OBHqta+/Q1DoVY
8JHWPWt0Xab6vs/MBQCKNVwqvPP/6KX60F15TuZ/hfphdv9cKPd/9g3b3F0vfacCP5t4zX+9ZckH
nNM5E82rxYHzqZIsZ9v5Tsy3e3b8Sk4emL+NtIz69YB0s1vA7TcGGFUEEnZoplht0/9wQT/y/t9H
a3CYcxd34iqJ4Uikc3E+b3DTQ+bKoc7xBsPojKLM0EthkhkkQQP0sL/ksdWgoGAPw8Yga3chyEBL
z0ELj+xSoTthkdLPpOzlGAm2Twe0ThNtlwaejnmnN04Bueb9rUAvzlm24RM02FpAGkKiqo8YZLYg
AnA/0U26l4ILfRhClEG3F6f2ousLP4laZhSVzhue+aN0WwlQ6G2/HA2m7iO5cp9ZuGGSKboBQ027
GTCPtfLp7E25rXTUh/q5hskSlNdKkmAzu+g96kGRfpilh4t6Wk0wr934CvC1U9sk2TOdektO62FW
RXUuisE+JFzlyf6XzH6Q/3wougKlnOrrG8GaiZP7AphiObHr7sMc4O6YYA0XY24MDCrbj49gxX+D
shU+hTAyMDIt9b6WzVzb/CXEczi057Qe3Ed74es2M3zg3mF4Awh1FxWIJQgi2EwgXjZMBLChKRqc
yIwyawXOOpthKF6Qdp12ZskcaDrTGtJltOrtO/PBnVXPpYU9NrBuBoAqeLixkwIAzsu9iVflP9R/
6RaL1otf96bLAaz0aDjqHd4SgKLDzOnGFi2wuUa8SyrdGbwMFLuy9ucdPPkB8+9hoD/wvFIpZ6KX
s2hhY7MDY0HvQZ5GoMT+5Hr1J8/1Zf9EPfQ0/yp8rr/4VVazTdwD2yK/63Iw2CeMqv6njzPtKMbP
yYaa4qX+NUwcLt4fzbtaMyf3In9Vv166X7Rz/9U2iSZeMGEaeUhYv1Rdj3aimez6uKKCGI8h7z3H
e9KC7WCJrcOur8pw4d3nYFUzj1Kfm8pgwZL/MTs0EbnYkx0pNKwCjg5M6GIIi8eAK7lHRIhR5SUf
5tzeDK8MBilGuRkUWTszksUUDiedaqZiSNFOdNZidLE4W/8pnWQRcG/svrVXlRCLxIpntG4soLcX
VsMLsDGW+hBxLDkD+w/vj8D5eggGvsHeJSQho9n2Oa9uWse/YFR7bkpT+UEdFvES+r89yRHpr0J9
0Xb+zUvL2d6yoU+in5F8rkR8ePeJEssrKSreGQlDsJbdRPle6H51QtGqbdAdp+tBo8RCu/ycgClq
PKpUT+p3Q3DzQ8uOLRadESQu2nCv4MYOrHHuE53cG0hatI+VYAqxV+rTpcao92Fu9d8Z4VO/Spcm
RtHBAGdNP8HcX70IqSxTbMZ5hg4BmsM9Y/yw9LQzsOrkjImJm4D7D7MNvBW+fkesqHWfKNmM5kqs
FYbI8oEgpSlT8GUrYyoa+rebD623IhCdt7IyNRb8SVZx3jYV/h2WOgGXmReoEVEAqgBgDzOoEGac
rnqX9XPlbjo1uTWrlzI9Y5ix6UHD+CPYVTBlMGZjKFvZkPRcUGYuYNF7nB8t7Xyf7JdCIY08cqrt
Sju2gaaFPmSiPNPwqO1l4jqATbx669Y1VmTXICPNYtlH8VyWldXcJjhE1Qy0JFtMW0trK1fZ1f6Z
iXJyeYlRcjVrXF4QCjBIDIiW7Vv51zSpQSPoZ4W57rRX7Oh26tit/B05k3jeN4xfgn4taC8S+qZr
1Z30J+ZEhmKCh2x0a+92o0HANXG22T3crMCbZ6himwrugajedvyDkVuBf9Gq8mH/qpgfAUznYUrd
5LZhC0KCNcs8WcP2FAy0pEeHhopPzIn5pSSADxvz+IQHRNatmX342AoTmSOKH+6dQQkqRY6DOFKu
v1PCHueVU3vRoK5qN4HLxt4vhznHloYDq517X3SvTl6DfJ4riSjrl5PC9oLAZUCed3wjnZgmaVtC
uG5VPIehGezDBquDEyinfXACedmZOYudD8eH90OAhoe9G/ePR4jPknQwNyyzhJo033GeMmrVMJWo
sKsZLSaXKFG94V6lutPhuvU2nLdeDWSvdGM6fLNql/XE+FzHqj+SCGfLicbqH6RY5/N5pm3+zQNW
7uXc59WuhUDAFmpfz+J5JGrLe1Q0UOPq8L48DLaPfmL6voPTKu2Lceoe5Zfxc9O8PmrP0a7Q2GeH
uUd7lRocKWjZ/nVtNrnf5QMrvoGnj6igc6XdyZfmwT09OtIDyVE10YtBr357CsvaIIgI/UNxjNda
q11ljsVutvSs7JjR0OxQzhXa6dZ+gF78+BbSxs/n9o4EPBST+c3ev5WeMRHr4GkDifOTe4BWl3CZ
e3Wdj1+Gncvy1l1Xv4LsCbcKgau6ZKJsNIf7vYTMsejYG2kesB73r9I0VyJGAUbChYvT0p2aRpGd
oh1lKg60m4KelxUs9i1v+UH6487WABO14x9Z/gCg/HTgyx9UyM/6aTFbbUfPWwuD+3LsZujZMsEs
5Px+OvuIlcWtcVpu4w3/uNsjxLY80FqxCYkFivXry1ve83uaf7xtJkXWeRyDDp0tFmp2373QX7++
VQEOdNMGGFRIUHsQLIKRbXlK02dpOwbLqP5DCoh+rwQbVZuF/I07f3/IgvLhybD53pgNdl569fvw
Ta7E1xqfWmGStSv535kU/8kDKySthd4g/1nbfZm6Uc2b9xoYlYOrukSt9py4N9/YVdMyX/eNhSYz
xJJye6owK0738F06XJUZdYFU6iSJwNwPCdKks5vWpjoi5e0tGMbS1w8dc77lTtZfUDEyb8KluLPy
X/57fDy62W6RIFavagwwUgjoYyRUfZ37+2xFTTPLdvZ1FELifO685gA/yf61nvvQbZqcXlmBIkA0
ac9q1MC9oyNRvdLZdC7jG6heMTB6CArCU64fxodxqp4U3IDcAr/nQPGLz2p4O5x2lwzNuE+Yq6Ur
xYlw4fhXVsq42M987N/3vW2dPijmomr7RhcIpOjoNlyiSe0Er8x/L3iOC6MZW2dunOsvZnfjUn9s
IGtkX8NQg3zVCkrbcwwZl5M9EjdSXTb5C5mOm2HVoOWrmNOZlHfgB3S69JhQAZRfAuicKvVLTYWk
1gVns1+9CFYNs3KYU/kNK+RCFlwo3bRX+erBz11xVuwczIuh1dWbTBMFYm/ZL5YNuBg+NrIUbxes
SEnz7eMIZ7k+cSGQc+XaSwPGAMEImzd4OQS6Qin1uepy/6kfK3yPfp/K/rmvO8hV5ImbpzJydr9E
55yrBBiGfdkJAVHgGmHmnuMrFyupXJPUGkduMTxjuHBgiYvvK2Cogqds+ki8edTMrkvoVq4DpIqz
WmkcnCJc9XBgBLwGl2bymBSw4PC1fY1vpNwFCo5AA0gF+g2DV6ceoxTQYihhi+Vd9/942SKeYFxX
Pr/FGg7Z9PJVcxfNRp/cOXsevY4a0Lfe6EX2Fbpx2O2/noNLb1EIDKvRGrNqXc5Wv3nT0GAeajkH
j3wHn/nSCKNUPI/aYXBEYxFF7WRD/zjXi/wliv10A8OhlWx490T6+qBCpahtJAUuZSPjGFgsD8PK
W++tPm+B0EudVxX5s5ooG1f29i7jy1Zb+e2c8QbPH7txCstmNQhkmLNsHySk2Xv1/X3uykwmI4i3
dbUsHwaLwbWLghIXf+91jB43dx1nJpfqtvf42tIQctoYrvo44fX1rZTHWp6WrnRpzzJI8/xxGK/+
IZSuoXffZpCZZGn/QZdmQ0uApMvn78Rykkuz4NnXlpesOlbnj6wxbd28V9MvxTp+mIv6imCE9blB
4r0/LY6LHNRuf+t5PRvc5q58AQKFATFSF94WFeI0TrZ2P8mQGacMYmVXXY0zgSrSfZRmckWqBJLR
bJAvu1ZBynropOKHv1mq/JcFyJ74gBuqWam03L7KxP0rf24rn7fyBAnISlVaAngDqTpNQfMo79eV
fLb6AiQ8HD130rLCHdJSSy9jdPrkqbpZ8V/bPmpHslpL/NZj+bMpNAr3aLmJUofB1MIrtNfG6sta
hrcODn47nXCARnMFoKO9+dwEeVlCpjcD+2N8FUi0LieRdB76yNMyKm66q8Lv61Jf3YOcMl1721Rf
2qlp/b5tOHwOIAl2jM5VNgEIR4Vm8lZ9O4A4FtW8LSaTGBZW6L+Hv8XxcyXcdAObyIynx/Hr0N1i
YiR6L5zyzdfu8JkDKAc73S22i4A8PoV25UQvvfh3OL5fD51lup+8VNeqI/KUjGq9spXyDTlhq8sR
AqvEeBA0rMERaFLkcEPQBjUTeCA9yEOhbVCbxTvi8bwkQJ6w9aJkVhCqpL0CT44aX69unwNwBLFg
pJHuJRBr8S85LSQBUCwNKncqdkYqUZCfP6mvnX/t/qbtxjSDDfumTwUP7KTYDmfjm6HBobrpo36U
Ej1rmfnJoboodZDgtJK8Tv4znQlfWltW+tsKvPCtNIpQyFYGQqYnvDbODtSPBT8QhWbo8XislX6e
GLyNxs9cqTmWE1Op4SiUR/2s7whRcCDvyp1VufnHcCV8gWHa30k70Ol0fviKOY6zpfFfaxp9jPuX
8l/T4GfYH8tK45nhD5v50l+DI6GPu6n2YfAAQ5z3/8qB8OKfs7CvP/NA+6NQsImL1vjzjbh0uIiu
lJ73Uun/TaqT1n/MmPJ20rGyqzlPzGcry1NiXs4572+jndlj9W6O1NcaewKo2o07RSj7FYqGHCeb
aeSaalp8lEW1NgqC/QLjg6c7hcHNeCC8kx8WVNoWY7kw0/4JwZ/3Uj8R6/PCRP2v+SyPa4jLeqaS
cuBa+sobE/DjyVbSSn7lSphN6RWzJTiTPaD0Q9eloBn3nyzYzXL8t++hrKRr2zoKKnPvdFwoa+yz
lT8uJaqOn3CUgBjK3aIfWvC1fyPX1kUfb8o/66AeP1X+fsbd9vhaGv0cKu+ANi/BFHct/w3TJVa3
Y2+c3YeG8GEapEn1bcIX5UvvIcwejiMxNwA0Wa/7MKP3J1xISk1rwoPqj3atcarUGA5zpWrWKnRt
wuKD0rpw3A28kEoGAuBmutZjkVylr2t5LKUP1ffFFkQWnh/48bVUj7jvpW53XprBCNs4nWaJg3Ci
XWPTC1GHEWetyhyQyQTlvy4rfN+P8Ko3DfdHNxwjBDelgRPRe7tGvheak276UeoyvOEYOptltLHz
8L8BpTZxTiG4hQ7vm7PNQI/4Kn2o57Q0tPm30q9XYgWCEdtdGhB7fL5KKm4kY5YGhQ2WkiR5VW42
xjlIk15lUP/fnQmWRlxbOioER9kTyVRhMhxeyp3P78+B+sQqZKdb/vUi5UPrFkWXkp8fLkix1Otd
oqThWyrO9gXPtZjyjtMO02W9wCtWvryJBAHhhaYCUwoAmXW5fl+c/zM8j70/+AueTcwZ0Ve+qkL/
HMvEnK6hIEBYnwaThAAjPj6oMsghmV8m2uv2GalePVw6t7m4Qv/kSphGdd8VEcfKKSKB8YFY7uho
/fTS+4xNcOh59cDOdtWWqzN750bJrwFJPD5CPSnT/NxwouUYO4Zy6OFGMdyEBRqYmBhKbOUPG0JS
OJw2zqOFhjZdQVqiEZBlRubgq7A6522JdUrLbZtlQj04PN9Jlb9T/1bfTi8tWerBpO50ICJEhglu
fXWk4552h798yltvya2+/XAoOwU6DCe22y0In4vfx7/9n+hITpl4pDxlsGHMeV29uvQVeon/puT9
q2GElHbT5FQ/D04O3knBmadYBzFB+8rPcWIIdoVDhfQvzsPvKc+cDt1DnQHKLj7Z4HbOnV1v26Gn
Fq1r9VquQPAG59J3CeGx54R5IYCRL1ll3pw3p40pkGDRYyCwe8+XtN0vrjq8ldkLs7YwzXszeNl2
OO022HStSzNQER/tHD/QLCDpHPcuzSnv27c6WBX7F7PYFyCfqdapcCrX+NtU2sOCftdN9x/9eQsJ
L2hMGEjaUCl3wDSfmKT21oDpL8bL+qURbENV2BiNGUy7k+0OEX9e1gUiMavLQeWH1uZSnm+qKyHc
m2aBh8+8UsjFS/kT21a2KOTj2XG+P4bTv7d/CwPFFhHipXcqctxPt+6kjn/CbBOlSz100GdDxcrr
FT88Hf+1tHMNqa+p7pfl9a5y+om/csYlLDwutQw7QSLSWzXBswLCfCgJoFhsWis4pTnnuc657vXW
mR+aqU3DfDOzaD8luSsHku2i+rKxO/VTe0OF/Id2Y10XgnlJt0w3Lyb7PE3xelzzRGD0nNc1xaDb
DnPsWwyVFdPbQG942MZA5+2CtO17xIUxEl2vQXNun1uqh4Va/mfRKIY2cGd8JTiUXxWPOOZp2+a0
89Zc6hMf4pSetZ31hDVl7oi9MXEEj1a/U7hmlw1/FWFBTLBJ6ehefsQFGRovmDpXZZbphZ7hzERB
X50OfHuNdKKV5KabpjQ7RnJpG+luijHOqr0UXKLrPrzPuapxDdLTwO83dttDM18TwuL55ShhuE0t
/nEAENqlAULnyrEFFjT/uv0pnmUbYpYrT7VLr8qsYNtYdMxHuKDFQRpy1jqImxScGTQFAFaN/1F3
NjIvqV/G2WoGPRsqi434au1Qq/K1JFAv3TiMr/vSvzXtT7oj87o6jVcdIsR6qneySsmLwE8jNmUj
fuJGb0UJp2gzvv+FNQQPrdDlvUDI83C+GNTnhEsK5uZj8/OQGyLzq5Kesaj+XeI7w0gxeKuXv/wo
H6Xbzx5fR5uktsUPBuwJEbAR29JopGxojbS3zSA64lHg8z/IeNLeNO4/vn74SNtq7wbQfUUTNCpj
BVBJ9fvuo4d9kEm0rmHJJqZDxKtx8HqnZbDB1p4GFLf6b23kNhcQgs1cdiXlrtv5c58FG+zhPzq1
xgqjYqptXEqb3bZ9eomNnB2jZ5QlqNL8I/UEnzZXxGzLHcDen2sJH9Jgk80puNNFQuss1JMDfBNH
7bau2ftvcMqO27Hj1DQ4Mru33CUWuBZSgk3IYIxJKSuCleD9CUQHj6yYVob+V1EuMyQS+3vAvENS
onNcZfCz6H+kazMaNcGIKd9vPsCccYg44LGWQmjpwg7EM1AIo10R9Gu8wyIohLgfFKyZcu9cAXeX
1yS0KC//UjEl/TW+ldNkGJ4nw2aDA1oSB7XpWr4deFr5duZ9+r5Eh2HsHjos/tOzEzhk9++tsoas
IPT+OFu/U/dyGmg7JZ+NVnDEXDVsbMXo/EJxrTtuLm9ktfHiqDWqam1y6bhQqCwSs2e+s7jWb6/m
Yd5brtoFDAvB9YXBIdXbB6u6809BUJUd6tgpvia342eeg6uEGOAdQUyiez6Nr656AZu3ikBZmLfl
pSas42Qle6xM/72GOUyAhBb8Qia5NF9PN84tthr1LAutNyZ6IdVvzE8PQWTVNdL8DI5MQrrrYvui
gjAMewMKyo3dI6gLiTBrvsclOsp11C2x4IhtZJjZsoqgemQTmfJgCQYxP8C3pNkFgj//lhHm8rwH
lcmVCl2bQulocNCav29b8rO6z14RJ+1eLnBYkVHec+ih4N0JiObysfe4Ryz/gTx8D6pG3gbw5Uz3
GV9RsAbb0Vk+7qaelAGLILOtHSg92LtShzhq043NppUv1FLJOhTzClKYz47bCXvnx7nfXs7jJ8kM
e6VLvCxidEdoqZdCLXeOt4WK/1iRIC8qj2I1WaxeN7VdpgWZPKaqIqR210beqNHszp43Hb3lm4eT
MMDG26GD8TJd12TSF7JxvuA0a+y3w5Tx16aRyBkos/jC/Ya+Yo2vW6trAylmcYaCllen/pkwlDe2
8FtSPnoao8tdk4nGho+GxY7/Q01FujIpqIPEaHkELmQ002G2v3/f9i66O+OSeFlNRmGi82hnf+fJ
0nVyaZlqdbhUsiu/jC7MGupvjdzf4V23OZxONlUDN2wYGZCyb7KQUkS9CV+gTjDt6Zx7uckd6SUn
QCBejJ4YCY9Kmv0dPlHnTBef/0h8H96zAu/p2g1GHkgSLuyy+dNffR5+DDLb19/96A2Na//FSIn4
TVl3E5EbymDFuYGiiUKYgkgEh60VkRSnpe/A7QuKGGObblF5k/w4Nm/fq+pbLcE7RnpXLsIQtKBv
oq7uvP50T70t2zC+S9X/EXVmW4pq3RJ+IsewV25BUbABlUT0xiH2vWKHPv3/Be46Z2tm7cpKlWat
2UbEpCEC/QgpiwwJwJRizMeRwyv5JZTTqvYV4BjYVRfZKSI04F3McdraFNrIRA402jVjAbq7PUdM
ztkHWJlu0voA59pJDdAZPd1qL6H9QBVzZnaZWNVFV5127LPzoAx9wYOCiQTrjdyr+yFbpkbszPp1
60Ubd0bHZQcyA2k50CEIyy0r3aOH2smMwBhsHrpYmMDenQNhn3ZyXOlTyERIOlV0uktkbecukhIt
wzag72o07naSavTZfbjpUIZmHIVaUGVqZCXsF62n1oX9Mn9BWGU5a+4xgpNfu4wmP4PyRnR7a7hR
qeBvmc2beKCFUYSlVQTIykaXd351JNn1bD0KEt/eNLcj/PuyziibjnrQzGqyXnSf6Gg0UeVpHKlG
vKBUx0wda4M2bnyknMrAlAq5DqIQVbpBEJXb11WFLKxbdbaIb5d6u2A7ot/fPTBbarvYwBT+rO7T
N/UoGl9Mnt7a/pXM50SAYQxVcZzR43lbyPVcKOn6eah56MQR2yL9S6JBahCAv+qfm8gwjs50WF7O
c0Bxn+iZDnD74G2bt8ln9Cb5/wxeXQS7GkTclHbBWowo0LWYwgVzbjYs5il6bl24Ge6nI+XSK5Vl
t7hmODTArjTcDj9OYX0dQGlz8mzihlAS9MQt5mhw/d7gWDcNcXiPzdyCeSeGhYxir4A+CQybkkMI
9W7lhoyU9Ag1+zDSd/1C9zTA2vfr7oNOUBokXhrf2o9JYTxbwjdm69Mkvf+R4kFNqg1zrfy4Qsl4
b93xoqJ7NGvj/STvPoVBY+AfkUyrNEGJ+MEkYJJuCJAnOOjmnfJMVEZjXPOHTm5NnYaCB5SMRUt5
B3lNmHpDGNugb8TbQioIkQGr4hve0X+GCOWgKQPSlNo/yYPAihVm3OT6yI7lR9XgBBcBnA1wqPd6
64tnunXy/TuDMtBVNuvDAjJSyxKNmBpZfFSILsNchO34Em4z4prJlDQRqpN7CPz9CoSpGLLyQYV9
nSuDsEFcAZlBTAjYgsRFigCkvTczp8rTW0f0r8LdfI+q8R2WEzCU7fIW1jyEDxg4Oa27xdVnDvad
5cQ8EbgVJfv9B7aqNiyM98hyAGFcP+EQP2LIFhiD8rTO7TgHuUU6TuMylQtCt9sUOQNeWVy9pywp
QHVM7HLL6wrQ57/deB98PVD7nAswBcQj6E0xChUNKeptROj0ik4PhjCidJIzK8tDzMvKlIhQCUXe
+u1WFqfhZcBqso9+MqEX2KkNE+7mXxI9w+KHtXMcFWmecIdcbctpjeta80o41hJajSmB+9bdMP8Y
gJj99VDIchOv0IXP3QMJEzKnus39q0Vswvz8ru4jXawQ5R9WtgPw+YP5pEnPbIq682bE23v68oEX
Do4D2mIoRSL/dp7c+rToMp9Pe7JEnik16coElLhXaMff8WEApuL8d+4xa7j/cvJz4H/uzWbLQSbG
qAeMZ0c71KD0uWGazNGvkvowpOEG3Ihpa8zsecNgpJlE9HehWS1oNeNOHUTpgUQjFeDfSMaLg3SB
tElYW2gKIiOlMK1vkvDH335Q5iZ3QMQH6EH9VTq1GGmJ8RUmFiVw+7qcgR5FV7TH9msDLUWr9uAh
1oNgyaenWRzhdlrsH7wPAwJPbdCyEuFDE2LAVCpmJIxRN+hc/qo+yxA0AsOpBpUuUfWKJKi7YFO7
B2zgHTgGgjI2IozfMTNHJrfVE+1e7oB3oxaApCp5YA4S2XX5DmsMjtkQO51g19zggr5s9unLubCE
0agiK6vjUXDIBiC/Pa1iyFTjvXceGczLrXgFH8zajpCtNkSmYHWV9P0BaRnM5XVU6T/GB2h4RRrl
mwEoblQF0WShI1MM/K0Cbhe+EBkxIcpuLb3dO0KwW8xA0S1DBVVTsjwkBwQoynxq5z3OZQq8m8ah
UfC1rd8si8/QCIotUHjUQRi2voWreSSxYgKyzpnWDoov3pcO3gnyfGF8wlEmdr2/d2sgkSizUAIF
4tmsD+t8FNpBNOkY/N3dBs85qgSU14Ctn6yhimqU5sguZu1z59rJL8DAk2VpKsi1WePnOHSHDgL9
wUf7tkrHjAPYQkpiz1GNX73capcRYEugbn3MGAqmbyr52+6h/wklNFlubP7qZE5Idu1HVSdtxwqk
tuQWzPdD0pxqb6/YByzUglM0Mrr3cY24CmgbnvvehMkEs6hCPWt0/5jSY9U5AOoBZlEJ6n0AP98R
hCfYKaUJBJ9rcHENlEVIP+1XwO1rH5eljgGwioiuVwPzh0YTagiAWQCbBpwEI5yQ0YD921M7dwgt
0s0vru2iA2aC+ti7jw0z9BG9Y8voboa50WM5C0s0sgu8quhsgpKLxmEL1hkKDwygID8mpSnSGmWU
U2J/ITqNc930bd7inP8E9rR54EUM9m1CZFCh5czwFsaoR7Ts8JqAyBdn54TDBtgEOJPSIBl+3gEo
4jzJTSvuxgfeCOzpMUphDj/RAGWgH0IzFyBUjKS39tS9TsP835NddtioRgqimugEmCAqiR56jdfO
uf2ihUEq3Pn2yWgZgHSZg8R0TuND/F0a6Ph1kEO+dTQynpwFRnBwW8LAOOWsZJD0kWLE4+IOc+3b
eDZM/uA+XP82o4/LrqI+lvjwWfq5PtiUeJU68G++CyPILW9tytEhoFebrCslcJgnAXLO8PL4zpxX
Bu2gbUIidGHoESofMFaASzFBzejvqepsxo8JjudrXgHpIqB8XwMKYnPemPd3DAgxq4N3+zHYjBjb
+24wueRbMkEmXJeXwaFbGpT9J9LQZUQtLn30RuMyYOB3/4swGr4YIuYfOkTjV8wYqPWmz3hZRFHB
vW1MgOezPKAM8/XmPC59cDyL0mI3fDO/E0fpV6Kkm3gQLcZK4dbseqmFiG3C6Po+EAwHTTILlL0k
pndsLxYCTur7NOHHfR121Ki2qI2JncYgkvzjsrwudN/DxC8DKJ/gk5DoHH/8csUy/vLRbAScgLJi
AZzRvhFI7b/iPROTmmobr/NARUmCnGkAmIAN+TFfKJtRAp8bUTGEg0YNBhHAHO4RQo2DnJnPJSos
4A6+6Z1Oyyu4+oBgMcvbuMrx+rVW6r4Xs+4zejppauUpwKjZjIDPoIA4BBDfBkrL3TrVIRZ+GRBT
3SmuSfUphtAvkx5TboBeabQlQusemQFyhsVVXn47Enoh0JmeVuUoDfMqQXdmtH6Gb6cySGsmQJz9
6BXenNqaFuExLNGaLgzq3hshvGa18+ohkGAVR7k5Gxu53lw7X+gU90wF6eQqveqrhwTanZ5oefQ9
MwK4kV4cGq5lpigDar2hOdqri6be2jF2OHXKoOk2wHdQPmocITUjR1PDYVAIraYNA5xkYlVP7g0C
17m5q9nbbYdEOb+xgfIwRDSHygOJHenhpnMB8J5vH+qdI7Yp75UIR3e9B3LMz27yaDIYkkGjF94H
vNHVSisr+qIksNwAVJIJFwu9AoLR6M+BikOOjmkVKaxlqz7NAUBFlGKcTs9/z/WRZBv1qBwNgjUk
wMLyAW1mWCSqnWr6CKxwyjBUx+fCUKvgxWxo/wxLk1Fu3fqgNkqjEiPEEmaUlq38u0Fw+KD6SsGT
9Z6soNpfQY1M4KNiO0DOu1tg28g9Mm9zRi5CNRboEou7YGHa4SK/XvZ1jB+sjt6aY1OIUeqZg3A6
UzgiDDVvObxS7Wg9Fnsr+ePNkkejCJ4LlX4KunAYkOGFudhEy2hTpBGY0pfdgu57jYpUK+bIXmEj
JE9HIBJfmcrNyT2yE00WJ/tDj4SiDmM/N6iAUzqEFuJfONw1fuM0309O8/c47Z8W7yA/ZZBzYNDD
QD9qXg1fEcKmRPMorpbnJ/eRRZZYyWp4RelnCdVLKpHPwT16wpRe7yiOYxP2zcfRhDr9iVixSE8m
NEjZ2mWzQAILNvvVR3cLdFuB9cVkXmoH3+ah4NzPTcoUac5NTozUgJ54C9PoA/l1482AkrMIJNt2
aUKl8RFgtal4BK/FLX6Oju1NfBcLIRdB4XkjEjqtONyx+vSFcu5w3xLz58k4c0QISEyYD3mToCgo
gA18m0dzUzZR33q8GNHe2CGSCmAVLmlOspyblBAViM2mVx2dDMquT4bYglyQuOl5DCrk0quNj0HC
OlgjEoXyZWlw6n52JuIO9ejZrY9QqwsS5OGvmndUe/p3JNEIEDZWwiQU4Dg08kijkQegwQGHM2+x
hMqgP7FCaAeQ1lVNowT8DoKww1YCu/Y8OHkaM8KFvooIunWKIQFZiuzuXUAxaaKSrLAGLvMDGlwG
rujdKS0f0Wxww+CMKtHl7/JHVG90eP8i1RCDftrFsPZELUW9MPHOE2OL3kIrfVn5b/NI94YMqNi4
F3oBnCyMKEfAkT3A05BkqnZK+Xi+X24n++Vz/qHWq4cauvaU9gJNyDd/V9v74UzV2WS8AJn5hUmi
tz5/8pOrRg7AkaNaskbih9CLI+elhjlVZfbS35ctMgnsALR+VgP/fw6YSnwOlDTdqCEoYIPmln3U
blgiJPyEfGj/xGTHqltH8qdKjKvfocy7o5IEtSAg4g7Rcgq+IFZoRhIl0BvjgysiGTDfm5mJIGNq
jHTfMDByx1eCk9YBXonUYAcHpN8M06Bb3ccP0+9DLhSMjAQL6CksNzQu9TcjujL9+TCctZDqZTaC
GIRAtlEUogMBrB2CAFPWL322MvmcFOET58KlSflZ2kWD9B1yV7m7AaPoHS5BFYhu1aWERtGXgB0W
vG7Cm3HTB7w40qVX+lMsxE2nDDCI0lL2pLNSiY7BPaS6Fs4Gs4Hh1fnazQuLNNrMZ1OQol6VSHoL
YhBwCXXvGgWJJR39swXEYv0xBx3yTEAEOwYDfG2dPzW5Bnck4TKAJ4DAAJTxw5di7Zs5vZkxU/5K
FMtz2UNFc9IcvggVTUcNawdsQCb7LeQFLf6aiQIgt54clpIdAlFTvVQvKjbjqsX7qZR3NwW6CoJY
H8OnBNlfV8PVcAhOh3/OZd9VDoRtYQ79asM3ACRBc6UOhvoeUGkVm/Z8FyOUgwi8eBrrGAQdEEQi
3xeEgCa/tLjAHrN6I8CntBiik9nhp72b6cUoZZsvtHiGw0DI6w2gUJ3WcNjyW62h/pcmGQ1uvJEu
Rp75AbRpm5RAuXjQlMDkonvILUdMg4ZtkSD9zQB2GjmgoGneCQ/ORWaBwW+m7t8w6GRANMiu4d3k
iPXABbDnNBb1YIZvc/02l1w3JA0AsxYtBP17nTAMWRMcXLDjmnhxPM03p6xFPkBrONKlF/YAqFdq
rjgZXUTtB21E7QwBV7yXOYSQ6gU6dcq9fDBXpcNFor7BX+nKZKtfXTVGEFHAYE1IsqxR6HL2WiL0
ljkkLRws8Zuj1uMFMUNHoVOr2brju7a+03YGoYb6LC/K05cUEOO3rnQS2RX9coqsdvWOmDpy5C1f
XK0HTRyNZhKARCegR4ZvY9RCnrag2uDi/JXXlBfn7JC9v/Vha4G6wlLo6nIXIHzqHuCiWZR6CCzi
TXdauc6wzlg34AJHgXgiVAo4QCZfdsVWonWN5aF40degI5il2Y34oWboUZidcG+FIalD9njRqdJt
AHcN1kDThvSnthj/ojNT/54/uXt0gIQJYSlOIR03YMXwWqaR8Yon00B/70BlOHvsGfgCdo0mGwOS
wG0oz2aIOkUaMevKFMwYd88l5pPaWBUutY70Q0gCDrFb40qmjdziv2vH2b04Kqi1TEpslUwgQcuQ
u84l0XbVQtFBErzQtNeij9n906jzFPaMBk8YYjy0xgggOdMoGnxM1b039no5YPwRqAeNU/02cOJc
s+mS/8KoV7QiXVgtTRJDtEErXDLeGUtQ6BYgQqqbyCYc+i2/Oz6bk1Uce8GTaaRnc9xiBw7lFcj1
+EyKIhzpNNbK1cHpfnDjDJN2KgaAEJ9TAKrx36MGCacIegpU2QA+/oDz1Jly+lypGsQVjxUd61ZM
pywYHmpOZxAadjv3CYPSa6tmTWqL1cCSCqH0NtsVs4c9iXUYRa6q1iiQOmoj6MbB0LPcf2tDbpMj
BazOMkTSGD/KJee+cymAgAGTYtSwfknYKv4tcimxNWjDAUtbDkJd8KTLxW7wKi7bVKb2a8a6CZoJ
rDnVQXe88F+m7be4enWvynVjgzP6w+CXAAKwOo68xaPRi3Kmh8Wd6gbqHbSJZSEyA5uaiyFv8LG7
tCzGY5/qBC18rf6Xg8mmUTBzEDi1A1Y9RHfI7lhQJN++bTReWS0Xc/lD2gH7aoQRzuRm0jU6meUW
1z2mOM+h3yzWPlZaS0RX+2Kt/MWq5QRQJfgkjqZXb3FbyTjV79VDVlYWAWxP99wFNwF0rgo67Lf3
wpoZyVrot07mcnkEaa+HiPxaaPrSPadoxne5Pi1F7VUZqn9rPsYVOT4xURN1I6DliDqZY45J08Pl
DcBxrVawgHiAD5tyw3TLFOPEnBi+Ar+1EJ/1aPonTgri/mjHFcPABcwDmBB0L2/D7STPhCn0kXYW
ENLXyZrlndLdIdzn+eG+YiEwil+UnLCtMqUpk9gEpYtY5AcYKY3tcu/vqvY7NGipGc/WbV6CCkIn
A0MZsqW5HNpsP3sHdhJfMlgumavTkT8scTF+W3jaiwPuBG4Fc8jJD4eMpwCp8zAXmYNx5Oe1n1+N
6NaMpozHBrcXsQjPXUUQHJycYBYr6FLoPQBXgUkYDrsTHkMWRLaHqKbIZUSKKXVYy8FAQQjRN1+M
e6MT2Om87A6LB5cXZqaIo+oM+DlIpembG3ll7/U+Vg945Hq0BQzJEp/0R6QF4EhpaODstR5+2EPd
m18IMMO+sbdZIVkIwEbDdsg+yO9oLRIyyGj8Mxw2VBce8p5A/Ngn0VJmI8Kxcse5XPJYgdbEkYE2
O/pOO/cLRGTjyqyfgFlcLIfJGzJAzAYkyNEDD68QRh8S001Hupqc2T2ENXRKdyHlnJf9oiu1XLtC
YK5RNQFWyZMI4Grl2x8T5A4/4kD+czccBS1RTaf2ptOoB7YWtbZPe62Fzn2aQRPglDudQWcgawWe
lpcvS+aSq1AwCQtk439fnJZcDfBKcwlOlg/oRNqUsjHav78vJdo0Hfk5gtxI+oHdaTQn835X92Fx
NBcL9FLg3+Usqqz/raEt+2YPkj1lHjW7J4VwsB8xnAKaxtmOdQt0bbg7rA4egRcpaAOh+t8SlTHk
XzEWuugIJfIWMRtBywHdeC3bQ5OeNb/A1mUB4yfgxcfalbLwep/M54d5JlDPevLP+kQNLWRwEO+p
cyNlCBVk7SiY7tB6/kW5hDqsfIIaq8P+0RpY5hyMii9MLZHSz3TKKhq49uk0jsEfMHid4+OmbZgF
ySu0IH8mSpJ2LAnenPpKFgfZsiAk8KzlxNpyqwfLEFMvqyS7BBqNM4iipBFFvRqhsYLSLGoAHEwn
1/Rs1iE3kjPXbvU8/T7LW8EyKiKQbFC7JT4WuZTCo1qk2Qlz3Ut22UVTwL12U7rNL1opSWPJOEZ0
/rJthI0AwMZ33Q5O4r81dyaY6EQhHp1Nqc/KmQRRiPxzi7nJnbRDmQAlt5RPS9uip4qcCmKIh/Ie
sa7l6SlhgB/SjecE8QpUcDh82upmjTFmN8W+KNvK54Dq/HkgRuG1MoMbReHPStQacoyycrKSuh8K
8hNAcxr0qTf72Rbd/zDUSUT4oKX2ELtIXleR1qMRCqaeWU15Yxm1KZBfXdaAK8pnTj3GfMnf6f2l
BcMh7zD2XHeNOpc3kfGjXEDpOscaZfkRdHH13hyG/jFbIBEYanKwzhSfSKeGtzjDiNAXrQ9YqHtg
X6QyvAOqm+yxB8AGoA1sLtf9Gylg5Cj0Sxe2pbZuTISEjiT3FipmC+AZhGulPwQ0hEBtJSrybFrv
VJPIzLnxsnnsfrl6wLV8UySv5F9j3AGCDb8Uho/Ij2AkN0NCWRyqguCPuCUk9tDwkSYAZcUSxdX2
t/4GtdK95kjPQIUAXEQjEpko0H+EXFS/IdpFVIj/3oP636lTx6AQrspVg/kCJPQvKMWlZJv656wg
Rv7nvmfNZSckP9OJcPjCB1Mstc69jbez11dLkeeaZaDrTIApX6zlpblsOkUix9WQCDviq4cZwU7o
XurfcOcrhZqYpS0XVRdGLkqnJdkgeHplwBm/B7d8sP+bDXrLJYEJoY6deuzaB7uWUJDQWKstO4Se
1qOSG61aymwkPVRcwavhKTDYLHOZC3iXdFuiK8iKU1jxHlF9qiv09bfIU2mViGPxxjZ8IE4A/3+1
NNoTaWGkwg6wMo7IcqE52GAxo0Bm0gfG95WyZPdoMYqAx9ky0CsZjUbzORPPeHxsCBVbWBzgjkEe
l0Dea4HSSPsvcZP5l9fZNPTJB3uNFdMoXH3trToeVmwDbVkt6IINQ58/FT9VSPQURH4b3Kn4FzjL
VoN8LzfwbDDqPraQ3ouX6WdeVXv2Dfs6uyMKu4gAT5ZP8ETFrA8nqwvjl7h/ofsYI0XBUq/YrGzp
cEvfWY/XSGJEeigvxwQ2T9aq2302ury024KTpsA0C2S0FxR6/+6v4kjlQDp7XQWU6niU0JVgKBUw
22vj08rZnxbfQQAdod1gBJfUTdYcWl24dQhmucaGqY8bm5mGsEjQkSLD0D3R5VW9hWAEaBE0/zYV
UBaUPlJmXVFSQNrNimRBKonZ4NgQv4NSYIBk2vFF1b2X42eosiAQ5Q/Bxh6sWj/HCcX/wlUsAd1L
AVC1vX+hnhTOkEgjKAfCgVVT+rln+irfnTIx+C8sFC8/AEfkq7krR52aAbV0ZBXEFlIcwF6CK9Fk
a1xgPawUFJYVFB6ovAhxGiuiJvlhLykeUOQ/DdndiEcxsrZBY0pmfTodSr6q3hgqYrw1sX/y2dop
yp21jlguV84Al+VBM1SkgOQtv/Hz7p19K3vN2yKgxb/GNxMTfnT0Wi6cxz7OYgr64IfexuxlRzUq
IklfxKeVW1Vw9h9WWhz/zMEKimH74W66mNbMAkR71DUBJSkDx4obfLbsODPtrKKjKzODrbFg1WLr
ZXEJDqA+/oqaskjfhufRrg4MMwqjqYhyYAh/4c+KSyrTD4VG0bAu9a7bgmej3a/QAUdiq3U4o3+t
h0g9jCdWwMHGyApDZKEKwbK0iotMWCWPoHs2HG6U9homVw16Jj+lcGyiGkIKq7hH5VadzcZsSYdt
1l4ANntmyx52Ox6NLUfhLJPCkKMuyM/pjnnEU9KG0G1dLe72otA39Hnx9NtVdp6Dnios/2JRJs95
gs0uc2b+UN7axek1wYo1cJ8rgsFVlgFh/e5YZC38EveLHaAChPC8Hw4x0JEEekck0Hwv/jSZ6KCa
n24tLRFYoeex4kpUcIg/dVkMlvYV7Y0qHCKO14sVfxh9Oiwsn312xe6EDiqAKK+tQ2ZQZZxe/K5R
w+n6/A0ACA/o9NFtnl9ftw36I3d6VFHNQTPQLzBDFzo2JDx2tWDndqVTAPoBtPZatmYhBeINl30B
fTdFTJsS/tEpo0FBnD6/M/EhZAhCcEefKaCbsaXAfA+fYU1IPLRPr/7Vf/YZ3Utr+4R+B/SN7JE4
lICHeqUe1HKilPjz0ofIhDTs4OV9powM5fFBSAVqg38flsNiiDwUFeYU0CxSLBceNHb9PGMPEKVj
/jAaeuDlKPdz3C6Lm8IQ5TMqEAplsBL2z8CTdlnkYyjZZN5AFaMPEcHP2IAJdRRR15RZUgDSXtHa
RqNIpUm+7nByFTVDw+9NY3JlhZ7cioKynhzusOxuwK0VmY5LlyurhzVynrL5oisMZNE9EaEnttRC
AcyhDbpnWriyljqyH1xfkJr7zNGnNq1TfkssuQj7ozjKY/EqgEBHUg8nrDeXofZSbQFela395GxF
sPuAzczSIEpSl/aSuEHhHkJc2GZOigN6N7d+VtbSC5aKPkjiZHQVVSjw0TaBvZMtZHk/Ystqkzf6
7XYMZ0h8qiT2jAsG44Url8nDgCky0C7giLk2GyKCXziu3aGAuGJzrUgT9Vn4KbSGPqGKroSL7Gqy
z5/BJA4qoIyhWIh8x/f9sT+hTJEVf7RhiOpYrzumrKImPSJD7O0hB6g6Tn18pBtD47G3BSr5u0U6
rQvMGO0YVWlV/yJcgeRAI5dtx29naZ1sP6MJCVH3/Nuu+VwlAdiGuosXU0y/1WsplUhNgZVPSMWn
uheLuYX835562q9opXBIn0Hl59/ZokZKQVhrTamLclK5c0XCJ4vEEkEo7MPBoryCd+BlBb6TLPLe
KslgnjOKnbyQromKd1xIsld9sGI7CEoOYCmkWzJ3x1hCE5h731/g2zhBO/v5r6pThAOx4wX/bAnX
jCwGPXuuPtWXE3cGEEvjPgigRnHA2hSUFn5h7E1pNRUurtsXdJaKATJgr8xL0VDA4MpnU1jt6OQ4
ar/r+4p5CFiOxKMrDVgQ81t5NH/1V3K8p66cLx1OqOuwzJyyvkOfR/srY4X3EoYv7UDgIXIAcXvG
NBK1QzZNMnF8BpT87MGM2VYVPmuX2RA4DDkSJECjpy1+Ro2hUwZiECvU4wDOzniXmZOC1zwA6WcK
c80tldslw07e9mtvn4zmE8q0tUXcn4gFIBtjYin9I8PMfEYUgRLzwcy6rXP4tGtGGwD+Abm6ktjY
hxNCpHoWq/bv+by0eM4gY97tF6bhy/wA8zRMMJUYy6DuVk/shgNT3vZAeQ9QlzALCo2RRGKHMVeM
h1i2Jfwn87nxcv9uiFa1AvDLYKegPwh+t4SmMLeJRcjSN7B5sif7LGY+2TdvpGglirIqLwWYDA3F
nZa/1w5kyC1lWeSAQXnDz7aWkD/1YPdIDtZl3gD4wy0tB3U8kAsFn3q3vs6LfVxuKmeLtcKhypjB
lCgpmrJosqC4l32uIsIAT0t2iWpltiW/pq97foeOrC2hPSjxIFEZGcJEfk2MjNsHl0+kJztRUstW
XVJE52hz4gNQJ/mC0FbUrQwnpZuQOij2tA0bdiPcI/dC2Qsw2RMNri8S/AckNgxGe2iWTEp1C4FR
yjYo+Kp2o/3A5xH2ZxaDC8t/v22trc1gGP/CDXyHtzl9j/f6QWVlXR+UEJ7xch56fsPn4AWC+jQ4
ju6IT+xHxJnxpSWy7s8OVUGdqbWYQmE9muPFqXX0rqMENJTOedPGqwMWRX+1n/Me3V8i8utuiQL1
i14wHbyUGuHZ9OFQyAYOxE8qAf4vNLI4STf0F4z9PBrofzJh2eJNm7E3IDxP2GkZShGcXnC+DnBb
Tz3iAkCTCQBY4OeArIpUJ8HYYn6IHulWb4Y7WJRvdMp++YUqUXqEtPRIIwZquPxulW4XfSTo7JRU
frGhqp7rQXvdHrRxG1rNFRpNHVjvUH/7lHl/NQc5K3np+/zVVQO6iJlSvqmiy9n+2UKZH5kQWszm
/Nu8krs8NI7E7AaKpkGP/rcFImQ0M//P0oedkbk4OSw1ORWv/Y5D/69ahq70lywCZ0bDmp9QoMZz
/TN3hOK0HGg26JUquWVFbCK/f3GttCpkwn81Vh0qcazKz6sW1cQrRkr5+S9LH8PL9L6AqlRWx9Yj
j4VJx8KO//0O/lB9vpw5nEzGXUJ1OQaVR3RydPJY7dT+BjoUhQLicKtV/4BrIF+reHPTkffRwyDd
VPF3dbKCmEYJ/VUMh3ICZsbjxPB2vzRBIaq6GfxTS+hRbZW0rVVcZ5+SVLmy2jNbi/BszieogvN/
THUlueCmMDfy9FdnX+U1fRJGWAm4JiOlGc4D/5XeRsjW5mIrUVAsQgixAbFneEl31/+BJNjYQCz0
SAFVa+ECrc78r/zt72YQqRNfc9AK+nTr9OsyT3LDcnKSJJbH0U3QKcVFLlFKUiQKHgv2aQ7cCUgE
SJuuu820AURV1sbRo7Ozr9YANYYPxDsF9a8G4rwslzxYSSpOBd5WFSeOQBcOc8c/UY5/NOjXaMFf
VPuN5dMLXEx5rYtF2U0nfSLcDEsR5l+DDQD0s2dQCQKQat+nAI3gFfXrUZ2z6mwXpc6J8AFFPf+M
rN3hbz+vBrshENH61cwjNdl+rOvO3ofw3au0q0FpfOrmtlayZgLEdcy8dgA9C/SRDMbCExMAOLUO
7h5CY+YHGSulChFVfQJaKjhxTzdGD0pLx2DPUCWMF9FGGb762zZIRgU14cq2vWiKbKO6A8gRtQ/T
95+ECD9/xZQ6mXVAuYNqOvMMUweAEFCs1xZO9+3sQjYflpsP6p8a2oB2eufmoiBiA+uxvwF/MvcL
qaevc3P1K7sCQh2/0uabw5KzUnilgFKhiy4oO3swa3a4AcrUdswCopi7bv+NXJdO5Tu75L/6JrPU
AMKod2w0EnA5BgUoeCLo5G9h+FQZunTH7cBM6hfbKVag/xoPV0cT+YwW2Zw2tT+emf1uVi1hpgQV
DPkrhW6//r+WIfZClfY7OE2OEVOvrUSqzDAs1prGT6EvS1z7s9zHUaFz7zExCQVzJR2KNWtsgK9V
nxfrjZsB+q5bDN8F5+VvEv8jIp1fLAcJ9Ukwsltwes3TaXwr0C1iVCQX9PUAYlgHQWJVc/Q36wUa
0Gqe59O/65KR2VWrmIT0CdCp/eiZMFWV/IE3BshDj3BmkvcB6uH9eZL13VBTJFMB+CjI/H/fIQPn
z5Kz5nsJvXSyUoaKffW9XreqzBygfArmrvU8tx6bFmrWNTw3A7doERjMj2levs1b9qzlXJScq3D/
6Q6+10zQhZQnqXJgywdmY3RfYMz+YJfXwO7ujVbROY+26CSFVIJRatj6M1jKuVF1cIEqdgjLg4KH
lHAfURn/7089p3/JypviFmfG19ZcqgRI5TursBYFz3shtKXmgyynLMqbkKv8xog+UJJA4wRhEZwe
JXXkFl7mCTXrWbNQMEFSS6cbHltilevWBVyQvV+XIM0xEm+xubTA7LLsEIGEUrcxke9OJuXlu09d
ee+lg9twNnpOEE1KSPmgBTITxiWouPeJgLluonsxtUwpjXyB0A8Ai6iF05xBrDwQlEMdB7lHlhyp
wY7lRj7RWp1p1+eRnPw2+/NJH9VSvbxmE6YF/jG8N1pZV0U7SMAc1TjxFOx0xQMZ3IlPUsgiZ/Vz
aFXkEKTbdeBnWqYx1RDgYNRnVGlT35Cql/DrlDMLjSE7ZkgaN+52gfRX+Qnk8Qx6o2L7mQL0uVvi
TlV7KK0fzUirYp2WrGue8SvMn0xgRzFtwPB79WoDZtnONfolck6E+1gAdY/ZT2vsIbu0VaUoudUE
WDo0GmGpFCvL0pp78FNqZmpn/W6salS/pgoAxbJTP1p1ALoHcKMVdhD1g5D3uaLyCbyaaqh/IZ0D
j/cyCx7TQFA32C4/E4jv57BuX8A1IwXcTkfJpNKtwhyC4j+9/4EGfHmVbfPF0IMaclEQDG9f612w
6omZLmatc3BrjZn9+DI1FZllQKpWb9UWG2qjlTZ4iPUrFlljzaZE8I1kdwpsqN7dMfgHd2PlYtYd
hkVx5K9OLO3bH6pRdTYYW6rLIlNUadQcZA1Ay7HQ1ej9dd1T+TG8mL4L6Ke/UyaJBofRfXzvVKId
cgaYANiKrxHWAI5GjTSEdeZux2A9qadTZ+zUtugEMw7SQWWCDJQyE1xED/7lnFlyFF65SozgIBKv
svAoj1TraqFcIGpwYpsebN9HewPTfBsWF9/OE/mDRuGE1d3FNCkOq8OqHHAz2Ou3OGVonJfiPEmD
KcQorU4CRqQySkEBzxt8J8YPmQJKRlnyDqOr7gqimMNQ3YRA2NLXJaKsYDrW2TesTj1DSuo7DF5G
OwHKBHrwQXEc3l0giJZAWgla19TOIsMrLQqMKv3VZrUtfqGFuk81BDFe3RM8OXCHzrOJFWMkAw9E
j7m6agXEKuf8SkxUi3i8rWXf7U+ae2qWG7OIEcbS/t3D6yq33A+weBVqNPRRgWwj3D9K/jDDpQhj
t8hPS53P4MLIAO8w+A7IScb3SdUt9p9heXqiff6lleHNpvd2Chl4XzRZZ0DIAEIe/QBi5+CJeg0o
Jrc8rfYR+my/488Q3FSee+hjmt40ot7r4qC02NzM84R7d1qfl9UuR2Mgwkc67L9hURmL4wzVTfMR
Q+lJ4t105z4pOfYAvw7raJfWR7XOp1dZsKcfzCRAgQglQjap4SHe6r/sKtnEzIeM3+fIiuwe+qVD
RBDcZy9F5KYUU5vsEMPA2SErYg7mrYfeOQa18wpJ3JmYiZxDZMBVqy2+6F+g3dqi0tAmf4FuN73S
jVhAyxkYqG1TwI4+lI7Yoi2DVtfOBZZKPcQH6Ez+VJK7/zqFYFFl2Me+v3MqrWRUIfx6NWdIZlda
SIM3t/Nj/zrfDy7dV1yfkGoOL2j2britXU1suVo15CwqTF5Mweu1H3xYDXJSpc9wG+/YZgoAMTL0
GvfVZN6cX7erwR7wtZ1aJSRdX+NqlM5fYYWoZAZW57z6BE+vmCHXL+7Ho2bfvoY168jE6qs1Gv31
++6kTrWaEoukh24Nhin2GQ8z3gJmCq5jPRiM9qZGxXi0faOEMO4EqPdjLFUMaiI3SqZi6SonhF6A
3H3NDuiislh3bnDHqQhkrC70LyhE6Cosz7/tqrddnByjV4tmPlqSYXWeG1QZ6JI3zMkYbNXil1TM
nBXGmJ9LL5sRhl+PoXPG3+tkNjfd3Ar3dkc0jFIPckTMsoCAACa+ZJbJvpknQRBPQQDBMWZxDyj7
NcjR9ZwWSCs0Xf77bdxWhfiXYpxSE83A5GxCcv2sPisjfk5R8Mf4nDipPZ1ZBMRw/AoE1cIBLd1E
lYbRdbfuzTl0yG3owJFuOrs/9VDUiCA7woR575UU0WmRQM38ga5p8VNpob1F/2qoEgf9GzKATq2T
hEx1v/XIxtvCsEDdlv/hIYyougN3chBxOK+gqp/zdwhqiCBN+l70VcJOiJI2JyfxeCM6Tq6hoV4G
o8bh9IS6QqR+3o25NqgAfg+a6L2lJturVxq3Qb53QNX47MtrM7cEGt2FeWnwmcDr6tg//SQrrqNi
3zmcYJgWutvJ5twohg+/1q507lzCjhHfp7lxbky81iH5P52U/7/vep4nyTJZXpe7jYmY7v1hM58N
0kbt1eK5K6EEou+VE2Ki/z2LqA6hPLlrPpaPJZSFN5W57FlFbg0YYLFR2zZB89/TRhLwsyRIAoOx
W9kzj5hyvQFOjqoZPuj3vQw9DH1kusXUUrG7D7sArSh7nijSIj1QVRDLEwgaIettXlwbC2OBMVWr
4gggX+CyJCgiEN7nfc7+F2YCrJO+PMapQVJmJHp+txpHRr+JoO7cvJ2beHWi3P97EgyjhwF/fXds
E1UTTYBXI5LkiZdc3ua5RW5xh78F5wBYnCGq8W1+4VFbGPfmGSw9NiIDEmA8mV24WcNuIQTdo84u
3fY8gmwPCK9sTvR6YbvCtKObINQtnKXlcZJM9otcXOHOQTVHruUEYEKx4j4Ld7L0OasQMLyYCE+w
Z+FXhTFm0k2fW0qoRqWwqYzuHxVAqbfUslTgUENLRZBN+0aM+CsPUEAJ+bcMCq34ISspSvviQ6vx
5y2JNdQaQHIPTD58YfM6HYGJowjz6E6B5eWtDr/QAcUiOIxCEB2cAd5TVaIrnl2dC9UifqCHWBWU
FX1kjAgaEW0yf8bxqmJSa1LoppVL0USFwhriN8LNqPL0/6UMogezFx1RIlNJchpP+T1VrIRNnU7t
KeZu02SnCxjLnm5m1ZpFzeJZRbGaCdYUNfhSa3Cx+x9R57WlOtIs4SdiLby5RQIBEiCE54aFaEB4
b5/+/6JqzzmjpndPN0YqVWVlRkZGkmG1oPPdRdZFBDEkx/gV6QrCKHLIiCcpqSrMnkgbu0UItVI2
J1boilpPOMuSUcKDkwFZEZJHIuPxd36J/6yw1rjWXkT6MVRSMkSlCLYJkMsdkbHrZHdFZ+SAQJWC
HoU+ZUIfulJ/0auiPQKFE6muyjzm6O6JSS63hvaD3xFzni/UYfh+JK7/qckfsPRlgGAeZaesJ9q/
UnuYreIbHchYLfaRMncXREepginU+I4ncWdGlxL3O7qDvFE5ktvifNdYmsz91DK7RkM0vc4jeMGK
Sy2hviMWk18jMgMJlLoR5LhBEu8L4m+eDMXzLMeE2pCtwwdto+ci+Uvhuybue6TlWppQn07PEUT5
CFRT9IsycWtlmV5Tgcni5tW8B+sLj/pFX6W8U5qU0AkQuvLEkyOu3J8o/8yu6ftJjYqOO+tT6i2V
JZ2SQBNx3HKT8+II4TQ3wdvmMvNrvvFavQ1ZTxCb60j1OefFnbfW6Ziz4hnp9ZvFuean86JA5lU5
US1cPW7oo51peOeeF7I+xM1EA1y7nnemR84tuDNwLby1AgW9WxBWHSTrsgpDuDSVDuE2J+G+A8zT
IRpH6K5D4I5fmIRoLGx5NvoCOJ90WQ50SRWGJb2mgzt1SM2byllDxmzfyTCqk8oSdw7Dk2fMiUdY
0TBZuEenGt9pgXgGgFI93pU9DugHjGfr6GQxhIUJkQCXytc9VcNb3aQbRPY0zaRo5+doxAkZ1EMT
bNME+hc0UXia+eJnPgHPNL3mGz/SAfNHG0x6Dk4KE7m7E24jX3wIkRLDsumUuifTxKLczvaK7Qpy
r1v6Hx3r0rfZxKx3+k48W1xQaqCk8sYvPB22LbkcapzBg41bqTeWFlAdGz9BkCAj8RKY4DwQvgFl
wBz6lUZCGZOXtGaw+meCoW0+X88lP9DNwfUwHBLsnt5BjRl3ZGhGJ6EqhwH95fv0/gIHGZ4XcM4g
mrpvWB+rDskpEmLkvTxZD2g8tSCE+bIFUoV5gA04exB8JGX4I7UNK230XDA7aWRGjj0JQeLMbbjd
kc4x8+0wKNFmktmNR85gf9IhPzBL+AJwgbo2J6pnJ6J/J3HXf3c6RZKCfmPcCCUYth1F4tIHIo3c
vBpCz80wJsUd+VDnbpFlgVpKr5vvzFfBtb/J8R8yeh2BHuDSpPqQUOmd0RUfAx4Zh6GgtKhBbaYa
OhhfBONVt3VxfyGxKcfaJg4Q6kKsC/HPXXVYcBYt6phJg6kW4Q1CTFNcVIQenBu6k3V1LlRCyKIW
yvykHcO7eLg5QASDZiCLYc5ZkIgB6FDMp8wrW1M1Gw46yUhBKxWgbyJpLk7QhPBflatg5LDlyhri
NeBMCX/W5inYoshwCWxHNAMrvDfbsSWLKQdgqXHihGoUNA7aehWb/zhNW/LDrAGC/G+DtVVRKDZC
7UnBqNKR6X+6IoK8e2cUMMR20s2AigtAG+MllsWEquWYgdrsWOzM7pmAH+XeBHgo3RSLTmCTMwJ5
dAAxKYVu6s9FEbsZcpDAagFeLA/o1ariUKUmYkQAQvQ+ESCEGBlZd4ZSiAPIt8EaCpMPPEmlIMRG
EN1W66nMUQkoJA3ucOtoTXj3aYOX8Dd9js1kwZpw5Hf9IP0LtAe1Ah5XJl+wbgXSjm6bDqC3f0A+
RSFi4skzkbNh4xGh7HpTFjaxypG3FW9BF628Qgki2xsiW9nUSui39lIFBAnvsFUeFBEyjBIOz9Ms
U1S2JNTCJylOUZpIEgLWEqcCdGbT/xuUxBlrolBlpotkpjU4OnUx48GUGRLRzkVau1OYoGGhCyus
DnkqQoP/ZfI5bzyhqy/Kh+6HEguwraqgx+KMcck4Xlyu7q/J1fzLa4RKlSphStZG80humm6/CAFk
2iUDwiwgRaupq0I3kVxVJqrbyhgCbTEvxR0xtBK+35C1SCHqyprlqpkJUF3sRcV4rWaUdRp27I+2
5IV8rqgCauioaMQCUgKwXxQDgSbXYw20iIlfhpOdj7cBR2DL01CXqA2VJZ6MmC0q1KL6YtKeMUnh
cDWVneIsIEQCbdLYkpPCSehlJuLU3NXekuPpnCYXIC4xOEUPrFAVA3mRY0vD1x3HQvmdCzn1Na1N
qpc2xuZvX3V7mh+aJ4bZKhJ0l4yBP4KRrq3hqLoRkWq534MYOXlyeMqvK9DLVLsxlXFgxzojaGUm
vYd3ulyuEjBPMas1J7mOgc3Lm4wbseS/uJrQGppEdUW6TMk0Ity25UTTid1byrsku0tCHBlBPUQu
hWZKkvyJ+5vPk+kk5CfxK51hQ64wuUM+H+eTOVGh2brOlHNlOVGnw6FagAz0VTBjm6yyi+dYHRxB
S0R+kXdLh2XzuQ/6WOhTRX/Tob/a9zZLMZy7t7QJfIWwkvpRxwUtVVQWaJR094iZawe4gzrUoVWL
+dwjC4L4i837s/j/lGC3JWOy3xUkYn51bn6stJrej3ehd4QpeNA5cz8o05nwDMilKRXLQEXqUf8h
ikSJbIEIT1rdGne6g/pKFELTMdQUQT9OiUtJcZo6HYHXcN5IJlNj0h0w43hjlp4JaBCp591MXhJq
bI8Ypn9zWn0HWjQlxmsxMyC777wnr6jHlKfpggfd+sCw02HoNCaWI5ViGirueTsU5RY4R7OwzP1n
nmDkqLgBK4c9AVdQdwznlbkhhwWtbao3kZVkNUeQWIVD/B8ODwEH6BEoTGQlXSUTTQtRL7sbZhSo
Gd2X4DVodSoOEdmJ4uKggscheg7OBCetKIXPZH4h7K1JIq6HMt6sVyq7NY3pMctiM9VXLFW+mO92
aNkLPN0m5gAnlHQjC4YqPy+OkyyVQHjNRYFBNmkL/ReuUnslOmmRg/mFByQ1VDK1cHuuWHHlDoQ5
zVuzA9NE5SLi56sMWYa/DPW1Ap+Nrpui13k7+hcqXTQyu2Kx44u3amoeGe5YfAljRjUzNO1HSF1w
gx916G8DiXCi2MMJ60pk3JWBJ+lzXwJSFoNkRG/XyX2Wf+vPZErPK7K43meQQokhgDwCGZ5cQuM4
XLK+uB0MNuyWT5Xyuk4OhwW6CZ/v58Z0o6NcmkaYAd1oA4CLX3Cka2IHue3wQlQASI2sGVFHMaKI
5u/ZAbpIZULAhmRbgxRJmvIwFgICGAiJN1Gc8u1nd+hxOrjyP2ACvTUQNA0t7xUHWeCQzpZz4N7b
gFcUuV3pLq3n96+oUo63UXHf4DPxstGrHeQOs+Kv+8FGy91U1IZ7meOMiHtCcA6FgFALiCOQzAne
NdE4PziAv8lvch4Vlt/1EVBDIcd5kQJ1OrR2A1xNwvcK+tLy5fedy71ZzLRzT+85Spw3UwQFAMVZ
JEYSCpt1KPqp0GBdhMpS94pyxmO6cxC6ZgfF8e7LbaQGAC3njduz5temg2VYxM4TH1BQAHeHAk75
l2wJFExu2D5i3WbRBfUU7BRUQGmAa8vU+hgIvyMvr/qEEy+puBQt+T42AiN2ZXOAu4IX6qbHJzrZ
0e0IM9CbyDQpbOdNpBKsFP+mJx4iJAtYeVrUlklBkQuMwW2LLXFGYKE0gPFg2cWAe2EDbNyLd/P2
9QoEex14C5OY/zQ1z7T0Af3EvurfzPjsQC3icjlv/BDLRtUAYIASZ4Y1UHWAitxk/mXxLJFV5fp0
t2NzvkbWqWG5kUajvRY2EYeRORxjjAYmT/Gf58jygAIl4l6FS2oqfJq0yVixoAFhik0uUtaJ4cVo
USbKlcNacNmQLE6yXGrR6/mGl4lzqgFj3FCsr3/IGLL7DnAxBYCyD0vFgNgrHpydAYkKUp2sOnMw
wPD/ZLOQUCi6kSzK1WXHfFRD9l9aCbGZWqMj86MbrUM2kUIkV8WuBTqbqUDpTnqu4sf5IXh/VcTj
PIxg1FBB7nM4QJZNoyoKzQhDDJ7II8D7xrRAT0PV/b90ogjyEOrU3hBaLyrkFCr2cGV8/AfuwB0j
nYmBMJ31H21JiA+ptm4ziXFXys7IRzkdH4I9gQ1gp45HjGJStwaTCSTrqavX5ME64oSL++hBJvI6
QyKlWuAZe26f9ak+4oSKxKSvAdCNl1EH14EDVGLYdZU6CnXxh9LOHuddPCIxnK19TENj1j5qXU6g
MRlwragupZhacdoaVT9ny0vkserQCzSpuRgmkeadXAHtEMzCtiyrHBDrfTCi8r56fzhlCvDUDoOt
9evQAkVl9sx5u509kuqxZ91KWWetpRAMLhQ9X4wppgwT09YG6qN5GWA92w+dRPlE3udanckNv9dY
U+uEtiVf+sGcnAnU+n/lCuaU8QB4nz1uHrMfxxOnj7ftztjQmZpy18IVcCAtq+QU6eOnP2fqhVGK
kIUyREYccXfuxKsKKAlmx5I47c0gaCA0FLI1194RbimSfXyX9XkAHnZJVGkX3/J3zSuyci1RQY4w
G0Dof835KD+MP/0SYvA3OG4DHZlBcfRBfxJ6I/opoLlbP1ubg+E0b38vJDiFIdwRr/kpt0HJG1Kq
UD2MwowN9OTFC7cFkfWZhFi+LmEfs1tRBi6Dyn6Zh7J9n37ifGmRS6rQEPpRjacdYp6WF/vG1n/S
6wkV+7l3P7FlPwbZkWj5ZdKq+qbdDnUYFGB0gHvl+SeLNKX4VEIM1MuO6cBkwPFnkcSoojrUn7Jx
i0RuRBBEJBU7+ckZa3IxvUxVNzRWX5YDJ71Jhf0q0hqCV/aSCIrMC9Ih9+qM+E1BhvmcP+ZXn74/
pM6SWpqi4+8/mi1BwQgiOlMJlU3ravHOMmgKSz8N2ZxOrRMEHsCu1ugeK+dFfGDOZepohsgYRxEz
Ior+2UMZCAXUIlYonJTvYo9JlswwwY4CDAwnH6T3wKydYnmAMpeSgBFfmu/QquFocWj9oxSt6J70
0KAw1kpTX18UTiHAqgkGMXvwNqTJu1NexcwMbqd5b9HhFB7IkRdPzx6FTgGxv0Kn1HnQc/NBOPvy
4ZF1VO+6pbG3NhW6g+KqxnkmA3MQym/OfYWEIfClnmh17Ft7nojHz1Zz7p0MpTylnVS2gCBOfhO9
THt6hkgYduOB9MCAae+1V6tTs9sD5nKciTEe5r1zjQvkP/YDKqBcpqtMUExzXyiM3HlVbZiQATpK
HS9+Bgaiu6ZbZNw+Pn/Q5PqjDjcvNHdGSfsBLjN3L6SCsoLrWcb15MbqoOLJFNQxcHfn0b910XE8
yT6ydin3rVfG3yFpxTbavnKtNTrp4QOFVqAH1ocKX0inkTGHLSc8QqOlPxRHWqX0iNzS5XhPThIS
G3JEDK/sgw1K7lWk/fKY4gFBCaZrgnSAP+LaFQvHAzZE5SZipv+M4aWAg6pQTBezkHnnRE1m4iAM
lY5URS0pScIcHZY1pDyACqRAj3r9db9/dv8m95oMumpWoC4DaYm3KCEXSc91mZ2CFRRTEdKyY5Cs
YOY76n3UpiAFsYIeMZjPuciK2kXH2Zltwr4XS1dLVjcjimdq1FTvI/KDucm4JkzmCdroTXmjQhEP
dHRLKEpqJ7o6XLaQHWEz2q106HzUYUksFlsdrZyP4JE2YZzuNLHeqlQjbSKPI2J53bUEvDEZGrNi
B3Iy4u5A3Gc5alLX12JQeLjx8hRJoKNGPv6NTsapuoJMDCtSGSkBO1weXBaztXDTjHfh/+ffyfPA
74uCGuTAzrCzUYff+nBxqgYkxCNK+AfR4FjjJunmaL0rCEOEQWMnWjKuAOM1YHJuZZntgGJDQOCM
PDwAC5VrbIJL7nJQCzJ8gFCODgCAB7Rc4WpwstwIryEMl+PgAq+1M7zQd4onTRkBCjGK/KSlkG8y
+W3E1i0jdqDfLnlnORw6uCmcI4tB//Chq5WMkZasnBEWcx2GOzAj54bPvasbT4XnyeGQmNadBTrw
vHzVUzW5DjOMWDxdOewgbjrBKz4CZoM2wGe6MlKW0Uj6Wrga2Ttl4wwFVFVtogIX/jMZ8kkg94Yy
GTps1Y6txxehVJMeuhmLWYvdhqCrZZ6yx0JNBlbXJ39CZShhGAnTsblN3ZgVruRKV6nBwXd0msxg
+c2acKrr/i8roAhULjxcqJNStV4JHwZAVo3PrFQV85xlG5HNzz/NQg1XUXY7fBxrD/Votge+ATn6
V1KF5tv7gmJ2zz10mhuQXxMmm1K0p75lENA3Ew18Gd2KX0GuEo08lRpggHjwGh9TVaLzCC+kTzyW
R7bnn04XukqFRgJ16Q0pQv2M5elKAEs5QmV8lXydtJl3RCNzZUZlGny4+3IPwOLiY62bUUc2vmYs
3hmtz8SyfWMBaL2kATS/8Nf7qs+8YckzfzAiE0CaxOiyUULN9JYRQw2jd2/0qCAlv1ZtouUxQkiJ
1Cy52DPNKgkFxK+IBpgE86WMKlq66JXVgs50ilx95AXLYOlRWOSENLJrTafU82IHycJyA7UOFNcl
3S3h2KanDqCq8rh6py5O6UwtSAX+qFjL2ke7UVOVyIWcsCi6mzqkiqAEtfROZASQ2EYbUJe771TY
3pUX0fto5xH2ReGkXLl7NS6p2tPPVMeLG0L5Oxah2KcmvQEDh8X78VifnSl+rJx73eP/n8OiRkOX
dC9TvgeKGoFuXTW0gvodUWeCfwPVwxyqCxkoTKV4RT1MWAKoEVLnQWYHUm2mThpRymOUdxn5qoNB
3qnwzWPlubsEmqqZxS5Z8uuLlhC6MLWjUfleN1aQQ6yLAZy1FZyi4QKuhXDMZNYuOxNKTjJ1OjVr
yvyBdZWqbW1YXWaTDl4L2AIqg91lyhD0aFMxtoWJpKFmpuGI9uaOSAKyhjou7gwHz/gvuIbMONaT
WaERolkU/3rB+EUC/lsfI31fDYIOYhItuPydTg3/XKhliggxRe9aFHe70INyGADDEMLz5uvSR+jy
Pbz0XxyXesnfZSDSVHy4cb0vrceytWf07Fyja/QYPClLfYT7L/fiMr0gUyYhvALS9LtQ+oy7QdGj
VTOZoR85SMHs0lekVamRSpBgnnwDVI+xespKmtCM6SFwTvZQD+nHyJodnVIEkkysizXHHu0YNryv
H3werWHKsPC5MugU5/xzT+WzGyQSNm6G7FPeeeOx391nh/KXSB9+QeUKHE3kLvA8fm1TAYhiYMeU
3lOUrxwAPeIA0Q8mXVGMVHEGwj3hboDJaxvnC5S0G7Pbw1ECauNP1JDIyVWUSblitmkU+RDe46Rf
1UtNNY3Gh+byaHXK1ozgYMBi6HjCJfYm18P2zOzS/ip9PekYMcm45yJj4NeotISbTb9b9iVKOWIT
1ZPakJeGMWvLycq5lRSByo/0UL884qZRAP0ZvDgUkaRh+8jAKdWpKl2bQECK9V8lK2Foa93oc2EX
o/yUgCe+UQDXyMimKTOmWcooQy5RwkD/pwkqzdAJ89aUN4mqwqQXMRoHQ87hvqay3PWaheK3UXKw
ykrMaLYy/V2LLS6IiI4RFVFGjzXoQW/CUJ9Bt200PJFcxfoKgVLFacSxpnuqQ58iX08G0JxY0Bxn
R4FPinCCbeffxh3hF2AYpSC0Ylpp3KQlbGFWcYc1TQS4Kh8jn6PLwsQroTpXeTkTAUjjkntvlqJ2
yHDFxq66zQsSAkoQZJt53KgwCHAkAk1uBfw6F/lvHMZZkkU+Ol4ENDp84JTIMaEOvcqMkIpHgP3W
+QltUGrgDEals9F8ajJ1VkE4ZRcQNjDAu1iNaWh14mo0xeT46c2j8aUqX0vvYcZbLx6/XUluMJEC
TxuG9DdRD3i7YwIArTzeXbYiDGtcwKU6bAl0D1d4bTYW1NBB5Hy06KzIK3nLgQA1pbZsFZb0Qlh+
lEt+aNmmqiz5qQZbwOHJr7qTPnAirVF9bpaKVCSMWKLzl8nbske2saT+hPiUe6mZNQH/5IkaPS0O
31cefO1zB8x1yZcEuCJIkDwH0as4DDA7mJ28WazcqVAQTTO27Rivkx90QyT2KNlHfATtUApPDfiB
L2TJzGZkgpCy4aDTGW5oxcnAE1pcHT6TUZFL5EFegHjK5svQEV9xb6AohREiKB8SCaJCLbX2QbTw
KMdjelt/HBTTqNPLOJ2AmwaScqkhPorTqnB5oPJhe2laFxpZsCqm3gl+791R3qiASP9WYhpX1Fh5
b6+pohyuSsuI4iWyJZ687EHUDCXLEu4xnfJGwYKNny4fUtXOWcy6LSe0s96mlJNQyp0KMMx0JYu/
wY/S/Ne7sHyY2lNOPFyl4c2K55UQR5fpGlGWaKuihxOS/L/Oh6ZwW4e+p07efYcl2MA4I/JI+Ge5
RCHG+p7yavF/WRgFvHrwJn1MpL/pmcQ/XjiedjLO9OumXYSnoLSyotp0HKXMogshlV6l+er540Cv
P3T1h5zP0chBEIYQCIC0LTn4lPYru8qvssNkkh/qKAQbQH8AIdb+Fhfy27bHbplLu9cWMSiVqI19
iXFPtwtBIUgKzl5RK48sqQiU7o1GjRwoWZJCAy+FHXHfUAHX1j9f4J5qt3wg4/AI88Pd8j3LDE5/
cmBUafBR+YxWuPCdWKchNExOzMF9tiWCQ7frf4jCyaUDEkRUzYV9DXwBw2X3NTJETYlDQgv7k6NE
5zc2XAkjE6k2dBv1vvKKgKaQZseTh8tAhQcz6YtHTht6hCcqlJkZV1pkWT2O1HK8o/wwVWlQu0bL
l1F5lCZzNpoX+b8TWyWINQR14K/cvHrNeZm7W3pVn7ApHyHueiTXQOdhSnmRJrFhwocmYzl+p3PU
3+VfUC5Oo9bmkU3FfL074LQv3lxu+zMSO5ceM3BvUdSwx8bfNl6APfPWayCdjxdFYNBr84viIr/g
h8P0WYGr6t7vKtglwwSKyAVRD50fJdP34rtIpqSeYJxD3OU7z4NdC7WWL36gv0ByqQIkli++3gIF
Dbrc0peVTm9/7zJDDIMXqOnqz7cUszS36PwnXh6iWMV5hK/DcJ5rPT8uRVBQuJ4jcjyHwUV8vh1u
ktS06W7F+W/8V/MnzY57h8YHd1q96reM6AafVrVMIqiKiP4b3NHI5McCpRXAiCCYt4GV69UoCPaa
03IETBHR6hu5L/MMilOcC5hGcKL0zZTDylO+RuLwbBrfUaEO0V3g5CsQQ/LSFF8O6f1HQKaKplaU
fkDKHh0j5dMEZ76olc4atWPRh+yWqXoZRXuStoH03LhMeY7U+78j5MYm0GlJljBy+FvWCdcJEmLh
iZDJHBhOkEk02BgyP9uPU8gKtEnF/W39dJFJzSis3+NT78byoRYqM0BHvfJXaeyWmcFxdKVF3Zpf
p9lCRj9kpZjxZ6eAjgxeHNQ52k9fwDdskG1ZAFpfUgaAI24M4wGo/ALs/d+aStfqsEE1aAzTgs5s
U7SeGa5n59lhimeCbC1NvnZTFcpMbT7dUmr2buo+6C4xhzRcYrDpTezwEn7geYk5VYZmJjaLqLc6
5GHtqJRRRpcuJkrN7qs0MUl7o18/GX6659o2etEdhO6CyC7gWjXf/qeT9bfM472PfYFkMjxPs+Md
nVOQNW4ny3N0WFVC0puLz6CypNVHCx3xUOmlVAdp4fGFNzivXmERmXpnSxoEjfbGCfPrXHuoRQSP
+M45+Ld41y/TxawCjAYsu4/Q4aa/46Gbbj98YowvbPpjL1ufo0/x9pJlppWiZ3v/TDXYhrKId5Nu
L/7Pe65ILbnH8B3Mp5VhagjD49bZ0RfpGabhANoEmfYroU9Kr+3GGQjM5/pt131uKHsFoD1Q0Uv7
uWFhrJ2i4BdIPlmvVzGFBVSVwpLc7+5dxXx5+SGFD7X08ELYQWBTf0ZYpIC2UlhF6/jrFmj4/WL7
6Ze6pUBtnPOkV4utVIiuDL2ca2UaUxBvud/4FrIldGnD132iZEoespfrfrxvs9TEWPyGMCMH7+qD
JtCvfrpxbbzqhca5R7Dlb6cZJ1k+m3u67Dx7Sf8bPPt7J5nkxo/aPP7Ep/5jDRzRxwhHP68ChT0z
Pvlp6FTz+nFlxF/G2hEVzv/bzYkahEApuylnQTHrsXZulfyY3USHHCa5XjaEJ96c+Nko18+zcs81
5DW8bUQ3whoziXT21U8oQPFpk4OUB/azWLu3UFK6tMs17jTtI+rl7gYBkWP/W9+h03bpU4fxbBb9
ivcezEOe8Y5+ftKY0+qjfgQoctlY0rTffTYPaj71a59oSDJl36H9ySzX+o3pPh4k4/IgS0+ro1eo
nciV7phNlTpNC+ngrkObLS1CKGDJDz8DZfUR4Q9IonjP9Q87I3dfYBio+uxMRuCiaUllx5YupOnF
fF1eq1f0lr0NkIh/BvnRh5xRfqSYqECb75FNGHzZEeyucJhSo32YHlDftal4DCtTR8Ujlrcwp7Yx
i7oFr1YNSbFIAdiVDYh+FAg13cLCo7abvqDfjXbT/CjN6vsgDFxRQUz31r10cw1llSQnu+sm/XmY
6pTDA/xzizjIfdZGWewpPstCwyt6V/iNonTNa2q1aP6tiU5Y5FGAG7lZp/x7CxGqQCxcavSW9ECE
Ey/BR64ScGtOJzEqPZrJ362pAidKkk2PhE+gDWlHO7cfiosDsbvvI6U0bSicqhP6rltQx9YEhcqT
kaEiJoQ0lobFaNJTxEYxAfGMrLA8+pHfUypTderrvz/2v6ormVFpr1CcwyHOAo/qo5MLtwf6NcJk
7+R7qfoxPnYqbP+r9ArHbPgj17TBOTTE5X9ZwRsFlTpUwxPLO9j7cnfsIYKfSjos4pCpo99V6N8X
OUoCSOBsZTWPtVvzSK002x7NyAR9ytcX6innWfmY3eTZq9TlJ3ya4mVt/FOonU874Eeke3ZWbWNz
T96bWLc2oWUhhC/BjEkIdzHhSEv97chvz2u9Z3XnlWvP9Wt5gke0LpHN/NGpLel+Wh+ahn+i/I48
Fj5B+wJPvtKvRF/MMkWCvb1/66cX5XAzw/jiGRxXm96xPQ/RDpueaGBdwpq9yJXm2L3eU0gB1/ap
qTbFeep9pZcmWB8lKJBjFol4XgYSE8oAlMeZqBhEmjK6l/igJqjSZIQbNNqRfLA2Rwi9kPAPIgm7
vjZTGAYKpgXWoW/KrYhTOJspCv3liopjQJwBbi0LTdLM+LaM5y8AY1Tb9gQSrF6JA61MsHBYeTIq
YlWbDT007tpEldktAf9C2sC11rNMl3uo4ZwovXxaFLlKBe3a2k2fNGMs1h8vhzwvaduIT4Lvw+lw
Iy9GaPxK+pZlEBbv9SvCEeu9f840f1mX3fw0SGBMU5SF3AcJvhxR+BtlZhrOgOIfaYknjOCOD3R4
0EMoXzuXJ9RpZOj53MRRzTC/aR9TdHKlZfLyTi9nxwLNuleUnxyaBl8uXUrgs2kkg3KTwx+vTA4H
N9uSx/kZlqgQZZahMvAKOPf3iPITqjFgBtVTNDO8NFmgj4DulXNKIIrGBsJd5Uuz8dbcR8X1j4j7
xYJWRQkNgmiWrr4qufp/aWekW9csCvUhUb2H7IEkUvRn65nI1jyo8NUUJipnjijwRh9m9m5Vmpnp
3KDUWirEa3iognkIV6pxl4zG7DOnydK8JZyNxl+z3/JH4QnQZ/wfXUKExSIKzVgSMtv+Liiw7v4o
9BIJlwh2y98B4qCwPaGlWWhJgOgeY2P5qV9IwZAeK1UmWxzrNLTpmdB+C9ijSEr6dw9sHJqADIhg
CXh8LNWXK7aWflLgJXk6uzdqj9ROmaL/6ZYq39NgP6RbLvRXW9MwAlsaQdOHtYgtlNIbLYf9C0rs
e7pr59vlFh01e+d1JSz9/fq//mP6XO8CeuZ9vfsiAwNN7l5p8sXsywfJs41sCK42nXv70UpoLn6p
F7olf9tMN8dTwNrauUl5vDv1ghWiTA+/QCxsc+pgL+OCp1QcWatb7V0fB6xPxNNCAQmIKlQRge0s
Ns6CtMD0URPSQzUE3626Wr66RGDKJH4ujZQjPFgvF9Sk5a2kPfCR7nfXZWybTcAL0AwaiXXEer35
m+FlvGlv2jZhLj6sSCBIjAXZrv6vQut0Ma51KBFmOJl1alTHmQbuDNseW198L7i7Y6GKqtgdJjSl
X/RLdwuv1vXbvgLKumieYNMTsA8B/7dQGVjFbtbYK4fD701uQjcxCTVPQIpUpJGYZAX4LNAPALud
HZqaYLZoD9BB6EBGI7i1yzB3qNV6QphiAl2rCAxsEXzFxSNVuSwQPqK5LIBd+F+KERGMhcgQB+0D
/eUGmIcMn/W8sA0cJo/NDNQsVK1A0Xn23rMfhkEHSItDQwDQlP+qIqyWzwXlM5VGaQ0mf5qdds1p
on+mtyG7OKsO/wnjcOf2KD+i+QCSyefrpoEIklAUT8f6gFoQ2PE0y1Kxv0lSxSSqSMBgOkUzTqbJ
VMUBkkSSRuQb1qOa1Qj1fKPhkW/lTIOPfCtb/dTgJFHPgPJHINiB5wVZj7SP/2Rn+UCUgT/WYC11
B3QBiWfgfrZ0UQNO3QDdgZv7hRaziCsTl9xG7d4oIfRYcN4+URCVI6ito8vw9ee1IiHst7ZzaCCA
xjS+Qrq1cYcb0kqbiHJNaDJZYCRCcDBS4d5v1KUhzlCLApGoVkHUd4aCTQ0rpTODegcsKDwQomD9
AictoQtuuXaD9k9LFfITCJNQRIPHhM+v0aNghtMWcJmpA1o6NBauf1B8gpJRHaTa3/rbvboZj5JD
mpH+QGheLZTynBUFNlB59JlsUyhOPDC9TF8Ua7HxIPTIp3DX0NWoTgkS2BhTtYyTcV583zlDLUqN
46Y1frofp3Nx5v4ZDJlXt56Q33esQadMu5GEBPMLvaHxw/mx6K6k5V80sfgiSFQGL794m/odfHfv
Fi2BGOJ/mgcW35OicRlrgFQaoOSlBibIVS037Xyz0Cm7FQZV5A8ltq20pFYvPZwh1siwztRHO0Ma
qnulAObl4pmAPW87lOn0Vb5dIF33g4uJDtsLyjwcP7YteRQ7d1pkmupdaKoIoQHI0Cnwk8rt6y9q
jsYXhqXCBSEiwzPvRH5SIqZszsXtXKLrVF1qzgsylwjuVL7lHnHm4Z6rRnUIVJR6gJfJMDAsbueD
KSpj98kOQz0p4xEC3fAEfAJM1Kn6ZsQUZpL/ktaaSgfOjPuH+oIn+i1wMXFgyq28E5Sr4xWpYndc
5rLevEjuFKAq2Xapf1GSgBpYNRyGV7eI1M10neNcfhxDFcMiHccFD2kztkbvbCyeHiYYhgI8TdXr
ivZth33v3WIVLKuE/tN4xRhQ2mCTBYHutKOh9n4mUwqPfd/LNIQIZsYicyoIFikQRwtyIVW75p4B
SfZPfbHs5HqBgoyzQ8QRaWD+bsvPhWqjXNHdURl8vlY40RjwGX1Bnt7kyW6hjFUhQCfJZV8VP0e2
g511hELqB4VYpUEFHF0GD0Snf4TJL7OxqjGb/k/WWbDdZyCwCfp9L4WuRQU+2Lb2io8QHBCyb8PW
bV+ztKcVNZ/mKTUJ5HO4F5KjJ5esAnQTeojFokfJ6mUE++KgHxvSb4pjLqRgCAAZJA7ew6f35eq2
kB4567grL3TGhOUSoSFx3HuYxdbbu7aEhSqVo1eDpfOTognmXc3GFmhe1rWQU1U6rsPD68QoKkIm
IwZo4va0tItbky8DKvBYrz3aFF4MnQfDQINVDRS5yljWWAOTcWOw+3plKR3cXbPS/ekT3Lx3Yaqq
AoumkXCSCPwQqzngiPES/0oj0g/9ht1YFSlaR0D3GIrVXZQCIH62LmU2sP07VxuePlWRv6Dff+fA
SElNS54/J6P8x8CUSXQxjrjsvrIkDBxthwddsCwqHvD+CKw55xzQCIwHQVU0bkf8BTeKasg00Xee
vhXgJyRPhecSECtdQEhBoyHeYou4tCTmsmxPdEtl3bwIHECoudFEX40fUhCiA195NT3Oec6PDZaN
iHIL+gHirGkcUM3h/SZcH2eAic3jnKri/6B6PsGNMLU0YrTtw2zDQNAZkcplq8OcMn4MCr4DP2uN
0D6UoUrcrkIRLZ6E000pJZFyYqIdflt0Jj9h2sHRIRspi7cnRx1q1BOXcbxbNadZrOSRuHhsi+x7
Oqj0wu9VhKKucA96iu8j8SEYWL5ieZiiTVQQjhThGPkvOiwobcZQ/amboaoibTMy8dIJXniunq8B
1j6tyfggJNVahDLGi3F/qJqQH6HuhRZbJUiQJoG4zAjN8ULFW9+FNn9KLth8uKv6dJYp3xm0pQQO
5NtwtVy6YmfRYDIEDc8FOC06OfSNUEcuZfG0OWqjU/7iSWyh9D7d8ABCQHSl8UDZAgXY2+hIOa26
Ker3KvsW5oAsLLUT+vtuQAfsF3W3NMPmzxvw0vn6TLk9AZCioUgNGPUGpAfXUpC2n6msgXWb0kDL
VsFTWYRsbSZXTzymhIyUEDK0B4hPU6gWkHjiO64ph/JJLBv06pvS2a906MGByVXlV9Kdh8gld8WO
ubbveZSofohvwZYgSDeNTo6rFAA3T9r0EGIyhtkAOc8V61RwneEhFBokmo6tfJ6pc/1gmnKN7+rU
TaUhOD/bt77kTc8wFW4QJe3RBfXzNyw6bzd5zw5LWkEr9WJyA6Iv2+vMwWHBKRbtVPO0wMjq0NCJ
UfGM9g3pinyapA6UDxBdqmKQNGlaIG3CTEUgRKkN1I8YZxpVs2P8FU+mulVTWO62OGPiamgmyhfT
7RWLAyQJ7gBKB4R0uulq34mnhlbI70VdjSR899F7tI8o1M4hNHKiR7vaX6l2W3d8Q3dr9KDQ+n3j
D0SaGpqyl6ZKaW7BhUdpeTR6IOcFfXZ/pvA9N3lkq9c1jfOQWIpeDTZOwKYBK9Ey4JQ5TOqPcVJ/
jeHLsVtKyui5srvKzz8QFvm498gbgbfdUaARb0wbKFBkLt7PzhtkKUglwq2Xqi/5u4a5TWXuVrFc
O/aOPf1OB0R1dii23/r3Sq7g2LtQLnXrftsnfEYyh7e7R2HTxskTcLGOgMm6pzqU2aSa3TiPLvsP
ObYS2Yke+UQQzfE3ae6QYqkelvRQVuuwd0S+kOgnP4S5ceNX95uj3/4GG8qXmRHvTiG4RwIbZaWk
JC8LA6RJJoqcC0R0uDEDZdWkBg8hBz66VOM57CLTxm3SS6TsBLVssD2aQbspsAur3oJZEvtDdqlO
Ip70u8x8e6Z6DxRTBzIBMSlaZbiR5NhW2cRkp2SpSEmrgA+InL6pkZyADfj3p17qfoH7YO+W2Ueg
L4r3SLMBC0sjrSwGgNkoCBhKUtE7092ILEjRo2lDdZGujvR7SjOcZSya/LPmty7V/gg8u/WnJIoZ
BYIDpawVyGNxRSSgRYEXYBBcPxZlhee/2Y7utKBBbSUPQIomGa8AAmMrAaxTBTlsLqS+FUOpdPld
21RHrvgvbBxhLAWRmCBMoqk5njBTBCbQAvN+rY6xGTgG4hEJc9CmvkbIiTn+EwzLDomtwyzB8UBb
Et91JfOfc3X/tLUQa4PJsVNT9UJzGpKWuLXPOj5idZwwvNrXFNjQPEFO5pu/bNkyVQ/Pbt8hXcda
BRf41h+1A6eCu0QwsFjcaFOYMYDc3fFwdZt32uHk6hL/ZEPkcvbOmNQ9NX54xNMFKRg2xIwzr34J
c6j5rza9lPeup7xzc0v0dfEL+L3pegrfN9d4E+h/61/3tkiiT60DDsHcWIkDsXW8JUhFZzjs46t3
kF1kUXFQsFsmfMvTqEb8p86YRb0Kb43sFDF0D0bjorOgHc6wQ7sxybzYdJD6pcyDTfsQVwxzX4K2
lYiklWolKThrNdVcVrMwK0oyUzWCwTtGrHRK97LFsNXq9xu3qgR6xe9FmCssuoy4qSviX5x6vH28
dH749aAniNiw4gRgwiyGl2pNTGGet/UsSR/RNeSF6EhCv+/6C7PkntumzI1aL9Ute+OXMx6Tu6wR
b20DfvrWeXcxr72VVZ4VfEBAj1csY1aIbWZSxLi3QbjxMY2nqrRWir1X0Tw0RZCFT/OSjVQAeHNR
DhodTpV6tmJUt6je4bKLpb37em3c9N8vujQyneeOaONLzI/xxAfjOINCWfYcGSxvP5PrrdwncDrd
13GEUeoS7QACgrgNlsBPI3O4/cBVWEoyg8eWSgK+bUpgYNTqEK0vPXylyMVh10SdOONxS8wV7NaY
nF8g86O9ScUB5Q2Xqk3KBAo4gjalLOxEWb0HTEQBw0oHvcnGLvL8j7Yooc2nuiqD7D4p2D+HcI/c
GrkyIoMq/gGumHGykBlUIrSBRMB+yk966NBvKi9vjzVAnR6XTvkapeZJ/acXr0cjvThH6VEGmCW6
d3Ivuor8ghtyfl/0Ec800aLvNF1NVV907WxOLnJe22w7e0J6QZxInEMC403juaDoVLYaTIauHWIi
ynvR9o0YagSLltKkO49rp9hCr0dCjR/qlXCIrh1ORT8ryHogaiO0iJK1qMvuyYlqIzdadWhj8oxD
eIdxg/uFrCYpZj0qgDqk2Sl8Eg9WvqnMvlpYW4nGV4C2jsRytNerd1uOu3FBipJDDbTlwMm1TC1x
LV9B9ugmkHz5rPxaFAP1vNb58TYcNxZUx6b254AgxAxHmn/I0OtEtEsgxEXUukCsEaydrFNlCRlk
gsoOJVFcOkpHyVayY9t0455uVB6tw4AK2sKv86h4tMS8phtJanGpeEXigWxr83FRdznf6++zX854
t1Tr8vFvHz91rx3uTbRfzsVy9Qzgjsbhtf15tB6H+pXoa949kHZ5tN67Jv3rz/TvPHlJuTm5vt10
ofo5OLmNW3lIcPf8P6LOa0lxZgnCT6QIvLmVR0KAEGbghoBhMMJ78/TnS2n/OMu4nQEhqburq7Ky
stg5lpezc8Sfs68RyKHbcA+JMaH2dbqGMfU2SyAsOIYA1QVUWq+GuUutz9Xas8t8rFndQloINc4H
nBnM/tcs70S9KSJXR+VbAVQoJIFPdHewGx+d6+xjXcvWhjJzRF/JmnarRmuNWaWA/paU2oAXbpEE
G3iKc45e421yHK6M3mXRHJQH559SXOxdwkan2HvBiR9cxnuv0VmTf+5Vl9Ulv6tdrQf9e5EI4GNt
IkdSnDR7e+/6tyWbi1+7dRtr80A/IYI/3P2jVT5LkK0wbeDS/JaTw6qZ7Aeg3ygfrYooP73mlw7N
SXHRPvPKatdvYiAGO3+NO1ggGUBFLWqwpM56pTkJ5utgBpeKhChSC2eriodOhVDyDj+PbvnkPyut
7cdLa8H65D5Ah6jA2aPxY9V21q3k7AkmEUaiEcXLbCzXJfe8dXdPp060iNAVAdud7AyVQ1al/VoW
gG9n5rFhPVE3KNrNi1siHi2EtS1Sjygq2s+UBIDRLz96h09QuAxfnyBdtxuv1v4YVXfdzTEuHqN9
yapWW5VLu4Y0KDjXpl05jsts5Ad/M2vdau7s0rveHSTyylebCu/dHArKzxni4uqBntRPJVgb7QIe
ximstqqpuXH2AZXfjhGc3Itbb52J/079JwLAJ9q13fxaRIaHBbzr4GTYzeDuNQf79glGwr3diDcs
KXThCZoq8R2NmQMG4oFJaYbn7m14iS5IKKtV+Ynn6Agnp9wit9ci7KaUUhnsA0kIEBS8PRF2Umfn
XsapV4q/CAkBO+BabkOaDTgpXZC3yYz2BhQBY0YojxoV8C/u7skvBGpaU1CJfjqo/gIUoDjlp149
oRiA5Y/2TfLubVoXcN40ujLmNrTwp9lMyt1SZISVzm6xiU7j7+Qyrk7KE8OHaDD49tI2Ib7ziG7w
OzZ4Ny8XH6d3ID6pSZjb6r6Tov8cVw8oYprF/glK8fLwc/6YVaC5vfn+mBXQADaBItraZgH0h7Uc
f0D4TnaFbq2PNWLf6Gw9ewXCQUhzJOO39omeKrCkby7C3ASku+BLvv8WlLdIkdk0PW9/6lbxrkVz
Yt90L71Dz5iQHV3Pn3aa2nXILZflermBXNOw9v1nvxRhDgef+bl3mT+71/E63j2jfdGCu3jusptl
0r+Ij9VnJHpZ7e/f9agSfSffv1fSTO6DRuedmg3/PTfQLaDvhWUE1e5r3mzV3HKLtpf0wtjHZxsl
OTgcwTlazxGB3YVQrP7LiWVoRzCbXCGTIER3v7EYq7zbtt0oxGkT+xntjp1vMXmk8ebpnMvI0MVp
vX3EX6dY3gh3ZF+Cj7/tAs3TChVjiNbAzAIPUhpfiXy1Hsy7Hkkvh98P1I5THglIMSoZ5W6mKAae
TlM9UbrVRzGrvxI54OytklWc7QZ4yXLOJTGSN2i5+GLc65hq/byh0ZxS53vrsqA3eYiAK8IDKfKy
G2IDWuFCm6Y/pPX2rtZ3eHAProQDdu7Zo2sLfbxZcnQ6DCVCoiduYL0UgGUFHCMvDBgMyU9+aGoe
3MLdfI13D7M2rv/VAIfX1of4cWcapCzGWElg5xHSdXVmO+mMZe0P01VuE6HOzpbUh8/2vR40Sm6p
apcaNiAGyUjMNfmCj3OnkQqZQ+AcaDcUFhHJU2CwqqN4BEUCSszwi5ldpifrXEFH1LpDKocBuzOv
aL6+rZJh7ckrL3HXW01Q/YeNA4Y1pf9O4a++WK/Nd9O7l61izU+JnJfXl1UpOi946VTCUP86fnQb
wL5Fq1m1GlPW6wtRiJIJhxGWZW1+m5MXOwCmgXC/zSLRCJQIMDXDPGB4x0X0pWln9gmgYd26R+RU
buajuwWiLptGkqIpDV3xZFePbTYqZi3R5icoT06LTXCN9n6xYu5x1Ke4MmTjv+hMzD/0xEM5ooqA
xam7/SkQcAxPG7M+N/CWyf9VzMaiMH6/zAoW7b1s/KWDyyfbYF/mm6iIFn9wx8/4bfasaXNPn0AC
493RvMbfiu7ZSZduYoefBvbAuVFllDqNgvWYWex0v02OTB4ma156gb+TgLeT9TuR4lvM4lRqfJVR
c3ybvi7oM24/5qVgXi4OI7GJb2F5b905MpILa8SorTeBA6lU6pQZvaI5o+oOdA5Yl1ImPFpmoIRK
gCxeb+uEWm3ZKjPm/QbDx/28WvebfQMGRYOVjFanwCYxLtx8bFkzqsbb4at3a58718AgGQTfY7zv
fgf7CSqWMB5HZf/a/WKM2ofWtlXp7bzL0CgSK+1QZHlF5y7cvh/abHYOw8OwhOKw4R1axrDB3bLL
8ZOYb2n0t0NAMOf+dLfxc9Gcnju71hkCNV4meN7PtQuhC0zJ//RmP4cZGcFbe9tGx7lgFSm9HRCD
bRrMCFoRH9aWwRoiR4rENcSsAfPy2Da6DUZbYon4uqMKMSWA9PT2tq7LNcEuLWWHT4qBi9ataL0K
5pemDd452AfvaItge7l1dcO7S7VK+41xPAAdJEgBQ7iEuDzaeWfnRpVQUPktdGeDR2pXXiicm4Bg
7MKE5tPteDc+QeuzXYRB+695ZXQnOcCVFswBDOse4HwbYggkEArhINcMC61iXJhc91Hl1n2OH6xG
iBvmCx0qJNnbxVYRwGPA/J1FglNR7X+M0+n+b7uSTDuO9wk5jssfWsQQehujI14kmAPYA27gk6aG
ZTFrKmuTtbmPcK0O6F1OccTwrtJBKebv56r1Bni+QgF5t7cxwu8s8qNVP7BkYBeee4fpV4r4p2Gd
JoEcvTGnBpIFG98/Jn1StjPzgArOxrpC4EAFsAh70d0y9bzDzj6e/cewAH28HNYvTlp26jWvUI1x
Z46D68Zb11zEb7jSkoc70/6+rH10vGAWWeFN/4iLnw6OeHxsymG583DPVKdD2ydLgXIXxfJ0YPMq
9jlMx2zQxh8Tubcff9dmtfPtf5ZwHXw4fosy0ykkaJ69LNbdufvszgIQxFYJ6u+ZzaJlJORoW5fo
4ENDBC5BM8dwalcXTsq6PyPkfTP+Hxv/es2qiu6DU+cVVCJEmGmUsqeRrDEuhs/xbFmZQCir9UpA
6kzJxfoCK9Ez/p5j6FRv5s97iaW+w4FAKXJ+38IfLrA/IUUMtp7IqnUuNysNyk7qrLv7KPVOISKb
dnWAD0Rt1L5FUqRF96/eaUgbF6Cmb/cQplGztQmOwT5eJ0brEbKjBZDQrHSYItb5CjfR290MaA4/
KJsnP4Va++rUw2PC8kdUiIofWtOWOk0cgVdY8e+dc/yFx3vBphoujnup8+1CU2kbLuTzzhWKf3c/
LEPXLEGxF49AAV/JY+8M2BOdiju8/l29Tbj3my0YrOGBzdiDO906dIzfCpe7OvZwC5NqG2S42mYl
kJOjrhb24d2t2t8JV+CcvWNUxPugZTLQ8ikot4URkxYiHST+ApsTqbQn74zfydgRdHcYweA0RP17
fIbgAtiKDvu2XQ7oFdEygtS/QiY1OluK9y7kPmkjAa/EOfCEV/sen+Nn59L7submdJ/Yh41es/MN
196l/ZzPNnYFEPt3y1YXfwM4xr0q4kZMqMlluP3b7UDzn2Gtt46K8IsPTczjzJ216xwAfXSWTvHO
xkaXkXvv3b6hwVfxkEW0P/4mQnUyLk3Rm46vLv7qzw64ldY1ZJLlUzcxvhQadymB7K6DWauG5GE1
vHd34XkJA2BUbMP1bD/t8qA0rcRqd5m2Gs7Lb/TLULdrnhilJM2ZzvMdYiSf6OtDoabKvhzvR0Wv
OTyihrOo96vYZLYHo/8eQxSNtwzGZql+YwTY1d83JRB1yqJfVLpQMB1VJsa86rBZ9GsTKLnUWCOS
AmEWwOI7eMOd8Nl5gSegoD2p+i4hOYtKavHntbqw247YzdZYsoc5m5d7jc6swy7/CI3BMUrfFjEt
IqUMeZPLvADWlN1juxI1B9UBarQtai5CykDJwUBbdwt9AppoH1/cilu2Su2SLz062iOHbypSXn0E
aV3ixaDSKfgNt8pEaAYsLHKK5e4lRIUk2MT76BAe27Oo0dl266n5nMAg6RWiw5Qr+wwPcXFcpoUW
P9BNLiLLExx9KJMtUdQbkDrZWoaUrZJnQEkMAQt/HV3HFFVRow/kcoSY1Fii54E8POB9D7Iw5Asq
xeEkQH+leQH+Gt7h8LXgvSHdj2rxlqREYdSgaojSlFOsIWeyTpW/5JTU2067eHQZ4j9cF2zWP/W4
Hje6BlTOSrKluqvK/Jy5Ve8L3eONZvc+xLn0txhNClu7zH/qGA40WjKQ+8KbpOGdr27tFWSQ678g
B06R8rhK3KC2Amqwe6TcjaymW3MubIwMYSM+jGi7Bym92k1bm9Yn46Ko5nZHRoe8PbgapQOAjFjn
FOErAkJAVBpQD2stg9pV0mE1u+p8IbZUoH80+Ep5n1U9OQ34HIRM1KPiY5BHmZ6oKwDmAtBaN2w1
GXlKgve2gtCFj3VY3F9WzdnTwGyPffr4NxC7oo85gunWiC8OPeKjV2D41cRILiPqV+he8w0/vePi
ANP1PKhFN5pckOXb2bc/fCUSbeUOBQZOs4Mfdfm7JixAehU3U+v2sDHh6WQ/Kc3Tn3NCZnFtPqZ8
Kftc1JGE2zhdFHq19j0oJMfVp9sYFHp32iV45Y78pXrcpO0ELSsS+U1EZ9/FvkGPNgTZzBL1nLAJ
/Cac6NucihhcxU+8RyaVIAX5cQwPyd7ui5TC2TrAOklbV4OzDkpkFBHEwt7a948NYf7mXyiJAhhI
7fsD3ijBAt5UtY6czqCBihHbE1AphtdLOy97DYCGG8EdndyO1oE8FVX3D7pMocKXgR5sZ5ykCsOK
AE6tIrd9AnkGd+dqVaMj2s2DK0KajNb0nBzhwj97r/ksriflq1/+IWZU5nFH8oh287TgwTkmj04I
xmmUzcvPHVPb38+b1outid0Zjyy1n0Vni0OOu1qgJKVV/NpVliBx0d28EHkltC1Thi9kfdy7aRkH
7RLdx2dSzePqmERYfUzas8sL6iEAxfQx3fVpRZu8smbBkFG99bg++cTrDikj+M2813dMqpV1zvuU
Jp8f7mCR8oBT60GpRcM1AtqM2idK0pxjZ9Opdb9BEb40Lja+8xaUCkbLVA5Y59Xjpd/gTkeAa7fR
Knu17qz9DM4h861dcj/uNqJ8ovOK1vRTmrnP8ORVwzNcpm3rQqP27fDIhEAqgX42tEajvCBU9z9o
Qi3iGKuS3OxC+0nxx4aMu1P1Lr93XAbDu1Xsz9qvTd4s1ob5gI2BrAfcK2X7sBlPwjtMQNX7tDed
yhK7cfvbrceb5hSX7AbkRWrjF2bodLvCEwMwDy/T0/QzPS+rZeuNKDghNjWaD/PDiqx2DMr6oA/Q
rwL+epNSRw+U9Hm1ayilQG0DD6G7JUna1lWWv/x7/QVrMOSAXqrehiAb0K97H+4x6rsF7riLp17+
TXuPmDuzOn2kWvhtPYbvxTtssAKYM/iTRErjA+2dtl4BzV+UGOrs88XOZv74+fR2QzHOGQ12HGbh
4a/BVnmb3MN1TFa0R28dQgKmrrNpdSUy0lfN62CB9kUYUjIQCwuAPk8tAMk6KsvzToTThTh6RZ8O
WoNR0yZVt4x5lsoQJL6GkoIoCtQfoIi4FPBAt/bFQrUxA/IsZFpEhZcSxoBcYvbcqXRpVRwOOgSP
ErLnANqoUggn045GFO9Q7CCtUpQ+JS4IEwXdDua/q0Qjdcr8y8uO41jvLskMLkcETV0RzGcSqBJ0
iJcUp4+4mhMqQJQhq9ZAklgHxEDiOBmSoEJPVRXyK56Z6YzwSlGTlaHM9IGorEdCBSk2joKohHKt
onzqpNi6+Kr3BAfgoWaqEhBCZYCT4CPjw0pXtWn1xfXhD61uxIGmEUchWaZXvTmf8G5LfPjAW3HX
cNPRFoFd2l3Q6vMHIg7NIUgC87ZkmyjUpvRjkNGvyYVCI9JNaeqqyRwveGJrhJTxhYHlxgrkQUi8
9cdZ8PppBElTlAw0UOEhcYdb7Vp34rQnqkP/o/RcwAxJt6y1BG10SMnxB4i5NsdVAi2/xQvQNFIL
aoabFYvzznnGmjLxgHfPbrn+rgytyGT5I79X/f7fb/8vG9TFX6+X148NUGboqaIcXUdkkEjMZprI
j0j13m9aFSqJSd1+B5Y1OncVOtNxq9v0QZSsfXueMIrJBNYjgsTk+5RQ/CO9OukkQYI/FBfMTtPT
5YmrTUe+4GOihu/1RLBGgqfstbfWuAe/mPJX1ZmXsGmkFv9jZs6yQg5NRjFOyqESdPmjCudKPcMl
eyMRLolBiMmY85NEMGI2Mq/FpB/kqgALDeZ0EU3VHF090ODOig1EQNCfKm1zRAZBYoY4AIQ60HKj
pZ8E5ENnZiL532W2znamHwhRI03qL2uO4f6b6kx2psXGojcmq1SA3g+zQo9p1vWECiHInDRwGkrw
QYLCMUKiS1LxPFNDJpodZA/lsosmQw0hzKsz4PxRDw7OLMpVSwecr2hwfCzy2cjF8V/WuqYXz5Tx
kB2gRInjh8w6eriHWpEMMfoalO0jdqS18PdvWJV67tG9+2IDMzD/NAMojoW8IMpuX5Ik3u+bXPzD
Bq7jV0BAKC/oIHqqpprYEVyDUvqQkqweTNKPPdPUViKaRDd34JU9wCgD+Pv85Wu1x5mWpSdqqji7
iAPovDwHcr+6ZmryzOdzRF6ShFvG5YxyHUicGOoqzz69CT1pCpc7TafSeoM4tK4hriufpFUA1WHZ
iiaVFRMSDInaJOKpGpefUNa7DOH5OkRK0PhxT6DVFKWiTumlMsXnBlb4TKQBpWYXSM3xCgE9Y6OG
RcA00eakfqckrpR4pGK8seqUZaoFFR5JRxQmeKSEjDm5VLS2nOC2uDFWYqLRkEgDDG1yAXERIwZm
BUECVZTMMmpYWaEIovT7mDCeAFsUNwm4RmQKDqMjM8aa1qgtLaBNYbZQ+cGSTQdMJ0ypJhH/fbvo
LQ1aCGSK7AJYx4yn6W0kRdKsiGChdxNhT2UlOupisaAAbfDnoebAeqWBoYmlYrXLNExedmfcHrOM
pQqiwlZ+fXWMqYQ3xuWgGEA/4FXtsTMP2h1kOP4Qg2HYISN3GNQgGdIIb8Z0oEumHUCrmH9sMOqi
U3PVxLVjOZO383Yo8pgXbOYM8Btcj7fVjAipHbNEd/bWM3gGMwpuK/a3X8G5v7n6WrHRg6vZ+3Gx
v/Wu/jX84vi1asvaskj0wuxAGSwUKQ7unNPs43MzTzxcVokvHrzjFq6F2LybLoDiBZXWDbVg3/F2
CksZEe490wAGlUv0ycQoAQogGqy6auYIkUdxLP3Doo+EA4wq5aOQ+AQtP8UnZtCbdmVQBowxLfOY
OEgV/EnyQAYNx5Gq1gJ9wPKSUKXutyEkN3hX4l5JukAJ/TK5eBGfLmSlUfrEb9v6tEYdzEYnkjgD
wjzws8lxklMBRK6DkMtwqj1Urs0P9x8+JPg4ZKKI/T1uULznlw7mzV/xYxxqjkiLqYUqSh+fuQaV
pfci6ulhrc/jnVeZqNMcy25Smeh/+qp1dw+lOomzdx1vh9shJJC+upxUsF/8WOvhI22H1/HT51c7
YkNyXA08q427G6qmBtlq/lfLeNQcyAHnrE3w4gW/urPWnSYerd2Q/9UpAM+o5GfWtXCVP7BBQs0j
T8DBzRZ9QyLBnjejpoJX9ysUY453fwQOvA8WAMlLftIE+G/XafRqL45GvO3Xesi2jZv9jXxAA0Up
o0MAwSl19D6cdI+Tw0dM+d1u2CRKIRZqYHFQNkS5841hbA2Qp0G4d9yu4NizSW5GzYhVIlOn/lHa
Nfn3xz0iB+LfF7shN8k/ZFUAkvTXwaQyLbEUbEAfJ+Iva2HPdJ1RPw0MmVH1D3+HP9BrMW3eSCJn
GwKunEpHRKjPvcITHg5/cbKdyfn7g+UjF+5gtRDBQcrF5A03IO/qCc/N5Sp1E3RqM772DTGx5T1S
gpNtP7CrT+icn9gH8D0ROOJ/lEvozXJHjdlDtUTWKYKz4DvF4Vim01SuqpgrB7RDtVsdXcyUCNsS
5yaq4RucIIJ3llfux0iO7NDp4sHhtJwdCfjhPZmt7nTBj3K1WoMBlppwEXFGXiNIYIEu2wniGAdE
vRCi/QDxd/kOGFmxaLVNpi6EqsEUOp8+Mg8ts7iLbmtG3fNt9axszQPd4JKtfY62Lj0lkGKyJcgE
vni2dt08A1cYb7vH6HM3j8KR1670x9O/JsrD+UOJuZv/Ip9o2CvlCT8mQK13tvSpxw7ew9bd8jK9
QE98UQqdWvXB+p7lIlNS67lzoaJlBRVvde5gCa+edoMianHG96BOhq/Pkremog+0i0y2c3KWM5SI
RHPfU8vwstSY5/gD0EwDEGr+EE4/hPeU91FrjRK47IXusfrkjwQYhlvsbccGUEwdffUqn6p3Vv5S
zk55YLjVQc2pObvxh5h/2cjSmRvSmWeeOJu/exRaZbXWil/udoQUMVpiOnKTrCc7u3ws+Ug8kruV
3JLUHCJRghNQdGDVlRBoSix5nKv45+n6ZCxNAg28mjouW/QTjYje+N2K/ENWOCnL1VWlNo6x9jjx
9fXAjct6QOMuU1NljpTipbMHe6OEveQH1kiOQ+Xk9upQyMuKvS7pUVKalmqz6MUK/rztS9JYlVp6
0MmHyitqCfguaj7cCJfmYUfEL5pgWg+n/CvWJj58kJ8LIGodxtBuLmUy9dHZzt/uGUnJczsDuoBh
UGjoIjFJsRhEgzdXrUZC5S5smad7cZR7LtA1SBlkSeWrGl59qUZKWWv2HK14NewMk5h0oq37iveJ
E55sTGslKb+NOe8kydnijuq+r5ZSNI/h0nDVBHzLeJXg7bc7TvAyVcSKJpy8y9hfjQhb+YUUwOVU
Tol8iFh9iZqipzyVG75Y8G0xHRxpn4OqGJGkQktoUbppqnnQbC13PwFUFHpBX5luBe/q7pmR38Rw
9/gDNKYCaOrTt2HM5Bw30AGgHtUvTvT1sGC/Sr3Uo4iPeUQmPc/RyydnSLkferys8GrHzBoJ3Wm6
8pU8W4MnNDSxrWO5MyMr+j3MKZlzDvbVWqN+VbSgojkf+2xeWsf+c76eVFyoTcsGJQettVVmUtLf
jLZV+jozjUC/0e9YPzzWHCR/SPqx5BdkJajKG87Vw4V8jnm1rD0pC/5Iz1e97OTqhcx13nnGT9ia
RD5yweXLfF6yh3cv4HVmw5XCLFkalobe/e3drSNxxd3Dg+Ux1Jf5vOgU7EkzKNjDf25T0xPPdRLM
h8N9oNPR03N/CheXP105mM4EkWxmCFJtQ3I4ehKlaRlvIGMzsMI2uoQanthkCKTNSUltlkM9Rx97
gke3s3k9y5V1zHpeaU1jKs9WyT/z6v9igKVqnX9GiL4QiO/boA+klORx5I90IIkFdCXVQGVURvE5
Xvlx3LSXI2YoLxEX+GckNoXaSWruww+VKbo4Iz9Bw0yeoii4p5Y4uCvAB+wNYCZeEBnKoE7TPb0V
MxitTwhGP3GS4IsWLa7uZUu3jB8f9qTDhbA4kK+MwBDeNh/MedT9ADpYOUmClmeHRpcjHV/NjGho
g6xEFpxPp2VX9ULwwJxvu0RZWUZqRYYtj1lzfiR6Aqo8A1ViP6JIGIhdm1+u9KDw4Z5IyUDUb/FI
cua69HPOtGR7UlZViStxFUz8MDISfcWS/FRJN27prUbl+dWv3PoGPRhrh9VuVDiGa6BzfItT7wxY
lpba1bVTo++x4TbX/dMxPKzSEg1zwcUr/dm7CyXgtLdHZSQsxB/AGe0+IRpBTiFBqPRdqdOg9Vfd
ZnPqGW01Oai2suLxSFZIjBrtaC9zzTo0ekyBxUfS/1eL24rY9Yk9pmGN3j3IOIzgpqV1GiPZHy+R
pGX7s8MlvUWXMWuCLgt+vEwxbGwYBiIhfF/GdTuOV0v+nzAcIsucLVQUUyuMV1ZBb6XAOwWTCIgx
Enba+MuWQvF4wNhavtbCcBgMh8z0rzPXUp+nJijVDquZHGxiFMxoZ1JyE+nV/qCAHfsowyRLKWGX
zSWZTczKEsNbbd38pYLcPVaVJbw6eprwywchbyyHYO0um1QAs/3TSOgGSELaiJtFXyGaDvGK2KAu
eZVxkJxa50X+fTmDLSfbx8aF+veyaXMopmogkAVNex+2996ihp9z0lQc+lww57+ziZnfGJfO0Qm4
nI5gtxX6fhaheJIAvmUnj6onkh2sRu2NWiDsitqZw9ESBtKDBbVklQl4/GiTZGKzGmncJfRiOQo1
0wHStDH9W4yGa4RGeAGWH2/YNjuG+5w0SK9QZtAmsUsqOxTBLCy3Nh4KPVhpjkehNOwVPk4LiIH9
ag8no1UDwGgBft7CCqeH7NAtfIRNssx8RewMsZF0uKcQeA39ycC7+uNm++eh+i/J4mzIZF+tS/eK
YyVTixo2QoTch2ESsHDF0jpAPKyEx+AZSSx7SAdC7B6chGnJPGPYZG+h3zFX4De4srayhxiJmvk7
7gGMUKjoTQJ4/cgZ8KwzNlmmsU1ku+IeroJERlrV3fGqja5RJ5jjtSSYorIZcxMLSHWvwHWXy8z3
wfljKhot+TGympLKFImLRI7s/8HWxqEL0elwUhSWF7LPS+/eKQDVq9wCW03uDVSR+oJOG4AFecsH
Eso9lKew2EEg/YQj3tSQzaiDP9DBsUIXfkX6UruHv0ows6tlu82ESTg5mifQ2SQKlz4vbY8n7Q7u
2IrFKcRxJADh5ydmrnX4lyRVtL3khuKTqbcCYMXWwa3GQZhO6fEyzRVK+4MBBabEnULofh5SNYU1
5HBbQsBfWqssZXQppAiYugVzeLWyfY030e9ZhrzqB2LdKmZO4oHQREQ0O9SJ5Y8AlxA4TBeqGgT6
xRb4kCQZ39Xo5+FgoLcdOVx3GyOduSxAKGA4OIyDDPGQdD+MKnfBkaheBHTFXRU6ncM195a+N4Fh
QFWEuOmBAMAPKzNzLRl6Og5TlatzE6YonCUDZyo4f3qNYo+8U4TeIXdM9WS9xYKzIUxRXXAmGAy6
M0UGGieKbDsLUH5NITb8s12YSi3pajf9a+axSx9JHZB2JxZZBatc7DWcUr+Byy7D9PArhK2dPepK
dKOhcw1bMyENywPinTNMqFwBlnkDTE9Uaz/G+ZMzgmYg60D3/Z+DHgTzt9P0eDZeOeMzz0peJlSx
9PqpnU2PzNPMJ/HGBPpJAO+w4HHAtAuojtEyyDRspafHgO8QPpXx0ZbPpo91WWmIdWNIcwBejohe
NNYRGAahY9fQHxUDZSYrc/il2SsQltHnY3CzCOfAugaiiE5xD5iuDP6UTVziTnj+o9GyyGYj66ap
rMnAXOYIdZdZIWdf7w9rNaMfZy+hXZdZbI1qCDewC07OhEF7C2MsUHc414JJUOrdckOx5fBVMy5p
pS9tKc6ffUrcUoSBVXX2s2SN6yUreefYlaxEH6XU9m8LzIIPqnpA1o9U9F9siHOU7GvtkhNlTPSY
4BvK/7zywOGCGG5S4ojJR3Io27wYMufknty7d/fSoBTewX9CGINdPDv40Hps4Y9WGuah4r8A8CiE
gL5IKtTUBrvauamz55E6Fb/4V/Er/sEm9c1s4ZQ5hCJhEX1ONu/DbxHDs67Rzj50ZXLxppk+TZzj
GadZxiXmRCFi42d3r5HMG5/RER2DLf4B3NXx2n5giD28eQg8L5+WWx59W+BnSwdsxjRuWOr8dm4T
80p0u/RBFkURWMMTrqVUE4goSISYfpXJWtATusVj+beZgMJ/Ck9bVrgEKdXW4YJcADJFlPGr2QmC
FVTR6gHbMYNThGWwvT7pQKs4TsUjqo6jrkRcER6qBcrLhjAb1AaB+1LvQu02VXeqvFMj3LRt+FBP
FLe/mFB5M/cvlWmIuqDQrdLXIrX0kEYGkuwsjF5z+Xsq93nbukIVoyPCx2yFV07IbtC5s6TIMaAn
tNrr4AE3hnf30z/BaZd4vYyOSgSl+7uhEEqdEQawTegUXu/CpGZWUxUYF3ig1AUTDUCg8K8X7a4O
KUzhlwEJng7BodHWo9HJN2A1vEoZ+XeUOvcoja983qOSn8+0q3ePdt0Su1a3FN7keRXC43A/rOFP
jI3Ja4y+pbdOtm4hLIQpvFkYZOgRPsJ9ZLS2sJrF1QdT4RlNFtgDIoh6/n3RG1Fpka4H8TLUtmQe
lXWQV6yYexar1ckCVQXB7bsMkFdtv0qQqBvsC9DWnRAUr2Mo6yJ7kVeUq9OgAtMnsYXuprxSoAtr
tbbjH4FDdMTBpGCdp8D1uYE4tn4+dKnJ9xwa36g0nsL4OcWrmodYebJAQuMMcinSDdpZSp0oG6Gy
fLFbNGkXWRZAcuvYeW1B+Xnlxe2SLpD4wj+pXFoZCC5TAKGYQLtHbqhSmHCGfwWhKeA94BAvl2fb
8CF4oWHwYcKjh0uyQTCwsP1Mu1qH5SEYjEQpKikqG+cLao0kcSRP0gPZ934P1o7EXKVXd7be1hMt
SOod64AekFmlcX0huQM6ViDbcqOkT0JnFZg4mtv7Xr5QVJOhJJ7gcQmuqFRNxbsq29+GCo00iv8+
JXwkJUJAPOrzOCaCH/FpeKLyoxxKK5ZqNZ5RpARYpdWF4NgWlIBUKMDXhv9rHHOoQbBT2kbnwbus
SvD8UnZIRRUzTM4a0r+2wA/xMyrsTTbQKwurhsCOYDrx6Y8eYUsm4f2jqlnlDKErsddodAro6eg7
tDHEA6RFkYMnuBZ5Jb90Cep7CxCuWLaae+s5YZDxixh59G0O3Aq8DhSnEbuW2sGiEWhCyhhkbRpg
D1CSxpaEa6IeVTnsqi5lTMQc41zwagZTRcv5QOY5OYFf3Z9pqMQf/j0MgVE2S9kalduFDc/gZqnX
X0YcpZZGmx8o5SQFJytZF/YrAJrB5vnCsgF5STht4aYVUb7Q6WoxKqWg25EvCAXWQGGukWw7EnuV
GdJiy3txD8jVaq7pWLR9YRFvurSSXSjHq44dTItsUSsM5mKyhfsZqTqvtipRLJ2JvcGkVg5X5oBt
4DD/ukW0l/RYd47tWnzD/slLyuGAmgMplRDjDVzPFoLr4+6Ha/dBtdjDnxFW6SFpyQzoBBdS01PU
P/AO1REQdV8Gu2BJBOCN4ouMDS5mhhsoDmIawerbKMhUCAmgxs+gHsR88tPkoegmUBCOnZYeBYZk
kbkmWQ3LjcyfZsx/vswPEHWfwr0sw0gGDyYjMiYkFbMlKl1yYe0C+bU6SUnwYIyA5EXo0JjjaJME
xPsuu5ilzOVh3BHyxxUGtiBGXcb4+QKRstAYGoaiVQV6DzlF+CVyqTQLZYaabB+S4sinN86phrJo
dn9AI3GbmFO4THq6rpF1jBRpDXEsvYAZqYz4YsHJ+4ORH8qE0W4v+z1AYZPME9CqlEXy2UNfGt4t
z+FrXmlBaXb9/zdUQlqoNOfZ/Qb5cdpC8eBmc8+JbcoWiNe8YOPG4hpNbm39ULZIJb+64Hplwj8i
fgAkhbtCUvT2iLC4Ol8BNVzMiCBE5Ti6G9mVsc4GuZdeCgRQZS1z5DSqQGhv+aBAeH1Eww+0/rS4
1ThHsCdF9E0EI6gowTpIhUQXc+4Z2RG0XBQcwJyVWyohmnyyQO3C75SULVEGQYj2CAmpbcNLv0hY
ImhI2uZ1n/UuQZAFfcN0tOhHs4uo5Mary67uHY4wyV4yJmRIoHgo56FfU/3SZY9zZtTCqRuBmihX
YH3tW49VIZhFShDAP9dzOCmwl5AfkAdmi9X348nkQ6sEQTP/RadW3Y0dsyiOC5BRtgSSWxe8R2FG
ZmSF/gieVyFVuAKxwO2Vf8hg4Ckn2uF0Xpp4L4v7KPyagN76kC4RdgQzn1c+wIT2eIuqD5W/qN9p
7tKGkwekc35KVgTN4y3PQ4ahzBHDGKBK+ZYH3WPzYyq8zjMu+lrw88QB1t7N0YRHBsvQ5oaYjihE
lIN8lmmm6Wh0bBgtOXQ270kaaCYj1Zjdb61VZozS83kKTHmuxQKsUYtSSyo3bopVFIco8I2IZYiE
ZbCq0m5QzKmF9XXJymthaS5MiXnUWAonbq+mPWj9eJfMi1B+j0ojC6aLumYx1rB9skRdlvUT5YwP
GQfxzBbYf+0A+UOdVT1v/LXGXta9gWcNutkRulPR0TQTic+YXbg9OncZcPEg5UNlztB/S0PboBxW
gZS5SZOQhcSVbtkKllicfPYmZ/JFcoa0Jl1N80+jn2uWS6tcLWLwjJC7Rj8Dh1zMHnaCSF+LvIOW
rBwi9Cmy99dJyV7q4uW0ZCQ46T9xisoZ/rt72F0Wpmb6heoF+sDE+Q0X/06juwSE06QymLzJ0WwP
NbMEgAnmyEJRXVST2yN3Lk+wdkFuoX1kg62NUW8tG60LzLe57FJp+aUuwVBMtOcpXUsiVTgIo5i/
QKnMrNsjpp1rh14wQEALg6lL7Gqv1Z0EQUE/167+XNjz1JpKDaqEZeu6BMspZP66gHS6QqrT5Ono
+iCrstrlPYuKd4M3knvAQp1183S2fJe9xi6rdj33g2vEaxThCmZ+IyA4iypoWZKT6xJFRDcSUIqK
QPDZNuLlSvCigt4PKHjeJQdrGgpe2DhCC4HMaR4IYQNAmMXss7ap0nBX8dZN4DFy/4E3X+BPq5Uc
WO1PRItZZkQOWrZRMUoarL21yZrpKrkqayP7otCI3GYrs1KOunRRQNzX/NX4fdS5iIB/xDssNcp5
lK5GNDnGJrCCgyXr7pZAlBp4WR5ZnMxm8MezR2IEy6XomixJILwJQ9CwDBckD6OVAncDSIOYMWMW
jJzuJvWPtuFuvI2HUeFJlFw6y4231C3CJJATWyhPqcVIrMqUKJros2nbl/Xg//SrHF/FyBJFoA++
AsFTVMh8DtJdRByCX5x3uAxMO9GxcLGZiHRcU2dmmHpgk8IIOlf4NHTE5J3kMfxH29Lce4f6ytah
rY7pgGXB4dYbyafQsZi22enJHmHFhHpNYZyiYjL2juZkMqZ7jJ6gV+nJ6nInfy4/F0RmeT/9TU2n
ZRvJB4IF5kzOPjo4MCN4PZIBIaseCcCU9vLQIP6o0T3BMEDrCKqARP/6EojV63B4pPQsngdxASfN
yTOBYW8+3ZfF7dUt1PrjhFh9WnRGRsIsterOt098j77JG7Iab5G1WdUpSz5ZYRktExDMK0MFo6wC
bS1VChiEbwri4Jpk0VF2abpAukxDbFhoDUn8mX4J1AlRPNL7sOYkAQzS9G8P4bvAUSoayAtrxlJg
mqTo4f235+X73jmjDLA+7AZ5dJUaawkzrXbASHrU+jlKok3tMSYrRkIhMpY3XzMNUiKXL/9cbo12
Ffm5xiDfVbUTs7qUKQG5y2AkOFrjDuRM6YYeWWCQBDy4Bn65RUZDmf4MewGD6SgxIShLydQy3svn
f0SdV5PiwLKEf5Ei5JB5lUF4Bgb/ogAGEBJGXki//nzNnnNvsDuxZgySuruqsrIyv5YneMkTDf79
Bq+YiJQtItVDlhFYlaETwZJj6oHsHjkVzmVxm8RpLsRPxE0TKSWm5KAo/8o9bSwC2fek9IVVq4QH
OBNRDGvx0b8d3uvY4qkKko2g8Yj//j8WUY9bNYZO9CMtobAIWtdU5MklNa2gM4rahvUv1qpYqd81
LwJX9w0uxjfkiMpaTJIIQ5cQjtTzKILwP31lcWXmWBD9hC6ZkKMWM2jE6yPSgFjhYWDH35Ahoaff
fJkBNQWFyKSab1f6WzB8Ew2BbwnfcCTiAQoFVBjRABfVq5hrEeaSzE9xtos+JWLSZLvkGEDou/H1
mxeJDKsvKhrxG5iEJ/0NZKC6Sb8lA+NkJLcR55f4LfIk0WwKqVlEvkQIdLGBIBxqq4zxNvHQDC4N
uUzK9wwJMHYhG05sC1HmwyriBUUJw+B6LNyR/+1oYc0movg//pTFRoHT7wtGJlJ0zE4Kqtx9VI9t
X4zc6GwjUcKIbfldFVS6qp/+9FDUFNtFJKP/XkCtrrpMvc+cyR9upKjFHj/UY1dBtGiA/ERGIfQa
Re7cjipeyvA5lg+ign8zoyWwN4F9/AMHOwA/UXOJZSrSGLbsFot4ZirFukSWk2MgjjgK/0l23mAz
VWuxDGH+fROVzyAc3i/19zaIW/G/E0FQZA1axg3SUxXiqEK+UnSGBFtW/BZq1dlQWNqJFxhgv3ZT
bobp5l/GZNWP4YSJKapw3gk1qvODsuXf5263Z0SxhoAvqIhyD5lCHjLTdWHyj9cHEqtQFC1Q3RNa
buiJcqsVBQC0G69OIvL9w9dJTTNKK6Q/p4zY4VYiPR3mGxDXhyf34XQV3k4F5ytDRzzuiEfIaCsE
y8Kzg4gBtg+zKJ/AGBiDl9+AQn+4PrSsyDL/vdh9Q5VRamP4/8bVb4QCu69coHCqKqZvKpCRdhLa
2P/eLEM1CMt9iAkN5EiYWsLHCqeTQbYQzh6mEGjKULpvptUHi8Y3k5c2O4+0LnPRHP4ntd6yTN7f
Al4gOqJXKhhMJWCtSovnHwpUk9H0+qBfAlISwFKJ8qvowYvzh1efck2EpYR7IzCm9/pOnsaKjzx0
E78O1SKWffEJdoQ41oQBlg32K7SgYJeJ+fOGyxAcza9InjnujXWmiYUFFSP9dAWvjPamtRjwZTSJ
eWrjmO/rvzvh7E9GLfca/UV7kVILK+hi9l7mq3SVi7Fy5GP4yMBqhfAuDXhqfpSPaFWTIaA/zBDt
9QHbE0SR5h+K/8Sw0Hkazg288e4igv/6/krp5IQO/6Vf1StfVUf+J/JQLQrl6S0ZNsxFghgTMLkP
yzdThWKukL+If/3+AmyBmFRS/IFJPBxEcbS5ziyewRgjXMFVSBgTcSFHXwU1gggzSNV50YpAdgF6
wr8XWDi5IZWmwNHESwCSZbE3jU3LKD+7x3BCtEx29a7c3Te3Y7frnfPIS46fyk1QhM3c+vuHDEKe
5f77WGuuTN1lO933VxgPJMVREclpHVtx6nN9fl7rc+Koi6rn3NBOEcPLCk+8dTTy9Er8gSH08FJA
WWX2C1cXJtD3Cq/3KTtZs96PTdIaMjDajKUhUhzjaPSvfSK6Hzk9WfG6uUZf9fR++OXTKF9KELNn
gejX9jaqIzop+UL0SUzS/L7mMx3MSxABmcilrpQ8AU291mEsTmxIAi/XHhYnEXIpQkVq0DrCwF6k
sEDjdGgkDyIC/ya6xTRDSQMW4gGISAAxQPC2Hi4lAJxeGk4AGxvoUKJsF/XAQZQzT0f0AW4I6FDw
//e0EGcGs9do8wqunujPifAnqi6BKgjIGbnvmQBPxHr9L/d8R84lIDPxncVTPZGLiQRYdoXDXoN8
6j9QiWB2GI/fA5Cjwyly52mfulagaqJqBNXzCHHMKbM6SlCT62im+dD/YS190SqRZ4uKRhQeH5Ko
f9bmQm1VAI278WIjfrbAnshaxQtknXNvhQIoKpBCjk0YAolN/4+WDzhLDRShzSbCgoAzRfYiilgB
RJGkUCshLsgFM/+5Em/SCiixSK/Ez/mX4gsk2KAWI4AdUQsdCdRHXKv4DNF7EPPj/0q4f+/NQtHr
27IQuBZv6FsdizYNcysgLC/AF2ZgiWyiyONGCtDnn0KpCHvi4TCZztgwgtQgFKLIPn0JwmTFAoYT
T9HkBolGMNBNJm6CgB8Ey+lfNBCfI4Bs0Vr6H51IFHzPWf9w4GAFYqB6FgdtMgaBFOMm4gsZJUBO
9l/dIVInUAVSqSUnfrA830WrwPJ+zjaDH8F+QkbfBXCeJ8FwCS7xhHhM3fGdGRDsg9rHHZ0ZXCUI
B9+sGoV2MbAmzBT+gZ8CAP4HHCi8TbIzUDo09FlH4ikIWH11EiRhUhaOdN3dNeBOecD1otg/FMvy
JApzYf8oIFQNvWKRzoFQbCiBGdgX9/1f0ioevshCYw8KNt2ZM4C44Gd/OW6sPRGMRfewF5S+Pv8Q
5Kl4volz6ae8qn7u0zHf7kWOKdR3wdFhjm1Fy1ZMKTDUn6MU3zAMI1hHgifSYSchz2thKjFHr90V
ALzQXBRQOyMIQl/iqzEhdHqxzrkvxFTKfZSjlH/o0WtpLszpfyXBK+oU4ceIXSJOYCKkaZ7oPjEM
JQIJl1WyFbSBWBwiOxVDUmKdi8pEZKXojrIcKlIvsbrA1sVGFQ30/47FUW5SWh1IPSFmHICwWPts
Xeo3hlD+fUvqElBjCi+xhQU0Uy1iIe3a20LHViwn/n2ODA5elsCkneU0BM8pxILOjTkbV73Klc7v
GVY3tF0eQqzvSpBqqUYIcRNrE++eI3ldIZ2Gfizj55ceafxv/Jssbgvt5qg/7U/vUN6c6BSuoNbP
1AkaMr6B3s65RxF4h8UeoNOrbtSb2zsxpFpAk+AMwdTBcjQO3416tYJ80mPXPj0E+q7VFc+an6Rw
PmfrgF7XH6oGVEDZqStGcuqKIAgRZ4Xf1RolFV+eNYuceEWUJNjauzcChddsk8yInDjYiMB9MU+K
uNCkwzBngMCH1v3csBWzAgv3NEIUGeK2OcEdtxjnvkiwsxs6Fh6BwMRiN3Ff9NSBTKOBypgwkYWJ
XzQTmMeYWus3CsT2DhOn3+gPZRNMcQwUy24zZd6w1AijbeTKjfdYxT/5HunOm2uenoZraSh8lqdi
0VzIdkjDClBy2JQf7tJjjxIQDSDSVXgfltNwmp2UCV2+BI95GbPl+lfFewY6Ak9zV65Mrj89myuk
oxqnlZ2iQH7IU1C2Y5KHGINGEykCrEFXQ2VPc16N26FsJTnpWW7RIykKJ0fS2UB42Tw3G213O942
GiMx2QY3Kw0KezaMo3UDG5ryrs/8fQ+G4nN5Q+yoXtw5Zqs+Ze6Crc08to2icBbojHqgPgAZqmRE
w/swJS++RoyR1CeUhRgK1p0bZqqwH3AJP0noygAjrz4oX+QYYUG6nn7m1pr2Xa/tWzmPtj2qx3LO
TRB+VjfmpHgCf1LV/5wsiOo8moaZaCe5yJQ5s3LLDr1kI2VbJq68zo72rz7Fcg9lP/+GLQWCuYlz
L9ycRHyrLx4TE/E7e44iQug0ywc83p28js4C90/3jz6CBtJOMPmjCfg9i2qJzPiCIvFKsmMt4hVu
PjMGqWevHwsO+QO9PdqY0A40ovwmEfdzaE+i4Nn6JFFkiea4QmIJVz7kD9BquRSLaoayWkWGxfRw
z2HLkhcpfxUGMvCboQERxax+nLha7BYxLCNXvYQb/kNBahwkhaUAI3qtrhFiK1qAjR5irD86Gi/w
1LRpydPeoS+A6gTyjYWfqCNyWT73lQrfUgW9jxbRbvdJSoo3guby09PzbYYdjiwG8G+8HxoNnAL7
HJ0BMtAcQejk6UQ8aFJcLAMqt71yU8nhkmty1DRXv9KL55OP7Ey+ojoysbfVfXG60N433cejz2ch
iZNGfmV5Fk2nDRs/5l12bsT5DNbX8xniRjFMgsd7MX9R9Jpm03xlwSlKdznYP3UrZPLv92B+XA/9
5Ombd7+BCqdxxjmoqN2IuNBo8Guv3SLDZ61D7mCsFv16Jec8HrQsf7Vf5BMXpNXlMPppkR1FTh1Z
II5NymNOMoL1pjrUP6iU70rYNFgQRPDXXQOG2cDwU6iL1knfCs0bjgdItFsl9jRmk5jHYAaeip9a
4uFx1ciz6RwN7Np81SF6+t4Uo9cO0bd092yZOvjYTnFVfqW7b6zz82ePOpD5Qnesb8a+iiAT2xqu
EOqNjVsjVXF6nXvz5ETrXHMhtOw5E+5kIPP05TwPCnvgPaXEC14rafdm2VUiTVcj90amTzHEgUsq
DjemXcQTHgwC3mTheLgzHbcmWGQEGcDH1DfJwP+esDUSMXuFXmYN9o3rGA4skpOfOsVV327CxN/N
UxHMgtLs1rWLU2GKzmyNVW24oHJB1SIlt6Qf/9f762DRr167JO/foj4qqNaB+xJeEaY/sOZKy2kP
KJmi1/qBw0RS/XTsv27/MQORYBtpYH5Gd1q7A4sIGnKiCSXR6PJaV6fnSVpF62qQL57zcMn8jk7C
dDV/1Wsyq9gAlfPKvTsFTORSk5gYc0RiqRiE52u21GoHidENwg7ttGTwDU2F2EEsItwT3GnI2KL6
osBRGUo4tmQqVA+7+Ach31+sl3WhloAIVM70QSw8YW36LafH9r3WGBgskdVCqHfBfe2JfexYYb+B
vU8iyWdy4+hZ3l2N0gk4sHHTt5fG83hOjCj1dSRPtLBvP/tmMZXNsaRNqBB5F4xPkCQf1TUCQQdz
G+8pR/u90n+hHLOvjL7d82vUIz7eMx2bSNqqgWIPrccoVKb49d6W8BlX0k+8JkqER65NvnYrFOkv
SJSQ82SHDzfEoJq0Bpo1LD9jcYKlBBLGjUriUIBK5OKGIJ/m8BDkp5MyGkNKwDoWUmIuvDb0pRjd
m0WXBqKRsq/30VDZZbN8Xsxefx2zNmfit4mFkw4OeV9wmHHXVdP/MMdJHYCACEHZ1Wbn8NeY2DOe
h7HPLil4ibGh4k96DrIX9d1vmbFTcBUdvI0+d6j9rCvuvLawjbOEjKA+ut8hUxLzTWtdoYHJ6QMu
t+v2yYkSOnerU1I6Cu5ZPVejOnmJ63hhVRn96VdTc9kgZiUUhPPCK+/ojELQR/66l/v3U0xzFk4W
RZvsfA4W6S3FLWLSnEn3r2To73OH/IqWOUqGtIrfkatV4lYjr5HzQ0xwDMATYjXpPZOKf+kfxzjh
A5NR9iGwHYc86oxgcvoAaZZm2juhLRXvUPFQdsX1TuTYETVUqlHMpjj10Fy6Qvy+b3o7YLsVUb6k
FFMm6W92wRlFFitQh81KQrAliDRv12QAxnLM0mkv4dXepX9AJ1nhYFzdrJOPE5O46h7Bx6TsvISr
kL5uOrH1oW5NyvfQfA+ShRR6Xeq1DHelfRlmOfjVS8wBShCpU3B6pHRMxB9vBBrys4BWeP+9xbxy
ae97P9qfPg0XWI2ste0LKeJEWKb1MBD6jV8Ov5g0rU+VLg428afypP9F28cGjeL4+GJPrlACITF4
Y2ZFVULvJ3GlLyxjUdag04jXss8ZozKzoc7MfbOwUXABSkVkvkb6F6REmZBzgc8pW/GTT9E5W+q2
G24wL7I29km8qYv59hE0bH6ik6L40a+8D14nhmiV1rvhBdigCumSm2HPoCJrNXqiWX8nT3KffJ9W
2MB9djGEFk7da3x38h1smb/7SfkDAyETveX97AqA81gh5LlrYBPg4VEt9QupAoouc27lfSEt0635
/KrvrI2JtmBd5RB0qF+O5TH5URYpKKVOrgdzb1uC6MYebzAJYkiOH8TEuyGA3prvQMqk8ZEk4tAF
MlCM1DdJMntOitrTOUMOh6VJTOStEU+v3VJbcq5xjXo8ZiVWzL9ReNN1AXSF0r+q0XrrIrE3pB0p
L1lReOUIQruqumjbalFcmouJAmC6gq+2bTj+PE4/y6vJcsb3g8nWkciDPfnjSkDHUMjiPpPZDcBB
JFEoJs0EHb00DCyGB3CRHmp/yZXtI0PBLPoh0tYb/oeKZpPRUOTiMq9AkgiwYvGK/Jxhse3zgkpv
TlQO9FUNVVv/kRCIR6sdV7eGRTaMUMyBH976RLsEsprkWZz9G6sVpp5ooiY3t0REKRG7xWJJWyLe
ymCcqtfRIK8nb/TJwRYKKlcEzePI5S0Ra4kbBWvvgBhpXgb3TWt6NtBa0edpkym+UMzu29FSNz00
e/FT157ua8UHFQBC3IvBU0ddgTj0yYPi4xvSjAMv33cWejwDOjJ67bP2gSitvsKEhrFm0l79BLc2
eORB00P6k5vrGfdR061vAEMEJ9u1LA9TxIrBu5eHRnH8QoXaj559tfMzgBXam+j4DZpjVvY1xAW1
CTYulI+8LSaamldwp+LugAEg0lpeZY6fqKRLfv6gk2KlpFwDbfU+xRPrGcjJQLVc/SjEnJjG5j4r
4mB/HlTh1925bXopoqmt+zfGusEg9+G2R91Aa/ma0shiyg7V1Q4I1/Rq2JQ50lbD29OXZO9TDerS
iy7yWPXQjOUzb27WDylU325FDQwv+luxPbd5v2FQisxnZB0l3NQtJ8b85zEsSF3WTQ+lMtPNmOLk
M37ZNvkbDV6P550j9nibqD0vo8eKSWvmYmaPkwoze0yO9RUIOU02azZ5tqI4JabiUCqBQh3v1cSE
FHH8JBO7t1S7+S1miLBaFuFvU05iaSSGxF77rvlt4kEL5W3/CnpYxyVBM34jKNrN9dbFMNLg18JA
+onAeCq2Ed+EuRaaedqg3lcAhg0jCFrjErfATzt6eippvgFNFMLgxjgijvWka/JYpcbURuQMWjTl
IGyJP32S/GoEcWJbPxm+d/IPZVVrTkpgCo2cXe3LKpKRcTrobpPM9vP3ggPR1idiFSTi+g0o/vZQ
2qETiOgcpy/VJOy4fFjg2/t0M7Nv757pDzg4i6g61lTvbb94CJC8Rzxk0fV8Qx4+o6nZbtGlJ53S
VHTgCEUnAHK7GFA+WN1Ay7FIH77s04PbHb7HHe5Zj5FMf5LS/9k37FlLUQ8uQCpzP3blCLl+6xWI
s0hfsq7MKoBSYXLngDkQ9G+vdeGHGEu8x3wtq/b98qmBsmRQvC+UJpHqNS/fQtwB+BbWbjxUgOIK
33qP8QIonl5Dm48vLJfJe8zTvDV3t0ABFpppM+6sQKQZbGmCuBoS7fuIYRcwOOiB6V6EqlUzCPFN
QCsuhpd6C73X/SflAKIzS3p87v0aL4YLy72xUKdgCNwwZJ7J4dqZjX5f7ajZpK3IDhGGR+3f7Z2T
TTVO3wSTsnKRGJ/mb9JrhCFJrLA9UuYSnhloyNEkgMDxEyqDpAvqxMXuHsFWtBPpbseBmszeyI1d
WpIQ0y3aqXzkGWJJj354O2L5AekD4Fu8KevhkTBzSbQjsh7dctLC71tX+ppHOX+v/c5EgCwTkofm
2Tj0zujuuQV9JJQj3pOyGFP5yzCxgbioe4WNMVBKNbN3EhsZgB51wCD8ivc10/uBrzJKFPndZ89t
z0TYh2djQUMfBsIoiCtNTEoni81LUVk1ng4cnAy+C4LbP+pgsufDnhVk5AJw96ERGOdHvqAQukOT
puiuj6a2UaA5HLV5Cb10+YAIr7kcGemq/oNFcTK3lP4GcbKWjqG6yFVPfYzKbsuB8LLXHJvZy1di
nWSHFAApBxAQ26ZDYIwLU9QbnP/mnxQHujb4KH1o/hQfCXrBlIQtKCk+zyhYCkkBohe1YBR8zm8u
C+oGE9ovFit9M3aQddKKgRRPcqZAeih+s2Hw60Tc06O3CMeWtAnq0Edx3hHj3GpKhosyODWyGfmy
0aeTlf+gp0jMQkWwkuc0GDiZ8cXlqxRG/Zhdtdx7Mn3TxAndFCGFcPSYYGxxf/k88ogJLUaggyRy
w86h/KwEL4k1AogQ/dA2xAW+J2IdGyDFHZUyb4+8d/1ATD2xEB1kqqFJfdn2NLgg9areg0ndn0Mq
j4LeVBMP5affU5we6tefsYoLJrM18zjsa3QPv2BEhcU5MhyGR5KlvDOylbme9pGa+qD35r6J+wf2
voY2oSSNIyL1En3JjzqIONRewzJ0szgAMym3puymVI8CY3KfqiNRl3NTqFjZ3bvo2u415AHH3J3X
X7qPKNUA9CnSah/BFa+h+i+DuvUlIKGDpg4VaK2rDxQYQsKCfyxJOPFMt4iCqJtPw416xHGQ9iAS
R4CnxqRA5H1qdl58fg1BKzhQKnxMVpY5LrQAx+JP4qJ3nZ6KfUhuBiMO3ZvVbfXG85ka/CjvSIcQ
3OPc4Zg/tz9t4/J/r6v8J7JDbB4a+DNN5Sn0arRpWnja3XknQ5YmMI9aew26PHvDJKYAdPaA+H1A
6Q0pZm7h/0kygEsxjZaZrW1YaJQrUeErVKuf0feZsT540O3oQxERu3lfiZ2IOuX3jWiaMSrGljak
HkpO7cdnNZOOfViOHJwCpxmREUX4RgEdkYo/V3XuG19FzM82lR1tSdb5PmeTGDXVPSVg4uvlXEYW
ufZ5jg+r/+JRNpsYFtx7SM1NThSn3pLL7ma91nvAYZOGKjoH2lCZZbsXlsNbDdL0tr1wctAWVjcK
+wFuCPSOnHXXm3My68vHDpSCSAM1nCMjXpLoUFlKkd8N5c7njlCLUZ3mKBA+WDLD91nye1h30sCV
F9qfRmZ8IBiHC1InfBop0z6uADNwYGHBxFhNmECZI4VbbPvlhsgHhEPVYPjKV+cGsOXdm2XyTkhe
mXCPOG6z8VMfYyPxULZWsdERvd6/VuByqMhSbBsptvKDZGypQW9S6xOFvNOIpiUFO1Y2ZtU4hulF
FE/38lS3/eg9LxpPgkrAWQnIjvvHZ1J+At45hat+uj/m2sd5LOILsImGB9CfNgcaeVFpr1uXGSdg
PbgWka8SiyO/R5H4evVLQFXqQ8mroA3hXUEW9tMc8rhPOi/w7QDwl4LzVfclfarMkA+lpLixdFE0
1d3nT+/IbcmJlKsX2glAXUs9/gFFVutBEY9r9L9hQIAF6E6hUZxsqRdKACCWr+3l8Jpw80AOdLtk
DcjWRP0sOCqwyPvY/Ru2xQ1fARCDeFLeGyHTY6deRBrzQA63lFxwHoUGKyNOOnrJJSurr7fUO76J
FOss0vyG3jWFNnNu6fjzG0oztQOPGoBUpuVQHP0kpUjA2whUHzHSIUGz+ghyT8IDmb0MgWvULKnU
uyE5EWSDKsgRoEJ7ieg9eK+l51R+L/V9U+Hf599BQrOhxLLeA8SxBm+8oZYnTplBJUnl81o96pFs
gGhuiasyhjrCGdG0Tj074H9IEhDvRFkzBBVNHepO6iROlUKZsmDyu/+h7VN44JnSPLbnBgOW8Hrp
mv5GqO3MBDZQZ35N4Opz4NMyuadjMqSoHYPTEmbyz296C5QqkB+jdzirnr8sL8CbqnWMA7hiRqZn
DW4Ig2KigoJb1yfPs7VL1/4K7AUIUgIMal2j9bNkyD3LUThVJ1X6l4P7sjpthvfCuZQPsnDGSrsb
4wRvcs6dts/RxefE733a9sN2btymRQtHjpYBlPvuJ0eXWhlV7Vx9MbN+c4TFClqs2oS3TZrIR3I7
Ne8TqSxAuXodI73vUENojlocJQZVINDQg2Bk/TWk0xH6FZ3O/mNVpk5UcRf8+A8QSGRa+ozoCrXC
Ogig5e42MwG36sCKjjLrUMuvJ/bkTedjSnIUr8A5tuyMvOnDx/qlAiqxrEH8oXHIHz6Fp0ZTgrzG
RCJFLFi3sJAigvb60Y3u3jnm7zSumB0jJEjOG5aSD4bK0X0IjyDKypmvNp4e+e9rUrRuAs36JI1j
whTusDsZ+C2k4ZzyHekLaPu2+AHXul+Bp5NtD2B9zQN8w1Yh858VU1NDx9tTG4hZAC8E7szHQI0s
LbzRrhBeFK+fcvh6HJ4ZBGHnKW0j/aK2B7KDvArKz+/DxN7FJ+tFp9jULrkENAPA+kZOh7yaNEM2
PFSM225KQqoxmcGuxDEDIt5OGyXg/rPPpieoGPAySR0frkoS1Lf/ZJGssZDo5dFsyO9iECI50kvo
GYOGQARJeNpuu0N6UafJl54iWgPViLQ/+cCOiIeClEbliSM1Jr1eOxUula95xhQSDEeQkDddEiyE
6WsBoQ/KUUR55pjT16CHXn7/U7gZgejSYY4JaW2qo3kHpaPAH01a9mYky1d9I5WQ44yRxbpd4txh
I/gf6GxBNvzoCbmJZmlC3x2GlxpoPoSSZcU1Totz9ThSgjb7BJh1hM0Qh8RfjonLxKCioLm8Myi+
3VfIk3GK0lMIdU4oOerQqt3bivMzWRUMkM30325GgFT3irmQWQK02Rgm61Dbq8VwLglFY01Sc0SQ
jgYZAAdzAadcorag0+TF6pncP3PLP6Yc0cjjAO/SAeYh6J7abtH5PAuVRoM4iGCeQuW6YxjaglEA
UiIIv2W9bCXGSxgjDfDTggFKdUmtCJqlYf2E7/GNagVU8v1VC9Yrj74VPx6F+l6Qv2Edn2Jo6uzD
hwMWkW1uYzB2jtk73XGepTykOQSUB/QNc6Rz37cdplgq3lSfMQsjN5ZyOdHQFop8jvGo9DODrkYE
MEiNcqJ9DYSjQG0z+jjZcKiw3xjDHekL+cl8xGP3wb/oW2olQxOyTkSu6yIE1XisWxoHZLrtlfML
XzLJb7DfBse8DZ7yIEFKjDMDx5ISkx74FGx4mHORGbzTgDSHygH/rpA7GdLnY5c8qU0jj0MMxdPr
5zPWyX1ja8CVimMWjk0z1ngnRBcg/mh1hziKE988wjVKRbBFjEuI6WANpGEa/dGbUz26P9bgviTT
1876qL6voW2iTTGTg3DaefUkXESgbfet6TTXjZIh0yMPOGHugxa2AmALxjgIyImfCJXfyM9v3B4A
AJFlJtVd6AFGBWhC9RyuH+gyPHDoNwvJmgOvFrXHMGYyYGNyUFVXCTKChOEgeSCCloSh+61Px+1h
DahaROBQF1joAYqQWHaka93uNquuxW16l/xns7aAG1UPzKMbduqVjIUCymADSVBgklmGtd5n247k
2nQ/OFVBPmRI4TU2UtcqJhwM9c42QqeGGAxOQ5PwNZYhWtwnd7JKHqPzMU58utW6KbaD7nNzwy0E
BYPXrGKuIuIwXcQYrcHHtudkcxFHQdIXLmc1dbkcEI3oM6pT5ZdxLEEsVv6ycdrzjHiOpR2lfHKy
XPLkHgZehjAEQkiGlgjbhVLFTUIv04P08rikjGGLfqGvoOMNKAnFa05ceZ1vrWMhccCZljSeqXhC
/+5qhP6zPN1gJZM632gVH8lkm3V2gLVY+zonwU9JfS9QrLqcSZsHpcuSrBOBevWHxri9xLCCQcqn
7Bu0XvY95nrBhUBbwRHmbQWi/qDpZIyrq/1bmZ5uuRghhgv2fFr6Mh6Ht10lD3VAvyX5X0gnu+jf
OOh1DCXmBNWdSJsI+eUoxky5Pko6fXJ5WponcuosHr7t34Y2fSJPSSLiIR3oeqc+4YyKDqxeTKAW
fvJhjDsa6vBvhg5g6z79WzdgyuO5z0mvwi2b9P68tslvlZMTrpWWwkrsDv49VrE02DzYrVgjvWZ4
I45uwGLxbztKPSDgRFnYBV2AAKrC21h2mHcSu4/PblhYMwm4YVo+3LQMymIUwcKkrTcoCnwQsuEz
h4EV6HxsFPB80cJU78OIn9f7LVln1UjKfTsbJO+NCpcPMOQRYu2RfvrPZ2CbQZib7hOYpmBGmo7D
yzw2jC6/WLdMxZb34HaNorWmnYnpcrAoRuTlJCGffaK4NPEbOOq4UR6qbFRzlB6iwmlAGCsv39HN
pQVM2UX4LEa3E2o/cOawNS2PAp0Z3Y+kQUbiZVeZIeze+YYbiI6+Hk+psJglxGbsvHtuMprmep/6
zM7JMg3of/cgRoPwESbQPPeWDrQIsOJGjITzCShRjCXQopVazZsLBjd4mVCtH82N4mf9B+2Gvo6g
xfhJIja4w8FM19q+QJ9Rq302waDXgHGOopYDWHiVvYQ6OzaD5xRLextTF/UabkCGpeVTdssVBp1i
NjK5PoCtYl9hIgo03c3V37oeyKH77rziTgHilI2vpgMbfjCWOBmqG2ei+RshWnAf5HFbxZNoE54b
pE7f4wf9A8wDnIg1Fo5eSvCe2Af7AgLvvc7dDxXtXfHtvxTvIXWQNRMeBj1w1ARX+Q3hPIS9lDMY
awlGD8V4X8MdUAmtvn3zyVfuV5rpzJ4wVHAb3BWXTFABhLPAxt27DDg21OCmH8xNO7SvTTHoBRrs
SMxni2FSjcBiyQiiaW27xo23D6AV0J4DeXTSzeNYgKn2KaBcbS1VngYfzgcZR/Uk9W55YP/QZr1B
wgbe5zRsB7djdVXO+YRTPD4jjIu0MFuJTmYPMipj+zgv7ZJ+eLqhnsQ3fkSL6EJp9UM5zB03HoE6
JUTQcIQqRHdAOBaJLcQhiaEqG4bDVqMuBDS6nWqJOaxohIHonxQoLjnJ67h4HGVc7GhG/tjr4sy/
SUHBmQ+BAiGLB/fJfbFWQfx8eYL3HjppHNBvbfDWh9pPPjXJJJXANCfZsNmZAI4/T35UhNmAY656
cy4U7WKdnaxfQwgfTnetr4+NRvEXiOWIkqVA6d1o0IHGhLyLD0GrX25yaIAotm6yv8T7FDBbBoCn
Gcfx4iaGURlOZZR/rhgYG/gvH2c1Vo+8giGGkAYtMCw1K5Q12lXpTj4bfWcfrJzGCeLI0tJeJiIf
KybqH75C4Za3qjDQuFCmNlzHEb018BppYRBxoM1oq9tPb9R6nYpdaj/D8cEAgliAIGHd2Yzh7kA1
qzmJl5i9Glj9nfOZaExwgXVwPyfpvn6OwrECaX6u4wcyotEN3J8HSHqgNqoum1M1SQ/5AhLD3GBf
7fnAYRI1fmyhlgOj7VV5jeI/TxhOcWN9zcS2SWHS6JIWOxIAAqpIvMGySLm/ui8i0ZpgqzvCsNNw
Klx1d1gz4fVDxy8uBnOI5/mOcg92haL7Sj4kXiE8OZF2SghGWNP82eBDR4lRoCKBR+iJLi+cCOJu
4T+T0bvxnkdKPxXQvc/KfWq4Z9yBLiXfOnC0EaxNZULjL9QReqHJ8WueVVGIG4w6Yd7yFPZWEiIS
v9gqbAlH5rmY0XlApv5Pxu4KTEIWRP2DOgLHgGwHtwnVZybkDvrjnM7fI6YXrpVJyYYtUXJVp104
tR/4ZFKz9fpan55DqkKLLTawG9kZV1EC+1SHVEC2RIZc6n/8k2jdtG7vt9tlnXCnATV4BVo4Nchj
0K8wqfzckgeuBAbLipH2laR4ZovGqcKTKG/jEhvoLp/arxsNUbZaisMIiCj1fZVvaLbBR0GJ1Odq
CXxw+M3npBjF95kGn+gRe6y8D75QNM4Y11FcmSeM5ebjQt+oyX4bpt29ePnaPIdrheJ1zZmF8Bt5
w7FaGRXkAJcjFGi0VWY1OWtQzcMTR4TfW1P8AbUsW1il1SpmrjwbQ4Aoqv67RJEQDdGQ+46d8WP6
jufyLFwXozfgefA6W/C7hWCIYk8pi20HUJtbiC/1QtgmqbbLaZP+PKgX+p8/4PpkBi5OvwxuCFkR
PdOzGMD9TF57FcPWU2KMCbIaELAL9iIHnUFGrD48SfpT/iRjqM0TJUg70I0V8EGbujoUJIiQcyv0
SSDlIEVyD3Xtp08tOaNDDLHqvlSVAw0XqojM9FYl4LodWB/neaUNBSBfntvgTkHr5vSAJhWonFNy
8jHN7j0WbwL8+bZtZb+GyyEHlCpULumK5BfEiEuZJUuuhLSGK7MD2H7zD8AMTZYVdPSLuYyuN/Jh
9gWE45GySNyeH5LUMe2/LC6kfViEQZbFAwTJvpewjr5dM1DS7uWUO8Y8PAhu6Bk1mYvBtXykqpNt
MZzSE5VB3vPB1RL6sV7cjrFVeh7BfpJjyBQb5zm99ZfE7KcJQrHCQrHzo3SYgRx5+Q/C5lUgwZwb
lIOiGVWxlwOlx263rGNXYqatN3jhCHNM6APfp51Nha2daARtexhyhaPo5z8cnddy4toShp+IKiFQ
ukWZnMG+UQG2JaGAcnr6+TRVU+fs2TPbxtIK3X9q7DfxHhadvbFDN9g+eNh8SxSgTo3V3K0KR/6O
/qi6VdNnwtQYjUTtDn0xt+XvinOKCJkOCGuEpupVOQWovDJHB0OjshE2n+/AY3bXil3K8OuOyXPQ
0qot5L8B4ZYIQbiDIQEES/MYSkv6AmdY5nImAA3QplwjzUAVhWJZ7U1oW4mBgkbn1vIWUcIH+5Tu
7Xk2+UFykDJTVlFGT4Tt20fZBEhvzhMDCSOTf0tGiEWXMTIcjQYX2whQmVjbOHLm2rod3QyJU6Go
In7UUDfvn/SHGW8Ij3eYHOHyEewwE4jR0zCpB8bhMBhw9B7N/wBoQM9ayZJ4DzU2CcZjFT+ib0Wh
E0U3rVpJNwERuT8mh/tYV3V6ZnKURUuV76BNsCgMuZd2IMyt7lkCXIH408NoFHzMlCjqpfQ9O86+
p6Iz0NPa/C0UWA2xTOMDQDYRMPKMKaTpSdb9b8GVyJzgOrY8K1znuLVQHLff9YjEUc/EVw/D/an3
De80h4pFXE+uvqEiu4MuMxiVBBsGWuEM8iI/C/nX7NpBVrOD/OHk/8jZrpCt5Gd+FznH1e3XDCTQ
jWkv6d5UNDwcnGbqW802cKI7Ep8bpXFo1Gh3DLFk1DLlAPY+tP/hmd9yUkP67SvWM4O0cSS+gs+e
0VKvGIAz/uuQhHIlERQrwaktFPCPF2+StijUoK+cKSXkUjtMHwGmy5vKSYO/Vd3mvpmCKTxkwUIW
4y80RnV3DBc3QwQOEqiOOnGV7Rz57dvUWAfCj+CWL8aIwYA+FBOayvtKNmP4Aq9an/iWgtxQlzy9
2XEAsnNGtmKY6OKrGPTFbBnuk8oUX0lvZVe8D/SE3GuYKs7dsXwxB2D6OzCJiXGeVgOS1TLf1iiJ
5RdQ3iNyEht3jue0lHQpdXPCmk7wIR+mCANF82oH8tX8UytaWXkCipygnWOkH5NehmafdLrfoNPy
3Tp6fVhfbCWHVkHlAeG+JPph1DLK4ymQsRvRSNxaeAvyy0a0a+CrF6nNb2f8NYn5e8JqMr1UK7Ex
Q9HqInhKWWcbZ/JHbyrGRi4nzHj03TQ5t/FKg6h4U7fcOTovhWBwkNPRpCqaG5CtwJWEhVcbwsW7
luEMXcF+xP3hpHmioumDSojbCKAXkTeu484FpiljZ/ZURhJiePabaEkbDaYZzGGwkmtvks/ABWuh
j2GhfDfjN0gccRk6vFUUQOFB5oIJlvP4Gip6IOkd2Ea+kkJz3jkpzdyKUaLYRbRRvgw7PUeEAbrK
5PoRAkRSnCyji6wTpMP42ldtIxIdx1QY1braefvZqt4QLEaNbeb3CZXwLcJ7YdHgwwxJJloUfiRF
8YFQF+kZ2Fc9pm7P5L1AD7dcVwsa5uX8gQZSV16krtkRrNDUgmBct/wtn/EcHyLy6t8Y5K7gx5fu
1Dqr7n+FHzHSpRqlgKT+50j7FrCfDHnkcasPaqMswdHJmHt+mhUXN9IPMC2Mu0dhDHGLT5Rx4/aR
l+KlxcGzLtxwKZ8CY+xXz2+MvdWrKzfICaLgLgN+qTjDaVw7JiCmwr58UIbBFcwPbYbxDkiWiw69
3QyN+FjvsLyOYxGZrPB2uB0l7LFmEc1f0bI5dY7yjH5DHafAvdjOliLSCyOFXmOOsd78pTf6VX+j
VhtF0zkUKmoOOz8pVw+PEFpb6I/rcNF+A6cyp8K5pRCj4epR4ynryZWmI0a79wquswMPZVpbiyx1
xckiUdezzJykTu/95d5RyU+Vymn8evfHvEY2shDVVJdTy/fhtEBbzVC1h23mMe+t6w2F6RGoIccF
yQ7cBZoVM7tuNZvC4Nzq6CeuUaOdWxRN4KFesKy/ZeCj0kggmqUriJpSLylpuBZGPmqkG6XVOHkE
3JSqGpyUlzCtsCX1M1tSgetKC4davOwxsjJX9sorGNZcPMIMa8P4gHuTX0COlNG0dLAbcCDaqH8A
up08pXu54TRxAkt1U7AAXnS9KJ4VnYahnkPmrrFcQZse1QfokwJ5BEALf62gTLuGvdGGDs4/nEeJ
IQPBDv0q3ku7KTkDGPpR8LWkhshbxIiPcFvesBCvkfsdhKtHe4PcEGxCj0QL5pYlBuXfCYv6K2R+
BcCpEWz5GL/C9bPRtj4rJuZk23I3bWLG7yW2tO2W9Ibofgh7YBOPBwGugTUzaGVAZAabGrNVfu15
VHZ5RebAObTnuVa7IjejlcxFyPAIMBF0Igh6ZivGddoA/AWiSJHJzwJKaMJSQnt+HSrzUz/nnMIw
feXCw3XTPoIfZuXBQ3WTpTA718MuRrgBTaDcUxShfX79CEyhGNGQ9+XZoDcJoksVeiiBP+YAgs6M
PWwOvj+yPjZvSvA3I7ZWZkTDrqPq2EkJ4r2LhqpQJguV6rFYF+K1JLtMQZ48wdmKU1b6rzWlrfeE
w7u5gUqWrNPcnr1Xb3lP614uIZKGbSW9xOmSzqvaSJf5LWNwTKkXl+JbekTiuFe46kQoxkMwt1XS
HhRdRB3lghDgh0f3xcTvxuFwheogjHEnnNoQsGLiVtuW1Fy0ett0I516h5ud5OiVhM76Kt9zi/uP
/Bf/zz9dSe48twfsW5/rhxaTXKwDydM/7yNmXo4kq/nuqRld+rN0na/gxDks/Adz5L9AOzgF/uI1
ojImZjvFGs0Fpuk9YhLKXxTm7WG+hFcIx6CR4IzOhyPFIYlLb29A6ZCwdvzLXTA7A+WwjMzYRsBC
j8bdOfAEha0G9QXlhpbO4JjahI/JS9up2+I1AJljQCCUh6r4zgiP53yTQ/xv59/R07dorui9eA1z
G4kcoXZm73grnoVb3JMVPOHngSCZkpCVI635UlDtHHWsUirpo4q2NzlTmvCp9jgliexHUc+20KNz
zvwb5LNLyfH2kR6eGRsDfi+aSLb7USuPiBj1fOJygVHHH5ILmFX1k+2myGqVJ0ud7eTylLoz9JCb
nqlHJ6gN0C9qVnpisg2ZBO+vtzHl68v6h3mzcNcMqGR+anIJQTRKl5KzOs/3amMCsQqS4V3fQAhG
Bo6mmRomguDQpoZK3lpqawwWVlUd3lhBmmdS48elg3hMwpSVIYBtBrxtZOy8b1ANmVFGcLrMnOK+
/DCeItaL6R9OmnzKyii85RtDEeLnqmaLds+Qh5ekjhasFTJmQ7fJvt/tssH/wammvm+Fj7E6vgvf
3VeIVUsAaSKmokFxXFssrU9mhgCk/ZHuezZx4+A6NnEzhz/KNBitchVpGK81LhXelvhoB0OK0EmD
i1oqCH4LS+v6sCcXNAAKpFMo2QLOL/yQolX0S5FKJ/+4ItiqBJSCEciQiLNllC+zbgTe949XLeIL
UGzgUxm4Sfqb59c6PkE+wQJBrvDzQZrTRiGQBD9A+4ZY2Jm/HZHiK5wtnKmmK6AODOn7RgnS+9uI
ILb4ktFYByuhWZaMV8dhWSJyNkskDtNHFTFrHgHFejaixa9WvKKnSGh6O1L47q1Q6TLcnsRATrfz
F/0P0ujgQSFeekDfhfF2tH1GXgwHMgcP+Muug/Y6SJ3ei2QMx6gFCztGbaWnmyFY+lMEN7YICUdZ
lAMhkAzk6wNzeAkTBV07Ct9vEPM1dLUYbWJpT8M+3YuqVTop9trRUIVmaJM7sQ0U0dspiBuF1cm/
M0rg7cRL6nxuNmQZB4WogAlOMgYPVGinWYVf85um0O4DkfUjpj/jMN3+eUdMGGCo058ZLHG8hhJ8
68Lh8zHISthkmDORwgA914cqXc/IUyWg21spGDjhzELcRVNzXu+Fd2CAGSrMrZJ3IV48zeqdQnkb
GWRWwBDk15RKfI5pEYNQRvFEcI52AScMHAG1N8IQ2MDCbflVQ8xc5uLCZ0/BL4cLyTMp9rNtsBow
P501Rqpx20qhpWynB5HzDc0wloTKTNjta8EF3jyg3HUmf53dAosAM148ZJJ2dM62ZCGUYPTlukUh
pbPgyrV/hyaEykffScXYmM0lOOS72UMV6Lf1KZ1UspwtOxjrpXcvd+I5cQGeZ9g6BnMaI7+2FCjA
4iCD5SM3gC0kUyfcYmiiSHif4Oxwf4PZUefu7ckWojH51SDab7Uxt3JLvjV4fHcfIyCgYSzY5law
hArFwrsC7mRad2IBgnZ2Li74S4x6s4vl/OkdAXLu+TE4c7QuWup0POtP6RGgdB6/8XR7Hlacf+EG
vJlh76LjnTQblcJm+K6YKm3wXITzLDWTl3evz7AGSFDNkhFYV6EyFd7WYKpOAr0ujXuqprF/L+Kp
q7568j4gt/GeIYQnjQ05BIVsTLh2u5OuGWKL77A5KZkVI7SPDYXzibn2Gkx0Y8i39lRFBnEu6rEW
DJ6/StO64lEPGIOKY5DZFXNFMmP4nmPCNrOlLC7mqAFOPO/3Nj2WyCIQe/0ybgG6fqFuvF+A+OoH
ZBYW9A+B5plaAtEz/BYGCOyGbHZsWL88ZBmAubMnX6n53gLR/3YklrdYZxkW2dk0/lxM9xEnfiOM
oSS853BpuylROpfmb2Kny+IijEHoLJD4sfAcAXwdFv0a3T+Wb8y/Jw4xdYkxB6GbMFu8Zp7jzEBq
i50gWsU76dYe2ytqvq188YmDyNzwiuiRUUKYaSHWklwvXOrlh0fidLyn3HcAlkEIRvXUnNqMAwqu
D4XLY/5HKcy34p70H9gK2XzMMyITKxsblMkr3ybaKv5BFTfg1ZJxR5oxZRoLEneX8zn6G9S2m9kx
eIxRSFx+MXPr4C/5yLRe5bHtGQQRCYbwrMvRNt0gwMTU7R+jY8Xn1hy+S1WjY9U/vN+v4jcBOItM
/jIKHSTAs9ZVGWftGbNsoTnD5nPyRuGXId+bxzCzyx21QLnzmNCMIWziJDfwdvnt5kAX3HpcP1Gp
f6Izmn5ogW4fEPWiHoXtcMemJMDhIETDAgGjXz+Cs7hRflDYqk/OaiVy2TI8osuw9XYeMqHIqeFY
lsX2vxQIE0S9CiVX+SpRCGDbsXOZBOXCCk8l27/TMUv0jsLcG0XPvhvfVUYIHL6I1wjtc9B+69Yq
LrlkD1+wjQLHDX92HuqldxBJ9S2WE0rMY60PL5QT8+/ZueXicuF2tcX/weAIvHfirS1Mjubx8wJZ
MdvZmW44M2OUO/PDVHU/ZvuM7hqHChTnBYKv3c3pYbhRMhJjRwkuNYLZ0Vz42SLBabOYXZVuIT8j
xGvf/Zqt4gvr3gX6ZjlXuiBvetHsJQ7mlTRdTbh7p/OtxrDd4c7NNd/G02s6O3qygYAAsuMDF1yo
Djcs5QmpOBEVA3t+spmOCGpaL0fXXX8jgW3dXj4ZMnQynIgNEXg7RJb9ceQD1k3x99RH0EQ/XqK4
A1l8S8f6s+fBdOxpDk6yUvfFOjMmP/4t7q3iJQBnUEmfKIul8wgyg1JyvgcGLDsWCkxG/Z+muCg5
R3oB90m9ROaXH0AGhI8ef83hmNXY5oqLF/hm53T2JRYjNBeDDpKb9ScFDV1Ig+JTkpbIUc+IwMEp
ppylCEnmJtYFv7T6bPvmRGHkxao/ZbHLaQi6Fp1i4mIpKwqgRQMHEyBqn5ojJ9uu6Bc0U31q+88N
DIw7A2VfrcNzBKUz6ffy9ACwkmp2Hi/ftPzUQMmmIenlP85Y3ZHewH3EOp5awYFcwQ2CXj2dFRi5
x3pyxE2TYy9sEIkACSU6UkexM4A4R1z3DOCC0seTVyhvkWuiCfaXYmapJMONqbGUAPi2IpquBZZ/
uiLII/EPn85A7DX+5GFLTcV/qj683p5MdGrYHAFTsATsUiwKgJQcCm4MRk9wgx/yK+iOitOJ+aNQ
c+WrKY3gXtrYDYtz0j2aPXLXFgoVkgAgEP7/GuMPcz+cdWSdsGDjtY8yHHXxDa0Tfg5eJOwZCcvH
Zs2sui3Nd/pCJwK6oz4UuA6A4s+2G7Zco0W2KGj0HxT43k+/r27ZicYYGAapcUJ45ttAUDxKLeAB
4XVKvSGYC+PHARpW+8uthsi7CYmkJx8XAAd4caCca3fVNTN9ynq+EMtJzS4kMuCGa8Wtj7Y+MtoL
7u7Wt5jDeskViDY/02ny58Tv0sJcMSnMO0TBeBgvLXsRBKzSo2V8SpjLaDAiEx3sW13yiLIdOqzP
hRbi2N69HbXD564sZR7CAUUK7EPxhW6uxLO3SCKzorXRbvPLQLJc5s7N9pc7PUcqqD28r27KKYB2
Cb0v2cnsX/jiTLWRUIZX3hRKGlrcrMVc7L1dmLQQHomKxrPiL09wZtIV0wKvAStdU218Dj4udLpu
TsKPywKoN4ElB8vuhNY2pIGNqpN3rF5atZzmEAC7kuEP09MHfe2ivDYcFcdmFx2hEF0gxR6iwAGF
KR/CBh3UEoXTkfkBEGtm/vs/iyV4+aRe8bMG++AXHZ4bbj+IHbj7jWhV7EjY05uxbYMcY2EkYLCj
bykfPfssJBi74pVXjAILgcRUzOx2c5uy/EBYtmGGhtL024u85GeqUI6SekFyOSFH4jHQFvlfsUYK
QFQXQu75VOd470oXcEhjOADQlL+huyQHbjzPildVmu+zL1t8+Dxajgck6oecAb5EBrQUxwvSKs3+
SgLJqbxy67HTmRYB/cPZVS84LEGnnnSlp+pHG6tAr9WlbbAVyNMj4QHN4NNrzvhBsdwBsQGEo9xx
gx1mEkHF8sRy8q4Chk+8JCvWDo4AFjk2R5iZLcKo2cSuaQfDFXJ7jkMsicKmmzlVtvRYuhOa8OjK
Rv7MrPdpVuhIoqBX+CLdh+GuHlWKsMdbHFwV5it4JxMNwW+3nSZEv/EcFyMM0n1zE1E8kibEiLhX
1C4GokSUtUq0ZIOXlX8rdJa6Vk8xw9yOn94WcaLQKqc5k9X3yWE8pckNZUsG+mDlDjkrBhYt2LcV
O7Vw+js3C+z8ltp8M3uCOUJYLhilQjkBlWJ1dja2tiT384C8dX+nnxo9IFbpjg2Czta+BEiqAA82
s2VhdiouqcnvFKz0bzqSIwM+FRe/93AT0MBSUvFkmhPblzN+WJTfmsO60QHreXf0zku0sSjeUsas
MPfhToYUWYUy8xZK2B/MILZw94Bu9MasvgecQ1vBiX+pdQXm0QQbJjeYofthoqq8+oBP7FjigHTV
VfubbopH7CjL7i/bKq3x2decpLj7aG9Uhx+lZQx6uf4Y70GfLL1deZ79VTqFv7hushVNlC6S+fUs
luFOO/crpdPzn0+iSwcVcBtnUmeqRF3GeuTSiRSYQUlnQkZaOuJLmdCsoKFprQmD+MaulpaLlRbi
4woMKvx2rVzDLz4kxhbfiNQduqa6s7qlzPjaz60pdE1gyd/LxvWHu1LoFSizajW5LWeX1vuTiALl
SkZLmZnScZi5QgqZLbJe/WWR42zGNa2du+HYBgWatsWULrI35Hb0AkiSjeGtEJ65duUfpiXaG3gI
8m1BYkA+5fAn721tvmO0YN06olDqCtWl/C03X1M2XGSMvCRBjiYW/AIFEQgtBlc1eYKVR4fE6Rpe
KzzmBDxXHTBBcO9ZI5CTWV7xHZ/8xE0j3ftSZm4m2VlyD7+n+OkVKpviNnuKv1yJb0VZBKhlRKb7
0i/Lo4EwTu/VBEcIThQrRmkQ7Xo0xuKFDAAM8IMrrQClu5/JE0/+53MsA6cBzMKJHDiTdq9oh5p1
pnvsLI2iSC4uA72zaoSgY5IRoDAYiRKmfg329FyiCs+xl5vQLUDe1D/e4Zpu4ntAJfzZApGQC3ui
XpuPls2GvDFSTEWGeaPZNfNvuIhjsU44wIs1fckJz8UAVjZY2R0et4fmrL867qJwqaDG4HCZ83L0
2TdaRGI65z/zXfIryTimMWkspIo7TrT4dLQOKqyqHo9S9YzTEzBnnhofFGBmyjYtlp/O5drn34nX
ILTrwQYY6zQHZTDhcQhsZnuJpFew4gEz+UjxaKLJxBkG7OCOIWiHAqW1FaQAKuPqo4RKgfoGayTj
7cjNgQRH+YJiN9/zUaBOvxLc3Kf2uxnoA0nIBdjElowJbdOU55xtTixLC0GYGt7Sp5yjNi0EC0oJ
acmMS0Q0uoqEILt5XybajoIVhQ32XJxg/rYkb/k3cGFqPjear6wdk3y0PUCaZFHRAK/NEAFNiK60
6iW2KPmXqGByNsmAjletBUfmfNag8FBNV5btb3cunqRbKGbJZ93Cg63iFU2QvA6sJjZmBwpYKNYX
vrbWSj7AzpoNmnwoDc9FnvOn6BBjvTZ6+LjzaJ72/i9D6PG/uO0+LAzmz7tSsUBhsmuuuTVbCntO
LHLLlf3ksFbsbMFkrI8VGY0NH41FYg0YkzJ7iOXdrj+d/VYtolmm81X2hOypnh4c7Uy1EKtrKNs/
raOJF8qu0U6/YWv29IVqZ2u5nSq4DzldOeFJzv0lsmk49G1vYMBvN1iAoDRZ4LCS3UkT8zH9CA9q
cOov8asngqu6TqW1Aov2OUxCFJWmDIE+eml2H9jInE4wQGMqnd9UfRSGgQ76vmbFmu1VI/9afYTf
1Q+kbDTap7Xn/ICAhVN5GZ3KAo5uYFz0dMMe+jABA7sWlkK09LhzXpo1OXIvDy73JcoP6TWmHCnM
BZDuEo5z8lC/sSYx7+WPZjndFMuxP6RLooU+jdhDuZwf5Q0+2xWtyb7/o69vfloissTf6AitnoAi
S6vkF25yFW0Ebnm0BB+jW2pbbmSooXGn0tyWR0ZCQ/bhhDt++E/7zTCKGKkdbO+ADoEpRNdd9nHK
ezMe6/R/f9TEX9xI19bl1RkfL9n4XXpUGBl2j9bSjAX6Obbz01QmPArkFqujaGGTxFMRqeu2I8rM
jk8R4sIZoFhkB4IhSre8Oze4AxnVUDZsOuyO8kZiTDf3oj179gCeDka9GREGorbuA1f0Xd7lO93w
9n1zpo47kIMQhZkHfpkuPORawaLFJNt/TTy7OHlXsjOi9PVRCH0iM2dPIFhQu5gHux8OQhzSPbOa
kK4xrMUsYcTJxqQEZKpMI+5nVGlo6tLK4X+l0iY1jlovTr9jZEKBzZEzISaGmpyIThn3K2ClM1Rn
iSO53cYTIJb5M/6iAoYJHM8sdMfr+qCt+HidEXOxvtFWWXH0QIybkkfd3EM2iHwNR8ED5S6xD2MY
BJGystXK1nwpKiQgmepkC8khhxvamg9qShIb9PIoo6upTED60Q1AWAYB3nRfCUWD7he8UCiCVHMC
xMal9cahM3kKSFGo+YcZDA/yomR+SKaugD/GSCWoV2SflHqQeDMqFtyMbOGBLIJXE3NK4WOci2hF
ZYsAqtQd5J83KXvj8YeYHpeQsC2vEqJFgfgLJUSOlNk1q6EmOAFZXYYeALwFDC0HdZBQTBe+FQwW
io/emkvqDfuIMK1sZfYX9ewhFPa0+znrmSgJhQOhdGJ/dHgI3qnob+KstxvwUKrriXREmjhartM/
onmoVNFuyuK5IhQYQ0pVkJDodDWyu7db+5sPwblsP46gn/TzJYhfNXr7dIcngBa8EuB4pM4ld1bb
lain7zACFHBv5Rmi2C65UOR075XrmqB2/zhu5cub1jfVRrN1mK7C9AewaSJY3nyDqBOZLTVmuuki
Y60BQRBBIB6ncF82oGOw9LYXbyc8mQ2bLmPU0sg6iGyx0y1HMnoJpt+9CUJLr40NnI4anRR06Mu/
yVJ9squyQ05JmKuUcrNlbvCbE9rl82gRYoBhcIRdHBUqTMisV5UFKEqNi8ywRc+tLYHKJnC3u/bp
3wWcdfj7Gr5/9MeP+TZ9voq25yqDIYLq3oqr+BLd+KPPiW8snetVcOgu7+/SoziNf8PrcPLMkHvB
BdF3mbCxIw3yNzx6lTE7SjZYWrsoF2gvslU85g9RJBOmfsAi1oFbDjfP0bYS6njZYEigxZQ3wERi
P/dYkv6HMmAdyg9YW3gVmGSaF/gZ9RcrdDUYeNoKMkIpIbAJbfwV7l3uPey+OFZwEdrxiiahQqel
bCgbXdhJbTF/cGXmdnsMdvIjR+ciIIeoNzGR697hSTRC9YNkg0ah+gnQEdFVbeMTFLa249XS8V2V
13BH3BY+qi9S/pQdDsboW3Irutv/OXvAKbiOAoP8qr/oONlRykR/RelMfRvAbYw1QeuOf4ipHgDu
VM45V3lrv3+iVWKL+4SPBguK9IPGonmiFqGRgE/HJRPva/uja0xbZIzSku5v8rbk/dvogcsFA6G/
tE4OsIbyV0NmY3hhdgOSGOgqpI1ktaQUFUg0kCUQNX4FUbEQ1cIAIL/W1oAwqFGuEngRKpkPfr5R
BYMhAnDMn26w524zN8CGoktfMRIM7osR6yW9DIkNqroxQwi1AwWL/4j30zNfptmT/WeIKO2+iQvD
6sWsm+BU7bQ7J6RIAPsY0jr2R4g+RZJzRo1P/tf/+UQnJ9fCAq6dYC8//gewl/kz3bSBVT/TF76d
FPobQzxvG9qC+1S8YBTX0dfJV8+V1+FBYBji+s1KV9AD8pRhi2gjK0aCfiyvManZmhtaHyvJ4V8s
gh4QK80X2o2HjRcNwfr3OJEPxs2syZZldl3714JVgd/etBrIoF0BynFWrJGikjdp44p+MzZxcmy3
3kHZTX/o7LGOUmDM3OiKC5ZLCynDN1ZUfFM8qlHxg2hg/P+Zk1nFnq+yFBjQy80lDPZwpj6gmiQK
hZco9l80BCRRkbFUW1iRKJwxkw4tNGPrNtGOezMZISQzC1ZKYHuxMx0s4Ur+QT8/B4Ss1oJTD2Yv
ozKTrIlA7E1qq/FNENx3f5rHJ4pVQbmHyYkcF7YanhKtQWa8TvwNsFtwJnWSHElgPVFwI8H5YMYW
yBB4VCIBN5Y22fBlZxhOiWtKrNkbv47jr4SpHSMQgJ3FjQrAGGy424tsl00XBf08mNawJDFInW/7
bC3Keyk36XAw9SVHMJL6CNyJs4wc9H5uYS60DdHGJSq+l+kMBBsrm3hIMf6TGAC0wRAJ7ktqQkbJ
qqbYfvkElTeo7xaVSlNGyFYYmeRmrpHLK4obgqrMXwLqxfdxyJdlfim1a/3efihLkk2GWV20q2it
eIT72VjcOuk5ye9Ke5K5fbFYTTaUE/Hbqtpr0p6L+N5L6IEPPV4Ch/gr9HVcfRwQq5bCJQPsgSG1
Spo4Vkour+Yt7Yr+Ob4bDK6wksaEECdpA26BoEljgFdlZPwzsU4O9J4muWF1QcqdATPyDgjmzDZw
VIVqz6c41Y9ILNL79DQ9qZeZjFbQ6EU3Vd1etEPB7CurwBma88nSdq3WZpWRAUU+IGK0cpFGFzKM
6/9BcI2llXq/JcF22cMItcYw5pws4i/6pgiHIFV4Y2r/Ga0PB+7czAiNZowLrPzcJSxuFlolupUx
XgTcD6Xsq8x1rXACzaZ2Fh8EfxCFODmCFr2f488Kea3y5QOanqmLI4KGEygHv80gtIsEhUrJJEQw
dzlyoKg4tMkXQDZJ3BQVFHDY77B6n6jNE2ekhgkOVMyYsEdkSJI+KGar6N53wG1IT45OG+EAqkzc
rHwgVHnIFGm1PIZeMF+KMS86eWbkmMjcO4zTxMQLnOwvMsTF6FZIJCG+N3Hj/qgw3+cQkJhUmsAe
NH33d332CdZMUdKESyQef9G5giqMnB7515UCL+shOUBuB9EciCmIjKrSCYbmkPA6M3zA6PATon+E
WZsKhutlFruDx0iJW4/JaFZF0ot2FUSyBEzCdONtxJji3i1a8u+2vkioixt7ZFFhIyCalVpPoI9T
R1EgYZlQADR12MNh/jAm4ohEwzW1pVM0txXE0tqxAS6FPz/zVylc29ihzSUZmeBrQYMw4FvyNjnq
uPgIRSK+XH10Lx4lnKP2AihBKwZ2TLgtzmyG1FJVtgr+9HGxsmTJAiV+Wx0DdjUsRuBwzw7ew5aO
BbOCTY3ZGWiTSHSpHv199ufd53NylxdwzwBG9BDSEjWs0B6A4EE4M2lHFkXsoQjfcJd/AkfxvlgV
1JkTyIcHKtQ0YTRKfE1mlkL88XCQEZRPiZI8UOfKBAXkXw151pQWI5QtHWfMkIhHSww5C9SnaPhn
panQPTGnubQoNHkskYe1Uc+JFOWIY6m0WxkjNzUUoWcLmhE6EQaNnkO61j67RAVSIQijfllQ5Gjn
d8MVyfH00VcJR1rV7OXu3Hoaet5NFX0NHstrBlS0lhpycFZvws0RtJBTM2w4kIlkmCG00D47mXEc
DbMeuxWa/yD9H+LN8OHmMK30pt8P9+GefK5x4dKAlt/caPOPRa/ZnURkWBodlR59i7+Tj0MdgfhM
0okzmUZ6vQ152HBjaUkKFaALRa7WrGbeCMPYIeqt0GouBWLz2sg9Sis6X3TB9cepkGIoPwrgqXBg
jwlXuqnPhpN2HM0GhU4J+TudWk4n3qaoWWQ25IXLBZuwqpmTHBqItKKl5iSkVp5V4UtzpTGVIPjq
ICQjQitGvz8O/Xd+Il1wRvIQwMycXc4fo1fDBNqiuG020R8G5bew/yQnn/b7L6gMf7qsJvZcNjBF
YFpFsQgEeJ8QWYrmrrEhL0oIHIatcjLJaI0nN7nZxZiAPo83WctsneQr9hyFbAFP9/ELaRZM57y4
lf2re2/VzH5XWJSQNVxzzpIxcQkn8Y7zokZcRjd0mFGH4XgetjkUFFoQzyFQokfZSsSARJ45hi9K
PsqBn3YDVPAmlW4XNFZLWmrtkN/CeVTNXTQe4rX/w+CprRWw76k+DzjQDcRXDIorHWQ9RK4SLyVa
pSMzqKHSydLIahvxHRo+6YageJ2FbnXrwtGzLP7W7NhtiRWGCDXyZj465VCA1eDUP1gDRWRRaRM8
gumXxRdoVjtdcxbKZNzVh7D6omAaMnuyCWHnw+leAu3yHhJ1w2ta6MABJQNkLlTSaJzkjIKj0t+J
gfT/TY5SZGnAfjxPhkrcqlMHV6B9lcq6VPCNbHLghGzPtuhLUkYMFL+JOjLvnmKT7ZOCJdSGONxr
TkIM4x5+FT3rzQ7p00LLEyNEBOP/ErPHySlDMVFaUPMBtIYWH8cnRxWUkXdBwCtKvYgamgJ3AJsI
lzu0vTT6U8ObmDkaC36R7u1jq3PK/jt5u6q/eaM0zXW4qGm2FOFEaZZISadce6+RH17RyQwd/gS0
1vv4SQ2ATM5OmCDvWaiv2WVzeS9Le4iZ5gYhgRi8OXvw0sO+pNKdLTRgyQok4EGhCEYBVl0bmreK
8EENnyXsB3fAuSEOOiq+gVvm3fk9MyfPAbgdhwrrWp06Qg/N9JinZn1972mZM2XMEShnX6LGJMFi
tiYAAH9b/nZUcry9pUDfSpyFkboIeEOBMUaGGurZV/4NZYfErmJbequEQKvSFqdGwNYKjGGyxq5R
TqwkZikuB+RH4jP/rZudXKeL4EXUaFfpPoEn6lhm/BC0JCgp5vgRHXsIdKrF9cNhUc7OKFMbilEu
v9GUg0t5R0msMpKtxyONc9bMg2OHS9HTe0n/pWIQ3/ZAZihrQmusLHOKfFSbLGnx1AOlm8j+Qwqu
jRrEtUoclLRvhmPyj6bz2lIVC8LwE7GWivGWnBRERNsblxExY0Sffr7CM8N0n27bAJvaFf/6i26D
wwuYhFYLjx1Drds12uEObBJzTvHg23trH6a2qe6XPvDWyYVEYH1H+eYBNY32x3rSl9Y62+2etlt8
eh4Q+MeJnmTNXNSh5yn0v/wQnE7627im+Jb2+KbvBpsYd5lMqzpDisumdeitX02wG0M2ooMsaNkT
5LNbG6GjDWi35pMrZqdfG9UxEifi1AS9RzP13dinlHGYwAEWMaQmNYMPHHh+01LHbb8IH2NOxYBZ
UyNk1zK9ySh6WlE11WxadZIBRxOdCZyKBDeFKzSfySiDdnzD3SKXe3efbteC66pf5xnUje/rAz2y
lF4k8xCW/XtCRvATXKym050cvTbR1R0uiFA5GCoAL2aByFGzIHxwaUEB8EVwxTqc3K93cLsj1X5a
c0edUVMCNhvIYDD43G5034D/11X9a74DOuYHOOHmdUDLY3AbnKKeJ/PFdgOIwhz2GlPl2rUJ1ZJe
RsKuX+7dPJhbmfuF/qVOop+JhnIcfbroXh0tzzzw6S1y/yB3mqPaFG/hEh3rdpbMR+dFd3RTos7c
xOHoqHbGwC91gDFs04wCa0yTfYRDcnr+UY18XsdNRoDAE4PJIRNdwBVw1lovRmCHlrVhZLUWafYf
mUITKTFIn3rmPr06cNL1PlBpaLCek1aE9UujQDdfvdIW6Lk3UHPnmTyT/C/7Kwfl4B4Ks9Bxtjcf
9j2iO4oGrx04ngbNFeRiFySdgs62xhCzS9ABKT/36vOILH+TMXLMuHsl3w99Z9KpdYML+g4w1nrl
4enVB8oLC/En7M1uW9qoboseMShQpQGoycfiFp/+msEj/iQX9CN1LO0QghV0QZCvbzHAu9UFnxEL
mwfKuLe4HenupauVaZjq4MhOYZXO8fsRPktsK1wi8DLQOo8/fkjv99lxT4KP1nK2LgiHlvC91SnU
Rpizz0cywl2YdLtGA/qqk/35uHPVfj9xNEKajVGMDef0hQ4rOB4GNYYLk+qCbHBOG7GnlNFescrG
GqT+BaDXJ8TYkr3sPKdvxVQvYXaESOf2d94trnRCYvyDfUjnQk1vZkBMr0FZCIUk/cE90oU0WGcL
8leP0u4ElL3OCWqoQdOM4lw2r5aLz9psTB5AH2B8URsLlZFDxxgekMy5Ou0wA8nlUFvFgWc+hYUm
wRMr8uQG0cQyj17NSW1unNr2nsBUhWLP3nMrb1queK27KmhUVQkevah5gi/S6pwAj3sUR/KueXph
utr9RsOfN8AJ0jAJoqphwx7yVTEaSQ2YajmHt4uhAY0Avgy6BxiF84TsIK53+0putGf0T+OzMlSi
e8GRp0EPawdmNaKlmWTVsQnEdl1A3XdSRkcwIRjyYnEiIP+OYJ7pFFPqUXMwY5SPcRHp1P14nQKw
z1vvXCcYY+zT/Rq0y2GXctGHlH7t4Gels28wn621ONYCSEjmkFddO2AfyZrk39Udv/TUsj9DCBMA
hKDQ2ySEVKeuLh4PEKZ+wUBgHEtSvFDiEsm/TEjAmTlxP5hE8vjeXzzW9/xNszu1URj3ycaTd+s4
7bZPsNqrR7W83+7Sh0Ud3zq+SVoSuUqrhr5nrlfhzAuLJt/Oe9LHzWd1ekwafpAXt2liUE01/ztS
tz6EKt2fj7lBpAwzinYiFuKyKRs33s6DbHHeMo4d70a5pjDn+NLvQQHQrm1B312/mzXF/F5DhTwn
WXMcdXVVTsmizLdw3uPc9lY7aPt3iRD5LkifESS1LJp6L7RrdM2W0ejX3XwLXZ3LScts2Gq2FD1I
zGDEqBhNI7dpSrbmiVoFAYpPAt6jTypijipDegH70rEqnRHI3Zr2I8hfyKC0azYMOPkB0kdb6Xlf
uCqACJGA9KDLh1FE6VCat/YwOPfgdwMsB+OXcaKTAGIpkoqMw3UuEwX+kRu9cop7YfoZ3QAQmlwm
n73ecBoBJnPR7PnPydeau8J8VEbtAS9s/alu21SCt6O4hd8eQAVnf3zYH6iU0KrmNwfquharkQwO
+ZAZhQQjgBT2CPFMw2sPPx4Dm4RerOPn/i0B1ZXeF1cqgThxFPjJ7pEn6T202oa1JsVJ/eJIWzCc
U7g+HxPmWa6eOADCkfJG2jF6l+axJZMwaI4Z79+gjuxaRU4C406Z2UVPRxRkBS03sbSQEQ5Wsrzr
YcgjNHPoCdOkGEz+1cJMS/jnbLn574E3+dSDXieVv8yGLz/vg8xyZILsg9jYpNxvHpwEZOyS+Szm
s78ftQbNqGM3/NOyE93Dj3sJG46u2F1/PnjYSiBWO7c7FUM9ifQ5ADwGdCybf7i0RMBnrCn3pU/M
CjiTmhqhddWtAmaOF5G3+GzoJSELrPpkNuk4rR1MkD2U0OsTchFssvusDit1rS9d3TRNO6chsg5J
fwn3SCwkdXEtvSbH9SM5JvTWQ1LRaRhg9CiAQcp1mbF9V4jYNzykQB4Vp1w9mICqTEhHd/zm3qZ1
kgKvuxsiY1oOgqO+OdKDwmyzl9WiKNyvR3ePWp+uOuB7YjKa4PV68KAyrOVKfIR01UdMZapwlU0m
nEAT2tOuIORgtjjbgKfoNrukH5u5jQtBX47mfQqltPy8gfpD5fd1eW1JPJ+Zj6L/7drkQqC6QhGR
xKTTq3EC8cTuhI7lBbMNXGAwGMBD63TcYwAkfLwPjtN6ZgrFj+JAc2AcuZ6e4UNiNW4vgfruZlBU
oXAvPeNT09H/V/Yn9FQ7igadpINLS9OKIJHPq/rcnfd05ejSSqYw5PhhtFQL9HMbf0VjZBQXbbyZ
ELqz2BhQvjYJXghqIBp3wYu+Nk1aSpneAMxufFl/OOlJL25MG0HZP1jlVqU2QlRLnmoIhv/L9Kb1
x26tH0CV/tBAFNbJRK3OqxJkAfYbquZeXQDJUALBZkUECW01mJa/zt83ek+y0cnnVyITIByyg9mt
nI6nBB3CxU0vetg1n/7E/nl49a7Dedw2Gx40G+416Mqu/wDyRFjrVkZqc292Me709uys4548lQmj
fUfVmo8oc3Mcue6INQ3yZYZ2SSEbWeWg2SHUuK/eAVZbTS4M5wR9WP6R9fO5oibJ+V1AlE5gFyrG
Vo3Q9D2qljcThPkDHujh9ZLUM+NmqRGX8cYP+RgHwiOdpLt5cxhINiYuK+D9wmz5NbPFZMGuvhUH
uTthRxqgqG3GZEZPXwkKpxF3EoTyMtcJwzODSG0nRMOCgKWg0iPhBMMYvofMFcW9eEuGhNFr6ggA
dK+0KAqdYL8hJEg/8W58cbOwGZfwRuJyAKqE1oBsY/BlHnXUI2bsRlnHrinQbTkfVICe0wbHrzuo
uikl+k+nFyA1zmv2oJ2YuTjMWXDUDhGzRpBBNu24fVq5G5Ew0wZmABiM/wvyKoXeHl1hL7iS5NMB
t4OsFZ8RvgO9vQaiemODDprT9voT0k5BE194UIRitgWmF4SydLYY9KmCoCuJOCjpwDDofod0A9MB
fOR2Q/tE5P8xXnjUEBKS6iseNhQGtb8WfFZ6vgGESa67S7GlOuSGdDTCPQbnTRuUVhmJ+V3togPF
ma7bMwsVhGpGcxYkarkWdMO70YLaklZ1oEIa3AYq1Ad1t9GEAqFBlvpvd9OAsh3hrQKOQoxyM+cs
HbgA+mfe4VNhj0Lsjb01KG3TIceeaAYFsIt7l0LHxVRPoK0/lF3AB4H/6E3Vz/hbw5K0tyc2EpTg
oJBohzAuz+kHQMg9vTIrp0UzFS/HjyRP39PVmtMjw0/TFlqKblIYYQ7WaT/bH5wuqWeXd1K+Hlkz
q/tHLuCFO0n/bXtUH9Lgf8di16M6Cdwj+ZTcqV/JlzEDh/EBT0T9QVKtu/uD5ZNhTc2zwoyEWAVA
+Aewuv52WzQ4f7hcCJZqhVceLjRCYYIZW9Q9GzWGG8D61Jsv8yzJqS+1a7SW5WjZDtHwPm7jDR4A
Q7cAdj5uirsjTfq6JeDIG3DkzN9kGAC8X1ugGc95TCF2/wfSaR9dpHdix7gl6y2DymC1hQ+CjJzi
Q8tyi+B357OAxO6l2VraSqWFCW0Nde5amZJYpiyaLZRRR+DB2BjcVMYL05lHOpVeFoqDbeIejyQF
kKpiUSxqqZT9PzINDfX+TJtbOlWojNyEcriGsNK0nILLaUD22HXfR48U7uNjwYnXgW9LQm+fNzsx
OgJqZ9gNQTje3TNVL7K+TPZMIPr9WZf8bJ9ABxwtYP/SZ5fi3wFeYCTD+22UNE4+PBgV+aPw8DIz
hVw4tRwNp5neBOZtUKL5wMg579N7e/afDKWBNHV1Wj/do32ZZOHFb8R0Ezl3p+e0PRUq1WJIy53F
vohVIrLCbgG+FliU8ewIXVeTBiPGDsKYCi37Nk9Z4reeAy4fzuHkG2KmQtTUfnxhLPXqNqUzN4I8
1oI3N2Za44MeDk1Zl3BpxK2E3ClNNpdJBz6m1qQML5A21ryeS0sm8DqtOz7G3/QevehE5d2Q073f
CfKJik/61lqkrKBAChhzu+Wu9aa3CLA+yUpMyJqMidQN7Z17GbwHtT5h1HeZjckH0XhtcbdPs51F
Qq5/H55mvVgddOH06AYkPp5k/8iC4fkAY6NdKSaY3o8uG3BiGRFjnyIABN+AiA3KNnurVo0o6gCx
Iu2zBHBPZHmeW2DmKZfVAJBGzFaCxitF+2hTBF2bUujWZj2tD+YG5SNfMju0Gh0LsTp2mGkCtIWN
GsP2MFs0UK30EdC5Tyz/B312I5yvSZjCPHulttyBlyOW4W1gDgFv47t0NDcj1Q+DhEPvlJPhgdGe
N2Ya9eAp1FkH/xWe+pf+DdAWAGXjsmgMT5SQd6E0H4M8yLzP5uABXWi6XZr4ZHQ71OT2c8PiCr/G
SrgCTyXzR5zT1QbXeDEbDcZ1uVQq4HWi4wMIp3lkMlMPoUIgLOYGzw7DY1j3L8yoqDPUm/GP9jkE
LKA6t3A/mkd1B/JV5xq2oy5T/Y7JfXykOaETk8H4QIoJEIBSs87ZUWEvBi1KdXWKRPDF2bs3RUiH
2nNrB4zgZYKd2uX0AmzgyhjB/Bsfsbul9YHkPiPFOX+O7t1+CWyp7pzacO8YL+ImCF2nZMWMmqG6
t/4jficX9+S+dOqLAxUk+XVBH0JMN9uI2b1DhkFBV6SdXOYZ+JCjrm+Dq1bDWXVvKcwVK+Dlg5P7
0IA80n9tQGwRWeWQ/pNxCX9dQLpNp0UAGge6oUwIiZ4M5wIXY9yZVK3foYPCkNGxQeNJx7z5pz0X
ZHWjOdAVKAyHTVqq23rz7zHBWj4mLcLX3l/31b/vvMZ9Vj58ULww+zD1A0yaxCUfAMkQV6k0k8CZ
klLdK7HTEL/2lsdVxohKmEnqcKDrpcW4QWihAOTSqKISHnf67f35715/6buyNOsg/vsEotTCoOx4
kuUjk06GXWzku26QAAGa8QRpqZPcxHrzvTdrh/cZ1DW02DLx8wsK/fgHZ92aUivJfpqViMwpdKE2
r1Exe28+YwBX3/MVILHJRoKGRpvd3FekWjc3fVjNAb2rUWcNXNDJwieB118WUpyiQn3SZpeY8Us5
RBKYfyWuB/S4kFXfFca1MPZPJpiZNCxRCZckyUeKFbvh4QzjFYgK6d3c2V8KwDXaeR1AGTAJuPW/
u+8VZ+v90EkJFQRWuMOMD2Y9Jg2CPIKVA6OXFFzZ4BthUR6kvWVGGq0KpNCvL78J3wyQOWr1gMfJ
DFP2c5qEDF2yB+2SpLfOuBowBHA0Pvr5qrs82x1aD4Rxr7M+j4tRgTZAARdY4Hla3EAsQ5KMK3cy
u2zI8+ViEklmna9JwXXwzM7gb43vKN9my/Pc6YJCkSEqQZnb55pfu5g1sO90QiTZ3rnjEl+8G3AO
W305tGDXLg4jchn90OwzyXdZwEAN2zC34Gp+LwYU7LhqqtMEM0VnzTu4vkHak8DdDUj00R1EguRm
q9/g0baPjGOCFJBp5y33UJrPo/3k+8UEK/QcAw0tXgZZlbwt4KH9zWyV0YUfyHMWPq1JzAkDQ/Wc
QR0SnKcMGiCTid9NqjwEhNQHdrfojZsjGlvVmH/6e+tABYxwDZ11YJiCDqiaaJIqAJkjOvmAdLTg
voJNixZPVAPZbxKRB0Ohtq4yf1N7fP3P2QBLKZO00g5NrzdGLQiVukLP6wKoEA1qZH9owAFp+8Xv
WMPEBgkKThnvDa8hXpzJc5Gw17qdkvN6jHZwZnUhUmLwFO4ewYFWS98LNUBmuMYi7xcQKYAcAQqM
r/GiL4iXHYCW46eQneY8PTyT15XmUqvcxwVVcYmokWGYtKFBJ8XEx+Cp0BRO+9tJB1QMzAGyu/36
IcAvC1cCYmiQC5CUQDZA5QoUvbpes54wrxLe46MNduPvH9EYJOfYXQY2A98f3Z1P/GJ6cE6rSDZk
XAT255zsaACD5jdl8skNmD5UE8sM44lmopuH8G3ylIau3eTi5klneBwcrX3YGXQGNLAzIYGCjn00
nvab98i8h9826jZZ9o9VH3TMFp0XAPQhPaF6SNJqhEa3bodtDceSHVJFCdzuLjqKQZ7sjrd7xbWy
SHWATMKhZ9whP9zZULMDSYEvwxVwo2iGTU8LMK3MX3r9KSFQ5XEjuTqfsBZmudZIVEj+YaUzIcSe
fgaAMb3TsBjXl+dwb+A8JWrA5PqjCYoNAQCqoUzBNwCxB8vPbcohy1jhIsKwDKQ5aaefQc9vjF+j
3FM27fVx2Q4yrxjWk9uf6jTM7vi+fUT7v2baQ6+dI5S1j1KHyaihPzfIbwdj+tUu0JugKu4PC6kq
4t6qHrDUQdaRpAh/eDD+NCMXfjaQG568fi7yxbk2yVoJQKcevu6Jear93T6+7uySjnl8WODBDAYm
EcG4XLJ4dBlQtAHFSCBDsqKpX4V+qJY2PbItLpBhEOUgVm79ZpECF4Rl8LlQ7g6DHpikBfVQ7TrA
2MNvmcU5OXTmg2Hy7kx3cBhLSmaEYZwkZUgw5keH9AOVQIreJQvesiDqpBGUdtIFPaX1LgwROvhU
RiFQGIW1hWD0nDTGl+0DP2mWhMnBTL5wmRc2sa9ealEUrWJ8Hi3XlmRbNLEPAPn4FYfCUp2EvIVG
9pAaF7tS39AMRysodWjSRvfSAMuDdw5hKI4Q2/c+eCRcONfH5bTuDotBSfDNmL+GRxBxgSX/bYDx
vRGT7QxAV9CdUNZ+VU3QtHADCqX6CbY6AezbusO7xCReMvtclxBoBzlpg0MAfKsAsnWg2/qEH6tI
px0tjQ3uMa49DVUY9tF52XDbUTZ7jei1uIwp82Y+xYFWAJAdiCLItRkhCaj+1dzuTFGvthLuIvnK
YlA6ad0ide2dXYIEgiMXXqOd3lkB+ncbzLGu8XVmv5sMymFgvQyth8bVQDTk6T18ztJihIcBpIiD
Ph5tdhjULd6UN+6BhyXn5V6YYE8eMqGnLcTXBxQqB/N7jGfc1HMH5nIcWVBTUJnWbLYzcTV3seAI
l3JfUFEclMWpXJ36dMzAY1bo4XLJE8iiw9wnt5J0lcEu0De0kZqbzc6IbTOo68Hf5KwFkRZsHloE
x7lO5RJHiv4Lje4ovhOc8Rh1AR2DTPi+o/9hHmXmziBnYCMVfYg6jK5xoDBa6hQ1tMFoNBoO11Dw
WCn5KB3Z42unbUmqaSNG4NJzTlMPFcauRiUWouGyOuRzntOv1wxxYih8XrXFXPuTM5BzemirFefH
AcTEbP8d7K7RiuWcFB3XoVoBkV9QtMgx3I6VYMexokcvXhptkpyRaCrz1i76V9vIwinmBtHfTCZf
jzy8d9bYDWEd/kxWbsk+kP3BDoFTfz/aG0mhxwkbJYroSeHNjyHgfIu0EAfNSyY3rz+d+v7bY9aG
PqOnUGIQbxougUnxClryq8MOKTZx9Lh9yzCRzigmuxhyZVBw8X1Hv5dcD8wvXBkMRjrVKtaWKK/a
fXKfZRc+nJNubzCtZJIsQFiwVgLd0PeWsGvKjSqdl3OCsAQsCL0zlVzQBTPcybxkcslf/+tn3tcv
+nVfDtU/ee2W8RyfR9fqOA3xsk2u0jgM5fvJpOQwQNpppKuBIwufzM6GDXh4C29hG/S5Kfljm44K
uJZUh9wYL5M8+cE8G7sVnYY6/+r0tNNF8QWW0dQpXfi0fRhng9iF3LI8p2k2qkM13jZc6A7pa28H
vjE3vw+3c4I7rUt3qS8g2ggdc4MQjk62nOGKgDEYWEOAoL+xubc7mB2T73UIZCEew45Hsq9pSyJJ
hfrmENSvBJKyueBIARUMuY3b4qdp6h80f7gde+Otv/anPoHmtIoyZe9dtO1HGw791J9Oa3o/9be+
/OIP+W+LwNtnfQ3tL49MS4s3m85mCJQ76/Mu/VmfmkPI4GZtSZMHmUsGohkhspBp7M5oMgkaf+Xy
smFABQkDVNqf3KbMyz0Yb32VpQWHxbHjqNPaXQdlD7Tb6XrYIjycc0Ro6NQDYocBWpMutjLAJhUD
ulGOUTGAJNsT/fI2ZRm+DI8BiM5tOcBJAl0hjcoNGKuxM6pFG5BF1ZAvKqNu27uiBCF77Bqo0936
vpADlDhNBfTRUdnKYom55aBpwJIDdCJMwrI0PWN9tN/aeq7LepK8NWnx5N8Wq79OW3AapmtmUBl0
SrM52K6irkpts1qxgX9qTn6XSo3cgD4Dxqo7lxaayyQ/jfoNq2KL7RJ1V210IHHyU8GWL7U4mkST
ETl8C5SXebPxi7RBEEWbTSylH/miwRnVAAaY9+OHTbyJ7Ghio25o8IIboYDVVqOvn+CHBNbsHWcf
mBZlkXtWz4JVEml+DtkgjtzZn4QDnUSdX2JKzRc+g5CcmTBsXxfqO8ZM4EuIX4xg0h+BqzrA3JEp
HWTxfAiu/4LSTegsYBqvRut7AOtVejdfFuukp+l6uM2MIalmY90x5jwgokwNhu8yeQNqSKhFLg5B
F7lY+dtby6y3Njyw6nB6o6oo5nNctETKXve+rDkePcdJT050Jlx4SKpRsoBy0IY2jkX1y72AocJX
UEai2VaSlhZdTtSl2Ru0JKrLRvluVoUBtg/NhhbG8CDjotDk6ZOHGU1i2BPA+sxRUSX1NLQXzR0Z
akoOMTQ0pfCloMQOOoE7ChGzM96gvGPOOUFSQjI/chHsslC2EY93jbhnxhtRe7/354M3q2gVTP6C
ycqO7Jir+F3phZKdGIW6U3cwHCZOKnrvaIgfBDzFWrZ1MQf8ast3hMt721d6DuFcxU2is8ko+HcJ
wMaHTpTOU3pddFFusv8YJILCkCcefAX7DqCVCbtkYyQjE4mlh/K7EpUvplpERl7FJHJeqZLkYZxQ
3JXnr3sID+kzjbFb2stFaQSQ4/DMS/ylhYUquihPPWyYmC/KIdrclu9haLkh5qhaog6n0qNlA7IZ
C2VG6kzu/08GQEjos5o+m814+Gag1PylrGVsYwg56loflbjtGbxwJisnTX8hn7ScSeJXLNqMP6Hh
ZglTavQ45tXLJZ9LewQXPlO4T7wNv0iVoOTsmT1DfxAfDLaYV+OwzJbJkv8Ym212ph+zz5xpIKcm
9Sf3vgDAbh7iawIFNd2PJSoMMBhLA2LG63rwpU8zR9wreEShnn8Z+eDNs+S6KFhqJc9jEgW0+nVU
nhxQ/Cfi4cH1wWM/twvmVr1liQosg1cgryEo5D1+Wk3yiB8Yt0+Dz7Y/e+Ka6jWPeh/rJRtS1BeE
9jyFzgYPHTWbhbl2NvC3lyGTNHUFykSqlly4fLF0OCX/fAjEmLXkVPlA2ZIAjVGQvIiny8yHuU5o
pqesPf8vxYLgQvLxfByGar0d+lMRB94DrJAWyo14wtrOqivyMdwLPmCHn+miQWdpOj1o8n4dxGk2
re44VP5aOvXl9vIGOdrvKz+RKJKPlLOokqxy2xAdvNA37y8uq0hH155ZM0DTGDK2ZJKwBU+iSyu/
g22dJG4YLnk7LnoOb8vV7doNT7K0J7K4IkAii2i09drpGcM15nONsfCn/Ya4u0jVzZi2ND81jvqQ
V0y5Wq4pM/mgWHS7HW3s+KW5F1xf2XH4Y//O+v9TpAVJ1pwrqlsIiyzk73NTlo/PemrweXDLbsZJ
+1SqUdaBsxYcQMznuP0pSQzWF24hIs+aic6M7Y0tiivG/Ih2wOUmZ1Ht97oxw7VvAzFAnsNv8EU0
73j+FGg8EUupkZXUBGCpIjiQL7qiYDehLTsEGArV3kOU/BqUBQCQwtlhPYfrYYorskyOBh/IHjQy
beqT/zLwRkRcqlskN+iCWDwROZ//sLK4pnghWEmIgvhlvWUNO5ovvomYbNm/iR1HojEJPHnn2fTB
mVQ+j/guccIqb8phFfud0MBiJyqfmj+iIMkeoB2RSvFKZP2V6msGnh55kV1GCwgPyolBAVXd7Sf3
u7r5D7bl/5XDNH1WZ8jpIcTV5fx7zzCs7hgc1NVRWnVgCeKrwfWH/5YyZ2I4lDesFuIXcJ3dLJat
XQmDiDlzPryTMSYS8VR9seCH7XCuc+9FpvoiaMaQuEOWJ00X48EIEL/X0VCM/eqvvLv/0bzR6K1t
2XdshP4sXJ4xGDP+NByOhggRjMlsK8aec9Ffa/o0kWAhM0GeRM5FRfyqFBIGvgJKbVV7IPGn7t30
UUMbjcbbD14RVyK3DVlHasXnYw8v2UGoFrbKdjvKDbnmk9YvjamoA7mPPJUbHccb+28wwJu8iG3D
UBJkuhkmXDHjx0RiiPjhdAndxKyLiZe/nfB15lBoazWFxJ/97v92+0+g6LMAh8RYJht5KkwEh7NH
aOUOyxnyobITY1v2SpJwoqgI9H8ZtCz2UcJ+lU+KD3rs8pSElDt6IUwIuirFwIWFqrEMRVtyEQqG
KkR5IVs8mZVGWrhIrFQ65E5Ol4WOlpLlkLv7NCvpkPOgXrSGsQK9z2xhuI4hwthHDSJrWu9gYxIu
ZSWcD3O+K+GbMX2i4vcJTdBMmxbhKg1RFaL6pV3W3hOoi4DKPZMd1rZFY/0ek/URH/Z34H9RMuEW
vyxuyo2UMclB2+dh/2FxM3lW2NJSOGUQAQk2ALnwkwQiDo7cek1aVV7rq6i+m5HKxpVPgrOv8tDk
ZpG+GrPSSUxkx5LjemNBxGVFyYt4hKVmR0F0Jrwmm0pkL1oixyP+5XMkXhVJClliEPZcUg0dgNDy
WdXPDZ2bHuIFTDmjdIiKHhZmCZAGlcXJUF1iS8uQQ1kf2bXgSXlU7Ay0HGzyOvUnqFYqPxx2QEP+
Ip9U6V+RGYbLkEoRYf2GLJP8cHTFZjJz6yggEKIGSGNZJDGr8pPY3SNx2c/jF8UGPg1nVvILhUMv
gQ6FFwfYt3+lQORHgqqTueQnOb/l8s6VyxqcWQ05EKpKIFF3+JJzYyM+I0mIuYM3ezUJO5BmyFpx
c/gzTC0UC6o3qIuvt5TZjr/LprsBPqDcgc8BRSOSckTNkjD3qKNfX3qLuqd5ZAzWPrryppaoXLHN
yPN2NPK8xWCB+UkJJjs8htLmSCUMugZczm9hEJXqNSyjbDYU8iaKe4P4goLALUt39pOWcnHxZZVE
ZkRSUfbMopQkE5tD8lOyb0S/IpGi/+VdjXL6gRxMfv0FbyJuc7s0ZkKPUbmOM1SfWCxxD8X/FKGv
7iZakTM8uz+7w4NyaexR/B7xBeXtK48yEadDrD8P8j+qbBbKx6Czh3K24vhwn5YNc4aimHGJojDl
ERE3ER8UyMG0lmgEZBzLZyLtvN9sCveE+BvyqkoByAu5SpZx/dFG2IQ3ciIq8rcuMzwnuRyWgjPl
HZLKVfLXeB4SNPm+uB1iLGG+xlroQ1VjN8qLmaqMneRlLM3UkPSALGKDAPctG4PL4ntKypJbQg3A
mzLCB/uJ+RXDMsMnkqQIyfxsSB7Gh9/DIxdjMmiNsCNc4h6josVJqgyFsE7nDmkBWRCWoSbWgz2L
I4235c3KoOPAhG+fvN702yPfeCPjmCGRLUvEnRCemHxOXV7WUjZ2w5ONJg6HSIesqZhpnh2LK3OK
Cfw5pl0bWyJbm67MKlcjIcsXWYe5L9dJys+Hb1wV8ZrFlZEveZ28mqDFam8r+Cvtxu/tMSkWypQ9
QFL8ANHQNWDQGvkDZhdMoXOzxPGRg3Y++5RKClXSmzhAlp/KXcPEPiVWXVOEZCPivCA04Do4bQlg
GpIwla2QVc6IhG3i5LZ11CBPj6tI/ueVLbnh7CUxXk+8avkipoYrDE30NOW8FNJy3CQkCjsuqkcU
uniCDZS9/Ov7LQNvVJ7FHjpoQ05NZGCbG2d9NNyCHaykm+3o9/kZZclqijtSyQx/hOVPw1dwiXvt
1cqOT+KvRmghUU4uuujn0M2NnCBYfha9IxeNGzmlT41DwsK6pCIT9DMeeBtLzFkjIrm2mthEaoi3
eF5iwU6QIcoB7SuJyA/AYbn5Ep2I08RUDY3+rwGWRhIFcrmSuvxlBnA4FJ4Hu4iBgQL8ieT0kE+V
zxbvQy6vcmz+98yR/Mpmi9oRhdXS1mQkcOXkfjIhsXJE8Y7YDBILyuKIFhJ3X5ZI/CFyELi0hCb4
vP70BT0GJACcT+HsdUmycWWsERtdrP3vFKg5I94h+0WucppEq03CM2eiTJQqrbZcAgEXNwGPhKSE
jY5H15/wX8WDlWySZDbR5pXSmPpvbTR05IzkwmSfiLKt3HlMJtMBSc9JfiOiYUsS4iRv8XPCpbhe
Es3IKv3MIZ9b2Vu0pYr/KTfvRgKtgfh8LdnJuYbekrsc/7IQlV1mS4oNlY8UGQ+Js6P4i7vvEtwk
vCbsWNg0ySf83ALZC+GsLopBMon4YCjn3wKJZFQxlfq/byv+LyJLihLonjZ+V39GWS8veOziM9r4
bqJLMSovCz2GKA8lsZm+vbSBx+mna3CeWiqKTlR8MiN4FzUqv/LmYp7Rt9s1rs5Uzra6Vz5IzlT5
WWHMgrhxYul4zbJyA1HcsyV3FgMhj4qt570QQTYjadKcxHKdn+Wq5NP4k09mlTziFs36ofkW5x/e
hJArG3mDsXfVnRHk+yKKmDkJGvHfZWfjNfO54j0MeXdZTknNf5fVHahsCKoWVS027W4SCiPF252J
q79O0eHi4O4NtlhKwMX0wDVJ3nU6JGYsBpJgWOJxYJXcOLeVf5n7Jhl98l1yh0URsY/RHD7ZYHYs
n4qPjjNsi6aSo3JJ5LSuyc1FqOVcqvVS5SoeqJ8US8MlsGHQJdW1bLdE/nJh6CwOyCywYRhz0VPs
sr6oIwIF8UDXWwUXkwiJZWNFEoYh/FtWeUcRd8I3jMfXWM7wkvAnWTEx5izdBLEnZ4baESdoU+rB
r1jSJLVPZoMYc8bm5IqCCfuBNZgbVX4NVcz/2DRRC3xqX2RFdHbpJwrB9u+WyNom4pZRRsG+zaap
IT4dMBYoQfZ2eyCxOV6nqDmXvF7GDo6TZWlgM0MXf7fJUvJ5LCSnJbu6IObJUImsLJ4yLyFfSbea
Tr1lZ3CmlQTLlrOspHKlJb5HBDgRFn1K0nUkVSSRu58ClfLejFQJWwOllSJSsmTTdYow/TSFBNGi
1MSJ4tZJ5gef5JddFfmePcgH4I9SdjQl40/qLq2ZV5L1laT/7iHCShaGYFbKZzUITukBIa1E+QOL
K0q9L3tKPppCNh8nhv3nD/IBlVOHxHPf2WVs+67eMmAhNuherlxpNSRgDt/iZzPI8ucCiq8n204s
I5FP5R7ISYvbIG4C83LRDlbqD9eScxG/4ec8y0JL/WxFxeJlTgKUK+gKdKIykGytlKckO4FKJ/g8
YtTkkP1D0MeDUo5DOKoNJbqOJColyoPHc6i28Vw+ZrlcytpIxCAKf+9OJQ3HDeppoViPFHEWqd4O
16J6foZaqjT9GYlQCNJ4kTjIrAkYPn5kZSg+7JEs4E4kzFmgX7zAPZcckFQqxYe+glpujfbBPqAn
oc+OwnwgSe7yFy9JoUBnmIiUPXeEZP/O9Oe1/u9v/X9jCDocIExhI+0hSuFrebrEeWuStQd7TCM5
uwzWozb8DVC9vrlcpA5XLpMh2t9V+wSXD+CTgoIOzURnu+w4cxbuGUN81aWG/Qho5+7Q8/Z8LxrF
Hsq9BVOJHuC4eNcPJDdnUpySKj0NxFmT1KckY57p/ylP4BjYp9K4L8g74rLMYTQqwWySpm7qOORc
W3LwEmhwaM6XXPfnq1lXxktS6Ri0qFzQtT9vT3cEOTRwXA9d2BTTJ6NMrptPy2q3jf6VkTR1kGJ2
ffr2OiHjJ1shTCRKHRkGWSaJrfvVbKv2hzznukOLnEL3Ah3EBCWEXztBgdJgOE9hza6v27Nrv4QD
bQaPEB1B59Xrynj0r1sMQM8lAHVJGD+HwFbgUUcnwpSXNgfA2ISIg0bImnPogNaA0OoFDOUbgubp
KZ7SMruM3mWi74zWghFD1Qrzaly2re74RQZgCASXMRv7vrr+0KCuavRVvOoarOlU5D/aNQDs8aW3
zSNZGxU+M/qEbQCYMu8I9X6LaY3S3AB+ubalG/vT02XqDmJMx/PNgNDy4BeDXBUmi/qJgTvKpIF3
/TDPjYGgYdzMb28BiAAvAWTxLvS5MnmoKY1OXX1fB0b9WnQvAwWCCC5mH3RvtGp7/caHCVv6uUGn
In3dJuOqQZjrxdV/ZsM2M7mHp2JwPsEZ3WbojsfCvaFIZqQMc1Z2FiNkmm9Fg9i4Tr/LPoDpN766
x9b63F3mMTyXhX4ZwPPMoGxozLYyu5sZPWVr/W0Y3W94BS8DcuAzAu3yYghKc6sW8J+Du0qIVbJF
k0nJ70kPApten5k1NcYS0KEMMvrGjAFmZmldrLQHtVnApB7vFjSpPB6TPD5wHCNAPoN6AL8FMRTQ
IGrrN6/7BagBiLwj4+DRjnRJljJgXO3au1uf+m+DGv9Umdx8iGYa9M+CX35hbObef0yd15bqSpBE
v4i18KBXeQnvoV9YeIQXRpivnx3SPTNzdbtPN42RSlVZmZGRkTeKeOIFt7kyhTdu8MlUIt7F4SEw
gO9dPtlU2dRwgmHmY/Rgi4GJUPMpLjzUehbilxKmMbzp5wxeYamT4BURUtPDJoB6Xj/4aGIUYhuu
LPfgfmvxEcX++jphGu9bFOPtW49GvT1v1zTDgpyLxLqPYhEg9Y6WYmyxLgXB3sGNNxQlhB+fUugl
lYK0PN0dEeaWAskZShiEIzQ6QY333vOJ8IzJ9GCRxAfN2Aq1fewlVGWdgLkuoO8Cwefed4xc2kI5
FGXd6WzDp70XkY98you8DYLOxSaiRDn4lr0zgA31sm+zRA8aiogo4TbSr7rzYBGjmYmwlhaO+DBK
uiixfySUUVbxirc9/VVJEUxzdx+FeHp4WhDq6HUfTeTA6UAnBCsuIKpIKmzXgOIOodwgA62EtVLX
kQ/bifQ26At1428TBvFfpRGHv8SrQrgCq0UWvlwY7pKdpF4OFee8oCyssMp1SEVTbbA4XhtIB2rS
0yGsuLcQgahQ9EOGh2lY9p53VIodJv3qdlUn8zGlP+/w0Cz3UNU5mtGkSmfPCvuHxhRRGNrYJJEF
1epVh/le7KOBIBM+EeWJonqzNkS7BP4hJauTY865rbKqIvqB0FC8f4IG1KPa6NNkWFmAp7X9mDsx
IiLUhVgHsMZ2vpcET/ZH6BbPWb4RFTzmBLt6v8JKaRXRYhq8luU/ir2pYvis4l75a10bH9Ju4uhg
aGtBPI6XCBKdKYC7u/BLr/0C3enYnxGkQkxTJR4F/739jliikNqZNhAnKYD4mqxzJLxWpCAwdw5D
kWtgt8oOlosKAMgc6EDuHQoD4jD+4jDVXiaDSDjnJzBkvePdvT+cCotpQa0GiQFyWCoHYi9j2zoi
7QYhzvBuqx3U4kadcvowQcGY3AWN0rwdxgU/sFcCSW98StZZHW8j6mY8nAsit5CCDoPeGtZ98qpb
qFNVBq/2O4S6mZ+dhlWJ0R0xTNWqawzQ+CMpvH1C7++CY7zDfcXJb0vTB0U9dNma1jqf1fY3LtfM
x96l5+J1uZ9xc26tG90URr97UGgUvVpso5OnhixhiR4f1M09y7gr7wXvTUH6ME55eGz80uNIAuT0
qNHmJj47BzQ7pFR4Xr4uzvNhHVWK4pwCthKmiEmvqAKaF+xT9j1HiS73FPU3sNAB9S8JMdHTrlOF
t+QOGwNm6Lz3zfPaeFH9o539hVid8pIITQvSkafN7U9IFnfaKnSicW3wof1AGVXzqldZvZyYjSPX
wTzzrV2lcwq9U1rG4NK8YeVh17XLFPyB8/A/rLzaNF5QWkzxllhxSbNIB9C4daDY4QiIsQLLeK2+
L0hij1l5XQ0+k9LkM6naRQSkl8XZgzV/J54pOxFC4tsqXhgFwGcH+sgdYYPJPciPClPOn1WTC4zB
2c9/nNsGTYHDENl8dDdrqii6J87tbe6W363x6SKxVeyVSB17cB5vK/a8M7VoNMU07sGjxcqY27+n
U2lT4m349cV9UtwewYV9irmhSg/OL/cLItXDOGKQY+43jQNnKHj2Gfb4D6H/Pby0r3MCRGGgSYjA
rNz8EBnrVG+0aXGpVfk+PYiudOyoQWU0kaF5Q7+b1btxxdp5D5eakdPy0qCUJLpavyVVMYAHdLf4
4TvjgKACNeb+M7tKVSdufDqPRo3+WJ19q/jHfkPDQ7RsShbeDpW3hFtPeJQW1uLeYVEjf+o8GjnK
QG+Cb5xfRXVCBq1HR0WV6bWTDWXx1cmVtVkTS7Vcoz3h+QtcowvBgEZQbe3vQj2bIdpFCPRCvYVr
YKOJdzV71W1xhGCcMY17SMeMMBo0Zc8b1vdtfsenyanzGdb/8AHxVmfsLpcH9E+7hqagWR3SauS0
Ks++7VP3iYIWeZ9pvuwW28jV3Clyx7n9i5rDYx90EM2aGCHcqo0hvm4TGA1nF41l7AD6ZLeIbklI
JOKe1BzaHaJvQC50j2QcThrphUGVLYJaTLiuAe4F5Cii68kHJljrWDFhjJf8AxrWcPcvjnZwkLxS
GkEomiAu465Q5XOwCR0J+5S2XIJP/O18kKMnNCahjJeAs8Qzg0MgZFLYJGsqDaSoUiTXQCWf6iTs
U0t5CAIMYogetcnmNw0jBDln8UcHxWH7IMIQ+JzSI8JvOQsdilLZGX3FSUouKH8CXqWYELxLmRTQ
H2XtIbEQPJ3J2nlIoZmztytmJFH5ZpP4RLnKDEEGhG8czF2YkinqQJglEl+BthCIz0FEEWnsH3FM
EajIJ0KsDDSv/5Sj0dZLmK4As0F6kWwmPwCHgAn/UbBPWNmDKm5TaQqmDkeOPyl4JBhr1C2w7zea
rUL/lLTRRq4/giBwtRpnpQSXYBpCIe+utvrUZTbXzC0GDSebN8SzBGfLhmcp+ojwROGXGXIp7JJq
WIBFkVmA860l+UJ+yoLYxrhHRpSTngKZ7AMEWynAYUNM70UnQ8fIIJKzaAnXAI89OoBSAoWwxTyL
6gqWKSGr4AyiVFAGzYESwAiJL1BygrU0lZYBfKLzCC3XpBEzhHTxXeLu0DxAmbHgFSB35mzZK5LT
okUJRoh61OGVpL4cJuqr+8eJD5xE6vjghLMm97fZnJG6HWzF1Roc7QGR6cmqBCdry0OI/DP6wqS4
Sio7GUsd4BCQQHprgv4Xfoqi4YwKprtJMgNMKMUHwKDBavPOsgA8gfVL6SWimiCA5B7NFls54S6Z
PzIkY/EZexdrS3j9cdPsEdkrYCh2fz6QEipvPdYNBgsWVrgl4zJufD0tj+ZsMOD3LXwFOeRMEwEk
3Pw/kjw6H6WUOBWANd0qIf+CpAWoCPHQ+R+a6nApdJjtCzfCzHuZeyi0Igu2M6hz2styN0CPAzh9
bcR7qgg5cQJahQBPfA6nxxgD3XAtnHO2OMEwO8Nleqv7G2hrEwbfm/S73X4fZNcQ7DYdnxvjilAh
YEryVnoptIlHyJyZrucOA8WwVex1Y93Lzk7zHtqn+AIiYfBiQMrpGsySQcpb/z6yH2ygFmJ/MAhM
KHBFEq5zhxsLZpeCZYKEWHHESgEDyBLkHnKh2cqqe+Ac/BV4jzu0hsRAR8dHI32DvacJ0BDoycrj
8uhPQhKYS5KVWSpR1uLSlKbSUtRw8lRwbNF2RHhW3iEzjCKgCwZ6NvVdAKgIddLREBYkCrM+gDS+
kHDAeQ30dNr5g1PBWmYIQPZSXHODdQIMffpRqw/jkpPicfF9BdBXyTHBmBx/gjIW6uxX+V4UVKYP
+dnPQFwAukxgrugBRQ5f6SnZSi1CWUyFB0IxlCaW1eGlsiBADBiIgrnUs5ZYiYxlMh2vNYPJmZI7
fqXzjsDMzfeU9hGG93/TLEX0t6xt7KSAElzCLJuqK3N5c0j4vgBN2XLlFLiqCNKgUuy6MiJuLkFG
JbMQQrC/AHDV1hOCSLoLkODJbCh61eyFSJxgRlUtoNOF1Mfrs0ulEMSOAfCZ07QCJS/FTJalS01s
thJ04prawEoaGcZIJ6Dprws+wRBlIfICpg7TudMRIRtMcqnVpJS0MioJ7iW2nqfIdMi2YDiMZmZo
ZIaFxgl01GBCbuGJGgCo4mbn2eXS+VyhezTFbNBGl9+UCcGULzWVlKYEQoQgq824aKWZZmwAF0Km
b83kb2FNZLE5TTYjfFmyR1pHej50EEBVrcEsO8fLONW/VslN82FapOzkuhqdXMbA0U8k9ZSO/g8h
1HDr0P6hxHF27ZpV+kjhzJ30NsL6Z7FoKHTe+n4kpzb9+8oM8GJh/m461eCJpq9kcJ82wANvruWZ
jjEEF62qYQEUUZNDnMkskaE30fohrDf7bNY/aDPpvRlP09GSmc9MvfJSMJdtUh4lrao3SVMRj/SO
JEV5m6U+5cO/+DAt8PthP4h0huCq/FnnromH6SbFDTTMzjHVRsqeLb4wVg7remY74G6DcM8tdiRQ
NqdH3pONIbX94kDRZUGzUSk18XkCJYu04OwKeSV4SBosOruQrZBtaWETlNcB0v8Ho2sacTMzM5Z7
cSf/m8ljLGRqOrF1adpJg6hFw+9MDsznQbmeLBWZWTYhyNRhMAZa35AflzonmaGHxrXWQAnZFmDe
KcGlVU4Na6QlqxPCABIEuw2mHaYcJ5aN+/l142WFuAnfs1vtH7eIekfUBgIZresAoghlMWfHoBjV
1v2lCYXgKuo50x+K6psfhbPYkwUlRc/VHVfirzAsrD4UVOJjIeU2lhi3WcbZ2RIAoQmOO1tvvfBQ
VrRpHueYsESsC/zO2+z192sS+NVW8z/DLU1+zRxddipTUEpCtHEEX+w1rlJlNqM6tzEPkCYAKSxu
4f5vTs3yV7WYVGPkEFJ5mERMqLlX+DtZ+a9NJI1gFWf+QgRqaiwLaPahkL6jVpIAEuQr97V3vTmq
Z8GRT1iWt/QKBXLbjUsDYpCzVH8/w+v4MqSNQi9BI3idzM59dKjOf7lxvVuyjQ6JfsE27eUVhK7U
f7nJ5EfXjLh/HSFlNjmPzq14cxrEPWNSD8sgKp1KP6JMkP5woyS8o52PpbtOINGhiZUza00kjry4
Tb7brSAPD1E7/ARxL9dC/psPBF8zSXdb9ON0V7CgW1EvQhn7RhkCOgntWuMHU4K8hPdu7VqoibpJ
GI3mQ9j3eXNFBSWdz8tOtR0tam4OTfx3i956BU9oWLIqUIDx9GEBoW9WmUReqVmHt1GnqOK9oKJ/
9Ou9XGpOYR8YlmrU6eITRi36Nfjzgplv/MJc6xCW/aRV884u1efNKk2l8KHRVGSKtoodaB7l7meR
a9MpyEu8qPuenvpJeHCMluFV3Zr1axjbc/e32NPOONnmB7STd17NwjpuJO3vKtevec/JsXvrn3pJ
+/R3pwnup1WcXKydvd/sXAOnQvyoavvEIwpPQKwtcAlywHTJKzlFCvQLzo/ja2fHx8nb565+pso0
Pb5uzat5n+1h8aW4lPDaq/RKHHco64qFdwHDZd+c68HMbb7ri58b5xZopDZuDYMJ2KAAgKGLPKqU
hl90Foa3Sc1BWZnyJBJGpO6O1oSkYndFaQG1Tytv1myKuRaFSjKdwQ7PpFS9qk0Ocsl/uGeJrwdh
/Z7MpqhaGci42eQoO8hqpI5UUCEWuK60RXOscn+q1EolVIQhVnl3uqQ0EwsIYxeoGAHBNk/x1IrQ
Cfbc7BrMzZrntJHpsEKwXetgjqCLyh5rLyWHDk+0YM1pDvy1ZwUrjzIrRWtxgCa2dcML3VkzHNHD
An1KyssKFJmhckeBXFM/TPgokB8LAKU5+zgzpA54Of/QLg/mHtIjuLDpE3nGROdHgQUlFIlZJad8
tEpwR1T3dgBLYlSzS2ToWjm8rG6X51qAVbz0ZU8m3iSyvNXL1Uc2n4h2Tqpm+8fpzerEGht2Hjl+
/X63zmlDjT266DlSHRO5qFe2iMfZefbmqNn8WPKsm+3mYkFNMsebucCNI85JCzroxIVyxs2pOKs6
jbY5w6qNyKbD2Dvcga5qBY+gd4mvco9ce28nDVSDk0ZCTfTHpy46JN9DM0zEJAc4oiHaFPz/a0SY
CMbSjXp0AqO10Dzg2f7Ph/Tj0syGomUQ5s2V6jf4HDyC2Z+H+B6ZX7bDL8vK6Y4Wd/3urB5UzKnY
TkGe3FN4Fl0mA0JPZslLh/vBaD3sM5cswQpmyQrBJsrxKu3sFnAn6DjmPNV8sEfAjWJDer9UNolW
4ri4yk9Pi8viGhheaUsB71QrKWHwCyFKS7XeMXg6khcthS/UQ9/NV1BC7qjEhMIyuC+Ou/N0aOOM
OpIUV2/OC2mhCx3CLn4+uDWKfN0amLPWfFiclWevg/1FxbG/G0Wj56Q6A5CiZwhjufksfxyM42Pz
2GDZSsvSsv72S0tFA8c/VTmKsUmOTf+8UF+g0kyFdxXs8H5FMR8icuiL3DqlxqVzcktPwFlyj61H
q0TZoCrSeJn3Sov13vwLSOajCUHrJ3TyEB3BPtLbGUS/Qt5758PO9QvctLTYpvPzr+jpzQOKFVNK
DdO33R6NFk/rap/VmZYWZABWGKnHMKF7eQH9WKSO3bqbeMgbUMh1dk9/NMX1vv4XFm2tCw7GhL3a
lfQd9k7kAhq7ewcJLguA1SrSC7Ixoo1UeGuhEeTF7t43aKJj0PLZqrp6czoquQiJe6oV2zvP0Z32
3/qgp3d1L/wNRQLP4kGEeQ8h3b05w5JV4kzpyWN/Wnx53+CE7mphUUyNaxkdXU2AL1+YAb5ms6+N
Nv5/r9s3qE22Cv8dktSNm4VQpkRHHCAugHFhbYr2ut4ecN3Q06CgJOeK/S/6q+pD6hzK9pOcUgKT
QjHlYrICFtEHxIMWfU+EAuX7lQtWJvgCKqfscDmUb7wejEZtbEOFcJgyXFR8OY+Pg/hVF/EDs5Se
lwyfzu2EJXnT9hwZXWZrRATh/QBBKw7tAVn8mFzskxZ/ZoQljqiyVq1HsUT4CGe2XZN+JHgfYAKb
TdmYh42BnKz0cQiLYTfjoBYiWxytT31cGKR5kaXiC3OJSvG+odHeN4zNHumYn0Mez/uoCydj/xry
FZCECx+8RSV80F6JnRQl4wTJ9kBmvmJ9g6IZob1kVcZPq+5SYM/tpx0cs4W9kpmT8VEUQt0s7Z+o
bVBKqLmEyBV3Xut2UXTbC5o9hTMWtky2bAIS5BgVzLt7M5tsL5FXHcKYwNKr9BqjvpJEjmzRGdgr
q1dUJJkV3J2x5l5f+m1pjR1Gy3rY+qK4FbULyoKPQVZy1735XaxUCS5M2fz1MouMmgJ72yf8Z5zY
tpEbviKWE/EybTSqw9ZX2X0F1emO0myGqWjO6XDYfbbv5gL94y+fem4+zdP20/vV2Ivr196P4lvT
GNEkbkxSBiz7GdtJMrkhaTe/WdUeuW7kcujeJLtA10fvTHKRzj72s0vPb8okldY8Uqgeg8WKlLPZ
VO0NJdk0bMCXB6YkNlTcogigTL3MsU2pAaVfmq+k0PmumJ/KOUqJFbcpLlCsCnUUzE88EWJIGiz2
PjAJgckIdMo91eKrZOtD2PoBpHtRfkZRP1xUGlzBT4jaEf3X6d6XVq9WAZ2ySsuMQpP38mRmix7Z
Q55dpeKs5Aq3UNEe33kPZVjisd5ToGOGG4t4mX1CdtIxxHmQBAgYpy4toch0fuiA7kdVOsk49Pg8
ttHtvS4KLlpsCtvi8XmsOgvVugimjOwc9q1HWQgojoLHFC1dEvfq2WLEEdghOQiMpjoDAbgaj+ti
Dpcf9iHIiU43gxRurkb75sahiLMiYC0FuvxfyKiwtmjVQwXA4rRn+EVuIFBKpkJBlaCGYZd6EhwJ
BdPTlH9LILYDBdAd1hMAYfTO+liFa+/WzT2HAlr1ezYJriOY0aC/gPmhODOlBrEmVUWx5S4J01WI
lcV6+s67LZcqsRJhTf8ueQQ8Y0nPeQ+RIC6M9+4tL64Kk1QjIbRIIIWYbT+T5vbmBZKXTkbvt2MF
so3LRcLyXNiEyZNiduGzePLybgtZIsPL7NHPyk9pATS+jSVggEukzR/rFEzADjduH29KHk4fxOvW
QNLIV9Grh1t2pxKWWWnmWvppkvpo+jgimeCIOlbFk/KC7L++pMNeZH3ucD4LDqsRa4yziPOFigJE
R9Qscd+vtjGmZZPFXyWqgEE9mQ5+HvaFn/Uu7ZHc/IPphGw4bdme5uxlk0RIfVG9ROdwdybpS/Iu
buHbRhtC57oLEpTbsVM67cls1ryZIX4w/iCfJ39W5hqvllfLoMDGsRgEvD4Lux/J2RYRjAY6UL+E
GxouMQMTTd//lWIotyHZAmGLc0r4hDNy93iG4KuUv5QR0nfAkSImXWzkruiNpnt6DsXg1ZFBbRnj
Nlua4q/xF8A4nkMKJVZqiLcW1wxCL2xGVdNrEuoQJrUkOyBoKyPILzU7j5gkyj2WAmn/URlkmIlT
/tUyv1cPW87ak1mDTD6O5GRVDJBMacgznEy0k34w20WcuQ/GVF6lLPrFrzdpFcAR/++OkfmR8hPZ
Vvl0hHjpI62tDmeRiYCKYyuvCWBenBFt4lJHfL29ENMN2u26gojFaPD1BxDjwlAxSNWcURFEbd9M
4G7f47+ZKMDIwHHwSv3Dnj8a4XxR4adFeLU+S7JSfjzCq+7gcdvUY7u6kfRvmXdBk1uZroQUOLS1
HwnQ7v6tUVcczCNp+acQUZpL0B8YxYlrCxIdZoFMFTGWNr1u02t6M3PmtNttTe9FwRnVfbLvdsk5
NO4mlXpEXenM5zImk0mXEZeWBi/HY58Qx2j+1c0FuU0uh3ykhfRYC/nWdJf+mnkfsWsG7aC1I9+c
xhuM5ozFTeOCzFnXDkgXChePhw9Z5RGZm7vXNLmtd695L3sPuKC9WTOl06HyIJswVPozNyTtWPKP
FLGrkB2NFTiRXU6N91NEqLcHOOJL0bbETziVL9GeHq66WuOI5qSmRj4W6iwSViH4laqBVsLD44Mb
Ug3PbszOwV/mDuyhWdJHLA3+EBRYyqXSyGeqIXNCHLkUmYHTwItsrKGTogIseD5B1WSa39hYjKR+
zyliY3I+bM6eXLx5DTRimkM6Mq9G81auSJ2wmFbFODETOTO8QrGPjvR+IAdm5sLF4tnORli+Is36
iHnkMSJo5HyctkPHrNRzToeIOyWfisi67ELdG2amL3Zh6qRPk5uduaJ6g8xAakT117zGmO8H3DVF
rHdrhKFcNBlMCFIW+R1dhaz1m9AqO+S0Kgx7pa6s3FnF9DE+Ibob6bvpvs1mNY+L+xGaKz+0AUQw
n5j1lW5yzWt/7dkM428B4OAdQYBedjaKwGkjy6GL1aeu8PRWHu+gKaEXbLCSWjXCKRLzNqiqF99t
eFkX3NfDXBVok2s+3Llba8lo6NAtIEk+RHnsC02UTerpHBby6t4ukSJec4LJ1f1dobrw4OJOY8WP
WaRZdNXNQ/GH3kWhu0ySTJGEY8rc1Ju/84rrG9r0xUDB7n4iE16j/zRNeZz4v7PI1s2O9iRFprRi
qqNdnXzNawc9XMCD6+COwAbBkrbNdGbP2UQXC3nOF5pLC3uiMRnrXNESr3aPLk2Jh/QJ4fEyK0LL
RjfjwTb04t52NVne9qGvC/iBThFVjRAwtm79ImGe7lSRN8MyWt/hxyumJybMQmYgF4DZ+BTpLEJt
j2BvQ4zJ7G1rsqZLnhmilaC1sJQXpOTXuTVPqxOG+BnyD974WsKb9VcOdhGenpbpwFF10YdsqG46
crQ7aWvDyvX1pljPNPkfW4jIfxrFN7QSKzdC9/jnvaf3ubN/uSXDrr9ANM5glgmabrtWHeNY1oLS
ytEYakrm7WsX3XvOW5uMviv20p18sH3cnOLgAUKg0EtrWDuwgq/IMxzhbLRiCHQAtgh/Id4GNt5g
4L2YbtNX7weggm4Dz8xDgv7vZRlkJtjs4ZbRlktBCCZWFoBoT9KXJpUmV8774W7Ib6qE10BxW52W
4XJkDE9DLcvABTSpvNYd1j5FMXYVE73Au5KToVjmE04IAW9YH67/ynXqhXHwc3BaQAWbwrHy6xwr
TSVfKbUCWSNGWcV07PbAxUrKaLe+DQQHybfYkHnccPHphUu1hG0LSIrNypkP3+Tj+JFuG8F+KSkl
80u/3v/wQiABVhZLnihqBfTKN+K41eSdwmnGH918dL7yE2/mqa15eurru/YZWZZ/AlfCk2RYZRkU
HdMNKN35390atKH3rObsvFUEbPdwFUBHQcmT4a2l36VPBYyYeoQaSt19WILoZ6EFwYTL4hCFRHjD
rvQqqEhiMXkg21APJENG011nPspBAfx6X48e3dQFFNaqERBe8IYnAUXZS8iLlMlkZwwGhUh6Mzn+
aj2h7OoHWZ+E4EnKHUptij6ieOud1hUoq6J0HSmkGvXsVLIqrUMuWMk/PfX/l6ApouGpB2tNpQcv
g1rHK8QEaGTnpB+vDpwAdRqokLU1mrkmNYiAHaDIJMtffmX2aBw89CIMsVFdcVJrXf2mD9cLFLqr
SFhpRLRw0GCWMH9LNWVffshSnFlR4JlC2oAMnipqVGwyVPzSCbKAyKC8UhIiUmEhLONYUs8hByBz
BvRIGrBxiToUkT6b1WQEwxntvh0t2z1av3+QIN3vQjizk4TWHGimlzBTxholeu8OC5mQ1yGDdEkU
u5LpOwQIlz525pzmH/Rdcg4IO6J3Ttsy6PAlZ98stkqkosIfjHdjish5hO49eomd+xOJItJj9NZE
uWmP+LaNnmV0a0AIryGgiI9Lz9bpl6w3MtU3CPEMFF1z7ivEsWuUU0Eq+4Ns+dpm2VLcYtUF2Uu5
x/rCLuIlsszIQZJkI6dG+lNqB/r2diJgxGIZYVAXKtu+iVoD7EMY8aUp4npjvHTCO61YwsTswF56
3VWmwCQyFF+Nk3skjazbUMDkxhYSWPhbiu3SPKTJyYgspeVOpNmicoRyMdlomfQMVUEuDuyJtAAb
WhnfbmM4my57OM2lwKrwY3CM8IVEwdI78466e6ICKPmvC/01URbT/NWhCLhGmrxASlE1r1p5RCnh
LTM6F6ILfX6c4hpyPHDNcJPkjKkySXHHv2ijBpW5yI6hZYFa5biOKonWmeSzFPDXIQnkrWV2tRRP
66yyDKgqf5Tf1vmRE4dfx/J+sQArgyTV3eIt+oL5YLp7L2ARugIAm4ipJDmMEpWkGedbk1agivrS
oC071F8Fq9B+Fd02NjxqUUlPI8MUACBT0MNv5/+OHD9H4WGQ0F+RDGqdPgL+vhx8Z6/ZaZJMCtgl
umg1ylUaODm7h5Nr7SHBuU8yIfNm0sjk4ET1UKyVHZmJ+NjZOGTojx7LxigvJpiwDF0zxK8s664R
0wiKVaCbFFPRBO8RWEb0CyEdkuBKhnoPISDZ6syn1fXZKzWGMZGi5pDwbBH2mNVcOu2M0t1btwDi
K9Gj3Oksk0wuuU9QDAsW94ggiMRperfLA6B5CKjlivU5B1HrVCYQfgPcVKwyoBOeDWpqNA+Z/1V2
Dp06Cqu70fne6Q/gPYN4cVon3XvnsUnyqFydlq/ZHPHzh/XzAeYRYEesG/29GvJtLRjY1AOXQNYl
00cMjegfRW7p3ck5dKkB0/A/NTUpPf5dLj3KT3ZoVTuIKUdhjU06bQ1BotdokwulA3BkfmE1Lq6Y
HqKLuHuKrN26Qq2IWVGSAnXP9rtphPRnAAL/Dmj3PRAcfpx+vA+Zy8QrjBLv4sTgp8LoXzSiE+pq
0B/t1D8PkzEtdMenRRHyLqDer0uGpE3bOBYYneGnebqP0UE2qFkThWp4B4pRRTakd6Z/hPYGlI/i
Sc6+eTfvgtvlHAdqg3cHB5H7d7cOYb5xad1IuOoxPaoXy/2TKB+Jd8EWIwDt1P/4OP/Sm4kjVPTM
wfeARG3w2+Z6HwJuBRkFRuHjXIdF92s/EM3M/C/wGkKnQM64vKAspFFUUvO+rlxy8qThCw5FN/Hv
g1e/WIUHTZbeZa3Q8bZGi1PsC3VFzGcAaLwW2Hh4BDQ5hWEMQtJhkBiTY2w+iZ09CLuI7By7hR8d
biHrkUn7etP8bXSLcaaZIGfqfS5Q7B1kzg+TT7/UqtRoh2o/782YvqBN3u6+TRyD1iw9xI97czKJ
mKZoh275IPd0i8Bj5BNa9ArpEDye7OfBr1lPKKF0N0Txls0SSfmw2ql4Jdib3tPZL/aLNzC8YqlC
706A8HKzf28EDLGcUAshYhwoaBQkeqNW1Lotn43KmSmXf6NEUwckQ8ASF7Vql/r1oTIGNaveVNCh
sKSKR/gLjdYVeLJT6X1QGBXy3SStqaHW3dn3D2QEsjxKAe9YEaZCVh0GDqmc0izuoVHek3IJrxIa
XjHCpTRIE9S8Kze85pXCUngmG1AJi67h0WMWfWVNIAUod6LJ7Li3qMCwNQfppeNePNJKf1H672mE
LLoHTXO236SeCH7I/Izc3txRBn4/Qr23Jc6w9AL2jnIHX3NEGTYIBz3RcHHrgAIKjl92rneQ8wiZ
m1+UCxFgVPK0bnD1s7BNwV11UIUMkIRJWAJfynK22xHBDS2W8Q2ZwWxxwAlsPN2uYkcdytW87XnH
6NGMBuc9n8aEz7HhaexeTdq8LN5817xPHCA/OrAaBBdgYz9UUlTbyU5LbRPFDrTHhRMDTwW1M/j0
83ZMELS6bqPDZC/MXdVbJzQjpQ2Z7Z2Z/yegXmY4cytl4GWCs+M/U86HpbJ/Tr1L/DJC7ZXeV3x6
eUZvUwKVOvFStJkjhspPyLNk+eDYKyjliGqxPDO6LKOP+e7X3COiixQNsbmhRnyWItC5nTSr29fi
gNLzYU17VlrnVQjxyFmQCgITL9r1B9vkPvFgy3B1kJvD4/bQpGjRf1NJRY2WR/c0P/bjRimocDx8
fVc9o75LtIu6GbcK3/dm53Bo83RwKA2eLk0+jhNqZn6DO93VWq/QMFp1aqw+7iHIh2o1RP6QHMKL
RF2uI+cbCWm8jsQtemjNe3fc79LgQWsWnFok3Ol59/B+nVp+W4yXkph7VxHotH80eDhuc/vRgYJQ
90oG7OHNKRtunGFSXf3aUD61VHNe5pb/1njXNB759mCHXf01OsNECZqseYwwWKJca5V87Ugzoq3s
RgspNKBZP5Aw8W2Kd0fxlw4YcBzf1DOSH4FDBq57VGSTwi1P5lye1pqam6BSG5wjDGgKn4rgoJ10
D509I5riXbOLM1g8ZgiKwJrMmxnkCF4PpCLYi+0Kgg4dOIi2FZ8Ltl3i2cgvoo766lT/kCt3qX5r
KkxRbgZztpISibI1yhCJn60rEUf7N7itvp7hk0GtQ9E+0MKPFrPdCkeN4+WXS/6z7lC0gm2oGm4R
6DNNBspiLJRP45tAe6WpBT4qiBctecbGA3ABqDmqWCN2qXxKrhAqIr4O2OVI+5XCl5q9NewtHB7n
2Nn3Lt53qdTvZbQj0tRuRscyTAzIQb8WGEGNo+pAqzs0j1u5g1wyN6fq7GFjU8zTrtg59062uDqi
Y1TzRZb4wOMKpir/VYirbg+1bS83+Exp8/dfYkypsUwfVsiGPCQw5FQIGhwdsM09DVK5YdDIHU4Q
8LBXDnZexXnNyjbdOSz6RLETOAcIP0C+gFiKgdk6M1Qr93fI4uKYEFw0EVQ7YbXg6cd85+YL++R2
wvr5J6hKgGvTKECqNcWxqgE5Mb5gI0v35LH4QtIVIZ+yKihbWj7Z7VYNAfR8MtwK+sgHPpkZdNXg
lzuhMEX3L4tp3zvDCIShOOaBHlGsKOM0xgilrnSgqop0e7OATN+5kZXVS7DvrtmUilgxr/gYUo9w
4hU2qSi14MJIlX+a+ZlZdtNQcotZKtiVeAFuKB2Ws99IfqUxkdLjAXhzpoKxHGpMNCoKugp2QiaK
uwHikQ6QBkmHUmvLCGd2CYVVoZnALIVDLBB+OipeO5D3YuF90qqRvihX7M8tsWE2EfEOZH/Uc/og
9VApeZcMIe6Tr/+IoArCLfCLvxM3lTHJRltA18HuNxcTzyOcYsdBS6s6M/rSlFC+oblw2P/xg6Hi
cjOHAVxXnQ4oNOfYQ5Vlswn6ZH5wujnB4QFxlD4ZRS9YwQyDm9Nf/pWDMCya0KpGebu9mCnnHs1i
PEpgIlYWWOzXBWxyZjMmByAnP38sYGkVU5CZ11M2ffYKLg7Vxv5ERAMgp7JJDoLP4izbo8GtXXBA
FUkmuLM5NMFy95XQDfIRcyFfsKV+ggIt3V8ZhKsqT+R3pwuCh2j9QwDAHzxlvLRRZiATA5Vq2/LJ
H2glOZqlYKT0BqDSR7ZonYRcFgHDQr7BN+ES/PNOKp6uT+lFHeIlnYgmCTyygCPVAgefivDlJEkA
X1Jt1uzNzV/pxuqc2Dt1KnPqGqSXy/zgf+g36fJ6UEoXhzLT0HTch0cnETZQCncvNv1uaj68IPnP
NQqgfGs7Tx1qbQWRnV/Suwo8N/Vm5HHnzaR1xGE6hEVAPfFuZKfmGFE6mGKO4lQN/87upjWjkhI6
tbJKJFUkYdgsja/lqohVOWbpnlwo/kq5yipseUHb1/erI5RJxMZ9S18HfppTJFNbVwLBRRIOOT7I
BdWom6n2MzBICnGCo87U998RwRhTToGkDYUhkqZ+87K59kPtb12q06/jPWNMeAKHWhUz/LNUfClM
QNG3eNgJWx0NF4g4oUF0LxSNyPbAWAYHkYtDaRX0AgEj4x5FUwNq2ipwuPGDZgdiztF+w/mzw8wd
5LHXWbByanE6E6p+GN2UijdQ+3F+g3QYuQMKcnzlxYiPtjypx07R4+FeZPfWPcC03bPN/7VccKaH
I9Dl3dsxFeHz7sLrg93lc1G5PaBMwjADzLEmE2QC+g8Cu/uQFkHx06XLRT0fXCiStfj7vluet6s0
DU/6CFg33ovDTLE1Nie1PrUJePeSQ6CHMlayOwJCeOBgz2es9VBIOBbnY5ZnhkPmlI6qbRgfZMpi
G04eqeYKTBnF088Q/T1yg5m9kb3S22WAD2XfqdVDq5kYPdW0zAoCMohKt2YInCpuHvapr5diSvt7
tw+XH+VE6+QOlYQEuVBC0qOOOgA8xPMZqwYK/SeRe7TRiuXJ5NDukLgIVVHhc/UrQ+aMpg91Nz36
8dkDPU1HxS628YBpeyufL2ZU3Ssu4Nc7TdX+8ukWcJPEtX842h4kxgZ7fCzc9NiuMVlU5nD1ATnh
4Qt7Ug2VDiGgEqWnqt3jFfxdoKlQILnNQkayO/EfEs54p6l2SHXZuP1SPAyD3dN6F0KZli6k2b6G
YCoRIfQiyWBLdyw7tG/oo/UFgOqAtfon78I0Fchq2BdcwwOx95HvZ/I3Hyhyj4upVE6Ei6ivHKWR
Ozp/7zrMHWYlr3pM5u3ezpUbKRKLAYi74+uECyrRLf4vKuL/d5C4dYpmvZFmdrynp6zeuXMTJcss
+odQH69P6qHTx+BzgjDjPK1nbktj525zB3XXw1DhcWm/gDdGXCN+A323yF/hpck709JKoYFDaoCV
c5FfFsGWloeW53uavE2Tg2J68Ur5dPLxFLu9aK9OYy1nVPURJSHFi3N38EmP2eQOqThP+X5f2Gpw
bp0FaXZ2LPF8lR2YsQvxcJbfU3JAIW+aCgmP8LQKZAKUdFUGTywN3CQTeARwJN/UKRBAgpmkGAnp
fl24vsj+Y7HX/L8WGi43sYAFD15UdYDOttaDcMS1j3TREAAyQhtcf8b4YFYbIhUgcwHAcmEt8BF8
Eu8Kv9IcQM+VfO7d09fdunbeJDDJtHEwHfaO7i5RzX+zt2JXHc3+xH0jhJoPUShgBXxQoZF/FvUp
EAaSlM3UXNZslo80B5ilfQFFwcHRF62DdLtigHdbWGGGBsrK6j0OKIciH5iGk/L1jFXeEpgpZE9O
IVIhmG0dGW6PmVJBCHC1LLbQQPIdnspVsNlKEZQorD9I4IOlJzGLLKbZ0zWmTKkTvW6qRjsi+YJV
z3UeY33SFwQ6O5Y54Lnh8olk8fITLJc0pOMvrza6jbioeGf4rnrmpcsjVK1liRsyDeSM9TiwPiLn
uIuCggmruWgoZlrhS5pY8gZU4lEMl16Y3o4vIeVSX06l0oakHf83lblcqjBOBUGqi2I3UsnZrSld
0bdDO8F01AUDn/sUtaLez486CZ3oEsM5x1LiLXSWlOnBi1GVLU52xAfgqEGCEJoMECsHsdMhR6Nt
l2HUW4jouxwON2gB/5VDbe4KCf/dO9UBs+mMsbvrBmmF3a3x6SMXAqYuHl5W/ZVhAnJpk4CEuvJ8
D09JgavV34BQBgZmHtkv7DynqZHhTORR6kj8OueoxL/CB+0Zoktg5HDM2AXTbWpYslPnFiPo9eEe
8WIaNrrqxi4Gi5y8NARt0X6DN0rbSzANxUmSIotcpQfNtw5pexQR0GU5lam4Qkg6pQEsm553oAIJ
ThHjJkaHPkXes04UwTLUfXwccP2MR4xbnKoko2quXSpCow5GH5VPva/2mlTMlDYabPFs9Nuvr6B8
i0fWo1Q7sgcEkFhDusl+fXBS7DA/pU4YdWOD7fbUurS0s738HukvFoBaJegYswPKJEc4euZ3EuFg
EGCmpoTnEgHpM2us6vQx7KsKww7snf9D1Jltqao1S/iJHMMevaURQUDsy7pxWFaJHfaK+vTnC9jr
/ItldSogzDkzMzIyUpk1reEs6Xz5lXQZ4AMKcxQjq1gZbbqpypSnMBJluwrpZGU25NCpWpx+OWa0
47BkHRk6hVulH0PGxw+xD6epqjR5UnRW6igvILuHdID/vXBRL+VusDTwqDPKi/drMZCZpHyZFVHB
nH7TKYCz54vFv6zflZiuBI16OvCXbXeuDK4idZoJW7teg0X/4WmVl4W4DmiNTZ56WZB6lku4xdPm
FkFIIgy6HhGPRNE23sbz6OPQuVK8KwIP/2ryCxVWvtgM86JuAlYKlBjHmSlBReTBy5a+DJEOcbdA
BkSNwIxMOArrtJL/hbWBxhcso0DH5KE0MJZgl5tMGcVoPodKBQO54DrpWfZcNf2jP0ltH6KgX7aV
g4/Iu48mHwfxwAFnFkG4EdlnOeG1SxLtzjxaoqW4tx03jiEJVixa6XCCawJiiGJXONsR/EBS39i3
lplXD8E8EzMkZ7dcvLk/gT49mixhasDesbN+q3fpYPuW9Q7v5zgibJ06WBeSmFzgI9iowSjMoBf6
PqZJlj1PIINqyE/PDdo657nJTZPnpUfu7LNy3+d4YdxrDZVi+xdBiPErxynDKNGqj3fokTcYkJ8n
Iyh7x1npTjVgt4uftfjScICGMBX/XXSE1pf8B64S//SpFZTJVu89BoDhPp1LgGFv5SVAsvryM0Rd
F0ot2ijEpelSO2BoYMXxdZXT19EAh8CNnCBwY2eui1PlfEi34P3ovi/MNtQV0aQeHtlcftamkxUf
tUhTAKctRQpJaZeqUzh54gt+LI7/Jpw8aRxBrzuTQjLnNy8qPpzGqQgGIhPo5h2JnPP7WBClFGoC
sq0O0BgJBTwRnsR5UpEQXgZnPHPRu0QZT8HrP6qbRrK4eP82eV/6OFcu9ZkiCtGz6t07HsQOX8ln
VIhjfw63sIdw6Xi+oDfe8S/qXTl995DFb4tnsWYUYDR20BVqLAs15HmL2a0FRZjeAwALzjYgWG1c
zHKyKvQ/LhafMpC1erOpsJkq+2IgsL98LODimjfcplsXNW20AR2An2tnoBGmkab6BOT2GX/0PI2o
VCbpzsEP1q0r/5XAoKhppZiWMkWG24HmcK+OPPUGoaGntccAFZI4BNJtjqTnC01HZVz1MOSb580C
lIstnCIZSrk5xYqmtUyrm3qqaBmUsF/ugHA9Np4KPaBh5PL2SnTK5P5zk3CUWL5xrDtnXLrizjDg
K9YOSl6N8hWajLPeNTsMk6ulvJkqH5Q92/hyL89WubdzRiId6+biV1tPFu7a9BLLCS1uLyOs4G4V
neNyMo9VCpWL0OAi68AB5YeXIW3RrZqv52Hj/7N3/0uz4EYy9dtAlA+pbxvP+YlaTjJ84YjqXMNr
sVJwY4olgIGouNjGjSUtY5ZiTWm5tM/wjsFTgmXCfJ2zUmlRnoFQ1eeCcVJLtXRCUUQCKP8KQ9Em
9k2d8b7S0Ic6BebcsmMKK15Wq/8/R11uOVErZOt3vw4iI3bPC2xTZWR1m9n9j5wqMhOrxmFYpoip
wccXFZuz+vd5caj1T9NBN2Y5gRb1y9BjSGHpsZB8Mj3BN8X75J0s3HAiDRbxDVxZmYoGVSua5Mul
PibmgTUrGi2cEZQpaZ9S57foi9WuSk6Wq9nsTu+lGcnr/ERdrURPRzT2EWx2rUoYL3bxtusdMfIu
3nvL2lCn1Enrk4aILjGZWKZuOjoM6qBPlAsyTnLSnZ4k13plMcf1GK35dCJjch+KjUqbHC/SR8jj
hhLeilIMJMyIHrSoi7pQY9Eude+dhy/wVct2OdJ01KTHXwBWKYy+pol8eUXVip7z2QgertcyUYtl
HgOCM9KTsr6AWVAaw4RoIdCJqcn0FNtCsQPKMtPFQA2C9st0up3yzMNsHu3axXtKL62S2BUMSLOL
zFf1KmElIB18ZLxkHBZ58UgBU0ZH7IJXqjAGoQyhqJQljv8gn/yNwRTxvk7ILVNAr5oJzXzEDOQn
Avjyt5BeSIoLCsKCVDrk3Wj3P0JmRUJWGNCXaADvEQiuXjWQX3QS7FHtCDPTiNcHtztYs8ah5TLa
2zAhB/lqpknyZsyN1qzlRRB+YSn7lTP3K7xjMCLyZZyNUJX5neJmDkbd0Y7mJAzFLrLQSL6cGQdR
xHjlVVqhB6ghcYBi/uVxM+NBQ6TavU/ghYaL6JmxaBt2dXDwrna75V5zKUxK0Ubl7xd1KyX38Bw0
7GShi95CxlKh1ld2D5KtheAbF9sI7kSniWmQ7e6p1Wm3BpHUrIaXN9qSfHkQt3t3hCYukQLKH3FF
xofOT14SgsOo2yJMTx2ylNUQB6WJEyk5Em1SxRB7pBIgQzIlad/TbiQAIr1xAfs/3Lwi0lDRgpxo
Yg6IleQmzWQy5B4PZ/HLcg2L1cYtte14tjqShC1eqVoT0X7b1h9Vp/wZSFps0gt6CRQawLLSVsD2
OYfDHINfiW26EyUcyqbqXLUvooQUKeQiehHEJvaHEqKp9RHjaAskzc4VRyjbqt6vyCG7s5iBN1bI
2UfR3hDwMuWXXDpDsafslKBNnHCxq7RRYqPYM6FJIL1aPfXeUkitkE6kOKg1UwXxouwUD8p6/2vx
pXGL1GbRvkd6IcJDi/CW9A0v5/C2hH+wrVo3xBIm38XgZFTlaMM9vLKanwcHvzU7+E8WE2AIkNHP
n/yDak9oxM7J34G1KpvQUqCm80ftjMJQdihwRKjECTmiDL0sSzlblpQ82hfKVenrazOHlSWHAeLs
EzO4u+DNd5VRCq9WOy6gBRYPOm99vQiot5Gulz4O2KP+iWXUGohoherusKhWe+XyzYpbdJGKi1cJ
6lTIiT6GVm9w/C06xaF/XZCYtM82bZmtDNUGSjTvXOPc3uc9AJro4+i25AG54mHGEAVNDFopeknN
KUcq2+aPItZxig1rhH956UIuR0Y8vc05zYp+Fbgqj1Sk2n5+tHghcUHbu59+RbE/CxSDBAeHlJf8
HP5XwVwkMyh4UKglfo7PVZN/okZiYKBgJ1qm5QTtPCH5yrPJD9PGyNLlAsMVhlHAO2DGlASKvqeQ
ndQWyOSW134b+Vv0cTVzEAEQY55aQc062bbi/DVnxMZMczWiv2uX5FKJZ4utQu+NWjmP0GlLV4BA
GsIaf7IjzIAp5FCWScwseQvwSmytIl1YsiNEJ/5DZGWbROP4txGYFBhpUSGaQ5lvF8D40v3VYGqS
g+WCySQpBlEYW7YEHrNkbkxW4gHpEYsFVgfT0quwmqYIXxeMgz4y1z4kYaChKndIQmBNbCAHYrGW
qzOhxOLhvQMyY9Gy3MEFU+YZ/0KiBdQ6E/hNltHcT8lEM3MKevzVunREvIaBIlUKntEXHDiiVyz8
XSGoLLVBgIFAZ/4zWW1VZSi0UdDSMmGD0fXex+OA4E/MSeTcwWcAWJTDz4nAnIrl8SmAOeNOYP5h
g0NlJnWhfLdAYLyEg8MbckRVvmW9d+X8FfWUYI2rtDqxNkTj1M508VGHNadCBYCqAKRY8XE2IK1F
RFScqNygaO6I6yKvRiG9gNgiYCritg3ngofjRNhvfBn5NMUT+gycG11fJ/zwoThFYZtc16dDiI4D
nF8lXRs+C+UrH0qyruwmjau4Rkt2leiaU/yOj6dfMiK2Rn7+OpK2ei+1z4MjezvAIOAW2Uijduuw
529w5isWBc1BgxgPoNpudk48W3PSee4mU+pXCU/2hdIKlf2p9gGfMkB20nq5qoNIqGTWCVRBceWj
ydOMLrGeanWqXFz9dPY1LppdnQz0JiB7lbkrNpD7JSesFQky1h1699px9gOxKWcbXGY5MyGWiwaR
F2dMhaZy1TQguZ/k2hJQfiaHeyP5HxtewnC+ATsrl6FFSWuFlgVhtg3e+m/T3yWxqFeUEFijuh3p
e20tqwI5ujF+xa9YXIUW/Gcl3RXuyUjtI2G94qL/CBGtsHIUxhO3SItLnTZGRVscsFgSzOJ0buHd
3r0nLR5bvvS7qiKTaqVsdA/2CZ03beiUuui2gq1qn9pYbMACt6xeVAwMNJNlDeSVyRXTsbUI4Rt4
Lr00hvIzigDuP8ftB+/uv8w3P+DC/TOWLED5f3miSn0WIZ8MQKWTRvoq36Mg7mptvnCYG4/r6Eiy
rYwYu+BIcMM/AFEt5TIrdc5MjQ51dhCeUGP4+cnXE/BlEHWVRUhG+k9hDil7YaMqYJMtuPCVa+c+
wiMCzDrWTwGjCoDV07qEUGNxfrQE429QQ0Oem/+udFVokNK2hmTx8kozmaZKb0tPsP/2a4Jm/+T+
sj5KDseflFnsCvJWyKpLu41wQtYPkGo5LwqHdT3kf0m94IWDIjMi7J3nEQmSCZYXTe6tr9dnPIOR
0eXSja9wFWR8NWRUrKBNL9bhuP3iFwnyBeplia7TmgiJpTy7q2uPPipy2QrLRcnSIm5w8TuPqDVO
etVhkxJ5ejVMb1Zjb34wrOwbRLNBvwXdUVnPzAFyVSfTHI0vDCW2tDwwSBDnUYyqCbgoZE9pW7wB
TxZSjECHrzLlHRgxF5d/grRVxAqnA3FQ/SapNV1aKnk4fel9Eg/crGffoLaV9tkYVJlTHvn1UoME
/ndCGDVcH11y4QsFwkCbOkErZ+aZSkMwNbeuZru2/wIwgjKFZRleUZGn10ekM0OI9qbsUfdcs9oJ
+k1YLjlIAltk9jmm0ZEQWHFB5C8xHXSqpA/U+F6nJ9+xyYXWVdHtxRlhIPJKDWPdX8V3Anu0k5NJ
s7v7j6D+Z29hN+cpjZE4AJHhnsSiEl+Xmewy6PUUyy4EWwY6w9Z/IRpn/ia5fOsWsyssAfuKw6fA
WzGkHsX9Q5BOB6OpBI09yJ+hJTlYqzkjc5ZzyH0pYi6B1VzXok2iPh6/Cb3R9RHkrYaagr21pKkx
R324Cf/zGtwdkZHWVllEoPx1uSen9WyNulGUh+s02Dg4rW5r1bzxyas+QKkF7DFJYHe8nWREYcUb
IkA0jEaFD00PSZwMCmtJOYLX+RU42rta78KbykBZV0rHC5AOmyaDOyLZSvMcSjmlLSumHjXDMGOG
eSKCLLtAqtxtQyyHrthAnRYo9gJUoGLhGGAP+X+IdkPVax3NC6et4q+ab7jtgdRMHlSuNVfbsWDK
gkWNDX7YNV9QuSy9LCW2Hnsuj0KVnnOZdKGl89nTUgm1QHW0USNf90t4wKBMAJoXZgb4IUCd7LM0
gBRUMIDlBehogCIFRbgc6EhNjLW8iCtFnbgHeDWXHOnHC5KblGJ2VU6aoMgjiyl7efWv/uQMaj1R
yhfFeHZ0zMEzIH5f6d4au9JWgLcy98Ix5V5dSayC7LsHXxF18byeU3Bytjiicxt1i0JIGeMLUkeA
Iqf+jgcp7w4KN45wHl0YMgKVvOhf9v/EiZ54krytQzoWrRpfsZCAdWJgaPLnvw1p8sPg0+T2qia2
kMBpdp9keovTlZd1HOqqUF2ODI2uews/TZiwSJnidRsiUmnDw0R5AIwHDxbgRij+ZInHtMZZzv3l
ZqS5JM9U2SKVY2tAE8r5eSYZfGqJpJYGt4YpjtYSgOqOJ4e7ituE7gx3vRgMxfVPwIkGwoYGj27p
txEP1ln3tyvXGpiCFVSLiwIEFaGFW3wBZTixHzRQuK2Vdar6+QKrdS6fxnkjNtkAdBTP3rcaymn1
wwDT77ZHhII4HstM4amrv7JWRu1IjMETzrw2AUuGh/4rHAdcJn3mRQ5a/sJF2Fnroyut2em0RXxw
6uY4VIFWLuBc7iyahOBEsQs5+0UYJeLHnTS5ZIuVr/q3ShYLaIFyiwqSnxvNDAR2nfJYvSCF3KF3
KhLRe/lkNDJuY/dwioivdUN+KWoTIxYkCZFH7b/YUIJHI/ARVr6gS45fK8TQv5NU8oTv9fFhdmoB
sMYIzPRi3Xf2Y3oJ29FtuBkdCMFx1uZZWJlVp+feabj4Po7pAzB8LG/rWudsH1HybNCFu+U3wYfJ
8oVVsNIloBlhr7ubt3HToFBETZ/08KoZlsNbZl6GR6K76IpiA9JmmVVB/AbEIDFvw9IfVfD98rQR
GcNK7z7LJvX5td8eMkD3dqKGKh9U9iszSqvr5ioekxHHnsp+yH97dkiNdtPvRbj7NSZ7iN1mCc+q
3f/0dqgflQ8qyOnTBjZoBK9ZpcyJ1TqUyrQHH1aHyYXKwM24sXoiiG/8HGdH+7WiAWiP+rvoQL8u
1N8HC7/UO03PX41Oa55GGaya+B5gN2TYpC3RWrcGHMfobZefThI1pHCnTfnwSy6wQnNjuB446mu4
Z4PLNOOto/aMa70f1ICYp5vRiTeVKLvvpdToLuLLhLtwCo1o78IlpPcYzV//Ysra6Bj37A6RsxMZ
0aXy9WXSnHe1tWI4VyUrblurCu6ieJ5DMvqpBZb0QyqH1+ucRMWUa3EBG1N8vYVVTzGek00UpGtL
8aEN2p4qCSuN3o/9RI9DjrAgoRcTTP4TdaQimtG9aUxjEsDJf3na0qqJrE/hUonGoYCg2MLcLZAX
hKw+th231EGCgtOSD5SrGMuzp1QPLU9QWTj+8s9wIJZq93uILzxO0T3Qtuc77tkmFuE/HZ7YjvF5
3KTJQYvllNAr1nPqhXL1alRmCTlsrbPlncZIjGI6pdR99UvRjrLUvlHITT2DuqfIMWx/7eIdd3kT
7yNKNvfRA3HO/VCPB3qfaGR+PaboTjoNvje+TssrfRYkM3SlX0SpnwwPYz2OqXUYH/jDYrAY7MaL
AW156Hlz9er+bVr7oifAtPK1QXQzneqrSi+Q2PSu+UesCc0uGjRU32o7tGf/2yhhazXMx/qxPnj7
JU2SvmhG9KYtFkMM0JVruLqtb5nNl3V1N6NDyFfC4/m1nz6/ttM9yHdjZLC9vk7oPNEl5TJ9rK+g
LOZpqjfpufrZMkaPir8D30a9gCUV/xmuyin+oF36/DJG1YEx2k5rfQC2fnVAHxO/Sc3DJmh3OYXm
d5rSf6FRpfVSlRZpVZcOI230+s3z3a0fbFpu1EDbaZdiWCdM7NVhRVXXKJBZMjx5Y4Tq1stw1/L/
Lyp+8RPAGeiZg1TpL7B9+bvye58nP8lPqUZRk5kB7uX/azgMiVlm/aT10LYPlHzPqNOlucvpxyDt
BE2TDKPBqfT32MRhJTPrrc4ZWcLT0qiNzmgAASVuqz+flnPATmytFPr12Wkjm1i36XpRo8EFtRxX
m05VN3j4Ydkw69/VP4p8b8vmknF54z3AD3DBhszjq2Fuzs4NB6NlbSjOorcBcOzZ+mAtAV2+b2Wz
hYTo6PrdmFyH5Vn550i0Hxjj7bSyagSIrU5TtFdLQT1I4KkMHneKiFnDkhm3Z4Nl3E8vUPBuI6oa
wmO8HeVUd9xe7IPM0TnDP/7NGWG0UowmmCa83KI2mnVRtdw401Ni1+HYhUSNbjHB7jjPNxQNIAWj
AZWRmUVsmhQqOYcursIo8iNyTAG+6Mb8fXbY1e/RkjLD2vDgiay3nXXSz8xt/036QIitrCUwIw4e
jixYGdgw/EOcBir8cCwEQpYdY/Xpbcb1qNQ7T9L1dlmOKihwUpFE0y4oFJnJFbz+MiY+X/TLEL6W
I06OMppiLmLC7M2gHVAJEr76Jc+wN+6Zxj+kEYz4GCWjtsf7th2WsHt0Wb4DEsOT/fJKd4iD/541
o9K8gYAh3EyHOp5p4/cCvvbV6LW+71+Lv8+8NIeBuPEXvVuPdZ1+GKMaPY3IOFGOvcCc1Pq3qEWz
uvVmfJlAL/M3YyrwyObNW6Ixhtm0Qt+rt9saUgOeHEx6B5UH3MpFeB2jFjJo9+vDdPo9XQyh+eFK
SMU8B1TIX0OGRoAa6wOeLDSjgo+Ep0QDHhYIhSYYnTxAkeuE8yOfQNDMYOdycRVgyQdSRIa4tmJv
Qd4EeiodKZJxNV2vECRdnhEBuUh97FP7VTSu9yj5LqfpQs5NgTiYgijUBW6yGz9tiLBkwSVDqNC6
SL4pbMwoOCvMiCJ2tfLTwQvc/U5fkYWLBjJdK5p+yze+IK+laFUiwoNe0S5oDlK0K1ngB2daz9e+
WFWeKANjwF107E/m9beGd7OxmFmMjVv0IIuyNqCJMx+H28SscBd/6n/N9Qu3B2EX6sYv1jvaUTyr
Fl4fWmyZH6++rs0eS4xIpWaVEFWrdxpITBGx3qRJLp6jGoHlEuC3v5fHC/cfizDtGZdS8/LXOpJz
At5/rG9LxO3oy0VZLxmvwTF4h80pQ/iR2XSEiTP//MWQKa/L0/rfZbKZJ+vm5OWlk/e0uqal23ls
dGiIhLYYYc7Zprhgg/AUVTJQaeFO7c1jxbpgxmt2gkFnbGulqa0qgENTPuBuVQuqdKNfg1vwSvbQ
XMN25PhVhnTrt/5bY0VEVu0dvqPj/Ho3T5PS1yUaKtfBx90ywo4xPo7uO2St6RXWc54JoF2B0CQ9
xgT4P0LShPcI3BGQw3sETMk5o6pIimnYeAfQm+6r8EI1LtPoW4hJOhRqol+fAdkALUniMuZuO7VK
KUkYsRv1YBAF7f6t2Xsvr7/YqtzpfIJLV6AZWs+yuQBp7BzR0ug+8Dh3dhvxFgoEWQ7ruDhnVPho
z1JHDuUZU3RrnfvIPA8+XlH6TlMqR/m3oVKu436/hhB1K7xFBg5F/Ur+4jx+LF9eY3ZdbUbXHiTs
Gb54P+Tg+FBeQnQLtxX5gLv5GqW0FIFpylwBhTqZFQg/G/NRN6uT9O+C6/M2D3MMx5t3rES+R7n2
l46IjIXkO/nbId7QwgW333WzNkz/KM9vUEnXX6xPYS24bkzjZ0Pp1ZCF8DYxesny3jK3yDGQjh69
5kwOVK13IwqVh8mAK9BrJGaNS2tRAZSG6aQ2XHTK9KQibUJ/8tBwXBb8IfcIysTwDqF/vP0+9z5u
3T65tR5EChzyRpSEibt12hhFtG5IcQ7usCu2zFHcT+fuc2ykYvc9JkCCDGfqIUMDRKhNtZ3QI53n
TDo4VD4RzS+hKinopI5F5E1QRiuZiLeRhhtKihHOhICh4hlF+Q1XbKyXXxA0HtQaCvsfUa5I2a1U
QUBMiDGpA9Krm7xLBcZ6FIJsL+u9agzuKCa9KWmu53QOqSMV1CgiX8JbkX1+N+5gVIASFCatYtxx
0m+igqju9vVfhfLD3o4fvFsEi/zj4WCvXvC1ssCglv7pLPriZzVXqj0udx7B40kmpeZnHSn5SJRK
sjlvWwiDtjN5BwXNIPQgRMImtCmQhhQFt6JilQZIzlDtrLREoTP7Wi/6lwDpskDagnvv8RW0w3Z4
JEH+Ja3CilujTP3OsXQqUIE4hohwogXpryo2/qCTuv1vy5W+r4AGTgNFqn2ga5d46dfHrVC6obuw
9fK8inhk/9MMK1RvEKYKqFS27ia9Pu1KpOoPA7LNJWfNNBGpkogRyjhhuf8kW6mfdXv09dy9stU9
UdDu7EP15vXRFUHkM9jE2TlTWUilkvOO6x7Nt85dytc5nxJkwDDfAzo7r2F9/BlKqaE2VKUhiiCI
UVMsRR7ehWjPf2mZ8YkCHdyAyFPNT0T8oKdmh0qpnogDHWbQg/kMUkUSyUdwmc7k/88DPde8lnHT
yfBiwMTW54bZrJgqbZcgLsrndj1u2arX0i716Pyhgoz4eIzqU4oytIY9wtoapolX5eroc6j2taiR
RD83Vy8qOTT1y/vtSsUELT20xLmTugHiYB2mmg26tHp7wW7SDppIRcM8Ps/QDnfOM1VdppSvlTgd
BZHk/IDRpLWkwa/PuCKG4/yldGHp4ra5j5Ka04MrqXQs56HHlr20nQoZdiY0L4hQorCuvRKxHGum
Nm8Yz2IklPiMkXgjeeKwQJdmKDt51REucMcggaBtgfBsw5HOomp+VVS3tf5mqxkS7f82aBXusfuO
m8Ge03ojLyw+1xbmBR+H7lhStdNJqtRuphwlVzj1VC6oqoqrU0gx6l0IW/P7zdbI18yQiIPokZvh
xwpA3pX7UOgp0ojSLwTOzH0SHgcobqJMFuX0kiNQbk4C1lSwdN89PN2eQaWRqolbJEO8U/fzqxKh
KvbRKUdAMjbxQQ4Li/h2DCWIJKDpDfPp3yaEmt6CuHb6iwCgpnsOkFvF3nfpTwJxXuC9PEB62wBI
kVTO6TzyDukwSh+AzV8ragA9GTZ16xQoNWlK13kya5Vw4wR08EI6ST3EdQilKoDJc+BcJlcZpbzp
i2An4oPCSYeQPlpAx1Gqb6pqPNpHIqMITbwy39AnquVUYoKuxY1KqY2bzpQWR5oJX/JBYUjVfa2q
dFx+UEF+zi+EwRkbOhPqjXT2RCf5dvNBlCAlUbesjDzuLA99HH3NX0wxdMb1fkMMqcNPgvBkg8Yd
XTx/9zxR2eLG0VcSk0QS2oSUXsOdg+BKRwg4w0NSW0WxkCT2mIqrIbd/yM1WSY7kwO7+AX3KL40Z
WSFxHFnvmXuIm2kJ1UKaZ7O7onQDbMKFQwRPT6xFVPGXxfCFNy6JCbB3XvAOJoUk3mmkaieVIAn5
VAmlWAL/tgf9Y1Vqxmfmloq6X+IiaVxwg0PVqiu9oAv5IN2A9NKoBZcHOgAFzxIP+Pr5KUgTsqEs
Yr26/e5XR0nQCA2r3L+wsBnMFpaEvAqisL4a/QR6wInfAkWzPPkjmTG5c9KGeOUZNGFFeHo/8v0L
ln9LeRdB0dwEZV/0YGOoKh2iZJIRgOTzO557qL/lysW8TunkrKs0TtIvPp9SUCVgTt19vfdqAxZo
zKhOh/5q/0FO+H3KEmZolBUdr1V/0vJVa1Qm6acGNaDAOgEoaBTdSRgMaTBrO0t7FPIVbA9NJOHY
ug8yvcphF5NLLGFh26M165e/BLEWyQCUkKyCz398DMlBfiQuxcz8RFoyda31dTaHtRDNkRst+NIa
LOlcavcbQHDZd+Ya2SAyQk6duG6EhGtEHkTc1TdlzdFIJ3WwCKlpxCAzK54tUD3Hoge1R5F9aj4T
Ku9lXh+Is2T4M9qKnwprL0HFCqR+Nf8ghQBNQKkBZSyo5yM5xMZ5FbyPlVb5ZKIKYnlmtOyg0L+N
wtG5d+xRJNo90t+jgWU1WLelEKitxvKZUfL2/pIWTrHpr3peZraF+6AVU1mZsq2UyMhnyhaDGR0E
khUiR6Bq/O9EJOMiMRdk3fNuJNrnNbf9iSttAdlgHTnrnIIL2y14BPVczb/itFRRKipvm6si+36x
kcAhJyb/hk4MxI9e1knjOrXXBbuk2skg7r+x7SvNlQujn1wsV7juDYlyygymc6DhJOi2yPt/TAMa
2XcGSdXD7Ovyy2LLW9AmsVbZrwWuq4FFi3XKe1T+9EHendTTx8o6WGmvZB27+0Gle6S9zz4qjU7L
xtd7eovEUdgAypKs7rSd8nzvSlxXHvEQqxfPKi6+SSxIl0lIYCZzS9gx/KMCfx5EDtScxKLUYHKy
SbRQbyBV4L84mEHrv9lBAGmG4hLy9xhKhpv0r1X8QEpNLUyU0QNbb+IAytVWQu/u8MxckqJHHPA3
tQPaWC8DSK6uOAXYtxC+Yp6+FmNSiXjxCUj6CjZmQfnhTD0cSN41e/GcGmUqiQ1WAKeDoLJI/Crs
K/IWysUSPUpRAcbiBcnUt0Oeo8+qQxmQo9o7tcMSSiXIWNecmGXmkhIMOF0VUooMvqTcfzIKoEPG
0WW8zAt2tmMR1fXpCAsQfExRd6ybu/WpYtMyyEKBWO8m/Ul9/b/IRQxqI9ziUCgUAeYZNEL+pOTZ
bBbzMvr8cYF1RFG+cNYDHKDZnIFNmWhuJERUXB/DtRKyZSpIJTuUMPZrLCz/Np2W1DCrD6u5wjvj
0k/AykDHdFMTi0Xh95edQ8BCNXV+iDScFKdIBqF47D0tIcUml7BQZyqPNBC1OOiZDeKA7pYWqj6T
ooaM5wE6kghJF6KICp7+lvkiN0eSny+n7RPOeK3OibSlLOy2o1zy8kbFEv5PLL1e6Sx91iev2ml+
tZm78pKeOF4PG7LEa1ilwRJdeS2aCcS14f5u785ol22f3XJmXn8yxEqPXvpXp448M0/NOKl2HvRS
qjgL5EHglEgqnl4krpqAsyUUidK1GMGfdoc21aQqjiilqf9Iu6evpJXsG5SV73RwIZ8hVuBtop4y
qG8ggIoEKp7rfNMppFifuWZq07v2zt0qC53W2NLkRDdoMMZG51E1L6l1o9/0u2dUKfgxhlUCyGgx
SoOP+/RRSkJysZcSBcxTfMZNVBtufjIAzn14QCLuZtbCD5FQZUhM4iUIfaG/qzXhFDRwBvJVrowO
BDS7qBzcuHukxuDsILsnmmSXbtnwl0heDEp9+NHdDczlohvOhugmX3Oce/f4c0MRFPG5mE7nUbqz
6RvTRXyWhVJ689xtNDTu0338Dp5uvXcP692yfWa0aQN7MJuc2CgL08Edn2CQhU2rZmdRzb7OMzdz
UxrBIL862u2t00QbKarJIi6dnWTw6qESzvQNk8GmnwySwa5/CSu9G49LeJuQVZscRung3L/232G7
t0fo8UCr+xNlmEQntLghwwVlp+ojbQmunQHDBtIuPHQ+vVLUihfe/YemN61462fuLbpE9Dfx752a
twlLwaWH+RzXh5X44VdRLpUYFV19p9n0Pb2Or+NtFygWWPDqPaan5X5ZW6EwNSiNjH46bfTrg40n
oacz7orf7pby7bzSd9rBk84im0o+or8LWiG94Uf1wX7aHpV9oJxOGSQoAEJafVbGSKI6N2dHusNg
8gdIRyH15187t+6jS9Nqj6z2uDr8xJW4PaZjcSSeTdNRLnjjld16aAQlkoytUAXHFUqLGqv98uBd
6gCxLWpm5xnQ7ik4W92sV8UXJYilJtJ/A/pzsBa+J63GJhuag7bnHxrN04Cn8QUKyDWldQaYiDFK
5aklUMFesJQA/d7mCzEE0OZXZ3EA622PLlPj2qUR3tnbfhwkbZDUxL+k8H36GGbfSCM7t6x7v1mv
o3cxgs+xm9SJMhnytIO5rg8IBY7V4tzZ/yJh/30qoWpqXiH4U1ZWpeji4aU7N9kja36btPb4L2oF
fcB18hBCzQw7/VgNHBXr/jQrDyuJquhtLtsrrMfyFJFlUWzYtI8kDOOFXcOF6XxA9v3yZNfPwuT7
hWNIqH9xmNtnCBmTpmecndKw/AxLCPAjlFxxUEkFopqdWgKvTkl3n/ilYTNuxu1he1gaLrz9n5oU
IUYW8beIsHbIGCcaiks83aRKZcjewdpAtFglemn47O2Ru2tHd76rwZX+wt9g56sDlr4vPAFl4BTD
5+xeEXX/T8vOnbZO8qyqXtOrsyWUI9Vcmd9CnU5VOBU4sJtes4vAh/9yD92MBjdqcXOO3sE+3lOG
qtdSdMq7Gi4Lt99A1LDCX/gdfMffP80TCBy/+QbDmCduOEx6Q6svpb3GoB3W+8Z/j/PbbIMcNfvs
j/gXuTmRQgS9PJHn00H0XpnOBx7pCfVEtb26eCVXxFboqzROQomfTRV+W4IVudJFACB3XG66Ktek
WSpSaNJ5d6U3QXkHwYJYD9ITK6MotoXOltFSRsloLRUX9zhC45llTykHEQObg51XdcH6mfAH8rZH
79M5eJqDEuAAH2f/hRtf8y69Bo9Lt5BCTnttkvlvhDYIHGxpa34CHVMZiEcu3iFtM6nZLdykCx2Q
Di5vchOSWNbx3v6zs/iu8n4WmicEtmdHEb2i0qM1YbbAGHrjb4vQrLKnjPkvSEBBmkQRdCXIhSib
q/xwyy1B+xPRXeCJ3ExlYET5+OQSr1fiO2i5HlGSuxhmtGOW5g1MN/E8LtD38wr1yVhaIoqQRS67
0tFKhhq1DJYY9agWAk/eCThDrayVu78CSx+tjCCv/1xV1plt+KIml9zGWj/RBtBaxbivcjuF2Er2
S1CsAmHmuxzwdweOBxGN/PfkmDO3d/kYfXgG/hoO/zkxDyenTdj8tBY31g5c+5phHzdhYz97GV+t
FV2dyOah3FTyS36bfpm+COA1hz45uBLlzgkMB3clKoWl8IVEpPDMWyfxEO3zCEoITPDY8FUY5iy4
nJJM3ZPoYdMVqzrtnHNmkkh2EOs6av+lBlEZM+LBYC4NztNkrKnw9BNv0dWmWOeaopOvIyQ0uCt7
7/gdl3l8Iv11QW82yTFugzrDNtiyNUL0bHy1xHvRGM+w4o+LItrHrYI7+Un+ApzHQFGAlEcNV9P7
MWbWEJ1J7b0GWe3CHLp0jKlajzU7H8fg1Rl+whu6vTpX5Ejx8E3AwpzEcF57mw45P4p2JDLBSO6Q
vKRkftuF9Ey/yef4Mqw6e9JlC2q74U9oS0l/7H16dRBQvEx5D4qq1JlEUVberuYJwHR3E29Pis7/
uDW0QstxJSLg3M2KIEzX48C1vxHIBgIUyl4ruHbv3Sa2PCEgBkhES14ggwKx4hm5PfFqRdShhnhy
LRGlBEhvh9K6lKeoTTdci4qixSrhar1X7R4QmpLoa76sQGK/gIjfrATjR0Tydu+ZV/7Z0DAabsq5
c5LzHKFy0IAdR+xIlvMHZSs2rHAv6z16NWZRuAvBr8Jm9LmT3dSPxZ/kUiQAhL18g/kDaWBLG7Be
M6pH7aBSM+vRcWfbJ/5QiUvjO1dvWDla9WFzeJndZrtJCY+4YqH7NDlMstlxsoHO2HK2/VJ8RJKT
E5A7IIegmSDScPkRYPja+CmCfzuMsXta2J8nElV1l08H0PZ2z4tpg87SoD6frxc3uel/dm6bGlhQ
i0kT40rASr3y1lkkPYM7vWx+NZ9QK5NP53p093fkuAGlGtPy+DEuI3653CFSu5894aC9gUI/7bgK
R03qq4uKjSzwa92GRlr2Dh/nXnK2Dae1ejrVzGxgQKE3Zebz55GNk6zbiivuw6aWvMvtMNJ9h/qE
Q1Sr+q2vB/0BP/1DVN/YOM/7BVQOuwL1XtmLJsKzFVy+D+UpzeCGk9Db7pxaeKP1BDZ/9f7aDRd9
6ZcWQyLP+IBsS1RQ9uiCE6D0ggLvd6wOCNCYWAv7JKTLSI5/qIdWtllV2EpMU6UEk/CKi1mIrDT5
/qGhGNx5+hMpSJUOmpzSQuUtIWVAt1J0lksWIR7BJKGxKjUS4BKIDcKRCjaFMBplat4UJov4KDiQ
QG0ioAiEceaiQKfgdCxgQT9oNaVFSR6h30EtR4KYQAoFCyoEpDRXjQ9USV30TxE8+XISa0KNEsgg
JfG08NnByY0UiEpOUVD9uYsK9LlbQabSLsfg/qAOn6EmdWlSp1MMJ6E1/EV7mRJJNkqhIVKTCSCn
cJ/pnJRxePeVtpBCrxpKNMe7WZOdVIZ1T00o5aOA9zfpLfHCBRNOou3JlKcfEFO7DRCy5Q4VCR0C
6r7WLoE3T0tJD5KKG5AR6RAW3/c0oVBmok30gt/JurFFUJLWJGPDwcrQVwl8okDD6iwnut9tTJDw
Sp2yYBalaxHC4qMptMNDGG0HUAP6YyKUUFngmMgk3CJLVsFf7NNfFIkythRwixwlAQjdSftoYvG4
0CWDpVFa2zC+SKyD4qGbzOfZAozRztdt2anL60KD4J03vHD2XsSmGjZiyomjpqUXBVqG09550BLz
gUataiuOeZhq8NONuOeFbo20bCt5R83Mrf6d6MSpR+pDOqClehc+E/HswW70KM7o38KiAfYN0OTk
53UrFAKrkiVPtgwIcbm1uiuSxr/hI8nEQ8VAM/yohhl473hTshVgSwW+pBqPsQoMtAvRGfJd8VV/
UbZeZJINyYGnfQ0UU71J5xf5eokSSNlInoSmz8UXI/BJBwXtZWePye6rZEaZe4OsveglSu2Tu0hF
NaKrHYAPtBTxPT4dCFwdg5+/Rb0v6jtUSWAQXhXfHw6CDlN1EBeBJbNEOTC/lW0HXRJKRN1Avjed
Ij98f3330duB6Sh3kbIPgU/6WIKm8mQOFRYxuaUAhGUWl76VS5PJWnTpG/x/TJ3XcuJss4WviCpE
5lQok3M4oZCNhQABIsPV/8+Svtm1i7HHYAxCekN3r9BUyX7mFBKbNipfurSUR2rAShvYniA8YCZ7
5C6DzdRW1Ufvgtw2nPi+H5nIcij6DNj/JQxyRyQTWUlMZMutRr5ojjscQFHrNiwEvKwy5BN4h8uD
iJHdRZwC3epMgoBBZ20IrQBrTfk9jUZIIv8BcfnnyGWRqgJyDN/IrRQkhgS6aKnuq/ZkyuyF6XGc
mcV9jHBStUVdOsW7b4sDpszHP/jZcEJ9l+eb4N0uU3ZEVY9bEXBIV5Fr56DoIm+cj7Qkygilw4md
jDodimx/w4+zJ6AayEgTsalERqk+MIUMfalxToOz4RckfYdQplPHwp0102Jl5A11X4sKrItcAiLo
afg3BHZqY+RBoROmKi9NPiV5vJ46wal0wovpDEs893+15M3S3RZanN89+QPdYTI5WKp5ZMO/kN//
rSudmMw9SX9tLLhUUiyYCTWZ3oAYBr0USyiGpRgQMo3Ri7nnlciyqjClgapM1bbmoiol+lIcZljF
zXNShTBbdgoLyYmkG4Y1SHaT86zEKJULZmYZAtFLPHRcaEXFErdF04DJ8ezADNToFQiJKlsRXld2
ILp0SlZUVIVBify91JJZ2NXHKUlzodDXJIXNVZf5STvjfGkq6lKuXR5tuF35LrFZ4oXthNRmDRYN
rqMIwTuLbyzV2RkNNGBHjPcF0zLsoylXU6ERU+uMNMzXpgabyHpk+jlEvpr54eoOtZZrHPb7YvxM
RA3STVcfE3jWcU7sQLv4M8iIynN6Yy/tHiXNpUt5mmaGVG7njXF1yOrPFoCofqDrcWD2FbLl/8nD
g7m6KuoJcGao3+uLyG8hiI4c1lyii4FYojJ1hzSYEd4cQshYqoXZ7azXnVf6SafDXM9L+ApMKeHO
SW0FnkDi6tIvLFC1WzghVklTZB3kEbqtITi0jkOZWoBhoOwATwHda7Qv6Ef2bToC25ssoyHTaAay
I3x1pPgUWqHmtPue2tPG9IwECwc7kUX7ki7Sy7P/1sdXPZc5qcDYnf9soUdzTb60qwGNHm0zgwGF
E8wsjM7wvdSlE7tq8g6f4W78xSprrHqGbg1ickEaMdmbbnmsrcZYuWRmzXnK5So4iSOI0edT+64/
cU5I40WhlKZEAhkSPdQ7eRd5edcqmQHcAPQkP9MJy23rm90y4I8uDcSYLWspUU9kOg4juwakoqGo
nQHeGiIF1eFqQ+jKyUxLXq54+LfRMPDktCHDPYr/B9SIchnXrp9ARhA1oZnt0D/520nSxPUfUnUm
eeIgjq3L35GXBj2PzWdif4PrH3fKHHV9aATFrF83NXvZsSjd0AnwFm2PmGxHe01MWIeItwXTE/YB
gv/CaeUw81sx+MJL0yeB1j57k69DxCbFl5UAT5rNqvxd2+MVcOBQYIggmUv7rw8ocAGDMbvMNGwY
SsishvFCooWZ5ewa2UvJ60nAgEDAJZACxX8Fi9Dd+C7+U+49A5+j4CYDCj3EqZuyrCrlMPbfsH3z
v4ByObYImsY+zjqcxMXlx51dDOPxLijOZdB0mV5phrgSfq5nCrFEN5xZcmoKXPkwJU4PwmZnO2hC
rNF2qeU8h4exuSbBNNo8knf8zFYGrcOUtNkXFKWkUy31KUb+UaD6MQU1ekpSzhaMRqMseYt/Mxix
zGVUHKlcAM4WqWPq33xVnOpBNCgMm8MCN7XkMmx52PTqQdaJUGpwEkOqExT9Rg2HmPtqngeHZdSi
yADoIlVbfgolG0fHXsnOZy56z0+4TroMa1kZBndzoFUyJL5qsbixfDYRFtUCBUXiqkoMIS6rTEcw
fyaCzA0SYUJSfj5Qts+1x1kkYudbnVZF7fvsvFrdmCx6L7HSRArC1i3Qzky3Ty751LB14gUkCwqS
FK0ni2yNgbcNIYgdXEI+lnGtu4reFJspMqs7BgzZkn0bRe03+LGHWGghm1oqXc6HfsmHTI0k1/xX
pmFUyQjxQI0il7qB1dxrhyhgU+hLHoEsGpOKWvDY5IZWeRyYJ1Lso2yQsstWKqWcQxDm3RMZiZyC
xKRJhK9oXzG/CqR5kVQBOcE1tiZZ91EF9GhSpE4G7iMYFX4YLggdZ8M2XoX4DsoF8dSlHwfpF6wB
hOvJDWqILJZz8XjVKvawEYJ7kju4qy6oz/cJ0LP2yQthEcAO4JN+HwShWb2NuzLfAPClIGiwqedQ
Ut64VvUSJR4FXSmh/PlyqihLi7VGTO7/1sjM2lSGEjiek8aolLNS/SOkkbk46oKs1na6WIrkdQIV
TgsMVXQm7qzGlo5QdUOOlWujTwD/Gz6N6puUBkWzwCICVSkifP0vd2tRiDL1bnY9pQLTIgU7hNfT
GNU75KF71iw568m7/w8NO7jXudIyfZFbc+FEB6M7HpmmSlsGs1IQvKrDB+B0Fd2EMKmtitBt1hzW
J5ndguRrQuJ3YFdbrK6b6d6DNXNiHE81O1EJApfOl1BKCInpP5WFfuRqTDOU7DbK5ZJd7kj5owPO
toInAJiE/JW/K1QoqhFUcWkU1a8EyvhrASMlz2SYBiIk63JpiEFGHGWENUYdPFYSfKABRpv1BmJ6
trWhsFwNlSMrFM8JYEqXiIsUxWplg4HM5gT++qtGCzNoV6KHUOPZir6DYZdLLi/7ZBmpN63v3sw8
4260CjH8X7Woo8yCq13ZHP6mbX5AfU1tAnUGW4sK4BhyUxifwZHiiu39LxH31xFbXjT7vDIugdnN
xKtVQya/5fON9HeoRHcibyi6KTd5icYQej8e1PV+vf92mg+2LY16WWNBm2E0aS6sV5oTKRuxHD1n
aZtoezhujf8jBCzV1FjrkbigYpfcKBTCmRu+M/aowi7tPupZqGU0a8aqJk1T/KOk/fxwkthBBVvr
I9IlLHOOyRWMn9aRXih0Q8m83498rwyljZw1JOJk6ifmcHil5qGna+AXPE1nTj52K3NDEhRIcF3M
4EWS4qQ27J0reWT+fP2Nhr0mkZZnRcyKJ7KyOUG8VimVeeSPwHiw6wwRYiW3MfkmJvWH0qDc06RV
aaOIE21WEGet1m1nneajYsvRyfunVhdXCc8cRCbiO/F5tRIh2wlF4ip0gLjC+m8N7E+nRIgBBUmt
XxSQwPg1ZurcxBGUm0zmJyM/HUVEdOljpAuHIAxKGZWOoxxdKZA2kTzxF+tCiYI2nx0FkquXFddE
qISlOSj0EiDb3RiQdhWtjkiICy0Vgr/AtHFwS83j+AZSexofho9pdf6Yvqa0tOrW269uGtTbD4oj
tHPnq0ylo0It+THKq8pVVHky9oWiMZN7hSbivaOqgQyBdC4ExfzWRpmYG+JXNvYyStmbNUn+hfma
pHqFFtutCwNjTsPhwUAsPEWvefQPwEbQVyUnoQEySbJ2DRA9D0jurX6n1LoiqKmXuS6najxExzRk
BdPLOwdpuVVvvqN13Zm3Gm1NjQoV8yOVXPEaVWAjyNPo0WnXXvDFoppVyDr+NEn26E7SMdbs8Egh
O5W/dFND2bIf1P7KnbrTmFF5yXZ6Zdi6EFrHNfAOIw26CRUCkiKRWaSmVAChasceYSIJ2YX1bIUr
NEUS6u4kiHKoUJzcZhlYZKa5mbRZA/oem02IcziFzsBA65Ai6rCNnvLfIvRgnCNOWQc6htD/ILk5
4CUhPwl5SLCk2STNrBSsjxpDGFKc2KQNQm4AN/lIYKSmfDbfIVh4GXBfrpPYOH382WL4XC34c5yj
D0bjmT2CMk/FPnEbC2nRZr84SnE4BgezetlIi4D19/6aBjzIThKuDF0DS9vKprRJ2TuBAwG60dMw
Qsr0S6gZrbhofQokG/RggZ4K6YFUE2T4ieaPVhbN+RrONNACpVYCOXnzgVc/EqsIBIaajhJaun2Q
omAvWHSjv8a0gddIeJg/EpqFfukvgTZyoRgnkC7rNGg6nxr7CAKuGsvRAZeS+o7+mID86Iv82+ZM
fP+at7mW1N8aH7p7mLU/pKcEwoPGkDhpJSRwDai5A46MZ/INNxbFqom8l/FeW6V/HCh4++FvvWp0
65K0KwN6U/rKs4ncWHRx/ktnR//FogBRbjwWuVeGfVR/odI2aLLBI7kPT27VHOdMQTeyENjt7LHM
/rT0KtoHg+P7tYXXLmb1G3iM+s0QKQGMRjwPxriywuMJwJOvPUWTOEFmjvnYD5SxQsI7QfRFAYKC
ncjTOffWRt2Z1cp8+eiQiAiWIgqVNwT3tK1vhH1ioIBjEp4JuBQoFa+2etNAnvOkWiIMQY/8ADqW
FLJr9wjkRJkxa5e9pmu0DoOLeZ7kb5+lO0uclQ14RnrHkxlRvlPoW8qCdvUvN/4UunNUioeTSTKp
fjKT3g5J/c9Abse8E1aVeBnyXhyavmgQjdWEOOKgmUHql3EGvvnJJB4oeEl9UDof+4UOugsfTG52
Gl17tcW6j7CDTAU7aQqHHD6UPms3yj7Bkh2zHNj/j8u5zLwvqJbRkprCBAfytHuCNziffCK1H1Rr
Qp5ArQNCO3ExMfLM+K5AawrYgFW9S4kzsiTH6Z3ghy0b7bN1sqUPQf21eG65hrnHBeeG6CpCm9DE
GLDg7WldCM50j73GOdi/gmc0ehTNE4Htx60SLr4YCLpNN6RE+FNTNJkyjEhY10BE1u1i75bxrX2X
7d7uQLKozeoFo1pk9w9dGJF34h5FuWBFppgxrR9zWUEU+Q4mxfamRFrAiVQnp82a9Yls8ji8lkxq
V7dw/RNZTF/eUk/VH2nYiqJ6sL5bgggZ/JGN0yMLnZJN9zU2SJoFM31IB/L6MAumIltt7VqFYk+r
bpFF6glxWX4sqf3tq8R2xaK84BWHNYpQKIEChJwkQejkMMPqTswXUSivoBVWkvZ/ETerxd1RbFZy
9VLlvhKnMp0+eHTBzWl0XwGKQThD8Os127U0Utz4O3XqZBpoEG9/qK0xyHvSfRldLO1bb6yE8azC
lyjNaj+gvjf0ZDP8Yu/bl/WVfpG9IUoCbaDHzo3TCLfIyBTWla7RPy2g83zc9abg7XjxZ0YZoNdZ
gNmg//XfftOpO+LIHbxcxh97lRnb9SamwQtN8Do7Nk7aL5TX5pF2OJMQspGKnenq5BTCqveA+oUE
NStxqquB2nFVgUe0GehWz8gYnFjruaDHWtWh+hd5r80FCj2qTWnbpbi/+OyWgVoEiKUhngZaTY5W
H/qfFmDPEif+/8W683gpoy2IM8Jux62tEyE5Qc2OQzG2xYgH3ITlMKTtdB7Z6YhUboW8gTuIojLZ
Oz7EYw8UCyoOMTDyKyCf/ZUdn66SciNts8XWblAmNLEplqJLFKtcqZcywt1AIYqIGxoWGhhKHzWw
dKt1c+PI3PxHqbNEsnpezk5XYgLxBQ0mHgL7wYe7H14qs+RUaFcjx65Tj8XXFSRBAI5CeNW4q1jL
PtiRtRmfLJD7luiuNCNwIOJlLZNpvhyofXIGfdmHgGeDIulvXi4q4u7FEUHk5NTn9EoMiBUqWy4s
dy5Ovd3k9vVlUIkqklihjyupTFLrbXU6Try4fUYt2DmBgPPMHR0P1PNAxpJy4lcWpjKA+DwKlGSw
qsr4iWfo9pBQl2ARvWWr2b4u0+Dr1/hJH0UNM0RFUVREpZ+TTPc0WSsNKVoQPNCOyk8YobXNaXmA
wFeZfScyoVAr5XwQUt9WET1LlQmJyyjve6+Gld7MMnVKeH9V/mMoqkDepAWJLKpOyDcxL2kEoCqE
JLxhamLXhY8v5Wr17iB5LBOYZRkWQi7PgWysRBl46dshDqo7oRpMEhfBPjU6KqjIlILi+wRfOKaH
kGX9v2MdtqrOITJ1vClh8mVgWDQp6VRm0DknFPDtunMbXX8JJzs3EDQwk95lcOJWaa1p52gff6+T
IhzGWtq6PN20RzQinTL3+HCvWSO4MM0Ti4cZWQdO2dnc3ax+Grf4KaIoCme0EVwrLaijoz0sO/6o
9lcjbSZGn5W+MHas9d/6z2j6p996yTr9FmfXJ/6uxdlpcJ3cCXIpsz/589PO/Tw6tMk8DaKzCzuP
Rwllyknr1YWZUJK7QbkTfU3Ye3tw328rrjkf2B8c3cN9l6z61YofnWbDzyxeXNpNlY7B9dCJSm45
cl/vae3buv42aZyD7C9yL99evdTZp5NvIQAEqVWdNdld4laMIDr3XtX2p+ga5FZ+efAhfqIWObph
H3773INiaXrfnX6K1O0u1u5oX9/e6+WsS/Yzal2uqIoadAeCuHGg1/I0IeKmPPg2H0VrB1LDToy9
/upKTnmwa2WvDpEDTvveLe6cysWtwKVKndrbXoPJV5zTzb4+Wue69YXCA4ZD1t/gSpnXqn2mvaq9
rrfPX/N1thsM8aONx07ljHrcbFKP2NEu3UyGyeqw3c+LP4+S+Z3FgxsV+YLLK/hHq3i30vL8ZJxb
hSK6RJxqQvx3qL0X6L8KravUtG/wKKnb/UTty6D+CIz96Bx3Gwd/XfQaVBF/GSeZCYnRr6bW4Tbi
sAtX+7y2H8FnGIdFEB58I3B9CF9Zg7eMTfOBuhO1GsxvlB8v+/J1a/jnQnsDBHZrEdh+9Y6VBmQz
USm7UaXebcZEnE377LzdhvP4bdacXRsGk/edNmkLuh4ecCz8HJ0XBJPxflgJKzQnu5sPo1WjbE6x
CnNPdR+F+9m6qCjJavIDGHAqmecv/BCTwYqJxpNAoGgl74cdHe1K1bqdWzDFb90zFKTd2ilXm61v
VLKb9eZS1c7CD4H5bYbYPaUXMGzSuHX7thJipx7+DE6zfXG+yJ5gC+38WtX6vO3HvMoy8moVoQfb
r73+f7Ki760XYjnab1HCwqqk1yTiRJ6HJ/XdPG2L8DEQLkL/qZtH17hbzSVNm9e9YmNy3VsJ7kLE
sZxlfI3m5cG72jpBwif9h/uIhIx4pnfp3sLC2nuT/MP+QRGzvU/v3Wf3XORgzDqPcVRl87u3DSAm
Ak107Rjyo4CvWPezU4LitrZuOEEW6aB12qh197r9mhfa0ajgVZcnknqU3uRQh9YN3ia6CLQH4AsE
kKX2Hhtv+i34aVgZxf0/SEX9ugNleoSLQf0Hm5rgOvhaGNaQfmQNgL+LxuqAN82bPSpunW+YXcQ9
1i5BxKosDg370xEpMDj/lmc17EcRtk+M6Rq3RlTN8/SI39LrDxMXRiW2LOF1S/fpgFjXvXVQGHk0
nh6/nOISeurkcwb4qKNJL/Ub4+IYYsrwOzzt6Bt9mNZ7pXG6+FgVlpYM2sFu9u/l8BrvMParq/cQ
L6l3aLQvsOlXMdL3CA7+FU002wAQy5HU4lozk98G5LLvlr5mq0vwGJSn9+ll+t4+V8nyhko/XI9u
ZL7L0zCi8/Jn8qXBLXBgdzf8NAh3eUqDAmqpdRp+qmap/bx0j+fXpHQyvOY1da4rHn1Oh7czNX4I
8vfFhcVmgeAfIhlOGXv61e8qXrKPp3Gp0rrTXJwtcRAvrpHzaFIBtZIqVBJcayLKbxfK203/w/YA
WOA+wzrES0SHYROcRN2dzxA/9+V1QDvqU/dMnoaFzN1sJLgPUHW87M1K9y3TE1k+fMz1Hwt2GSAX
YSAOolg2g+WCrNMfvmGVEosMt0IbSkhGfx+ARdDTn4t0ECDUWBR9nfVHv7x3SMmvRDboQOhWgcjz
j3pKUnWStIVnBYzuOtt/o/V4WcUvogv7XW41Kk7d4PVbKeVB7lKKudmGYdUNGZ+c4ekROpH347QJ
eVXg47HLp7g6eHgRV1VJOh+YeqP1i4HdHuBRTf88fw9KfJ6x8fuBCAXlCW07LX8azrnqFup2yjRM
7fXZemG3i9D+zHHBSDOPw6a/Azd6dEirXsCUYnSet8ex4RUoeIKjuQmmXKDM0yLEwd8qVCBCs7LZ
vJp3jINp82KXg2pQ7NzdM30wIzkKwIJGAhmcnUuXJaXqR06jJ6M/uBPYbKoQiIDW+5CIlH00nrAK
oR9O4fMdt6X5cZj2L1sG2b17JjnpTp8zcmTkguQfgE0F6zI9bY/B/WCtw3JqGtsYntLqDBeG0Be+
yt78fls3IgK8FugEAauzTYkWIO7iiIyOgRugg1he8eQDNMYWR8le1LpNE6wZ+b01IKJoURgjFVeh
H5q7ja0wXUL/ODVMblE6EfdhrEiLef78CPG52iJtxayYcUOmTw8dasLCxdeY/CDt9GPInGWwx4i8
EczcF1266L6GjW7KPVx5CMhTuClXGOMY7GFeRJ3au7V37hHo+eFd8MmBSx1ccChW0bfqx9QUmj4W
Qt7Hi+CRsxTyf+Tsu5fRB/IjqOnyDm+u6RaGGFDAqosxFLjY06KFa+2lbXgXyKfloOjQ/snzxMB1
MYoE4MaKnh0mTMguIhjEtJbCTAcwaaQo/0xNBqwc+l8BDWHNqVtH/+O+6Q36pQcxwbBseomiCb2Y
VbBzQ5Vu9z4tISRCehAtUq6nP6VwFzgxoBNNnZCod5oAbfTuvjGg8xY11DPYG3oYrxg0x2WMAJ9c
f2l/mDd20rv4yYaFug1M1GcmLKrjQhthdWQ+sBphU6IDMj8Ai9HQnlrzwUFzihaF9hsDtW6sMquE
E+3dGygwlHHMXNYk3epZz5CUDLa7B/NVXy2o6BiCFpiZdMVwIxLzPcjv0U2hsjL1XjBzIy4vb8QZ
2wVxv4TzNZYkzr4trjWVDcRl7xaBCaWjTt1VfQleQNSCm4GKGvMJTvkX/i/8izplJpUviuC8FZ4u
R84eIjlU3ycMNBvOcqkK0qHPI8yoGx0ACoN990NmJ0nBA3fNN0OC+sNldXX3QWWuJquHPkBhsA/S
sT41OoWOFA9FSOyTLz2zTvyC0IJBjK86xRHGcZnJb1J/dMqg504VZw4BxccsBqhBKWecYMIJndxl
lXf/AMW79FBTx9bhkHbedG3jpI/1Woj1SRRf7I8yncU7F6urX7VNs7CNpK6LW52djJqdJzUMJZfq
jqUWoEpEF3vamKGBRqHU5CX4fNyYHk6VYixJCoLolEvz4L3Kg/GDVLJBxYM64Ji9oF0d3N3yIJ0n
4/f0SE37ZBIjQH6gs3nlh7Xv1j7PqzjEPIhC8J7bsPhiAEnS6V8mFwfkFJEUEpvFwY56mGGx+M/O
9m6Cp9vg6rDmi3ICX4gMsMJof/sAUk5jte9IZ0Fd1Hnjllftvwfk+l2YxtsU5fW1ix8qEoEi8sqD
dSTSOVP0QaMfGmOM8qgZPDt7/xE8EaaN8HRhrZ3DyB6o+VIyrs7YvePlLXz2nqt00FweqCgt4t/1
D4syq7fByjdhZX52v5v6EtNO4s/5lQ4tiJx+IVcT0lUis7moLrCHS3uH2Xts/NwnRbuOKeik9IeR
zrqD9C3FTgju1sV6jXZQRX5QF00rk9um3L5Agg4by5R1BQHh4Jm3Bm6OXwEKFMifx8Flce4R95ed
Y2dPnAZ8UF0gbyqRyJamRuepClC3MH78VaCZ2S9sBJteo1vof30sM8cPkmqboPV1M0txK4UAOjmT
KaAPA0MKjn51UWXTg9E3rnCQm8ICBVXlY9YXcfsSm+SH8WjFzsxe/upd0YRRz4pavD0pYTra/VRD
gohT0eRtLoDUuBNBQwPqJFT6vQ4ahNTnFiaUiPoORLFMQyBJErDhAdBkAuZAn3kO4T5pts/S4G0+
3XVQfZjvn9fsPCrl7lzNs1n9KSzOw6THBn31SRqJfnvptt7eL27uuluaPucfmoy04+56maIVrKrh
7t/nY1KyTEPWrfWQPNhJp0W6lPav49foPbnMWe2C6jxZ7cbIr5FeDuMhbi1r2s8Ta6Ot56SBLGKJ
WzHrd/O1jYMHb0WK3al7sUnuSQXn/Ie7Ep+DjOXCdjmMwkfd/I5f7WMH9zX3a71wwRxQrgOH7F6x
Taz3yUQYA1eGgVNZracvrhrlmqpDZW1c1KYaNIGTv7/V34IX9SjvZxW5J/6Ene/yEdx/QAL6aQ/M
DAyqymr+8ZABzQ6zdTeexb397xn04w83qfGrF7fT6bdT2VzHvOI87Z3d65iwkZ7tHlj1Clqws+sL
xnvBkiAzHe/7B6i/mLX2Tp10w26wjYZVsIsi2p45Zc3LmPYwMJ+P4z2L5ioBxlkDnpE24kyXTL/z
CEL09Nk/OmjZ9tSEoqDCQu9+w/XFfM4ZKWV8QabR8Ont+58eY56c61XBRvYzLW7RBLVjLKWYL4wy
hKHpNkXxjziOkn8K3fo1jSCqhhHXOV7xrPeXzuNh2rA+GEU83AbLCEHjZNeJxiSCKcJCmAbLIms2
okw15/6Oo3mhgzzSPQKWdb74RsPIBsIIC5RlBjjTsWS4NPtbGnsz6p+IkslcKcQOdgFrA3yIYFdy
jAKB/Gl67uu1DZIq69YGOgaHHSHvmKy3a4ovVGowVOkYPw3oM+36bxIay+Tv6hyn/AUxJXYuCkMw
+3NKbqNn9Cvd0rDQWW/i+X3ZGF2d1xCACrkk62SwszAUDaos7rVWOqyRg13M/U8aRKO0V9t+tg0/
ZWweSEJJa49wafH2Cl+rCs+ecvc5/myYWG0qB7dhmQo/12tQmGNmO4a9P94TWzEMaksDCv+6sweB
GGNF5kO6xRaX8X/CrJArxvlsn4fXwfrvgzIWIkEnarO8Dg4nuwq4/oMNrl/H4TowlgQQTgkS37g8
Xq/qYwA0ENpfasOUby2EnB9Ory2Z3LOPp1rcrY/iN1pIVonD2ywjfmRoMFrIuZJptGqO7h5Ckdqy
RL86bIHwy0PxTySB49mLNRkT3EKLoXEMK68WOspLw0kLHo5tjbL5wdiiTuJi1Rlsd8uoureo9QBU
X9bABlK7cnDfRDH8/b51je0CrmX0d2h6x2dgIPaSXO+pctnz2Inj7hcRWd2iTnNZxPO9Ypikffai
sSxl4p4K6NHfHi6YA5pXxJKPJhOkzZFX46zoZPHxV43hk8ALQvsY/d+kCC/D+DlN0DLfZqm3HmIo
eBhd/ddf7H19GsP/NIb7zsMlFAwOMywK8VJ9IPSLvfNG4B/ajhln/0refJkcvGTKzCxAe4SoF66X
qFjnjV9s/rS/MI0a7OwhbktTJrF4OTcm/r4Pws2S2gWxXN4g5zRgaiyjKSrU0ckrvcRNiro84sOh
65WWj2W8fc8PqblDHNEcHaY35uvBNNExoBqAC71eUqp1olGpalqM4ZgEPZ4fORfr7mLnf/vVn8qw
0i2jZShbfT0OLSfYj4/QDGhzf57VMY++dh7De78sf/+kRzG6T9l48Fm9Q0Tg3msq/bBglrnWoe16
WaMPOZJw1qOwPMdfbo4WZaT1i1ydVgjoIGBzt9NhAaOn6YNwiLecUTx7jE5jJtWGrRWJl3edUFGs
L9g6uvWf9RT3TBbq+g+o7m0DuaVXRfWNV+QQWQjy9fO02UvANp5e3OVed+cYc0bfnX+sUTHcnwaM
ieLgiMht7R/7aCN2lHFfuEkmw4OLJx+1r0JYbscU5Jl9qk/P3vPLOMGx+jJ+sEAzSYdvPATWLNSU
59wzhEsAk6+DuSQ12lLaqsAyYQOgtUbJAvXmXxkvUAdazIDYBOeiX8TsPeKTq6+1tdk2whdWxqpr
YzN8mlRwMC4smuNHwJUgiST/4acaluh77Knp2+VI9KmXhDPWISkhqbgxKQwuX12XkJqUzSrB58dV
Gp5TSoM06zyNAiZz6sbD8/TYx/8wYJitvmj4KfhjDAj/YZCMyovb38Mu+1RCwVN+pVmvkjvwjfib
5GDX4aeL6lUl3Kv5fdLm53Wv+TukUnaep3Z9cLCokW0R203TNgq+HQkztUvVItlYWUebKPrlGlxx
CUptbII7NZzdua6R9+yce/jABpDzgrRHlw1K0ZakE5DzW7S1XyXbGvAJpLAla05zFG0f6NPfbYQ2
DAQ05MGNGtejvZ/eiI5v2EYdvSP6XKpsVWT553Yyh7A7T70zT4EQ5ctEqzGq9ShDADF5n9HHLQAK
PZ0XxsYFzvz7B0dorL0+aOajEXEw+WwF50M093AUmF/w/4WBUFaBoDZ6M8WZAcm20KMiFBx6PFRi
ABdRl+BuQCtBg2ZqE2NeIEZD8xSKM4j8/Nbd9ZPg0bsRbynQLgsBsvCTbAzYaI0OZ0colqCrFSSN
fiiNB1CRYTqTzAqDn/rAKyAZfVgZfRALw+rTJG5vORMHMqs61oiX6sMK8Z1iNwF/EYq6oh0EioZM
J32ZiFb0mYnTosfiNiQPOnK+lzkfmz/sh072QmFs+jCUeLURMhj0/21+mqRueZ5MjVDaCwm2+Bqj
xaceIXWxuFgp85wIjLcETZLEAdFQ7/j7ZuMBlyBPOg5qQR08R4CZoDN5xegLSJV06OkQ0jvJDKKb
fv2At0eq/ysmrGClI2Iq9lDeAcl3dtNlu82SDVWpGgryky87V9F/Gq32g2/JHFASOqmE4yC+vAXE
S3A9kEVQQZGWOKucbK6B7DNY/zkv7wwklBJdTxddDZjAK8JRJYWzmp1658Z6b59tOaiKnKLOl3ei
ihwSFdVTNzFvdVAN2qRIzng2u1bbonWB081M/wlTkGR0abWCzZUDuuV0nb7fN33HgkLUpbEk/zld
EC7d4+KHIXoMf2KOnuYlFIdKCqfK4C2adoCbB1wy9niTlCFjtz3b22YPzIkHJfdAyKHxRFjeqs/p
62NILoIQBNmT40PsZ6CsrFU9ezfeV6ha2O131QGIUeOsTmBjq/6qywHxS4ltJn7f96VsgFiJNuDL
eOk7/cRDheOHZa/s9QEJu7uWA0/p6zFcMHwQKHrDiJT5gasu4B427mzSKuqfZfyOe3N5kWxKqNm/
JNSl/ezaiciro94aSuXLMn7KP3frQkUcXIBRFNHDYH+1oo3xQ4kSv/6f90J25vHsvnj+JH/3n+cB
iphVL9vlmv1EKzuoG84tJEg8URtszC/ubnjZNismAMklSPoV79uld+4broPqJLBsMLpwxwGkkyBo
/VGYUC1DVDMciT0RBH8B/Wc3u80DEHsw0oYOKook5YycICR0+p8aIjWjNteSpa+j4Q+DOxNQMGJF
hIA/prpAhlhy1XXTw5meSLwGodx6iHCSV9cL7CYySXtl+KswXDG4RCG7oRRSxwz1UZYdgbgV4QRx
mWRW+UCwDBMxI0Oi2KVwy4oiz19oZ5EHmqqD0L1QXNxPtwr5TIzaeEiRmXkuAPnGp4AnNXp31gFJ
D8ApZDWKxfyVeHNvKObIuWk3wAbOq/FKDDje/GBf51+c5BZ0IMR9BbacDlmws1Dy8o6cW8ZSJ9r1
ZG+TUbgpRasqpyewuAilPXj73wOgIAyEro5dDQ6E5GZLJ0fH8YpbCU0fjnACpZBogM9y4WU5gv6l
f1vRQozsC4ElGlX2nIdVgLxBxwh6Mnlfbz34zs/T/fg7N5Bw3gdwJtriUhwxKjoMT+P9z3fyGBEX
B98Q1Wd/x+sT8UVDtWA4B8bk05Vms7R5dk4s9+V2ZUro7hHIrB7T0/i8Km2l9Wdnt4g8eiT5b+j7
yexOx4Hb7DLBNDz4zNLNxS/9JTMoiq0bwrOLsyZhffXYS0wAAAy0nf3g1lvhC4A5dbNNe4IB4a+b
EMwiheUTwzrguy6mYcEK5NSsDN3JbjpJcQCLnemrC5zC35wYyDtyKUhO6GbK8graXsgGuemc6syy
pfN1siZh3NZLfrq6p+eKcJjRJNnMyvQOpVrga3zAvuTi5TSDxFbDNnWChBXR17YHh+LTgkjJ4iLv
NGpXvKUosZIRhBqe2cvyTPX4UiOZ2+yU0QM0ObJ3RGRAc10dFX98Y4smuAsYcjpUXjFbJA3KCfqk
1HaxReL0H9qcFkiYhGhWmHihNteqE7WB8U2RMMXFDRObBRjCgI6CIq8VVhiMtN3M3pZDYoGe9LlC
zA+WVh/x5RZHU5TjkrbrKuRvSkQ2ZT2EwRlOZIBWdpDZ8ZfMyWx6aO3O5XYarTrn+Vn/p64c0W4y
E8vzqmEoagTqWG0OEzYHumyEutR8gmwC90gUeEZGZbKhKqkuSV5ovWCNa6+9lrkjzeKlA4MSmroY
s9qrRHnlwvGh9EoV+BlKoKKMloXzCFbfOv+6abGJ2uo6pa3+zm8kfJAIQqNG+zXHqZOmmy6SjFG0
jqmRs1YzXUCpHT+2lkVpbgwEKmw/rWgkRq1uCzF21HeZLSGXF1Mfsd4+bJMwxunqMiAjq0NySYbv
8EYIsniNCosSgxnMgHx+k4zSIZUqiq+z6smkoQ1oOvnep8syMXyPz6CSSqmIhiLaTBL6/uC6rqVJ
KlbistYCayh0YlBlFb3kx9BgbZXHDFFjRgB6WjxdN31IjQfWQ11CvnEGaHIjuozWcn1ssUZpUbbq
9pmNXHnGCwpjgt3/xJbasLOoh6GfzVyNtLufcofXgy/EgKYPsUKjxGMklz3N9aP1mOrvNLMY26AN
MNcy6osWTO0rB4+hggxPJG3GVlu8c3zmmWF0qWPKmCG0FmaO1mORuUn9iepYiLFgx0AMfQK5Bds5
CvinvWPRe1GBoppY2bKEkqNSd6oSHeGJdB0ThkJTT+GgH8cFcG47vOpCHQcUqdWxO222XhRTijRg
eXdO4zcILaXwLYtonZhQtcGIi3snpLgg8290YPezHQbv8WNU3FJEwaa9wYo5vd9a3GOQ8clzoSru
69zkKciGg/97thY53w4/iB8U5rMNsTdm6ajDcFDYIlmm0WMTMvBqFYZcEX6J0YM7UBfmEfdTuiz+
25byc9xnpdSM56SxEISKsrm6x0Ej0IqnVSS7XJqYLEKsvRq1JMZ3KEKHNoZY9OExzJDL1dVLay3O
KvJw/d9UCziEyJ6MtAZM5CQg1Vqt1dd1Po1PvCrWShafRKImnj1tWAN96p8fGEQtZIhq4SoRooyv
JfcW5VYOUsA1/rKHHDZCQ6dOblPIxeOiN+b/vDF9DzIqEp88AJJ8kJ9AbWSOISLwf01gQUegqgrt
yQWLYgR/cEIvQKmV9kTNySSEzESSP3SyR4yPytNFoSvXSjF/xeCV4CR7RXGKjyMJ+/ZeA8ymgEer
JKv6QrPITRAVHh0cyqXLAR+AbvYBd4AWPpQP71uy0zkSsuDkAoGtSrFl4JiHX8kiSVq0tqu144jL
jfDFVC/NrRTtUknptEkP9sO/FF3zG41U7qonCWcdZ4/NffOZVKfX4X7YBH9JQgkhsvZiGUPxCqG1
ar0HF0t5gW74R5Ms1C3jAryTm+mi9MrkRFVf+i5xvwHfgIPQvUgERtUTx1yZTImPKAWq9DIg4n01
M7tYyBrAohaLmV4PaQqxZuQgVILHSx9kHB3BBdHv74Mjt0Z4p5edMG1C21v/7b7oNwuxx9MFa+B/
y1XHX8yWDrQkRSgPUPfNyMebjdrRwjhPrKONe+1y7Vwb7YZXat97LysaFJ3CUMZLDyvxH9bBRwfO
MhNSaLx6EglKjf2z1sPIjOabkwtnWkJvYYNPPJH+R9SZdSeqbVH4FzmGPfoKiiAI9t2LI5oI9h2K
+OvvN7HOuIfoqaRSaRD2Xmuu2SS56qyOPenDzkJ8OZB3SJpHMiR10lr1g+7ir+26bMkxOs7tV+XA
L5GorloF9WHGrCr9h8xhfnzS9XjO/J/gJ2utdHG9Ge03+La6+H+QCCuJmEjC7qg7GjFJdbhoRlw+
Acx6SXKzFlxuQgt5F5a5aNhwzSd8Cz5d/6XOaDsancKEBoEs8+5LOYEwqHdh3OXis/g1MW3pfrov
/Jg+DhwE6sYTeMxhcl3vUJHOoiUN8/ok88Xc+URLsB4PZBu41rZxDbE1V9ammdc+fBRpEG4tzOkQ
OeU1DM9KGI3w+NQp1km5QmNnko+FXLMnn1wDTe3Dv7ky1o09uGvtZHDktpBdNcNw+PwS8ZXN11Cp
iXWnDLefWz7zr9h3idP/abMQTDCgncDf1gJARmGuRUByxBIw+WkHC3+Wsht39j8+d/as/4eTrLYx
9Xi0o6i7T5TRUu/VyVSQ3EqFjcR5+L2EeU9KOoRkojr+bTKKQQU8/Goqv38jV5Qc+/zMYnu3vHQo
C9d4SPDYYy2nBx4Q3YrHA4dRknap6MW0VT/B9kjDINesnfPlPRfmJ/Un4BGIXL4Hu+d6nZdfbMHD
vokJr0gQXDBaxcgjYvrEVdTA1nU3lkcrrDYfY3oyISSalLT5gHBSURK64iUZlUtrAolCC+BKV59E
v7pAv+vYq/ONdVRCpa5V+locP2APsfLcYVi9vXLqKQ5Ax4tRtkx5DB5at3QcrM1/Wxw/c9zCp4Qf
/W9IKgAUUyk92zigLGboOPdkQVbxgJWjHXc6r/8RjzJG4y10ENguM+bnyjiMVm3Dvfb2XYwRzr0D
VtPPX+0NEih86E4Zr+/b+TUA6hbD6Ti06mvwt64yLOPBuVcUg6MFQ3BZnmUzYwEbLhqtMLM//7E2
Q/1X3yz+DIYLpjFAftp+dQ6jeHAaYcMwuEAO2YOmQCdBZpd5sKoWBKGyRUHEgzN/8Z4z2RIWnRIL
o/nLomm0tATyJJH7V3XAHY2vLd8A0Qrp2VrTEMIgbKnaUqOs/u2DWo9QhA+b1l+9he0vSpQZEpJ8
U9Jn6dXSL07mgTUajGT2vRXzQt8oNvkmosbgUNmqOnWPgbj5ouQLo9EjrDuvIHVP/dd0P4whgI2h
qwaPfuylo1t4n+woPhcrbpCzeRrtWtXZya56h1CSfeic+oVww2e8DqehXfWqXoapAFcyvNPMN2jB
T/YN1UqhXS6b1TKX5pUZ89jowpdplrtcpwlKZLa7CgE67v1DupDlQ5htgq9tT3z+9IWu7WiVmcVj
9YyrCqtMXO/tp1Ha3seyCly5THYZ4pEchcMwtsrWGASQfbFD9IacNUoWPhlsHnWTq7EtSf+ztUCy
gwrnJ4g6DTodtugJsiSZadW9V0/rtPzfWEgn/EfQbeCT4lFhrYKNypepmkkXAugSycvPzqphwfdc
rB6tup9ezY7iIpRCUnWfe/NB64LFRbVVabaYaPFWgrbIWrYuL1a/1/V1vcfja9JwKUF5a7hlLsK/
BJFhQrKFJjIauLH0qlc/sbiq4LoB8NJ/hWPVX7T7NLeAmUC2lMgsLV/QQAWzCi90u3mDhT2rR76U
i60LZX1IWUbfQrknYSDNoJSqlJFUg4zKxt+eSB2FbMgvuCnFv+qwGNK1JVWZNzr0Yy2aCyn2j656
spMZjwndoglCyrAfK5dRnkuYTrJqybrpMVxTyFJ68r1peoUMgxem0En+9UzqiObF7hz7c3u+nIPb
he54Tc/xixZnMJjOe2faK7VaX+enpapfPo/vpx6NXoavxwfzrkUL5BcAYIo/xn5QPcsQByRtRupG
1BVQa7Oic2IpnTszH09uWWXEwYuVkAukRmbDu83FElTauXJr0cYLowOVk3L/ME75bJI8GiG70Nc5
44J9CjL0xaRLMRKoFp/JjDDrnz3kVU4TFhhWycwqa4GKff0AOljKQ6pknRv9bpyZ5Zz+bTnWz0kf
z9OHTolf4Qtn/AGL9f+oWTabWu9pl0NqZxkg9ouY9BsWlevi2UKD9nV20Nqhepr1gnAU+Yvpc2XN
3l85laWKIeXeaP2XcbNE9S9mhlxQ+MLeXG0oeFWwuQRssd0JriLUEe37oPsTPNyMZVkbAufoW7Gr
atcj0Hnj87t5uYu9S1h0nG13NPg1EHs77NIs9CrboF1CzpFqHyuRbsDGo819Mjm1WLZg21B1/ssu
QILzdRm4/XNvLdgqaAv24BdoFEqXDvK5Cnhw3gd6R+EHKsZJx/JUcWn7AnjfmbFzDvZ0jQDTlMqs
OqwdteYovoHf44YSgecZrTcXs5mf62F/Jk+FPrzXlb3h7XtG5Ut7Gjc4PfyqtB8yq/nGIGvn2bXu
1F3VddnDn9ZEfddcFpaQPV84+sFznZcGZbIxqq2V81ho0WDxqI+1dqQLzBijyXGtvh7JH/Uk9NJO
dYEz4kTyY7TVOYgNeI4f5/eu/1pKIdKfP6zyBHs0QCuBRGhrbN2BV2Zli9rOhPvHc4KAbli1ZNlJ
FzqEIvgLVvK1JqQ0jq1wyaNEgwrkSCXkcvUmDmZI/1lmjHIHO/V/mGnJnQ/QMuR2olcvt0GdjLxp
1SIVRp5uSKY0Wr12AxVJgvf5Zznur2ZQbj1UCFRlHR+Hhllnfwk2nTcWKLqy25go+X4zc/q1qsnr
c2WofbWeT7NTIZFqtDOL4d67xlZteau2r8hQj9aOZMxSp5Ft96cgabbvVBCLzwevy1ZCYxrZr511
rtu3j41NJCRoroNaw+K+PjQ7DRY54B3CxbGC9Qu9T/fdNXq8UOQuVFvMaX2U+uw5x6K5qln0938U
uqMTfkcbLdTpHytv9xgSvnkd3an2WfPyVZW17VTqJMzt21CiFaIsrfV3PYucJtNXmvEv4EI4nRZM
rcWsaFoSlixrV1dKfEZo4/8DbH+ybqM0tQt5FNLQhaWAQSJ17d/QzV8/LLPyJY9Si5ZeeBsNeGS6
qlK/NTqRaPwlywlveA/ya/Zn3LsyqNO6plyDbz2nOo5JvzpPgAi23v6qZJ8RHlHnM05jD1peSDJE
rZLvKz3AdL853z2Ehj3hPwHsd6+4D+v4WpJJuS+DgZotiVUZP8MMTf2+YZVLy/d5aQCsFLhagXao
F37hvjVt3BBvRNvNRIrR9sMZySvhC1IVueonmG18rR15qexq67syaiXcTY7oa15EHb/JqHfK1aZ1
q4Bn3FhgaAKGb3OjUCvW71VcDsrc/YdbwS3uW8kPxD72+W7z3E3emd8ouodavxo/PbCjQ//pvYoU
s1zN7M9qDIDTBdWynOsV/P1KRhmyavE2r16tDgl6CJS0WpSxlcq2zwIczD13wUgY5RV4UcGETZBN
/VmjkNWgCNWxual29VH9fQQ2xvgvP9G6evRRZDv4TkiCCpn/jFLCifgSZWw80n9WDmoiiqISwGvh
X/NlEIuDQbEScuinFeSpqzJjS9UGrAmcmjtZQgrWptjgpte9G+f5XA2cKmRaCWebB4URW41MamQn
+q/1xnj4BCQNcx29b8QfEmTfRxSZtBTnUe1h10A12q9pkRgHuXvLq1h2WirWipt089zc5sXRY/GO
5O5O8UShtPt7reFOftaltZwj5PNvICysIG27MlxI3GwHxrrz3i40R01B1KRpIkSoAAZQenwYbHww
a4i6K5dya3bq1BcQYlxwa+/tfRw3IgBCfd3XYAj0nZc3r6gEjd4LE6GqRQv0GcE/QJpkeEjfQN41
95VDCrdYR4u1nCM0VhfMoM1XBaQ80XRRCrQBOKwZnLqZzNfrdqltAD4MT7itn8arsDkwOKKxkmf2
wcMn3+c//3N97hkVRkIz0nW2W7Y6rhBwCllLfe9gQjfudrXhZVQyN+9Eg7TvJZF5oFBmZ635L2g9
H+/niQOCdY49Stb3y+e9xq5X/j3U/A0l9nCoIoV1h9X9dV806nb9QeGOX5fwz/YV7Gt/cju3q39n
dnFsxRuET807U1W5WtQwgFE4vNSxGdeyMHudOi4u0QDAksfjE7fXbnKHLEwIaPybPZ1nkeqz7qT7
u7VDpUeMR2XyRKrVsN6z6gfiODy5R7EFABjov4NbuNvDj1NEk+714BXGYHKcX3tZ4Xq2Cri+mKdH
+4j6xYINYd5h1pil7GRRHkxvNrTwI1I7aiw0YDfURRGFQbgicAGiXmWLexo7bwWtUOd0XTevXBFS
L/9Ux+8Km0Tp08mGn95jZVO5ZIvCu3cBQcCq/nOCM/60WrejX1w0IeAsa1h0003dMJLybv0HxtEG
+amdCrT+xuicqaeJShi81WohFnLG4afUsA9U1hUz+Q3P+PyH+7XxaCWQ32W8e2ofyXSwUhHoD0fr
crML5Vb1CRJkAC8/XlapYkZ16t1nDHf37UFS4wxezqNb9W2VF+Vyy6h23mguzrSQwW035I0zdGYj
YzYSn6Peuzg53MrcmQ+W2pddnyZuvTJOjzMVrN92hGL0DxB3dt8ekri9Sr1LPFS9SWxP61lzP2/z
CofPdEBi3IOdbkYQ4c1qKG/ALz5QdqMefsy9qJemXI3B+WHXU/NW6FXuG3SR15gLiduGCn3GSbXO
P3ukA2Yaw7klu6QC2mm0BoNtSrWoo3kzR8Csg7YbjTM3GRa5nqHjR6MoxB7bSWeyrWriba/0s6ez
aie8Io81aZ6EY60CPR87xuKIFkMgpRTfO+ri0qGNajC9uCl/7Dc+zLN3BatyJ67wdGg3yn6dAPE9
Nl9Ul4fpM+k+yjZkV9FXcVNnAsZAtya76+MbnUwTduc5WsKAMgg8XLN7dh90NdXOeV3kGjlg80u4
CT51ijJ5cJxH34VLkTT0CWuNOvIRNwMONYV6LTDBtdZjVN15hcA+z87IvesOb3O+ZmPVqxtO4dR+
bx+TZ0X6vYt/nCYGKl5gLpWUhLCOwwqTMXiArSEr+m3UMGsUB8wVSmYF2PqFASHgeYegScYFFvRJ
mOzQBXvyKwbGp8bKcR81HzMg87S1Wsgg8rVO1oc/IzLva57K/KoOT5raSn2uPWitDU3LQ8YCgeoD
4dS4sjq0dp9C5/BijAL2u+8kMfgqNnBZ8Kq0dxUydFMspN008V9oovfw/l7je7Dyk+TlXRqZWVp/
HhW/NnvFxTB+lliLonqlczJar2b4alWIHV5VkdNc33YZdiO+P9e/m8Kzm3F4/LS4rof40u6sfpT1
5ekqYfuxRRUVwwFgNEL1nPvf4OX2TU944TTzU+wKFpezD+YsQCTqYaRzUbxiheOXVPLMdBxQocP4
fAgalnzj3sDmCrSu9qq9ouiP7LwAN74yHNIu8HoXjrLzH1gfdwp+DWDfgC5WQ6BABdG7zcpDEYcu
ORMIaxsOyqtphIJcJbn4CPhRopQZ3MPCCn8Dq3LqIS0Yv2+dRx2CIKXr2U4pzt/WMxrFrQOON9ze
usH7/RsCGc0i1FByw1+gVzOFjEfP9wif+VebeNFtFXo1N4b7RR2FPN4J9Hjat1ZKToLQR0V46KgR
AXVyVWeXCKf91piqM/kuHOjFrFcEqwqj0moMX7dF7DEF5ezV2uJeQ4nQQJtGXO84a1BERbU2kM57
tmTKl7bujfXbKa5+Ds/WbY+Vu3NkCeEmhHWIsLD14t7CK25mUDuj+EyBCx169XykKeD3TsBwwcLK
l1q4bdB+ndmVOpKfDHVLCezHcHg9HhOhXm5OI3IIcFA8W6XZ1UWRnT3WU5zW5BjxcMS8YbUBj9P4
JPNSYnW5JLxVwGilo8D0HERRQwAiAjbzEG2Oqp+PzKcghr8FkMSCX3IhaF68EtfqsytXQXG9wGCe
5rUcIWp2EZugeupcIZOG3KEfj52MW0pzbQE9uDwxHS/Zxf4OoTIvX1WzI9k+koUQW688ikIJD1XX
COpuQiX9Ykl4e7XD4DSGBmwVUzoQcrxJV7Y6ZA73661NZQgXmNZUPoo0gTzTDnJZ4MZ5YohAIQWX
fzc5KZDHi/6MjBfALQB3MVx9iIanrlW8BpnLiWpRtWTq9fUwFqtNuSUUtc4ZgBDfMxl4YNV2Z+2V
QRXlRJfxUkL65JO/EyWJjKb8UXAUNY+4OwH3pfl4dDLGgHZxy6kFKOJfo5wORUgqQzH4R2XKh+fT
uQclSpS8lw1RyUoHFXP6stFOYdTl5d+4ByalL59a+IDQqvGKQX4CEmKQj/iT35xL1bh1uG9mwg1V
Dn9vCM0Ya90SoKRwdBD2OrrBi/vw8eXNcGVoF1hjmz8Yx5bf9jmzzu0zYwKqMtZBPw6vThGJUkBK
AqFa0Jyoy9GEJeSKDG7g1LnZq3o2339bYMON3Iwo5dYkFZLMhLlA9apcG/iL91RyUr4OrkB6yJ0U
EIO3R9za/ZHFZjWY1j0Qf3E9kYfmXpFkUzXF1qxCVEuKIFNY6jd17cAkIW09wFs1rKWPcqgjsrlc
Kg8uepOw0uEmzx0ci7ZvsNA86CreFuVq6zw4d4VyqLXkvlstwD1z13KG9WpT4Z/soUaLGajpTD73
VKem7ygLQIhu9w4HHViFm4BxqpcMkVvZvMsvtPgBystYYeR/xAg5wNxUsXUHf4OAa38z/T44A/vV
6trT/GSxZ3CxLEPE/jvWMac9IS8E2nZo/qyJMpEUFqNR251GOGIAhcXgqNYrDUoD7AopSWVXWRwV
Q2S53GF/fDVMdn2Ai08X6OICypjajZEco3M87osl4Ujt5/ZQPh+clcj7vvmkxfAinhfAUW1O++7J
TqSjP3tRz+JVp+7hau6HL0LWLuPd74MwHQ3QMldH7N2DS/84PA7j4fHntS1umsvHfOeTMOsdvRoV
w/AzbIxXY92diTKkmG9paqfWDmFX3qYcOSMCAPXrqnWrkLGjED6hXgqCqpDSRJK3zbShRUZfFbHd
HXgQhwqaOgX5lahjcbmqoVlmwsevFAfy7tQIisKXAyE+V8b3N5PxnjLGkQqzDZlUV0+Y9flbBd46
7HUIoajZM9N/2K+uzPPJsxqTiAIyU0UarZqSgClOzgHIXleJJlJ67WW3JY3xq/3ADzv/qVZHu0E2
a+Kkvo4mgYNlyAHfAXN2K5m3Re3n8Xv7XWGKtW1uawQXUggdGdXqbhF9QBDgF2DVn3b9AjIpo12A
6cDUz4lt2skTxRINYJuGX2kOHPkgkIEKC1b+JmYIfaj8AhU8B6pQAH2dXL14WJpGk8qw3L+RM9Jv
XjsFFnQwi2FEWoZevvcwJSKIsfTTPHOyNgToJHe91ZGpI6gnZqgeMj6pdD5MUvryry4vjKA5lKhL
8ozj6Ai1MO1BmfQrJJSUWqfhBWnwcYydQ7gaoEVhDV31ZDj17O79o3/G6AhPjODKn8qQia/zcker
oaqT2N271UFzVB9EN6sw2umpMMowZURYyT/srnopnp29ox8ZrVtmNvi6RhgFWufjPjSuPKBKX7k6
KHKUe+XehTTplN5fLnpNNsOTd8/lC4n0BpC4vtRqjSz0noAMmkrR8NwhG3XURV4ocRJIKh3TLo9v
qeV5sppRfm1GVZtoNpoS3aqYpZW9QpauoWQ19xBussuhB/RU6OpR/+aSJF4FmVYeT6LdD4Y8Grld
V9aWJcyo5WbJwSUI3ECeGCDXFzM4u9rZVIBCuL6bReSUgIGcozxfjCQwDL6Qgg7eIZl3v69FtI5m
0aw+Oc8bk+qyviwTC/hGtju6z3VE0+insjE2TTMaNjflbWWOTeNjWpsjtarMK3PlWBzd3c9ze3RL
G32bvfveZF0jrOHSauQJiAY2WTKJ2jmICIi4rCE6kKuUDpoSP6eT6acSSUTGgBifBqo+1SzhVQ6J
xXDROLikf3t6jQreA8VCndcXKfmgFl62e1y4RNnLIOupaJYjFK6MI/k1lSmM8/gReX3qIYajLC3L
XGqk7NkXheoQkajAxKyj8lqFtALd8CegQ1MOtPq1Zv89faXWqgNPJa+/VYXvpW3mH0CtpxhTEmKV
yVqeZq3c9BocGPZ4tMYyMH7CYzn6tKrUEUIvhFzMm6ql5HIJtP11ocrya++N7l5KdcFmL3cJXAa2
EgBUVmEZBRKYhtVLkHkfeMfmp2meWfA+jn9mWIWiaXuFKn6HDL7em3A5i0H34oTct6YH7c1EKFod
HoAsgZ1SJnAoVg6s2Q46HwxgmBqXuwuISbON9k1RFgrUridwdRpBzQDJRQiXywQ/pBkWk8Z9dIjR
/18mMvxB1JezG75sVc0RBem5F4gIwDq39jvpvteRC7odlVtI6bD+RI3IaNEYEFlDw8YlfgwPhXY0
WEGNKGVIqL50Btw+uda1xl3ol9TYsYzyzPQ2l12AOrM8En0IWqsdXaOAL6tEfDb+w/DjwwSWuX8t
4Ds3WE0ZOuzqFkhsc7iDD17vMyL1Cu3VrxKj5cWqb1fCg4y5aMWBmcG7qMrpX3FFQvkWsXRAtZik
rOOfpTF5/wKBFX7i2a1izmD8wOtpzXzydHljCMLM7tDjE2AL0inAIm2rvaaDJxMWfgyOZ0i+HMM5
ca8ckK3AJv+n7YDQjl9IvfMGwmH1I8cN186ms/62Dep1SZvlxP/hwpjXZ9V882iMGAzUuBIwz7i2
lemNk6I11Hel5xCwKqBECXSbPmjLbcko6lT2mZfDUMrdsGvsowf3vr2zyWtPVX3Q2fkvS/8ocivL
hLV21Bjxvwr1UetO2lZGRCZFqFIZVMnV+eY3+i52USdBK++/AzDJfGCubTSiJsMvZPbkRsKiY5bN
eSVER3vzU8ahzo+uPJgdahc3wjZFWLh0zL+crSBCiQXAx4hMHiAJxWVk/TTsoyMyFLp1NtQIXp7m
Zwi2MulqEcmgRnTlXkIHZeNXYjDrf1GR4gAJyyejd6NDRiElYUvBLniCvbqGf22V+mqEH124AixC
sf/G3lCqGqIZWaAenuHeEvPpxbDoAxaEAEcHWUoythPhBf4Gd6GKHkLM8gjLi/sss70rs5hcYkqF
B4kASbD3vkcBP5ZC966QzF9jW96Z2GhSncfD+7Qw2I2jMR0iAZf4AJVgLW3S+X5aYBqYzrP5anSe
ZvPz9PijGOwEG9iH02gwAfMUf6mCSc/kabI/6WVObaZRYeQfvaQrk/Qdj/z/GI438ZJWIp6KuYYL
2ZXjRnwU8+8TLb8gcojv/iM44goovYVSLFmagig/MjrLr3P9vUX7Qb7lBTK/jrsrUry4AiKKii5a
JoFAHrjcXnTMfJEys52si+BUqiipRN65Nqqee0h/Per+I9JL0IClYD4q4d6nW1S0FXrAAWvK4IBA
nwvJRlb8ZilBwwWbttpmtAeA8ZVUYBCRq7liRezQ240xUKfOOrEckPcCP7IxboyBEL6Xc77Z3/Ga
0UWuS10l24IRP7U+c22AA+7F2UNuIH5H72tMrE5A5bXuJTzqXCZjXRDlzhmbkBDftIPt10NjUOg1
QuWfGiAbzA7zUrnQ+WHSQbIaX5VerGT9PCmY1fQt8E7Ii9KGGQS6DWCxAdUvsHNVK4O5Mm6wOMdQ
suqAD5NfhF8wXz3Ld2jQhwn6eHkFcoMIsOXGJ9ydYvrJuEuVimyoE+yomQq2XzOdGM4TIzoNDsEX
pKajR2dUlJAzD3CGbV9CXoSwIaQl0NOQXHHaCbBmoRMxeyebUo1BDPShFytfDLVnQEnp6vRDSFnq
83lV+de5tTl1pjzAlcLEOGyyb1W8GwsEG0anMI14hVSMAepwfBGANKcl42adj58u+BGLuc6AsKUo
Mw6ul28WiwZtwA0S+EHVAzHSXKU6Vq+lk6uXGBYRvA2F94l+YVgfGictqnLpMYcbFjm3DH6hv1LT
8KU/PGgS1SDQL3JJ0IRhGYP1c6M9meT5AVB+f/L+nZdZL7R6eBiad0i/cgdOLr/1+rpJWC439mw1
in/2P5ldnGuJLnW57RWSu8MjWMeBcY5u70q32eFrTK70VnxXde5n5oUpNNjr8rzcL3dhsx+FqyEr
1GQ/iTkK428uZBOpqwoblTawbwFN8xOGVw8aVluupax0Ts3F/8mlNCOKEuzbKbgkrnj7b8PcUXyu
zHmKUOQAHuwjwySMdlgFIV12L6FSXfVRSJctBgsEhL53vRupj/MjUgk+qMUcluAk4xcXRwx5LUBU
AaI9AArsa9qbmImO+fp7/V3CKuQqPR4YDnAFQjD9A9qDKjyoO3ClwusAvxx+vGsv7pa98/I9+Uwq
DCowkgvr3uTTu3cz9wceqB/D7L31L/3z8DLeD5PpfboKF9dp/KMeN90UJicFiaqYlwMTFJnRhs1T
iAh3l4vPFO11jjPeWswfl7f59W5eASplCLey0bRjvV8JDFqGjfg1q2iI28d9Sw+/z9kCEXOH48jA
tqNmx0yFWJxAhubZwrCA8amlLi1GGIpyPv0pU1zVjyaIWsgqGNlnqnfPdg0hhCgWUj9HXST2Gj3i
vcijGv/qHcXaqO5QC6FkvxProCblOFR2Xj4LMya3BgV2JVSZ/aRkziPDGbQT1+Emc2MEZLU7YnMV
Tfd+zBDH0YZYx4dAEeMY/lFHY7PC+6rSq4MECR7dY/6GA19zU+BYptMCigeFbEkhh3kvoyeKdFYL
1oguBhJ0PCwEqgLAi3cd1WeUmDG/tm5vERagLIpcSlFAmTUE60goB0TUJ1mV7DjdJjdfc6MPzOPh
cBxeBh/UOGyaWVu1RA5YckMa7dVYWBGgYm6/L30gZYaWOWXYEajdMVAsOIIvo7oFRWHl4nWgdw+T
E8dqoVWJ40n6BjWLh5qOgf2fKLkcDoxeXiMdylSLnAauwnIckrcloTRkR1Q76tR0xG5C7aG+CLsu
cPwLvU8Bc7U6t+ttdptdZs0xJHn34qx+Ht0CXdEBs7IwHTy7eMUB6ePZQ0vdHJ2mBR57WGGUj/Km
VVcBh0a+9rSzGpEId45buKbk5BldT6qsAQP46VVl6wXQRxHT8z6YpMh3eqw6l+qoSmYmRqc8lC4c
AQIlYL4fMndLPAjd5Xh3S2CVkSvOxLf9Bf3O0QvpDSi9O5wuRxzonOHNc9Su5/JK4bhXJoI1PHuf
XOXfDTvysBGg1jgMcRFCJHv6Ofxk1pXMDYP9R4Nzdexnt9wt4zR0+PmaGIsRKOIhiUE1qQg0NlbH
/MbHWc1oFZ9mJsHAwbSG7GLaw96tBwag2D5HpGHGC7EcJBhPwiKwRtJ/BrfhHRNbOdKWt8VtAgOK
TW0bBQIfomAXnDik6cUExTbyA2dPKBkU91g68E/f7JMG/l3EHevQ9qlvnstUczL2l5SjejhhCVGq
M2Nh0oi1rLyYgpRD1iTtNbdWkfLtSxItEXZ6nq0wGxLerqKNZxoaJYV+Y5JrrF53HmLJZ7bRkdpE
cgIBbMfhB1t81c1PF9i2T8Xu34fnoVbEw7hdpKq8+Dv35AveF01VJMQ75FLVCNqc1ZGoVeRnT/v1
47Q5e+3t5sP6GN2IQWTW+eA1ghiqVUSHjD+8kqt1wJO7PS3jatW57ICFWfX/st8bdxmz6vV+XWd3
jOTkE/3t/kBzD9gPQIlnDOidJo3+CV+RVYsS70FJcAP8F1di2GdZiAHN4A08Px1RaHSwmv478rBB
tdpiWKjU0AD0i/Qohy7vldAfSdev54iFhpVBnhjpHymrVCiQ8B0UlZRDpH4x2XnA6bu3tS5pX4AE
wFn9wn/pWcsSprMHgi+2Va+CfdXyzClYrmarWe1tYd0ZrryjIzz46Dx+96DCewcmIwIG6BsrRGNw
77CtecBTMLNicDnZZe5iANovcN/YpBRXQODb1xZ8/eBWw8KyPiI8d/QeFEdpH1xvuJ81xqIKVxf0
9x2QwcV+xDi4V5tdKeYxtvZ33hNlrUr6M24Zp+EVw44n0I806cW0dUCc/ji1KvNjuYWGjbeU9L/t
E0k9DjUnvVG+owbEN33Fs0hoq46Ek/K9Vsl9xsFDm482Ibao4NCr940At5dWHzaTpr5NIFggs9g0
dz7zAfbT9tmhwdZeyv/ESM1CHaVBBTCywREHzQFQeJlvkPdFxfkBY8frtDi/TrO4BR+zsYn6uojv
0924vqluypv4pz7S0nX2Vv73MKzGrxHoRyJiJmSf5CoS84bL9bGDeyM8TgWphGhXfh3Zecuhuo6r
1bu1G+6GjykWJlSwW9qW2xYnmjvtDDQ12lAoUJRsm8+/g+30jFv+NHY1is3YBO7Y0iT/SudKS3sz
rsM59pcDIXDZvhTMpo2E2nnjGUDDNMAWYHBgnXkEgK00YzidL4UhyDr/4966t24qhKFX8Y4hLush
fMkQjIW41hemXzF+YSnU0GhSX0igwkAEluQfWroOd4xd6nyoKfeBaELvrY7GZtdXpkVz+hq+huk4
dmIHYiL817qdugdsFZ1C99TXgvHCCmOeTBGOTavz+uaz/Wyrm/3PDSI3hmRQI6vtHKCYbdR7Hr1K
UAm0cGn611gUcNPqlZhVEVP8Bin5YIGCSIq/YznLB4lw+bB8QEkkkJTlvOQVLxkctHVcHABoGbMd
ztouT7h8BJFXAYKs5If6k1OgeB89DsFxLJt8YYlHgExeufog9gU16qiwUEUtvjCdrI/J6+aExdRz
e/gxNuxC/9pIFV76WWVer+s8QpOObc9wP+ZuwR9PvgRvQUdYzp147IbREDvnuH8JsGVmSWIFwim/
5mEohMvPWZ5oPL6v0wlwq96v9hMPnqhacbFCFT+tHhW7LIhnWJrPaqz7jXFleFwfZ+eVdZzBbfsy
3LC0YuWExUi/ApVRGDS1z9PepMgiFQ6YkNyxS+FetMrkZCfdc87iNthjNOWAEptLZ6JqgnsvwW2Q
uVPqrOOysq0fG2ZU5Pa+08rfkRVhABD1P+Vlzc32g6QY1jpl8aWBCAeP/hlBkp2wwUN2hTJVdp9F
u+gfEAy2SqUlOOYBPLKE+hafomazah9LIJaM2dv94Waodss0h7Yd2sueFNqCfudpu9XzvN9ry+t5
MuZwgS1dbDjw8+C/Hvb6DFIVzdzr8Q/5uCsCRr//sjqmNVGUCmoMyO0LpYDep3TelJQX92qa7Xan
0yb48+oZ1l9ifoK+REd9hiO3FuR+FyIyLhEv98lLaPewLbHH7tDlJ4TfYXZ86hjzBVwGzxJT295p
94sdHmOjm/XG3fBY+KkwpEkLmFzXKkEjwl0KYHGJ/IDxL7IJedzAdYZpy1eFTosSFx1uf/N819vp
a1aUg2AdJerJZJNMkIAg3lvAdopBOjHLy99W+Gzjr8NsFLiTqXk0WY1rw1pQZGO8OgfrynoKouFX
epFfDIthOayPKoNqeJzWBmc25l3z1a6ckkUcXPyLf4K6XBvsp42RPqvElE3Hw/4cW82JaOefjqYg
hakmSNprPkOchv1m3kmrl35ZM6aWbT/g+qv7zXPrknZfhrnfN83b000RBhgdtv/9lksUnh8NTWAE
1ZCR3X66cgDXqIHSxYkuCFURowngqcqwcTYrwzrYkT7KdRXPVnST8NTuVimAi1h0b8V2+dI28Kwp
BqqX65PP6Dx/Zk4ZM3nEuXgf1fT2IuyQupjJdP4GESLKzNXkmk9EiF6CWAXV7g8TaogT5aDUv8NX
6p9Tqw4EiXs6OOPeusLNSU3YjB88UajMD9vDNqbHA7ljr16171iy1JevTWN5RPdP9Ue+Z/5WZQ4O
DRdfJAwFYhxx5Vc+aBIqi/8oFJjwXWVrRzyVMm6Pmkhq+X8NdzF+rt8qmGTNfPpCisGK80mLQkcE
nN3apZGcf2ojBZUUPPX3Xw6JYm8KfYBP9GiyIj600FAUoJY0hs2WGnt6b4lrpVwT3wSZLpZzohwp
/o9KhiWRwcgSRZK16olUdKOMztECJio6EgZNr8XFgZo2KNifq3nymjQpCfFS6nUUOAuoTUrx6NKw
3vM3njX6gfW4tTMmJVDEeEkyvV03d1xsTEysTga3D7ONpl9HN4pHkmEmtJGLC3aHl/VjVsKyAtJd
FArVxc4Xk10kI3erSwtqI5XggNqXzo6dPb2Jnc4iGyPeDvwnQI6CndNinqzyzAQvxB4+YFWdLQfd
62iEpK4bPEh3LAd0W/z+4nNkONzK6QhiyOzuqykxNh9coOkjh7ugEF59vHwax79B+QYEDInnyMwo
4tTvB5fwPHjhlF/36h4SwwRRJMbbUHZXQMMyGT7w6pCw5zwwpI3dyzZ2S65GlpjievVhDIKD6/bZ
qi0azIQKbgoMzUHviPs4D/zHu4J04k6D1CHZ7kq3KBmLxtLCB1EJ52fkKjIR6Ld+V1Bxt5lb/LAH
MystLi/OFLW3e20VGc/iccbp4lM4sB079lIPR2wU13Ww64aTua/Buf0a7NOfFUAIjNUAvXgBcfr+
D17kc52t94M3yEvVh6BCg87I6bY4wRf2yr5ip+uQIwBr3hgSHzE21uPc/fRW3qf36Z0HGFeD6GTO
k1Mi/zLNjyNnhQBAuLISeqoAx0c3dnNbqkXWuWBSfgG6KvUr/fqw0jfgGDJa1KmCcc8oBzBLPbfK
sJhpc40xZnVQ76FCL/cKXrlXDGrjbIjD66y0qOKnpsPop7PiDLNzxJ77ZczzcZlMVutkuZsXx8a0
W+Fl1BE7BQjrhc7NLQN34WdNj3WzdVQdRJTMJgSYfe6TmQju6H4GW5LdeMG+jl0Czkscjc5Tnl35
nYfF5JkBn0aJdLvgmde8tjkTcqvBrNAE4QkacnLZdGr0thhsuwevSBCiAKJTN43oeJTHU8Fj8NRu
8tcnTaAYtqksF4e9BgowM3haP/5K68o6nWhCJVu1iNilFfZ1cnKj40IaBAm6T7XLAP6UmRHSiO15
8+TFhg+Xx5t8UrnjMSGppeb9ZzV/jJ/jV1DqjUZVT5jgvs2Lvcy4FHF1PoXvbXQcP70GzR8WV1Q9
bHOzCn4I49pC/ESmxMMCMOYO8WwRJo3GK09Xc5SnvwJEh5+wGl38T/cCKApI2r8GYq6Ix/LpNTwY
xM/Rc/SZvCfV2R31+i4s9I+9h1cPRI4ruaXfaEsYFms0qzPoFVO3KhVgnhNADiIIxIliX1fbh8ls
9wr7DUvpxK9iyjlPpyfcDp/U4/er2fRITbl1S75Kz1VHGZPqNnWQbtm9UHwWQpxvWfDwS+DlwtyP
O175q0UvyW8AAZyEaYRaJqqOhNNJZ8QpG5CaN9GhBUJg7BlDgK9n14RLjC270Lv4COFRnY3lV8D6
O76Mb9BZxfO/AvSQdFFkdttN4SCr9bzZ8hgveo5i0aLwSV6A7pSbI/RXwNSlvT9a4gwWMDh8dFnP
/QqfEHPunnipax0osg7J3xZsuInNw/+YOqsl1dluC18RVbicxoUAIUjDCQVN424Brn4/I1lf/Xtl
QRvQdPLKlCEtFCC0c3At2U/yoi7LwCbS0fA/MNko9KpPZ5A9sNCCazUSSIGJ6sfqxH/GWsIleyFC
8mysKYOVtyOkNZ0t1qJsqcZuawZ68zk6UVpRlYt0mdgL38jLKUJ4ZbEQGjA/AAerg4r4F9ehRE0M
0Ae7ZkoVRsmqagIgHTWqeYIKS/LBeqGQf5yndqgd5ITHAbJoLFIavcGGg3002HBRNnC54XR3991j
91s1dgEF6TJX86ND1PL/zhLAcCADS1T62Jl3zG2BXmoU7FS20vGyMngDCkUyS75ZxVioBens/beF
grvI+sNKYIS2OJJqvPH6UhHraxH5WjOahexvDS4Dv4ZNG0SbfQdPLCSjFNSkQ1hEDUmriXQ1eCNc
hiABBIfuQ07zZvvNyvk389ktc73KbKdlNid45vYuJnxIdInyCwRKznr2MGNiD3j20F0wtz+iTYI8
zI4bryQdE5qiQZGZe2b2qUV65Dt7awg33pbzGQU9mn7aWc8r9SOkNaLNExl14CGySchGFhEJfxib
ncamzg2i7b9lF3M93IkFXH7wKlIl1LIoBwKhPGoDzia0H6Tw1J28g3x9Zreqq1rsgT5lCcW/Az5n
8JjPwAioQ0fUgyD9qtBLWZ3qUC4XRK6cM28HVIkYc+h79+9qXVeo6LjgHagGGAswoj+jUNFC7uEm
mz0cODzYUvxi+eqxlLO3ClGjJVwVxBbrQr4yyF4OkExmDP70WBK/GMgzb6Injeear+FfdLWDNdH9
+/6WftfzowIq9APR59529p1b+0Ftv8kWKSs7iT8ImEVkzFG5M7x1koTFWWL/rAhAp1phYsvaRQr+
aGUz6uG0MAF1BbcJytNUo6v9xqA2+CbNYYMW7hSxQSTHFfXsSXNflFFnAcVVCvz3UYn300o00HQ9
H5aCPZVfVfdogvdAwV/Fz33/0ks7iMa2r/EpfNL9K1DFUwuy7l888hvSWRLiiZh5e5feLD03XLMS
dVlOHtwhVZB4dMvOFTcKpo+o1JZHgusfbN1Sh0/wRfZFXJ45QjOQxKjcgcrLjFrTna5njWKeDIdJ
tGFC6her1F31iz29vDANQgfqKPtVflpF7akBjqtA9ajQUY9FXRb1W47RPiLr5riEWTPIe8H+bEVa
m9e13z151TvYt/ftOiZQo3Ly7eitbkGjoxJNvUMoPhUZrxA2KIo7+/hK/23dRfAdXkmrN7OxzGEp
zSEL5WkBwg/dDcqFWYLRQtyQoYVvC2hHiY5Kj5OVxWEwYjh2K/hPhO3hh2PlpwD+QezN5QGy9CDw
IHEG3f6T0sYX/UBrkEaulg2hlBfMDrUXNKukxgMOnTU/TlZZMrEFwAmEkxtfo5jB+GGes3ZoGV/B
wM+cxonCCb2188kSU1AwVEYJkDX8NLf1HQZm9nPNAoVzuH+hOKo0oeXVh+js9t+9ykBGIJvoOFaY
V+pVOzrkTDOjB8xeJaDXxs9LbaROLCdycCqylN6cURMvFJAcTKZ7uMu4OryrqNDOw4EMDOIVCaue
LBRaHN7WDQTNDatvYA2DN+sqCQPuEP79KXF3oDA1WG+LJ35s6MH4hZeP7gxaO6uNW8Welg206NYj
YcL3Bsq8hqDgo9T8Cbksy3A0Wi7vHg4b8Y49IQyxvjKWI+yumjS2Xv4JcaQV22OCIufBHrJGD7WJ
FqIb84GNMV8eRUV6MlSe3jJJseWOcfP4ICsPRyRFF5YvP4s9sxqpimEiRvswSIKmdwkyt9uXewZN
rrgKex0naOKHogW69DaT1VbuIAiPLOOb0xzenP/awtgEsZyWzGvN3azNz/jODHOA09jq+B4RZ9ow
VvOVW9d8Qx4hlShdgge+oiPQ8vyXcmbrzo53Iqqpee8H7nkWTMHBVL18HXljusH1wxiKEyhiBMSO
rUtCTsu71wJwJh9ypULZcfc0Nmr+xr1mqcDZOxPw31g0pWCrFts1a7LpcVlzWwGYoH+zDJHY7NT7
9X61X+q12qOHdKtu4BUPO1ayG+t2yqxQA0nbyP/bSq5gBuukWuBngaECGbi38DFwSMouySO9SIs9
2Je6rzoJ4eKSyOBjb6ZucVmfXyaak2AD+c8/0T8F9NK9cC65NB1NDrB+vbcgnyjja7pKNSPPw3ld
pz6F5sOk3s65RzIeQo+rDV4WpZrLGlsX+CKjJvpbCqaamWCX3EvTWInew2GibTJ7e+1H+2xV37Ap
ppJ5YwFY0BNcoKfMlzP3hLZyE3lOhS06hOkF5ElFINw3rCc+sqwqgfapD7cN+RkZGmXvEzZYFUcN
Nv2deDTRYs0QJxIloHEF80YoZnFqm1T+vyfvy2qK389cKDcRBwTPqIOekKAapoZikRnq/D6dd/+N
/tjGLEOsBd4aYy0HLUHKP0BncDA+Ae8QVk+gXdkYA9uhPwwk/OxvvAeNNRlFXWy1/cFBl/fAyjPg
DjgQdcBa0ZEcQy5uX2A/kwNm0KJenCEhnRveldRtdSl6EMxuwMjvbC7aRtDCpnJ9GdcgLyAozmae
teke9NF0ACJh78n3lsKbZ0mJ/QSLpuwfFqfFbHn9Kzyd/uXzCwKMgjlb1/2Xehl47bVEZVTR/QZw
lAAG3exXBu/PgUvaFOHYgxYUC2JvF2rRd7HDfs+8rwOEuKmxE9Uc4EkJKQt/nqhYh9qqgqPe/EyP
OToao6IpeVNGwNe5j/L66pN6LNXYFDSrqPhKizhjPF0uUjmdWWE1gNYFkn3IdPfBIcJ/AhHRr/oU
JENpOUMSZLOmnw+DomHCSuj9IqUiPOpuXIdCwA9+a3avV6IcvAeFAyxQHX6yZsGsmshICXsoWFOO
4mG8dNj2GU8KyfIW92BjggWg3S9SFk6W4W2hTn9eSRfcWpxZ9TG989+GB37heWMzQswnuggtXPqx
D0+AI96toD+WIoleb8+fUrUQC+ff2qi3r6lBaAiokWJ2B7g4wFL1u+m5g2AhhqSXiKI+LyKuxD4L
Ewp9ITwKYOmF7FfMk+H8GRAN4CXQdJHWEqJI5Jtvdq/a7L7dimZemVzn1On9Qj0B88O1Zwa024i5
dYLOmr6YXb11Dywd6SbjcPLbOZmIZNUJXZpMr7PwUvh9iZ8usoG6mkhygr1EYpumMwXeWPD27H0g
cXPiT0bwLENlgAUDpEXp/bFoYhAJdx3TR5DsbEpwk9HpF7z3Tg+q9u/AJoeuwZUzQ6OG4jrhkjB7
60CcEXq64A6ohdM4o2n/Zm9QxoM8Ay5iqjkqjalpryCyVifu0a0B36C3KKmz6jyH9NUZuOC9WJy1
S6geliWi9jPcoja17xZDUjQyGCWTGxvsZ0hMsndWmHSvYshZCnKOaA5VfmYxno9ax4moEBiFShUT
OEAmKGGMrZqnlFnldyYUDe7Sc5g1YXNU5wAxMBBy4D14xq+kNS6C32+M02GN24N0eNFaFBaFMegd
/r+Xr+UOWn2bxhGdIXR3+ZPUB4RtEDbojgGzyKJN1gn6OPR01mgrMfiQRaX+DcyLVjbdi6tBa2E7
1YE47FSwSInMcXUyqKCoY+yv2bJ3tcrdWiT4QCV696sDCOj9YlKZPn9Pq9OKtfAdQPpQeIpQTQZl
YiHqYZ0C7AWZ5+AYlP9q6Jw3xuepVBCuNHYPTgMcs+pEGDnSaDt2Mjgg3a19rJxJXa1Wv9Gv9mqQ
hXbjb78+KE5OC4XzG6ekzIqkSfrm2I3163i9UnhveYrg8JzMyp9VduMq5c86OcidA7/2IeJpAUaY
5bDsvYbX5DU8J8XxJl4nUqvciPThZebjgjWx9wJwyoG8LUIC7X9rR6Gokkl2K0aLAmodWOVE9bgB
c0UW2irgUPhaCdRRtQGIM6yviEGIc6j5g+ByfIdhPZvsh8pOdJCwiAb5Ohpln26N2Om1ToMzICcT
tTAluQVPFtpMI7xivbANH73y6DUoj+79R+/Re2FcdMebRMctQc8ZSOuBjACrpX8Th45oj2XlSEGb
pqBCBd5WBqgEoqAUFLCPEA0seixB6mJLIbDO+X33aoPG4DhW9KsDEgYxMJUf7xlySobKs+vE0Q06
oilkmg3gG1j//gk3KNUKK4w/mpVb3lLOPUr/0r8bvqPRdVoYP2MFxmUEBM0X6zs9P1SPC5z9evQM
FG/soMxTl7ZaPQX8eKYHtLT7pL5lxHCMNWy0slH/YDhzGXxGt8G5v5nozLwHj550OIQfTaNzfEkq
Y+yiOCOCY50bxg28DCjsdfeDFN+OyqwKNqo5v4C0bFF36ldstPoAW5KPYLi3BndYtIDBQMlD9ZOA
mmyFiP3zMgvDcpfgDBDm5xdUAbAmEdRoS8EnqyEVAP7qgObT7Pc2b1LYVJFRYXQ1PHepjcR79DLL
npRIZ4uj82kaRyQHKY64VY+qkCfQOSVT2BpSJhYqWf1gpJLZX0dUVaiRHGKq8zFPQ3eO1VvNguIM
ZyH7DNAS5GJt1HQq1FaaXvB2L5ThqRcy+lWX5vY2ikXjhBMhfhwQ9B8qqTYo9FOJYo5lwEkKVLPF
J2lSrUYr8E4hlb6sU//dDvDVhBOJ0Arv94E0Ik6JGflF2eCZ4t+Zkuk9xJCRWtcjol5pfyOcEwkl
afMczGqUz9sjNdUKsPtNhJNwYSAg25VJi90VxVctxeXFAXTqe9gcP+JX/Oh/BtWZgUUewi5l69qj
N1IGVUMLjk2j2H6j/AgqCvclxGiPODIfYtiabhmiIC0UyqTv6ELK8klOdsWGXMmVzVmGnfkEruaB
lvcJyh0yquijcEC7SzlmXR2CkwiSNEtqcS3GfNQudhsRTt/wV2FeElBhNQp5VQNhj+RlfoikesaG
dE90hauwnxJj9QX9SV50oHZT6l28w9P0hoqo6idS8yJPIQVS3UaytzkxSCVIeaC82LskfqeikA6Y
CHDVlM4qKVW6olo1jQiUVTqb4blkboZ0NzjxSqouVtWFzKzMoO7iqlfM8HAnv/GrHsH/0IZ69RMG
STerHJdjFaPY9oBB9C7Ur58d9QRKrCpw/d+ocF0Avig2SK9A9KRHo3D9v832SDeBQ5BtoNnHKa47
4E2eWFxAXatAXhMaEu2NLqoXLFql7KYH3VF+roX/gVswSco20bVXIc1WT0cyCHmVUpy2IrYlcmkW
mrEKuUyTRdyvXI5dUjDFYA9j4NtVJUMFwGJHTcs1khuqUSLECNpAcz8dlEbb5Xv+nrcOWQn8Tflc
fJKyh9pbdEzq+FWRtKoEXcQ2TT6tLa6ZKmN8InKqAodNlt2mCdOTqVqkAK5GHGogEe0u+05zEd2P
RG3IoqjQClMvACLORB5SQxVi/2tLllf01tcI8TvaYptwE75dVVpzisvr74ZXYjaBaaBogd5EeJpH
khhh5eSjSkD6rlJblRZTFCC+ve1Y8+6FbzK1kAf+22pa83/nnhfqC1HriR+/tcHtr/RL2HDD7496
IP2gbwVPzGZQRJehfRqoLAfYDu0oOP/URCOd/4xbBZgWNJL6QjXuM1j9P3iXyFkwRZBxEzl1B9xe
OYXqjhraSt6VvqPorOJOQ/1QDgpavvqjSlNVqE212PC5vqcSFHUaxnuWv6o4qUtBq5pytXrUWkdB
iHOjtrRarihzHGimSJRlZl/HKa6gYhMWwNZe7QpN8TPd3v34TBLGSTvDBPy4LS8NCphZ5jzGLSAh
ITibWHoKrovfmYik1IFUSd5R0ipbG4o+a8AX7e/oeTT5f/iHlhS0UTfhp8RplpTjZqQYXhKiqfVs
f6xj70PCArzJbAzJaySjSELDbnMBW7kbwxUlZiM8diEWRGhA88B9ltHpu3qs6BsSGBcQWpmPWCHn
QcHdeFqOWm6VRe5M5UY1mPoYz2UWoYuJHR8jF6AUwS/Fe514tmLxFrfjM2eBmoh3OfENeLGUvbjP
ajyMu6w68gzpNtHtKfgFX72MiysCgAROUc69dnUMVctnjXMEMshhAyrlXazT7+lXpEtVGPPj0G4k
REYucToMz5ZX8vP7CldLTVr6Svj7SnG3jO+yOg66V7tFDZek6lVDyX2X6SNesjGwwr52idjipMHQ
YBAsNWvjcBmGYTSlIzn7g0r0UwLPeAbM2PiV4ujJr5C8gnAk37iAK2rBTRRfVSBhCqfU6FIz78sI
XyEGp24VFkxV8CoDmJ5Jczqbqvh+auN53FXFXSw+CVAA/iKH3nfK5o4QUgWuvAcoLLtY3VmFAxYU
EQDmTvgiAn8j94ONInEC5ZWkqllBu6fvC2hLYToR6ly0JWVqRxxJjwiOiZqjl6NkTJBX4hflHa9j
f99/js7zKzwYVV123F9XT2LAmELNatPTsePAmo7RLogcnh+TD/Ys8iTCoYjRTxDMzDivXtSPs7yH
noumUZPOhBqQFJNZGTXdZraKkKyQ2bJLm0f9MQaM+ppSSqIzaBcGAiQc+A4XmMcVrD2xgJ6ltZWx
mQU8uCFHEsEUMYQK5N9l2EShCu6gRyX0XhQ7BNwCYwEkBwvBSoVmlS0payKZOmQp8LQ40NSItxYD
Kda6oH4YQ2I0Ei5GzF8BH+hYstAsY8yL0M7typNLyxRl2YqvxUgCtS+r0NUmI6FAbUG4TWCgsVgg
cQVvbFEElMWbIxfNsmg8ZVSyV84vjL0Q9dqvgKlJ3IPVj902Xwe1oqhDpf1aoy61C5C5y6sUl6R8
3Vl31JwCDVtBwD4vc6RWy9WhWoBwxpIk1SFcx5qPdOmEsxOp5sgE0oRErN3cBFvIjtlE0noZ07Nn
mwMxZkuKtUzAtZ2U2CDRH72hkU6HDq30fB8qYumuxqbanCktYjUhaNNnbVi1iCnPxxfy7B3UaYbD
JFuYI7Sx2T11ibWPXhnTfMrWSh/3YZ4CNf+y95b9El07iVaX7HkF2KBwEyCfkFa9ABy4vkTnWG1Z
WE8cs+Qw2o3q0FB3I5iQkvLkAwhg/u+J63/Q0qWKgPU7oCrUbaASZhBpAIw4ZwOX/vId/2ujjo12
rHb/LALAAVxLC3V8lbEZM4zFrlZJqtf82fkI3cT6OoPJMJhUNdDfIL7nlt6kfNfVShVSqmKENyuk
pL9c5l2VZqyIRmWzr1ND+bhJlKPmrWpnEu3B4I4KFWLGRVYZrT5ZBUPl2rzSvWSUrp04Tqjn63Qh
K51qw/SfWdsO8jzvsWAdCBlCxj9S/TyorGnCwXOfxg9tho8Z/uR7q5otaL0tdkQQRzS9yX3gmygT
1s4MjgirN+niNm1kbFKAbQoUQStZEgwSKkU9Ea2XjFrK91KwovvO2qYYUfLR1NDonb4OwLlmFu6n
+9SuXYKXmO+7gvUt2zPK6UQIiiXpSRLipcwBcFS8yY85KjgjTca0PICD/fu11pzbSizEzzqTtC8r
ke3oyUqcrp/ozeolqC1E+av5HB0G15Emz2yqaabtW8wPSYbe502Xwg1qRmY12O1dVN83QWUiFuR4
hrJ/yWy4u87HIWljM6U6XKS8rC9VcoSSWYC5p9qz8P5CMAgLnc+/OaOXzwn6EHmZM8Zpy/isPApS
aIclBJrGXC0xwGgJhSfaKcSI+irvjqtjBmHAsDWJy7wXir0naxY+Dh5PS7aDJtDal30ZpVbBReeX
inXDPQ8IIylzvwklJQekhWFD+jNDQ2VGiatglXEMYSJqJNOr20VrLm62ZhNmcbnJ6SRqIHdhudUr
JZccMpFOpCGidb3hg1FhXOcIAymsLris8HaoqMaK3h8ZW+ibmV1VMwgFDuJGCZbRP7e1TJlJ6W6J
ZRTWnn+YvH0JBxch3GxpVYtD/HXQC/HwVIos2mQSVNKcaVBwU6ucPh7d6o+74y1rTuwi9aypgLPS
Iyp/MYe1QBk84Rn3nHa1HgHvSf2ZXeA1XVt015YEg+2ZWQMwh8knwSa9d6H5zU+kGrgycWoo/CEC
jtB9Sl3csrSEv/2aQ+sD+C+eN7ROLZTvprvBN8XYc3c26XLNOmxzQD7GK/ADxO1cza0TL0NvBfyD
FWWld9fZGPND59BpuF8iNx6DcDyZa3wgbJ1hybd1Przhjf+OnsZj1Fg95u/RGsb4erLxBKd9ghZj
DwgmED2liCOKOaukxtXNvC7LDzSpS3Yh2HkNqhz3Hssq2e7DDBgPDC1Q+8HHiFc02FjgP8ayCHOe
rcA6O00Hgiq92mL7AL6/SVXgOdhPBOy/+6oR4GI/gGzPyjgkQOPi0Gdj3187tJIo4jxJW6mbHUeX
H0E0A5rQZ2ZgHaUR4KqSpAPJRk95P0oDzr8xuvymwQlDvOMYpQgasR94cDXKf/fgYh34BTRAV0V2
Fn7myMYJiG/v6zUnqpXfIWHzCd8I19M1MvePrMJGWVtC2IACzmzTY4Swl1DZwybPQ13xRC32llTC
S7f7c1W9EVczEcd2SxoUSlQKhlZj8cmasMOeJg21qFFqA6X0rzaoYEJZ0Bx2Ha2v7Rj5MPQf6TT5
Le9iaSRpZaTbTuNDu7miRascTN9OgVocHbsAKSvWSGnW34F9I8c8imEpQTnEluAteQfls76LO695
BF/+82VtVNtPWrtCkFVZXVX5pkpUYg597Ix7Hx/alW7B+yJNQGPSGi0nKyx1LHS8WHQ0Q7T8rxh+
kFmaRoGQSBuAvs1eeGwEN0T3fu/dExEG4nRQoVEICYfbTL1gawZP8xHLBAkuU9Wh9vS2171asO8R
Gl3g+573JnDQtNpNjSJNQdBAgF9KNtlnC5Bs2Do7H2oTXevYRXBuWJrezubP+mp7t+EXDbr2/hPa
kxfqqOhpk614r9RGSRG5zueihvaWh7AdpcRfCq+hPPN2P4WmUbbTTtRv4j/2guMhIg6jhRGUskS0
6WK+6AnZG1Ye5POqnAovl04G8slB+4oyW+pCRxrugymkzRsM/RFaMl/7tOSPHdy6Fe/ZN6CQPAAK
PZa/363VCqPSxnqObmvX3UlgyP5Ey0aBa0EFhLNofILW2Ikiy9owoMsdMMvfpepfKpVRspHIDWUB
KtZcNhIadcVVG1B8JlBUHTtf6qWJWNPiTu9/39NnF19O6xZTbHybpSv7eT28JmdRyg7T1GtEh1a7
1n24oCiH9N/rJXu15jKFBCUEvFQXLc+zQosVnZBt8RFne987RcsRFvSHoff+mofCsvqmcWcsKlbr
G8r2bipICLwJNWA+oEFQEcKwU2tvSETMxQhHFuMHtYs+F/o8rp3ad8JG6tNgqz/jx1/paR0wJylf
3ej0c/tVuj6t20ro0YyDxkX7At1CxSYbI1bsDvrrZi5RNLSSpGAJgxTvoiQMFH3UFPOHHoGAxWoY
hl4Qk8+Bl7C8ePlDK0hpzqIrah9z4m5gIbuhxHru7N1pNwqt6U8mgehg0Qe9YuAPhI7bI37ZCl8m
lr8LWQmH77rbw1oY27oBVNnM5hW2idYBcT1yfoZnzk2vwTd85KD4CWRYo8tZYq+apjZutlYEkN9k
32Jl4YujEf2wi3mex6BYqIYSLUuWQYe07zxrVqmB/xb+oy44UTi6Ec64PN+JrC7dVgdTWUgs0FY+
wag7dtY+8tMsIQjy7BKIIQMGGm/DJ9fnw6DPZ75bNvvQSTnJrnPs9NHEhDN18Wv9J+HCAtQUDgbs
glW5x8LXsd6LXY0aDXb3IJz+ZoO632Lpp7/0XcC5op8AAacynCG+3mD5oaN5C8eFN2OgGCjCfRqt
wWbvVqrWiqQPiPjpJMOa05CPsAM/byPdG4MaluNwK8fUBa0/Wo9GezBAR5Y+8NXEprLL574BNccf
ZOYA5LRmnwZNcqe+9Lmy7vXe6nThG3BESIenwrR5eDzJ1xf6ss9p/Psb1CG2nbqVBbPZ2QbG7DXc
FAJxHLgJokqqGGP9sfQUAACJaNpEB4y41AM+O+vEK+ZgNDTXFa94tkCtH/5aPc/09N8ja+I+4SZs
DmF0iFXID1fsB6tIqEeyYmZqeLNY+OtP8HJuvRHR/ygeWQTvy3enwlq4ZOwrYUaZeGalCz6xU8MD
6dOwQkE0wNZYMUPfCr0wJvwOvOPMeuztagxPQzQEdu7Axok3SVpWQieDIk7pr+wOV4EKI+ggBKtE
IH/Kl+pjJNSgEzPwuF15HeOFLGbZSYvtEvLUZ3MGyZwlukiJhCW2qb+TteJpsF78MKrx5NHXUbXv
WVpDGNbhDwsxbKsw0tB0BueOZt0Pn/qEbDofLB5l02Guket2pwsyGiyQI7yRuz6b6x2lghrBOj6N
09riDRqBwH3s+wOQHlezf6cRxqMegY/KNGPi4bDTlf10+twbmZCIfJVPAEb4iPto+8KMuJvMtQEI
TXSUIN7NXMc1cBVFmkMTZIuWlO/XvDq/GgyOEf35OIbL8flt+FrpeBbz0Rws2JIdUa+I9LBzI8ST
Z8ICE4VRlznYnTIZF9H05eMPqXmpRdJymLAOJ4OETSeEKYlKFg9lpvONBc8R8YzH4BcNSQxPcR7W
5bn8AAdpTiA39D67zo/lOAvNdp7Q7db45pnVDjlXFr0XYCNqF8NkWCFdRvk6k9S4mXGQyMSN6E0B
/JLxANwOYN2SagejaMSnWwfmCjFAEMxv0N3mAQIxpmuabCNFhhI5vpnczED/1vqy0zEBZdOY8lbY
vZGbxKB7PdhBHjF1wrgL8F1JZKaSGslGj8J+hcSFX7jiI+Mne87eSUxeI+AtQcAxPUznzCExZWLP
GY3iGvG7gnBp6WX1V/EGxc4hTB92hglgNDWyMuc2CvMYLKgCH16GFCzIasmPYFAjEwLYnHKDioRr
a9aviGdyMh9ZZWK06vB3MKk+HgH6EWcqSkxUI+92yUfojTlf6H3CA3VwzUbBF5dUjbVPMRmONAdP
mNxBbKHEoYoVPVGpRlmbv9IDyCUANXKJjycsAcBtrL6oiwAZ3FCLr01abZ40fNCYWBvJHqXCk9+n
PZI02J12yZooOEKnFV/mQue9IC4tgPAYA3wISmMwo6hnL97jYzTzq0Z/4f9h2kSnA51uItNtWOEr
CfEKni5j0EUakavQmoGSTk+eYe5iIOccYfre/77jmV8KIV3DAt4QOAUo1YKvQdUM2gZ28uNr8Eiu
sZghKU7le69owsoCclHorgGTKw5WrQIED8vsFTUHpUZvxA/9ktGVWbBNtOoLbc9fdrC4QyMukl+6
47sRJQzs3TXunfKU6Xz+2WrBFr0e/1+k+pkO+6A76LOo8339h/SIUTu4mwFkSlrVguIIugMtJTOO
kCyCREHWwhIx99WV0me8n8EAc6rsk66z4Rf7LDm85MHhYdppmFYGjErer7+1sYLS70HUjscy8x29
SP46vEfqL1MuZB6756httSqeJpGWNZt/lypkr1dNJBSrU92o+YBHcY+dqtpNlyVqSTcWEEUIGLWQ
4wC0Wz5nZnpsn0G5q2ijQwhMpWuaDST8OspULqm6zVGW/VhzFE/R1S2ZFySdPpZkT1suislSxAXF
Ib3lLT2CLV2BKuJq8piRRqqUxiSCJqfLt1vPauSXIQOVZqlaptggRmuUdrKqvTgf6m+pSndx1cgV
5YTtQcQrus1wTirYmcFM4+GqtOcPxzd+yvCnLcbOCbVAvRmV9IW1lwhYi7/8t/VLGkQJuR58IH33
1v19Z93Pa82qN8vxvvAjLhEdcG6zYBtuUH3wy/MtigEPvzwqjtR8EqJMBswqutKUsSrsuWkmnKHK
WXmlmoFKpyIj6iZCzSXrOORQR7WKUtoemX8fa4yKjFRHvWJb9GSF3+rIUifOWgYrLRRE0yyRyG7h
U0VSrec8zE6Akd7Gm6uLNzNwH6E+Y94TedaxxHAxA4qoc0ScVEkdnq20W4oO3mcglIFsqIrk7FxM
nkvPyFJfGuWNTAX3RJ2sV6INWKE91MKPQBJOag0+GBwqbgj1JPpGTlUAg0mD9APr49yRnBrsQ362
N/hwA7Wycbfj/O+XZjySllmRtY7mcDUDydAs+XdsprIk0AKn/o5AsmJBijjB6zDg66x0ZOVd8TJF
pFjPJfaZQ2db7WqnztHoyfygNUlFzqAJINzxzD6Pd25h0KBIqjKpvr/74xEm8HUqjqoISwwKqU2y
yiOOellXDI0y9M06Q4ojuirKVTOiqnUYqvyq4irpUiYvpRpKMiwbBLTWLiy26yDzOsfJcXLm1hjV
KWNUaPFDQQFrkQ91SUbRpAKoAGYAcs6ZwY4URxUsWO5jeqKjKshQnXisp0rvmkP00Pyk0AdCcbbR
baK7UPq5ju4clBfn93nrp/DzGb2Qvxjckc8QJw95OeTmUKED27eNKEwQYucgpwygQzqvRpBswyX+
orIqawRMNxaohdR5tO4dI8F1aKWyVoMvYvRjq8W6zyLP8yEKg0OiAYsQhcBWCM6QuHulLWDNLeHR
KZORoAfvbZGxOSzFXDt3StSCwdOcqmbrJxenkRE93SL2hLMLjA+lGDSPJP2XLSxqOZZ9QZjqAHIF
omwgM3V3FYi99+YNhEAg4SmMWrL31OA9febSQdAh3SNB4E4ZdkDyGTzhymD1CCPRfKGGtHPfdLUZ
I7Xef6SevMkr3VflzndqD0KSqDGZEx0qRn1ajXKbYY1vhb5qZmoxUpNJHR7NfNEHRCPQoeIlgQLb
eD7SJWhWt0dwhegDSZ29BlRfF0G3p1GafMIdc/CKhB6S7+F5QZz8AfY3m9aSKkyb7bz2e+18/bf/
8EtdBCJ72H32K0zFerAOWw4ttHYpPL7ND+sXQW7Jmo2OXqV9BkdvNZzFALcK2nlbgGJ794TuRcGu
wpPkQ5Fw4u+doU1BVoLWFX5PeAtVyTn1BjH1nYEiXZUWn4nMphGjAJjdk2GXNZsyKScepGEjRtsn
0xlCZPGtKtT/jo+UhwCbfJ1ZLIaD/HVmkWr7wpTnuHKt7OqUiVSsXKXBFMYjhVAPzGQ2SyN5kljM
0EQJltYr9jxGtHZPHfujRVdt1PpFMQZW0qiG6/fqvFrPt/MtsOwS2YgBTr4QfjF8ZjNFIeXRMg7t
T7xrl6en3+3igtnGopGUgyLOtcX5vV9r15pG2v9M7yjVnDvPaZlzMpXl+oVBOd1199MXrCWq9Qy5
Kd253cksvtrnN7qENQo2t95hsoGHReCCfHAzKgOWmrewgulcsnn14MpKOUq+TGpK6ORQ0KP5+XBE
q9fJEGtKK626JcrrROCEpDW8Q5yfmfW+cPXqooikpsdpzApbL7XpnDSgU6yTrP3rm2HohaMXUWvm
VkhnimAOi/YMeRvwpDVCqw9YU2hSA63+ahvlh66bejJC/Yv6q84s/AZ+qZZxIbaauM+W+9+J+Nsw
aADivyj/xVcbgKVAEXo7EtrMqT96E023wAYuuIeg3Np8tWQJ6KgbQ47+DgtCxAL1V7qzUgE1jTVY
Je4ogrEklTRwqcGB+Pmypq2HW7STauAUYoBEoAUjNF4IhEBBYJ/FtboOWYYATQtxLa8QWUvIJ6Sa
IR1qLg4HBBsJhsPo56BUuZnnfsMPEK03uzXNxMfgc10yBAXA5Qz1KpJABhMvstOsaSa/XbWU6xBb
MA+iDJXFAf/YAR926Qn4adThkJakCw8Mm9valeaVGGJ358K9dPnvkJVQPPsGxHXtL/qlLoSO3Tx1
TqPU2fpbfqYHspCihdt+94Vbz+WSz4jjy81Lcu4CemdQb4quZR+ZowChlYeEw70t4Ns1KWx7XzHv
qAmNSqvt8jp5JtcEGr9VMxUzKGoAOgStIbWK+G5KefwB7SCFsZDilbJHnu2FrguCH210dvrIgPSl
AnVbbP8ei1aHQjq3TVfV5xw+sNmAyobIBo4AUO/46t731ht7ojHG0lEaSQMLUW+Ue5x3cjXPqBu/
jKK9J8Om4/rB+pBKuYogEumWS5dugLOyrU5j6Qv/UJsC6QtR90CXGrD83+9vyZVanAh5eIY6SGbi
gygYhGgLubbzNv5PhilnsYM5E5pVGyLVS0rmOiq8upbcUlv3KNvk+m3+qw2oSbpU0uGbqXJMHKmp
o9uNA2xQFmpRGVI5hkKPWrii+Qiw9KBs+LPtV1A4NKuMrJt725tPtoe9sfV2hAlBlZc3v+1nPIMD
ah0enLIK3Pnz9JLIXrOA8A2V+wXw+Mu43j55tegdzJIqf2s2nJwaxAI4y2GLXbeIauTDaFq1jgYg
joGR+BI6F4LdU7wpfexNQnyABllpLJgVRnPQSXS/jnfJLtnHgt0/SQhTt8rioQn87KhBy16NwFQJ
EO/T1elpoCHQcNaAj99+qf1tf0af0Z3ApvFTXX1pSOiO/wgY0RAgdD8NtiBKtv0Dy5BQ0Rmxnf0H
7ROupa7mzftjzhh6qwXRHrh8gqtokRCQUCyTrKuRBR6iX+wD1ulSKLGnI/q9uklwGFMeRIeFIywR
cTxdiRYI+1fBgXjPKuGfJrrCeBBaQqDD16ibTC6e2fShZDLdBJXCrxYXcnpjoHv/U7/YeTfi+x2C
a9KNxrYt02WA++Yo6VGsfApAknpNdC1oWPfz4zO492593Z4DWrNVJNJxGaqa56oJTuH5Mu4v40lY
Spb9gYgEFamL0TNTuYS+Fcprk+OQhc45TgFMQ34AqR1tp++FXK2akxbqY6i8/fMF2OIMIAJQC8Yo
xvaZTE89k/qjQpsf+Ark9JCng3Dv+BGUezMsOIq9Yk/4sd44J4xojSCHQewU8lFMlmlJBOBrF9w3
CN/b6G23XCHGBIullU26UCRFIvFRpsMmCz5WSNc0ayqjHtDfeCAoebo64JUgpRuUc1KKaArWOCru
TaQT6DESbJMG5BuQGoiQbmty+HuOW35T0hvASAjYlIRIwOC5IJfsC8u3IZxTSEc5iyYCaVnWO/di
aI9kLn90x5EFUPNk71wTAdzO3XMXG3WaKTrIFRyeJBSSCjoKJ5WCCLSWAl8DCAjrT5j3lBp21hYT
hTJHz+R/se7rDvnvZ2++IyXRbzf1r36asXDEGavZPlan1BDZJTBttQxpT516eM+pmg13xu9rIlDZ
pMzx5Uu/724jw+3/+ZSqqaC47G39PQSnl+HLzP7vD5mpKu1LfiMCVEiTmltaglr9frcE5ei8o1/f
G/gOlKiHIe2Ugzg+SKBitmoYKFCJIsW/3of3/jDg52RCxSoRaN2oGj2UvyTkzOv3kKoSdR1mAF6z
+JvAdGuZ7SPGVuOe3YcRxy9IsaR+IQB2xiVv+1O2qDmYS7M9odAnaqja2sIJKLlOboaNRXVuvYsG
IJO+sJ688RFc7KD+g5Lgh3YtKKNu03LXl26RTMBkV2su92dns/pQm11VDsanatZGB5giRwtNQyyA
6j+yWJn9vu2Ket1XwBZf04AKZU/qvCL+oC1UtZ/AMggq/EJciDHK64kldfWf7Ws2qKVPd0Ov7tEv
RTTSMAjSQlD2PMrmNNOv7O2I3kXVSQ0BzUr0jZEf7D2LJOl2qOiPho+0T4vmjVw7Q/XxLdmRT6en
JbVokjiKZKZnWpFv+OoHqTfLvZ41dWg+yaBXsK+3RXtHdWXtglkkr9hSDErVOFISEYFfIkXjWEDI
aoruGm1ikLcwSulFElpRJfsyTCSqigC86+Lwgyr+X8M0XMM23F/D6Jt2n7aeYYx7+aV/sY1sGQKY
bIGYtup+1DLnQIyRQmNo9AJ4h+bvWLbUV/hBEO8EPMQOJ3gYDDofH6Yi/kzod3UeNie93bbNdsOd
9Nq2a05cfqHRNjt84bQd3kIHHEpVKmiGvyCJBJpQuRkGS83JMNqG/zfYRycqe0ezw2B1aePwQMPo
MiyZEVTmOYc9dXX4kYP2GYnolXYWDzH6SKb7LgT+cQ/uHYJsVeadzZ/l8hprKoauTfgAlFbnBEn2
tpTTNIN6TMeBT9mfnhqTksZA5PxeYfcN7jyPcuMAXqC2RSGv6ACWzalMkjMBCIUtP3JX5k5YFLy+
HtYPmc1P7gMykqYWciZIZwnsqlD/meEgcj7wcQTmuZvnVQfUeQkmMoK9kgmBwJRnqaqjhEApU417
JRVCUtwpv+YHNUQlVcS+ZBm0k5QwCDym4+tcyiBkcuGQOjIlYtV+2GKF17+7tFq4HRyA+cEdeCOa
kGLigV0kchc4UTkmDNvOC7HYaxap/R9P57WdurYE0S9iDDD5VZEghBAgwguDnHPm6++spX3uke3j
bWMQCr26q6uq9UazcA2USW3ssRDuMtxswmbttzg3EQTxNquEZ6E4V1Rn3dQKRHxieCDs/cOb9Df1
LUaYkIvVohCeI58pHmA2TKSsZBMUTC94crN/F6uV50rX0b5snBzeEBfskU+Qtr72cPjhBpCVrxKN
IveGbpOne+QPkpV4dmVeKMl5ZShoJR9LN37RkhcaWn2aJ5Rs3KNXq/O1zhAU1XHR0cp5COyfHPOz
lYfy2cSc0maYkGH4IgGrcDt2uD95+ivSl0KYg/4hVGFndw92Jkg6zQ5/LnC3CSFEu8mt/3aH41Yb
eFmSKxniUvXwXc4MdeayVk2jUXh7QKGq+2peakd7x3ILuh6DT/e4B+Jlr4IT55Givkq698HSUBdp
QLu0Hh/Qi915vwA+1K49sjmSKwwDM9aMppcubLpLOeKMkFNFHWHQhCvMEAlEdOg+WMQQbMZc3PSj
2zTsgO35I5rddK74YzXu1Mejt0WM0zcA+twYOXD29swTPM/N5NHNInmfMWmG6EcT94e8j12gAwCu
jozfolGmPVAE5Y7R7uifaihUdbAUF1Vd8zTjlzMmyKrvzivipqrWoXqJdh0YfdbjvNKZX9JkFWMn
7wHWiI4rUu7DaVLZ+oJ95dGTwsKK0f829+1fvAytgVtb+pRzRyAUqTKmyBWkrw8zyYnJay0+6W9r
AaPBQA268fZ96enOWGDrHpEuXRrlYqiAoiVYm5B3Yl3Z5vRpEnOKzH+gZzHbxqxV0mRfncEWV9W5
Pycw+bFPRhqxNvt+tLQIpYQ5YlNMA7yujIIP2vp+TGKwjEkQYoC3OIrxQEHGSUqACP8vgmHIw5Ye
k114nIrVInFx6fssAFWbFEPi4lj+KEQ/HkhBJS01RpLLaCAZ08mzCbD8aeDbgcteBAM/YgDQyXL5
J8vryw0bDYHVN80vYLpFBQYkNAKS6TBkEWAsAo8KGIwwYqcK87WDvIqf8/d6KiKvxYPpwjXIJr18
Y+XaNsOKrIEWgtANGTc0IoX5EdcpDLLtLnzc4erLojWI59uthgPhjXJ1lua+UO+m59Vndfq+sDV4
8+aDtOkvb4Un5je87Fg6bCpRCu+ng8dpyYoODMuTWmI+0DRQDv4SkbR2YjAocPI4Fv6TaT3+yZyQ
OHo6wcC1XK2kFjcqS+qnceE99fzeDHBNhebWigHvZipa+baN0x+zB5esIcvozEJD6teuOEc5BnG1
6Lp5NHscoOW2r1tal9ANLJj7ncV3HlTq7+RrJryyomDQeHNgDQhrg5RovksSOOmLJIHFlCCBebJA
YGTB11qnGoBg0viFiVMEkVvAGHAWEwgqjlksHLVl4PnayBPsxYOb5phwhz3Am5sHbNKfDIqXjyNE
ZAtOsBjvCATuLk7/xMxEax23qOLnatLPP4mikBogAjF/urGGqqk+j4i4MnAA7y1Qhl/MrA/5uWfw
HZWyfoPEQbec/LKls5etjTqIUjKork1xTMKRlBh/OLvcPBiZkleYutvYI2Oi2PiZdofgLxwduLkF
ItygbGpkwReq/FDxTD+UIExogABpgrrAXG14bcH96HZBc3duF0ocXRU4/5IeaUmij0wyDNwvcmy6
aVyzuiP8lB6GuhYGn2b9FZ535mCI6QGjGNOI1mtYgPKolVxreoqVKfQJVhBMWOZkABbxJBI44aQm
Cgn1UBf0mhIHAjl7moLPwiG0nXgWvB9z7YrBXK/0suWAJUK2QfcYzIcUA8srr9xG2YFV9yFCsIHd
0mUkK+8q2xWR9plPafB0/KUZYVS9C8xGbqCugtBjkbbJQRvnWPNStcxiQAW3SU7GwgWusVjWe2OF
vsORKQ2duMubc6lzKh9/FfgyzdYcByUOWZCBnLfrCc3UOsTIMy6UP7CCPLY5NAJhZl8TGYusY1lf
q0+gMh7ckGp/1z5jHXDa22qiYA4gDXtffkgvtqr7wMlY22W1f1nvYMcyC4gncO9njy7MhFQz9OdS
kv95hzDDXLEqn3IEXL+sTYgxIOOx8O/IjJ9DNL5dediuaXsUejd8OLZgfQUyYc0hVuFbBcIGVJt0
355gxhu/LLpvgs0XU1LbryyK3EesA1oDKLcaD3IdIEKl008Pw2utC/9KYMMiVy20rRc71XHB2sz2
vDX/fvb2PuVyHsikGl5ql4HGfzx29guCrX1h1jc2PTdHlQmqulLzzsUHZB4WYTo+oHdSTqOlwyjR
KsI7aBVxZtrUnwxZfDfOGBK1D4F07OtQvrKTjgzGSBqZ5MbXK3oV2ogFGJQqcDT0YFt7If/cM7oP
D0POCH695ioSXLHzGH1rbmJMLaruaabGVhGbaVIALJsj3oIGD2x4zL6PBQRGEJ/BZIS5xSidrUYY
gEyA2QZhXw2PJUbLxOmbm2MR1XIZjjT6Ch/xfW/S/sK6N4M+eMCLLevB+UWUW2zJORx8JLg012Am
e4mg+p/BZ7DFuDrLtKcXEzPjSZ3rHWNL+k76H3DmTD4FaWpMWGJih3LgNeEKYZVBp4Qg/urfEB0+
rOZJrKAAg2yGE66MFpGTpqEBVj8/T2n9tJ5gmsB73XZBIDqKGdpEokd1rcbAf/YCakklhFs+Xk4e
TnPRW9dA0chexeOVD7k0IfCOSIa+FBKyKZIRKUz4ju54FQWYB0Mdhh308SSfU8+KXBWGCol6JOQj
F5UJWgQ5SDxS8dOIiCWGRGvBVwU0Y5JL3FP8k8Uffouk52kjXFR6yXcUcRR9NnCfMcj9yfLIKbRM
iUNNoIAmpuZ9ln4neVf6Z8hQLIUqQQN6KsEErEzNxR+MDr7PRcqnF4iHcLKdPL2FodSJUigigZY/
RX/qDoBkmX6o5FJoldFhjjUs647VCk2bp2n1JC71TH1TOCI12bVgdc+FKqd0AY9qVhxJ/gTKKB/v
CZehrF/k6ywR8BZUgTFKtM4lDKlTxoh6Ub30m4VQC7M209VK1xRWWwY7dxjAXgmpAhYVO4F2zQOa
MD5Ys7HZOtjNhEYnD6NbQSlfaqk31mwqY+Y5reGbFyF/ZZnWkGj6v/p7uYCJq6ySYtxiHVb0xE2J
nJl1Mk/uPqQUhQMh2GFYJfd2x2N1/9rwTYVSr1BukHPBMlGXnA2qf+q6qGl42WYWF5QM/lY6gzvs
1zZYYV3wiZUAjevvZV2ZZLDrbXp/SMdvW5kxXJOfJ3PdNESklk0K2HuChDTAb2ww7lSUknszG1J6
cE9ArYwypAzW8K8UBdYJurOA//Dp/NTFCAQHAsPX8iKvErnJYIED+5xu9IQUvQKypo60wjPdI7Md
GQTwgDKIVwzBRO9dK9ksR4WhBQ1UC4qRPtWAUvv8CdNblUCupppXfdWNUx0zjYnMoPWcT2ofknfN
RskT54mzOa6++pfph8wSrj+9Mo0ldXJ+frX/63zbh6aA2BIB6MqFaoYswsAx9QCZuCA12QluWcGX
n07ZTie3aBVgECK59w32Ce5ORvCLdRtZMEOJyEG1Uqi2kF/gElCRfYUC8GHYJIsu0P6RavDVBBce
4ZbiYI3ItHS8EIjCN373qKUeScurE/GUgwEQIbKlgZystBQxtK4h78Ejdga8JXpSeP235HyYJ1kl
I9XRfdWkI8XoMMpgF6WMlaMM7TYGCPqr80WooWpS5b9nuYwg7kn700h6wA9+KnDmVd4lJnkN6z7X
N7wxhM1qnRXdCrUHVo3aCnUWOaoqmTYqMZZLFbkzBa0+r8D3qQ8jk3d3XcYjdI6YfRRnMpth6gLz
B/O0dhvUdpDYNElTZ9r4PFEOQDHraeALcTRUyvGlf7pmAFOa0qTiJJHoLmjWIfzunfKM/gKXcL55
b6UjGA6aaIxfE71OWUZxGZq677XmSGxm1el9lOGTISI1nObJP3qbwWbw1zvDqGXCn9IBbUCUQJZH
PCMyrZS2dXPnEcUFJYJ2Fp7xqcUYIi5hbWqgCKKFHk09TWufu91MiE+jzuLmSI2quCSoRDEQP3Ra
4lq10qVa9xL+QiIMaIlV9DtjzMUyDKlbp4xMkOoRmCGuy2+n4HLfmPcosap+pbO7rDgyz2JqmZsx
b54bJkSdHDH7ipuHbI8Ds4O/vXNOqL52ju7GR62Sx20SXy3GTucJeNAx8csSfn2iBDbpJ43/AnIX
LEG1XZMPixll4NnMk0EMIV8PpMCvSKm4PmVrKOUa6NK/hBy+J9phOSyQjL9lLQ2TOcwy7dR49lXL
7q7/HOz65ZH0V/CRZLILbkf8vPqZbomJXsT2VNMr7yZdHznPAH3YPDaOIFyI3pBxqj2xNS4QcoOA
KWVaCZr7+0YkKtOH1PABfhONhV1fdCEpYKkQUMReaxU7G/8iXHehV2uNxDCC8kOtjTP+UxKNgozB
tpUwVyiZZM/a0j7Gbm9txkcGgfO2vwM4tTU6HzxaBQutExKOi48oWnvY11f1Q9KuiPTxX2ixEqze
cYDxlcHoaaT2l9URBQ1KQGlO1Os5wzPLwTaDcYb3i1o4zBL6qX9VbHzQE/4h+0JSDCv2wM5teZN6
exBySE5SYtifT8xEoKcNYA28TrNt8LTFUeEKz6n9a/+1ZEQBYywuRjvsS+XTLxNTOS3q9Il/lvrZ
oi+4YEqi9Ta1CZBtsegTIlFonrJ+qsMrN1TSDJwbyyNlWBs/N8IttP4tQ7WvqFzDq51iTYotWYIU
u1Kvi8IhgqA+K/aGv1ODyRA3WsUIw0c2waxyqay4X3whEBsGOEgNbwYXFR9CrVRt6APNPato+FFa
ocWnPePH0CcqrKf/oVRvk0DoDRiuCNyQCngqSkvlWLo0tGFrzteqocidbDjHXDZKhLQJkQXdkiaW
HIIPiYMVBoTuKR/UA/WJUg4NGG5K8Ey+xtFYWNkH1E8ZptRiYp2tYRFr91X50c2GS/aPsEqkNCWa
mrpX2sVXIFWt1Yow+oT+ZSnOaPQggk9y5HuMXyDlf8o40gE4eL10SZfJvBb4T68Y6PVmeW8MoCzG
8B/6OPlu44yOgdmOXurngD98U3wLMBNQUa0ySta0moOnppuoJ5LAqWbVDq5rMlhITfJFWnlhWADJ
J6ysdFOLMlOAJ613KRxSG2kUH3TiubxEj9HFofNSJt1dSZ7b142C84v6imghd3SPJKTVLaCvohZe
PdMnZliBjI/gzNa0/bGJSbsZn3w5qe9wxfirqTN561/6J9zaK/iWyblMzlfIJdHM65UfQOaLbndK
w0LQlNIC5gGkW7Gh+aDneoWOZBWlXChOKp3Ztd2wQ5FKn9GNNvWZe1N2Mv9GaHJXp5tCDMxfaC4h
zPoQwE5eIbhdngD2cv/0yukUCMUfCoYFamTjA73qinm/5ilFdEW8ksBrzbvv7hVm5aZ5C59Ag2E+
KSbf3jN6dMTYh7Mv8/Pu1mwb3rdi0g7dKXM2CTIw+g3XtFwvlC0diA/o+uhGnjO4z8oR138XWZoY
qYq8e08eOVknx8hQ0ThlmbVpPDkU8GNYSisWH5OcnbsElZzNT0oztsFl/Osjnj3Of+P34rk4j/LT
86gIbXh6XeT4PC/2o3yyH32YRfBkCsUu/Ln3Om5THFogTM1uu3O8OUyDAzweWazILVQC8HRWK5Na
OQOS11BcoTggzlJypRutZlYAWWComLqx/yIJ31DfplFdpRUSfW5yWWYY5q24iYoKpupRaFMTSFGi
zLWBtB8DEsSEBKkV6GgXshIs72s9Ry8/5YzjLUS2vMg0sOrCT6g0/Llrc/pTe5e0ClULXHulUKeq
bIHbPkfZ1Gb6SdkUjNoTdEp6KRHTwcnerD761CZSNGPM4Oh+YeruwkxLQ4sr7RcyMUHDWjxEJaj6
uNv0KsOPW8rbB5qBgNX7AEMx2IM/GzAl/cCbofi1cuSGSCcXz54L9wB1Cjddo8ZVR/kideAHS68T
w1J0E936++6lvxm/B5lRNQJOZkW1ugmMO9Tg11mBwm70wT5iMZlmx+tVYXwZOhueHKZhubtPPsNj
IpDunIgqd3FK7nGgzADtxyqtPdHZMCMSMIXRPn9xNtbUoL+X0fbm6rhfM3Dk4dDrUWN3u2aA9T4u
MQs9599ehun+wjzlFezIOadFkpsqw0SK+KZMWsAtQYFh3bbafM0OPTFQtqFONgVgK0M+sqsbsc8w
OeLvpbOlpQDGIsAS15pY4OpziaCkVbECMbvSyrLqahVjtWwRyiBtfynlKn2tlma9Q5BK38zWb/IL
0WfldXSWrY/hCqqo/mMMmlwaSw35v6DnMvPkNNhbRCC4owUfnyRHrlnaqo1nnRmEmUZO7gJuiVjA
Tbp82AqTTwTiO4Tkn1DMtIJXbhQbm9of0UelqPSCKu1l0SXTffxjXaDLVbn9cHRcdSx0RP5ocBa5
6C/OkDK62RQjlQaWCvNhMkyutP3IEJpJU3eNkANhEM9aJZaqDxUSZgc1YhdaJUZ80YJQx+IaAP0R
XCWXN7aoUw0cRoyB8Yn08FztfmFGiiUopIsdA7RW8VDMP7Um8GRCGG/czog1jt7ZU0zsIldoicDe
VXCNynYEGQhhBn0HnxYDrxcQa0MCTMjkbnd0q9jviPqLFuB8U/JO4aaW4xhOBr/lnWESGIwc7937
M9yeUPv67+ZkzUg1ZIukKNytoluYjJFX7vcJVlOxc3B/i3OsFkQlSah0pIkTB3/T3zOAiZFV3/gP
D8djE9OvXj4q1gtghSQKUSm+zwpxxisz8Ed2h2du8Se5ThYcnkFWzEIyt1XtL/7CGL0ercucLC78
wnLGgaz3w1jziZ5cvi5vRnFgm9JZt7Hb5KD91Z7tb10yKuTKRneQsnRMBLFfWG2kmgvBTWLrmORH
iT4/v7X23s1/kdFma4U7Ca+G/mgh/YPHny60LMWEuE3z1WGiCwvvp/9klgwkrugvePewjekVIHF9
cYGUKOtnnIvujU3w8AodAPvgyZ3IZX+rn4KPd2XA5aN+t4tBPsBdoFluIg2G0/72pYn6z0UJ6uvF
ypDa3J0N/B+mBuTt8xvmdO7h33FJ/LrX2976oWkGGuXQgAKEDOCVG9TTlW9Qal2Xti7SxIuXYnJs
vcxM3c4biw+GQ75GuSg3ur2t18W6l71yrzraddbdMi99sYo7a89d2i+/rQLCDkw6WtvBpgcCNBYS
aOpBsbnV9FC3pwAuqNSQlipCTB7Fh/SEAtYAlekA0/A9x2kiuyGjEq9caZ8oxsqo1MAo/2u1i67A
nTgc8iyzWa/Cc/ZmDAFoaXQdL09phQf0eNie0Yt+RYgTGN4rt6ssZnLqvat3T158x+ZcZfczVF6o
75XJyTpGh0bfHznyZHkmrVbhre2D+peekWFDRYDFjH8ecCeHfH4dUhosfwxscuQRqc31mv6SmgYC
JHLqUuvtqVrWy5h/qtSWPY0BMSzYH+3ZgaJWLQxQh0jtDBmbCCvSk+oFaKVyg9NwVYGsTc//7MPj
g5vfTR1vVHLvQJLV+qL7V98vZc7FdFx3Czl64lD4R3wMIpAg5ryTWIilA2oEWap/XP4e1nMZq5hQ
wzPdt63KirtNt11vY+9qjtOZ4Z7lWhXrUHVN+FWxuYPikUeJ4T1YD06z/YGfMFS5kW4TMPlXs8B9
Tf+9m9QcT87Gk86ZrubyqQGnd6+QsYpP/+9tZx7BK9m1kldSRw1ShZC4bR0wgKoVj4D7pXoW2MZs
9DkELAEt0SyRufAm/NnyXycZM02PAm8PtAPgiA/eURs5sM4uQ0FwcDD9IICZEz3tbyLfx5tBv4WD
wyWWWyAgAiYcAr2Pus70P+XuCQkRJRWrtWzsKYiM1CmgBVJLdiwOqn7SYm+CWkMLXUqPVykFzCpO
4H8tQQI+o9ZI5jpVDUqAO8iigpkX7VGeVwmToFLh/CRFrMTXtqIsMVbZERmzyZkVKgXhniGNYFuc
0nUOlHnMrKG+U4pFokihv+1SuPN/BclHX4o6qcek1z6g4U4lT3pO/cViwQKnbJKQTWKGqZ0EBrul
rA0nNsPMSDpZ+kwVCYZsvBAMrYNoxI0vJ1FRedLQkJlr9ugxfCaCzT+MZ9Foo/S4aNlVplnsyZe3
AJFJqQbGJoAGMqj4w2BPShvx5IUlax3qcgxQELA0ZzGBYmGzEg3ezs3vq9/wM6ctWmzLRBGJWrDp
HWgqn7AiQ41G6iGaxi4qNe6AgtQysyd6+3qRBYX3nPZBdZZUpw1pfquPIFMiaXNNBku+LWidJrki
nMyB9EaecII+jngmojqD6WGEw01/GXHF9W51B02l7GnNlENDrhJB6At0JvUSfU0IkGWBlm59H8rs
QgasG7oDSshvniPKqNxXv8B/6CiOs+Pst7M0NoSzo3FWGmh19I4b/70jQX4UepeCszn0c84Lu88C
J/A+Yd785Q6HC7VL+8FaT5OkRP9c4DWmNyQqy7KFA32lk5uLcCVcQEATg7IEN8GT3Y1vrXTbNR59
gCRPkL6mc2iw343EQOnidENXaLj/NLeo4mA/J5X5hUDlrLkrSXetytnyX8nHvXCPXu0i8JCvcOo2
aieL0ahoJYqNR/J2qthPQaUKyo1dfIyuvaxzirMkgTLOzVMzPS3ceHd4M3J9YBD8gpkbuA175dRs
G9OLDvNV7RD+R1eJvUSNyr4I13yYtip4KM08chjVuqpwNb2BPIb0RkmZPlFl6kZLM8j+jjcob60q
6efFyjqqxPp97kllcKvOorOgh6ILUsV+hvaO/qVb/uUJSekOmRc7ZO+6NSwWWo6ntoyuNDHGcMhl
rUsxgipG7DBSabWk/CldDEeLES0KPsiaWUfFQTtbFXpFH+c+/TjqjmhTI3Xi77f2fXqdTvx3ItQl
j3BHMS5FIaBigT80laVT9DHCaeMfB2VoHcwooR+my52rKaIQJ+Tw9ht9CXqnzKqVPhJezihMi3f0
/I1bR0lWo6HxTNLo4xDBX2y4UQ8YRTDPJWwwE75Su8PAowsN/wPPBf/7dn7D/Lzkq7GjuR1yN5eq
9gOJSoxXVSroPZMXRDysbT7QDBRABZoo6sLcG4v+iJsPObvEUCm0hSNIsLigpU9DmE5Ll/sOfSfF
XR/2vTyE0hy2H/KOxBlG1SBCEiMx/DNal7qK7i8KljIeZ1mvMCwMybNo5lN0ctKxVQPpEN4hNPKM
iFT22mz2PZLbqRJLQaQSjtLjJKUkUDWUigpI+CUZLvYqxoJivGs71vf1B3xiTfy4IcQvQyfVpn6K
MChB3VLr0GyB6B1Dn2K5FqVIrPZ8RzMoJDOi1yKgQDABRCkVHdrEoNc7/yNhrYAZcUXnnTKkxKy9
xfFqhMfWz8pgcY4qqGh94gmjdutvOnEc2yg/3let41CdBHG4RTlTGmJ2igaBWU7ppdFZo3emtZWf
uJlQrQrAe8hQkQ+9KRi5HLUKAydLTYYo4gFLuUy0OmnIDyWFQ4IciQ2NfpHF89x87uz7AASU7mmL
+YLRE2r+xn1GRawbd32B8YBA9XOkE3EJCx4ci1cyoQO3fODTssST88qgMIj1QPlLes89evEtBBVL
VEGYxFAFYohOtdWUehz43MkQ+fPRcYCBMcD7Y55v41p9XxEjydOpORal/rMh5iUInS8X7EIoo156
0ezb4gNeKbkcc/+ASQju9Qprbqb3rhXBhFk24uqi2uP/a6tA2CbDXtx2VjlgmGw5+Is1R/LSJ5R2
mMna/ztaBex9kcmUrW3Wql5k4XCqJlU1rrFDOc/OA7oH25+zvdugzHeiC7X3L8otMgFZehX4+BM9
vJMxTEXHuE0e8xyeE0NYLshDkjIe+N42rPgPXO/g5tLpvza+rUqS7b/a185uWJ7tupnw0Vw38oMT
Gp4rM8W3zRt2ODtPPto/bKqWl+hRrxBhOrtR1UPk1ACGqIaaBMzOz8tgDYfeeXpm8S00eOlubv5M
XkyWmPiHqEhdnw9kCXvhq1L8LTShd+tL/zM8RSzgvM7Rx4HkYA3BigMNoj/TiHviErHvbDvXfhGV
UD54on5d40cxIYfHABVZz8lBCwubAQ//YY5wQaQ44ZaXRkRmdhMAgcUBuqRQpGDUasVFxcqPdxqc
lfaXGQMSZcFpdm446WaZH3duvsmN1k6xzhRK0pb3dN28cVuiQlLmm3ferUkDYSRWzTd4TwX3sMAH
kv7g0d0sKhgiyabw7atZ/YAvJl50Zn7pMSeY5naWabE/5xFcw7Kn/KhKmn5j4NDTn8Ck4rl9dNZo
kDJkwPmYcTLjdXAfSWZTqE9qKFuCIjqXH8Qdhas73bL38MasuioMIWzR4IdCs5IcEl+ZGQRatUpF
JsUGiVAyF7/oQfAYzM+YkcWqiySM0owc6MJQFMjrqd5QEFOLXepai2bwYWe9eD4XtZEPRH7wF0ej
/rQxCgOYjD7PrY0J4u32LOeMZyp01PWGugOTVV12Ub8E0IseTuXCobrzwpVEB7QYVOnZC8W/EvvS
8ogXFen6GqtCk/xT9p6pAJSn69yXUm+yy2Mx/lTsVGN9VfGUvuMfVk6qtrRjGRrzotneCK+ai/Ph
J7S66VXeIQKIeMt9RshDvMaMixnWH41ji1vBqzg0+Dz+TGoNVwyiH61aqGcefWIOeZmnhBcW0ncs
hpvBG0vIrVUYaubpY3zs4pburGTESlIv+TKZvrPiP1ZMlss/EJU+S9J0KiGlcBUQFchHdydHkXiM
L7Xta3BjwMHBZhbL2yqNXrUyERTGDynELI/MxfrM+H7N3CZO2MwUbT3eMDWfutqQclX0uSDMaK7I
sz62r9awCE8l6ztXuaR2McIdqXUqsCMr/CEsSVgQqmlFjJhA/tIm3+e1e+ge2hmYK3s/d2x99z5S
8+zbLb/CfKmdxafyZCFnPjgepsT7q8fUYD74vtgsZ50d/nasvAV7DZqJjQBzcjZWGRZxcMAG/n2o
HSpbKvb7xzkwjMFgC7LeV9GA4MaAA1KxvN1tEZ8HGKidpOTChqcyU46kpEpaZNIc0VebSFjwwkqa
wgAhlH4hn2pWmMTLPwcdPdkRrofk4jmnXQyyLchnDalSd20c+tj2nY33QtgoASAGyzrzDLCQGrVk
oxvc08msTQArO9Xm+cetXTFopryrSwA9OZJYlEOGXiVPZW0qSja9SmfTKzHHT7MoVWUeAvUt34yC
Lo3VaZfeXYwtvtIRlKlF2aE8cktxCvJTIJFpbJ2/wbGtLBWPVTIQVXcCb5V/qGQR9F50srEg/TOZ
niQEUmXr+ZWdptsX/FNHWpt6jPpMWewgKTiRyvKBETPwaYgo3Ld5CPdqiqUm4LootKW8uq1bnOED
APX23efoIVD9dI5wWGBEbem5YeJIXCwk+QCBeSXZI22KSEyaGYqzD+297xoY4ee8x2eWPSKnAoPo
BQaE0M3/45hj2FKsMeAJ4t1jJmYH5MdA9B7RCcTIUayQZFxWqVn3GJfQdwEtab1mTVhd6nlPC4XE
T5whNeCfyZeEEGJigr2mXGPAxXJP/5YPNhHfZle5b7c4aeNxcc7WXmXKOdZsCMFQ2kLQdAAqNFbw
ch/OpLUOGTM6XYeyKBawLBWvwGeotwsK/TsDE6A/tcDTzBkSxZd0W8UGVT4Adh+zVCqLtLbgN2lp
zlR5CIDq86ubopqUzgOjc5KFzHPVkVXJgV5BEZRARgyFZ0FMNp3ho0uXFfzp0yMyH0bce3h6NDN4
3gieYtCPwUSucZE1P6V0qDYlULO2Zh7Wl3Mp8ou2W/vb+rbSKd46ObpSUsTtFejOTOG8iyfW04Zl
ErUtJ1Y03qOLYQenRqdIQfn/G9eTNkFm8pAQMKgd4+Rpv260erU68ad4pJn/8z02SmJapZyRlEOp
f7F06fxTgQG1LA4+Vb3GW2oFa+G3iG16TxQxEDcTJ0UOU6otnE8rBh5+dH/4xoB/0MkJg6MbOXAr
zXu1mzrAssNI90giy3xTVoOnrnZe+KFa0gWXMyHCn5nmZrie+uM7tDEdVsaisZDtmJikY6E6XIYa
gJvqLY9vdb7oMOS49XR4uf57AFi9dPTQpX3sUFa3CECiuOveY3Fn+QK1J3Rrpl3GoIZiOgk9ZKVX
sJeN9DpCz8gqAJY5X0r9uRSrRu9fmGd6Y4s4B5Wn/erqNBaQslSSy+g0ovP0IIERcXRdU79GM32z
Rh2VDi5+/+wNoGrefvNk1pOVjDpUQfu3cQpvZ0crljeZ5BhSCC3gwc2luA56ApKiElg3I4Acm3RW
ikrClTEHgxZORD8xtPed4O3kM3IbYE6fJT83vFAzj4dDFZVHKwdYh3ogOHMzCMej6EVRJ1p5q2Ls
7l/eRV6DjFtTiS6TEnJOsuPxbMOlyWWxtmJQQ5QvFDKc9lqsb/2ISgt1SQwTTscXSmAxRFnLIfQl
FRxAo0N/El2IRsELzeKvoXl4oKwak3Gun3DzPvJVS2/Kv6Nuk8xVEyD5Qy3CCCBBZCN/YJ7g6gBn
ap0WSMEpM0YSRhcTTjGDIl+Y0ofZxPw8xBZczk2qVCkCS1jXz980Rqudv12wi2U3j/glfheS12of
nAZkD4WdWz1aV+Q6Gye7dj7AC7DQI3BjHDN1KVzt+p01DquIJcv3czx5W1mCajfHLQMKf/F6jza5
+7HDddhVGjfTDYo1W5uIE+80blHR2KhlOKIIKpFUziMGptq8wxFKSxQr/Ih3Sx7JJhsJsQywYer3
wRfAERCmx/kBpwTMH2VWewzaL2oL/wOlY3gHHLUx2jeAVaNaScazGF78Uiy3JY0wP+Bl0i2OpEjy
JWuKY6lTcfClHZq3OvjJmCdKhphhLlarDvGC64iZDXhntxIirCBY9YqUvRmk5xD8e/kkMYgw/0pT
jqQJoRYljMlFkiEYaocIlJrRmGXW2yYa44KnzJQsxD4F34agxBdtE12uqV2Fxn3oU4/DYpeG683Q
xtSQ1I2hW2OoViQaG4i+usbfLhe58J1mUlSXkuWGrhP3DIcKZBabWPaxyPsEuOY7DiEOoXo/kKMB
jcXekeCGEYS5SDQAcif9lwlIO0G5NURc6ZVstxNYgViQNkG+FyV3IeAZDWRCdktPm8f+oyoLTtV+
gE3zRPCcgMqhPEmQsuAhaUp258WZqoeuk4E4JGkatHNEjSTat9a1lIaUx1jZ7B3aSBvulQP+mTIX
MP0OJUoRk6azUPqTUhPEHyliRdddKMXRbmgXFiulOCD8wGcViNYvZx3qaGL7Q40zBK2/r15eCtwJ
icpi0K+glE5OGDOESJeajiGHkD94kZIKqVOoqfjEHw6QC8L2cWT8y2P4V9kStVuxSjkCXQxE1vww
7TD8sROCAP/bRBVUb5oOWluMK6QTppumrNYcSc6QiNbqQHDhaZL03S1hmiT7nIfzYwyM/v/GOVxX
jC4MUalf+IBfgjSg6mjIcEozqZWhaEd41iGYN+/oDfCtC6vJGXqDxOmFN3UR37L+1R02b15SaD04
NZ2Ju2gmT7uj5n6HP8+yuwrX6pNIzCVyPOMZ7C+i4zQMCxqVXF3EAJmT667QiBv2J1CaDmusk6mh
RuNX/JF6iZe5clUWcq4Z86GkGLdLeI5AH0yZgqjIeGEdGq4o7ZcuHrUGeDsTDh6Uj+4Xmab2S68u
2EF1rdIQ+QPBHmUgKvTSJdhVFUBw/oBWzZS6ZjoARzY8GRbTjC35D60svuKwQW8o2rYwyKTolBhJ
XTe8RGbUhN0PFfS6Q+WrGTvMXMXMRi/Ev6iCWaORBtBho8dHjW54eyS1FgPWiZWC1MhrZsox4mVU
cqJlHPfUHGRB4kNLexFzadGtiXCvmjS92DTIjIPCXFXcHvNOkcnN4gLvIF1w9BsMbrQaqXaf3x3Z
3JTUEASxYw3gKQUo6jMiZ9TGUwsdld2jemr7+geMQf4aT2pT9Su2QJYKpJMAD3Y734KxC4SppbHq
FuNyiDQGPrcMxvYYDlXNfNlMiBXNa6Zi+0hzlePzrw1K1s9bx6S0IR8mZUo5C0tlDN6gRfv8cq+R
ohwXk7jpsXrEEQbx2vxIv1LyVXBJcEULvOO4LXxIrD2Ykb2YnmZv22BBEtff6IDIFuU0ZE4VOmmo
g/LyNnduk44yQJBcu9Gycuh13jCJ4TVmOlMQDVnYWEf8ZRAg8u+Jpt6rj8n5tPSxAiJIxgNYauw0
RdUbXbt6wyRpdUZCn8IwUONBwwFDzkyAMJRRyjylYF7GMMWiwVdDHSf1g3dtUBG/wlgJMauBhvX1
uJSECG8i4BUuKDPxghIMzgsZ7L0vIjZpqWZzgsCsXQyqte/MxGswGa92lSr/2MCtjJGqBSsDUt8u
D4qz87g8Kw+OjQ9Ji6tHPBmXl68dGyeMl8VQaD19ivnBd4mcH5cfPpmLTJaD5u/ceLJ+MHe1DJmB
dJUpbag0wmdc9XZDHGOHL2aNH+bfcWkpC9hv/9FllO4jeod/W4rBYnCjHxi8jTXnLzhFM5Kz+B3e
eMAD4G2Xtw4jysZL3qFy5HEPnN/Dd5id7kbvj3Na3MMbNInwEt2YJniNz/FzWlgVVqXVc5qdlpJK
8us9ehLyrGs36sBbPTMvrDaLzeI9LTLJZ3FhK3OQFpVVZZXnDH6czLA6fE6/Cb+frH6M2EhucEAT
rBchoxXsd1IekvgekBdERXx4sDvE57B36D2THQNRuKewIlUL5hT9nF104Dfa9vEh0rYHtHxO9/F9
ypNkr/apV2Zt2cbV+eTtZOYnnmof6+nOULuO09yw0CFvg4uUCBEBpZvp2hfMpVKEO6O15TJbIvG3
5KXoBwOSKzeIBtJDRJCD0H3IY8UrtQtYBKkf9qCL/kAJIlsPLsJGSJy4uNHTG7hhP/BjggEK7ZFL
cKCn7otqBNmICdRG9qyJ1i/rUhsMQjVawobLlT3i5QbzdbCVZQYW4IQagoTmms/nJUcBLJYWCoMa
BVf04YBPZMcMjmaeeTpNPeCBg7kCFzuCyRDA4xZFy6PxIlWe4J+imyVtTxDABEtyE41GpOpBEAB2
TQh+boQo/OW6qLA/NuEw8H+diBT5XzOQZPPLHk8bMFrFaqT7RwtQzZNpTrwmMVvV10z7m0ot+lhY
90M+KdKnJOV6Kv3lxdZvpyG9pWkfvhptsL7+FqYXD4cy27DdBm66ajMqhxf/Sm929PXoTfKiNMyA
Am92X73G2pQRomaP0ud+YJsKVtgn35/2gQRo/zfwWd9Y+KIENLPU8pEzznTKKNUp74mfkEA3pq4s
UeYGU+Qh8k2iEapSwrwoDdtphaP09vR1dA/CdQRGGLojN+RyQJzfd22eQQfs6aidgz4/CjgjLp4s
HGKtLxzk0Sh0rSDi6FJYQi8pWXjkjEZaTdRk5ak50DowoJx9eoUcu0Zoh1iCh6sOLdtwyuAtJsZI
8s/P2HnVAryayoLAwqsAkhsbCZ3NTvBUWacBbaI57V84HzZ924vVX9uNsLuzaxxt23ZdDoDFseS4
80TpKew3AFhdVPUWBrxTl7PFYTKO9fyBWHoE5NGU49bneuj3AWghq3LcOTe8MnQ6l4tqhAGB38cB
3e6vOlwIDHxzOa1u12YvccinFJvqNdNN3r0jGHz4kEP2ELEZ1yGd7ykDccyNplX56YxGI70zyNIa
fMYL9rmX7LA/gXCtv+7A9OPo8Yup4CFM03e1bz3vYgbMBy/7tbq1VZc5Q+yHfBS49nTCuKXWLDFc
I1XfMAL/OL0Xyw7tDe+oMXL5Xdahs8s7CF2ur7w9mgacc4tWb0i3HisCTsLHHfHSQNerbjjSqRnR
g9NpFaJ857AFDdEMA46NilxlHdxvPHLk+xHmEVR85qrTrwbEoigCnIpieIuI6/guojrE1gpUwp+J
QUJYU1SjE0HxPSD/wWtiTviq4h2xJGTIv4qw9A8CAmSB+KTVVVMKWSz7prg8+vGyHJLOpIh21V6W
HAbL20LF4lgL8b7Pk9AdMOI/fphmPpT4qlUDeho+Sz9GC5a2GCcMYSUg4mRiPfMEZHIs1G0lvcqf
wWyUQQDe/BwGSc1AnHgT4mf1euQPZILss56L3fcJVATJpxcNTgQz4lek0BZFaVir2iR/UUz392zr
rWp36zNZqehjTIsljhWxlTlw4N2AM8VzElf9OR1YJFb8EbC9cMC01CaReZmMSyuFkCJlFfWrr0yG
11CWsfN6OGbyS/2F+Ss1TOISHYEoQx7CgctwlOMUWfzV+PeSn1Jv68xMahE4iNabToeyuZNoYoVs
+2HESgSgoMu1yVXj8occ0B7Jro4r4R8USnvAluJYGxrNyrCUnH2weOEEt8nBOBj63DYOeFFxSMY/
HGxQ3GqfU2xOuCDJvcwAlCXqx/JS4T2TbdOxJjNXFndFf6ev2A/zL6FvR74TVsn1d0V8om1fa0fR
aIQxNAxXlgVC6ygcsbY83H2diAhwQcY28I/gN5bLOcQ1ZM6Kx/rDlS9mCZjRD6pJQL4H64U8LzV7
U6BrcK/DnOCWS9ldItUSEjQO4exAYMHjzxPJBBaBsOF+Q8vJlJucQWMVj6CgJiYPJuYjztDtS0zZ
QFPoN0RPJLLxCiPu6wfxeVT1i40irR8BTcL96lHgB/+j6by2EtmiKPpFjCEZXoGiyFlEXxgiSlAQ
SSJff+c81bdRWwkVTthx7bVjtjDLh68BxZrx06mO+h90BiewMVj7dXwFON5kZ9lP2Q1MMdLiHwZt
/NrpEaV5RYS6qdVlr27/TgdCrucqIo+g1OMYfDID9erUo4f5cUN1QNHFmakpeXyl/bexSaTDM2Nm
mQPFKAWWCVIpKOkbUAyV7JNaDg3XQ6aPVSbfUKpuwQ6jFhWH6cigEe9BL5UqP83eMyfn3Y+t5xCB
690izBoCdNxu7zlfpUmZWJafpmUXDNBvrRO0ozcSdD4j19OgQR30WtwLBweMjSx+fJbQUVWMlEby
YV29osqeuU8GjKreOkBR/MjEOPlk0yXUq9r+rlEXoKGyTER8l6V6AXVaqP6+2Frrj1z3AYKjfQ1v
xEjxE+fJ1F4P3DHQo/LjQx+RM0KAMDED+PneOyyjVq8zuFIbCq+L+5X0ZghpmxLxGEpS3aZk/7CP
cBzwntrkcOieUNdNCNWaYzyJyPg5+5K9hR9mkbPujo9i4+ER8Ceh6EtM1J8qLELcixekkZmuHf1Y
oP/GUDXTItyI+C+hWjxxgiAGAwh7tIcsdRQ3kRhzcgn8qbsQDYxfHoJ6CavAQ2tqsRkxJeIQ1paF
B6wqRvKFQFkHoS/PR70273P0ni9WVgLvFFwpSn+Zhkx/QKsayI9+8Hj1fe+tAuakgvPtLdjIANVw
oY8NiCub6oe3YK62GE/AoynYD2n4VkPIJQ+8uJhhHN/hC5XWgQepYKqCcVWd10t3QmogZoy6ZqtM
WStdKAWJFqchzlD0R2c1Y/ohqh9eIJfBanhwNdSw5s2hmIE7EqZ6IIB+aPrYTszNgftqyVMFTIxQ
4Wfvk/AVySuCOGXChIYMDaw8AC94aCUBLMMepvCtHExyewZF1Fami4ySJ+Ep56L9C9c5USu7vwiB
NJQUwljT9k9UNqZJQyhCihfiMw+Ez4lAETAyKOncEo41cUlMyObyiv8QWjTz1c6BoIQeYHkC2mVg
ianvtjkJJ8KP2ZLKMuY4I2XDwdtTALJQGhi89HViWNUFVPKTfD2NZweuY2DQXmx3hvGRH9GVZn5P
wMK1c2g6OobuvHeICygvqXT/19Ei51Jg4+dDqa/DGVxX3JgX9FcFWH4Eo9qVd2Af2Ip40uXLyBA2
JRlNmO9cgx6BOyd4y5USEz7WGQHDf5yJgw2XP41hckhje+EEM5czr5HkYFgFCT5IrMDnaG5kN7Fk
OJi3FmFAhrM9LdeIidIy2MaThjjbSy6CQ0DLRESTcRL5u/wI8VSBb9t3io5rHypfbDW22ZCKL/KG
pBhlETLxSMUvPgQC7I/SMdOI86hNLE9AwjoaY6N+iC6WboT3Y2o3DLxNXUZcZbkB412HU/PF01YT
EtvliuCjIL46pFlrOwR46c3THbI8XBXG5jAIhmx7o8BkXozzsk4YLq6e1RRaIxsq5xiAT+MP+jMz
+Xxs25WIlT+G1DQTIzRCb9sP6NNh+SD8SFUOw2q/ndC/iuR4lYTpB9jnofNBlJu54Mo+pHR1tGwf
56NU3SyEBJWi9nK6bDBcgB9rnGZ4asiuZ6RxiqfNQFss6cmo/IFhQ2gi8U7l0Cly1r65PzdUd0YP
tSDxaNGlQCOH0B7OxGzSS2kIyJsL+fhtfAxb6OkP/BcaBgzHQxDNFLkx2NvIPtLjAzV7KH3eQrMT
mx3B0ENTxPGZ5ltMUQv/mn5JmRr+DUqhR5fNVou/0IuvEfrPT6qV77gjeGEhb6R6wg1JgILPOKI9
ODQ7mBjPzx094wJarBeh3NBoTBN5j3W8nFeXU8jA4BocMnRMm4lU76VYY+ynxFrdBlB0kABQpECJ
yN/sdj7T7iLzk6j2bGZjMVhDmI1T4Pb3KL7mT78fWjMZVu7/UK9pWJooDIs3oxv7hHYtJO+1xqyl
lYcL/nbSg4kYTA7T5X0YxZjdmNx1sr/oJXj8qDPh7xxqlUhgrtpfwDONxF0saKwanjHluq6C9NhU
yihdJTVp8hQYXIx3siYEAQ0cG7hn43JnDMVS7TUM2XqAZEIwPjb10K4K/5+JpFSeCT3EzNuHRCtE
o73rq6I9sVLxCDg7wCzabNIeLOiGBeZAAI3zrgXZdW7CK4fREO9hsqBB4gLF0i+b2kEEhe6dCz50
MjWmTxFpOMOqIODJKmlS3cGSdVxcrAwO/NQttMsLTb5uHRn9zdyWK4wVQpL2Sdx6gujkArHr8SCK
JElJsCXDTzPDLu/Mkiu1vlnKMzrQeS1drmhG30beoQh7mccviyz0QikM6Ey0cMzJu1N8TUl0l+uC
qnHCACz6nrgPUszZVaXNuIQFN8msGbL1D4z+uM8bZHYMFDSch1bV3DgHjRdk8tPeJ2nzRV+gCJ/w
owyJGXHaM3nHpDSQTaDa8UeWSJ9UPU/R4hcCJqEMzbK5GVe+zKQgtP4Qdi/cDOkayTWpdHI/J+vZ
BEKy7HjZX2jzXZ1NWSAIca6UkKEuGhKgPWOTYMiwjaYUDKAkIWtTNCxeFl0qPsksDllJ4zE7azqr
tXkDH5wqJmv0mXRroEvaHywl1pyiX01iUvDFTPa2aU7G9tsXeELZkQpaTqitpJLPc1femer1AxK6
qZvV3KaIaUtXEmIPhiYMC9kcCgQQ59ZYHKoZyJY1rn0ZqRtAJ71t14sLuTzOR6oOWWP/cUX0jL5V
6rI2z+e1+pIMPWPJbSyYzCIXN/vBEuQqviMUg1qRYQYuuJ+cQYlaTv+Sa61GZkHNytl/2Y8rSrhw
pHK5OZzDJzWEaYhW5KFMEigxghKp+T/r0JjdR0fFMXfMuyC6o1OceU4axTmUZ7omiaziTlGjiq08
I3EbOGBeETwHSX8NgVY0sE30YdAZ6o0kqcnYolOIxDFPLE7ubkuf0n/bTGCIFHfa3JCAsSJCI1AS
tJp+QkdcqQnzkKtUT1xf/Af3QAiJcEz5BP1/XbXoioq3STOm+AyHTJ5QkSN4wvX1WFSlToQjyTZg
u4yAwLj5ER34ebHpi2sDHsgQu30fIRvZeGRvLTnCPihFU/hnladY0gsdcIIuCJVNiy7FZnVpdeqU
s0baeQcNA811n8A72XOarWwyN4UacQpR6oItaFpmMqkMTjFKFNOBzPSynWTw+yZPRiPWerKrHphe
xW4AmWbg2OdwfGmu/vGShhgrn2XwSnMb5OiB4QZ/MoLBIVZtSEF8qzt7zuEn6Vm77ip52VGWS3yi
Tey3YFJRC8j6qiLyRpPxj+c1dAWbmOFVr3B3sMKE0i3W6niMuiYW2EAHIt6wEsmSTxUpQS3+0rUm
z9L+AwWe7OCXYBC9gJpmahJz3stnvC3Y17bBdnIdmerU/GEhaXSxPc2WYkCzQT2Yg4KQdyNoWrN9
iGmsIoSndYsIxFNltKkSECONSYREF2UADpcgEDEaQjrvRPuf3nEY4YDHNzT4b4htNCG69cU8E4GK
Ifl9mbwDO6mMUALx2/to8kLu8dggePZkagC/aXSjkNM5AwBjuMcTsU6YFJbcij+MAMUDozoTQkmT
EZJ3QlxsBxcr9YQSxPsS2iyJLfVJMmN6M8xQXfczkWkzIDZPxDGIDJLzfDNsA86S9ZRIghnvcEUt
tNGJnREtIxkB8HmUoqnI53ueeNbWr8sw3zicK9+P82n5XCEj27suCs+/3dIzLS9I+82KQzOao4Es
oN5FyKaRJhPttqd7VmmaA6CsCgXsWGGohZ5B+FS7jLI18KrtTIAlujRlQQJTtwEeB8+lmxCWyQzM
H3m4K+1+lYeLhY0J0RoaoCtqJbTpVCLYUHAimCXZAr+sczrvLohd4X4jTwIhuKtmhnyUxb3MPgjj
fSOKGP4GD+OH3ex9BjLNz6AiEjFwbiakU7dmkQTcrTkHgZ6uZ2dWnlmM+g3mfj849cyxnSmrrZ4n
B/JrgOtJn5bAsV47kGNyeWy/AEe5g/oq1g/PRW4vyyM125HBEs+/n9ALDmTrvmlp87FJnuzYTNJb
prtAu1OI0hJbr0wLMjCcfE/uK0/Y4FrJgdsAlU/worfrbQe261uNtpNUX6hsIc4FbWdV5aFmn3Hc
yBksqNbgW4RFZc8jxnCvp58yAyszQwAsccsMMRQRCKh8XBP5/2huCw7wBc0/1TwEthHNTqw0mfMU
IGgv9mbQtbJ8/+LjcYzfqto90fZMxwSDbKFcAXTzjf3kfLI5iBgDD2Nzsa0IoxHALYQ2ieSeBk+W
1vLCwKwYKAOibyTajA2lQl0N1JoAa09xcWHwgEAkOVUBlELic9ENbtXPxr1zbZaoapTp4ZYhQ7hh
kMoM0Y2UoNr0WgdQVP0AXc4dBKpHlBTKb5wo7SW6SnSQluwUxOq0vbSCE0wqpj4OT8wiVQHqwrTx
O/Hvg+vGjWv1t1G/c0z9mk4QnjAuvOJWFerj34ev9XD4IEG1DRlaNDzWHoKVtUTRhv7QJaJme+Zx
gqO0EICNPUiBAbbndrx5MWRrAEp5sSPoRGMGgr9EXhSAKEmT//70LwPDBo1ROouFZ4S9kvNTgxBe
fn8nSgai3Qj3NzFsP5TEgOmG0pKYUR1KpItTfHMiHghukJpMA0JrYj027W5EJvA3baMnXCnRBIy9
/iIQQqMrJ1hkWtGq+BdWB13GmMdTbz+hBU9/S1OPn+rvpgoQ+WGaRmMVluWHwb4wWqf6+0M/v379
2ceFEX4uDeeXGCnUCTKDbf0XOrbjQci2QRCite9I/vsQJ3XE9hhRXciqgYYYJ6XH+hvqxDsgsjwb
/gYuRlNX6xBOEeCYZKPrGlTY7MwLXwk2RxljR0tB6VfudpR4aJTrkmv2d5eGS16lZvhSta8bcO4g
f8iOw9ybgYs5yxDSCNtWffIfIpHrYAEad6hdb80NPTdtVggLQWBvzLdtC0sewtm2+xM7YY3dBJlm
Wz4+N8nbqQ7Mxd82cQHudKh0wdR8Rn9E2ZxN/QHXF2uKu8Kld0UaAPvWlfkBKqFhQ+EChHG3ypMp
KvLCnbjJq6yF6BtKvNHukVqncfbp7/FneB2fx6knH7nHzCP4xyMRdWr+SRNgZVyr34fqhVTeQ/Ww
qX2fKtlMJR2+ToVKhqjjVwW5ViRwBc/tvHIh5Bi+fsmGfnyOIDqg9DxbT0ofKSdKkOhwOLOdsgQz
tjGWaTL2UmO6+xBLU6BNB3szXGjLbbc043e+1oWcBMgcpo1hHvov44BLOk2CdPmHJSnN61XIqw48
4cGwLdk03nvCmI+ZoZ852SNuNg0JteGxVikSGFZTuWs0K9m6idOglNDYNLZ95nvHsLq97pXC8K+K
bNDZ0dMxmmyRs/tM9JO2yGjUqQzcuUKgxefYWkFO7RyB5DMHRPNIpnULpDbfPSXdZkRl62UKpLg4
o5D84/v1AL0LUH6WHeygjFEGZ4iOCny7zrdVtpLEp0RrGD3cdrSBHhZBJ7oRT288K1wfVxAK0Vvn
j+fOsL52h3tkKBbvnJIJHMYP/YpW5xnyllZrPHZdiXNDlePstoc0dxY8SugnuOSbRr/74rboL0BI
Oit+QLGKB9RHXiqBX7SREFbGgNFBYf9hR6NWGCtXtWCepAaKsiYyWCLqfWwY6ALQK+jjF2HPLshv
BbpzeDrt0rPqiq4NxpZxeS6A2JYI0C6+7LqJnf9PhwUTHYSU24Vrw4AI/lmRK9c0IdPD0XQ0nFEt
m6T+ygv77tKChCHGPTUk41UxoSCgTBykKzRp4+1FGkfr/RCQAJxezbPtb2z+LNA4RbArZROsLMlX
EbuPNDtguaFIqS1Kbt92kj+mIajRcrgQsMQKwuXdw7LjNkdGEPTLGcb+C5oipD78jIVm2FCzqUQG
aHQ1IGNrAnfuCws+8YnnTDVFdeocLDBNzZuER0QW1fsfkR9VVSxo8Ez0hZk604+d1hXKQcJ+vfXk
CA28UXSjzYcmxAcdLkl40RzGO+WqqyERlBQxXZGWxqQFoBqhzrQ0AUU0/1XpOoLbS8R/SHsQ6ocI
qhyp5ky8XzGl+6YM6VodelpEXlhzrjJDVIVYwQcss/2gQ05cirt2qwpH7ulysA6IKqP5C+wQQJbi
eU+YOAQp2R36sni37AwNiSk2Ac5hm0AnrxlrVtMnzlVyWDcZ1IS1PMaSHgwYatyb9pArUArpYgkc
9oGSx+DywH5I8wqHByp6blXh1W4DhCAd19pX8a8sow+m1ssCS2DyHfPNE/OuvpwCHe/8QxQFXEPL
PIaZzySLWmM5IKJwFRQuxmEIOK563A/xl3ab1aN33ef8Xt0U1xCVFbohjjyJ1DWWI2gfF7n7oUBw
G0knSo2mkuoZEJ/CQOXyPqHbsvgA3gbXxXmwt5B5aP8JNi1dsoFcVUAB4sCbDaLag/NT3RTten1y
9Wxu1xSVKQzPLCSy0EfcNxeu86e0pJfWExlLkk4gw1i5d9z4p44umPfoJkdz4UqoBd0dC9Wg3yEC
VCthNpAb4dl04tyvcXrcZn4aO3U0Ek9+w6nesCctOecQrlBYDCwl0h7zMnTyRpYMYfEQjHDyzDQJ
5W3PqLfkJlUr7ETfu7CiA7vDFukLrSY+ztb3Gs0m4qYYX99yAKJ5ZKBYMUT5ia6qtFUskwlO6wDX
s7NIQwHZx7SO0T3hBBhdzQnupB4lUlQD6YUV9dFIwjl2aHEbcSH4pW8jClJxlFw6LhcP7/5EQsso
rEXxDtutJBxUziBr3dkeYKJvyLCZlntBOi8YaknBXXH8GrYeJeQuo/bLus56YYO5wxCOLGNEbZnj
hJ3D3Ap7noJTr3LRTJnBg19c/lU9mOZGTBjV6TJZyBzJW2Xgymwe55FIF8sdOYVhji+ZdA1++Ym7
BdpPpPRMdkZvEOdUDhHg4Z5Vfpw4TB/kSJMRBquTbCZ4YniIaAzDjVoiwEpGPNRJJKvPbKwilWlg
bN0ZL/0BXPnJOkDOA4oNMYXBLqYFYqM02Dx+v93aLKzP+BsuqsbPjbrYzfB8qh6vdfoKFitpSlvH
NlzFvC78gFwGGUygwNWOtXwi3224m0ggFzwhFcylM2i8wCp1oQ5GvJHrwuRhcvqsTRxvAhhMX2g/
Q5caJm/EynJpur4aS+8idDmjvs/5LxsvYe2EBc3dgPhWWe4CtJvVAFpbW+dOSlyhr0VJ+qg9ZnE6
p6Th+ApjnchkjmecWi8jHFL0EUsqZm8KEQr3lq15rQ77N7rJ/DJ+iHfk0BIwJdmIJloosQQUqRpJ
Og/K0XtzQrqbLUFIFXWz0BNxRSsR3lc6NGFkJsBdaN7DOIjgABMA/OTtEBHOAaEN7kls5g4Teld9
s7GfXdfmy0+eMOkdMAq8G0wmX3AZU0q5PVZS01O9SMHz3frmQ6P8UF3FJbmmoeIc5Wr3vVocgaRI
+qplhREANaZzBuKJ39xvWh9lrNNQ24WEJIHLXDqqxorA2sNVxucVCSGQz88DKY8DCYI0QYI0eR5X
3r22SCAS4MDh2D6BY9YkAE0/1ldLdrDmJz2UOHJCG46756QKgdCCMbiqC7etXR7LeNg5/JMLRXZY
JmukdxaXgsA0MaFNdX6P1vAalOukZ4j0QN4qX5pNzC3yx8+h3g0z35jhDSHuamSdskSmX1VUoOtN
opY8oboU0YkknKyCd1W6HdG1hlGTMLIFLpZtpigTq207NAKj9kTyxCuumzJZbZ9BXKJ0EHMvbHSl
Vx67wJoVhVRS1+B15OhTg8fmk8mJFIHOgcqgzJW1yvXC+wsqT9m3wNpcTBaTdEMBvehr3wRJ0Vzj
BNhlVrnvdDmsiQOwYqFjCYafYfDZLpvWD62yeKNeGPpW7cZDbJ3IiQLl4xSQN12Cb/xznpgzGONd
ln5bcTHv7Gk7m+2BTgPXa7cSCxUtMkgVqR6u3p7y/P/y+Rh+B+AxCn4LSpLt7GVz/iDri9Hg/WHA
WRAK71S/N3Xd3eV8sT8GBGR4hY3UL9fZlNf26uXyGc0xhCg6DuF6w+o6njQPsWMItRtn7Nd1QMdo
TyYjkHjLSpQM9hI1WJb1G1LW7zCkW8SMsIj2xHYYIQ3ebpX8CMcVchco+GmPTKUfwyTqByEThsFa
ChOxv7X1SHKG/XQ1+aHkiRbPMLN0Pps/YCzL4LVkbvuBjyDHweZ1R/StDEFWqX57Wp/bafDL2/qh
fybre66WHyrpQlxOVTd/TdqQX/u5XCsPqfTLEYz7Ty9LfT3th3BslytgNxTX0hh5uaND8a5BG/lV
O/P6g2s7hzJk1b51HjbdMvu3s2qfVpPM665c/RoQ5MQY76TTg9RsQ0kwm3l0bO5G+RM/5vdqfpat
ba/xejD/q3wN9rytDzj+2AX13tvdozxNjU90813Br4gl/lqckG9J0coD45OvkFNTFRaTLDwVQc9J
cdi6c2qtca+7P9GtT61YO9UuQAxOJ2SIwakWa7q1bD5ulZh+XBHKKK3LkKtmfwo4+WkUInJhSwAF
mg4kpETVu1cXiqIJkpvaHiQLotqFrTdkneytUqBVmv1MAS0e2yWMJp0FVgzCxiY6qCKKcJ6UP6me
0gfbq48sc29wCLGMeCFr3rujhB0pG6WAlgphxdvGFlm1qBCCfYIISKm+olp4XSlzwS2wjqXm6fqc
O9FjuDhKb7uZbLQ/0r1sDm1nd063CHr+DP6+qjkbLzzAFJKnqejfpcIXVLHbxjd5w68KVBKb5vr1
1EkRsO7n49XyZ5klPlUCrV5u5RbQiK1v1Q2VcNC+SR0QABCMZug9L/ESABWJU0k2QrlEls3QKj+B
l2SfactCPxh2REzX24YpcuniDzLvPFGvHB1ohHrqZyrXOFMpNdLdc3UndF1KaTmXz72f5bo9B0rV
LLdSrXILpp9y67cjx/DX6NADbNzbDC7XyrYMgRgEwM8R7VfhVjrxcwf3fD4qYFKOMvXPpU/LqpFD
YR+761Pl0snuavy1v0dncJnU+2cqcI1dide0JLm2cWuxtafuaZqpA5hsZb55BS7ZU/gP6qZM7fCa
puFrbiZD1AOc9SVMxngHoRNHEcFoTUCCgC53wVXYRgh4IXhHMBlgBu0Ev3sG1rkHzgEkfvxZpxgX
Jr4DEG4oAF7+2vvu+iWB7ehH6a38Hlr4FlQVpFrn3h7i23X7B1anL3iRAf8B2miNM5XbdA5/9KlZ
/nhgrPYjx2s3yAEmHJWAdWfBvh8khL0GphER9l+9HcXvI0qDqUzwid/aCoGN2oH56jj9nDzUxa2u
Rw+YOdVbxLufC2+wd1PaTHfeZmG2Hp0ZqYf6CVDss1RrnBDGLO7zWbo0Kagk8bZ+4rt27/IbhNpS
sq7Bush06+ow4vJBC+beL+W33rAN0NOGYBK2C/oGoBh4rgQdYuJermo2UeOvWMiTjQXEIm1hBPmt
lCcFmkJRTgHDLREgzAy25bK0IvvGQd6LWN5t4EB8HrOaPLG8C43hGq7pQzVcywV654/PuhG0MZ4F
1h+BILE49DiA4OsIPufbj2nC62pv+kCOuAVpcrkfnvW14Bd/oO+NMlyI5wbKRA4lfimwNn7xXhD7
XMUYKE+qBV9ZhtqPwP2wrZw54bF6hV/sK+Jn/M/rJdneh78b7m/vF4ZGSKfmEYcnElzJNk1d79r5
Sa67mkIc+Nyupd9S480USkQusWQ75Azr86X6Y+Z+V09zK19R8Yfl4bpZU5ZC6Ul0fN9Bylv7YAD3
3WO85aQ2fvhtHLrlgfxZ25cdqKRc47uerxb4Tne/Ijo5scthJa4fIe7iENAfvx2AWrwdYeKLr/Fp
DE0JxIGl+pkbk6d3H5UgUqNIxl4Ql/68Al1MlAG/9MVlfDVSrWtv3r72vhrrNm2/Q9UDrZuhxc/U
UzFMvHA+Wwlxaj7UKORhQAmMk/sRyPTAsbaRjF/H7jfoqvVnxGTSTwtcFQMPuW90jCn+ZpLhEubt
1v74bSmPg/PHt4P2x5yzGv+G90slk69sszRtmn+CWkqr8gk0Ej0pNsGs0YzjSaidpeKCKAIy65Wp
JUkFsI4dzwjaPoNdvqHxdXc9fIDGByYXT2aDDeMaRz5pTcqx6/P83vZCktqRTLjMbyTGFpnh+3wl
ITMG5lcfFmu7fhrb+mE+Om+rb/fhkVAubRBGx0Zqmpv8AqHG3M9nmsXoiw+fK1/X+ne3sH3bDK/f
jU2ukt41D42H5wr9cYD9f6WrZXoCbaubLW3l5vWf2aWOZ7DHmebvbDfuUAD6eKV6HOd6kFtq6eGL
pAhTEO4df7a2tT2megi7ZGvEN9Wjgo8/v6t5QkLt/blypCiKsgzsJMIPdchiE5vTd0mWkSYX9hnl
279diz31OKzc3bUOfRxKbDK/CSpEO+pDee3R92wCzGKxwNJF6aZRup43eJj6vwvDhlrrGMHq5An+
F+8N7qX5fdBJRIVMDPPajqgkCQp+hefjzG0ZyU63v/pYh/xlkiqFvYtXQkRhVfl8nxPdNWobHiGk
mdinOoDnp+NCxyQ10mJIeP70P/VkRjRvIoMIeJ4qMIq35NVEalINdEJ7wwQKNT2aAsuOdeXO2Udp
BOr9pdQoNeZtW6nkOheWPtZsA7J+HodwmG107e4hsE5WOMdkX3C05OVztdTmPGx5lQaaAS11o/G5
RFQ/TTQGMt2irKSAyn31XbetgOyf/k9DwPHeQgaXossTGCLbGUpQHmc252tyDBHsufppoo7w4fH4
1IHyq2RRqwaTSocgQhtCJejrBkVOaXR5KtOx4LIonCs0e3iHjR9rjk6LQPSp0ku6SSTaNYDLEeyv
JWqqJK20fqrUQLDWwECGa/H+kjoDf1rzXBo/vFGCQL2DbasOlWeqndBgfD0K8YeSp9SwIcSWkVLe
/E7ygQcy3b0O89XrMAw2RIsZGEqPo+OogFRdNy7NdcOfu+W6cX+9NFd8MouBszrAH/rQ+Q1PUMWQ
YSq/a9u2k3pEDiAlaI+QyADHG1gnV27VoMV7XrN3dkFX26Y+39pqm1yn5fhGk8I8XcR8/GGYlOPN
gP0bnzpfvW3vp/ODG7HZUOz3V3f01czOFYuoxgXVMnVLLWx3b7fKdOuHUo3d5AZxyB+f+Jrm47/6
9rUY070SwhJKjKwToXhtKoVluXuG9+SE1Ql1CW2n4lXzTtOyOUbovpFpPrAI2pc80YR5p1zdty2N
IOCAuIk/m8ePz6Yt0bLxgU6MaT5mvy6LPXczQxKHhj3Ctoty9YCjKGenefUr/yeRDZ0gGsy/PT0n
xkaGG1u3/5ruiOK7/T+g7KyjnliyaxY6qin+KcG7v38J6ghK/eNQ7ZW0rdggvSW+vzS+F/nmqU1f
B/5r7BYnaFKLNVDDWMQaJvoW9sv4guoXCgoJDPKVdN+ehTof5maxpMuT1ARCSDo02QjJb2pXLNBJ
qiOfX1H3FJU8UwHz1LnU6Cp6Y3Iv+IIWi5YJjlMQw5vJJBIPfSsS28n2GD1d5aRg/xMH0fbPl1qp
f6/+QftSjDcTG4j6DUU8k5tl4WarG4yyY7C1XbJH8gSJCnmo7Nh9FDhRuGuHFo9i9dIvtnO6euE5
LUu+2b6HSrF1YPGwWwNpNKKEK/ylYsjOLvNgF/6AaYXsJh8XedyZgF1dLn3shvZX99Le8l1+9mGr
K2yy+NLOYvV1oS1jhFCfgPbmvVWfG9SSfiQUP35scdNAmBg57CVzclZfcWmsRaAXxDCtubLikPV5
x0K/Y+9CUwt66zWLlQxEV9My2NhePHadsBBc9wvG2phCyxJX//pBqA/wuFsQW+HjY/+ISQapDuyL
mdAQ1DE3eYm0tv+nC/IAWQQLkprreuE3LsOOAAbtIYpDKOLYePNV65XPrVwlM44pnn67DWVXddaS
mTtH61e25Ueqe6UAF/K80WWQjj6fFSl2VclGT1DtYDfbZgtWZx5aXErx+dNpvHN5Y4/RAqf2W7/d
SNh8NVffs01/Dr6GQM1PM3MgJHRnyx0ujfvycAdF6nKeR3w5DUNw6ePWGLbapHDMUmbsFoqYKbp6
/GrA4FeXlIeCLutUqUWFETnq4YpUkPaMEsuHVrR1PBrmR1Ao/w0JVv2ZlcZlccFp3ySGVQAUYn2J
esc2A0Fqp7BV7QySMlv/PceX30r2UM3ltpX7Z+2SKjolQP5ywMFBkZQhxShFaSgW83F6LmgXHkFi
xmj8VKWA59qfx8UFeXsCYmZYFy93IM8UrFxahOsAA1lisvxYAg6lzyqAGa6RioElGVvMx5828Lxp
mfiAMXKi+gTkaY6J+TjWplNSjzX9Nb5Ug+Pxx3jcIDtcGzNCYSAfn8fLIcUU4G9YXeyY5zhXiUsU
C35V4jtF8ZTcsWStkiduCy6I6iR0IQkZzKBPegHuOr+0PCUvWruuq7tM7RNhR1fKavY3ZgtQT/g5
6dwjVBUMUqx6SoNfW7pcwd1imMe4LgBsLiIXP8ju0VnkF27A5XyEY8VGKNZkjpsyBUyWnstwNb7Q
R5UCjkqXTDWZv6HKkE302nqkDwk7hq+PYUJH14qoddxU5f9AKfPQUFB2sPqjN3jh1pXcdgq1/+73
vVS9tX4gCzxyli3lDpm2lu0GKZt4SyYs3Ze4gJDb0cTu+Xth0xFOyfYlTQKC13TR7RVh0ozeH66V
NKS6sJ5U/q7dBxrS/C7TA+T0y+6Ae3smdrxMEft//ttWyImvaVvXHV0nqfpyHcuFGPqutT9IELAy
tARlikQQMFfMlwIBsLhBf7L7q/oH40Y5EgtA8APP8rcU8Knmqk+dPG1OeOiLtikvycTT5RQk1QUK
HbCiU+pJVBQ+5LOZLseWaVAOiajPx9k4P5T3C7lOaiAfpXsG5jMT6FsJjx5Qk//jK8iEQfNJZPST
HpqJ6D/V1Mu3KF19xZSikhIB5jT0WkzoWDYBF4NU5u4ry34s+2hp0TjcYyNs3IwvWF3KB4Mucnsy
QdXWR/lxU111/ohJwb+Mv6QL+t13X+PujilHCdgy0Ovs5QbTNA7jJ0yM1rQcGXpTTkZd0ZTRmupo
Dbkyfi4BsiDSeYVt5k4LuAhmgDR1sTkneiA2J6YKm4I9yvQGqWiE8M/TvVJKHDwFOzyTSeDZdxIR
TcKsZk42hLVWyP4dUmw+ah0YGswsbJH4t7OrZuvv7DQ+PJpMzE+Qr1uAYHknoRlSKc2Qa9A9IfXY
6xg79hVeljRQu5/ElsXSuDHkHT8p6R41/6Ux3qloBzhL9eSq1SQ7CvKh+d6jepw+K/1DH9QRngR+
CkkMPnqvcV4uH6/DJBPZ4hDChhHQUlCPvmJB4BG82xf69GgIesQ1Eus24XT/F4lMML7BgyG5QQ3L
Jnr4bP08lubw1pLXfjSiKPJp66cJfA9QknowK9BuQOZIVmFFWPH/h8bRrPxswszavbU+URpUOOOA
1b47BHea1+i0gTtwU5fs5p3BDn1QjHb1xqQHSa5rLYOQASmN32vdMZ4EWruXjR7HH5p7g05YdspD
Km0F7Y8hR0ct/1YOxAzwL/v7lj23Snj2wQw32N0Z2DSJ7aKaPEbcwL31pOF4aFBqzRDBIRBhFBUj
U7kJFkki9QE8c8AsMQvJlA3ALWPfS67AMmdtGZ9KWhaxJHtcs3bBh0Ka9UpvNVXSmC0URo2xMwcC
QJCf5kIwNir4C0n7AHddaUa/cGKL0vfCJcJQHDCh9q+S/kn+h2VXuBC3z/WBLdN0uCFXaAFEOuKH
RLUR7m+KjH4qgFbqOKIn8jY6ry4OFqqkdxbDAfXo8msXlHqGykZeId9ktro0LNJEIPwBboACxVYg
xaNcJjCW8RmU2G8V/i6TpyZWg+RDL/al6ASdeaiHRApLhA73SfbV0iP4D7nrxUsbMC3blKPY06NL
sU0o2qFC5qXLQcIWSRKmZu2EDKN1gdMjgyNSspzQo5GuSZE8Ey/B3usv3gcwFuup87TFSGkAcUVE
LX75+8jEYOhEnql203UyoFR+TRMsDdkrAuoUHbwA75kl+fy+lA2QE3BycZt+A8EkOWXwIWTGqUy4
1iwzE5LDLvYxWZiaJN28NDQD14edWMvkMMQ/fE2oNGq+A4Mfme18lzITPp1cZd/IR6sOpDZPVBXz
s0iFPEQ4Z+hP4qc/nEg8yb/Ql44/+BpwYU9hnbASRribWNA9nnvHbEWCFWq55rl9bpBMWNfK4Nib
N8INpNVEXEQjRoNf+k78hEQWksYIh+UfEDvAAJYGRHkH452VycrcVVTCFwqbw56Wb3Z2hIkleUjE
g4nBub0tYjW3yXWHvNnf25/E7ehZX3n7w/6OD9fWnirN6HSe3LsP4925nrJEeRWv71DDkSVJVc4n
sES76v3vcXTu5bADyuxBcsLMNWiN9/eFqdsmwRD3D0EhzkoWpMK5CXKA8n8bTbL1xYKADKV3G6Aa
DDLFYAvEIeiCZI2yuBSIBlQ4BoP/jrQhHwq9g2h7c8dGdtyb/VnA93xXR28d8FS8jyUt/0Mz7phB
Fahmin1kqg9oLoaVH+SiwHIwujPe21r3P3OIR6vhTc8MIEEaMczMPMRZqGTzlyttBvesHG3vcQQ1
gLqK8gU4GAaDI+nNcwjoIF75V6LOIBXlyCWBZhVUQfhoBTb0+br4uhOz4qa5gP5IyAAbCZUDou9W
qTTntQmAjtmCAbPzMefKNdkxpDYrKDEBz6oQct3lKDOg+h/dSIK/aitvPCC4CJCagyRGVRlpyQk5
H0DBEGQg7nXz6UnuGehChBQQjzqAq/ViU9UMtRS14yJFEey5v01RafRbqJ5LUC8zq8HGNpFsFcAc
IkW/y2+iim+dwr6WmZrD3zO8q+iz3DsURvv8pvpHbeGpdsrgbnwfu2+FJYYjZHqlQKlnTkwSdwFI
3qzZW3kKbgvmJFCdOSmGBEFnM+Fww0FRywSnmVd6yFbqMoSnEar7phBmMc5zrusvspIhBcEr7Vhh
LKCKAzQy8GRYvj1eU2I+Sq+6cu3vulcMLmpHuqvWvU3hVku0wA0CbBExVK6J8uIX/lA29yeaAJMR
s4BOYLe6SrckCKCkT2MpyMybECvcFqp+9TBgyO7km0XEMksgFEDHuQxIVar3BgSOjVT3EJ9r4wsG
MmvObDhuA7gOnd8nvYXnp5/qoDQ+dtGL1xjEMKYh/AaDfBQ/Ua/z2czGGdJw2Jb+eqmtKQLWcMz1
88Mdc0DXEVllzzRF55hIn7e3cwsz61Q3vlDsFsbn+fAM09uakHTld0WeZlpazI/RrZG7jX+fLsCS
fkmpjNOV0i1KgcH+rsTrfp9W7dGtjRHRqKRgEF2NMzOiSvXCLFOHe+Tjm74nIUn2wU+Sf1Fmlpkd
p78cLXRFOREtuzS/l+QSYBKSleNAefKhsh3N6Tt6p6ejzViDO0w0//G3SYKEIKQPnGLiOqEHNd6Y
fxlIs1U3CR+C/m3ykO2/9i5VJTvYnpPv6P4tNv3ltBQBpcqCr0ogwwRtiObPq9gDmNOvelm6Pvyl
hbzr02koIoRBgM4ibjCwzJH+8JY9qbWobAPhZWrY6G5qdH0K/0eIWljY+LmuAWQzzj0CprupWpQ1
QtMJDkLuI3BgLOKVERseFBD7HCOwEDA8CSyV7ua193KPd7JHoUCqvD89b0Q1YH5SOMX/X7Sne/qB
gueJfJyBJf1um+Duo9bYZOEjzFmMH/Qz0ImYniMjSJjTSk8LywdkLG3yk6sb4es9fkyH5qYgU2FU
TI88UkTewR+E0QxGFWypnpU3WVpXDoePHSpa6PwCbQrB28ay9YpkgeSo0xqHWA2G0VOBQX1UGXEe
RBK6CRYZ2MLkqOngFO2h/21QEDukkJSc3BifhSt8jp7e4zdOx5V0np6ITkOkg7mGHfeIn/sBNws8
YZwKw23ZGHOknv65dDDlGCOVRkbcO+eHrKU1NnQBcw1m2b11gRcEHU57BLwfnBgW3wFyLiIaEOtQ
jqayBHwzGoQ66xhLMo4lBGIYsIEL9Pc8TH9gneMysfy4Khr6tj4QnzjDpqznmNeGxZ4pxXznXTLF
ZOmGM6+g/0adx9aQ+t4VJnOvN+i0Ou+jzuvj9mkFipqGBH2K6hZgF0tV8IT9lz0FihRav9C2VeWm
YRkD1NFYCQadkokvYT+KZ36F07r7sqhPMJWs9RD7gwBT22np+MbF/7UfviLGSPIW8FtWfQOA4Cgv
oCsbQz6L6JdrWQckJHRwYkZNxB+szkWAjZFROFgFWEGB2xk+KihJiQZgchQfc7VSR+pA2Fajzy7r
GhegOlrB/oVDofpBNfNiEa8Xgz6PQf82eLvzniJ0Skx375kFzuHe8vnGtml/tAz9QnG4sS/dvm5k
k3GlaoEu6j/t0DmB8GyxY8+DBAgigIEdD99IUhTN1qd/lJU1P1TPQNLft087bfvqAp79tnYAk5ef
2tAqfYf4D0woACJGBGduosWeTAFVFFqzGC2M3KVn1V7/RXVlwS8Ie/CNjCfz8CvtyBljlxq0cCDi
VvRmgqRFHnLec5jcRJyBtRE4jwqiCGwHcG1fv8SfUHfCWtUS0mYyzFYHKkFNWazXtxs1Vk5/itNa
2eTjhDpe811u5zs7gPc/Q3uwQBkK6nWFLLk+bWg1k+rBVY8cd4YF44vgn4zeKSgV3U9UDuj5nSqV
XyqOkm9h5Amdb+iqO73XLdi7U/Yod8qhmZ/J8C4jkDzxtlukty/gPinh95h/5ZkWhFycK4ol8/VM
lNQ8/2+hJak9zd1Qw6NhRi9LlHYfiYmUHcnLL8oP95+OlBAUzKapuhVRU6A+CTGFZYPOpPV8t7oU
Lgbzpuvmuinaxydm4MTXzZnFMWB4+UO+IjoA8TIA+xwKGVgS7KnxDcA4xoXI/MRVsOVBAtsXcPdQ
pbF85fsVC49GflLMPBQB6t1pvCTRtEXGf4D3WALsQCpBZIjxonDKSIbWvLJtMzf8pcZH+mbrulwl
Pv4j6syak2W2KPyLrAJE1FtRJkVxiiY3VjSJ4izi+OvPs+D96lSHxEyK0L17D2utrd/TohmxDcls
MEELVmOXiaOFq6fR37zclBfWqUE0ZX7y0ZSbxESFjl6071AMK9cR9yrajIEsUXF9tvIZ0Qfdc8A0
AWCl9JvQ6gZOLtLALDuylSuy2CulXgSzPABi0nM8cWn0bGxodAYglKmQmSl6MWAbFrINFSMBsfc2
RLQqHNYVNp6ljHcLhqp4utETj3nEdwcf+GGIv47II7J474AwYOKFR88EvogiBlEqOEWP6LPmoSXh
Dfj4Mfro1kj6EEZKl6yT8nSkf1nHll9SFoiIEboW+Luk7pfQ871bC8V8HAqypyGZaVUbF6AEcndl
xsZXFbGANn1C5tL8IJP3g/HAcM6HQwG/weYOcQqxJ90vasrCmKMOAq7k59b6uPNPIqLfwIdTGOJG
qon3y8+KO6eKA0/Jk6qptqYb5sBT/rBkZwKeZ1mJFCJ5JyltQBxUo9oyXFXIWpjm5RLzYbnwE/gT
cSh1aAUprP5vDamvLCuluNpyI5ruOpa4tcKFBT6g//isu1aIHzEzfYDAdltFOIURcghtZEHbZYZy
hXNR9XsPL+PndCVASUvZDRWKQJSwnR6oueB2UIJp+oo9iDRH+hsVsmhGnWHFkXt0kxXPnrOjc/uV
T/n9ZQcm5BGMDp9HZ/Y7ApUvRePTlJ9hpibypMW8dNyvAryqCV3k5ICby3tCXpG/0iQbAWjHE/LP
AakhwtyCHKp4AvVkcHdJpU/ppijNlEjRND5QSKSGRG/sHv9CFV5BshKLOFkuWzB7FZHTihxWcmc5
3Gn25IRr3y6WtpC4lYESC6JM0PKHMEh9F9eB0VGiQtE6QUtARAG3EUojcg8F2YAOVOtf6Ymrd5Vi
pTLEgWElqB//xQlj2QBotQVDBCYg9w5xOeEr0NPm9AgaJQmuAqh+LQ9SP6uz+I4uCuU+2ZyAlmBn
aJO1vp00oGXIsN1BGUtjX0NdtTUuwWFGP5ngRQjPl2tQo6/oNTCBH3Sv9BqtFe0iK146Uyc8Gk2D
tdz4G7qzNvpqaavNVdvopdPd0OMMXpUa2+z9I7Wlo/+alYfWV8EtAoyJBgNZJZGUyESzxGjpraF1
UdjFogJBhU5cZLGNWFbV8EePpQPlsG2jAM9j+sVyWL5yZKxQsskYUUhVji8C7INclYykenxosRRo
UtlLWcx3sbPzatrQyuvBadGKtiOPodS3UtXw/6OoF8qEXCOnIweEl+Mtzz+keb/vsYFQPyk4t2Im
laIvZQbsS+fR2HMSeA3YZEyk8h7ir4gOxq6/ZD3rG/kZxZYgcy+3pkCzUlKWldLLyUoIw0rPhMAE
8rV1rbh0gGpUIKjdKJ+p2op4C3DAZAgFDS/3KNF72BgG9M7DRVA25b+kswAvmq9KQ7PJEnhLOBw3
AAeC07yO2FA27hKEN3kU7c36RxNndMnvTd4Vv5cHI+cJl4k5VispMOpEsYjN8eL7mTR7zjSd1X8M
Qcuus9Osem4dADTZLQe9F7LB1PXzFgVKzOPwr/tT3PH4h0Kc7PfLjY8+dMtuex7H7N3Kfxruuyuy
3SLySEd+IZOglA7ubfurDVlPZGUBvuUjq7NqPCflCunqK5ZMHPbc9u2hmJBq4KQ9lHpfjRlRgx9X
kqspo4F6lXWWvdZvSptOVwS4JtyqvL0NZa5Ly1yFxvBu6z7LhGgFSgi/3scwWSGZQgK1356fEHas
ZivC9Kc7w7Re6QIqwcKUFE5OgERtAwAWixvxAKHahRvS82E8wNXzuFOaRlk/qguwafhQiqR00C+k
PrU3C5x/iEt+JSkI/k17tiRkVBrgKSJgx6WlgV6BzeFvlYQh11gQwiB3la+gpxtgrCW/i739tQv6
FUnEE6+E9oiQ0jgE/4yWEE1McBkzPRFWWMYe2zxozUIluGXvKXOIKaDUidiXIKFxLEgPpuDG6FWo
zWFFaD2SD82745SeLRtDvhNzaNv+LS4S4DEkxUkVjHBUi60AMtoAT3wAG7cQxEFQRLk1D8IOcRQS
9pxpfXZceLtm79VHyeNDTE7nS60sKj/Vh7seAxKl8f0mpjEuqI9ayEGr0BfA6LiGsZTxczrViUn/
yHKc289E4PP3OPMyaBxi4lsIV9wL9Yw7hmj9nX7vw2dBsHfImDXITpV+MXn6D+XS/vOSTyOrk98h
2EtqxCqI4uJ86DiGt0519fasrHX5gPW8OmLqNGe1xAG+TxaxFTu42PGx4ywfqberhSR2B/ZyH23B
LJLRmQHRpINPnzeZOGYHsHbYhNm+cI1+g24q4CdnFGzV8ruoEqv4SaHYQQBSbpK8q9rgOQdPSiOb
+rg2sIdbXOnTn0Xj8/Kwio52Yqjf/rU11jIrqSsP6IZl2xUJRK375kpOjjYlOUL457JS2k0fsGwU
bpQd1NUvpzmWryahnbLtr9A3ZsLOQ9H4GtRDEL51vZUttwgL0iAOrPSq4QkzTScR+M+KGV9a1fUx
x2WCOv/2ByJQtY2iSbsyO3ITuwdSSEb7OV5nrXzcXFbAPZ/bTe8JOiTcfdmnHq0Wy7krZ0NFt7RI
7PE4emBgcIxlF2VUZUj1WLNbXsqeIsjGI2IHJgjBHk03qhhYJwIjia4UukcE38SPTF4cd6xpGVgy
cSdy8+UnYjWhGZcFH6nHyP5oCsjBRT2IBoIKyBRIUB3HXKbfd4yT7Vco1Kk4VOYHYGQgLKquNap/
S7dCzaTvRDX6/Y2bxE/LHDzhLruFTvRLsesST0umgDcVEDMMnKefB7gbddJSGIPfCT680ti4xJtC
O4f3IWf1SklrwjKeXP1QTVEmZP3FauJpy3bXb/Qq3t65l37TAFZnqiFK9XpkR5I6eDGFSvK0RTEX
MmpAwK2Y8drKkw2hM+1XW8urT3oX9Y2lyWN96KX1JvGZB8Rv9/aubxU9cWj2G+uKWjy71pZ2g0Pf
cJ1IvKtyyho8pcLrpVq6bdxbUXzQnicmGoljzKjCKo1TVKWywBlIHkck3/1EijvpSHyxrGw1MV8H
0sioctLae5XGLtLE7SJd3D4NFZRzXcNnV91mdnGD0lAai+0XL3pWuOiJ4n9e0m2UWkyy76Y9Ngwg
AWn4jJ5RGtoDh54OtSFIsALCd+ptPvaZ/7i5G3IhreP0QFJ4B9cCJzUL7iCLXy1n3JyuwawBvMte
HeNutp6VzrbPL5/YMlwYIOuX4Mnes3XPUM7oq7DtvFqzO5sks5EhTJRCBVxkNc8pi7ESWFJQCZ2f
ZTIhYd5ITNwAjzdAE5lOmtIc0KadNYwhcvRzZek1yTWRNanrWLPKoDI4fItjr9tyDhf+jdbmqNki
/OBEdWKz//IHNTIM66C44VdYppqsumGi8IndXLpUOGIHseTl68mSqCaqLlvPuYGwikRzzz2Z5re3
4F+Ro1BXdYlMZLyyzPFtqM95mAZNiySG7qyaSOo/5Daoo5K6H+mzLNh+InO3JSGCIWQOqCExqRGe
UI/O4Y26Eu9D70LhgszAtS+8Ac7WpXWcKI8nGWAKGenAbPqXbV/Uw12j3ZyzaqQ/Zbl5KLf2SasQ
vVFNLqwQ5oRVR5fi3lJG5MRV3vVffyURluyHPF55ljsMe+nH233SYi2rr+9wsw+zBqHtrfgTfVVr
L9GAcLD5d+neaicoBbqw2WLaSqeX665TJ0p7+FB0dQMon7AWy8oNb43wFDzc8PTyn7PKaDtuVIIq
gUtNoi815s4yjWoZ5HoMCHIkN1SQlD2jh/KP2XuG2g+VKCpHHu5/al5OfhV2Jg8mmgNldklLj2aB
7D9Kw6E+Kpt24+LJC3zzWTZpWWpuarnLtMjDlOsqAAvoJ2J0YJGBMPgvUPoPqBt4/6WfLZqfrKtS
LXL8QFoVM4vfEpPQAHgGCQMVN8VElaASqL3rHpEcvYxuwvwVSbOuMpZfoJ3wyQQq4wVdTOmZnDF4
5bB8y2/E8idkyGXYNZrU0qV4oCfUHNI0KeYBvylMFlo1GC0TKpuJeDepE4Hl2Zm4uOrRKjdRWBON
pTqAKiYplJqKK1YkyQhuMg8wE4S6sUiqakR37VQH9fGl86bFWElWlT5Y+v309kgHSaTi0VkjK4A2
FWeia1vmJ68EBgQbnNsTB1D5CQ2QotFjKkC/BJM44aGUZy7smJepfEmpMulMlYtU1lBgCOab7Lb2
OfHQJIiEJFJUHvtwH9IPstnKrXYN5Cl5xecPxOJOc3mQEJU4l3p5rgC5gmdwmMrB1UuUL4TTO1b0
fXGlO6VToH11+w27+To9jtU+QCfH3j8ULEePODHUWVWtKf1Min/Up/XWriSu1A1Ub1TPqGdDN/yL
HRR3QFnL+0wtGuQ819k85Y3rc4Ju3tVL0p4KunX3uiqg1UBsy1yLUK0REBsZXoo91DHOWavq20cP
mqA5422prAwYiaQpZ5GSMNZZo27UlmiFWpLW876Vty0sBwnGfrjzr/RgMskZ2PVO1tWeI/Ku0kWi
jKeUH1NOhQzQuUPNoy2wdtaxxme4qDaYAv2BGOXKQjTCBv+6CMEzWJ/KW5SZHX3dkeXRkNySvirj
Q46QZJQyLXotZQFxIgpWPuUDEh5CT8Dn4A0RNfGLgra+4kwu7QV0Qi5Bdajdh9IorQ2UjhIs6Qwc
R0hlrhGXR+LvCbUDmnICFwZQVu/nVJ6dsMLplYPqA54bUUqgXZ1w5d8rcTKcJfkXtjPyJ9QQIZh1
zDoZFeVTmqAtUgBmqb+dmX2HIgdNrDjhIqGWcuHUdCmjuptSdRViSGAMyHb2fLESdE/sxKrrAK7q
Za1XWyBKnXyjZYg2SN5VuSqLpkvlO1YiTm9ZaKhNnyKxCsRC3ytHx/0RYJBQUVBkMj8HdxdbZDO7
JIR28XnJ3QnuM7VnU/6vvGuqBD9dKENEnXpWnWXBnIiAqfj6rufPKMOAZCAXDNC+mBYCOVAxKCaI
YCvlrdT0VvJKQageaUkt1VZjIohbeeu5ntxEOtYJl5X0YHAA21bZr0cArAYVxvz8ceBiVaNDeAN+
duO3SjCKYXhgdvGgzCeqbZNAi0BgC8AVn4VAppPQopVRwnTtg/siKYYSmm+lnedX/nWC2jyor8M9
eYOPy0/z0L6B7h4Zm85icO5n9Tkwif6uEewO7r4G3el6/MxeaFf4Fhq/g0Pvsoh4tD36j0pUebUu
iY0I0KJVx5gBwYkPDijxrLvo7Y1W4+Fuz+gUPEgDAG86Jk1c8WqvAQ+TSk+Uzs3ffXADJLtDabdJ
FNzopGvYt4/wFopz+QK2r8nBe2E+6I19iysnELXgxyIHnYeCze3aeczhW4EdWMUQxBpksmfPdgUR
b+cx4I5S/hS57RgLe6uC+Zl+UfTVoHOM8gmLhGqQcB8HOvZB3y9aG0JBZtwD3epSTWKH+2nTl9Wu
tBqJ8O+a5VrA/0J86QSUml4CYe0iUBJqDquex2C2iyRnKciAEhMCImX/RCVCcXVJrJaLCjARQ4tJ
gzkanebAOf0buecMuokAVjnkhpLiYEB50DC8ynBzLb5p+uaf4R1CQWQfkFceXmMsnsrbvXfOKOl8
32G11Mi97MLKF/SJaMdx6Dm4z0+wM7K0OtYTEShA2EY5LEcK3VSqtW6anJP0fbRiakNj9YAXt/24
8VKAenG8q1H53AJh3DzTv8wh4aVcJNlULSPBxRZe05Ubv11W+9W+MIxrv9aponlCkrzecdomDDzx
/PVYMCKNpgsfj67OuONWeO4qJLBDG1MG1jnrZt0NAM9YP6nhmhAV9qmn4nB0jE+9QN1980Kb2QKI
F0aLTLsOnZaQN8r3KLWsm12u6Td9q/Ubfa+fnH5VI9yRahMEATMiUBRGh0P+v4zTGtOjTpBkx11J
i+iiZDSkrBVDN+nZUTdiAdd1dwRh1oSXLSQeB3oxLbgYJkBe2CTM8z30KLFXNB49yxM3WyzqEune
6IoMIfqD+Jz5dHEFX250re6m4zAPO4cNQA2L763uDaUN6KBaJfvOtqA/ZcCkRVg9Q1DXgIxMxlrY
EaFHbrP9VG6fCO4Lsg3vpDaRv3zj4sfn9mt0bufeicxFqb9oDa3htdP4Ugr2SCqYcNx1kChoblon
dE8Dw6+QLSqPrO3gSzXcjx84m8pknNtGn6fi6d7j40pPrGMxlf+Yr9t15BwC+2sxzb2G+u3KtZSS
1w81rwJrDVxVlkIQfHK/ZBfIPHT2/eskHx68x897agRHyCHAKK8QzOvJo3u6wswwGp5ptx/dba1d
SV6ndpVInobDG+8MK7HSOkb0JPQqtve6dgqLt+/UPqrk3ayh06Rm8e4j0mHm0uiMDlRmUppFbgf0
kCqKgaMtpxPYNbd+7jQSKo4nsqGVftatIazVb7BJP5BLsNsWur3g6LGda7u9SDuO5e4ov+69eyXZ
QrC6TY2xRViKKBYGl8l6bWWjxcF9wCq2g8w3Gq2d0bZNtCPSwQOU+qZlTi9hwzv3c6iKUIphHkNy
2k32ldExXiBX8AscqEGWxK/+vNnRH63NsIaj/p4brG+qBt37I6gDcQMnRyD5rrgELJURMEm2tYaH
3buMK/07DPOf/OY5Pzf2vDWg5DWUN/sHM8aKPAc5SzUPYL6RkOnkp7b9eZ7hLUztZD2tjqp9rQ+S
v088BCFpgK28MSi9mydHpYejMhrhEsqFIwFDxp780cVVKXU0OiDJw3rHFJ9nRmIMth+P+Wu++T71
KjVKc1cvxV6zkCnwH6aX6eHrMc3Gl6ER10h51nq04kQheTPfzLPxaXge6/N2tV1ln8539rP5rMwf
3zfGYYR+5T650o7zGQpmeoms6fWruXz9PphN0/AwrM52X+/l6ffwu/vNl/ly/Wt/HpfHWWGjzkHW
3QlZZ7QqfZWaobBg5+22+MMptrEGKuwANqwJtcP2LOhOp3YjeMaXQdVuXQaX8WNHP6xB89ZeA6GO
7a6Oe+wEGk+/EQi9/sJ+/GdPZIIz3NKsc4UmWYXiKN6fhfDEm9Z6EAOgk1+S4+gyWaxAn+X71pUE
Hu3A8KtoiGkNdG4yxamfUearrltZUOsfu0fIXqL2poUnT/ExMrtoXgHcla6LjSSLNiYD3K8zb6I7
cf+uIChRQ/ek/+jdwm2whc1+Dbf9TR8fAtxQOsk+8g8JKOz7+/6td+yjwtA5fNreA2dOu4wVZkwo
h8+sGmxyGj+xhKP6yE60Ve44RZl0ycFklG3XnLCG3U7Dd7QpGJ/nj/OHXmg32YzSZMuxGJjRO3pm
TJKHl//lf6KhyXsnYyobH7xnNDYqGsQSNlC0ZCkDaVRe9A3r+RrDfCYtlRiJtuj90mGmS5I1Y57n
h2JTUr1DbYBV2Lz4SsiR3iJ8kgcgeXekPv+cSF2j9PmCFvStn3Yv0Ss+D25T+A7jzWCRNBInafYd
fHU7KW5AcGeXFtlR6a31pDlsDheDLS0rt9BbN4xKvOkfelWgj4pP5CNoyDvYOq01nrjlZ1Zc37e2
jXn9720Gryrby/TUBs4Fd0r9QulNiNaYFp0qJ1yImRJ9bIPx1kuH5uw6vREFnsfSiK3RNmr8Wrta
Pzptc/menX7vs2Zxh+yESEGFYhV4zUDS4mdkwQVzV3nYJvklDOsFnvmBewwzFqqr0ngniLr4EFnr
eHGbpo+38lr72KE3rsco95FosVuPiuug19HdeQ1yclRY8fTs8eIUiAIIeyGyAqN7w1snSdc+fz0o
le6S+y+7JL+tkGnD3u1aKbDz9sN0s0bHvnazh5sukc5vuM4uqpgtg9i/HlSqnQVJBMohNfeI8k2Q
Wd4Fpqcd2Is23300cBtuFHoXLsk98xjkzfaJut8XcipzY34Jj6CQoPX5+a7Fib8pIEZrdCaiOypw
/mFw2nrmBa0LmIvgOQeLpXPpHKN9dIxqJ9eyEE1um98ZIAi8fwgiVnCM2MYbNf9IID87Tnn/dt6v
UYm7uu9HYHXtvMUbXFDWmNy69qt9Mlo3OxznhECuUW0tJlsCnq37tlj4ZrfWP9nJpebKY0/WJ6/5
XR1WN25Wbx9RiWpW3OPg4tdmZpBt6AQMo6Darc6qs2fm16+gooVEkoQtSbZjIhCTEnnAMT7sj+fk
OrqNDoeWZjZN3cbHsTlLv96zyxSpJvaT6bbRIiRnRdE+zGvOSHbp2WknliHXwouY/Kkai4MY+Nx4
gkiz1y5C8QPuXYfVURvV+mSEfXAaWas+Pc2vXiVuDLQUFoNTeCnMahWYBg4tbm19mBducumDyV4S
ZH7XfQOAruFZ2C1kXiqYroqmm43Ixgbau1jUkEJFn7dTqPNvhnwvEcxKlwPXrbEqYzLFt1CIwKYy
+SudbGZ/3my2IQWkJDKa2Kp99wLwRBZ6TdIlOrG5JYtN27DdfHHq3k6N4EG+asOqExBEviRP8HGP
cIndLEhdA+TF9u8YgCX3rp6NqZytNq0VCOYduI17dPPQXoKLnncaAwXegrgT9Tf9Mx2RQF5GegPU
fmiItIDSqjcDPxh+rKfrdQkVnW9GyAqdSKzgobRrkT24EY2T3uZVAH023US+vx/CSe1KjXcdrlm3
MrpV3yQwhD09miFNgEjOnO3cjBRSKFRRbuLxT5aACzbf4ll0dol2vk1Q8R0+5/3bmAl+/2V35f/b
h4lYfUJssz8J7UE4plrqiWItJqlzKtRI866yGewU3aywIxIZk8Mt62cxnh0w1KBwyvyRGgErZNYz
iyutjAM1+GQTsIs+CGRqvrUSefsQSuCIS/dteJIJQhyA3bZkkz8WwNmapFlbmrSykMoandknofuH
aW/7aqU9Y6BRjRuw/hXDlO9A5Y0nZ7yeWp+NyXtUje/EXvkLcqOqGCbiAQRjbN0fm4/tx5vfpeGp
9yamEqf8gPCDCaZIkgfmn7ZahQ6PXhWiOnXMImYW4lbKD9K4QJcbLRnbw7vwFrzfKpmNfT/7zr51
ZYQtN9omBzx177+rIuXWC8fmQxHe3T3Q5vMG37L0VDRNKv4m0F0T5fYRvkI0NLpSiahOjcl9KImm
d3wgbBFmndd3+9wyVEoEuVSWj4TJYMfqFlhu8YlBgP7wnD3xyGEPaFSXOwQ+4QtwSIcbFJdIKQV4
qNTNc/6do8JahVIs53m9uOPVCLLFKVQG5RCakYJcpaH0lspMnhU6k7vcVYoxRXRtDq+e4tRy19TO
+WAox3eDFoBgTOFeNDuo9bGahRnVOWWQILGLwFHphihygwiH4h8RsrpXkOm6hJimK89choHlnlwG
e0VAR+C2mMktk3qGdDCyaNFtUkCosLk0gj0u3uPn8XOmhy/fOsE5Ko/bwIw13nEWWeRBu04XZ3Fw
HB6H+6FmdBnBsx792wqRiZ5ojYdeJTbRtVCEXvd7uMpxJSZ3hjrrasfMMosLdumdQklmXHtXMmkf
29H9Yz/aj66T20TiHvd+w6uSiZFQ0cl7/5J5QTUJ+bCMlON2dJrsR8fRKUFPg7svbxaJts4FjYmT
p33N6max0T3H6eCI3ME2lsBaDSb+AokoJE8YN+Sc6vCFTcT6ay5YrC417G4dLTVRzXOGkj8Z5EmS
P94rgJBdCc++UQS9YqTvozJVIKnrg+vhzdyZV5pxz652kgP5nZxUgU3+AK2fxJm8+07vkSwCdAvS
Xh49mQ3GeN1xtqRnTkWKZoGHJ9lj8GuDpygymzFIs2Qz3ozx8H5VCpaBV67zTiVR63T7dilXUW7B
n1FGxIyuPW022m6k3qQVpJV5IpmFb79evX/tYB+5O8vdR/e4yiToHiNYoajFNbpZdCMzRn6sV4+4
znh8Vz6vk92EnM9oh+2qRA1vHzQ8u/fWtBheBqdBigEdGN1tpEtudDfR7ghvm0tF0EiQSC5ghr+A
QozHKp5k/UqU9V+9Izf7Mnl/XCZsiIe8U/tLP/XcjlJs/K8U2kpWyQNCCWJc0ierU5CWggH3NR1o
GLPtlzGzZvkU6TCII6Vug/ReTHYgRerlPN3hVl6m79lztvhUBJUtz0sllkXrsgiJn8iqyKM+z5od
vOFRdUuaPluS001/z8vqSBD5cnGXGalm/CISvNAg4Tv/y/6MlbG6/236cpavPZlJTUu7J2EZZT+I
lhHnsII3GdsjLG9yI9Hdv39JMYXk5DUx2GSYxprvd/+E6pykPIxgE20iJmv3xlEPqwDembnM5xhf
sfxo0C6snjT6zaSecHB9BpUkHTBVufqZT8KmlUWgB5jR2+6a06p/1JBA02opV8yhfWaWi72yRraE
9KU2Ku3m2hCf+DVKAZY6J9qlGqu6XxlKP+PeyXczJ+3ZP6fbMG36+3eHUO+MHmVkGpSktj/1+Yk9
tTo87IP6ykR54+bW9+716FOVTrGMZututI8P781dQsZzHTXCFJxDg0pJAcYsChnqQaHyEGFC8IKI
eVm7Kq5VZ6rmX3xp2x8LcECVBhg3/4yy7AEgv92xiuM+sYpHZ34qaL9Ebgm5AlHeNqxchXxK+Mlv
MrDgOh7Ja1DbUWgnui23JkokVDaSO94B0DK+0Gwp9SkCrESYx2FxxncXUR6KKfArfiuQLohtqBAR
3nTAovCRtrDk3V+4F+z+VhZgEN9knF+t6ss10fZiFlES+DtsqPZT6odcaGMbvprUPOm9NGmMmWwA
g88IB4DrWgzmKWlWiBU17/CxGNbHx9Nn49W5gmi9tnfvFrFFk8tNNfEM6uLh2pA5zIHh2zHl0HgH
ktJZdO5kuW5/5rbnDNWEdU99Dxg341EM/vrLAE2tYz/PyJU1qOkL1SqQkrq15tAB3+18UlIUz2ED
2MB+olr85fta8wzCnHx037T3k/VoP6G9xKgRiXSxoMNOWdVXXf/cW8TS5t330OYFKEjXoX/Vxj1n
VQIEFr4TCcJQoyrd9Gp4Q0cyYAqeU/C+TJ2k4tpyzbC4qg5oWCEZBbbf0wpPVk6x07Mnm9nts/xR
3j73jj17aA4eIDqH4EoHjXjBUJXzRAALjuzuPdhaOzWwTAJaiYAh3BRwinvr+nGgO5ow4TUCErNd
ox3V7l8Thie9rO6DxYd6NFAGrXlLKTNL90CFSEgAWB6lNEh7IPV2mBt44+yaK/RwqROg5g0rWZ4I
vBE+K8VEjiSNjQf55zTWmywT0IIZ3z3ViDdh5r1g64DD4nbnbfBj3p2LuaMLR/1WADhf7rF3i3YZ
MN89VeZFfOyt+2pEozeliri6y/yxMptpq858hax6cG8ArGguQbQ5P32LldFsQdoGRiFgHdRP7niD
grRgI1XvCnAEjNOH6CgqSBf0GJWVi5KEHCtEJUhbqDimrPaRWEP6F8+RnKQy6U+ek7I14TAUljdg
C+FoVeI+FnPixb25/F3+NEOOKUBcyxfIRD1zq9TL70Cvy9vExORG7SeCJByExQBUoQRzE/pBvV3p
beErNQAY27HF6mmOVdA+hleyruSrKBX+AWNqrh4fdJH5ON7dd+9wBDdynmi8Po7JPawzEeveHZxK
TuOvLLyDoLHoU6FF9AR3oFG2+kE02mGWWyBfNLZUz8tqumZbTltpwfPAUBc0HUEUM64whXgYvqql
lxAPSWWLgLSIhLeptg+QlY64hyInaTzAE98H7xBignukZq4cmgqEGmRzJYDLNFIlVRktIeupjgSq
K9S5Awqx2NpwIlX8md1WJBcAasQa++6bmgl8fPKu/J/KInbIzUORCcPZUUH5ScBGIClT2llPnc/G
5325+Dz8PpdvxuVXItbKeAmkr1xVAToBwH5C2+bcsg/6qIfOqJY4/SqH0PE14PJCi5YJ+8wT16gc
6A8Ud/ruHWkhCPjzFWkyL+Lnakd5BEzH3ZNx0r3XhX25uuCEUoCKMW2uMXzAXsqpKKgVKS/ul9hO
mTWNEvsh9McDMMsLxNA+qUhnQQ93YM22iVAmBVi0OVC3JwHOwE1hJIDDD50hMMqBNRTXLWd1guvY
u8a+Xbu0na+sbfmLrxJmYmHrMk5DcmaqOuTYWsT8P7SoqwCF+Oa/9Skk60nAH4GYBMizYE03vf2q
HjzINZfjFSvBRyKEoEGrrlx5wv/Nv6TXX4Bu1rPHukV1pRrytQl4c+Ov2yLjyl1CGxvZo3VCPOoa
5LcKxi+VmyMCYtJ/vSLviuBwITYM6wDBUjnYty43buT0xVqQGUr/KkENQeXggF+NDKtfihxbo3rP
6L8H78H6o/H1XqXf1bnDZrDurruLCJOzgEj+7FXmm5/NT2Vl/R3v/1rWvV4tPpqDJh22B43h6aMK
/mZcH4BizG9uCuiGG7z4anxl82yup36vTvX2e3XsHYB/sfL2QGayHv3GgZ4NEa6KG2w5Nao7h5lD
bIC83DPZbV1jVJucuhrVUGgs8RwBKMe1ZNGnxUu84Lv6pDppTM9z56sCNgKdY3ZypOhBtddaJ1py
1xKNw+z5uSuOS3AJeKENuyitLQoM3Ll3urh37BxI+XVwnqyJ+cjRLqI7KuBm+9WX8WtgmYVEUgd1
QdweHewSsJx9r9K9Rjf6MQGuEvBS9lF2WTB9LYwzM+zS0d6ZYdLOaEhrI5Nh1C5WGZemqclXgYks
nsiOZH2EBoYFVRSSBbakHQAYUh1r7He5HYlLo0IyfDbKDAdY/M/Uy67u4uTlyztliF2RotAepSFE
ZY3Cq5WgSUjGH7YM5qhA3gmG+OhYvsNaeK4WX9swbRTgWpP58RwYTKaKByS8fVjuliLBbP0mvr8O
UWEkCiisnBlm21Z5w2qhAZmje5jtZvXJM3kMT9iLEy+RQ/VSdxtVCjdcPYTMY2NYQ7E3/dix2Ojt
x7VuFHNCOyN7/iJe94/gFHWFhFbMQpEn66y7B2i5Q1QLarSMLa4SVvkcNgc1AFu0DGMNy7bbXFck
EpgdYdpP+8XkdfytVdgjWSX1IUPcmz1Lq1yuVQUFP3NaaPjF4AcUwaLmrehzPd5ON9PKxB7pOjCV
KDX3rdiOHU4ZoBjjTGvInA1I6X5tRer0JckIjWO44xTU50i/rSI7L6ilgJ2NwmRdC7aS2HOVABfi
Cx+xe25n3uL7RDnV4RWqA4dFI9SXwGfnkK7hdLQ0e4fgQIqiPsMLLwpo0FPIJjPRHB9w87c4quLJ
lhhKdc8UVE6ssnf33q30NVuUa73jwMmdR2AWyDY4hmCBGdhdUb3fJnfalDWiY3IanZNq7wJJ8b+5
SbKG9A2wNuwhwETu0C5Yd+/0caSMNqHH6LQyO32ZhHz35e7X+Uyn62ltpJog+xjpRHJgCAEISFXG
ANZP3RW+iEpT0qTnaVODdEwRKFKc105aFPCJ7ndT6qwCDufdJrMaEsmsWeCRBD1AhQAuBB8sT4E2
hVvUzgNpSNBHFZbxqvtPGshQTQAIKYyoOEd6XOVnWxhjz8SC1Bz9nDqQHMXK0W0Rv1IshBIauQUE
qyHfTTD+07fxVxnIWVJ7cAGu9+AYhTCX3YOEI2KEHlpISTJB90xTnCh1/mwOdv3KIEepfaV7JlUP
ebYyByb8ZwdU4x5u346hspgGHmnjB4043j1QCA1hJo5Btka9xwrl4AJYIcL+LItXOdZBd10iIMql
IrQAIVV51oJbI+yeAP0k+gUe5BPNC7snmkei6IUNEp4dIWBSsc8AzDZlq3o/jReT6sgcmf1Xgrcf
4O0zlGaTiLIGsBDuJ6lxEjQBN8/fEtuq4QTmDDkS8bE1D/V0eN19I2EC9F7kU0FrkW3WeBfJPeWt
lO6vR0rZ7+xe5eo1SGr1rr2DmSATT27kgVKscmKPed7ZItn6oFTQROBPWa/V72QEPQaOqRgoj2+x
ycUWL1njZo/ODZPd6DzB9fvQcRodRmXzWNWFd8H95xla3yb3o9rbdY34ER8hFwNl5JrqbgggV0Bb
4s1H5UuDIsuL9K4zBjQzv83t8Xt47DYwx2IpKszW8SSpJPImsmrM1zJ+PquRYFQa8qzr/Fg/lW/r
x/lZT+ujnMpbPiO3NaM4zv1Nwc7d8ROrw0tbZcNmrOP+R733qU/534xr2KvF9fhEThDh/OgS1riy
6xBk4Z1k/sMTfIfkf1cVe61QhWiH+RUX9LXK/nKyK9lf+R42H+/haW5NfFS2P7dLCrHsMZTE6v3L
nbwNS5thsXjVJ0KzisZO7Qu7+WXhrilJPVp8hgpnjRj9d2LHDzzHJvs87T+JKt6rxpcxfA3vWKiB
/WV/5at8dfq7vFp2jXpYq9ZsnS1a0rFSepskxzrtRqf+Prn07wCrjVZ9oVY90yqFLgee8DaZo1yO
VOGtWwH/ANdTQ0K39shMdAqHLpuRxhO8J3s6BMzIiU+vVgPbrlg7A4Jyc5u9Ss9AKippTnTq9ck7
eY0ew/f4mRhI06O0GSLnj5puExUWuWc36KSb+Epesz7ZzaqT9xj3Us7xmfiy+LzJQPU6iH+yO4Iz
TszPze/m971tW/SWmFUmxwrNH1obMlkmsOot6FAaor78Ji55juLJtnUHTALbpfhYvFvWiwTrxn9/
XgKlUjWe1ZaBGdOh3VhjD1Q5fg9MnGPxAOShKMIX0eCN+1fQNoipGeKOdj/+RLJ8AC7adhpdYY9I
a/1uIsRZhxJpNbqkutgs0wHQmhQFmSWfpERTCXUlkLSGHCu9S1FinRGz4P2zWXduZ9cE6kM6vP9T
r1K1FkfrWe+hJOy82vmjtX24vB+bsq/ZXS/zW6tygxF1Isg+Er81gICXse0VDgxqgPElJuW1RUtp
8ZnP8lnj8zSVQhFthqk6IqkOU0AEJPEKRLhSRCKSsNqhl08ljoGcNEXxjrQzyVGrs0edtF698Cft
PjOGw+5Dy+UgtYJvI/CSQQxMdIPjkXnymC7oKkMEDgzaAJABJK1okd8Tm6SCxIIYq1Okab5Ra8G5
L+SS5drDQv5EqxavVx6GiPQKTtVx+tB/qktoaBByQJSDUiUHSC7QKVJ4aqJ6UewP7N84jbijg68f
tTF2RuQor10+vUkXBZqNhyU596SGF6c8LkLNA7Qx0f8v8GClSPG1K1q0gr9LkM40m3jMvyokFG+a
Hy9cZw07We67AFripims12DuAf+6RSf+r/j7aljppSTTu+JTaxq+hlUWg+KE9fd7jmjEaJuc+jTd
pm+VUNwoUmFar/EtPkTEVj60tPD/PaHvRXwtuKVoF7p5unVNOK/KU8hDPHRu3HQVDuUziwwArwtl
MmgVUhd4wZaQ9yelCsWoZcRZY35eZiJclz5r7pWuXSOuDcocT86OXceT0u6+JrofHX/SLpYnqlqQ
X7YTh2gTT5aIQUoMpayB1Lq2aIOIgPY/ns6rS1W1W8K/yDFMCN4CJsw53DhaezWoBBMq/PrzFO7v
bFr3Wr2M8IY5a1bVlHTExDJDzdrkr2J5p27UbbYv3cZKUKnZbqAM+N6AfHbPhbE5KPlUkAAu54Ix
aTkCnAMzU6ys0LMxNGDd086sG2iFqCLG/N5E0ysDreXjrEOumbF08BjSH8GL+pQfwhAFk8+BlD9S
FeFrwej5cIK1M55ocixcTUoki0eyTPDNEN4BTRrIZObmvDG1prQ4GiUjpU4FdYoOBtV/2Fgw8R5U
Vb51/X2vsWVDgJOP4R/hBUYOvHnlKEyUpY2XNMfKKvfT0lirkaRQ4JgTtVLXoDcRNphEmIqnWan4
MIS3fAXJT/XFWBlYFaO+RdziNbvPQqEp9FDrmPJ2CQ/V6l6h621asZOpujarI3MhFWYf1/+LyiP8
YHxF3yDjlDK1i0VFib5Osc+CN6QouUJ1OmhDFAZIk3HVeg1tXHjzN0IVGEMnP4fQFtgHkFsyX8ki
YBWh+ngGECwMmpFJ8/ONt2ogCPRVjGxU3LDICeWJBbA+coGtCQqKV2hjvArYWsDaM8jqM9kJSW2s
R0JBbh0WqL93MB9b+MMIOqm1GWZkqI/O4XDCbnA2IQL6TzOB6wkei6DleFfN8M1AyohSH2sjmRtN
4EpjbkT8zK9whthu1x3MLCY5oZzM046ScK+xlRoAVPEn0RL+4+RHfGX6dHKRFzz91EKA0+KFOfhG
wl9poCcjRKwu1CgDRGatbOQLolFkL0wME+8Ansa5AUmTqfUOceZBn5DvQ2QtZRMWiuMDvbkBSScv
lybFVRRQmw2KdsmbLGAETeSHt/+RTb0OTXMF7t9wXUG54EnmIe6h+OzwoSka4LQTtJ/9GbYwcm9q
jiRIBylFBPDPmnzgjpWQgFqULaytru5pqdRFJUhREC9LOhSDFuuAY65Lr0PwHFE48Pj22UdVvrww
kvg//iRivRmjyOERCsKZL3wQCzIfsRMsNX5J/REpuJgEYkOovC4pesDzIwhbZxTphObFb3Xq9Vuq
N0u/QU8uvTcDpPt9koQRGo6i1UROnS2d3I84rXjrs8SutDO/aYTCTlNneODLjm5cN9RJ+rtu3/u8
e9mpfySsIYZXjiln0jlpMPIQVDj6LrxbUT6S20LxdzyMNBD00AQjqMN/35DvxZOK0cEDpooa1WVE
vQ/1vdKl/g9uXxhKihXCUC7GpkY+J5aRLH9RhqCGIlIha3zBkVYqlAb0AIkq6EIw+1YiqdHS4Ek8
kcw9vRwDlWHsfHKb6l/tB57KM8QvDtEElNp4RORO3HH2uD+zr2BpS7X0/enDEG6ITATJMkVnqoZk
zR0Mn/DHOqZPZ1+CsRuEvxQYEQmWXEqvERL35bnVIKcp0f/h3K0S8Kb2g9hy9Ubo8IQe8yy1rqr0
/lZa1cGy7GKgrbq6CpghtcIlsRKVTBzq+1WIU8CicEVvXij3OEypabMV2EuAXHwUaIHZmnTq95Y1
530qZKeUBmkVgAqFB8D+QC4EHxfnTP5brymY4Q4tSRyrLMTF/mEsGTC75okWOhL8EmZEXuIl05T6
5d7N1xqpXOHOZWigl4XqwVy5UP1RJiL9E69oMfRI+TTtdZnUtPLVp6ZS6GJeFFFYYgoVDwtrS+0y
yFex5hQZ9UTtuuZC66+iJ6UcCp1tcqVPCxTO9Sx9tQKaqUSD7Df7RQkswhDNPkQPETlERB/RZoou
B2r0ZIRQZNTaRTaLa1z1ID4yZlAB0hhSKkHGkypEfj9wXuirBfHT7rUdT4KtaG6KiAXWBL85WtiU
OmnXx0MDzzJp/hR4fPPIwMnR+xVZM6lLcWgoX6ZRq7Z+ntp1QO0RdLFr1Iuh69FMY33bmd17JCS8
d3W/iIIWKZlvyOxE98GAutKAnR28wqVuVOMPCC9BHIqlnaVQukgdijgU0egmXEuLHV0320l3c70R
wL8J12gtBhfed7+uKfJPn//h/kJnLeA8lWMYkp7EsBRmWjKID5bGBGcEOZYTT5L+2L+Mtx8UIvpv
iV3+HDsbxl+1iyOoSySpXKF4MB0HpSnQU8/DPQ3epLtdGYSMNZtG3FOcFFmCeM1Cdsv7r5RFhZ0A
rkht23QtIuyz80tf819eaD+qo4YsuqPpi8i9KsNQm24X6jq/wetuuprLoxJlhb4dhjxFTzmTFmLT
Jv0J1PiAfhd4PczVNODv12rxjYhiXN03UDtURwJ5BPNol3h7RclKOZBkzkJwqM4BFiP/9YQoVVBp
IpfyJKFX4Ol3FRc2+Lskt18jnhMoGuKCicpIdHAOCUHuc2kk06WQFklBhbkI1cpZetFaasXuS5pX
WgdzCktjAoAIwC2kbE6DKC8dav0VGKNFdd9rMhSZbwEbktjJWM0yD19QnmhoS21P3vpS4bCzaSpi
mhS4TWYsOxZKKG5S9n8PzYNHIaJVAb90TMA8/NdM2PhtVCZhRU3PkP8WZgSmCUeTM1DW+SrMvxCb
HHikDKdiO1b5B/ic9Y0Ha1tOQFz1J7w1uFcFQnrfBw8iwpavDHU7DEBou6iqkBS4zAePTIhZUeZt
pDjR8f0Q8gLPi6ugM7/vkL7GC1TQuhZYGajy+aBKpwjL6H61Wig3+lrb8GzG0Y5T2GeDK54MMAi0
92rj6+/0G0y08fOI5ccC/sRtFKlLrS64lPAYfLSVc5R43hMvQ13u/+WihwoRtMmbyXcZQjXVZjS9
sTY0MB6QegJH4NZCEGZtzcQjHhhxQT7dZ+4W9DiYjjyDeEROgCwgrUiNXbWDL+hkm9i/+DVN0/5U
s1S1pC9uKbW6wSiWF5uui5DMu6srE2++GIYckzSyq//ZqKDpFtsgIP9Rlhmt4NwOrSnUhCl4pBIj
oaQIxDd6H/jSvOaF/EK//UqiBabqwuhifchO3miV5aeh6aBlSKConFyU9HyNKSoaVpw5iNCkG0Y7
meV0PdeSCweZ5EfD79pGjYJjiIJCYdox3tkPGytQ4rtrb2d1CAbHO7qW/n8kwgO/upGDjNR5MJdc
VRm9j95XqR5OCKT6UqR/F8u0MD1khrPI0QaH5WNVnqm3UamfdFd0TJmzREyxzmXF+y7M37gxxNKX
L4ZhBxYiEsVXi/1C+weDzXmOzX7EhnliwCntFGILOQZONVGwTCz1VzlOFZRqHnAlFNb8LwiPjiBQ
TcuvwFSM/A98C1JEgyp6ZdOsOjEGjSQ8wWnEdaYZE6UZOsLqCgmW1jXScqUzr6uAOeKOYImtmsxm
odhPACyh6ogAFZ0vmPtEi4Duv7Bys4XugvAWvJ2GxWr5A9OdFSTs+4PgDP9KbfWay8+0NhThcVvZ
ibMjBgE0c3pZYa98PM6wfurIj51uBl+53MsrbHsVamLlLsyZNYwLpCmlkheKfhR1XcoNt5EPTePO
kvOClQisiYMB3IpRYPyB29ZbJVogtqLZi9yQov/A775X10XVeQ1eg+D3PAknAniYk8fn4Pni4n9c
XEjLzmX0HYcA9IzG0yhZ6fLpI2gt0BauZ30ACcZqGq8JrVWE7fWwI8t4d1iqSWUV/xcRZ7EEc+WQ
jbCsKmaHMVjE2v/V+nGW0ppMcwruFW9bvfpEjuklVmcc148YUlu4TR6Pp8GxMsVzz8SYcI1L8PzV
mXvLARnlrAh1F6wpYwzrcYFaG60J8mHObOtHTZHQBXNe1b+COoeCrAkRMHZbsnHnMaPWiK3u72+E
Vf8Ej0LoUHz4I61aiVVLwxo1+ahlVVYNv1VBuwGERLTLKMraaUHffrtmRzQzsYVlF1zqPOGSozcj
lFJUnTvN6Q25sohqTyjoxvThiv8KlLypHy+DeNU4D3K6+mx4qzi0K0Y/j1p4r9ShQdKH8+d57UDP
zdDr/jXGcWbDy0zQKw5v9IXr3t+DoL7Bjj+pje6hG/w1Bq+GK8byg24EYgKKLiGNKvLco3hgdX6r
xgUn7rUNfiliPsGoBijs5o0xFFlXFHtRdxtuPuX936dBPj1BHXt5ek11sGouRcqQ9hVWtFcHJH95
+65egQbyR22wev3Jy0McdHFytjIEwl+9K70BOvXfk/NAg9wVpQOP8W65d5zQqoBuHfjnB2BMxFI/
70FleHm34f/Cy6M9NpyGmRnazVXFRyHyxu92Uoqdqml/krYJRAqjbxAfz37r0XDPYMh3+2K6r4pL
j87HtfMw28Cq/l+J8xMRVSV3bEbYNOtIGWj05pnzCEiblocoNSDhXOz6NNx7UcXz/+Kj/8fawr/z
6zifhFc2hHAQEg+wiYgqIahFxevGFBT2S+L4wmaGHdDSo+KGmOHf3Jie2Oz/2zqVcs9MhnFl3jy1
qmXnXHGbGIZ9NnzoZvfzaSdvym+fTdapPDu14w1exSrKuyJvUBOnFMxGP97vZEUPTuiuZFkoJejF
Xul3K21F3w1QS96ZTYnWOr84AK5Wq7ezwtiu//cnNRz7OJTKKunanT+Dud5Ht3aVslDPYpNbJS6N
luuO4W8agYs7wZ0vG7jv1MsGN6hXo3L7MpFo942sQaM9GEni8JU3mFhoyxdUvds04bav1lYG9aRe
JyIvdHTSaSA343dMXWmG8a7gHmtLEp9ZTxGZYjJSJ4YU0z8bF6vky64hePknX4MiRYL2CrXnCnCw
x3dceVKI6FDD+6uvLiztETl39KqRs1/sF7JrUNCHfIrSaqOHFkgmEFjM4UylfKxYm0AD+EdWJbI1
BvKkWeRmJRazvUtcAp4B+uXVe6UhvOPZxzOmafsz/XiaLaYjrvlR3+drqSD2/f2v1nm41hyT/4KE
LnnaiZ6HtY4S5E7GOkNJj3yUuh5hLY36VAAuKnwf6dAl1oPxihRBFN9i+p2992t+gax9GViogSDk
jCuGTWpLt7DP7E2c0Y86Btw1665lpVxxzaFBlJPyUnm9TXsuVpDmT2PygHfrNAYJIfock4p5DMo/
nkywQNWVCdHSIH0Ax8JfY3L8d2QtHgzqbaSquAKzZCAM4Kpi2o7bOtBbbzaesWLzeAFiYF9IWA80
uGDl+W6H3155nRdXpcO5nU1YhXgnhoHaoeEe+zMiX//7y+wuyTu6MOoDT9JWNcwiKZf9O64AE9xR
sHJHJCvrKfYExtJXqSAbEIaVjKikQCj38MhyAPO0P0hsCxGWJJcGtMMAtLFuB0c60bb3kPdhx2wi
imWuAX6jSlo4qQCewQB+L/PeZRZMqMRZJBqR7+y3CWuRV7dat3fLOveTj13FSnkVoar6jbf5IMWQ
8DIwSfq57h4ku70BLo5omroDnP7GsuE0Tfs9vMzA48d8jgQRcNMt/1Z7r8gmj39dW2W4GeSIT1TS
dsRpHt67pP5GZB9LZFlIAWC1/ZzjrjniPNa3BnbzZ+dJhl9piyTAE8vn1vvcfz4c3CiqLxR0S+TL
z6vX3Dsx9C3sak/ta5mev/Y/3Ddt2p3g2ot0315jlE/zH63dzDfhubSOMIZ1CH7zxs0+dYk9DJiI
q+u+847d62/1YVsXNHNxu5F19pypDlhdUHUtJFqtO/SR6fvjPIaf/Pc09Xe19f3pBLgCMI3u53aW
dcy9Uyfz7wNpRMmgPqnRSQT/KsN5allu8b2DcNhEKrC8ghhdqYR81kY3rbWjbkU2V3YJYj+axZfb
XFTmOU5R1dS9objBEgYS+wc8u9mOx2Z3z3lG23LpANdwf6UjFnJC2JjQzMf4TyV4jmBCwyly99bg
Sn3nYpu0ks68BzHCzXRKByggdL5uPfdtBo/ppOQY3TLvABiFfoJZCvmGvAYfqtHHC9dV6sns4hEU
6fqx2rbswHJryJBIncrtyk8ZeV17f7LLi0orm59qNqBbrdLL5ml1Ej7sOOomv5dt8nsFpceRki31
bPMHfmiX8XLSXnXwv+OxiGcG+fPiOquySs/y1WUSj06T8ISiLZhFaIAvC4mnTHYbEeaJWRIq3rhV
cMPB+adxrG4aR5QbGUgKXGr2l9QhAOIngytTmUIKtwqEjhUnO6YbI3TfR5aeqW4N6p6r2vRcFPnL
x+qxfqx5UiIaXglQsFAe4K2tvhm60eqa6f1tdGwhpUp77DRIoOsn2p4+es9R0H/h1NR/95rs/oRJ
LTUB0XFDhfBC+f+V01yos17GIaFm6j4TqIEh+Te2Xeepjss4Gr+WyTyZF/dI6yC+IHSg8TRaVC5Y
YPuxfvYgsMv9zJpFZKlrSs3GFmXp4/A48C/p3k0PtW02U626savB4RL/C+EtFcyviqVKb/SsTwGY
uO9ONlB4I9HgVpG+XEESzrV0MdoQtFYp2hKBB9iQjUeYsVBmwR234WX6JLeYa65YEFYbW2bpcy0X
WUhCI2sgwxDmNw4K5bddLX4a2/uhhn7qYI5qpi3pNERXRCU66GWzE0tFhCYdarrDOiKeS20PVK/C
sGz1iZOmwVg5F9B6+2tdixkJ4hO5fUirJkKRuLbSXlYQV+XQJax5aciKSyfgrE0YSkAotnTcL/fu
vs23hFt3L1g5gbD0IivFgko2MyD+pFqkVDpYzUinGlB/ZSmi8EBN5K6MUVDZB0yZaxdGD49qSQ2j
XZgUbS7aNvZMqDIErsqBSs+W7ciJ88w+it+na0yN6X5OGA6Vdb6f+4v9/IxEVioi6QpxacHDq9Mc
yjvRHF4GkmKXfvBiGebTMpYAjTmS5quF5RK0kXvk5rABMSpk2tx6ch/4qiLLA1Q1CJVwGOjECJjr
iNdqjFZ2W4wN5FGCCrqj/0vwRuNlhLOf1mXxdqXDLQO8G0i7cCbhuC4fh+Af5tuVbbQW87O2EPXK
P/iH1/Z0wLQCBme+jQ63gzWjg+mclrkTjT4dpd63zy7inH5yQJUD+8LsfaU6zZ4Mud/ruBNYLUa9
xTDAsrDDq1CoLqknZ0dNiu/YLIReBg8GzY+/wXsI/V3WO/eDfrKt/JwRqvo0s8aXBQmXjqTdwJfh
OQyZc9G8vL4us3Vp+z6E/84ctwMUh/VjrV7e348b44e69OfxMl6WJtdlSM/maTDNDk2ekx7MrcW1
RlBOn3vMVoCLYU4ai2x2WsOp5KeetMya6685GzBZ6zBPahOxEG/rYFk9jY3JeZjjJVIwY9XFU9/p
5DbPNkokpQ/mxJ+fxpfxeTovd+v9hDh4WbSKbodSn7Of9zP6YKHWC3flw3l3/1c+JLfWWZ+xi5Ou
OAz3YbVfxZAi9J6deyf0UPZBB1GP2680utpmsUVpSNdv+S4513/qxFlwCyCI3JeQRA4nOJRxBwte
rg/utT1rZsYOd5PwX/yvnLvXf83JW8YmASlt3oE9RiqpxYMpBVFNFCvJRUXp0ISyXPZQF7yTf0Ng
CycNPdIBiR5mGsCor/4JX3zZlDSpxlGZalXWIXYGsjSIpsY6qDqGlOcoV04e8NzejYkQKs7l3b1e
CJP3ySy9uMbDedUQoYzBZcfGmWg6iTF0Id0mua0Fzh7HnNC5Gu1sE/V6dT6wFdgBHCcf35jxvf+G
6nFq73vvSv9uDG/moPrqptcUsG9fsrNzp0phh92TDJSmwwMi4tJeXclZP3V83TIKVw3kbPDcaO45
wb1rFE2SScljYyx5jfZPNjg93CB2sdPq3Yr2yGLoXDvNSbBMIBEFS7pNczHUwwk9HILEepvHDkQD
a3rsRE3YdGkv+G6/RKGFyRByQm02wZSRUUxm6Tpfna8ctN59MF8AT2i6itEyxgOMeCoFW72jjtIi
XGqCht6NB9Lr8orQEVsDNiKsEfjuQDBlO2dIG1CjGNYIDr4HVBUZ8Rs9+CJvpsVVbDED0TYRS5mi
lxwd+GkitPPnTRjhFk8tDYIhjjjYn1zo6iypn8oAaGzshA66ToTpYCdBIJwghSUrKNw1lNGXhlHv
Bl8wHdx6V/SQOrAyIUb4yonTTXVe5igtI2h1CbcPi74ojk8W/FZjIU8SQSUqKCJuH/BtOSf3uvyn
g09xZvgsaCbf9g3/u7eTUJkCMPW9J26glI0gOyHkYAVgT/5XXuNq0ZbnmYGlEZEEA6Lz4Mo8UGEb
3qdlUc2UFFC7rpTK6DyG9V9GUcKOenYbi0Zv396X23sggOMNASliUoLCOeFku4bTmvSYUut+WLZf
zGmChlifrURYWbMfMOaKRZL7fUTZ077Mz9MHW80c7QGLYPe5rK/jXX39Wj6Hd9r8QpAmsEifdgBk
y+ZMCPu0wRdu2KXyGg/6yd9gEtUmt359VBo0B/VRenbMRcQAuWE5Vdpel+W1Xl46SdlTwZGysSCT
nPwEa1gHdipQNqQoP7dfBZ1dfmDl3r7rgzx41UVwCNbBurS6HX0qsH/nv+oCxyH0Z/4Qd8dJSd5C
cnOXIb083ZXfUpfkVzp//EkVS3kQU51McB2CumCDAY6FIpOktt7L9zLZURHfqSaNe9y0NJN61UeV
6v8jpyA64R4QiB+1+hOn89Wlvt6EZ1saEZbgh1Hh/uJLRDmVuUyzbD+GdPcpRMeCXqHrsgGbQ7JH
2L1SX+57Pg+NptE0hQxV62PPrRJQ5Il8Ap8Gjd0V6RoGDXJfk42BGqqr9Im/ZYHJ6f7rsIfRd0tR
mY4aI0nKZB1S9X9vUvqLW1ulwFWEyuUEa0KJ62veGQdG2TmgFB8QUp9HCO/1rw/cm/S7x4DIhdP7
P/ZBNJQwQaDniUtQpzp06pR+LsHqgnaO2XPqRCW7PK9dHTL+xhhrIl71Wu5W28mTmJfBvjqP+G1w
wJcI1298bcavfhXFFVQIKjZej4UeCUA+kKcOSHFP6i9yttaB/04217DnK9W2cAMJV7Tn5mjMa9M6
J1gnuQq5uDo2hlcwsl2OBWltWBs2BqIwywDJGPnwkDn/nk+DP680g6BMpyBaPB4wfDpUZhllfJGS
ZdFQJVZvtNMJiv3+Ce+uYRk7Dc/CJOHunfvn/it2IwBO5gZViN7PfXbussqg8S55Bmdfxm++o/VR
AUUwlbqlBtsQ3/qxX+irMbRmLeHnQvVeU867oHm5aAE+fdokUsYP4Qvbddn25xeYhiGJoybjeQey
wJb87FAT9YjXy+4IfxOhuUiL7NKU1AokQqVyy8bghntErgWOtYWcCHSs+ioNg1O7C7D2rUv3724+
V82WMhTlXHjxKqCiBGlJuXNZUyLGj5TCrXqvFw3IEZX5o6fzqrQfDwCcSWgNCN38LkoeVlF2vmL5
a9LZvDLJJyYUwdrCX/tra2ktz4OvDFYVwEpPJQ4pC/fTV6EbjdGOxoPPo7UfIvciUYMviTH84OGV
+lG/NICTi85Q8Z7sOhSol3u3I5znILQTxjnKkFW4Km/8BbFuggcIES6x6xnzAm5dreakXrLh0h6G
8wI7oMThn92n0+ga/2LFjTFODaJ36iZMvt4X7vjDP4DXiPFVrB/T+zgbShrW7Ivxp1u2k3js3TE0
pfs6Ik92+Wa/UScxr9FJh/IulHh/CKnflbVEBauTC1P4O5WleH8fH5sL6iv8ok4DLOgAqkzyhvTc
Il6p8rEBG2rdW93NyIRG9asNDHY7C2pIKFtkbX9BgosB3bXUIns+k8gPyF26jXfvcrFzkg6w5dRN
/+236b8MAXeH3gGPGw5zLTI1f5jSVXtnTtOTnZYBS1FNwysHgsSjhATlNr6fHIsauduYj+NwWJtd
1z7EHxikmxDkjFKgBUKWTyOEzCG1HhYZwq1uZYhbRoRfaIyPU76rgLniaQSphjoqBU+UlbJ/CkJ8
DAmb/l1w6WZbyWTzC8kCQASoA9JoGX93J6Mx5s2+MrSJw7GHQAxV6Zx/iAniBu7nbtk8njACz53w
RkqeYyCQPTtCDel+AAaxDJEfvxFTgCJi3UfSRBUNE6LVo3eDFkjO+3IqYEK31nMXNFvXOpi810Tk
NEoPkMzXn5KC+AzP7T6E5ifAAQ0GDncEqDD8MRe69H3GwDoycaJqpwfM+SCtE2rnoDqxfYPmuP5Q
FEntCB/ePu8EGQnvB2zX5O6ngVj6q+HNUfkR1qDgR+aIsiey7FHkoluy7Az7LG2vCYAj5gz2FtDz
iur3a69C+YL8tlyzb2eS27OK4qKNKTMFmaXeV++RjkpYIu9OyUuU6kqhE7gizlD2JNUttao9Ch3I
IFK6NKcsyRW7YzpUx+njmDmbjW8j5yEWVwlQADQ1biJayKQq7wc9kZ1Pf9WXe/qD64J8lKmcef4o
iJxbeRz/Rt36T3AM52Y7noMiQgnfVfoJwaRqcKKn9fMDZc7pR/fFG4AHoKlgewcAFxPtRYtLCwwc
+BKCpw7l/0HhEvLVQ+tb8Q1b723wZ0wbGDMOLh3ZVStm0L3yb8ELEjyJfiyBpxpeSQMiIEGlVd2r
cCu2p4AG3mAJxACNBMjDJ9tQS17zoJimiplWO1uKKls44PxjV8NdIeTvNU6jSuFXUEURX9XTVzXI
a2EU/+6YrB8wwBFbSf+MMgV6dF6I+m9UTwfCBfVwWsoV2kFFN3ItwruOI+6+U4CLp3enWkwVpGXm
XVZERvwTvBXmQGKfn7MwU88ECypT3mveSdzfVfdW8mrIMv+YVA9sztr3lwPw6fdVo371Eo9fJmgX
305z9jqwQGRwX9AfViAnve3TFGPpASbBQeBgmiRVs8p4ZTRDfuef1ud89J7ko880G1fn2bi0LC3r
8ycauDlonLFjJApo9zsUS14UuU1uMHNW2d2WjuGGnwIslQc9bvDO/DGO+aZyvKyeG1HNw5DOURI0
fsb1IRWtLz+42gnZP95w6gY5rYQRRFTGkt9Rlepxg5BHxc0gZK2mKynWRXdXHUq9CcVakR3Bg61k
RVcFlJ5P6mU0Nir+LD8FHZK4UlNCVyyJocpoOgo1X0Hdbgbgyfa74fp/z2ONCtomnycIrkWxR8tB
hxe02bd+ZWsuXqAma/P3Q5x8OB2ivomKMhjUh+XO2ytDo85YQtysioa1kTvByfURWi0MJIUAmoMM
JOfvcelS06uEDgiyiVjSGFM5I8ziqV81f+ZhlLdSUwpRcTKYHRJISB0tVZzYX6QJ/EZfHAmFo85j
lXbVUdClQ8MehyxYb6JpLnYvtzHFZHXq04mkspG3Ba4Of/VpA8H/Bc4YVX84DLHZbQROSg0NVw+Y
lZn9hJ6Kq9rg2Qv2Np+/OU7frnXq3Y+0l7xBa4kHiGCQMWzg4+EbeKKH0AWU/YQHhdzRWCCotKnA
m1Gk+U8Oh4dZAeqB8cOH+Aqzic0KcrlJXxxxdsTYkJJCpHMpRm6e0U+mb/ZtaSy+ChJ5DXwPzDD+
6qH9/jHa758I3gn0IIk6ZcXxGUSQW/KB6EaatSlzGoP9MbDjWJPxiW5Kmrz48CFwOgMBuBF8zv5l
tK94rxR6LtK/Ju7VjdYTvy2kXAOqK7RcSTsQJJ5R++LbBnSMfmVRhctw7f1dSXr9Vh0NwmVVp112
Nkq95ly36pSmQnShC5SWvd7SYGEpCEeq1AnjQaXmUsOtT+tDOP0vuFhT9PSbR6P/TMZVKJGb/N3H
n2Fce3ZSL1o96BfUtO/HJka0o0c/wuMdLUjxc2448ZLNT1jX+0Bq6BOoLm99NSyQ8PXag0nVbfbN
Pv1Z8Zej10DR5JVxgyQA8QdbifoloGnZqJWA6DJXfAcNSFpCVLVzaP8Qg7SO/Qv3LtfXGtBAN+zX
iz2LFUKILe7YwKMA0qzpRz1v8d14FjM1hCDDg+Khzg+6vel5JptiVMia1Spv6xAZDFMYaCGQUFkR
tE1JA4H0lr3zWCnEExKHy40lAHosrJLK9mleBuxaZ2scJIWolQ/Zurl9HJJDvs23KLHYLZ+O6buU
2faBI+XEgwO7kkEZLjeq2w+dVBXnEumif4s34Ya1ATUPqwkztwETibnD8oxLPHMFdsPDvuDrEsJ+
uaGi+QaVaSf7lxC9saFDP77Zl3/QzO5KYNb7do6XIigbVdNBeVKdYEY+SYDja/2MosEuW2bL5/wx
zXsvNt4EV0cpHXXIq+0GD4awEifJBlWwQLvEee+kp3kDNyNa77Z92shRmfB740W9VQb4x1xA1g2W
W4Et1cof7sln02CJulJDhDZrDB61TnhliD8qCGJevXibWi50HnrsIjGhGtnBnbfByzTR6vfj7fmI
0xAU5nUC+OR/oNS262DPPxmbX2B/UNCOUXGiCVe9js8SHE9T4oGHU7PacJ34tll97e9eD6bh60Dw
GJIEQTIeXBCpdyudxlx1bZE/5MBE1AmdHJQHXDyn/G/ivSSesRJtE2T8i6kJIacqChL0dWbK2qfF
dZX/yZpQxxclEpVAfmFfCgHJtkyc0poT7e3WXrzarCdLqqw8wHmUCLBmuB8KQGbDLt2cO4YFLTMj
a+PhjY1M82NMd3XTn5dVd7mlX/fHoWCsjN3i1b/MHXlC0iqg1JFtICaC7mf1Wvm/SGmBDWqdO3V5
NUT1ByHq1P1AyS8Gud0znF6vdqAI2W0SuyPyndVAKORP20RLqiervmaSlkQ9qo2U+x+UFKSC9TvZ
JGM3zya1IdYmQ3b8E/2bVO4nYijKGqqzUOhp6eX8nkGxQ+xIydCV3n/DomAMPVI+s2/AMvjmuQ2/
U7sv0xZ+9PdWmVfm1jKbZTPqzcsYWVnylyAkffylf+zILJ7NY+mYtdQ9Vnw9KJw0qLqirrKo5ZG8
ilqijV3baYD5QG2cEVHgPxRj3ABLaqC14IYF0QuHAjmWpKgHxf7T7Y77zKmrVR71PJEg9Xa6qyGq
B4Su29a2Obsg2pWZsUS/jYkltX23QQeCCTkJMdFECnYQJEpcegSPHZlkxgBLZ/3weuf5mRpZSFcW
KsWmc7ba1/V1zUReWAtpiWv4NtdGYT/spxQtKevsu8xwqPQWqhSdZsJdZHXvfyy3FKUvuwrOMBfA
sQbUKRIirMlvcKEa88o0I6kMfqrH51+4OgVutglX2eaN4fb5pwzKzYgVOlojZdAiK/ttmdecuO3b
1Z6gOSz5Z8ZMQv/qBOO9IvPGvp9xYbSEtcAdwYyQOJN8Ay6Jt/dd7FEHSDZ+Gpv7z2dlbT6rZPHB
lu62kNBbx7l7Et6dAXJXSbnxMgV64kOrtPgtLiqbkdV2MvDpyIgV9B1DaH9h0ekgIjvWYlfvobjh
wiAJLHSSX40L4iij/Rr4sz3qsyY+DvJZuIzubPLln2cvnlwXIbfLDEcH9pyBRb9ytWg69fNBefX+
eXCU//ZTunjN2S8ZNRo4xIJ/OKMY0E0oFAQOjXqIZYzN48fcmBt2EPlA0EQI3ntMHpshFCVLo0zb
NrfGbwr/gXrt37VJ+u6cIjcOcBRz7ojBsByDYEYP56ZtJRPM3G4rf9b4a/xJXygu+r5zENe5Qgqs
DVVsZ3EcxYWVWOBOpzn1gNOqGmKYQkdmV+2t0BfSAQlWFWT7v+nfH4AS2A+lJHEOMMZ4d9/s9nEv
unWIRAGyc5wgAbMf2B7180obJSgZ+AgR3q0DBJT/3o/hdUE/AGKBVzshAa+20gMv5Y8xp79iKami
XwJD49gYZoFDJIddWWy0iF+962MojudtBPsaiomPl+2mksJOIG61kBzup3e4rCfa+n24Hq+ekBQT
MxBp+ZUvPXI7HaWjUtW+TnB0JzOSfj/qmmAtBjgLCvHCC0mGdcqxTpCRsXgttIK8rKxeOEdIOR+t
5rxMHirfKDVmszw1RYvE4S3ciqGEkhASaTOgaLcxrpDSxbD8oxZ9AjAeA0euLOQmf/NyjZheusJV
xtsNr703XTJhlyCibMK5Jh5vFtr2QUwBI6OPmQ8T5zyJCA/iya4ySEe1wZsEUHCRgSb2hh6HwMjD
eoApBzaBRbBbp1NRtAHjajcG+SgfxZC68WALE5ed7dpNt/lMD0vbF0pXjVZO6Almsi10YmDtiMm6
rDj7Lbrpf49/KcHAxy4TSR9yvGSJDsfvXeSV1p+yC5WE1PRfdVnlEeBeYIC47R/T3T1Wprc9Uy4j
CGjaPtTXrH3HKXbV9FJClgRX2s8VSnQ7WqBumsWtEL2q1QvjzmuGnMr7QCH0PlErGBnDc3lYu3iN
rH2eXVc8lRfgu0yg78HX45f86rS3y58+U61lTq/Z+IE608HhFlmVW/vbp/Q2aZJwQmZhadxAlXnF
dmXBBa/ayeiU29feA/kQTOuXjW0f9GIuG1Wnu3OZme3w4Z6jXbhg4mPl55+cMHCZchEb8YdWEq2n
0cpqi/A+9btcpq31L9yGixIxDq3NMuzTdGCNHULDB2ydlQnUCNgzmDStC1MchAcqHjKQKybcRhcD
gybeCFQq8zUUJrKEF/SyCC/98wh7WxC+p6fVM93kXrwypzgw35kRwxM1euAqYDWuXRtiXDAC6U5+
aZm4OC0gK3DKAcMv7VI8qqOFGJbnV0jt2p9n7NDjfFqZXu9tCpDxH5b5jjmVDzMmQ60KsboxeE4u
feAEWt0xsxiN71WMmSDnwYpaL5oP0WkdA0Uwko9tYk22zl9kJ05mzGXHQIGTfmdQjVBB8ZgHjLB4
HLVOuQdKt19pCJ8JsUngpzUC1cD7VBxjVsUhIX1vF2q7RdxA9MjeEh5e9nld5WSu74egzTUjo9kJ
K7l4D5o/+LsIigddGdYhsQo1IcgWe5YUm7pDeXLeu1QS7ocnKx5FOqgxOK+Cqvcfozfu2P37/I2w
ufO4gQREQbtC+xfZ7iVE5tdxFUi2m4z4ewkbMVZ58sbhDXv1SXn08HKEGNJhv/unHyL0z717A3WG
W14d43BgwkWsDJ6xk2aHC7A4ZQ/fvTfHkGPHH8DyxQu+/9M2f+/nVpkgkgIdP5P6zjfdW9TKcTM+
d+HV8nMx7TNSk3Yetw2cJtLuCSggBPXdnigOwKonmqEkY80fmxcpPJkGXu6MPGiTfKxzVyWQDy1E
aUbzdsOfBrwnastvjBRxkV7knVMTb2rokwyriD9ivkZHRIJAECFKKBGhT6vetF8QmI9B3PrAloTU
mvSxpyZoDtw6OgXIE+nv4/f2e+7eUvu+i3cWta7ATubUEGMIBZjRYv7ysSEyVdd3Y0QV0q12b/MG
XnhUeccvuJ8lJ6+DW2J3X+rBH6i2QwhlZ+dU6lt0z2HmUKX+UDtMD7cDeyWkuPLVSf5qcKP/KscA
K+zUSX7k5ZIPirWTMh4QhpsPktEVo9vArQVuaRMCP+Hy8lzcJ/eJhdBnduqaQKiYK0UYEySWs989
CSdLVadxa5usbEH7gY9F0sqCcXVkLp7FtdpfOzWIBw+awGRedU3rmI99T1qvabIlcDd+UCCCjMdw
hdjKYOn8VECL+ZpAvuakNqFQmlMGSKefMeaO+tJ4/nOyXv9H05ltJ6ptYfiJGAMBBW7p7fv2xpHE
KCAqfff051upfUZq166qJEZxsdac//ybp9tViz6cmJSFKPHVaZy49SXvfQmLt3b8WnY0IIxlzv2N
MpbzETDnjcUUJ4hwogInwIhKWB0K/SDw0LZHVbhjDYujDiuz/8wSkbLgiCZMAUBcv4RvW/vzOOAo
AGBAFQJ+zSRe2km74VlndR15gjFeWCIoWsULw2TeIhxThJulubyuH5toE1MwvTbpqtx9cNDhkrJp
CB1VtohX4UqYWMXEyJ8EJqbgkyaMM4SVmOGKOPoCgoigiKT+U4ytd29X2OOK4X48EdQzYa8b74tj
9i1unGPxx/sxFiyLt42bRYgtyZOQJEbpXgl9bhRknvCl5nDZvrzPEoYMQHns3lE8aTkhOOTlYjuA
Wr6yS8US5VxJpkGz+CBNWIQngd0wcgU+LYFJKSDDJWNZmmIa4+AJlKHOCji0wntTonb8HATCVzr/
v6JvrBP+BWBrAEuFnSOuxt8CoHcYZGuBnQMNgYRECKv2EDOFOePwm3hlwVEDsF+yUIEySvdKsFd4
ULbCW15wwRiO/1Uvz2BIPcrHTmmdD++55DLT2CRY2z1n9N0ARZUKucUycW7zEkZ9b+wHMG6dD4/o
aYBSs6kMGhKMRvYQI3YIaPx1gJQDYdq0oJYJwLYUhBPkzyvUj/8K4MFMjLHE+IrIJxaatAxXaHAA
xTOfgwuffFrHaeqJz8rsqShp2122Gc7ym9DTPoJ/KZkUqIcr7GsMPfXT1Qdy45n0uxQso2QN55zU
0TSakthMFSZgGQHQ1Nhp8BAA/YEoyoR1TUrwMKc5/hDIIhbChC3dgeHNnu7w+Jr/jJYw2lCEU7dY
TLb0b21vegbqriBay7EjVZ7O6M7pzqPZmwzpgxqvRdqzVxN6pABLM2f38CzbPWPn3eK9c0VAORpn
rR+pW+WsM0qYmbCFW/LFAQ5O5nOC4T5AzW2w4SG0c5FfBv2mpU9G2NcE9ScYkPNWHwblQkHlpAy8
kGCz1DwPBm4cLTnL086WWnfI7x3N/CBnZoZChjLKz3YrWvmnlUzb47NlT9qKQxQvvAfl5nOi0mkw
Ve2FL/GIz5jbmICpylYf/gfkO3ILiBlXhJP6skDCzUxW2X+g3N0fADmzDuewjG17xOjM9FLSGQo7
rZy4XL7KhflGyB4oMFGyqYRzkhoMz8oGI6LwsyRnPGr31+TYsFhcyp3kVndT85SlUHo2CCgHu5Ed
v70m4jboTaxYTBVzP3aoguHugxgMqz/lxtg8jVBpEBEDN1lhlkHlK76DP6vs1onPwixhX+4yYyof
wrNJHYhzokRXT8ZTSeMhLVVvQOcKltiwSliR3GScTZ0bwvT4CWfXX6wm9VvHTZp7eDPnOPK/7BwJ
/qIrvHRM7PBg6L7NIMYGaLCooSKyrnHF3PXj16GVJtVgLuXrCA9QRHgE8hreuxforfoN7L8GxdYO
0neGn0zNvEy+NciODbvVmcxj+m5dlyowzptTMcS56cq4h8r1XlHemeMYG6GNWngZfqCqVQKmTLLr
Moo2VbtVy42e/Qw/K3OwI4aRA/wRuu17yrzSHDlDxtsPR00cFoZgec75/1A+K9tju/5wr5p4XVIc
huqYddah5BlX7OXo767THgq+FADpXce94YW9Q8gXoRewOILm8/VoAv7y9HMW/NBmFlqiLdrrnsTc
47NQvxNysuvmoEjBlVLtgU1+w+yEDZYKHyJUE5iYfcKv4+Hg1+0/j4kcAdpq26y23psXRfkxg0Sm
XVoNq4MPzNqe7a5y5KWOTIQ7EbRhAzRiujVQ8+o1H73tDPgRIv0ZIzmAIUiyhyECf9X+1AjfD/JP
93PdyBeqpnQUlJljpL6BnlxHqmC9zlQt7w1ncy2K4u5c7JmIHdoUN/9uKkHLN2DEyQnPIbwDyowU
+/F0UFmn0xYJjLyNsHXEruSu5QGBmXCBfxCNgUl5yBS6bIzpHYEefWDOtSVoGJRcSiamT5WdiJAA
LpbisQiykw5TEpeS05UULX74JO2t4f2KiGBeBbKwJuREm0o+pVoKJQxOETMByOqF269/tK30+9CY
mf+tp22uTNTGeX9FdCm+kdDhTDXs4+D2aQxyD3H79Xh5SreV3mLQDRipOG3hKYrVKY5EjYNHDOGe
4Iukgj4YN3HilsiMcofeDdOLnJepwrViCBjazWv50N2amRhvCaA8sfWa80EzR5Qdc/LQi1hTwwnr
RGaWCoKv7FUyWVFAsGPGtVdpDjQpnb7LHeCFJ79tFk8tPp0OSqsTOwEjPp1DiNaV433d79qY8s/m
1CrB6fTJmwF7stbqeQq3kidBEY6BHsenRHxPvCBt5Gl/oDYVNtqVVNopjIt0QvsGxBDBvdyqzuig
Pex85H/2LUxXynTKeSuirBqOaWTYPJOVKdl0Y4ZmqZgsExa4bhbVXPtFzBaxCdOvzEtq1aeljNg+
bBU7yaWUTVIVWs57Pnza2V4PPtmMhi/tfyNjFdIGMGlHFMAkeMIrpWGuFgV6jGahanseifslhrUb
e1I1fT+c+Id6dACUiCGpV8AfqJ1vBiY3/lhHzpVSOuMICVCbdBg3SUGr+ehqOHKkIWw0502mZxE8
KexLV4SKCPaROfKk1mkTN6JS9GSiPwjg0YeLCI1K4hpksoMkpBMFTNv0ZNOD3w08Ctxkj4aBrk6v
sTc8pINg9Nzn8jJnR7dD9Sxhtfp2m/b4qnRHgjNczPIIu0FzHt8lya4+25jgNkp29kLhRyAiwDBP
B/TEU0cAnZD6cK0VHH0qLD4tIjvgNZKHJsgv0kJ4VpLE2QZJA8nTQMBkQWkkPQvAVZleM78tl+Yq
o1lJ4lXUO/BE41+NtwbtI0oxBO5IiCtfR45XuvnfDIEZw3evC/lRtKcDf60pt/bdDeh7Nfy+shQb
r25WA6QJ5+GJGfLyCg02m4RDzj58uZJk2RmrAacDKhYmVLDEhFtZen52Du8atpFfwlXvG8LEBsOH
XTbtRNg0KDLt3nArLV8LtMw0Hx/8bYjyWCk3Y5WPOTg4hxRuSNA7EA9URbn3orwbODHTBHD/+5D3
DSUKnpIKVevg4ZYPt1YZAzl67MAJi1sbVYcJBegRVBJTl9lA26rtuh/ZXebqI7t90vkwX3TUdlc/
p2U3+TxtmrEPZFFU+X/M1UfjvVu7weeo89NL33L2etcBeiqvbe0YG6PUI8U3xyOQQuo3TfyRPq+R
A7FOruuiXQ0JTHjgmYsRTurUvW/DiBsQh/Xa5YmrwlIBaHehxYd46IUBGcVF47fc9ZKT4w1CrgtB
x5knY0lfL0OK6oR9QTqX7+88WVU8T5RoNKf5cxrSFxXTRzIPy6V63VSfSQ/T7r0hDa08X+1XPv2o
yxYPX0fnxkjYkvCdY/xtYjFWr2oIi+77RuVlayhf55/v4duGibytYNzbOEpXtjSV1/gGnDpc/TCz
6Cn0GXGDKbKk8IfwmBK8PLmajV5Owe2ArLT0sOrDJDQ5Q8Tggt4+pl3WyM+HP81a4xQZDz0Wkm1e
AHHP4BcVe2jhsE/EFOegKEs8HWHCCXcagdd+IOMQuIkJzpMu4TrpXCy6JZTmNSQCKBgz/YbxD0tj
ZNXM4hX2C4CrAd5uKK0oq69Lw1dP8jP4vP3qcH2OQyx9qGDSxSuZAKuKWqvyX8pkyKhOd0riKeFZ
fKZNuurKDXetMrv287qY1FiYYHE0ll9T7i1DnkB/gJV0aD4HiYiz0an+IVukA1W+4FIjSY68MfYq
uX/TF5kqiECiFQzAmsl+H9II23I7g+kt3VRhBMml+ThvKfhgiVJa/ecLCnIfr2BOVwPX7E8SgrDf
F0xGprK6pcdulW9f1QpqsaWedSzAsHZYZImjLrNpcpLZIr0PBBG2OWECnzChBTnHCOJDf8B7+1yY
p6K3n6A+f6We3HLSicbfPDW0oafn15uhugnAVFgMUfclXdsUGR0cKafVQdP/OQ/CRxX+AulK+rbA
h2rmlaoHII7mrTsq/ZK36aOtMROHczGjyE9hQ/E8pB+BgLFnDKfKAWBr0nsiVpeLz7gZO2oLQkp/
omPnynwCnUyBVeGq4+vi7a95BZ87luewyX4pzDv6wrkBJ+ZUIVMeMY11TP89N2+DWxTaiAQHppgV
sxbUGcfPiHuvZQwwHFjdXp0yOWfKp417YXd+7wDcNoQ9gsKsBk4EAPzhbkQCrE+K2OAdXiCfwKrt
53EJ0ZX/DpxmDnMA0kHkZKActFf2ezWUnIIN4Su5GRAjqK8Onwk61NTl0Fe/X5zm5W10oLPW3g7A
crOXn9YIdSpHBGZDp4gR9S4dA7USLwSCvOTdXkab4kKrtzc3TBYY0Ye7EXSXoaPNKx7nMgQwSHDR
/Bzx3LTDX/ZYDdaNiAQgBfabTcHDMP4GwvYALtFd6TxamKxjS4WZSu9CEd4hcYOogidm5I4uccI6
Dt6qnT2Rayxy09fuZTEGJKwNpoajtw9MoIBILBi/4wBFhruTRPy4eseCUE9vzb7qJ9pw1fTnxp2m
vKc/fm2AGyeGhAdpXYwZ4BiC7cgBDb7CJtHNW5y2GA+bbsv3v/0+dB6F1xu+3AUGijGs1zk81K3u
yJdwh9WNPnSVdFpUs3BXa+6TWxw1+mjzzFY801dxqGjz2JG09QuKTeOPDjmwq4ETFJxop/82pE3M
rP6Ssb+joB0d5X2pksmtMlEP4euma3OVcAxw7wig7rFUxzASbM7T54ZVLA+59WB+wJKCQHrUV7mG
5BHi4hyWJktyFFBfFjNY3PGm2RbHJ5t4wBmkZAx+YFiNNvKmpg07dwF7f6hbEiPxGpkDbOgBclD3
CvcFcODHAMZ/u9rVjwo/ITRHI7RoWnHIfWZYs44yX6ZbUNyOW36LImFDZBjJhh1sUmgn23KiU/PT
Ed/1ubEN8YH0aceEMLz1GEnn95dioVN9hb6szeRqUkBmA/L8CcN5RNccjUUDUJBQZhlvTxvatQx5
g1oEeH4wDVOXQq6zzexQwgum446+dPhfiJPyRf3ejqRlB//mXn+lm9eKZHUYdLXd7bJVFSI6ezST
/sUoE/3O6OGjW8XmZ+B3qh0y40MGCr+e3t+Mj9BjpYjBSGS/6GtzB4Ytc1iczVCHIK212/WVP+t+
viCE9IqGLcFILr/T3ugX2kCOBjdBLHVgKnKPydtGJKpHTqyZQTO6tfEUVtuEkTdsOAnb1gYsTwoS
XJBVMiI4iVjkf5768ppNiRge8lqkoF+q248rec2E3zGtf96h140c7sh+O4Sh9eJRRd7bYAXIshuO
hcHW66gsxJ+EtayxMWAtORUxr7chUhNzZ2SI9UwnSp34cZe7GY3Y1fA6nPMtgEaMMDYEbTUBFWAe
BlIz3laG1YbBe14dw/X0hRpIP8uXDzj5UT2jMwp/hUohmkkHCP87HE/SBQbhIhm8wGDPpEQo4rXM
SXluo5VKv/sdwvVPreYbJn39oTkWy7LaPnAVmD6edvXNxLKm+eywsRKMOAkKHi1Ydeosp8Lw+UmW
ergRVhHEzQNd6A4DrllyxzvgHD0gGLtZGDS49mAT8JxnzNSLGbMrziWQJ+2GXh1pu0aeLvY0pATF
jHOcx69I4+1QhvduqfgsreZvmKP28xSW/ZfZ8KPEL8D80/WnPQzuPdvAQqkoqRgce3nhoSOiq5Pu
zdV6MswVnGVUal6mQd4cxx8RgjqCtME4XaO9s2NAJHMsDb1id7XChzVgy4KnwvcYsMgtONMJieBs
egc+2c3yA9/wgQvdWfVXR8t5StlFzk8O35PBRceCIHIi/IBpOv0WAorJYW8VOx4T0ml+QPehSi50
8XBj3vnBNUw6p6j9XplXN+PqF9v4kuy7mJ2mS2nOLrG6SU6PO4cYdR2+R8zPXv4VF2f/g7vSh1wh
6mAS/Yi1GY8Wn6uDurAg6pAJtFdekHcy+KoX6d7AcxXGFyq1ARQ3l/JVoRSG479J12jTh60zpCM2
wEeRGZo2SH7Em432Vd3Xfvo76sHgLZ26V+RfYjpzUmZQ4tAUcP3Yqb/6S7XN18jhIdyUhp0fZOaV
e0VE091HJwaZ6ULxGtYJxB9h6oiz4mSx4Bq52ilc6PMrbhPp5ArfAnn6WaRIihBwKHubiohGMr38
fI9GQ2il3ptuNvhib4lGrumPiOcOp2LKwF6bTR8/JbVGZhmSLe9onhTY4VC42dQd3kD9QLOfjD+e
JlsU001+TEarnrxLeoIlX/2uneuR0QwQytCnL0SgibMoPniCXW9VzNLOyuXBTkM/y8SzcNPQVe7Q
tWQel+i7yNGA70DUc4YsKVW9rf1Wm/hEgx3+jL6w6+AsgWtZLdIVRax86AzxTwbSQcUnu6O7VwcO
1EtFVeWlN+rHfPeAmB9Qr7wWA87P3uoupCxQ+mKyly9Fkzxwytszt9NIhCdAJgiyLwo7+BeiBMNR
KgMFgalKiS9orG7ZewkZza1D8MK6xSbwfU7F5x6sfDwd7ylrAIr0kynYnA4jwswQgk01LuHk06sw
bghtfdut9Rt1K+VEIkjEQKpDtuUdKpg9GR66jZpx2Q0FfU8BsNQIiALEdrJAsZqxTBYm9IundTPx
ZownYAw+zP233+6bIywM77XUjiLOkTM0eGMkTva127HvNcGDKBbod1aYzpLnT9iuQWu1oS+N4z3i
Wj+i10LHyRejlX5a9HGhiwOk0GKywSqclLy3+04LUDE3aPxyn/ccukfia8eYGRRns1soLmw0FKHv
b61e1LgNXoiVVBBnKAou8MkElQb9W88+gIVJvcyQG+gf+zAYLVBtqHvQhcG+vDywSiEHURFy8V/x
p3hiUjRAf2Y6yFTmh1ZQ5F6LUOzX81xfqmRZJ+4oHb9T28TpTKgjeejUj5A5QyHkQ/iVi0ykf5bp
0REnciZIV5wsDa7J4ePSjjqSJ9yCIFD+ZY/9u1xXWxCshZCJm5pEy8efL3tqC7sG3oE/DSlTYtgG
dDMTLIQckW/69zEpL+wUPG8EWeb5mbphZsWMKNGbCxP1yBMmmLnf4fUeIbwV7wCQBB9CLS1mUSLt
9auvY3wKRO4o1tMermEEHYMLAXkhYBB2ccITdyyMfoVWQZwZV2ezMVFrlH+eM4KRuEDh+Xb/73E0
YTsIhRcsjv1XIaTct/4kR/b7NVlMQisQ8TbmWWKOJp4SMm2e4hpLTfg7oUuvsSzn6M+YBCzf/h1b
f2cddLz7AP5ogF/LyMOAwu6wCr3dDoItJzhDwu585Av/R+Er2Ag35eU3zofrN853QiPhRTBgECEg
31zGBva+iCN8iAaII3bF/s8Kz8ESXLgj9tZYbnNPpUx5Lri2KGrWFIGuEPZ+trBFuaz/PvYTYadf
2jhSUi6KRPt/skeROk3lpJ0ybipHnMUiNdMkKLf5cy8QOn6xqSeB8IMVPEh4nLzGRbdjB15LqxBt
O4a9L2yWVu9mnEwKhnTo+T62ir5WHaux2PlRv/NKsLtd5M51r+EvtIQBPhiPDlLpguw8pmn8xTCK
glzDAfBlDwerK22Y6VN7q8ydMKfhRZm2GsIXZzxhwsISnPvDYd1Y4ld1FEalvI+H6eUkuEgfa/69
E5E2Vyz8IFPYNFUPAREIG7uXdTqp+F/B3GqsavpwGFHbN/GQwi27nOFvLSyuM7ztlnRU05d1ufwx
oEVEzfIi7GuFfET3FDg9EOHhagjtSMX7hPyDj8hlFVrJFv9KmI3oftx4K0wt0XkKbQyrkgPlj4eH
+GULEuUwQTQOEIExzckWpsdZCYIxpSeMr1Y19PofUjHODLjLh+3o2+zQ/8BuQAyhrZv7CAlDeHov
sagB9OURDNhb1wm7OfiaDHhwzuoZpJOmh/DOIhukzoCOXHFHuovOJKT5gEgzR9im/VCVFJHTYBDo
N5HDydhthz0ie/mUQp0mhNtAfkn7eys7p2BpHOEx7tqBm4B7Zi4YKPAdYyDN/qBhuWguQNPIlyv8
ztxorQP7UhxG7Hm0cYuhN9jV43QAqyVqltI3In+DIc6HeQoC1ylORlBAhxNzQ1BXjHUX/HhIoyo+
IB/YfA7StQcuPst4CQkbwFtHIc+s0oE7M3jMQsihHu1/AzPj4LyOV9dYsO9IgBCgxmd0lOZNbQha
GGBliOxmFp5AwFXBrsGmuhL3Is+a2pnMOn7dmKdVdJ08acx8Evb8bSg53W+34BMcv9ghZ7Zg/ZvM
jZeUvIJiQf7KWtLHEtwYGrh1d2dRdxd8h0rE7cDwuvUsloCqjJKiNYZR+Vn7aiFN2q+gujCZZpb8
wRnOD0+AGjt8lIDYC/RP4PpvD0bYyIZupnM9Unwvkx1GVBPTeu+Ek+U/v1WNSALh6io47tjd2eXN
gGeEbmnbvq18m7UWnCLA22wfyo5eL8ot67B7suMMjhDaHzZfxoTZ5mJy3RzTCHoYVot3dWKWnIkx
I6RgUNgVQ9xB5NAs43r9YJowTUzPev1i5KlPwShAewrAAlwrCJuphEAQctHDFVZNyuTqxr/mnxoe
cmOJ7inb9qsq9SGRFC939BSZKySQe8oE9IlNQEqXg2Kca/eGMtgllI5WvoXnwK4B9xdYoaWL2QBb
aTIonvPaQOCA1Sy/p4DAMDf47Rn0Of0cwFZdTbRw/WbGw9tsp4WPYXczTxjrP/0EFnF77D72YAcZ
oy+w2wtX+vITgKlVAcYijEpsxEDciLP23DfWKLczpjBQdfITzySkmiWHU8A6xWFYBMaEPFKMDhnd
LjETHOeessZHmsPge0TxswVNTpEFMzK2PxKVNbil9c6dN122HIA9DqNNBDjyBU+la/ZoXXh1KAO4
04y3oOiYsHSTQMF3r7JfX8+DhAHUE54jNcrHTSkbuQ7sBrA5mDij/nosUYdeKWqIlzqMGFihwZu+
QlimiF+egJkp94Kdym6J3p87Gio4MAKRF6CTK3X8Bh8m+aOzm6HVp+uqC5ieN4NJ8mDCMHlQzp5I
roHtiLEeVM92X3TTnCP/ZUHO+Sy34RrLhOFZHdpk33EBC6INntgZjlL6rE2qB60xHu2v3UbD2GRo
wxnjSkPt1QfOU5nohSvf45re33sssGkrGfF3UzBJro48Ge0HeEKoi9cAlC4Ah/wDYXHD7APeEFZu
A3THquzmjf/YGPMErCa9RRsNN+qOg2gi5INQ5ADXGeGv+xDJGboL/7l+ovd7O+223PJJdgyUItzN
zOvqbzYoTuyn3TIcU21EoAQ8QavjAo8Y69ikWJhTTjkEKCXs6OulP9XtltVgNPt8jAP2opUXL8VP
e69+ecOZ7OqNJ+EOegFiqrl3lg+Krb18eC0acnJMOwJSYugOqRuoMgxKUEYxw7bUYpob3pAdEscY
HxvKqY6qAd37FkeI7xR8EMI17QBYZHtjH8PHgvw5WhRuI2u4YjdUnvMWXcc4Htqom4IBUZFsfzai
cYzd1wqMbZage83YAMrdYMf17PJZ6shrwak6sN7ZeLV1+/xOiStcFaYv+SpthIr4oz/Q3RGzDBIM
N7ChzA8ddBqDdPHZ7RVulu3jh7lLtuUM4tfwN8vdwW98GTLB21yX7aGgoZCd3nSzK/YX6bpZmoiX
nmP1jqZ8XIwV781Rb3/Z5t04RdL8s5MdZVYtTQzcnnb+sUe45MDCHCChPV55U+0HFSz3YSlsA/ob
IsYRuYWo7AerZPG0U1gAH4SN+F50doHaHa5x6I5YflRlC3nHjBxqmkBZfPTbv++L/D3qneYbfzEv
W1IMVbds9QdkXdNl9fLMzG6w2V8nT/gO93hvoOylVtow7ACEYSPcUxtQt3iQEF/QYrfY0yBdw2cG
aTSZPExwxxAEwTMv/FYfrgHzHlisJLc9ds9xiQQ/tuNjfoSmMGCjgoOgQmAIcI9AwJ/z3j0Ys8uY
rsVB3I+lX9V/TxUGBiRHcdD3d8Or5wCPIx1EEHpY35DpFPEypowXSOga2YbhMXiQjzjUT2kA9pFX
ruPNgL5kDEDj4cbBwOOGMS0jb24IiQdKaQxq9wkss4EbqcAduzMolzi31vghw23C7Hze0j7Hj3Mt
yEEJlFFQ+Mn1J93kkyTx4UbKP1B6pt15gIKjW2Unkisw7UWv/XP9kcg3ZQg1ffxigcEOkKOOqVC7
cJ5//GJdrpj98rRC1D7JnAvG1Fw1nR8NReGmv9oQx96YibUEpi06DEulKV/wqoP+NX7UriEMOPw6
DvqEMcopzW9RMnsOD0rpqjbLMiYmC6vpZqlWF5YrmBCQzmLyuikSZ6KbcZCNltHVy9esbnuwLqc8
Jx8KztOtV0PC11Ix863mbE5Mdex+EVX2Tz3V32N8zefZHpNBdpoQ9xLyDTEFpMprGeN+Jk0s3uI3
A2CuNu02CwKaRhnZ1dVqv9KHZ94ZHrE5Mj2NbLwCitmztoGYrlOenKXjbII+X52w80dDt+kXqwYZ
nFfMUusTurruPG6PW0XRrbnbMDt8mCzM4ucY9DXdNEvmJ0DXcITu8s9w3cIjEwi2+Zn2WI71CygV
nzIwVZz1cm4m1Zc5eQwYLl4mjlf7kQaf1HmRFsMBwQspwTHp+y35aFC0+4P5e0KLZePyR0ghpzJ/
fsF4QbMfjIIQhw5BC4p2/3Ri9aF1QfGQ1LIF1F/F+HoqxgIDEh85+4G8Ix4Ez0v+Qtsnekvhx5XT
9okOVvhwpYR6if+6KWgCEzeUF39Qge5gOCTyHkSXrDuGLUQbnd9DiBq5SKhcfSb+lTE0iQ3iq0Q3
IRpk4SOVMGDBTVgYBDGpq76xKHGE9ZL4EaI/w41wIlsJ//FkfNGvv4QnlaOI4QCtqPh34Q0n7E4/
DoHHQqPW2/8aNGEwJ+wT4bEBPTKnW4l/EX+PA7xIedX/Xj0Y4iRdtAd9ouPdxJEouj/xQAbvl3gw
wMlJ5RzPwKtI6pRZOKUbVm0sUPYwKvkQwRQCARCabsMdrJA2j8GpiStjr+Gl/2XBTjsCvVB6+Sqb
1ax/epwG7cM1+Ecr/wGVWeL38vpJYPvTXsiB+M/wsGUEGElxcC79EASOjR7WKfN2wBXxFS/cO4NP
sxBfR/eDveO3jNXzbYiVBri4ejO4a2snNPaU+si1KZrkxf6FUTEEJyYiOBnT8TG8+DN2upLO7AFT
ty2oEVCA//gRbk9vYVPnGTBO9oO9MPDKERGyoXvFVmUiK75DuHBiO4l1BNgy4xralF2Gl027+Dgt
lpQUWrOYOczH4QkIF3FCPW434THPoUy/L8T3j4UIHWGYjiCO0hUPgXZBeq2v3kZ7ZPMh1xN4BKyg
scPWZ+Qm8ueY2GPUuslSF6e/OX0gynI0zVOFOOwbJWcRlKoVffPPIjJEvCPkoYDgxPadBvd+O9wI
JVhj2D896Nap9/Cu/VgHdiaKIMUVnk3/0jIS9Hh/sALZRBkKAZFnhhT+T7NXk5GlTWAqeRBinDk8
dxexekFgc+3NB4ROaHMRwvK8y37qTCkX7IPkEbsC9T70yVUMhg4ZYwRMTUVW4OMoggnFJGQq0sMx
ErgcANq990ll2kEGJK6EDSMyQroDx1yFZHXfqqDgcTN+Z9xkE2tINPXjWHoMwZmqQIBeJYQqSqvH
Mp6bZxHvfV2If+Xr//5UTbEYnDbH5ijhhQYwSKYGkmNGFdxWEDJ5z95rcbcJ0AlvQ2evYk7TLA1M
Vdgt2HhqjA3FTjJwga09zevdyX7yBeBM0cTv/zJzwuCL7wMHe9jPs8SwCuWNZ3jCW02eie/sZljC
fwmV6QBwfGBHK8VbqPb5S1gZn48YGOv2asX/ndWZ4018pNZZeBB1aFPFTxV/lnzKEmh54odDnHXP
vfvFnbsXuNsXJnf70iYdHfMiXtp2ssUUZX79pvFhw0smqR9O3vP3/rqwdXI9JfQUlrboNjmx9Rrv
ZgXoevnc85NgTOAohK1BfapPKN599PF/Lg69Fy0YATjQShCd9Yy/e+dbOcDhQNmJqk5DOQrfhVUj
8n4Y4wqV9oyxdxy5r6C/UmGT0VBqMw2aMCfWuCxJZoEzSlij99l0iL5EgL2IoZPdYqEcFLscd3g6
38qxBsvgfS6sfAUzzV5+C+nev1A406vH6tUvbykybMbM7zPYEUEst3eFSg77DVIbzxEv0nCqTR/6
yU37igJhy2wc6nHB6+ixUMh317uI0RMqVajYX8VCIj6tHAvYR6PR1myilsZCKNgtgH6gcytuCU1F
5Ex+C+E9fixYt+5el38ZYRCY7d2T+DYkbyJ1Dsrpd3H5554g/NIG1i76+56EEuBP2b8L7eVyJxT9
6PBB/yZo5bBQER/CRAXR3DjjK4h5W+6WO+GcArLj8E+7b5HHIHwlRFjT9zcQluKCYYl89CUpNm5t
gZCibMGBXfnrH6Zo7VpL24NjHUPEeKt6hX0J3DNzHFaTTNQF3hVL7I1xdT/MZtjJkfQCbhA8P4i/
h1sMZ5p7D0jA5ssOMtwYQ8AUoU+ESENXNoFriWU9sstCBAlDs47eKFKgah3Ux3RU/nTlz6v0itek
x1gFOIxlzY9HrYjNMHQu9Lami1V+x2WjQcfbgsPlRI/Ij2ADzWEnDazPF5IyxBo0ubSCw1NyG4DK
TOMzzbDEt1BvJjZR7Yik9GycUDjQRHzDD6D+x3sCWclfSEu7rM8ih/SByYZoN33uCnYv8t7XiCjV
kyJPaFhy9B2DSasHGpcmAhytfWhAkGNksiBzq7hzkUZrTqLOxrnkZEhHkIZLyJBoptxLxYFSQ+0J
u0jw19h86Xnsx6Yn+CVdCQkFBVt6TobQoK3QhM8q2t43ktoO7zeYDAqLExrkSr4zGUEuCnGn859H
BK5joH5LSewidGTAASzn484dYpEJm9cyvulo6IlK00Eedyn3z5vCdbirE4VpAiIqR/5OsHxSvIrB
1gw4QNaDc5znQoSDtMXXKBQp8bc0UdRsya+GqHpf/3LKzx87DACoaZDQevEdLVTjXfXxlQhRAGaG
bD+aDNkGQm74ZV7M/aiEz76NcYEKnpGL2fXI65znLj4gqOtz2izLFGzjd2+x/R5LyPRwV45y7dGF
YA7xLVxZHzds9Mb1/J1fTDYdZP4bnbiVb8yseNwZHqEGRRf2efAPSPmNvKJ24buqqQv/FVNx4fEg
hsgN8r4LbZYOjIGrBfAKkALQDCt12yOQAZyj4eociWfeH+QZBn+umKfgxmsNN3wF4igXa4c3k4jC
1vdUwaK7QcACv+invauUHadc8Egcprf6XttVP+a8nHQrtA8QDpCM5/cHCScNXFDYty6SsHQx7Jk3
OoanapPHicFJDWtVuJS2F4bVaTK5AubAvNGo8zIPR62Ph5YNgL05DnRX0XxCgYtjBBKBVnfK/AmX
6uuCeQvlKOZyzv0uieQxfsUilyy1XI4en64dF2WRgmA4InIF7TamnfzOlHhs9TS+rrYsTriFIKO8
ywQHByjS33eY20Bd3oB7BmfWc04Q/FmX4ZaPHww82f23hdcYPq8UPRwh2rseNHmAulgDHfShHFSQ
6L6Kcj7ymuWTLsnPLxSK/6o/URu+IJcy1Hg50ClfaaBwRlerDsQlhkYwdOLfkouyGO4rDpJnwAC/
R9GDhHWj+9Ik3AwLL8yZA6s4nz9S6sF0MUCcQz/5tBnvxZN4HWHcKcVUB++9+mEy4WqyXUo+ydLA
XWFr42zXM6zj8M6WePCC2DnqbzxRf1saIVgCRgAbwGiPNLQIas/DhZyC3Fl5jmEejRRMkpMsmCgo
UFGejk1qbtiO3rN0o1V2a8bwdTDLg0HKBNFc9YjPeXGU2SQDs3jHuDGFsfv+4f8j2c0QIFjxwLt+
8Un4WBnBjOmWz2Wmg/AMMAG30KlK8jKV69TQvStgDSF3+MQiS5u9poK09d/DPCm4hB4FSI89PcHO
YZSIeCs4hicg0ueBbNl5vK650Vsx1SovCUHW/e8LY74xT/Z/NJ1Xt6JKFIR/kWsZML0SVcwB0ReX
HhUTKpj99fcrnDvOmfEYoenevUPtqkWpQc3pDb9sHt+CcvWXzEbUS1gmD+U+7t736H9UEoLdpnCk
GdJdTHG+clmAB1Lk0IrpOAWA8+CKk2zufNh4TxMgPgeybHTw10IATQXnubd2JBvXOU8sdE4tggw/
Ifi5kSzjYo7P2LG6V0BSo+LC+ksYCJXerkGo+3zboEBu4/3e+UAEeM/3kiY1LzLwW9j9yEct/m7t
lzuzHCAHhgvEABCGOh54guCGfb45gxqWLJ7rdUdWF1dLpTAUJa3ZjA4AbrSSmo7VbcHI4uRd9Cig
jaR7cSrNTJquIxT2mk6uhbOYt6kxYnDz4/2MfuvDcgGQkamaWFUaZENM7bFP9M1/Y0x4Hcpt79DA
seNvGY9OFUv5qoocdWMN00Ng1Vh301OHuxMFrVQtuRG8ZnSOVe4DNF/XkeDedYivIbBvwuCCjpdS
Sb96qwrEJGs8FcRyFDsvqoDDngnxJPzYP55shbXcnEr34PGB4xv1YHoJrfXOy7m6pdxKTTA+w/r4
kHEoq7DLMRJBthAI25ki1YSDmfhUfuqnKRZIOccI3mH+POizX9OyAT4R7795+LTO3qlDZu26axWh
+mPqAaAGRVjpXGmTjegcn0XuAgIhA1Z4okz77h17VODFUP569nnUAJgLi46/V3L9dRrX+7RjQPyv
IP2UBem4hATiivs1kvoBHxyPju62uLrSaAJ4aaR/jyOq3M4O+u874SHxpPPLGugErxYJj9U5U0Dn
gmQlSZDc7ple0rwXzqGRcMAFoLc77zztTiJB3lVvPIZVy8SD6+Gm4aRkxUfwqvSiGggmSqoP0SKK
kmwydt5zgyAMc+a8uRcVb1OuIe/mrVXT9jvzMb9T4OT3uTsXHdd8RWW5d9Or8AoV86nAKXlGad7p
psgUxDJyQBIYZJeBJObthkFj4IcpeNCLGa7kzc51EPCckawxf/7l3uzEJuQXyAuFHR3q/CJ90OHb
HI51HjygEyq5dfPZ5rnf91J25aRoWAwbyFn6HX7rrMRQpdJs9jUBL+GIjwjiquj9/22smqrq3bwQ
OhbIKAal9mlmbPdX/wtYIP1L3371D6oP+ETSagMH72W4NOtBr+fAAkwcWuzm6JgF0wL2YW0MVcXX
1d61uFjvyYe+Dg7jL2Nx/UECtsAC1tv1YL2mvsy08LanznZ7tbbbwWA9CAb+0fRbI6Y1Ib4fvKwv
suHgAy16Yhmmd6i2y5iQuGrOkVT7CelVuQy61GgtjpEXG+65X0PnPMeNKUH2y9Ev8NSaTY3JkAvK
43oLomwMcY9HIpMZsFoV7HmR6GhVZGbxeQTrhBYrqtQ8gzfOmwSG1/fqgjDfVhULBW2mDI1o4Hr0
ruQf0QkXmr8xFfGHOeBu3ewRv6DlF/yfuJCGJE3cg1tL1F/4q90XQobrdeSCbViDwyF+LzPcZXMw
IM8QilVFtfZiS/V2GE2J2dhJ/6n+3YhYSKk1h4IzABzcENn0jgMx9ogsSz8RlwMuSJwMW0ySZYBX
0GHWQApKQPwN7LmKsyLFPQlD/ITNDHNMMMQIOUhTS/04mzdMIqAh0lTWJPvdVkSMjCbrpEcI5Q09
xlXPr34jS0OCI21asuNEeeJZU5SmWwIUmDwtH0ORiLhOZX4iqvNlph7qUWOkueKvg1crgQPt0aI1
QsQW6kyYr6r0/5bdGsHws10PL910LB0+LRH098jKFLFawSNQdy6BMFE0lDcWOPhLzT583XPdK79H
gJbwVk8753HePGIn3lKCBAZwgG0Nc1mAaxgWxGZ+iKQ7Obt9l04Cg8adzgIZBPjUIZs7zNms6+57
7tyaVe03bJgkssAfkyBXK8wBcHcN9CkFW3CqL/CtSLsGcVAfvd044IzgQfzxvb3/4ETMTIhMSd6j
r10pUipBX1BEO8+nsqL0T6FJ3gfUNjyNi2XqlkssSQCOdMFrxfD5zKUL4/UdAbaliiTj9OBz9GmF
NajFLOu4cMCR8Wl57Fj/+RQkdb/Kw6MlaivdaNk1RWEMTsjRNvXL2SpBKYkMrX62LUiOa85lKvwT
YDyySIwIUNmDBSrbkVmAyme7lWn7XzENphY0cY1uzSlxCvq4NVK4ZNZ27MDkoQkjC2erTusGZUM6
/PXRO+8LBrrMV158vcMYKkVc5bxfg1LzPfv9Vujn2vLJlbf7pQkfrVoHpKmTMG06QAQrnfOf0b3m
oPptHWi1hnvXqo9IcZZ633Uxb5XB5M+4rtU+nA/Fg1VvHIN4iWhcPAVDRz91i29sMabIX8rUA7cD
/YJzbpLWuzbVjiFrLft8aJYpnP7ylFRseEQMlpARkualmwLLWe7n1koDA4DComIrfqMklmnZB1ho
XDJHAxo+gPsiFBrZYcjyGkMplxGQgcuBToKbYIUgFS7wCnrwtTs7WMHef6QBvUWHPBPAKIF79G+2
CckyBYOAiv4b6BKWtjbIzzO3lV4VTPODtz9pCQnIQoGIcQ70vNFM/4U/8tYp5c3VqZfuFAzWI/Ox
ieegEtSiCB9rbnrK2wXfQD9tQvN3UP/4JCiokFeCNyDjbQpNUqX1RsORjFHcSr7mef28Nw5UilM0
4mCFSODoJWsdlFztrj9zq9VeZysWAWNMGMUPLPebX0R1pLID0+bfX3t63u4CWANsKJtAVn2tmuHU
yRn0YHZr9v/ooDlb8Ya6M2iTY6tesG5QuBcauSlyw1M6xt3XMHauFO5oCW2qpP2FwiMHntaw4AIY
H9aP5YWGMRs0ZuHk0pARL2nrXnxQgnNeOCsLeqx2fUCe/L0FF8jJAkgA1HbzBtDi0TUGW6lUYN+u
WASu7dyomnNhgKDfBrhnhO3oRnd398S+i0cLHWJS3D8tbd1XdhDckQMhDMk81HrJqen/RUuZNBE5
yBiz00NI/BMBhQgb7gaQRGhT/pHbQTry78+wUd706pMi3QkLKk5kRxzqo7QaH71C996oWmWaIcjP
56xzid1tipLX9QFL6bEB4pJJ735gpoBNAZQINKnOrjo8oXsLYw9X/OM8tvXe7ePU6I41k+DcLoMt
g82uspgWkk5UbAHSrXPEBbsU3mg5+nbzZHzoWj/sbDJdt20cQCJCsicGFnT8wtZKpxc6EO17eANy
NM8RAY1qnS8gp3zrQawZkffeFewAUAewiVFEQIhvhsRP0QKTneix4vwAnW7e00/+08GboXOs1jFa
5NpqHxNSAshYvpceWIj7xYRLGO7zGAld9uxsz4s9ZkWB3CiZUcbcgFBCssvPfq11qfnxMO9UIP+n
9eYwpuXt0j2Mje2iJWIXJWtJ3rI2f04J/oTqA/82zdXPq4ga2pvS5gdZWQqfjrYwScGKhZM8Fj5f
3JXXcYY47fcO9k0zezPrBUlwQYgP48P45XwhEFMl5A0qElwkUwvrPQbE8d55MTwjOGkiFITTh85N
chclZ1G3DrCg0v1Wdb5USWg4XlPCf17c8sEBZk0hkS3s+3TyV4cHi1X242Ql4FebuDnvf7yk8R0t
Nr+SFZhMtixuuDWk7iTUvIBSblvpVDovq9YB3GPREuvdtuIogXubXabExiCbSP6zSWHdy97P4/iu
Yjq8Z6UdDB5JOmXIqTNz0jJ2Ai3K1Oojq6N9IBVvLS14h1ow3+VIrSu9Xh9ptZ3aN0fKnWUzCMp2
EMq6kP4cZwsJmtwIMj0YQI1ActA0kpEYRgeO3DIJ5CxVfHSqvn7/IUbFsS2u7d9PkgAL6NZpNu9d
j9aHAgKz6Dh4ocE+PQ6qXbQ1Rkk4rYzisNKGLACarOoktyyuPzOjj1LIOv+Cp9GYpat4UjuY8HTP
X7DzQN5ukxIHnsmM/RCXo+pjAkmnny8mpa9MfL/kzufXvnLUcjHlc4nyPz3lHPZGXHQ6g8MDhWxW
HXDEOYw6BspgVzPPrpVx8ZbWODZvqjGUu9iG2CSIJafFqvl92M9hwYlnZ6dAEU4/9dbFvpFcQceh
iNpAza0AfKVgl28U1OStRxSBpnVL77kPvwTnx1F6DGrDXBNRnfV9RlvrZbtrVu84RYfy8AMvLwf2
QB32yCEWSUXf2CypQ+LP+KX1hQ9mDkBglToGBMfr71mKNY39CIju/tI0/HpQhUYbDP4dmDiEa6di
6yJ1ifvyuH4Oq6AOXIMaiXuHs4VWMiI0FIGYSnHntZ8dK2SnF3HnPn/0Uo+UCa+HIqowgZcA8OTV
Kzer7Auc2oUEJAZk51Uh8aR2RJ0LrZLwiGoJ6bRhSnFkuIeN3N0VIVUjKU1+HKJ6erloljrBn3an
UQaKUtLdnGfFBiTSADCSxwmGyROFJhsmdGpVJ/2fbnOdKymMD2mX8qBKE4i4pPuL2XuVGIRst040
LxvNF6QYB7dSw6MG2gFPbgwhEG2ViLQYm7TGL+x1Ll2OySTuPOBcnn3h7gmM3r4NNhVGunPA90Bd
4d4e4OU39NekAR01CQ2LFPIp1NGC9ESta/exkvWeiJ4kMuX6jwsIIl+f0BYivojtC0Fb79MD0XNh
l/kk9p0BE70H6pgUjaHIsKCIwYQtLFiqkgkuBB1/gJD3JA1eHuBACBbgtjr6sCsgO7FC6Xrj0rFU
pT++7uRW1Xqjig/i5Wn/ZorAA3wDjf72bp0dfPqdaJKjjkzg2+K0AFvD4oi4yLtVBHFf1CWIT269
En6PjQqsXJCAHhvJyUUPOr+O9hxzHuHI0s6KZ2nnfHQqQxKUhdkhEcagQq4AdrM+jegPu/gd7su9
nEEWvHOGtHVAQ0TOQoyMVpJWAaDniK4hkiakJ9h1ydX4i+HbQIfI4slKuQluhTaYollELytvlSBJ
CE644p1S2c/RVA9VTOOWDj4AGym75OxkTS7a59NKm8sajgygxCX0kyhRPoc57PrXuYyfsI/OaEwm
BQkhOZIjyLXhxiarl4+6g+F/RmS7aZav0y8PyDfL0SjvxGJsJn7SEOIgIYzQjXh0SEqQAD9xCr2U
9tYKXLPyd2WkCQWs46reXq/lpNN1Tr4QETbyZy0g/tT3fxk04rXGFgA/+R8VRzEYlEslPkltNwJI
8avASvTlK/q2a7eSol3aREKmDT46Cr+dFHcDWtoItC59uKn78QCWkwUibZDLuhm2je0a8ZetRf6v
NaIfZasM/KjRIsNAHn40UVaQ3iIQH3nyYCAujjYpp9GnQcpJj04msdsgU0+6AdEKl6dGE1RerUnZ
ao3OVmNAYm1hdifLycnhoPltpKzWfrQlJOVIKKabW0rDgnHwm70u22Q1TkRJ/oAMCRsSBhc/j8if
XI3cNtrvszTAvOTmKcVql983enUwf8waR/+raPZLXlTZ6LXdK8LlD86+J6+BWqjKsg9Ppc8VsS9V
y6xCebPGiv/HMQkepatW45M97h0JAvhdWbIVyYxVh6STT6riRuICLgu2USVNeigV9VYX00e9Ogyv
5Kjkn+J3txTFZE7GoqX0SYTTPT7Ym4o9Jnci/2Te4dzStkKfeQcYv05zjmD92467Oh1xHWdPajwU
cZSIgEjLcBYcpM0jDIbyaKTrOAglV0KcfCp7PaJ3zv/LB9ZDGgcKeEHZgCwfwRt35mLCU0AXAZ+Y
88kW1QgzcRYU4PiBf7LIJMW4Hoq4UoK02OyEBTfFqSL1Mz9ShFaqcDzmM0XkRXeDzlW5Qd2Aqzqc
w++y3XlT3nplZKzyQPR6+RcaInAfHFQP/6L3QhBIT1fwaeSCvF1kRLpPO9f7EgPIL5Nn9sr8MoiP
vIcDZvobvhz5+LoRV+LDQHKkA6Y9qwv/AV6RAC9bZvuNHgwSeX4AhT6OLtnGNdEg6QhPcSMLlOVJ
omlAJu1o0omaZcg4OnKPVQIPwCkEnb5fNcGZrPAUxhS6dYKAUDgVHQDePvSzAEr/jYJGjW88keuU
v8q8gUnW4iLppquKp84Ap7ANaJjlTPHyX1IrUNyqyFUB8C+HpVhcMS2cKAirs9Vzrp+WHtuyZkmP
kvD6vUKXEW/OPDXrvd34jTNLNRYhCF2kWhbi6iJxWuQD+Ub9oqtK3wCcYSz0AWUgzXEtBZbBsTWm
GUhghvHZ1kRXGAYwl7clgaJhXOSnfVwqztQ4IGdFDopSd5l9XOB36TtxxAVOJt9iVRCaZHckJHEA
41yEaWSpqw6TYKjTrl0t6XLo45Spk3eqMXoB4EJvRn6oXFqgebzsw4dESzqYQmyFPNj8x9oH97RR
6nHvHsIAkNu3Tw9am3Cma0hL6YcC9qKjZiee3gcRNyWU9ttcg+ToCIM9ShxladUhFa1ybn6OaW+o
/fnXAk3ehlQUuPisby1ZKbdTnp28atPgSqKOqT4yNbbRSSar1wPcYsm4Ywf52510Z8tZl9ZnhySv
J/l5cKMbb9gfns1pDVcFcE13uYTag1LC1ZxOqWmaACCXSwCDQtWJKh7mZgdJMJKbYKmU4GDyMHGI
JhzmAs2EHgs7iwD4J+DPb5LJ4cf/ZTLMedmaDgISTDe0V9VDJ5wWGwbZVLCBjuYkg8tQQzndxsdi
wDVLAxaQ8iw+9mDegeOcXNHD9JeUnroTTlDnqed/85A5homQQbk4v6zMbx7rM/Tdv1lLyqvJJc2C
G32/jkPdfn7jY7KBAEaUKqlKScpNNdZql1TYQ8ZO/5rCZ93ApVEH6r97+OhBGAT+ryuQTVHU11RF
9KMrogrJbkBPMxgqas2zs4b1JzfZ6v749WdtKbOTGjmZqLd3uyPWmd7OBlgE6qm6y2hNcxeG83dW
SlBpaBVXyfDTqsWy0pJQ/CV7J8P1tVlsqqEEeU/vk0bFzxpqtPUEj+AtaMwp+GI9K2StZbvnvFHY
pRcdHzLsinn1Gnpcu7pWuv/LdijXpalLywVdZQL5yRoUWPL6aoowsmCE5SuKMZkdy5LtOn5tAE9X
i1FH87vp0xJHR+lyBKVs2yMsp9+XigEtM3yS7OFqpS1Np02nmftEZungyvZZbLIrZdoZDFnMuMue
RIlJIkw8rzGaz8/NRQoTDuCPdjnMB48BjuoG4AnUjqjLdAs6iZTsiFnAS97uEcpYBEVKveiSk8Ck
FE0kfZuCSf9NKjKB28hlZWg0Pxb0NiPZEiyJwyAE62qTdKk/wAXhz/phltk2BlWbMoHewDq622T3
MPiaYfqRhZaB0SmoICJDT06B0SRk5mFhzjj9rTIOdFBxiux5SLr8f9P2oOuQe2QHpOVFfUaBfoVl
MngNKAw9IE/FqJCf/TGyGt3vTNVM4iUqmyRuMDckhWmTlbk5eLtJbUip0aGUOqMoia2hJtrbj84d
QK1SEKZeCnoYAlb90DWCp6b6YDVIFHx8bNQeJbAybfclcxdLunq2VO1YqL0uVdHuEnCLm9kiHuxW
XPC33eWsTTXZwRJpIbGwzBFQjXa7v6Ghsd92Dt00WPRYUzJhkyWAVnzCbJW120+rTd3aO3Sr3qwr
z3M0GvgDzBeUS4yxMvu/fQ9WVw/oiUiBtIdvgYUMtKdpNYFecVjbAxZiQ/yvGleijAGXbdcMVJFi
OjKtNPY0EGWuCTxxvFvVL7wAlgB/8cBwzpQRVarva1I16HB9caC0gKkp6lPQO9IGXPQwrLKWAZU6
LCl29WVhdpkhmnCqXONK8LPN/p48f6Cv0bz45wbIBPMu/sKAjxCjUt+Y53XiVxC/rQxzY11W7Sni
0FW9oOYk00xC0i6oCn5ZCcq9TugAZsJqSLSfEBEQGzCOgzWVsZgSAk8rIe6UgaiWkA/OrDv9viAL
eb8qILKWDLjKHLs2/l+Dud8YjVonWld1ahTMmfGa73IGMbR8HwEQ+NmszsBbfV/wrMiaNLb22heE
V3m13xmHwYCFMwgY55cjl4sT51T5w38h7pS8enhbqO+yMBmiY1dv1qgL4PgFykj3EqVAFRHxQvC7
uRI9nHPKYhRnMVU3x9f1m8/J1ox7easj15sFhnVaZaqhEd5MdvFlhpkJfAAXUyZPyR1ct7etRxXy
q/rI21QDnv+Kj9gqXgowUlYrM1wy55nDpBmEohz/cvlDunU1uAO8y4F2AoxOdm00QR6WKpVhZk4o
m2BN2YusQcj7tCmGmdelk5Dl5LN5iD53Un8MYkOcZdoqEf4hHSd9Lqq1PcijZX+ZuvQxtcghZtuz
3CSZ/g6xBIX1+Uovlb+ZBScR6nk9P/TDOSafd2oZyHWbZ1XbIalZwUFJx0n2xESvxSY2ojtSA18g
xHLneU6XS8ilIyTQXF9TyQLeXYzIMD2YVwrfIlez/9bIVoCmJcqZBJg+p4+ptOxcQ4X9q11xgp3H
AmAR/fvn1uDe4OANgmD9m9uMIzs1eVUWAT6Famea/gtH236dotevgqaeBuJZzMLLBD1ITYgYUpeD
fzT660Hd3lIFVhSjw/85LrjvuktO1C0zvGiinrwGM5NlqWUuO6KhZHjGF+tNqWTMtiurI5ujROsH
sUOtixPhJRNba870f651FvEwhxQXkPPtvRW7ErZpVhLqZQV3XAGmFtOdycpj2u0zq/PzyXrAYSNq
wioTa8ZyIMwPajRDJm2Pq8Bff8AyZZ6ps0One+CQ/02mmicUJ8iLkG0rtUMMnyaBIWxur6eFE3Z6
K9ZSb852qmlUy1CmMndC0ct1zz6KAFJKaSwRnfqhqdP/lVL+ZeBzvMMPZTyClfLIeWu+onaOK8DK
GTNmAEyYZP/jOwyPCkIYdVn9HEQWQyp+V2heAFNBYHEjzp6HYaKttIqb9AthdIm0/WLTOWyK2u/G
cLyzh8NNf295f/2ClicwBsUCH0vWYAiOg6+4CfXBwfwirTDUuLE0QaqM+SAVJSJMvjTIYgx/oXGw
y5B3i6YBhWmvbZhtmGzsA04e4s57h6vhIArE22KUJyOTpEMn5OKxRPQNNU+Xiei+M2wKP6HHuOjY
D31T88/zNiw0bNBc15yTVmK81FC5X4On+sbPc4oacixw+Da5KTqMKQSlhSk6C78L3Mk+ThCN1XjF
NxCTE6XyoL7bg1BiiGSOqQPQTV6V5j3WGXumsTM398ZwSHr7bIPyESyBocbcWCAaeCPXgLDNorkZ
yDZxn+DaRPibTX+jwx8LJy6MAYOewcMjJ1Nj0zAieGYB/l7h6tEkKQsVqkMDfhQ4Ugqu9oWsaMAq
Y5mxNE+etgMIKLK9BgOwHsDZRC8EK5/ljCL8vz6Vq/3usTh/e6tcDW35WJaFNcDK5rs4TEocabPR
X3SEmWFfvpFfHhbm5/fdgI447zFQclgPVgS+F7P/V8Vb2Ty1vDbDsQYrDHwatjvZux5WCPCQABF4
gT4MW69ZNA/nOY32sN9UjZCP3QMGQeab4QLLQoyfmJ0cCzfvsIhWcaMHal7jge8oZ0SJBGhumspO
XdtycuR0V1gfKlHKTf/tNQuPJZWtBa0EJQJ0I+Bak6yZXth3cD4I8+iI7Ojx3/u1CjhWRICIhOUV
aeF9iK/u7s+DLXM62sOo52dLhgPj0gTfMGaJURXnMvcYCGU9VDSvaBXrRs5DGCukDDoVi6iBk5z3
wnmHBS3HuEYojUMmC/9LFmnIdCp1syeQmT6CziJ+lT2KaMYAKMQk7slU6gm+hnvCoK1W3CEa0GAp
PyRzoHu8nPXElO3Nay3qNbxUMDMmqtsjNZFVcRUblewiEgVUYmmQru1al84VSamhcWlX+tdPu9Z/
w4UI46O96+UhsJvV+jc3glKBlulOpZnrVtraMSMnu7qlhpA1qlX93+ZAv6NVpbdCN9Ju1HPhwkcF
jw4MKO6pHrcpydIjreM59/eNZ72ZwMsKi2ANzNGiZkW1GnXZ5ZtudJpsn0uoA6PuAcjpAyAx0+PQ
PLfTBx0tr0/vURjv9rRE20dQmPOSWXHgZbuxkz5glwdKDca1wrXlQWmLe2/YIjr0aCXVwR4UPOFt
+4Q2Q6FpPME446JWiXWbFI/JfZR6NHrX2YhSeMvSxpF2xR7gjRCljhHtCOA5IghYPs4NHoM6rZmj
cnjrPrbooNKGAiqhEQ1ek9uk1k86tKDQd/iGD7XcIDS0ct10lXQKkLLn2ovhxb85x9ZzdWA3RHiV
RHmOzoWznRvymgb1it3o7ZMnImoq9alX2YAne6dJYVaaPVb1puExE6jlPuh34cO9Zy9qIOu1pLod
BSgVjI+JX6MXE6Ql0Man+2UfmaxedFRSPTCLswdMHkav2IevGpKTI5o9NswUX+06NeezzW8BFSRL
Cs3wutDxEBypCMbDC7eE26v76h7C4gbtwftOggvUE8+QMJPNpqPeMC+Y/osbM79pzl3xqavTqIBg
pHVJLbqJIBHek7K4W483vPRmBP8u+uf2/S/q8iqIpzfwAS1jBHD+Hi87prEAzcbj2zyTKKNpgdVE
jz8yOvCWPkWEXaA9Ek4Q4jfQ/Qu3Orm5C7eE8n0NkDQ0I0z6OaB2F5k0a0HeA4m+b7eIzAHMae8B
LLWlaYy6JIwbEkgtUGETq0COTNB9zIYO3xsuP/pqYP4gmQfl3Ex3tMcirlIM9mTQE+uK3vYYbkXP
gC0CTQoxdzH5twdii8r6MH4XzetheIjQ/joc2zTNFMrixgUfQMYiumDT4BcH4+ARsy9Qy50a3cIF
ENO7dw3P48rS5Wuogs9zBZpKTk0jYAq3qWyCo0HG5wYf08PbGdvCw4JimbyhtR9+AASDAaEOnu9f
6ygFwMMKvzTeJlnP2DtSaWvVe6hwgVKo2VAYFKnPNb97s7L9ujnef2iWZmdr8YH0LXi820z9vDjU
4KI45pwL64bU8K51uDaYOFCG7xtiignp3+GgrjWzvnrMz/366v5s1UuNSsFPp/W8hSYsgHdciEt4
BwjoFPsVOIsS60JfeGMHlXlnERZ3Tppv0n3w+ivQzNC+hAj/kYGq2yX6REgpH6wUuRDEB3s3t/5V
ARC69H1r5x7nFC1h48c/Sa82bCsPymzIHsD3dqYnH0ZsuwaqHfIFlE5L/tGPnUsrnd170DW47/Xp
Lzf90FZmLJPhme1rb11al9umzEWsN965Xj38LMHPVLZJNw8BuX9YeJEP0vPGAolPDcggzgCEqn4N
HCUiB0LQfMruvrHrMy1KEPU5OZTj6VX54PTRhJTrYa1fYAmQmvoI4GLckavFkyZpjFxfOTTAszjP
j3uHnaTWAAdzGVZAriIPsqDZm7r4341tDOAi7ZlkfKDn+OIIxKB2rjQ4dMrhvZ9sUDdBZm6Pjbr2
zlBKlB1qtsUJ3CIXJjmF5JwDyuj98A6op58eEgBLgfNlfDgV+0I+eAnZL/5L2rvOquyKSwMa5Bal
phjPNkhjUaRUPLAAvaNPnnl7GTyCXBOSzkF9HANXYXrC8AogpAC9N+wrNLTBX7VczJMBvDQv2qGR
lRf6lxErI/7Esgu/q3PjAUj1a1Kl/Y4rtBQhy5pvnKEeftmGt/g2Sa5Dnkn5uJ8sSbcnsIIga3id
VQpeGUQD7Sp3aMXRio7J75f+jCVNybAi55zXB2ki+5xCVumf0ia/lgzn9bJPDHQyOND3VG3cYDQ8
ucbVeuFknKWNVIJC7ehWKN+Tyv6Y9XRw7Rto97B8IEhM7fcR+uwV9EJA0iq4iMNSe788l2zOLB0X
MFtTLvttsJtBG7SlxezGu0y+7BpRGD2glIduNVEiJIPYj2WVdZjQ7VY7b+DHz/gH2XhuAVKzf2yH
JTLRtEbDYSSiSEYC3lpEF0t/35H6fnl3bN2n+e21dxse/mLU00ZcdK5XrlFgUixm1ynsJOlsR70b
smoHK84qrocPDG0dyw9CF21gelRwwgDRV60HmZ45AiPsBwYqT7SZPT1Ul/cmzP/fl3umW2X4esMz
bYLUy11to+bcOvQt1voxoFhyIkTsmXuRYwk/7GSelygAX4v5Nl4mppWt6gGzKskp6DnYzkEi0BAC
ZRehJcigfnV1varpNKq4hVvjTYGGKies32VCvVcjbVEZ70IB0i65XyR86O3zCj5L9GElsOutv539
33v2zJn3SW364axAeNH1u6SjD6NpkCSEB6PooZKyT+EWYQuKno0q+n0zXCZ2p+JMmpvGOP8CSACF
NMbrPYVxZmLA4nXz6k8POptvEViSdYEJEaBqM2qc+rCN0z95eduQpFdjN0cPSb8ewoNTJ9Bus5iq
AIvnETsMgEAojUye2n+d5OvwgrQonCQoYpYnijEppHao0VHt3jkFvMmaxSTdV/z6zYFO/xXbF2Yj
8IMTHTeyMneyMTgxhzY6X3gzIOAqt/aDZjDGi4QheB1wF+wc+4x0a8myL4flv3LIWx/bfZetY1CC
/XuxLbVRkRwV/OfoDjV1sOjuXWC9yLLvu9fxjV63SfFsg1XE9DND8J4Y3OLgwYIGEDd/QZ+8L1h5
JLQnC9Ivvbj/Yo8IFtOTV6YXe3YpIDO3mDPJy3UxL5Hpji16TxfzxfK4vPcPHCm4DnZ96LTAO1zV
CnijjYYaCFcPhSDiRagAKuJfiUFP1O3d6gbZ4wGHNjoSo8YdJuEeGmBkV0BgWPVV5Q3nRoggBWTU
QLZxcdiISa+BiiHh9NiiLVSCMgZvttaIY1P5dFTc8PI3cevcK/llv861Lnpv8JqQ0/YfFNDeZn4Y
X53DBaIUKkzkECNs58ciB88YF5esvojJejBLzPod/a67P9YK2MiYjrXIPM0qSzyktMayRqLy9Fed
xkfnaD0BgeE4lWHGhRZZElWvuoXrAK6wBsghdjkGIKJH8GQfO6rYVRouQHkt1ofVvn0OrsvzEuqe
dEnH1SiBkCZDybwmJWS1UriwXw4EZ1CtPFOvNGVJwn1XRkH2YDQgR6fmmaPz2YTL5AH19OjbvI72
nENk58xq4tyQRLi6zRtpGeRCm3GnSVYASYtdjwOoze5T9mtjfYOLjMwFAp2JVwH7DGsYmksF1gOm
zqbLs3IA4+rGZP5fZvwArnQu05nsvkmvFLyiARt+c//wyjRp4ijjLbNb5BCotCLWIlAzBKIvYxSj
F2E6LAefEcJJ0M2KkjrtVoPq5nU2P+N08O5cB6dNPIroGo7NycuOmlE7aS/8QnDvPrv0pA2P/bhv
uJfxIqShrYgFphKNsGSIFjVq0unSCM/Dy7iIsAz02+B7wAovzPqWLsEKiYUrdxfhzv80k+a5exs/
l5fxixXdrbl3eANOwxoMk2QGfShCEOqAurnowhrRTrsp1Ldf5zZ+70EJ0VtJwxrGfQyFyvK+PA2j
2ad5HuaL5ml4GqIoAXH2AjLkaM1Hko5vlWgFDa78nIe5zoEj3IMyBDCBl4EV0JNGiJRoeOgmRdMA
zt1FGpu+Nzp1h6duybsur124DbZ3RJBP3Xy4H5+CEl1esJ+Bd/rYaPr8GX9x0YR8JkUalEXysg8E
k7CGk54J6bUDW0KdhzY9yDrpe/6785WvUruGXFFhG48Zy7hPy/DwyhjW/hagTZeVvwekSB/e/+Ik
kIZgG+ZL/26kWJFB5mLNaXGg7YzjfLlok13gE90PYi9tQPsOOcOtCPHDY7zw6wB9hlyBtAv1oTUj
13IjgQTJv193ETjGc0HrYEIUwn5w7tW718YuyP9dOVpkE91imJtXCvYp+LYeIdJSyR+U6oDNHvSc
U2+cAYTD9/RLnc9VkcSLLoEybuy+U6QO+dLUfoP1JEKu0yfOvRLSDiiD4CaYEUSIINHape5x8wKD
icNMmbRgVeBxWxNZG2WY8PXaavcPYdTGoccHRJtoglGI4OSEB5hMVGQChGexPKcGq2pdeemhu+Kk
/WTvnVd8Ji+DJKmY2bwSpYwDqSfEuSPDzKI9XoDHR+E4ewppbu6DoXuZ1xstoex1LFe+I+e8/d2I
l/IVvNuATgqfgZ05MnnPc1UfRtiHzaLPf4sZVPFPmCTgwOIwoWex30Ryb+sJ2QsRdbnzxN2uicGJ
T+B+mYS3Q/sPpeMXDLG4wsHfolnwSXIqgHhNHhOYDW6b0vTdgDOSTfZQdJ4+Elh0Atzh3MlZBJZ0
g3+nUhTfzxcY7xVA8kXO5EUEzIhvAcdE1X56QFWdrxTSbz+oIPxFM8smgcV2Z445ysKKO4UpiKY5
cied2ybe1Lt8gJrVkgnKga1F/zvlAbZ5XriwC9PDiC6Ex+aGpuAHEHvUKfk8T1d60jmPiHx/oYac
HJEoXgbqAQA2cmk9Oi9esaJtYlBo3HsQTs35zNvgipe0Kvv30WtSnd7IGaQ4z59ugfCZNHwXjzeo
LPNo7kiKOxmWgP0jnMLu2v5CNlc0a18rPhMCWPBJi4GS3KWbdHH1cTRKbGQALEvijmbzusyfvQfM
UXW7jPdEbvRJ+LlzauDpiRSwKkSM8CUy87slYDrvNsQddchRCV8QXYDgruwoisHRhloZL4Pkx2Fa
PoAc8VJoGXd2WrIqmWQPyYdCj8ot/SxbMPY1sDGg71nd4oAgWsULMeYJCgug6B9mIRJLRAwZa637
hBWPbC+o94JCzBRUJwzNlMb3XsJ+QWfF6omsGiSrKBIY9pOZzlKEWWGBu4QqpHXDvUDUFvhuHjEB
jzslw4YOX8RO5b4InoRLpCSFt3Gy3rMk9VNchfBBZalgwFfyFkDZKlKrYwnmifJNIzLfm9zMmBY2
KVoTwZ2+8w8yD2yL9D9w/WalcYkE9QmPz8ZzwFtIKRjQd0pWL8gvn/339L5iaV1HMJYMUFvu1Ydw
aLJ42fmgj2PxsfTxmEGuDRGUb2EgoJqlBexgp6Q0MOk7F6vyIcnrG2veUlowQM6Z04XljHI0ax/X
zqaD5u4nBbe4aORZyUgVmQbUEgzi+gpNSNZxgX7WlPwMuRaMljGuWoUhiYlVcfw5oxpikg05rwCO
w0qG1cee40udtt/hecoxnka46MdBMr+07iPS/la1U6Yv+NspNvbt8vC9WswSw348HQyHwXJjYOFr
oEY5SQaL/pUAbrBYszKxIvyLOcFeaQnatSbHCT0sVuKNL8Jz5N0xLjl8Ivoj963nYVa9tnJlbwf6
rdZmCUL3hh94xajvIZ9a5T/eC4XWOdHDZ/Mafsef7kN2INmU9i5Hgdv4i22O88u8Eiy29b/FgE65
aHXNUScs2c/pAi5xG5NWuJs5dHlW99W9B98NCz3C7ob1PyL0Mn06tJ8PHwzCDUd9VZnFm8sGA1jp
G3bcZudFEf3oH+dvxL4qzXL3NkuAj1empzkCHpAiTeiqg08p197hgxRXuX6xcW19munwTX/yE8jo
rhGPK39QLbQqo0tIl72fG35JSfvo/w2Pk9O01o46tf7eO27SVW74H0lntqQoEoXhJzICBARuZd9E
3PXGUEtREUVARZ9+vuyJWbu62nKBzDz/ak6M8Xk6YJ/xOTwaO45lv9n9j6DQP2Y0LB0Us/dWPSxD
Rk3l0PA8U2YUAPrXPmsILcFsl+5vLY3yhcTVOOZGvYyKEfDe6LPo+IYi4mHfMzV8r+7soW8fowBR
mKwwt+0QO87ghKefIzOrQ9+wbpirao6hYhC+Nz4Di6TbTCWEi5L4ukXGRiEfrqgU54QQPArs/vdv
CdmqblcHDQlY16CjsIb0tAr/TTwgZV0+1QdVt2h/I0nwwN2Z6LTryoBhljnTpg+/inGXsVxwzenD
K/WzexW7PMWPoJ0kPCYXOu54daycU8qnTfZancMryWKXwjX25MKzfAAfAj4SfcEVNG2P5t+ATqN3
Wk/l/dZQPMZfMBZUcwS/ED3qlf5zc025gAFOw7v/PBKAXGiWPh/E5Qpz0+hy1AkYNUSUokTj7B6M
9Lup/xQSOQdDigOIlKUjlHVZnZ8/hCzEKngGprqz/SSrhzkV2czzY0vhGUnQdXg9YkhQdKfj9LHm
Od5QOoFrszagT7Bpj8juqi2v+c6GQXX+hrBcMUfy8RDIEJTH/pqd92pLR8J/XcJ5yaruCWAzrmMB
8ZJYTUZT7nDr0UZ3Ttm9Sud55LhNMvhwG6pO7lORQJ74goxjDgIhLiREOY+Tbgqkoo2hbxnWege8
FmQK0UVVjen8HW1BCUhedgHeLj5GVwbf14LbqB9yoajhF9EqzD4XJpAXAPOEHbTBHTGl6if6zC8b
9u92z9vIDXzRLRHkXK//wQ7AG++AztTXgmrjphHxwVvZu749SIU32KZ+uD5SA8hnAFEzF3ZRA5nB
hDspxiLsg82Hqc5fJlmHNrgO4QufoURz+Zp3cUzh3JZKmUQZ3r/ioXmJg4xQVRYoQhaJ5yCjoDf7
ZPpUObxOdKxSqdAsygUmXu+a1MmNnIFroKeEK3h0vIy/fi9m7t3woAgq9cM5uMa/VT8Z0PZi+lAa
LLZejppFZruGL0JvvOlWH5ap144t+TYrdoorEDzuuzH2ryuJa701AXwgWp8TVp1m11vlE4Dc6JEJ
K93TpvIY5LJW7PuYesYAZBGn/QUUav3Zsd7FMrCiOdxm7YrwkP6NxVCkJhmAJ2XUp9+5mHx25URf
3cfFb7gqOGLsuGDFh7Qps2fSTeWYa1gRupDq77G5IQTMGQeZY32c2JY4wvjI7kKyp9/TIlQDYpmn
RN1yGmHgfqI1vwyJ7BL/YsEMByCj3x3emKjhow4ryb65gkLR4Y4Kv6Xd/WLRKXbqz8sJEgEwk88C
fAtItHfgtfEWDE6mOL40ONAO5grXIGXO9HMT3BoCxEcg439cZx+BqXHJw5yZwg0p3Gqco0gxhvyk
wdRjF55S6stQg1jR+CdGaRxIGhi7jyBM7YS9HUE3AIH4OllORe2+4JlwPvM9EMowjE8nQs8ppzCz
aEUFt1jb51iksvH78lRFQ3SzAEWy6uJ9J5elNBrMwUkmHeExuCV4XCGCuf9zTvdIWdZnOv3jgwR9
b/zwf2M56Ma/cRM24W8qZU98FtsRCtrjkwZwznT4K3TuNzHx0Ci1a0Jp9Fj2J2Z8pqnoEZ3n4iR0
C2+4rb5YWOFrUMs94ZGEQoJORWDkB10dQhN8GQnTQO4TIkpu4Mf5snlW40ukLRW/OcrRJfsk4nxL
IllIgfWsDW4EmnfxHdudSj3kHdMwd1naIfxXCNCWUzm9xpJnJDyr7AYJzRtOyuA5zknFoh6kFzVh
H81BynviPP0Xf318etjRxmydu/dvNf/4rIdkQ8hBg2xbwSmPL1yYtj0sJmBSQpHxE4bsZeOb9CpI
xBDlrjLW+SiEdIvCEBcqjVvy4Yt29s4VclCiF4Vb3XCYzrwMAWFCTjPywpdP+g43KexeQCz+P6MK
jisX3Q2ilxzqmDARHB80O/LGnml3IqsPNY7I5vhBjAtmWjA7DdpOTjXWgBd2QkuMBvrBJy20Li2f
08t7WqV3S+HIbCaW8Jr+KE+/Q0eJ+DglkrGLytEvwlSEGEmE6ldrIrk3Pz/IQ9bJIlEmfRQguaPv
76k0LzPiGaI27SKmmPR75L76GUP2oTMBzORgC8KO6O/5AHM1vyrCm/s9ykuh37jyJJq5ggW7Se52
ixUqx2ko3B4kNa378zcXgODpcRxgWK3cu20utfjqwqVkdDbHWJ8yrGIsDbIrrI6g0g7VMmhFRKf8
E1iWzldSrngNVHcDNv0ihr97+jqKcGoMkG6JzUzzmw22LCxn7AXYI0kFhR7EbWZzsQ0vWBfbcTs+
YwFJ992MzpzOT2ZitTBOHHmmvG9DzdcYQE7XdfsHUJ5gssY2zd0/OEmLTT+BwJ68A9mXo2rfZBjF
nxN+k4Pe/7ipYquL2/puf/g3a1Zvz7H1SasVrknnc+Rs+syKDCSb2S5l+pP3sBcMrNN2yWabb9QA
oDi4RdvY4Mix5sDNsEw2MPNjEUJJlXPqxskTw+VuX+ZiCEcGSp4xBeIsnp0gURlM8coyYnP8yClj
sQT9mSo+bwrJOFS44t0EfcNKAvXC5DCT1kXSLks+fHB3xmMwuHUe0r1il07rgxxcMnP0jm62SijH
YHx3ofUtovNTZflKjLWMk7Ry9SXPj2rfdmosviMpec25dKcaNdQL6CsEK2pIHKSw7bMdcBpgVzFY
xBW7Hqunama6XKZBGd7Qn0fM7ArPox3f6bovnO34kRRRh/Gi4juKrIWZyH2A8bESa/5nc17jkyfj
GHnAhVkQ2sG5I/APyhFoMOu8SjbDEKyVLaB9eXbHUlILqaQcnutAG/hIAUieYNUVsgvqE7n1hDdi
lQOTI0nm8mrJ6amaAGDsQ2x6L26xuqzaQ7HQZgC28h/BhRfykGn73P1McTLCjtGcboj7W4Dths5Z
kaeImx4+i7mvWNAQh3aKZMXtrvuA+uCsuYa3zZ34Ro7GQO8cLjh9eP1RS/8jcAXNy2TYM2MQWMXH
IDLELzhQmWffTklpW3JZXmOeE2eOUF9B9pA6T1OaJUp3KCiy+1Njeoc2IlQC+nl4+XvMjFU7Ut/E
Ow6pIQMDa0efoBbSY27RdiYiOAfODzwAlGA7xKNdAZopALBOtYq0nHoXY5RPe8RK0bvklONud+UT
d0okR6vOK6f1fBC1k8Fe3evq8JZB2mfFCrwNsJ28PxWnBWlef2CKBhvJkLRe/Ui73JmJjnUFgCsf
Mm9jwbGVd6AxcNGL6b/IGW0sGo5lgFysp8cGFuBYZyZgE6srERloDrDX8gMefz2ojK3AMS9/5APX
NAeW4JHb4fprD8BhIZgQZ3HKB6QhtZ8KL817kBRbORpaxK3Nk+kDNnOCnqv77VaM7d1RjXii5aHb
lNMqu89JsLoxOmCvhibmDr9yKrQUOgXnJnD5UaHDKVORGgCXqsMXVnbGWxSg6AQ1lwtSoneIKJNS
YDBgKubLkvv2a9cHEOg5Tc+p3qJH9bO7rpXDZWHMi1PVkIxsS7qFGYvxRvJqG9Ekkjoy5K7O9uUS
IMxpE8UKZmocyfq6T9zrBYoZYvAfkYfGZvnYUAbC8t1kBefrckK/F2MZnTwcb0BkVKCVj21zJv+9
BCGzZct9LKH0Wr4ZiHbTk1wuRTO+qWTNOY/KuSj+V3YU3Bg6G+7v4RZb28SfIVv9ymkgnR82iZO4
VlWCS4IS+ySD/JJuMLl2/gdNSDfemjZv/rlwemipyFzGUsin8BP9zZj/OyJSNZLZuX2djhBIrgjs
0lwGlX1BFLDhwiGzJJZGlBaCLIOrs8ifbfVntWNotYbNFCoTBTRLEtyJC9ZIF/SVuO2KLgAmo2WN
HHu9nZxzq7//gRFQ0jxUl1y3tEL1bOq+jXbZ6lbfGCq74vD803fm8RO8/rarijfvbb0ZW/BZIxz8
c6rFQ2Du2kng/m128z9EzcGMPobrbXqZAau7WvZkLFz3V5cA2ARA28wM+plE9xfx0pNHUPsXYpC2
fj9VD+cdl7H1cZ3aGrhNQG8NUGgVjmjtcbUQHzbB3153Oos4OcUb2HJ2Xug815Sa69NlrK76q9+p
YXE44EOfCKKDK789dkkxfaSdJyKByO4jYJmCs4CbNVzr3s/RvdYxE6LXiV46eG8KjjqBf/YmIMyD
9WBN2sr0PtVFsmxoRtS1xy/0PdX4PTUjiVM4kMCuDQqQc8o8adQcSgn0nknDsX1+Br29El1X9zWp
IUK6QPPcZ8cnRQ8ek+SFQm6g3KPKCkeQCLc5Bx7mBJxqbLaHrzz8jtu9xPy6v3i/rOWyngsygFyO
IB9/KV0EZyBMm4hKBt/NFbsp61WF+hl+v3YvzEe7F9Hrpwd+XLI4v+6T4xd6GM7wLEnm8GOvaQQY
654Em0rRigFIB13rvuiUfFvkFT7FsCCszzmfBZpkHhGhVg27T+kqjQLDZ1wt+DXPlxDCatdxO9HK
Msyhc3Dkr5txt6jgjhw95I9zuWhf5hyXCtqL9UMKFNbeHILiOyT1UKErauC0I8mdv6vR4Ozww7uF
pLYWh7PD+DGWqfxrw75iFcqiXWgeAPOJn8pVpUHwk9mPNaRdSKv74sXYDKoTbqcQLvLZEsGe7I/o
CDdSqmQfW6cu9esq2ObJAfAaVw5NS462wTaglSAZxG2opm14O8kTMlnC30ifU0duKQk3QLjlqr4u
fl6zzsEAoyrKY2XTT1/0iQ6lNRRIzgNUpLPQZNDbvaPHvI4Gf/31PSJUFp3OdX+Zb9dX2rQEv5h8
xrflnb+UUX/WTZr1d6yNbnslyWMJl40aUCkxbygL7W2kwzfN4yq6xE9IFI9n4pOhFMkjuupHyqSO
gjrqryvnafcDQmWyX2ikUHSSy8XNK6q5jfTsHb4tfDZc7lt/zJ0UaF4e1xFV6kFjd3xLZ4kEbtoP
SCM1SVdFJmXRNppUXjsCWh8XS5Opo6KaELUJN1WVIMkaiZiC4ZxMRE74Q9hWe1pb/MrP8If70cdH
HkGBY41SHB/pBfSaKm50jzvp9F18yOKiV5kr45+OI9LS/LTdERYaAb2V+3I/mDwJPc+nxkgJzvGL
CHR6/pg5yF/Zfb70cg7JtSgW/FebChhiLzLSpawfUo0cf0lWX+iUw+LXDW+xlvYzbSpy6P3INizS
70yb2iJ8y8Ikw0aMTj7DHmDaf5lwEGgBEmMMYYgQ+VrGd0VbJ7NfpBSaWG7+r0dAc3xOMprXECfr
7ovhyLSjv+yPDPzjgBPvPwyNHRc8DaTlblEOUbLzkrkCMDD+4kHgV9BjUFd/JvLcf78q90/wWYBi
osOFIf8nR9zhVCuxLZig5slg+fKF54YQQOApUr0xQEi0nFDo2PuAPQ4HMhMbgSIIIy1zzV6jcAYj
JUwUbg8//x6cvj8QM/0z/KBQZXeB2TI4fA1J+Dj2YI5QL0CccWRhwcK4ThgYQx1sFlcJNC0ImER/
EP041oP+LiCpAp2PzSZzhcEVHHSZypdQb92vRARFRIV2EcAPw9WqTfBCsmXYpFZjEuzbz9YxgNUM
0euhWf34ytBBqwUh3+QCQbSAlLbhE3xCLPHnW1hXY4micPUodVGfaLWV0YaDVfOdsmz1JN/0SN4+
J9CsffKLwQSdLqTfBLxhkd12DaHgQ5Nme4f9ScfkTstjB2RB/UpB7I9+GNzo3kYsaPPv2gCAR7MO
WewQokr/mEcZqxKbskdMSKevlJDF84zKEX0YEL1FNnDvuvyIaKXB8MBCCfW8IwxVda8+B8I74xdq
qqf1yr3rK+ZVUvsB3kwzB0e43RWWyzIO1WufA443Pu1AmOBgvCuDFXJLlr98zrSd6ir5rM1nZ7/z
6LQhC6qXlH9vOcgvdokS7jutTzJtxAQpQmCh8ZL8PkctusFxBV7hYhBmiuNh0BD4/fBebaD/nLNk
ESZM33v3HN8MAu+WRZMNtCMtKDU90j9L82j1gtpPiVQhYUhntfwCMGgO3fMvEs/ZT2VCyvz257DF
EMnHqZl+a1I3+pT+wtjT2/HjpH6495wLdJ1Yosgnf9AhcCIZxWpRT5TO1wyfh8K6X1ct/pGP19wm
A6z+iOTIVvuKfYQN/48k3cvf5U/vOaTsciS53W3ava6sGSxvIqCaI40Hkq1hm+Fcm+R3ECln0LN+
G/YaSkW3lBFeKGjk4ud4DElOzAd9Xtt9N7BEMGoz7ZLwM+1Hz1RFlaDnwcdI6nkD8wmXS7YJ6quY
gzI6bXQOXLaiexJBQf73SWsOXHP2zt/i9rXLNa8VgUC9k5N30pvBpEHkPThm4g4yBCnAvEigEDqb
182nBA3i0kASeR9ynkPC1/7JqlU+vIdpfeirwQa/9QY331QXHwcaAmEZQz7HaiqsIC+/DHNnqw8D
igcc3qKFZXf0PlymPUDWYdgMjiV6igWoH0K5BsEu7rlShIgZGZMgmXuLikovng0EBnWNCKpUumpa
h+/QbyLYarCdgh9ytC+IJd4yygxrjgMEln6HfPH3XZb03RQxP6XPIR8g7eYXkz7w7MtT/yHcLYcu
xSqpS3jRdGtrEIPsIC1dBhZPiSGBwl7+NElv176tITwEBKpG75wFIriTkRqC+/bCdy+80OPz789U
cWJ4gxNsTvucwaSi8+qRnWp6pio0X7LuI218IaTHzErO5Y+kCR2fuMMTR9rF3PdlpzMCKoxrDmD5
/VTePRTe9XCFAK4Fkxf8i6/+/ME1oKKv1NyH7N3ONmM2D4ZCkttdxg4BdDpAdn/uhNhL24YyZQPA
XJgpeCMNWlDIkHGQkv5q4g/oDrR/jYO8kRcBTUrrYg9KVrfvZ9tAWXlzEfI1g4j2AcICoYihQTrZ
3uoWEWKI02hbfgOxcuYiXLP0Wn2/ZZBuqE963o/ddfNpIDnR8BkMQk/GrG11aETSEU25+khtxpet
TUOLwRnokbJRtbxVhxf4bWVBS/+mpSCxeEcJi9upTnn8eZ0a1MynRAsRG3C8Yp7X+ahs4+5cTKtB
4Mh1pcxaFp/nTPpuJERdg9eOjjsZ4sIckaEwJ03ZknfvhC0N+orD2VsINO9emzUnKPQ38jvC8iQk
KjBl8ECdjBx6Wzj01FGbiqQUIXAJ03T+A/TnR3Z8PJB23ENcUD/iBW0KEmDeEaFyoKDpgPrhqQIn
YHKioP87Om9MwJFhx9FogZ4u7cbEOCCl0+Iiux4kMkufG/TyPxpOF/dx/ceEyjPiaSpp76+/NCGT
7HJ5SYWvVUkhEIHR3yvTV2hr6UMYmukDiVdOKB1RdNAxbungldxX+/dSdq/JdX6dN/t8asaAlPNi
BOA+vs4LYF28NJNr+k6bk3riLZHmgzVkcAWlv69ARXgrBF1OudclexzhgT9H3ZWAqKp9voFM0iac
LvXK2cbbtEm3EUtiNVLCPEbD0ttJgZl1CzPkvwmhR5mZfKBliWFC7r++LgVTSvAgq99HEE3NkeZO
/JyK3aMNoLBexz60GHTgsU+p/d0hdJwWc2a63CscCO6PaP3cksoGkLZBwvM8GKnKGziV3EtikOw2
JuyQ6MPz7o3tfDOw7xGyoV7l4aiBjs4zQYahhaGJ5IhM5O42E9g/4lxiVg9uJHFzuVySwkkxWL99
rmHcVIzb9v/GOrA250imLnlUCDseGQQkjwhphvQGkAn08HxAaXw7gBPKQBlUjp7JwsLPISxpZxdt
vFd4g6D1+Sd6o2AR1cyd/45o6HQQy5c5K/LQLKx9b8i1gcCvdHTgRmQlyVV4IowdIt/r+gJqv3qO
9NKSjkX4zwzbdzpQNWaF4DrL/ev4mxQbBA2oBKANY2NWLd/ginKkLKVjDT79IOszz0QyL+2dt56t
E6SPiPmCXtLH4vFiu2GD9jufK7SV4gtAf0MFPRSUR9UJLA6dG1JD0pyDRgX9dRsrrC95tmWJgfji
/E9BjtNNzb1CNS/zuGbfZKpkqcYIVBL7e1Y7rdPvRhg9eJdxSV5sYEv+KOHk6Kz+UBnL/6Qy6MVv
jQ2TCtpMKttg2M1e3Lbrbtpj1mKXzj2k0niZ2NKujV0qWcOedofsQx767ez+qwaICTuAOYNKrRcS
7w6SoKAaoj/MuXg/kXZx6sukx3doaPa771L6kPu5Kx5RhcKcc9sHjWFPAx0hohLJzIOzT2XsC8Tx
3ye0VW/JJmE+rvYq50s0r/aUE3Qy62Uj4SQmqe2FqvIHIPml2FjrdygAwS9RZsr9uP66P3DyAccH
wCzdTFvt8MqTK8p3ojaZWTFfScXyh9qc5Bc4L+BvbCAl2Vrul61WCvqDCAqTdfzehmbh4kFQFM5m
EO5voZ8TqGgvqg7EM+DNeyw+UYMgbvJKP1RJyYwszfLJfNSEGvFb0BUov8AmpCOBFfuGEwli2bXm
XqfA3tB5J8EcLgjsOVYrhqHnCc08JDCHAVQNxY7z2OK1Q+7BDcfru02lnbpjdQcQQ7b/XvOjecwe
/i9QvhRyh/WffZE9vdndZ+goWAdXL5xMCCeQOz0nUoI8+LK4zVCiLQczffKmAhZMkxclTeS0L8SO
Pj/g+3Xag/b3WyM2IPU+6mHcUg6QkQfMZLyE4LUXMw3jyxJpkfbXR1nBb2nTctJbmSucM7CbQoa7
yRO0e8o9lFF3aDSdZReWKoQPbwfBGNIavbbEuphb1RrEEaBFVyx6SQ8or7YbvBW8481SpLy8QowQ
yH63rgwOT9/jZwxo0JtXiNDqVD1iqCgrS4nPf+YB7HBh/j1aiMxfXM7hNb5zTFESGPJYSqXp8zPs
GgvFOyuzRkzGEXNUC6/0/pNoiGL8mnAiQ7hOp61x93C5IKfnSMV2jyQKb0hLlMdGXr+WYsi72u26
XhULNCFKetmB7PPbxlwdtevS/QYkv/m9MXU1MaNEQnVmpqfKGoEX7xnjMfr+QUKRK51F3AZxFZCU
Svq2OeWREk4mlTuItz6CNQy2dD5OYBz+WL3XrN/a0wOVSOGTcNxJUKp9Hv42Z+pmq7sm1E0Ht/hD
J/ZZCJqnHNsSzemNqlgYY0TdJFfVW7BnWNGGaEy+uP618Wf5WjKscinTpv5Mye0OBC+mhkShCL8V
GMYZa1g9/S1ZSb2bS2zLXJ/kx94ENWDyTH5LOb7Sq311O6yVrww3y0LnksDvNS6SvqBevSKp/Etw
RZlUhM8jsikPMhjqNWfpHGrpNfj5OnQbKg7n5Q3Gg/jicYsGyD/oVLt5L3j5y0SL7+OSfbXI5CWh
EvEjQoVLmGdvxDWWU7vJhgHhpOy1uNxxSiIZV05zGkU0EfWh4ysRL6yOPyfOAlFxhL0yVzWzHUe6
G3W/Hu1Hj36I6kIsCAf0BHx4OfDVglWatYPztDGRlidU/2t9XUy1cc4Vt873KB+Y7FG5bBkKJttJ
P1Ez0rTHL0CMT8haeo4F4ftZ5q46Gng1+GSOspcmkeARim5fwmE90R732Z/nXCY9/+n0AShyi1Rt
tEaUibK/hogFMVwZYTvGl8ZLjR4U4Wz9i1f525m8HIw5XFyOg/VjpWz4X21TwyaBVVVgVeclIc9e
vdfRw0njLcIrdY1CtTd5JBIcJx3tUQeRqy6eoeyTuodv+D7TDtIJltrDFHhixrkKGsxveEJPrx6/
022gTORMnSHD/a6/a2l82wERn6TD5yCtpcDrJpX/fQdcuahqqymfSkLn6pS3Pc8uG3MpL8+YY2vr
rFkdewhZu7kLJluPOat+7t4D7IqNk3fx429HACPSxC4X24zzxed0jQejJjLX2l+xgIkH70ScuWL3
XpQnTtPPhTYtdi+Q/RT6CcnbE92HNK/g+FFSh3qUi3c7uidEgY1eeEGbOYcgPEXNHHZTOt7++qTv
Ihzig8M24UmO5peJjtQ8nwttYsq0KIH5TDmqf1YPko1YxSHczKnI1v94in8mOfcCsWEEIktan7+J
Qzw9V1vOoigKQHsginZYlFBwwN9N6Tf4V5H8RXT5+act5GXi/NRgjrl3z9aWjZMjFWPXQRiZ1fB5
YsmEaGPvEaoSNXudkEzAR3gamvHvQj8gUhtV6MarPfdToHvbw2V839W7YkacZ9LboHa/7Tj4ATSv
lJO+6SZSa+dHY/3eczjrlg/4VBk99dl9Rx05Cnxw4pcso1WqxB/cScaaXcq0qOBdGhxKOQu1llrY
leLkA/t2eFA2eh4rOIgkorLtH84gJMTkzT6gUfvS5keNkRLKpqdK1OSM6Ct7KlSBWx+iwcvpuQnO
dWLodgX0TVJ36dwwEm2qw53NmEgQTXBh4GLqpOUKY3NhWoGnBq2ClAoHIR5g3tJTT6a4r/QN7zkp
N6b7mnPSvPg5urd72qbnKaHew4b3DBQGsplSCMQE51T2OabamH9xs3BMxVgSgcKdQ2mIKxiqMZ/e
RSbTmp50W6eZtLWfDiAUrZ4V3KUUinzqp7OdixpBBiC6WYRaAkYTb/5t3Ll3/M9Cr4JPJOB6fUQw
HjaWf/HUCUV0CMVGdlEHN2QbQtPSucqKUynZWCj+vb5DGvxM0M4v/v/O2Y94ZrsSp9fRN5SDbUJ2
1klImKqAHnvvgw9P5ieRsIROBlLJLyfCqN9HFnE+EILhmFRYXFGzYtMk1ZnjMieKK5qZJ3Z0wxId
IzSejq8zk8z8SASsCXN/G2xxiW09qgzJPyxY0u52nZquub+wnhTJ0QhKS3daAdvjyucfG9TDAtn0
TFdD7S1kEYTWR8/kQaDYb/kjmZdq7giXNN2Fz+SS3dOr++JKu9n7RZbb52FBDrFpl1MALK/yqM71
y/QbXdxeoO6r5EpLlIi6wy5JYIFMdJa0/OKmeSGNhLsVmavScA6dSLyL84dPCu98S/kDp28mBvEq
SHYgQYSgFpEBgPAD+QcvhtmlJEMUYkakBrhcIe7xHbXRPeKN81dCHiPxmSDs9An8JSVApGmcXShD
vluE8s8YhPmjYETe2f4wapnkqG2RLRbs0j02Pi3i06hjsq6Sh2MyRgHY2Chi+ZkGdmOT2AY8VDwb
HLkOznkoV3LbeAHMUvwssCprtpFdkinE5PPk1YuIPhGbIDQPfPhMQTkS7pokgXtiTAgFQLDGLr3A
mM1OZD8mVYoEhGmM+/w3u03f+4IIjgnzrT5p9y8PV4IkTFDd/oti77OoXiHCe061LGXK7Jf2J5wU
i/09pld+KSO0XvIWUFVZjxny2WAHqJX0WI8fe2kDBEJDWHFCwTDYlFBVWCexUKAZuFHHLTwJ62b+
OL7m6DMK7wdsDaLHQrfFuPzIiqi/wPkr7Shk4uyH/9znntenv3Wx7DBP6ktcNsfLBpm1tudAjpBb
0MwbLW65acApcMmTbT5uvHaso9wApUCEp+Mw/JPAE4g9AARokBoLF2bLsMVlF6Eey1hn+yG1jj9m
vHz4BMg6IKLjxbwPfInXwd98lQUK3G4GOf1lM4/Y8yfNkv8mPVrSvpy7z4G8VifatJc+sjJhIjfG
5qYNqyXgQb5hX2bJ4avv6HL8RWh10XOO776cGemNKup2/hi3i45kzpN6AB4wUOG0Vh8JH9fNANJc
qHEGV6+ocAODPlpsJThTbjav43vsphc+9jcRDv2wY1UQHiMZCuw6NdY/PuBMSoAB+041RTbFgZHs
XCD3gTC71ZE+uqWfEaOG29xZx/rE+PcXdLQH99lrZ+55l5l4f7RQXeM9o47ufneX0WVXTR/zc3pd
cV+vpb4nsv/20hGytIjfRXypF5wusGq0uQeceG8d5lU6ObGay5xacpcB72UIq0hODa/Fn9b7jLCD
0ztmX0ASchfH+HqGYljy4W85LEHynv95SpA0MFH3dRv0iZBBwFDGbfZqYgTeBF0hUxOQlFNd51w4
zGL4t8RpdxCWEAudq16CZwGK64CyAZ8B4xL+UNHpJ34oT5Grn7MiNlMC2bc5RF4ZIHVZ3gIOwf9a
GpSpNCrSyjODwQGTXFLuHjv+BJEhC0CrbUgR7ew+Vhf36Q/mumS9puMCKTUKNTllWHOwOYe/AD3q
RGfJvGFHJ90zlBIFgsbplrSYuhXqTLrMUOT+1qpHBKoQRXD08fOwQ/iugoL8gttMX6GLXVzHgIzN
DlWwgpyxQzE7SPiUg2pGpykfG8sPxnnveeKZcPx5s89riMxIKnGe2QVyBMtxD+UhktAAuz89sWiZ
E2h1LP8GYQJyzEyQ4eaaASdiv1UdiMuxNH772rJOtfg1IoYjfXs6Vb2G99ojQI61+HPUIoBZ/5Vw
oWD3iLYZUoxqDOLeW2EiIiwBR0d9KqCKMEODRInWzy4brHGE3FIjIDMDKat2+Bpz6Ty5UIGIgb11
7j9HA7fEZZ7CbtMhT7lxR/Y8yat56RqNr3E/tw69mIyIZjcx9bX6wl5kfTtPuaSge0m9aGbV4rPm
+t/aZDcgdjOIarZ+6Ggw8H4/WV2F2jfuyHHQmT7iQUjucyCP5CwXIl+r+g6J7ODA2OegoDjXvt/e
Q60fmH1fbsdqf3oDQrvi09vuizXuxDPqL5UhON99hT1dzIT2fd4Rtz9h/Ozwi44kcMA54gOYFl2n
C1OoRO741d9uBV+2pQbVUlDQAjrn3rqGHSYSHXI+aejDxLBzOsMwDI0DPkj4h60g+360yaLimD1a
S1OH/C3tldk108N6Uc4e9u+IUOONfpHiGpRJ/7jLBukfyhryAVePE35rIjCgnQQyA76C9RuEgspc
IF/uOJTU0m6wqP9Yz/u7gqWEuxVR+CUq/A+f5joHCOC1gvlCsIyoYN5BGNMQCYKuzUx5WJzO5vCy
vB8uy2KJM4T4sxMAuMHK+LZz3uF5yTq/JyIWvqp4WW8CJzewaSMqGfj4vivDV46DPdzoa/nBQIVS
a48Bq6CAs5kq8/oIttGtv5kyzcXXeVV4Lsy/N6BOD9tV6xJYs8RwikV2V/MsM/yV5327JQzGuusC
1Xgil0ZmEYPBPDitim5gq3xbVALgD2WenLyb4Td4jQ0fIjZP1YRHtZ++mvWiL4VJalaiblQJkaX9
BXg8R3Dbc7Tal4057ZiIAIXQPYZHvqKjDMuvewVPYr35rvRm/yGWjXsx90zPSKE4c9JaYLuYOdq4
hLNlflAn152a9jIyP3Wnji7IGoDbXkyPX1tUqU6+L2eLxx9xiIeio+i5HzPUODjH8siswWOdK9Pu
iHJbLlaFXBrltnrvZS3RsK9tzjJTU/9ILehr2Ofq4TnKQCzm8roykGXYpf/aNJNf/GQJOq+vf8CW
r1FS/XVxb/UdETDAXMytSENQMboFCv4BQqdPyqoKkhJT379Cb9ZLjpvifIzWO5MPZrr1iPBEjvm/
8PaDtaVO77TRaW7hoNKnM5wq6aB12XhKC5S+QSiHzBf4lpt3j60Ly0jhYObmVQ1g9TWCDqwHueN5
8GUIO7wm6vzjDXaD5xDFaH/+5MFa60ENFi03Fw6Dn809p1l6BLBcrdkR1gof9wLZIC+ZloUx0UYE
hXg1w+87BWiCqviDHKTUCdEVSnGobV8EL3MrXJFUrp8Z/ShiKvagVUCWYMn49h5DJpgZOn5u5dbi
Luk9ne/Z5zleNnkGRUEmwPh1PKfs8OUGcoAREvwLlbT4H2lYcAkNK/++h0No3N7czLa6j0KoB8XO
wZ2i5RPXyofUm101UVe9zHBRdVaiYKNX+F/czMhqwFI1p+zbSlgNXDV+cLJ07s4Duz0lapyAy7AB
fuIoWQTogFQkgbTOWg3gEzEgsI6rDyG4pFEhIZPHZ45Pf9voxYF4jfFlpRpDDdy/sJsefCtDVosA
reI4MZfndDOgYMhRAFY2sjdtrjj9eADZs/tiKiUE8u+9+7p5oE45Qu3KPzXe7kXjJugj9oiVthj4
3OG46fGoz8v0NzeiLwWr781v3vw9x8208uqRAs4TdKNfAhxMYQN5Ws7HBqsP21EvrMNzxMrtd4k5
vnolbm6Fr9RhlVUeDHr4nA3c4vBK5fl3Vqx7HsWqI4z4MQIwxWpi6T+Szmw7US2Kol/EGIIo8koP
KiL2vjDsATsEFfDra57UrdxUKrGJCOfsvfZq1oqEWl3oraSlZLZHlgt2uXI3CMEFWWPwe9CFHKqe
3eePnZ+1MyT8VMwIMzFLN6+klPFmLTpo53DnGtP2hQx0OYGg5KBI6kAJ5/SbgbQ0A4fT+gJ5cPHz
H8eGygmOw/q27lK0QHyCNhdBr4vqBbUeJWa16Iwxg3JS5ASZh19XXAzl6W3YRk38m0rLX9wbw1Jr
D9SnZyJsCWolUwrcUbIUb+B83f6wnr3DMuimJmnIdrO70AQgHAA0ZX7SCuKrwqSBITez1rE6YcuC
8PBYfs+Xno1T8a1yMg4zp3oMLQRKCQtmy8VRGDXTeNyRaCG4P2yI3RsS5U4Q3GDsipGzuB3sBbJt
OBkSOCsj5mkDwseYw4CEUUpTnRvpor8qphApii0T/5tIes7WbQaaIrgIIaQAAJDHz+x0uQreMbf5
wtBckAzNsIiHRvXG+JxunI4XigBQHyIfwCbYA1utz7TLhLGRy36BGqNyCnnMtOPlEzH9lWx+berz
HDJLs0xmha2wxR2/cQPxBriIh2XMj0vzHyNT3vG6WsWAAFiAMBA8xwbYwtOrLcqMUkSBT7ToJxkW
EYsI/mCf6sQOsyYz1sOFAgd9Ft3pJ7psKr8XVcN6r64uh/rY3d2j+3zgPRZ3VBPQjVgDhnpuqag6
0eVumQBS47O4wGUYdkFS18mqz6mew1UlFatgoTcqgHFkQMMFVJls/iwmzdVT1/JP/P0aSYmdwW45
vM9fzVLWkGlHA1AXJiF4AsDOY5mhxGj+Gy+0Nl5tnJbWihIEos7bJpgIh4TGpHNgwfiZjfmx5KB2
eu6HMgWAfvd+wjnUE9sVZvmrvuGOCFDuT4Rx/n20Wn2clftxGvPNjTejuz9audwOsgYPWTuZP+Kn
X/OwEve+GQfxGHwc+kYEM9poAkFqVSelzeu0xGOKJ93ggWTwSvwB/8QGAiKmsNAebfoGdQBfyTx4
QUbzJtz0zLA0ggVhriGhKD87eJu7xcCZcYYaMwJTaB+djOAV75wa0xnf9jB3vgJmzK6Q93JjATEv
nKneQjEWu2/4F8kSBrswIBCgNINFbgS7RUiowIan4R98BNxU3GRn2wSqJzw7f4U8P7ksXZOs4xD6
hBNuLuYu3LCzcKhXX/vv3wtzgfk3t/vzmhBBBJsddxQO4DyACJcWB9sVFvmbzWK3oxf5ex1nfmsS
NKbnGbbqwm1/Kvmz89Q7ElvrfQxcvCHZnc/CvfoMVHMhCkZEW97M4Pxw+UbQcg/E7AKI+X9ohOGn
CEJmXG4VkBFtYmRm3Atuovc/aIADxt1wEk951AXIohkSlsOYhaMWmH8H6u4sZgUvaRFAgCGboIO1
eRCeOUgzogXIUOCl4ZNk7rr2JvUIyl68fIhndsCL3mxcTm8TyJBXzRFpSdkONl1zR3Vjcrhb+Jaj
xNDdUHGICWjszcDgZ7UVbjgfBoYbfv8OHu/TYhaw4Zq8lbySoDBVj2fm3eOJxUvpY2LPBkxYE3nb
Tx/HKtV7KXZ+FZeh4klnVrv0Z8CkK1r7l/l3OCOY33Tc9OV2ZRvR+yNzKljZbOYgU9CRVb+P+gQH
zTVsXpZOFsMuIke6G5TYJUxhK8N0gCt+k+CgIKObty+0K29Rkar4092CFKozd0Wa0Q9/sEa70bM3
SeEHfmBm2ZliErpeCv9Jr84drbazWuzA5dWCztwnmBtO/X4Q/wAXIACjiwXrg/mF/Q0CFDxhWCdv
jfWhoVcEafAKRYk5L7LddPyFhIYEw7yF3/Pbfl5s6mq4uS+rPwHt5h/ZlmH/nEqXMmQPIQAE4+mC
xQW4VkxovqX1ZycM5uQ52qeg6Fr6sMd7SBvHkO1pPjqMSpCaMTMnh2MglE+4b6DRz50rqU8CDhFy
pHvz34Ex+slme13+eu5VWma8UKzaqUDYoRm24jjSEY/BntrI9kfySOnqq2jEhc9B83VSfGyHPRyW
dp8w39DoCP2EUB0iRs/iPuQqIcIRbvegn7hfoTICcaOqY1APR90Hgy48Msou6DgVS6t8fKgeA+8l
hRVpQ8KYr8Xz8azsYHHBdbrNybT7mskSKA8mgrbvUdYuKPmaFTAZY6Hn9OFcsetsyTRLHQ0yqyfR
eejG6DelQXng7Y5TK1pBwMkZNkkzlHNQ3IH6MdZclCxpBFniC8gMgQ08ReIQNGCNMMfQKvHcB3hQ
0KX+20K155+fnDsLlbE1NhIMQv83e5CKoCC8aQF4vKWE+wi8lS7WCLn1eVk/as53MNLuw0p2+nww
Fn5aCla7IGEwVLRRLgnePW9bIxNJ+iZxC2mXFuDJ1kjYSjh3MlgwgEA280NiIsT7kmp315DXvhr0
L0+72DgAMuCHpPOByUlD+LLEvASI544IyiyOD6vHzLHArhccBVSccSs0Jwz6kT35FM/5gTq8wZSF
ShV80KHlxCYggQ0G3hpziBxgOV3Mrz1JA7Czsga+S//pcKIUszcTkieGVrAnGmGpprHTQ6gn6u7I
0BI5EyKCKVIGtwOzp8WlhxE5DSQOthSElGK8RE6J1APDeyLbu1qcrqCzjxducn6aO1KC5Mf9iO97
XYknMUGlWmxPkAAsuVqYg4Lk8mCc2vhVXkk4oyBGv1Lht2Lzm/8Si5MGVd8DaYtsM7TnjK4RBq2w
wjCrsXrCrf9EF1IRr0gBuPuDYuhTfgq5b1QDRI5/19IELc64438xEoAiCt2+wWoAV8C/FvRxFuik
bqgIFE4sB70TNA2hlyEEYPsdp0TENWY9o94q+4LFrFHSSNitYIwhKv7idGP2mE/emJ4x3bgAuZg1
lQt+d2iWjGT1wTNNFf5p7zDbqJIpyrIA0dWj71CW8VzFVFk9pqxkqo4xgSVhHXI1u61LDfg2NYae
xeh7OwCVvG9DFkfp6nahU3estGAiaapUA2TjhGQMUjeQoIjZJ+gE0FHX+ox0SZRzysBD4FWNVFB9
iyWuJqROWsEwbmLlO6xxtIdVzVJuEHHJOfky1btZv72UcNnLsASA1/f3EnGWP3hublSON8C752MC
XfrBecfkoeN/4FDPP8rIvY7S2lL41Y1VROHM34fEIcMmOhwiDK8PfetrSCLtN3N7dhRBKAaxkkzx
527GV/6KTm9PsmNQJMYFwtv7Ypwu2Ir7c8MfMKyHq+XGMMWFjtaSvfh0IqCbyQe+Stz0uhB3RArL
XZ/mCbu0v1tC1bT5wZDuwiZi/TJlzBbrYcfvTCjMutPeGAaamUT3sRJ1aaeKLYUsuMq8CwnihFYb
/YHFBh+wc5ONaQDxEUTSgXbOvk0xE4jyxuz8VVKiFjjPTCqR0mzZ7P82XLjv/GH7FZt/YbL/LsTP
yA8QNZYoGigQrg7l1llM7UyGRVbtUYKcuQn1yvThCgkF08Ry2+ekYc3lbaZDvN/NtC8EMWAp0tZO
Q/Pr5vEV4VNKPmXtFsN8mSIM6YHyoxBAMzgAhkEXx1QHReN44OM/joW4ER9Ob4Njz/vD0cQOxT7x
JpziyD1EqJ+Z8NDxGNzFjGPdPKkcWW72d9j7KYkRNaYbxcNSULR9rJhMR9YKTbe+LKhQ1zGRoGrr
YPA0T2RqmKryFX2SsZNkJnX+nQjGUOUqJ8F8L6lG+XJyqq4ubpN3/fAQixuDEgmEoKt9jaIlXe4y
vohW3mpKW7m7F5I5VWKX/QtpyH7bm/wAba9CcHd/sPi4vff4pkbc/ILxD2RB9kTWdIgLRH++ZnoS
v5tAxiqZWZGr3Mbv3Gp56mSotnECYRhjvoBLsIcOXYOa6t2odfDNTL0eJkIfAQggbaBTefOaaXuu
w3LRA245VdGXNbHvvsGoCEONusVwgNsUeaXJJPmFdJWAHD20n/nonlqdTqQrgUAzLm4vgOoPNEx5
wmfdFWUKBASIKij3SEJVXKnnKI6SWu+H3a2cl58b9Ug6/3TztaGF1ueQgmFGC5ZQ5bVoZpBJPRAL
GDkDrtzl93pTYDg3HB971mXdg5V/vm/q2cVC98KLblxsxpgoIKDDhFT3bhfn23fe8Pef7gVXQ/yR
K+t3QeVTMP0AAZCnkYIUaAyDiStet3sxSlrKVtZ8HInGBX7CDDcA9iE9Li7j4s/WjA2AJR7h93el
232fLQZCFHdpVpdFp2tkWKix63TtG+cu78nf2EhZJPREMlxJbSi/XBRWqLSgU9X4EcHbwoLsPpXQ
xntfSPqV2cO+nt+JOgvD0cL8Hvu71/Y6hSfKKYUx8aw5IrGfMUSCbss6MMBwna2eMqUas3dCV3ii
0GlcQSxF28IWhWkc1gNDpnZoxGGHMviT4uqDPLQ3vOKdSfov2VKSNIR2+e3AjRbMyx5mzUAtXxfG
onYomA7NFVgt7elD2Ju+1LMJmJ/62cjfpa66ShJL17FWjzJQZDDkWRNTdfYhcMpWwRb/cB5d/3Mq
OjETrGpWo6x/bpVif7svfv1TT+JJF2l7gBeb/1AJrXU+07M2Zv/JYBEv82lzLCOAvy4y2puHMfU1
FgCmiqk3o8c/o9ruQOSHAzgimX/33IFma8iGVLfjNLA5Wz/xbne/w3sDN4/HBJ/VnHvP/GFbOwaZ
1vBaoW/ojaUN0tbpbMoI3PJoNQuWxUw0lbZoPlnyyP6ZecyKvBnLK52R+E9Ee9JJ8l/HCkaia+T7
oksiuU40QHw9CgPaxnAgkp42IrSOL+kf+RzSDNMl0gHbGxKQ7Q3/CImIgulqh3+tMjca2SPRH4++
9uht8yNxJ9KhNupBe4/q64jFrDdgGSAH+X5QRs/NI9CX762MAA0Fbu3kXNOsX0pwU6YazNZy3H3Y
F50ZgdlsteUzMd5UIg/78wkesbY0AXsSYydhsAxWydLJkITNCXSQEQMwSw+7xRalqQs9b/5cl9hL
MZj/GddNZ/6G6TF6LRiZdnrmjXJzi8vBqV9TTVgFIw7CKRtT2WlQ/eCj41/LqBhi5KR7sWC9jSCQ
mNJ4MBscUD6p888CmFbKHP1pMcTLFvkErI34y74mvKXwNmJKBXd+dIeYVzm/M1jYE3kD8BbiJPhD
W9mt1o1ZWQnBHdjICLoxl8RQjQkqdEElucDBw6nDJ/2tCo2Ck3UC9wZ7s2R+cROvCS4LEYBMaUsQ
zmV4DalaIfoWxw68Kfzs++Y9eGI3fDVFYyQkJBAc2zs1oXcD4vEx70XUkwquN9azrbrq50NZWTRF
8H56V/qMioLS0B9+9+WmpQvcPK5SRB7Ml1OIK7d599CG1M3KQsYaFdXbmI9HtgPxrsIeE2qUronQ
E/TPcJ8wkn+sWyacH7eOq7g4vlUWFYOk8VffkGEHj1W2X8DAARuBrQPtVx47Vp/ihSXjYpbwKpmM
4ZpXG+yNAPxv3Xo9TLVLcpytQ1UrPa4nM3mx6NDtobzASkTgbMB7jL6qzG4Qt3T8H/Zn8y6DwrXM
YBFaDCQX7Je6tOTGlfwjdHkAOf0AD7vP5kYTdYIHhooU/sjTqqmwMb4XE5IGBge1qJBHfJmbJWZD
ZwN1lgoJFidDxBKTNmZmqYgbYCr/pFiiCoea+ZrqsI2R6gmaVe1o7su/j3T4+FnUA0DL4EX2XOac
MS4r3IShGqQexdJxHMG9r2BWbiIg/MKnhFhNc9Q42H7JcGEwkP55Mmu6GlByYSjw+gg8Djgeh3qq
UrAGDVP8mbLJTmR2D3ubTtyNcBvc3db9xUNQc5lDMJvSG5RFzuXhXm9BRxOOgXRdN96QHZR1JEvJ
2Um7eFlytI0Hz4F5I3xZ/G1ai74SDS+Hcnr38g2wdDHnKHzGyTJZskwWqmC9N0fI7fmae/wunCoI
0kkxMNMjJibzjy2TLjKEMxDmE/xgKLrDdKOtuRrZt1vQB1dRXF63/jaxgrvE8Ctp4mTQYusFxgzV
HuuFiyVn7u1r1/t6X3aHgmeIXR/DLQfQo6Z6u5ryWLhPaPi1jIE/O9yBJGaagIEHyHLzGENk7fK2
6CHZBVzpRSAhStwJ2bpoiaCR0pty/livUJ6zu8Zk2Y72skd2zolREcOpyn3GIPfIr5pf+L5uYTzU
RK634Mvad/X7Dv+7D0AZXvXHUGuglDzW99ysNGLZDQ3s6mNsNGt7A1pKGDRBFpmZC8v0LGvsoYHN
3U5hI1jtI3MQhl+9GRYkKL9JCmRUtYCAf7+M/xzDh51B+MFuORP58a0gs6BpujxQVwmTAjaz5Gm+
IM2oC6415D0/+syTsigG0BCtztcGDlE452VTuvuMQ6EnfpcNvdwLMjEnWoMp2dOiFuKqwh3EH6Dr
vo/oEqu1Mrkhiu5sSk+L4eGyiKWWvGdiyECs9BUijhnjofxQ8R+9Bzk2r28zP5ALk0CC1RnscROE
G5iDOYJXxdlmVcacHGjzL9hNd/YihomEAEMwo24WK31QDvB7MYVLDKalMP9+PtSko2zBaMWo8TnF
kc+5zWBJA5xgYCSvuvvHDApa8IX6+PWErGeSTV/uD8rXAJhY9tadYODCn4qzGC+hQDsMYMqKJOXn
Tp+APVx3yM5gX9u5r2NFznspvNpvJCoIRwt81xaPNRCC10yyVRNh0MYECNdOgv5KQXtdJfEA47ux
BFnnad9Xst+bP1c5flEMa1bwjFHUoEIox50hKgN9c51IUX66zOrVdaaC/aurTmH9aLVpvOmSoRQA
ZW9vgfcYC9LHb/L09NGA0NspnRAjR/4sRdSrdfTOpjejOABkpWig3fLIz+R8o2+SLPom2ilwA1t1
sGsn76IeSg4uG6Y0enn5WPN1P4k1Px8jA2fC6qeLF3rwrs+wOSidTjh8erIvT5JFFXSPFamuQgue
jntsVzmBM7iFkYo5YEEqzS91t7BiMLS5PidyfZTOOwFLspXh4qOSWPRw3rPvTJ43s2rLYsrwVLxr
iK/oTHOBnKRABHSm9FMcCALXUYUipg4lsdOzavOPDikqe9ApMBE+8AXb31gQZhWqqWKiORWBMcUc
6vMcb6g4C994rVv3XX1u1vAjYTtMerPHKBlbT3sQY+a1qPY4fmHXu2fc1o/vqwajw00FNyjU5n0c
KD9I68lLKHEpEb56O/nYO5ZUdPPe/Lp/rfItFiAoOE63U2eP2oLeHQxqpuz1DXXfB6XZ+DVJh7n3
cm6QHT9eOv7NNHqSWTrS591ji+pvxbWPM4+MG+Bgq8QytcHFeAOyPUw+Y/cDbYJlRWLOsRhse+uv
Li7/fE5AEHZs/RgS35rvw7qAQPs3YfwsYceNcdNr4SjheWXkMLqo0Sn+6xOlvgxpkhSuj0obK3Qr
nydVBg0jftVJ8NndIjQQhz42hOCgxFuflfF384M5j+zclsiGT1D2Q+cf/aKnh/GghdXa4TZa47pW
mMp0gNlibyIy1wFWl+1Ucm4L0nKsfMJ+ChlnYEFDbiX0HgZvK7LlRdwYMX9DQFXAEy09lvgjqJcC
u4gb8mtBRmzxDXhymNQ3ONN5vO9ITeYlKUynWniOyYyCQCvJ8iJ73klIWEk3XTiEPa88PhETiEA0
+Iihvr7HyOLIy9ni9koZiGkRvYbx0ikcB0vNk+ecplGOkggb8XgQQI4BFa6BwB31PAhuUY1fcjaE
IT+lT4Geex1+o3KDHB/TEiwGccQiCol1iy46buYKVjz9ZbvIhjQFHmfquBgmjrQTvhgoqlqciQGT
v1aFDrW0L0jh2Qk/TqEZJ5xcrBMgjiPZjzcEQ5a1BKMg1sbFb/g0y4fxQa+DgpxF/ipCLYA/QS3r
5YW6hqLLa0Odixo6LW91FvTxPhzeDhkPT9qHAWZ6yIafUCFWKI8e/pe0YTweUbXeLXj3LviIihPG
gBNvJjFGZfrA2BhQG1uJwnyIabEFXKbMnrqRUELOq81nczXf1A10/tByNlqcHDtEe6FvgEE1vjMH
TLzPhp+1x86RbqlkAEDl6n6RwcG/RAYBVyo3a6zC+iZRAB3WAXAioM+/zwC9/dNz2sxgFXZJ3hCe
fiJ5GVtoE5TDWjNsYZUHPXGe7Ar4ki2KCVQ9V7VJQR6DgS1eCFIu02zxXEAdJ0cNb7DgwQ71MxKf
CgnLcOp5B2PVv1kTCjMeXpDFP8R+CDJBYhwwSfKoTtyyMXp9IVpP+m4GWDCXd8yHMcpqbDgZk8tc
OfxQg007PkefeU+gT1+Y9NBEfJdpnEUv/+VUmNQ/59eotW4gl9j9H3mIy+a6uWx6Z2X9Xtb0Yh1H
2MLoU3WS75i5zNRJ4tTRa92fKP6PJjQf1tAaci/b5BejOrawZ2JlxMyGcTlRBVE9KpeMbUddZKYd
5xHm3ofv5OGHf91EmAG2Xpco32EGnJq0XPMyruYqzCgqeeZp5+8OGJWHux6R9K8H63InBfgc+AVk
t5Ch1AtvIn16AS+8RN9lH/P/6xxDgbk0LcKUr4vla3TFXGCe76B7AS9zJmQjbZx4mLLMHsNmehnd
6R7m7fG+lhqj4/dHnUk2Ks4ZJbWwJWqCdNd1C7uZ1g7a+3HFZ6G7uvoXvz/Txtgd0dkJ9LI7fpRi
yuYABMFBkxwa8ue6x3YxUolvaica/MQmgNsxpoPDLQHQl1IHfcVZG0vj2oEA2JgrJs99kpjJgFeN
Fa79lELc/zkaTAaTX4AiA8ua+0hG9ataq194Gb2NxCk9ejoQIBnLf6q2GNv4BbMmTJm+ZgmUK1gk
Q8m8jgXyGwMhkgL5ByMi/rRBYnG6Zn2kOaNxAzpp9mKX29JsQArKps0+F0s3ex4MfNIF9h8Yfszk
8Rujm7+SHaXaoDKcycJaSfjaZlglldGLTg2HYQiijIgyD1ZXKMK/x/CxxrqBQ95Qx4yJAm2fUYCB
fU/u7sDXw/dwENGiAzUL9vtlEWshWKeGfuThaTbDCbM3vvq1g1bWLu2P87Ja5+qzNvmSC6sEYV0H
pj+B15O7g6ubWwaNK9tAxKlXc/JgSeF3gxZOHDkR0AAy/+pL48p6LFWQ6N706n/NNOy5r1FtaQE8
pAF+VY19ixWHtj8S2Rn4P80rH+6FIeFO0ne6Zg0OfNloAcMnpyKoAyMQaDz6+Df9ufgj4lrITBcA
Vw8ZtyEbebmY7J8+45+nm3cuUxrHPjELRLUC17FV9cwMQA7QFwUn1d3festn4bWv48raMfe3FS4a
dIPkMbqv8BVU4/f+gjpL9hGPjG7RwCWpD5tSelGHytMZ/JGGhZHOFQUg9sbRe5SFravYaM8Dom0R
iNBUeyStwyfWuP2f4+Q1JqAuVBDJVWcFkO+QjCV8R/eMKEg0BK+afq06/kY/PxsSBTQk7koYiOKm
XGCBmEzvSwgvo1L4MLrNELo/S98X7tBjiaP6OF1izbQl8wjSkhLpYTIq9jAkeyme2CIuSV5BXgM0
/LHncg5SddNxMLZKDeZlKoQxJtQVVt907aTCwKinRCqQO2DBc8wXsv0NB17pEgDlDpi2yg6GtzYD
HIsJEOqbL7JFIurZsLVVb1hMLrjP1zb+od+JkL08IoVGP1AIXMKqV6POcWoT7GxM7Mqf+WnJwdZH
vWgQ16sCypiy8p6z5mV8gOy4LNgbC0uH0IVkBOcrVEjRe5MiH2DrxygcB3J29WkyfYUME5FXUzMi
McgRgRo6LCh4PcLUfIpP8uSyEhUZVamlI/muhMvbgxYK/j7lTT3Em05t4DJbBe3/zR0kI6XBZVEF
wtdAxRwM8goKb5zmoKtgTgFvHjUPnR+zOCipqEjokSLMj0GP+cZFJ2wAY0oLVfQNClU9vJEbhtyf
uoL80O8w7Xvld9gpR9dBmEOM+PM/rx42RoAkOgF+9ch8g5wKmyzdrHlNo55TDDuoKCjy3h6ZcQqU
QQzcakYiw2uMC/opPfCuDmD/wvycS6SkQjt42FeREWW2bCcDS/nRh9spRvqo4eFx8SN+4/NbseD/
M0GXoC03FrlRWmkhCiArqCO8R8zezUHP/cI0BLge0WLuv1sHO/YvDFp5lCX2szXr0uyE2SpBjVoy
dRYtqQTOR60ysN9t0NTeFfdn67VqMZnBDQpKJbZJIqsPfV527h7lQ8FM9VztEH/kR30NciW49ydc
TvVm9MUpPbGI1wIMfy40KNZE4iDZANZmqWUlrekmyXpEyD/99UwYWylVhYKWqFwVK/CiU3LU9jVn
JrDwsPwYGNhtYZPWIg8gPXCRUJWCLjertrZpksWKkYykMeSnJVlMlPiwOZbt8vmXf8Fslug0aheU
CdDe0ewARODJRoIO2kHNel69j+wmd7d9RmU+wu4jy/3nNWgTO1Xttwz1w3iIk4m5uujf+XjSuXE4
kNhBOu/oFrafHKZ+B/9WDpPdfZi/hqG7cF3ELfFFviITnr7ZAeXC0wIoCIwCERMRnojfcCwj1ZZB
r4qdos0b0iAkI1xhAy2Nt0SFzSKbAr4o7E7Xbxq35HcASwPfrMSv9KKWG3WQOfA21cOLgwP5Jp9e
GCqzktA0cbQYHgsKzhMii/gN+pSOq3xRTNPpb3NbZ6sO7PqrYdU0t41w1kwh/A4QBeCRgouGoS0H
Hl01dhoDcIu/STVTj82PNKDX/HYx1JEwIzoqqVFPnkBqe84eXoF2vJyhR5yR8xOW9TsIbxbU9PJE
IFOIUykJUhPhRefcP9dnSO1vXXAR8M6sC/NTmHdkLdhxQpdnLp2JpHiODAMvurh7h+h5OMJYVsIp
lo3mgr+MAZKVciUwePmaNxa6w61mOTUhOtDJ0bPxXOkRwj2bGEtIa0A5ASkDBeP07Qh2roGjDc9a
MRkV9bd4qO/H4NI30Sw9iLqqzT5ujj42YW4u8vV8FIB1oIBDP23ytazMySa9qGfxi6ZPJ9m9caKV
cXTH3QV4j/bmt0aFa/Rm0jBLzOtKPl5BsDbZqruBpb/oRkIK+RoiW8F4GooDgOhCCZX9YKUH+ba/
f//5YYJfVFcm5kSSmLh29sMciw/8PeB3Iu6qjTs7KaMn5GMrHfSQsDgcPVO6rKEG8FDvb64wluuH
9xU3qwFkI1YnwJN8wTn4BiTYkribyPYzsT79IHmH3a8nP52u7HwKvEytjLUe+tsvVhNLWb0/k4/u
VH8aCUaWzJ7AKxln37b3CTO9xWP7mKrDYvo+FQALnuK0o2f08SHYL6/R1RfGh+VysH5Fn2gwfE+/
43aV4tTdgacfXVAfHvNjFT4igjMPvYM0o1P+M87j0GLPs27PzA8EughH/hlCvTmwJP0QPUsTLIgw
Su/6aihv5KjGP6+ZvJYpQqgzmPmH7hnXi09QYewAfUWa3OMSS4gfKbCGti8FbRyRVxd8ZH8Zs5qH
/ei9ui6+wjXmOabvxDT7NxcFBIm9aNazKdLm6SXoIufHRz1IZwnYcX+DR+8Q0bK66cX1phYtWklx
1Ow/OKZ8/dYuRjpgiRogsne7wGe3SJpcQxyw+mzxoP7z90g6VLsvOZTv0Q/+fOP3+DqLc3RPGaQm
ZoBjtAsUHD37QqV4cd06aidy3NkkEfWUvKeDB6r8TAfLAV49JXT8v8vvCmfswM7TnjF4xooRC4Nw
MKqcgZ/RPN9HHX8w788F47Tw6kidd38IPaoDBI7inHK9zPiaYqadtHyuNpcFrNZFeu5un1iQwG3v
TdvDDZwgJtWEOntIc52dyn2Oi45uv/f9zeV0PZEfS3e6afZSeF00/CBz38MLAKPqQ9lgpXLxreU6
8G5DZQKZ9lzsKiIIlsr6tlRndBwlzWnUi5nhlvv6a7P5JCruVPj+mhCQGNfcQD2P0ildaZSjFfCt
4jBjpKUHqLlvmSTxy+XImBivAGpCNVmnOGh+kCdBahrVUbGi1nyKOFM6AwIR1GO9ea3pOZU1+xfv
EykHC47HjeHqMRvJrgux7E7VjP4EYIvERBaZ+TNKVjAlbDymwjyEGgNF5pVaBdypxObzrZ2orF+w
nAHa0bZgzoJkjU2HCoDO80Jm07DJHMIO2WQJ8cM9pQjUqxjEYYYDv++/Hw5PhcVPF+gXjNoU4l0s
dSjvtnuRKs4ybYJnkiAvoumR6BjOHDP1ORHkRHujwCt9ensTIbhBz4JEuyHW/sv/fRKvk3HLtGiC
W3ZZ2WhLa83iOkIaeG3hCZhjheADMHnwvP8flKZsLDWpnEdio9K5NutNcJDYXnbVbhC8lvlR4AvD
9lRv67iMOlD4hTAWcEWD8R1gU5QhkEKs+FVE1A31IcqFbRoR3QMpAJ4Lw8v9jyo6m76HiDi6MZw+
rjRUaxw03nIqvVwIc96s1ceriEP7S33jpuLW8LtAHdDcAuhGyoZmELKf7GVb3mVYAq9TOXudpH0d
vo/QvJjPfLEAEvGi1HrP5fjDLBmngrXMEAe3K54THHPT2bJT/I6PtToVA5edPvuTInABuzR4Dx8C
n4JZOHlo7bamAw1uHP1XjLr4FUgIe4C/qpBLEnVnOSf6VTlXoUPsSpBRO6Ibytef8DtJ1+0iXxcb
Klp1KUGS7RoUinxwxIR694VxQzljNtfFqxDKBVjn7rqqho8FrBSI2J/JAJ6GIbOPCD4Y23rGoH9P
Mf89NVfMB8XOAx2GRmyf2BTVk5JVGS7zUAaxljf9uBo+V+mp2gNmA6Pi1YwjZw8wFQQSF/tTuq0T
603ZaLUwU2hKF3mgeJTyMPLFvrTHzGYjCdPQ/MS2VZwe4i/u0N/Dg1NXP4aYpwowaq6M8mHwWwj0
HuduSLCTaqWPtIj6op+bF0oc5j4DU5r3457gwhjl6TUhAmjfi244MmMeclJDKoZqCC9fTGDAgkn6
5Wjyvu0pzZT4uqKEqgK8g/APxPViTGkJnsf71NvfHAUkq+XSxyP+Yl41Yaf1jm4b4lgY37FH8C6y
xvJxP7ULlUVFmJ296aIxvkdYj2h7cKbXgcAqcn0x5eLrEeRHcRpQsC1YkDgpOOces+eY8+56YtNg
M09E/jmLFHsQdMXiKyiUzyA9IPDecI2CdD5mOJUQgKhuVHLsMUhlbMd5i61HflAWXEbFHLkxJs6U
OXN4m8Kb/3bQh9VYRAMwyq629VjfD040v2jQut7PzcMrOtNLXLKHQgIh76k/7AGMJ/L0/Yu0Ylw6
/VgaiZ5gIUfyhoOoxG0M4cAnoIUQiSkKaQzMFi+X4dLwMoUbk2Fpg2WOnY1lQh4vnHMndlD2RSQ+
bA65mYOd2nVXoJTdrb5Q5gxeW3LbmBuTYBZBMDS3DZ7BoXDUuwRpYT+G0AOmyix7Op0cTVbAkk43
QVsLGfbnvTJP6nk0z72R8C94M+iAAkP3x/tEv8LM5a+1+Ez/iMI0D3QlGHhct5hmD/uTOxtBpC17
y99OXr7oTfG9AoVtxZg8B2m0QY8IeGQ3I9Eticp9uTrle2KithkyHUCfVkh7NLRjWEKOSxukTFs0
rUUNgcldOWw3tYDlUfmYJ6APKKZPeQicy7rF7vNmQpJSKmKGCXzLNs6W3CPchAITw5WO/cztFEZg
a/VIVwEs2VNSYF+D9yzF8eqK/RvOQqHSmgVR4cxA8O6qdWLyvjgv9gGyTYi+kHqVqydP6Fj7zehG
i09A+GdYgBKQWoNnHXuIp+9ZldSnc7O6XvlzmDt/WOrPPd1gcarH7fqSMOo1FMakR5gdOhQI3tu+
MN5ibbxC6jlw3VGiwmN9MiVFRo//R3cPJRjS1FPAEJi5PWGrMadm2GC815czw3VcJuhd2DgIYgRw
5jeffua3uMRerJx+p12ESCFRrnOcok1CWkbZ8jfrb4uDzkgwp8IXuLupY0YAQLlkuHjZUSFKs+uS
po8K/LsmB5ivlg9Gkvl8qwTVEh252J+YVXLkgpufhen8GqJwh4yBghu5MswYekoaBKpH9mqAGJjP
dNfnZPteF2uetDtp415Eeze6r2gHEH+g7POvK4wOwnycTTDAmj/3+fiGJxVrVTQIMer0iLO3e1Hq
PlCjKTHzLqaVNQbVGOvTwVUrldENFh2zx0n0AmNlKPm6RwyiFikYgonIuSRk7oNhlR799RBmHWiz
clSu8UviAHjapC2Q2L8tDuqXMf3+vurs8+3F4l2n8v9rJV+Yt0HTY25DmcqRAKBDo7R5ej2fLQDC
Xrr9rBBD/S2rtbCXkTYAPJcDjsnIEZtTNcvJr33OlBUGzAvieBFladhBpdNy+o6/Yetry89MHaKQ
i9QhfvYwjbnKdJGUN65W1UrRmNX+I+q8tlVVljD8RI6BgIC35CBiTjcO0xSzqCj69Ocr3fvs5ZrJ
QGia7uqqPwDROCzr60tSnx6WrPCYT15LFf7S+DOcL+GtTZ/tPISYtp1Wi2IA8t+/9njEjyHVvy6M
jte46D/YZ9lnFmF2e2xYmejLc2XXsaebKfIci6cD2hyYW8OV3E1YUW1hrxLrV855puEGMUMASfUe
w+NQ7WnMnBRMKApRKiHDs5i3a9PPKzq5FbdVBuyR1TLc9Rmoa5Ma6qYWq0yeE9hol/4F55IF5evT
tCmuJC+0+gJO68GSuxyrKWZDDtNlxmDHPAD7DZEYAp8a6q7nAIY4C+JGX3H2uMkObyzam57yV7lI
/KLX9W7XwNuT3ygR4CAV+GK1aM837FaCsKsMxlXElLCDW2JXTf89ZEVC2hplBrLJ+E9X7LhBwffm
oZ/gNlpHX0mppb2GzwSBDUoAT+cQMQF62+AR3hKCayuysPy6D6ljbphjZre+MhRlgyqi4jy9Rc8o
9yuI0a/Op60Qj4OH+mbWCbI5PyZGfWON8B4Aoja49+7tPRAwcrODLVnzd1oEeNogawMuG+EdUDEc
ghrNW2abJUkH5guDxmzXvfXL4a2vhZSqSI9ius2eO8Zox3ForrGoD97DZ2Y4zyhrJuCFMAQSTY2y
q4xeC2VUm+Qdc1KgClj0il4zKWkKQYMy6zIF532AlTKmI5EoQ/ynDq1AkF1glBjna+GHOfiFJipF
gCvcaXSD+uXDt0Zg1jtlihBmcuqiRIv5GeXghCwKxT3Qzm1Z0Ej6i6pljJ6aCzV5RikRIInm7ieN
1qN/RZfukmpLpCuG1t7DPLtA+udC7pzj4hgp2FO3SIVEQV54XA6vSDZlGNFcM/K0swt0n9qE2A84
GUM3WTlUjVFFbtgkDufd59HJWavC/h4asYbL1yHdhbsYdQ2UveDH5H21s2VdRr1YowyOoioGNtw8
RCWIa34jHGVDQrrsaQkyLBwPE8NpA77sTBCGPDxOD1fvSkMhueJC9gDZajxDOBTVB1sGIXBYL7J8
ngGgE9UK5Jxtbfzg/RQLt4fk9A6uV/c+BIaSx8Q6RDzswByb+G5iTB6zQ8QLCRcI0YmMELGhSlrh
UuSwOK8vQe4h/kdhVkn309rkDpx2feg1J8AmUepQnKzJWmaWzpB/UhxKMekTtEwq+fEZzzdtP5M1
UlbYWc1ezpbpMmXVdJ7Jqofy/tM17cnFnqAI9/YmsihKfdNOSfs5aTrhZVlWNe0JqnIer81SfpMP
8tE0RYjMKz35dImM0bz78fNB+vJ4y+y7jdQ9R2yerbALFp62m57smTth8ySWbi0DKj/lVrbFSx8/
dWXr8lAc13VxAmAffpb5KY/M9/3o3+/R4JIi1L5h7ZQAajyoft7fFUPAiq903ycTG3zQBhu+UhWV
gO7+4dQHl9ktE29QrjP4G+4dFCcWd8hzFBIlcwYASv/bd24DYIi3NYqxIG0ogV1iXALspiVstN0w
X6F28xzjQjIjFNXa+fgWIm9HmRw8cjkszhlR3XsN3ulEz5SSvG1JxF9zTw1U7il57UgNQdBlTkAh
pmuF++TYqzyKnHEjvnTObVAeSTnIe7UuLDkI1Czkhvvw4s7Hr34ePvFAb/yVKnL+UROI5zmAoV+D
AUdgRiSATA0BgEfUsh+pGYjIevfKKFB8qUF4iSdKhQMxAiEEjBDImBMt6eD6+j1lRKRIfGxTDAZj
osUH6mjntk7X92d0udfoxZCMEk6LwCm594i+eYosc+EgWlERlpDGAcapbtBookBoMQWiNoPjn2dA
6/1EV72nzL0TNDIE3rGHImNqUlOfw27XQLW8kQwjH9BoJqt6DyY6lsLD91pqtSLIS/rZt96MYohb
AcsEJ0A2bkas+hJjDx1wEHcaSIvBCX1QJLA2B7RrTEiJjt6F2ddGVG2KnDB1Hyvapp/2faUhMtgm
+8Kawhwrw9oS8BtlE5B1d1mOH9+iDHtWOtse+EkS69AMyCPVo9sOiyBvr/i3uwtD6vLwi3oEyege
vgqHLOiR0tvbeSCzhWfly97H57b5N092k/rFYSoePpida871giiCQzacUMSAR/ZHQsGk9FSOL9N3
q0na6utJT1pInVwX79b1Y2sM3jPiEaIlos4tgQzPreoTVsefAbMH645y01zWbzOCko2SIGC4hC4x
ZtkKxxIoA9KfwG2u3o3AHUtZs/OkDoYHUQJQEwfNNutMJmFypIRNVhuJ0PAKSRTl2+QoB9uIIHRm
cOAW+/UgW5Lp9HAbA7gHYdwRvzP0+ypXpjxJqjDnhBhjcx+bBJhcNTzNSKjwJY9z6/dTxIjqiKLU
ErNlObLMxbMEfKP4fuxT5NiH+BvyMF2jJ06HqILyGkqzAKpJfQbNEFuCCRkypNzoO7YRSAaIEdxm
yeZQPNw7uzG0Tgwm5x485SPqfVv/HYoRCnYYzhnNh+EwvgE/IPK1RSbu6jwCoQ/R8tCHUQcAcMl2
7OHwba9Lu5usR6OEhRf70dHoK+lcpceIlZlotdXx5UaxLUA6EneTi/cO3oGGrpi21qKCYDMPwL2F
gpUrcSnZ+jsgTW/Mj/ZXn+hMGZOCCMhwv2n5a6CEB//gP+A/Y3OVvTLiuSMFTzIEU5wqEAnAyukv
/zhwbS+5q0mKylZXFfj/dkGW5Lugu5J5zhPSHtUG0nFzSiqjGN/SfFbrYNVC4BdSAB1SGlGWt5Rg
b967devDc0y25AMdn2EDlUuCtz7GCV2LHPdx02BpS96uw4euw2J5G/IXm0VXqZ230AgW7dTmQJ+9
e/e4qhP3ofV2WJDS5v98dhjdJtbw5s57hZ/HCOJ0WdMMP8DaEUZmPn+01G45ogq9E83qUT1jECHP
BG6NIFDLTslhXOPS/Emy+I6CJ4pxvcfgNXt2ckruDDujRoK145KkxYnx/h5QidtC8/UYvc99VsII
o/1gQGZ4QgTu1bNG1fqNxXa1ZnVXR7mRZOe3PG04g7NbBuXskRGNoExbBhqOllr43rCFMtWIh/b+
fYgwoMu6wxbY6Z07IgNJxIpeen/FRGyMULVmHjGTE3tEAdNTCUkRWvZRdqVMD/HbXd5JaZLEcMVw
GBlBV/QVKUwgfKN93yof+bTqJDx5le86aqOQRcEcHQSYBy11TyxG9EWK8URikdgMnBp4dsf0WbPy
yB1MSpjK8EEUgd1wC4oM6Y+oGsjWtomkUOX9Bu/Dp50p7+iiSsVfxJ28JkdFvMMDrWEm8skHJVvE
IN1an9Wn3ODnltR27h4XsvJR78ektEQ1VuZyCTWYOtChfHtIDIs1hTxp2nuiA3mDvCyDhUgSyk11
9z6+NA6WVOwRIEI4D+6LbSgYYJHIFGtmOW7x6jyh9q5vsJEQlArpaALkZ3byLjEor0vM9E3jn0Jq
5G45M5MGD/lbPimqiZU7Y+kvARShUcOnvDnAD4IvDT1Vgv4WOinRoUdm4dJG+s5JFe/7GGHosQ3B
uiAqug2xckTIuBoYI7mGdc6FY6MYxjlfqNrsO6f2iXFRTomeLT8qd9eT70Arem8PM+rZNpzJAclh
GXy90MOSTaFLiHLp7BHNZBdf/PNSRxAP6raNA7D/Sl9DgnXMTjGe5ysa9HqdTmsKtwfXGptA1h0O
94gI4d5zDI/Y1jzaDafhMPTF8dX2IPtA2EGNnMcnbnQNxDPMronMdSAoHNGQEHUIkekAsBIhhIH4
RiMQvYztAMgjjw68R3TzN4egsjcdXpoq2PS2scJZMK4OSVN+h9K3e4bUibwfQBsSfv/f8G/fOKXZ
mxU6LEBJe4NBlC2ZY7ibtjYn1ENJykMotRaORhPS+hCw7V2bPijgUIlFJQSGXw2JGxhlSJwrOM3l
CRAMdzAPVgVBIam6elgKs1zgSVoCePh5gPaMvPVY9D2lRamL9fkc5hBEEEQRv9sIBgLbn5Gom8m9
hPUNKmZgNoG6/h76SP++JXeyu/wnNHDkwINgsxp3Oke71bm70zGBx+wyEa1mWQJ+AuryIMwaIoVQ
9fRBbaRGcIYjNUK23TMRaIUHCZv3hFooZhv8RtoEoVZked0DsPQ7ytysbFlocX53xA/q3Oryxfm5
r1TER18Byy+/NsZ9l1dLUaVi6YYHj2yGYQPdQbA8J9iphwCPPZbBz4RY4kHNzQRNK+tVEkPRxohA
kAohGAwX3yO5LsAFKF+B+uWr4oTRUEXDVJZ28lPevIWMXIFSI0TnMW9tMPNreCtIzOPVqvSJfrjs
AB2csfRY+MDhH/5ckH3pnfzVj4dIoEA0a6Zg7eRtosIylg8B1eODd1eHUSv7AYh89AX4j7KBLeOX
xkUuWPDAfrJnFOEZZH5DDYmEQMRSs+V9OB9d86BGtfCCZOXtHkve3CeHgRNQ1aGef1jc1mUFrek2
OC2oBAG3hn0JcP/+V/Zq49MM7YA3ITBG6vBxTIqspJXR0V4xl+2JICDVYxn/9ppFimwqpVk0FDdg
TcCdQDT8ayCghuBWSRbRvq4o02ZUclHeJzUIRFch678PSsBldY+gbA7WfD8E5816DAi42MChe4ua
es1FZ2bnA9Hfo7TgaNHIbBGrwB4JMXl19PavgPCLpfBYtVnYCvIJERYJeHZU9YUbDVGFuAuDNdHS
lS8JtEhpdt7BCCn8IdDoSJ7aLVkgO+sXCR9iKmEQEDd6DeypH1CeGGcQmBrzDeQSuCqc2GpBfYoZ
Gs7U9xBKQSCBHfLuSUjiD1VlvsC6Q9X2Dv4JP3DEnVBU/sDIuTr9q0Mv2Ln9GlEQhmMBdQXES2TZ
VHTQJzOw7pIvHAydR2+7+mxKdGw3xMl7trb35LuAB3f+mZKJJB6JsFh+E4U/EvG/PvRJ+qEHuOtv
/S0e20BSnLUkMueeQRCcD4HPC2K3GM+9Y9B0/7Y+0Id4R1thQ8vZoalBRMpSLLQcPO5JjJ5pBcJZ
crRhLSzjfev0l0d7wud9RJmQ9DJoDEhcDF30RFZ4soBzqDU2qOfXgwNBcIYBAf5FsEluufsGrPOn
tBuUczBZryXzt6tleApML59l9WDVfvW0PRAHrX8aGV1qYL0PBJQh/AltTdYbjEOB/CYKMkovz0O0
HOeX6DEbNitnOzlW6NuHdfQR4U8BiqbYBSuNyuOsgfLny3+jz4cQKGHN+tF02pdHiHDqM6jj+vcM
KBsU12mBUMAbBM0+3vaRYbTH1MrBdjKwZcYqBx6vi0CMQZ7oEDcwv+QmhcNRuBSP68wLYIwLEYjj
u9G0UT1ATOrCe5rB/u4LWQ17HOvoHIGugZ3viCU3DEown5xKG08vsBvD+uKD8is5nbsL77P+xkIo
UZoRYe8DRzho+/C966h1W84UTUSFU2DBQFn65jcJ9282Em3wPoEggf8tJkp2YvUO2qruWNxi2I29
/OMM37Tlc8SZqNBBe88DYtRkZJ3TUu8VdGsGEb+AxFDDS/EGoPKChjYWAFp/9we9svXJZFHCsoEu
wx1SJHkKdApTYW5vLl8HQplkzHv0teDvZcsqiBtLbivh5uzpgTg64XFotZEyASm91SPkeCoEaYak
b3Oci6RcxbjFmKGgVAO3myIk+NZGBstt3gjqlI0MZ079l6oc6MV+mTV0bhSSuc92NexrG5W8yBqs
E02JjJvKCoL1LlUokrRvYasekF3rgoy4QXgDEtC/A0+AR43AGRfhWzqigLRr3SdaV2U2JvLsAgCY
r84La0VeQiFIvNjGak7wSJWb2PiPa0GSpESFG3kxEA/0ooY93i/4RV1xtXcswy1Hr7tb8GzUGhqQ
ol1zdvyDvQiJQI2sPqCEM34/pOjjeoBhXT02Vrt1fXRZb1nODT7pa52baMDd+wwLKkoB7nbFKdPh
kemL9thOqeG93xy9+sDZenmCdxtZuD7lhiWro5I6Aqq1m2oIKOwavwdl9uiClcR1Ux8DJHuQEbLs
nDmQ9CW2cwnqTv6j/Wm4JPUZw/qwCk2nhtMOOPhz79Axg5ePnWGnGZDz7l3G3KN3U6BMrMy5vwET
wJ8iBGR8nc3HcJcvU3N0WJfRvbOdvPpvit1YCFE2ySBB9yum3DrlNAyIpXDx2BxTxrWrbr+oN1Kq
JnkcsDJ7D8ghfRzPmuQh2o3pOWB5+QgK1HAZMxFTz2N6oSNj9WnJvASYCu8xSv7GbD7c/lGBPiwp
/V8fbg74BClcuKZrwIFz1B/BAa6RZ2SWZ+qH+0pKvIPSwxZEJPmkvduAk/vti2C5qiFDBtMHdpwn
l7Uf8SMLBNXTfJhu1IkACoFUfpJvurXMPuUEFDI5LIfVIHOabcF1fNnwHUMeyHeEkB+7L9t1EidM
xC+UpXkSusmExGE6IXHo+vJt9v0pv6X8fbL56U6YqFNyi647SRI36Uqq0V27XZfZCcZb9/t7In+P
eEH+d3m4qKC57Jb/6zAkP+nw6LLncM1u5R/BKW9jQwn3L0CYMEmTi52xRvItZllYS8GIzCi1jEjS
ohwCxynHQwL0+4s7Odnf5xKOzZ2MXFf+c4jIuq/5zu+jhKwou+P935/84I/fPz7MG+V3+Tib99k0
mye5ym74xqck/UryVdrj2w6yXz4nf9Bq/PRpQXmRz8uvrmxEMrTkgSeTc8QmSNFKY444oUniEo/j
c8Apy0F13WTEoSZuaVseLTcqbUIQd50kC7pmc3Afl4nZmbetHrWz+DwE/OerLvgOD4ZjSkyTECXE
Kj4xn8nVfXV3pGZQRKcGANzPY6Mge0CjInptumZnnzamzcisAiSQm51mB6yGbPLsgEaGNaeIeSo3
ADeowv0IYu+a5phM69xypH/2DnUHe3i18ZDErMBjjSSIDmYNPcHGlAzMlWQRGZjgHBf+Nb7GyIJ4
dZYv17gGTdsM7q2PI0yYGtyZF5yCl/tgISV8BnQQFgdfBT+ODIQfHghcLn6VPoMTKIXgLiqTKgPQ
OyojjJx8xWU84B59uXcXwAe+A5b7QHuE2LvWnlOXeqLYE5AgpST3Zua7BUP0x7JkDSCSeAozdMiy
3JELNLQiIDOsRCgtEpZwg2NPUXMhbAaavWZ+4OSe8JuB2HuKaxFKHRmzanE9fUVF590C8krW1nm7
lwhxRq/yngg14gBrV16JO7MCS+MEAk8L9P4n6AD3pUxevYjJHxTUkJtzjrRRLchD6qXhO7rQBofs
Mdx9g7s8fo2t9nupjDFh6Z67CCG2nKZj2DcOj66/p5GwT0JeDylNVjCLOy2kJvfOqcUBDSzieaR8
ONX0lSktbaSN7p08QfrpAU4cYhSp75FA+aDMk1bAM7nkAjWcYlwsBeNfC84LQo7bnzrZUzwiDsOb
+gpIbXUGWIgBbqRPkX9DfEyKUpT1x0JakVT/ZWhEOnJXOkrKVu7eB7cFS9kVmLdI9/FVdRSGNJ25
5BXWom12JnXZ6NQkRdlWIOThOL1q5iA4zT7JEWNY74POA2ENUIi3M9ucA5XyMopYiKQQ/EJHoDeK
smXHIg15cmtB2VJExPvcg49Cp6mPzu1Xa9u5chy3UQ2SS+mqKyN7Y0h9an3AY6AZ3KbigPMcaptW
Ns9uIyPbj66LomV2jazxptmNSPA1pxinerQwdyxG9b42+3QF64h81RBRmXg3Y5EkdofzqTVQO/vl
eaxOlakG1POYlH4FIYZFKrqTFoaFuMYPtd6WIOCYmA6VsFBrz11k9twDqMETz9/IMPWPI2g5CNNV
MXP67RNSJzm15n2rv20Jd+uJ0jLMrkZ3hyyu2lIStHtDzVOS+7LZKfDvhSf7SgAdVPaRUWMPZkcB
E/AUyD7/VYjWq+IP4rWWYcMFPVncpR9+3rqEF6CwMIp9pVvvn5KC9DDzErwUVizJgeu+RxXNn7cJ
nhCMyoHNOGcSYtiizyj9n7JzsHg6pf+mNyPS60EHiYr+YdKAkAINwz+m1yERQ5+ZuJtTZT/iuYE7
SffJzAfGIyMACfPk2X5lSMOC3YL+BvA6fIEiZuC5wEUHeMBcTcJH4PFKT2egJIOf7vpYgTrEOPEO
flM9aARgQ8genLF/2sHjAsCJtHeFkH5trKRUqIShWO/tQR91IbX1532k2Qxoa+aMaDM2A3KtLj4Y
pBPQz8qUjHs3xrX4b8u4MLoCPcWv3X303tGhU7Ruf0j3EazdCMkQjUgNsZ8w+nv8/hwtJtdMuqhb
p1xVRIfptX3skWRCdxYmiv/Z1L26h9SAo7LEJMk8w2j3YFvLanjrEt9ow096bkPgvB6TCy4aflwj
2Rtd3HtiDt7L9+CRspSj9EEQVYOUZjiOCY+VAgYQDBlqPovPCAakX41uZMIhQmCTOzCDihvqKeXR
iT7TBoDQieLEKlgfs7hhjRsBTknx0WOtuWN21tvNVjEms/3739RxKMaPyAEEDr6OSmyWx0f2S1xG
9S81/ALW2LlHkYbQU0el8gLazd2W0HlQ5IupEAMOMElSkShv13piX9nwmjELVY8+gNQr+kCLanTt
cSYH2B3i1RorjBDofa9pFoJVDfI+oC1qjGSl2S/5uE2ZEftpI6M/hnpFOh+PErj5qCDNbbQ38MDU
8f6AFO49FoicmKSOtz7LthOKa+Rct37FqAfuDVAFqy6cZjBXpM0hUAEomNUq5428s4VRsD2H0nRE
3ttHqlid0KzIYMPnPyiCAW0qbsFdbLj4Jr7uPaBQeu5U0PFy74QDrJLy//DoiYiF5Wirz2qHjwUK
p037jJALYVATVE6AbFa9w4G9nPmiAMJ9xnEYYQn/ckuK3G8i5FkRlL6oST9cBgnqMLn9hDRl+VvI
ItiifLH65i65oooKc2Zr42Dxujl3xjsViSXw4Da7tAzUGH345FC0gErpawh5CiqfV1HDQeXncQtU
q6UxRJVuQ/VOx47CDXVG1h6O2s5w863bQJt9jr6HV2P1gKoEqf2Hrzz8Rh48cf2+eHXwhlsf+7KS
WfvuKrQvNcN3ou7S2clKFG9bz968BIt5VGK9kKe3Y4vvxscR4+izdx7sc5rg5H9OLHzfLhQo648a
AbL+1HdZLLAYbkYHC68nwDOoc0KgQm8CjDDTmYlR0oE8mnVybi8cbprIfxzHyA3di9H8sdS0EZv7
4Ol3O7T2FEAoqOyKumc9elhtYdnc5OpdFGg3SW2e7r4mzAq1o0e8b2LBE6sks6zogGMmGQy1W6hA
EeOSnsFhFwP9E13UrlYM2NbbSObz8QctcR1sbTH4XDL92C8eLQvbVDkeY3JQu7nSYWOXYmR80ExM
jUtHUQdKsboVgzPAvCscWI57mz6KVLyb0Y1eHKimXptvu4k802eeKoQbWOpC8Cko1FtzxCd7JdIN
15GxH6vXkQWUjEHjwyyokCDQcNRo9j/W8H0KSsxbR3vdKfGtB4I04aje1BbfsMyxBnVQPIVZ9tE9
vJ7REtWD8zY438CpBVCoav0aA8VJ3J2PNZh7rLthHtWm+w2yDkgpXOWW2DdtyHsqzG4OGeGu0kb6
gASPNoFGf6WUjwDP4t4DcsAg/RChdvRpyPGwl6YVgD7nT91yDnAuClKHf9B4Pi2gOoB06mLA1uyD
futwJdoYyu2dE7Y95pISNtY7KUg2QG7vHti/xgTbJ7yLAF7if2dm104+pbs8BhQ3Wo2xigGN4MDn
sHM5WZROkFFlSHzBLT3Fx76Z3LsUMFMtM1d6vG1r4TwGqdWlKgydoxiiXPTaAFqRojtaKOObf8UG
VGLu7YjuhQddC8xKD024ISWmPkxMhrHlAUgWldXZNsblt9xwIToMA8MTRZkz1Ui9Rz01MMMnwMQU
bGIC/Q+WHnDjxhIZD3Qkvdrq5u9nYP38PYogOhWyC6DzAttec0nh1UXOKoRi4uJ/04G6mm5nJgSI
9p1hesWZ0KvBrsI0xFzrD/xC0UO0SK/cp+EVpKxeIRp0tT3CvG7ZcBlKS8AlnfMzyLfBHt0sZA4t
z4Clq7kqsVPTUZjIFpd6llPmJzSDr+3Tq2qwB4A2gDjAO4wxkAEOdh6o4zE+DkblFOgsF94WuB0A
UYKjOWZzfh3RZwHb3g+e2nA/SxQRKqCfWBjASh5p2Ho9kasCDOLz/ai4N9XH1AhFWY6U5J+UzqQC
UqOESLwi8mD+M5OaJQZgZOXRr0GD6QpAC4gWZQMc6wNMPSlbIrji+UKl+H6QfvArdKJkoNv6M90T
1dHIIqwiKhp7YFtHX+oMqpQcTqC9xHrjTNHqg05KiWITnqEMRFBG330dzd3chZjYXKl/GqJTf4Ky
ISglGU/ehhwuUm1U0XZOMeI8tQkEJ5HH4EX+c4/gCZWv+VX940bJBwhdvnkr9Cf+6/FpYaKL4MII
rWVbVKHnXZTZiAARw0C9QYW0vOvVqSLu2ko8F00lHSUSvWv2KSPjcs3IibcEYTAZaailJ8J0F5pV
U3OqvrGBTKdTOywwyMpvnpKWpEC/rh4zqPIw6ZnZjc72imgmBpAeChgk1JkPjrOnlCxfcSkFTEfc
/gxuNuC3IPO2PUzFJ5ymkEpZZEsB1GBwp5ZFF6UGAW4rw1tKDhrpqxE3I6ZbcmUFb2UFLyBWjMb4
m4gNX0XQW3pKDIgjKj2AB7fWOWLDl5EAtkhSAuT91hm3tMIMgP63VgbNmoYB7zS5LO6jl0f9Ucq4
RnCG3q3G+FeSLaR+i0oXqRi4WtG1lVOSa0/eDis0wQ2D+DksjoK7e/MLDcU7EJGxuq8/KeaiFta9
UZKDPhWcW7sFGkFM4QxQJMCPLcjSGBPGhScwDVIF9Qjky8UTQIdGvlPU61CpsVECpgY8SaSuTOJi
8qROK0U+KjlUSinpgGbLHR8JJxRoesjPUmbaUAiKbD+KfD93Mj9LZzOgaGi4UCKUmwPnORpOtgbu
IZYlgn6SbLse3MEquXSIObA0IAjkNUZyeKi2ob4n2BJSLYlohMhvAnpLZzDxPJ/kiNRRtj5FAQoo
dv8vDEOXS0HYx+6kS5Lqn5A2aQnipdknGyTJGIYhFp/Bxwdi57v+cgZAz3D8bMZxvrnsqjMPKvJg
RlxJ2kau5oRODdAOW1vaglHMJyNDDYE/TA54Qr8nacZvJpdFxKdKLwVRxW4EkPNozYABzh4DBEJD
gexkqb9cUm3WnfTjzlAjBy/6ac1jqTQrXlazwSYUguJSUAawAd9RcW3TAUFw0Atloy8vPUf3keJw
HM3s42toI+5qQpq6QvkC13cDML6ilzz5i4QRVrxGYCAlQA44QDeJ06Ixfn2XiM1++NLsvI9uJvVc
wQrCOGFik2fp59yu2Rv6/rYtCAGgqTzO5DpQQugK7EdOupmdIz5d+W9nywgdoMfFjXOOPjyBzVGD
7Xz8idVVOYqKbKAV0H5UONg2hwLY8e1wUIeFcMGkK+/a+4GMOAJhuraurcpPuZg/6NLL4Q7+IiDT
mnSqmRw110nOLx8IEEiAQXKUHx9ZFyyOwKkChJLtCnTo3GILxTe4JSk5SSczucm/iMyJdFBRpAlg
oaW7ET4wSCziZ8TzJKXpXdx4ArIgNCGPBH9Yr5NOlN2D/vw9fjhNgGjcw2e5AHKIdAJJDKGGABxU
fvO5m+R+8jMhxwGz/EJIsTMOpJNdW2/0XpC2Zxa9lIudJDUpelHZog7FDcPXw52ncEUogkkJTO7g
G89LshbWCz8lcStRfMkwJW3BQABKBGYI5nWSn5pzl2PX/R2nfugSjXRpBQLlEh9ddGLbP4wH3E7K
hAj6gBMRlApVHI6EIhwLaPi4CPeIFJncqojWs0UVBAsPjzgO74nfKyB3uw04sxIp/LAspGbYv7wX
2RQPvTqOjFzZt6jX5Dxla3OQrQYqKMjnelKJRyybL/JDmHKKtesP2iLNKJAfgglaiYIqD2kLOWN5
hQXS93Vh68zJtrBEcMXy5MBn6CEr6Z+0krQUXUIjdyetK2cF+pi9oM4MmISpgB5dfltW2lHO+de+
L45VPsGzdJK792sJaYsHcwotDsxIYdsCr2d64i9mbFqhisRYVLAwz7609F2eBaQjr/GejrTUr8U/
HD/KVwAHCEXB3nAmvJ+ANZy92awMV3IZKXbzQIATBxCx/aiRrv09KGRxgHXcrwV9IBAGgAwoAO7Y
vTSb3Jtys9ClQAHiO8suSARR+WJz1T+4oC8iiN/l3pLnGEIbNi4jmAaxu2/vA0cl/UNikq8rKkVF
3rpty4WnksBe5nyX/WGy9B0YgCzLfSnTqLQ+17srbWvoVPLgKuA5LmdgunobUCq/0d09CqCUpG8b
iPSkkkVtHCsAUkDfYrwvVXeArg7Calwi2aQcg+xPAFK/ndx4BVC4Z2Zcep6j89F6NDjiaJyYTMxc
gu8zNPWvxaTNfjAQETGjCgZGpfieqkwgvxP+4VWk+xt8CfK74Vt/+ZoJ+eafN7ctPI8ioa0nvAbi
Y8uo/6J6j8ZkOw9MPEotuuRDjoBOB+6FRzPUGCB14j9oF/xEgIDf5YavuElpbm4M6bwyTUPo4NNE
e7wLVRn0VebSST1uMj4BMpR22dPt2RodG+gE7SlDgfykBXnIUCJaGTKsSKdmD66o1F++N16F7A5S
9bSDHJu0wonzJHTmLAB9oBWK/vqSsFeefnKwMlbkhLq8hROSgy94O72agxZ5fBRInR25VsmBPnmF
IDeV1+QU+QmlWk4DZS8mT8msf1yZKEWTUu547g/wePKbfP+9T/4C7tWSpvrnPTSLXNYfOPY3g9Uy
uTOlyZ5uLSMV0ZIbp5ZJR/h9MYf++ooMt8ztvITdt3ynv8iQIY9t2+pKH5KbQfT2pJe/HYRoGLh+
O5Lf6Fv/vF+CTNmqIZHOf4/fjv7720qNLpeFUVouJqIDHKX8TideyZj97zuftIKMatL5BDMoHQ4T
Ti6FdE1UOv8ZM+QnqXaeAV8ZgsWmK8g2Ee5hWzLuSaf7/eSwiftktJKx8LcneVVmm99f0tW+p8dn
f6f5mwG+txrPzVMxrJetE2IQGRAfYMgtW0P0nVcA7Xw5Y7A2MhlspPM+WvnR8fYWyhpRbd75nLx5
Mz2z4m4uLL135m5mhm0iT9dMKU7omI7Blvw4VK4VCD0AZDSHWraK7apJGsjHYBS5aX2ixdqfAIiN
8Nr+wO2n5E09G2Q3/xtHz2xik4e2h6e+0IHWQbvmHmB+MnSAfNlJsX6tLZJyK08DqLBS1wpRcJ8V
d4XyPDncopf377pHQaPxAsdw27mH6HZ1LjuQzqRSqTA70MSXOYDBGMEP/wa0iPywnzdiAwMdEGzN
ixc3nZnhxkF7Y+FSTmog2scT6ixS9EMqxx7Fo5rb9nSCKK2z23t3pFuXhqs1XePsQ/zcu+ouUKXc
T9QGvKjpvjvnECFVA67AXEWreE6p4NZDqI1k+pXZ8xCUODuXWTEEQwCx9qdNtnVA5JV49eQxyN3j
qP6gfGVkRbMFgyNfqQu561gYwsro4h8emEv0as9U3hsu5j8KaowsJqCMXdo4nv+hvG42g7JyIXQo
C20eaS0IH3ebBB2ce4tR4CoMqyPqjnWUe7d0YtyEqB1OsDeLWSlXNvwg9BV0E5Ucb4dsYbDnzh9e
W1jidg69z+Q2+WQ5gK8/hDY+/Uct+IDjm+6fJFX0roW0FilSd3pdzFf3walzX1shZq8fMZsAGYNh
qMX8okILd26j09M20MQzyViJyRzZ4FdUX1iSfX3gvALlYYUk4LlXgkIwluShlSVF9ca03qBB3UbU
HLx72/G7+5hqHYvRVAtoWWX1IOsB8N4vJ6/VZXUjTbpqAo9f0Q3hphSUBJvAIldik6qPSXDDYt0i
NzO0xp/0tIJEEL6XkBSKZW36Xl6yS/+6IRAkfEE5mBp3Q9ljLdMvQVT2tyqAep6kqIW1oVSxKoCm
ypma7adTAIzzy4r1wZUAOsyRc9qOjQNoiTcZCw2Tg2neUoN6X8PQ22ClCYzrWkXPrWOQ+BKTjVYT
Q0p8qqDUt+QCkRu6qd6l6t6q0fOCoFHyhKAMMAdQJ3kIakkAYq+9vZGdkRK99h6NaP/qgP4db3eh
iYY69U9EJTA+qLkfxX1eo/ITkPItgyuAnZffSPLCBVB8nl7hDlojqITvD7DRbffgwJfXLMhk/m3u
F1AfJGcOf/g2zafv9ocSpISHzUTSUa/42lIX+sbo1LsXeGmyUjtH1KhasPbgu/l7tUfqvk6OR8Oo
xn1kBnH/a6hskNnUVb9hxhezszU7xiuyjlX0EK9Qf15DcSTQ0QHRQqQz9np02K+ODMQAv3SosGid
Ks8IDvZBb+OFcAMmuO+YWDY20rLRUZ9huQ1PJC8al1itJ2UtFPsl5Da26ytCvVr4sECVnt3rMdW0
qAlygZi6nuwhT12X2CFbADl05IqKfh3mtulX++5hv5z772PvuadEcPTUdXPeqmJru8cGmPV1ji0S
RYVABRCTXJRAfc2AVxqmyB9pfWTLC2jYCCdFJFIx1sgDPXigTbKPkTJvjaoWOXmU708LUjR5C07F
FNGb6KgkD5RvYJA+po+GU/MbHeAm5jY+0R6ofoJhQY+zV4xr6KOBfULFgZCiCCgeKDisTbdZDW8G
lWw4FScUi/pgZnih3jHSc+s+Mvv6DELMZncJMSxpUEEG7/L0Pi9Amx5wlzqJv8pRHjZ6EvdEDW6t
e9wcNKaUjeq6q33lrkAnqHj+6i4fP0Ca1jPEgiEfn52n7p5YSdRCS4u2Ox+KTq3VWOGvRAVwSokC
rgiwoHtEsh4EuXN7zJ0zshGXp3O/iHT67qFTFnDqFP3Isr2UoEYOi/MgnjA9wfGA1ASrAJ6JJCjR
16Orgjz7vJ3GuklZ/CMEZXNUb78G7wZQ3WW5vrHAGImN57A5kkniGhX/I+q8llPXkjD8RFSBsm6V
AznjGxVgECJJQqDA08+3vGdqDrZrHxvbWGGt7v4Tc8TvrEu8e2HzJJ2pC9xFyJVAMlGPUQICtmYy
GCkI1AT96bVKDSGfZjh+h5R2HzUQPsq4mTUzZdRO+jTWb49UqmW7GxTwFe5CWN6fmal7J6scoyo5
9fUtI8MPEjT1V+9Fdeq/jEBJxtfXsquODyKYiI+/zi/pgUwBZvl4iUh/CXAIQJCMQEZjrgBjGeVD
KzvYIWAs93qHqLc+WLAosw7FoYoDQBEaeCSiHmN+14M1mEi+gXmonpNJZb9n759sUbrFlAXAwKNi
m8V3BpB95uD4Zz3gC3dMd+3ey310ZL+BxDgllBRMFDEt7jykZw2eHRDwM4zxqgAk2M1376+Iy0so
AAoLh9WUGFp9TfjonP/XYNhhhAN483tFQM4ZHl/n2W8NKb+0+8M7ZCvwHkJ/SCNFIABCxAprosm2
08z5hEYVDpCT1lQNHlUI3L3SDEnEIkCDuFVS0ImWFdarHXI3iPyp10hO/nYHjSMDbXyDnm8+HNIz
Bl8EcPgOEl3jpnYvarAY5e5FkAYP8PxsHQBEXgJv37UWY3Zd764rUg+pPy6mYA2aI+kXQOK+gf7J
oFYjwsDSUp9dLDl2pCrq5z50Hyrt0sZDol4D2KoPR1U9TRxNK5k0nua9xsaWv54JJsxAOtRuQUHV
Mn06EpYlUVWlPnzCAvfDI1ZHXkdGkiAqdsgi14qHza2HDZdDtMN7LZ/5li/Ied/DOdaBBwKYyb8n
5mowa5waizesQNkph5Ad+zBFrT6WVICmmcNdwi2iYKpqZ1t9XU1UNjJRJViXe6wSLtgGfMwnEtNK
Bpf40d9IIrFVZAuTlDTOalgO1Ui2iQmyC/8O3Qg5ot0O0SrTjUI+DRu4d7UP5YMch5VEwFOCD+RY
e4/frx/pGcD0ld7TgTZ8VpOy8DG66Q2Gd9m+kmSvMpMiUKDcK8y4AGWAzvANMBxsm8EOtw3VPUJJ
Ggd+rwEQZYMn4e6DOFKOiyIghqb+lcCeyKZDU72VKDEQHePcf7hM9E2FsFY9dJ3/hiVNcmu6+KoT
XRvdLoviEz+YmnHv95aP7zJRMY6IFQyG80X2XicMArgqzK93zdxn5fQ46IOwpa1P4x4ARDVT4W8b
QfcZ1p/oSaLCxc3l6GUeihv4lb6tkxVpe0UVfpWzhkJbU71k4JcQskLjFnwxxu2PtGal3n6MZtX2
p2kyfpurT7K4dBv1HXWQwDEA+vjM9JUInJS35lxUOPmHhFckidszfF0PpPec0YK8lRoH8jVvIG18
ZPqOGQZPRI40MYGPLzYAoZg0Muf+GLaCoGZ5IcvkAcc25MiVgakee8bq9h5e1XklzUw8sOFhpXtJ
2zbS8pbHrzcZKmgC6O2a+GPCCFrlb662WduR1eGVuDO6Dy0uzXGK5O87AUTtXX+qWyANIjPdv1A3
kYWjeh9gu+tQNlZl95OSE5fUKzxIPmBqSrIBKP0m0R0PA5xb8zj7TqoU5/bgSgeXjy/tom8u6su8
pbw1paFIfWnj9jK/1XilED+fuC8jLEFdqZ4JkzARUk+Salgw3UsibCN7qGWS6CEt39WWP4+vfiWq
NVkPa2kNvk+SjIE8AeRADy6XuUYuJJbh1x/pce7McUEiVzFKn6e34j54NcKGb66AzfbLY/rtEO0C
ar0jU5nr6bzpJiDMvLZ7u2AXKWcX/VBWhxz9823RpvvktsikWT7w63d0q1d9UjQKA83qmJef4nXy
jO/GKq1X6Z87qJpighVdjPBejky2VP6UYvZVjp98epGhBPPdqr56VtvPLaor8iSPVXUoqm1WrB/m
mJeTI10go+WLXNpclPWqzVbaYJn2R91gdlHnDwbUSPC+YTPYYcv6Ykg+iLgTzSriN3LkBsp80Gy0
EnvHivmUbEscVnNyha9fjLTesPqO7vmk/k45sm9pnZrjuhtfeEKxLJ67a7bKqkP7nfJ60seZKgoW
w0ozwNZ44Sw5aoOHOSQO/lfCsYC6irVM4f1TwyjoBPaJlkCmMmq9ggu+dK5o63pepnp153H1Cxsb
uio84zXnxXz45rGPFS/HuDtSgUUHsxuF1QlgorOeiEFAtOHPP1wSRQT/g5Ou2zJaPwy8QMm+QR9U
0WTt8S5Q+QeEYHoFEzDZfmsHmZ+NsqpyhcSBQdnN2971oGAg9uDy8/uKl2Qh/2i7ccmoCgP7u9O1
P0+RNoM3OvG07KtWts4YI5E9gUv1N2iAaB7+IOX1iB/DR5lJLuvh3xtr43PIL3i/gqfhv148/VC8
At7Sb3CRf3v5kp/OH8Fbn3r/OuQjt4ykxqVCidszaZ7fEEZ5IbQ41xeti/xwcvg+0AWULMR54sPE
AzUyo8KX17CBZZvus1eLmTRYGtdFxs1eiFfMS6ju56t0khVsZi8fGEY1lYYG5Gti5tNDJDGwVRDF
SkTEUVrl+ME+ByddS7i+fRW7zySD/IIU/8GWpJelU/NdV8KOqgGkppQKgfPzTBDafoNXsxnAoG5d
+Dpf2W3M6TWjUePcHHvZ8Equz2C4aLuplG1ylkQtfOhsHh7EBoxgUxoV4di3EZQdavDHb8V2c6GZ
/Y6MawS3BrhBnpYQVW4ibYhkC2EQd3WhzYGdB0xBPSGVEXojzjSTUxNWNRGNo6fdY88TsiVo6H/k
OCQXsVJEEMkZ1GNJ9hKebIw96jFpREfQQkxQSQJ9zfXCRhJA6clhumB56L9mFyhEIyQrtMHoapR1
lXmiNH9Zxoqy/8NPYwq6YCrxAIvaw9/CJlbGiw3G7ZonyrsMMTIbpUBK56ZkYan0HfbGYGmP/WvI
bZNB6kRxQ+APznBvUcy87NdPNpEwW5jgB9r7zc9gYikOBJqlbzHCu//i9QqpvycKCVzepp1uQTUT
RDJeD76h6rqg3QWy/lFQPMwavkx4EebtyPZyi73xK4ng2XzfYsY3sF679lffkYD6Ol2n2GOGRLGC
pB3UFfR/08KaxpWg/3ZgfiCVpx5y0eEj8/rLEme7QD0lcP6zhTLK5x3dDKHQlLuL16pY1zMGEMaW
jZiJwPhNYQtlxvzVt+YxO6M9xyyut/gEysY43I7tT7aTVz3msD/3VTLnact80uHwI/S8l2Gzrs7A
HB7XiG8u6d1zlz+H6fUeHzibQUlgHt5LxiyLatzTrXIkAP51ide4PmnOZE4xg2lZyYShK+ylPvgW
DWcq5Benp2JdT6ozIwmNXBPNf8SMX7g8qOLYUxHRIPPrLe7DJ9y9absqRvICk/KvOJjZnjN93Smr
y1SMaGJkL9eIxqTkR3DT8nohaPw+j9cZInwWNw78mokQA4FuZB4V/4vrx9JwPzG3MHVrlHDC5tUk
/2WEfgUdZYqFYgoH2cPrT9G3vuMryfHNRfqufOhWaYDDNn8KTWVCVpaFEx3t5a6mkCGfzuFn6H/u
xbK4+x7xdcq4gPoilGZJZ192pGjptV0Tb0idXDrqQkGPxh8xGGUfC78xDcMKzlyuoqzLz+Wk/7K/
W9ZsfKZogr4iOO+rkUZi5eQErbmE38AXC2gjIJ7+J6BW74YX9gKLWwDH4BQ+01LafH/SicGhODDV
2HdkuPdC3HRleGVWL3rOelfY4O2cO4kdp111tS2f3sJxiEsbNd/iu0a3N39vpjQZN+ceZUfDeq9p
Gp5Rzcxk2Z/RrA1w2hUeZu9Q2DmGHLTH+Dav6Qtwqoh4gryRelR+wiS+GL6GW2nWY+/8O+wwY0nU
GckfW1qreCcSDox1c3fuTa5LY0OD3jwhtXfDbMfuSOhNfq7ARlYPNPUzNeovH2Ib0o8JuvYjDhqM
uwyMuFQbS3bYKAs2WMhK1CNZ9N7oFdMO1nR1kcGkySyMysViTQF7MFphmM9KHgwAZemJQmVC2BxD
HM2+Tj6gBPMCDkEpDIcUYJMVfkH932rg4B7VOSVxH3iQPZ3kjGEiW/PlBAW5FxuMEdDiWMoYpAys
7OvJMM2oGbxVY60ZXSBTUEMBcwnxQhWLroLoSmQyd6DwxGcQ9Ke2xY8XGkUywuDZQyHk/eQsxKTo
MOeFzAp0Qkp3IE2/1lYAiOx6YEgDvofRB0L5x2hwwCtx+z2meyDFSJkXfhc1gRJjG8OI6ZAu7iMz
7A4vNJxvgW7PgbGcdqR42C+j0iCdFeiMGKpJE8E7ABGyVQu0TmND0DbQrN0rhPExZovWcLWY3Sz+
8Jfzg2eg2/fj3EV1gaohg1HRc1ad102OlTdESoCvZRlodE6MKBb96DvEAYVjJCCB8izG+gDsURNp
o3t4Aziuxi1hFUCBYWcv0INMUBe4lPEw7yVfCFZxrJgxL3QeCNs9JYbUPfqn+yyxAdXmhnthgit4
Gq+wml0nSVh431COofPGF6eOZYwLmVtv8ZyKvwHaXLsMlEj3egeho76B0N18hb8BIYGBRAY1KM55
uJRasP6EQjkeEDQ/v41OpxzuNqYwAV01AuYBuB+76hyGIG4R31CAQ/8MwGR+n+xBm2oha1BqInJl
Phu/8RL4jpgovH10Y+gRO6Sml5CZ9EtcFcAuc4bVbCi/itBkIEFZoTg4pJPHQYoKICeYLUNthN2i
9xx94Afd5jRB0FJvc9TjIaETdo6FDl5czmVC/WGn+C8zAfOPG9I1EBn0MKyksAMwONH/csnJcYp6
nWyV41xxFVcN5I3uafbnR/gW4KERYwwCi+wyARaCh8ChiMmxBI8jXwTxOGAEwwQPqBLHHtVLZ1rI
jTnvjbGuH0Gtzk41kzEwpDqWQppZ/NjAHtxsT4q9SxVIRoo5HgR/Vx4ko9L9+SCCgWhFHfKJsjUm
8vowJ17RL2PmjLyyl6ONmcWTS02oMFq4HqlkKebTeNeB2j7Y2Uiq8KkMODvkF05D8fJBT/DcYL3o
2dkoHWW+Pi/i7xx4fHzfgo7+ahCr9CB1takUwp+DhYdNB7dgHU+lRRu/g2TY/8VhidLU6n6LWJgd
4U0XkPzAv14YAfQX5gjdT4zyLoLSj4aiRldRbhF54NDktnivEHZ0AFfDVRuq6M2pCYtMwkHiK+u2
t5KhobEJCHOrSmyZlXXtYq3TnLpjjAJr9mysLhDVfuj8GpfpdTFmTabmhbRKf9pL3a7eX+UhPsgU
sdd3xOYr5xOs7Q01zopfs+eloA3lsShnKppvjYajh/EHZVNF7iCXIOUUczTuuNfoNhEx3AVekV38
bAIWXub5BmkJAasfEMGmW/J/Busm5507DOQApi0da4bDjEfXS07QVSQCaCS7EpYaILoaI9sY0DxZ
jCdzKmia+aO+7aDJPdbYFXWi/enGmQLMw83Qn/VAotFCd0hzVcUt85h4C/KD2Z41jELwVXiCCliM
vWS4DrmbxCaLCxQTPEDgSd+D728y7s8oMple30+tKgIgS8asrd27ufINgqgD55ypMjRlRJL8Lp2E
8adlbnQ4QbEwS2M0O8TadtWi0Ma4GdNmoD80aRF7H2RNULygv/qMSIVwsNDxbuMP5h6q9wazxfdn
l5IlBejrXk5oHBBy5nTcDsLiEeZrbo3QHms5fBEwrmXvmM3evsDRibZ3jwhnYNEj96IgRxIP+iwQ
awLbSNWrxoynYowHCO6kNiJ0b0qSXyAowQ0sw8uU0W9YjDV0Sl+EDC+/PWGDsMv3rH4ktmmjCk18
f4nA1FVP8u62L5bKSBll8/4K00RS5k3Yj2zzAufMhkqoYgSLM3ZNShU9I+aYFHzNBpb+AGMQvxZp
W3Psylx5ewmVH9oY4AaKJsbLD5TVKbo3VbbWFz+BnFUH95OObx7O2MHWxFawJoNMDV8UafPnb/mD
be/6srsuIWkSfbugz/hUtg5owKEfPbzHEBwwFTexyLK3HhOTsBlzigdUoFP+zNqROe1YahFBuNfh
SNuj3N/FdKXe/Vc4PWEO4FQh8Gr0Yd9QZszicLcB3BhXcGTmlG/KPjkXUzz/8tEVD8lmJIV5eA9w
ESYWjraBfBEfLyOxvQOiUWJh4e5SHz7iDl15n5wj0Iz78h5WZ0oV6klsKgqHIqpa10OohAgXjy/M
mnEc3FzD8ozDaCiHkIK2BALNOjeJyH2fovAdaQctAEMgRM1gjvmJbvt2C2HasG7zSUXWTxYzIaT3
6G3wiMtmld/bfKCkY9c++cA9w8yAoViEuyLj6xeAPohXChvZLhWRy9tKdvPBzwki+xWR95+TOD6q
YCLwd3/BBRo2w9ROoFBA/lhQyyWEBAu0oAGG0Swc3O7UqaULDNdS4f0oc3qfgUqj6T6x0qKZmZwD
idZi0xCUiRtt+Ik+kTGCDseZ4GYRxCZA8T8vFA4+qS2bzwy7csPlt8u/HLeWaZ7g6oB1Xm/OzO5D
HsHgCKZqCxoIOlzaPfD3nw4y5CpbffZXAH5dKErg73epMM4Gi5KPuFJxUoCb6OqgjhMETwtNA0NN
yCS4caksKVp7jXDx/lAaPJCjlfPP7HMKWbJvJ0C15OoODmwfDE5IZYfYojDvEP6+hEbLDOrpdBuv
zL0cUWzrmyZ5uiwuSAaEjd4LnkDflzl5slUlNndDuknOL5yVY8p10CR6aXQ60p5ULz0h651cGrHM
6CSVsENBMNx/D6xjb+icRDWynFWTbIGOuzloiHfsAl/oLaV5fuqfZZ0tgSGT8PDKNEs7oJm7cJD2
yOcoB+dAYNVZWkFAIHQPl5qxDnnydJfcS59CJ5xMwGoftnVaIqdkLSKEc03g+Ye+mIttC+qeUZae
qKTfNO3ctbow8SMoSDYFs55DzyiW3vbLmFZnH3JKA9ZNRYVjuCCmN+ycuIjYQnSr1xd7IryK9gxG
kdrvveT1Q3mMC3eP5EeUC0QM3Jm2QG/6EP5hm4lzwe0EyPv3KY3vMpDn8PEXelQy2AxRTYzqmh4h
4CMW528Y2E1vKuZbjC09EW1xWSqznL0mX5tYUNpMQ0ki6vzHGgXS5RXQ7Gmtex/2gsc6d3kqBm3D
+5DPPVTrCsXm7Sv9fXoNEjN+qnaFcWw9uwIt9rNJgkEElBiov/hbyhC4GGVLrkJuObb2xgeXq2oF
Skz51MPF6OM/J1hbQVt/RCbq6bmIbqRsg4qzU87lGjf/3pCVdLBL7CoaHJ81nIrPzcGu3DF28gEN
RIBO8B0RzftYgm9ftnhHrJufrKPZSYjxedl3/OVBbI4EjoFkzeCCX6bIkwaERTKI+BCZKGzZMWdE
V4lbORqVPjMlcVFUI+mEUoLA5zR+g3Tdw/6+WXOl0+81KC1+c66RgBPA6sMwcCb5TKwgrWnU+YNl
u0HY9t2ATXydB5+hW23KU80GdtAl57VEfmA4/S+EYRwc9/1b9Fh3DEaYF7J9IE0Z3kpfW7GEmYs8
QCFabMUTugg3riTKaeEiYHURGYz3bTLVppBzyBMMaOXwRiGcnrZhbUTvoUydgOwmJ2etFf7x/Pmc
bGL21qzu6tNJww/9j20eaTqYu06+i/qYzaW9nLmcBzVIf5DS6h6Y2xaT18sEQRYo/AW9Bs0Ad406
JsuUfmFJj31AmDbOVknI+1InOF6bpD5KmqANFMdEHZsDc5rCJoPwQTxSquUdb4q7f1vgPeFAxVEz
rOeDO9QgVOHDlCjx77wMB6yzBHChdQrVSOV/SnofnCsw1y/dyyW60bH/NJjyMOWSHPXcwmVaKtuh
JFHf3xTbSN3mgj+7MOcojwmQI9sAlRglFdjyw73xPPLQQGHztfZGNeqYexPtD8pr1TKw7KE+WVXM
4ZBQLHv7kuLnGXVcV9AKlgOaGNZLbNi4l1+2QpQURsVkbkBkJlaF6rD1n2SyEidXu0+Kydq7nZC/
5Tc3jdpNDVMZdi3MRWyP6IUTRzY8IxXOxglaZoS8hlVgp9WKDYtgaJRIaP90JfzAMB5dJ33xk6in
P1jHkERKJgq21dxKpVVx4DFLwkBw9d28D+9NcdBX7cxYZKG5H8yNpTyqwY4Eqyu9e1BuVDoSZqm/
ikTe4Av5KkWOBvb42MmapUAOY/wrOUyToXpd+oHxCq7nK/JReoL7ocMpk2uZ1fC35ihI9o1VGpdj
MGVEREDSE9mvqbvhFw6cFSdCdZ/rNFQQVB6eB41ASTIvCeB8j9txs+iDcVl1EYPhCmS35+aq2/Wn
hOdGILFvaltuFKj6t2XvO7phzJHjaEDXU36CJ+qezWfHufowuxJOsQYSQlGhW5zHTfGyPrRUzIkb
J+283CD13bvDQ7g4fdnWhFWO+yHw8n3WfwZAlsRepc49bufqF+qVzSbAec5gCY16a+UTksaLK9vd
OV7GykT94RrKGFUz/mJgSF4InpHUl5b+001AN/AYus5e73F69a/v6SsnoQz1NN0Th43SeqB76dXR
Pq5/g9HJfPLjwVV51EF29YsEbGLfSQtDGg/U6IMzAGqywjqyfagw1aDFQCjDQi35NWcfPLUaq53x
CQqsOtZ2fDubzHXgclgMidkj5qrWbahxY3iXdQk+YE0/24yQT/5fd15uwZq/Vgv7jWOEr4oMSc7E
+bIWKaF2CU+j9S9oz3AWJAVn3u1vbtfauhySEjd+xZf32S+sVXTWG2Rm2Dud6hE9SrYTI/95QQxp
7swZOGDkVnlvV01FurXxy0uUdukIw1vhjePQt/t9Ippwb/Gq8UWkvVzZAH5LW7ehUHj8MLoebvLr
0+kPxzAUzhx/3HY5b+nytrzG8lq0+PRKLZI5MaR/7Zkvxw/SSCgA3id8TEfmEJIOJp0Vdv3M5oqT
wKiopDbmrzxF8yvvSuGsk00MYVpfz6i70222bQwSrkEX4nqW4sPxy4uBJpHtzOgxNTtiOSHGna84
6LCfUx5hxoiPPL1dZjWkc97nLubHH+azjA6xj1p+z9qx2w5euCCjAhV/xvS5URzFaxYDlysdzfp1
/6Y4xJ6KQNX3qh92Uxi/zNYhyuAPDMzsGOGba5fE3GCAW8EtPBYuKUjMfXCL93CMYJ8jsqm/NRbS
Qh1diX1lFhE/g27LFuKkIyVMwvSn3RQxGcDr3qidkebk9vbdlHvcIbVj2I3ykQZRsnYz8mdp/F3+
wHG6TGVbZfBAwTpPljBU+Fd/RxqHDtOSuARs4VwqMo1mesS1rkBqDiuGzTRFvrFLm1niiPWDzSQV
Q1T9ar9jc35X/ReccKiaVx/qWFmuPli+cRXcKMinlHcVfnqbwSEUas9idyFvoyWlxJMDBND3BbtQ
NNjkf9bknf/acFO9YiorKPpkVp6bI2zDHPtoGe8leBxYf40RnEZNYxVC2UjkdNw0Ya1HWhOUp4sE
fyzAe1HdVH5NOiC9ydVT4cPjgREVwvkd/26s8NkrDlTcN/eKuEJy+y1rd8i/y5+WuIeLhas3hQFP
g0y36vOCxxhPEaNdh6UNGsU4CHqUjQIfeHfSxx+S1WvBWn7/WLAa7Jx1AuHieyoJT1dG9/IBEXjQ
O5Rj3VPcbGYyyy6Cftg4OFQEr+Ad5D5hCbiKcI6wPFHdIsC/kXTZj6cDKkQ5Bg35VtoZuyc5scyq
qPMv7AnkByGlfPyw73CgGxT3cMZEmI2Kn5/LuWSgj2lD+cN2o1BAgIgjTEHJ6piHb6gfYAm0lra/
bPH9v4BQgEnHL6pW1LX8DzwcRoOKKxxgicYaPTl4sxfFi8Pvvp3aQ30AdoRly9xMbLG61f9lMTZw
FftAILIk2RaW5Yzpmc4j1V6oU4JCmByoU+xMqCjIoo+LSN9DIbrO6z3bCCNc1NRf3yi3TcHvfvGd
jJJpq1oy8mb4PPxgKFxKtpg3loL1BBwFGMJSeqInbPeDUxcKlCyz7vP3uB7ndDCNJag+XNpWh1NN
UE5vO2OrDS/z8gWdRuJGRv+OC86QOx+/ChRdpdPs2Ihf1pPLzdUs0xepvc+x8KvpPIjXGDyk3svO
nQc2gIRhOZIHqRJ/SdO/wGD0+zH9ddww+bvb/bgYCSfCAjvA66hjLB1jATjSnecI9t5EeBaKQeAL
ClsZYHzIsBmjt6Dn6U4vINEPehsws3MF/PxOhaNQwu+TXQhDLIoMA0cNcwvuiNlz1Buyi8fUGE71
gXfUOAZjGaZ3fs7YIZlcxkz4fHmUD9kyzhW+QNUQu5e5EnfBH8LWC7b1EQoKhj8d4USPsQKepviX
YYHoxwzaXX+sh29PGGgJF6T5Z3NfXWaPBQ41qKbYT/HkoFCcPX4H6z6jOkMYH/WwxYy7mGoh+y1/
MQQEUcMoqbUl2qfalhAx0Fxh/b2U1+UyTZ1csVUItGSsM4U8JfyQFbEo8JcpM/a3LbZlNnA2LmVd
rGyqsDeDjPVZtqYNIpSzt1IkfUJ2FcDHD8uEHOqFMGMBHr+v9Gmxqg7PFdfPi3yTX8aBd/qjCwef
7Mw31zcB1vJerie66twEo91JtbCrI5DNHh4B0AylmGnHMcEY1qPvszX6hHLax9WXTJDeooAbpywH
/fC1pgxi56uGzRYnAtBqNaKCUKYqlqFjCh8ii9oco5DT9dw73QZn6e33TpQgKUs+X1bHMqb4AC6E
rPylPbHkEt7w/oWgZU5UhmNm0DA5ZrJF2A+DpCVNoFzOUD5XTGVrWzmVlD1vIQ8fLG93lzWguzlf
00svoejqelTdEN3xoX5OLsdHoAYSAOvbxq5aYRelVt8/SBkBGCDjCxAJcSAibD7N2Ox0bSxp/9y9
fwWkxSSZlz0QKYAawS2jWvVBrD7Xsepmsp0tiSjob9uIYMRQ/CJpD+CVo73dFw+m91kkA+h2w8dK
zbzB8j6t1vy6+5RELWD0JfglfzUgNQg4lhdy1NsmeAl83bfpv5ZJi1MqJrFXr4Enx3SJl2MwubWN
sL9jPHEneutjSSTSwtuP+CATSwV3oKOJpcGEuAKA7j1k2I5AHYkRlImvr7OUqWMf+LKBzKqi6gm4
n94thiaXePB1oUpcg9bnC6xcTciHHrPyUPrvN+C1Arn1/dPHBtFXORBKOrnBb8n6Lgt1v7GZG/Qb
sWpS+4oBjIFNiSdfvDINOpKtoOUysYRxcLfTIUvptedCWYSYiO0Sa2qBCFq2WVBZtvBUgSm7amsG
lfi5LOivGfYAA/Y2rNGPFa3++ONojgZpemogoZxS2BKlGYtELSnUx+r4BshgzqkGMOZV/Cb/S9XO
vbIJLwzFs9zG2eSVeQxZDG9Q2VhY8UNmBSyI2qVm/eAgerxzBepc2tqU88+4heQVPDVttA6PUcLa
TLUxIRfl3M646J+bCww8Jslc46gWmNkBlNIaVeQz4iCD5IV5l+jQaMyUJfICIBVMK2Wx5/eY5jBa
k9zXwCYTI/NzxeHTHE0yHxNIfUjEcdywKyNM3lELv+0Vfq+B2o360kJ7QmOYFgTE696zC/Js/njN
MmnYPqNB7lYc+aCNhOdU57CXPFfXE46LUHeZqIi02NUFXyiR63f3WW3t+0zY2wrrfxHSxyJvw6RE
oSCM4gi5RJyz7xzi4WV2b66ygU0UdWiyjVDIDHC9HtjZNCdkvu+1ru7L/OJbSLMTcoEq2wdd9Buw
xx9E/NPvPEpPj+AunomuLMxsyDrufUOVF328NHxghFXzeV5+pCykCYwnF6L4aAA2dPHyY4ushgBx
F2unYSNbuYpFE2HL7qOx0o99wxQRvQetDMQh8H3driNWHTp0JGyUcn8uy1zL9sut6Dsq5zjV7an2
pzb92jh1n0x7emSQ5G7qiG8N+Gb5R189tqqbeKKYEQ8FszNO/Cs4UcVOdTC3bGSCvSHSIDzpxSWB
ruDE3OJxepy+RP9QPX5jXr2frwC54nL0BdAbxNXp8TMIKhzyM1dAy3Jwi/TDEwOJbsVchZku1hEi
yxPMfNuGpsdiKLzwhUqPrJE/XR0EF5RzQrP67yEkb0LoJuzlKyxasrUwFpAA8UCZHH2o8O2oLtls
BcBLZkRvyfAzIIsY3GULGv0dCjEtU2JrCdAFGi7UgH+qP5RpwhBDfBRfKX3UV+jV1ACHHT4zwGQa
2sPfQxxq8U7VjD2hxV1Lf0Xiva3OIQjwEOcjCTgsvsLXTc5LNuIZO3GG3pa/YTxmM6jgxEDwxoqN
PUBYsPE18b2mjW0ROkfD0cc9vAAlmhOGRECIYBSHg8CP/5lqix/MSD0WH3su4z7rVFvHo+KgXHGZ
nfH40t1BG3eoOx3oJPz0mt8ifte/38ReDNja4yMBwAUoiPD81ufm2AjF38pKG84ffF38KmxOR6eH
fUrC1sJifve0hnfrSN/FA95xeJqPo/EqGrjCaZSKizG7EAFDCOMjRRaAlJB4dgdhoQxVAzzq7v+K
T9MPczP2rciw3AE32L+j0lAXcdmOL3PmS1gvYiSNnRjMdQS/hc1iwq0LE4ha/K/QsvMl5Ra1OdCO
DazPQzhA//OVfqCouLv4SzsQARxhsveg0gM54bmqfYk1eOeXQDwe0z8TM7rNMhRGjxgw4Tdccp/n
4SOsiKIhRIXH56j/6D/NsTsKLPYWfiPs9kbZsI7e3Fu5aVER+9xgoiw4Fy4uZ+WRoQl04Cjx+r90
gV7iUcC+0bIP1VE6zIbSZOA3xwFOfLXdD0uHAgFv4srpjq0N7Mblgs+ia846ry+skcvhZVzrzgW4
e5bgTXgd38eM+0z/3wMDRJ7/ok1hNEX7Lx49cHnN+Y4BlYk9Y1CgMWV4A0WL+DORjcZy/XdvJ7s2
4D1OqWvoZIm7/9PE0qZwsQNBOwqXWOnIs5crrNk5Yaxo+VCsgKqv83iwYopVUzu+1rX7wlauhngP
6xetFg9AAOQAjWNiKqkc+yynxb7v6b7IPXyukwW76n0N+cMzJjhAm5Y5e4T1+YHt5nWcTu/jBhss
GheWZPHeeS0yXnEXVc5g9vEa7wUvQWVRvoWy30ZoRv7WO51ph24PxmDtQTpiYoTdGDhZkPn3jeaI
Q9NN9L8/0XSLg+nKc3nen3bTwRgIyBHvLNf8DnFaIELZNW0Gar+ZMMq8zPueuFL0v3fTf+/FtSNs
QW9L8XfKZ9MHeePv1XGilLHhqwDTo5rNA30CVz2H7xs9hlxFPyJ8oeF54mA2f38N15tXOl/cr8Vl
Iz6y21YESiWBeE88ceGJcVn09S9n4Q6ouv9/9BcUVfy/CBXAzujAVEEJJfIIbdwbSSwzsfo3nJPi
HI8PbnMm0OFtVMesAaPbCDoLhBchtRZGQBCGYzYr1kzxsbQPIuxgiQXL6eRvhoQ/FNZuz3+JtX9Z
fGSVIG6OuIi+RwHMGW94kbgQ0vKws1Lv865Hkkf5MxQ3eRWST8H8iZ/DceKpwuDy3xogKsLze80M
28acmx8o7gXhvSpOAGIOhqo8HxZAxNWFKekgerICdh6/sWS+qcXXfngZF2uQJRKuDK5ErEaHYg1G
7udjbYpiDZVvi80i89Pw44k7h5vZFkEN4iHMF/9ZMIp/if283JZbzgmejLhdciI4IYyB2ELZPl+M
ikSswnvz8LOR2EfFLloHzFJgdLKcwQSI+QAVn90TlzRXGDMxMwrYS1ci50FI/IVyGm4A6MT/dipx
LlCmsyhz+v6WcbGkY9jEQx/9NYsOOY/6jrfhcLeBbDXsvM3G2rBW88YSLh5iMxOndHDIT2Teu/+2
P0GrESJ3AEQ23gEpcgbmQOJdmARp6PIwzHHrrboAqOQfnvgE01Pg1+fwy9DXR0pxDwdHrGkm91Dx
071CX1ygbfsQBZ+O+/TqQ+gm2qzFKshciJ1cPEN4cZR/vj/CtQKzDiE2N/Dfx0HkQ/CCQSsrrAME
pbg3FBYLeKnDZMD5FyaXcCARxhHiq5CQobVVgG6Vi9snDTHlN58X30ENhUuJiKLCH5BnqjxoKOnQ
MT/guwf4rpcBNwblAmCpJega699fMAmIvJBMnYuvEmlqBn927nzxZ4tzyg+1BJNM6z7hnEWcyZlw
FGHoA/0LIIMxMbrhKVNBPscZdsFDv3EWfTdEJfKDGHpBuoIV+gODcHC4/cjgpgQuCiyv8U1P1EY0
ev/eEkV0DR0xkQ3vpCQD8fEGTZ0+nVUQvF1yBWyFPRm0F5hWGIVCJZ5odOqTF+MiMScbdaOM5Amg
0zL6hohG4lv8H6rOa0l1pFvCT0SEQAjBrZAB4b25ITCNsEIIz9OfL8WeP+KMGjbTDchV1XK5Ms3m
EaVHs/lAGO+E7AVhJbiFDfAb6sDxRttiqy2CAHFc4cTj4Zc1WPRcFNLM6VXhYH56GLqH4WF4HYsX
6kxZtDLIDa6Heqn3XdO/eSSfsle7EsiI3w+jgZ5qlGn1KIZ8XVzX0DGy7Q5B+HGsofake/Dq2Rh3
ZBNUR93RcYnsdbfQMtqFFvLXw++gPEqmdL2E3H0qB9Pfth+bHdobChkFGJW5Us/s7JqP8Bbq2RxE
YyQ8gFE2FzakB+kUvd3pIm0eKRlHbqlVat35ooNIVqgZIvFemtMAkSKMS4vVYmRQsAXtqI/9Hvut
UXINUkXmQImhSg3cUqUGYrfQkiDuHW2wZH3c5nZA0FJxA3NCEAeiQdATKwiRsPeelXBo47U5BKHJ
4JYLJaEPEU3JddKW6aT9G/g9sCMA7/G3Bq9JhOgFEU4IcLN2/0tHaUBSK3j+XSmiEuwBzP04W/SF
mlHjOcwjIn3pA7Xxc9QM/bhLUyUgtrybdmlPghKK6hceuXSU5DjLOz/WoKf0QeD61HMZH0DWd/Qw
4rdRP66D9uCnAkCqq/wyH4RTmoRP+0wmoR1R+5SuVYLGVWWd1EEDs8hoe3mLHdxDd0gSad6iSXpd
4DlGcw/snYV4sSikCuGRtbAuEhexwQBOgjeJ3C0+8aozb2zKHpMVXIhmOevAo1pskV9uiRFHA0jD
6AponusORjWepj4LDFBA1DYClIqHNPIJyE5MQcDPnKchg0/sGX5apbQeiLyLWkmQy67Kvva4OY82
VW+yHjE9rSXnSI4MP7tByyi1jFrFp7uAZDJaW3XaUd91KBibCUm/Flqqw4S/xP598CPte40kPCTI
JC3qvurEFQndEgTPElwk1Bnq2XfuG5IRS9B7qj3ri5AEF13nDEEeCdSHZL85uFgiQZkm1MkVnZLW
EnIBjoS+8lAe0FJaf/WlNiX2mFhR2FrEHAlxGKA8ytNrBWio59YUB4lRR6pKQKdqJBcwFxIRijsy
HEhMEkWhAeBxiERNYgm6zdHN5fN8kT4MoMXCZLeeHdOVEppOTqdYga0tRTApdgvoXd362oWO5tOi
lMzGhSFGhJiwd/bUiH9Ys5jBnhjoKlX8lZwOXIWvt8QLdPdd8sA4h/gCT6pxdx56JfcMlg2PhJCf
p0UUQuruL1T4hQMQCRN7qmreuIis2L12KX1XRcatLe+RCDBFWJtgKCpDyeNIKmaLPlG4XJIwwBl8
EKx8KJXLy5X7IdprKoO4cGeCAytYDBQ6CLaY4CgU6rhyWVCGZ89GAANpPI2pOH0IeOJlvAnPYxwJ
BWeKyfDAKeVhW9CwksTSLaANxuc6s0FXwZU2s7sV4ZXJFu0IH+XU5TJ2K3gt8dje0D1AgSLKlo5i
SLI+VQoU0m/CLPVoXXA6NBVnIWHFIwr07hQ9ShB7p7Wfp6GgUd6/Hg//28uN0IpwLVTgpeP0JRIo
AhOQd6bt0gSwGtqtYzPZUl3494TqiskJRnXS0B0q26S5K7yyWs8wgmU9quPO1lDf5EGoBL+Bq38+
m0Xtuv4GQCzgnzf8SlDwafblNhW4Zb9gz0BMUTriQW62h3vjTJx4ySJCUdqjstpVHHnmFn3cL4MC
X9SFiZJATZ6RPCKF2D+BLZH//PykdXfCAGNqy6FVwHlwLggVjQ7e6BSirjZIqoPtdqswtuJa3cwZ
0fhQ4Lvd7hw0rBIHDasJ9heHmxSs0zfbZh8prC7YUL4XaATPuRAeZzZaTaZyn8NRdYsoU2/nbLF1
bIhVhu3ZRJJr6zWB/t+i2V03m+0lLcHOcjTC6Z7ZvKM9kwqB9kbnfzWI0FNT+mIFM4+zyjPPOp1h
5ATrv796f1gf8sehfPjVSr/tNicz3Tq4dbMHre6Q0h+cEfV/zjwFSnoKiZyzA+I9Jg47OU5icDn0
v6tJBckn71FF/Yz9sxM6DUTFB72cZBFh7QOMrTV7hVIbknaCwyvZIpYreaVkS3C8iYyzNIsSEX8V
/GhwSgu3v/PhZGL8N45S49yMzw40kQDUaDB4u9M3T5QHGearVQdySM0EqmOOsiMRYcpwiI2DLuUG
uJWOcdII1IWoBv1SCSOaPapLhPPCndPjP1HtATB1DbonFoCbgAdgEU1XoHWdAW3C/GvDLhTXxUgk
5iZIHOc6oRUCdFd1P1ycMXWtyUfDso7R7mO+a8o9xhlpmIRIJUO6ZCA74ZI9ozAqOsDbMq2/PKXD
SLmyoh+6ObgbEXhnnb9D3LYDvLv6Ng0sgR7IWQI2Z7VNfKumh1ljeRjtvRJYfspSEBiKNFc+leSo
RKQIFxRX/RK8iftJw2bLhbJBEaVoxTRKQxSzrNG3yth/BhTTSY5CkcrUUW7hnqUZATj8b7PoDrK8
FFtYixvFel9pLLtfdgHHZ8FnxYuIhIiLKuSbaIamzwe/GElr6LVILx6zcFNusoKfyFNmEeY9ifNh
7Hp6llFjzGCjdGVGtH42kpxiUpowvg1QQDxIUNU4qdqzZtFaBcvZpcU3oTfuL2ZQh9Hogthf7TW6
QTn8ACxq1vhe/zQA+Ua9FPKhIyA4La+vEeHX27FBP8JM1IIwDc5bSem9BwVCBJoN6B8NJEH5Ci4h
zQccouzV2Xt2wRJC6IJ23KOX+KaLCes/+mAi4WzE0plsrzYFEdgfoewLp53hMOh3kQys9xm3oPow
yDLOYsxiPJGNVCgAtLl+muXpz4XTaMeX0MpTTzbGMunGG9oXGY5CkZg4VSZDNq0Xt1KwLG3L4RGw
McBkaMleJFSZLVkKVW6RJKpElQXrm2/zDUldD01VsUSC/K52OtdwpcxjXlNqWGdNITNITomMIxUo
B2PR5jdM9E6Hd614yVs4l7/ZMov53eYgrLbbs9mkOfG0ytPUjxFZpx7p6PU+i2SVxdSSq0WYm1Yk
5akZX2aAkHRm3nu/NIWsWlmlEoYqEAJ9A/nUzPSYvWJH2e/HWsY12SLSPFdWaH11u2uS3yQUMl1B
VuseicdXjZnJFi7xHw41cxxVl686iyn3yBntnMFgsO0NehW3NxiEg2XY5gxYyJ/V7kz5BbKfyBh2
ZUfJi9DeoaWU089xh+Uqk2XOHg9unm6i1jczE3ghnifIoVOGyiKLnJLC+bYSO8rDL2rfAOQcFhB4
bpYtJILjdwsfXAoPC3adpEapJqmJhksz1mrLPBfdrvEdwiZ0muaoRr+oT/9WsA8ceGIX1Zql4aBb
mwcsLf9bN1yRLnSfMKeJbf+3KcDt4ePIhHEldg6Lo8ygtpksKQX0/q6vNIyyO7OQa0n9rk8PXBY9
A8EHlI3eIYvNniCwSHlahMLFAFQnleu6AUmzlkxtIknlQc8trhSdieQSyBMUIX4Ak3MQlN0lWPMI
4txPdcplFmjyjY+j0XLMTEZCuh3kDdRLkhAFDMNjxbh1/BaLKVcglLYUizM36JfJh/+8n+v/u3vZ
PAMvzSY6RvHhQSWUNS/TFETLshqXH3og4AwRuAdOMNsuDHWWFDq4QHrgZUEqPBI9o3JlMmfKkclX
1gBYrfLcAUi3uf50izJNP178lzsEdEMj8qYU+aLNyogjQThHtJeOFPdF7o5evuvqFEjBmgGL6UJD
kgdqfYAc6IzENG9JXeigxmC7M7sFRjbjBVUAqdyJ8iURlMUfJ/u8zB4EX5j0giMLf/UP2NSHY9Fl
Jw9X2o1yaSJ325Pe4R6WSwNpD4JJcV7SpKcSGhHpbEeBTdHpRkqJm18SRjv8qeEp1Cq28p2rBw+k
c6E6o3+VhnlBuyc1LKV+xItZJOcjLsOYNJGsk0yqSFZznbz/M+yS/i2H1/aemd83if40iglcs5hU
U+5cg0xZtuFnH/LDawhg13tCU65whOYwYDL6Gxh4llfaQ1iD6QCXnLGyU3HzA1s4DNWkn7GXcV1h
KiLnWFGCjlapqoVcwRcFYKxqKSizaa2lQQfVYG0KDCXYTLvcHDdgOGSIdf+K3b+/nxOygov3U51D
iXxcauKd6E/8pZo0FefzDqM2W0pZQc89Eq2+6i/yiKB+IsQw2JRFRqWF8OZGVrqEeUW9lUGXcYJ2
zJWcHQ04wvBswwo6495ms1FWS/6MxFDFn6xwgF36QyR3pd67xk7niOJwg1UdE9G2HDaOOKvQyMn9
5R1+up9012nIwDXAppFFXkHLBavFctlekvud4OJ6+Kz8dLvBumt5zVl7OWBx1bDUQ4TBpONgz+B2
i/G7wCphhB+qufqzMnv/3GmNXgTT90i4S9yTcg7FHOq3DZWD6IbknbAI0fqq9ljl9NAbhYuuV8Yd
Tj2bGjUgQOzCmoPipzmT663JQ78v362hLnWxLW3P8rgHI05hMKjJWJCX2bAaZnOAuYY3pHVQ6sgq
sqnUNuE08ZxBFkAYJJeO+dXCvcS9S2AASqv3IGGmpewuRwfVs11wVcm6I5l15mQQHGMu6TD2cLFe
aVI19QxIY3JDM+bQutGYqHuHgWf1kMf3G4j/VUjfULsXw7RZCA1WykLwE6G804crSFBD8yxbVv+3
6oqrVxyzfJAZowAeIHWuLdcLX4viLEO9mjIBinwEHYg+2x4qoQA6nRcKQjCBwTNC5w1QcHpkGCAI
Nj7VIJJDBuO/5xLpXlpPAfXjW9NZN36N0yH5peYVrFrSOSNLkA4qk8/oGLKsg7pOBvYqAUy/ev1Z
q7iD0wX3CpAioNqNZFDAqvOhcw8KvnPv0VKKQNkIcHKM7EJokzuC6kipAfJaQzqV6OF8tB9tzXfR
R9I70Phlt0lQJe6zq/+Be40V5NoueLcQ766Rdys1JvlQ6uE7mEph96Z6jPqe5qmSQJqnWQBz75bc
zoV8RsXr0Fuxb5SHnWc9X/8OAfwQy6HDYDpm89TI1yyUUEgjL0IgFyi80WXL3X3faoC4BWj1vwQ8
BCM3l1Sa+ZqcPv7tI24x/I6q4qxlZodxRra9pLpV/XMwGmGUR2F4cZlPo6PbDmfUXwdIEvY0gGtY
bWjCcF7OfjiQtQj1H6s/wr0HsBFa4vUsqxB1oMOrQ2jfQiy3pfwg3xCHpQYIMFVRQehqDZDdYQxT
VVWKUSq4j8apSmjjoqyr9CP9X0pDghokCYn0G+NZs0afhNEEO1OqKYzk/4DOWZsPoOA6ulyQ+u1a
5Tb6cMTwWRS/C7E2MGQhG9fQhrxl60Wr3wvp40XfRi4VGUG6RsEUT440pDDb811thbbRfndePaVZ
734hePrAYWk0Ep36ooW4ZZSvnuK+det8KYNGYfk6STMh4GSEkMkoGsQjGgQr3UPR0UXZd47ZlrRg
D+OYdiRPP6yDsthKM8qaaYkiVh/0kmBwdLdwQ/e2RHFTjZU5o0ds+x1Mgl6TBOW38sKZPLJg8BN3
D2zndgKmKu4mw0N3gXSETEs5uG4/tPHbA9VITsSZxhajRM8Hf7pDjrDAR4Q5WP7djm8gF7qcm7g5
8t1XMgB7aXX/BYAT7OofRgh/vezK7VyQsNMSLx9fE0DxlIAXQC8wEPbaQIfGYPBTBwCEoUkCjV6I
ngV7VTQZg/WWe5dymaebCm5fQx5HMUCkstcbtElMIEn9chrj8fZIUHuFwPDA2vZoWHW7Li+D7no6
reUlXOj8NygjURLKTvq8FG2/qk2KT1TQ4cOsjyh1MHaEvv16l2EBO7hYm9tb8wHTGvjCoEgVP5oZ
zUQg9riftg13xFpdcJdpGwf/QPOjVTVcMia/XIv+Tcm0EHmHiQMGCL/+4576Hzo69Ret5mCewAjA
DodsJE3MWbiu5/9Yv88dxjcrPdS7rON0b1LO6aTV0kSDXnhPuVKaY0yTbKYhvS0nDnu5VSZfFlUT
EQ+PmSQWAT3A3tYpWOEN6i8Xfod/KCMb6EtU8JLH9VPxRiTb+3lzp1DXR97gcpk4/JQdYKNYquWu
ph+uhbYRawf3BsRpJwl2/9SsdRQv51az6vBUalaCDq5tZOBf9D/LjZfDK2v9G/MkiOGqIP8yBq3l
7BAqRCdEnqcFZzNvDOXcKQ65ergJdOvqFB6crq4D64tKEkefF7oI8hzBa2Xv0HTC/Dm4K5uxxdeK
W0ZHQJoe3/Hn1OpYCoGOhyR/iDywo4CDPoxsPsq/LHvonweq2smFOK9Uw4MDll2U+vJvtey8yeVN
frXEzeUaPPM+yTxWTaZ4b4MQE4s9+SVuKO4+SzeFQhUPFTEz36U++AmlJWgObSDLBFxW6kI9c4Q5
kA5wksZ0Re/o1qZUaq6vbauJ7BOQ7Q14zWU6XfQuy8eSJtXnLF+/jFUVu9NXMyJKGn7d0xBq0K/z
RvRqRvmI1HPycpI1L78JAvDGxJ4l09cSm4rKIdm6nGPmQCq6RxuaMWqmFJ2a5fBJuYEERQQy9DBM
66sTPWTfBmQWaL0kLgstwGZGLXBzVngN2AitOziYCpPy+jIz0Ok8d86DpFdoMmabRU24zrUJEAZm
4H0HsicuBJC/4DS0B9/BrqWWZU3h3Joo71VqnHLhA165nG92ilf/KZm3Os9RMXjeABVjB+NwYdaP
xVrlAUGe87z4FSqYT0LY/faxfdBLffZy9+A7XWwRJEkxlmXXAowa+dYENH+CxBJUBcTXFee5zpNO
6i/+ntBvgiujsoJzSJ/LrXY+gjWHQi+gNanK9StigOYxvNKccMIbSHIe+pcNImogRnHMJpCmfiou
/f0F2oxzs+Pg0jnVDn06szvG5A3vLrm4g1dOq+est9d4exAKdJ69a/1DRwr4YeKBLW1gxcHrQW4i
GQNvQMY5Ds+d1yQHqp7W2XOjcPVT9OE/HpTRhXwVpDXdwh9ayUknULJ10hs8w9UdgoFqZDltS4ML
63WKOwsKHnFM/9z9zvOj2MuFgGEsIA0J4Phok7bbAJ2bpnfrPFsfoI9QnsBlIg7W9xr9IxSHapXm
d/CqsqAzCV/wN5cdbvsb459fJssbGdOPGM4BU9NmWNkC0hb5Fn0ZV/g8HXp7uIop4DduPl1BTGD6
PElZUcT+ON/O/SGqhtKIJ6MdbdM1pU5IF9I1VdoOffeMMi8Nb+CXoOgcJ/PP5Np48t4+6O/v7IXd
J41P79AHJU7aN8teccJed3+LvrGCu4tvoGjKrCqPbss70DMafxg1tGwN4hm1R+jfCtShyKsBBmGx
4S5X6L5yd2DgzvBjiPf7OTit5XjNE9Qh9uNc3omJcrZ4s2pIBrfZhulncUE2XiDZIu311HlqXwBY
O4wm7aKQ3f1VVtd5/OC7LNy4tPtZppKpmjMedxubOuZNPe2H6XX++HuMaC2kRQLFD9CxtrNAGQzO
4j5qYG++f1RGu3sTcW8hdPQKkEM1VkRvk0KEoNec3PyV4gwZBLQXnNWRpK3VsBp5XEngjIZabjnU
Y7FxoYtXnSBx6n0pFd+c1/xz8eho54zjGUzouemOls3hZWnY7msL0x8V+ReGrqV0DJwyBLXQHPWL
sUfHM/VYSEOp7dvTawmaUGu6J9RpsWTBjGnFeBy3MYX88pzu4nFp/BwMS38gDoqje/fa/9B4ioAK
BpXPLB/9L2LvNEE2chN20K50rttsRLwiUXoU2ibId4cfsxy0uAOLs7h00eWiHAy19t6ofveeX9jj
Kx3bxK7NYo+GfzctsRI1knk8AvkZ5QMYNSuwDR6h+YDQiTRejdwNa9TNcGhAI2cI+os+GXChtLsD
DMnT1ZC1H+SqF+a4zZCrPecngPhAKW7OcSM+3l3jHRyR/IQgG5zNKpqe0qodexFMTGQuN7AI9uHd
fZnVfdH7QJCAAbuKdPfwhQzYAVGIAsEYynZYuT5D03sH+aW1jADF/LHMHMregcbK3uIvL7/fgU+M
pBGNE629e+8dp9eZSWxWewxvC4i1IXd0FtPn2PwId07vbxGbuhfA/MP+INX9VE/QutIZs94t7d5r
CuCOv6gI+YAId/zqsJCFl0FpwpIATr+B7DaM3CkhDTCFN7Ta9gx53VVEp+uEo7lOiv3zxB5eG1s4
AVt7aqpRNd8Cdf2cv5gD8IrT5GrAQLJNv479ds2SD32uRUAQLrj76+LOPb3dBfl2OlF2Ls9v273C
YPvt5h7LY2F72zfzcODt4TuFGcSA0gdiKBQL702LLPxp8Nj1kzFnIUg94XPbXkI5Nr8MDvPDHHpp
5HHpM6KziAUD0niO+7Ni1eCnvLoRtMxpbE7/jmDNuLSTlKa6DUiLfAc+r1Lr83EWk7dHD0rfXhap
/V95T2V2m9hQKEzOEAkfp9+xBakZZKtQg9HqCCNd0oLlIfkz7k40oJnxsypB7gCufVPsA0OZR43j
NwNA+JIJOM2ZhhPShpNTy9o88yA+FvPLON+xBunatIPCHJ6AK4Ee690aGIi9h5bAfXffHdZr+tW7
0cCkFkKkCl4Yc0CKdfklKf6qGu8gt/M/uRqNzHTUP8pukSooE4b6DOyUvVsYdTgBmrAasRTCaFi/
LaHLiSNIh2mxsv4egySo0FzY36+i7Qs/hg4lLQVpK++9x5Xth6atsFjwEG3gynw5c1pjwR4NbhuU
A5iX3A/YpXfBHr7fUsM+1L60Jz1q32PLTCYlBDBTeg2p8BQg3sJEgAS5OecpU+STd5ENfwARcY6k
DOBW2N6Xl255dc1ViwvozBHVoN0DQVanSOgGF06iW0tr2QL+sCOgAs1bjt3CM+reZ7DwHHCE5jeb
r/Y+i0YEaAOK9xhlWuRYpQCLW3E4VdODa1BWgFoHqnR8aBSPoGK3qsTuOTqiyBRG7pla5a4KeR9G
C0+EBSqdomC7mKecMuqaEQlKfLVnxYGRYsdVFQDqe1HawwTb2LwtizQT0Dl7C8vzeFpk2cdWmg4H
twMHhvbETXYTK4zJy20K9IejUn5s8eKCN4G3GtBtdQf+yyWCSgWn9+ZdQFNf13behaP4dXZLEAtD
2HZ2j/k64qvlb+cZBTu8I7SRBzZQZyp+dxqjg3vsp49ahfrWs0dwXIe7kdnRy/YMLXzFqmK5OZqv
VWUxYtx/TWdPg8fsWvafd3JHbxxLLj7cMi8HwrAILibnfIcTxeHE9lsuKyxPOP1Du2nML1vS5mTj
HjoQXiCpeiaduK/SCnWDY/ocFCB7pXn544n+HxL1ghvdfM7JJrsFXM/ywBAm+GzEW/PkhbqHc2dt
A4ACmrpj7ZAW+w4AcB25HPCG4/Rx2wFPUScgetn5DWNu5TFIx+1x9bm4H1Aew0vDnp0RpwcnsfM5
7i9jZvicffr2rJCi9y7xVp7fFYev5JYWiDOgA52Cf+JsZ2CaYE0sQA19gkif32NFsdNHy4ENA7wP
4Lg32NEeTZcUd+wV5hiGGBJVWPLHqFz20oX7+sut7p0CTV1wRv4VGdVLuoDgmIGQgOJmp7ikJA5K
ipz0n93BowFQRIKPLinetaV48nHudGePjVaCg3Gq7yGqYUmcptQ6aiSSoLHYVbHTZTh31vBZvfok
kegHi+iIgjIdbTNyUaBGySDjLfsPsCy7boIiCgAtApZCyAmTskO8Lw+JLJRYrCRAuiFx2COWov8t
lvV7k7ji4iy2R8JvTDFfSv0fq8Pg37kJ4eY43VSA6MEkcYWoY9EFh+CjEUDN3vgrj1/fEFoSOTpW
81u/lvy42ITR5nb64/qnyweEhwijQasHPCpxIddMqIHC+FFGVxr1U+99Z7xXX3Aqkl1jKY9C1qX3
qABR07Od9q6r3SjGY0NY7V5FK6F0b3z/ip3yFPns5wXyGOc8SAloAeAkzTx64nBPrQ7ImrEKHFDN
YJS6uxGO5pMOCjqcGMsH4MouTCQYjoRaA3kBgnLDY7DRDXmnF8eqLv4YlkyOInwlF6gAmJ5yTfEm
X71oxXjDpy/cQWzT5km4tCwR5i3voIYAwNAvXgKC8nEr9Yt3gdDRgAPqA41HwT1382GutwBxjqmv
tG+QXT6Wpycn3jcpXyBgxDGQvsdFg/8BdwyhOBjNdi5+yO4YFsUS8SS9Tai6JPgQHxOiAjvcuHGB
/vf+bXAuvBrlRrTegxGllYpSPYlykq1wSa+SEdYPZBylvQtlI+znZYJObk940YRQ4S2KF3zZ4h/N
id+b+63f+oToYUqdhcFfK9UKOE0oirNe0+kPwWuC/4PtqWJGynu/+NqkpxWWOEIhggx5ez8sTXFk
rMDoLJrqUW6kZ1g072BnY2fB0h/iA5jY4vJkARaPsG7RKvZKPQLv54yrTwJxBnxvCpOtWY3wbSuD
FApq8UR/blw6kSGxbsCRTHT4IVPAOg+jG7+0iTW5ZSyLjCqiDYbg54vGtIvNqRxcPMfdX8Vl4ZOZ
n/HOXAOGKsYggAajvocypHWBq2uUTmwoF4pu3V6lG6NaIkcIrmHhzJmkBlwpy4ja6OklY4CsCh3f
NNZRpYHNq82/dpd6V4caIuvCvhdBbw//lJE4Z5ZfiCbhQ2vHMyY1aMu0Uqf+tYdSD5AaoFX6nstV
BHVS5meuUx4/rtUS7HPkyl4upoIllokcceNPLFPoNPRPMYzXeMvOkfZsE4UMl1jWpLGqk7vWk8h7
JUHxvon3jVuhlkIJVh6+bIjhHWsDz255XuxZgD0Jx4rq2i3b+J3O3sA4MNZ3vKTH/u8yoHcYgpXR
YwUj5aJxgJYAJHQXB/p5xW8qjZ4QByfD3NqaQtcTJW3I5jEMsIIXi34MkSjEZ/Al0fWdnxWfy7iy
LANA3o+SYj86e9a5Y1XCRwWAaYO3xde68XTLsXtJPBj+mLtkAnj+HHqW0XgsqgUwHw0Cx0L+7uSG
3NLCqVXm77eqMr1I43SfBMqPtn1opEePguwTfkIruKQBVF6wszz9EiIwlBYqSC8EeXA+L+9y8POw
WVLLLeKZujbNOgvnTUc74x/yU5QWCcQM+C2iwY5WTJYRnBZqFET4NxEG2mhyQ6uaW/Tvl+aCJY4S
EEQH1KOouUF7NXnUThRkcojMONcZTBmVv1v3M3gHJBhN72T7e1wqG6PnLFZWRPM6T2lrARu2V5ic
vE+DSV2+hgZcOYn3WJ2QC/DsrolNhU7QbEeM9zZRf0yf5Ac4dNwknL/iVM1S7lgjmuCRHsfJlHXs
Fl4budkpPH2dXRsZnIbebdPmuC71ovGxnXQLreMYiXWQs6P4TwSkn+0itBrFbRnZuAgu6iP+Om3b
NmaWlXSIftcgP2BV+G6ifomE4VNL5h0KgGuw2JrQEdTou19WhqchMWxEL+m6MsYrRKll0WOa3sow
IbImV0hW45AyqIzGeXKa01k7rbgI+HiU8mFyo9TfQCHmwfq/vhIUwQqBxWwYf3a+eh0ZQKNm4CjS
Bm0uYxjn86fqecyTjV/hypbS28e8gV2cg6DtEwdgllArE6fdc1bewrFJnBShERu1IQ4oi6Q4Jq9X
slAjg/WZNt72bQuD1pIW7Mm7n+9DG9Z/wJ7yxbpohSMLcBm9VybahGi+AIPFgd3cOaQBjjM+89eA
raf6yDm0GxeudKqQVeo9wVsl3mW9R3UOpwVEGy4IXgdy4pDUoLhk6ZewDZ/GL2T5thduLG3HIzge
ioBnSWLBXgi8dkSSopGfLwa25SzsGqYEDhsAX4mXz3s39Ilyctiv8MsyIr9aimILxpuqvm8Ngc1W
el44nLizF5feFg4bXmuGVBrsmDkFhE3cC835pFEx4tgRDDoNDtBliMeD+eFdKYK8q/wSqgoqfJHp
7+Wb+rwgt3G4BSQx7oC/kXR0aXwokSBbAgBjlU7j3mIf8nMpdGKw+JC3X+bmY/A+N/eloRXPv8f+
wXTz99qbQNff7YPS8k2x1XRT8KoAx8k5UDT08eTghcxhb8HBIc+y9wTk3nuGGcYzG6SXLQ1vFPaM
CYXwPvpupBX2bincQV99pjWDfCT/v4c1pYDsu3Pu4y9GjUUIzVk9atAqUSn1zyzXNd6V5Ea8hKpM
70mrDATgAgTI3fI2Hepxhx4NriV+D9MMVLUwYPR3O7iJtodT04ZE5ikF+xfMBd0F7jREDX3Sn9CT
na9/MNfhh+WPIzPt0ZoPeNnyjstcp9hD1pvmPkqw0PViN19QonMwfOq1RaKbFqVTeMu3cjf9NXfz
rGnlPv0AzoH5EbUD+GNBKH8GESESIQfe+tjSVPGtW+143ZAqwwOMot6uS60XV/+Keh1eesH9lKtn
cwiJcdLmHccLEW4UnC8Qz6uuiZZE9Z4Lv5WR0uVf5tARYFePBE5ieRcWwEPSIZWDgSOXfrn5uxT3
8ji53uA5J8X3+wSfhC69l7wb8cl/IldiQrt1BLbxpG4EZwh+68slSkIO5oWwidE97DyLOiAWhPOk
v4gs09lD86R09vgTLxap/zyhs+DrhQvr4I1zwcktNXiG9/Zgbve405kbwTPNCClUalwmCv00GaRu
Ed43atEsIvhnHA3gjkX4Nv99ZIekVfZZuOP4IQLiB0fliAISOyRPQ+L44xfgz/7412TMMwImiK8Q
BaFrOf9IzgdyXBJ3Mcinsxtx7bMfFFSiEra6+iT/ZaKwARMUeUSqN4dJXBjfkyHuD6mHfbG2HxOy
KWoD7E8RnCj85POMwEaKt4QgBHmmXaGJSAc/UEXiNBHR8VwAIganA0/vNTmL2wdaRgXoep3+vx+D
qJ1FNK3xvCi37Yfeyf4QTOGZX5bni3mZdhn+bVmQZCxa5ZZFH46BRTF6GIOUPgUW3jlmyCavs/1u
XvhfYCLU3H9owU0Lb8unBuNXVZXtYu0E96ywytDKeCpycUAgkyl2wYbVUOFZBW0BmaC0oQL3/EsC
GJAAWwmwpI4xKj1n0JhgjsKp0HLz6XT8qlK7shyeKOQKmZPVbv0pAADbacAQM5Z2KAhO4QI4q0CA
GvKWWd1UYLJfXVXdGKRzgQdmLdrMYkqvXxCA5Koz5CDwbMA2KwCUwt7wpj7Q2YB2ve66j36noE3C
aJDUrupZ8BzxSX9pzdAXkX+gn/4MAhUMAulfvuzNNwnfD6an2xUCfHV10Hp/AbCD3RjoVIXi89e1
1yxrOY8JMj0NDZBjOQWRlJS3SfNJZvxOtVr1P6RObOp7URuXm9v1u/X0S7UowpHvpDr4hY+GGiGk
7+XWFZKeMFfLQSBMUWzAgMsDSqGFimsAnSVtPtz65xr9TBwC4nUwpNB2VGjaI/oFhEhRYil8qjq+
1PN1QWeCdEOldqDoXAxOdXiRmdvUi8X4zld+2Ol7zTDTwTCUcXi3ooqXKGaO3p7U30EKXOCT6lU8
1SvQ5vKPEeqYgQb6xd5T+wOChMcC+O+Z1aQvWdeZqtJfEGiqqasdKu6euoWqSvSChS+Cj/cZq4lJ
5Xq6JJUVA1BGUI3SY9oEK6NAulmkdv4hFR6SJCqFty9SYCfQJ+d+zHMyTId4wzBXl0Okrng8m+f2
vk+GG7xmVMOW6AGsEfybCSN9br0IEv6k/ZfC6xI9O/ozkwyvJsSaujdV1f+6ELKD+S9VIUevFZfq
GLrzuV8t/wnP84GE+qEbD7WReSDRf2mfupe26Z/7LWHe389gAd4H/bXQALyTZoeJJCPZsPaNpnTw
T93Ds/qgmJmbGmNhbp70LO1r5ywxsdWRx5vTplJwY0qfi215SxViU0KV+rE0oGY2xsZYp/6iqTDh
MmgfZQY6VdG+XhtktPnnXr8UWqUQd+zZ5ECFShCE0srQdxb7O810rnHXQDdbV6fMQ1dHF1CXNIZH
JyyHYs/X9m7CmkYvWlTT9lmK6v61vPQpHChdUnBP9DuWt0fY82OO6gTV54KCarq59l/ttJt2E36D
zDOzmRY6mufiLoaJ5MAGb2D7WlYwOro2cTdTumANr5coC3MJPyhaRpeAPJBuA/DsMPcAavXxzv0E
H4BsG6fI8tlMhszXeFiZmju3Mr0tSaPxk0dVDT4WlIE4LG23ZW6trbI20JOIgsvXIz3EYFNW7UEw
FGLCyQWhq2ZSkB2XbZhsVaguAQI8U4y+sFXWGqmglO8ezwStRa7sRS9wBDgMkkf8cKAcCwHn7+d6
rOMUPG7cA1ySrNZTqKbg0L8+Jj7vAxzxjQxoVqZ/QqBycmlvmkarxRDPggN471AgyFGDWhe27I4x
jR5wP6bBgdiV9BLlfzC/vwfJDz8xmxas/JAIQjXO36L+70viegW0O4sUQC9yoZ84ONPDQOnD8umL
S11WL+HXKLxh+FCMhLIBVk72fCbSwDxD4FQOCgAjS7Q9RLT6AYneLa01QJgtSX6vkGxwh9dgZMKK
Q3Is+yLj3oy+XqPVKeP+NKYdo8rrp+tOAfU08IJc4HLll+uzAHBxSNSCtzarjblPbQufAMrTnrVe
sH7EoOrquOf08pFGvjiNi+Pzgq/EzPCa3Che2tGo47Twv9qFdpb9ee5/6RwN7yn0y02inUbLJ57G
r0HR7rUtVdqSq4MDElGfQvVEkgB44L2PV5XAcYi1oF1hCUCv9PHI6eJKEuh8JYU37aD7xI65jo0d
yhI95ROIqev5Kf6Raf7hDiFgBOkPBoNUK+yiziPXxSVCxu465to3pj55BxwhHAzSU1Vk6h735gkI
wj3cLzkPXt6b7Ji+YXyvHUpMqD2qZs8vbuMG4Cb8KiTyyP6+8sHxNbIdn/PEW3sYrfOSJPNlzN6x
BXhe7J59c94QSPMtV1R7L22ryGJ+XMZNDhZ8+fU0SJoHMPTr15bRQ98GLWE+Ss74o9wPq/9GLsw1
wK5cSXjuPHYMBp3P5tfsgbdwMHEz+1I+Sf4ZX4yPADusyk7ahKNefk11lANld98pX0RnnKlE9vlY
4xKAHOUyoRsXB1w6+b6yKm34lNmXfDrH7gA28RpcfAJhLst5aU6ZJZwS8Gh6U22oxHf18pwSA857
tgOC+qb+iFx5dhw6ljmd71w2mmX1F3xjrsQ9tNbmOmoL3l5Mff0BXxGICR4rCDPCZJckDDeMO0XK
Z8sRUlFCBoLDeFG/pxEfMCcFCXxbyFyBlaILWuG4yJzvhlyRx5ZzxQkO7AHlD1n+1I2WQvBHbdyI
R4DmU3aEUCfvMLZ3F0l3XSQSZEQcUYvd4UEvWmpGQM2BCgQ+Bl8MmbBGEEkoh4Mds+uHR9R9d8/j
G7sFPV46By9y28h40TfgRUve3OF94weJOPbN5ZgzuqocOudwt2uUvPnCKXvY43dwGLajAz9yDRYt
7UcnIYahcoskorDpZ34F6cYHMA8X5sqdGR8LoRBKJ5onyNKj04aiPH7KgGQnYTnvx3HEiWRikX3w
QHPacE/VigFHaXco5pGdrafud63rRG2J0Q6Q6rZNp9ezx+jm+5g65PhI8HOE+NB0rqsIZXdwfuj7
a1JF1//vl8Iq3bH0/0fTmTUpqi1R+BcZ4Qy8yiyi4oDDC6HlAE6IKAK//nxp3xvndt/qKgtls4fM
lSvXop0WeJfZ1rOAI2HH4ycDqxpIAEVrOGYMJTP/5nID/Cqj8TF5S2wy8Ge2ryHpRRIi4sqnDW8u
v8ycWJNZno3iry03b8akJESA5AndgAGnAUqnTMciC3liE4UiItU27ogih51SYIUnhq/ZuqU4cfu3
Rn+jKIPc62OTzhZDyKdQjUeSvrMuNIKoh6tMKmQN6KiesHV31pFfrtPw4QoxMp52cXA/syXTBN73
aBWQFOm6455ZmQw6grUPG/gXqgzGwtmiVVk8JmYq80IxmA68MvJ56nTvI4qp81Sk+4CbuJBYkVpi
10eOZn2YRC8yMgJW+SEJFnd/D5merBmuAYHDJ5nB0fBMVfADw7QzwLCy9UfiJbOJ35G5AbZS6fmp
g2YVnYosL+bB/Db6cHoxBHNaYIZE1DJrZdDRBLGK9ZUpy5aq8wHZOD0+znWnBuddYx67EQ3tyiQ9
pSeZXfwo8vnctxdPilklLDhI4nP0hHktSwVITH5Urr/4IzCF5iygv9/vwZFi90q5W86T8w6XD1ft
EiOzKnHoMmTvIitMwtjFIFSmgVw5kmXPJIldIdTy+cAHS4tGo5CRY17JwPExIG6Bzt/gNZArciGU
ddkpUN9jt4WyZ+Yw/f0vj9Bnj6KY2pSuIKEO9pgMkc8VGL1qyGzmvWSQJHR/y2PiGTzZ61jv8qSZ
WulJ4Hx5b/f2csD1QTJvVvPCHOLCDMqZ2+cui7Wsd6gjhDi0oP5R5SN3G2anL3IQyoSUO8tnbbtc
s79lJ67O2nhbyY6v2LLYxOlhlW1M3kocyFhvmdiCddDBrITdlL4QCpDbA0OEWMoZJUYN32EVJBen
vaWa3JsrcziR7RG7XLluyQbAbOE+pa0JhlwABgkMfrN46wt1UA16h0HAhX3iqDcnBRNpFHIbcuLs
9G+k6KSibsg2wYrfcXQLCfO15jXArjX1XvHsaPJ0MHaUIvicY6PFRsapLiMsY12xg3EBOcJI9RUn
2TFCDNTvPOAH4B4XphEnz+gL3se/PmwRzGwmjpwW2py1QGjAuhCKZjvASoonLXerbuFH2hiFktp9
aT6VJy8TWJuDD7ArkakpclsM7I80Ou/BgV/zxC/ue81bf2T34uqcPr9jqlwzMbDgxvzWKGHBbgmg
ZNII/gDhb4I4B06mPrvSmgdTrNPTxeWu2wobJevtjGQCKhUO+3/x14UptdRySJsU8t8WqC+fqWmz
YmQZsh6/ONKDWTA6jEeH3PT0oDRyM7gzbDBff4AYmfmb0Bh0QlGl4QTDVbpyn5AvSvoN7OxlcSBH
Zq7Osd1kwLkaa5fZA5AC00KZZye8Y2XV/vE9REySlTwxPpBEAexblGvcro8vBI9Raqy8kAHjBKGQ
b2QeBAgIE5A3RdmVymFHlj4o9PQNTxYVVXJhm1c5/aDFbDOM4FxJol1AZtskezFizyDeQSuBeHI/
QesuBtkMyTsPiYeZ9tdaMxpf2R+j3vo5uu8in2VPOt6Zw76yRUSlgNhJNY7RvYwUDN7Z9dFCaTIH
lDnIwAS8mANLoW+va3c4HL5IzuO6w8tieI+D1pzbipaM8+sPsRV+pi7BCOrJNUQ+RU6Qy+jfBRCV
hPJVcF8aHRWFcYOB3rXZ4AmsWOjQhW8u+BBvx1uJe0QI8jqXP5xHtABEPoAfH4P+Ml1eI/+WmcLh
g7BHb448zRY+OwIxb3ZchpnXiSiR/KZM2S+9im+OBHWLkeb8Mionbb9zKDbJCvNTACpWnHAbhXRM
zjWtN9Rf9RxciGqqj309BRo8XSFnv7Z90AQfEphm9r3H8AxtnDKM5lLpOVu9KQ1RMHIYYxrmmHhp
SEhedEYpXHza4B7TxMuGHRQg0AOiVLR+bihSIImBIPT+wjC+WZ4Atnbz2Ozyzab/HUeAzUi3vEek
t+akNPhfOdqCjXvnbd2ETTjMl3tEiUyuQtMzzQH7x/RfcsZ5JXsBJIvWXwK5W2IZ4FEGkGoNZQFW
qDQN5xid5SahbUEbnfyBWMpil3YcIhq6Ak6yc4sKlMxrqjwcbrCiwWI4Pd7IOeLp5LNT86NkDGGH
40G+cw4F3WFSfIfvtTwW2SYbjsLB9l63bYBtHoz8OpwqwaEmKo9aVJiZab/vydzEyzjgifAzeZiE
LMPfA2SZXcMGUGjfZ9oAWv27orCz3v975PIO7F5zVvaHs1P2ZzZz9lP5vNwGkx+NbP9FeMRFTvGI
7byL0gzRQBXwV9/nr47M8JologkF6O4pC8psPSPHyPBmq6Y61qCkU2ycQcb5OM3+UEXHB6q6B9V8
qo00BKeup47LkiUcZH2WI4oM3Z1We8/Ciym1YUm076xKipGwoTk2oVPSmRTkpdk9rp+Zo3i3eerf
+1BJMM6iPbZxHpwD5FfRsdMVaBXghDzzIUIuH/9mPOddqmJHtFrW6L4MmvB+R9SSSPoHD1YXtdtt
CWF+pCFIopl5Z9BijtP+j6cIBhToobWCS3+wuy529UkZnnUYpxwzcJ4gLSMPj+5aOqJkTlmX3uYG
zIBTz1e2dYC2XVAdqkPZdnoosO/6hkiPXO2XI4r7VEMG0YJ31fQOlB2cGszGmBuBMQsEUM67qDJA
79Ehtp8dJnEDRX44A7RfT6iN3W3+io0O4pyim0llrUbX78hgYruY+oP9Ba4KBx/COSBs9xl7IDSG
ZWYvou8gcko9WzfCZPEUwwE6xfNFesC+o9YHm84J1oIhVbnOEPm1yYe193FfgAcz2g3BCi7jhk7n
On+Es0tvMo1i6rSbYnLY2fMR34lVAE/sQbv6kHSoEeNedR1e5p9lQokYpT0Q00CQY3Trea46PGB2
6NS+GTO5XR749gXNcfK5mTwc1j668Y+GcWnBHS7nakgWMO4hIj3tOQIe4310H3aXV/MLj5uWVop5
2Ar3LKWLwVjPmpUL9gxqBsi1kqUek4ANYhFtrv6sHFwmt0m2jHGdtijyUSSBSuNQ+92pYTmPSp1S
Whuge/N2sUkC2UKSAGgXNBvQA1GGes9TuOx5ah3va2OBA8iEahnWc9/T7YoWXIJpJwCQlaO3CikK
2gfOLY48nCALUOzvh2BrU2xdZ19WGM3k7SHnv92a9/7AbqVFr7XGLQ9tEIjTuDWQWOvRBoAZIYxk
CMeHa3eXz00X5OHqpWJwgBcl3YMBNkaGvUD8CGWG1YXWVHyFnfcEYISQMTVrJAQSvdkfQB5PcYWs
TOBzyBToPX2InBV4Y5ybcJMjyrpTcW6tTICVTp9NL3X6Y4O9TQ2yXTv8oAju9Zn/6HLAhrQe8AYk
y29jac8GL/INNABmM3DEj7QeohI3mBWwyjhjUAE6K6ZorcYTYXN/WJAGLuFfcvbNMzFaSNjQE10D
ovQhnGCkpPdobB61wwyDbDOj3DClJfGn2VXtOpZ6+kBXz8eEMdht2ARa0pcya5p0Ib67ujaINwIB
i5xEPYrsPah47jdDrslIUMCmxvjEoY9ih9mgy/AgLxZ8UnYN7qQ75De4DwghM2QuxkB8DxDblH7r
0sjAMPlowKHUQ1tWY8BxA3L1K7q3T4BRb5owmAx4wurgnBAvBkDsPd5KbrEKK5P5Ss82gi8jZd0+
dU+iU5Gr0lpHoXrWkKL9J0zx5AvzMCOTLawmYRlBDFdk+sA+4QGgOmZccbWirdpEobzCCg0QGGPM
wb4pSwPa30n56/2BlYGRkD3JUUdn2hqohkSN6FWgfvk2BQPQO5BFGrt+hyLd7CRSUjkgW/jFJE9A
pIOYov84yre2pcIhItOdYjnqZE7qKB2Ti+A/xolLjkVaxYE7eGjUFzRGBP0wxaEz9s4KWFLuRxrc
TWAH+U8TKtYqGQGsOigCmulO9NMYUzFtXTDUFrULNjbMJJKgWDXCy7yPyItHXKBQJwIvpRydj8+o
xjkEEwt/4n4eNEqMMOU70u2Qse+IzPF1qZmiglLMffBpuMFzqOsjDa09ZPy0CSsQwUgjG1M7k6Zd
JKAH+RHCDQIei/MSrcrzgB1AQ26VmYw5DLfgJLihG7GFxEdrVhGWoqDZGNNpkWAam4yp6Vgn1p/U
PskeBC6nMYLd0JMO6BeVeH7FRQ7Aexy031RnoJjjrJ0zEDy9HIRyKEfIYxBFSo7rADtbqKR3/TEt
XX79jJPPk6rKkyKMYmVj+JFM/ueUnv9wG52YuXQBYOxFBxWBawj9it/VBh3567KRHmrcY9k5myHH
PJg9pzMkcgivTj8sF9A4VdX7cogWOhPtjG4eg8mS4zrg/DRv1cZl+oWwNSxGqFNAfP2rIVCgkyBi
NwPp/me337YwOwdWDS40moh8RMeaYJTyMHr7+3DCuJD41cBpQIqK0WGmc6RY3VOsswTGUNBaH+Tq
SpCN59hbW71swStrA0yxQ+6Ihp88TSBoyvMd1aXiTt2dzyTFIWr+f339PaKRhJVOL0YGUxUKjk0O
SOrAS93zHDBwm8Eey2nA3Z6As9hJ3fKPwAdQy3sjx1jS2gDORamPoJabnijT6FhaTeCNm5sFzzmJ
+oqhZWNMj2zA78/4jtcSB+UOxUxavZdnG8Wx5DhAz3jVnxNPkGbbCkDaONok1D6LSQx17IijJtuI
28ckcIYsDgi/bCJMmrZBC+7TlfuAoU15gs13gW4TDDS/pvK/U23KUSEVAkHQ2UZ27VPFtqPyd20U
VDSgZFzHGCbtQKVhKNPq3lnHCwaRf8PgsOFBGsVizzHAVhsNMZYheyNmIDCawWqAOttAwxAr0gV4
/C134sWnhcqgqKKKXmoayuJfgLAE39NnGEFJHfQWlyNr7GoewiWqHcaHOPGkk/URPkKMpI+yC0/Y
33rOR8Eig+xuXbC3UtwXfxyR/COSQ3mX7fi2kMo0urKlYyNY8p1Fthg/t6bN2RVG5U9XFVUsWvE4
hetFyUR7WDB3MCf4oHB6Nqvld0msQU3AeM3rt04OciRg4TTiz5XQpjntu+WqZs6qhDJwREklsFMi
6BALyoYHPzoJ7lePHeEtMqc81qrttbx0eb8a7DHn7R02HOSbyOi7DTFAe69iS8W4TkWZCnH6MHXp
/T1m0EiDk765W0tlqDHHDS2IdygyIye6rhGfHcRiuiVi3Oifhokbh/VQJcptuucl11eniOwYX5Y+
atiI5uCxgJPTPhq1pxdSrRO9NG22MItOiDV9ddEgP0DfR9Pu416/GIHFBPW24jddXDKMaNGmwQFm
yqIgjZihw6G3vzCvRU192kO28yg+8l5jxnyNCtOeWemRIZoQ3D0a+CoRfsDZSgLFIxobQqDhIDqg
7hWmTx3jpQ8vpsKPlD7h0P1qwgp9r3jHwpnN4smHEJV6/1Ykom7asPLfL/M9uc1pU8OhzSU+Q192
WaAQiOYsnCtRB+FLwL83jRP6O4IdAylLV55mn4DiDa3gCnGEjf6WWBG7IqVuC4Y6nwGxFyxH+efl
r0JGxeGx8aaZ3/PaCITbXVCSsIPugQoGQXnfb1GilhJ5D4aUmJqjPwidECoFW2TNuYZ1LywOPcX1
EGNaZZrjjxPbNIsrgzX9CGhPfLqwG8rUwUmlQ20Pj/J9sYJHSc52xueWbOYNWXEGn5OYCOZQQbIQ
ucosYSA3MiNxa+KE7E4L5JSJtPkE/PfaqzDVLitx52rNum6x72/+0EAfvfdwvpHfvEwYnxcYZnuZ
kCX1VjTYsVc/natJkGt/oOe47Or14hOkwy4707BFI16+1byIEEbRnxktpm6aSTpWlYP4L2YZF4PX
IaZbrGnlFEN5ZA7BGscvR9VXo7aKklgvMbX7slzEGwm50niReBjIfEd3kpwOW/WY6LoqyeYSgM6v
nVQGF+aHj4/z1qi3g/z/4s8u53nIacUh9zjATeuGn/F7WkyybXPZJ4FVDfogCeDeCT5TRIRXp4Uu
5Th70N8PWa00JCoiJDcVYtz90wWAnREfXjbJeXLZ/M4+aHJnTw0JpZGMNvq7F7UMC29bNj6ocbAM
ePvCvUOwq03OuWehE43ylpyz3Dv8OcSPaDPEY16XgjJlV75LBNblWCsNQr6Qw5vevrND7RybRNXA
efXJxoTqAM1CBHffsNpxTTgCNBnGGw0DEmQKfnFMRF9eU/qEOWd5bTqGHEGjxOWNQF8VnkX6599N
PaaVSYw0e7r7ljWpEOyRKxAFEhwuhDjKzsVRnUuw+g2TGabdC7qCBnwiaIJGNIRsx084/osRb5eP
4UXQEHl15HZoo6RgIDTBb8jjlvfkrGdiE5AzGRbqkHPpdiBSZrfiAgVv/SzspkkAQevAlNuSQBea
x+A+FhluOCF2/0R2hctODDkjmRGtUsauJdwAF+qBgr3NJ+qkvEuJDqzECBI9tyxg2WkxulAVH1Um
vUk6n0QeczzV1i1CaDnYZehxBxvBS5HvEzoTYKEsp633vJoiEGgqOV1l8lZ7iVW4qdn+NpUjleHb
c66NHwu5Kv2YP/m4F0wN+SIj06B7lEeQMan2kU3eOSSwxrHqJy5TjG4LvN2YfaAM/IjJtyOJQ6Ld
IjKC+kDJsbauuBpQRoGkbuc7IlxuEooVMXz3xOlLuyrReuIwcTzClZMENCMuwXMI5TPJsX8nGKaw
Pm78/ft3f3h24LtgHstRHvGD0uAxyWXlQSPwyDYU8/7wdITMQM8K7JCa9O8+JgmhNwZxAUq2DZOG
mfLMsLdPzA0ICH1CLeE5CJngcR1Bw38TPNBrw3qSsKxjyeih1EG+J/M+HWN3+2NIQBmSx3UgwTDY
8biiPPkfU4I1KbpkMjR8X+VOmie0e3j+EDk+T5Krc8vnNmoJKHs3XiwfoWYGqGQPakU2xqoha/5d
sLY44qFl9KGsfpHP+iIm1KHMxhf5DtZoHjKaTYdrn20yHSiU56ZDOoQFbTXgjPokIOwxU+zxi6dI
JbkDeUOkuv4KSflUoABWve5325sMdqkggT0Rr6RECI1FPlh3KCwPZEV+HxKiHKD3mF6FVuSnYXRD
/Is3sQCKIVSLrEN2ktqJMtLcHLr35v3V6QKnaYOGmwaAWUaJm59Spg5Sqt5mMptcrP4UfAfF1S5M
cb2N4ZHz9wOAIM5bZ4xnviY7+ehz/3FFxcuYJ6nA4guopgAaC9SviSR4H2heOAH0imR3zIPVLVkD
efBJHhgSC86NRmyVXZwlorcDJkYP/BHI70p2f/hB+px5l5F0UzmEhXRCwI2EqTSpV43ZzdJIPEo3
D/KjliJviYiDWY9QSS7NzG8N6AFL/StjN3mxkC3CRBJkCCkk5n3WBZHDHYEjeAdANkkQU0qgt5Ya
ASOEuEprel8hK/G2SDWdnsfZpaw6e3rQCbCux6wNMBVbia3N6GTB5mVGKtYh9JKwTiCT1M6Bg4Bt
rS7UtOpE9RAtk1k8rUeCG8kW2WIdSjR9JbVX/koL2u/e8ymlWBhU00+E2nSTis4L5SWZxpfFEzCK
pgBbDlgSPY+mOmqxZhaqIfP/we1I6HAde2+eJgJBYKrMNHjDMOrE9Kc6oeK0xWucbPjL0uNBzVEA
mVQn1P7YqXDRGRf7xWviv10fCgCVz01zphwQB28dqHfMzkYowOqD5S6g9qDEEcessE68LBAeDHqL
9qw7S7110A6ks70bfm8mjw4I7KqXnJNw17GgIG7bXizSMvoz7CQWKiZ/xO1IvpsteW4L0lzypQ0w
npku95mNfma0kSMWMoZD/oUdxGN+H/oiGwd/3CIuJDjrRARiZJjjAmuf9+q8xI+Uk88HOzxIuBMZ
PYyBMItG9xIJMf4tIZB8f9rFY0gb31Y4l2EugQPYdbtv76APTEn5Bz0kWxUb9ja6N40AlXKX9Ny4
2r1xZBz//R9vJV/Nkguyzoqf/5wxRv0R4qxLRjbniROQkhsMnzSLYo6Ex1drpVkwIqSQD7uKNMgA
TqAvGQwA+VaCtk3XPWqmBpizF6/7ZYsyZWo9UgPDJFPe7emkmALF+h91xMEVv1lRvIomd/ppiWXc
9+oLW4PCRA1nMp9d2fDkWHphaodimV0BvDMApddasaXu0dvLNOwgyYtHGkVZl3j+BdS0boJECPo7
SIa90YPsXbUnqK+3AMSliREyNQJo7BmMwVVvQYD5DtRROlqNhptzMZgiXssaj60WurPpsUs7BJg9
MlC0uiLHal0POZBmNUg0LAHvy5hFB6Wvg8zSGc2vn/neGTi5PUHgc1hZ04/x9+Qjkr26g4KF1vNE
3FeUIkFDbC1gHow74xdNaSse7BU2sMihNsCwE/8BROJHLoEqITwrFsdBf9YAXgZm5su4Z78ipHfv
y6jDqsb88+WoBzoApnf/3DNQHyV6JedKgu6SkZiyJxGSoQXSgUkCDQDudDDIlxFhQDTk3Gg50bTw
Ep/mAmpYI69FRO+30ZApFuTS6L6XIDkYlBrn5Zvhp3+vYW5UnG7fg2fYGpZ4nMQ3vQGWCwVruRAM
i5Cc5pd3zUjzwWl84xksF3lA3LkDF+BsYxvFjgI70ytCXBja3LHEgS84XDXnHfv7d6eHXO+KfDfM
M7OaTl8rzqR5B3XoUjKcC7p3FDRYc6DIRKoeG5HHxsr+l0PKM5/zsm+TJpPdBB2As9ymbee7fCL6
W/E3jeL8doeIu3lEs4fm8MqlKMx+ZisXq30Eau8uqbKx+AOgh/ayTZT8pfbaRDkPdBKhIFofQnrA
dPQyJnBDsC6gd5ADAqIHx0hl/4rAECUHbBe5DqbeeLjs89djNGX5MwnRTk4p0/FBrHiSBB+7ZtdM
fZDt7sV4e2VlVLhT0nqnsj2lkMK3e0nLNAo07AhSc8AMkO0glj3i0HWriyE1lcdKaerq4oM8xkYD
+zWS5Z8s/tYsI1JZaWZ7WmgGS+pjrBrHEvubErM6ijV2a9Ybtze08XjYYffGT6d/4AKdbdutNvgL
PmFC4Th2x/oaONKFNDyPxwkZemv7RSjGFbCg6nJb1FU2KcqocFw2NKfhutR0MWIEZ8T5jp0mtWI2
psUdXcRy1l+0kDfDsEt/ejP1kPiyELCjY6ZLKuxpzDxx1iFzfezJWVGBfRDkMsvJv1gvePHKavkJ
7aIv3T1go0gPhd4m7dvYJOpIXP/7sGgR5MaGnvGwJHznTogkrFZQzr5TbNlXhBHY+EYX+34snPuR
jDa5Go8rdaesskmtGTCgfb1DbkxrKSBpEjzw9bmbtfNv7qFYaEu6+JjkPg+c6k3uv+dPrBAosnF6
4glNgCalWhFmzIlSZlOMP/Ny0D7gd3v64izYnjy9u/7HHKBpDayHBrRja8W85j1w/sUiFEPgrQIt
wP9gvcAneMIaOyorkENb6jByTKFuHcSCLNq5Lx+W5JjvPrCvkQ8tctiTm/FANDWz8aTAnkGunphf
yhZWyYxanYcoU/s95x70CCqkk0FZdUGIsG2Qe6bdQb4HBs/9UVvzWC3F/LvETA81hIYBaKBS/jUJ
LFq5Ta/4AyPfm9lDhxrOAnyIyeUlJjbxmgXKi/EFbCCSc9aBRRrcGvGId4VRZ6cF2Kha6h+6gvqm
hkMKvCt2n2LYeg2L8/Jz8SndIGGxoVjz2DTe+LhbZw0m3biU1kK6l7kk/ibMjgfhcDfs7kik34di
AQR5B2Xm9xAMItluac6djlS65DcNsi2hSrxIgFCmIdfjUlR+EGOnFNRg3yqGasir+pKK0xcPHsnF
SExrkp3CpQ8j3tCGGGLwfChccmNJXV7k/PCtnO0HLH7wPpAvPzako6Vb7T5YtiNcOXoeEuoVKMO4
Z4/c+uzhFu8IGL5tUabVaium5MQ5D5035PeRMKAcNOYDlsDkYGzyJoDQLfL1EpAF+UES7t+lEknb
+wRgZ0/aEkjFR3Db3D6JDHEmeWEyAwkfS44m3PSSmE4dkjCgSy8/Q5hiLJXT60t/bBjBomn1dwnz
Gr1y+PAF+WvzxiclU28Lil7gHwxPQVAQjkuLqtGMX6cWCT7wy+Z7luTnksRKBi7ke0m6o9O/fwlG
8F5sLflNKlqLbEZUzFAmJLk77pM6A2OKz++0Kaks2zAtlIJncObVXPXtMpaAG5IeMgiMnbwuZVAI
M21ycEzQ3YTP+2uAYLipC0g+Dr3IBr2xyPx3wF66sv43MIJfyJVIjiXjl4yzNMgeBRsD5xD8+Bty
KgguIa9NHEE6UFkqjT1BMfkfURR3Iwn1r6mB8iGxstjlkNpTZthh1/OmynZ1EA/9/x0nDiU2i0v8
bo0iBm/7QxoE8UU7ibY75Fsf9uXsCQzSOPNh+IZeQhnJKZ1K4C3fkQ9LSKoL5kCqL0OOA+6AT1sa
QBYCP0hmTMpKvHIO8vCpYsrKDyVtlsJFfPiXSZZG/yR3igyWwCQCLfwbDBlMMmxHJpH8ilQEZWB4
iwpAHnSCvpP23WhmMA1M/kkLQolmgWLQhZBF4xi6RocSKs/s8CSKpdsdqRCjldMAAl/0p5j5YfJe
ADXI/Kl5qIxUNOhD12al0rvcM7tUsfhHjkiieeZOEYVTMr+I0XoY329DeTWcLJyPP0OaJr7YUZED
d8KsYaYoBdZjKO1Yyzb8/GEX+Aao+vNsd6LdbSH9yiEcNTVozEk+aUqCxQevkWJgvSaWgYcPS+lD
A0AM/fFKRhL5Qi5VSIcVoTOTFRNCCesPZTaTZisYi70JHDJIk9GDlqsmUUOlC4FOGMhQiymJYZRl
0MJAiYGyEfJa/RKh2Tu4/p601qH/kyHU/pAjo1XMOwipFxr2UNMGE3nwUhzs90mf6lUWUD9bCIST
h/IAAWuYApdpd0jDidegA0E0/kg7OcLpGByh6agYWxpsFuT7zE3WEi2sFF/ZEA9103jPf9JgoIQO
5eFxMX1YHGUHDGisNCBFssGym8fL5L6sft4P2DDeIG8QO8HT5DMHUwwpvcaekxOQDObIA/Da6i4I
OVT3laN0ZiVUx1Ib3rb/g2dvBnIrb+r2wPycCnWQVHpGztkZZN2gVdiXze1wQ1NwSsT0ysABG+vb
4burdrTBsl1oesXX8p0LHUnxQVsrayZTbESKwSCiqMJDpToFqfL3BaugzUJgK2TzYt9ZrGs2BBo9
DRWJB8eDPg43jf4Ufu/L1qNJzfA5pUb/njb9SRfmDYkgsfAbaJlNnOBNgnK8dDPKBe3n4OguYkui
Yv3SkiwQhh+DR3XsjBUgRyknaFMzu6Shxh7KzqYJfX0uos20CgL/r0jmfXIZRssD2H+uiIdIH1ZJ
ZUPh+Kjmh6IwgQpEWOvj/wpv+/014LvyuQiU0a7p2ZRrYyNfIpaF/RSEAxhAXxvJRUmDCeB0+By4
FvzKPIlJ+zXow4vG+BW0CioXxbx7TIMnn7Vv8r9rEuRUDUgc78AAnIhqKCeoIODRkJ46pBvgYI5y
wARxsKJzGxcX3CQ4KZ/TDh1RgsY2BROm0QtxV4BStkNS/4ijgccgSAQd1T8uA/AlWwzeKVRmUW4H
25XNrBlylAgeCvQyQgsamA4DcZ4qEKhstfJN2ZfY29HhFfhU9i91CK/vRzvgg7AJRjY7cRjZb/dy
AIXVfr8G1+BftR36gyzAsyMbJ/02IL1CLKDvC60imG5uhzFayLt9Q7FwUTlL2LplmySt5iKCfHx2
2Y4GMTY/+AghMK/YvsiW3LPUIeVlOcNk9bIBc+IQELLP13i8cJXwpXIG9E/K+hs2EIrk4JSNPWfb
rMytAKDamqa4u/5tmBQ9mdvXGe1bbJLArFfZ9ClycjzV9CbL9pvv0PyR247hZfHh+Ne/RSB9rqIB
9DCbnC61xSX5WQJ4XFsROoI0VEM3RCocGDPdJaBUANu8+4RWU/5HZkdD2iekW42PTp+48ke79Y2O
u7YRv3xqz2fofGvWW99j/4yafiedADJlOAh9TzT5YOJGxk2FLjKhIwLF0UxOZ1RFgxKErBPdKy+i
oZYBO77+E6oopX9wIxjudGXedNSvEIu3VTR0FcyA+uPGSEXSY6AsYv+6b1iUpYg9R1QpN7L1PUai
P/yy4CByKNCQxxNQj+8J8z/ZSrENpKeAKDqFlab38UzFc6sEVVMX9nU0pXRV2zMs19074kYIggC5
gnMzPXSMaShRxpJpIzsOl6tpFjwpOdLlaN+zvDljZ4Lnx5ti8ZoCjn0RqLAeKoRO0G/OCyJQSg5i
nCe4MoU36XhEuEAiTEeef8f67Nix1PYQ9FYOua9Bff/ZNroZuBbNI8OtNL9R//9AY6CjHAelGgHd
+7w1ueiIDyBJYdM9D54RN4zsg6SP8L8+y1fHuCMz193E9RyLvyj1stokuuL0pinuC3Gi158xSxrP
hsMP1Qi+C83rqqN1TjVnD8h3BGZbahQaK3Aeu/ou81TTL6+g7ByfHPEY5tKpg9ZVO7h3MfRELJ3E
vkJGEk3Xa9jrHjrxLAE2SlKPMynPLaaV+k105NHK0lPA4K9OdS0IYmDhoJsSoydRsIbgxDHNajPC
le1JSTj1Wqp7Q8cJVZNGCSAZF2x12Aio62+RGIXmtjSg8NVVWVe5BZkAnkxbfTifPlVKKGhwVTuL
z22o3p9uIS1e1VzrYEb+p9wIM9qwTObvyot5XmVmla/gnDws9T27oBeCBoIMNccIaFMrmuSMW7fJ
kusduv01nx8YvfoKLB9fIr3/EO0twpsGGrvppM1QQL3P60nUqhwV124O0KTl9+UBDtrNyskYsKJV
oqcXI4KKcVofFOg9ekUT3iDOnUJxsiejr+7pGXw3pzRiReQMTQKzF9RZbYzWA9FOR12KJkNLqwZG
wns8CmCGNnUrfqwA5fTgql9X9K31EWG9bp+56tBpkU7UCsUBYB6Z2RFiFNp7iMYDS/DMd5UcJkPq
Ve3N+Yb+R6WO8vfojX5T7y/OOnqjGldKSXZUUX8AdoJI2oNd2CHNh2nVKr1Gb6ZAiXoF6RtiwB0+
jbrPPqNbPW9Gze29+Z7lIckYvLEL041xpEOEBgB0MyGKUdeJdsp1pHTCSPtCvFzdoWP0OXJ5frRW
XZ/T8jKi1fE5VdpvXamnUb6n0Saq3TZFYHZ4+o2iSa3tingHN/etLh+qmwI1IYD0zALegBZZOgHr
C3WjLHzSyoRUtWK0KioNnbD7OGXvWUx7NxTi82fQa4+4hFanRlFzfJbzUoXftKDVkPGsytSULY5W
3+uQdpcY+X3tBvqz+g7rdvjKFn3ksXIpZPFw+spTuvIw+konXXINwScmJZUgTkJbqcbNriW2pvfB
Fw0guCl2Ewryqoc4KlI/rZaljCIE9JFcqwJ1TA+D0ZnksDbdTHrYHn8aqfnLakKMrseUZsrNbdkw
+poJtUUvI6PafqEKAgbNm+wF1xl1ce0zJICI/84tp5zXFCw6ucdOqM3Ox/TrA2DB7tijfhNt4tuC
wEXsqS8GqpHwHfg6hZGB3s8T7O2DAg8dKFDVDrUCRw0hHJvIEQEDT5vhG7lAJBrordh31/XT+wKr
EhLASOLM+e4UhETPfp92hpepjtoZwqx6xnrRkVJlDbT7Zk4Tf8v7oMbcxYzhZSYE2M3XFshHew5b
+2cLVh4W50Qjzfj0wJ3l4YO0nAn6EQTug/p2vPsF1CO4VsGVzKT083t4ozLaMD5gtGfgEQQ5idcf
kXvv+MXbuVdGlkOl5+hFl1c9ZPfhNtcIzYGsY/s97XY3pPuACTFI8od8oIH6F7x0vXPew1vkFFe/
Cinr/TGvMWiLyM+sHNWA2O7C4HiCQNfmE8z7dh6jatNojjO6hDitBlplNeNSPEJfh0cM/ks8/MFC
yVEaQ+RwMtXgYikVFvKfdr3VkF/poJ9SeeeW20AFpBMUDf/xCsjG4ttIVUGRujBi2sGXXbhcfkEh
6gadaWxEKPR94L5/4JMV7Gq3VZMv7xb7JTFyox5TtyEY7LMzPWh0AGcjbYUBxcyl4MYWfUejSrI6
8jTWWh9X2E5q1C+jdR2l0CxiCA85uCdeWUbCzEV2MppwQt6eYIwU0tH+eK+T7PAuPQ676jl+qHvj
xpiQHmfnQMv8mO0hpnx+gcM9zNpnQ+NAjG5z3Dl6bDcJ5ee0Z6EmwzZdtokxVKTT7LPYlKST2uBo
JdEn+qfpbZhcaJtjR+ywRxVs6RxKKHdc3QuCRjdI/hnMC2Kc3nUEpJBxJrGRnclMWxyxHbgSnIO9
7pGOWBKSR5edU78cEI+4osRG+HqX26PGwqxyHyNyMklfKayLdw4nIDCGnXoRtgPi00GDAZFSas4z
iyAKKvLFbs9iP/wORQWfTg6q7vtKvL0u8tchDMMDiiaYNwz1UxAcQuo1SEWQTA4oqVz145Fnivvb
YDSyB66oobi2aw9wseTU5c9qqlhXr3Rv1Pd69BR6n5UYW6U4cbcmMR9I/gsQEv6ZimHWOZgvh6PV
9DYw5ydxSJBDix60EaorihHCBaLYTdCKMEtwCMDGJEjOkGg5eIf1FvjE9PHLMXwq3aQLTbRY+P3P
ACs9Sau2krCKrsuaHQSsuBws1rSKmYZ7nLkQS9fawCXrHshlqcxxHfnKcjAwOhke/9gCLUJB8kpH
NUabx2AzOout3cK2x8+BabruYuIeV6Pl+Iy76G6A8l9qQ/ufitWQpmMjIxIsiy1UnyoUasWV58Ru
BJhZkvYXVvhgW6sQw/sOggscQChOSJ/8CFBbzMd6A0/HX3Y+ZxwIYB2cW+RLaSg14gHpP688iAHE
Qw/WW1IholLuhJjT7Q/+juJJJ90DYAU0OEmr6M+Z6TSXx+xPSsJWKIG0UQbpwD5OZ4MJFTbL/fsT
hjmcrcXA3mxG5kIS1REwILx8sizxjeowynSorPJVfAzEsKkb7rEYmc3O1HqRGJAE5XAdHL44XMh/
T32522Aat5sHuOktEfA0MKQ40VXDf1J+3coHl3ZpGkywajjhqTscBtJ2+aUr+fBxDpTucYP/OUX9
Lno6SBG9yTNXfh/mxutCuRSyfPwafUL2modL5kJugpPIdmZP7dlW0pHJ4u/4NxNjuMliNpUvk3/D
Nl0hkzP5j6Tz6k4VC8PwL3ItEEW8pVd7bDcsjRFQUaQI+Ovn2WcmM2dyjEHKLl95C9aS4mzYPanU
8SP4JfofSZHuefN/58lvMQ04AMMfIoowWSX9+HezX8Yf7qlPbqeYJy9jFR64hUD4xFei73ZPulUO
fxcDY2Wd0Cb6OL+W4uteanpTw9lgqeznLCbiBIARk2XRpNcDzYqNYHQsgER8mOMozgCNeKEXlAiD
0SNwKzg4q+gY7eecMiJCq4WmY4BsMhBopxrkz4wEkecKq6cVokCc4fx8PNur39/f1ebfwJk7CKxx
gge/s36EVtL1WlgAma0XzSkancfOFHcYbR6gFg61An3zkWl30xRbdZ6wBFdMnDUpIOiqMbdRjyRz
ncDIAOGxpgV202c/d/vKtANdq+8DBsOSFA+KmL53r+vr8n+7nBznjeXlKpaKwmC5CMx9ELjr69rd
QqvhK2Cp+klBw0b7KNpeLgELw1HcMjGGxPGOR6/TgQ9z0zHjtBmamXgimQUE3gmdcOV5zEvdYhaf
Dt6KR+FZvm8ZjvDG8Y7cxjlv4PsNt8veIMbLsTyGvj2HOsVRucWkHHRrj+ejWCdgkAWFGQR7mnti
XIpLijbeajXnIXGJW3O5dIMtBSJ+FIFtZSyJoRqxeHq6bR8jeyPO+G4sdir1rjDkpG0vFOsqxmK2
mIv48uqbee7NcA+mX0OZWhDJBV+cT5/jNcuDjwV1DxS+wUAV2PGXMI024xB1JVqzwvVs4ixgiRgU
dsCYLDdnWK14L+6pojLQEFsybx4YTXNpuuYSdxfmNqNss8F+7ic62vbKWXnHvbi8I1fHjRP3A7U+
HVsRKzU5tc5Y0LHCS5WvRA+/RmjhMLzxHEfVndX/M+EvDA/hv/3Dc8Sy6qz4CO/vF3i//stMYH0N
w5A3C5GshXPghlirf49Mn8mG5YiP7HQaC947QrQPo+FFbXUGpcIJ6puYVdfB6maeJbQd9p0tlgmW
xfmfmKV2DivvY+9hP4qxomy2exb5DShS8bzFrsD9tMFHi8Ei5mhrh94qNVd/uJQuFrzG67oz4wRX
Ys6zLVrWwbK4qyjcWj36YtDF+pe+82jCvliAZZZ7MZtFrZftRyh7CI+y6DKB94fPr2yCwt4zgIIr
80GclNjz3LXhu9FAP+7N5SWYF4D4BjqCL5FYdjae98e1i4WKkYijE49BLFTsTQvgI0A8anE1YpFx
ZlDwOmugOPfjWELQhjUFXrpDP23KWdB1cLaDcBlczcGFLYc1l0e7eRt/JembOJUjXtGe51SmeNZ8
GvOCnEFnk/hLfKaNYRmh4/HoVqtNhGzBluH+Zl/1z//GYWUsE9NdBgEXWJrb7RKHS3yVxUwPli7f
iR/sL8trq6/No80BxJ5wdSXdYAf5t/r7hm+4Jl5ae2ICflOUyTgnx3E8+2ivCGSN39WZ+XNnKPz/
gFYOU8cR0z3TvU1IsZFlTWzeAD3Yvndf5tlisfjjEfKMdYyqZpaz4do4Gl1Grs+arX+urmwwIlXz
UBpGyDs/OxzYAYDwn5EZzortjjuEUy9SPdZK3/GhjH3vvOK9YivcMO303T+MgrvbWSe8JmzqJuad
xjgDhvBB7OatET08JjBPECSMwC4svJEpeVkYDm3FWPstg8ZtIR6KtYA3DIxFZliHkU3MFQJhppIu
jHInBhsRDevaB4Q80Umt5RVdRyMBoBqARpmD/DhCQUyM5udDQ3RNsZZCr0Logzb7SGd4PNc9q6ij
uGNwPljrjQUqgu72nZ4xnD9Tpgn8xJZYDMcxgOgGC/oXsPOUKTR22+ghw9syRuwyf8UBG9qvl8Ek
V2sbJR6SLGZCEiA4asp6j9VevdDoPyT2d0O99yCHCVudO7G/IZDoZnVHRay4ACu7lECnVqBm+23s
i+3rH8cmc58LUdWnPemnhy4EKrqQ/kGM38h+EqgorA+85QK2NBRtwOelC0fXxB2eYj9fwd25xP4R
aTHgj0chwDY0zkOD2jKrOmDqkPIqHaLkCQb1JVNEtiG3ZS7lW8W+HYQqGBy/7Xv2obYbw3AW/RTq
sdJWtNnYoFG/fa+E6Nh9JW2fi39lYJS+UjRj00NzqmbPxWA/3fN7wo+Z1gT9BKHdBoqOLaNCe03a
alfNB0Fd8+lIXnh0BwlUqPvCdacfVwqQKGKyNXXuD5BbgSmmQAssT+EgAkCN2hwdMgHa/YTAhMnm
qIribgTjChCqQOf+g0YTFmQrXp9AXHarEzsCt3EhGnrFhl+LhEgbYlVD6tmUTf61Mn9pHVEXF/Dh
xP2HtP1ww6gxQpwbXWkl+Q/A1RSrsSXb/N/rs6kLUnw3OQWhdsYn9NvqhHap8JUjffFiZNAkq9mW
gArplKJxx3OmjD3eJxV4iHz2oQTwW6AAA02i16UrgFUYfbjR3RZ1eNQwYRUhE1hsKnMQlmRavKOr
ENFTfUrTbyRVkQVcUGgGWAjwlT6ycK8RMTk6M2gYEyVGFLVFMcCUrukCtC6VFDrcd+55wfqOv6b4
4DetA8q3dKezFbEX/95XkYiH+MR/EGlBVoRyl61E/1rsPY9Ntjo2W2Db+ngPzJWSuQgvuREEOTxb
6q1GRAGeCv8+Bw0sUplsxadzk/ghYRddVr5/6HuK6sRxqCSgryjEXzH7iwQc2ib77IACPzb8CalJ
3BWuGsCm9dgIBPnHIzAn6OAg6OeQiiADAOwbl9WK4QOnyYGGBlJZ9GRbi3V44JL9EfLVoeY0W0ru
3z2FMwr34naM98JxcCoyCxRTHc6JG0RdmTtJA30LJJvB1aOkTsQjCx0s2pcYiCK7qCerXDDSaHNw
I3sGtEr5GZOHkKI/wGYSbNoJHQManPWVa1RhcArlxZwq+JxGi+hnvE8jnzvApzPI6eWHt7E1+RVv
BreGWg+j0AfJCbB7M7xW2+kvcAVzMLJgvVXbksYKGkIcinmKYO1qSLuEwtmQXh+wGHyPhJarQOp+
jT3abVyEdOWXSirOs2Ql+fiIcRM32axG3pGeBufBEOUeiL93ZOCakc34BXoZPGxxiqKCSyeQ3iFD
FhGjzb9bBlZ7wscPEK/IEffhP4fHzKMTIw0UNWQ9ec8Tsm4boVu3B3RebXvGrUh7YJ+9YXNvpr/5
jJKVQ22C/krMUZTfofjtBGFGIXdCBITmymaw5vvWCh7eq2fTaYzl0wADSgreknchFzLfLtfr2oDi
Y1z37LYQg+b5SUzwingT3VnCW4Q8TJFS98hpSnBag2SH5K1pgkFzcrvX/wXobOjXArtb8gcyMqEo
GiyJ2NdLwLgimQcIzpewFdxSa9juiX3Y2tn23Qt8aX1Ldru3I5Fh/rPt+2e0eowCQmgziojNx/xE
M0TiKJy8z4i0kh+s12sK0yx25MFHUcYgEeIfjv1/SHImVjrutxfCPWLjeeSu11eXvEHYn4t4UMRd
IpcUJwcqj0lBYLLn5eMXe2R6MOLAQs5VpD2iuCCSgDmrztE+k0nNyQL2+yMRrwhT7WgeicCff47H
SMiFikiKQ1CtMaMjeeN8T1ITzcmoySp6yK29QZFCpAAkHcTzIonYn0GI4cR7A0lFn8+JuvUUbA4A
MYoSEJME11SHgBk8HcTe9Ywy7fJaRKmPfISjWgowBIE+QVXD/fdPS2Bl3nUzWBNTcL/cq7CJFZHZ
9l+Swn05CrPqvzqAbEzJg0shJLa9sy3yJc+zRcosSiuIWXNGAuWrLWWbq4qoOF23uICeuXYeUO+A
bqSO9BJ3cbnFP1GIC20JMGuHrA4P84eBSajJiFsv5xPbDnyXmI82K9uuHlxMkgceLafFbTgSl4lg
dnMUj2cvcjuas+Hcvtnn+X7PWURnEZDwGPgx8b1TiTst5AByHWoqTxlsEnMeY1JBAseZzuRaBRbR
1lkRhXjfcY7gG/cGRUWUZ5kS7pWxzHASUA5AWyw0nUk4DkZC30vOJUafvjDH5ohnJZyqe+MCqEMo
ASPjaSxVDimaxxyUmq+JcpwpMoN14/PLRxB4+h4/JyRmJUeGFSuCXvEYxPVlCJcyhFmGOSwhMGsw
qz0vsczxK6LPgCJefuIKzhuGHt7yAZ13P1kS3lmrQc6dEnjc1HxFmNIDHCbGBeqXAydndJFirjKK
UyPdeQhf7sZcWKcQpPQs2bBgmBIAw0L/WVJO+QFFo18vDz18MsaMw29jVoSvvT77WCskPAiraYl5
hV6FH0vgJPEDMP7mVOVoSAr5c1rWhM+LMLxjW34gdVbIAWVjEIXEsYfTobcxlLLCsKHsaYSN/TbD
N+BvqDUGnkKULp4Ao3OPAHq3E0evTPHVGcVDmHePHTpC0Dd37YKYfYIXx4J/VwMLwRBdntX+xy+t
pztEkyTeTNFO0DwNSRFheyuQ8l4KMDNhmzOmlrKazMRPKPTwh5vAsk7XAD2py9IxJIumOhYvSNtB
45PKCZ17oJ/5X3eWXXmH5IgnkuwM8iToUvIQhk2tr14RdeX56w8KQOafFRdFkSM1EeQjhgQIRyBw
4lZhDQxgR2ChRF5zFiEMkR+jjfGzFXQ4ViWUcScMcApx9kdffKebV+uiAjq7+6DfYdOPI3n5uE4i
xUlGlprqHYOAcbmA4AHOdtSYLyV4InSV+Q1AvNj+tjMJZJ739TZvchn4lDp9BiJ7KL9mNHFHAlhl
JiDSYZ+4Y1fB8n4KRq1YaD47nYBgzAFyRqhpEJ0KnifSwmAOCYnmscPeQ1J7pvVjvzH1zmGpy6Ax
hMsOCL1UtcYCfwY0kaEued0mHiFvO7Iy1b71ssDVAOl4NZTzzaFqI6ELSHR0IFN4xmdOdFzMhxWW
KVb5PpCIAO3R2Gkn+MQgZtKFw7vXPQq+rZqHMR5tJ4lzlOXFZ2Q0tHlxQKrRkLi76sgevFu9Vl0F
B1oaF6lRt2AT2VSLGVqCZGjr8QPeRpugxw8LTlX8RgWzOC94TmIXE//xvBDNYVVk3al0UXjjT1H0
AvkrRpPHykVlgynxr45IxYQRJjAt86/urYDqHAEA//uRyBexZhYq3Rxls/oYzmqzERWRhUOpiTpj
uNiJNH9BylfUuELoeCk8bhDoQbKzwLEGACcyAQr9y/OsZJkARRBTHrw3BCjBRm7BFaM+A0WZL8TD
dzd7upqy40mrsnDp04Ce/WokftS8OXtyUQoYYMqt706GGvzT8QsYgFChzHx4H3cr84FyCSQzX02U
W63zhDa8GWt29fPl6ec0NcLO+0zdGAoSnw27BSrBpiNaLo2RahdpUL0A0u1p3KXO532gW0jK9Rk+
cY6Lbof6VRHhDyfBGAkHMG6nejFsznjA5WvV6BOoAtNGiCinhqpsaD4xR6ZOh6ASy2T/UXidF1tV
bAmiVYMtCOiTZDmiGSLaVZrk5aRotJpQJb6/w0f8k4967NKYJ6CJVT2m433D9y+GAjUd+OP9m7Wz
cXrJJZd4YKGkD8cSkEXBDz7Qt+Kk4tmkldGjo1L6wTdMCE6ch0P/XG2V9HR+0RRDPRlc4blloDHq
aAqBnUn5nUJBdwmIg5e/F4PePtPfEogAjRwBNV1sx/v1OeGY5/EQwtdXpCln4t6zgtYhoqIkACpm
iaLZlF4GE1d6j4N69Ee3SLypJwWuPCYvmAHi9DP/u3HwIaCBaU009snw+LqbvBttgvj1N61gl01B
+8QnOvbnSvLO4ClRoM4otyUOgJseil71PZ6JcosGeRukAKTX3wCgUx5XxjlrMyvNTrdBpEx/BP5H
iFIb8HDHlw5AawMWhOSyU2SjLpfIBv6WE6r9kkdvvEycpiUCovE2BFzzmhd0G4cbDI7ArHR0/W4h
sXxVXDiRp7zAB6kYwasBVTd6rMEsgC/6fku6p2abRPfnFOudBdqNxMicBoK9XXCbOmA8O82N0XV5
mnFllyoYDQWhcbeXOmPbF9spfXcPTciS8S/klF+5YK2OBjHgc/c12CmvwzNxaK3fJugamYPKVMbo
GQqL82kTtROdsZISVB6/LfgLFMykK61pMJpf8Ebtshmb6dhQNBdW3LYET9cBiAc2Tp4jmCMBO8hD
NuAYCCFm8Nd/N8lUCLlkQ7kvM/JcOvaL+oaHipMNbdlF0AUfGgm38s+i77zJ97cdY2RoglOY7AG8
kMii2LWV4YmVJqkWsMUUIMi1iSY4jdfsAmDX+tOQw0C1BD0tzShJZREDKu13GNJqqCqHxbpZkdf2
85TU+EkC/aSo475Tl2LnAzoc6U4RyUe8asZWlrjT5FB/YBpUx3rzYkuz7n59LmHezYs1n4HQAUgJ
PNpwiemsHGu4NLZZ1Kpj8vWHVPSXk8+sxkL0a7Bs99cECtc/qejRFYLNqLLBF4z+MiWAwbRR9tP1
QBGKrTDE4m25nqDJ1pijRebcrvF6LJC9hjrF7cLsZTv/oIe0nyKpqr+ImCmZmHAKmJoTWh1QPMzp
SRlFd7Y6xR2l7gt/OvSfkM6SIR9Q6KqcR2KSYk1QOoUpcmH1HBTW8NBfhgd6v59LhUzYTN7I8qq+
qAQ0cPU/eAIZ5aFlc7rDjYgxzB3iicN8FiBSUD81T06U4dTWnTyWmhbeNNxhBY/pRVs08eKhzSiI
qQesuCWjN65vpKr6GHzWQWFqwx6EHjuEL/Z0J/IPi/F4NH/jvqxGU5TQaJSv40VGRQPRRrP4Prbd
5c7uj/lcO1M0sryYCyn2iElR3Asmuzf9486VxstOuwzhRL7W0umpLB5pwKeCRoNIkaDbPktgPYDY
ZHcfo6jPN0AQgIYl9iD+Gb1nuOSwnj6Lf1jNf3+CbxhKGvQDTHXgKzwWuVvChgSksNDyHepX8uJe
23f2XOB+UyOdujUrOpAonNM+Tp7vRqqepMu2CfGsgWUBHutdBPz5Bcz++HkVgfYkboANP0HuHC3u
fTt0hvjc5H5dgW5kbOJd6qDz/wYjQZXqDZZYE819wgilAX8EOIye/7fxUz74nkWUj0TkU1Lyo2hB
I3R0LQZzlkuzx1wmtzVlY9cfZ4pyq4BVkoUgRN6sqC90taBfQzLelqQRwNI0tysOVbmttrkG+TlX
wa8nQXtn99LYVrQ0Githf/eK+w9v4AhD64vregJwE2EuZi97WjmI2MqgxT/cGCzX5padcAsCLRAD
JOgfPsviLXWo2aUHhL3uIUiNst99lVCuPDmnZgUCR3OH5GFKCPhTZvu53RgA7GyEVCq7F6AEAHTK
hGcy9QBYpGSe8LhZNAwu4pnbySTIk/03JoOaQIV/YG1PDQ9svQBW5MVfJiGA+SXMKJdNIwR3Gn/w
2wHC/5DmNM6HLvPgA3k+d9NiDngV3Ib6S9SmU6QZAfktlzyAiXKdD9ufrPxt2IpZeAesgUhVxyqE
IT0lEvjSzwHDupPn0gqfwdYrTyzC45ZAUces7k4Z8orKz+WjEByBZsYl+8FKCr7zr2YQRN2GuZfD
yBO2xS51FtjecEtWLbZQhMQQBuZTm8cCuJTHOKanOP2F/0FkBe2NwiXsTspMB8JWZf8QanQZKzTI
EgRWaH3TAf99ruUYrTITyuP9NKSyB9qJpwKC5RGbJbafN6h+BM1lyE5xI+FQ4TnpDRsglCnqhD9A
rT+7khKbpMcD/f4zsdGSASxF7TPVwY/ePja8PgZydVBQzGD+y/DbSXDSu8F2DYRKIveHh6joYLSA
jbb6rvx7V0Z55VGR59RnzZONkqqlQObf1hO6bBlphA+sNb48Z8JShyCzO703r9TKKSFrXpKa0x8c
LbOJ1T1dMYtoCgM5frrdaD66/eL21Q5t+nP4n8sVVzjEHrDBt5dLJmwCFxWh6PedzOG2xQiV1jYy
du3UmkxdKSGReHwDjdei7oLe0LfdPz5Bh3ePBDZM2n1jr0N/UdCHnrVbDmcPxFz6oJ/MhgBnH27J
JTI3H2oGHpaYoVpCLEPSg8widzvq4F9L+a4pFmoPoWqvFQYOWeZtza99kZWQaGi3kotuFTs0RbWh
P8S2I/dzV6mtZyIQOOA0p3H0hUgd+wPVRQqZGAerdK4WfN6sjRpc5e9IrQRVi06B0a3eNwp0hraW
klM/sNvF2IIDnRHyteTp8surRz9i91sP0AKY7BijUxh1bDLV92f8cdpVKe16UpN+dk/mgOtYPmv4
bnhNByMKg9TEQQYAfBWydV1uI4shFIXuzzWrKmfd0HmdeqxISKZwR9SvhT8XCwMrTDP7hJC24i2b
D5Flavf3QMlsZQTQtgizztMwOdTegtuavYPq6ffIwk+99wnsPFV3gribdUMTNbFq4EVfVyHogPDW
68nHG0rBl0ioMTvV785dFdSxkYyIwsS9eI2suFimsF0KI5fDwR2Vr7yZpwQUyvqjHl8A+FshJIei
5c3s/7qx1wuuItztzyz/OpwT9drgjdExfB+7XBeloKTDPSB2aKP8S4Ec6LW6LRaN4kCGy4EzVc0/
3Zwe7YWE4i+iDI0nnfoXyS2T/ZPBNDn3iS1veD/COKSr9cdnq6YiXaNboJ14nYH4/pc4f1Asciqm
JiV/bkrNnjNiaFGJn049cb8xXSkpq8sKdWmkJs1anpjSE17CCIwOPrLuJz+mFzYoaH9aIGIyxXzU
LkKJ/dCRZKJh+hJlJortBRItgJiHQ7p2FJXZCgs2j8FMrhWjA6/ekIXQwpE6CBtpfvzaPOZJsyce
p9LdPlyCX9Jt1vDHBXw2RetwPDh18qLOTrQNymhA+wVFnpubpXbLhN3dR7Z8GEv40wknL8zRKDET
OLLcMRKq1B+f5Q1L4v17vLNqD/kuXk/XzcPMS/tGSPNLgPI8KJI5waoH9C1yQIU9zfCKOX4WtDAQ
QdjB3NpnOD/M8AH8EllRuXJfolAATjyP16hwUK0epbZ0ZD2e/n7Dftb8lfQ5kVGGHw3pdGoU1zKJ
PoBy53EFIBRy1K4mNSEKQTHhMoJVBEofA85yrkxpxxcmmXMPk5QW5k5++7fhbz4NhIMtyzmMng82
CDIItjbFRG+URY8F4c0kOauq3fJ6GjDsR4oPrDgeOt1gTkBSq7XxUm3mMhq7QtVoJB1LnLxVlMRI
Jp/j61B5WbxdmjxhJPjF+1COjBRObokfMzXoARl8PzW/YdWE71lZgScjfDx91Itw0QNA/1vNqhPf
1OXmNVgTR1CJE2EIAetbOvYE0LTP7j8EB/kk6L+Exa/glh+fjQ//kliGQ63iAv0khsOXVREiysCn
z6I8jtRdklupH8mI2aqHzaoeXaU8dQZt59TjS/1Bcfm9qfgIHj4BJwSBYgMVb7BXAFXSwCXQeTpd
eNcoL5LkxTNV3deVi0vLkCf7dJ6P47ffTWF4Pdq3PgZGWt6JqIkxUtbAeE4i/CIgBgYKm2REIjpV
eQyN5o+pyjT85FFu2gaHxXwtFZcH66iEanFb/HEScV+YpQKY/e4l4m/WiEUnvz3t/r2llzfDTseP
6lfmD9llabsNul3V/rzLFuNpIMbD8TxJOkuDQPAgCn/dfe0HqzJahQgJUPhF2BR9a/TsmHe0tNjN
QaBdamhwvfmYgIoleTDa3nj8sVjG5w7FtGfQ9IYMJh6U5nZI//pxyWfyvP6V581sHKib57W8fkpd
De8nFo7kiUVjugaj/yKnAyPiDZfYC+/U1eCi/I5Dxu6YxQwdfBM1dLIuxFe6XyTjZ/3iA2/h8vrL
t1+vEcIMQPJaoen/WJM0KGAnAWzA0tp9L0yy62BA8z32hgt5NTjBuENhJRoE8AZOxa+GID8Y3Ern
4bzAsWi6SocWnMclpyVIOcQX8jdDq/l5rCcrGTb8dB4fu1+aZGSshaIXFACHdqFGyDnkY7PqUKMU
yyTbDrP/y8jIWCHmyTmBb0Iz0q4owaTC8AZDpf0TyTqYv/vBZQjpf8V7wPqyGjdsSG+yRPkMiW1w
Rq2WLjW4qdWHKhUTumarBmogMidoT1NnrHlgg+/s3Eix9qbWMEnMMhGuPS/JUyWXlASe+TtdNzME
exJUfoz+CAFZGK21J9rr0lZYjUxqQz0qcyoAtCvRPNKo0kpy1AvjR9a5jASMMHv6Nm9Tlm37ux7/
sro+F/HXIXlWUgjr3AK9RI0dTe2XNUwMFJITBxszFR0mpHUG1DGgb5hUaL8yqi/JSRkaKWEF7bSD
4NfDaNagTcFRV/2pTAtncEkoo98wDVZIgkKUJ8dYqIpC8z2QKvtxJ+tN99+drrLwofBAeQCRRzr4
FLLwhB0sujv21OYQc67t4Pjszd+qDUbQirbDDfoZb7rPsvOaeFm3vsN4G+F/en0V85SFu3Lb3m4Q
RAqLqNrdXxzEJN1Ueu8xxd/aSN+O1LArNIuyXNeaXTQLLQOSizKvzARnv8rPny8Orcat3Wrs5NkN
0aYoj8aDYMrA6OJG7zjtV2G/m/krB82uguUwvl+CCkBu3aF9BMntD57+YGhx0YQlmgb3TPXUGhcO
6hiDnhI2WzWy0ql362pj/tVSwelPUEZ6OJPaSgmJM27u97Vn+7pNVsojRHLvo1HKfD6X6OsN0Q9r
V3fcmxMlymX3Pgoqupe5K4KDZJuMl33uw6Bm6X4MZ9Sm3+n+QZ/tYxCIoFKgoKOkeneWNaNiYWCo
XQYqgTwqVTD8c19FzEPQEYz4iqKxkAUZohNE4duFvsgOACofCjpd6X+ceBiSTcU8ECFKvXkcKNw0
J3IOdPjcekH+WnwMYi92Y2AiJB9UrqcGb2IxxJ6veVokt18K6Ujw0LKnGP+v4K7EOq/fhI94K47G
r/MmImMycsIEvulPg/1nwyyblhHjNUvsT25M6c/jF8628havDCVX5N34i0MuA20BL3/o3AnoyItT
kzr5fcUBxP9lt6hMUuHXYEb9lvISPSZKqyy1q3qjXUfbDzy2LgCPAzOYsX6lfk9Mw/myy3IMfok3
IxFNZMvVMlWhGBJaYkLH9d/YPREy/Lcdkr8hzMcSxq35hm+Iomy1gJ8Q2d6rVOP4YVmjRmXePk76
+JGhkNdW1ip6/SAeHURZEYwk9w5MYK9dWQmQp37gvUtIn14Ex3JgQVhgN6aqxw0Bm0ATqYz6pwXV
EUY8TDXexfbNmYF0QVaOigGnDjPgiRIe3nZPR2Z3zBDd5DFzK9k3ucmKQfAOqogasALyARYlbUl4
oQgB5IJ9DDICf9327grCOwwQNnhifDTREgcfEyqqXCBXfKc2ATAK563UmmAdKcSoC/UXjbZ66gzI
UsT9EmgHVuwsXqv4o3FB0owMQIZJpNocAI7beHwFisToJMu/y5HgCl7BpXBmXArLHuVsuGts9zVT
7rd9Eu7PWXcn0mKaniCMwc8YQXaD4UdpFioqyzgyecjTvaFVAqygHgE2MbW0UhidSbIjD3zKm9w/
Ahno1hj1gsLowvoeloBrcAKu3CneEmyyuSi0SCxUSOPWCFgVhgJ+8u2OPU4bZR3APjSPe/dp5UIM
zhr/KjbdKpe6nPcy0fc1UNEAUVDhvQXsCS2Tm0nNj1eQo7Jz8+dpKFSYbibNZvO9gydAU6Vz0UTl
UUXyjtCVzusAJL2ixzOUu1GekxdpWF0l6GSg7li5lbAYikBYuoKP2Var4tDMFCA5+YkwnhrtbY2y
8Zj6VrrA8Doq5uTvqMdQtXc0j+cBDOgNJAc+Kx+GWwmdcoJQuFU3Y3rog88fhZ2/ZH5fa6vRLA3T
Tb8FpIZlZXJECyGgvWKkSP1QBRIXSOendivwv5CyPCTmyKGIcBFDms6yKKPTQQcTzRxDm3+tzgLf
4kzNp5PNSwOfKzt2Ef1zanguy3QtZF4h4++BIpCi2qgUQc0i7yLHocMzmI1YWWGbBNlfRUtpcFY0
fYJ7N0Ul+hdM+ePoBPqMGaFti3W9hmBKEY0KULyc4qnR+JUL99Qlf8XVALEwh6nrin6eELsSlOup
TZsJqFTmoyFGS2oM3LEOXs65soj/BKvIQ0Nn+Yq0xZuuJPWZPWn9YA7CBhsRapU/DzyGC6q5cwrI
2GTub6AB7/40SLB86HbEXq+fColH+s5OGfb+eH5ffebP9W3++kEwfVYG0iG+TJFcPjRU2yVdyPYV
O9nR5qP5d3aPhKPBc06lpohNxgzwCeTLwmwZH+JF6Tb2I2jt+0ZZjkzB8adxhvLOhw2IsdJvn1TG
4UxHBFqIzX299udLnz0C9MjPNRwSmCtCT8lJwrFPhCRS5WovzT9+slDtCSm7zu5gU0gPsqXQYH7/
lWtYbPaEBykvO7r9IySVkSADGACG86f9IxKP8Qt+WK8Hq7jeHsmS2RhQYx3iqVFfCAQFipJK9pqS
y2DXrEY/vCbyZRTX58Q47BtsN2w9FBg60dHFuWWykS/wv/z47/vLvYffBJsvyB30dWnDY/8JqAkU
fDJTETd+oDbCBrDpTx0CisgaoDf0DYYHukS+TJts5shO5teL71NvqKSXwEnfONWhrgSdzsMS4mXQ
JUb3QTu1p2w2jNI/SIr1L7lNgLbELN6iVuBOZhXSbtXP81wdnqSpv07FiR2yP0/evYmfClNBKczM
wsdWidCZs/JFd5XmWkhkRfEMVh9F++Ffd4eyKET/0ETEXqRk2JXOm0FHf7iDF6d/Mbz97EaH6lCW
+vtXo0rwMlUmDF1YqloFGyHFNUMV2Dj06+BU3FGfhpAHSAVdSeNIqxXMzJkqEesMuAAwNhS8TSR3
AA0xAWxaS0Aax0hNvKz3rqP5ISj37LlIEaPt2/80swJVPhC0wt8rdsiIkRRJZsWCWUhj6LXEKgYF
tl9KFsyzMfkq7BjAZsQrotmOcOnTI9QEciKUzIEA2DR5OCucDFgkEY0ALi48glBcNnJgKpSXQCxR
1bw79dvKjyirtBZ/fyPxTaBKKMWgjG1id3XzRRwbYaQbrWgluv+N5spyTAwDGZ44mUURO5k+fDNV
aGYQIhIUsz4NqWpelGWJfDcBofeJCpcetrySxOsfS90lCILRJSR7olIpXAYYNyiC8Wfudc7EH24G
JwoAyd0qRp768WB3Zh+L+LbxRjvk1Z/oXEDohBz9WbxGXoJdiISdm/Eee4PE61hsaIu2dg6meewU
vfNm2UmMdv6erF5T745lkxpAHS5hn0reXTtnnEzL3Ohvx+Lz85ogtD3eW1P6CpMJdoQesfB94LyT
3xe1x/qLvl/996JYO85kQh3wnpqdVkEpW9969tE2g4q+3fOk4BXMFJ3FaFE2UXXszgponYFTWPeN
dEZIP/jS7bRu2xefMzWm1PI8amWTr1lTMba7pYqEHAbvbjH7nKS9anY+bfg7MksZs1C/0e3USwbr
mIyocl6oT1DUdjVPQX3SRngU8P/bU9EfSTx1PV7K1mtOTxYJ8sFMWSHbpqPyHNVWYikwfrhnkQLZ
F919S6ShGpk2sukeKoVYELW9DyIFCZfs/ZMkmM35iJG8W1disnKeMXiNhB4fogAgakixVuhtvnuf
9xHsOExGhNP/7sucjX06H8zRpraog+oVsLdKpViHXR/IBQFvytgA07UoYFMKrsU2+yKjeLlK4bMJ
eze7nPglevKkYUhrPdnH6qAamxJa5GOn7QElWOha4slDovn+eWvWFwukSgiOsl4g1oIGTZP67XhH
lTJuvVsSavdZjykN6q2SSenbVkqHFmwKGKAzxhMfyP2XV1rr1gT8gtS6rB203BVU4EH0wbAB840I
DGsSCzWoAF5BiK+wScg11ot+2TJVbvZzEkEyfgzMfoxXkxLgzzE5T7AL4zgSApZhqh1vpEMaxfHv
6OfRX0flj/qYaYNtLO8/2rHIN3cae/1Seiwe8VL7zNvhvh/u2QyShIzhu8zhakuTVlc7o5paEoy0
OBw/5hobB4pYqEl2EUrk8WPWKHQx4VQAc1Os29tUWWVQ3Zk4bBWF6vEiOugoLvAG+i4IuN3QOILM
nBhkyOmvUpnZ0E1uWNstSbJylBEQRjkWD6rpSLrV8/a9+jw3jeiOshXVJEcFCfVMHi5i+aiNhUr3
Z3PXkASJj6NI3o/R07s2W8SMUbNR7JK1x0gknfVydl9+yPoz3D9GV/Wa++U884kXfOEKkkeNgwK6
n1LcIJdFEi13Slh5pfudYT9gfdzEe4Ws65L3CL5OBugOgrY+tNNghGYhthDRyAtlix6hRSPxP57O
a0tVbAvDT8QYShJulSxgjjcOIygqSDI8fX+r9jind7VdXbWrVMJac/7zDy5csAjzCS+x9Y0JH411
iuQbuFuoTYfXRbJ4O7WdhdIWbMHajRnumkCaBi5VRxwpDabpphj06mgyDHg+3ETCOV5NVnSzdb5+
78L3FhtOjt0du7+NRh5S7dDdyki3QAKXXWSOzax4wbv6CV3emlKLHtN0uribJsFzpKxeL2gufc6X
XJ+M61p9rmRyOMq4w2J8xReyrieg3wxjpHatiHS7pyN3vZazrNtSTd6P+1bcHJ96GIiov2ha5hDc
i77zjrMhPVoVv6bENWGb/oizqfCHh7k/Z2IaZtPHUjrS9RQoPdAZjKFFX+OnjzXDmGqiHGtrzjdU
CXrfYvYFjV1U0TUw/EcmgKnbjEgqr4dSBoXXj9Gp2J1uUPo+Hr8Q2niFCdjD7k3NacUo5OdQCF73
BiQ0NNpIEhBFLN9MPH7rNLyHpJV+1uQNCYeh9lRsuG5p4EX7h/EhdQuxkXgEsXhSPcddN2XPTIW2
+fBYaNMHLpeYqG3yM2zAdAZSyRnDFMZ7bjqguich2qiQaf+JvthFsUKLk2E+lWknLxlvGWQVDBep
BixaDhFM+R87P+z/6IuzYgJH4EN0wdnox88+VLAz2xrSH5A7dl/rLLR0ECxtZmAcCWBz4f0qyJ8o
/c7HI8uhQ0fFsUlcfhjOLg6VsA5wtb75HzZ3EHeSHKk5eWGaI2xFrzb5HBSJQoeHrzafdYls2+wX
e1voqcYu+j5UvtDQoAPPq8H801+h/V6Fob0J4ZO6rmnjgGOz/YhSVNDEhlmQBQqPisf8LEB4lqEc
Uqg2hIhYiLNxDf4j02EA3j+wEPKu8WwdiH9FkSyOQOrMYakRKaNhyi1IsoIlyaEDO+9hRIy7GF0N
aSOIT3P+sF7C1RQ+349IsDeRVU2EgBfqGVK4jy3YqkCMDkiskMrx/y1f/dj4DffZSNGpMhVdK5c3
sAgLzKVZ97bmAp+e4Qfs87l6ripieZiO/Q1WO7Co3qCcfdEdAFMK+0cxCWUjY/MiqoL8jC4z4b/t
48FWIARVgFgvl72EopalHuIORBCWfTUfYNM55DMWAQkuH3xICLH54AYiCSOSr/M5EW9Ef9GI4WNB
DYePIaAe3tEkrsDk74pJy1MR017+Qj2rR9iKTzoRtKCYdbgdqwt1scssdXE7AoaWmy9eoTCFfOw0
QXJ3iQP/gz9N/MZUHP9dZi5a2I7akRZKO8DX35wMi49OFln//fD4EdwxoQ39+2i1sCmpyFB6fa10
zRyVP905uBVwLp00sOFOfNJtAasYTwY8Ig27yn698zvkIODHZg5wSOCRz5NbVO58I3cliJ4oD7i4
aSf/HlUDHxq7o054pC3JchsmyQ9xz8Pj7/zw0kiHPOLOSUujAhNh+EVWAmmRD4fHJnGQnpEPxLdo
Zf59sAooD0f7Ef4BZidpNnhVRxeLEePiLkwSGmjD4pGPG6xYZjWv0V2/tPew99pAMuVDxA/h2gDt
it/BqFk8s3gE0GL/YonkEdpMzfwaSA1Pa1KhykGGoUnifFjQKgeWB+YbMF81UCQ2N/y4rsyZhVUa
P6IApn+HsERgSApQugk1A5hCfMh3z5BdKUXHBVjGf/lAnIbN0Q984H8fd8Aaq1tGxgN4nu541rKG
aDYklv9/PCskkzgKllAraAsB4sCHWJV5hG0J0PPvA8SLT5iN0zfu7gG4mPicNyphpFRKI8FmwdoL
8BzjHigU4Mp/xnns2Hwi8Majefz3L1sGH+xT/H6e6M/Pc1rOmTTFJB5Q6mE8um9o9IR67pq7z9YF
Q/shJyPGitVEiGbYHP+kM5D/xTqa0saI1fS9FF5uX3R+QmCg0UP1+CzzxN/49+dhd6+G36gfP8Xx
6EvZKaboLZ0YkSEI7SvcNZSRQnYtQewDXBRQn+8/Z30qDym04IRgLsvxlvsAZcAZS9I2pxi8huX6
NqL9qGLiUhURzYBXyU61ugZoA003dajQdwgkSoJijrz4Q1UB6z7uOB0HSMYJ0M0EQT3Yozc+nnWc
slkjfMHl/UNGcCJH8c2jsJwHu1BWygoCElXSGNnTlhGEErH0H9u+y07B7oWsefKKskAbQmZkSVY8
ifwwGuoRLoDQ0kXvJ1QwuisHBCzTA7KxXAPWc35eqLoF41v8qXEGrkekvLF/QQOEOo6bMmNtmeMr
IBWmkeC3zJSEfu9+qv0Gf3mid9adI9Jvd3UWcmlBLxaaYrAqHjN6y8zGcDioGH/8CLtjSj7Y4oqK
4JS76e98CVGoRDHB1eIdhKnfQfyDG9WfwlcBD+lN8It+DsqOYM5h/wyEcx/599FzVIzKkTksRzAD
AsFXxkNR+Q2ZMxCAxPrKDUk5VHRwkiRXg61fAS7Twnr0En3za4KpJYs16JV8xpf4k2K80ueTG3S5
2/p2vK05uQ9bXlCx6HD4sXUBTLrb3VR8/t7Sdm/Vc3qUz9Khc1bwTO6c8wXem4vuihQozhwUvYZS
x/xheP7Y5lttRXOxLaBK5pN3lEOi1PCivo9yDPMVR8nXqjarNY/YCRZ/aG2Mln4IL/PoWQ9oNihH
5O4IvikM5TeMHrQDpQ2LBr5r1hMth5aMfzUBhNb1GcAzofThqKYTVhlGb8KzCd/Cq1VBQkgnbYMV
j5X+ViDHREl+KvepAdqYfxgCCYsPm/P9bQ8/ELCb6edw+9CDyS7wfrdxe8og3fAiv/CjfwFdDdUn
ek6chVwCuabQGsFYDCKLlwBeuFFGnUCEkipD6EPs49TaqmjPXrvwlayy6+zXPRpgtrgV7yH9vraa
ZxjjbzLa8fibVFzj+Sz5LSCdZ+Y60TamttypGz5URpJ6ui7b9U0eb8sx3QyXHmKVZg/f8Hbbl9JC
uS86j9XnN2MJT3F5vFp1LdS5uBsjp0rxmmFFlKS9CYTWhTNHQ9KjCYN0+Rg0HzFYMHYxw4dSxWAK
6s+UwUimO5gQ5a8zyzk2e9jCwu1iFgDMztf1S/4bpdJITiNIdQwKdiQoTWGSMzzIX5jc2XiPZeJJ
qGGjAs81ITiqAXmEVQbC+SBYiKplWIY9eF+I1nqon/BtGB2Evn0+WuPo403e/eFJYE14z2P9IdTu
NCR9rCiF9jkSf3e+iflnjy1G7GKy8CdGQavG35x++lPhYHJFnCD+6x7xbUBSvwrHrpAl+IyZ6M8E
MtwtAvLOSHJTZUdOvVu1krNh24tY8HKy7T6RXMYZrPOKrnDwLN22cmkV3+3W+AX4gEPHqF8e+/iP
2Rk1BQScsvavSlSmLhkpvSl77ZsGX4p3sAWwYbxI607mY65HNwIfB0PgnNsSvnBaMzRx2ck5tbRP
PyiLDx80ma34C72azsaFKMAuCKVJq3yyVLmoErSFGIEyEOG3Ve4HXlnlfmHPoMHGbhOyIi+D7QdP
09bVvkNeGzwfiDw0Rd9r9M3dbzHk65nHnigmUx+rgz9fysT/0Yt7n2GH0paoVoB0ShkHL2+qGaMz
MjXh8IyokNrxwvhQZtcUlcTVol++bbiGxMgO+RSpm7epjo273PST777Hrk6eVAXhyE2fhbjSrl2/
2B14VW9p9qK54hJUYJHgdQyvBC1M9oolHGM72yclC0GEaM9/NjVABYHoC5HPKOKqOfykERc7O3VH
2ai/0Y0dWAnenS3Ps+MK7vg/VAAQkADgvrNrE+IetnstORMqlQnfYuLKGAkzZvPI5Imr+Ehxh2e5
JkUdmsbeWoEmzTSKV5//CSG003WPWoThEFZ51A8FjG8opI80qpko/Q3GAM14P8z3GdPdGANxalmy
lKD4rqC+5tw+d0bViJ8g5/q8oE7Hf5Zzyo4cCk26h6+iQWnFYZHSBo8zBjftdwariTdvZIEK3JtM
1QtTw+qSzhlx0TOzIOEomTHXksbqhRkWsy1UCNhbfpTlDnVTEXdknMp4Q+q3/yktAqHePLu2Vtbo
nefQB2Ek7IXx34WX/9j3sHg+fpGXd49Z/NhDKy1loepDsQGrXaxG5PhQynwE70ryakvGGPxxpjdC
kRMR+UBnRRjm5G+MMKFhAAYCNtKuWHI6N2mYYlbbEIJN9eoCqWFDl2oLbOeKcvR8LMRN1el6aocs
Sqie6t3LFFcxvV6LuaVHcMUL/XxyqJ8Gw0LhpEm9BuuoCZDKwPLVK6dtWRURSXgY7pdJfEeylb/G
kKCAC+pODLVZ0I9aNWQV7MjuG9JOb8h0T0tge0oB9KRyt1B+q2xamz40IbFYYvWKzOu9N3az53XP
8cwMbDLkAA7wqzryN5Q6wDFNJtnNu2UL6mlGxYztCddCokcNS2YMu22r2Zyom7BPs5+aDbURQc/n
u/pcpxotfassM4aweNKGiLOpxqhKucugMKE5+QactVZcXqkPmoFht7SmUUBWgATN4pmhhzPaFQwO
BCq+/G9gxv1/lsYmDWNUea9VNdvZeixRLwrZLSweCR3TRjpJp++UkOoR3A+gbr93kqd63Bs3Qy1z
eqP0dN+8piapEPm0md5OFKDtGkm4a8w7s+bYOSlxMXsvQD0jUTbgq0xiy8ffYSvBjFSyoQl87XST
bggfA8m4EnGS2QmlD2Um6yMiw83nQOs4gqaQfBEgUH++zzSf4E7Q4OBq0oA1U60dgCJpACeUsut8
Chbz3NATZnRRIrMPsgLedDi7lpAoLdotVinEWxAX6pBbjNWR7Q5DCqr4B2RZbMS5OSHHQuHBSGJ3
oR2iLCjmxpY3mE3LMhIzb8AXpPfMtFmfGgM7eR2T8nx4Xz8sSJbe10Vl0R1cZ0ylBpw8vHGNAMV0
0I5E2CN9n2IdmZw6jwCLOTzu4a0I2Y6bhpSpqLh/CDvaESqvmJNGRmyPoAyCqVgyh/qldpIlB9pm
2SWUKl1fFzXD57/Dd95N8u0DAsLwTXqVwJjhGljK9O3C60V5+nXY563eytxiZ+13FjKvgr7V6+un
J1GhsXrqbK4Lph5q0ZfHYHjVRTL7b+wmICowK1NfhG6OxLVEucXQCTIk6oXkQMOJu/XthNmHFAjK
JyNzecweIXgUP1vGdJEV3zzA9ocnghgBioCBhXRDPpugOPnFbwZngWsftiB3JQs4ShSG8PRq2vr7
RyjoXHhGygy+youBsQHJ4JtGbQWpWpwKViGo9xC7uk7WhDikJteIMoVYYCwbBA9ff7qszjCkeSZe
gIwz4msAy4Ajyn7yHWrCqxEpxKty3jg6QAREdgdDj+zKn93ZzYSKjSeHnSCsiHeEFdkwSDNYTFxe
MElkFyIr9DDs9R97ZHDcq7xixsfwAyS0pISB4UcBGYDhqGCKUY9B9iM4oOfhocjnkAjIwPvqvBJe
ET/+WmZ7pF90ivWU9wavVP9CvFPW7wsdKPkTPe9aORmRWvmokeyHBH1mL34jz5baNHe/Y04na5Kg
YOVLmdE4npIcPslGVnY3fLnf6Xemkq9PCU70e6OHpYzN49vT3dYp3Qq17stLYtJSaG2gvli5PixC
7KmfIALgTomj+YL0rgdQzewvSJ5yLMK3l3r3xZfmB4shHDDuERqFqDPR41vQhPkKZGoIjO7mNKoo
DFwNOsIu6nL1vwH6dBe6pvUbq/HroARGrPhmcMPfCUa5Vw0Z/Hq5A3EiIm6c+N+r87SrYYaEyz4A
1ji6/Rp+xsm+cI0peWgz4pzdx1K30XEO2kjz85WAErszkhqHmJNbaYC9ZAwdgwhExbv50qggiu8Z
ru+EBbFzTVhpoz5KX+K2gMvArOaJ3l+Cv0IPx/IEvuj6Oe8dE8ziZLe7zvfZXsfL+jnnElG4y9ki
0QUCodpM08jaxqWDvtJh/WM54WewvrQpg7pefWjWJSu7W/8GJUzOLxmB9g7kG89MikKvF9SXJEzj
hp193hnJlhZoVNNLZmE2iWj9Nze99wixEEGvTj0K9Ft8B+R1hS2Wmke4avcTuQwufTwC6Qde7x9P
HROmxJxpqNZWV8R1Pda/CbMDpuRoTG4267gA5DBUBexyywOScVos37CSuXpIsP+ePU5FnOJIfG5X
1Vmf/EbaWv4gWr9WIz1MQiWGKdiiGFmlqy48iY00LUmLOoAzdyJEEvBZ2V6BAbH8AMIeEnnDlk7J
+MH55jVGHJVhZE3KuOY8ZatzQeeCZbRXZ5a2EUHeJk11/8pgl5ywYwpdYKt7Pb+xSycf5qvfAg5b
Snbe4AX/hfX48xx0VFdV/BbnCjFyHTyjnWkZEfzYx7BnJY4xhJqxxRa3njwun8gAF8CrxOK5PR3f
nCekjyJYk5GAJ9lCGaURM0XP9AvGu1xraqRvb8AnfCHcAcAkTjpnTfeFwrx1KHXsHiECIqBR/D+/
fEzZctRmPOcYUNQFnFwm+6dPfXlzcZgN1EkdQugEeIYMiD0v4A7JNlirlPPr2SQyiU4icwHmJn92
V2Azjv4eYAWNi4I5ZSbdnSaL+wGeU/Bdv9hSR/Wyy0Qa4l60m9+nzFRtErv856q0K+eFG0ASybVF
XouDD1dpq2N1pFs9+zlUrWIpRTDV5sSDOKlXx/mc0U82of2vA02HgwAcbOAowBcYc5Aa2HrFqqAX
VuInJCJjA3o3YHacgg8Dpse7EwDP2ylWnTGh2avOUYt7U6H6bpzKEU+ZLW4rXhfErmEJjYfn618X
EFj1sRLzBsCU7kPmUJbqf6aEtwHgs8TjzEAVwZiFSpLm0pEGzHphDd8YD1lg28gU863MsF/ATNV5
3pwZRZI8eMC72qAeZXA1bCFl7WvBcnpD2jzTxdMzM9onncKFZz6WIXF1yXdh5oLukj64muLRM8EP
P3nbSHmZiGVWhgKRuVY7IFv5rvs5h3rHLGxE2UMpUgFfYCsFLk3RiagRikopAF84ifdu/AszmrnO
CGNkRoUNIPXSXGN/9AVDFrgkYb/w4ZEnwKN7Wmy3bIBYtbYCqoSYSsH+W8NUrll7g3qbBpIjoQqZ
JVSJwdUhO2DGCoR6w/qtS8yEIvyrYlyN6KlpVRlSPT3oy3PARJcV9qCEOAt4irdbfpiGyYwKkwWp
kzasRlGQPJzrvlgrTwA0CN2uEv5CqgRwyr28TOfJlIu5N6LUDrtdaqObWwW7BTEjE1puhxQ8Bh27
8eNc4z6b5QN1zAy3x9RkiPjoudJipcfFLW2/tWVCkIzvByjg14F0qWbG8OvrTo4BB8q3k+rDo6Bg
hOTyWSEN5mQUo96B4BEGF/A9QG0g5HxmcEqg1ApRBxgYyY1w4zuY76MB/Ydyo5GqeNn6VtYtRteo
Tt5uGgPlCOONoYi76zKsS+Jd9FmTnXOBEsiOf0UnGj7Xb0ylB0UERf/tGYMqKB2JYIaTFKaLwgXB
t8zxXWZjLV0WIij+2oEn/TgaNhPUvQTDYD3iM6S1AWQfRJQZfjs07V3Ys9shmOk4P+82L+sa1Svo
Ko+FPK5HP4+K+DbSN0xyPgdGOHerG7Ynol/9DOR+ocWlp/sEQEYvwu+ELyom6BbUlIkSNccet1g3
1kP8PqBBYPNHDgV3HyOK8fvYs8shawZ3TxJdXSN8s/+fqzNg3xm7Pa5y7qDeSoCTHchr9CdOOarH
mXefU0jsb5PaqUiUgRpg68Sp43juHHRszyh2wV1F/gqwLm4eYm7GENSHpjTsTfFl8z4sAxLJbVQd
+Hcg3YH0IxBbePGWwXthWBYwuvxATMQvvbY6Ut/Xxxlpbc8xHdkf3zjdoF7m6CL3Fazj54nJgsNM
hKKLao0b6MIMhXlGz6nHjDw5fydp7SBgonPGkuuSzm/YbPpwHm7cBt+gjHKLvDWmZ3a2lTwogkD1
Ytr6mYOHnXCefI9bpppY8QfmVjon0Q/LwDcjctnuee2sPXVDZgCImS7NnmG+EMczMIFzi7cI4x4R
i00dyoq452am+mMHBGmDUQxLHvSE2DLMr1FZAl/+HRdueNJrKOzvm9v4tb/CHGZTZcq05+J5eWoM
lWlNah/heQlHWThegDzyW/UlPq7sV44M5QDQdkoTdLnRM3JkTj1KfMJyaTFLAqsw3EsBKGSXRpjy
U72IhofkaP6PHAqLnxCZDki2IG8aIpsFpiyQBxU36l6+CC+YtCkKWCrPv7EJ5TgoBD9KRQ4vmV9L
WgblKe4HqAhehOFAlgWqpTDiXTOdL0THgZDBXNOLQSmkkKfvxYFDhagDIVy4q8mA3q3DKGukuriG
fWm0hBNdq8D+ajlspbX+hK8pw/X+a/qKVE6aYb0wjVG59vIB4wlXm0IWXZBTy6by5IpjQ7Dv1jhF
eYtdmZisMahgCYBfUmB6PoRMiGAO1TZM8VYa3WqPywZhdQtCZ/FyucS43kpcTEiOMF3maTShrMy0
4pyBRhckOK415lg0Orjh0yM4xW1Kyw4gRBgJXy1gJnHRQ9Fm8Agat9Qv2NXT8oiBXEr6t0vnxYVB
dcQahPi4udCMsPQ3LPcGgOkh937od7Tx4yJPlGNvDWO5ELfBz9eX1yHz29tIiq9b1tgh/PN0/hzB
d8SUJwsBnT1zq2yLVS9uc6YQUIYqJCe9YbpupkAWnQgl/Q5KGRp6YgssJioQ5QfcUnThxckIWFFB
HkAHwdMV06VhBJSCjkb0DmYSPfSUwtSG8y9QCjxBxEHBNhANLL1RgaqP9HRGjoJaLkRjvHPRZ/K3
YJGzOhl4hvTh1iN+EvFdMJ9ZmX/iCPOIOeIf2R0ZObx5jo9GEkiKEyRphgMGezdGkn/NY0LjfhV3
GUCKmDo2A46+wMpgZvD6ENFMkymiQ3HEmaCRPsToEbAArgGHXtwaAIjmj6RbcmMEkZ3vCFTsIe4G
cswaAAEaS5x7aFpLcTfkrxN/AZY8fSh3LAAQwsY6td4BGRR/Nw6PNKVIBej+sBfiyj8yongt4ddz
BxHv1hF4D0RzSmFuSX4DLxWrvy7vUcHkRQQKFbihMHPF6oW+hZ4R2Mg8kmZEeD1z4QuNCElw/Fah
Eabx4dfTYxwMp4jukTHND10f/4NIXyg+XMOC6Da4AZyMQjxq89fBiPNhGpnjW+6okRp9p+Z8tyXn
7qBO0WsNUdSaCaWFOeJ8cFpFBKQ0elz0hdg25QgwqcL2jEGKlex7EIHgSwDpbHYhySJHef7CjWMm
H9P9Z0LZZsw/AWEnUZdC3/+OyxsBEiSIwlSARfs7MNDiqkQZo7BQkhqqn+tRN3wvsfLnjjxxmaQb
9XKNb0xoZl/ayFG9rnjTZHUpq3yR7D9j5cQ3JWb+Au4xJs+wHpMOOqXyMMLf4eH1ojqQ60F6McJ6
BVXiBaUC/w/yCM8UEb9yg2no8r3kYmXZvJ+4V4EbNZuLASyBOzndcIlxATXdCNCPE4XYQYJSRXIV
XBEYHSgYwe0wl532xvmQu1id7ibqkpSjCEdMIMd8+zt0V8JyZ9ZZ1CdQFy4MpjEEKnG9cFVyYfMV
rpF/qwHQ7++2gJiJNQvPBzDIea6/zpU0LxznCbpdAnCQCMj3ZRyaTZGPB1oA5+iLbQST5LnMlCrW
No/Vb1MemWtd1GLQHWljOp2SJACatX1vbHpNwMvYbYu5RgTa/UQJSrnHpdVdPyMpVLdylMS383uy
S0iRfwc4DJiQp15T+HDmWvPgro206fNwP4icbgMycxa0Q3X0WuuzRwhVafFaP70rEuo+Ycy0ksPv
SB49tf4VbD7UuZBo0p9WQw58j6VG0FkkXEUM4G4SriRKCqgsW9QAlWHDWeFiISwdSjRrH5tW/1pA
2Ozr4jTuMEhjq0Mrz9dVEHVGUjgxcFVRM1C2wpBpXZk9EMDnhzRXMBWuppCxGBPGchNSwEKdBMSn
n3KbgmfoeHKXTuomK5hacIQ6sTytwdZhdsXPgxGS8E1jk4foXKI7TZbs8N9DukIdWUDSZ6AB9RRK
cYcIlykRyZlmof2rJcEchyBTSBaUNziW9C10KeBwaR+AFPohbDASnpEbBOqyON3Enw00mBNvodzA
GuHlo+J+s4eO2UIZubMgL/FIcvSlzG3DG1Rg5aNNPAGxpgqbLFe2YH5UVjF+TSimyA6FIQ8LBB7T
kZaD1Yr9nsutmPMNwatH4cGGJ5gRWDFBnv/Le0OLo6xZfLjAwatZXmmfkr0IhCQznTWJ5ZyxskLS
TheNxBu5xAEiEUNsOJhoMrj89bO6EPpKiqI9S/9jSv8BGbOZtmOm4qhLh6QJen9eXBgo82Z2QRdn
lQ07BRgLYLDGPQmeexfyrjakiICEU5xQsLHJssqTe7oHsWPJb+KHV00eE3ZK4m/pPEgzuVqcf34J
JAl1yZYBWIypFmMCagI2MPY4rgmGQq50fGIMxTJXOi0+O0EKfHMnH+JO59a/2xdz9kZIFEpOyRcp
63xhOwpIUww6ceveI7iQTEo9ktvWDA0HMsiEgWCENmGtD+9CDAR6AMIwaS4szrQV4FZHjsvdEcyP
LtnfsNbc2oM5HWJfNyA6KORzW4sfpKdDfw8A6QHbmi8yk5d995Eb4c4BE2X/z4aSeUpE+0Phyy4/
kREdPaGeADmDQDA9hvPAWsd3WdMIf00ggnyDj9NZtkMh2/d21pE4afeQD47gTdyjO6+F2iJocaIJ
Aaa1kzOM1D6mVPcVl0dQHHaePkgC2ed1esokCVS/oQn5hmXcW/S2IlX8ZaHODY49dyNalPzIeYdA
0iUHCCYI9PGBekdGlE/aQTMBubBY08/Hgxw8bGzfe6imCWxV6DTYrF0Ying18rlfRR+Q3n4SHlKH
BXKx87ruF/tyXGboLUUGxad/hUn+5bsACGFladNfSGMGEHP10EFCbgHxHaLcEgzAkYllBplNy8L7
rbQgsWnSHcn9wNvt2Zr7Ct9Wa6MgAIkd17YZfPafCHVUHwGxur57kPnIi78PpX2vHHw3CALQDGCZ
wqKGEDzBAI+4MUwOtsoK3gyyhTfxewa+RQOT64dM716E6xNeAdLLLjsWZnY4+mketLmW3r5FxG83
H/vL9d6I7bJQ+lccGrFcperEWbmChYVMikE8UvtdX5X+SlBxwzYiz7GYM1HTl7ArMK5bUtrQrnB3
c9UXYxNCoxibl6jSAx35xbadSQcW1mbydpXCUs+vCRmcxQx6IJQKlld2bIQlcKpZghluo0eFBkhO
II6Mgqgm+Ens69ieV4IaRKULCWF3YZKDTJRpA28srIBVSa0MwJ2H+RKeXfA5gk7YVzC0G6SfxpY8
3MZx/8uYvTz93griFNd1N4RHT7OIRZpHl9KxXlOOBuu9uvwHatA4JrVQkDLHoITAoQn+HGsFX28g
q12oIs0jccsmATfgQBuYFrC1a0fykpXi93wReFtYQRF9gx4Nfmrf3XdQhL+NNuKFU6x+RXw6aIkZ
VwPjnNnVlFwtcDO4mQpYFyZGg8K+47F4u8CAndQAXYT4DRgvulQ9KF1QhNgAWWcmYS0aM04yvebt
iEMF2xeB7ABKwwfGd4ZwU2KByjoDjTkj5TPVJUROuuk9/trYlgNB3/zuPrfISBzKk8yRnOdAIi0F
s3HQ8R0KlQlVyh0kQ598WCVe9mnnMt1oBtARGf/XYQXStnktqR1gTcdmv/XrOdJ/rzvsMuMpnM8Q
08dDEiXDZoFlD5KIdkgJP2igm+tkMfZvs03l8PJcuvkaxzJHRoDzIqvagQHkIvKGc8YshkG/2ZcW
6hhm+7ge4su2MKzMRx9VroA+0LchyN/2VvWpOxc8aKxlJyUD1hFbHdF2HkeF86zR/3cEDUfsiCf2
94QASpoAWApIjlmJ99ikr5nRvZYI8q9xEl/3BIz0v1hMq7E0pKImvG7TdYiyOZQwgp5+g49f9LIR
eg9vPsA+Dkjr6zTbkwxHUJnmQAH3ewA6OisbtudYorIy2AKtpRBRQpnCVpo+kKSUfVTyfSxC/IKA
3FfUG7zcnVN7BM3HjcUMG94cAgUYw8m2Zz/QfVEIQUnHjdL5BI8wD3ezclVZ972G5hDV3qCa/zxA
UHefDPY3JF6h5L5ncTau913wu4G+LpfPpYnVxeB2eSfWfdhsPuxKGDB0YaPjfoFpX57ZPpZxQiT1
uToiOvR1zs+UI3gmKDurAJp6UosZxM71q8yS4DfCb4J5+7IpT5ABUHCxBmE+6P0KD/cCVBE7KMUe
Jja5wnj4dhcjW8GtYcNZaqg5cNnDRYLlisZKsB+pSeAvcVOKnRsSLpzVyiqvVoYLHLcpM1Puk3IA
fsoK0bni/i+jl8BuroK6S3uOjFMEBICfSlKg/AQUBOLKl+8nyhsLqhc+5uyH+K39ecXARsnBYr9D
1sRnNQGQ4cblg4DOArvFAdNO+lYA2NT0EWjD6ail6MUwiindBniAKut+D5kQUhIzI2albB4Wk8MW
2IQ1BdQwOqkBTy0vmz1NKz1btn+GODJ2Jl/syOjTeM43yZYWAgJKvQq6s6itcBVlKSYlzvzzQ9wR
rkv/wKr2ENGQvyemCa1wNqNHTnTHuCgOPnFADCW7Tk77h1TZEENP+AOMN0EuDMazTciiLzUuP8dy
Aa7D+lDF9T3EaAcPHmhknWT91wM7O9p/E5KdBcv3h1SaBpoOfFqO1b1gkrIXMNakTeWeRDMBsMHb
aITI+qEEkMy+yQQHOEjCENCoH3VpzLid9R3MiEqSNrqmGgEB4z0yCuXH+SrRmNycVFxM3qnNWME4
bizLPN8H+4gO+N9uF2tcO5Uyz00NHGCa1yyHKla69QBORQK/B5Itaw94K1QBdUnBKT3w9Zb2hMAm
r7Ge19aumeK/wnpISmWqTW/KoL6LcS1Py4F/4A2OqQsg/9bE/oKt2Vfvx13qQdW4ghLCLcLZKH2N
3swIGk1MmHlfuRzxnABprc6bvAF400GiqN8VpyxWmCtQPBPrR89ffIf0iw/AAdg+gk8EI+jJst1j
1sA1WySHUoEVKSPhotQvI4APqfI48yTA3hQI9aSa3FckwlLWcqxFjqH8Jka4cbVXZKD8bliaHvgF
wsRn5Oz2Xr5JDQTLcHBH/zR6ijfny6vrCPm2jleE854wLGPl33xMD9MKzO/QuS7ERML9hRhM7FCv
FydqcBpMJuQUrRSQJhC5SOqe/HaW1rULL2OQpPWrkohDhnHW25ImsFv68kw+3UmpAc5HVPAZMIRB
cPq626Xu95pZdy4BMnM757kr+ml8CqBv4YBMcn30vXkKqi08jWFdU0m3x4ocSMowH2680j1GZLgg
ENYqN2IHBeInVBLmEwwEiFulD3SCk5+8Lxw0CR1miVcH31c7OxfoRw4ZViieiZLSdFQjrCIEDCU+
qLBG6InoGGg+EB+aPoQA7CqMjod3L5MZHIPAeACZyKCkNxFGScx+fnYp7eGVfeGrNr+RirFNaS4M
kgTwUoMI8BbZi/AlQZ1EOvCStr1Qz8CoAGiFYn+BdDEGfdkS2c4fywR2mnMRIsLDP+9nZXhqwJs6
d0iuwVaw2zeqbQctDyJHwh7gf6FciJstir4f2Sv6VyBG5DZgt8TdB2rFIsYi+GYYtKT4+UalNKgR
z0xbj1qDKZ+gO3A6canD5Qt5dWnTSWHSAKsGkjXWU5J1pWlZwNkqZhixEXwMbazBuIxqjnj0Pqk0
IOqy9fAIB0c5AWHKZSkA5iPFk2PFEinvaaN59vqEiC5nIIChzNHYazW2zBitKsKGiyWKN4RrB4sT
6y03i8Az1iN50p1hZzPDF/Tlvfbv+LvN3naKs+JCfiNgcWRoPBQLKlK5CgvC6Hng1n2ukF/7BvUz
EjngfLB2V17J3hP4K8XMzYGYMMlZaa9uWg2SRcn8uBndzDlOqRDMHvdY/cx/vW1XhgM3wAGWHovx
JwprevDmTS+PMLXzHDwWykH9DL5pQKdjOhkywQo1iH1N/eoeP4L27Xw6eFOMrrQMyRYfrxZdNdI1
Ll64qvfuDP9A5EIP766FkCp1GKDw2M0DFOlqaw6buOH8EbmBbT9MhucAVd23EvCLXT31fo6BD9H0
2RQq6o176W4c2SnEqKvx3m1IQVuM85RcF8zVvDuIFowaGDIH/tXv+KVDUPmtKL6fO7eDkwDvHGvO
TJ13lpSf5KcLPt3usxCAONpJmJw08nIA6qYXF5boFt76tWEfZEfH01xtDizpPdap191jZJAaXLoW
Dm4P9iiWMhZJ9lAAw/SUqJNMpLykoF/P7xDGJ6+7qy5ZznHaYol/fldlFsIsxjiJe7kw/FI7YjMl
T9Stiev/w6kntsKUi8HtimEchJDRT+o/1wCe7LMyPsgxrUezxcZXBurxCJPcqgRXWtqsN/7xuv92
yiWIB7d9d9U5E3mLmaGAia+UmFp4O4G1Ue7S4z/pOhfPcw3VqJ+eP3ThktOr3TvSi36y/MNHQAJx
EOBGx2wDHh87M07igDU4SN6GtI8Q8LNx+1kC4oD1M+PSHap4tpkDEQ40Q82em0JbsVR+N8nksAsQ
LZKX2on5lWhaoJmsdhvW0tdOGFpC0cA08x19AYBZ35BuMROlfoZdTF1kFlY9g8KKz2UnD1lF3hgk
pwHOTloS4ie8e0evj19TMVfL2pk8+p6xKMj4JAdGWr0jKJtdzU1HYLCvBUK1RUoLjmht1jIu1pzu
+gC03lk2S3qM95RpOkovEyvlxH8EqbgdsTbOuBa52pA/M12nu6a3rSdwtNFvJA7ORIYUNzVap1OB
kEHPrZw2oxhy8Dk0lTphEeTKK3yMYCP60ZeIQVcm7LPUIVwoXICoM+8hy1tn+cCHBBoSW14PzBSG
r3bh61rNuPo2aDGjZST7mvwDUJ+dmOWRrkbGXJMK/1Ix+/6Pp/taTmxplgD8RETgzS1m4Y0QAokb
AkkjvPc8/fmaHf+JQQwSbple3VVZmVnp/rwlCUg2eNSYz9EuXNAClkiEhkv9NQeHdPGHlR86plVI
0WV8qHrFrjESLUoQweu5xHA2vCe0tU0VD9F1xU+pkqunBtDX3KeUcg5c7p6+YBSz8ax5L8PI4OrV
7Me2het7/EyvKyroU/Uw2cn1l9wD4keuj82NAknZmhNIo1L+FyShBqDYqbEJkgDvo/xNGTgPUs8q
ks+H+eJ6dPl59IQGp0upQG7Ynn0UOskexU+C4PxClR5tPhZVQCTyzuajd/h3gynUvo+nUezReuJa
PRrrWMxAL93RwtAsqAAv6+Ya5ZO6N9WOv1wblQMZ2+G9nT/1TjARlFcjxGAYGE/hRS0Tmn/wBEhj
GMlk2rtktEirNF+1vpjUj0q2o3mUW0SuUdjeorboa7FGFrkt640Q7IWmhE3870AE4+ePekcS/yu0
DFgsy4nGsZLUeuRt97nhTlvmkdFId2c6aGK7mCfCvuKYalpac5DyVQ4LOrF8imBHhyrtfKwP331j
g3CtpN7S6kBCgEx1eQw2swdXwOYN+j/HIGKfhfuPat8etNW0zwNWnVbUVdykd+0nzrUx3HGe6HDg
EpJ26ORU2rZCZfVjlnWJ2nrpEIvxYClI5jq8CapYW9fyQ13gvp6tY6F2iCuxvoyhoc/qJWfN8nos
s1UeyVy23BfvaLUynSAISU6XcS7T0ZkOKZ9q0DMhQ/2SHGSRE/NYy2idGs0vKhCe56HLDksLD2/V
xEIHNnlNyC16CmozgRQ9H8tbxEb4AtaRnIBBljAW36HPc2/AJLB3hLbWQMhEhwsOj8p0xSOT1Q59
ApWhBw4wjZ3MY63dGXmDXmP+zv7jhB/QEVBlGyLIUJsC0k5Ci3EbHQri4RuQeSlaXm82nKwwAAyO
lXZw3mP2oPOBgDj4xPJA5kimS3vuJ2muFaRlGydepQ2X+3bp0PvfoOHY3VmjH4N12D6vB6pv8WfX
p8T3HdsW2JodT7w++MmfBxEHxSTXRKSh+PYuuvBs5Bg9W9ZIrerWjCrJ+p57RaB7VrkwGa/LGG3x
8lf0rxtay+OJWHxVm/fWPbWPjj8knnf1hwq/o2xxfklWsjolxCqqe6FMRHx+X+MoDZX1CgWaEMld
ZXnPlTFNszAQ3b7isZGKpm+lt5m3dYKrr/pJncrwsIPNfTE7qcQOxLE1q+K+D2Yu5j+tgZLy0a6y
6GyaqjT9XIv2tLeZXgTOPd1FLVj5kHnizxWgGpvatvvo7Fv3r6tOP6eO9meDXSOcdcXt1qV6QUCb
jReNXA3RprbvZb6fqvDb0mJTG286sxoFw8/lbyfIbcw6p0qh+7cvQ8DncofEpykaHR1Ym64vRyah
dUjq01au6Er4t/rA1Zlom3ivO5NqpeFIrEvPllROPg0hjI0Wjcv4OSiE7Ff3ss9HdYLYH1hNkpFT
xWRQUOjmCtedARqakq5dNWCVZeW5hzpE6j2he9myCtOTDZUznURtNr7WEmptsM7QCupQS/Zn7/cu
ZRg5PgpUBxaJV3c0L2VaSc8XuklH7dHZfRyZgRSfzcdw1px3n3X+JYX2cvSI1iy/UV1kQpliZXL5
OqXe5xtpceITUiKHarTTRlB90Sesae70b/EhvK3w7rbwYw0uO8tOpn/GrFeow9rZdz7S3/tOurnt
36sLq/ileJuXmbis11QHZMqVpXWaKenU+rZaVhAuh7HpdVtbX3qJfHRtLiflS6y25xkzjvWfy+63
9fh2q19z4/UtQtIvRPCbTBOnKA4vQesJ5lBt9EP+zyX2+ul/65w+f0SXQ9ZG9kwAUU1+JAbiKN4a
2+7sECWKm3Tzee85R/tqenp9z11DaDCIFzhGJhYV/3v1mifDrJwfmgdD06VJg5Y//ZYh2baeXUs5
Xr+ROwHY+Vch66uAg1Fbs0aCPV4957f80EIrZNqwJMGtxQWpa4yBMdSBcF+uQfYdk5xmK+RNm75m
na+3nusIC8frp/FNFo0E1LReoXku5IHCqeMAsnCvk49kG8h1IbCF993LY+F3MOwyJZIpq9In2+zJ
Jt++McyDATGe6cj5K1FBWKAWF7bw9kaHIteDSZlEzbnXemozhl2pOjZMV6+vCFPS7tLCd7C8h32j
A25xemiZlW2L6YJ4a96zJbtOEG+Xjj1bbKI1X2w6p6FLRJg+U6iOdbMNALbEyptFKVbJfuHxTpuN
Yc+tX24+XQ/Op/piM/KxJqq0Eo9LBaqc+jIBmx8dkD7yDXmy8FzU9Ix3cB5Ul696RZhjFJxz+SoI
2+wIe5zOOrlzCbNw2TqXNuUNrHuB2bqrZdt56PdWQTTdgNHXECZBnpSm2iakPimIfhKfZiHzTX4j
7Q9dPXKxSLzj+l0z5dgTUW/6O8CSQsGh/5iCsgTRf+tfOM9CmxoR48vVKz7UkRR743PCGLUHuzpT
4PLbxgxdla7FETlQqrTszxBJYo3jtpLQgMAOdZlc7dbfz3y0+5gAdpcV089t17qPRD2ee4jRrHm7
4FifX1YK1z8a232+iBEg9aYDbCbSdWxS10ny46aIZPCf9+V9pj7/mecbyUc1NhGPuurLj0uZJeyO
ZTOlZSleaDG02ayrk+F8O4DbVx+bYSHquib4dvJcNfoDoeEykl9+GcCBIsFBetm+okaUXHHHr3xj
0ZzVZn4ECPNbSAGT01i+No9HqjPHL++3vP53XVmcrbIpxuG8TNnF7/oAUwxXhZLXJ1jaD70J8YDS
FTd3roaKLuZPtZZQ6ySLNhRzfJgRaQSxjq41L/zcw9JmOXuGYELocByEc3s/la/eg+7UUi71hS3A
BbStUJwzZjF/+7Qwh3eMtENnHrxTbKErfZ8Idfe56/LMVYoqS0AUfnZ9GWdFrff1pWFFRZDicdkB
NPIXHSQFcvNigXaUCwUbLDHghRzN54rEMpNqWEXure0luC3MasRR0ogje7dz3XE4ipOOdWoJ0PtG
b9n/YhbIrsjIVvpOApP6Pd55aiCgctOh8HCFU7r1hTDmm0RVzG8NXl6rz1iQBlEQbsUKYal3iYoJ
EJf+F36wlnQpCzdwwkSxIg2X6vYXTHOva0ebNZM5lLxaN6ylA/sJ9RZTpp/7lG6CqJXP2ajRgRGW
tEIBGKW+oiIjQsXYPRUHoXV6q9jKPXQA4oF2j5UkZyfEdD5c15YAlFmNRNZUE/Zf1AkFALfq8OsY
lYWJL2LbRMvcbU9s4wgsrkib/zv0IdYCoNbPz/fYp+qnvVyFyIqSJocBvXn3AnAbFkUjMfAlr9DO
86K7E05KPkRjiz6OQe4z6INRTBrL3m3I6xbpanA5RXOH1nWA4ZQIFCklxtn9Q2SEshJTUwGO93Nw
jvYCoW8RPXaMrBqXfXW3qQAAuGYznbcvLLijnNVs+w7A+Np8THr5XoEXIiu/6gnnGBd4Mlys7bnl
+rWVYbYMTMTuTbudi7lsB5UjWRZMDY+DREvzaO5jmbdVSx0uKui2jOxsftYhqZwep1BsZlWMGt1d
qyqpjA0ZKEFwpDzt+btxqX1Nu5es/ztjtypUXXWpRBAlPu6ny/iIZZzcT3kEcUYog2kKyPUGtX2Q
1wdIyA6FM/MwA7hFs7VCKzQnXWgl/+XvbVcNuM/5PZ/bhbWOI4hNOLQhgA5rGVjfuhFWGIHpLNE+
rLUNq65bsa5MuayaXzmWk29XpSx2YNUz16U7S0pN8qqrRmjOdrfB+foKu8Y5ubYmiCJHF+UDeKKw
tuxqjUHdbwvmP9mssODUzqfDwa3NtMVEIV+HJa6GhkcMii3T3MNEJdmBNs7ctSrbDmD3hheAkZFo
uwRcTs6JVU43CkyXQyM2OnWy4EaTp0Zfo9UHbxoecS57hyH2bbbM7qNYdnyj3GEa2j2ma7sxvINP
gVOBPWQ0iuPFqbM3PfnuxZ/v7YhtBo2+pXws62G/CX1WDU72Dh9BU2A+IV0SR/J+vRa/89XCxUBF
EzF0S7odg6wEGbOm/YpzoWuGStJ53VANQtNdkXuYKkwIk0YoBT4rtxlzjdgnWZBrzZzgTZyu0G51
bORlX/gQ3l5Tgb4J9gdJnP7SihfVeeN+Lw71mFBOa+wx8T4QCzvJNx1kmO57yZa4ZMVI2/vEbOeB
kbuvo7jSWcJYQEhwrX+xoJcIoPYahTyvt1wBVVtCe1DqS4yOzX2QUjw7oJl5uZf446vam0QJnUVq
DxhUqZUrgSM/pNwGM3vwqotHTQ7whS5SW1UFh9Gy7qSto2ucdSkjcUyUY3M2TgwyAmI+1aMDBZnm
EP+Qn+o7YsM9awtM9+/tV2Eks/09jFcfiRpW7te6ydS48wwiJ2tCRTFyjfJZTPcu5ez7tXL6Tbp8
04P8YB6JIC8dRPibVo8MCphdWgfe0xWg0mRoIxcPbNcV5h/sfrz5uA5mw28ioBo/jM/s8F7GDfjM
8KJNRedfAV39+SPvMuRbs+n3RcERIb0j+DV40tMtcyxJkg9tG+/j+4ivjYjzcxLFVYH7z2amr/gD
POkSOHdmbcVQ0M538h+k9vbk+KUVj2r1pR3+v8dbhfdu9k3NrK7fRWvHOHce0cP2J41bVSzZNYa/
dsaqQCxNusVvF2ZJHXVGqBRFccAfwkIUS2tkzy4WS70cPszo1nLLXphXMZ0eleQwzNxWqYbahVKZ
RVmukWoB53adEA3cQ7HN0udBCBa82f6bFbcgEm5fFdOHT+Nxz4SgFgdQ8uqwxPVwoRb54He2i4+T
Q5YRQstjK2ZmLSfbqfwHxjjKiNVYmbWnz2TnWhMqzarO83gOQKoq/KSDCiM/VJsxRTQTZ2aj3HJE
cvG/Y0+qFqaudEvYrProCqhcB+AB4bGeh9g+GNAIPQqe5ZVGGgNbKxzgtcAFQP2T+n6osAYDoFwN
Os+pRDfAEVMdoCxh6p+cATTcy2hUjYUsPtGrhKI+U6GF323pvysuqyEQrlIoryup4oc1F5rdeX55
PCtnO8ePRy3WjJmre+vx9ucuByCBbJwHszcS527oL1+IlG762FgjG4Iwlaea4Mk2wakrC7BAUXPK
erLJMotHVbWx3HH0RG5sHEcT7PUojoHoAGT6cvnBS9Ih+6TT3Q9JdM615TQ5YHXYO0Sr1lzDhX5e
GaWZZXJsaqnpV7OMwX5DQG3Q/AWqQbLHG2K0ZUJ7L+1rxiVS7WASUTRUYIMPm8R20lJjZs2mjNhs
rgcWwF3rIUIiN0AmM93C52G61HXefLhjhHya3nalcSbSRqSxl16DnXOjWz+0qippSlvJVLJab7pk
u+toRq7GLQi0OIlM0ccmnO840v8oj306DzboKsC5Hzj9RoWwkyJTQPgggdNboqnbQ23S3/8ERkpn
X86jHHO9kAwg08nse3ku/+n2LPu2m4E8y4/arrJrxoIUYN06IfPOtqXkg30bO+23889pmH5L93rL
dw6oJYt1QsU2yjrgj0BFjvLv+d7p0/Hw7BYYmEWVqtveEUOBjiGceeOrXFqav2JYjt8a9n7ZIbzl
3vx9tos0If2QT2h6Vbo3Dh/MlbkxZ1myFInl+pJ/U4pWGABLhqFRfrD7d21K0eqQe+mFJon30Vnh
bXT6OGvVmv0iVNCDROTRhfhtvwThNATr+rkuHd7UklM/CiFf7swL5/oDIBd8R2iXLpXwvP4cXnMI
js2K4q3cuZadWqY8c5h18415Kb1vhg6waTUmmWzTxedvzxAzL886vG1DX6F1L0u/cQp0ons9dmlI
ckP8HGYOZoCaHfolYJFSkWCjUbXiot1NH9P0pSXAfnFLTT8uP8WcazU/e6MkfjTh8pv+o5KLOCwc
sS9ML6RphV9iUgqcN1kk1wczahuzHYEWLA61WdYzvUzQ4AUC7ouTE+I5uAz9Rih8gGVklyGsq88q
xy5MZ7ibmkbIalFwZyg+IuQbzPTckp63hl0paKC+lp/fqdqsz3zYONcM8N+mwcDZsrUSHSzLaon/
VvhsDmr261vnH72yOEwt6uDPVqx9bSAhz/sGd+dWT1WvFbQ+Hto7JUZ2QBaLwWWnoan0dMXj+RGy
zdl4CRfbFqN8MiocKlfO4aHAB2CWWQazqxBNz39WTdbYgxfgEiRsYNyFCivSC1bcdan5DcXdXl5P
n+TcybPu9ZtTvemb05dfxzrHf4QEpHsFaj4emi8VGPFc3tngad1Cml2JNa/L4gcLWwrL5qW2H38A
uLG3yqdO7v0yvPUfDf3QL8XvswPNO6nNcVL33j8TmiGc7c6I1c6ojCQkHVRMDuI1mTQ1F2av2CJf
XtJFvvGlKsnwflc1MZLwaNFZfCc+cGMbD53EUasWsE6e+OsBaqucclH8lM0zoKiAdQ9vB3y5WPe2
adxb18FdVaOnGVf9VBW3le/fXlchYln9E+4cLdLLTlqkkAAGlee1eIQEUqYkzRV7NgUX/HxTTg1x
5bGEMKAU9azdPixK19/0dAkj+uIzgg9+xdFBkOQShukJ57FZWg+e4UMSt50i3PBeT2nZyPgukt7B
sgLAKKCFVjJQMZllP3ajCV46wK58duBvo3l1a4nMZpDsU8Vb8JJIVx9DMUmXqEBZOWihS0oAv0p8
0Dcs4mHyzfAtYTqjSovswK0txevmvRUyQhdtqmzAxyvD+Sc2O4wOoO+isbInBmonP6gqjyLwZsNX
NRPFugCBQfbt24TeSguHwshpQ0mrHHsQ0OrP4ab3/PewKukG0/93iyaXkkblaTJFlTsF9A9JPtt2
h2le/LEaN1Oh0TYKrKix0cUQbniUnxqYsz0jjce/8ISr5/l96HuYrc/qOUzP6vJZIl1p9w71fTVR
Wb0fon0HFeXaPtQ30WREfDg4DtO/+7/VBxO59/OaC7rsauoUK1g6NxHb14dqK06FtKlQTB8badO4
CLl8F7ssK/lUJ0fEJ8B9X7UnPQ5Md27Opdk4sOp1h6awkCqrk5XC0yu00TSDleB0fEiKxlimLiKa
j1g/hQzRvgSk9NFe1KiegsB43lNt29fV8lyUh+H6C36/qgXjI8L8WaWHJ47BXt7XWNwPkoNEU8MO
za6tE1JAg9dSxRSNNqrwjewfJImn6UEX7PpxxGdqlBwU2pyrexcMsNatexT2ji/vy39oXpzHs7XJ
9wmtprF/WwjuiifMOBql3sEV1599Lk/F9ztx2/5Nhb9zbYBaOHN2V2wfjjUdDxuzXN3RjEenr+QN
z3CV6og8cC4XGvEMZu3zN+Hyxx4hk+rjVHruK4X8YPOh/yNtguSFbV66q3/88j3WfzUmSoyWOXbE
u7bIY9ldimQXb4VHi0H+yMF+3OoJXQROuIuJ5qzBRJpp3H0U7LGX0focctwEQ4euATaftfzZg/yM
waFa8/LQ4IU972obPL46YuQKvG9UX2UTB6545yM27uDEcG20atzmDZOndDG+jwShy+6lun3XKHvX
yLCD6eYzHWlzsBJkOy2NNaU3Eogdb960P5cSTR03d42DgE4OnD6A6V+mg2UVdF010TwvTJJTTS9d
eYY77Fhb+mwp5M2aPspDXs9ds2SqBD5KJJnm/CcAMeP9r0Ey56FgyczLkpc/cVUUhTuxGuBLM4GZ
grTFRUK/4e0aV5UsRNA8sKCGPvi+LMRRX7IVO8DX7za+VNMfsgKY+vwg+2ammsL7xagnp85pM1fL
yK2/9toN5f/7kEwNaB7AwaFn+IR5mB9CxFFIXgA9C4ZzRugKkdO95fa567yw8fj0kJI2VraExkEQ
Z/kRwi6a1961nh8yPFN5XASBxBq1tgaU16QI+LbAsv3dQiAC8IafiS7WkjDnp/PPWfBbFqiMj7/Q
/czQG86/eN9h58sc8u7iGFHOf0GFUCNEFi/MKoduyQI5FXrH8WKdRdlTBI23wWFTXEBJLaek5GZg
KdzX5O/4MhuD9sd31ZUYU/OR8lKbbxcLlNvJeHIrDNJjXSmxSPtjMsD7Ur3ZHm3XHxBL6NuxPTkO
ZVW4SIB7+Qc2TNpiEc8jtB+6lmFFAhnRbFc9nvizvy1hYxvh8P4rr8ZDghdrgz7uzPfnlcQz8lKb
IrqH2gMbNadhCCdfm8862sXma9g4HMX0tTsNwRBARDUEe5TjA3DIAEbEXj7KhO+DkumvF5LlpMR5
JwJquZJwDwnoAwEYkg3OX+NR0FussenDeQYOXKi5/Iewqg/kA/WBeOs4QGPcpRqnSecS4HSFPNUF
ArOGDefApqa6FRPCbgvwy06mUE2danAM2eCKvVwqHIFXCYHBCdTPWkX+KB5zk4YsB8HlWgiSiFRU
B2DTRUfrstWEoDJ0+clEapP9wILsKPeGQwLFVxclEUGJaQFe8U5JjjeHYSI1DK97tTXGr8E49Q5g
ItJB9Z5ARMe8Y6HzeNfDyIXMFtIqc28mPk3PuKSJtrgZnsskDIchqDT1igRAajafELSvo1DzYF4l
AMD6y9d8afD5YTV0qnl1/u2SQ/C22iMJDm0cTm3Asj75GTnPsxp4VGW+jFYeH97SXzv10E3/1AGF
a+JkkMWHKi+3zsm09ArhLq+xA4vWHWpRtsNCIyTO5ak83tuibaC7/hdpQ+5xavEQOq/i0WqFTNbw
nQaEdsvesDvZYb9p3JypKNkq9z8lE/VHKlR+bHyqcJMT6dREGSTbOpZDRXypT4+8WdGdj1gVpVEB
f9UB2XNGW04+1j0UVChtKiJofKS+HGdHeHaFJ6nL9Y3QmIOOUbPxp6slKoTxIF8H/jSUba/XY9yt
w/A0VUJKmpMJFSXkp/rsriJ1Avv1fbCLcX9i4M4GHmptTm/ftqug4LXVpxx8A8XGYMS2ObPKliGn
BonsT1LPyHDiH8+uwQtj54UlkXRB7js50WwyXoe03xJt6EKqxZDX8XOFPkZrGHBhIwLiKwGT1zlC
BXAxzekSQbO7+6ftgPL75BiluvYnla/zWlpmUASEhI6cv2X3+A3dWT9oPXN6LN7fn/dmoArNtV8V
DRD+smXaZn/mAPzzrJp/W2mHsZpO3mYKVTFoFUndMMs6bHga3vP+g5F97iddOQ3ky2x5qsQWH4ng
NoEOreZ/SA1842XYTj5ZcQ7ZjzjKe8edHJhnXayXO7M7rOOTQjf2+Xqmm2FOpHh+Qti/FtsDag2k
9WwfiTKV/15yQrj075dGevOOnZKLd9CrAtOUkQjhWo9Im5eoIsxrqtoA4wOhI5f+c+W7fNcDhUAD
gUUAZobvReuLJ6rZNwct+5Z/S1YXyCJKGAjkDwZmBTKOGjV6hIG2CpJeRut9jgCghMtw3SLT7RmC
Zg1e+IH6yiS9e2/yxM91Tl/XfUklPNu9FVjC0ZYXz5xsZOtdc1BRELjflUPMRLfLaLC9a2f6YE5g
sSYvxFPH5rfHeFYQxjjCcd2au15Gi3sRnJcNvFddcjar5qnK6SWxN54rD76+0eXjkFIhbiaSfQvu
/NOqh3GXnZpr5TFPzYp186jBOyzZWiJRxITOZLMoPbXUu6Qsekfk/+Gyd5kGYpyhuefNqkZp2WY1
q2aIonfR6GhVXner8vN/KtU9RZ5BcrquZ1nvNAyj7W/Yqc2/+7vC1r5OSWB6xY0PNeyPGOZYm5Zf
0B2fymsz789UkCcuf3X6Gc/3uqaJ2+/5aPaoZr/y5xL63qRHG7vuJsFCZKXf91Hgc5hjyUVewFT2
K/V2+pEs+YAo832vpTqaZLXz3Xyh+FAeMCe34vVC+9nZS9eB9t1Cfx7hIAObq7pq5R7jzDgxRrup
TaJNrpUk9zpTtsCprNCSu94NxM0rqL90x0djEcWe3zM7mT2LnANl/Ct1LEnech+alApK2RlpEQpn
Unspg51PU54G08ynHMvaUeCpTCTKiL9/ZbqBGA8i/vfD55/1TanQ0Be9qbjTyDSWnR3juB1y1700
GlV7PXCL3lcGgdZM2240exN3nll93aJjjBfF7/qkYqa7lcgssSVnQ/kVhGVg+aWDKs2q7DelGIHa
ZyymMpL8l6LB1BAkms8ALgfImY5T8zpb5UKufXu+SE5DGSZWdhk6cvtGb9tX91/zRdUoSubRIvwO
LOaNDrZ5MHwPCA/0LDgTPQlxMf+G5wHX9iml7sb+7E4iK2iOEaPmYmjIT2X+KD1DayROGTndvhef
Cp7iJ9fKL7BjU5vlITcn75l6i2LNrIkaBmFCIkhOxakBPIZS17ZPF5zy6F2VU8o1zQdFS2mZUovD
w+KJpvlabl4SpeUbvrOQ90kTwGrV5XHquBBuFXuqjBtgHlf2EtkHXVwhReG/NAY0aTFRQzQ2iQwT
QXIHvNa2KRmkKSlUW2/fHrrhHfve/CsVifIwzoDv0staKoLuzyJXlmkK0JEJDQ+D72OgGoVAK56N
BLgKsyjrHCM6Ah5Xps0S6C1qYGXyDLCYiQ2vsybFT0VJcYSaFUwsaKTVvq8BYz5PPvwJQjH3ZHhB
+ElF1tJnCUeBn03YQdYq/mhbpL3TALpnfzd9Xpz/KWkWtVBBIrwB5wndxBW+9r+38gkbkjr5PEbZ
ZfQNL/lUu3/9QSwBRg4AOf7Q5ZOzSSW2+rDRifL4/to7xeBD3/nxlfD48ALUEEuahm2XhmA7fKzS
dlqd7WbhPg08oSUqPO44wMr2Th+eTLQFEUxOLcYme+wiLi/ZSLBJ0GaXZk1mdhqRiK4CU209sOgH
ctxkq3bh4CCthLDI5XXF0Yh87flc4bWbrzr0vgtM4qSLcx6G4TPDu135d4qBsto3z3vNeiKFeGAj
G9xhCDy5si6wbzANlePVhY9t91mAEC4e8cWBte8FCiwueLfFSu44wQLbXRVWOQutyUPoLb6OBSPG
VyHbbIyzkwo2Ncd4cMeez4HInTPPfoHTQNTsCOm809FRdKUjE5dR3RlDIGxLE+1zy5aKQ0md1f9o
rBhw4A7yzJ1Dvzcuor4VgA32HmMoTNLzikAK4BPriskzJ4jj1hSokQpNWmBBJLb4vg3lQOtpT9gS
qAPzy+dZdnvLWUCAYoVlvHRHxjkl+ElfinMo6TGNhJC0jF7OxYKTvM/XTg+m2IHQtTyB642M51I4
eou95XW+vd8SsO10f6dNl1I30RAR2g1sDz3nG6GvgRqI607Lg0/kYRoXIbx7H6Mq4t4t1OVdJI/o
vwcB30KfRUJ/BI+R5Oveg3RODQeVP/kninVS3FyL4sFFac5NRQiuG5w6T54hQ7j3eOaaUInmp4a3
LMhjRFFJ/8kU3BRyAmr5cM1UfKqbJuDhFDJhFPa/HninW+zHYPVaNif/f++jhGIG438PZmhReBWv
W+ZzlWjbA6uHm6Dffmj6aeeUog9Tv8XNN+ZNU17YHzUa9+k/izkLq8FteNBzzMbzUP6z3em/A0mt
aAYzal7OqJIcpnBTa37Y5cLPIvV1jLW5Tv7YCLmG77RHyT+OMIUfWySf+W9L4n+8FHI/7pi1ROnG
YWotp+87TKUZB6UshxUfDEO/wMTW3zzAOaqRDM4p+ir8S5P7nv15bcZuuhw4zyH3cuBfZqi2U6I+
yFg+BatOwrGgfxqH95Mzsx6sB+JZ6Rm3EK8IOxF2wakTwif/jBBHwVCJ/7n774Z+baTzmHZvG9g8
xS02f8m/3Oe9UA0H4jD1cYUfJ4wayoEUYf/3QbO+Tqlckn4OUyOg8OOrgwG1DbVj4SC+vtE70n/u
BPi+Yn+qy3s8+O8m9HRzRGfxbuwn+UeCcBkKi9eD+F/hJ/5nPCYoL1633BMZu+y8p8gnN6GvK7Af
9JcT6ftC58DBTToSJvQgCCUUc//faJIjR37cQhsoC4hCAjo3rH3uuOiC9HJ1Rkx6XQvJRNWDvE4f
LsSX64U3kqu4d7h8gi3U7t4RMdB4pk2mSxOBv2fhLgDg1xexitmtG5tgEhSMbF/jgn40Z6/C4TV0
nAvZ0VKC9EqTPHZpuChC1nRpuIBlgeFiFgy8TpIv8PUeh3KnohuUAnNGXP361vUgLQkP+YxbyCzs
pcqNc4IX+LohJP3/LVYIV/9/c4A8x4XKBte9jwuXC4klJ2PtV+wK83PH7KWU++8F7g0POdUzjFcv
b/uubV0FmauN3MW9XOs0NMBQxlnWoFG7Tm9lqllMKFRwF/mk60h5ywpLi7b2dXsw14WB2rt5mSLP
zXl2P9madDHSTEaMmCSK7J+7MvpH8u1w/AEK7BeKJe9YGD6B5zCvqNfM5t7Nd8vuQyp7GoZj/3j9
g0NgMiU+CXL+LjzOGMelcR7PLVvNRy1sepqWnEGiDWHaG96Vy0ETSofhgbfvarrwk/rBgrw797qB
mYS9Zp4sJ/hGdOWKWE148xrEUPz3b0IeBjLsoXOMT38zPR49vfnHupT4OtRSvXk71TuMUl+J3pNN
Ea+6ZSnRQ7OKtfLCjBKuiF9S4MfSpRYcRU5CrFQkkq/O2kBfxWVlzsO1Xk9sa8H2799qFyW/LFaH
Jc9HED/zJfWtRClP4EYuQnT5e7xws6DqmN9+Mqlq5l7JJ1r3VSOZ/9DpkmRpdW/OJ++THefR/Pup
rAUeAl1ZbfQ6oRGrTCBAXxLB1EOJdEOkNcEDKKX2pRthOvbDsxN7VO5TQmOdveoHSFH0qObbxouA
AmBRO3UM7eyuNzMXvcV+SVlX5cOxmj9xVNE3oL3ixz3YPSm/iDW769GME8BfPhLURMe8psu54bp2
fBMBbFJSqkpc1COMaJxaMPf8z+rLdlWu63qydXep96/D9OeidOeVeW2cMVCibItMcEFynH0Dx2pA
l4Oba9+aUxVbYoRo0mo7iK220+e6ndqVEUcm5cW1rm1l8jezajP40PIMCL2ETRYz+8qO/F7hDFGm
mAHY8WbF4C924q1TK/dX6M8q7DFpvJ4jTG3+V6mPOWJrkT3Q/VuZ47HsrHc1mDywfiOtJmrdaaV0
KCcH6z+2KOqRKZFoKz9YJgDy8ubyYtY4JaNcPspvS4cUjX15mfiIbWoYB7kC0nQFG4iCcvGxNIO/
reoPNf9cLcb3HSuffcNnHn1NdThXvPVy0MJL5XoBw2phm/3Fc6sqrs8qk7O+bjO9UdMYXKdrjRxT
apeJV2aGzl/8faGL2T3Skrj1rN7QucqrdSkzTr0hszOgu5Uz8arAhphINNJ8ZgIxKAZZQ9OtFUId
MmVsq6v86JRYy5/Lp1XlxvZtfomVAjmyUBw/5B4g5VahCHgNdbK9ZiSXymDQ3RU/kUf9Edn59Q87
pqR70AaGhhylJ+j2XOX3O95135qpW/OEIbsuTDe73vpYu6HQDX9zZb14GPOoUJePDDLmbHuyYyqC
RkaRmQkKsRhWfpO0uMiov0URB+5Y1peuPe585wLtov+i7DgLfO7n3pePjpL3zBw03mLpYX+d/piq
sfULVWsmGUqBnKnJo4unQjTZNNOPRmJHw1u8FX/dhsNnl/tscVUc/v7+vv3uylcu+t0Nc4Fp/No6
FMfhOKTejz+PR21dIAN/+337E3UxBG9MU6XGo9yZF/9qxmHgoZ5i5VUUl41xuU9W4yyN08Huoqwd
eClfWoyOUsVKpvx7qDV53z/+w3nuXUSXko2ZRevSLzirmOFjlGF4Hd7Ix7iT6iVKNKWqodlKqr6O
8a081BLQlUqil+zoE4pNtPOObCVbQYGv5ivh37KakmL6LgyHWvDETBWH0vH30Gcv4xsp3YssGrW8
ytTDaUESKcWi4aUUzlOzRuFb1FhmyUU0H0oHqd7jXIkNRJ2Z+kHFnHEIj687F6vHZ2LRC9838YOv
XbnU/pbtNTfvrGaLPFRKuTqKSubrNMp9nb4nnSzLjB5TdCLQ0JSct3msXOAq7eXhv8to/XGr3b5v
NW7O9UJ52V62NX5o5zu/F85KYrvKpfT2pi/O++/wUxuc77HuA9gcWt5kWyniEGG/ucDv6dKbar1r
/osfepNXRa3gwO8qze1PfBwfH6N9WXfmqjJ4lCo2Q7edS3G4e5Tv3fCUrqvFcxSG241H5uQjU/z8
DOPpUnlwrb5aXDIO0rw+G2bb8/rrn4Ji/dGYCza0Gc+TODeS1fx4Ml4Mr59kP4KYqiYEPuXtY7os
vr+/v21Lf35+3yZ+fg3IZqbYdqGFSy0RBdVdIqIh7hn6PKXoJHv31jjQsE4VfaR9WOiHooUHVhFX
w/imkn3b5P0y66AZtagF9q3Ez7qe+tkNd0M0AQSiRYcAopriebOtW+YFlRqw4UDOwvXwaQ4YI5YD
vuZYon7MrRTMv+faQq90Bc18UGBasaxN/z1Q8jSRuikY52OBYo6Toxe0myYVOHsMnhEpb5TR5fqr
mVB30B0Eo9tVRQA/OlXh9PgjqoDsbqnAAe4aES10OOqOx6G726o/ZkXt93mpmzD/nEqIkd9xxA1J
fTdZ6nIAwjHwtvBG7wyNNwfejUmGsL0rejDWSazrSeSQ760SJENoXc4eHzgD1e8FVCy0OOP8jiBA
qoDEcEWSCQ3mOBT42ZY3lW+dOLMlGwGLSZQjm1AP3ZM4EocNdggqfgvQmt3ws6l0IQ5kLGHbIz2Z
wka6C8/ZiJP9GX+PzTBh6yAC/kni/SMaqy7CK4Nb+fd3+PNdCd3eOTj/fXrYQR/bCUPCxPzZ3BTb
YW4O/7z17kD88wGD8LEIZe6+v32LzRl/d7sOpdYhjRgAxxE2nMa6Sn3ajO+wkXYivN+UH16IvAj3
8RLv9ztyhb5scjqZ5+sPGkZhQr22XOaPpBn2wId8I2HZx7ATAftF0rFp4ec76bx9P21JO16y92Ga
JZVnRxv+JRs5v4V/0HXk2cDYnyH3XMant0OQfSanz1SZyV1uxMdIRly5u1cGLp2b4TQkivVuumRX
AlSkTSc6ZrwynsA6MEAwisOnhYMUzko3nL+63d3hBEBBe711sVOJVaeFRrys2XIp3uL40Tt35rVJ
sZGoXOo0vOXO9Ite20eHI2I4hL2bl67vhuXrxOKjlR0B/upsLd2HkXPubioFPRVS6LuH0BfPiVzy
LQoNAk9tHtGXtg/778iFk/0vMKFCO0B5XOnnX7r872df+ekhPfk3KSOB60O8/l4gLaT+j6jzWlKc
WYLwExGBN7fySDhhh7khYJgR3giBJJ7+fCn2j7Ma2DEgWq3u6qrqrMzxkd/9nIxer7dE24smGiCL
DXKMxr0LRtE6jXOrYprwmLjEr13oFEywcya5ReNuPazDvADWO9DE/aGPFpaHMKpDdt2yI/Ds+iBA
eXBOwXIGpfTJecwuk3PI/4xSGEC4KmAD8FaXGQ9CEeqofYn3K+7VvkQA9wKw0XY1ymHfKGYDqyVj
AVceCzq/WYxeHfpZd//SRQPG5DuYtQA+Ya4IzeHVO/H7JorA+wEBnr5IJAGZZ47qYDpqVjwYxCqg
whJSzQMs1iZxCCy55RQz4AtRtb8/dBdPNhT31gzsLcfB1/PJF7/gzTxAY310dqzyVPmarE9mp7st
qAlZf1iBzgYNZsaw+YNt6TDUYHl39Z2sNvxpTJjdKBpDjDS9r2OV10LivhupldcBh8GU04vZgjG+
+mBrW/wHiYHFD1/IJoifkFw5Aghw0YFGE/YVpmYecMcYwak2f5wmraFEfnHvCXUggOLIHPk7rO20
AO2FdR15Emie3dScfyF0w3xirA+nn24+dPXihPVPvpm8lAxXiCJxMHNsakO+YxONdSYXQsKwSQI5
i0Ctne/9xWixWDwtkNSj1FoNXzZk6BxVh2XTfsGanuH4t/r/Bpl/s7OwhVjBYtG7GCNYVxjX7BsY
C5gJF/rx7epZghz6/4ckFMcPUzG2f6jPgLGQZID5ww6J8YM0z81Yr/0dpmZ5vJj5pEOc7qXUKPmV
fgZnI65WAA6pwp6t1WbvYsEutoN+BlitC/i21NLzatxm0rOOvx2cT7MZ7kiGGRms2PegWUf/pDlA
t2p46x9sKCpsuFlsogCoDRMbbhdmygNCQxSCJNwxZi9mlgQ6JOCFJz87um0s0sfeaUTUD1bvZb/N
ZYmtn5XF3rv17yp/6rQGjmvrSWPPzFaKWOzERAmEkOsMkzrQNAYkO2A83xicVYI1PcoWTFyjmln6
K4PZ06yfMYTlmXodC+0Cpz5oWS38SD13eg1YMbc4uTdKlL+67PzszdEIUG0PDGL397dtjccYfC2t
Mpw18uyykVVTWFdNKcmlypuWk56Dzrs6V0c1jDfweafC59NnyROt51by6u/ZAuIMqfMmfm73YkIO
PzX2XJDmGXKGaxTkMVBtA9pYHiKQxNAtlr4xG8woxLari0PRBeoKvUsmjfBu+TYHkjH0/yjdCyIr
wn389M7RIp0E2us2qJmAGgay4GWrYVKYbtXsV3h3mt7nkZgnW6/kdSZUZ1bTwIfH8wtoIdekYw/L
H7r2eKUnXM9n8LECkZUaJ6yBrABxFa/YfcPzRm93LGUK5H2fF/LDV8Dh9w6hM6NHWMYGH0Yga8Ro
Guz83Eu9gx3Dq8Q62+wj1mPV2bzZGRSynODtn0BlWvkqQX67M05kLWBmMkllFkY9ZwhrwFBDY2ro
XHt6PCD6Mq49MvdwH2LtOaOOl1v36mDfVhsZNggXLNDmClG8BCSVz+l3ftUj8c6N0WiLzYvfDNgQ
NWbqb3BmJqSTDLfPoqK3U9HAEVl/iEIwFDCks9lssK6Yg4E+Iawuctxa/2CstWjuvDq0noPBspfY
vSX/1usZRnfN7edryc6vvey4Gvaa1uuKvU4GvHvic0p0yS82uV8aUHLVDOhHTdzOnppG+3bGwZ6x
4HHVbFkxjLSwLS4G3KH8iHFZDmYzf2dM/vZO6hVNpZWzcPu3pRbBPbgUhZPyCb9Yl4ZDDMrHfcTh
KZwx3DJscb/t4ldVcUb4tSSDtU69sKSy/sXcdlkI4p4WLhkS5C1w/AHSK/6ExIoZA7SVaItCD4PZ
2G1ZBBkEe38+xtPgStEA/qwzJesvDS79lB8JBRULlMdz1ocv9CSKheYr+AqCedA28dJzM/gKvb+9
FWqJuk9es6rXJI+SGXUifJYyRhIRHLVnVMSw+wEBx3e+STelJY9RNIkmHZ5PRFYP5lb/MNvN9NjN
opSkMxLFqyOyO82Ld258U0pIFe9BGbEWCuJ1F4rzZ/AITu4LXmYqvVkeidcghmKYBrTpbxJGlhcS
yxKwhQRWReJAi1f/m67GWZej/grkZUb2L64qcFp3DE8OXg/upF+UJY+Qdy/ijx3+TmsMSokEnDy1
39/T5vdl/MpNciHGmSWLEyJyMyjEzcf4QSn0hg09NkdhtWJNpY7MZL39ilFW1SKqmynpaB3a6ivB
O42TTnEMSHHq1NYYroHq13AXyYqUC4dGYdiKiJa9V8xjjbpvqU0/B9qqzVilV2FKdl57As95xdFr
WZz5DvJTHCE2YFWZIweUd0P75UCq6ikMh/aUBqqRSrnokOGV0d3IkXmgfK3caNKLe6n8HvYu5W3o
BBRxU6rMaRx5syQFONikoZGf0ckl5yz84ZPgFtP/ce8L7x6vGf/8TPCFt4/WPfzAn8Dj86lgkqwD
jvU7ALtqKVahoIkN4DecyW+BrmKqwXThOWlW3OxxEz1fdQPaud2Ve+vqGfLrdQXsAQUEfyu380OS
l9ywcG1vOuWNfpn+13sowpI3pNv0sihs/Wq6CrJ1pPZ3009BQzWJDlI4UZTYrThsVKk/1XMpahXw
wjD3CIA0N/F1uNji62GjG2+w7KVkAMifMAM7Hn/SXNV91Uer2rdwHol72S7nGtWN/7niBC/GRnGI
Yu/NZkMVOnJcD5MQakMsVLb5j5DuQAAIYhy/Xt2o9VJ3o0R1NT4pnSwxXkUoWvTxC4rXSRWbji1i
B/QL52+qR6B5Z8VVlElsQOh3wn19MErBPvD8ZvhIgFs0nwIGfnxk3WsNIBBjXJDW7M9nayBRAUcP
1/8ATRdQd3VyaiP6vtuiz0x4W6M8UwGd+p7CLk7wtoDAFFPj079yYjXoAnJyoXUySQvJIPVz88ua
B+HB/IusMPw47/JaCeqIvKdTItKWoW+JPItgVtfbJS4dj1wbFFP/RDEXVEA8Q9sI30OJyFKTQ+U7
7NjTtxrlSA246H3Ba8ZQ0szKScVrNsFJQlU235ZFxUO1DNuvwktq3tVAA5Q4dD+BFhTDtMPfbjji
mk46cJlJhOM9a6xqQuuydd/IX9Bv6hB6lVFKaRsjFRot7ETNea7hxsCXv8HXgM5isTdcNIJeYu8h
p+C+bF/HFA4AN4BtiP5s8b0MkewI2xYarBqu8qYawweZJD0SOvljaPTCuq/IocGQzECi6vfMZWV6
PhaiY3x9XB3yZ/aBxfvIikwnWJdZyZqwMP/npcCOUCRVW70AO0zicnsiYVQ2b71PlCDfV6FFXjTu
+xOgMdDJsWCjdbDFhMCQRjVDXgMrt4dTKJ75TmE0cfx0o3g1I/Ymb+PCQosnp+gSEnKow7WuL1fG
Wss4C/5igVvPei2okdy/J974wk1HLFly/Y8sAhBtfYLxzGiS8UdckxC0U4SfCIFCVrEqQn416myO
x78lZhWsFvBYaGlQG64mJ2Grpphoqm0m1Ma+fSwcCTCLMflpK8zBom20qFfgCjVvNSNPloDs+g6Y
GMSYIMg9OEl50B9c+oarpjqnO+1uSK+Q5AHxD7WwrKQOKup7n+8eJh71kDQITJ+uzKisNBVmhKLw
8DIolDVQ7uCTYSqSIv9Zf6i2mAjErEV6iizR13fhp5C00CD4pHqwPpv2HFAS58iwH5QWksGCCIIE
y+coUwX7xjp8JjZmnGD4v59lTVrgZyh65IhHMGTamoOYwMF1DH8sPwOq6SnJ9urKMGhOKuEENTMD
oLCIH2OjH9Qowlj5RNQiFraPomZsp3ymhswwY7DVxSOYK06gSNTAu2Hvk0PvL8zZRMGr7LNWQNSr
ZPb4YHA7nGTOezHmuFWaPEwfXqdHnxsqh2JMNR+R4idBoqyQbv5wusn7LRQ0YE/hnHrwco0VJXxw
GF0sbsMpEkbCjZEeu1jDofJhrCh4grgOc7KyxcKMh1hkxr7xAZ3PdNSCsdlobNw5pzJQxFXueOpM
NxtexnITXImsGK6nCUPQvk2KVXfsPizXHTOa+PHHhT0Wj5U9bcPl/n6sTxPbLfXdug9zFU4oSu0k
q4pMlzc8G7IHtFJd+M36opm3YQV8OcpJf/xU/vI9/OZtrFHk47gv1SKdeGLRUpoSDODYdd3eAsd8
hNK7VhKlBz85wQ0Z0+nws27JMYMvnpxqxyBRMaxYuMm642oAHSUX9eu7/12hFTtnOlW/a8SrXyLj
Bxdveke8V/PikxScnhzSi5HRIRblRuhu6RaSRP3M1KFsJKxRuG5aVrhQ3ZeNhplWMwaakvEkM+lj
jFvQtANeU9xdwKrM3bfa8R2AGoXmSh3C9BnS2ZvpyRr2w5UdKo4LSOTIDZsjTPAFmJo8CD9QBcL4
nAdfZPPxPTNjNLpbo7rVsn9/f8dcjAbPp504BUqZ6odiRP3wsr3pkuxYZvaS6OZiuPioDE7Mpkt3
47fCxU4yTQfU6y7qCqJgdxEt4LeikPgcHfvFXxBB9q+8BrPmVjZYPQ40yrA26fgYUOOK8cKIYaZk
3+TSPVhWMWiYhLxPQVw8TPtQfDjJMD+SrYSh41d5MT0a4AGV8kaBEAgY5QqQKlKaSlkMBzTs9iP8
ZDXlU5C50lTgNn/NKT7R3NWhxey/g7HOnJ7zKoYdNI4Y6gNNkSsNrkfJv4akEzmH3BfNfGXmIHBx
NM/lAMiF+ayUn+CKN2k06o6nNggsDYUOY7+lnSlt8+GEfX/xPbNDSxSz5OtLtlzzgRHaUsKLwTWm
TWqlJjHLGOPssyYj2VHcON1jrS3KzkSkOeX/gvteaIGQXZcrBRUFz5AnLGUQK8QaOAwsFheY6xHX
CPcooWnIVzDr/7lgH+PHwKJqkHVW87oqhAaIKlaOcdaFQI6ehg+EctxPvrhCdVMFMo6Kl8KmyB6U
W7jnHjBdWEYoJHW4+R6gDyfyI1/D4+2x5vrgkWn9EukQKr9gvmfbrrgo2aTOoDNYsRc4uCUUvqv0
XUvr59Ago/gUioq21bE/hwaihmSJIaqltzFu1igh7Qyao864xAGfKcVr74CKsaNdWdwwu2QjrhS4
3SkUvLrSaKS5wQqKSphc+PjPUQFocTCbo/oo43aMO4MXLwENxHVkG4I7jnegoxJIraTmVSnkSvs7
+pTVEyKW48em0DsS7Dv66v4Yw/B075R4wfjSbwWo/rSCvN+EAGqYQ81Wu7ClQ7UiOGMYOxEJP4OS
fTPMIWJBlf3xLfbXHUADpO50lGf3MO93grOdD3LqaDPSOmSAoZXooOB4DDqUl9+WsHRBSZWCPj56
Wl0VASke0wpcQU5Gq3HLAcRct7PpDoA+mT1xArLrpe0d2A48XGJaAjVpvDx6j5iXI+iRUtIaj5It
5WPAMp13l6Jqn9XLi5cdJ+sevVeXxbhHvderG4+eg1pPjwyHq1vrNUDAtkDVVu19AKc0s4C3ozRa
PLjg32Jmw5MFoScA8UZPhgADUDzkF7wtymEtHOhiUf7sd3UwNmcS6CzF0Ew14e7LaMAL+pYyKNwG
9FlqEsxMjGb1CNt6ns4oP0Ke9edg6tOs5vpI8bkMFNo5hWv25k5+VqMK5omziW6LY7eM4PeU3hLy
HFy4ug42Ty/BE2/nRawGAss7LCkrfQwekA6q3/lc+gMMN080rT4HRdyFAk12LUGIBla0ogPVYqlv
UAOWTK/jF6cXfViTJNo4meL5NHFgIg8mJnDdcRf2Dy6YAvhuea1z6tyARj7drbcKXA2nDNGBek9+
EpyV2FMAznhZitrUH2D9NDqseAQ/MkvohURAjVhOEUhC+1Z/YKrfPVC97x7QcpDRAKqrdPhhmUMP
cNmS02gTsgLNIV7q8Pmgnzm0ofaf71YmRZHPdd7qXPeH7kEUelvQ8CCYCyvYALC1uLSAP4u1qQxA
/vaiGyClAmc7vg9QB4Vua5Su23ASfeJ6YOaMcVD12C+IAbdxlzRA1muzrSZ2+xyIId2Vr5WN0DUj
/stV67r1gE2GLpRSptqVSOd5DQ0vry7uNPcEUDujCBLE7m2UTCuE0mO0coRBh4aAJhdtS8kVk/OA
XgHgQcekkO5+/7vtBiW19g3RxskrXQ9m/eHE0/YcOprlGYcDxCx+e0EXmAKPyywJL7CnAVvKC48W
OTaCFHH0YZJ3W3IUwCfheacGIIUHLJm2/5rC56bwE61reHmUy29LlOlxkwC+wC7wx6/4xWHJwCEr
C58yKqlLzo8Od6VL9STFQfWmgY5lDeVhYb9BX4OjLxdId7QeaBNyQnwA2AoQ+RGGOHJh/e78QO8C
+pk2PedtdiV2fsd7O7n5BmU8hHnTruMiKimi4Za67GgzCF/WrnuEYBCnrPf0n2R3QeV4hz4oEMLd
MulI8Nyg5MjvMXDz9at3QSMH5jg2NtgR4JZL2xO8vXnBKaXpLFwKUZtoSwEpNSp2BjyKDY4uLmRw
UM6NV+252ZSgku4kpGQAYHYRs8F09MprTKF/6h6mHZXWi2juOth156gSAPhGdYotUpRrFbsTdCVs
aVExj4pwOzwAqai7CnKrVoifxnTXyd/YrIZ3w0Y9zSv7G5TCNwiqCa353JWLIqY4R6dhiUp5uNHN
m0tIDMtUUOpmmKYLbby5Eb4Ge4Qwa5y64DIwKk2/HWbWHeeGKwE9WWFRASeAb9KyK0GMBuoFww9t
EF4svMcXmgyFpYmcEGkdaC9QJSb42LHG3P0bWr0PCf1OGhsQ9hYRM/QYVWs1ek1OVhLc+9RDu60B
ulPmbsIS3MfzmzVHqH132112fu1kcg0Rq+k/3Udf3sm5n3jAHtHOKnY1w30AyF58UZM3lHi3Ec7a
oDpPSZSVhruRggakEUMCfXr+7iHMx6bDjU3NlPSxTP4FUMBlUvFaPwypYalbDY5sYpB/YwEjLbrn
PjF8oGRqeK1Fy7uGuJl9iEvphHeAXBkUH0HGddRw/DfyR/asxY/+CuEwhqR1EWeuu/pmF3JAjgUd
nsyD+oO9cKhHWAJf0Mwe6CrgJThRME1iDinvdjtfe4ge0F0wfHRwaI8C5QZeHxAXEgMyQnKVcnu+
wh8t21plTzThaUTWwdyymrpk41rGtg1lYZP1VZJAmV92atwdOQ1QkSCZJJfjiZ4OjhdSIYwr6rid
FzaqxQBBlxsSW/SMvL1NBzm7LTu2qmWk+gVdbkGlFFOUqdh59uXrwW2BDWxDaqeKFZnjuLuC8acx
vIACK7FZxjxEII70EdRxpR/J3FMt6FAfi/tW80jwgHpTqqeFcnaLcUnrSWwBKCFtgMfOnAIfhx6S
lmucNbP6w45mEM1aA3ysZeQnyA56Efen4j0d+MAcBhzs85n3cNie7cUmkvPDOi7UtAPw8GaUlzEA
wUV7iVIROJ9dwfI9fLAx2r0Mr/5l8uifJumsskDbfXNHDO/pwq41uYelBdRfi0bQWQAcvBvQwZU2
z+/VHI2qgSrQ7/4erAY0fMhFHyl6Z832yCDM8cHiZe1lwks7vDn5YEW8TxYwvIvKK4B9gABdvpRW
ZfIrzEwWEhYb/pc7BFS2m4yyaV0EPTY3i7opLXhEMMitrOAzxNJYtd4e1wS1Bqi7aqzXGT/HNIHV
ndc/B6yrypIgKK8lW8lZCnSm9bkSMcrVRXCJcPPZLCD7AVSU5V4BK2XmRc7k4x/Js9kV/tInL/sY
VFhUIVdl0SjnM8Q36hoFty1L2Zb6/nhbYd1nvddCmIy0IBYZDZK5SpJAB0TgRVUX4EyyLNdxG7/h
MBIxSQIruHLMyiSDmflk39UIbBZmmE+taBWrMN4USaUwUQteUbyOs1P6JVJQXZD80geJXh3a0vgc
SrrAj2ZBKsY0w5/4F4ZRifRvhWZVUxtxXnowBxMqwgGkWBCKAZLHOpv8AnjHlKqNp7s9uSdKLfBN
9CqJiXFuvJUPEIdsF/0Jd5J5gKcVTxMvtLgJXMLmk3il2O5KYprzsgmD+6OGH7aySUpqKT7ULNFr
G85G85buxGeMPNb3GuNlj+P5edW3ri6DG16/3OgHGoM/pwytXgGFAM9y22FMtViTQW8WdWAZTrR6
ve0rFIU/cwA9FPuqfK7eIadOw+Hj7OMCQ5b0HX6xSOI1Ak7ilGocQnksqWhB8mHKb0MwpR7+F/oq
d//JYygglcOl5umOVzFbuh7K4gZ1ihOoHaePPnn9DyKtAz+UstXKlCvMxNX36gwAnZ3JzLhRB6nt
+hTtmyj1/cn9oPFHZ+LUTjvcBd0JPdgl4NK09VWe76DMVYeoY/Q7XVF1/v/W4e/gwHGpt6n6AyAY
8BZ9FATKNEDbaXUu49NTxMxTPBi1SKMa7FXNf9b8BA1Qs8GO5Gl72eJfcc9JnlBiV0hdU7QGvRQF
7hDz3U0UgWtVC44HhM1pLfcIuWhqcgBBQjqNbwfhwwkoV2ZRoniDTQtuGTKc5JR6VAOCpFt3fiIq
Ihoq7JD3QfjBHlkuNw7PqgVaZ8T53kCmGDl71IlsPpUipYxi67bFn84Dfo0zBnNC84/XU+YhJew5
beE0VMfQUMolKK47qxIq5hVTkKGjPCgH6QLGzmi4Z581XUCh70WTGqUItW7MioBMqJ//1vA9qmxx
RARY2lukAAFgxYXvcbcJfa7A1lfdE6s+t8MGcBAein0vpEH9C5KiDVYFJbwOUKiSbCERB0CTTYFL
X5KP8M3j22XeGIJPMrENo+SswLRulAfCAeXW75y9GyP8AyUQ+REBXtGy4v6ARIcYCAi/sfnSq2Hp
UfLbnkMn64GKtbaCAsC1b3wzsm3tbMHvxk5Cm53uqj1l8a0RbAPwtA+wvLXM2Btu5LvhveJUaVyh
d+idmBtad68w3+8h1kfJg/dQTEmWA5ZkBtj2YG6UfNmUjLYZ4ROkrMNY/NFWmGEwT9Yd0VCcJ2N2
YSskMZcED5DNkArjIOqwYgdkM2tLZONMcck6zfroROzMUITugCOhWcqlKRFO9T0NU+hOfpMG4Vuz
83UBuMeDd2AqEVzS+sFKjAsI5Rq5acEQIUrhTpx9skX8vwMFBa+f+SM0ZyNIC55YiDhcindgc0K3
19UcRu+C3I9OBsMguzgdMMeyxqgZAFKB4tBLprVeJ3jDUrZF4RhXR9OdcgCvhieEV0EH5N+P/idh
EpGwOfJYXpdX0AXUkSOPee49uk1HUIvILAGn9mvu7S/bUTly+Ut/nj/3r/IQInNe3XApHrQA0vZa
YbxGsKQURqMV5Rwlf79tkKF+ETlBhw4ZhnFY35A7/aKkuhPWE/eKx7gz3oAHgUYZ7d7KiUkqtSGL
xWkMLl7TSh0ymmZMdjPqgs7qvceHTbt3WNyClZPCJIgmG6oBr6AKfeALSl12hBB+XeIOmcdu2Xmj
VUJl7zQjsUGKrtsK0+6jV3GprudvFR9OD27V0zu4e2fXL3mVbjqtwp+7R+vPhs78gZ5N26yS4qZG
+Wztq9CNmxdy9gBD1vWfCPxNDf0qiizNuG2+CPjgqEns58sw7yBglpQrRkbe28GYgSdI1T3hBxY3
sk9UzPMeSBfg8OEuso9M2eKSn44pehlGBeZniDTd5vaORALys7AUoTMBnzJyfAQmmxcirA8zAYgP
Fq4F13F77+ZwrLOLtzgzqeE0NBe5Q1FcP6t1a8ExeJKbg/Rk0BxWwipODXUWCzrWjUalsObi5Z02
OXy2JPEyv9Wxbin3kE+o2EnZyG52DTlh1lSoFOpWiirJwYopVTpQv2KXU2ylCac7vzzswauPKJRp
rcwIfFoybGbujTdCSeWm5OwoKbnZSR2+G4P632TvwAwR481jR57WFcKEKjO5dHcRvGxcrT2rCM8N
4AYR4kmwCDxR3nBfN+QO3XcDLRCEdihwlQzTo2lmVAQNd5SIgAq50jrj+st5Lneoty3+fAHQB+D8
gEyh+ZRynVFi/JL24z+ll0imkpUVvJZYi5o/JiWEDehzwGVGEtFroELmQSd4JlRrE8d29yH8UwDZ
/fcGii6+oNE6TNJqcGuhkBJ0TmHW7D/IRZ7DZ2MQkUlsDEr1btbyDy2EPhsv5wnzLOjaxmL1HL6b
/dbVy6tO9nJoc45WDvac/TZuA1UdRAg3662x0L2hzLNPvneNbg4Fa9rNzv1qYwGlRgpFVmpPIcVv
sNCyyRuZJ/qCvV6/AVEDqWeQfwen2Za4MWo79M57AxkYdF5VLurgpE8Lomd+w1e9bfO5nK9UQc9J
IoKXkn5PzpZvyvB68BswhTB+gwOgcI59kJVFI2Hsh3QM+kZo6yDqr3mIxXOmlqh23XpapxKLWmR3
D3Np1C03rPz3yLb7yYZz8PoNFyR4JN6LJDnSR6grI82bGpXNk6gLni3q1sC1Y5GL01zAY2A6kG99
9x6R+YC+9GjnmdmE3+C3zP8onRNgV5h0xoXthcR8xy6kcZyghG+KiJQktqpUex3NSqP7JkdWcNzz
d7r92IKwjFKwJrF12UL0GRnopKQv8sr8SBtQKeLd1x0ykfa76Z6JOgEiPSkCJbXkcgIY0Syqp1h3
784loQgMGTBICM2oBQ+Ws0OHEBoclBASs4V8GAmGlxWxNVDINbfZLW9A4CKKjDslOLDWwhXS9q+c
irmbOtf2qIrY963b4KZmXgyZBtIqpyBZOXnRpDK+VeZx8g6wSuoXaOTKqZPnA5lD4BUvH2Cbas7u
6ORn77237hB0w5R4dujq5AK/lSUlm4Y8TtZqsgwlCtts7sqF7fNqtzKmLA8K3avq2zAXNQq1WJAB
VrlIovduk7QPHyEzjjo17AiEfNe6wRC6sqqgURbB4Aad9AvM7bAmZs5HyK3iFl9h1n2q6Iw0u3oY
7CoEfB2bEJCGpd9NXGpwriezDQoRpNzXCyl12D0oywI/UJOAxWubIAT10/6lE5FVLXE9D4oJxdWG
kA6vuSG5wYZK02pBqeas4MOOxSLc/qWaA446bDOaj798RvzEOkRlNCeMVrl3SKmEu7Lv1TKa4OVI
PGBM4SegVekYtYrB6WBUpu318zuCabZmR0Aif3c/55bJB6LIzXP6zQWJWZ4AiM02djxzkxfTuDr1
TB2ol4mxsi0SysezRJX5A+/iItRkRguBOe9nNP+cYBoHav5DK1H6jlsul4nKGE260Y/0JxCd8bVp
dajmBOY0zradgKjPTceVh3WhXs7Mpqgi7ltwoqpbGkTbmQHtO7wqjIYO7sD2ta0gclgd0BAmESR6
tYfFG9BE/HzSg/iMrMR6BefPE4YuCFbUr3zc28i/22vOCUVLAwI78n+XuvFmFKsK4xnW62j/9trR
sEK34nFc7RWwTLa7SclcJi3Ur84jqF1qx3HS7HZKsyr1Pu3gcJ5dSMJH0ySat++95h63jbu+2w1q
hOPJHH27arW/qk/30XBVGlSi0YFIqmFG9aAmVa6wel6ATH/dl2k+u5Qn7V24f4w6SdjOQcMc183H
vHqdVE4z5D+eu7B2GO/Ki2dleHp2O+/gHg+iZw7twuhWGZzYX2mNU7plT+1vNCjh4Lz8amlwjEd7
fvuMhqf2uPb8qjTm18b08vpKSNmfe41ocL7/rbh8VKBLs0b753ll+R5cqJnyCeGeZHP3axi3m2Xv
fBcjOFvo5XmcdJ9nvxqFOy6UXDZqWRQM7v3k5j3pBRKz7aD28lsr93jo05xLEvZLze0ZGUsMANwF
9+BR8Q4dD6nn1R9UZCi65lc7urmdPLhXvFV5eCTnVe9VjxLappafDShEhVDBa7SpZPQQVaNRx8TJ
oBFJpI+SnRR4n7yUSbPA4kPDDtQP2CXM1OSmIdHBBUFnMbEhBYxHJ3YDoLchT5gg5UUbN5pGovlw
K0Qwpx7kN5AZ0pbdy48fFnqvbwhP3g6kT2SO+NSV2yY9huM1p2DcqEM3AAcUBuYxONZDPvKJZOFL
Kk1kDrnK5xhqELjtDttOc/ymFS9RahEAkl8nQlQt/M+T/LZfB+G2Cp/rfZhDlIXmCKnz9zZVFr35
B3bwNcl+diDSu6z8eDLjM+EOA35JEoGythoypuG719i8904DArbBbVr9ZZFE2JNFd8eSgv0z8q0c
QNpqtSMrjp0O28AH4x6b0FPF7IAch43XoNQJT6iSpyNW0RwzGVGcuLxCCbV7TWpl0nHZFenq9vz8
Xic4ThdS+MtKe1yORw/QTR7s0PTO8b3ep2NyIdt0sI8Hr7po6bkJsJHEX5BF9VZ9Er4TsD9howuF
VdgYZcPHIN5cJodeqwcuHwJCVIe6bNb+gt+hcJDcuY4N/s8eM9tCQ3A1vE9z6/YH2cxqKuLT3mPI
yJniNNYhc37Zd/Yt+6vh2y6No7AFAy0ClWH63VhEQaPXcFPr0duTJiSDSelIAPPT6Dp9jeF2cPY9
hj3O/o1XpUisTHfNYY5illOCnBxvIzMRIEas8UVBdDeZHAMs96mDFB5WYcTm6217uJjszO3LQAAG
+auHxcpJ2ADZxcaU498SZYjRxT8k0yw+mHz3uAcJeoKpi7Tfgw12NDR6+YuBlEFe3mQVjWGJqZjH
x/ZGmdIef2jlXhh4EVZmRRk6ObeieD9g2LbpkUppVmn+oRfb6WyiNiFYOi4xDlu/jMxGwz6evde7
Yhzvf8/S4A4TURlqVgrxHfbIoAI9HMePQZ5BEfOY1jrdK9Ij18krS41mobqOdb1sK9wf2JeYMq/G
PEnQo+vCNH5hZqFQXe2z18j2UeewxsjwGekupMVRjiMMO+FgDzsV83IvwTeG9/ltop7ezMUeVZky
Kd8UXhLldkyyN3wmaQuyjdXf/TcG8+cdXk0ExGf4nAxGyt2+4+U5pOHfV0itkK2zy2WHMrFe2kvG
56ld7UJ/NMBLON5mt7pbOvSbz/CY+c+W3XjNV/ufSgUtJ7IgjeH1ad3q3Ur+cz9v0jvFqdm09XIS
dnRrQbUa1MoGfjkuCCR34B0CXPqjf2RENXP3yWib3Sa14AneFveCPPSZ0aWH9vElvPIpP2MfPXj0
H/3LkGd0N/g2nV2/ISEjS7xoLe7f+SyeJEP8RDy8eNgKEOej8HN4DGPW1+GD8zzc1oaEAaC/Boyw
jGAfXy/t34Z4L7chziyfXv6t/uovjE3+C+MhHNthPDn7TfbF/M4GMvLv53dpAcymXwY8UO5/YDTD
FjONROVpySYt2ewrn8LnBClcvM8+UhkQoEGrq4+v8eH6I07k3UdkmrYKiFDuA8MZ6sBpQQMP/4KI
84gAkFmfrfY+vLYPyG1x/i54ED+4CXzFy3fCzecpmzzDyvQZZghPr+b4AkhJHIz9wWeepuN0/KaI
fJpA+p1bEbf4ZjDZwCK8pzgALxyGhCMn/wNjdQ3N7hFuzO3JkDdwaSjwV40/pcOk9pCwuyyFQyCj
nk2vMTvy8fa2ra71ADQD7ek7wK5V2ShjqF4hbBSFWzWDWEHqGcmUzW4ItsbCIgoXfHsAIHj3ao+Q
ecS45Ys0O2k3n5Rh5JE7ZMtcG8q4Xl2hfDMYhYTDFbJZZRVUVwsNezL/wmArBI7wrg/sn77P2CWq
+iqwE9JXCGol/1myCyiSkKA3Z5MPNhVjo31AVSqDBKLSGMgR+DhIBYR56wM7UsaEYJPyXHa5QNuA
cH6Zo6KoitiYLJBKm+DN43lvvmBr4NlvmSuYpSlsy+B6OiFfgSo1oss29phvWJhgGzxdu1AxMjsI
pHnuVjZnCqmpVackjPkAsff3e7Pi4ze8nvCwc/V4VpCLAeUk1MRQ7IZSwhEuZefGFgzs7dRhAYsk
lmSCxfzqQo7C6QDAPbrshd3ZaQQgD8qSLAOU0r+1zRUnUuI5gzS109/PxydF8FYWTQXjpY94Bl86
2470iv15zZnpcQ2xKPkMN7GzQMPm5nU22kXKZwm7S2QyqPnmxY8ZpucxO4eE1kyKRtCCNxqMSbGf
JG7JfHZiO1lz+9GvBZKC2/1AL8gMJCaMh5rfn+mYYsaqTTOdtTb37xrgqW/m/6+eOwvNJc0mAeIo
biEFEVJRXDzwkwnsQQH5zPQaACyaZT5nRzaywNZx19nhJlX+rZrl+vecUkryc9YHAMdIIMEunJmO
39FPi3uNZxxWJzl1YvjHxg6mH+tm3+wnhvRm1yd3Kx/erTtCVjX3ydZkZvYyX+VcGWImeXG87FJY
dlJLNZWZnVuCZ4J1TthUH6uE3h6T3AToBiQT4JvKGAVkhBKbYhuAkMPpeDxWOfOo5t4tkkPHXquP
ZEdmwqADPhvxUCqGfyAkcWK7OTnM06/duvpzWJe/TuvmTzy/rVc/8TpZv9bv+c57dg/eLjbT7i6A
Id1re7Cl/za9C4FV+BieKdGjPJK2pr2cvBoVavpBFW/ENqp6o3qNZEdRxQaGVwdIdFXOXVzoHopf
CDsocC/LFaOXkhCTlTjpZ/BgDNtl45YZL7xGvgCXE6oTZWdmG1oMv0xxXnVz8A9+43ki2bXbB7dL
s7d6ObsW4kwtakBKzIQMYUYvYVeJ75lFEAOz67nTc/bL019YAHWFptUh5K0Ag0LrC2Ksew0wlK8t
RCGp8ce/3KCMmI1q3x/4vcFShYxUn5FVNYT77LkjAUKhzeRrtBz418mD2Vh8xQwfshuL9uIxec/e
s5NNwqT/GE5MLFa4t0rdiIq1wXJ5Mhbg56GOmr379bbxGFZ3kG4Znd86Sn6R85caQc7mC4BLcJD6
X20WPLIg7xBeWrVmvOxfWymZo0ZShZTPLrgSUPhtY7lY8DE/I6XwQdT/7qyiIMu1l4PnuRfjkhdf
1Ze54iWgTEmKd7w6SgxkFWPzxM3FEa9Zlba+jgACiA6QOeqY9bO5PlPz2THfmOW2lbStS7wniZoD
I6tabTx38q81/8z7wSIRCMDJyFSTbFYfN2sF+wW1d2TQYTJHPRHywti6sLtafPPCk4HR9GkmxTeV
FXwmJGlbqPg8zezvDZlZbjwpEqciWSWmGFmeO27JPW9L7tuuOmWH/Jx9pSy+RVl8yz0MdoN7Twdv
0y+u3Wfv3m35LX/1VWOAw6dFJeTBUyfOULmyGMdzKmI0JkKPe8dIGPQGvd4iMXqjo0mvGkufYMhO
Jy9XFbNHp7k4OzeTQl4PBpmDATznCQsLGVmqaLcruHEO5j1oWUmDb/DdAeuw/xCQSeYzdVDxQaUk
VY4LXRKJF+dH9dRk5gG+71DIiuyd89qII4Bds/HO4isy3PHIHgwocqYiNfdilxHPXLqTjgmYWdUg
+U1+mQ0HxAOM+uI6OVrUp5o3XyWjueF5kJTUx0LwtyhSNP641MlgMXLH7lh1T+OSOVrPLsWr615K
oeq/C2RbjSbjWNNt5DSMB6Ou42vslfxKk6f1wavNkW91buOKXZkzNKzb4EGXq9sbPpzcA7YbSK98
IbFx7Tb82/raff8dp6XwOC0DZcLWRDv7ssM8gNm2SlSOZZP4fzydW3OqarOFf5FVKChyy1kUFc/x
xtJMA4oKgiD66/fTur5dLDOzEjUI76F79Bij/6rSoSJxJYylx2ugabPmSscq80RlKcbqip9JEYTf
3wjLo8sqgQsV0RZYx+HKrukXMmjl0vd9V1GsAeT4pQTxq/wm+9aWJxi51Z9fVufVtbLOq8uqG/Um
3UiPztp1mGJUhRyEclOyiF8Odlt0asn+njunO28uVn2x+Krz8V7T61/9mz7t+rePnVF/W2x6290y
xpEowyJ2ruLXg1W2+QygX9JfCY9bGJKjIm07+Du9SbI9PeIEWkqQrPSXXwsYTjgDGsYTC7fliwGM
oYtdLHvo3TO6GG6d2HBeLhkCtRiQ8/OBBhTA5fmUOjDZsSaWiszRTmF2ErEaIBzB3K7v7XC/GKqD
F42SLC3aRXiZj980BzxFid3OAZXpVHZeCQ8MSpTTMFsYv7Bmb7A81smyN+vMCDT/vefvia3OY9xw
dmFM1+x038XRELPGf/nisaB32RTKbSSFOkJiZwIfBLfrF7w3et7Ovh+qE+CXsCmgY0LZdGGhSNhM
h7YhzEJ8sXGLUIKwF11gv5VBNgRYtLDxHu7GrWkeFuFpY2CERjR3xyzgRyloGfZK7PefwcwmHlPG
N3y6ay/+ecN2K9i/HvQ0IXXwbsGbDMlsz1erzFEnvfA8ekXFxbqCvMV2zt1TzkGCCIE3QrexqTf4
Uj029EfTkYsT8uJoAFOJytLLxKv0Unn9wn2wwPF8qqcfa7uGrYfnYEK4iGfywPR9RfGSpV1ool+p
mgJ7qEXISVkEIjc8IK+0MW0wYbW5GFChet8Db2P58bIN7weXbqRY5G92PDUQBbBJeGcqXuf9ef/a
XFYyJ1avTVbY8n8FMUKQjtKR+IPQeZYS8PQoogyBGlXUpuDNDmUSSPIY+1BqLPydXwenUR0kfzv/
7cWD3rw3l+mxm8tySoHwPrqtbkwT+WEPfdLoOqqZi4MmeLM3ktzR84kR/tGhimVK5QnPWQiaxOPC
wMiAcW4LxH9MppncYlpfYaVLc6WVyOQ2yfQJIxQsiKvHMrF/9q0MtaBcrZ1X44YqwJZ8lS6A8qbF
otrTFI8EWZrjTtOZCmdXpILClRB8HGXVZHGUayBXAM0Gjivw8FLv4R89/C9E2caVZZawtpGWcYVZ
fMLSfjilXbIQ1U4yE5G+/J9OtVPi/28O8PZ+10+XNn6e4hqU8b5bDHVFDTvOESCd9YMF32V8G1O1
vI1f9pvwr41RAcNxiDv+52AjC1vRY9XbSEGWeqpKqEVQ7/fdB2f1PaceoZ4c8jGo78tHGV1MtkHZ
Cl+unOTaOyJ3i1DjQCNA1CZFs8PJ3FKK8RoXKgBuK0RBvONYrFiKUQ7qRENdCBXSYper3fs7/zv/
6/+BQFymQpYRirYQt0/+c9ylaWh3BIQ2LT+P2/T8Q08zqL/P/QvLV9qlaZaxSf6VMKdFJVygc85H
8qcgYm7OC3VT0o/sMVJwGdX6fMGNU5aLUwe31O4mnpUrmSUyRzp/6Du9fKQESiAqfKywdNpHxvsW
LhH7ZhOPMcMCSB3p89oVB7G+tXNk163WXUqtXuUjzh+U/t3vIk+TgyfBBK0hGTxwq5MXyINW1dic
3deV36IiX9ISMxsa2IrRBgC+6iugmfcItitmNWJY0/e+x3f2ioT0tcpmtOteFAuhFdZCVaEFIiYh
0KhWcFlyfnPl97dp/qH3pxR8QSRA2RIqhRAUYbJB+Ge9E1ZcPATqK2G+C/1NOOZCyr6OReLKMgxB
QbSdDdwP0T6RLJDfMde+EYMMJUkFCKcZvTKGv4G7BO8ZJXeioNte/wRHCi4OLU9zG1wd2k7i99y2
g5/FqEuM/7C00cN6DcScQf3IOr+Dju5QlmhMRNS0G2RQFO4hig0meBalSGxOkYhrhMNkkM6LrlvU
4ZKLoysXAqqwyoRPJIS73gqcBY4MncVcIeV9i1iiJZI9D8zD2ZFI0pEcExJ9oQ7uNEKUQ7YdMT9R
WbfpafixvRM3PPYD2BPyE5p8eGLyRmGG530f8v+75cMt3MyR33Yw0ul5lwEWkTc6OsotheLpJf9O
4nL+FeEL3b1eCNFfvhMOjcg6y+grR2rMGSb70PdNQUolo/vkS7i+yJWvkP5ppGQlDGzlsyJ+7432
uTcP+NbNBzsQMxxKoCiVKM8T6YlKXx7CzEmdiUBd1OBgtW5FYfIVEoEH4DnltdciIWugI4t8jMEA
lRfQQvrJiqZM9DqU9AcU9zCoGcsfEG2sPpRSOg1eoId/NS1CDxaJlng4I0TerAgRHu4KY4cDJXV2
pTaccNFEPUPq8GIX9UHYSrQ2d/LpFFmNiGEpxwOcELUxHkUBKLqrM+QTKhS8VmQ9EgGI9gqkl7uN
zNuTAS2ADbRrjKHELUCEzLVdMNipcTxGF/YIcUPqfzTb7LFv7lqPewfq6GKDFCWj7xymLcB/Fon6
gDrXQPwrJB2FMA7/KodKUniS1cr2LwO8a2mu5tb7licpQLPX3OX4TEguB3YXgjGJc6DIU8VN8mvs
IHmYnOTX/OE8pa04I5t+hVw9+bksLS9cClGzygtkJBJXmO0BNU/CHTEMkaP0ITN/HUTETQQ/EYcw
Quyx5O2F3pfORHuOdBPxbdccriTvgzYVDSVnFaxLDNwkhPjsayIGfZuD7KPQ/Ki6haAoHFLIoAN6
7SDD+Z98WBAvuaeMNg65R/IQpRtV9IQhdI+6VEbc1kEAmZfccbhixUQmeMlkP0HsziwWHbHqsI5H
kkzpV3yczeCsRZeJIC1yqHQne36QmXzyOsKKY+x+4SHVF40WHqofaFTEcggTfZF5KQ2d+IQcTddN
BgxrCQNP6NIJdGpWQvb8C2zHdCYU8pjTkIVPlr4OoJwoMmU9FD57Cbz3BGH6HnzQiXxYUYUjDgMn
OzndB4wRmU1IlXxxRJQZCDWAX8HgxyzCKZcZa+iyPFJVa4FlAWgVfZPXlcsnZEesgMDWaMeOR7/0
cmFFD89z/tA8O37nHbQUeCoSaAE4ijZXpvVX7v6FEJHHnwBumkCW1TsxhWYLm0oijsZq4bbVY21B
vjQQyT3WkhibzUnVVv/ALL5SXZBrcygGMowO8aKhLw4PPzGXNDf4GEq9bIWk+OVKaBJPK1yvZ+dx
vsoJD3eEdNpED6l66WFb8o5ublWb70E71zlFrul71kSXYXGBOUiFbIJx7R2/GFoRLxIa9L1nr2lv
8eJZNTJlKqpn+a+Dd9XZwjTgfLhw7BbdWXcWL7uzx/AUnsL8oNKSFlFEf5Ausc+ai/TwfXgf7sf2
gRYqURrdJlcetHNjIF2B8HNRoc2Eaa6nCOxf43raX7nlrLfSVnT95ngsKpqH6TR0E9a/KNdEu0br
DA76yJrCbqfJ8odChOcdibUxRo7H/cjCbMky9TlEo/nVIcri+50ksr2eSItJv3lgWICgNKPHbY94
UJy/ZrK4fl1tJIT+DjQ+jrTmPsI94g1p0vlZMWXRvTHPxD5QTuv6ETvIDPsKzZlSGKKdLG+tcd97
5mhMhg+isDw7dQg6sQyCZeD8TDVzLV4MsrmLNZQsYBIs8kSGiJiL3aAwGj+xDaz1QYtunngl8QbL
/fLnZy3eSiSawCESrzZONYIQRXZuBO1qtCt9BR+wYbXYEQpntrwO4P1lRi1bnMEqX1xfJWDS0Wd8
PWcRomIHLBxSiU7yEUwb1ibGpuALYq91X1+gaD6RdPAm1pKPsS8Y1Gc6HYHYCG5D+uw9oEeT309L
8JrdRLAbYSum9DiLzuQd3cJ0oPAl490kGZ9oyBDcR+mgHXS9doAn/qDtwXn0aLom7JZtm+9yqImd
hQ7LMCa7Gu4U2rW+PTUUUqM2VyZtr+2dBrc/baJNjJB8P0xHp1GnMk8jbd5aCuIrw/8yzP2pOlbH
yhRjaKbsG2iX9MSCCDDu24U/hYGcH2SqM57wCxCJeRz+ignjaUBfYWqp4HJu5/cGIbO05WQr/Oue
LhmTtVYjvjSWVwd1sPaMrRHKIedCaSH8Zix6mKyINdZjZ/+CK2nmfnlzlUE3etojcEqJKlqsgKN7
bLfpPQR3EV/qm0+lM0elc8bC3eHZjrZ4Tunb8wjlKsm1aWYqakIHUQkrUP3JbSr3+TlenCFGZIN0
IcNMsEUZYoL7XH9ADD+IWeYuH9Y+sPZ7jL/kQ4p1oDxkWLU8ubXlIPGv/3hQ+DWvUwX/tse4jf6L
zjSOyr+kRM6bSK8ya6/GXK2aU4lkJXPbyyLCle5je5bxMjoXgKp+DcRgHjgKjwYfv8bBXH/zWDWO
Avj3sjUiWfkDKvFs1yqCdvic1BGWbPJePGJL/ZiQid/Yd77koNmytEKVdJ4m3r0+tSbBt7iGwHJ0
SvrsLrjZklNxhwlz/JnEf2Ox7Stm+JztecWfAGk3rLPADnhHMfiT9xe3OEHN63HHhvm+Byjwy3/y
fZuzl0/xwmqxGD84inGLShhdXazs3/3f2e/Yz4V8lsTfZ9PrtBiDoJYLxW79CW4pF/N7fWJEGlYB
MC/QvHxszX3z5uLgKLflydfrIB2AoHW9rndHlWiMX+6VlODF5JO7xeQrOTtuHTNzTBdLPlkHs9Ry
Glt77hRLjCStYvBXMjufZMR0A+Y9VUoe8Ao+rpGIJR3BoOXZ4mcYyO3NMJ/D4M0qJ5mr0GGZ8oJ7
cWKQR9hz9i2Qn2If/zn51wCXNeR/u9qTTHx8uw+b7fdzyUWkxYzVCloBt5AcXZ4hRcG/ObsiAaA1
HOIhvexaSxbLW7BkQeS33zAOp+xNKHWAUJQ1YgYjIiA5cND91gaktcDXtRbWi1c6zaZ0CE2x6ZF0
sRdJlRFjDCC01b8/YxBdAGci2Y+v5orfANkb5kESH6B7thzZQMQiaSGVRdv+84Fx2JoVQWz5rFLO
JEll1ST+C644kn8crgTml0OKmfrkPKh/r39wBWkCElXIbdxOJKnu3eFFlgFtX/zWJYisXbEIfVli
KPY94Y+byPfNVhLGshn8o8bB13/pIV2TK1uvK0FDCyvJzkxS5xYGh+cocV4+Xde8J7aTuLs7vVl/
3Md6svSvB8mOWwuxBZc0+8KzbkLOhqUPR3P58D4fjwkL8YejhTd8b2zw1YAGv2NTiiHEZzlfcit1
xQ3yFslYwJ6Qmd3zZfiKVabMDHnsyD5ldnxnds38BuTkoKC2eW1kmVJ+X7CzGYGqJ0smHX5VK1nl
hXl5md2wG8YjefQ4FNV+TvvPzXusDG7+Iyhik04YMPg+/6cMHh/E6/tW8rUD1Jlb3eiezGpj3AqT
xyjXYQSty43S/nuDsdBFrgXp0eVNekIKT0l4Wfu5hnPxNEokpPiMgK/jBFVmObb48Uv2Lk7gosmX
WBb1GVGuVJwJoolOJLb9ej0gJOU7ovvUUYdiviJeFG3CGQJJRhna10lCVSOi19qm+mXPmerj2eyw
wNMFwBKVry5+G8Sz5gFNMP/Q6oGvFBupIBTlEPsSAwgDQKXBNaLl/FKdgjEpS4dds0wrQI9yUKsB
vC9H57Ea1Mh7BrKayA2QEmjOZnKj190NsJDv/tpAht+L3h4/SX/YN9UZlLx1vtboYI1G8UiLyUP7
UB5heVP4fh6fpAg5SUYGD6OYPCYl7dKlBCzVY5oWyj8doAFSBvEl1tGbkBGAL0juLqiWpPd3B6lx
QCeZZNDy6cLotFxxygc9sOn/Ib6pxuLrZ/9xtP/EKxCUmC6KBw7Nwb/AQp0IaCiogm5i0kbGe/wm
AzLNoPhtdaz2RA51os+vq2ZzXRlzJUBaHOHJG9y4rmO0P+iA+p6gGGDsHq1KP1J5yECoBdvoCEXe
JXiaiGYlLxY7kJMj+tVr2KCTiCNxWUfpSeRJfCxH7wmr7XTE0IOguTfAcMNw+rYpph6SuUhAKznc
9yBPE5SCh4jBEHvRWC7/KLpEdIY4BXEexHzsL3DUAA4QGCB3Jcv7WFvPSX1In0QdA0sHJ2gSYJ4h
h+A2Yksg1AqxnXty8bpIeyX0S0ZaKP0fSo7aLcHZxOq5RlU/OO0Tqgj73v/jZjIB3hySzAkSRF/J
T7on9W8wEMYnw/VrISU5rnilGYBHE7LOmWH9Siry+/gP5SIQJgB8so11yRI37GgbvvXE1ZcGZtbN
Nz6IlcoLDeu8NoAmfmsTM2KxLNODPmNdyom1Q6s2Ciklg7lEb4uk5WPb8whkXZCosB3dEfhNOpPK
1beVS5CYO3fSInlfuRstK4uA/q57JaDVJNWEfBSP+yG9LNIZqim0E/CuQ7gRVz+fNu6rR1tjWqdh
cYenBB2o7N2KPs7oNBNHp9oJgQsbZO4owBjrB5DAn4G2CSgT7b9un8bYPeQ/9Llv1j18W/Ek0zfq
JqmCy/RFNAei8jWQ1tt2/AaPYKC7u7D8E5ctwT4vo+7kMpLvjfl5sNtSzaApB2AnzQZW11Uvas0B
Xun3AEb2wsKdhquYK7P9CbAhmIU0wHh5QBrWe66aZaCMm2kfwdhPy33ArxsYo2yYhCXqneRY+aV8
D3h3DvWBPC4hncR/aI/BNhOjP5ONJP9sJeLVK5vHDbl4av/R1staqsXm5LQaeldiQZDMNTS/Fyuh
84b0pNZWT5p+3yc7OH7uRQsuj1UGfwkm7K+GS1xj3k4BnIPismojbiQwcE4/3eDRdRtiopOpbLiV
vcmPRDwPLHPZg6BNmXcXoq0tj459n35DNbFKoPSi0yIkW5BZE7UR+JHMzJeyrxILfPJw2WyzoTbu
U+2VDVRqvuTmVpcrJg/sDNi0n1Z3/gz6oWjj5RUtFqwbtagBYra9gObfQ0zHpXHVlEoIJREt9Wko
1QVDL1eP0RcVFsvLXiCO5IJgSoFEah9fkFWQFNbMCd2WyaiVxK+BQ9eoQyp4NQ8xqc8nVYi044vW
CJ9GmG7wyAWkriBrSQFA7ZjlybrOrrOU47bIaZK1iAUoFQ90RC4vs8SNlMYddKkXnEe0a4DDOB0g
J7jN79g6Qva5c5wncZSFkKQnbyyRMDoK2HjwoRDU8MRX+AIm7AUSVLI6WnhzzYlziR4LK9Cj00CZ
QnoUeVh0GunexW8vd9ZYc18jyk8/PfcxvpfkK1SVmOgvdM1+FbZH17avtMZ9Fl68PHBxhA8cItc6
Q20XXKZNIy26ShQo8gy6ga0rhrj6GehCvMlwWsfnjoJ5AJWDSK8ARH59WsFIO5hkcP2jQMDdIWHY
3v80j/9jWNElpHZpjReq83xD9/hNy7/w6N1pRctbKF7+K8VPphDFC3UuZRkakDBPex6gnxgDP60h
Ua1k2H/7/XhJNdBKiNEEmvwm3qCKjtQnpD4iJvqywr7+qDbSQnfUAJTKztiwGMshxc0ySEY01FG2
LzY8dSAWqjJBP6n8UoYq7b9s+seAIhGT8nzqmKPHL+IKX0HWxUXJ2SvlkM/NfrvpeB22xjOFWfl6
d06ru0PZkben+Q7ZEOQWDjE4/0KrRL8TsUCPfJksF1hXqWlg7fwO35Oz9wjfXaZVi9oJFTav2/vR
4FQJ0wpu1aaC2FRRZpNS24MYUI8erN3iuSwHp0qmheDkE5JKqEn4OX76FS1nMIb2aXFDYUf9lxEa
tLiDLVdPxr3l+4ycQ0jVo9aQFtBS9flUD5AXE1SAX1AfopUswfL/nMn9v5dPxRfeREbA0eFZuFls
PjAuzxS6kx12vOvOKTaAcvLz+58xh/6Oe8d1JYusgoOHlMTkNsmRUPk8za5jFrjzVOxrM1yWpLAk
IYOUhsVoADcNaNiUa8WXQgbrle51W1rAmHHPVNGQ/2OfeGfU8ujZpgUFRXZjchpT36AOXf316Ukt
fal7kYF6wjLm1NHGOn1iaGlF8fwDr/c9PEY8JnePxovQjs/TzxmdOTlpd3qapSANGGkUnLvsL1Tf
QOTPHamA8x/Nak4HOgi9OlzDi+HtovNrbdy9PsrP279O5jyHPdCWze414GUyTKHpUCa3VGggnIg2
uGIunodd1HXZVJm9Wz5i6yzFmpooBqRr1NyPO0q0d/N2PB/vh9Y/dfrU3Bi4hyWUZjs4uE8zOqA9
1k2Q4wlGLboJir/z2zIignmQmMYphsWQdtJhvK2OhD/rElxWB1RGs6Thh23Rt6xna6zUOY2ar8sq
zKIuwHMOTRcBqd3Z0vgSzQy9vLv2A1ees/k+tp90Y4U+CxXFaUoH2RNSwnh7OeiA07wn7EvDyWl6
iJA6H7beBPvnNakF3Qha8N90O05HnV3YRpOLBI5u2NCe192icnJOKQ564xwxefzvrDmJ5uwwIMML
m2Iy8Uhu1c9hATTDveQWE41Rv93mKPdp26ZaIoBiF5M+3LD2Z9qfuDuIHxgElrHU0LflTKwfMDUY
SfXxPZDKpBh35G5r/a06fZzNhuoQymg3QyDilIACzOhM/qtiizSomOeTNwRXCguf//Scls04g2hH
9GBIupBIGSi8IOASKYhmKv+R4/ZT/GNQ8x+yFBjBkIAVDG+e+4pDqsc7r/U7+UAvyM01FgJRtSvT
PiXIzrRLSNeiuTmIsPm7Hn0ZkHSVoOE07jxwp6hskIXh0CP/CnSrz+iqcjSA7fqfn8hvBbEV2zI5
xDAWrL78BM2EqGRbbkUBEzvrwg7Pb5d9ToovX6td+oFF/es0UUA5Bec8U30UrFOQTha2S0Tjq0/a
SxpNGbpLIbrLV5ZdHnef7lUcL1qGqTS8Bzxg8/xQTn/5rLG0+aFOio35m0B7K30PscwUt3r582wA
LNw7KznuLFnAS78k0UGQhENPz1FI5vURNCIW7fRPFu9bG3mnlW/k+4bA9VcLxTGKFrLB/8pbstOR
K25DmhoNIIEL55kT8TTTW49gs9bW+g2+Skmz7UmN+VejMzlfdCoWd7sbokHmEZN0mtO2945kyeZW
3Ia7EU3+PjdC0HbxNlTBuzHyIUCQhxSLcsVGNkpsLITkJd5EQTvBRzJ3Y9XDiGeEC0MPbwpMs/Hl
Mt3HHNksQmL9zkqHevEqlOhS2Mr9dAxtEYFJyz5OCSN65hqqDLksyBbAUd9Fjes1wIxFVKVWvFB3
zjt63u0U5LM3gl3YAuIDyZw0tJkCZeInzw482ysFS7tpnM60zr0Cz8qLbVD28czd5LJCU36aQmZ7
rC5vqwNbBdHRUMXFaMvfyP41QHWg1WhivP6dRn4wh8vfGtdCDEKfJmqJQAWGAbGL/1WsIMQ6uXNC
Rt7WadiCzRmeCic42ZM3fWHpdEdeOVl44i6bDhBlaCRpdEib3Rl4sCns28ooZ3HsnSk870QZ/6ZC
TfNH6jLvil3yMrhgMIME/2adyWScLtkVZfozemvkW1Tymg4MpFR3XjRSzk2DPvT0gVQHrTPpN1aO
EtdBHycGe4FeJ/O6Gr/iAEpuA77deBfMSOxiWP30/vU6TzM/GI4BN91v4OIx9oawixSKP4jLk3rK
E9Bd0jQU0u+d2km9ph/ZzuqcnW7bubGdZKmNKLUeXuNB/4dL9KrD892hieaVbhtz1OKdzC1K60lV
oKJArpX8wkn5HaBr2GbS1yH7T0yhLjk22oDXnh+Q4AFp+jRAn8Dr28UB2cGQlxGjdrve6ennd69W
TFwvn5gttimFV9SN+2ZyDx69sDbc84T6oFq77eGrP9I62F2q6zs/WWeURzsA3umQ/STHTZOaOO3A
/fYwylJPSPhLtAFGG1rONUpcSls08PPh5zN63zhjQtB/prbm4O0InZHXQT9H74Sd0x1vdZ6X6OGr
jR0KDh5Q/2/0YJ8CCXXJ5tNAo2rKLOpTpKUNeLnXrIpKvVC6eoMCvwY9zABlvXhE5hxjKtRivds9
LfS/OQv3BEF66xoyg3QmJV0QEsq3NXYd5fqJZsBrWtZ7CA5zjSkNg9NsL/iWwK6PeuenCKVRa9eX
Pwacxvje4ZF0kze+HsvySYWshWeXpOH/JcpOiqmY2JB2ZymtqHQHN7XFh1TySaTrj3Hp11FXbEzF
/Dllptm9AfYH1OBqvz+ohwnOG4KNUY2jbCtrC8i8RwmW1WZ2T4LTtkScFt6Plw7+MtO7x4C7Z1Z7
HUdy//wsfBTee93O/BI2MVa60/Ock+YKFrCE8D+gmWqo3JcIfjWzTdV4gkafwmSX7eL59JWOe0hw
/1JwMHDvtPpisYqqnBxbxSVMWgUKVxNrPzZcfERYYYgqWEQeznUgEPxr01gPRxRkgC+sg0QhzyNj
gIlhIfNHMEXqRtmlmvQYT6RBc/5czCr3gm8RvODs4ABsvEHzKJryYVhE+5gFyxpKlsXTcpf6tX64
bkn2pIpeormnypIhZ3TUvnl/memKNoL4mkqiBi3877bqT3RqUbfJAyMbgBgM1dJhtkU/xhZPj9dj
tRRb3APKE06l4g2ZgfT5gYMjFrbgk2lwQDaisFwB7LCYs5VWNqqUPmcVB8aBscUt4MzLpejyMT7A
Xml4yFCnXbhvuUhaNHIrTsokd8R+ZAj+ESIAMRgEAaSSPhZ25RLXNeT4REINDOeWjRlDxoAhM/00
q8cBCtrn7DJ9Uj3HxEw0ReJJiB/zANHL6DbuQH6CtTwyYCXfxnoAA5mSUTV6ucnsNE2nmnsbp9Ny
0O8M0xMjeWc+wGYWV79qzbFVkraCkNIBwDhNahQ23gJzrmuXD4jUthfmzBc0Jkd82JqDdJPaLcBA
6cCmUKXEbjIPYpzZph3gk9zE6kP593uc0pXNvwyf0wvmKrrDA1oQa8AVVxk4FzTJ7eN8gYnGg5Xm
8Ez8sjOkwWE2YvgZOytFC6FhGKz6ZeKn0YLF5ZBfo3xSNmS7OCgNi0lC2RATYbwTMLwyjcMg4lno
ebbEcDp0dAb5q8tNuWBzKFe+PVSpZN6wN9gysEQXhV6WG+IdVOJmEuzw3oRn/iT8iq6P3ogxezNr
7qGjrnN3pnfwN+T5OB1h6S/kC9oP8LZUXgwsBjUHiWJjFi2mLncbh50K9OCKh6NGDKxgFSSvUoeI
aBWwcV66xSKCDZ7Xt4f8mQcB1bCZd5A/kM91fwry3cPTOewCg43q0h2kx6rlP6C3EYavS+9wtrXj
c7ljDnsEqyUScKurmAiR+EwAJphButuYCZ3P+QtwUhAjsR4TwAZt9ypGwWsWQVB8vH5Uv57fJthe
qAxMDCNwqixYPqB8XMFbsGGyIbfhv8YNiIhvaDXZYdmBq8JsvAdspJgFH/gU0zQw8PFIQVQT98Bb
1NNjTzP5O4nVJ8DGbsPRGmsCZONhsIfrAndufee8YKUPuHb83QercrnFt5LPwxNoXd0QUcJaYZ2j
3OUZaw2Gnua0SaciPk4JsYdVE8TyPcBmqmYJBW6lWQn6TFwAqD5ojkGNCUcFsWlurRFzefxcc4o5
DhzILmFWTPDLuIpJhyxEUG74fcF2FORtygtdF2MQhgjbFJ40GCDnfAD+/PZis5Gsb3MmLmcKF8wT
DJMgb55ZW/UOZ+mNORr8t+dYrjHXmjyC3Mzh3tGmgJQN8xDMTFGEpcPX0qDWLmvA5sx1uJXe9ja/
sRIx/lrWkYnDdwoK/i2/dDGHSmFEqb5cXvZrrgeiU1RlrFCVx1UdQoCiPYLfxvlDLD/G599kg+cE
gokte3nQ4n7pDCzNOQX4lqDqzCJGIypY7onOnzqzghnMEtZeftJp+BZXQrwo2b24AwFyvG7Pw5yw
CFKfoczgR+XLhqI5/ltazqDjBJb6racqBiByx2Bpc0Ko59wZClbd1Y7fp/OZXz3o+kytQWJjjo0g
7h4z/E4Oim3WY6yksXNjAeWmIS63lSZ8zAXy7zLGocaU+MbC7IcUg50DZDwohTD5nm8vpV0eQzwN
EHLD4sByXnYdhNJ8cJ7FsJ+cKMDo4L9beOMe9g5+B0tF5gAoGt4BMkxkiKvM7/u2d4T1NTxR6+hY
gzJkQBSlh1kGwCJrOppl8AumDpao8BEXIuGLuyZeH0C6P2e3f5Rrc99yxR192Ma9AjsZWE8uBuHU
78LU0ZYETxgdwkQ0D5AmaedDK3WXT/4aV1iE4Z2VY8HLSEWK+vO+mZ+8Viw82n5DQcTqLLNXKGcs
5mTIbj9Xi3rbUObDAtuMRTqkLPGb/HIrmZxgTcLFRn6N/JHZIy9Aw8tnYP5R20GCy3st6ymMNrdH
O9E7ppjy+WUigvhDAESQw9BLCbOxLqeYd2DeiHUmLCuHixpzY5o5H5ztjhvBJsqcq2YXzrAL/AfH
igkhf/A7fQ331sPsmtX5lw0WEzE6kGxYvSpMfY/cmfofFcJmfqOvnvQ9KX64gA8mam61FbtU2Gkr
wG7uOQzGKaSSkL9Gzo4eGm/UArmLzYzGR0+3MqwYxMOEN3hR6+YGvoc0EVC94ufxIDL3ERB/Tg+q
LCUEQg3QAVbpNqOGThEG5R2CxgduF36b5hHMjzeMnBgt2fQMAvZY9lfZO8I0iHWPSenVU+5gy8Z5
5PNvb6XCUIEEAMvXVvCegmkwAuEAPOi34Z/1Z0+aNiwedYFJUeymF7ur/1M0lrPOZJfN+319rF3h
p/L7l97zdDIRrdf/qWtC5xt/E+XyKWpV5UAxrNgHlUCOTfR2S8bP7uJ9B8R/wskDvIDi2ewmaR/5
w7mTRhptJzoMfTaOOzLrwt1pV7t7Sby2GjQPfnmC2vKG81YH0DS6ewUkFTS059zjZU4hPENY4yB8
vBKZr1dgrhc4jW/cVe/i+KIPxdlmqNes8eI+E6IAh9Uvo4AxiJA5lun/xgKDe81A0vACuzqFymr5
LE3wbszFJ0CED9ViGYRe6LeGPUabRhOBYhlDIsb+ZTculVEhUnOSwFGBj8b1t4szw6ALy7bV2MXb
SeAQsU2qeA10gJ+cFmK/mptBW0ecCYeSl9DPsuV19xcPrI9PGifYPg52V1c9UVwr2G0f7LqIVlSs
pu53f/f6d+aiPnBxTguvUwSFMWzasywjrqb/28vsa0sjKVlnLUUftHTrPL4W0QmmUasRE8nGUgF8
Db+PnBDNTexAYTTC+wBbu+sPPQXJLa2b0193fK0NMKgMjWkStMEthhhH9CAju+dtPKkoy7FM4lzm
Iifl2x4ZbTnUcZvCTsfCyl+gZvABvJUmFZajwePQ+I+DQdeDn+d5+jjUh8eBcE7HI+jYYlUiJ8XH
loY34FrO7mf3AKzqTAEJLCRr6stU/54PB5xA6dinh4+Tm8YdwKyIiiAoYW1fVeekkuV6b3VYv4PW
M9RioE+zbmi18E9r+COx2SM7zUOdCgcuijAI2HAMAf/UjfLXy4YQqhmDNMjr4Fxa0K+uE2AiocUh
uPD+Nsj61mXUifLNM9rt9UX7X/OjbDUE35sSonbg3AecAGF913x45c7MWu575/xUxO6StVq7yfh5
Am2ZGLScVRfF27p0vGZl/L33SKwstFXPk4NZX4ILgN1urPzi7A7N8dmClWZrJ/f6r5jdCeB7Vt1x
r1hVPczdWOtOzsPOffP6p1W2JDMNqc3J6VQTcrJ0y/+WGHXNVerG4seCozFhyFqHULfEQo1fp1tK
101UWn04In4BCwWf7kegVKYH1tLHnSmPMgZKHr7c1svvQcTG3AwcXLe7v6TcZ2N/r/b0JHmBZZuP
DuXF2MfLg/hNXFVokdJ3NOLCs9V1EhBv6hxUJ5+UpphnOu066c+Mzs4gvmRA9dxb288oLfq112dF
TVfv3rDqHq+vKDsFeIo9SYABXHekAz2nx1r/tooRchhqauKXSjtA0UqIZiKb0RQN709pRABMKt8Q
BuF+6p0o2tNxhSQQl01MpXmIsagwXUvIpvh0OhTkMDKHdDonOPx2SMfjmpRlkPyqiYk98Sr/x6oN
AMDS8BveBiUW64OaFNgYbTEcxdPG/lh6sllXY/aCEgE+CRcXusdp4AZA0IFgLiFji6/j51iHtQ2+
h5kipwMHXGGfO128Yq6zkX78kAw3izBj36pIX3A1hJYgNseY9eIONMLQtTkUFHgctEh3REWUyLVA
VCO7vxsSWORdKdqB6KaMs33Kpag4RQgns51ODF35qniNKqwBVE3/daAL0hNghb1y/1h5xdll16Lb
H0GcBLFkNSkkRT6qS7zLnsIPJJY50BFbIc+Q+LSr+e016RZiqtuh6Q5On2C9zx5OACymSuzqBR7g
NIOm7EiPnX7C2V5RQqIHAshfsnCI+2oaCOYTs/O3HDJbYuQ13g4a1qQ0XBkW6MEGYFlUJBVQkahz
xkExZBA3Z1LJYQ8lx1R7WnFsQZ4JL5PFienh7wbXaNDtsJOgi6Zs0ycKQgWHf5bUPGuqI4B2TFsG
A/ATu7HfAGDZoFT6sBMP7vGAb/N0ksz7A92pMNtGLIJ+30tZyzvEp/gsulxtxofqJ+jzPEIzRSWE
ldBZ4mA4zPbJsN2icCZsQG3Niq/mbqX12CqwRs/dSiKQ6+z8C8UJzijjAs//LanmD95Q7Ft3iVDR
/k/f5OlQe6hU0NpowNDE+7g/XDB6Qxwx7iGfhY9Zbu8euGE3cTXQu8zFlvE8Ubl4JMfvqI09k2LX
7V+id2IYkgD1FtZ9mr4R+xj4xUtSQjPS/pRA9B6xZghwhlkEOZzkTpI2VBFI5JQpRVkyYqfbs8di
r+JnOZ+niu4fAzjUcFfcQYgH2Rx/6EAyPfl4cSmrzLB0Y9BSQQswnMNQjqLHvEF7drZeONbFIDvu
dUE+ugsZ7Xz4fmy2fg2+3XMHsyGQRb+cvp/zRKOiCasKP2h4NnlmYuyFJ9wrBNzMc7Zsk2KedBch
DNmzDhR1gGHYNYn61QhplbG5xStMx26Vn9dDFW7GZYgv3Q7ju/SYpz+IPFqHHc5W2M7PscvZLQqK
KdKc6FZ4GHy598aKt2p2Ny/zz6gdAkagcSAjxHXqSd7wxMchusAKXZ4uY2gq5XOivBZ1d5i2OCPs
6iR0Z2rZTy6TYvcSvEXtNiiWkOEJ8nDMYd7jlNOAYjnnliAQoDRbsHt9WEDOKZk01TLh/Gg+hOEJ
UwmpEzZT3v/RdGbLjWLNFn4iIkCAgFtmzaMtyzeEJNsMAoSY4enPR/V/orodFXbZlmCzd+bKNRRv
jBLtLJrikmhcO79n/l+dQESBQHDs1A34Mgc6e6N1xwt2J0+gqN6sd0lDH9z0/ivbq9oGf75MX+E/
07BX4Fwu03yqTqMjaZEIvpBmfPK9ZWdXv/h8rqyD7FS992BAZHoouaPhgQUlxJ5/JvChmRJ/0iCx
r4B/pW8nUGwOoukJht5LXZZaM7TlsWUQQMEes4+KpaHh0Sb4DX76gLPzFWsjPhcwF6Wlhj1JdUeI
nlxwMCsRBw1WidU5zl6rmCUk/kFun2P153TNIsaoGrkwl7yzcixLl2J+VEL4Meo+Yp2TT8UIcgX6
mQqrjuwC3mcHQPy2BYhCXM4cUz+Gh58p8QuGrbA47xK3GGhmE4/rFCV/tTNAjoRVBNaMB/Hq5SiG
LfyUWLcOgGEgZoX//Kp+sn1HpfTX6hiwYzOQb8cU08FtfXjSZnBE1Om+qS0htqofRhEZrsaUcqgS
U53x9jYnlWodfKXhAShZrJcttWZqBcYG3gfMDCQuwrferdLnMpG8tIaG/H6fJ73/4ChAY5SWxLAQ
95L40JtltrDMoxxvKOSIT17JTC2gc4j70QN7tWBSp5kzEtdGySMtHwLc8gHDRv/J1lswjMg+iudZ
BVkLl92VPef1JV7VAfNDa6jtRMaxZSi+R4YoFRONgl2PDg8eD+UMgSS/ItROO6S1YGCd2j0UlcYx
niZmxPOvbD8OH624g2pdYiFkLOrRCeg7Wi8WT4loJeWxUJZ5tRcYSjT2DPLIoidXXqWZwMCVTSwH
IrPmIlx2scWHJD4V5V7DDDlyZqrDLGo2s7WZJ22oMXuOhHWHLy6HfbJTEDCdSv0SiRgQ2XFsV6Nr
vFbia6eggTTMXGX1rwN/gFT2F6qOVMLFmZ/UyV3KfuFwJuNtayt77WWX2APni1hyS/hQuleDD8Ar
gx+D6027SOb7J0C6YKkfDVgy0tKacfZ5rt/5VwEDSSQKDYQuhPs+LokqjkWLuvLKffbNJaTiqr55
gF/FmsdX6XgjK/aiTt1mipk1NlXgU+WAbqH6+RokyyW2vE2mOnOEMxLu/DAMmmTB4LA8J19AAMR7
4XaNensr6X6eYcaY+zJUD6uJelPU2dSpYxgmPgfvpTJ18hPQ7NYWeAnoOi41w6TXjRE4hk481R1m
PslB6UzxytPJHIURhrQKP+QCb71NVHolfDwcF03d6/5I1vqhCFEOCfwE6DSzrYR9C3Cum6hWVjiG
th4YidZmD5rQuCqTAHRkqp0uQ46wxk4wCJ4MoSlyT7N/3coL2+H4B6+Pdli2H8nTCwubEO9Bc99o
YOHZ3UPGCl9zEnkHB0Jh94cFPog1PTz7faXxAJrY7r/TZdksW+qoTjbH8TQXtpnscZqXyKznbgvK
0eKebb8TyJLvc4jYhunmByqy6qHOoDL5ou5FrDp8j5avB24cRu/I00lgqnC0vBEe81fBpFC1ZNrf
zkrAgRGMdqAcJEEJJyYQV97jHHo4J2zsVriBYIPWu3m+k9CjSKxY6xU4YrLJAJ7wz0CzQUnLCchQ
Y27NoLcPvgTnQJbMAZ/ul+LJIR6sFUUx/qfP2uoutbRqlA0nK5lhbELLHAKVbNkJ5gCF1RWWcRYB
2S/zbUr5d5HRb/jNzPDLhoCl2eRB8ORgblNAVQXDs8nE9UfXp3bLjTMMx0Ke3velKAvvxf4eRq1D
eepzEV94iNciulNxW753bVzZXeq3T1gNVAUiUJLiMwzpdKfFBsNwOQUxBWsxZNbdCm1Zs5XSTQwG
93QMHcNfd9aCA3sSvjJ3DMcZzLbY+Va7pFoxni3u5Lp7AlpiJhycNrN6cAS4qrNLSxWdNTtJO8zr
abo8VNAiAatQWvVwZCkLX3bqGb4qrtT8I0Neym8QV6PAvnjs5oeiPZRkeQEwoKPS3VzDpRPxkZ+3
/lz2Q8l6s+HF7gxIsV6lxTput2W3mbf7MVwE6KjBmDp3BhcrAHnhBTghGIonYYfc+917mRPvEmGZ
7SS9g/mU8LR12OYUUbqt1H5FsY0myBoZzyD0mXlGZusRhapNt6wwN0h5l9TvmKc682qlMrKa3cQE
zo2p/iggOEf1Chu1IjSZuTr78yp/hDv13E5b9abf1Srs1de9dgV5yma4pE8X6T9OTJFZImd72/TV
gwXRqwydmXh9/8lsWUu4vS8Txl8Fly6Nbi36YYZSsYV/3xuiKThASm6juu7vk78qvBAdA2x3RCf/
WuXCsqYnlTxddRtsmjMuNhU/t39hJH4cbIJu1fUrlbZd94WMI4MFu9AKrNxcDjDvq03Ws3GRvjc5
ZHDdqhF2Ie+rj7Gwz0u/7FavfNWWYNxunPg1YDBRIt1KQBUdOHxejR0SMeLnJSg+tZmpj1ZS2Wnv
BuGiBXp6qtv4m/FmAMSgcku5hzpYvFuCs74/2sESYLOqznsOo3khFoseckLvjm+XIEq3ZAZHIJS2
oqDpxUVabHOoIFuJIIjeTlSny72eOopoLcOKqRBCrM6hf2PXzH8j2m7qA2YtPNcQs6B0Q63sHUDf
F4uFeO6SVs6K5g7PFl7ojOzxp89eroZaCKkXrT5rgwAA6mm2V9gduTUiR3xPmx0/lnkuzzF5bLCr
k9JOaGHetgFVp4YgbSvI4yltyEjbis9VQFMk4f063jRGQponB2yGxLnx8n0t8FTwy9d3gpsiwiA8
uwufaaugekwuDWa7RDx27ptoBPBDiEZQivGxJUOOhQ97L3bVt8dHevPQagsHVolBHDuIMKZgEUEl
bqYvGs1vUaejExJdI3V0+OKEiED/ypygdFoN414np/WFfo4LnWDP5oTVtSQJ4PLNhFrGkwzfT64i
cnewhI8QHBG8l96ts9DIJBDhLIlzzwQkkwwrBecBWsTXBNECjLzRFWmiRydHUjtAAOGectyC6Bkn
de5kgxME7EuLUnWwS61RUwPMQ7wgxnFuuTRUtNk4asf0/zjXc1jHHAGwOl1CBQvoRzV46cKo2QaV
dYs/EqdPwePUDm6P90y2YqWW6AIGXM+dMIfzZuGToUlUbIwdHNaBSGsAQFQsW5RlP9KZARiNOKAG
WAONzfQKuP+LiY/Qgo5wvy188Ebq7e+Rk7SuTonuRowr5q91CBMz8rGfxoNdnW/Eehf1OzXavZOZ
nZD+98zGtZZonvrU7EiGoIupdeWCyVY5r4OMAmcOrvHCa4bGVyZ86Y2z8g67Ytx/fqoDunefkYiY
rugKoq+wJ6WUhi7zGVRFa+bGBHy8GOEwPIiJxBSZ2tHrUOrgyr+gz2GY9s2QNugO7K5sTNOiB1HU
BV8LoUvxVdRs9IjY4JOZwDcjacPK12kQaSk0aKCSwicLrOA8OFAq56i/AXsy+wMOAvNukcdu+dpL
GrzbrgSQXMbFoZA48bJFL04kpYBus9G9OS2MsRRAlwNqswImDKkIfngAmWhgVmMc+Yu1Zf8j3vA6
yroJfHzUpO4waYOcqnvN88QU5rXVinNrmBloMnxd9rRzyj4cgNUyCDrGmNFto/cVHitEUtZEprji
61K+WUNYsOCiVUIb/Spka/7NP+gw/xwgQWOWCLPK4acIJwkW6ujPNxz5gwnVOmnOqqw7UtV6h2Cr
l6jQlOdGPCoAe5VV/w6nYZ3f4GPl3Gsqji516xt+Ugbw0VJYKMfxVDlqaPOLX3OofrwfXKcBA8m3
yWcorKQBNjHjBDb/xKrDJUjXAHFqj5knPp9ONdJjb2or3mVkE9AfwCObnA6HGsKygfbEB+i21Gtc
Yq5uKtiLh27ffjEA6DhRKOZHJyMGh60zdAy40WhcNefJZvPyc6JsILcUyJtWxctVOcN6N2J433gq
udfiQisXBfIFNBLMkcDqkVBiHVFYDL4oAnGel1GbkVBE/8c7mSoGi7bOABd7ccy6EHAHYqNUj7MQ
WqskWxpGZ4yGcZkHvkqtuHThEusMJncv4MjO5lbD+BkBBUjH7LkIxlUvtmN+kJVFTpgDREQhGQPL
3LxfyVp/y8BNMGjlVAKG0CFK1u8VpZxohIo9hBisKfqxpNLSIHBVYkglw17RRfjr1PNlrwROHL2t
+YRUMxQam3FvNLTKzXtYV0ljGykTIkG5KVG8LAVlOddwXM4xB3tWTqd/JvXcbJna1JpG9FSxzorB
fechI0UVirKI3aRkpB+5LN6z+YvTVALHaMivJKyX4ml4yLhvrgWFtEXmTl2HfpY+QmoDeugau28E
zOJHHtFSvUCbVqOM+BEJe93fkN/G8p8qwq17IluViCyV44McpCjglzDhcFkmmCPCXhnwK3X+cb0m
l36OP+lMRzK+FkyOOdcD8JNgwGF+ysfiRfC1cg7pgb/2ayiU5fD74slid2STI24bksEPQ/gstYeP
OXsVptT2i/ksDf5d0CbEHUeZaSoP6+4xTjsMPS2xg8zw/jU5uYVqElM62Il0Rbrd3+eMLCS0XOBX
2a73yg4vxb6w9k95PadsY7J1y9C4HqLRUlUW0brOHYY+BReroSlgsdtP5GOH8nN05o+MGhFm4+ek
zeSMgrSyFLAH+tAOLQziGN4XvbwKqxUmACKmyO0Sp4EpmdHdz6+tvBiXMavSig8kFeamtMo++iOJ
ijOfivrVEp7+AUeR0rlf8YojVGzyJlI2BM706d847BJh37iAMHpq5eM3A7Oavc3PxlN5kz/xQa0Q
a2ZWda5+qPBTa1hz7JrJFmGqHW0VtNU8sfT3L0ZM+REPzXlh44WIu+ebd7yKumM5t1/74jg6aUsC
ExrqiIoB9tzyWfv6Y+7SvLoVGMYtfS64APNV+JMGWyZQKOAi64E94oNNujab9SPApo5LuHxrPsu5
gj9vXNTJEbHByeC9quSjrDSEO624WNngppk9hwZkp9tHdq6xASknxbcaAARseiKnFFd4u7UTrmHo
Z54RXWQ8Wd44f3ojJjJzinh2EH/RSdDCJOwtINDYjyf5LRnUbpckT+YG07L534ceJ3CTlqb6zTzi
Jvh/SgEw6RzMESOR/pz0f4Rr7SQQWuCKKjoB75JuT8rNta9Oz+SHKCK8lmmQeOpwJ2pswoXkAFqT
Tf5QDYvAyi8sQub7W105QWKS5hvhDnMsGT+HX0biDKcbnnl8Mlor+eEQSzH1IPUVaDrFSgTrPJAq
w63hj2Mva7ZEwwMpaE5GRoEoHSKgFcWPhbOIW+gTUqDZezN1IdLP0E5ktKaaB7DxPL0oZ9iyVt1u
ri0DSyFIxeFD6vXdIsBWfUHQDOFUDr0C/gkBGT3eyzgMMEtDdWFcR5AAw53RA/LSzcZ/KX5wfLrp
JnESjD8CuAdOjGxNWEcNIO/i/VrO4IGQcwlXhKiUeC/Jk/CuzHazYdGgiecU1Hc1flba4j3shLdq
PhEkCYzd6QIXHaShGmMzRsLqLjyqu7a/PLfsoAydkZkRJYABiKNSGTi5vJ59MjUIV7RO9ReNJJDz
0jB2TeZxJNMT0i5ywAurhMhojsW3J353sCgoJpwIJBU1ZeToB1zkPqkNWe7xNLie4f/ETAT4mB4C
ZBIO1jSWICZo9tv/kJSSMw2byR6jh6msaaZZv5R/5dpGZ9pPuQFF7WmSvvCmSlJ38p1XHv/K1elt
rCn05dJLEdIVQgNkPDHUyFeFfxRB6WiYsoWurKwpRPOrcCl22W9g5353xd4NymaxnnI6YwgrRNSQ
IX4ebqDDYDdyaYtYFcyo/iwuQ3iTTu1Xzo//k+g4hGUpf7Zuve6/mE5VTK4qhwuApQrTRooQup0p
rZRROYVfiEH4QoVHQgtKTMv0UBBayNaWuhPnF16Mao+ti8EQT80vz5F85/U7o5zi7+poxhVQJ9lD
RDoyCACdbH77O++Rh1+EJiDXqEHsklc9U8AyTXikLx2qLT+HJ0Vy+DpXgvgjgpieK+JGZsfqV9NM
w1WW3ZECbqY5PKk6WD8xXrxYXdu/31h1Qz17T1HlnDW8wBb7cCcFsEFIg3wQlmm4bOcMrElrNhjd
feaw4oBFOxYCvXHCf3vUSIwiTIC+hs2fJpZiERNz1ABTYBEckQCw9xMrc+bmxZ3Lw0s4vY4MEowL
wBsCneaD365iBxNMusUrtvaRAffIBY9EdZTZImAXqWri4gV7onaCwclqxFXQchBmISGiu9J8Fuf7
JpyQ/Rje7HMau1mUVdW9/E03AEu6nxzlz9mlfChLHqZGs8G82gVrloul7XgBzZYZFW+OnBT5CThu
ioKDxElfwpwCcp9897cQ+yukaxYnKPW6DKTg6Dfcy9FVdpBkqu/nQJgFj89JuzCkEbQl+5M049gn
6IR+lS6JyQnn8bBlzsApXeCcT2Or+JBz8vQ8iy0azzB0q3yJeJN5qeTM0b6zWgD+4NicGVkBVWrE
xfY/bKH6bUqv+YTgxsV7fQdXGkGI0B/tmSqTx5ILKGPEyeHmUMTMs+mjcNIAkqiySabkhLxzm0Ys
IjRGtSCjdFtie8MYD6di5Ufsru37AXKK91z3h48tWcKLAIkuHOb+5ylu4Mwo94JkUSbTAJkyAxen
2eS03SiEQnQAUORr0XzMBP/R36MdzwZh4phEM5mjiYbpAr3WZ+nRTLFAhdDNLwg/6P+fT4fyBuzA
yKzZLZhMuwBkgXKnsArOXnp60gIBu5bkFCgor5gBjeZkQwggTDgoE8HsVs08wmkpjLg2YIw8fARF
QH/Q7ffmX+1jOBw2zJAkcoIsDG2hOE8noqvgx2NRoaJvekoLKOY8z+Dr5rRswUk5axbzPw0EhE1P
h5dHVQywXHhy6z2jyxN25JwEP0wH+F2HCN/jMzsKsFm0kQg/Jmmc/kY5T1Ik5l8mCdTYGzzXtFjU
tggTktADFZW558jiiFVyNSSgy+dnv0MaVsEihAqnfwor+VF80fHkpNYRfEeYFTTImLm1aKrdlgVX
bbPK7XTeCZUjixmnGA8a+psYN3zk7mTe/KMZsO64p0VsN3j24LUG0WC0NH49zwjxnsh0DvEtFpwZ
ekK2x6g/oREMvvlgFJtagRBskTGl1TZIy2DdWVnR2UXxge01MhZmjcTFnyaxAaZ0NJPwlAn6TDz4
NDFUc07DCQK2AhQ9+8mT/EKjhbhP8F5XvMNzSEGD+RDFfZKawrALFxg7S38pFMvDmwIqtxtXEBEA
Ksaf0H62kOpB05+2BGayYWU9DXIU3dmNjRR9inzhsiSP+L/FA7WwbV1BQcZhs65QhiAwgXpCwUzi
3/ALdDtV5b+wBjrC63FeYDZoLKLIe936asEeiPEvgbL4nqqoSmXcWW+C5if1FxSv7oNnGLzAkPbv
2sVnkak9gNIcl+fQh0mxAhGDSkEgPOyOyYARDM+LmXmMfmA3ZD2ujK16VNDeIgVj3xS+sAR4aY5x
6RQ7f9lvY6lANWtchgsQ1PLlDL2lnWMwPadzgBM5bmXMVtzkVoEmPqJPFTaoatHxI659ujin5Lnf
NP6oXQtjqvWZZAvfIwoCOBkzu4CFFOcXkoGZKW51gfkTIoMFnDq8eck2CemqbEh38FlnX3VHBC5w
WctpRWnDdJxwMCANwqWxLmdmhk8SWaCYOWSQgCUvukvyIvoTWWMrZhKcGhoh8q3Lkcbx48GX1hMb
7I3nFcZxeeWkCKZwpllIxLV4S4dVKyyT6+t7TKwC5RxwVuPq2B6pzCHMTpjAk4ndEDn0SyrKK6+/
A8vD7WbjYre0EDz2d4X5LuZ/63RPkKv/b75LfgoFK+6Uj2JRxM5ktCO7LU5zgktuFvgeHXLooBzo
PtJrgKsRjAg0W0fGVNjlFjIDauhPLED4C6rfQrP/x7HYlf77QwM/++D0DjkD5taDzWaqFr6bEa1I
uCzu0rCImUAcjCOrFLGKzbQOXpqJy4RKNcT6CQ9tvIMiYtwh5BPSqXA7ZVO6c8yEYK68ndZKsSTR
Nx27IOMdjcBtM8Z76mhUPjtXuR5rIEkiQ2HPTlUMpV7yW7G1wFYgJ93im7TBhQ2YLpD8wJs0N8xT
5kyYUreDut4zU5E6K/gNt09xJyMMLCbec7k3vqTKC55eOklGxRhDC9wrszWbf+pyTUdYKxDZn8T2
US0Ip5YInMRUigtyWLySGydWt1BbKV+HmTfGx/6rxDTo57mk7sFxGfuxdQslvrXgT0ykLI+XCLAy
fMZb4HLagY6ANNKFKHLYdYodXp4YpMXwEzaivBRpaqeIWaAQM+gXM5ig+SU8yqi9cwoQS/kjFnC4
VTcGNmjC4C+B79KfzBiX7Tlc9PaIgpqIt6PSHoHHG0uD8EJbB0FKpjmEhnnDQJIFNmkNoCdoRwDJ
4aE8gOPOjA7Jj+dii7Bf9vpODLx3iwVbTq4cFeiZ8Atu0k/H7MxLb9Var2jmBcyf/tLkIIhkiOGW
jZRZswd8fooz0hgGDMNOHjZPbZKx0Le44TSXm2uMnqGysmibn4IdEkYo4b14DGRY6j/SGhNMuwll
MzC8iOWTZbzyQ4VNU3QFuh+RQqL4QsyuuO+nGwTATkgMP8cZrj0KNoImHiWAfyg6bgp6CIVab6Tw
wOwBtWVz5aj6ZEKyaRCZZ3Z/NI7VNb23K/XekixoxTMfMJWjD+dS9ljOJSK4ptIZwjUyDUjQ5w7o
CVEPggWY8sMnNxtV/DXagzzmCxYOv7L4Iel78d5gqJytgCJxHT/0GsQr2Fj0PeLfGx9Jjup2BQAg
bNK5WTr6Xl2FpUWY8zewWYf8k6jPPcA7gsF/dUD3j4q04Te0+3CpHqlMQGqD6xNzODJ4qoPyRzYJ
ZzjNFI4WtLsYl0LewbAUinLi8rri22vA54GeJHaBOdB/mC022XLtjAbsGyfOnXnusQqSdK2t6juP
OgrOCtMLjeJiNsFD6JtfEM8oSQjbYlo+AcNsUENnUTUZx/RP8EoHkEpFVZn5xmMCyZ/pKgRP+eI5
57Kyxm48kdk32z+Ac/Pd/PLMTVmykSldDOf9UeG4B3klPRzL2nxvHkwa+noLyswRo7dkeyIj87Au
gF6Hl0rk4PUD+P3Jky5IJIRgUEs5yTYQQCLsv97bf7eowgCad/a8EY9IIzVdliNMxuaT1oHnkeh2
h8qpSx1DvWmXOP7lKQOqhAaE2wSsyguwlcLIlB6HQncnbHnr+JE6PRbId1F2wHlQ1n9jCiYcKmN6
XCZIRfWQRjYM55g8meC80edrra/DQ3FSPmkuGe9zl7Hp+yTWY5X4ww/skcGG6JnilWhTjCSwJn4b
DKf8sFvUsBhBgRF4yLaC0w8APMybhyx6AdR1aJAPLbUBlrbBA9t81sf/o1nvxByuCHFR9jatE6Bn
zS1K5xPU5pry+JQgUpj+Ca2DpLspckNatVO8eTy9yWEIFpQ3nflwGFHGNMeKPK5uS6oS/MqcZgNC
ottthn87K6QfZBU++95vcm2II7TYA6eKDQj1glXPmmC5+W/zXe8RtlVbsESqerQvaKwHyZ9/qmvO
Ho7G8iJeCbFOL1ReBZ1a69As8oaQUAK1BDCKqJBM8bfim2EMLeJt9RkshQvDdwLMjvWZTxzQOG1p
nF8MFeiduVwYy1/rH+Ir55+U0tvoKnxlPgWteDNWjM+EOy3McKOggJp1q8/qGv5YU09ZemymmgXz
DPpJ3C4iklWQCeh2sm1Q9UWr0GoW89189zzX226BkY812YJMJnLZWfkKzw0B6foZtel6hOaLlvqz
+an26VJZlXx3gkAVzbhiWTBOoX8C0mMugkTBRCao+zJ8KK/9FVkLF/mKvxBwD4j/b44zcG/NLw27
u4chg0dZ7r/P/S07P8/tDTq6/gWsSTI5sGd8bj9ZlRRajDapB8jg4U2uw/1sikxZlh6U4XZbELq5
KjfzLZqA9127xpiZyNaaESHum/vey06Jr+zmMHr4TpCBjChPbu6W+eeouhoMMtQuxANkVq+DnZnk
ABujGcYYHWUL9gXwJ7zb8k/4UHLphmcyWUh8NEBzdKtXXco0plcA+apZlBSrdgX0c30vAWnQL0Jh
Eg78kOGruhoO5qjMbx/SUvBgBzgqwQ+Lij0AKwqmNczUuN9gPgt5m/uT+rFfGtaUctNak40AfSwy
+th6TH+ZPkF+AyCkjJdf5YasMvzuJjv75xyhIvKV0fwV2AR5MnUgRFoRn2BzQhM9ZUa6lK2gyPSp
kCoLGLv5/ZdfXPzgmuihYEeNFfwk99n5pS3m+C3rpyAmDWl6f7PQfgtgpJ7xdtvl/DTI+4gHo1Gt
dzoRDGHnwJgguHhJraqgWA6XQ89YmKQiOwls0tWn7HUK0cAaJUvFI+rOtys4AEWL1n2SVAN6N3UV
uNmt3t/S5YkQTqM7Q0HGqYE5EuoOdk0ci9vFlMgxOb8gs4FAGU8VBBZGhZU8BsTMCBmjU7AvTvNf
5Vf8lVYcTTyc2Bn1gcU8Zbj2B4Yk1aOOIFhRGpS3+AcTAO6JegBxZy7rFehL4cOldv2XbHXOguzJ
tOSDJqnQ/kXhwGmkOQQCKNehAVosbRUiCNp1fiakEgea9hzCjGxxsUv3KcoUzpnejn6oFAmSRV6E
Kx9AKy4yHTN5/ETPHczsY0b21grdHmqKLc0374sUzUm2yCYu0wWjL/+If2kCsjck02pzzpblbgpO
3I2kImSgeNqFDpEdW5xfqtc9Tp33IQlGBjuGKcXpKSTmsFMvSbFomcDrVjU9n4tyJ6iLZvQScdpH
ptk85HqMgDvY8boN76HwUnWJkKDG7gYt2TecwzCyp7ggGU/UdVxO10RGluayaiDMGEB6G0bB5AgJ
R4nT4Jdov3onM1kCJgompq46cUfnfwVwUsC8xiwRYGHOpbqZQ3n83I/iEVLzq2lsaiqBbPqX2Jnv
17oET+e4ldVvFaNaIOLnasz6L/T1qnpDHj3+Ks33tJR6hv3yHSgUCDuCDSifdOitwXUh/+vC0HV1
DCoT70QKmr5E6oAxOFWVhbD/l8H+8rNdIzqzlVuxCxYRhhwm5uiAZINzV1eBd5/aHoab0OnB2Cf+
7vvjyMV2wR94/nxuAYejduQKeih5YPSCz2HZjdU6rS6nyewfhQ8OcGuec5SNk7RvQ6/imZk1YuPn
ILWyaLxRoQYYFGB14KOtiHYZscNsBOQinVOEhq+PyaD+iMTRpx3kCJxz0EEdwWVJ8fIzIt+dQjU5
WXmnruY3WFdlW6p3x+Dr2H3xg7Mt8ZRIIaJTZOGfAsCNWk/H3QLRAi4Ix8gtd9jrWJwG6ykGp/yC
nAiYSwG5nm/Co/YQ8DoSTJWXyCZE9AYyfUssTeSlSFVHcxfhvYU464DufKly3zuHEHhM2PAI9UVY
+chScODjQuFzljnxEVG1l/kc4SDFuERgbo7ScRntU9wCzriC+Ohs2Bm5vrwcpo1ujpEASYlsYOwK
B+w6uG6SnZxhXmzJUgR7Ns6DA7rNp6kyVy0/4Q6zz64mXJaBGAPhx2gHiYePBDLmHosF+c5gBeeB
lyXeQh+q4iTZH5At7zN8CKTFLDRLhvi4GSE3SYXly+9dYCcVmyHqP69zMN38kh86vIVPYz37jj+p
yK/zD/xEHOE8EO4w7oBZlwUb74RkoJYVHuWP9gWhuEG6Um0rr16jZqX4qH9mH7waLCH12+uAVSbP
/yTyi/YEqxw6w1Ld/IoQmZ12j3Gl2S8aB4dOPO5Ai3wqI2vkYpMmznS+csY95l0IcyYIFV94Au2u
GXTNSe98I2NqxXDUN1YFtoakgiGjbGeA0uceVVPn9lPD6BF2im6ZAgpbE5sejehAXk+N3lMlgmt0
haO4ZB+CtgF1eA1sRUEuQQTH0BPfTu4KguhxBRoNkBYjuM9ZTDmpESQlLSVmYlwLrO2JvZx/Gpfh
o+L7iEiF4LJ4fWA1AhYGKYxCUZ9ox1GNCheHYgvkkFUP1lK4wGTrwn6dgi0mvla7oLFEbklqKGYZ
E1HRzihbadifX4VmBrAgC5Pa9MnIkLHppc1MqeW4MpH9o2NmjFIGbrGAhW6hyWRAPMguLATjklZ+
OCNciMVecgwP78CMio0caUCAj4GtSqCA0LS7cBJWA+3nXmk+O6ayzFY3w8vG9NHDP82B2ipPcyzF
jtbqfnYMO/jC1gs0Y0oDYmCaebTzECzAEDPgI92KrgreIabyh53xgjaCIVP+BZFP+BF193WfbZWN
CmfORazFLIabROViw4z+414+V/kp/lbXLw8R4QmTBq4/M/WPGSZd2p7BesPmFZ2KU4QZ3k69Y6xm
ziLK4fhHmw6e4WesDUAHZC/v9C07zavzJANRolJIh1DP2DTV/LcXjMgLxPAnHJksqi1a1jzydGhr
vZhcRxEGXNNt8wav1zRJrF4USOKBjtzDj+hjH6YdXiDk4nULhoukkEXUo/BtsUiHm6xYr/fuyaxD
t4tlcZDZTo/9rv96wrCF7AouyZi5xam+343GhsZrjqNc+5XkHwVTsfC7Y3FPrv1/6iLBqe8I+vSG
eQae3/q5tssTToRX5FRzOpPiFCuLCDhbXFS432LEiXCQxh67smiaggHIBaiBsgj0WNwVdMlFT7G0
E/HE5Nwe43BtQLaWaGzfkK8HVhDyhvfiCofO/Bd+5Tjbf87sk82/joX/v/zT63WbbrfJtrMnR3HJ
mr40ua1Hx+njf3/v/uc3TtrYv6/Jy/KTPhxX+ulfZIvpO6/r6TNXzVtf11MgApSbLRrzTwI7190X
qkxvCkqg29pNGXlIef+lIk2Wr1TAdrCbfU3mcET2MsWfHM3f/JTJYppaOFvMiAekSP5nnV7z5fwz
uYVneilntPA14c/kdo+Tx2mgxxy+5rw0LPLAEZ6LqjgrgispN7WGwauA/S9LJEP411VgjbXszkMS
jh/0IX1WrZpo+U4Qq+h4LoK5tUi0JFvWwAnS+DP+QSgwRHZ0fJ6NztYk7135EdcPvykZYGnmSyLw
xUaaf0nj91vCl0FkM8L+smRqEsOV12OIbwu4c0S7IZsl9KD+K/8ksiF9JT7Od8FJPUjefKfv4oWw
meIQAiDe/6UQZOv5TtiwHUWM8+A2+OgaFvF6sgMDUpZNZXGGvcgm9fSw5lVNBU+I+Gqg9p1YhukW
9cCBd/NcV8SEW8rpMh6qR/PoHiO+va8vnTuIcG7dTJ666jcFOZaPJiAQPSys+X9/HnOwewjhk+2Y
+aBlYO9ES+4k4VXST5W+xEMPQ4aHwlQacz4MqtRPQyVdgFBC23DEfe2X9382RI5ZXDTqg8l/KJ60
Aw5MASLv8FZmE58T5lBcZlcIuziIo9bQr+g4OnaeskE4Jmt7BWLnEHiko3rPaWFRovec1YVDBKV8
KFavycP50t6No7qtGbBWVEOESGN8hcsYcU3jRb7HHEn0TyXLRfFwMrPxF+cnYWdHJkkAvQOvVYwD
wThWAn8T+Pv0dSXnA2ppB6kN3RJQlrZVt5RLmcK/DLBo2yo/k2FGsHhrjn6Wjznd+9TuatQJ7N81
gRC1KxOG9AKjXzWG1QX8KEbTUGUxUaNTBtqDJp9xTwv/vz9iMfH5Zz9uQbr17CdkrEBBMeWATSHY
UNH42LJ74s1nOArReqEXesP+QU+XrzCwwrCPM1CBc0Lu4JR1xR2cfoJyFn+4glvMwBY9QYzYskMc
apfDY4ZuGPkTDz0vmSfpucDg0pvCeDvsk+Qlz9uuIvywYbjTOuqfQn7BdjuF5UhO4rOJ0iSXJJdM
zqOkuk7WsaCD/g1yxglL2eVhtoJy7afO3+njv4yGmT9btZvT3x/2odYyIgBqynLNdh0/Z0o5Pv3N
+IjYnA4dj7hFiYMp0QKi+XfiJ6HDnq3mbmY3O3Aoc36PVb/eIK0jaTVyaiItRDNfvsmIjZbpcgqh
SswD7B7AfRvAiTeL+9jurfrqpESXU2zXM7yFzWhVEokx/o7iR5o6av5R/x9L57WkKhaF4SeiSgEF
bsmImPMNpd1KEkEwoE8/3+4z1TOnk21A2Hutf/0hSs1lYfOkCYVRyFUopwBEZmPFYWXzjP49pIh/
gXRgQ1H5QtJzNCSjBsw8J7MVnPZ1d+gD63mNtcZpwJn8C72SuZeeeE2Ks8SPZSJe4Wj9sPz1khSF
S24uR+XPzXGw37HSMA553aPXYr3WfTI83kHfkZA0m2vu4Daa/OXG4hxjjo6Pw4fXwL3z+nkA/FXC
EcbOd/c59UEFOALf7s/yHyoyAR0YBJhMh91mznNsiLvxl7WV2d062TXWna8b4rxGI/GekKXgiJQN
3oZQBA9kLj7SIv82H/WgVC4vNMwjgcdkNr/GUjp10JuaBQkHPf/vXeZGPF3rX0iHf8nsBgNqeUuy
k7gTXrfw283+wgpq3s7LCwpQBEeHNyHD2vFqLfkv580VZwCYNIfsw/3drF8RnYC3tZW43JZilJ/7
tm/589wRISO/uFqLM+3G4fxLGwNoCnvgPRbvbuYuLfvNOVvj5rdMnctO5umW9ggyOG8S/3N/qq+c
H2jY6DL3+IFzzIj35fnCRuO3TLr/Tn2OqTkiIlh3j5PGPNIbBwOCzpag/GBitcllIRIWmEuQtCA+
0HLb8Dvwtm5MIkCOX1J+BheJt3DTmWy6Q5MbclI6bLE1d74XFyVeWuzT//ZqkU+ZThzxCcRLpJ0P
RsWqNrNSiPwYRHjLn3NgOszWyCCyYM7yCcUM1+7Y8Lb7v22+CI436gGNmELxYczH4psX91oFwx+s
uiDOiS16D+41Zgt2O9wZxL+M/slbb22gb1fBIlF8hqQlVIFir8Yvkcd7uqShBjLTYXEjVAYucLrJ
LPyJK/lGxcTDvF0apxvFDEz8IuBhcaR+u9vt7G0fj7BwHPXH8OojkUQUXtwz2IE3Vggn2qYT4fI4
ZBPdQ50bz/gWbNse63RyT1vgWJo1Q3Ztx/7g8IOlZo+cBEQJDo6fngpEFo9ZfvEB2zY+UyhfmzRE
ZnXw16hasXLN3CEWCbndzWUMzkRxA/cOr1pS5LeMwcm0qsRAu/LQzhZz6l5T9L2Y44H90REb96i+
j3SsLYRMPFq1lo3/1B2DL0KqeGFwp8J3CebovquT+pl/K3ZyrPk33xrDGdxgBj5QYEFzjoDHxxc2
pLUHz8E8R2RXYGmDTU8/JMWCJEhuiS/Al4zCjkDCcs2sGiPWghCDrHLP6kpYuSKrYOdkyHs0oCbi
j2lwtCQvX9STo2IZ3pDKnBNyMsEawTqKdb2bcGD3FZopR0SFvKdrVhB4aMKH9yJiK6+jkdNOE4MF
y5l816ziNruC2cy1M8obrqPn7zqxAtVWUPr7PJ4F6ad/7KLvWrYLBgiK8xH3y+r8I3ihhwHkw9TL
WWrIqQDVgE3ESGJGOVztc8IjxE86DwoYlvEiXBCe2a63ek5Zv/hORLcqjjEaurE53lvHJ7TO5WXk
CF9QvhlYHT0ALJlFvrgt7r9MuKiPCZMk8YTsHTJsYCHyApjhr8bHIXzPv2/J5grZRfCiHRfMKafH
N0dJ4RpERkpmziSbUbfyQ+GNzYyWq7EdwxOkbhXRcuJDoK8Pc/YjKtbx9SKyKCFws0Vz5vNLLONs
4eBaYKvL28QWxcb94JwEutsLI8eHeT63Pz9UCmIvR6tlF5Eyefg/iOP4tShYWlcOqAKGJqBDn0V2
jdskUsLQoD6hDfl9Gfv+C8nfBKaHRhPLfLWZvoSEhCYI9ygRAXddXknUy2nyYeziTwvXR/MeRIdA
OGVgIYLT7vipMeQSJpE8bLsuDng3LIvDQ7TgsJGAg8X/uAagLUQel8ANYB384kBJs15G8Fhh8tE+
KhiTgrORKxPBswBm4klgAkU7Q1MdoBm/m1SKZURGIO278CYDtwXQF0ToeJYcaiocT1mk297OWOB6
S0Bw31PmLD7dB0ZDn7qFMjdogQ1xMiBRnrvB5CaeikIc1TLu9nrQff3P4EcqVL9E89UftawL5PPR
IwM6tn69ueKgipwIx0IYmsAS5KJhKDn6kIxzH/50Vfjq+SLmnqFAcs9t+tAvOoD7pimGZo9ReP5E
vr3q94L3cKGU9keKHuAnFHJUTIwlnru37vMXjCieQV+hzsg/Vsam3LNHYtMT2yiCcStjCxR7HA46
zfKt4K/kDMuAsAuwspENndEishVbZGGjbxcmCFHqSa5uoca2rrsPoopuKuKLmMVPn9bQETbpijnX
gofbDzZvIEe+X6qHUBHyDogVd78BRnQAkfz3HBsEr7ELeGjwacnFDEl1BftrbOHOrJi4yPEw8dHw
wUicnqfP0fAp5gXrLfztldWT8IqN5DIeBJ7IeeQPIOnT2mhj2dtBYwX4eprh0Nlp4wayDu68WDs/
rV1/WoaY309+N7KH6hXSLDI4HrHkhV6tOX8jPJU3m1+KbHQePJTZo6C5czTegImYK3BzbohPeeHa
IU+BV+d/wAa5Oa+UV8BLhFzM/UBVcH4Jud/rf8fiARarkksjwqAGP9Tq1t1HGW/FE2K07Luv/eJk
LJmEatgoXSmG0MiRuvTm+KB9NOfpejATeRyQp6y5OmkxjU54A30pSFxKGQycsMmPyWoiJyqPPubH
R8M7g63I6xApVdzGI5/Dzs/S/u232wv37OiTZzgXVVe8uGj2XOM2v0ZALCDBWBohaH+e+dNfzpRZ
bImcj3SNNcZf6USG+6XdSvblN5mKtMKEWhuVYjCX7GUyrT3uGG0TO3AUOwkMMZ4JVRAWZutaWGzz
ALUnnlnhZqJIyvhSZCP8fRXmnKLqVmS+Qle0m0gUjdRHTv5/tMi/SlDUez0z2XGKc1lPOas9cg/N
PIoXkl1MLzdn/Vkq5DxSqZNDIbtYwLDI/lWt7przP3ba8Lt/nNPaklt4kd6jciCbVQbqSe9JCjZR
DOG9N5OB/2V43o64jHHw5w6pLItlegs7S8Srt25meUJ0H/v//kUTzgorRmI00F6fPMPY/5vcsNTM
OuvH87YtbSJxT2Kx7gUipV050N25Mf8btInnK+JPfFs+yHPhWqEVHlVDP72Q2TmB2ofETX572QNj
TXh61uNjFfX8vtMBNa+07Db5hPDHEavQSMwwRP3iyLXT4yNdqxKTGsqC8QSVQ7TxLq3HUXa7jdQL
es9Rfj+rLZ5G4BwzMLX3CklEerV7w4OBh+gWpbWxQnBcxKGgrMNcUWfXB8J0X8UlPBt/oF5APDY7
tviOq62BxRmKK1X2EghjAytRguHrN1uqC4U3osJ0yy4wV0oChFB3BmGt9aINKtiJyZ1jHImOycUv
zVUc3fCqF55zodZCrrbwqapmOgxNId9GsrGXjWmJBC2470QOUN97GhBAAzGnhAMZZePa+QGAGPFe
jW9+3yt3qDChwGanIUbh409/CaNM/u3ouTFsRYidENOIQQ5wbSBRMk3kZZU4zGFZ/ae4eJBTptYQ
lBxmjHUIUX4wQvOUCHpOcccPjVfGXAxuggWZkRQw4p++ITChDdrgvYis/ct2x9wDHhVwq4CHAf3x
v4PN8AqLSJq8/Bf+QEVURA/QjQdDgb+MKQvudvPCv/elTl/b7wfCQUpPM43xBVdf+37fwl02BUGt
Ipyxff33djKsxVQyT8xocPC72osz1CVR9KWgJP/Spxj6rTGBWgqvfow4wngmjJmZAzHAIImaTZQI
M6J24eYRyQNUJECR6gy86HUmlrYiKZocmEj4VQty4x3fDNkpuzn0t2/Gr1bfsA84m8CND8uojdyg
5cVik8/kh0/iS/HYAOh8L45CEPz7CZmqHDF+yeRY3Eoco048AX4AnYKvYUrwc1AULOk74bP+72fA
On9H1ew47OLP/32fMnv6u0+GLR6UilgwUymx7+vbZyzSYb1kruMxb2YEjlX2I/RgkMYBdOSYKYsF
ZVmfMTR2YN3rHAlE6KcEE3sIsa5E9czb1mO8TUgOs2gMi8tztoYdnZjSZGgvTM+wxjPTW/yYfL0o
yF/GNyXqgz554sWdqIStYLUQT1h4BHxpZdQpcBvpNIZZCAQxhQ8DjgLmNqHIjFHq7VrDu06KAPrs
m1rlKCD90XXxJAme0vsISECBt+PK12CojuAsGJJzHuFf9/tk6rLgKieXEpbE9WYryLpmrKcc5l9+
Xrn5hD96eBIPOS00b60D7FaOznx2UuwaZk4003pJcS9PqoF/O7TLDDNBzCwMt6HKuB16WAbBxO5M
DEyU1L/NX28o8NCPgaqw2sC7CvINA1ar9nu+BOAZPXXKJf8GKaUS0DpbGR8dDnIs7c41KpasFNfO
KqYtTh6AsZSJ2MqN1LuDCQEi6KVyzn4M5l/mI7oeoHKYEw6Ws9+O8mvQLGT9BzC2IGpIle1HJvz+
83JUvSjt24iogHOL9no2PPXoyCCr05IuFUoI3CJNLRc72lOxwBdSQBC2Tn+5FiUWoNLlMp/7/nIy
WpLr4C+XVFtDLlRPD0EJPHholFKI5JkQwj903o42nWdgPnjIcmKZzZrj63587M8kxspIms7XgV2D
6iM6J8UNuG6bGe4abItGBUQHYGB9d0V75Mo+cBcn3fETPNhYkb4x7GZczzBt856W9hGp9MN9iUgb
kzf4+Rw9gPOrq/v86WNlZ75/4nvQR+l3QbLeR/xKJ6FZ5xmQJdkcmnMLC1R6+8dpiDMjmOu3DBTN
vZ7q1DWOOdDD2AAde2OUYN9y64d59gD3NizBIRpQBr8dWOJcXbQUjMa/0DAdrMyRx/SuFFPF9GHM
MaDVZr0BdjBtBFEbn10TyTgTUrIiiEi8jzI+f1cqgncUQ5yX1cIw8GbjbleEuSLF/4b/MvS4nNHo
c6WnBAgQOXBbpLDUXq8LNL+hsuSahs+VyS5rEu03blixxbQeNsa2RS1mx2OEpuEj5KpUqZ8oz1x4
vVtsTxJwWdTrTYiPd4xVE2kUkCEApPbGpGNTnPQXUAF10uhrj/Ec+wQBDSXIiCZcNwvM1GdfzVKY
sSE5X3NAr2TRfRvQdGQB4AG9fSIJTjDmRNxeX/aCsm/H2GpdvhiToCtz0wtsqfSiQnPi0KSr6meY
OdoH/u/i2pvH45vE7gt9Z/btptgsbPoD7JFsYA1Nw73CAgRKoAJDwsbJgAknM6C97r4f1oB8OBHq
aX7JJPu9yQE/QxOrh/d0orc2V3d3s3vpBJoVfkP7EltU0qw/y/K3VDeoKwcXUR9JDl5DLFN1L4KC
guNTD9yU2DyGz1cB3VgvCEV57g/JbNJIhQASSRlWutKa04zV0bBu3fSDEwVe1je283mmBc3Hr3YF
JrV7Ci19y/bbwK1njss+Af0DGfTH0pcDT8l9PR7VlzsMAnyfaelAmUv4ZRaqTMXpWxnux+cOTrxs
PdgvYF0B2nemUi3YoAfYDYPkwuRZ4rAkn946U7w3ET1QRTal2/8A3JW6WVHLFvYAn0K4GNQKRxwx
ARUKuhVsDtxnwEJyRyhAuS8J86+P7nWsWx9Hvwc1yuB+i2YbbpHyOCqYEX0GC46sUvzIfTyNEiqJ
WRtTxxu4siAd5AmxCFCekq3LjkPEs+jWcMZcKLM75y6OqluNDeo4SFavB9YyJnfD2A6scMenOD3m
yI5ku3yZ26wNSvYFqCvYKVRT5oRv0AVY7QYUkOt2UE8+rJXyn0/oar0vZjjdDL4AeOwAPfAHAxdM
Xx9upO+IY9it9XjVN8as6hTtXL5g30MPaTVrdf23ZOE3ygai4xGLfztRAxGru84sJPWfHDiwVPT6
yfKhLttyJ+Ue3jMS4zoKxS/LrYc8clCNCw5U8ChPvC1P7Gles942GXoZygFMiasA71HW4xopEWam
H4136Ks7rNW8u6A8ry64WV00PDVQRsDmgPTBodzemEFwg1/GmQ2jnr8OOI28JvC+N1+CV57epwnS
I1cNJf7tM63x4GUyhfY54pJlzkI2t13gbyebWsSFz+X/ng0iGL3Mvab6Es/iVb1VDLuprQfWBIx8
97BOARXgQ8GNbwB5z/ARNBIYF/wDkHaGckOOKqh6zTDfU67zN44fWxRgxKNg7Vii76phE8CyV7kL
u+2EQPwrsVKZZFqosNGuP5BpUYBrnBOUXYMQzY8CWwOHK9xEUcZJIXdETQir4MVWrBzRZ1V4UbcH
JYfjzBOJi1XZ75yS9LHPHdwWI7yPk6YUeJKV6Hix2XegGXITMQWlFUX8i96HPh0Kn2DRwB2j7Aia
zq3pRvqI+JRr+I1zV34cOgU3oLTyBtTuKl6KqqIjwWrCsmNT6PDrofr/SpDyC26Tuw/jEHO234X+
GjHXt/Xft97y8TLsO6ZozYMQt+44+IzL9tC7H65VGmQ9NiIOS57v7/cx/GL8J57SrFN/+ypXgYRu
TkE4gY+WIvUitb9vjLWezG/SXH8c0CxreCBcO2TbJY37kJMlY4eZGMqmum+EOVDF5tAh1dc4qYYv
huudN8TNWklh0g7VeRUDS1dYlN1XdbweoL3KcVTWdOTY/QxPH3TXaIKFM4oCfE7+U2MgUZk/VbdJ
Fthi3QE74EdC/GydCmRFdcsLvHjVE0ojrFMABojqxgiIHMop/1zBq3O/uGCT/JueCT75WO85dk9I
O6r3WDMNu5O3zDofGVF489/kQtpoH/tP+v8WMjKYOxYjV4xshOnwGzJKjChsyNxmS58mT4xx7BjP
aKh6b0JUwaqJoghVmlDCs1WvV9kSChRMwIQsbxGDn1JynW86ZEoudfY8cFqMWG9WvIDk0Z4+nEBD
mCYxuZ1rQqNTnB/RsAYUNu/YruVQprCB5AueVQfv2qc7bw5sPrnzBeKD+YBvBiLq22HAAH84BQCz
Pxne0TgBqMGAzXZxV/yahC+M6N5QBz5+icFKv2Pq7GYAylfzDnNRsR5kIW6qxZBZBwaEZ72zIE4r
KMnwu9VO8mBynd7+3DOZtStYqtAMQ4ApPVo0ujL8Xik8l4owb3mudZJIACYxY1VOBaEnwxFcHnzj
BEufSBREj2zZtkgGhsC0k3Cp/46RipKpIsRxkHwsfGXdLBSJuc+j6tEjzfvj+wZONm74zyN++CRz
Dr10R9Yr7Gtm1iEJrrPUJcwVQnVLje6i+HkEkK/r1+j5NfPabH5Jp4BURi1X+sOvV4OBR30dg3v0
fRml8TpBScTyCjr68TCuAQCnRrquapaEEPVAdni+9xyQlEDuN/Y2QS//vX89eIpMyw0q+WWqOGli
E9Owh9pdfPY6lPYQ+9EEIFhIqmAgooO+/iahzhJw1GofkngJl/i9aA0LCe4HqnvJRa1u7ldfM7wi
izL8lSvkzfbOjQ6CD1h2dMedTK3cs9Lflo18UUOlgQF46LvKzibiDOWDbpUbXAVBk4cjdFl4x+xQ
FuVrslvnv/7mEl4u/nzJlM6fz4dOODA3A5M0zs0uDMPdIeKr6O5E/FuZocZvInC/+XKe2L4fLsVt
ShMckv92fIVJlR2WZhjK4Ia3gH2ZIoyynGVWMcls+whRiF2c3tYv5Bu3I+dy+wa465jibGNiNI2B
VWzlybOyeXbiAxBPQowOM9S6Rm+46JzMuH4C+GA1Be+q9fVFppvSLFliYaAStMsaLchXZrpuHyb3
J8GlF1iK1A+HiwZPWOF7Zat3r5b8wcuXifT28RqoQNeh9d+3LZdxCTs8GMyM4LltT8YsPw9r570V
DteB5KUMYCuGyx2IG5fjJ8ymtwid5y3CdX3b83NH9CZv/w06+T7hVhaKyWo6AlBcAgsuU84DkoDF
LP4TcjMaEuz7ge7e22zJ/dRn5uJ8ta6jjNvdomyaTPHVuXkYzEjm9ZwizT0ZdusXJw5outYnMj6p
nggdFqDkYK9jwuazGyEtMS8bJF4hBQMSYga+Ei9qgJsS9gznKygl/SVi4zBxeWagihke53g5XD0t
dzBPMIdwI0p4tdyMZksL2M1an/0sj54+xuAE/WmBiDpWJ9JKmfX37UheVL62GrLTcY1OpPF31o6U
lUYYa0tNtr1jU0qvIDDmEV7GiGimuD5NU/JIZfifwLpLQKKRqllqlI6VZbxmwQeJBpz76aOan75+
ks1gSRZhRE45pEj5MFhWly9cGkJHk8mAOKoBEc+3MSLdO5UKaJdHllx/R6YwLG2kVBu8hzd3GHjB
4TsWQZClPxDhN2fNFS7ffTI16uXgRJ5UOcI7nEnQFkRC3ce/sE1v6L7M3qw3uyuYh5oN4+4pO/gC
t/sENToSJOg4D8zHPDGa7c3g+kY6tVB/gd/KVh9D6e/DlUmQWbd76Pwm7Jxz8eD3clCHwjl/QH78
og7j1YdguMVwdsX/w6dbkpQgo25kG5qBFzHXARKT3QySMi7xfjMl1HyOzbXTt9W1iDynYXDyWYUx
N+7uK5IyxviA6J2dhTr2o/qGYAWFGCORhs66OolJWVUv1eQWm+XiASEHhCV8BBECpEs+K4eYVPcI
h0z3+khGLQE1p7QGqY1mBSt2UlJpYhtiWpFjuCoAcq9BHH0dC+dA4nK/ft8wRUI6Omlhb56v5JFK
etK4NxpMiz/rqxsedi9YxTJJYhlPuqUVm96rGe8sxngXvCBYK6RVDN/27txwr/iMKMkkX45y4Ffw
D28YsQs4T5grH1NZSj7nkORvMFDiT8h18BjXQMX8TsWkBOsJUu4ZUfiS/5uPOb16E3FCiojq9yjm
f5E0nJJ5iV8xDyXuIQ+4d9qy4Dt9uA8XF0ayf+8Qg8VnugrmFZj824R3Q9fw9AMnLuaFXnV5jz4k
LE+1pR6hDjvoUc59P3l9GNYsB1MCyEtb5RmM1JHu3YJmjB89YaUMrcl0wS3d1E7vczWHfsgQ2h+E
xglj8ggPRkbSNxGsN+qdMcAbwL4qRq0Hx5M0+w+0ZsXHYcaGpc33OZlMsHAJuxKCapFA39wQ4+Fr
AXB5c0uMxrHA8rEDwO4BahYxL1hSfEMmkhKnmhhLlhH7DyvlWqqdfHmPKuLm4iAZ5dMqSqeQvcLv
Nra7cCghYCGkXZ/FsyLijH34WZSyCE+G8Kyy6EnuN40+VkWM7AYTmYukCeUAgFhQuvWZ5HBZwA3D
8ncMWM60lQQjfN3k4G8uO3ruBR2Pev6HJHuGt8ZaoNaeGXiOOTEXrjmxTGtr8pODd1btxexhMo0W
rk7gCMiGuTFxkfyhYFD8qXBGgN5/k2CNAQO/5QGFNkf+A8Sf7t5ZAxzOriYQLopUuBadtd3jP8QF
PCJjxL2apgrf6AD3OAt4uAa8lTHGYwSIET1yEj8949BeFyrOCF77Fnww+ztBwB+x8/+IY1L7a0GJ
49kEhTVTgZrrUHwjnm4DKQPZ4S9wKINgKHJgMK7HEjEWx4g4cUtbXE8/yAZevieYfYI+VzDpFVWZ
BE8RWnZ0hvnMoAPLJkYwpK1NuNkE3JbTCwh6PjgJIBqVBipf3IW3aBFgcsOvoEBLPHFKPHw14M4s
NWhCZYHQkVEfKLy4gaj84uDrgynPCyjfU046Ryj03EMAEn6q5r21CNWpV8niOcHcCK1PNVKP0s7A
38HSLxRopPQyPPBfgWodprIDXT86fPCVUa0Tkj2T70/iFqDKjkQSOw2j85nAZh7yMBnHyv1YsOSh
7++k6XNTUH2k6HJOxs7YtUOE6IQ8Z7D0h4QViMT4r53+IlW1SS6b8VCwHpDOkHTHQ4kMiuFoeIHA
TiOMOwVsdAbmeI51Y53VhcAHI5AttPC2SKRPFjf1QtW5iuc0ufiHAFdWR5VfwCcaYDmLQKKzoaOQ
U97fYYyK2ILlsp5B3pYJWsuZygAA8rD4kKQAaEwZeLcZT3yEohtHz/ZhPuMJi/8btmy6Uj6YZsXu
HSW2XR7vG/TWHQq0qUTcUotUZcjK8vMQTzmOehYpuhXX8g7r6sn7g98gyshuh6jC6e/qMY6hzHMH
zNynLWujGx9ggU5F4i+eIoSpi0P6dJRdMXAjlSE0uIczYPvGUQ5L/yflnj7X8IhtGNiK/HBm2WLu
jW/euJvRMTO5JXaXj4YHjKOczu42MdDdeK89jk7ar/FbneiIjMBg2EqJta6ZL2BOMYw+PnXbc5tH
fcoQzGoQJjCexX8GVICfEKP+RkaGycsNOM7+PqdNgywUs7WutvSe8BHxXx8vx9L1DqbF2sm18ytP
MmwOMP8QqJvdx+ENHhnnPKOwTZqzlqOVwt0wmXDMdurkiwWb995kx95FvY7wpsDJAdMYQhb75DEG
ubZ+KjDDtH7w9XR9wJKhDDC+objnjAaNSaK6WNQz0rdzKRo00btbx/A4kL1mOEFi8XhrAvy3+ula
hZ9DIg47dIuD3jiZJuQTyOFTWHh6Q4CHD1NRKH5zaIvQEpaXcsp4mkkwdtf4bfogVfPlklyhMNUm
BmOfNa7cwBOVC+Luky/olK4alkwHDeZKKL9xAnKL2X1f/ACdyT4pCDTfTubep8ueOTx9IN3J/mut
MoeW/WGo+vflaLgFmeFWGJ9sX39kI3zSl9eRqG9vDPkf3isS7DxBVJR50GopQ/Pjs8tvbcypGVkf
Morjm5csMWcRJSlFIZXl1buH4Mds8uX2i3vRAoIFH5+FoDDUcAseFHi2vk7HQ+E25VV4rsDbGjU/
skeoZ9RDyhNgpA0Pgt21whof4mkgzmBRY8TA9TA8HGEFc7wGj5QzfShUTFQxNsA0XRFXgHkLsHeh
YMThgsh3bLuvJkqLbNKzDiUyHHn0izjqaqlIYsQeDctEXMHFJJt83Tcidv+FOR2pkKshpIBPqDfC
CqEhj4q+K5skC9yyygnGTaAYMkzODGs1BprYYsyaPqZLH2wVIQ/VSxhl7hcYYgouj0fVN8zZnsWE
8hvSiyr6nA23+LlWgYh6KGZ0f28en0CLdHp1TyKkEXMRQdipl+Whnt6mSKnXNXQaTlqcuMv7w4tb
dn3ke0hgNhi/yBChV0aIeyLxIJ687q1RxyPRrG0RQCZkP1QNK2qOSAlJ92h4XnNlu7pH2ZwiZIu/
xJTIIvwAIrIAMJM5KbRe2w4vjh5aDBMGUzwqMlzZBiGTDaw+eMZFuiS/5LYEVMoPL7sXUsuf6vG1
z6UL3P8mea+H0yspnkG2eeSuxHa4GrT2jWBPTifDkllf6ahh3+HnG6Cwf24aenrWLdXr//IzmwTK
UBzDMw6RAyY4IHWrjE3rBwGtB6vEAWuytZ9vtb8FyEy0ZbpCdk1jodDKs8KBQ0yANAPOPHQ9b6Fq
m1PHIr/6un2FsvOQB2htLghmWf1e1JjiVOUcZMHjLyJ93dHdSOHAlmmiBVumdSS/P2XVxRKEh3i4
giXTo/HFzQ8aDEXsXy3Z0m8ACGzF6glihMYr9eYyaDYFMLAUTwxNr0Pzp600Lo877J27/yLjmp6L
H/JAJXIOJZJ8RG3mDsNV7hqhmotGctxJruTWDX6U+M4xYqkPV9TKMHvzuUZqmHFuH7NvFuYvSu++
cRkMx3Wh7kLQvruS2f0GZxid/rcc14yxnvDINP1l6woSzTdWquh+LK1sc0aY7F9o7CgL8MZskp7f
sON9HyNcQtiiXqi2RG2vjKt6gmUyUea0aAkuIsmimDTBEB+TcewJIS6XE5t0i2wEVldFjkhsrL5M
eFsM18phGL8rry89okfrGIkz/BI68yUxpYb3QRVVmVkvqvpe9Uic3pvx9TkDlH4O+1PcVGoJrPvb
p7MtEywocD2nyE5zrs/ze3HbD/h7xX5X0CSxi2tm8YUa4l5Qoug4Ur3MBA9Srie6eXxmEkK5CSWx
abHafjBoVlK2+CirG+DN99Ck9u7zxizJou25SlHfbDA4jucNvBfIXc/JFT0q6J9yO3ykrTrYYUBb
PDUzofKTbUAcXKW4aqPutn9oJ8470r+IM6AkeY6KIpDQiufjQRzpSP+I0axXFVWCJDOFwTGrmb+I
kG79wZMj4mXI4VSahesSkA1D49l3XkYGOdENdJxHyXZI0BydwStUmB2em4Lq30DNPuQs9/CoInwX
CiOqMiJuUnnRW3eBenzIs+63eVkcH2Cs216Yf6Uh4CEGbm1K5DlDfeZew6BF3YRc9OuB9ZZDu8P/
aICwyyKYCUePW8VsE5NxH0HgrW9hYtRKfqss37ej9BfNLn1QEMP1g4Jr2GYfFQ+KoKRoxyB0sDfQ
UGg2WiY9D/lzyB4aahiMkVj3hV6FQLoe8yjmC0TG4yhDxDyVFi5R8fR5fgo6rrq90xZ1MpLUdIA2
cK8HMY9dA5xhwdAcDEipPYXqFet8FfbTu4SyVPgFCO9nl79/1ficxdTGn118G7/e4+83upVIptKi
Wv518XqK6Kbg7fozddW9Gij41RJmvqBrYk763BMJL1FKZSE6F8T/KZNIolvQd8xkUNxVAn9PG9+x
9dQIGNZnT4ygGXAIOxO4pIwN7oCXWxZdvNG5VIHeqhOmTcJYgE1QeFTpmA3fuEaFlRTm1ih5mN4K
kLOCPQWAb2Y7g4WVpQz0GkLKzecNSVXQRwtCSvXmXWcuzJ2TSeUMKgb3Nvk/w34odyO+Jma+Tw+h
ORpryxMjYW/Qs3p/hkxoPjH3bjVT0ZxSdxvNUeG1SQFzCbUJcwlf8qCrxjE58og8X8Gg82KOBk8G
DcBVsE8GcSgR2YOrAsJIwvQ+HgE/6sP+9LGwd27YiLCw4yeCTlS1e0RfpJbwvUUtoTu470GCRV7d
sXrRoXzghd2Z/7Bn5JNrs2x6s2wDGNG7XpINQEA+0jpAgWQA7pnqHsVD/W8v77vD0cdBYDwCxqZn
MUymD3+GIiJpuu9DGMcCE0sv4lFpuZ3yIHos0WnTUiM8xsOH1olUSxvqj3WPcnu1CqYrOqUMVgsL
EtcmNgl06bh9FvPrso1IG4e0LlhIGfMbwoNTxvHfU3IQpN/M6XwgPgd0aYLZx15apOhy6eIQkTPu
t6uoOgtSMJ0634l+vfNbKO78kloCyOJj0piAtqPVV5bdEbqIh8dCCdVYJNY//HMX4laQmOcFPkDm
bLYlIDAg78z8+RGtsGrOuMppLg0kdAqWFwL8Iv6GD0G8xlSMljGB4CNayOHvcPXZX7dyTXfLqGzN
3YgWuhfcf+DUzbRFtkarayxevrZ4bF/0xtqEH+1zqvh1Ecn7bK1NQBOSSKSMi/dU9KZwtQicg9gw
SuaiUEIIAGcM/tUSlAIbwEVySOYpRCP8IwRZS+AZ3IphxZQS6zrFL5wbirSx/om0alA1WtvRHfoz
jwC9u0OzSSV2P1O/8AX9xbTDkKFdY+lJCB5rLl6gj/F7894UC5LwFgwaCv8z0XwNPBFYJur7AQTq
KF+i+l8beEAJFzvxhgH8+fpY0MxJ3aGXFnyuZ0RtdMeo+rPB4k0GortumCyon1WvOpEOMYSoLqKq
gqsWNdM4AXgMmXBW2RLLbuYOd3/Y+RrSZkRqpA0Z/h0/CSVKhqsSC82VwcbBXp3NexhE4vaFCe17
12NwW/oSKXbIlyhw7z5Bwnl/KXdBorh1DSV5lyr62NAwTsvk/IFhHZp4OlUpW2FQktTrYfbz/O5y
5Zgqx+59Vtin4/19LelZ1GioTw3MP1/SuFOPmozdORYSt4QjLKyJqUMkS29i6w5z8w2VohvwKLfT
QxDl93TiFPGpDDsL4AGfc9In3x1xk4iRMOx5kCzR9vbVA9V3HaMkRTmcTJKcBmpkwJYZPhGA36UI
hwyzXrSrng4NCA89Y4TE2493X6delLPbRLEGo3sAiSvZJ+gLejarpfkeG5frAnoYmzSKHWoO8UfX
ScUkZ/axmYHZb6hmjaCLJrOey/6Bv5Yn9EMf+/YcY3fzq6P0Rbuzo1B3C64TeUrW1PyBUA+OrdCF
IdCDrVTaQtnG1oLe4eqjpkAWhcmI+SeD4pG0Ec9UCIO+DpZoCyFhyn0ojHZKjJd5hYEaqONy/5jI
Y8JsEUC9STZVnBqi6rEXys/AaJE5vU7NF0f6oIKJ8I7S0QsVE6cfYnA6h1G2ghLPxI58kNYz3iTV
+IpqDrHkSH0dJRZ2xAhZhFkcSTQjBNcaE8rcxT26oarFX5iy4O2TTcNYE1pIx/qfhQ9tzJyBURAD
8hf6Ecm7o4ZkSFOxI1gdYelMgtE9gj6QJteZOuNZsrLgBzC4efEEZgDAsMBRADc2xk74K0k/RGc2
Mv0bzPBJYv9GABvb3D71rJWgaQJwCmc0DLeAopF+NTib0YH92aUZEJuhdwxD2vyPZpNpQCTqTkW4
gPwJu7knOvuXYb5PJdQJiNtB6w8p1ru+3TukNCVYzSLMoSyFSUKNLjncD2Xt5/YfSee1pDi2RNEv
UoS8eUUG7z0vBK4QQiAhL339rNMT07dvV3dBCZlzMnduM+YWtVDvVz2QIhAj6kSKSGktYw6kuQy/
U3Xy+ysOiKExyLdEI+jW6NVHjOMG0NTC3mC8O338AiV/7s5P483GPrHXgubVpI+4Bk6XIVrlT9lL
FIqZIE99+z2No3Gr+OlzwI5plhjt+SEutqknAdi3fYn3fbrQBXkP1NkF4CZZgW0f9WBxCruNiesc
HgxTWIOUtWovaeeM3nPfZLgOeapkFOtROqeHz+4LzQQukg9/GQAdJCj06B3jY6h52sTBTBpR8U7j
lr1r0apyhiQ61LhRcbW4ePQDAJZ46cJ+o5pjQO6CfHFNXnC4K1FSwhutEdUakDfcltU18fn7Vp1i
uuMgwEfYTW0qAufszn9hO0OKmn9W+6hrzhDHpm+4zJ+B1QUU4xWmpCqCjxlvziEYBe/Wf2p9g7EF
EWDqVOe5hH/arX/0oCws0eWtzKtznw8jBx9t9EvHDs3z55RDZmqsoYp9JNlRGN1t8qVKdDFw6rNH
ICyBA+dwpGPcXfvPF1l8GEKOkvPOoSBBL/jeWe+5aFF/g5ys0d69WyS+dwqGwOAPjWcew/TPID1D
z3Ct3DMv2Ow67bjocO7G9cCrP3tcaA5Bg5uLEhDL0TuNT/yF1TuI4QbS1z+hwqwZwM43zYD97TxM
5/GiJXaX8LiOMQn5Ixgoe8z0sYIsqpH9lzcgJCNsgJnACxs+kD8G6hTHGk/m7FNNi7OL91OsD0t9
TclRkpGEt3I3iQCQpA2ZRDnjHGBNNDmVsNHl3nzNPiDGGMiqPmewqfrNexsHNqGVzUjTh7mBozg1
EaGkOo/Qw8LMjV0R4YDTzzYqlHf7EH0Csx5Ql8oSZrEu/T9nmf6rcgYqaNwXkqF4EyUK8tcoJBkH
4QxEE8ijnf9EX09Biwxn+oVtzYDIgb2PY6CgCEK6a61BiM9YPPihtWOEWdIrOk1fr/tGevs4Fywn
jeqUdwt9kOcbaG856SlGepWguIb4RMQj9dm3AVpREMaDKOnbPKINR5JuXm8KPx7uwpeeWQ8F01tG
fSYhz2xdOmGbdFNnUSqNp8Y1FTmOJYu2pEEiZtp9/U4pVmqig1DHZ+mv2K/q5yjTLiUePExbqeYv
JVoyMr31PnMYNLwW7Qfv62flE0c1X5F9yuuchfWDFydaQVd0DliEkNKn+Ygvaty8uDxgA0dI5VHt
QcCWuXGkHjZa9PDMMT84w+pejrtDNNaVAGZqjk7F8Qg+OJOUlhBKJez7GHd2EFCYPxuurRBH5UoP
aJgVKhVWI0pF6rNvoMm+k/gG4ptJOpYX0Ddr1D4QLxxPfoguFxt3HO9Ac0N4Tx7NFU1QwlDo7NK0
vKIxgRuqRALbkldI6rDE85eUNqhuLFucXIkJv4c/Jba/zyRwkOKh9QWGxSCDvoY9MyHMdGAa7lcd
MBfjiIGEyZwloS4TELvnEEyeBSnjBXJjSrJlegl7XiSS/VqqfAydUVSV9HsehYRNbFwhnBT5cWXo
nX+erZAaN3hFHozzfyYzfRU14rkHtJF4KRZpGfE/s0gHDOxhJyZMckXkQjzPIfSwjc1oMdn3aLem
P+o4TAflg3E+tuEo6u6tKGfAwAQ/RYz3PiNnn63bqROIGu+zxT7XOr2B3aC+0WkQfbQtksOPGi0m
QnlYxmMKN54LWsMX3GQQli9z3u83eEYj5YPlxiACCSyYsRZrMVLYMceEgBe69ayDp6V7dhLQj3eq
F9O0iwhX3srF0JV9jOnGJxmf4fEyWP96FlSsRYJablBeyqWGuenLa+lL64BBuTz9/VGy2YyhjQDX
WGAJ8ijD25kEYTwrYrey8Qj1LGJH3oO0Cyxtwu/Rraa8YdgCFUfFctCDWUN1ggwbYwgYN5ng18j2
RJcGv8h3zMcroknFxkXSIfqBDMUgHvB/4RZqt+S7V0xsA56vuRrWI1m1ds88wJ2/xChNhqLy22Hf
HEqXd1hAqIU1pDFs+T2qzvEsPpysHyVUgqEYPYg1ci3ieGDlnLXlt8YYNL/ZQHBOcThbB1meG++t
Xa4qA4diXiv5DV6yzzGrq4kHdrwPgVKZPKkspkpfOo+AujbtlIDnfzeJswdZpSYdtTG46YlsLOYm
ANCE/l40hLAIMQCLXy5V9/njV6HPiQvxmQX+B+edhKfkSCPbIHC9FEtnQ3IRQGcLzyh0K9Z/EHvc
AkbJkluv2zT3grkqzhktkUzs1SrVC9r6FaWQ/h6ZyeKnjn7mGIQp6aBde2/m07Dkca9mOswjFmLf
7ZW1B9wmRlf0sB1DPFKvX6sQPOacBeIeyyg/vI9MjqolygcqI3tZ5X6o7pLKJBN19NEYJkmf6UtL
R00hiSCNrln/2lOCVgL6hiYRD5MgdTcHqTW0IVWY13PV4ce9tCUAweCcjFvzEKPhYuNCpUXR74EC
Wk/PALpExsflpLqz+5QxWRuARubvAf5B+coYSDN5nrXCLQpCdXWNbvl7JCUfjL8vJchlCrybBTLo
pkZR0kJDbgLyuJ7y1rH/BIcJsurbqzV85szrb9y8xjhdu19Q5SUaaabM6ycizbBPr8ggH9e0hvnF
sUWDucnHxt12D7DmpA0M0n69hxU91pcFYYx0EIHtS707iRYr4fPEsd3KURPAbjnJp3b13H12778G
AIkCFGT+8AGY9Qir1OF2WgCVwyfuBGhJMPJ7D2BItN97qLnPy/vlQveEmsETilHxi2cRwQ9PNhl7
n76heD/u0vdAy4adDW1zollDo+hzNjMQ43qcOXPbnpnGGDwXRFLGohB2E5lwKNgtJAOBkfKeEIb7
Oux5QrmwVs8DynNSREQcIulyXfCTBxQeOCASFI9Zs5MMMGLHjSUC/oXLx/5XTiX46g1UXzvZfl9z
s2ScsSHQNn9U4192ysBF9O/KYilPSJ6GV1YF+LxZMUGStOclXPnaRTChltzJiGAGQD8AUvXCxDIx
R9DBVjzM8aBLgloamBVZg6wyE7I9QKuQW8TGVEbPRu6jSFC0o4Wh+Bjjnl+EuQi3UI2mkGLnot9B
SnN2aEbGiGXZzBm1FfPc8sM9cJ1GtOdD7A7sYtmkIIAK5SZeO1lA1tIZGB6MnFRDGDgVwV/88n+5
r8LYBzLi7ZveFy5m3IvGLDjOxcb0oyRSwH0yZtWYZXoFjxPeSzQal18lQpYrtJbMLDDApGBnk8a/
nyFcNabYwBmfkkDSqA3QX0Rs39XwLPXB6HRp+GOTbD21HLwtn28MKa+61c/ZSZh1FbOmIsLE/yl+
yLy49d54yjMz/3l57DmwI5jRfT1YtQpzJaK8jeAg64KWqzZEtxJRSfxr0L0ZVGNKhlf2nbUlZn6j
Xz5Ij8+7X3lUKTJA1/EcpUSh8qSsQS+Uk+vkvpAHPnRDeEHIlHAlNmuDIh8zgS0gwjJ0ILwa+2Yg
8qb/YsnP6aFIFjYXNlBVySYqI1yKq11W2a66L6/R47UmM+jqHOHlYl5Cs4MXB9GJME2xjFkXD/mK
yoF/tLTeWXaf2JnSQVuMD4BFeh2aA4w9KOvg3R7SQ8zbsQbkIv2UdU3w6Si2ZYzBXIP4OCLHScTQ
GPMO6rPLGlTwub0UzQ/0dh53mGNcPJTZrBks9CEBoWgdKIHpEX34zLUhWNRwhMzW1ZlamDSKPmPr
Jwkd6NM6Asn8Fv9eTOvBTlB92KRs4Hg3hn6dEtNEXoDqf38jQuNfMNpp26gfWw8L3QrG2g97Z+LR
AXxfD+cSruojW/3tvP39vcZzC8dWMKfk8Z1/TqqwYG1ItWYcVmP3I9JMqIx0cXFw5iBukSBqguh5
6sjfBJRVZr3iyswNfLFkkMiIQePVzOrfImC15vmEnsyfKW/etEQ+bl1V5/GlirYE/jxEDIIrludw
mMESYHCGUSEDZOAbUEnAfLRQZw8/bODDfIld5N5Zfa8A41jpIw0AxePoftt4zT4nwxB6YDvN+3Oo
NBWsHyoeR9rgDFrMkgOKCmmfi48TmvAStGbIk59uc0UZyRBkb0Np32rj7Jrtnyfz+OQIE7wPGL0w
HKV3hg3zplMRVXRKOSJITRE6TWpAmP+QHMefJSaNY4SurA4Fq8i9GFN3i7K6DDSIfJto397rRZz1
WEQYa7yh6XZTpmW0lb4auz/FM7BlZWyIQj52Qyzz+BjP6K+x6Tdv8qWTtjF+wBgb4HSEvyf7LSWV
2A9FiQbEwc4uIVdB20MDyi0MIsgolAke4Tz/4ntZMWWTmYErPxwOkgvCQsZZbMWoh14y+zeXIrUB
uwhmBRokWVCC4ExQZIU2SysGjH25+s/E5WYoEGNwVlPvk6yISOM8sZJj1EtdLsQ8eJgLOduQpZuZ
B5fm+aCOktm2ErdtXGvwpGuRXLjYZwJzmPBi0+qQjtKjfXYcEQZEu23TdGCJRlEPwvanVCI36HOq
H6I8lLwPYBTzjSNGoOtsUW1w8lffPR0tHH6iTD+PQAgRqwURoXi4MfCk7xEf0kJAI+gkkGVBD3j6
hT9YjvPCXd88XwCrvdeZeLlefcArbC/fMQnpYIMqrsMjAD2zP8RhFHgLmBwVM+6+mzNZYsRSUR71
nttSBKcjamnwCz1wvc90O3QGDbbVTM25LBnchnr8wfsqvJm6zNNhDUz2ZqtEiZGaA7WilRm9kPPp
CbQvZ/XDKZJxSjU1i/kLcOvBfpY/R5YuBHdsPTjroGyv6dgi2LDfsdSwDYy+ik9D7HDvYen8Huft
JnqeZDpKMWXXgp+BCy+WO7OsmbAvGA0JXHtZWPrTqTrOCO9vyDRIjyBoQ8DBaCthT4Bopvg6Y6La
NRUf4go7RqcENoaZ0I4hrFVBJQ3gVMfPEcgfaZsMt1PMYAC2EoQwXut4jIN5hx8uLNrAUcAXRyyj
n19fmsja0Cq8qOnzlnB2akSsrwDqj6rA+/JtrFaZSbJns4PgO8vlJ0/n5AAnPmlX0fAQasWzRZ1F
0WQS2dEStONr+MkSSynD3vcqeJtOX3liDeC/sJRhDTYDFSks5C1s3C3XuBJmzKQSIzuLcDRqmkrA
SOjINagzhvcD0krJA/mHctnUnNC5CV3EMgFPorpPCAfoE3TbFGMnUE+Z0F5is5GZipseyXeLY2Ln
obDsLDpVn1lWyKwjcQtF+LhabL88OJHLVWJfZP7XzYRDAiWCRSzXCI9TR3ZTOi4krCi6uPphwL6I
fx5L0RlJCGVWIsZyX7p/xQ4c0BH3Vw8ZaWCxpD8HotgBudkmD1bjVmAztH469yYbJGNBYjQlV2wD
dYC46kNGHU2iNIgxoONxQWkvEWkmkoLoHFMIQtwpeU/mqlJ32T7/igkpolbwGYq33EQLhPqkjyWN
kKTCYOZLcmPxe8KnLRmxTgJ3sKq+UHGJggwGVgnZGRSycDl9XIoiRTAAiwSECsDNhc5ThH5L0uY/
HKi1PYCzNunjzc3vATIQE6TB1yVfUT3xu9OXsOJiAhySLT3IyQVlUkNuMQ2KKBncN4im4dMM0WnR
YDHwr/JhBYDYeCYOdqZAHadW2eenin6SVicmvHpoSdw1fShuBjZfDZHYXlSB0QxKiPIP1yWe2XoY
KaGqqCPdZv7CMKdEMugrN+AjBhn1/szaTEuP817nxuCslVsRYUkIFLIO0Odzj1BuX6OypmvV6Ql9
ss2TeAAr4j2zaLdEt+4ljpvj2sQezxAOBg60KlGix5jDJCRRjzt2WQYbR9g/JoxI3GFB92vX4pFk
xA0IRNVD+2kQSoTnpKvjG4zIuIWsHSASAtyWEG6BTMJ+JfKTGQeTkpVmo6Tx81U15G804jL48VO4
FAJ1uapHHIeoCTRQpSfze+E9ROgQqx/7cgnpt2BTXDNSUxZIN8r9B6YPAAZCDuSC7Dt8eVVq+Dxw
woHmv4TIHwl6AeTlsfusYDCJLA4ibsBjnyxlP69YlyegD/vyRr/AzcNJZZvnaVTc59ZgDf2Hl6kA
U9S89C5AP9RlP79hTkNrhZ4E5se/P5zhVQM72j3y6GRiFFFa8+nQCGNc8SGVA1W+F8IJwiPo402L
GDKBR+p6gT0sBHqolSDeqFeo93iS4AXST2LSwc73Yj/Hcv+j4qpThpAfmH4h+tik9/AW3iBRoX8C
78JqHUcFjUUXG8Enkmh6yeLtllv0iSIBil+pB11Bpf4w1NvXGXG4LdMs/Gq42eL3Dn4hpi5fej+k
QvyBDBIMvzJutUt1Urafm4JSAYM7mg5SdtmlUQQgZsFqpR7wpUxLULL89mwUYNg2UzayW+EpwYVD
G8aWxjhBgRXjNpQArD9D56Hx3cgwgfQX+bzmtopUeVCcMC1LuJlZS5EVE+zHCvNvAqQwfergN35j
yn1SLL48dXTw/Vc8APkpEfn1aNoZ+XCPV7g2cWJx7jqz+xuAUyYhPiQB9F9IMCD2hR6dLkuCFQci
FhL7dMuzaQGg3VEqPGnsQdyHAFL8TZh7SinUIQSGqFjVg3QYAUgIzx7lE38pi72Abch9sxF8PKp1
bsFEGXFYWuF2GN9yY2CaAhQIMfXsdtxFPNM4y7dQHsRyQlUWcXi8ENd7O+IOwNb09okQ0Ywj9LGW
B/nWhG2j3yEYRDpBbR+kPC1sq0/yp4/aGtdLhiCd9ulL78/2q8yUhjWdZx8RH30A1jRYekDmhpz7
x9mBMoyEA2SHZ5T1DuIRTyrEK/69vkCi4Izwj+Zfhw24gAEEfs/vpNKIX7n4+Ox66Dt4vOJbsXif
GbGWefBhObGVYSxtbKhwU0Uix826fmEYaldHIZzmO0+W5TSep0xMefpRJ1g0DZhBLFHdb6np8mVL
NY0g93fSqM6xwzg0a3VbLinqSE1Z16dmrWyw6D9WC8G2glqF/A2Xg1WxUDbE2Zqsl8yGQNDaL4rI
WQI4skDZd95V+B0ok2YoQkxJuVxUc3jBi24T0j5DAKP0u4MMFpsf4UUp+Vft2MKgi7wh5RlIVDEM
uBpnigokHysLdCQsSbjU4XiPYTsGVfwC1mdTgzMDiHBkgSoIbgczzwKAlHjDmI/dJl2IH1IMGpTk
8KBsL8qX/HgZfMwUF4XvKhlFgJXhywfM+XKZOwHHwE78fbin+nwzk3yQJ/sPBeYflxLYkyqe+Y80
Z6YIcfK3TEnhai/VhjsERwFOs+Of7/mBZ39mz88DadesFMyhmDoG2lyOPeP2vjDWZJNAesM9Vtqi
o+SgYp0aqf9dyFvz8gOjAkhA3ND1TszvBJWLowLr/OME4+q9AX5MFzw8simy+5o7TuP9BAfbebN2
9uUjvtFV2npPuiIApfrBsbFcyRdiZ3HALzby1NqzK3HRqS9Yjtm/LTrSa75MM1+bFHfbFFDkK4Gu
gD7yNaYBoG56jZ5E5vK0fdfEn0KXhWjH9JBFlXMGrCSGusdir12tgEmjHU4xc4xvv+LewSkvviee
Fs4pv6oPQJfHI8FHBLWiChB3uzxgAXHA9P+yxYegIVgGhM+H+UgYrOmn/O+9y//Y9OQMM8qecasO
mbd998ZoOntTepseKsn7eEzp4h1QF413OyyhDBes4LWHpWltmNFaRx157FUb/gAhXusu6hdYKOhe
szBXoAZJO3mmg3j5AQ0H+SsCfVkPzP352k1xekkfWKggdnyEmH88NFYXmDFhLz68dkJdJGKyoYb1
Pn9l2wNSh1sOUkAdo9suu6SKuwKOnTvuox8gBVTmr29x3VqhF5hiE/X0pPW5T1IKw8UC7zhgPuaI
SHOIx4WQOgl9ZHaJ7DMMaBAdfBE5cBafq4a1xqAWmTu3NpyyxHCCWKTtLYdnwHeqPe2uAhgjeSAV
TRNZcDaWh4xu/rBwPyZXa+EcERrmdEvkRz+6NZ8jx7mG88ynYZAWu+b2s39fnxiNrO5w7M+XjqQg
BzsESCI99e9zIWhvFm5g7A5LFo9sU86qubL/bOHsYfW/V/bO/jVWdzLc5GQqreB9noR0ivEhLc2D
2la7Nle25B9FMc3kANiIpr7c8hu/DLQHU3ZXVPLhrTxJe9YmbNjJ4sDyaYWJPhRJSOi0lpdqEd8q
jp/J8E3f1qviLhZv9ltGIcSB7l5jawzkAbVNpM5TEUFCoXiGFgMJyJh1K2UZ4VsUXmMBZNiACXtr
9t2b5EXdERXKi27WzZqVPIz25l2/SywhdJM+NkhihPTo9pHZj9a86Qe/bl9mVa63MMXnlF/WnlZZ
uhYLE0l3dIzu32N0JPswoFdnkohxBy/jBPCB6dVp4wWAIuAAxCd90lZemJmy1cMG2YdzQO8xDzBE
wyYEIwB2FH/QH6nsWYyo8iWLPX9nPihfVnCQbuo2X/5ODME4y7TE/JzPEuMB1OT621O14Nn4r7j/
cvwnluTi9EI85z6nHiJvj47939s5yAJpnZgXAhtjdyC7Ud2DMFQRjWhRGwbKBvqShPEDGXMflsiA
BcJ+cCyi+IVWlE955ouX90OnSGKmc0YVndY4Z/iyw1DLPeNthLERpSZubJBJbiw9vHMLegsIN7Af
JosbCd42Igpivh5PGkJbzP3Pu3IGBqE/OMHr8CZvwRo4OXCQIIalKiNRKEo9ACzYrxyZ/WDd4/yQ
Pbfio/GJdAeba4BCUVtqxvA3Aq6gazchbwTdRtrzocQWx2kmaI1x5Ir1lYWTChWqF8dQrZ+R28Wk
ynttOExG5kVcjy3vGahba8AppF+KF8kJlIMANONKBcRHQN5KescmO3LwHLI8vfIlG/IFnHYKUvLM
OEb5Il15g2ZoXq71LL7RsYS9+vQbhRC1IHX3TIBGUWETV6Jus5S9w6VTaQiZEmAkvIb4RssL74qu
t6QESO/RQb/oW53kimO+FHt2tYiOPEfhITzQL3CKuErlyrxADlF3zf28iw6/0W9Eiv0RyEa3x1z5
Zmjv7N33WK+4wsqG4+NLZdJt4Iqw7G/sHR1NtuAEVwuyTzbZIkiP9kWUA9qEPaRclatmTevO4W14
fMObeGuuerXhunMnpffmDusCctODW4VzKbgTd9XnZcNmTU3CxbJ37EMk0Q3j23usb0se+WJRLdop
+XLzbGFMsnvN5whvxb1ZE/RtX2w+S3gTL/j/LKSYIvFc0L8TFCnyTKIDZ+J71LfpPTtysfgGPu2z
xSCFE8QerJCMSeMCPwnvWxrzTXTjFSxFk3rFH9gPKX0uBMus5Gl2TI/6he5D3dUn+1Is8lV6tOg2
ZuKDM85iqRSHzJnZ8aYRTem6uPMnFq6CQ7d32Rqn5CWV2Fy9JHkvW8uXZqJMsAC617Nk9SN8ktN3
sS/t47vhDAIycsrPOz5RO9MmsMs5q5d/F8kYmxeZR+jDqGRHLbCo1vquuqsXZUIhce6AP3rqxdzl
S+wZ0gXTQTqcu4UqTnyZ3eUd35aRwVX35QtnSt/V1AGLbEhRZd0oVL8b+U+ffRHV1btuw2Qz3jB9
aqdIlXc0ldacqphiNl/Gc8y3ttEfSCsTPgOsEVMkmIInZfaeKswDy2M8ro80rPf6KGOZra9t3B+1
pb4GAvz+FdfzRpuRDMdnQ/Sdjssa22d18Qmv1ousiZ4epOMWV2KgNl/FDbzGkBgnnaD18K/14MTw
L4z+h89FC6X7wrXsASP7wqNOuP6XWHkL11zBqBVflYHQkEe7nxfumKUJL28XiJhgSncvXHULH6lN
n8g8VLD0yD0hXYUVgd22QJ99FLX/vryh6vGKUX5EYOrjzc3/zH//GSIUAssygEheL/6O1AViDWhZ
+Q/K7tTGArgYCGc+dUGmBNlDxoxxmONme32hH/kjwnQIVTO2XGYyAl9iVALqtCn2xRizvu0Zji/G
iD6ceI8RPrxlvK/IuHo9ij2veC4BW3kxYA9gM/swvtpjiM/BPEJxFHvCpicOhBZZWBR3sCJwMPNE
ENH/Xw8Fn1qwqRUmpYAvQXUV3D9hA26TVyRYz+JvEMRiDnkewub3yApmOQR+oIAbSWwGHTqh62YD
rXnR9MSrn76weuR89hYU95zDx2JGGYA3LNKPTbxPCfjBhI7KhfUIRAEVLRyFb08A4P88jIDOG+Zs
y3rL4k0FwXINj6fEMzJ/cI6AgtN/38EO3V3fsKsRXBizdE8JwvtZnQdYgEiBrh8GEAUBUB6VwVnr
PR9S1+ObBTaGao1KzWJ04NsEvgyxjB6EfG7ShdBuYH9JQZvDDQedhXT8Wgo9rzL4TTFRuObTz1Kc
JXFaiTEba6JOSOfJqN2+G4KdjTFHQENDVbPNHwp6c3FNoOGQUfbCrBrOgrg2XAXkkoRHc23eoy9/
tmCsQK1fFmthlV5uAYesPSfhx7/yUn8D/Afn/cmi7lD8V19gItw1IdITEe5ynhCb04/8RJugP4Ab
w1uzzgRQCl8LJxrIY1DsgPpVXSQ36Y85Wyx/0Oze9YNlOypBZsVLdVuf6pW0r+blybywm03VB4gY
Wwa/N3fw9v+rlU37MCbSHikxmwnUb3Y4dq7wEB2oIFbmI7qZ/D8rWzuLDvxLs7EvzZ0dgP2CNfiO
RY7MFn9hhaLqQMlTM2PBHQO5wob5gXJifouAgwuuRz0TQs4mTt6TGhIhbVR8hGMSHpNZfiEMFOb4
H9W6c6O8bVhteKpuqASdQ3IxDs4NrKj+E5l60oHWjU5S1CeAZaca/nexrlmYo2xuZMekrUadylaT
FoC+2axwbjkGY016CJV7aAgeZdyNKZasCtXUtWALZZD4wawOza/jstgnxtKCt0Lr+36AuTLfkfXe
0Mv7XJ5Ox+13iFWWnq6evnXeOADxBkZKLjXcJ/a750T6jai8PoSuxf0E57PvNPlNeEypSWpnUkhL
rHISfazUC4cQrhoS8Vj5jbrnjvIIzmfy4oW40Xkq2sLXOqMhUMneyR8A8Rk1AuUS1HVog5kBGpiS
djB4WgFtHHcGMlawIMpFBU8PvdiVX68tdmpxlxXsL9rP4Gsy5Q7YPimDOqR2uVevSnidNsCPIKeC
00tn5DMwpyw6SM2a28rpnNBdNPdaIau6rxaBJpiZQFLnYQzrFS3gJkn77GMaWC0FjDJw3kzrrbvR
LLhCfMNH61NQguBqoCIUn8imN1ExNT7BN59Srby8L0TOVbNhY8vyaXYeaiZeFVZQEevzCWC1Ql3N
urWtDAAPBJZkMtThMaadMPasHgIPJBZZKBnaB+RBYd6OgqoZh9f0Ci0OI1pVKDhuUIWuzZjHirMI
Nn/GqMGeFNccZ+Kzp5hTUo45M3DW2njxfU7Ah6bP6eshjM5qPglrJ3AZTxvDVjwIkAufCJcMpT7y
MWD7qTHRyj4XrLx0w+bsWWFAxqN8NOygo8bIwY0ejMtgygLiiXFtVo4xvGQESZmFPIkf/XaEaCxE
x8gX5oXynCKM6oeX2xn1SdinjFFMUX9J2dF6Qkgjih5qAuQZra+9fM4Fh4JHFXHFAnPGY2IKwY4B
sTVi3enFa9jLrdXL6LSIu4OHsiJOhvVkGR9irGCYqX+Q16N46PN7GMoQbTAT67XbZ8sMcy+r01wf
netVl/ftL2wN8J38/kr7LXvoZ5Kj96HUr+BwBoglLQTXzGOIIejGluFzy0GAMPHwj2BhfRf5jKkk
ED/9ByUc8DILAjNPukaQEz4xps34iZk+/wiSZbBIYI5JOcrI/yXqQPytwHkYS4HV8P3UjKU9pkQE
1YCtx4HwN3yDCcTkoKvwidZQXmioqK8oDummOL+vFjkVo7MeNzPzADxw4CVVfY4fYrcYlkJioO58
Ycco6lXKe6B37lfehYpOFM9kKXD7dj2Ej2cwWuxSsbcogpI5xCo+8noYiBwCDyM/i7WGZ5dS+0wr
jVM2QG7uidIUBTDxbyRqmn76DTgLLEl8UCuefHx+bs6hMQdm2kf1AtK7qQWhpV8QGf/1yK4zQdsQ
VNMO0odgcAWtmRabnZkYV1AiMDXKxeyu/vscjAp4CVNxwS7nx/AS7hyqfbIjAMXQY3xhkDLT9hmm
MMfj0aVLvDL8oedvzn2WCU4lo2lOujiq1gtvdHsJXF0LAbLwQNBXz5n+V4ud4Xv/zYq7uD8421bw
hObNBYbjiH7Eod0WCCxNBueBi8JUhvcVKzKTC4K2uAsenGeuDws3n4JhuLiKpKziivHvioS0IuDY
GKd0fGyPhYhbBORuDqQmxkeFu2JqrEziDaSWlXMrL7xCOvBz+X9+Rcd/NxuH9cu4+V2o/BFZlP+u
BKW4aGW4pg6a2Zcb8BwydOMMJRD4uQNoHqhKGFfzUlVw7vlonEim8lxxqJ7fnHVcfCd3JSebQ//+
O0RKfTpobm1kU/Cpw366oBTDhui7+d7lC7goaEXNGku2mijei4243WekZN9BVrgwLSrbGe8inhsm
Gihf2DtVDlvAhnSwvxXoP3cnNkb17Pyn+urlBVVBPCzp/V+fDRTL56Ah4l3objbiB2G5u7CC6MgN
x00PNBvffysuMuu4vuOugZICystfHdt/Z5Hxw4rHTDwFILJAkUOASAye79mde4lnUNzTdy4JD2h6
5y2/9+89OoqG5khXfeT0c3Gzu7gMXJR/hyM+Ai7ydHnnHo//z8HCk+zl3o/8c96Rj8/Tx+nkOzjk
YsO9Us/4JDTPPFkpQ0/UV5DdvPjOXcMr+GncSc+ux5Xg7OMRR5+4+4HzBmd4l/75j0Psl7tyV0zu
kodAfWgMpQBrpEmMkYOIVIj7O7QezOqAPv/q3vguUg8MT9oA4nO7szJCcnQC3T05bDbC6oXKMmDq
l+u9O1geSQtnd/zrzXOQOVGOOjOW5AY/l6sWoCy6fjmp0aK9kOmAp4U5YiLNP78HVlD37R116Hv7
3ub42gFfuCw+7NE51f4bSEcfYfY0xCkCr1RXmePagq0SGQqQsaKJRdYEA1DSJciMdjlm8jVK7Fgo
L0Q6MT0DdvEgYbQg0CaaazokgMGDMU3FB/SOGo8hQFB4NmEM7Je8E+auSPIjvCuw4ya5quQWhh2H
mPPDrfEhsaw3b90MQT7tilgNsCGgu2Kjcuc0QT1WJfehMZOdHC8/byssol9ohtimVJFwjmY5G9Co
Buzt9l2Zsa2TVGoMkik+kgQm/ZZU53i83tMBcTvTi+PT2YieCj8g+DBY/jy3Ha8SnkGKeyQ/b0Ux
QErRHJXLYI4tz6iYv4lqLU/t9nvshizcDF6YntSzeoZeMYACu6SNXqDnp+PPV9nR3P1GygTkZEZD
fUkX+rbadBgsNqTLUoaKfUzdpQvyP4FcouOXaQ1ThV0zkafmTt0h7gXSF08SghxmMeYfm2ZxaPvS
HUzcNZfoihz+p44YxO0iNxmYp99eEp51TFb5HQ3ysHWTZbSmF6FPWeTEyuH9tQFfgn/Tgy5H9Cpz
vZm4GyCUTapJuKDv+m3Bjx5wwWf2E46599zyHIygzYB6ZnurvcXj0C3GETHMkCRJLuZf8+1zpC+y
a4lcirAi8Fmi3lUP9oer8WO1kYLmZPA6wsXsGj+pe/GfeSumDv4WvdckJweruPw2SPGaC4whYiw1
5oCTFtVfzWoRGDNjVB9SH8gAAuMYMg6NI8xMxvTJlLE0JRm7FjQK2EhcdXaUWUzsjrHCkpbTFq8l
rLaiubwWP85HXuHFs2pkkDqZzFvvM6kHX1y2voOtOjHIQs9BBk4qKjVqn2N8sVpWcfQocEXRhUxg
nenrgtE1swoGdcwlrhAnXw/tlDFPuFR4RAy6pbyGecJ9mUKO2GurCH+OidS3Rueb8dceLIad5Iaq
iG2Ykd0Khl1MTyGiQuYmCIYFi2UMcjnjRh6tDSchWZDkE+/edyjKrHIIqHrd7nVUmUOM4hmvVv6s
vnrQ4UngUKjQ+HnmRJpmF+XSXVL2/l21exVkWjM+G0mhK9O2gfoKhQhWj96rj/MpFnbJqOYqwwPl
9yteepxceF407vYCGkBjB/DPmPqrjYipnLDjdJPfDFU0z6d9rAMhAuWVI06evObUwKeChoNypjD6
CvwmdAVkSWNiAYPlX0tvQEYyGK0B0bjnI781+OhADkSOzY9BjYIaCrP2OMBlG+1meqmwJkxRWuDg
DY8FrDV3mfaDwLNofmHczLs9LLcycbVrAh0N9PwEgw4/1Xhdm65xBTnR2xGLLBV+uW2yPlLxsJeu
wdm1ff2gb2Pd7GNssGU+y7Qt38LRYe5Bhw/tYqpdrxWBZsaYnyz4oBAeAQwox+EkLX8Pbc9P/D2e
3BfQ4cgvj8EQ4IcBDER1kD/gJjBMRRZkChdmZgBZSpISOuKgNjyrCnAp+0cfAlho9V79gGIIFQjs
ugYSAG1iDZUFCbyBvgCliCeXodBVwCRoWlVB8YPo95U9Z2+WHm8lXvmGKe06V+Ma/dOGWdfPkpec
rKtDyAE+L2JOweDmH5xaLehSzswyug2t+uckC0iAQHgEMRC2oQyOgCXKk0AgTr+lAA6AE2ibaDsw
hhOzCODb9f/DjppBBocA5vCd6waP/CYb1n4+yxbPcTrHRhocmbsVmODduzp7WtHylM15t5fl6g8w
1If4D4xbzAnUbbGu1ul88x7Xp/YBUr+nf99+Th3DKySK/WqCU2sfIeFEY9QLlj0loBoeSkX1wbXC
lZ1fsA8YUhnWEFQCFAKCSfT8RyqD4FpyU3P8FMDliVWQM4MM71iNGQxKNwePXHsHEKDDw1g7eGnT
9DPMwv/+ZobDN1gly1rlOVQCzB9I2+Q+IsGcc0/58PT+o+nMllRVljD8REagKOCtyCgiIk59Y2jb
KioyqCg+/fnSdXb0Xr1thKqixhz+/BPdG244IC3sCT/oRN2+COYIKgVhqXCZQ82j+Mih1Sl8gH07
eUiVaSliOTI9HpeLDlODGNERu3A2YDbZYB3ri9Bexj1bwawBdg4Z5QbGHKP/sA/khhMf11xlGrgF
EKWqvbbl7JZXx+7IwYMi9FCHIg6iZ0M9KlKqQ5XvjZxvyNTvrxYpRmn0F1Ic7HHE1HtkVBQQG+Eb
IQqpCrGP9iPR8kaIlKhOCHfc3tkiY0JUgzNm38bsDUsxWyOmtRW9wF23FPESiQsti4fRj6j9g+/p
uqYGnhcfBTKnYiF9oisht6McdbcEfNb7k0iDyKJd4rKBdIlaV6zFg4CD5R6rQTpCChKljpKfOB5P
uDC62w6zr4hoJk0W+3xEdxgLHED7JjytkB97DxedWGTJv9Kn+IuLTI4AehyRcA7lTCNAU7QyjmTg
MKKGRd0tCg76LYOH6M2kwkOBTeSuOihL9CqQMUBDxBzdv6pLbiH3o9QhdIJ9yL7aJUC11sfGtV6r
Q3SosyTO8HhXOkhcVTDlPyz0YG5DF0KV4YPoCYAlPhDa8xpQ+XweLqoqIwrKnTYW9yEF0N+YSbhl
Q+Q7HSqSeQ/LC/oKbedbYJd5TPfS1M57WJKsCPWTFFzogSTjZA6UNgoKsSmEpqL6IJejQIHS4mVP
p1FKzgaQ9SjjCXQNqJK9oAmJKiZg3HsHXesJE6xB/hOL1miL9AgVNLvfNCtHL6ve94meRfHtmsri
evqaEGzUjpWjERSFfoKSXRNC5aIYXEbXEkcewvueAHpMnAhGfJPFaEL1FRjEP9giy4vFRmZ3+jVs
2Mc+JAoGlLhP4xothbmTOxg9OqRZPKhDTArMYBZO3kJFYNGRKZroW+NuMzrnS8w0U48jWkS4rXqf
8qIsggYUYz3oNaN2TRbtWedmfWong9irS84LH8vGx2utUHs2MGUyq1+yvdCBmo8dqjqGIIEMwpSh
5oUKES9OaSqQ0ndYu3i/VAaZssm7mqDB5yGjrOBkzfwy1BYvdJundawDFHB23ebqfjICSS1wl+nV
Y3opVxe5dIgJMnNPtZ/FfRgpmKsti1dk4CHEPo7YC85MQ5BV0F9CUyT0j8wOtoMemKd99bA68/xH
W6DGYm7Z+MyTx3V+N0ZZZ8wqMMrIAB6cVH2PEe0fHbaegDdEzTLImahYeYjq/AC1C7emImgeMPb0
IdbWT6IjDZK66IuzUhbMOfj/zCtJywm6tWh67bBYGABemzZqmm0QoX6HydKim/o2Y1FgW0S1RZ2/
Jmx1BuASiPQBZz0/JsuUDYH+e20r/AXd6Zv5yx7bGYLc4iFmNw2J6cbeyeJhrMHoqTLGH/tWApuT
d8XWgd3s/QHcxBK1dPuWAJdlAy4eLiuvF2h4Qb5bYo2mDoAJi9EzJpRabBKdcZGoQ4wFRBfH7C/M
TSafYBoA/CMehUwLiu4smgV1XnCg2CdT/lUCmxtmpORwab/mixGHWYEICI0RGxOv3wsY+QKMFhYb
kyG/CyTtMoKam0GiqDZiIrGgGDMAU+O2T5SPxY5IH8hcPPDrgVrGsnBZrN1D+1s//QWe70Is0o3Y
UmCDHsA6TheLoT/JJg9W8HVadZVJfQxZuRvCt/eE0WDxaq14hv1ADagcvzPvXxB66Yu9Jccm+0go
6NOanLBKgaY8hpgylFZ45KGYISkw8SG2Yh45Wb1AmtVe5SEdR9hfzUH+gTOZiirwu7Eq+84jYRdg
O+5sKZ5OZ6axO+6hewdIm5p1wrTidWqvg55FjjcO6w8c9oZjwFxaeZ0FJ6SFMcOqvYfXbI8uSo0r
uDIq8RrrCH/qjY2xZ6fwpF7XeGjpGx8i1AB2Uyt1K4igyzBlBZXhO3hz9eFt/NrL4X/mKjLHG0ps
kT02Pj288YlTlY6Xb6WM1JUfZoF8QxwZRXOH+/Bkz/dIBvHvm9Td+J9AvudwktqxgHlSShlygfeu
vH91QfvKfKeku/TaxuerNxkr5EyTkt8BjejZD09et+YNhHjz3/sYRGtSJdA0/mELqTG9dHhDaem/
JkkTdZ6V4g2KAnDiavxfyurxmS7aHkcbR6HbhBJb+kIKlE//SsC+Ij1Z7B8eL8ZfUuT3XTX/tJcS
dOiupd9kSFScCZ8h7LLyU3gntv2gIgOCPCLl9rlTZ2hkyDomg8p1wzcYVo1PNyqRvxVLXpu6HnQR
ncQi8OgQuZlp9K9l8ob/OlieOX7fFypzuRWebyr4DAFtwVtL9gPr379/VxgpJoC8vMwj+X2lWvgD
FlIXb0ZjNsw0+YxZhsa+mQx8XkiX9ezbnlgqC+4SXsqgCQb8tZpfB9KBMj1kU0Tj9I4jSHl5jteA
YJ0PMtfkTWX28CpIuG9mGHYDJjLv4khhctf3Efkfp+6/mVvTd+pQnqpowpserflSKhSy4E+g05Rv
GTRGrspI/6sPpw3zTnjNmYahwdwz/GskPQjDBcHU/EmSBw+4zrc7WSnSyjKU+fEOmNDfxsh6kedZ
1pygMLpQA3pi+J198pW8NxNciMDEulcySdjD2V0ZTZJqhDUSU8A2qvCqmCA5puN/FTL3A7ENI03S
K7e9zFyp+9+M+Lc65X1lxv57X2Yl0qAMn+Fr/MhwyrnynYMjasMKya0yVhufNfFdCWyZ8jpotT7v
dNuzzqQWrFrQtcu0wuFGB8j4yKxiJylQb86RTEoZVS4fpAuNA0PEocIFVinb18b5kUcYJ+kRmYnS
fiGNx8DPQ1KAwiSS32Vc09J/+41iSXGMPlyKjAGNgCRH1hwat9saZDGlOnQ3L/kO2JiYHNINnA84
+mWbgBiORCF3Ok72GBkw+T+SlCyEkfzI9iUtrwMo1WkcACF+GDL54l8bBUEiXzcyzlLCm2GQycFg
vYcN1isu0JRrdGWcZLf890msXchu9PmFJSNTX3rytpf5nIcKh2IWg7kK5XyJ3px1t0h+qkS+yOJL
3HALcFS5iClNQyL/BNiUQ0jDMKBhZ6O1sLcA2CvjHCoxpKkqkZNszeSltAfkYvId6U4wu5XhnadA
Hvu36BxdKD+L8ShTxps9VZ5H9QG2E8lDWdxaVUlGE5ieiDY/CCxAvpFS7oBWiHEZpqoPHhbxj6mi
YqWJMCwLiOp0chglBh00Ms5qTjImPNKSsmj9VgkKzS2qIccjG0CBaRCtCeGe80wNTqa+ukV9Gwgi
Jdpw8U5LWISMA45a/e4pW2ZIZ8gyhkWPCfC8uihNBEyxl+FeQB3GnAwcGYo7UveBxmBTPcEO+H+o
MqKw+CIQLhcUj5/nGrW/cTrK4hWCaSOwigA/lnljZQukLK03uGzBth5kZ2dHr4RVAVQUzo59Ua55
odf28ia63ezZCOFthNeM+7vQdiJFJPjlkdkQ6dl8OM959rHPWiGme1mPr8XtPtUO3MEk2sPnu1Au
vCCbAQe+gq+w7dGBJ9TEhcgzYA6JOlhcRmpQxh19dIe7oYbVPB0RYfZA9Wx7zPUfBIN3Qu3PbZfw
X2z9W2ys8N2JS0dY0dgEMiansb1GklfB8GUufUiTfhp3oW1AMAeGg2JMR5RELAI6P5JCE/qHh43Q
gkCFV8W6b6EuioVhCMLkpHOgtbzrvw2PVXdeP2qHhUIT66ecu4wUMhWeBIQukILs+gifIOonECRX
hE0NN4pwWdBImg/pNc3gAIIbHckQ71oMGUXrBHuCz1/g3tlzUPZ4e5GQAK6veJzOzWGOSk24oIRo
6d+4Yj6+xPTwXbPRI1vVmM/C7gTE5+69FtTDC0IoxHxFRCVfTsMETVEFaTmKKYEN7GnPRR08t+3W
JKdxH3JNwbkufjh8IURM0B7dcJl9rJf7YDzhD7oATD/D8lqgr5B3CB6h+xAGERqFzrzB/I6GuWVH
QlIjfhC+Vhp+2sPa0YIz6EBHETiEKItG0XwI3nAYEf0E8cKQMeB3aYgQSuU92EO2DUHr+EcxgVhI
pWyTry0RhxfyOCghk4BniQH7gN4S47IUSDuZ/qwWGkaFUmbLYgMiawcz5nEcSbAMCLOLh8aLXi48
yOhwDvMH8ZVi+MCU4XumDMtNmtaScLdOS5rMB5vm9JmcXevnK0xxwLElX2Kekl2H7v3udw37UZ+F
UrDJXKMsZjy+1/syl2TzezJNm8U1KmSlIenF9DPnJUlYQFcOcZk2WPFf351S2DXf3k6qA7F+jLPw
yYOtlWxiCH+rIvnJYqkIdYKzjRdpFrK7FglBNvjg8JgN2Mgt2YVpR2tVhtR63dNTSP9gyT3g6bT0
uUXF5JOUK89y+n336r7EwSgUp9CcH2m07NxYYamQDeLKilicaof8U4cioQMhemcH1w4VzaGi1oqp
WVDSiyeJeSBxNW5AnmZGrqScG+VJXYCyo2vywD/7/B4dpzWt769wHi/0VRrft89FHz3xmkDY0v+9
Jvk2g0u8P8kXtwB0vtV3DYvd2epF0/vSCDfh+4cEpRZ87xebjGBOx3maJwePqXN39eHjt0VCE/Hx
gYBo2feR6rVJlZ4ty1EraNlDUp6wRV+9FzHK4zRMY7zd4LpiUkmAJmvMq2c4GFttQlFsld5V7dWK
WCdcgEwPcwdWj6QkdwdyUriK2KZI3vwgCcqVI/bu5AAKbQj1ydKAHZ00zekY1OEk83rOw4pgU8Bd
n4b9CUQ+M2OaL+Ql4aN7WXDmk9mnXsnXGscsYqSYxdyupYJzM8D1nW3VTpEVEKTIQFK7Xmee+SAD
/BoIIHBCDIqmjbHKbY9O9gUrK5VbSY93oAwkW+xVJEchWN/3ahc1nsTikvf6A/9pfHHutj4mcHS0
8UiWjQ/bBkg3VJ2I9CU2RKP3ITzu8I6K+XZcuQ7sCB55sC2vgCgeDmvLzsfZ+OLo1uAIeu45lowp
qYNLEFgdHXE72BjRkWlENCUDBsi8Hh49CjHRaQpEHJHyUr8fpmN8SEdHi1RSBAmtKlAu+tEgAYdd
D6GoYRBapCV52h9fsTeT1CNvqq9P86BZXYLe1JgYE0ufQiY61adCQ/lxSHJC+pWud+OfGkIW4aj+
hvqhIyHSPJCne46F+WHUGWkjUhKP3+OXd3Zbzivo+afw4i1zD9IPvi58bDfxafQOoT2eXianaTop
xumw695wnZGPwZnntuZWPs+PTqNOcAOC43ThqnyH0F2Gp1EZPUIi7CIlqOIyeiaPcC5kludR5Vdk
7xl8xm2s4UNIygIl2HYCuASi06iIq/AWF2F7kUXblt8ERXyNj+tXcAHev8ojKbEJqjCL+CvZXuMs
OmIcXmwImI3hIOWLS/T9l5xiXGV5conqxSVK91mSJx/AjVGeXOOUtMeXCKK21SXirmKQJ2lkrEqv
b5h8V0FYFeH7u1DLLay2WVLBrZESefTbn35M6fHztli8Vsek9bOZLa+Lhqit6yK4LuSnWbV+rgvs
vAvSYx7wER6ui+o1XD9XL27SZvfVebHUZuSssU8LZdKak3hq0J52+NRTnNNClYz2s+i06Ez08S8c
xjhZIZqf1DjoSIp9JDsImd1BI+rjthPdIN3tjTeuNkvBRH+msCtP9THeQB8Slu4segqTR2/cTB6+
Oq4semvaGysz2GnUcdRM1PEraodd70+wyvwwxmTSwRI+escgw9w+7tKC3x1PG+pmpHjQq/MRql+X
zACmDoRY2YN64qcdCj6ZxUY+HGgSuJ1/llzVLYz1W7k35Qn+WZ8YfBbfy11GIH/L5/NSt7iHZYeN
dKnRFCHTlW/6mHHM61IelS9hHo64FeAHd0sZulW53Jdo5LiBsNq6LsXDqVtq3Lf+2jEpirjUlz95
gFBhnFLc2zflQg1AZ6jGUQHOmUJBVWMkox2Crv6HsJbfePepSa73LXny3x1yvxTJb8FgO9JaMIi0
R+6iGgFdpyzr/24hWTo7ljx+cYgIduhGV4ru4hmJi2XF7Q/eRHYCHmULwM4HWvsGYv045+Ujvtlz
3whm5+TiaCBI1rJxtIBiCyybsi3YzqheXgNK5W/dLf7qrGkY9xXL1AFWsAR7wBVpzVUZyIfjXBol
TSOVmSQbws0uV6Qwbn6RUIiGMDlc+REktvymINood2cQTEvVgmKgQvwnQBouzmNpsINuPLmFgiy4
DZcAAMNqCf8zrGsx3ESk8Xblm2rJFrYjy9FciqPb18zEHVyC0grBR0B/T51vbu7DKc0BMM84mMjI
LaDxtyuHm7GmTppWQTlN00hkVcv14Ztrcgch9zJE9IF8lsZmDjDsf4///2aw1634X3FS5Im/39Qi
dQni/b8ieUi+2HjZnDrmUhIZOhxjTVcsGSBA6t8Gc51sIjwuD8q3mzWjxbP/FVnvWvICgqd/C+bz
ZEt10kL8A1RKm3n6sYPfXVolD0urajennfwdwQAGoJ50nCaP8YKXuXxPw8CQ8/2LwqUEToLv/wmS
42fjSWs5dtd4uOWC3CKXhXNcPtHPoDj4ALcFZXD5h8RiawGky1WpgKcJgZSu3UnReH1ok3z5r5zN
cMOISVn/rgp3uWQnE5ZvQflnf/KqIPz5Lbh+XOHy8NF6Q6L3r3V0yRInvNzx/eLbTqkFDnTqQ17A
3f1xSz7lDp7jTQTs34Yl3P8gIUg1OT34bYC5id5LsLXwgdPO1JfWpnCpS5XyWcpP/Q+v93EltfqR
O/79HH+kOXIHqRO+hXHHt4FSkvyc7dRPfXkG1newqz5AAGklXQ5+SKIRqAfcNZ3xpXBnJFK/vQPF
Yp/JL0S/vEff9uPl5SIQdSD+UtiFhG4X/t+GCp2QCj5BsnP0SWFJnrbUh4pSykNs4Ru+RZCgUppy
RoKjKTZFnemG9o5WUSOPQRvy/ce3sAdNqI2Y1W98xuVHavvAUS9FSwtTZC7q5rUvfP73qkdqhIqe
Wgha5D7pwKMP2AEGe27591s+yQgJ3f3dIXEM/29zpfzj2q69bNNYXlUuyo3yTx5E9aEFpfPfVQlT
oM8kV6t8lMv/NZ/nwT9/LxBzwDOpdfmRUpBciaUxiasl0kHiJhgb6wJqGDfM+DPgD9Ro3vdfjYRM
Qhj/rRIIBm9sgYWQYkm+BwqDS4Q7SGlEmgAqAXlMhF9v2ABqIKMGSV8uoyMpw2kizTmTU0cC6tUd
iI/LW26BNAWsBr1DURT4/EvngEtvpKAF4HA3iWEBLAIOhM+nvg2bSgk/V22Tj7dpfIWctEYgRRJJ
8fKel9EZ81fXOxVuu0smD8j7os7Jb44egP7eY3Tpk6kiuGpOByLxj/+pHOPokSib+E/jMoLX71O4
t8I9G/6bCMDnKC2DSh9rF6fWnGwKcVD+8Ut19Bo/Xnb58QH863V4KYMGWlKgA86LV7LBWxAqQPQg
js9n37pVeNeSzTU6v8Ijsci9gd3bQfBJAMeb1Uk25O6AdBb8CUuO3rd1JOEWfFiu8vEvV9I9m5d6
WCtDQkj7JdAbvM1BpQBmNvUWYFSMA84RaBP5xcFIKUMiR24PszcqtVmPAVBBtArWHRTqhzQIIFBA
fRDgUw+BI7SBnbSEd4zrGzy8LxvWMmhFCES5UKRGIOiM/Mo1+RZB3H3/A5YBaEKBc/ltqoQfVSB6
rKsK9bXNi/JsBiPe2Sba/VgFhDK0wdBcHUJWuJP4zfwq93xawBiIq4foqoM6A1xIA1MAL4VFf91L
u0dW89ekfkfX4xCmtLPu9MA+kCJ2Y79noBPAmvM+AOjx3FdtvLIC6wBkUajQEghAg1ciuEKw+uAX
CFgimLQkeceQkImN2EKA7Er4xBkeXGJTz3alWvzHI6oiD9IcwB9gR/AU4msEbAFoYoKhrPMFTgDh
pz5gKoLUKIOLbkKzRceA7wF5083NanYjxuM9AJMMnAaaMaBuhAGw5REVJWdGDrFV+ldxrPSHnUSD
H+0dnw/96THqT9UxnFt9goB/r1AIAztdv0i2oX9TSRKNRXpJYJ4APMgRSKATcVOgNhHZoIojJyeA
u55jFIMGEhnAbgAvzqamDguALxCQzXqlXZ1dJObyt4CwA+sWyUlhqyGEh1hUHH+7o+6BgvuAeO/a
Z1CgYLYwSKtm/gtfZQ7O+DXIsXI8zZTwjN8G1BoYXLDJ6+dr0MBhXwkpMwzKWW5v9pBrP89WSzEv
Z7lGkHepDorGpT7QeMr+etB/yFnTnr5+RRMgHVzU9++j9y9cBDd2k/CyqFcnrxvmSyMmr090HynO
Awb2xoK/PDBM/OoDFQWm9D6Lvv9KyCQgOX1/8xBDBfZMVHxtqnoQvNgfNKSX14zIRUdGM4i2PGRD
8qbV9iJ3X36Bq+bo4gx2a6yDrSF2N19SGvSd1xCTnZ8DeVSnL7s3pdeU2fM3h8PCa81P23P4DDDM
kkdi8CZGD7Qy8fMEPoXwCikhfCm5DmEbM474ngE52StoEYnfvppvzKlgX+g8GE8/Mz6oERwKZFxP
uiGo5KQffcAcN+b98CQvD6xeBIpH+fI6vjmSZRmqGYInaZz5ALkiDAM9YhBgpwDRs+/mpLUZPHe9
aBP2o+PktctmFam4QBhDocjBgsyzU6Ma1OmchkL6UYOuWjZvq8HrTegsMuheUsKvs10H8yatDPdi
ah3A55ST6Ut/mdxGrtd5PyGuxGhbfcjZ2yS7GHxI70P2aXDKJAiDoxqEKZSCAKaI8+sxd8mMDGv4
oKsPYC1+d0b9LgxiwxaZ3dnjx5elRpDnsnL4X41Bia7cpXAVcEKw4e/Qtv3HuIsyn/5quwxSUe85
IVXTMEMdv6w+Pw9IC380ItOQmru0y2yd3BccQ3+bkb6owrtArjA6D1KIfQDSwYoHCwpy0U4bZft0
38eSD5IVkFlFXBt02P05CE0iaE+sE4j1lp+QENpfMguiHJ53rTCfc05f5sd5J1Ki67K7L1sDhUVB
3wFtBq0r++zg8vOkMWdhzSPECPTpSRLwSFiuxJzWAKdBvywzokVZ29XuY9gVmQsBubVNVjp6R4wN
CWrxMyeiCWVi7+xdgIRkpEmwUmy2xLI/ISw2T4TYfplSexCk6hBKEn0PJ5Op2NCEVtuGiLvtMbp3
BsfofbiWGIWZMma5Ioh2fZkjeEcbW59mAHmLULORjUDmrvVIF8aqfHI9uV9CC9g6GJJLMQTIDYnh
Uv97TZpEPxi/yqo1f8fdVXv7AHyDc5AoBiY8ejP+0riN0AeseNL7u/08/viYH4dPDiHYwXOzh9UQ
sLzgdwYn5luiYmSAzIn8KB1AGev7nk9PYKo4J/kbfAM28QSm+hMBOWCj4ZghoTzWAEsf554y7Az7
h2eQB2Vg2Pfkvfgc3mj/gEsWZO8hl1/Hu2EeYot2NmRkfprXab5P10/viT3GIIWjHtV/5BdJirgJ
uD4hPYIyYgPBvtjbq1Mt0MOHCJOOMmEYS3xGIWYUOv/wPqRJmmgTSIJ/H9tbKPaL8yIPrmy4EHeD
ZGns9GQpkhfCpsUM2gnXUkpYyrDBJJ6zMAZAmk/Q/xgEJw0+ONkIduHYa5kNxEKlX7xZiKbCzPvl
F7nicAERTc3aXuncTHK8RbZ/QndBrgE+d0/St/qfknSXRWysgPzClAX2t/+xdCzyiyZ5hy+vmLeS
1v48T2fvueKQVTQxHBCXU0YC81MnyKP3ol4wJ5jQ3tvH5vMKnp6xvPyCOIpUZzNDYDJJ/747zjZh
gcnrHJNtxgfwTMrNKVs9mN2/+j2o5xe7kGTyL7LQn+fwJ57/nsvrHyu2MiwjbK8vS102+OUjLA64
l+zTT7P8zG+LOxM2JBkeXiu2kLAdtUZvIAYStQsVC8F180341Pxn13uxqOYZPUQqNBKQGIM2GTt/
HvPjw4Ryhmyg9XOo3cmhCpU6iOTBk6MV/NfYCPveERgxaiTkqYAMavBHw84G6NdQyUF6kMHOygr/
dCZnALfBLwuGb9AG3j17EqU3u1nVWBkVzs0R+3miTXNSB8020BX/Xg6nQOiYBpt5a/Ra1n/Q8bIZ
g2oBB0d0E76xhQIlQHIZtqLbGB7K4ywlu6jm4vFwAIUXWwNbpgH3WYREQ+g9ot2MuEtMKr89B4fQ
iLFntN9/ssvBQtcxWZ7bR3xZXafV/D7SsaSsG8g8z3CdW312cc3MDfDMlgbDrXmGdpDQc8E/s69A
Emkfb7J9q9EG7B3RJvTKruGoIqbBQC4Sfn+Spg1KElUx+UiSWq6ZVvyn2U3Sse8BEC2nNW1s5kBc
DRr3Xx1/3VFDOMqSlBCfeQm7CBCFOfZTSyN2Yk8XsNAzQr/AUYHjhyDWgIQDRRCGndlrxebZ2r4h
kliqY2WSI4qAMnIucGgO2yE8552oHx/911iPW9YZK9PTVvZaanUR82CJQ53uwkY5ltxX3XUxKiwO
0YXasnp+EWsrHZKfAJWFNUJCQ/LLGu5dtplnUtrP2RvOt1Fn2Dq0DilnKFhlQ+bPnc0BQjDJAkj6
v7DuDTdWMWZu5civWshy7bKTL5Ul5N8jJcnBWWE1DNbngQ9AL+z7b3yDwFyFKZFdbXsPNhP2ktbZ
Kz6m7j+YGFgE+8DNQRETzAm3HWPynlzgvelGxK0Oti8cyXTS6D6pnSurdpStWZNEYcAtNSDjRZfQ
iJtVTh4wXzJaDKtfk0lvebXgyLTeDUsayCr9g4iX2z3YkklM5V28NDliWUZw55wcP8yW09PlvHl/
PG12xBhJYnLnPjHggVCdDH+zRR6z8R2nJMEQC+B78S/ML15vgYjks/Aef5td9kv/nuOyHpw5rxLi
Tx7xLSYGe5hOml31p+06I07m6w8dWo07UPNB30v/1ZTqGald/GQTpAKbsFYHZlb6G4bzrvPcZa3R
ddxZvpY5pE9a3CNp6EEbXSbsCnFfHXRgLoCl+Oi+SdU7hhib6WcoAQSHYAkKMZMRJqFbtU93BXfv
A9kI8Dv3PGUbuf3U8wZddlA4/vo01MnBZ+tQKGfzlBTo5wWu5jH0X8D2Coi7bEhfJvVuA5HYCwjt
YMO/jKRGrYFuBQ/rhPK3a5NuBAYjsceRFcfPf+5zjFukFsccWEw+eHieBIVxWUwHJzt6kePQg3Mf
G0n6JszEfL3MTgRYn2TFryXbCGsRolQl0jzsZdyS/WFwxPB1H4OmJnQfiMfbg7/lrzsnzsFGV0Jp
yv2iZT4L+zYxtmX8csig8fPA0kMeWec17+/OKzQlALNgDr1zQkapFNd6DGjitK+HpXUjsofYsUmt
wpypE+DFDKqx21yB/oN+7yxw+AIqOwFVB3udAHfXgABC+Q+mNgWnn2mo/Ra/8eA+w1csOeb6NqiC
8GY/x7eZCg4OYQ10pLB7dtfYhAsIwBDfTNKMkWcbVeTuGv1BC5MEWUcg/brbbVB6KASfRRPcE9Zt
SlLmoMvc9M9bDur64htHiyeZjQgXdFjXClTn7F6BmHPan+OT+4gfYWlz4MFxcl+3nVNokOc7kYfa
DiFCrfGmP9Aam5o3v2EBcTn+ZOd0t1+bMSzKvekdvjVahTekXZj6mJWRwQCR40VoCEdKFOguRJVK
RRnLcCrisarZNXmtgFwNDiyTGbQQ0KcQXvRe3AkEtp4zFf4GFlL7zyAdgnlZARZhe4Mea2aMXl7H
7uG3MwLsuw9mRcNEgOufODAYfoeihpIeMRszZYYvW/URqmjg46BMUO0gr+wQwSPcoYTM/xl/qkuq
TIxjzCR+nzSnmBH+ATvYsPCehwIY0sfLpjBegW8xVacEP3P4AAdg7xi0fi6JDgf+II0+DTU8fzuz
bKVOz+EZ75VqFmP8ycSgwnk9Ln4480uoY574RrqeZHUsCRWpZppql9MeHF80jp11/AG8qa+ybe9u
wZJ5qgfNAbrH/mCM5x6AC/QRjERh9n55Y/SXRW91BFBBlDBxt52BSnQmxPGNKFHGzxHPMjCVNms2
d3DH54czmbBPERmBBscEMpyZssfDuWMr7EZkQDjrA9xSZ6+XOU/ICkm+Dgbt914Nu1czgxLobvFq
bp7UB21SJoiZZAfRG8lgUJF85xiX5FjTPd0J/ugth23vuH+AOgjYGjwOVyJax+SgqMynlyWd1cc/
Bg//IxsRRk3VJVriZVVDFMcW2ilgLlhmXutqV/UcMSn8CV0i5CUdyLKW6c8mqlzCvW36ftsNKl99
myU4HrhFwNliWSjsdxe2ajRV+4HBgnw7xA8tX3sNoPac06pvcEZwNt8sEuGVs8Y7Ax3yGDBCls4w
25s8e8fJkGN0g5gXBW1Y/Skjzr0G5UDB+Zn9kuXv57krzAI19bW8I3qhBKEDaqZKtgomGLrqGklE
9D82D+iq/N5MHYzubgNHYDnjGEQi5Mdw8726QEbdVuPKmbemqVeubqMKl0a4iZgdDrEuEN2jDjKJ
n5yehHQv2lMyBcTZH/7vMYoTOTpfIJp80E5mPunlzL8++/+83CFoRnnmidS26+hgvYiYNBsiueC8
0WEchO3DvkLyucuXG2Yz7nmE6T1qLSTfBGTCxQ21H6Koju6qujVZMIjavZnIRzAiVgTNcWblw/sO
UfUJYzig0u8Ld+Kn8A7a/aSGKq0cdmB0YSXa3TEkh+ynSeMXQ6xmkJXt+l6+I/vCTbeOpfPE5j/i
yO9F2W7YgluLAIrCypcVbIbYvnK7tXEhY75hCbKHYNSCxqfo5J6R/IyoYQNj/wGKT3LBYcsKUfen
hPaOnm5l31ZZI4SuZTPoHYftST+46kH9EHtGITqa2Q94MSXGLiCKPXHB4Kx0oGjmez3NhRJxjY2g
PWv8s2dMmwMczUTNkNbnPGZQSPMILYWHMAn3I2M9AaNWk507X57n9O9lhrJe/GguVs4IgeMk68r4
1Va3AVqrIXHZp58CF84MGQunu4VYmKBmWZdkjV02/8vxy+EgnvbZ/rIxOjZKNBYxJfo4MGBdR2js
a+iQL9AJkWZ58HGuBxyu+B2wLkNIjWZElktYo1p/iqcSBIRVBDsOoWNgCBp728YzjAnNwDaKs0+H
vEpbEeiJ/s5Ofx3dCXtM0qD+pwQCICpMdL2wTI4Y4rzK15DzX7sznLYjeB6xn2BYtrsuUnp7gUq7
+SW487hHtV5gpzgWXgsS8Y1dwJ03P86wuLSC19cmo363i5/3WBkAxxo8QpUZvVCSbL1ZNcCaQDkt
aohDBk9Mk+3BTaSWzO7/1eN0gohOEmOEWZamCzdyHRqjI5lUUBIQsUSwmfWgMkfYQYaU3J2biRyU
A2I+jb22xxeJksxcRyZe3ufV7LzS/gwWNdo/EaAEAv5l6ij7IYzSiK7w9wSKh8HM79pXN0fuCo7r
e89K93kEZcisn5uHK91CP2F66nrNErHqOu/tEZDsm3WDVCxNOr/srNXiHGPY89DDBwTaRncss1G+
a7PBO5dtBbaOpFAEjO1Ofjm5rG7OBowQ5hob04sv6L0IWIqjhBtUMjh3yB/aXR2jUnR6b0qyiekl
7IPraRydUtwQe/DkTV4Gxg9jMeGE/dFtDzYN4QlMb1Sa4FldUrZahl1PP1sSlnhH5zFCbmy79eSO
0ydzwEIH2qrt96afKcgVAnMjTDZPbDcIVfiRcJMARnTAQxJG5JKdFnRQ1+sT7DSAe9RDd2pb2IzE
JEQ65z+I9E0OjGv88iBwYVvuDTO7mHZcbLZgDboYAI8mdhXDTdNhxz5G8MMOjej4Q4aIom8jUNbL
0um5bUBMxMlYxEhr2Jw5aaP3iCP+8sMZzgm/WfdDnP1ynJG2DA8P+dZmxHliX69m2LSNbYoXJ97o
Q+JzFIQ2Ah3pX/CbxF8tqoSAHxcXTsk8Y7sfJJP7Tx9usB9mjJiqkTNR7eGfWb/WBjC3jgNjNDyo
cFEbP+yG4d09DmeIr3ZBfAd0PH/Vrlg2+87kuqgPxZbcdWwF986QvigDDCYk/nshBsCI5nOiQgQM
cQPM6gAwye2JhLpH5YDzrhooJ7T2Qe+gM38OAGLSIf99tmLruUBLQaYvsAxAZk9WBen8oUGUOA07
v6p/9/RS0t3VH+uk+i1y1u4xS9VT5W7e5ne374IxG+nJUx/U6/2oXh8PEMW6EH3a+aSetpzuSvut
FtjqqoMxeVu4bm1tRyqkQ/cJw45TslwRETiYpsS4i9jeDyGNOLk9iTKGZRVxqyFkV9+pQ33QceR0
gREO2jJQAcAlid1+W5joGvNJoXPMQpg0Ug6+3G43Tp2b9ZzdsoPFSotJMMERpOLum5z9HBoJzL9k
8FExtxErwg7DURLCRf/41Sf0FYMr3OAPiOUq72mpv3cMDf7mjzyMHEKcA4Z1XxI3idqDzQnOkFAP
iMeagWp8wrfstdxeggHYvvqNWy4L5wHvDMpnh3xE3VCLN2E26UM1UVp7zLfOyz2x5K8hdElmsURD
KqyXvVVNMrEPU8znw5N/x45dmBxcwHNehCQu1J8XaIBZAUcFBxs8A1gJ1n1r2XbYkRXY/BnF5BZ3
gwvpiUC+bxVWXYLqXA672A8I1D+FedD2td87mYNnT5f0YkRqrvuY2DZmLw+eUH3npoZXZYS6T7TO
9gKydTgDmjV5cDj9GCbSSuGQ4wMbx8csSG38NKv/kXRey4pqWxh+IqoAJd0SJSjmdGOpS0UMCKKA
T7+/2buqT/eu06tXgBnG+McfJCHXB4C1hnXERASzOw/QbzejsmddSqYD0hYWfj7B6Bhsq06VNuoT
8IGo/R/Moo2/dN8kKeFbtjkTyN5FbcoFal83hMNh7MF9zK+WcDqBb11nVI8GHhGw09RUePbdSDUE
3rHzQ80Yh2ls5+TnNqIuf68NgWTrKbvhjaCQ2Ie0FxgOLAhMCWcwQg66W7ry0YJIBX0MCIcQ+nA3
kubtRhn3Nhe/cr6TZs6b4fbmRDy/udGR0g6uM2YO11n/YFDgMV/8dyDt4m7wibWwHUvYkwhTkquv
r9ptMeO6HyjD++m+uKVqzDXYhB6QG5TwWQGcL0hwQITcf2VqUhJooNe8PVEYYGKRzZS4mOgnpqzw
FOFAaZPvmW3+XQKb9jxejbdbgJs7MHanAudW7RansNfhxeNa5H7MomfKwi1M6cPpEGnrKvm5vGEb
UJ4uHlUh6a2kOO6RI1ATnT/n21L33mykerFbXY7cJAuqRJC9z5KI5hdHH35nGH/njDjFyN0SYw94
Zw1eko9hsYDvxIVSXOB/42PJic1rWRG4OoW5wRQVPihYWwMj5zrsxi2Hp77vuWFKjCZNN7RLEASo
K56QdlwHYmaPmSBpsyzVxt5Ye8oSvyeMDMWVkdKm3T3k0WRDEX3VsnI097viGjK8diJzNU6hIcHn
FJaWhEVxnTN1NwavzdPFtN6IjIMVo6HUGaiPhLzJODRU+iemyPjc9RdogPHgSwsG3Zldc08w5mYg
n1HE882m254vDLlpsyIEQgNodBYC5574kaEpZfcJhpD0mDngwDd9bR5wSO3nsl6i0oUVN7/BWvZV
n0S2QC8jWorfvwGQBDCtzT/xxc290u95Pw8TDVJnQcQYqcEggY/FoGPd99uvy3aNiYn0Cz+Lmq/P
vMgGlExreqa/nofRrGeilmcSk7w69pJwBLFgmzxnzb/ZrImxBcuE6xh0ZA7HaBiotsrP2tolnjY3
56U7jPoaBRTeM0GyuCR2kLuhesHVM+3nnXwHj8nSheZcY94u5iOQPxGeJl/vkYDx/fUQYjoXompx
XNrQ68AoPd1NdL9uNSTJhgPdLg8cRdnpuYi+AkUUB9HXF1UyXXxFt+0x4WI6Bhb2+7+jiiXaw/Dh
9xbqQJbtQR5VEe2fc/WpnymvVEpdbCEm2ubp1BMQX7qybMsIB+QbEH5FO0MtH6g+3avAmeGVvueK
p3LqgZfzLK3G/p66qy+gMNzrbdPXYwElEhXHCAtA0dlgzrPabeBr9LSAnl2+QQ3JYGnhT2fmwTcm
tA6cjs71dmLl5bNjfYA6RXRhaXo/JpiUNjecBt3HSZs+Y1WMVWi0mcjVSE7EoaWvwRl2uKWsQWB6
9MJADyVmHiLxd8gYrjfAywEv1YU5zlKDDcj1yls2OdagLsE3pg7kAiS05ppcqsGDoExqeMs+4Tcx
oJSBvKr2nB5DZUIw9syV8r3c97hlgGKvP78ayUkZVsvWiyzXoFrFgsHLo2ZghDzEc+1iHTVoDjtP
HXFV8q/ciytPdQ6355CWLX6iGIOAPbFixJZY/TBxhSdgFwN5Shqpy7H0WIFmosSVfdPhbQJzZTY3
A7jlJz73E2S4OCTjrHDglnoGFZFbPNqR8H1iPrcbGRv+6Bt2r+G9P716QmFIdcCUDUZzVE0yDVUv
iZHOZybd3Mu63tLoU/DTcXzSf52+7A6Y9RGKyAz5NWxW9IYM53DjD2nUycQiyKoi136en7Ko2oLA
/st0zyJto4W/P5pkjrI034p/QZDBijuOdoSb0kgmGBhh2btL6viFT8uoIOBJ8Btfgw6bH8yBRp0v
48MLnno6bjiTcq490LfGVRyVefwvshxjSqldleAi0IfCYz6DwWgrEWp2//rXhcDBUTfrOaMEqzOU
B3qAf+lMwxQK0sWPyuVC7hwjXMtiTCCHuzm2RFwLgrn2HcgbqqouZWHdEMv79z3VLR988VF/VeF3
3zuX4X2KQAmivlvL4a+I77CxTZ+8hYk03k0/ccNtTyv1YlccGs5jPGWOTOG+NstnZASMI+eVzYCD
waV0caKe8zuLJVLG1vzi3jjY2FZUsKVPTK9XRb/99e/jwkIWtPxdagDX2xVuBJA/4S7sbA1/r4m5
4iRgc1cLFdA7mVLNd9RUJ+mwWwqbKyRZF+wpPRLs0KX/kyT1g9qXR0r6TBRfSzjsiyngK4AeieT0
PL/wDUcGBgX6XbRM7xEyNMIH6DOmGRoYdakvH/DF2LDFEDPjhLvle4DYEhANM9eWr9Frj8TOO2Y+
E813WPrfQHM48lQf7IyeEYDxEaRqhDYYB7Rsvptoa9Bgdf/AzNpYFc6Rac532TrQNiGZzdjXr9u8
jUkpuGxFD8rY5SRoezOInM5G93Vfo0NQyNBgpLvCNRC2BiPgI/vGfafMRoPf2dh5yABmjc8SppYY
LySBT1KT1ZJ3t0GdUdzdBtigOXoC0aeHz4I0wC9yRNfD47gMPks8PDAW3tEF8n6j37EmWI0+iLXZ
uEK7Kva0DvnGydv4ggKI/q7c7ybEXqHlQIino7UUH/ELnxjjYE8CO8WYfbx+hLco/mqX/TMp96+k
PdbH8tybMc9YoshCx4OK8TpYY1ZAGqa6vw2wKRt8FZ6GYifjk/XyVAgVCCR+lHxs/tzJUk7R9+lA
rheM3AayPIzzseUogTGEgw04MsPFB6KSUFUMn3EHdaGjc8QPdFEffoOap+sjUx1/HrSfV0cPL+LE
LofWgWsbKqewVeDllA722PNms+vBWeDVmH81JPTKM4SPamdzVoNfX8dcIy5QzkKbeFCE0NGuacYg
agW5veDTh4AQojPx+oPK2eNEjXn1kKlFAFIXwws42Bs5yZifhPKxhvoDzpvSVslryFIulKwvAl89
yJimkwN9Lpf0l4iQ00dEYqJQvSDNuk31oPLx1Wu8GBkfyQRO5fbGxEc6GCw6JeEZ3QgzjrSJ/kDn
A0Kn/MeetJFyiYtt8v1iYEwOwpZsc1uyp9A98abAbgfafcc0rgAGaJ2cPc5eDxQXQWCF5deN7ARd
qNNpVCXbcq/+FWO/t/dempP7cNZDHJDg6Ro+QtxZbDBmD2Uh1R3+EJjA0N0haqOgw+jq+i8PtNBc
C7vZw05zsfUQXj2UqwMr5qyDxZkypKlVr1hYyFLj7oS508U7vpMx9rRgwIWDIRYtOU5QuiOARm12
WVIDAxHl3gS0c34ZdHvrg4r7NiiI3yEhIKGdI6HOPj0Si462HP8QLjr1sAJJhfYnunLZ544t1+X6
xqDpM7xurdHj69Xx78CbmzC17c8gfTGrhUHPPmNy9U85ICZmgOQX3kJA/8Y7t2wqD6/zGfDR59tw
U7o1YxfglPWgdBVwFRQSnjS6pzD+/4yRnljidHsEWE4/hjClU86E97AJepTzGuFlS/56jy/FXuSn
aEct1be4jFTeVcRKk3tKT80BnTEUELDugzSS+Q7V+uDOcuq5bYiEHUsYcucu8OFNV172/7mD5ILR
JSxnePjiEsfzBksNhPLHGnRCHjwt5vTTjDkgv1TXWDfYkbwROwwQa+qo0fhw5MkIk+cyKkEEc3hm
JJyLEBvx22DptCH5FAyomcHw6p8z/u4K/VmCcNc6kYjZhe2T0Pj2olkTXUnKzpgAv2eITiPYJNRL
TCZ4mG9qYsagCpEL7j0pPIIEabW++zJ5ms7GTHFzAfBNYYrtBYxIn6ydVVc5SZxvMQ4zDg/W7QYg
4TNopAE9zSNBhPN1lUk/bSM57DZyaGxRgLrP2W3CuWyOCeKwsymzMCbKQubhsEMYNwG6oaDSPF5s
GfKl4Nbx9puPow0V+4DfxReATWjhvync2XJoYL6/E5aBDxI0sDEYVQlI+aBHQ+L3z3WYH+90PRjg
pd+Imjq9jo2o8fH5y5g4ozHZtCv/N5P8Sbc32LCMF/M/PXojiQzVrTqB8SYlzIM//4riJ+sgS/p4
j4jkeGkFdReDnUuMHUPrcPu0PHmN7EXbONy2xx0vQQ6vQ7jlyDHzvoMxAPmEyJMH1YZ7DN2pxO/Q
mHBwfrvVmDGnjsbzhU0c+JgzBedg6Ah06Y5Bqr+iUQT3e3qUC/3kB7jMAcluvkUsCN3BQB+alT9m
+YsJPdcn4wAx3M3SOobhutqlEvFUyGLnlzlTxyNgEjWshJswGDQLgqIKx/0pvSnw2D9mxmcMOoaB
Y7DtRzK+AaRn0HztG+86eobca36WvMGxrIFCRCyxAcOSMRuVgBn0KzunGwLAJ7a+O1upaJCd9duT
nZTuUyhuiXB3Ybh6TVR4ayL2MPLqT5XQSHB+cp+hlD5QNbahPBQ5K8GP1YljqXdJqWXvJ50B8via
wtOZXDmer4yJxtcDu7JkRCFHRFwcn2t5yuyhP31QolK/uITZjRAgc+gTDoyo22vwLdCFlzunEVJe
cEK+HSOkLP6w6Zk8mAg5RYe6C7L5bX/HKQQaT2czkORNNYS2DrIxL7W/ZOlNyF+wPxTUhNhLfp58
KA8fXv0v6IkkquJcMbgh8IlEqjPDgdljSaq1hTsrPjJ4acYYPiR9yMkRV4hwkWj/PtuX34kFz+FQ
g2vA63hHDxNI0G2P5uIL87PnFeTawZ9A+qoH+K8yP8f4lmS7DgzwYzrdLyw7Aq4cFRUZbvSpkmYJ
05sXF8289XeT3voN4vLlTuHG09ZyVJyveOnzXS5B87AiWl6XFUYG2ZyjasMKzTcUOtDefQlVryu5
sF48iKzyxEgxLHaIZUNDA9LE2VPR8bs6ulnN1iu/dyQqk9QsBZxC800FJwOvIOwEJRVVy5NJDpVd
TS/LsIH75wprgtRS53GW4F+H3fkDrkrmFa5WjJQG/QgvAtCZwU5Qc7njCZgf6J4y49LElBD9CkqK
m8da03NUZ9BPZqg89yxtenNgN0HdYaSST79AbYBCjeANPZLymX7P/aPKMs4Pjyy3p3wmZZCJNKni
1CJagqzNT0t4lOr9Dox5tFdEr2qNVIaUY2NaKj4pmkXu0kI0WIRmvPLX8EH78LBxWXNl9/L3T30J
KBGo6YZodnTF69u+HEH7StvdH3xJWuUC6KteXLHzLz16/qilaO6xR9XjZSwFbcB4tb8SoMdWjutA
FWxAmDLNLlBwdGM88Qm05I1oxkSL22Oidtf9+ygBoFlog9ukjc3NZQhFWxX0gkDdZEwcx9L+N3lX
AyX6YesmmIXQQIuU8RnN0x5mE0xp3l3SW7xT6Dlf04MRdp/kEQXaSFu+xyWFL+nig35j14f6X571
a7DzrSmpprRjNFDaqI6+6GffmWdFWbzDEIx8GH7gUGLmf7dPeFrinc+WVFbwCazR84Aecc6YzVgg
h0yaY3a+DilbRPRWMdHibP3A8anx8vAdVcmL5hvzBlCkFSFbzQnLPgx59/mf6l1EQEc1A0Nr49sC
im1Gtxugm+OVubfEWJizjH4ES9SI1xvCB/vwIhE0goRK28aF2O52sCEUGHRUnRFDQprS50AainHg
a2VVTr1igAPDgbDoc4mHHD2iMULjBTgVm2Aig1MIERfz8W+EDCygfl/3gyuxhnhO9M+9NTvlPmdL
Qc0aKmEeQKNi8VCATB4UfPdEFb0HZ+pwN/x0iDEEwOy+o8458ONQh7jlMp8TJYbDzI8z8LK6LBWK
mS7QR3CwAe+tuQYHkzAhlirnHKiXCe1THQCxewxuu0mWMKNgZEYO9QO/YS0VHHgTVyK8WeZfk05W
pDZa67fgb5BgRwQBE7SPowaV29H1VRxCpE47kL5dC9PoO+CCIFrmVHjjSe5oigjnu+xLLiHRJTYe
qbABcBqiFKaDjH9wi0VvGCP3MWqsMkhRDShG75a/czWkqcjaZ9/Su8+Q9/CnqfoKTLcJDqnCXFRa
4cv5sOKfvSJ0yHKq6c9DuXedPGfvLdalw0dUN/5nixhEdf52AgkpuBvmBXOEGIwmyhlMO7vZCEL8
snU/uJngNWohsdohLJdxmGZUzEIu/8+s8TRMP0/fFZOz3NeJ6D4oEKuyAWjWbYt9cYs4NnwN+rNr
aM7ZBgudVSQFMk6ADvhMKLnPCBCOISHlqkbiOnz5iGiVdob5g63Fzyq6VHwL+bobkjVCLgY/Rrb+
zr5YV+cpj+0xyY4U6goC441YLB2d2L8+kLoCCRTWNpfYGJSTbiTBkxxh8WTXwr8d0zxw6yZoQ20F
Z0tUG3bvSIVywR/k50hHzf941Zr/wTGmO6NCxHIBN5W/1/hGqg5gMdXmF37xBCtuLg8sTOi/YXPh
tmsdcD19/vH0WNcEa0H9esMWDMiHNiqSuceQ6hK+lrzs4aW5F1yzD9U3VwuVw+vPWhtr6scpEWQ+
WPngNf9Conx7Nwian+CrJlnlcrfqizfXkEdSafSMnk6M59C48277x7I53xOxffIFhJKBvuBKAKlq
/zEUCg6b9e1AsBpu3ZZ/nfCOsMGmIP3qw8ry6YqMgwxjmpHCgjnk5USos3dJaC5wrb7MAXyW/SNd
C/iotIH9P+SPu1dPM5lGZ1W9gocOI+cCv+e5fOCCKVqVxpcmu+Nzz6wXisGox4VYDt8fuhn+Eqwj
xAAbTjgjacv2dja8VZREk3FpBjgOvBqXLy5tr2bIMGAGSsdeH1Rp0Hpw25QOW0/hQ91P+RT9420O
67lPyCnhfDiN4pNIGpKt105LBTDLeWyJMZEWylZvNsVAczXZV++MQeRH0LOwFCH0whVNpL0tmHj0
8U5x7+GFYo8CCYylc68FptseSqDyM8gO2jRztznOKT30NVHj4bCHolabosiZgo7TLnGGz0uAM+Z7
O09wn/8uSym+FS4Sl+Iadoh7GCxxxVLZPGMKkww2Yb661gmP27kzMsqZuF+Y1IY4GzKmiKXpZWHO
u839YDJ6z0aPpCKz3n7KfIMG8vqOCSUFQwb3WigxkCtJ9PgQr2u3rkmXAvaCXTHJ3HB+d5vAiAlQ
vA0ku+DioNyjoR/UZ4bj9DTqqork+XsG7wyGHQxozgVj/NvcUJGQOcagfi2VblnZXPKV//YETtWc
OK/YHzd257APWnJlQkj3wTWL6okbBUzlsv2cCjblj+uKpoeTMMbJUzqgCWsQr7x4LTb3lT6WN8jt
x8YcqYwVwu4Gq7+kF1wkgOQl0+vIFaY4APa9pKYHuzopYwZptDEKs2icdsgW4Gz43IJiK58Q3fzf
xoSQlqSvJxEqf8Bu+zXUqHspoDXncXhHAE1Rx8PHqpypB5sRXhqGMBcODxwemPnjsQMTUVA7bwzX
1/ixgnPtyyVFXmQcn/NWtYs9F4OyVo7Fchdc4zbJ/oyj3Dl65hT7gjEIpT6tAaumujtfFjBjQuLi
cXVh3Cp0HKDHaPREtnTGJKwO0DbtJpifnK1mxsf3t0jWCNZkPXGtwmHA3GW9G7x9CxirgKtmUgNg
5zdSQczw4/qjrCwiZUVndUezjoqI6DYxP7thqYa9y7D2fyl4nFoRnUN2LVzcLbDa5HOWibeAO0gW
gen0z9fpdSSaECmsUDZQtXNuTPktQ3LhP1EbvYYZGd5DGHFOGQqiQaQ57/TmSxKcN7RDPG5g7lsK
o2WiDHH1wGx4rgmfhqQU4yQJQNEFx9OJmztSO/td+POu80fI7MR58R0v5Ln+cFoUE7sR9VdKh5rq
8FPkCCiHB/NySvzfRyD/RYwo69XY5ctpZEchbawfKLDeFbqaUOLowPH+JgLsW6ixSIzOtBivXnKn
9UaLgFcOVhPpbams1bO15j6YEOCJZJSYw6RObnsJP5oMR6F/JlHYo5lGbAELwqKEG4LiCK2fY1J9
A1HJInSKENLgbQFzqbRvRxIuaWa56v4osfU9hXx/WYPECGGLL1x0rScy1d0BWQSgSL7pcKigLcLv
h9VHVlLLWYQbLhcXrD5TGKZWwF/Xeius2SfowCl2BFYfgzeCKEH0Z65IuWsMf+gYG/fNeAEuVtiM
L8P+09n5H8A1opU8bGmcS6ANXwMTcvaIhDJ2U63S8FTJgXW+uC3SL5bIz1m3UBeMWikOuJm/FFJe
NusdbtyqhPWc+CZSahQU5iADDFYVQFBmckzSSPqg6uR4uA3xoSflgq3/Y7aCwuzQCxpfT/DhGCkx
WW0EgFPQoCCtYDk29l0RYW0ayDEEIPJimWYytGUhUsb/iYE93FHSI+5C41AzEYBP8Nwzw29p8HS7
30NCC/DpZnDBQHOA6s+9IRzcjGE5O5u9TCs5Qv6VOfREXCfIG75nbqsaWY0xypfX+W7Nh1253DoY
wcfeWYaoMbowVGF6y3eJQRc9Lu017XPmsPz5UhBwtAg04QJPIqO7ZlzPJBYoq/ZqqP9QSSE8PFyT
5vyvDb6LImVftcMP520X9OOel8ffIOeet/4EL+AuJH1XvwUaCYqxJoxoGCcPODW5Tly0FxIvlyJZ
dfm8DFMuG+tcT/t+gTUtaUDLEj7DuUwgC8U0oPMKQj8qJVeFaMPTwgbnOv7QMSEzZcRGE4fZagBD
61x7V6bA2A17jQh4gNOXKYHGTHhysQISe938+CMGzKVqCaEds9IAgWYdDw8OxRJ/qgv+YEB9n7M1
e7l1Y7fjgiv55XTcWbhLXQCXl8X+RmEsimpcx6SUFhfS4LxYvul8lyJ5m0Z8jVMb8IvMyThuxbhF
uD4KgoHFm9xgkY5BP8uJwvE9egxEET3k8KOqrHMkSgELlUVTcZjM8G6GKMlVlLtHar6A5/5b6KWn
Hmg8qgWGd0umTMWY8634+yRPemevzcNSFBi/EZGfnFi9j08jBG/8A5OHanio4VmOWwRt1sUbP0KG
7RQkSOHX1jbbk3QX9lXKTYddiPMPeTOwKZQ5BU4dJQxen5V/k3xCAsf3GK43L6J13q7SGzYXl39Y
UtOs38e8s9sJJF7kx1AbvsiqetAk2slNc+Qx9Dmm63Ae4VUPu7WMVjgbscQptYyJs7v+mRkjFGAE
8xGb3ZW0RGYqnuTeHSm5QETWNhkeGQslbHOCGSgz85APJtLJlQcNbRPc24CL8TYqlwr4hEE2J+Gb
bJzeucDi6gStLDRibM03n1EZAWTg2k+Ej7wtPWB7+laRuIl6GN8uKCE4R+4034CNiu8n2BL+xYqL
/eLm7TEenSKoxtAU/zMh7BNW35Zf/nNDqY/9iRzstpf9bQkWlUF12+Mgyvm45mJdA73tFkXcZ57u
Utf91s/K5f8T3NssqY78K1q3RbW+I/JEQ4ahGt+I9W82ApMS9QInneF21NM48Rl0WsMGcT99IYzY
l3gsXMwNKtHMBTmiOdmSukij+qFZgSi5+s3a1NySfglwN85XdNNsppMWvxgitrgS50mruDSCwEt8
bXA1CvVD6RUxwq/3mO/g9KI/P0mzX9JwzxUHOerjNfYZijJLS5+M7C8T9gDujtJRWrfzDmYGByYS
esodpn9wUXt8tduQ0bE6p9qdWUOYAI3bHbsxrBJhg0HYKRMsil3OZSr9l2wDK+Bpcne1+MOhykkL
NgPuPxLWmGB0vEn+XR23B+y2giJmoc6K8y/BiMHHoBDrvh1D6fYA5QNss8b4MBM2Rx5FXgBVKGiw
iWvIUkJ27j6TAn8M4ZxBTCuvXIjJ2dyAyzLv9b7mnbJWZrjnjDKfgebsORZBTUWcg30L09/LVDBR
s3CrYMwBAW+gjk1ogcWCf3TicvLywHKbAay7dyxDi543i9tW+Jpg7MZa1iesPdDzXkwXyZwkvBPk
dB9ahN7/WH/4HvSDWEQ7aTPhoUmWNl/7seohmfggtyFKPf36FmgoM59/piMUVXjO9WcKBL3G/eAn
dJsQ7Jjqy90Z6c7+sizj3jgbvuNiQCrd7Ja+gvvCQDAMYAu71gx+6/uYA4EOJNwN78nP7wbVMIuu
fgM+UXpU7/xeDj6riy+FkA1on400BeqhHSonn4kwBNy5hZcP7+Rz0LoBKOMhB+k/dw1QKVJf35hM
OBdu4tyrNSEs59cDIJmDRjSDAwvoFMvNc320EsY9OZjPGSCb85jD9ZVccSlHImIOKHqAs0VVwF1H
fzdiBUYy7uav8X1zofTh7Y1ejD/vj0TFcItNLvLeXYnuEjkXga58YwrkII//6GC7IpIgHVjdvNCM
64k671LEPvcYrAxsXoMc24I5FIvrQt+YRKVSrv24B/gkMRWQLERayJFCviyew/Nuy/aIXumF0SWw
d0zzb3/HYiWjlsaglE7jKoaOVE7dlioDxg+X8iYTF1h6iZ90+AXrmAtYtt/YOx3Y2hiFqCdweOQ2
pl2hItneYhNAAswZWonu0LlQqXDLZGt+VGQozBt0ZHmq+BvcRXTNvZsMEGSPuTB5pU/BAuN74JqC
hyMvbq1nFYOcAuckcyldnI/uwN74aEKMpClUIw4BQHAIMgy06Ahfno5mInicdphFvJ0+UVkSi4G0
Hd46UjNYkl3wm0In6lr2ET0XXNhPkm3f6Te+wVMBAQDpgcQAw4V+ga+5gNA/ZUKIiVczNrbS4rkS
QUnghUgz0OJTEuoJGp8DsyYaST6J3pAMJT4TQwbJpl6kkuTjtZGKGaHQnB4w+frhywG9k7xKOixo
I43N17hGNIlPDnNAyQ0vg9ty8j7xaJm1311pRZ1NpafgVsNwW3dy0zaZClPTTvla/GlCP4DpywLu
60nbHX+PV1BRFV19CzXJ1Ufx19Ji5y6z9x+YNQ8T4uKW4pbplMQSpm4X7Dq4GNSmueXnRdjrh2/V
78g7pXoWy9WGOEA+FKGm+tfjuSO24obn2KTDQXQC4Q0FMP/BJ4P03YigJ77LD1Aihw5DZ0gDJo6h
4nztDS5DbA7yQ8aGkf1mTBgCY8OVlF72dH0M28m0rg990sXRgDGYnDTr53J3hNG7VaHMQ+RHTr9F
g9CsgDMheyXFsj9B/MKzXFlzZAn/hpKUcKCbk3YBIVDBhI/gIU+P9VUxe6S7GKOY4D1TeJ73wW1e
rPkWWtUjVIlb+sU4kmUN7vwPpxaPmcGiYb9W/U1OC82Ak58QSSWX+BFYBvKuxTFOWf1x6p+TW84n
ueHwfKQ8ep2NSaMKlcUXuX7cjxFT5Zg/yitY+Y+0t6S2fm/yHKDn8fdbvBZsaQpa/UBVbUz48flE
BrG2C+ix/NJJwWqp4B2JsezJHHGkQSt8s380l76SYg06NxODRhTY7A5HaB7I5uIx3h0QcQ2h4Bm9
G5UoVeNvzZ9S3J/+hp/xKxKS1+fptci35lQ+1Ftw/SuPhekdleNY29If3OnBaCLOquTfYDQBaQkK
sjRmDsawZrCLe5tiBSNNCTPFrYh4iZnJcyrDnuEqP2fcOKi5YTXySAp7t6Yg5CExfKRB4BcygrYT
BfXzTPdAJ1H8WafLsQWqvNnv8WPcQRNlOjplZFOSoILUGPruJBvVQ2ncyz1gvh1CXYeJoLLh2eir
T/qZo3seK8w4swNywhEmNgwlqfnNpwN6NOYEU+GEHkAOovuRSMVpL8bPItxtfofLBEsewEs0IeSn
/P7l8dDLvgACd9isqXN1Vh7l9HmgV+ccAA5mt0CbwPCKnk7Eg71PrHoq8eemwYZiCYAqLowoH9PK
WkdYr9kfnsyAqvKSiBSuEQVUBUh2j9t2f0/rjAuTtSpP5aKKdYDjZqzP1b/7QTHsemWMZMjY1agI
tTMsYXlNL1fTDACdVgxJ5NRMGmxUsDIaPMfmGdhGDBBBdqfcEcgdueMweWZZ0LxztzFMQ/mIhzmm
6HSZACSM3/on/fTc0LIA8sOBAY/gFiMeDFfUnjKp2WVLY9Gl2V7jFlxS42NcNaJhkrYdH33UJjI8
PVonBYMB8cAxV6QPVwg63kx3f+oGUxMdtVhcN8mr7/fuRES7NOW3yqU1+NL9AJiBZRzrM7LdO9bR
wMuJItSxfTJ3AMYYyi81INo17+Fc/TPKAFqlmTC2ve3naO3fTGGROoHKK4nJFU+bfigWfY3e/p+G
dieEyhg/o5YTRD90tiY33JwHubu+0l7hSYcnjfptWMEePfMT6indNKcXFwOkjH3BeY9TzLY8Vqzg
dcHA6wGzl/k5HQmk+t6IuwU/uJk4TFshhuIskcTpfT3Jkl3xJivMRHmUj3r13F6PLdrt5P0K2dY5
DnkTCVCJyf1WPbwW4D6X9XsOCy2H+LGuTzlbnpUHtY9XdChXLRfM3/XwGzP/vjIOwEPIAK7ksHbw
6YDz+hYFkY58yn5eHPWgM16U2XHWCnLQnXAvFGpXEbjMvEzc2uSM+dwRWNJd0C+6FNQl/xF9acbN
KKM9j39TdVasL8Ijpl4aPPq5dX6N6j334pBtoG/YFty4+T/VHPgEMDtoJH54bPy9CNkk9LUv9OHw
4r6MJoDX8Xcm+h3tJPEviIsQ6oH8cSqACvG3ZLSLzQFiik0++KOE7QznCQjFfUsCjarLeB3AT+RS
Xuj5ANJrY/rSze9IgngNeNaW84CZyjgdDRd3KQT4peIZy+rmvvsh2gr1FbT64H0N732Ckoe6Qdqz
/+QGpewE18zH8LZNbvHW/pLw9xpciJyDf8I+Q0UJicBg2utU2DqRWAnkJZysUPWSe2xOdgEcHiAr
cRrQuoLKw8ItY3MBxg7+2ce3rRMdVQvKg6ZF6Kbp7FvSDPgRqzrqM4zvhGvTV3Pu5DOi/kU2Ksbi
4OJITCpwUyYmHWZmNvCe9HXua5VBvrwvcwfBjuCuUPJshECQzKNCODJpudfAwitcQb6l9L9DxadK
s+nnHgj/cEDFguXjMMUvH27D70UsHjwzAJIreUnQZn/OG88GEvQ+jvjFhjWdGp8XXVBaODMIm+Bt
4RoPkuDvhow1r0J5/ePXsXfklVNXg3f8UnmUc1Ue+fHBMaZoGbJUm1J7qWMOkCf79jrolqjGmOuZ
NGq+PCwmzVQTroJ4IizaFUbTp2rMmSYNbqNfSLDRKd+UVLuOxr9W4vfkNvksybshvLXBzEMm+ZDE
OGE48CAEWdD8AonEDW1trcslp2J3zv/e03xj+QQ9bHgL8CG+vbP2SpvFlQqZH5OVzHNgksbvHKWo
CSYgqtqsRh7enB8CAKc1eJNLJ8YKFo0K5XRzejN+/4ZU4lwJtPQ7EhGIgIMfK404e3uxT/LhtMdP
UtgKtI59e6T3t9ZK8i8Iiauc+Z7ZcY20dP0bArWq2Wdh7qsN4YXZkQHohuL+PSUS8Koh3BJQkMgU
o6yEyskUPS4niNIU8VfqEqSeT9ctOekxu7v1fAZ2Bmo9PpoTtoCuKuDFl+pBxKWKgxoNmPk+1SZx
kQyYYipnEi8pGTFtowcA5YSQR+u412lr6Cvxt34Lv1vaf7iy6w9hXMgEWfTEQYFZNnih8hltynbR
anBh/qkYGcKP79EodXD2bXFz4BK34Hq0mPfzs/18i0Zji8wIfdNY3uqL3owZQX/brkFBINCwkbqp
iTWX2JMm1GJMtrbXKaPfGk0hPG6Z2QGjNOSWfzvRhCB98bCn+8LjZYbK0foJG6xvgPT/nep54VL0
yTPkYlxK2RLe1KJ3eC842eGe7fDUeyIDcy8UzjQiDa2iGDVhwYs3GZ3KlVaOe4/uwIS2WrtPUYP0
uJGQhhd+W8XfflAWPmeSyne8wYiP65ufvEWkztakA6FOhPPeOVnj4kSd4UKLkSZjhdJlnsflaYF3
tfgoQv3+rBk1l+7r4T2Y5mFAAUKme8SpXiQbxfLfjWkLqOz52nMA0TJWZh0oTCm2/fQDNsx9yeUP
wwbHvHKIs9mudFEeGhMAXVBhMF2eQH5+M1xglAQfhQccXk/3Fa6EUBT+fa9c7Bz8/P6b9me/MxUf
XuQTYZpHYMJjmoUdKcfmNF9wGhkJJn3kTNNXT+9D5CsrUoJ7e0J06dIuW3OjjVpeT5xjYF/F8ASx
mzKn2ZDBxv1EBfsnzr+j8vdjYY+LlPC/VGXgfiUbV1B+lS2l0lYb/iDWIGeweMV2c/xVqLt6BKzR
hG3JGJVtdASicqsOGguOmzp3Hif4GtAFGFQbB44ZrAFEi0PfRjoSs8i5GhjhC2oacidOl/tIZmh1
vlHWufepEb1r5/3CMFN4HfVH6oHqNB/2NhkibZkWjRrVoA/4nbCO30JtHvbjFyZa8Ijjx6H/T98K
NRyKpn6EFTPVov76MTcAdGtPGXaH7GTMm4n2sjndK5YoCr90N6EFXkgr+fSaEYK2V8Se+K6Lc+/i
3QC9bTki45VpzKyjwtt+BqCb4CtB36+H9y3SkYoMOYdyjkofry4KLl45YvMSq5Ity2Omz6igP0fe
KxDr8cpe4MXi0M7Hf89vRKD3AaMF1pJ1D3q3ZLd8RGwQQDZ9I9zSr4n2H0lntqQqsoXhJyICFBBu
mUER56FuDEdEBQVUhKfvL3fH2bFPd3WVlpBkrvWvfxibS/nEYyCv8n2+Bz+pJiTxki6BpRNoH30x
YxwGIznFqZ9XYgNhcInEFRCR9pxTAa06o1XgCiAVAE+OoFhdCuqjKViXvB0ELdkiYMKc7/56F2XE
dkZBQW4Esw1EfqwSopP29UxUFpAW2FhB9r7C5fMzVvcyhm//ENnblh+kGoJSs2jZ3en6QHY6OMJk
hf37DY2VumIepe5FtgrlC1648p78FjJNCBvLAAALchDuYLpOOrudKPE7gFhOiRGxBUBlSxLciRkz
PcCidFjPKLaH+rmJOdtcAejBVCcNEljVZ+eF0in5BEx/hu/fCmJ6y5QZb92piWHhDNoIYiXHnIkF
C0kGh/gRTPxhhl2QiJuQJ+8IP3hgIPyH8F3/BrSO8CsH3uYkFJDYQvC3GtOBOSbUyUHInBKdOO6k
B+gxSHYL+H31MFvDurDzIR9wyPGPJTmU9dGCri/AEtg2QnjZCCKFOTNWdzaRE8gIb8lV4JuQqN5u
eZwd7qtEsia8KiMHmPZI8gbIaTI4UcJ3WNjGn5/O+Mg64jwNEdXycwvKRIhU1O32d2iiF8j5p8w9
a1BioJhNFNuwmGEjTkjdA4UShHIGOxNUjDMmE4XDCNAjPQSrKaz92UcYErCsIezsnEMRkpILP4cZ
Jr8xzkr+YziYid8fEAaFe++oEcchOsfB8o2zxrDBJWukJmasjxgZbt+RFpNi4uG9rYZfWKFuiuy/
dfSCllc0GB1DWR46hoDnknFjX8jQCs3i2CGZ29z3KpfOQwbO7sdwyNhCJasBmOMES8RuCoEbTxhH
cBliaaWHyDKi6oL8hN/ttrqOt5TUQSYKLdZVMWLjwlTIwQPMFtoCTAQWCOThvSPbgBKAk1uAgMFn
ALGACz/hF4GuzJzGgB8Jk2LOOcV1geHp3BEBIa5mAkUpYK9AaISxPZTkO5f/i2EQ1t8onL0ZWju/
dRUEIm9rDHuB25oHRx0p9p7JqbiRTzBF62uPSSJ3aKPswzdAX2oLRSbVHaHhrmuFV8ezJgDI3DbD
OW75e0GLxAVpTzuWsLRC5cGuGVYvl9aRw3V3wi+zu0OexySPbJaoiSSQ5TdmgPofxj0adMD0kl++
G92FCMhYROE5OmA84PzmQ5Dj0MThFY2Mrfv95AddjaGco86gexcPm151syO7KR/vpkztbOXQDclx
sXSfjGsu0TOi2o/0ab4v4UIzZxhW8KUQtLLqfWHi2CEvYFNTbSay5CAyRWMojH4Hz+cf8wLh7mAy
JcPC2MMm1jlQwDu+ak1A+2BZGZFinXcBjzEYDBROYXR+4GYNB85q8V7jI+FiZOT+rARMl0Qf4erP
hX2gtkEziGfwTG5iWRtXWpCzpgDUU2/AjSBPBcHMwD4nDVqEGvN8KOMBDy+taszGYCsQKcWC4H7Q
qaZ/1eHmpFNyWpbXZBZaGd90RxmU24eBFQM2WzuPgF0aQS3ObPJSZAbnt0ujwJ/UuFHNx12/I582
lsJx1As5PNq+1ce/0nTuDQFQftn50ivoRSual8auV8SIs7omwGNWGS0WHb8LO7pkz2ger4fUl/Z3
O+mOt0WBvwGjQ4fY13+TAemo+lzryzPgZGVLQ++Gm80bKQCRoyPM0fyCsqZiEPca8V5Ksovh8LNs
RZwAxSbjjjf6h3m2uu85BBi/fD0muI+ROc8YKDPtirBmxKmG6xnsxlrhmXevGhUSiUA3hm25i2xE
xbeHqC1rIHjTUCXVaQ+zPhip2gbOi3kUgYCwZ+gcEJPCt4PQfOeshq+GVeml44Sa1PcQ/h3kmgfb
XicytmgiSIQqsIkjme5CR5X/HJ0stjHfRylCYQur+EJoF0gPP8EcOZv1iObldCx8Gmy+3BHFenVl
VIqErP0c+jFd5JnRmvE6wJ0JIDgYFrg0l7laF+uBC3n1HVAOiaWB/MuHF0fzPmR0fD0STAf3eE9D
UW2/yXVDBDr0zfuUQbPCK5r4/RsjoAFRDMA1Q/UkQDv+7edO5fHbw68ZPGdBS/V0tTB1XhFJ2ois
eRL2Zpw/7E53XkPRGrC5UHK6OOGwR+Wb64UtlVoYv61hGpp7UejSlxBnIp8aqiAovB9u4hiXPfw3
cUdCwiSK6B5b6tpw2FF23vXlZkuZgjhmv84kRHpdQEfG6G1l0EIYft+jP4JLWP9hgyFOr+k9yu3j
eGf51+SB+QEUrl34WTX7v6e1NC+c/hCGvgz+lSBp7eF7MqCbhqpNig5ukUdp3GAxyVCQpcg+WJFm
Io3hNOMEASsBO69/hPCVRkjBHac94gd+FKS1P7jb77my7pPopKzzMyT2Xag7kzxijsVjP8Xo2tZn
AibC7vRjrW6TlSCOHyjypC3gRLs2txjFk/iUEYYhTmR4vJi1DGbin7H/ijIRoqCILRql31V0oTj3
vIZEt/GNmftbl7HHbjPdUcfaSPmGsHHxEWfc9z7gPGBThFv7l3Xka1ZOjEgZ52RAgvwTQo6RjEir
qOMyZjRyzGExAay/n4SX7Ehroi8BGKRZ4jOdTBsAD/+6l3DtykfPo4m5x27Ez9uwGXwqQ6glDNEZ
9RFjpYJ6hRjfyKSVzL9D41Qyn1ikN98YqeEPJZCBXYMs2Dqw3tDE0NuDt+BZyqaKSZOdhc8R8uAU
98nO160Zm1XM3Ubg+BL1fxqZaBuzJfY7VokhDvaL1GvsWnTGdo4uH0jep+w61Gdg5DnlGX/gJaZ3
QQyGdF550I3WPywZG1dcOKZW3svjSF3ezwi7iHHgm5hL3ZdfqANK0BCZkGOtkUWDoTAaZdMTvg2p
hYLIPJAYSFXFcAJaYfwkJQsyubKuOaexYmsgMl7J6pEoAeHUhfj5o6ES/2/CSZBJaKjQdH6HnLN9
lpyBgSnjMpyAaM4w0NNmpHoNoXB6NKF84xvMaskcg62Nov8x7M0NQo4GFl2mCC3DwcEvHX17aNw/
8J3RbX9mUXP4vFme9LRYRwTvYXEgCGacx1BwPKhlHIEPbzYqPffMjcEw2l3QY1EmvodyyGdhrni1
Y40Py3FWe5BtsF1BxAQkPBaHEwWxKFEiJldnaayg9a8d3LGdsLEB6qUZBZY+arG26M84WjDbHVE9
/rhsHA8x0AWxOXm826KMXN6BMAE/CREJ8mlHIht8GD95cH0ioWvEzfprJR2nPJcSLcSXmgi2e8UE
xwC5Sr1X31Gq6MMgnKLXRKI3bli5hadmghZXjD7sv2ymXt8pe6Kyd8lWRXT006ivjRmPInW0jpba
iBtwrxVwsX3nWo2uo3R1XSDVgXnH6denWKD8JwhtxvhBR4g9/oMe+fYoTR43GH/VBhLz1cOH01RD
Ab8A/9CvQM3uPNqRF+Ob92/cD6+h5uhuemh9E6QaU7/ocxHJd9oEW/ive18XG+irHrCiPqMXv/rN
1CTvruVbjBif3OBDsVQ5CA/CbE8tZN1nGLH9q3Q4TUUbrPtqi59nH7bHUivtwarnjBvm+oigLAyW
3SkUCmT/xhhjdhvfdFfs9y1mx7zu6O3hspSkvAfVT+UoXuX9vGL0dXr+j+e3GKnTyuMSccj/X0iu
cBujZ0WVxOew9dUDvxP2UZpzkBL8VJnkAbw9RmT7WXtjE027hKkVjz9C6TR3+iWiqXR88yVn/op2
wym5DM5UGBc84o1gGxdYtVAoOgW/P1DQy7otIcNu6/WN5l13EXWhAhy+bJcZIW+BhMCnVXU+bBQw
3fnAVSQ5myK8WwiE4c/CKNrIsAHplYJf0nD0KXOFOEmrhP+zs7tJP3wdS1f/g0kyUmc3oi+gPLyX
8rAXiP9dYbVLEwnXvdtZcjDX4anFFZqJJ06SdAh+PuaFvW7zb3XosxJnAzYFyOwD0elLpwEfwQe+
7uag0S92UYdJE85ErYdFeW/Na5KBIJyCcAWw6PWEgyBYk3CGotNDzcey9+q1FBbR3fusX3G5fiwx
nxgwdbMe/mdIlh3DLpfiDjvogSM49/AKLfA2DJtqdH21O+X1IVdtIEqhlv0x54VUw6A4i8XQLIZ9
U5MdJdpdIUc2tjyX9m8uAoF4jDmj/mguHASczJht0VujH+EJ7ZEEaVrDghtACRjAS0V4dki60SZl
EakRhBJbCyn1WTqK2Mb5dwndND+UEW8OgQLP7ccSzJsWlMAb1CDY11jTq+soDtp5Fhrtm427kT1l
wgVvGgCQpcj0FsHbZ4iBIhThJih8dba6TbkWvEV7qQMWOmDvbwI9xcZ+wB2MToSHs93x+NQBNhas
D23UsyFmOCJAGcvtqPNQ0KqezG2NWxcrpIcfayOxBX5PtPlLse+/8RsAN915WXz/6x+AVQCuaqE4
pS7AhPcfgwmTYc5mAMlsCdQJC8/pz4Cz0mUR6NZ6AChA2Uane04jCaNL6g/r+Nj3Tu2kD7zQRTXb
KMGOCIxIY1+pl88eR/OwC7+MxvFK+WNoCsbCHwgXH6xToNhE9yVS8hbz3d32Hg2YM3zEaGVwgG0C
/mzg7INZq2EpwMkHvhN54Lo/RCgCh7ZX4pJAXBC7NPAmD5TIPQDpAeOpp/JyAXkOEBsKOxA7BCAs
hhoO9LsUmHuTAQvEv4E1aI4MReHSvjjnsJlEEctMgE0/W2bRPxEgNBBp/LXWtynTDgYCHJo0vd7b
5kk43LcaXk4uJxvEqNoHQuGkoSVA3+Vie4wgtaVnUzmgHPbfwj4suB0RsUm2iKI6lLHwkq99jYr3
AcZSiHwz7EQpOpeDBMkidC+RSUrst1MGd+6J4I7vZjwTcFE+Iei7Uw97x54nEzxQnZllswjwVmQ8
9BmimcIThbWnhDD9fSmc//jVBvb6uATKs/sTHORG9Gu4H0CzLikZv5OHt8PVi8nJllsTUSwjAnxx
FFHlrp8sRALjOXZi3b7OS/vQ89G1UiLB/kKWvfNrFirUPlY9cxtGB1QexPW50E2DzjpSF7DKZb8M
DLpHKhSeBzpYxedJWeYjgfIZ1qVmwpnM89D0MaMYTvBGQ0yY0984P//9Q0P3c8nhnKfxb3j8Ri+X
74wQ1nmA2WMVadiidpitWQ0iF64XBYLwSowEabD9q6jV+O2osVhJMR/6wUwIUjR5Q9/Ja9LPPajU
zzE88rS1mxkh2xTmNDkQYycvIlfZfWMGm4ScI9r+jbQNYn9hpHA9iYfbYOtD3A9ZqvbzICYuB2Lu
dMkUedHFbIDs9en+PcrGNR0nPrTJc/72udreY9Wws77sEwoiGoHriQGShlQBGziaUvQrDx/sgtVX
WRcGtq2P988Q1wYPRNcRX8WTpcH4cwcx7eNUPFYQ3Ta17c8KYr9uTnifCoNrhi15hGZkwTJz4GfC
5NvA2gPBo4YPJI4g/FGlOYjM+R4BbL7R7GBqUkxfZ5xhg8Fio3j5jMZ2cmfR4EoHhgF2MTgQNC2y
YwV4cf751GE5gM75i+6Jzp18qMdcOQgPEgNpOnFeguX1nD6SHD0+QnCLXBMb2g/lTn/YX2vDPAIy
ncAL5Md7rpjViLD790mkF3ec//iT9XmzHOEuowV259xeiJDWP/KwueZiaxysYSfteYk/bT0Iem4V
5i418BOphszvTt1I+Vuznn/OazQA27yCa945KYBUYYnSpzKHnmKKzsMkDojCIcKAgjEiCsZ9RlBF
mZ5rocwsj+ynaTl+8onvaK4/7uYxEhUgaP+IUQQRaeYwt1YHgdg0Y1woKLB/QT+4HV8gliKHEajH
EgiYNAZBhARZeAMGVSg1KQTptQF2npTkdfxI0FdTIkYfXNszWoOdj3ccH91HFuflgShEH8kPo7pb
okMmIZIgYJ3nf8qCz/QnDj+K4TO6QPYrzOApjb8T3CCIS8dmDeiHWb8LC4RoqB2s99nANea1M+kH
jPyW5fTmqVs8R92c01K0Jo8QRQZbh3IAStniXs+VwGaBaF3aXvwMSFCntH/ABlU8MwmaeeU31hCp
EgIMYISS9cwcZVyF6ZCGPzLIMmZnXOK6zrHyHfbH5n5A4W4lOPhiHmQmoDM+nMf7FB84SbG7NWf/
50zrPa/m7bjvMRCQodjG15C5doJXoXgM/j2KPTuRuMwosu0DCCbdIGAeLbgPWApUd2NHyob40S+z
P4z0g0dS+jzBoiPaPuG3/UH0w9wZP//1ExzrdaC5WyJSc+9nLLNn+NMMS58mVaIi32YuZwU8mvEh
C/DFBOL6urMc0Qetws87QDCZrX/u+fZPR8wBcE3EW5FuxmD4Sa8GWxBTQJYo+cadZGtrOuFYhCMX
RDxyNl0TqZmgfgXH0Yj+202gaDEd0CB3r74LhgrCR0FeoU0E/KAsWrBTqQhNjIgzbvEZ/04PDr5E
P0NrhLjGH5Zye0ZX8q8KoBSGb7jbEmU65H4vn0tGuBxrFT5qXAuJsSKg3eSOuzFPwBhWWwmAcABw
hpCP8ybWptrlObmBPK1kgGUsLKoV6UEfsDbMWG5zwXB+u7JXjCXfjLIwc7WAsx456hxNPb6B36iX
ZEsCxt5P4ufEHJARLl0ah7W8BQJg7Mpg9NY5fSpMuHSg4oXN1z8YUT8dJqj3mPxPoHR+9sRgc2HO
rkl2NsfYvbsyB3RJQcOHSs8QBAD4IUPyetkfFkBTBnbT/5MfUS0r1rF8lfhkYe/yWXJ4JGi+3FmN
TgQvrPtR2/9cSI+jkm1pwAzPXBdeNZcOKCbAV+ozmQSvEQZ11WSQ5OA09PKwaApkIrZQRsF2gB1f
uB8w8T9uLLDPendWL/WsPd+gzoTc0taHTUt/slYmCKRPOhN/ML7TO3PejJROIHPMjkruN0AkfDku
IERZHdmInpG1RhUFjwIq7W9ukAXDd3PywSUCYKn3xqTZt/tvcjv2IY1id+P9wtvGOLd/31M9raep
ztMrraVDv/G+ibz8xFBuW6YcHKe4xazbZT1lktawu9RT7TBYQwuYvhJwMdoWcaq8/B7Mvrd/dSlI
7RZftkeoAItxWVjc/QAJlMLmQAEN0EB8N+bERnjHqRyJzzwbM/1LGEL5ZwM1k+RKoF5V0HgYwICh
PZJnxPptKBtfiLIVnr/7VFDyp1rAcX6bVj4+h367boftIU2K+EPJIUF9/4z7gXb4/OMCl0vOAFYz
9SjDDfBVaVssi7MEM5aDA8AEPTWA5kKedZMPkm1YdX0bFmQGew2MfGZCFbrwlGXEirOnzz/jx+nJ
IO6qwct2tH8E5fZcnrmB4hFDEECJABcZPheYA3YfPMFRfupDCJ+Vp/4+RSWzLU8pRsGnH5vUXud+
XlBZ3Rfsmq8Jt3zAvklVgpPPRgS9ZsPXpJh8F9QrYlAJ4nrir///lLisFU5v9VVt6l9mlLLhSFRl
YBwAhaCyjK1B6yCV0QvcEirROYsQzFQSqRp9nX64SlLcRH7QgawBMSLbdv84UQp9ph9fWQNa5cty
mbNbiXvH18iFn5MPn9TLW8LzWB+h/tRBe3ipljlRZUsWmSzJO5YPj7haQkzjoqzTBB5GUu6zWRU2
+xuzsP33xCW6bVi37R9TWoau0oZrjUXW6skY9lhMpI22Rkc9bDnX9Qjjab9k634D/cBOylU5YJMO
FFyyiKhwbtjPO5/wCtXGEwcwdpZAeq8QYhZHq+bdaFmxPWF4U2Na/fJq67nsr7Hjxhk8D1P0F5OH
TzntfqZgaS9RH9OPQExmvWlrWpr2XCU8G/VdeO5ASuchA9nmN4drwoRYx6DEHWzg8UAHHZtHyGq3
SbnWsGqT5uksX+3iVBf8Nchd1wo5Ct8HO4i/gdzv7OCBNoav83QZODAiRYDNXgsXNrNx0nmCdEJ1
w52LfQAG/0mDnp/Cp+cuKWtM22DQHdRTDu7B6OQ0iLGiCzhEmR7ZsD2RNKqsqll1wD12U+0x0SPN
PUSZxQijd9ldOEsopKbpx4GpYmCuoAqQEoYixm/pWRGUzRSpIMZWkLoIEzJ9rbV5lc9C397W/T/z
7zFWYgAlwaqGHgBbRigx27+nypP120hz/a9l/5p2x24Dz20qIM/UPd/DLjLYG4SHnc4crRvhgRu+
RmZy35uJ/I/2BVcNFjLV5KzHobV9O9hCsazXNFTncvqc3o5wAOS9cSkW5T4HQmOZshxKN2PehqPr
P3dYsn5pbB+X20Y6KJDoqY7oAn9EveB94+bnfAkfPn3CqxGzJ4AJdNRUEhAy0bq9bKNn3yHJQKeC
1Q412ft4DVaLDEpNB3E9etF3bjVUdO5tLe2R1W85a66XH2Qwymfcu+E/zY1Yg06VvDeEoI12GIcB
QbnViPVQA97BD7DgMvakCZ41YIHPx/k38NuX/xVzCZ+dKW0t2H0Gg2FwHfgirMuFueCf+hMU+oSR
kGnZiBSzx1LlwASDeZ/bO343wQtMDaE5AxH0FrAfYORfrUt1Llnd9LrRG1aLp2JJkdRUHoiWta8g
e8yboTa5gc2Fchu8smV9C3nWTdUtUr+G6YckEjtvYLSrq1Zk5wqJWGsQQOjwh0kXFMEHFj8lEgNW
GQ9EDY0OlgMPAaTBHCCQWs8gp8yCqdXQQ9N1A6jBRYcrSK8Chejq8M/gVjrrAvr3gIQDG+BmKmNn
IESOyqiP7hWiDUNLIB+qaLxoqEdoGDiMWvh5DJG+zAHzvSyNYC7yBlwqGXYlUJb2cXMqHYyZL3zd
VJwvN7nCEITqwWYOyG/fZ6rSt/XWLW/hU/E75Ha5+62EX9Hr6t6gP1JuBq8YcnzcTnmz+57fmJke
bzGA5ofNNahqeWlh+qHaXPXi8sK8kdk5tn7AufKld+Exhx5YwVK9VMAtkP3wz8oIWsU+r4QEw3Zo
bjJKohPb+g53deSmAzCCIATTKClu386LeTdM1n9zUx5rWfGk1oEiZl69wT1GUdKyY96cKydBdfNK
5iQPXETsnyKiOErEpboj/1tYX1igKY0mi5sAN9tgzFwJ0ucXxQ2zmFnvT57xxWZgKQMXNirkljdt
CGPUjTqUgakIBYUL0s7Uh8uteUEOPVW4BvCOT4vJaPHvFsE54siJuXHFiKttTFkS1C38GVxdSq1Z
N0qHXfib3ya0dMxIM+uQUnavYCm+k4Y1pO+ZfP1jrG9fp++IDZRCSL+wRbIpNyhbyec9VqceAyRO
GE43zUB9KriDIEewlRWmxRgfKHZ/XcyLoBcysTSHcJo14hB/9nXnySl2ec+I6Tw/x1cRL1FRXWVn
AFURaQipxX30fyKpAp7jVxJCLVlnFaE+ddDiZDC0My4fc6C5cvMofnlFDhCVduZPPatnmJXUcQ/a
EN0he/gzS6mDoK84SsS+iMUj6nndqhnVX5mqXY9o12IZ6laVvJPrEZYjMh9QUHiY7TKPMqitTDBI
rUlpN9+BwJIwVfgzYgmTyN0YSXL4nte3C0AbJlUQWnaXalGcvotm3P7B575usBETho9V0B+jz6PY
wUgVgZ00V448gpD+1SWyzZW6/y3euAPT2Z2r049463Ex7iX9EXcJwvVnxoAQTAYBm7E3VhL5QcpM
WnUzJvubL/d5+RiSJPpD7AD2AC8blg3z8r6NBrwCWUEsN1c9HWD77cML9Uvvioiew8n9BkSteBAr
ecCTBjEtJ81FBYx++/q83SARly7qMGd387KlQuyewoNz+VBZdbXw6FF1odWgZjZhZdJTLVK/g+HK
5P16wpoCvRviQg44ijLYbP9IX28Vao7N0/nb3FdMXHYclrxGGdFfehA5T3w/D3s/6cU793u+p1Pm
8SZmPhjWlDagEbvlc89o3oBuc1TYGSHH7LE54016F5SDHmO/NWZaW555zNbCAo/RB/jGS6DzANMe
zxg5RiewtdXn4fRoUIvkieAASBlSZx+EDcaYbjD8kvr2m6n/DAscNiUkdBec6IAZ2aAXfAFKMPMN
7HNzJ1/B2N7FJeZqLAsPy7UMAstz/+Nb2HoZrB/ZbT+Em9qEXKWGSNVomamjo2wvWO5d3VJMoNgY
Bwl7OJsihjC5g/iTtD2CDzH8lSc50RcgYDzPsNjp2TWPoqaRRC7boPX4RTgAenY2Znd7nbCfXb9H
u7OGf6HNsAjGw+C5/RQ+sRFPnJOZcuEBh2nuDPIdnW2R4giF11koMfdFIULpyy+8qjALsnGI41aC
PXxDdqwLpSyNM2gcybQ1To8yXcbHvkGMObKtQwqCyhfeISRRdf1xAMBgpbVgohfClmCFjR5yC39D
pC1rZcD5UsOTAlblOT0if8a6j699PVJH2MTATcGScKYRDiZcu+yizYsNJCMoxTG3XfFAQ5RjR5SO
YCgf6r2aC9O9LtFdJErvm9PrJzpzGcNTEjmSjsTvTgbz35ZlUK/qKbXLYN15qzShZ7l+HGmIeQpz
ONIQIpJF9pDuycxAIZBZ3s/pB+wIC6bnrKkJ1WcrEEYcrBBLrvob408nQZUYRNPR2VttIpjn3Jz6
kq1ql3P2PeIA5WNwnt4NG/s/Pixpv4iScsr+cU6koDHKoIEyE6FY+/e9bOzdtpnuMDm9sDwoFNrV
I+yRcdZbaBQFPPQtjJ9R0aefMgVTk6z5isB4QdDAObYJ+2h3lw2F1xZXDLZUcLDHuAvkmI6WFpAR
gexgUoMk8SckKD/DQjKKPJJ6TnxHaptrCKG56X6WzfKzxN/t3Ac2A73wXuHVFJRvkDhIdaeKHt3T
PCbL9zEo+p8CHnWn+HljwQJecJJn5Jlop2qDBSK1DtwbaU7dQRFjb7j6ILS9uBddtxqsxBOPOTBj
466azrn6yoa5L5xpyyD5Y1Ef9DHrCn6/sWfF0dyxFIVXA7bL43vwAkafczx8/rIp3QWAOnpd8ik9
Pg+tq44yHfgljVKMOjvnccDAKI3luRIxtJ42wP4wDkzhwMzhw0GN4ZfqVgmW92NohGuw5RgHse0X
5Z5+oPpjJvccovwrVb87ISlJ1x2zmK+QiqC7JonTlYbpWHkw72vAViiMre6kLQYTonWVeb7n6Xws
kOox/LpwptHN8PyFPNtcXnhrYqth3bw/vh5Vp/usIJAgaPYcmElxYlCzU4lejlDfvkXCE0DT4RGa
ohAGitHdfA0Nuk8QDrcHv5ZxDS9D1JHozugN2ekITvrTz6bH+c0LcNOvGLlBxY/kM3ajNFNYWgma
bSYsX/gPg/VnyaHPKVz/9ZaPBAdGEZBxUFG5P7Ys5NuWnQw4GJ8OujkhZMJJjLIoQZEgJoCaIDbZ
XLfH3TEQl3aod4WfDdJ+D5kYvXVK0kDmpdPBI/57Od3N7TeLO5Mv4hSdjChFJ12Xgal4yoTCSf5L
Z+zWGIjRNvCLOHwyZEkz3IAfkzswKuJvJnzJHYR1TW2nb/89wGnPw+3uZvdOuIsEmupjNH+Cg49P
axaiaFMdcDDN/XAUwb3DGWjgMLtJQLdDjrux4ZBkeyS1OjB9op4YMxR7jRy7XdDRFDaZT4V4PQCU
0T6qJ1qgipaZm4u9GAwsdjRMjZ32mFXUlP5gIAIuVEaZFloAxcfto+8TVnOdtRT8uFhMszSs5tzr
muw0E7le7nV7mY389J0iRxjdfYFX++TLfO5YTZdXNv8fZVcMpNLBy6UQ5jBiN63/nks+FyyJuCf5
gI/sNlqsTatVcyR7F+WDNv5UG5Pu5G54ZksyHuIIzCZx60RYmm5u00FpEdL3WBO4zG8WAQ9Mnkx9
YTQnBmZz1BtGwIATuQwUlj3ahQwUBIrFz4Hj3tFA8JG5XUgwexav/kYddpSodw33ixNttGN+TuNv
kU/o1FyRP8Nq3zapWi8Qy0gZ4Mg7WIG5Al3uW7hWiyuOHttK95SV0XNInQt3PUfYl1vCmV+tHCkC
QlHBt7Hr16bXCx15xadpFjrCPu2Sh715j2yj6LWEuqVtu9PdI6GZ3unUeijK4YpqY5z955wTvHnP
QtXn7DYd1hxULVjamgChLmBTnw7e5ePyp4/XC5bsVXRlAB4XY9XhxHgNzWVOncUgfLFjXgJRDREI
m33ItdPR3mLD8xVgcLFiiSDIJP9oYL8HxFvUDkGpU6ic9QZEXR9VF8VXj5/j61Iqjj7/UebsWUup
K8HJRw/akFa4UGYvfCs2Kp7CU3YzNJMtPIxpiv5k/P0sCVi+3LCen5V1hDwAaBsgDAghvBJ56/Ie
H0/qrMnXdNpTDvmFvQxcEIILoA+oAXNCNjx2yMWVK/jzyg0vVqGDgyoDxs471y4Zj6qnzm+t++XO
+3rq5KymOatfWB+1Ln/LJGpyr2EycMdK0hJtZVpdEC/z7/yQgqEWglSPK8Q3I4Ih88mr4DswP3Ee
94BvZRZB7TciOoB1xj3aQbhEtOxOeHIfmghun/Twl+fwvYUDJEqEtcOswqTXw5Lp04pvIOX9n/Gy
WgXcgT4hBPz6qrvthDutwRUuYwmLzQU2gX2gny6o9tyvb4TdKKns7MxujkvwqoYk+8dbFHu+/FN8
7vQLgxlKNFwlCTngA/BytG8gUQ/bvEcFj5ESN3WAlr1XB2/XoFKi7kBthGAyPTVv4QVbUXJT4eAG
03nv8bujRQ7kEZ7/7dv9jtGEtwuWe6vPGB1cgSqZ40E2cfn/X2fvkJJE7bpyi7V+vOGFX3sdM0d1
xX8rOvdOfL1OVsjyzbMB0MutWDRMuajwcnnMo/3O5zzGZHz/0qkG6QMxgWr3uD08+n635+d7HCUU
Lwuy0WWKEZlnlId9fFXiF7WmpbBw6EpyTGeZ7bC13dfsbtyfCoNq0AmUcA2cHDzefLk3yiiI2XNU
d5JeiV9eGZL36Z9ufIfkya/4xuZSxl+FiM0Ze1O/GBLRRtujvsWb3q6xJs7+KTfn9erTuavaslfT
yPdv0kRuZ5SceR4+IBgc0qt3q90n4u0q3OX+G4Oue5RSx8LVA4F/JrfbcrdzKdyr1H9gYFUHTzq2
wW9e/eZSsVVVL2NYQ95rC61WVr2OZgovE6jikvPapPgXe/Ks37ceX5ekMIVN+vClUNyJaOsaYRWC
iuB+oc5tf+7VZGtJbr+NjGF+F7fEdqAc0YeVxkVzulE+ZpROmUi//oERWbjmJ2Ia/1VH79ppCe95
8QQ6FSNnmtYU2t5759+IoPlaBmPQWY0g4R3wEmo55uezIaPjCh8mhO9+y+sp4addvojbU0egomkv
lja3q//NvWb1/DnXdHgH+awDoEDemceGwq2mDxhIUY4mCsPbjx83rzGusl03rgvfLKd9r4mrNYMl
pAMyJF1WfDHnag9S58OzJWyuacSxrbxkALR7vFQWH552RrkYUPeEBXwKvsxtRO4R94pJ7xZm99Do
RW8gj73wO23HDVKHFbX/5w/rbMNpx5AD+YClTdXxDUkKoXUjAKCht5b3fznOmV5vL3EW7XBD5vdn
3FP+wJc7+JLUiEl+7h/SoM/sEx4eVlIjw0efjU8qOdi/3HtsrydM8GhVr5sevtW5p0CwRI43yzL7
pwo1LpeU0lfA7+jjgb5XAMv8BiiT+I9oq3s0S7RznxG1xC5KlTj9OYa/U3xKuzfOd2YCkPYDo0MT
zuqGpwQ2iJ10ZGJiyiV9UUp24aM3BKx/ky8EPxUp10YldVVYCr5UF3y3zcXfGDz2bQ2ySu72IjoO
XCGR4bF51S46YCl1EWwCxPF3D50Kxv3FxxdAHi9xW79rN6PVTl3uCX2KzBHO7mPY9KLiDRoHVBJd
Mp0dFo09zEp5ic42EGLwfK6QlfNKdNN0qTIbLQZqktujAaVdxRjsXyudYsVPu4qVMRxPXA9Lfhod
gBT05y1pCHvWB09bQ9cF9/gIlvkY8W7cfOR2UGu6EJ9SvTjV9awzYyDLghi0Ynh9LWAb1q1Lf/32
nnvFkQ0beCy9fDl0aSXpKuElevmKRpmmQek5DHmEY26fqbBNfwusivHi7Dena/iQ1w7f5QRVIbWL
V/SDvs5sfAb4Aa2LLmGwfMFKAChzy406Z3sv9hNzissM+4/q/A67UX0sYI6RDwWIsOEA41yn3uJo
28FFn5cpJ3OeujpVjNdNGQ88GSJRxdif3jjNhmrhdbPn7d/oFXofhTUjOMa1A1ebPQduBuLXMuDj
lJfOauZ8tvkDGaHYPTmEdBKxeJ9kJ3k6d3vPXz8c8XauOr9jYKBfQ6pB7h0oysftxc1FjblxzEkA
FlgukOW5oxxHUxx06Ubb2kOxzWMh71Gef09S8iYm+MlwB5PKwpdtlNcIDSpwbebNAV1T34Qzyb+J
7VRAzv0qYLUZU4a4/1ago8dgIM/Ky4mGElqDnvf8E3mo+dQAS28g0oTaQpq8IvjldB90BSJjoJ3R
SV5h3lEmyuRd6std6dF3Q988FpJHtzyo3PwiM/qkHeC9jxqJTeiQsJdzaMiw3MW6tMYm7wTi0li/
bX/RfDy6CnmmvayMaRtDvMbqS9ZJLv3XEnuzgUvcm/5ymW62sEwY5qdBatC++DCGHqiM6Jx6nnog
ZGz4xCP21+D81ZgOipXr06Or7XgFnIOeAf2r+gyKHxIu/gMD1nJIidhMyeK124AEHiH8wxbgP5bO
a0lxJonCT6QIWSTdIo9vbMONomkYZHDyEk+/X/W/sbuzPTMMCJmqzJPHDIc3A+PJu/Myps5kbNIs
QSYiJK4RzgEhQ1a0noKukdPP66HdesNBBoAVWjOg1TEfTR4kuK3i0PDJ6+ZM/jxaUzDoCqYVrwTh
/rN56ahxL/qCmRDTFNgn8j+KQtDXJbYsRwlbCIzZOzBiUiDzlYqoL4r39SpnC6PCzoHbmILCj2Io
JMUuMX/oSTMfUoTKrAg8gSEnFldiuHflFybuVudZEAnQAzI2eXn31H0e8fuGDyeE5t+aMNB7fptv
JO/jKsRJg2pxjB0n/sOqh/ORTA4FbCnsqRhG46tE1B7vX4hQR0aOMFvwYEIrgUM5h3LtMBflbBuM
5JlNtXi+WYDwPniqAUEK0BojqJ77NgCC7jGvQmNVALIJCFo70zYWJzpezNSS8Vty4bC/M5/vrXJx
Nt8ADHeorQ5fp+/8bwDfJ3VWBs8VQKVb3+nAoQFDelzeYTkzhMZbhsZ5/t6US+bgwyL9El6F6gce
3IsiZpLDe6UdE2POj06rnK1QUPkfUpVcXHBkr5Rce8xBaNxF5BtubqdqAYKKGUCCDRu3JYM5cl9c
Tvj9lzyWH+Yvscnazyhs1AN/DPgtBSjbYG3GzNrhmAqRBUlkoO8JfrQecw1B42x6zjm2AsUJKxDh
xOfykSBLIPQP9qHcbeYWd36NATYyPkiqdJ8gR2nr4jqWnxLSh57CL4L741H49P5G6gEV//l0YucF
XoHDJNp2umTfPNiQQN2UqYLqZfC8BR4Buwey9Fz9MQU7FF7ozkQaU+y7tSywTPmfDQgD6um/V3jX
A81CXxWsxObYgK7CDaUYGlgsTpwmWCcLsAhzyk+3KRRBDwgysC1huwqSPSKgd5hR+RKUhILp8Jo8
Lx+kglADUm0idvXaL1r3Bbt4BN5VrDGKEaA8eHviqqar/T7JJnnhNIV3TmR8fBMYR9tm3zloLY45
DvVFHEBJSeIdfolRchkNO6bawqkOfPktzU1jfXsvbDOUPSbQLfvLkwbHLcD0PPrI508DkkKu67rd
s++O6291Wqzw/4KANOt9dlnsWT4ogFGas60i4XZww6Oac1nJmkOjO8TYxg7TJCXguLNvaDYVwObI
gcbMI9oeJK8U7MunjUeKK4XAmmT9PMcYRs4AUrj1IEgtHwhTz3nuvQgr2yc9WKgZ5tf0zzuBpCKs
FHoSuYTw4nGq1vUMDyx1XUFiXUjf9aZQfYzjXleeT5b4PIA5GihrGMXPJKgVASCN9joV0r96q/8A
Sa9JUPnpfpILB4BAmSFiePtSZtRs8s8bjdiBWGxKXxMW8LFcUfk9Rx60vUPF3BXrpgTeDcw4t8k8
FctEzKA8bhGFkYfpCA4L9Mn3mgVBgYJEWskp7T1uwKdbBLXkjhq37q9dj7cSd2S1SS2PQX+I0YR6
7M+owvCOmL5OSrO4ieWNlNWsmEAHA6VjKdQCkwQIZF6kHQSsJzAmS27Qt/MNAj7EHpte/mGCzYOM
LjQ1cXVuXsRh9Zehj0pzjkVfd5Xfs6HzGKTJLuuPEvbnUebFWwk/AvxMjwiGpiyCFf4ljMpW2Dvz
MOBbPakP8L3yHQwVQS+ZNKzULAaU17LbnsHWIC9C3Ui+M+pzHJB9kFfmAgnD5308qWymLwOjwahq
XCPk+2vZmmI6f4QWI1hg4OLrvQIH/7Cbf3xIGgnCdaEWVEVSzkDTu20vp+KnYPDiqtd74d6X9GUD
w+ZfnbODBswOSGn05ckoYNFkYnb3ESMAPVNvpSGXiPUxDese0tbrS4HZhYQOMjSWAHOm9WN/mYbb
KAhG4yCCBC40vks/8rzZ7LpG9OMEqXPF7JMzsxNyPqGY+/xx8aujYOjnIY+fIyTs6deW8LQlqVba
7BHCq4IyGpr8R/fOER9wxaMLyVFwR6rUwypVpk+o61DRl1AljraJ3cFzU3wJhqY2LgjK3N4Nx758
UNUtpB76FHiTfpAP2U6ltJGe5FCxRDIFU6AvjNkpmDTWW2PGM5sxd8wH8mNMSd99NMRC5mjdE0Pf
7d7SOpsb0WsKBR3C+W3xnuWkbIkYwwdOSEaeLIcaiSw2zd0FG8GY6W/zYK6CHh3zwegZ+8U6W6n4
PFHjsVuyWqmeYrMPz2HiJMxv2e+A1NUpe8BThSuW5AYUJu6hLiLaS8E88HSDnnNOhMGd5Mcspjj4
S5c+3faDi+7rXk4PluzHhYX0aZ0RbIzgIGdAXyJDevJQdNyIVIO4/ozzFhi199/9zTVwQG24JfwH
ZeHjeiP6Z4jwSyl+7R1WhGxBwt0Lv2H6jUt7F5QQ+kgV8inRMQyBFPKKvVca8DOvS20cO9Utn0MJ
DECF6pQftLtX3MhVZHEDhDU9CCWyJtQLwFb8AdJ+MNlb5pkISC4Zg3fO6NhCx0O+DmIaVkOIEALD
QSDLj70s3p2/p1434Tp14xzmNzRYrBTYsxi/oK3JvAbGECIVGN7Ik3CRKdzPwK3kFDTDmMO9PX6w
Byy1nI+OGNMUMr+qDavaBTF+H7TGh6cJkYzEl9jBxLKDTcfEHAmdkHzUz+hxhSoDiXEKFQ2/2SWx
QwRs6E14hzHt3c89KaropoDCZMd8RD02PGcBe/ON2cThLaCAkFDlPloP+BsLZ+Jz8jbCCMfAEYMo
Oz7eFD+o6JZwujQcUjqAHSmnGh5QnAY6r4VIfFDFUKnqRXz1J0TH/BKWIkwRYLtyUyG1zE8waZOQ
ioWldqBahsREwA+sNmqKKwvbSPX5cSuaLTrm1h39dAt5XiD/IB5ixzt8Dn/kOsq1bGMcyHXcGYce
CYtM9ceIghF/7mLiWu1YxanRtEM1pxzFvg8mP4xN6pbDR4/gKaLm/bNypeSjXOl28rVC4ll2Pp8N
/SGgwBQs1kAMN57LYtKtm3V3grNQL80pbikLYzbaP49MujUcGh4TUsugiZfLAVepaifv2o1YPepl
8SUIrYJn0W6whJln3/AQalRp8Z5Nqr3Y0/cG7jh38xwDWKoSNuRVtRh+cEHxCogJzUIlKLChd32s
i8UdluJjbWPPS7wluaNMzBgMTZ6rciuS+D6zCnngbUHmGMKrjqUTUd82X2RbC4/mao8kgWTFp3/f
dDuN4JJqTlflP7e6p6/irflhDhDPngc4L9w0bJTxbFg13+3ks9YQfI62YhxAxgJJejXCy9P9fLuq
R/S71gVUjw74hjIWM1i2ozMB9TvUPocaY8dSRJUegYitC7/EF7jD8LFjR2Idx0g3xspVX42w/Hie
9ZWxhmonFhLLF3Q6nZHtgTubECtM1w72uoOaA+uTAQrVjCYe3Dv/SlrYC/7lWptLJ1BVdpc/PJ2O
GNkTKvaxve821nk0bVa3o/7NXwIT3gB/vp7CSydn/WCfhamA2Q3TOBSE5Nr+Dr82IkNrYwTG12iZ
z+BXLDF5/bpPpb1y4olnpsoqElfu67uGn0XAHOAWiBBg3I+yfxxlNMmTfFNfW0HdhLy5TpdwZf6Y
YvRw/DehNqf6BjFFsQX5BWcLlv6OpGDHIHlcJH17jAVzFmYd3utfv0d1c803pYiBNq6PYwssO+HS
ABiUZ3WVzzTvtjGO8Xo4WAemM8bPK/aVnTXVZyCzI9opRJIX41//89m/LsO2XTA52UI0hFk+v8Ox
IsQCrJxdmkfmoBzb9XOtM6gArxZhA59/9YRJwPvwPsgSRFpMU0xC0OTD6Hz/sqbvRYKPaXVIrsPh
/lX/UdPllbIYvtOVPCu2zSzdppE5J40xKrb6LJ4Wx+e6XPQ/ie3A0o30byjugMNwT3owGjjOkKGi
em5v1YU0e0z75QDMZVOX0n3EgixZQDQD0KGuBi38w1OSPaOsHCIqne8qFuM2GIfGn4ssXmqCXsSk
F9KYLpTbL8jhLBJ0IS9f3ny+cKcq/z3wnwbAMF39mwtKhC0KIVs4J2gw3PiYFN7oOL2k9BBHFZbN
/nZ5bWsommAViYFX7pPmnLlBCkwFWk86gUkGfCjGGKDcwJ7Yh1FawfH8x+aiNgIIgvcIMsrL+eE+
kO8NbMQfmxzcL+RQJjW17lciDoH77gm15V8yQHZ1SERHe6ud2Kh4GVujTj3LgBWkXRj0M7gCDERj
CznCdKSWYcIYUwm2MGmf/OPvtJOF5oQpiTIOsn8vuHm0ImgBGV2wJ+p+3+PizMAfdpnYXdmN3wO8
zjFDsczEnSr6yD+lvNWbLNQZN2fYpK95LPStpi5fuf+GQofDQONVR3baFk7Vj85kDfLq5Z34PMCF
QUnkQu7MjAnppBdMPWETFDzcF54xpkt8E14u1hwmUObTNWFrsoNDZ8M9BXkor+CwKGPwwWCHwodg
XLGzX6h97vhj8nTf4KWjprl7phaIPXx6f4Z9sx/hgMBGy9P1IdlLW6kWb4VgTblk1SIuySl99Qtl
cZcDqgnweFHEJH7cfOmybxCyR6LdaGZt88xTmLrrGkYennnqXFiYWSBOeSLYViOI4jNbZI14YgZi
iQlo+08h4YhisfVQY2gn+mN6+Riziuc9jDXB0+p8qHX4Y1S3CZPyipYWfrl//6VhrcbxlwBauVu2
MYYVygHCLunR2WuWL28K1CpHUoNdAs4+FesJnATsREFjngGCc0ErkkkDH7ymWiczi+tTCqR9YHS1
bbCg/a6wv3pAwAIiOWdoj4b1Q4B05fRjM4QlSMLX8KfPR2L0xxkvm+sNX2q3NrdvxUviqSxFLXMq
Xm2+ezdL4YZg69CAClh7w3ZF9VjBQpOiwpy9mSun21Ezf90uUv49gNO9+gkOKPLxedb6WdUHIlAK
WOZDuAg30o1yjdgvy6cm6eOpELBAh6QGvp8z7DVu1ypb4Xraz54Jp5g8yNhpMmG30L38eqpBw8FO
c1V0X6+KzKEsYMdK9IgX4q394Qt9SsZzPjYKwCL2M8SsKdfHr2xlviaSsntzlpqMTtIdCfz5fbA6
RpaunJ65yWPkOFMKQwauCTMgWIdLHiSs+xglJnI0ei0xS7NAjsiBZgOexVhLpyJvZynIjvSqExsZ
ekMIGirj2jzJRPoiEI5ZyODC3M9lJUFt2X2oXXD1zqcxGTc5bDEY+QhsZLjhfJ9cPC6vML8xmIq6
99N96ZqgUAxYS7cMryH5IdRtN0ivJvo+J8qvJM5t9sJETXVvv0WO21zYXMTMHL4/sMcKuCb1RjDJ
m18WsOTnHS/s+VVn5ZiUX4M5sclYZzD500+kfXqlDGtpOANV+zNMpIl+TUCKBVbyH+iVT+hfL9IC
2YKv8OIv2ccUcPjWXTSnkcwMy39hgTh7uO/dvjk8PTNgX2Vd4tRryxTpAbgf2vAFyXET5YLOX/aM
b9h7IqEKULmNBHkp1IheHCafDe1LA0kEJtNOpeKcMCe9h5KrL3AVKs7AoUg9SUj9JTM8glQvZNTA
Ei+klVdlSq83S7aPzIFZD5jB5vlwyhkPHhhyCW35C1M5PHTtM5RU2KeUr9jStRCwUOUWNGhFJ1jW
xKtSi/G0qh6Gp+saqRrAYLb9EINpoGWqp4+KTHHgXXmNBTyQm2ZvuW8TAHPSC/M3MJxyflOz8jvj
8U1cATXRDaQB/0PVB8IoAtP6gkfJcIGYRsQXPfG2YSWVYzCHp2Y7gotrBG2+xEL4g0P5LvvMuNGZ
xP7reCH/onGHazpAcsmX4qayxqYeAtwCj3bd3B5mr4StLV8aU72Lhjlv895sK5RD9O470pdCUELl
AFyKCalKVkF6pNBcMrMIM254Snq+hC1NNQNN91nOF/lETiBTNQsq9KGLqo7G7wuazyOfci/fbrg9
wW0cc2RSeaCqxouFLAF0nVvBgv3z0s9XxjArdiN7D8IBtgiPeSD3u+F/ytCQazuVV4gM2mo1lB4b
T2dPnrADSotYgI9DeTWLywn7JTSM7ubp7Lj/CrEJv/DNfnq5L8D3kIFR3y9GBEayARLVWft/Q6Nq
Wvijb0KKMHm+MAKFNkNx+5zCHBOSme67ZjUdMKtmg7atjYKNHcsBnK+9uiz/dX7vfLzYjMwAC1An
o8awHwsrqidwJgQrBRE26C37V+lTdOSDT92hwtsfBFmI17wi2mVKBSZHfyQPnku18aQfK8WQDTUf
RssHC6NTCukzZRoRBPR5VNYG4b4KzpAehQXOpZQM7KfSD39cYklMdP1NNLYa0uVfPGL7cCT7+mV4
+mypXA2xI5l3MWKqqWg8jPGkGzoNpo0+PebT8tnR7oSddOPuSGvJCkDcOw3DjdUMb4rMZV4leQPb
JSuQhCsRpbx6QRSDny0INCkHFu0DBgvo3+HaeRYAyhMvZMAGrOoIxiWOVKGldjjVb0HSYxkGZlQR
y7VRh9gMTyhaYcw4TRZpYbhKe4+FOGPnrPmjKJ653OqGuoOCWcECCOdTkVOHmzMTYNotn9vEiqN3
OY44Q9QbJuxo3EiKiBouQWqCeQPEcwbfWJ+6xtvJo8Ll2lC4qQASZgQPQf1lyvYsnFUvozRyingO
s0F5LWD5lJijCFlLhKen+i3/yqC1UBV5gsclfth4aTv9aApZiuDa+wSqhazN2ofbvheg0yoTsNHY
GPnhE3y28T6suax8AII/NoQzqgeJoTmMf64xCrRpZY2bzeiMMKWS4BcF/WtTUBsYbre0973XRPWP
NlE6mBvECEDyAwW0/Ydvj1YjxLNX68NQCstJ7EAAP8z90DofacER5N/lRNkVhLUy33ju62F9f+0L
k8eFlQyEx7+bQfYLqsXvWA/eBNE+v8WCdDKmaMeh8y7LYU+crHxlRcNcChamHupYZ2qYgK1q64sO
HVdL48A2xvJYWUTAYL3NgJOxDWKanJMkQliZINVCMdbcPWWri8wlHWMk+uo4QMIpRvJ+2SJif1df
Mq5cn7/YGFg80hwyerJ63UNmvJpGqr2rGz4zaQjYeT3LVFe5+0Du1k/7C3+7fy2hfJTkaGJMoG7j
ztU0dBLu6I09HjRnptp4hyQeTIi4XgPAj16rfU0M73svk3OkbpHyjGDjPZB8eUC+ovz6B3lPpXL7
hNW9mMU8Q+RLi+7PJgD4BixIPUQpHYepKPGh6Y5bdhvcD5hTZBiQwvbw4g/s2NzwO2g03DGGJ0sr
REGV+tUT4RHPNcRpjMqjCpk/JlrP6RNaizRDfJk+pxlztGpW20BW5LAqjDqAZ2c2MWVO3Hu42jBM
VIeQVNCWCfmUXvDOa03g+nGNJK4Jb4xGGx+IjvaIce3giHbxrEU6ypZLDFsWKYbTsoLVS4aUnRpW
/AnTMKaCDBxCa62uXzKX0HmF+honDsurKVzMGISPGxZzxAhRVgqfA9yPSShiHeFiw/8ji+GzKT7o
EcL4Sg37RJ6AndgPdBKDo3iSG6/7NZLGLwA803/+ymnUN3RhdDCugrpJmUi9n2XAXSQvdpOGTTUZ
K7l/QzFYROkGz3obVq3iGdo4H2+EVdLnN5nd5zjoCEx3ICya5Rlnp3TF8Jmhq0XrItZYR2ebmTJs
acS3deE333G/wz+Er4rcz5MPKbE57PuIxinpYNG/th0gpKOMIO2szTTI0oWezTFi1hqvR+xqxqz9
K3hFBIhx1EPzI/wOIRqjLXhOzWVShe3rKMXztvxSYSxRpdjYGDChhwurUO5TeZVtoN4nD7y4VpqB
w3YBv/KV/pSq5SUqEp0bnBUq9EeQWNuCzlo/1PqSCq4Pkhardc/0EHcDB5pUYLoUAgCWBuuf8BQ3
FM/WogxErF5UtzDeWqv/J7ziYsj5WyawnmrOCrtQvHproZYuK+mS23sJr8HRpMoobZjR5e38No9b
ROa5tlG0qDBWGoAoHwOf+LkWuwMdnpEuWfcbtrCk6t2BlEIF5nu2aFSSpYrDS1+0n3VdTT/dpUYc
IJHN2N1CROtQsbUwsbeavhxKAh4Wn+SYPObv80NH4xFqjPZfYSkm6V5EDY0EVuffkXf19oAI2JLS
Iahb3zr2BzYn2/Lvw+x2i16qL6Dx9l/cRlTqD4bZt7AeZrk65TVZGbTSlLIpQxmek3su9rYb3hMd
b82Z9+6qVwysVX7VRYqCWwC1kMAihqCQvx95gMaSIKC6cjQwVWpq6jzKWDwNCo8sIY1iyXB7ugO4
yz0QNIPRxv18MLhLli8R1g2Gr8Wirkzx2le90pzceoShbOJcwYLQbbhJqi/xBMb7rgsJzKaAJPSW
QVdv+63qJZILnEstiIbTSLn5XP68CABgQVAQZcnMjd5MgClnMWwwXlHW+QyPdfJQGcGXgdx5iA4I
vrqC9DJDzMhzwc+YfmqiUWCKYlH41teya/CV2CgY8/Y4A3nYkb6NECXVmzfEPQ1TacbLvZg6M6kH
cr5nokO1mEx9XErcArsW1WuNpflikuBiqIggnUN/obqlmMWnA8kYtAQ2ljMCMoFBM+2HtPGLco2t
KoUiA5vnzFtxgVISfhCn0gIw2oKY27tvpNEJNTZEL5f2HeYOekC2/c5lex5VkUXAHJvvHgkopD6a
CixkyjxouygDFF/1i+cPiGMVs74Ql+sYgDwXNRlbUAuWqBi7DptQJz+wprG7Yt2WTeyZ8cteoho0
meMRezschQVc2ju0HIjmasSN0m4+RFOY0z4svgEaVGQUM14y2vK4Cnye/WSf3kCrHJoXmFIluyJS
SLSaFsZtNcbK1M0A54A9CFWhYehQ8sY8w1GMRJnBACSmAizUhYxMicpzBjKRT/C4V4L/AC0Qjufg
xahMBgFr8Gq+oJx4N4I7WXkIuetdXFCGwaeoqXgBUmtyKBjVodOuHbQxRIi2sDLoaBRHOKKT8LYH
ikzWVOVD4WISTfUmeIPoKfF2HcbZaFx+nBFscTJF3+OFAU4HnsuZoXbddWfluDdnj71JdiKrWjwe
zfW5vr7/wafKj7YfsUJyjL8QsJoj/hWcK20+hhk+YtR+fNFFTsE6jS+DHHHFy2o3/lH/9VvwekTc
nEpsV2AqOjeiIujHcFH/gp9IQgQ5FSzaf5oIZf2YDQhzY4ESJnt1a2MwAY/o3G9sZiAw4iDXAqnC
c5uk3GglZF6HrF9cLAYYa5NhXTEwwmqLonQngJ79ANdBOdMYQtBIkBzvPjyfBUfn3AwQZFfeW/8o
YwwgbRwKRoKMwYNBAMI9dvGKx3oN+Z/pqssDqyiUsvZNUe7FrQhaqAV3wfkshiM9gr0Gh+De6Xhw
WKkwKOIJ5cnqfLsMpM7XMBsHsE4mTGeT7/LCfJpqTYNXNBKOXhwbSm8aIRg++ArDKKCc+ZPcNKeB
lnl1v0jfIu+dacn0GRqn8p9J/yegOirv95khk7Dw7Dx04y885z9u3/o1lSghu8Iq/LWDUlkxAgZ5
R/35hWcCLW/0iroZGDX4dsfkGez26b22IFAdWmt8tqiO1Dl6BXvS/4O1nT0YwiElDdMeZOGro/pH
hc+cgJsZw6E/OBkEmjuW/pn7zt6J6R/57YrAkelVOBKqfpJkqMDhDXLGe0jRCBUYsnlvG8TFM0fu
jSEz1AiE4jDJYFqZAFdnXBRk1o9jRehAzlxzBXqcLCp/tAWVwYqcaV86RycC3FrwVbZdxOzg/qVI
PFuYG4/vc2LKFsYEhQbkRFJmApOZRealLM14BALnoMsHiAASW4HaAgwzSnyepb1JhwKITBH/r6U1
/YEYvIBs/DpwWC3pjgrahJMYEHAnY3ryY0Kn4NTRc0IK2PDhBfv/JZ7mWyQli3rCLZ32eDbUq2z1
H3cQrR4/UEOz2CDolL6btbxDbMUKA/jJtPs0HPOdaPLRcN+E1LDb42SponxUlvlZu+hojH+hPiFn
lrYIgm5+voTW8uZO60nOZjxN9+IQ7qNcUFeehMAPYjqUIAKibvAc3mT8wb3b9BseAm40sgewe3yM
L6j7zij/YPp9yNHucUi6L42zvr8Lce46+YUnAW78dKgtqhOXM0HUqdCBe0+YmCt44nVDV4nigT1W
xPS8T9ZtkUDv5YJfrYO6tsN4x2uq0h/xOHIDEUgHnsacwgp4J0TaMgUUU3DDyciqZd5LIcDpQnLJ
l7QIveQfQa/lvy3ol4iDGfYaOocxjiWjPanbPymXZm9iZQ2iDw4mWLAU3Rmn+hsA4mytc9by84fn
CFti+D7YdfIgU2xSbfPMMpyhlF98dpxH+oye5BV0aGmgMxsmqg5/+4wunNmA37DPTwvupY8LqxHG
He8wOjDKouaEQbgEGCwhhDJBYZum5nm7NJoG9weEMOimEgnjUKXGDw1Nh1PVDmIetjk+p2YpvSYl
pDDBOKZHgS7VqBOlDAFiKZtBNZRALf0btqT2EoMYllmT8OXiB8nnqNh/+qmgNmHGHvG83WWXXyGT
yXswOQkaKSK7rcQGD4DM9gplmM/hod7CuXth9KeNcSASrPgUzywfz259QtkbD96zn8I+BlS34OAo
lxesZMw8zajT/QLNseT3dVAqM3qR5zeSxYjWQJxjZOhMwclebdEv0KRCb5tqFBNfNY8Fv6PEsMb8
MQUAMagxQvirse8XNp4YkEeY7EFyOosMVRyaxCMDGUvnoI/SWb8yhsa/keofEx7wyI4l8jTssm/j
PAi/qYZskT+Tx5zBd86KA7bhsWW/2EgHMC4BkHbNkueT1MmH/B1LIeXlQ/U/9hbOFsChqIgoF6n/
dZg9foFFx1+DTjH1dh+Ni0lXAg8PkSSe+XlwxxtmBCzkKB9CukQOJ2A5ACUztVFNMNeYKAoMNO+/
b/bDP/8W+J1nk9RKSJQcC45wtO5/B0vpycHmeUCymY34kOpMUJweV6oQtjUIasKcWh4mchfxr5t8
StefQm9JcVa7L+2Py9ZUczzUnaoPobPqvI7xquJsWz0s32KroKKu62liRBZWj+3rj8AEaWE0718R
o3/hudNgXiOGHAzpAv4dJFV+Bo4QWCpB5ku2WmpBasc3J4C/Sf03p5U84xu+MA6FMGVy8d8hwAf7
uJSTvID9Shie8LfWH1uM+j0JIdPwJwCZlK2KSAR1wTW4bMrZ/vs8Pqc/cPp5U4hvvC/kVpPSFYGi
5HA6+MFO/aITFThfjqvdDQEp9hT/bJEwzoCeu1D66wZAmLmWnG/0rbwfZwuOEYg8TQhFe2fBQXUB
aJN3mFFt236eu8oZ8W8XDgk0rQVjrU2LI3QXvSi5N8A1vIvUsa8mk+wdcq5hYvKBALpcXU46LxOo
NoOIt6/eIni48H6hRlE2wBgFD4dkinUD+TEA1Vw5GZh55Kh/ZwjMXGpXkEc4qP9eyVlkOgt8zxkV
vUcZaBhZs02iHKb8oKKh+2OkLQhtgpHKZePj4ACrHaE34mvotwjKF5YSSy7yc0mRgFi5Y7TCkwnv
48yb8e8g7eK9BsFD1C7iy9xHS3UI0tEB/OQKJQQMO5mQ9yDsA5dwtPiyZF5pO5jFvE1JzjurzAlS
c7nUzp2xSb9oRZQz34vSSPiPGtUhJzaYYur5DmUO+cwvHDqEmXLD1aUtAhcnV5b3YI8kF4EOizev
N1E+WryHfd7PaaaoSDaaW2hTeDA4+UCg8ulhyBpjXb3NWCYwT4SXrD22VJ7wb1LsujFKVKHlrHkN
pVrKjUg4LJUojosYAS0xyiNOadhxUrjf6VqFexX51xv6ATPE5vI7n0DboZITGOxCpK4QP6Tjd050
BDXRc199S/v7v+aYB53N+oTtzILVEyFSAYsUJs+bhQNZOhUkG64IhiBNghq5xAdgZaPRYgJHwfhc
9heojxk8Kvfm64vnXD4MCs+YC5+Mstxg3L1IsAm1l+/t8IMbBtAemtQIVVOIPxYC8QKKpVukIZeT
xe9OEg+n1Z7yWHGmEjAtaWv7pD9jXIOWiKnC2Az5bDwo1d3LOemGm6YbsETYN9fsF1Yo1S3WSnfh
XlpiXlhMJHhsNJ4n/N3wydSm7RIlvD01lDVGKQklYF87TUAPWZ1UEFY4HSNQoHmFaQRU+Km84zAx
JsfRM2Fg7dJpmn5xD3DpDFAZNTAx7qh38fmUvccQ3ZBUnqhuJUHvtix8udplGUdZGigzaPipZ2Ka
5H+2qI7gFJGHSk8Gt43RkjNYU+O2GKigLrl6eq3b5dsOm3bWXmplASP0mZIOQ7TBWkkWoyEQ92Uu
VhmSiSpK136EBMXDhhb04Z8F+vfN6HoBYH2EbHckNFHej/D8hBhC0j0yyn+YW7sVLudYNcUrS1BY
/NtUnLOEczCx43mzzy4sRlgaIFL0OcL+Auu5WmMgY/6mmGtMmg/MKhvqcxV8zo8dzHkMOPszQ58P
FmbYCAYm0Tc+AAfDajTp2kFxQVWwTNu8fVY2tLUwl/F7xAI4erx9BQPpJsiWNswwXB3c4sQ6oF8h
mBkz9VrNoSvwbxRIneSrjDymEb4iibYih94HAdsvjzJv7FdX9irkNYRDvU4NjgEurvJYzITc0F8A
mlvr3x1zPsq9OeRGzHq5rWFPCKNAeJYdcT8khONPxwexXFXCBYve6BbpzMXc5moe6NpwMsD3D9Mb
FNkJBfgqf3n5Wt0P4v7GtZWxawjkRyU14Q12LHig3mJnCxn7QohhITgjpbhFbTP9TJkec3+BnFCP
nnk9romkgguaNgs9zZz+YoLBZcnxVwQ+QWbgsyIYfq2tPi7SOYxxJJxRwFY4XoqGVVEKdAAOvwhk
FGUyie1YbxTr+xEdVEmYFEcT3N0yEsU8bKBI/qltRBuMs2vVfVhuuYWADMZtsdmN88Uo+GDpRJ/s
dgt2cDnk1s1DAPw71GwElwIXwY0YEpghaGj6kogHB+tSdCuHUXT7otfFOsAjkDHkCRNkvwlM0k9Y
o9X/O2YaWK4Yp6A9sMQjUQ9vsPR7KJGs/IKfyFJHUra43AwqWcMfKWvdMP8IGwOiAqY4HtBayy79
JYxncDiRwElVgy0ss2Cg3DNvBCOCuQVv97JnvAcYE9TzNXwxZgHd3oDrwSCQWCG2HRNvxpl0yHL/
3vsSgTObB2tz6fhCaIiF9ujfA1tcBJa0mBApzAnfLGD7pCwGTqsdvXckRvHIOcRda/hlxEaR+RYW
OKLBJ4kGqkYsR/KeWQdrRlr78T4b0bR5mDPynVjrjylsmwP1E8VkgkLVUc4xjElrrHucQusnYY4A
dpajnXag6c/ZPO0zd9xAqOcLJxOocNwtX3xTK4J/EW4hULM68sehINSnk8IRz8ndFyklcO99nnYm
wSket0yWeYApwpYRwQ/Bg/Po9GNI2z3/w6Qiuo3X4jeYs44jwDUO7TPGyjxodgz/JvXyvaRQ9WiV
PQFMM6/B0jshbQH7gvFKIv4Kp+ExlDHMUFOHDmX8iFjZxocfa7zbZePF8YqljUNpyah1NMZg/fe6
ejirFW0Z34WWFOIea5jN25nOASKGAy4VUaU7YHvjw+qwOJbeAePCHGcnPAUWJwmTZVgw43bGWWXV
BXFle1N58m3kH7I3l3hEzud0vD7PpziTRXhQ+2owYDUE+RXh0mOqjS843Djoz8aSe3MTrwt3mlcG
DxcjcqZtmH3iDecWYSNCIpwMn37SbBgvxRNcsv060gVv9HWqTrHkNT/3j88zhi2ljoP7v772uqdX
bkscigmzrlG2QezwaH8eXEux5vBs80hwc6csA9yoRT8u5v1ZzRZKPNX7CRZ9yWgO3ALWn18TY66Q
7kJWJu/gaBZQdwj+rMhr46+Cnn/MiQVq7FGysdBRpmCE2pE08znQsyR4/DCCoLbZiuaE6fOUlQjA
UXszMQjToD0X1/gISmR7N4rcK3Bzf053DQrpK0U3dR0PxXP5Jj5g8wqi1+kFadhlF9duMzxtsHrv
PcaLf9UzRGd4tv3mEWYkmxzQbzTzuCe2Bxsw+DN+yS45Uba0TsbsddJ3FWI6jpfl8jW2DJ+Nia2l
wovOMaHrMA9x+u/RjrS9iY6XYsNY5RbgVBUzio2E6RFIINPEKQon1m+WSaogCklyBhg6X4QDPvpB
xjorrBhi9gmbO3bParbop4A09487WsF/rV+sZQ5k5RMdZ5iGAppFR4NjzbqOcIKe8UQQPuwgMPMl
8iGriArXraKbw7d9n01TgIH0AXXhMcj5cJdpPnaaHAZKAgyQESfw5PIoTrKltKDjaunuqKJ1+qoJ
pDHXbWcoF6fatESCJrj9AG6M8cMyvE9JZPW1AHv+SYV752dikCSlX25zc823YC2lPdoId/JxTxR5
CiUYjm3g5YTEF9ix3+DHh09K4+LrETJRXcGpjPh1QcTZMf1KNrTyvsQizWghx+8fV2ac0+m6lnhn
BKwn88ck/yowDk9DNCEk09yXxABQy2HiDTO7mpcb9D1T6dwEHVTpNtJ8HpNAsLHZdzxIVTjmGdPi
OorwCpvqLt8ArxQlgN/R+CJRD1a/l+0B3qhvyTkarXB7cJg6Y55rEWn2CFjf5mLxSYkG4oqyzmDl
E6Ccn1rk00trQPIo8Ut+T0xB9JuSdEAuIFTqUTRamQSWs63hFnIbQ67GcrfkZfkOkvNUvFUbWkT9
iVAgjiWUPA7A1aE3QNRh1bJci4TBNwlRNjRJ2LPxDIZ1GYrFrvJvO5VPSANt8Qw/2M7kUR5pk/Hz
II6pNr/obARHHxNDSNHIVO//I+m8lhvVsjD8RFSRw60CCFC0JMv2DeWgJiOSAPH08+0z1TN9ut22
JGCHtdefdg/gJXbJEsGWh8iGEz4oqeNyFlPtLXCJhCcCBV35Ux3E8dVYEVnH2lCukXmycQofoJCj
GeegGOUXKzwVBusweFy1M+iD21tmJuVDo7m6s+YYApbAPJYpoejXWdhWiOSjafF7h5i1jI4U5yuY
IG80wdbz4vKWBjMCQPHrgmW3J1Oo//cHjKAfuwdlG3vEJV1cXEjJwM30dDF6Yt/urikrAlRTHmUf
0u0G7Sq/6GeA09EuyFc5ioL9L559UIyW9lFG8qAMonVAswT7pzugX80arWPnJz3/mXBMaH7Fm5Fw
qZ0sUbMstbe6+LDRaLxlhpcowiA7Z0JBQOOETh8NVvpj4zxdJg4MhvTEOkBbojqDk7HaMi9LqkYq
kEbcLuWHAkK0KNhIbvAONqwTHOF7TsAMR2nVNGK5x7UwHIhw4KY83ihE+TcMvOAKXGbiOc6RDu1j
RSkgWjqcXKGrmfQoacRtcbny6sPzhE4NSIv6syRRTZA5lUt/pBawQsYTkrXkl+oHNSbnFQVyu7JG
w9apYfvw6Q0AulkOJNcVLLARjqD4JfJQGTiUnykW6yUbMg1XMfyZGBso5Mz2FFNEi512WmdvrwfS
25FElLU5Xmw8nF6rKe+v6dbJ/3Vz7SkW8XfY6jxWtMBbT1n3y6BcqT/xZR5IhTQAFnfd13/O1Rv7
qPuMefNHgj+fXCFEmRdD86R3+rX2Fg4p6ZU44ZCd85m9j8KBhhX38Td9VV+PTxsqeaAuJu/xOa6k
K/7SRGXcYPbMrzX+ol77C6bPmg/Nz9U94H+Fc2JYQiXH4QvLguAJNBN7IHa94cbQAGO/fs9hKSrF
udnicLeTD09XI5oUBQL+oQexFEUcasq9s/CP/To+mh/VN1jQIPu03wekfkhLC7ovbjpwH0IVdyS6
wMMS55Ya6BppJzbL+Fe71ncFAnWV8MoUFAjKA0HSiVxTiJIX7Sn+6A7afb7bP9HtccYx8FAHlSDm
uNO+xp2YKK2Tyfg6P85ZwEBeSl69n9dBuoLCscIubYF7lquG9Y6Mo1AN83P6K4fVbgzRhS1GXGDf
FRDugxyOP9Lf8GlzQq9O9ODHW3PLDNEcLjx1T4fWNzkwnYmyn7z5XV0UAf3eMQyrC4yoDR2gBQj4
mj8UV+zDN+mnxbNbSB6+RwtIXC7JV+fywEff8TfqIPHLHLBnEn+40vZf9EssmsDlvins/vsiXxdf
+SbAHG+bKzUUfwFeWQXR4vu/f9JdcMGBeEjG1sQ/iQ205d9Mdz+Qs7DpwG12pcwCCFOqOhnL5xmK
P4f5Q/v2DVLrOwxnSIJ7Homhes3fk9M1drynV7mEsUyUgz/xfVLnAufQjKErL6y5gOH1cmkFLXxF
SrwcTTX/dZ9hcX04bgrwdutIkgCSn8IE87dsfX8xEV7iNSwYtxsev83wY8hCBOT5mC5hpAOGUgGf
+fj4Y9L4QOIfwr5z8GzcFpAsE2By5a+kJsGAh467aPcz/S4MWCgdIPZagRRI3b9X8v7YP75hTqjo
Qx38wPINR9tyA4jH0mLPGGM+8Z/5FeaBoAV/EpsRXrxrzN3oiLCATP2m/ZwFsMuxUTQgvqmhSIna
jm/qckSCu8cyxf6jjjI5XhHt8texJsy4gC5exRrZqXIpMH5FG319Thu6XzCH8pVJpf9F5UIXHSM5
zuOYWQQIFEEtZ48zMFxTPqESTuzjDZR/GAnnl7IGSbiQ+81cgGKAfJ94CQHiR/Za3tGvU3jBU4aa
TTExg1IpIoawPkhv1Q+SaFDJgwyN2rW5frSF2soe01VUk18tnXFP75BU8wX9yYWiu/qM3wrcKh/4
8XAwRzK7+n1uh5N0Aq1jf/px0GtTQqrB9FELM+MloC2ELLs+lkQ3Yc3HkTQmn9Ezv4kDHYHL6ZO/
vTYPnnBY+DrukdoWozqd4YwfMuaXto/yexamO9bvQ/Ugp4H6kPp26EG931RMxVA0LnoNIB0DUhxM
sV4eMJOC9ILPyb8896GpDh+QziARtHhPrPl77/Kt5pc8QLdYYe7be6cS+TwqFN5xwYsWqF0Izcr/
OZgX8X4rzEDTjfpN9/EL/V3M4W3cqNbajP+eznu6628YBnGkSojE7OsgXtxF2XLnubroSxeX3Qet
iM3qg36M6yw+Pt5P8QpZI0esc/fT3cBQFE63dxacT4O0n5t0sTTIDkv1rY43wFQDzhvjorinQN3T
UkXQxDMJW+KXTA9x073fv87VafK0d+2aMlBYJwZykOgu47L9jl/zgmXv5ATWd3OODw5WPsAjvuI+
6G9cXuRrbsCS6N/fNBs+FsLl8k37iE7o1vE6OSN+frzRjgJscNZiN7+ms6fT2AaMhphFWO1PQUEK
KsJ+pd6NkCMPGucZPkbion0j4MOPA1rv/HbIwTUiwdZBNmGjRKBIIWiOSxQmZcsS8x/MERZyfE/O
9MJc8yhKpHnDLX/wpegI74pvpfSWFPzF3P+DNsjRRZKK+IUfAmpuoAoE2JzSKHCgH6GzT7D7vIPM
w6yFXTTfyhdO7WS+kKvJV8nkZhfnSYnIFB6Fi8slsgFqqg4VkJodexjtOAu8DUScw2zH2Z0XQfRt
ZyF8Jl7Db3FP4CMRp4XwmLP6tYUOx+zZSPv0iiKDMAqPBuYehu2jXxUQBTmKYgBxUf+0vQrLT7jH
US38V+HqvvI2cL7y4OfKR/kTi2R0x29CidgH2b8hQN72pXiE2O8il5Qd+uMb3L72Bk+du0MpuDJ2
nF4oxFVfZJtemlW8lX3pG6GRuVLeAD3hxeHsQsgxrdlNjtnedvZgsDQrkZiS+8aJdRDDpuV0wuKH
ahwA1YXyHPs0l4RF/SQ+BG3RjXNVMe0+vw7NL6/gSu8vy+t+lS/1jFBII4iZmv4Cl3o6KXvZxzdy
+YsCufyQfaRQFEuv43gEiLGEcMlYwzpfG2w2JKOO/APiY4UCH0jlg+aEx+HUgyKMJWkdqn69JjB0
Ix/sM7bQ3AmD6AykK/xPfGQ+S+faW/kM03k9BUPQBwjDpKvOeyJD45W0U/OBshjSes/FpFtcpVbw
bczD1sNFbglJOrvxYubKWXIqIfM8XaqoodKteU7ZfsTL6Adjl28nXO/MA+zzOdAP6m+2lwEyA6wf
z1jonXI0clvNM7zUf7nZngXZL97qvRQ8jo+VvdFDYymvUE2yS3U+Ro4BAR4+m3m9PP/LF6d3LHkw
aG7Wupf4HeZC5fuwchC4Kr/96gM5Mwsitcwn+AUIAvsvNc1AHSezDI8IuA+IQaQzC2Tz3mOjh8Mu
hk7wph1SJQEN33NGwrLyid4Ur9CFGQ69MAsAij0E8oHo6oDJetXWPiUXtDTAJ2oAf4N0Admbj3/V
Mtg7nr04/tKuXf5q+NvVi2tC0YOJwlo6pq716fj20tkqBAA/1um76ukkNBhnUjb9cakczC9xBc0a
zwRP9zbotv9Lacj3GMB+IASnI8/R40AQXVDzb0ji+LtOjsP7CiIUZULjf7OWXj+7FfYqUNM5/i+T
MFpcg39/wI4B1o1rgOS3aEmK2roMmzVKmyUNA6/7V/jtFi8zt/A/KFNgHbAjYDENE2vJpZ2pseAe
Q7Tl3ECDN7lMwp3sNH9Yyso4DB/GAbCAMD6UNJgxsZHJCwxrlmdyMsnWMzA9foZjyO/EKKaHMRyJ
z7P4qkXneaVhSRua6xyH7UW0m9zo1G+/NNcMmm+YGAt5xQWMi/di+/f3L3f5E2LEreihiTWdIIDN
uPgLkdAvTAymGSAnaCPCZ3qbfkMNF45x0EPX8tIM4JfgDEtf5SvH10z7MD1C6rnd+E0RQ4fBzMJ+
s47Nrbt1YbSulhxIlv/CNHXeZeHRJe0gItHj3sKsDPAjfLnEKL4ne/VX3G7POmUQ5JhIBrqonkVo
dJstndsvODZMqH4NgQSNAFOGIeeO7oNsbQmRcuo/3YjS7vkBeZsZ1HGubxijNCfadexDh2I94bTP
PkqD9OHFJ7A9Vjj5oHjMtnY9fjCxWYvIteBvfIz30cVOs1/jffmV+/IHPtN80NevxnIG1+bYILf9
ljwjKPbjis8eTJAkSGCmEoREhOCBU1HxD0s6+hCvI4skEk4oWR2dyllIKhDzVRHmUkJtZ/rSmvaT
6JYY++RWh/aWtuonNOE1tqawefmoG/VPpBCrn20YbdHyhcpbR46tQ9uDBWVdc5ViuIqGq0gknPc/
Iu2b9Zz99HKPveic+5h6fg/UqMHIeVS4Q/jTP3SS1gmsdbn/tt30s/mdfL6DDWx5rzfwrn8RveKx
cRfh1tkPgpTqhsAS5M8BPF72Yb+BlUbzgT0qJ/Wr9KZbdJTe8p1hLZAkUECTE8N2RHSh3/F0wG0W
1eL7cwqsU8MoUIKXa3AypCDl/92KQ+DpAXzLosKjZ6jgo7A2YWh2KACEsKN6r9/VD5VjoP1rkn+9
0t0XH7/bPrf13iR5csnpN1+lqzMMR1q/8qW/IfrD9dvkjW0xxWmiHJojyhdSKamPuE/CBIUzNMuO
hAWSP5qCnDQIi6x8wcKhuRIlyeRT51d/r+/HXl0Wl3FdOV6DLzmqMtE4RkqX76ETVeoqAaEjB2fd
fVOaU87QxV8ACYPzII5ZXnaHXXj6x4qDvXnlSauzvPkn4qlCloyJLiKoICukWJkzFbnVusSP1rMO
bPiLgxBu4USKM11K4AGnYIZFfaFG30dXbWEsvr4Aqdt7EoiAj5iTUrTWjjAV9/Za8zk8lVQ8FySc
FLHl4pKtDit3F1JsrIt74fFMVw6OnQuWGrhznoPhxo0lly4uiqI3ey9odygq/lvbaaqv4iUrh+Zv
ypDo5l6c+fdPYk7IOsYwHPcWYue7b4x5iCsUPXtupeJChFsUPjZOIHSHC60ppjtbLPTfePtrnzlm
LuVzuj06X1/N4suhambX8G93f7Fyn/xstsUP+YuQAN9AsEDHZks9fxIc0nZFe3knL79+wDcOMSrL
NIiJzksXh93OWry7GR7YoJukml6ahbvbOL4jgknLxccXqKMLY3eDg9Li9I9jSigOBM06X/z7d4W2
DPTx+XSD/x+/01V5yM//nBXNjq25g3GMPxNXP7moH5avN4hYoBMU+N+wdElvEk9O3IE/cPgVwZFv
LU0DFubgY1h9rdzFsSLB1loeR4LMycOgOxf5mMFMbBQ/1roNLZr6op8a75yl6hv4B1OiAROypeFm
95l66h+9tXnfsrcw1IvQ3A4BBRjBidGGUjHjFEH9YexRRfjxvQ5JR99XIU0u1kQCucTLh9Za98sl
QRwriAtr8Cz/l3f0mBSeQIbKJa1YPiHWiAw8TJv3Hs5a1/onuiA749Oan+0PGjmcTqqbw2uhK4P6
/N8vvFM6jne1hxR5zncd2nHSMtCLcP8g7/3YYBqwlZe6cLRoN/QFOQVZQq2tHu2L1i5ZNnMctxjg
e3RpNUuQfdF9Lomw973VhvEu9pKflq5ZhREsNDK0msKNpUP3o7gJK1vmpRzrKfTe+JdCWXNvjb3u
i1/thuwZnGGqej3SYqu4YPloi4VZNpY6IX/cZhHsjHWLtedFU8/0+xsxzov7sVp4v3cTuw++6a0P
uQarFdc0DpsMVhcfmLVxHf2lu+ivpG6Pr9bb/xvaNk1nsXzqx/iORVho+22IRO+YXh0gGZwwsf/g
jdT/IJAflIdIAvsw+st3LKuYkVwtLDqsPS8ACRLbQiw3ltx+xN3Y3AoDG4vPQ58TmEQ04nkd7U0/
8vSoukU6Kw7F1In0YNigYTbv4c2eMR+iV8wCwyoFP5s/20eTG+mKpYv0BM42IrIl4sDOEVUcqcAU
I/A/0eCXWLxow3O1VHxH+4935H/pTgKmgQC6/K0W63ZxzVe9h8memE9Q61exx5mFR8At3VQ39bOg
GyEugUt0sJEkyZsLsVc8VOSPtEJo5/EvaHq4Q9Ffp4vW/ht3x8bFdtGGfZhehxCuHc0NGl28pLgn
N9rlOVnTOhwbsDiOUBwUb9JeWvOu5goUxddJl75be6AFKG5kleqoVnjGnDaRmgFIAFRs6h+eVALG
EPIi7Q3QYDejUoK8frcS8BfklILHkV6lNwDRdXxnqv3Ao/35L5WMR7ujqem8pXfQEATDAExnfh7G
X3uLWXs4rlLE4oM2+C2j7Gof+VjVkjcSZkUmuQ1CNMS3cajEKIQ45pB70eCJ8RItEiXMs99Gur8e
W1jqshKO0pvJGqx+l8OnlR5KONj5DrhQmrYtF0ED8cdm0aTZOOxmOzkVxSmjg5n8vTQAJVm6z104
PWDHT4Fhomx8R/VeyD/Da4s+qeoSUPrriD4ixZTZ0JHImMZxlP4xTgCVcKwB8gGvWac7ZDS6dE8J
qRWMyrvNBDwPoUDR5g39fJiT8RdxfrhqvyG8VtYPyBCc+Ol2eUh9bOe9gW2xA9wT4c48EfJNof9U
Pgfw6BMaP8xK+xR/Dakbn6LHtnLTE3GzOuCmB3XkFSSclO7CdwsqQ0NHnjWfJU5QphB1v6C6NQtY
VOkJugm4DTgK5zUb5fdiDuEIgoiiso5xqS2FrxfGdJ2xh7sJ0k9e3RzOYBZWMAs+A+8JwVPnHV1C
qleQIhkNMXTLBZoiYZu5AS6h59D2IT0F3hZ1diPsUsyMLFuY8ASbRu/p1xBCFUU01eviGrlwfgYA
WV3TGcgOPLHoaGibKYQ1isIK6D0mCS4OQKm47XfwF/RTdONgD29sXx3W1GKt88kaXVEfCmRlTVOB
sWPt5wacLfIV42u4tbeEtwQHQgyvSouYUDrdx5oqq8GliS8V7wukU4A3MsAmM6CDwXvLjy3R7DRd
HhxrxQJBV4NOB4IvPgg/iAllvIDGZNluSdMsxf9v+Af2bWcrbBhq2BRCkmV+AuZylXAVjR3YOQ0X
eMRC4gUshWzMpFFJe0vb8DNcrYpMkDqHWpOwCMWlL2Ie4+w4kishLCzIE3uSvjmsNQUAlGYic52p
RwMDBsh1MAPK7ccOHOpJwM0fUOwnZ3NO6hkNOEygEpfaeoSe/iv/qX+IuLE1qV6bWBjU35LKe9Lm
tDipFPSnO6095S1uSVX+O3Himi7QQDqQOWWj3bo7E3Vqz7yT/WlMW1Z1Hvp9CPk805ZrkhBt0DDC
zpuvvIGr2pfisWERAGg1WPu457SxnCjE35HJzNMYMzxG99xMxXZZ+iHm3HmIyYF1i+Wjv5E0i/wO
FBXyJjvwH4vFiy5OzUh19rxWZp90sCT0gBF0b7RiYouihudhxncsofbTLXtsVGkT+SYnz4whZTyP
UYZsmVHBoGNoMDS1B0s+a44+7MQzpsi68xQFJWEjJqf6zSBCPJZfMcFDdM7fmBwo7niuKnLBsHru
eWuocgyziBp/I36aXvWOpGPcRd6Ys9NjM9UB38IwhmbNEOJVmivl9DIltjsOCu3KklTi7qESBE9r
Dxxxgr9F8PUdsWEDVIj0j3bbuoMzgx80sjQl5BMYPznsVJGZuVVw381jn/TMl73FzahAS3JHMMNE
1SA+EDuan1iZuqv4jR+C+4urpb3G9DbGMPCEfPBJc9HcGT9zTTQ9gC//hZmLfey9soKaRifYcH4S
8CLYE5ZPojU57lgRnkhR6JFeoTmnedinnyCbvAGte9YUWNtGgVcbVOk0CfgXbcOlcJHCdw1JZADX
GDyWBBYKPjevt3wQ2pNnh9DUEwupMLgRV4HbG/DjJ59LVYWtZcTT51kLAHuXnLHXZJLRQ7XE+vUD
o5a9E1KthCHDyxvvSLB0HwJrJ+xM0TQyi2CrNFBLMEJ5AmHG6xFDuh9cnxys4CgYY3GZJWdujglL
iIhUkjPDHZo7zgjKWqP9B9GMNd9XNug9oW8j3szXmRWwvGIPSG2YupPhqfJHRpeHKzyzLsBXSAKu
D4SWNROEvJlAt5LA6EKWMoWTtNf+h4oXNxgBj9W9Dc2/5OY84PfY30At7YGGOwGxP9gh3mmLMnzv
ZC2JrQfBavtDg3X+YXwxeO1PdpKC9js8tYTVZ7qld4w1iIVnYSOYk7WP+w/JnDF5gLD206hYWDLa
8hMbxQBsCMedA9iJBYsHnVhf5PjREMyP8MCJN7eCyTgAL8+DC209PsEg4YGWdx6ZtgHKEhRz+LRs
MU81TKoP8BiI2c/pMv+8coT+KGluvLEVJBCazxQ+ODU8SXtn3FgbEHE+Jl3q/ORYATOKDYKOM4aQ
i3bburh9Y5kJ6+MOe34ecaOGcMAbQlbhQV5lUo15yFyCc8IbEFpf7MNThwfwQqNyECxx4yYpiGEY
x4BBK4jHcbJpERd98c5mvh+NfS+MptYTgo678TOhZ8lXUATgIzHeUSlgKshQU7DcwGC13BXlyeQw
gqWC44LvF1wTevwxN1dIiuD535PsM4E0zA9j+8q2+zpF8Rm0vTjPOEdyu1As1e7zDoExtY6g7HjN
sTyIH+0N7nekuhGlgx0kvzDQybhHJPoDhwpOKWYrAtbaMTRYXRqWAQ7I/Pk/RgfiYoHB7KCnsPvV
bg8McyjedZfbLOr0fB8b++mH8iR+lGfVHD6z79kcdo6mHMjR0IZu/xhvz7b1YSI178oHkbrXCTiq
9R/zoULLrj8oUv2KmIpZX0u9h9P/XHcrqJ0YJhALpair6lg3q4atF49qhiKcWHWv7xSOWTxDFDS/
6mnAepJYPbLt0rWkuPwBEU5DVA/ZCLitAIAVHWFxG/4+UuQdn++VcnyBKo8rBZHrOw79jcUmDIB5
4JwFocSFC0D7gp4HVYAH/Z5a4gqMkXFi0M76YzuOlx7vGUmYZPbZgb2JNY2vU7ZKtsuEhJFCT5O0
XpelJoZENF5YP5je/M70V5a1CkYJ9IZL5dExvgrtO4qDiu3pwYJOGpOKK0qB6IaB2oyAOSAtj/j8
fAUKfvMWHrfl9Kl2KpKN56BgjIR/FkxSo45oYj+cciN1/fopo/AqsTJTRjrTU1BWj3WcJfvEPs+V
unm03ToKhvnckRT0VPPLCyZK75zmEsZejtNwx/dmKodiraRrq2O5bOM7E2GnM9gYEqmgfLU8X3t8
8/X8FUpGA+uD86XykbwI9VRmBUD7SRiIxlgvjkXZ5LRVsqCYp33U4Rdipaux+TcSDN2yeswyHem4
3EQjA6SAYvyCEqMM3jjOGKSqu0eXIiEeprdpHrnxE5P69QhMrNX6xvJaDIJ1C3fU6fux63BOGM3X
ulYrVyuyjxqxqULHXtU7bDaGlVafU87TsQaT8C+lqYbxl5wmuBDdXmi5XzKCHz5c2zXLV5ScLYRU
lXQ1cNAdp3WcvDbOpJCLtGlSKdBoMg/apkRrJ34G94FGgnIpeE70JPS+e5ctWo/zPsUo2872VX55
kqXUKB+yagUGGjcN58VHs82SGGybVsU0LkvYg1nS+2ksBfGMp8o4XyWHAtZO+z8J9LalwjXxJo2i
evM0GPs2jbFK2UoW0moAcTsuAwkkdoAnViA6kGJfRfv3VOSgJUpB7YOn9A0/ocOxF12PionHNBzr
51aNUBnidWggAM87mALq9TVCA8KmWq2lTWaUQdsC7loErLQHk7jIR03LcYo+1PbTypttSQ2Uyz9q
Ru87xU2EVnCTn6y8XNbPnfEkWRFpIsk50Teul1GGA/JbV8tu3aerbL7Oev6dWso+Mygxs2fyFcvV
RXk+IUqd9WFayaGDel7zEvY1RcWjZQpG/ZZ2NtQaLibFnxxsvMSQnD3P0LEJeZ30Dm7O9M4TjBWC
hRp5WRzt/omVEn7flvJP6iQ/tmpmINeIMFR676byIzLhG0ffmsYsjH2JE6BmoNJAycF6lbBlpK83
snfi55sEmYKZO8yEJQ4NVZwcQvp69jwl/DlzIllnx2+1YTPp8rklzstMIByZdJ/JyBwqYtuYwhaS
73ams2PQXlEoUWx5n4sA0acvdfFCk2zm5EppxjCn9TzJnMM94xmkNoE3vYEDQL+EukVvyCFuuGHz
ZHVr9dDioGCXLlr0sT89/waqhjb9tWAWIsXNgIHqZckm+S+vfx3cbnSdUzHG7q1F4cMGi+SSEwOe
SHGGGgVEPMbgFHWZiXYrqYN5Igonch4LR49gSsz5m6GkZC2qm0YBUYXWasTFjyzbv3aT4WKcaLd8
ZMN5bO0ZBWgqbdqs9pzOlRJza2X7ZPhSiqB6bu2+DbL2nQVXHDGkKVlP/UXhHDXm+wjTbYIIak7P
KjBnbEFkIuTOlrczx22kndg0yfixNL/aBlWFPeGFsXdQf11gczhkP8Yrij+2xCcl8HKMXZz2H4g4
/+W3WRIBkCiYJWuboaloPIxTnVWuiyTwBIl91++rZMME7ZCbRJgt7/veJ+hC0tbAg1BG8X14LUmc
lm3gREx7xqcIVORvJBnxu0M/EbNmelCD18DqG7yiX/fNhc2On9OURaxoC7xlnhwwNcooteZsgt+Z
RVVJHVOlZ7EypkpzHjPcwMAf82Q46yld925++aVM4o7CMukMZBHos4Tpr2yxkRWdFZZ1HQwtffPh
a2D+iwU2mHUQcVo/c2PgSIW1JLv8YYz2shaQ0Igy1EZKiucRQ76Vj0wx1sCcoNOMiSbYTWmgFEwn
HGJi4o0J2gtqBROOtdyvRn3/iqj965WKa1ftQh9ALpriKK5Vx4ZIvBplSbLutnP7Y2UfESAoK3SL
GvaFPQVdS7vfmQ9c9DhpdNLmlYGk4i1Oq5I70T+P83+Rs6uHRVFBcpcMZw1zKOVqxNuUGDPH+uLT
ZJQDV45ho4xnIbSVhEiek2YxVsmPE2pQdDd7iRYZdLmhwaIaYBoxbjQwf2vLtZlVrSHMXCB6QqXK
6nlb479Y049qMugvjHDW0baNgzkidxZmb28vnwgoVC2A9lfWcmiKFhlJdSartpZovpl9yPV+kolr
QWrSsF+U9HELhNGGQqeGzFXl3BHbMMkIPHHSQgKjPjjtmz9cT2+jns/kU23v9Ya2npSf9AFxXpSu
kqJc61l5c5J/mgmndeJTwGyWdnyvNjx+SxP572NfcCoyOw6W90SkMEGdmBlHpDIiVNA4HYG3oxsU
3ywN5fLZ7/Q+mO09TTa1Fi7la0s2EDHftMIr8dNglSoVdFPSDlfHpmldqyJejjtnkTHM4NUHxpmC
lLsajmU+IX3iiMOWGKfYx8ycz/BBAXrAq7ix5I1sgMZiVSDB1WEv5pMrgpeUoi5DnW/jkJkUH0+V
Y0xK/aLsEm1vpfTqX/t6zDYKyUD2tcA6bMaGRpnQcFBKlJO9VegbMuybsSUSrrtSIyRj+EKIbmBA
m9mAPtWlyXdOYZ20PKGbr7UuPP6oAC1PZC9lzvLMnPJgm8zqovxVTXXnOKc8wv6Xl7FI2dKadKdS
i8ZOdXya081mdc0VCwyCsYVlPf7s49uTWlDjB1JbOuqO1KzUB0r1ofCbaAqV9oy2tzZRbpt4SEXz
uJht5ThbDi0GHKoHulEjgckKbAHlKqwjCCLvdBx9TA5gT33bwCFSFfwoXyasARVmoIOtx5SR3YUS
o2D9qsDqFOerkd6KRuP7UuLHcIJ7JVurQ+CDPCtCaF5aInX9EPUXawSArIICG+K0vpRR7sU2MGt3
6mCk9Yod9gM1XF7gtFPjdEGvqvMmPM4GrO5iduBXuo5upUtpiNq42KjdLoM1ToUwqohiI1/jPD33
bMoPDLgeaN8cdSU//uaa0TjhvxOHxl8jDFcx00nGU4+lhm2g5EzDvmE0ElMoVzwFP8+T1Vj+pdnm
NZHP3Do4B6VeQ8qXYfsVg9mgc4SKFjY2HUBocdFICwDTO2l+rpq2x5/I6+mypjbTVz8X7U1n9DvK
WQIyICBg0M+xjcEUa0gk/8LlLLqerhQ6k0f2zkbZy0tbe1fn+5BQryXB1Pz18hAWpM3Ffc0N/stO
zhOzB5B4pfmwgNbHlHBiWCXWNi2+e1Vaj88gcW6d3dJtPs2jSDgVvqB47esnttOBTQEJJRVsltPU
Fd7/cJAGbBcyHfdittVWYdrrxi1NcWsoDZkedeG1g8p2TpTkBHT96i9F2X1adChGg4VWDeYH0eVa
tuG/rvNwRyTRzdGgg5lI741zmuT5YyTiUK1Iz6SqRNXdOXU4z7Y3qcErqrwYuDd+kChsc2jVSorP
GDI5lhU0PSiZJptCARXplAcqC+czHQJDL33b/MkcEoxwxilkrjw+RGmzehXVcpo+HPhCmrozZ9Qs
RHfOV03XljO2GY3zWRmiY0O3Lfse/ukqEcQaElOOpiXXnBDKooBUzRXe+hDK2Vuj+U1KULoJmZO0
65S/tgI+xP+jjj9Sx6/hh3BUtMZvDQOal98UdC7bJ1Ihehzr+0OmWQzn0RC52E2otRN54mhEp9zT
x+ndqFtSnu7yU3ZfFm6BYpkuOVL1Ly9nGRSDn7hGZV2ZgajV8YiINP2/srztTy2j7pVTGI66n8DK
Th2HMpr2LOV6x1BMCggl2CCZtgfckEMheAH+cFspgXSaVEOrb+0keGX1ZYZ9cFcrxKKNW8bQ4Xgz
C78NcR6xhOMGXaQc9ndWaLi/l/B7G+vH8JruEJvHsjY3Wgl+Yq57ZM30AR7zc13FPyOzqx+9GYRC
Ntu9QdaS1KbHiviC4a3BpK4dsd9ymAOFsZ6BIWA+vuhHpAn49vCujL/qYKws5EkNc6meCInJycNL
HquHSbeRbDaZ4kCJ5K1sGJ6papuY5xw91+b00ZqwwdkuZL0jhX72mwrb5sfsvfAnNEtIMPnHMHMa
p3UhGszNPzWFgY8JVF6Rifq46SmwTMLTeiGHmw4YlJov0RTA/FayN/kTokeObzDpbzYMUMqnQYLO
gPJRVLScY1+iBjYBELpdMfmjmoVpg5ZWqLFf0spC/O4UXFT5qNaFTr4OHSMnSGvkhXxbUjpkFrPO
YB2iaFQLMGhrWiid+pXT3qvG05zhIRd3QTXqpIQDwNiLstKvlllABn2ujbm4v5xtxq0zyvjQU0/X
dB/m+Dti5krDr44jdGVhNM2q203p8alvOp18JEPDqaHNTzGc26f56zDq0xqKrNxfKntmXdSPahT0
ihE8EOk0l9l4uVF5SPsnmfacDwoDlsTcYYYECvnays0HFZPMEozRoTEbX6kyk7BnbUbtVwzGzCLt
E/uKKUFLh+ctdlMvxZctqIw4wD5h8GsxmBdOYXM2hZnObC0xq6JokjSJBxgBtdIp67Mc66RVmhn0
kenTvyC3dIlfpZg/vs8aRKJeUT+HOg+MAmxTxMVVBrJbTFmJvzBnIFQaWFWTJ7hd5FsbW7SUQyUr
/cvECz5Rz2R+as4PJ4U6CTXZdGnF66RcNghfXg5quOI01e1mUnCU4XClE/0r6/sGfZJifltQZqj+
DS12h7x4L2SoSBi9zJXfTfVJTtw+M9DgZ/6Qti4NwcY3sm+Om1kL6mpcUlxlNSyyt1C0GU3zdNIQ
xhN5q3bpMp5Nv6jKDdRzOz60HB4refyMdBQamla4hWg4NWB2GO0PgBvm6FdJE8oGgQ3z88uaURIP
mUzEmYOTuxHtdEVa05euf7JcvrWcXhowg36lgksOn06/N4a7/dhKBh+frBFmTsKMr6QQhKscdvXw
b8K70MIYScRFYh0F+gKWX1Omor0CB364D1Ct8q3ccVr0Gh3PbRCpmvz3eIFJwifY2oBRbLwBtmXw
VlEI+gJ3ANgNBxgeButat4swBlvZfyAtOGlj73OgZyZ6uHTcgJgBnrU3kEM+Vs0xPuRHwK3wZ/8f
SWe2pCq6ROEnIkIBQW5lBhmcS28MsSwEVEQBwafvj90R53T36bNrkCH/zJVraMDXHDljlz4xGYXp
upjw8fSF9E/gkI/tLELfiQ/Y23llIAWgt7gXI6WHlIh+2WGb84DKeFxCrGNPnR7wpAT2g3Hx3eEB
6mEUomMmYH69GF0XW7IZa8N0DYCngrUi45s9DpCL9Rv7FQSpXaIB87GaNBIG0hqrvLhEDVfy210N
lVyocwFRAF/x4BlXOrtNfhC07EOdfPbdZDb5GHBuZ6P1mwQ1jkCOEJpcAx1JP03u8GOEOXy8o2qT
7tBj88ADrwUlntFnoq2/5Fk8/JL+EIYyFcWfHMrOgr8LTwcobLgdKo6/xnXH43w9orVswQygBOUk
EQ5Wx+OwuFleb5zZX6I1XiS4LcIMEuNbZsnuNzk6LA6lZZuQ4kIGhg1JgyqNcg7zcW6KgVYZaF9n
lSKF2YVPT11LkcRBVx3MT2ClnRHlIjTBEcmghvJd8Y10WQcC7Q+EbZyfLgOHAYHSCuntgZUshrJv
vf95+uBR+gA+z9oEpXIsYCnBeiP17k6nGWzuue6X4c/8W5Oj5NR8QgEgUpD3Chw7I5vePzoXuO5o
Pa8R6Q/2EVBxdnR4YNgwQjTKWVODldxZ2GpszC0CAPj9cAtQK/so2AL0ah6BNhHuSFffhrinnMFj
MMUfEqOIsPmDH4NQCB8TPOpfM6JQoWuQKS0f0cDPK2jdgMnrWgrGErqrCStP2vfOpHK9Nm3A6pkd
jyfCpD8ybxD5fdLQxK1CcMBvalVRneoDNvfqdI6vfWcfd1hYGTBPpbepLI6EZ4wdSHkocpjfeJjH
7ngB7xIw21JF+1lbnS3SEUFxZJWxzA8TyjM6wsyEAYRp84MTUq+GyQBZ1X0nuMzDzCQjAbu62csi
5wPYczuCI4cBrj4iGuwsuPetdpaw9IYze/U/cwRtzElTvJh8fjPjZf1eD9cLud3syuGQiFbagpRk
+D86+UWQjdzk/aSwoNeFD2pcFx82GbkMHxGvkd0NzSiajSnb/QWUGVqQ7RN7NaPBg8xoWLvTDMxY
GBSIBWG5BDD0GHppUgNiPCH0u4TelIliPS4KCPxe9G/BnXAbH3dddd+7V7OfLkp/tKtaa4yzCxqt
l54C0O5hCr8G/AcbGmiTNeZo8C4dqEIeVG9dOnwkfaxvXsGNc3FfRAwv6jq/jF20fHoWPUsrjdoA
iooFP9srLIa6yu55QlfanLZbiMl4s2vrF1mi0HkMYs3DxcA3m84m+2+sRWrMaBhhRml5H6eVZqME
pVSoza+ilZEh8Q+KGnd2xd2+xhkU35CQb8BFfkeOAv1qT4tZBMqxvgoQ63ik48oaJRO35nrOFwhf
rrLJGgHoJIUvTnqxtEoN0fic4ZVqioEXYR4Kfy/9dDMneTzVBffmfZLpRuBthlJ1R8bFv2v0Cmm5
84b7x8dP/2Ss3UHwivXEfcN6YP1IZd3kZuXCoXyYeFtfSr6ApSV2qi5OmUqi0atsRuup7LCgECAs
Yn/H/WtYsOEJh142AHdTAg0jG+940ObHUAyJcnMfc8CoK2PO71M0bvsPyk2fFmKAXRZUbSpxC802
oEPVRSydUTlJEA95bEaHdFn91XPqc/LBv/hJYCdSn+/pcRqtSFZ6qrM+up7e82yf/mCTY+eLd/ye
U+uoyUa+2UxAb/nsLHFp5LCY+f8JabfqAqbbMYaKN/bEnzLGnJQtf/SNidCcqXb/08ed+VxiGglX
Itu3ATsQTv5Q2yMLWEopQ5P/pGfe4VSN9E6dZZG8E3lkmNKLmTfykZHJiCgJOo8riKi7iSHEYLr2
/Y8XHxHutliIfyjyAxRxMair5D+5hEhWL7RZfr1C/cvWVlsCAbwSJC0hJVdPOozvgFDgCzukURv9
tn/Y5CtCbMfnLoXc7TUOmkx0Jjf9G32cSU3Mp2KzWDsu8vmT4g93BpovOefIMtW/+sDbZv/SGA3r
N9BBkXe2Xr8PLHGxtBjikWU/W+HfzpUlqWXqjPjpxhMnwFn6hh2Zvyy2IOPeacbGNZRhkKJ6+s0Y
oqDq6DeTR/CBppYl4La0Tum5FbmHWT0XCN/W7yvUi7xyNrh2CYvBKA0MV59Lyu4HtJL6SrWxeS+R
5AwKUJItAiDfUAymrA1cnEHXLb5WMQUtujvNVj51dxyuniugF5+cHVjHLnuQu1Nuknydu9q5mepZ
AnvnjrqG027D3iONFCjZcHN/H3+v7XMpGFOdB0H/7L86Olm9pAtRN7cvfPTel61hAQIHSFdP2PdR
YdC4kFnL639dNj9Xslh1xMGEOOVhYdA5FyX0ky24h4Z4FkTqgoH68WZMw5vTqC6sceQ1GpdIwrsj
hHyQEvOLm4cJohorjc442rDFlR08mY+QIILG3D5tdocQaAbjNqugAwGQn2X0r7CjZQyd/50n4ENF
hkdacPTrze3ycT8Jn1FMRK407rAWfuzkYlBVbcy2npDMLzcKRGnkIb9fWM5H1gayOwsiFE6JSsim
IevN3/TvHtaW6k43pcVO6Vy6HEXbghMrUu1i/wimkbj/LknM2ZzYTu27JabL+sCspEjAT2QS5cbZ
H8xEHX5jmxdrMXImW82GBfGvemNZetdFgzeJYPU5ClqAlv2/+9/BMP+rnFqbTda9noCntrjBIxI/
0H+gtnjPvCySPkNydUPs/E3f8hPA83qEI72j2nBJD7yU2pqsdEt0B4bW14AXpIb9L3mRbLzcJ5IG
vQ5y5nPBaHY/3wj1C2Ttl8UBawgLxdFskluJUDIne9h3p03vKGQpu8eleFAjsEQOAiSZa5SCYPp4
tWwpnPBv0Tjf17wHCceWOk9XpCh+ZjVgGPYuHKJd7JOOPv/yFt8CyHAMncovLz7qhjROf6ARz27h
RtzfYUnX9hs/Z25yqKHzgGAouuwe60Majc0JQA1+k8ZdYEaf1baYDKrtx6WiOZB9HuxAJuFrbH+t
aokIRtVHXjW7nTvj431mMpYTxkSbHU/FqWFdwbhGgae8kR8zPKYorc1cv83zwwcCZqVDARgdbuvK
5Pv+bHp/w5WGQAn/X0Du0j2R4ZPli4IZhBhBhITC7JYwO9x2PAtUD27shB42QC0bwu0aVLcDxuGk
1j1p+cCK/qcyeLu4G1ocvKkh/WbEY1miiXkq8r0/bjEVnXqLZY7mTCK2mhtkEPZjLRkZf0hA6V7x
7b4wLoigMEQcYt3RI/an0zVHd2kc5+z9q4GYRgwZBvgvo5lz7qyObPxtaZ9GZG4H2ZzPLm2zeEpp
dCvjGKUgbrMRDtJOv/sGGXLk39Ki2cnxyEBn0TH9QM1icrrcGb+pEQ+HhpozSK/Qd3jqChBBytE6
yYvsG4xxw/mYQxP4MMe6N/E2Gc7hs/uWWImXRY5pOxjvbuRl73DtdKiiFLZzR435Rcbt4WTri8vx
OePDUdhpe/6+Ub7RYK8ZKIcRzuBzAEVHL026SIoVbY54Q/IxpOcRMSeZ2Tq1018WKxPv6n83I5KV
ekNxPigirvMK99VtgXCkNDs62PxvxBfC8wjPTELkTHFEKXHTDAMOITTCBE8xrMpHFpmsfh5+aJe3
zbk1HyYX/GqyXeNQ2XCbC+JD/MzYIMsNAbxgddW7N8fpoUvyXW3m/A5nNKHPsQecxgZlNd1x8Lwu
pJ6HJeJD0YLhwnE0uKbMCgoA/fz6zYaOEERO+i4P5TCXvDT32TkR/DoW1xgroNyvUhhO2w5tFuve
bw0AHpSS3dzsiWJjnoGXmgaSjfkWhpS9V8Ix1NESmYOm+LZE6CUzGb5noOYCMkKYs1xwHONlvQw5
iMY6Tp2DnxxyfxE/NqXYvgcTyv1Au/L+n4AZqfOjP1bXiESn82MswTzlMS7ND6mITGlnPgq6J/3o
1OZmLFe8Ij+ycvgDdtPBsyEQTqDOZpY4xOaVWMqUXj+mnTalQ14aTP1xpzf7j1UVg8ro8sxc8cy3
ftMyQFqNF1zGsYf19YPdtWiPefYpyoS/LIqoNOlydUjORodUIw9P0uXq0JlXLkJUVKKMB49NBZ2U
RNKgWRNAWR9wkTHfW+4ljX46Fzk/MEnaHlNioTN7PNHpNjvzG5YbgM+2x2V6QsMthwUBLUb/diYb
mW2IDsD70Ym8IYiQr8dXQwhv1qPBJtV77od9qzXR9rfdwJ3DxPrtT1snxQuM5QqPEtNfa04tCX8J
D5SVh/Aelxj5YRNgSCZvb2VkbCrJyh4CjOFU9b8TeOmYF6A7jrWjla8xT7u+SDIyVZkF8sPFSe24
gD1qj62vn7TzjIkiwLHuO3XvS34fnKHkLana4Bc3C1+4Ew5TFiYl2AhBFwArA1AgkoQpm5Pd6g/Q
hZ6YBfBKD27szv2CH/j8u77+soDjqMAyCGzgekpNCF6/5bYswQBNrKQU4w4YhBAbCDUc6S/RUC7X
GMBs8O9XMTuj/WZQZ70Ox8ZO8COD9YFABzBuXWNLPnAW8xWQ7fsi7IiA4GlWJwALJObuIBU/7A8O
IUTuAdoQRgL+NoM1T2wV720EbbATzcckKpxiwkEJLcZjjwrbW0W+iHh71q7LA/hqApnIxvXqkh7U
kK+6s5MeIJd5sb7u3sIQgHpbDraYNiEq69dJ3b4CDP8po09aKTDbkIyhUxPBm+nseluDMc8Ed7zv
YvpfpiGmrAX2MSCJT/t9tW9OvYDP9jLxlAZU28PsZysGksGnOJJ4oTM1jUQ9HS1pFGESDK8Bqswz
nPNvuCs2xRLGf+5DO1Wu3DV5D0iU2sQkjVlk/yLwflIlaHJhVZ03V4aAbsYyQp1X02HU2VSckUYx
fy5V3IrGa5Xm/2b2kCLwWitjLKmnZJP+3KKet4ijCxqsf11mxVLJ4pYJGASQT/TVE6AnXJjJG+z3
rFL3OFPurxha8GyBYcnmVxwSMBSYsLjkHrDKxfRLszDwIwuePYGAJRldEg0/RCs2eRdmX+v61TGT
ibs/0F4SJk6d/8FrZshOHZ3z5XF1X0NJexIyOquW0g5rbu/pag5j4HfVvgyWhkKE3WHCLg+RIXFb
KmocFE/bYstxYqcMuEKMsHajmKAbFr0UrsMzDHto3GTRa9ekDBUPg+Bi3AwWcmGr7MY39N/vZYck
8gLRSh1gwMIsT1Oy2Yx8RYn0jhNmOnbXenr3YXNgLoI54qsxM8ryEvdDvbDfHRZdtMkazYxyAAPg
aRi8sSd4Z6KnDuEC/PBzkHQ3zK13LFmzBeb3V9XrVSOtfSUUHE2bVU8fCqOAENBLHczeUf+qP4U/
pUOEZnrEufJcEQT6jq0GZ0sWi/gpQacc7FPxPYLma3PcYcpGIASXyJy6+F19gXWhVqpQWmd4LcPd
OaYOHxyKcGrf/kZnLIWar43te/qeRb2Z75sDdi+M3OmQ7SLN4VZ/qn/uDRPWiuBwox9ysqkGeCwH
cHRF9xYd9zxs1sRnPDxfQFnHPnX+4bznLH3xDho19igZ/cCZkXmL6E1XwyRIEZA3/aWN+qsDxbtK
L+Owe7jHNSoH8isdBCgiaJlO+qNqDhZkxaXCKjNWSEuLxdYRttPWJFlvmDuLAZ+drlknQDWHMo9k
qqFjBPFYMWBD15ooCFlM4PAKusLvI4zbv1JEioCi+IT5E1R3gucZs9aNaGR7zqA6XNAROEIV4qIO
O+Wg2eJxRlloooknlHYHkwd3PqqRTp/bV1FLUta84qHBAgmH7q/xPFcWa3p8300ofbyjbrnakDH8
dD5DRkAVgYWxnvQUHLkpMZhpsUVlhTgYVQxG62SWYLhDxo7VJPc7EkhIYKjeZuzWTtAZ4i7oCmND
GHP3nCMWHelXMK0e/QOd6hruhDnkJ4N8WZkF4Jdaz0UHrizCgWRq3fTJFILt4DQJvQq+PS9AUvos
HV90ECYbpm1qFfvPLmOKAzR6PuZV0hpbkRYemyPzfsIXwGJsTw3OsTlDtXIeCs7Nf2xvjnSRPK6t
g2LZGfdz7CouY/uqzJ6D9IRu7IoNPHq3x4Msve8S4QzLZZzEKB4d1s2Z/YVMOvR/RAn/PEySLxhJ
oOZBsh0zSEKBqU/a9tUFKCsuYoAAA183PjUBKo1/T95xk9kgTzHAKtA/hxN2zaBkzCJ8358XRCJg
NhdfZ9ibwKvtlslTUEG0uXopugWd5OATg6gKmhEzV3lkOTFwPjujcVPoxLvnshXM8amDVodNxnYc
DPOzkwF5cZoztg9ud7F0othVWKnsJ6fudLeKFV5RFK7alba13ZBvCasCHwkTC9x1fcDHHH/CWWti
s9PBzzYxaEB6wYVIPxZeVeYowSoGWGug8UjofmGVKExi5KhyUOLmaD1cijR7iKvLMC79vlDVYe3Z
mjeWvmu6ngoJYFZsgJLDx8jmTNF41MzBu0kneO86ZNWxNAxucwa/fHO8dORY3JZVJOGiyKa+8/AO
ClvmNPR1xQoc6B5Q75sLMbSK4Oa88T5zXyFvr+94cnMKFr3ffwCxGlQseFK9KPZgBFqJbzdlYTae
6qx+VVJfDlccGFGbfCx8urRBS4o+fIgTQbRCyCEuJ/2PhvEIhBVO9a2AIiiN+i4mrOEd1XDD8aL+
TOENQAktbAnevHh1pEIzBosmFTyDfyFBTIPT4pSdeSM5Fuy8Mdl9EalXmHe732NHilc3vtbpzRSh
SwOsbGonX01fOA6LuPhgL4gFTsryhw0PVtew/Lral3GFLzCeR2Ph39iyx7AXR7ztMJDh/A0yjYKF
LTtabHEjXEyroGojvi6fRIN0BtZxQIOOPMJ+/E0YHWDZnR4rvA5p3SiiWe9hdDhYBIJCg7Txzt2Z
/+fa08MCi3Ukf80OWDXL8qwpIMtjnkiJhhZHTUMo8JmRPA9vXLI4c5jeF01IpaSwMx5B0H8iicCA
PeBYQOZFkKZ2jZ5k8PyS60oM3SnFuHH5Hc0Zffj/r7JO5zWebMaaIyTXCGse/Gp0wD3WqtL81dI4
mNezECX8Yb4ELOgPvJXZ0cU+SuDQD/+3fi1P4znZi8sM6EuxyyVjRZgBTbnYBkaQVVhkM6Yg7Yds
HGP6u9WgFCGQZJ0Hn4v2SC8+xznMkg7n0XOVu1fcNtsTw7ffoCT/+LXF6YuJBkSu1v7+AEyDIvEv
AbOwo+bsad/QXWHTk8Opj4JCDK7yvGEz+OQaPyOVx+xzcx6KiZex/BlMXcfcQIgPV0/o5y8soBBj
IML5elIboyFkFKPO4eF8Xxzx3f7iTnlo3hvlvmvFYcfEecFnfxoqv9wYgzbGN8wCa3qT2qhYU7Ci
w/EpYtjZyF5vT0PCNci5xeOffcu2ObyfolfR59Ix/tVkjMSCRvyDDi8Cq9He/d7X2MaqRxuavICM
Q4Q3McNi+zYkNWpJFbCY1KTNUwnQiJBngTkUEk1h4qZQqDB8bhAnqzZM1Vs8uS/QjnyCMkOoDHQQ
KBz70kZLxt1l/E+vUeGARnQC1BbYBE8LIsexf+tTyJ9tLO6vWBdklO7dZBJ0SORAnItF0UTjF+uk
com2AyM9/hlZ6G0S4QGbBYNjesvxzWG/uB+3j+gru6hO1V0/qG0QhuPhiYiOyIZHhkFWti/vySDk
HP0gYSztzAOOgnP6hq4p3/TsOjUEidxVbGMHCQERFHp9w1IweiUIhRjmEcQjS5Pz8MYgFbNbPMLY
us/OUJixXUsVfdfsqXcIi3EGaSyanj6W93mCdkABsiTb6Z+jFHWF3eHVwCaV/5yLS8PPxEYA++AF
ObO8S0ukg2ccc5Gx8rb1xnds0rbe8/hcftZIKM8vdkODTxWxt4iqEnSKw4mIfKO48BWPZAibHlzG
hx+khdRyC803ki7mbG15xoMYlwFznIzfGA3g5YqWirbuKp3ogJD3MkFWaJFRWUwJtRkMWrudZrF6
hJH6beIpw9m05ITo52O+8Gkyph1r3lr+/e1pvsFWhxUgx8Z7AdWWoGb6LbCof2ar7+yXTOeEAEDc
tFG1sZu4UK8/Emr2ob0uQm4HjB6VjT9hH1gCHhqUuEH0gnCzkgts3VwBEyEK6AdCBBIm+snpvkRY
WTYRejusUEniZa4PRUT9WaC4xz1TCI0MMyA97WacYDmBoOEydUeDUr3Atgrl+WC8MC9/tGBi0p+T
HIUSnsLDZgpIEgRo0+C/dbenLNEVl4UyS9uYO9z5aFyNIoD6fVyrIZ4CPBHqEnH4HpdnDUU/9g7+
a+g8h69Sw/GyWzBBzsc2qu2gjz5nZf4eb5WVoHV6BxBatkaOv0u94hRg443u3EwkEkU3xJNEQ1rL
TCUUxK4IsXs698MzmrAENx7WVPRflclI3QSMYCJh3lrCHtn4XL7UD58/T8nvcW37BLzGqr/+dEwx
nHNf7IhBHwCGEt5Mhnhyy1hHFTHmIzwlSMz0ahM1MOue8+69S1Lzueq7ddLSs+AHVsT8uHIx9NL8
YvyzO3oS70TkzYxdC7dIo57ioybPbBZhrq3snzvcZyB/gBT7b1BjmZA2gpFb0l7RfsecW2o/x1vg
DXJiSju1CYfwm49LOsuYrpLz8RPw10GYPOSbKNnvdwe3i8xu9re40UYv1RtyvyGqTXYNoRncCNJi
SDpJ3uUgckruXAw2IMnYb8iAtMhvhHUs7YaL17Gwd7n0UtKT97SJMlMyHisuHT7NoM9KNAIh4Nm1
Uf9ttN0RSICJExEjalXwuuvbroYjX746NV2JAcGVH48aTkoUolw9rjJ6OTJSMo+yQ8QOt2pqJrjb
UhGi3Br+wwVXipjAJ0IUOP540011hxaeCAcBVejmQSS3y+DWcw04ky58Mu4jwSmDzk/Csl5Lhu3O
q15JCTEr1SE3gg+CxZ7/oikwoy9cKCy4eZT6oDxIsDJ8ePMEPkywrvkEyYv5FUYsp4Cq2KiI8NaG
ojpzkX5OZ4f+ogEpTpxUMUBJ6J6eql2vyuNcU4N0dvjQUyukshyuFd8NK01gJDpLzk4E3lYTRGv+
VAQOL+oKg33ZQNUcoY7t4LVP4EaXymMr9/Umr/HbGBOPKFa7I3/PGnk5Qi50630CkFNyxpvD81sv
ibnvR6yTNWmhuDRokEcwLsL+6RfW5xvBEygCwTed8Rg5OfalZ9rHQsOi04Z2D+urXr76KK0WT5ZZ
rC8B4yVfFgq4axjKZ+71sfpMTEgUTFAgcCRJQHoLYesiR9ZM7oASw/iccjMHX3xG9oGpg4sOgD3s
WPO2ovi/ZlGbMGvbuO3OriRFNJsoX0NXzzUHpILVnkI876whx4QUFf12AhpmRRYA2LTMRmKUvREW
PUPVFlf7gUoAGqmGZKjbG3U/mgsxDmIWznPea4HrHrhX7wM2sZ080dHoosZhwWkLAYqvfODyd9l3
4Wj3wZyu3pJiqRH1/Sc2kMAhJA15Mb3JA3T8BdIxSfexe6ezh7qYBrJxEQIsoUv7FUPX5HQZ5srg
TSxKLDGjgcCTEd0+XRwVOsz2qJLnoyFk63HHhnJLM8whnxtI5alzma9iUEXsGRtdAAtm5cxhgtAu
JBuWLl5g0UBaopJ7kzBdsK1E/5h6IGHeCA/wN8QtQtDsgYwFdAVxfuTfhdmlQWKESR425W/resKe
K7wj281QWMtxwehI7O3LLr1h/J+u4qs1JOT0vz0QUGm+KBpIJoamG9QDJ1aW+HOe4ZNyKVgZD2MC
76+EpPZpacQwg1wZHcrdMwoVIAR+0Cdd1RwjnSuJZhVkFUsdurPXrHQwW87Xx+1rVSJ1DAjh+Ug4
ZiO8XEpdrLaeBBvMHMV01c9pkMIOTnt3JCFaobfHfgD72jvgzVRdXFOkiwM1V9l+7lY2Be+Rnmh6
6VNlG/axcclUViQ83FBiZ0/JvWexrJitp/VO0a4wa0R/8cPqZfzcyfnILe71Ok8frvTsQYYSqFAd
4NLjk9G/M1TRF8CB0UbzseJdxc0rW6ujRS6uldtk+36n5y6HZ+grZaRRiq9Zzk7T0UoH9T9TiCgs
j5AtEXZTgnmfsvM3s2gqpnTL4OcKMKHeJsgQ6zvG3jq8RMhb2FRvMVRaDnqYOTzy45vUb135mXRm
NVnmiaw6gmx1QBdWKV2yKcbKQCd293Wxuj5gYOcWUTO/Q8lGDh7Xf18z/ZFX5QYuniVIs9wv5zQC
HyZ4+3X6xKMfjGHWkxCE8mEK7tt7eQq05BsGGsPSHqobkK5HiiTLUkjmtE14W2J3y9utumATFIcJ
UEoIReXJS8jZzRAjHargXNV2OR+sMe2GdSWOcC+afASA7L2GANWDbK55/oKKyFeS3J3rz5Nt1qbt
IZt6mQ3p4JfH3ZZW+Puhr39PjRGu866yrO1HIJ1hIFKid1gF7WUPyq7bJsVgR3E94xYge5LBl8zI
WuRqgVE1MvZTQ8rwL7klpEQNUXQoY3X6PPbYMsuJglEffwAK7GmCqpLPRWTBGes72GUeksijwYW0
GaxZKBqPzWspecOFKV2MqxnFZZsyxbTnDzFK8Nyj24pneRpjXJLID6tAEwfgp8SFajLM1ASNeJ+D
sMk2xfpo8UdwFMelfSYlGP7BpGFPcjpampV6xRrqF6zHBVRBdvGWnOs9PqMihCjU4vaLcmzWzvgx
2MVmOkZ1bDwBY1MqGGbqqBLI7R5RiQdRc6LwHS7NUvnF3UFaCGHENFqdaeomcFMoShM60yG0Q8UD
dwMChKOnEMoeinzaCT8jYAHJ2hlDFJc+GXu67MD1EvQXNgo4omMFw5UfbHCYIt92Lw3uKfjgM3SX
OAcSW7yo2ahdIP0J+mB55NOrFkvurqDLJp4Ch9cvIHa6xdftvQKM0dGU8YuM13j3l8tpzFQ5hdII
dLeTdfIlWPeXgYCC7W/4fYcbcrMkyOf6NH4tvyF17GPDr7pFhZ9hmee0CWfEElSGZgTLdktKsgHm
AfRVdVxwYd5IRG0iijV7Ao8dBtsMa1mLeM8v6Skg+HgqrDuVk1cIxZPoPQOsdNhpqYls5jFJktR2
lEzoE+iMWwv6MnZ9WAXefG4OXScywuuZvo5KyRVq9FHCuw01fPaIb7iAm+yLDVq8AmqrOcau6moo
m8JRGnzmv2Hq0XHkSbu+RVP818bGe8tEz2v8goNKpiaxbMPjyONJ5wlj8MTjiD990od47nJLMA3i
W/t1Mig0vMzFmg3rkYhJcgnxko+RYw3OlPAJ8EOhhbE0Ni04CUxAeB7HfoGfW9sFL7sHKetK5qM5
gd7d94aXPVh4Sr/8uG4kcbEX4SFnhKthQ/sJUNm1d+DDFmYBW6bjg6eiG9FGZGBPk7u0R4p0Frpu
ca3FjfgwFHpmt7p8XeZJtoHAKm4P3QI1/w/IhI51cIALUHog2YulBqYTFByMlvGveIfkLIJ0d7vB
+jVlWJ3scmN4Hl8J9iU4Jbk9MGlr9YU9Xgs+lgZPFjK012QVD4kS9NWUetxZbTjLm3TAXG9Ml4QB
8F4a6sT9hHl8PaMOlXl4uCclyCzPTG1KZxGjHcGcKjS0Blk9Y74RQ8lQurz8MvzZrJ+lU265cCbp
Vovat8FKg10E8cn09sPS/2Y1X+StK9CTyVmFhuBdUfTDM0O8QgAVfvH65HYAvbjBQebnc82nevkw
ojePNjGtLDjrlThFmDWTft4ez1q9Srdfqk7tToh2IxUCC8HT96ZP/wa/8ThPsD+BusSKXc8v/Spd
gXcLZBBhDjA5EwJH/byQYcaTNPyEHr45WCn3YIjES0fuxJW/Ub0Sznntqefx272OrJH59o4hXB7R
w7ehH7ksoFA0QJg4lvEY7fuZs9UFCn9h2MN3Xb3m3Lfz2EKIJ9NNbkePFXP060pqWQsmHL8/Jscw
4w0zPxlMvOERAjoLCjDv0mpAFlHTUiYxF/wSBqI6t12PzsUkVgPzH5P2YQNrhBpztUgN4usAhfn7
1xqfsfvdqBAPMN/mqVDwe6FiixEeHqqJhpXHTNUGCys14CvYp5yme+2HIR1PeWxaUVRWQwIgWYpV
F7BDZQ02MB0xSbB4JjuM86o56MZrpT1dMLwcthTAMOz5Rp+8bQEoMRz19qBp8Z+/Q6CtO7VTv0b2
sIXtNj0R28fC8BdkDUa7J3fw94/bFEEUK3TpDAJE/iyF/RaSVJkeJog1fo5Xgl9BZ1meX9k+bcjU
ZKaUQH9w6vfyBCgIp73jVoS/6nfF+m4+E+3DRgkCOjtMa9oGYCks6huLevU3xaU+DclPxK5K/gWu
wJGwDQBJJh9ASwsM5PnAKgdvOaYgwsQ4fbE3Abajv6HC+NXHOVolL/Q8M8UVha0KW1/m5CO3Z9mV
BkSHOlbYLAJO/94i8cT+ixBsO19TK4f6xlg+wYuJjSjPV/JQ3Pe2QubR6HXEsn448vuw2KVoplPY
NpyVyzpuWXtB0XgBLsrs7Ji9/evVugusP1bTI7EKgis1jpishKAYnMVe8OVYNb3CKeHBA58MhAyD
rjWMWX0EV82hF8dkb09LAGCwfS84+Z6/vAOluCVIy4RHkbFw6OOWB3KHfpu8ia+ZcSRr+mMjLKTl
pHCGH4zKziyi17bcsJTH4FwIJQWbwiGhE7W+1Xm3U2/0rgRRQ8SnVnSB2qGJSVsAMP2FA2MDbgud
7fgzHjoPk6BLGLjCSj0f7dr9AGTomGZ7iqks6SbbmbKgYhjsegNSkkuMAnjVoDe2QMy49g8v0dEj
h35E5gNDVyl4AIDX+lzXc2zS2E90OvnvzYWm/8XkGh7d6l8SE2hVqZ9ZlDudl14N+rQeEjNjkM41
itBSG605OsO5m90NrJyNaXT8aYyXeaTB54X+E39OI2vMgmYUCQErbcgXJnSB97o14wsMmwC/gCXB
zxxppzQcGkaXjLrvLOKmQGiEGzh7n6LPtgVBU6lHhHUwnEaveW9iHMKplOCexofOWEqTZfDHcnLx
RO9oj9g7+e0vYA9WW/COgUCAethyOevDa5VH9814CDLLPHj2eDoCOxHjauQ23buJZRrTOac46/rz
+WO8uFUsoEyEX7a32ggBWnKdzRxZV7qPG8OS9GQ/J9pvsMQNZCw2OIqfLvND/DH9n0a/bYCHU3Py
U3mvaGoruY7am2NE/7K6FlYPVtkq1ljch9cO3BilBDZTTrYZxdopmx+JdZjXDkd9xB57Pv1pQ6xH
dqxrjj6rRVknCCeDPPWXO59aD70zm22bEAD2ArAs51Wg0SvSVa+h8LMh/XfW7GVzusX9hyMXXO8D
lQ0mRAq6vn05kLiv1uwy62ai+8VNHg3L6bF8LTVElfMyLggqAfshfi48sSfuttxUbunHpbnyqx9Y
ok/rELEnf3NdMvb8+RyT8/VjX6JC9pEw+uydx2H790A8lJqIfGZRHaNMwBWD4DcWLKsDqQuOiqlX
wIt/+1UdCf+39AKizFq4QfUjLVh5rVXbLnKj9RhxwnpLwkozPw/fco1xkgBcDKN1yrl/QLYDjRxC
DFQn3cTlwW68j0dnzf+ULVy/bAX/mNk0+rLo5piin9c20+jtNhFkd1NbNC6Q3TGSI+wOfllzBnSH
pEAUQcsk7jJV5zFCnpUAbRGDKV/dl87N5a7yPvSzBqCZhgsUFuvfDqP1miTJAQoTIF730ZL1JcIY
bHCxyFiUV+Nt8Lt0Ux0nb3Xxhu+gzXJ8pUmV15cdv8CHRk6B5r07OniFQ0dkQU8WQyTtUhrVfHAW
I88JlDKUpBkW7WiAml3loB/Y/k0M0ZZRaNHxQsGxp3q+KU1kC+0ZiuBk1Vm8bx9M7ixplW39+7Y+
C5kx3eSQz/0OFbidJg1Wb979NPJK1i/dT2tlpw+ySx2fKA5p/LzWtB/HhdWu34sqwFKGdvO4fjiP
v0/88m24d3G9m2E724EPI42aTnTwiNZP8C1R4NZS0QJW/Dp8dmEO3XGRbRX83EvJUQ6CJSCBICdl
YCoRW7J5ADj1OvKGnTS78/bBuDywgIeeOWPu8ZLH+us2NlSY2gGPfuLmjZq5nS1xUTH+ndouAgFM
mhwunwNqxDMfA3D8MkrtUEXFHRhR6tZ/xbpyvYFA95wJi7srr1ro7gMfHvfcSzb7YvH8tcgUBCl6
EuU5MmG5WN8hJCRf4ecNETjOenwC8FCHEg0Ic1z/R9N5NSmqhGH4F1mFqIRbMoiKefTG0jGAiAIq
6defp2fr1O7OOgZAaLq/8AYdxWJk34YGNmUZ9WtEAb0CKU10o2z4pFjKiRLpqqXRVdLiXWbL3o7Z
vB0DmlfPxR04vdWv7LcHFRsLALvw5HlNU3D28IGZgYJjDgMoALUxkDF3egMV2CLqrUy+5jWZsZHB
DgQQwFBAQQlLnpOATkB4MbpPYjfdvmE5xa5QhiZO8XqV8TjfwUWsVcBc72Vi4fsUktZLdnXW3DeQ
w9T5zHvWa1sbpgxc4vKY1DgtBMV1OIHtuJPpzdTGewt4Nt7DbIr5KludKbw1LTjTDvUGD8BQwEm1
9cgi71v1dtCxKreag88oL7CHgqdpMkWad6IjrL3W73HsfkD/QWfy2qA3k2x8fHAAuEfPcDDLw/aK
iO314aMqAQIDkxgHO51QR0VvrJ+lRWErrjM79IwTkHywvFBhHjB3Zu8N+KL6eriSs9C5g3NFwJJN
IYYiWffU0KayMCYDa0wFkKgketAlBcPoVCct3pDoEzO7/acPRp7kT6bXE0jr+IWJISVdjjjHQQ7U
/eaQO8QVKfay3NEkMq2lO0++N2rZOCxcAGb1J/DC0q2CBCfVPLNEY4Km10xZ95DqHMdzYBfjJwIR
EMSHRvxygHYg28SC3LfTV/BNfGWevcbd0G5HRu9mf/n5cT/oCRr5Dvx4+wnrB8vIgiycKHwEhoKB
gLXtiLELN+i5QLkasVMolPS8SCcrbCruv4ho3ze4l1OnBKhOoZcJB3attCiracEKgFrC9PaYFpOa
lQIk2ABev3vPh1gnuWImPAO7zKiQm+V5NH5a1P9nQKdoTdCUOM2ICeh0iPK5kKmXqKSd8PFdScc+
ukmbEjOku8P2R0bdBeppgBu0EGxco8c0cRsKv4Aw0dY2aarRfMtwSk6n9BdREk4mAJ1Aq4AR5ZtA
xuI+FJ8j00Ae2FjoJKwG05NbeZSFaXwig4vspYfsYwIakmT9RCuhCCihTlnf7hEkFGrcK+kCXuGx
pAbMl+WCZt/ZQutdVPyQhQIuCtqifI7t4MvRInjQgStBv+osDoG9GYsH8uFtz0cAjerBZ5wNLRZ8
GypuPJjJzD4TDQBtbUoRRVJBuSin6gbjtRUrfkogJUoHFgX74W98xKIEzDPI32VBW5JgoU9JDpuL
AkRvEqkugUsg7aox2sLQxEh8gFjTnYqGK3BND9AjMfRwOB3Q+ScNwLgXvbI+LRjmknYPShGpssPE
InRprwzEG54a+H68xoVqDPAxNJUpFCmdxgBVBvJ/YAXjzkk2PZBMCCG1xkwG+mog7qQ6t3nORfBA
h8EYDNHZqgO1JCrFgtIboJ73QrN4OAAlY/XMcNGjZIr4PFLthU/GNgflXl5FsHJJUAUEon83i69f
cxvgqPHD6gkxnGwW7cAZ7lXYhIAaxOKcOgjbAy0102YJwErSnmtWeljmTA/R11WoWVc4R2mbN0Ww
kfNZxuydyjsJgUSDIyx+WscEsRPJZHFmDOvN6lxFKJ5WHjEkhjnUxFpqnCWiU7PDrBeAnhe4orst
h3WouuCiF/SCGZty8ECrA6iIMZZoQUiT/GuvOD3h3UfcifjL56wpSOS5VBIOJoIxKrweffkghtOd
LHhPiglNZpojaP33PLWwmpnMYnmjNguU3fieEKZCtfXyoEsCExLUN8hsnAoUVE8NDZbLgBlOsVtj
PJenbaCBBtUw/KObdi6Zpr3rwAc1kpze4xyeuF3tiGwJ39YuIr2I297J5izKKAztPF2B3daQh0Fz
dSZGVWfRucWr3XrIhCrQC757mm8gUZegjrmz98k6vh6WKs0bKo74X7bm/YrbKV2yLfUUB5Al7XAE
9FCmptNo4C0wBF51i2LS+dah2g1iEMRHCGjxsIQ6MCPV6M8pOStW4r982aiB23FPrHsWFACH1WOq
bzRDFUDvbE43eS1fGi+iE3j8zGkkr7FQFJipj0kjjJqLkU8qV3Hq8Ba1qztR6nN2mysrxALwH1jN
OOfzAR3Va4zBOv1ShyYr0JWT6r0XsMEJOEAaIdKn2JDY7R+NEN3TEPi3GtpFnzDfVRa2cBBAblfw
sZvesg3oRQED7LyUJJaivUXLNp/1VzcwSvCe0mW1rrfvyjmjy7P8WDn835b52wWJn7CAbuTSgOQ0
5n58i/CgtwLMS8LNCsIsJpnEcGxprrmzmv5Ku+a+R56beBRc86yobXJ1dsgMpgq3M079aMxsNi9c
ZyXV9GGBEwbApPIqohXUgCoxXATdEbamBBB9mdEI8WQCcSHtDDHtFYJXfOF3i5qWvqC0sI1P6hop
iF+Jaeij4Y7CyuBn/sDtOs9Fw26nuiBKm816J1vpGQC5nesm2LfntASrCUbjzLJP7IXAtP3ojNf5
c0RbSPf02CeNPXZvB/HAe0eD7C3Seqw7ukXsEGcSedFS95SNjg3yfab5g2k7w+gKnpvyozgc33RW
reRrenxpyDMbOCotauF/+Zp95hC14/3Bjt0mws8DBurDobn5gkQQdJXx3NV7/KJnGT6efHPSHclG
GBUY9/AKFO6ISorVd3o/OdDWUMVROma5EIHhDLHXxRDTb/mq/nKPx2+f1KexuhA+5Q9k2hvzqafA
jtmJFQiMjsxlgBYKLDwEmDOkLOnQdfkIlIkaUA79oMdm3O84eeUlbc8CzYy/DOn3aURxz85WRc+v
ayYNlnTSkL6nS6dOMlpgxhB4JkI/uvb7ZDd310XdK1lHxOXVCRAE+vTZ+nNiTMZvnMcsaC/8zLda
FH1OCqL6jVhI3QWLk4soBJIBh6glV4e5jiA7RgYughdIV8QnqgoUpkEO3ZEVAIGL1P9pwGgkS2MO
j9padA+yNULG8OI1pi43+yK1QU5gABkDWYp0kB2bOJ6TTdJE95+oDKR72v2kYWyQ1WoNzUYktJ8T
VYthbqCJgmkQJ4T5GvNQmuS06ItA3zKW0V1e8y7WGt51myhnCf6Thy1bby1IRfPy+AWn5yQJ2Hj0
OVj/6Ja+9pgjI9jcjF0UY6bf2riDi4X9jgUUap6wKA8SPIjDCQgqU9MHNhhVkRlyavnIWkvjYpkH
7SqNmLd0atsyjjwdWRLWgghc2UQLGGiIjGEwptZOgkh/BcyObkHDEMn4DtsJTE1qI1b2MnEYICqg
6i+PzEKp59/hFuAWBoCHUYSiyu3mU997rcl9yALU6tr3uuasH0z8mb9VObnDc4FKgioUFIoa0BHd
jNGYwIku/5eABss8AZSgN3yBwVBD/YTBkGWB0v8p+lBmKz1QOxTdE5puQwkKCGNOG23T+81P7sKs
azRS8K4sjVtu3uUDHeFxMzzY/Z48fkk16VHzm30zR3oPjVHKZFnSZRy90J5M6KC0dX/zGX+/H9Us
tHgZ99PTG62dO6Cu3kCyirdXHp7npERGBBXut85N9MonNwXEa/Jwyk4BbllWuGuDZnr/5j1ImMqH
9bZOBvPmoV5TKP1CnpSw7KHgl9Oko3E6Kvx0sNHR3NNq4Mt1f0ud63mAyF7+gePVLp+PyIHe6WX4
FB4gT+rAz5VMlSFP4pkEJqSodGq9oqHzku0qf88qLB0GaW3Nmq7xRp6UQUXWEYCveuNDi5gwskvy
4/fQAWHtSVb5UjmmNFvoimpAC3oOne7ThpqANxI23X9f1b6f9Czkeu3sW06UIscRBhkvSLr4JJW+
1NN+eou8D196VWYUa0edN6xGhJvKYqQ3fu95QwSiVleHepkVmI0iaXWKp2k3BI11gNFFJWnw1Jz0
9j0YI8AgtxYnJLqmStoBXaYy9oT4+5Vn30nvxu0yUmeYD+RemzCkpbWGzLUst/i4FQMK/2hLZRIc
COX17FvIDa+Kt7LqtypMiH4H/SEvU0dsXEtapyqVYyLaGRKIzm+9LZ4JJPzEvVeS1z+3ad8YFs1V
r8ppejuEr+867SYPlNVrhE0eo+f0+8TIrNbHo+YFM11/Y+OX9Bm+dN8bGGmjispyDepIpW2oOFQb
c1pEyE0rsgsFuQn7AENk8mlDothK/AS1etMPmcz7Ib9+KrM6Qyp57Ab0v6YqWlOoPgBSyIyn5LAC
fKIh4n30s1iGcpaG4cMD20FEsVI2BUWJDik+o4yod8fkg+MCFlh9fMbImCGNa1DPXbwWLBRa8F2U
5DkIt2Vm0Vi9n/jM02VIE4gOIiY5H1u6UmHoBSz8RLWqHD4QmgDNsvkGNytz2uVw/LCRfIBbCcl2
OXJ77uBYnyFCAJmYor6BlJAHHaNxAShvBkCEcBqDJ0sj9lxOv6sBZUPqh+fCV+cgyZ9HlQrA7444
lsJL9QtJ2u7tvmgkScEbULhQ87FEVhe7FRtFo5Jy8u5zEGdzlJk9sDqIeH6c9uMAin6hY+sAerQb
q7ZRivYb/724eY3/ODPfTEm7qY21V80d/CTTCj7zwKCMsKUDAEqnb31m7z2Mpz3pIk0RghaAKaCN
gdjPWdbwLQB/RyBDRgmkjqYo8JUSACUIV+qptKUfyz6mLKRoFyFaiho4NW6QzjVrRvOd0hPJ1gh+
MysCycUBgMB+pVAc2TPtsEbGVYRoDpFuygKAwTMuD+jXwC94TJhWyTPJkrWbh3R/Dy0W3GYwOkLN
CNkaejn0rZoxVQJAgr3FS2DiDTC3YNsbVgzSxDtKN6B9BfwEN8CTEDDHg3Vkod/Pjtg+9hMEMyz7
0KHA5aIhh6glOuZbYL03RHD5YvvigjA6y1HQQDFwQCUKTDUNGdAPxOFQbdGw65sYQuCKt+Obv0mJ
sJS90bwTvsscPzFgA8Rg5IItJFjPkGMkyQGgXDnkwTzm/MDx5J3ZetGj8G7dRLyQn0hUMRukYs7U
8MDtGkhVCT1gjKZIs2+mt128qK7YgNFi8jK04yuLlOArTApY5wiXQW2+5oNtFoiDQD6MBhxa2ITV
1MRxLeBwdH1VAxIo+ycMMlR99Wk2r3SD3pmwhCCkalafEdUkQNWHHc++b0u+HsetD46aJGbtXzBs
MlsQ5N4UPgSDn6sG3PikCtH4gBSfCBc1d2jMIHg4hCabsLzQsf7imwCrt04pYr081PefPTMtVbtW
gLUT/P+R5PonzhicMV7rY7XCesUQlZAH1EL2pDCNdMqEv+3Np5MnwQAG0Bt7WAxUQy+WT8PabzHg
4QuNIUPYAy8BeortwRKua0esQO0W8YX5G2lMG3+BS0n+QpwEVrx2gF2AWaeJk1Mekp27wsyCyibr
kJ8QITWw8e4OET94tzGNMgVXZPq7TxRXYYsCLIGBO+nAT9TieQ6bibwC4i6ApneKegLf5lMzaIC2
4+kB8BVcPvCwC5uQcodP4l2AswF74EjZFfiEwVZGb1B3YtwJFffGfT8QNBCOdEj3ft1O8pkWe2xF
wQWXY19/yTtAzF/SvQI7BYUrOIaN1yEjvJRAPCNhwm2PcLQYGoTCJsPs1c4VACgULlM7HTgNoZ5A
qA7G5UyCDA2zA0eX2M/xVFcjDlvDCAJ6MwEPKF8aLBxU7LNBfr1VUFpcJXeAguYSUoeo7lkN7Qbk
1HuWvk1ihJmCfPZ2q9qh88/7kTxswQHiJTROdZsQqW0QWPZ1fOdo7rt5D2IN1RKHpx9vF8aDctHR
ZtCMXh3d0YRo7BKlhdxiC/kX3ZiAA6gUzJFDjpy5S6t98cXB1qFgj1Eg8xIe4VMMcoZRqRoqHCU6
IThWIsXxe3A+sOgf3UbPHrY0Tzc0CDPReWAlSViBNOs5RIsTNBbeDagvm+2+x+mi2T55UaAfIm3H
pIW6LzYTTKwmdNjPwG7ikJ9U3XKq5ZKjXYaXdk/f/HkDMbqp9/TdQemAVNEoQLL+NLaEySFQsgvo
D77pIMFeHjsYdxCjJms++lNxG4Bo6GxZJvtzFMhhB7TjHIwJYMf8SEGCDbA2h8zy85r2w2RM93je
AfNl9GD5WlqfHQX/AsVQ24OOd1sCHnydRuchBcPEaXOb/DdhuM+LWeaUgKwNFakIGJk9EDdYkh+m
+frL0jHrJuWEcme7rcmETqj/eHqkR+VEHjcu9gkwCdlbWJtfb9NhE0/J5u7XAbVuaL6AFF3kLPGr
EXcC45I16BdhtafxhEF0G3cWwvO4HpGhUVf8vQMQxjNkFNZTaENKYSjH1h4GaPbZjaPNhYe85oo6
UH9MTOj2yVUh0U+TCZCUKQ4cc5XuUuzct/SER9Tw+gsZjz+wR5RPDmi5ifgUuTQJdghzM3L0BvoL
3GP4g3Evco920Gswubw5Ok5HqJYGEoTmr9AQgnSVqiYofGBWGhOjvLgX1h1ZqgRcoPncKaBUS5ss
hSOouEJQeJcE9dJ8T5mmkrDRpqvtxA5oCpq5BW6AMd+dlXTR+MjbRlqAWpzNOsi0RZf5ZdJ5RYkH
LyBLCyAaA4FixqmBQsTIyuAni88iNb6bC0pDuBsqEUqt0AQzi6zQe0UPj6TsPPyJF1C9k+iw/IX3
NXlMswjZFHCT3gCNo5G7/Q1vcDa8lTM5uEzB9H8/GFzD7rAJzCnfOahXlwSAfzoPicuJTbEWoahG
Qe8TxFOYjey3Cfrow2ECS10PSkOOeOz465TX9kydZqZPYFG4nYs7NtbUAfoU+vFGDwpr6SPZjPIr
/6JgpaD2Qfu8InN8QGkewMWGIG7yhoJdoLiL4rMDmuDlb938mEXajL2BCJ0cPLwA19SCAoLE02eL
16E13JXb3lt4qqdrcb8P3OGsmdPcwmYGMKQjqCCLof9kfSGrFiqOivFaKcYFOxNW4lO6hwmEPoMS
AcxK1qAjnduaGs32PjtgniR4lI1NzX0iHHwPS8AQHBe4XRjBq63fEa/1Q6hcBmpskyzsTX5hh64w
00bcjjorJRofSRiOHminCYMLEUNlh6uiP4Rwd19SVYDnQ/rUMzqvjzYcd+suueSsJzSezI/RQTYw
DigegJg/aS5VrgCQl012xPdVIrzwqGkDybmbn9PzBJtFs0mYue3oYTPqiXXo5J26xWj//aVaWa6V
zWkQws1b6U4jhaVQLqH+BXfDe+0rCCKwK4jt9pS8iEHULY3yD6J2jZdRs0TN9P6LpFeNu8PD/Jwz
ehVv+GJBirLkAfVlIjjjDpn1+t28Fp/zyClDfQlUbjgHQqaizRGNQnXMmgjvP72f2RmoM3oo2PQh
JfREa8AAXQ03nTu0JRBhbTjRPEI+vMOs7XtBjJWwFqkQzheKO9TDR8j9hCp1JQn6UNjgXUDzdNff
o0RZDMzdNTA6w8USnj5yab3BEw7tBvCu0JlnoVHGmlIBzXVqUIu0deBzJRa9xQotGTpdEB6pESES
OkWDilAKVb5q1w3AcyKlYvUp8dOnYgr++PMEtYAEma8PYk7MusMFujbYBZ5GzE/AYDsDzpwQcbox
JifXK5V9p8Xv25cno1VGWWSdVA5z8QjGzgWrJZQVDUoiO7pYL9aWPcgGOp2yRC4VSvQL5+CtL+X8
9nbhvspccLpKHBGUTbrLENPuguaLinS2TJdDMKgjq+TagfZYUgJVFglwFb+js+c/UOWBMcEd/bVE
jTgTMLfH5bu9r4fvMfLSA7+J0MiafD5ujVIPzY/g8VPj07aU6UHsMsp/18ES25m7iW/xoue33mB3
42rSD+YXRHhd1UKbwf6Eg9/SCcgFN32Ubz5oY5GWueCLKJGZD7e3G+0UphPYP74OHPeO/ZWJq8fu
DjcvsweljVQxImPoUunAUEA9qu6QGiM+VMuUAtXXkJHUfAQjJBG/Jgq45M4ayDBbBsAIKaG0+MuD
d2u3d6zbnAz84dPGi0mgY2LRredzjNO0sxHm7g3gTFsKYIWefQM9h0rYGwC4AB/2b7gwGkrP1mOb
XBSBcd1gG+xSMovMUjSzj33EqgwL1K+QrXMUt+KdnOJjE8bn54rfGsoarKA0jtgk8u64tqMCaSbT
4sjj7/F5rjei9vP7QawViZsndlH0BujIocnhPDMMOsBTWjm2EFiR47p5fnc2HABePwByAreemKPY
rjub1JnGG+LQIbo+LRtZ0E4hdQa5TrMaGBJzKWKSA3MIQjNb4jL02lB9BZkzcr5XIFQ57nVINv3A
NAXMCWu+twOD/byU5DnOVzM+c6xSsmW9HVnDff6rzUtHp1RhjQBKwVTbjijkmS0CjSNDovpf+g3a
Waubjg0JyZNVcCDYXhCB6RhouB1aANSHf6rftw3qDlYZTFWPc0Im/ZJdcdhvL1McNG1i/NI7h63J
j4BIMOTLJFShyLg39YYrVG94pkS3gfo0TuOd2Wud9koME9uATd8jZ/LC8fpXjAnNHI54n5cDUC1t
raE1kdHuT2fIoa1r+M4XPVIj9cys8LikyxKwsbgtuSdRD1mT6TvgBNFFo+fACnq4aptsnwTtBFg2
1izme00sCYeM8AIkLLAmZQ37B62Tw+YLYnQxwPXlTE3rvYFNEfTGo9lhTtZKD35k5WHJ1UKO5ErX
kLprgYivsqFUk68Obkx3fAwQDo3aYpKj+kLLBAJguwdangAkol8Pehn8YBO2ZjOD3m0/o26VenSI
RafMVn/A01rpeEi+Mac8ozGE/GEwaX40W+ZnR2VIBx9L/85VbBpuM+tEod2CnGqwnprKnKKEjaiX
DW3RVIQ0lNEbt+Y4NpYCKHHi3DmJneG8CL4LG77HsrfoAQ240NkExESImLJ04VIM15kbwlZBZuYI
Uh6pJ6Ujo1vh2kQP8mvjBP/GWJ12/k7Z9K3XAtY3oVQ5+74EjpigGkMkGuiAtXe5QGbQbbjv2iNj
naHDwCiOxTGO7lHzIwPPmDUeS2dCxHUjeGMBsbCPB8PUt9i/A02HfhVNYJRHYfnRy6j8JkTCmHI7
A9ifEK2a6f7t8gdMueoRQ1mHCcokzAEdwxZpJSA1TPZLcKcxtWogaKzmtPUayoLNuZpBO1x3xuUB
8k/fUNmnm+LmQjDX6OZpeHMBUpoamDIVvBlUKlsj+irtC3JMXjah+5Fva6KZNRBx63YBMCH6/Q1c
D7pOTKjwAtBIOgG7BT8QO8n8TkAKKA4W1UPICdAnIBsHH06SPBh/J/rp4SCzRp+rdkn/Rl49wUTD
pTOx/iwRGgCD/J4DlwVbWu4yuCr9VXVOuJd2TMHTjiuUG9jvVFGzqv+qgH36BAVhfJ+LwBCsQd7J
1KFWooj4JAcSRbH8TE3zJtkpSdiOoapssABrj5pCSIMklZev6K8/UfZhKQy5xZxNzbBLwJOxruSW
Bk4d1bZ9vU/nyRyhJAF7pqiEDjt3AorwBmzKxPj5cthiDNOWCnN4A0VA/QhEUm3Xpoqo1B74LTFa
Q7TSOAzjCMr9LLNlEywKFvE3L2YFxOzOe7gvrzbpNXqdNX57ogiX+104tOs1geAYQS76xE8XrJpV
LzjVASR6mDV3CDUPIVk9L0cOArT5EQoicm8UFaMeqovPY7HKF/CS/PuC+jYrMQnH9hY29m2Vrqrr
2+lPB/T4iB4uVFIWdI9a+utU6w4mASNlMupZCTMW0A5ybBOLiEZw398Ap05CtWDyx0IhqyABJ7VO
WXdnoI5jgxSsWjbndkrrDsIbyc+e6hIlL8By2DrBH6FoQFZOUgsBrkaahToAA34EV9AiC4oTd4Rg
U3qcvQpE2oEUVOFh/mYh+/jDo4zk7K6Ygraye8ZPbfzI7JfUMAkuXUC1TzS155QnDpuR8F+yEgS8
bi4qJfpxMBlg/p0GvINp7evUiIcLKOUHRzWrCMujJE5eH3zCIjk/F53dXLUZVRNHcmLyIZifkoU6
VSSFDL3fnOCVGpZfIcgyODbui8htgfUrWo9IRrGg20wBYYk8j3kf5yyyxxh9E+AwC6DHeLHMIEli
R5bFFg/wbyEoD0Wf/vr+oeCA4ARyIL80bV+tA4WpJdthQT4+rykGhLzKrLl+DW0yHxq8qMPWnn6G
2P4AV0hszLKKRp7xDDjfBtpcqOdKImLWZ8+Qur1FscmJxxSqLfk3B/uJb0c++f7Ab6tGpCWJX0ft
LhlabxpjuQsgFLzMIJ2An2pBR8keSgSgSaI7MRZoP1p7F2WnL/Bkjy6H3edE2ZXYG3oORAxIgrcQ
eAduyxHSIVr0SxfPJtkxlB8ko9rLIQ5Ufa6DTWf9NBIkkEvyXxRBNVLKR+SUEaTECUOudvuEfBqq
rjKzPokW+4CWQULC5d8z9dLLgVF9X95A5B+I5sz7ErtVMfj23enOcDLgq1DoIYchLaIQme3LHrwB
pjchqkFJ7gTIKpun++8FeMU7d9rWfTM7klyMTul8tOU9VB8pF+FVWQN4QJ2ngAJe0yIWvHAa/ahR
UHjDRYGfqQ4DGdcdG60KSgHD3GHF7oESFjgAdsvDmlmE5RWqFoZfyHunlOFywh8QGGv4LvnBod9d
zLlp3pPXHBreyChKk1kPUa1UMk+s1bChueX6KyCaa+pdfIMuJPlac4K440h6oFVDx6HInx4zYoFh
IG2SMVQMMAbkotbijlJBs3YI/yAzecitVpPMMslHhtOX9/VigIof5+OIx9Kpcb9Rf5MB1HFy0H49
h+qqRUHUQIvWii+I/8QXFMFPAwQyKDAHA7t3ReL/ldhIuw7Brz6tGGOpCqkrWTZuO3wrGjySBJhE
30MOcb9+4+Z77A1n7xPq5wI2A9b1h+WWXgyxcragvUHERmirIirETqPu532VXD1UozPpyDMYwbd/
2CrwcLK/c74YCriDElu05Y1YgvNj9B+BWpi3M7LdlPWNDHg5aXWfVA50c2MRRBLq3TB5gKcDCKGG
7k3gf33siBaYkiqE3X4PUIBDdNegIJNAXEAYapecdJ/oiKU6agTYtkVEFWUfxrCmWah5cho7RxM8
SpQxqeiB3ukhTnwzqXYi6jYkM0MfbyoiMHqpfzVRIjzqfQ04ZvQa9sAGG2S9UkfuVnCBDpv71+sI
jKEFdWuis285BRBzH1j8hAPOGsqqR9HvgMtGYtO5jXfUmN5Qo2NYLBa9rpTYgOD9V8jDgXWJL6ju
FluyPsLS6m4U8CL38vwgzAD1m4Wc+ufPdxZPreT49LMjkkQE+e1meAWnCs6iENkApVCISLSTXMWl
XsM8nJqLJ1wDZKUZ/neHCrX/pUwTC/Z/BaAuRl2C/19BPWFhOFFGW5Q+ijs0OtKAuwRDbuCjubCG
V8hFo9tF5wT2jonfmMySBTDDw2pkAzjbvJkmIOcqfWuEKOoVu2+SkBXGKgL6VyH8+7Io3JFeIHQE
CIbUlK6IWN50SoTUucgvGDpQpHKHwjZ/33sWFGrKqE4Tpi7bC4ELlVia95RfpYuqGVzOgPozSuAP
t0+1kxi9T52L+hKxDWU/GjF8plnSD4so4FIBHlVUh4lE22lmIzSUR8kYOpFkCncyrggNSHNFNZnL
RFaXLLhKzIjQLsEXmSoKDmMNOh1qhCArVsqU1Gk9ZG6KjbU8rvumtoDR63zCZ/Se4uvCCJwNSWfE
QzpwSP6S4JAPWt2WWp1Lf25PKE0ohnROUK/j5d3pnQq+z4VW3yECLwEDDOKCzazDHcjSfwt+qV1N
bv7bukUijnxAw8lmUJSiOzcWBTvO2Dabc2q70/sy2DYnUl4XAfc97ajmBM2YQLF06Q3CLGa2ZmmI
Z1wRiQKkP1okFA/wb5JSZDOsXzTdnL79Wh1+q81dHWdIsqu/MT4WAexr2hVAzn6Tn+8yV00ZaG3n
fpeYeIKfoNu2l623bydRhk3APTerfVpY76iZvqIkekx19zAbgGQ14CtluH4ZICWl8wA5UrpuK4pf
kAc0MC7wRnNRX6VFmOzhK98gYV5AlauaQwNSicpTeTo4X8HVZh5xHxtcHnUiFnvXv3sqJHPE6ESp
T/Yv1HF/4N4o+278AhIIhI78T1rgTI+aVoHZggbA3KXNijQKaiMsCQTX9HFZ5IgdyQAB/0GtY56v
vxb9i2ItZgZShidyfeaKOZ8lrr4Uok5O2Y3L+JjVa2pvMD1m7/Xbvc1/DaDIDkvAT09H48WRaUid
Pqkp08UkPJBZFRAqoEVDpY7OCY2gQe5JCAG6LFlvcho6cD3xbro7GaeIW9BCk4qwnoWSTlkZYEHs
FWZiTMgD9tIETASQRFTUJtWK3JyiPGm16DQc6zVBZYclNnA8CA+pDQNlfhOntmeXpCE8JwzNM7d2
0wBS3wxfbBRkeoKPAV0QuxkddGLDXV5udi9fdRO/W3Qu5QwI14vP3/JPQxXTLewRYSLVaxZzmEcq
AUBAfKp6B3DnYQpshIN/oAgJIpp8gtb3/bcApSz5cSsMXyafE1eatAsBK++3/qmpByEmbhDadAus
SJbxVjn3Yic/Hc4UdZzhz0i1Bu4n4MzlBgyG3hChnxt7VKFtOrSX6C8XGjig/lZBfA2e5uStmoTS
/TEJXI5csDLuJojL2jsIYEvqmwvkDMBffMgouCIYs5r0SB+zBYfNjCVafnh8KmYxJxj/7ofrZqlu
uUJAuNkqNmgVgTa9J+rilBPIrsnksEcJmITLHR6XAF5pZM/jH7FAoVCyqADT3Z2vW81QiqjO8ETl
zY1YENLyWf8pI6YBG7qmZDHlQaUcHLCKdRLd0ntoCUInpB9Kn3F86sMK6/yTAPnzGHACks9iNAxF
MYFRIH7Tjn8/NwP2iSA0GDQxYuopVTIeif9V50SDzUs9uEZQHOFKkCU44hfMcv/eFUPD+Ps0W6hI
qIZ/v4vXbpAX4YQv2LI5gwTJU0PeJF6i1c8jsXnx4r/dxWxYbFZ8oPf3LB5u/J96PCtScJGU/f3h
tCNyCLfhdKK2wG3hcJgn1fn3es+YnZoV33pGaZmblpdFMSL1xNtovGPPK37C4Np8xRFUPvtFLfmI
H5vT+IBVp4C4x+W5PD93/14GC4lBNl8moQE24sXKv41T7/+fvAQqKWAjNPW88gwJlvYLBSyf86YA
fx1uGnaSUlu4D1h+cKEE2wbuARAlNUxbsimgkMZ29I0GKBKMHDpTfz9BarPrm3cIEvb2YSfiH01G
8YYm/AAuobXqtUcOzBOPCNNQyX2cxXMfPph4HC7v/X+j/A9POIHJfLgOzQmlNpzZ84iDx5AzeC0I
xdpjTRTBeaAy9YG9hzY7OxI7+/hsXjx14EngXP8eFtObx8cOAT8I2/429YiasJiWFfSawd/+iymv
Jk9LHAtxZBNmi2L67w8evdNnhG5AdMNPKEwX7P4RlSsegk2U3QevFVNqNh00zyZ8gFnlWJ4R1RtU
43nrM2JhPQSPCIPkKQe951mxez4Sajz94pH4XwuKKTWk+1mnkBTqlPcQweem7vGoMPYCck4/PxI/
O2svmzMdNQONFRzZA9DQMiVPlLL5NxAzgQNEeCV+tna2gNHJ1RNfVbwucU2fETLcm3/v/h4xAeMV
UTIVr9Gq/vfWEZsqffGi2CiXQGxf7EVs+d+T4nMjh+aMeId4igHgis+JtwKp9Thb5aqEKMnVP3C+
D+6dq1/67YbRAOCLh2JodKKc+u8VsR3lenC5jjC8S78+Ktf7mU/YYhulLz5wP4s9iXdCt/IfEWrV
f+OLSOX4OAuarniXeO7g1kctKH3t+u/T4rmBzNj49wExREufqyLezeb+fVS8ykcYzSWvgxFjsIrf
7ucGEI149d/nxXMDYnewjGeAV4+zxLfSIDCI4xADUrxxwC3MeeAeEL+LZ9qjGPXiptGuLccr7gNx
62CfR/1cXAZheE/K1oWMaGj7wByj1+LJP7BqUU13OFKBd+EzQ9ZHdEgk/1r0QyTLVwVv+KxQMlu8
p+9pTTVycRvnUU7QhzM1Txa0EPn+q37Ivc9kBj6Oj/TDMhLvk49gxQDZvRffqbwpo4L/mYrEZpiq
kjFAOt7JPNsPmQVSbwY6hkmQ8A29gi8UdhT1mH+pwokHYjITkxoRL3/oN/MPStSUfJju83eBS6+d
eiD4bCqxfH7RTr8Lcg5elomK60VD9zA2kzE75Bd2AZycrWaCFUfJOzefkG9Rb2HCAjdqI9aJtEbm
1WxE5zD6K0DzYpfij3gXO3IoINKbW8qsB5HqiP6k6jDvaRttozLBis1Rd/t7ms2ykq/+fR6hi3rB
bv5tZ2gfNpl3Yp7XOBJUy/hbIyGBpgV/kJFzIWuzLPEcUIAfUBvCLpQjVz2xAbEP7Vi7g1DleFEd
8TUk8P89/+97iLVEmoiDzznsjCMWm/z3DvFO8RiY2SblceqVO6ZvutOrxmdjnHRtI57WqXc1iI9y
bsR5Jqn4t1B9InEyWxR0hjZKCvZ3LrQ6Ifl34Uk8NzRzaEy8NLC040xczBdLDddJvPnfT5nreECh
w+YSCEbzgFLk39kBEQwo80D+GnFuyGn+Tnnm9VeceTE4xJELKypxoGIc/DvXjBaa6n9DRKyF4qrI
f2+ofLE+ii+gQkMTA0m8Mjz+/U4HnwfJWAxDjlx1ck7Ev/eQg7PAid9B2VBM7NONoA/BiReDrs8q
+9yJDgV2KBuxdfHvuUNRi5To33rcsLg13JWf822MNgfddW5lekTiNh5LLMj/0XRm3Ylq6xr+RYxB
K3gbFelF7GJuGCamRASkUVB+/X5m1jmjVu1dVVHEyWy+5m3+O/euLF9xIImf8oaUSIgV1rvyiekV
GDwG8TP6DVy+OLZnSvjMsprD+7/3IDzDUxQ3UPBv4mccbvTbXJWP+HvbWRyv+Ln+t+RQVD5S9Pwb
AHFdfa+e8IKhsyACNvEylT0ZB3u3Fk0M8Y/i3UQPfGexaFVu7MGoplDfU3Yr8X3FKMv/d0lx42IE
xGhNbbGqxSj1zCzx+/9HRywX8bx4jHOCI9889BuDSc2tE1+8NlTeQRzlVByP9ZHhPjEBziw0YqLX
tvihB8SIdmBzzwZFJih1l4+hmrOwsUPVT0OkbAHa73k14ckWEfaI8DSheP/aUk4pfhAYAAD+cacX
cOb/QblaJ5NOBqq9SsAush/F6yb831SfsR+N2wcIQwRVBoQPYM7uq5pSiX5aYWZCC4E7BGqDRgUk
xQGUkL4jB3hpi/rYHsXtUmcX982P6aigP8qkPw2JtZfD/PiI27ilAnQmEH6c1VP+o/9OiAJR6IJq
cHpBNBiSipc917TLNiri/V1y81PhQaFsp4RqfDA0S8L5Mxd+cSeQmY/vcAgRx3GvPqM0btnX42fU
MogwRp9rXv2IeRPs/smpYGIx2K8t0x3M9LmP3yddjJ3M8Xtmyp1a3s32vjP9IWE/yD713fAlHZ5r
6fDYTA+keqs7dIhhd1s3u/EwOaJ7Ua/yh9Vu1HLeHaZxscvWJXCJA39oPkaS2A+kdGvu96jjOpdM
yITPafLmgSXaRoLu3EDnu/m1QoIlJUY0TUawNEhIfpXrx4ZyY3Q9GRuo22u0ODndUCbbTCPVVaIx
Gtf3T2mvbiofWQ+mScgtHoavx+q9YySQPEjGrbrj8Cp+GA2qJuXCOjHgoMCZIjxnYmf+0/5mE/ML
1B2iP9S9LCBSxDcEZjywbb01VsYWz7pv5ZzH5iqHUL66fuOjACYu1sPyNMZ6NEkgT/sD4mfmhvgb
ezT6qyyRlbkSsfAdes87zOPSqzdk1k1kLUGWfXZ+f1TOFvrr1Aq21SdOcKhswQC87uX1K7Z2emJu
7wflmAcwnJOCh0tV2Rfr+LJ4+RrqM7dkDKojUmfr+7rb0dVExevrQnYYTTZqnK8orgfEllskMFaT
o3xkpNTz8/j6QyMhp5a035iXHK7rJzn39GA4f7Uq5hPyABQZWkeOzTVWfp6ORMjz8wJKWEd/QQpx
zNlYAXLfHEBXHymmdbqHY7c0D0+RmyO75qYxJFJaT/fwujYJevQlXlhJ6T3XHXS3MspiEYoR0CLl
Eskhuo2Rwro9XHfNrl71m2ZdbXoosNdf64ywMq/7kX9Qf1hbn89tkWBhM11ftznKkbCCUkRk0MMQ
bCNtWTkQh5TE2qoD1SiSc3DJO5JoSgKkvBQ1qG9TfQebq5JyiRpHuX7/DuiQCIspiEMfpL6U3sj0
J7/W6bUxDtIh/7wzcZF9j/Wd2DdOLODuq+TQ7DfQUT9Hnl7Cm2inKxyv8KBbcYFH/P7iakPYb5Tt
+8u6zQFpWrxUhBOvM4uUjYE1TV1WbCu//YaPYYayY5Ficyq9wT/BC6DU8ck/qCf2Fn7GLsiyqVBZ
IS4iviPig7wAGIsKFO3UfiaT8m+MgJjMghyciK2Vq05O1onr06XmwyyUF8Uewb//LRm2WLY8fmZU
Iljpz2zNHLnv8eN2X/SaAJ9av4QoA8vjitP7B/EEfQX6q4yHfLLoZ3Aze15PMVh1uS1eqe+k725N
m/ksfUvfjAm3Q1pKfx/8BAcB/6Gg/0fS4w1clPHjhu4PO4MtS0WYLYpE//dxJso8cTqwU3PZlGXM
TnvmQ60THy9K7Ohw4ur3V0xnY6NLTy2bj+Cb8hF/GycXYyx1tlcYLaUYeS7FP/L5/DlHeR30VSmu
xLhxyvBWfsoY8HH0lLlBboAXsy1Tz2DXYJS5DT6NiBjTbD6wOqImmn7f6HNflxazvYPYBZG6T7LK
fjIhmuePUQR1P2uxJFK+DD3QsqWO6rxsvwuXsvzQBypctTfC9e2v0s0Zq06DcD8BAhOktCk68wIw
c/E6IznGc324ZfNvwjri5uWJXere7SF4L7ep33zRZUhho77mfKEXRNPCUYrAfDgWcMJszalCIMKX
IOY3UrftZ1c1FN0J41jgkCkf/nT3Zh35yGNx6QO9iWtuk+hSFV+nmCwwdbFbHuqe2hyAmXa0bzja
gbIdBnJUzXIsTZ2ntwl2fwvS1oZ0pYdnkORggjVUB96zm3qcWrsaTeFfwGkNLTvJHX9A/z7Njydw
MK5DFIwx38eD2BLt4xfuVedqB4XvShE10s5grm4Z/T/UBIKunJPLoNLBXr61KGRmTvpnQ3jXuCeb
ItO0tMvG7q/gfp8oIX4bJr2uFXSR6kBrcPp9w+YyKWw9Hn2WnoAzarPXmfq+ooJCFNBvVDJ55gv1
yKEZKOWM8liNAt5rnrnCq6sOCKqzjy2FP8i8sDvY8rn87R48d6yo230jq2FV7AS3CeBLmOHBWQDT
ICCnNelfl48F++qsSUTiAFiRlhWumHzHU6vNStkF6MXznPybdgtACwCwSpw0b17ND33Z08FWzu8w
HBcGZNbbmkbgnuosGJe55BRH2qMAxJeIeD1Q2FCjx65FsmU8Z7vm343e5xeDT/vWef+zQlM0xtCf
EG67ViJ/0/OyZkIzzVGQiX6jCaoutJ+r8xzcFFtol0Y06FW0DJdjQBkHGOLssr2g4lKmq/SyaFlb
vwBclzUcroD9QZtle7Wdq2AMSAmoSrPLzVIMXXUbDR18I2FYto6lRxCF7tV3+vauL2fyOqpFbJbb
CUvfMAJr+NZYnXnm96P/zEMBNprSKPm4GOvUQohXRofhKL0Y+Cfi6aMCth8HF235yrFvxoUZ/T+r
IbDKxo8eZZ8HaSdNtbGh7jbadTx5717m+fn4qR5r0/pBElBWIb+CLoAb/t69FafqvRtS+XhTpO5Q
+8MD1Cbc8cn8XgOQQv23EzB6IAhaAIkqLwFyI4p1wzgSVZc6HJhh9uuxklAdF+6UMANA80mtU8hR
DaImm3HfljlnO2Snpb3btgvau/y1LJxpYZsa/E743x8UkYxAOZhsnjuVgu6XrHuNQFHcQw4GyFt9
8I5ecBEQqvoyOxil1Prvb7fEtH3VYFgISm4K43lOvYCAd3rgLcUZbRBBFjNGu1Hcm/DlOyOXSCUM
fFYFuC+N+ud8cndv1YfT+cVnDsk8Yd+GJ7YZUR3H+hwSAJ64ECAXPd8HTA4HRQzIEaW9aksmwN7N
ttDsr4cUADfixrs8bCmRoZrjm64V3rEP+KWsbENhl8YE5g+leHC7nBTkUqWnNEJ21WGJlI7QVoK1
CvcGugsiGZanHPg8jhCOdwKTpzGHogRp40Lqmki/ExdqM01/9TnX+X6W/0bMGu6FYb8jWGpC1bRF
0RrQGf3mG8oyMwQBOKSYTm/kWOZ6ZDKc7Qf9tsk/Qa3TEMN78twFJVaCwJSAZcGw5b5+9CijzOFW
16g+r4kWOE67r/dtKZuCUSh2+SlY0xNnFVtQimmQEYgD2HJ07w42i5puUn7xkFI1nHS06Qo0FD85
7hjxy/4WyeNs+vPi/vaXAe0YYTWMyQR5wQ9ymAbopHFVs+Mgc4elgI8XPJdAutNpogwWI9pvm/dA
xVf31GUP4h5iP9DdNxnXkqmWf4KAXOMHnFzW1kDVMXMbP/1qcY0GyEHnq2ZNof8SQYJrNwaiKrR5
ItpBNKpTMRlA9mEQjRIFpWvKJHH9D9ct3OUgGSBoD/1mby3HDdunI7gWmu5wpuJo+HOHckQH4Qdl
XfkDNhnsKeYvhAg6O3ckBCJ5+O7VfGGOm2ZijyzQ64JVljG47Xh4sw83bOEkKswO3bDlCdNzT1ca
MSFT9ntp2dGBp0bjMO9wQPlhMGWoD/+s2dtvv4pfA6LjDTIkodfVRC+m97KEbiGOUPsUlR2kFJ5H
WAQKgfDzC4iIShMEIw+h+ofA/ezmau8PTGZ+L2vyEHYAdSLw8M0DLBPCwESntQ8uGDOq1w8eic7L
f/7oaMi97UmggMhx0FP9RW0K6H9y6YCFz68ZSm49O8IPGxY6g2RXvK6zL8sr2hh7PusL+4cQJXU0
jviQ+jEDZQIdEJK/Aa9GyLaSBhmE2QC2BGOrDB8ezfDLsv1WN1mJvBWa/byMI4j1e5LJZIr5NEc5
0R6EdgE61BeOoJ87useZPUBjv67uv2VN3AQ4ij7faULfFxEGMAQyZaEZnT4ioDFCPhvskmU6xjBZ
ygQUBFig7H4GhaREPrIQUwkfCRVmJRAMGj80B1F4o4tf05b7ptgSgNmEZw/skIoCbYiU/e65vn6h
xUCSpxxQPOiBdOcfLuIn5DovBbgbN1buEBr7NJ3XN2Fe98UaOJSsN1p1Gp0EfZdvbkt1y+MDzf+m
qE4nFyFA7GzBr5MgLPtmga4+6YN+TIN80xruC6h+iozyywGU9pRkwcaSjdJWqvWQon4zFXVt+LM0
aLB9VeagskfEyRlmDj9pwRZKzRZ+soJeImKaX5U9HQPSVlobvPHezKxdytl9XeQbyoIjTdGSzly+
eeO2I3RLM/4hao/k/+ubU1ALEJheDmXwlMLyl31mob6XvYx8sRQWYiICfYUXPUHvh3AGSJ0Uoeay
mFqzFFz3/o3SPbVl1OLoMtCZpTf/DsxIdqHGf0+/x4N+vH+ay8unjhu1/IP38POIMycpzmVxBdAO
ZjSboYTOTO39u47UPag+G3/ZosQ+5wNuGTDh03t7OaJI+P40dybhNPmG5JPzac/ogFm3kJs6yPP7
Jnewjz4jzA0u5MNAUIzpRkPqjVPP8qlBq5uicbRIzbNRLSb0VJFu3aEs0svLlGYzey96ZxRa9FDG
cg+QHVg7DWOmX/XlyZI5Jxh7TTw4tjd0LNiCIpqr9FB9+tacHaXyeddNr8nauf7eItDol4CClCo0
gRKVZFlvPEJrzmDdT2nNysuq/sw+c2n9MuAuvlg0qLtR5sKKgU4Kdr678q+cSSHXfq4bVKYbj472
ipLVplv3lHzE35ibrvgbxR9irnUX9RskTChwj2676lfNV8evN+3Z6Xe/kSlxFD+E+2ICyNzh1e/B
hIzbxss/u/VURBrw2azf4th4pdPjwErlh7Dbp/5NJXEA3tFT7qFkT70e1tCWZMkI9D1C/cFrawTq
CbnfRGDouqSiEsaqOE32j/OEQuIdqDVFJQBN1v6Z3Ch0vqiBkhVTkcNgIyE/u/m0XgnG6Y7Ej/Mz
yT/bY80XFVU61G5psqonmfokBacjie3jLD4NPextF1FJO8pUpuBD+vqeEswzeW1em3RPja5LGqp2
JGd/7+Fnf7U7+8E3YQBWz0Qk46LW+4zEjYtLkcy2lE0GugZkgtSfKdWlew2keeZzdApYi7V/863J
lzj7gLgR0x+5NIVnCoPPRIxrdbT2opdKtEiCmx+HiNr4nsCFBqwQH19Q770wGm28Ko4qUJyQ06eP
SY377Y2b0ZAV4tsB5hWVKABS2yESn8mjjVn0/OZmXY3uTHseeUwcA2BWySh10TjPjuyi1l4U58Tt
vDbUxqP+LB7xX7cWdU7QrDEKePz8HbXxO2IEkue6FUXhLcOlBQ3PMj9aHp1GpLN1objDqAi6WHWs
jmIU2i05LaraR+geicGMkE/i03g3NTAawqqQSij4aX0WPS55nx9FLbthJlUxfSYiH/tOK6iJRKtI
9JcyKuU34FhMgi3B8fvE1vbYZkddMAaqs3wSYUUMc2T6WWPT25wAzxHFsmN2J/UfydEYSDALpE8x
WKjLrdrNY6V9P3cv3zo2S8O5Aj9C+2iNii9l6smS43v1iifhZa+u1fXlZG6MzXRjrQ2qcMRFyk8R
SOJlNBR4+Sz13jyZp8VNvU9dwi1WRzqY2fG9f56guG46T1vdT6SNhybscfEAzG3rXhG0WBkJjMfD
QQOPXsWNCle2GikxWTAAgY98d0vdE+DHzpk6F6xTJ2vZuyTNHpn6II+LLVeh0H7z72uCV+gSxZyq
HrIF1jwH+YS6pB5DBxQIrACkp80G4ExcMHw+inUcCUhIziYLNULdDfzuGOeBFWZuHgzeGEPxkmwV
B8TpBj4yyou5O/HQRGItqkt8pH1cI7mzKrDgRIR5IC8RujjAtt1Icebh4OgIfq21ULCtFehIZByh
eq/SxHDvvh5WwTWq3NdcUEhfAejHS0JTnZozbQxEP/HLDBUksik8LiCxLRVvssEN1UXl2zF8RjvS
sHPTfGkBV2phLrtAtUuw0ta8RIDNWMJvtLvgaQvuAPbOdG6nnzcg7jD1cHFQEFElnWkPetz7zRKD
Z1emfYvIsFNvShydroGZgDcOZW/qvGIl1lY5HZieKd8tqw2btafRyHguR/vtqA44MvQuejAM9ESC
u0f/bIfgAeipZvc69Cg4kK8+vtEfBqGBmMi3YDVa7uP74d3cmzv+U1e62wIJ17x7nCdlfD0q+yox
OW9Q9Sv7jy5ATJAuCVLiUDPZI1eazy/y7Tf4DdFKnMJ3yFbKAZ2nHR8nEV2X0FzNCB+ZpeZp4OGg
QHpIPtLmuXsm0DBtKa3NEIiT6ItBwX7StRWF1ytrwXJhdMZGguCMPQ0vhBzLjJHvKD7TlN1QikXH
HEUjtshhCRCr2jQ7RiVs5k/7Qa1Wo/XBcbfoV7JoZol27y2hW73Kgyy4O1mAaaJzjW78ktfjqvPW
iuAixRnQZigLVIJZiJ9QxMFcE/DjGo54zAwBAhsxxnmD29xtST0LGcTAWFq4dIPYANvQulPK5Igb
hVR3BHLIqX1z/YIr2bIsRt9w0I7xMWtEZ5qe07IFDSG+OsciVWvBbAbE/ThISNqEQs8TSFRYrOgG
7LLP1Csj7BEgV2WxtTZX0ibfQsQa7Sk61XUgbYZ/BjnDB6pIsK8m62pZLXWnWGcoL2zq38k3gir+
06Ps34Cqd97ooE7IcxHoDapg4ikclsJmRN1prCoLD2vEfM5qMqKiRZdhOx6nWz1qHOKgObsETbXK
NeZTV3aIJ1AIzVyxnmowBO89pNUiLjE20OyrxxRHVvlGakAibRd270jJddf6L+fmDQscBOLGZ6ED
Pbp4KPnSk4QPvzAghxShQW5mRdNAwl09d7GWdK3FZV5Q7TFi6dwcYOFrrgK2c1iAiXSeHmLltLJo
RCIMuOpCMZUQRImkpNxhWRePhww5RGzaKTLxkgrC0iWsnIefBu0BQ1wf6TZmLur0kPAHr0L/+0XN
3cfr6EanSDlQz7dNh2oKLcTe15Y1TOuRdcfeuawXL6/cTmkuG/YdqhFJiaOxcZjrS3zbtvvbVrcl
77lV9nWikthFZWAFLwcWO3ZpaP95iqPO+CKQrFE3WN8FzNSZgJyY+sq3QuCar64etiNrtgg6Mxyj
q+dO+xbyxBfAlCbtJNyk4tsOb+oNrYGCjeYOmFVUzsBPLkjw4wFJnXTJk6MuzGO/wB805pMFU8ht
54XbLa6RgTsGATkAZIMZ24mwnKui0u8+PHkDg8YbQfvle2slrYcAVTnH8jtwsJQUQuTXF1eqZhCj
QNjT5I05WplWCCnTo4pweHD6QEBE7pwWI6Lpou/esIDqBeqhNlumWyRdYKynIbbDWpjvDa/eS+sH
vxs2ChC6S1pPcPNg5ykiYS93gGxX2HEgaweQbcfnIokUTdwLNjgI1KDM4V12EoL/UkRcHFnHmoeN
NspyAE4fwHmcaYuJLS1lGy6JUAHUFjKG6LU3cZ4b6V/JHi5MBZc4v4QS7SIcR6NXM0O4iL/W/s19
uunnCKIqnszbhT6X40mgnivfSJREPmbfaVB8t86fayL1fOFpqJC+JqxvZAmGpUCTXP0puu4Vhh7s
Ao4KkpDNlTYW2y3NbIANBoo1pUdPF7zbKxB8O6pO1GYUthJOC5L5664MX4cytGLZHb3L+eX9AF8G
mya62lMwhjSu2K8xjoZbDKuE57AdwttaoyErhKJuzjOsN72fbcyoxb4ydaXoGvINYjMBIxlNPNVD
jGlR2fgk2zU48y7InGhi5/6TP77xiiqD4ccIr+rHPTC9p5v599iyB1fGQg2pRlda5s6E54uCKpPm
Fr/t1Nai6lActCj7hoDlGyEkpAi2LAd4vlPiMZYjyX/6Uzfz7oBz/XJl2Y2bri5xvSfxwl3ORCUb
ykRw26o/0zCLrM3zE31U5o2+6T7lDczARKiybZUEYLP4E9BvAtwzSVV+MCLya2rfnDTtd/09iS0X
CRDnusQn69dIeFSU1m5hy7Mkf66+9fiyKw7ih+2h/cYU83CDZ8I0O2Qb60gJkmUHJ/MZwudjd5yu
9CUVdOTO2SFwkEGvZC5ujhM1SDfZvqaTScS0uqx7/+Hr4HYneFjqq9u2iKrovm22uDv5iAUOsfl1
Q53wHXSx7quHftdsLIew33+zYay6eGC0M18OLGfY6sQDqv8+WAmn2c6MhbKVFXXf2U46sl0Wu3o3
OH3YrDBTTMZTHdEISXCHu4D9ji9H5dRsUSjbt1EeXWI6k+ZaX43r97lyzBlA3yQ9s2PyrKxNvYfE
FRP6sGaLRFkgaOJYkRxNz9OtEk+3En44nYlM6PCBDO0GVjzY4k2aVKpw2p2i1o1gSvOd/xa/RGbV
75Q9CYVFQAn8bYclX7EbDsOh2l1WdXhbwRBGNQWxwXm3kgNBk5nY6J/Zz1gNxKKsuIHc6ba500Yo
DM8fUb+svLc7uCjkOrqxGPfdtoxf+yLBWCyZ4qB9PUtekWAhv765WK4eHrQsIJzP+xDpY+exezvV
bnrM1pfVdSNkW7DvWAMM2LQ7Qsz13y3taqhZSAL0oe7fViLyrH/bHcKHqBe8/bdToqg+cajPhbIv
+3e+SeZVS9kfGKruYB6LnRVZ0b80SZNsd109DwzU7+ATixyf3+J/jbjzm4MWazGO8P5QMp5PTw+n
K/ypVuXeWGkrbSNH5va1UmLa7LwlD4swo/JMuXq6nZ7z3+w3RRO83mW7NLlsrivJmHFhfkln7agc
9cTg8nlouqqggBJnL6bw7E03DxuibBGDqlHnGbHBi64b7sdB35yIQI7EKhVBu8GtmPxWvW4//and
bAvvH5IihVbFlew8MFYkDlGOtYi1roI8UHD6yUJD+ng6aQKJw32SZxCYLSEYIJlArRV2YipCUoTq
Lbc/ZCsMYSMhhFLSui9dxWuwgRd6vaOHvglECbtyrkTgkALmmSfPTa8Lxn813dXY9Jhy7EmNrbG9
Y2exmHBoaYvSrjwm1SFbv/3nAbQHau9W1PjjSlnJERz0HbCI/QDGyxaYEH2pL5Gt5/khQ/EKKw+O
/kX5yD06etY3i9DR9hS7sX64c6yoHzQdOLFpz4stGE/CAC8BD+tjTABKr+JshikdPvzLskEMhlI+
uwNUklXvmXDYvOe8C67bYf5YmLOSoBjcPedxtiFzIomz3ELmOOFAiXIZadGWAUK2xX/bEFEhatJb
/aMMYBB0kCJyDTJMyoucEC7CLU67QLKb0LWbM2wcXm6J/eM0vAfDXLeHbRc/ECpPtL0atIkajAtl
9sQyEw0gEOAyGvgEDuyUPRYzyvK6HIDaNGvq2GAtxBl0CdPtZWkFQ4xC6PK1Tnkw6qpkbzPXCrYX
l+1jMfUkDy6SZy4nADIQEbTLeFA/sgTrkRVgiKjeX+N+r38+gyrCuTV5naqkgXzaRgOHCGWtbQ2k
wJ2kH4+Iw4WwQRU8VYfyW2w5PH0AFTzumUiPcs70K0dQG7UJ9Lv39hk3cbcd93cIYoRjTI5YO+nO
xH+FrfeI9GDiP9YYtK+UsFo8ksbGs3NRODCLvXHfxOWxcLD0OXdbNUAd79SRMT231+Mj4io29+N1
Z+X0QugQzp2vIozebTt2rH6pBplfJQNTUXfwHPRQSQym3n0r8alNnPpdjBPSTPKuGKA8+a5TrzkX
CyyUHGKSKE+GgL0seK5SXwkLvitXW0DC8iXXdJ/wpGWfXGk2sjjetuGlPxQgA/P3FfGLb9/EVSJ5
aKp6t7jZynQIGNwqMf412/RTpTbJXvme96LKR/qE8hj0kyXl1QElHeZTOMCVAg5Dib7wIb4u8H0n
N+ZZuFMy3hEjIZ1K7LB77kpSMMEUKVbwMDNSY86y5A39mgfjqjZKLQSOjyhlwHMGWvXr8LrS/WqN
mLmDSLbh0ZiIRHQ58QdXD+roHRSMW8bfevIamcxGdtTDbSX7D0YHV1C/QwBnVaz17z4cd5U3hg+Q
J78N+l3lWjngnUgUrYASQsofQaKv6QU0hciHRW5MyYPIWUpaR4vy78Iv/JIwhlwYbxrgBP7o3bao
QW2fhDJZ1FE/jZ8uUsR1tpWUME2VhY6kiMIaG3FlMaTFcKVvYwFg9uXGXGR673blZF6jeldaFWRE
lVgkwrhukY3DvJKyhfGm2IqmisXJLwlMwwUEjpxkQIc/egSZs1s5N9Bp19h8dK3y+gvQKXSWrOWj
OTwuLzsbf/NnYfOJ5qN2Xw8JLiwalSBCJYNYxijpG5H+3Kj4mjfk3qbkGvSHe9AJD/AK/UOzB6iY
uhb8VZY/NMFfUc1DmmHlBhQmS9FYSk+9fD1a2nc9RZGdccUMeVoAPOhB7CBoe0vdxw11rWxVdGjU
aG/Uj8pDJ4XmK3Wyi243D+rddPizvvbfA2zr/NPMt4WMklW1gG98ebXE9V+vKepHyqJkLvLR18t7
PukHd/LnQvR8LmQ5GOT5KBQdgfjtTQsr1bh6UzLHVRI/89mTcry+ufEQzBxvRYYPSckIFaE7Cjzv
5A5rwgQMGd1JmJ08nAjAHJISGoKMNjFyhjdSGppTRsax5C+UpKDusmmNNq5gt9T6oHtJdVwYw/9w
zKLFs0ddzmDrVgHcYfWOO8kCUF690ZDd3HfWR0fTb5tRT8HVUlugvwP76a9H3Fi2+SIbQXRlgTaQ
1foaN32z74gpkQPny8KwW9jBd2w/aQCpiGyTb76WkmU/8wgvWYo6av3x88bAAbjsvkem11iUKfSS
rywPVWqxgn88N5Evv9iNjYcIrsudAw4mRQGW1Lya0+Wmjj6/oA6FUM6mBi0ST6IJ0oHXWZ0idseD
/7ieL5A2j/fjY8dgouCK6LbV02/G9SO00tPj9EB8pgWyYZeo4GAOiRTAvP332Jcc6CjmAMUfsfkF
ZwSsC9jarD5bJ+3AIkzp/aIUSWXo4ZXzK3+k3iJjSVm9YWRdvBo3rvFIgpbaeIVi990Bh4mhAE5u
ezQ1b3TXaWzTlL4g5wMtdvlIFFo1aH3RBnvRt/Fpy9Mc1eZ00EGZ47/ZW+vLMhXUrJwyL8qLNNVR
SIMP/zojfalezwMNbVBvtaOYYT79AoF/IX7+wf4cWdEQZfmpy/SSgRq17Vky7FEGNLEatIWFl4c0
f+AYCOlemfWXs4TJ/TXiQUnoStH+zbpNdZKKDf219G03dK09bM3EIUudDSzbfvrbbXg+MdUvu4jR
N0RZzbm4lpEMaNJIuE3J1g6demtGz8hQPQvJf1TYevrJcwU1FH8KlRrJr5ufqyBuwgzKSW/EWR+a
7M+oXIARmA1onmWeVNsKrqsKZV5zBhSppkkoL9Hr10jQmPWX/fOrnixZIA//OQjQxjKDvWrZ7eEB
+WviFekc/drLbV5DfaxC1PdS17w6kyGaoKeaOT2skF1BJvjwB1g9xieMY2Rm/fZbiW47HZPU9/Kv
kNPjvPY8AYShX0tVpvvM5685gAHYCA0yFtI+x39ZwjsY9yjw0dBCqemzn+Jw/KFXgF0+inZlULQt
q1mHeQdEwRZRjZ2l/ko7GeL1tl7LqNvc5q1HaVSjNFtyQJGdY9mpwxCnxkn6LkQnw0s8rODWv5fl
5rl5k5EVp2aJQ2BtS4m+HT7ht+YgZHCOy6CQ3Zc6lMLGGW8wLH/o8LUwRcAY3dF4p8n/hqKCzYI3
8MQcoFjUE90hmw+dO1lppX/tD6MWppsG8QDGxmImzQq0ntYojsto4s0pRyKSQ3sAKeoOSTLGBjMi
HvOnCSWQzlW9kvhAHVI9QzI1P2gY07M0pnOzmpNA6gqoUiYK8dWVSv7UBUIAzGPKkEw3IzJ8bopS
CioGk/DG5j2+ACuic4Z6CegFRivDaBoc1sUBGzGoIQdJV8E1AtYMmpfFzTJ5Flzgv5b3pEEz5Wy2
FhsdFO+HdPm41jc2udf8WbwRtd3dhO7tVmmIdmnwZtdFCwnyERkd1IAn/D+se5ubk6ecsmOSCiXy
xZD+dCn0RvzmafySit3o1CSFRUGbS/CabsI5N/WmwLfATchfrxq2T0E/Xj1d2N60vP/ShhnxxRDy
yqGevcC3KB//nt/pCXi3ucFGLXOVOBMSo2Lbnbr1DD/OL/3H9N7U6imoLRs60vSW1yrWE5QaWxvh
swuwki10LrE30C01wVJTkwWghfjl8gpIJHzTwd9pJ/Qg+B7/iCz3sD8ijo/Hhibs7UvFQt2fLuul
cXyE1EzQM3xSVsCa4adjz6wWTDaFPZvlKc+NdHHdpvfjsCp5qtGrXRS/r9/qF1kwnv1tCYm/fLrw
tHtnXD7+peY3wjjvjTwGA0qxUI3Q7ahexxqN3uFDRhNxMqutoEP/o19cjZCvP5qL4nnE+uuFpgVH
sIxs9+xWxQNKBx54SAzqfWWrsNcY8wcgf/TG/yTQhehK9XuZIDD90VN9UbycWBRcIG43qDnL6M7R
ll6jq4NN282bbKvOuaDU9pniI4LoNLTr9WXzGtC8eDw/5HSRw4T/qQCra5y/0xXiYoAs6zGaYmBK
J0Q70O0ev2kuzxv/rTkaAJIVR+YIHPL+7w5W+KSwotlRT9b9SMClfQGm5rQBzMNmPhDJzJGgBa6E
uhuTcNzpcCYwzivjjqzdiOuf5h+1crU+P/Rf6Ycj5FYJ3TphvkEcRpQ6+Uf5bN1oH+OboYd2lM3R
XZPIyDPLYUnW5a5grTUj8vQXpM1lsOKvf2ovo32POELhyYbiEhzpXRqZnJ4pMCU9hyChkcV2itdq
o2+97v7UKBZ6XoemtXwba6mbRgXQ1dRke0IbXbqSbOEgUKo1T6ADBfVGknid5UlL8N2Nx+yKft9r
X7IkHnjBGheOv3HIABkDvzXloCCcktBhUahE94x/Sx9DL2casy9ri1l+JeyBxz/pZeDB1kHEeqYB
qfzx9XjsuP0SuIeKRRh6EyWlJD3ztWbfIxEn3fYy2TCYlmYxEim/F1P5aqeGS3CvuPcbKFGLuKhY
Xqec2+/ZUzul2Lm0ljF/IpWdQsrt1nopdK3fAjBnqV9ljQ7pZVfmP0X+KdX7+zBZKKBEX9heaDsd
HIfFFpbLc62PFLxpJwAC3oiPHRmwhxS2UNaKQy2thmqTT5JLXtlS7z2kwq4LsuAO5NfgGzTbS5lT
uaoXbwoZr4EGGlJy90dStoOdVmRYr0/ts7gF2DGM3TIf4opiFr41Flpor5+CXeyBUCLPfjSy5b2i
IWF8q8Q4RnbssyluZg06OSgy3hr78j+SzmurdSWLol+kMZRKKr3iLGODDRgOLxokK+dS/Pqeuv3Q
3ff2OYCRKuy99gpxiKAjbO+5rW8EFNuWgznl2ggFpDlMQmia0WV6EOHhSbGE0+w9Cba5pe9nSrDK
27YlbSOU24jgN/1sssMadbG44Apu0H+BAorHtHAKs71YKHZwHcryNsN6SjAAiRFrNGOzrTuo4+Qd
60hmSsfDcdldDznhOXgtCI+hRvUyp55fdXwiMIn034yRSG99JUPhe8l/f54PBxzil+XXOw2scPO/
b94vaQ4A1cbfEqoZ7qaUasjGMVnbSYu2SAx+xS0fsUFGRJGVH+THxl7b1pMgFJCQFxOtXcH5GhZv
jSseAkE6I72/FNRn8N9ylkaAhNTaZOV16MjuQavOA8FVQ8HUVcanxVU21sRAOIRFK45xvBw5R1Tu
klO6ncdiNaUY5UbZPqbJamFcjxHUuBkfBO9aOi6hlfyraZ6MxvNnSriqH44h0OJ8aWENEfVh8EF6
DXoCD3HZ8YPpDx2TA5OZTMvs0kYZgQtSAL9hJVkcfYjRQHWPcJQMquzfnDoHNWHExKnAB+PhltOm
Y8PVvgbPM54Z2oaP0YCzhyI+qD2aXEMl17RMPur0vaJ1Wdo4PUeOUSPOhifZmRh8Y1Y89A+qfjQU
nhFcVAXFW46Otig2GbWc1dGYcBarmSEgmRY9Oi3rJvkF6OPMhZHJZ23NWzV/O+rUzpBLvusi8lOx
Ex72FUa4VdZ0tjnc/rtsO3WaEKGqQGymgBmPvmumSxiDppqTn7Go2q5byUWGUbhY0vfUGbX67qpv
mRqHgZSVB0d1T0OpsIMmoHQMfyw7pNOinzCgzUjEuVmKs6uDuVRB+mzzpKiAyvSvt+4Si3uXksFA
f8ogst0rWK9FcBGOWnfmJWv3BjTZEk2GCNdWgOjliANiHSY0jaiAWH1eI9+U5suKaV/5wytsMBIq
7ffZ0R7yxZo0xizks6WVGVkDC4mq4arP7HvacxDiIgdjji/CNCzDS3DIcMDR6gdhPGDvH+XWmi0e
aPMlm8ZVwwVdSQPWFv5wWAE6uP2muMQsgD5TxMQ7aEvYKYzJuaKjXVz0/aKJ9wnbIWlMTHLB5zTO
88xk0epH6T3pXc0i/67pFYOQfp5aTeTOZkzUm2Zy99SQGip1Sox0nXSA7OP4GEQV1pQ6XqJj/uyU
2i7EYlqiYB9nPCg7+n9hJ8T/BLvWTPeBnfgprk+JXa4t+Wm4i6VDtAqWrUyx52T4+TbuoS+ilSy/
BPXEIPRDWhb7PDsbPf5J+dMY7WKHMRZnTkTlmxQklEX3xnHhfh4rU76I4SenoJPxqU3xx8KgSUJO
jOFKdhOeqOF66uJNREHXYO7u9iiF9Iy6RR3nmNzgAG53Y6zqgTQ00Ww6VoDHlwelua/dvcbkmp1i
ac8DBDcHq24+RjieZtKfbOjELMztclhV/JKuCfOw4k4l3g/qcZ8HawsrkTh45tW9qdgjSlGJbZu7
tF9bxRHuqvE21zo2ZpQMQFF1QAmNTUxvPmU4YnXBz6SXawNDcUGUZ2Lr2xkjbtRJkCuoUEysEzgb
is+mTNf65PEu794IHaHmL7G1MZeEkTtgQQlGUmXrOPnyUrj53dkWjwpwfbyzRsLKpXs7VYBzcnG4
ddfjjBKBvEYjnWC4nuam25SwlfVblXHmWmfh3QLMHSZ+vYVqm7V0Ab5tB1juLZtXgDYpJPES0tNL
31l7qutlEVozni1BBW00O0Ttd6CxKfi5463IQdXhJeiFflAFTl+cUrP15bmf+lc4fOtAGFwGpnU1
eawjUXbUMM1vTQvX6vWuQuALgBFOWOSSrlD/DkPzEg7uQ9lVxznzuMrHvd48Td50MUA5Acry5Dh1
voTp5sXvNs2GJH0kOruZ3zknyaPTrJOCgZlcJaR9CS8y5Ga0QQz+IGFqubE+wB2l2q3viWfsPJaz
M6BuikE4Sh2zmO5HFcD5ZXvwfnTX+3amfOPmOqbcEJJ1PN6t5wmTowGmfs8kCcK6J3BRNthJYhUu
94g4zeE5FYA4oYVgGBmjiUbe+YgMY601J+QgPHNnPBO67M0U5vXNguFqQy8pB2zzLSLVd1y/OhzS
CTZP+dW2T8LwrYDIlOyGuWLI3MLBBFGjpl2l5XXmIkgHvIrscseHCbn1+aaANTws3Xsby5+MQ7if
vwvo0S6feLBuJaRhpZYSM5FUrlgPY6msBx/pyJmQfHA1Z5hspZHviatlclWbjwIxR4i0J4EUTN2s
+WN7SWAuy2Kk/KFYJIG2TWZfq/0wSLcWhUHdkRzN/utYLsPejO9jhAGCdbXrap8Dv1Zo4/nwbfZr
JvKZW8NWIBqWfQ4E1gUppgvZN8AkABZoJh9Q6qCj2COjIkOk0tPadbhYjS3W/0I+xDTNzSmrfvrK
uOROsE8xOE+zo8n7FWyigYqsgyPQt/mmYJpTU27BIx50MkUMPMsouMaJ9ik9a4b1EE3IJdR1uXuz
zDciXEf1Uwc2lv7geG2BrTrTP+EgbXE+DQhi/HXBMIm6Xq9hV8wfGuFgYez4S/0NibM61N01nr8c
V65K7ZphIJdxq0kuMVBffqu28B3vrHvIUjixi/haG5wa8pRNvpD9ppMXGX6mLMMm9pcCSYJMpWWz
10s/HH5jvPs+Ik+AcQc/o/Filr/dZi4/BYawbsQVz3t3bMYQ3nBITfh7hPix1iiHWUF5RZBxthtl
ClfkSzO0D53Gsc2+W+4nL97n5TXDazkS0yEY9o4hNubsAz2XyAWWCy3Pv7s8Womc3I9qXbnJ00wC
morhwulb4oamAjsDLTrmELXrun2W9DFcyhX1U243u8x+KXp4Z7AjcSQfN2rud1JCoMAQbHBPBiVu
StSUjSGlljj3ll98pJQLEOLLiZtx2VMazRfeBaQTDYYE6KSxmfONEgIVn0vn+Txb9hbvhx4DVdun
L9PJkhUl/PrWecoVHCSOoDxCZ1CGFJAhtVq7tBeEPGlvJOCxFUO46qK5BtFXeQiLYDVFXwMCFWWh
nVPXrs4OUpE3kVXUbjjDR9TzyftSI46mvxRpEyEAZngLAZqDGjZ8WG0UJmZe+MQjqoLdUtsu97OL
5XpbcxuBtAeIXGZvXMUZBDqatoL7tmlhU7qQN7jwI25QqorgMcZIMjL3vYpWlQEJTu8oo+frpFu/
jfIO9XwWVB1aj+VnEfsiwWaZdGdhf0jy6W4he3JJcwaRCECsrJtuoO7j1FBhs53jb9kSWRiit2WP
6DqyFRdwS5ElYd24ZrRg6QH+hSY9hNk8qPRd2GRJc3EMOSY/aBcK5GYKGSkDK3EfsVhNaLACtfcG
OFMSEh7yJaMgvsgxHprsmeuuc/84krP4PWuJHM02dZ5sGbEC1nIlOmCO9TFESFUaL3pwShJ/kMTG
4JxK3FZ8ZWlKdETZl+udQ84hEyoHS65zms1ySFhvE8Y+MWMbRqg1wguHVOTvQMBaeo2Mp1Z7bRkD
NxFSjwFYr9lHGY727XYWwXbCrnd5RrxIo00OLg54HedQ2eW7nvNl1WKXNKZnJ8GvkjPGDQ5SY5rK
vgxo62vcGcV41l3UjsNP2BAAgPQ98HyLzAk93BcSe0L3RybZmu7YtMTK4o7rynapAOq4fKLHHj1G
FyI9LIgZDfPysZPyGKpdC9doYP5l1KvBrR9b64sauNeQd11DJmzNe55qW8m1GQjU0pzkk295V6tj
3jV+0Dgp1hYjn0Q2a8RHm5Ajbrlh54ARh4VTPMkA46mMMc8wLsuyVtq/5RW40DqrF8e74WhsdMyK
DZ/abm2DXYEWLNtg4P7MaW5GHRPVshkftOpjKZyW+jx2T53A4JS5vjjxebveWfZLJ0su2WWdoBJK
b41502aIs+Wdyke02VqylTki05o6UKv3wwDFs8J5Jvnwoos52lseX17ITa7uIeIGs/FBXGhSYY1R
LUsgcL6rpSfrmcGbRfVYg0iyJnl1RjWtrBx3l0J/cFBAxpBwdXOBKCY2Yo/bLVXog8QxNMWNSPy1
5pXJCoW/FWOQPP2bGkRmxa0pYKfRW+XTX8w3c/yk3Y01pYV3bXT4KXxBT85eZPhLC9m5II3tX9Hg
rkoZb/oOxfbg/vHQ2xxD8oI6n+Ngyv05BB8cfivvH9eNBaraoikZXM7BfmuUwb7UufiNl7qHytz/
JCl+hDC5KEEmGoiUGnj2nufsz+Yh8rIHHcCvHNcpZBCH4eHcMXRq3zjwbdR0UQ4CSPczmovQPF/3
pHlo12VjZy4pLg5hR6Nvls4xT8YXsOFtoLwjxeI6d2ZfajmWgaB+i78Wdbd5WR5Hlv55RvZk5nj7
ShInkhcnrNcaETYi24/uxsy1LXhsXhyD4hwzwctOJGsyjkzXGlFVgZccRptgAEyuA/DKpS0enFeF
B3hesl3hA/43+gS+yAivDxUp3+jDUABq3cEEgKeKMixfB+MxpuZDOGhVgvcqo+zAqSGIjLX1G4Bv
VMZp6F+yodhHCcTFKgPCJynXOJUe7LBh7jGYY8gVMa8eOVPO9Jeeh32pGa7M9HXp7C0APy+8LHAG
a5FFNB1VOZOm8IX6B+AaNXGCIJUEGE5/0IbCuwgeLJtu/I66y6TVKw9ILhbPhJArjphIR0OA5w1L
Mu3Tk6PtvPIcYmW+1DX8weAiwI9+7ADzCnyzo4oiqWFuRYKO2excZe+UMraCwfUkOmjNwWevYWte
MywcvmwCZQsD12LB5SdojzN4uMRdq45jlP+1HJTDAzMXY9pwtg/oicvwn2m8xSaTbE6iBnSRTFZv
1YI8U3gavG73rlydtF4mrKb9MZk4X/Kulz010xgsB1eK7ilILgHk9cxm/1cag4cHO2VON18Ej2sB
O9jyofwXSvrx5DGcj9yqHjVnD2NhLhn3lWdVeb+hfg25dgPHl3xjA0Z8Y12aelFpgZOIkQsZRguf
0rCwlfe095YRklYjNS2vBaNKrrLGOSGKNgysfBnS5NM+mmzG1stJ/jvxSW3MxbU3CY1HuzHzju0J
ywBIydmuzTOMO+d9IqNTP3nFppHtv7zh8qOnpee1SCtdGkwDuTHby/LUvtOiNTBhtXTD+qY30LnP
Vw98WoPVQjq0fQaK6YCJFIyYApe46lQPtP44upRASvktZsuOebQzJvqd+W/G+LgeCkaFvGx2ct9m
OxH+OhQJLOa8y3bXpB24b3YTK7iO63XRDVsjfNWNc+5dSlFtBma1gSvpMWCNjcbVTQ+GtbcQD1u4
I6gMRXUdv8bUEU0J8YmxtI4Krsy7bVSro5yYNeAWrknT12mNO/tqp+5zNe9cGq5OYshY0s4xmI0n
jCzpf/PftopJZ8RnQEGQ0+CVi+wQglXL9P/HaPzFb0aDwf6CYF2tLUgelSEvo8ZQj6FWoRBcGdrG
xoBcnwJuXyauRJNvMw+qMWiP7ZqPYQyoqxMmiEAwNT97rsih3CwgHqWdyVcZxZFjqaNhV9CZvDev
mB6qkBmM/p1qu04bNxzftDWyPBd1ty8Nc03WNhh8qTDnZGllPeaOLAvnvtTNtfYeFnQIct8ap1bL
jmrs/ED2L14d+1XFEKmMdkRussgyh/Bpg3OZDeBi8sTdmXFhxgXmuqAgGcgb8TxwTowcV4ngrUSe
3YNzsFIfBwP3ZniH0bnBFya2EK7YFwJ1V1l5tmii8wFNY3rVeizLp/bJq8DYOMunznzvEvgFZEfN
NeUJy0jad0ZuGS+wjr+iAsgzwfA4w3/jK+HK1LgJbe894BbUKrW11S+EjbYtD6rZ6eOlIgfBXixm
M7k2Ar66tnxFX2byhHMmMaN9XqqmZTtzZS8ndwjQZI93lxGgjU24pe/iGkQzBtMYyzfdsTZ2BOSV
8lDCM8XCkDJWIgi87T5z7YfZyNosjgUIo7Kvbc2wEsSj106aAX9J798bFtxDaL1oESuWPdbaFWbW
CKZLg2fB/DIW5TadtYGstEdPOVtujYmd1lhkG8oONrxWXpPY+SHBsiIiQXqk0rqcIE287r1H2WE+
MvSI0fi5y8HYzOV7FFa+K1FNYXOQIgNtiQnPkk09wTDDbSvQp1VSOOusd89px0EwIWrlQuaF3hI6
RHfJ7UBzrPp+27SvPPvG5aLdLL1rO13m9sVe3PrZ1wa0oTKE7qNtoQZ06qPM8NZEIaA9MtOQhMwZ
r6Xwe0wCPfyFoGtXt646lyVaSt5CkJgnl3OgJi5hvg455mnUhtEXMA1v02Z/LficmaL6H/AZ59WG
GaGoEfcr9kLzt8A/LMVi3jTW7I086TjwsR/xXNACSPYhgtPJ/Z7wYtez/jnDk0ELWkwgZmIKPWYj
iCHujC1KJopBTOw7I1JnA3QRUwIJWuzuuchZUfaryLQfUZl719MXXlWUJ78F0vCmHx76pR52tLeC
iXPQYukw/cvr8hgnZ72sNzovN2Ib1OnNAy8tByxuOKVnKGRORNQCrs3mF8u96v3l5hxwNufJb4xl
7gDADnGltdQq1X7H6FWBYOvDKkdgUtLfUpAG3iXAakeVUBkLTtnjyPCDU6hsv10U8RBCTNyY6KKX
io6SM7FsEpk4bPF9I+QzqldE5djlCy45tKrRlSIu4cCjnDIxpu7b1Sh2heNzTA/QqRJYUToDfQtQ
ujcgFfKIExsbf7fG7p4lNMWPHqiiOzF/T6EgWi9GWK6Dwd7aaCqq3D1xS60sBvpucWroNrX8whhH
SQ3ySLMJx9WoyfXcEAKEXdA8Nk9G+mEmUEpospswvtCBKVqrKWdKG1HJ6ZRVRfwKb8HJr24WHZYW
FiBlGPQt7K65hSmUPbcOmRCYAbX9I0BpLu1VqJNSg2qS+ctuWX8GkzKZhfj4GM8CymFtrIdUXioT
j4RyxCRE3GMwS5BEzXwDBwU7JA25uwQ0EUX46QAZ64BaTYJ8uiarrVxN4YVDtSV5bqmWZqyZ22La
9x5CZrBsg0uPzydrto8pNHxP3hv1nAljF4Xw9UMYJ7B3LGLj9QIa3jltaaTso2ganPsovBX0iXij
Bc+ZZ/vcwJvCdVcuk564c/bLq1gWIxYZTUh6QF08LXWWGXnn2UEJ8LpAVfT5TH4gBGE60TzE9mVB
R1l5vieZR01Zeehk8R8elJm7pfyn9k+88/QTHwrS6RrOrWn+MKYF0dh0IY5mFt5mTE5im+PP7fGl
wPls+Bg95EFev3IYmdPTO0n51pjNYiGGtt1D0oPEgZ/vEBVjk9gS4AuwV8HXzC3v7MqaLBGwGzOA
tD9129aGq1gt7fZL+PffMAzeVUOyd6HhxYt4l3/EYcqz7+3wnTTvWGpE1WYpW9zpOwEx6McbHKFU
TcDm5IxysGnzokojYA+QYC0wlFIdwnDwhtT0iEOwP0PuEjpBTuNVmvm88w5nOCWsB2u4GXX/69Yx
LAS8bxaAhEFv1h3Iok/ErtZhAGkYz6DkCZlBU7nNA17drfgeHAyDhxdtidEN1zYhfSUqkeiuyM7I
U9QicPSWaXF9V/19cMUfFfloIoMLP6WgtYYvqnuPiWq3dvoL+JUy32u61O8BMZoKrlTRf4waJjs2
uCKOQDNjyRFXDOvU0PJ3vbUfbUiOFfpJ1W3zpD8tyCVQRciLLjlQHj0NV2UGyV7y6NnRLidMgB++
rKzQY3YriPfqXlOP8UhqrhJonVomGJLiP8XVUSvyDlMS668seUYeghliZlzcMX3Y2RmUSkJ/umB8
YN64vkqNDny4L/9fQg0VaW9WR/imixBudBarK1oJAZPyY9naS3NazddOoirqsJP0hlPYRic1tDg/
UBdEkblrUuPcCJXAGwk/Ya2uhBtfC+keFE6/EYMi2IvB2KyhGGyt/6gr91ZRaywcleB3yJ034OhV
3RZ7CdhTG/I4e/uOzjL/imW6SsU/LvRT3236/IO+dZcNzqGmrMmUt59zBpxLL/0wePfBhBdYq62I
EHeE+DxJbcOE0omxem6/UyorEeC/U7/Llulk5W50R8BlgEJkKxJXss0c/+sNytqK3OEaeQhFgw0Z
B5TnSXb6tqBoizEo0hA18+Q6dUshsIKG2xbc1hqap7dLQISqDI6acL5d6EuhLU8B+dOjsyp6co+p
9lrX3gYoiEL17pFjSkqjDQhX/pFsZUNWAEoJrMY3XO3s0IQvXBIF+0hIcUyTZ1s2XIDNg0mY3AiF
cmdz/iT7auZpHxz3QIOmku5J0ydmrui3ok0voOBAUh0owWlKKyhxAz4QeAGV9p2N+GAYuIJpWLyp
eBfAIpi59dyiPVKMoC01mr0bBb9uIi5D+CWoLNNhPiyzhLGGINdxPTUp3vlmf9Ri5Xeg7roSh4xj
QSLC6l6dzN3q7WUC5jHLBBMwTmZ1GfPue4w+8ngtm0vTh9uqWWUNkluRP8Pq5UUB0rd7zcqYX40n
U7e38eytbY10IHkN2dbxoJH1fXOHt2lonzIdZa5Zbhz+hMZ6zljkabf1iMlwJx+UMiAZNodc+50Q
k6K9ebynSTB94hGXuGsmOC8pGCmVt25Iu+Ku6AeGajQLUiR7AOw0DfzG4Lu57WN/6ttx5QX6rvJQ
lBMzPtnwCsgd6hQcgg4rsuju4c321wb60l4lsJRD7CudCfOVKsSBRj3nndzHIn4tU4cD21nlNy0M
sEQzNnXgMCdLjjkyuwy4QrjUYdPiF1ehF6Nf0volGCug6wY2xDNYo/Yw6sSv8VJJYdcMJvPqrmr2
Dts3AnJhqGyDtDHyscEzM6jHUUoZQfMONKOb+MM4PnOFAdqZW+HOLfD7LZDSD5E/0iGFGDUqD691
cZYzoTjHDPJ/Ejx3UCSGZGtxgtrtDJiGC0IC6WqMrE2Z6K9iJmSF286jAJuAfKAcaP20DslyXZJ7
Mmbv3kURLOFGIRaIhi9CawNwGfI7LNjwkMiVzT+7QBDIrcR6jLRXCAKbdnoMVLlvqD/L5sVm3E0B
Dr1CW7tAVzVZGbRs3P8kXkJsZPQvgVci9WOO9068tUXz2MC8ShKywCmB4vYseg4kJphFRR6gQApf
OiyOUbyLgQh4nQA19Avmm6HtvdF3eTWuH4Da18xni7fC9DYdbHpnHrceLMwBqHf5T9wIzPlg8EMa
TRgJOOmp9YqjkcXsALVRb06bHqirS9s7jnQDZm8fBBvLsHaF/Q+Ci80za/HdKae/qrOBMZbnUOBP
CoW2GY3npmfCKWvyopJL82bpzLIHeJ+pOMx5Q5wjqU3O1s6MfzM5bULgh8JYJVoMjB5iRl6Cq0RB
FnbK97L/4v5bilnY6H38lsImwamVVERyIQ3okaH0NZsMM0ce9VJ77NAgNFoJfefCrpIemZ86ai0o
SqY0cBb6WNguBtp0vVvyc7XwrouWvG4GPABUNT1qxZCtihjuge5xBKpiP2Pi1kmSESr1XpgUNL17
aKEb1j+xd6c7WYZulLFOpp7i7jXL3nP3UzFApvwMI+Rv8HEBWWOdL/TWfWh+pCkPesi3h1IneQ+3
bVgILvzPlJaFyumhEPbZBtru9zW5J7Y8R0AKXGo5dd1C0sgseOUwO+LMXsth77oudFXU96JZic0i
s5r03cyUq6lxI16aTQZ6XdMd+JKF1jXxtoruaJnP6YR1QXOztZwsUojr7VIOdmo9lkCpFuxFIdS5
0uE2FuBv1sB4gspKrKPR+DL19FW07KGYzGDvn0Y2U9gR+z3Qlbo6ox4vwhhqvE09kH4Fruj5mo57
WcmvJ1aJ924tKdHykjBQN5EXZAviJPODDoTfG4TLG8O6K5tdMY9riOBx2p9GIGxlGzvILWMRPydh
hPNMJ+AsX4cq5kxCpOBZm7londWASHNEvNZ8OezdQne+GKnAVmbXeBbKiHy82hCNhr1BAVvm5ro3
q39dNR5AG6rJphytb8OEowhIgpz82gFSmhXBYcl0DNSEWyZmW+nGI/HJGs7YE5ol/anz4nkXLTCP
iXgq7YGsy2Y3V4hNonvipv5UXSfwMI/6V4NnFNMOY6QEsOkR51mKFsNPCFP9azUa3AjxR0RHIl2C
EZv0LOlrTRavHmpHHfc7G9xiZLPkKbmmeM/K8qrnoDK9BQdfP9YtATVQCg8ydPYVy3Yl+w/AYort
js4iasdLkzps37aH0KxubV3AyUmm69gXj0qBAroMumIPQFprD+730s+2xrPM3icH1nEwrQ11qSOH
eGVaK27FfK7JIUp2DBn3RlFeZR5sOX+iGYuDoqKMiZ7aCqHcCN9gMNEUF/LPor+WDMW58wJY1MJg
KFzADR2Ubw2s0hLUdWxGbG8bmAZC+TVAaUwr1QjGEswrx8A3Y6gHlG0qGz9KDvGZ2YMzgt152nY0
JpqKnM/G+VQDVGjE+LUI20ZOiTk7OXX6OabjJoKNZc/2Z42cE106fXtDwNtYfObom2o3eQsMHclI
sTxl+h8SBhc2stEBIRIWiEmqDZXSnbx9PL3XWfYC4dUj+2+8lJPuSwdmV0x6TzVrB+VG704K2FsR
/B0BsAyw5G37rKfTsQgZMybAmTOwbBIjPgbxvHSB/jTUmNVljN9x2Yqc7ibeQwlnS9N3GoMGh2Mj
5cByqrV0QJ0qHVWkmeo+h/5fIbt95aK2yqsXiVeVfuhBBuPhacYfgWawt6qDxninm3YDdsFh38FL
zz8D6hNpfEi7RXqKfXmojlkQwtIh1gSPAVo9p7G+R4PCLoJJ78nXmZhFrNDtfWTEVxzn8vheAblz
w+bNF2OOo962ydZ2n1scI02XfLpqGh4SzXkyDIwMZ1xe5Z/t3eJJAwQl1qOlfwrAjMSqQSfSk5ju
hjBjC/0NEt+bGRtbtuDGLI/MNFUl1iU/qiNydMaICpa+NLH0s1ceJijRuO0m899g4KvJucqKXoty
gq8BpQdgL07vWqShHLGYzHQHB8YMVb7LoGKAt2QHRNnE8X7p6x2TgwCf2BFNxHhRcUpxO29aBAUO
xwLHA+Rp7msAMht311Sbvjg2a5k9AtRl6aXNxjcm9NuZ/oVrS+AngE+tzswaZehS4awTB2Ihb6OB
4zXDii/Ui945ZMxNW4h7QzVvwjy8J+W0amu2V4u53jxdJDWmHYSHKGqOoZe9DsKGWlrCaO1OJSVZ
RHE01vbWTOJtXE/QDFzw18h3qY3i5JSKfGPPi8mxDo2v302lg5gh2lhD8dS7GGBEEzN7SKuwmA5t
6HO98t9R5XdYE1V+xgSygaJOFzRiqAKDjAEIe7WHALYc3kyQMh5YH6LALK9p/wKONIAb59z7mYEQ
Cm0JXlY13o/8YJsbM+bn6GSx5VHkw0CpIfw21Rr3uwXyWcDdhRHfiCtivZFqyODm6NJNM1lXCKo9
xSRsZuhK4O5o7WRe7vQwIFNFUJsMR4UewzC/auMY9AnF78nuP1nxD8n4Dil58NAeyM+MyHl3nq86
lWOEvaln0Y+TkZed5Ai3Gcur8j1kCJ3Tqmuvk3Oue2zCoUUX2XkkZsbD/j4/3SP7Ic1/sSX+qMuZ
JWNtJgjp89T9ZzzN9aKD3z0Ib6KqJSNF9dd+co56AZRewXbL9PTY5tA7vBAhTzAFvxRX4NYcZIDM
zmz581y/WohLnLNhYWyY3EoLPdHO5vep6vrZNdWGxMYZBlzSHeFdPzZA0L38xTp0gqNSxtW6hk9X
CzBGbVt09Dke4XYeaNdyU8eEy0okKvX38gOZ0+90azPK6agn4a4LvgOPUcuzvgzKcYNJ7kVY7+KQ
gxzkoNNeeu1JY6YCrUcOl4oE+2a8pWW+iSTTlh4u70SeI2yWaELLXBaHviE8SlWENeLQaBHBU3vP
euXurcTat2H6FUI/m/SVFuGvysBD53mXUX1qRb1t8dWUebYujOERZU5YkhQIXafuwaDaZs3ocD+P
b1bzVTIOjtK7FwTIROstncS6Xki8fgo2wcxVmQYpU77Vwt8jnTamr0xK8wBhImQs4OKzmOZ0uo0L
2ZgToSRF0MBwInuuS7EFJU9p8AaqWofr2WBEniCRH3KAhuFJ9ZSo6SrgyO8GeIceFZc6s0CyXsBL
gHA2c33G7V+mzbuaBi5EQznb6ZPlPYjx3c7VmodmGMY2y+Pnwut3jY15aArGQlFhxIsb8NWG0SjE
v0DQ9kRP0PSgPj0qgYZiy3ed6zdPejiy+y1/b4JmlOPClGG20TLXhDoQV7AGvw0GQfab2986jrFK
wVxAVxDxa6+LHxP1JrChGdAg84ygZibDsQ/eZucQjeeEI9q2PlLIvrpInlweca9rB5Zskpwb1DGa
kg+zpq0LSBZI6ihWRgi1OjVmjo+RjVwAHerYHopq8mdYreYUPlbc+iZkdI2xaV9Ovo5JsAaRpiBA
1OZy4eCP6MZgqi1+7kVs4z9+sQsyxc31DBUsuiTdJfMuII15kBE9DFXET7T3mkQmMYJ190+d6/ou
x6oS+pvjCQhGb10GI5c5R+24oOmf3CcBhSdXwlavyCLdGZfeIXUjesvoVjnBXEyvjIp+BtpknPgQ
tzaoX2K0Kyaacn5d3aWqR2ni8DB6jwRj5HLaOSXiaR3EL7J/sqMXC1bxiMntiFAtC/KrgiZUpWKv
SYaR+NciC1AuINrWhjWL7BdCOhzizoSThPdX+TMu6Dvxo3LDjGOh+dgweFp2AeyiRaCArKGzLoa4
L680Sx4VrvjVOuVD6nGxXVZ7x+KdEMK0fynM34EmOKAYyqTah7TmZSEBxM/MNJR8b7G1Ml8T3rWo
o8MCgYccsgbu0E2wXcqkLCbakh5/0Tng3F3svYQAR15K89TQz/yPo/PaaVyNovATWXIvt4kdO72Q
AtxYwIB773768/lIR0eMhoEk/svea68i/69EEi3x3EFYE+DOlC9ffpMgLmsWewsWZJc91QV9mXZZ
/es3eJYmmxCBuaQ9OV3E2YfDFLy6GmHYSC/SMJ6XcEKvagZZMFv5MAV933ctFg0vvfgXSJNX99VR
kZOtvojjWK4BfLJyFOxwFndF85ThhCwl7Vic/DQjHpSFBY40Y7VcVtYphEPe8C8z641HuyqK2pHh
Q2jVewKylAAdNEN1L0wjXlHG8voRlKBRk3P1siwok+OvMeiBzW6vmgsJvfQC62JGkLyY+ixtUSl5
E5byPB+DiW5dfysTWI5e7iXjpOCm1VNVgcPVTILL4p+ooDDmOlRQ5bfTkWdFtWvQx6Oym7ND1TBq
GJD5kEtfP+XejYNtwpxywD9h+k7x8yG0jJ8t5BsqKhuykz/SuyFczqhzVLxxJPk1Y5Nr5gaY/apm
1mV0TNjwrdf2cuBYn1V0YwRR9P06hm8Zr+cP1biz1tkHhFL+QFACeULBjYeZfG1k7GFpHOJxvZrC
Wz096jaDgsgkV3ouYN9YZ2+mrLqGelSBAarqq0ktD/UWW5YBBDXyuhOaDbo3wUfIPgk/woA6STty
88GJOkaLUItBCpCLytnOmNUoERf7xVWx4nVjoXS7dnlhc1HT3wiI1cDzS06yXntEDTQ4DeVgHSyp
fNyNLQd3/bssuKhf5O82r1+YQEp/FghpAdi0BIjQl7xxhDEDQBnMqhMDF/cSfsFCj6Bs17LUp0j1
JEA7FUd1cXygXxaBu8WBXreYN4HpyGb3CVky+//WhSldIMBg6ps3QD9Op4tbi/dZNyRigJUGEMaj
ktxv7VIPdyWHiMkTVgzhYMKgZICWg0RXw3WpJjROkooKtSIDNmVsCGvVVCiBAAsodPopprBzpQ7+
pVvgFwe1AepVhxkeQ7ZNPqL0yr6r6KTDIY/cPDovJ4w6d/tSbFfc45DBEeEVmLTN5r8Um14jX4Ia
0NziaG+OPFhhEOl2XQlyYTXHLz9nwD38KOapsAzM0Lnq0luwyBlzJCQxrGF0kUri6vQW6vSa6mKX
DJnNap0mfZtPs11G0N7ihZ+N2VIOXOcfMg6VAJ3VGH4ut3Is/8QFsWelI/FqReWnwJygwUyATimK
OP6bO/+PupsPr1zB4DyAw1syfZH57c7YHMecCoOVBx21+RW4sM3oN0ERHQSR00bwsAiNhYA8Fs8y
/9XxwKCCJuqaO5wBXhZ/F9xejFB7yaXHjpNfg7EJf06KL5/LqiWwTodAzaSKilG/wuEg4yNnAVfc
cAWTjrHqWUVrQd9NxrOHC8UVuIIS2ODWA2O6wtIqkz6Eik8yP5Vq7An5fDHLwkEci5owtPItz8+c
TLfpVa9ROmY9y5iQSBgFQwWjXcfEVMyXOXqYy7UF0W2ZiiGL5p8F3AC5+seGmDXAI5ao/4DXQ1oi
jgl+2n2Hw67v/0wZcE1AnoWDG3PbQI49f9a/pfmo9DH0H4TC1lOnMY2ZQVeELrXOpFm75dLsZMoM
onmtRD2YiwbeCNaNSFcEftEJXFjWtgAkXJaawUVQF6TpvkK93U/wkQrIwklCbT0y6SCmhLIIPRFv
DPZr2uxEqN7IcfiMmwk1NmZHqJ77TaW+/Bbb02I8BQ79gJ1SyhHMouEZMbgZd5chw26hA7eKVzO8
xORbgxXGQxPoL5kFVAxSe4vCfGZ59p/jVLEdF/NkOOPLySI/JdHcTAyPKo66Ui53Il6TLG6TRKQG
sno4wm3+SmLI5aa1a+hDl82eIhCmtxifS2E0spd86KKl6o4+QcclE+6aaef8vVCnFtC8FfKj312g
p3J06cahrKOLSpA3Pi6a5H/X1cuYkSIW+PDSK6U827Kk5paR839dLBxGKjKKFLLk4QrrzC1CCpwQ
6AVC3ToF7AmryiksHDI4fKpj9WvxKdXYnJsavhHAzTr9RSTtNbzrcmws/JGFmKM7Mj6l4lMF4Gs1
bwnr4qkhrd/z0foLbrXgv4DdKLJUY7UIr1K6a0Fy9GDn9+peMAHhUiJ322MHcNqO405YBGkyrbwQ
b3EbpzuxkulQWvqe8sD2cTIAAMiCZUb1LvJ+QAurCA8H7NcxqlpWHS1hkTxZxeH0XLxlUgD/QTlK
WHd0HSJwyo2OcW/dhUyc20PQT+cyvUlWvEc192b0VAdStcnF6K+YvwpEaSI8xGG+VQaZZcSMBMiq
BicQbPT1yYst8lcyo4IBA5ilrUTJbXFSjw+V5L5jfp7MXo6eqLWF9j5qSJTdmmI/2af9R9gdm/Fs
FHeVGRkl5gSs6Y8ORFMO5Ek3ga2Y9VFl8fHIZXnRsnqn5Aw/1iPXAFBE+dK1T6v/KDGlCbA8xiU7
WTeRzY4YzuMvfhqzsoGmFia2AhEaq9cP+LQRRobRJkVIGRyYHAyMcHBdpeJW3UTdMm9IM2QmrxyX
7bn4GkPQy21GiBQFNWblDERNcF/oHU6JSkECYYHwgtBsSa9iQTE4D/ArrsiewZtGhXDbMtlr8N4O
0BU2ocfCdpYaMVTVbUHBI6gG8RZX9c0Q19hFdA2OAzbpBliRdNkapmvaHyCuIn946NlGx0C05xrl
+Wfin6HDQYEeEPBbTRquvvgRNGIw22ilmPNJ1w7wfQpmqYD4xUdcabtGCLeqSLoR+FllxgxuqCAS
xU2Y3YtpAj8C39bW1gkD0pjNULlViNGX40f3G0+NcajBSkEp8T6OTz61ET8aVgSUxoLaDr7DmVoE
doiIzF7W1qQgjDFdXLVPaaOs4p9V36zpxyJfLQAArpT3nDBjCxxMvS1E+ndmmdDtoD7KlN+/NcuX
g7n4tcRvSSdiVDNWBoPBMLFW0HRpMwScC3QCtfqctopsNNX2T8XkdZXEuDUn0MxLoA+LiEuXmRXn
13KMlcuA2m/XTU/AoUVUFEpjXoBO4G1FnWURAoD2OmQ+qFKJasAe5sjNgGiIjtG6SBi/GZj/cmdF
/QW9wKtjrmquJo6hlfSYaGlWwz8yYDz0LbjVjvqtxZ14cHR8dLHTfku30w5hhn8kqKu4pyXa4JQR
AZjKQGw4K5HPA/+fIbcRYuyUmOMcOmFAvkkVSECxmTNw+qad7Az6xBAQXemuivAWMn2uVcxmxLMu
EqJpvgEvrspun9c5QavaW1Q1u6WNl6X0dIb2bs9oOEp4ogT+wj3pjtGpHYkFOU2QeRXMj8eFfxPY
ydDtY07hgPMVCyxeTnBYGBELFORrhzRDf9u8EhUDq3gmrxppnL+pAiR6YbvxoWmy3iHpD9mbr21i
c3BrEYpf7NvAUAyomff38K+Y4pTY8EAE66vmnbMkD3/Gj7F6v1Ki9LAPNRAplU6zkqVdByitmDh7
T4tGvdtUYHf1aRkI0BMqmKDCZ+XJLoB9qRXe0MoEErHnVf8gclI12Yisl8RzmJ4+gJHJpDRn3vqn
jd90jqZbmBj0GRj1DfUjUb6NdtionF9BBx6kJnZjujBFgtYJEa0R2RWhxLCTZlvp0xHviZYbvDS1
NeJYgtdepqLvy/YUa+RHx6AVT4U8ldAvTyXZZ6hLsKJfyJJjDbti10Ik6Q2cLgD1ZU5auU4ugnZu
IvpaHSqWpsIPB4udbZgJE5tGiV8wByIWHyrzUleJrNGcusHLVh+VvdbBckgsV1Vv4o9koWEbydoY
YienoGJDcMUHLN6BU0oEt2m4J2Eb4b4KAtilIDyPnM9R56CCbilCMDDoklAph4tefBc0R5avIbC4
Sw8wusI0LX1r5r2Fh2c87GTYYAJtQUk6rrBLhJ2G0z8nHXJIylkYjHjY+W8yeJvSDHSFXxaWaxPj
AOx7mvqDM8cI3yd8sjqmaFzswFcdXMpY99cFfEqTTR0tKtl5xtTsbQJVNPTfwKddQDxccIqY+V8D
AMbnWZfx+jOBUVnFCFq4AcWsY7yD/PO4AHyA0wHp6dBsCNyI5NdEq6aIGHBAfQ3yCMTo1wwuoaRT
O3CL0mtacce0Csal/whVonjif8IwrmS8IHKSGwJuFVlPbxE67LB1K23x3mKsJQbEhqhwc3Afhhs3
6wxWNvM79RhVeE3rhjptqc75Ks8+DctVDNgQ7HUr/lLB+Efg5bA5NjpymOKlSztLeXLYbwANUU41
+HEQjARgPjNlkMXP9C5tAmNfJ4dxUknVmzYYSFgFhaKpnrh2oj9tgHz8i1JiJgRUP8fmrtVdnLdb
FF7pDxONUvsKqk351utuOP2F5JoHB1NHyXXKUtwKeR9vhOMVV/GhEaGFCdMDWhe0HM0WXoQzDUds
NaDJUdTh4CTJ37n6QC6vJq7B/IaGm3WaLP8O9DffgOCUqA9yBr+QOCiOPCq0Bl8gJiswhQN0bpTr
a4qXfPoH9E6/z4+HSq5oNEVUklBMGI5sskf9bRl3tttksQppxfL5tajJlSA+4EvyLQnzMgPG7s6A
BpZQiQ/ssI6AT5wzZOjCH8ggaBf2rdLA49U92YJdSBLTYiG90qmGougVwnMnHEeAwuxGDUWNV2Ps
LTkxXwC6kTeEbFiYcCME5JBDmrEFAJ2x+/XtuHow6WgTVyuQctrReXrV1S/QsDbcWPpFh8b7OxPf
wuYSZ6e+/Sz7bfAWMsR6E180ofIr/WQei7/8gz/RjuGbwnj2j7tKo2gr1xn43GIgsxpo7zEhQN01
ryXri49Ies68uAXjUXo8iIbqklhUr7J66DR8Mk2KriCDiAt9Tu0BzAxvyJy4dTLpGPNgIp3kJaMC
XaMnaVBrlA1O/Hq9SXvEgOKCSObmteaJNK61srqB0glDOgXTmz+sO5rsNGN/l/kYjsn6uglmZ0Hh
SpwESs7jKT6i8ER+UJqT3aroUb9KmpB5eCJsM7EQneHF+UsISsddruerfhGaGI9sUYkFuiNEXopD
t4+ZZ2VwLGz0gJnRiPEddVFv0gKNCfMWSgnlXIENYuCSzwMGRvg6aPy4IPwhhWjG0qLNfK+yWQsh
BLTShFWbeae8Vj2tHk5DmB9VUCgUUhatO5zdKZk+5gGJMGdPNVZezjKvjR9BR7kYEeiALXXwM5i9
S7GRMJaFKT5GxWbI3IKDCxLJOgWh4Mh8Ffy0aPadoRvQwa9MZVuT+5QKtEc/I8oouEfm0u/o3xUq
gAIkr4YoBtE/LjTexzMvXhHARWU+5eVs7+hA9VUG+DqrPmPWnRwDeHKDVglBtuNPx8jIeGvpQEMO
m1x/6Ea/kRO8BzEKs2FV5Bb0Pi78FlKDWbzUHE+/wvH5sJbyKmCeWqJMkpKLRaUv4XQ1+yE0KB0j
KmbW6LNhrqVMmJaTGX4t9Gy81jQSLzP9Q2agUlX9b1P0NuaUqFR1uKyw/SdsGzsZhU4e3jumcEm1
7/ptIf9GlvwyNLB4tHs+IQ01/LKhvkj+tmMrjg3XV9zTT81hcjMsolatz6WqkGTjF5lWOwd2P8gY
HVGvdodWJmU4cMtmA5zJYDUecVi0RaifuWP8hZh8sqpGm9EMuDOTQUxP1ieh+AXCMxAb0rRxpGx9
sKQlYhG3OJPafPV/FobDm8dNMcERNyAflSYiQOKYtJyeWGBl+MZojyRSL1HDHmsiLPbneq9r83ve
seEJke67GVnQXtcHJP009uNVBZOeM3z/NP+cBRLT4vltQZiC6t1SMDBVNzhAtn+lsQ+UP4HRiFCp
hxr1LwKs0nN/ms3Iq8Oea4MzAAaREiTCvYIZV5J/WojxDJTZwnPuRfr9T/wMFriMtWK1Gy57RKOl
+tJpAdWHFR3H+axPGwaDWvXmi8cAD+l0nzAElvxrhOgbcRW4TQqdvpWI+wiDzyIurtUjSLOdXnMa
YV64CLvNcnpFeupmzN6b5YqIUjek6A0o6xhSQlxYF9k57h+m8eg2AXEHmFEWh4h+GBisga4azyt8
1egxGcmI3UfAwvI/Ai2+Ds9u+Cj7fR99TAXSHm1dCsze0PsZNaFuAiJopgjIbaJDapmurvVnEBEM
Xy1tXySHqXfFyXBT6xUDlOU1Hos95mnQSdCRFuy5e64hMHynoJQYO+QZoi0ZTV910GHkrsiNDOGX
z4Z10aOKgks5dmmCk/VIKFyBpsl3VD+sAawHb2Q9V+zsuCy3amEe++FWKi6zt32qwm2WP5K7gB+Q
TxhmhrcgrptD7++GAdl7tOaDxOKeKzKKD9GknQSi5wayj7oU30xOX1NQgQoLwDB11xGlVplEm+XC
m5g7mZVzVR3E6tBbVEvYs8kBWh9KufC9WJxAKgaMzNlzn4jl4mO2XC25hWyPGZfv9Bzqjmbcps8U
rFBTHjnEyLa91jJuwEx8sE9XT9YbeUzYK+Qwg3Hzpp3/wHi+giy9Gr7pkX2YHPMKkof/q2yj1xw7
I3HvcINhlP/5D+MOQ4z/TK6hX/hWyGCZIwGYP8rP+qgNqw4LbrqVj/6jeTUv+aZ/EpsCiUT8jh8K
4aoraNzCD2X6ibncC90H1nH0omeTvYmaP1svqVPoOJA1rapP9N9DxdpsJ9vAykBOfhpUIA0kpxD6
IhPlMNew6YLMFBZvFVQnZJorw7hHQ7EaIMvEZ5kRe8sgvAVq6luG/BgXysYJ4zEhP1NbqsqwUhFq
57SAcbdDQhUjA7FObQUQoR6HmFJVwP9i+DEz4ybJqBFpyB813zKSRO51wn3WoelDeMvCCkNcjMkE
j3MfFlpUu2PvSfoWThzWUza6A1nbIXBixc6tKxCow83u20zX+O6YFW8S8Mzfnv14BzlIkX6jnNS9
d1W89vGB70nibWesKWnoXUqMNCAZpbu5facpbswB6VPEQK8+toTfqO9W8hsF4Dxz/xpwNk9YSUP6
L4UZmrf1NYJfIwjXUkVixczgFAjyJg9TZ4KcH2mlay1mKtgvRjJjsOo1AGkpinaR6BUGKTnnJUHr
LRwkSqRhyi+13pwK7t+uamzsliCgNbHu5T65ZzeGdIVQYs+xX37B2OWH4VdMN353XsaD0OSqZD83
tIFUbwxwyOimoQ846ojFqu1lzaTr6IUmIoBij9mwjeyOiSpDDJ44HrJg/RY9Etg0Ubak/Zq8QUdC
mxEyuF7XHx14AcM9rH/DVYMRrwjRLjD8VVVqWyXGKbgS0NldJrRH8n7Z9o0mM11AEgjaUpsqTc3A
cnGkR/KG63a36y1t3Wc/Y5p7kgRTrwdnXPR7+u0SAH2URe/kDWMri6MkjjSkCBiMd7SupLEu7DCR
y16M4Yoqm0aQGPOSS6w8KAw4WYT6MI4OlXiAF0pDyg4GmwwTcgv2Cx6owDTxp8nWFYpnVOKbi8tl
tRmICX74GHrdUV3aFpnV1QG6m9XczBlCNE5LUp/Yhn9PAzz49J9CI8pi4Qmhnpa++JUJQahmBukC
w9FW/LDwfgo6cmewlEjrnyx55mHpIte6N4jpZ45OwDNqlnUMoigb5JP8BXQfSbCXafPWfuY7NfaK
g9vluKlgKpWAwsRJsa0g/MapwVG8NeTfkHgWrfRm6RBkW81Ujhq/hZ/MvIr5WTqCKal0pJ8Qm50i
s9YjXrYdntAtNNGRBVMRv73QmHpC1uL4MDVboTzpVrFYFG0SyBEl5YHRRrYcZRslJiddeW/byR0/
1bi7tFp6kWpGS2Hp9X7qmhN8xvKAINILQFzU7DSBCk/1Y/GfIQ9AZJCKy9mIDlWlUYws4RgSnoxS
1bT8l2pNl4T84Q5VvdwvWMFGyz/xqFxYyHnCCy9/88j8MhRgIYLe82EVkAdKPraX1ZAmPjWS5khF
wxgL2ZAWKniFYbGSv40BaJRBVA1xtRYNfKp+p2wjq1W3GEQW9cMYoHxI64i6BP5aW+iOKr6r8E2V
JjsS39oyPhukwA1BAKfabseF0ocvZt6fkFJcpwqMIk9vBjoHRT4pcXdQK4sxK25lTX1Us+Q21dYh
Yz+kFn1Z56hIINF4nAucwvJltJV9h0W6ixbvCGUT9tNaMqFocUZZynStJgJTBtktpfiodHtwIfUx
180G60pJfkAqYrLdulgsrUqBVwI7uej0Tan2lzo6zYLsBPIDHwHZYpC1whV0Gj/9Z0purSZ6+nyV
VAgM1cmU5lMocqMx3pyMD3Fsd8NU7UbSwyO5PilS81aEXgSTPi64rwp0ENBBxlc3Xi2UPMHQrNWe
GVjipNrgRpOxSenssyXqeNNBGE3xj+IHIp5MmbQUjlFiEXfSRTJwECc0nTMUlqcOKkZuhLm7cuNg
0qwyIuTi5xsz7Z6jssrxyuZ7ITQzmVxl3eCIsYUpC44IJFEpjxBq2IgRJmxtW+zLw3JusHvxtkLt
+N2Tu2X8AwEs9FMHn8vg3LCI1cMxMb/L0wcE3pEAjhG8Q8auY0b6Bg8ai4AtpqPaDSRMineQ8izb
hNUIZR8MAJ00RzLMHHwq4OjllybdIGdikCsSAAD5GfrSB9w3C5EoJHSYWHj6fcN5gvQL5hZ/me9t
uuNAbaHAGTA1bJzg1e3IeqTxgy8G7IsnBPpCimrBUwgY5FyIXbRWsPlmWHucLSRv9CcugbT0mmvH
1gqhwXhhu1fQs2DkOx2QcEJMlLj1iKRSNjGHLPt+thsVnv5Rjy4Cwj1tRzMFMVQ8R+V1Gk9qeJHJ
ZOKOKHnqnjruBnkP/TxJXQ6QqLMH1VYkR4Jc9YcVGZN4cgCxpuw91XAaibMZO7+1Mt0YMEvaqgBu
Fi6WuglR6RuOAmtq8CzEa4QXJXb/RpWdf4Cc4CX2rUETh0cyw6GBnoGBLOHO6Xr4QeNYzTRcJItC
mpH25H1EsCe3nA8AcPkJyzXmX9mmuS89tisxvxO8mSQ/AhPoMLVd3f/q83uLwMokQFJwfeyOULhR
EToRkz40Tfhhs7xQt9r5QfoXfeEHRneYEcOY/usKB6FBbn3WHNIqfICdajmFARK1Ddn6YL2Euvb7
QPYGdZcZJ5CpfonyXjEr3uYLCgw71zJ2kIcTilrT5ndYd8PG73szo6pdy5KXBPdEPjbKLgFZr5+o
zOLgxJgLRMxPt/ioD+Bmcwda86binAfgMbPKMMWlVH+jlwD3YyogM5kcZ6/4Kbh6wYlO+Evob+Zd
H+7BgCPihZOaMkT91am8RkbXWF8TAz+7lnHkPc3mLsaYkU1fIP7eqyBA5obqX25dcKRyWgUHSXIx
jgFboN0LFgI1ipf1IGyQaLK8y34DhZDpHSWogb1CvzWavUzG1wQgA0q8J5kwwe6whPrOie1FvxUO
jNk6HJ8BVC0xsjzlmyRxsrg5a3HG7ySvbr3GtCeSekwbJiaeuTEFfOigHM7//1psD326ac1tjpcH
o0RnYCAscFSgerSZWaaQdGkCGPtwo+boffAUcgvxjJVs20AnW/WVJ6OseRIozXRUogY+wgzJJK8h
HQovecRtUKcChpkNxyouWyjXNwoDaeMWEVTfeDhyzPNmkfpgVnyCeZCBYnS7rjuIMBN18z3klEu2
QuAm/Xc+7TMFRouLZIfJsPWaQbyu0V4nSxXJ37ghtdVtFSYNeJpQQMGMYSi3zok9AYSYTsZItDZA
E1ejExVb3umSdOrvhHcCb5V7RoysjI7VDoE6cU4rbYi1fP5ApVoFT/yia5dmIFR+LZKDgC8GmQbG
mqWpIjp5U8BoLa9FXo9RQIoFForjtcLjRRgm0VpgYUrkt8GP/oEOl1xbf3FAAyMFqKH16oCcEAQi
815JNXbVa1yR4ACy1AegD1CxC3rSucRgaBX83tQPJm/h1/QuYTPZ3YLWS3pOroOpPJMWABSTILfS
nfZobcUb3ZelrEeZwQ2yNvlK96UQGaDbVXOU66M0ny35igOvGSIItzVWjGjLDMQ5GlQ7TmwMa2oe
oubAU1y4HfIhYt4bO1gSEE+RtLsRuy0AvtRu+heatUBBp+QMF9ZzrnFX2j0fKYc0OcyGw0x9bd0G
FPTAPqAsqzO1b0kbhosD6uV53X1xUEjfMIiS35QgyfiO6T2Uu19MkydlVU886OW3M0bAtLFlcAlN
0nAJE2fndhtsjJp3fPkqRHAKfiBoYtfh9zJ3AczrPI0IAeE2GzBpjxdlsrNiQ6w3XsyyvOcigBEF
awL8A9lchPtCs+Y4ZNtNsRuB07KirvSDQNEc6cSvBKOHBwg0kHC2kRzGH/IviLmqX7hbFKj9AvDX
lrFOdATAwmRh3mLuHxD/Vmx1eVMu3DqHL3So1vTXNKIoe7DSAowEN44AateS7ExHlnmpYTBkm/8y
VsOXvHBhVmXjFp/UYUNP47FZpGTE/TDu5rrAsJ69u41QnLHU0PVLGGgxO2B+tgkRLP+IfMToY1bB
p+VwkXl0meQss0O8hqkZWKnswF6AcyeIqxT5gYfI/Rhj3k6hOR4DA7uIFv+0Y5lSlgsTTEAkjTJ2
MfwVQBUwn0EYeI8xe/Ceiao9R7dR/tfqX9rIlJ8NiJuA2cjbYoDu0Hxrlo/ZT+DFkCgrqdu3+j1D
/jqS69E9INbXDHZe6U/3YBbFgGUJsFTa5asONzG0nFdKXt4sbid8ztyzBtYQF3YNREl6NZBLNtn4
oiIgdVD/p26Hi3iG7/nPcChV+1f0aPcAMIjW4YlT1XLaQoLOZXwtN6hqocTlb9ODxwKTKP4nPtUv
a598Cjd9O32kb9OJ5wHCKQUoA9dweWiv8V/EX59OcpF0X+gR+RbzT9RXkEpGf+k102WUd6hgrKjr
mHAXJn47LnROyDFwrcYhEyHnY+zWnzF8Jei4C1yh4nKFPNNasVu6Z0esuk/ea7YW3mVA8pXGbSFd
Q+2f8caVfWfugxzjM/vsrvIzvevX8QeCFypA/xoSY8k1YZCpS06iZ94Q5qgUT+9wQBFB9ivaNbyE
zxAM3HBXeeoxoEfAndxcV+Zaw0n6f99+rnossybTxqaIPDNODoZVke0jobqR8M0gnD//I+S8YYpG
54LkmeBrZGZ2BJFccmthh6UDViQ5ErPugBU5jhU5xW/rxHjZZhs+MZhY6hefWTdSc6xowyfRY3wA
RZCBivpFQgkWH0kAkl+u8V86q9esWqO2KiTXxFqUivXHwLug2QRUqDXM+xU4iHrF7W1+ZzoSPbN9
SrigtZP+AHGkv/YmL1l4D+OHT9tqgBSAKj3pnWE5d2jNqzFswVoOK0re/K5QuHK766vyDg6O1dDw
XCjJ3EE2loXoHjRuTB46+GC/Arm9q3+cx0CrHScdx9BTSZmqrgkWNmFROpXocQAOyzrgS+unYpzN
3afsOmOf4Ddt2sZ7FB51eYc9RUKENMXY7ACxdU+9Wsd3bnqsN0zyqmoM1lfjVpKZwMC+B7yHJwhL
5tCFmCnY8YUlBfzKvBwErAN7YSnyCv/iu9Vxd0DX4DR2+OFYJ/Fm8YQ0//9/ceJ+Lu9o3zO49hR5
NIEMsYAHl2/IWc2NzcMDDlmqTmhNOL7oG8g9cDR5JVAqCpysqD0v4wH7/nPtELbw59vTowBygM1K
QnX9TJci0+kZI5+XWAf61Xm5vnSCrbZ1yLwQ39tVAn2Sqhfu05ePMTCu6PqeD5pFAxunsyBiO+IT
T+3uq74bgPxEJoZO+q89kBzPMnjPW0/nQwZoIgIE7VSCY+B+YkoW0c9wBdJngfJssKyH+bAYJuHe
1a9ZizoPf5kSrEOFPAGbSaUGSmg6iyYsWDUPwrgrihenGT01OI7vPPGCHOvn9GW8Z1+hDMPHFn5S
azv//z5YHxAUumf4L/s/5YIXF80O+50Xkt3Ep/CTMOLJ1uYfvxXbDXtJjYU7ytv4QrALeX46aR7a
agj4zWkhQXzxrjk1YDm7havdekbWp7FxinnLDxbnjqkEy+Mxt1sk8H77GQJO4NnoqUSuzTtcHbDH
iZNNEnlWsVUDlAyuuWQ/udxWNEsIOH0ZpN5WKAoSj21cpbs8dDH+EjCOI+bQYFawVdJjEUDh3SPP
b44CQectrrOu1V167ZglTnDlLoTOl5TUhLsqxP99owwbHXkq/iGwL4pDrG7DYjv1xzI+q/lN5DCs
35rhXid3ebhj08JNy2+qYHIt5rhwJzq8jfaiecCBo0guqDEQBmi8BEgu5qEnq1c/qshh/RHG5zHA
PGT86Ppz0Z+t/qLpx24kU2M9feJdXihHo9225DDneL9Al7uK2c4gndK4telhqk5DdGylE51LD+Rq
7OrCE3AMxWKj2jeta0pPUdhwpkCMnDGeD7p7TV+aCLeC4hX7lGFIXQt5dn7Lej4ldiE7Zppu+iMb
7FKkzZ/XFic2EG2DwQpaSp1XWWzD7DuFokeBaCDUDfZVueqR3JRse2a+5FtrBCIq2ynclBFDV+ZD
I0ydJsT/UwrWU7mLhr+yPOQUX3X6Y9XjutM8YCKoDJuQWJx52Prp0YhZ7BTtqAVxoSk26XjvtZNI
PTNum2QNfuHT/w6k3jDUIhMRz2CsURT9IESXortkEqlt+A5N33l/ZDJuFJsy9Br61MkFwkVhExIN
gq+P0YI8bOCVGF8RKe+YbpPeoeOlATcdkr4bpLghMcQU1nL8EY8fprAWtlD/LcivzdtgHWpMCnZK
sRErJ8EkK31G8H4bBG6r5KfDtyV2OwlNih2S9UPUFxEvjEcrNw49Kdv1p6ZhmI0h6VkoHsl4aKN9
1G1m5r7TRRTXfCOGkvADK2E9+XcThEdfc97XLixChWEFiapciZwRn33y1ITfnsqmNg4UABT+IpUJ
UfATtDj4cISUDXb0VxsYgBwTXeSvc4R6SzsJjQE8I0lek5vM59HwLPXWjCj0foKOyVD3+xSg+giw
c1IZo8YSM0zW2ioUd330L4AUDj8JkB/D73G81+J7lkBzw0Zh24QfFZypdjhZyOBpjALFNcKvUDkE
7XdV/vMZG+bKU1KeU3uYSHBPMXDGMphbmZf/HK9ANRhIc3dI2MntovbGcev3sKrWY+BhAwklSTfW
SXkR5R3+LSmWg3c0TMg9G7ypP3Dl7VnJKAq3gbjVGpYOOIvDzVJ2u6jahwhcgS1rMo8qqGlZfQpE
1J6wJUwH9MWa9qmFENWToTKFCtRxDCo2Jq7Z6FWya1w7FpqCwaEhDNFDyslpGI4aHt8dISEEFhwq
4VSZL3XaqSw1Mzlpwr2K4Pd+suEV8yoLXq7yw+4GMs/mLZLe6wY+ElzscRczRVomNSqmnSpPtfLh
o5Jgy/xE3o/ZsUpOtPFNzI5nfy+KQTCV0GnUf63/sqZzG3uL0atyiuhdIA0rju5v0KKiqARsYuxj
UbWDiBEQlIEMOfXsfWrpfeEBIH9oSFbBGuFsGRg2pXsxdQ0LmtuFGhesS9v7IUYzCGpX7VvIQqCO
7p4igBktkQbStTNp5r9zDDlyugMsYFfcJcVo81SgQTABw93VZ3hnr5msBWf9R7hedLT5z2IvKavp
TUgvLY39tDBS/iPpvHZbRaMo/ERIgKm3prn3mhsUJw7NmGL608/HGWk0mpKTOJT97732KuLHNqRN
na0LfcHt6hjg4GINu1fVsvtCXIy2zfgucWYW5toaI+1YYOZc+RrLvg7fLrbLsxcCph4B1QwHg4QN
X8loQqYGk0E9C99b39gsjZJh24aPUDSsVcpgpslnaDSFMtfiU4HXGq6TuuCym2l+WC6zbI+1wKrr
ZduS6DWPwTaJssrmA0eOaqcNHplTnGyyZlk2LMKhTLNpsIIzNjg90zY+4aN8e2mccuIQk6VICHi4
TcxTgPy6+zWFGS/VOzy+oqfWPqXJ0Yx2Wsfe+WiIhxpfD/lDKs9uYAWGN8TQoepjn/2VTxayTkG3
kH3HUFHbjdavwn2U2YKxZcypVTrdRxLtVSAaUjNjV1CxwoFggqHa4oMWh6RLmcflhM6Kzzn6nIs/
fNoscfDzbBTFYw0z7QMe30U3/KbcDmhSSjhTqJ0fOHi568ebMGYZCVzLOIoHHcAbzqhvkkBDaD/0
FZQx31MJAqyP5UBRwRYXnRRdHBv3d3ABIzIF3PjypdhuC2bNT8nlN65BuYsqF7ZkNirQvDFqEYBe
8TgkCLbGPbLULKXatOIiVp0J5kkBoQznRPJ0nj42lYSMJxyxn6OeOLBwslGdm+HDyoqXlrpHLR85
eX+KKRj9vIQ/K6+4LqMil/nDrnAUQKI2bAcFrsbkL5LvarjUP17afEfJDBHengInlyi/HR+suewh
yX2OKk/6G527m6ZjY0qnlXNZQwt56pswmwE0gw5u5jOvv2AEaw4BPEVQE3UyF7q1GuGJlN0QmWTF
NpKuWL2h953GVY83LMIQ4Rykq1d40nNXFJZFuZTZZZvIGIYJXYKV6SdlMnuxKzR67HJXMNFZd7Pf
DtDNTlZNsPMD95WcRdSW4TJvGB3mvb6KspX4tqRySQtUa7tuWEn5TBhTZvfb4nPxX1czPpg0KpP4
Owj3L3GlwhyjDfsu9WcIFzR/rRLWeTokPkeNHVG2sm1DCDe0I1AOk7fSAVzl4nc1eq+l0HmQBcaj
DQUxno7jHQe0J71uPN0Nl+/YRzmEUac3OVEdqkuJIlZ1omqGF0DLGKoCL8Syl0bfTf6nv+ZxhA+x
eDPZ3+nDjT02HA8YGDJZcxO31xfZa4UwT3p7jY97sUOYE8RMU6Wr5Jrj1HqOcCgecIYHiqg3IVew
LL/MGlyVxToJy8quqXgSrh0J1dEswJDOaqE14ScxrR44O7JLIB/12bOfqUBgh7WZenXvpqMTzBR2
okmIPBT+5g9pFqZbZ0G4NeZRLZ5htB/Ijermb9qdF6I9t6QPMOizNcjzdopWhgqL3YjhJfMBBirV
msmByMLefk1mMa4DnTOZ3MrhgGUs21wCwKCBBDgsLnjXgv37oZvHKri98KAxZhrc1vSnGH4RTIWc
pGHo1Gxj3ljW0BZMol+NgeN9joO/iKLz8vGhfIF9YGcsoIPrvSGZvgur66F9gl0wkcCGQgq0wh0v
zum8YJRZn6UKAPhBXDVjEuRbmBkuIfaEZSD+5RW9gkUQroy7iTAyLaB7Mhv+JKi2JWd4vluOlSmP
AAglFakBlAfy8t+rnq0FlRSkQibJB1EETDYYSxg2A1audQCk1wxgcIRmKDxAamyUeQIN0S56Vykd
HFh9S0VbmcY7QCFpMmfDAlqjvD24ByLsvdKWWcdAP2AdIex6fEaSA3XGEwxbkw/wdXrlPEl+Ki6W
hlogDpE+7Eq01GTEJF5awSv+oUmi3JCJCskQA1iKsv6aBa+VWh0QYRHcKucL5C8aQcXsPxUMuR1t
oC0kogR3XXRBePPbebomzArYUhDJ2liVqadrS4JtqmSOT4QAjQ+SnmLrwp9UfPFa8T/xbYS9BqL9
g+uzIHsMFgDmnHsjzRrCNJxs6iKpzOOlxeJ/6LzRQ53Y3dACzuYGE8jIDSFzDXZfzEO6EyBU4md6
hLIqQxGzFXZD7M4QQOqW/w1Ew63FhBuYI8J+i2+DTlCxJlxFvI/gh90+V2VTzCq7WvEOOPoSdO1e
wkctr/UDJo2JxIg90xaL6Gz5uepvMGxXQ6Sb2XHjyLqr/2pf6hwdnvS2svEkYg1pG9TkKeQnQiuz
yaxpZr3hviDy8qsysrC/4cnBk2208Bx//0K2knoKoSi99zIhSRZcqlhaD6rLeaUqVMMZxDJNsstL
PEPxgEzjw36GFOwnPxXOrVkRJoVCj/xPXMKmeB2h2oI4sRjwtFOdul4gWep5qvUdX4QZhgqNUvUI
+Q1HRwBLZ5jfhrysXwwpBuwYOB6Kg8UCFij4s4J0NLDbLwS/YnbKPo4cWF700EEggkMEVGmAUN9Y
jQ4EybhWHUdwwBvdxoGOTXw+4ljDLjj6y+Q47JgEDA33SDvCjedUrokPX0tsLXfVukHlbSMQ/ODH
/MLzA7rNeKVK8ilh6eWkS1oSgLzmpj9EPML2DRJLmQW4R+NpOx2On95K/tRThbnFxDJ/oFgBslWn
dPOC+ANgCMgSOtof0NCMRzu586J8tcuPI27ahfmCRW0FD5hbE/Drbqpc0bEM4GmAQbYauM1Xb1AJ
iDKGlNmceZzLDQwSOAFUgdApudYrbZnt0hPDEbx1EDcDv8PxDgQ7HBiVn5DLAE/6HGGRA9fzXLc4
Wk/jGbdmeHmU0nCmXuJuChe55B4jXZ9YaPvOsIphDfIbU0ogtdSPTpi2D372qroMNABuuv1U46fW
Y7v6Sm7DmuvG8xS1bE3xa+LlY/6BdSA9Xx1mW05VkXwE1bX6Gyq0ZMcesgkpcoQV6Q4/eQJyirCM
PBeoWWwBIcjc3oI7bIuXLStuK3l0M6Rk6bBCUYKZVkV3p2Fk5AxUWRvMKmFb8B6hWZW3MbR6ljKh
DeQF/AUSBR4lhTbsa6WF+GQF39Ho70qnR66JesTVIY5BK8day8ZeKYH1rBf2PBYUZghKwS070tjq
PO6Ry8BlsoAt3QkPrOrqxEThVgAbiLkfipczwT6OJHCIfaDPORKyqbbHxOHDqDnlDeKVDc9gRFvo
5SGkZeS8sVNc5b1BcMo3CBcYEpgxAu+hskBriwtpvu1Um8yEE6ekHsMidqlAde+Uptckq+b2vgEP
aGc6+egP//O9TJNBucNhAVcQqnAGFj6umPkHPgNDc0w0Cxum8f42X7XmVXsRvszHlrhB9O+k4QII
MJMc33ss5BIQacyYHSxVqZ4kAQeIaG5wac1Lsf2c6m244Eoh6yj3GO5CRmg2zXoY9arT5pD8Fkx7
SLi4rZAH5gPZplShJxaUYTAXWjSeXvza9IgWfj84SxH3gWadnQ/keFY9N5rbFNWlMktYRjsQ0zKR
xBSHGkblkRIngZJG5B1yI5Q7savGWEzieR3Q4rDrhgkUO9RPswJFIGwc+xRku3bUIjdgwcPTNtNQ
0z95zWAJ/ytliGWpVdFnLEl4lPOwAAWWp/aJ1BbZTjclXCsU7aCxDbaO7FeRq3GLiaq7FxFwkRNN
sKz3xM7uiCRr7IqPjLkQabBkY0KnoV/Fk+w3upaxN6FtmmroKP+q+ZiIOZI0AbMZ77M/6jmmeIhh
gVcph5Nxb8CH4WhRJbBLaLRkhXDi9Ezs39kYDE6+20e3w9rCe1CtLPEL126mAnk9qezo6pcWDBII
dREiibla742W3ZMfWBneAVQiIqcbfZbJd2BcEdvlZNZnz/EH16yumIUZ1bDgpHzma+4ybjKDvPSJ
Chrw8GBV636AYyAxRTBp+hyabniufKrUwK7UTK3OfJTi0U92aBe0HXs8kNqWjoDQRuAnbgGTDotF
fheYIohU95MV8zIvbvWb/468P9VpO9v4rrjLwHh4rUBt3ksnFpdBe679Da95z66ANo3DbgPN9+fN
Fu6BRz6ZrN2S+waBg4zvZPthTxXy8K00dQMLBfUaukY2WGzaVBx6uHC0i4YTAnixdgmPfP2gkpI5
x7SXmPfxx+NXhzMacpjluInUxo9UMroos0J2R4pysIIj0HLMrv0dpgfxTjXcPMNU2tYgWkJXh0kL
dqcgl7YTSN64SWCheWqKq9RcwmRf4lACQZmCfIcBHtT4G9qq4hUSw7CL55CK084ebkjQOAVsZFoX
NBQIuFUkJrsc3LdwjHuaH/TPtej344LOJPMM+wLQOdckFyTZha+9/D6wVm/e80J3iG3L8ObDWFDF
UAPvMpARK4FjvPdXxU3kVYCNdI2PBmOXMV7j6JxxmGC1Y/nct0dG68gaT+RlwZ5jqiF/+ZHhG00L
HjBA8f17e8ivcWJxuV+7xm2/uX4NhYaXiqFaGHmFWOsJ+OD8xZfw4q/A8XmM8M3NlKVII6ZBZzXL
o65+Vfq+zqegNRDtRdi9KklC8FXvuTqrjV06WcrK5pC0FmweFsIlqQzw8zLo7v6IndoiCXcoYIK1
j0O+NBtMlB3HjPSZLykZ0fjBJ6MXYjCs6C45+7qKDnepgQhSyIaZgUloPZOx4SeOEpIeulpppZm7
SF709blQ8aU5qoiNm/xLep9Kcy2DtBgRg98MJu3I3B/XUOwswmhXvc+UIXlya7BQgIpB/hoQmL/U
hPk/pfoEdHSqdyvzY3EuwA+WfknULYu9cUGjymodErlRrMGfiOzI7B5bAqwzUIOG09JAqYXu9atj
CE8/X7FfW8iQXpvS+MqwwX5G8a+m7YjFrnJQ4gweArH1sO9gZzD8jryiV0HDt2uZEtI7l/kfYd0T
qo2s7AZtUTfEfVsdKTwCRoxWHkNym1XBugUJN5IvkxPnLVwbfwPrryDnIMSP0fFrjw0jjRHzVe35
0ORa49wQIwX64Qn99mM8Gva0Og5fTx2XAcNjyIkapgB8spap8FTR7LW9J2UzWD9GcnkhgMennAR1
zfIviUjni75oWrRs/LcNTrraF8K0AVjIxB4QxzbTdFNIwfnh9V4n/Qw/f9XAJuKaYdsGq5gNdEs7
m70eVbcSfchWMw2X/fcNOVSDhhUIUjfutYwZJ6g+a3wZoUMPrBnkhw5wRWnnGcFdwVxmbZJzvuRw
Vo+YAQzYEmj4iMZbsQUQnvHBNZYL/EMIlaW9+4jcxwd8JI9RRfuE8Lu1FLky0ztPryi7ow6uOELu
nlb1JTC82k3lgcATj98eLkgaexDd4BqOug5VOiS0qtL7q9IgajT2UF279/ptrIVgU8bY2x2zfi6V
I1Eoxs5MXrNZ0uILNL3RXx2iC13k6v3aStU1Mpc5piUkYtWrwWSGkPZddP5ot/c4tAS3JBz5QSxG
UmTvvN81ujh58fqs3+rKCBdmNoPIIBnEtS+xYzE/S7GHajkTKS5hcKlfIYfPyujm2msTC6dQPsA9
mBCBKJxEIKT2Poyfn7I9RhR3CK3rjdTbGgqEVgI1nxv1Pi/dGNktLrfADuQUXzrl37BFiKvkqZ2r
APMiAu6mOOHTfsJMHWZshfyahEUyN0eSIwaGVuqR2C30M8RSSGShnsG/w9hFRV7/npc5uOBXAv8s
m6mwU6jnCg8wVCDXNzyZxL0OnsZWJ6gAqsmL7+r6LIm9HPUSh/5BU3j+rapkS22juA3LU0NOAX4b
S7ian1+E0by7jIwqJt8ZVu9ejUMWFDh8AdGmqms4JEQkNea8iQ656RHY/iI5lVA8Wltk+IsodfLY
IT9EzGbxs9J2abX0n284epiGsbBmkw+PgMX/Td2JiH6E04vgAciv8k/N+iFA9ZCCtDstQc6pun5H
q6C+EJpBFCHGnSWubKPzHeTkLnrhrWT72jJikZktTJQajEjAz4Mt6e67h0vrTcyvIF5r6SKDuP2B
17d4S79QihAj1bXNMZxA5KHXhxhDRDE1jhQXKt/1jS3pwJgNdWUELKCd5uyo6pHwqou2hEYKGitm
JkgeE3u4ysoR60+YQB0JH0Cw/tiJ8b0QizcWPRl7K1bDU3GDw6PEKg2nRgYRBKPIy6c94nJ2dkyt
DI9jX8wsEmAlwIr5BTMAyg2mKRa0BdwD6dt43yFGJbR/KApBrzcv1WHz49KmdVtxQ4tVEB4PVDOy
nOyPT0aQ9SGmE3IRIW1InQ/pBVoiUj2gCrhmPC6EB4mb7h/yXKr8jLlaLYAK2N3TSNLPlZCRboyR
JZI2uoDKHeDtYP3Nl+D/D3BPsgQhFqN8JEINg+tAY43RB7wxuUVjp3/oB9HMTRmQINV1ImRIpO9k
spCWic+CldG9ZuP5rf+/xRhsdiRUwRyl1cjD4RPYuj6KNbi66Dwo9XS73D7odxwwOIlCrEVPwZmu
PoR+BSUvhkp7p1iqma01DGx2SKGT3Dbg/ec9GjsfpMFy47wKp0dZr6D9B6CZik9dIrR6pFd2yENN
NwK8gHqFRAwJH3Xuta9MF2tBWM29YpO4iRAH+wKyaGg9Rquzl/1qMYuz6FVwZIHY3hXwmqYfLHRg
TRPuAGQ4MtcySG7011wPavmeEKCRAkxiJIxyKLuXGP9MrlvDvGCD2BYTR0/scoJzqsNdnBCXHtvj
1KJxOKK/YYNqtSR0QVag7ZsSqOH1D4wY5YfxaLeAIqiAgFQ+Ed2pJY/sMuY7/ImmzdNfsmstmRv+
oQ2MIQw+7bHaYzCmfr/QO/6pB8Q4ozYJaB/wmn3LTw2VBCqe99oDndLp3gEG8g5nzqlwpxvnP3nZ
EdmHzD4SnRYQookbnfXPmcTO5nwO6t3rgdQkPMJRg6tGrkmDyT6RqYlb/IC04QQAlWtSOLAqMKfl
mIqcybXFFEfjENoaEAnhNirAq8gPXLZ+OteyYckFf3SkENLfQA3hSe/X8LUz8DXIejZNNTWMZ4r3
M3+IeM3cybzC7mDsAIvpHEECMnT/AveNFz6nEo/szymveoW4glGPWtHRSm4U8D+WdncJ52oejYwt
k1NAcIdwy69BMqRvEbxBhhIuzTWfkrafLDIkFBfkR9TgF5wNXmQeCxPLN5hq4JOceFOldvIrl9nj
q2ymb3gMPNeIKbBNu2frZst7CZ/lE7j8XQV1Ly0gqg9kORDkkd+KKmvymTGT17JnQuEH8dNcM3TS
wOVrY+hBf2w8MBYAhRC/8nXpMWeiiSb+EwBG4bWrbVzUIA1bjObCKXlobDEANthPouRj5sodLOYY
9YGKEZcDk0FOwOSLiepXOaYe+lwyJDGtwd8JRRpUx2YKpYabARFWy/FvG6EVhfLwYrIdeUE6b8ZI
bwG9YBWmAv3RPq3kA3yAhq6eQxODyDf+Zm7bY13mkPPc4ExjN6qDnIXamELdwQmDZfIbcrhDxJAy
cdmekhjOA8QajJIgPZjvTOiT9KmF84HO11kstop1NPZmVFT4jZOP1bczYGe/HYcp6gZ1h9fRJ4OR
/wPaN9IpQbD4u3rIXQzcfXQ3ELHpDQSbn4IjQYLDQb2RYenDRyNJ6JcDAYnW5Kv44SnoIaD1AEm2
rtlQYlkU1LCsMT17WxD+c4lfZ95mLhNZhQibFXHvMTowgnBiMZ2yCjIi3Oi58nRpIz29++uw8IYl
hg+mM4GLp6Fjd/SGmKARj0dKEbd2F8/g5wqYtOMBQptakVDtKmhGQfu5EYBtKow4xix1I4F8z4Nz
HXtajGsundRUZqXc4J/zj72rYxzGlQehZcGwELfSwXwYzxSWMtGPxNj9sJ6lfdTX/gpRwpKkj8MA
IQ8JOWbIFnxCduhsAsTvYs/rH9M9EX7FM7PkCPkcmHKbB55aXHLpQQwmiNo/3EM85/f0HMFllS0F
tDXAxgaFiQUWOwS4aOEuZLPwxicgAWyhi+EoGRcTtHnTmDsISTLizZyK3+FPzSQN455QAgOBijUC
Kqhyzrz6XGBKPboRyKEhbwKV4rdHwxFMhQvJJJhaUXL68UrhYsAX0ByEtBx4L3Tj/n2gO4rHU4np
XYbvDoTzgQKNiGdkE4cPPMNwV4ofNBQwgfEhhFRM8WDTMQGQ+0H1Y+Amxz51wjQ21ks4qOASNMXN
EQ9yBmgVEBDfBx67fHxochqWkQ42BV/g/css0wEbPEHDXiQrPjIvLn8dRgL0vcXWBUbAuA2B/j8q
Y8aTFdvJE6uMtJmxVKPtEKCXWjjKSPQMDCj/uLSGQMMAh8Xuliyjts2VQ2BeXeU7dkyxZdyp6vGD
RZR06K7pvn0We/jSxbleY71x5QUq6XOoH2e+OVecnwJxYcLeYOzwgRZeyxjarXDgnUIqOVp7TJvT
e5ds+kvsYnRq14fP/o3pl2Xe4Ake0kN/KU/axXyIawDcc+sp5+JLuwsHftnsmT2rI/JMPyauAiRg
xDm4R/xsbhNXnZvPDcKPgWugPuQnWl8qAgowOr/2rGCjT1c1hnKNQzB8Yzo//QrA8ks/o3yrq+7Y
nVjd8Qe63/Def8sXdgEwtbsTNtuQaP7yXbGvN+oNUFcISV2x5A3zMjfqf/GyDxQ4rZ7iQ9kMR/XY
3SDaZBvxL7yXJ/E7YmmPD50LKrEEsnrtJ3MAUx5vOkSoBmDL39LPe1xvgpvO4FDfWjbwkA/vRk8q
MK3XPzbqNyDdsMuur0VybBHNnnSv2aT3+qQveL1J0UwZeW9EU8zbY7MWWU6E6/gs3N8Ou01lFc+G
db5vzprrb5ozjhQVzBwIHjTR1KRiqt9HqRhrgs/R16cauDzUe0y1VtKq/YZNugG29WxcUNavs3lv
zjDWkmOxHc4A8c2+OFaHcp8d00d397/TPxBRFp1giq+VjgsnJRJ4r4as72BTgScaR0aLUxU5IGyA
Bzt9yId6Oaj4poH049XigrAmD5hPLAhaHjVGEUTHU/YYOBb9FJQiCkQ8l1OHPtz8BSM24I0D63TT
Yts8A9DeGga6JT5Mnn6I5Gw9/+AvBRompATdThE/8kRo35xxP2CJwLfJpd0XV3Uu7NLlZIsXKrMB
4AGE0F/Um0whI28e5IESxcYMQjDEUyjH/5YyOXYBtPtX6d4/su37S7lGR/MOOqNtPg+ZsfqMW/MT
1B/0BENHQDmwQ53FtyvQIb+tlENAp4kc94Gg6hLlCXnIeI7aHLF0B+wYwni6DSkyd05ifyTDWyCc
6A473nD+IH8cVvy9pG0EjboMJ+xiEVpRGATgfRBpTkm+Mp7KO/+efNGgpWjaeD3Sc3UdZuqMcIsv
LmZ1k7bqTxc6nOHyU5pJs/ZcPJtHdFbX6pdwFja8cMkCmazw0B/1QV9CSz9ol5HL+l1fZAcsmhnC
hY7OikVZU+nZPjSn8ogeBK0C9TTb04nxJnI16e/gK/WH9MqN5nqplEDK5Zp+lQZYfU6efeE0TxAf
7dF8LehIi61CaabkrMHpgfH5t6L0miePRs04iFFBPn3deP5gu1B1IKc3v7zvb5rWLxhW3wL73okV
/NufDjiEAX85YWONy7U/JFEtEpyMzBi4FdyYaRcQAIjAn+qKQzO5LDA+bAhxUD8iOrOUR9VKGQwf
CSc/EKjmYmIU/vnyCov4kF28jHHt+GYWN4MPwYtlG6f6HrHP/u3vFO7hAcqjEfwEVKrYqFzQDoJ8
Gcgc2fcjAaPq8kvjm4JCatR7mjnOSp7kQ4N10WHLP5qJGopEZXzRLALSBIZGJLRoJIGIIOyxge95
gqy3AVgxng3hMX/wGHSzYQ65HjIdOpVI3STDAsIaZpNZtxcxDoCLVpH75LuGgLDJ9Ys1cwOtSPUn
8Itz7sKOLyw2gx/M/EwypbgmsMYs849wWw7W/gY1VjiHj4aLyuZcxycEteWUmQsMkRYBLlPLUIcK
KZieCo8XEb1xwsiC5Ao3IovXravoC0YRkSCNS1n+L1Y8tIMDVokR1rpwwrGJm0YAz+MUz+aAvAwL
UA/4HmgSD5uLzmM2PqpjecdHkqg9uK2AViShUINRMLG9eUFQoXcFloZZxz7chUj3rp0OQMRmLoar
RzwRIg4Mlcgu419BTPkT/Om6cvlmOuZo+ezEwapy5/Ipky79D8ZVMlkXBvUYzQ300RGs5t1UnpxD
aZs9tSbfvpVk8XmacG/eEgeshJExT0kEmnlSI3ZAPabnWC1D2RMgVhRv1Kc4duS3MkbeVZ3EjNYr
WmjmWa8PUGrhJUkccsU0kkDAsPllekenbeeBRTEsaYbYbf2ENIUakOEUcOik/yuavGCfh0DuHP5I
Uwr5vV6Nlj+U6Fv13R8hKRJkR+mi2EtnHMD5mCqaQV419qIoJ04qpby2vjukEMB5kQNhhx9jomXE
Xm6E46bRDvARXe+6Wb/3BQ5BoFMJ23d3PL1BbrQR5Rcuz2afDm4DJxNnxxo2IsFFfCi7zKGozz81
zhWWAp8aq1Wo1mQtA+BCiCsU8lg3hBr/v92g8ZxOKhRO1hhx1DWsvyD1N+jhQ9SIcyzhPi12SgsJ
7nPt0kCjdw2ija/h8OC+B0Rri3Zwv03Dfu0RQfjECnkx6yYILjKTi1VxOIBb1E7xXpLcI8GeSE4F
gTQJjp7EliCLWHywYoPrwCo4FxzMxLtmpfALw5visoTyPCrvUkMq0Tn42A5EWetzUj5rbEEjcaPV
HpWRrt+cqSyk0p+QPhCel4+axmQ3fsHYqy+vA501D2OrrTNsLOBQQxdWYAO167CxJ8JGQHlwiJUl
3Ejzs0FzrGOO1y3lU15ZQnfRVa8jAdc23V5Es2HX1A5lJh8VHyr5QjQXTBNUidGp8ohPWpw7LPgH
w+oe5jfd9iue8c5PFhDgmWuIgHnPSUbQJ3zMnTrPJxbekMfmAYJiBCNKOQ3mYrZ+byPuDSv69XB4
z2BHrIK78M03loHypenr2/wWnFeKRGFFuagwUE49E9FsvxI+60YjG2KtGGcZmtjgER8NyAtf39xj
eOFjI2DKAHjvZx3TbyjsZJlwVQIDKvGUjFbqbUlp4Yww6JtnAp5qIb37penY+yKswWh3CttU+MNp
D9Q2SR7J5IjuBlCApyjT2QjPBd+u7wZaCwQ4V9YluEN1aPjgt9GXoslg3VkibRrHHn+FP0HUzQAn
/IQIEUvfYOvc31JMGUtbJMpKm5MA9Vo3ckRi/dTQqNotLh4XX94NENyDAhJpcHmLC9NKrN3OUaYr
yXLOoBYeHFv+ziluL0prEU97VtjftKOIQHbG2Eb1rvCHgKAFhGT3qRlfFKcPL6s9fEvn6snIAy8Z
i/NUm6cy5AlbH/2ZWRB5LOwKxQHJ9skcAP461JBDUKdHu0CYMWbGMk2fJw22wQATa2vk8OAcwhcF
38RopnTFG5u+DMb9Rsu2UKgSH8dwIlaAeatZWl1zfzWSWYGBHiJqMJAGxcGNPnmtSiKb+WGzF2cw
8G23ZX4KOOcjnNnZ9WM0y5Zvb/ZT0fR88Yp7I8IubQnxAjaU3b9XA2bNqce4ilNwuMFIhW0ecILv
pO3xPXyxB3lHcz2ac1iibGcdXGmLkD5agvI9F4WpLmLJOWO4YvYhFBx2NJr8nEl8I9mE9wXS10va
YKlboYzOD0CHPHycL9o21jzTRUSdKQtTtj8db6MTn6AK/SLIHqNCdPT62SIkJwzOPA9OchzX60zi
Ge3J63Mq+IV1LMLHETD0zOTA6YcpDn9hyTIR7iVUHiDtUfcpOp1JoqGJwRKs102ds7udmvLAzuzG
GUhMcUKv27AkyZa5D55PlyN+1eWvki/Ll+j5NNB9zhDXbHoQ3nfJQBLvZLalQhXOjG/cSJcfrbYn
cN8SkaUz0FGO6+QbqWeCM4c5GMuAA6mTZjLxXx/0enIdui8+RSv/EvyD6SsZuiaUq/qClHQRS9ei
CKgzmg77pgg273DpE/PQI8JnVppg7wGZU8b4KIatoaqDkwnhzEyKB3YpPl4jdSV4k8+pSzgosGLp
QKJeY1SWTzFhuaKas/xjWFEdnjBc/euBWxvmeH+gGgP0w3OXaIrCSfQ9fgylnkd64ikmGj6eKiyN
ev3a6OhKYyhTfrIqK/UW+VuwXl7VIaAbwCs77u2io9eSpK2AbiUNl0W2FwaSuOsPwsyCXSacQrfw
22v6mfs9gLOKN9wr8VB7dwBnnX4sgYJHO5au2g8YBmUK/4h/tL+shtSeiJO9b+bXmvzTVIzP+kvf
RkqX2gKa9aYoNvjGtCRFy0jWInkv7gz9gj2VpGmw1yoSz6NZGxreEHf78RepMuZZDeZTLCG2c9MC
QHJCySw+roGXDv5766gzF5l/6j+8ZJ+JLfuw72dC769ahNUa7MlQv09kAEY8Jo1m7sMqqZfdR1lB
L1C64JjRow3NY0JnWgiwwcJr0I2mavuqFNdIRIbUQz8RoVKSofTgTu2O10E1AzeBw5goGS7Ikkda
uTsRBnu0JW5GWSrE6R7Nfy+ympXYMeLMj5aukHJQ5yx8xqXo1GINLB86wThOtubIPFUCHpMA/2VS
a1IK4DtnzTWAfKSii5QMtzMjMh3TeM/i8rchHTgLIeUICAd0YU58w+ZTTmb8iu+UAAd4r6qA57Lb
6GgQ9RWpimoEKVkCQ9QQAw+Y6JAHfX7dUhnIUdeOBQNLj1aN9C5cq4bNq0agykURcNd+qzntKX0r
Xl8yhT5E4+Zf6kSc56+zUGEgClVMZ0qoJ+osJjklSc6FSTbTHrIjvGZsnF5Sty3NewJJk+B1Pmb9
btdkmbHMzL2mY0CvXhuT+0pYHllciMCgA48DMjg3S4x0k2dzYCV6JOy98X6gN+OLC47J928QnAq6
lkwQd8RvzQV4VBH4TpbN5c93YvLZs3Lj54DbKh+TLWAUP8OmnEEFIcDuR+qpQv3SqG4Goq3Qr+1P
q7uNsDSi1EYkrBiyG8BIZv03Psnv4Sfq/FX/aj0DpYPRJussP0c9L0/ar/C4a8VnFd210NiV2V6D
I9FwY7tzMQriMCoq8oeac9fYzYnaRmjMRYDvcSiDD5Mkbbx0ciuIbdePk26jVXgEEP0BTzKecNrB
+4mNyilxZ0mpROLkpmHNQvre9CtMZci0NL/ZvqqGWU4r0tS38Rvo2t+4Px/d78x8FGXlax2Ga0gJ
yYyb/mphfpE/DzAkYB8TYoDuL0ebrLFwpIZmxfVdUE1eoI3OzyfXyZPoK7kr4+8cKq33woNNTaqd
rmKxgJoKN3eZ90GIhkWEt3YtTdVgHr9LV4cIFxgvruYhF0efIwY33vOLST0yWNQTPGtpeIPgCGj1
6ShtE71XvK2ZXRJgxZDVp+//JoaXTyabBsauNvJq2UzcqzdpA4LJKoU9K4HaAYkPGdKUoT2HH9lq
WEgYpxjyqu7n55y7IHOyhUbFmsCY6szyY7iWuIFPpuIEAnkS2vV39dse5DPwJt0hsnvASlCH7uqj
jsDA73fY8MSDUceXfkcIJk0/V+euMyQwLv+qZ2h+b9Jk2FcsC/0nwpUaOX2/q5nDu3e6NpAcilFM
eFbMGDKJDmFBNIFWrDJYSF220Ck1WWN4Pb77MA/YMbxgwZdeQJrkgLOWKlQzMVwohjo3wuVbE3Fm
xOs+ewrAYiEyHsElOhyonaTkt45fIBairO3Ay9HmEjJgGwj2fbKn2OxxYAWk3+IEG3otymgYZfw6
2AnDqKO7aQA5LLD1QkV9YWNAqqM9/jFh0ucUdgqjVXWIskqTBFdLPZcYX4UOGz3itbgI7NsS7AvH
r1Fgg9DFRnazZxLrOvjDFtwFbD0YzonFE1dBMW99z3/gmmbCp3KUZQSKwSoBR5B81GulHF3Fwig9
JkgylCYqljJ28fpuYECmrjy4fJmGqyyfLEALaqnp5l1suCUQbHCfZ6MpYfIduNgoDs/mmVufcBMd
P6vJJbiF7FwYr7FiYmbhjz7LmiwCLuY4LMJYKJM5MdyMO4I4S39A6MBxMoSX4NJMx/zQxCJ/AFmE
yaYb/3vVCzDWhKKG9BObTG0cYquvmBaPZZliEUoIV882n63Bk8JPHJn2IJvyNUXcb00GB6hC+o4+
e/oTF8dXZFv6dwh6AmrGFwcsvvmB4zeGLxqYbpCuzWCmYCLVuIhWWbwDw32o+5x2ghUdy+CYkw2q
/pVVA5mJdQTrXh0R4BsHUxWNoDpZx2w50NKanX9UAaQqWJZ9Gs+LEislLZ3jHTlVstuHufbdhjfG
2Omnh/47GocnOKXQgpp4803Cm54vWx+147hmktjN6m9o8tXQu5FPOlvUnET5j9ZqogIeqHjx5vAV
PpKwDWmKcuLDjYiQtUxhVS/9R9KZLSmKRGH4iYgQkO1WEXDftfSGUMsSkFVAlqefL3uip3u6qyxF
zOXk+TfXz1FrBqeg1B1l4B9VSsm2CqYqfMyhDNXA0BfWO7pbQfIXNBwGEOS31cqSksnHb8kd01Zq
mtDHAMUjLSdIMugmAECfEhPj1thEZnGo6/L4RtcQq+hAYxhp6N50dNQmXQ7xfIYprSgn3rk16SB9
hngdqtaheSdIN7yUBNreNNZK8prQl7G49FcEA0rd95JAyZHVaHiRFi+n4izjD4cov9i1sxJajgww
KxFZ8ZUG1CXQEfJiE6fNU6zZfqUvKsuTX1caPnWUzCQcdDoMo/M3FqTWJYUbLiKfJC7s68UaCrr4
WFWYdRgFUA92TpDCSDyzdbi1L//JRmVKkjeAey0yHExgKguBV5JEs88lTsluZ83v4BwME+g5kmdy
fAqa4ZKY7EQ0I8XFl+4nUGie6/s3vHOf5qgUIAnEROd7tmiBxs1vDzTYh72nBtYstWAxfIkvzlQN
2VRga+paSWnpRYech5k4yzWAqPVbAn8pN7oFlMTlxWZx7iQK8kLXWbhNqCbLAEGZhDuuhh+PVJVu
HQ7pvcLcLk0dU7DCNr4GQScZfAzoxZX0HJA6byUS0dAmncxsOUxbkubPonSF0iuy0ZNcWkTYnWTl
eRhc8mzBheLemZqQtYEMaKy+smQu0x/PfBNtxTZi3eq1IdEnihtYCmwYCT42ragcWWebuxkNBFhz
PyiMo8GJe5sS4Gc49QpWi/wiWg61Ygs1WqOT2fRby/h9AeiX9HGEmw77zOJzM/6Un+7BbIJSBy5C
A5aALrqpmBKBSb5desER6oRHfMlWypOWUXt/kQJYrLTF8Cjd6SBUvwqLJ6ACcM39fQTSosYkFwky
JHuoVp+zG+2kcpXvjbNxbhf5o/vrliDHTF8drk9z4MU4t/Lc8oK+HqweypXSSTavH2QY3SHfFd+R
+aAz1qz9Hzzb0l2xaa9hdaDFKp/UU6s7PRB61QFNA7WfzJ8OreTIn38h+EPkwEJ/5K9jRuqZyZBF
N/19LKWrjClIkH5sGYFOhe9UhHWoxnjuY/T27a6jHR7TsFUN2ixWf8DY10sKDAJobH8x1HqztZDT
PIqgM5buV/ytfWG6nJAAjjcOZygjbW5pzUGyoDPh9uyxZtVSAkQY4ArF4SBxze+WEg6S2+vAeKJ0
SXTUDxallQbTxkeYW2/k4pwD12RQn3zEhLFEwyQXm0yI+8DgFClbiS7m0Lx0cHGV95FaNBgerGPe
XIuyZVRb8l7RHhmnL3xNODsmAj3rWaQhq5p0N60qg4vx6D7rGsxYznCDDcgdZaaFAfbz4eCcQ3Jt
oOQ02v5N0zNHIPaxVub3gmlrT3x7S4fkHRKPKf2JUwI1F+pv0pSbksE8bH/1L6USubYa3VQwDIUD
vDH+0oRN6Ognzdf9yB+sCUDt5PBz6N7h3rTKe9CFB+srLT4RY1H+dFvf4PNoorfmZri5DstupnNT
MDfHLh2zeZrAGb5NgFJKRHwCfJMC7cmLFVR9BUefiU12+0yujJ2uH/2s/8vZueUQCZXkb/UgYyvT
vAZ3O0o2cC7ZFPlE/sQIfPYh7D0lJLxWxdIOwibDTgYi4SySgPyJl05M4JsWHlkFUitjum7xMRJZ
4emfqQmb0/hedcS6rUBBBgBVybQtKBU5yIXFT6XRmRzMMbeMBtQcS6va9eohZOAH1blByldJ8yTd
pdosb9dRu+7hKWmGgxA2cKCP0U77xIj9bdJxYvkoq+tcn7G5UjsKag+azWdPh/cMrgIFp2JvHEK4
t4nzY5HVJ99opqzpZKXFHYPK3tr01MLBuEkpaFchLu6hazFB3q1b6dsC/LkRfttwL/KcngSBj3TD
vNdSdPQRxCdTrIGVFIkP+NQUhgWcWEX6F+U+xHYcshDKHdQ3Pn68XqrxXldJ/0PeIWQ3Q2BSEzX+
TPB3g2Nqsp1oYxAeIH8YS4ML6SbICcBoeEZ6Jqy7ayIaoHqkA69Rx9rse4tXPEuNACqDkLTB7kxf
qG5D839bItTvp1o6h4TCsTMJaG9gJzYKgN58j54lRoivF2npopv+Ym8PJt2PdKTbhTh/fJQoAvGE
GZXzbl5d1Uk8Id8Sd+xyw3thqxkkO72kMqP5rBlbBf9/HA5V1WswMBy6FfHWGlktI4ofTWTbFzOR
f6buJUTjSIbehCGAXeCH0s7NLzaHo6HNSQD+/fdMluYSfrYDlD08Gw9AVWgRynszzfwT0ofuS6zP
2uxZTfOFRgq3ucV1xqzXkrnV39j+eP6GZduF1AmlRK3miCO+2vpT7mX19tGXZBnCkK6bZQJ/SVsZ
ITmwk6ab4fxZCq+IZkCf/1H5l7x9lvmNuGSrAaEjbZ6TEtToFKsG2pt4habGddh4uWOhjSL0Ys0b
oFO8fy2GgKnfJdRo4H2kuXCJBik2ydSUHBX9cF6dLcumxRidq5l+EJUdp4SRibxz8mnzBylKGK/K
yVLhqr6T5An1nRFQftHILF7PQeZAFYogc8Bb2YfdzIT6Ab/k/aIlndp+NO+GmBY4UHRwkSs71/BZ
dry4PXE1JP7p+Oo1yKD0a9SeNKhI0CUD56Me9eIoZR7E/+i7guDytRwN4nO5x7JZSpZxv4CZh7mj
Zsy6Y45G1bj3Qy+XLlX7lCnEgb0gweTlme2OT6x++hjlhR7+cRyk8BFCcyUd2O3670opbgOuANBv
3R2/KFegdOZTujBJ6AHMRfnUSpeSNAYgQ+SU9DPCHhBdQkf7YnQ7J4ZaKRaDfMeO3KfLmp/DLDfH
9+Oa5lP8dm3cfD7asQoWebzWn0NgdNzspGJCLUpFOaDkwuXVLG5ZdwnaTaY6xl0Q61thVoqQIqU5
ApRXHjHZ/uaEaYkz/xwXFoJ/k5KZD3N9OKqDqRJMP2sLWqowowo9Xk3OpyascmONpdLLX8Qlxi6H
qPAG0dNs8Yg++9m9KHbgfVx2cxUQIAEYeNnhRHeoY7cwyKBbfClZIc5o8qNpvbC8hUAJ8SQqbJqv
kZM2G8qQrpgrz+6JqXRHqqgQ7+FMyL2HAxOOG7tDZw/P8EZJZusHsh2DMeerbew3xIDHNofd/KAt
WDDG6F2XGtZQI/kHzumUDUDfaj/YWRIojfcWmkWS+eoThCqkWU02T1Z4P6kPSgNllktLTLQwNJx2
t5JDfbJVjszY6FcEvI/SSwRnR11kqyXGWsWu3BLxQ65aN8G5s7YTNvpZxzkSaBSxWeUgRfv8cGUv
eOGCtzKGGeRFD/a9CGYZD+fHjnDvGoKHoEVBMfq4EBXayQtkGycq8AkkdfpouMpg7aIBZczNqNRf
+SzPxvTGxu1PktnNGGc+qJf2cPaey/Ng3WzgAOrTbKl5GIfZsfseSWvCnC8ds4PyNHS5qSy0vKX2
0BI5JqgeOad3CJYTkCAgk5833DM8yD5OdkJUAz0R+jPeZjeMnteJxz2Lp4DZUMjnEeswOhpaTg+O
Zkh6sP/LRsGlfjmaV1JgMaghe1cH+I+INsbpngrbfgERYG0J3gHhmfsG3ZPbpTkMRPlQ7Mwbzlw4
O0o7wqiVGRTT7kebdYdyKlMKEGHMkYlMHGDauT5t7/iD5AfWDf/ErStIwiV7Ch3b/rMWlKZ0D3u2
5/Tpw9YZc6zvnau8yKeYFw44zMF9H4WePpwVS/ZgbM2wB4S4M1x1c3zjswmBkX/W432SN1plq5iw
jnFso+SvNuEEXJ9M6BvOW1ug93KHqRvN+A29TmqleFGf2n3wgDKyBCln9ok7977JFJ8j2Cp8yvQ1
5q9y1Iyh5Ow1W7QXRy/HhE9kupjV/xTb1h5O5Hk5Mh7IsmeYuMmHAMfAmWozO53B1hJGmbJHmdW8
bWtuEBLB6F22Hv48I8uLNoYXbuttDxDJgnnjljHU3MTrPSYt1gA2uxUjFvevKSeBlwejIHK6KzUH
5r6HZFYcCff4gZwQ/CDvCyfWGUrSdDjBlNZy+jOn3ws18uqz90+Cl/DkfFK6MM3s6Kd88jUXzsUM
4iL9kXW/86fNsp9iLjh+TTO3m0TT4YyTsIYD/1jZSBMGy8/wL7niZTNFf+r4G/PQLGX4z4wZIeIb
a7xUAaw6j4hej9dEUWzLG+NX+4kh+WUzuJGhFwJV8g7MTXuPHbZlRhIHKdcS4lPrzDXNWd0h6q+1
H32MQcc0cGAwUzdibDz67nGUmQP+7oZH9tN/ZKNkwvFGm/MkWTPR5q8jdi03tiPxI0haKRodyPr9
HKwVXwwYfdjFnlqXWGannSB9WCH3FnQ2GhwQf1flmlPcjDw9rJ9H7H6jcpGtER5B8gGxRg/FSfG9
6F3NrS1y9BwEBmGzpFyAPJO4HfxA0dTmr1C1A3QGlP7Il9U9vP43Eo1685BqB+TSxxjKqU/0ISbw
4I1JA8USbhlNtg/xCII9mECD6WapA3O8e35wwikmeJzAMvUwT8FmFbVFO8FYp8XTFbRpUa7KE+ut
/JPMXjCGmID32MZTyWY0i0po1FzguuPMkM2kFRIY8sNHtHo3G+Iqbv7JdFkTVsMnREEWHyJVR9mV
1Gg+sPSPK5MmxlJbxWsTTQJtwAnBb8KcOFgjSxpVnrx7XWkLX1kTWBDh7gsmLPeGYTxJp18WFnlX
eWg9JvzM6tE5PcVtCW3eLgTHG4Kz5bTepj+TdMelispQmVpbXDDYYUgQcUJXLCL7QQ7Mi8poDnHb
I/d2Ec4gFT2snb8RCORZY1teUwdhga1BOduiG3VQBF3BicwbxPHyhPoFAkOwIbN0Gs+RoDNMDuG0
hgAjaKVYs75IaBoheWX8MVXfq/fkKxxcOSGT2gmaT3U2bT0GBPGnmqCHqksnAanBC9bjbMBAfj3l
bhS65gXcwBLU5OqeXNs7SE4zovlsrV7ZSPlleiPCghUHNjyFQ3l7/SoLDp3yJN8FmALjVDILj5S3
n4n8Rxfe9g+9m5/qhYTemr1zPXw7Q7wuGrjiEw27jrG8Avrh1B8O7eoM6dpF8zZyOU7YLxdh4gYA
ZfQ4FMcQX4PZZ16S0tSeQWPoTaCUSI7va6mOcCPYFYtuzW4+EhxfKL1wrllO0/mHqJnDiwUO93Ha
3jM4RkeMQS7Zgg7WDhZ5sigcBnLtmiNpRvTStOKkR66AHV43KBmckokR315HRjgsqzUqBsMVD5RW
1q120lNBg3v92tw+J1zxHWgalNdL/xAYdhYJGJ4F9ZGfjGXuoW75SRaDDbbAj/KSnmgKuZ2T0trh
U9cfyjo8aFtUMFQjr191BrNHXZWUz1BfkHo5H4/+2ESCyMgS7dY1lC9Ha1kurEnwPlBg+ws2uIXG
gRr6D2MfG0bU6tbovaj+lMplg3CQMFdkgcxpzrCrK79AodXYcN8LIsjT0KE9mXHSWAxJtfyMIUnC
SLVxNLiD67vBytjx0qKI921yCFffP5l4k8mXEHpuaNOOsiUqadTPrGoUuYWwfG3ttS6oxtlT3SGa
pEKRmSU+ffIRVm2+B09pMH0twcUxV2pNFuT09OnG+oH3Kd2QhGiY395QSkHvz/8GqFNNHEjtCp+H
LfkNHHe9fltypkNhRcuSVpZxBYTe0uzrd9KRDQUx0DSZCeo7s4Ohm84Dp5paa1x11lxlOH9vYZwJ
pRU6ewo9wGAvv1O67WhHQXiAFWHTIrlatI1sbZEtg7HsmMfhDOXrMXhgnjmjmS98sDFL+3ipBwEx
wnABE4SXrbqph0CG+8qdR1/DwS5VvYDtFQ3BOd5Td952ClR8Du7SGNXMqaB8OMgu29dKt9uZshE7
6poxtZVXnIhDF+JXhKcFOBxM+fqhq/b7yR7kxXsWWhRhlceYQVOEdMBtx99ZiV56qeC5voKnw0nI
Bml92YPfMBNdt8FGpt7dfLx2ls7TW7j4zvszXFXMS0DpRsZp8MMqsXkEKzbAKQ6kDpanTJCdvPv+
DZncTBVB8XTApPotOiDkR2J5/d4h8mwNDuYr6VThTT3YQ0+D1GCSmTTCCqU6ARZyUJkaK+Zpcxyc
MmxHaVmP1HtxRA8wZNlcqZ/xhLVwUf/IO/rA8emFtAE+ASQQIk9X1jNY0V+D9ArzmRV8gx4HW84X
bOCvZyL+MydtiwjJgRAVIQRh1zoR4IxZO5lPBBiyEr3HBnKWY8dFHdD/oGMVZitoBp3+2F+h4MUz
AgfuGEbRBCGPOp4v/HvBpe8/M/D0fAvpOjcn6DnNSXSt3HRCmLyn/0AuOkNYsMRo1UfHP8gAE+A8
fkUMsnpk2PCMxxRNHKtcyX7tQ3swJ7yRDwgVwRbf5knoiD/ZWMfd6O93+3e7DOwjuWq4l51Yc4W8
DMCxcXzF9kcz3XmNb9iRjW+3bnT64ykdjjHjv2YU2n9QpaA+cXiwf3/n3iUdnXloOtpsKKa5mNMv
HmjjeTc6itfiVfkqlY+du5jg8UNYZI1h4oy2v7/NaI/RjQtRiMfghW6nPAZGE7/FIziK8kLKiOs8
6t7QI+SPO8g0HcO/Gh+Vf9/EZYWH5GNcFUbQ+flawpsW/9cgXUAqHgOJ8rV/lzCmHcUTQ4SxORvw
c+KXYHPxYJiXPJQOipN/7RCrgNsQkisbw8SfDw61PwLwKnzga9uEqoaxdeKYhifFe+hTarUoSYBl
8PRjDvSTZgEx2Ia8yS1Ux8wMh9skvsUeNcYFjN/iWrlBHm/RFVebwiITXxHXD1Q4g2vIv/5/L5nN
xsjVks41wcV2mmzeA4dg9b93MgYSChM6w3Z1IknxhIVYvvLrGRjd4NAKhaEt3LIyz59/rmgS8ZnF
yIKI8Q2SJvhnYX5p/+hZQR9+baRsjoBfm8H9xZAHOd3HgSyHwcctBi1DHu7bzVw9DMgtG5mrAPSb
4hcpJAZTaj/eJpfkl5YYYcaYTrXSBIVkAOWttInrCZa4AfbkAuItx4mVBCIbmba5prceYO0Bq0zY
B5ilp83aW7oCX9SOkcDTxvnRuAGTDPsV3J0IauWkP9J97w4+BSqh4TfsB7gPxgwA+LsiSDZ0iFm7
AAyWv+8NNt/H9oDxN4dTbDg81oxsgUosqCmpqE6RnYUuzMprvf8eLRYEPDPGGf5vFyrObc/pE1fF
P0G3ZuSFOwzcVwkONSvtOaQVswY/xv6BuIJ1uTaxc550n+Vn15FWdhL6awcyVULD9+XgiiA1R+0P
uh3ri3YS98aznnww2IniuYIgRbu8KDq1mY5K9fzZWsf30VilnrWVyGidaekEyh3MpCZbRzeUUj3d
8Q0f5lq54yiImkX9jehqj5I7YmVIG5i3SOYEiysdJeM+2qY4shCG4aHi+KJ96mYv/wLd2GQrjw6t
dfLx5q3g9q9eJhrUzja9wRwWDzL3F94PeJItO2CbGUvjC3uW7+al3nQMit+I1W1zNYQRjkMiEQME
a5kHuZ5+rVOKXJ8koZcfbBu01CGk+LA/Ca6MuUy0WwbgMTBm4Amc8QEUm4XIXRvQKULgxy6em+dP
iESBiLGUeDsqyR6UAlg+oFaI++Or36svArKxSZ/heVMhGiQ+knypnEjimRwugpwIGKKLpmm2KKWt
2iyzwSJq4fY5vEkenEBEs5a9tPkMLwGCGp931/LqJW5cCP1rY1lo08DY+FgNKvOEWfksOCpCSW6X
GT68xvIbzkilEgm46Y/U0lg6hNU8U49yl6akiBckVP0SBwXwtdGJnUxoJVabgeGKkGzFLuDA4hUT
rgYKQ37+Vs9luMoTyhR85li/0Mx9iKrhXYwhZLLVkkpCMYWHh4ZGDA8ozDyQW5MUbGE8PDZl0lXY
PNBWTsIeyqwNgRRrjvwGHxOOLbzxNKa/arOFNTBwhbsbODwqBhg0Qi0LhSVHS4XdsjweEp1NTgln
FBYiSSjxOAYNqW6Z9u8JmoaadJWnlk2ombkC/mwoozlIqvQSlz3Un/ELMY3GCjWhEIR1BZCeyLhF
EdA0pkcemLhD2H7oop7oZIKkxUpAd5xJjW2bApoBjeUPaAGfW8hj8LhhRsCoB5lBqCQZNOLXKPI/
lESUdjzBn8y7RYkNoIsnjDHSByzY4wrJzst7Z14v+t+YBGHM4yDdB5/KaYPTZFmaPxQRbUQPZlT1
dp6RfICZBdjf2IdpT8OFMxO6BzTHKnqCsf6aTLJ4jPo6RfPLt1W7h1bVoXITnxQ3iDa9UTt1NJHg
z7xsyIAx4nS2a5TzqRMVLoY/cHr5BIfYWaijDY9G2MxBgbsHWfDBJ8/dEmgnlxE4nM4QQMdnA2m7
Qr+rFEAInjRbHEz1evupfxOIT5953eKcFroNnwUykNB+ZU6JGViK4NrNDOpNGEXls1DmUbKldREZ
M/rn4RsgjI0Jzxdk/yP1TkiX4dvvo3L53OlgrVt6KUTefPtJuY62uKTV5/xJVBN8Kx2saVTvk7WB
ax/m/J6CVA/U0nBAH5289Qwc0+HAsKBB0xwrJ2PdzVHf++W43qdLdUpL//G/6diek6lmY7sriPbo
J/BoU1A1cjOhEFcj/zXTL8JkCRjoAtaOfBY/eFYUynCYpiDP7+ODBWrUnIfOo8L05Y8sIcSwnCX4
U50PjhEOKMg010Q4QSJncPP17JjPDRfNhqqPoQHBRFHu5KMKhsoAxRltCFrSE3MhrTj2a9YWd6Tu
SHOdG9lAh+GsCY9FHiMGWcBmJiyGehfRxDOnZYY/DFfPwZF9+8jEcZlA+KJDwAX2m7ST6ojd2fSD
ND0kV3BFNhWYAKLXtphwXNKnQtF6F+1QUi4adg3sCBW3d5q/+EcKfhnsmrb2s1McuQgi8lzBxEqD
8UaeXDrAQyMmVyXH0A6f7Bepi0TBg5ex4+F4SVOKrhJdv3iMhdA/VI4pOLIofIggQhr4QnEwxk0A
mxS8Y/m7cAfhABOPBzI5EQ588IH5B5ZHjW4CZUMWpcpRN354B+hIjJPfkNjsUHLrSL6H8K+rSweb
Z+g+UWaD/pUNSCDC5QnD3lQZMBheSTjMYLUIP024QqR3+D1Zgxe212Hqi8DjeyHqlIYp7QnQHjNa
wb8zOPwVENVjNpQzvIKkEzYz6Kpoq8OBq/+Mx3tH4+PN9lni149DHO3I0ZBe1Np8fqaDZXFEoI7o
6YVlIrH3e3IQaD1O6RHouoIcgqLtM3vTfOFoFztocwGb+niJdt18eaZBS0r0DyLroBaEN9vh66nQ
XtNY1SYJSUgx4a3Ea2FAesiarTpcQ8gV3w2BscZcOSgddmGQGmgY0aMDfPp+9uguhpjvYoelLWsc
xjiLfj2FAk5DVwmTargmd903AIrmxoo+8aD/kXPmqMO5+4XBi9Nxepedmnw+bdnLk5Jb1++4ky+s
ZuuN0kDhWHMb4d7TusuiU/29EHwH6UWG1X4pINjmuCt9l1L8w0T7xlvGuDTAmZG3mdUuvZbkSQa9
AU4zGJ4jvCAC+T6MTmFzaTlKx8hX8Kee83b9LzdQWIwb44jnh3vNEtvQ1bGCSw/g9263wOkvYiD2
lbntu4WSkYcIQMhcbz+A+Zh6YaH8dovOlXi8xXm/RTDC+DVx0TlrMu2fGVli+WtRQCk1zQXckngd
4fimHo3vxlDupbHR2wvTKh3YJaosote5iQFb8XhADEU/w+GeHU9/u2X4ZJK/LQx3HBkrUGqjZ7mt
9sXMmNPpWAKvnqWzcuyW9RZn3EV/4Mw/1xbvucIFrTpMVNnqVridL2nuCnuWXIBa2sKaK6woS57l
nF3LY3nMtirT/nvPnsm1OWbX5smq8t7G+3TNzkuzt4Kat83X+T7Zil8FjzLO3ZMaZtugdhFqff5j
rOxpO2+LLYhasxywGq0bcpXtFwje8rM27hry8fKoEvSSHeU5ird9um+O3bG8il+DI78wfZlFe4iX
O2mXuBjHHPXNcCrvtB28sxUBK6Qx5esa9wyWznStntVzfXzzrOUxXvdnnvfM3/byWb6rd5nvhZMe
QdC82Ip3kGzrY/18X+XziyYgpG6aAlf5TuOTjvb99czv1dm8VHeW97Ox6zb6gm7qwlx8ZThB3/f7
p3VMV3oAJUUHNBxgZnvrgMmuo2yVbTy1HuVtcKpX5cr4QSB+UoBE0oPIR6pv9S34baimDvUp3JG/
hV3vr/TT3Bzl9D00q271XWuLZlXv8o26qHffQ71DPVttmtVnU6++h+jy2RS7YiceLlWTfFPyyHJX
gQMFF+Qeg5Ny4i///owuqM2h/d4GsZf+RqjYSWK+RBfzL/ptuEIAr0N+ILO5vBk/6QG5bvD7hX8L
qqCbY+PH+OFqL/6f+Yd2pQCl+BXXyivg77D7/0mkn5yn8GeJl6JaKHZEsXB5OZerIuHHHoN2BK8S
/BoOrwWufxvc4EhtZJrjyim9lDt1EV/qVXppD9W6OaZ79azBn1ImwD/b97ZY0j9t70KQ/FBnqHbG
bI6Mie+5WNZH7QzMxkArt9/1d/+eO8WsYvSB4fRvGvTpuVTAGKiphktt/WOATYE0aQ/jYT2qqeFU
a24x9gNALCQA/VQ2R/LWjSa/utuc4g3f4O1Hv/FGhYz1C6Ut3WS7Lwe8TXzxdRglo/5geNX+u6n4
CD4bcD0SZNcV+CFLOqr+6phvy7U+33vUcJvPpluVW45cd2aWmEeMw5Tf+T5jVH6IFqDl1hw/4KYx
O99cpeUzL2ZiThRXyFrFtXsWV+tc7cVWf2yWYpZ1zBvrbt1RuOZr6y6m2mct/mSRs+45f+n+vVjB
dDHuzGCURbyk+IO+G7OYJj3T4clXmPGabfBc4OTN0rgLhhoPYpo93+InjLu4WvGp8A/1nFw15pb4
zQL4vorUMT65e8HFQiGkL4Vbg1hGkqt6Pmj3jK8XVxCMK/I38Yz/FhchD3o2T16K166fxr+HiRvE
NxTUN3de6t8/mNtvTCmMO0QDzFEplrg6ip57+fxwyuPnDGY5PX1pzPrEZH7zsjjBhPyvXoo1Bu9F
ai6khiM8t1hxEBCLt5Bcjbt4m8Y536usKvVRrG/qGWxOXKzB+6ufERTaUXituf+DI/z1OSXpXeYb
3DjuunQurw0vIm51zF3l4ilXQU2ErBmi6vW5ufSTdrUCdBdXJn6OSg/3xH20jxmvPI7/iicwUcSX
oHTwN5SF8vnN0GBpX2Y4Z5gHZbq5zOLZ4kES3SY8mpfvXWQEskyJX4JHL1Ce9l7dsegAHSLQZprO
lXU1W1jLIR7A4+aHg+eiOGgz5Wf4MNfpSdsi895K23rRLXTnow9vejo4NcW8WYn1qFlBJQKhes/L
Lf5e+aU/8IgbIa4X5Rj8DJ/BQ3AR/n1S3HMW2wN7Lxh9hqExn498LliYk21/nmrzip0Bvx6L5xow
Ttk3jizb4qe4nxw1ufd8DmsgasIN2FOWYvBn/LT4xVBECHYPr+WTZy5YK9I9pIKQAWnc0YKLfVD4
kmTX91Y+W+MzfbJ9/dNu8zk44646f/hlXnxuWnJsz997f+dDKJ8QfNqzufE34ZYtR1x1eMUsiMH0
4v/CH0gaq7yL7Ci66O9JgfcIqNJry5jIYLPDBgXrgohGRUL6rTJgEQkdc8JWQNCecQgWKhF1weF9
S4Rhu74Mb9r+8/M65YvgQBievw134KlihyhP/jaHAPqHX/QjmA6X6QK0q0e5Nur+ktXnkLH0E2u1
g12Xs4Wkh/fqu2inNP/d9qebkDc29sbNNF/FXjyTptHSWgTEJWE63T/et3xaTb+H74ZxzlaJz8z/
UxYROqxU7R739GraQ5PfyLzUpk38kIYe7JdA2g6KxZD4HJWGInVPPIfRJIQ9NREkNAHO9LXZ4FN1
YhWkPGxknIwsB4xd4/DmBe91psxRBiXXt7ZSGLrtLFc95TsFeNUPvozZ/Aijsgeqr72BobOFpH8Z
/zQIkcgqzS8G9ICLittcMH2Fe3DUOhSBZQOs8TJRd9TwSIjQLjl2555SX319FTQ02/3FK5olwznr
WW6QUjP+0NgmpxgwBR29tSjiDSemDOoMhyJ9P3hjTb8IRxyHEprQ0ODOsCE0G1xX0qa8P0Zuz6qD
qwTkIzsh/oCITnCzWWpeWZHyNYwkirw+m/rIJptNG68p2jKXog7zOgWz3j3xuPSWutrmsiElYWug
+lu+CL+ggWBE5no+S3qXejDEPjnYIyS1zgUBkQtcPOXcfgvPnY7OYYzr+L8VkBfk0UUsJJ8H/T0P
wxkC5I90gaGl60i6WatRwpIoHH9XvHaY73qiuuWxpa3LZvJREGyNMlfRbJmzqjL+FhNsWg3i3syF
EQvWFiQ5LBR4ro7krfjgv+dBvFYgt0go8G0y3LT3up/XHyHr6Tq3koduRAL2+zfchjMgQsgFLZUj
T3GJ7v4Ga7WYfZqJa+EPfOP65DkNHb7BCXyZf1xuMO+AlRVxWOgUkI1CxH4OXp7mphOGxoRw5D45
vil+BkGyfaXtNO5+ZVLwwgZuFkJkhZQo7LnNz5OCHgrcJQtw7fm4Ki2ngGZAOqRqi7guPkakPbLB
/f3UU42cQmxIKz9dFwrATPTr9/F6CCoefTlMQmBteYK8InOwrJa+FLDQlTTPu3udX/yih3b2gYQV
bnzFuBoBvW56PkGMtJW6ElGr3Fle9VmgIBU6CuuNC94Fji5NJimV7GU0eL6WHCtbwPUnJtDpWgFd
hPYKL48VepUcH5ysOJRzUDAwzoQmgmXosskXxJpYtDP5LJIxhxDMMT/SHE4Dk44jhyrsxWZ4bcij
tzl5IG3LpTkRVuERWA++JA8c6JuaEw+KGpg5JK5SdtDqfpJnLzgq7TRy6iXzows8pouYykeQeWVD
D6m7gNYRjeVy6qTxAUjZkqvusw9yxGRTGzyLpY51ER1HIZqGWQCDnEAke6lbi0F7YQKxXRZM18+R
thKfn1uMIUvmNO0E/+aRr4hB7N1s6aJ+uiSHB64GKs4ro3b0aOwZfTGHaiPD6YSeDPkHII3qHDpg
yLEh4WjMv+mIMOAZ2SwZUDRMwYFBY+SArD5iIS7gvAElduOzRWENwtgE95xLCMOuIZaCtSt4fvt0
zhPOOtDewThyjF0xPsSOylEL50/qR07icEfoq7mkq6665AekAG0onaMEEGuF9SLtqXLf3RPNzZ/I
9nCbp5mNqAA+vowluCd3rn42KRzCC1osYTAzKo1ZX68/CmpuclxoB/d25ebtWPcvfTgjwvXL/FKc
eIuE4P0If+nGCUysw5ABLOI1WqMU4U0zW2FWwp1TMYye4I6n3nmTrwk1UKmtXvJPzcL8YnEXiAX9
lzIA/bMhNREqp7swgqAafodeCwWDDc+E7hTv4XJxEO7wH3QI3dXymQZbGVMQMDMdSTFWfzg2eYzW
AxsN59Rx7TZPJOC9185p5ivViLeDP8ISz/0vNwdsc4mNzxiv4lhQbGqyIobTFyIu+JqNB5vy+ul+
m+G+ZpRz9fHgIbNCvNe6GDgRHg3CuQV/o6JdRk4I8fNKt6hxymcyY31ROIwGXr6mr4LvioXRALmW
6NoylxUIiVE+rTW7yqdGPSeSXg//FFYVBG0SzRAMcDwTScTb7QUnj/2k/NoyoT8biu8zGws0xfoa
zunN0ESG+TUXZFJUfGM8Yb4VjJXE4z293ao/6UxVYmTGEB2hwC7jS7jFJfGkejQ49p/fcFbMuD62
Lz49APwhFwWNhaEHkYuxGf1QnLuyTkjNxHyiOv7B7+aMQKfe6jcq03vlwSRi+0ELw3PMv5wR2H84
qGBy14550u+eBR+6tfLMP7P/SDqvJUW1KAw/EVUIKHBLDuasN1Rr2wQDCILA05+POVXn4kzPtAE2
e6/1rz+wsLvnfhKItxoo/QfLA6P8jdcfBxtiZiewvp4QZv/Fkips4ASuYfXIufOeclqkthBPi8iR
wS0fdq3ZiHB4gGlfLJEt0yEuYYXmvbqBKyT+cFU5uBAV8+SygyGJSGFBILE9wppj4WhBBeOa4IcB
o7A+GJhQl4jgf0eZXoY7Exab+0rQzmcefhW2D4mdpg5P6b4ouxtsSTxj83bGcvmyp2WIiy1K+gsQ
M/M3TB9HAAUsVnhE8oUDH7wl91vJ7jC7fkPdA+nUDzpTiSVetRMwm8LDleoGjgjxdnFvfceHpbL5
x8HFean1xgeEvGgIV1zrzEEklEBY1ZhokZJlKV+bhoWLyv7J10f5f37B30V6jpSIySuDedFY8Jhw
pYB+OSD5EXsL2/3dzmeYUdcD1YwDcHjLPKjgbeADxA7CYl089NXg7XdCFcvAIHVepftu0e3y5D6Y
tQ7247APuURD4TF0dbqzIB6D4WFJErQ0UNqonIdiBF0KGz0HiRxeWGNMUaWQgBG+Uu0mKj4eVhpQ
TqcOrBfI9ugzysv1lNkZnUpyY7LZ5R6uUmfMqbCUvTAe4mw3P8Z2aNxmvBLPAJAQC6M17+d4NZTR
bsE8//B0ypl2eTtTeMsrHhpCq/n6/y4QgYvcKNp+esK7Czj1XmH9y5WkJOAaMXS18HutrfwMmZMr
h6+Lx2Jhy4p5XJgVHHLTebsLHEGzzVezL9mC3UjGSJtcb4hQI5OrcYmNCym1b/eSOfSJNi+Uri6o
TFuPqhD+2wK5kFPlHKgDt7qKffVtc6tyuNwH3F9CLhZ13mtxyXknvmeGCNvuPZwKMcldUIl8d9Ut
MeHjgzty5+TcK5msf2e0FAtA41JcjyHsQO84sN8SjDwUhfxk0Fr5OBUNm6x8eWECAcOQnz95JAt6
nvTs8NExNI1N9pjXJ+TuNESvDF3kArB+fKEKu/DF2SnYffnsH/b8gqykWbaobv0FDLhxOBDjlnPu
ed+/Wa6TZXwmONPEFBX2PzICuTyk97mcLaL4BigMPtY4BeYUyfDRo3zN3eiKabEZvoLFp62Z4DL3
ON8aM4LUjEPFkE6PFSVsnc9gnMJRAnFF9voLbG5IMcobeghyqI70eOwMFePyWHAx2OqpKvl6JT27
HqbBBbQfzdxhIV8e1SGSMKekrq42heIR5xnhB0kzBkSPdx7EJGhvkIeGmf/IGaYgqHrwCFgXNsME
6EmCXXpgim+Xx7C/xDOYyTa16VReyeeqCXklWugIzBwGK7Mc1t8uNzWrMZuXi2qNCFnjlpqIZFo7
8f60+b4+bL4hDoEnhsHqsiPcmpmJLzNmhCySww0w4nnldYcMjeOpoNtAdjyV5zAZD+5a+xXm95Wy
bTzovxYjHTTUKlp5k8sWz+CmtdgtGfARXjxLPQQ54bbGGoVCD89TCG7b98/niPyqOUW7FZFaZnl9
7kuHDdCDWbOlg9l+HOrOhUjuO+crC5w7j1nwWp3pK5nJh5Oa9112QXWfVFMsfF13iqcCsnySPlwZ
UQrWuOPZm3jZG+5O5BPglYs9QgOybixfPY42hrZkUjLZIoCCXbps+bhQwiilSrrsAjIgNBHFWsbB
A0IPH2F5ny3r3IEJJ3vssGwVCSpOjoTXJbEmkccYSFzWqj1aCxisQI/iJZdNuHzhc0U5yJRGgG3r
aAaMvwI4PHUfl3rkNGERSo23TCwd9s3XcCFEHqBQfrzSi5zUn9CnpzcaqgNzfc1XTRsGFqnSym8T
oJmfw5obaM9F47xCqlrMqIownvbwgO0KzuBuGfPJd0U31ZbMRFWu2YGfPP4OOlMs+J5rYa7awuxn
Cc9UodKZvn/fhSEJ1p8CXwH7bMEn4UNavVIjJFmz7j1adXTi97/cDvey8fsiee1MlE56UM6Vp+32
PX2xceyext++uoTCL4k6sTW2sKxStzi4tC6Ee+aUmLUz/iKf69QZqweUVMh4EcpNanyExUbLnJaZ
bmehwhWfKNWM/levV/IyPtwvCgDNUrdYL6kTRvNuzUvW3tgX56oBP2cOXev4FwgOOT/1v99Feprt
9jV7kwGVDNPVzTOymGxN4x/RzI1ZesgvI6hA8HIGnk/ReIy7mTYbELtRrgaTzevAKoGJ/f9guTgU
2PjSP8DFnqlQEJ1GtzBhQp0m2Bj/0fG5zx3bzzgcXPhNKK1M4g7yrDBSf2Tuvp40h9cFJ22RecWs
WvCpsjNybAV1XWYcY2eWzfKQ/9UA7mGPtC5B3aLxPHzt2qT2Rnk6/ZpALq/p214RgESeoada8V98
EGunzB3dCidY9vv72uPyMR88vL4rriu/i/0+M77Fy30fwpc5lo3x8rG7b5ozCvQK9dAujxxk6gT+
jZfQWjpD9dkSFvGGj0MCeYAxC8wvfSvN/sLIRIq4JUe0Wz3cZK/u2HFs5vfJvLDv7pIDGVUq879T
GUItHl2SBQuZQ3nGMUv3U3OSm/VtRCFBLdLQ7rlKRkYFRbLxOYAUEniNVt7F9TixXILKDphKx4Dq
HEXsjew/5praYdnPMBfJBiMMHAmCvYL3V2buu5ff5lPWHCkw8JpxMgWeJ/ycRWDD7PlOzsEDxIvY
te5AP6LN/2Sfm8xsl9FTI/hHjDPlyHseak+m17G+gRAmuYOPMwsXCksusLyznH3rT3BSqpbw09gj
BTtGPwby4MC2vIIyidFsjeOgpTndNN7WDASK4DPvjLd3xEVHhQOP3mAItBTw3YAmNES8CSHPB4q1
hPJ2/jUfW0AXVzTJaHSv7DmnfC0Gn/VzuXm5pSVMEfG7lDZ6tofwCL/sNYPUg5uwOTAFSTNd4k8E
1iXaX8NqviuWUplZb++5IN8E1jSpkQG08ejSGRGb6frkIiGCaZjtEheOkmxONtpCneX+Zv60usPj
p2K6HDz9cs2OaOZ+cLr7bIWULQ6DeevEgQmfeLRaJ2vJYfyBKakKm/oGvKotR+u7GwcpIc/TdAuh
3MaPwD8Fif20TrlVzGr/a+GxYcartQbVVTvCp5MWU3dyPRFItM3W+fLzAw40g/w/ZHpw0rNIf6Ak
AJBM/7w6hXvY/N0gWrCpqat4WRgbDLatq7CyMYux7cSYC5bq/0EvXJAQu0Y75dM58qEfVKkQP6ZA
Bl7jthDN8w3PJlHyX9YHedPPS2IENK6ewqZ7K40TATvbXjU4W+yJ85orm4nh9kFjX4kAdlr367FZ
MUANKv9+evsKopCHLYYPOzpOEarNDsXgeCdeaLchv8kc6pA0XMivFKfUSVDh3ouJ93ZYTV5uEUax
bebwPUyKEMxZFqxed/YNuXEM0WFEUB984Y6/nVFLTsQQzkhm7wpm2Y1FT5wi/K/d24vW0pz4judF
x0oAdkmSuQ/ejp2fGmCvzNnSa0dbq3BhFjX/wZlyRdE8yuQQLtIFcjSLLAoooZ/ZCw2my+qzodtA
zg3A5yG1juz7sijNP7O177U98eyJBhuUbBI2wOE71tv4RP07w+TQKs+8qWbGi8L90GgaAYeLUUhG
KCIHme0Et2AevFUZNgORwE+gMcMMDJ0sC/383ATd4fd1d4kqRUPONj973MAfvl5kj5Zf3ixZVV4K
5UKxxooV4va048oGSKxN3f1yeKLGt1kmRKPEUF5WGa/wmenUQZvwdQPjMYdTA5FtRviD+ZjtI7vz
khkQIpTat/eAeKNbzS4Jdp0BJ5ZDafVcsLno8qYm1sOQ4KFs0PkNHYFZbYjofb5m3PP+nAUBTBlb
Odwlu3Bh57EE3lC0G3u/2g97bDYL34dmp0IVdspzGZQ3mNDsZavYWiXn9gYvuPMCnvri630ve/00
gXeQ2bq1//IliKkXtvy/lFv7mpMjdTiN2ZygYNcXRWVNrjAXo+Q9yVsO6+piCb+coTfWi7nHaCdT
jBAvUMyudOu1E0l6MrNikIS8LbQQAWTqC4cEYR9wyGb4iq77ZQuXaP4MZ+p0FXZIQfE5wHTBwLT1
e9AtYfnLcf3ReMy5ntCI7YSXTYLoMjCTeJr+VZ6YBNq87mcm8sy5BNIQFcWluVtscIlh3jfRYRh2
km9hfXq3aaw5ISF7NlyyXaWQL8oLGYiDl0+XPWwOXwoJIBmohrwPpBAuUllOP+ZJ3gE8YWEKZTzR
bfb0cxLWuF2zNWghOQer+ya3HgGENqIe9jId0+K+1DzYSDOy6La4B7gj9KyWCAazeTtQoZmYGeU+
jdGEeQKSsNd5J+/L4E3nZ9SSSVioMByowlIK2WxIFjeLLqCc2UgJvGVg3VllV4FgtbNkNV6Sr3R7
MbSlcNzovuQNJl32eJF7gDTXx02Ahe+38/cGL6EohDsUwV6PObOXb93JApGnw2Dd0tpizaj44qXm
RMC6gnBcIMVburkfwbGisDsoIIRBsYOD3x2KGVyQDNOGf7sLJRp0Txi9TIUshnXDrVSmnAY9YKSJ
bnLa7sgboER5UlaR2zo8P91AdE2RqRji9jHnGfOrQHHRORvpNqbak4edgOW86m2I3yS4wwQKOHIY
Dvj4HJXz/o+FEwCHmhP2O5i37JbTx1rdT0KYVIEe9PDlcgsyHBz2A1d9chUdvDet+/Iz57BF2VlZ
A9l4TjDbOGCfdnCOlc1V/HXrDfaBd4AZY7TTnBpqMTFBf8VPtYB697Qes9wZTrrPnmoDLTUs+okH
J/YLtnhWAyL0AlJ3cT1GZCNrVjVVrjtxIJyTrWyySDWvWHNRMA+000Uy8jQKExjD9fK9zNajWUb/
Re1pxchHOVfkYQ/Fg+ak38ZP62UTsTPaRdcIguTTBvLB4he2Hz7tfx/7a2FAy1EAPV1DIvEr7wnP
/Hv7DYsRlvNGG0yJE6/XTAE5YbNu9/z5NY+c0b7bakco4OWK7U1msPWDDkP1in3kDd3QiC2w/MF+
HdMPp4HQPXiqON9js8fzJBOWGXS5yismxtitEAn8FEwR8CGt4KUaaNvh8ReEEoekAopHtnrngTc8
SUhWa9dw837kfQUf3kUI53yQC6C1gbh4JPhwYJu/TbjmbQCXkzb7NejnHDJwPy2dLh998Tx2INs5
bQCZGbNumfvihqAaBDRlaRQ5I2IMCCZssEcmymbzJz8sytfcuGJxxmprjDZ4wrS0pS2yFMjy/RxR
U8FBEICXW9nDqE/VFLsSR9+NECvsBwnPa84FIOBxgrgM4vrTJpvRUywMfSO/suDmkxbGugkYncwo
6jAer07gGxiZHDWgPY4drHWuMPaRSsGJwtlCmni1xQlakJthP/YvEq+D/NrjaAol5EOHJ16FJ/AK
S2q0xj9yO/EbngBm5lPoa2bhJVa/+tYmWkf0h1ib0SWTXhMFbWs/p6+9ekZ8d+L9xM0It+dBE4Bh
jjUUAaSB+K8DtwMiYo/fuuK84yuuInnLwphUpzEqoNKkzSXSB4qevlNOUmw9DtI2m8cQ6nZInLJ6
WZASQ0fhfQJYlzNma+tkox/a8Nm68jrJTLzEnTc5sfbTxAPSUBY6wTuuTuMPYg2GAhDeIF3ieZmR
cEBzVNR4Qg75M0jSEswxSPCknPnHwI6zEBKjRA8SXicc3oimUZ0vcf6geYgamzRUYf244K9dg88w
mFnHs5hAdtWuGx8KcLRleUCGpNkGQBEVDLRcDTXiaM1TfbiPcHMcQtA0/LPslBkGc5dTemtGNm8z
WSaIhvU5Fsp2euMHrUqazQ5S8VXyuRSqqSHuDUlM4nX6tbSZoAz/u+fG96iCRXS/ykLa1AND2qAP
/yCYRVLPs+BQGt0xIhys7DWUkKVdHV/7eKnHi8l07Ap7XTXFXy4eJ9GFrzVibNT98kFRdiq/zym/
dp9iJMNgwfkuS9EtlGOmoIKYQ2jPxqH+cdBtxqVHfrjZz9+6QTYs+DJHFiZD0SJyEgTgEG+j8702
Was4bfxIp8qJt+0KySjdrT4nO3576jF1NNqL4sPG+o2W4AzxSmO7h7BJbQ1x8sRnUVeV8wnx/5tG
DiO8pbasJgxIkZTssegHnJmJPAAlWcDDUq9H1pCI2pu1341+C/C+iGVc7GkfENWCa0GkzTpCVlQV
UER2K2fSuj1iciJPXfIEiRLAuice/J4TGsRDaYOwlIfnTQKjGJEXYQMbQiO/RjzJjfn0o6lISMYO
ampKFsLv1wUQY5k6V0imozmPOigDg0rSgHLj8deuFK6Vp00jD+lRscdqhKveKA5bRrLOrXLHHoe4
5TPj65/43fLpI5CGgoowHuxE8gFLTyzuKdkEeQxotMULDl8iAKCMdpd5W2GzJroTXHV+Ha9oIl/R
1CYWeNkIre6cQNfJEp78pPYZn2Kn8iXlG1VbFEZcMyx6Dvoa3vJ4fZfnn9FPWQw03zFQkTwo+q6T
xeunR2uaw7cEZ1Os77T/EhCS0scghp2hwED2uuHYQwjGhhXykmy3oK13l+nyjqyZDFLOeNYREGMn
GxCraBudQFgLtIdfRmJIlHmK3y6sMdAqfzy4nfSsAHi1HFD+5KRs+UTyjBeGu8a3n5b2eKZsyd0B
bU5n+rz1R4sJM4Dp1/74D+t5U01hePhH3uVL1808F2dG4znAz7Kzb06S+1omS+DdvWjDJ+PbfNlW
1PEgoD8+sV8yavibqcr8nSu+QUo7wicWFJlJqnRCO8wyrU7CLkOVDitdmTBap7hmOOtoVryKPLZL
zrXYSsAkVVMuqc8M1PjF3U8bl+WEq6OomIpilj8aFCTm4G+2A1abxfABTJOwDzD0NmQyDYJXYsez
A3+rBhbUixDlsY1X8JBKkrsfxhH4zhOZxLB+/r6W4M0nloD+I6xA5IMUXfqnsxC/dPAyBvMn9dx0
WCVwTEk6bkP0VKiFI+fDcY3ZKzD2+vHDbFhaEqA0Q+GaGojlyJe+Ik7VDTQjV8TAhJ5ORTQWg1u9
jT2jspXPvftBkcfuMI0WGFDj3clhYnQO5zCkAk4gwmurbHrf4jFOSAZSU3EzYYj9Xpb7Jfv2ivMV
l4P7VqXQPqY7Rt2EdpoPks2MkmwBkvjcofqYDBi0yliZS+qigaNSaCpaxcRuQZebcnqPvDi7SLKd
TtmN7v+kgI0LQkJ9U87wPsgdAGNY/uUcMgiePWyFDpqvIP7YiPM4uSdRkFFbQoV3PvwJIcxMwWmi
HlyuCFsjgA1J4g/xg8q0hKxem3XnqO57q1BNaBsyA/zJVXApIeOtPAdpwjA+nTGJgLh8ZzQ8I2tn
x52Wlhxv7E5UFtKViqW8D3dBOfZPW8NdPxKcMZ6T8hpR81vwUbTHpfV9oKKHCGT38PVlO6JcRpyH
8yrXmg/WZF4rriaAn1hBQJlHjIhqF6cK1XvnJ9rQ5gfvMTTX+m7yi16pGqrkGCv8G+QzNsb0hgB+
O5QfnxmMgs5B6DUf3T4rJqNmfB7BqyZCw4Ke5MgPfVjlU96CgrX13ozpNnBS5zjOl+ugUagJ3tB1
huQ+JtPlv5VKu6FhYsnmRmaKsMbC6XUA8Sy4AiwkeYHObZdPBW4vab8MehpOf1vvnc+2oWTHQ4r+
HH0sTIbnMa0tRoFYATDZJrBwfOD5xuEKykcxmdU3iDvM5xl98ShhRvK1J4zk71hXmHyUN6QdZOm4
tu2IE2foCjw4rkIMeIp/A0d5cIPBp5wj4KKdAPFrr/vVmeVicogih4Q92OOgFNlaE1ZaYSB7GHGE
1A7fhLKRUN1vy8ua0gaZBP+4IBBzOHOl5ecir+VsFlGTDeJp5BiojijmvhSjCoc9z+r4HkDguPI7
wg6fzGRxfboJ5vAYSD0Yywx/J1Jy8Y9ylpbd/6krqjn0/NTRfPqh9rtKV3nF/nSXBmPH0RzpAfcZ
8elPdSQcXnfF2mVp80PlKC3uPgoX8+uBw9ReeeMTf2zB3bXoTgt1sJ2oLWFWn6LtjbN7dTiwTeQj
J4LTHu3f5ld2uhvzciaCj9xPv+R4W0xBsH1NMr9z9DNLtXn6+hmLBvRhuLZ1S9IBzuM1LporObje
fU5J/Hzgmmxg37zY1tlkE0dmz3IrbNSAZO1iw/xqvEY3h7nTd1BoRVuqSpRwHz4i+eKh/gN9Dno2
B+6znUGwftpMCJkTDYWRz5zF6pFkkanGTewPE4Z/jLRHl0/ImAJnv0A36yOyi4CNJ4E/YRMGGA2O
JGytrFPePVbYdzjq4R1ARxKQdzo4oSJAK7Evu98GUw4H/3os+RS/hQDP47WgCC6ikJM4eREhBD4y
kwk+piwmmkVCSxpz/vjNYKM3S3orlg8c9Mll3HkKvS21Dgbo2CmTNulp5Lw9fwZvSByms7/REz0i
0SnGGK+sGm4AE6hQyGaSCINpOP2xuy4IMnNpBJCDugJRE2MiNzpDr5xxIKMjMfSJIY6nYJ6POEWE
OngsDbA5vnn9CirRGCOULyP2HooJdmw2AYz7HLNEZOf9QJ5538hYPpV7DsjJJpvnlc/oKQdMI7F8
P3I+EdeXeB6rxIeJjq2d49HHXWFowZiNrY0jQGnnj4M+H9tvTO9KW8H+gPoEMMUUGVUEkUnYOvAv
0mP950kdSCeJgHZsxihoBr0JKljsFO2BPGd/7n+I/tTdC3Bwx7DrfWSbpkuJJl657zAFZuS8Uomk
InMJHaNw5nn46PN+jsKP8qs8ULh9wSt/GcTobwflZt9ZVNicWz0OiqNpz8kZz3jURUIEht2Xc5Lp
KR4uGJigWyKyA/cpjncMvbkLCB+5klwbg+alrR1mv8M6AHVnjQzDjNf+6cO0avAzAB5pW1hCPigY
wMl9siBryRGKaYnOTjLHb6Q4gWxGF/5VPqYC3DQV+NyonFfLYu1h7rw5yRRQ+3w76R0EWuSuPk0h
yDVPCDrJoqOmt0cq3ozcd7QYj9mojBfHJlA2CSMawQ+kVGAd8RKmBmX8Gq0ktxtX5Mx7/clAZ8qr
Ob8H2QJGf6iLYPsjYBQ05FYRQab2Y+LCTH4BIjJjwBAPbR2tGe1J7NNN9aThgBlSQKkYX4LRR+y/
UAzezucX+oU4rQmQwimFZFwGNgp96djvaRY6vHwYm9KaML8TPMb/0ECg4dXD0FVNTs2B2Y2UhW9G
xIpfvI58kk/hQY5psc+buNLXQ+rFhCzaw8FNn6G07+YYjg1mhcJOi6mthiiyFJs1B+awhukXQIXH
eJd0PCs9ES/u7gtkJqTJ4kiDMQ0YC7z9lJyMH31kyBS7O5Va9wrGNU9CxRlO1+1knZeOhDn7A+qQ
OFircxSt4h/BI9Rv1EFeGRzumOMTwTiorIogLhy4HeV9MeIYhauhDhrsQIWOJ/dr4gHQ+bI6y8FH
RFuBthBGxEG4kKlrsY9slIXYupPGrzl7CtoHtQrFDChEmY+yhTzCziAn0taC/qSyut78FbNuHIUT
3kZU5rq0E777umeIpG/JVMCSpxnj70Zt5Yx1eMd3ugJMVyEA4BoMbtDhoIdDCDWnh8d9mzoYLWqY
0qmB/2T1VDVcX4/oaIyhEqnzxecl/56U+A8m3PdOwsV7xxE95nyEMqEBK2JRn2ChlHgD6RQ6GEQv
bjBb7r34iRqc+Jb4hL7gZ3BQjOcsJexWppPFAIUlpy+wSGxKNADMBotFwqCjcqkVKiWAlYZrIoQ1
JfYRnUX3PbwmaXyoH+x339mbgipKbglpizXcozTjoIIzDQEuQyR+aXAAePXl4gOVONWn9WQeg0nJ
zy9eB0rwrBiQc/DBsBnHmI3/QpNTSRtWmzksTx1iPvoYyR7pTk1FojuEqt8xplSZkbhwMLhhYyxg
deyChk4zxREIJiCWAwMDspsw08m2XFWIOF8VXjo0wqhbJWXwqG0tmfW1i0yy/wQNnOwK+zxMTtxn
NcvxfJOQjfsSb4j4cZk1Rln5fR2k4O5kh6SW9JjzZIxyTyNVgREHRAYYmbNKNKNggr5p3kMob6ZI
lydvxJ2OPFnHYTTBJ2+IkyOvJ2OiY8gvEVBvJsZO3FxHOPMURl/NBHa+HQE/Y8EkIxz6bOTnRwJr
BvVkA5eohdI1hKRrHXZsBjz2Cf50qHYxiNmiOe4xOVs2miftxY/TkueGkxsKc56QKfqkfJ+oXlVN
P3QnnV2PHdJZuqCiYcOGjgHBKiPyM6zDB1BNOwQ1J6t67MooRHmMOa3QFHJlD8yislnSuePlWDD+
5JO6xRTBFbFrjGZJZolP/5Uxu1MXgoOXPv8G4j0TXekiQdE9g0WPfPhzYwYwhrIifg4re0qL1lKn
+NyjbkeK4Y/wqPGZt/Laql+AiszlyB+xryOf5xouIDxgXod4F+nxw8h8UD0KIDiS0UlvDTR1KyRY
HoZXlXmlWm0Z2t1DZAMaHK/En6TBNw2guPXuCx48a5Dpz7MgHLvwCVthnz0ToEIONNXzWtpXTywX
gn5s13+Zbojwrw2QhMhOOPU8jbGcjQd6PG+PJIaXU5brrt1AokOuiJABGjAUQXphOmnUtNXAXCZ6
C/sumhAPxhwN/mB+PFNtfX3VB5NUSiYwPapy0U6WryWkjmIZrdic3HRenaHKfC5Awx4NEEDBAH5w
mrPts3aYXxwHbvN8hPWxk1JMBMhXgPlqu1tlW1Red8t57rCPukC3kefiEX9fUo6+5P1iw9AwYwOg
yNdp9guVnxPhLocl2CgekrjqcWEcGDKwuZG5Tr+71Mv8ctpPX85LsvNA+il9ZM1SAPoWtnhHIXjy
IUlO8nUGNZbt+OMPGeywy9Q5iYS/EL4pRmpcEgFN3rB5tsJZTBlNxovnVvFETw6w041d6nZtirYf
37wama7s0XkI6Snrfws0kpA0390Kc9bnIxwjEoHAuXlzOEMCx2Adh62dSqoPUXdGvM9/Bm9S6W3m
+/ef9rS+WB82Fm7eeXMuMYT6DIxTh0ReHWdYo5pBHldzFOUDeRIh+xg4kjEMpcah2VSzFOe2s3RT
fspt2xiPbVNa8gImzUZzZSdelyi9j83iAQxuAuhTFNNiTNz+oobwZjMnMb82nlgU6+qgrXqwofyi
F77BmoCZoS2JDekPLE9RChfNVMUZ3SpO0EEPr1OXDlTbZvNaPoPmgr3dZAgmT9fEWHA1SYzdE+c+
+D6eSd+QnTvjABMCjoPc1lDDkUdJ6nyu5DTjvjc+RNPRoURnjnEZGhI/mbjQbSXUSaldV065fMPr
GGHo95nCoiuXL//CCn1STw/SCwXbWj4Y8eKdSzE+vvTZItbsSjASh0p0NGDAUWZfeRJxGEaTnVka
T/qhxzN1/DgWYcNJO0CYk9c0mwT69/puvLTxSLHGQUIchffOjZOB3ziGcbLJjhkha/SpzCeQypJw
FRZLImTBSZkrXkArEW5iaaZtOLNP+KMgHWzCO09lu3qa9LOEk04hL4Wym66E9WgtXbXT69BcIPH+
r5bBtVS/8BRCbfvUdNBgRtLLAWp1gvqIFcbQkGDBHVlsyQPD9UyJcR2HVDsBGOkgJE0sNqolnApP
1xwqgA4k7QPh3mwWUrlrGZIb93kbsgy23YxcF5ozZNwNyCSETR7WixhoQe6KrQGje3oZLCN15+OQ
4hvy6TkMOAm0xIPSYJUWJWEPRefDBkpKvd3TIfd+tkE2u0g2Y4MGF+qnl5Tu5aitGWCCvQ7wAQ0t
4IQyjEw0wDJ/ALCSwYUAuj62j9AcccIGIOgvENpfFnfRU3B7Y7UOy8YSzxw8xZItp79A87fpdTT8
U1P+IWUpYfbVGTqzQwWE+APBxl7xqUavTbi+4mLiA20uQd9L0GwD83tvPE8YfJL97uxeLkP8EDAQ
NPbLBxwHI2YackCGgses07tvOe4PuAhN7L+W46h071A9D8KS6JRuErzcjLGK7j1PNCzN31V1MYeR
cCK3lH/2QymDQEgodsp8duxIFtXjE6axRduOEv3MqFeH51IfRvSsc2U+PmXFE5mTXXsUdpTl6GnM
JwGRmTuCSZZZMgFUwlag6AZtI2eW95MNj+yaF0Z9uxJJx6Y7vFaPVYP/JkwD0foyQWblaMZz0b8d
KqZeYWpb3q/Nd8uI2CEU+J9XMMuciS3HHZ4jn/WotarGVQX7g1VVj3moT/ujcu9CAdfcxdhN1qpb
6dhmMtmVPMGP747opdEJmkrEtDT44oh9I9JzhOcvEsqL8nYf9z2n82T9DZkOUypqjkajDwfqEos4
/pP0Y0Zq8FqNd2Nl1XMg5sxyjBwLHNqXdIaoA9+v2CFtVM9KMHHv+VtXlvIBNfDG0UZ+k+j08/mp
YYxSnySziEHG19LajSxtMZAXe+Q4+rwCOdf8Xtre89Pr7pV/VHKfL0ktyTrD4lDeXz/MDx6MM/GC
Yc53rWjNIPjiqwO518duESMCJm4n0jrBg9hrXYy614DGisOQEVcG2Ux/RefBa+8jngeMjk8Cl2Bb
YZCyrl+You3h/IFEEy5wD2ghP+vUf+2Zu4t2+guGk/y0mAHvFdl8qBbAbL4tdh3hFcx+zTvxqxAz
r3CZ2rkEdT4cBwo+sm+0nzswU0qE7FxIztOBbSKMzX5DbLTKdKU6wyghnrZwWA4sIGzPb29cl1aa
Ey2yP6zIuIAJ/NWXzTcQ3vvHy8Y7TLoS+PSeDl4zKx1DTSbpILRDJ5oQf2Slx7L1kpB0KyKby7XK
8wV9+nw/6ZppvisLJkQBuwZlDPykZl9Z49LQIoKpXAZg/ZzWnK97FE9RbL/FpfykxtFRzrznegmq
9diV/aL8TOmOMSZtMSVgdtKKiwhfVxHwsvwdc849Hn5RzF/5kMvL8kW4lrgdGkaR8iwarFl+emzQ
HlgBdlP5H3cEP94XHRGldjTH1W1ylHuEaeRdrztxmfKUEnS3/+RsOPicUlA96e/wgyfo1mr/JQN3
myi8w15h/eMVlv+mR8yOFMYoaK7mBOPxbvKub6YvBSXLG1jYFfJlO3J5hPLr8wivloCRUrCVFPt/
N5FWHYqMx4ZcU7AjBn+pRu7veRKvY22XND9PSoRiq2l+NKa5XOaTdfU4gwjG/BG0vg0zlPyTkIiP
Wj+no009QR1TX77d4avsR+2PqMLde+we8UJo1sl3Gke4B+CJ9liX/apJ/Lqfwj3J+an+3ffNMhf2
qoRmBYHMo9+Xk5+ovkoJLA+Us91vX7XGOuF7v1/g9/2le66V0Ub6IvBycOB6PjG/ibxvulRIXiLV
RrUZT3N6w8dmlVWx/YFiS4gHAAMxrC3tllv0yB6cPiVjl1gqX66m4tsHac8modqjJjUrsCnJjTV/
AuEjm6nw0kwZVExlc7BIZBHAhwTykCB2DT5Y6mBsxfwENyzIBbwoDACcdpiRyrmdAFKevsTKE53R
Wcl7uCs4YzJc7q4Ma2NiEOFEQM8loJ50L0QBeDEz7X9wEA/+Wpj1PL6WQMSYbosAnaNA7aD77LEp
puiCQQGoRUSlzTvHsE+QATKqkKfcdA3w82kxdsk6u+eDcOqoJlp20GFeAvhX7QYYCJAH0I0h2gAc
Vn+kKpHywfhGap0BPGRO9bX6iSXjjDSyiucwRKjSKSiVrBCJZ0Y9tZtRUg+lzIYdMi1Uxg9AY51V
NvseTnVn8a2I4eAKMY0BvxVMdAy9hM7WZiBFCSE6k8mUoLkSmDYPPrUTQXsdhTTBXIMuc5nDUmWN
I+IhnGzswugVG1QMDtV9JoRdHLwTDx8dDKop/DvhJku7SD60eEMkp4d+ArbQvttagpW77B+rot2L
2rRTly/MWKACZKG+bjVHwUiaYl75AXxIwBjRmhnj3GKYTzYHGSM5WZr1wEPpQTlR9SzoFWha73Ae
3ZwYDcluDwiTErS9aOCpqf8j6rx2G8eaLfxEBJjDrSSKVA625HBD2G6bOWc9/fm2/Q8OGu3psTJF
7l21agVRHwB6o8uL2I69iq3xSf5mCkgFwx1pompRg2dPOFrgX/V+gDQjAtFjXwhcHwyGbsRC3cID
QTwmA+x1IG0ALosdUGE4Pxs50QOGX74naANTXojT4bU6AVykE3KTa3nAsmEH1gmHsye8xcWgJwYW
haY2bqJyg9q19kp98R0wRWUOkXsht96sZHkG0Kb5YmZNQDSQBuQe3kDXkCFP03r8ZmXAjBLHOToG
aQG87beg4Bwo0PjisyeYGQ7EG5wAmAgBM+0N0N6wjdFFe9igA3MCvrDFXSiNhYwB8YF2FSLXBlBh
hTvsg4LSQpIL5rpRPP1U/BTMysl+LLYP4Vmt4mRmnhz2/LRgEaCnjszkXS/EUJ2FgOwSB1Iz48FD
q8Gi1Rl+FzvAXRLnQRtrKIs2qnOhCuq/YYCMGw2rK8YyEF5R9kCmdyGR+h0uhDMW6oH1PspX9W9I
+xYDfNIgAqYurX4P+gwoYZWLj07Z2AQwqTR4MAv9M/e5kztazG511HGgfbZhzO13UrlYdJvT5joz
ErH/xcJdI7wxx+yY2yj6GywCRutN4gAtQG5DgmnJOM0RkDIewuDHsFoXywRmlJK0bcn2bb/GdJMf
y2PNTkGCVHU0f6rOncNXDVLVWLgptLmQkmpDibVIYMfgEw8PEZpx+ErmVaSh9McncPlgB2TAZOHF
i6HaKdT3M7IMhdCP0Gq2FClK+GpKVA9EquDThHD4aqaIaAHiBXurG7wcjojFzjreAdtQe1Fps8gx
fKKYwR4CM6gHchmqc1x8wcSBFr8STimjXICB/v0S7Kz56Q2mV7Q7DbMrTMmqjby1nuZ8RW4S7T44
pXquGf2zaJI78eKwNv9SMkCPuhcaM1YP+iReGcMtpqEblmYyqxvFm7bQs3AOx7V+237RdrMrpKA9
LyWEGOqgiVRTFEiiHgH/e4sfL2zW6bl+5m/nFmIymlwLdIQQ4lBHX3C+9ro7wy7zKZTWwPv6P7qM
lb6x9+YGn+YNJlu7hHnNCvwf/z/+gegGO8bBNzfQE+b9t5DHevrw9h2cHwQX/5qz3EIP5RAaNNc+
MI049v5IcwlPYilzeoKdxuqOVoxLdYkYIVp9lUsuoPNv7A1zS+aVXNj5O7m2UAA4pVkMIANx2i+x
4SD7hNgXoesFay1BUssNoTvcCyUkQlR6uax2UVii+cciaoFeLSWygt4UpRo5qsiWq5PQ7qVbhUab
v+KP//d/ml+jCNrVh3SL9pGHiZ9/N/13d00ABa2nkRjw+yjxyP89mlaY5/zfQ/jd3y2aL14l3Wro
mBkzcQ+Gq/wfAvL/PVbzNR+BqXhA8ftTPP3//5uFtfd4UfE7ECbupfm/niu9J55ZvJP/Hgpmuh2Y
U3o5okLxUyGpiJG2dY5xjVWzrwSpLL8SL9B7ZB78/hU/dRIrxH8r/qA9fdFW4n68s5W4r3zDa4uI
QP6IB/3dtfdknLx6DzW4V62zNXieuPH/n/O/O6db8Yp8ht/XJYOAV/t7JY2WuFoP5+FcrXPX+n29
ilvF73N3vIr/6m7ugnXzZoj40FbirdnwV36fDb4CKzdjrC3ohe6K23UX1OV/H6P3SJL3tJW4s/gg
4snkW+8R1cb/a754anEf8bb/for7Dk9/99d8xqvcp+U2cVAq7iWeW9wqHifu9/cBxKP6q3gO8fri
43H3nAf9vfh/dxRP+PsmOarka9/Eg8frcBJPLx7498nFb/+eWHyUvyMjeAG3OmRH+DsivPhZvAxH
OOFQaCtGjRx8caMkcBfx/CTl/b6C+JDiBpUC5vcfMZ8J6hMPxwDkbK1V9/EsHvL7hvkU4zXnITrK
V+6GcRxBEb+P+O9N/n0I8VM8bczrNlDJfp+ShF9+LZ7y7yViX/xreuab5QXFi4lbiSzg+xYHVnxS
hVOIs/u/i0WcbuLP7/NjfMBpH2/Z3p8rt3KR3/H3cUXRBAIXeyF/TbGv+/bG3iDixDUMGT1i1+g0
AFzlB/G7Yceg+t+wswk5M5EDJi/6ihWsG+9Tdmlx8ovXeKSw8BQgfAS2IZbCZN9aNzlq+9U8kY+R
8ZDQm8+KR9nrVT/aTOG9gSYBGlus4apR1VUEvbGVc5lG/1IJiPaejfcZ6Ut46+HksJJ2PtJEX/w0
N9Vn6CHY9xAk4n3//3+g7uJwGhPCIj5c7Fmu+IPbKi8l/i/j1r/b/n7DzMvDaR74irm5055lJFaP
D7itFLU1xscqlcsJ2oZB2cDNSXuU7Z8yOlf5hiW/rVcNrFokJIDL8jOfWD5RwsNBcG4EyeWvcnTV
rQ0EIXs9HdvnGjLtkmFOAvUaku8T82JtS4dY+CNjLahotDz1gp0BlfbDWSn2CwpRGKXmnhyWBwzF
HGQrv5TH/NB+YU9ray7dRw33BC9rhOFPzcEvLrDqn4OT/hUOglommLcElL+DLTQ15f1ifK5PkoQe
hcZ4aX7SRSKU6ZlVkstog0lT+CsKA328O5YxqwXjOqxFedPWClIp2qbuLhkLqM1B9jaQ3M5+TzNd
wF6kYiwJZqMnx54AJCQin5xkeK9hy8VwhXbjZ3rv7gnbGOyzhHB74aw5cbZgTYqdyCX47X0Bgpl7
aFixBDgXY5axnDsvhaCEJ3Z1HuQD1HCkOFrNAfKcbjW2K7r1CJd4a2nBDFK21AWMhRleYfwDbVCD
lfZtcEYWREO5lBCYjfZAV9QatGkXDLbTL7otQAUrF4hPZ/HB3RrIvtPtdbtHv7xMt4CeG0j0hIDE
XvOpXHuAok+TPJHgH348u/7KPCL3I9IIwaVh6PSIr9R9+sqhRZ8Gu5whvpgzk227xNUChwpUdTb8
ofwGQZB8in5fXWXGGbBQz/OT/dpunO10qw7BC08hasj6NiK2CKDww0zfYhN3gBa3yffObcaelSok
xqxsXjOd9EeYvVjHALODS8LBJJB7QydF5GOwrw+YU/j6Vr+E10/7bD6TNmJ4FRNTdS2enBy0tePW
h/kfjWr7hkH3CLf8fTyHF+U6vsIRLJh1g8CIU0b7oUYCFJiphCNLFa6vZSL/4IscdcdH+hpa+w4h
BOkt9FAVLYXfaDjAYspDhLHIwtiqz/wX1gNmqmNyHEkphX5MfcOpIQNAlisYUYAUcHIYDQ4HnE/l
BMW6K8TTTHuvI8Zk+Pge5BEWD2RN5mEKAhLiLaBRAKBDT6y7Gr+pJd0K8Tc4prwB8Iff6TdIMebb
dC6hoJ+xWkKPhDEZ4GB5jQ/TZ4PrknOUruk3mD2N3RMWzQL4N98gjVL70gw1tA/lmkfTbGCrJVzl
zA19Ew9Gu6UseX4I6yJjbPhkXs23wQswP/oEz8+picGpVs41eaLeFT0aEw6mDVg5jczGeVvpQWTB
QNpDQA8/u9q0oB3jeIDXo/2AHM1fYqhVruUKe26oN74p74zPCAsRYwXaTSULbhJyLQckSTJFhKKm
JZehforhGnVnTbn9/WO2iVZ4fI6DP0PfBEKBi8QX5eDECeO4OxWKPxOcagPwQiu4zo/XOtlN5tbQ
fMGGseCxwmLYqEZ4pFm00JkgsqU5J/iFwQ+jHqKNbObabzHXvB+PPqGuYiQEq4eBBCbkuP6jfCb4
U/2AIRbxFUASC30WRXPY5P3poW/woYU5Vsf/bJIPYDrYwyGgk2PFhOXAF8+3aZ6niz29DtOe/Sx/
1bILk1IqV12UrXz9GcM36mYT9OqAikBwiUj3RtBg7ufkSx5I9MIyIb3BCCM925F5srMzgGbGzz1w
qJp+Stqpp3cNv/lAZHdtZHmt0+AOwoKZEWMueQFrZveW6O8AJOwcX6BJTvzSkgp9oT8KN7LtofcA
ZjVPg7JlNxhxumVkvn/kuHF9ciUox/k0zEsWUqQnpLrkylrr15l20pwV5zVqBBmeY8X1VQo/ODFu
1b3W3I/FPrZc+zlUdmN/mDFtgGbOviddtWvWPIUYRqDbJ0n7jTNRnzxshc3qFupPLNxmssPDb6St
05+SakWG7mKKEhfzNICF0d73UA1GCDg+4zM+P24Xgfw6jps0Yg/DxWpE3st1lDMiqreVfsP/RAZT
QoX8YG5LougTRh4m43j2URTy9l7GYpwOOrvU3/wg0DQEtkBW7zzPZAYPa+iBxEt3irPEUo3TAFNZ
Nv5klesvwjBZXuXmvlTiTa2jtsxreaWT0WkCnugMK9UUqnnwxoUxC5bbc2/tdeZpZ9jK7FRcjtii
Kf0xyw+kANXhL+EilX7wwUg7HaIWuCJev+gGVoaDI41Q2oP/yGjaJGDFlbBhsBbcRAMZkBvCWgSg
5pagjWIx0NoN6Wl5cIXVCGmN7XF4+JJzLBFROYsu3wn3f2M3T8cxhJs4zq5kVZcwN/0EQvfgAmHV
j1ciUksoVs2T0kXbvjL9gbQKLTddJy42ZpU/oTeR9FOCUlznGpIN+cRvkunKi4UhQuuSNVjL3mdw
hwSodMgwquziPebnGLpIUcsgJSVzGHftKakvY5JsjVj1+m9Js66MoKNeSMCA7LQxhOHD1spVxmlh
sj9H0C4au76a+ARukhguCakZcAxiKGdERKb3DhCt3OiJBWlShOrY4NmIyc0QpLrgVbKS6Ul1BGTb
GreoPLfK2gl2D+R/tVfnHOeGECvGtGUVMlUI9xPtLvhXPqBn96bZl6hD7GGptON+nMg4wS1htj7U
bhkEXyJGof824ztfhrTSKQyGxmsKLP4ZcM82Mw0yqoqWzHBCPqYalYUzbJo+ogVW/QEzAfgAXbLL
yyvfRSMSHIJqU8zBiUh1q7vLFUKDcNsKG0dlPPfqixXY5Ggit2h3dt1zMgR+UjDyzxi0ZA6DmvkC
vauDXa2ygVnyAKfpKQrACqipNChWKJIa4x4RaAEZqYQnYPd3HUZywzoU8QbMTdwDCRi8I4X3bzf1
kwEtqxsgMGr6x4g8psvNS8BHNeeawNEUxE37bIaGEBAa+exDQzQRI2wdEbQjRki+TPwci3rrFOn2
gUA86adjV9D925hetPWPEe5kSqK5aI/5HD4r0mpuyR8rZ4ghyvQWJcmLMQR3o5I5AT2zr3aVnpwz
A26ZWWd+DqPNxuuqPXa9dXYkPnkZuEbbvoQQKeV5qZWyPxGlynimgeaptM8PiaolpBmvfooBpXNU
M63Ax8FWvSFbG+m+nsa1ku0DOX/NNQq4qd3xNRHvg+Q17HoWTuuij9pzDkYOCpfjPmDYrFjRpywn
8u6hlewAcDE0eTt11qet2zsZCG4a0109CD/27j6nBO50PSMV4Le+9GqMiwwl3aU65CkIRbN+7lHV
U7UVBuQ32Vo5Su52Ixi21bM4YfURyJvedHB0dE4y4QsOgRyjCq0JfB99iDpSDgz3GHKThtJc5OJK
iu0PTnCOKtk95HiI1UzyaZJgstUpiqu885P8PWukzRyHDDvxJbec20MqnnUbfJAQg8cqbsHIZMhj
9JvSHYq5rCPhNFGjqPKTJjHhD4NNVSMruNdN5zul+tkn5BH1+ELOXl6iizMAcbP0lI6QHMaOeotv
PSqdbdprXqpmqwg0a/4Jo6dBWqqF5OlTSq4fbiJNuJoN+zMKVw1cVozqYXe2aA0hCzn8Yji1RDIa
/XtpPvdoVx/AhpXUumr4lU2RF2fz1iQJ2oYpVPeHLHgyMDmn9DMzY1NbMWDvcHhkQJjDEJ8lw9qn
WnltqpcM+NAO6WNzAs4VmHuWm+gDCZEyip+wIg0LYUORk26eJa9OLP0bE64zu9tLTfqWh9NmLuhh
pQy/aQV+cok14NCLs5HlecqAfRwFDyIuowe2LB3od9q6lr7tUvzYCm05UYzYU0msKuEMlMEdIpcM
4mhDHdoyOgytz77HqbKathQOpAqcy/DVsIhLxQgrng6B2f9kDEfkw4QdkzhjBwbSQb6qRsw1HM2V
bHnN9ftEmkzcy75kghJrcAaNx7ow4AvW25T9roTxUYZP+G6iXJLa9tRPcM9tCD1Q4WZYv2OJBukD
iFQzyZuKHL/X1TVaxdmhnE2uJ71gUYasGE4M7+vIzZg2G/hlKdumuyg0eaOxtqxo00mH9HFxLOy0
x53cYpiCM7p1ylEvEZkDOqbMCFW10Y1lJmMhobe2dB9ZyFXQ5GFCgMtENsTfKcAz56GseAFLxS4m
5ixsv+VCXUlxTA/JR18MRvqVwhJNsIPltBhaazExb+spbc1e24pVbrKTfZYyAs1NsqtRGBwy672Q
+7tkzldkFFJpfmQaMv4mICVDlT09K97CrW7AfC8hdzxuBhI2wsjpxVhotIqjEetu0/MFTCkc3uEn
tfpzCL094XLS8FOo+3fcs4A5xEcATCpZyQousW4k3LhDS1jOHJF3OzbeGeoZBdT8j3QYPCZRelzt
pyFfDbW0nqzQLcZ/BirnNA0gAWMJOnZrmM5ypTJahfeIwZaoLvSbahoIjSWYoZe+JAZFfjVTWtNt
J8O7n1Zl+h2VxiKlvQ6ab8RwUXbRAhjqY4QVRg7YMXw/mmhrx5KXOPKxBeZIIIZofejXnDxsBp7D
/t5z9GWghZCC9VFNr3qIIJKGVp8PI0GvVaztQt3YxS0gnvWl1epapnnvGNiW482E4Jn/0+xwr3WQ
Plj35bZ27ebmCO9cPcMXY92nmstncFQkw8X8LJZ1s062Ew6zDKV0AiLKai/Brez7aw38XyAEnH5m
m4Q8QkuH8phm5afDFRaxKOZmdq6dfTl8JkpEXuRna2PtBMo9ZO9pE58eTQ9VR4F8kIXtZ6u+t73u
K7Ltx9XO0JsWd9eUQjbGyqaiMm8upWUe4a3pKENlUI+xOMrwwhZ5862oobbuFWNn9Qy8ZtLPNJoB
aAb5u2ysY7tpGfNba1O5jNjrdhCapNTTZc+2kXDU0vlRMLCwkQBtSQEwSCJvc7QjXc98c6vBFEhb
2hFtWxHxhiFFoG4580aMUGNT8kKEZuERX6Ox25vz+9D4pZvU2C4u+NTrHHn8ukvWQXLHoJaNvYao
S61DemLlWhmcVHpuZ1rHBBZXdMV29tVWwISNhWLelms3BiBvQKqon7lKtP6UB4yFufhirosMgXa2
TWeRF4VPbXuXo0tFbFwpU0wzajYhxXGqa/1Ho5SuKWkLbfazqr4VFkPIJDnKzl6Dn1ShYOSEZI42
uYNxb6XubhGwFDfnjoFU0Wfbxwzi5GwC/VlXat9UD5FMVORBsaOlTv+bNYRR2uadanFthPLO0cJd
1lWunc74ibyaiKPaq81nURnAmRj8xcrGQsyAICDTXAvArfDi8klNJsLc7jK7fMIIUOE9WA6pND3f
32DsB7oLpax8GZ8F2QRKYZBjE0eJd2T+cJOs3Je2wKgEnaBb2Y+ZI+zQcP44HVmKoFmNzjalqvvE
gYt2YGkO4AsNMRQrq/A04+H2XbZrVUh0zDupsSSViChLcXV44aqA0AhHp0wT/xt1UKCUs5zoL2pJ
tomB127L+HaKfZtmfigxxVSKbWpk63FkspTqB9umVeTAO9prH2CC6bDQEONirAIFQma/mxtcGuD+
zLF5srQSa4L+ypw1GzEMy0fP0paz7GwkGpO++3EqpKfw9cMeHwkiebdkD2YYXZQ/zUOif51WjTbt
E7wr60w5DbKFtm6w0NS3JYaXsONCezvOuHCN0pOTjW+NgicZSWnlfBiYhD3SVqX8Hg8ROzRU+0xn
kj6RwJOvawWSUT/fJ6WmHHEYZca244dShLV3yx5fBHQOtbxT6F2H4Gbrl0wZ0LEwoIq2OtPHZGYL
bim9rYOe5disyvcJBU+EoQd7lsNwGv9meZTpxm1onejhDeJZ0d4RRh4YrS+VMpNVFvSsRohJ1c7S
LM562S49vUBUMqmYOUWILtsPcfzlx+Myd096WuMSAgXS7r6ClNRFKpouk/aZAetnpE3vkT5Cn3fk
13Tmw883VnqMDfRzJNSdcCkK80dRbPfBDhEg75EnGAbpY0SNUXwlfbbuq30AEc6yMYy2b2YCpb8r
qM+nS1h9OLPld5RFmaxDYy1SbeW07LZTt47UaJMo/2wgwCnaiLMmfLSsCmmJq+2AgyXwxBxvE/3W
FgyLCxrVWNv0BWEPqoVzwPukt+QfAf6jurNeKNWx3iXIbPo0rEvTd57GEFGCRPJQ3s11Urg2p/aA
SI/uY5lCiYv1W19Ak6jbw8w4krmfNfkJCQ2R7IKTYyEcu3JzCtR/VfWVzSa8GGAUFEABXmpgfFKS
n2PMM0dIIfmMjXh56spzDRtZOSjcNQ9ujxJMZ5iWBa6xEL/y0lkFZH8zqJVGHIacGavhlYnVbRt5
deTR78WRvFOZg6q928feJAjArJtx6DdExgY01lxp6gzlvd+HDpF95OIG4JI0MEoFt+667mBsz87S
rn70Wds3gBzE8BXhu227DgUgU/i6/XJwGTf5thM8eqYSiaCuejmKCdn6eUCFI+Eog0YziYRmwATQ
wvhsMxjPoCnDBAyV1i1/LMjMA5qtqa13Zjf79fAVa+XOCa96i0JCfW+yhgRIhCD5xWAqnOPjyEIn
yiqlhO59s/DR6WXIP40GZfE9vxW48Yp9j+aginbURyTFP4fpiwl1QWo5Gbl4IH6aNEn4P4J6PWdA
jI/sA1tqIaqi3JWHnZRGuzz+bV5hDmNPFaxs+JojdKdqGbO3x6PiToOK8KMDPmluCAeDeToXSKqT
3m3KbGNFDjAilazuARFwwHD4RQCuy4xmKRsKbh7ZC6Ou35fBvOxYzCz9sexsUHOL/UX/yMtwryTO
3om6dRia666WPTMf0OngRTDSuT5kGn5tVNcGasmsuMcNI6js7tjOSxKmp6RHaBjgURH2WLqYLO8N
vP9Acw2gy4KQhkRCq/foFmPFyKRKnR9Dy38a2riFUnsdq2jJmTzBio3DYJUTNHNDzZLOUPSEDXhM
mB9hpcAqqLYUfjF3JZSEbLimRYNsV1c2Son/rA150AECLJr+EiN6qdgsdAMWwAzgUX50zmYABDXH
aw8hLYx/pKxyH8Anc5/tGqK4ppigFcT7JEqGFNprEJNkgtsW/TDZtDBiJBXClWfG5RrVGodSZ+vW
kDPlwYTp1njO9WMORqvZMMcfWObhOxGY9whh2jiWm74XCGi56wzc2LTYHWcDdi1SEA2/KbC4umKh
oJLGS0fZz/hcdxYesdZ7lDP6rNY1LwgJTW92eoOqOkoODRCrMnNJhumtxm6OVUZRqZr2hoHNVgDA
386LCbZbJTACNofgR4Fyrq660dMe31i36l23zhz0KRrCKnFSqPG3+IBF165FeIQK3XukW+A0W4n6
uU1JuGtuMZ22KEksSHMcClVzXHbcXs5WY167jgLV1ITYw+JXCrIFLEpOkKGUlmldrARyU5Ymvn7D
FsbYKOlupzdI9Z+c9rEuERtxZk1QrQcTo/gm3IkanuSLVs82dg4NA1s7Ex4Cnc5IbVvDX1ChkM/j
qu3fJ1I+Ymmipm492cSXIusRAuNPybIEdoR8Ej+d+WyQkyE9ruG7WNrbBywFUiVw3eneDSDSoSHl
vCS2YP4WfcN0UY3ypawgDjrxmWVtzcWXOtA6KFrXvUYKADRxOqzxlXkdZQpWNG+q7DCUYwywUpvI
Y7912WMfubWOwGriInnimwrg8aVcLUl/ae2zhPKqMA/2mHnPfJKGsPgahz4JlRHHfUEsVpwt5J/x
qnwy6HBcfH64Vnhvq/GaJIus8wucrfaWdh+xcUM+kl4DUAWuN8xWIcRTLJmLDI0dABHCWRG5AMNS
uCUoO25HHYmjCXz7J1oRZFOPzpdedTeFV3SnGOzpEDCxlY9p7j/0JU97Tc7cyMs685PzNWE5vgqv
ETDLChSkh3krBGUgyFLoFcydGh1/IqIX1yRaaW/ZOZgXI0THvN9n0ikMX6V+WRbojH9IWjEdZHc1
9gncSZOkta4bp4LlJVUOje3nsl80zzZz1F7e1EyiVLhKJUjOyFhrRvZOTR8qB2nCQOBxegSntjqn
3OWzmp8KlBtd6Kkc0LD8mbL3u/KVIcLYNkC0N6Dv1KeceIC9vzDCrvMVJ31j+gUiuGbNRjJf5K2k
3mNzFzEaJF4W+WCAV0fhUuRSBQ18yoHJyUMIcs3iJetJV13Wou6DVrxsiPvi68CDXv0om7P+TUs8
mV5NcgOFbwLE7hFugE167Y2im5aQJZyyXzOSeo8RB/ES3T/iBcgsaaMn2TjK/QmWkM7ACurRA6UH
ZTWAPzogLF8ISCDoM9piIi4FXgEPbQ1m4QDVqshXMRomT71FrHxR9ed5uvXKgUi1qq2wvgqWRb8t
tW3jQNes3vhyKv1nehhUADvI1wrYPFe0483qtoHP2sp+qz0P3WtZHRu+qLY6ckGEIuh3F1H9SdMu
sFZYFLCt4N3iFl8Mrlo36tDiPWo/PFL49mc8zTDJHKDZrucrMr1/OV4npsixLQ45I4yVCRmSY7uI
Ni0xROhZj3wFMcTSFS8pL3bw0xbJt1AKBghOOMnZeXANhb1II126CuwJ+MszypfR1RpalFWysUms
h2HcgwWKjNzCcEN7RT+oVzj0kh72O+LGhL+bvvFbwGkHM3l+6s5SGTxWOfTV+PM7rnSqVvD5Vhig
sFwx6r3F9R6RNkTMxx6UcU2V9B39a/aEKGVwvuOFeuU8421DPi88f2yWLTboxsJibE85BsHmu3Mu
cwI74lUi0+KbXzHgvDCPyEQMKtNVC3ipXjN+Bbiq8JANAVZBSxoc8+CnL5kYYpJtMsy8jCJI4bEB
a8Xpp0IA0vFkr8nHYEHpQ5FOdjqUBpb08YS2s/TRTMBmhEDPqqjWvqQdCNtlRIOxFz5cNA3sz4xU
Ah259xFcl9FUZ2xmLKgILcPvnKQQAjio95lVUsrVpCja46K+MMjAJQA1GuzeX12S/ZEMy+lJaADD
d2U1fIaC0ty9RCfkZkhqSa24yExk0VbDip9XDNfCS39gocVwh6E8k8oYHvuOL+IQqzBOeTXafDZG
PIgEJ+ebN2s0XnvL6qdQXZONgo6O73Ma1vg6Y/LoM3F87BpdpPwyRitxAv2IAaTEkcrWCHE8xrao
K7tzcuI6wzwEkuDjRRffBxUUGA0EQeTQNiRhGG8vMKWEeb7+RjoA1sxPjEjRo30GTAmQ0HFuGRBa
2HqQEt+QTX0lT5AJD1iyc1K5xAdw2UZIdrfDcMTFH48/xt6wvpnnUifXPu5hi8bNjNePFzynvPgZ
BxKusBRxFysqivUXHJH8JHwbBVlB3TBC+yKDjbUYUSQk7BcsEDDDu0KFxq1PWSefgjnULyQAJiRy
0vpxbPUVw7noBfo509R2r6gHAl+wjDe85IJG48NQX8fuSeuJrV1Usyery/ixD15wrxUXMIBI71z4
2aC3hTup02xjCztzyFFlwkY+0M4weBkZV5/gP0zBsaaDfum/7K/2ebhgf9Bcu2w7PJbMt2jRvZAs
jHOZ3Wxc/4ar2bmoeuCs1Oc6wrJzJW17bWUO3g2rt2X4ne/zZ5ZlukJfu9hnArdfhw8UVs0HhGZr
G+ws+YAxYFUvKxx11JVVI5BbCTx8kaKGRhlznQCdjbXEDjyAJLFELQOQPUQ76na600VU92YLypkV
MEhId8fNFuSqsJZFscU/CVRkAKd1kZKAiEfYM5JzH6NBAFsNd80HX1dOb7aHBkRCGfaS+JvN6/4N
asIi2pbtEjtLfB6iux2dafRSzsInnJ1mLOuwksJsDU459AZ4AFd12lIMwMCBSdF81l9zsBX+RqOH
T9UYos/YJskJT6RaWsD8YcaHZQEKB/pg/RWfSpwFwn5THLdTvYa39KFJL9P4YX/xrZTMiHBCnJ6U
K4ySlDUYe4Xn+EDYFNF3i+KEvQHmeywg+OGF9TPEEO3d5uL+cRjtsAP/U+5h75pCzr0yd4iq2EOO
jw/WlBIWMo3uA0o3rjgYYVT3yF6l7Soj8GVY2qf51dw0xYatXTCeZb7/yM/YCB4L57s7js2Kl3s3
tth7KBcLDoa0tyHNyBwhwzoajHuYOuAifmXgN5eHCYcFJv/YzmAn9CKC4tE9QrrGs0RZz/1G7d7q
9qQKMcDO1I5NshxREpaQ6Jm4mKjAVzlKNk3bDJrfoSFB/zcuYSDDV0mw8e7FYhw90aO2wykHqwPQ
puu9ZWew9Lo+h7v+RsAve0Z3Spl/E5nXrkDsKBjwFbDLo31AOnhGcLhJnoev8Chj2IdrEJBlRwGz
TH2j3KTYdxBeR6EKJdnw6i3EASSlfPchVhSIrRZJthz5ChD5kQ636nKwT4KkV2is2YGgCbzGCHm1
F4IDcUdgy2BqXZFrxHrD/D4bBcM8q0TkCCU+sUGkv3jZzn4Dc6m/IYf3OLtKmB5DhcaQR5OvLJj1
vEXO0PRH1lWKFKf25OHAqsl6SOIHym3xAtgMkYXJ5G8H6B0yzVhgERm/M0ENbDzbAX7wX1mNR2VP
s98uehzmyECWlhERI2BJIwBKjbnWUieP1xiO468z3pbEESgNiFjsc854qYEKwmCRt4H71YH1DSqK
lLB7MNb21c34Re1fg16RotP5GXGED9fGfBX3VjiHnVi2zPXIbDFeKfD2zpzLCLtyda+na3gExjtG
oDGmXxloK5ZMIw6bKpAlijLMNYgrw2j1Zk+Mljzwloz4VXvZKBthqhqcyuxdpazQDjY2JIzZKQKJ
0MFarGVQsjQozyHUPNPxs4xBZzk7XnFJfDzWZHhGaB5J5t0Bv8PQ+q6uo7rQ6Cmf0v3YbZVuHz6/
mNO63I8R7Q0oDGlPG+iQyZ1xV3mOrkjecsevsbZExWxBf8CIjqIBCRcYDPOozFjr9Wo+5cay8Q0P
0wLqIAcQElWsF+IT/Kb76p6oMtQcdBEHCEKoFHPAp5Nxxzq2348b+sx0re/TN5Y9xKZmtJoRybYH
67v8V6KpIQKyPvbNgSdtsNJgRe/3OnEnSBYhe4GtAwKt+Lzdz/g14fu6KK71Pwk72ecHZGHyRmBg
4ca7b1+BXQ04jxyNcjUdH5AvqWlqT312zJXKFMwGU+LZsp8gxPRrmzungT4F2iwz2+yu/HSoH/tN
3RHb7c1kOArrYIbAI9wpc4G9en2mAgYnCuPZTb9hYuE6SvXAKZsR9PqC5ku6tYKxJ4QxGGLw5hll
7lkY1Vd4nsPPA6Xg+xfbBkf5PbpPyHQaPIyowIJz8A+Lo+Ql7Fb1K8fck79aal/gGfw2gGiFWjWt
CVzy5leuuw18iPHaXhDu1+/tkYZNWenCpA+ZUPvWfGgfWEhb3/W53Re+AGFWxif9gf6meFDUTKjl
r/KmLZa/dmQNEmQXxgeTnkVyDxGKTIHrvDPSZRscLX/4wa6KHalqoQTgXCR8iqJwbb/Ohot0+tWS
3OFDN9zpQzFh3sav2nf4NUACWXUfzg+CUoQukbmunxmHRWxlz6O6JLeQPkh7duS18Zx/4nBd3NjY
fzuIRetTk7c7p1l3XvKu4hPwHr7WTHTOMQstl/YV7/TqwIFv/PwbddotvYo9cvZYB6G7BedpB5EN
gi2O1ZgQt6GHNpFsHDhDpuMBT4LTccaTm8Jbx4rL+tTjDzVy03nHfn+nLUAw5WN+t4lYX+Bfbv+P
pPPaThzbougXaQzl8AqIIHIytl80wMbKOevre6r64fbtrjIYpKNz9l57heoUQ3B0jL8EGJXlT79x
sd7Kh/bRY++w8L6MnrrA1ezxacmrkqw05DQfSFuHK2Jn4a82MTDqAEW/KhDOm0ZtOr0EEkNLp/DM
402LFPGJ2VKLTmuJ03VzZcynbnsIYYz4cOEkM+INUwIDFIMkTW58twQJHwq7vWNK8u5pDlNlExko
pG3yzGg8gKc/41+BO0dgC0NOvj3Ty5X5tMAmCUYnwSiItzW0jLVHGN14Y8bWnD3bxHMDc41oU3xA
l8qIwoYrTYWo4q/dz/SPnr2RwcpP4c85qDyuDnY1fJR7cU/s/oj0aQptku/ADjRaKtmJXYkRi/gQ
sLutP1J3BS8irzfmmxjqetNc4p8E7o31J0obWQzWij8sGuk3Su+Gt0cf7v5o0SYeJ80ltDjIfEN3
FSsEnAYBJ9FcaE6meoAh6k3FPCFmXXHPNGbP80K9Ym9AVxOhrOcbciTiSUiWVPLmwFLiqVrJOKUm
VR11OAMjiKIio+vuzDyIQT6GVpMjYfc2w63ATfEJN8dl3ZbRfoUrEKY9l5mGLpft4pxekfhoNOed
PUV7aYdxi02K3RxMiM8VbOiZ9klnnH+VR05qNCNYJUG1u8pvAQvFrTo4A6+SbeFFei1UBw996k6g
RXz5xYLgPtjWN5AX/YPmY9x00jr+9b8U7t5VNhcwOeuPnj1xGf8SVN7O418ctfQ/QAcaCvHb3QNl
2zWx36q4YbaSm2tpFv/mv/5nfSx/9Sd3tDzGRwjfTzyBDAglAHiI2EmPdH+h9sLeOygNccG/OoDf
DgprdLG2+Romwh+9eoyHlbnyeTS4Hmue3C8oSEAkID5/v2A1hJVPRt6zc4SraQurBjqBzaQWUvMn
SW/BTDyr3zpH5tw6fvD59GjdXED4iDH+RwmWbGjrcw0IAFthtNi4qWOPT6eD8POl4ZePH89cX+kE
LVgoUGiwH+ncuI2//sarlhMFb9afknHR0g2CsMD019cusn9qePY0wfaEUy6efI3hLtph7pT/GxIo
+MPsLCRPvUAKIi648Amgv7YmHXQUWF74XiffrCrM5u7aNha+/M/21AcoRDvcC6UL7ncofvHAQof8
6s8MgTEnGc8wRC7BCnGl/0A3jR4INjTozNS83q05ROYpFTTfolPw4EpwnjFXX6CmDd4oyPs1nT2J
UvuJC0xWB4jVtGzjLe7Pn0RX44ZKUoMAl2djkWDUgJ4xBWJQuFJhUbRXUrZ2BvkZjEPJ76QKG1bp
vjLPYCfSl95f8J3UvhRkYMsJWN0kxI3herVQsJCIbXY0/Rs6g38TCLRH8MAgK16oyqrX5j6BL2uI
YCppLRtQOac44LY0vgUAjO/qSN5Q0a7gnYz74eEefHYXAz+eD1Fmj4UHHJxrOIbLulrQp4MXVxjz
4LKtgrR9+RwdomlBNZkUyNBNtb3u/qWvZLqI0HDxoKStd1H34Xx1AX5FvDLUhOiO2I3Tm/AO2F+F
NpsE7jgTg/qSXjGoFqlYWEfeN+emgrca9NvpgsHMDfV9XE/S3TAjHfQneVOWUriq0YGRs4XqMDog
5uX29DhDwV5kk0HFzLIEo7WakzTs4LsGNsIKrcMfjwkgKgsuKBiISE7ZXVcPQABABvKSzQDdZ0MR
csU/FR8IYU7GHBxQFIDMSQBqsOF5V/1N4CrUsh3g+9KehjcgN1V6n22MF2Zf6qaJuAtHsJVSINCj
O8nRSck2prlLhht8YIZnob4a7ilYOeHOJCP0G8O9jeo90WHzT2ypKVCRUFJlCYaoUYH7zihhgga3
ftplhWVCT0+gNGHQWFfBU/pli2IYOyW1EBK9AuVRmyMQD+8vAd+0e+hpfMGhW/dIdxFWrwsP9e96
IsBI7QnSgZs/EVa9Xf1UfAcO9jLwIGCogXKm6I0pJIGL8bqC8NwTs/w1tVDtIokXxQWI+Fz2S4rc
vbdRRYwGcH+GgnmXkX4uoThzJcdHT5X/EsxZdo6+zdOGmQYCTb4r4ZmoqXBYAF6H1HfBQIZIAOSp
xx8sZeF6QWtWSCiea+zddgXyRHs7VVdEMFNTfGof3o80NTG7hpPtLpJtJFySe7zF9hdbWRfg4KCL
yzzHHBxi+WRAo443udh1OZxVNpWREVyEeUrlMszAWPbWV1dSMaPvKWkQTizOeMMkF4cDHRMqki85
kKAfTr0ekPKX8phKHa4MjqrCAeudJXznyme+iZVHO9HJ5/Jt5G7idfjZSq/pgIoWkPPDhCtBvwXo
C7lQe4GTTff3ijMezHKNFW8Ti80PCjgk4xL8ZnXyd+I7JcvmW1LX3Fsfo0nkmhUyy3QZI1YkimgB
EoQf1zi73bA5ouHkHk0ibzteBjY5ltMfvQK7mMcLeCTIPQvEq9NRKtGREWFAAcp4fBE5089TzJHF
XFyMtdfhQ4BInV1whwXAJKjFRLH8Gh+3TUPvyIeT7PxFJy+d7Z949hCXkPmx0d3hmDErZ09/ds/n
OSlMNDSLel/Pk4W8QNtwCC9El81w0e7nihNs7J7GDrfnebFR5gespnlJffHmd+bIWOqgFHKaE77W
pL18kSm5IMB0SnGYiwtxgdvYTMaapDhGC3md7iFPTWjGs/rFQ8Y8MsYYRehGW6Giu4XUIpOVisaM
5phnDE4cOWF3S8Hv7KzSzN375hCK+FwxjP4X8ui/u+qbrry644yFlsJoTyRShiI0J5DobxjGcXxT
GKSRvk2+Gmxdb8Mt4wLr+0E7QH+erC0R3zbYntc8qUQhT3hkDg5D078x2K85QuIblWBT3ilIom0s
LuBO8sfVnR6DfyVZ1o0wblmRPysjP7hKwhf0gzz7ZKRfJ7cY61UkO4RRzaasXZYWxLDuWDDK8B4p
ftzM6O5ycNV95qiYf+KUO9efId7kJC4we4gv0VqCIX5Lv3rjLVufJv4zMwqbHqsg+6UzI93HV+nG
hCpzureb43I5FxBaUv+QAs9VhYrHrOqCvgSlGC07MTTNAmuD0Fpmd8Cw6SxgYKogzhIOGoooXlGj
D98Un8jWf3q6G23Zf5SXdqV9kMMCOifurWCDYpLjVkfgcdEObPhiegFNU5XrdHjgBA/nsCTfk+Gs
edbxIO3UB9IAhPMXS3e69qsITwx8M+ZYtkLmBzD6b3ghyACJFNCBf4A3ZNPk40VJXYO3VuP/uoxG
kekAMsWUlFb/C8yoHlpo1U++SJ98sn1lU2JH7H+B4ZU8kyq8I0pW6h8ycNeJ77BnehOupT26/gZ7
E8k59T50+xw1SfgBh3cWRkdEJWn14ORgnBttxSfv6XkOeZ9sPlPK6Kx94FPCNla/UvLvABaJ/RQ/
LbQDUf0N3sN6AkahvmDf8tJXrNzJz+WJA5ccHPRoOlNPRm8ujhPwnokoNtEZYS6G4X+E/csPqzPq
YGHNSxSXj2lXLKnrlA3+olgDzNBhwntulBMmhvy7S8I4BQtfZmbCbbuP7PSnKQMgWwzh1udsvItf
uYKSaQG6/RO8A8yyxwtqgcQWT8DzlGQw9Yk+nqNV8UK7wcK/vjeYywsbITjK2RMSpnkyYatsy63W
/Bmwxx6Rt2a4IVJiQBjDkVbeYAgtJ0epP0rhOsvPKC+wlVBnPwIOxhHgD7gCGJq5zF9015RoYe7I
7RckWzY01L2/+Rqhixeg9EUlNTLbokiprkhoEpqYuUDbf/73GSybMo7Uljg6u/KhAY9E0TtgPn0z
zAfU10ZgVjMjL8WbYD6YCS5+d/aIID53cDyZ5DlutyEklkOVQOHgOzvz5JfXQH+01JKMUFTYoEjg
vvvCJriWR58/wx7CnyvsHsUT0M94KMV0euj+n2Q4wTdVuVx/E2YsRqucUt3HaKJjIiRBEMDyN1O2
0ssSvhL8hLpThGcq/sOBfsUrM7Brf1eigZbJlV5Y3VKn1EDQdbY+G5Kf2M89TANn077CX2sbiEY8
38ObcQdcAdZTsaTsrvbMNHXOPmzFH1nz7Y0r0Xes4a1iS6PY0rhrQyhSELbmDNjgeuCJxICPtCh5
MpHjCYKFTEEtM51gVqrzK+c91uPdX1hdyyuTYmouEMT2hUpSU6cWz0PKAQm9qHlJc+BNgGtNH7t7
LZ2MXUTTzscd1yXDcmXKpUTBmnAlO5u0bXrMfjLB/qHN/GHPF4Bp2nTTsmGEk1KP9gELWJ9woID1
xT0iuDhFYGODNKMzUwMEzxumY6hpU06SF/QGotOx8vqEWYQ4gsZ9aw5ILmdpd6D9pEpgqIvuC7Az
oqhq3QmldT9YYmbzleBHQBccEVvM3oh9MK9jTMVB2qkHPgp/It/gPu9g/1Iw9y/C0SlB/C9RWMdX
zpdwiRyOG2DCe50Gb8xHHnxSlzAgsjAFglE27LtkF6Mr4HEoMyZauF5tmVSKlOJUTed6+METOSEi
CzMgCmcZVzFEP/2pJ0GZcKG5Gx/4WH25EsD7KKWzaNu+2CB5V1Yvw0F/Hl+R3bRYATMwZmwzaRdH
+d6OF0q8suGAA7Ce7Nv4Ol8CCsUQV0C0rJOWDhMYnEErpjJ0dWgQqTLpsn67g+stQxeHgMV4TG9w
ehLzwXpO+jWMWEmMl9zdkjKHXJfSSbNzM0LznKuOdotgMaOtvdcvWjamA5wPqGINea3tw2ei2eax
+iLO9KXABOG0m5cvrpXrgQICvEGs92jpeltHZd+8SGVKOY0zBw1cyWqYnJ3PNUYxBN76a2jINV8a
Tgks7+PwjSaKKBho0cajCbAjRqG3TQHBE8fw8C0JJtBHugmvhsdFn3PADIS6MC5UN+xW8skzbJrO
CYFHUwtgBONJvxcUf2vzzCAa+PE26Igh4YyvGuavzJ4BnrypyDDwRqReh5YI6WCOJ+Fd145u1E02
aRJ3HgoQ5xbnKa5FJ05DGBZaeNTRE9DbRcHbqrfpvx4GvwqGFRmTnhj24HyqUfOFeeuWmsM8yuF4
kuEFMkWzli3+sJg7pZ9+cisBEZkE4siUvqiLioDxojmxTaz5xC4SmYyZxERmumjrwPuSdoalh58S
a7Vk5J3/laRN4EiF+UzWnaPoLuc4Z63NqbkFc0H6pwXWXy4Ycx62CrqVTyLq1E5s5SG6CWye0XDW
HmpiLgzh1qdMcqKtF7EZRxAb4a0Vmn7IyvrSW/jki/UpQgsfQ5v1LP9SI06xCsFW334KiwKI0Y9u
tciyoJwHZ/JASeoxWoZtsBAsW+LL5jwcWU6kFF8GCuWiqISFGXzEar5P+9qpmmA3Mckql4moa67U
btUi+RkLTm/x2NG7TfiYt2s/dBISYbpOkuoM7/FRZCPCtKpzoXMiga1AdvKIVJj62aXPnh5/YkUx
2CojhBHEElAwwac0OKmDJJj3kFvbrl9omoVpy8nyvlUPpSmj2vhDT6DOhCncItQGhb9PTfx7eShz
nQmwuP7H0OJ2SotEXmHxhT1WadAJhES6DGtJnVaf616HuMWoUt5UMqN5odjmDUkXgEeK/0rcYRHQ
cgwpp6AtY8ueOJC0AtFWWmFdGeXSF92/0gIub3ejzHhDLZaWNgG0e5nzzQOCG0NzbmoCUVP0x/TC
qLpS3BMs9ozT4P21FdoRLkBmoO0d8pP4zFRlJ9Fb+WBoOgYH1a0b7814t9LiEI6M/f2NKe+bA5Rg
O4LYqXv6MceYysvxf2pkSK/NowiVvRLeW01xrBq1ZiFvEkv6S0nGtnSQZ1FbtzCkTS102kg4NXl9
EnGwNs3EGbi8fqucJVm9xK15ySJhaVHI9wyiik9LYFaPKhH+B++ViwicNTG3BVrD1LhrdLZGZXIE
5Qirp/0T2lHVk8uoHwcPhol8nbSeMqy30uyfcVnib4ZNwlIUuz8rQvMKpbnRNkEKc5tFW2ZnF1p+
UwIcQL/CvlH/SuUS6stfAd2gzx3d/fbxpLI+Bu9dWX+qRANFscdaLutwneAnlqNZCBEI1Jm/lqu7
hf5UUSKM2ZxKRRdYjNhVOr4bPxMLYx7cBLORAJMRT3t9nph2KKNCGAqnB9Bv3H5W9iZRoUSwqdVG
d5nSQlXEGN4t2n0oBLTb+mGi/rdhQgiBwDwPngV4Zq8xacfRjkcdFYDVpRTq5BsjR+za4NrkGI/o
2XEkfSBRs1XXF8cyIB0GlSbio1IAfY355bnbrEI4ET1AQZ/GduB6AEXKBJ8nTI/DnvNlJVmbburf
TAlDNZHvwPjJx4M2B7XRWmuWcDDVDfVXls+lbjI4oWXWe2zujXlSdweerVR8QERys3fCECBVegTO
ElPpdKGK35PAVK20JacGFh2QV/rBOlopoLEzkRen61UN5GPCgIC7j6whUbS9IPV2DVUzxai9cBGf
dMPRQiMKt9nLGf44ne7NewUICwbSdPczJJmY7sgEL2W43RZLVzryG8lEgUl97CO+Rnfr6FFb/dtT
2tUQKrYIy7guo82QE7PnpigYyNQIl14NuyQAda3OktITTYHlSLkXcCFtOlZvwFwKmoSkEUmzN9iO
jbFzMHqoxI+uW2PC0ASnQfiIkxsDEI1pAo9GgMOQATsIDgdTOQ+eba2z++AgqjWkxsareEjwWkBF
iolt3jOISoUlD7uWNjxnkL8IQ0BO4FTMhyw+AEzPvv/1OwZOpG7mIGld8KdEOfA2nOIEG4ymX6S+
vFKYO4jhRy7Va41IANdnTyE0jKNU7xyrcBcy0FBSMGFni4m0Q8NAS09JUnS9j4onRpewHeLW1JZy
l6Aeh+zoQ8eZbygQXGHOhfXBU/O1FZB1z73Lg3BnjD1aKuCTZKD753ilBUsIrYpg0/QXlqflBnDz
XFSB2L602D6Cog8GJEzYeDIexioUcvRwjLQopsxwsoRNuk/ThP60CbBkGRZCY7Mwg2f8pT3GIz2F
wRhDwc4cJt9fJhwGzFq6LXxBU1wbJJq3DoJIUqynUY6dosjUDwUZK6Yz9KtBu1LH4D9B+gG+lE28
GaWX0f9GKNMa1MGe0+JwEJx05nBsxYTNhdc6+9CzGylaIGll/c4BBgsPcBRbF30y6KNtwFESypYk
bLNhVcb7un4L6h67yQbKA95uMRh8eqZUEg14hOuoJxDjJMKXVHBK8UHLph5FOBjuxqAS6L6M7mAS
pBrwOiTL/NfU7NfggAWgjB9as5ymJwOd7Jk29HA+Alj8Kh1qH92HGBRtzY8m60ERnNL8FeWVVG96
pr1l+0kWyFKlbk5bkg2YKlps1GnGhi0TwzICiLXrNlq6+FbHkNoBlHPMQmRba68C+N54q0EjtJCg
6Osgw3MzL5PmeNTthBlN0cA6JZEEcrDR6si4zLlCqRHDInfvfAnde/SN44/v7F2rrp1YWDLF+jKC
mzRt4urftC9k9bcY2T4NLRuloOOVjhWuyFMBfN0oe5qn3oPmyuMk92eNgQZ6Sfhh8sqIgPoF9anq
J3PwLtMDJ7fmuSzjl4FLijnIu9JU1w1lQclwykQN5cXUTHQEerzOOTimQyht9X/FZakPVBporJBc
ohiDcWR7rnGFjxIWRJBzdE0fNoCs4DX5Uc0NFMjtMU8mLYNfnMGSxr8QZqJnAFqvC//PwGVKPlp6
iis9C1jBfwhQmwghaO8EUKWY1fa2rKj81GDrBrsCvWg0kgPbHUZGraN/6QTjVjBjaLBdAXXo4RPO
WLewYKVTfJPPyldwzSCCzNtddu4Xwlq4KeRS5YuYQR9P0kTyZfRV/lgnTu0f9gUeI0YYBB89fH7h
VN42JMDMCBaBoJNdxHd3h3XdvcH0mAcww9cu0sHc+EflMfxR32LZNOVKP4I/C1uFuQDpZZ4zBpMv
Nb2dMEMGxoMKTR+GC34RsIDOUr1qoO5BQzgNgEAOCMwDXaL+ySqO5uFbWArXdGP8gmWhKJ1FH8D2
j+5l3pOtdoquJZbU+lp+FY+ULWad3935WVioD2XGf9X7bq0+SGMFsZjlBA3whTya1QdQEqc1wpx5
CuUJO9BbuFvooMjG7JbNXu2C9LWl9w3PcaZsAdpII8M2bbKJTw7pTQNevSUXY8YQ8zxcGKvb0k/2
EV1Qtf3kvz0Jm08ChvB8LLeMC9knxQVd5TSum5FUxSi4eSuP8YX/qwy+cB9MeM2L3J1NWzNTSZ2E
veBYOYPTPOsjYOPgMF9wIrt6Bk/3rP1kfwSe/Hr4IRZvac1IZsOIY5aeug+0fAJP5nSBU5UPAB5O
St70YYhVXAM7TravDl5Vc4gQdruJ1tO4sIOiCpdq/QI0p0e3ttmZt14Za3bA+QX6efVOF82e63Q1
HtqrAahlJxquPkq9X3OiupDghtNlWFwriL18GG3ldnMgQqZ3nAswYNhZSDbp5tB+2EjBL+kAIJLe
/KOxHTfZPSR6G2eaL/oAUImiY3SHL/UsAOEUGKXgWAnOfAUNgqv2RcEGtECv3t3ZKPor9IE9Y1B4
xVecqtn2iOHGH/0ZXMZdeaq+ebwj1Emei58V7CwDz/PUpKAyIBA1QEYcjpOoSkVha5A+HG8Va+bv
EbbOxb9+hzJ2mwYz5Witq494g2YE4AO8lTkmE0lE7bwDsWdL8QAm9EIf1C4bLnp+6hx/JS3SI1vo
i6aevZqI0qNFnvd4JrC2N9Coz/1HaQMnTl9+NjqY2+Sv9sGthuEGD48VyFn6rSzSk1TWKEldxwsp
UcYsIrnnIeaviOoqQQeaNaS6c/9oyHoCASGa11gnCCnR2Hi0R/Ccw1AF/jGX/iAuQsB/uWxXHSPu
IKhXZXvSaMnTrYh2J8xvw6hhFgzeFC2mU3/aJAcBfuagrnL6W1RP05bENjYJgl1I6BV6KHYPxCaW
CPOgZvve15jYmIf4LrSgtDAXd5W4ibKVon+0xF2IizIFJ4w3biIfC338JWNIIDY6oQk8GOW+F0kZ
RgfCmDvUdbhxAWEqR2mnC6eWvGkV4B6afkxf46vPidAcKk5rlZvGZ6ZM1CIGnyr23v8uoLVj5JQI
H4l+oEnGw0iaMdMqVngzvIHihM908ULzl5/qI6uqWgHqAGbBGoSrRE5JhxW2Ps/ra246Pi4FUASa
LeAYARKFcUABmCTrJkNVOAeQAL8C4I7hgsPlypn67jE2T8ld8O5aj52oM/rbulpl8QkTFtJssXSV
cI+BM+1RjjX5WRHB306jSSBQe9aGBVYUbBPUDbDUwUoHvNQ2Dal1e0vdpaccGhMmMVttPTm1POEu
+L9VvJrMTCFG0pL40wPF2Wz+WuRo9RuBWWqJXc4Y2Jkg23AOk5bzJ0Sz7P+Uo7QcGxd3n3wNb+c3
oXj1cK4d0ROBdFfU10NZbArgIHcMSYHDYQ06higsETLNEIl76CAjkYwFkP8V1Je22Rtklog2xUAI
Hx8lKR1jhswWNR0jHeLcbAudR7mipiaKDCHpUCNFGvxvE6chBQvEHhO+8CZCyjHgs6syQzgpOLmY
shgGQcs9Tk8hSRGdt1QFkDoLwxJoB8Ngcpz8hppEMNWuyVRAWidJ0IAr3UYxkQQjgiwjFN3YFJQd
yRgq3CsW1dihsCDuIAenFMxXKZNnw4/If1oArb0k3QFNSYdPikcgnKgT0GYyk9NJbPDBQrK3Mc1l
mRHmEiKlaVYoQg/kZkbGJ45GleT0RFUpjuzu/Iwsws9c4KQ/xrXjI4iHgjBws+xQ2OM4Un1W3R33
kKp5id7er2yhtnV9WelLczzyfkG4b9qjZmI0ch65gUOwF/09fzdgRdqv1ewC+JsGK2Zxvbbu/Lem
PPE1YBUH7qcRQq5A7eJi/IfIPYUMh5309Ol5/7L+rMTjGN3F5hKJa1N2TMkRjc9QeE6fp36ZsELL
5jME1AuLo9F+8rv5HUzb+nxdSUdyiUx1yRdua5s/bxsQkpXm3lTmVc0aE9ExInwN9dBkiQza3w2O
oTlBgBGGuWOmNMb7kuZAd7yBg08q6Jscaq6cSCLzRpimX9q+tqa8minaU+b/NGP6ad7SFc4ZLsym
XSPRSsYvMTmYkODB10zW4VHT300ZzEqwUWTfmAVAujLbWQjPvRG/c7I6/kbhKbnP1F956m3EnqFq
y2EVSvhVcverlOkK6Ifn76NpARBTF/G/nIOjmnpeRwLh8BRmQwNxJ+4z6pgztD6HBv/zBrvVIdr9
I9XLCCnhcUaPqiwXbTDtCmAW4OEDMJkx0AKoIgg4p6WHsth6JNVFww5UfnoY6JOYoS2x1VZD/OKc
AC8+onX6Yy44+G0VmkNNlZQX1hZFFQunxyVyXcmOxg3pnSH+bHNyo9easITPx7sGuY0pDj8eJTY/
05eoFt8t4Ye9e27gR1gAMaF55sb4w1tZ68IHRiqti+JnrwjHQnX4l4QRefPJCuBWCXTmwvD2umNT
JuRQHxkDshNyl2G0dPVRU59+sWblMkkezTP4lmCj2O2ao2rspn9yB7UdVG1uMi/i1Rz4DROTMy/g
9hrWzS3ZXDi3HU6RPL6I/1bp/7+dV/Mv7uik/pbVGbQXU19iIAHCzl3FJgiwr7SmNcS7BsGeR0Tm
caHoaI7YAGew3UaHN+/VdY7mTVuTRtH1TtCTA31kFbKvyd4V9DH+7HDOQX+RvXtM3vRdDtuM8B2Y
ICod4HNySAf5rZgh3qrgEkrrVgOsW0eNo9cQT46J+TsUR1PZFdpObFjBS4tfJe466WKFb4sL4S51
dWdxHQvcKXu2JBZdq9w8i8hnO4ABAct6Gr3goEjXRrFVzqrPdKJd3Nopip1drMWqQ2AnamibXZZf
rHG0WL9+5BjiUc/OBvYjrZNL58R8RhLnePrmDWIuaIGBx63JRIIXiHOTChoQdDluZscKzTmxEUE4
7X3W0iLRNarZAyvyTMZ8E7CkeqdDsYNqObOD7M4v1E3mJ9rZdcuPkoTJcCJHTkIi3ZyrBGdoLg+/
TMAnQIlvktqDbFbeakioGx2gGqZ/EM/7ScE8cikSmQgfDTIV0aeE1Ak9TqostVSGIgQrdURp1CAz
8LPPXHtKL1xtsp5NWX32zGI1jpa+f2sQ/lxoCDJoq1vwx/DkkK6ye05v5fLy3jyzFKaXqMzKw+7N
0vJ5oXUrlacWHb3yTsVbDU7OO05vnn5q9OKp/py+QRO8ScXTN332Se5jH7yE8a3S1Ri9AsinEBJx
wcuksOadvM+7T7l8o3SVx5tPPEpeOjgwSo+x37ExTpmqxppFOqVUwNBojtxq+semuifuzg3hKOw0
4ZYEf6zxTPrkrPODF3tyE5UzdudivCfsctOZZwzWhJW0UYw0Tp0dXYZbufmuGAgG8npkQ+dM4Ynm
F7TWWs4vqXeHXxZ9992BsVkHJJ35AQSiTx7iEEe26NSQx9YoK8RVGSzALaAus8J9BCjv459FVoUP
Oi5ikRbfG4VyHpLxABQoQYtFHxNDtrcaBcYI23IVPPWsxHaB7XgqA6hSkhhrMQ3cTwyWow5az0Ed
cWL5LmA4Tgsuz0in8PeJtcqaXQmV24Um4KbwYPxzwq5nGu6SM1SP8Jcd0Bf0DC6ItMO3bhmqkKIG
9lhMI0i09INmq4UG0Wz42VoD1k8lpIVhXcrwaoNCOrcl5p/DozC2Ax9BjfAS4OONMt47vW8b1BEi
3ODp5Q0fS8KDoeQVpmHYBiSb6bQQlWArlz91iTKhhTVcYfSm4jfJw8CpEVGBZJG48y2KDJ07w7ky
6lzunuOZZ5gTZao1qoAoM3759P/IlIuMvGf/wnfksFbiechVjZcWe09orjMDEa3kTJespRbJIc9X
Nd++36qQTkJQ4yEk7Vlnto1lnc9X6TsCVzCJCahyKq+3RZd8Ctyt3UmvrL4zVMf+8MiYcyg7t76I
4Qabljg8aXS7hmPtgqPhBUBtc5Wewm++XYyR4h8CHeZSvVWG3qZfStJVg54zWfXJUowPwuRP5ujR
SY1/hmIXhgSnkxZkiOshPtUmHJJNbJFrdaphX+h7EeN68cIP6uFqBlQFEafeqRhcIN5jgZlgN8hr
yGzZJfj65YfB/3RjVHkHGCiojdn5eU+AeToIAP0IOoUy/RPXQBFVHuJwQCFWnrfMtbUqMLPjOmxw
Nob2nCoLDzZpzez43kuHViXB78HnCROL3Jgl78If9cItFm5MXov9qO9LtKX8kO4CBJOFd9LDnaxD
Fnas/hK7tmrtp1jAhNZqNbmbob+TF5G7HzgxylNcotVxOmiV/gXfzBo9Ol/J3Vv1xWycREOxsuPn
wQcLpoRwh9V3ZLxSFLEls9PJmKiKn4QKlRHcXAlEFthFI1ZMCBiZhielOpE8zkcT3UuoHD35IVuc
cTsfnY97HKRFhdAzuGvxwvjW1EXDTL20OaeGal3hLu+dUtVhN2Ob0ZlXyBolEcPcMv3DjhSDzOwM
bSsO8PgBcgFQ0OysxyQWurBtpSer+AEGdqMlmKd0rqQ/ESJjuk5BtIQQDheqfSYLCsSYXQpjLN2N
2UMe0Y+PF3C8JY5zpI586eoj8/5w0oTVyrWnpgSGE0FBuGditvNUIp9DyK/QAIeAsmTXdLgejCCU
xoPlNpE24JzyH7n1lRFexrtOPwgTHnraeE+Vl8dxoIc//GWJ8UHFXNWCWgcjoHhokYSQfl3lO0Jz
uaVN+DP9vcAbiFg8CDcWhNd+yxCjckerDjg8s9wpaEYalWJFeZehKRwuTTStTQxfcb1DUosoEoZB
wOG/yBgC54B/GXaIOZAgPOzwx+cBEbWH0PGFioc0XHgLvqsuvHN4uWH3V7o3qHliNQ3lJebS3h9v
2HCb/ZOAUCw/sNbrBhh8zUL3+5MhXXp/J2LiUIWT2WMQHeLikSmPrPguwgOVaiO82/Zk4XSvLMJx
+sDcBs/bMI1nodM38MBCi2hKANsfLzk0gyORbYndazWNtZlekg9QrnjjzuewslntAsSCzpFo3ttT
00brJAhXQjgpyrAaS7k0nL0QwhiPwOCwFhWiYkYuHS5qKz3fifjy6NxKhcdLhRAAJzTvmCARqlBK
S5lUHf/TSr8Lj5La/2zKUwHdVvDqpZvH64DHxjO3il5sojjEh0PfVMWhF4xVPQpo/UxMsJFphpu0
XmWU18YC3k+DbQ+f13Ak6dUSyejao3GDuwUIW6cO+UOotx9sE1b2F0XLtosxOFk18S6MH3lxKhHZ
JdFFGL7DCg8qiRl4gC9HAGMW5xUZuaye05VUOzaEVrzpOANVjkQUIxc8GB4euVjEKvHU1KchWhYW
/qs/LCQRlkrl1Mq36F1MHxKQw6ZoEawnMJ0+jd0u0U6T/1Wy402nhzu9aP4yJw+wfxTmW8lOgUI0
AaaCO/aUQtgjqeaxG3VCBuZ8/npY+Qak+1cbO0X0rQCYWOp2dInRg9cr4e6/4FbyIm4uwvtGX9eY
v2LSmYs1m8EPm1OLwgidJDUjVjyqExFT3Pg/gsc80XqbzANEQtxwYTjh/h2ScUzqj/tVJpCxeJQy
sMEEjd2I3itk9Jzs2N8sriCXgs1Eaw4J9UjGc9EEPHiinainXNvmCXcDzoz1ztx3Rw4wWz0R8+0J
1DwLfvrsRxMdz3U3GuCeKdzaZBVDn0b8pPXNXcM19eozVFMD1BsBWLbnLzJ5ItxYiyGiH3XfoQgN
7i8EZmu6638cncdy48gWRL8IESh4bOm9E0WJ3CDkGt67Ar5+Dmbx4sX0THdLFFB1TeZJI3zrvYcR
nEKmJ87RiawDXyKdHewHRoYBWEwNQ5MXrPgKS3dnyXWPNClOT9CmS7yF0g0XDma/xi+3ZnKUIJ6o
NHVIPq7mrs1IsEnu0DRhmgvvaokzR1IKY2KsV+uiPCWGegXIWQ8MKTKopFDZmynJkXm+EwJHYnOQ
tbwv5AdXaCCFwcCVkUGrw6PFwRu3ky/q0wEJgKIqqUjxsx9q+DSGvSvuXbZj4usOm4AJden+5iy7
Mo6uQD1XTvWp2nvOCjuhGU//Gl2H+v0+tPxwvVfTcx3/6cExlM7a17Zx9MP3m+DEUZun3kV8cYgC
q2JuIN8JEpYKbjaPcNf2bBfUdqPnpxCPfH62q72q61Abx4WlF2eNAaWBOK4FjGKzKPpulGePTi+H
gBjZ2Ww6BdLxU+HrdSUYqHvdg8xN2Ju0D51mthq+nfIVeyjBvX8p0acDmxDLQv/NxKlBxaymhMz9
ltVXSVHD+sCUf734FOrFc4DVlOKc688+ubDGibRb1ryRLT0QqWes2+xUNJ9usLfs5+A8rfxBGW5U
F5cOwPnuYEIG2yG+kHVSav2soKUQCJcsXktgWRb1ot6x0P7tAvyc00P+ZdYM7IqLzbkes+00gYY1
JmulAsNCe9eLh8/Pt+INZFLS5bNB/6CfRU2qpmeXUb48DXyXk5ZV0C9oD+G8+QIO8URaVzta0SuL
2apYBs59KF60toDZFH0lq72MmT/thv6u9H8yvfreo+t/fabe2hDN0+JgDjR5xdxBzpWaE0b16WRA
Oog3PCUN/lpQQuJo9ZtW/+BE6NMvdKOW/lF5e4zLvbWOaAybnekwm5jmlSI5TzhZyboQwbeWMvmj
uYt8RIkjqQsoWAsUciyxvewjDe6wOQLU7uVyIFIazZ4GYhBO2OSpG+QT5vtkO2tnbJ5ZtCoY7rLV
QFqH3BKYhz2JmTiJocEhTC+xdpb2OfN/aqvknasBrKCRx9RO4znHmsDWoX2REIUDrv9kjAWjuWu2
WbgEZ6UzOkX51suZ/IWnE5bIiFc+QcpgCA9xtoBZw9wp69aKQbLYMqPFMA5ae1Aln/PD9N6Fj9Mc
JdokH4zJp3GXyESRYMIlHeRm6M+q9ebIY6YedP+gupCZpsx35uccRSvE/OwHoHeRctAY0HsuuDYG
SUjptlAPDUPeZs8umY8KtBiRGgngMrHEiMV2xoA2/899qVuVpxDCCSJ5vuc/FhE8lizIEOKzZg3V
HX8A9x7kn+aXFVI/CzmFWsyA6rv4UE4o9vzrhB14ZxrOPBlBYMfEnKUX2PnJ2Kp9Ysjm5bOJRb2U
W6JKKK1+5a75Ym+k/JXRMuhWvrbHXiL35lUAOpo1j5Y8NrRINMIuixtkgzg4gETOaZViUgWwcOT8
m7lK2lKPixhjyTajio9XAPbxXNCDiS99R5epUl3V+/EmgRlh0hwWqngb9J8wfTIPmEcxb32PAX2A
XuT1S4S/dlvNkojfhbB2qHhocNaIgT01X0ve1Et/YO/E99ODB6tsFPKTcwH8GKT4uKDLflgcqUX0
9HFEWcS3M3UGlF0mZHqiDgupUxSFwTKErGI9Uk2mLMGCQ269IXieZOko8gOwQZ36HXLtVOYRuWoI
maxWfm2kBqPlwZi+ZsB+kLkHj66isYJJeASwN3LA+zqxVPLPHY+q2cOzvjJ+qYMl+T22aJe18x4r
f1FGeA7HK7mvxqEzrlmyk8lOUfKl0SODCYOLXQC3dlkJ1AzMg13C4t0PrzkduRH+TWj/4JM5WKM0
a6lc0i1bWPB+AfaV/qC8XK3eeWQZun8ddmMPoBSVlFLhY+qvtYE1GRtxSkJOsENE01cvaOaL3lEO
wEBsGjh2CwVbQ52/OlPNi85EC+1WIL7JrazlsxOY9VSbyeQidkAxVceYOiREo9gxJ1W3pvlyARP1
VOzpVxirS3N4uo6DsSi9B1F5MlC1IDuY9H4Yzs0GPhbinnqHft1RsDSi1iQp2EqHBWucYji4BvJl
0Nrhv7xHZIULq6qZ6nCeGvydaoUT2zhmoAIYA88mJU2jAMEMH3HERMEa9wF+hYgr243Ft1WA9Uu7
p6yIJAiRWMWM1+E9Dr8hps2aCTuGNL5VdgBI2Es0f+BuPZvn4oz+pqiWMK9sOBwk0XDc0YrB1oNf
QYVKLr06F7SN0Ta1/tfF0hGgGcAX+Id0ypErkM8SEhjDyoGsv21lUjcvVKj66YosZHjdY7ojB4nI
RPD0qP9QzFXzgPREUoQ4+bhq63PeblWKMvi+D8I0RMBHgYJxRnizj88fQg3/UNYbhjEsebFBQXIJ
zJdhKmyNEnBPWEEjBADZEelcnr1iarLW3fKzWwxZvosyFhPFVVrFGjWYmlS7wKivMYOHOP3qYVYU
47HN1Kejo+vvmXBi+AjKf3ZPW0B9qNnvafbSoT2WHMdxjZ+rvUJS6al2kxivJhqUIMBGzX4x0eEv
24zG+PUi/RfxFTvAKqZ6wK6PKRPVeJpSITjr270Hc7CJ8U7im59ycinBMgXFRyH/+Zn2RJuSwbd2
7XRvjaiGeQwmCYuRUQ+JGP8XbHgiUDTCMrkkRU90I9bwq89Q08Tx6goExQ7eYo7WcQpNzV4VqAPG
b1ChSmjb440HPwYkIaod2n5GSHw4v5gZp2Hh1NAA/mcHp7EoxuvtzTnjgmwbmWf8BJj3CvdquYeu
vzDrlky30DvGZ5JNzwGA0R1sXImDl/mmsYzyhaIh9dzgDMGfROUojRX3OQsxFF89P3CxJEFOPx4m
2x8NHxt3+4MtvXNJvotvdA2sW/mNqLARLaO+JywJNNckmgedh7NsFt4xmgQE+G51vkiEUZjXojWd
FME2qb+T5a4ZD6X6SW+J9F8gWUewz74CNLS6avSzSrS3RkGBagvoPXGtGk7EGT2FiYKC5xaI81zP
NkqwwiaA2qDND8jZkawkuAsYt/GJ0/loS7bxxAPQFHGSAe5hq4kEHlBRs2pJ8raWIjl63VFSSucL
lP0V8wjPPogpM8hXFvccMkLJ62oA110guKPxQY0/qjc5sLAuVgEzW/SnscPLuuNqJzunygzgZjd3
GNmt3fV2X2VYV62/GhSmB2igZRUNW4BUisokRU0lL9jqobIwKyxvmNpQVJgtmzqUjyrqPgomhPfV
j+Kde+zTTXyb1J9+f+hw+EBfhuF64GPFxDL9A+hTzmAweOW+C0GU8uwoEsO9Jte1IIKACdjQzmUF
6c1haDr0py6196Z9S3V/G/QsmW314XUDUvvq5oZLs9q6LWCSeUqU0ZUj1oBDSRauv7fUTTehU2aY
N0S9aEDOw60hi1fjr6XcsH4Qs45y3yxasCUd3np+cEuNFLzhUDE7BnYBSDCdRnD9zf1ArFMa0GzY
FSwB76O2otyRsOucW1YfY7FpoPoNnFIzkmAcDF3KGqfBWG+c4tIaa59fZEvTbZFLj9i2F/3XNGt4
K/Y5n5k6a35RgwDUzMc1G2OLLhHv16yc3l1cS4vEW5f6vtZXpb5ymlU4EEm2TbpLAe1Fp0hpiRqh
N220ce1ylqPkY2A0ae3fW+oDL/siyTqx1lW0LaBY+7wKI/57bWFObJqtD9RUWXB9FSl0ESYTPoYM
jbRrI67XlhdeDcz/Y6+sh5JUqWHuWe9SP3Kn2br/8Gvgt4w+WAeUqHyzpc2Qt46/+wgyEeKq6m6y
5BwGe9FY+ppigXNLnRKBy+PAse3wbgTOKTSUhWtHB7PGtIigLSCZASYHfrVC3BqiBzjKnBoeRY74
yuBowlGsERu09aW/GqGDKO9ad4jUN9qbLDj1zYMAmMg7M0PFMB3bp3x82tSKdmYjveX+T09Dgiz2
GgK/Uj+gwec5CRbHtnjU6cavNoXI54K2tgYkz7Knaq4oKELGP5RLwK/nITwx0Z2oyugmFdP6iIwl
yRltcLfDu2y/StIQjaOtvRMRnYMqQAGSpo98uFrAki3bPUO83VaevrMsROk5M1wTJ6/i/A1JcEUe
Uzg3C8aTa240tiJSTWAWd5cAypkF6pm/PG7PmfY9QBUUl8bGQAUyR90102qRCQuTpewbGhidmWK9
RkBi4aLpfigGIhWFUE4GpIl1lEPMYApnfDmoWeFS5flBFJDwL7HcIfjllaGRZgqW5D+WOICNLZxT
J9Y2C9+Yv0U3IcwHyxBjjqMRftT+ROqpFYyxoAevyYMwrYDXHmkR7zjLF6YsgLiKBix+9xIBCLpa
mds60e3caz5fzBRzpiRYO9nNadR78ttFhtkET9KovO7QSkZs/4sPr2PGbGA85n8UbkP5btSQpIZZ
L9Ze/fJrlqIDX9K/uj9qGdUhp2J/LrRb6mnbYMAG1bp7pz0i2RrRjaB0TPxXTWs9CURNZhtTARWr
yTbmO5xG5raIZqoHpIxJbhouXLpyN+JFQGTXwkAnnIMSsbep9mu58OV1ukHROxtAiPrjgJy2pCvV
GXXzNyqYJyMqFdJuES4lAer9/ztKVpphjnidcyjI8TBjSPMYWMYRoCkh3+O8e6qh/maWRH1octG5
BUlDLFGgDfnyQ1JFh3Lgpt71WAdbdpUO6OKsEBdNjttA04ESEjOWGZD5sD2TkS4ZGsZjs0VkP7c8
VP5gLDpoAZbBkguHDyBtZ4oufB/ZShkxZnH5FSLrddViUY8Z5yxwJPQDTpORxFNCTJ+C2+ZibOdZ
T9yWSV4vf2xQ/FP8e8Yd7uM0UaBFOSEhQO1np5Gcw47HyJ8eNcxAS6h7sJCzfFXzR6omPED+k658
hGjGQj9Fik6I5BTtZ1DCZwI/NX4dHc2ufqyGY+xyHdUHy//KIhZfmYs4mXaCvQ4i0elp7wlA/qM2
APxhaAcyjej/6BDHG+uKsP70Ogwwo+TAAIMk4lXfG0chPVBcy6pEDF3PFZ3zyKcWmG5KTPwK/zOD
fYkyw9XYq7XxV2a6pDRml1rlJByBwRkqShtO8ElAZvyG1nejXdV647O0UI7tuCeSzdD+6JrSmLn9
Ta8PU/Pgeoc8eLe5I0ymriU41qhEPUrjp4TIoMlbeHThXYtXFP+Fte8c4AwsbSiouMpnzngpzZ92
PFnupks3MX1+RVBwFy4TlHQkAslXbfy66jXOngPDCXUA5+V4jOTuGdtFnW1NQ+BNxfmXe0fW718g
/W1yzVI29jiuFlr8aopHFRPv85aoWyVdhPVWXVn+zjPfuhJ9wizhMHTXaovbukSFxJ9a/DAoHpyv
jrESwnwEJrCppJzVw0UFYdjYzwCmkHww5oKNmDQX4svS8QJki++trtbWNAv5RsROCQFApjP3jVir
/BThEOJv27r206FKEj3pIo67iDzl5HE1NBriXjdAGBDxzoNU4KIshh8luuvlB/Zwas1RXUc1MESS
afc1oQrRe8Me0gluZboqSHyVyYZqqdaxMJuIwmBmOT5LxWE+6HhGKW4bg57axe22VfpHHCB97+rZ
VmlhrdHNQ5ingOuow6SOAQDffjVgF5ac+zZmpvS75c4nBAI9w7NiTxnzq2UAuiEKliWV+ujR8nCS
dWcLTTYRLZr7GKX2iuBVgXJ5OP2nrWsIEJ2dz0sU9wXDEqyguXcN028GKKFwzlOLGDKUCzRu2P5I
9y87d98CLSjqeKdIymj3ZAoctReFtrFS13Z0DIeQKXBMQ7Np776+GGPi3FldS7JW6yexkyXYO8AT
krhnwRi32nOXd8Y0FoHbPo+VnWWvteTJFJYfuMsc3HU/HAg5sKuB+PfLhO24/ii8k88zESyVaOkJ
VEUrqdwC91GkN6YAWbCprW3v0epSimgXBsGjYBew5MlzKY/SiyvBMx/tkGdlRwkTVh9smANEog3r
U055njUE//na7pcDnndWJ5gfm23PiRLsNeROGFw3DWVKx8THqbu5wrLfIv2hjr4YaJOmSghIz0Lt
3DaXMLnbAIPy6sMErEJsfUbUB+oYkGXRUdooUlhOxu1yAMnpf2uMa2A5FXuAoXx6dbqNCVaMv5L8
rW2ODvZN4u4SbNmL3t4VyVoDBcZLqy5jeFJnAK2egqVgL/S1Vkb8aD/N4Z05SRrsK3XJf2bWPx63
P8eySVrKSXdR6pKUyNAkclFZaMeB2SeDPY2V01fW/gz+d0HwFCmUybmx3oS6TXhZG8QFtd8vR3Q6
YfLueV+tQM950qIvJ7wp/TsrvmFfD28xR50NdbG69pM+2gLyys/uDlC2Ndhx78bir212eXVXx7eC
dUSQkFuJYNDZJ9VPrZE1rXnHURiLSjj7ukh2YaNtYcNvTFoj238T+tv/PkxO3uDotd7zI22dm8k8
cKA8BeQqwv1QMw/Z+iDNB47m2vrt4/4x8pS63Lo5cT9KyGfU6QeLPs+c4H+Ux0mJX7eJdoYzcpaY
9yKfuocU3SiyVFNFG0gPwmiGC6WoXbzqbnFo9QrhVeKvnRK4TWGwk8keaZrvzLB69XnNnoo2gCLW
he5b6jjitXhbhOLV2ZhhEnSJXoMAKLH2eYy+n6Ltf22Vtw7DpTF+uOmjxCUS4QMX1bepkmHGVgEW
MuyyNPFvqS1XROHdUy0EDn0vQwfpMVgUazx54UFk+6ryl8IENecI701OYShe1TOVN9+EEf9VXnLs
Wo1Vk7tpPO2YNi5WE9xHKQ+sN/5TVIHQjZsYKgJmvK1ewqslhdTz8kOt6IsStLE94Nud6GtMT/WR
SWRwZk2l3UeOC81+OPlrxHLWoLPPFFbtlg3mO1im03UZ9ifZlAc3kYfcdOOVyw1reKCNNaPd1PGJ
kY5d4X3mt+BjLXCs/Q2wJpJPXcUxREQhXI1p3zawY0dLpsp/KUQtMzyzkYKj2mlfDUCeMhc39uur
qqVYQMU1ivcQHaqAeCI92rVh4Xnx3At+Gv/IbtzBl2FB/HOYGFQI3BByoVL+f0PAVkwvNqalnc3a
OQ2+j1c9eIYuMwl9sM2Fk/IrSQLPrUmPdp7hQNeoRDT7NroFrP54RC1HJKYWaMynhl1kv5rhF+Uf
09r/cZvtOWcZEG6Q1aqa/eEgKKvLdzlUZytzN+MQGOBmlB8HNCfVFZxM5m5u2/3IgX2DimpKkJWT
07uMrvWlmPLge+ZR76krmEEyv/PPRvMij4JIHt2Y8rP0eRpuhujPL82logRrOSZEvdWnEghvNhBi
ZWwN5vFa9Z7CCsaAPHDn1LRyo5pzqx8anOM5Qv8FP5CyO4eZNqf29kgXdgfiSgmi3FXtWzogWdWS
R0cuX1iuEJrprXIYK2teKc5dE906Ubvv1AY5GQJySE2AsfnAs1z77VfPDtCUmPQa17hpAeZvun5V
sraL+X1kGHsWf6h2Timbk0NcnWROj03WuoUrIddXHNPto21vZnwbEOW7Lx14J6R5vAOgrmH+8kg7
9i43AUn0DGG6YuVp6lvRO0DemoUbfHuVx41ugozcdSZsmxJbmW0eu4z5kfNrgoWQNTNhdpmxAnmF
v9biU1ol9JF5Ai4sSQEU+p/CPaXd0dexYLuHpGEPPhGmjh5X4Vg+mc3NnDzdq+iKCqYjpU9hwOvk
5ta37ut7KCiEWddg4PHHjoec//NLFcimeswqbq8xqz7Qvu6EC529wMuG74JP+UjSy1vJ3RgP+X56
THJgStHwUInFjPAblshH6rbHuq6mLE4g1DsQ06Y1QMyIOcK22ZZMJYAQBOSXzVqbt9oWBZQmat1O
J8bFMX/0adXbnULhHhwb11LsB6cKSJ6I5JvWi91Q+K8gR0NXi3ladRshHQSV+jJvNFT01WpIHgUu
1rSKy3nZeKdCyz6J+8VI3R+t8K89plJFONoz5SuHZTBMBZ+9t/pmY0FsiTFzeg518tpWrGU58s1I
FGDetUBHY6jVNlG0eYVmX+JntrIcFpImxLvHbDOB+jvmeDbiltzGcLIJNWCJ/XkIU2GKQGlwt+ly
So0Sp2Kg6Su+e8JwgBKi8JK/SWyvHbM7mAERkcNJIVWWhME54+72XUgwqTp+9pVT0Xf1SB7tW61o
KzsfN3j72O0mqzqvrwarVLtwd6Che7rk0UA6GWLeOHrhr22dE/McRrueqWIj3H2E5T4iMSiQ40L4
sF9BVxRBNwXenj18fCOPijFNrQNlkZbaIq0I16yvhWzXmRyvqofqVcHYxrCAVBRA5syQlcR8F+ZS
IxK266yPDnd871pHWRWbrsSiBVawZ3pbkZHlBMlK4rwGxddXX0aAb5uE6jKAxu+qO02r97mSYQ7j
zUqLo607SBSiAaCQisa7XxrV/xIZ32HfU3BoFHAGWdg1PRaL+Bkkd4AfAybspJpgktQZGBzoNA2i
5O19L+JNroWr/NaRmaMLFBJM1gSKisL+85KYykRdJ32yE8E6q7VvlV0Ok3qDRRjGN9v7UtP+zVbY
wpC7dYnDftc1/29sGY413j5F5xuLe8ugsLcAfOCbcEGAadJf6j3J5/l+NAiIi8ZsL1qHR5KxEaiw
wpRI2R3QaQ3aT2S/0IbdMMWdCw+chENkU6TCFBCyk6fmN8uGJTx4FFfZZtFTt76ckY2mYla/CqKr
ET+RkvaPvOHRhs2T+wBakoJKSoTEUyqAWJRLY/5hsv/yejgwPpaZEelC0e/yAVtiWvONARwkoiJx
GgAInN2Bt2UNfLdd4DAOsv6xWdwSzjIzheyWMLETKr7B0ksOteyQUL/Sulr5040n5EiaZjCrxEfX
IDXqMf/XIwP3htUJ0WOIYAg4MJa6wLKGYThLSRnKmBLl8d0VycY32rcpzzVG6VI4/j8vuwVCsMc3
9qap7V2138Xky03G9jSO/xW8MVGpbRrtu5LWLzBZy/s1CjTXRE0PTNzbtuM3VLzbYusn3T4TOhM2
zTiI4CA6RtspZk5EvW3FXkZq5L/0MCC9s9WFz7FiMSxZ25bt+Nb49aFsrcMQXmuv29c81bHqnbij
3oQ9vvuBS4o4ZOPIINOatpI2TteIS1JYmsB5nKbhRjuQDyOumsOSlfcwnDw7lMY982AFF9ak0i4s
Gi8WHLkOsSOMkS7A50I400DxYJq2i+FZA7WrEXequwhSfMMKB9tlHF9C973N3xXSNpyUfGcVNSNB
o8oy7Me3LJTrEfaJKY0H/JJln/G+o0vN1kRSdprH5/JRe806TiVCSxYtxlPjME+bbGNwH1nozPjI
JMOj2KETvQ/6agg/22LclSZTtJWZwIwMxrWE+ezi02q9z5h4MKTY0HPWXvcdyvY84JUOvbeWYNwR
jTYkBdRT7PdwtIDeQxMvUHRS5nGR3bP41q8h1E8eI3nzq6/BuljdxhcLwEIkuONuLIKTyeinYe5E
nk6F24ahIrXEvGHukqNHWLo/JfhKhk2QbdQl8jk/2Va/iB+Y+/Xdxs62MVGSSIFbZohEatF9zjD6
EukAO4R1VH/iWEbUp8sfAqIlhuyRR9zlR9rrOeiN4JDGI7JazEU2YrckptDOVHgZU9Ea0dafx3J5
b82LlX3pOtaIdSu3Utw4/7CYltG/qmc1uY35SQaTyhHtliE3CR5zF6VrYe9x5w1AYOLgFqXkC19i
1Cr096p9cHUAzZoxbyF/CuyvPqsjUq7JyOGfWkwgXo9CrNX/KtSfLcDXhjVWZP+J9iPrdsSXB9F5
lPhi9bWFOInXFoEQ6a48xSErzrRaVXU5D4W/brJ24zkR5Zj7k5oK+7+S86raAtlh+kLHqLrDKvHb
TyLmdmWnvplF/ZfDMEhStVjLUvsVufOpgHDzpdiIod9WAa//wQ5Rl08RVDFuMG9bGUhZGfotRHxn
hyUl8Cib8CCnnFXujwJFpqgqIKssZiedd9JdVdP87FlLQoqCNT6eW3vflhck/ZF17qFqgaOxbxHY
bnKFSUNtbilxeM2lN1i3yvvkonVXtBlViuuMh2nuWGwnMPICO9jo4QqWhzWcGlSEaKcwJ/sbKKd4
8wpjk5YruGNsrNi0YwkcinMfvDTv7LsbB8tVjCi+8T6sS3NxIV+RENrOuTh9ige4NH9+eGItXHik
5aynAYJcmjQeyTEXC9VfqBqikfyBENaK8ewvc+23gsneJX9CrGv/ZsNx9rga0n3bffYWuBgIjOUp
1RdS7DNlA0K9D9cKI9FsX660H8YN9H+lfnDLR03naRKwqLM4bxAiMWqmgfwaq3k15GsNMTWgbZOG
F90I2VPgyT7LZkGzDl1Be/AhlD/qxQTLzsoTtSBeIMveEh4SFvD7aT9WmTc3xd036lVojxu7IhIN
uw2sAoUTGSLiP+JXq48c2wmubSbTYkFOplQOFJhI6Qx/EdwMMHohyr45uME7w/riw7zmv8S73oZ3
DgPkPq/hp2Pp9SCX5IJ2MTmnn3a2B2BSkh4EWQAmd4DAZR7+9skq29friCXdWqzbrfXZPpvxyC+b
73RolT1z/IWfkas8axgOEnLgvxPKmX2j/XR30lyEnxnRKBaicECsqybe4AG1xKJ/QsAMQCnP5LBV
xNIGV/fR1+e+BtSh9esaq7LP+i2CjtUZ/HvziDwG4dZcPvxg0xtsZ+P1aGInRh8TDld0fvmR8xam
C+QGZBDgDG2xq7mXYOCV8Q+11cAyDHVc0M7kvTq7N/GKL94P/qaCIhmJhk7L88eKtu6fNY8UhBqi
8fJ9+EyYHs+QXPJIoPBbhf6yrZdxNGnqeepxxUDjjdqD8g9kZuWAJMIZpP9yG3BM9jMb7hoNQ7/o
2Gu2K4C7FhtWAhaYVYJ3AIG4ZViMkMfwwG+uC3Hvme0KPvRf606cAhc/xpCZDQmK7qj9QK/JF4dj
CDh2SHKvLJZDRLN7CoxzEX3CmGLnj//NsjYFBhKzcPZ2bLP7weOB9r7VjZXOVDKLkCn331kKdHle
tPCkgZemzTIIEIlOjxyhnUCYNECF1FRtPrfr39h8L4Z8y9lE9fTmxrwIaCELKv+WXxr1XVKDy3AQ
KEVQQrVw4cXmygEHh8I7xLcFCGNpU7ukJS6FXidmEFu7Rr5X7DJt4AJJUdaZziwkWM3XDrGSbRMH
baMxfbBpsR5QMkw6X2erK5BWaUR1Lmv2rYg2GKbyHrfVKrGubdUvwuLO49Zlb53DEr8ZcbzcMmgD
ldyqA/FFZ8Xkx2TCvwOgwGAEBIrb7nTg2MNXXh4USEfJnESk7IuBWhruRHpEkGmF2tyq3m0OgKBk
UQy+l2hZo3IviYAPzZ3aEC4jnEUU6RuF1i8e7pR8NK8WqRgktpfLmEAA6IvY4Ax+7Co7ZvUHzYNW
XgKleJPDFHyMoSKrt/1oIawHOWk91ORRh78KbiSqy6RT9+BQRzJTlO+g6BFBcUWj6haZep84J5YR
PQTdWp5auIV5dRF2DGYA5RuIBtb58ZRol7Q6TTV2OCkBAel0vJYWY1bW/TbLbZsgRs0CbDn8Zdnr
aCtg9yzKYWJI+YYzX9qzo64fBuJIogBAEVW9zc6pQXpXj68I45XpB+cp47hCbMeMbXEsMDA5mFnS
Lp93BOnEDulzsGesN4W60UJE59py16b9EW7bTo+b1WIlS2erjksfKbClUTRynleVu2CB7Wn3QMA0
SV8KfG2/iN6kXryRwFNoUDdLt15mifLWakRaZsmpbW4BjnY3enfaEDs7yybyuDrOfBwhNd5I0RSr
ChoQK+y4/9XadsN3D1SGcD/nhuCntBkNlYy7zQgRn7isci9njGr+Dq7517Uhz5GpLlQPAYJtBJxc
KkQ1nKJ6OJCeQ6GWIyAa0j/HOPrcEGX2i4Sy3vswXawXFTK83KH7rhB5wT+IlGqDfJkBczpLsO/0
f8jKrW6PtGmmorVB/nVWMmcfRDzQeWNtcsRUUcyC5J+kxASHnW76ZJyHWOm8lCEURlvBa26SkUKF
MrtnZKFN+jRHgDKHCOvONFZZzMmeGOXXoulxK1LPlAhDQug28P+0ndVNoczMpemEqxo2YNkebOYw
vOOvSg+PRUzoBR6HIK6WnfwZB4FiwCSshNpCcRdOZc47QBgF5DU+Ovi50FHMt7HwzwCR7Xxn+I8u
HJc6Aqc2ehkNTgGJwe2vLLdu7uxjmAEe8Rx+g/weQ0kDcmGSwamBv6zoFdK+gM6DkWeY7Ikbhrdd
P7Jc8Bi4G6jYurknP0OX2QoXatN7SxX1idBspDls6Bmz1MlPG+11ttVJ84H82jbYsM10lpJ2UK5q
xN+jyeC/m4esh1s6aXuSWjXVismQStktWGVmJLnlXDQc1+l+ZJWsnwydXAk4Vi+9YPTG3l+Y2J0E
kayasdSMp+oyr0YUBqpnEYfZT1ftByLvsGFlkPJ6Rhnm+JOq5O6q5rbsWcD5JOT6G+b8a0S1Q/rM
qluD+CSm4FbZCJNrvlJQCjMxV6xfWy9XPJ47G5uGn3WY7RnaDMsRqD55qQW4a34RFZvGfFFoxELf
Za6tPZdoQecVQgl0rLdUI6wMagIgtDl0Q2TCw7Zh96cgogtzueQd4j7IDqTLdo1EWEm05M5GHuhY
qDoxpk7wZjeeO6LiUvly4HceG4ssDEbW4XUiiEw8udJGRMCROJBHUZNHXr+PKi0ggtUEeykBchpV
YMMEAlQJLYp+mbJ604hxcZGCuepWrCzY4DzsiJYKFzQIOgjIO743JK4pC8HaD4ELtQT5Qi+vELsu
bdFtA8SjqADt9r316HXarZ0VhI0z+lTHNX3VIoQvNyn2Jh2CB1UL5Ab/vZys0cPGm4yswpq3NQvI
s4qnW5nEoNlOEps9UlIhtM24nAIwgZAe6+CDbWGCzAA+xjpgbEvzhST2Mo7I8xpzbvLGs743EU9N
3LcMMYOh0sQZhMOz33ScDBLwNVLSJYcCvkQWGgLFxUgWYdQ2J1XHdaps/WLVpZ+tyyZIffETn3QN
cXiJ1cep0NFZo4bOCJlqkQX3mbOJaej442rUzp76mRBUfiR/JFkAsbJVSIID3gYdIBTM3Kj+F6c0
0Ud3UtWhSsDeV5V7XPItVkxmld5fCqGY/6McDekCGfYFjOJ8xKRu/E/SHdfoBR2+Bxt/39xSHYbn
AYvaV4osuYkwiCX6RsOfKbv3iBVYEecbYDJpy9qJCTD9PfjxcZh1lF6+/R9J57XcOJJE0S+qCHjz
KnorUiJl+IJQd1NAwXv39XtqNmIfZmckigTLZN685s63wVsfLG3LTzjyPiG/gL9CJ2RF9dq2MYzG
1NBwwPbWekuJ50ybLHhUVrITEaov+UfPn/rcnIXlLiLYIobLFk2a9URxWgw1ka+PVFzs8lKxWRr7
19eSpSg3JtZhDnSsGa5Z3v8bnYeICeiVQELpxu/nbdbitkX+hMYFbjjTSbkQzpgUh0Z5b6knWwc3
fAZj4xAdTms/shdonwc7vYjew4qpSrkQyBZKShTADrGjUfY2k8tbh+67md7x8jl00AEx52l85lRt
SMItNqIJuzIJN+on1T56lFy+lWEtTyaBPpAbewZVnnFj27UOMe68cImhL6pF20Vqa13C4qciw7WA
QcFpUPQWI/l+tcPxfmCseRkhsuFj6oS3nnMlZDI7QIY6lW1ygAG58KNxMc+fDoe3coOMxLA4Kem0
i2WcC/lIlQKtd+ckw2T5WzF4m2eZw8yEygO1zCkB2vf83QEMQoXX49S9bzkaTiCVKBqqLyA9P1IP
IduVVFMwetSvKgsPjNf0yDimFmFCg3udh/zgBzT7jXsELWXmYL08ctzpMDS1gg98IuLkui71OzqW
qd611UdU/Moihnm7FcYjt+qlwV5XOzW4sHEt+WuqM4ovDMG6cuBFQTfc0/AbPz5UYhNumiroPfol
+rrlUVTSWcxMfyO0PGWGvOgvgCupxncR7BrbXuSYRJM45HPFTfRT8KIDZx3GwaosmqccaGzsXyNm
SFqMw6OFKWTZxb8MuDqAB+gwwbXp1PwOJ49w2E6Fdm705twFzV6K6VAhuWjanwmGhdb/IAlxaMj5
PxCyRmBnFksn3aMJdhma4L/UI1PTHIYY9HCWa/urRXevU60Z0Dma4hki3fVU0UasjqZaL/Z+giXR
FVS0csUGQQHIu8a4Krpg7rdxC2XRP+9r6yMc00uSAg2EX0gbuLZRUNjzv5ZQKFzypo4wP/M0DBXu
lNGrDrc4crHRTY+DG+6tuHpD/gAPosYEOP3MxLQZ4xS8qV+KWFH0x21posqOs0OUQBUxSA4Mw4+o
pfDYQf18kNwlSVmvnhKAENOig44ritsiPUlCcS7QsteJQ+hCQAueyc94xlQp/VM49XK0zk4Vo2UZ
tk2KrBSMuE+0KzP5D7e71uWEB4oJZ3DVcuj1kIUlR4ddPcpakdca7h8l5YhIaQIhFdSpxJwJqHlJ
+jXHj9SCZltfYzr4sGWPfujTP2Fi2EKCOx2JF0ko2s/a/45in9svWpo9bGnpbqjBuNgOrY0vlI8t
ALVQnSc7LUCuoeOAMjF9M8JTkz+60lyWDB2gohE14iHRrtrvEhK6M9c7F52Omyx93Ggy9yfhwBl1
g3NBu1VO8G6UNrhgs8JwAaMDBizYmYwoUodpM8G5LhMT62d7bT5ybqp4ajDzWvnwiLn0g4TcvKo4
OAxSg7jauo04dnI8RthT5/FrEUNiBwEICkKAWkr1GmSofhBlrJmqMMTX4Blxt4rvjjgwWMuB/MgJ
M6PqUaMyTHG/wmmbQ/oLIQXJJLuZIbZz4/fUJaek/a6hWVXKcyQxTk7jrgZGGvr4LJi1qZqsIUJd
ME6wLX/jAfxKiDO035QGAbR3/tAMXsZaVreTuJjaw4oQ4FaIn7rfmLvatTLW9r6QH1NOTMawNPpN
74KNmA9YohvQh8S75K5/MIcPjwAG2x5OEbmsU47Gxfs13F02gIZgGtIwBzN7fG6C+Csth0foB+/w
v1zVgPmlT46r71wmvmGHjs3DhDGIzAPPt+bPcIp9ZDgnVOF8NVVTMZmHnImyF9kfppUyKJHrDsPQ
1sHOv4mJLSaskHOMmQfmnCBKtu1sdfZhL5xlPluXIjGY1TXMcBnLhklxjhBqt8NSA5uoSlKJDFRI
tzE+Fcj3U0GnEzwNjoFS7kKHYl22N8XMJ8Y7ZdhtqFnAyNRq+oZjiYIyRfCZnTSLsX95ZQbcI/us
qT+LOLzF7JoiQkqBl7w3UQRbTPlWZYWca6RXyEJs+kwufkjk5a/qL3XlO/sc50iiPNCOY0zMW5Yv
eeaN+BvDHq3RIXkipxV6ROXThYxFcItGzIv/HWAtFtDWCPK6bPmcdYYGziXJuiMs617/GSNr7RTj
TqrK9gmZvEJWP1jNpq6dBn24A8V+b/cXyQWpPn/PbFKPb13IaH8/ZGig538635Pv87Uzx2/d4HWs
yBxLrx33RgLRKwQi1/3LwOTTCT+EWx5H7NA4bhe1c61Rqeg1BVJQ7xGlBt3JiN0F3hxqZ1lkDFFI
rlxRrjOu5Zrxb5vDZi3EpoDdzjlCu6F8Y9ENJsbDh47qObRF46ZFKk9RCDLcJi22wuWhSwuoKh9q
q+A3iL/h7LzWr3APIJzI1WBma30WTNl2tRtcGQ6vjf4UEJdjVpuhQBzovEQ6VSZ1nV9fC8aUqTZS
pH24sMBDDGvZUSRuIJoHlJGAKKdZzWot2BhM79U+zDhcwLigbDtYqQdffuq+BySX8R9lvtLBH4oy
PIZVSQyDtUkhH2TMw5X3H+lUoK4j9Y2uMYzMXSaVOGgP7cGQ2etIbzo59PYDRJeVCSMqKfZOVi1i
n6QygCPLoySAQVIkrxG0CyaV0PN4eumqYvRhFlBKxU2AxbiyOlWxPNiSxw+Vh1YoKO/ZcMd9xRpe
fflhZAOk403EqJUQi9nbTQKixBjKowE3o7+0estViZhSOBNMd9h+ttzFvJyEqdw6xDNfsXfHxGAz
Azk7cYzBRYREgiEJJz8PTW8k7hnrSj+pj1y36lys4+CuwkwoySnaBvYZj26vTsTBibY+7acubq5T
HVk1ofbwknHZhcRfsQkKXAgKtCQ1U5Sg/q0ZYDvNXebvTvM35y1aULPDiaBOdUpHXvUWwGigOgQ0
udapWJsApFpyULbfnfoE9PFOCoOarkz3y0NAtkTmRtiwSEIWgq3BcDgr7xynLJnGgEENcZHc8mY5
qpjzel6NjbYq+cNexT+P9VWIOwScRdEUJ7WyI8tfdvrDwutqLiwoUf6pqFHFInimThCyP5oWkoi6
GJd0nFghtBISFEvTIGYH1ZgEn2tF98aS+e85Wfw7uNOx4TLR+jBxep6H4UOjtulnasjJgb/L+u7Z
4565F/1+whh0+GMOwcErylNonCSQTAr65Y7ZVnY2xhTB0UOBsfNxm8xF/DXvZolirrC2pv2vjjAJ
OhhI3rIcL6zJ9A5GMRA69zq3YHa1SxQN782bkZfEKOcqBqIOx6GubboBBs+HAFypopYlglVN3PWX
LpHnmIEIez20qEbVWWATNjHCVU+4LdXiKhvkmfziED/bcVzFKSsb5Z7LIJSbaiYIcJR/BkfuPNzL
yGeayUwvagDplFYpa6y9mOqNBhZhkutS2R6SZMw2chySDXmssHTycM9pGQcJBPqEKelTsJNgHI2B
fedDovqaGOtggrgWfbUlls7PnqVgzAfsHfzLsp/QN3YmypuUjhgJtRdN26EF1QO2dHXsrIu9joPH
yFyxGrtVLpk+6E87fYhhLdJuKylfynG+TAOMzezC5PigISxBbNr0Ww2d+aQfDW8nCsaM007d2h19
O5NNF4ZWpun4dUIippPDVbKZiDrWHi3AfpNSzo/aMeD3JAlOFtoBfWaFR2ck6TI41lbx1SmlsEui
AwaCftN8xgGapxLgTL2uXXQHiSqwV+FFQbU3hvFS4FFptWSEpMZfhy3H++7JClAbII+zT9ncm3G8
2JPzmmXygIZItMS5c6ZVEvl7pWQSUXhSfgQVprVcGxgLRnszPPEJOdGr5hHBq6LjkNBbg3Sv/laP
BJ4JTgC8n6c/EcsjnL21+naFDRpjYghpnsDtFjXFl0t57CffDjpHb3j1kIKMtIW9MtF16nd+0Of3
CnIp1OGhnkes/avxcq/RcwqqgSr81HmEsASbh8Zw2uRMZP9NgvQxFqHat//dgGxLQe/HjVKF1gsG
MBLF3oU6Kw/svemDwKWzvLhTQJVIasT4Ojdch9RIzOQ+R1/FdLPSYI1C48jpENQB37vvQjvxGuoN
TRorzX605OJGP0LWlPN4/ZrbOd9pIUETmxZD1xlFJ7xwQhbkGsYQcoJhVtZQ8AsjVkddrxDJKy0M
rQnGGYwM8IkZdhMtiHV0a2jgTKjB8HYq/sG/ahJiKB5+69B6x5lQG05JsklABwLsBagw1uQzaqPS
LsavsDywRMHqT3kCefaF0Ht+jKhA0uyFvRWk+3VK/d9pu5YpRAM6BQDFQ4QHcu77r4acWXyRqTWb
Hcmb/ScO3DcqpCZ/hyWFF5tOXfoVmNzEywIaPpyyD2qtMD3zGcbpoNIxmp3dvwDpkw/V/3GeFuNA
/RK3uyYEmGb0c4Rq2DBXBbExlzQc/E/HiMPeSo6PN6Mkl5PcGyIhVnQTAcflH+TP5ifVYsw7Nbfa
ANHimxhU+J5OsUabSv5RMCjzeq25mxBC541EDpAtpl/8Kxv5XuN4gHWDBdHHwB4HE/hEHK2pOXYU
SBKSdRRhW+yWvASHIOUNhYVn5ZuMFkOQoRU67c3rm+M4j6C7VHUoecwo+IyYvNpGDLvy7tQjwZ7M
55snEJ9ufuv4JZHMMg88haJduvXfMnuvevTCQY851og+H6oQpO2Mw4i2KsO2CgSupHWdjxYRzBWW
TITVsI7t8srtYf/kKMlnJn2EKA4wry0Iui0jSLNDovYBosGEednaHnIRGikuBcQOfU0cKai1w9Bq
XGCCn/+dMnMXFZX9cupxHq2BZv4vmRJOd/etaYdM5pwOv70RXdu0WacA1XE7gudTd0/VZwhu5Tn9
cljb+tXScBCzXnCTtFGpSZz7i24jR/xXRwYt20gAZ0pc2+KNV1oYKI14FsBzMbvjhC2qqddrp75l
ukLVyczaAWsIpNQ1wh4VVYCthbeRxgyJfws6kSPDUI/JgNgZ0Inq/neIdS1HL4kbbpSu5tiiZujI
aaOb4QADOSircRvA0Ry6/F2rmArglNaiX/vku3DLEPMVplhEIysmlM8GjJEXpFtAZqijd4UUxxhv
+f2bDXPdm7Rt2t1BQ3l3qSfOcTtv1RKYC3vd4qATjvKk5/UBpCUa0lWCWx92hjUs5xmieqHLbVvi
rQfeCl0Z5IZ0hXIXuXB5EDey5GYnP4558l665XnU8U82m/4/IZjSm0VyRnl/EIAGAdgU7/rgdBH0
UkYMNaKdvH7mXJWp8YXKocQMRQTpaiwx5TG3rkEFFD2JiCjoiht6CkKDdnkSo4CCh1QeU0qxCQ9b
Zay3t0x9ja+eRpBMDG40HTITHhMs7V7DRqpgiBSSqecyVZs5qft5XPGsJP9Kj/sfLx6gme6gfYND
gIwTajfg2F0wqgFkxzy/mFZFulfAu8O3D7nKp90CoVcTO70DRPBOreWRMAF7GTd+7c7XY1pPN8fE
WxxVyc+6X85etzCGq4dlAzkarg5BQzNPrX9r65mi6JSq3306w2kOR4I+9DUQbproj1jfsUIFKJ4G
lJ056Oetsw2DpKj2sUrLBSavuJY8Kl1lTCE6c62hVAX7bmOsLp4KayvQdWXJs1Fxe3x1TBA8Zv6A
Xkb8qGcW6ZBBxtlnLVOPgr4Wd31W46AflBOcCf8IcfRMCAqKzIGNDzjT3EW3YXwwU3VpNcYQPFtv
V1Qfg7OV3k/BHtNwrCz4KOHFw4EjWiHLL4+QMpL0obEhooTBZH8PIm3j5N1y5NgR9V0ZZ4jkVBPp
F/AaLiIJLVv3HBHWuIHhSfQ1UBvU/aKMdwZotKeNSsALBxQJcoK7WbmYf/sAGl+21IaGwMBpb1B8
KVRcbWE3X2lltdaYXdPkonjwTDiYBq7iC25FLeJ4TaPtHEFf8JF1PtHGAJgrVTkgxj0Dx0V12KFF
NjPkII/Umfdd+lPXcgseLqca4RoDX4yJEacI49tlIpOW/mJa6vBqivpqgDHS01ewtJzeWIOgO+C/
pn0b8NPmLqZhcpYzRXa/asS+jVHLGZsGz5lgZC6a3CNC4doqXBeI2HH3C/E97rufqZ133rbpQazh
t9jgeGIYjuVw9+BQwE/sMENw8eivZP3VSfrccjibDDIkhjQmNWBWYIs7zCfTZmLjgs834A2EoLt3
iqe5xORK+sdgvM4Gdu7syB6iPJOImh4Ib2vQYQMzMw9aAMGrZrPS6WwcdmQxoifcCebLVXmxkPm6
/h+bLzBylD9teogEkTxqdItq0restRq5mR7ymntALJHHswsLxiztXiWQkMdtaSSAYHGi3/Hbaqbz
zGVi1PG3z4fOvWfA5NNjkBiRLhP2jOZEd6RN45Tb6h6wN6hiXl854UoagC7NuLiwZ8a11ZzkniAD
wP8Yy3mGmlF4j0gmB3bHzK0+zdDq2vESJe8GHgfA3xOeiMadw7ytN8zKVmwGmVT7Sn7h8SkwDIqE
tmfCZUcjrs1gj8SwcAWr+3I26b2Hcm15TPXEyQPsZuIVp6AyILVafqC4DABi1FTN5+jKYXbxJehz
BblgWlUB+FLEMsoPuBe8hPm9ca4F2JNLCkqtwb6dr4F3DosLsuuQXsk/tr6LP+qwrNq3kO7PJRYH
4o0IVlLMZPqxdfXB3BeBD7exPKiZaNOUl1oFBaA4B5xpmFDOV09cgqS7DzFpnjgM5ykit2LTtzvS
kDE0yD/UgZjAV+3QugV49yXsITXhMlF5VvkmZbhEa1w25aLFUidDF8p9F8qnyjwyxrt6bM101xgN
Kr0v3uqlYWxcImKM3kUNUAIOxvu4Q2gdctSS+NOvyeass3sEfQ8/FGoLuPI0yl4YYWiFWxTykTDF
B430G+0yYoqO9jrn6OVkRLPPpI8Z4gNzHjcWKxCMuSMNEislaIO8qmDIjUmrKfNNEjHlJwFjNswT
Bmus5mTrJ6eRyrMgNcaOqovWadtq9FeDmxKVyfyMqbs1dksL5+cAzpXwP7FrMZRsNMPhrkCvyB3K
7MBY6BJGOXRSJQHv++cYss5ZxIrdlz/0iGokwtyK0VAx46m1xbyH+mfydZhfDGPHEbksHormPWaF
Jfg6qtOuf3blI0L+LF5tMnLVWWpWYF74PABwWi5UuFsPFw1IT5nK5lW2GGJAzlK8NHa8FEyr22CD
16uEzdbRyyfQerMJtjNUkvrSxz92fQo+3Dfr73QLuq9avI/2gYtHwlB1+S5yw16YlMHqHNbD+TVw
Y4JxsnMBr8eyb02Bk9ouAsytQF608Gn/N+uEcDVASvxp5F5LmMbFbGLYAfR6lX7pITHPIEkGj6Ly
ks0UEq6WtcZPMdHZPwfQEfZMaZB0k/+0+JfNBnoBtBXlyWQFDURQof9AmIqI/b9rBi4cyA71kEQL
mcxrVeC6XXrThXatWDQ6xmgGF8UolIPnGgp0RYhPug9l8WNDZKz5VTPJaN3EKtEqA+eAVag/rRCP
e5tJdKn3P2DJmxKiiUNtKzh25gmTgtBa1wGQuQ9Dn9NElVP4UzSGefCcEQ1OWCwN2mFKPMg1IURC
QRRwzZz4fSTKoS7Kdcg1oluXqt0WxJ2O+LMkNNLvrfhIcCDBMF4BMbvYu7jOpzWsXYrKaFMjpHF2
RfuOqHokTq3HtGfjlpcM2q6yoNjG0TUoX22NtO8jp/FEpNM9rS6xcdLlCQtaaR41+VbXf2P3oGOm
HlFweD6qb/ZA176MMM7xgIR9gGpEZO/IuKfwXGd4bW2Mhgyou0kF67l/tfDQ4CkThOdZnAf3Teu/
YgTh+qvuvADwvxghdNw3gBSOuq+yfIvL4zyh8dh3EKvcZ5WxyMEmcvvqteNhyJSEZFunxL3NnC1/
Pe2c0390UbiZiAjVCxoCJrJ6Dh2bp93cID9BbfjKqhtie8k7kdW3E79l1Te6RI8GedRO8NygKwMs
SG+Fnm8uLm5x9rmWNKdY+tVvYH34gfdiN//yYpVh5xMzLMg51G0MOdsYkKTDAgB1bkh29zDvbBxV
Whh3gMmrnsEisQCLmUFbP6GaKy6J2PQx3scrzIEn5PcGplYsVsiItEJ07SzegXzspCdhY35wRtTx
NtKwCHwP8T8Ga+Pm1bZz8fSwsA959ydRpThvYooYXMBsCoyCtZXxl4FqEh4ieNaRf/AhhuJEigoB
32d/0XnRy0Rvh0cVkEVoP9WwZ9rC3qYM4U7NUfvIRWUdEx6Zpn12OvZVmBux47O9h9C+gkvtapR4
4ABVS+cvGFVUry1f5AwFN/AoYyhzekipFk+ZvLziK4Nikr5n9TUqNnOyH/hqnwU/p+NWcBqKV0SM
uO9VzlZxuNN1O7+G1Qk/VxIDPOgjf/iUbfun4hkVFDINBGlYoihBGCxSCMEk3jG8FJ8dDGttzdFY
YI4EkblajjNkIsy1H1H3xxWfvTL8wjg6+sHRAAEheijxC8Yoxd4dwlUhfnCUQG6JRxBYFrUas9tj
eNVvtHPmn/pgn7AeaS5hvgBVbPw3N3nq47UprnVYfuTImycIO7P9nXBAAn1GJILCxaQJgR+d08gR
TLa2XD5jdc5F9qF/EqNJpNvSSTjP6IrSbtpZXYm51qv0qVgWlg2JpFk2irpKbt3UE/s6n0s+LA0Z
oSlBdqx6HKAvRNGb7tqn2rMW7anN+JCGdwwa7hW5iwjLY1ER6ETcGEAodgdO+kbgOe5fbkIUp//m
FUTChL+G92GwEeoY+REmCC6aCtKv2/7Z8/rhgUmB12MUxJW76sNriqy+LNcy619K+6vU6HONf9Ld
2gPR0BXDPtWlE05G4FOKhH6LCpEr2aDPre6pcW/ERpuhAJh/3e7HtDa5CrTpLh0exzhfPCZ5qAnT
1L/N4HPAX6MF2PLmswbZKJe7oLyZ6bvsN3wwWIMQgG0d19PqMOrNyj817caqtk18nO2vwhFrw2xe
ertZZGjglYQZ7X8972rT39Ct9Jqv0HuotzFEZOPEPZtPxj4YuUEqjTS4GH8Oox2fmbkYHdKxrRCT
zPncYrm7yPyesjgLOf6xOeiRtY3lxSBkrjI6Hi0BFnQotEZJ+MgTNgM2HZoz3GoJTSEzsOulzxku
Y483gCCDODfOlsQSXspd0iWbGIOZdrzxJtYNvJmufzp4yhlp/Va6BPIBAKdl8mvmHlzCDKvIagQY
BYngZommCQCrlu+5kf91fH2pQ4lyIZraLmPxgajc1oygBAfGkWbwNS8pqoZnoO8rXNfyEIYisE/B
IgRshTpA4bmLTYLSmnmlDd5KNaQFvuTqraGjOra6dQhonWh8nMJWrog+JKCRedOIwTvtF5VLkF0p
6jDdbVOYW1TOoDkeJZge/edpWK5Hd3gkjIyYSxEuqDPDe0GnsY1Fvk2N7NGQItJ5fwlexWfHQBVO
W6e59BMkMQ7k5ng0mTNwmInxR9Fsa1DMNNO3HqFfBrh2j5/Ij0DeHykW5ncu5p0+UfQtXSRWCeyC
AJWWMowxwjucWohvEWoIrpzU3Gi6t8otG3kHTCizA6GpQq6GtDcg6VBEkvMVesCJTEiMAKe1Uet2
gdQ/PGSmOSNLjRWR+xHldfqKzP89rMdPPXePdcX9UfpfuYDyk6YBUU/DZpy4bRMHSDlGS4gei6nP
pZlQ5Ng/WTZ4PJTIZbXiqKuPw3pwnZY8HWBt5HmbYXZROGRYPXflfRTei4W+6WFHWyCfGGsooREI
iGYXOE9lRAV3INhwYmD5OwcQ3YyatlyLFp2zdcxVn8z/wVstpoddlRywTjh1cCMkU6KkTBsl+Fvr
eqZhMehuQseDLh9eTTHdwKKeRc9MxqjgwcbZt+pcE9PEI3CsH61RbWtt0pl/zsCajL6WWUJrRy+I
jqTghoh8n55KwxbVNiUDfpQdzqCqJUXWNfM/gf8IyCfJ8OarfXazPDlcX5PWUI+C7hVDfxVZj21s
gDidKzuvoLGkE1B0QD0RhQTMz3gqDxPs1ViibQWyRdpforUT6WJGexBjzoHJwjOR2ltM0vsggTBQ
r5mUjK0enauWv2/QbnhoSKcwPeDh+Wtn896NSb/TB2kx3MbdN8B+qreRRtn1o0sxMar8yzjOaCCE
HzEPZuw5IVqJVVC4ZZlLLWLyzpRlCHTC29zk4m3jaoYX6TqPuA/+GMkPKm9Wy2z/SwDh2my6Vfa8
sOajTSVfwQtOXvvhFsASKr5Nj2GZFBykFoloACRYoIxz8toRB+Hh1ZBMlEdQrQSO7LaJslg8W4ha
pb0GEmkK1HxJ0GL70uPeboG56cXbCGF4fnbuiXxVtDa4E+4rd58hRmlHiCruY0ivIu3Z9pKKvGJ0
Zy8zuJQtOFkcsaWFPJvwLd2kP/meIpny4XI4Tz3uffa0awg9qvNlgkgt5C9KNDueXDJS3Boxtnic
TYQEkToNSGHpGOXrdwxQE3IMPHkYHH8pph0+cI4fvaofgwRQ4Uw6SURpLf0zbBBKIjWhyQiYwVyT
8jbfGEyBsIL1gH09RtdDX25lf/PGQ+jt8hw7ZX0X69i0GxfIRdcm1l4D1HEsNMsePgeV9RqDr0Jd
sov/rmoNX+jwH7QUxkIl3TQdPTi8iSf2wATmywGNsDw0szrpDS22VclTa4pf0WEBjTqg8vpb52LM
h/Oe2xPb4iyQtMB+wWgVfk7PBwBx2uryWujWRunghmWRk9lixxcrBHCuEhc/ThyCoP8l4CNWy8R3
Jf12ldfGm83EDc3DSDEzWWs3LA9zjYmzQ+YAEugh+5js8TDV6JFm2+frde5FtjFbWhCMh269YvUX
XnkEsVwnyuoBXBevrIYolCq6OtN3x5c8MY6UDGGYov43mQhcOrMBSObN1P5N5P4G5Xr+VewWwm52
gXNRzTIcrpWO59CcE4/GCcutz1lqRgn6xLtJEq42IMRkeXSfrhntJSYSxMCXVb4q81trWkdYjBvY
I7AasTPl0RNeyA7RodVTZbPhFB5OL0OKOcTrgD7VDMGH8kCekQr1LzSqax8ryq4t/6TGOYXPF3jT
emYXVLa9anvnAL44VTT8penuooS6JoxxpfNXCtz1UxY6kkOFJ8v6iKIe7GjSO5wn8C6MN2V3FkwW
izeRXuNWEDmJITF3o+7o69Zrdr6n83mSpXoMDmh5Wu0JQcQImNmhHHfC2pL3hUKz97a+82G2+hmL
uFoAZcP5UpnhzAXoM42ooNNHzJHuC1xMVeRwgfGtBzlS9MYOUrq9DB1xxwwG53tyVQi+CpkJmkjD
4ocZnhP4qcw+K6xww1z/MNOnD4yjlWQU4Ldk+PMuLgmsA6ceHwHEvqAe90bfnXWkh/j9r3wwc0YJ
OBzQvi897NRiDaAzZEHHEpC1knuO3FssAfKy2F5wtQfN1ix/Q5iMftJVy95pP/xMOzaQAizQQ3/E
hM+ISyiqJ0hzWrhSPX0x4eBXDZuw7hcKXJiiadV1/rlODbCuAcESnaAJHRQWPoxOrYJZNGTiXZd4
lnWeaN/4L9Juyfzr/3glDhd2oR2t+sZuXpkCMV8f4MoSR/KEb0kf0WwNmKVjURe1JbEQ3Vbz5KcD
SpnolOcGX3vpi42DjuTFsZGugf0kYHsOXiaJJQrS8YZmMaTMKIlaXIs82+guxGRjbbFSSQz4ihPC
dc0eaAiHVrDlhqATfCnhgeQLA89N9DlLnWjihN8K/8U1AEMGxgmsZoOkJjj/li3Ae+rFey+PvocZ
0zeOF3cuL7FhYgbJ4CB5rZEMm+XTz3y0eB23YD7WxAkDp1CmgCsHms4QATKHXv8jcuUmOZjn0thH
uVJ/tNuwS/eDJUlUtEXJrgAWGCk4WjdD3QovxbKT5OhY2r6eSVH3cOCSqeID5QyhU732Vnr9EalA
Vc/zCEux3Q8CW/v90BFhUU7wKWwQkPJ36tALBrh2hZN/DtNsXVT01mNL8DJpig5v0suGtzHpd3nv
3rOqvmQdFYK0sdvLlzPUKMmkWZRo4w8DE9OeJIEyZlFoNuC0Fa2ztGPxFvJmu3JHtslSmE+ywS8x
3KkuSTE3Q0SDkzRJCWXFBL/fewlW5uLOmb6NGnq9Kv/0cvduWv7NtxyE3YJQ3+k4QcB19BZHLBwY
A4d0j3ZtY7XvC+OdAwdfhKBeSwhEdB/q+6lRknVAvcqGEavxCWWUMdfvvk2MY/elVGvkgxS18QrN
ROWAB7wNhWEL0fcYEdt3MM64xhFz7aPtc+7/IbrxFVbNtk1/EpHtQGYngE3xFBgW+d3JZSwM+wYG
k7Lo/OMvK6y5dbdaOi4ODilbGHNYtMtO85uaKDag0elwDWcqchnQqnwMkPUkdK0CCvuoCODwGMr6
HtIq16RuFDDVR5wZGm3zgY2XttEUwIvls+F99lHBPjnNUBs61MMaA7sp7i4TLeN/XwZT68HGlABz
kyT4Q+lrfXVijx05NeI9jvcBltDUyxs+xiQmxsqsawbV9iOwUXqCyXrRYqwvpY8sgHW9SOMvmhd3
+h4MbhqYB9QaImk/U4zIA+NV68dj7hf7vCzevLTc6IywM95Ti8CIMF9GSZcQ4WEMvRN6rAW6qxiM
za8LXwAZFJs62zXwMetwuEyHNBt3vj/9VOuSslVXaAQHoUGagsLoqfRgWOi7nuwDNcrK1skcrmw8
gkPwDCVYyFPtzUI+FI0g1wn2OTTOA98NA+NdPvBllS4OSbTCFXYAPX6ZPw0anXLi6fPbdYmpsrlq
9aN6jcDlwAy1N+r0HFeuzl52QCh4saecKV7y67XWxqz3ebcpJ+3e0ZEKH3Y4ykydgbmztL16r0Rb
HIwzbEzG+P+ctlv39aN/xhYTAfz1I9QMeBtOVJ5Bx+wkPBXUzPz1lZEtKoZaiR18zzY2ZT6PbrTp
W4x1aZ1gVN8ryqiKtkBZlZGgFdkl00rWpSKcA8WnWOC1MCYarBYEgnzH7FewckAVoIeyGdwcncKj
sZ+Zz/Bub/NUMnd+g04RGcE6nc11aFhr6YWvmfIEgIIyGu0SmxiDQXg9c4tcDCI68s9C5m8+z0pZ
+Tv2ruvx7RpvE1NajfdrdIBlOKAOWbIz5TMslak7ztH9Yg43bm5DfaW/1NODRIna94BGONAcQ2W6
ov2xsEaQdomoCTiFWigoknf4kykWgrbZHtT676hMDH2FZNWlMGMqwnAU1tyG8h89aX+YZpoSBgLY
5P6PpTNZaqRJs+gTuVnMwxbNEhIIkCDZhJEkxDx5hMf09HX8715UlXVbZoKkkPs33Htuh3IR90N2
7CCfhqy/ppnlPLuY6ij4wjkUsRg4JMbxGWISUmCBmBnnF1IacF5DdQ45n+bHKlp32WlWoL0BNbfj
mZgqKGTedJzrrafOJZBqbF7DnAUPU4OTOYHw67ak0LFlYeOjVg1eD+rUnsp+Qs6GFaCZt1G4mxyc
f5xZ39I858K9xC2eMw7K0PUvXsXmEfoS7MmSVRzkXHzbS46PLsJEu7TzS1Oys4t2MTCsii4vdSXS
aklbZLK0yoPxn8maL/ZYiwUGoa7Na8S6bywbTjFAPDianGbg2b3oQ8Bnbp2PJCYvr1MP8cr1c3c1
+UyfY2SK2fLZfIVL8ZaDj64q87lBtyh6wBhQfdL0HGecqY3Y2+PNxCuYheNaucxuea8zYBo5B+Vs
3jNp7sZGPofxOUbQmh87Tr4+eiYwoiFKuWtITeXxqnq80A3VyrRVLMmG8RMGDKlVy340s33H06M/
rSrqnhXzL29p2FGzbQBu7MRULHMw3BY+64XY7okyrZg+dVOCXmFeDs3wonwJ1dX4IQrLW1uCcUhT
QAuCuzzBVfOWvcmMVFjG40Dw0YKcwu4FfBBUQkV+kBm3SLNj4GsBUrWnjD1yteusGEoiaYcpT23Z
3PuSwzCT9pvMgSb3snlmivbtuIAEVahnolG+ZuKL50t7AM+e+ZN5Bvg5kAvArFhybLh5wQT1DNCZ
IxhPeS+gp1AXuiStizi+Z2P12s7ZcxcRQgA+6KjkLm/Hk8qjV7qSk814pJ3FY9YQN8IKue/7LZ06
bnrO6nrTki8uLXkJ6+wmQMBaky5DDBvtNNnUQ0+ke5n/snPjl9JxE0iD4HbU56Xn04WNZDEdrHmI
7Xsuy++5Tg8mg40ugHVTnyuGcIlcGJAOeIfGgylt1HlyOJrzgtWPYqUUeMZc7q1+KQ5NqNFR04YG
2E7/Bhl/swvtUy7RkYyEg83+tgz77RKcDX578pyMOFxLvK75QAh4MMDaAF8ZE8bE+UgtMNxEyNZP
ype2XaekNOimv/D9U5+XR6+Ont1u3nne57xnILHz8DfO3F5cH2aSnmCLI8v+jTkbHSc9i6DVmrLV
FIXMqVxmnIxK6Cta4n4Hwhh8FPVmRrDFaFwHoBMtXN08YdYzTRfhvXOOAmlZtp7LX/N3kY9R1wOb
pQeSddivm9b8aOjcartj/VxTyAcdLWVr8zBaYLfVkL21PWO1oWYpREAsipks8R+DGWyOlYx3r4Xy
6mQAckvG+hYzGCzsPFQgWTMEq9J5nbNmZmOaXEewkfB+e+J68khsi0KHYsmLAqFSmIBhOfrjoXq2
3J85Yslc8juUxfhH9HBVSJozgvaUR/JRDSWxIJxxc87dXe4sat6cvs+DAaAW963wwqeO0Pp2Hr89
04HTmA6HxS2fep8yHRvM1H9kGadVuDDIp3B0B9Ne9XdYM6s4gDdM6w8m+ZIk8KfmwxIYKzIR8Twi
/yErVFf/XHnCcF6XWhJEy6qI5Zz0BVSDJeEaI84y5QKopcBd1P2EdXNHAPRWe6ga651NOsyD6sy3
hBY9/xf6BDDMCxul2P3NseCLMMNJ7wcPAAf0uY7FJtJOHlPP6A3ORS9p0W3imoT+FWHqFlFwEgIy
TDbSsLrdebH4o5mtnizBv5AB4OnQFqhhuaIGBLHXW7+OmZ8w0wyA3cJXsTQJmPNpV3j8xTlzf8H8
mJsk51bvlnZdc6M8DE7L0sD3zr1w/l6MoWAg0OARDIzqeYZhUNZtT+nDBbzkp9bY2rX8zW3qEM1l
HNV4ywrAKxrP6iEEaJJmmw3DecTmoYrhjz4kGCdg38OtjIvWZf0bXN2mOZo5YKAURof31KJzEXAi
PX8+8AauJTaBsnS2AUF/XV9CDH73R+8+L981jFPlh/fWfTIrXRfH4W+iDPYnsl/l/MfpA3JF/T3G
l102ynOJNj0njFDY0ZEgbNICe+pdPxD7ooG4K9JjNR9FJk4dQ5CyBUc+yVOoEOrmkm0xTAIqb7fM
7h7egkV138PYrAYnWztaCJ5Of1SKMTNtyR7P+YzeCxhCdtWQDD6enOV7CrP3yGyZGsBLNhWbfvSq
1bxFFblZTHtfzMygZmqSqYa/gUyVi5vYpo3Sd0HO5IEbmsQ97dVawJxErAoMWGHj7B+W5abUxgk7
7KfPTLTc5bi0JEPn2c50vEuKFiYZuqNq5MWA7YRHMC0ZgfUzijrYGpONQz/ay6Aiy89FSgyOOUTf
Q55HFWY75RIw9Bzyp+cAh81xKe4xgOo5YLHY5jHuCK4Ri/yDfnjJ4vJpcUhimXr1kHIyAyFcDSHc
WAwhBkW895KPMUeuHPuNS3+V94SFtQoWEUKs0HyPQu8Vju6FICJ5qSrrNFfJ01y/eeAlwXhT0G20
smuO+lfYow6+xt+CibzR7inYKN7DjU6BArMKnAJshBQXkXNdhsgRZ+qZ1hgZW3RAeDTuHkZyLTPA
/nr9IruHtEdv4TXJfqgrEFN5su9GUHCsjgw38jhjV1PtPk+K1xS4EUqhjlcw20y4+ZYwhWASQW1U
1X8XwlIdQt9pXm4gVIDCzAY2oYWgu8b/YBbrUnSa7BjDks7H6vKF3qN5K4iJUIFchXaaMWxxTtkU
ngt80kvSfBWkiYmaTJgg5NycBglyGg1JXj1NHl9ya5qvaYdxqkCTgusPzU5+rBiXHKrkMBneb+I6
iBx6pvk9fyLvs2GdKnjVKDBUyncxa9kZZHe3/RLiXZdwQX5rIMpLxzlaOJD4NsdMwVpz5IT7u2Qp
OdOazARtpelfyu8sD95rcp1OIWBM6QPoBOGpaJHRnnVrQyd85uStVBYbw4EHuPbz77alx0BZjbcu
D5iJFYLfGxybbROE2HxMABVHUgNH41uG6sTqBM4H5gcrGA6d1wTrIvPNLfa+bKNED9XOeo68+VAa
zi6jPVbZq3DeMT1U3VcbqC0GmXJrxxmykeAxb+Zn1jQcMEJDkZBjzdkpAUmK2N/4R8l1a6mhu8R+
KjX4U/wEQbmL0aq1EyVD2oB0Yp5UEZaRyXzbRdYne3je+GLj1YcWL2GVbUPYgnzYBU4E44zT2OxR
MI1nrdEtAYJYtzb9rcAsIFl81KPBJXrToUyNC3MEgIX2NVWv2wIJnte52xAChG3MD15tnX2m8KT8
epiu5pk45gGGId3b1R3y57hgbeOCesBKMpTvyAH3UX1ImFRSJCXH2v3//+aXDGoSPKhE12Wo7RG4
XdtjOPqsEkHbP0ykUdhjt/G1PAepDa4lWwvsqDW7r0mqFyJRmTRwo3ojRHewAIoREkasBc2Q5wGA
v4DgQwSdMamiJTUq1gaMySpjOwUvDGEJTSPlpUQHWManET/+u4/oUzVkV3PPu8utSM8JkIKJxX42
ogvDe45fz0QRzxxsxLU5VWsPOp9jt9/pvPUttAwIKyx7rephyxJzn/Ti4nn9r1ULjLaoFBPQVBy0
xa6eiaB/clnya3U3n2PnkGX04rEtZawztucp4Y93EXI6pvW2TjYZ96XtV6geCAGDPGE4EIh8/wgb
4GMYOqJl/e8U13AdfQuveJvaixKk82qEdD98zQW4AvDlIVDEyb/XGFYeBotqzq5iJny5ns5gKoX5
C7MDu0feP09tdzIwjlumeFLqw2+fN3orw1mrYrINT3Y4cPdWh6BKHxOj24wsY+1bjRiyye8xskQN
yjIZIFQqRRaTItnER5nyFzABRM/1kL6F7nzuZqRQ9Ha02eNl+SxTBhv1rMJ12IU7mWGtxy3GnmlI
/nThvgYx/CCl9dugeXcX+w8Hp21qGt5n+wxkmoAT97gwKPB6+D5DmbOPDUj+HXhG5oWQQKEgI6pK
69GDdQAzgPXAdWpOsmFgVVTDz1hKVEfZysCozLANkxXddcCubF829NLp7AJ+mhOezXjrefUTSaiH
UUE4SKuhYxTJ75pU64JPOxqYXXoRvzV+xT8Wo5mVYaFdUxD0fJ+4PxNDfzX7D7KkMBTHGEWNoTNQ
avM58SHzTK0g59cnrq19Mjv3VLbzxUUaPYIRze0bO5TnVL6NaXVlYHgBbP22hGa87kEmMj3kfvXc
TWWSQdWEVI3uRGhSmHyk1FKwHPn4l4SY74DAI0bBo8v2K2qCnnbGwDUZT4+hW43HrtxmM8fZxfQo
dUr77Lg74FhoMQO+Ofi5EpSXfCc85syReTGWkxpR4PAFSs2DLLEUoL3SWzxBMdrb9tYMPZLFSkyD
5k5Asemi7KXJ5K8orSf2eQdykrCLbRo5fnQF2b58zh6tfV0WOwfRYzTsmPrtdGxd2mzrBGJgSgyE
yeJ9CFeAXzdZgKUnRilpM+Efn2o62zmSf4ucbE/hnYuIsXpyxHXRr1JcqRF72e5bYL2xQDxg6pJY
xww+OZvmoq3JRjWd8VKAG5lhI2wgD8Hv6FC2pSyG23CUB0s8+aNjYofnOpcmM00gxU6MeDJgvzYz
OBrSbU8WUaVJ+z70hHZeA6OBKUberWk+Bmb/SYYGyghUT0uFsceC2828CTc4E8THQk63EUlC9tjV
OTEF723kMyCBdVxeW+fGahUSLv2FDyZDvzxd++omMElJGvI+HfpeRqTS/GCuJqzu0fbDx5rE7gaB
NbPI8UJ+5eprNODkomClhSFh5tozki5B38TGv2EsWcLusnTfdrsi/yn8bWKHH8TuMZzaTDW2eaa8
Y/4aBc5FgB0foFbrK7vkPukhS5vRuYQbRanAgq3CYRDwI8B3V1fF6rWamTjKre6PoWuH2alI+fzz
ewkq26ZztBWhyHZJpRs9OB0JOlc/DiDd0eiyxSznVRcaf6f2JpLfo5vObzq1AMacMn5K/NdLZKz7
lKEHEt7mhEiCrz9mMmKZs6231APz0eTBLPmwu8L66+B/pWTk0LRLNoQF/RcueutBAv/jMY83BgMG
dH4WWoyfGHoGCraShaoVptlmYwpwZ4OPU7RK1daJwLINS7tHjLHxjcqGyWkyg2yfBhZ2TExuYxN+
Bl2yTwBKKRigAjZOz6HMr57BZQCG68Ma9UheIu6S0owv5MrTnyakG51/Ns/qivAxtSYg9xVmfmyq
9rj577s4oaSOYFNnFIaNS4q5c7bCbK/fUDmwTrZvOYpNjzEegWqe96P30fj+7ZyZf3fTPRJiIQCv
Bp0waxbT2Zg+bBQ5vow8+AKTUMdBwimLBf48RjDJkJvBnQvDvb5Dk7l/7AlzdvPEgxyYXYeMRVHf
Ld9drcgRJFtPDuZOf3wiJFF02JmNTnfrLXRxDfsrjOrsJHNO4pqSrm7QOg8p4+9iTQsXjtfU2PGM
9Dz4IwWCzelSWddg2mGRxrSTZxfL+ZF+dzGRhCbhc4w1lwMgI9UvOktCWFjKyRSmJSWUWo6IsD95
tsbh6jKN8zSvRr4jyO2JLywYixQtO86YGAYL+5hA3sQ6e6wKFl3rpg5oJDa5Tl20sCMVlAr1KlJY
LLmqUNVTKOOWYuJxk8BxXdd+bEKa+LKgZN7x/PDzv5sMiDY1jDCvFarLimFywiehJ5Z+vhkqZqBU
cLyUkn4Hl9vAOoheC77Rla+2UTkILObXGG5hQTfCBDDoVqn3U3F9pn61lV0MmZwboectF90WJtoa
P18GrKZu1+F4s1gIUw0xSl7bFadVux3bbFs4oDugwbc6K5PAHsoDgTk+t88G14ae7hmjqxcmaFLo
/xkktekJIRTD5V8mcOFsX0Q5/xGwbQoxvPLxNgnjD5ISOxvl4tEos6teUPowEhD/L/Pn3KNp5WZm
9G/YzM/mM7+VSK4ziyHbEp/TWJxnivWAGLCOWE9E+hTEEopuFeHbav+b1+N6EWRKqrA9UReQEPkC
sJr2ZF0Wjz4Dg2o+zOwHgPFawW/nlOthof5xp4/cCC+ZmT3i+eY2qJ6bgmmG6fkXo/Gf++4e9CxG
O0UNK11rO/TuV1eFnyOeEd+b95Jjfg6Kh8T45JUuhnqP8XuX4OdgeeqlNqbMomcxUvvfUfuWChih
nTWyTWhB3hlOx4B6vHhmywRXvZdhuSamFjw3LuUi+4beEfZBu2FIggzbMvGFqOBIxPmyT6d22y5p
jeiuwX48wxbjM/oDUQb3ccL2ugO417DvBMTaj90h6R7TBjhWvWxG0JruqoufkyaiLLomuUTijPmP
OzaJ5r0emwwwU5INAcAlxIgaXP5UfMdZDt+Wf85ZoAKWH/ZcfojFPXWGf6UulxYSvi5yzr1yT94k
1uV35YRP0IUBvv8G4mgHzPsR9Ps0hiDefbwANOZGh955wRXkTupdWYTfLq3m50chayjXBkHUs0Kk
nJzIQl8mUphKKuqlPVjuwkzSJZEygGMmMejc6TGf5yZ7DhLcV3FyMs3mHeWBbO6hjvmVmHx9+vRQ
PIoGbmvVEAH8K1Fr2xShc4KZKeXVczUEAWKxU12dK8KxmBuvonmb0VX7RLkIxgTFsTAQlPEVaFCg
cK4F7L/QoCO/UgdVg3GiSiLChtM0qZ33AKzcfiqQ+Ak1fuDAosTyjrFJ8WJ+LRXptWTd6N0/OlGT
YE034NOUPx6HNZosuGfUD7LZlR6WBK7QRJ5ZgEQVTFnY1vwBzjpN1emMH9Ew4TBfOq5NVB30zsxQ
CoJGyg9uv/bVBwrf1tfI8aBXs46GtksqGcYVVidX0IT0pY9IgGMDaXW/B4sQoppDZYEO89Yb7B1Q
XM45NEM7U7fOZ/jehMZaaAFBBgVS605zwNE5m1e+iAPzAJV8SmTitXsXnEN5zz52MK9GXxylBUSZ
8rfiVx5d9vbHQSfY7YFKbWw7PQm3vkhJCmKImSO75XSPUgKf4B4cxvAagz6pGRroLpFukIcUn31O
sDb/XEjGXtSfh/mQdvvJeGrUJ0YqWJrgYuh0Q65bbV4p1UfI9S7l/OLxf/rpa0Emq5i/eny6RBS9
BZFYLWm8106+o8Kgrl45Hi3koTFdUTT/2P0daYbFMcMoaZW00dqJzrn7aLikWGyW5KWadBUSMPJI
Bp5UTibCTL2zPZETBBKkvupPaJE8bgyViMNKQU4TbzCVTPX3lrjl3o1PnWpgsoiK7G9h8gtHbkxR
awGt5ns6EwN4SzRg47lbQhIIjhmf0bBr479ZghmPaDPuem2MRe3AI/9rI2JNXmLGWtwlocsaaPgk
eMsXrwMUZ35YziPmYHwoKI9DjDvix3aGzZTdK/8LTAHq2IBIY1acyAHt3tIx60RHEBLErY02tVlx
RetO2WOyzC3ocKuFzx013/xXNUc8Zytf6ZvC4kRwtwG2pIzrSy6cBz7smCbc1Z65Wny17gZuRV5w
/WUTgReSnR7tHbWNeiATG2F/9Dgh6sZgw55QD1oOLUDPCR1vnbY02XOM39kCrwXrov729BiQ0j8j
I9XGf7dsazMj33L4Fnut9y51cdLbIfQhnq1sDI6JxwMSeRRnreY7g3Ibk+TV8wYT8RHxqD74Qvld
GqO1Dug4UxFsmlZC3/TtIypUQW6mAdwnnZYXu2le8DImvvfbZ+ba4YJJuzjDed3/8z/bmutm+fLk
h5HRmyZG+tTOjFZaRq6e/LI4h82R4aqYa7y6nv0UK/k3ru3rGHc/0I5fHcdnUV41t9ykgf/HlBTJ
PVeScySy6OJDQTHSaU/hxfDrbLFG9aLfcPlyvRj0DFQfxHDjXvm7QvESutfmvbL3TbFW9nMQv+iD
c2jh4JI2TBWaxuQxIx2tx3BdZ5h/yrVnL+usGjlaFxCv1i1S3EyZwmyaXALEOQSGJ8gKF/yBwQjv
xckey+DJlY+e/2UEEyo3HFMrOC5EqM70HLx16dGyCm33poqAqWsdxbI3RH+qE3o09uGPnUFUnkDn
m0EPUfucH0NvjfFko4WXedfrzJ+CfzTH5USmoVVCQlUhLM4KO59dtKSHLdCIApZy5iSOKAU51yAW
E3Slv4J4inZOFm4AcJaPmRmSilbtRnThHHxsTE2bRXLDOoZcUCb0ZvOSygzHgtgPmdwRi7oSivad
qNyqIQA8etWvc3SWbcydFYXi3DcZdKPocTBD3tMEjWOPkRvfZwAze+Nm4bWJ5c5S2ZnY9m/R/E1S
glk8Hf+4HMosfum8xyl5smaSoJEhG9hhQDJ+FCVfWzeEA86EARYReXKpor0c74n6yuHJz9ndZtNa
BjsJ/Z7wN0CnoCoBVfvzkQkWqRfUdgt9yCTUIbXzJ7gJmyWvXl3YSiDq62sXtle/QznAe+634zZw
i61KEbWZDhEQERgMt8m/1JDQ0zMhmhDQ+9G7m/abOuuA6YXXJCnOoL6W+q6/CYzBL2HBIsF5cZhf
qCg8MXb4zJNp3y7qemEtF/GvG4rVW0cr/ZWh0q2zTWghaR8R8GiFfkpkgbQ3Hq7QuWP80+J2gHxU
y3Uh3rsg2hvmsm7wIpWZ9nFCJzVQI/X2Meb7n6MCq0UPnZmcWO+ehMZW/7+HkjMO91YPjatakl2m
bBKdzUfcsytW5aRJN3NPsR9eq655573CayDWtA20viSLsoQX41P3p2lwGQ7xwZ1DqGqckUaLPeST
Qxnt0SYKiqekQ7Dqwfh2V5lwgFPlhkGlUT6yHgNOyHGb+FcjtF7/78VPJfRtftUuEwcGT5ykcsEV
SYkVfOlXbRPwLP/7nk8+QMN4hhE1PucK6LYtOFL+e4E+PyKs7k5K6TZivO+MYwjo0sIS1RAvmYGa
keChXTx1HAJ9bD6ILmOCmcOHZUg1ZkcfKonFuZte9BOgf0vB28GcL+wIpHEjPCb9Vb/NsYtxbGsE
OyfKjyVgfEcH5iz1dkRfqn/4UgzYNnCtOOyl43ea1tKJyMbBGBO/zGV+ZlmAq5keLZYbur24K57y
6Nexh2ez6lfeAkR/4CsnLyww1wknB3ccf46dXkUeOUQTcyQq/FchN4+IBw5/Tfc8uvHZiMYn5OzW
sK88BxNlvGOrSFZQiNzL5xb2cRemxlKsMO4RtoM2WcdT2uOwb0aIrtmgB955+mSptetD67JrlD/a
yD039hnV0BRcB3UvkV3Z08nGl5vQho12eBjZv4rqE2Ar+tXi1KALMYkUN5goz/RFE3kmjemL/96p
rL80VbGNuXmJI5fmF6+zGUieYHfwF3RvY6ob209m+DjdPpQl9qiq2fOfNRswqfOjnbCPKdqdIbCs
gMTLtmKV8BVHEQ+pLMAWW96YVGnCx97+1eUUd30hAMWPWltxHNtrZtS3bvSfyUQGB6hJ2YTNT36z
Kdk6zzaFzD13KKqETcBK8INp8wjgBUWHXMXTMczofxga1ab16FPKMqcfE+veI3doA/85Z9yov0lJ
EHGYsf9GIVgUr7JiT9AsTCCarc350CZfNaX1G2gBOXGE4SoaUC1RxlbmVSUGXseX2f61mM84xDxi
+6RG6XP+skFlgV6yvQUZrb3ajlDYZc9onVAcn4+6D92TUxXsPoH0jawYLX/n9cYxlv3By9VlDM+y
c3az0UEkGL5Mp9yr/t/UIcIT06nlXDRbJPzNL9jRPY8e0aAE8cEOmnFQOXxuE5loHSmWKaLsLF9V
PiWQ9aXQ2eK14y/Qn8QRs4Vsw64GRTAuYTwU5CS2JGKYuKrFpTWYXg+/y9LQnacELkzPOg7U95hk
MrRu1PISq2BnF8N76vPdhcotrwZL0yp5Z9zAezNOx6m6GBVw9P5kLF/T4IFcw4BLQWD592zB/OZa
h3C4c0RIg9yk/o/SPCH/6lMFzfEx1QdFBlmUvlxg4+L7JPkluQM3sLcPBS5B/QUsiGlJ++5vqJDt
c3DU8ZeJgJEXqf9nysmkWW56doCVC/IUwocUNMCvgGddoO5uHLJoETqMvw5j51HKc0wGSzyjBSgh
bTcEjLsIznVQ/MbQpKcyRzb9Aupi7YfNoU4YmdXexnNeCUM8VE8Ik/ap7yLCoUbmfU3LrwO2GzrV
aK/EHcNWuKQvBntYm2FPZiD3WepDvrCoQ5Fb4sUrnjPUrAMjbhuNFmjbyv9UZNLX6U931k9xyBIA
ql6bLXQPdcyD9YVMbs0XtQtuUSCIfb4ra9Iq8R1Lw8676B9TDXevys5jyMlvAHNLo4vLu5Lju+V8
kvYtgr2wUF+TDAAzSPr/grQEhMLjsVy7mTFDNtU1WljrLFLq+NyY3nKfYM6cHxCk6U8ftzC2tJVA
D2pR/l2J6W7qo5qfFyMh2mqFpcDI8SYzfOadyTqxrXfdFHyLGgzPCHuLe9bxCOKaz96Sv4RIPpD+
hu9zR4jNID7qIvyYLXPgEl/NgXhtuH5aNW3rGO4vWUAM6dLWvZv+jLqb7hZunKiai9vDnLLqExF2
lLufimKOoY6uI+kmV8YW4DoHz7wpMfzG3G0Fq/CJTjGQJlsdjA3cikHNdq0g/En9a+L8owGsEMfD
Jo2fGEaW6dVEk2z03a1w8AxlDR9PUYoti3c+NuQt2fKXMpb2P6Kh9enBEqM5LNlH0qofx0NFVvjV
n9Jov8u6SlbQFw4+so8O5lhDDzKhhmG8NSk4dqn/IxsyBBsdV5oCRKEl0gVzjPy0/Q7IW+7HicBa
WnjIbCN0wcKiuJz91z6T0Kfij6QSqweLanZK1NUdaXfDnFBXJOon4rwsH6BSkWQmcw8fIU3UMc3b
W615TL3nGOBqu6H2O8XkQjBCLLif0zcN1Lcz9z2S3XfpGYwBxV/m3wFDVqqdDDqjAjGHEFd/25Cd
Dn5/9GR9aRq5H9P4kNsnak7dG9mGt60IAA//zV+Rf4LD2arHvH4PojvL29z61ROLBCOOju9FdHZD
cQDgJLW37nDpQwQldv1OIKxOcUTEWp/aNmfaWURUssm5I7pj8I8GwXyrgGyL5JX1bbU8Vt5Nn5Vm
2Wxq7hK3QCQB00g3cxaoi98YEipQoHZ6xQGlHdPL3nNniFwgbgH9ejf9luchTfhMsvLyzzGYeC+0
u/6n/nNczSgng2DvLe8cvxUNb5Z8YtNBIIXt/m7yzyfcg6puji1DX63OGiOGI/aw7gK+m32MX8BV
pKxmD8NryTIkHSuJ6s+CZ01gtjJX8qnWZuMFdF3gqXWB/zNAT9HaDFEqKNfqQkotRxjanDA8efFB
Ggigy2vkDdyGP2X1G5hvjnd21KsE+2wRrCFsKMw4oBf3ZsNrnaOAtSJFjv1czS82u4pa3pyarD01
vSi1PE4BEhHP/HJYCeWkDKbBcAG1HF+irHwh3I2Ix54Z0aS3zQ5OPbIFMU5G7Aern05kxwWl3uii
F7Kgpywl7y+jkBRHfWkLDbl4MCKiZ44Mqph1hDGqDjAwFvNqiFlFYD6G1aejhodiwvg+nJsarIbJ
prBADQGFiQwhbuoMnPdmcoEEBPaVSXSGuA2PxNL1B2teAOK5fGLT+xgRDFKjAWdttkmmfO3Im8EX
rhO/A89vQwycad2SNVgwRjdzov1S/LdoWJU/ScoEcusczjQ1gfOYQ7ZNeuTcb7p0PyAoyhEz2ZV9
xfRNsIPtEBs9kyQ3MJRjO1Z57CB4ZIxPdoqE2ZgaOpzA3HpaTH6HnsN9vOoDX1bxabbqF9+kkXXM
4CmYj+ZkfiFT3sy+OsUUOxaibl269Gdqkn5p74v1d1CkxWQRPurinPYR+2xrw7IVVyEleosGsb1r
gE2F8EHfUSTLzVNkU8gqk/yccTOF7pE05jclq7+BQ0tlWicfH0YXmat5gEDFJpjMa6oNULXFCy3B
0YyyXSxCtAJ4FQ32YzTr1Amyvit6fudIJdXPLfi77Nr0xH0ZgqQSTi95kRvR0iEIn+MNEX8d7Rbj
PEMeY8AwyBVlhmL7twS4D+QO4KRX/3UpySWQx9hOj0EMZ7vaSyIVUOmT8wRNsg7HJ78vT9Z0Tdv7
IK5pwhnWHR2eMf2WN3VCPYmmrmpJxbBXBE8ZSfce5rq3FuoapKzua2NbNgQKLreZ210Ic+2GNzZK
OMGMVSwhWtLf+wRnLN5J76+nlMKMV+/BCmHfoGuTmA9bNdEGMlRcidOM93x2sL8uDDyrYjylTnG0
sg7/sBWxX+H9qJH116m4FxTgEn9AgNpQTuSaFaCHWOrvvQ6erhWzzRq8Fvf6hJxmcRiHNPlgbpqS
CV1PuiUxDyP4bpaiTBd0nENMXcTcgegpnVDmXApamLBa9Iad+VF+EWO+DiawlryCdDzSjDJw9gbs
UOKl9OAbxR7KWNBqhzpESe/xKjhgXqY+g1qrAeQF0YFOB6E+qZ9jWrSHsNLM6IqZxsB8D9DgyMu3
PfEvT+950791CSMFMBwEBktVs0zJmfxhzjfyM9s1nmeIxJyh41a5aDZjMsJcfEUj/YhHZVCjY40i
dczQzyd7hycvkHwcYMhGYNsjBbut8FhGe44CTeoizsYwuVlCGOgWsYsWKR+bEIGFj5WKB38vsOxJ
v/iIIPY/mIIdSYLq6jEtcqxn7qMKf9mJbEyr2YqgsFa18106wHQY8PydyxfcsqpnI3mVYbcv3yTu
8pIHAySmRyhfqBbCJLkRbG6TticRqy7fsMvXsvjWG7XUuWGbbD1CPPg0oWl445HQPXBfx5QUI2Eu
us1mPHK0f8dHDt9tui1MF+ZZ/5YsNMnTu/WRRwcvQlYoOJTYZnHNYHFbxQr7JicHgQPMAfoNYoMn
7HJAcQlE19/XQEJDu/birPsrZqc1lo16O/UMGs21Gph7GVfLh4Mp3Ksb8Ma2FgAXp8Oya295v2Nk
SXYd4IHGzfBnWuBtpDlW//jrv08TASv1VmEyZTk7dF06ICvLywvdCPGLzsoPmi3Z9swHy/dWjgXY
VXeH2Njf+hdVtbARUXIDagUEd7UzQdHe7fRtXRC8HPQnCobZETpkth1/i+kl5lmjnwaVCoRmfpTi
hVemW+GeAPC+3wUvVgyI2Ki2ABnTsIN1GWPhWCEtOU7QddBqPEV6ZTRsBRqNFmvaxCDEqw5WRwZK
uJ58sU6n38H702L5UIIqF2NuBLZ3pAjDqt6YZ728jMR4SpAQGcOvEyBS/6x7jODGmeNSP9O6cSho
XYcIAL5zC5hT/4+l89pOHOu28BNpDOVwCwIEQtjYBmPfaLgclHPW0//f7nO6u6orYCwU9l5rrhny
q06PJ9qNKAjrzw5Fp4BGxhQaL1MMEc4n0VymWCHIqvJhkBWuVW+p6TyH1Zc9oIFKWkzz8S1CcLha
BBkr1qkWW00vb83UIvD5jHMxMgn8YMjVmL67ZfBjCneSOqCZ4zky46nZGMkB0eUuH/6a0mk8HT/r
AVlCN3mWoldkL1EZLyG8ndpe422qxczWZMSVmh2iisDoIcJ+NX4aJSIcl0ONFIwJWbx+tcNMnWhf
EzhXcQaDXAPvzyWEa0O6Xsrhr1qppCrIevH4NCl4x2CMpHOpYS8k1Zus+Llx0EcHzS/BtsE6/yZW
/K2GjhulIMcSM1KsEAIMM1/j5KMJ7cEN0ToPVf82+wXzeGXnADDQSxamN9X5Qy0M0ukoW+O9mjAZ
WGf0g9L60qjhyQmpjHHvwoQkH7WXpOxO5vwGRTYs4oC4+Rj7Q4g1sBPXzS9KhYPG6ZMIl4POmKZv
Eg0ADqp4Xf7Cl6REtvbjkH3HMP6yNzOcfVPJz4RjBqtlPEsXWwrvFWKfEqopmLpbBHmNhOIEsVym
ScWWNapeKCSEYVxqnRSqkIF4GX5kiAss4qRB+qxTjFnCIP9lGCJDUe4IZ7GOVsSNGntGHR7lzj6s
lu5FKAkhnCHM5znAmA3yNHP/fYFIVDbTP7uglh+5+Qc2TiRhsfMmY2I0CehErlwF24D4zyAuSS+r
50RPjnPOxC80znmUne1VPbdt8oxIjlsqm1C4jeRRxhgAhSlLBOUkZleYJ7DSRzx7aPhTQt+YbKqy
p5PVZSKTZ5HQyBON4fTJJTtJluefiG2X6QMapXnI6vmlsSLUICN3W/0lygMJptkisfo98iqC58YK
1GKlh3ki9l/YAi9xrB9hhsezw5wJ4BJyb9V65UhZAukmUmHNRkMnH+2i/MjoaiQwkdUqPWsBYo1w
Ji1KGCoJ4gE84ZOIG4fLSkuBFOlNBooJ2/Azi44mt6RWeXGFA3abY5nbgd0M6S1yaNjxVR3H1V2X
+dIboD2CEjvVlJgJwIJSF6ggkq3RrB9K8pZn0JDXL8wglvlXies/UhCRxLGJo4+gjCm4V6P8Xy5c
OJWy/k7n7ji2C0PsbcTu3+KPNOqHXio+WwGGyxRaQ06ZSJYxq0yrmY9oRnwHFWWr6ysC7TjN/emZ
qLYcDXaYb42Ii7d0sEHN4cqiBp+nG62gqcb3UthegNlUTuBAiKuwoa+ovAaZ9SZPrnF7iM0AfxZc
p1eSRHmc6emZxJDWuGXW8BjTaB9jQKpIaCH/VOoAc06OLY/OmBDslGenWKkvIuCFfJka3HSwbACU
2KOCfLFa45s1ZU30t5Cnl2AWlq1bQYW6GvKud/6ket4b9RJko/rUQdWbbg6zAhBsS/qVreLolvQQ
0QwJEcouE1L2sFHC4nSegq74aMsWELGAQtQxqU4XzGBfLWZtRFC8qTV2sh3R9Uh6pW1hD0HWdrjZ
5LFbWBmRDicoaylCGyikhdO+pNRWVrLX9KdRZYMMt2VvHRuQ5SRS3Y22WudGZcnDyzTGFBq4M9MQ
VvaEocG4QMC5ogqq9ItDnFaby9+K/AW7IAWha7Hc0Wd4OrBnn6RBR+k1ek2BuE7WjBvRM1/SwB2F
D5zFtI2dMWN2qqpPQ+9D0hqaKzhe5vwkxbATvl1K9l6l2sHCW2Wbpd2ptbFzZCVjYpe+A+ntDcnY
6av9FGvoWUTtKffIIUast/Pm3wwdKX02qCVCQiqlqLtKDhVojRoGnq7zMybI2y17P9jYrY884dDq
LEDMZnKO9RRwYQbN3IjqeYTcrkoB7SCMO4h8oYFaEZ2ZIJ3nBT7IzAwIshJaqf7eZkcSE2PNV82c
IuEaWWy0KjKJW3qX+4OcIPxCi4J1sSJk284VlbLYQ1uNbQrQ6NBUpjcDKUZRd5pMumnRmVEpw/oa
HT8u863z0iBYFajuytNa8711pgpSgwNZbl9iqug2xnc5CveT1GxhuBGZ2CXnKO6uKPRgFWDTLTX9
dsJCbZkrssnxikLTWg7I8LnrqawiUwpGoHTZI9CLK+BsV5mQBWbxGo9pPjUHzKGCOfvOXgsTIgCD
d5f5QYGvr/0MYWlhi015UFNstYS5bsHQvFYt6lbGXJbjvCPwOBnLuUJFRyYbqy+mU0A1bIxGtNLZ
IdJalxcI06i20k2mIg12aLKwkEygA2yzGRAGizHsUj6UTEapFr9yIzdxzXpZKTfKMAEcZqJuTSn4
2zk/I+E4tlQRLZCU1ZQuxRkdRTO0QW+BKzB7iJlHSPRnep8cSV3IHUBe6kKrVLa1VGAnAydHGq9h
4it55KPkgWJje0bIRFvSdzZOUmV5rEsE1UdDO9aa/RdqqNpwD5Ks9iiZPbzUhQiyBq5oyfqa9yjY
FsvLq/wO/zkoZFQhSjL+1P0K/FGoyjY1DKKCy9d0ZCdsr9BaTc0UK2zRoTAwhkDr/+SILHPeJikp
lekxP2YNA/ntKAFRNdhupPrdCGvka3hrN4wGGGrs24RHW6IWamuknJrdX4VbdZWOe3HPccvsbEpB
Ua4583c/zOdpZCjxN3JbYP1JZ4qqfpErycVvpqZSOjhW+0cc1vuKaV4Iu0LHlCXpV4bK9UcykpkV
QD/Z4K02F8U7p8NloIEOJqqzV8QVSbVLKQtTiuwMno+VVa4NUXYewqtEPPdnbgETALEPzJBy1+TE
5LQsA+HhOdgxllp1Xu8akC5RpkiYdxU8o4PyR0QoWuptMWueAGxSkRfW3IUtr8kDHNYYOA5PNozb
Gvw4kzjfREdW4FgMKEq6pRlQzrmVxJlLpSECTPEFgFNJJ94Az+jcIq7u9IxJm6d6gjKmDuUhGvOT
oWmgPdcoJK0uhYvPc206mLVF41FXn0UTVCFNouCFn9cCCd5ESQ21Uywk4jDYYrNzGEODCXEGKlDC
MNvpgFaN3zZO/aGxiBMkUGL9Knt6rlh+5aMdRcaUquELYx8LCAt5BlbGyNpmyOA81XKxY5WF4CRZ
sjeQzxBTJzQNffzkpn3uC4I03FOIbbjWbHkpN5tDxPNUlwxoUKO1+d5epS8NxxzD6g6GzKJEK1my
rA7Dvc9xUKuTZ9m03WL5t6InSHlCShqHavkVQnO4tPFMF0JUiwUnuMZeQ8h2ILqa9l5SoSXaf+PA
2WL/xCA+IlESsjDSizxTwY0JyaBNEGfIHjpPst8URjnMRydc/YiGvRXW+DRW7TbphO+h7IpeZpRH
18EvwjFxnoAPLvg6E3RfDMHpAjASAMCqdOJYrAcrss3nFk/10kQYweMOqT7rKnvAcC9pWdVEeWrS
fyVyYkPmBI2PoR7cvjhxUdbwXWWbqzHkc5ZXarkJFVr1mTFxUN4tdEKiVxa3KyBIJLUIP8ti31Uk
hdJHVgkCEbzuWf233FvU4OTBnxbWbmGR1gACKLr2Doz/GzFjqfVfMZ6J1RbpBXHJiQz3HGlL95vD
a444Q+zT4tQ4OhtEiiejYh1GDX/Q8svAcDSCoXvx1JnYD4JLxxRPadwt6eZUeCINKepzc6oG5NRr
uFWiD1xmdyoWO2b4yUafWNXZkWQ3KlWs4Pt/mioyivEuMTgBkSzEElB2objVWc3MYqKC0reGJmTz
fyGjypVjKniWxXWZoaGsRCxzE0OOhS7cjeWB5oFu3zjqKIzlp6mRTyHDd8fRDloDX1h09QoV0JJh
Gp3/ZZNxmVFmTHAOFORXkqX+Z75eKpi2OuqXYul7KOvPfNtdzlWwNGVXig51WM45AhR9jc9OK/GM
46qqLx7Q2XaKy2s9xo8OGm6c6NGzsOIo5OdImX5mLHNGxdMYbtoWY7w5Jtf3krFZJjN2pY0tPqfO
iayN1jVZmqz5t4XKI7N5toVCQGPN1oVhS3uZuMQG3pbrTMrqAq7P4ixuEkoIcaNi94gOmEEgJANM
1dTkj8bS5N60GU0lqQ8Mg6k55kKb2fK6BitJCl9d/hQ3fYgnnJYxNQY+LA+1FITSOzkYBxx/SBS3
XWWoTjb5A1E18VAALcn0w8DfwAKweP5bBvuohT6EpF7DkW2q3KpHyZMDPgwYtiCnx9UtQ4zhKKPL
ALO4TQ4eViVFD+GaHflXCabHBrvVuWS9RCjDRAxRBwoNHGxFsKmCmk8UMD0WDeLJnzgxonVhmxhN
fsnwaeySfZgvXoaNqbjhZQCpEqIgCpgaCV+WYE1vuyukFYm9D4gP5Q5evU3/hbEcj1ENsBHGyVPU
3QAiUK4QEVzyrWza7LnNvicp3muEtVUYacHmYIOFlVrtYHPte125KKyjYwPtEtxv1LpXsx0gfZDm
qIY3I7vmZgJBe+iZHnaMsXpwTlg0xQ41M8yK7oDj1vOiMXJbj6SiPGFpMkC5gu/6vmoW7MdDCcgp
wlJ1NnYlG/dka4gpdT9NgVjQck075uJhOShac170/qCqV/4rWVjqLhD26PFTSc5GpdUeN11Uwebb
RqQ84r3kMbiBescmOnQkNMT5Rc/ikw0wYHfWsTSejWw4LvMEhwGvRfUvhherDudGYZYP5OMQFDUS
AVPP8otIs1exueosUtxNc9MYhAiS25ZFe45mrhROkMxnM35iiNgGqbw2tnhqbwqG9YbUg0RIpQYb
h3NADFM7jecyiv8hL/VHkjNmd8Qdo+7UH5GKUI7OvtFqt5c42eOIDyg7Lnf6ON4I9mCIVGH5IwM7
tGH5mtlP4wKZhbT5gdH5n6jUWGFjyM8w9J0s36/97Ipa2yapS6nrHWrCbWi8GuzbSBFS6ypAzLRq
tn1cIG+9wfFIWqhMtMY2Ud9whVim9YcoHmL0uXM93UMGftQEXXfqexZb6y76gKm9W9GnltbeCgXD
ihuXyOEWE5IETiqZp/BhC4aK9naEQ4vs0SRdodRUCub3vEmBaIpdh1OlqDfExxnsgo4Sc4kEYTS8
ZA3reYPRaVThEcmqIywc2fVRubBfOxodEFZCTIEJrBMrx39vhbavnklQKeRdV2PsAHgRG7avjc51
vk80AW7XMCoyx8EThiVCedBTABsZ7eOCMfguZ9iV4KEBaVGoZgbMb4aQiQGD79mzuN+Z+GPqgy0T
yYIYOiRgkIVCmkrPJjN6DlWJg/NsSY8AzttBh2W94Qw1Q4Hla+dL4Hbcay4COrFk4THnId+HEIAR
tDI6x3Gm034g7EeoKq3YvsevQymmQFwa+V0Lmcxp4xhAUBc2JHH40EmJzA2Kv/XLMnyn/o610k1V
86jKcPMZi+tyf+bSVYI0o8s7Sn/Yxth1kpkIL5vrPaJ+NAy8aua9uBQ8VLGu0lKsFytcsPRpjHM5
Yl1EHTlogVRcE5bjLn/R2ff0jg0FxL6NaUQHzCVYr9pg60RXBrch6svRn7UnQ3tKoALTbW7MdnFN
BXyTFPAnmAVbYxn2xVwSG42qSPjdvWAs01d/WV160/ImO9TrlCdiQxegqlg0W4foU7t+gK+BsjXL
CciNn0tL/GIBk+v++yN+7vhNT8Vv4PwcU9MP03ipmttUsPa1tnw2lQ5TaSiiLKyTYQTRwnrtTOZ+
iknLEYvM4A98CqNC3ohgch2fMWRheYXnbOFpMhbssYJsWqRIqzIFnKqtYJMn52Sy/+XtazUUGMDU
QYeXODYWAC+Dr1stGy0TcxX9krxAlkpe4uanVq4NG1gP+WFFoQw3Eo8jcaZl/SQKtArICsJhYkM8
iTGqXFZ511jGOeoybL2RTCRE8ywUcdBznUbYF95zXPvDrgZuUoZnrHM2vb3vLEQuVk80qnkcUHkb
88KchQ5uuiEeYgC4CZ3plUZkN/3HbophPnUgeVPQI1UH8sV/cpQBlpztFKFrCGIsdjQwCUQcC6wA
mOrzYB6cWdRBVIXQQkaEUjMI6sDOVOTKufwUGL1dLUxAcZFTn8woO8m3ZT1F1b+oY2APWsaMvCUJ
KxObM8/YBFlzRuiFRMkK0TNB2K/YV1VZw8hKKNjhSoWIunMeNeRLiUyxCrHMudTWdCgdvHD1/JrP
xmuB2+OkV2/6tMVUS9SModh8mfdWRPzFdk3kx7Exi53sSB6TkXKvLicdsqfVJZ9Ap44Rsv9c++kQ
FhXeNpfexFHb4qM5eftujvkjmfp3pR/OaVa+JNhS4adk/VcItFF5nNfmNKTOsbFijrCBzaKu9xSW
N1MimNDlhHwpRQ1nHktR8Utdc1GISB6IkRBZVRaKkWrQPKyo+5T8uzq6C2KJ2eL7HdfvlYL1F65g
o9JpOxhdKczAfn6Zx9wr8FoepsonLfSMRweie+A9JBTmZ48Zjv5rwpstPyJmE1pXuKEi7wZs/frO
8qza+Sebt5EZHA8lvAiVXMZPcZ9KRGgQXcRnr6wv0SqsJQFexEJ0LtZ4uxLVdxraB4ICHenDlH5j
2XgufmWcKmSw5FL7wmOrgHlR/EwiOBgWCZmz7ZeykG5pvVaTeVEnG1cek2uaBZh1Qgb7ws5sb81n
lBjRj1osrjGQLXYpAFvgNewSkdGElON3ZFaSMqDUabFZ11dmVn1fUCPSnun1UWqGDxkllRGwE01r
2BIs2gPjgi5MKU25szxlJBSmPWYYxhSMM3cqDiLWTszfTTKxB+rYOil9Ubx0RGSyEGqUYPkWV09X
LaoDQkfY2G3HXPS/aOxmi7f4UW8nEUEh909hI6HCG5RjXmh/ZoMKOTXxNMGqESM3W5jEKCuGHAAN
y1HuqyPZVjCtM+ykIzWoyB/tCM3J+YSwrs1eubd4y2lmtc2tfNsiXa+gjEU9D79Zcm6jnFB2vl/M
fdlJuFEW/CH06kqZwZqZ9Y8hmy+hAix+bBEF+0Kp3IoU6N1UBB5tDhjaIi7CKAySDcNa1XJIc/ie
+7+KNZ0x/gV2ktfo+ZP4vOkSeVP5r4mqay1NQd1Yh6VJ/lXV/KIXpTcAtlgUbNX0VtRf+LonlB39
vpo+luLfmgA7pOP3lD5bjvGM9/pmYm6wqB0h4OlTuwibmSXHlqB+yltotsb0UTS0eB3XpsduD/s0
9H6dFZhMo1iJme2V9mWV6yDFeisvudB9bLmgLGTZUA2nULth6UmpY0Mgv6sNad2GND1CBvGahKpL
JlyGtAs4Sdxhk3WqIudHzRU/SjW8qmDg5fI7lgcX7hqG4du+6PZ1AXaoM2yI7WOSyr6Ftqdvn/I0
ZBCzoGxAxRPF0zmj7ugYHoRgjB26zSo554RK47d1G83D3FTUOAIhSV6q7NjRNjCML9Tm1VwOArGa
+e6dZQvRWOlVyfraM0jGR+F9WUbuDCTNaAHwadMSpgfmeE4n/jrS/QoVVbIyS6+1QwryJLFqUMC8
iy9vgcfM2vREM13nJmqsErfk+jCE1UktrXfZbq92SP5jyeaHKl13TpENYb4h3Gu6GezSYD01G6EM
MmS305uqZGfBNl9Vj4wzmF/eEtPqDQ1crgkOwdqnmx4bC+tIkbPtLewrLBoqBw2fA1Ghl38rgHkR
WCaq1jRfsb9z8ITUWP/TP8MSSTCVRAvbr49F6g5LaewHefAhZ7ykuKNtmllhKvGrZ4Lyr46Iaf6U
2PpVBDm40xkpxwDA2pFgcGSZ1wZ5vnh6ZHZ+8ETZJpv6t2523QzzOyMKRuGOgibyHJG20/YL7AMG
/FzcTlfJEmnfIs1RNpPUXi1ut4iSpiFxuqwdP8zMi9zAL+v3EZGtdtEH7Tr4U72zuS4Z/q2cqg1o
Zh+ZyDTI+RJalMIvYq42ox9maJ6FmgChPW43cNmM4bEu/UVtNEKdk48w+ltSEWlCpd8nb7pKgk9h
smBJus4cKoI1q9wqaN+5Nv5IefjctRrLs/Ogs4KqN7TVs9h1OkawlO5QhsKGMW8Iqb0GdnSk4Y4T
MPyGOGXWIa+4YkjQskO60b0ACAsb/1cQbxYneNk1qRECAxeg6sAnpnKuZhU9CVYSEeKqdI9Fz0ai
KCSizZnlIEv+xNrbYgI08YjrUOTyaU9zHwuWlqxMu6KuLoaQeCipeVrtF3uAv4lzXIEHgYHvRFz1
Yp6YvVZyhoEk1ocvUUEM1qFI/mo4AX1FKileLnrxKkAnQbritO6yvttlsuErXTD0mSvD+ivNY1zj
EraoOWdWv/ZQTiuF1sbuepbYFFlV1BmuXWnHXqNpHxE+DcSHRFLyXai5x7x2YZmdYvQVmjdRQWn1
fIfoFAwRQGMpNIyEwgGnRqp55gn7Y3JPnwz+tl4jtfkb8vqohuLqWJfQNLGiw8Fd7lnE89M84dOs
p59rdxVNHeROh/yEZtm1HcZRfM6FuzW0OjJg631uMY5oDRdtOmzPP4tOa0SHowEbDW3OflUx3mnD
8BnPzK1GdSBlzngKefbiCFobqsaqAnbrh5LMHgzyNEbsXYUlCCm7NrgDHYm1kNfADwFVDClSfPwU
cq6tbpJkJMYTTAHG8VpyxzbKtVgUT1nU/aqR49e6FlrqiKkhOPgj7rGrwgKVIj9D16xUe6N/soHc
R13iyborcushCoQ6u7zmxKaEurYXVL+W6ypwD01N2LbY9O0/YZeuGFdGOIFYhhoD+u0m+nRsLbDI
nZJIbxfsHrnFpFt27YM8fVk0Qg18zUTFzz25VUPEuNxRN5qTGUy0KwB+0oNL9duRVkwcW3cc9I7G
e3yuyEbU02CWNP8/NAmYzZJG2dWq9rm2e+Igar/UEnD1ySA25xTjojtZP95MPlutTx+mUcAa/hO4
SBqRsoiYTXS34mbERm87ScBKY0YWzbVRP+r1AltRFDw5+wjbQQPu39uqBx8vrHAKkdqXTu5vFaB7
3jv7SDDfyBOj/k+YSi9O8g2Fn+Drq0CeFqLtNWJCxkEJEuGMROqQIq+eGt/NBBoazMFZhQqNb8AX
GEh4JH705PjSk35VgyRH6cq4ab5ATwbDOY7OH4nbZiF/lbL6unK7VBfYtX7Tq36FY1pOXZGW7Smi
t+7Ax0JuSvEp0xLAcpa8fQKXtUS9rCUiUUnehtOtXuNjPNpb1oMWIqpOhwHETM4Dvq8pFgCd72Fk
jYXqMX9bzfqwliNxBUJy055Mak3JOKYo44V7r1FTNxv5STajr5HVHdCsSSlSET4qDFMMzPAHfCL6
JT4PMt3jvMFvMwWQLvP2ODEQ57Z5H9fqMxwxOq7a2lV1JkV0Z+VvQ4xOazN4/c1DWPvsl30J8jZd
yarcTt10mTG2tml8GhyVNfZLHUcMDRYytP5kjV5avG3VzN5lnAGV5wD4kek2IEopNVQh0KvUe1rE
T9LUfivAnHrB3NSsHnmX3ExiSyq1v+kj+mxzOo91+xNG6ykZRFjHml7K5VU/mbb11s/1q5pwzaZm
ZUJOa9wx9rD2qWZf8uoznwRzZueko7PpTVYQAvCOVdUTr0XzIQsXqfLKSPTJaeVgVcjgxqhW6tD+
NSizHCbCvX3paKjQu2ETmSDpJMUwXboNI7tacvYt8bqi9bDm+ChX60so41eQzpfCkc914nw5CV3L
NZPfQv1Uzxe7OMY3EyhhSyDpdtm8xpuL+yN52HRv7z9gKPxrbPzr9uS5dzfbuPv9/uWwOT7t3966
zf4z8B/+j/+TbwnVPE6bn9c/z/v5uVe7+/XqLZvTa+TCOd/um81TEDz8693/KTY+kMMm2/iuf70y
CT34/t33rozoN9YmeDzEd31Qrm8eD15bbT4/n45vL29v+yNubdt48/p6Op227r3YXH0f0diGnNHd
zzXw5S3Odfz78MVhp8e7thGvwuTWBfx5MEbf4MO38cnHcH2Pmenm79U7tZut520f92GbafNLl3pD
Bn1OG+9u0POV/iNYtryLtXG73ePBBzY2j2Xbu+bBffTuI3CLzZ4/d/nH83lh4PMpqs3DDfjE/PwI
+AK+InD/OzaXt3P5e/chvlb8mte45Zkv5L05R/lRHD1fyQEj89jcOQu8nj/yxUs5goBfB+LoeFf+
E7+DWrrlQHgJ0d/i792HOHuB+C3/43Wuy9tjcbrjE/3/e/MCcZp5H66iOEC+JuBt7xy3OGKOKxj4
zOKqjBztf+/4+X+fmG9W8a84SP6GDvkQjK54jfg8j08/EN/zk58qzjpngyPk58//3oyte8snmvf/
fTA+dLXh2vEbcW64fByms+GNH5xJcaY5Lo3T4PoOl61yt/xzdX/417v/3H3f/blyA4mT7PuPYet6
fKBAHLQ4Nf+dOHHmAnEJxEGIY+Wbu7MLisqBfTLn4joAkImTKw6VHw7XG3uUIy3YNiBhZ/MpTgK/
hmKy4Q/EyzhG/oAf4ufgv1dVnPHyyIv4BW7IWIfN3S7p/yn6z1BJJ0ioL8DWphKYuYk7xbx1hXm/
CFKtp/jchNrFUA1vwAPHooojC+na5BSW3b4RmTkg3XIJNTbvPzDyASSZZb/GEW19r60XVXpvS9I1
6p9p3dVlAIC8mc/YXmOA5UevpqVhrHzrm2el6zchxsuW6WeRtJmOjW6ecygEJjFftsZKQAUjwQiX
2Hxlu/Pk3tyvzD2tn6RpvN4we9D8MoPF1aM8eZLz3EtzyHzLu1PELbRSsKLQQHXdU3lq97WVEncw
JfwoRo7/x8Ckv+iArIbxZkzNMXOq35iBfwxfcwEeazPyJ0PEbMLGWZTr0DESwudbXjv0eFixczVz
8Rqm5nEqlkOeUoDPBMOkcx1Mim93uq/PI6dMRh7hr0rvCpHcis3QAp9slN4M4zg+qPSSuxBhIInf
id19sbUDLYWO0kslUaIkNqym1cn9QXeudozsUIMJE7Wh0E4S9FToOugbHl7Dcmsk+SjgZiPBQdv+
iDDWHuI3jKQEvi9kia1w4LIh5hjOgwZFzKiR1kDOuVnOZ5kaF2WaGbcUp5muCef7osJXWnS4rXrU
S3tvlus3MTSqs7hljyNLwt6W47osNjGFOm/4ilvrW/xO9Ahix2/ijKRvhh7YTTAC7uU3uan/pQ2p
tpMEgaj76MqZZlvxQKlQG2DQGAcFlLKiDvdV4i3rYcRwqdwn5luNlsxqGO5T0qSkRwAIigG3LSYZ
CfB/NaUfdb5fsHqLn/VhRXzHwCDl+kcLL7HYoJM0ulVixEmhweAKhiwW+zCuZ/sL20yUQIKvnJzm
8VplbHtM6fHMAZ/gS2Wg6akCg6w7v4JsUKifIwN7UUxItoaM0cLAtNt3S/4m9eWhNFUvaf4iCGIZ
EUN/eTLgdkiFialckc9ApPArt+Qz2AL9zkDbbbzPlEO33JKU0UX1Agpfr++WXb7wrZwBiLhefPW/
grtAhx4132lnPsMIX/NXQRMdCNnpBrKa11ImRFI76rb+nCMPlIt1R+m0cHMi/ILB1Bi4tg7XZv3U
5UMHb8URklNYfZp9zvG+NNcbdlSu3KPx4+OV1KnTesrUYl8iG2tsSH32+lGgQNOXQwNDM5Kro4AX
aggQeNHueoXEcIoYUpboQLpf+B3/quTUwkGDv+0WurXtcHIRD4OaMb2K7rOJZfioWk/pPJ/aKV7o
vpZNoRqnQvWwu8H6g0cxhLWsXekjRcMpGXymVfEEP2ZdamKABIBCOt9b2IxBNkiHJSl2bY1jVbWS
fwsCP+A3woxNTMz6RP23EnJk5ivdqVLvFlpfAyPF0YbDjQENSXz460Kjwphgyj0npSarqlOmY8+V
W8WVCxGIbJEZeKaMAIdMTByW15V8+skjwtwhCYtGiFHLaPwkK4Xp7zycWGIwrknxRPjsUNJineZo
9LOyR944fUxblq864GYxHKW68ohwxog5+lLnmrldDDcWLcdYB2UHTjQ8Rdl315C84pGUFpv+ophk
0ZZEeT9HEyWf8VH28K6pekce8kpjwD48j1J/iMromSSMOFlf+lRj+WD9rWRYC+ReIYiVMmPf0Vf1
BH7VqrOz2RjsdNrF5r5ZwOhJIUI6YWMFw7x7n/H/gQehxf9I+ABRNrpEQcKstLF0cgiM3ALlYfjm
XHPQHpysHnKSEEP56eSvXQd6i5tthAJN+BQsx3FRfOEI2x3NXHv+amPLa7TyhRGVGHIy2ulfe3X0
Bta/zHiPidoaufEGoIykvs58X+jWRXtkqZvzQxJ/oiJxJ/BSg6He2kT7tSRMdVyPXf45TcujTZs3
VTV3iUq3aUyk5fYYau8ckwG0HLk20YnahPijoQMkQaFMUPt0uMXTN/clzL08dW3tZR3afTfBIqGD
6/QZN2zz1MuY5lk7NetIvb3VLCfQQNL2Xi3OpkOmXIHEmMsSrBobl11f60rneuGW4tUpjH4qfFrD
aNReK1KnMsfT2P9sqTrFrCGrI/2gmrktWAcluEHPHb2TOgBj4Bni7MYJ123Td0yoyA1RGgy8Hdr7
6QDl77XMcLJONXzPzeRpYm4pVaEPguVVbOrtgAoe8WuqHjGu3gsApMqGZziF5FCv2FqON7FZpeRW
xRWWvma3F+MitkZg3YG0hFCMz2YH4TyPGLbrqtm5ChwQmAHc3hEAq4XfoOgywqMIXbeqU77itM8i
rbYLyiVEFExsHSw3DcICQtCSXnCtlcVnMkOKl+4PiiJEHCcLP7YKM3YE0ZhvYHmcaUZgVAhaSDvE
Dm6HJaNfjuZO6sxth6YRkpagWJgJJoInk4whEje37HSskcz+ImdfYDwtm60fLzBhx4tKsU4+Q0kU
S63h2A43tYFYxUTB6XAe6S+Z81M09AJaTbyeyN6qjmoR7jXTvmQsMQbuO0r02WBJ0NVnWkn8gelZ
8/pshxBXbLhJKu64JPssU7I1xAooVoNa/l5yJL0FIHBV4C4MqR5dnsy1RkjlJmochMVfIn8qOFCa
spcuDI80e+vUAWQ+KPeHxcTWc5YPTJp3sJkPNidSLgHvayhpeIQpwZp1riGrGAwCOwx3Eotd3E7Y
tGiWHSyBoS9DE0DNsDGxjWf7SkIGdGRDSUsUNLBNxgbbBMgHUcmuZTN+h5DH1iW4+VK77mUgycm2
sPJ+H8jJVniwNb5HnykQZ5ihMY1Mn2a1P2kcjyqykmDOrDp6WUyS0PixteM6DOoPffyftjouBqDb
lTwAkX4nto9Kh1HIvpGuo8vt5+B3Ly65ZjfnUh9dYXcXkX5SWtTXJgRAoVRCuwH1X+q1rYps1shg
f1BC5vcRW36mtUyFPpd6DASRR+zscXlDT5syHhXgZdPeShURlOPK0kAmvIXvyud/UgRupFxvjj2n
FebOnbCy/5F0Xs2tKmkU/UVUkcOrAsrBlizLfqFsH5vYZGjg18/iztPM1L1z7CNB9xf2XhvNmPFL
EpMyqB8VUoYMsMoU+KJ/C7SXgUzuwMTmjhW8mTlItNZSonJSkQpoq2Bu1vkUYxUF0PiLSgIDHsHJ
hropjGxpE9BGtprRRCuLh2cO88rRd0JKW+hVsS3EiwF4F/Ns3nwSSRKX8Ip2TgPiOatYb3n9wlTI
QuYHRU23ToPDXHJSGJgdgNYh9/mtLTSBOapXu42I944ujQ4RjnoplJC0+IxnCUUN/AcbIa0NSp20
xOB7tUESthqbMse4qKbB/YVmQNLpjsbOKLx1zAmtULhjNyK8hbUAj0WvHUxK0yJ7DTkUjbeUPZet
G5sWvQg3pB67fg/DTh0wQUC/LL9qPT3Mr9YsuSlZ3+IcNiBcMBaJX2wdOYOCuYjb5L+3m4DLJKQX
cZhZTPqtV/WNZX41yM6U8LMGxW8wVdDO7SiXZv1TQBPu2WFa5RWMoFp8YmNmj8jJQIgfl+fMtEyS
96pnodORkBRor0R0gsJTWeysmQON+i++HU0j5zaNN2FmHfWLl2J/ovkymUqlCcNjRTkGkMAChIwj
W1bimveGPh30+P8HeUNICPM+1gG2iWKRvFnefjtYc3AwZknY/L8lCO9Fpl7h51sWcsTwpobQlFuP
OI4PuoBNbJ4JR9gVibou9AkPAzN27W9yopc8B8sZ32X6QAe/bLCoh5F1GYw3vkSXzkdsQC0sFYRV
rd0xsv8dQska5FhnJ4u0CLeweIZns6O5VpUIytCI2GPaWB7hJ6nhq+r4OnbciF0qDrLSrpa8tuKo
hV+NnkCuzM9jKZ+IqCAK2Hsj0e6JS9pQhL2JCFmAX4q+NmebcLLS93GNxCY42eOXNplr7vh1oNPQ
ljepx36eK9uW/UBHYlNYH6uE3R00H0y0EuV713rbVMeLXtgwbPSFo5cY6/AHW8wWUVEDuwpxhuri
LaNIn4ALjWQxpeSyuNygcy1Ej5Yb8CbHTZEAYhfta6q49DQo+SzQqwHlaALbBEVA5slFlsQHjQ8S
NS8VCpN7AlyxnuMTgITHhDxci/FfQsU6mheMwOsJvqwSL3W6mUW06dmNEzoSdJ+e9a8aMkaTEh8n
tkCuq97iElA931O+CwN1Ox+4GN6pDDa9J5gFbtKRtOJlqraPYNhFkCDEf4kq03dOPGR85f+kT5DD
tMpnh4cLAbCHFfthE/rNVzvlvAM3faIeIPrJCDBsozNjA16zTOnETutZw0UHXpADr+rJyws0Jgrb
aoC9/TPsvpP4ASSZXY/Ljrg9KvExVebsauPgxKxOLOZVcwFVpEQp7kmqg+J64M2N2gwlLPocHkcI
cwlhBiHFey9vvXG2E5oTsz8a2bBDEPPSpuG+6asrslpCr5qyIHlBpR1sMeheHJQ/PWIe2yxZt9Wn
yEChZ2NFH3lEucVVltjGViMlvJ72phpveD7wcoarptG3in0FJc4JGklIMcrHgCYBLwk7tKjGrnMR
lVia3OEy9qiEaj/E/DKjCRG8kLPqRhjxZ1gdtMsacaqFP0VWWwW2cyDRHcYvmvXTD2e046Z45om2
TWvrHcMDqsny5HS7ySaoD60L5+lmgjER5eq2phRtYFvqqA4DhOthyU3O1sOurrIp32pSzXPQswUl
nCP/OtKvsqjYmWVySxEHKmg3xSf0NMb9+p6q+ylc0husNWHZtIfMJ3pxlrn3FLxu+b4ShLkpxZ2r
AwGfZ6AhY/rorQfSpXrWUvD5pUguckRnD+qdtZVcDoP2Hpy8otu7Lh4rOlV2nolDFERC9vW3m52K
XJxIUfY77ns9nSO+evSZ2kITF7XMeX3113DcGpPOTfTQhp9Ku+T4pDIIXq3Bfp0nPw2LdSTkwkRV
n1SI2VhpCqmtO9fYFSBr7PZgjXCV6+7SOVhGhrcCbPNUyMvoDAgrcOMPyUcPDqFAsKV1G7scP2L4
wJN5clvzFvPn9I3uG5NcutRIID6W0s7PemSt9WFf8UJkDS1ZfwmHbSy/yDVlC4Bko5OfRLCvp4QR
jJ0xgMrbp2u9mHCjHDJE6/I+Dt/EQVY1Zy0nacfoShHLmE+ysLHkDIa56pXsm7p6NxkM9tFOMmJx
+F2C8pGEti+ItCkEPiJirZUB/KdC8/ZSjD9B/2MA3DBRZpCRgzbtv8c1V2iDcRvhpoiHU06PE3Hs
OA1aH0r0FO5P64B/yVN6kpYpXB5lfl3IY5mjvCTlC3lXXXFNtgLfDCvJ2MaDp/F5oRLuGWpJa2/b
e5Csjj6DFxGJWn5rIedDA+cCKVUiPMqOXDXTNSNUpy71lYku20Iqgo0ZrD9UjH5HoC+rYcKokvjW
a+RG1Q0rElhg1oDpeZurRB6HnxMfTtUkHM6c/5O3VGsiOcbC9CtJltWYb8wtAhLeTzYaBbIBhesQ
q37nYl+yU4JjccvW06bp1FOH3kuVPwOHTwjgOEH78OIVL3EqfU1D7oMHs47Tl5A/mHPBK8+B/Omo
JnpwvNFXA0KI+PHEjHbhqCxYS6/H0luaUU5WBew2Cy4CvMeiZ+Mb/rN5r1rtu8w5jyXaex5QQ+Hw
TVmJNdayZPeZONaNlRI0Dckoc5aBX8bZ3+QyaZzrNrRDVfaCr/s6Vd65UdM3ze3Au07fQQwAuFCW
Q3K1DQRfYbH0Mvh1b2pyYqO4CGl7oPo3c23dEHYN5lhDc6FB53AZlkgWK5n6nDS4EOC9ugx/QGWu
7Vr6BI9tuTedhYnwuk0f5hjuTJtGkfYoeY740OKMQV1PpAoANjHEK+7gS5JUm9CyLob9qmfv6ON5
Cp1VrRPeDLMyisJ1wSpxBvPymCN+uZYOw754UyhPANB0C4tc51UYV6n6zyO2up3g1GbfwIaBtF7J
QIqM+o2zZwwqNqYtCYwGCWf2s8TRarsVvj5jldbsxZvkr7D1lWjmffxwxer0FtFVhlZGVhGtmLiN
YJITPgaxrcNwNYAoMWY/Mpewuh6wQ9UCrTHtQUR/7cXswfgMCYRcRFq+iWYILW5MhEzzIpZIzP6X
x3ZklOvVe12NiIpxIEmm74grEmNrswwdX/r63jJwtJpu22fknE0kzhKUDethWXKkNkoOuJM5gw0S
FJ5UVR0qt1mPA51yphNEQjsbVvTUrOl4kMguKenuiK62q4Eeh4ED1LSEfroT/xyoil5obKYMaOIE
o8jdhxHvhfNp0jq6CG14nC+Vq8Lw8jZu224VxyEAeXwY5kNtvmx34nMN9nqj3fCxrFrkPqhkKveT
3E3wfS3XC/xs/gkLu0aQfrIrC2ba/VLeoUKzL+9RujDL1zfG3gjOLoUFudr07eGGRncTcRj0JBun
fKB9+tuFtEugGWKt2zWNOY92VnNMAasGXwU6rdvuxpKH0tkqEUbf9MCvmKIyKJVfgbumzZybNw2b
wGuWnWVeS8anoOReJBU+S0vsC45TngHpe8zZUrflzzWXSEmXauS9TgQRaYio89GFGoi6wdO3XRQy
nX4Zxd2L3auBdoE1fggeK37QmAX6w5xiyh6aJNPazb9gOwn8hAlUqYhnDA88oaXdUSI9kVyMJQrx
KRAvQ3XJ0Z4HowIQbLi4Su/PyhvJKBubBxQChYYE9xPVr8pm3ETQFAiUB0EldjZCy55iCKlP2nuQ
A+RDU9QjDqtk5PSMbmna7K1EY9w761DMHep8gQc2FV9hCse811d96vqmYe3A2aZ+3lR7oyefrVyS
RbbAaUT44zWI3w1lWhkewkY0xChWWUrwfc/0/w74qN9GuGBgGA3OEcF8NTrzYbGpVMl/WntNCN9s
jwYMvjmZPmiSo8lsh1PHOKZkdUtXfytgfrOIX0D5/BmYRI9Ycjq20PTIS8lOc7TGQzsAuulcUiIo
aIjt9se+3TqWd/A0CTCKuofMYWaz+E1zsAhVo66tItlDzNllpH73sbY3jLMLzydDSWROw1qj4s69
U9/fzfYmzIvE+czUIDg16b6m3KMI1HwnurJv0XCRNkciX3tw1d5fmSnsePxp2FXQJ+zsWQ6Yc79T
8c8tWQHEZ+T58+HpovHJSFNx/iPCQpJmjo3cURfwtVP31W6iS6RfyE3TVmmoMqq1T9OcARMD/N3Y
qHOqFH4R4hxzpXbtmrCPhW2dUA3xX9qyJ3CqPNZ2iKi14/yBo8+BXNk48ZvztBbttrfxa+BXbMD7
Dla3DvJ7SgZVYQLoB3SNxhXFnruqgvrP201YeUY2DWMe7yDERgwf+dEqH2l0N9HiuvcWAS9wBaZa
9S4SeNyi/tOi2gHGZ6Sb4hYqI7GeRHIxu83GwI/baAUEBZ8pfktQoWPMg+W+WonxMwcROiWl4zxm
tRjOxdmzsfnGabiyI1JcBlBcndCxougFKTfOPFZV4nVi0JJPuCLoHcESL4YvGQcgtbQ1cFaSPx1Q
MdbWS6/K6F5yZZyfB5QiBJhJc1nZDusBTGrFIsK1xQQPHcNS9dgjxStrfAK9L1+n9M9jutbLg5GV
94LhmiaJBOHYAIjKIsLs9nhxoJOYS7okru9LHeL6F+iSkL6lSXdTWwsX7HhIG8LIkWG09jNHBldo
ERITrEDq0N7YFL7XHTqmxN0X/d2DrNirYiO0Z8dYliFsHDKszvKNSNJTlmUniX5fCdVjooOosXyj
s6hljS2SrxGf5FjgQKNKUFjBDPKSsPOs3WGrc4bKSvkhCvgUKs7rcI56Dw297SsTur46/tJJLMm5
cBoK/4rBYgUcAjuIymHVlkiNMvKXcHgIBH1uM6zqWtwqN1hrYwdOjPW4hicR6TaJV+uEhzxUylP8
DISFZ/KtVV1Got9qSjxM8+taNRirIwiSRRleEx2tnFSubHTT8Sg1ruTsWTTnCpvI5LTrXjVUNjTy
rvZfHgNeQJ2zYlwu8wJSYJ9dmXX5FT2UUdFYp9lLPzEG1CgGkUISG4XakvqfQWcY7BtmOCQoIXR8
tWhfm5bi1XikVbOD8ssXSupDRqkaF8Y9t7ttQFYz4zSCGW33t4NIFXoNlqHobjEJT5iStHZ6nJ52
Di+PAeEF7N9HbqaIw4GDsTe05VofxaZy0WxLptVqxFF1TPL0GEo4GTJA8KpQEWOs70sSt49a9GfE
f0X6SsAf8O2CLWOF8Ys7YoQ5UdXrNMo3vPvrtkIIprX8AggyN0G0JU9VcXeQDphAaBlyGawWjpVs
cNKvcOzvNbeC6PStU7aqct+SRO/SPgQsc/vp6eVwYf41U7txJJ41DJEpeDt56CDjNfjeCAIgvRKb
WvIOKsXMr4Gm7LNcubbmX1ElR3KZ12GMXS1UD32HrhOymjcOa5K+brS9fm8EO81QXhS1uqbFLXKx
hiQpwdXZq1DkMcI6lxWEIVEGxGWB649ZGfOyzLMXEblT1lZz/RrdpOmxY9sNka865TazUVzxQBqc
uyWU9nj4Nt21yI/5lN6misy1Uf1MTQ2znAmqCpE++95sHdV80SPLCoexjyfEVlHUU1xccyi3moUu
QR7sjkFFoGCTR3sF4jnS1OXE+85CIsNWMXcwEm8BS56x/wG2srLwtrokR3VYSOBbeeqltbdpj/Cj
ee1xYCgF0mGJgtExYYuYn3AxDnFygvOx1s3oVSfVocuIgUvbfd9G24nUDK9tOEkRCWCmHtTx2PbO
izH95sHFqnq/41VwHzHhNWAKNgML5DSHCBtOZOuAzB0MKB7lAZLvygqMz7al4bfLBxoiAnQEkW99
hq/6pAXaMYuDR66kUEI0LHcXpMMiPgZwKJTivQ2CZWgBgEKE6uS7qnky/gvKDr4q9Ty7eG76quXB
1Mh1mr5bUEF68KsGexXbtWwHvkRoopZGZpuy0DXfjBDHhTzZRhce2k5/xjzJuRpyDBS8/w23lF4t
7SxlAhatKtL4iLujJlz0VI4QIhFsO3I6WehAdTAmbsVEGYRNlM88D5yMVIeFfMnUu8NZ3lETcpbD
w10o8odYVHak7jXPHToDvg2DPUtKQtN06Lk7mvxHWeasb/8zCrzXRnKjWFqpXnGMUNbLOtgwA8bT
qi+a+KNxz2V2dZEZWieBJEUF6qL0cslJCr4EQY7cwbdbeybjMucL1QgPlh9JnbSdYN+REO4gHLHZ
c+jy3A5vFrS/lgDtgnzCvHd3kivYhLXQHTU8CF18gISxbzmqYvAU2EvQhyL4rPfYTchQT39ytV1Z
QFK8blinNRE0jrPKGEBKthFEGqZw/FP0tyY8qGa+M4mjAeK2dgD+52X9GDOxMzpwTxCWq5Cwr/ze
J+MaaeMsGa0dGO4m7n2yBzZVnB6jcKvWw3Go2ouZNH5ofGmDINDwbMb3xHwVYBcrQI/6wJAK7gqj
w2BOeJdntrb8L/7Jce6VE/M6qi9xTpTLiIvb8BYlapOlYtgHW6fnLb7a7DFYgEy4bqPhe64MkuzR
8mhHb+wURfGsnV3HaJ+ptGa+eu7voBHC9AFXc9FHPXNzVO14SLxrbD/b7klFC2NeQPR564eja2gM
D1mlEH7k6uG+CCYQKNxsKnFS5GJF39mA+Tr4dTLIZ2TvqdlOHzgFvdiPurPGBWafQpJYex7PimtD
IGpJy2vQXCe994OqXdsjEIC1RaukI2FOrrKDBmFAUztayKWEQe/GPh6qKpIIljeDtbYxyPJgH2be
mvKidaUfgJg1stp3kFyYgT8WDdDvbhnQUwheei9ymXX8ujWDRMSdFkdk3ryW5a1EYBBiWSai3lVP
Vh0jSZeg5+ZGk4ct5S/AorX+5CjnQBcFw7OIn42XSGc+kluoNT/cLGDjaq49z+VaxS9Z3rWQTp2i
sghXpFIuiuo6ZB8x0zmXtVP9Ju1djEDBTci9MqJFML4PLLKh3HdYS/qvCoW1A8gTEozZPnVvqw6S
rZzKJohClPgvi7+lYagrOXBETPthgJCOHLrmNKnoZxUM0INqXEiVAC1DXokHufndSR9j9+tSa+Yq
XpxLMCFZGSfKBiapw4/QNgNJHEwgmFBxp3FDNJDqyZo21BYiw77I7xLtQP9bdu9d9K+tPwj7W2SM
gHJOH9ERups8YmfHXKrv8KwP9ALjcRLOClsJuK5XBYpBKS8qaXZg/62dZdNjNOZzzul1qm3aHZuR
v19HQAcHDPqBoj6P6baBQ4m9G7YQzh12/RV0IGKl8o+o38fZOVZ+WLR4fXQIGQkbWJUl88qizJYJ
Kjdc4oeBscEEHSw2vZ2jMZfWf/oxh7pH3IUDBFcnZdN2rl6O4RgXCXfZ4FAWppgMiMBQnV+izSdq
54HnS7r/CvUKth2qepKz3uYlipGw6zYSpjsiMs0wZ58YjynzGTP9jNNoVeOaN7C8ujCB0HBjl8SW
nFKrt2xPkglVN/if4pCjVoDdDPPZ3QUx75d+cvNzlIUrUhS3FqDwWqFWIYqg4IrDWQAgrq52qgQD
r0/hiv7LzF4gZkSzU5iRk24+Zcj8ZF74MwuStHjSedZjvAEZscq8zC933Rj7g/6PnHlqNlCM9553
zpbjBkIu44p4FY2/ocY9QiJIBz9e4pXxYE7II+Ull2q40JN4LVKH/SiCXfcQer99iMNfT3wnJr4a
7RtiZuDuLTbUzI3P9sC0xFpNtnnWC0JNaudYkhWWKrOTFmmEHuws85hfAnZrE3c6cIAG43WAPkjH
f9cNe1U/4jxbFNb7LNtT+mZDpKsrnhTgjFFgROYMVZSoQxb9ENGPmn1qaAHatQnW1St4VvB2hf3e
CaONaf2jWh3oF+TDVTB+ucjTSb6hM6b1AxKE8YwqGPilzXAGBo/BMnN+Z/XY4Lb9CxUEKIg31GmV
tYdWMvxhxMujzJMZeJy0M5GS/SNikpyeQ2NOXqPxRAoxi0vIBv5N0TVN01E1X8LqTc+udvivLXeC
Xn+wDnOupmv+YKtbCbc/ipJ1IQEDlY3ODzkvRjc9v1v9W4EmiD9HRSLv2aRsxHsTmZZGadZoD7t5
CY3jGP5oSFsYAR7lyO7Q1dcl0eadyVR1XxGAVps9wcffAn9DoxLZ2JwqEWz6XvsdHQvdpcP0ufwr
jeLWzu1iFq0L1uu5Aa8/08+W8efgg1FCjAYssHMGxa2GYKlbisijRuAog9GVj9d5zDOWZ4d8dJdq
q+7P7vASYAV2SjylCE0F3M3M/GhF7evfI0VA3YDhyuNN31DYMmCxca4UzIWZ8YVARcJZ5lKHMKRy
xbexbXct3S1BZYU2+SYKr0mcnGp4zrBQ1Xm4VUcVtXdq30S9pkN0IoAOz5TOpLJc41cjhmJXxex2
0dYxHtezVwXaozoTwjaQQ+UwewQ+dZAzY3zlwaxwEBKQorXUJuM+Lnetm70o4LrmZrAtfhROTX6U
2jdbc3xmJRJH+9zw3KQ2qpE3U2YbLRrmi4Bc+IdWVoc+dC+UqIdQMc5Vhl2T2ZFmtWR4wYIgQAlX
H6s50+K0tj9EH6/UHlUzG23i4xCB/ZtKRCRG5WsuoDU45SWEUwFajETDPW/9tQ5cchCGN8/AY7eq
43yJVxNdAOhYqgYjh50D37chWAxxKWOgxIToyg6V6Nlc0Vb1Bs+MVO2TxeYn92Fm4RdEt8wL6t26
OVwnBzubJACfy3CtRumxZxPlFAH6XoLi0B3GYNAZfRm4f5KlMbgz1MXXo3thOOsegYYFDpntkstu
KuDTk0O/ZuPPoyrIH6hIrU4sTmhNdjtVeL5FmxGl4VPTQa8BZ/rPLvrqBpzOlDwjdWFlv3jsCDwA
RGb+E7jDteEpT2cUsf7m2TdCARdiXHY6mep5Qjw6Pzf/08lWjVUY8s4CYvKiin4sqIW1+Au9v3R2
XDMWMSCs1cRzeqyJ1XR4mQa2qjqheaAEk/xpN5/zHFBM4L21H6lWNw/km83FMX83JWJAtUpXkLlf
ItSVmfKdzYZF7cabvfTsGu/ceOhItJ0Ln4ABNnz5ja0Q7qq+y3LYCWOva8aZGlWxWHZzhgvjsx59
zYy5IO/qnGs26KwXAU/Sk5ndpnBOCfa+nGGY8TVY94h/O0S6p5HNU+PQjtPnwFtpxak/5o/JvEZ2
tXKRiwwwRXUbqBAVUn9TLXzuZ2d6tk7PLxeuTab6afeoCk7LceMMzcru8v8+/4qMiizrmfqsIn7V
YOt1/PmwY0D2GiqCWa40uuY6HFYOAzjot2RBCCTzy5gBRKgHWzfz/CAQKxcfr6XdOcELFArTO/FQ
bPynrSJL30GKM0ZfSX+UKdot7pE5/rMEueriMNozL9VYtThcihaPeNwf3NkWicZjYcJerSiDave9
6aBNDGKjCMaQ9qlSTtTGAQrOsblqaeG3eeSXzldoMvnqKXGB5OMoNbiUaz4+z3gvLQUmjLpVja1g
DBmpGw+7LH+tABhnWbyWGfiS4bezgZyjp/Eg4NHTzXZTjE9LZ8TxW27HfPRVbLeKEF+y+Qr/WxkO
i4bJdkyUbwPhCbDRnXjRHJWn8cHAgnT4EZ0Bn9G8O05Z4DRB+T617gmNy44sBg5eudX5JQfGSAwm
M7vfoREw5ZpYoluPElO3sBJrdL8ifCrxzumDXaS8Z0gHEBCVTGg7TlZtRi4YlE36uBNTuPEES64v
DVpCz6eIkm6lTsbdjMVBtZhU98c0m/ZV6CLF3VSJ9c9FuCMlgBwj6LxlxvR0YbXKJWfcqlRsYiNQ
zpqxcKJpl9dfXNaDuiBcHgmHgkSKe63KL30D5AF32xurfa0aN6l8ZBxOFlmCUWate/3RoMmok3PZ
IsZU4aWxDCmt/FWLwBw2O0mqj6USvWNSvmv/ZA8zEZms2jLOL1YBOjcTUlbbHGGbLV3zv9EELB1G
dQyZIHSzs0nDUzI8h9blDf6Ygl+hfyTDQR9J19E+KRhI8CZLWM3WRfngEuJNpgBVvtHoEzbToFR5
Ct6xROIa4/nLvwSFX579dZxppXs2vKvnwqXxXJ93Z1MF7aKfuRpEUybdH/5+GRR+gD7IaTHFdcH7
4P00Cbv48k+Mn3kOMQNxIOo7pTmH7C49awcpehFSMREVFTafRGR/TGMNjsDGN90cBqYT87BhBIIK
nzXdaAp79g4rQpjvET3aLGPn+rBLhpVOtENHQuVP09WsN6hoOurXeE7SS+PqGAw0r2ChcLwr1yqp
XVq3C7KQErluSPYzB4mM642loUdyXW0/sTwwEWDGJSjD8paiC4MihVvzqPe/QV6sSgQa/cDpjRkQ
tX6+VUZsrc/QPcu+XxkUdKkw1hRPpE4sIrb5Bj9Tikcgse4Yp6z+qRDosd9mzyROtbnFi8FHi5oW
rsawAha9FMy7VIXWLQDWMeVnh0HFf1s52GaVt0+snpDWo05advSXu+Z2aLOz4jVXZWgvwnOWKWrF
hphBq/4GH+yTBJ4606VDiaZVcCvq+mBG6RrqymFMx+3MWW2wBjtCbGSLMmzZ0DiHSnjpW9bziDaB
MioGdXff3EpgOCTHTl27jwnAlIISTx5Ugg2T8jeu5IdT6HeSDCROWWRlB+LjWM+/JSjqwns0J4wv
GqnRLkRr9DyKri49gVaJhibejT1jp2TchimKR/mSc44rZ9mpK8gMG09C+GFSHGKojBA+x9gTKqhg
0rARdb6wTt90dELdRtHekA4gnkiaP4v9qebErI1KVvA8FExaChO9kbbRyyvBUuj3X1WY5WynopJY
6jkDpoPbgsyZBz+6OBqPKrYk7BltjKa3eelz59bMQDyNqaeGJlXPxtfCHEGCaBtL4Z61gjsjLYC4
4lSpLwFjSyT5DuuYLkSLw4JhVjenFg7sEfDaid+3cDogtnvdhauV1fK9LzzKGvQrPTkf+XghXJee
qGccnmDaN8R+9iDDRQx0b5fc6y65Z3F9yBLVHzWmdZRfaTUBK1TOejjdUwJJJhWx2nTmxeOFy6Me
uADr2fon6SGj0W7MOI083xeDux2hyJlInXKPuAMEJDa3UrGB76K0Z1i104dtnKcs3eiZvkoS357e
RJ2uUmbXinIqXFJG3bOJdpH5qRH89TgJXCqIadywdEs5NWiMiD5trbWn7PPglxeWWIwFKrEashtS
r7Itjmb/1aXPun1a+o1jOagtlo/oT9WnbjvnWPxAolvLisM9ejOThwefy2vS5dyUuOO0Qi9lUCE6
BdoXZW7EMcZEoDHPcVfvZgWVzbQiiZCiON5OQWDIimw/FeCAxBt9+LzCXSbpgAKJeUlCHBljRkOn
zASJTPZnaT1KWl/47ctG1OtCOWa9tuB37vVfU31zLGLUZPqFvICB3W9R/GGex+TKjVYeGqYATXZq
TMDgQv1tNe0bIUPOYe1JMLDpNbXDVYVaw6pmnI+7b+ZKn6dFnXrpGyVLzngdVXw3oQbArDj0HjGI
Hnc+sIwJKoWb968Gz3qNfq9aZpb5bSGpzmz7XA7ptWiDmzLv+V18w5aICYuIuelbiCZEnRJ3qhYn
jepSRoVPyvLZCBnm9tug/K8nkywtmGVKtIhcg2YgCYNhvxOfAjP4ixVnY8YTA7gxfUsb1MRRts1N
/I7Wr+jSpcM1NfVs4RmEOR65BoSndiSEi5GMCbTo4mkqxbqa2nOO+p4p6wjAQVhvkLAC5lZadh2D
7xRmssOGLOTwQCIwlY+aC4SCG9Ays1o3+ooT32ouERR7i0mAYKohj5bDsA6VaWYOvs36BAcQ872A
uXqOzUzbjIoNH4Z8vAbXn5qPb4QNRC8DZmu0A/YtxBpmJeQ0DW8p6wmM8Hrp7tnxn1Sec5Wth8vX
qbKeFNZ0oumNrcBPmJ6i/QoBSWoWCSi2TcKAzo4Ab3zuMBos9V3q1PFmiqgQoVkbs9Sc6o7HdS2n
5KNW9S/aEm1R2cSPoNL2zVp/xTw+z3NZ/9B3uGVE1YoOqGPAauW7KB7P4lF8A9LNzNfBh4C/ipWr
WstbUxgnMfDglQ3XcFkcRTJeTACgoADIc7wbyjv5vYr46MN/6Go7KOjtthSs1pONq3wY7oWHdwQ7
ThaN7h5qFRoYQ2gqCzs8UvdEFVZy9GROm6Dj32veWyleva7iG6AVDvZKcu4Gb5vwJukeL3l2zOgI
sFiRdYCrf8JBw1gQtBHxz5gRwT6lkEY7j5ofCJj7gwkgN/8M8ZVE2zj41N2XFNI7hgHWXWyZcIiB
nZawZpLhfQSOU18HVCYqyWIzE1DDKOcGqGsdVlOOx6YQKpKhMjBD0RUFxNYx38wMOG/8UrpJ6Ccf
KBhBd/oMJs5trLDoHUFcL7rmbEVXEnQr7O82UwkNaJ/rJ+Zz9PadaI5qr/EGTMt4RD8OdwgJlO1h
RahRU7J8xqPpMnZ2UO5nLM7JnI3yG8CAm8sbF2LZgyCyMakDgvRYZluVb8Do3qwhbOch7vymzgUw
g6352W5+KmT+wDrhWvEXisEyCdJdNNK1kOOFU3Nkr6LpoEK8dm3VV1wFzRSwqv3HvCofHhTZA1p7
A6m47Obl+Lrp94Lpllsp7x5Xdh1w4vf4R0Z/YNBsNiT/BG/zcsTKpk3GEiOEmT122iM09B2oqRum
NDN8GMNPOBGfQ52bK0TG4R3rMD8FEiWYMiDtNFK/xlbnGt09aBEmsOkrAEdGxEh4DkDMZBWRrpDf
Q2F/snXQcScx7zjJ9mcEHD1VMDaYwaH5gTMF/MddpWPNK2eus55sT9Q1ZnGQSH+DL8/+QSQs3pvq
tdKfRfvoKSBE2vlVkwE/pycOQFlG6cph6NzaEW8rL1Z7LSUqmQnTwp9jlXA5vWUMINu5hAKtE1Yi
BZMMaIjGgFGE5LvE3gPuAvwVY/xy7VnUipuRHrka3+zkvSe4utCJAUArkF1gCG8GLuGYbwhcaEQ8
Qv41cDeGzVtJ6sW0L8XdHNG0MumX41Wa7x2xJHyw7RRvFAjCxJqQjkrWT6EcaklAbsTPFZWfz6r/
ZwKPWvUz5mBIZ0YWMV53i9tXw3wr3KOMQWlGSFgoMOL+zqxISf8adwA71i3t/5F0HsuRI1cU/SJE
wJttOZT3jtwg2DTw3uPrdXK0kUIxo26yCsh871pCePvoJ+BN1qk59tulnn8M0jJVXgYSaPlVglYX
mEYA0rTuGradm5IKnGjp1QqMtQZF57RbT16TTeGPH1qyNxBj2XWy1tUejjn+5J+hmncdwofWwhgk
AjMSAN42eprhb8U9XUON6u0zQ6jV7vXqQTuhDKlWlLfEV2cm6eJ2tWRvnJ/b1fnb7WbXaknRyez7
BRF45o9enu0F1+vi+gv9OIvnyexKmsbiSvb1LOC/ZqsNTDn/6L550Xw5H+ar0xl/6cLNZu40v37M
UTw8h+WecqGlvnDDjX62z+SU8n8ZCCyckYM3R2O7Gebm7EUe3Uz8NPvl7TbOZpuBP4M/9FwuXq+P
ZvY7zM6uPvs6fm2P83F2vM424Wxzvn6fz+jkZ7P5du6e3dkxmy3vm83vfr6d8WMUMyImvrZ/23G2
vtzmf1vxl9r8Lc4BU+WS23jGHyr+4l9u1iUC5HXoxq60FL8hv/bG5T++98u5MT96s+NXNNs+FAL7
XtELImQgJTVaEuw84Cnqn0XwweNrGYfGvkTpwbfkpcRZFSI4tAaxL+WcdM56Uu2HcCnEE+Y4UPEU
GRzglpmESyNS+dco28P7l5gSL867yn5606HQCa6sVADdICOjqcyhrsB1bAJSqQXXbWYAUiYwwhFG
S8CqM4+kW5QdQ/RNCg10GolZjsJvGrxxGHNsEy5KUAh0XJIda0uCJ9TvVtnvKgWkQKXBUg5G1mH2
VrLZliytk5I88M3vctSRkLsjgr1EVrf9QL6A788rai8cwuyTysYCRmGGXuEBo/ay14fvsNlGpryQ
uRRa45sZkpAxDBRcDd1xIGxPLiBT2o1PQVcXIMltXDXnxqS5yk7kawLuqAzCNOQgp6icl+T0C3nV
cgV5E0MKkClq5L5DQEFUwqScqubajB6werpgV9t7eI1K5enI9+SvGz7L6LOOPinPC0J93lZvu53t
x+izdL7i7ENGw1jU5wYvNOH77D63Mqc96aKkayO8jMrNVm6BdSe/RZW+5eBpZw9LfoT201Rfgf/B
IsQnG9kfZfk5gC+0B9reEv/DUr7y9oMC6wpS3bh4aJ9r/zeG7tF/IJCpo1RCuGJG3d+sPPueWwS/
Q/Db9mez2Ugw7poKiVP7JDCxf3sPKbh0zWpCUJ9OhhggGfAIdbJdImjraNPnTJH/JYA6rk38T6ac
MwYGa7olROZnGA1Tyg+ASkZtSXcbEmvrUd+G6QC8xCO4ccql9Tk+pm27qpaouy930uTUC1XDGqGk
CaTGXbHcJLsXLVrWD5VUNsNtqXkd5syp7Y1Tr0X/mq+QPy2U5XIMFnMIGMwORKcudzuzmqNqlG6k
qnokRyI42XbVjQj2uvxxUNWpGSvwt51/53d0Sxqe+Y2RYdRyo3jpxx/68BMEv12EppiQg20Q/VBt
RBR2El1zjPzV1Qk49X7V7q+Iv/lZpOFCbZ0DlRx9eP/ZdADq58ap2Kdf3Qb1W8g8wU/kkDFy7fb5
V/oVQnyf4Fk8V962rPsb+OdN8wvG9TI29gP0jRyLh7KxfgD8GeHB63cX6wdYs2E42qDSRoSN2olm
WOZ8+LWXyc3rVYfsaPyR52DuvC9eAC+l9G2GlwXw/NAdWD+QL/fNHJf99Mv/wo3UiYZEhulZfe5c
FZVBekuo+NjQq5ktTXolV8HvqPxT0XyFP8nnaG/T/gyETVIWdpIf2fy0yMdGeDLNMvukpad4OjAE
Ih60vCvUochesz+6/CufFv6tK78QUcLUB2SHGQu13OJ36Vzul6l6Mqn1SO76U1IePXUxpFTMf6TS
dmSQIgwF+SLSiOAd6Zcifcnmd1N9q+Z3X95bflkmPf8rDogZRLXExL2MX1K3a9svbmF4AMOVtKu8
VTgrUBT9hupXEy0Gh0ETWGlO3eGg/oP0rSAyaoIynpnzMM33hLXdeANBD/W9N+4QN2ENLgJgRb7c
EtkBxI7UbMGHImw/uVATdt1cCr7a8lv+a8tjQS1g9PLzI0S1Ur2ZaP1TQynLOmkPhHua0AOnUQDA
16x6J9ameuD4XeX1PHOHB2VaC14MjnWf8ss/+RNBBQj2DD1FtVA2NSwjdvdZ8c4R5VFM2sxVFjMc
nzJ9PfPw6H8p3xb6ei50j7aeHardyVmzg0/GMoX1agTI8bO001WJFuZISKy9TtnHNjwQMRFmNSEk
e4VZlbCSZs3Ilf9MTzYo4y+nmTN3la9aPjb1LKwpHCWLgnCtBXkiP2xs8Y+V74g6LjYG3T5lg3Dd
2tbWdhq3rbXt9JehyitIgDLDjldhQ+GUjY13w5krkQVYsoyoKBd2Gqq/QNrL0oFYdYbZf5WuHnsL
fWz6mAKOa459kzTSFqlEwdCWo18wibWoevbAopWO0jbQie/v0hmigbszmGAJB789xjajP4EabCcM
BXUF5PmV6P2qQGaXhKCKdxnotaDWQcLgUcQwMW2/wLlxahqfuIp0WZL8CD+FFlZOpA15CAlCxmBy
G2QUXdGs5ZHYcz+C5NtamCdU59GJbEh0lSTRdhlM7sA/JwgScprEMYbiH5OyrABDluoMxLRnhPV6
i5BOzX4iUndcONpDan/L4T5ZDk05I+Jbf8YF+G2Bf1jxuhih5Doyc7Hjpz1EdHFv5PLe9OVvUUXu
dyx9YS1e19aJMJCaXT2RzliADSw5o3fQkIub/VnSP5n4MjL8dEZcqwQcw5unga0bGelnLyviWHG2
Q3TvqKSv8Ngb/QROSYNrTHAZy0MhnyEntZDVsNzlBpF2OfbjQclvuLj+IbIcSsIkMBfpLVJ+Iosx
c6UAgVq5JT9lYVUEl4F3Q2Ujflo0sCGRjNgKL78KFaX0s8DEUUA9EcC74kAkFraCqYVV3dsbBiFq
HwDFq4bwZLXTtxVtyGVcnzXfu5FZG4RkIqQxZCNUQhHwZiCpHPO15Hwb8PqYIQq8I1JGdW1M+K1y
tvJ3Z0+IB9gho3wzpPcWFwVRvO/y0enNUS3ilV5QVBP5okQe0Tyx4SScEHmMcTX4KpSjxe9qAyVY
nlsRYOHjVWs8N/O6TRLY6wEV9VRBHWK1139y5wYPgaAwbPYDpZHU8sw9Dg+PajlD110t6qHglnzI
UEimfwWowdcwwx3QfCYLa1xZ99LKyCtZjSOT2QNqnqgHk3CKEowazwxDIdcjYNpDBX0SPCzriS6n
NA8g/n9ajO6h/pfGJOozLqUmApU7EmuWp5mCFRahx+CRm/Cdc5DqKARDaittYKcaTKyzOKOp0EWy
gMbqWVL06NTtfqREMRp/kh4WLlbqPYGjuW4+g5bUuZ4eoTY9jqLXtJNWeY6gmD60oFg7eYRRvD17
XHhgTspmyulyTYWBz/tsbHROaMv86E/qNCJNwfFtD/tkDzT9zpiKI06lKudpH7bIzklCaDhgrFtG
bIAKTyDDwqXONZ2ilcSgq6bXYhiW4E5oRBJgC/4YE1qYwxlhcLouwEuDxl9pKDCyGhd7q6FkN3eF
OcNGsMDbAt7htd5S4rXNadIY/g3Nd0gA4hjtc/gXk4x+izqmbimEHNb4aZkplTbO3PbJZHkbaF0i
MRJiFsi7HwpMgT/+6eYiYstV/Rrh1acpwI4qXYwkphNK4B18MiAVyldPUfEVCsUA4hLZXiVGgbiO
9zG72yOBXCoC/clVf0qH3pCnKI83/JUVo7LufytFnQ+tENbDWztbhHPotd0IM4GF5JSI96xfd/nZ
VFoBeCxGn+66AeFCrc9Kuq4sfFK1spd4g/NkX+ifaYNVY3zH1r/CHlFKrgOfGKdRpTSY2jr1TZzn
QoEhICzCHeHRmlwm2ddfDvxdZR89nLo5RsW5Tr5sAlUSStialNe/nilKt6mpi/PRfjbxNeREMVjp
4WPaFMMfoFIsUUALdFQn1dzi0Ih1NLI4pePnlLOEZ707TGIrBBD/teJdEz4ROGWYktSR3A1AxqDd
Zsg71fotdd+dttUw9ioQIaCXCN9tumDOHpIKGc17a2yDiqja8I7XZ9M1917nKjFRXlpCgYuvO0Fj
dBuIwkafu6whmwCTTO0VySQFkAQSTqSPAwnxsauPCqdtGxwc/VYLeGudTnQCUVHjPAvLAdsh2k55
o50/OLSMA/VrJHs0zkev7ag6G6xsi3xmY1i8jyMzKAgRRp6dZplnh/Q3yxnnshqSsY1TrEYfbZBT
hP837VYVwtWOaq+xOYXo5U275RYkl7dZyAheavnBvBTtx+DSmH/9dEHEuhS9M4y0iSPCdjdyUPCK
Srz/RI4Txkr/rU7RM4i148aJ5CbWgawSFO6nCiRplvYoAAwdmcjJZpOsJU6MXl1bNriwBVebqT9S
zjPcpwvLQJ4O0GPkaC/QFlb0pmUFST54ccfu0Yv2kcK8etm5y4N9aqEsLdu55VCHkzpYD+tZhmJj
ZLRR/PBpWQiTHTeA1q3JyKsohzUybp5WwgFagDQOntsWjlv3X2g8Z4giqnbeVPIjC+EbGjZ2s1yq
jscoJS7sdmmjn655lD1smsJaoPgGOnkQxK3QmHskXnnRKjOMRWncFId3EM5k8oqVjYBhxM5sRpQh
pdmm6d/5UO8qBH1TsTY0D/kMnI8J0mQRbRbkW3HEF7SCUgJWQXJgGHL0o9Qh+9846lYPr1q997L9
BPFiXynIRJm1l3Ctziy+bzXdICDsWqRop9Hfd+lWH9BdEFeSfxHTvLSAAho0ZiHqaCFW4Noh0IX+
ckS7SO17B2JADZdma+wNLDWiakWzO+7KxC1SdUcS02XUJJpD5jaTrVq9Jbl5tHH1GCgdYIiZRTlG
JZEvmDGDqo+2KZYhrRixTb91dMOgL3p5SSjRtwpy+XRgAOftHZSDZmjHXoOAUD/a0DjUuBHRZi6y
QyWeaqIi+ws+AyzvyKQc1+yqR2TnFxl2yguONWgHpZZe77AZCkbo2wxRNzmrECumk3xAUcT8MNRd
1jLdAEPPaNOsyUACbyvWOHjBt7mpUnFDEGCHOL1ty40NMKLJ1K40gMTOosrMU4cCoGY+NigvMZCw
42OnRxeRqjSTyRTSeZYtFmqqhhxusSj9ycL0KPsZBTTgwk1UrkRS9aQhj5MpRG+/kbQs6uARecta
zjaxeLTRHaupujKCt0/aB4ocjRlJwMxd2M3KcJVm79x8MCQEuCZMbEqbVpaw851UqJXOVnYNfPVo
IvYcCZAilCwi82U/QutTTYWPiHG44arGt1d1/+iglUJ9XcN5hLx4frOxUa7mMQrUvGOvwj8OWh8m
qFjSs4kFRxytmlNgfD0khPQalMon08MxtjXjCAB4R1ZFVe9Br01Z3tH+y2fahg/OZ1pq3rHBV+C7
UqheZV2MiOOq0d/iEEd7N0zkm01bqATx3g7k70aycxG2Bxl1XshxZ7T1zmuj82Qpf2Li9mKbUAzQ
7G1IMQrlvhAKAKBpK8171ByRKuGqeCpY6iiz8LNrztCrl4BPcySw5HVD/AegMcXRJhpDQxXSxDsc
rmxf0JbZmZCRhUNim7WjN7nvn0BtlDVwVP8q6FIU66ZiqvZ54ET9MiLtmZ9eNftT0T8NHt+OcK5R
BIrVaDeju2ir9Xodn/MwZw9K6pPQQSnoejK4EIV3xjLgwI8ZuXbGB3eS710GJvRWZfQ3iXZD/42P
DGekPRVuSR9q0ZCQL80MGydxfXSSe0RNOIz8wu7o8TZOA0U6/6liQjSLNuiavkXJQrAAc6KFxDcm
V9JaZol4qsXUkwwhvUBPwHN2FzLk7lK5jzPc2FKwyDzjECf0+ZIjaTPdxog07UBeVo1GetNXoiBq
vPn+zu+OyG3CETqb7vXc3jojK1Z7leJb3xJ3CKSX75S+3jLNTMont2fEUSSV/j809iljmzZCRPrf
vvf0zddkISBPEGaKUPJwkSZPcP6K5mnoBOLzxGAV1xegaRINbwoZG5O/knUJsp1MK4qvbO5ladkl
KN+VeFVHmJXIDq97kTdi80TRL3apUTpE2j9+zm0b/DEAmt3AeE6UErRlP+LSDBuOB/B2ydmSlEDk
HS9E9Rmb1a/RRb+9N7kW2FLXADdSGWLdVQMfW/jWKFUXpE7eoB/n3HIU6o6cWN2WgXwKOgXgiWkY
0jOxpE/S/0WJWSyLFA6UdUh+sVuYZHLWDfEjp04vkNYx7yTWSmm8vcanMJbZM4yrLVo2GoVnaTce
LeIZMlzEPSYvw0KZW+5ToWIPmKWJiMsIvNI26BQQx5+S+B4ZuyhmnZeSpalRzZhl/+guXDZ6y42P
aC3nerJOOV2D0kMO/vmoTXABMqQq5rATGsucHLaAhAKSSlijwNK4S3ailTRjWbCBBcb+KCwXcQ3s
q4VzDWgajRgyZcS2C6pZS4lFBxOt9AnbZk0kyxy5tGpKeSw7mtO3OOFB1maiL5MqehKoskeJZy41
f5MO6wuWfb9nuBI9gc1XZapbgy0wNNVNRGBQAfPE+RSkCE7xj0QpwaWlvrc6Y4n4E/VQsZA9c6cp
pGqMj5y9VeKFZhP6QNOyTEXEDDFtrFM6Q2uF8jcOmIRZ35tmnwyf6jd6fb24pOEX8V/laUi/LXRe
3MxlevXaHt/RQmK3pOi+I9Sj7NCI5e8BVquHPPbLF6s7woJ9kH1b8iHjbbbki1V/h+NfMSw72iRM
I0PXgT3anEfdcqjWpfoF/eg3XyZamjrGJTtBsvvLqEtcfC5Z67sIkwuDZIU+nqsIjC2O0ghvazk2
WJgRApjv/4S7sMJ92v/VAIKttgnadxv9OQEvCGG/b77hpF6D7vJGgpZBHVEhGULFRYDzKl3WexSd
auC9tCCiD/fAimER9aEY+bWkQUabKH1CCVTTYhE4zAXrTIRg4LlWcwBJ81MP7kRxFNOZVgFMsACZ
CuY4XjgaqxwJ8mKaFyxkvjJ+h+AQ0PTzqq/4SJhe6FmIobVlZE8oNuLmS3hTasTXYg5ESi4o9zjD
eQg80F1kSJXCpk8c8FyVEmawxC1rZDd9sk93dsYm7SnAZ57zUSjc+NsM7a/JMFClXMwdvihpcuU4
Xhgor7IfkSWR1t+yJ88CTmX5jAWa4BYuY+KWPBWIGvGOH84LEv9FFhx1jm7vWXNzupbWzZ+mj8Aa
dj5vQRqtcxJkDEaa/mDJFqLJhnlPsunZHklJ4gUeWoBT03pN/RoUR5SIzAn2hdt4xUQfRhaGE6ql
XkTw7lIpePYyTljbIKYuSddyz6Kq6SqDVL4qCZipK5SGRCmjgJOwusWE5hlJvrNKqhXKAAVseA2y
p+w9WJVj79PKz6nv7G35RwcFiaddY1DVENd34Ii5hmgzJWwuIFXf6Ul8gabHUSmMzIrsb0tQtkGs
zBMOKuTkXsOqFNVo8tEaEkzKmJISLA/KVllvymj98MEGXpBrppS/mdZRmuOR7kLUKgL2oN/1Zkry
4pqWVDrQzyl5GTgcc45bq5lbTCYICd2oZqhPB2iZ6l+hm67sw1uH1UdEWo7MeF+UjFLjrp9exOQs
faZAOLPQp0kMpikWrb9IDEQ5orEtydXjLFgQvBHxPVHj0GTE3JRoGLV3zWYqlVh3emjJ4JhZKx60
eSuRLeScJ5pqx7Mtsk46koRy7kvOZsQxk0ILB6EZgwc/HYOH5cUx0ezdVKjXPpwKLDkof+jKkqT4
UinOSRK8TzC9MlEimvMv1Ui+W9m++s0788eTN+orqU3maK8XU27sesL57LbfKLXFR7VpE0gckwDw
BB4cg1GvASK0hwmsV/HwUIcaSwcK5c/AQsOEVqMx7G3fTpeAeuM63EZJ6vo5bC+ZfecE5rGTtE8o
QtpC0J2Jz0blJsk70OXwmLJT5GjKcpPaV8fC0+VvkhEpARaKQF9QjHVMCFOdNfVf2vQLXG8uLRWb
WLvF+EspgtLZpWTxeUWuPyIAT99As4Y4tBmnK7CDusvIgIL7DGPXSC3XZqLKVXjRbKbUPt85mPVz
SOiwpjbdJ7A1HOJV4VE9kKQ7wyarVcMmqteopVS00AE4ivJR0TFNW+ww7P3qrSiHTLrpvN2Z3S+l
qt9L2JZHAD6RWFYiJ1XVchcrvyYramkxuWbHAdLQ55TQMX801Ka0ank0RkJ3y+fU/Bu7e0F5ZfrL
rx1M5FHPp/iiB3+AydjKddop6LEt2rOMVLkfjkRt0aoHQaFZBIdGRPFi1JX40HptqQO4eRIfQ8h9
SQJsN1lMkTJuahrgqRdUU/+sKzeyEdFPqD4zIQNRgmeGSsdLBTHXdW+qcVXCVirzJPhVNc6Y6l4O
N3ImP238aRJnF6WUiYb6htiFIDvL4I9W92Q8j6m1kbNPi+9GNR4Gp1Qd8gyLDiQMDcU84CDSvFcl
3TKYNZB1sQbhjDkOz8DRf0rSb/ucVE0/SlyNjg+EIbVlrCM8l6XyhbjIqm1GtuQWeLBRpLWnW7SG
1XyDjZuFsiGKt/nupUNV9K4CgwK3fZTk20T6TFWAY2YYuVV97YSbShuR4T4kT94QsXdKPQahGF0F
fKQBuAS72TMkGdFfn0vUZFYceTaVsOWWRH6XJ9AGywwcZRMTLWV3ycWDT8jEt8JB1EFWdnTamxRk
a0dJp7ebSMnRwl6GKSyiPgy8WGaWEZByXX8yQe4bjBvhpO8CMlRlTNVdNMBt9YfxKVspdVuJ+ET5
N7yVuGqclOB1dhjPXlojyToY2upA2ra4yUysxjKaFZ/vhkAtUNBNFX0GLbGsjK/QAEsjJhZBQC18
LxNEWuyvWXg6+mqbP4Z/OAh9YSjM1p717nvC5GAY+8rGJWMtEAgsIlmCFnlV4cj2iZJhxB0I+9QT
ZlRxMsdTtivK8RR3400tgzVkwsrJhkvG4ZDUSOLXKbB6YJ8C+9L58gKKv2HcxpuPn83aVgi3Z2b5
TIk9J2YA02yxKCXn6EwV7oeQ68HeIfWhYIyCFo8gqGLYSYoEX9csbe0j7KVfuuCpJavvKWrR1iT0
BI26xbET9w+t301ONc883PpE/3iSRcAGoY28jINjcahQF8q5TT6ixIFNTRl5T/KzVbxFp8uEJjEa
AtbVUk1scDAr0Zdivhbd346as6Fhmcv/rH5Y9diJsanX1d65jcZD7OOa+jTtftYi8OptDYnyOwFs
t9OnrfE2MCyMNdseRBo7mEmVWCBnJ7gd1gKUyAshuUcI0IOjI9tojwyTBZY3m5ZK4XILoZqrATTJ
55vHsOonrwxorNh4MHVRSGA44zh1fBsVvEt4H5zensXNhqqvVqF29l4ZwzoSk+exQ4ZZlAeruZC/
3nQk08xDe2n66xbdt4mEihXcjJ46MuyYr5MyBRFBmTCZgWDTp0X0LM+NOq68YJOQYlX8NeMvumMq
kRNGDsMpXAM1Vlj+RfKvUOUSL7gs1AAFYrTsepMblQ9iOIJHT3K96Gx1JSf6avDvyKgXTtNuS0ue
h4CEZlSBGfZHHYk9W3f7pfcPfdv7NgXL3h1L8sznSjBZzcdhgz1CQrkmQJ804YLGhpVyKxS1s2El
ojMAHBk+S/h4Us49oW4LtavBaT0STMT/Utk0aClc+c60KgvCKqTS1Rh6VYnQ0HzZDdE2syQgoUZk
sZ4zIuGcZ1dMIFCJC9JcMEByFeEDboLLCAktk5RH9aeSN+ehWiX5D3HH85j9gev5SlYkCQfGvgKE
KHJMgOlZAiYPGUBB5VYaeU+td1Bk5CmkTyE68AqM8ibtF919wIrD3bkmEmSTgoxF+ujqGORS7Tt3
CLsN3cw8jOlHo5G0ys4n1+OS73FWgu81/ybprdXhWTZI6gf0wGdXV/57QsIQ+tWid3vSOKJuq/sH
K5GR4laujEUkpg8pjlE1ywetJIa29kDPChiRSv6nU/AIDXQpjfyLpxKLRN6inbHfpNCmxJeEA1uq
XB5GOsdQd4MGZlcjlc5JRYsuXzHTC/25IqJk1RLGjILsEIzCXc5iS6ySqpzqnoRYHYEngBTjZQZy
TWjiTtiygc0XGqNQThRN6K8GBeGLRLW8SmZHtHWGc4EEgx0JKSEySeRZQf1fWmXVaZdCi1Zl2K8w
3CBjQ0ybYL+md05G7qMcg0kBHvsYfwUHobUI6qENw36ppf5Bietrjw170ola6QMgWSyXMymSr2Ed
8vBN65DNx86aRU8QZYk/N3OdmnRqHQDQ+B0gqWDhsFktkBTOfWhjC0UR/ITEXQD4iLYzZ48w4z9c
nCsbbaeC99xHAaPzYeqGyExuNlrG75Mo9xL3eIyKpy/DgwoDVBOmXYxopOx/QoJOD6rGkmf1zlG3
XiikBZKOjYd4pxUPi4zTyuQ+6OoOrP0dZz8JqmxkXMseWdOPRyWCEJq99YRqDR2uCkZKA5OtQSf6
4iySFQyujxHtl5TKB2pJF0nsbfviZwz8vY9GqDcjwv7/HO0SITaB/ke7fjWYZySKvrknm/IK6TwX
IUxZ1c8FuZxL2ryMsQQSZUWxmueQrFqtwBInE5dqc81a+pcGbnzuecXkjIIYE+itEimriQ+5a58C
yLWIrRazjacsDHcyx3WE2aUiF0Innigndywi/8oTMgXo0vYKWisT2UNeAH4KWp5Jgav8ObZW7MIT
WYTFPmeLr6gkoUaj7J8kWQGl1d4l4JrAKm4RBgoooNFF4IWPdkBwo5pbEKBERWaWL+QQ0ISswBqn
eW2ejMikpxW3u3wL+2njwDVVIM7ElU9WeGrHm6n9BqhwDGI8Kq9ZKVtHSj4pqZh3OaoQENP8Z0CB
nNMH5EUSUzEjqcQuTjWLPGrzjlE0eCYiIiOl/pLhfvSWAG0DFiYUFpn5UXXjUpF+SXFZ6PIIesKl
K92qKXJzjGgOUd7xi4UplxqYmw0PCxLQqH229I242MHDACjXxQsEnUk2RoSdi37coCHzs81XLSXK
cgfkw46fPFsdUTsPZV1cC3YCEY3kjbQi0m/WsuIGaAwZNNFysXg0yFiPBZiTAPRSNSV1gC5d1qsi
uzTc7y0DJkZ0ywNAF9gP32l75BIY82aBMl4kiAh5U2cxwfBC4TWzhSNA/uYK5wcgvArfYS8yFWJ+
pgRuk1JzrlW8m36P/ME0yfaMD5ArXrGv8xDaqHMDvInkmEmXogXAL5bCy03F0UxhqGy6bczYgVc/
9yCxQC9pIODLN9yKs98Pi7WkuBhvFmzmSGIKppFyRhG24xUzkEQG7oHgLYKTsO0peFr9iCt3DOct
GlA7P+ERBD7QEe95U7DSBwRaqwn8speZRkk6SVQhmXpJpr6wh8wlNIX3nz9h+vTVPZMioin5kLRc
3aBsTLowk/+mktRfnbIrJO7ZtM/JeLZZz2v/T055w6tr1/7JSAxyVdqGDJsDi7pScATa6lbC2BBH
O7KLJ+SbOUpTYeyLnE/F39F1vpJYSkvaFpH7MHkJd3KItFhJWTvSvYjq8FQLIF4MRNkSbACrB/k+
bPcL3QFjk/+8qL9+EJo7NwB4JAvtOELA2sJwghbRMwNI1IEa2H0AZaSRW4GYLOa7tPlp6vwzH1/i
29SSIyv+XKQh1Eq7HjRtA/YB81lCsJgGPQ8cczAXcvLEitWTkmDX3w0NJqRt2ERXczXQ50BJ5Nnh
4i/llxeRJs81PzlLcZVABajpJ7Bdxm/DL7cQG2LjFXNFxfLtlKgp8nppZT+a/yFzdPAJ1yR56hfD
WZF46ptYrnz06EHnIiGKHTACxFWh8+lkvzXPraoIfs1Z16yWnAS8uD6BFDwVUEb88cDxWLAb+dsi
e9m/quzOcO82X5M43AwGi1b7lXgUcMGRjai43aQRjzkH290kVDHyarEhQQkOHPcZL5suK/PatJcy
hOVIJRlSgDYF7XYIRBn+LGcphhXCumYDkcA+a2JJR4bTuFownBXjQu4nby/owxTsB8geSIRVr383
yELh31K0eI5zlDTJ5VHx+Wh1cMkaA6GYe+wmWJI2/yIWbD5AFUtecarr+FaUKg/nh8ZkohDplosk
KETCdaSdO3s8CBxcDsGWxvEJwIFLDk2Goi7KLNihhVU0YHaiyH3ANWJ29h3mg4EDANzHM28aFVoG
xsOSnE7JqHchWbmqzXxm5ekmHldZyusMKT6T1fyUqvKjVDsEOBaXSO4O/fjhJxSgCii/VKiNJxQy
YI4a0WWVjUyoB0uPzIuv+emi97KjlCL/1MdVVy9q563YsWviPo+R5/Q6LtkCQIa8W/TOOYIhocUk
ZJbXu9QvTkjvmg0qGrJyxheZcRzpk4uIOiHNQL1UPdu3SX6tg2ehSrFXMswpzGRTR7cbVRShwnvH
AIfnGOdTkohMEyQADC6wmwKb5ECrbKQ+ChRqsR1NbzvIyqatqZ/OCoRr1YZ2cNZ3FcyRIuE4SbdW
jjyS4tRGdNt00FXtpQvwdVsQeE36/7CPkLAPXo0M7kLyolPUvyti0Eblc+jUtd3ZK6lw7jVmOumF
Y5+kHc4dmz95WBvSo7XhreTsRae5ycBeGI8B3WVK4xfL8qkmYK51FcIEW68FwfgVAVUcngDiU5Ou
zJ4+rx70RC+bvVGED5IRK039UhXUsimjEomMsMox1gmYautfQGx/bdELw4xREQhRMy5Z0YEMs5PR
QTZHGX447yNv2llZ/o3Dorb4CMCX9d7fAojevb5aiWgeCtyJMzIYTiQBsKu8evS/7UPrFYFv87gO
crkoQ939L+BAag6Bj6VKw6762/N1yOW4maA4bbl6690VXfwQe3MD11NEPm+9b2kFVlU416w9SgTs
lSDKY7pTK3apfSEVq5KwmbI/dYwe+PPeLReDiRLbpoggw90DTbk2K4LgDHvvqNl/FXICXWARyDqw
x+hj6lgZpVdo8gGyGgorI/xfXSp0BH9b0TUgeaEniNs/jNJLJFSUqA5Fak5nIdBEsGQuAp7t1kIo
RJUM2SOEndSQk01KNg8LCHR3XfxpMOjOP41ZUmGtrap3xPbrtwEZaBNZh+Qd2t480p+SLwGj+fOD
MUT4S3lJJI04OZxV0mukxd0MDoWNL5oSqoxZPCiA7/Bj0U+BJhO0ZGBy5tT+TxFCsPcko4CN0euu
woA+RayxAY6Rfq8Ynxbq+kF9oOkgapc/soOzIu7XgmWpQuPRQ1BPgyZ+OXBrZVvrLXzgCKIuThuC
zVp0ANLO8L5N37zIg+TKAMjxWxXyav7dJK3QJCluJX1p8NexTdFbAOvbYgDL/sfRee22jmRR9IsI
MIdXK2fLsmzZL4TtazMWQzHz63tVAwPMTM/gtloiq07Ye+1HqL/bNjUqRL3Kd1a4JXNUFalgwMTG
xuYFLpp4Hevhh6Z7G6nb5OiRy0snzUeFEc3Czt7aojlYTaMa9OSStiSOd/k54KUAYQrt8jNB6TCg
JsniR9dQV1VnmQUrG/zlDN7O5haYkNx05p+WbWv3JRn4rvB1KOyZbnCFzPDwO6TDNeSoeOiJpTK2
dTv+1vSX0WBtWda2THQoREeL5ReTAla7lAILI3iPs3lV0EYnqBz6IVwX75WGmqt4RuSFORJBjnDB
JDjyNcq5Wh0ryxcwT2eG1rDy2MM2Rrua8ua7FcFlZNadCfsFcVa9SlwCmx0+8qAQV9IHydaeuqQ4
C9u6lCwkGt1YVnz2FDNZlvZEbjwbXXg0lQLYBbnk9/QjOlT10QM38e0C7m5boCmptk2wt/XIaFwM
J7Vlrofk05cNToiV8DTY/HwxGik1LIUwva6qBHFW0ZvkGCIZ1+UL0GXGX3yvcXNuqlf1reQdwRAa
u6FId/dwOECMYX5yBfejsytZQRAEtvN0/RnDytdodXTz9tYNgn1BFLlfluukJ6kvDr81q14htxjQ
nwSGAzOCsVpYX1WJEpAm5dbhJkOdpFYd//+IYjiPPWGUUXXQI2ezMbLpIw1RCRfPXmtstVmsrMJ6
bWgztZCVALiCFlGHS2oAQtKr8O5Q39m5/c0hsvaSTTyTKN99Toz6Q28fXqCT9+Kchzg6mSGWyqLc
C532Wo8YDserFruE0Y6oy4a71rBlyc4Fe1mTmoj9L/2goM69F3BRi8iFS68a832T7bxHpXHBQmTR
85cC13MgHpAGIX/NEuu0NVNfPUoLry1/0syFXYNgFK21kQNwQMgOo8aIyoMG8elIZIgWVVPAWqRx
tk20d5A5eFwh2VtHf0tvQl4YeQIpwKG8jynyjaXVT+oxRigiFfUhgoj1XLFsHuiWIbZjxy3WszYg
50bE5oDFgWEdWgtXp+6d7hVeodogLKhjU80M2+Hb4QrMonAhsnto4clUvTU6Yd0GbsnOSE7hSyvg
clKQmQwH6yKF0Qk5qRlYksHCGrOviVrKDfwVlrwYirjm+vQ2hFWixIh47LSB9o1+OMPqhXQTBWkM
oqSCpBOj3NF4WC3jFDWYpsNfGQESKjApnjwbDCBmA8fD6TzmYEai/q+Xait0L1SwVTHTvqcrtfhR
wxTCzRgd/6gAtAyiQUjBTbiCcA55dTVMi5LRg60F0efaQoNKffIgRiYEubbY0Wes+3w+tbAhaKZ2
I8S3kl9mzg0wKuOWUT3f5dqhw7Gdix2iTaTQdQgY8LlLjn2v7Z2s/LCC8hmZ50IpLu2ofY2yZ0fR
GkF1JMmmAcdWxgjonbM1vplNAwvxNgR3TzKjvxovzTIwXpX6v/KxNeBWY1G3bJHR6yQaFdhnW24h
zz80XocQAJ0Wpu5CQWiEsc57bPctQnU/PFGEmUJ+64VBCWET8Yik2yrxkghzBVfsq8Tw7VXWay7p
iyhS86BfZINGQwfJPKDKBe1oXxtS8CbS1lAQNXJbSla1c7ed5bmFL2gXpGNujTxDky8P6O3Iyvgw
aTvT8K2Rl0QlBjvGEhN9CESjyM2Dyhhz0KFq7qHPWro5sRM40yzQa6mOh5cUQWzH7Wjwl0l2Svi1
4+fIhQgt8r+IaUWb4HwavtzpXcHdvHpXc7DMjb/0Am7XSNvG/KDG/2aR9CSqAHoFmv0g3peIi920
W6VjfCqKM1j7vZepo5sjXvaJ+jjPBcEKBNae9anYdwPvLWMe3iNiiLxV63hA+TDxBQS3pRZUSpr8
nOXkNAA5tumBTP/V6TN4NB0zlPESVZK1EUBcZHZ2eM1nc8tOwAq3JmWpBxhh0LuPskjX0c3wzHWD
+cPL3jIFK3fZt1v5JdWJ3DG3rDspg1m9eOy+pbT+BUxqgF766WvdRFubpfBsz1c7iKAHlZseJEwh
PmzXOIQDymc4dUAZqQmYD2lLix1KHHdMSNAfib+iLy+pEN9NjsaZxzXLm5dCeFtTEe7Ik+zNHV7I
NWgpFtxuea0y4KFeeyKab4kfxkpI3pzYDj7sBlmBBdCpM+x71VogMh4I5mDv4JDTl10iFu96Yq6D
BG1Xo/mPjtVzNfuvXo185TmGK+Smvwr8a7hklDVF+et1iP2DTl6MiqwUZBmJ7rwoUhkZM/TQTKq0
tYw/2mFETBwT4HGfzPea7oaP46Wvnobes3107neFCIsRNUiMGD24A9n7H3QjXMNP04eawaQaYo36
EamLN8X0EMHd4W2GzycMl7WqxQq4pPFhNxf9S8w3JLBF1hyCTwiSSEPqQ0IwgY4fyHSR65N1J/vf
yqLr9ZPXOL358yNk+m+Aix/GHRC5J5asSIwassMMBNAzshT+7KJgIIluLULHXhjXICLsID/SCZNN
u+ys8M2mk/p/k5OwNCIgLsYpphE5iZk01fjtayQHpdyhBwb8A1HFeW8MpNoUYBD/yft4z5OtDevW
5lQMkP/DEObcV7/ekZOlkW+6ooyCbB4okvUYEYVs3mSO44WdXXnr2bWFqqXfhzThM7vCatwCI9Oq
Txn9hdBA2zZ7zfkndXSmBbrYBi5ki8w5Rto98j4HkiFwNi0N2ExsB9j8WzfXRTL3o/5kPpMk3yuJ
H/q09cc3kCxgKc6W/v8b4eDGwCQhx+Y4dO7Vhh2DOpxIOVznsU9yJYyOFO1SZmD4fPCLPfVQ0Ul3
uCetfI+YOz4JnYkiAqY0ZJ6RFMesvpaouTyfe47qRv6ianF8vgBSLGee9skoX0lruDrjiCpCr0hp
7JjZE+rpJQ+HMF+mlxZBJI7Pk4Apc/C+E8G2Rk6saTPqCfChU/I9s2FrhY5WFqI8ydYBTa5D74tb
qMzXTO8dlzp4/M2R7An/GJqfPrQtdisiPfY1qU0gFa0PM9/Tq/rkSRf+YoCYcdM5gqr8JaAxjMRa
1Yx2vW1AwWJCTeSwq3GslR1wWnzKk9jXwRuHitXf9fFhDARFuXDomlVgsv01fiOuwwYAD2tGC4lq
6c+sv5CF0t7FLcPFcp2OcuOhq/WZbQnGraFfbYzR2hlhAgoaby1FoeO/68Q9SJO0jmj5ExkOQwmq
voB1BzN4EWXERsrrRDiQ09n/Bj6z+TPZ1gEOMPOsp/irJ3Yv5Wkc35r20RSfZuFvkvorQig1NzmC
BPdfETGsc7PhCvVzYeX9RcTlaW5jwFaXLoteZYJMXjOjv7lND5UKpDST6NXscT0EQODM2P4ineeU
zf4Gxj4H28SL86yRkqQNFNOgnREzYG9rSSiMXWrDFJAbgjxGCL1Bki/MDnuRaL9qHp4n68b2yfs+
TJP/v12sQqBnagF2hX7VOCzg59wloi1OXktvfHclIuD3afoo4z32N0X8cj+tkGlf6ZTHisEVGsqz
wcNk4igbdPMpovQn9nKRG9es29MjSvTLlKQkZgJUF9/URahobiQfbMkaiGlRfbs4h3xflXdlFXGQ
BidsZD7GKtuE7UfbzkujFWwmANkxNNLJk3K8j0p7Vpr3rIHrzih9utUoY4qADf7Iby6LrVspEv6H
qD+hQFaS4awguFezd5Y34/T4Yo7TzpssKTnUvuGoMu1lfGO2l7KTB+bjbFLkKrIJs5unfW++JHqO
eRm7VOM9IsHSzFSooIIp9HzLiJNzSYgvA509LsueyV+bofOSZuVDIf364JNZaJFgvMqNA3X9S2S8
CRRbOhEtBj6zzGsufGUFluJIg9LSIY0TLv+Fajv2MbQZm2C+QLnUfewiJk/GiIUyU+IMEKiRqJav
Hvcde5PpvcQ/EwLmzTuVRrKczXvY60vPFa9qAKDyQseZ8d0i3CFwmBmUzPxlYd1atm0mikSfrUuK
2tWhwMmlBIrhLOr6Yab4KK5q3wve4Kn12N0Ea/XZBX+/cQCch6R9wIuJOIHLj1oAnyXWez7o1qHl
BRar8OVL07BZU8KpNehTM3eDqZG4G+W+/oITvvDz77pAP12c2IgSZ5Qq8tMuMSSbbWdP5b5mQxXy
IhlFis+M4V5IJKDpMyhWVQJTpKhnB/3l86j0zDiiozNEWG/lOvGDszETcq9jVNKWEeNKf85XA9uN
9jfgVFTQeWApJm9roNfIyQCwIMaOqOoabcNE/eTQYGKC3DDRpjMiTEK7Wz06US+5hUiImrC7DiRh
pAMsPQoHpoNYXbrbnBYqWVTdpp3DP2Lyq7IdM2wEGLM69vaRMo+46WlgsiTR8lSiAnNSX4zO858Q
RO5NjECIiBxMwd1DswMAjG3OhTfJpaYUIcMgfitB/l3bW6u+BuEF489K22UVt1fbos1Im/gZqgz1
QE1HxSCD05v9Yw/Rjcknox0ApViDPT/f4JUpPfA/LSNQnLWxd41LvGDNsCdRKEIvIbG+2P3Wnbm0
BDqhxPxzbL76tpteSb5ltKGB1LIQFqM7fIp6pAZGs46nAqJY79AMMe/3GQIumsdAPdQ8q4k+C+wR
jZp7JViKxC97MdI1YpSd0IHSCEbj/hLGzxWwB7Sr8HLszXSU5qV3tnZ1HzrWZcEGE0AUsYBULZW9
mzQehIS6jCAqCg+9YaTkk6FobR3ucKC0VipvIqm4zMgeJnwSuzI1b/cy2eMyYXmS6dpzF7LmS5Ln
pDoNeKGtoT7GYjwmJciPqgC1xb604mB2rzzQ/JrOKWEeHNk9NzzJvZj9gpmvuDVpSbjwhPHSmuNz
Hyv4UJpBj6NTQiJWUCUYYNXhBcEcwO7aiWcjnT+8UXuIaGsMAyNic1iYbU1MenCK3eDdsd+mdJMx
dRNJuBzike7ajv8Jrln/Y8yQhUA1XkqbJEkm/zZc3NKeH/0EJYGSRj46RghvgpTiyufpY8U9Js8G
fqV6RF2c/6jvP2I94xn3JkpQPVibDlcmtoaCk6aKm1PnuD8jOwYT1+uUrnWZ/wwpgRJ+hrN7Helg
cazyxSOaoYfQLUZCEFif5SPh1avI4fu7d1V9dXD+ckHlSXIOiJWYnJ8GQXXev4x69OgtYhBYIENd
8vcZt0kFFN5cbtN9BdPcE+HSyuWfgLOSzmACXwNqQY030f4d0SAxB0XNl6ICQu/GvEUxO+Niq9vU
Yjifm7q8IAbfRCxqWLYuRWnddPO9maDDGAScln9mtUV91yHeUVDNnrWBj9Xa3HWUGVZyU+3umNlb
JPxe80e8/BPQl8TcJ2j1jf4IsDeU/N2gHfrfvsTc/h0JilMGykFPngZY/THKr6Nund3KvIXuzDgh
eS0qbIgtrM1W/HMJOofeh/EmJscagkNPnI1gR+FtDGUMynGvjKTEhMhrma5dRZdus6DfpTnzQRQY
7eCe8aItx5kdWAd0kE42iYB8Yriiqp5OpfbGijcudmzuzHIzRHwW7beOd4Iloy9ei9AE61+e2uDq
SYmxB+ozdZUGyHFi/2EVq8Jzb2EF1S+cpw+ZIi/xrH3sKIMweRlIve+DZBJQS5bbcuk70cYxPYI+
J1SQ3j+jB9Ya3Gr94oDbhjWqhGsFARPe0pX/NIZmiirFxsXr7ZUSrDh8glE/x/GBvxfJuPa6YzjC
6CfgH3fSvYOWaj89qpre4/rQ30V9t0oCY3BDmvQGzOFNY0eUbEnx3ICY9LMQzRN6Z7RkTdtdehZF
3iQxpn5M/cUcIXyCkZgRNB6AbZFJLjcxeuDmX05UAk05YRAoaJHy3fSMGoZQDQeMAJTu5zbG85Sf
O5Zsyt1p6j1QQH7B8dOjnomVpMKvkOGTJECawpPwvHWOKyAPtK84KjZp7dyjEL18xwOFHjFmLNV6
/dJF+NDV2Ucj4l3ARtceyRyCkl7QgiJ+aWNr4bXbwEjXaSDp8aDXNQ8yQnHCS9YeZOjRI8d4z1GJ
kHFs6MZ6GvMNxhXH4y3lnUw+Bg3Arlcf51I8C6eCX13ozzI2H3b6LzMj4h/47XWAxpUGTbD6zLs/
TxxcDUMtDuTcBsMTBptA8t7URxtVd5Qgr5wHpIc5gDeUhS2FGFV3PP4MuE1lHRykm7PNgybbLHx+
Sru7BTH6oaGhXsG0YnwGGlxRcoKIdF1UfMezvtFH8sUmc4kQBAFCu8vpsPqZ7hxjGaLCC83vbBCU
29A6PLDtFAMUo4QVoY9GT63IPbXk1N7CNN/NtG884oyhoc+mu4REPxNkSYdrqMZ3ylzkX1R3q45l
gFUrBB4eVNzobvhtMzwEloI/JVssEBQ99dI5WDD6ClzA4XvcFQ/cdiHtO360DrE1i+NhFWo7B4s+
mbAIXC9Ctw+Gdqqzn0ZHPlYfc66N1DeW/GxBjZOTGXEzwKxnKqGNHMPpUdeNre0ir2QY2lvfOebt
ZGDlRxxXAE7w3Pk8MGSkJLBKe/y4aR8vESUy/PXQtZB7wD3sjPVLWFNPWpZ9riaBkBzO+9YtSM61
bHabSP5go5BEo7vyBA1qlYYJtdd4Hjv+z+HvyNLfVqcz43kyZLTxJQXCCxwxPcdT/ZUHZCJG9nOK
MZJ64ag0DPrMFddhaUdEA+CaSqI05MrR45eWCUxkBX+lJ5a9s570ddg8ChekDgNSg9GzQGVmjA7i
JVxmTrPiEwMC8I6uwvJVJzs8FdhimbW4DAsYI9AbxAcDiRer+Z6fqHTfLEJeAp8i2DvOcX5Ni79j
d2Oh1L95ysHX75VFN0m1Hfllp9FP/rkN448u07YdSNp64/dobttuGyGlmQhtyPis81Se+jpZlg7g
LbYYAT1kXvxz8DKMeXusuKbHwvnC7yWxJHG7IABQTz4QD+bGJjo7HaW5uZ0gbzFY5pUCS1i8q3yF
UmLBGKDVxdhr6AT6R4/wlX+bEfwEOHETSqIMdDgsBCwiHHu3VLOXM3Ny96eaF5qELi1X1OoVBixo
U+atDPdCZTvjW5CYP7Bdi6Um4BfNX2Q5OBLzor3tbe540Ec+fDveota5/A+dxYDjX9Rji6Z1yB8W
QCmPZtBWynZ/WY4cq3ROzqVFkADwFkRFHH+I4K/t0LiSdS1/ioQ47leWBkgQz5IkPhcSD4lEUxuv
A9iiTAJAZ/0klMQdIQS+ibVfEkDgKy5WmOI95PkTk0qQfdJwG0wZyWfVV+ZfXXmswmaXNPRwybSJ
0vrTcbUXJp/IYLx9F5WbKorXvY60GAEIomHi0hZlmGESImnIof5rOiKN35kCKLeNHsYLo/8Dm61q
AyTCtve9KfC49gWGQPAD39ItyLugXVpjTCaYCf4bUYxyWoEF+N/IO1s01h55nAmmB3McIKYSU5j9
lncjuPYDUuMFumDqBBQodXmr3BWSSaMhFnokls5868jdtf/IsB/Mi7LvOgz35mpC0c1hUh6yloUW
WcAiWwo8y70nSWX/1KZbYxPKy66JLM72oEX4Q0FCbMvqL0/zZSIj5pr2JgjHVZcahEOD0GaynaH+
rbxt4W1b/mEJGX6JrIH93o4Jnxf9S/2LljR33RAbJ2kWvXusOhJ6xXubHAIWBa51Sjkv27J8J7N5
CEnM4KQ1tZtBU6n0BKGebmZz/n+0i+83jg6mwmughu54+aKNbpGK+oVlvyHOrPlxvJ+wxaVrbHUZ
o16EakxUoj9FZN0QbBAGO7jFCEy8HwaihK+CHcNCUlKSSQjqulF9CZ6uiocdrIJxtvgwXC1tccmP
Ra2UrepTzYT3zleL3IUCCHnG+2TjFK8T0p7PirMru/3s/yRzfzDV+pt1WQNew9KBD6Np9lnpaBr2
OlguPpona8z2xThj4h12xcj7aYs/I2g+XfZhajkwK9MldC9w7mgiYwsHPkh3EDlIr21UzqW5m9yX
VL4lDbxwMmZwpKlnUmTNEpHfGiXTEqQx1SAlZdmuw/Hh+6cpZmbG2DwOrK3ls05zscfCCLEHjGQF
0118/Ll37RCs+wJLqx2ne8TW64bz1UIrps0w09rs5k/wHsaUjY3Jsg1FU3lUjVzO6xgdpJCf9Crb
NjRffR9ilF8CH02hgHyFffcZ2s4uqu29FtlvOELhovw1waZHm6iroey34iilICIqHYyHG94s9wBw
LNb7w4TFd67bD597sJL5oSNBMAytu4MdLfuHMo8JdrCqS53iM05/ZBBdASCyHNDJ4B57nHXJtg+S
H6a3byj4/+rOOJatvh1QjRYBTIWwEOtSjmuyO3ufsamDeKCPfvsR/1ESYUfounWW/LgWtoGhFKjO
lgXhZxkay7qB6lmsGgYearvVxqcJnLDN2yGwNgR2sgGRRL2N7isFX+QGJN58QQTREGeU6YvRCYpN
YEEQQXi082WJQDnFlmMh57IUODIElFah+eJUrY6c/lc9J+JBP9rm9zg/9KhaOT47HDTaGtrerATL
QiKLMPvVBNnPBXkw+TsQ+546rROYSB6SM5y8ARljAx/TA0ISF78pzork7NX1Xk4g7Mp3uM3+QMPu
rAsLelTlWWcp7I0hAVd2CKWYrI3oOsFCLWrrX9PztTEkSoe70WubGhZeN0cLminMUotQfPb4T+KQ
c71aBHuez5StdB53Vx1eqp5CrmdpOrEEz+6+tOA7sP0Yh3VeaYzNARIThTVO2iJvdgiDwIZgrVZh
qi1LfGpzPXtVsMwu/3I1SKTMyHRxHNGJoHUA05MG1irX8cLXGQsBQT6YGkjEhxxbm573NDrYgZEt
MDOec9Q6yZ+D7M+F/+eQhTGa3ZOtrPk1Pgb8SSbipupNlO7eIVCnRhflUp4yEV24HUt94hpyZTRh
wsgYnMD7vjjPkFBA4fbQN3ISkh3U1zabf1CeCwGnKNc/++luFP6yIpdzn/ksiZDRCSIokq+xbD9y
/rZRn6KjzS5liKEm7150dzzlFkkd3d7Tyreo7PZOXa1LUkdRH+5y8hRm0D9mjJWzpoaHRZjD5MP5
bAF51NHpWr9t3TEEFbuYFrL1MniFM7+VgnZbu1KdnDzKLC7Ur0CMTkF9WYv3sv+2afj2MfclHWJG
Jkq1r7nWsU7Ph7nfhOamd1eB3CSwkAwCLiGumIhNPvr+nLLa1eghPOuuLt0I1oTDyw1TFU8bhdO3
zMS6io8+8mqAftUh1N6l+xNC/i0OAeJfVPew0+g1N/beZ15ogiZz0SFPDBxE9ZeI54BJQMFqCMgQ
OY6Nt8SkgCYHq3DxhkZ6YYJum9gVgWNrzPXIIhYvQZ5d2/4+OieneQ9r7W003XXJIFPzGcrm64FB
h+Bs0vRweNJZ6SpGQvLF/lsLTzqzs1h0B8uvDxo+czqThEyfoH1PmZ9omnfU2nAnB+z3Yc8710MQ
eQoorTI2lyPMQLVnT+oG8TLtIgruWVor0VW3EJ8bXClvWLGvsMdxM6IbINuV2RV+AZhQgsk5c8R2
Wjjh2W1xOmJbGWKHWMWM/Xu3GLwCHTTVn3FsJYZzJWAOwLr10btTuDuyZVeFg+q4axq6WvT9hBK4
tA/EfCHtsJ+0TweAJZKqW+reDNpY7ovks7FAk6KO6409wZ2ZADxw6M0Z24ZRrH0vYT96b4lv193b
oHsYowhl4ccOeaLsAgUd8yQXh4aN1qjEhgwORzB+QivdJRBlTMJGvuqu/XSnm8WNqlfXhDhBMxwO
zpBvkxIANwG/zPBspu37LPgj85zVprEtyKxwSvzhdrhPw/mp9BgUyMDe5pDpxpTWpvafA0o0LBpU
JEbhbnkmSh//U4DTqdZgVqGuAzfoIfmwGP+QxDOmiBHAqqFF8ojCLLD0cA01KP147bZ13NO/7Xhw
Cg8kLhkMKoqcMRoCnYSBNy5Zwba8F/M95GUpYncfOCdtADxw9apzGz3y2KBfsdZ9bD4ZV4uKk3nw
3nYkE71yZRnVc8xjAeV6bTdeT4fmLtWzIyb0a8Shm6QkofHrQYhLEsjgqmfdn9UqQoRG82XAXCGx
lny82oj3NuKvHhkZyocBslHpyRfaKd3fj7WxCwguTbgcXPToNnEPGs3XulIrFcM+2IHzv/Let1A8
zMeclaTjbNSyAxBfl56RKVni12B5Lg2IRVtzgK+brsfsYTES8ti3R0SeTP2uHy+5Qkmhta5/mpoa
iJlK/qIkEmb80lM5MMwtg36VNPVJNGwvyZNo8m8UpLSbatOotCHZczsQWm6z+1NeHnUMQDSVkL0c
+6PlrJplsSPRZ6WjDx++TPLnXYhdMfk++tYxf4WHZyXmFuKFSMMdb3OEDJrYQFjKp2xU6ds4uwpq
Q/8eUS9JulgHd7opEXOsObsZwZBiwNjG5m6xBm8tUN3rMA/KefgzXIpqyELUuKWOhZgVeMkrnTGM
M/rtrGA+BEGW1cJUC6O6fQlSned4JXx9I7P6nGoWUgS5rBr9lMEgauUx6iPCdXLM6+MO/MuTHr1k
urnVOmQRZk9DiwTGYTLhTcaf7veXxOMd0uI72OnQvZfDRaMJR4OCpccDaqqTmuG/6IgdLZ80mp+R
eydo/L1f4wWzzjo8ithScdsw8NkdFCJ/HrV2HRjRtacFMOJBHUwO+5jqUtnV0XPzg8kJloTasfHc
tdvIs2CxaE2fDqergfYs6gAylxgSzdbqFoY38CBNtD0zh3nT4Yarb4GUWB7deech5h9go4xGu/UR
7RDQ6l+HJP0SmTY9xawUS8tH9xfDOLLp280sffNcH3k89v6sWtFCMP70tC+iZd+0rttMkp07h4QF
ANg8GswHibY39Ookpf0ac00a0VkkHmtadBkyeTXBPQSNu7JI43bx2OQjaOffuEDairtdD39zq90j
wjv2zEQ0FK7K3J1QLNt19jzE07d6QYqBFhD6UhF8EdwhWLhOO1bFp5S7qEai6wfEGxbaYaeX34N1
rdtpOQx0ueMmEe1mdN8keuush2ddksWJsKWRO1cPjh5zs5hW1FKKwVxcG3IADdYfdKpB+fCzN4Eo
3rIvCRRaHX0APua1tC0MaBLpLu9bJ8aXCefghlQd9PcJj49l3ZLSW1R9iKMdH6f327gMtSauBqS2
Xfk8OP6mTacV6V0Je/zWPg4MVnocr0MpN24JcwBoXTUAvyAbu0DSp7yhDaWQ6zAl6281Xb8IoK08
Tx1/zFQz3/8OYAc06bNVPKT5zY10nX3rPnZ/LZfUaNz1+TGmFY4AfcVGzInNjZtZu3F4HhE3BCbj
ROIw2brusIsxll5JvQMQBzrNMpkQYj4SDABrghC5tHRVahQ0YiyeG36k6gVAwqIKlFsL9yM8+7jl
A7K9562O6uBUATtKkr8QRRgc0YXHHorcroabnU1obCPoXlV2vigwbgvYxs1MNzviREQIghNKI6BK
2D5WVTqqozf/1uyLJ61eR7gqHRPd668mXvHPPfnJ26+bRktk/is0wTzJDocBW3Ne/ueaTaMM3uvk
RwPoEd9UqeriEAEI72nWWsAgnvwjuOyqZLwJqDan+FfmVXyxJKX1KQO/5jUCsuGAHEJlnvozr353
MzoWKqbguq8Zi2KoqecNeXTbuAGa1HN9FEfmgNM7BjEcvvipTUh0cbAssxEo06uS/qTe1XX1bdmU
594m5ZzNbhPYyCoZhdSUSJIKJ/jTnXdHG5dtcdXcfKt72IHMrY7GfMK6PUbe0uMuGC0oBcNH7Cbn
umATYHrlpibqSeKUU79xGk+wmc6MT9k0BwlZ4tO4Qj246NEhxreOrEdmqjbcuJYVrYmUGq3jUCGI
wKaBgiyNY3RL8zrw+41XuS9d42+aBDFi/GEzLEr5LmyI5ILXHmGpmi/NrVwiSSRo5c1lWyb+D745
qpWQREEVsgDP+zedO8EGvqdHCKEQvuQhH5sxqhr6dbjzM7ZIJgqULN9VbzUychPX85jSeGnffYVH
CsG5j0/B7g51LleJQ6oy62eZv9TkY9IyXHyX/7lTRu1gZVEaVbgQEnYVtUBlLeen8NsjPmICntk9
WJlN7qpqq1c5uNs5lms/IWEbfdVkRGRxQK6FPSlQ+BCsS3lYrnWURmFL0+sdQ/8mDJiqt5K2Hsfi
hEOTkxVwm0F5O1J5ZPrvkB1Dnmustcx3VZiocyfz50642dT/JdFdq95Ki+BuSG9chya/T1GWKwRT
awECJzLmHcWFejFXTKjYSbpHfzi0HAYnaiE/Mv+J5Dj0DFAYHhmxvHjsK4uYsQAJB+iIn5qFDiCv
rTizh3nrElFdeGiaMPST3rRss0cSQRyIX5WPcUhfLGiy+SvSBvRa6ZdE5VX7CNJx0k6syHoCfB3E
8zBvGtpVJAU4BxiS0o0XlPs+lIzE9FWgl1neU/2nqa4jFm9UVAtrcHeZZK7JfzZr412JeUPqmT4c
QK2lKxiAPnYzf3p34m1efJXNezD660wBwTkw40uYPiyGB3nyV1sxOwTWGsgKNKbQcwOfrLnmRv7K
Vpy7rj/0dfVrRNNuyBsOK10e9XZkF+McQotIAo+lp0c6jK3/RoPKCMTAP3EvnPkXCQoTAuSw/JgQ
bA0WbWfEyjOv3py5XccttW+6LerzUPj01Y8i0NEw/TCWQMTcKcho5YE/M9ybYt4mEzu/s2m07AH7
57KS+8rqT57nbp1POyr3ardVVv6uEEBFIoVmvmjalnE4BGKcldjkcb4YiA9sBv8piBCpoRatzVVJ
uTTJbUpR5DAlQCL0Q/u1tBRwvGeylUsVI/T/l65FwL/T9IMUzi0G+e0YYsE0XK4Im0EHW35SYigq
RpMwZVwUR15QiBmSkg9CXAE/BUFNFfSbevaea5cgX1RCoMiLmTmPKc/OSDslVG/hVDX9ImrtBtia
U7crXYvOtcn7XDUdiB3kbQ0pH/o0ApxoLx5N+RyY5ELlL3jdUhhsRs74/DUGedmIPYzPLQSsSxda
/xJRP1JNbKqQ72nc1dcOyaauQ13tQd6GL7Y/EfgQkKdgsqm2TezSfu5HRP/Ka2jJvQrBgF1Frizh
1fO1QPqe9c5iTl8V6cTSiApjupbkzqfeko3g47V08P2QtZOTuuoPwUP99YLxUR78+Xl+0IXHSpBk
GkT3gUYCFYT5AFl4t1Mqfw+Mt06blFB1P3XWehI/2vAWalsN9EqQ8f1hR6Oo0IbzpBS9RnjRpfuX
ZHQJRv7eV/ZGBNmhs7D412rNCZstYYrS5SsvyLaas5afiJPqYNOBZLRKWGvFsU+vKFiN/zg6r57Y
kTWK/iJLtsvxlQ7uDE1oGl4s4IBztsvh18+qkUaaqyNdhtNtV31h77VZ2VJ2oDFBCIIewylgvzTz
urPfcQylVblf7GmrypzMBEGtlT+yiXb99MnVrLPDKRvWstJ8anNw/E11aDETuRA8PU4q4xThXNTn
vQ+qQYPQLtEJN+YuJzDV3NAgP3T+jSWHi65SW/hZvXvusE4sno9cHRcKju4iMcgSKeAhpwhR+2Bs
sWDqZys+W8lLlcuzSV84juc6vlhe+Mzzp0kV4bEp698ctnHck0hk8Vd/w+kSssnxu5eJwtEI3xvw
XlMSX8VM1DxTfStnPODZT33+yxSLQsZ4XbL5AvZnsMH1uDj1yA6jchPhbwWh1n3PuyyYoJuRgUi8
EI4z3E2NHtxG/eqQBdyST9oBumNJCr7ZwN1hV+3GiZ0VqnV8S+kj5swHbN/te26bh75kP76cRp5I
jJo7Vwd9CUg17+6Scq+CQSe5qWYAmcJOdmMigiIOtyE7YJsspp78p3hy0Neg88B1LjBSNQAW7Evl
ILJDh1JPZDhUxxgdg2BSJdD4UNnWBG9R+ix5zO1PRTFD80huKT8hjzmWweJ1Qad0vwtz0wTRPAcM
O69oxLrungc4UPaC6IDCyTSe1CZB2n+YevXZfcpq1tOaeVRHfSwv3HOZ7a/J8Vvggzt+u5sSzhEU
9y6j15QhBl7jJH0RaDH7J0NDzWUjZ9FNwEhPcfYncP3xQDGh4XszPiHrbTt8xwUuRNUldrxXTo/R
cHT3TexvyYDfuRQakAzhTVmoaKvaYtDDiKbAe2HFz3lX7GtLC0p/fFJ9Gz8Icjm8vGGPFJNMgs+S
lleRAIcTc0gMMhtPEqsufn2Ubzh61njLSJ+BkaRuN8hzbeY9oUlVAukNNK3Ah7od4oIb/PCajkTN
sHcfly3/eOJ3xvKbpAVVLW2DIIa43A3wh33SVCA6KZznk1l/V3XGIWUeNXIfHWy1ZfKKQItPdlhq
RheEVjXdY49R2UZH1N9T3znl9gB8INxrHBns7TuuGya4XmMS0SF3CQHhEREHf0z54uWnaN8yLvkI
Vb4w4CC+NuNPqYg3s2BwVq26edz4/a6EGhHiFc6/epEeuV2UDp5bIxMHdp1W4+EfRnLeHVqMpo0X
bmPJA1AQ4LNdeHQGJzxlFRGhlSxf2Bvl3fjRDoiSDf/IXckKVVnVYauytc1DxEykqGV0r6w4o/5z
ysnPmfxjHDHXT+TBz+Tjgi4i695AMqKqYZAIUae2ElhjSDknDBjeta/642BUe7PDqDf2JMR5h7k3
WNdNjNR/HP08LZdW3nkSL11VnTP6dFSl8/S4ZF8ToSxuuLwKCz2bE1/lu2soJbf93tYErXno2plE
RohRHloKYLNpCXVH9MS2nrU50gmKvoE1/ifQEUYwhSmecli2kl/Lw3g4/IM9O6cEA72Lr2xp8Cmm
KxY4Tf/UN2/czPn/gZGXRb8rsX06g628GnBfukpHI82F7+CpuiXpI2v5cFEua+2L7T/+v/8f2fQX
2dIu0ZadN1pnw4gvuJPWC+IHfcYyFGCJoprmF6FeENreugybmCIJPGuKCDk/521EiOl31Sdvkc3o
JynPUZb8DRUNmZoARg6jFvKLCBcZ6A2dymMWfIk8qqLGoQs/O1jQs/4zaU+Oz+Ua/Y52sQOJsIPM
0xOcRIPNtlVHUuMydow5JxjTqF/3pS46gNkEJc9EAqeXhBYC0U+JFtNHG6Tq4mVg8Df/zjNZGOmX
qz/6DQJg54vJh3LCI3rZWuPvyKrSZTNY8RZYvBEm/DyHYB2HdPDK9E4lbk7Dic8scRoP2cmvBmu+
M9lhJoyeVDsG8qABUW4RhY1MIYtRExsAfHxmvstpQD/tMe/UkMMkNchM9xIWryx6ErzsTUNpRro7
jUfLRzRNbDxVrniJ6Y+lOW5bsiFqTrF7iMSzjgxIMWAduOfqeFsT0os+yginY1Ky4xnv9IQ9srdc
nIWWBDCk+x5GS9RsLZsXxrRPpl2+ukLnBkUTbByMeF/TerQ5y1iyCi662rExl6z43caKqUBNGi7z
Vh9rS5KrjDXC0XrUT3b/1BKZYczZ2kuHFVvcrVqWChnu3KjZ5wkToW4OlgGq2LBLZ2ZKJa0d4llU
xiXnpw+QxMbbMW2y/i3R/F3LB9gS29kCieVrdIvflDq3FntpP4IlfsiLCOd7jQYK+jZOW8KvHH7D
ZP5aIiX26jiPDVcESWuv2rK71xSNSz+cwjzHLEymLnsex78L6a4z5GONVWyK+G9KqXxMKLgOmPTo
FXgPnLB1SBkS9q/Ko6HLV6d4rOj8q65Ze6DbswjagbXzUobnudwNDI1MqM4OQ1kqS7gkLsz7N9BB
SU0cKf5uGJn+Cic89RSYO/pGnmQBm4JIgQd7ZM7lsRlu2T7YhwjcTkIjUS9s0CtiD9DsI4W1+DIV
UtwYEGIaKauOCdXeH/AxuywIOEM8k+Ta0bd7mv6T2yBp8Xj8JXK+3I7fERGpikTS8cwDlO0+wjTQ
vjqTZNWiHxDvMs7+7Nt2F340Q3vOkbIn5K7qxsSsedia0tqGlfE+zGLlL2+Sznjxu2MfO8clGwKC
HL+snPcdX5nC8vOgMrLZaEzW2b1N+a5d6nNusDwLYjrGqZ3BMkRA9RBpJWAZ8LKlQL/thBxFZN0A
gPSN0PWr1V8xhdUPA0spVMKyQ7hpNkixbm74mDIAouxU73N3QXOFc5Nxw4twu0B36sswKqAM0Y1S
7Oj18enAMnLc/4donR3U5XfVUpIJAtVnFTUc6sC9/ZPlcgxhlytfvekULl+ZzfrFempJ48hZZvZ4
GaTBKaVMiZ7cj3YC1mrekymXCvsBvD0qWkYG4IkQkQz5rxl/TF7+yA+b4re6pwLAjAVjmmXxC4tA
dOCs97m6tAGNlJa+az3ietltnTJ7SVONF+aroUsyDJRxTw4cHwuJYEsqFchRdjithyrubZpI2vjn
lrfCZEWMF9pjDq0MLZQhg73zDA7Csl6zUtkOE6PYYS+t6YFlTtphoiLqUMdUMPDz2uokjLuNc0/p
jKhKsJ7G1Cud369t8OcjVeU089BK8jSmnx4oml70Rx3YokWIew78dVxY8akA6YTzYOtF45oQFN4C
iaJCkxgW+001epvK50Pu6XPH8KQ2WwlqEw8U0EhSCh5Fjnhdw85A+tOb7hvgHnqwsuIjJLBitG51
DpRK7x45yUtKViyYK70MT2llB0nUHyJrDsxVUTRM+x1/7wpCAKrhFQr5NnSrvb4UzxOXZs3SPMWQ
oL4DhxFnWw+bnDenap8LNnZ5oWpT4CJ5ShjKiPnqmgbjwgGTO0fNHNj/Qq/K/iyK8TQyOYVJ/v0f
Pa/qi6M/7ZfhMelwHkWbgUc9Em8WwVBtGLP+zf+/N8Z6H7lYimwSlrgeoU8Y0GaXmS0SMyvHRc7P
IG0mxHhZ6iekIphaX3kauvFJSLAK5WDSLxiX1ORFxqprR/IZ5gvFrIGdpSWe7s2GNFDb4s2L/8UI
dwwwmBSMVfpPhq/Qj1Bcz0wpgPQ50B7B8SMgo+lkkqb2Gu6UBv3wOZrw6I6GpLWd8009VwHyUvx6
ztXUL1DY5+F9hv43mRFHAFdoGHjFPQMhIfjYEuKkErzkNmxL6EB5Db8etaMy+Vl70i48Unjqjovr
F7XhzP5Vtxnek57nSsJtCUsTYpP0mHL7/JrXzWudPiXSZRRzc0EmNuxxS6b9E0fGPPw5/veoQchG
dtwk6bvVvxA6oe5TTiDIWptaEQDt4rdamn0qWJdTpaTM/VrtTpuCrAk/d5OyoNDRZ8mtQyMb4Q+D
HHrRmpeMB2QqAYvriHo5V0qrfCwqEj/t04yTOYkD+EWVmVxAbh6iH2NAR8RCrGHfAhytMblhuNYb
EuVnrT+mdfw0tOxsSUfZpzMLLFffetOdJZEMBfwt8aDHLbcxZNymwN1xaoVz6MDLOM/e8NO2aP/I
Ji+p2yuELTqkJeKn8mwrrL3EYCjbOlg4Iuuk3zsQKnzLfGQdUakkp3riJGb6Dr1aCYfif53ncQYi
O6p4GYm80pjB0Nyw+3VnQPi4s5wCXpz3VNDWpHyddfuR2+Wxo8l1OnlMFmLxsFvwbgVJCa4cnF6I
Cm4pVv5gB8RNMc+utlocBbV37sUC8ZXmG2Fw29fQSp7Rom/Yg9INNQW5x9El51I255zyHOGAvYpR
cpWEe8/9dM3BsyE+tyEE5HBdJufZ5WFboEHWCMrYGkBxmFAs0ZFG/AUxb4dKYkDiPULpAYpf7yi2
KpJS5lhDtSvCm+AdjBmmtqZzda1sNTFbqjLiEtm2q1WB+UmTv1YyjpbXB20hTBJGigyeyXTdqp2/
r71nPRZHALQeD3inDAcs+dULPUbdO9bYrOUJ4/ztw4vpfUc1Po6Z8QnmSco6IFSc0FjUOhuAnF7T
pM3/n3MmBoA6p6vtDiyOaZhQqaFWtTki26Wn7zsZ+UCs4rKLlxP+x80AFwScM9wGnBOaTR1Rc1X2
OFmnfWdIngllUWKB1eh7XTJucVE+/hnQi1kTyzDZwXveRPKelM+1fW1CPjnjasWfii9cohXo3tRe
xh1eKLkbd5u06G58jqp4rddv7MpIsWckRoKAPbyMjFV990fHkswYz+2+FcYMsRLEdsrSN1t/7nGF
+RB0WOHkdbeyVNCQzx2ZmlsPmHnH8GCuwLaUh6LFf+SiZ/YDQEcuSR0L3NcR9XSu/Vh1vR0km53L
aIpNTbVGuhPLflbA9R8AnG1M2CKxSPhUQbVgfo3RW/IT/F2T3CvrhZ24IFvJQvWmmS5U0vjBPYhy
Yb3GrHVJdy6WT15OjwUwthvmN+cYks1iPjvxZ0FBI3z3bLbl1nafYzXWJE0T9hcpYnUEQ+g+ZTVe
P/yD8gtGQtTdBD/XwSi9hOdRfo4G00seAB2QhBYH1QjcwhMoBNDQDfdw0h5c+7dHtc5C5azWhA2T
2xA5AzbpH2UMner7wsOpsROFWsTEEIcQpXM9pOsBt+7QcNmztSmMq7MEiWvv1SlDy0DhOPKoYwQi
S0LNRtRU3KhPBSJ5ekS7jZ8t1bGhOM3by8gGwI9jjCP+tozz3ZgiwiIYMxz/Zekj7h7MD9QnMSEl
Ekocx4L5O84a2jc6hRG5QI24ZNID2zePS1lcIPtjhn0R5bzSeCpHndUyzVLrQm+obwnb2ykrrhOa
hYzZlYdcd3J/W5ILw4ntLMHcSD2r6in13moESZZxwGaexOes7IOO22qk5uWO/L/exWf8gFLYbY4l
spmGpNZ6Os09kzjxyZgm4z4L8REIC3IfZWw9Lm8MCg1xanliJ+c3rG9j+zRMnw7XRo6qXcPeZyJ2
FCTp5RN5Xy9OhIQ6f11Y6bT9JSec0ax0EqyIHGgvlPwJY+oB7lRbf0eENdTVdy8u/liTCw+zWH7x
+hklSwHmZtOu2EMnmBuNaPv3ubiDD+0EuezBzIwo75vHRCyQBqkAdxnQtM54Dt2XikNbdb6UZmFx
70scDl4c+MbnqHunZSR7Kt46C8Za/Z5nziqWBKcSLxieoQRE1j9yZAjDuPfMXhomEoPXBT4bQQPB
lmFDhZ07snamoHG2NrskQJ3SOBvdxWExMsek/lDH+SQ+zZh18q0avrRGj4bRAW7DNLZot8aRw5fD
U7ERCyJOfBpGZrMKIVWC/aWsKpmJu2X0qHvmSajcsDS+cCO4W7vZ2fJ/vdIUYuuvyZB0zITVLYM4
e6fxwRQh6ACN1xYo24QeQAkFNC/hJHns7RMrIQMunX3qsKixjRjA43N488/MtNlXYcLc9SxPYYEV
TxM+yRZ104wuyp56llM/k9J3g6Lt3aNHjbCmwsOooUSJqcETRu5sRCaRrY2EMO4QbtjN8CwaGpZJ
21MKpi5jFQYF+LFlMZ8KnKW1bb4nPZMT+zMzqVeINWuS6LvNw12kfYc9gE2USZ3BKVLB8W9OTuQF
NTVp8YuwSdCoz5MRAJFcSXpIOzvG7l5yRBCRsjD+gcfD/YRjhrRIH/ReWx4TbQJFzreZ/yXs9EZh
nCTothGfYwZlOOu+gDiA2MaPEn60yTf+6lUx5GuHAgvv9oOk+/TNx2HER8f8oRnxjb9XjCM6lk05
rj2djj4ke7JiPJ80a/7SNkbrusA4gXPIC/gPJvk9ktVOJx4RJSBuWw48hMFooTcJw98Rg0Bof5oG
Y0w45nGoP6b5rUPWSP+5TrGlZ8gskyJmUd096O0ra1YrB4YEriQ37pSeDUrKtjGuGlh2JCyrvM9u
cEGfjZmIYkDV+FBoCwdkP8Zz6uDy5HMyJPydBcszV33BaxN3PJQcbR7fARJZJ3+NHTaF4i0kxMjI
egQqCxsx/zSH3dYinZua3td3LBjWllWtYzh8bb9ZPH46T2FLE+EvwDdQN0hvWI+4gchRoNlRIkl7
lTMmquVvdx88CQGKNI+s2EDeWSWCBHR0OUGpbJZ0BHDV0IXHMVjDaNgi3Of0MTaW6IliXM4K9yEl
DmAQkviVe2Dqvt9hBVKs1xd/ojF7FVXI9wFQZhKbwfT36qutYRSgyN863LVyeoo53MNpH0sPrs3V
RxwHN4F4saH6Wix311qPcApTbVkXC1PvkzkaK3wzjEuIAmSDneev6sLOGc8k5p7RyoPO+AzwOmo4
hm7ll6N0XVF4SOwEezhNagoIKckeSRBEjUSQY3E06Dl7d+8iVPVZNM/zG464juuz15TIYO8QRd2A
b4+0huNSUX1h208I7pTOH2VCNx90knQaIC821vnys4Xp3bK1HrSNC/5lQbPU8iR04N+mRD6PMycM
MVlaxLkOqKvD1tY7oGFLglhozklxUUtJxzlhy2H12Fq/Bj5GbDsW8zzG2FF1XHAgs83VfnkNR9Qt
LG5W5tKeFCYlJ8+gm9AJ9tI8lCg8dVUAzzk+FR4cv8ETW1Flg5UiQ2SS6wiGiJzrBw3QeaIxtNDf
Ww8jdhMCQUL/r9S1Sk/Iok5eiqjaE8ctiuVB8TNnjuN8QACEfVgkh2HBuWgPR694FY19xAuIDH7Y
NAm98MxwGP2jGJB8gNlMrewgp/i9lBPVcbiuKIbihpCz+aXCXuUnsJZp+2HO/GKQehiLm4HGPNLZ
fZF3pVwYaYFPFkbv4FFpEB/OaTx+msC6Jr/7n8zWlvjsJsaFDSwGKHI10m1UrQoU5r91xEAaGItq
TWeATQcLxqtigSabQHdv8JV4ejDGAcnuWD0KiL64Wlm1fFlAVUHB5A7fKMtVzcxBI/eHBavExGKr
4z2rY0KNy5sEN6zj2uXs2k6NEwBiIIj22BgZ0u2JRGByY3SqKcyIqC5KwvOEQeMyPLcZkAJQAKyN
2ZTHoJ7vNXLBFDKxK6m5Ukpyo1tOsf1SYA2TqEuh3YE/e+vH4c+rk6faedfY4dlQJ2zChJZcbDmw
agvTGMRIXpOULXOV+Qf+N6/3C/sluux7GpUHQTUq+i+pnwsftzCOIHCZjHOg3oN5TLUatMw5ixi2
vil3392dbvPQBAOHeTLf4+G3jTFoezdrUOV6eu6RVCYw7GOMRlatoXh5S/HjE06y97Dmp8ogxXq5
YQ6ZnPj7c1YRkAvGemZMA3Iu8dAi0nARgT4zu47iWzM2R6s1gzjJbvkgGPEg4eDYg80Oj3eb8j4s
I99X7tJu8Ami4oLiuhUVwgT+PNOrFyGzrTH4T53rPl5Sj9fKKG7VCLUl22ocCQiuMkJa25ZEjypa
WeWW49Q30Cxid+yazzjJyQG7lunO6vYoJhzAts41fsyhQ6naB0WRCsruRL8y8MdCYH8o9WQ7DTU3
883g9OrnZB/3n8QHz+18qYoBPSLL3QUwQ8f2scj2QFyd0g9681Yx3i/x9akMamkpggQd4WCtzacS
hf2sfeaiXQ+GeSlTaNFcwwq+DW7h32g0h8b5LJMnT2dwS83C9su1sImC50VZ5B5zpOCD/RWq/wJI
KNBNqxD0ReHnN5clm6rINPvmGv9qUAqVHRJ+LZVGjnYUaErHuwQ8mE/m5JQxydbGujMwPyFejzX/
r861HTkaG/d1HMZDGXvnAa6eNFjez//TdsDGrUDrr/TeCSAPGb61L7zs3VhwfRO3UfPFJl51jvSR
LbELepx3YmzWphCXCa+bWSc7A5FLnZ60knFOtJlN2k3KXUNUW3KrJpwWMSkcGvKCpGYgaBtBOl0L
i+LIORcMn6Bf8uBnbJ5bGjnYqQi+UnRxEw+fNiQfjl2f3SXZ51aPnch7cHVWPmUQy6tRQku09hEc
GF4hl/jgkFm/acBkE49hY6x6QAeuZDId3aIYeqLTrLMWBQR+t5F9iIa/Vlsc6jxcmjCKGr5+9Oh0
y9NKaj1v2xu6Db8L4LN9+Gn2OuT3uKDJbmZyIsgC3Yj5MGJOYcZZm5gGhosr850GQCtprynMFNPK
gt6Bdpiwg2X2SCn+bkaXsfcvS9sGevPRZ+2DGRcfenRxVDG8XE0K1NoVm4VhCbQsOu+SkaDSRoB6
GX+bSj5aeDgcCK7TcNQKasOIDUTxQaxD5l5qNzqZIG0A9BTNydVfZvpBS8OBgDqKiI/B1gIfqPgw
CiRRVCgg+8o0KKp75uBNlqQUfjpL82y7j2b6Xi7oq6hDDeq1tNlxy9KoGmePsiZOkgMhswwmMH/O
MCyAJZQFqw/OaANh5KCdhoRGGWWmBCEDMHVWcgOvXjtWviU97qGsMX9zW3IHeCikEEbCssHzCmCp
Ln+iiTns8wy5nQ8gnP700DwMUK780TpGjbfppLFNcHSx3QgM45bHSMj9/Bkk/EyEpWiWc6eT+SDB
ShI+N6ceNv7t7JWXiNhfc2LD4b0Nbv6RsijTsfPNcffaWf2RGL8HgHPbEYdsAsRKkSZb/THRfx2A
NxZkAHDXVCXAUlBSUaAs8jpAt82r9EsHH9B5aIdybFaM+6nNVRfvLVZQslJgrbUe7fMQ2ogWu+Pi
EuE39D+LaD483OrlQoBOu9UwMC88liJ096ANEh8LwcTRyPGa3DKGiwWj+6ZP1coXtD/VNihNqhed
X7Rj2IiogTcAMhlOS4LxWJUi12VXmo5nz8RBSrFl8TmiYNh6cR14df3sFZe+QKtgP+bRPyfDBBc7
r8dRdpdJqMEgsaD4wrBt7huK0BH/NlcchKmtQNRTWtmevTs0QDtwDDLt41vEqMKc8A+ZHzOJCgCf
uImJpGxGKJLB8M+aKLSQXS4qpxck0ABYgaaEkbau3BUGnHxirL4Htc/C+165OEhy5kCCdTADIBh2
tJMM6F3p8mBxQub7jNNZm2sq7A89XZ4KDq7Q+WoZqmwrs3ztGH+iqDQW59kpvmT3lzKH7MxfwoLz
AdJ3ir6221bafEm8W8zmwO6elR1ETJhz0VD0MrykEbAp01pxRndPTjUynUcEzekT1/Ta46bEWUTg
wiorWC6XhTykxZcD0dqDnCNQNUTlR9705CtAv5GMz88ppBDmZrVxdCJxDNvshIGBngiBDps0uwG6
svO0bu/AK0/2nb/12xm1EC8t47jRhPA4oitdbIN8QuuwNDLIFybvBkx7aD3oYVcVwXr5z8ClFCNs
71NqkX/m9G2nFx/7Ae3ro11FcEjpg6lusuiqi5oPljOQZXlX75Ziy9wcgq15kIRS1fZzL4OOAh/N
OUOp7IF5O26x0bQOMdBGwD5Bgj5MDc40imMksi50z3KdwGKUExo1wUu6X3gTxUhECF6dEbH6gurU
MuFqga9ZcD9g7F0oywTtmbNI9GBNYFTXZvoxMeIK3DFu8tVxqRpQhkiQdLFMR+HGWvasaqjacddl
4E7b80A2iVf9Idcz0WCjYSuHna8Pu2Qe9i1D5rEMwEib4OiV+TA8wvkJDRHMIeykEbNFnB9y5mNI
NBfOCFALZU7/w7CKhZfSAjfmNU1wYnJKoBSEToLS2vnOl3uVvcQok1159uRfCQItE7DMbQRSxi+I
j5Q3PNGBg+iHlDJFw5uhG19ZdLexhJby0ER/E1xxr1u+dQs2Bxtyrx+3ChvlYzM/THP9YpvfDfCp
1g9SgbyCUTwisuhZTcD98FyLp5h+Bl+KT+uVLtkKf86TAWCiN36Lgm+UWWSaXViVlclXKYmT4Evv
nHvsfHOOrBhp2igDO6aB/2KrBQOneAj+9O7P8kMvzhkzREAGreqDu+eIwTdzsrUJHkBtadqQOb/c
WBGqRx581zghFaX03EkyIgrHevewdRX8B10Fjc6xBpW0JkTwIgHl5DbgBqB+ZV1nUZ0YzJn4EiK+
pVhNk3kpkxy7NuWg47wyzUKTM5gHm6WGsUq52oVwPqwOgKWPpaAKGNGlhv0REpDFo8FmiD+u4C92
+lkg5DctEegDC0sdxeably6bcHjl/1ZysmczObh3OBYA27BbFKAZ8gfh2nBLo4SeN/lt0EcMWNYj
b9za4ndy/8i5pPLhhevbLzaJBRJpi05XVP5pMgDzp6yMjfHFgtvwMB48/TpPzyezohIHJbe2DFa7
uzTjL2aHtyFdtrH3RYb2g9Vjp58xbDUq4mKzOPY6x+LlzFCwZuc0DdbjXKE6Zm9N6PxEWC+4PwQe
TORRxoSHUtc3jWEEvT58suZ/0tkxTuVvAi01Aqtbxmi9q+JF1s3GCOWJdLHWe3LpKCzJL29KbpB5
p+MURjWgaArNyrOSzdg6QWOqVfaAws8PaoJzbOo0o8bj64lAc0awHze2IJtpcMhhsnZK9S7FTz8x
L4CwE7L1Nai/cr7aUnBHARqB95/OCHkcuccf+SA1LJjTD1w3oPr5T23VzFxZ0zN+7amCGPSEGQE8
js50Xff3BjB9ZvuMXcZ9hPhZcYxHd9zZFfuElxGKhxvjSGbd58N7daP4ouI9IurxtBGBYOTUFYxm
5semn7DKju5LQ1nr2+mmqxZehtsIh0+K8K2rJAldzHX4tz18ts2fxyvKW4gyxxl2UCB8wPGRfinI
07PguHXojrN8QrTI+A/9ccaixmIR2OnkLxp8UTpQl6oJ2hhRkDhJjgVKydRd0FbCZe2AY88dWoV8
g3d1RSLlvmCFlwyETNphfvRSJpUOQq8RB+pz0viHSkfDWyTIevTxQSMBgoGCbmJCqIMe7VU/sQGB
FuNi3kkNL7DKdtMzR2FSncbRZpnOmUP0EqecScgG94SLC80Z6Z+wmIOCnloRjNDKCq1em0P2oUX+
nZuLbqtWLRcbg2Nmu1RBWnm9DqXpgLa2g65EGpBySpjKUNuSAq+QBTm7AL833xR7LvKtTazjSbHL
M2MAcN5UwNZG78+hdmNHuoXYdZwyN0Ab6SWbLn5x6QHlEu7sOP6LSvNs0njGdtCMAwkIaB0igHih
iXidCCNbpShG2h6mfiiapx6JNIIY5oZzuOr9tQ+fPhvSVeanWAh/qo5FaeptI1fxgwDHMf0RhNV3
Prh07HlfEUom1jcCPq0/igAhXSAN1NdMf1tdcYGXYxeC+oNYR8+de/LYRldspgwF/fov7tU6mGTZ
9NU29E0Sum8CN1wj6mvFJk74pIQlxaZaTtOcfi3/a8UXtGdkauDB6LToa7aXj84j6kcNe8VXSgSi
Ol3dWJ4ngxvN23pId9r/EXhhwHnxbuXup3gdq/ymad2jA0VlPZfZwcvcs+ZUf1o8fhNJeu6YMvft
3iXn0CyTdd+DGG+ddVGLU6+Z6ASjneZmbAWzdQ/YsAYQmzkFPqClcncDB4ANC1Jz+2eTAo5FuWOb
kOabiLyP6XdMO7DLHjLnfzK+a+AWpnxA9lUfSodLjWPFyvg3WENhpAe8rn35rPzbDpvsHhQUT43i
OI1htMszyEmspQt2Em13YjSgdeBew1U5g6bg1BwOBVWRWlsK+aZoASZCEcRdD/Y54nVRGo4IxqQg
foUVmIBc5FHyqHOqIUJ6HsrDIsx30QLRwy5CXg3W8VvGe7tkFfN4DN56UgeYlxkNEfWqTHctirmy
C8bcPft+ebAZCPjtY5/xrjF6NKGF2qggfW3nprcqTNYdy6OkU5u6tS0YcQx7CAdktiWviQW1FDVm
YSG3jhBztquW6bDb/8iYPw9F8pROQD7phtmjS062qvw0bH/jRag22ew3fnIWU3ssrF3T8CyrzTXL
niXkUSUEdK5x17TrjGXivOjvc7/sZHZzdT1IPbZx4mFqwouVPUrm3bZ0zvPYnK3xXSU15Cz84mn5
DqP0PeGsSgkhtYCq5IfUCkmQRghqDRcOOtrf3tyV3tEvJG5f8kgs90pmk9rAHbWSQZyVfdGEP8iG
LOqFqqbW1aAvPs61iyCt/bZEeYyrkZFbv0v66WgWb73jHRVWUAs59RZzP0Z02j4yEiaJU9EfPHwE
UQNUcA4gbpPLRsE64CN5kPDkkp/cNDi50/I44MkRHVjg8YOW6lzGciPt8oUp03bAm9kuxctULr/p
NQWeFg58RzqW6NFzHq2eKqS07WcjqqmffWNDZPBn6mr3cL7rmgOsrMOh7WWHBH63j1OkTOgZqq3h
2sey/sm5vDwUQ+c8+02RVhUjA45plzErtbjxOWnwWzyytZ7D3+Rk0jstGOkm48PQ+n9pNpPdx5tb
U3vivski9yiq/mRK80suCTO2hllJS/CF5gJl8gs2Yi6vKhnqBTMattXItQwvek3c4YmmBYanIW+Z
WVydileEeSINcHlM7XnXX4pUBj6e2YoMLoOo5RBE6cBY0o2cVdee9ZH9ZQYQRiWGzntDkBpl0+pQ
fLB1FBqSv3RXlPGun85lS7mfMfYbA1Fm68FmspzkJFnLteiy9VQaW+mxDaB9YOe9amLnYknnG9LC
K8wWKwWWrftSXODYbEZytWMGoPgQ0BBNbbzSiqvtNL85rvtK22tj9tE7NWpczA2Ge4gaPsiJ5AfX
fI8X2MLpvHMTi12b/6FwOVq2/MuB3KUAac2aprciDiwQmbf16XqlVh0dmpYFMKnThx818AGuMTSo
2W4eYXgPDALZ2Dk9ljU+f00yEBy/C9NfFwKMTIaNVRKakpZn1/mtso3W/bFcfSUhdR3XvAzpBTUm
tChDk/uKT3kJiVBVsFlMRF158IvmnwbFapLJNZ8AA7U7C4VYPzH3ygEpFNNbhSsJZRfmnEONTzJ2
vAOjTCIkX5rMpf/ZaBZFj4eT9iVB1g+y7Bg6CCxrC6gaUmaF2bCQjLIbT5GNFuVL2kBhd7gIP8l6
QyFOx1nTuuqPRub9R9J5LTduJlH4iVCFHG4RCOYoSiPeoBQoZBA5Pf1+8Ja9a1szI5HEH7pPn+DV
43ywoAho5VMF8cHT31IxUjOiw8IUKrD8CzLlUpvzVwbPK86nyTeT8sYvPEbWxaOHxEJsjxvH91IY
N3i6eaM+f8hx5pYyzKykPoLKJ4VvpJfFSChpSaRDDcAAToeFo7QdusTjK8r8vimfMkuL8c9JHyy3
bxMgCYpw2ez2yzrLGhpOtPSlzNYIu+EnRxFl9GQRzyHoN2OiMHrLlO5ZJrmfh8i2m8zLaCoXBtwL
pLsbgLnokc1XeVNac9dNAqAmk7KyFhh5zKfOfc3FG3DJdhRKfLxNAwFLvAuy9NqZqkcohRiDy2bK
1dfKm1rT6GgM32g2+hKbqdCiSLh2VH9GoD+HGksLtdxYSnRhQrgDSxYIt8rVi9jDb9x0/Qa/u1hg
cgyb6blEVChr2H+o10V1/CjC+M1cOoQRX2dxkT0zuJ4sBYsJk7LDacka2/LufwJsfnAZFX01FOUt
wnysVX1xCFHd5RgAIMx9UyAM9shy8Ux2tNgzEVBbXI9KAVe7iZy2YuUSiZGlyVqCtb3EZPTQqOMg
2pGBcEdp4iwGnZKA13qdLLpBO6Y1XhLbh8+eiXPC+Ck3odO1r/MUCKiX6w1BYPAUOhiLhKfUO2QM
t/A17cX5mKoqr6VnnB0ZpSMSkue0UDVH/FFqjgsWqiIARMj1uskqSD46dthKcJYTksazrPtA67JK
TdDm5E3wCDJjQnsc4hGSEPHc6V1vfIX9JEL5idXs0xhSb1RRXYknI2QLMzsOEm3TwAzvOxmq02vX
YtMpDebuVVh3Gd1Koj2Gl7hFg5gtPllA8sIMY4adp4UytRDzX1Hc4+0XOkqE5lcWdr2W7epOPyRM
cfUIHoulrwK5Y0yAX37e/ouJ4sILqAfmn8Znj89GdIINm0m9u6k7BEp+BIwqFU8tVXDWLza10p71
RN6YJJ7CBLNlHemJiqFPAfZ9SDuuwuWtG9Xo6eUl9QWnXUR1DScWZVHI1J64FV1aW+mf0SBDzitY
fApHxxJHBVmZ0ByrOcqp4Y0DE0EVwUn5CcPpZHU6AUUslBS7UIZQTSycuDCwg2QOCvKelH+9gcXO
VZIYA5VQ5ElD6TtmKnPjTZP0beEpYyADQEgr8fsrPF0AIhI6PUmE5eg0EFUUhMN2jx+i0LXfPV1N
R3ZkDPiV4j0jYH+bYZhjcN71uqPX6OAVvojqYZNVwN54KabT+AsYSA0eN3bf6kwotPI4MZvul3ky
dhVTXTqVWWDhO/vSYJGga/ROJFbXNopMr4fVwdgVvyj6AvWMH1feD54BhB3Bo2CdiJV2HSycZ7B6
ESLH7JCRzyOEBZQGkc7Nfh8VVFPITsS4ZUgM2CJ0V5lxVy9+G+BiE7LTjh00W29kE8yUVuXRMqoP
hcGb+0pgCSgmDhHsaAjaWf2VGsJiKWWhOlCDdcGVRNhh9ciIuFWVnIYg36FjR/QPDg/Tak7EFUfN
PswAvKwr3o86U5KK2nDZxnGb34ZZZQgjbht0Ku3YgHHwedI9BsiCVbzem+HlqyPReDI8jpbpZMF7
SxXDSeJ6V6HnUcStUBCbncGIEyvGbtqbhP9jVNzTvnS63HTa0okwLghwoWZ86EoU8hj3Yyq3WF0L
zLLsDtcMtOezfhI04V+Rqqs+SdZNh19T/4AE4waa+ZNCgFIF0V8ymbLSuEhN4ZvxIakpcaIeP080
AVwWiXqvydUtqcJy0qEUnTMXd1ivHO7JrPzH02peAjlZqGt7opkY3I9mh+JHesO44SmV0sVUtSNR
GK6QpH/dDE2n/pINwIdMYzQ6bpQcinmpu9ANnb5+mElBdghYVQ3B7fVs1JEP84VjnY9bkL3s5WYe
aRUTUkyx71USLyF3gEjawRPD4Vr14xo+ZJVkNxmGqNRKXrb4W0vDRmGUjMKfEwgrBIpnaVDtjONU
7qVNqRHeBizUCyv06IMTCDmmBMlIzCDdET1pxcPQY+S5gEhWB9XrNY9b7U/v/Ff9FtXFLYKQovM8
UwIvB4nYprrioLjXGQatvHmTFiVIQMpFf2S2Bx3gKx2v4SvYmBo3HzDgOs9fsLCOr+m5vLI0+dTr
5AxXDcM0unJmB+IJoTHea8TAkz0XMXWzSJeLZXWFG7ZLrIOrDzAXdEwj0Fk/nc7iPfsCRETAcFt7
cd7PvqdJF/i06wl6CWalYIMu5gsrjslyZ0KWmkM+CYtkqOmTOZAf8/xfkPZfOWUyUGJVi3epeW9m
5AQ8MLPC/9Sq/H4abzl+7kxHJzumrRM4j1XKyTZ5wpuxB1gWwSRuMyDwaKTO0VZNUtqEf0aMIThc
k+6+VOlIxJ2cOqVVB08mD2eUMfiA1pKIfi4/xnI7Do9QVLavLDxQPlGvgHHqBAaEcC8PLU+zzTt4
XOjxoPMYMYxNriXu2lY6zj3GgxC9Ah27ZGgO2OLW9SFmn3dyTe/zaAc/48iZFpxFX146Jrpw3FGV
Ba7O8Csnx1EcLsJXZ3CQM5zpmi3o0qam6OI+yIR9YnXQ06EA3VvKIT7NAlN40geiipSk8L3ScFFp
OB2Zksmi/5reuvJKcaBw0c1ehRCJhO8YMnvbinwcxk7DPq9Okn8UW3hutJs2P4xQ3hlYlbNfhKNH
XFnXqh5qO727hpc8ZaUw8JI5Q+VPTT307VMETE+/Wzz26xiSEd9YJR5K2rFGx+qOXRTASuxkXNFl
+CUozzDfFsVjUj6Nf7LaMERAfzni5220mg0lait1lDsYXWLObBg/ECPH6mRSh8j9Rgnp3pZtOtSP
RBy95S5sJP1ImvA6TMd7W24x8v9hhv8u4CwqLjOLpmveu1a6V7IM99LYJFDy9aHZCxqOrbcs739k
xsppHK8ViYKMc26g6bK632i6YrfXqpusWYz/u70qaUSxw+2nDs7NnxxTYDkOQQEAhGBPfNArwSvp
inXKb8TfiNNZnClE2UR06/78wkYCvBbxWrpNxHMMyheZ8+eAuHVgbF1Exbs+0/Vz+VN8t8nsFlFQ
eZrVnjvydDrk6oVl6sBexCfiZ64mEE5ittPYAnEM4aaJrml3kQQASa0mkk0QIOiqu7pCZZnMu46O
vFhc8agY+/ag0KG9ahVn5HQ7CRhUeNKrvoE20VFrtEmQB2ooIhzOr4wUHygklTmfMlZPv0WHZk2n
RWSyHAcRvyYDkGHCVhHwPuq8GZEvSaW/LKW2vS8CFErI9Kwt2a+Z4knNJelu0zJOKCH2hCfAEqem
x6f934TLZVoPP1WWnWCSvaXBMlHOIbtwk+OUYNVPQ5sOkggTDcAFQbfYCHuw7ZVE2i4Hw4SMbepH
27CIHjEShHGjU4/qEjlwQVNM1gV4Tk2wN1eeHpZ4cJC8Rl+Zh91eSI8cEKvSKtdB4I4vLEpz/OiT
LP3IxaWIRoCJv1OUfVQi7h0dyqpuhvTZoqVHbgFDXrub4nFQXi7flmFxsh2y4t6Bc2I1P/72bb7B
tofkA5lkSFER2Sg59CL0Z8ZvhvxpOcr0+pO2DON3SjN6ZK6tPvEQKjOnhr9vSpugwa34qYaHLEYo
mc1enwo37XXS+DC6BHKrcOBYlkWd0G7Cc+Gv93zbSivofUMHO2IsdR9TJPkieFaivS1nY6t+LgCb
kL34wRDrYm8OL5F1njmvZLotvJTkjK6yQTbU0TLFf0n5jIbcE8tmRVPnVKWCxdtiucTMRE4/cOJz
85HnC6tq2llpoy+ZUqTmYlpnjP4c3RGAwpDAvAy/liGVN5X5JDmwcXjg6KcIVuyRBpf33si9hb0h
00qE59ZChmNEuIhjeKqk8MyJEBTM56RoKyvc6tkjyC/VTJuFI50IBVja9F2AkIU3bqGETnKvfoZY
HA8cODj4xtqmoyeeE7IL8KcRSz9JIMHqm0ilxeUUQ5aWhbuWYEBcFqsQp1u0fVibB88CTXhEFbvg
Wg2vD4+G7RzJOysEEOrvr43yetK9DBB1jN/lnlpU2f1ZXcKEDILAhmfGB2K8VPBKCHfc35WxqUsu
HT5nqiHrrHELt8U2BawpDyPe/+PspN0ANRFpSglumV6MhFsWFQ2urOWXwP24XHBqjNdQNkHFzy6s
HQGZgxHPD3TlKEoDT4j+iGXDCareDvqfMv+QbCJ2yODwTg7DeD1mlyB+LB9iQo1K/0Q/DfCPYUKT
nQF9QUbmOyyfkYqXZSyLykoRfwcVXT5lYCVqDHBK5KQ7vDe3WJidiN1Bc06WkBfLB7XgmhwPOtvv
1SBGq1+3QKyPfVGQMAcecqejxonZROtJfm8HKQrqVIFRTxNPLOavOXib+ktQZFtJUYBsOalzzIEg
JMsHvbtMCl0mE5YCzGhuFmtrAacT5rmA6VhsLQgQfQXmdVF8Eeq7kbIaYl/ItjLLHp8IrfjhyWgN
Zmd0Lc3FgEvPD+DMLIPvprhJsN2Xkj2UDxMMh9B6ypbqJwOsjOHRhLdXuDHmez4fi75zEnS3LIXe
mrw55uYNznAqvcLS0XNv9UTygmwbRnD05dNUDRASOp4btKvRZJmaD+haBE4FwUgrknucKKcOdK2D
j/3CXr27BOVB5h6Ys3nbTtUpteT1aLIPpHzL4GIjvOoHAvyLJBlvL2J7bTg3h1DTjhFNQnStFPNK
0i70FHktNpuu6uhhL3167k2MHteZ+IlvlHHND1Q4DJcP6u/+g8nTPt5ATo/38X7B6f3YL78jNAJ2
6hte8uFbznhRl192QO+vuS944ePlk1f/TaKuT/zNATPl4hR7iTvumLuINt8ZA0e73ZZAKk+fUfmd
m9LRN3TAtsJ/9/bVtj+3XnyGr+D0tr2vbc/jq3tioG2vtc++tUWqD+PErjba1jAdwnT/kSWhbLt9
xFW8V7bTv2EFb4jXBW31CEnVFVfYc9il9/OjnjIbDrmNLeN2dky7fTdt8zQ6BCP5ludjxsFrff4s
v7Tvt4IjeCj0UGXbn597j0+AlBk3Wj2ftYcNrS1vfj7vdw7gdWQfU+d5JpfX3ld7GgYHQyWHd3wS
XKzKnds2+Gf4lg9Bon03fNH9HPYw39GjbYY9to7Fsdtz6mjbglREOzuOW17t5+wdv6o9u9yefRpV
G6cFPqh4z5wQnPLyw9iHr/DhfcxrzPdw0ANft/1ruE1cXBt+MxYi0yv8+RAva87b22wfHr17eFT2
6Tra/t60DX/2tjdm+/bW+zo6ib2985H7/nlvYwfjHI/J+i66x/zMcNiu7fuX6EIbdkjaYdz8Bbve
DU6I9+3Zk7z7HTc1H2vSJ1Y1u/sNKrRNyodbOhz9WwiIbumvS1/9JrPIDz7yFb7Z+WoEQfYSD1eC
VemX93AVrqI7CogPww1XCbCja3wOH/Eq8l63dIVtAt8384IdRDDHXHMUf5Gl63Qn+nY72QH9JvZt
i96IH7q9kwZMU/eL8sYmfMaBvO7LH3+TffnLHPOqYWZjF85gWxvEk+vuu9lFB/hozbpbM4R1wg88
Ax28GvzAS+5/f4Vz2e12qD9sbHzsal0xybSjg3kEERl2RGKsIB2W/rS+hDdik1bdBzROh4Qh5/3Q
nmjk7NYFCbTVHStmO31HW7Y1aD+b0hG/5W+GS06xnTbZOoWNvp2I0rK3EHhWybr6jXa95QybaS9s
hW0QMz2xo528Bx1g7r366q8QL1fdW7RWV9W5Oqef+iovbcUhUG1VPqimBR41Cw6KwnXiIZbHwG7e
suuyUOle97LdOiWbq/fl9ewNG9EFLF+HzvYOuuYOp68vEkfPoovF/hkwdFVfA6re2Z6MKyUuEiUu
XUxL6IL5z/gTe1SMt2aswBPO/5Y0X1NZT8AuS/ERmtRB+jopNgFQSy4U/nKfzIwQFuRIiaiYXhg7
nqiOGbpbBP2BeRABy2hbZDskhatZGWl8GD6/DmMqH3K4ukt/bGTf+KMcJhNkUEoIN154d5UjNy0f
9E7FQ8C0LqIw+FrEiOeW3cFjN5lvuaG7vkQsndA5fpGf6+Eov0Vtat9u6Wn51cDrbATZtru+OZ/+
/tPxbjc38W9/twY/hXN9MWG7kKxu405wIDnIxdVj2g277BA4uJXav7u/2zqxWZS7ten9DnYEaRZi
uvHFzZ88WPk+NF1xJ+7wQRp2EVxQRzqwqgFHzv21JGeP3MuX/bHnmPS92/piOmv8UjCHJZoJUMWu
VkB67OnWtu3b2jXcv/t2++JQgIQEgfBNexfQV/J7EDAb1zj2IIOxOZJ1twHlw3sOpuaybtrNtOg2
nfl9fk8sh0kEf8/v4/voFcdoLXle9yt5AHasBLQv0nv4abEXv9ovzDTMf/wx01W+Klz3XDmiFucO
Xf5WLSbPNgwgbJPUj/FeeNuQyPmGmG7W8bIEBUJtvuLfBbXJyl1U7ubgCN8mNH40btTC2MUTlkT2
643kQAjab9G1tLdfX7duWmGIxRiZAUOACi3knkEy4Mx+vxWhNG6KXfER+6mvurBZ7MC98jvuudOv
e3v1jP0nZJalB/SWe4jDdE1Gko18i6OWA94c3ozsUG1ia0VVtOcascXV5xfC5x/Fkzm/jS3vUd4j
zVnNXv1FgqDb7b/o2b3lVIXIY1PGvSVHbcv9ROiTr/+buR+6Pb5sjrRdfpi5+fjoGEZ+cNbvP4wD
8LZtXHv7Z7mqhn/wSl0UNS7evsfxGn1AQvGfVzhZNhe9Mxwk/pm4PjngKy6jdBXZHJH3reh6n6PT
uZr/2XufnyObf/mf5B1BNzfCFgTcufNCl5MSi0xOtXpv2d+i912cQXg3swuJdVVu/lFCewaHF9Fs
frJ5f+9Yz+qhXr28eoW70qF0S/dSOKjmuPF6f9k22forWX/xKd1viccRtvyMxPM+O/e4zZeD2mYJ
cSfnmz05DfyL4jdu6+mnZoHayS9whEfr4Y75DhfcQTJt02jeNO9H32seCWnH8BBhmXQ29wgLQNA9
SGEChQSSUIeHxsfn/eADw8c3OjM3PaSN/f//X+crhv91J2HS/oKFbL/OuDFyOC7hdM2GL8JOWiMy
d3P3dmGywvaN/AXFs3s+N+eXCZj37x3XERdylV95pTufaN9daMtcHHAE3AiR3YZDzg2ug134GRfC
8L1cM8M65igRv6NHfOLk3xXbxOsfy8FLBc2sH3NSa00ay3EpV4IbJO9j64VnRCqbbsOTItrBrp3l
Kl2+F1oI0qd2qIptgccHQXj1Hn8EzvZLJTdlP3vqCkdXTv/l41bXrd/6+Upc07VDv//vFS4XX+Zg
+u9AvDlnfgcRC92OQyDk3eJ0i+6BI7w1u9eH5a6Xm5yPnGJnuVzLA9QYP3sGR+Pc2bBsN5GvuaZD
m7pDO+xY++UV4aVDE7ecm6CGDq9zvXxVWAVfqf2LNYWN0/zqm7vMe/6QHm2fSdrheYu3ltJQfqPv
cbJdsWOUsjex5CUI4qBdtWO7s465QyV2Cj303hcEia6xzj3iPo6gKNf6vLhYrn5Dd9gdiDux4QGc
alc6lW6/oqm0cXrz6J5dzZ62Cgsf0aw3rKEqSfxCsYfp9d+z4/b3lwpg9y96m1fwaNgI/94Nd7f+
o4aIPJR/bnwKXdgSPAY+TfePPe+9LzvpH9prW9izTyyqhc6GB7GL9jjQucO2dnkdEq+odpvtgnrb
1n75OcamWcNyddLT38CT2PJ6vO3xvl7zjF0UM19flF81J1C03n7Vzu3S8TMIptwYK23VvmHjs5re
64200liLSHj53IkBdTCo2nRe66oXXlm74hUAfNnhV+uCpG7GlXHjCnIEnpjJzmZQt29dtM6X4BK9
4XDkaadl988rbBD+6b7up+/tqvKGy3SRbikM0U21A0AVfRyqH539e2GBsNsP/WezRXsGnm43H+Lw
B0JQecQcsn6ppzR3h1cVm0TgL1aln2xpbGFtOTSNa7QHXnzDNndlnAOWU7SXbsQSHrqP4Tt7Vt9a
6wZH6xyfIrYoq+9sudE2X+lYPurws/ZUV2vWMbWbeYVCrwFIgw85w26i/BLXTE9V7KvkVf80v/XS
JS9pF3Z27dd++bz8Wa7JgmDwg87wFx8vv12J/nB5ebo3XeeTdmt2ipTyXTgTwwqF67Bppninluq3
WREGMkBj84drDD2dWmhMeIl3UFaKGBm5QLoivYR/7xBkypsSk72FwIZyFK4IhVi7gvn6wmfzPCXc
R+Wtq88N7llGb8vesA2PPGx0r2+oHxtyO97aDD8v2G8ySVrX/JWzo26mwXCKR8Budil2eZqHR7Tc
e9gL8xeGCg7ObS5yJ+fnXKwVlbYN683WE2zYQvxF0KFDFBj7LD0En/Eh9tFC8fOX/i59RrfXPbyT
+lN+qOeQkzv3Ffe74RLaqLZvY27sjDSMuO25Swt2pa8ChHQIqXCh7e2/YRzzKvgHsaetBDrjM/sM
EFBSJngQS666o36Nm3yNr0l1ndiqI+95/oQS5umHwLM22pnwbzteb7jKnbOv2ufe1t16HfrGncvS
CdwO8bZdXaX9guqBUTBqxJsjtjVSVMjUFjyI4/CQFuNR7aNIZZxRsETA7BQx2tQEyKpyWMdA4F9j
dSlBOsiu3cXVRzkcjP7FNK74WCpaTTfdpq9IaFQ/Ij25YJ/kN6W+svAcCupxLyS7gNgXI/EGaC5M
iL+Vst4JsCMjRP5oSm2DBI0XQGvlCXoLV0X0O/q2F4wRlXWRgfokzV9t4GpO185/mV19W1C+rN2K
8l1PtjhsIxY4VMMhrd7l+JIWOHEweqLUP7wCyR1o3Id7RiJpi0EK0dtaDDZOFFdAzQmHgGyMMgHN
g/SkZ3B/IjwOFt99R8Q5ypnqef0qPV1EzYAR7nswcNzn6GkxclN437AqZa1dGXlF1d2uXgBTWvZQ
AN2aeAuNh4ycxc/oMb8+scSxA6kCbwTahwU2HtVoP/ONJ/kZEG83uPCWRDKnxWreMM9Gr4rW/aG+
tPWCT/P+O0bzwGSlkALjg6fnj/p9tMo3jfdvVfo+NbfV66IOEhcZwFgFbVwFPetgy8pK+SFE6q5H
4zZXltsp8kmJn6YMg/y7xN1PXoYrImWktADaY3vPZdzkwuSiM78LmNm3UGHnZJMOT1W+9AbTqOwS
aw8gSU38g7W1Wma90/DTpR3z2IdsIiuoDlZ80OLRTsv7PCobnbQWORLOLxk7mQez02hhYcHl6rPc
r6QEGdTDMAFi141oEtuAV5aQuEKrv79wziuR8McQ5jLIpg0qpinJ1rx+pUJV1Yr7CV/SEcWb+vni
4ccMZbOOgIsFKuWTZAi1zLlyo8W/F1cYbhHrnITQaaxz6wwZ5vDAcPzhBZ0GLwMcnpLP9jCUTKf8
ofrR8Vsd1kkDi2FG9QBoUt1fNGevmsSlgKp1nq+NlhJwxfUgnQN5hDibbms82nEFV++FRBgS8GZb
dKe6AaQi+A6tp8/j4mPjUUfaAzRy6lMoOv2mi/yuYEhNgI6lisBvqi/Q/BnLNpTiddHA58IGSutK
70UawzgLLuQvZ7QGIvryHa76a3jn7w2OjGQ+bDaldBdI2kaNlaAsFrEIUwSDUi8MRVcpAdK7ZyEj
Y7GeaCjsDgeZV/wo8gv2O5BYoQ9UwkdLesWyOzvzrPav4xAh2QQVb7PMq5TxR8LkfzbIYKF8lR/9
aLx1sbjGYsJu5Pe6aYkwo9/MJtzba2x4KsDj8ZQnExqxi5v0CKkWyFH/LPP33hDPWbKRMRiI4s2C
KeNWAWi/bRC+NPk9HrAmjR7MC0EVhUVMLeYYy0tvJndIyixcKK13E49ETLi/YoYgIMghCGJRP8cC
bm8835YBlwqpVzPhgGVoZA8sCCsLPaax/8G91cg5p4gQuAtfqWfhPyLSoAokX9DxmNzrppxuGrjG
UFKTaqZxneT10p1PFRt0wlKqyw0nwt19GUZBPmiIeWD41c5Y6FEGabAaICMt8boLDLyco3qEIah+
DfPHFGYur3aZ8UK7seIXuXOlo9KgxfWSFIe5EzcYfI7AAIomeb7F3GE0xFMufMaxsk0U5lWDAZyT
cxnD8sWsazM0WPC04ntRX5gHi9V7Hd4EYqFBNfUGIvrW6C55fpkxhaH0UCjkloRv/tlC80qAH8Iv
Nu0y8yXygPHerpkw+S22fcxspgn3okSo91aoMcLWJySqbeI0o+DJ6vPVfUj3spcYqo21F3Y3Y8RA
CoZIjfaDM6XU7zra4EBBPkHvAG4CecYWjfY86mgYpdDj/cHzGngfuitAGLC0rclKTQnbrArJtnr1
FGBjIevmXzQwdasy22AYEstcYxkVRR2N9wBvUqgw8jT7xlmq8cFXDUfEeV4Y3pa74NXMrFfKdQDG
OIKsjD4q7SNHwy5hZFxtcH4lL8HLswDk+BGLD6OK8JEJUDFwVFmJM3TNG4i9Bt4IUQmDnIOkfM7p
7HEESTqjEQZzFfmBWCmkTMkTEc54y/KtmlXCCAjIINBPTKSkuKSnT7aTobh9+puFHyJWDRaMLlXC
ZEge9+1iSWIxU2z+1HriGLowV8LN082BANgYhah4DdJtpeHYGdkV6c40DCS7F66HKcKzRfwJ4tch
5jpUYICOuE/LSBiHdFov0468xsgcI8fCgAQDDSBN4cgSZPdBKuGp7lgyfTp6Upp5Cwu27Ug0CWEk
mX4rpRduee7uyunj6F+WIKeM35elPhOHFM1UXAR/R/NaTh4qsyidqXmrPkLjzhDr/5PLOwI3JyPR
Z1ZYdCj74u3MVGVWiM/h6F6mXKOcQodHEoSXmx6bq3q6LDPZCgxkeqVoVyNnqUaC9l6E5Ax8ldFz
6N4F9Ri6PAueUQi/ozv0/L5NPGyGxMsKjlyI6L9tVDgjxpR99IeVQAX+LJHOAHwp4ZvxmTUP/ViW
zb5S4oMoZmsLlr6jjAc8EJsXjgBcucFIR4DpYHJvG+wpukMVl/9R6JaDdcA+HALfQhrpA+qk9L5c
PUrb4hjNIBnSbSd8YohCZbLwX6CyiGXmTbhHCAWpJPFVYlUR38aWDRb2TpQy4134Mr6g7CXKGoUZ
K55TPCPC6uAZdA/WmlMSfjwVqLLn9q9p30fiU9AZ2v9RR+bkVEv3lKorDamOYFrCU5DVzGcEiyAR
82Diw3OePmaEJpy+WAM+geGWQTtrUrgizbD7b8sX2+UYW96PLFEa6T81I6mUoVVQg3JmjNe55Reo
EsbIMZ54pH15zA3mjO2lgEQFk3sEQjd+lhovTg4xZagoOvUADg5nQMRNFBZRAOYTYIg+UxK3kr9U
HlLnjy05CPqil+aPsqpHDCpfYvuMNcKzteaEdj1rb+MlRC4cZtgh66/3XNU+STfwC+nONJBl1hFj
I8n3FyN+yhdTei7rVqi/A7zmIIEYLGqTwk8i+ifg6IowZ5KvLXSUCoWZdUwAy2tEDvBTa1p/qpUh
hSdBNRaJcE7bv2Ka0cbqq56FMEbfoUFxHtwKfLcKheaF6IhYao6vmUOu2r5GqPvMOSsKVJG1P8q5
LxnxPygJXVK6ivwjT5bXU8vl8KByyGwz9Wqrcjo1IOFIAQXthLn7Xp9QXcTYviT9XasIJpGjTcu5
k3F4C2rLFIKrN9blS4yZif5sJiZx3B91T5mjWftsDP9NA5MPJl+z6ur8SX1CkmYyMtT6fdtlG+TX
giGc9Xq+Uz83WMHJHCo97i9yctZHeRF1YsMF4/GwLKLXcFmSP1Myqv5jolguFoSkDf2fJ0n5kAnn
So4cHeZFhcx20o+JAQkDVfEwD17JAd1h8Yh1A8cHd9TOgBMXDlCIOKpLFWb4oww1QscuLOaug5+I
yrTsfMjv9AiqQY3H+U1uZTNdynZtdUtgFPqA8NDLwALxuH0hVYhEyscJ60oY8KpmoOBFxH019AJi
AX4riegvTJI5mX8YV1b66E4QJcwMACBcKLHDWm76lPIfmmkJFtZmEDIvXc0Q0Ir6mz4IkA9TfylQ
KemJRbgtdLQw45RcvgkWfb2Az9ot4miw6IzaoPCXVmghL8T4KI06TSpMhynyGc9WHYFKKUj8RCYu
lHykU0ECkrdJIjJ2tqJ+7gaKXKrdTChc1dwE8TFNlq8UMoeSCh6yIwnXntJFRYgBptk8FQggITpJ
0mUo4aFjCeohn+Qz/i8ikH/ITigrf+nSGqwaX0rqlZE/z8VHYZQwY0/Lh8fxXfZYinLAQhhYeIMd
5+0swU1jzNFOn3HtDezvgiiNXngTB1ovVIzDQ5kxkZF30fzENAhB14GDzCzvC60ZlYYbInhXagEy
MuctRRBuoB6/qTZ+8nGACCG4dDcHq0kZmLEclRwAp+KOayhPuXrhvSb6s0108i1zn0oJ22Iy8WZl
Q1rxpxDIB0WGppxqUI4L4jbQO1UTyGGTNjiHScopscBHos7ACGndC+W5ZlqzUAgjk1UYpD+Lywhl
25n8HkjVMmKI+9zAa4gJ66GAHC+dLBCjoSKj/VwYc2AqdsTFm+JQRbBKRQ8CgyXqRBKtnzIa8IkM
+VG4DOnWgvPe4ktTRPhFkXZbIrON+tUw6a6ad9duBgnrihvaOzjI0M7htycENJco5bg4dpo4X2VM
xUWmDEJRruP6VzQ6dznMdVHdtZjPZOEjmcW72j9azErRmK/MQqebYiKsTKu6aujp+Xd6bzGjp7PU
f5KGZszSVmwvK2OtHV6Tj3GlgfC9H4hmqTt/zpm4DPN8qOR829RcNPOlsUBTFxEWoYkB1iZZodnI
YFdmu09qsIvuUnE6w1ogrUGvJQxJ7pPGYBeUWczuiMeIUnBfzTrh+YTqU66XTV/DZI2xQOM663D1
vi+8q1mqb5DODIOgjvYyTspKjlCVxViv5Fm21zqGAJqy0+GP6N0yhaoKP5FSSoeIsW1z/q/l6P2B
ZYTzi/o6NYsUi7ld04I4RKJPe2VFGzUmISP7H0vnsdw4skTRL0JEwQNb0TtREkUZbhAyFLz39fXv
VM/bzPRMd0sUTGXmzWsMAnAB7Y3nJLvFKY6iEMqgbUhaWb8isgAiDr/kuaIPGpBNmWuL6GuTQ7jN
xVdfRa++8eSh9Kzre5jNOzWdy56OryWiITWMa9x1R9uCfhtsEj+GkOhiQ/usQw0YSAx0VMSDgd3J
N4/ODEwhWViPaweZroNR0Z+aSRQRsC8J68k3s4fo7bX0PzJyjulslpj54FzFQWrTMsCpKfWHMlBN
EyVhfCJwYQabs2CJIl/i3mWj5KUHvCSKwPbSVXiS26pDfICWqk0jNGRudG4ztGIEEKjhSPFwzSBc
OEXy5AarGs+VxpYPqrAOcb7Ti+7RiaDqDc7Zj/K/LutW6qYr2YZecMJxSBIn43vZwiUsrURgWG5U
y+ll+RbVQWIr90Y2xE4A3J7VW18G36qO9/Dmw/paTzrMpMTd2OOvip+Lyh1pEZuCHBZy3zFJss6a
me9aQ2wt1bMjm4jD9zz+jzXU4cwHoxC3iZUpi6XbTLiyL10n38kM61b+rShLWo/TucoVghPNUC2h
8AwmjhQQKvBw5/hGesviV8d/axpppqx7nG3UBVDXRhG0i5zE6rFcexXObax667B4jlwCnKAaOzrh
XkQ3YzgLnkBrTLfNEl61XmY/Hj033VEnnnD6CPpjD6sYrzZsst49Xbxy3nM+wtCX2wKJsOeZp5Ri
o7NUbjA84RIbtNJA0RE1oG02qqG2mIVU3ESdX+VwUg0umM9k3F0dwzaIVgHgglSJFOD0497wWGZr
t4ZRvQj3asCP6VSpLDmD8zjgPERfbuKqF6L3TFAnRs2XPvQ7ly7DR+EjY2T2eMszfCG3XP5KcBsi
OTTT58fk8pYdkcYO9k30njlPuvvNfVCUPBRy+zKkCao5T8I39VKqokj73eC3ID0qZVe8K3qVrvfE
Lb8U3oxKhAemgYoH2ZIXC491vq4vrHPvwAkr7aXGnKgjHEIJuLDgKTjai3SM3czN7lXadpBDw7AT
ZmI6vponjnMp5gWruXkSnKwpCJ2jHbwG6VfMRmC8VLF8s4krMUYKAP4h9Jyg5s9ReEoN/h6ejEZ+
bIBpw9tkqdKarJPhjZZmNMlQFSUc+CO0dEX+TKF6NTqU/NYhUZtQgPikJh904ZZ8VCimPl3jV4fs
wikblh0yV9WiqMGbLwCDcAr/wvCqkDHB+a3QR6U5s0h9Ketzkux9ZPuADdxAD1GF8DHXXitgKNuD
sKoJNwqOGr4U0rc/AGS0mQPT4G648XiyIXLG49PYlxd4Cup2QT2bOSf4r4w9uGp2BMdVzuOnZt2u
yA5TSLLSuwIkRPHMPoMlhQEfImNyTap0BeaoGJp2ar2Mrb6lZXMmyuWA4BbdAwlFkNuH8cmuV03D
DT8NdH5xj1qCZ1H7h87Cdpy0U4L7/TDNC82tH9152hKKhOMAnAps3XT7ngU3I49Y/Vvv+QRYGkZn
oKwXNS7KfK/GTCVIJdH5QX1S2/40ehBk8QjCO9BecGziBntXEKDBMegXONxYgwpNlKc8/bMFQ3oP
VaZrDgjXl+qS0KKe0pLGqyDgikobJvWjQd4pVhdAI8rapCZ629LKa94dK2NaNooxEuV7EiFp87Sl
OT/wsprDzRfjykE+XhjnkMHcwUFXqnPIDBEhQvNyl4b2WUxMTQqU8sjU1J99TGN5HhgoGRAfxpZm
3Vn+++jdrQoSbnR6UOAdI1LM8qigpKhDOLXRkcqj0QJ3aVRYGC1w5U9AS51J5koUnfVhY3GXyWtA
FXmaw78Ofl+T4BWfYNuEmkPJBOR0Hxl6GyKe+UMuSSqD+K0u0Qw+zE8Q4BuvynpS4EMrFq33TR+q
Tkg1Hyj8IEO/MTdsmQIyJMx8I7qb/W0hmOaCrvS+3xCwyWF7H+EXKlBCzeKx2e/HZjhOrrH8J2y2
jBPtQ8OM6/NHUlREtleytoEV3hAHacFFUr/O9PDdRGpcgUv7ICRxYa2lJbCeGrAuiQ9qguchLWhB
JjLCO7BtTz5zaHYUkp5pXiJBboAcVdfgy1O5cxJCJxLgvGyl0RtPzTsKCqVaEi2BHnuFtyp1kcfW
RRgfI6DfcPSs54SZ2YZH5uzYfHTxqhMXOz2nLqoEDwqXBVDiPhrtNaj/jBTZOMYWxT6mdVV/UWUF
sk9vWJTzfwZOcTdwMbzcU+ynDuZD+Ifg9189ttu/sRBveV9+xGgKnXT8bnEOkwwJ6pj11AAn2h+8
3RQsGtHDKl2wj1KaCWOcWO+Wz1oIPakEP+Ia2PD6izF7MnRvlYt6CcflqvjSvtev8/7PD0OWCzyg
qdhVs8Az07uy5wEP3jQ2yCZcYhqDLnyvMeHXCShq7OGgIPsSTG8MOD67pHshEXYrSXli7T82p6jp
KRR40Dtwayn1Kvyp3FviJiemh0XMw5npcEkmllQSwg38VN1jOBcL1QMlbb80EJ0p7M2n7ucVcSCp
mkhfIxz/akv8llCah7nYGb2OxwVtk8ToeroD9U4dEYbsmRBPcKZ03lUNKoTHr9WgFRvZVlXHkDMC
exPMLfsQEnO4NQSimpoFj85HqvYmyEEyUB4AIUFUsU3DVNJE4E+TyvvCOgXRAWippK9ALbStHXQY
/DphN6C1WNDzqlKPVQF3MAHpK+wJ6ycOqLHKTnMSb9UHmHjNFbymCo46cUF8Wa5VWLy4GAh71QFr
aRAmxG1BQvOIYXEOLTylg/WPcNUxOL0nMZs49+AQlDYOGQ6fVOHK/PCir9o+CngsbHaEhcIhaZ+G
mKU7kmScQvaFZ7/pffE6kvXRs1FPAsT7Y7wO6dNPSMZWLGBa2mNdc1RfoWjsAXs2AYe4jbnroMc8
7jP33qVfd6iIgxljHL2x2S4NdcxS2V8qIowqfcF/B7ZqmVxeK4OwRdXpDyZovGs/KAwqLVMsBysS
iLkeFutSger6VVCobb8UD13Fk1AkORwnOH8+rpseuE+LzUFrLsNWrVCZTzyskQg6HUjxkE65Tfxi
BTlEfqfyp4LIBmIYpMXS7OH/VngDwjQjGbMHyHXI+Ixrjw9T/avo6vdCY1ni6d6681Ock4oJODcG
m2DwdrYj2M5tbWyIBc12wWKX7WHTOieEVyj/+n6fOGvVukxwEPnhNGEeYT5jwDMhqKDjyhi7TfQm
dmXCrShRGOIPYvU4D/JNogqR4F9UGpcYcwOCzKErcvhLZFwOEfQlsUwD3ECXfMsgndd5QRXgEhl9
wLwDjjVh5eKRsFC1IPGY3KNW1PL6anlorVAko7Tt3kMN/laxDdC9I11BYxGfZ6RLk+G9Tln1qVMt
ZmIM4Af32Km6Nmm/TFrJWWGeg8FuIGAwNQSRh3dwI9X/ZYJNpJ2f/KBc9V265Ryf0nkhQpiA7WkC
umvCmeBp9e4koHT5EQ3Jg/oAsQ0Zabpa2bHKqb/XPl7nc/ERTsGzAfkoh6Ud6CdRl1upsZWdDpE1
/RQT73R69wITnweU+BlR2bp1VBfQrp5n5I6tOncBg42M+cf3WOyryRRSPOaRIKsoVlhD+5cRmeQ8
ANhixFEPzW9mf84aVNOaDNEtP9vcfXjyUQ1ONaEkSigkTARgkOd149JAei6yn6jseUIRwVE5R4MO
x+S0oFGJoUn+KA0yHRKvhkHOI6uyvITDRpdo2n+IJCR2ykNzssHcph5dqfPrGyw9HHIl+VAUe9Bg
J36KWpgAt4a2MDBuFuOKQYD0BNWQ0zLsk4tG8ZLGD8tj0qf9FfPHJzEhL0xuNdhGIFgInUU57dMg
/spLBvWmmpa8BWoFz34Pica8UH1VHGAi9FnzNoGUq/HbMp4M9g19Nx7QpS0DZjWf0oHqUSlr1VCr
pImq0WDhokts/UjJKYgHIL6EhLQxJxiivPFDsMVf5gGFEQ9cKOL+lJzV1y8qF6e6gVUIUu2E5rWp
LsMMUMeRgrGNKtNOuOm933rmcIQ3xWE7EcxGkyyUwXez6YwTHl/Q0HnGxujNhuLq4AfamslWhRj1
OoG6w8knLAakLnExQak4ry0fY07IxtG+tHGQk/caLa4XvbMRGudTU3nMHTcWbnogSW/5yoHRFGyg
EJQEEnmVsyrkDtV+iAfhRp2LoDoLJQm/TR1UaizJO7zwKLIId2vOykH7nJyb0heW+3YkzGj4p6+R
QNVetSYscqNko5T+iEpgtOciOKgNpZIsKzx/LibWZP/ulVLhsCoPIQdGwOxev5c8lupiNtDxo70Y
zsSkqGgh6DoTVm+gUSxZLJZskgM79w8htBccTh4aBwA9vfuQJCJUx0wWGNL3Z6e+zfqlbT4avDkj
l3QczLgKnjS7RlxK8y9M9okD2hdKQtDVS82CyBLe/OgvJQqNy6LHZ8A2LSC4/kJVLqp92Z7Fk2Zu
mvQyYMIIRlA/lpxQqnlLS8Eq87HjXo54pWkAxFceGlTz7JvYnMXJj2W+Z9aZL9vGP5pOb/Lc9feW
NAijO8fsAdvee/BzH8TlXsgfLoKfPffWO1uFInvWso+gP7nTkXy0dlI5ki8Fpk9alp0ioJisMQ6V
FpNgU/9OQ76ws2/d4VEfj0KFbEvirbqHikbXZ0erDXRaYD1KveRHHbE9+YYBkLXKo5zLdw07F8UT
yAKiWmXyKNDsYC2Sr+sR8m0x/GTYbOQN6jak9067rpLoXGGyY8V3u6UnIh6kiauD22VfmjiJNU96
WuFCjcmX8PJDkIy4DsudZU/7YrrmPrs7Qu0tWMcQLIpTUrsrX4vWPB6m+1G48VJ1+DZOc3H5onMe
a/ZOk3+t89pPFuDmNZhOllkt+0Z/tgjDSakXJWt+TNAFe5AJP6SYrbIL3qAW6TkhLbmA4aHir/KZ
qAC1TogIZ4gQ2nsHm0QHJm+9KPfq/e/prU1s8IZZsusDCrK8w9QAoToWaYHNg/+TmfWhjGnyAvvT
xDtoDqFQky7yUBBV+FoEHZ6zQfubI+01G/8Q2DNldIZhU9C8r8GO4LAkDiRZl2eb7XOp7UsOHAlJ
M7ZXAJGGxCsm0Ba1jnCCDg8xlNP2bF4nsqN8hWuIP9Ay7ACGdW2zmhM5YmQGW+EBYrDgySQIM0JC
JU9NsMbAlW1nOWBwdN3JJcOhFcovPK7MYSgDSyzCV3FUexzVpZtZ8wJhaC63o9kc0pVq1dPqeUSB
HM/v7jgemzhYefqI+Vj8rO/1ON9MOQmubX7WI6jTzH8sDjZJZz0rpbjaL0zhc1zXKFts7XGmLTUr
fQPjhqAaB3Q4CcJnKiwIhJ84nNQqRZrqw0JGLQMDvtaQmeyiV1JZtBTPKSQ7xsE2m7lbFmG2F7wq
vVUFWOzbFg6RnPFQOSyeTTUPqBY6A1RgPMjoLFVj4HnTSavBmDXyzAn/kJH1RfOYkxdmOjsHz7Yw
PCgyEKlYao/MnnVktV0a+lJgj+BSESsXkl1AikuxLHxocdGnO6GNcZnoocfkck6pTeCPsX4u0TRP
RAmOdCajfXKpQc1417mTaitnsqszEDRib46/QQA73+X0InR9GUb3bELm5t4VXk7T600bJSkWpJ41
xmc+ohIgsXwCAKqx5ceyK9ROIkGb4H8kNS6vGOQisFboojpoe3NZ2jb7Df+pwi2m5+cKwscAjC8i
VCylQDgO0nTavNieNklRf2Xzp8PmHFiArpOY9/Tem+ZHrTvvuBkZmPr2SvY/ehsbJo3aXjkjWjml
dsz3EZtftZVO6TCtke1P+aZujpvK15qeN653UfHeTMi4FdhDQfHNjGAWqCt8VMn6mQiUHW1iJ51t
U0yrDsU6lVE9UThbaPmAV166sia5M+iGhPS25vACqw0STMTaBMKKAO/uTdjdVbJ3/Wg7FOYmDPRN
qgociCbENTK7EAp3jbsLeoPOMWcEqyTeS83w1MXjBfR/VSNHJ7wT0n/+79Ssu0Njv/uBsRMwXXDN
xCAESznjZ+Ci4pIAicWAQdQ59npkVp9pUpS1Cww99cJ70lrrcDkaVu3PNY6irUnMI1S1DjsMReNC
FONiYRy716bDPC1Ju6eqnK+tzkET3fjialBRVLl8bo5u+VgPBHqsc+xsVFUyw5NJo6UQvmA0kHo3
6wK4dOG1xbuVlnvPJOf7UM7TiaFPceus4tRIj9gdrzsMK5tkyH/iZ+IdgGMUFM6VlKsQGYj25DF1
1GrQU3tt3Atbcik4B2vNeHCclTF6S0e7F+DZrSxOaeydpJHvNoXv/wKRrBgyJtp/Z9xaAZahuKOc
FH+ACkX3DTjtJoSe0iP69xn8Jec0V3sZLM3ykc1P+tH5+HgAT5vRp1nJZQoejBnmg0m2NvDHf20K
ZZtf6H9q0Si1V8KSGuhgk/c8DDCLNpTYnqV7q/Ap2g4AERtvl6j4GKaKja+1FobLRDntLJ3Xrt6n
2NUpSbcbd1jX0UrgxObWpCyP5Ar7/T1NGapCf1VMt5k1jeuiE6gfw1+p9XdJfGDOo+wi54mBVWU5
wyYUn6P1E5jFc4UFuYljsl/HW4VR5QTDdWa2nCMUwjAAY99m8nK6tyQPwBcT/5L130RBr2LEwBG+
DB4GCVMJc1gSuVXBa48Bt7h+BcV8zJ1DxuoPnCQY1yX+gsHRxyGxrIMnMRUnZ9u2Gzxe+Ce/L0xM
2hvfU6p+AEsIsF75O3e8vciI2qYkS4h/bdrkFT2RyoNiCuG/mxjH5ismzTXttUZ9mzQg7Yq6xIpx
VVTKusjnWZymas1T3Y36kxMe7Mr4m93k0HXWe/9bUrf5QYlm8mg4utOEcAq8Xwx/NS3AjF4JX/lF
LFDpIYIn1oYEYfa2LhFWs58BLLvFayfSlQkaKkkJaj37VQ3cOleyJuxZg1fXirvFBFiEeNWXzp3V
bcNkWOANQvA3JBjcoUFzM3TwpjJZq66uww1/g2uWaHfICAm0Nj+hoZti/GFYr5WQYJH0x8Vf3ckH
zUKo09e4FYZrp14r83hfFqSNTesUpkLn0CCFHjwuuXI0RgHmkLF1TyUTbk5tMv2Fup7wfKG7ubg7
FtmDA1k19l8dYF7OWXXpWbTKyMOYigqJpovmhg+lwcIZKx9+6A8/hlrIQARSjJJ2r3gkeb0Pg0/L
vvXQKBTs41lfZMGIGJScP5thpxsMa7+aYLPRJlD5+WGxud6wacWFYcR0gsnQuXGgcv5P80Z9ac5R
cB50rNlKQWOse5qoXPkEPGraXyDXgGlAtF8Epa+AgxJyutML5F9SZkeJAM9XW3VSUu2ThFfHp+Wn
gZD3oL50Q0wx386Cr1DZJFIXJ3YOTto/iTJZyeQNH71/sxR5b/2NixLU+3lG8cFpztr+ge7R+8EG
dG1CWXNBxuFVLoWfb6IS4qq2Nas1pO4HWzDXwfhydup7p1gL8ecXLDDUNcE5FrzEZyfr5Swo0TJp
VVFuq1iBWcK+GIbjrNs6R0nbhs6FCNV+07kfedCRQsbG3wXn10iAstPdwDOHOwa9I2lcexP4vM4U
uGdQ3yctQVKdo4tq8m3gm7cKv9mA58jCXMgB0nEshAdeu/a749h4+IXhD82aWJG/hxVc9QA3ru46
EwNBzzR4/yjwC3fErlB4a6Y1SdOc2O7Nl7R1EAmlgTQA1WiDbaBbao8yms+cUTtPzUp29QvZGTE9
+5FwBsiKsKqN+vqfuYkQ5lLzhosMmARs6MURHiVpuxNR+vFYokzMVLMFkEs0hY2pkC2WMfcT4ECR
aSvvTkUwzIiAi+HQx4CkdvWesD0j5Hcp941s1uRFLhxvWvp8JmP2jonXfcu2UVbyD/lI6wKIT3IN
znwYrWOvPJYPtI3/L1L4VRFSvJ/I8bIGNoEpPS8LCQtbhOLdRHcAa4+P9hskT034KG3IoaTOQkLk
wNsW80tt3EP28LHzoo8j0VPrugP+8b/yCJnYQV1zDBUcCPdc/MIlG3vL7IHZHbdweCQveWtp1mao
3DcwIkZSm10m8jkT0YUOEeGLrgthqP5UFB/t3bEuUGNiNo/gnRLrw+Ys2CRV5MRBIllUmgHD/WGs
+DEnPJbrW2gjq+MIEcLeeGN2plo6PKvYI+neTcNYg+XZevBLYE/xE0Xwu8GXkoaQu8BcNsZjC8Pb
PsPj9OzmsZhI08bMfptO4FyGvyrhSqfs6kFB/nH3om3dPNkdBnLe1pOngUcQ7rlVL0rspewNi52W
nQEGgIui71Abg9DzZHWwMHJclwKmy4EZuRN3yDfxdQI3o8Lm7U0NcAULLkBuFnwLC2OZxGAFbMBv
WsAbl3GBTB+btpNa8QhTfxBzBS6G7qTtVlbKRoG4phye3IBBSfglTAz/1+FLSqvIyM36DiKJ4qMW
DluYcG9lN/VwQKC3JPBqvgkQQ31m1gniq44mpzRfdcJlchhcDSQczHcx2iIlDUe57NZl+a4by5Va
FLj0Tsomp2QTn3TJsQur00h8QeJFxAjay7jOYN2GiMojY1wOvstMxIHNzkeR5/Pc2F5cHa1zZJC8
WD95ob3MYf6TOWjOhNgZ+POgufG7Pz94bklfY+JhF+01XQ512OGat3vPny7EpH2lBSTGxtF4sVJj
BWXzpS7KnUEz1Phgj4MBbfGkxnCHFtckQyjRq/VY9oiF9mo7F6fPDr+rwh7qxNgGVntpzXmnKPZ+
kTLTWU+eoabR1KT0xVvNsz5iphC2NwciPT9Vu8mDq+jJpe4v64KgsiLDn8YKdvMoXrzeBHCv3gUg
+eQGw0K3XpNwnfXu1YA9wtnQy8uQ8UZXudxPNntMdt90T2dFDW5TnD2jlSPGHQw37FQUSI5wh0VW
AbV3HoAOuD1Y6qbdOq2tdW8lT206dejmMY0ag1PpKDWzafxqUf4SNuDUI+1jxFCiCnYOJT5DZzQz
beDQFO2K5k9WJFDMmukx51dXWldAeN6eGfxbIjGqE7H3x3Rb5QiJmZwS7AjkS0rqXhnhHgqjKoxH
eBBcVG8iOba+tAbmHbxiEpJkY8311nQjEvnqldWeCBKaSKmCuElQmWuSDJNo6YGDrLLNmjGGBbAN
xzl482tw1xj5fpx5HwN58abMjwODX1LN5xJwe8FGPEq8JXXDxGe2yBBLEjgqEHVIEE3VSWA9urYw
LyuNEdoywA7k3qLUXnqw0ZyWyGVwiToEmUzHbBxNXT8ap0IxJXzsqbs/Ljad/rD2SnZVJZaqEwny
ZvZW6fMebkJTyKNjEaTEhU1YYZWjIpLTFXiJi4tNuI1KxIQHFN9eGgFe3v32NmSuOiDYOmDkRi/U
cmjQK9Qzw31i4K65T+AcJE1yEV7yiry3cNdZE8NmVYg4vAaWxFXiYU4tT3oWIX2Ru67zIVHg76eo
DmRQaUa+Qg4fkF3uGxiAtdWTMrNhAqeX67tTiqbXeRnhpeVJ+y7Nau9FCM1Du91kg8QhEpOwY2iq
/Za58ZWhEwkeqRdeAueaDGxGwjeLyizSyH1g03IeIWL9TfOtceHrUFjec+T/sV5C/pYkYLX9o6GR
FwSg4GQETuJkjzcBxk2hKD9C/5zMZ7sr0nWn7wNCR0z3te6nXyckBIH0uZxmbELw1dXB1vLfbG/d
z3CbAwQdNEoBFNFw1DEI3TTkGpi406a0g+GEJNnMwAdkPC0c2ztoiPuxqilYHSqa95wnzH+w5oq/
0cGgcVb8usd80NkUs9DiOVecep/dD1aU25QgnaE7prZ+pM2X4FCaB8bPOo71EQ0qzX7DmoQnxudd
U27HcU78dBg+tF4GTayoLeSdZLeUEVimYuNWl8CnCZ4aeJ6IQjJ6jc6Al4vRLcIC/u/AbNrcW9ul
BT7WffgYcph6EBp7/6hbV1dwwLHRcpnDbQOEmByLUyM8WPftHp83teDG+gxMhBgyBkDLGPnb5Qud
BSEGq5L8MYv7MrKxaJTL+3syyO8xwX+nx7UHgDLhxPGC5rvqAqJj/Hs75r9j0OHdfFT4AcZ9256j
vffbL11vP3vd+TEr3CT1IgfIhR9lYJffpXIZHh0HEpT0Ng2iTYOYdx6diQmxeS36SBGLFe5Oo7yI
+mcQY6VgpOfB6WihnIfzWSeaID8o+h9+hV0xvg2xfaXazcEFSirEaK6Wfkor99jjSQE+7gf9mwVO
WvivZRSf80b+R5OoxHZwzX3d2HuIhkuNDwow9Kq75guqprTbFJGxYYYzJDJRByQR+0LPXjVPOJH2
vOpBSjpD6a7Stl2AFmBw2aH0CaxTNVcro//rt4zgkn2v3s5vfimJc89W6p1trHxvMR5n7JRNUpad
igNY0ReQcw7KANI5O1Z86BABO9MzJQNrayRQCLEif++X1uNarWogLpOQzBsnMB1saJCtaBto3g7X
4u8CBFJR7Jwr2HoCrYIEIDzrkEPQceClvmtAQGfPX+r5NnaZinr33DFpS9YeOWg3Ki5nLMiUoetg
KZN0+3Dm/ut7ZcRScpINTEvEZT7Jq9O7T6MYF86U/3bwE7ru2uanyj+5RAsP7W4mZicSLEHcBc7T
q0ojgpI3M0xPbF0VJ76C9dXUw0k2hlhOPrEeGMHI4nNmNR+Yd4SCzXzVWJxU5xTdQpLDkEVF5cLb
Q5hl2r+IoGcW7iIl64XwnzBBejYA+w+mqxLYDjZkB9c2iOWxf/BGfFbCJ+R7Ml7zKyKWEXjCbrJI
YrNlvQnbHRZqZLR5P4n7zO2nwc6bZ45cyFoj0Xfte0fnM6bDEfNjxi8/LeEyGMu4GJ+84K3BoQ3n
tZFJOKhfi7h6Fk59EJ558EeO5bCwbiT+7dwUqn3QrRojyBZOHn06RbwzREzw4EB3p+o2IjEQJBgg
xghTILW53foEjuGy/oN2WmAzID6AtpHdfk97gXVKwfomsYmCsRlz7IezK7hTXIwA6/B0x+6bTaTX
FU9m7WKFNIurCW2jkDgLAMKEfFE3IAmIgLU2gFc8TsAZ5l6MaQ87Nf0yUqoKCXQsQt0OyfDKyQmK
kidtvGU8j5r7PIkrAw3ufuizOH5oTI1kVocLgUlMos1dayHe20wBjFIoEWZ9CNnyQ/eH6tKzho4m
58iUnBsbU81NToaunGxXCXF9+BqS7IVd9cpE1sXW5QE7wFXSzkcJ8XhgqwPiy8YLCQPneT6fRwq8
bUJZYH8N1AGkGHCUK2zeKkoQsBVrfwJYsV0CA2C41iO8ZeLzYF5yuloidAUNrVnuA8QxGomwsJGs
Mj72HfYHKI6syPhu7e5vcvK9mxIhaXvJQIexIMUZUn8rFQvVOQnWjSnWHJm9TqjBtWnge1t3R+Kn
TvZfhgpa9xg0JmKD/WvF8jFDiBr8OwFvkheUvNhla4fHJEsQW3+0QfLqJKwjoc4FxY2f8SlnSOwq
yjsk4sB7rnA1miUmTxmTd5yqpc0iI+gAfAi7HqQMNoqoIbtYk4lLOvbfipI8byXUlXSiibMpjhBH
9ilLz7ryb7K9l+iIhX0aoezZnHWO5mzUalvPmp3DFmVAyTKU5VEsUmf6bLsv/DWXSe8vhZFcZId7
Pi7UDTyuHmFKlWD0irn8oxB4qZbYCfnYW+F5lYaXVHFTQR3aelbsqUqDlw4YMHFz/0KEMCURdAn0
tHAPlCJgtRryUjpvOg9wq7PrGF1gGuyjMoMstXi6cKDnmFqrdsyGngVOonSJI0xhRdBpspcx+4jj
tTfjmlhUK1M4j2AGM+pUvHNhb9vwaZuCF9++p2iKVKWGk7Co4mAJWVaBPKEZbvusWJHMxKLbu9re
cES9+IBu9JzyZccJA1+b+hYgV4EKkjRwB2dSKU6SdVbSWsuxfrblNYz+wTwUywcJHyovbiEB53wD
xay37TcRs9W5KeBJh97PjQewVUkUEwyckPo5zMQjseobT0HxFsJ8Ug9FlZPcg5dOme/gHMOBqpGL
C+ygFfcTcBSrgKY3MbhiNwjmU9rAWJBDRp0RCqEiz89OT3AUacr9TE/YYzSQEXdZIqGsmAircetj
dziMjzOEhq1bF2CFEyyUUx6wy3C7JaOrj58fjFPPOMb1MYkwccLQkl3bt5JmDm+BuEfFLWEeNNmW
FNqiHz28Q8NqP5qEPykX+YWocI0iW0VHs4CyKnH+aiQHzZJOYSbbItu7Db4hCd2pnFEnLbTk16Rn
EFPzU3cc3+h4J7t8LUiInmGcucuE1LVkhlAdXMKInIcZkCEZIOH3j4LtUmt8xjhFqfdQzm0H7/+m
4yQ3ZAsjSphsrTcPs2ge+nM717+93y0T95JgRZqK8dAV4U7Rl8k6WOl8ao0tsQZfjuue6ZiEjc+a
cyVPBzbSZ52Z+tad6bpQZtAKdBPFeG4oD3hfFFQE4ADoheviiesZOV9pa6/rCPOMAcOzdPpAkAws
ra+Ep639GsJQtM+ARcfpFb9frO1h9vCQkQkNzRiYz58fRQWM4I+fUQDuQBymFicLMuRWZVVvi4Ei
Ptjf2OyToEyCPeJJG2Yakz+H124CN4Ci4YC5DC4yH17KOmyfQpduK1opiMcmiBT0Js+Au3G1xZch
D78rXgxIsYRBDDNe25syRqBe4aEPnclzdrnXrdJur+paZVV7HdIzuSVoX7aCxp+03U7PXlrjH4ip
piO946iDZA/fsrkpkFI34XXQBlqfCNq98e6HLwhUvfbijT6H8IlGpobzqtHftrwvvATMQMwJxfg8
yuGdU03ywEHpJHjpz8k5426zi1cHCTmcGsC7DmhGblzFwKek/XTtT72BOCoi/2FItEON2YOFP8zk
nRUIrdjkfIqU7M8AxtZg/s0BFIf5xUWXTHR9F711tvmssNTJ/iaq6VU2YuHo14I4Tz6WCaLv9qdA
fsUc8DUWfqWHnQ7BqwaTjCr76hwcMjBwF56gasYq7Fsm79cumkOUWR9iFMtxuBbalbdESxHLhXt1
0zjtcutEcwqhO+DbW1F4YGnkurTWnWWsiNXEOcLNHnOhLO871rW5A/jMheNv9LLZqE/675NUOOMk
r6xgsmFnkSjOY86SoND8NU+551us+KcjQWtpuVX/A91JjBOWHJn2gi0GIDRpBC++KUWqtnOG4ST0
7rtJjkO70o0jVrwLsdcjd90kAa8c73UfrZLhIXzU0mEdy0WWe7um/Oys8DMdrgSD1ZC8NW1dZezu
3V/Xxjk/2SXTu6p45WOIu+40H2a9XVXySep/VbuK4+7ThPEJY2jB77yCVlNCPnPiDHEF4kC0WmIR
SwZZc2NtKlhYSne58jJYSWuz2dfJew6d3PZJye7tbYRPjDtW7J/a07wf0dKl5ZPjXTqJvEG0qymC
5NZZLxJ/3TDddthAldnJMdo9QRa3gPWlQa0SM1Ike147sKaEAbVSPSjabjLQgD3WJSGc/q4KLnFj
XOD1pxzLZIeNbEEHugREK3Lv+8cmwPktsA8GnO5JYcPpLi6rrWNjU6lhEchT7clh3br9Xpv5/syX
ANKawP8YPQQ5ob3+57jfosZ1uYDIS52LySqdJsXFCB5wTqATRSbBqtPnhBBQqOaeZeBmSMMry7Ca
ebG2Vy7DPb89B+mxgLdis27+H0lntpw4koXhJ1KE9uUWBAJhwGCDjW8Utsto33c9/XzZczHTHdVV
ZdCSefJfG+3dYlrokZRJiwovtBM/vB5I3pq+OoQhRY8xl2RzJwIf/hcF69bC2kjLN2EofEaSPiBE
NZMiShAw3X7WzhGvSq28WUlBshcQcFoOnhnLrt2rv1KMdVx5Bkg9aX9cpc5fSSPJs3eeXUwEKn2h
pJnMHbVA3tSQ9UP9JHycdrSbXUYjSWg/xd8kTl0BsAF4LSCfUt6tFhNQ7xndfcZEhEKIjSl3taZy
p3atMvigPhY2FJqf6MHzLXYidQx8o+m8oU83C1RIWvSumZIjlDQ8jvtG5Cu8Zrh1AVaFwE3Da1/L
9wR1fC3gjNDaaHm4l9WFuJRuK+056VFH4xIb8hrC0eq5dhhBkbPyx6gQQsWPqrKHtTT79sTU0RYP
wZbFcc0j+Uj7YNfhoMmN7mJGteAMXyY8ztGoYXUkbUr44VBeBKn0I972wizfdbV9a2YmSeLWSIkQ
cn0T13nRkU6OHDyiILhaAFiWAPUgE953l1jQ7DGzPVZjlMrYUnFpBe1PmEdkPjwVBL5c6ozyKfzC
GX7xPR5yESkgDqBQ+Tn6i0L/DxtpInop+i3wmoDUWrJEwN61PSs3u0Ao2UDrlzyiMWf5mt9r8y70
8c0U3NZSGb7OcD6qvCEu4V50nO26zg9arXfnOXwpQt0dEpAancgy7jZjEQhipZIbDW1GZbo7S9Wl
Nqg7LAnnAPSKfifK+/BpMYSyCEzqm9TkKL4IViQYakzL39aRX6uOS2QhHsKV3ivaPsu26VA+Ql37
yAsoVZtQFjausN1YKpGDJtHTPdmwDNbo55vgpvQmQwKD1LLsh7S4NH2+U/vsKuvanipgCKsndVbX
eOo/AK1dLba2FLgiKNXXDWHhBUS8XnWbFqW6rvyYi8vkFJaKV2vOrovwEywMtMiZbM72yDb/K2sm
S4ugp4LeiVsJqdZlCxIxr2/3kup3HJ7s9NagwiiYAAaZYwX6KO5fB7YYChqH0B35Xv5OjrOTgtNc
YOXgieNR5fY7SJx0wP90SraalyOlb9saXcVXm6afDl7eAuOkY31KpoqKi+2+1OvHRCOtZDCc6YUW
ob8bDoCLZ3My3mc6xP/FOI+EHJtEhhVSmxsGcX9yCEvJcfwPj4uGxI2tjnNH4twa+E8n3jbs8/Iz
kIxDVW5TjZJg5WaQa2yTFj+N8b4oqG0o721OYFpbrbNhgx20zvPPuu0/0A0M6j3SFgZ/2NjqHYRb
tZa3cWr3dq6AX8GvlPmxC1skFCQeIlZiO7d1GWnbgjCx247J5zCm54VuX0lWXnSOPw3m15TbbqP/
J8JMXVxrfCv+ivB7kFhBjtyB4sS/tmTaQ6aOnjjU63CHSEXk54ijB9AXw3sckN2Wkf8LdiTPNg4+
C+i+P/GCcF7zZNCjTrCm9COPvC8SZbOydZ5zqrK9LiQC0qAgWIrYMg8VZ95Ul26ac8by3TkcqEGX
V+qEmlO1v4oAsio/iQP2QsrxuO3TZ9r022mmH1fGIeNFHe4iJzsaAvauvFG1kNdeLHOi5mXfWtax
b1HVXIGMNQPehvNyageU335Qw8HOquwS+6CJ3FYEWAMSU61K3AiNL/lViNXyXe/g3LONvYKuTC1f
0ATHVU/4xQ8GdAi+eE2glwrYEA1fdW/cxtgVUAGjj4xaTEWBCT1T9vO7omRbjRr3SKJnGzJBZoCu
FUwJyF9A2LLFnbqnyU9gPLW6e4G0tEZL1HTZtR86DjybCoUKD0xanoewep1C+c0kLh5KQ4KhX+xX
vPPdPLppO2H5Lna6DAOS6PZbbCebmLe9jb8Cxhq9VDdBTlK5Wuz6xUTtwDZOknzNd8BAzFYQFgRL
2aiT5U9em76rjxroXYlxy5A9xSCkBg8ELrBlccuQaj+2tzAQltZaYljSIAspO6mhTivbk+zgKPEL
FDzbKlgQgRY+pGlD0MDojYBZ1UYfjlCFuHuJWH6OESyN/bRFUsvyCRoGmVYD4eWcYpPsr0WeNSeM
9IxYtK9ZnES7I07CEFwJdJZrWfB8G5dmiHlU5k1r38pfszwC1jClvGpzvXlJyPpSCVpuTesTu4bl
OBtpqHFVXGwqqJ2YhsnX1lBRzpJ2of3333SSeeCfBzqIxJcfSN2U44OAalmNmp2cf/Mzq74kKpKY
CaX/12bfdB4U402iUC4gP5WNWg4gV+XRi0L71GnTJV6geeXE1ZnBxbl6MvxM2485RMSPpBuvzFsJ
UN9/9mJFukryspZla9s2kOFyiJYg2erEeYSSZ1qssUWabav8ObK9p+1jnsYrUM69LGDtaZdD4Jeg
th1456hfGcPXciQxlaNzzSAW+nFYXoDfzOSQN4rP8NG34TUyjR9Dxd1RYwyqeKya3ADPM2oLA2ny
YhkVlHgJSSJteCe/tDKjl05Ui17xwArsQAIQAE8Z6DROsT2lDB50bHEY+dHqii/n7Kd83oq8OMc6
iPyfOa0Ytkp0t/AevEbinxZsIXqiY4+uIDNO2vRu00mEEGm0aKa+mcuP1Tsb8n1KLpAaV5u6LD5j
Agyc5D7k2q/Q1pjxA9UThE6X/9qzepmOPWSaztsmfFmzVbJ9RaHbE90s6JeaNY8FbfZ4kFn66uJn
iOq9arBwtx/xQjgbf1kcnzUJhYdcUqlg/fFLLWAP/+APJdVwFRwCkuZT29yAW1FTKae4ZikVkTPV
dDURPDGHjhyp5uyQGwMe/nQvW7m2sfVTM5H6WEovZWpsl/pNlAzJCzcGcG4svsEAVOiaaoTmmc6D
RVMDtmsNamoimj3BHN/qcBPPon8yRDbtuFYpR2fn3YuVbJCLrczuitIYE0+2XCWpRj2PfIGXXiM4
sK9gvJrypCJQjbXID2bzu5eSF4lXrixIGCKNFUxLKgrX7OmmQ0VoKkinhtrXiNJJjcZT0ABEcYkg
B3Ui0qJK89SCQvJkxiz8HK38vw0bVE0cQkX92Rjz5HA+tOHHckEmSFS5QG3q6KtktfanKNwbIxNO
UQ3fJuCWxSIaMydKleymbFNt/GBKDQmSFMd01t8RjZ9OQjT9wfoThptTOVolwaoJCHLsasBoTqsN
QBXNCOWEvRa9K9P0HNM2fHP+AtgYZSRYaLpwjEd1TBkZVeosHDUupT+x6Fc9+g276vEiTLANyktu
DXvHjIADQzKFgdTKBelV0dzsQsHwk0QtRmFrlWJ80DFBQNHAFZXdsMmrZSuEbAA2DqA6PxBGQ0jc
J+tvUuvbaL2qY0oCAAjSHiQN7yQiqj7Uj+yN4vKWJjwwDXVGwxs5g+FHhetkuhtWO408FuBxufwS
RjmQNw5QkEfCO2yvguBCYNh/Qt+2u7CsG4W1E/12U3i24tp3NG3TxT5focwzT6+wVXHwJUiGjCfJ
BT9u0RpzfF3rWOuDElbfChbcZfKwGQmwsOgfN6x4r8/9NmZv5vKHygPidYOFhHiu4WYbmCXN5FMV
efvwPgCQlTquRxxkDt3vZoA+Q8GvqpI+MT3mPjikubxJQ+KEANo1VBsM0pyyeJn+DwcZN3Mg/qDu
xHA63lowuW6cfTPsqaxFX/fOlimeX2re8vBLOBAXLXpPY/0cqqep4ZgE/EXuS1BprlzSV1Ye2xAN
thUSZKJne+Av7DNh9O0Mw8nkYxN3GZMvRXRdjE8awGzC5RDFiAtDQMZYfHPr4uTmrge4nhW4g/+g
Jaq9eyPyeDMLXoIqB2biy9AiC33JqGzpeyl/TuTjFPPGHgx5Y6h9u73Cx/hE46HrTfDQa8N24CiL
e83YGIb8Su5dFPbvSRuiu8uI5vtribV0yq9IFVorYQkA5ZAmk0yi6Ch+W4lVSyx+i5R/mfk17Y/q
Pp2lI+cFh8XP7ocXoDKaEnLEUsOW2aQdIvbJWzxZLsNPi1iWQ38eHpSw32qgUNOCEpNEFDZRj7r0
GylOqCgS7H2qRUspRrjomQHXWh0le3gunMUirOarXTB9Zh68FDP/h0PglTQEh4b/OJqUQ43ETaCr
thya9IBVs5KkN4ou5GozSM3C4yrhV1ZLxL/D54CwOxvjD9kEuep7wklG6ycPmm0YILrgsdQwtJji
AG2SF0VPVcNRcGStkinNWbLhmmSWC0fij4VzDJRD1eN6dF4cNJMt9zeXyQYg/wS0yHYlltValZ4h
9zNutR8yA1aOvmy6On1bdCGcrinds45mUGCybw5UUQF7hy+iN0nyUM6uepoLhuWvzUih5y9cZqYt
HlCvl9KvsgWNlLrgsizZzQm0TVqbJ1aRAomZY1euXakIDtiemaPj6pnMAvT/K+w/lQUmyRsdARt5
IcV0nXkoWzz1BQVOOqZQqfLlmVIjX1eI4zA1DO7xEeUXDUZotK0scp32g5kKcRRvMIn1SvfHSk3k
HUL4Bo0ioDSviIfEMR1rMcsh+EZ4u86yYs8eaEnq2aYCUsdjgsgPNBc1c97ccqIOJpUdhc+QR+SK
ZkgB1G0gzqgdEWvojB16jJkD+3nYKsHnEhwc3U8hVEfLYF07jeofncQZIfaBzhS3xrLVcqa2MY3M
0atAqYuogf3RvQJkzdJjZJQnFeBY7LlmznONlroqSKxRBIgzIdRWyk3rRMxaJDneBExEXIRrK9FB
5zRfSvhM4SKnItzZkL6a9VBb+5+YQBn7FlDLqHlZ4mQ/Tyq68ZuMINbk1KQFno4NAXSm1NUfBlkH
rmmqwJ80ZaPio+7iyBWX0+FjJuCrHXRYq6m4xdGcjD2SLxT2oAhSsWkhUGeFs7NIBTLMu4hLFTGB
E6sdY3vVvWki9UTEgFpuY4db/lWYhbQE348QRrntM2s/uZ/pQtR3yRFQUYaPaf7Nsothqof/Jrqg
OTJCCoIwodCLcZxsoX0Q+WM1Mgg9AKHEx434Xxn+KaYvIRgKMkDACiT1xiPA6iAbr91kHcPAIYHC
55eH6arFClxnsItzcRBj0JwTGR4YHsi65RNtMaWzNc3b2HmCXBKfu4+onG25Y7i2l9BlwcUwjdkF
lxD6H4wqQ05oMA2XEsasWbsXqL/CAnlKW2Opa7A+Ttmxh8kJCUlXfaeQP9QuAA9vNiWBVIpCaUxj
gOQ56wWWh6dKmAYydOkLPYAZO0A78dtMQrzRCsV2sx0zdVVVZxE1mJJTyBcxXav8yBUR35Mjztzj
ZXAMjirSlaH5wIWc+035x1ecrYkiEYWiZU5NEEJmm/nyAl+beaN0yBSTPvPJD+BDBLwmYLaYsUeb
y31bfHb01bB1i61eyB4oil+LScXGiETs9dCgciGga5BxyxL8BGDCKNyjNGLsIrcOzHkWYpb0Dwl6
3F/MBdkdeeKkhkwmqVuZ4RLC59YkgeRpfdGaYYdDUOM1nsrlRa+UI761nbgVYszXMu1mhNaVgAfE
CPUL2iPyv4qbLCt4RXjvmr8ZvZMwjzV//EwjJY2Ljvvpj3hBsedW0WXmECjm+nlG/AfuGd6Qs3Ml
mN5Qfk8EmdboWsWHHofxG+G4CJUZB+mFcUPU9Q0a+dTaNpIULA1fwuCGWkKgiJbIoFtYA8ZpJ0I5
pCeGdb0s/RLZfyLcxGDIU+mFxc0sEKqyUiV/ta4/RJJC2T9xC0BI4IVP7hCh6M0ZwniIc4LVwRn4
JVNsqvAI5WbJNS+wxct6G3oOShGq8uiUs59lrIhNGZL2ZK/7iaTM5O4iZCWE8YaoRS2ec6O9hKRn
fteGsZUlaKEUdLj1pwzRA4IwnQj/Zaa9vWlfC45ALWsV44PwGExjekqNs5Dbs+qVxh5rRjncuQdC
yKtJaASr8ySGqEJVXhRWLA2l2ALXxSAxlpyVGYmZ8AjVZe+MyOn/T8+TY041ieoxq+UlborVIOEz
BPvtOe0v5MsaBuiOvu/Mi1hOC3ACAvCKt8ZO8P8ZvsL1iIS0zpAfjVo/R1X1yjJ47yto9EXb6Ar2
QzGKRZc2o8LCgX8ibopPxkZV5oA+BikLgEvN6BVWtJ7rltxoc9trx6aAkCn/4JYK3Ton6dVqgXXD
eyO9B1waBcFvDAw8E5Ib3/H4ILbA0KCXaECDjcmrhNlvxRma5A22HtQLATM/XBy3pvd0axcr0qXK
XydI2Iyhe5rNo2I4P6HDQ37MkNitUMyuM+KGO8o2LcPt8g6SjF7gVGZXHi9Fx3zntvO4NmCZ4fJM
65J1SLsiQwS9Wt7ce21Y0Ux45SGlv4gnHBt6SJZwaHpGZXxLmE1qpz5R2CqVqNSidRhB8YlHMhEt
4zhKuFJNi7M2zvadcJU1fK7SadwnSmBXfF5yYv4kYnnYJWsA2i4OfppexL3Y7SbrHcBdnkkkTeyw
Q9zvZwEkRI+o4+DdxHTpUG+//CoCzpQTQUnAXqhJ+K9SutOUUuRSfmcw5fHCNk4MTd3cGA/Fc1U9
esifDrGIwTJK2plEPCOwDu31R0v/tJ1uHcR3JOt2XL9Pfe1OZHYEBkkwNTClGP/bSzhdJKvcT4jS
iEBAEWZQUqfzxEZo8Y6RCvTjlDP1Dlng4/PY9rZ1jsL6o9Ka/axOmGuIUUm3lqauB3BjadTxxnsj
Pj8nf1WBYFEDILbjUMpFizmjB60LSsTklYH0wRf0GyluPqVZveqW8pamiLtVnSBQHa58kCbEyrVr
qkDcvK4tBB0+qN+xUTZdFrw3hkOUk7OuiNZg/753BLtQDhjWnpNi9MgMIggHUN4dbRscj2GykN+0
fq6iKmfGUPNq7wjRzDdyBxyy9H4N0sZ+Dsl1NIdVCbliKJh7AqR88CCbMg7YZrZxfQ/Vo0XA0hLK
ftMd1JCd5lyx4ecQRyOXW0dV9oxgbruQvlpULp19VY9Zc0ExxG+YW6QwKBCDqvuo6fN29o3qOdPi
y4gcZUXgmqwvtCy24zHhZE/qx9aYRj9pxx1toC8560BGfnbH2UDuzJeB1Tlf4h9H4k3opwYdNS0v
afmTSiQDJBqFWOH42cnTcR7iDRtCgVWM+XDHoZXTgIbPccRZk4cvcxcCtLeHuj6ZC7EB+a9aLxsV
56fU2J9iIbC+eqABw1DIb2QHnihe50Hd2bQIsLhb9JcHkL9OTjRPdY9EZOz8PWT7tEfkLZ/s/2Z9
rGnE74wgtfOmM1gaBdw9VolHBIlwLvRhtl36T6KVxNMTFDgenRWgmEZNbGbZ2yqeXyXjqEbSQeut
Y0DGxtDulCijq6su30L1EOiGV46HpuXPV+ylACrkCPYWxZ7YPIQMt2vwI8542xNn9saoP/StdgFu
FTBkGZ0lcuw56TDrwPCSmY9XDtY1vN3UnDJXHG6jinWt95qWkHVJ8U1tODFaYu01f2znpb86I73m
BtRQ1GJ+JpQyxJZ3Hnhxhdw1QcJSI/ftMnmbhSd5ziCI7HOO24IfrtQOtgfVmzIOc8DT0e/1U5ZV
wgVwAEd+XGFqn16En79LZH/uq6czUP7ctp+lhL1YyKoYBPU2IuqXZEAxaw7eNJrbuWtfNHugq2If
c+YVsQqiRRYO/6vNp3U3q4dQhd3UZ5cMx0dLhIeFUKW0/+xdDws44EFuCh+3o8HjKzR+Vapte/Vu
TSism2uYaW+Ole+FZajkaWkkhltQmMl5z1s0YqCPRHIdhKRODNBLH1xi5c/QAHwjHKHSn4KQsXsG
KA8KNAu2+mF2nKgLR37TrfTQmX5FzJp1kvq72WPG33SlO13qlxD2kzDNtbEpziGYzUFu/d4zCStb
JS8OckdE1HdtF3PH+0tCarX1XqSf1makB37YpXSm01Y0uAT99UA8BKjCbrhQqhz6O6RK7Up3ObCW
6VbD3dO6dHwUr1Ra4yolzVgf3lrlbX5Ym3hvx1cj86HJZioDQOVcQojgg3ApOGRm+MiN9Yr0Cp7A
VbAX7mc0Jy3y8r2jXhRchntUaQf7KT9rQg57r1f2SeAt76lnnyWP91jzdbcl/FJehUejOQgOSNrZ
oR8hPXAdmlqBxAlQJHw4uhfP6ESmDTp7pJDLtWmv8Z7jFhRYtZs7F7dpySNAtRWdPCUWiE10GqIL
cbkhBZ8U83AkI53DnV8Ly29sPNuruj7U5KYr7xUYFpqOfkUsSovoFjYj8CrtFRmNTLek4XIbwBXP
LeY8xNfyzu78RX2gKaCyFMhFBzdYV86mucXndNwqfxCw5jYKz1RxShMmJKxmpuSFA86ZBzlopOny
WYn2RI/31Sgn/U4LENYUsm4LwMMz9cFa+k7EBIWmOEXyy0hB8So9hScQK2qqiq3+VWhrNNHpDuUE
n62sXvje3G3M4ankL1xXe09SiZZCEDJ5ruDftdWw08BtFwD8i4S/SN+KQFLWeDynWAcsSvtQY0Xk
O9NpzZDnIk4qTkickMRwuKr3WvZBd2ZOOA7ddDxXVvWhv+u1mxpr3Y1+yDWiAY6HzrmiR0mml6B7
FLVHBIgoPxJeFebPbTsyj3mgRmaMWAYgiPxKZvOdOVwcVAoDxzKXd06pNhEs7a4CTYEyZxgL3fpT
O2SP3iOWbpQQjq9G9O1ueuk+dLyeOyQVmCo5oG4jTvHAWTzmX80+eTDNMwRl8CIHDGfqoyPR+9z/
ohIguPFL/5d6oS8/4F9wlWFWYFCN1S1XD/KHHz+CxxLw4ub2rm2OjoQMBzHF1gzW5c/Ur5SHRrYk
pP3ILLUBPpXVXcGq9cPmMYgam/FN3Va8yTyh9EXxU4LRK+27uefl74od4gCJI+HwjkBksDGOwY+8
SyhIcTvg3edGwshwXo5oc+x/k9xVCA7cKtfcD3dT44rz+3Z559OiBWqBnL4dRfwi+rNDsE8IyGcs
obKRHdTnGKfthGQgX5ON9y7eF1QquvgtXEyedjSzxQNHKg9gTbTDNxdaYvrQ9nwGjU4BoRbZLiSH
8F29uNwayoY8jUY7B8U2iDfGprLfiickTJHuDMUnrgu1jEnXFpulCy60mCvN540N/hVnB/qUq5dv
A1/l6swP8u3Hh2Yg2F7P40WBwTwkAcGMW96buH/wfAsmVz1oh+LfALii+DZ+MaB6xh/iKU2XZnUv
vCQt5qJDTuNyjLgT39Jb/aIHvj4PHhFNqVhvTOM1TE9TiYaP+ONtHO6S4VTEW+sHyAqy4KDFzBPk
0H7O0X2o3nLtSgqUBScRUK+VtacaEeT0irqwmF3jS7FODYaDElD2NZxfGSnbrTydFmhi+mRBYflm
PG0Zim2XM7WOCgW+e0NEKXRhtrEtD+RRLzktXwHYnSPKh1DfNPIln1+z6RxIF0UcmMkF067h+DFq
V8l6k4c3/r+irYdMnf422mfOgwgO4pfSugXDR1XeE+UdvBK3JPWPkF8klCAy6298CCzCo9sv5LWw
2+M4uKUSh0cytPuBjo87pW4k5rBQLRb73hrfDVsJ7/nMK78Z9ddUfUvz6wLrpLka/nrzYvOEzRsS
M+hvDkjYTxgB/YlpllLpJfGHp+azqbUv7CPWJj/m14HZJvQCr05dp7/HJfDvZz19RtYD9UXF5eD+
vqGdgvwsdM82N6H6obIiy1uuWCa9sBcNG/uNd9NoD5wYIaLF25yoGCJX2qGMfLvcAlFbyo34oRga
Zf6JPUvdUzuB91ZNxO9mFAv2vJiEMPzTtq1MVqUrXFeH+Lh4NYuh7lpb43Pv5SyAirfihMNgQpxN
EJybb3h/zW+3zQ8vNn9TSsRGRASiJ5OAwIbL+YRY1/NfrW6bct/xjAeuWqwt3e8qL0686dDCdhwV
ZwszqKLYlqhdceNLTv0HPcZ71G7kmYbpj5rKLovpTH9rzUREind4NrSvrP8rJbHKhva9U769dvLb
hFV/Gf+RRpQuHpla2AvZU9S/wtkOO34m73NLqp9HRjdcL7gvK65T+dEHZ8PykxGv2ZFx0HGsx578
sUCJ00zRY6RdVZuKFbBcme+2tGfp14qdWWzDI+mSs/trEIx646ePr/ln3+yHJ7X31F5ExPrgMQl2
NopiOrhWxg4V5Z0jP0l57zllytWRuQOIsaDUgOS9neKP1o4hQ/EGUhiIoFvcKl3jbv8hZKc4K+8j
KTkYa4lU2oY7xo54ZxxYu0zQz93QHaoBLn4743RSiAT34+I7eI/SS/GBCZAPRAyfRDLUSblmHxLK
rwCIE43QribcG3HBnSc97B+xZ+hfQ7ErnWdkIm9fdaW/UL2F/a1evWuXmnik6I+T/9CuSdwP45X6
D62v/W9G2Y8Ccxd98N14NVPFdY4At/hgyexStqG0h2fgws47LiXZOvIndhP2XAKQkO0cjQ2WVIyI
RGLe2oL8p7Xcb/psrb+j8l6F6gokPbO3ELS9uIv4HY8az6RGIomCeRqJ1/rMCgLb5cAx0VBECQRZ
zpDcm843ZD+lClt6wfMBD4SkEpCAia6ULKBozjUvEx4MsUuy+ZEjhSwlM7yp3E2HOvmdqI1X1vaw
Q4ZGGpGjbFiP0+ROK4Hxilw7MIiy2RHCm2xHyHZeQwaRC+tH9mQjS5xt+JWTOWevkgfDzDHY27pL
knLsJp+IpouHdR6x9r53HPxWCxVmyJLZy4BNxx3TYQEbNhlnuG5+qv1qSzuZd2b2EyBNSIef4l+z
t87NxIu6pXKnM07UTq/VU7cv+o2MxwvBIkF8gkeI00Om46WDIXCNYE37BKw7SfaFfUHTPyPU7112
RVs59KQ5rQYoqnKXzz6zKeGsjKb9a7djX8pJyk5dnokJfB0Dx7b4Cez7QO7kz6RhRwHCQSVMFxKR
Wi4yOo6yCZf4w6aznLlvP3ikX2PCQPh3hTjQ/xtzq5+uJy98xRJi9Vs2b2N6iQkG2VQsK7pbHo2K
Yyp3xCyuFOHJVLFULvt+ZlI550bbfiQFdM3G/48RmJMek3m8qoD6v+VHu2XIm2lMVFz7H+tf25/h
PAKfqi1pxxtllDudb7ce9rHHRwA/qUkt83jYoTj4o5ZPvxcIUemp7UUF8pVPDIPN9yM6FT/LqsaX
u7Oad5JD3I7XHEMpAhZ42HoF6JeDpT4obm2AjMA31oFK8jevo4cannK5+X2X+OYG8s4iohsuiNK1
Ndu2c85Djz1jNDY5fpPoGLWIEfFrvzIBHWT5KPEeccJr7B3RBkrn17arrgnmqR9oazh6V29ctXJF
RYS4Rwgmd5wQEBqNQN28+O7wEp7m+s34J/BhjmzIBdUX5V8Zn3WiiJ/ZA26X8H8eo5NZ3pZD78V+
CLy0Kj64jF7+3Vqu/SwetAT9m658sfyFFWDxOfywYv7037BdNkdSOjaJ2PUsfcsqnnjq5DHfhjvr
zP5y0B+yzfHG0M4R/lIKlVoyYHYlbUfEP4ApHSJtp32pj9CvCAP3yUCRQdt36JE4AUDUEcilbnJ7
0wXvPF0VFlFmmoGCtUc5f/b2nX+hZj6ljae8KWj58cp1ZyX9NJRvi5Nxj70Bd6iG9NKvaBj/RFjq
kEJmYX71iw/zHP9TfPJ8E91jqmIXCcyN9MeorO8WGUZrh5RC3hS5V/GQwMyWYovmDMCaVyO4OvXF
rVdwo1HoR0oJMzaiS5ZbYnmt7ciDQiYjBXbfw/iifQXhDQ4MZ0VUEhF0n4tbsZMifseBs03xM4PF
Ia8PmJNY3NT+SPHgTHDNQZu5wccqvQT/2vg+xnc0He5S+lxoPf3J1O8lfEQV5s6To3w31mVQv9kA
5+SAriBpD/ziqH104SPgIH9NSQiiuA7L7p6dMTrwvmKVzQExKMnGa8VME0SvzXQduGOUZaDbfreV
D+EWN1GycWKCXtqRNhJ136RiaxgWNtF3dudsVkVrrXmpum+9OkrZpgFXDrYUk2Qtbt+NHZyx2uCv
r95Ha583VGKutDvRFNPLIFGUsgqQfRn+wARf3oZtxwXAR0K4UIOQKyWdt9L6z0CyFJRO3XZUDt3y
S6CKkHKa6BrL6mvqTjBmPR5j+oIslMzSK4hQAYEu0Gl7jyZdELv8IUTimCVJvQSgjXBkSSTEx8cW
PFWS3wVFQrRiPlF8+9GkfjnjUal4KL9Qo63BWjiTYh9p1oIFS3HUOEQ55yDxRJNCQs68QPwbzAJ+
l56TuLDKxacSt2xxT/EzYdoRmQeDnfgjE75gUGEPMQgJMkICBBD/uOnE0IUI1IXxPXacNRwvuX+Y
g4grRV1H36wtmmBFaC1hpzMIgI5iUiRfwcpaZODrnNeGdNf08RXGTpjQ0BDz3YDp+FmkmmiyheIF
7mKgDTjz2X6LHh2FMCHMXm+w1fLTJw+iUdhXQSMM/CS0ViGHydO1HrgDjjjh6oS8IloFOfB7hVeH
cHpb/VqSB7McZdDyHSKZr9TgeI7vUn9S4kcOul6wLzhIx/i0svz6a9kfQ/DOZXbyvzq7spchE0f8
iElS4GMJyDGiZgC2hQBWaDObv7XnACD8jQ5Rf2DjVvXWZ5zD5S3tj7jPutFyFTTZqnrhFjTmJUmp
74MzLdXKa1O6mADCCnwbNa0G8jBl69qhrobRJ6meRXaa9f1Qoqu2lSNqNa/vDCZba6VhmOGCarBj
E2YSmXo7pFgkCyVfeo5kPKbN6Ob0zwli2RgclE109mGaVILDdWSpFIE34VJR6evsIw7kqM5UXh65
dW5ZomNJ4RDZxB4haaaIj8OvOOTnrAyJnWBBhKiqlBshCaxY/9nvlfxI7zJoWdgSMTuRj2k/hR2Z
vcVBDkMEpT2Sh3eTQuqQmE14OHAujthT/gBKoQshHLF/6RKgOCheCPQhbYbxyzTU15QNYM7UjWB+
5QxykMMu50KdOsPC0f77+mXj3BZqdxTn9N9/svcFN9eiaFDLXe6iTmtRYvh559pkiY8KssBgnaFC
0mo8W4hrGMeEUDy+8NzUDLrqWeQum/3F5mgnf2M1tZh/LesS8fTxjArhIGb/oMemh+crzO4zpNWC
zDHeqMERbQrKNe6AhEloTox7Qz3hYuXQb7w9k7nne/9HzcFhcS2EigCnw8Cl5vHq63aH4wEfGXfD
FUZiGg9raUS7j6guWqvY8YYnWS9C2ErL2bqqx5OQ7bUUnvKnsOV7ollTMFJC0o48nC6rCR10Xh5C
IZJGR03wEa5DECK5Yctx/HrU9xHKic55DsU1wmNfNm/ONP2O0XINEURV6sA0pkDJmH5uhlsFdYbE
pNqV+qWgscWchL+ICcYujqHRuVESb6GUE0DbCTEYxMNpsPq3ilgYoQNVEBfVi/ybAvAWoUqqPjqa
yOzfhC9WV2FKkDMibeZCQMKJbycaTC3mvupP9P3axNGj0FtVcvwiFIKCDi9J6xbpHBZmein10uxm
TfmnRUtXRT1ciOjN7ikulk0E53HsFrm67vnAExQnht4lJRe7Ssiz+h9N57XbuJal4SciwBxurZwt
23LQDeGqkplz5tP3tzxngMFgpttlS+TeK/4Bt/XPuY6/h5iNTeB2eBSwWp5ohSAf0N1mGMOmN7ut
npuo/oCx+9GExiEAgDQo2cHMnM8gPPICKx/pQgQ2GXorB0VBQlcctsZ6keJrYLfgfhD+yTlP7AgF
RlDXxkYkkSLqYP9RIE2Z6AUKwsB/uWmGLHhZmLmuujEsbe058M4VagHcQVt3JwA6ZJCGCY0MwrqO
ipF1d0Atid2wwB9cNMgt9DfQh7+XGLVhRLOEibMN8+55hildTEBtdB8p6esQzGd9LuHt1RmItWRf
J8O3jezcxCKHroKVjp2rO/M3AY2QwBOwuSljRjwpLk5HMshqmHoNo5nev3oh4M/i4YK9i+Pomovf
mCvr2MF3oHknHARwDeBcvCK46EApUtJsHtxV1qgTbJoQ2HRvu2sJNyLvonZUOOo1LvKLnq8FJQS8
SODyMfUuEEmyrc1lFgUBjUkcyjdZ6+AfVC3zm+5/JbbA5/BSlnwsjgYF3nCpV5+JQhF2MPI2ShRT
UUJYJ+iy+GyofaS9ufEBrVpiIakpJFa8lZtbRLYZ8HZd1WP2KuyjX4FVtVzAege/0WElw1IcPas2
O6WWuhWQROBMO9EzUqqjy0/MPBheDoXQrDGo5ZMXav6rO9VG+TYcYMMDHonMYR+95sU3/FCITqyq
5cQLj0BX2GhHI4sGtEDg1AiXva39f5US/Kn5/zOaO9uE6Zu8GRyulr0TFxkpncT+cdTyS2doWAyr
ERMMwZP1mrazeAy1jSOKyzC4KZZ5FTwG4Co1ADE5WRmklZQYUHnNBrOeMuo2RvNa5p9m/LdWDiaU
8bL/cYGjKKBdwaHiC6xC/iDph1Q4cm4AN16inqIbOWmtqpiCGBtRHqmiH1EIUN4t2bjzg6KnDmNA
B2BhODUsSB1ivLHn8tJnXOPSYSnErsjq1yr7cFH5IP25GB38otbcqyVCTeDM0BCwzEsPqk1+xhi9
DfDTMQPWhdos8Bd4V/L+OD8lJH5DN9YgJXPMn4OxPYTjyfPib8EVM1+fbhFAEJKktwOs02KlISIK
ffUYmCyYXDG34CB4NUOHrWf7RxPBCb2K2H4jrTleVQ9onr8bAKpCyOefSWQCayFBjk9R2DcREdJZ
DRL3qfcofSjWFEO7G/oV0vsysHI2yLijXf0xFz0Cq127tbMWCJIocw4Aj0RxyDLYTRPbYcoCsw5g
4SqiygyQ47mzNhZS7TqE56pzdonX609Q85EzKuBFIRxbgYOduF7WmPAfAj+a4+KGTeQMRyR77sw/
mjGtLOu5GohfxsfAvKqMhDn0nrJH8RiHK+m0blJlO/bfoe2+RXO/mXtYmBn+YE0LzCTLYB/h8pXY
i94JqJN91gnDyewz1NG8J7ObTiiqAeECsjYFyyFZIx6BHDoEHvZhoBaofdQIC0ARFWI7GuCzo/j+
t8GWtFYVjLwi1AvV7Nmb1Cv0EZbNWNZoIFjhExQxvifZLWQpGUkgD7EP+Yim4ZDxAEavWKfpu8UB
zrofM9McaJbGgp2diYY8S+ass+4V8vHUrw1cQWG1YHzk12gEDupRjNrd1HahXdbrjCgTQcsfe2SG
ZzTz8Xq25qM18sX6fdy2i5q6tOLMId22tHPmoYzfgiwAAWeuws82hrdOy44SvOVXx7o7pAD6Kald
tTmyT2bBwM1NMICw2+y1ResekFr9ImteEzFHJ2WgPD9GElMPmssZAkhK5bNUK0aUbG3Ss16+jAoD
lByhxhw3Tsho1i5xMXMHahakLCTYEI+AnMo2+acw5p5r1D1g/qK2si2t4egg95I66vOIwN3MUKxE
lFlUXXJrpJ7xl0Hwtx/jV65LwO4GdDPWLrQMD6259QZ0vLnb4ffAzlwb0FJQmhXgOaIqkqSx6q20
CmHTSfyRgRxOEdkm1p9Lpz7TdLAT9ee97r+ZGmkIysomY/mbFsVjzkqhJT7ZxUDqbJqV1dzU+VGC
vLTN8Z6h6MyAtXsW7ShrKl5bxm3xfAT8CEseAUgdGgHCEUKBtJ0W7RGnuVHr5uwVavaB8twsPb/r
ff6vCN3DhFdjrtMeJTsU9a5ayBIzGd8qVNfcBv1YxNxFkhmppcAB98Rzi3lmUHG0WGN8iLCbgw0N
eL2Y6rZNuguNnfRcKVuDgL4LVM9C+p+4Sk/BW88rK7WrWk1HVHHEdROewoKcwENldA5udZxp6WTZ
pRxy/aukd5/LaC3kNw0Hwi5RsAyoNnFCNc6UIZrP6LOugjdfi0+BbexrjelihmEEqqaRPfwVseJO
/R6H9qjGMyPqOUTXFB3CdkSfQmOBYVUeK2pYecFnPcCcN+tXsUp06n/x9J3FecDPw96bKzjmMQgW
OK7DoHwIbFNCGZE8+hcF9vMvkpA0ZTrqsSIq1KL2Magv0cAWrKnThzs5JzfrX7LGPphtlz0hGRGp
x7JRDpbRXQYT6Yk00LaGxyTWVbdqH2DZQXHkjVstsk/iKKZoVOktiKZg/JOVzUunJ4eydZ/DXCY0
06rDcEUfCXpG458z5B4TPWG/06LTViGh8F5H0d8CfevRi3CVqt71jFxFGm4SxM0TRPGbXPsuG3SX
Zj29gM7Cxcktz2pzcCBvDeoMrc69le4qaEJwLhQT1GgNfhTYYgSXMFUhb6r+JQyHI5XZziJ8tIHo
UqZne/rntXCS9HSXM3MNm/LcdQkwpeFmjNPFnxVgf2SgUfnI2t1gdmeRhBCCijZkn0m07DXEFVnQ
RZF9hkh3BMO/N/oRvL35tBh4EBZEdHAW40Iep+A2M+KvApXQzZcVkB0DBQS91FfJv4YhJVkqjSc0
ShBcTIDcTyb8e0AT8HgqnEZEnlbptS1NHmKapoqwlF5C+mmvkW4xfrrPg/Vtt9RwaXBJuh4zLWVD
ATdYcGgpF1JjrVb6NjPyTzVuOV004mWLJxFDnMk79J1/DmF3iVhPiXhGRmGNG9eMxI8dxesZgdje
RCDGVFAlqCG6eT+dTP/1W935DIQRHrZH7Dbjf/0xqed3pXw0lX/QMm/hRpRFhX9QUaJWmmQvTXPK
iqONraXtK9sArtQcmb9KNrH6muIxZBEYpCRvcPDoq+DgCOeDZq6nCsO3dU+b1y2zcVwXFfJDxvjg
f/pxWGiNeppGdjl0ELqQLvCjMHiwgQaz0TMPNt4WcQlRyFbf20zdjglTvXLGmQifWI8VUcGimlhf
RMK9fqmM9OLoGvqk1dnFLGZsoYwayFsN2asaRyuMryFflOpbNX0FMZCvlAUJujUt3FddLdd18F7p
uEZzIJwMi6EBT0+b85kBs5pu5UjfYtj3zIx3Ro/YctmTOuaL5Vt/1ZYlj34Yty5gKj9svqza/pfG
5arlYiiFB8nWepHxlQ3eCOxjK4qWZvqbhVCO8Ox3aqseo9ESeCQK3wWnXP7powuMvwy1HCfnjcHo
rHhg9JrlPB80Vv11A+7Avnf6uZq7VUzZ0jJK1BV0DEO0u7UXJZ9RBx5f8ggbQYV6vAiaqx1MH7VB
p1q6JTNCfT05/Xqo2g9nwhVPb2o2SWwxzG0Etlo1HDCviFVg2+NtEg+jXUvcPGtja3uQEnN0Pzr0
c1gddKxVFOGZSxXqAMlMuMct1BTBZENvCovsLjYmmNgqz2rDeF20OYpiuAkIXNGnFaMsBzFFXUcC
Ml+GxPcituBV3QHNjuo1wcgzxB+Sn9lJMSl51qJ2FYSVeEbIr0t76xoikJaAucZDGBnzJEH351FA
kRPxdIB3C7oaL/Bem05BixVtVkd/9hlK4Rz9O1ZQ1dcRY+xVnQlvI96kLKvYBmL0N56Sjy7FEg7c
T+gYSJE3v1q+fcGYnh5BApY+zxu3zZ7rEN2gbuWkBtCMXVuN7yO1ylygMz08JqRMJw0WTYKwgdn6
z0Xb3RN32Coj07zoWhs1VkxleE5IOKURLFl8p9ywGrUi230xTP/YV92LjRpxkdErzNrBa8pjBnHd
Kue3THEemtMthyLaxRGCnPisiC5uTHFTIjsUM2vKdIrpvHlpU/Ps5R9KX157xI2gljPELPDXsV33
mKUx8+wEQFfGqKacWOFgye1h2tvAWkIcMoCoXD6LbnBWRrvIrQ5x6q/CWsyuIYxj2gY8tWX6AavY
N7TjEEyvTUzD1o97NfwuMFty5lMDIfdJz0U3otn3xXsr07K+WA4tKJnuj8WaN7Xzv5nlPRWOubLR
6fG6ddOweu7KF9XXfuX9RrveFQ6ODEp0aWniciAYum/ewqBdTDxHLf/pGgDnGexoASo3APSdJ501
KUThg6nqHwqgbpGWKvR8WYM0aeNVbLLewLwJg0z0c9urjMuoW0OZNQKDnUxSFQgtkyG0A4GxYQeF
mZZAXjXzwfi8g+bbqftMK49zzpjJ1xap/hOiN4xtd61Kr4NubXJp3AWqICcvd7fFwHwzHb/HzlvX
VQEMe0STIv3Q0miHYCO4FFhtqUuZEkfoObZGCyyOm6YgUBmk36gde0a+GjxqcBPtvuJu9OkebbGn
EOUt+WQDwzQU5VeKLg+wfh7m9giHZGO59T8YARvCIlYLtm2fy7KbnsAfXvUi/RxkTANdP2+o6Jn7
NpSewZy8eZoSLkf0VHu8h0L8vVz87o3k2WfwEhbYL0/aKdL8ZdH8s3CLEbax2zH+jw9Tbrz6kcwX
MccwOgxG6kOpe18oD9ACMaht8S9tgs0QPaeh9eMMKB9prF6ZD2QOWvHNa1aHSLslp8gBsgzeNWQX
EeGropXtTp26b6DMa4RcXz3XRGZ12PoDFRJ2GPIu5r64YG/0rMwKSm77mvEzla/HC047gD91cunY
TQLArcEu+fshoPKZb7T1kY4YKVJ2dd18hrK3hAYdmKA8iTuW7z8500eb4rHUpy8zEz5WSOo/kRqv
O3T5yuBZWjk6KKFCwKXYJwP0DIebyThAOrycZK7TuvrQ8Dy9P6Zz+IHd4Dq1frT6bUY3KLXM02jF
J3uK/8w+As6M+WyL+67aGzHQFf1T2361g/IDed93+eU5U3oBDOeDRwSp12kUUECVwnQFocfeoMEC
BfwoP5KCqHTQXYVel5Dk5AHoK4WEoXjqcRqdPQCIUOn+Wl76HVb2IYnbPwPhOWLJPQfvBcKr8ICX
4oY1oVnjlTitwhEY/EPGCE8SdpIgNgZ9GpwxHYqWoRliQPE312Ppf1gIBwLhvnC4X9ky+7p9SgsX
cNtSc/Jdigvt7CE5O+bWpm+Li97xM+m+wuC5iq4J0iuEFzeo3qJS2aeRuqiYmYeUpD2Gq2O3lztX
AqtpQn8d7MUkhqlegJhug4m2la5oBevev4igrg+LOqRcbEn9jGoZ+xgfEZzY7D0CGk0woDEKvbfR
ZA/Gj0b0RjGNXpLuijR4RyjsNQq1h5QZQd8C8Hj2scSMPR+5KHsLSQEkqfCnAfEhPW3BBBP8MTED
+RWGRpWGZQBjiuHUUJUocNLguDIGOcxZfWaHxDzTAEUPgbIRovXAWKqBCY7mTH5S43d2nWp6MJFm
b8GycWqZ5eO8eBH4cATY3GLwym0RijgjEUwjwPZDSIMDwXzfbG4Sn+RzeUX4BRkT9GdT0gEDDKlQ
XjBhxqD9OcuO570HP1bM7h4ZFjuw1xWDoTb6bgP2QxxSYwRkT9gafX1r6spdHad3YqPUUPE4HWEO
cR7YVlRfoNQXQiRn/9aygeYBg+pnWaKppWjcYyIhRD+3145uY2276FFoSC9lZQBlLTrkxZc9ZhdT
8U5qHr64mCeF05rIyHnv4TV0mxnFH736p2fmFoZTna5bN+CPmlsD9cOwqZadg3b7EF+H9gdOu/hm
j/Efk4zCmhbRHLTnsCTd5EN7HyFaViRK0XqZ7qNvYtKWn1kiQCjBggQuFUQs8gQeCQzxfp9lzvpL
R2kadM+JTcRi/lPl+6YWV0ES+wSYa2I0hOwK0H1/kLT79EtfBF4/JO+z/8VMUdatMgV0WOEURBES
7tKb0bCltIgozJFa2SNkKyG2G9FZY0PJ+LYu1Dc5ShwMnf4GaYOllWHMXfXH1now9OjRe5bbD6c2
1tFj5yWGOV7C7iGcEEVGinTSEehlACTxTLiKNXbITcyqKFOO4XRu5kveAD+wsQ6jdnlCumdKhnPu
fOPzC91CH8djTHEkCxSxqumTzQgmV0ZaNuwBvi26HdveNAH0EwnEHpZv2KEXjCDe0N9YIiblT89u
WQgdPFeOmsDieZpkW/5bBEZlkSqnZ2DjNrIb5tMOeGE79942V5F5lhVSaKM2E56hYl3HDmOxTyvP
2Ahvfp97AEOOuMmvRc53ZeonUXINu2vLIr+A22EwMYAGCMk+whELfkyKW3JEEO+Ma92J1R/6YDZi
UjgX8FZRyZKIAGch6sUUVBbEgRuuGbUIJWxEWaJo7rzUFl0lYRoaALsI/eh+sbCu2Oz2WAuaz2X5
oQ9vJpMERn/OKAZglMNszzI//SogCraYIYjBF0WNrT1mr6Am+Gcn9Z6fRG0gtIB1eQQsbWbmaDCO
wreibLYsSbG+exNsppwz2azX0BkDhkcWlI12+ElA6rd7DjKUQ/meWnPlWUn2qqHZq+gQMqJFydSK
oo00ylX7La8ojr9r0Ncylo7n9hxk3omNrTXV65VlbFD64C7ruBDLJMap3yOQi7Jr4HehmPX/5BUz
NHa8AjZx+5ZtUVf8+BCWJGC2SIUv3yPnTf3hMw0MPfX2LqYiU2FsIHZL7SL0ojgLLjxr2ZrETQEp
43cqPyh/R2xcsrC4gl6NKlCb3o8aFJvGvaX49RgP+i1eSqyU5/mAMomT/AzV1a6W5UhFyBTQjc8E
YrhJCmoHPJ86fWmZLrOrH0ubnZ6xlCQeBJGykMG+bFt/rzSPjTEY75C/UTom5dJJBu+GaZ9FnNpO
3JOsRs1IYCqyJRM9wEOrlVieCrca/Kk6w7UarvyOEf14oJ8sbkEhODFTAPHsutouawDjE44QUUeW
8zzCSrEwJLF+r21TPSr0+ETyijyDvgnpiq9gw4mbllXyTkXLhh85Mp/mYr5JnhBpVUW5xcWAmDZ5
kD2EwB1AE4iwfojKnAidNjbZeEB0PH11wbCHCA2CLWMhR/Ugaw85EAodr1hew6CkvwvWnqdfhIDj
8fEbgPFJVO5xzcWp00OFXXuJ2TjJLoURAnWSRsfSL3hZ7ASY+AEo4U6hHndwh/owNLE0wmJZwFBg
bYL064dnrf/5rebm8YjkUx1Qd0ILqpHbQ98rEO0gfhf7eJ4VcBNWlCY5yaX5TFaLIb0Gw95rjwFZ
7knNcFjgYcyoqwybvv89VTqLQ8+n5YS2z+/3hhu837744fYG5bfLTM3C61EDgrBtUfZgGbQRpzo+
AH+wyH54NxLkWdPH6FVG7wot6sAUz0BYcVZlDBzq1yggqGei98O92k89+GLWqjYT6ri/s431Hui1
ZunxWwTpRd6YT13Y/1A1HqHOcS5lBNbHjNrCYdna15paHKsPCSVoPCp35msILlEhMfoxcbJB84rt
QnUSAEGBikWDiYaQHeGIz5gUOdhBXDjA7JDkeQEo9uH8BEqCnzfhGCEA4CLQtjY6ohwo1EJAL1by
LYnUPCMuCcurJtN2dr6REjg8+6D+IBVzCgfjRCTvkaI03zXhjitLRTR26P3dK0Icg0JJDxdsDzyP
uqBkt8GoZNrLO3howRcAnxYUoKEKwx88ggY4jp+ykqtlflt1f8FolWp0M4P47Dv1pLFtD7iqlgBr
gC9LRqBAY9LNn8nDDfWjCwhhdnkVMCebFagWDXU7beDPwplgYG/S+PaEYEUR+vOlp06VerQCN2I3
PzmQvvJVz86SCyYHsv9eZWBHsZnRVjHyYdBHqKEw40txj61B/ndiXvk/3BERX2g15JTev/Ht25ae
HR0KJCGz1Zh/U2FxhU2KBVn4Joza+E/I5TOqDSPMff5LEcMVjzqMhfmzAl5q7KuMDFG75pGrKh86
3yPmRsVXsVHVMMnUGJrxsWTodNYhumlwKJG/yJEMRf12mzIXYB0N5ilGdsFRx9UILADxqFVEXS/f
sw9gXpXai3gOzExhPCCniLVzcOoLoJIQRIr8C/QsZVxEM4WGCsdTKPfcIIFjIUfGB5K6kh+UtWzg
7vh5MfvkCnhAX5Lse6iZxwz5PgiYTmNflPeogcd7E5/hWmPF0YJ75vnR/Xojd44XaNPwZp+5J0Gz
ZCbbBz4GTWzx/CWIKV6C4NhE0AE1NXQ6FFbUUs1n7sTFkJvE+AddVInnOSeOCryC7dpGZwmgBOHg
3mI+iBz5HJwptyHQ88djXmiZM/EFaIEuaMQ2l+fN1WEPINvOCRJLoD+DiONGVsndJAMCh9MoXkk8
RTEtqUVA2GGLpTc4p3072kav3lwY1qKFNanPlgXK+ZBzcBHdQGoE8Tm+FF9Ad09llVDPfKeBYMI4
vU5+Ikk01rMOdiwFIxGAOnDjdmOidoXcnXzfCOTb4EY7COkLSKZ8TZcs1cqksVzKdNZN4H59kMq4
WyXKoiGwOw4qncB+3M74fUwP9J/YAIBtaV08R1cRpQWKG8r83YHakbctH9HBHmfMiBR8QQoaj8dj
waYCLBbw88RDOh+RIZFiVh3rwwRuI7Yf3djhL3UkeEqlJoUe7l5aD4Ckf5V/70C3DdDKEcjHlEJp
wqQjiH4afGWkocBaqUH2UgqJPhj/Okq85SvKayfXt0ALiCYfMZGhgJxLrQIuiXBvYyhMVsZ8C9dl
Sd5mDJ+YE87RJIwRtpBJxRGSTxXOj9bAyAwFMxmftvfJuja0KW5y6JXuyefm0wbIJ4yzbksFGDa/
+Z/Y/F9EpVBcpqwWJXJzYwxkDCFKYu7g/iA+4XF2sERNf6SeJcqBTCTH8ifRkxf7GuKrBBmpYgAY
QsGjUsTeFa1rYrsJhwNKn97csCwn/xHVabEU2t5Ou1M7xd1VGl9eLoGBzIh+OfR2IFcM6RxvKY+I
8NtcERv30DFw2bdB8OPOEm2cUnQjUJXTgv5mMFeXN/H7RuBaUgfzfj0R3arbj8T5kKZH+jwqEWpK
yRQULVTxLaUDHQz1vUzaVFhWhhYcEb3hGYAaIO0XUSU0TTtTro7XrgtcTwYBLyGbIQzcoYE5Qslj
of0cgq8Ugr2WZTuEgH5VyoxhWsC/x3Z8L3vocm/orJLt9xrpDcYDCYs51EBt8+oPN/bnU/0XKSvO
XY2YrJ76dGrrtiKpTJ+lfnH4o82lDXdq8Z7PZ+aTAc1lAZiX28QXQksjiSg02eNzEhVGCrx+vRov
1i+JhOgCkLKG6hbib+ml7cHz3vTawYC+3qg/UhjVSO2NgY52c7EpQfwrI2Kk6LtKRVdpIr4hEwsM
231xY4cBjyfAwqbVkDnn1F+lS5SDahEBc2gUoMy0+lUo9UUstaYzPASCm1GHJYHyVlj1mbfPmQza
u/OX94zmOiKr8Klz/CKQeKshb76VIXp/q44VJfcDIAaRi9KKCoyWgaMoZT475ODOXpbKijHJGAIl
AHNkWKyAux89WNqv2JDtCCA2U32iAyFT6XGFwNfhTplARmSIQVBEgLp2TqQ9RwdTuuHHqJ5yht4S
rEilWjpfJCXJiyNNGka2gfAundyMb56UHpLjuj29Lf+WX0ihjxD7IhNAJHoipptv+LzcDItBzaTh
E23jzVCtBRfQ2mI2TLET+faaykbwsL9WHIm+jWk5uJ5ims5DaAPYWxDbMCWy8axAD5tQOr1Zzp4A
qDU7y35phhdnPaHBRLhAo0UQgijcAQt7kv2HZYzoClzpCkRHpVOnJYUdvQXRzfJuHT5l8qUrB0Di
WapoFSRDzvW27AdhXVRQ+EOgrXje0s1a/pdEcIuBKzlbsaMTFQWBYsBphMKZqVE9/cyV/syHHq+e
+1HVEH6SJ97bDJgeDJDkIGMPMYLUh/4K31FCh1ZtkoFZ6LAUv1z0lrqJo4CeDh+l0pAf4UKDAQ7r
i93FOPfg53oCIkI4Ihn9Dt6NEegDCTSgnab+6/wHoxoG6QplG6wXlRIeG2U96FCUvUqTT1CtsnTL
iUgFNEmqRIMZUdAnHQ1ZwgU/piOqKj8qJg8z8qxAfRjigijjSSQsRSWJx/p3C5cQrWkKPWlgKWNJ
SX53KhL7xtdLmMEb+g3hWp6hz79w8JSV41toW+ZO0iRn8S/WmS4k/UkRadUM1rEpLMclPRP33S5Z
dTvS/OtPEzCZ9l1qMD9AVyHHt4Dmd0N5B0ZOYH+yKxA0OSvs0vzJcNFoszXzN4fJHN5FC8dLzxGd
TCl9E8Rv9eoAXpZqVboEPj2hm18zRvTaLfJrMkvg8NU6AQAxNNImYEJptqiLLOWZo4/wBpmypqTv
SGvmZkz2QHs5DhwM+jVSEBAKyce5QBwaHekTURMa242IflbMbHFTtL5ChM0AZKZ2tqG0oH9p1T8R
K1Cn+a2hWpOZo8U4HLB3IHNs8ZZTT3RVArAag2sP+moAzgc2uB0ErnLiFeM5gB4UKth3Ep5Xwkyr
P0WM5vfsjIgvFqyHYsiAIWh4hlkccL4vyg5PKZgk+gEyOsOaGZCBEVD7srkO303mLTwiMjP1rm0J
n0GCc899G1BWkA5ZukrEkoo9Z0F3bkqCFEx3ohwsyFDFsC3MV6oz29/JfUD1IqEIB59LkJTKF51k
AIV/K7bSkgYZRJPU+BhdyMhSP/Fe/6tppMvTaC44bURkSCfMNwzrZDQnxoHyXPnuof8lIXVXGIJ0
vTIIIvkaiLWkz1gNsTSdmDpq9GcDvliIJIUGC6jq1nrkUNQly1bAWBxk4jB3nj+fo5/x22qAyW7u
OmR8nv6ME41ngYmdf2XjAeyEGCDgsIJQDJovyd1BAt2P2Mayg5TWr+D9cX4UHpyFXjYzJm0fhiOd
JgcP7Lwgtfm4hs2EcMgWRn6tPKZNdEl8NeEkUBMwvbMsFNkpz0unPeTYTLVwDp0HTbFtXH2FEQFz
e9M2kNPTdzb6gB0YQCZ2VCREU3C6UiNwVCK65uraRN6CClt2DPwEM0AONCUNGYTcIU0EMH3pRkrz
hP4jWENKIC4AwxMJDdKJxqvaQjz6Jk5zBEwcnhws3dkBUPOl0iBwbtTxxu+VIRBNrcuJnvWNgBkH
BoNNBVOKEkwhrE3Npba23P9pcJeUR9wlAe+13biEU0GNCPGDJy8Ff8EeBuQOBrN8l47FHs9A5G8k
9smrgndBvqrtF7N8DtFjmZgx+XeTD6axqMxMGKPuTYGZ1cUPOb48JhYF6KLjHmITGmjt/iurpmw7
GxCSbxJSmESbJwffdnKvfqV9k4oXLTyqRcInIwkeCdLRnHwujkHjjCwAESVHq4lnRr8lD5NoLWk9
uZVQmAsGEkkoEOCwfCBZzJvHjq/KX0JYLMCIuPykFLxcpQNBxG/xxNkfgCDgz8twZtnZHxPs6Nzc
4dQnYyJSJ2UAHRZvi7/OwhBWFXww6LF9vnPHfa8cGvdYIiWfnXSX8ju4U9h7stSv8OmDJ1QHn3rL
3BPf9thHNm+y1poX7JOm3OB2Y7UFq66vGdkagEnQXlYZJPMwhQ3bwnG7Zc6zY0cYx54ClV7bcRd+
TS1PzsNShC8ALjOo6oUaoRVrbtu6W5aR9qdFKguxMAwsmmJR2qxnOdegxptNwJIDhokD2kZctK3o
S1NfYiwrdJA7JMRRd97K6GPmKNctsvDWug+QCoVBGNFxW6F5yht35Th7hcQ0aFyp5or/MVV3pV1r
pg7G/FBQUU6SEDxwIQdW6EPJiLwW7HZ2SQMG4Vk0AVg/lR0z/RrQMEHT07XDJHqgRr90vBu4BxdJ
uhE1phpds+5ain/KABaWWtaHNBh1GpjT/yvgFDB7QUgWLI9o9WrsZx2QGvG6u4mZqGM/ssFbjTYT
MSqwobDWJSYHDNtMgScFqpSNbetcLWgdnm6idXMPCYsGesK/xo3wvThYJbOsruHXgfIbwEslQXSh
Ha5ANOnxPcx2Tkjvnt6DKX9qRXdRMjeOwRZKhRlfXb9NHhRfgw0TmgTG2c+PM0DCoDcfpYxYQfRj
w5qWsHahngB7efIZ5ycg4EICioFVxxD0D+6hKsq39FEGhJQZGT7WmTQHzPPJk/KAXYi2Q4Zto4li
RHOPcutFwb1ANBU666HiMy8m7EGPWi5Ydj9BA1zfdOZfO1g2kn/m/tBNr10+YbzabZtcQawjxpP3
yixWb3pIDlARkHMBIX0fQYklIJlBem5KhpAyRUlB0yWYHgZQOBT1JUuj17Yel0GbbUMmD6lmbp2h
Pacu0hJW+cY5YP3JoHxDM6cVLn3vSdMAQKodGK/dULv7OeQqqOCH6fMAdVYeX75aNCmYKGIQ04PM
waCQmfBMJd9H2clBzjJ3mX+VJjBeFaUdqlXMqBViqssOyoUiZL7C/sFXxMXrhFlnjYGcIwR7u3kL
CmTnq+eh6tcTTAVZknjjXS3dT5co7iU/eH2ghAxnlBeYKPClkesvdBOszU/SMrNKV5qB6Vl3VVUm
Rbhq+ASERmvexFIbEf5NBqLbA1AFUhwQD8MxixEqgF2zefv1lcom5EMctKHouJ1wq7p38ONPxAtB
es8WygNEttBiTYx/2S5meuEAjs3pCdK74CuTFEI/WbImAwIRiUZcGOOjgFNDfKfMry7GATnD/yxi
39gxMCLhjBhDDI17iZ0BfRR/UeK/aQvbAZd1SAeXFAnfoBLNsCsIbSd0VynowZ72s62AsyZXWQB2
QN51ejbb8lY6IxORXkfzF3AleHCAfEjQB3Z7iIVSx7tTZDSEs6cVgN1XH11abxTN//J43uO+tOo/
mZZsDbJ2hbaFDYQLvMc2pfaMmx9uFLURb99DY79BwTakEq8vimeeTad7jdcatLwuQy2hTM3XkTBW
4WwJjUw+Z2UBz6fiKhgxcqyIOC0ORh6ZJ29OLZETmwJCYRE5B5N7xkApSd6S+qOYHkaO4fF8rRvj
TauoHXWIvP19koa61r5cn5kfUE60PBMP8oC7VvQvfZq3mvEVMZBqVASg+bsDva2yadPhzJMb2PhL
TIog8iBbvOspejSkqwtqsNYEUNgGC3ssjvMPVnEAQ6NNYxYI0SAhJsY3Bt1EHDDmjhHhAbjkf83p
jyxs0rsxnnR2semkL5zxUmfwViGqkT7nxnwJZXNGy0mlmgb5wWJymuG4W9T9jpJ1M3PjCAjjoK9t
01kbcbriN869BaoAUAlvODMBT9XsBcEcj8a6nvt9R1gocNELiM90AE7lPVUGGk5w4Fz6B1/3gFjz
m3VjWAmsaQQwFWTzCqnoZ4EOrDsUSxwukYEOqYddKIEhQc83TdJNEVJm1vFe6jeEBKXOLFFfYA28
MGBiA4HftJQftBZhH395jKsiIrxfY6Wg+2tMMZZ+f/DCFOxGtadqyBu6zCp8o2smkvbrGbOHnuF7
FAN6QfBmHL4gcgYwFGxUbDPlQslfef1zh21MjJhNb1kPHcNQBl9YAy0l6iQxLsW6cwadha7WnWwF
8KnYRCi6aFyHEGh4IwW+v8OXfVMreA41kLLsJw60iggNjJxEx3kEl1XkFJS30kfFw1V5H9cyKFcS
OFkR5qC5c+DgSmkTs0HHzF95yRmYNEbI9hqu49gsFIaMYTgtpNMqH4JFVNI9raNL91USj1gwrmgp
eiNeqXazJIzhCrrN1T8zyCck359moN+Ika+QOif1XikPBSMcsTrEs1Rt5qu0aj6yLvsJXxGPkCFQ
gKJiJZleaOAk13G0ElTnZiDIOUhIq+IjuD5rafMEvwmUC6ef2fguopCPagau9DNkAxxTfpP1pOxy
gPlu74sUslmDhMqWKlz6pv8QQxdL0TYBw+HKyfY2I2Gxma6qDLtiujkCYANELGTcMsjeSSXARrkI
zahqfNJbfa0CpkMTBE49nY/lrAu2ghrl04SzAJuA2s82oQY9u2PbBscCupdPwLXR10sZEDXUDbJV
J3hgLyWW4gXgA+EAAh/tO+apJ8GTJ3xkO/1UtFcdiyKjjd7MHqn4P9pH4Oq7bKbiB6gt8J+QTKFj
6fuL+ur9NWk9sRD14ipZg7IVOHKSIOOD+GmnY4hp2PuJoYd+wST4LZvVVXO0ZnNZwgx28QDPOVYF
EzgkDL8j3/qYhRJSUIn5bCuoVVBOFCv6gTWe/T+SzmtLVSwIw0/EWmTllmDOWW9YaitZQZT09PPt
M+OcbrtbAdmpdtUfgt40U9GH6xasbAAqES0jTgtMbhtJlBeumTLZwpTMjdhS5vG/1OiXOoiEHite
04VBpogNUwNqhTHvqt900cUvqm8NKvHo8pLGkcBn5KV/iBCKjfAp6JFTFj2G0rvODEZoKufWQCPx
ZVjx6A3YgFAjDRPXeIv9uJHC086HBVWFD2j2plj/imGJlYsZJgc/xp9M5dLaiJQuRUtQy2/Fn2VC
UYah0eHXXXbpOPgU44xzloj9EOdZXT7uOlzq/Wv+nX3Z/Ous/VXcHxTUGQmXmlYDLYETBoADItOK
racGacOUiv3HlIHQgkBtKjdlqJR5sAswt5SpUZMsyk0VdfV4OLgRWnjG/RVD8MbWlti/30WjCip6
xwDxNWwa9YdOIfctUVQAzFxp/jjUqOy1S016jwXqImKyTQyEL0ClBwEyhA2h+SWSn+YP3QE6eI8Q
MoAmvA4YOdaq150ECDkzYZK9jSEgZIRIIIUQ+pMuEI6nYiZioAMprd3o7+vL41JnSeIP0OtyY5AS
RfomhYhgX2iPOju/yfqAYZqL6YM0zTvFdpfUJ9OhXJRT7QXoiT06t724Fv0W4y1GYriWQf1bWLNG
xNas1k1DMrgh2cF9rGGRJwRZ64+HwzjxFHw9pmtQIy8CX3G5OpxEsVD7BexPbCLf6FbTM76hK6DP
9aAEqJSR7TZ6xLNIY7yXXYOrI/NqH3ox2kqsHdwpQTOqhEcHITW7XdE4AnAn5g32oAmRdq1SgG8s
9CkQ4EbulfgnGoqipE8yv58t+uIDvw6xjrAEYSa3nsum+5BEjtGL0gLWdSlEa2mghbhM9ZHu8j7x
Fgkk39qI8DEWcILfRUsQj6crCTx92vtURIr6QESMveShKY1DKfGNxSB09UaHrvWuUeTdi/xuTW8B
dObLkqcSczAxkNqWQP/+Spo7eUopDVy/ji3u1gEV6H/3mNyLj1CkjsgTHC+SpPWALJdwzKrJ3FaU
ufAMdUPliP1pa+BG2A7YTtY1GoQ/W0Y4SpQVxeytWSHdzcLWl8Ivs2rk7wKLJBA5aqTSEH37fmmM
NykP36sNyP9kvd/rCtskQxmLj6cZxi1re4M+IH6fWcnHcIk8hmhfA/W3mkuUEU8N9de0FMikMlaW
fhRPI6jSGVVC3wIuP3mHFdIdOuQHLO5pcvadH1QI5fLnqDro224usxeS4nPqr1MCryTfa72t/tXc
XgGYtIexnIBifS5lPghjjpNc5P5c7pj3CVhaiB4iqBCGUWJWz9Ad7BPkkjdnX1aJhGZkDNnnqaYn
kDChsTNp1Z/8KNgiqca999m8P9+BjgTkOzzU1Vry1Ykgi/u4dP1UCsU9KkMyjQ1GvYN3SVjcyPtI
Mu8aabzEshxQ4jPitgA/vATKA8yWSvgZNlPSt4KBs32jkZ7XhHSPhvUpx0LIagZ+O/rKBzLzUUVe
yyBnA1MarAimrS+UK6EU+wRMPutzWf+pPv1zHhIt8h64Nwa4NoTQK3OkFG7hV6MfQFv/0oEjEaCO
/B1SakkgyCZjuYAWk4Wu6PjJmpSbGNgm3l5U5tLrj62nqqHrzbrHfERw/9KIjGFKBWzUdESZKIsy
1ZsxOUB9LmYAca3MEsRYVmkOPtlerUkAEDk1UFwEgEiTUD9FptXARVT1R1ZXbT9vSmbZSQEnIAYF
uWUgy65iRTMuS+w4BDVGBJbie9Ww+8BYrZ53xssu3F6D5lGFNw3aQPneFGasa5P7Tm5IbLgTUDsp
q7XYxBD/2RlAvzJHivpHPTPPRqgMuJ2FueqePSM4F10CPkXt7f3xspSrRjPuVKtkPClFRRTRqvw3
+/5+g0IH38xp/Fc7K+JwabRn4TnUKvUY2uWPMpSgvlpmsexkY96j5lwj48lup+gIBQ1OhlmcBwl7
mDKIwj6m5ekOXWKqtjSRsAduCgKOLwrDOHDcXjFaQ9xecnwPdt2OYBUQNGr9U+Kj5ngJX8+SXEGo
piOUpG3eF5DRE2PA6JRVbkZL1dqg+IN8Q6NNElX36krelzmIgSaZah/EiKDMCFWLHhBTKd4mzK6t
onrczdcbxVOWlBSqTYVgWAR+wYx+InoDeYBwhivArwK9yfbcBW6SL9sazTJc65URIkWH37X//F0/
O+mUbfLd+xosesvKsusJiOtZOC4n5YQk9RjvIs8fRqP+xB9+xsHIdLCbsAtnPOSZaw16o2SEiP8s
B3BlazPR+pNyni5f22z927+2ySXdvoGd3ngcq6WUOC90OLbSUd5bR+nI1nJPCncfn0BGV6v83D/w
pNs1O8gpq3ohIcq1qHn4JD0XqC0OqhUyolCZHCLgYTcKAAR1PNJtMVem8bIZVdNwya1aU8GdIwH3
XsdLfxVMIE1NodjNyW6hN77sTZFimYAjGyAu6ilDJFUm/sgfICaOWFM6fY3ksTKMxuUgGCbDB6W1
OanDVQC/CFCC88a3YdHzsEwaY/Y4SMaEBTObweByrGD4GX2nCCbzpj6SVB5pUgetp2nsBt7dGLJN
mvMuF8Hj6+uApIIjOcE8HLydyD4xfTnW6Ocg0uTqk9bTBqpnoEmY/t3c8SB1sX0cJMOe13HBFJqC
cTd8TdGGkmyW4lV/bC2A7N9IgEKf+d78c3NrjuG2OaIp+N4X++4YXeKtcmTRXGM3SnMskwl0TawF
BhDfR9Y0G+m4kViDhJYNRrWHvOAoGqEUNfvOoEK9F/3J2249masiuhpX42b8WzRj8XLdy0YZh2jn
2jSZEEXRV1Dn4J5TPlrW8988W2cTY6Q/xOu6cTfuP2R+my+hhExfy6ZvUwrP1kh60F3nGboTdjaS
56KxyMmjkobQO8qcI8KVIeWiCRhZWjFe9sdAA4bdtJhHNDS9ADazjRv21BzTEFNwGuOERoloGiHY
MebhQlNzlCEaVx4jiTbUhmisTZRJvEgX5F1eC2tSz9gWz8rxaxFBdbLThTbRJkgIT+R7hwppNsMz
c0aMP4b9FNnKENPAU2LZ3ZDBSMZkVHLQekA0AAlgHIw1elnNns1G9hMRLkxOOVQ25uuQE9Oe6TPi
ZejA8ZM4Ws7FNRNMrmc/tOYG7/F7bA3fY22CpcnM4FrEb4qxDI0Mo6exNcGYGQ8Pr7tqHsvyOR5J
QwwBBxgbOqqruppDustpB+gg/HtowxL27fj7pE4ZXusTIkQ2n9jNdgaHzji4NslTux10E2R5/12Y
uOj6Ho1hEiGP86w5FolCaJpAPC98rmTMJCmE6iYJn/ffXUlmyazhdqEjOkCSrRtCib6oWxw13WYT
UOxHj9zwlA2CmMqmXcmrz1Qf30nPBrYd3/qu5dwlJxluIOos9NXDHLN2OZtm1Iz6K8nJhtl8fCvt
Zeud3MGJXZeNAyoPiXmKYW9nTuKQahizk2KcoVdk64wzBBfd0LUW6CA5BMDj1xRpNpvN0Zyf7GQG
yYcBJQq+NvU+B5vRaX22rhV//LnYxPNSzAX4bjLmyf/aL56J3zDjcAtMvtcu2HwXMSv3tUCa2IZH
xANSuqNM2PyN2fsOcvvct72Js0APlRufrDDKdmLbHNVjCtkcBP9tN1gheOFoNCJV3QUOvRyGBIq4
z6yFaMAeGs8agsYTjwO7bZdX8oDj4Un8E0eiA/BP/tcFqERyHmrnC0pMLlsIR+HYwP/m7Rg5Llu8
l3QW3wNYy25vjLOAs4f3aePq7ERufUyWHNvuD0j5OeEEiWce1CBtUlyzxindO1WPzdG0+VjnK9oM
NggS5zcNXDKR48BN+Qk/FJuCG1/3133GkZ4/O7H/OBHOFpwazV0Oil6EE7jIkzjytJ22tuXWXJF4
Lyf+9wqqV1yuOA7UFjcfJi4pPo7+FH8Wt/09Vhzl+bn6NjqjjBLS8dwr8Xwxe3HFxgS2mi0GzFW0
Ivv1f+cHzcc5SALwks81XjTOy74fMSLkIa5KHalcz/9Xof5TZedssDwczRMHEPeUWDeyxakYc9xk
NElorsZD0citefhLf/lzf25/2adPsSisochzNtGsoi8B7hzqXBHZlvE9O5kzyl7j4xGfDz6J4pRj
n9Pilsq5PpyRIMNDBBqr+cEes7RpR+8lX0B/V0bLwW0K/MxZr9HyHk3nFyFmeSOdZw1wx/5D5A99
+0Fp+4f+oduFznI33oyHx1k2qzxyCwN/Ka21iZge0FvjITqzPriqs+tV8bizuT2bbboR+uU2XFXW
qPcldbGkQYqVCpkrnpfOj5keDW2+Iz/ixYN4Kb6mfAVlw28KJ1+mg3jw2oojpAN+u4QM7+Ii54oV
gjKtRwKVr7iD8a8bcQbxKrcYirOAkud94l0wxwchay1rJVMFOCkGi8Uoho/tQPkgQecljHqIeC5K
vR5omaF4EE14JKIGzZHVFI1S5OUl3oXQAJMEQl3/frL+TRNfDsGCPeT2jjrU9AvnNcC62Kk3MNXs
F1chDlfsIxTIFfv/T8Cn4h3MW4wjzhYOwkEl2+EWyXHX2hAJcjHRXsx3+spkvpFX9dlE+t4rz+0f
6ncrZkDftZmWHoRamwpvg699pOC0ZvZeiB7k09sANrnxomaWEQ+UAWbIr9DLalcsGX0bigaP0N5n
7mI0fC2uX2e/f032Xyf1rmISEzO4aGnGB40b2rX9lzrsIXgELqPq+h7TAZb/d4SJGNp/tb2dXNG3
ol8WM3jh9nv2c5nwmSLNLWvjeLXp7B1lLCpa4wsuOfbD8FbI8/I48/9xtVrxeVb86iwPrh+bOcMc
hYxoMU/U/19C/W+6mHzEpPKyj6l9B5w+gnxKP88cdkv7jJiQW3McDu3x+LHS3Tvz0J09EYMJ42Fm
AjHmxU9A1PiMKD4Mv/zEEgfOzvFHph0e1KU3K10xr4sxeBfzbGVzHDHXszIzMjOmOHFQaS7NWSYc
sSY0jjVHxIR0yr/ZWcwupHt2X69xChdnLAeQ2KRwS7c3ZzF03twlUIs8uMDKNsfHRePxuUHUbnuP
l1cNqyGeltP/m0pMhPosnhpOx12+6qwaxgT/5n9LbH9LIBKxfL9Zs6hccIHdRMSW7P63CLTDmpqJ
6/x69QnWPVsb7l7lHWepPeTTifeAmKZjyANrKJao6K/zriKUUDwawhryRcx5GCXxRjEJJKxc/98d
4MhLUoe6fS8H5szwzNBmqSaCQ625QbmXyvCDkcEIHyzn7nq6ltznVnLXju+BpaZpfY9obvynzg/T
3vJ0OKz570Ax3jbnpdecXjM49Ej3oov01Ab9ISUOnoer1qMvda7MN59fXiR7jqAFf7xog6XO1AZV
3CYEs4Fx2ThYLINF5ZKffP48sc3R7pS++Ttg4tKrHSCh7pcHnAW+asvmDtp/In6SJ/5cHEJ2LFvi
8M04Gt2sQWSX9g3gwOSm2NFEsREpZuoSuyJohvZrkE1+eyLfKb/ltZEtwn7RR7HPRKX+obur43F2
FuulWGyuZ0IAGotlSUyk+YbJ3PWn53/dTx7fC5ceAmpnIzq6OBUzC3e4ouuHuCmI39L5h9Q+V4+I
nohOErY7BEwZwB5bQS1WpbNY2RTldn2KsUAvnlcQ7h3J+44yx7YWn2nm3A2P3iCGQcn6Qk6Mbs1X
+mxGTylday66uRg7r5G6/fKMQs9O4tTNTURZYqWJB4PbeA4rfYWoL8v2b+qz6OMXx0/vkWGbFxJ9
e7zVPZTXXO4/Gxzk00fcRvEp/s3NcxHegf5gOCNW5SUXqgLceXMY4FJCXtilXuFipcA/PJx4WKPc
NfflRJpimerKIMKceEj21Ot70gwEuvsedSuwAE7fQ/xkYbh9J5uWE2v0HvE7Bz36ub9I/4UPokei
7E9zi/jxRgWZh2huY6TYnyU//b+cElga0+Xy0nIJ0ujrfug6OFy54Syc5fwUzsx57eQu1R0XnN2g
v6bveZXrr/Emn4ljs/jemC1oRtEniEz3vXl5WpE4YVHaiOVmY5tuYL/n8SCaFOxsmims5ykrQGVv
vrZ9hi5oXxeTxcs2hiZRYjPRmYoip9noO1j6aELT9gvRcQIWertxYRFDUbHDnRgDQFa81yyf4YrE
Z4DR4okJvr9I91g92r9RcWPiHYqgKnLDSTvCV+JsrfiLfXh75SR3ISsxbhBTcM2hGB2fMYNPsm+9
AcWRf/dNwUQF2takEB3DFWt1xBiSeIfsBJtk0R+yh3Qabof4pwxwSPBSRnbHd27Q4v/vcHbpJrLz
+zc2SaBcGZv/Rm3JDW2dfMY8ce/Pvydix7/1czSZ7M+L/T5wnn8ISrNuUUewja1mSyO0RF1rJI00
2xopWzQ4nGQR/qUrcqKcFckwkHTsfqn3Yn0+wlrNUWbNmK9u/5BM0UXYabNuXG+aMe6b4/61+TMd
si22iEgA7bPuW9OST6mNfnMx54nfiXhFxEEiogHt9+93It4R96ScF47CffkNb5rbLpbLHcvX5rFi
sQFwwToRjaVLb31cfD27B1CO4LFnDEQkiTwx4Xw7DqfU7N5nEXH+H9tnZyQWPPHKdKM5AG5W4qWG
817JLoktnrE59PKNAqfXxpJxAHl0EG+gj7jRSmwcxF5FHVSezPZAdutZcxBRhdhBcri3nayEovy/
8DNbxYtkh8/TksIIUW20qzyi/dxeeK/8TwGSfc0Ad9ytdeWpMriJoQbqo3ifQ/Ucl7eyP+xvxYQS
zcInouvDdhmMdX2jkoGVU6e/DQ/SpWSyP7C4/U7mEgWjH8XPHtxFcMq2Rc9j2oD7SF1QqLrYyGpi
Wc6rMfSJoVT+oGm6/ClEXd90in3vRn0Cza+Deo8P2rp5Jjv51DyrQ7Qy2DyQ08CtlXq0aocoBcHj
iry2dItBgflV6gSGk5wk3X5z0n0puQgi/Y65iaoKkr0glGTyCukrR5qDMgpZ9zx4jXLDGDeg3TKr
xPEK0/t0mJJD7ncDuIL9bv2LU6KkoFu1QArjOJum2eLbNw/t+7MzzQaBBJLhudWbGhSfQnS8G3OR
WMZCTgpke6J5j8y5JaNRV2MuogPI/TFcKuxsPmTGyURroBy+MDpqX5vDEZqVlSjkPhKw/KJi0yKt
Xn6vkEsE7iiRKldC38VPknFQdYdeTjoyFdrcny8C4RQmu3SRN9RMKlLJFosOqVQBeBEfS/ObadKw
1umQP7LNu3v2MsSYe5cwRrY0Pijww0xqml+A3v3sd+lbKi2EDmuJG0+DhFU3N4NTLw4WSXGIKuEh
FUKYX0fgf0xAAqA9y4KdTaajmTnkuH2cRT8UDwAbuRCysY90sZHPRmpxe1dUZhGjTinPNKIkRAqe
sjGOqCZlFikxUcaZ9775yvyc24rlktSuACRQtsihMYIVFuUngYxAkEZgHsYmeXeyyxJFhySkxNpu
PqbqaTIuPjAvRgjD/5RnmbYutrFAms1PfvZ7+TqlgAfwMojWIBcNXbVLlSgrTAWfjewwDQs4Oz4A
ekFKWI17w16l7FMou0icoowIQbeGMRr1gecaG9otpHb74hooBsGaa48xxHKovBWMcPSL0lP1HihG
6aamj8YUjWSheCXeU2rsl5PCrb59l/JV+8lGKGQBgkPwT34jyc824R2PwwAzcI08AEMrBerbYpIW
hT+7LOdvfZYpW00/AJFEtQiU0lLi1KKw8q+uTIEvjej/eea0JrpoPgM/QU0ROmv+obQBUyRWnJjz
g76AktlTbiZOkE3oiGp8qv1fLo+FB9MPEwGNisI30rdhlqM+34x6OWE2kAm4eXmMYBrsgrVpNG7f
v3xR5hCoDgVmYYetRhqDxdY+A1EDKbXO7Zp4mDSfUZUoHp+9+wBuLeEL6jhWOD3xKfFpBvxDN88o
tFJhgQvC6ESRbyA4GgK9h9E6Ikvzn4XhPIXvF/n7pMSoOuhQSYQrnwlBe6k4N8ahwGpRwCFyAJrB
+6CZBoAL5lj0X4C+9WHyURQUOB8N6JoP5iv7QUyZ4565oFwciqsrsP8iU6diQEwkwkp78vtDyj4v
akACrlQU5eoHBUDtQbz+zF9tOuz3NrKZjwTznFtfIrKIdrPDEBmoPRULrYPap8cFF71Ll0B5UvMh
mPqh/GxqYwQuWAm2YJfwaL6EoLqNjJwvJt1aSQifVSM/JZLNg438bmfmNx5QzUOLtwPUgoKgrfb+
1H6xSKSHKPOi+gMJygJmB63qQ/U/vQrspaisKhrbrWjT9WHX5QZAMEiZEERq1CnfLj6LXySy8zWK
k9hyEXND4PKrZqSBJzIxhlOBmiuF/tf7xQsFnyUuvpNQQ6A4JV+Md7VOV2pZD5SBidmExRpC0c2g
73+5UxLVO+LCRBVmiwcEmGrP/97A9UqgSBTNn/9e8R6cstWtheoYSIRBVEtu1FL+ZmIGrbrCnB2N
9ifiF3guPVTIILEETnlmGCdRcIRFKoQRDH1fIiUnCmqNsRdKzoCtBqIWFlYrWDgO5TiUFl2IiZay
lozPuKQe0g91NwVqLZBAWtufpnhP17XtQ6sFHrIyI4rdr7tcI2cfE8w38x5gphczNaWmEsZAngPG
gmeiEEMbpAnBCoq+pEE1+sQeCphAy+dROGoxXysDnIeEEQ7oCBtZudfxdcRPptuEB+sSH8JrQurt
2r/HV/UeHuInS2xxyp/qHVu+0+dZQMzYfp/oIHyv+r3hpHeYLX/RuTtgqnysT3RTttNPdsKR4an3
hIZ7290zveImhPCCef8+6bavKyBF9a6ePtB4Timnbu/tHQ+yh3zOj+kxeHxv+bFecaz0wERmbvu7
hmyVHR/zG9mbkNeAedX/pAOy9fJZQLgY/jIoNMCNtnKLT+VGOtb79wVx2t+ldywYkrlbPIT+il1c
Gqpe8V9xiaBKwLIeJpTqwMA41rG8NFv1qV9/j+iR0cL292bcqj913+1+6/LCaYp9SSkhIX7T0JZj
10ImrgFV69QtAlmeWY/AVr5QAskHMnb1KuDN0ecz5J0fnG/NYdaM1XyQIpv6A68/QYUJp65PPlIT
LO8ZFoMGKG84gd7Du5QKxhfy9AOpc/12IiY0/qdPqd47vTfTKocX6Zp4MLoRsvEkkCuKym7Zm2F2
B91FBaXupIekGpV3RhXuMUUFoI1e5PbvGhbbHfVW1NDsHvSLu+jCLbYlKF04cJWZdYO7ShxOpn7R
vl2Z/Pj79IN0xIK55wtyZhW3XhrCpANWw0pVVNOucfMvwHOvh+yc7NRsSkzqmg5mYwkbfhUIxlh5
LwxKZvgrXFkOA+wtGBEM8PeUK9RDIXiXrPQTAafAKAsogbvXgO3ZzaNYGaxoM42EbvL3/gvOeeN2
B5al4IybpHJI6I34zLe7gE7Jr42n9cz+wAjgH3zLL7+dsslv5i67tMvwKp/0e/9Od6YjUmGpf45/
J7zFruVOTgjkknyuV79TfQr+XpffLXygw+X59yIC8OuGV/NOyMhFas9O5JcRGsVxXDhaBn8kfrnH
0d/76xFKHYq/isyNtOZt/l07lNvXJT1p29xlV3KDv9osud/ttno0D2unHfr3cpc/mqWyjS/Zsbtr
9+DQ4XaFavj+s+mLz0FW4fDb/Zb+sdrXW5SyyenRyS/fS0pSJGNktnf/rhzyh3Zu199HwBWwPnGq
e8XOkw/7ZN+EMNY6v36f2qG+fe/F09gBcHwAwI8f33W7zSGin/lJ+uPwUs+zzhJmYKS3Mzt8yGg/
PquldXwD0sELTv25cP4u3xPvks6fB8ARIC3msXu8HjKX/EIe/Pa69G8Jtzf4k5fcpR0hebnudsbR
/wM6vEYxG+zC4bfB/+oF7nT5OnaU2YFX2u3Z3IVXJiaEF+4arcotfh1x7YF/2N6ZqLDfvPl/tNc9
vLZ39azc2lW9e12I6yDgkMe7JlQzjmCtL/Wuf9Ke0fl7pdcckyOKYq+HiqsFMGvuln9R5tgIf9fd
3jz2zt1ZIw/3wJSTBmnuZDBOwYFb9z0p53bXXH879c4ETK8omff+OMvv1vtLbsmR9wXUgXgG6Ods
xHaK/81f/14962V6iR/x47fV79glsg+R9oKBuoyZWGmR9W/b7gg7V+YtZb2BbWOrNzhb2MIc1SNH
KkcdQLYjem/tFppdeqH140v+4LqSY0eKSwo8GrpZWn/ivA8+YnJLkVV3ylXHx/5cv6L773BeZRB8
NpzvJuHPRDd68JYzr2/IuCLmuw2OsJ+6LYO80+zmrO36MJMZcAefNY5RVdyQlW1WyTG6lfr8faTD
/G5x4sV0I56yytA9boBPylu91rbN6n3TztyX/JE/WvH7lBshKk28QgZ0ybvDR/E0D/JevWp3ZRvW
TnqCUZI8/WvvTFfkgBhiJI5/K1cZdajM1s7f2s5PLakMFiDVjhlOG3oyqRx2exRImwczVPj4yeAo
7OymbdPIRorxr2S0Pns7ejT9Gkg59Am7t0u5t60YKufejvclfRvdA/GBk2Nvlx2tnJucHJulftH+
aAflnIkWJmkd2Abj/I8+RxSI7c7xtxJzkvY0mWj8k8JcEN3zxwtqzxlZOqDPJ1iqWc81L9oWZfgU
mWkWPFIg8fhLrH3lg4C+Me78AOIDvUiGLs9pWp5L9z4xAz+dasRBbu2meNIw7TNA2IKPzJoL7ps5
EErAqb0CupTeEAc89uHWvb6Wz745/VS2AF0RmtmEYxZPUBnqbPWAq2L/GUeu0CgFcESm7C6dwrt8
5ZjyVTm+EXD4Epja4bnHGm949ZXDKOf4kRx5Iukwem35kIdD8Iyu/4QoE1FgepYiWBfXz1caCiR6
7w6dl2viTPEfzmb/rhklsoj1B7w2jKqVnrrf0G2viN1zu/j6e2qWHVyD64vPC5qTLDd3IcA7E7Mr
L7g2dxiw0TNkGvbRFfJKATJF5AXpYDQIhkgy6BcD2N4eVgMrs/s+9O69u3Xn9sUfV7n7l+jK8xCT
CqBenJLr3dLsXTwrnq/S65gs/Ut1D0uvR+XkpGx7u+pMR/248kIJ74bPgeaqfvH9aYt8UR+drXCC
qGn9VOWNQcIomRZ4fvrYAEvTgISXMiCB8TGwbCBZm65DzmAckS+HRtRo49ba1DVaRauKxidGtdzP
6HULHq/b50YAl99eN/Vcn+Mjk2VzZEo0t5+eixbXk9o8M5N+Z33rUxoXMxW7c8J/2oHUSYsiBkK4
oApRpsCPxiHoQlKVOJDJjPeUzZGVmUBOx7Wlc1Q6yLzOXfopA4ivFgYjP0f72T3+Jy8KsZ+7yjjk
z/ASUapDOXn97gETEyOMZMW/ofKnMHHfCgqEIZBh0aLvp7bNjsWtvKk3Zd8/SqbzXWfn36rdskH/
TCRcHtfVurkUiq09fpKLlv2PGm9zVknji6jGJgolV5w5XzDGZD3Ym/1k5BWFENZKWEPgP1Fxn7MY
4IQJp1z3PY2gV1FnZjpXhIwzc8MbZVUmL3IEX70dBYUnsZsQSnTfV7l6SXyuaQhP5vtDxEa08KOU
H3kBFi1UdwEUYoCs5GBzmElq61qFtRakjbpH2E5I8U297G0iP9+5b+L1F4mpxMAJHGdljH/UmfzR
SZe/I7dVHzp7sVxwSD5r4IMA9dHNAckrruTeV/JZaMFiYC8aNeWgMMeWzISQpd1a7RYfREpkDFey
VVTivdYbfohSoNJ8X1s/+NkVoBwZD1U9PX+RTarASuRDXKX2Fum1T4GpNpOf1to6xWTcHFbGh5qG
odzJW0h468GjRh6jkcY6akekVdDJh/cAwhM6qGx9R6Dikt+1IiONzGy0bYtuEMrkkuMe21pUr7AF
HFsQLLve6tvO3zAR2i711GYFpLf9ADinqQFl6jS0gfbEUIk795M94+ozFMSqJtLmhfYdF1TekkZw
tZpgDv3JJvWAGJXiRr+dREAnKGSCugbW12ATZLWj+hV4X+xZ4QrDCRGaIQGVNGlLOgE5UzeWu5EE
CF+nWI2AB35o9f4DvxFxTXFDIHF3ZBUMpHdfxqytZgjpk88YKqQ4BDIfiudHctooGKFA5n0ReRYI
S3DauFGwId7rOZgrdDWjz9f2pRnMW6sxBwo9JfsauiMIUpouFBIxIpgXeoNQv/KnK5VXcJhGhZIF
i5xcFopOUTn/x/Ir0LPSP2Ou7M2i2+Tkk1/r1ECB8zP8sDbhAoNovCd2lxKkjJ7MvhhIFWDYUOjv
fHCZZ8eC9rPQGHkd9fe2KD5oX8Qj1NMqeZKGYLSV/sDHv0rSgoGGXbouhUt1W0cXqcCUGFEwA8R3
S1ENGHzToNvN8qCaS2IJgbiHUNfmCrUgdVATyJMteBHiqwYmp6QXDCT5f3FO4miTSuTcQO2bDUJV
Iq/QhjcAuLJ2EZkv4MnY7pXdRYeOFkIBIZU9CZeCh1pO/A86SVSa4Lca6jzhpjaKULYn65R/kIyw
hvRKFI5qrwd9UYY/9oOB8VLzCcQW6aOPGmtlkKQBJQaLJEU2pkULq01ZIyq6bDoUzlxC8x/tsDE8
ry5ux/LvkX15MQz0hZ5jW0x9vgsejJDwczf9edkthFygQUaHbNKv+w2qTHbLY2ImSOalowYpcKkn
5GeheJPrCGQirw+7W/ZC8q5WCItbFR2KBzzDr9UieOZPwXi/SAaHfVbO8JtfdQ2GfPnXw/r3jUZp
x8YIeygy1WwayakIODw5BA3B5gCPMzNvNqUK/Bkrz/S7wedasGEDoxy2pT4R/Io+Kc8ASUw53lTd
OQ+3fYnyWlkt/KOlVehmdsiTBVOfA5BuGgatMaMpCzrn57crUBvo9fSplSNMRVIPk8Sgcb74PFcS
FTcGeR3C8s22ETj+9J15vmY5sKOute5+C8paSnLmJniVBuewSW5VVozen1HbgvU0rYnIbvS1Ragh
tP+jjgZhPgSqakieYBy0STeLIhK7SZ/krvc2cetNRmp5lXhbp70hhOubt4o9dTj5/IBa5elRsBTC
L9mutUVaRcq7/aeNdn4lOyESHP32ajbuC52JHxkdnOQYfFV0LZj1VWjBL2UiNX9vY6H1F6Z6eicY
DcQTpEBT2jdCj6RlzY0/7eLX5m4O9E6muXUTtqdm12LhhCeStaRjibE/PSpx0vpbFljQyH9h4vxw
nUJDaigyaC9I/2lJTcSnD77IKwsGc+xuUHqQmY0SCNLFj+EN2rUhup2AWI8sstnf4ETGUX1v4vZP
aS+C+fSJS7Q4mZWZ/XpDn6XjbXyntQkQpe/PjLRCup0EZPfy3kIYFf8fMYX2/WahQinOk4mSDfXg
bkUvp0BMt5fLthb0HRDH72iIOhk5y6xb5eii9YK5X/YdPjV7arwGIkpE3zkyG3ABSx80OFq0CFH4
VK8MVD10vRjpJLX1xkAt1/6G3bJIUEHHvtvKGIQXJUXr4yqA00qDF5MEf/Z1FfyY/0g6s622tSWK
fpHGkLTVvuLexhgTTIJfNEgA9X2vrz+zOC839yTEseXdVK1ajYPdZGy5pOUdtWY3LZ9m7wJeAueM
LyJTk8Vho1aN7faxt0YUDfULrv7YwzT/BBR1TWanNRQDNF1sReQcKDQwbmm6YhfiGF+qzeTWEp2R
m5DRaP4BkRNWGjp8Ew793MpaAGpnfYfyesU5wYWmsaadw3Bt5mrnyEkZ3ziue9IacGzWtyr3VZXi
M0TtUwWi+C5RV2Ydk+sMOO5f1gJ099hQMZyIkfuwSAykHh1R5b33ErX/opCiLjsYRr7HNaHUzkb1
3DSsvE/8T4+DXkHOqWl90FGkg49l+brGAFK39COWLBgNIJhivlKCixYl0KWVI3Dkw3MEadg0oagN
wMIXE3+b4uxC2mqdnWkimkZZTHWDZSMLD6tAOPRZdyxtKEjufnROCHg0bT97CIW/aq5QtJTR1ite
9B4OE0Ey7fhQOC7io4PI/QtjXvflzVyMNzOzX0R7atIqmCU+eK8VNXPsHWJmRsEi3n0b33/KKN5J
LEB0TS9ImoGPRgXbI/3LVXwz3J+YSBaE1jWkIeNsHv0jVGDwrlHxmdJbypgAa5wuv4bBr9j3HqKa
lZ9tuU85os16p6KPMZ02mGq0FnNo6+CHwOzIqaYrqzeebuVvBLs1TgDMxRi75IhAuSwQg67MGg8M
iwuQ4FSgb0w5OOHC9Jggd0Ya5lfjwccQzcT8mV4nMYzHoPpMjOnL0X6zzpbmnCxcNXw5BTmWxcxF
qJhb9vM9No9DOGzLtNopQlmGEWM665PnBaUfvBmE0oL/Y/2u9eriD2iocOUIfVLQ2/WA6oOkAJH7
O1ygU34PXOtThlsiEJaBiojG5bRrsSshQ6fvYXGgHDAW1B1tdu6MnHEeFDX9Ow28o5phwzG04tOX
rOTEeLNhFw14PolSjpcXT08swPx7B36Nt72OP6tzytJHs3u0MFN1Tz40hgzx8xzzte4zc+1gEWJY
xnqoLnpMBZgSoULVpTBKwPLQsbs32wK8zWfuWN92jn2UXCLQzmnQUIMhhGURORSGISdXKKL2Onn1
CiqAudkr76B3d5zSCzKxS6yWpyvJuaYbIdJ40NZjTzbRR9mSCeZ9RLqLNvGpDX41bfzaiKcH2hSG
kUwM0gJa2xKIY65tv2cMXbkM+P4zTsdk2rX5mRZgYc5qN/eQPLcCzRGXTZ5Wa9fGroExl5fVIg3h
5HNpgOaF8fE9x7sC9/itNAJNymAnxNExOfe5h2yhexZVnFs/j7S21Hd588U5S21YVOS7vHMgpgyT
upr+qvf+9hZUXp8LA8aZkSF9xXCEEJu2JvjnWi4kqVSYv5x1JNQxuuliEQn53QtZ5ajwEkxCag4w
ZVAMIhWtY+259RfkJb/7aJM86Ybzq9WIKTHKdRglVztRr90yb11rxDyz3Yn8WJTi0+hsh2LciIWA
KNpk8DFEr1ZM9NQNRj27TLQtheHQ3hSMeL5G5+6gGKvbX/FlKl9E8ob3GMBpFDNuja4ymmVcR3fB
Dy/gsaZ9YMbqDt1jDOaIV4wMSmU+p48DPk5Z9aTSfCdKuHLG/sbmhkLl2hogCdN1Kg3c5Pxd0t86
msEY0iBWdCUzCpethEJIqnRUaDKNz7PHwYi3cXjq+2PPpE9vjTX7qVWMJnP7WGFfHYMcmJ5a74jr
1vH9DOt+0yzVv6j/MAxLbChWy4ysiOBc64ngnlxOlYpaBBozxiBSgEiUQJh6G3wj8yF4ElFPEEHK
M7CeAeZG7ybxniwvuTjxR2x/uckFLyieUuDWTwWnWPGCr8VD6nzZjDZ6sCJM5HjSfL+cckDL/H9C
/mYGFvrGA4yBt1ZsE/11IiAr5A7Y1ggLsETwMAbOsTPDiZujdskxO8SgvaLyulGE49IeVH96TFX9
YlrzDkTBZ9X3RCeyhkuhb/dBkG2Nb6ZkZnnNuFMHVR0QzsrkVX6iHqpfvnEpSnCHfsYyDXZ2tpNn
7WFHT1K4z61SYWFjUS0w4pamfWRMLfJxzCAyhrqSMhl6n/Wn7D+uZQejVi6foNq0AV2NBZcJGG24
N+jv58QTTaeNPE6PPwzqPQATC8b6wk+mR65hMPybeJJ0ZHvS7FFg5Pj8aYBUMrKcMSvKbH6XVoQy
JsJGmssdT9Ah5LpfPmzd+qzKJ1n3IY165EIl7ggGxlyKAYc7vy/qdZzTc6YOJrYyupq4eXZpiTf2
8iel0BXNG6792AN+mMxSgy0vOoJXGhGdXxs9yhXMFpAOX6xk5MqhIo1RftG3NoFUhzdSxXkUg/Ed
UodxWA0pLjUAPLguYGfuWk+uQeypd0xG2IJPeXAhHQ7HHs/DshXJR0wspJQNbQye0d088thot6WA
4Qmx6QryXGI+XLOco+kODoGk2jC+8rLejySd0IhFoBJir2LT12K7OVrOUbXJg0Aeku2LO4rIHhtT
E/mm4Vvr1N3wrVBPkQHuIZcTZaeRsUMxAJ44wv3vlK+k9UHqUmbNvh6+tZqLNBv2YE982qPR/DVj
pD8jQ6lk3hiUkeJvwtsPyGDScmyyAJN0TsB5hJo9dPvOxbClZG0N8G4BV8WMzTPxzsCs1Lxpo9Nx
xvi3UIrUat5LPNLkPFRACwG1qZcSL87Jizw9cHBWn1mlGrr/TV6V2563XIkJHR2+TWsO+rBTBoyE
RVTjHHlU44MiLLRSGY6O6MRJrTTrfs12Mlv1FAKglL69FbW0eQOHCSAu2TxxM74yrF/zi2BN3t3K
3SfqhJTjoicCPVu29kGE/cx6AaqQCTsTbij2O/ybGTcK/lmRdjfd36yluN+EnMYg33px/bHLCFcN
WFTv3E3gW2wnlaIHc/hdvF1SmiGkxfUybTx7eQrYkGBcrDIpBORpi01EMH/5/dmvtXWpyrMPOlAC
L9BRY01AxJXYHlfXhbqIJZI/RwrEJPrmXBrw8xiXQlZsf6oVM9M2WMPmobBuGyhLtJI43scFNNQS
oAeXKlTi+w7UjVNfXktaTyh3jAsXZNMBRWtCZtTIDHXGlQlHYhQZFEomINhXpj1zwIwaYuOdMD0m
x9tFabqrreiXeGgsx1lXlyUxtkUAPxXLmi6fIRnIa36LrJPydUHn3CsEJhzEHj5t1IDc1gmMJCLN
PJM9Pd9M0pmlz23VLeZ8DcOjUDM0oE8KAaTqA+5UmF/SDfvYv3HXyHkdNIAu1KOfLT+b29VO/sFq
7PZug+owdf9KlqCunbqc5a5hyFbsRljYYXmZI7iMIAcjGWM2B2qSfgvvTIuC9dD4l6Kytvjlr0OL
vPgbxJQeSjvxu6TDYDaAt7vsSxfXU5JPxJ8H52oNupo9Fn/IdHqIsUaIU+MivVZK+gX0GgMzDKy4
fshmCzp/DAbyLnl1iR3SjEOETN/X95aNba29isrTUDQ7D+YE49+l9lcRWj0zQaDT9ltMUHwU08wK
KtfZ6BaqxTI/tCBz0jt5frKWtW9M/a679GmwkQI2LLjcu3taDWs+TJS7Bwg6chH8hEpT5Bhwa1wn
PIYDue/PJgY+tXtgyaa0DjGGW/I7wlDpvU+pe0zThAwUbGLa3CkENCPOVeENF7p/bRNt13RY7I/g
dVCNPCUx73TwoEmOnD4FDJbM5ozJ1uIr0PTY4WFdjRcUguGGykZudiotUfRXgXrzSxeuRrGe2njL
SSgXbIRtQBXBPjOuVQrNhGcZRJ84JG9rV99DoukG8W3gbOv1W8YFzAdJqJBUZx6wDJDCjlaHY2vu
uD/zBrFQfa3VDZ/Y2vROsH+W9NrP8Exjb5WRXiYOdhjZuR4skGj/YzMyf+FVmIWemMTDoVEe5RZh
C7Q4ul7uxHhqaDI6Fz7HMywaSel0CHtIcHhrB5BbG/xdHB2GjVVHALkgrXNNBCO+Q1hZzMTeS0FY
3rqqJ9fIJc+EHeque4KBivwqtRnPsktwV/1BLaWNFsIO1o7dxdFR6zXBR+NYW+nPeVP/W2kMWBiS
SeDRfRsj7lgRKcsfC4iysJvYXnAA3T56xCPYyIlXZJVZgXYa/JkYnGyfpl9h+tQRtczhACjaT+5W
s5KjFiWPDTVj90hLCqvG7r7NniOqWxdxQF3CmA/LGUBPOE8cL8Cu7LqVOezamaGC3YBceh58elkM
j9rAk4BkuvQ4l1GK2YQEsdMH8dbkgtUa9+rLbG8MN362pVf6AScAtH8i6+sTJKIO5Nsg0cgd8guu
kWCNeLd5zRVi3VrIY/iOoSdvreoY7ktQpox9ieyefBSxfpGa28bzgDnewgOt2M71fGSDgxEAI0qS
Rq0TH0D8FjdvGV0bX6bWnmz0BtIY8nCKuqbBYInDKGBsmktg1kq6RLxNU6vHUQrfiZO0uNwgR/7p
FvMaTm+s/2JaYXpAi6XhVd9VyVBgeYJqpkAphe1WhO2r+PvI9y09qPiWdN0Vy0puAyHISTNDUwsF
L4AKw4EDguGxTFnwJehFluDhB6WTA7Q2dKL13K18YMATWFVSkIbf2KSI24oYQse8Osss0fRtGK1l
bOBBtynadVEfXe+Q2mT8qYFbhC5LUHeehhE3tzT7XX+wX+jbbR2zD+ZijKMZDmvl3R6I9qpQRlKG
5R8Elcm7bUG7BAAxQ/wAa4geeCIt9J6SRy/mPeIb0KgX/MppGXx4rrjvOV9UnvLeYwhq/djssXAS
kX7jRzkUMSwXeYYY5T8B/kCYOc0BXtSjmOPOWr5nHea4lRrqjjkG4Tbk7nrPJJivQhzrJIXIC4ZH
vDwCmKKG33Locm+VGG2bKy/4XXIt+UBzfW0ChjCDK+Ax1Gc+STIse+zKRq/Dv0GrjwMnuqngtVl7
dmEuYBtGVNahorQv/9WS+BMOj0tcHVyrvZaTu6MF+zHEMyJmODsczDTdpofZypU2ASZZjF4EYdRz
4hCgXUqFa824ezAiFCsTaXMoLpy53uL5kCKaTu3HgQfcgKxwtmsYcXlwWT0VsXrXS0/pzzontGKL
P4xY7Yo9YR1HK5+MWKhwTkw0bB2Kny8fQSzWWMZNbm7koLOsd1MdpwU9Xn4fpNHIjy3wrjh2sf/2
QHca4evMfmeadC8zcP3VN8Fy9vgOpRBr8BwdtCuOhxOjglIV+4G8xq5BP0hCAXzUMGwk5oTvjZU4
JKiO8+7bg/co/iYcX7XJkW/2V8xqTuIwFG8cCbAYcTEbj+IUUbOACDLaii+ZWI3EFbiqc5MqqCIV
Dhte8EhKNLH9WjYUi2UUn7H3DzkMfIBoKwBTwoxh1t9inNQHVRyGaDPy4d1UvxDEvaZfwhgj5EjM
w24fOLjoky413YPF28qfW4B9hWHurJS4HDZ4Fg3bnv484WJ1UzqTJgOswB1a7ROg1J/TkWNnwkcm
pfvvCz7snH5pWn42XFpQ7cGnxypyHXc8DaDxqnHQ+w9WgRLJvOd5vhPgbpjm1U+8BlifZZY7PpnY
2lUDnpzYHEX2tDMYZXE2kWFwlcpiAYctSyj8NkfRMTa3cgzJNDNlMGJWr1UHxlvRo7D8bT6tlDdW
/CU7H2fiTQqzqgt9vNZw+n9x+EGuVQ0OLxY5pLtcgaEmz97W/p1aE2fUG9ey2/oZ9WuEdTF+bUDx
PUaewtD8GTI59B+mu22Dr7jlQlFE7sHPL7Pi788St5ujCW7WWeFRLPJa7E6DTN9zqP1taPgtH6Zc
xQBhG0CiSH3izrcNMYwOwK34A5/F+MSp71m7At8sBtzhPkYg4IHyjtmj+KYZDBEHwrJMDNoKghBT
waEX+H/GubG7TQJojZGsOXWU7hz2dL0j9GdgfRyfoHlG4G25Zd4KJgQzBokzmeol+WRlOT5Bpk/6
bsuVmzL7Uz6qZvsl64Ez/Eu12AL1W+Jc3B19aCOdg3uqzamj8CcO8k3NUUgPsO71ozDgvZG4n4n+
Ge0uMeHF2CMDwEZMo7KgF8IXnKnt1om/7FQm3469tsmS6Oub6dCsFM5aJ6S3ppMHY6eDbu12mzaH
lIQGjPh2cncXRLBwtyW/tQnjFlqGuUQeSXExZu61NtkTFKE00xFeI3rwWnavC7muhuWtDfzT7P7W
1vhTF+iAsRmtzz7bLaR4xJZIEBcDtnNiFHv4BYw9JD6GfSz0+YBGwaScVWA0iKW9AxZ7GKG7+PIn
xJeza2oICkE/Pig46rSEZOpICxcG2Elk8e1nPA0wVXvvpVm/18YbQ5e9V/pPPEwK0smii4jcXRi6
mzLw1jVLezB4JowAU6tczTy+BY92FBTN8tIvf0aR/s3FOsxJZpWJJpRqPqwxlxuI1xS7Pmd8bTzL
5KCnvuEOcKovca6qKQ5Yd8vwXTbfWAlyRQOzZ4qjvOOCvBRUtm05rNnP8ejLtp5GyqTqqUKBk9vE
AXKDyQkaTPZJmraMqVXjHZSnEaDoHBQ7LUU0aRyUf2hVssM7b9A5YeC7TorLRAUPOY/dRq0TA05E
3UmqCp284I4qcKEbozDUDHPfcXKIgWDoaIxXoFJA9p4d6kskduP4qlnQmyl6OPaQeci7klsjMpkX
MGLjIzpU8ilzI3GhinCRostjZQwRcWrWYVT5enSLK0QkDYVAPr24MBmE/93puAgd5dtuaJiKLDt7
DEqZrctVG0ZYhh10JoBdz/WEg30FFZfPBfMYhngwHVynRaWSHXKaaRQEW1zDdua97Wz8GN84/KiR
NJnkMgtib0WUNlZnf9ipvhk5lcyqe/bsd4txYs7Q1djLowu4K2ukLsSR/XQ8430eloM0mTImJyBI
WTRUDHsk/kWCE7UAOw/8IUW5IH+WWPHZ0izJYCRZPkG4rXm7wv4zB0jnWusQKNLtljOPRrGeLMie
2K/mwOE1ozOvYqHjHVOeBw0rioUphg3rHWCzOI+aB/Y17YYQQSZ7RIzcMgLhRjkusZNrCRoO6XH7
EHXn4q2w7NqnITYvWC+bDFZZ9op4DbdrL0RsM80Ey089omfMJxeQblJn11U7S69+BX+G8BKPNuaL
3XNP6SqnAYWw33yNyS0DkxzgykZUeIVrr7xc3/n01RXcGZ5PWOIyZTY7Sdc1hvmRS1EmHN2bDoFN
qwC1Qv/u0hMNYF4lNcdF5dGmBQRTQX51ofZkv/qyPcntXDE07AZQwJEBW8nto74krIajRW5op0Zz
SOgAQjEfxoRoJTowRklJonCxcTbAO49q0dF3VKaxfe+9ZG3hrSfeYhP4qZ7afyOY6ib6FhkJx8Fn
62O+wyHVW+9GM/z2B5351YCpHx5+QjPN3GdL1Se785CxgNi7htjK0fIU7Sqrs3PpeptUx7ZCi68Z
t3IY3gbOW8cd//qUwPNsQ0QvzwKGUCEgZipnfyWGyh6At6ofxLeW2zKkFsgGTKB8qB8WKj/7Ciza
uNPKg5ICOhNaX3OGEjAutxB0NYh5JP2OgJuS6+dVsFdRCM8+MeEEO8DA4IuRqUIP3XeIKkbFULga
q/sF7UU3SJMyf+vde19wStOXLTmqRIZOIqxofCJPF6meIvrDGp2fwWCgSRaC3CIM7s6GfYE0F2/E
508yDbSWgEUTKsjfac5XHpPckJ7Eh2ZDPjWSSiZ0pCpRT/KWpoIcCP1eMcSVQNtFfcsebXTvIAtE
GFsW5ntMK3Lx/2fKAhDXhek19N+nYWM3E2gSsC6yGb5N6ZFy6d6Z0UlNFcJ+4o8xtIYo8gWIxuhZ
MkTQwQmnrenvYXHr/UNPDYGZPnUE1fUEZz7mHWB+i7Fx9NbTWyn9m9dpRJNY/yDH2VWx/IB3OOXG
YK3rqCq1O+yEEbbTPPF22GtR2u58Wm/GADmiRaKw+NgWB4BNl0VS2EhYBxSgnVQRWg6vkWaxJu8R
MZGcuiJDHPG5KB5d40tr9R8miMuFW3NFyfDGZ2BZcVCJi6YrKwcw16nfdJDGyPoa/HKtYD5MHs0l
LYMKLtWItF4wnfoNk2UgJjyjqfilugClQapI6CxgIubaD8we27s7ukeudQIVp0HRtr7pVgLAC3uP
RjSkxIrnHTf7NNzmFskzVGedePC8BVogqrMi1/PHaplzhcs/NjDrcL7TEAf27x6WrxZ9h5AGG8zp
2wJz/OULHohsBDzJASwZRAz42zWNvU3GQ9fFj5P17jf/lgj5en3tKpCi/FuQaVwT9yR7r62s2jUw
WgsqQ5o6lwYYbFs0Z0CaAmsZXwJV1nW5rSYoF1z0NXP0UbaS3tLUUmRyITnuacwZAIHl1/jE52S/
COGCb4NhDg03GVMPgLoMVnh1kLIM2rSYYMfhvxiDuRClLWCOfEEB5xaQbYs9KziHaNY8ciLmPVKx
HSB3g/FyNSCLUb+EDJJ56hw5eOdOXrcV8oKiIY9rG8HWau4OS/upOACGD3aabGRsgjdp99Z9TjqD
dPiMVrZnFqbEupNW1lGghRxpPhcUPazQ0Dr8svuJDBIa66lmMMOv6QCErwUvRCKYGfPkcdrHbBef
Nhl+nuVgsM/ABaxOjKOhxiXQGni5Mjqk2DdgLAZ3yXBZ1e5GgqQU/DdHkHYGBxn6NGbdEv9CQIvU
6eIk6kAL3WnMFBw6+IT2tgrGZ703jh00qgmGx9yZjzJktyBeCYzI5ojJ6hhqmWq5jvWHpy7ZI6Ru
9Jhs6smO5A0y3OYB/At1+XyvjJiK5tYzSZcLXG90NM75nq1akQkt+1BGJ43eP0xE5yzARBNORV27
D0UN7YW/E1RzcVSQuPJhaC7lXMyVgFeiznBfzgiPLjIAwZY1YTCA6rroH5t20knTI7XnGGEhV2kJ
jBvuJadfm97ewwwEUrb06uOfGfq6mVBFT5RfvcT6Sr8laHNyF7PktsdpFiJnFe0dLd0JwURKJWHF
CZomp5x7UNCi5n9ExMQLxZL1LY/dYYwxATgwrygfLf1cDu43elW47ABGdnzWpA2MT4b7Okf50QK+
hwCdSeMFe4+N4C2k76W3TCgPjFzMoHoa7dsQsM0RPuf8qQy5S7QZqlJ/wfxf5oF5YfCgmfM+S7/Y
5mJjKqlRzObkKxdZdFKNRxGwhhpiR+fTB74IQc+o5IQQssRvBh9OXhTSYoEKa8RAr65J6Qk3MSeA
aXyD3UoL6vicbOyUEToNH/wnqAr+tQMXHJFiO/84O5KLtTDHAfjOgL8EHEqwcqccoiSQZYe380Ze
TB/OdZbfCfJOZpwPaSnRjq+i+lxWb6CCkpADPaawo6PMIMABR9RejrOWxld2Dh+QzBVJPGm7AfIs
5vkHaFpQSgp0zBWOPwHCwWq6ZYP/Dq+CdJJ8kxv6LiIwwazmtQUQoNxxLXNQGoYMk3rJXsSpG7Qe
2IPODPocGjTSYTDCPvjd0dN+dwGhdeu7M+3b6dwPF0edYGgOUAmma+6f7OKceRA59xlStgI12t7Q
zxzQ2nyv6zN8VaJrLWcfNufWYQq4tTlThVh41InF6gmtSR89xZDiT6PeVXUaH/E5o6Cq0k007wKw
WI97WC4bD/bTHGT4W/P/5/TkufmpyfWD7iumvk+WbXDvqT+yjjMf+YiZPrdo9g0+cK+srU7qSIIm
JuOWjy1U0UP+4OvjRs/O46S91POwVmBeAQRhs/8GNpCGkRJYqB0GcikeHGTv7jn8TDj5R53FAyEU
n7cK1vQSPvZqflFi73egBh6YMzZ9efKLBMuAATKCcek7CL6h+eoGRBtrDvqZkPxVbhBjhkZodv02
ExqY96TNz2FpbCBDXILOeZnoEJI4+lU+JJaDYUVn76X3IFwoUPZFrp/JSi8tdZOd2AcNrEkh4BeK
rp4g49Dqu8a4YrKj/TSWJAirnZ9ibbissbbecfN1ZXqqfHK6akkTKeDtePPBYVDYn6IC20iyDpM2
hetX4OdKQ6covR3r0kG5afAO74mF1zPs0vr2rTDnzRTEBxsmX2NDGJi+yuRSNf1GEWzw/3CHeyWO
L3mSnx3azxGGsxxyjBxBKnzY0GUXMwvFEiua97nFRTfWHzKNhG4iBHG0/DPylzwY9/lY7MQ1YfKp
NRGJV6E6QG+Xqz0r0RpZWGpwlofmtXe9dZzQ8/q7BTY/dD7anOLYec9tQzDmoXNIKkEfgcOzBMIg
8k4x6gveBrDMvKsPKj0D1QfOmwRUNL19Eq4lsKdWga/Pn0IVTHjOIIGSuCHQqRPu5Ptm5s+WJ+Zr
NRbNh9zZUmEs2nyWMQCHRVQ9jFP8AkFJWGmLWb5OkHzEXpfyQSbzAlaB+uX8g6ie2UsMp6ALCHYl
g0U/PhstBvPht05kca/tZTzJXzWy5OHouDYm3fOKdwGllJknSyIdNylYwEQ4yk8qEyATm9CGW9O2
uIa0ohnhptZhSOlzyUhTVBPFXAmtw7XfU7DIOFLUSlSDCO3o9eBlOcYG/bvI7yO8geeT8DKkbuSC
EZZ2Vy5HUXYkyL3hRceseWocnrL0hxQXEqXblj8NvAzZBranoVhBzonJBK4IxbHqtlDkAwu/fbYo
4RxMVoTHhiJ9wRUCK2qhGBUQqW2AAJlCMQ8eyvltpuT0m63b/uV8W+w/nZluM2k5QX998n9c499I
nupMgxPQ4o7mnjZOjkLp+jmd+2XeNM4VrbCtbjM0FrAhx4dLMEFnvdoQ83Hef1Bb33pjrCeE4hnQ
kWqxoUwkbit0/g5qAPv56ACAWbEgvxlFcIJ05yhXHFSL3tSPMkpP2A/N3B6dsdpP2RUqLWTASL9j
4u+X5kPs5msaC+FDH6WJW5ZjgVcPGCvTUp0RXRF/S3IBYncXNJglZcskJYuvCZUZVVTZdbtSQ2TM
fQmLp9cJdoKTjbJmJ2dU3n+3eEE0eAMw6yfsz7sRKkpdTBkTu3iMw5qtGRfefVII89dm/G0QvfB/
XygtpFA3HMpEBagZzF8D7iGQNGmALDDciVbRqlYphy6fOE77Z8c9D66Dk4K/6awfbw+psWQ8KDwM
qJ19CnDg/0y2eQdyC2gQMeqKSojllYJCaEgOWM80EAWOB8VVlDTyZuNdAb4pHJEeekkAtYFhbV37
W+JYt/hQyI0OFVE3fwfYgIf63nP+wHIu0PjDQ4iHJ85J4JAC8uMwuzwsIgfzgWPjLWzq488E056O
2hjvi97ezpTFORmDPWaI49UoCF1cBxQhAomCe64FsGdz5vynhEqITUwREnCkS8ZhZZN+Ff1djL1W
BdsJZp3iOmIpZ0c2xszdw6GCiwFkBlkpnHyZ8wRLTGc7yV4p1GuBwUzHmWd51E9xucN51cNNkfJH
gUK4fPc0OjldYaZ7J747xm+8ZtEZe35htQvVVkIsQZ/qdMdukHUobcsAw3SERoqLzQNzEbum7jkU
brZj8+kwLyRGLCTgeWxoLumbtXR+STODVC+/+xdYm0a3NzB/1y25FHwe5lX80+KWL7RGt5qBe2gh
eQ+cAhbiEtEBSZ0jnhz48lNDOAGFllIMNos9I6qoIosv4vZkXjDa8IF/5fFnaAM7MudJzj4CLWd5
WRRqf+y4JQeo8vnRvlArK38XGrMkngSgL4LFbAMLlpXIXLhB1Zm+ByrfSWIUaSQ5qaXJ9eZfteJ7
ZSivPXP+Rij+7Z1BerirvVPPhd43XEV6IThYDp488lpSrvGbkPeBg2aG85SeMpcoAe1CPzkJFyKl
t2lp82WVcYpn4Mw+iBvcXc2mNq7CI4stnXnD2JGhsnKp5uIQazHtV97C0ihrcED5mEePb4+/5kEO
KpD/C9jAQcSu438h58pEQb4r/sslSq+k+XP7vdFBRWy+pPVlDdbOgIV+B9eGWDz/PEYDisJr6Qer
2FK/6W3dsb5gOkuPwbUp9vQ/3dDs/RCOxHwdEO2HapOOaKiq6nGIgOlAW8z8lWfp+DeBwEO10dJ/
fb2p1SZTfyxylaTfDNCfSIffQBihQfuRoRnqmCy3nqlqBeqJjCiaznIRKuhqzOLgDwH0ykXpALUl
9jt/LHuJoYmFqWPucYeN5bOxxKtiRuNp3gSb4YN0mIwnb9DgRQJWssWKPXTrdqdwyC9grfEj5GTA
3eJqFlwko4GW7RvQB6UOQ1H9LsKDgW5A3jrlzYhQnvNKtf3GwmDLbjcNldQ8qZ+jy+fvlxYs2gkw
Iz/CPHuS75VD0uTykrZegKNmTiXB6yUgvJ4ksLR4jRiHY2uW3mRYwUT7n0CPZJsuidqK/I6+lOu4
NGjDGYaZmAZPN5mwSuoRkmyvmBA5TecY0LkE44K0pREjb/vhmYel8UGlmgqDv8E8EWnSnpL02qEv
ZUETJkRzy5VPioYAM87yvNBF8i1WvX9hju071akz0Yr+T8fsODuG/aQuQB25he6Ww08oCDVyBcdP
72wNww0fw+Sz6lB24DEgu7yaIH/zq3DzRN9YVqgH+NugmasE2reUV77ZPlo5VWJ70g33jl7Lg0pf
cPILIysFB8HYmY1cgnDVYjd2SHh14Q5yXAprmwXoLf77MJ4pdOqheKZxDDq+hGNnHivz2HfHtjvi
t7jgft4dVXH63SR4BFoX2uOgKl6geoxc5k3Ks8cREjcW5HlCmRm84QDPjTBDNhcafhP4AoplWxoX
kkpTqOKW/5bPv2aQ3KL5buiBKUdGeDALhE6FS9b8ZGn/GH56IEtoeLGq2Qi1H1IX85v+n2T1Bjdi
Cocxl4G+GPbEV7UwvYKjAU5rzOaWIxlJCfQs69Wo8XiYDs5fOKgwSmP1yOiF6TAS9C+jxlORClsc
bjKoQfJ1NjYUIWKqYdFksEtcHfNJD9EpZJwZQSkby2NKThwVMXSA+8NqId4FlIfMCSBnykeI1xKL
GZCRsPeB/s1DxbVmtRiSJjGxRnu8U1xIHHZ9cinhgCPeubQq2WLUSsWm6P6OQIOO8yX4RJcdKwY/
AqSDv5C03cSo8/FEjw/5vNeDVRNCDiXc+4F56Buv17uH3wZMTP+AQxekHbXRE+eRXliMpoQT0OEI
VbbQBv12ozVM+hgoKp+QoAZyhrVrc/y2RwxKuQ0VCSuYlXjhc0vBIcSz8dZby9ZpE0Sdb+LeZCeo
PHl/aXUShIHCX/BUYr/g+SZduFv5wVPufpnVn5p2pgkeNT6hs40KpL/rzD71Xr2enDXJw5MM+w2S
ih/HGa4LYwUqEi56sTISBhml8QqUcqg0Ujl2nJoC/CcMbikD0c7KmHFa/H+UziWneRCctbc42Neo
JNNox1BAoMe+O8NHeairzcidNXwE7vJEOZdG7r/APvit2sOJgNLxMDJgU8x6xxsIUoYTMGkxBuUn
Z6qfjdsE5jrcJcF+IHqMDdXiWPPYvqQUk3+IvGlOS6d56Y13oWwOSNG2dXuo63Vyd+CXOtNjlTFd
Kb3nqQRuivFrGIBwrZ3eE2Yff2l+iwmZa947kIuSdWXl6oTI7CWJnD/klF+npD7WMgP4TQs4o2IK
sSCoMppvH91C6bVUnVzo3apIkd5guCXD3kC1xMtBzqaOKR4acur86egOuy58S6xHLfxA8rjnaxv9
BHrAd5O9WOiP+sM4nlvmOs7yZ2GWgHHTNu71LaUBk+BMMy40ytLQdUiaKceIgOLM4RRa2T6nPItO
Ycgy38dLX2YXsy4vAK5T982h2ur9wU7ICnmy/4xPZvPkZbD/XjEDI1NtL6x1aWKWUT/PRMUTlA21
CxAjnrYuRM9IP4J42Omr8BgtqoqRpuqMFK0HwNfgSG1scHf8fgC/BaCKsRmRzS6vQxsBktpy0fSI
8GPOyY5jU5qbDmsgRl10sxOidQg5BzPcJ8krc2duze7sP5jTjVxzKCGvLdVYoZ7JsGNksrIZgC75
Y5tgMbKk6yK5NIBqYqnF7B6NEO6HybjNrBic//8J2UIOTa1BSEm7fYNwLo3ybas/NTjHBLi0dqDL
D5ZD7X2CFkgy3JUJUxNvXedeA2mHe/YO4zqYLJzgvQbldZ3AsQfLGnYOx4lOPfcQYjfqHajHOKT4
T9WuPASf9bEqz8pDNsghgxmkuWlM3JLuNrJCVocIyDvu+iWeVmn2xFT2YWJ41h4mUhEHyvAMRESf
4FITmull49+8Hzfj3Znf6/5xcJZth649mN57UP2oe9KMAd3QmVAIjWTmeI9dkjZ9OOxpjqCqg9ew
NmlMwOLnZFe0J/Q5QO9XeLFdSwbce1Iy3o2e++APLUVAzy2QoD1Xv2TmazFEZEs82NbGmqw1ZoMh
k/AFL9Z3DbSpTX85nbkqMH6pWtogKPsE60AxzNf/8XReS5FryRp+IkUseekWyhuggKI33ChoupD3
Xk9/vqyYOBcTe6KbBkpaJvN3OaT+OnDSJwBKdyz+8+BYDK85iLQm8PwV44T94NPQCECu4lcqV0Ef
K2YggYE2zpbruVKn2UMySSYev09MwwU8nBkHnlzhf9/ZNapWPbzZA9GZzzke9OZYoX3XO45g6K0C
ffHkmc/aUBNwIObI/EnKcd0k5wfyUOj5dNwV4LqK67BDfFSjMWRSTgZcTJMvIjsLAK5Qw0q3+p2s
8bGZ9mX7FXhsk5CrNCtw7aIP7okWBgbSww/BATxYg7axjhHRKmnxZiXV0QZlkjaHH5Han0lqfQmU
0AnpYc2UPNrj4qFUIyFmpEALvrR/MW7tuUN6K3SvdzWMeeO7jNZ6VAEWy/lp6T87bEtV3hwQ2jTm
yQydXSlzxdHQi/0OjAQxmj1iiUPUYJNa2p5zS8hwYr2aFMWdzw4CpyBdcQBQc7nWZMaYzZRmLGyk
GsChX0BpuYoq2ipL1+EZ02+vgHdsf2tAQICJhRl8fYozKtkL0oBI6UErqA/NaCNZiEqQB5COUkev
u4x/IkwJUqxUiNim9A83K4+uFavR9GVHwbpiWhjf3DCBK19CfYUw9O7RRbmjfGwPxtkBthe0H9ue
7sGWEpOEryip97JCUuPLwU/i4AVCWCeyCO3qUfAVvbb/K15cL1InF9pHWHsuJ4dESIMqREP6GuPO
kp+BWorzsy5JE7fHN02r11NOzL3vSNxDYYLKgDQKF4qeH8JVnOsILR80h2uQCAGNzIDMJgw8e7fU
Q91d2treG8UgORSezVQ/HMn3cNKc2VC8e9eP142Nf0xnDhqlsR6I2YisgdruQFO/liQ95fTuMnYd
SVFM0ykDR2Nc8hpSEYWQxtd7GETevIMr2HtCQwr6Y5Do7CBE7RLs99lZ2N+WLVBHPGPswKQoIpOn
/rMMdH8k4KTEbRBApjF9OSvqXU+DDaIJY4G8pqY0qi6VyYzJE9WX7e+W7pj6lPQkZWJdaH/Y5A9t
MEjiphO8llrBlYLqA1BYxb9F+LVMN1jBqf/QKmI61ZV4iLwOmKDG3LxorZkoj6Yewmfna2plWevO
/c+ySH/lt06JWbeeaikl7Zl2ZIcBCg73RUvoZckN5hM5qEfQbdDXsyJV+eWh0mrdzShd9BUtz9Le
shqQBVK4JStlwrxDfE241S7SrsDnOPjaDEQjfK3pkAQ0JlLKNwrnb/GVW98KgZxfvs1F8TgQOZpu
wvkPf4OwPuJUuIOiUDSBqklSSIjuuSFk4Pxl5H3sX0VZImBVCGlpcTZOIaAaXSWVqGAGJvohakMd
Iel9dpmKKYnSFfWWGV/4GuqSBxkiWkJCooIjk0JIAQKEKVuZ9agX8zPH04MPQCUSlZI7VcOzRR2p
GyW4AUwsuWBsbFkyUxh+OFjx2JJWimrNemdYJpPsL06Jzsx+D8F3lvZbJzSXMs2bjI0LIhWIWpEv
6PONBqToJgbXH8PVx1evbh9zozg2cG8BLIh8RvketNLwXBaBPhPymdg5IQXSucuT9JagL5Ev9cS/
pqGwQv0UwGrW2ov8cdB5j4UyN+K9oNzN6SXbiV7L4/EAFHOhDJG7kqJD5J2iwRQpgJZfCu8mOtss
6I45likPXU1ofw72R8TnDkA7+KfCQqHlQHlYl4D5PJR2dtd4Z2NMAAR67ER4nhIQMTJqSxGEzgLW
Kcx8fhxuGXMkOIOjMWAlc4t7RLaEf3L3v8REkdzeRCs229i+YXqewdocNIS5fp6g4uuJmHK66DDt
f5S5nXJIiwzNG5cb8rqZoOXJvS39weG3Rkq45lbUii+Kf3f54+FPmK9RxTE1/1lytetIEdGxfeHm
qIoZfcjFqZ7wlQijBj/KsZeFTyJx9ptLzlEkgIyjutPoEIUEegsTl1570310WS85hajtHjJ2Nub6
EAzeRMBkBR8TKfPlvoC17I926O+GYhNCxdi/WAbF5tFcxKDKYPi2WNb6sBUXvPaZcbjm1iWPLhDo
BYOG4rV36tCQBy8GvuXmaA90MVTujYDGUK7o8aAVsjuNbzX05pNOOfY3N7eo3lG1Y5TuGjwJJFgw
uweBgW9uuclGMn4oxz3zmC+fQYCI7TwWP6KyF1Z+BpZBTYn9kuQ3ax+X9KrFdSB9pwQwPTFUl/Fa
ifE0cOZS6TMyoV7WMiG3q5hteGyDeaPlG55nHVNrK2YEDWC3zgTpK9/8l8snQffGtMJaQ2LTvPH0
G4TYAWqMhczxvvgVUXgJFpPLJMBO3/rxuG8n51Tr0LYA6DkHdFRPKyPEQlvOq0QzP/QEgip9dKyX
VwtoTpXTs11BRfORw2TXe0QvkHcB4N8qrlnG1OkS4hq9VtZZ2nhaeFkWIFuQd1t9JEGJPpi70h0e
s+Q9yv5D24D5A/1lJFqp5kIHg/MmQkCT5S2eTQGm2LeBxdlzdRP1wE5Zmnnto+MCrWYzIsL69BDv
jwfdyrfI6t3012DRhKjEL0F5ygvoRAlIho8AzLDGPcbmkHajQH1dvQsIxh31KHZ8PVFYE5h7ewNu
kA6fzgELbIXxPPsb0RNdy/TFGF/5PT00HRYfAlIZLI6vQ5tdNH+chkmxJvkgXUmi8cbvccHY6Qag
zzpE9coCophRpRmw/CVr1wA/04wXjfRkBiKbCPEZ88ypgHADrLJOcSGY9pqQg12kGKDDhENI0kTj
074qSmmHprkid7JkgU3erQiPY9VjglSizqpo+s1bFGJPQcnVnQMYD5dlSpRvim+t7P7ZqH85JLA4
SYwxtdH/vwz0e41/zjMBb1UsBFC4YhODpBO9joIUUMxgTzbGyW082fUGkovePIMmQqDwivT+j9Uh
geXK8ouNYmIeOG9a/aZABjqVCn4Zk4vHleQRDk0inkU8GEfRM15bURpWXBgNZCWzbFn0yUDlB2BH
BYh+jX089QeR2ONu7c6IVufaexga1lP50LD8R5To4KWkKfA7yaFonMMWx7ffHEZMxAL356Tbmhpz
OGBSWn1NEc8Z6tHily3JLfiu8ua1QPegNfZjYEVolTaB9wapnTdbDJA4qpgL1sBMoaZiHXkMr3Xf
HcIKPQxOBmV3BZfbMUxjGR+FK5nVpTcoTJI1cnZNFS89EwMn+yaPJmEMNuN2lvkwExPJIdSoDwGC
kd2J51kIed5ny2hi1Li8VvlD3gZgmHQEPUU8wxlBA0IbdUpLoC7V6sVm2DPQVKEzDQJt6PRo9qBs
UI7j0dLyfcCo7AoJcmvg9oN35VfM4Lr1+K/RxxtRGUTEODnnkOTqypVIChrrNntlz01g0Dx23tmU
MmhKu6EJEWtUCPWCTgWu4mZL5PMLLieZP03YAXi0jU52QXvf43K+Bss3Wx5Uloi6g+QFBDDXS+lf
Eg+zeUYUGQk2SCIRuYAJCCQlZS5MIj7ClhbYydmsfU8uXDrCPRLOyNhMr093mfjDETEoHmobMbZz
/Mdvp7tXvM87KyGoqPyVtoljgiVE4/GY5nS+xBk0ajXhJAXOEe4dgi+iEBPlN6ttYE2hIB963L2E
11TbmIuJOr9sqlWZ/6bFvEf4RIfx6GmEPlAENJIR8NHDqHvLt5FcrCl6CKzk0QXd9o2VHRwqDZ/F
R8XkaqgsYG4CluO/Flqu1kM4R4hTfgoLeoHwGs8nVRZvLIqO1whsQF4ky+vLghaUPjQSrejPTE8x
I+KpSA63GQnDduEv8zK5JqW+o1lP6MA9k6G57K6yY2w3eVgTlkkOXOdTMACH4bF4b2oNFxZqxXL8
dqiURn3eeiQPA8EtFnY8IC9O0UJ78TignGLfgvmyThrrBNxEWx9epBX2cBvwGUK1rmA2QF/qBX6d
9A0z+AxsKp/ko4JMdAT6TbFebhxcUujdIY45EUMRU1ytCIyHP1665W9V5mRqoKjkos7H5FwjiUdA
gCOXeiEmzk2hU+eayNjgIULAXH5Qmudrjmo/fioqLg4qps68AuihXRNR4IKAb2yTu9aZ5LGVoNMx
w1SX9tTgDa/ViL/rmKv02ZHwfhJDqm0EoRiBxDjk0ltpu/VM0Cj1xfxuaCYnf7I45mbpyFJjl/24
C4g1v4pA1o1iqG97YjXJ61H6uBbnp3UT3W0xaie2E21tANoril+AZmQhubFPaBwNRt1xSBM1tA7D
foORQYTFAoewDSc3345W8yRfJNtGll+INzFPb/+zDIUURRoTPFRLbQ6NxnjjLmQOlo9RFMqHqRz+
yO0E+DozHcQiXTsjYnEinRR3aElyd4vo36y3utecRrIF8BkjW0RELEkVlCGP/F2Z+X+MtjrNE403
o3t6pn67+cZPGQZE5WO7W5tdF0d7o8/ASGqEKL/5aK+kV0Vjg37oyY5QyerfcdARbbYN0zWRUMv8
z8Rqh9bPbUiC/WwH0NtzW2JNjGTqfb+qiDKdYVrG88C8C93OGAHP4F+DKMSZaWDF/IrahcwuQjub
8o9mUBFQagFowaRKk3zvrymGQJnp12oSR0DecoomA9CdBK1dw3wcJJGhz20dphsfvAP9uHLOXSTK
aAaX19VPTq0zgVr2ioGGjhTt/UrvjWMSXjqyFELoYJHUaWxfs1tpnLsuxmlklAOUq/sRUW8iHGRQ
B2qvutlafyb7DRbDpm529bXo6/P0pSp8QeCfE6TMWLBgcxtuVtgeenhdwkGQPGp1/C4xHcJNdh0x
5wtvAyZD5GFcfavUSXbKg1j0YqJkYrTNKOfei4pL3ASujTaeXrwwBQQpPJ4Hwk7zF69k2MlLsV2g
I0a7p6kajlPlbzycvxPJ1s4ncozFNDlvjW2pj6TkmDAYeNvnhKzU/GJZ4thCdW9uO2SwpRPsbHve
mbmB+HlXan/xZczmPwFmvIj4r/BrYCxEEZubgJ1tk0lVIDJocowXDKYYSvtgETkI5EGpkObfCceg
Skkmyb6okQKKdfrtwvAZ7Vaj4uaiwI/P1SFvjrWeIWUV/XOKeZRbdU4BR9KbOcKh+Rsn3fXQQLAG
M2lpgfEg1gpEIxPTsMzLYqGXtEdSmmCaYfRBvDlXm+ZcVeePAhGJl4xrMRAIDYunpEE7Au1JAyU6
behI/H2A81INTJSPRfgMy4P80w2qIxg5lMvEis7QBgSM5Ka+ktMOchxftT5859F3sWBcYuzMFgno
fs6S3UAUgMgDytK9SKvKJ5ctXYNRRTw3zGbHOiXFLVk35LYAPOJ0ujK7W4tu5eAfp7x/0EzUN+lq
tMmZonZPFaQkACX4NhF0X7i7TLFLsJyEcdRTyoyKDmRqZ4xF5krI80BGubTHKiqAwmD/IRQQvuO+
8fHE/U7psrY7Oj/6XerwUdsHmHDzz6BboyMvCPOe3+CxWcOu8SalDo87JpUgzN21Y2LQPwfUr3M6
kU511c03h9hMgoY6TuouuWkUtYa2HCXQRtJa+ZVTl8mBZJb2l6xkLs4VoCQ09ghJMwVvC4kVrI03
Obehkm24P0kGwN6yBGRNDGeJxeM8a71rTEiGFMUT7GeKeDniFKD9RzuSE3DoosWUNBcn+IJptRCE
yWkyZb9CZGjWGdhH638BHfgCL1OvLhQ3ci6xIrgOaDzlsvdvYvFpaF+E0RKERL7FbIDDCKEPMCqa
oQQdONy6bGJXLNPg0aAiYEGCo0kMD0y1cOAdOhU8L1RNk/MlvpG85kQ4o3qJiXhBG8A/SQdzJ31W
wi3V2V9meDY4ivthM6AIceyfSFtTb8jLlgMsZdhQdtE2k/sh83sWTGqSpCG/HBTaoG8H0Y3w7Xjo
oEIhM0mLLx9GVTc/Yc0GlJznCLoe49QA/whX1B9SLuG5P/jppe6/hHBAWic3sldsMo3emwqCKgMb
N+J3aoOWaqZAckO50GF2Hn6Bv48u9WIB1ObBa+BnSbuncfl0Qe5RYTWUs/h1NDBAqoW4LDeC7bpY
mycoF1MsMy0/8OZyeU72S8xMpwIPYVvHG93QH5eNRu/PFXoH7MVEmHc/lkLKqv8KwNJzzI40IdhR
IiJeRMBvv2csByTJGtFDZGdsZ4zNSvMOYmwXrreh7iYd06Kr9cmwdqFzG/7ZyiiNvcNAjhBnUOav
dDB5Vl0Co17HwHPYlguqT9HfzL6J1Ru7IICugFAm0UX4zEXgOiHCsPxrZRLUFPwCzjqJvwZcFDFh
TGU7LqK4Z2gLnZ75xlmDN+GCAVeV5kO6MP58VC/UQFffCVZuYJwhbvpU7UzKjAybi0SbjRhgEcir
5hPgjRwpvImEK0cFiEkIORP/dOVGgd7GLThq4p8d2wQAQrlEnzsMFyk74/4by/D/+kboiCRW2Da5
sYoPGnuAlOo/epCCA2bxwN2CPV0mf4G+T3Zbes0dk2Atht9V0FqtvqPdH7ycECiYYWMt1JLkEshm
1WMDDx+sZtQ9u5xTdZKe0wHUNQ3+uYLRu2cFIJGlkCqcyyOVDcXrXBP8BPSW0yv4NS1sCh/5LYi8
tItLIFYDRgTm+U1GjrkZqmFnPMrPFd9V1c0bLz451OGUdCiexNiL/xr6Ws1fUg038Hb9pRlhoUAK
xYGRVX9ckhNR1Fic1zmAajsiT6FpWB5zOQ0olynuRkKmBNgwriX7CmcI0hpZCCOwJUNC+/OS483x
Gd7E8UfOR6ElG73xN6rpDkOHNqzVdllBb4xAx15QNyKAM7ThVNCkxuBvE5x5rsXPSe+vDMoB3/xx
zZ+4y1+R/0wKC/3ZotqlfxYClogJuvsmZiQn158i6yi0yBQkXSGyNuKNQRO77xJv0/RwNBSHgc9I
LVIANJpNubu1iTRv8yY4kQzhGhWyq+pdKCgk4o9+uFUkiWgFR3Win5Zy73Yo69PitGT2QXKNBNCj
jxRqjkq/Unht2ZQRzVhbfUy2tZFIlyx8DaJir1efXwwg0IL704OuWIqbxWWXlhux14jwRmJx76ca
m+VpaV4IEmDt1VP1RuCqBF6Jo5/Ib4RApoZoAyMLgl/RxuGPFdGklv8uUJDU7SqLCbxHdYO8k2k0
lv0a4zC2uEKkGqN1tv2rkZEqzVQ41gnukwR96ZKhgVqqXYLHWRhquAU0k4fZ+UK2d9dIykCoqYEO
p9+ZwGQ1zpqK0/5+BvL/h3p+pkIAz8kJKwYiAFREjrDYT4GyMD3iAFBfsx7ukLRNSblGOXM/3bxz
qCjqUTHSVNwVcFSqC4mgONaQUdPJrUHdxCIpAm6fgwj9WOw6jx64mzzwHFbbT9chZLo/7azsmQpL
whp9BetAoClCmZg9M8kQHnxLtJeInQFB+K5SiMliBSHgQJKOSky1UlWge2mqdYKmbvSgOVF353yy
iN+0lxcbfQ7t0apuZ6oTk4AySR++TZBSJkNd38L0x/CijVF+UNY51Ku0dzyNfNrKzcfRC2TiGV8S
SERKDA2DkPNAVbKaaJYAp+TXA73XEvKKht/QoebhpuDUmHI0hV65QthA/SWsUkPuVmWPp3tRx+7l
CkSPPjPUUKTewayustXG7lhWhOEyjJL2sSkOhJ3xExmaEUHj8pyBzYVFM2kSuSAtLuqe9i1IevKG
pSWpjXGX+v9hOoiMYSMGPQwsDjwvzkikMRLGxn/8m9wUYHL4CIPOPQdwrkWyNRFBFXaMzZ75ttN0
6gMsATz70J82wjvzaRqKlQhA0BTdExdQHyBjgmdDRkzuG3goh3z36/FRpj8ZuS20pmCENndT+h3A
vxtoFsLiZCI3l6+XAoUy3IUylYrckeqp/xC2yRkKxEGo5aXTzLyXqP6eeT/4M8XALNuNhVHENSE5
kj+ACwkEKf2lPo4Q8+YkzCyTe4jio8LSgNOLGjM0T6DMtc2gncBunhy92hFZeG8F7BA+JtVoUW6N
n5xawiZzDSsyAgni0aV28DvtARln4sd7sqs+Q4jslMkxFdYNIuknNCncJ5gseDQhQbuP8YBwTq25
keKg2NAtDeYdB03KVWtjfSfhBzGFPmf7YUEcYV8VCIqoxrMD2LDprsIyWXtACXIxCyeAJFBU1SKV
Rc7yhL+MHIaMgXkm3TpnJMLFQjSCrL68OQcqW8vxgld5UxdnVFsbH22Q+lZRTDLCDwz5kH2FM32i
Cf2DynnhyYBDUYP4YMV84tBjRDNRPzJnT7SwAuPbsJScnFJTwtgLFFgvjiTr9AQ7JNId5wcdxl8r
1VYEd6bza3z71H+iNRyRtt9VOjpsvWlupQ/hgavKWsWwJvL9G/Oqky1YZ2iqmuiUmk9uCBOAImiA
BzSumdutYkIDWd9O2jyHhIDAKR7N5Ukf5FaMz8HwWhkveYTEjDCSGbNFl6/7JH5O6f8k4AHjq4cR
hBGhzX+mPR+gOVmh+JlrSjqbLAPHuICDFerVqmYUH9Gmqg8BJF9btwhODoXbfo1hS7w5GX/5F5I+
j+IEjlTeZ0iWh4e2VJQQdnu2WJfcwVpib4ucIbNcYRVbjehTtOANNj6v3vnhaxSvxWdGIcCFGVkM
XvWvLoneQrHd4xMRA+M/kos/Jh4AD5pwhgFKotLYcFMWLr42BiTF5U11rzjLzKnb1TrLcg3QHh7o
WxTqHm8l3CH2Di4BFvTCif5PTPcSSkr0kLSRZHeudavm1TSnPBj2DRYoHAmUApTwHGSknjKSJLSf
a/2Cym0sgqMXflGFSi+JUh2tQt1cfZiGRn0GzosOIV222IMecMst9J+6+o6rmAQ2BYR/8GrI6Ojc
U1QNRCMURXC/WuSuEsP3iPkWyIT5juK30yCP+eYu9e6yUGIm2VacGr2ENwfHUspLB4j7tXC+uEsm
tWYGBeMA0PRDEnMvd0wVUpa5SvCUOt2j3135haUJmpT1F2VDDvUiopM2MXZ5RgiZi9f8m85MVP7A
BnI4qZb8NdxNFHsJ4yK86F1CftlyWXMbGmIwsGEnBynnIPLZyob6x8NnQ3sUi0X4rfs3QVMX9jPM
h6yJubG/o1LtbLo+yIQcp+Pom49/Y73aQFCvJalDSFmpAT0SaVJpyZE30+Lzq8EvwloBTCu3Xasl
QMjH+4w5ssYrUorctp75yyz+KBd9n1ImpiUuk5GA0vB7ILWxzj/YkbR2OYIlvhx8aO7XASpm9gQf
kjaqcgjzqA8cP6xPMA25CMgQjqjKZT0nyM5GfQsKLoGFcoOHGMfwBnnnpjL2VnsF9q4Z98p5Icxe
4SF4qzAjcD8HqXYMdGKqSPVK8u8SLYhDUIBAy607kagCAxP19AoWdse1XCpsVgEAMZFDhvLDfTqV
7BW/3cFFo2urdFM15kPHIWtVl1BnVJV0x3NPXcBdwk0joKd33+QWM5tkjnL9hNBeak/pp2osCl1F
3oLZryxmhKaslbyL6QbWzXwV3z/3qEmRNhJySpnS2jcP3hcYRFzRHtVrBKdBfbUkyEacvRAvIec/
ewduyRw4BFkLy5nCUbQDCdefPTG4kAuPy1u+P1KSbPqKlL6fdEIogBI8sTMxarZMi0+TDG0hN2qU
eQjbuPDEpGQx2xnNm4SA8oMIp9yocH0PjlNnLbXIeEcRKatwrs8VD/k+pYawHvEG5mtoRQaHcJ/W
XBcoqMOLvzAQDV3NoAOQEQtzVoX3Inh2hycjT4pdQDIaSAUVHJQTdZUBvKl2rEcUZBL+8CBssKht
Zwl1TvhD/k5Q7MaB6URZIwyjEZLXWKFD4f4CZq/C5AlLcMB9P1gc+Z+c2x5FGCRsgBcAycWF5xqA
HuvTZex+0Zyy68guJ2Ynp5Lg2el4fMU/FQ/OYwVTAyS+Frle28Lmxx9Sh4usCdOJ5MgJIprRg/AQ
ZUur9mLSuWqpTjwJ85WQWlMmT8ND+lxSInFAsJMbDC5e+DN+Fg4pZJzZQgfgUllJFouAMQG9iKxQ
PjYLk5WVkROgd+bWRuo7IMOTnpNdO7EO/Y3AxmiYqPNGJJbZcIb/WCXFfqz+hhYsT/A7Ufbyczt/
7QO5NRh4iMIdo73mjkyqeYmJDOXQGZlMmIerfKvsFzrqx8/B89GS4+evME0Th8TlYETfckhr8Gbs
A2A6VtrCEgsRS8qsYKayUJTIuh40mBcwUqs9i+lhdLbU1bVPFviDDXWMlJAAe7VhzEc+7lXwAeMK
iGY+UO4x6Yd3T/TpSUme/8XPXmOcrNpOlWuzCl/ELqyNw8OItkz4u7WU7C6o+8774dEyvGc9iceC
msehda/1/jflWurHfXwYgxir4sucvHQNMfJMsiJSG6jfejRTsqZWKCkmjiZaNR3EtSYr2PMfojJc
IyiWtW06zPYGN+QmnZr5W7Zmmb1ifZZuhuMHAgOx7FmUBAbCXSqfuMZ0e5S53Pk/8K2HGaV0yfg4
3EXBBAe4BbzQUfUBh5Xhyu7N3TCcTRJrxJ4WgnOxzQUulvgwPWvuSSk+NWXCQDEN3SQcaTiNKznv
OMW15Gq5x9Z5N3QsKSSJoiqgTBPGO8e/Acnvg5aFr0jLry4lx4RuqcNkkOXvZZNTN4uwtEaXPM39
Xi7zCbRNjPsp38HwgnODwrZ0mbxA26yvRTolYxU75i6tCmNFfcu897beBeFT2xjk6EB7MXSFLiNE
hTGIVagmg0s4NwfjS/QhtYMWb1Vqki5BoglMgeDPlPyih4su7AGOMqnrmemFxb8ASvgZX0ihCPpV
bWws5mhU3LKUDwsFw2BwUN/ReubC7KXmllp3rABfAF7EfxE8TZjAaRY53ijg0JdXIC5iPACtkB6d
S7cPp0fRrEgmmInwmdMrWrn4tybFq99GTOus/PsFIuQZGInA5nr+mzhI58CBaupIAQPFSlnO3L8A
jI4K1nwYqeb4j9wkzYxKK70BT3vAuhyrOXduBr6q7LNL6JL8XgYKGUa4cBfyIi3uZX0AzunOlQ7h
uR+Sm6w76ZuaC50Y7XaUbeGY5ObIET5JUx2HRAthQJzX9wRgIOiQGeeWWoXBJo4emvlQTfN51qpj
XB0sXo6w8pb32zHiRcXEE0XafqxtYoU68gDarUMNPBtEkSNsBFuAOKPKZAgaqIKXrAvGgSQGLUT+
i+BhBOEN4HVsymgHvRujiYsIGES7gsDKK0tgkm2krVz7jFISDLjtqpNcO+8d0hSUSvdLHGDfA2oF
EgGE87Ph5LfOY0QDYbMCy4qy1vvVMZfUBJ9I6EAYUraxjBp0NY6g6BkjHyIBtXLd2KKt3AuVQiSu
ALi8gMGA76Kr/Ikm7SsBsgrL/GhS/Aprz70i3almkt5JWmmODaFDBt9fC75lR2LNopjcQKB6j2q9
InTERhIlkQcOn/rOYdBwSPCXQKegZzlts1gqkHfwpAsI6Rp3QTJtOzRIvELZEpFnAtOekoyonpIY
g4WDEzoXfCEiQIylSV0ASkknz2ICVUBkKTcT0Qn8KQFKPb+7hrayIscWzv2xibr1NVg10ILKJGzE
e6mAnMEbEKTO7BhrushHbaix0O6IKsb2CAyhmp0RKGtfCxWQoJJxTOQ1Gi/O2Xp4I44K27HL4OOV
5mdMpmBqAgJwoFaAaX7JhKu3FCM9SjHuNWEU+R+xyY8CC7LRmnhZC0DAZbKggHPJgqeSNDCaaOyq
huRRJEuiLKdyVIpwHGTTtN+8ETAWkASfhydZbRMwHeWVBURdD/GGZ9AgLxO4A2hNuCCX3Q9Uepba
LBkPkk2gc2cNwExgelIzjR09VXnf+vrMRJmKlD4OcRgeO5l3CLkEjhJYoG2YE8AHE+qE0g3/JchP
zNEUuSSoVc1ZPjk6Ki+p1iZauNnX/rA9FZ8vAXklq2Fd1K9u90G75HCq4hlqrYqBUR/z4v8XfJoM
6DDZWI4Zr82a4RFacaHR9eI77IUMYO+yrsK+3kpHn6J6mty1uI48trgsQWnBiyA+0Tr53rgTroP3
Sfb0o5PNCLgJXih3UtLeZVH2RWpB33zOsv9EEmzNxalBMOaEckKmiAqMq5hMDDAMDV6SlycgItMv
akZTJm0IGF9t+voibdaIY6sd4HPh4elfipk5Wqu4W/OPADiM7h30DAkTfgTxgwTuMxilR4Elnhmb
RKZ+azh7rlBK84pbUP/PGf+xIDjzlHOjVBZaSudr4eBqhTEHaVii2lM6A0TzgSa1hw1mE/AiBS6C
1AuRx6BXBxSZ8BeRYskUp7PcCywjqVpcGu0ojc7kGnv6gZJQbm/G7WIvpIG2G/1JOubO4qihdlUj
dxezR1AYdjFvmHXaPKd0F/yGwq/L1kY9CBIjGZGSThbiiBdOwsls3BO3XCs3gh5LzH97G1FRiD+j
tvX7m5NNohZ1NZvsSCmvyJJIedwcTPVE+jQlsGFAWHwSHuN6TEBBy9fQuZCIaNHNdSev13f8gSQV
dfGhMaZHKVDYlmb0NNTxto+IpAe/jYjtNb36yClkqInLyDxY6jQaTxqv1W3/Fd1Rg8EwSZtC6smc
8aJ+77t9qv5pIxxzjJbte5xfAoyOUfXXLZ796DgzX7hIn2v/xAoikfWrihjpbjxZJF/m/yrn1/Wf
++YE5hlwiHY54QCsr9wmS7TJ93NtH3RGC9HxlT1lL0syRU4NLrNFaUzws4Mt5XGkY8nL8Bk9Ai0E
KbIMl8HDvZ3HGK/DJaEAprlMSWqcnqKZYFaygO5EKvWyHN09BizQZw2YjakdQvmq7f20nZB6Ery4
nOXmmfr2QURXo/9RMte4yveh+yHLnwcphYsYsT06ZEzWsMucv+K/4rNIdgIFQIReGlCgQX8+O9eR
b8iPBHXmfNG4njCucVLxgwtkhDDkxUFntEp2gEUNSJDvOxwpBG0IkudDNIL9SbabloNBD2hEmguc
co+Ggx/hJt8uTm7uUYFAudw69CbIE6Sr5UQVPY7wYLLNyRRg0k/+QgtHN+ZgrkH5oxNo6l8LBBwC
S+XLOUnRtnLmyyHdZqC82kuO5D3lUNH8k9xWpk/06XyT2YiyD3WQrRDYTSAPOGbkU7CcLPO6+xa9
ngiurf5bnHUSp8tbW1CONOBWbaY4SLfI2ECSuYA5C4WH0LuvEPpnST6AbjR0ZfSddIGi85OHwuoQ
UGyhGqT6IIcKAw3ciOgXhSEUG4ccgIJRgx9on2iM78Hi0i8Z0OYh5o5BcY26iH0Qv7QEaWI5m+6J
jPQuEWUczIU2JG8qLvbyqcIArAaKC0gTJF+XYrKEysWwxUpABtbithGFX4DdhXvXjG+yiqhjDOtv
7xMUqVaFBrG/iLzDoLr0/hN164RG49V878hat7cZ2Nh4rEwOX/3Ziy4WEfwjRtk1+5MYkHo5aCUC
KlwQ4DfIgYf4k9ygkXQU9gMUX0hjlFb9ozajQYgZd7nlR1SkksCgia5PR4VaLduA4UWiLMGvw2do
ueoR9zU+zeu0VUxu0tJ9Hn5ZSBH5LJCHU/fmp8/8qmNyUx4YAtCSRep0FpSUKXBIsfHc4r6DZJK0
IygGoNGeCyFojFcp21hpJBUh9jyP2Lw5dzBWI43lC4UGanOGWQ7WQQ+43LSbNOVSBzsJqboVpH6y
FkWu8P7skUiLzg53LBKAmOqSrVsDKcnLxjA1W/q6UsEmsjfy5HX06XLscjWGKRgfXwgkIUwBxDLn
oksJzGQcSn7ZKBVsk9G8D773KOqezv/NSN1mMwBTn6X/inLgBqD9JNgu4/gwBP6m9kgF410EVAii
jYPf4qNXCCGF1ik49lHoEKkr18XMinfIJUihV/zk3SrJvUUtFAwESdKjAeWgE6UtGv3+YaR0CZiz
Z63IBFXZ+334RI0cmfty5gKVs0rcrhIWSf4EeunONh7CV95zpWAvUOwvn3ehrHbhrRC+cbZ5aFxk
kuUwQmJK/gHmHu5Pzg8Wv4mKKjX0fVAmTBBRD1xKAUQfV2jfsRwFMSXqHtFFd24onSZya4QstoJ5
x2sk1V0Nv3k/X3p1iAYdSbixSuSwRc6cWnftYEzZb5GH4GEDIKm4udBgpiIrhHK7B1pYIPnC1GEk
xH5wAB2XDSdQjIm/ZLjcKxVmOgjotMDUwv9FaNBkXpIk5RZutGlYFsSF1Sxij13WvLEF8vF6nvjE
8jjE0jc0xv6uEYWjYCPD4HPmJBNifC5lvDvuijngLtlp6Kta/YUJE3uHxoYuVQccppGSvQ9XVzQr
j6iEEZli013QXy5js7YosCgrXYOZXh8LCFKHXUSKO9JAw/aphROTnx1aGGdcC/M/IgSN5NJnETK6
xRHWYnr1AmA7RfPIhkSP/dGl9MOWTv40+itKynjZzQRporCx/oVMJkn3+nVWfytO5fKXsk4npwa2
iA3hVn9yvUIOy+DnA+2grHPWPt0CZ66dfzOeitsIZZI3E37K06h/vbJ7MGiouKso1mgMDP+8DPn6
c/GHnePiPTWo/dL3FA10PL3j3tcrTj0i++dPq3ox+r9o+tE9IT8CcpdtyBqSNatL2j5JQmQ1zG/8
eM35APQXCRQPjEkObJ5HBwWpAZCKwo7rUVa5uL6yLbedeCemo978TKgl7ns4EUWCcBesSUwY0lbW
FOw2AsiexJy7CYN7R7P3cFsyz8ih/dKX5m3gaFKW/VCzF0TG9L82XMxdUtu1XkAXc+L8F9kiBVqE
Y8NLyef7V9tENsUMX6SaQm6LihJkwmsADI1zdCTig1+URqNzGd4LXGwhzefqDAFxpHGUbAUzOQN5
6qYk3JKWAw406q8SbwcOh9ugIEyYBo7T7lJPRCYgzmH0I5O5oVC5ZKm20RPsqRnhJ7Q/mes94KON
6nU4MD/6uY+fgCNlnqwwaI7RbaL+/1g6q+XG1SUKP5GqxHAbM8bOJM6Mb1RBMbOe/nztfa42DMSW
fuhevQCYsdx2SG66TeZ/2fA8DTTP+0mjkb4SXaNxgPvhoiHFN0HMxIgfZ1+C4qNDasFOy7hNxfxR
HBgc7G7xSkvmS9x/djGAi36GikHIExOXEWXGfPbeIrQgsF9lrCq24sOCn+GN1rYU+wV8CJA+AtZV
XFTWktBX1hilf6Bwm0pklfTq/5322PU9BUBXVEBSoXE+D2vud4D7S9O6TzWWGZEMpecZV/TPeBhJ
MqnPZGUz1oEK0hPA9+MwYq9kpkqLYNDAyfyNQbvM1GqcZR5rgF04PQhXC6X6i0fByPkfMIeZOVod
5o54b+jDV1M/u/FnyqfFtmIHJ8inIK1zJnv6Tofc/dqGBIwsBs4/bH6A157GS0pkmryJJUz+LuqZ
ys0ipBAjfZET1GS8lYhUZVOAJFIv5Uzfei556IMqttKVlx2E1tmwKagxIamd5qnZzUMnQixN1iah
UFoJI5ePiZu0oEaYI2FvkkHx5vKC1AEhTybErXnXqZ2ESR5sSotES9jqFTbc1arUTrJehaaqxN1l
YH9yYQpNhMsYV2lkUfQH32CE3rSpkNPM7Z2yIVXOtJdK9uIm+MqDqgKNIZ9oQLg8xvpVQYzRU/ip
+a9xqCzhncfmNu/P4XhDZsQpD9YYWfxI7TR9M4+ZVWTmFEvDNg65itFnr7Nuq4YrP0R7fiMU0Oh+
OWXY62b2x7CiJ9Q3EXaaNmrflTr8wUMmyBadAxMMkzmu+3Ai8rda6q/KKKUx8aA7Ngp8jMjUt3SC
eRbzfjDqir+6nlYIf4asOZuAf0n16tfbjMoAd5LoPSUyC+EvfVjBmINLzZHxW3LxOZ7G7DOe/hUB
KY/egScpBlJk0GARKLUlsfZC85RPw4nG1uR64r95qAcNNFQ03P0po3nLe/hdVKAykg/eLGbSsFq5
rVku4OYBYAf/xjlKlQ4/nJ8j0BymGBTMHLKynmPr1AbwUPBoghLEkQkgmUC6ha3P/kqZY9lKR8tM
ULMNd39hQtrGuk/bBNFTOyMHXbA8EMqo9LszIzI5eyMb1jKqO3vXYEVJ+c1BSXfCxASmh1DPuDiF
+8lP41MQf71mTkZwEYA7DTSDPs7Xptl1x+Dq4CogHNIBdw5HuDjiSMDxLxpjA3SGS0lHxGZSbNlP
XEzczABgMzIa07r7xt2JN5r3AhVcg4ac330czvMS+b3WLnGZqeI/OZJ7B7A/zA4V8ZRR3zHHzU99
dSVNSyhLjf9e1vmTY77JzBHkeyAbN8d8he8NkAX/WJLcwL3FzwvEpkn2hk61RikI9TMj0YgiXEjI
7ZwxysXzc1P472wEyJglw/pI/6um55ELXIXOn6wG+Ah8QeqCuuqebOcvV5L2ZaPrdndtCMS3wTso
bTYm8o1spQfU/3Cq90XQoqVHEQkNdewVqHKXMAxEqSENz/8VZ7SZg1LhiLVJIL+F+/KrbyjuUHAf
Ld555BNJglCj2/BdDLA2ajMpWmj+xanMRBZEqQlYzGrhI8oTkBp87bC25T6lLwj7e9L76wGSDNWE
nKOBExzAQ6DH5yFESXA2NkgYtDiJUU0iL4mQZHO+xKVFShhG3Yw1qSlId2AF54DTwr2V6WXuuAsT
5bmGXgMDYSJ8eTnURdgzREi+Ec4z/8Va6wv/bykRkTiijaNaCBOXNX/smApF6QU7FBos4YPp7bMG
D6PtCJvehPMff5BigRNHMGGO+xQKthcetfxVZqXclwhabYwuWaSFwARq2ZxUZlfRQ2608ZnZgZ1I
78Oms6jfqUCFOUW30NjXftzjUKaqH1KTJwzOlG+695TewueuQogLmyT6bfIz9iFUQrxb5jZq/2UD
FdukpwHvmjnOe0cDbhXBSmft2wppIO8R+iy0CjgRHrwbHBr8+TRQUYcPybbnWMBXZQgY8ISoBsCb
wt+65D4lX4COV+5aSiXGm1oE1hnryxRKhmfumbn3w10mqBFzfxX7aQbxgmDaEJMfw98hgc9PMxfd
OtihqkPsESw8GivffkFcK+wIQE+gXxAIH4xFCOsyUhubbCPsPF6vVE1t+dmQfR5hyK68j+YtQBB2
iclEFi8snqwkG8m4infZFL80DHDWaCnUWFmG+l+NKbh4fofzsBSWE+F0ZDgUzrGkpa/bd7oq+hhp
s+RDTtOvjU9ebhX4g8Ex+UelMrqMZtn5JqOaNlIZDucnOi/RB2vGuBGsrbCzdTV/oUVYt4NBsxfi
AwVujLOPLhZ94xuNBp8M8I9jRvi3UkogGeyoSlqys12eG304B0EenZWeqIrd6D+3wRcEtML6lera
Cv9q1eGBI1tvqJLhUgB2YJjTXPJAQ9o9PJU4x8t37furqpbHWZkuZeA+FX62Iw9wJ6hYiSdyZcH+
1CAAftpjt2jdbQZxolc21e9Uw/5isSXF9BzM1iF29415SAxAckgljnVyYSb3LzUV1+hit2iTVXNM
Gh3e58ZTxR+WcnLeuFrIjBR3ysF98pxgR6upv5MIvczzCAiDlnS4lTFtNEeHvOG+nT6LWN9YbXPh
8LBxcBgww+Be1I3gWCJQhxK7trmsCu/dp8u3MP1EA+zjV2Za6sLRnI1DGfi3KX4Y+DVWcSph4bBf
EMuKo4tbvjeascbsYRsiH43oMKDpF1q/RheYq1BtkQdCnPR49ZT8SKPq4lpSNXi4srt4LkORPkK1
RtSDEVfJWNjihTDChH+BRu1JAkk5rbvxhXTQdaEg8Z3FPqwr6iWhs9g7FRu7ISaAewupR/wGuGxf
B7Ohi1exPVBfhbmUNe7eKhl/sV8TGnWu3V3V4hTQOaA33A/+Lm6L/Ry4hICgPbRWlhZdsB1cQYpB
U1gTFjLvmuSPI+19DETJhCOtxmd9/CzxmACxOBt8fXxbc0adRacvWuSEpyn9DcvuyWkQ+RQ3D2Zr
rsfrvvs7YazQtpAFLuXEST7vKjpbPpygYlJQJLxM9GQemRzU2ujf8YExV2CYwGRPRiDuUrBuvVsC
EGSb96RmvO/PZ7e6QPdcWEAWQTeuO5BYGfknHE2aDlehv0Iyjyv7yXHI0SnENwzCA4t3pADBdJgg
SI9mIIfnVhzm9NcscXDFktUFQZvLCxxkalNP5cF5W1V/y7Q98JOP8zXMZ0ub1+KvTQh3MUbvjNI4
NpuERPiBispkKDHmL/wMUMyYY5h+Fn6H3Ou6i88AlJ75VDw6sXQyDzhqbynIwEMVBq1Mk2EZw8OR
QplJD/UGq8DK6HoDizL0GjKhBw6jv2CIzPCdhDeLMB3zDTPBGG29aP7L+ovGHn4v/ngoU4XNXejL
Wd/TShAfPJ8Lsa86qybJUpAcHVSUuM/ijlKxWmXOpeLeIS0p7mm4cP3E8XdAxe8C+xe6s5lNH7H0
h0JjmXIiWFW56eg4+VaJ20L8v08OPXAE+cjdUnlZ5IrxFCxCeMPpnwbRqW4/KmdYFJEv/BY2m4De
KUClxRYQZyGIDElDM0Rx4IB7NUX+L9dS8g6JeuVzc2DyuLATejOJesJnbmNzUDrkVj8qIA9d7bir
hl8dx1MvU7HxIgrUpMMkfKz8rqZGLj36aczooW26xN+NG4yrBcMbRvVs++4mjZ01EI/45479SYli
DFj3Hck5/VHINsNa31euAU1T36B+mVp8ZuJjZuuyg3GWGidjzSzHG6D+cu+FWEMT+lteBXBQuAXS
49DCmliCr/scl0LZkxDILH7Rmx1PnOfIHSzH8IyIqehG4hqid72mPWj+qiMZMMA/HkCnixMO1tYE
mICuLpX8Zk7OcwVaI0FNkomrW1ySeAqImCOr8idzzBbqSIrkg1cufwVLEbUVTM+Iwnvuehi3a4ZD
mLk/Za+kR0LOA4DlKUhOavoxORgC5SS54SJGiJ/E7ehRsNKKv7ZpbWrzXua3uqyeR304atmwno07
YIlcGzmGn4McFRgbdqazsqL08MB68DmFexPzx30Vocp6yJonSSgUwYJsKXZeivVS5/oXX4PJcYX+
AqUNdzQZAFP4zHiVwXYDmJiTT3AOOAed9cOgw9XeYuaTNhDX6Co7Nf5TBsDVniTwqIxvPdOjTYB9
UdwcnPXVzjhSLolx6zxeYZRnrr+QdBEr56qEaGBxKWpvLp9p4BiJZuW11PR1k/crKwYqIlgu4IvZ
9G71PLyo8DgGrKoGgF9IpEDWbA4+XhUj6/SjW44fvF4eY2HhV+CYlBEupWjRfLmBdkT+9ATreN1o
n5r+6w7ivhhs5synpn2zEmgwkyNhyyQnQZPaj+BcsffqmdalxHPPHinoLXed0TiqAAswrGPd3Fah
equwNxzCjw6UeDa5WEOU3owcipC6olzxvoYJoMeErWYo64e/PaGLrv6L8FiNsoUztU/CfZv6U+kS
fqf9kwBQdzKWZRetZryTk0bDYJRKFg9Xp9Ip5O5Wmz83qBIxSpdoGIPaMIbaYCn2JnOPPVW0DfVP
A2PVR/0otFUdBooG0te2eBNUIncJjqm992sLkO5ZnLtBfiQYYIHTqz7k1ymDeTyfhADJ/xFf3SH8
VGNrJbEyEZPwARjYkFFnswik8sBvHJnpMs/gjVxt5YeSdDi21QVSj49jLOTGevgtQT1wZg4wiWMu
R5sIVtgynuV4zyGk04kgj+QP6+FZjqwQ/tDE3IfzqcHdQbIjpcWOdKQcLE/uuLPl/A2JfLCeffWT
aPXdxDGMRBqMynqZYuhHJT6lRsFRmzzrRn986c3n2MMPw2FkoeaffWLgQke1Txn536dGZjeX6Ws7
cFmYYt79MBHn9OqLXcKuyrSjT72RJAESUMRlDFdKbCGNJPiDwcNThlUkFBGlJBKC8wlmnM+MGA6W
y6d3+Q1uB+h27b0MZku9hd0C0NTVd7mEwlo5qjZYGFhCEKwgAJgJpwBzNddeBnVHmGy/HLKLN81v
8telfbQ30uLXHbv31DaWU/ZVOe9kRdNNXvuc+XhARQ2kV+IqYemQ/xiv0qhMk7xbqP+aeuJi15Gb
ViBTule8qvTqYuk18iclLlhjOpbKnUiQomQaxHTnvA45BEEI0vwr6feDiz8PXP/Mdpame/uxO5cI
Au1JwRKs16ONWZEfoZzx12+h3fU0euV4dM6Pm5RTDGyjotdonXbT4QNLhgidDtEdyZVbTn6TL3aa
jAd03Lox+pLzcKi2WbeLWemsNpmaVyeKFJSwiBlC6leR+QwsLkmTZ1msIhvhZLyBfhMp3IItaTvO
2sMhWW8ZlRKk84vFCcYHWLjhF+NQ9zB5A0zBh0oNYHdrvGx4eIp7cblZ+AVjYkcijstwK3ebOwgM
vOcwQUHZ/RPneYXE2wnWpcRU8YKlZpJYXNAH1jqmLEsW1pwjYLUCeQBQa2x7M5Gw0if5Vipuumvq
5MkMLmH6HJTw1J0PviXtWQtRtTLNLf5iNjAgX9odL/58oMpqM+wMQOYoNR+uA0zA9F8uDHNSvnld
8BklbkPWvqRU4scdkIR8lZxgYE6qBye61FxrdsVmw1p54alrj0qiAbqEw0T2hfBuaImsJNsmqvkk
FxFhAsWYAyY9T3gv9eG7X9tbR5hW4a+Ey1m2duFQlR3LYreZNEMSl2VVcE1p9LIeBBmehoygHJ1X
l7F0PyKbeSnXmEHlBc7CiiVTTLwq+eBUm4F+4eaSY0mQNrT1HmQe+Jd2rMPHOFl+s038/tYnW/G/
x7vIMplorhgir6iyyIO4I89EK1O29maIEKhO5ZZisAAWGox+pYK1VN22+fcYroNy8ApVJHzUoEGF
XDm4E3+MAx0mMtTZuojPqCVOJlwug+rDS6Kl2+i7HoE/K0N+quU1Vw+6b+B8S9hTHuAbNNMg2rVO
0PtvIKcv9GZvflGgWNpCNYJUOXgWcY/Dkb8kQ0Zct29jb+6Ucd4aTrqtGLIaLO4uinpQnYtZvYRq
844BBfzXk0LYYAVWhDsJRKrcu1aoA0oTj4p8XhrDr+3pawN7HmTox3b8Lmnv+X2yNjQY+rCtIIFJ
TgfolcWNL1KCDA0AStgRSIKlxIcyFG/VDLBjCSpO1ericqq56Xtvx5h/stxN5LsSayoGIsBwYKQr
BpFsOIGMJpiwzOkiNjFLBqEPo36K/7K7wM6ilkMG04curSTigOJisquTMv+nJvbNY6nUZvqRowxs
+35ZxAeNOB8dVDJlDpsC6dlUa5NwXCmC5ZmrDg63ezlFWMXCBBOcg3xQWR66nKrVdYpvYvaj9zpD
HUwlCeZMCEm11+VED079wIaR9SrSIKohb8LNWPsW2Cx50JzvneEjvv1N4v74OLZA5bV5vLi69yTJ
jRZ9WhNKlVluobGp2D6AhBT0Wa1R7kycbqux3UgMatuCXyfDjmSPXyJQ/3MXLjNaqpfKb8mcHr4M
OixKoAh8r65PiIkfm5oDjcvW6t4oJ0Q4hZctE85sEdIRljE69vIk3YjY/9uMJlkpJMqUEMfKa9Tc
68rfhSG6565dNN1XbeMg3PfroHi30B+IpxtADVNrG2KDim+VOA5K7rVtNnvlOVXclRfHOInkTDSd
Z7RdcrHyRyT9e2oczOmmZY/SweeZxzzzSYPs1kNAdBDJ56sCYo0PS1NoB0lvY1jvAem1FMenDMxc
1pBoWsRmztjaLY6Xr2GxleGFALczfn1NzRkX7xtq0BpOK3Q74SUChHPnxiHNv/9T9NrWkOHR4Imj
ERADf0CGMahBIXgBJuKmiLG5gVYUl/55fCg8hFRIfoMhbojjnfFH5G1cZkNpsDAwNoppdTnEW4x0
RGfNxcrIiNLoY+R8B0CHzosrRwhik7efCklBlfIqyXE2UKrDWTHoIiY4obNwKph9v54WyxwXp91l
bcOAMkd4wz9gyAxamYuQASjqCYASLqIejF/0epxQ3EAYKRIPZzoI1MCNSW4Z/zJZFsqaz2HqXCmf
eCp98q62cJZee7M582kh0gpgrzG7qBMf5QOiQeUiJGqhHpF1Fmxywlqe8FH6598CDkLQxgc5Clpd
s57US18c4EvhTDVzvzDiwaYvTyGKQEZr/olkgTNaeuEWaRG3jeGQBKtirXYTQY7RMuGOb8IhAAwU
mshE1iZ++sw6pI3U6FPilhu+3JNOK6T0IH7FbD4COenw75ji4aVvOBJq2IDnCTfjmdZnVrfiIeE6
GOtSkAHN1ea+VcHs6XhJhRCHPykR2Mropk78I6/1g8AeGjDolMMmbPSX8jyqzz70C0HBS6j9NaM8
O1E+aUGcOTwO1Y+U4CJ86uzi3KzajJzJHlqjL3iBJNq9SXxFrYnhQQ2codaMRAFv5DZogCOdcoad
whAcMnaJEiCIkDOfmuQ57J9T0P/EHUgiKFcAq3sZMrTKVr4PXWZdTzeG/5sQ1YRPVytw6ZhLkBZj
NZJ/hRIYR7eRT5FjNjuDjWQ5g3fcuqnYSd9E3pr164ExtI8hAOy4if4+SjvqnfdeN84VWlBx6nlM
c7CFlfTtRzRgBCuW1QxP7Kl6tVUP899/NmTn1LF39CqooSTQza96jDztJd6iEG6VVSvSinHEGidf
RMY7AwWmq0sn1JhkTJeM7V+EBVAlbLOw5KhlH3LvgPFW5XFIaXMHyguc2tg/Y7OO8ayTgLIJ8wGf
+klKPrPycaKrsHSCxRtfooJ4EM1amA6W53SUiqauRkh+8vxEdJm1WIVSQ3RNvHTgXHOtBS7uMlcF
rs8U+C9Z1VyzxwTmmhvGrtN+PdoUiVCYYdjEuEszpi/ga2lXrzh687BOoKP5AjhPxKV64aas4GSn
xzrSjtyuNebedgpF68JgFYTnix3mDK+ufhxz55xiP4SlIaWTBw5pqgQZF8ZGb6d95zB+zYW5AfFW
XfUKU5aHN6uL+WM1jmuXkVgL7NhbxjJl2uB1vxHpZSLADZfd9C7iMlmGMpCeiIudbevqhPHSRURn
zFJFfzfsnoaf27h/GZfQxgiOIlWbLFTmgg9+IBMj6QKAisEa87W4SnvB71z84laxYnyHOkiqnYQe
14My5MNAbCZ1NYx7vcHpl56333V9gKUjFH4L4WbwpVVQiNRs3YzVn67qdlC0LLaDBSVDzUiktOD6
h+so2s88Sr/p8qeHAyQYWVc+2dbRC6ortT8Jr0xLIq7pvsM0GQFsajRnh1z1OA4OGlYWYCjrCScJ
KcBR5tnGLU52E/TRBFGnHHSzhmX7dJSoNaWNdwq+jQNQMbx2j7xRll5ttc8mAXhUklQHIVAd7V0R
21sG3R2gYuisQb6ockHD91IbU2T44k1UYiXPOgNZzhXynbhjR27TGEJPCRDLpcMl5MiYzbh0OG8y
10viN5Vjc26950rFw8sYF13CiDUrfmmvrlNhL7m74Mz1FjY06iOHujCyHGIXWpwC2zUP5gpdhfJj
B3BpjH9IcKEAVbhNT4X6XuczdQ88DP0JGgVRqCsjwjyU5IsHrMnmbhS8+aBxAYOPI9EMwN3hpL92
5PparCYds+NeIduQC6/vj4TOnKkc0QQttVFZJlG9ESPirCrPAfMWEW16oPo4GW89uKdEuT5ZX65B
Okvo0pmVWyPtL0YcL4jqXGNksRiBTXT77s9Qn4Di/yDRW2ZUVAWe/eXeic/WhIuuD2+MsJiW/LRv
3E5ZbG+IifSUdHEZSP52evFE5IMFNwdzDJXvA/IoUlahOgKQo9JyWKtg+1yHv9aEhxxyAuEISHEj
oxqOXMGzILs4V81wNoMVY+6Trh3h/7KqsgZG4AvU0wFfG6v4k7R/yv5lMF9SL1ryMmeKHqD1MftG
srTRKY7UieGoaSPQ9h5trSN5Mj+x8ADnE5hWi/o8vhkzgjDk5qW5lmKy6fwFnd4Yvs85anGVhsuj
i9XWieJjBHNW4wz/hA7K+V1EjXmJEV35NoF0ZK31Ho3cqEzEY3095syZ26dI+2iJLOC+xTgGuq8/
HIHkFkZLki6TtRYhjolOuu+NNY3NRGFO79NWSG9BMwSrcPz+b4JlIuxAbCI2mnNO0oUNc4TBsWm+
Wf09UEHi6p/62sc1oW/FMXWI1MR5WYdhWNHhtzhvzDjC11jPSJ0OEkfZPxEDSuqFzqQzKKDOFcpO
iAIjJidE/0GSLN6gBMuNmEzuMjdga/QFvJiEwQnlmH5NS+u7xnVZiQa+S7HsCDvq1BYG9iQUMxBV
Uc0YLZod1vEgGQj1P9PUV1THucZKgzEVJsu5hUntdMucZcwGkz/Tkks8XF26DpxkFxENDgobFXmN
TiQxkgUMLtXqRzfSRRv6jPbxtvN9wOMr7lscR95S0b+ZeLJLQnZTg6fSs8sYvLDjhfitmvqVOSG/
inNoGR0tBGwgFTEqHRY38qJcRSfJEvTr78Q9e4iaTDamnkNnyD6E8F0xQ7Ew0bFwLmvzaNmjuiQg
gHKz5ZbnlPfSQ6Dqiw51wzhAs+o2samuAOyDeNo5jIcKQDeiJ7Dj74JiCYM3dF/yEKXVtGlGVDk5
1J63XAYM8UfuD9u0Z+mAA7EZjMZat/NrzNHRFeY6wF4YAqWU/zhvV8NBPB88kJwmS7e1EhxUNvSI
lrEaml3C7CpXPmCQ4xW/FfoWcwyrgCURBVsK2hpaVMzLx+uF+OdiFagHRn+x9YIg8msGdqBJJcWq
JxW5+QlHrDRoi0N/ICiWbdPJkU9x7LOkmGDsXS4ex32eq7eZaLe6gRY17Zmjb9S0WDKn0OFURijw
ocN1H/SrLiPHGBZKZ3ry4vAIcdelUpL3AK9wbvcZrqkRXrcOHr8u4Ev7IQeNoc1LsHZx4SgHKOz1
vivcdSh56Jm3D7OTS8FjQv/JAmrmoHJ4EqfO2UDix0zXLbwHsFDUbw7AXTbHuxD+TI3NgmDrwuDu
q+eSUcqQw076kQFqyXsRU/UMaDDDuV56s1GHOKLCe6fljaF2YFmew5Eo0gB/zJ8BrtBYKJtkHJcm
hvmdKhO5sWDjlBtpuDIg/3gvqM9IE+JSVUSrXuSu+olNLnYLWvSrpiePz1M37oL9S3EiL8EX7zOw
2wKAq0Kv23AqlRGeu9Oi9kfUSXv4yNJ9VyZuTSi1shHJYXotA+xKHci5jAWoGZT62jobWtwMv1oV
a/wgBa+89i3l9C94AraSEWfgMa3uyHCPLQhDyKOQvxjWRGghf8arwRuXnHRyjKgQVRxjoiDY16m+
DGsm5cCZYHz6EK9jkkqn7F45xTKxGbjyveEZKfoh66djTl3gc7uISltqxSms3/0me2nD5CAgBvu8
6PB4dmh+pVmeioNrknc/ONco1MD8O4xzGJdyuUi2nXj/lul0Bq41+cSpkf/1EIjmzr23X8ciWSA8
50IAvmHFE1qCZHU/wtiKQib1zROeJo1GmOGHwqWI61mKgaEOtY2eqI5eNOyxmvIG5GrKfRbmC7u6
cbJIwxPwW2wiXgrmIyBr40p6LFU9tT0/k2XHL+QICXD6KhGucQDJHBHOAHAXGzqjsU472Cc8DOie
Dty/uoU92TwoRYLw6NBkbeIgoxfZDRGZGh0WG7aFIcyA3zK2zl5uHfuRqT8YhhetORJlAjE53+P0
ZtBbGAFVBP4PKC5qD6EeaA3Lt0vre4JxaTS1O8HkiVOQxFCOa7WPLl74M6OxYasZlfDJwuyjJBL2
wW0jOrs6KQQYcK9y/BNSf2yBu1oxdyxvfC+uhU5Q1eFPV55mbwTtAqvBKIckB/CFgrNSB3H1oFpC
imVth0jK5+l1fAOp25jWdzsQ+2J+hO5fTVOeejZ6wu2aOR6GpxYCdNixGdalZXaiiQF3bKtgjaZK
6MjWfC0oArWGQCuw1yjEE88gbyhE+AaYmZItkiGrV+8l+RdDD6PoVFGG685Ph45dPJ1G8W4/Fe5n
yB9gqxkkRlp+tgmtu6AV7rfRdDu96Ehqw2u4q9aD1hDdY2/DIryIkxYPQfrwIle3KnMsxe9x9Muu
CYMWuhurowNTFIgRsNeJQHItbO3xw3asS9vCTmbKZWYHC4uCuWzhU5n3KsEchES2XWBLkmmxw7eG
UkhKRYMx+gATsyaaiqiTAWlghhTJmABX7R/SgrGSnkAy79o0HXwqRRVBkzQOzLqG6qpQiAuAUCNx
rfP2H9i2wRHKP9xaIX2WsLLB/CrjcidAd1NYr2aEPy6j68r18Ow9ld0qJTZZbe8Zw8Gaalh1b7Ox
U9n9XTwsxTtjMNsVwAVICK5rwuJxEVQ5yU9n39nj3YzoBPSNG8rUMCuUX7fJIKAqCABsen+C7o5o
j1GxmG3KAECj6xqsN043xfmYxQpuIDs9KjDsn4+RCcegWc06mxDTL0DxHI+uPh0Wafqj2+Yjnrng
oLcH92XqYMZ4lxSFuOpxCxE5JvUJJN7Zd1ALYFlNfYx7BnvKFhg0Y/ZBF80hzsIwMbu1sMmlHQMS
r/Rq5yAe7NUdF0WD81tysckAKLifO0ZWVraO7oV1DgDPGGYDKXLzhmzUonbXcnnFzimmsATWA7f+
KHE64j3H/DQWHvwFWW0lxkpld3dRXfVug5EfjAxqoVzV9gmRkUlC3+c3oK8/uYfXh02Dj6+9jNHY
9G3x2zLItfmNdRwfdf8jYKf5ly76CNvvYfot4XiEOi1/Ge7cCdjC/mYdL3voZ2JmIeNcAWtraN4O
bAPXcs+SUF9TDlXta1FKj9Oaz0n8lRjERE3PLuhx58bnCWk7I4aImsrkIrP+PbYHPKqKQsTCzDIi
NwraAyFe/O0UDRAHkkhbDzBtRKg2kXpWK1R2XJAunHHPpASBU5a8GaAv2hwz6UJiB+FaSJM1U5JG
1Td4BzEXxVvQal6Yx/DOBkw8EkDd2un+BDZXGx9oruejln5YpBFAdphUcSJvvXtU+9AQ4e+UZ0nN
6urPxCFlYHiC+s1cPsxiprLhCaJxHJ9l0Tr2xTGdjzZm+FMX+4E0oYL4SEk9xhRQvXn6r1AtBygy
frmOQ2ergyVkRr0CLpHH4nlH6XFV1kZCGWgXlDQNWb8TKjEaXz1rOW+x0B32vRscZeMr9U9DT1ql
z85obz2r+xPB0Ii09kzI7qKN8VOfOHMCDx6Rhs8fCyvXnIs2IaZ5c1JoI+gteHAOjCCb0JoiRrQP
LuN4P1QuAYFzWnxxFHI/6oMfXYPQQ5Zxce1DNqVn27EWOpfRSCsqnIiu/IrVmPjOZjOXzbM/G1gY
QTq1V0N8bfhSWIbSCwuqgeRPHwjrcAJarzncOFN44MRfSr+oALOn89mifcUA3sKHzxkYfcKsLxpj
hQPUWsgNnBu2Oh1KW9/2WnjU0/Ig1hyzinVFiPOh0mzlZ8mvSwUnNziXKrWSinJaKv04/JyV7DQR
zDEksOt5GELoqC19kzrfc7e3NDJU5WD8M89EjrlIbEuTeSP8mk5ZdDC7as17bFvZXvgwiXlIBdtq
DI9dctCDP/TAtQftWABjTJKi9Ry5iNkhrDX3LulvLAuHnHM/Hu5w3xD8ZaveMTBVUJ6BPEBUpbon
IlwM80faGhXxpaAGGRwZNKIoRjP7DVNo9PSrEqEpMkFE+z6pmiYuFO+jBoGMSZ6G4IO/QSGv1UA3
jcXCOE8nJ9MXTtOfzSiDd4CynNYcs8qKcaJq3KkIa79a/LXsGFIk2A68NlUHAec9+16/wTbFbpCQ
ueWGYZsDREKdwDSN4n5ENyD//5GPUu1zFiI8YcjUFp1RSCdS73TTPbSjcWW0IucAuIOPz+HQ4CJT
X53xov2xSFhQca0fIfqwuqgZ8/7GILmcypXS5tR5LxYnJcC41P8MkZaB/Qnm0zMawE4gIl2uUH0u
yI8YGnDGMFMBlFPmYmlgb0tMxZMBA6T1mVdHVxedSFHpgIPzZtC6deNxti7FGczEykpMnjMdoVe7
F2oCcQE1SOeE/4NHPY9WJilV6Fwy9pAGienfAoxIxmZOc6iT18dcKKH+5RFSMwYjOge8OC94L3Bt
kASNsCJmFqjTQ4pvpZDVZGTOyiAHKaaUVASn445GXeSS4NmZV8irG6WieXWZc0DUt4nGYZEbbwmq
UhkSRTxT+pBFH3x0Db4SwQd134xLEs1EnCHhgJGWVlRNfDelW8wJGT8MGTodPzYoEwjXYElixYkl
QOn9bZmahuhShMOQY1ebsEjEF1cZT7JnuLbEx59gAYdTPDaYOsBcs9U7Ydai950MaEr2m+ZjIc3v
xsDl4FMAdiTnDB+QG6nZOJqFYedw/RbMbtzZY6RR/xHCnMcKSbsYe7PkkhOF7knP9uil+IzS3oeQ
Cm6Sup0TcVojrbeWfnHjQnwgVB0xo0jR40l8T49YgEo0sxAg+Kmzke5i7VYyuhLbeG42GSULM0bG
gH1f7wvJ/sjvMlMU9HZGPid8gohFF3FEP7jJGn8EHIcp27u8BeYYtvVvQtko2Cis2yk/y7FA42nh
SajV+2Z8LcItRwxnLHPlBPsuQnR7640jR1jYYGPjyFCiBq2l2DGyD+kww+LNi295ba4ck6XM8ICc
LRUaGtdiHzAEaPel8+FV+SXHW6CJzafOTrDih1lDMUOfQIUs7T7jKdWgl3tO9R53flExi7m1x08S
K1LaBDUheHDeiPgBAjnTi4pdR0XvB2SaIBtKMjIgPGxVc2cpRsosFHGEtgBG5vmvkZkIfDT0YjAX
rX8CdhuKAwMvhyWIS4O67rHKchhKuBmTBMxCpLqwjT2yUMVo/0QFLizRWfc30AhgH73KdMDBBEsG
DHPikXwJ5wY7DZV3nKy5f5vpCjqBpFA8smb4U5nhr0eEI2528BVMtHtsFFmVaPsFHRYYWKr/4ZT7
55gBAijoZsChSYbucpazSIRXJv9LF7sqDuNRTS9SKjqzfxxxG0YqPBAFVG7JvHwWhBOUg8eQVDcO
OskNiZvdUBzIX6HvVFlY0hKKi0Zteqt+sLHs+okZxLAI4cuCBI42WjXrJ0AfEOEtOMaYD9BdY/Tn
wGsNol+lYIlRU7eWsaOWo/aksYiJ2jZ6UZTpKuB4y/RZw/x7wGRiOij6DbeX54AJLLIpinOWl9wo
QvrmfLcZizTtB4xHeAEKSS9m/ssJLj1iGfdrzmwFAqUQIrHlcLqT0uyzqHvm9oZ4UHLXZRghc25h
S+MEd+YjrGMoRhK9xaJvmaKGIFZdT0+Gxkm+f6LtIyanrQNNZY6WtTmRW9sQPYhKqLi5YQElCDZS
54JTV9KdYm8ZkO9GoQCkIa+DD8Uq6co93mJIdHHfM+/M3GruAXkfOClSFogOhs/Ff6UzTCNrXNgN
NoseYrfwV8FYEe5tDCDiMWEJww+v+PDFoxYiQuZ8eT1EdAYyA5LTOW8vwporgnLlOS1uCe46xx7k
V2j6dfZG57elGBTXGErXOraOxPRxHc569z+WzmO5cS1Jw0+ECHizFUnQUxIlym0QKhl47/H0/aVu
LyZ6YkwViwTOyfztFtzc4ZtY0Cfx7cx8pirHcMIDqvFaGfgFg/mHkURGjMFBTc53Z22xwMPS/eW4
tGfoab7SDK9kpX0p8wua7pWLWoVCLY5aO9xZ/QPPPe8Be5B1CzkLUG8KhLT0E6m33LvdL4+Wh20J
URK4O3+RB7wrKdIZ9jTdfC6QXbAME9oicRr8v3AcijuCuRCydhfknBQkIkJh609OjU55zOg9sXB9
YszggmQX1ikR6k8xrEYjysmHhf2B/KY7Ex6lS28i+IrOaC43lTFATnyaTSD53Dz5gYnvh6B1/QYA
gFhqaKwjoR/IM2oKgyg3MGOOHiLtLHoaeFf6X5FcVB2rgNAObLbIlhEKZVoKDkMMEGnSfLkMTrBr
PKcLG6xOXC6Pxl9hEYu6m5DAhK2f1gPZT0kLINeIyFUomfrGpS9iTD5ZgbpMUxgWpU+M4IL0seGh
5Uc2ifFfbHVfWgZzOKzbjSgtVCWbOI58DdNLo3srfkKN11GoE/gYS/MIOntEZ24QuknfWjP81Mmx
Cu5H5TVEYT28g9DJNCO0hGy4MgGwTsq/kB0RUXMZfsqBMKKLQi3Ewy7neLdUn3+qPJAbGyuc9QFo
xX3IjFGyRfCSthqV7e1G6KG2OcNV/Q2GcrM1rE6QNCjv2FBEGj9h5jNTNFrw6ANANRSdrDQ8TziU
ytjXlje5KAlz40NFiJ8RdQpoktAis5B32GUPCv9B7USmHTqiBaEvOGMNN4SoaHdqdrGqR/C2AGJz
zFcNWX8Yb22FcpsXtJgrF7y7mWl9EN3MGa01pWiXxH2L7deig2tmB+ZLWNBU5DhWl+k5h73gV4RP
l2uHSIxgfJ40fpOjEu+9f81Eeqxk2XLAWc/ya+iDwrhqEGoI87KEfibJ33HGJ79rbxUDvSE/EVYH
jWBuos8FqIE40pBhE/IgGHk8PhXFd0XkvpgliKopm5ADcpCbBFVAUAF0ZI+IZ9HztaTwLQn1gwKz
zVJzZxGQPHdCRElpnvggNGIYRMsN8CgvrWT/CnSLm5M3v7eZL3vijQzERrAqfbfRMs1HhDKoyZcg
sk6v7oWmn1UaeLqHsUfVnH+Smbg1jOEPYcmW7NlAqARnFJEVXBBuHPtK+CpncURmaZvfyt5epRyW
dYmpRUtoAPhZQtJLP4ShBMeLh4SYwVsWPRvNr2qgHeIn4EtChCGvlPyv+4niULvHiHCTw5VjejOG
yrsoMcQuMh3KhhovEcem9fuAIQFxyuQQ59DADJONm/OvCTazwf9tR3YKSjSAoCWIcE7QeVVZCAv6
P/U9E2wZMujDZUZ69zEpEeoW7k97eirR0ujVIUm33DE86EBef2ftNDh+PwGx7itixewJSD++jEZ8
zkJjk4nuvAez4u0fwYGhzxFhoL+T/J/qQ2VuHpoY11W155S3PQe1Mb+fTWMt2ldyOpaBDabCtIHs
+wo4z71iTTvV2mW8SdOC7GyscDvYDBVsxfatYsxqemuVjO6dk6EvwIwp/97F/lfqnO3O84z3Hd8d
gt6WJ34OLhCDa3NA492T1y8Rz4QbmaiOYOLGQVtB/omRI3WvdreTRaUuH4M03XdjjLvh1CDKp9nD
S4v3Bn1gYjAfcL0HRYfnYLwrGw0aFacwyimntF90FN+xgxeJmay7Kpbim8tXm6uwlZCX7W8G8Kjh
o8Qv0DYFMvh4rfJmgfw73YdKRm/Sf3SJ+sFg0M3ndBrWVgS/Xe6HYZCcUfsRBD03z2XdbfS4flhK
fcDizWDCF8N86dFvVHk8u/M5IDc4BTJ36RcLlw+PdunqoSoHDmdwbeOxwc3sqvdZj4REQQTG+bwc
ynZimLgquIncQF8RtNVEb0ONdiee1iqeD2KEPFjFODvNAcjIcmFu32ix+Wh65i6aHoOOmcOIlWfF
eGAMIbHYew+n4i3sjnXV37uBcajSbavTe4qXKYzpGiCyIC1wv5F/xhZu8qsVmbHq1B9u5pA2FQ+d
pNBa8xBfI7QPo7HLwuyYjbnPN9G0YKyIBqyOvjpCoQTDl0kjNBM6py5N9Q+MIDXVz5x8M3VZ/AFv
CxCj31tkkNkkbHG9DcKoQARxCUA1bh1E+b1V4IJgraX8IIWDM9tjSh+HPC5xaK0XUopbeIrS0/Zj
aNzTd7l06ED4cTn8t+JGjNviTRv2tJscbAr1RJTJ6uggLgzDN6cgJ54VqF56v2uGS5NpOVGdAZHM
jl/BtKr868vBOccgpg0hLjG7r0TuGMR3cFR6yl3fmqeYCXSG0120AVie+qnKHt8lzoMDwa8Dc5eE
32mLwqvuzdNkPmVMvR6CLhXjSJ019yoMghu1OVRPdg9YpheszKVH9plN7x4iBVaA3K72fa2e1aD6
9mbnwEx77Hq8NGtq7ciJy1bhaU4ovDp6yXgXu6gC9eDmkrtb4MvUFg9GcfA7Vz3puv7KC+NGbPvJ
8pR3wyV0w3NYIsafB/vSZ3hlLMYjbWXwJ+okG6nk46jh9JIPECLqekiUL9PSMadqL0szPE8cKVn/
K1uX+GW52rvU+DV71efnD73fAABHM5WrnY0PVoetmNdoad0N8A1BRuHDaC7GuqkVPwbqYKj7yckj
cPRP0GIcN0N3bew3bdlRVxw0vwTc34me1+3Tq4AXbaDel2BS1vSL3JkmI/O+LoZd32V7h1XDg5Jl
wFExIy0W+T9Abjnztq3sykHlD1nehv5Ft/iOoa3gauxJB5HgScNZkvwKOTpxV8mk0Lq0thiXdhlW
ZakRQS01Lx+NfV44OzP7Y9R+IWmbiYcZjyKX4SRUfw76+GJIhxaPjq6Uh6jqOAGxZRE50zw5SGK1
Dy//q2TuXjt+ZCU42hIyBaKr2uNt4CAxC1h2Dr2RXOA/HGokehtEgYhelZWRZVyftmMW+wn/Uy7P
CbzUdlEknYpc+WcF9RVpo7AHm5ScMC0p92KULqODzqMzgULr9SkzP90KOanx2Rv+on0N5lnhKRkB
/aJ3G+yPIBlrDjbj4p0s0nTn8pPxnPM0JdE1mpJjSPg2k4yQMLWRnWrvGyk68HLIktqskEX1ns6b
hlcGna6MBHBeiO9jXqX/69xrsD+Dcz6dg1WZhpvCnHkdKJhp+Htmy6JEkfZthIpYh2S21CGRkCUf
ypFgCwgOFREckdQk9GrXpTbW8EaBx1w+taesmi4eYM6IE8nxqFXfx7zmXtUSsekkjGBADUuLh4yQ
NvydhL+suZ5DbTyEg7b33J8peaEzrETjYhXmSabNkXK4OHxl6CucrwhELsG1FaQ6VtYZXTXKHroD
eHn6uFp7vNWiTdea4L7gPpl5lsWBJStynjlMF1wswyP+BQBRlyBFzXw2uKwSNhmGLeipACJ8GEda
m0MpzUaeFRGTDK2LST6/aN01Q81NyLhNaoslAt8p9sPHejg10zHnlo2sX1ocVFK7c7ok2MWMeaI3
lWOeFhllQurS1dtRMXAD8g1AWlsMvtqx9vwoO2LN81DJsvUbO2v6EmVxVpLFt69rFF29RzLQJzc8
TlS+QY5Wq2XJZOVVnF8+XIV5OeZiYAIHW0RMChEoXTrku62y8DGfH0IFUZahPCiMj02k3xe4LcTo
twAmYJkVd+8IMiTG+EU9C95gdeF9UvcnA0lHz1VPZhX1XxNIfsQf1bbZk+ph+KlSUqN/sSdOHnra
MAZNoe0BSutX/wW7rwcWKWQq3M/GQ9b7jHHA1JPya07aXmBik49eQjxgHmIkZg3Fn7mUW3K0+LWA
PL1YhDIJ0pNxZydossVpNJUoNsBnOhZ9wjX4RYUUEtILfNOlEONetLltn8DdSkI0Hp8tCHIOkoTX
iIOjJ6lbxFdUfTOIyvqdAVR2fExbnZ5FxM6xaOrFnhUj4zCLrGyPJSxaptNkvwtjbvf9oRmrm8zh
f/jva1EwZjaGurHR3bJa9VDBDsM7IzK4HEA+2Q4iLSmU7iz4KoCaTtKZg+4BewR1jWLs4iWuWU74
iHb+CUorjxMCN1IRcwdCjLocBIxZ7PkTDEODLEilJ6AaNNlIiOJw4/m1MG0sif1acBzgnC5/ZpqU
/FhUHmuNjh/UJOiR0pJ7GI1S/T04QKjgs4gjJCSpNW4uXmWQGPw9imFSPwnCxB1uSQmPQClEbk0x
c2v4qLov1b8BkArMnd9FLu4RXVEGZizyVYHIABtd8mZY1bjDxQAkmTpsf5H2GFEWjxkpColvArrC
AMZoJ/BbO0XsL0x89cFjxzLIVpvUH5v12FJA5JbHp8k9oWBo82MCfyqCAnR4gfEUJYmfs4fNSiyI
4h8eZVyJfmfDFFoWkQd/hUNqHopOwg2JKY8g7LzfIqWJjYLr8Gwo6KKGd8B+dbSgDfl8cbIJqyd5
ZrKOTKRvuZhQPc18kZ52y0hckku0/OWDoWUF0o/Gvw1eIgdFhiMRJ+FFfuyAIlYQIWJmZJX4T3QH
DstZ0/oqNFec0L6kcebqjyy9jfmLiGXhdJudN2Q3BUUMiPZ2vaVAQN4MgBQABKMajwTzrkxOQkGf
rSvq+nR5dOxrz8ABlcYrleIZoQ5UwaptQpPMFv3XxE1Ut7K5WjUuUK/yax4AAeGE1By3+IdIr+jA
kbqTjkYs1NlrS0LShMLhwyDErUuiBqCedb3fVdo/KdWcWfrqBShzudMkag+BJ9ubQAzgDWJPEemZ
0iQ70MJvV3mbS0gruBLF2yWpjwDH7tQ74q02dmL+WZhi9jM0TTFKKRdhpIOomPABSBTxLyWd+IDO
Ym2s5UbqjGuJq5FpRE4/LTvLSEAUqz8aYP7NDSeAHhLOCnCk1biJjOZsKridUrZXS/ygMpnDlHEE
uhCAYvllJYX0DyGjcMjm0CvAZD0C3nn2m3TnkaEoCn0nHXfs9qD04m9itQIZWsbv2PrKKcabQS6p
WnDbV5MwDJHGONAJi7lO9O/FuIpESgU1QAsIbFKglMO1TobOnDQo0FteFvDcmpoJvssUER5TuUvp
su2uMRpk4etY8P2Ka0sURsKSs2byB7FSgziVJPNq+w4kTKWeOO+Lr8ns1jWJUulGNK9Ef1ndlaE0
ND7N7GM04f5ZAKVBMbtVcE8NMg17r+d06sXrzn7OMeHp1sCX8JUmDr44Rr68JpHpQN7JeqwSv442
c0J8yeI7Q4w+EpN6M116o9iLmGMh+SZ3+IQKlUMgnpF4NDmc2aJWuYwyyg8+JwHKYST/AotYXGhP
4hxhDTIdl3avL0kwSsUqA+tjddrZvNkVdiuC7uq0RgVFPGFK5OWhR3e+1OcZmc5S6Lj+wcmCYKdi
rBDHpOg3CoPKEop4OTVIpuEbwwn21oCHLTohkdhyDORqVLGRAY4xR+DYzCFM5bluuCqbB6kmLxET
itLxEjjGqXmOOmUPdzdyVbujtZN30q5uOrfJkhs0CezL+TBebDKdcnIhUfR1i4NDAFaEH1YD3/jr
/cRiYU8/U/2DJiJuCbaBi2I2kj/VaCiwxAxRMO+Mw2dWv7cUYiMCQuJiM1joxKi5EGrkiAILt46k
8h2EqwoQEfJsqTR8ihOYYTChVM9Oh3WRQBoTGhDlV4c0i1xkz8qDNr26bcVD5sDeHWT2wMO1hgaZ
onVrPwuV2b10EI0u+TWm55E1zgzVkQZkiRmOBDERp7jZ2iYZQORSvEoCzErWgvzCfEvRpGwrRE8M
nKj17mTuifG3nphx57o8TRRftRwJvE8O0so5uDGptTAjo6MSZ4Xul2gCL22vS8hQxHEEi49oVfBP
G9RI7y1qcg4hD/Ec08IJUKvwLyhZ9YQE6re91R85nCJ8s1X0M5aYbbuDxzubguAwjZRzduSxSHAd
CQtnZ5+G+2nyUsoXxzEuvFKXsfa17gnaVxBGbdTuJv2OFK2BYBpapBvSoBbryqyM0m/iYxBbmvTn
ui3fteiKJCQKhls632dkZoVzd0KCXKZbqw+ORsCLtc71grmCM8Djyd4rnnpgukjpguFpFgcZLnt1
ZYw8mJ74Cx5jOoWDpvODsX0ZmoZdiPKU6qBicoAkMp35kvTdYSrGo3DD+m0Jsh0+Ie4WXn6ROWKA
zonEEUlTSF2SEn+kEC8SBroYw0HP6ega0alW889sDaSN03ydGL6nhFTxEf7AFh91wcZW/R75UGRp
hLri3CERwA4oRE0zZrH2MmfqHsUX5D9pc2h2kdHVhBvzD9I7fGAqhq0PYza3HnC3FPZFVntqDRfl
GjYDcAIEtbjkVnVZ+7lLMgugpq2d8hjg0dhX+HG8lPYBFd4CLZCHI8P+WJZ5JXpPjr4Sbho6RDPL
52kC1Awhy0cb+rFbIUijgYkmDAX1vuU8WkOz5VgwGURGlYp499hHb6KIiZP8GIUvU/BcGtUulQjJ
4MfigpI8BzIti46Md9llIw447E/llJ0W7R7+c3BXHpCoo9FoGnKahisxS9YTmsvxJa3+2dq4NtAc
6Rhe5F0xw3qzIJZfrGibegFlkVBkvI05kSE5C8wEhewBoOiVr+RcEr1f2DiV1joJwrHP+QoEPXIj
1tY1PE3znptR6y8LGSWZr7vAGy71o3RgYCoHRC1lDO39AYuOl/XblJsQG8EmTMYH4apzcmOkqqGY
ep+3tkwgnNG2dS8zqWlS1ZSRLFLqm5Afb6FoT9pwiJnRGlSJLX4CKFwIjvLFYhXxsmBDD0kxswTi
KOJ60AjLAF7SxmMvK4qVruoI9Qbr+mTqqOxZlp1HxiPGUw4aqmocEOcEGLH96kmgH/nqwecb2k4o
QuME19sUhAcCeuEULY9iMuUSx6R/DjFzJBbjnWEcFGfnzf6fSgNGryd8mJ68jO4JZ1oRj7NK05ck
qddtbOznxfF1Ig8Dnin51TJkfm7zoyubvgzuZAbq03hDny7JWQS8KgrxZ9iLOfVIRanH54GuBi5e
B1DTUk8I2j7zJjiKUbVdil8toxiakNggvIYpcqysO/IvRfGll2R0qmuBSwxm8bD69BC3OSQe4fYL
ZUdzHxUTmpbkJPKMMO6jQxMi+WZo/Vs/muhCiAtEaZvZz2Pfrha9vGg1dggOM8fQNvnbVP+bcm2T
ESs0dM6VWVXSrJZi8LXwJm6DxflhJelc+vtcD6B9J6r21oZ8t9qL5CFBWbhs0SicZEQiSG2txv2B
t36VJ9ShkkdN+iCAjR4jluFforHxZDRIyHc5sz9UinVIgDIkzcdKf5fxppK7XPbfzeA+NFxXxPx1
rQJ4SrFV8eSE3kl+M4/LYiCOSvIhrKb/FnOLSQlLv1eonHMuQ8LMmR0i51m7cJEkKZoVzlBYz6Cl
bucGPT5hkUbdJvryP3lgs56SV3t+I+oUhn3XAu4wUsnQzvraUAkrpyFHlk46BIypQ30JgsZMtc+F
MZ5qvfxoQu7j8198Z1hfC9Ji2xQrtQh89TJ+7BIodE62RtsyfZCyyOUO8nPfTS8tsGhq03aAL9pF
QhIhGZFfyctGX5zl0FbM7gXfn9wY+M8jTdvAQpMjj6I5OlnjgQOXvLLA9wbTV5fk39RMKAANclZg
bGOKkPChF0czsFap8VxhiLKteZexcY/k9EsWlBG+cLtze8dEsJFsONY3W6LoWc409KAKk3Sugzep
O5vJFqG0SZ7Rb4sW0gNBiXaJSxWzfjMUZBa8ciU/6zYLz0X1UkTwEmxOSN4Mkp6kApkLmFXH0B8c
EH6eMKn5dqfwqur9EYQSzY7MFezgn1ztYD7ygghIhx9m5L2DGOyw3/aqeZAXMgoT3yB4q2NKSlBT
wY/mYGy9pZHI96Ojvy5Ax90dtZRp2tEZ+zUND7bie6XN2TKSALMqIl9pnz2992F7cLti5h6Smz+C
fv5FATE6IPaQlAKiRA0lPJlJScp5thcRdUeGIkdbZOPv5nEic2WrjdkxIqi2SefXsjvP1JGZHFFI
pzOedLXLd3/5aOA7JbC45GUHECgdJGveb+QqVpVf6esRP6xDYpHgq/1AHA30O8HMEhWREi0VTQ8O
C4/UY+C6QeZ9FFGI/ZPQKU2VFKFy1a+c7i5oj2AcRK84UQXgg2KvJuNzXDXcwF0W39OrAfzmpFva
cT52rveMeqLqvjM67yoWUvaZuOA7sSVwLPBoJGn3srfriNJUJfzXBgjnfO/doZC+hqvlqeLoQcnL
Fdn0a4uvYoy9j2aBkOmNjWl8R+mOG4QG00NSv4iDZCQgWFWjPVtVa2MKBnOoW2y61b2YJWXLGSBt
obK7WvsSm7XBconiQ9wgS4r6iHbJbw3BHIlycWJgzOh9iXMTthIIYIbvGnaxq2wUHEzFspnUGTaa
ig9EKC5xG0dldu+ZpP4y7JfUeBqzs0HUmwjsKEjsunWresx6OkKGgciAKFsvPNVZF4EEayQryb/m
Q/zpwKrMeuzn6m8hYkERx4MKLugz5hKtKsiFpP5EEy8lIsYkvfJymYV7bqvJF0m31tYwy/zkXORz
NP3TF3dve7cGDJzrLCI0ny6zVFNO4bpKv4BFKmbPfrNwoXYIR8r9bGU7q/I+C7pA1YP4l5TgX91/
yQqtEvpckNtg3GjTs/TjTJZ6qzP85CguKkZ9cvIK4CA42zobN9o03cd6erAysPb5Wx+D+8Y794W5
a8z+jOc6aVfkmpItbG3HJvjGChIm2lPI++g5Lr5L5zk7GWg+Nbs+dpZHkeQ/anxjWznqI9B/gBwF
X7xNcFKGskJaWbo4ehxY4EB4/wLkIqi/nq0MdRmJl5FsWBpYTLFOh+EolJiy6+DmR9B8QKNB65Eb
g3WNnMV0WNIKUfB+zbgUms8s/jaNfh8RZLBYm06595SfNgC+ttgjGV2ZiCTJNzE33VfOl6CQlYtu
tbGRrQJJhvV9W9XvolUbB5T0Q8fNjnzWexfBBxKuYbSOaJd2EWBkzEQ63uRljiLjTAaEakLqM3lF
DJY94AfaCpHsGoARqrYi6G54xekDXnSLGkmLmvBVal3lO4H3ObArihKgLuZNZ0LrU0DOOMQ9+lIF
T9Lu0HUUrYh88abNUG+989LDZbnw0eCOKTI2a0pv8PznmMAlhA9VOhLtcNXJlQboaJTi3HkpRvJ4
zfzBjbIUxG8xcVjg6aqlbZVKXZt1va2zq85+g/JRy4sdeXWdohzJ2CY/qhO5IwMU+RMipgRLsvOQ
MhhySLcuk0NYnKu6oeMYdqP71zdQxNGdQsRmiE0h5A8c4l1Letas08ReTy+hUT4J9j3yv+507aCC
KVaUpjXDvoMGJB81e8Yi/sqw7HGCmBwIcijJtsD+K4ZK5m7A1AklUaHpIJU0iciyi73NKk45Eh9A
FLo9ErSMY+HtlGhG/AGEUb05ZUAKBBSC5OEO16SnWG+8efqbSXYO9Wc2hZ1tsW88a90nRJxJ0tK4
KZDZaVqB18Q+JExBHKY8A82CuxUsuyLFxhnSc7GEfJUfdcTGjxygqb/GamDk5jUFcnTRVSP00CJ7
pZZExjFuRmCg8KFlfHAD1h2d1d2VEi1xH4fSYOZx+UJx1PECmX2FaN9OPFlL9d41ZGsvm8Iy7kYr
exBjYK1YPlsOSgVUKlhrErCqN1kumna8qHitppHWR0ICDGs/tt9yw3LXcF+QnMnRJSof5vk5JeVx
hqpgIgE2Hj1EuxFHF6eJTjLmpNwZFQb1kiB9ejUdO/Q9Y2/HX71zquPP5tMOHvPgn9vrRG7Vd+rQ
E6oY+R5aYb/JRJHKRWpU5yGkEKamNfA7igpynhGAtT8Oo2kSJRv5aFV28/hOWgPRYNijT6A3Bfak
h67jmAE/F69ZyYcjkUxgkGmxLhbOCQ3fA82ezDzIUCRCgbomkSwChBq8ufP4CV6g16KD5MvnWrM4
XkV5Bn+vdgSlOwdMSLVCXTChRVSdRZ9pcuHepVYuJH7optq6P/wzEWIy/tS7E5r2HEkSL1fMjFI3
W41PM6PbmLj4+BhR/+llhT8qip80w4ZRM0fZO8y3qnjSqofIOTJ+0BAoXD74bliSXMXdH0HadfSQ
LWOF+VrZpQgHwTUFcxewdBanEtG++TH0+CKBzntin+heCBGc8XeIe4rFYOfaTy4EXA/Mqp7b5wRl
hKsB+5p0KUSPNmB9TrXdxD8kRV7B+8RYUOoKmsFvwDsaY8y+2EpcyZ/YVFmTuURIlNqJzfPRdW99
9CXDOnsQZjdUhiTailuC6EJEh0M63s/jdxFoQGKv5rAKaG5kETIDgzMa5T9ZUDBHBcgzokIU6HOM
W+wlayqE6jktUkhSVU3SA8KUazr3uNAk7IPIXRo1uTXJFsdixxfXOcOdQiR7U/5I+Pboun5FKgdC
wYhMZbSFqJEMm1vQgSrjEd9MOemgXNngFuns7UTEIf1ZIJVO76w1ordATYkjBEtjWoOCnBlF0vCf
GxOYjLvMPC/CglMd3lqYEdqr2NMIHCeUcokgMXwRp6NvFBQZMThAUVBtBbs3ouKudKuj2j1KKgR/
0B86wyaocJuJIluYhwj/o/VMAsZexju+XSlg7exHyAKAwBnxVIOiDAqZF9ckboC3WOy3HN46VRZa
+1NMth9insaw1hP45nGEts1JEhiy7YxMCS0devAXlNSkiyqpu09RMaG4D/UdzywCfXAmqJ5h7i90
jrIO1t55RqYhwBtRfcxa8uxYCRcgUTyjDQEfbuAEKXNpAfHll7UeY4RHA1O7dvUIguws9SIhSdp8
/Lseacfw8HVm1a/I9UY6Vz3x89NlRMK6Bl/d8gLNZD7T0sIrUjIlBnxjkl5YEdln2wOKkP/ihRcu
E7rBqs8seFYgD9s64rw8N86zbmiyiEgujqX+0zJoVKk+BtGm6662n8XEkHaWP1AFyFvgA9nJWRUw
pFEGgj4A5aJBUAsuKV9WN8tRT01OTDfPqN2oOAb7dYeZUbgJF++2snyOLLBhjoDZApBDzo8Ig09g
a9m2M3hPuRrLW6og/zbIRSp+szx6JUtCdZx13M4bVlwIDoYG/beq0Lv07R+tAsE5EZWSRwc+E6XV
EWyZBzhr5rVkS+h6AjP016fn2cVd5yV+a6VUHMwIV/AZ5Bpfv/VE4xuP8pU/QkI1GndtshTmdJow
sssUIjpE4rhii6OtOLNph3zhDCAdIBjey6yziKApH4oxwmGHqCrKiEyjtCgY/Qw9JZdXjQiYIMMM
YXfIcNiJWjJV/Kkv7oX8jRztqDjLZSEgPi/bVbk8JdG0sWaifn1nCvikymW2p7V4NRc1uM6YRIuu
fF8maBocqLCrEuMi+ThOMfJ1Kx/ynznPVzz1P6mhkgcVfGpl99uQFl5z/Q5uxTgAJUP+BacHGmN7
3ocVMxcBZOJccuPqwSSIsV68vUUOkD2kt7mtfDMYKNVSr7ZuvQmuZOIIl3BWxBWojDulf3SHlzpL
HvPm3h7+BIiO0b8lJG71NjmzHSHqzl1mDpuuopCkao9e7B51tApmc6rBw1H5URYSrJqOvPEp3kY2
XZTm+2CO3JO/anipFWCVecORBLW5b5Lf0Lzp81cY1Y9G0ePUoIQdnnr0jI1OXiuHKL9glkML1dEW
ZxPs88jmlFdQzS21Hz26h44se7OnAzYA7MGLGaBWocGSurcDD5kDe15YO2XK/GKB4GitHXkBLYK7
ngVa0nCLxFtX/bS2mQxi7cUy0tfOmo9cx+u0Bf0JziU/lw4Gkn+M0/zQlpDBJMIPdzATzrK2KhDR
AMMLITbcNcm2wZecvs76qVwuaPzu8uQjnZ4I7eSmQht90tvd1H6zcIFosJLrZkTZNf9Vv/c6LF4j
UqxLadHWnOvLTuOAqlqTrYzsBCprgeGwccP+eccCph0qf86fxTyKfsRbqUSDdb5NqsB66cOdvOGy
mrswo5rxPnWj7y4wADZNZ8xmgbJp8puEAWj2ljuNHJlpk+r2U4tcOiRAteLSdXGfejvOZdW9bz2K
MgFTkNG6hCz+LvE9Gn4FiQ9TJ4CfAWy4SluKgggxHRA6EXzU7GdyqDRAhzAhOZSDK4qRvKjRRwj9
SC7H0aBcqNPjO2I9HPNQZ34nkxAmVZ0faUc6XZHstGVP0XiqIJhnwNB2TnBJwyMnRcAhJW9lHXLL
rbyOsK2Vy9eFU6JgjUq4tMXI/eKilAk8vol9zIyplVd0alSSwGoPvgqibVaLr5a7Jtnr7P0o3FS2
kjogPXVtIStcxuRW2NaZ4fmOp36tzGiLq2xD7gvolrIbp6emRCut95gDsqfJINpwUmPiSMK9lYen
DtNB22BdLFA2NF+NO4Bq15uGDJUKjFK8ZBJyIN3AM99rvWtIBLP8qnp3AMhUHLjIfa4KsgVV5Vbj
NrTcjW6jSvJjKvDcYTNzBNGdXqsbczijemDSuGWqd3RH8zBqHzpzVw0kN/SmT0JSr5xqegxk5jXx
Jhkg5AwYa8cqyDd7cCdCo5X0UcFVtmQq1X/eXfhJRw0yuqbUj5LzliwtTjbEERRejfsGnSLKTZQb
91W2twHdlvDNOVQt8QcDpnAXZpJ2KliY0BsA8iTtRiE0DXQLVQiBfeALZzd8jvtrZDKsdCfTfK4J
V/rX5Sf+5UN50jqOEWWXZ9iJUTVQOx+8evG1B/Bjyggi0tDSW0YxlJ6TLgfIvAL9C8JflxAdXAoo
+VS/tvnHbzsdnhnJBjTH7JKXZW0vPTfMUrxq0L3hT5BRZGpr6z54dnOu/HFnkOrb87xZOm3zkOLh
pgYL9ZbHDMNuWQArMqoWkEG2Um9mOxSHTZBax2XyNpDDETGYkgedMq4yosCGqmr8kZs1XUafY0w0
mVi6dkOF0Q4FAIs/OeeeetTbB2JvaXmTFiTEtOyIZqAcjU6hopY5MDJJZns18BkhElvX5ioOoYNY
Kq1NoqgiONl6oOHANi7Br2GGShbKgozgaaThsSe1phyJASN9TFmFqomAagYfK3eqib91b7rnhuHd
OVUxDyJjS3xXtMSBBC8D+VuiURkT4PCh9/PyU/acscoJCHmv02PWvuqIImaEKtUTkk4fBjRH+iph
USWQkzpqq0pDA86GneJ8SXg04p1F7ofJGi/MxRS9J8az3gM4oBWRWrie8IwMqCFAqhhjshZTaooa
OCUpqvKOeok+g+uRi5rswBHD/zZ+YAFkv8QiMdP4kNEwvUOLVJX6jhAUMXcX82tjnLBeRLA8ONQ0
a5vaq/w2gakE3XNXnTBjdoaPuo7xEOyRJKunenjtC3WV0yzDQK70r6QT50wDsngLuoGhHmFnUT+o
enGK43eO3PuosK9453h7yfOl09anNINYMxOWzNmP4wLL06y1LNupdGc5aKJkijZiRP+tsc0ElPbB
JDvjy3OI4/HuvXL26cA4qPYH6Tt2C+tR/OZ1/bJQ3myGyZNdfVn1lYQwtknQ7vmimdApkxRd+raD
aFJ94Hzt4p/eyQFUDy17xLitgwF1EadkzF8SryfLPimMG39Jc+53WyU7E+NlxgVEltAZZ1Wcny6T
9W636zhapzQYTk9GAlyLGg7FCo/THP1q/DAP1tW8h6NDItsaD2a/MmwGG/j2p5w9t0aSiKThHIEY
8KRI0qP8t4PCpbQx+uVOIHNzQHquEjXCmsOqM8gviM3WPBuDC1prEWz+EhJehwXP4nMcNOPeqRcg
BEx8zInOJvh7P380SImcGJvMfPmzEfJQeFwi+lL5Nkdwg3t1qlyiucDS3E2s7US0mqnmFuFTSylE
WfHRcQR0TwtOf6s+StwYaUsTIpdZcVjASVhiJQsj3rnBqLeDitm9Ce9tZhF7wGeG40R+XjtnRjOD
LRQ38ZDUtoNJNJfF8DZE6rjYtRMmQzTYr30XHdscOl8CYLWsfwi1Y+7tWzggChstnKkSLmMKEYfI
KK+Wn9BziALcNc22sbfq8lgbj72lc8wQXeZ89HW3ZwVS+ZvwBXUL3ND/ODqv5ca1HIp+EauYw6ty
sCRLtuXwwnJkzplf3wtdNXPbM7dtSxSJA2zsYF/96b3GJMBTXXSybF27lYP+WzFPTOmOmex414rF
6zF/u7RDT8SRSzGBbOUoj/JZB8VrRnMiT/l/BixXgFFJhmkh98ueSvyRXEccWPDfCz+sil1/2T3L
CiVOXQybEQJWOSDeSWRwQ9U/Y5e1gXWyH0gHFJW21lwzU10ZWMy1xKXUHrUe9dsZfC29IsjziIWu
HArAopvvFUtui34IH+aE5gyIS2Z/gEDRq8Bwwyu8hpDQM3Ck7xZaYTLF3Mc83WNwQfOXWQQsDSDD
Dv+GzQYEs1hKGtwNBADwl8icmr9F0EnuFGMbLysljGbjpO0KKCI3wbpHFyUs8yvKGOWsY7ED5bsh
RhBOH2SusfsaFYY+9nfBeBnNVQuhyDBEfoVTZYki0Eg+MjadKlCvhYg1304c8NDshTGBTrMtrHuj
fiB3SFNCU9B70f3ymlhhUxtLcfDXVUwEfs3uHDfYHZL7EN3KZl/n34NOD7MG8ajnfesFuIuemHAz
++amGWMIZrhbF0sC2Dh1sCOyvhzfJ/XW+/e6fsHUcCp2bGQm7zz2rykMYpaAbLYx0+toxPz+QeEO
lWBfEpWqcqVxDbCugJoAe75m4Vqj+3B0RBQb0oBFu64mxuk/tYpuwGeRdEyg13oEjlKq2DzN4Z29
XSvo56K9Bs+1v86a9WA8DoUFrK+vBtoP1uZW94lVmnRiKQt85ve8PJfKo13vmcfmCbISxhMFq0pX
wdezhobVni2QThVnJNqO5AcShhsHVyN+89qbHtSrCJ8RAh0DuOjYTexGwjcVd0T/hPZjwIN1K0ea
RLXIHS7bH3mynfpsD5uGjUN6xJzIAXr0Vj4MLjoOli9VOzwzMyzrWGLFER4QzOs9Ystk9e1B1s+2
09ynyeC3idWLdmMUUN8AN6H4FUOz8iuKiXYbteTRyebfyrvCcLv+l6I3yV4YsQHp1mETMcLWBzN8
mNHt9qAdRXJK9I+SwE0eXZBIPTypXg9b4+TE+B9FOypd6G0HDPwNnHaWE1vDKTIuydtMnAhajXU7
Ef+BWcGWgCMrxq/sgG4D1J31D7QUPKc0HGekvtXGVuBkwTdFW19co5aAseoYI9MDeaUSgnmMDG8z
z6Cg4iyvxAUppATbvrZpsBSXxV29JScmn55jo9mVFTaVNRtY1uJgKwYsQ/Zg6FN5NjP6vmTjfSTP
WKfEjZi5rWfwKZ3wqVBzQLhJOLLPkTXiP+Rf9FSygLp1m4EO5dqFQ2Zpu+W6dUNv0YbgZN5Gw36v
T3c+Id0G9cmy8JlERZxsc7Zzqumzg1KmfTPgI6eyK8f/CDcx2XzTYwj7Pwp8oHeU3eqa9K+P0L7b
yT6gBUzgY9SuuiYDWYGJQlzIm9tZnD7x3sa+Ug+yW2z+Je1vw9FkZDtpAMtA+ews+5IDR2YTlMDi
jSfRV7jvDeiMKumF24S1j72vimSfn5r40rYXHYw/E3y7urTYEmMrpxjdsQI4HtABluAHsuMBGK76
hd33O+mJkuTPYM6qOTXjkmE8xhBet+uNXuNpycxB6+eQ0ZRh4I8yquPkbKdvk5pIoLmVAz0VDwCU
+FtEsL8Yq5Zm4n+pU3Mqa2eDI50dQcB7ykgO3qf5ZzLZ2Nu/Cg1pIor6/1nKsd46CEyHTzfkIG7A
iTA4Z5YdCn1PeEuLg0ew/W9E239o0B0HCzmf8k5YLkQ+MSg8KJjo4RYLt+1WQfzQEJYPfb3ykwq/
eFxTGPZDMBR3ir+IebhEdGIjToNYmZLQibGQ6EvELrEsaEVl6xNjMG+XRw/JcfBEgkH6YD36MS5T
EDqgbuJa9axgMOD/+tNXYl/d8MHhvGIaxnqrdquLUqsk2GrbAw7rzoiWolUxj1DZ9LZHsQNLWSIq
SnmxSEXS9QWczAZtcvDOzqBIr0lPGgSchPKjzC659T01Dz3OfEZ2S5qjUTzMdN7QKXC24qb8yv6K
AjuwJ+u7sN2FDSLMiLYY1yG6eR3HkHe4L4m1zhT8Gtd2t7CIZPHw6dgBCsYq6+jgdz83x6l/Tlms
iVGa1nyKCKBUjI0SmgAMZxc2YsSd53JmpYMFdRyNBQ/2w88pgCcVsNeqLw5vuPOQI18ZNuA9skgg
rRj7XTu6Zba5NjMevnip99Y64JxLk3XuwU6shCoVwpw+adFrSVVhdTx33oZNB3xiPr+13tvMAMJA
UpJ71JNedyjIYq+jc2iBFDTcthQrRGqkjt347so+1X3LJ/rAV061C519xFn5oQn5JyOgGWsDTOIX
UXvkCyNWiCi76BsMJYdNL/tBv3zWtIUODxFquiT+2fahCrZjezN9eoTWWzsc0tLt5MnWpysBxxev
abmAjF8sFmlrhA0Q2eaOoqyLiVD899/LPcFZLhlWtXPDd2e4Di2pSM1axVIA4IRGxc4+EFSsIh9B
HYrnEjQFcF6BT5yhcmthNTv9rvgJOrKEgOsDbHMqlFTIG/AJ7gNmfsXfNc24HmxCFEAyy57A0RTV
tGx8MEy31gNw0DhdHPNYAXdsmogkg3XnDsfQbHZDy2a12lnKa1gj1BsOjHW7wMG4P5iwSVcPfkhQ
Mx7epbV2ra8JuKQWKhaQwMAm0ZvWhI848xZQl+P8mrT7sf1p556bZKMY/bKaHxTsTdqow2e621ip
h8omP2QKCU1GfsRXR9QqGGjimrST/CFxxy91+qX2Be7Q1ii1i4ktDWjPnnLbtDjWdFubmYR1b9t8
FhhyLqomuPjMCuGnQOTS+AONo+XNmUarZNpjRP0wB0ej6ZdDoi8cF9L62c7LqzGMO606xQXnOGwd
n6a9Rdj+n3gF5sA9+19L0G+mhCqdGefEP0LBZrzG/ndb5IuQyBZ2cxXmn9pakRuh5/p8mfRF9Yjn
bvfmVg8miZ3Vo9G+RV9FfUnUu5tXqyL/4MaREzGS5Sar3cp+M6ICEUW2BtMx4MLAooHonaBr4d0R
K35EJKEnzE0kaQ2VB+XkddSxmILr0y4DX7v0VsasVtK2fsRlspnmR4SCUEbJi/fUd2PqluJNpqIa
9QId4JveRZIiX7gf3flJB0CHa4V74hUr0mZClUNIFssVFjOy9GNRQhJjUXwm7ccUyNKkoTZgE49q
/BODyf2shJsKEFa5ls03UTiM/iR3Vxgeeeg5MrTf54BXp5dPqope4NKWIT13QO5Uu7I08jcgtAlT
O2A+FEswaWu05mWy1EMcXkUmpI0vvYYdCwwNuirhv0FCw1CBzpJ2yhqYPc6Gm+EBImIEUc3Tu/f9
BU7XnH+5FFsE4Zj0dnA0jedeX2TB24AF+hdyLU+HyXUPmt3NV+xlxYPhW2i5zKOunVnIM+IQNUzn
ObCWgnUVq9Yxx1ssLmi872oTc/sKDWrgVHVWTg+f1KHAXQyNq+AffDfZAM/GMPh8G45/N71FHkmQ
k3dhQQz4rcMwkt0UdgwwrUtWWOCFolljsRf7JGziPgE0V9aQXAcyTcCJxMKsapsrq8s8w68IgxMk
l01zEG0rzB9ErL6+FQM9ydzDWMLGcgsXADGEZQztgz+lfmFFKeKtrIrReRPpwFNUqJQfvAYD0GO1
rN8sZgE81xloj5l+iJiTO9CY2tLIqYT1a2kPimdcoOaRIxAT3iRhoQYXui6uoY99dfUTNnvFqW/5
hJgom8Ib/o9mA4sXfjkxyoMFS6pY2+yqsNTrsMojUK9v+o0+ESZh9yeDWw9FBxnXQYQBN5aPDZ1Z
ACHR45mu+m5vmDG+Zdmy1KvVl97f+HvLrCQfxYJGf7Xyo1Y8Cssc5FC0UNkxYZkZfFpWvQ5bPiAH
7oHdfbc1RAYHN57CxUEnRywFZsxihNY4tx8bdEoh7ZPCvlQJbhH+/IxSrdRXg3mIeAIMwXZu5W4U
+kqkIpee/lBltPMp9qpOGA4JqLgEmASBj9Vwi4nKDgsNyzoFJygsmgh4rV19Z5nIRsJ0E1UbbBjm
xwhXcc1hkRVYS86J5ej2+Euda9Xi5MCWHau9vFm73jut74taSiJzd89Hazf5pGTrCM8i2GV8bhmZ
DxGTblkhoFyk2h8dFsVwE7Ux9nUw8prfHgtHS7t7gugZx3nm+JzMQ1rcIHqO/BGiWcloxjDmW2ke
yGh91WVBVZGYzaiYYYgjVA08pWDwieyPTugATiXEIM50BLc4kEVgXp4V7LSsuSQVPHGCkDKoWJEF
DzIol2Z1z9jwjgwNijqvtAoCU0wt4rXRjztIhviGZiTyB9aECiOjaL9YTu6Mbs3sDNS5bmi2gV9a
9xAb6j3gyRF37KnECoehQlgWfvGJBc4wrjNQhNI74MLANIHNO5TioV5h/LAqMFPh77ASFY0FHOIm
K9aVSc6S+YJVuBd4P9g48TcokmJLhERegaCOmiOQjrZBByu7dP43W9y6aFYj5LdkHpdNF2BpjB01
1imCfw6VuVZdCGHYs3r0tCo4haz/4/6zDU5aFrxY+IjmOI62BoiARyQF9i+AO8LjmKO/OMUIHtqr
xYvIZN+gFuscs+xSw4h83Vqca+W4nup4RY+UBze9ckk6L1cF2/Q0OuUYU/Qs2ZFYd+BdIPmo52ds
J1U+YEkAFBkMCSYxor3BcDdtxGzHS2Q1JZ57sMAjCNSDGFpy5Lou4685suGFHBm+psYMFYaFJp5x
UnQ9+NjsE4E51Jn4seeR/RIMkB51n4ZlOyD2TuXqiUuZ+FVDn+VAqlmAVR1CPSyKIPKX4N7fAY5U
WkVCzZAtxJAUKYwY3HED5Ghg4BeMzaUxLsJtQRc0EUAKf6CLurXpvxfRq0f2TF9/EFpIwhfaDvUD
8yMTCwLIWEqVkc7EzoSZPUUkldLntq+CYtkVfIigWRiYs8vgYANsEdXQ0fsY1A77SfRRU3C1xm3L
k0yBzZHr0aYawV8ZXKIItkT8n0Ma89T2jLpB30DWR5vWB980uTJkUplM5yTmO0i0Y5Bpxmw/vzMt
XZwGCgOe5g2i6RjtEohuhBE/8t3WyFjssNJIDq7zfzfuuw0y42qDXjNgtMNUYHC9VRPjc8knEAGV
CGsk89tjZ5gb7ijxFlLDLaWuaJ8BMBQ2Wp0Z7FTgHgVsysj4nHpJciFWL+A8Hx9KJXyKWYHM6EkQ
u4beXQ4sYd9TL/TmbGDHoJQaFkncTS7Hjz8AvRF5ALRmwdcPnQ52AVlQAMuQkcShiPeQwMk26QIo
Y2J5b7H2D3SYWBjRqpByimw8w8pPCk+IRZ5LM9lxtuJimE6Hz9CudlACpj5YONBoyv6Zz71nLhv4
MRxc2kxUxTkNelAG8uvLa481TwfMj8cTWd+5dk2psZPyqelXUgRS9SlUYInBdu22un+qwmOo753+
r5+RU4+LxOmeQttYd0lz0GKc2m7/QeURFIYrUXIZs2Ii9g2qDwKxbMgxmDww0c9xt5HAKoE72DKw
hSowCMnYadi8e1xNeeJQ4xPTholBZ5LyItRGXUMWPF/S4Ib1Cl5I7CXsCkdJxcPOB35efEeMnwX5
NeXIl5prkhHBA4ctIZKb9u4Jo7T99Nbz7FFIViGQ1lANAKPvvKwSmWHsQJuZ1LvQ8YjwPqjKLE5J
NRC1xkCoeW+eyYCjkG5hAdrRavjQXKbRwks7fe1qIJ/pObdwP8AeI+pxdgCTR5z/P1IYkLrVKNnt
Y+VGnNaFaBkPkCexmEeQHkkDQvkp22kldtaVfa0xgXfmhScyRMLhUgZeu4alx2opzX54+/kMRxQq
EvnKin2IqmmrHS1zn3WnwntJ5w+FrEH/fQptcoXsVd29et6wiehuU+c3dT7K8RFUDs/FDnw6SX6s
47jKfFyYTgrmqAnbDE63Bns1ixQTz0RRGwKvolC6W/WbOL8mLJLVYUf0IKxEDgIKltqfdOjTdV3g
w4XHsG09wgbo2ZGUQY4+YMCnqiFX/VUi1fk3IamU4ajtTPvmqSGclRfLObEfo31BTk/Ep/nr0SuR
Drwamua1JVclIo5napptgAV6jtWVRVdDiPqzPNVd7m8rjyJjIvPD+tr/UrSNjhsfqiT9YVLtpYPz
owkHV2hdA8xpYg5oQk5lY287/ybfCy8PgtqU52uPB97jHm3ZQ/D2ivqXh4IX1YmRbkgnqV5ZHKRY
2XZwi5cAqtfCe8cVYmYzSxAXgHmNcD/iptYmQQ2JvMjxT5sBamlDpLxqd9AOMYsVhAeZuA+aQNIB
U4/dLAczxd+BBr+6Mni7Mn0eKZe19W61n2jkuLdKaGwhgTBi/gqXd1PoJo/lh8wQ3kSOFKGk8Znp
ZNkqp0yAbNSDaO1D78v2g4e6QTbEB8G7wFJMeAUZezO3Sw8QUsAdYKCx5bTpNKQiY+YvFrJEC0Jo
UHh6+B6bdgIOF3pTgNot2qgqK7BJF7oO4/N4nDzIR6CbYPU6nEciyisaQwVkFO5FSRsr1N463yYR
bkx4hjfw4vEdgjYDPWBwbm61mgCOXDtaeY/8Pu/TNr94IeKIiL3VFH1ZODxhZcgnY9MniWYEwboY
evJHi4GpC1SlTtmOXkEBskUekdbOir2uKulGG7tcD/DQBkB5ZcyfZr1+itiaNmm1wauE/vXZUxC3
dqzzu7vkCElWiAv+weTI4tFDxZERaiOEePqiDo6z3jpL36tvdfdBgyF7PpZ/ZfYn8SiWupUbX+M7
eBKzT6qLnPu6vsvKESUqIyt3syCjFvnLc86SP73qXsJuQa2PMi9znuq3uE5p5DihxpdafzLta2Rn
6Pg2UIa2nV2iIGdYydjRpxh1wlpLCag7sLwHQmT6EZRYTOAE2RZYHW0AtA0aJdBJYoNr/xUaRMYW
FVRt1A8d2K4ACAZ0nsnC/0nRTwMsH6wuWwNXDHYGwwgpQnOg4CgnLdbhA70yA9C2oIDCLVnqBIyT
3ClXel1eZJqOf0fGNOa2i5yokrtRPGBRA1tz4I4LCDrw6wIEKNwX+AXLjYJmq0AWK7bUMNy7Ktsi
MRU7BLoiPn/+P9azLliTQq9CTVcNpNXOSkgNUQN+wmqGQxNNh8f5K+smQVo7lUGKm7HAG8/nMjD6
r4PqRv+2xfYHuwmsuGZM3a88grb5ELRXwhFkuCbMeJmD5PLxi/IgSXHPAO77aT+7Z+1eRCuMpD7n
T+MevAc//Wf24/3Nn7C7tbtzn56n5/46v6Bi/Jp/o7fhyX/1X93X+WV40r/d5/JLfwenOC37+2d3
GV+4/vYXE7/6xewQhQvS8b78V+OlZPkI+geOTXLJB6MAPHqXav4lvhXv/bt7gz/1TMjN9/A3P+W/
5UeLTc3Kfw2+xxd6xBd2TvFCXqICf/5KL8Zv4kr6K/tLX9Un7E23ww607OTsU/7b7bqdxT+no/lF
UFKwqD+sTyIYNu7XDK4dyn/cx8ZYKZ7DhvCtSgAiqhuXFZrEQVk7a+a6dbQlfWTbPnWndIPV2+94
hLNyck7KhzTfWIYxUX37DxAql8k6W8crBEZLbJx29n4Rbb0bjddDugcXeRg35sHYFadyxyi+GDYE
0V2InTsXD/qT/YhN56bYOtvpgbjCMxq1o7VzNv0+uSVnRJLnaNPsUL5sYbcsiZ8/Zqfg4NyKh3rH
IPSBEHP53qweb48PHa/g1V4QhoJVHkfRslnFZwxqz+kZ255tsbcOyhb5DfLUhbd1DphibruH8Kiu
pn291BfFY72FELepHvq1dYD0sJpW2A7s1Qc4S7fosdrHC9ySSdaDeJqfp5W+SlbFRmfY3bVLpdlY
LGFmGu8E8wYEPkCuOnupNG0ZKSEO8yQ36qsafo2izxlXTqVCO/IXlVSe8OjyEJAlamELYJjZWvef
fftkmOAyirKoGMknn8/SXSK0gdMzcxRV5RpoZCY914mmXT8BfLKnHRC1zVG+bj3uRJoGPJ9d5beD
LeFHQH/cjDOnPJ6HfvDuRN+AVHzNWYjLRaeSO8rB4e2r6Rfol9MtpcqHqP9EZTpDNlQ6FrnOWgwo
aImUDNtgsomx+cRb768yYDdRMxcu26rCzB/HyglXRZD+EK9Z5cCSbQZ7YdTo3KMvkIhFis2QIXQu
2z7nGjMx6160VAuRExR+eymdYQ9XHv4BMB6Qr+8hnIZBPc4nFI7AMkeVSoFP+7pvVeoomzb1R4Zb
fqaN9wTKPtjzecfiHcsf2DE6BT1CSUFUURXRnqxT/c2zB+Z+W1b/MaKIsTv42pVOZWFDr7LwkE71
x8a8FsRY1Mh2yMhpOK9Csiob80MQF856XMFWEvSe3Tz63AKvdFAAmI69CnxZZ8gX6GxG9GLt1kBW
xWKu6xUW6uhiOgw87P8VzkCpwHFLUWtcnHgtLLoQJ/Rm8MytdbDTpQs2V0DRn3+tX8MgrCo91NOL
yCqBOi3MP/g0qxRYHLV7t1Tju8lDTXQX1ygAggsa+7XW3Sczy0n7vLk9RAySwgDrFqoB8ai+mniM
t0V+iVQdCVq6DlAgF853wzauSs6a8dkCmqke28rwxW9INQ1h2md/bJVFsNCM4zN1HCHtSmFMIa15
EYRYeXwnHVj0cGDBjJHif7uTFPZoAf+X4cg2/xzXBXR4ygnPszcTQD0GXX3/AtiPq5hJVwtUmtNe
lpgYy6tsTo1aiUv4UwyShCaEidIAPLEAJHQhFtGBEVqiQImdDezVIbGHeGtP5qosjtzeL6P/ptEp
CTQg449v7T1mKzDqnJDfrnkqgt2sYRyvkM3p/dE/qjCnA5ysS2RckZnv4UjRaSrqF4eY4lrYEHwi
q+dhcJZOq4DMYXDVnft0vHWYP8pwnF1zggVbLB/i4CDCE9QRuo4TawKsnMcPvAtOyIpErzKBQRJO
O5KrAMAOjmjCnDsXlrceSB/QfiAMCNm1m79x81hGCg0dTDraqZDvxIg8N7FGZJWr/pnAEXmgnHDp
krjgvhmXRlGc2VtpxV0UsaIb1shrnrYOQprGfZxZXSGRaO2TqZWbjilEDl9FMxAHEzkNzIkTLslN
SnaVhECGHidIPsBGNOvkgYiZWFsQQYn787gqXQDbBcQsNKGouhPQHWU0iCBsNl5tHdxmqTARG81N
NGQucwKCvbVj4htyTcwvv9vWIMvmi8NBiUTG+hhzA6VCvCvUc9tiI5Zvaxx7cNcSv2ZcsQbUI4wT
jrY1NXhM6ZVHSaUWlaAnIy6KXMAiYcvY7XL02JaMxhg5uiYYbvDn9fS9HXnbyKZSPGbttYUop6SI
H7QSbjefjAtv2m/uM6qoLKiWLvXBNGk73eyA2onb1UczhTfoEbY2EDVBeJLkQmoA9aICa5lYuQ7t
gbs1q3eBsmm404N7l74J6mamAC8lQXiQTmbocuQ+lFwoqSWy94V/wY6PjxRSlNx6Nrc5PTw1OpYM
A/pp2cTgnoSZ1VpXdvN0Lp0QpSzpRRiG66byggYZnyZlP0Gn0LPHkFFRgfrGhBL2+p6Q1IdgxJ27
WHM1Utze2xKxZ3dNsuRaB2wMHI2lJompnUmB3Zf0ZTnUvQnXit2cjm+53y0qb6YDT5Pr6OYfMAUA
QxFHqup3XtcX5mqsMdEGVSaUDuJvgYbwdg9wfRJjhFAp7/BnyrnD7xYiIwst6LK5U5PzlnIfoMr+
1Pq/MVU2Ps8XJBr4aYeGRkTXrw6eHyrgUI8/7NzUrGpdnjAPCx771xnJenjV4hImvracY4ShZHPb
GYIhSDWtlhx6k1qXjiuRvow0kw35OYP9mMNBGtycKFkuYNhcvfwuJVgEhYU+rtuYfgwPogQ8iGl0
RnBlo1bsmCWtoTz2yK171mUY1DRjtTTG/INLycqteUUVlA4v8hzwVTc5cP4OsjJNCQds28deYxml
SZ9SfrFx25ahfQthJZdT+uEy2ondb6cC0UBGpLxk4EiQuwIL1y0WrloHUc7da0ZNtBb0IJAui7/p
TzkO2GvGoxgHyoGcZGyKdZYFlCadzxLj52n8ZcREebqVZz2zWNZC0AlnbZsFZQKZjcezQlOUViwG
IDqG4ilewNlLHezvmq2epOteAH3GMBanKqDA/MlLMQFNZGQfHCKvWPOXPEtik1dADMd7RlnVyW/f
4JMDOyfJTVxA0+ciglkcA/3ncnzZrKhNfkI1FOfYSXduDmxG5R6yUs65GQ4rZEB+ZoWSizMUO+jN
6L4LqAhBGm8HkkCrNYVB3eCMjcnBqdY+xaIsgfE7tLRV8ZriZ3kv+CIZ2OZnyg8PwsyqG1FZKspR
2J26qj/wIMq7zYUhyQPZohbU0p9xvnrQYEpUZ5lNWeECVNmDn3wGlPiYsMPUAu96mQf2VhNmdH6x
GDproQcweaP7ZCgbGzCLgy3CzS+yf+UU52iXiyaRB6WC/q29JNKQRM3aAOtnQAxVZW08/u+f0uxg
s1keEV8ZfN6iwRqZ4noqrHZl3Ce4TEVPwldpUjORoa8WgNWEh/iS1MPemi7m3KyCbch3j+l3n6zU
5hp57rppaJLQEonhurvqoeMoBFFj5podPCaBvCbiuIVJ5vg7+TA58Rysw0Q35hCNQlxyEx3nGAGL
gYV5AYcCx0K2dC35iPE28+s/kgXNCPMpi+UltvWVba3quX1IcUOQmZuWSlWfrZh0veklsxETRwZz
cLpnsb5pWveUMdtNjHqqvQ8NJO0TtdTofVh7oITRJEU/VLu13C1q0q3rstwytXnHkjiXmB4xkKxm
pLrCWGUh0sHA5bo4d28kMpGHTS7WzDfKnwk3soPENfLgT975yXXOpC5WI/dxFvjvELEwUzsuW6ug
peD6FJ/O6AGIw12ZeGoxHkK+uCpoF5HyAPv61nfg7jQjOtYMBcOAsh9MVGMoAO6W+wj6IBqsHuob
UklyjSu2In7wCWgFFG3qGGH6+cbjOGrGaSnPLbvInTxJM7SpDBZtALsyx20wMOLnVOmfHNt/EP+6
PPgECHipdNhl+CYAyfFxafZDMf0301nHFCsN+rSfXjK4uTzQgQe9v4AGdw8B9fFoYcG5mlVgQVoj
KT9L1+LWxbpkeJFOJUaiAjgld4FC4M0Lp7VDhhV6C4Wtml/vC9YqrKgrznvJHTVfqDmPI4YBmnMv
2SOT4bQJ2WHMKe6m7NpzY2T1SNUDXdDqKzhJAjTazbcSMzRZ4Sj6g4+MogvITKvqSxYIfU+51hZB
M+DKb6mZrRSQLcwpUEaSwQjwz3GBpPMT+zk51BWDUPR9T8BpRqigySrOtZ4df0sy24ZwlDlNNnVX
HJ26vSBbc7bpftLJhdQvSOY9/QzNKwpgbqXjBTasx6ti7qOuynAI7RiG3RrfTTy2ar89dRjdpiHv
Y6CFY6Ry4u7YdMiOb2Tj3TNSP5vuR58uJPIV+ZM34iREmeOdEG20y+adPu/F8u9/LC7AEAbPFbMl
LLgBPQCKN1PyP7powW8saAuhFbCTiKq7LS4zAKtjt54cplwDnFSavPSmlrxRbPGBEitY75OC6e+Q
32q8GEt3vgTD2+C9+mlzgg2VBkyXwcVMt6SfEDqOJB84IUMV7IEjfiI1iXuOPRgjEnWFBEpIEExe
ORx6CwywAomy2QFgJCcOa9KBaUBi/hJijJxuwENsVkIGC/QnRsTvME8tCwqhC7Dqs0lR4xb+T8WA
L+Gmrwa0OaE4qBnWwpGDDMevvlJ0V3mubkbjz2O70vutvDiZa21oNkaFgt9zdzy5lfbJP/nFOmR7
Fz9gPiNOcrKTyUNxWK7AU8b8SjTdvPnOcHC0QAnID4rVFOsfxC/MbzMSWe19hIlP2ElMPLaEEQYt
+EwVvRVHZkzsv39sB+Me5yHCDGkMFQzKgLu4OHAqfO4N0PyyOeWY0nIlVPWT+ZUtZea9Kka07RCh
aLCPvLsA0zK2JBz01bzqI4tgJI5JFACeN26jYLqiIdijUWjC9w6rMrtGF0PwGMq3ZP6Rb52huZg4
hQAE1fDe6mB4mGCdg6Y6wURIl3WstJc6Pnq58ZRNyrb1/jIiBxLY5wYdP9abTpwf3XFtaP3GZ6E0
1Nre1yN2sFB4MSVn8QgSqlA9s82Andn4oNXdIn3RjR0XFtYIIHqLYLeBBWQPPVzKYK0HyoORNXcG
mjC+iw+sH5foGAw6drWEyvRU1y8qzasXzefCU3+iKYHVDqsMPioR6MdK8Z64bRDCvss5GvTkaMVn
Z7hSA0vlIaZdy2qYmR95C9xz1hBbYaW+jIkA15q3bipO3I8lfT20Gcvy2fORa49tOiO9OX/VNvI8
jPON3tiZYHDD3zB+Vw2WoNii5PHRuMjNXddvakk2dKsvXe81hTxeJH9ygzRlsG5hT5YjxMH8s9Ne
sIDYNDOf9cF2/VP9jZAsMa8G9XMaWfhhB6qFnzE7arOfYKzjSpl/lra3Cjxl4REtiX/+Y4KOFZwo
sbxt2/Rbm+CEiuIzQwdLWDBoIoL0lU2ut/vG7I+Omp8RjcjPVjvMnjxie3uONxNvCEQE8WfBvqI0
/9w+Qm0MeAB1EN8sy9dR51Xw9rpNwdIqtMNj6/0M/0+Glfg/ZoW51TQ+ZIGSoURA4U3FbZtlexJ7
EG0OeDqUwUHOn9gL9o1FPFnTHJ3yT6zu1KTCul8g2wCGikNCxeM8uNxNgIseO6nWhyTiEm8TLV0Y
R8WNtVZ6+d+1s2uEI4rkSOCgpVsDaeMRrtbepp0uGVsOM3lwE5hYKgJv1IAKPgooOFUdLi6tUIqw
20Y/2nH7u7aHFgnqf3jurffeg/7S6wh4QqQJxZqGyvV9Ctq5g0CuDip7UkbAZtxoGYXPnbcmJtLO
vDeK88AxMgHQdZFx1SNKs94wazBcxjP8um7tGYzXTYjJImIAOEGKvnU6xM5YFOA+ZVfIv7phmY+E
LdBrWhUOeomOjlhbxC5AJ2BzkVLv42VN/pfsP2lsXekDC5J8mAT0FwtWBSbBqfqSpskhMm72AHte
hVP6mzUu0e7VOjStR696smLalFRdEa3k9s+To288xp8kTN/SrsP4514xkCicJvKSEtjlhY7K/7Wt
0a+HerYdPOQHeO1p9nurV7gOj8jV0BmtEjM8RlRSNcReZTYvpv8rBlBZ0qwT6BpeBuyCH1pirMa5
XUy2ssehvEfYN4Q/I3+07MAbsnRzCPKwMlN6IhhkrLtDjTixkHyat0D/cbistcVh1uM9NXaM0Pg2
1rS0xrTE6IJAcoODzoFxLJOsDVcQjCJDRBegGxvI+cOMhfWF6rhrTX/GTSCev6LwBaYnxL1iM3XV
PkACnaFzmksGPWPeha99RVK8neym/DJ1bP4nG1zUOyXYGPbYX839Kstotf3gbSpDWOvxechffE41
CG6rMb/PHWZ0NYU3KQAHRK9T34TxnHoNCZPlhvW3DdWvM8dV7WtHwyU5uk/W89C+NDnckSZmB/yH
q0dhsv9uAA64TXLdWs44OemxfR5a2Qny7lA5989N8D371jpKIcm02I1yi2XmG4U1q7QF803/GY/K
Mik3VjCe4xGXEDO/jv3PTMI6K7ySTRORLGKaLlYGjFlpCZtMx+FvQvNpRTsVOuZk3HJ8tMtuYXu/
xvQlkAHuD/IqqlBfYsj5bZbXkL4FMKPG9lNtYHB5Z3iGc6PhW/CBeZLYcEwwQG3GubGGOxqCPcNb
abiPDIbVecauoIfyrWy7CNUp6w3Kbw2JzDrQdUeGs8d/0Oimy3vovDkAIFn0AxMmFyOuQcfmlhUd
/a2fBKvZL16A+LBggce5JuNQAeLtEvXIcNtXzVEa2pAzxDOCjfmY1hyvkJlkfJNXn0mPoncoIbQb
JkLkgOTo1Q+8t7I3zgofIjspg8rdG80a+3n7hZ5870Dj0rB4TSq6RPsfT+e13La2pOEnQhVyuBUz
JUqkLEoWb1CyLS3knJ/+fM09NTdnxt62KQIrdP+pu5XhF1vBQILYfikGdyO5koKjxvBXvsQdkU6O
HlE0iwElskf9W8A+qpH8r520jjTG6zgtTgVtVN0NMNZw4XV4IHxhYiCHc46hXxkG0QI2tAuhbeG0
7izvS7XbEGS1A9Apk/VcPDkNRCSCPsque0QJiCavbENVAd7ELFeedPklx+uCQosO3wPE8qwjrxRQ
f6VohuR9zvATJWCd4vWaRPDqh6J+ByCzeY9OlK7T4mV6bROC7pDh6RTiLQTD3PhPJsn+SfaWMu8Y
aSwT8KIo+9f4BeNJQESt9gkEiBgxo+B/8z2n0kw2a8fH1IgHR5jRisIgelkI8hlNcXzQHsTPAQ0s
kwNyAKEATpyQxHx+rGciuKlrJ6YIwFg2OlACDWApFz96jtwrbym5yTS6Atf6kRdDvxrZymBV2huH
QMsBz4iXJjzem1TN/7z+ADJbe/s8AdDuiEFqu50GaG1p7dpE82coBDA8mjYgGSYa9g5jfoBmBTNp
je6Ap7c2n8Pqd0AkIMJnF5rUBQ9xiEOM8KqVmDKYTbqSzkzqQJMuMcP4wo8YQ+sXA5I+ABHwEv5R
4FMLnMhAnKqfHCCLzJfs9hVmc8bDvgYdTHJ8FEl1sNHdaS8RwzVcHagz7RuECJ7Y/pAgGaEvUy59
EgByQ7iySaq+5r5TAzIr5VFL+IdcN/4Vo5KsA/PV7PERU8UDM2MxfpW+HhJl0+oTmXU6UBiWjxDa
f/T2vlfgO93kPekZKZuR1BOgUgQQzab06g8yMWGPoo04ldMg3znLuK1NoHmojMxnGAtPAMihhhb1
4pNMv5AEg16B+rFBpXiX6pzcIA2BR1WCTnKa5O4LcrKu+bbC8anNnB2S9K3Uwg4itYz7COES99eq
tWnr/fZfnyfbrPF3C0kGw+jv5H1UHGl2YQCvYQOl4ghhO+La2CRPg1+/18GzH55DiKEZmQHhbtAy
h5LomSpcdq5CT+W/F06JEBWgdik2ufprYpFBFOJT9dCYSkh5rwx8Ricy/GKPVN9hPzgzIXFE+XbA
k3yk2viQ2VX3RcohDQqGqW20GxnaVGnGeiDvKkgJtx5+RhQPVOJd3F7sIFzHVnTEs61rDM0yQ1Sg
L5mGTg0s1TDNRxUzPYRkFcN8NBvKE0KQFgWCia6BuY9ZDakT7Qte0+RfAOYDVyJ1USiw81scmVRH
eb+TXt8GcXKvfU+e370DJmthk1sEQ5fPssBEyVYjN9HA7oWBaE5JjanSmxiQRWADFczS6HjfTub8
SZ52Hfvcez9uQKWAxtdktpdjrUdc1iElTItYgw4kZDaNcWoilEGl6Mj4RzFA5kO3apeFr0TG3pLu
ZXUIbQY3ZSiq2LxcZ+k3SI64BOIQVbdxk0WOOLO1rrnxiTTn3uMlRwGZ7qUiKNVoEndQJtsxsQ7x
Un5U9j4lJNGgF2A2R44c8toCZNH40wZS9XbTV/hb0DyX/vS+jZv4V2Zb29Cfz45OHaezBiA9IHyq
5YZnF6Xkjq/QDxZ+bi5BwyTsxVgVuJx+xaF9UwTymVDGGQPs8Hc6vNPhFDBTw8TTZWB+Ts0fMKpm
/BHQGSkxgig98rEwQ1GBFqPtoVGaPwNCj0f4/LAYGRgYrGNkkDkzd+ZfTXcBKwA+3jFnhYpLIcfq
wl/5GG0mLNHaMH3VIKjVGG0lKlLIWYFWupKa1qo4Kkh+4j2TRnKQOs8iP+rskptZjuWLAsH0e/Bl
xFIFt7dHEcHsC0glPrKV1P+YnB/KTyye6DbAYFPSjK0Yca2tgXQxP+Ej7PCVdifhOCuAQqQuoOgS
Fwku7dfahjtC1hqP040YH4BOLWd6rXWY3P5BLYT6I9Y3b9mcbZZQ/aqs6Kmt8M2WPz7fP0z0p7pb
Vtqcn6cc5gB1pFmdTR/y92hZwadUcbPpvyCsPw04Sjnad3K0T1wdDuVtn3yTdcuQ65uLP70Ziq3U
L0Doqx5nqkucq9HsTVTQI5CdP9a7yfuuAGlY511CxHXl7pE4x95GqZ483BvRUJxDXKcKnMk1V7Am
2zj86mP7IU6Ss6D8Qf5T9dfaoJWumBbvfPpooBgxFtd7UlmRNBK9XBPoidu0dZ46tAPesUZrTzQT
6utljVpv39FMRF0OvfjWJn8p8ZbC37YgLgaxPg7CEwDeqcLkKkV5KwWAqH0ckod6BpuUdXnqsQZR
oWG3JBej9OdLzYHkcVr6QH9cwi6LL0xZP9yL3lCL1pRrdK7ys5P8Bcrz/HcFA4gCVtsg8PnHpxRj
+2iqK7egJKB6ZEBfCnRKPUeT+VMTrDBqN9LreTNRUBxwq4DmLwTtM1/RGxE35aRVwqH5fGrNhKjI
wRFGLR+m/Yfr22efsxDIjYaJf2GijSb2fvZJBT10xo+gXOwEmSogr4bZB9azj3d3aOd9jRYH7qla
Is4YoszIR3D9vcqrw+SHOxeDCm4RrzgJdk5LX9PRZpSNy/Q4eN/GCHtYMhmQby9ahYjabhz4Yj8m
G21MoBmWB8Emw3rZ0O1KzSV/ppPgRyYy8NPQryPF8v+fjGznK4+BemdW6sRY+jNlrVS4UkdwIvKy
kuXqspGa7nGOvU/FSoC2lcZx4L6Ran4AgKlVT/XyWwiFrFweQLRI+bm7LsZj1nz7iLYD880mvbMF
2o7TK7eQbbYAS+maGk+SNy3nPWK4zIh+zL8EkX5KuHvMkJsZ/kyKe64KaNAgs/ceiWX6mwaHNWD4
loK3+TNRbVDBOfkOnhMfJpwOReU4Yf+CAlkYF5zyw7VA7mlY7LNa24d6D1yCPHj4A1kuZV8HK3Hv
2d9VRYVCjSyluvxd+hfD7LBh+juhgHoWOXMbpJi3YGsCJDLfT0N1lmpB+ioCMGj/7jmaofnE6LW/
ivrFMElYQIM1Ji3/iflBHDVTH2+p/WlHAOHlJEOvP8ZUvOA+AxfPPYLaOlkU/9pwxHYAAEA6RX21
/AsYD+NckOqkztkPX+VU650W/0WzFjGoLCFqFI7R6lt3R6LXnxaIMgQ+E0wqp16AxM6ISU+TRkZo
PXLtuh7LGW+DLyykQpISoNdcOgt8ieKNqju23YNF0TenJk8IIzobF1KCNDlgWWSbgMOlcUm5JegA
KCSTX5boWMFpPg0GgUD347xZRiT62i4pGApLp6SuGpeq1PEmXwl6usNJM14HP1kjiBEZAznC8jo4
XPhRWrqbnAIvY8gt+9Mdq9eweJ6AaWe0/TxAeWhu9VMQy1PQfQRM+kIKQM7eDTUrHzERX6T08pjx
Zcc22BvoV9M53sooKvWje9fcehyzv0IOl3ojkqBl+pblqJWUzDbSQ8yCBKvy0pAlQhpfc5i8lEXO
PD4mYkhvdXIwjcUjD4bXwNVUwE2Ew4jrjoEP+cUggIQbsKSG7WqZobyrE5IWtYhr6tVnvxnje0tI
LOPHRsRXgXatFuBzMl02E0gG459o71LEG7VcGE9SUgG+5el30h2pH1hIC2TcdArC7EuFdI/cL3y9
DJ0ppyNJslxac0LxVcLBMgYcP3WVk4Ej4+KNRy5Ajwlt5UTnB83tYJta6oPXIw5QGONaMiI5YVLI
+rlnocRfc4EjoL21sU8ePyAuAI2QyXb07HKhzHH68KoBJvl0F/yMfDcXgQRQwlcFNljx8skE5FJi
GLh+kXUsiA0ymgguxRq/2/JVNrlkfA8dpi94Z5kqhT9bjjSN0tPxnbNJaDUDAyXJW3aTGa4lBbHA
KGrp6ZFDFwyeVcFuGxO1LmG+gzel37iC1KlV00PAszF6VDMm5FGwIxu2RpPPYdQJ0VGtmdZhY0Wi
iqJomFVCXHHx7mjnPkAS53HevghnDk661iAOF15MqB5TiuDC//ZS+yE5C4OOmWsBzlZMpSDGTr0H
GLW04Z1ZqRBfDF/EbCuFE24SrRs2igaeMT00DK3JBF0AIzskcHHXjjv4DO5BKyHgi+eNy4QkMQUi
D3/FQ+Q/VULg+S/B/Jf07foni17FFgRZLQxVXRBs8qGQ8M5q3oomykfMY3rv0mIYjHx2dPswWex3
2m/JXyf/1PfSlZvrm0ClT5N5IEUIrZUi+XEZEGhSqqCLTrDA9lGy7dEs+8vINPsL57a8TghIg15L
tEARzn/P+03yHX0nt6wifLRavFeHwYCjtyJRPnmW5zJb5nOV6qTNXIgU5n8ljLUbQ6bjGBvM3j6h
APrknrsAxA0Od3JQdHJxmRzNNQu9v3WB8cTxwktkhxVOsW+rWURRvMGuK1aetM8YvVHf8qf0gG6X
b2Sw5UHT6eDTWD/D3ksx47rMYLSSte7A1jQdxwiRT1D24Bjxt0G06ZxATVHdMH21Qnb7E7XPUmO2
6lC0H9iv+hydp32RUp9/UlWiaCaZ4lYgNvCOofXEehcXwzhwBzLdHfMV7gJPTp38x4pxMqMKD34C
O1t5E6+aD+cCzWZKkLrdWu21V/ap73AX7FhADXN7NBKx3IUlU3wRHSHfzuY61b2znCgRqliUXTa7
E5a00iyE+nj1SEFCue6QlBBxwpFMbRXeTptFwyACER4Jxpy44aLlh6u4jiZafPDtdMrRKe0qbe0y
3g5wFy3aMdCTV9nuw0/rxLsqB6ZmXAgKcGRSKP1DysDFHp51hsOaziS/6yBX5YxmCBQymVcUZWGx
GblVFJw/4nwus5gBlFh5GzyONYChXD9If9CFDNBrlCtSdfEpNJU6Qq2By5pfceAycA9B4jt6MOqE
iSxLUePxWiD5KOH4JPSQUuco1THbgzhd7gQhYsO6f5LWjGY5RzIhAg7BXib7cCCdpzRhGI53Qa3A
iy4xMRCl9pTubWIH6hM/l6Qr8wX9qD32KH54wIO9EyiQhyun2eIcZ3QCvLMBHUFmU2WAnMhtQ93s
D4cIjrZIly1P0T4wpWO/QOoLSNhDgkVx8ybNQTtn68picwBBgHmgTVmeNdg80RPQ4nbupddizj17
LegNllXS0mQ+aYa2quXojXizFMGLwzFu3qQ+7nJjRXPqTjl1ILhst1pCK1uxIwg9YJ4vV6wF0Edc
pMcwy5KZtQp4HO1CQ1C9ss1VO/64hrkTCAlZwoRT0QvtTYYkX1a86DLh9kfyKpYI0ad+67B4zzuE
LCb+TFHF2BhQcnYL3hkuqxTalwaJY9zAJS4QHv+vh2z8CRo4E5cBe3nARF4tOyazjdnPCALZA3e0
+5AJ7oSh56QAUpvI/i5Q0RTmO7pBHeyyvYR0InJycK4mNf22oDo1+RpM6eY2dXr/NFCU1XlGCO4G
hY+owUyygxdrJZY+TYLaMXugKva5RVRxXZB8dMlfnj2HpxRygIh9CiloYg55lQMFv5BAZIAHyYgi
BaAMsYp3yyB1Ezlr+PS09+m2voYctgZCBlBZuHubyepC/corECLUsn9BhRYODmMZN8Ehx1x4KUxW
AfWBmMlAjMuzFW01Zu3KkZ2Bl4PNkoC7cChoPCGDagLwQlAsuVzD7IPXIZ/rsa97tKYIR0QN1naX
qrlmFRojNKsJVlb5m732mZeSQnorieFFQMY/1RBSIMJn0aNoDLbAg0sGnY/GJdX1deMiqAC0iI7k
RbaKLzNiq8dfyS3iOfXagwGcjODVLnjiXrmFgKX/YgIwYLzUB2b/hMl0Hfv6MyF7hjqk6UFT4rlj
LAtxZhyKub21eb6jW67aoHoUYy2xbzuc02AD/1ECRjFix/1W2t4gaFMm0STs3ljaP7iiDF1Vn+ZH
OmkbWTZPywzwZsqZDmLEPexbv2YyZHr/j6F9cHXSALvUcBaJDeW0rfXpg2iHHCTMiPezxhH/b+TE
ilj5rDi+vbTwRIhTiUvHbAfXlnpUy6MTaJsQJul7jwCGWDqWA7zcVDD/xUVq+odpTyuw5rsgKxX1
gv0t4HvOVqOqHmdCXUgCQIyhGXXOiYZSB5oR85qqtiwxRMsiVHE8Z8eaQ5wgy7gaT1KQ8qsBwYQ2
HDA8o4BGiGMXJN/nmO1W1JYFwbwFdC6FEMkUxJvKrve76NDDEJmQA0w1zH9Sij5MnjntNkCqyJ+4
IF7RTBeC29NlYRU19XxvJLBrhRgJYJ6Onva9+Ol9Q7XA8xmV1EyQPIsErhca4MHRXjsg2pGsWuwP
eL5i8mtQAmn4+gdMDKKsZ9063DBj8VxMzILJX11O7IzynM+5h4Gk30yXX4uk3qL/Cplv8lGTb7ck
5FPgT0ve6Vd7Yl3g4jd8tGpPJWVTqa0dHrFoOOWsg3dBmi6PVj57XMAkkSAtEF7jqSRiCl7lQIQJ
/tBM4sJw6nBdV+BNIoBD2f9AqcNOtGnLBLinGvHPdUI5TS6Si3mi+OUGgQxm525DMJZ6pwrLgd5B
7PGjAcJzJVE10g9xj9rxRmThiQzWQaLo938zNj5Vjgiq0FDR3dEJcN3RPgvQDyJAkwUAIvCSl7xV
ebrTmvAgF37o7+l1jHF6Cs/dTGeumi/PbA8ljVYRvKWJs9FIC1p6jwF03kMFjEtfSn0lNUs+DEQb
6tD09h7KJ+IPdE18jgtkBoTh9rJUR/4kac7+vgnSPwukM0gAJfsyeYx5m2FTEe5ywW5DZoEOKcRD
QAhKqQ80TTQ9eBdN9PChk9NBt9suYDvY13kcjgob5qAx6YZZO+uFbVxBQyCf6tr+0FrNs9BjPdg8
FK55lSZfHzkgRQPHQZH61MHj7zKpmUinP6ELn0bS5JYC+lvtm9Td+lt8aafezX+IS/mWlSNXk9LH
U+LSftW+xf2YFaspGf7oerQPUm9nATaxKskPo7Qp6I7hUHNpHN0QeCDSpc1qNMzJ5hdnAGNN1uAQ
Zk5I3nJyQGAVL0rUenq5kP2WEDb9LOrCAFBMUBALTXRGyJOtwWz47aMAdrJ/qCB3lfe5jNleRX/r
CkVAvUjfIG0xNhzinHA08mo5qF3WtBTnemXbiNhggrNjqm79RFo35vIYPAmt+4szdl+jSoE0J+aF
XbmjaFW5Ayjt0Ydq/fSZ02cXHQUlR6xcnhMXdND5jDcBjQKGQlbPOmYxMo0OwHvKfoyyex7QA7JG
kbz85qDhovc4whJ0ODWLo6c4GgNjK4/CF6NtbK+tYVNSgdizjyENKqFX3baL3IuqcSuktsxV3jrO
8GYznMsp+jOBIwdqYoGQWqcDvUSmm2RMMj27aOc7m7qAU14aS96FFBygg3YWf1B9N8gS+ZQgSNax
MfxLHLXufZdghOSh8xlQhkqC8I4wZEA1/T4XXvYqIuV8sJ9wyj6y6TB6zE7/3I1wIvwro+Y9Sq0t
UKxrhcfCxfjSsRpmrtn+OS0AOGGFIDfA7SC//qbGK3A7FDVYdLTvulOZEt+BuN/guQ5X8RKMeCSK
jCjgJvvdEy1FaDVaYIYWTf4mKuZzEH763B7u/CmI0BD0gKwWIZnM4usjIHWUlcS7t8zQeaPCT/xf
xrw3HpmOYwy7MrQOqteIYNP/THWyyWHIPJq+cSR8nf88H0ntzsvkqfDYTcPJZiJTwDJixFqJ7Tq/
3CEKDHXYcsA0dKYdgOLZ9jGlGvJ8tDMK0rHZCdmQs2Tynu+ih0jVvlJ1Eb0c1AzptM0L4f9Gc7M4
GWhbGY9LUIdvYOolQC1NHvqR2lLMMuVXmP8gVudi4JdSmFiUCjkUWQQFNTWPqufyS0vaGASCSf8p
zFmo1Qm6wi9DZzyX/VMyWKMet6nC19f911OUFDLUzTpDx7gY+xKuI3oUrPF++HGnTcaKKkZQAppr
QS7BqKTbo/9Eh9cvGQbbmmKJgWdJyDhNxbAcJmcCgAjuS+Q2aSc42uNJPZTeWQ5P4ZrMimk7vDQ7
bHcj9YSgTa6W7N1yfAjh3jIRuzdvNBlNDQHO9HoXFoO03Fp30GMTW4Y3mWLFRhjVgh62Jo630/0M
sC4T4TMefQIQmgZ5jZgXzLnjAOFNVd4t5hGAH0U9XA3Mt04qmC/gj50cwnlruSnzSs921D070BrA
G0nylc75Y5yhGvZJrWtPkYfWi5Y6gbcEGuNGRqLBFQSOUuOoK8eL7fwdxalcX+lsBpIPfDwGSRUd
2QDUzC28OvCRAGtt9ipkgHTdXFro0h3HR6+0k92SZj6J3MSlyOgfBpOBk5fbwCsuDqEnyJD1dteB
Ewe4zK1CJPNfvWiWuOhLRMXYOYZ3D4sOGgtpeDoqDEqnAvyGi3IeFb/C5Z+/0irpCQC2OSAFZWxy
csG68ToAdJQck1U5/JH/y56XnlbgJxv3gRQLKXdnyx3IZoUwa6JrL0EO5MpwJeWT8yqkSJ+me+Gq
OHvdJFt3lUV0B89B2e/USu+BEW4678gj4/jUZ+SccIKLfZxNZvWCQMzfQklKbzwxwmAi4dd3+pVp
fJXxp4icoxaXEpRyhqPbOJsVljYwFd5FXAO7YLDF70/3KYUkmzbqgi1rgYWrRX+p8aPkVcrdkolJ
bUB2l/5vsDHk5+QrMoSSSRzFWnFu3vGHYE1Lp5CJSHMgvmpuF35m4sSg2QmYphm1gXR8DilZmY6f
bmY73QqI71ExUngIKzhINQXyZDnzi/RlvBA6kJUyztL5tmW39olCHP33Elk7MMQaEmIlGoeIIgi4
YWSyg/x9I2EuOOdKVX4YDIUfoKAWSqspC7hRrYdBh0tvx7WJJ5Cv0wKSObeqPoY6zn7g7JUVqncb
ALcngdTViqvmmzDHhEPhvOPHNAwAqlI/UP4MNWlc+qEdPIK1TNRQZL4yEp1M9Fc5A9E6u+AaUoTO
1Gpu1u/aJdqZIifz3gUHtDIdFwFQMOs3puXRUWlIp6veZ14nzE8PSjbVJ+TYdJ2qkDnK4Xbme8dI
H1uIuAFrJ/WuYM+gf85y1dgGCSIHrl7vyozJYPgU0EFqii5+dog2FireN2+MgF0VM4gJj0qWlt76
W0Fkx/alJ+ifBhEmSVhWUjMgfjn5fexJICcDGENJXFXI/TORkhf288Xq4idBPwUApr5NulJ6WhFl
M5lYlHZU7uiouGzR8Fe4CKVWYBvm2vIkkpywvRVwKBK4RI+ZUztzNCl6d0RHxiL3XfyJ+Jse9c6w
U6pk0w5wXGoYYxxeLFKCAmoFnWmvYKcmz1a1Pxm/04wmXNjfJqq3sv1pzE1eIGW0tJOJUSBXZIAo
QroZXywNgovMMabMk28jV4mZ9vuUnlpDymCq4GBN/1wuLqy/wOeUb7nLoJPqX5oMUkALwiY/U4cM
VWD3gfhp3Tsyq/OFoVAUBWG6t0oQgphg8/Rpbtrfs0d3PpDDUvnT46hfgPNngs153l0+/S7ZUfY4
bkrnOWYROxz3gImZthsodysHXBf+HPBSLKI9To8f6RTZjWKe8OwLbR2Gk3hiTh+rm+/Is3heELIC
nvTZS1eQXw6AGsBVCCBmXUX0MbUzNxDpCpQjyfQjPB0lYzhePPUsT3ZEIM7rSVjbhXYVeX8C8Aio
g85I+hxZ4GQQhcbFQZfmgKtHXPmKK/+eW6UPa6JLBOeQNRVQjIbP3TBiaSAAnRGItRmheGmsX0Ju
8oQN7LqsDwECqSCZ9bxzrX8uzuKKRShnCONzBMDqPAo+8nmkPiI7RBjwgWnMHGrsHSgq8EB7ZIak
unm4NQvnQEPATsvGb4TOAL34+weS/fHZ0ueOBln4Xny4cw1cmM7cPZsqW1VZfOHeajlf0bFxmOpp
iV7afKk49CcWrJcGD1I/ck3LCmvm+LnAry8dD7SBgGRsq5j/klEOFuqGvWnFYpLmzJJ6X2d2GDgl
P2JK5SS7gS8gZK7KTObvem+U5jUei9C3HkSLtuCrMdwJMYJ/Tqkua1+Ddns2sdmU1OYKgElEPB4R
zCAp33dnMu1OE9DZ8I6H8MrR2RIfhgmj01GvWuR82slHMVgYCekTwRco0ELWU0EhyCK8ihPUiovD
glRsIzxBmNASR99FxAgtqIn4WyAG8RjJB/Zffo3qBr6dUhm/D21vw9MzrRDbEBYQKv8m+SPQE123
4AQkiURDc5rIiyYylnci8hCBdq1vaVyr4b20f5KZP2kOWzrxSjmbiPYjZ09DKAwBdlenfHVYc6n9
FUoO/qWLTt0+y5et3LXFaZpv4pUmlfqWUGEwPKxCE7jERFJwH2Mht/rySxBEdoQ038i2XVA5cva0
q0DL8cgYMRwgQbP12AVhMAHJLt5+aZZXlhTmRvDhxT0MfD8iUmR56bq3ptdxBpRA6WUEIcnSkOmB
If/4u6CiFhKLPBh3LGq0pRUuWqGVaIWpR4hnG4Cv/6OmiVC1mabTPwsYI7eHj+hSgLVSM84oWUTX
RO0t/CNo0miFD0Jdw2I79Y9HtFhFKZ09js07cyJAJxUIvKQKARIkfwqYEpAWMc3SnOtI5pB/MPqB
xOoNmEpDli+fELpXbbmZMY0hd49QRCX4UIMMU6z1rR+fOF+5fqMYbNyQnLqj1DsIDmIuHbi4ko7R
NDGBTw8JZ1LCZSZMYgehId2Bw++xNgtsYvA/npvvQBUcblge5v2fF5ypsnZ+tEv+C4+hwYOmeszA
BmqSJnoCvSiT/NBcs93pDogOLbK+WtXGCT9HG6dPVtk8hjNx5OMpxXqr5QfPPGRicGj3MyWO/y3n
SA5SzETcdYgfSGjKAGdPjT6IdRGRrk8txLxOhvRoa1E/WjirtDY/CP6YV6D15IzmQA4BBSt4Y8OR
x6rhghfgrcv9vdwk+A7u/CLflKpZHAmMzWYSBK8sYSKSFu7I1REqjG9iTuoX5e5IleNOy9HjDwl6
GYDMRP/BrzUXMB6uuWiO9EJZrW/b3rzpFkwLJ8E8kfkEyCIFmqkbz1oviQWVCb1C8zgQXW0SOFiq
R27ZjWDd1EUc/6K/6cYfrztXaborCXbiohGiRNaDz0/LyLcqVHLQTGQFxLeYcIwu7FAIx0COiBIB
O5JjN9Q79hY1JwWzjpxxsPDLxgfGIh2EMXdnc0tbQzC0mJJhQYDRBA/lRxPYTKTLc7NnkgAytzdG
DuCkwL/WIxptIRzvFx6u7pxMFsBVgEaTbd++COIHDDYjExBjJwSc9EKiy04YCMJDQYcL02ZP7bqL
nI8+uNSoFPz+kXJJHjBJbiDMFGwpcwBTTgt2sYDLHnbgpij+EXvMgPudzfUG0NlO6D0pF5ilhaCQ
zo+Gh9RfdnAOa7dEXMB8JL8V9+pMpVKTjZSzEcNkp0gMad9dPhI4iHYdp20vI1UlkzXUx40XG0TD
XGZM5+DIQbTsbdAPrsSKABJ5RY2j73QiMXiGvLTRQhrFgDp5qgE7lTSbjLLi+okpl84mH3iq6Y8U
9RlHodXYn6JJAZItHbT3vvUtdA0vL/vBUBvx5xk3wJN0v6G+pYmyWM9XSAGRydwhmfATDzQffvWn
/p5i3MizgFaTqpsLPJBDrr06TE+kTnUQwTbhOY3f6+gnBwMB0wROtIGeKdOckvi1+Mcn3nFq3qeu
OWnUoIF5E+oknc4CnM+zzWzx98RgHga4H6NOIlZKf5fBMgAdNuAb3tlvvkVrki4nX1d7u0sea/AZ
3jkrS6OxJ39j67NHyUOZ0nPYaltNuU/49BgKz0iH67BUf/PwxwupFiHNYNScYre03yN4rBY8leIQ
jX4Eg0Mw1eErbRuf4Zuf4eLshY8wmIOaoLwk8tIhrhH+STa9gY9yAAwQ/fI6FxEv4HgzRfv7pWD8
eMnzTJWWtrzQq1yX91bPPvIrHvJKeSiGsRKJN5Us2UcdgViNIlBMsiOQ4/LpepBdK1GkZD/yb7a4
EoYJXRkBc4bQk3K5sJpSKrSd5VzkgQ6Oucp7Z0+Q3oWxhURZnih1ZlBrqeimRF/hRCVdkOxLhnER
J1bhtePv+KzfOspXId7QzHpKpnuiBcCj4fSbNCPQkmt7IB5E+veamUrkzAaUW5OHQ2AzMwpWrhEp
trWKASjBVfYqJ4AjtI2dvXDbbttmZ+m3EnjHe5f4Eb18N2dSegEYqJ7QmJtcv5zujfYWOdoXfV8D
IaBBUVpE3JLo+oDAucBHZFs7rd1U3Fe8DjyuZkZaKOcp963evgrvEIzNHlWyML6ZEa8NzYBI/JUl
+i9RCIGuq6t0+v/lyUBruC/wojXSqGTpxLkPEanZESoi1PEGgofuCMAZUOZoYCQU5ILKyq0svxX0
isVEH2Tuoi5b9zUJf+h3nFsPJZQP79K25RSKWfhCACXibCLy8f9+Sf8l2m+x+VO/DSZsETeskDIW
9bYL8u8iKo3lthbaQXb74CnhHlTAJOeZHEoAYdD8irtLjjkiQVzOAaQcU4SVjn6OoOadXEVCtQu3
kzwb2mPFNJG2Lj+GKpQ0EBeposMFnupYrIptY+aP1XCU90fdxiAzMB0brkewrEWfmLZzQWsqMAu7
vfHHbWJgLgdqESOIPWK7SvFQsqxy1NC9AYZpkn/l4XTrtgN5JMK+TYV6DEEeB7iYfviSc0F6wgYB
vdf1FKsPdInRPydmzrENOP5Uh1seqFR9XCx9/cv33rJIPzAAirhKmjr+Bp0AXZXkYTXpspMKT8g5
0kArKm1kj3lcvcg7J3VLDBUNz0xYWP5Nv7nwlKWH1iom94zRq0b4sNdw1HHnzCjC02/KW5av6uxX
QiIxVTRbDm3TDt5K8mIJPxEgStpLHRCfox8dhuGdUb85EHB3cZIGQuCerGk4BOlnwOCLki+MJkRU
E6J0hAfUdEw47RqwKAd1qWkzHKaeUOukPptFATKRPwkaHoQLukSALZZ8pm4jDxHhdNxfYg437mO5
qkUAKPdjBicA7+By5FKay/0LyoXDlJyxu5yAc9RQHwPp8L5tkNU0kzFprgHo9GQ+U30M9oXEPGGa
/eGp5FJ1AcVyG2m/2X0JNKpaxApfwmVLIK+o0KvliYcqmQUMWxit+sMiwUEKb4pk6EtKx1YwWVIB
OCmmhmjbnMcRVN03KdscCH8xbvlkyBXJu2WeZPfA44kYQrGIjcp+BNFswzfOPy0bz0g4QAkMNVyl
SKDPEtRlJBILw8FWCgoKwd61tss/TUPfXUP6O1/y4oUSFATDIK2iLD/Y4iZkQEmxSJcjDTH/zQ3j
3xF9kFAzfQn6op00uFu4VFHKslL2ETOBWwTqfQduxA9Nog7R3Ra1U6HqXQPH1UBQupzQLoCEEG0Y
i5ClJhshvTD5RQyQS4BsnBoWfIheRA3o6N4rJ+JAWSR4Dz9Zkt24VRHrlXP4Ii2Ywdnr3WOsAvi4
ITM3tcXMhFPcLZsFi59YQgQjldwrv6vPEClCfMV3c7TxGDjTHdarAavxb3ggsWC2chohTOV4vQuB
k/w4Nfk2Rs466t3Fson/CkayO8Acm10PeVA3hPxfXJadT4rEEL7KQxOgoBC6KluohMJ1COzedkx5
DOA6KZwishHyfFxjQsP4jWIf8AZ1FgJXbW1xEcppRn0mph4SC6SCtzh69JLrpfgBMZWTYkQwJEZv
/GRrDZDcKQcMzArr5A75pFK2bFUEEJyzgp/E3hv1BgFpgKP0nIRg09XWHrHgFL9y6lgFZzT9QUPR
b0970y2fSjd/lL3COSu1ufQAWdp+1vQdwUiOCHbsGCVRnTCFlCu8uPaou5h5uQVFEeBJ0lg4CWKY
FQ5ZQBZUZnxvqn5CCAI934gSgyAKrWaNZL//j8DjLzvMMEgAEiEtqYQJYeLoQUAIICDiJd8eXiat
XwenBTxSDuW7d0+5TG9MHuUQWwDCqHZUzFweywFsQT+kNhYYoggQQIoVfH2Tp1segxQ75LQfAlWi
YwHUIV5Pv2O/WqkdW704iT5YPdQMsA0MIgw0/5B39kUBmQ7F70w9VYwLcKvXetrXt7plfDg8fmzo
a7DotWVkKMgvBhdy0bIYde7gvtK3AlcJHKJPzX4kZL903/RWnWNq7m76I4eUwWlXJX+a8WQ6BLgw
G73dSQySMtFOiadHbCwcfzCYJlpVSPWaGZy6StbWBNh6pXDQ6hcXiVdbvfuq3up7s0YB2R1LAzX7
npXEPTBjOaVGiRFZ0G+5ikihtt90GlPAmyU9leJ84jRRo/3s+zG9ITcPUwPXOgs+qdu/jikNW52/
edHw3BCvO5nq2WVGk9uAVH07GM2LDBPbbPC7qYSmI1jfEvEweHvbQTFgRhcpNbmwm675lWItqclL
s82HAnaSoWbzVW5ImzJvclngebRt6gN1w8RCJ6fKvEDTr1wzePCArb2q+lZm/cgPsEZmx0iwVx+E
7b4kyg3f837d2deqQP5Lky2KCnpyhvNwPcJdLojhCrLV4z90BzxRf7afR1pZKUhFYd4ojhZGiSdF
8ZJ60zr91GO0cSEZEYcCmriiQkzakf6cQnn6G3VQOk25kh5VlqigZ1rXMxkv2wtpy4eEQXWQi7rD
hQJzZfO8RD+XwzGUHCBGBtZjXNgSfkMwIVX6jBuGG630v8e+eFy4iuLlt9EX8YP+T0/tR9061wy9
bwp3owf+QVTpBlMIBHIydLHO4Uy+18IMy0huUv/KKYz8h86eSkeiStAbgeJ+4Q6NM8oIpjWJPKp1
CADF+sGj4A5AK4LoDU5OqXv1Ksd72g27PjA3VozlCWoiz7UHfSaWqkQFVQEn9fsxvNJ6CL1B9g+T
vv/H0nnstq4la/iJCDCHqZWz5GxPCG8H5pz59P2VTgN3coE+3rZErlX1x69+jP6fm0gAYwvQwa4S
JPWWAZTlz6gYbMIzX5wARD7AnNpT98QgV25EuKbGxMUVy8Y+tcUvrj6HH1BZhL7ZY/5C7MhdEwCI
SkmPJJPMRbop1Q4wCYZLFeH3nZIxbo5CSlpz0+m2UD3lSY4nZQL6LHvvqTLd/iGy4pXoaFAFhbLi
A685ICUs94Q3EL4OjavX8vHAnWqN/omKTTSOwJ9ijbD8z5QJmjhynrne7REQ6e6PHIRN4x0FjBGk
itNtBHcPdELgmaltLBak97Nj2mV94QjjqSyo6WoD4iH4RHWUB4x3IlgxYg9XCy3dOd5bFDSv/IoJ
EQrB33Y0SQm3+isLOJzYgH0jD2/yRs14sVO0gWweEWi8y/ku0TSW9hP4qygxn2NAl7Gl2UOHVdYW
jo0WEKHL9Kma6R5OU6xfJh9LJTQIQV/xK8kJr7H+p2n6us+S59LRV8kbiDMwuOE9AV/6xCuwksjZ
Z5Ft/eDxWEVZt0qBu8FwDHRNEijNhSxvBzIShjAbQSJhVLu0aiiwebfsaOOQC5Y8c//KwDiw8921
OZvYCXlIlUcPVCoEzvXS6STRpyYregOCUFMkykM3uOWuIu6S+zWz8Xi8p3gxcpb6fJRiAprquXSK
3Fl1UutQxG9QjgdNSc5xoaFs6n3mP+faDX0uNl20vjwSKEsnyKY8OkpqhQjjuPZkWYGfzbFvyCYh
pz33mBmUBBkZC1EMM5JzKQZ+tFeVbcgRJ8tyHdqUdHNpwJz5L7BS1G780jIsxGRQkzgxveC+6Kxy
y9N3p3cCD8nk/FJj+BQjpwNDJT9IY5ZzLVwM6maYqi3QAQqrOX8swMmQs+lgwYKxVkSHC/zYOBoD
eUFwjHsTMCwPsyeD79ckElQ0jST1M+6Rt8+wVSlYrGSuQQMiG1f5x4leEWYIgDG41obJDZhViL3E
9q5ycSnXgoAQFWcjL6smzyynDougIvhnc2bCPBqlsZXRWgYu2aSFcESEJh+j4FudCc4MGJTMPaST
tBu0X0xqmeUvqHRnmWHtYo6do0Mw4PfR9pb9K4yfxAfO6FbkCXfQnRI5JHNVxPHRDPSacMJmU7UX
oZsJK9lhxRSjAeOv/P4sPRK1Cd4n32zItO8QEHT3a3Kg8wzJIiXoNtGrC8gfoqggXS8pMUSz351G
5VeNiV7hcKs77RX1zVo83+6YrAOmXLmOIMFovnxLEpukDsDjEetW7xEyUT1DcwpSJWQzo5goD1ZB
Rwjwn23a70j6BO/mVwBLIBbKg2QeeuIkpne1GxH6fAqxLcym6j+HtIQw60Qg0iLxH0mI8KA/GUio
Jj97FV8lnzaQKI2cwYqNKBREotjobL0oFjhnBGvtOoZ9+zLa1JJYJ5jjxoH4pVsJjpBrJQFAQRUu
kB7qGgXUBn5WhifWZyx6qqGBwfsi73fpAXSyJ/ZotcBYKMp99WSz8Xfkh4pzQTH/cCjM1r6D9BX1
FLC+EJKy/uFTQiZKMTHifZuGJRBmH7tST+fdSexs/8nnXXrv4Gl5kzo+UQ9ugRKI3Lpk1psI+zix
2KxkjoILGRmlh6GW9ZCy2QPkCqul0fg74cc0HKtRX+06PEZ8GZ2GZg6wHKaScvkZyH3mHIFS4c9F
YiChcapefsib0TnmEtsrpwUXa8hfp6BBxfdRWum3ZU83TOyCPpvqDy2o5JOgn+GW5nmAw6wDIrP5
yH0L6/ymmfqdwC7ysFdpuKvmZK3qDpGZw0bhmBXbykjBTsjSTo3GNgrSVZJ1W4VX3QCdrU+BmROc
sWpDDfkUb18PW4upc6d0iUx6/6xa/3Sb9FI1tgZWwS6Nd4u/zTiJT5JZkTfARfWkGOO2HgfIQbYr
3khT1Cv2vCEKwdBoA5f9vy0vbo8LnkiuMrbeJjtcCrwt332HS9Syy5c4n9fkhB/krKdEW/iExrhJ
qsCk6nuOD5mkWv7qIAke0VApWNyXCpIGAfuwiIjMMcT8hOSvGhHaqdwBcq2gEhYS2Cc+BjBEaOwY
56LJpALJ5HMlyvcS+cbKREUP6iOhrOKKLCeDcFJCTm3tQ2MTdUoCS9BP2yWYr/0qExoOHJmUxN1Y
xzM1TMoTlyFGDRl9HBNbHySC4p2haCOszDHTbql5BFsbS/nvBDPxfHDzGTKlWPj5Y4Mktrfr5RRf
6/YGaeKM7nOHc1tFi4uK9rUGwNAT/annc24cYruSLcHZmEYnSCr0lXSm9PpZ98/oSUSKLG+jSEwT
yMGMIJxia+XJKvFutAo+8GC59pLpv0FbZ3NxGVy8dce15Rdn2rTUDk0cAbxoFyanJRgSHbo1UQ3O
URlTjMhujiZ/X8CnjuZTEEHVstkLxyuTMzFRGcKRFz6OmINUDOlyeGUes06mc0pNA6iTuxaSzYN3
ncL4GrguuqGVQ7uR4pCH3Zj+wdZYPASi4v40spv1LzdqxNCPOQpZhhoZC9ooRuFKQyl4Y+Rh2AG+
0V86fpIQTF1VkwFxEn4/rFH4IQ5L/vTkn9K3+55QulqxfjiO8MygbgmMmfBphq/gwfj2fGS+1d0W
rPBaSd5qzm8q4LqTUNjFZSCEtLuriHAQlNdEDKFOkBIUeMKMgsW3mn4sYR1Qdt3pFaY0G091D1oz
RRpbfrPCkxAb+FRd/FF4ZYB15D406l8N4qZI888JLG8AXJaFv8V85UBz6qCsRNaQHXGIvaegPAXZ
SKzYSTS8csUFtWijBXxMGBNdVgEPSrygcj5EXkMXtP5SFGQIw7WjtEaGgvIB/erFkjhVc3wrDWUb
e9SxetXG5hsyuE+bJF7z2yXmtGPXsEPRSgYX7p6cDECqDcFhrQciFYlUcHDIgJR22QHzgmbxixIA
lmkb0Cs3uU1kyVUeJUsLEB9Z2LuU7mqCRdlFS2tbm58OLHLOdVyn3t6Dk9FAIsgyolQZo53mHyt2
LBnQGnwaur4bAvM0ue3SYd2YIuut0CdoQAeOIjF2ItVw0QnQy8suXyEPaOwbXczw6OEiSAuSvn+H
jWgSWgPPo7MWdscd9Mc5Iz7Z+bZMl9QqBvQhWbvpltXdBy3pRPPHWQ9LvmQYCOOvVvcJ+2gAy/AZ
sMPbKg4TPiOGDbnUJX4uBf0yTftcD+929y0aKSBuAFDUgeKEH7AHp6DXPIoCfxsN6IN7iZr2zY7G
12jaF4vWbbaJoJ0c+9IzazTXeNKZiIxzqD6G/gcwncedLXRMzSOKxZMvXM4FH0JGLozSJO3A7qNT
5TYny/1VM/FA4osyxhfyqbZRh1OCD8VrLsxSRTPuHBR767zlGgbA0xEE9NbRbr4zelyMAEiIYoMy
BsHhH2hRFky8vdYuVUwXfwwUkcvMb7qvAgkBnVyIAxEBxOT8JYjfEihoTuqlWVk7NlH5oILpb5ye
QWwFMhOQtcRlZABBEMxPQ/qGtWDOaBfj1Wkq41Pw3Fr9l8WMCBGhiZzirCKlhVV+vvZj/SeyPq14
ZGGuQWGK+RAHF+GvzDI/OtBzMswJWzWzxNQEuAw94Xr51q/IUiHK0ObVVHee/mEq67J7L+n27deO
ZaxNBA/Cr5nYohmIBGwwAuzXZrUrWRqJT59DlntAL8HRBAKPULHIzJ8TSDumaF6sC42URWufexUz
J5RMxamRBY9dNyGTgl/U6YyYfjsLixnCAp4mEI67E4T8M85ZIeu1V+g8GTXkX5ALL0bTirmpIBUH
2YfY4gS3BDKdgwFyuuT4N5Yz6BPmTruaWKFQoJLZgQWYFCA9UG+TCxge3Wy07XiLmItiBBCoKR4M
bIAOotapQfpRi7VNw1HOHCCbU/0o8ioLUp1JXVZxNiY4D+Q+aBocUNLgooNq4xGNW5zsf7ivTpqt
LnyXvBZQF7B3+EY3fnaKZClmUJrmIYEl7gBClRkcsILt2U+hQngSANVZIVTEHwu42tFGoFCfIb7L
/Mwkip3jIVbpUu3/tYqQbZKgyT/E2GI7OJDVRUzsRlwr+4hiVJ9ceq/rD1qZHQFO1haOz6h4yeth
IXCSCDeY4mfzzRJUCZLO4SoQX5saJhv+9iaojzVA6WQOi9kKz271fP9xLOCZzXZYLWNSasnVBrLg
Q5PbzLel8e9PUpRafzpq1WfPKOOLO5AXUjYEWcd9eXoYE/VcJwlFlXYGi+gQtiTH/yvTCZ0FFxVr
QzVUWx+2POv+RAsgczraJOw/ABerLPtBKC23Gw+fL6HdgBWp5T4SS7bH/X0fYmKf6m99GbAat/il
GBMcCJYAWUA8tZue+stKeTaQL0U60nL8u9QpctLZ/I/EeCygBtDFQllbyt2LGWLqy7IbTIhADCMY
VU2CkYQXC8fbMV+rJNLFbnL0Sx3D9cmDmJXnWJA1nkm+VBfTj2ep2//8ktgWi/I7GpYqWZ+ATSh3
7mELMfkDDkR4fI/cBcfmr5YYZBM9GZM4E3wVeohjmY9i1orpkCA/9tK9O7w3EozXF4ceAk7TKYE1
7tfhwuf5SNkmso5oTbGSIcSyFYZe9VdrQDGBFRI7XrT5vwhZOWV+PBbCLUi/ZaOoRxl2BIQXwBGV
hY4GXziF2C63yIJvRJqe3UJ7ss2v0WmWNmNlMtOMaHfLbPJvgzJ0kLrZMja7g0k62oRdwQp/qopx
LSCmVpcZCinRoy33XHu6V2jg8RMhqt9b7aI2nAPA94s31it4tj2BnFw+fcSgQhQsD4Fe9aRq/Ml7
XONpgeC3iB4onWbrBp9CYDnC88xY4nENiYvO75D7JlwW/lNPs4HMDdU4b6O4OhMRsleucaPtY05T
6gKQ4p0aHgnfzehr0C5O+UV03/Mw+qxaFz2+FFVKfUZr/zg5Q6DIPloawwrV3Hj9ycBqoVxhxvcO
bI6sxiIh1THUyFkjXyiDlkjXQo/ELDYRO3E3vd4+KzTw8NwI4TZQqjDU9mGiVrVkz43mnx4MYlCo
cjfgjmqmp+EGMwULIr8pil6HV4KAXLC1nvkqmiTt69D8438jGBifo3IXn3fILm7yGs/Zv5xEv7sh
M6BEieO8n5It0nwK/JxN3EmskLsyg49OzTbCBNaj/S00dozDKS2ts05yaWn7oCDLtArFoLHu1YpG
xJbgpXRrTWiWcFNMfX9wY67UFJ8JL4RTv/d28CskfFqhX2P+lUTmEl30SD1vkD9Vc/nYfsNGKlTW
dH1JtUp+xT1wSULSrHBBMs0DUhKG5AYbdbqAWa19vXxkdNAb8pX6RT/SoN7i4OQwAMP5f4BPMp+r
iEA7j5JLHnLZMqGiivpP5KASTdApKwf9EF6LQzNGzxP3uwYnP/nJtf3Oem/XFs/3ZO1sliY+YkOs
hHMTlk0lpTkhIvmp4YMf42A1Y41B13AXn5uX8IVoIaix7tSzcqvBe2SvQ45hdww35agtBZziyyOb
eI4zoCtjLwNbZ9hL2fWwLHFn1muJHaPeTrWZFLjzwSx4MGD9fBbUWCVRYmhfBAfSg5Nlxe8TOXJ9
i8TXLDbtbD+KusEiq2imH4zxAZ9jzC2Bn48mEVIyWQNgJhRUzRoTT+iI18Bb2gWk0kfCK2LSigwx
I4+kYUwrsRAMeIuZFJx8V9p4VvXPBCklO/PG0dJzSmC0WyBUSBj3P+LKXeVTSaubB1XC3cncAGsi
kwULnMY26TGQjqJUwJwF3oE5xSJ0pvD4Q1XaDwggJ7WG9Cg3JWvb/8pVbRuCkFQBeh36gfgpHlBB
o75CMBD+jwSHV62iaYQtpfrn1DT0cPnCILXtJkr+jYztVnHOkfFrabqt5vyQk6BiEv0Poh8PL+o8
nhoMoBZZan6uoiHf6awkmS9AkcCds26AYNoHNZ5vDtwYxkwUEuwtEZaivMf/bS1kXOkd5cWNyu1I
FOBoq+++AihskA5kmDlvd0h1aIgtzmfkap7d91DBfDY7r/KjQAayAG8VmcQ+PDdBOUhczGn4Voyh
2YYS+smt3LpLKEGkeXC3pFxwkSH3k4/UB/sU2LjVce2QdcHbd3cvDuBa4S4FxrJLipOVJ7MNP9wU
w0B5SkbU3TuPrSfWVqoV7qwuO7q+e26C/Eqs9lKmIVUDbI6IavZ6n1xOQnd6zBNkH8+/E8VqDbe/
bc4Htate5ir/IIevJdVzYOoV66Dhhz/d1LxX1b7usidCwTKcpFoHJF9G9oIEDn0oOQpdUXX0GBxr
O8LiZ+Q/Eu+oIUTX77P8NpiVo9wINl+a2C4SrXjycgy7rdYt05SDI95bg3bvwwg5ClxXOenAU3yI
CZL2GGaqDaOtzEd90iDrTpap1K94Wx3LlxOEGKfirfwGDtuhnpGNxyocgoVz6F4S/AsMzTvHyBGV
o4gypr0ESoahgbz36gs9ZbOJQYeBE2BVN7fy10tl2jRm12rChi8KHYk8gCAZ/GAZAONo2Uhw2zLj
4oBxCCb/gctnxSxJciSGQRe/TN59k3wNuwF8OE3fRZ4jV3IfcPHybxJ3uvCcLzfQ1kl8txvJoNeg
BouMj4CELWBsL6Fqce07RHUG+G5qWjuCR0LT1k14Qq3nE9fJJSXdiz4LmmT0McIAtvo+bfUQa1NL
xqjWMLY5W0sljc1W4/e+Lt8CAu0Awg6ujXhA3hFev7XLPi9C25QLUuORVJBQ2KTqlDoCkbego53B
JekvdPZafqvm4HFCDlSI5A7hjhv020J05IBMNZ1g2s3nx/W+ep7Kxyh0n5yJlAlMjnJuyLFYCvFU
ufq3/BeCHHRmuFW4NKCFQz7fIlJeU+z6dJ/GMuIzCKfDg+mqW/l9bMqLwuhDqZ9Ebe3g6eKAnKiZ
6z08uPdAqjLSfgpGnVBxn4kjGa30nqYpBP0wMrQynzZmutPs4Iint+mVZYJpUAx8nXGKbGftaoZJ
RvXwUNkwMAo/IjJgsKdV7TAz/CICeSs15xTPP6lLeWFmfqlqt6wTQGQbyA2OJGMaDfxTqn8P0VZr
VfqtopU30mZa5oteOYwavUDNSsl3Ke18EAk+rUgBGR3BJtGcpwRtmxOY67pL9nPml6wuAR9VeGjw
iMTDr9o3W4BqZK9lWN0kg63LP3RB+2ZzZ7OoapWyBjlSNfexygiZxKDklL/S7yMlIyRJEeNXv0hd
Rjh4T2k5H+zeWifFtI3zam1A403KvZFWQtdUwNssLpdSMO7AwVt8Sbql7HjOYkYX0c8SargwKbPS
DZJVVDPBAO4s+0D82tnWcMjPD+lZLVx9jU7pZWLnzsPqGqDx8Xvsxr5QTGwuxmOmYckg47so0ZU7
r1R07duyfR0tgH+iL6tgOlcFozSKM9xa1bfeENNul+OvgDVcjzGHq52SrAySxe0o6aOxfmorEkKH
d9UdlyMUqh59iQ/btF4g4Uty+boZ3S8fjtanCzVr6fJCKI3/hyNpVCdvQZD4InK4Wyyim9rKveoq
vc5WeoBJvAeBOKSpVFVwYVR87EvJpDHWHaZdm3hmBX9BrYTbmEREmgWqV2XqyddCSQGzNTCb0h2w
a3kC5TZwcnuZCpjTW5+BhrUOoLkwXzhf1wrbzaS2LQnUGCPDXH8e/fw3De2dmp2MyX71wxJeaDa2
pNHtMK8F7QHT8KIb1i6/SpFcQjU5V+ZXrtBXZV+l92eKqf81dA7yjIr0WSdTDexYbpGIZ2Tq/IOR
snxYh4pzxVTzL+E8JPaTE7oftY2o9QSIFFN52epkdz30ZbyJU1CGdoIKqqbtgMo4tT9mYxPbz2H9
a6/TltsCNKo0L+Caw5hv8nLaOY576A1jPXrDsRy7n7B57TWauqcbRpjJ1zhtAiGGFLbQ0p2ARNKt
TANd7lzLbfPtPkXP4WPw40EdcQS/0cxbHRpOB/Hhtpb5LW12te7dOuenYcCWk1onJBCNlnwief7a
mBBwSBopAvMrSlWcQ8cyF6Pz062jb5vrCf2qpa5x4S3Helh79dUnTMLqjqqjvsreTaJs6aJd8HZD
Fu3Ks0bCn7q29b+mJFXsoa+Ogkf1w/Mwx/Tem+u2O9NW3sYX4rkMOHHxD4tpqGT3GXWPrAlCqYq3
urM3kP1jgbtbMkgZAhEzQGgaR5BSLujC+tPLi28/imIgKI1rRkmTYhsfCV8Wmj2uUlIKjo7+rpfV
GRH2Xe7DWVX+iShtjHlPiCmUrCHHAEOM+Rqcs9lTHsVX2rFfW5PkkILsEh120bJp64HCTBrFUZH2
lCtby6YXUJ6poS43T353pU0FvrALARVm5axaxzlO9mK4JhOA5IcQEaOHqI/HJa/nZyZSorWPauTs
O5WPAe8O2sNK9y+Dx0VYLAorp4QFW8BYkeZo6RtJcGPpFilcPnSUQzJg1+O5GX4TBGKo37CIQzMR
T05iYK0fhiY/ZiNPH9pBuWKHm9DbsDcyPNfJStXHY5zTeQHD57Ml2O0TCS0rDJPyL8mTzgRO5LcL
2NWAe+cNaWWfYxpf0Iuuy8j/x+dc5tl+8J+J9V+HLtZbPAIjNrempQ2EYzy7SfTBqPDy2xG5+CO1
Ltm2JOoGvKAwGPUbsrH5fem0zcYY8hsJB06blKgXJANaFF8SrIX+2N1mcgZEHzS3xbfaP5XO/DsX
r/L5RkZySNJ4o7nsH4AkZX2qcwno4RNnkWLplWDgZioJeWFM4DXhZLFTj6iZ8INITRVbhsTIeh6x
pHV2opZjpGYkBoYMDI8kbYKG0nbH5YJZNv50IHhr6qC3bjzsY24bmk1mvBQeMyOK3XMycuuM5Gv5
6zGM39vmGX0EOPpgB4vKx59m2+82wIXc/TrjiVSrMTQLBZa1q4JOm7FtI0jqf2ZS76e6XRp2t8EA
UsjIxT8uJgUpjvQ9DtqAMEDTeB4tmtIiPgDWxgFhxYQY1nOHrRC9HP0x+Bu3BWEdK2O0SAp0z/y/
s1JA9V6d3EQeDY1XsbUw+CCoaDkvjObcwzurendWMYZI5oaB6inrKJPczSTyPLctAiB2A1IGiH/G
CYOq52bXr+V4ldwMk4kiJebNq6MvYHn21ujH936y9/K1/qqra6VjfJ7WEzlafLLBoUenQWEjvmOT
wqc5fJQYqzs8RP3mmATob+5NBGI/7jyRTg+4YPmSGGq5mzkq68qU16PgMFNS3qbx5iTvcf7Wcp9J
FwDiVvMH4xo5Cr/uML3G2JcKl+mXdP+WiU9REdSRaqPd0VvcG/IQZvmnR7l1yFUogZ2j9SIxfGR1
Ml7GNuwVbaOMmuuaUMsUwYWGTBe3EpopQ7w/oNhy6jKsYoRfd9braCf7EuZd2IoCELoHB45onZvd
g1+BITS/Ykaex/kjAoJCJ9CY5iEatmZ8TRicbZuQ8OSaJ9qy870HnFKMoTfJrjGa6DoGyZNvgNQi
8nEjdu3p0QrrldsUPJ8kSkBgl9xBYuyuK+KuGqT9zpUKPZBXYgzy+uAyj/llgiEIIXrxj4hq4sj4
ltxVN7h824ioiTJD1OKm3cJHwt/ATOveSiOoqAtxds3DaiJMhLfPjHCgg9XOGBuVoV0mSnKYC7Ja
SQ828HXxjNrOqs9OE+WHD86QfKuMyia2akKqR6vFYjkw+4zHGhGJ5KI0qIcBpYl40HmjCYbYDsmn
STGSHzYvPfhSyIMj8ZSAwYB6PLfxhvBGSYgws0fJC0dsoDBojn71ZdMTStaEhAISj3jkBespUNeL
HMLF3WChc338emhhC43Y8P49yowTpoO9z1YexAjP6PBOqzcQ6xdHq170wbz5LJVk61xGB4drRPu3
bKNJ/6Jq79WgkUcXlM95Zx6b8FcH01Ct6sFQyl3jkGMv0teqXaHu/9e07ZvHFTCl0SUaMR1YCWep
Tj1WgAA7eSWTkxq87jY2PDbdiCe5eR3Cajt6HAwkkrPpZnG9VhR8B9Zb3mVXHX8hraXl0W8JkqB6
lQ6mo0FwEwXhD/qI1JG3k0+Vj7Ks9qjjl1Bmdbklvn1M7cMYgy+qOYr9Sr/xheQPBgQYdIdFGnUF
kymWQhFXqbG+z8qrIMZjt9fousDIN/B0FZjXBFaPAvMaZP7vgAzQbk0kfqKSUlo+NooHphcvsCh4
QEtZb0zqPKFOiAdxMOwm6y5Cp5K3yVODolvyzSVHMfFNqgR37fDhE9UavAielIGlShafa1FDRIV6
CmSVlUigYuPBnkha6EiQBetUymIZuA3q7oaqiN5/0r3SWBjafDDC6oBD+sXsLsVU7HjXjfFVcz/d
8sUZBy50FxvC3voXpeeMebSrm++S6jk9XupZtUqGk8TIpcTjDsyjSq9Be3ohtkSix40dgTQMVsY6
9/iu7Nrb3g3WgOmaZQL1QAylwdKs3HgVQtaGaz2iHI3Ty1l28/htNPVFU+h9rLgjPHPehyMB7KYD
vBolG9HVQYIE1bsSRTsLIB8yFP3hi0+4Vklbrh8ghbLmZ9RSlykqDmPKi2zVe2TULT5ado6Fqb0V
rXXu+vFR/ISW9UNu7GEup6cmze+aWqRBM3N8qWTLebJ29BX9SxWSKiIVKkqflUVXt1cvZ07p6D3s
UQcTZgGDCJsCFjBq0xcz7Qpy8RaoOHDt9wmorRwBxYn+MDtmnxLQb14G5bQNZHi3ApI1mwXvwpZ/
21EnjcSM5pCxoJH7aJQeBxz2fWJvxJzKErD2UUyKO7AgkHPWr1l9drC2IWgCrvF+6wgHZ5Ldssn4
7gJ2H+ae2aeWCjVIRGmAaE+b+B8S6bMYJ03DexR1DaH5CxctVIMFYE4R1q1Uf96Z3niwoGiNpH2Z
aam7g2NCH8LC+sGcP2jFWU7yungTf5QL5IJXbkQHPaEt8/VgP68bw7sM1R8/Yo3RP4RQ4NJGgjz5
GeO2u5/Z6xyd/lXn4mqMrT4jkwGePWTwo0qzwctGwI7afjYEObeVwbJgLQeV2iL1uyxpfRrPdRnz
bDOMmSyf0aMvGdqiAiqi7NiSQVE4yTqvT/fEDQxJisWko4bHYTCOLfsRCU74S4jm6c4MRLeJZHqG
vUWFO45UpViyWRTtmCDUCGO0Osgp0kAjPVMkCsGmZLB9cKyAeENvV5Ff2GYjTWDTwsr8t0l31vkY
7pDn9LVxpFLNHzQwCAjL4osqqVl7ELNdgdgAAUidlzsahxMWc93e9Gm06gMOi3URP8YcBuPgkl6v
35VKlSbZf8rFjVUdd2UO4GoDbfdXsUuNMWtV4xP3m2K+cJ979g1CZEcy+ol1knCHDjtgGoW0XAue
xlfHtd4COqNtW2aed2v6GMgLmYN299mwpnu4hSGgyRc3iaBz1fpdw1cKMGGTPBoxXokWTdf8gyD5
MCMxfLbu/OSWu2kGl6kZdtpSbqQ7rGxKaf2i24ue6Z74yjORIZNACG8AOnPSK8nNQwNd0SFmkkWf
2tjio4gOB7TB8gRxoRF7IlMGY4+8Kg54IW9NjwinuSdRnX3SOGIrX5Pr5x3FnZe1/lkyzTV/fg1A
I4W3y4gTw+M+2ejcuFadgZJAsFwJzSCWbg29IgC6haJ+KouznQf7SMOWk4GlsZtZqraoENPKK+aT
ONOG2PdixCj48jQoz0rHTs+PHKCQkpoDkKdZjDCDhe7GS08eSgcLJ4mrlQ89I5gz6tSWFE+YuBDY
il8YhXtE5LR8YBYIm4zTaWsd8uBdYgZyJOGQWD7azlhQjiQg2cXJlwUlv7GmP+YIu4KKlGRKTtr+
p34zYY0z7Tf37G1hVQcjBxzXwORqzh+VCAOI48IptyXncQATVrPTdQhA6XkkODPYTXh7FMa0IfOP
ASmzXkZxPZdfnb24kE+JexDtQAY4xBoqZ08CdhBa40qKujpnEwFhtQCjM89xPkSPBvylMj0paYac
FnSguCVk7dBe0wSrEaVTM4HIP4YwnhMl9KlUo2rLIPxC0m90IN64bpxKX3QWaU3dhN8uudq0mvcG
JXQrNYwe4vrUTSfVxYrcnrDF9tZ90eABv6OXExX0jblo6rdoQKBnfya4tyqlXb+nAEg9z1HIcN3S
+QgJuFGGv4AqLL4ORbm0Kt5Hb2dG+sUFeRsxOVg1pwg/wLTNrU0UQIJaPdP2Ks+TUQYLZTKWSeFh
SiTLaAgXY/aZBM52ItijiTc1SH7fkbKJIYlT2KmibZUbrzmZ96zPHjQ++W9L1yn3WjKsGgazB6sz
V+NUXCwDQbDOcDNQBuRcSh+05RM+WRuzdeu+iqqPcD72FNWcTmPbLMHCqR7gRALcLDvcL0i3zGBZ
gqkiGvfm9GDr4KUKlZsym7bG0lKK62Q6a/kq2paJh6Cmrjw5n1l+Qbg7a8na4L2olE1Nh7CTnUnv
gV+ropLiG2b54q9CWVAxWNdYUBxETgOos9YTfmdjwoKKACBvss84XGb6s1Yz+hNlkDzzM+roMdv2
1FvxBifzSzF7lzSmjRa0sf7NXZM0NB6siJ4G+qBi9quiT3mwsdFWm8nzV1oZ7CwcvSadzyo6EUXd
sLdBzbxVnPpSbx+R6LC3GmwB+xhxInVgIwdhU59nku3ndRzSyzeDLv66DDxifudJdqaI+r9vW+gf
Dd8IAFsimgZYKSu/8Pe26m8efVV0VVmgCww+CpJm+lldGFX5r3p/FzGFEqI2a9iaCV/c2OltGP+Q
9e0c0N+hOeBFTDq8utDWtGGUkFzB59zciqG6TKghZhAZly8shsjnMkl7oYDNnTrOGw35YhK8Njiy
S6AllDJiFJ3UU4GykCQr8eHo6BF1lHOY/Yb5ebDfIweJFjJQTfnRjP6YkW6OCbUnN0wgGzKA5UQW
0WYwUOLMki8CsZE9tx69PYpQQFP1GCMHDqprPIgRlFtOj9ttafyqfkU3IgbfkDczrKYzN4KqfygR
y2fQd89K3AKnTsDMGu8RcZ0tdwjUhSzfqlctO/dV8qkLkGtxLSggN2xCXUYFtv0rQRM+/EcBaxdA
IYuTOiyJK2WjQn9mP0fY4caYquS43JPN9jXOj3r5Qq1oj5LdeHCQgPrjSxEkiybUrgYB3OKecHsu
BHv+LrzH1nihd13Evi6lDxYe+y6EYsSTO7dUpfrrnoSrbvb+qWX8QxHGPshW/J+o5Vx25Koc0EKe
5WUMxieZTuKvauCTJstJstRGlVZj0s/9EQ0suQDoehCBgG9tarSGENGcSQuZ+HJiqYjSaG2MnOwx
El7goJ0K0DJ/iLHK4EbOgq8xvU1gBxmZ76jyImRZvP1RyzHKYc73rdOwXBlkgXLn2k68jBXGNDSu
Ouwtx7nkEXnsBaBzK1QKtXpVcof3gBIqrs3ZQkJMDiHRnPJvE7v5ZVt8A7l9oJLsqHZJv+xZeaM+
XDrdzE7KmDgOhGdo1oqYibOFjKulg8cy0SHPnwNnYW2Q+Dmbm6q4Bcw/PvksCbK30D3ECg8Fk2tW
uNiu6q1LNn2NcjQrqnUxKDf+C3TcTkSoVvSPHCaH7Cl9fOymZco7WQN4KmRmGxzjowt11SLvhhOz
T039EoM314gi5HUMxDzzOcJFT7SW1h3+y2zFRIXrhvBbcVl0f+GE/DvY11z8gDWxbu8U5A7zjA01
8TZWh1CXeXJyaM2dJ5LIkT0/REV3dsrm7Fre2YsIvkNVpyHS6fh6aqE/jQt9Y+yStX0KQiasiqUe
BqXX/jmxtURytcbkoJNw20zJRvXtVWSrHFPYUKcufQr08Bjp8SOKBHx4WX9MO0oDiXrlC0yoiMCm
5bJ+Uluaq8EizR9d+euTVy/Yo4DILOChbeQ36wklYESBNsYFG1sIOn+IFLwSXv9ad8wydJr6LzrZ
YZzco5w8q6G65U77mpkxkJrxnA2EAaU5uD8Yftk8Fh+mSVxgF2/zsPvOadvzNd5Ph5GCjjXrYRo6
ktSw/v6PpPPabRxZwvATEWAOt1agsi3L+YawxzZzTt18+v3aCxxgZnfPeCSGrqq//mBWh9kP3une
ZIlrypS+ZI5/tLulxAjdPyZ9f8xSY2tY7p6AEROQF2BguKtEijkixnvoOGetXgcsdjyMqYO+OCzT
rwWW2utvBuY4urGPaSm9D03mEC1Kkn/uWZF3BQUoQZoBhckhBJXcrH00w+iAucY+YsxUKAANB/bl
sNG2iWI4YU8DmbaZ0bJcClqIANW1LyB+4jLekTaioeyIqucCr+guOYxLhA51R8voAtzgCjDZaMNQ
DjoRe30PLh3ra6x/MbEHIiZQTO2qWXUlLacASWXPMebqJbAoiYuZHqqXgMWAmqtVBc45IHniY2g2
dXzwgZb8GWuaxV4Z6LIgr6xy2WPj+KkN6MDcj0B8JN7V5+02sCbKgnVexPjsXN0mgStoPU1zQwAd
TIgOWbVXJNfa80Kg7KG0VwVB1j4FtxuHZ8oZ4KQI9mOcHiibg/kSu/nRwKoPEuCS5tu/O80OlJgi
XK1IVtSu2nEZYPQFh4mZG3aUyF4yILQeKDLDTG7CwBYrCFof1RX0APSBff671PyYOtpJ4+ZDw4Gx
sa4tdJ2lCtv+c/xXr4vEyzUjQpaTYOzS55INVi4GdrEHqxkeHNlvXAeeYX0Y5jDR8huDZMaTgwcu
HIjNxDGW4+0JZ90+O8UWRzNcIIFlvLDBVs6LP4KkOBFGpLm7ZfImFTim0r/UgxnDN+lxwcrofZnB
/eJR7zjrtNI84ARyW2CZFhkAQVQEF2KIbVipveRq8IoKSz718Ejn0brKwrDvbNpdvWKjwNw7s9SV
YcPgkERnRKb0ADyai7tL8WnBy1ImIXzaNn3F798FlVWvunEo6eFLVt0dEbgbXuaaV7JmoIAVg7Wg
d7SOidw4H1hwD3li38WR6u2Jls+6v0U5jHsXNwDDH16m8VQSyLPuBtanWU6FrKoyLJUYyFyGEcsd
C0YoVjsuTGCb3krn9c0SqjYtw+w8LzIL7jqeaAz0yzoF2iRWF+LGi2thNuwZVGq2lDY9ioCamOM0
MLvvfa0dXcYbnQStQryinFklGr5idYRP9aWcP7l9XRcC3cUNLFYYBFYRIlgt0ZQI0r6CCbXNBwtG
xfysL+r0lzU+MWe9f+R9TdtXCRJXmkrig/ShKQnHfLbdcAjhJqDy+bXALkx8qx+4qp4ec1fxYBXn
RDw3LhXY/8H7mUCDGPuzJXnFaHjSD12HZYW7rOfmXWWpK2zdTV+SjMBRwYFLl/5YL9UDTH6APMLu
KHcsnfjUfM6ZliGgqgmB3UlAKwwShgyGq1495Uvzj2l8i04CfN6EZc59hJlZH1KuGh+wSM+wEW1s
5uy5unPsZ2ZmTAWoAY8q+h3/E7gNAxavNDl3nf5izdeJFfq4bOcGPyyg1OSFx0jtoyKdjZrSYsDF
Rn0D1s4vPqY0XKiAjo2nK6iHJ3pX2qSJFkj3mMxKbDyZU4Lkt3WvqoLy9vrQi9UQZBr9Zsa4y7OW
9TBkT4m/E02y4QeR837AcGVl9iRSaRZaTnko4WpUZAvKpTtxS2DA6j6P1eI8Q4eBRCvvsP/qefBZ
6QOAye6kJ1Bgx18uppPFW8N+G+Ajekxe1C9Dw00odv8exTb4wNFj5DaBzgWAeDb2EhXtNxN4oZ9m
zvhgQM72xtHRtTE8/Xel3nQ71oj9aoHMascEsRcsVkHyk6cFTJ6jdGQuLKNrhv5ipCdjLVzMJ+J1
9y3dRsYVnZoBpzZvq65FbHDuMU3383kRBC4ilkWXXsA3oo/LB0LslS0v0oNDH9u4Oq9cRpgC4FB+
NfMRTG+l7jYgG31tYL95iUBivVcvnZb2HL9Eo4zOZRDYqXP1E1qrWv7oiCt7ezsW2nbqaKgN3Obi
Z7Unjxttm49ExCxsnBDmNhCN+Uo1q7uJ0iQpRRnx7k526MwwwN3Xvo/Zl3Jty6APGb0HoPxu3k2Y
KfEKuNqPep4bYGZKICMsX2rGUIxHap7hSW4ErKbApwra52H6tCaaN4WjwtLiHYrqTw56X0PihT5O
LzZkGcRqbGMy5W+kJaJfw/jD0UNePKd5zJhSuccsULAFCoBu2uxbwPFs+a3BrJPRMzIFYyucsmw/
D+JXsCrV3wK04XAUcvWie7ikqVSYJrmOLvza5GyWzt50L2CjtDC7pe9D13knM+cAoZVO9+xU56x0
KG7ckEIx+zgcpN3sTOhpGK+sq+7H5q3xVXbUCPlrFut2/pWYGLRqqK+Gpw4iTbGkuwUqJyAEm6Y2
xl8G1TedVNCg90A0GTgfPBk8EjGWTam94ouqv61k+tEXFgFG2DEqOGwxFATTCdwnAIi4CX16gYGw
VY3tyI6GA4j5U+XstQjQm/6IVPGYA8wID/E+nDVbaXm5Q5Y+bqBjq/cBehVMg9I6+IpBHf+mU7YO
WDSqr5k40cal/VEfpsPtDZoVtC1Vv2thXxRXr6yJo3XdvaGjZ8pfIloj9Qow3PautSE+sCY9ClLp
JuPy8B1n4Ckzd04jnCdjJurcweCfi/WsY7RqZJfYfs7Sq0C7Mu9H8cT/ItiT+HpsMuia1XjqNYTE
FKASZBbp+bos5AYGljJEaGgZIJKpzs6InG3TPwjQJZtplPEeJYTkHRYRlvQJPC+C2ocZwmeNGc60
ywpxjHwWqMvVdppPzfqOHW+TQOEvFalX/0HlaGK2Y0yIaacZZ1bWkm5/ySZoSHHsGetslC9jfHRT
ThhSnTotenTK5VUhKCrTsGWmGnXjq2rwQ1tMWiVrOosqeXRoALyciKkGRUA1skhyTy4WDo47XMo0
+EQ+KCEpmBlM6EJDouUw76BUEtC1NTnsgriAYIKXXrZoYY7uqsFi084IkuvKl75rz5GCuSqt/LAQ
BRTtTevMjwwaUosps9WYu0yRJwTWWrCsqusUPZmL+1KyETH75w4yPzOKioK1Ce6I2OvN5UvDEgAo
WKGDeOVtFWrigRCPGcGOKTKpN2tgXa0NZ95z6JNXjaM3j/cJE6Nsh5skm7vE0Sx3lTvgBg4cZEt/
C+cWn84t6YMYuw20Z6L3iKBw8Pr+Eyyqpw0MjExUJn2tDNELqTZCoW7YcG+wzPUqRDV8nTt1d1r4
ZFZirQsTA/B02ud2RWxf8mG+TS33py7BxIAQRv97AKBUZ9rcX3U44Qx8bg2bqSEwhqQFdF6V98mp
monpMuo/i7imFAozfe3S6WDg0ZwjwF7giZjLj4VBXBYOEqMUiuvfeaieU9v8I2nR4zG05iAtuGli
As6cjuLrty0e2zE98ZpuPCiBDBMqbSr7JVRSCR0JRwGAwU2eNFLFJ2VWwk0x2iVMqQpnraDqEFyW
/FFBrgoqq7RThTgfmVaNpd7BkhcefrwzKC2U9zImjkrl1VcX+63h9LQUioBFYwf9cLn2GnRz7Tto
b4uFUzkTdrdSlQJM7W5iPwTvqpncFyd9adOA4QRRwejtObA6tia052lLpi81u6zd3UjisxWgwEJE
v+DJzwajpPILiAEcy+ZMB+rjxnzXm9F7oykyB29YsUGzT9x6GjHAyWVX8IOqGpXNeERytNI7723E
pgo0wmD3xt7bomwQfQUR8+DrFUw7hh7s2+Om/DeQl0F+jm6RmpvPO8GaOqX+WE5BrrW2GWCuENB9
bIhMSYNrJ22VTPLedeel3zX5sxpX1FTCSsyFi0qdx3pMbHxOx2VEiKrpexG0+A9ke08NcfWHa1Vv
jUUGE7Uvtqd1hJGfzMYwqD9RY4cFWyzb71cO7gr08L4ht4usMfanIvtgj5z1GL5yIBo5bJR633gP
KkSaPXMz5jst3lmKxoLxLOQeVla8xO5Zm3PFgVJjfAC1KzZCiMU6zCmD82ocX0rzStKcqjSF6hIY
PF2I0Jzk9URHFRW7gfc4gR2A6BDq/4USoKZTHnqJP3Gvk7IZPXjSWh0NfesY29Zx39r4scYBq1Ag
QxPqFYtFTqcuenOQyrsABT6AVEa5kiz484DdHrC26D+cBh9uxsGc3BedghizpzHhU5TZoeFK/Y2A
6UXgmDbGjwuDh8NvA3nSOozvWP4l91kD56whKQucykmGk86+PRk/BWrHiaAgVigkxPah5tTHCtJ+
GRBFEwLgCFjacYoJcnqEVRIXL+YAawkqn4ZwwzTH3wGso+JT+95wZ3ZiW/j9A82GQsEbso45BfGA
OXAu3XLkLGwhsNvaCybUum/ZtiM8YLFkEg6APS/SkJo6PZAOHfvWgbXHSkMGD1bFZOLynpNzTueF
8avMLzTPpmDrxT7YKj/RMijKwN2MGBAXwB4tdu5R9R0Oe0vx9K8lObu+b+1ZJ0DixF7hCqJXBdGZ
4VYrizW/RLjUA8TrLE5EUQBQLscpNh9qOGmg2XMdhF3JSTde1VbeM+VjbmzdxsHzL2JFXW5xEwst
CBGAssr9kAaMKLYmFbcMVlpkEG3l/NRjQjGAhq331Xtai41XRhBZ73pqvcL857NOuFwNMK3GZLR1
AZS+LsSuhMJrv0bKncUc0lXV/tQgNiVEOZ3dZExChPp7S296tcuWp224OI7caFOzn9O12b0Hi4c1
E291kdpwzuWyV/0IKTS23EU42DJMq4qUYFDElkCvadryH1j3TIilF7GTcB+xxr3jtE56R8UyuTTS
/KIeiM4g7JptdPfNfVQsv77AHwjhQ2HLTZP5dOOfWTltGSrBMWb4ZarrLuCoF2oVVlk8pWBuJKR3
UD7w20XlXEgPT35u7Fm9g+rTM+ZwHqRYXkRcBDIiCjwYoZckm4mJoJaG6oJtNjuT5GIx0FjUOct5
Ik4mvHHwxs0FnjNJoEoeNNErlCUee12oiCrqFcoVYfGHi8DIAYBXf+jNZ8k8ReuGswt/W1YfVFNI
1fekXNnodNUfjagtoDHQPat03Ed82IQdqzlmtwH2vfoDCkxxcdW406HFt9goqoGFOqO6vYkXHsSH
7YJJ/+ZfOyCgQjU7nJp3ScbbR8JQUZDYdqcOCHXoWMhBcPqMPD4DFBYAjEX/rHzmKqww/KDYKjEl
DWqq8YAzlPre/NdEGOJ3wOnXWrAwYqYgfSS4q7tn1vQTstqiqogpyNbVkKy5SXhTY23C7ju9Ji1L
OTNUfe4SY4vDy1LMVxN5dG1GWwOStICqqmYhVV369CASDQ0SPUZ5IeARbjS77heGawWlBcbz7KE4
0LlNzWEp8iPDpkGTpIbNv38EtuxQJ7Vwu/u9pZi1dFoQrJ5nDR00cFISfLVoEGVNpNhghdwoC1nX
MMuTKmfa3K7pYh0bw5deSaHgMY1ufMO/+TKxynb16nHMmx3Mzg/P9I+xH7wkM0TTZfGhuDYwQqej
evUxXkJsaWyqhniPIV17Ltosq6bACJuOwz0XPnYeAXth05yeMWV77gtAT7YXgAqlEp+4UbGsGGCO
lWT/V64ChMMN5w9TK1HMs4l6cwa/sHCVCjZmZaxprS9Y9ShLskyUe6uxUZ3V3cZNsmtEQ74JTEBw
CZ41FdjxJ2VHQy9uMoA8Kbt3/Z82ek+qB9SRNlvT8Jzm2ZOxWLiKAozKAc+0nB/IwPc5qh2aZtKR
Dfpj3aS/ZXvfsAO0Av7dgtwgs7rtqUxqTl7HuFit91xGOX7F0V1DuHctuUbFgzn3P/BgN2jWnuoW
D6J0a3ISZfb8GHfVScmK8vYlBfWI++c4MACispMHBQByyDZVeJX3ZXqwBNj9tlwdNYXG3rhXLjI0
ZyNEgYIAq6TCQbO9xhets4jEZYNSd2sO9Dv6dpJCi/gBAjeEdp75Cg4VDxsDHQRRbfYPqPSDMkwb
Akkou767F9NIVxY/+ED8CoxaiCO2vPxBHWQegRZuAaW+JqkuVEKEMXh1EJRAaIMtdB5rLASqH52Z
o36NYbvziAcYh3LUQ+gcyYzWDw4z0QSVxZbshxlfHIuDEx4vvA2BAl5cZ2V/hf3EFMS7JftfAq7O
xKkEUh2yEN85MCRdEUzkL5xJuEUb2urI1TE2H8/sInw2OqOtrTxlks9PqNFP0NjDoFchSj5fh3vY
kbsgX7TqxeBsoaciaf1O8uotlAuUENeyx3CI9GGoV7UXQ6wyr1x1ON6esTc4V1qaZ+VhFQE8YgaU
jwleSfNZbUgwYjJYAZOskIZmf7H2Ck2YTRNaqrnmrOdt3c0MpgsF0ccWmTmVMQWrdqQD54gROOrJ
PBLTTZVttcziv9axSTG9qjiiBmjFAkgwTPMCuq+35968BEV8xKlnzXiAGmClhmYhnlISMVN2BOaL
wvOLyECe+Uv/gQFrSkuhM51Fmrjj0PsZxTpzjfXinD0Qm47TyjE35IHQBklYepUFexB76pTIYQ0E
vEM91wCILrzRHFYc/xof6y/IuP707McJ1Ao1wGi/RCWWKh64gXqAiZoo6Tt7OcOKId9l0NbAvwH6
4YkozfmDimlwcqY0eW36aJfcvPm18OB0Lty/DgUVtHFkgX36SelKPQhYUDDIdItvMzP4DPWq0XfC
ekqqHzsqsF3ZhOBJnUFNOrjpjIHH/ZBE67FJYYbsFS4onIOiit8XVXRr0GClFtHQ5nOTvg7IKgZW
6pxljXlbRk5+nl1R/EH8voz3KHW7gesxclL96HO21ROeLmfC1q76jDniUx9gVA2E7JRl5vMCtR++
fea8p2NK9Q/cM3grCNVcgmo3YNqPNg5CIrups0cUMD8GkSCg5qQcxd47OtFoYhplDzPYNwMt2sgO
T81QhXEwBYF9CvFieGNyjXGMHHwI4rQ7isgWcdi0DC1B8NTmFPj6Fyy9a91da4s/KNTjye3Ei2cj
nK/vKO6qg1FlS4O0lhsWCUVw+WZYIYjInGjrLMkpTqhBbw1rSTyycERKBUvTIz6mLOoAqHmlHM16
ZcXyz0n1YdvHR79HXBLxXZrABOv1To6Rwz+u9umwG3ttXyyVedeyQDT6Z+rsVM17RasMaPWnhLaW
mqvV90Z0z/JtVT9qJgqr5FNWF49OIuq8Byyxz5X1NLrRpoOoXj+gJeR47Q6C9LKazS3HPLb2vtJM
e9A2ItcBtDb3QDEDE/iUl+RFYAvUPwCENe26GXcF6UxWvm2hxMvZ3ZgYYrQ0FizXNFrNgq65mFzi
G7VrJj2eJ4+OerLYeDCJBilvJ5OLfTYK51TiNwAdkiC/M1sTyFErDx2oGYcVbBxu0sSnpvNxQL+J
ZoCPAnI7QewtW6Iw7cu0NA8Uo31Mm2uh1zEaeT8bTarAZ1jxno31cHZunfIhlumhGSVYcvc9Uk+l
uHbCubbxeHQgHRCkhCsgBmYZ1KmB6IHaDKey69Z5i+9Kpz9NjLbonIIs/s0twgRqJyRVATOHH+zf
76X25Gfi4AOO5hZSkNxa4FSSQ+IQKyzRGozdfa6nGDk6uzxKXoM5vUVSOzUuKluk841FFiVeF8jS
IGs8lKQRRXVyXwQzWVPtbWongjTarRyY/7U5xcPQX4vi23embytrPme3Ojh69V6l7W50xWHmqtlL
+jL09UsR6AjUTBWXpK4iincvd6Fna+fY1761Bj8ilsAuUmq1HC04ShDEZ3ReNfkuqtmIALqWaGa4
VKEaVth2FBL7S595FlkBw8tTQ4W6p7/SdO9xij8mH1Zu4oe2kJmMfQUaugU+O38KMyIm4ajUMLHX
hydrWtAM9U5YMhPToVvRWVXC6r22CrWVc5j5dGhXNowg7dRNV1FPYdYxpuMMZdFLlxUhVw/QINXD
q9r3fhwutXvQiAQGCIV5/4gqELTDhDxpwUvSlnGTDci5fV8/uJXYtp72b6mNfJ1Y6UYTOsdszViO
7eS27A4LHC/WygWGFiiBKL4gbGbCA8oTI6zynqup5sa4uJc6tPwuuTF6sg1tKEZlTJgs7WuW15ht
xmsj2BSxc4+X55vZY9UU2BQ7rFbQYrN2Dsywd3M4NmQvaN6B2yLNic0s0kVrIBNyZvFR559LagjM
rL7mjqCOimHJLz/syEAk62fkRDGrOu+6/fdLBSspJ/YMVjM93IOc04Mxykdsms/L7Hw2OmzAzmO1
gB2IZ3hP+JsANhz9dCEwtA57cQMxczJsPDhg9U/k8ki7n/iJWvKbY1Tb5f01gyw0Oc5zxllTOR7u
Boo2f9ZRvncDzHyRh9KGeizecRib5befW2s9Qavauk9G5p4Y7H+CBHm6cP4IXsKsNjFbC8bOyUjR
mlSMHFaztuWzwD8+jZnlIEVW1bQ1pX1baustIoCDqJb7ksSilcAT6Dtq/8lrnxIl6XxFZFZWJssE
wjuPaEhjytFde4foi1J+17MlPXYw3QM3X7d+9Ahjg5aOHHdFGQIuA0llH2BWewNOGL0Ho5ydlGs9
x7DaBi+UPkYY9kVae8NqPgaGxtJ2Ea+rxGEXrrA94mVqbhZMzSz8WSc35+htmveYEalHOGJo7BSz
J3KdQa2RVoPCFLhMYE+tec4e0iYYCU4aeL+lI1CETXw2jTo0cpMlUz07m8XhbuGwBwA1dbBSy24T
w4YrmZWMCmuubtcXfAvD/4yraaMcwVwB8R9wBDkdb4c7YqUtvi1gnsKNQqlWLp9o61TTrHKA2ewq
IIJmCfb8x2Tg+T0hOTcgr5e/NIp9yb2315r20qPwwfAdbg4UIEepBjc+50LEvx40gtigHNCdkH1j
E/i0EjKcGQJr+RJnNhbmgE4pVc3T8wdYGCwMTylnli0QtPAGYMWC4Bo+TtquA54NTGRJXLm0c7I1
XIQqINbUtEbL0NuwRef5R8q58p3fqLuiOcT/ouvnrQcmQPJ6sQD7jBiUeh8+P1Msq3YRBxb2K8tn
NEYmmDHYp3QNrXYVA+5L6j8NzoPdTzAzB/T3HIBGqKOc4rhmgVOoXbENkyk3o2OE0KDEfFNPPg08
6yTQPjHCKoAeViolmyKWVReZJUc+02XqsKMyp3LXW+WLyxfJycG0nceq1X88mI5zDHckX750p8PN
Ob6ZUBRx8dvlOSFyZFJoUIuNmAY8IHFsn/EAxWSxOroFGXLatNC5NbgqCU5m+DZBEhCfU7QJsJrR
EiNUuuXOHx79Ga5+ru4tLPy6Q/u2torkAQHjI9HGSAzIneSGZQ28h5npG5KZNXwF/PU8VFBy2NYb
SGXy1xhXkM5uHhdbhh1uIbSMaqU1MHlhjrmepn8+nHjazzxGzRJmzLYa0bDSIKmOK6mAG7VbdIXi
6t4CI4GbECAQGsO6d/bKLS5LOUxOqnPuvG4LpfjL9gxyfYECkJs55D2wGkwhJxZ0d0YFdlpccLKj
xdjlcNHg7Nc1PlFsD/5gS6YoXuudbePymoY5+pCZfJuEVUAvQNQy9uFMOQtyJjs6OEZLZIgaefVt
oX+aIsP8yUSe+IjrI8QEMAVuYMFWeF4Q9PtMRRi4F8MuH5bXpHou5YGvHtk4rxPHW9bOSflzJyZT
0cbUh+fJfOkIVhm6+a57G6yAli1e2fl8dbyrUaFmbnC8cguklD1fCmhqoSuGenxIopKo3uTktZiz
OWYWLm7zmhaPZtRtZhfriXxmg+BuiPzgoc89bRvX2AQm1k1Gz3rkI2Wu1a5Lb3iR2NjXrr+SiQtW
/gEg2Qb1Rz/2GBe4AIizM39VmntyxoUp12vQ+BNbUgHCLOAcgCIwx2iD2PZV1XZZAN+0Qf3wYJ/1
y7e9IG+GKhr2k72plR00jzYm1nVAcgk+ckEUXdSvYgDwZZDwg+o3j6onjw9mkeUblMM1yEA/tC6g
vGdiZ2QBIyXNcvllm7wwDfcWXknfr8e4OE2Df2hw+7Bo5bX6X16Zm1QRFhehHcw+/V1GC6MHN8xn
e2MtvNrmsOmOAgo8Fsz3s4VtT5m+GJxILhuYIMlujumOnF6O3BlOliC7874mlqujs0Cdg7eTN2tu
spNLWL/gUEFEe1DjiCTlRYVZZjbGjhkYuF0yOFfzh1fV71H6nEgGTAS4GJgk0bdatFLjcKDNH+3C
BwFwPiKNRTPmp/GUXwzuGWEFKMVARO4b7KAV5tZSgPNRC9nOfHmcbApmzzXgSrIAK9CyZjLXBiov
HtHkjcMD41MaD5OdKAPmHDvnFntqghTfykXRKLsUUS66X8SFUVuQStWopB1R9BzLv0sE3xBTkKLB
qDj66XywVRx7kjw7gJVVILXoYY5qBLHppiALGTw7YFQP0gJLlDc4ht2GQ2mu7+BDY5qMZ0p99BE0
TQI3fEQWNczawFnWNmzuWsQbMnk9h9010qva6b8qFKg6hzNAKFORXc4bxWYdrRmXymLfO5hOfi3N
JyOtVsNl6r3nIl2e4P+YnBkL/auViWvM741ppp80WBJfuhY5Q3/H9C7MHokgWnJ67ZJGweZWaoBk
qFP1g2zmfaE+sBamBUZjPIhUSl/BHn9nPxJUJVq3LJTtuLmg2B4A2/V/4Fe7BgoQEZ+7SVIhJi5Y
wt7lFrffYySBGjAwRFDzr2fVoJkZfoQIkHF1meo8DFqQxCSiSbAh3Os3n5mQ/Qg8m2GC32JFW7xp
/l/kDstVaJdaeaZpM6yRvpGXWnMfll6+L5r9gCacRUg7sO2C61JRIFMop8yTotn6BMp6jvbU+NUN
lCTTq1vkRPtyeVRWachAaFXxIXKQxVTFdIk5C/WJfQKxMxkDamo+BbB5hoI0DAvlRZw8FyK59Tbq
rGRtmcyomRMB6+Gehe8eA5iB73XI6m9NK1FxHQXUpzJ/xsNymc4y2y16vVb5FsBiaVHv/kZgDojy
lYu8mthdA7qgaWVTlIO985pB/QKU1mAHEEMDBK6xKVlYX/GKkvvofSnnIRvCRYVYGj3GzlVz92Ic
C4GkFZ55P1yUWatk+ixN53Voos1cSngn2MUgI52dgxkv4UDVb4FpWYioKc0w2bGaYqs4qpPpvKmy
N4HEyrnc+6i0GHUZY33vM8qw/wZyti3jdaz9fTOigBXiZ4niqxUDTbmFtYpZS09cahQwoekaXwSk
ELG7cUwQQjt3VnGdfDUuNpdcJTV/BOOrwHysMEc8Y/59qulkQJKyoJn2jINSNC0S9aJ48LQHp8k3
cRWvXUk+FRV1yj8dUH7Mx++84qmUGDvRY2Z5w/NUngI/f02o9UiJIJLr6zQCA8P6pJ66E4MBpHiS
O1nFAEJpYCxtZCAFii8jG8L+Yv9bjFARykz6YXwQEbvREEggcSBLWsq1Y008TvHR1OcvVu5qfY6x
Xp2+8g+GhcE+7RsYgxX85N2NXQ6UPtqqrtw4bX4IcveqyvHM62hzOtujjv/DC6G44FPsXT26CaV/
HHPEJewhqLJivAQzSxsRKZq649Deo4p2mBSVfEX288aN4BxP1cmW3tGfgpdBKJ8XrNxVJYsL748A
wxO8iakJOh6ZNdQGF8NTfY9/0d9Oo2vXHj5Pjnh047Ab4ye/7nZoklc9VCUSvyr+SPDjT8R7YuBk
nmHRDnZIc9CYX+NzTXJm0iZr+qBy1cCITGaLLvwncRShMMJydth7NRyymG6yb96Fja1Cx1A44MAF
gnhHS/Zsl4iLYG0m+gST/2T09aPfMHkYIygtB06+ckY9FN7JZ//ZpDUvi9aSiIcbVUScFYQdd7YB
1uNtLfD9g711N4zTOfKoZWlLb/+Z6cMqlV8sxLvEQJIchOopM6cIIE27Cb3FyM1WucHjWhEFzMUh
YwabQlpzI872yvMg1uBCsUN3RURiRTqwbXxdomwtGUQd5vo6xSITnQolbMxrLINnaFMD0erzjSTo
cy+9TY6BWMAxw7IAGvafIqfHsDzaO0BvufWrHLlnuzuA8bpyvhgzsTryRghNRwNpJsYZ1HijPrgu
nJNmjU9uXb4rx5FSOXkxl+os0gc2ZHxMlv5e3eDEDOMYMB7JEqlx+WM2pg+WYjuWjE7RTKvBtqNx
jI8y9g6ymh507ZPNH3ak2RwyZvKZ4b6OUAzB3CM2mb3h7CqEarq7r4i+BSTw9dBu4wbOu3iQcb6z
9Ow0WpBfJnEfQT/wKRNLybY3Ss1LZLJSnfqwxGQc1Dr61ivBOrdcHqyifWrFS2I9llGEihy3M2Rx
WFGc/N45so6PC/zgulsLvp50JW4BZTj32wqdc9QJpvXHMrtp5nEkZpMFHlxlqBNR7nNU/OqJuY19
wpeEu5n7HncBf3r2QCwH/O7s2KL6ceDmgml7jDC+YplCb2659msaPJq4qBTorWsdxQiPl+hyAlEb
HmEP9zg5X2tYTkki/9mTixp1nJSvsboYthV/dwZe+bG7xbFyK4moEHCZa2t4i5dgmzYVAttyXTHs
qfuRI8mpelZbAy1Ago1jnsKC2VQZMGDFB0B3f98zzGXikS7cnAlNNRX27LDL1HVFJhOnnFlitD4T
vFIsIr8T9kVGY6qIEjqqgbnP4cTPx5pshPGCspeSwpHoZdgbA5UssNUSn31aYxIBqfkPk9lutDY7
ZV6wV2yNPMZIJd3Vs3+OFu0+BcyEfqv0gxhINdN8KfVLbzLyujIis9DeNaL+1zb9U4/7hjGeEie4
zxjEqqG6aZbzZgRGvNWoE9KdCtyxWLCKqaTnXoZ97NUfsZRvUy6uQWUzRhcMGNrw1QZ5mLdwMweC
NnwpSUpKEWqJHmHQmDXVNppK0C+P8T5uMYVwOqZfnd7T9XDlUc1Iw1/taSxu5WK8Gr8jvTpeWXW0
7dzy3mlciqLWnBjbn+DOa0rilKN3ZNCIcbHsjQ968p8o8R6stCG2AWw66L80FF1Zl52iOPiAOJ7u
F5NuRWT6STYOIY/+uc3kJoqQNvoJ2py+M28DhiqhLY7BwP4ycjmAswBpieiq6ITqlokz7XDERs86
1/ODxndv5mfNJgJ4aotL3xq4YOmgGRz2pHIBZ3nAoqZ/SiwQWBacGflEqJHXvSDu1wcDo4DqS/YR
xd6/bPTAh5wLfLoLS9a521PuO5vuO7eGjSl5MLslO9QDhiac171NhD1/mRDYzRO0llo/Xq99aGlD
A5YWu1w3IOKsoiHARpjALxyFRsZL03ip/OY0woynlG0wutx4QfPksUu1BZ4tcLcnozwUMt26/ARf
by+9H1FlBe2EKZ8GcnGVqcDAvgT1LVF/E2Z43aEuFogHaXKsvclYVwvhRIP0k3WNIaKDd4l8U1dG
QDs3HLHHHuSh7fWjVgVX9e3Img8n6zPnNCd0EjEFM5DKb82TeRMZwTZrCLX0Rh6HM6p+R/MijldE
zovxBUS0kDSb1c0219qHQebGeYT/YNKvaigOdDu9FjZYC1YA0cRyQzr0dJVzTJduMzHbx+ydVANO
rGoX0J4yA+OoF854CjDoS3Ys+spCA1ln3peY432U1PQG0anDdpJ4WnM9xeUHUM1a8n+00+5byweC
iTWMTQZvjT77os/Vk1EH18QuSdULsE6xxnAQ8bqPS3ausJtMCOJ9hclxXMf/ZJNhHAppWS/8I86d
n8t/LJ3XcutYdoafCFXI4ZYECeYkiZR4g6KOJOSc8fT+do+rXPa4e/q0RAJ7r/VHRtq0Fa7JqP0i
io3Mr0RdG2YB26ohry2LnymchaO/f8tqrLwVq7VBErzTT5tKmq51mWW3aeJOjVm/CI24mWWUQtly
BXxU2i116F0i/ig0rC/ieXj38C0n2jINOX3tvn0rOutMRGXh+nZLLgxnXqP9DuW8tULE5lVt9ytF
yHqGlC4mBot5MtE9K57NZ+Vb6brQs+tsksoyRTFiIGALf0b3IfJe6txcD3W4ajM5IcjY5+9g8OpS
ZKNKiiptsg9dWA6UxsA+aBPB7dEGYDPDqLGpi+rP6BsCDRPJbfznoAswTCcCourcvIy3Rmxce5mx
06iYJUum45K43eyLIFYc/+Eq7bMDrZM/0YwLTqlUkOHiK5ovdsyaOaN0dCDD9CUs06O302fij6sg
kTYVWHbYCteLTOw6lqH8q5zqNfVXG2OISpytAsfdtwm8nzTEyVLjhx743eyG937YVZqdi0SyK8mC
PUZvNrT0t7SJ/7H5sGwLCRZfgAWhHzXFp9k3+EcQObtjV75junJ1rttKnxAdmpvQFGVX02vA2lTQ
igbSHBfmWtNhBTRynQyChtE12Tip5ZayDbs3d7Ms7XsaEMbst0XgvChltnitxv460eZmVZTVlfGq
NsAjcAKJ+mhWo6qz3KgoOEHvGiK0+c0nhg11rxkDXNJxY+ct9G+4zQvwYxSO/VvxqcckpDjkBSb2
WtZvpQZNWE7GbxXH73WmrUUecjToa3UomaHtR+Inu7jEAURn4FuhYMQFcGbiQA5+4rq79nUmsyxk
746CZLyc25vTZitlIPRPpnUJRuOAMBdRdl+RocY+2zXGpg8NFNVM/X7xbrIGLxy5Ief5wzS7q4pB
YzprNj2tSgoOiVq7HbKzrydIzzAXirTcCcVDgpuNA4xGFBquCadEYBeSxhAR1sOJFTNDhgqpZz49
gVgKlSOB5S4wpOy38D9LPJoWl/U4ckRx+5xUMJyTHdxUJpuTg4GEC9eyJ7pSnWhR23Az5Vyc/JLw
8GxynSbb16mrFtQG5fDhPXp2gnAU6dhwoBe0Ms8jY7qrIzEoEemPwRYvFk6gEAEWCVPDpG4s6mZK
iLdYnZDQQjOB8wzwABVGtBgtXNU8xd9Cc1mw9ujs8u2xgScd7wYDjKXVtK4cDCfwyFbWDa/8dUDc
QuShkUGomDXvDSTV0Z9BFS1BE+RkCAxVIQMtg1EQOm1xHdkStiIOyQMj+baxDwRtoRUAkjNnguZQ
Q/X6ue0uimG4VeJqxrn2wW0Yq2ZkOrwxE+wOX6NdvMLJ3OfsboVDD1C4k5WHOKlJyV/pCth7QdJv
v6BPlSTUw5iE+LS5CZ3jIP1ZwBY58+zclTd0ckvZeEXBs2SsajRnIe4o9p5eVRazorjs6iV4qcyF
rGHo6/wNeqxVMfz51U7EPqfCJ2cMqHJwLQz3MSrQXt+UZmtmb5NKVO6XpOz7gfSmpY9QtHbb2Y1h
khCoWd91/xEyQdsg5JQXBRLCDRn3m3Y3U4Q3xjvJa8QscuNFhoPr8g/pSRq+a/VfrIiHARlyMSxz
T0VlS6Kv21N+WubbDO8ASU5u04wrMHdiXxdsvcLl0qiQoMqVFh5aQjHBBbcyg0yQXP5rjdZsfR6D
MD51RAg1yBzydFU3HzHPCfXAS1x2ev2YvmWH+LTqrSsffk2xOQN6l3M2hzfxxpOiMUR7lV/11tFd
SBlbb18zPqOkIglyowPUIVGxZe0w4wRyypWK7m/CEg5sX/I2GyspNLCHxIQ2EcTB0+IohEbupJwC
DeUBE2NyaYR9sBJ3dGxvTXxAbX4Y8m03/LBLim2AAD28ShG0oleQ5BR/s9at6vwELiWSwtj/dVTd
iMn4BJ5CYiNX3n5AUGknv1pHE1VNl2Xn4foJ8mKVo+IB3XAmUpubZ2nu/BgwBKAwlsRAIacfiGWD
5ihWOnEriHVCa9N33XlVwT8Tc4MDfJzQkYIWXMRHQmCVwzHB2V+KzIT2KPpkMkTFEQ9AN8j4n6+y
aWKZ41cwoQQZu9DjIyPJSEqljyFN0RkPR6HN5Kzs7xM/rwiFL8u9LDGocZIDZ9mq6h5TGcz4QJRl
+VVREPBMjD3JSzZBnBzLA8/1sEFumZqghggAtxo8p4UwsSJHd/zRs0+TBmGmjhhKEZiUEyFz1HUl
NbveZhSumA8c6WCmbjK8Mma2lJhECE6CE3L/a94PiGrMeaf/ZuWaRyvul+LXhMewtwamR87V9EP3
oWQ01r/Oy7E7+cHjHS9qjUezY3Nv7q1FwVi6o2+tYtNAxsdzM88HIr4asgM5yvonTM/S1DVUULcM
ykHfVJiHGa2Gc56DwvHBG28jzdCMOLbaLAFU4G7B8Xn1YmX3JaJ7uoHbuLwKEF9SYViaFSgu8elm
bi+V8axwO0wEkxzy9oW1dFFiidMXqvlPl81dxXN69nntFxYpy3MQYQxGmS7/mAJJ4DsbtD9BHKKs
RrtfbeDAJsLko/ItM54O+ccZGDVSD+ot3mMFczpKXUAFQWflIjdHW03tMi/3M4ZVKd2EwGwmNmIN
AT84RT/vGumdKH+DSrgYzpNgSk/tUGV1Ef+r/RwZ19VFIvRE8QeXVoPBuK5q+tl15TyLjcP6GAiG
q2rnY7SCq9wihZtQ35kyElkdUQ+3vpFlW1Vr98jlQj08Tsm4SeOMEHfjU8yeUh0BelJ9M7S3lC/b
4Hf0eSKt8o9fXlbmtZAN6+FewvM7fOj8GDnJmhODVIhWTdwKhU2i1vBKJdoY7JfQzQRaBe/LnIjI
HuStRkwUA3lb/VqI4cU7TZ8FFPtJRdus9p44RDiDYhJryayRx6uhvkZ+dQ34XxmkxaxBhrf7Uoo2
lpE+OFYTkcmCRYR/ivsI+oqBfpF+TzzxGZ6yHmPa3oq5CHTCVQcQM8Z3iHGSSsZNP/z2BBckH6Hk
H2sECWVafTha8Z9jIiQcNlqZ02dNupBvHfL0Ck3P3aNHk5em/VnUOCT3acB71H+Fa4mFuQ0CQkpM
smcAP8G4mmNZdp4/+kuB9WjqS0DbgAxCT1cK54zISkIoMwyEZ/821Uu4gxoNHUuFgcH+QYP0n/EQ
VZwQMGZwd/DSUuQOJLY10xWgE+Evr53QXYuSngispLGBgHjYYSESsZw2N5NxI+m0Z+9om5YbJS8e
kCcLlSTvcUU0gZ6JngmVZTkatollEDxL9o7+z1dP0yV+2OWC/2npHsk4Lmm9szS0qxruoIyj60SM
eM9NUwqGA1Ufiqr2ipeUFagkVyjUtgPYdIOkvxljoY8fSopEq3ktd0cVx1Vr7QriY3yL5wLlbDJ+
gbXyVTr6GhSAp6vQCJUCsQmre5jBOtHKBY/Jr0sXC5C97ho8zcr8ROcN/qro86Gx7z4Zq2qwGqZT
rg5X08pXuc3MJxVk2i6m9NZHj0m7IwnA32PUDpkv9SU1NvSimtaltrtVAwco66s2ODLc4J/lSPzf
p607H0TXeagEUYGSIzgOA9LrGBZaW/F9hhZG++Gl+IIA3VDyzoUJh/HIyp8qQ+1xFZyceBW2oZiw
60uyr25RtS8Jj2y1JUfhkFAML39bKZ6OVYpkKzsKh6i4Phs7XBGZ2JU56Ul78Yw7hbPXmWYSQvfq
8Tvo3/VW1eksgiVFJIo+WiZ1Bk90VFdrS9jGp29Wq4SkeLHBi9DG//37PAMaXudcLMJLX531Xl3K
CBvDiuTicNNQMFNVA0Iu/4oguSpIUzR/C8shlkzXLqNtW+7QU3uKlzlrt9I3VsO2joj+nfclZVwT
e8toMZnLg1ea1StTlLuqj9/EWy06uXHr8m7XVwFziit9KI6keZIzSEpOdBMGCw3mTY0fRbZvhDdf
iuWLmrdnTiOjuo/Axf+BsbiRmA/C0WHQIZMXY24x1ACW/0bjFcOGhKJ3IJzItwTnngoiy6rmJ0/K
Lyug+jOBaZXpQ8MULJQSOicSWm1S6fYTWXi1OeA/XrfKeAv8+n1QWZemN5zxfWvDPohq7E8/+gHW
ty1UNbUddG6FUzUiX7Ga+zNE6tZqg3VjbmNcbElyLtJ3levLyVhjAKPJQlEi6T3nxI/nr7Z/phbg
/K8SbozqkalvyQBvXJPXlb9jrbLoh8l5IgQLw1AlMKF2KPYtcSu+W4Gdj78AaflEHREXjGBgreCn
I/4QA+c9akNWeIrutIcdI80OGT8z99pOn4kznGLcXSfs+y3+eg7p+GiQ7io++QkFvGfXt45kXP6W
cSAy6FDsTYf0Yc7W/DRMEBL08JItnGs3WcXL2G8SflKNoEkAOgefA60Jx4To6RQUWizAHe9/ZBDc
QCjKePfTYm/0/OPFQwBK4h4qIfxTU905tbURAS3Kjtd7LqhtLSh18wQjwl9Lx2krprm2RymH3mpo
8CJHLTENKE9JFp/0bZb8w7Sh4iqo/ffeabZ6R4gH1j9eYs4WhjgMRGurnUSdMs2/W4Wtyy6lPfn/
ZvPsbOegsyujzKlKYs3uJnQtms5UWwXZpZ0xP81vlSRtubx2wCICclhL3bxpEVHJNvaSUX3YQ0AN
CSbH6RpB+kwDrxy3dkKCFh4fGyFTUN2nIL47craP8mSD6R7tTgPUlSwtGh1HWnyVDi0u8o0Zw60P
jlg3pCipqJYKiotDAqmox2FoFLor23rS1uPUKz94kcUDZdPYuvAxEjVKqvY+L0i3Q73H/sDmQ4UQ
ja2+jMcPUhU/imK2+Ljt5crcONi+2A51/QNiTsjrwxeFv7W5U2gS1E4F1xxJqDRedc0+cLbGTt+W
YhECIms/+HgH4pHYhYSbsyEf19YOvrTjT0uHV8wy12Ekg+7LSefvboYtc0R26yC+4cvZABDcA16j
DC68dvBzQsDEIOQ0EgEr6seQbBLR8DkOZCy15VvQkL4iYOiZLa1Mj5l+0mHCZqdAEhIA9Xg5iS68
3ug+Vn19RyCglyzVxWOm/E/b1E3PE9dxXxOcjWhGLJsVNR3IA8yuX8ZzTkzot5xxNFOqYEcfdfZm
VIdh/ibkOGg9n10wxaHPYUgSBZ4uMhjRcoViwubkR8BcSw+DK7VTqNUZ6G0gs0ttxl1trS0zuNKe
hgJe81r0/GyzCF3Z8lTlIVAcO0KoDLFC0RV+oqTo15lMlN8wb02HWvJg36abIc2+AvlBHGVMmxQ/
dUGMHWG3JWnvwywMbOcJfL5ABsvowu6b3IjX8KCaH7VFKVCke1a2G+vMU518G5h0NNBuYd1E/wU5
ZaQjTq2xNZZTHe51pPxLaKF1iWJncMOA0jmf9hEu49CZ3nO+PiUmwk+Wx7WWkjHsFWQ+ZM7435Pb
ZyMxpfmbRnMkWYCOl4Y5MD2hHuRSmlFwTMIVJNa2SDgVHb3fWKGxmyq3+ReX9MxzxxJPp9arFPFG
4hyN3qVLDtmQStFlcu5XNIPJyUshHU8GU2NOHhV/bRIBYlb1peg+W+ZtQmXUCmu6WQZiSPqMlQwB
wOj2Pu0IdbDWtHckrlUKtsojqZC+ECmXzK9Oltx6KsxHNO3j7tYgap4M187m61zIB+uv6TtMPWyK
xPW3K0iwZVAbUEHlh3YXTDhPHe86JA6QNZnc3WfYs5YpKpMHWaIlvnUMe4NPJG2hkl0JVcgh7vx3
iGvazSC+k2mbDON1HZ9IFjZxOhxV/grWtfCJ/1wro4NK290IJz6w08CksrDgMuKKYoYZG/wQfeRO
LsUrjv9GjmyAfi0yPW1slqVPJSIeOkBCwg56bmhGGCTQanOqY3WpIrro8ttE36cAItCHe1FASuEy
7U4x6txmZMYCRO6/ZrIGiBwQ7otOw5nplQxVYma3ZGeN23ACBojIm8ixzrRXrGkboUqIeF1tl3m3
d6KV76CisGNng+Bdb10RIltynYFMRT3bHBqfSfoTWAjhPOvY9rrxgNiYP9CANuhXfmisUvZsJhni
QBCvzx2h9VSFAtjgD2fi0cD86hktBNNyZfwmlA3EvAMDjGeETxapAG0WSOacStvY5Dji7CdiBQOK
O1j5UmYrSFSWWgGT2dk9QKsIqL/ILrL9BFgll2fl6+m1LWRGJDKF5l8BzEBowKMo6PeJqVSntdUg
du6JmAJHbFsiO53JFXFdaoy5ksDhxLmDmCGMGZx9htuEnUlG0otUbmnBBMmAEuKp4u6Azr4HyZPP
mVNdgospVxmnWdghxyvaVTBkt86yDlPVIxkgpQ3fUR5uajxaRCOL60/0gouftGYKp5xr5dhUAVlU
GVKlYG3ySScaLzw6nMaN7gkMLeDHQrOVA/kEbLUFglwepwFTLwd/gEYgGyntVIiT72ljDxcw8A0q
QbE1+IAJBqq1/2BLdqUC1bGcc+LVw4ojL9HuRLuDP40oEXTM0ra8FhtkA+pC3IArtReS/Kn+MxJn
QyqlcPMty1dd7gc4VRmcu6aZQsIcR4k8PkJtG2hnv5kOhrhzWDuYsHsUr1SZEC93VFpM+imgJUN8
2x4H7ajzEuKv5ZPQyInXjGStKjhylb8WuEgJS0hpco6kJ0XLrXrN6UYAh+Hn4YqNkNZgZfJZKoyl
qUiu+BP4QNQKMHmBDohlQzH+KnlrkYsitjmAKrgdpvfxBg5S0/1Qjb0XhtAqvCqQfYuscRZJCl2B
3MxCOZP9qqy0TPoOotCWzk7EZ/6B3GIbb25Tk97Y6euoIy4QOOP/P9NSKZYZpFHEKq2JpozFIWy+
y+LSqNndgUtdtM0/XTnYI1ZHXQogvh1wqTucCKkP59zh4sKRIdX+ocHriDr/T8n3xJQSzGMQzXAx
lQXUnaVOSGM81OqgUuvpxyFKSuWV4zmpw0/VYWbuNpIzsKPbuMeCXedbW9WYLmpLuyLoeEETElg4
nE4aSCcsNKnq1X8S+jNQtXPjgHmdAkvdiAsAEUfCQmqC5rKYSeR/DdcGyK6LWtexZkLCn+YuGV+R
8ygd3ICwevVbZNVe5qvbPj/FKQ+BU1wn6Fi2jy4ks5uU9xKVOzsi+WeoFVzCMtgZUGUqmBrZx0tY
OwL8pwlvPesOjrjmklC5gp3Kpyqu3vjQsxxABS/f4HszpAc1cIBG/g+cEsmKXMk+gWjhEmxSJZwh
1Mq9wgwN0OFwpBKUsWxz+Gjnw4kegmVTkW2WMFPwfrwNEdHKLXsBwsXgX0voMUC7WDqNdtcoG1/b
Ed6wKI6Vf6/sgxVWFwHdIgaTA+yyPNfgjBquDr99TyjGscq1w6gejORHrYNph7CEZaqoOraTCrEx
dzcwCjU49MMN6TcYpzjU+cpXcvQT4fiUISxSxoNVv0Uddqq3ROm6YHcrNBNuxQ8Dz7SSFsGeL3AB
3Liat8CAW0yZO83VNmT1u9KCSRdbhs2xsujP6gf5BWO/XPfvPHtBtute6h8PUEOE0ok7ZPKUS3pU
fpDiroMbYsZNuvWPfDEeIfReu/a9cDk/qiOOiCvxrntj0xwzDzP/b014IG8RqOx23BqH5ik9qie0
P2ELi2bbHzFuLOE93+0v4zadzTf1rftEFh85vBCI/jxKKyb9Qt1BPlFFiazG1QD2fsFA9Ij0Erxw
LgaRtlxK2T5WvGbY+9GhmE3yY3wudMbn/KwObyLM0QyAp1lCuIgkplOLLUs2GYPtExsP1+SXBaA1
Fe/B8Maf56df+AZo0kpCl2roNPutlD+tvumslTHsygJJQvZJYnn3aV4Sr3LhcMgJXWhX/YyvyEUj
7BKr7sIQuM0nCpMfa2VuwzViiRW8rovkZYE2bEXx7dG+lI9ZgPLXCi+zFn4FA7mT6yIkamZNp4dR
uoDpsOfvcYmzb4FgZe6X+j39ak7lRf/ozZVCzPq0LzLk15uQgqocjbgLMmaoiCdcDKK4sgbPoAT8
HvgHZViTxo2gKEcc4RaL72oZurmLnX1BtP2CULdFQCkhyyhb14L/MDZkf7sdqVx8dqjWAO/XPClG
xI3mFTcesF17qU7TPX2PL84/yu4CohDVRfdCxqltzRNcHHRIdlb3vcf0Uz75RZGtWxJeFzZfVBvx
h/yd78qr8Vs+1e/M5c3+Dq/mibcOHZ0APsldI9ZKCAeRhBFTwzvhOsXWKLZOsbGIAaV9KoB/Z5pa
aifdDbaa1xygAioSfNZBsC+DK2rVmfaWjERZlFTb2Fw32TovvEjDd8FK5ZJ+1KSHJjj15b6Xz750
rPSD3CAM3iqqV9Ksmx5s5memTdrHQi9Xtk27mcTJJ2BwsmL+GFVNx5uyJTbNtXIE1MZHIzHgtEuS
9CE8ASUrxE8znV6L6AdNC6uy/ikfisBtr0SA/3YP8+RsmJ/ms/yUb9bB+hHI/ln/juZ1OBMZgsCb
RauGPANWDevtgBgHSbtGG6SR8sUv+n33YX1HT/YhCMpPzJAM9LRXEQ3zpE3pol6w8LvTnsFq2Ewu
audmjXpx1bgUN+LS2WIR7ckB5nwm0vRVjXtKnrcUaaw+pvXjxZDufpIUCYSywmMt7y0AKnS3HhGR
0cJeIGXRlkSynngw5bv5V38gC7yZ0sv/rLb5DWEvYhvsHivtWl1LfL0NWWMHVCb34Rjcq6+eRX2N
qRH728ViMooX4SbxrD+kia4G6vPovHJrUBCzKjbNjsywv5kYcEZVzdefxSk8+s5Kf/qrBHRrxYjV
9X9Q30t7FdKsEsYXM0ROoTCS47JDrSb69IQHK+cUpkR1DQqTQu8YsLAddoNkxO0Hx4ZDYZFzfgA3
NUG4xaY7cUOlA2GAC+H8GHCtOnfkwSQcCshJ3EJV/y+NmGoIS6+qQEz6lsH0MLF9vg3T1jFu/uzp
IVSb8ZbPb0187sf3lL7yhjQzP2UEG05Ts6mhBst1315YsollZVHFoCyA6mYvwtuLy8DJz8OArpGR
Kt9r1pfYgBpw6eEvafSdPzqHhIJv5jEtbrZ5e7OwVwIeCyQnf4EGMsWGIyGm75O8sq3qFjKSyHnh
ck+Th6EaoTf1CDu//ehRqw9VfbVYrFHJAA8sQrAkwvDXMq49EdnnmDRWQfwCsY96RBD0ryyUrbSl
MWbKzi5qPTMsiX8n+MD2IMwx66rIthjCpS5xUfEAtvNvbSr5KEZkkfLMeNkxyfYatRTU7TQwyexj
TfXgv8fcCWqyZx2LuquwtHNUiIu7dF4d8sT2gNjZuVj8/saFLlpyeAiHhWjEHbOogac6XsiOtLAy
vlaYgEtwEM1VqX/KfsSSYNWwZRc//ifIBDErZslPB0WFwVoC7tYoyfPfWi4iwiqarRNFx+wyYtcV
ssawBN8JfxRpA+8CnLnqG5X2pr8UAwU4tgJkTn7lsidDSguWEy2lfEqwoVIHnwVAwXE54p0LEpJP
+cLILZk6hC6pZ7PJiNUEFSVDWzUReo9mN9VdXjab2iY6eqAJ8DTEe93uqBXh3U9xcZFFSBgmg62M
zCuqJJ5eJPuEAzjopsB0xpBBJ7qZrdDBHqGlQ3HiSpRjYAWFhkBKrVbyhY441Sad0twJTsOlg6mG
e7AMUe+QbKmcsFoyho9O8KmjrQ7UYzmfTFwbyUjBsPShyMpWFJABctMObLqWGa9VtO1+cVJpsdeX
nboF7pj7mc8WtPZhYULuTWfjtP85Jivc7xSD8KsMDdKC5BcAb2hcUlAWwHRq+Zpb+E1y1OJzdRQf
VaA/2m+2OYQBGlxoW8LPkFNjErAj/fnQNGyELJg1bRUfwNQOCVdJDxVuLs2eBgC2ZR4OVMQsFFQP
cnq0rL+3li3F8CHOSHeKER7xZvB+AEDFmPZNsuzym6CAxuk2NsEG5LW3/rhFBxWDbs8/qv+L+Qq7
jHYQedHW72UfecWpAK0w4peqfOLzJPsaSy6d3JJx7viITf3aEL8pvE/UhUzYWhyHcESWO+Znit43
qtW8BZAZSMinfwG4bRZ/OoINRHW8yrTrgJQ9eAtQ8gLT1/eB66dMO6qwT6Xh2em//+w8Qb7SSebG
xoo0AzQtCGJ8rSDT6XdDj8YQbvXpHGU/yrtSI1zbapT1JkcJgFqebI/4msa8pN1bCs6NYFkEvBkU
UzC0akvSZFSrg8JdFDeT74mwh0UC7NkXPOr9CN20jwf2ThXol8Y/jqeYt5lttGcQnpAZZOOWfIiU
VUu8j2Ka1ng0da9Ad2UUkIk1MiXCoKNiV3f1G61m+wnDrzVLexScrvABZl28Ev+/JsJdn2O9nngD
nN4428j16+KPRJc0zhmewLLxIt3xhoHpfdP6sAgBIiqGVCjDmdaveD/lEYwyCYD5V+M/MBT5wbnQ
iXOpvgcFJ2/ZLhVJuqDqIwRNRgo3HyYDjAztbLQiSaSrUBVgaAF3ChMOzJAchezW45MY97xeAh7F
2A9fQhILYgwTiXe9iyZ4QhnxynhFO86PyzFQA+7nxjPn4UrphUi2U3zonVNLRnWn/UWQvb5Mh7v+
nYBAKFLkESHdd+uWVUsjBFonaEMryRiMrXWtG0vgfk4divegiIMTopeVKBeyMfIUBYUrfBkCWSB2
iipQPTy1OQsFFNmcsGyVb00i8yNLPKcnJAHQj8Tn5vuRa5UaK8ClOeFrA/jn1Zx5In3+r2oSfxLc
WPlgPM0atj8dD2gxODxk9gFxMBmk5Yk2uf8aFNWXZKMVMsOtzR87TKjEyINpZs2diSOsan5XY16r
MgBKVS74cZ3gKrd04W6HTsJZCvytlC/VhMDn64pgYKNNGAHy6x9lJ68pP/TQqwhyXpyzIbh5j5ub
m8lkAQOYn+wXbIYKZK5E14hGr/AlvkBIKhugykCYSZXtRG6wGp5bq7nNfN8MTA2K67yZ3Ty6iUwh
ysntf8nMxXOM6a+iErTTLNE9SsuxtGtiBHftQD4r3XF/tHwmDfnHjb03umLV9Ky70zMjf99RKWlR
V/bQuXbSeKZGc0DwX0quNn3X/BZifc3DddDAahsaXzC4HDe8AMr94RQwqKWISYY63wvvkDHnm8GG
nVA8A14whW8JHIuvJt7P0Z8IaDT+kY9HuCq7JACRFZJ6pTL6MUWVnULYQ+BVZDpcLc1YDhSgZ8oI
2fg1tD/KnJPSh0rZAWoCmWX+IiJr0cBea4wkEoUwtVptslk6krAeV4TGcUy3O/CU/+RB3bhTqMjj
GuFnV2xw5o05fs61eTZVurR422geCRYB42NhjZsav5dA8QYb6rVcN3lGQcRL56xJYZKJnh75qiOT
qOKWLhQqwTFkIL47S6eh/CCyjPuVHA9tZyD4U+no9Atjmcf6f/F1JcO10KOWyUP8uzt+hRjgUu4f
6kxRirZUsWeiIpOrhH4V+p07e1OWbIngOoPKKlOEiLvfWtygBLPpzI6hgx4yeTNWdha4c6e7Fjqv
xMYGgeY7jYe11iT0dWcrJw/fo0tbEfxLEAfB4KV9t/hEi/E+dCHlQoTMIU5CDgiUL6JIRJBWmmCz
kHUcGi9HWauojquBB5VSLX0CY0DvakTqgj+UnzBazAijLeTAmU6JVoiOd/rg33yMpw7jycuvf8Ew
usD8kEzaOIqc1LHAK4OnrIbwBxQ54ufIxpoc33KnKkzqpMYMAbP/qZV/U+tZ2ffB+KazBItI65rO
R0lKk2SGJ0RfDs2nDt9LB3tK1waRwGuSbHxomFaWOYjDtel/V9m/mZFHz95UEYRV/04jgVv8ihEn
aQ6IgsvOCyAnqSzAacrUNJWXVAecCvlISeT9EE99lQAET0dpJLetpOUrTn6VCUqW1FJ/YrDjY6MU
cYFiNCHrHeVdgz8Fs25XkjQBRqQA1YtVF4QunPVVoF9t+dlPfxTPr+U2pxiDrYnsOfGMg0QiZdVo
sNfKFJf/rSVl1pT+1Yr0EbPaloQRYarYzayI9OUM5Q+vDaGPKkqrgGPyrtvVGpSWK9kxwC5I5B8q
FRM6vHlxzSi+M6yjmtvXnjvEyNRLxOii5Ec7ZJQ1P1RRxSscO7iqErXYmsh1ee54V0lw8Jk9DWct
E8NA/JkrWc2mClliUevYABCjdR6ww5r1rzXU2O1IWPXzf/WK2hGc++icNXODFP8kmL8qunVG4lrU
2OoFxJSZriJ74F2jAzMgI0FAO4k3RjVdRkLWQwhBG7fkIzKYj1u90thg0NwrhOQ9RT4TFI7jqCB/
pB1hke7KXcLUjfaTcgAurGXlZeUtxTbLBzCDhlcIYIRog3FLobFcohsduUzg3KJZ28n4udK247Tz
NzP9T7H/zHFij/gKe5EohmYqwWYtK91bDbGq6J8x3gM+e3rXOHrGHkY3MM9kZGRc6OwaJKYgPt9h
Nebds/gWYW251c0YxBMUUNVMlH8K4VBMCAGyDAQIRIXnJB4hzhFlJkV4HZHsM/n6Cq2q6q7phkuT
SfTEUIZuHDO+6gZyI3uZYAgRuqF4Hg4th1noy4ihHIiQnsOOKRCVhqCv6D3Htx6RkcFfECeSs0vp
dRO/utxQSMrm/UqSl431khC7QTMgzbmJeFV6CyVCv+HXksMbCo1Za9f8CEnAUTmOuMZJrIq/afVm
diGoyNJcBGEG8zKbpDiIdLrx5rHkuw92EG1Lq7/HnNK46+3C9BSNw5G8WjPcODqYor0uyeY35eSz
YaOr6+8GRAWtXkPHyPxncT/3/cuXS69xXvCrTExDkOON/6agNEN7GFnPyfiJpBDcC6nPRJsXoNCY
UzzFBKQv5WlYRMBlXee4ZVuSHshfhxy2YvDyv55M+gb11gR90XHy4wSURiE/7TZanm6satrk6oio
P/USFBVWGf6SftNbV8t+Rt0taVFB966hVUdxTfAC8tXJFeZzfksFS4WPyhNF2VS+DJnsQwOqEey8
6hsSrouluKgKXpycoudxSvcSIAMfoiOksZTJw8/YPcGx95icKKBvp3hgZKvoCCuYLcTBxSOp6MNl
yjo3i78jrjvEv7VCwhRiwKb5ClpOQKc5jxngT7ybGvqlknsQXYWwVLwmcgB3zn8OoMA4mSyeE76r
TpcxhB418AsGjsSAvvY/KAX3CGpa0VWXYG0yGosIf5a+tN6pJR1oeY7em/ACdl0TI5KKGSie1AMB
a5x9/LXGEz4uOCxxBuSd+cbFP6BAO1s1Dg65Ppma4dX2WqvDk+pLW3igGqW20NyLvvbhbkOMTdWf
D7LZRiSM1MrWRwRoQdXH6lqZO1qUWOUR0UJxr5TkWy1P+ngTdY0EIcqa7nHioq27I5JK6mUdTW7Z
N2uNUmE15q401K2Q+tAzSQMatdWEDX0S1HBS0UbJ0m9O73gd3QB4RNQWum++6oA/ULwXnU6aLs3a
uv83sA22WfhMZcJJYQwRx49ZuO453Li+bAglmXy7HnsU+WAE5sLrjVaPd0gFYiFWoMGgwd9jVEPD
SOnVqreVc8gRBhRewpdZIIPclz5uSjL92Q380maWXRHuSTQYnIweHiZWhaRLViUkRQ1JZowQFmBd
ufkNShlny5GTMc8I18lvrfnQHzGnncowH4Dyygl1oYO/LbCk8sx/p5A4jWosCdlmx/rvV9YHwhhM
1rUyJhiEKfb/SDqv5catJYp+EaqQwysJAmBWIhVeUAoj5Jzx9V5Hrrq+nrLHGhI4oXv3DhlZCUZ5
iJmK5tpdC/ElIwRExKwQtzjGhxIzlRgJLFoQWaUWRnbDYl4bZuJguq1sH5PCwCdMSq4xeH6IIx5k
cfU2VNYjnV9BehtSPpzI55UzZTWuTirhG5V+j3n0eqr69CkpwYenWX6XaaLnsITgBQW+yo5mIR/w
J6vZZn+XTBQxMQDZcCMqX6SvnAtM3DShKMAneBieShwpCUn72xZii8SAJRSwKbs/Vg8tBE7B0hP1
imCYtvJBNAd9HlNf2Plxat8QJsBF/VE7zFxbOkS8RE6hRZCcgqa6M2kli0M0Sbu8gTph7gh1xoKg
onXuznBqZ5WMOw1fFXg0mIXY2CzDh8Hh2u9qZv3SaAJptQBLsTE+E0JwHAogqLpU2S56/ZIZ35PE
UDlve+rtdHWlZU+J8q63zTmKSHPHa1tLASsirFIpDNRHUWfxiMWFoYUSwuvX2LL3YfNo2r8FnfBA
WAiT6mlBRaU+ZNZHQVnFxkOsRYJQU/sz4Qm9/tJAVjCr6oE7tgOWZvUqTh+gT98LCu68vjcZoS8l
brUZ6+vKhDVF4wrZ/0Rhb7d+ZZ2BH2sEiFwCnPSjPgJ10Z5JyIFwZ6PmCudeABz2oPrCj5Qfu1oD
yclkplgMIPGTLSYdNSazG5PAcgK0q/yxMG8RoyENbI46DdumU4gRQgLdRhyStZx4IplPw3JorOcH
IzmL74UfxT6r9b0+TUFUVLBBL3nEvQe3uoDHRWbFbqZsNiMiOhmJRFB5mRiTLCwmjxqoaHYv6E4o
SDsrJn4FeLuld8ADC1b91FpbNFxgL2QH2rQRVHQZZKtSl0g1p6fh0AIkqItjQcnXOembwXBOcI5j
YXWHucHMBreL9EGmKMWBSsnvchqQapigyukFU4Q9WxdXiWuidghjxw2GrhzPWsgUKbNyssmDUfkQ
TE4iszBsYPY3M0+U0NxBL4TvpXxE2CpBTd2LZ58KgSFqmMb5TFTgYKXfQqkzWDXoSw6ofQZCRaL5
Cu7d6fUx6eXvvBjhjt51XJU5KzkEXHVISPzAdf0v9JOYRFJSmfI5E6asFYTb8tD1NkOBceuUV0sV
we7q3/HFYYL7zbYswmPd7Ss5GK2Dbj6MdYuF0L+sHl38VUCWTbyAvXxhqtZHQY4jhvCRotGTugf+
54yhOw3lsQVF4rwU5NcI2TsOsRk6MFZ/QotgYh5DIwVSvhnv4hBOgVWxL+roacOGExhdAOETcsLl
pnHApJStqDBn6FFm/Z3h3SYhnENfMTybEPsWzo/IYlujpa4/m+qRpS46kRU2PtZGe/QqNXHEI8Gh
1nISiRPQEkYGeo3hKmm8rQvFr9sRpWDHGXwpOIKpD4Q3zlKhMmCoUGAIHpIUQxA6/4VFyfM7rl8Q
xwBnHC+aNDhTZGyDM7L4c75oaTIlwZFktEi+oWGo7UeHQeDcQGcTYS1468QgxTFjIb+XyDXVnY05
3vMcjI5B94gd8UlpU54xSWDwS+DUqMnvLNOY87hM0Rzp0MmJipAYy4qFyqLJBKcFwRKoocqYAOak
ODtFKcuYRAbQ4INJyIqSbv+ewyWIw5f8igfH1N4l8yBUCRByxO1m2Ey/4J9Wqz9a2LViS1jPd3QA
HqWzwAj5qM4MGxtbDEgPbECJ5fekmnDtYCLlK+tN1XFShJiQEp3IQIeLuUwZX9iJu+ICBLYbjjuC
kij3wpWKI35yikc8rNiam9RoMaCC/AHTW1Orx749Rj7ljE5GF2jiwGRveks75Foa6d0k6CQ8vZAj
wfGHAuo1e1VFXi6UcH1T+GkIg6fEuD75k6bhQ0GELs6D9eoLs5jU7MnAox1gdzhJ6IoGqUPe5Ahv
RrL3QKLrXvKmsdxqmJ7lIBJ99YuoUDxORjfnyuQoAPBpqaxt0Mtym2T9UcaybgWCArjj4BCoinkY
BjzOF3wVWx0PZMaVwHBy313F7SiOyZwaMZ9vJWVLCuZqUdzwPlVz3fXzVz39Cg0YzB4LsE/YSMWF
IgRerorEfVX13QxuRvONnmG1P1QcbRwqxnCw/XYd96CT9ivnRBAvX1S5vURTYcCMgboqDDP082p/
STOqvJIEGCPnRPMADXrtU5g+cdm6VqSKsAev4rRM8YSYf9lHvLdIs08tqF5Xt4eMJrbk6Or5QmGn
eeg9J6ACXT0nVHLxExf4jUXfsZnBPMV3FI9BFHADbFrqWQGzZDUcM3gqYltTvQkGfG50u3FprpGi
c4BATwAPa1uvZDFbHI8xOAO5IJwrVMRLiC06Lf0Ipt7+U3V2EOx+xJFgjqJvGCIvVcCMeOVJ9a9a
JVy6JOzzmBiPFdW/AT3ZENF1YGrgS0iFxLZTMc7kATbtOR5R1cM7mMk5OY4gQJnzSoIS9JXV62fb
l0Z4bpL40xzKUP5m072uDWPpEAvt+YI4281U8gdm55ih7W3U9pJTjNrcfCISlLaJRyRPHTKtL8rR
uETJx0JR5IF59HIE1xAPLUIxRRPvinq9iaenNK7PevQVh8kRCzCevnEyCEb/Q1dofUPlQbVgx4qx
WocRDQF0zFFDPpoRfgreT5S8DIns0esLvdEIHETVMvGguyZYcKoLRerqexQiLHNSX7ImTJGijZS8
igxdnHfzeOIglnBuRWnI9cowU7Diqzz9u8jo08WXE9LWWVqfC5HjMDCFwnxSo/Wf9yuC6QUGsNJP
BMMUm2VFKFw8i7tZdGTOJ3xTVEjPCXiiykXAQSv8I+gukWSdV/JZTAQK4kGh9J0gXxdUfVFRkp0L
KjnXz8LOSibyzMLFQfZt+hl+6Mg51H/Uxqfo88SdlRqaz+R0Zepvw2Yq6n8WlhP9YKCnngO5PdjC
Qic5xwszwcL2nNy8LEJLzGGgoVlK6WmQ5y6FdavTCc6E8BrFuZ9WiEHupAbAuHnf7I0GVxQbW+Oe
hdZFp1x9XxvMgyDfzRTsRQ9zusEmX9CrlDQAjERMVBLI42zANz2zgg9FtN/6qDkiNfvWDB/i44te
LqRwngv0obRYU0LKaaWhhn2yHIq4ZPKWWfbFzjWQ1tvHngIed8Bn+BZID+EUl9VJ1aZdlV96+uYJ
u1O5EMaiSAHzGS+frr8teUlrh2cK6V4zYi+MhtL1lqofpQKXHVwmr2zUqSOSR+ozCDrxQxILKda7
aMP/ql39CbsLvwAOMgdtW9fA5vLCFSe5nJSJcxfHvwN4FtfORln4q3zEOJpz4FNbtb0mE4HbulrT
BLKU3NTcPhtTflyWmUMYTEW9L8vqmpCfTNByYTGC6zyjwMytKtoOgGejIuEc5oKmbhfm9XhrY1h0
aiHNCSgubZxHoZHlqOx1jCvUO9NdU1IPqk1/TQVuAZSPE2eiKcbqGpPcgWTjjn2/bMBq1eIp5AVi
IiLK2DZ814fq7xKxGv2F509s+H2KHS5/IoeZtVCUcT6a6PCN8ntNX/pyr+bzNemXnWBf2sWtRWgj
7H/k0bhXsGkyz2C0muLaOtHnVlxTxGbMINZsWqGYwI8q5twW3WZq5acFgXfHINdgmYkrqjNFlV24
afbLPq1VvB5HivU7XYWoL7iqGuANQyeyFPGzYTG5JqQRbSJVoFqFl4TKTDwDyRLVE1kKuPBJDijZ
Ru+/5lHdEX4rqiEDZsAkcc9agx+1MNDgjBtwJuQPFaeLWpP+9VF/COMJtDz5WhOsmxm2WvJV7Juh
bDwmbqmKcYxJ+igTefHhxNUuSMLi0mexjFCnheO+wODWxUHAmwHMXkOVWeckYtlweQJ6XR0SF4E/
QSpNcD3FYGY2gHTarx1eLk1jnwET6V488osFKVEI9SvfwtxvUBFLk1HFKdSaw85CIh2FMn0dM3+i
yJ1FFHEdu4FzDHVVz2+P4QybcmAiD5hZJbGR7Znzr3zKeqIdJlNoHB8GODJOeq55hKWDf/1c7VG7
Cj0W0k8+oTUGukYGLFtNsBH6U4lI74wJyVGDFevgTy4MCbAB90FtcEwO33Qh1e5krm6eIxLcNO9x
C/0ssoHIHv576i8ul0lvmML8w+c4B8VVMFjKUtRTwE8dNxPzF1rxAbnvWk1Ut/BCm28MRC4ZznQ2
ObQa+HxOOzVNKgh+eLAj5WGE3yA7EDAtO/E0IFMp5ULhKHa2uiLCHrkH+48snw9R/x7Tkzn1tBWn
99j8E3x1UCtxVyQNlXfeJoGZsimwHXyOJFJiFC8PAQ5jwaDMfoU+KNFKnA9INzlnkOVxD6HAJSQt
/u36FBCcoxOBqrjbEunkVGdRIkhtxuj4DtJH8SNqXE0LRhQlGL3oViDDGGF512mHEIatujDx7z+5
s/DBl6Tq7BjZU2STZEacpCGEDqJ64FJwxVBgoFyz+UKMT0KZ9LoMii2FWixVexmqvKhfirEL2IcM
fzjw8sh1dln0Y47APXL9SDK7jkqvjfAcVgg6pfSEIDGVMw5pH1WlAPDhF3zWldTVh3dBNxe3AFSr
uA5MfJEquj7xqW2gwxhvgQ4/m5hTmPXCXfsU16VrjBhsYdyKsoBFKBAaB1ssRVy9/JUSCZakBm+P
uLu+fC3KD9ophAxcXRcTNFXM2Kf1XczjFU6/YXVcvYfUNdEQYIkqa7AmXEmDfNWHcIXhftPFVtDq
DcznoRsP4XrlyhHRgdpMEBVKic6kgVxCNL1xoA5ImrA40KV5r1LtyHEDB7ryGWgDgVv1esRR8rEv
CswTJvglVvhaydpHFzq/ltXXbvWWcMxTCYi2yOCgXN9axKQo+zG1D6JQAojhqU625LUZaPN4bCs6
LMg0xdN8bKi0BCvAAeZWeusu8WUNsD8HtdqmlfRDhhZWj6evFd+ZnDE4UOawVTT8pZyvSCG4aWzc
OZKfhZJLPHdIjGn8O8aElhKNmiqdq1TULiAYsYICHzU5hng5HKv5oaSJ4j50OXGe/+ZLTvrXMUQp
jW2KXz3lNMARlBRx6g1D6NuagwGuhSoG/UW7EyhmVTH05U4TvxbSvNbm3WNIie2AngJcOT/x8zDl
bmzhDtR9IWd95EGtkbwTP9tKmOASrBWBKqrhmd1hAzm2M3YH5lnoEAGCZXCBtfnimIP4yPXrZIhA
WqhGFijLfar70//HRtHh/pEO6HXQ9mO+YOCeXd5WFpIFg05UdVxzjkbAwhyIAYdDlTnFurvCAWG0
aZe6O/W9a0irNxPJYzGYknHgrfl3UwgsMX7j1QedAz9j0jlzVLgLdexao5m06R4+pt4OEDfHYM0O
wRYiYjnto0NbhW4MZ1S8eQENh1hlaw12UlyWYlBrqzguYXQ6quo2iS8tulSLqz+hl2L+PhGS2/Y4
Q3AzQck4lKqHfy7U4uGgDzbSj/Rotc86EdkqQ8hcj31RfEX8qwHds5gJCQMOiU4cRiPsIwfLxcUF
X9qMxtfQYWIkDyBStrpn3CZu9UhzjiCSXWwdMdSYmn7bk0cpcDgxY6JnovVKgS4mKTkgMdIyaYcq
l0b6b0Fwu4siUoBHwjjSHoZDrPqlwbnV9Y+TOu46hX5b6w/C0l7M/kABpwkye1PvmdHM+v/X+gxx
RtJ/uVtUpNAGdjoRuj0ROIZQsQDbTCZrs9oh+SgcAZ121BXnTTTLg/HFsW52vBUqEGoSpDR3cn0b
wWvyZsSXIZKR5JdovymHQNbdcDhb51emM/IK3M6PLS2WDLl53hLGu4nn3lkWAXBgJj8RkaVjvGmZ
ZpTTm0qmi9Fc48JEEYU9AS18ZgCCrHkAkNPwdRQwCQ2KcDHPH2ZTufZXkUfbkvHzahHCCAhaVbdJ
M+kyauXDQjK3zmjjJkojFrnm6YPCTYJvDSfaBEk5mYqDHuk7uoClfxDdfV8Af9lBAgnGri1QdTgU
TefFcnJhJmWz6GkQJ21ydQIWOg+Gjlx92ikSY1zqO85HNgPkurIkO7CaEXZue/p+PLG2cWge6RF2
s/0xZ8NR0VCL4kSADzFmaPDDfw2o9lkMlUzDDqL5MigU4B7GmuqKL2nCe2wkthFN+8J8jgNPAqip
1nHT4aZA/vCmGvNj3Nn7AXCQuKOSXL7SLl4gvZaDEkxIwkvGfU5H4JJrdDCjQ7+ACYN7LpoK4jNY
QT1+E1Y1H2MDmkt3s7jHw+XALpwZXUbwYXkRlaycqC6xrazSHLiV0SzjIQHcqsgPGI/DKW4k09WA
J1SmBFX6TPwahuPz3z3BabjSYEdIUmMWhGxim7FcsnTZQ0/1Cos0ZI4rTqKa6UvnyA/5iqGiDjve
gBrS+zWKwdxLohwaKC03jALsNJjZWewl7EyBgBg/S8A+LfgLpMRxeaqF/NWmxOKetyTVNbXxtOZQ
9Ay8LVHNDXBjbaITo9DYDqPl1YxuRrRoszNcO0Z8iSztZnI/ewZPlqK+jMq7QBCGOvVMpiKDo6AS
+hA3Bsuc8xIx7WNYaC6r6MaWG7JXqX4DrehMqL9N/dNpjzY1jZSS42W11CPcnOgUqdchSYmmHhmW
KDrEMm04/3nX4k7jbxjkM5E7ahiHRSPyDtRtPJI4Kt0k25cLCiCQpLY2WHEKtDPhOWJgXFvVlNQk
j5iIEkxmXzQVKexoi7thhdxQYRMdjo2vOC3eL/zxPeE6dunZxXKzmcayTgvwNocACG7fQie/+9PS
rinOI6g1cxkXNC+xvqUKcYzzEMF7/Qvd4dMLyNJmCP83FuXdiDOWJTRMyENWpBHLg2QogRKdQkp4
UYa12YeD8Av79el11lckiVCcB2cf00VWlwlWOX7/KyYhBjhdh8d+iAFubtXH3nnHvyDo6ozWPQbf
aFb1tRLQnCJfohyfAbNk/X2EWuDUFwMkOwXwtXtMfmil5AmbJNXFdxbbo+wgZH+8OCH15d5cQoyM
EmSo2l2cS8y/vVgC/ReFOG1D/cqv2vlfNmAj6eCMbPSXGaKFIdvodMZHafgxZgyTFLgrIrIGXlSq
v2qwR/TyR453Bpa21AQm9kE6CfP1L1BmX1f7DPwrIbKiwqc5Dz9WZicZye0WXogSUmkh/CSr8dzV
+8QxjxXTcwGv5IgxheUOduq7kSELS1FCNVKTziOiNkOFJiV8VxTVl5rDpI3eNO3a8TI34VEHKWhH
Kk7hdw33OH0WVXerxJu/rZwFvXODY+HFTPpTS4CA1PieAiHrr8zNuqPScIyA0xd0lWrXX9t4vTK4
NSlwqEJkuMcFIQMNM7KDpGgYiDCiscpzDSd9WS3OmQLA7UCxwdRVzIKYkox4oKSY7RnaThjRCUAC
CsdFhp6AXdhKMyIVSFXV6CA8cdk37Hy4yjFXryQjOjYPsLb451y+VVQ9K2rHzd37IIh0ozrfJtE+
xaiGQ9vJoKkpnwO9EBR3WBMV3VzxNw+a4KI3hCMxxGYVq868002y1JJdQg9QKMtzkUWkSd9hBowz
mS5Ir5PHVLzR+CjehgKo20OuDweogcVJVLgMP0dpIBPh3oNPi6XWOTTQD6k4c2nu5Opf9ATTXTi2
kBF+peecIxwYRl9h94zJiaZ+14K99hP+aki3Ua2atxnXQkC6PL9NK3ZApHL3ixdyQdhsMPmo+ypO
r7goUctNTGgeISzuCOrc4OlW/Rp8LFG+TEwgRHSBgKLDdH0tSKHlqFGVP5FlY9m7pDyFRDeX2riP
2+YgK5TGKVep41XTLFoqAxCXHpwynuJV1NriYTQlrgWtHYifHcE9U+pXUQnLWrsTAw+JCtCHoCts
zzVawDjOdz1a2Pkp6tEJ4+D0d28bt4xdKOJy2i+ORFvR98INewY64Bm1ae/B/wdOS7XLBEN2HQ1P
gPszR+Gwk2ivRFHC78RCPzxa0bWLvjIZDA/Rt/HSVuKjpF+6hWMMVVc3GqjO+FjrTWjhxZAI/Nvs
FR/LGJAeMR4SpbpmkGAS1dBavnTU+VwPR8ERERdo1hhH7MoGbIzF4jRBOgZ/WH2OE2HQoTGeWRjz
pSC39t1o7wYooWigB/lncKBQpSHFEYO36oXbweGHstDj6p+pfeN9Vchf7axvgL3EdhDXsBg7dOsa
0MDCQuceDXuJFTscBSDA6imZHYpDftaMQBHEGi47vGuE0Zkuj5ewYiAGKqtAP4/DT7H7I4ApQV6n
sluYviTa4hUyKKHFdKoo3qrGOAkkOMpCvDHngIn/MNmnhV5pg/mikV7D6pGgqGo2cZtt9nnyNLbV
CS6ru9L0DobkSwXnMSwIsFYu0mbEQocDY8mSAxY3aA11TvNw49BzD7K2H1GnikFEZ9AS1BWdNRnb
UH6igbHTuMX/D9SFJ76OcFojbHMoTGVAbXTMLtNpkP+XkFl1iXMLi3O2i60lYwINqThlDGnwbRVr
EKTDOIp8zHIE0pRxXfIBUTgJ/GEeUAEUR92A3qIzUQVuVlTrwVytYK68tXmTMRZmBIG4oMCVruCR
J9BkHCwRJG1C9pODXcI3QUwjBjIO8mxtZo5Gsv0heTM9MjGQGO6E1GdXopt4rk7ZnpyGB3RL44YD
CDfaL+mF0R3pY4x9sP+SntHNvdhvDtKzQPce02135PTOzzC0bvrXeCuO87V/t54b50LNL9vb9L01
dsVnGp5XxNke8ioHC4Dtlcxzoo5iKMVwjnDAMY9DdsBZC/xYOzD10HCaJxmpOnZrAHNzzbG74zJE
NLkxkICxctDZbNaeoLqjfJdRbUD+v5M01FVXLLHmz/xCUd5fleWbZwMBIa+DHHJ2ANex+GAgR93g
OBiMg4YiIiXf5KDvoB8wz5fjvfWFgvulOQ+PStAfV7h7gZo9KFRQvAsI/HpgMwPSn5v61JRfq0rH
8aCxSUHkYOc+a9Ta1XwuI7QEFxYt3UeM8aCzVdfHPj7xgabhmlPM3kH7RIbb5mk8aj6Ja5yZWwgY
eKIQFFWcoReDGXj8k2LaahTSnJrbJvXRQdX4VOQeje1CqMEmrEmEP0iZm8yegshc9iYNIxIcjnYQ
7sz2xVp21UBI/dG6LQZVw67+StAXphbcENSEigczp8RElWA33DJT13ABsWnzYeCZ7025rwL9g3Yr
QluJgQ0OrXdbDjrgj3FDHu45D4+GjDHLpQnJacAT4eJpED+Y+qQvzTi5ln61ddBbQj9c8lCrW79+
68uh4hhpoUkmbC/jqt/iZ4n+S/jubClXl2gLfyklVno3/8iK/dy9EgxZ4Ufm6sQGHYjquWPe0JU7
vHAYfDMgQ8/ckDXH5MvNrwBH72kIBwX/4DH/wF0Zqxr1k49jtntTIbgUjAJd0cCwg4FFNjP8bj0b
+GqjaPtqPPOSxa+pz36gBdGiLyC0d/Cc6mzvkTxnaDs3zUnBI3s7+AyNIt/6GFCvxtCSbDeKd7YX
vhL0V3lc6FXQP2KcysYTlpJQcwLlgMuDlvl581NeGlCAzpMsV1mDYuCtfCYFenIfMmrLsBZGsXWM
1leVWQNtVcyPVy4wIw3Vx7FpCj9Ne2F6SSZCDlr3Wo10+98VSvxsTwkFO4OWDZhSQafvYkwznPih
E0ksl3A+2uGZhp8M2C7AraVwOEWPC8oopWdJG99m5LaQ6QfIssMpf+p+UNESYYBGB3cTRHZbmc16
UYhnoKTcll8xp/i+LoKF/eFGb/SxVF1+F2gvw3F9KS4kAP5oupsecnzzgYVxVayI3Dwn0iGVdmkW
MOQb/PEhExIXdfHRrAyFR+VsvjWYscNR69X3nAu32GYcVhsF8v2ByU/PB2A6yjNd6U8OZnqLf/Nf
DKGc39lPDwP0l03ybGClygB5V5oQK7FAwEBgz7R37U7Y5RGOzRTrUt4Xgqw857KF0ynhkElulD+9
UEdzK8iAfRVe0J68coWeKmVDsbN15GBaX5FrVV55ZhRISgTo9vpvhmHMu95PT5oLz752lYjfyIFA
fSBcG8wKRiU+s0PxbpM3YZPtUTNIaaoB4H5G/HURLATJSI5yZAswvr2PXzEdtCmoP+WTaAhp5AVw
ESExwJ9BBlHhbwk+oxorWEBiiv5vCi9LSViDiVk+2HbGD2AEUTEgbMFbpPbJdg5zHWFVVu2YW+BY
sUOdiVDzIYJLtdjSHlbLF2YvPrZytfwqkKNucM6i4EY9WGeC6TSTrSCaQ31YrhF5BvO0b3JcxbC6
lfNASrAGiNAAWqjMO0lY0YhKW2DJohQhlgAvPjTvVE/CNLTun2ZIcXnzkKRPdab7YG+iil2s5hEr
hr1WTLDbZ8grtFYK8IkBOK5hOx2N3ZX03Z34YaJEj7guQeV00RqWZ9mEfxSPmJ36ZYHLZObLymua
H8RkTJ1jT3STolDuC8zOszfx2/gniF13wIUOU4qCS0BYqcuycTGZtTnyfqbC71GJwTOr6JrGRg1E
FZYn5Yf4NrwmffzqlvwFb4XwbPp1vCudG1JfXPpT7sArSBDPkT8nrDG6vccPDZUhMCPXohyAAjUs
1v0LbUU+Yt69yY4EI0deDY9o53DO1hvIuPiN5MznqMLrR1txWdNaeyrbpxXnF5RLG+vg3PBDB8Dt
SYj0lGPiJ2fqd7iIs7C83a4H2+F32V/dvr2nl26vUINPhPC2w6dmX7B+HSyoMbs8pHF/Lmg/Mvys
/i1CWhTdrO5z7m9mdNPdEEa5eZoINcWdmt6JnpJb90ys4H75Zvxh3PF+7Uf4IXvJz9DjZycYGljQ
GQrMHVYs4UPeDNWyWC+zxYj0tYUjCM52TIiaAt/cjMcs9Y0d6M7FpMvP9gTOJXgIEgnwzKSGkJk4
YBNm74wPy9/ODNpwh19qzsp9ERYzq5vQGac8oS3uKX0wYZ7hJweSe8Wlux4KCngAOhUXJrfvn6b0
hIP9TGgmPC3DUw1SUvzoQcOxAL8vUFaYXJc4aE5MWRzkxQQXtSYMnyCEu6T7KxShI7YiDxpA4y8E
LXtfEc1Hk9h6PFXMolLzyEafbhRWJvDRb3hVWg8OM18EpZhafDTNFZzewq554ehBHfY4vbNgScjI
iBpEaUGV7HJoYZd/z95hppFdGe3R7ZkbkteSPZMVczqWKsH1pOdKn1jwY8fHGEZ9wbNVLPcqQD70
CosUnJYYC3RVsrekT9VwUFevJigMKAQhHsSoZRsmGIDBOO63jvqdpXqwYN6G3abOm5dsdGEY8hkX
SPhYgRB8np0K53HMg7W+I7xB/VD2QN3kpY3DY0ziiNzuwTGpXmm7+ZZQFHL0kHCU/T6aPVvkTi3G
EV2+NUqEKv2mcesy9eDIc6g/HCxtqAeY2HaIjm0JVZWY5jPOo0elr8Ou1l4OtcaRzyUhY/gfUgav
j0rWu4KnQ3s3tyU2PHhu0HCk8DWMgPDwH5m2AKuA7dyOd4Fi2xMeXebNNLhARjxPKbuyO/RubCsP
KXWlCTcUjomO94BlDkd8G9CRexNmRk3/lk2lL0QTFX+GUDHYJl40Cd5xl0mLCZ4lJAH5zBjWJ7OY
4SNoR0fLWWbpXm8xSX6QU/hRYLEdqlULDMGGph0/CSrAEpdb+P0JJ90CmhNNyj7VnyfyAoFioB9A
McKOZ8IsgzF5JXA+KhuA3sEGGPosCIIwhQRCeJSHp5oyrm4TN+TsFAQXcEYJa2c7PTmAZMJtM5ux
Ti3UH9C3+8hIp5P/6XhqrEwyoJrfJqt/lZfuESvFsC8/wgWAOZXQujNw6A8OP8Ao9L1k5Z+CIJDj
BSGIQyAY6TJj3C7tGaDvhQKLZk1wcvjxRqE86bQPbcuuUar+XDnhAZm3aT/ldfqcQYKIZIssRK6W
YsQ6XWglZnxWmYE+NUXpTwV8Z5Wxq9r7uVa5a7RAeVNxprVOghqvW8mRLG234FBZkRAlGa2WrHu8
7HxV9lmWUZVcG2BgyFXdVNwNozpHqvItlU0Q6Z1nYchEBGkgbNnDpmKMDpczIfwSaxEjagMN707B
VdfRYnC5ZtWnSuFKIJ2cWB75s3+kEzEFnRwhCLD4/Ar43YdmunNaXBqTDqNQ4JIUATDJvUyIC806
jqyhgc6pwEnS/T5/KxPnoNWolxHuyNV40YRkkx0n5slS2qBe9ASYi3tpYf5Wdf+SGvVx4dDn21TY
YmjQJSCI4zUwWExTfsLYn5ABVAx9IOOYtnWMEVri44gJZlWknkAmsdWzgJ6O0qt5n4FjVF+D9EeK
4jPS/ge86qpbh0H1Rufg/qtGDvmzRmIoMV076TUzSN8DVPvNUXVNe42kwVL0T2c6IL32+E/ImRuu
fXdc3tUUitGOEw8/EkaInvj+eGJM5Ba4AzU5jjNIxGqPACqd0QxKTEbFfIqJPl3dNvmuQ8jqGxBT
31cyxz2cz5npjniWH3ErouaSu4OovFB7oRwMYLhL0iEJetm1se2A3gqW9YHGm6z76JE0+DI/N9lu
ISn+O3+fT0595USg8p+bg64d056dEijFecq/NdgCnlmf+vKNWQ7lcTdv5+fFFBd4jY0hNBxyHTa5
GtD1qUiNsqN1oX4owmDmdZHjsJ8gGFrjZywR0kdkvDFPrlrQ+HcUKRXD6nKHFw5DpOvYnNaCWeYD
0P3GVJ4Jvt8mwuUq7rdmC50Ql8m6eUvWJwtbWGXwIEjBf6ly7H5gaHclU1csXVQ8KAhHBnnYjlK8
qZ3zwLIwLE5BcD4CbPcOQsMHwRHXMfq2pJce20GJ0kgXZwLefS0xadN33Dwq6OfU4qeqWDrzs0JT
JDQjXo+LPhguLafbWr6OCXSQLUEru4zO1peY/h5h6wvAu4af0o7oLWYreXEbpid92zo4WZmRB1Bg
0DcEEjNN64oitB3fOA3xtOL4kmefOpuumKJgvbYI27t9IZ8FcNZ/QVLq8mezesAZEcS5wD27RBEZ
o8XwVGaxXEqfs0EhpmfPyQWnpCTIDpCTRXFBVbzjSCC3wiZXHjdDczM+mJ+0+AlufFcm98WlRdP+
ZO3sByXg20VLsKcK4umwLh1tv47/II1GqR9/QTkcqtPavxrTg12hsP6pr8YrxKJj6WmB9cohFigu
Yb2B+pkd9d0wuj3J5g4l8mbk2L2RQb6H93gYgulQ70Mfu4TwoQvss849SXHiRsEMYSN2Ja/4yvcw
D4iYOlkadps7+0y4SxE9xl1ghjtiqMF8492sMWLa2IR9AoUjYcEmId5MB03boqTk0fLtaT0CXH5P
2gv55vg3ezDOyZ46yM62TdFMQCrbpj+GThFPKrRLSDwYyxknGY4IGbOd7dTD3dqYzjNxmZACecBY
ADGDEI6c6Y1/BShUkbf3gzDaJWuK0leJLlP01lrffHMM4uTmcyguaYzf8fAWoXjdTMrZpvEMMcbw
U22T/wh3ixkKINAP89+v+HV5lyB3/wK4tEG5BtNJOxNplDi76UYwVQiVFSvLjWn5g+LpjcsWxPsL
MzMybRhkN5uCuxKpj3YiRDXWT7MqvhknOX94+94AiVLwHCyeT7kLzxEToU0uHfhVdAYgz3HxoNh+
4BECffKlV2SARyPdYY5eVltDwmiXfxMkOIFp+2468f+raK42xj8T0WwQRg85UpN/+VvKsAajjgML
wLH9SEWvi/GxTzOif+YoEojVArTc584ePxM198lvQ8CMDRyydlRn8S70TUTQ2I4J4yXk4O/ZzMDy
nTRBtRS8+Qy8C001pXiQoJLZm4eONwuC9yPjiYmtNHBSssVPDuvko0qNCW8ICup8mxzI+X6s7XR8
qShUtjzrZvEXexfyIJ1z+Db6GPfhxgJEJTGygMK1CVleoHsHMC1OKMreaq96gCvNpvwKA6Crgqiy
DVLCQwaZnJ4BOy18woRjJKWzDSaOPw+fwY1D0cfAU0JS4mCABRWt5HrYEjx+kOU9r2k+Qa+Eda+z
/hmqHBwPzun3/Gv52iPTTUStgCSFMEOJf9p9jCuQPwbM7w/5Ka/ES6PLlQ9D7DWQu995j0u5l30k
S23gfEuBySTyLH3jkIDdE1abPn9kmBCfs0sO/9F0XkuOI0cU/SJEwJtXkgAJ2m62Zb8g2Ibw3uPr
dWokhUJa7e5MD02hKivz3nPBwScEotIML8XZNtEHpWdJS2Qka8Tnw6UptdecC/tQjOEbvQ2wV5oM
K7EZPfQ9MWdIGKRwI+0gBVFg8PcsPXoxJZfVNQ8VXgiSwIpj9Mt64P5dHZl/RDcajdzYeFPdkYXZ
E6hkbQrYpxhsV6N2YxXTqae7pT96rh/caTTuDpua2fhqAXIfUgRQ1X/34WfZvCsqLUsePjJP35Bo
Js6WjwsAneYpTJ4capUVheqMsILr7I4yk6BQLo7EqO85R2znXEgneq9VuyluvMSQRvqDwoc9Z4nw
RbIrwWS8dL8GusrcY42G1YGXgHFUZgK0pR1clgeBO+mObFV9d+RAGUl/JBr2zs+VDBcBGbp6eZ8v
yCYOZf1rL1+NtGfVN52PxSkGMIm6/67xidAt8lW+24qlxJrHiHLjGZlyb7x3zSk7RvZ3CeYN6U72
goyEJSB54vnl6cIxftMkFjclKZ2cZ7s6IxAPz2IHi1z1MVfv/Ep21Hmvg32r1+aeLw0VTH+X7ywL
9c7qSn5DxIE0Wb9S1o6LLqT4DSeqzTVgf9pGClIZEI4jj1e3L44Jytf8YXEJm60Kj/DJfK7q5xHv
WOcWT3wRVXPiPYfRSVX30Wto8CXIMIlPavMLeW34pH9bYEjRwXCsmv7TaP3J+db777RGIujQIqZT
u7MWGC2vWuzZ6kE614hEuTUdbeZTrsZkhu7qF2DP6EHJwi06sbjc5qrHzMMp0Dvuek9lmRI98VpE
N4Vm3FYhKWKNYirVj0hjfhBmSPcmYOzlo4M59h7wnOASXdvXEjrMHqUyu86pghRaEnm5487yTVeX
kurSHbIP87UFb30tDkR10McmPpFLG5B7k+gNzqvFR4L1MxyuOV2WVb7jgsiA50TLE0kHwhe9YFBH
1bbD4VaPL6W9LZC+u0niY1NAdIBqxY3SvV37yLExmIUnvHwTgutbiaacgd9wx0IV6V74J6dbHO3k
/bCu/VHBArTOC9AyiIcBTlpr7dnBhcbUlyetPhlsY+nR4JnAm93DLdyZ4JbwV7yALaa80l059aIH
qTU4x3qJ+ZJHvYyUhvYdnhV32pPhsK+TDe2C+pRuh5lRCRfjNSqTDVvinX1zeXDppKBpDtpe0CV2
bJFdsAl23Z02KFBFbS+9q61LtyhWIKavTE++oY0Bl5HXRwnFGhZ7hw7XOsldPuZ0GyDX3JFDxZ4d
/JQ/4a+0ZUSRLk90snmb094RmzEqXag2/CUCImUeWmq81kWAyzvD4E5wJi+MGGYMxvWaoeF3KF59
0O+ahPA/l8WRcIxaRMPtJ6JdcZSulS+0/hT1JR7ztXqjHcS/mtUNfQnpWRaHhXIVNT6qnE30Efup
D97xXQ23M6cEuN8f3RseYG58zVWxARabhRp+OMa/db+nrVXJ6/BW7XXueRxe2JcZasTX4/xJrzW+
8WOG7ENm1kVy1VeOFn/PyKzaV6canc7IdImPIz3GW7uhl3vOGR/RXX0N4CmynVEWnkgxQdRVJj4B
v5wo3Nkd3DHdtrsNnjlzQduiBJIfPZcrRkXf1U+1Zy8pd2ws7B/8bum3+qt3FEz8e3NL2gA7wkkB
tr9Kv7ME+i7Sw43CeqVi2ceKzyFuc5/ht9M0YgVmsPjWwiRNYuWyoWyAzIta6l3L9uaOaiP5UxGc
J+tkj/TY3oe/xp/2xi9D6A1BEzXwR/bgC78R+abrGwAD/viqH4B8mJ7kZ3uhamGEyDHuvJte+Ku+
NvcaYyjO0t0bxBJfu9UXFh3Hh0vL5gACzlpbW8YFfKqsez4yTfYb5nz7AMDVV7wlffCdB3bYsahb
/gT5VX6lIRj7wxcDcO4wHwv3yqcMkQThNdvgoT1JPu2O6uT4CpZvRMw7PiuIYLS+WaX2sHX5QpD1
Lff4M0S2zgUHncNu3hq34b7so4/cD391cDnrYf9vszDDfSjukavW9Ir2FMUbjpS/4DcBFrBNeQlb
BBAAAV2peEmiZ6b5eAmVraoey1c6BvjQ4j8mOBHD6zVtNdH+odmxEXkBL8hHJMNztnV6hHVDwmrD
yMrPj5O4VmyRozDruQ27ZTs9Wn/YclPx1dtABARlKU9vzQJHLRfscO2WPyxboVPdVX/MAdRDjDGf
q7AMbWAtWm7YrrhtUc4qe+VB4w/q5zK7yoOdevToH9YOTSK2CR4zdTosjzLz8KSNVP3jC0PiId0h
PMIsA/uTBxiguFK5+rhTDnw68R8ke+MQ7uVbClic4FqCAvcLey2pmBv2nGkXbwek/AIvHO+7nRQg
REY8Cm7pOMCF2zX3FAA7x2IvHnlTFVVv8MPGwXiqLy9QtnSHhFaMIp8dQ6+/AT/qrthP1BU0T4BV
r6Da8BxTHFC4Tpv+yGcS/DixTxZ96k/RvwauVD6qO0puzXXeiVo0CMRdN9R3rT/elmbVI/iaPfaE
2KfhvDyGO9IlhpERybpsHEw5lj19YAaegEGILGL8jW+OtjlOpQltB5A5HhU2HJDZDCRp3LHTIbfZ
q8HGxn6OWthyNeDZoUsplZ+jmyOMwluKZuOFrG6GP0zV+wDSG4uZYp3tIfyuv+0T1QgoQEydzsq4
zJynLkWHDHb5ET8+U6oItzvpnrmTD+OOcAIVeYPbUNfxMw1ocSuARa/K53Sb0GN8cfHrG1bkiibu
8MYf06c+JWDISFgmRHpDw9UuoD/AoAM5YtJS2Ez2t/PDlsVVJr7H7zxSk/qgsJk2NRaEPWwGpjVX
aCw/HI8nNrsGpRiNRI+XyR8w8sRwF+QWhYGGTHKuDxn6+2WV3aJfcf/5NenIv2ashwd/isMioFjY
ofXaG+/TF0NJAFWMPA413zOOgH9E3viXk33krT4mvhFOnQfJNkbLp2D3HpOsEsXUfgGZUXldeiiA
cNVcX9eNNxEkl1MvK6bfQ+FmPe8Ybm7GCAAX2qi1MCuzBKSt/Joesw/pPfQRMTpoMmhurPrXnpFQ
dxhZ1VhSML+F67Dd2F6D732rsg1B8v5lGUAPwLyBynhvbeOb8aAiMR6i8Ql2ejPtOP52BHVRuXJf
31tcBYRAf++4yFqIHuc7FcbCFccp8bF0qN7z25T6yx0KsSXhwvYZG2i4cKpLfGsQ6u8NDN94H37e
mKXU+fo8FFvO/fZnvuVH+wcsbGu4DmlKaIJvGv1rckhwE1A9xNu2c3GSi1IBFzUehQ1lhT/t5+Bt
CL1aeZJfixNxYhGnBSNPsY5deqXnad8xxzkPKw1tualu0L3MuFgvjrZFwMDGWb5N5MW7SNqBb/+b
rTDdWUGn0yQuba8nPd1Uh4gA2WUzZx/x1XxWidhkakHpz4C2XaPSlyZxmevQ5d7qT35+6/XJcXtN
T/qTCZmKERjLU9mm6F9m0bXXf/TGr9Rtj/8bSjZ8wlcAXl/UIx0dgtczyoeE6+iFLaqQd+KUBj9G
pQZMWX7CTpsNHv0sPijmogw01suVEIEqAk+1ss7OnZ/TsCttlL3zbNHokFxcyoigGbB9zq8odUsf
pR06e5uCjnv5nuHxSP48WbPjOt+goOS07gUf0g26T3b/CRYMJgfGgmsq5IGiFGmdGN6RPpLGYo4E
hswYCXcEkLDWP9tQ1M3OupqR8a8LnA188MyoGZuK+on90kLS89DeqXDAjLs2LkE/cpe/GsBB5WLf
MYl4lASulCyQhlfXu0H/sSB5N8Y/2WZeQKPW1suNxAhYmd/kb4O0kp5IupOS/gUV4tu/RLtR7zro
myUXfUCU68BoKxAhnHcXeT4w31YYsT4V95xKHrL3CQ33Hmo3S//OkMstPcXlw3Kesbgex2P+2m7o
o68kN9iQorcevdrvvcqN6amsSg7H/AhqPlvLn8ZWvaRHpok+RlJEg8r38hG6/upj4L3CS7rw5EfP
8Qaq6aZzxc88vzWrDw5I/nN9uiEr2QQr2j9rbUVZy18feGNWJr8Mjg//sN/1BwlthsQoL7nqHq6J
be4tbu1Dbd5ObutL+/wJZYY/H7lCrrbSCQn/JfCeqOU2+S5cPX2YPPg7aJDr2aM82SLndqlakPLQ
/Fj/3JS1vWOr847Z6qlb/XtJ0X76A0BgH0YecaHPfB/jlYND+ROd0tpc3d9av3r/efo4F+t94CIS
57+YXA/cullCzZp5xiX+LH+RX9Ckne4Kd7fR/tGPs6+92d/yN6xka1z1y3XCmBuvUMkWW+1ndPFl
PKxPxetdSiy+AWpGLnMBMu7js04isOO/rcFc3EiuXPPVvd0mtsLJVda972yp9LY3vKqzh8V2Q2TK
AYoQXijCaZMLqNS1uUaLvnqdVj8/H8qawpYRJNywLbqI3fzBlKWgl3Wad2BJ0Eis98/Fmv1pJa/u
HD1URsw/z/PGXp2Pq2sRk3u4Ye4Vuoy8f+YzOBSXbJjVtL6xmk72jquzWxC3hcpwhSOP/+WYZjtj
uG8ozPmJ/wK85negWDRi0lZ44jCwwzntD6brHBVtY8DkwvCwGmn2utzezBdlxEtKgpHHtyFzBdnT
JlzPK/JoAGfDN3CiY3ogxaVpKSAwUq8ZmS1opphY3o1L9am9OLtqg1JtXb40b5QDpIcR3oTAPHpN
vxjsQCF0YSIfDN901ZO0w68Lb4Jy7c98m6/mW0NUBLEXAzyIw7QZjsORq4PHxNSLfNIRDpKHfATB
3vaBeSVYfTMS4GhCO0iGwZqQyJcRDWV5foSe9Yf1mYFU+VCvIdFrlAemc4aou+KnwHEZV8bN/uhO
NU0yRNMUgLzlL4YJzm9qbdQtMQo/8wsY0vCRUMceSV9nmy4o3xFsqavPCIcstcYp+CFpZFz/NurL
Y3jkjJZf1PYAB/GqYATnAr8qHjPaBtJJ2Kqw63tG7nLnriXMiysA/enwaf1lrcflQW99Js2qR3Af
RauoYvnO3Xj44CJa0wq7prabyqIbQVOhqLflH3TP7gN1Ob0zSNKf1LHGvscu4AroH4MbAlk9xDA2
MV0osOhYrqoVapx19ZixmOsCXqWlu7rZ4P7NHvExojriykB5Rce9dZ3TAI225We5DNLJB8AXzOSV
2630bNvbqDtW0sfQeP3wEhe35EwND9kkZWs40Qx5Mk7dg62Rsypm4TZrWpQdUgPayNOram3sd/I2
TsLdUInXIoD+HBEgk9+i9iyLmYFHQAxpOhjNTSt7QWjqCjWi9UG0Q34OD+V2ZOtq50N8YaztDdvY
E/HWVKiMoRBAcWpAog5dute8JrqgdEkcwlD46HdMA1z+jv9WB+g2kBCfEJVV38XB9BncYzji7w7V
wfxVzspZfZV/y5N0Np9sX376cZZrLPZIbk/H9qIWK+ONkKWnMs1+uOUZXxrd7fIiOgC/4WeVbrAC
UuekIS42GDQujifnmR5QiYQGSoZvOJveCy48vyYEli3TLE5R7gM5Nox8AxCFidaVlEBCQejzmd74
kwLuobmB4I4ruIj7INGT8unOh6UF9AT3yTniXzrqM5YHkYBGtYchCccPsTwLrjYSK5xVdm/p6KCC
02gII6Je4WR3E/y77B6MilfkTvf0HYBV6XQmtjinKdXI8iu0PVz82vFR7CFhis5p4XEqOgS19lvV
fkO5UeouI9eZ/gpkToX3sGYopvXIR12d3YENOHVj59l2vrTmbEvf7S+Hf1JuEWbrzlYHr6/C0X0Z
CE517jYJm/5IX4NhJWCvT2z/tPVwnxqeO5ou+jtyYY4hJS93EuqmVWSufnjHBlxb4Mr4/DacEzaP
4nvxbu2H63zUzf18oKPLcwNWaSCib8OlDMkvQ2nmFzSNwuf+idc0vyKRlols3ljdpaoQvdOAAJTe
Xqko6fExnBRF2bgRGhdcmUL3ehgSLhmQzuwXlVAbpDRtwWhQ4QLqaDCAY1bd6MxPcTCSi6p4jpPu
sGY72I2EXRR/876H7CMcPYLw1KfZpsJmrAyaV1ifRhS+SQ4ZFIwZnCD0nSkTSoaRylElL7U0e+iN
Mym4eGhHg6S0gCEsJw6aBrx01N2UdFP6T6yvM32MsHiRCUC5T55u4mllCwQYtk0N8AGJfDce5/62
mCeFLzrpj0IYZub9KmXyDQgALzUybYoYRJq2XKxVevd1S/dQ36bo9VWUixXScYOpMcyUICOylIqx
8QWsLuYfauGCDWhTV5Ff6Kr3rkicooHjgVSLUd86RHy00D7aOKfTiPe42+UJBiNKbqeR3XZM38rq
R2Bsslp7iRRSuJDOQCuJ5ghiMAI8HO9a4guAKOhFX1W0Q5/QCCQrN/CFlVeiY5QsdO4o2CixpGwv
3Aza5BNwYDjC2Hs0HMbtpkgAbpNHTQkqYLl1wnpW75jJhL3WnqsXLeZsNRCCWgchfyWQEfgmBFrp
bE+kCrMZZIBw5zcC9ObqY1DfF9LQceBEoBUmkJu6dGjZGgO65LzzFuOVkXyDS/PGipWNgkVK33su
H2P5w0cJI0fim+M3/+OIAl/eCSNmoX+Euj+hZXD4Es2K4Q9tOH0AKANgbGFt4qZAAiHwgU5Htipu
nu4JB95dKDdKIi+RV2cRsiMGTIwAJJTfiIDI3XNSsuYmGrqU+zAru9ZVczAstAzgE8YZwUaJG4Li
AtSy5tNCdiSIM5bh7Iqg3oaD9ivxlhIn3mj4j1JNqFm+BwQGtLnj8VXAWyYMLBLsesfqLw0X3pl8
pLhtLko4PoPLHCf0bfLWgSBH2Q69sUCQxE7L2ky/S2YQaaSjcjHxi12x4yuov+G7YbrAIxwaj4JT
tJRVd6J1JycErTTpcWzUi+GUVPMwEeoi3koTFAz6zTmhm3dbRSca0ntxAGJj8Z2jqyATdsAauD8W
OBnGhvg1a1jp2hXmEYQzgaYFp9DGW0xVHXUVr1vleEOBxYcOxCJr0RIbvJIQbvt0F0IWQdlFVkNy
xq7FByKYhALLXDDdsbMDYvxGaCw5vjQaTmIFlNLTkoMZRRWfYlRPsaMlGGl5IhcaiikirQx7e4Km
jOdebd8ApASsvSzj2IQWIbAnmW2/ywNGQPEcso4azmkIPwIDBm56hjHjIDxJVfs6JBISA3rUYYVY
GqMaUyAID6NEF0j5aJ9afErgYMP5u4ZGJAV/VvLDGQEicMaHJJPEKXX6GnlpOdpIFa1Nb7wJcSvw
Q5YUs25Xqk8TPQGIKNlLbhy59yaaH83WKaTJksrrxdw2teRJBAvylKIv03TLXYa7xT+ARVRRK+EP
HENGpPBXx20JTCrMA1cXxY+OFQxHBgnIsbMZ2r1OVoccrbETYide8RUKL0vLIAfftuWkmLKfYYAL
v1RRmJ5p1WiiWNTa96i1Rw2QX0GRY0pPERtfWQZHfpuKZaJjClVGJqCbcCdxwvHWGzKTuOg6XOW4
uY4JLVATcqtBxgqhqiElkxyuQKLFwPaXkD2HKTUCOLgeoc6VXn3nzaZsZV33FmKDnanx5voT6BwG
IROWTIh0gzhItADsCBiQOthUZgH8kWWpfAHTNbGICEBdjQAXhxhcAhSCXRW/RV0ClPalHrNTRfz4
tPS7oviChhRwe+U3U/SiCVUrJMG0sWQHSFiInCYQG4cFaIyviSgrWmW15QtiVI+CG7GaiVU2HOx1
2stvwBIqvp5ykFnA95zPuKpYCbDv4CWwN1RsrxaT6hbQZoi9f8o6YDUn3jV8CaHNniqs6WSQWpTp
mgWA7RbT8UdOm08DwpZkhahF2JANvbyGur7OhbtiZsMfmi00SeH8t2ja5Sq1zxz7Kj9KSHX47Gy8
L035vNRciNTk0gfXqRGiJ00A9Szx4MEC4pv6BwxTUDvpLQWQp8jyvisYPiE6VUi/1ViZRY0sxQQg
w+HYIIN3MMsPqkWwPSDO8rc2r0VOCwY3lyDg0bCZ7a9Crz4FhhpRPd3qBH900Dwj5OwkihhKCR14
w/8OF1mnT0y/EUIK9HAmRRQDkgxiXEWYauA6c2ovRP3RHIVnc0rQt+TR1ZgwxSTEDGPXxzxTspvD
gsF1reOmx/rEd6EmINqdVTcieIaBX6HOIMimLfmJC7NROiwcBm14bSZkWrR7qkEoJ8ONxviPD7fF
yBPCIhKwObFy//11eu4QxeD/BAGXIG7LGWmWAhBjcczrXMdhPM1i8AmFS6CW5OwNAKZgRrLPZdUn
aVcuks6MTD8SZpnrE+7QcsXKIUmwSQkVeZOEntBKdpg/izjjUN2KL0nIWAXySbUzr2tJsIP0L6Ej
RicrorI45JsSKLuYGpoXRTysqUWWiRj6IUSOd4o0P3Ec22yPEnYywawoUIapAqoCPYXfNtMaUQNP
xXiJqlPN8ruqcDKCSN8I9WQNGNjAlldIb2PAhKSjtTbTNzeI6jZZsiAN+hnOidSvnVB/axkMKMw3
OUax/g0NU1GiwLZMoL2sJ4S53ziydmy5kCoqwyHDRxv6D4XR/IHrwZEpAhOaeG8Vzj1LS6x/hFog
FmCDoNXNBSpkgpkR5akCNjOo1QRxwcYFL0iiRIjqwir4ISMSHSrVd5JvmNJY+D0HHkrNLxV02QlI
fYGtMFkAPxNHJinyMbKiLf6/roWAceDAqhY2OdL0REmYI1EOJxZOf+FGUEonJpmcCoLwxlkqDBfg
eSfqJtW5G9ASBegK4KA90kY9L6iora/M+U7RHQ7ASYWOmE1C1JhQgI51U/pMPjO8XCH979rR0Ppy
VchO0RSLJcaZQOgJ9kwUOULPzAzWfqY0czgWAwcNE6NuPsRuzI9D2D0D4BMHHaQgAcD6p/ZMs31P
b8fmKCYfYLClg4VQAerHNuuW02h8h+oxQdsdIqQZDhXMKk27QnNoaYoLJJ9TfCdIMDXnXapAOiX3
VMFKdwXKUgGxwknqcBl6bw/SL0FhVJ9UWi1BA6hCR9J1KaVmrCo6oyZ2sfQpx5aRpIccqZyExyDg
K+lEjm/EJ630uLe6fTlzWvfvc7WyKLcTiq66FGNt+p1sfWMYIMet/vEkxBHQO9SlWH6NgkQKh9Ft
4A/vAiULZrO0iFWM0dppTzmBFSLnogyWfYcOOpUpyEtKOoaHA7Neuj3DB58uOQ4ixaKdKQdAjZKS
jE55qUcSumCdLYhH0eJU9p8NsAf2KGOyqHsCmS9Qlwkps6CihOuX+hkszwpgZGv8CeqopFuv2dT4
Y9buEtaAhC6mJ3ushTiGLH7UuOSyQKfybdYuJQcKEp7UhuyHpFG4qRtx10PZwaSpp8NH3FOGcEFs
nfwZAnTCXJL2NsXgYjbeuFkszHOUXISmwWFkBvG2LD8x2EEW1JRGWznn9XIRrhKV/79Pqk8A3x2v
ICl8G03ev4pKwBqt+yj3zzOHmER9XAISkbEK843pyIWllikW8b1LZ0N3c5LnQW54Pr5TNhwrPsaE
2Wijcmv1Bly5hD4j9R39nFF2zPhg28tYT/AkQB2QqNxgigrJT/kMsMqUFQOrRkdcze2mjXc58Hvo
Uzk1ZZuaByPutiKKQjXH7aRbniXOkngCDKnEfkUxjgU7xBYtwC6OhIarJuxU57CPD5QAeKtfVESi
w4BugCCQQNc4scPLLO0szMI4OvW8/R7rfkfbiHOFNckjnkFkqYvJFwh2bRwPotasbHVfRtYtmSbe
4Dq3QCDiORdMwP+eAEKvPnJTzkJZsDbQhysMDxnE8szavo2dDWlqvoE/4fH5DHa9Jcb7/+cS46Aa
y38X5N7UXi2mqURd2zj1uxkv0IxJNDmHuvwKvi0j+0tvTyZqGzmJSC1seehNHoyvIg6OAmKIrf2p
yaISokZ7rrXOpStnAFtJ1HkPgetJjpxTir3YaOMr+wuKHovCRyQiiH06Y9tW62dLRS7HoSeTsiDZ
4b4eDZ4IQMBO/Wgj2hQlodkyETzqRCQyl84BKVMzROckFRjPezlZ25S7v8zAWKCXIhaI3lQ00Uhy
FihEgYcpONbhLQhE+jjQ6UE4wu4qqCZDT7eOOYuJ0kEpd06pHUT1A5xSBzmhlO0lb/6gUrBvihga
G2T5COGxjug3Ud9N9TYYzDNgBVLMCtok0TUFPS0aE1NJqKYzYgyCaYnvop/2Sc4eYAUHh/ETBhKG
bNM5yKoNn9cgkqtVIAkzHSk4BcQerQHebYY88eX+MITmxha7PoTR4nmSMeowBew7Ws7dM8dBPeYe
xCOcYwG8DYDOO5iJgq9GaYmWiexrfhrxP2jaHZV10/w1ySMM34aFzimiO1QzJTbHUmLww6drAfyk
4uGP2Lkkvrfg4+GE7tr5bQn7Q6mfqBoozu3V8BoIlS534zI5WTnnKmVjXt6T/k2dzsKyUVDFGjD9
BVBRqtFQVO1W5BctEG4FOxM3HZUJzwMmJM1iZ4lw+4EkDk4d+eUZB360Fj9UkNQVKX5ue+s9ILeM
7dCB3S+eTHFozeGOrbYtgk8HxUULAXChBoqRH3aobmK5BnCa88nOT1ykkyl7Vq352UTy3dKc1Ha6
8Ew7xXNSc98NTGylAXNUGkTwuHaqPngqqfAq7QVtCdyGeFo9MKjo2o1OFpUpbUXghFFWLqWpgEJz
ZnU00QSg0AaTP4luG27NBuawmUg3eaJvya9W9V2j075nZ5JtiU8zHz8bujWRpJ46hP3OjKbfV7Xg
kvJTklI7KXSAxCJgmFN3FRKySzyjHqMFMiMkA8YJzBhEp4bYO0RFyMM/ILVQsQ5OU8GJ8ciC+Ym+
PCDnFeC0uHtL52skV9ybYC9RW5oXo2XSJm6P1AdFRO+G9gRO0QkqYNXDtXIXGVs8wd8ichNYadX8
WhgUBxy8y39v8ibtAd4d5Vqvm76VaieQBnOCnoUrp9OkCMXxfwPuDBN7F3ORd4r6IiBVeoSrLstv
YvioKypyEoY+NDD0mkcqeUkEHY6Ak7CHPsaN2irD10oBEM78cn6PKdtn849XbbAwRacqm17njn0b
+RIanlk76lggspRuKoil/LlEm10zaA6hGNnJoUN+mdbLV4YtIGj3otUo0AsJjPU81i9xlT+P8FaM
qv5CwBE4P1ymtgbq0YDQIDWXry3uStbBqyjHQRBNROekvCasqMd+RGmWHKZGwllKwPVwdRgKBb1v
8rSWRn2uZ4Y/Eu0pS5q3k4Y9a5Iu9aBfa+Tdjck4eNiLB3fogmMvSV6LMk4AFjsgvRGyaq8NGIFt
lYXEdkHLMnfxCIffIQOG+U1MLVJj4saQOO9FO2FGe4vCtyoPHWUpCA8OX9Hpoepq+mIz4p1Zqumc
EVFQA66clqNkU8tRYYoONhRtKQg2optFzcLNg/xa04AJTpku4/oeVbpT1l8qkY6knpx//ZhddIlo
Hv8ruYYfAeEWzBFOBdpHkuskmGYYcyNLss9d+S7qnYYsJGUw/RFV6zDS+xCPAtGd4mCchJDJnGEP
ucGCvew0kKntBMU7+4igtkbw34Jo0xlg96mZsLeySzDawOEGwsdjc0lgFYd04WlK2+DCnGQ+ZKh8
OBkEGGMhvENC55ZqyZc4nNIGLxAOZkpNOtREJGCJnRmDLcOtlg6hsNKOxW0ydexJnc/hOdEVMRs4
x2DIGa/XnLRar7BTiEpTJ4dbcqPO8EEOvEs1UqJZvxpdeKlTh+7rswD4BBBCmOO/dCXkAWzqcTGR
DqI9BbQrBNiFZ1kpv2LT2s9j/9rVZNJSEostqx17JlTM9hIl3FfpLpEyQm5Z7C3dB1tWzt1I1zst
5mNVk6cBiFLwHDlEClrfO44J7kuDDYeg5sZCO1l4xWkpE0/GzAev5iWwuP/Cv5qDzg+QJxoNnmI6
MBX3ioGeP1ipYulo8w7vIYk1JSSoObO3c3MJIhLlUxDRecCzPPaOpxjcAKgY98WI64tCDB1NVnw4
VHhaTiwxjjT2IseeoR+jc2hXFabNjvEIULy9pIFepO2uatdSrnb4Mljbo1kcF6k999odfGtBNgcR
xHSOouK9jIEHtq8jTVTBDKUMH5jACT83IKBciL+KU7nn1gYBvUvG7ZFfRRykOsEFXW7gGGkEvlTa
+Cpxd83K7cSxzkjZJm+IuwnzDpvaXyQEJYT4GCRZ2e8DXU2Hm7OBSgQGXprjV26Ga9AWVHp/IhtV
/B5yZiHvOIPyalY8ywlyKNz2khlf6mCR1xkAukjOmSXgFU3SAQIJzUHKTrtk1ouqsYkQHWWS3pK2
pjznBM20A/cYHZWjpvs0dYkexiD+Nnbf/8IVxkX4Ytm9E17PIGp3KFIm3OFJ5eQwq10jxNo8La0E
h/x7JlwdlJOsqG4fq6c+3k8KMGjrb6wI+5kuxO/JNM9zku/oe9DhFgQigEklT1VnYCxgDFDKpAqW
zZMqz5+lKp9UvfjSCT9coskHkIZomRiwnxTxkY36UjDZdINrYI/BnHwjaMHxzEYWwDBZ+KxzMwGF
YH9mhkSXCrkIN+quVsA6MGa3ZDBzPV6izynNebz/lWO0APpQPzWBvTEZqSzoFPVUjItQdDnvHb6I
DOsAzABIRuR//kMJQPvK2dyJZI6co41vUUC6u73SMsPiuzjrhHlWBM9wQWyYcNTxXbOe+4COWWeQ
dpHtuHceEp3EnAyseUEjnv2IfovBCwiIr4iUylMb4whPvp7eaX5bPKFagblVJsqPy1hfnVtKNJay
Acu4YpSeau9TT2CVIM8au2Vqgay9mc1HGV915xoxvFO+abvfuK3QIQyIEO4cGOYk4SX9c1UI6YOz
52TWkRSGBOsaA+UVjLqoxccNRUCnJBM3znREAwjeoGdGJ3EfF2hVecx8ugHSs5qjDFC7T4Y34nFs
mZT2anpQJOohvgALLpHweuYhzsA4Rzjf0NJtKohrO8YyKnPzquKPNjFfCjyt+TLT54/dFNF5QfNM
4M1qpPLiC9FMmifY5QHB6HZbMAKu1qIioSElHrRl2Ut9S8KZA7SMvHf2O2cbJ72wOX+VvF0zTt1Q
EViGgXtT9izb+aET7aVJPfaBuQ3sdjdyp0+mwauIlIuAvGToD+nvttTUjs7DjKOTZWbxrHZEdEB2
B7Rq4afiM608fm9E4g/cqNZgEIc65tka73iXxWnZ26C61fWUUFj9i6foiSaM9h1trpbO86LKu4S+
86hSptBpoZMrx+ZOoq0ILmYuDTRp+CmixbckZjcV9uB8iS5Sg86BfUL0Hbsu3WhoSusc/sSCi10M
7gzOD67Obk43vaQrOFO7mVwqMgsDbmmtxSZjyPmrQAr2knYf4+GFw2SSz0H1Jw7MikvxUNmPlOqt
fw3kcgMw9eXfpkBhJz4/ky69SqluVW8NIQIMrxjhJPm3gxyF4zW2t1Ub7IbkN0kcIL8AlRBi2tln
xEsTVLQowPaYj+LWz2lHEjGfAhrKBCZChXPtQjoGzyJ0N61+p8nPpIgHmH/iUPpXMKkMdpPBlcrd
Mjy1ZXwCkb2O+5+y73bUJ570Dz2/1gTDaf52MLPYABK414j2m1jnAZ9dHFgXy85elcne9zWYZbze
nY0vhW5BQkJTYjP7j4YnG11KnFkCok/XFAsebcgevAj5CjEFFwziuaxfK/lvni1X0EoEUFYl7ioG
XsiF7iDAmiMA7sRU3AEgaxDYZ5H1jTOX1uiTeF3is51VMCNsZoYa+1HMuRpyvV968Dq4GZ1rXFZP
GcYQMCvh+CNaO439xHYkuqUispG7dQ9wHjMcBzZHYhAGXjR4xHCvFgpXrqalhnGLh4vIKxHLVynE
+BLsluJyWN5lgYinFFSNaStujgV9GcrFHqdnREyOOCGMAh+CxH25dRcVHV11n0mBk5lzTRy6nYMc
J36OTMCmPbhjAswFQ0HQYsC4md2BvCNfEAjqgpkur16Gvcju2eHgWURXmpcdwRKFBtAycWBoA0FF
cjp4VphQWaoJoiBmW67aGoe8HM8qd4FxIWpJifxSkr5MHkzxscty6EJPE758RtvfQ0wmS9fvB33e
NswMpEp67xx9FSa9CEfq2+JJxwFGLyFu0Q4IVjE5AuqzHqgrtlWKCPGlWObksQ+TRLYarPRNF73Q
TH6K273CpiuK0rJ5BIMrO8uWb6OK83M2FO4cIJeYSYgx4RcpT+ItzB0KZ25UAj2sANEHttw7jRcy
gWVqbkiQ1LlloU9J/13l7+Jb6+T/kHReu3FrSRT9IgLM4VXqnKRuReuFsGSJOR1mfv1dpQsMZoyB
3WqRJ1Tt2iHf5pli6+EM8NcMHur5w6M7GWPOfG1DvTt637hm1JlFXg2klG++ebJEpE4ByLF+5ATj
CAqMKw/VRbIa+UwXlL8HhieFoTXtB5OHgdOl/J/gCOQ9nkIIQp27UDAiz813GJLeedn37O0DxgKy
3Oxoh7Y/Dujfb8wGuMTYzzNzVKgiVUQIXMOF8JKrb9AvFlPN0FInrX6Q0PUPNcG/Y8LEOUkSVEc1
3pkQm+Cs2RSiA9kFNVZXcJLa72U29xVEXswtqUPSblrbUb8aMNeDJrCf+r/kwhPEEL60WnMj/FlD
iKhJsgOPKLISBsJzeggZCDude1O+8aCB284wpCb3IjnuNZNpN3+vkctrfOewuPb8rmlKFlf9ZtJu
xl60tkJ3U5vk9zId9COWUELuSLyPiBKWE2XyzAM1JBvsrvWyE1sJNCjeWUGxz8ClMgXVnFk1XXvj
aJ+uhUYPf2i9+oiQkzYDoez2jhSwnYp28nW86G+MgRuFENNHe9310HJsVmmPSgvHANoX2aQJ625A
ZWmPB8lJ59My7vYvEBVngK6Y/ibYZJN/T44IsrTVaCFq8HyoRwxaiBrRWBbsVCM42Yw1DPSyRE0j
EEof0hBIHZoAly33GY3aZNX7oby4CuMCTT9myjiI5zNxLmsnblOGplAKwQxjimkQHHVLrOOcJFyT
+obSJANcaBtYAt1rhpeWwDk+nQJ0UOYvxHRRQ8nWWQzv2e8aSHKKhvfZjtvvpEufw7G8aRjrYAKY
j0zvoJo45j1H4DIUm4wAOc+aOYVJVGWtd5HayFfHk2wN2+W04MaeIG1VNmmrHikBWE4tMcIiE5eO
5C8jF7xJpIJMme0b8ZcUFgaEwnlsfr+dVNhWMOyiJVh5ZirXkI7Sxdx5mJiw4H0gcwNPp0KLAck7
wAjUO8VVD18n+E+xBD3a5PkZZ97HeOkr/Ggr9+DzBEr7Y7Y5suEv5XaHAXn1DuQaLwebkYDwk2wj
R26oPw4ZJwKVtOFTiiX6ydLqE4bJGR7ofP34IL7B49wcMH3fO8aBFUJbPlh/B0mle5ye5FdgUsj+
oQ6/M7Eas5OBtuUjW9xLold7hxMQmlrJ9eg3EM60AeYb0RWahvfFzCFtEzW66E1xN3BAldG18v4l
7o+cjEYzrqQk8D21nYNiq4eYmmPUYnCOwI9sRoVfY8RB8uPyQmaDAhyK+jkJ3vAJqJhHFWTTsNLd
b6EYRQ4RkXq5S1K1Zl753aCcTTg94EYc5BSRbwX6ys2kmZBQQ659v32YzMOY51tTBzf2+A0netfk
yXApTEdcfSg6rIZBhfNeQPDJzQ/EusggZ+sRM2MU+QuD8nOnnaem5h/4EN1JhH4ucS8NscQcvO+u
3OlEkvSSi1ActAp+K+QMgG6IgJSFzOQdMCwEm5r77oL0aY3a2B2vg3AmStcKr3VjNwTXETJmGY5o
5aFV4vxv7DVfMZO8cGI74Sszvmun+6eGtnvAuGuMQeipO9X0yp3C+5RGUyXtpw8iwEQ0H8jDccyN
GHN3PHJVQ8xBnNVlNS59sb6uygXeDxZorGv1PvXJ/R8/19Zu4WCktbNdTCboLUM33NXwQIQopEQn
kLwCwLdterIRHFlRsseXFgLNi0He10JozSEqrEeLTyBxp5ipWutfQEZqL8g/TB7c4C1lw4PYYWuC
wJrEYHnxpon/bak9Qp4J0/iPnUVnY553rHkbc6jFG9C4s3+s6EhIOv0kSW3jTuxlLeqCkOK7gmWZ
mR+ykUgl0kVWhQoxbdnYPY8YQk+Mb45SeArQiIBOcXZplAhRbpwGuIl2G+99EKA2ZiocAG/J27E5
wjLb2uTRRxOjBqrJisbsUt6s1jUHJnaJDwnVYN5guNhx9kRp6wTTckEm7YPmizLxH29TRzQWMQwD
XyEsCEC5fe2JGCgB3wsqviAh/jBlnxAxsk7xWGxCf11F42uvYV7vnTvc+egjmjGjFKbaxKA2iq89
RBUu3YQXX9ve7/JnHUgnJ4tjJpmG7MzFwqGqSOmeDszqVnY2M0sDm6oetOpxnsSsHp3onEz4HNbM
HRpKrwBjW0ljj75oS+H8MPNAG2vOl5zjrMOuXVtKmDnOXafpf+QKchjvBMwYGxeRivajdLGcmL6X
3li7wd4D2w1x6UuAvyuGQw03ZWmzlWJwaLVyMfUvGrxUInoK6Q3R9c9MohomIkRvGVGz56hZtfLZ
jRx5d4qjy4Q+EnM2OFVyCAG2ufAdYmE+qxmdLia1EHmm+TISvk6PXuGRXP+QjpHPzqGwf6YA8gcZ
YLPj4jyOoBvPa+nzTVB5ATt7H+Ckng86+kkDlr8X7PIGM1ffQ9oM2Q/0StfX9lBL021EmNw3rxaB
JNryIRWVdNAtHmMMIbohXAcgXuL8p2wHrOZDY0y4RNEhac+JdRka7SSjU2HLOWSRh0cTByphI9lp
sqOmawju0Mh80M8OY8+0e0gjrJnate0F9/wKOnmqzG9vGcT6BE8E+6fFMWIQpxyHsE5ZG1humBcb
fETgvznHXAYtEcVSl0rlCKmWHy8BgMLZEZYjyMpGolQTOi/bX9bCVhsYaFg07wSmblI4hyCWltVB
C6rRf1M/ukc3O3iYYjFkBA9/TJWDb9Ua58WIckyKRu+jS9NNPf+GBkD1wWp5Zoq49XHxhyrXMgjF
78rQ9oDW822oXtDidtNhoBlJthZOIkG/J9CgXz6T/tEs9jNGSdoe1Mt3DnABPPfEX83UsYGNn4AM
3KoUww+SwYhwecEhLo8QiT82w4Y8UlpImxFeQb4zCoHHHJV79zjr+OSfInS984VSn+Cqtj3PzxA3
aMDBJyhD2uhFYZQ+8yqOAD7OtGtKoVs1imv5AXA3Va+lXAvhEzNHPmTAKANJRLMX+fu8jVCfsuDn
NWQGp0EIdq61BzGpqP8MOerTg9vh4HHuopPh7PhvNW7pLJnjRfah94VyGroXg4pgFTgPHsE1/aWg
zra32Bc4LLCWztV6K2x8A480DKG+UTDc+03hnpRHKMCRX1Dfpyg6GXlO2JaksDwcIvRCreMaHr2X
bsaU0PLOQdvu7ZPH+bqAlkfwODQmLQlsbSbUWr3qE+YEapsEm6w6EntyH/njkxwNCqkHV4JAZRyz
IeQuT90yqFlh5NCu/ZKKk5aubzoX3OlmhAmSDMEk0tVZrhKN0VlXDSV970CQTM6u+Zpll4QtbeJe
EJPgpkkhl/UnK72OeQllqTwHfrGe3iyiEiwdr9qLKkaZ3wlRlFa3GbV7g+unWYqdLPLU9zAMbvbF
9GwPH1YJWzv2/i5ucmkZtyuSj20wBHasUcUbcb72qJglsHxW2UYvyz+1x4HBzD1xgqMW08fivB8n
+S7nj0zVHm1h75kYtnRPGR83kxaUUIn6ZbTN8bIvSKMuZq6c2sFOMYVhR60UUTW7nbsbYPWgOxKz
beghQjVwEAiNjf2e9YQocgpmSOPluMiYL3JeimG/indDxcyYVnnB38qmk2h1whn4HN9i+iqAtMWV
z5vmH4q/HZZxHUF8AYPuOL0lBG1NAFAOHMoR7xCJTYoKXGctyfkYsB58zZm4ZRrkLMaqksXlnClN
TVAMIDEdEoiLLNaAk5t5j6mlbQYgWgaDD7X5RpomAwcmcQyvTKNA8gMXm00g3CXf/BLnVht1sM3h
K1TnNv/kG+WYjsnpEsT5KTCmbYjSGNBF1owQZIZK+Xcnz5uPYV9tzGz657X+oTYSXJ+nFyvQ1xYP
oe3dA0QxqOCa+0kRvGu626Jr97q6eTwbYUBHvBetak5K+Ogp8z7zXzYfcmQ1pA4DVlC/DcynR/xK
A0IRJodlj/7Rf3IwUIUkIgnZdgICgTrB5/Na7M/y6vD7cTgL5nZPLot+L/PsqHkvJK7LvNVwZCH0
4tBu4MskVnhZ9jP66TZhEpNjCPkqZ3LF5vEN5LwgA5Cp2hAUhnmBjVo9q60HKPAj0BSTaptkaIlC
NtprQBi8FrFP5legGI94nvGvR4jhElJ49LcQ+QbDtAUwATNqK6q3kY6jFWIbkG7D9TntcCiMHZhZ
9aGZ9UPIXssd8yuBe8JQQF6+Z7nvgZM+mSVkY36tX96X/0++Hs2aql9joAJFkRO0KXFdMyw8+x9c
YG02vuAuxn2HzpZ5kVhk53CshU/lE89qDR9CcyOpVPkQz1hWFYhKwj3v4Hlj80EtaNiYPWETR+dP
zITLoGa6auS3z5+5JZAM1Kdp/CxQkzoO5kZVeQwHHAxQ9sGfIn/A5rd22EYgEnpGlcgVWTKQqSbt
N5VR2PSueB9P+U3Xmk0JESh1kiMz22G+QdXcpFztllLHMFbHBHJB46G9KOk0wr9AORpUnMUFoaaa
JC4E7WkKc4vLb+GWZmDVjG/W/ImNaFTiqATOJsQ6jynP+OtsZ26qnuTy8U1GpgPkEEPDvkl/9IPs
1PI1y+WmmGtxqcPRT5F8PjhMDAVkcnOmhcDfI2lbLSZJkb2y0qc2ghVMphBQeK0ZPwUDfqesN5Aj
TjXpBn00rtgswpvm5M2z8en3+QcWqkcY0X3wzPC1b0CJEN7ri43HZoWBhvtACNF9DYGDkt2dsGhw
lP+i07M2GKk1zamFv0rgigrmLwls0gzCpjRsMIoGEx1jEc4priPA2AwXT4gvfEwM6Ktn/3UOi50f
LXvgsy+9rZ5NDm0xba1AXqR6d5+jNkTu9aO6l7H3LzAb7rzizULib7UE0i3z3qg9VumLxPt5lDzD
nG4iLIIQ/kELE7IqvZww0eUR2Ry548gQrZre8Y8ULNzQz/QYkjT/5mj9twzwQ8z8fY3RJzxyKYUS
FFGQ0R8ciffFSsPMFQwVD47E1lfaPkQ8o2AuUelVOKmFdcI9g8udF2xpGum9Qzl5qotcRCYUQjlX
awpMUjv6JXtdAE6cAJ803BgSlz+DJkams86R6TCnGSj/E/ZzheWfmai95jJgnc+BBWFhQPY7HxrD
3DmhD23oy/plOxwXVNMHYWQtAddqVrkY4scfhR9sheA6YPzZLUwbsvongcut2Ze+RBM4fMvt57I4
684GgzHWOtYOgMpjET237FArhQo4HMyx3RjQJvrpIJFcFg2XIeyYhGAODYBLBCqa8d5DhGWGzLuj
dCKUOOE0bfk0/pOF06611Nkbll2fwFkxTTIWkWWS9Vwk0XtXfDeLWpvNsp8toGfH7F6osugk8T5H
L+8JAM+1p+dQs0baUe41qjOh1USU6LFg9V5/7+F5sggWckOSIi9S50HZX6zHvMGVNwCZkklRgMEw
D5m7GRT32+b+/bWm1IrTwmpTAEtej1cTnJY+OVaM7GSBerl+Snzo70btXKfRe220+TqFZNPlf2VB
a0RMoP/hU8/SVXPUGTPGQUO9m6PXuoGqxulbCov/vgva7SjXL2sjsEiUnxAI41M9FjfDu8hAoPtJ
ObuExlK0SIiBgwi+8Sb++Q9Lwf6TmPWOv5rME4N/vC0s6EU+RHFIYIAtv8UXF0aSuLC+01VIKHTb
fw36U/jaFVuFPrDhnMA3YCp8Msgw9KY0z5i6xrRAeobsmOTXaV+miCA578ZKX01ZvR6HffiMlTQc
s+j2O8QLHzm0SZyFe+41l9kSD73q4AXxWXkQCmYPTal3nMfuxy+NfDP6IZ8SaBvb6BmAkcIy+fMX
YOU6mPpnHtkMHTq3inWd4e2gJ48OoFvn/2PYM3T5ozxxBv2zS7YOD95YfMaNMEOpwgOaaq7boiXb
oXfdXecPq7h5T/pLCv2ltaIHExY+9b2FV01D5MZAdaJiMlcqBrnBui//Lp7P2vfhxAJtblnz5+Y3
5wLxDoa2cfJgjNCfymPs4mPCO4I3LfOMgqqV3nS5RAgLXPrfXv/2pzdXmeuoPUv0mNFj0mJ7dyXy
TYu4lZ3J64BXak0/lV2tVYfTxnylHcN4Eb+fXn9hY7eQ5iF4movC/JSglip/anH8MNur6YREXbyZ
+Ws2POXsf0VdIAWTcGWIGvzTmyZx6zqv7cEAyTMqbBSc/swsTvQjBiC3Aw/IWxmh88kFpTNcDOSi
wkPVjoUFIomjtJSS8xQ0hxk2qw8rsqD0oZY2uFC1MDvDuauZTaBz88CefHWV4Uhu4+M+3zgCaJk8
OBUshVUQZh9gyxIoZxWEpjPKl+PZKBgug4SaX/PSHK3EJDHtqVoqPEapA0rcPwhtQkvdnTxzOitE
osLAamHUDjeLpz6h2AhbDKrhMgF5mqAgzL0CTJxEQ9OYbxRI8iuMtwLDE5phDmZFEBolalD/qyVy
BuqT8+A2WKjG/xqvQikCLxQWzvwtcwmbjnQBw8yCaYVP97nRF0hhxdoo/5GADMpO4dWoz9ycr1L/
OkG2b6CIaJUOvw8pCiB0PcCl4iodqTFtN8FSwo3+ENXwtSQ/dTr9siiz4TUBJFJjdjPLo46XENBT
ooFsFH+NAVuCkAykZlzLu4yb5iFakHrXKXeNZw0cwGRfZnhNTl2Dlwwyx8Xd6xVeBZZZ750peer8
+hHUmftIeNsS8OSCSZgdpUsGcdhIqePkNrOieFv1mIrQUXVuCeNwua+miYgWnNf6vvwZXFrEwH8K
QEK8eoRV5Q/qNPWES2JwZZabnhInn3E9CRE76g8B/Q96DSkgTQPhTdLTlZvHYiyPtZUcmfrhIGkG
z5BLD4mGPesSbXyi2QRjcyPifrowu6o0pYyS435E8zegyWvx+VcageNe8Aqz5TrigqdrmAGpvnuR
yVAypreyNX50v4IWOn1pc7DP4oFoZI14HMc4Ant/Yv9OAARIU2ONcKz5xoUGUZ35tY1khuxBKtdC
NNssuRwLnWU69LXGZTxQczmnwfUp6Ll90LTIRDspOvwVaCXL4TPtIEZ21Sbz0gdxvu696RSL8w/p
0w6GBCVAu3ONxvAot/fCo656h1SG8K8wZ2CW0LkL5yxuzHP0rqPY0qkYCPiCjOfgCl+W3/FwCYp+
ZaOnhGmj1+ZKZ0Y4psa+GPOLAgJpJJw8CYRWVbmMTEbcbOTUQ1FuRheptjhA+oF4EoZJLIgRLExR
G/jUZ5YB+zF4QyGPbzlDauP0y7VClL0s7cWORHdaHtsMNFNH0haBRjVtgotIhdkYyW/Pi1+taxNn
n2ro7buBvrWh3Z4Ga5vMzb/CN5/6Wt95BV4aqN9RNaFWHHaN3W8sHClbvqSEVRk5jKNivFSamKtC
aAgFMphsVJnPLkFYsi9jCD5al7N2XiZ4xWxxr1dSqsf1kx/jQsOZONWPrc4p0+irkOOImF/PXQ7t
cESHqsjbK9P0K7f1PVL4MB6uM0mEs2NAh0q9nVdarwN18Wi+lP24L6AUG3QNDr0uWWZMhwecMGcX
xTI2EiALqFpmYPkavrA+PdSrznoKI7y+KD+WEXAB2d90jdaO5lwHzV41WNVy4EpMotCkpOwbcZAx
cHnjxJj6et9jWSrhigM6Zc+DgmME8GC77NYmuIXIAJCLzI7I/B5vCovyxIdIi3iV0NwxwxjaHHNs
TXGOQZtQxfHZhhni1E9zaH9w5nPXDfSkMquv/QX4wcX4yj1QUuOpWl/HFMSm/WQuhGaBuJiEyAJR
41BitagG0hnz1hGzKgamSPjHv+CsrhWQJp+h8cNDmFEIiSV1viWZwUZmLrqhlDGQhA+SyykFUqwu
BuaL/EmEvHZ40TgVDHDHRsJ6Yr77Zqr5lQ4OpioigXGzV0b5vMQU64qx3syuDvvmiphVijgzwX4p
uxNMJU/fhbcUIV+oQyqxyvuNa4lH1GzVJQDVBBDVfFC2vN8I62Pm7vEfKhirNQ5tEhjaUHlJ1G1G
p7p0I/Tl77A5CB7QYdPheA95jMLEuMsHbEh1vP9fWwi0+I4M82lreuk6t/96vKO2e7FShNbB1gfz
KQFkAkzNhYHVhOrJbO807ZN4CFjt8/Am/NSlx033OAE6+Eo/5rWJKo3vUIQa9Lng6MTVq46wEr1o
CCbfTptYjKzgyfFUXZq9rKe7bE5Tdp24M+0AYm+I+7DQRIWmwfSpXMlq+RVToUGQZNqCt6yjQXH8
kmO02dgKMlTurgrPAnIEM3sZjA8Fo5Dku/sFGrDRQtdkNGm6hNcyeGjmq2W+zAg854k5Ujf8JZUC
n+lvhblOMnyEYbkLaNQd+0VUa0H04MJzbGyqRgdVUtCQkV2olCokgpO9J879RGcrAyCRJbFNGL3K
W1ngxpnAbyrzyWtFi2pNkFRaSTo4OzwyGnOK7YhSQ5PyprwCExoN434eReATFEBj1XAVdke+QqyX
d6P/ouYrCeqeOd7BoCqyapWjlW3P0HNxRPwCBFzJkyPf+GDGX+gBV06EryIfJtS8FjNUD3tuM7iF
vr82v5DHHyYNVhoo6C+R0k3eLeH08Gv+kvmR81rVvLMiPGXZ8UCrPA84XQa8E4S86d9qBGIGX0sd
VAe4ElJPzNZLfdal3EWqjCm+y5U+7XS2Ul232P4TGkHhnAfbHlBfE+aH+iyUd621dDVAjJ/dhRFc
upNYIiEclWFNF6nvmHlzg5VYCBAUkuO3nPwsos+juXW6dbHgrPEcN9vGWxt0R/MA1q92kZ3tcZgw
QilteSX5vI8R+rfT8K8LzZMNs15bklOtB6eQuWJluDirnTPeo0uXO7X9Lcd0k0oibp+SojjpcHYJ
fJRCOGySTwu9YM8QUDRROhNmi4GdaHccBtK+DaWaTMgyMLjlGHeMcIjH8Rw01sl0ec2FvcokyPHY
jj6gUnoUiYPm+59do7hHkZko6DlFsHMbF9ycSp4zXFKNxd+DBp45Egw2H6BWz1GQLBjeOCjNwYIr
X1ZkP0y3sCCfMaj3LrQS9lzlLH/ixVt3dbnL9OFt5K6Ia6i6aYBnpHGkx1xzN5X6pyzCkbOcvW6p
zx7er/qeQSkAla29BkLOGRqinCKMBHywLfpNzzFbhNTtxjRd2gk0yMHLiU0uFKoKsHRvw+5rdW3X
MVkfdFS+nvtRF/z0+DpO1wAZWpHWZxQfKgJazv/5CRlDlFR91W2sdMQsZiFFnsfs9ut6QG1LGZSD
V1T6vwbjK1IzghJj0bw4s/hp6K4+HA05VwfkFh6ps4j0RZPQaUSN4PtmWfZD6gEkDc+Cv7q5e2xc
wikx9RrCdG2m/DXkcqTnsKP5fQVTEyViNmyMhOxemFsViqia9DlLfI6gTJkA5C02Vhms3AGqoN3f
hGwqd36EIyWBlHM53I9WeJzKEpGdywSM1gHgRd5hyBkuU9uhmyFIge/oaIcGynTrIejRAhr7Xlk/
ka9Wc5jsfCcjd0ORLgo2yVgAV4ECSXDlqZVS6tzz40XKHaO/qqZvoRfETBEra1g5HGuTwql5ODKl
B4hsmz3+MqW9McA4yZhxmqPggSmqdtBGOBlMPxX85wkO6NIzSs/QQuQbz3ouPOCXCnUbVZs+sgMS
7HkW/ByKmxeZjx5FxpQ+YWax1svmCdYVnAROJK4YKUNkVddkMFRJsxrms2GUGwcgiB8vYy+pLbEt
x8pzNWv3jYpfauwjHcnDJT8jwYs/stuVfNGeKnmmfRXSKVzG/dA/4kJIPBEaFwhrSB6MUm37HI/4
EO7dnKXreXoLscnh2UEqTd3yYzLpW8DqoFbcpzALlh72g2+eBhVdB0rnUTc25gipC2ObnOWi46vi
+525Uo1zPyJsSuuO4G+G/GDX9JGIkXDtJWDFl5AhEJfRwSBdUCDCeIbsbMJXRHO5jZWHE5LOcJ8Y
lbB6tPGQNuINmkdgJMyhzR4y6DicTExbvAznJ/izZUZqkMfOV9r4p7LGTZoy5/yYe+gq/UWhEADX
QNkLfbMHC4ymi+A4tJ1lW38NPrTIONf+Zv64l10TwVgZsEGu/P4l8MxNEGO43Z+TwX2YIVSGJZEb
zgYa6cUkQFlv3hcYC9QkVB8qTndaXe0y2LogIMkmSN4Kvd9VANEtVIiEAtSB35YEtriktRoeo5x9
HNrQBUyrOOpYkdJ76P0jZrzpkWNt7N5NEguj5l5WSJB9Tf2KbOTTRF1cxOYu1FAXJclzGLQ72EcH
u0dnh6F42REcYJkbCz2Z5UGryBlVRfDdGVFilFQ4SLNFTKmVbLD0C3qOVF9MWLuiOgd4JAnBeY7g
k7Jtpx8zesH8RZnbosUKs64YlmAsxqOWVoqru3PzvQU/2JFwhuVbVkgMAlFz0lf2fugcwA8L0o17
ypuTl39xfqKNlJ8hLAeWd9pfjMTZ4eqhQlM6bAqF52F87OC41ewHKWETZtd+Pu2lZAwdB12lZ546
sz5HQ/OU5x03WQnWiS+lka4eF/3a9IRSVlebTQQXOh4+ouw5N6Yvt4KRgpezegNbimCQ6rn1REwV
i2xo85eGPVjCCbBwm4UTgYFohn8l4BH9iluYj4vq10oZL2GJJhDZNgR5REh+bK+0ZtnN4zUSVhkH
g2O9V4sL7867ztjFYpjA7Au45tSmt56wNQNjA0xZBTEcJmtd2ASNuX/s8jEk5nRmEm9758FisbFu
GqByaxkx5TNWPZkDZjs8y5lcgIn2+ickOeRXP/+CsH2vJ4SoIeAbxl6MxajQF3N4QVpy4de1oQbV
dbNr0xeri98bF+oiEyrzOtl45CfRweYEUUC4GozGygkegaQhO4FE0+0Az3DbLo3zAYcO9724Lx5l
WwrU6nbDn9TGt4oni67VwrtEB7Gn21LLsM1c/dKDixiGDuVwg4Oaldbbwv1EF3xH2xfTOMB+QDqX
TjpccICvA0qW/w9bt2axAz7hMUPDTWkc0qsn9qrEiKYFivUwGeDIRdxd3UTh6Ufw5hqQphgTEjnJ
angySyf+qT5m5xMeP8lRhf0xhzgmlxv1p84BVzfBpg7/WcZ2rNE5MTnV3ZdSv4a+s0fp8KzPw5au
uygrZjXvIOQBoHUWeA8AfGhxzybubm2ovy2RSwVLQGPzNvo2Ycf+SuK0beWvvco+xg4DEtiQ4zlE
rX6XDk+9D/vauUGr0Fu5W+W6k02RZDh1/MvIAbEQe8gZyajp/w4wXSDY4QypDX8y+y8jEHmQYfqq
FsJNaevJgjNK2LcdekFsQ0Okwr5qtjBsqHyx9qC2nNgiMmTScSuR5SXQPywq/HI02IfwTKw3mEdw
CV5DGgDdq54pvYWKY0QD6Ry7WAX7Go9zMOuIYWfRbKQIqBd4OzTfDY5LuU5sNtf5qGOgykA3IYfW
LXGkrG6jnazm1hC/ERoiJ2i2KsK70gd3SlsXqxvrLLVvwwr2sBmx+WR+uihCSrigUpZiHSTVGg4P
Qqv9p3nTbkGSGafVWhihBUBq3e6C0Nwbi0ZEBrVBuNwc2941nvYmV2EGo0na85wYIjUeQwXaFuPJ
x8S4DlZjPt2bBtTg/JMykgX/i/EbH0vv7kTPmvQ5MqLoNScfUESaXHq88IAaE1y76oqVozFBYl0X
nLMO9gUqIbKhPfXVVzYDx8sB6XXTfd8WF056aG8xqkQpnuU7khZ+UtROco4obDRpZtp2oIXWGAJS
9wOCSYMbQFr6PXwL/EE6MJ3MoEGAOipHcOWQbsCbQ0Slc37qJVQDQFCLO6LRiRXL6Q80PIxfJ747
bxtPv594ILmDn5tYEBDd6Z4gQCRnRAJBDm815+AyZcvhLQUufVlkfEQW1jbw32SbeQoSzXTRMOCs
IpIqZXbT/LV9/RK5H3M5HuUeLmcPdbOIVRiczoRfFNtajhmTvIjyo6M15ZRKEXYaybSmHAS5psGT
cqN9sTyk6oAkciMMROGxIhoYwsJICRFXCgjuM5k+DFT0im4DDe6W+ZczMZi8QK8PiG8NPPiYFOFZ
TjS3v6PekVldp7ojbgzQxpp2fMWRxJzfzOk5Cvsn2yG3oisevS44YlIXvo1ipALgkFoQbH22hiJS
DajmRS7lJiOqlFBQXCVbOmPmes+A7g0MPrEhk+l+pB+5Z2Ufob6rrPROed6mdR0iR6Z7PmatmeG1
CO07PyYMJsbogH8YQYbO4AAHbUCSAOxKxz8BInJtdiO9w+je+O1TLjS3/jHhEuoLoRH+VgZLKSiX
kSvqVMzjAah63IPyELTJ0+5FmF6jzKMaWiidw507XqT/RSlQEcSePZuwpjs+ZO7euuaEN/qIp9r0
KpZuCpwlgGATqi8ruZEx5kFab+FXFyS84EsX3MbwlRy5VcpGEcKmMWrnciI1T1pHpowhE4OKfL0c
W4yAOeZQe9LVbBbAmaTK321+59IMLqLJsRgfy9Hf6tWN8EMuN3sv2yLK9SNfMQc/jxFDjXgamFwx
qmJoRA/ohjcn5+KacQDRtwYjpTuzNJ+MLNr0RYVbYXwRKrgPLY3mEOEB7699lvveCNCw1uNmcodz
GattaWgvLbjySBKSGUOIu8qK1TVGp2jQhoHod36unCpSKofTdDAZy0J0ukqVgxZIVjaX+XbOJtLd
37KajHOJuCaxI6xv2mQ/ZQtZiVBwfVgP0axexDBn9GHb8S91h6xsCFHoHOMlf3bA40bHxRg+xd0X
zT9grIFBHL1/pJg0tPFMyF92zZV1IkhCD7qzZc3+XR/rK2WCV6PChmssnSEc1EW5G4Wrubz5JeNJ
Dh9Sl5hWKR5H6DpE+yNLOCs+2d9puw2WaYPrEzqYCBl3C6Yj97OczkKzT6ZcQj8gvbLhYICSl0TJ
tkANyaqT7ZcIte0T21GUgYLhAe3fO0xB6vpn0D+a1DnnRk2V/QeCuaAaCqUmBQJdynhv0Tym498Q
ajf83QiHlu7TarFc+3FF/wVlpxQeIL4oBYxTsXnMyHZATYMGoQf/d0BrVcLmWvaEWoM8JgMTDq94
HkBTdBU/LPWbqcE9QJEr/ZCj50/sq9gwEAVTM9KrCO7p80RyZHvEsRejuW7KYG1F70p7SkXlRFGf
x8W2I57Df+qWNy09pdZJT0JKBKpAZkt4fqxKUQktxtnALIJ8YQ2ltV+xn7d9Uf7r9QjvkgVqqeXX
X3PORDH23nvMCand2Zb+XROyL7tyXGkhMRkezJ1RaRdvFnkeFkeYVY1cmkn2CDf0sSWIWFU217CJ
EstGlDcwVYk5wxpsQqkNupvnD+sowT0Czq/NQK7xnnJGm8aCuo9jAvbh85i42F8t0CfPLbhl6z+i
EVlRQ+B4cZsN/Y9NOlOIo1XC+SIri7m9/EUfvg7UFf4XVzyf7jRP8TTCx8FjlMMN6c5/ZKBvNNad
WGx64b4jPDok05drKmqZkvJyBqo/n+LUHDRGpq/WjKqVUXvGqNfFRYp3ZtGM+Mq4RjTU4SSrAxAm
QO/spJsJRUnKL6otR7uHMQ5cWXBozMQkOwTkNvoeXvO6S8bXAC5XWWDc/QYbFLVTil8B4ypEEu7e
7XGjh4oLoiOkdpWlrH49+ZO3PUFw+J4B8t/nnGVeo++wPLgXvTmDlftac/7EnNkJZ7dZEtzij2uY
8WjucvgKBDzR31bmyaqqnV63/9x03JsQnhSTzKD8KUCmmt5ZpSo+x751AW1m67bmqxvHDzM6PaeO
Pzgi9lCY5DiKU/2SPCYD4WLMG4Z1h9yQDW3Y5HFRqs/x38bwrnFU7Rq6LXideJ7XdJN95nPZVkRB
tO+/7gXDu5PDaRjIH2h10rh7Fy3eu9S2UsgH9tpqzkNrXEbal9L/Njn9Y1Y3E6s1Ohv38guRBNO9
kTAFh+MApsdDNZVCUncHfOBZ/5F0XrtxK1kU/SICxVQkX9U5B+V+ISRZYs6ZXz+r7gCDwbVhyXKT
LJ6w99pvJbPbFK0Rzhbs4AtYUp2nEdgwPg25y6be/5D5+0zxZeLrlQBtUYxVqc9s32KAq/dombW1
X3KgDbcGSG5U3FmMUmoEX6Jhp2EW1c0OSZ6tN/4EUujAgj7zxp3ukofOWRzRtsbYCjpcP+RqdZts
2pg2N5AuNsbUvLlFb5HpzAKiqnlgaBVBuWASKophm/XobCKkePP8lmFxVdYvdYXVsBw96ax9Znb8
mrgIy1Hjq+rFC64SIVz11wdnBNqgL8iGHQlfsfBB2KTABg06uvSuRkzGndFFLOT7PKH/d9L7YAys
1ZmOia36yduuv2bElXZVTVaJeRzABQ35/DJRqiNZeXeGddNPl0rDVOpC8sNpGqTbspk+3FkudaNa
S8abtvUbgpds3ioS4+3iop7XvMDXyRGqQYUzpmyny2o98QJ1UDzycA6hv22qazf1jFycjapR2sg4
TpDKfBKIHRZBtUsJiTbDa/mAZurM9N4BlXF8/JPac4CAevR2PemVpKxv+U+tIeCdDCsX/cZR5x1S
kiPa6Q9eMjmZwLkA+FxykLAnxFEwAmaUgAImZjoTNuKkeC/6n0ZH8UrgPU/6VIWPofrTmuGOQJVF
4gI9P3oVpDEVoeygkfmmE6kgvDyDbhX2oAZkvPGpLemE/qWd/PHjPxd3vGjL8xwilvRIfvGdP7MF
/9h4eBFNB7sow1QRfuQ5wcmjQ8bRqw1DsQ+Ts/IPxVzQiKVNz6TcOFkc/R4f6Mjo22e3lfbjpsxK
aNSX0tEgObUTzQ2jPPobjLUwpO5zFrA8dTyKNe7YnJduN7sHM2m+7GC4ME7ccBJ3PZMSGV9QInFA
AmJj8yKPHvghikpKH4Si1PC1nn+E9k4im7E8cQHVelRmVa2pcThSqHctQHcn/ijacO16zDTrf2KC
jTfbPQeGlX2x9JQ9Q4CqmE5h6O07pA94DIU9PkclMo/aWTbl9NEK/w6rlEQjugJShcdLyHJkYn/g
Iy+e2c6Xc3oazWldl+GHMHj9x39j2uC4Rk+BW/CjBIgXszGPOdNkXhyPrPT3ZZ/eAyl/YjwrhY6Z
wXfcezcVl2lQWIlLGOX+Iqys5842qP4QZqfGc8GKpckow0turYbgj1z+KhtewpvOQQxbJtW7kHTX
RTatwuzdn/KNEgMxz0aPmBB6X+9wCOFWqX+mFv4XkQs61iEI1Ikdvyh0SWlOmwLKfABtpYqHu3Kv
2MZElDTaN2an5UC/VWQ7orK4GZRvus6J0WVYUDu0l5CU2OsySUjRyjkm2lXaLpn5B9Hbyyr46scf
lcieOh/8b5TyPmUKmzDtZd3fKThpZdwPHdWmrkNChVKPo4cRZ8TGfcIlbqIHZ2BKwHy36meXSoH4
VI0A0kAuxr45xO6hbP1TaUKHA8hmspYSEMljKIp9lv5VfJYKJtexSRqQJdBg+t92Rn8FespNppWo
oHRmxBgmxLUnxkU2QF4H3d3mkOIqujubergmC8UM8oUeBG95mh0MiwBVOsWeSHuo8OFEprEu14lo
KMyS7xEzB0sKQp61WACeDIKjVWrb2SRmS2eZGaU069q5GDya9WU4gwhTZKV0XLWOta/7+kERg5An
XDqRcTFT488ivwKf4rqmEFR/7j8+nmx3KkLeSSgYQT60NfoRMqfQcxe5wU4RvRE1ttVJTggDp5W0
WOl5W5D2i0ZSrvIpDC1yq7y86d188qtxPU9ATQiscNjk0XY31AlkMMX2rfiscvvNmfSt01QvSq5p
ZN6vizVXr66CI0HvH2HS3vuezC5hrhms8uxKNthgRYnEMiJkLf0ukPBxceQvUxxrzUQOHjr8miM8
8B+TwBYjOD3RfkRedWh1nwSoDgGun/bHRSDGdcBNbUT+3uF5ZLkqmaBHZf6qPoVMax+dY53gDDTt
NRFk79jtIi11yj9bHuXkrf3U/HBs7WnQ8zOaYvbiaNsa59byL3aNEDbUsIjK6VHVpzlkAxlP55yS
2+/Rr1jAcRDHl1169ZxpK6YR18+wQBu1D2ftERrxzoKJhgL9xSPFoOl9Gu4aE0TqPasLNH/VUFPm
HjVrMNkUq7zJcALiwSE8UO8PvohftLD8Bw0C8qt5k0oNIJj2jv9y96Mmp8Kw4offp89l1R5bKY8Z
YZUxjmwAXvTUROmBuC8+a/ZyQF7OTkeUhu5+G3XzZ824kVz3vUBtTBH90x1TVoeCgLFoNDZRId+b
Dt+jh2mnnqs/36jvdc00jjUZ476IMXyN4GvQ5CEaD+nI6T3X7OWF9QRx8CApfMyKQVlbf8TFeMsd
l/qk3fTV2tEqJr/87ZKUXEY466kBt5dHx1E6V6vYM2FZdj3muGCOD0nYbQMahWUsPwuj3nst7RvK
gdaaTaT5YJaQAIeEc6ClDYB6Kc4QB8LG08hd0QZg8TcDcVZ/rZPgxm6YyXFsHqKuWReVs6mjeNM2
4tqE+aYu3KVJVNyQ7i3RKmythmRO3akeV8DIHKxkCFM0HZScAqA0UBOGwKFx4iMGdp12JK6G41qH
R8MZ/tdGkKbio+EHj1npkkIkbokDKlwiRJNVdEZjGmtt+TQ11m6LIRNPUUBgKLN3LJfgFdlxJO3F
s1i5uYyFBjQDfbLxqOKyCEOCPTTo9pxPOnVIpTiIHZGBXmNny8COazDu2FhCVAJMV0GrJL8+tsxt
hGi8t9p3NovLoKm+yZ/z5XhM/Yxc1amAip2mKx1/yWYeVEZde8hZ6HQZK9SJ/K9WRw8Aej+dxM2s
jr6W3TsPKJDG4nmKiFJpHNSeMtwYYUnOuUKf25O7Sc1g0+K9TiZWVEGzESU6KDIGg6o+58ZHFKef
JYJvlO2XuOIGs/7/rFm5vOZWAUa5OwOaHedF5/NiHGm5k/GI6gnBenIBJuIQbhgZV3UAMQS4VADr
jU7eDPb4NC3txtYvDrhQc+OlWwfXlL7l24LvfWPyjAuxWfYevgXg7VpdrOJWMLSrmVjr7OC19QwM
w4nYG4W7qS+rJUtuppUz25H2qa6T5dSKw4i7wQvcP8tJNimsOaFBoXRR2ZoTOFu/2s3YIRdBTUlX
onZDHHPWspo8agO+SOotnAr9/OwO6wpQeUYeYSMABOd1+e4Wxg53fZ8QrCOXOfxNPWhuJFAcwOCv
RY3JFkdajic4RbdMF83yY0MbpbErH+h68sjaGDXDOCyD9Xwb9eIzQr1mIaOZEyDZ6UbAXVF2KNe7
FRWUENNeRnXzrk3lOrOZSYh4YVk8bO95oFPL68Emb5N1wANc1HLFe3+UR7vHmjNQu7pbyU0XlIyg
SaJ1eK/H01LZwJTYSh3QZXjLyS5EDW/T2hhM5jWGIGOHZo3QRR/Wd52nB/UXt9PrhErL4f7B6obe
i4aCQZlvswjkmeiBWnb2q8e6IGNiPlbNVV0pNktKn6MiSvDyYS7KaV5dw9mV0jq4JWJlDxz8woWM
im0IwfCfdGfMCmKne4hvsnYGGE+Cih1ck6Bf9GTj8kU21wrJEUOjkVtNQ1alXjq9Vx/CTLvHpCXq
lTjDn/zhTw2T9RLOJkkB+W1ggiNSWCvlCXH5SvJjFbV+jMPq12rE1u7KW62bBN1OR4D8EZs1ICPK
Sh7d1e9rWbo9TzpSB8N+83lyBu4p9eHFHcJRNqkR2/zIULHbEw0uxxJvWNW7s8KmwzQe3CB0wQEN
Mz/YhH59dnjv8/4ytXMJnqS7BUlIQFayUu+jpNpX2i0PTdK14kslflPyeVVxaIqd+ocHfbq32/Ck
8TIz0dmhyWLWHtCXqOqqZ8zrc7gNgnCqApHuvFbfNB1TDihejx4jQQHzPM3SU1zsRoZqio5eMzK1
daIMEdKp8iScOgUxQhbzpjP6ExhFqyKnwqHds3sLMLhMjnHHtSZj4ij1NwsBABrLUqkNwJpkDAFG
ji17kc9oChmwKE1xaLevBi2AF8I0JqsmZbM0zyfSZ455zyK8ZhUw8f4OKL8sUin1jpEGsMEKiT1u
GC2bf8KxnlaNRQBa1K/z9rviYRdT+jOYMCyl/cO0cOcRC9eJt67AkWdMhwlDMB/uO270Zdn2h7hJ
79ZQPBosxoGpL+Nq2FQWYmBhir36MY/Ks61G6ILHyCjst6Y0dgEiDhiD6yzStklNw4jrM2b75PO+
kIz9opfMZbTl6eekd1g+uWhw+/XcNlzN4KvwHj0OK0kymOZwG0MsskYq1Sz7GMriIgaWGTbP21S9
NLm2y7iCLfhLcXAGcJqddtBHzooIw0/JTkbWjJwAU/VdeVU8WaRqlX5u0pz+l+EqjBFiS0u4HOqD
EgUTDoshePUvhYKneNW2SZKRbvhH0pUgPZ8UBUG9sMAAV810jlVp9eEZoElVGSlZxD75RfZJvRlq
aFbLPBOM57RTyxy0ajV0982are5zp+3jEMd16W3mvLxWaXFEUJ9p4DjPin8rewMvnb5pk/fcMTc8
FLyz46o8ZGZ49EJt0YFfeBJHHdQypeAxT/EQFvMjrKniZbd1w01tmslSFSBxEvFJg42OK/3JzJpd
a8fIlSPFYOU8n68Jg8OQuZ1huDjqIbxWFYsU6kqg2Om8k+F8zd+UwLNXCESe903THzorXld8aBkt
ZeoIdeoDwLjiQ/FpqMP41P3LYZ6oui1IVHSFA1OY2DvCp0Cw78rQ3wFyqEt33eXeEu0FqGzmR0QI
j/mn0XaQPNLvqa63ou3X6fylDkX1J+PE/g5bcaMFUTpy6ZsHW1z8aPgceVXaRCNXxUqDdQa0YosL
UP0AJgIivdTXgmqaOv8nNNGmb+xiY9WfobPmw+L/hxxxv/ReReI8Z8O8S53sMoYB5QCjSzWVTouf
fLxMbfGOeop3ankPPf1gIl7PQExyH1jwLfW2IK4LEziajaFgPjWmxPUpIBi3Cn+OsSmoExhKY+MQ
C1TdpO38aF26UE+xy0ZbDwgW4W8zovzEzj82oqNeFr8Na9zBkF9ZPjsL4djPWkQU2ujV5zHym6eC
T0efWxXOcDHC+tesSdLghBpm8gp9sYmsL7Vj0rDMeHWwj9MIVVXIuRldh4J0P13HKKZZKN4LBltO
ZP+zawboGoO+KcVOadus/n3IUpKsMVDDlrlPWjwFgKi0wT8KI3srQm2bxvZzz5pYWBNIEZZ8MWVN
AZWcliGsmr0nxG3AQ2j62sq22G1PJSUl+k2Ryb1Txai2GVZk0l/H42dowWFqq1fFWIhtjGVNXT5k
hc1a91n8MaiuQWBULqEZJhxVs0GaBP4N6nBkI3hiCO0N6UZtV0F+qH89miiPryFHuwoege9MWGrs
qzCVUIxFP+uEqkiZqKJ5s+wtyHqmEyZpZ/p3P94ohuMnBRTDt7rM5D8+/dafOSjam2DUg4+2M3Cd
IVSqkj+erouXZQRwIivcEhJV8aK204hxJd+hD3rojM1xwB5vhjr1VNPtHIs0cALdA/2v7PozW4ZF
roXPVuacZl1bJYn3F+WkkzuXin/+7Ee7wndfLF07zg3zvhqtUdTcdA9BNP8YPct/IqdTlBSNCBmE
FWyAI1AzXZy9B0alEsXLDy+xYTXC9WgtLnwfvqvfzIr25Pd/+aRBCuGr8xJctZYgCXFA/eGhpeqi
/r6FqfOZ5hbqyYnZRtqEJTUpHYsrm11EokevI6P2MxN1qPY1StKeE+/L7eat2xNhpQ/xLsQ2w6s+
cRjciO9IpGLfhd7fMKQxdXB/5MH7K5wCvKav6EKjRfU2FV+NywE8J1cQwf8COR+6dL7MllMu0rne
WTEQ0ayGDyjlVyH1YWGUNUi8vxD+CHLqVNWHWFAyvs5lKWANQNXr7OEJfWuGwbELuwOal2zaFlr/
bOI6mc79jXCuJI5vVuAw6mZEMRwH40fExoqrDwTSpc+t3u3pTU5QYMcqXnI3v/sAyuXwlR8bMG9B
/wBE+Z+fBwwSHxspqa+4SCIeIFgvkiKwiv1XnfN7atjNIjMc6zePXJm6+C81M7wFeNjKgqoi+S1S
8an+GD+mFnkgcDJK9+bqu8zYWCKnK9fCo94GG58Gt41IuurRcDJx2ahjCELoJmyclaXny7yy8Zqm
Gy7y3sQ8nLMWSgQ8TpfMwZahJC8LMDowteeQb4Wc2jEIMKT1socUPmizSkBnR7545Do6Cic/9wNd
DCHgc2QRfWthUPuMHW9vRq+JuFmYbZY12ZLKtC9aJvs6yOHg6s8VG0AiQEqmyR6LUdIuchr0HOIL
xvFiNlm7kxTTMlnn08XMKQwNP0OJbb25e+iYtB5cEepuCiOWswpg2tCYhA2c4+ERACwGyxoI/P3a
j5G6Ows2lKmtyrKlV4fbze4bo1tF9V2wjnT+dQFM/CZ9grHcOHsfFS5hv4rdT/RA++c57BkwlQZn
m5BrJHEEASPTDw5R/cIMm91jwtoL8xFPXFME6KfyzQiFZWKZT/gSYSp9vXMaVqkYUVJE1m5IUNJN
GQOm8ER1TFn5Xlr06PTl9nDwLOcLhYTH7oU0m27uT3pYwocirHt8nmZB2Nlh4hdomsdnCtwlXFzO
wXFg7NHvNI/uQvM3eY/ZD3PomIJu9rEpMUOIM+CU4FHq0NvpOc8xOcz08gO7Mp9ayj2i6xGOMlH/
4Wmj0UMd7obrKA13BgtKn1iDZVQ4Lw3HILPXLs+2vWhUtpVTcI+HFA2MYQI7wy7RLNQDNERMHYYV
TGvwLI31Tn8ux2erwrsKIoP3FXqVg55CwOK1hFLXx7zI1VrX5i1XwAsMFG5AzAEnxwT1XiIydtme
cc4XYbMwm28bZJxGGTXtx+Kewjkqf3FD0X3RzEhkgmW7dYf+ZnfaRiYYhuiwbLr5QJB9QUPwyswO
5Tu0hqr8yCVh8UlJrE/7PLNRyuULnj3owiH2uWCv6x/FcE2N5DT0M8hFAjTm8ch+KcV0UlrNa+AG
Rzpn/BHlqjO7T3OQb3EwbcOxp5M8uBFXI/e2lT0f0GsWhQrLApnac4qQh8ueb60SXSbnMrNPYV0K
0jox5VeUMCoY7XetYdVJINATeCPesIDKqzo4BNwmnc+UwATxXMobxNtF0ekCkLp7YafGyNM5Tnn0
QTjMEA5fRp6uU5NRQTqvq/YwlpTDSXvqfZoyvpWyKqUa1Yl3SyVjFmmim87kunNfJr9E5fdZhDgN
mpJv8BFm33H2HKMYoXFbhGFNIh3atzbZ1mbxIiSSbtpB5MaIAcZfdGIBhSm61Ab9RGd1+PtxG4Vn
ifYQuYJdHwaeEIVa1d4wNNqY6DlaWpChMnzy/vTmNWKrbmgGU9L2QoOI+DDdNoa/MqVYVUhjssZc
cKDH7GAqUuSjBno9oRuWJOAmWYVE3rgjmpj8Jb5Nnr5SFFupFvX/QpvaDEjgqXSeR27phvwK2K2L
WKDfgGNBM6FkAbroVsKJ7lFgwVVBhM+vmbSnjn1XYr7/xO7eFcIkp2ExHxU/jAEDtKaWEk/bxBzd
ym04WGcr4s5ZqoKdV5472tDVaPjmo9DdlWB95BqoI2wCNQaIDQH8b8395zINKEP5iukJscB47IKO
XTK9vXC23ES5do5ZHhXOCq96E4tHXP5IvT2bmO3K8GTnKg6sY8BFlEby3I4/TYiG2w8dCsLXMS2W
Qx0dm/qjVr+dQmTjFis7jJeZDmOMkIltVsbMRMzuwJPz6/McVozqhtE6GgNctrk52lWACAtseEiQ
yuhCVTFO5hCtNJ7jcUCuAc8FpLVAU5dUH7Z9dflrQ7hnI9Q7l/e3OqE89hehHyBofKTnHh74zGqC
oGE3w/T6ZLx39aYleUhlRrYV/kjvZHrvJZvgrsywagggrsPGtj/7fFqbBmgy+VsagMBj1L/FLRpa
fTlEjGRhakbcDA4BuRmL5vjSmmIbDGtpX3BKL7W9y6nTV2+11q51h0Dz+G7rH4JnPO0v7eBuRE/9
xyrNZlOADfxkSR3kOuKFFLlau0y8U2b2R+zEeh59Sm5bOyf6z9Gfs97Zab3iJ1b3lEDm1nN3fT+6
HOj+TR884MX9Pih5cSNoMxtID97nFFXfTiR2MPZ4h2PFmj8d8nD4XKLhULORRkyrhhZYEDj5c5mc
4ITuVV3Ls4itYFzpQbzWmnnb8vSZrMpYa91x4jJkpKDIBiZ0+ht5D4tgfG+98pdXozPzPsBkF8M4
/zNGa2ca3tHpeNV1LSyF5IID7s0mO0xT6u3po4dUKvpXsKNGDQ4se81t5zlpuZ5jQ31v6iixI45/
BEOtchYKIsTL7FSV8iCw6vxXhJMnbw47kZ4qDJPM7970ofkcye9CGbXmpb/QWzo0g587gVptsf5Y
MMXajRm3cVB+qmZnJMY5ArjmFZg1h+FLPXZFWZxcLnNfv7FC3Lc8kcN0nviqMnWeyTXBVKCy52Lr
poZ+Nchy9RdaDjp+Ffg9fln1+9RjXO+rbzj/5ZnZeYT1PrwAhjXyW0dYsSjklTi1F5YVmqnthRgf
GfFHaH5ZjXxM1m7QEXwNBxb/SMKJHoS0w8SYDTY8ionrjzRqpHzMycvNt5CabDaUuNqVnbIhBjIM
dmRVtOjFi/1QAh15quSemT7qqzXmk7PJDhX1i8lzhq1QBjhK9prH3cGou2lZ2fZqNylvsc3Lf+gv
Wg5ykYImVhB8tvNPAy8/LzkYzn6c9k6wH0zcAQj5ne8BC4nSJLo8a5M3bHIN7Vo8rgasDP47lLsn
k/itnE+ww0ZjCHEZsJDBLFUYnca12CWmx9H2addr99bgNY/uvVvu4uBsmOQEeWed9SrbinRnMGvK
s8/RRMrUaG8y7m4NHLBqmg+BDdkoT/xl2pmbVFgHj3vdMAj7UU0VK8XeD7fCkl+OJM07iZNnZkAA
ccuBg463mqwtcNcdcQXrbEaGjkowLriYNVlE0IlUdcJylAgRBXuLEKTYfLrcKgA6K3asvE6Akavi
bhk7JZk88YG5LlVLtU8JavaxIvJtMN9Fb4b7OZlmCfYLvZEiCFBWOV2KllyWDKvQX7UF5rihx2gJ
26fUn92y24RcYYVTV8d27GkaYtocNH66YYTUhy8epeOTxzfAqikGJkpEKMe19+FX1ZVJH/+efYBH
0qYshubJtNrfuuCK4tzZDiR5t9Be8QsyK43vVXjVCKP05wO3b4wAaCJYAF2b8qdYdH5sMC+uqkYM
b4OjqKPcjUPjxPmiiuqw83e0K47KIxwtLAXM9ntwHfOv6k7aIAJKSqafXNqME7zwmHLQTjIlsdJn
/WN+lymJFxaTAKbjXJ7e06iyPHIYBOK4Sxlpp8KBi0lyWE6FwLGaEK+bI7JjQRll35a7qVysGcrV
17+h/OPNrOmCrR82xgJXWFnvPDmDjZTDvhqDbcQxmNZU4A6O78F1FianPj+iejIkVUERSbTR/5Ga
Wu0rjo31GJs/5sD6kX1BwOcRpRa22AxW9SOxUCRUQKJDoKKRtU6Sei3lt7puBmdW1KAvx8O6ES2t
a8XfEM63CpeQkuelyRrbj7pRdDScuh0+F5MCiDOzkAFKwFWrWQ8Y5TPb0OqQxMWzO9/t4UuPimUz
Af4v7kaKIHpqoNHu1XwBL+9T2yTXiO/Jy+ckQrQZeczV57712xcSAPgWKV0Bs/9FTNWMwAqWBRTE
6CEY6QdTtw48CYmjWbtU5XNyaMOB9mffR29mCOiY39Q1d2cwaFHvU1VgoTISHRtBxj059zIRtIQa
WKAup+ogHQIQrY8eIXKGZo5VFWYlMfyE6vVo00bwk/biV6NBLaKLlsDtKdyLxzVjkAWDn/26+zsG
/yYfR4VdAiOvNm3QLGLtDjwBWYuJq+OdM7bmfnZltuMfStLACvDJUlKphUi/sj6/2qG18734I1aB
LyC/+/mTIWSPicIsVFYuglIxvMxWTefff9ltuRMYdHu65fGzH7OVQX5mYWHob3CMmUgh/wWRhJ/A
KpPjKCgJEhNnYEK7jMugQxHi2IzU4gogR5V6uPKaqzIfSSzmTQUT3miPQIBLt2K6yBmTob9Skyr2
ZzystrfPIvh6dn8f2a8J+89LrW0RmVce2xfhITOKSMTug2dpBOjjwTMYlDzqRcgpsmibM9bLUzeK
lzbASOkd1DVKp58pPqVastEQc3WdcXJFeFdqOcVvEtW0HEX50wUJ6BYaT5QqrgAvx4i4Tp49t9ra
Q0J4NMsTMYfHSAjEsgxOZ+uYtu7VC/dJQpa1Me8wT1Db58mhBGNhcxnZWRyjZeoF+PrQRlICmLzM
F8kQvvuBS3BwhIm1O0rXOnWtdsStuZ7KBpMslJ4eQWFo081UOI3mVas7HH4I5Poey2b3rHHW01Jt
Mb3gdlxA7Fir1JwWSWdM2BWKJsv/j26xy9Lq1lvvFVaVeY74uU8uHZLDci9NfsMGJRwATeV0bE8h
sH0IduQncsN/A9QhCikvN7wOJp00M+o2QpUHJS6lftfkRGgku+WAamg5e9tOrOS4RGip2Yuexdqm
1DiJbFxjDpaAscawFSG3sJ/SOljb80PPicdDB8aI0N0SZXm0eWvQALJqaFa5ue/ATSLBKYanP29O
7pK2ZtLYKbanQdYbF1GyVTo7O8C0f3DKrznnjp/mNYhvnKv8JmrLH1Rserxw5qVJXRnsA8m4i9d/
9Oc0jnphn8vukWHMjtOzhs2ZmAeUQ88KKeBZySmaod9nArEoFhNrOvQeUi4rPHkhy7eQMBvsijWu
cLQNrBwfIdfNc4AJSfKiRx0lEwvqqvlIuP9Bd9+94NEH5sHtJg76Zu/zR5PiLwR2Y+Qoz1iM4jcJ
KGQTHRkXczyCbEtMS+NkLw2f+kt77gqgJ8z0Y8PYca15dV0IbqG5ZBxUusw6dgOiDgWRcHnDI4y1
KBTpcgKy1dlxsD612ANlj4KYM6m9SjHvkpzOgoaXN+1BgOYyWE31UYHA0tu6xrADVrk0Wvrj/tiw
rWTlCzYUcUs83ecSxWDgfdkcdqXQNrjycWjyAk7jPzAeZs6hKmHoxcjC1YcjdGcnNZ0MOmsl6k2h
IQrteL8XBJjH3XqICY7N9nONTj9SxloMOuweFwsdf3HoWpcaR8GIQy2fU84b+nQUFb1enya8/kFX
X3qbGzEioyzf00kiOmcITj1pWcfRc1YaA765v+sry48pcVjR5dZGQ+Kk0nOZ2YL8THibYwWhc87S
6DbMmKk577sILHztrZw4eBl8fes5BCln/UU9aBYL8q6ivleDrIP1nhBhndTzZXLd19Zhu5BCcGfU
YxK7SLm/AH2A7AXPXQcx6Z6PDP14G3s0boa57Xg5Ve4/k4lAhh1nGI3VMFdrF0Vqxv0jOoNpBdu4
137qD2maI12L17Pakmf9kTRXRm8NTF5R7bzwljkjYVp0Zhh6aKOYvl5d5LkOM8A5xtHfjQEhBvRg
enj3xvizSx9RiP0mwz2GQ571qRtwozGUsHERD5OENnhOggCRcd69UI/4TzHKiLqL1mH6njkOOaMg
vovYx+GdqwDkBLGOwzwixvwA7TG1821eVcnKQD6nVwFzVFyk3bj2fdKHlcZbWxV+v3TsD9t1VnDe
lhn5NbkV7BLLIWuGref4V3lkzIr8MExJByJXo+fAl55AzQF3KXJCSuj0dNs/p1WxqG2AChwL2nUo
r4Y4BWKbhCfR4qV/yr6ZOPseXd/S6Da0O+a4YAwg8Jei2aRbI4ZryRfIZt3qz85Eq0Fb3q+oJVRq
QEwF6tcYE+5B+2Hx1+ZcVL4aYSYvvv3U3c3qhd1njDEG7tw/54s7ruVwm18NnV8aj8RoDxyNB7Gz
suTk00Ga1McmyRuKLN9R5eWNXMmK3B6ICMya9E00HGPDJwP4qFdyZaWHpvbXSKsLHRkFJ7B/izyw
XI6CGiKgY4TAmE1jbdmnhxyrnD6++OjdMLMDFkLzm7x1KflL2GbR2NZrgS/YDn9Bx9s8UT3ych8N
DTRLMX1W4a/dnZ1yVWsEduJWffJ/TTB6fGgTzNjojHiJKZOGTmJYxRe90J/T2jsIOvtJI/HE678Y
dWL2Bs/DmSQK1hejdjDMA8piupSYbCK47JaNKNTD/Q+qSkKVvGqVeTdG8VfRZg0XjQGAXUd3Ct/U
1Nc9zaNb0TNWpAToPdoqp523WgXWKXpElnXRY2vlNdYx4QRCBPUIm44YEgvNxD4sCXkjeVr9R1ru
bdZE/hW7Bcdtv0whWau5SISX1vL3nLG70SXAIG0Nb9EW8dotyR+z0kVmWfve/AbZ+poFc7/sXWRE
XQnXftTONoeHEet/PUY0DsFUzeMhB5d3ltd8qRn9suF50iKiLKFjS2ROoXMlMkriJo6JStsjOq/9
5BggHQ+VvClIFg6RD5gbMP3k+Cm1I742EsJjfP24eZTOmh/bssLnwE7JioORpukW1ppYv4zJ1wgK
JkZKJNKW+A2qMQtDOkLEAO6SRyhB8xtmw1uApkBYoEOyUKXexYwgCGbFQ+u85LYJJDWC3uTcahdj
elds84whKsrtctbY0HUfA0gfn2UHQrJfL2kOJfdTNp6DPNmihHkPIn9t9MWugn5M5ukLpnGYtrIk
/rv5QI+W8/NlLc9NQeQ3SBt+SbULSbXbIV4n55YUdCasi1YnSgkdIFD8joEK2H7vWSAAndq3lNRh
D/FNDRakRbC+mDXvikr9PssWfdKzyRzAEAgmIsSC6ByYzpYzW3zzpZmLzwTxjFtseJC0fpOZm9r+
lwbZj+INE2IygxwJw+Yd7U5SRp9FN1wL1gdRHOF19K8t9Ft0yEivAtZcUKpRoPIum2x+m7O5SYcX
py1f3LlYZyF5D/Qb8VBs++HP8Q6yExuGFlsXmfXoro1VYn/IaG0HfxMaH/wPbNvIgCXJtImLvR+V
20RZwDCHdE7xmCJY8Zl+nghAqoNq22LBaKAYNPPMGoJ+u+GxsulgMPuBQJg/rY7EkGrcpVEGObIj
gQTpjMXNHyBsKo+t7R+ZYEkvhmjsT6e2Ff/j6DyWGkmCMPxEHdHeXJGXkEB4uHRghvbeVj/9fMlt
d2NmEVKrKvO3f+SJl1KPRnqPq37DKnzSgXnnMHwquXh9/aGKeNl4kOikMoiXhgim3Qbiuvmo1dVE
xDypE+vaxvaTdZKm67mdQRkQjifOdBDherTYQIwMmBVixIChDyPEKcsIEwVdqPR3cIZwDpHQhegV
UwwEk92cZqS2eebdVm66L0tj00AbMOJe46ba3qXI2xzvjOoV8/mmoDqsGQmkG5Odp9Rz1mr7sucN
igEF+ML8aIiaut4/hDoMTWK9jKjRcQn+NqKao73RCIjnD/Hn0RGfFd9tTTSr6yBiM7r72MuIHsNM
NFnYFK8kPVnFD+W/cGBvg5OfCbUi7wwOP2P04PoLdBdKhXgnknv9/DEHCkEqsQ6IYWiJN877cO14
qHHjER5zoq1wfDYQiA0lY7SrCUXZECaiiK/aBkV6Z6pwlyelCSPr2St70gBSPx32g36klivJcJCo
9CuMwyefVpdaRXhfUMhUMaIB44rCgfOgt9wD3ox1oGK41SREeIZhjnFlNH7ho5kwuKkT1B/k4To8
QTGgANIcfKp5QOyYNG7DmpHjJxWFoPLHFhQveZDias3w8A165AMhWsmjF7+9RlxSGOiJqSLQqoG3
XVLnqNvem2odJJPLPmVJXEjTdNQqDdFZNjoyBHHc+fcZakaqqveOTsBKiYybtk9kS+w5RA7yk0+Y
9/YB0xABO4RPDLOxJboZKVl764XhfepabJuo6iMb4AbDCcswAy5AQUqJxNBxVKBiN+Pi1BX97s/i
hznU5iaZbWObVMWjwxVkFuHFACTFWNgUHsUp/Lq2kT2hdPvLLgsnazeEL0ZCNxgYO4Asp7GaeBVY
3JlAyJrg18OzPgGFVxpRkIjW6yajoHogWYeTH8XQQXeeknk/sZPr6koS3a0/OvcoRDblgM25oFu3
vZDc/xnlPHd2ekiGGsJZ3VG5u3PZtccMIw7CMD5SBbEREfsUNw4ZHq8DgEpAtgOp8F6+8rT8hRCW
FQwsyIS8vpSziPE+6HleOOCz9JQrm3xfaGjIpXzMt25a7i1eSqJRRaGMc84Xyuy6UzBoV1t7Dfj1
yMourOw5idhezOUuDfj6oKSqch5xKr7DjcmwSELrLdHl78WMzdLo30qi/ehOLj2N0AsssiSuCliM
MYuT7phOyc4JceuLmZVg2FrDqz8aN83EwhHZFCiq76n5tGhAI86QVhFr68hkelAFxPMB/W+LZNG2
txp/32o2NXErDaEYk/s+L/+UYx+LiBS2h8CG1ojIaPHI6k6mg4Zbe/CsPTbBoraQG01X/NbrNvjo
QuPFw/BUxtm+s0jc/26C/qVkuR9LKAxH+/PUN3MptRhQgGzpxEJIWKwL4xYfbdshJSEhmYj4Cd90
d1wO/yrYsUF7dKE95VrxUL94nPkOkVDKp0Jkqm9dCnr1gm5v+Zh5C6sPa4RgV9Zz2GWXwQd7tSd+
mK3u+gww3r73m5Z787uJ7fvM/CFgED8sk3y5g8RwjzMWx7mJT/nCWcqyb/VoiwR1z1hx4Aqiunsn
qHGn0EZ6HlJIvzjCSaD8Kc0v/JBkhxoFOmT82sXMKC1iXLILUbhteHMDGJ2aQt2k/6HVVOOFESbR
JUetfQTjIfpNQmAmQpTb5wVYXnPfm8a5Yer9agQVtMZtr/iWsew3NtmWdtBQDFg9RWB5/Yiz0suv
iz5swcXxr1topwIeUTuvycvvX61h2leTewnFteSa3QNi3xZpYaDde5GGLCic3hdjAfcLyT1eeOG5
9qJ5+XM4MeYt8bGp/PtJC5/lt2iBnvQCzc6TW217hqHOcX+pQsShl1uH2nkxIBklAZ0f8c2L3Uh8
0EC16ah+E8d6V+RFWy0l2BCwdYLPDUNxG/m3heYeAqfZagmAGK4sE6DO6V5tRtO4H+7gDYeQUrr6
Qti3gk9ELQz8+k+vL0So1NExn94tBFEOOI4DySR2Ws9GDuW7WGA5t7OXIEv3BSSj4F8GmnyHJdbT
Ue7xGXLJpeaeIF7AtGk4yI9By5dCxUz+Nabl7g8QbxDj7t0aDoav+llnCX1tBspobdoO3h2TInG6
B2yq1J1g77JEaSUpJIRvBaX3UPvpYzt1uAqX1VLGhwE50E7rp72sQHMc/6JRA+XR1+zY57ilr49K
IruO7i2jvMt1UDSmJz4FYAp3OiwV6IpFemcDI6K5wU4lyDBbiCN2HMQ4BlzyEC5/ruIq6VdzyBMT
WuoFM+LGJQtBDvaEg96r1WM3GscZZJxqyHVUU+aZTUd5dv+AQsjzEGTK0Kkn6zHFB1tnGDeB/kXM
VYw8mgD6JQjOcmW6DEAgwqPhwpH41N8EqH6vXYA4xNPdB5xnW20wKMzMZjot4/cQaKvonjzLRJWH
DXZgD1B9Ic4axpjvJpeOSmy/S8N7aM5AaDhIE8AaPSNWzmvZDPPsbdAtcIr+qhIMswkiMqT90TBT
oMHqejbDz1H3j0OuHpPA/ETN+c+nrFcH1RNUKMgosGyqHxUgm1+o0qJNjcDnXeDT29Rpr0Bjj6PR
4R5kSXQD6ECdM3RB5mhb9kO/FIcmK68R2f8T82cymI/KQ83acMndWYzrBosf4LMxeqsKRY6HKqsK
m1uJIakMTmEq5ZixhLcTvXnLc22wLob8EQMd24hiMjHQoCL74YjijEtw4RJ7SM7xkCFXQuAlYTEu
DzzNfxUJCpd6zglcREGhb93Wv1jVeFlYTYQRJ3n/4CfgcA2k/qLhkENbZGkoILR7oKK15tDCgXHB
cp5QETq5cRpNnatZeucCoTKoJEsQukKiIXSgVsbz9oGJp9GpHty5O1SqPnd0Gs82fypAe1G7z47l
nWv8R9051PjDz4Fr3CsjPxjdvxBOtmjST4vQWtzoo3pFr0mKF1KxrvK3kiBRGNk+a6jXhasx3pok
euLbTw2VSPyZriqabDw632mJW2YyytuXbKHMIB5uWdqryNinUFdtvC1vrbYiChC3vJ4c9KShrPjV
z5GSQ98HNwtrfwrA7WTVU5l9Rt1zV4eXCg8VKmikZIW7N8jSNskX6lR+p8+YC9y1Nxdnf3EeSrQL
niKMCRMOyvXVZBHX10NUFMYV8dLGQhsG12YRZTBCUP3tREhRW1J7hIOyNPTBBJc7KLHZ1ulGbdpv
kNy1P/onlyrBiAzlwWAhg1oT4Z9Q6LYxIX5p1yHN7zPhYlAJUc/LMOFK+X9OjbEWcC2e0wNCl7Vl
ExY5gjwQAWA54cbXHmAJWsgTgvB8N3iK2tdycXYLN6RLCG7TD+xo7j6gMKkbmhfUxls35AJDeAwz
IIDtpL34JmL+Ho2ohlYW20J8NyDa97mnU77QieEc5IHKPXbl3t9lHnq233gqCWsZ0LEi9uP2t5C4
R9EzlrS90AuayAQeiwQOKyNSTTrNtQRDJFyhz90gQ3pDr/3AfTh17637F7p4IFCaJJpz4V+D/m6G
oa2KkPb4dpfiNkoJJR4OpOffxJl+7zDHlooASjP+iJlrl2wQae8NRI+jkIsU6wCGpAKAy9jBQndC
hwYhstcJhQ9fWmVu0AtAWybOS0B0ykDFtqbf8B9a+61iy5nA2UWTYM/D82/R0GVpZpiCKHy4QSL2
G3D7ggpm+1AvdpXPaJGgutDy4DBXxoOAvBWTLeGzHLI5hGxycSDj/n4BY9VG1VmkAClfiK5O16if
17DBBdcPMdl0wx9c/CnsnrEGNoIkD3UB8LJ8Vbz809AVgofioutsuj2uOvHmJ0eSsEQHiHBrHYx3
JLDzRvbtiwSsiCKw4sBDmIUZD/KWMClwDZEvs87FVIy5578Un3ygVtE82j65ss3vwPDkV/rZjfpz
23W3IWDAYoXHpF52VvIyssYQI7GtFGm36qHP2e1thSpE26fje6+nvwpRwLRvknKj64hbytpbLQhU
BzyCEYttY8QAWUuAmnnhuz7fAj/r3tnI1ZPvlx9STY3A99BFBNBAUVjmh+PTaVUAx045Eol9Gh9h
AFZVyvc3D47KXJ5CAAkjLQDjMOfyuxod6tXwjdTDtcf5OnohIi8uWepivHg1usVR4vuE+CeN/LCk
5KohBo4YT00Aqjb91ab2nHj9ceSoI8zRYFEXG1jWRKcyv7ihtkqCbx6UNcGQ24khBNhxRbAECftM
o7CHeZTedOoOfYhsLSGwq2pIWkX9Y3vnef6c3HonV4ZvPIp6hG8D56FPR+s4TVtfnt0BIZS3mc0n
efVxGG+1Bv7O3EeK9sC+eJ1ZyeTrJ1KiiapF7raQJTzXsL2igVUqB7Js0httrhDcRwgvrOGjYvqz
4clg2kRhrbFk2dpaEdhgk2fQnN253fdduCYak/sCE+FWGbj9IGrmzr00M3YNjjHPGh65OMhQsu8i
vXiyYUfqcbh7dDLtSQRkTopFgABpFF0Rygvf7AnSYRLk4t2KATIxPXa3CbVg+OIwhWRNzW1jrPs0
/BdoD9xe+lTuIBBjTt0u+NZkYGTr7MK7gHOwTrVTQHH2hhx1bB/mlqyEFUT2Iv89Xef4+iquyIGA
LK/7Tvq9PXOoYtiWCzmTrHPwUFfTb2u+0kl6rCoDGaq+5ctkgL3Hibfv/B8ugBvR8zio5DEAMTIH
+HTQPaX2uz2623nuT5L90Z7kXfUr7QeD7q5JUYQnxA8mJTAqSGxPXq+GuOWGzK6DH0oQ1l4fftI4
2I8Ebzp999Mb4BmFkZwpmd9lRvCYuNS/QDgQRVMQSY0retTnb2yh91hHn+SfZ4UTeTGx3DD+uqh9
gazxNtsIObtm/OpJY4na+a006C+gS03nd1lAvHnZvMDnqEQ5AZvzptyPbinIw0m+qjw7DEVxDmbA
YLzKxxg9lsRn6o25EIBH8i76CCwsMWskWH3SHKq4OfvEokUM6jYesYSlyM7dL0+ubgtrMxZEWh2H
cVkvJh79gghMTFO1gemlG14dLT6bGJ4yrK4t6WYtTzRCz1sJAWRmjMFi9xLev7xTq0TvnIy8qb6X
Q23I4hcdhHwaUU2RceqOvyz2j27ifmeVWlExuHNK9WQGtIb/czgNOkkbmjUKOoPkUjv5JZIFup2v
kDYUZM6vo4ZOyPLv86K7tIZDkzkMFak91yYEq1j6Wxcjr9m39/HonExzHOkvd1dEnKZVv8asBFdL
x0WpPdJqQi781DM0huuUqMqbMR6x6Vmim6WxpKjvS71B00KtaDldSLYc7HOJyomqqZWJ368fqlWP
NqEZCEvDzSV5wkXAOTJ9gaC7tOL1nnNHT8Rm6azNjJ68Np1rP1tfw09C7EYEkldwGQ9JAJ+l6Tu2
kLMX5Ke6XlaxrmjgwbdBBFrTtYcsM5/y5Kmn9iRuViInULNp4/Ug1yMzx53NGmcieFOYV1KlEePT
7JIxudVRhCAj/Z7zflVH8VOYTsQWYbYhOoCD+lNrPtsuQMyIrzxMrgihCdL9l+mXwDy6MGfKAxZ1
UBx3Hdw9qTilbq8rYgaWRvtKqHpx3GwTrDTdOsddsc6b4XaYrnH21Pj/qqiGWe7XZcDOQ8t56+hk
2JabAa02OgzHew9IccI+5J3BnTSCPqv4fm6+9e7K6KDZDpHI2lYuGEibHaE0nAtgx4l7mjjjNfvT
d0iNBLso1Ns0VYfeaB404xwatJ3W7U4P0K6cTPI7bVwt2hL/mJG3nuBESEXciwzWHKm6IYoqBbKp
dLhNfx86JArx3s/IidBwiVCW4K8tbp0ESjgMLFlKtgb7tiIwLLXoC/CL5BJFf+mrqKGWk8duKAKc
wn22kpEGBkKjGrQrMSHCEd/vMdPXtm6eRpRKLlGESGhQyVdN/KpyPBEQttxkTuV8irBsavybog0v
cXbnpc3OkEOZNRkXW1XXe8Zt0r/s24AssWEEpIEXkYuOYKyWp4ONbx0zU1aF/eGQHnyTFqxYgX6v
geZwjurafGqi6ZZMb5L4rkgaMTpAzTHWDoO9NxtUXAFgACOCgaIpBboraH1Le8JcmH1K3BfzMj6H
HwKeo7iMtYDRw0J+b62c9jUvSQ+LkIsP1xTZhEFq5EIVlhE9jGIDKY8A2AqvEkg8tTirseb5jkpM
HQ7RhNk+YDkv8+ppQaCglHuos9sAiUyHdtHTv/yfRuW3HXmUJqxXnai1vHxFuJpfPWRtDvyHWJry
hAJBtUOgKnVQBxRNEbGVmVeevFKREcKt/DcuwIdNpHM7D8kgJk3i++7mnBhsTgS4R5MYfpJL7nPU
fvbsnPnxLsxGzEYydNahHAoEMUy8bmbcFTCV6gMNIls0j3s/vy8JUX8tqfYCwroc1uzdFLrFu8FE
1UaUgBnqV3bOlHhg7NhHgRw7zd3nDEiy1Hg1udAzlRI4/ruIRhMHXQIaidFuQJzVs8/z1kUGk8jy
OJO3de5s73cZ+WFlpG8r9hOPGb/zk0OGe1+bkJwjylBG9bmgjJ1N7VawNgxyiKRRcRkfWtfd9USj
8ZrQXkioB2SxHh/lGzqWPz5waZGUqJ/qIxsAhnUWbHIGFMmd/tHhwdDrfJMj3igD7YTimFQUuirJ
/wf662FrYWMFlhBhlj/T+whAGJEs1Q73OjH6CZScFjG4jauU4PXx+hzNolKzjnKx9DgHocfR2uFb
KKdxm3FA+hzeYuWwIYe7udnKsdHyIEsfQIO8Sy40Plu9X+cIJXKmHAPSPfKiN7LPjj12s5Dw5oTQ
kd6lOWBSt0PA2VrDdfIFTpZnHmZXs3fCryiC/JCtbvwqR67J0TQG9MHa69rfG/lHtOh/72pQk10I
I2NA3wTwihpJyIl69CqHB3A6MPgkdb6Nk2yzIFExnV9o4ZPsCgLoyFrUW2Qvc37W0XBV45lwqT3C
ra3rY0FDGEpVocvjghDb0TaTncN4OyLdENLNH+rdCHjguoSlhOV2XICuUh47/9jLjF+RZQQh5aHI
qcxh3yMeW5Z5Vc8D6Wr6SrJZwmpc0a12B/oWl9pTkTKN6duBkXjImZDKQerbcJG4fruLm+Jx6UlW
cAiYT+vboLidjUej4RtjM5gj0Z/0/EVMQKxvYP5rxPCruf0pCeiJzeKuJ3NwDi5x4aCkePEb7L/A
PiGxBQRtdQnnb/3cUPqnG90+1vz1TJ4d//zVgiUOIeXJjH4FJ1FDl1WWnYyMBBPdQEefnuoFi657
XGxyMelQcDuKcUmxNbdkOgW6uZHCV4NbQnWM19wjfwp2FgLQn1XtMOvw0xir3fRbLwI2Hbz2zsMM
sk8qz6Gswb4wqEhYW6/xJMyZ+zgha7KS/NtwfgdWvbTRHjUuPjPFhDCfW9fBGE89EqRDRDx5r16F
3xIMNffajQD53kJIAWvFnAPjwIqQMf+SVcCZOYMVb4gOUjPjujJtOBaYz6p0NrVl3czuuxHHO7nm
80r/CmScAccNYCwL8yN3h2e5QwtEuOgdN3Wh7pUHLNjcRJnPVilxLRgaM7fcq/qypKzxQqMIe1+3
8amh6btrx0cbg4tQDb3Kdi5qzkTxc6B4PGxLTNxjSsgAgvcR85YQBlalIwV2SFUgbH4mTtYY74ol
+NSjrRXdy69ZD/GhqZIz9YNunJ+EhclRLSlwjpLjX6YaxyVqUvzmx1ZUl+G0M1Lt3JndHkHljeG3
SK/ss+TSSfxx2ILssi0VOMin+KrlzrMV5bd+9Ts58aVOkC4QVS4vNqeBi/NaXmtbUnXDiF6n6CU6
AvWCq+VYzznpQ15sv3gw116NwF9WfRQ8xvKPyt8/cizHKz6P3lXOXYHiorZ4k7xghUvHFTgXziBF
vyKaCFR6NuR7e+o4qkRgIZ+EgNp8L6i5RbwYr5lkzM7ceWO/jkO29n5GRmCblx5hWB0RnIEUQZf7
+6oh7bEJx0SHVxlHWc7ykhmOXGGl9SfGyRXmhMh3j3jEZM1z5oID4kWb20dvJw88Yck3djacQygo
nzuyLZuXEUaFobDvn+Ucmhl7O49iK3wdUMcxqRW0Cm8aPoYcckrj5UfcDxN/SWGNZhda61SrOeXX
YOP6I0maNF0043n0VXOkLeYlzjExeEQBAxo1egg9QKRYtA2C+rM1GyT4zSU3P6SmNokR9uvVdoaK
idGu4DDyMRcKoFsA3UgkQMBHHYf1W+MYOxEly5lng+LqPLwtiFxc2tx8oHHkL0KKD+WwH8sRIrI7
DguRwy0eyOyVSNdX8TkZJSFlJdFJ2T8ZhuWuchjoFR8qMTV3Zd3yP2dx4U/U33IFikwdbkSv9R1b
eJ1w838P2qflaZu4sEgTkbPHuGtGbdtjdUFPfvJN59WnmiXsT4Hvr6pC+xoyXFicIIiCzxVXSdom
jKSvUz+fljmHhAU+AoxYCr6sMO0hLyMbf5hj8pRwsng9OjDuYCVCgHeY1Xj5zfLnnTgKiFO2+T60
AREeBpf6aJ/P2g1+NJDBNH/EPZSHvM0Jz2gwgea9C+OeMiBFHIaOiXV6CN7Abg6lhxIQMf+CZnCw
GbkQgNV+cpahx7Od9V1fzKcotTaSoOuMiFJ8Kjb5sVFHLhlrQdK+E6IDl94fLcqNCGsVbkrXFfXE
X1636+3XIXzNLOOIaSXQAq7y/Dkr1Y1uW5eeYnPqZ9DjLFRkzbfTjIuFLRJZBVkAauegQ5rj/hxI
pnr800CzpJjKbE6dAs/FHfS2cOnkTOIteS4zyMfcvOi8TlNtZmz1VT9yCmnbyY1upfRvUNNdFII0
g+X3iOCHYaNLuBQ1K3XMyQFE2ibF1loAHdLPpS4PKGyTVAOnsc+4188o12/EflR2A2C+/4v1dl7i
tRSOKVDtwVLXuvI3fugfoAiPFlY8lrsBSqLJiiPeik1jUVOxIAn0RXmGFDNclyoHBPYufLN4pj+j
hsaRpzLUkZhND/DWIUYdV7kvkDPkuWr0oIF3eSUIrbmVFaziq06pBBivkFIOG/rI5DNCSC18e2Xi
CQj1KpiEGMko5c02WYxnFMomZDe0Ubojul6yo8yb8jdJLDpXhKWwFiLPKp4aGOqF755RaDDuLxku
OwohB+BoRcQ1+oOBCzx2kYHE+4ylMTffauQ8U1fsDBwVOAM2In1IW/8nOtlOtSHUYFUT9EBmI74B
stOALUR5H/MUJXHxaEromgWlbfDh9HP8jvrjzWjaB5nBh9E85XG8ddnt5CaEhGMP5/GkDKx7KpdT
s9hItUDS+Psl8tM7new4vvUiCRORgnxYHioF5yFCGyqzWcQBXRb1NqaPMTBslPvG1kYgLm985loc
IX9L7JwgdFL2kTfQZeBuEpjRIr+NvR9S67ah05PihhTZ11YTo1dR0BzFkl2PR4QSHSaMPmXvme0D
Zy65y8u+FogsUXt5YfLFzCMs65FHJ57k0TFALjvb95k/FvwuqYMuJiWjjFv/r8+eNHNEMAUh0PJL
AUYEY7nFBpAtEEspxdOD/a+Yrb2hLy9zM1+KRu0NEEaZdkwIQqGVreyz/xEBQQE1qadw8ERyrRfm
/gpxVwXQO1TcdTOpbKMcKEDDk4tpvDlqLqU854J5V8hiUsD2olE0VHlknhlaFBU95bp5bB1jhzOJ
PUUh9GrwksrnIjOZzYglFz/NUPLTboqqJN6HGovI3Im5eYB4XlT1zZXY85J1VugZHq7iQdXWoWed
5SQHr84G0ryRXhg6l9F4JERpAyM4GslpVhG+5S9vZsgo7H2b3JXsSJn2wL0sASYFSip4iyzAdRDd
jvAezpLf2Q3QhCM2xt8EsUg4v/yd043zAP23NSuXWvJn8M5Nn+NqSvamBz2/YI9Hsi9ONQ5fgCTi
buCG7c9h9tDjUkUrpGt+Kzh50iGWoW5Ci6b7bMv+BUmL2qdk0Alj/9PDNoKSL8T4hiJtRi8vhJWA
zor/e87gFhDSqZ5tFMYUMrRZTyLvKulLQrl7UMBoJa9GYPTBGZ4DQGbTVLcBftHWFyk/BlSuJko1
cUNYDM/CVBSatnUUfDj3TYG9EZIkh/Tmpm+CD53GMoKuDsDf69SgB+5L/Nqe8zpblAJJgI7FRy//
rUW+xu2pe7AOIgIasUHyCVn6W07TBC9vlyNeVORxJP1Zef9yp+LxCVYhVFkhaxepKCTmgCVFMKZ8
eDHTUuv9UuaDeBjmgpBmr3U2DrNHzOYvtmxZNgN037KWipFVaca2bYFM3OR+VjQ2LOHuj6R2eTxT
690kWXrhRMpj5y1hoLPba1xThoAPZps6jzHCoseJsGoE9YSj3kXkGhkVLhme0IALUwho6mpW8fBt
66jATZephrwwcpH6hg+fB1jsTBbaHtJ5VxOyZ9ngKoLCBJBC68GJ82Jg5fIhkqbSfWgcVAm0o0d5
tvP0Ee5lP2AkHA37KtBuACj5Z9ee9haFAYK3irLCYg5KCMhscvsur1AYFFeeVLyh3IAHmYrmCkRT
jPzVmB1l8IoXD9MNLdvDP706WsCHsllH6ClDvL6CVyLR2NKIvIv6qGdGWmt+/KcEbbvxzYKIFb5R
nvbZhUlhHhG0jYHFKb5w3tE2EB/Im1pZmX6Y0EIPrbutouaip7RhNfEljYTSIBcGB34dM11bT230
FjNoJG34OFI916CgWsqPHngZlZwdPhrEOiw89D1lI/MynUQvKEe/p/fUD3/9aVmiRyIm13i7EKsO
N3+fAYdMqvxL26KebfGMGJBSIb+rSeszY0PyM3r1L+qf9TCzX8f1yr+ttTdZHeaJainCXmJzPPbF
QsTR1xgqxFvdL7WMzGS0JHMvWhUoF/I/Od7BUgq+Y7LDhzDANOqdLc4I32eABh9z9PlIhdc56PdE
Dwr0JFUPsjSMyt93TrYpwF0x027kJEe/91Uw5Wjsh4jG1KCOfcf0UUz/jOXWD+K9x8zo908FEmdF
aUuCEUMRzsPz1E1YBNv22qQAzpwNg/1NRgjrY/IPn8af9ZVOVpiqG0cPkTZ9lt0Fs5xoTdnmEu/i
+AhS4dONzxxpXR5qD5VncvjbByoeJv6epdKNzACul2LWe9b96CK/yELOUbFxgGDl+9sh6RZ14ZwT
qaJK4jI7FJcEzWrDL8NDi0SUjoKSMCWbb6mlkXWwmjwke1wX4loqDXMXcNpU7S8s32bo0cwAJFUw
a5AepAvSHU5GCPDzp6zVPUdVyOpVQkAhjdn6/qnSN4NJdLFt/w0aMgOJvFpAupgGwhY5huikZEkT
N58AniHvvUWblaE9sX/CXSWndPD/pj3560IiAi4ompJJwCYKgZGKRVZ132ZAOjdq2zhVAEfFpq7x
tfZwokDAyO0vGeRGGC87RP77sJuvMcB0BtIqg5oZkwOtt3Gy8kF9Cju+dzFf4WYPzGUX+9yjZVW+
5NNwL0uozExkqDvpsNfd9EWV/n1DDoRnLc9dtgvFaYCLefGsNxHh2cszG6vcdb5/aPIP3tHtMGI4
Ypqx83TnvZoT6xlJRVH0PvRfKapOEX2Kpf7vAQUzQFJCqvq2SOXNuMrbZDAXE6sDRVV2W5n8Mj4h
F363jzBvgJQImFwZ/jFE92CG8+ufxL0cMMhUfLcIt22HczFQUcuNtvg+rYg63Vcp7J57qpjt5DPi
cl7K6ZGY/K9q7D6Nsj7EGdCwXLk6W7fFPy8LpUJkwEOBO8hI/ThaeYRIyaXe2+8N3HZk2oSLV7d0
L957xbHpEAWm6BUsVAqKq6VNqktJ/BNcu65RC6j+Vi9sX4qOsFGHSVu3D8PIFZGSkcNphap24U0Z
kV8J+ijXTuwl2IaaxxSpqMVOMnLXF/SUaH2CG6kms8Hjf8zQKcTYvmWzJeZuShDNSfE4bZCHzDR/
1Gjde075mMbVXvPCt7GaVrMpaOE7aeS3U75c6wBjkV5YV7/N2EvxSdAGMJHueMN1Elf1kaSEbY7o
jAK2o7LKk0r9O5XHm9Z9DBLMByJQpSaRVm3Ig8TZSWRIGfNrx+G6rv9NxkJCHY4xBkn5xUTSXOY4
ld+QfNzKTu21/0YqsA1QoV59y5cucm04fP8SNtW175pLYpYbd6hv55KdaHjQTcHuRx7ZjNjk4kj5
CCNqhKVd0BBCXP5UyMn4QpjtWspnk9q8E5RP8l8oIAc9KSeM/PY14ljnFCuA70zoDJWQuVWhw8qQ
MVK3h3/jNkd05trlbvFTIo819LkHq6537K03IVFdgcmXsdIgJSc0GhTtMv1qPSLoFBkOjMqAwyLD
nMd+TXhLWm9EjSN15kF39jlJfGCnEt7HYx3tav9bzmBRtDbwa+C/WNYMQrNIaSnZNIPhWJYLRU7x
ttYIMaA8wCaDhniEvl92RvGWo1+Un1ZT16d9yLth681aVTgtzf6Qg3XAyG1KqnC0+w7NahnERFa1
O0KnXluOHJkGXd5ZP/iwM3OvfPBPr3kQ3ctU0HlrtJeafOWaERJsJ8rqXRcYO1EINC2AUEzjKxXz
ZrbOgbrkP0kORBcuTJw4RcAJmuyuluQYIDtvZsfv4uKKNqYv+Sx0MiRaq3oIghdFd2TJBZHIbF+7
GyPkaKaUfdcDfjeN+1Olzt4hSiSztc8KUxhpLTi4ObNavOfienfCY2WEewWKjCP4SeQoHPk/Ydoc
bCSmMwnBfYygnQOCZosD9RzbmbCqEiWuOSOkxawycaH6r2ntbKLaExDV39hNRxyiUx5bv9pa490M
Gzx00wmvGljitm5ggdRcZKupmNHCkNoEXD0newvDBDuhUG0jXPHEKUrm9wZdERmT6H40kvWRzhw9
zrZIw5o8THxi9AaWEa3T2q3oFxIItNJNDtPYo32G5JvL+0Ej0TBdZAo5yMZMqIhwr2aTHyWsSOwh
PqoWiwvGceXuZFFMWswhKj4+FmGPCSaZ6ASKybsmEkchNWA8IbOGcJT8IvKnptSIOrXvy+y7cGr0
MeMx08y7pEFsSCndg2kBvaNsSuEnfBRlMalL0E4+n3ct66zv8/22fjCCH4twIadkpId5iO6LQP9p
44jGNHxQ1CU8eb3f3uRY8EO8Ug95CKsK/NCn0XEMyAwRjqJAmevomBlzKBXkESuNf2UUIpomSaA9
BzrfO99i/bOMf277h65TWdNtFzoy84knkVyuobT4zvNNoJZss/j5sYzIQorHMySpWqZ+5VjJoZ2D
zcBtlHOldeq3ZBWN56AgTLTbmnW/GiaDz2F8siPmgMh9JsJnl070NwGeoIVhIrTfLa5Ei1QSsVIx
CxXguGkGHu14x6ol348vPcPumpFhq/ArFWSV8MT7PlSu0QLIAARXAzfmmHlsXeUxWgKuE5Mk2/oA
rW5EzkfUdW8RXnriN86x4YFQgqnze91iGFF8WxZ7eKyyjIxLnrsMBDPjDU02Y0PskW3eyb5pil9v
OpglhZQaeS1w6KIjEc7a5csXK6JpkBRg6Me0RbmlgR2ufW666lGJiEPVNlJDKncqablM0k1ch1sy
1aj1tDk4yimD2cC3ZUJZ68VTYECSOEH3kFXxc6quVpwhgG8PBZIOlrsZ/MkELL8hjoBcBwtZqy5t
P+OhS4aroREWjw1VXieRDL8Ra0kQz2tDjAAtGAzkfJcO97ioiM9DUT2WcFfAvc5wmqtxL6DqMkb/
STqzZUWRIAw/kREuoHjLLgqIiCg3hnpQ3AERkKefr3oiZrr7eFSgKivXP/9c5f0CRPYDAHttkx6z
2qKiH+tnZV8fA6APqMtNqOKRPMuok+XvnnpDqoegZyYSLTvXhhwzsyAgYZO54ldu3Pt+OG8+4+BH
v+NLzu1nNe/IdZdwKUGTCj/+BPTmYL5/D+22YUB6ljLYA9GffDfXlgJiK930krnqasE60Kj7uZG3
n87QY0wbeFK4xouUbv6Hroeiq+OSdJ+Iz6gV/TLZft29C63edT50KYcY2eVnlcU+ufym89frEiij
T1jTM58xrLmXA2Ro9rvyWlkdearP7XF8PmjlBwB6rYmq246xK+9hIAre7eWRFPfBoqC+KpNgubSV
e1NGf/sRpd3qvqkfBH4wFICUg7GrDj/dMBDB4GfA9OF2nNnjAbmd28+mSVXo0t5N0m2p/zwPMLXC
KDSsE1iroMyZoVs32CbwEAzmU/pHEcdnbzTvo1wrtyK4X2T7S0Rfj8kpAozaEwSOgY3czSscBSQA
y0kNLgIg8W0yFXRgg04JQBvJGcl0VMQk73MZ/mZ84ARkRPME8QpiWhsPNLkqGNX5oxuvo/3jBbNu
KfWtJ/3iBewrLYMruv1MljMEKJvl2Ob9hL58VhAMZq7kdlt04ZN7+34owdMN1EEXM35P/wXGeBFL
WFsW1NN/g2vSvbqwzs0quoKWKEfDxeXbd6sRmUp6k3uDsUf9b6C+CUsn6MBJu55IYXu7B0MlYNJC
KHPGh/Wyzd6b1zW9kWHuyXC9Nuf6ZwFfnk++n8XkAubBqhQmZ5rfdjMhJ1A4UKsPpjRoeXvFGUMz
B3y6cKbrrtCpkvONl1dwBxgCQov4UbLoy0a7ymNT+i2GlwXrTYaWrn8pJ7YHBDT7vp3ivntQNlG9
d62+DkBKsvmdKr920ZugSuBvodgMhPlvIEYMMX3Fl/MFk2/pVVWbL4SCBqCh+sDIiR8zVDEazHan
J5S5G6WBK1VsRuuppD9p4nfJf37BEsveqObR6Jlfob/gg6NYzFTaqawre3p0tMv2fdeYM95QogW1
RiZxOTxCrUYYTJBUcHoBquQ6z8aExeeeBIFWMZgGzNBwrhT+h1LdmaEh9CnBwsj0KWhHugS6zJHs
4a46r/vyPliNLv79Rg6IqqU1hU2dHC7QHzoOqfiPLXLs5VcXvLvNv+Wne20PbTOZrtwRMAaszgtX
oXswfQ2iqbvV/gLmrdLAK6giEVdYWwe984MzMBgzPZd5jd1Ckn3qfLerI5WVcW3ONEGDXxmB+yTj
z9M0Y8hHZi/A2fhI0ErGP3QnsBJb4KuByNLXR578KGIKyl+oTxZYVK1pTeO+1KvPVHPoz/rrLMmp
ETQaXWsDJuGeZKbcjyF/ANrDaAb1FY3hXwScNX/+vXcEHARGQ1LBWD3c21wfpN8YEgI+8s1IOmpl
0lQMIVdFBdHaHy9TFUSA9FKRBkAABGPMhd9fTa45zZmoS6Gdj0C4CB88dup6wqDkFBwJ6DYlswcs
nLnZy2niwR/wSYxk/dUh7ECKXvRNJa+U0QC46l8yi5A8MKYxd65woK1IT1yv5m9kZxQ0UESgXdRe
T/gpDBIKBMEVPAPzEYl4H/xjvXqCbr9rzMrGi3sb31xn6iJz6QT9zEX9HNt0H793PB6UlOSQWXGI
yHgihbqlMaUiAvExoxT2+t4DNVIxOwZKC8I3ThyYrLtG1R56wkvIMLsgj3CKTOh+g5cLZY959Ut3
b0jzr617mf3SHpEU89mP32f8/EyyP/YrwKeYvamehIzITfoxWf7LSKVf5r77sOpnRojMcuezGBmP
iClBUeuxhgXgi+gfWEMdHnvLW7TXOiMPHsHbbuxpo/2OE3bGHsKLftyDz+WGdTbuetegiuMGRhyT
JeBaXuM9nBsibiYs0C16YTw9o7eZSzkQSwDCKYZ6vU2JdWpXPC17yP6CTCHKgcyIFAx8OjbUyr6y
eoY0iLqy8/Ju6f5IB6g21aE6l2LWer9iW8qU8wBzXr2CUahOeUA0FC18ZJjXEGIg5IwiiD/OM3yt
lCO3to+75SOYnLMAzu0ZklscISCRjsOYHWf987RkUJUKj+hgeQuQ1Ff6m7M6+7h2GQ262h85GUiG
uP30EzZ+/4iQj3lm7jr8+lUEotCurbc/ntMLP98bb/Puvxz66QyCXqMwxf+sz4yiArF+mrs9nV3j
DdL8bk5nEJLPWvNvYHzn9GeapEFnjL40KMw6rVUiAnSZ4ANPlxxlAKGxoE/x+4uhKi36NqzmzlTP
DAJNB3owH8ymQeLBYJqYQ7rXRuWbEBwuW+u2+s77eu68kr6Js8qRLWwm8xillXkv2GZuxs/62ZAr
8XdvLi+rlNzn6qmTgtWLGWk/s7Zq941AgjVYfmcPj/dbnJfk5Q5j6VTMC5PYbgbWR8+CkfGL96u9
NjZyq3WlBa0ddulK9suS7GxVWhf/6leuNOfwMh6dADCCNYXICpTdEptiK/7DIcUQNPOXcfFxIVeF
/9L+ZL10eRSkBh3iT5Yfn0stJ7Tnu7WLPlvmEb3jQRNLMfYDzgz6hKI8mN7Ul9W3q6h/7Nw8oR9w
Ls0fAR9Rf/Ewvod5cgkp+3CSvkskbboZz1FwdKbSaHKsD58wt/bazcIE2iPjwzPWfN0jyi3W22Yi
oZatGNbqUxB1WM+kiT/zn1XYjGG2IFAwv4vcy50Ln9r7ZHIdKaBfZPdw3/PpYjh/RYrXWz7DHqLA
aRHimadZ0BZq7mIZagDyKqf9Nhvsvj6nq4kLn+d/pOOYxLwQVYQxhf2An94KyWKtQnsDWksHBhEs
CoValDOeM6vOvvjgl3nM4XwY/+JxDDfhHOZrv7Ue7m/GeOp5ZmRoZmZu9BG5gu4RTq0Uy7OSXQaM
ZyAX8++R+etRf04vi1+mLPK/8ykKMCkTPc2KrYBfkosjMPR6RtzbwFXmtUe5W1PMntU5U0SndLPF
IHwtfoFyxJwaTIlb9dDmTDtzCsyTTM4gaUIafvpa7T6Cvs2sIIRdbEduveNrTA+ZRzMQrSKYP/5E
t4gy0qavyjuULSZzg8PRj0npoKlBgNxg4yUbSk73cKm1LCqTLh3t3iG8hhuUAYpvHzNlVlbf60Fa
RaDbhitwqfNKDONSYTTC6UenaHlycwqfkcc7GaM5H6+mO9TUHT4ZsSGAUhkqxaTDoiKbQB0HjAe6
DiJddbSDRG1TxMzTid4rlAquCFqyogka3139LpnvJEfPsLWUVe0qNgorj77U7W7uMxz4uCbSTUP+
GJ2XDM51UgeUX59H2o6fGpviIL3DuA6q9I7NAtQIJV6up3hB2GT43pPfTN6gRhtwVoy349Bl6kBS
bwnpIHT3zWnxVZguTrw8L8I6RQpI9/Pjo+Oo3CBFFaRrH6DWFmO60Ov59rnCnF1i/EcUfmF+/dEO
CYZMDnC/fMgPSGXbYs+mG/qTwX9Clr0arxHgQfoKfiDbhLkc7VqrS+muZ1r9DaAODDXeEPy+R6kR
Kro+r3Lo/R7bt6V5aXMHunfTAnLn3AMrz4nYUa9u02cfbZI5+3h8mmw4929/hFVC6f7i/lTnqvDm
yZKKk8ESosXxFrFcCCjgMIwHksHUpCaEThpxGkX56hc+DvCmYDIA7WFkWQrc6/gZFn+/9VUf7Ca7
+/YppLw9XE4EacHAffs3t2G8bavCUcW3limzLDkJeAEEdJWr0BXAM/vTP36JsQQRSy0IHwS2Euhn
A5bsE9K6hG3VejedRef6fNsQtzpBsVVR8YeYMZGO5fqGA5ftJPzvLT5HFGCE7O2PyBqzt3lzmXAF
hRljQRUhu+zTO+Q3Ewfm8q/+cBQPR9ahxZUBABOnv2COo1GqRPe7qTfBmACHc2qX4JsIxd88MBBP
8zdHwc0rS9HordCZkmzIM3yWWRZNl6xl/0iPGATjMyQjW+aLl3HjYBf+EOp8fvlEy5bp9YSYsMi3
pEqlI9oOP29s31Aq7xA34/dvoXkLrijjDh3FbmYf/7J9oN/pUwuE9WYJnjR4N3EWkLKz7+FvJpK3
Qg9hjOe/MHcZ043/mXxwo9Bsbp5ycfi+SaiSehaSgXVnW9kHXIl7pb6CYXybV/TtasoKtyZP6lWZ
tncjT3h7E+KxSGgUG59FCAguTIpn+q7Y/zpSjnmKiOUJTs3VfJs5mmM4zxK0rVt5WPOUfJDC6vEm
Ob3gi+xQOrU7wlHVpEXRw+0SyZYQNf4J2TMen4UHH8plUVH4pz1tFA0OvSXtcLP4YSto9JLvRbs9
nCx4rGV9NHv9XcJf+NJgH8QdeAQ0+cYkbnEbMtp2FpMlvBK7NsmSy4kTIsE1Rg/nC98Pj+wTcuQR
j/H26SvH/rGKXinrLO94YCwL/D7sR70aHz/hOG6OdSAkzMGrSSWch2+YOWX6sF8pzg7qgPPZpUgi
KPu4H3eb2uMLCAi+S5RDnuB0gVhc5Sua3PC4+YmJ4SoRWM3F4ATkWPN+nhn3uFaMx3TBRBdm2yr+
wLla06BcdXCW4luiHGou27CA+Ikw+/I4r0PlXnxGIrGp0cvr7fqLG2GS26WMMkoldxIWkCert6Be
VR5qIoUqDK4+rUfDHO2YlLw33AnC8j1CL4U33NJnD3RPHFTiEDzOj88hF/vD24CZh3D0EeCgsOkz
VSHTmVhwmJRnus48Ke4n9HFFoI0fGnw1bn999aV4bNNFTybzux4t4flaVB4WodsUi4dXCQkfRL11
M2v+bpRjrmoRE4Nxj5ww1lacYeI7tuqYtwRo2p4ZTFOxenKKMYHBtk3kvxJSp4IeYnV0hpZUXtcM
66AulhLXAKF8pMRs/TX/qpiWS0GT2JRgy0Dw+2sOCYFsvxIRuLzr22zFnWM0Rve17m3+Di8hjSsJ
ZKfxb/GLc7CyaGz3FYySzKbJPGpw6ySzWZAi9En/Ec9Q59J7OyB9BrRkxjWc7t5zmJ7N1pLMi18t
GtyPl/XQ6H62sQUmSaTguXiakI6mDV5at/yGZcR5zQM6DeugdlDNx1K76mPzwje8fQKI9OnLO9An
1vcoolBSCdjaOsJfx1FkUcttD6JXogh4po/dIV9VwdX/HeGHjjDc6AVcBraliojkPjFMZzgVJ6K3
NhofWX2OPZpglH7/sNdsPecBHfKjfgaRBd0wuOhfQO8wAgaUkJgDM5MJnmWwFyLiESKKgSF0pgzN
2U+wPozFgJMPqkXR08vYTuqcLACg+Fq9n7CCpH/+FRyFuqEBghQP36LERYjoJYNUZqGVGJFvRTS2
h+ECDJswV4iCyD4UKg/UbpAUnAm8mDaVFnnAw923rYuhtJG51vvFXcqX8/iXbZkQa9QJ2odnh+CI
kOuyBTsBPHcNoX/EleDX4bn/8P0aseKMeUh4lae+n/prVC5zFRgVknE1QLMB6pVoF8oR+uCYdi/m
j1I6JztHvZ8MDLO9CRrhJGRQLKF5SWuUSumSVxSF70ebTjCbECzhStBrSpVtoCpbXrgxQpBOfH0P
g2mp7UmywGQBFIRF8pl+0ynGFGhEbgN9GcE69plBbvikkT0n72KwD13CPVF3pXmY6tvd28/ZrzWW
jSGJKspBXAK/cawyl5R00nXLT3lHQwehXwUfgooLLqyR9Vu3h2qj2NLxHvJRbEkRPtfNXLIfRARN
iBnyATW6o834eGU3fCjyOE/7mL7K0e7G+0YRI0hjFpWNUeKr3yUccxYSPQN3DV1Anz8+ILbhfupQ
H7c5czFmg5QZnAs56A7ot2O5evuvVJnTdYMH+CAI/thfvruYP2w8kjnJlQvJnfu2jys/VFH+E5fZ
H/Ov/0HePaAt+Ag4MClB2a4nHKpR2sMcv3Hs0INxYdYeuFocVHQ6wYODhKGJaEUbU0VAJ2L6V9fN
5C9PH8n+OHChhak9sBW4qEjmkSyS0JWxsnrgpqB5o9qrU7BfTn9dJkXIsVAA4kJrp9/D8kCYe2y9
MuG1OYYVK0WOakn2jKsPIg7d5yjFzRrzE2XBeDU5jOcPIZvEdDZqDN50tcVTwo78wirpL547Otce
KUBCoip8bM4vRpe4vUvr5FOLexRDIv+mMIZFBFVckZPePgDAqM0fuiLFbwFMLFTvwL2zyJOdONK4
CoXxmw23it8ZrYX/6X3XjX2LSo+WgEgxMzIDbx2M2nK6ZlR7gCfgZul0qcxLF5ebKJ9b5Wr9RTZv
1oxJWcKVaQ52oyUHwuzbN+cSCuVWmRMfZ/f8ioipOFdRno7CzKYfwsMiAXvO1MmihtEcZ+pfiuZ+
QuCZUoleEJaTFoDTdCOs2KJNWEwOwf5IYEAWFNVDKQe7K2+uO0ABh4548L1r/NqDUCWqiK/H8YcI
Nl9xqdYTvy58IYL059v4EGFFxqq35huNsYtbRpBR4fRdZw8emJmxCc0iUe2iQ57nx5rxoz26dUhE
w6F1yOMO9+0Jb922S7iBE/m0kPCUZXvqlSsOisdkDbsgr0inmnCLCIiLcPD3ixHiPrZGRPT9Yx29
fXyRQFmxFDUCTbaDHFVIjO+zYHjWQqkhZhws/sG+ssH8mwwXAZ1IHRBzzfFeQraF9Hb0nTXzxuef
2EcOnHIswi5CoPgy5EesYW0Nj2XCRdG+/A4fjXejrpUYAeVQb0vchSRPuBabLE4l8UMR4lNhSNqU
xUTmsBsvoYpIYyTfI2r4FVy/vIR0YVZxMNmmI1KHOv7/2SFwxbZx3liNS0MLpjh7KA+M3MDl/no7
IeBMIgnrFZcCc0a09c8Q0NwM2nFPU15KAQIrAz5Rrn2EGCXaoX5QeZxdrMU/eQLnNlw06wLDj304
4ZgOXKHKG5tmLcitlnCfb+7MRXWQsZGs8ySX0iDge+b6syeUAkPrYgzP81QRAv4yVbRRIHPcJAt0
OaE759Rj0Jvox8P++Pnbz7lXaOeT35GPYwoJqplS+gmxMnwltm+yuZxYzzoRx+YLOTv1FW0CQ9sd
vikTG80O/3jbjodpPZxerAr0N5iU2hM3SPefx+1+SXJJYhPIArAnCvstDjc0UgmnZUDdGVcT8YFK
gOT0XxlgMaT4N0OeE/A1ATlQTDNGi3+0ucm28aVdNMDZeDkUkRAEAgcE8EwmAsEAWTdNL3RtYXoJ
/Mnkk5dK5GiQjiKUOBQ/6E8xEYpX7+JE7ve6yGG0qqJAS4Kf2yb9I69wU/1cJ6wr7xYJ7badIQ+j
L7gW+vTQ2fjkGGbmfiLyKyJKzCk57g/k08Jf5JAT8sswuR3xdRUIwAGHfvQRF8eLBazAc5QGVUPl
X2GI2hRzmMRMu5t5z5bs8R7CGQoeUyNvbX78jejWNmHIaHo6zQ5sLLfC3XNsEUfEf5LiHUFBgmOD
7w9SDDgGC3rVYTNuniYtgk2tfchXnN4YbnwQDPa/jb3whQAEYcu+AOnShkRVlTbKTbwFXN4xW4d0
ovOgKLyxD+IkQeiF6wFoGUnDaMrp9Z/F5C3UXyRKC2+K5YAtDMII5Bd/ROJWWEzmbrFyHCpuG42A
FsX4i5Qrflino+g9bp/sCLsMGg8r/s/u0YEN/J44etDCxsUGQgIulhu1y57x1cRM5GCECBEtSmrI
MoBonWwmSGZHepsRKLpM6hPoiPbCJsNlo/MU6sGJFtbB8KyF52nWIlyEjmHtbC1wLMM2NMfwbMNx
tFDE6nuilqjTokaNnIVxdjLV2XnWrq9Gh0hzbmoUHRz+KlXHOGiObRie5x08zfHCwNAixwhVJ/T4
lL1wtEWmxo7TqMYhjLVSPSxC1aPyoIZny3OCQ+h5gbY424HjOaFzxgMNbc0I7bNmaKGRqYHtKGqo
abyV51E1Q9zMwY64sbNna3ZwCAzHJq+vX3SmkKnkHjXP+KoRdIKqwXfswgj+OHX3hxiofDjgrvlT
1qLgp9qOExhcU9MO2gxEimqfw0blhbsevlSH/xADXh6qBwBeeoAAquHc+YkfAy+0HfvsfHXxkdAz
wjk3z5Uc52qKu/TOtnPRw+jsOKERBZ4XheE5vKlhhLVRPe0cRs5BLK7lvDTnL3KiUosA/KoRC02U
qoe8gUXk9gzPYQSz1+fRz0zIUB9a+BPv4REz9cxvbcfQWCTd4Q9t4QRapB7sDWsasfSOfTe5Z0+z
xR063l7Ntb+/p/p3vrFR2DXyS9jhAEGViMVI/YokTxM+/UHaR9FYKNgyQD/+Xw8hQGX+aYu8tXR+
IZk6endM0ht3Zwj0ZTuAJktw3YyzFt3MFCZDGvnMB5E/W2VIRRyqvgG0i8CYhjCXwkHZ56hNKBNm
n23+loG2YaU+ANrLDcxENigetXsnzEba04cjv3Xo/fePTcsqcpFBRVDgMkmovAxhKYKvhZR3b6o/
u4/9eb6N17Sbd8LEox6+RWNeB2+rD9pttf/B/36h3QUYDqQXpuicK3Ko+sq/H33xffoPwGd/P19X
9OhPJRpxu6/5la9u1nxsUKe3fN3LGzDYT4PI47Wnm4cRguP9VJu8wt+PZ7g2zpSOjlFd0sCVab2f
zAjImgYE6zpiPmVl5dNcq0cB7NZePu+sGwf5bn8XnGI1/DGUG+A4pB4YF9r2PhB91VCQcVcme4Ga
klGwCjRZQ6PCjg8vwKjbKnxmlAzHTjFgMvXL+H3XUwCF7X6ZntLdzsJCat7u4EU7z/EizYu9obqL
FA1Sd35DyIMHyxhSOkAZ46h1kzmzfamZ74d0BZiTJ8luAx+QToWPOjkQNEOZTy1OpGyuxMBI1ksH
2vdh/OTysfqBzFfbA9x9uH8HwNtMy+ZXzbaks6hjtqq07YtcxeT8odObAdtD9bEiz0C1saRLlBak
scFj48fJhYiVcm1Mx74K/IOHG7NdA9gBNSzJtNVxWojYGlFfpRMRggOJJs4rkEkDcIv0FLHi7adh
zfof0JtgTbQeKS/irjUleo8ADBLTw3TzXNQGbqjT+MWCmVBOtXma1CeoVlyXktlnMNwv/hAmk46E
kWAPRYqI5hRYz3g65i7Y8plOvYdana87gNG0qV0tZn1bZLh/pwmj0wH9QuLwhJWOCoJeTFVIkpgn
okq7gddjIJI34uD8DdfluRfQZvWFuIdWOCAjZGw4n/R842/hd0NGuBcFdmzDQzhjPAFuwCMg9t3X
arVpncmPQJmOwtV7OdgUS25ZqsHk0lDLuIU38FQYtSSNzwHgo80io2+Ob4QzGXgneeGNbIFCXV2c
wn1GDBE6gP63SJcvcF+Ny3Ky+hJILjO/jUdOhe+06ayJMVx+Iyz2DE6aZbbqn5hKByc8egPPvIse
Nj2i2owBJc4dcKc6gngIBWtXB2Kijy67Q7oX3KvPp3uqHFD3XPRJCmebZvbyGGzmVF5/Xa32W4Tn
Ra8mC5NUwWBDyInNa42r3p87bUQNKfosWyKAwiRqNsErmJ3x05nqYJTRb/ZZXtcj57W6riUdB8z8
zUrjrefuyIC9kobUmyeZUN9Z4C4syr+kmIASmhB7zg7gcLWxHj1n0Wc2dUZGMyNUnPdW0oxO322+
Uuwy6TmUMk/5ipTIAapKaXedjfW9eY0yP/MBFGtXai+92W8hracUoSgJMfN8227ylbS4M+96e100
28uygKlRhUxuDwMqlcfWYqbcIl8VS7LZa7rh/NfhtwBSsxwRED7Xe5qu6WESvij4Pw/CQp6UMObK
FwhY419zJENE/ajcEAEw76JynneKo7iWCaN8Xcbv+j0DanD4hCq7diZGTztU6tUqoutsYonQKzNp
fFldT5cljXgGJO7O0K49af6bjU0cIb5kSE4d0K11mfWcF7/Ze+QH3ussat3cogSsFQuJkPayy2wu
H10SZSHyBsoS9jC2QZrfLHJvbs+D2ngHesGRja8J/ld/hOPlJ5pohQkn5nxkMQjCuXki1wYCI8xI
iX8pdjLq3OWoUsurImKXyr0u8k3Pei/GZn8xde87aTn2P4vL4gv8ACMfvOKpVzm0q7hjXVk05sjp
Je+FqA1kxtSBINAlyWyVcW5DU0UG/ua99V5wsSCRoR4+1Ml26N2mvy2ouva3U1dBU3lgmfTS6wXc
5azzQNPpvN3om3Bd44kBVjB6Lq0xFDHSp8WCa99Fj8d/z64mM4oQGHSmNbY5vsgo1Wo8RWTyUDCp
lHxMLRRPr9ULSWMKLwq1HTNUCKyRReMd5OUaWH+F9kxOM63eFPWHQk3hYaId6I3oZUKd8h6yzYT5
TO+inwLYXKfByJL1BdhIZNoOzfq5Q7kzSRAdgQa9XcxaDJfTu07tn547+PXvJ1QseX6SeOYNmhB1
cuYC+L36az7cTp/47ioTKfk86rd96c+/9sAQECrg5E9OkI9d1xlJY5Lrb7WAKes8pfpzU1F6taJ/
aHMqjRJyHFT7R4eq5c3QFNQ1o6PIMqU1OK6nieaiFkoOja9ATf5meC6XLZZI3ijxK7qRZEDncY7k
9IFRADa4PAgVSpMajjfZGJEF5EW+jXlT3UGKofEQWdqM9jPt3mNWKgz+orZGN0AxIQkJ7ZSqwKOm
PtfEgOTQn1exIdnqcZadiXNZD1bMuw2JxUawrG73J5h85M2ADOlnLZ2o2jP3lsYnGttEcU5Ox0fy
Ddj9hw2SpTVEgb06TqPXvPM6yuwDp1yVLlOl/nh2Poa5qTdj/bcoVw8s8E+9Y2n/WIb+mrTpv7IO
er6/GGzq83ChbJUQ4Mv8u+bNRDC2ZA63gw2NkmS9E0RNDBYjuff2Yav3iE+vIFOclgkiWr7JPWyz
DIXN9rlsN/Km8UH6l165GRBnbkXRcEWhgWETyX33XI/O1WEP3KQjHOM0hePTZ3nfFtQ6R+e7SE40
x2IpIJsb3sfgnzMdc97A1bji2y9G+g/mLdZDw1KiBhTQDcVRYIc+cedmeKwi8SNbzFVzJZMc2+xu
DebvqNUe9sRp9N/65WXzasWxd0ihiF0joH4EZXA5jZaPtLLoGPgjZwlkoFlMrTfnDQyvTw7Eqq0b
IfNb/1FJmxOoFUuJ5Xsvv3NKEJvaKmY3O0veyywh7QNdxvpN6q036x8Bdy4Y4mZMAzrQgodHysmk
syVsFhVoBEg2VUm/GEyA0ier4ayjsjDVpgFZCv1HZXQ8q6iFYna0iU4BYd2bwT2EEr3P4K7Q+/F9
1guiIQqj1fZ23wQJZI69LPj4ZCARH0puA4Nk3+o3I4HzsJGN4aLG6sN97xcmUAqAMOwwiv52Julk
T2clUeAX0wLXvkk3/bLevKJpsLdL72VAJmvubSY28frAo5E0wO2xu9X7D3ym3bNeBklIo1hwNf8W
3bwpYz18UmLIg1fbY/+9pJzqP9fcQUf+TTGLXTFjpIRD6YqxJdvh6bfgGJJEj4AYgDUAJET649g7
s+KDKEtezjR4svIKidb76SKTkiG1AcP1eQjxA62rGyzZezdmw/pD8m61hwdKeLLmLzQb0TXS/xlq
pA/IHuMSd+AQ4Q7LdUwezCh9Kihk3eHp/qkg/a7MjpqqPSZw/N0OPRnn7z6TthN3H7ZnqDaKdWvA
w4sDR8vr17+eKgq3bAVZNSamA3/vIE/Tq9Vkg7tJYoBcnXwYRJwIUulfEgURy+v1F5ySC3UcEoMM
jSIx+M9tBxNCVojKWwdfHVYF04nnzSTYjzrCNpuo1n/kaWqX9imKEURRKaDXpqHVya1hr/1Xguki
ypgkXUmd/FGBoJ6BAIsiQ3wDglJ0OrdMpogADQ8PjUvmoSiMCUNwGxudWArUKQk6FAP5IrdYD4+o
exJaI5q3yduB+u5pUoznRsqMrAhZv4FaNTB8GzVItLtO49aQTl5QeSfqmMgzED3ArNTEAHfyaVyH
LZYEbxX3hewMeBoUDO+vSpEkyRORijuxNISH5A9ZHXFwvX0M5IZX9yJV9w4nGzJydUK9SCQ3PYql
gGdiEk6gb9nb/5NFJEkE4Ja5GYL+waAcSZKHFDQBYTs08ZqJSEApgNci1QQYi/wa+4Ivz7QpyLkV
49mYhAcZ+L+JcWeRKOEw6vqq1Y0BorQ3VolGyog0GrkYsoJcuGsMcmEUaQUtEI1yKFeArgNRlGKc
lhA/dg0MBZVZ1oKVnhMlkP+Rjo0/tEmL8SRYnj0pQgWyb5pmYJNmHqDI8MAoRQISBDBiwR3g5rOO
d/KC5I8TJE1kAQELUBwci5AAcCo/kqEnFCJNCSKjTOQz10IABAYIBCulcFEfJF3w9BlTuKTuKeos
ONBUuYCuiFymOJ1r3g+05Iztq8YCPdTPjTFS9mRcmSiewfnKKUOlvB7UUwBXmi/v8zdJERvyXGVj
dAeyWf9QteTV+JYrmTFMKczKThP26HGQxM/Y4YmANVAP4/QipDmZxr9q8w55RMo4SKoPn3IkrUhH
0MpBL7ko8/PoyDGASjLZ7AUpPDaC6wHYGW2w2PcTv+CmyeSxINiA6c3gY7gWlOMz9bZi1C4wSTqv
ScozFynhtlkmZJNd6xKFqg1OI1UZl2WU4joBNMTnaP9nwV22W9TmsjnHu7ek/I6quvt9arxDCjOt
94YfkjQ83ylKpLwZqRdgWRAMsgDU4fdU1G94maDtegIJT36QXSXpSm3oeKP4yb0iqzwcHQMcax4O
Z2xA5VerEw7Rd6iJe5V1hr7yNQ8MwpsZoXrNWFTkqBBpxC7lFMm76Ybgjso7iX7CPTLaSNYENRAT
fZM7AOHDr2m3I2mfH55vmym5d7CUgnNLA0Nx6QlQ1h6c+guKTA2t+aF19atBuIJyZP+JjkNcrfER
H4rUQ0X+UtTEuArP/F2S4xchHxskdAi1BqBlJKVJu/PMyCGJI04uaVO0Fn9SkSbbiTLK4TWmIrw/
FjtkH1tDcheJEZgNOLX02nqlFEImm3zDgFyB3RLgHKBxNLnxJ6onJbxjIB72IAFuSVvCJH3CBYZ6
pF4MqFqZX7YCv4ivREnifkJI6mB/5DpUEhVTOPaAuS2hY6S49SYHhb/HCCPSypMxQYCl1PHIRcmG
YwWzz4Yuu5RU+5W+ICgScPB5H31IAn8ulga9xuhiilKS+AZR7kdIOdgJEsuiNSF/A1jPE0kk4qMO
Z4+kzsenJIlpFIYiKpYjMhOoC3K/X7900KPI7SRl3TgHWKA24htJwrDRQgclcsop44Ik9axPDAQQ
H5Ud0fkih4VVkDZhMJjtpai9v9xlZgHOFTF0+gtRnXwZ24eQgCVb3Jc3pndqRJL2ZUvGiRqJj9OW
p5dtT9arlJtU5s2sTn+zfYx2qFKe+rrtr/H/WCBv6vAMuQO0Al93ZHCQKN3dQw4L10DfALehyFFR
KbO9Yo2ryXzKuYyqS0ty8kK0iGhHB/YtEeUlTuZbV+xxeF+ynNKcolHECorYmCIGy4tYFuvaAh5K
TEqlkziYxaBslVATOSJfQgKEURGmtPamKdcq02olC3jQzdnP84QcCYuE2wETyfKOn4qZT9iPUdSJ
8s5VlIroSG9ENYLY43lCP+ODcHGqX0LCKbLu2BzUK++8bHkGzjb7SjwVKjHv+/zxmDJfPxAhCO/j
P8wqFmOSm9ehwfCzYU63lpYDvyLDBSRuajIphJ0RrRAIFDBMsDU58wboXxeWgKEtosLytjsa1X4W
028aBnZACsuwFUWvPGz+Ex4L1COpK5k+KQbKi3rftF3TyFDSvFI6Mqzm5bKCeq6YVzd3cnWY4t21
NiOEs5+NMfuQCrnwCtyc5peGvKcL4II6T53wrQjYfZu1wgJR+qKHh+Y2iknUmaop89UggdCfJ6bH
DlqdBBSjGEhdUXghmcgDkduTFQPD+enr2JLKRcip1tAU2CYPQ1Qk6c7hBLBOss4cwobWrYfw6ohH
UZY3KGBuJvZfgF7+VWGw9RhSLDRWHnpnelK40KPWPzfYs5jcCS+LKFxRnsJfvJuDLzMSROkN+W8v
pkihsaZTYR8p9UwYdCDrmD/MjajQyBbnDOQ0akuhC4P+nSHTVA1hjDxANuhMyjK3hyjl/EfSmXUn
ikVR+BexliIgvDIP4myMvrhiYoEggiiTv76/a6+qTqeMQbjDuWfYex+mlVIelCGoUsJNkB3SMDqm
r3NozwZeFjYSaAbGAe/AcMc9iMPocXKpsGI1sh6tW4eVbuSR+vZ0Qt472FFPz2d9M7vd7Ba9z859
ah7MkDsZsNoZMhdPgN/CKJGbF6UteEN05ettsqIJ3eh1k9EWjBPqS9SjBOiM22LwuC3quB0cbOwy
Bbne4Vc7rpfQUR3Yi03A/75ahM8CD4P7p6p0RfSQT8fVplMii7r4ZVnzssw++eZA0jlQYFRCVeIC
1JgxMrglSIYhIsYsQiCgJ4BYfExPCD6bZxCD9vYGPWR8mP+UxePfep8BE1+hnUEJoQIGGYh1yMlN
Qu3pAeidslc+d4IBaoctFUXKaMCCjC7G1DDXwolhb0Vs0RMLjVoAdfEJ+hAuZvS055DmtUIPOyZg
4hQTR91x/ExyT8rhJNvDRj9T8Lu/PakNcLkl+HBDmBhuw4l6i3MA75WTN8tG354U1OyDtvcgLj91
V73PptdIM2xE2O6JD5ZVYKDpiqEutVOUqJ5EnqWokAO1e2U+KIvsktd7Ug7QhY3S7a7QwJFIExQd
6bUYKaAtk4dTUMzddNkiBQVlVvqsGWZS5lXVbCL5jBFepxTc4GMMXkXcpS0poD+LmDM6VVFWWsAC
wQ8v6NUBRWU3XoK9H4laPFO/lH3ckoRTcVuLKj85NvfUzK/t/CaApfgnOHaTC28APgtkeyWf7xcS
iYRHO05AjlNhLQEefoIS9Na5P64CML4+kk7BwwfXVR/5fWIWAqQMmBr4ghswCWi/HwwFRgQcQR8D
Q8QVueJsvnfcevL72KegViFPSf87HNoH+iOfu3N/0c9S5owFJIST439s0HPzplCJcd5PO7xvspAH
Tgi4OsvbEVT1DmbHyCy5fUIMHEkuXGy6/e2oCByINAG6oO6gzXE7FZ7ImdOON/KvFEVJ7D3gu30a
DmfOUBZBbuWgD/blQmD+/A+H4b7D+pMeBXdFUXmRQXYVbDcendiQc4Of8pw3MC+Eh3jYRAtAzzgZ
cvE9YPKscgkOiPVw5wgaFPH44hboVAQ1YAOuEHvCnXN5BpNwi1+WDs+zOCkJG3geQuAHgrIB5WSA
b8y2qOITfFUiMEGBRird5xXhWUfA4lRx6AIr5tmgf+9Y2gh1pjoUWzZ2+B7Cx2Q3Kr5f+e9DYy0H
TzgCecTVOdXgJ2RHgFM0KtGAmQuXd7wrN7f4yTeX54L74yk5reud0AjAWOC0U0yk+5ZwW1uiN9Sq
SZgSV4JsoA0D/g6uH04sxpxfwx95UYWzgdZzFXzVx4ZSIe9lRXH6M1oclhzrrLd2RfxwBlmLA419
ZpIhZI5Tf8zBxdqVXQA0Z85BUMdn0NKcWgQwQlZAuIrMESgROongVgMuJDonUiDkhRnwtmE8yrJD
WHcTUGXOO/AQuDiM7mvHYdAOHsf4C85TQJ5DO0JwBJvUEvsYVPvN5N/Ie0JBIGM32NC0UanmCDeQ
9mdCLzje6AyUV1eH8/j5SQMlRDSMEM3l3x2VRQ4oq6Gd1p9IRJIUgAw7AoJoyuheKrS/sEl6SkAA
tdS9tq6ddauCZoLjPhyBkbZPDgjcBr1Panxtwh5dppVkajqH6ORH046V3FI4k2jshDRd+WbdESMj
XnkffTfT41SnF/jvSaJtUtBS2jEoDqHoBuBzYrf0KIrYrYQPV8PlK8ySho5epT1hT2a2LPqPW3RO
Lk+EumGbLRs1zodZn3mdvNOzbdL+S9IDJrF4RilKugjmRkqDXh1d1efaHJU2hUYQ/ezUuMYdYgKb
E3HMGlN8D3jfaBLU0xl6BQMyTayaRj88JsG4XeXTFQPyeHjv69fzfTaU5VQKTgVCSGsDqsmw7ohN
2tV46mjUK3GOaHOPygNyfjao7bsASyYEQ28T80guhl0n2jGxntBeqWlwDbG071ZsqHfmZBTYUuv5
ZZAehMe3pJ9wKMcn0FqsVyCRKEAog13AzcTUMlZoLQHlzRw6N3FdJXW7id9KPnBxmcxgEnJGvEXj
pahO/Ck3OOVDPCZ7nHnyxJ9m+Hgw7a0njZvQSkMDIotyY9vfzjCHH2rcZ1CW3IJG5Z2D0YGIyAHS
4XoQCZJiYmFhqrHabMx2x2I3DuwcjWyjFGhRsoDNtB7tOS3r+LFQZtISxh3pYn7SXrh7xurfx/9n
D7AN2XdiM7PX/GY5itoL7gt+NqfqY8HPZOIpwi1MARj6kjoDITZwuhU+tOh1oHLyo34iQnH8sPYa
Gl/lAt8O7t4Mn+W1I1RO0LuqkUdx8GBwvnAChj3HETVAfoN4k5MIiBMfQFS95yPFFclK4SQDbyK6
hOezE5Yiw7Y4HbJbBaURO9NRLaPICgTNwqpjvSYX48LRRYxFkZ30pXGRSe4c+FTqJbgv1+/plyAh
T4WHxqvFnc4OAqeDjWoqgbASTiRlcU3YIwJcnhtwJycgDr0HCZe8s8iP/R91sip4mZTTUdDyfET0
hP0gjUWNasUUwI7GH24Q5MH0ONhUggyJRpQmlwDqQDkFD3Stwb6D6Cay37yEDRdBFSVvngEjT9Hy
LOCJew4scYiQlGNaiEkujDeUSE+whGJ6cS/g8+xk4kOTDDSPCPIwbKIsfO4zOB8o+B3S+OZ1Ee0B
1lncL5U1HPGMgE8Xiwjso4AMXjgZ+ZaDinQjGkBnBpoD/7q5biBq2vr88bSG80igdlcgCv0KJLHA
8N4v5UI68NnTZb5gdQEfFpB5MqoRuesYh8L4kyNpyc0SanKIMUe7YT8NSQz6QHW9B/wAcR4DBINY
2FEBouizysjR01USdGmzzyBuUZQ4sjrqFYudOyPPqe21s0i9kCvdnCJyZLH0R9Fi849XGHAmh6mZ
LhufhcTAEzsxOXxDV6UVP4cc44NcEA/8uuBzhXcK/oj9sV363Wj/im9HxrI7s31paMR4g99/+pWH
fThUFEZBVUTQCXb3nfiV0Z4rQ7/BMqhEvkt9d5+1rhIPq9NPzwrBZig2p0SKUwN6pjPJwZysUSQe
RXcnyNQsmJD0OD6of5MDK54hZ2j2zZ6NByEyi5FOXerrFH8L6QAzdWgXOAVEzdYkGC0WT2ivhT21
G5+NEuAv7cghWB3wqYp71+ejSF9D9vefUeffmJtbTMOj8EauAYx1nLvEhT49RATAlyoETeadG8v+
ChEZ5zluzvirj7MynwSNA7zT1i2AnWYaTylSpN4z+krcKfRgipe+Nid+cfS1xPU587FIYeerS3tK
jVeOILMuko1hs3qdFNYZvSbhRhQ2fbYZyNTJ4IeIIg61EIskq1PYgDYjtijJEH4LEQkA1C5xGmwP
2sUHfwbYXMNGwja6x3h/nc+VPETmIOLCCfOvGwR6A33N9xHXJIWIIZX+bhdM6mnNRGAHseI4VZgR
/GocGEyKcOQaO0dgq3XxfnDk8NQkAPLkjkHiLk77ya4/kmFaSgJstupm1Prn2fp9lM3NC7avSlmo
FxQVSlrseDYoZDVq9ivMEbXlnjI00K1NG99JIVUhdWWqyxDIASu/YvkMflloKhBm4vd2Z7YVixgT
yCK7ftwvReALcLmwCBB78Mo4Gzwk3CPeIbbQE16boIPxlxWCY8Iigd65QLiIVI03PfADzkAOICIK
jAA+DNkMmD94b5+NLnxdzpiovmDLSIhAkGXjroG+x9wN1+SGOKOkA+OXHfsLeQDtTOBFKI/3hYkF
VMsH4yUqoALUJeP+srEsnMGEUeyHAVMOV5aR+WwJ3GXmADNSo0NBNrQTrggTw3qNALuz/Eg8cw7w
bvE35jnxLHGb2fYTEmhiaDKSQoj1UAP++JnCyxP6W2kIyJVFTyQCIp17yC7IjPg4eEgX8Rh8w4V5
duwFnrmQPaCFuzXNPJxV/FwWAN7qcBIMTPQgVU711plk3oDbDrYCEZEjBvx2gTGF206hhx/gKnP/
PCPdKBLR9VCk4fkpJxpXxPhzRQ4NBdk+PBLqPhQoYJZQmOF1ltoSa8y/IHPsTmtW/vI0hzy/w8fg
UjxTdmRoOUa5TwreRB/dXngFcKwAAlM1wXLtyXawMPhcvFmiR2hP4vZYTxwygEpEpnAQvrLIQEL7
wuHmkHpV7nTwniQ8SATTNPYdPuF+aF/a00ecFU1YV29YJwj5X24C3UueleP3CsvYm96iQl1MGnrn
It4zT6F5Vz86IYy+QuJWUuaS5KvK5qQuyC+M+5V0+ic1cast9eGv0xaV9PURsne056ane2y3enfx
m9xORWPn4KGgCEPvY3fU/1Gz4BsdQds8mtAGD+IMtcYJzoz9hjBRzqbvb+kqcuEOUU/bkTcBd9hy
uOb9V0oPWhlZlao8p8iqtyMnJBfD4laTQaC989OKhXNKJ0DJI6Yqr0yFVDpAJxo5kO24+fOxQRcJ
k94nXU6zOZtMzHNKqWGp75lzEWc/kTgm48Hndhc0X25JwA4imB8BQXjT+wd5+tGpczspQe7y5eUU
/gpggpMGNT6klxT0ibNfNL9BEodXYAOIHVCZkn+0MRuxRBWUBuBso4D2lGiHEykkst8XiFRbxYiO
Mixnp5hG0uKqWzUwFkQhatrPem3N3nRldBWIata65Bbkzr9UJJIQHW8Ab5FyziErNiX6zBrwbC28
/6Z0CaD0yl46+RX7ap1KfLlG/A/I9rP0jUv9Q1ken/Y5H4FLka28WE+V+Hmfycbfu3CSYd6jh6Ev
XpE8/nsnpvr6edezG9LSMjZFNdHUHF5hrbkSRKEhJsW0YluOyOre2FFwatkaaRqSzKtoao21DCdE
Vzday8+eo4HCROewxHuCe6LMsw7VNfdoS/joRUYdOmbWx3hr9Leph1Di+O+3TabQkos+To1JsufU
/743WkZa946kJlk72c5fqTVcXUXxCZxuAxL7gazGA/YyJ6GM9jSqEYMIqiSCsfzrll7k62AZd5cC
bal6mCHtRvqTOE/xcWe15CBnE/tElSUNi/eM0F26gch4hKOrK5SQNL+pN0NGr2Qu1iuhTKqHpkql
P9K34w/vetpQBcyIcFUcUqTwTtlCWl6vsGWS2VufsUCmMjh4UIy0DqZMxOE7Ig0WYfX4WS27HG7I
GNIGm6/CmBUo0FShyCNQzBoL3ATLvmA/WuTLULuHoo8V058RctokGRQloNokrjDMuOksj4T9wvAU
MaciBiNBHYJXYDy/IhY9NnKQd7nqYbAGTlFihS5GLod6Gj63gYowMLz4pB25QSwnn4DamK4IbZY3
ZCZBP7axQVyPXNNVXVxpGgcJltCAv2i46zNMJVl35hQfhjugBotZoSnkSHDI0XrqKVA+HCpyE/wP
JDvJHqJ/SUagExRhURZ/idG5qgGZ4vK2JX9fkhclwsPFRDuCzDaLmvwiTytHaoncWUCUP9LCQglq
hBFFZrNyGbb7J9NBcpawhV/rd+QtDXohottnDfXU4yg/PVOeBX765EeSyi0GHk2wDOpDTut3xH7w
FGSAEzgsrDx5gj4WUOjXxUiZC1J9wJ21NzjBBQkRFPl8NjG1ZMKmtzrXim+RDUz/yMUk07h7K8Gd
zvEZ8kMKR4fxJcQDtFiZ4nj2h8TNu3neBPSbVqX5SLZqmODa8jS9Wgqzop8O2e3r2UdDsXoh9LjJ
CeobmTMOITv/dsQ23sbfWPimmRfDHzuOfYXz7JEyV9DG6iYOlJj3djD8l7RpEoSsnFcWABMi8squ
PgEVZ2wGSHKI+iRKfJ2MPv0KBYVOJmndHxo1UHFSqD2M4+F3cg8HwTdi42vI/8/Ir06D69gqGVJH
RbCEVYyONMUiX0Y5Cx48+BAyCSR1igWt1D8sDsSrmCdc6sFwcXZE+uyQdQL4GCXIy6aCwchMSiSG
06VI40cUTCDn0UXAls+4I4RpgK28Jwuo50TK3PsQph4eO5GTvq+1fQ8Oo5zCBmxfJNNQOBqhmLrr
tcHCxf3DgCtoAOgu2xCLyYSWaDw+2mVN/y6gJuSEo6IM+nxJk9Mdzqf+2jynC2rHdI77ASAzQtNs
oGAGLACvCIICoSXOC67zRMQ6nXaUcmJKiNkX5f2HBgBdH+nEuCoykRxAnYy094vuqmeqM01LSO9o
rSDBnMhKg2DsqXEQmNMpdFxTjbwe6nL9mB7ZqJ3m6RyW3QslZguropxJhmYLG1/0tns/j5QZ4ZJT
wGovSOLh80UcgpXPNiI8m8bqy6VVJuWBLCV7E2eiEwCm5OHU2hKvjlDJOKQrPHLsIYvWgYJWSBBi
6E1LhEalQSQyccnfmQgJ6GyIt3bGRSFx8En09bueyiE8CBCX5aq0u1KlKwJYunvc36JxdnncFo0W
TCeYSQSLyCTCBU7CmoK4yp4vtlTfEk4sSWqcVvG0bD0GUgS0o6SXzQARkiYHM1UiMDe4K4rFsvV6
RNN/JMdQGKwO4LtJbtxQ46tZJJUz7bZgogIy4OW6wlqRql/gYCGUwdaYPIWfmAjNxOkyKUimD4e7
MTZZ8OiCC6csLk8kmUALXoqTW1+g1TXHChTc1VXJaLb2AE9Yp39lKe0e+FwCZY/vW5NQch/oQJ1Y
423GRv9Dp6Uu9mCbS6/qf07KRbu5heqo8sqgNtZkM1oMjd9H0JctzUbL72uzB40/3HF2fZCsVeGD
a3oLLjdAamjlwKxxABS8w+hKDtnTkUMcZYumXVIDu0tfaDAqxFYpICWgV/THHVcmir/5r5pHihbT
1q2KSQowfY2xyh6z7HilR1ZLDjimzIfdvreLOuGa50TOw0f5XVFxFk1sr4vTWQpwY1n6L7zV8fWf
cqY8qS1adtxE+iorjd4fmMvrPxpK0Tdll5cxP6pBQdAYEE43BcgKR4/+RiLHE4oS3pFNjLBUFsmQ
JshSkGkIC+IH+hcAq2tskMzIV/m1SaT9M69gWeBugd8sliE22tqcBFNJA943spMP+Qp2j+Biy2bp
wgaywtoqwLZvqIq6cHhtuL3Ib9PcD/cCvOHJDE/m4eduzgWHCE9knli7DXSlA59e2OOfAvAxuPZt
u2KBQcC1iY8FyoBmbGhJCYIYwgahVVkwTuD9nqLQ2lnOy3GWxspxDG/WWrVDCADQFY0u6pcU7GCH
9Vg86vPE9S/kuODo8OygDk3uFT/M0+GI59/o1hzAIU8citUoCRGxRqd9aE2s0g7Vn9GsdyxAk3DC
NDdlDDAcIBRxPLiK9QMXpNsCfqTyirbDDyQCi2f7oapg/vA38+cj4vm3Y1z4YMqo5vU75A2h8/9l
LDCIhc24k5hxdlg68+fmID9njrmaYMfBjLOghgXiHX4J4hNugEnFPOi9ih+h7cGNiysDDYW2CYOb
PzXAS7x4IS3GH2DlCNEwzE74Q0Fy8xlRMPElv8WS4DNLHuzmbACriOGpGbYhaJYlqh7EXbDPaguS
22YM40Q2Q+qmFoIWGZiFxPI2IAvEA/0gJWA2kKJlezTjPTd/BBHMhr78CHqHTnHmDk4L6FC6mbI+
umACSWZisdTEyoNCF1ljR/xs4syxU1vrjlKP4oK0BWY450cOCQTxGdNw7PAa/HiGIQUoWxwATzhQ
XLb49N+pX5mzyqH5AXBvCUtCIBVIAGbuMNRrMF5imgVelbQ5z6YyUyXiWmST2UHWbrfh3g26Fno7
ixtiHbqsXEqsPPTNBwSuWuLRQ2aU9inb1ActIK3y2StCq8IC+mmRnTJZTHwesSqfQ4dXD8Fi8kdP
JD5waJktCtwUbl/b3fC0R4UAN4KLrX40nr+wR2ToYOhEyl+7L71jcDxK5uKMULytWEfOfgdEpn3e
Lvgeg2hu1yDf2LWD3YM/LtmEMoNNl2ZHMB9ViJaVOZ/tl8vfpRYUFl1iTd0+2YnJr/EfLpV9mZma
/bDpGWbiaJsPxo7Ak1cGFyS0dRAvN/b+HZLpsMDmr1pn6rGf2WQm5CPzztbezH4AT5O0AtNsjyz4
Qja9t8zeXvR2b0/NkUVjHpSSBqtxFNWk0rxoXarOztOp+Qpv3prwu2CHUWREgY8MG2kCUnkQvEzv
C5WC5O+2fm7Rdlw2yzE3QJd1yBh+Q+c4U7RqNzuLRpYPwAp3obNyxQN0OqAJe7rm0tjegqwwGtNZ
HZTcm3wvdfZZRiRgIjf8MteMyO4UTOyrGQQccdx+abqSySAbJhPAgcl/g0PfHQdpcb7vbfGEb9tg
RvrPsx7hB5j9zOA3Ju7E1cPBqQPaLdP9yzAf8zoouSrgQ/4TV6U5nHPyersK2tmDFeOKl2We423X
AdfmjaAALPISNrdtIeHC3Ox1k3EWDLiRvdsx18xxbY4trPQPuW0g21AEsN5wgCZWuqY/JC+eTBAS
vIkTShh2d0oGDwKdy5ud3vmR3dTPYY3ROA9cQjj9Z4RvZ0qGDluquM+gluZNwCGxrQCldxjqboZE
4/Keet2+OU+XzNUe9nIFdgsUNg0HncfbVRrv/e/ZWCq1x01hLSuT1cOtX23Dhuv3D3R+AS+ErOqX
sWpQIG/M7lcO5AOBkZPaywPPij18kaTtL9UR5TeS1TRyWY6tX/I3scKBZBGGl0ITBXF0VbNR99do
ckxJEjMBclATjKk3oRFTDA/POqf2GRSL1XkDXJD4uWrBnIDApZys41nYQ5xHqZVaZNOs5YW5rFwY
E9bTOkOXtHJmnWVhLrG7P2DzZHNHi2Q0w0I4SmZu/dL911y25v4O4zXCbs2RTweAIojN4jTl0ODw
5djD4ssMf+ZAouXQs37gdnJejS3OL8qtnJWSR5nGEtNJks/D8Djj3WwPDTmzIpw/824DwOGWuDez
RjMQORandl8uFXRH8cjlhuRn2FY8uPUv5SYRDlzdmfQNfF6xcsAMefBgwjQBfSlOE3tHXdtqwyTw
foXxfLqtuU7MbUGzQXO9eJiLI+Vk1uZxkYiHrJzZz46rtd7O5yCf76D3WtB45601D8mR2LMfrM7B
uZle4y4W2+AYBLEL6nuZ3vNdUik0JIWsN47V+L1uyMriL75cDetud5CTyagnirIh64GBS8zedN3v
qHUHq7VfZNrBdru1DezTbaz688xf4kUV+/F0yKKr5l9rx7wd/Pb3w2kYINWUY2GZ+JcZfaNlawFs
M4XVISg0eZ/dqTRoRZsuZzptMmvuFY95MTXHv40zNRssFLf2MGMkywMSPlYeLMBcY/CxfpTOTB3C
hOy+eGQz2E5c+iXPn19aqIX0gEdpwh05sjP8TN2x/VqwpBaL43Er7LfL6J5xtT9/enPt3c0fCNXC
gRDuwIbT2YalLQ7bIbDmUqi5odjWUHBYKD8I9dutM2Z/m+e7y2JNpuYwH+adp7Hk1dkEhKUJaxe2
o5hha1hw5Czkzdujtf2igae2JNc1A6/Aj40d5F1M7uy9Ev+QN0937Bm7fjX2cCnJ3tCBceWNw8PM
mZkqd2ryDXxHh+d3DlQATARZIW+I0XBu88PhIHnCo5yHzwAIFZzzsXNbz+efc3/OCa6w2nuHi01j
ze22ELtw2yRvYJ8AGjefMzV+/KKp8Q2kgm2t2L+EA0pqdRAiNXPfW9yg+fxF02gxOerCNxHqm70H
1Za0rfbl7Vnslgn43Kz89Az9cc4QJ8768jtzLsCHUcTwp3PJCd7mFjyZue1NxKc8yaEFZ+ytMVuz
wZ315yvH3smjepzOH14eultxgqL8CObE3N7t47lgofrFXAv1UBx1zb+TV5qlGVMwJxrFXr9XZD5I
3cmc8L25jV5u6cCLstvY8seLzspmpOaFynIos4V9wsiZan59qWaEWih09LB0VuJMilmD7vF4pPWO
P+LEuPoL2tSaa4yiVVgeE2nv978PaD0enghl2O/l3vOI25lf3TYvATl7/xG2S+o/1tmIFlN/mAeS
ybcT+9wHpO6sxWmleK39/S2vCvP7+/uo4CusvV9P2gn1ac10hu8Zn6fGmnm5XINfMT3Le216zI+8
2FdOay0Ve9la+982NL2bOfu9Mpd7eUNRzb7OZt6e3eWgU+HsX+FyOePXzbHneb9Xa/ZkqXLDv/un
iycn7pum8SY+99UGUejoEf4oLuM4FgLDIXKO4UbGmWspUKbmaoO5RPXB2YSVZaNQsLNyd4VtOjgg
6k0WoIDpY5Xx5ncTuLLJ8jEDwJ7BGlzpm9tX+iP/9v/03xySkP6d/MFN7IsNJYCysGCaKd/V1+hb
ilFnmyEe7tYOKfcFJXY8K1ALlvCqLv3HaMEx48/VXMSLCNPlImRvfrvxwg1MdzmbsXp7ghZcq2+Q
gsHMu7TmdD61TLLJuFs0zoSMJcW3rwd+xeeYuzaAQAE9ujTwHhJbSRyDciHhJ5J7K1U1lUUSnHzV
ufOfZgtmLP2QLclBycMGgYr3Szu5EGJZiNpscIry355IHZgRWQ9dwKn5qgJLArD0Efsgjken7WJc
QM0KBgQ+Q+HWOAHXpRg1YzVdGascMDR5zRA8BTiAVT92X9Qs6+gGmGUq8CgNxxMYqn8dLCZWzxgm
jTn5S/YIA4IaJx0NRwKJhQqQpz301BmCpF8A1nn1Ln0jZUZwL6/VZRaLAu4zGi/bQ0pHVfKN/rh2
ptjiAeCV9aD+We1V0h6sPloSPo7j+8+Jxt5AD6UDWDmow5QWyZuhKM3pN0JyL2ONUE1AIRMaFoAH
KrOUC3kRvV2XyDEmanLD21omHghRLAFesRSWDGVoYicisbiKRQ9CirHoXVQeRbqlKMTq86k9hX2c
hsZyOFNLfZ6nfwh7r58QQ4gvAmU1+lcjmIBAmuTe7xyAOLgDrMleprcPTIxXgrcBFWOyT0izTNES
+CpHAokGKYMcQRXKCu5yu3zlV5auONEp2ACiePcOmd7bjfJn9lf1AX+11LDHtKcAnlHd6SxJ/iUf
LiWdHicKpwXdL3uLnnlBKfRgHyhAvOxOR9mg+JJfmykYgIzeQqV8VnvydiQw0vKcDP80RHnaRZug
ukcJ420+bzuVLNwDMr9ua6lHTiKjN9wL8imoQhjfXl64uHuJBMo1kLOdbCBLGGjIFCCrekKtUmSy
KS2SUQcmTB2kawhjXxsy5aTAk1sMrg/8YKH6oytpert82A8aSB+SJnilAWjnlFbjF3Kd5MnRuZDS
UCZap5uBAzlJAZ1FVsurFF1UKTuRgExJtZMv0DTSwCdQiFQvAHfD+D5eiy38pmGL9A5NUWEoN+RX
Pa74gtN7KxzA9c3JE2Cbj7DCtQTFYk1G1hXXmC0KXxlU2geCAXuurJwMCAOFevKScEhJtU7+JUt2
Y/UPzWN4t9VbGBaowfW/4dugXvZFVB+V0MRvu2JfgjZINuMrCijv7ZhyA5ABpYgr4PMVguv1blK+
zUyf9SPceyK6LKKzknO//lEVAtgBYPyuzlPaojxCln8v0cl2VpNbvn/3CriAgE2bBJRlTk+05ujp
SRtusv/KhuKPVM6oNALZHVTaw0fGEgiHqFrvVaBOPFD72PFMFDmq6sdA+6CPN8BdSGqKzDhlZdB2
HRQhS11GFNbqZiGR/K4cLgUgiuIwPANynhRzz8wwdK+MpFaG3PtuRAncoKXeyRalache+OJDaLR+
kSrIoudFLFOSUBeNPnbQZc9/KQjUOSZ6k+ZLEtQPcSF7pMb0IYK/tgVHy+ikDHGpYZOUgC4erCXW
C5VnNhjlgibfvpMN6fXTxJ/wZqpELGLSdF51ebe+Kq3v/XZADwaMGsPc5rimPl4+wVNMlpgKPUSL
dndlHd8fON87FAhR5cp/086nPwyXp1xKcYZhSxanfAsoKPVuKyoDD4NSEfqnHjV8fpobLmgVGsl+
qvu3mEpwB2aXPGKzpMj0QjhDqTen91pV7BQxvcSXDswdKw2NBgIR+7qpusMD3zHmpm4gaQqXDkR8
JOYiJcIBDUEdEOxO/2dkXwlr+TU/AQR4TzbgH5VbTK0BkE4xOmO1KEnDueq/eDieGuX3ck1SP/WG
ns5McI+ypUELZO5VQdJU3tXoqlCnSD2jbhyaTNzyuZwecgP9Z91Rswhu6CT5S7IFSW7E11kRzPmI
mmJPZ88kPBHE72nrAYRKaf+R6Z+gwUOcwxBKa2PsngDjkLwDBlrQS5AeRZTC7nKUE6wqi8dtxVpK
nekSZJXyI0bzZVPmAzwdZZdOiirKi37dgi5S6FyxprJh9CHDgc0QnZSoPzKZ3kgQfQIy/kCu8y3Q
B+qwt5XUQfxOLr10SRYs2jr7oqoBfsujigewpGAOL9waoAYU/pUfg0dtEcBP1AVoWc4LAK/MV4f6
36HERdNX5f07Ga95dGidJzFd1F5PKjDcNVlm6nAwYWGJpcpmGvBJD+Bkk8CYbFCqoPBP572DAX0S
GTVOHIo2HlMdZl6zp9Yw7McD0LK7d63QjE+4MdGBJWDaGrCYFJclfzR2eMYe+3bKY328o60w73n3
h6fy046+y4ZGNqBlghbrxOZk2EDnsQplVF98GohgZIng8ognHt/OCGa0oK/e97UAP3uoKlXtijWa
TlrBIG4S4ESLT30DSzza32OmhosB0UG59wGEtb2vtTmQbqaaKg91U5C5PJbYhexiaEjtEj4BuBK4
BQA6FWPLqh1o3CFHD4b/KhpygYBVD+1qwuYfISZLwy6hdU5xjEwfJyjgU6FL2FEpRfQVW3UUKzlb
yetG3gFxkcbROAn7JKy6Fdgz3GW6jm4wDdwiAy8g7aO9wiBAP8QAfEhDjAH4aagGwu6wOTg+L9RF
B1b7HXtv461U4Rh7DAy8iKnod6VPfZnRA67FIS1H1Ogp1oMHoZ9WzhnEJFBEZvNjZQHUc6hXKqUr
nCD7qcWiQk0DIQp6KE6L5aVj6ChaQ+MGfCp4fQJihOHNSkr/YoqAq5Yj4FGvSD001MfYw9BdZ9wE
QBG6fGEvEo17sZOHcxqhISiQSi3JMRAgasxgsblwWU53sBR2TQkIz23q4ICMHnuA0jTgoDyHtSJZ
QaRLnTKDJBTyFfxANoSNEtxO6AcR9AFbJWko+bTGA8FPIZfhaPVZFVPtrqmycqMGOI3gVs2uNLIh
Q0WpDl114qMLoFVIBSk1dKSioeTQu6YL2PmsyTdubOm/6OQ8DSEK0DEDst5Ai0CasPkAjoCNYu1Z
J2Cs7mnIyQN7mqED6YQ1EpArKOvkZwC3qjY3Rm9HAOz0DwAR1omgzwjE0W3DtpZaR1BZgYczxuzj
GW8EmUynanQ+xm5efLM3GqpEnGW4nBTveZa7aPwFZITG6TYX0HSX8cHxgMwNGAMUR4WGOainJyeI
YDLT7x6oNbV7tMxsfJGafmoPZL+ioQrxjcC+jUnGfkDILDcJXAoo5mbOocpOySilA2fiJhWa4kV8
NkfLK49aKlJQQ8hoyE43zCh23vII48DzgsOStSOzP2QLIA6Yo4xmO0wqDmYJ1yOQmzlMgaaIx2Ts
yWiActBnuGTgqgAN3hA3Ad4jMEgKpV6S381CVJlB9CCJwdcqpPZY6RRDQ2bjnv6jQRysKoAJ2CiO
KUZdBzHJJ1YppRsa3X9uS5wuTCfLBGxyJ9amCXmLgWX2HtWHpopmPmVeqt48q+G+C1RCHR6dDUH9
ks3y+gz+AxQUNw+SY/xpvQXwP6W/XDZ4JwT98VKaOVuTQaeFFjAGqaOBGQVBogGkmkGF1QgmQHnH
55mCls1ixpc3cLCDT8LrmlIbFZBuncTgsdwAoWZzlxsqtNMLoZXcudDJsLLQ2oanB48N4OwO3vWD
+LuHrgQdlIKQ8CnneFR8o3P+cMeA8Cl8cayQFNXN23MHnxdOIILO0C0xedKyBK1BvhuM4EeWgXdR
v8h/O9lirIoFK2NKygNL+jsVjQoZvugdP//eZGPhp4UZ+RUJzTQHL4iuCYLjYgPzvBEWPgIjHv7o
NBYiK0FlgtsgPsSpAg0PJhcuJK2HyZBjtmeneDrLcEUFGAZgH7hvNiQrlOCCB9fUAKJa17kDmQnc
+84xqvVE28uiIZWdTHD1hZYnxW2MtOCqEO7mnnrh45jbXsdx9yGyaDVIY5t1ySeAI8ApxKeFxYgm
AuXtJ3kl7o0jhihXinoFCDe9RAVL80TnwetlkoYcO7l6o5UHtT3IMUhn8xX+oa4G8O6GjibDVGP2
V9WHhfjSNjeaYX5mj8anZU3pDuUciPekPZ9CewyJBGrF4JCYMFVDfwSnF+bwp4lGjZQdCSSUfejS
K6pvw5YKOihzVvHzJFrHsRaL2sPIQcpj/thjQDHA9w3gVXhALFs1I1SDw5JwjkzcyqAACkyND+v+
eLx8wyQ26mxEmrUxEbegAwZPLpjqSAUikRDQ80s0l09QNhU6CPhtnF5gckU43/vcDmLh8ifqf1On
u3n5yYVDkCN0qofyI2TxI/YA4iNblWrQPn7Kyn/DQKp8iFOCYim7Mqk5ViH+3cTlo6nhV1efC7RX
nw+EzQlTHOpq8hDMd3jluFryNIR6rhsYCuQ76HgEmVYtKQKMTZiKsLMA1UIOv/49ao/VkX+jgPAf
Sfe13DqSBAH0ixhBC5KvogdoRZkrvTB0dTUEDej91+9pbezGjEYWprs6KysrS6OrAhtHuEZYr9b1
jjjsqaCZ0y7wVKPmIWrqFlYyrs7buzzq7/z7klgX+EYNUUXdSrTLpW7FuQOOIzqYS3zbuP6elKL4
7tys3ycMZDWho20KYS6Nnwrar2jgGLufh97GqtKzU8D36PguO53X4mra1YnKe5lMCrzh5B1caTVd
29ieoHvNvr01AtLf/vvTgIzJLvHYHveXgr4Fjh71vubPZUnQapzuE9JK6xaqulWGNWFaBuoZ683Q
0YumYS0iM3CGmQe3jx3bXirJiB+RDUoFHSaX7NxwaXqh/Jh4Adc/YKP26k/ofmvSNAXXlG3vip+V
KRAANqpaB53NoZP88mp1BcFAvplVvqYl59HgHHVIZZfda5GfE5lG3ehxParbxn8iTG4MjOk22kef
zg5njZ7M0GxKPNwukqEFBV3X47CmxAQdsTpzVYu3L/yeftezZlGix8TJ7iyheCLz0zXNDkETjXZe
D27/UaprpmZRSazN3Eq3GTMqi5d2AR0lBT+VJnbn+V8tWUw5AF29hN8eIt0r8F666C4fnQASJf2g
aD40cy+uQ+Kc6O//T2AXuJi1NfNyg+HIIE4z6idLVEAkELvgYfMNFpO8HlE0tRKDmNcPzE139rL5
O3th6N+q9X4U51rzzvnP4d7aXJv3dWNda1yVAe+NY93mbhaIdArNR9ro7/47ZK0lweq9tVK7GWV9
ZTFNMv4HyPxZVZuZLxLE/IkwSojkTF1jHf770j7GAnb70GdPPDFPHdeCOEOr+T95GWlsdeonb9/z
t9N3tf8Yy4UeHYMppVVODEVBU7kujfM8wWbuHi1amN2tWU8tvlBEu6QcVFpMhyrX5qHGzqRdqLY7
+T/VtFFY9k7VJtoTgRBH7BKgxKpGMfRmVGzP0UzTyjsJcHejzFFQ8Vy3NSsrRszelu5t04zersMo
fBy9rT+uz8RyIqpqq9ndKo2Vr71ZQsd/pD1MbPgoZLtAoVgrUe3JyyZV9v5sT42RXI2w/W37oy3t
thjFxcK8B+zqbVWSmKMhghqegOgeA5kBU8Gxwrz4YUu9Q1+E2ZdO6Rf8rSekl1ECZlAxrwniqGq1
GsEeBksblByLnvIIA4kdsduoI8r7RfDiLIzey32IKExwBLTQM18dOcULg7yj3mG06xL/2dROqMy6
0wQuLt80oJoy3lrUPsmA+Lza3XnRjKhANfHM3l0QaGmYNyV+vnnJvq3XYvE554i4D9jM1XKmL77s
+XTUWzdTQqwREGXb8JYF4ur6LRyu1not+O3YfiXC0kdwnyENBeGc9buG9gkGBkaQzm7/ZBnRerI6
JRAfkF01rgQ0VamcNegMwXv5C65sUXIKxGuTiORUu2Z92XlseYSXR2iSHSaH/ulsGIVzVVf3s2QA
9CeURDfc8xZXsdC+URoGOecla5Lv5vhZVfjGnJLaLpaeeD9em0wHLHywQNAcbpaT8/v+4u2JHoU0
DZ17Tn6HWvWHOEyYEKyIXvXGwcKOJMfQQyOGQXE4QqFzPjWqyyGlcf5wC7MZJQn38pffDNOBerNy
N9j/Ekqivp0q2ufvt/+uYdz39/LW4y21PScRZoythSD42/FvtLx5kM6Q+3+LXc+qrFm+9w5pnUVY
OyUBtrNRoIBf/Kq3ncCDZfe2ftte21DRufZpufhJRhBCzmZh5GTrWouZV2ztnxtkFQ60rQlC1mrh
e/Vd+OFtwGZ8f2gd9m1LbBu9Ukmu5kB0I+JMPg+25DYBu6jGwZS5cMB8OFGwn6WvSl3abv4rV1yT
X5pcCe2r6NRlsiDE+SmyOVNFL2+VPQPy1p2hJC2nMytrnxaDW/ZeeAB2wbNQL8Cx3l1voI1uadNi
m2iqSK34VN0ldKvlU3euYTPTYZmXH36sq22PzBHk/A/63W0vd+0xo7rO+5creKf9wXYzMtdS1GtX
6Wn129ObGlWZa/infAFCcipM5Izhs/U2lo9ueQ1dSUh8u3/K6DQgAn7F7I9kGPAHGhGjpL/zR5/u
fC7MWG32G+M1WwF1TbHnraaLuDrvSbCc4fbn4hsaNVDd2zWDvUHgeN7Vw+Gx2vWA/z1BcLHSA17C
95JQ5ZoM23mRgFl8IXiLrKOhpSdU+UzmBNm1yySOAZp2+UJsbt3TIUyAgxdhBku22NobHHb72c/7
9WvX6Y1/t1JhrHoqJ2gdTSQ2PxWG+SlkVf4YFsnT2VT0RywIsSs6XUZRvZ1/hH3yoO00cFcWjH0o
3QODBQ9Te6NhqRF94Kvh/GcIZ5rPqnVJuxWsmT6WDggOIAdPErPjTmGQgRuq+IldzzOyYr0knYdc
StJSwgzqpJfklMZhg6KF3AmBvPrs6F786+LFHNsn4EWYwjkM/fOPUlsPu7EHanmYcAoVuqjrxon1
Q6+2VK2UlHGbNzKO4LrmGXtKCPf7/c1O9MGulLhIOZWkwq/1qwB2GYsLDk8Xi3tOxAux2wOx3AC5
MzLw1isQnOv+aHuT3krAA6t/oGdoWNFg4oNzEFJuuQiFxqHmac3k4vOybrFVWxrhWerQcdMxMuqH
DPKnHkC31TDBAfvm3G0JzNdjx9o/lDrZP9NP7tN82pInnP9BmkCMO/Z3KfNyv7OTDF2joKzFRKQV
430tHvtVLKgFd0C4nEnbXvcRVZy5PMUOP+tyBgC1i+BpvbFY8DX1dExhI/fH/rSulRZP5FuutTz3
WUSPr7+xIFVK7lltuW1Hf8f90cbj1at/HptWJd8tp3ZoE5LLFTu8ZrhR7z/812LWs5FL1Fp85EQA
TtoGvlcTWhFBYp3poHCNjRVxSBZKFrllT9n0fm9fa5zCge3B0anPutQnqc9q8FTXz7q6Ykqd569K
nVzoqtw4E3DKe0thpJkYBL+5sSVl2uFfYWO3sDztlIvCl697DspuN77aZdCuB7mYcu/eXRNHKRft
sZRKLFmwo5PMSFIKYToHPqVwSkllpdIq5LusaLi2Qju5TWdbbtzPsT8EEalVuSG/KKXXUNDgib7V
ouZ6Wot6t752eAaPnWh5fqoUel+PWrOcdm6KAIz26vKeTv3RAqmycbBGPbaLxTB7YbNpVl4tJGtQ
kgnFeqnr0mBT6hw2waoMpGXxzXbndGvxUXTk3w1vZEuzf67/+Ny11BLV5QgSxsqtBzVTG/Xruky/
mZg73bnk8fu73ALMTxUr9WMeGnN6T4BOhlrpOiDkRIVd4s6u/wom/YIR27Egnw/u708gLcty6PlY
ZvnnzLk++pUfQ83m4TTgPF9L9HEA8oA40qFc+xR8V20IuSYicH63zMqVFntrr/KhB+vSWBd64VjI
d+cXLaRPUU4ZqUlePNMFLn+7E31Zb6omj2yMDkkfExvOddpMcrcItH60qSFnpxa/dpTDj+Nt9W0L
unL4j0p1Z4iIFg5/ujjXqxF8MkNCcOpe/3nAFdq5fNOry45Nd2j+BT0wDjte/IHk10HdfabEayuX
s/9c6zxgpGY4549UxGWu6+FZOc8QMpZWvq8OHtLQ7/1oPR+FNcYS3l8ust1tRCm2ru3Z2TvLUxtJ
cj1198fmptC1c6UrVZ5M6uXGxm87h1NbWxuZ1bLWVIW91zvelPqliJJPw6aenePjy/7FUvQFrNLB
UirF1j8g7HXuak0L9Z62Dg8Mwi80lgPU3bBw0Kp8zdhq3ZqnRaPGC3rTOhV6qc7kcz8iRdrrW/2X
fV/1YdWeFgyekcX1WxdssGaifDOv11klT3JFl3pvmMV+LzV1MPhP0QuDUMZgYfp1/33dPgGIcEtc
uk7t3MZQd4dlpjjTz59e7vpoqJk4YG9bvP7saq9CdCGlzaf6qdrLenNnjy2agRg5x+HJlTr7UjMs
5G3LivbS7T3MyYzIKNeCLsQ2a4uqX4A4PUSQjgEDPJ1IsHH499f1vF0qdsq1bpVl5k0DW/dg81Za
p1J8rC749MYCd/2/ldB9oo+6LYwHMMuxo4hX33acC96CJSLpw6DAV8ffqGtX8PyykwuuKCdejU+U
HRttQpJ7+ZSnJQk1mVf8unn5Wdc9YmL2Hq/jySQa9Yd5GGlz/Qenp1RolPMqIYvOpdQx3UGUtSZs
Mg/gcH0meIosu9D52MzPx+m9eaAOdom4GVMXOunpVRzAnDkg5dDoAnMwSPacLkq8zGoCFgnUIgqI
7UfUlORywdKL6sb8aYbSjgHTYBii+dlF9wKi4Exu4aEX1dGJssuN3e8VOSzmi+as3uEMVszala8Q
vAgj9eKoESw6nrvXSkAi/Bf5aQ1s7bk5lkGPk33wN3P1UqDsNjaIZieaKFsLbIDsaRHDRUbT4dwg
3cC5pb1g5fWMevJXIoH80Iiyxq0Wnv1p33C4mLwxqxu14Ok6HcUiCgUcBR84AJmDl41i5x76/78j
GVFp0bWe+YFVF7/bzys/ZzxVWVU8ccw+apspL3n+Wp7hmtFvPOdqPnnqOtG5xh2jlu0r4lvlxfy0
sFHJaP7/n1bpwkylyhM07RWfD8FztWJnlNrlqtKYHirdCQy3De7BsuWb0hVAxPkPYpRefX+A96Xw
iDiS73pux7Xk+W46C8KPQwIcxjaXZgD8rH4tIH4f8s1tLzAZ5vvUnja20LnrqSMAPRKD/x63nt97
otk3q+jQkhDmK+EbrD8WICKn34PDrH6BMhaqhSzkyK+PL2B+9GivopZN7ODbrXvOLt3OHollYfFY
Yjdif4ZP4/D8Yo6RO8zoPDThgZZpqQ3bAjdc0x4DWOyS9g6HrwCrgMd9u8gk6CqVM4r1WOktS8kC
btt1S8VE26H7go1BtIIMTO+XhM6J40V7PIVa4vFr9dnCGo/28RTwiugie5llbfsw+z48G49hvy4f
sTVRNN3jB+YBFCAx/NA+1t2N9RZNtPDIhHy8XrfwYJhoot9Hx0uMoo7Bl1V0dHM//5S/260Ah6ds
kmKlMq1K7f3Yb5oUmXvujEtf7pH+5QYO0w3OVClVHLykawDsPinnOXF/qDcfA7jF/kJnwInyAjsS
IGaTB+/Wd31MpqLDzuys0TE55P8E+u3WzUcdPXk4QdybEkH+pjE2vILTxNu87PocuFbt7bxfK3+p
BEHjXgSx1lGy712B9zhK9WgMf1Av6Me+dg+SW0YlMmdlQrLx7C37Jo30S8snLciJYqbM/KbEU6Vu
6SBqwXUVDWTuJq6kPweGLipWzCb6+z5Y6G7Y09b5WjHBCmSqnuRaGCPHewSdSrCOZLxP8NyRfk1R
Sb2uMjzKoKVh/IgreI7EhciWkCIpvuNJWVPOZkFgGhkeXwLHolymyCT1P3OR+PQ+5FJ2PmkWA2WC
iGhQLSaeqdAneEjZcHazZdvboVOT63L/lAEv25VtMh+LaotvwyBlnJVAMFiHaBt9xWh/78i4TgaK
YP7i3LI3CvvGvZ1CSr+cH5vw3KqHezSQoJ61spSRRb63GhTU+hXiBwhBCfHxn18S+MPqu623MAx0
x2mBrOkJudQOWrGNIXuacLpw6TjXqcdnp3QguFZ/dpNI0z2z0IQ1ea/YrnR0wDfqLdkLW/aoCdOF
b7STUVFSKydnrSukKEIhnTWnbeItJRzFage/5XsQmvz6c01H/F2aVDXjXqANA9p/nSdDZLJrvAid
PvokUixquHvY4hrSpmV3YfTNvV2aaP/tA2yLP55WORECVqzybwMlr+o9XncFQW5MBox+GZCD8dQk
EEBSHyR0YtqszkgfCLT4GwmpNa5rUnFHFud10W+ZdxZsH+sU6t6rfjnUCkdpSHggGAS7xQ9/FVAK
CchhbJakmgdu2Qm9FvWa3jXrpVBaksUqc12fjho4Nu0CgJRviY+C6bkS4E6U9oHOyu2p5AjEnNXx
nB1fAqBn97di+VVRY3P78ABl0bjx0k+tO9PD81WPrcpgelDpCVa3VUc0vld60buWfYU8xSgFDxEE
SnI41mrm/8ocvf51qVP9spEwViHDn/eqaTDEtWPYRUId0GCG/ucwX5lYXtlV4QvOEdAQ4b4LGt3T
CSogRS27JthXI9O5QqnjnNqVnzxnDeS5xvPvQwwmyl6yW7v0hdYBbS1rq56gNaUMlRX2RQBREqJx
RlgbNNKOxkvHjjZ4YciRoP5VundNX2beKXTugnjJI7XzbMl6qe1EMLnlRZtHKLzcAlY6/jNO1zGr
NFDsOIsd/yEzBlelFhxyLo0Qe2vP5VnHarcnLQ7Rsxg/ZKvU0rsQbYVd61XQsBC4rjIr0UTpG/FP
UTuI7h4tN3KJ2gW5mMmtJp88Ws5nf9/91FBwWIF1x5YH4o+zjvTF0KattPnQtDe3804hbRx0Cq0b
ucGRllHlSl8RbWq5eYmR27Gzlf+nZYlBCvxFGmyOwWUP0hmYos69KYh9FjY121N/FrZX2snqXUco
dGnv3VjTq0wAxWTEgkXEM7EJZ95PL57c/tyq1bu5eCX3KMEzJ6noLkCbYj8UXbubYVTH4Dc8JOYj
LrKo+cZfdlFKwbuJST0yLQmBFM+3FHqwWfXwz3EnV7jdRV4Fv9iQDLELQC5auxxLTiHBky35Ho+k
VKFp6KUmMBSbV442a/zD0+ZNvUy+fxyHzAIKZML9/RrNOohSPNup7cYLO04omvgbBkvB6tnT9nU1
mNFaBkE00IBKlKLZJQ4j5UDV7nOuCa0EPuVuN0LLHe/V0gNnLZ6SYqyTeRZgg8eJ+YRZvIHTOkHH
bEeq/Ehp0R9VhsX1E7atPeVprvJtAWURteRah1pzn33KNFEXG3mzE14RL//3keIIYotBPVxsU7S9
pAOTWap7mu9NXhd4AI1qQavvSwfgMa6l2J9PV29zk9aeFl91rEFvKWBx9yFr+SugRtHAYYGMUyUg
NsIX2x+sGekwHnhrRUREIhbNxjGPYqQY+LnXz4dux7IdDK0zOzzXMPP201rbXkMDMchpdqwRT+Fk
0Ao98jk1KYHkpBxI6SB4hEFwujwxPwLf+FIwikdyxzw1LrwBY3Ko8F+W3eXNP5bP2rOF8P5dM+Lb
8rn2nb3QE6+Hy2NbaF630+HWBKPRLT/YmjGU9YUGq233tumuXuvDTtQrGUO02Td2+dG9fzRtJPHL
jdI6rXvn0wT2C9exEfcpoOKo63nnFUUfqqY9ZWIM+r7idAvjPHSm1htcym3w54XxatiatDA42NUv
4WD4cAZquuRXF/vKfHzuu7HhUh5FlE34qgNXt8uZSj2vyKPpsgvcLLu6JgtdUato8EraXA6rk4/f
czo3yE3selGiHvuy+vlQ/n/zk2v5onEn1eZiHA5cQoYirrqbsc0dCaOH4N0cXsPqz7ln/WNPwsnC
C0zD8cSazvepGR9vYQuFfSfXtN9lfZFrKbtM8fgT3T2/dspKam2J4nDz7Fe9CInRuVH+c2DldfKw
PVcd0e/LUTbZT5ajQrIPo6PewmX5o5DibigF3OqvS3EEXfa9hmMUw+zkMSH7l6ElJlRRXS0Hy58K
eRLfaz0uUTdNoq6jxBgdrNkwfU6HtWl+VHrODYPkbrB7Kzw01HpwE9Z1f/dGaxf7YAeddnVr3tpm
iA00AqUdJQCa+byTXczBvNR8fD4GEAY12nLAP89SaezxEoqygyJHTedT59G7fi25Y7+k48WwPr3m
O5nmLRXWmKNof6uB61qJS70bWelHtI05WS3uQUYcRCuv1Y/ztqs0c4vprWazhIIoeub0NijSrv1E
wz0P3ykHEYNcB7tXbo881NS/V6M5kv9HsYfAaT3JJ+vJ5dYTQVerdq2rRoKrZlAiZBoF+UosF9/S
4DNgXFXx2JGq/Z7N9Z/gus59Ju+HyF3amvUcqG+XiXh37+H8vOUtKjWtNqMR36D18Nqr7/tbeRce
dp7owMrFs64gOM4j2Ls71ehBuXf/szZJpdYF1CJLavViWWJV3mZymuFyl6xealMJ7TIk/PVxeukV
xvPho38dXgUhqdikPMiS6pi1YTKf8tQpjY9JOuE64e4N+grviUz+ZuIVjgi9Q2je1y7yXK8MamMq
wS5lxqA6gQ2NU6cGvgfHYKe4CUVhGGEu/CueT8vPaT9f8+Lmw/LzaamdItctjbZvi6EreJ49e8Ss
cm61ftA+r1rVD/GYZprL+ng+BTdHteG5+lQZp3zlZBbudjGigJ5sv279hwN6dL4/XeNzXK43c303
iJxWmn7Jhtnw1t+Ns+55MP/c8WCcbieP/na4g3L3jRrRcXwuKLUpVDbYZU0WXJo4A/+OsioPVtu4
8m+xja+HZL4YsSYKPtXPs7TNxzp7NPPH5HQJrmjkfEZYD84qvoQTpsXxZv5VfpBCpROuv5/5vwR1
BIuzYW2ojHtOuvVxdB4WzqN8NngoGW0GSqiSsbk2P3QeqaWyHqm6UP7Dw8ZSFDFGp8FhEII7Py7y
RAf1dirr3NfCQHObMi4mCoBOGYYCac/k32+FMOfcXoG+q0ZUjDr+yrYWU7KQWI42E1qxqMt2Qmjp
SujLibXLiikKNaboLxPqShDYsBnjWVh4tcwPmGEi4Thkntue6TSr0Wp63fZ8qZgsqh0RW+GROMvc
A/EOa6zaGW+nNZmQtC1W8CG8UeQ5rJNDKWSEwh709zflK6FwXeM8SWbqAvRH7bsMXpicDBzyCseH
+8Q3OwVqbhXBIKNU8cNMqC6qRgJ1/mmwgd4a865mkt0IvHWvUTcbeRKGFbxqXRiotos8v7/i3rsM
HHYK74arR925bVD+W2RKKa1U0GINTtGXJ6R0bO5b7jwo0j6Lf4uhvnWy2/Oh9mra4GQ98dy30yiR
Qq9GVACK9wTcu77OiVJCVJSNqIHy1Rh4hsudXMdaTGpznDbEIAaRwUCyLHq44mTfPo4kEl6HeOvJ
iRZhL+Z4UYazjlqGUG9SDrJBSEFmI3wbNBhCtxpJfZIj/MBttx0iMgJ06snyUahSFV7wnLwMsD6b
RbwfrYgG3p2oF446zJHy5JXdrQ3njtDwI/f3l5tb8V35SL6vCBCeRdWNWXsn8//YC9WagGTRTj/E
TkANVIa95PubYc2MUO1tj3gJmcYeHS15ORhBXzRauH7r+zC4GJyxVod+Che4msrwZO8b1cPB+tUM
Ewt/W9HgxSEiZETZR2EQ5lkuxmG64+VN/tjCWMvFZZBK6cdR/v0876tqwj7vSwtJf0ikpyVK5EuW
tGQHOs5kjS5KiKyaniZM4sf7BcDfLDNTqboXHFunNlqZ0vh1+Nq+1N1asS8xPMFI/+6mN9YNsVy9
FL8fxAkAfY1BCxeKsImYlmMWcuN9Wx/fueHGwzvc9ixjVcLwwfdlOKQvw0XrE2IOzT8syJWiq4PB
3K7OWtrmQ0K/e+/xlY1nta4Lc1o/r4ewSsDsz7shoAyFLofFQjMdzser+mu9c+2nw2i8J2RSnp6w
lUpKw3WyeLmFlr5V31WS71kVNpWik3V/GdbYacxcRcAf/tygMDhynajTakIi+11vM8FyhMX1+FRF
CnjG03MxYXKJpw+fFCHDgKSAQXjAyfZyqjXP/d0we9k7sPjUncC9bD/IcyO4JjwG31O68m1/+5r9
rKtxUQ+RyYCT2nhurt8lNmwQGawBMVn0zf9Nh3iB2p9DKQahkV/DelfLtMCtI5fpq0av7XvpFlNg
YaHEoXwS5hApoyzO3rsttouXy4F8HSSXJwYkuYa0kLlMcU1ziFpGErxgJFP0H9osYDMw5x5XnEXs
MbFEFCKfywnlAAGaAXrzfjYVyi4/m1vvEgYxeJi7OD9/E3Kz7AXLB2YnUtaznkNOWu319W9u/5Or
JooL2jpzp36x1EcQr3KD3VHSXO3Wdd4VOnPFyZO5nd4IR+/Zj9ZCvXgs0HUT7ql/hiXZJ/3TMQnt
O2y3yJPLzZ2JMsP1q4NnNwgHpXgQ5J5Yg0U3+8axo4ZsStCESjdvzuK5fz51bx3PQypJputFV4ud
TaEHFpuLpLjlDPJbqJEwIwScRSv4F7P6OCQfq6YvcYfiw9kk6/u/xo38RPiGafHuyIZbT2FPe96/
8zlM2lWBqtyfRCW56F46akYdB932/jsHNS5HxR4tWBrBF3xV+/ukLshB1iZ/rmLdU/cad/54F2LJ
fLAfFJLFpJDMJ6Xhzc4zxy9wH8qDPQl6SAV4Ifcef6qlRjqWWx3faoMilBMcsRIYInoO7QRs57m+
cqM2/KjQqx1N0GWjPopGm3In9RXQJrwKBtxseh0pL9LW1YtYsxSIxRvKhMxZkTMAx1BhD1Y8nYiQ
1XGuf/lzLcZrzbTqR/n2rV/6Ux9t+tf/6qOb3s+xyRe9/CCnfqaK9fHo3/rbr/SlNogm0XwQnfrp
+Jg1d4fmdhVnpHbqO6NzvHh7jPZpY1Pon9oPVYgkGtT7NRlqN6fRo/vIJwctdiYNmO/XMhnsueRC
NoWES3xYTOlAe0xlXP2A4yuKAa8XxsibHnA/GzLNr461b+wG27+Vj9JHeVgniOvzFX4hVaV3mrOA
HlY/cl0Ljsxh+bpP0n69mzE7zmTsnSzx2zwFQI+psK9suRADaXySE422cwis2l1rNtUW9DybVEYg
VtqPBtdDo9ovifDd/Xuub/I3F8fisKw16N707y1bbcu9OFz2S3jBUa5bfGbZXgkjlW79SriVXN+7
PPFrR9TN1FL6y1c4SufIzH1tzVQcAmcVO2pw1v/D4sWEDjb7rBav77PhRjdWKlTYQpjkQWqG7jsL
xt2raSWOHkJXztThCJS8TcG/LaLxDHcGxJMba7XjgogcnuyD8n4zsfwDCN/2Ug1hH8GA2bbT3jFi
bwoj4Ne4WfvfgtA7zEYSSpT3X1H8m8lrrW2aFqxtM/ol+aSY4C3J4vZ3zSrmGpL2TolqsPELHUlP
WL11TA926dDQ3zqQRwjXo3JyPHYcpuWu8fQz2uKbhD+vBwq7lNSO72Xneoh+t87iW9QC82BzfHj4
U2MEq99jfJP0ZPUHeqMOwvmCIbMkJOEOhn0bdnhdLwA80JE0KbjX00mXE/d4SKec8G0HtOh2eg6j
suS8oach3Ovp+FMt7JU/QTVqrMMcISk7W3QUCleXhEjLLyOcu3MHX0xL5Vj1eF/+my30fFDllzqP
6hAxVwjTPdMOP1Vs1oXtw+WrqPO8untiAfBo8H/QgwY2/0nR4kvVk3a1ORc7CRUAkP49N5Jcb4qD
Td5YwoVh3k934o1zC8lnFrqCg1JXlbKAtuyPkqurvR6b8nvl8NKjddWLf2aX1jvek0DuxErktcXz
dUGmOCrOO5zfzOiOZqbRtFZp60a8um5TrBR5E/nqS3Sbpumgth+sh7sH1eVtuoCXo/pX8RSnPhGZ
4jk/d26Hdn2wPbauc6aag0MhLq0VEBpn1k8kAOe+8Ual+eRcGKNiuM6pNkAahaxZ+97nRvnC2CF/
evamOtrNgrxcTcQQGt7T0rIBZbk2QUnwiSdrpmNI1ptLjnti3sH/JdHBYVzjj2fnNLnH2+WoBGpo
jv27NEWFQyzmmKfy0HBHnYyLcm9y/itzJPfd/s19SNWec9WWyS5bA3fMyBF0Porvt/H69fh391r9
d3+Xje/fdb1+rEZbZ93utdSbj8y+kBoZsTysPdcIdKYywDU/elewphAJbtGpLqtnLUMn3V3CRjaw
JXUcLSe71xvL02ywePRDgw8WYsTAs9Yva66M7Z2bk7EM5diuyn+7+BSCemIgSchrcNZilxHIXau8
u6oN9lIKW4gN7OGrxqn9MVBDxrp0gmG7CgZQIdGZ+Q2Kn5AR+3hbbb8J+W49vqx6t69zmD917yv4
Xkf0vDJzZZNXh2qonSB/tr0lEqGhcdFJ6WQ28326mSDz1EsUJELJybVmo5AOLbqMoX8PHed6wObb
aTDSNKOz0oVzeJvbxY+QIpWFjcAPBdeiAH5rHk16M5+Ml/h+FIz7JR76hIS3/fQRxpJWfuDNtId0
jt7t8sFussf6rKb5vq1weMY96aAP02apfmoIG3TTSJC4fB5ipQcecpHMQWFdOdgfoC8l3ptCk5Pd
IlZxo767hYyjm2YipOxU+8FGDnfvSflU1WJZkN91kzIKEqKWqwsxppyIOvwd7x+KDAFfUeXgQoxq
1mp6a2O/cC/7cfZt8+6qDIb9DPAsrgU0iyvykfJLzYnkg6QwCIzMTLIYTOW9/G45WUPdGxnfaRCW
A8l0SLtCcmW0eKyz3215sG5JVrkONWiiIXqmumLaaTD/9vhDXt1G9667D3a7DAzCpNJ1N+oW+4+B
soFYxs3uLiu4DBVGAm8mYc3X6b7LxEo96VbQEig8ntBq23/VOSxzZaHZzj5MHfNztXcLSBSqJQi+
M1PsRhE3qjJCSks4wFgk3hsKXO5j436nN+dQ8wQG/U1Vwugw+ay1yzNZIX0tDEfyrNGxI+8o9o/n
VkmWYXhKp1DqCMMGa4MR8v3+/OPeS0ud479DLOvEhEpp25htSpJ81Iq8pL2XFM6HJY7AINAaKC0z
UutZz9/pz0+LLk30qfhnPyKbDMtLcgtvJ7uJjiuZX+E60EviyFCi0pkXik9TnvnT1TQb0c3KlalF
ybNZ7mIe2FGsmGVkTmIDVkifbXrMr08Ygjigp91NJHxU1RJVu1u+GGaVhrfr0b6a5AunbX5OMn+R
4KjF83MrZnwypv3c/JT/btcpMLt73d/+M8RrP82/X/Qme+fqxufROiRqoVoVCutJeo+1ni8HoueW
bPj18np0lhF54wQXynrBi7yngHDpIE1ssALnBa/A8Un4iSBQsx8E9qrUrv8EwrrUcvB7wKNFvzTB
lHM0CVze+jl3bcqu0kTKSu6xunao+PZySq8y9IwQeNTWA00rYe2SoElZRuo11xDmyq8bE45ncvSS
5+UhiwrV2HgTeb4G6kHoSh2QMJsFsu2FkRT24QCbQ6fs0iz70e3RCWX73/wwCpjGkwi0ye61CGwi
ry7oQtPOEBwu5DAgBzYZPu0eZxOUr1zdA0wuvMqi7hYk2cXbUSDFfXLqWpdaAfZt0a28E4lpNrAX
geHPamyGj5lM526EnrrtUTOm8l/a2te7RUXd/QtZ1KzyQwN+Wcf7f8qXp/mfvciYi9WEsBHHyr/q
Y1RetzeV9q44uVTa2Yq/VOnlcu4/WtoEuMn1ndG5anOzG9c3Sen0zJvGFPc8C8RQHiSbbGn6wWmk
DyberYJv2CkSkGH1avve6b9bpX0/YINa8u6s1iloBAMBaGW1Z840RrYeM44TjdmhvZH8HsSH5Ere
G2RBWnFCya/m2e5orh2IF60Srfm/jWafR+MhuW/QeGbffpfeXzgVNXDDnOm8WpgnKeKUx+mhtzv+
iW6f8oJycfTI3XSY2CH8bRbH29PmNVrXzV56ubClUPBFTWWDqv59zMwMYwsb77VtBP/p/3al9gYM
K8rLyxUmyadumY19FXu226zau8KlvT7D/dLfYumzzJ1cf/WZPQHh+/o1neiU/5yPMkiYjr5U66tj
Fo+mwigWb/ckJ42rdv5TmJM02byWtUgycp7YWBCI7DEfutW2tqQCMYLM7un5XDYy1cj8RwyyFGtg
UYS1VLaMFO5osS3hrSNiTtQRiLhU2etSGS45rA1sbH3rN4HgZMU7QSUu5XfnZyDkwza5h3P+/3x9
fJoER5RdjP1Cx4QxSqaLJCtlp6Xq2OZ57TRYT5wVXoXIFuhGHIjIV0cSjS8dqiqiwXz/LNcR4bdj
UohDFqub3BP8xentrBgmNcqZQB84+PG20tIGper0iJK6yvju7VaM1ctUT5bD3deJ06z6aM8BmTD4
gSJSqvdQcQ/HR5oQKPE93XWyjZNC4AiY/9JxmpRFi0M8r3awC+bufgGoy2dJ/PZl86yrop53M+cy
U8AVGQPlqvpuIrDYUfvxRYGh2Kc9ZVeYaWMP4SahU3x82mz33r3nmN23sxmtePf2poAjn1rYqrfh
vQcdJlQtwJesgQhnPSm+sx+WL27M9VqMludRXZseRqixTzALS0uuWX8pPpeHx2JXKq5V4p0UVpFf
vngwwkfB9rnQq/dlsvdtvCsklWXroZywGMlG5YKhEiCjA2FhQQvglsYHE25slH022Bgnt1kNr+/6
pW8PBDj4g/JDlWM6xfLJaoq+9uCcumls0pJqaah4BJgY0GNoboSPVHoKpB0dR34IxGiu5XM2xrml
uAjHKJspQfHeDx60KVRBPSFyacaIyf+CYK1dxWGE11MMEoXdsPbHBDfi9Xnil2Acj/nx8pnC2wkd
G9oNe4MFlrbhwUFZeBmsoTaUk6IvgGGFz0eXW6w8JT0ezCMSBoZHg1JV9ntlSzW2FU8pUX8wp5nC
36Y96Yq/B3EB3Cechwh8HCknx/qIaLwt2FDfLFo8xbBmNBEPFUcPQwrnQNlb6hFuSApZ60Kbh8HS
hMKS/iscei5BbHqCgPhyotSxSGX4jEGIhH7HNMgIvA1LAJYP/dn8sXXSDXELEP3WhKzwb/TCLFEu
Ke7fr8oInascKrWR9Ynj2ZP1p7eb1hl9bj41qWRTbf+BUb1h0pDhCFyxslv6OgvBImX4pAJ3OAR/
gn/yUuVIww+V1cjVh9z9t34n9V7G/O8S1g1FDnrh6Sai46fOWkVkrDZyz9MOqdLpqf4WBsdqzzTA
1szeb/9V+Sr8VH+ovkxFJ238uXxC22IDYKH4Aqyfw9mqQ40NkhICVxW1LB7vhrGHaW5Sp1yyKL2G
RYcc+F14CqMnFEEpNA4+5WVD93eBLUS9QHpfBFg+Sq/EP7vB6fWENPBVMxjDRWLZ6Mxp/uD4sv5T
bTB/w2AE+Kmc/EbRTKubY166oVAeq3xg38NBzzRVycIIZAC71t+9MmoSlXEJNPFo99f8XzthfR3s
fvwqQzly4XvXTnX0kjLDQMUoRhrQV+4+Q0UbJMKMJwtuvNxowfoaq+/AYG+nB1nGbyPjAwxY+yYK
hVx4BaJzNvLsyMNudoymuVuAC7rQG97qr9oEPFiZCoA5MemsJo5qhvOCHp0A5TIZULnLQDnwg5Ws
iYjHylGB1QR0tAyWa6zQhojL9ebHZG8cl3IvyxMn1zSbzqPO4dUTERN2HoMiyIpU692Rc3iN/q5G
t5/MO3KxUw3KKCBH1KvDCMzkEwbruHiAT2O2I08PseIe1Oi389+Z5n5nAHhTssH2fGw8zmRJCoBT
5+M7xsDNp6G27JAeIqX8yUvINQte5HKwmqobryC5/xF1X8upLEkUQL+ICLx5hcYLEELI8EIIHYR3
jefrZxX3YWYUujoSNN1lsjJ37twZ4pjLVLzejofheZ2kdDM4aYJUIA/gtm17Z01I5aQb2tYz6y/A
tfU9f/sw0GydBIvOY2tplJuUXUXIhtux+LXBpuOuN3QMpl8K9piyOPBWgm+5+hIBB7BLGrEVXDW3
gjEU3EIOZZnPLvdEr7ojc/k8fpd9rJM+ZwwxxTkA9gg3H2JBpydS6KliLGAd9DGd+qEuNhhix4dV
CJ9CMHNZp7UudjejYG9Z+hJSqhBtSk0WmcQwYga3tx4uBjwoq43JPmIXGlRCM+MuEGHAaeDZhrcH
YN8cSfoVxR6trHSOx+hiyUnF1GC9AbzlXfaT19cQWphR9iAtmpFw2e9oOFSNRmDPttPsug4RWMMB
z+cqPHc2FZq2qQOc65WnSkeoCeVWsPKkgdbnYlQxYjifV7ca7J3OPyEgaZ+Qni9OggvOqu9f4DFm
jNiNvhWvRsZ9mO1xl8RYJtuFohjKcxP9F+kmsLJC0EpzxboUG028xY2oqVfHRf+ks3q88MWtltZg
3RJlHQIWZxaeJ4wQIlB6xKSw/V+sTJglrjTJEu+UDtUzTF7lNaE3SZkMxLGd135O/2RaHkG3rKDI
oGq+t0Oltn5REgHFcPA3ymxyghSulL/2fItZEnbTBkUHBhR8GkFkWgmDzNTcZkAs92YGdx29Gy+0
tj68nIbLvh2uXxrbdGtYfTJ//bTgLYQl1mn/Ju9rETi906G/tP/mF9+M7sqBbTceGH8W1CMzlB24
qP+AErKhxDIemsGtcD/ddr7iXyCLh0qG2PID3hptCn9qCxqBwdEXIs1Hfg0xGipmSjnfQgliZ5Mz
rhu9PMBKg+xnkWSNcycV9JLCTpo7SoYEEnjDHnzWiwkYDOeUTSy/4NY6McOg9JSGhsY909KqGw+z
dF1ocYUPSLbPjxcRUj+WmcXZfVKRMaQWLeDDudjaj86DNRu5KDrDZQWbt+1kPSIv5MLGftYjFzbT
w6gF/PIIodpRlWRepHkZ2oPb0elmNG2GA5hGOVaPRRCe26/MqkBaJnsKSVaRuRvoz3gN22dAgyN0
5AS1E4awzJC8HZTpUOsI/ZjtAuvaGco+Ku2pcMCdubi0kOF0m/fEIQWh4RYUnzyEQKvdXLug5SJm
oyfGdrxfX7Hb2JskRmVAvBhZnV4VxYgBRIVs4rqOunfs7VfEBWynkApX+qgcmS2D/4CFHDgn25vt
wifU5dI2oQP1E7LFxbaiNT3DLQGEUkyCFBr6up75KX0wYeEfIT0GRZknK1JNUo78Mjsfc/DezKqT
Ij6pMCcDmJlvowCFXPrics78tpZ+UUYT8D8MJqfWqyqC46vUwEEQVqjHWj81UpkafIiDuCD7fWll
F9Vb90a1pO01KqPeiXGPw9+YG6yqDP9tW7sHJG8PadxtHWWHgycTfNizNkUQGQFzWcbhXJR24rkG
wtOxtfrYFCurn8Raz/fX7fsNT8ht7dqlVHT4yyrf6JwXzUxvfW1nUuWkYodWtpPvLAvNC+pia/31
QAHOTs6tS6H+6F37Uk2L5oJEclohVOuylY37dy9R4Ypu25fSuUlLTrrxEpgw1/M0dept0BWlVLrS
MMeCPHwlCMYpQaUE0iy9j98CkSdVpSWa1pw409wONV2nYaVF5/M4CK0AMdojbtKxvQwcq57mXYVb
i9gVwbAdma8j0ceuRMj4zYvI99HDJoZMq3xbAaa/kQxb8xL9nbt5fwnu71OVK2M/TmZoKjq6UhRs
kAnhzVirgSspyrjU9P5CR0ARiDtOEmEML4oDyNkVFvC0SIZW6QXcibJQOIevjklOvTF+igDkmw9a
m/L1Tk60K4rWGZa36u6Sb4sCcLRLhkv4S21HJimnK0uDINTq/wwe/vkaeXrrLGeWWEk7mrN6+FxC
EjR8eeh8Vl13DinD8tD13ul5rAC3g1swX3/Yp0rblWbbf5chrQVAz6WgSz2Ttu3jX4mIeS5AsQEP
S1bIQXB2KjbiPqyT3zM6DHIagOZk+Jkpi7KnRB2niF94A2CF9FWwblQdHVIhTVhcdXafq1R1086+
LRMQh/JJ09h2jkBg4n3X1jA4t4XshSaP2bfcd+FbjjWDzXl+Nf3yg/KISiaECM42aTrJgMTrcmr6
c99+GCrD540vVx+l3YsYwvMGiO6hexERrcNwxv7CCnKrbtE5bRwSoFHmLhHELQ+YHKdp6vaeBXhL
doQoSqPWe2iMyWY+O4POVcKr6WYbi/kOabKQwZezeh4xTmP97i7a1kmiV1SHy54DwjDO+8UJOa71
KJ5ueNcOB68Li4fSR/JzvO6fya0Fw8moL+d/fvSM89F14jAgNzcg+Tud0dfzQVN0l/zEcQ3u4m0w
cM88/V1lUC0gHHPhXlPZugJeWHvAi681/KjA2M0M+WIIIb/Oa7USpPlD/Z9MNI8G7tU9jpu3GZo1
NnYTLURN4pZYMnTiRfln4VF1zhG4nARdPdCPfq6ENQZiMPMAhXuK8eQkj3V8kquW6r9UKY71MA5K
hepBFCD8TJT/RHxCms3glOuuyXmIPmV3UvqRJ9pnnQIniFDFl/P9nyFJt4URfOIwD3EHkOu4ptIm
wrMz/6MRORLNQMB0nYKWGrfu0MqdQ9IGkuO74HzgElBKDExCjIR3JiuMaDXI0MhB4dJxPkNwD4FA
bysuBjYQvGsv9N8MKBSpkdDPsL0XzcxbGeU3gX61HvHZHy06Aauz0v9WzAPpOG0UZDwPnBIpkGEq
0751Don3GOCE2CbTuhkAUwOwtMMmuty/5/dGYYGXyUXFBiIsgWry9INaBXVC4uGuLbOXIbuS8yNt
ytgVu5er0K/wjUdaoLHaX3Mw8RGnlORC7BDWTg9WwVEgZcAdkHUOCFjccUznuQsj61JVR3DNndrA
73vrGmK7bmapl236qHmiWSAsK8AA2bXnIzpLJWxOybTc7oUrJmIxEelSzcHUE8BehpwNmgeKPUsv
9/vLeTLuCsr3s6ck3nXT1557VWzdgDKd4qfilWw7E7Jn7IZx3b1kuwkcpUwz2x1r9jEnZ9IS59Kr
JBqYQ46snKa6GC7vLcijXaAmi6yfRZLy5TF0TdBUUODDU+Insc3M1mrAgd/L83Ftg98lDhGBhrSY
XPJ2VJzYKBQfmHDz1z6Tn+iEiOQWyF3PkFgd4AP0fKnzPnBz7aLH9NQvfBwGxXZKrXnyPT+Rqchn
OZ4WD7LQqrqe3j/X52g+XA7t330n9xoEGb+dJ4lv+wTYEoibge0R60MdiHKpRx0wi8bEH1p176J7
8h2crx5PGSFduJ0BOK2oc/RFM9RYMQA5n0F2n5uUnbhnoGjYF34mYHGsh4D6KI4xK+hg1DTs1iGT
Q/U7FOSLWmR2gHBwOhWxqryKpWapldN2ZSt/DzEMP3bVY6cyrdkpFCafX4C+KlSE7LlOatm2Ti7L
18y3PUucDHMjhInjfGfHhVaWRQW3BcSXDk2+D9MvzqbjqXmhoxsuQEgjX86eqqmPHHoaaaewTHjc
XPd9aBqfe3WQyqhQuYNelCiDqKS58VrPY+oioXglf3oXDGWmapeLO6IwzfGKQEq0LLTnb+Oemq95
FH/gLs5O1d28mkKgSXWyX6hDl5/VvxjbTOrrSUFYRHFX5v4x4klK73H6tw6mHZRx/jK7RgUlFqra
0s1k94CUdnsBm20LL5yPnXj7onM1sMzgEqXkQBdRcO8tIo2sjwDGeUGSmkNwoUR3/wjUT1rn9KMo
6dGE28X1Yq5ueVM/9NBBD9fBRhKQ5anjUQR3WKiLAGaO23A92xewivvX5IM6rBGrYEyOWFGMJS8v
A7Be9p3dHAC2sj4ARlzquszBn1Bt8DmoUD6redell9tCqTv14FmTPYBY4RPSbHPnFDJ9tKdQowgP
BE7I9fLyk4ivKJdBwEUZbLFlg6hZxmNEQudRbpK1zatiQVUQjWuTlIV6qTa1Z6V9IqdOgPx3tQLS
ZleaP+hyp9rHRFs+nmVjmiFpAeUvtARbuJdCmdnpE3iSYf/VSDIVjq1TR7Dtnh4MUn/bOTwxYjmJ
wKIhdhcOdwhUi1Sp4MjpsB8SxgyZaqRhfBfBXxJNdGhtyk/ZKTRcDB8yJSsuIwL8W1jHZwMschBs
rdqengW9zJqbAW/hnH8mvK4dHyM8jY3XwCe4D2uA8FbsUUbiOb4ALjO0Uc9SdK6wvqnCsSUKodF6
aQk+XsbJN3flq3Tt4OCE4NR96bZIwel5eEcxPuiDegtO9Z0VcOrJK6usyVSvAypaD9aTmSrgMKu6
CYmOfF2ZIb6JXJYCzZaUrAQhmdOeTFuMv+AeYS4cxOCo4FPlOum366b5YASS5cSW4qg1Rf6eUMGX
FW16HMdIHfljO9EsZLvMGeOE7zHrpc+viQvogRtKxHZHZdB6f5KCs8GIta1HptaySebrFBlJQCbp
15FFUmgTYkbh4121uOSqPS2IX7bVDDkeZFZOITy2iEMsF7jN2OmWNuNmJDGcRd+HBj4FaE1DNuWy
A8ZMvVZPGY/A/9EyYEdSPpXcUOSjJF1cRClBaCTZNw85RppKdoxGvKz+tg85kk/0PYxx7Tq4E+w7
tyVfhbXyrHyPm9OaaGO+Tu5ouw6T49EcGzYDKSO+M+Nl0tTdYZUHrIBb5TxBQyXft+lY0/Zlbkby
MmBT2BlmdfbLOmI9tSkeuLJIzJ5VaZlTSmkgMD0Cgh5AvHDRe05a2kwzwSiznLEnXhUIGocniR9B
o0DDgI5KXSCYfIGRGG6E1NkWDfn6z/4PTH7A41QSXp2VIFceWUG1Gu1cA/dKntuscNduDfYFyeRA
I6WlgsCay0yt6FvT8QgMIlXU9+zSCiitccdVFNFDOxkXvO+g8tg0d2RNQ1TTYCaOqgSejHdTaQ8a
hBQhd/4BHCDfQc7OB6CVn8ergg0gcQcZ0cDpV1ngrn2stPjOcK/akGiIPmhCqET8Hts0kKODOrAP
XjQYDUy3Pv+SdxC2YZGIMjfGwi+FTdWw7bKJbTB7tloItty/+QYCMKTU95bP6tZcQ921GfkvoxPi
FmEcIInWA0+fQwFiV/LzBjzjzQUaDx+GBXH3DHZI/NgDD03Qrx2AEgMTI44rO/AYgI7gfSmQJCep
kEEPY8eGHTO0xL3IXLM4AUiy1jUlflJ4vI+h2jNkAUgBREi124m74OSEnNSGn9Aq0LSCR6uu2DXl
GsQcW/3EuPYybYFA0FTNmG7wbj0j9YmQzPBBDCGkNYDWulgpjGduDEkoY+0ZaC0KtsHUoVBAxziS
R3+GcVu6jmooDn5CgEfFerBnBScdH85NR5eGG4F6FJMMiMTlwTzcZX6B2zJinBE5APAugU3OTeqp
d2eDhCUHz1lWE37Y9agD1JjOfBtBWKpsavOkqKZ9SsBkyWuBldAC0KkDqAtEd38DSgE2I2ZEshQ0
DcRnRM34qJcLFwWuzWcA5DkNeYBPhRFm04D6GbyV/5yv6ZZGtylE/5zFcA7CDwGoF707snGkyACX
ajw1lmPZWuV72BlBN5eoI4EZknmXbhBAE0ogVytG8XDCAq2FFw3eIgqzO98jJZJ8Cl2as3lKQrnu
fkoHwDFyyam511xhNqWJf59Qn75P9himUQJIWVNDoT0245j9ifOvyxEoISglDNyZAVFotsRrIZnS
Mkax4FsJPnSBA4H7RDFg/HG//omDN7AHIoIA7c9nKYaWriDsoSPW/aY/LWzIhcI1Ud3937bPTkt9
2zAoZ+BruoqKuTLL353quOvHmWe61MKlVJNN4tuGvh2ZhjhFaChEp4jt2C9d32Ez/91jSO6KEmhK
7GqbrJVMuz2ICNftMFWzc9Y90VSTdW/9J47nI6+01Yn/Q0YVjhQ/4S5E205TItq0HSnnFYt9UyR6
Dt2sRdICQegNHPU+CWFCO7gzn+QY0Tg36Yn40E7lQugojHTCjRY2HUkZr3qCSP6YyHK36fOE6HCe
dm+MhLf4vfsna8ylu8E03fWDK1FexfUd8oyxUFE0Y6+5qpx4As/cGXcBAZBvTF//tLwP1n/W5GXN
mRp+GpFguy//uiLvJwxx26RtfRwheVcOKp+arq+0Gigs/hG9v+kr410CslU3T6OUsbqV+bN0DOZo
nsJe84y7owcJWKdEOLTOGKn1f0yt411BlRGNC+LvXmdURcBHUJpuPHN9E8fvyxEEYisbywkNEeXh
OGAr9LL3WvIZXlTaBS81FKWNP1bK4eb2K04lw3Z/tkFnvR3YEzP6uL3bKEhXBKEL4w9eg6eBF3DP
8srTyNqTOA2q8SHRjjqRqJCTdIDO1BNca2Trjssa27kObZdB/8JYCz35+fBRUyO1yQfo3W60kuxj
9XABtEp/rsS9+Zxsl98LN8daXnvWpNYzRI9TlfPmSxy2ojjw0Jbg5bxGGycGmw3E0yXnSDfOCxm0
WqFQfWC6V2eLWmb3EhzzS/MMz8+PDIvCkKvuRambYpn+gt2eEQYllWL2uPVsEdOF2NWXuraolQw7
iCWmw35gjoT1ctVQpCrUR3sFaatc02nFaq1qs4G5HFe5JcydR3I0L6t8TCB76O3iEf/y7XHp3V5k
s11Y/ZlA66bePxg8T85FsutZSefdfQLOcobb6EGHZWA92u53uWmnXjZEB8MxXkyi4rWwGVCHi677
AgTBJEnEEoRErUZMaqhnmkEcssKKzHrjy+t+yCax8LZ9QOkhMxCt+4QNvnQohCMiuUerPMQ1/i7h
CJTtUCJuli5V60OePsQ5i6XOKpZRU52NAACsmZzIHlvzCRTSyEfCbmwfz2QEdBE3KPPVh60kfgJU
nuO6YbeD99zwc5d2K1/NKFuGrOH23NO4m3HRuMHDux2Z6DmlfhAUFerUHb+octNMhXh1+XGOguRM
8MHsIfOwqgHuD/qxIw5Wsi+IVl5K+wZ8BAmy/33aabqs6sc7Tau6Y3OWbPH9k8yuZNTsyyyHKQr7
MPhwi4FshxhxVxF2t9ibZTW0psYp2TVKW/XCWwryaEhZTemDiK/HgD6Osiu+t+xW7baZLC89vxVk
pCf93GGohG4+ivSNb7OUpOWtgtgxHaga/BnnteNOD+Xu+XW2rWg6nogu+5rzT86V6FPFQtyPdhGz
7S3XNtKHlA2abPYFX++e79A9EmaP47ofMvyddxqquwFkd9uxsOxHKzLQe9ONkDGrPLiF0//Mlr0c
XKruZeQUtbSK2ybb2ndGumWvXNVtWhOfaIaQ5zQKHOXpY0iKbiD3KAOvwOjh/Mfc31UctY4fylIU
e6NkQ+VUa5F/MlCU/fRSeA3s8v4w3GuPowfFQOpAS2QWzm8rQWnkdnt25JKJ65lh5tMm8TtuPzXh
kPPODYPoAgGXvqeXNYr7uK4c5Z/47dqL0yPd9VRhnrABYaXRatyX7Dnnq+H5GqB9m4q/Ki/to4Z0
A2vSyqElTwVjGiT1ynUIZ60FAxEo/5FQIL7lPhFg9xquXQe26+IXDLPvPhb909sy9OVy1jLO98mq
pBcdl879aLh92HagnXGfvolKhVQVRaQiU9UKtVomXDH6Kzql8ppxVYciQPN2eI8H6nFWp/I1qxVx
UrfNquju8KnWYlzRKsbZei1LESfZc2IV65G1m55Iwxora5U//V9vrOpagDp02u+n9u8Rq0XBjwNx
1Wawbx1TrhsA/PDeXuqwoQ/VhRBNn9Ni3q4NSRLbgaT5Glt4uB/F/U1NTcQQDRoexH5IEYSEofTo
ECgC7HSMA0Dt/St77o+cy4jvf0/+hgQHh+uE3wskW48smX2wZKuBrmIuFeBtsE+llUemE3mvvnlb
JppCM7z3KUiZWYT0sZ31SSZni9A9kAMg1zL+DeqFyM2kV5R+/cxeK+oNi/QZuvlDdCp1AbT0VL/1
hygXKvvqOarTppgjRNybg/TLdXDW7MzSt1Jai33EkcDPngRajQwEs6IfEL8uJrbFCu+iB5rTtySH
irz7/S1ONFLL+u3WVxyw06f1u5DqpB817NHSx3607WwvQjTFSZVton5aOs/L6Xvo8nJYgYGhpYog
nFqz0ntueYJEvBwyP9qg5c+6BOqQMtZOUOaFa8HZSz5071JsNBPsDO97jsbiO116v+HScGScbo9L
w9hS1A7o/u2fpia18aHOHSxeETyLLfBMbrgMLHZKiKRACU6ohQR5Ij7OK/GbMKFFnOBr2Yb3lw7D
5PXvMQWy2SsbrUxEbrt8LG/wziCMM/SFXil6QwgOA5x0UtU3qkG5+nz0ID3I/oYSxfyh7pbZRl1B
ArEl9fFAm65LlgEJUzyM5b1e+idhttz/aN2VpbrKj0tN/HpHqlyw8niR5Li/ZL9S3eKrPpL0e8u6
NOQn2uzIrswvnTjblfDb5Oryf7lLU5uye3qomEujJgtkXOxDwGfkPStyUpvbB1ZdvgicL2dy3Xtm
KFJguXRhOKosBJhweTnre7L1Le73aXRZNrOBneOoWR/egoSlGw97o/5YtmNqJhqvqTDCB9XSKdtc
jj/Oj1/y7iXCVjTNb9dv55WYj8qQH0iFFl9sOG4rCBLIsM59Xo2twhWxIEmwB5gxe/9IaMzpmNXs
kNggGTAxoTYAj8LrIY3kNTgWRvlLTS/Bjb6XxerjohXQMvQ+y5TUBfcd/yEAul2jwxI2/3g5lPo5
3oTDKfU24+8/wI/68i2ma5RFC8wgPdbKlKlDLG87VrjAvQxBMZdms+o5ESFd2lGe20WjJ0SbvQBs
SJkJDUu5AT074dM1X5fy1ocP7K8+KEYs45oA17f8reu3PQRAcCy57E4J4aXKg0Iv8Yrb1ar9Mque
6BhK1dpOAwf+XCngY6Ztz/fZc4jZKA2y+hYt7R6ikJtdvyDpjmawrWWuE0qDKEOraw25g9CoJy74
QORIoMQ09HOqOr2fzUgchbcpM8UZXfY5V0YGICivh8sPAyi2veAYglIWzupY9h3RMH3rPtBd7R+J
VkQgWAfPw/nl91XAAyWQoPNObpkk81SrqOXIYcDFV/ZiWSsSqWyn/uMdTqrQi41VZ144ukIrrpsT
0GEcGs448PygrHEq4hKYMeylS4MAvmMf+SZxkfiVNgrjbP/q8WnYVEIl37xQR7FlK40/4IOr8mRs
GBvNpOsWRtm2KlIIJ5WFjqgHu2Xjp5wvDyoccaybenU1tfHELr32QHeuVlb2NtiEjGGunngVI/rY
9ZATx5Hl6oSHDEi03mf3mLBoE0l2uHcCBE2LcoiO1AR6UfpT2DZefPsRvCMMGW4ryYa+riFf47gE
U1kVDw6rWaw+ppvaORldla6HdI8y2E7cWle5uIDExS9eSEhZlMEYx6YjFlBC0nDXoxMYAEeQGNwW
JUi6lZJ5KCVaBaDFZubhiPX8CVa5cRKGeHweEEEhF7r5wBJdBgfHknNTjknFNS3K34ngmwGPCpXT
KHezDJIs4ScnqyoEdr6dYLoKxMiVMmLlwgcx0BPOSpBNonBepUh1iFqc0vv7I5R8ELbNDAs/aGOl
j/ug9HHqb4NODK7HYv5SnMgNz/dvxx5EspSqIYrh1E9yqZpVokmecs3csq7KORtxF4yytSSIR6Kv
WUwc8bMN1AdGFBEiMo2G5agkLxECiewnwMHJvawScITGSUfVxTpiCwXXSDqvt5vdbveaIbY7dmjA
oNRwzcrnyRm/WNOJdE2db+sxTQYBeeX3GH7VocfWCa75qMYjmGiYTzEPVT4iZYDqK9e6HNgOrbgu
pDtnKhQNNwTRrvXEx+St6X/1WnNWbuph/vbefCtrZKyPtAbOr+XyS1lDb21Ly61Wq3EtV+blxrai
L2SlEVkYf6Gp7sAxXv7rD/YVP/2Flrjz0MG82moMdJ8fNHQ6mZelUofDO7aSyUqWBy2Ijd8OB16o
E6P/+2W4b0ztahgh2gN+2RgMVrXWILy0MWgMwZXch2X17w+eF67VGjzfpke0v3tHZfA39Gp38ncv
k5FMPn4Pq3d8+JnI/T7ZfeI9kNOkxwlEDcAW/T/jzeUMOJRN1hQ/JnLdle4R80H+UE1DjK1G8BG5
T03IeixUQVQk/0PJbBXpH0C909JSnTYU/cBveygfVG2ZSZ2QiJLXgzo8QDW6Ci95pr+4gIc3GP4i
U72MgNIJD/K4dTzvlr4P5QKQ6XOLUNZMP14cSLCzXmBLCz/FlizAqvzHXUZcr32rxQh9lqRzcGqU
hopWt6PocJvqfjxkle6T5TDxrauWTkL3tt5vrGBP/yfOhYBFWDNNfyaLsva8QWkicpNqi+T57evV
ryGL65LTOgfqY7idN/zFO2EVIShBkfZnKlUi6gbMIjj1MHJFJe30J3BTtUCLJ2z12SZu+6i8JHC8
A8mQEOWynCH/MAZn/HJWzo18N9GMuWc5oH85rfBtPZp9XaZPCBfnjnhHj+eSDHkEQtanAJo+hkEe
B3/grkVKQ2SncEyhfCQXsEpGQzGxfCCPVhfqs+POQSTyyte8U1ccu3XUsua6XOyh3gREOUu1bVUQ
57+S/ZD4dQuaXyTOZZJgYpBXllbx3VxdE6Lebu8Dx5+zZCQSIeRTasXlNeZJQwhLd82TKt80f4pZ
R3IK4jSzdu2hWUNqBUNg1GBhI4MZkg80hsFR0BcdYh66NOB8Q5bEyp+nfmY6+80BTVlIROrfy0go
NMXJhJiCawNCrVKJZZ5dqLDFdtxVmjNKRof3ZbDfCZ52JSZNeq6XTqN41aIA0zHT+vBxBtuLr82/
5Vv+6/iefU+FMGNdOeEZZm+t0JVcgXqhmlEGo8mppi28zsVVOHls7/MyldrcNRY9oMTdQc5UGtFr
iI7l+c1Eacpx42Blk9FGM/dfAPVJ8mNTC1JwiinjkQ0G9tMlStHqnZtfTgA9dWRY/85vzJdjQyYD
7HDTJUr7GC0dJLjEiBMaomOnrvTPrVaSi7wFiU+K176zpkRMCeoHkYlnXzXyIPNCd4v2eqvGfCyF
PTeYVV06TU+p67gZBDLH9SUxjIpaS4XodNJdg9Z/vOhsvkNzH8Tvpxb75htvNSECyjrEgzD4qZv6
4YVrF6W8h5Z00ITfSNNpcKe5ZhCtT6aD0Lv3hFL2H2IqIIYYmBMYBQKwRSZSEqKNQbJUv0eFP9p2
CTpyegbw7S8qcEIXBuolKu1IQiaKFb/JZyoq2/Wly2wiTR5UB80b9BLJcNwVeYrVr7Qga/bs7vgJ
nlZrEGtcdW1yinXf0yt2FWGuXW59yT3Bl/bZGtr4zsqA/Hhe8FVeg6y2GGx2m15yn05EcG0OiCcK
kFZSagZtBJ36IcCN0NZ+cb81qD80GunYkvZpQn0666BEUdlV4yhzVV+XgpeChY6FygGxfYJgp1FK
K9/dfuWrmuZytOg7gBGUWHWxDDRyQXuGoOSQSUS0ktESMoqvblWSLclx42pjKLzbNVEBdrJEUM7d
QsNdXMeh4rrcpnyyT3i+jmSIbQH61C76HMIbePXlgvZacfN+jciGxM3xS4IuUcaZ86hcWsda8b3I
WTLhqKqT1AyGXrtwX8RWJBTpbQab02bgdA/lCqTntUuinDpFi0foylqY6zp5wsFvrDKN6651OUX3
e3TgQZ25SNHidg/otV3Msm1DDsAO0tgZ/gqmIMZkMsBrqpySjeunPlebZ6C8F7sDc58tDfWxwhOE
WRHTg4Iw0IAT1XooTbracb8O36d+/i1Zz/DYrGfUydwnOgWxJ+eLEwxXlr55qXx9j9+IEcH7pLLn
5bywwPdPZpKrstaDXB2H82x4C7LfdmU8CowGPLrh4tt2Sf0k34WRDjS1J6aKSipt3KdQPUMYMELQ
z9Aui1so+Zvf0+jKLo/uYj5tB+XviOvaqovt+1oSlRgfVhM9RaSL180/stNiJJvLVlq/ZYapaWU8
YSBt3cwPm3ruqRlwvcBDQEukpgpDnRjZ9bCRnzw6pY/QAGUvn/uYCse9MwVoatpmRLv+UVf89kyn
ejg5FBHbrQjDhGCPp75xvg0XXyzBFoZiaGmDZ2u3H/v3VndYb2rb5R8Bo+sLYg3CzFFJuB5eD+F7
qhwa2iNLCFdW38fXyx4pCcQnaIn7TqjZv833YXAnqYQqok/h37qLDwIJIPJAD5e3ehUu9Ehx3DQX
eZoOrZ0ycv/3l9Xr4XXfTb+M26ef9RsjQmV6U7797H+K6DwyS/Uf0r2TVS07EV/F9Q20AJKNz3ig
6KiwOhSkb2pJ0kTgSl60Uno/BBMn2/bsQArP5MFzOIL8fgbQHDTTQgtIB7xjy5o0ZiW0XkLBjoxt
UG8CL3mBabQuQoqPN6H7hrY7isI0hazpVGDgvclAZA5tb/J3Xq/cZnDjH0FlF07iHtLFspDTW600
F3NLzhPnhUPk8qazglepgHJPpstMEYC+z+lKhZf4JDfuyx34cnnXhvxRHqbt7gR1JaQuEgHuRcLO
ddyRdhW+qxX2Ce7bLbDoFp1z65//bPYO6jJZA3/47ybdkpo+j+C6xt7bClPMr+ot20bv8ZF+40/u
yfdA+JHxQAac1bwdMcyNevF20+YJ+uB1YeA3vggEOGl9itsyI56NGLQrmJrMqTa7hn8qmvU8ruxS
7L17c2X1qn7jUr48p9f7pdd7sSNJaalXmnxXzpmW2uLLRf/7vP9m3Xo1g/7mn+j05HG81N24y/yj
DQX3AH7pgcPNUfbhN2uOwrV9fqTv82T90fWAbsM1XN4gEH4I9+NiXniLTIYL+HLPNMticNspco3/
lpJPMyVhrsVA8/B27/UWC8Bv/mPmuoUwdM/xDE8wq6kUMG3/LTfv9fXfzVoTptBAeXDtHIqhXMi7
XTVs7ed8+pAwtNi6PfokcFeD87xbH+fn/17qBnzNbqG7WRgqiSKtContPVWFzVEY7WvNM2qXY+5c
3VCZGpd2A+H1z6n03Y399yleYxQ9iH8inLmsL/oW3vLfzHqjWzTXYbD5rgyPQjn/uGdCTwnqXiQv
wgc8gqquH+btdIDs7CFzbjdvQlrBx1hqvlzL86D/GMT/FuJD4YPp2YQ30dD2PJ7KpxpK7osV4wfk
GGPn4q7g7v1Az5CjQnCQRV5tQnec/wYFY8grSQcg1ISGxuEqZMFwqx5hSv971vG1RqDMz+7QZ4M1
fo2zAbdjTb0b0VnXwoDiXkhqVzI/fqVE2j981qsKq2jzPWT+mip9N68aPZX+jv80ktyXd996uT0X
3OxXtcjpJxUie0tyz28Pst6r8FHDzSxafR2+9TjROAs8UD/f2lkpi50zg0JX0N1K4mWyKehSVn8L
XCHjtxNFg1yrTrTDrs8g3/VuwjiRg06FuU6+m22rOBTGCdZPb46a43vhj0+2+bf7B5KUVFLbgkQa
el7AeIpOwND7hLMW6IJi/dPQ1R3DnDdLYbbr5O594v2BKBXZf5tYa0QlNrXzqYlnqjA609clLGxa
1uwsucRo2bxORFJKBNlnslmpRgEdfRaeH7jBap52Vb/X+cAH5YbcXyX1y13VOzT/K540cggbc3Nq
FI61Ge2ZhD5zVXp5D60R5lXy6vpwnedVs1Eo0NTSc0oOKMpRYqbFrnNZplJKNhcAquC2IszW9prz
nKo83HxODUeVbBPl8R1x/8Cbrd3Q40OXnt2snX7Wyx/16FJTSGkkO72Pe2Sb0r/H2vj9wKWKy5q4
cTveLD1C+uMjoeGq5j9KvBHxsVlzx9p5I0JubBPdlJ/nVe5yXj5Vs9TS3+GkIWtrdWmuLhSpNWqp
acVKKp7UxPnYWCrG9ICzujZP2ZtmneFqvN1zS8/U2ePzelYE2zqXmlstEoKcb3Wlo9iunM5U4kMF
jeFGaHwuTxrtc2ie0ZwcxScSwct5MJ6sJvuvvMqrdRTPtFLh3+IJk3Qn8le5pMqn3rk+z/lzOaZx
/3Nrp/Pp4Tad0VC5uxAm5jfKOeOv7HhUOg33Cn7uA/jDi6Ovk+/OPnYGZq6lc2WfipDKyr4uGijw
rfWzvcD1+tvfU20lQ2+awNQZDRrKBc6JdY8QkZXBVgTXlBBVWlkxxcXS+5wzm0im6HYd02/F81Kp
w7/ZbzIfPYaqtNLduPyTqXJJ24WIsC7I56s4zI5uX0Dso7551ewcY6yy+yucdJUQLUY5qaRUlHRr
vwuezDzaHSq7NxSQpGa0lsZHKienUN8qKNMg9nvJICV696PQLrpawrzvz/nvvduTTdGnRwANktIH
QNysV7wNALKrNCen3j5TTUxmzv3Rb/Hfg4iHc7HAHFa2S4QdUhsWYuV+JbFcn7ORvGO8FmktjhY7
DsyRjGxvo8Tnrl9qzyjifdyiWidVU06khF0krfVHIbpvqidQTRFPoVzafic3UuYqEsv3ynVTnxWi
TCrKk0z+22iw6Uh7eRyrj99rXD7ov+c0mIf3ERw7en1/PIy/SrCfVBSXXIzDFUQn5wqzgIHXykDx
NwqPYAXVf9dK3qPStqZCLMGmSPXA62lSol9Ij50uzdkjgt0nl5zpyo2//55D6SxFONmKBI7t3L6c
jctfV5/t1m65t3uulkxUd/jTyLVRsYh2FJFJBAeVdSGuFgmMaH5csqL1O4ry2/r+GJkSY8HZLV98
P2+ig/i1GG3/jbav2Y/SomwhZ77GVkCMhUNFpry4RZuf1U/hd/8vDochvCMShCV3tZy6ELMCDNzV
xGfpZf0y1mhWbqQR4xYQQSE/MFlky8lZ65RpmK8zcPsR7eRMtbqHnEz2zs3yUt9QhTLd6wzNqpJI
gadahUyzeK0UFcYNixC7n/Mor2Ysxh4pb/9lagrGchJxklydC0vfW7WgSN25EN6xnonC17fFuTk5
nKul8u3l8rIIIUgtiwrBz9cv2VrQwPmPNGL/UrvePWrtoDHCpTxyn/1H+9zfhFsufhel+5Ll8n5Z
SdWXP5e/azqE9PevMh/tTz8QXWXGDojOOav5WjmHwyfc4vCQGCuW9XPbf+c1lwNPkyHRubI8Xpd3
dFO0oPuZ6ZH2l/0raoHxvnuLX//lasUWeOtUxUx7v0WojZVZ4/Ky/keL1CZJV+Z+Q8mijC9SDr9J
KUtupD/CP/gJfrFozIlbeyWrXElWsUOrk44K50pm441Zb7s0ORUuEA8uxTIQv0oUtHpHRKgUGpko
XNhCcK1HRKa7SsmhhgLYSJTPo6zXpLUTeN4DWfXy+QeOWmP4UrVsK8mSV4/VZXPxoceb/4uW55Wv
0Bk7OkW5chyF/+v08MKY7DbV2V+mHNfiaFm5VjQcrWTKhAVRcirXdaRmtoEH+Wo5MGuQ3M7iM64l
akdBeVSsNJIzwKm6nUopKjUtFW9ONE7R2X81epb2859M2T/WldlEsWOWOF6lnymjOpYPDVt/3FiI
qIAKtD0T5eIb6tNffiz3xeS9zRONe7a+yva8U24kUbFQevOqRCQR5yfMvQKC9JaSKi2+HYJ6RSwZ
QZMajnT74d1CLeeCRGIaG6gyhsCzJBXCMtHP9eX+bNjJg0o3UMja+J919rv4SYvB/8FMmWpoMgHY
FKCKreN7fXltoKTnRZhFJd6AIZ1I1a5P5Y9G2jMwNsqy9lEI1MFHYMaLiraIf6NenD+UhbQBIuZN
mTdxNcBILarlzyBqVD77S2g5lMLhq5xk8m2r+vUq60L+Vm2pPuZzEk+Zyupenccwucr2N3WqJDRr
TEX3wuCcj8Y/WY7ruFrImNTZ3+0mhV7Lb9rLrGq87mY1OEVtIomJU6VEIm7xsrxr51Td+j7uHAoa
O7dXPwCczQbDpJ4oqnMfzjKt9KFSSDv2wehimEp8jO6aVPyUeF3V9Ee6Qoq9ApNtoij8j6gzXU6V
a6LwFVmFoiJ/2ZtBxCmOyR/L6BEcEEVB8Oq/p0299VXOiUYRcA89rO5ezfImRgPX2ERe2oSnCe1i
gK/cE/Fkn+gKCx4qkqDsXyfJJNuubb7RhKZbO7IAHWtH99xRpfMIMdCYtWtVSkt3Bsee5UeRF6WG
gHnJGpoWbqlLLc+Qq/R9c2AkVggYTVcu3VmjDx1rbXA3LaiCtgZnAlzxDEXOib17e5d5qYdD84iW
ja+6re4jo+uw5w3QqigOeiGawz/b6rG1HbavqnQyobfgWm4QZqGD/HXpP9kttUr6l7UoobBWH7XN
w1KuTSsaxW7boeMG1XfPNb4gMVHyH/4x6HBMnsnzhkdjDJduURtelh1EaSrdntg1f38WmJ587B50
yaRpGSQqcThtx9isNH3geNSUfEw+I1d8j6kuhGpT9YjMIEDcjtNxXhA1qgQ6Muep0Z6yQWWvc/VB
ocht+WzZjjyGSAOkRK3ga5jEzUG3T1XMos0JaKuVgU44J13/w8VJeLrpx+E5xA8P8oD8ds9Wu42G
nsYF1/0uHWL2TuERphtgWnjkpriYbg41OD4Rfj5OeM0hJqBAHAjfyPbsAP6bfqWgsaYsyKFXGpUX
Dt6njhdk2U1K5/1FrONLRCwuLee/M3KKyLmi+d5VNXiS8nN9Opgi6gacyN3IrV/I0+M7HN3TOBue
IbUNj9wl+RCrO/FbbuVJpEUXhOR5jmE3TuBVXrUWiHNUGrLWpY+ZQxdv/neiRJ1eTha++0h5zciS
MYBQb6tzICIb6oJ+2xVFAP0Er4rYLue8pgBZKMkDbWbJ0V2eo3NWfu3eeVG0DBsFDbJNjyy5pkd9
PYYzDuay8W3vTnOYE9gdb0/WPupJP6NnRGtw946fquxxjeXBqzULNmXNZ0tr98C9cwysLl6r2TPy
SI8+U8FHLM+fF88In/pxEJmDOdbc1Sxpg6VbeeclOgBSKN0bFjxBzLxUEfaGVu4mfewv3IxxeygK
5alBMlg8tSiQ8OHe1ptF5iYs8b9VyjIEMd0l0cMtsF7XaAgUqN+Z5ZBOOdjVMKEjQhveeYuxMOqF
DMmye1flhmG5zWsxHcif0JDUXrCoEA819jpQc3SN+PyO87kNuqJh1bNsWfsU0TnXKFvW7NLeFAWo
XodK3/pcnHfMXD/u6sXq43JJqex1jbWVOYiREt8NK8H2eflBL6owG51HTx0THVhzYXqesa+5l89A
imRoMVF5v8UjVuObMa4iJo+FkvIGm7XHgxgQNFAmidlphyIaNtP3urmWgRceeBbwEiMtYttBqPsT
M+wylI3gsoaJ9+cUVd5zXa75ohyOCIz5CveDMe3yyd5CpsaGyZoZoHSbfU3IBhEUZoiU2jedAa6N
NWtN37vsHHSY3mRucgt3+pYYslreYLCcUL6LyNCSu2Vx9WCwV83MkTWCkanyCGE6ljv/k6V/j42x
rKjy6FDjxoGsQeeMBNW9KX4HA8V6cVlPrKYMI0PE5Ut9vidrBi5c5g42hwIPChEka+U1ldv/fAUn
u7CUeJH/fz8is3JPnKsTi8b4Eqn3Jo1V2QB22IbqsXoNCoi4scsHQN5A9ebEhGABpnCAfewMseRp
PT1401MgI4YVnjKvhztblEIOkVhRvoGDqnqFaOVe2j/L/6L5rz1GGg0vKBJ9jlgWujsjGZLr6Qy7
XtEIw00Q5eOew8pR2JqR6FC1WRObkzgiFgh46xTkMoT9b0WS7+9R1zzicnzF5CrT1HnIN0FJMBhi
hr0+02BjqpLM7sCPyOakZ+6O8WQw7sGF4+jWymtsWi3jjAoZfsS2v1k8UJwXJsMcy4J5anYXA8yq
khOJxiJSgcBgVpKEj5dMxTVq+fL640DUKALI4Dhc21xWGjN4iUQqyF2JXSka5akxLn4QHMiUzfDJ
cezIeHTednbssF03vGOS1pw319VY5u9PU7LP2szgHOuXhXMcsa+5J9ac1/MrBFKnzaWhAIAMin2O
p2coQpX8tqmvcGyUjptMLJR9Aw5t2Qt8Mw4VlZuOMLq+xLRuAHb1mwhfK4C+n58LQhsJv/gooJAE
Jd38xSQ86eeABObgtCLHNIBLyaEbhNP5aTvkqjOXtOFDtbSY/be6Q0Vg4G8q6gJcnCUCulmE4aRs
v+GLucjq6ssirnQb6WWt06URdljST8xkgHMFT7tLDjPrQVRdPsq3LLw+GD9aisRmZXOxcz+L0EW+
aDMadekjqoeAaNBEkRKX5vYoGg7h2VTNMJPGJKvXmtjZhY++NLyJL/poEDd1HmQjszArlWzP/TuR
uGO2LdnbXSTXnzvDjl+nslNlij62ArOLx7h+YSU92+o6v7aYoJaiYuJPkCV7kXH1ciP24HXSC3sH
0VdVZLhlimdCueXeKhHXdMtjDtBzsPiqYiRWIXOAzbKE0VdlIXoR9+U5vk/xvHysASbphG2A7azR
0977M2ni/iAw9esrDa0eswc4o6lYcJtO/S/9OU8hCXTeASKc0zzUkblOeI4jxl88Uydul4CAvo3v
6P2rR3+/8OZZK1kNVLJoiN10QbVZSIoi1kXjC9MgbAbyN6UxKvvBcuVEdy4rBo5Yrm28OLmYgE1M
zBevMTWy4hgYpFz2w7fhW/CZz0XNwMA8wb87OnIll1xk4F9tQyGG5YHt+a8t71ORJBMt131M51c5
RK52xq9LSEFgIBIFewQvkWxHnRBPxOAQO0TGSMwPeWShDHA7B2BOHCE+KarzGycSO0TcTVru8jxR
Hl8vJbOBF69k0vYbSJkGxx+Dv8f6SG2o8+xXonvPX0+2H84r0p1SAUS6PJNXZPLMoB5S/KVy7k7M
FzlOdCgrJ5m/3MtcDiv8tvvss9nfytqJfhF18ve7PgDW8DlE3Efr2OgRWZZ5P+ejlKggCJKJ6M7X
soxOk2YLJdoYw6qD1PkYMJbTXNeCIYELseOYhsLt+tfo3MAq+ggWXRbImXboWTQndlDfyLEQ1GiV
DC9ITVjDp3JDGLyibD7GuCiWDpsZskdlGd5dujsEiOWpOaZWloPE7AYRRX73cpVhQIvE5p68gTFd
4ieL80svrn2sMekHV7JyrkP6PEEfQ1V48Wv3Y10EG9eGUWPDaSpYaaESQypQplEPihV0f06yIGO6
x7sEkX5B3hQVDpQvSJ7IBR7Ax9OhHwSUDkTVyebhJKA0/PFyyCMLyCB74ZQfKTZ5oV0wl/B7gaT7
l4+kopcaP5B7KQviDprM0J8FAS0OiXxRsF9cbLKDUF29Hbe/wqQgsP6Y35xtMsgl91BwfWSeGO0b
h1wqBGZP9/pEeEKxnq/e2ykHgJgaj5s7PHvkAwXUClKKkvt8mTnfTtSCOBonHClQVnYRe8D/W8sN
kLFXmA2yQYfkLHNLjIwLiaAlO2eNIPUp/oRWljFi4GjAAPd/0MEUUZ+2g9J4kABwcP0iiZrIjNPw
aftGNhatud0G2SEmsvSoTdVcQqPFWUUof9oVkt0zIExsAhYYMNMQGuTETRd4h+OgHSdv8j6jPwO5
H63gTFMqlM1CKk0k10BS+mINzkiWI32C/tUBg09jNW1Pemj6glSzhB5+GwVBjU3vj3238FhYsuDA
FXX6a9i6hW3GimuToqeafZkZHEOQh4/dQ3PS8IYxHZqzByANXgga0KcLCXb6DDUOMi2HJLBl3dHS
f86cjHM1xjqYg5PLNLe7mhAp1hef3pDS5xch0f9Q7Ik2iT1i5qOz7ECMDVnndgBe5JzYxGIt0Cb3
jlJ7zzLXDjocgmmvMR+wQp4A2cwnxsQj/1yc1YcBjIsh795M9d6xKdcocJinyflxjVCMYFrdYYHh
ycSjWuxlsUUNdeq4OZeE+O9NLg2rg8qK8LJHLjt0bv9IvZtX+OKzOcXwokXL26s0PHlkBRG3dsyV
uHXvQexeqPjwMr9uDeAA+6Usboj64LFLMFalfqL5Eb8xIY3LE4fxNOOVvz+qVSVOJFxqH/+RFQ7C
SgRLVNVKPkkG+gSfkmNElaXDmMIPHIVvUWfxVI6XY8pVzQ7tv08KZZ7SnecZNGjxot9B4snViEZy
Q7FbDjgf+yjlFvn9b6MzgPgBtdL0kLyI6YKGEd/5PThPAQ6vY3HILxrlNaAH7VQUlokiuI3hr0An
NlZiQ5g4rF2KkvBLEe7GEc0NTFNv34w1XsuLwCOQB+4W6SklA20YAaOsNz2VjrphzxfQBWuMDoNn
8A/qxYFpsN52YlPIXBmKbieYbpvpC9Es/paYFhiesrMfAoVjymEPnQCuwlLjHMHtBkt6b5geatWm
a1zby2pW0gMNvnsAX14ieLSc8zYRHdAXQ7dQxMaGzXXOmeNlNd4g516az4oVmh2SSKQwzGkcVk9Z
uv1mP3PZDch2WdKfpkMimQUpwUWQnSWQyQ0KFB5Y+sO/TdSCQE4EEyXDGB1rwBS6NrI1qOn0gWDY
iwQKBUQRSz1eShIHu6VAEXQX3L7su5dsTVEnGS6j+DDIngUFlpEJNTbbSa5rz3ujx+Bjy3Nxk92L
93xEHMqQmeM3LxCE+KEZMwqLW2D1cCryXPhGnFj0kNw1vIUzOebpGSNxBAmItYfyBQhnyaiJm0jy
f8qNGNM/KZ+z+/8AH3wExua45BadM1JJqK67WEjYI26DK7H9Iwj2kBSXz+h2HCBIbFrceyZ1sVm0
Lro9FX9+80MDSvZ0QQNrVa07m/AWpVu83QKXGPqYUTPRtZuN2ndWFyA81kUbonZnTPigs3GuJpq9
fjintSDf9IPDlij7t3lrWQgAHg9YlyovVYqKBFFvLwVfvCILMDm24N9gPx+rRF647Jv4BWLyVHP5
316KBQp8S6wRq4Dc7W2BWQ+OpixCnttbv8varV1IkFCTNHGC2x6zpKwBQKodmLfFsIpnJlD4Uhzt
FN0KbavI6RsLIhf9DYs0kpJSQGop4PR7k6ZDeQA5VAvqJpD05ndvRMD+BCEeTVv/DIBYvwaxhgyV
sCISChW/caUE1MdwcC+KEgsxErpfb3EMmeuCtROB9mWAG+j9EVFD1R42Z+IcMhObIegItarsUMx2
oCLZl7JfceK2Mj6wGOHjC4SEz8dubbB/AYVo30W0SQ5+e3I49tvBZssgKBgmetWSXggohjwQbAsz
D3gVBlDkNRi18/ayLbN8B0p5ud0DQaxSM4a8ycRwSqYd4Fd8jZx0Rk5Sc2VgEjwR4JGO9/bqq2+u
BdK60LMdge2JNQiQQ4r96LE0TT76AH/x/kMf6DmA7yp3y9fo8QT0Ioy/+Ai5yfO3t5mCQHDVsCuX
ukUSYxO8VGw/UV/QwyKkaFKOSJLzXNAyDxqLs8y7/jBdymv22NqdR2LJ5kjvLXAY93df2ni2Ag4z
jiB/VR/JisHAYrW9P7cDu9omOXcsjoip6dNkfkxgwRQ/B4AZPjCJSY0mqtNldMRZknASMKFbwdHz
Q6wgOFLCRGybZRsHEv5pRmIm53MJSokMJxGSJt5Y52DSiW69VZWqC4byfcRe+ML+j9Lg9dUj5En8
DUt9lAZdvFudAdaKohQ/5egSYFeWjaXWRMGI1jhju13H8hboGMgohU4DHBWKwbHyde/7uapIgYUn
JERHhpky8Zugpn/hXJ1EqW2+ifufNE90/O+G3YPma39fVwLfpsNNA0+LOBd5kLhPr8UvQ5biFKUX
nLrOAHd9dceBEzXO5j0qAgeUzn/JgLcxN3SekFXusEuZnlYoLsAVpOKpsXgEmxCpS8tD50rVw01B
ps+urZCQk+MK/v5JzxUQXSzyFgCsvq+SfzBoqxYwUuLbmDdt0DTk41Tks5jvQJWIT0LI5iew9bGY
56Qa7QW1R4QDr0mjOHYlF5ePyrOCdwS9k0hZA3EhR9xdiJA0phcsG0TylTnr8FRicPY9eIisR2tI
dB+d88K6fenujW9E6B8Z+3PK+F4fBbguRJWidx6uNTsfmrFOJVI3ANxaiGr4UwxkQnEXaNoIl6gE
F22K//Ny0y0wyUlBYgo3oao1PZwd80Cz9bfqhJgRTnt81+Q7g3sclTl9+zaJumSSqjve3oIqFrpx
7OrYpVKR2DQgSNexh7TxEMzEfYfN6YZ2MdOjaiwwLgBQSBkM6Xg2TZatcboGqNfWzyaQZihOxZ7i
uHfbe+iSPQeuxtHqtCQlns/aqkM/NQAR1rTz8IBF1H191+8RQR7HHJk0Ipk0WbRgAqs7ydFF5Vnc
d2tPP3ZlcQpjfA3Yg8511e0bp7+oAAlYvyaJyxMiCo49an2nJ23niv5tEI+o1uziwHdDrIJ0y1Ag
lE4ojg0Fl/1XtK3c9/bez6mdP34LSRLtWnEZyK2mzov6kc2K8oIbSb24XgPyBODUQ6+L70YSg3MF
WVzYrDuYHDZ4gBRMZxoCWTw4+/u1MthOsCrAmQJPKYCFP7v5swNlf0QhUQaHE9qjdo46qP6RMkRm
7WFPUjV1N0cde4czHA5S5AP1r0f6gyS8QiHsLA5buljAskItHaVXGPvO4SCchKTqBpl3qJ2FeGWz
YPro21I0E864X1tTYD07FM5eFtGdGKI4vtRD+uZ++Z7dcFgGe7qGja9ba/RAQQNd7SDOYymwbGYw
+SiDoM8t2EElAoxFMYPGh6oYP2RBiU9VABgtrQNMAJJiZ5G+yxi/8dNiMnvxDXGvOvTry/lPBy6p
cyVtbFwH0BB5csP1bLOiYhg+C2Hupw8nHqpAb7jO/AWX1ZTsHIyxG7rpAnAh8rs+FMtWmPcJUIJK
YfciHwULKef/oTkIPPAXQZwkqv9fTP/jh4LMiL39WtyV/StpF/gAIqIAgHgD2YmwuiPhzwE6zrXG
hD6YcuSAU03SFcMpUyOLg+6BMBYwTbAR1APSq58/MT5/7ryhb4Y9kI1YsK5Igvz7Pj3vfQm2kAkK
oEyShd91mlP5K1+yb/03uSN90gbptrRFTU5kAz807cVGj4i8MpMtDmgGICgrGYHiwHulmzyjAJLw
8ZdJ55Y6wTmnvHxNrqCTznMywPDXc/JQJtmceeEwMqD0aZTNQT47YUamN53TZccLTEnyYITiUXJr
8ZxXl72x/M1NhldjWHvxPO1T6oPW9VrrLOEmrncVTzZ0q2H+rZBCjdNX5T4oFyDa5T63La/tUeHq
Nbnx6N5/kZwgFXj0gx5tdq+WpsJEuzRB4tNkvVLIQQAfUoLLVzo/7t8gyziwYbm8oQGcyyhuc1w6
55ZYn5SL6ucSb0FAAL5i7VG3tCWpC+Pae9hOkxly4Ljmu21I8EMktPXOxnr8MibcxMgGpyX5CUaF
367u7mkl+E3LkQwAuXSsLytHWpEOuCgDqiTA1Afk34zOw+ZG3X5b38+BRWqKbuGfg0tSys0SXSRe
rx+7N4yASXbEuVAWvUs0bAQbrkLBax9uohf7qjW+Ls2wAvFlWJckywHyBiZ4RE7pTwYiI3IK6B36
gb9dAKESa4isaZckd3CNcvSYAyNWvzB/yIbhbeqsZOORI/UdkyEaKyqc9rL8skn+hoUcJmhgFTrD
OcUk+86IjHA+2ZrN4X3ygOTviWFCdny1jLv01yFBU26DDAOW5CmgmowdGZC5SsIiI896JVeE1Ugq
vFd7T7e9s6e2D/MKsr3HTxYZu048jMkzdG7L1lrWbjyHBgdZzKr1BV5Ko2hF8xldrylHAJmHadWz
FqYvf1Hs4b39boQA+rk4rVl6peTkqDYBsdTKOUbJ6okD4+xIG56SILeEAlBbiwolW3micJ6OMaub
TrF7blwJ75hDzhgIEF/CuGBOu7O3j1pCCd53EtH+3EFIrYHPqnhiYqtrQMhPIfZEg9kckt8Us2eA
79/c96iikOpF4BrVxLSS0cspqFfRtO1U9VhU1lHF3L6oIktE6jUgL0Z1UYtGn+L5eT2WQ27Bkbhi
IEeWXJT8TzRnyWOT26PRJ5VY7Gd0JvmTLh+ddYZlKAGNM5pIXQZngCNknepGSeo2lnIPDxQedxFd
+OBqc6ddAvtbbksi66KU+d6WKtb54aHfObMn+74z3czqnUxuge2D0dAGamSri00ADcaE/qYiBOTD
NHBFFbBHlBgXbwa3ibEBkAb3PLWCTP6jDwbj1WT/8irJHqExo47HoYfTB+cQU9se35fZshvmuC6S
0iHoB7Q/fH0zJB2buJuEY+yfY0SmAUPyCZT0RRZVqniyhCihJmzMA8UzIj6RcI+oRJBctyWyAmxe
35DNwHR9CYORlNLYoThwP7CvSU/Fa3jiMhmqwDfAuyECJl6SeCGE0pDoAq42Q1bimmRoNsF5zto9
SBet0u05xzm9XaIH0hIhRN4mVB/zdN7jO/Sc9k52QHf9AoukEGtSRJcv0EnCTAbb9Uk+E7nfsqUh
ZPHgS8vJbaJyW6r1Vzfum8Y5VLjn/k20I7rviCtKwz1xSF3ixLqhX0HxS/GyS9atgtJDQd/8MRbx
4YISWicwq/qfRFMwzX9IEJmeSdGgQJZhFg2XTyRFQQDyGA+XIo8+sAtfWQDiGqEgjxSQxIwexcJY
1jZjaUiqvKg9egdhBhGDDY2AWt5ZQbiJjCcm0AxsbwMvsdyorQWLNuB0x1jhK24I6HA20Iin0/xO
/tl8EfoMdz4GPGv5mwZsXOkNaxGBMRL0Ofg1sPuUros3DT8B1xweYRWA5AKvmruA9guKF3kZqD3I
Bs9CkE9Bn/law0o8SUxziU5LiJ3owo7gYhObvA4lfgcEf/rcxHVY0Oqc0RCHQzyRSz+P7ksimGuI
lDxRpneWXpOUFpGJ8tejfzfRXZcAZmLEaovl3/Y+mpf1SOs0wZ4D8G2OscMmw4me68dqKwK9RQkv
ueMDppXS6BZW0Wss0WSSQsVAxOShjeznEaNvJllx8l7R5+pbIFAWWPIFerqmT2tkMPifHZMvqRjq
U9RMKzSWKgK4hZ3w0rJD2JAIkZ0hW93FFJh/x/QpPlzwv9Vpy2kokNyKkCFVuyLbWt0OFmyNVHsi
LhDQazHYO5Yyh3LQXRfrKkEW2D+Eyo99bEB/h9hAFHdnMKOD7PtvfGukAyAnUqztvNZyHpFHcf/I
dr7gG7HXnwiyp+OKrESiDdPoo7GvSwLxnoRFzSl5cCkkH+p6EMHTjpGMN2BQt0A3FDte+Uhxc9hx
fWSCR5Io5r7I27ueTG7sa04MuQH25z4l8IUGRmZjo3MyEfidIXF/5z2l0xlvGt/PQNKbsHv1ndfl
w2VIx1D0DnnpI16fNyjdjIe87hz9TYQUDEhcIoQNtEs2FBFQcbc3uNXYAzC7/Yp7c1lBU0olzsrG
VXCqwWkGijx8DMlaAikuyLQGUr5S1MMegrhiQBYzuDRgMFYHP4QdY7ciKkq6UwJCLJHICi8UNPjo
moMOpd0G4LFROfcptfxpAM9XBCwGbCC73fu1Ajmv/I3t0zfcHAvwi5giWAn+a8x78r7E1SUEiR08
EaOZ4RqcASq6Ycd7sLMlFnvjGaYOIVNsflKcJYenDa7wQUKAIngXYF9O6J9EoBPXhXOL2CksFdwB
heMg+6Qli8V9DN/OMbyMRTIRjP3ILEHMGU8GELxcktMyXwJPNCnBaXUv6IV+PBSr7Kw6ZJ3BHQcY
YdLaA1ckjKcNF7MTHSvvotkHUmV7Wr1eKv8ln9NyLpnYYsz+a8JcorVTVh78RSOJ2F8GdOHluawA
KprxKDeRaGBc5Dji12vd9OEGjcjwdIkLyc5qs4TinJVimEr2nugClo172252slWf2+sX1cnY/Jhl
LcdaEn7SVIZ1mEv8IXFvxNWJFaXHOpskTwzYWreOZPghauRtmvO6CGLE5hS/Fu2JvYZohh2Q6n6O
uNCImxcp8ayx9EoIsXmZfrpjOe9iFKNq6j4kGGI5Uj5/xXGEbAPpI4+Ug0HIOxW2zoBfULqR30qN
OmqA5NgxYogadsxaYmIUrdP1SOHX0oVTfdj4hPVYJy6aakqlKq+Jtn0wT7qicolqxzFdvofd0jt6
zzukLFRuHtFcLfw+0a7iVucL4m0QIlBqy7sFcgtL1gQ8koYbQouAsqBEk0/L5anIZFdQmg3DzAJt
8CP66ojapLuRvv3jhIRJeaYqaoU5Xyt4k59JHBX5GQp8tBEa6I8ekygn6hZ1MRAlLKqYTGJKkFQW
o6EpNC2drcQmxQYnKd7Jl3RuWzbFQr5+oeA963Dvt9fUpCqYuyTXsTEUK0qk7fuDvJyoBKHUqX/v
JwT10Ri0zn1QP+A8IhHI1IaHJ2zrGC/vRdr62J6Wbtqv1xSL3jhRd0222qjHAuMkWqSUnJ5152zr
db2OS7BhbDPoSmTZsdTIXyn5/zGH3Fx6zteAQSkOVzyng476LpH8+FVAscqemuAh2C8Zd4YTF2HF
pNUqI45DJghKe3fuJ/SWnXWm/IVa4NL/F+Iv7MXjKXq6+UdMP8OHRsiOxcDEEmTPReA/4ElkBR9E
sGfrIz1XsYzhcVnblfMMryU9Upi9xKtIKsj00XINU3I+85uftb+yZ4hTWsDi2iY0Axc1XilKljxT
ljzoLwBfwRPnxuzYBL8PN3tlUpGK9xXBHaK6+wI0gPSbEtgPL84tEaROvJAU0u7+NkiJmmyCeIid
lHjXVUXc//fol1SCwMcI0JnCtqstKmTcZEyfQ/BKnwa/UO/pnk791gSuEditEMfdfgYueCJJ1YLv
04VhQOerRo3oYHq+bfcFmSJpsg23qABX7a8yqMt+h56jdCCiq92LvEmQZcA3BH6btdqC6lQZQAjA
yghTVRA3v0PvoToguaCrQ9rliM5wHnf0gDzl56MsPlk2KBVSedERPKpqEKOQRI5qOwUc23ArfDGm
Ctf3a+PtKML6AtD5xPaR1EGK1Nt4dw0pxiagbAtYzq/HFQuFJDkBKWyykPFYWUN02cJFf2HbEHpn
AeL4H9rAHunkL+6eBNKVtqUFvTGhJIEJvx5clqxqNpTYjg2i5vXHyCaKQny9YHtL+xqxjUBPXMtv
r8VaYGMh+7oZgoAkfmg+q4UYSBkdzIlqiqWNO3v1TwuCLiJiyi4C4Sz0O0cNf+gZ+AxQCawG+RHK
qcnfZxs8HcsXC02s6yOUA8gQduYKSbwTkUupgfRlE2u1psRQRAzWODeCaBU7Tts+xD3Sg7OFRAXW
1NWiiUEhdZtAQ9Q98glp2S7WFDYKm+zjHnF9MeUwoaeUv//dUkWqAUkBwkD0kUlYevyVavlNTzg6
2j/JMSQhIkDyuLTcmNxoR9n16ghTUnI50m+GlIoMvpp04oOTgE7RUKTCytM2mcPHzwbl0znvEOHC
+jlFnHZhEsb6lLE1Akzt578eiD8ykur+D7qIyExnrCOqj1seTOOUulOKCdUohMYkRUCdSeNzgSZp
xPZhAT9rKE5ycksVA4Fk5f7hqLqA2pMeAhQB2z+/hBwG9u2Lm41TjcaBTVFAtMWMcnt8BO5ftA9k
3sCEqCIBB5luGniKkJYykO4Amc3UgBLhX8phpui23gCqTg55cVpqO1UD9G5iyWLLHUVz7YtrLqj1
LPbdNkUSjp1M6aIWGx5UBC/yu5/umSAkEwtUt4IcZol+bpz71IocP0WZz65HLsp5DWxFxXi87sqa
gxsNbkxabaCUWrD8kCF60xukBDyjBOqYpQJ6bJJJdYco01GlRxd0NAdYWFPN+nbfi8eYAhQyMOgd
Tybr+bcad2hEnJlBj/3KOiBR/kVlq/CFwexRghZ1FTzo8CHQgBE4hrWMPiI5BFmZu73SaQKbz7se
xkPWxkd2u+1l40ANLp8w2D30MUAskH4AfgFHN9V9mIfEZXsuhGMQ9QpzHsHRJDz9S6awdcE0V8Fo
CIEenQ7PfrVooFfRuIgIoI9dlcwywmGY9N85kE9OMYl3MvqdtpdQ7UnFCMloGJoYtevz3lpSPFvA
MZYvUpKcYsg2KGN0KAQiT+YhPKESK8VAcR8ETiisFw59uxEkEEbDNkdFTEKFopToHUdHrPFdRc7O
UfXI6SKES/nxm6JN0kEM4lCGrlueiW1I2Mjw4sztGcHtDW1bQBSR/vVt90g+Cj5FB7pDbZKd0fC6
WPywatyo3w66QAJXGFldij25tpRukBZw8mn5Rr+RhBuFU7JEVt/ogUcmGkQzVPk58RPuuN60/e86
a6wuaGyw98I/dr0MrpYua82tmX8EPbgtCASWHsWUON6VvkCVa/tmTuGud4eqoF7kqfcyAno9QWa5
bGxoWaHWZNls3DvxihvUel65u11JP2jOKH2d2bMTISk7sOZWxL3m68Iixdw4hbCB3nWa4NVaswur
+xxkFAZHBrlEVnTT9ozKGUaiyMmDOA1rGW66pg0ukTWr1ZNdhi00tgjkjc3dZW71gpQVh9+we0Yk
/aZbytE2k/fYDs4gWL8lymxPYG3SHmZUR3vHTJNFsOsN28N62plTbPbzQjuVhEauI7tkAlRCjyhM
f1Jvfq+sOpr1LIIQao5BcFNh7czCAKnE6Lv8+tiu4Uw84hDhhAG9WCywchd5uNiqkVLuqHJHoTt6
q9Fo9D0aYWDzmZlSswV/qFGogulyOhjo/ZRY/55/+5cTDKZTrQO9V/wKAj3VYTAN+EPxJ6GaaRDM
DiAvU15Ueujp4VIPCkfvtdIq8DwvdYaakrpCLQulScIYcO5Bz+WkJ0XcMeACg/WPHurlkrSSQgVn
Z78c7JfEI/ech3NB6sBlJSlwure5i+k+kA/rJSeaDvYDuS3I4oK15kYXgS49HSx5OpDU5L2eou6m
HAMFnTyZDoBV1OAQHPThqIMZd9ngIQjUYUaI6LBgSBhZpDd6dJFCtbfg3avazwIiT+BQZD96kCe7
qebQj3o7JO4BCx2hW/pPXyGWIambQRAmKkA+O5WUB3iIKLYT217+S1bjVFLnppLnOJsxWzOu+3IY
dMUALHXAOV8BuBPsdeFW9PEopMZNcV4JlwVaTVzHEchk9P3tfjeV635/V67C9HCjKHINjdZDwI+Y
WAetjl19c0bcsCu2iFgio2/Xdb4fER93AZ4L7XxfUMYRwY22s3J833fg4vv+vjr8w9x4cphbYGv7
cHQ47icqIpjp04keOnIrN2KNqW3uLBjyGbSGh01vm/7E5K76jbYad6JyftnTUDToHN1xd1vNzWdw
3fTLeY/n+f6FJBBvGSvuOSAyev5BxIabyBptMDiBqf+g6bePDYYZSeuPQbYg9v62nAxN2wW6WNVN
qNDndXxo/hL1/BUEopJQRI09DcCXQsfgNH6aIUgo9Teoz+A6anlv99E/k562LZdmD1LKdI4bMqYG
YtyO3ceu3olNRzJY5vRmxbo5PUcEk8SNMNYU7uPjXuj+UYKU7B5rzEG7OTeHRr/+Pv0a3wj6izWl
ksunRH18XCBWPcJK/hujeQziFPZ2Le88f5icM8GfjXXnuBQ+c4HOmssNgYatGaZEnxKaUne93gAv
NEgnr8ievsPaI/xAROke2feaABMZ+148wT6lg/h1VE2PEf7WGBeKTgCH42IzS0ad0GjRPy54WwOD
ihH8rFcBfZhT4EocUshkE/1O1Mr+OWE6DejHM2lsc0K9mHioY0QeAGCmbYOy47N/pf8LAMLNfZBJ
a0JsSoGn5smuIB5F0PYi/zo/TfhGep6FO0OyGG7VVRgfylQXCNHMaW5bLV1uG4S9d9a2EcJ2TCSl
R6ImicC5JoxadKAp1b22+wZwtf0i0Sm8aPyb28zgg+hI6hdeK3ZzEDXCcBgseyhAoFeEUK8gN4Hi
IsA01Dn5J0BveyyNE+lkTWGIwWCB5pfyYrK0SBQiVoFHVZIpcMr8zhbzAIIM7LaaLCpS1tuEtpNF
3tbQdBKPcY3J22/6dJA6tOcNNcwHvflZ+dbi6Uwmfk5DKZX3vCPco6Q5xFS0O/ZvQoE8fgOWGUYY
aXlwmBXOq1L4LVY7sCgybfmtxRwPJSPCUI42KNW6gxOnqhbV0n3b+HoQ7J29ic1BOAXqMIwX1gjw
ZvDMws7Xo62LzHs3VYkvJkbSD59r05CPtHJDV/tHrsrxy99UKoVk8jh75m6boCY8NthAffL2TzDS
kCenAavaWE24WbiNWO9t1aNKnGjcExoDv1OTBpWS9Dx+E/Em6GGrav7Emf8HnNelCWDTrRktgl4n
vcG/bpJxBBsgC4BOHcoixibMRHD56ivhhpcnNo++7F5XXaV05faslu6By3Rci256NoQNZOo6NYUl
SyvIn8o8avlNQbPbwxO6j6m+6NawDuMM0X1tklH+MD2GnP4yBvRnLGps89l52Jq09sas+rqsutwn
ltOs+QUKtglyeHptncyqwX0BsUMya5Ps2PJyhqU77IBldHQbJrxb/1zTBcnfQOsKhv6vR9SLjJ/4
X3maN1dXmkj8VnMp41sneyPV3dzBrrpz9xeHLTfkgHTY/S4tomOPzEkwfsGmLN0hO4uM0My5U/gT
XakuepEyCMW20345t9/TimAdzieJ7EsBokkqJOiCFwbWmpDmK9uERO+W9yihVnGRV016JSmKsgAI
rNzrNrw3Tc1jnHg/rr0OsW4y0sJs1zU1wdyODQEEpHxYdMH55nUKr8KoB/kmhknwO3MaUwunlljs
uvA6lGHgfBH3xYMddeev7+Rw39mkhR7ieWN6nHTpgJoviD60wENxszBdLy5W+anGXFbwQZfWCPMf
cqXzXQu7TfP1ezXcNkHOwo3xHrev+WPyGoMJYqi/veY2wfPBB0E12Op4dMU3YZOX8GZ4T2xElkcL
+qH+g5hs17uZ4f84OrPlVLktCj8RVbSCt0or9m30htJoBARplebp98euOpWz/yQ2wcVac445mgJ8
v1hnwoK2Re8m7dtJegunmf7ttC/305E5ci8+bJIUhC+3q52sWzY/bWlXTKhRoFOwl7aM08nHEUuT
43co3wfLehEpWMdbttttjTRl3vwIjFYxOElMkO4RLqxPyN123JsZRvAYtFH+fs1nYhnMDrDTYu/F
mIYKlFxE1S74YFRbQ3b7NEeDqqSnFeknyT0/A2K/tGXKnslkw2PV1LlVxHywZtW4FVa3gInNPu63
73jfxoDstArkGn294Os12M+y9/VmTFLfG/3+QmFe+3QF2Q0+lqLbdWeOIlPLLCmz6ubXEBzxuxlP
+2yW3xQSNg61z77OZP+JPUgwjfkMYeQLriHZWbPBZSOgDV+o6okXK7i3Q5ueRsY4BAuENW6J48xU
/+M5ueImhj1OPV5Cz50InGtsKriEwGGPTW6dCAZlZgfwSWWLHU9Y1qfkFh7Vlebof+L8vZVmxb7e
jobMtIVht0g0D59ddQ84HZkPl9Me8HgOnWBkQPIefMIwzcXDle4ZM884JdKCwkf9+awK+Crr/Glr
/bDD67PY5ybKj5gQBbAhmPZUNkSRsUZjbxWtH+3LipOaGOpV8aMANzZzJGwzGcqJMenw7cMnb46t
UX7sp6/9f5SSE036w1iTUMC//mj8QBZYI17byKsx5JAan54j7wZzoi98jWtVW8VeOtIjAtOVFQZF
XW0Fvx1QITZhR9w5I6I7MbnHMgU9qz5hdE2I5Pw7w2FVOICN/lrJVfw1doELK2Am41q6e7tvV/wx
dvpFXXEm524M434/IsxguOaWiHFEYL7VVQyHpZl4Br0F1quH7616vGb5Ltm9latuPQ9Vw6kiWHxS
aoQzDe5DmFX/XwSqKXOx57AHoBjUqRWKi1dnpygnoRLgVKTjQTtRYCUw6sooirhlMB/1gFlojzF0
VTiINDMBgMlcmurcGat8GXIbjEn8KBgeDfrV/IGVRL1p0HxMmso0mPQA7AHOGVPp5QLw0sRfqz0W
ZjqVUT5VDiFNo45vA62+UVvheCrzIX0H59Xm/gXjac0QscJxlNhjnPJkIgVJLbdeupuUds/0LrF6
XOiMwhwfokNxkD6HeDaiGvO/JdFon/JHSC3pkmocL6gVGWtb4MAZQK/iCIvP/4ncMFFhe1oU3UmW
qJHiaaSPEVrq4k/eUEQt2Xq6BDJzZ39fM74qqZPoZmwAo3r6YnC0akG+dFMl612ctdgt547hCg7o
VmhjekwTjggUUsp1ZInzYA5TBQsfMm0YnRMLCuGJyd63uX/mWvD3PRaLnMkhJJt9xtyUJ8dtEHIn
XGnadsytuLRwKBkjaNM89UK498iYfHHFMEg4jH5qAr2CbX+HwomnUEulEk5h5aO4SWDQhHyuQ574
B6ekxqGnVqAVSIQ4Dpxt7EoFfzSTFwaD7LvOT8BrUX0g3aGULNDl6CQ3YR6rz4aS7AH2UmLJz0kK
Gv2chOOlEIDgtTEcKVU2y222Ax4rL+5usACmPWO6DdNcTif6Wl8LFJtT6jHAk9FzontHHzfaiY1M
JD1EjwHXxQlIsISlQGdR+69F627hAK+YHYbMvB4FDmjubVAo3iDmV8t2/jk2VnhfLLJJ4n3tgant
wTBhWj0ZjDE6K12+vafs5N7AxB4op7H3vFZWCusnMWVqJ+o6sicCzPIqu2VeuAcPN3tn+1yEvCan
K3AzE0tT9fYj84RMEpaI5Db2I4APNvAcodXDHuTkh4PxXPVrRlYW2uQ1GcNuh+4tdu4D1QEBqxmz
PhjiQ9KoTejqluHYHVRdxP0ejm7MGxPvT5lcqAQdGISIV4aRZuIxQ7JTJ0ZyAN2B4eSjYmKJYAFB
w88lsWXk9BfeEo+OEC29HPwaXJaBhxKMR8s06xlQpupQhpiQ8SGPjKY/ob2g/m2seg51xopsolL9
ek4OjoM8e/ZXgaCiiUfpxrbE3+kvnnj6VA7Go9Z7VcebDx6nXOldyd9I5MzTetuoYUcm/4HtS70z
GKs8WiChD+AK8UagXZFTMvTMSIiflWyt4kS6NZLz3IxLV89oPH6keoLMATII7bewphEgYfwGmHUL
hWQeUfl/EUGITJSmr+ChOA+rnfxisMyA9QHpDIiOhhdkx4KZxgjVpuT+P6LVSyjiK67IZP9lXHxB
f2zNn9Yv2LuzPCdWaJXTZOFDVJ79Mf9zSoeC2B0IJeh3hgnfAGn7oOHmXwAYz0ATrAARki2YADeh
dT9wzoBbDHLCmJFebC03f6JPZirLwB/WB5ZPk9jxc3YMZR07fFSLgt4bJ1OQhHzo06eHAD9+6xS6
FjrsCaSnxKHj23Hz/xcmDhrDgRXkYAk6hd9EIc9fN4zV6CYn07dDx8yaYjA5k5dfA3Arpr8duoHJ
K2Tzkc4t+Hs8ADIa+hvyvy7vB1mRZAgQyjYH6rhIVjI5U4uSwC1jlZ5RIDIDwlsR3SfGjs/UUonH
1c7EDK8i2CowYcdOwOKFIOao+2D+WjwtYXru7NxnaL1nH3tmJGzhSzkN7rWb3/Rt9HgWhBVNxpxS
JnN7iAPMmS1jXd5QOR8oSDjoMBV5wSaA7gwJ7PBmFsj1ZRgLo76zIKGa9C+u5A+CAc1HHbCLNskq
e4DJQRJCfp1dqsNnUWy6RbvLNvvwR6JPCNbsJkxGtSlgwhDi8X8uYNzKC1xpyA3IRg2M7B0ZYQvM
A+hhhQXcDL5MvO/46X44hwtHR4MOSx69qTumkYatPw8PEhHtwpwM3q26TG+FT4Sdz2hQu4tbedtt
QTifp3AMyMVmfohVeMwhwHDjkRhEuVZMOEC7ncwAlI30vyUplqHQj7UrdZNOzp96Y1b8YcAKcYBI
WQzlISWwnPtJca8TDz/KFzPHLaEnLgY1kCMmA62NvZQz7vGIrJsR3BTtXM4qZU3+0zf9fXV/KobX
RsMlw3QznwUdq4PB/AvIutXQArEtyliRzUAxx2B6wHjD3DucwRBWh2oAuH1wYKZ4hmw6EBOH8ZlM
rEMaTnD5JH/e0dZZvfxS2hy6EyUDFzmUfyRj14svO0svb04QIUyw3VoHFVDJl9hwkiSxrlHoVvrv
+cM49qSKk/bB3CC4tQ8J7uLF6Od8ODrzbH3w08cnUaRcBPCgrP/9gBNEm9iXIB6k7jP0X70fimAe
JoUF5rAMTrCAz9BNK0SD2nVK3qSdhU4KwIttO2QeRqOh045s7e+dOR91mlVIWGw8MrGNBPxg7o0B
pUwLYDEq+EIq4lKPJp3hvnQG6BXW4ExDLem5odHTJYfK9MNVkWfj1OqCRRNuVXhoEBO4v6HzfibU
LM/QrJCJ/NKt1FZ8hdMILSk1vPcxBnyAjwyRCZeMH3nH8S97MnfAsbLhg1LHgbCF0lkXHWkASQgd
c59M96BvoLSjQLoY7GFwYf4omkbz5mzspaW2iP+0SxQxcA7c8FgIOMhPa6gF1NMN3nh491k5GA0K
oevrl7MxBtRjXMXYHZEOjKfMxP5EhFXGsFmb6nttHSkklE/72AI6lzvgBzOMneKk4OoROyTqvLFW
HQEFTowfKm9qepo+YL0Wa4gNG77GyEBykFt9yz3SyYWEYvwH0QlAWf+D402Dgo6WHP3h9XN9Ix9W
doMK8BjujUX0IcjB0jg+mfhh/oTX4FLePpdv6meknqAEg+RkcFpkTEOLVuNxOHvXxA1NU8wfdZtT
qUcIYRwrWE2GTT0kK5xYpgSFED2mjvBpyAXitk0jG/kE9upPWj+Q1UN/rJcKWid6XYmk7MLt1zes
QU6SyviaV/1fEUBjeoLpuGXziJotlYlxSX15K+yhFNrE1O94y7xHcavfP2jZTljByIjq0IHPGRex
XXcc0rQ92OzVXpWYXTDsPfsEiYoZvM8B6GnerhhYMTUscGYQNioCbpGPMpGQLxZ2dq5goQNVvsbu
UxpbeoS2LNxFPeTP5tTiH5qsI3jpoay4cVv6QQZ0KJ3GR3HPwNq6XgeKDpKMXY+ofaBPg0gfYJiY
IBkwfhSLPYdvxW51h58GB3CYfmd2s/puD3w/ZT77sjknpelkfoqma+c7daKp42A1OIVKUFOqrNfr
+cmyrOUVIunwq4ev0zu6E9dwvZKVUJnaezt6exh6jx/B6KhU1xLzTmkOO4kGMrPIdum0q9aeSZx0
ZARl2uY1XictAe22jBC/c0sy4UkqoLHd1ePZqPDz8exFzM49mRc41ifWd4FfH3NMDfctUK7ewQ8Y
a+thT0a5MyItYzrKGQ6aTEk1zDpeFs0M38QKnVQsDWnxcxrBwdFccEtmu4zRcdXnFyACMQ+iblYe
ykMDQ4Oki9uKDLRPrcAU3RkqBg5haEPIY+CDPJkdg+nYAzV0mLN/GRANv4lqjK2Y0gOm0Y6ZzjAK
373JbcqHYFSudGazW/LqVE/M641JjUMru8AjpcYszLBziRKitwPZYZxKFjwB6QYGYDwnfRlEUgqD
3xgVawlJSOO+w+/5uguHN8veh62CjQ0vCR41rnQ42VAZf6zqTvajJHnjfpg1jxgFR2D0NM/ttV2m
Z7ZPWr0vvp2IMfnqGe53Gw4TzSntMw+iyoAW/3TYTRn1YnvwhChEYcbQGu0h3KXKiwCbcI3JHDyB
sfCt4aIz6q5MQHH+97zTuLIzsyMnhqlSHOb+CKy3st/S4vnFz3RCa06Pniw14GdYE9dPOo3KBcA2
3xXxstm+e7r8cTgd/ZRXkO70jKYkAe5DgfuEmuv1opd85jyfWs/OHX3pyC8h6VVuroGY8PmNTtIh
sMtTdR60MoABxjRMSeMARspBigixIv1jBq6g/L3u4xlXv67t8mnzpsczAHVuH4AO4OnajR4ksTi8
gZj08J5gQbxvV9/L+FitSVwI2CpX8FaZbDTcgFQtw2ohU5QTE88hYkNTj0Zu0m3wNsCOGCcLCjai
1yb5oj6M6FhWwbYip3n3JkesXpAzWDP5RfW2qKDZ/k9Ua9tBlfUZJtUe1tpg85QcYDXsLgXuaoyv
MXp/YGi57K1ifSUnFFhg4MF1p6Fez1bq6T3Tj6EP1MLCGTgXnCLvDcEMEN8e0e/40Sq28nj9hEwo
RKu4Jx1n9/PjQgQAJ+ghzFyzO4gQqQdkLtTHctmYmGa9t8Lsu/xulONnnq3Ze6FFQvu8Q0gAtFCO
HN503eHbVP6gQWTfqY7JR41V9jQuliqnrDxpoeHAEx/olfA8Qd3p41ll2f6Ln3jgRzb7geJBOikX
AzeRZh0+HaK/9tAyIemB9pZj3STUPLUKTyMbS1znsAawXfnMy+LIOuWVS5Y1eEbJwItmv+SJuDM+
zmeOUoi5EegB7W1FXDN6odQcJ7snDppBZYXhQuZg6TRMdBf8MNKG34Sk1GZ+U7lAWO+39cTS5On0
zUHTTZ5KIh2KYoB38nSI6hRLUyUnvl+ySsWazM/hL66BLVJQVjan4dXDz5anDRnSf3DLd9LSFLqV
UALj7xO+jxAEz+MOtPHA7/RQpH4q3e3wvXm5VWdDqPsvqqh1M8KuhA4a7VdqadUcwh8/TIQ1BQ1P
ajxNRfPf3URCvosxTDjNRScQ0UoWuJIzqoDuz0ZDEUuZgIUAXDQ8PMBGYxM3Z1mbBu/5t50b77nI
j9iVoKtAz/+4YuOMFYc6l/8UUvcTuCglBz40MgD4rXDolSnE7TKcAn0VsOwKr408sTCVS5XwExf2
iJWUfj54w7HdvI19oi1E1UwgzmnTYQKJ0RhsOqTp2BQxtMQ4Co8oqM8uNsQakxBGm/D63wANTqR9
fc2Xvdz9mH2fLOqjBEJPw7ctGVeR1FfPe95SjgRPrW1Fm6GAGcEiidmiv9XfJ/z9NNMR1uU0wB0A
v18HvoTrD8UUpgcoM1+bFO7ZLlwxkgqhza64ui6i5sF7Q8Do47lQc05yFLGcqODAcKljKuJNvWZe
pa6fGwXbpeLxXDAxxobm2i8GzlN/kIZv0GCxMY5nz3t+hZHPcHE++k0pegZvOI6bMW0wxkBwmgjS
m7Mmk2XrPH/zC8ElDLvGLhgBMmc8HbxwoeNMAZ3o9FcuVJ94QeYInH8cq5wt+SxUnPeWXRw8F/vI
v3JGOValk29NstSgS1UTp1BXuuxXyU5ChgjNrtyOEIA8J71EXbYKsS/AZcqwhjBdQr5I24T/QyfV
ug09IruWE0LzgmOneHozC2Amo5pgMAMSFv/icETwdRXZPJqnab62S8bzsPlBDCYsE5yeGR7sxR77
lyEZKSN0uru3lGixrYQz9i4RO8J+tJRHDoGuaDxzDGxB+1GQjnGW8NnVn8ArhJQETgeYicMnGzZq
dBy1a1ccexqHGpuSgQ0Q3QY5sf0FytLXsEiaJT1yR0yTMloHqte+b1QTlB7UEbo6cA9p9/oxRrlD
KkWJHOZ/IAavFsDRRNeczNjkYH9hs8+ZxivgXY9SkYOUbyJGbNBJgPXyJzAmhgZMKpeDGOXNKKAf
bMgr+mHUxowIkZqN9tWs1x3YNC1QCsRZrE5it6R5ZWwCYEHZQzugXEr7eVK3Omif3cEpt/vCS6AL
1o5eESU0KeLpiEEfmUp4J7NDo9BtZmk2S3OiCJgnslOa2WctB6TKEUFPhwpX1tQo0ANO1/uLs8pO
SIcKZoNjZuUI5aqMfJ6V5xMZU+C4gLUQw46ASEicchALtU5xqwVXj6ncTKpgRaU4t4nFFT9r8cQn
S5Q6VElobiAQMR66w0pgPaj5sLJyw8rw4idfPZ+RkiWzECoSkWcgBbE2TKaldh88h8h4IXaIHS/b
ITScZZgvYobTmO8BcLdn3guz7HIhk7XqETrdMnxPluHYqlmn6iEdOdwUPJCDnZVLW98hAVt8D/wf
tworq2RO3f7/7oW6k19LcB1t7JS6AaZ7P1OUIVZn+Dc2YPxDAjOxq2ZJTgfAAV85tPnKiiQ6hXwR
aISc2CzTL/8TLXF0/KozuJZidkE8yS8UnLmE1kTTYVkB3sP/oGhCAoFgAbiGX6VjZtVxIrPkuI85
EdNhrqNSXvWTJXkhDPiY6+USO+00llwGf1Vqs/a4CbKvowsWa7+FfYtGmJFf5391v/zMKfGYgFY4
p6Uql84c9ytONQ5OcqGqymPgg5ZYAd+svIT8M20LsUDrXXpi/qEa8Fp/UPNqVLRYWuSsePJ0LIT8
8pIJcfdxP2C7zOr4YcdIGwP5E/K/D0Np3eT4CuVNDDscr0psARObI4uDAykQ/IqKEyS1vv+f1Qgn
LbzZlGoToiH3nuBwGnSNw5HDOQROz1ehXBqVA0uQmbDSwYx2uG+56lxghbnZd8otF7+WgugrkV9z
wrVz+jcWey9MnvSVKHADlpI13BOZC4OQrhmr8eYG+j7ss5mdy1D/JqBQQClELvKPqjdZ4BnqcMYX
K5y9Q82MZCuRbW5t0mlDhhFIDzmKVFNg2sg2yPKXGDNPUaGRm/tOb5xPhDvzmwLkELz+sKs3LF67
OskYl2Tm59TdeFkooqCxHeRrOJg9ZtyT5NFMhhFQN6sfzS0nETJzuTOGdy4Ao034dbbRQrb+2FyJ
l0MMZ0BBIXhd8MF0WdTwwzFvbshFn6oncDjUsCzpgs1pSL/kuWCOEhcL+gOxI7dJlCZSvbq9X8sP
4kio1jA9uFfhxp/pyeMR3fswmRqiq6E0lw6EYHBfJlgl6Z4cDtSe3YxMdxT6hKMZqidWLHh2HvxQ
FzBJuXq8VTQe6o1+jaOFrx8id3P7m9tU2ZFoKpwhJxnCIaRT07ipp9GJW93g4c+phE0PwqxTT0l5
oKUkWhQorGLxgKihZH6Z0mEXt1ZUYtFl94/gFOHuyB/9oz24WyEAv1sr/e1hU86416IfVg/VLVt+
2VqfHfXxD2V4SyEtQgH/7Ogv2cm/F4GDC4sqoGZO9hKnPno+HPpIxRl2lPFoIN3yngbe1YmryzeA
0VocgmAEkEEgW6xPntgo6FLN9LMrL3B12XeqFc9RjqnwNnwlC4wHN7uEadb4qCG/+n+8M/q/U8M9
INMGJxWtcTCXHloxoUxvLwRC0jukv0VhivPv9gVoeo9dyLYAduxevHuuAAcbGWskSKqNnXeL4pwT
JxA4sJ6ZLrElfUYP8DeFye0ZuIgQmmKv/0H9EWaGSwww2J6EWHI69LtzPZoBZxiY3nDXccQx6YKZ
w45Fe0VeF6XH0FloRxJ0GDYGqU3r+UUAgVjHMD93BpgQHBQrwu7/CreBrZB9MIF4mxIsNQE7pOsl
BomuhKcrzp/IBFgcSrn/AOwbU+mxT2ZTg3ffVUTfDae4GXKpeJfkaIPoQh8+SyP7eU5AWiESDy/J
5ks/lA1/R3OH6iT/j8qSeod3PfSJuHTt6LlSJhdMAUcWECcBUVxMArIUGnHkE2MTPvd3WzM7lYdk
visTxx+G51w+yN8jm7EsfRF86sStlxS8tMRcArolENhyO4CcSLZpuyvzTYcOQ65cwtNg0E1oJV06
vRUMFu3I3g9/nG0f6Rd8hhTyh8boGd4J2yF+KLwZXC/gdWxfdxpbOi/acpUIIUhIvdVenxEFMuzD
fMmhgYaBOTMq/97nOvOkPDtJnBoMvzWD9vSOcJ+3iu2hgfxCnabiqbrLKrXCptLveEKseVXeljDj
0IIMj/QMR4U78q/2Wn5wLKh+uQJG5VYgFco5xSMsXwWtTw/eO8YcQwOdzcMMbKjClnHDeQSQCSG2
ZgWyGYy2n3LPLL/IV9/PXM/+IhnZuoZSJccDFjSARf92OMSGc69yDQafwo4OMRdXpHri/xCCF1vL
kCqvt7rRtsZiQ1rIHGnKXhj9p/MhtPVKahyGPbHV+N8jdCD6tqY0RZoOCvASa066HrYCJHzZWS0W
0GPUX+LMxQXa9haByexVEvPsYyQQBusWWjWnGPSFty8XWEUvw9u4cCr494yFEenkU301pqTKp7LE
FX4aXrpF52yyBTODVwbUj+AFt8Uc5eOX+RYzqv8atGGf3aXKtZKmmRBZr3gVrCCFZR7/KuccGsux
F732L9Wl+pe36ib5Yp/dxteGUSHCLtF5Q04P14WlztqfHP4ZNCIOMdAVB+iXnqWzhJ28JOdtNUZO
M32thHnikMW4/FrxsZnXi8ol9NemuEc1iVnT0GoRJ64jeNW2w78zLz68bOoFyLqJ0y8QOk78csOZ
Bn4hXr752GFF65dJ5BnsbmhyBiV6AsPJPPwP/eKEriqmaPGGbD+6lzFTKeiHhAbpM87F0pjLqqet
Yw1JNCex4I05ldMnb41CvTwM8Z346++ocdia+9wXXQbm/Ij0jnAo0gEJNDy5WFHYxHhfX0EG9fTe
COd1Gw4HlaRhrSLu91G3hzwXtYMECjKX3O8gWomY1KG0rZgIguF95zBoFnnrskexN8wytmSYD4gC
lqraknkPIgv5Spe85+iYRzsNimmCeCTAVPdtioFDRmNF6y1n8DdoYbSVSqJKbAsKWUAA3Uw4j+Uf
RKzudYDokvV2XC4/4q4C/MEvvJi3D5ExsEqNm2/EwhkztRPpldHYNYornOMnZT8sFikFMmMefIyL
RSpvgOwVKmUFRwZTglgw8r5fXyfiDk9BryIghHzEp4kPfMsQA/s7JJDFBp5/oFOH29mx/0w6ppMM
jZrdJ5w2vWe814wKug2wQrcwkCLdJDLUFptkhtT+QAzXRf3rIe4xF2lMzVhoULcW5dd/qba6gd4Q
jKfVUCVAv4YFQb7DXgdwaicqZAW8yjKmtaNF9STnjtAjk0IClFWyFa8XfntUgQwUyI/4rD+0lRlZ
0jOZKl2TfEldBgg4qDM6iGfKA2CuQJdMv4GUDx0WB8ekfOgeJdL4zHQhtYkKYs48KI8Yk0i9le4Z
+EDPPXGSS09bOoA5gyJxnqxh/Da/cALh7MDhEU0JGFMcX9hJ1fYheD34ReqNLgn2PriSmW/ocefw
0PgxPUc1qRlfeplP89XQxaA1oyDYc/bUC40ijIezojYkNu1VjC1JpeeL5jGU2wLuzdk6DWTva0ov
CxMrq7aEBSUxOygbJ+y+xC+Q2/PO5YAt4L9AmM5VJwA318F6H9/XWohxcFFPTwrJXbyolIHGDk39
vKRSxmjwZS/n0ykqYe7EYDmGL9Fg+ztY/wo2ZeXHZ/AqcOq2q26b/aGi0X/Uv2z7XhNXNPWQSljO
1nsxLWlNrKsXGfJ6+RRfmNjWZ+38qvyWnjrHJ1ZZGvlOSa8N7Zx+VkQffoowHNFm6MQOox9dNbvb
CPmYPKUy+2QLZsIjtx9PlWPwozvIpsd/1EfP90L6nyZZ400ZgZpNwLllaIhLkLQRPlnRnKme/EsE
XYVqB6I03ggvm4KdFNrFyOVIjPYCIDKzQASbv83Hb8C0XwbLeUX9IICw3nvQUzD6l3Rqlf9NX//5
lWiWhkPvbfgIwFg19TLcCjg/zDPsq0SvCDhtLHBJWR8wQfBoQ4GEFNMOqcZslLuofiiOUoHsFtWl
I6a9/fgkJo2WomRFK3ht1sCPxN3bStx4CzwNB9IOrfchu/U7LECJ1lt9VoL5OuH1ZgeWMrJip6JV
mECRnjbH5Je7nsnwHOosZ9j2ddV+C4jqm/RU/xakPiIzRAA515hXTZJrRcnSjB0Jnq6NmwMkkNIB
7Dw/PRtUF7t5T5kJfzDVjZ/OhpUDIla6RmR6F+X3Es2aYF0wMERY3281knm88irNAMwinJiPo80T
Hf1AUH+I5+dorjAk3EPNSyYHcWy/TsBJKSN6hEiuMmt2tNRQcH11P95QSLx8pv6gzMv657WU/wRM
QJMbsVjTDFiF4RsWdVSpUJdWqu6hRK6P0V6VzGINYj6eibYUTrW/ISWQ8cl3wUc5Cs4pYbiIwtqJ
yxGBX1ozTfNZHN0/LtwMRqY0Wk8Y1tC/fOWs7zm58RnZq8wCIWfRsqDDhMl2EkA4DPLu8ffMdtoj
She6YTGk6hCDqnDn62t5TK7FL9SHdlL7HyKuTEBaJA/0+ZZoQ1Ib3L6omY7ijzBLEKg7IHIKAm56
2ATvi977XilQi3t7VYNV88PUuMAKAsaGJuIXFGHvNWdgUqIR94XQlrYGobq0vwruGgP6D8PZQL5O
ksuO9lr2+hkSih8gcsoU5itfSx800C+sdXs7xHVh3c1z0H5j2NMm+uW5zuZ49HGM+5CzSgrPFbEE
8+yHT7BHIWqK5wRiAW0LfId4p1OSbOJb/GeYwE8AGS8WMB4RYTypFmMdRoSK5QgT+5I/oMTJ6sGD
7dqhNYSncqRN/IPQWdjqqTolkv20X6t6Q5n5ttIVIgWKOlx7ttiBKFOcRO5D/09N5dQMJBo7+8Vy
TDeh5xUQLxHY0pwZ5xYxxpMHgJ140UFh07WMOR9E9YNQhBh1NOdX3eFq5/x1jYNwA+n2eDT7EupR
H2HMvpcQEPbqCtTkzHCNtWlyCWWSUaZwU2P/jSiZZctWOHj4ELC3x28QyJp0FPSl97B3mf+DS4CV
A2kHkT8OfL1whnj0tbrmvT0dVDfxru4DS4r3I2Bl4AEMI9opsgCoxSHMkOC7MHBvSxUHp+hBr9jA
FjWFt5dRepLF12RbDfiLGWc/CYVzA/wg/jwROnbxso/ogegUMvOG+b2ZOXIzaCqFtymzieB93m4N
eVlFDlfgfXoFLl6NfJ4vCCz5orwm793oSxPmPMUd1cc0X1ZrkRAz0YrUA+hXsXs162rkQXVq8M8S
XUwCsKJk9PG6oETJY49RAJSJz88gnoFtMmT0MSlgMgITA8+q0UoSHQ2nFcj8qEASOGYWbFIFrjgi
+WpmUMA99yBD7z+QoB4QxU1ZpE1lvXtPMZaU2mFgQbQXDtCSbrSihc/1G5YwRKMj0l4c+JxqqxBZ
tS820qz0JafDhmAZ24VTA4gcgoXyo6yK1oTe9orm+LfAkKSu3iREV3ROLbKSJ8nq2VjvyK4eoylc
bgoMGPHCVod6ythO9L/w9SgqL2JLatQ3c/HcNqMtLeECgw8PlQQvhRcJrJ/YTDfFI2Spw1Xvcht1
RzOa8oIiAwXBL4z5azPy2lv3yJjXahA+pm/5UCAgkSVfBV5v9uyLsNpDrNk279eK7VG9E6lKvNzL
zC7aEI5VIfL9utmiW48o1wF79XkKQx3C+XAvR62jbyXFE8vvMlLsXjA1Jg0znZPKDaDQ2ziHA3Yh
DGQ+vgp342UPYazG2MM0fhPOy5mwaX70qbHWx+xD6SKFZwJM6XxvEUNxRzy8fGPwAp3AgRChR7OI
o4X4gNLTEEju8mwGu2Ez+X5tCSosxXbJ91TDjCvzCU1krZE9t8fPm5kKMBZMOxTiuy88e8jwJRQM
NgzcNENsIdpZ91kgyQiLExOfinu78CiVAohsnL/UA7nkjDHk4t1r0E2nvJVmbcSWvgz/YJmR0hsm
IMSMk5BgMeEbJtl64jdgo7vuFirEZq6TQ2TY4IHG2DK2+eOjefINnDlJn4gujtpVKbagFopiJ4b/
Atp4LikIqQRaKlx6Z5i+ilm+cSMMfBp0+mtaoHTfjdCGwD+ipHbYT0Ti0tGLIDBEgQUbVFqjwq8v
jEjGx88e20YQJ7cBRAdOXFMj54tkoa2ZeKmm0jrJTN+HEOyotV5rQr+hmdJayhY4Qe4EW/mWX8QT
0COdQkepjNYQUigwIkh4dQN1ay9At3g7UGe9zRQrSLRIkQ0QTl9G4QzZcMtKg4fBjDvb6TA7V7Hi
d5WDhGXIMAb/ADT3v060SjbvBzhaxkz8Mp4j4R8MZvR5jfPGFWOtYaoxJunXTHSr5FVyS75V/msH
zg99/ETr2K5BMGunc143TkTmTJh1r2KCojyOJWEGehpzW8J/QBdFjYH1DjozbJ0mQKWj04veFvt+
d2hNwsUOoBUxfdwsqDENCL03wdYG2hRYaLCVoMV7VMWUmtmQ/zyBBqj3XEzk+LxAC3AHB+jCColn
jUgqKsw1i4YiIvhsmJOPpxJbP1oHZPFf3DQWHOPQolh03C+WdmANAO1TZmbr8ZEZN5cWzO2FJM9S
XktA2RpTemOiClNFJhTbwQ0WXFd3GHt3+/Ef0D9dB4WuljmpTU22Ad8nzv71HQSMKeYvkN9AnLCw
A+rTYAJZuOcBINGuiBJyUE9GCYBiHeuk72QJFW4AhjD9/U5p1sU5xp0yps0TSg9YEt/Na8fyZgY3
msUbg1Nshcg/HK43aGfnIkGCGfzDAqfhGI6VY33lNK/m4HjgfXwacALjS7NjAg4L3kSTH+GdMG82
7S+sNYQ8kowPfXQTdKfBKpMBp2RXs9HmGHMsLNoDskHtrEEk/lL5b8ZzcPTPQGfHX9mr/OEGhWeE
SBgx1y7BPtSsjtqaAQYwDpvEScLzza12hYuSHmQ3OWAnMatuRHEAIzuq5hSsjAfgs86pcIggVMk4
/fzWBxaTaaBggr5LqoZVM+87vMTBS0CNbNgd2Pji+kSPWC5ASqOf0YrZBmQGBzKAzlkW8UAA8xF0
eGB3c2SrgSP8V42iF3CSYksbQ7fX3VwhvONKVDLabm7qTTnjVdLCYhkoTy/sPXh0YD/Rs2+qHfhz
wHOCP2MWwVQKwh/8B4eqNeG4c2helwlYxnPONdmxa0QrnRv6tRqbNYNQWoWyRHf2NeGMSFhw5Thl
eMJrTSsLeZOL+kQkPfJAa1GGJSj7Ad8iCyQNUlHwY/h8msVOOjA3j2wQ/AjHiMyFdZrkc65LfBH2
X2HLUBd0ZnSjLhotuZdecEwfTxAeuuqVXDgg8PxNZeN2p66wAgnwyp7WuV2gnvxfSisHwyAWHajR
BQEvm8UH9/QlwqU1zdcyd4VZuOhuZKcWq9eKZ6cgRxjD6X0PXxa3z2f3UV0FMe0DLuY0WLhaDV28
mpGkZlV7aGnc5bpX+GgzKN9gI3oJphLTdhFfAh+C1kyZGTaTjNG2cysXwQA1Pm1dcCNm5848gVW5
ANq/v6dXPcSKTzl8fPxNoKvAvlXOL/M6+kfSeS2pqkRh+ImsIki6VUmKcdTRubGcICAgksPTn6/3
qZo6YQeFpule/afFWQ2i9JCemPNnygsaXs/iHRMmcsksXDDVAza/LbKp1wSzOXXDH7EkRyDq2WT3
spFrkq8lrbg+JoDDm2VBtSUn8E2yIYEh/Ozm0mydcj7512+97ik0sMd9GUiiFFcFKd4vBd98hiUE
Ac798lEeiNjZk63rJFfZQp3GNTFxaC5QX98czx1lnn6Tx2ajJ1XJ9qJqtBU2S8+0y/hUK4vkHPlN
tmqJklTdxLgq70/ltgqjq/w6CMa45Sx+bm4LwWjQhIYdKt1HMDX4MV2I5AnsDMsfEQNkY4UzlpRk
6ocf5Oq8llSKtCF3J7/hN89jieSP99cCo/nABuW9XUR7LEjx/KEBP++JuEAtZd/o871GcNGcJt8s
Djls3s/omdT1uB60IN9oH49pcuRVJhMLpi5bc/zDhsjbSvTS4OaK3cROFl95CRA73+i5Xn3IKNmR
///pxrJXLoW+5SpiLFsNesOFiqvx8gTW4QUhholY4e14RRSrn4BY79Y2pRGFa/nEgj2xgkJQuCS1
IIh+dUQyGoASPGTN0wD9gdd/qLQ1tzm2e/hlKYIb2wGkC4tbjlCvPRQ3nCIRi/UxWr03hQAtSKM7
sf93cDXRDrqga5Zt6jVMMw0TjvKVb5VvkRUOXS8EDzATpuUjDiwKT7738no8g9ajoY4ysVRL5hKB
tuSF27TbM95sshAexU689YFG0j6qaiwknnaYHJ7sZ0SX++Qb036QrKB4VpP5H3Tbl3BvCtU0hz/V
exH249zYdynj5iJpy6FSjkGIC5x3WJgQi27eK4zs6YNj6evB4nYK3eYvHNbNmocoAGFanRI1B37O
pj9rxWmOwRYAw+RcdfClNOBRN2+oPE5VgGR4jtjvySI/YTbAXoChgwngIubesBsC/ySBvLIQo2z5
tGXsKj+H7O08EYzM5UP/iT3H1ilXeWV2/RGl2aXa6PfGDf/K7SE6Y/Un9pDscXtAm/j5vLDezsDT
dvleFcKenD39QaDTl4WAUXGppdBuok1flcJvChNBxzKeM1vevV9ueN+mAclsMVAO/NlkVxQuPOh0
xdFEZEHcaGNVc9fRXb0323JDV+krmnUTMdYCKoNRFssGRd/7r9qWJ+LLvzOnd0fSEOi1vGq+9YFM
WpahZic3gVr+vJkLxLfQVA6WU8JW6kDwDt4TL5Nx0apF/KJR8TOYVEgQARW6oGU3v8JhVfT0qT7g
UJF1L2+HlnLVa3zJiQ0Pvl5dAiOYq5IOTJSmnxSeySfXdooX7b46dk5TkC6g2tNPSGrCJ5foyiYT
dErhke6I/MJcWQyTubm6P++kTG8im7ocBTCZk4d2xVzjEJSvOZ2pG47w65G2cdSUR7yF0M+No/tv
FOffAzGSOOa26MOe7yXn+BsAIboW1CrQ3VO8LRG5MOjI1a0CWKUtDM0dvRcV25fK5MSbyjztCdlE
kRiRkVFQcJNHgTfebjUvp4wjfGaySUh5eItjy5uoqGwu/yjUeJw6KaM1P0cM6g0AxIF0siiK3YIm
hNh53rZAImzi0QrMKgbz+oU7dh5tZfY1XJyzCWeBn6lfoMk3bAth51u5yxxl8gQJpVOTmcOerG01
AsBBiQaXOf78HX2WuxshYiA6dO+b7kReTvsR2gNu92TLy0cA5tvJYf1OoTEf8vmgLepd+ZH+mlAX
X/Ru5/a4dtzP6MfiecEHUCshKxmRThPUgHSa9EqEdTQPkarTN16QIfITaCdC4Vi09i9O7PMUvO2n
5at+TVffN+o+JtID9EvZF5vbuQ86TMJJMMWc9KiefvJ4Qhfa+h90ht1cX+CRFNcBOMfrEY3rFDtV
5+r+FLEff+DHeFR0rSicMbcTPXirW6kDn3uAjxkbLEoy2n02GG0NicZq39rV+xTpS7lxXiv5gFWz
w9NjXk11c2PS4Xl+OrVfuBiv4XciYyujnK6dmGzSwbq8j/gY0mEVU0qbK/P8PsJNVH/FwcpnKrhO
MZP8ctVQTHvAdVhSQwgFG4s/p7R4Xw5BrjjpNgsfHadyWs2xo+a+hl5kzW+YJOjRp5ODaefLjC7O
KY2WA+zo45KvjyTnWfsx1vzqR4JfIKcVKhWNa+vi9/vB2l31bgOjUcEpcUAlDhbsnDTSv2fu5X/q
dza4PHFNtvsalwvJEOwXpHXsh2JWk8ZBAz1qViRwoIJkJUYByRnKWYJBxhEH2ANUemBil7uWdR4O
mKwA5MmaM0FReX2VXNCcHL99eyi/GpA8O/xItuxlpcfmO6XA41WcnmSQ8RTAb83r1CS2IrT3boey
I3aaEx20qy/tOz5VDkrKKCa1ad4oYuyqdb6f1OAyUEdvMI/0MFreNF53maeGq26TgsGv8kOES2tZ
fzQbpl75q8Fyp54DWZnuLAU30gwrowS1i9C6CR0DqInboRsQp3dWZJBxCl8eGdEBp55Vr/Pr73f7
Cw4YxistciabfHBLSlAzyNJNjf4QrVhJBQlIiENHDCYZzryGbI2oPWGExE3zhyQaD+ib1vJlWqiC
j9nY5FQn2jJjikOL32DFnyNuUTnxEkH1IsTovOdPDC7MDk6DUxB6AmGto9QgOpqRc8DDjm0d41DG
mQphSusIqAVvOR0/YcHsZ7NJ9XXzZ1Kgs9D1qFsj3Z0g/4F/pUFUtTKa3esDLOm1taghp55uBmLJ
KJbWZ8EH0hIIDwsUPIK2JVBhU4gwkPaj4Ey9FTG/rKmoR4sgI7ai0Bf5DUnD1wTM7y6tzR2fyu8q
fvOyDQgToGXgYgP02s2xM1J80v+cWODHSEtGiLSdrB9yJNicCL8Yr/zUoaurVh2dsaH2ollkfrEh
Zyfm8JJ7qeCwIshqYACkirPxU4LRg26n62pDVMyVsQBaa99+TbxpvX2+F/W3nO5r4E46gT7x0vw+
2d911ycjhbtlAX2R5zj1KEnowwGxk1+eH6yRReezNUwm82NYBqx6PeuSuVNomV7siCvrzg0+9+Mr
iPXZjW54gc4rQDAC8QqL/BRd+lV2ulHZmjabtLVqaXxHaDxVNlu0GrwJmAfD51URNog560xKpgDi
OuBrsfyvZHJ4oGwsuzqUqF1Cx+wJv52XpEwQG8BK1WxkXkz2DDMPmufOnOKe2rJVcAIg5Sbd88tx
tGTjwXaBKIzQB5gHh+ljFgFPIFS2fNEEiesuPGs5/dC+/BaRWLJAryN7GnsqrZ2gjfxt/auBAQQD
gd1iptfgGQVmzm8QLyIgqES2EdYXuhpOyeUrvE72dMJx2eYg1G346nV3T6rZ89odaM02Yck8FBs5
KI/vqxZoKx4ynU58g9ElkA74+deq7OT+qpeJ7NL2DU4bOzzpsYk36R2VjjQTqnxtK1qklNCdRv9b
CfXtKlxmpi3z1yT/1bhGW8weepUsjeYqs/eDcoGaUoDJlFlwi+RRKDMVY/VZwVGAdOJHoc7EEUiz
MZKSNZwsc+NSB0+y1aFiYgCUGVFzPOyM32YgqGmxKrSz4jyFU2Ix0XBzcDnfHQXXVbmXBICuhvX0
ZIDE3Lt7s+Fug/wQk7yNJoaKkykwFR0A9Ntnpxxb666AFGTJR7N8EQRofOQ9Z3LUcSzP4y6y7jJE
yzBTsU4uZN2j52E/+XrFp4l60POdmbkdakfcGNNwXcUvp0mXwx3FFIA76Rc/XeqIRHZ++MIZAPbL
uWGmBqT6eKGibbZhstI7zlpe5krhX3WaUsdbzvN1ebLi7HlfMlYIymUMr3i0e8+8h9lOMXYvpGHj
qiRiJmOOLpR7G4HkIlDcs0k8IzfuOIIuE+hZQA5aU+L1qYiEmdUoXyAiqJR4JwjPRpkdDLndHuXs
S9MPUsf9ujG66HqZqueSZEImHwrJnzeK1AO7XxnUfIp2GJbQmcViwP1TOEb7YRQ+vYVu9i2m+PQH
TCJ0Vo8/FZ0kDFKy0Ty/aAPsFWQXcgKjhg7ePyF2P0BGDXVWutBuDlqEiKfLijYJEuwi7/2E/g9U
Jq/Q1UL7xizpcQQlXyNCvLEh1V/7MbChTOtDqBxfplveQLRoXAFQy7xZ0w5oU1yMqQMlBDl6NhAP
/ZbbdGudxod8LsjIoCdf4llUaoM7+WosNwcXw5BLb1AFGmhgjVDQiHB8fP+MBJ9nV7Ii3s0xI8sI
0KnxuuFb69zy8hqcVQ9Ah/tIDywtKHCqGh8WmhDKr/rQdKewOaQMeLkvtV9FWU5IirhhXVmYa6l0
cnk5jH5WBXS8TLnx2dM4oSV/jju0G7HmSDinEjp00toZMAUdVkYJODmTZMPmqFUuc56g10Wso7Gk
xGAHWZvH57n84ija273MlL6mTMph33MKpRjhHCbF4qi76OpzAdj9lHdTeY306I2uAv9Vjb7YZW2g
ukwyz3xUeH5Hh0UbufvpZl1y3kMLvhWOHf4TxbFIR7Vf71XB0vp0mue1xGAyix7Ktj6DK/VrPLX6
T+WDvxMx6ON1/5eXpUccth22cHnqN8mqlRw2MJnnzQkG637ocmJLX/OMYNNIFGCNsVHm5pJllcRa
Dvj56pUGrOURUgmxGEgTkuEHEv7PzwsLYro4sAcmi2Me0mLxs0RafWhYTexkH9Ex7lTqrorfojs1
f3THK00yZAwOFddWVN5UI+k+XN4ADFEroboIhcc+p028SyH1JBhTOsjtpkbTSQOBYp3gKkB96JNc
qyzAu2xMIB061EW8ruVTFq9T0vlkn8aa2h/nMTO3CR5Ng9p5+nRUsnvkLsmEKhs4g/J5CXgbZZQh
tA4k4ciR0KYjdiT2ACJ0gqIQgQeI4V71NI/ezJ65s0akFKQnEchHyWZ3YLZQ+/CGSOvfC1hGgniB
M/+RrMz5t9iZMfPNqLm+bwQR0O7IVugyWQfKUv4pWDxT2uqEYJUkYy1QANIywHS7By0/yca+BdCH
mylxyEByDpkxRyK3QP6s5WtjLBNfdgtYeXoVWQ/1AV53MZY2orRzSjeuchHxEI4D6oW88jR2w2GF
36OGmlXcMEO17SaZo0XrmLOz7CKRmh6fW3pBLF/bxDW3QC2uuiQlmk9BNsiuPSKkofoO8Iu8CPWY
BtNwZbwfaOaxzagv990EkbQtktP43mXpF9gJ/A0+x0j2DcKK4vUtXFXjR9svIEVUUmeelHac3ybr
qUIIrT3EHKCPCsFEa6BjrVtwiVq+ouEWiB+nf8LDMIsRq8cPqg8yjYD4ETVyea8zm8GhO6IezIU6
ckSNsZ3+0MIJAagym7AqAf/9AiHitJN+MhrJdBedVgc4lT9YR/JAhrcDs0Y6EV+r3xCVCRpNFihC
/LIFdC3YBf4zjALITkk65otSbhr/3iFj7adnGm4yCtcdsNMbL5JFtphQo3Kd1hdEyPTC24s4uJ7Y
hCXC5ZHuNQc3FSQDPVaIcRmFOx+wEhoCn6CFXx/9hsTERKLpQSC35fkJo8g5FVCdTxy20oe5fd8B
0fgF3Kf93bwkO8NYvCSfpiUD7QwH8BbEC9YDgTLLM/cg05GH/Dhy7UYHCKyWPDCV8c3RwtHoVL3L
18Z3tm7p4O2ojwqroBpggkCI++5OQF1YFUMkle28QFaizkMYvGzOl03IPWnFACAE7e9IJhLOUTQD
B+MMXo/ChwX6jcXoLrDvtQ/EKEBnbNvj+Y22ggjPeM6GUEUizTEt5iQoRbgHP4dteEwP8vq2Gs8w
KSwWd05azANS1fqnj8HVol9P6NKPDDzYWOuBtMtObyIWP29XlXS+6ZVlHMY2MJecA6pNdghXNz9i
q/9mGRkP7zNeZIKXEOENC955dQ/avk2O0SHaMPXvowi6QLMNFwAuCCRPPzNCJZrgvYSTOTJzXpzb
WSJQEj0Ybn64TRwljBWplAwOqQJYIxFeydg6ChZ6gcVxl+Cn/AduElK6HvQ24pEUzAJmc7SAwb8B
OZpztBKAso71ldBaFzbtUfwK0WYs8gkYOK6mINgSsgt5KVg7p/54ocNT3AAq5vrtboVr0cKJdqKp
w0hm8P2M/PX9DRKlbDE4vrZ6jVkSsFR8e1h5dWPQqGp0ce1vUCqgpyVNzLmP9iN0ljSKQuhH3TVZ
vmhgRkQ3IQAoHhxs2q5oeaj5MCJUYRwuP63l+665YDEI6apFSQe6BiXrNtq3boHdFNLLK4lrQfy5
QjIGsI2q+3koEVGUy5G35kEMA+NEa7q5zKawJnXJ411YmX69ItrJjl2R7EE8jtt5xo7upBCEIiVK
87NvaaWdx3v3Lxm0crj3Zeai07BF24BgZl831/uJxN2O3N7wo/wbWYeAcdyV9E0/yKWIEmnA0YCH
q6PEflJ+shE0T9LO5pHlZDSSgj3BOx95LS2kCrtIbNj9NR1NPNqpuDGiLv2K/yUQwjRBAB3UHd+1
A+OEm8PWkX7Bqt6+MRnzVrK+vA7anYSUjYjh97plfCh3FZaCX91tYD/Icrkd3m/EP8UWQf4XirsJ
TcaFN9g4G/RPUUVIORNjCibwbzUAKpnSeYBuGaDjo9PCwgvHuuA2iZfD2HvD2Ov0KQTKjE1Awgcq
BOIyB1nUTv2CWDmQbvq0ZOi7WOwUtw/3RvLZta6ieeDmPV3ulBlTTQlwAGA3GMklxs5gQJb52Act
YiYMR6KC3lS/aPgtUpDrYGp8q0t4XwTt2BcUlgi+oqUvhBuRLo6IAyAfiQot3sctQErmoMmEi0Ta
eCelErNFekjCDdO8v3eSY/Qe8TfLTqFFYSZvWLaBJa0LPV763KXcGo6Naue0nKWC5/2izrwvBSfb
4q7zeRsxS6l70uPfiL+y5UhLJdnHZTEi3UGjLKdu3Qa5vGGHwvwEmANbrfc7Lpzbbannaye8+Sgk
EfMbj80gbVLAsRRYuE89NX/AThcRAR77NFrXiQeg8MyQ7wjDPXsiKZQ3YnOyeU2KCsdJOtJtJoQH
msK1gV/gjWg/W7B73ZDE/uDRYNnRwBKAXEvtCA2uEQ1czsMY8vZknGuRlYGww9tQQvHoMT2o7Xd7
r2Ib+b/V+/zaE+CiXnchqBFScHRHGX0MMBvQe27ixgb0qa3iXYW9pKKA4/qnIrfoIEMnsJJE9+VA
TWhh53NSbIDYivS5TsQNVQ+wLRhyhXh2n6Yb/hcVCCl96AFVRA6nsjq9EWPRkzDBwiIfrMm5fX1b
YLJrHZevKQhxBFoaya8nUTurWAOaVR17HcigBndWp+l8HsWeRQotB/NaFzznSAMcvEwj9VObuE1h
v7+GyesCrWTJfpGY89vswzXDzJtYQTtcb2EgG9y7xJqJbaEz1yOHWhXC1yiCMaJpyJ9Kd2jJ/Crq
eR970/pYk/Gh84oPzgRjBs0lJ9fbd6X5Ue/lDEVHO93lhAbexmevb0KIobT3uO0XvMgTgLjDvZDu
yuT3SXeE0cVmZXEurPPvjiAy5BP8GM0iwViZIo2vRipSz/x8CeI8IUy1sxM+ks6TMEukCuJxHNYW
eR4tcrq4dwoOnrq80SeLHKypL1ZltmsKmaNdtYwn+4K/azDcowGNl9KuZRE3n7y7aILLddRtJ0wJ
HKVANZr6ZsauCu00oNan/1QkXspVod8n6YY/k5VLncjgbMCIQ8mMvCrTFxoBjDyP0OepS0M0i99e
rm/ReAqlQ7rT6BuOZGXqddm+TgnEthEpT0If7gXf3ARsFGEKN/gxbTflF3+OUagHk43zX+wm6RBP
JA54pvo1ZjUmT0Jfdg7xjKQlX4zO7luc3zLoI+SoAif5GUFyGbQJYXkFwVi+6c6LcI7NLUGtTNdL
DiLdDuOjWbr4NnHSWUybTfxaR/EjQaExUEOjEVBD+OOSozOuQZau/DIQm6o6VbEspAWql9hcv+m1
+Bn2u2E4v5qveOjm2O7k5FdqN0nl9mB8JsDLlO/ROSm/nUw+vPWPRPeHbqcwggXIFjeV8NA1cM4J
QAMII5nRADrKVVEO+YvSf/AYiyH8wnZlcGsIH6TkqtCniG3+ZyLJS6NHhUjMrl+qTo24ROF0NsJj
gOGM16fhsLo045mUauGR47NMzWNlGQH2FZPQrCderrBFynVKntKyREgx5uZuwAInKxfuQwKbCjGV
vawgVS7pspEPCpkUouLCtdfBlOsmssHwuRD2wZyhRraleWWTONJknlMIUKip78MkpnTGB5PuXu02
wXiV0TLXtbr+PJGgBKrSa/qJU4xnjCTpSM9aHSREaML6bINEDH6WdQJ1ZSotuTZCXvE/4loc3e6D
DY/7Gv94VvFP8sPZe4DaI6VZ/+AV5q75U+TNvCkQqJneC0VaCPJdQyLByRwYsPCQlNR7xDP4V1rV
Qawo9zjWd0UFigTUaKMcCg03pyOsvpBVh7gdi/fJfC+0HtE7QBeSEGx8NgoUBS0Eqijgpc6Z6Jtq
yx/uJqwnQn4kLpHeffw30H+65T0UzVfESsNXIZ7CNI1sir2OtB8sMPAL3OdEoyHS50AEEEvpvwuM
lQMiEKVzYtVOC+f2Kf9RlfLhlbTgJ0PZrPm3T6uzYdlVRGDobHmpkAPR8bLweKxcNLo1E+IL6CjE
tkr1DNrD+zzHAEr/MhQAmWrzV0aWTLKBeKW+RppUh/BDazHivfgpsw3MKN/NtUSQzd2W8eQzMCTw
tzFgIpcbug3qLAYkkiDY3frL4swdLuoUezSnwtUr4lK5d/7vBd7GAR+dGAFy/y6gLpz+q9i+E7i7
KMBCWryOBP0x2gwVl18ZWzyppBzww+BP9A8+nSfEzWE5fdPj/p/dVO2Fe/Wmb02dPBRxVRNYIfI0
S5slPf7hnmphU8WbyTTh+WQsmxGQDw+Ph8DftdQVU0d87Ljn+TIkPE45Fc51DK9smfUXv8kapABh
7xP4ouaDJwg3jWKy/2LEmJcqcD5jy2/xWexgw9MxcYz80evhi5lFSzkUB1wT/8zLJTK65BJfKF5q
amWqkUGZo3Xo9skFYoZzCIA+H00JEmGv5Obx3UPIiHYnCA4cdE0syMxoNgPV+GRSMEF7y+a14fI6
btAKP+PXUWwbSKhuSDG/kgtfTWoSqw1q/xwBHoJ3/lEjBdJxH96TC09d9MM5MVnUU78ept9dPdf+
hmN5mAZ8jkEoMhNDxFQLlp1PosTACDpg1DySenMF+frlGGVRFv0i8Xb6dQ0zzHp4jS+EP+F51Z1m
i9wKuagUmLgAOEgJsyr1nny2Ht2RSgVc5YIlKTvS8IYG6JSm/YK6c/xC6cdFZFccnBzAgdA5n082
hrECGMafCx6LqYLaGGka8Pdoc7IP+IIJYkD2W3KbWFp/aVcfucYj++UDKHKtM0IzUIXf8Ie4LVQz
KO2LXXtAqoKNuRTiEWHWBcsUArzBT64o8vEGLpPLcMx/xUAY8+gW4KvD+FsiYQI4oOJKflBJffVf
A+2WXlwdtRnpVERJQ0Vt2oOwr4ZOXzvWn6gMufs7UkVW6BexyLZ05NRHzrnCGVxdIGS5XYhv11Da
lnve8eFj/CIfgUxr7ogczORa7XhaH90v8h3+n9KSup6zQ/WL1vbfk6t2MvrLJih22EWGj/yKGIeD
IjFc9G86hZduyzOLL+WBB8FIieRHczH4KtHKxVX7Yzv9U4LsOtB7iLeCaXb7FPv4D28y74m2yD+a
LekPuKhW9OIyxarJCsEQEo2Y/XC3DE3xcuqDxGos5BdpTFn+zzmLmlEnvwQ7Mv7oYdH5zUfyw2eN
sccKNyDMmBl/4xd2JLZDBpeh4bTAo+Pexq9mW/0SB1+KVjlCypntOLCMd55iu2kAf34oYrlIXnRm
f3swzSUvG3VLIz6X08PuueqOTBpsvNw3rwNTANnp+CVaGBpiKTH+WMb3qHun1Kv7KQs5N3ZzWGX5
heKK5gj7M6NXfpVL8xObDVLidqFTZzFQYnEorhH5Dx/tF/t6T/OjuQYmvWFihbwEeGDaDXfHgP8x
IAw/uXftip0dOxa2+/rA9XaY9m9it+eZcdeclC7NL6IZKki29llyoX7kBnoCKE7FlWHi71D0Dh/G
n7C5X/ib0lE6ilPHkdzcw3NVH3ggvMvqXXQtZ7SZqaxvYsNctF9IQbkQHeITORhHucauwWKZxu1S
IrDtKR4DZ0vtFP/wGVwBgepM9OYX87Z1JuKNVYT15Ip9GjARZUEgU6rhFq12+MykI59fHWltF/97
7ujG4Bp+WE6VgInX3pkCv3ztPwt/x0Z15/DLJ/NLoCKJbpdLbq498F7FP90v769Gc0L4vm0pifCB
/5cl7kmiuXt35F0BbBYPn/tgXjB6WUCSHJOF4xTWN5wIk4fiFLvuyErLLG2ILkFhhxl+NtXdCifN
AX86B3n+SnFl9WJucLWVaovkAshRqoJZitIVkw6yGhG35HNVzS+jVtdnRpqBlSr3BnpGMchUoUX2
F+PSHiZoO4mfT9BAEECPem0B0s2NcrvNr3DZK75F0cIyztYRJg47OUs4P3wjDydS16wRvPVkFuDD
lxRRRDKNuND3c63eWRGefBBJZbwy4An8OvOE62BEmQ3GnTdTPZNKS6bCIlOFqW9AKSU5HJnr7sB/
c87XI6ojYiYc7U5xypcNZAzRZcdcdEeWbh4ZS83g57vx9WE1gTjPguYSVQ/0zzk8XkwQlnJWTXx+
ppotOjBwHUQRwcninidcm+lE3icstbqvp0eCW/LM4RjPokdikwUVAR4LX42tCrqNkPjb5dUe+F/+
ZLoB+1XRb0Y2ymwsD8Det0t8fW3Cq0AkFLe8h7sQTICUv9nTvCImNcLLDYA9os8J1sX7eGaiciU3
zR51hwsGRwb5AHTIceKjBq1t0QigW2AlAx8uuWA2E86k9PziWPYPVqPjQyBj3eHh5zMMeHSEB78F
58tNPyQtAs6G0BiAg5xHCalmeJg0UA0S4cdfI0kzSx2QxucLNC31WDfotEgs1JItn2Ki3gN/b1rJ
e2L2A+omMTUTTTYIpudbhIAR2SD9bHwUZ/outRzpUicsidNdWpOwNq8d/VROXHWrbfOzZUH/T2m3
A7bOIflF/hMbJoKnmjLe8PhtM5rfyNnbR0GeLarlbY5wsiQjiBbbx2SnPuyR4LAFAG/IWvtgMF4b
KhmWTShga0dcqYXw+w/ZefhBJW0602ql5g5Z0PHUNxD6sWAgL38vKkL86O4L3kjG7WOiYd6jOFoQ
kQPkW5pzGzAbiSjAav/g35AEYY2QdWbs+0f7ME7mrljHYJWMCA1xpj8aPQlb7W7FYLfEXJFyP1lq
eySIhSUw3Dy0x/e8QJTGUQr+nRxIwHm6rLPssQMzXiyocPif+IS0zaAHkxHO2dV3T3qtQ/3/4f4n
tAEedxH+6xqKLgH/xiYCDlRmRgkSny/eqFJf/vAK0u8BqR9QDlFu06XOO/qr02AC0W29Y/SrOcoX
SPaGaIBlTgcgpBdZgPoH7mieHkV8/NsfHQmm2Flv/eNfP/OP/sENxplDmCf9q+XZ9zbx6MPn0TR+
YQG0L5R5QcA6/r0gt5WRcAp5LQ1EdAwI8hOAMMJaXq8PBcJVmp43s3RGpPc4d8httfEaAGvKtNXO
13TpmO94pQy7ZV0VHwv0OH/+qk7otUHoqc5gl77qIPi/t+RTzLJDH2SH7FD6lGpe6ac78d+DjVBB
RWx9aSb9QSFJ7EgA/m7kb0225v7FcyEBBY4AMcCi9/HCLF6rdkl/GEE+povkEO3CFaqH4qCfS93u
aegt4ryJ2Zzrf9my6efNH21EEO4SE0JD9iceIw8Uxco/WEYLlnuMmpQ5nKevLEvlHdw+2ohUwoe+
fT0ILb4VCyW0CVeK7rct76WlXfKARjaYplScDSmaNiSMa95bpuPUEqnJhDYl0M3yomKmQspUtvqA
pnpz57vhF+HebUU/oCkSuVVzTQJrjXS989/LdC990s0CIwT5SXntE5yGNgHTAOswrDrWLhwvLIYs
j2SZWI/8CP+SgsrCiQSQYNSrcA5oh3Y6WYssfBTA4Ipw4Q9ui58XzWXhO8AGKfoh2OgpzQoZubAG
AGLV8wAjpxAODRp9puJBlMt4DRkK3o/2DmIbsWlQQ0cLtPrjHTqIcHX+SSlJNBpqfpZQ6ZPM1Fe5
G45P3MHtnK47bXikywRtBWinEx6pYFXZpwiLFuUZW+it8ksqMao1+QxfFv9CfgHZw6mp4n1nxQa1
5nvGOysxizvIJtsG/2TpJrtFrX5gwwt4K1hTzgK5C8M2gYWkt0IL9uVzP1zt/8Dx0Lp57UE01QD0
2FbhEGMRAwCnyfou31/akeW9ai9AxwyyTtfIoKeRF75cOHiExy/omAWINMPPkYNKh08B+GX74rPq
A5Vz0nC/Tr25F6KyVrpuBgYd38jZFs/sFTrsiwTOAvnSY4gxBqPnm0oZHzNyCJwmsI08YvLJqPZ7
EURTAavf+ztHGf6sdWa7BgHmckHyeWiwdzfLpUzhvMYXF/xhgPvMAUVuzB+mDaE5CSgzm6pAYv49
rMJEbZDb+a9scy7SKHOfbcAt871y8afXOHIRxDjWv+3YNBAD0ZiVU9P4OVH3uvagRpgiEYBwIuET
MuG9YpyFN8b03my6xR/WHqPYIHKuKAJQkiPwfIKlq3uluRiVw1krwW0vbeGDOV0AbEFaPg/MYDld
lnf1zKYdoQhJeB3gxxI/g6cGEqezG6NDAaUimHCacs0EHUxxdrAe5OAvevOiTT5QRnCZErpDzc6g
ziaI+B+iKuBtdoCeCssvfpM0KCXsmaSdTk4DAUNHDBU4CAq6Tr9A1WNbVpdUfv37IUnoDra8JYKH
br5zbEi3ci8331m4kqxvg+yH2ybljoeZ8gMIQxDTFraILuO/NUx/IZg5q6QV7bmzvvPp3JA8QtdV
OnvWS7P/KOsgTx2VpuWItejARR0je5BeE1pJ4+mVtrEp4o1OI44kphoTQsetJz4ln2ylZonogT8t
abb13oTF9VZ5BTLS/iRM7RX5vYusIsFm8cQsjnyPVz7+zZIT95LtYhkuCn5sIctr470jMRguEnK2
EDMShXoKaeKT8ZqYHh9OOMTkZuPCvlEUQZC4BMI+D6Tr41kn35lgJ47QA1XWAUaX8eYpTw1hD9lO
S/TAX5G8hx0fKo/qSJC17cla1809xaWFI8wi6rM4R+YlQwn9L8aPaKSwB84RHLnIetUB4IHzf3Di
SBN0rauGVG9zjp4Bmb7Sf4rm8a98RVQsffsUhIbkJTfFWs1YBROv7k8UaVF3h+IuQleilkp8MnH1
kgyFbWWdni/6XTKtqUMlrCpBtiM9CXkCZsDx8L8bkFdcsumoGpEt48BInjlo8jpTaBH+x+zNeH4s
EVClC+0hTXCD4NRgWsDoUx1SLxYMJDPoecCeVlRepgbJ+zoSd0L8/ns3sL2afvImUI/fE2zsWwgR
DGzUtYJmjm5hkBYLJXNYERFz9JLP+hmSD83jRcrz9LP4QFK1Gu6VYaVRdE6Wb0zVMgqMElkJ8gq2
B6M4Q0YTFdBUHhSF+QPRB9eGpCGpaF0567tTtGGhp9N4QPYYzkwigcVriHkf/wT0fLMkrXOU1jBa
fC7VJWS+kXhiAKXdpiv273t7z+CF2Wh6r1yZYo5n5vebIp8Sjd427N9MUrxZE0qjfoHGw0LDYn5n
lV9PPqskeKlXIoX125bt5rUBLmLiNMQxMIigfCtl3IwwbumnMZJ1w+Aia7LfxipJTmnzLZNs0rho
PwilkiX/SUJohvWV4b2NhJCYg0PnJuimx/WNhhDV3j9NB9Obx/e66/+yUODE7myrgpVn3zRHYvTn
5R3Q+p/gpMENt6DQjqj9eR1J4wcvX7K7Glhbbh+U3fxMGAfQb76gIjwMoUn5MD/QspI6QWe+I/MC
hc6G/+X2k2N7RoohqGoRWYySjL9JlHanH+Bm+WUzPpBFydoysutFC/1SBIgfQkruSugei8rvKk9I
6mhWx6xjBBOiPYEqRMoFEgzOIqaF1izgIqnGYR85lMj5inIgOabn9/l1VzG5SR6CDCQpyiU8vs5Z
MP1RLqxCyoUCmwEiqCUWuhoq7TRd4ocjS/hBTZMTDW7+8E18nOhVBjAXYv5Yog15oznmLIIc9B4d
SlHJp4f2zCWzCjDACBQo2MUbRZ3NUcNyuVluk4thblNUdeWiZFxNos85AnA/kUJzR7H5tOecDqiV
x6slHhwdZxCp4dnecIH8oEIhBoOGiNOfhEYxJi88YdGP9M7VKv1/NN3XbmLJFgbgJ0Iih1tyDsYY
mxvUYHLO4enPVx4dTavHbRvYu3aFFf7QMDf1XCWD3v3mJL0Rd24tBBsvqrkFfWHX56YDb/gcsinf
91menFFNfo87SL3cUsVi32voI8xH2uu3gpH29vAW77lhtcHgfhDW+nuJh2AKv/qc4TxEk05nN8GA
gyr+JUiQeB/DYjq7fdOMG+kH/ptv+eiXdA1YyIX6+OWHOx13DMeim/72xKGJfNvT90Eergv2KIyQ
j/Hw/ma1PcotpnRQXJHNysgnfha/dqbsd/ab9JuRhUAQT4IGgDQ5Da9fXuwOgYOksZtU6YkA7aFJ
K10mvZ6pD/3v8pYx/bBCeP4viDNq20VDB/TpdelvZ0Ly26OGEnKoSEMXXZl4bm5PSc3xW7TrMwGN
oDSbiFZ9V3puEsQCHMYiXkpC2tuPy+c5SAYgX5Arz07dtfVw/mfCiPeoB7lvmCeDbWANoJGw6gyp
meCh+Hg37qKtg/AUdAnTDVuQh+xYMXc8+Z2B/GOB290sX0N0n99T5WQmPJwVdNe3kVyKUebvueRS
uLmp+r3lvpTrIULCtgcB9kIu4Mc8Mpe+ejai334lPTV6Rn3RNd/WoF//Uj2ryVu4xpR9fZvf/LIJ
MCW/nNnRm8VkXzCM73gvO138eqLuY/svPP904yD+3uYNL6CUz7y9ylIQ2+P4XIXgo+ImS1FiUEZY
ZwtQbuYCHuW3zDnX2//zRqvfw7NCmfuDY/FfhmJekDci+w39N93+C8v2y7iEjQI5T/1Libx3/koT
TIJAU9wARguVhcy49JheTbfpKd68hmflsq9fqbkLXrb3wBU7pd88uJ6rus7P8+1XppftxL9dRGxu
1TuJ0+FWfcz+Ug5Tdk76ll/mC3/0a3PojCPUPyrhhrY4LXkQzf3XIcjY8JyxtrXwnWH+vL4jo+vc
bxhu17b+95x7TzWVbdnYW5O+efzCpRp3ot/jvkNrGatkYnWIp8f0bEgKj0xNqufLB/diMOTm2qCU
k/3ICDQUZCv67EdNJMjyTFUc4zvJqcDGdWR67vQ8fwlt20sicLI+GsDLQyN+sVF4DLYx+2E6W1Fp
uEsgAyU+mrNYCsd5fHr+Yr3jXt6vzv2htSAk5P3W2X9JIM/YfhEX8WAv29wPMT2Cvdn7w6n45a0Y
pMIy2TrwFG+Vv6uAQVTYiAT7HCS76FSaKgaOT2O9k8V4rQR5NhvBpblzulB79+x8l3VgWjPj6/Ft
qqQ7fjVlSj0aR3twCsauQFPmjPag9JXPBnsfsj2+TN56WQ5Bc60nuJ8mVyB9Xh9nJoIXXud+uPxS
BDqHWSeUoQZp6CKjTbK0CBtuhYNsjnOd7ima76sQqxxLiVcNaW3B9dqHr9TPIspfDvASoX7vLhcH
02M+65+XaWJV816XKXOB0kagNi4d5zFqy69C5Gs7zJ/VSB/oZUVEf8TrVyHa344LqZF3vqaL8V/K
Q2PBFVYtKLKa9KL48Ltbvo1UWyJfpykTayFOCsgA2sJ4B1216JV0AecG8P4AwLzPLY1NHc8x0Trl
sKnyG4Gec2L0fNWUiQ453DpiLh33CmyYqIzVlQzCq3MNAEi8BTNkEacz2s688BELJKMzIRlI9Rgt
KUIx43SvFIcgIrf/wi+fg0jWUtD/LOvhgPDlRulz9XRWUkQJqjx5bT+KBi0zSq2rJvX4VEs/y8Fm
yR9ISRXJXuTfyrR4gF5j9SX7HuYjWTLj3KXJ4YrvpAlcrxeed1b5jkbhwZSC7CpSH/Kum3F9m/re
j0sBLr0pJ3h5pPLWD7+9x40Qa3mXqV2pdFlR6FMmsLJT8zRdgTVgDMN2Xl6sKgqnb5pp+3PZl956
cyHLWknQ83iFO0SLBJ9+Zgo5ncs2W8kUGJ5RUlY7l715TLefuwF+pL4bdUeLzxZ2LqUs2pIF/NbR
vYF+Ggvwpnyo3qV6dMPSzU1E465gXuTiNcDs46F+zwjgWfPqFeejP+lf+MJCurihqFqNyMA+D9OV
0JWreS0yWgsLBun+u7dXIay66VjvluPafoUiJcy0r9KedHV0PSs5vj7JUfQXw/vyY26RpTdp3ADZ
NTK3p6pxiSTKuX8nM5XVFQBxL/dvj70B/GzivYANCsuvHJ8kdUjoPvJezzLzwqek66U+oq0e7ppM
me9zx3LnLiGLstw/xAjfUMgvvhjPHkvHFDdVs/3R3ZioSjfWXbpKZHMMrN/ljq0TmytxwNgRH13V
sM2t6EuylMBl6MQ/d0QZlSeDrTIRnoKq5S1CYruYtFfGSixhDejC73QNSvR3xwx02d0psplB2TZF
q3c72k20cqM4/RELkHvnvq0cpguDo6ASuiznGuqMPZTIResRRIiSv7Sp0KePuQYXeH9SPZf23gVB
WaNBykwCliKGnl8nau54DXh4UP6txLA6b2WX4G+upCtKmJ0HVaV0jz66Mu4N1I0AGUE2gvMFazdD
L1cPaPHhbXPwvQWPT9H3RmnkQHU9IPhN4eeHW7/vao+f+KqR/U0+6gmyP3ohuAesju/V8RHwaYiI
igtwGsRpduM0cUaPKM8IwPIXvCaV/16yeLEnjMumYm5b2SU+rvpSWLR05k5Fj+UdVZkpkkQDzr3C
WZ7DvSbiNZex8ztmcrKyjeZTq84J9UAdpvzGM2PPsTRuyAnPKJofZ+3Snj+Ht6B8lytGDsjXZRN6
y8/wNwbe4NiD8S8u8iv/Pe29ej1+dVn2NF5dQQJLkxvzkyT5+MbrWsz+Mj4hl7XBLQe/TNRcQ878
l2Pua8l1ZZ+sgWedJ5lXMbpvvjAgYupdpRP/ZvizRJUolZw2u1Iu6UXx1e7BSXp5kXB/plddb8ZO
5LHmLVR+YTvgtifyURbCyLXj4vHqNAAQLKY+rqi/1OoYSFPNVCCjxnkoKqwH0T0SVBGywcTWORTn
F4u6ChxQt/V9YT0c9BuMx5sSQ6LmJ5lgY6diu2/greZJkc9YVCel3YiReucEF8fVrfpztuiBL7ij
Ln6fiPiSyZ91tnzLQLcLssJwed3hUI5l8q4WuGL7niQPA+xu1E3z+WVqWA9rnEYhRGComywm5hgs
4ucUqWGSHDJ8b2ZJTYAfXP8kU5lkd/WsI6kANvAyuxaj994qUt1ecTB9BM3JwKXCRTkX7oxm40Db
5TjVLlwvki7arMiSKPR68Ay3OLbqJpc8ndXME3WL9BGtXVpz8V/XgpJ8cBismc8VYOW90Ns/DuVE
shJ7fTxYCCzLY1xhOqap4Pm7cnND3/ZGnHIMRPJnO3wqvX+afdsGx9N7n76fTQ+92LbLKPz1t4qI
mN3N1o8sF2w3livuh2lu8VrUj9qTbqSBL+yTlQX7+PU3KsrQztnkNH68zeKJPDN5E2jfp2kxyH0Y
Z69dRxorM+RCJK3o4Yy7mfYxVrgnqulMKZosJj1Xf0Chf7JdjyuVqr8O5XisnP2JRz6oCB7vZf41
tARWumgRPJSP1KmyROxifxNp5GIIOHf6SQ/CPsXn0MhcHi2nxI5VwYzGXMp8eDZTHI8N3g/CF1bq
klzpDP/YpILzgO7s1R7JPppq4lDdH2rInJktY8DiMsCrW9fJG6l6ljLzaJryMG4sSYtSeoqBZRX8
LBZ2otFiVb1/xgePGdVIYoY36liDy8yFLl51gol7percDyHS5VNiHHhSa9isalqe0hyjzudvkW4q
3jzNNxK8z/g/dGCftdbwlAnAOZWQ1tG2gHiDipREKRA4Nx9jYgvF8au0/tSpOXeisxMRvdGjtSF1
mz92KSQYFixsWJBM6TEwv69UEpM/Pj8zQdwHzZjuqM3+HLtbNetB7KKPw6aG4vzHa3atJj7o3F2Y
OzfTkMHj4nMcxCnsoFpkhuNE0QZgDOU0DclUjXHH+JdlBqoZ23g3n7V7P3Gsja6fKfhj4oBUM/s2
QkTR4quNQn0Y0OwbPtISjUJk+C7qI1nNsYNyTXEXEsK8nace19saIFdHbBvpOgjupZDs2tNTqF+E
OhMNeg2cexges9yY7PuH9m1kMh5xLPOvAYWp3n1iD/SsF7GGczXVNi0tv+TPOlk7HAcXzDYOUTQT
F1Ub1OsZ/mkixSYalRMmwNI6wWtgdB9W1TfnN7jmxmZAy9KmkK5vqClaIIfmJZnfwe2BifZvbzTw
0hMGDrINAqnrVIuzmPrbmgjHr6bm/v3xGyjei/x1mO0GecVUYRMvo0F7Zm5jdBolindp9CdjsFCI
CWzgs9qCjGJVWn1cURMB5ehqM60KRHfOIFEN6LyS6qaeaKrsQyT9nPvp2vbr1rzV1EClDg7KWCiP
dRaR6oUO0riwGcQfvUhSNud1x87tFAiy3nJJ+h6wA4C9lLy3NMQeGedeOxMrXeu5kY4ptaCqreYJ
M4Wx5wGL13JaL814LfuJJ18+dlzhsb8aXYh0WDL76uNZCYeNHZNN1t+OYNOwI+6fTXqh9EXWt9n+
WCKRodfKwcpmvouVIxyT2f786MpmdjXL+zhmQVhcJqq0FG2L52t7e5/dnhVUv8WMEbq5ade4U5po
Leom+8NUICoJFhfEMEuXGZIDgMe/6+fzT4ohthF9B9HSI/GFdhSiEFg2P67wFK09fx+V7L9vbszw
X9wSdZMqguXCtXO2SGfb/p0b+c9B/3J0GBxoOARFIWcCdCXYCzx3wf2tsCBig0iml7TsK4dj+fkb
zoiwJXLUKLMgLUfV0OvJ3+TvrhWbpCavwWvkWPyIfm1JWK5KSw3ljSfb3rStswU4zT9Cqc/JpUV0
JNE4DI5KuZFtUYlQipkhZ47esaQ6eajr/dSgYtrmBgKqtlrr2HkOc+VV/UK7fELvv7Nq+aG1yVOE
HLn+/u/lUUhMrtVXN64ZCBEhPg79949UNdq5TKGZzAd2l+3NjBFkBWz8M9pEnFn2mA5U1SZi96K4
d/kqbec4FTe8nrqsV+d+Na7LkQTkWYijn/eR2O+K51P+RuA410jGJLCH4uNnvKpEwGxQRx2zacjI
koh3LSUkeROvOsyOSY8biZ5GWphN+GKxfXV/qsS7gpExQ/lDNf2o3ga54bVzg7ZpJX/8EPh14ADh
IlJKqlxWHwFYmt8JwkfHn6vW18f1M9ZMKe3FWvf+JkCu86+vc+1eIz6Q+8A1xv585sVlREy3kcKq
t5tROGnsEnUIgxTjIf1Qa/GdF5kP0187QLYOo7xN46oFEnIVOeHB2Uksdt3YTuRV5G3+yiWR3l9h
PyPvDrGylppoergMWuCq1SVc4A/TtPzQd9rUrxkh7OOZpwvpgDEaQ9GDGEDQH2Wlfi2KBHYCa0i9
yTsK/p63+W8n++hg5SytZwave2s1WF94l5TT3XfFBb1I2xX4bS8nEaQRSPHiZaCalaSipf18K8R6
sZEAfd8wn+Pk1O+ty60YApris5r+yVQPFRDaJfVkF6bVFmEVvJrpO+iHJP5t24k67p6QSk67en0L
c/j1veHdw4pZlWqLEpnX9Ko4rilZ2V6UOonmvNqXwqouNtfrv8+jxdTXi773pfi2P6cbsbbYjqLq
7UfYKBKTwVZOdbxheUDjPf+BGsIXLp4/0p31ND64fR8+X+qIW1Lg1/YpcJFwi8mlxYKdDRMO5g/3
clZmR+YOQ+Z5KVFdKb5/CK6focwhWzO93Wf8W7v48qvSSp9nkuKMHjyWwGJLZP8cuyM2BX8uFIv6
JdI41zfdJFbu6FwhRInCBnl2pdmWX3Siw113TCmm9vzzviNuF6npzAeMKcxQVjPS5PyXrsaH2sGl
RC2CR0W5IHAdASOgD3c/sHt/ItzxRzk2u24rWmQmkQJnpJdRtJWAdVDkMjBfdkzTP1teQP7TjMFX
n3ofKOS/iwbzvHXHiuNqVbRBCq4zzSsqQn6nlKPBIgQi6cjqjEfTMyCC3Sh48yoU0Be/429ORrNY
d//9UEPpaMW32Akjj1MhgOhMKMuGIXkTdgYsHEQ/U1rmj2bqCzcpNgBRN/zQuWt+DpTot21108N3
piXHPptVQs5qphWh1Pr61Ga99cEiVCxVrI5zweumplq7KkSENkrVxzlSqtUjgWfP0s3B+SgMHz8S
/w61bYN8dhDKCVQ21ivAGYn5+dBQXgEj+Qzpe3H3bZthiakeqxBbvg+Sk+Om/Lo2v9O916uwEHhh
9jV2HY3Vs0JfVkXI2iDC/XUdMNlsrr7oL5DjzNWYwKFOrXsEXuOoSrh0ec+wu7DHjlQefpYlNIcX
kh8qU0Hp3Fgdui+TAWLRc4mINWfo/qAJH5sfMICkamJl3zOQ0caZ4Eqkyr4uK494CHcLCDhneNCZ
kR7tQFliraxEV2u/lWmu5rT+uKxuS89SunyqPTr3QayL/1G0oir6gIU4SuiLgKQ6dmnZeEpIxNDE
z1FDBzmQ4rnLyM3uvDFWnXSVaxUhfrjKSv/xp0c4zHHaQs9oQAJ6hoCU2SqbOk8rdgpQXbNZ1pMu
3HHXEI6A9cVQN0iBRuLWSU+sQgZToHJYGwGpX340HsOjLsN3srKJitmDF3L62oBntwP2ko1nG9WH
jwiGEonb5R/bA9aYgxQaRl+/Y7TrBxsvTIA1Of6gtPueZcvvFs2GBkjU6mf8DS/aRzvcdZWdYHqp
lZ1Kpw7O55Ob1LnCoTn30r6w1QUfRUhRN2TZHOKFxCm/+GZMJCKgxTgUL31dfnkgn35OMbBfflS8
YE/9FRWqx2Q52vbuGf6xgdHi3V8GYh1c1l4pXsPN5DAhUEFKsTxmUZ7d8cZ6Wdv9ZKu660DLOALk
T3M/65HDddOndOv7yeaYNKW7HQXDhDOJT44As0v3Ubw1s+VE3pTuZMvLtgOurnnUyDDiPH/TJarc
K6xUK2zGdJZg/HrxYTR4GebXs1WRZop3QgjkW2P9Q1IEtzearPfylY7oqXv9dy3FClYf7Y/6tWVQ
o0NuQECeJTJGI51YNOQcHQ/2BeYrw28WaHQ6hrlw+jjmO6uiMsqvKnO2w3YCnnAKys3U4BUknE2B
+CRzIK8Jt/r4XCm0zNzs2hXYi2dn+l6Z+ZtmxL2VGKyrxiOdrBUjP9iypVS6sW8vG8nmeWRmyjHg
f4nyfC8b1zY0RLqwHZ3K2XJ00bwdvpFgzNd1YzE1y01JMi/pMAfurRg7H20r8dVnhvtGIFgM7KuD
lUhvsh/klhDiN87kkOD63I1Hvr9szRUeOmPnelBQ1hMZxlbVbe88WkxB0d8D1KiF4t/wOjv1F4Gh
AfkbDb37Y2/X5xb5n1eyTz/XUyRJwdOAzFltqh/87qaR+qWZ6z1smOd2bK7vd7tCkBTSU42+8fed
YOujHO2fS9qxdkHdHGXv0B+gIIDKHcBZHpfd7nlqByiYZtNvpm5DvJecjZF1ffOoLuqxdmTUfKp7
hgKqDOn1nf4mx8pA5r6rQxY42noRXZb8ckQ+CoX6QiMYFHGEnNA/1Q6mBxH/4u5XnacSKepN9FZf
kUakq+hjVx43320F0VKWLeCrFvvSDIv9SzaWJXKDTXjf8qnD9Q3Mv0uTYagJOZJUrjvk8AuRHrHp
fT1aXLd1DpFK5JwsB4QNvdgQ43zchVQubb+04fAYUhTiB2alybscmQRx3tG2sYbNuLjq7PoXSj3q
/4XHkD9MgccWPsAGEmLZelUPFmv2zDM03th49qvu7TPZXDwqzy87H+/sgNN/fO5+oe8Ybc+NbWYO
rwFpDAnm4ARj0nSTvYY2YWr+qOVmWiXNMOJEZarZ6lpjiQfu881wrQBoxNbMDzO9y3eqle6saovP
aNlJirWvS9pb/7tnAjoRSRQyGALh1MyN9CHuhdAtNPiL2pnRwp9AvNYz6MOX83B1qeoQPMYt3b5o
DN0tFKzvr8JK96ypklhPTJRRciVd6NZTR+RQSTRiwwumq0qh0UwVJMek5xYlwZdy47Z8Ghnrynoo
6tWY+XIwu+KfUEvrYbgV0p8rwdizR2D5U9Gwcy0RsCgkh7RzyhfNvWM+EVAXOdIN5nu6vPq89SOV
SAs9s8zhgDXGqrv/5wTEOS4Sfa6cp7QviwBO/xbXuofdBahoU6Sz7+gjknj/vl7Ljz5frCGXrYoW
zXhRJM9Gt1KRJ4KjTb8SB0Gr8lK7V9Jt2+21cm5HFq1n+9VM90WeTbA6PIo6sE7xNZHGfgLxB+Ra
QCps/lTrC/BFJaoy4yJWKHzIr7OZdU/j2EuWLbgfEfD402+n5unyukpp6p/Y7BMMsLBu28vnrpVb
Q2FZWBbjNYjzuUaBPuOl+WhqiK8+s9pL46qadq6lDTRScH9/iHgGOh4Kytvh6l7atBY9gowLEQvD
uMnyXtb0KhAHSuTt2K2MJFQVwMb/6FwzBbFYxWmejzRTn9lCPP8omgKuxk8pEZx7F7SwVhaZXQVp
hBpny/fexUjTwVDMdNbN8eBaPFOKGPMCPc/2rVwVmqvADMHiDuDxS//ZPn/8Ec4Wwq3vbSDChdtV
FwLoP3+E4QU5CJ+IfGFvB8hYtkOcBisTo597nCM7xauL1nooWiNfEq8t4uVjlWBLQShQWBq5cQfg
OtKC9+/m6s9K6t/eGRbmqgYf43K2PKtfEvXVYyHXXdnPrZWnpZwOTKNsG0sXn6ONOb9uvvtjR9q+
josSJ/CKK1l41E7lLQMrSihFgtW00uXn9Tt3AUbIvUiHsoAb5t3xKeOBVFl9pq23SEsnmGhOA/MB
rKJ3yxY27QuYK+768gN0IVsW7oTXZbriwG6kWGe04oe3WmpghB2kxVvN5LLf4dq40V2TGFfrwefv
3ILt3R+d8H9GAA4ixhb/yCUUn4XXb7hmfCqc1AaSaErtaZCZPdu4OzcaK4I71AcY29SivK/jZb5q
5nATKjLxRZAa0p2NXO3i87KIH6nBpX/ryhd+Hp//sWYeyQLE6gUDJMCQn/HKNVGPzbkoFXP11Bym
c/HrHLzE+WbUyY7Yi6ArQGkeRai2LnRTl/eu2zrFtcMVHdKa2QEqLSGATPGFXv+ueZ0rRpiKQISR
VMM8SGUVrKqn79zgWkqh9xcZw5UvP3H9rJJyp0LG6NK79dL/ns0YZGbZ/JFKMgIXpNJwrm1ZkN8+
xSXtyGxB7lHdZV+NzPQpZczdxLigOCl3/JBoh/p05gMvu6fGprh1aREE415iF1z0luVzQ4V9XK4M
p6GOJe+NZcrPaii0XOiQLDsBzo7u0IaDaK35HGLy0OzBXuo9KZ6Hgpp1lPgX+7p0s2VhfTHVHRf0
qorPivy/+7Q2wsqQI40dW5m60yJbPqFY7jqLY+3SF3EeW0Lb9QyYOp9D7QBDXRSZsU5M77/12cmO
C9tXPX2osbk4ju4zDg9X0+JRkwR46UqqxeW9lqgdW/FJfChOYkHW2kzwmx6tK5dW5iRAmhYHLV/d
O1zmpXi4aP/MmzREJwqHWCA/H2TYrc3UKYzNhKf0+H3GqihDeFYg4WOF3a4lHfFGwxxV9s52lula
ghhcxYXboWOtiM+kTixZPM6SF1H6pc+/oIZx9P5CcxRIZw7N9IdfWXWuM0d0kAXQxF7QJQ3Jn55j
C8+bQmRWfwVcGz1K+hJpZtsCjcata/+Fq3rL5ROCo3MrRJOR7riNjWIoWAxsOcCThRils64SAT6d
K6eHq45EPj3MDjeZ1gqPkFEeEftwB8/8PVho04Uqs2iX8rhEkZrByiyrh2gxNghUwuBZ6KiACigc
W8eZMsC2vlk2ca73I57x3sW34sLIyk4iQ4mixarrj7H+X1aSzO9HK4G3lmdPlSAu7EHU7wD2dVc/
zKKb485r6lRvpoOaSo29nbt07MeXlbiPCu9fMMbL/KaTlk8OCWi8f+l5LN8VWZPWDQp9+9i+fb6c
mrn6y6YQeF0WScden5yYEuyZvf56QAfD1yqucmXcHlf3kUoV3j9ho1+3uJiYTI8yib7a8gMYbN8O
k/XSZ0TuVAnPNb/m5BKeruMhcO1NeslFeMoI0LbTcSFXTbfTbW4Cday/8LDSnfs8Z7uOtc6t84xP
1nq0KYcT61S+NQHIcr33nCYZ5oYVeGgCB9ZvVnjm3sQvjjideFBaTrdasrkXuflICiuLrlfacHCY
3HG0BtVGqwXSEu4MYPzXAUu3ycZ6+n10UrPF033EwfqNZfEIuSf46ZFfezQv46DcQS6CZaG3D0tR
emekyH6gtE/W5q97j1AwN6GXpWQj1orlShY3zgDe3JdU60vot5AKMs/adKU/Yf9VodlX2YyB+RuU
Q+Ni7yIdYal48oLQd3/1kemAXxUZuo2MbRi5VJcothwl1uJG0CW6Ud2OzM94w+0L2XHhGCN6wOLN
hgdvI7jPopOQ5oySk7PkGwv069m+pOuR7nXmFkLBSs7JKtEHxSeW6jEtuQyG7vXxd04xuZ+2OzCS
tvaZIbDzKT1HMYXc4rr6kkbqaQjJxM0dHNhri6Jypm6AMrfOqr+Qe6Yp+4ck/t5KD41aNNeTxpJK
jzxqScXy1N0kjyyDmMnLdSC0qjtOsyZwtsxHJvEFK6+K9cffjjcIxdiiVJEqf0s3PrFzmfsmGy3G
QrqhRjDb1nlMmoYltTpQjmP1rU5XTj2qJrNLcQ1MOm7ZkE+ebAF/BYyQzsvs/U1poRxKAz5T+U5Q
jxWxUi+9FCNE9rooHzfYcsH1pbauRi03ZjtC1gmyj9pDg7xbc/EbCwpnnHFfGJ+Lcz0xcDDLKf5c
1JidoNd5TG8RDdNByPxfJEl0ZipD2bK5GIjyx7ajNTEX1cOCA5LCzmbmr2biy8p1FJMZUzoP2oA7
xO5RdNm+BtO/MCfGTpfefbYfucX4xGi9B5LnbHk1fTgnFCSV2byJdCRq076weS6eRy6OEktiIB1H
2kZ05gqoFGGK0tr3G+NI4FXTYniPVAOVJp8t6fJoN/XMA2H4G1sW29WXBAqEKbspNqpQ4/bp07BU
nA8xpkFI+b+vZgQ6Vzmwm+tdS+PqeQlAx2eruOm6nXAkRuUvQpqmfBTnwUiduql/iiYwM7pW0+PH
7lfCyiBEgO4GHp8Lla0/oitUO2uI8uV386NoaBStkrFz4U51TtenqXjlx7HWwmzX7W/dn6U3tSoR
q8nGme+Evrp3UmW661akG6Jmh3SUGbnTWdb9m/tC4CaikAgEHuOTC5Fw61aXI1Y33+PG4Vbd/Tyl
0TlhfNHfgYUv26CPphAa5BnswW7IhEo20X5pmBTuzXMxkcfB6TBjSjbsxqspWrp2R5dQuSWLjOyR
5Eqv4Jew+sUxgWGrrwU4m+99/SgXVX95tkNGsWn+xViiqrUgjDOp+IdAYdVaLGJ2N1YdyiY2kqhP
3rOECSEaV5iO0KnFQTL8L51zrlG8DRpyIdD2Xk9crJ6dVK3Tv+hOZssHpCqRnsE40chXDm7AvD2+
c700oXvAYSmMLVsMCDQKhjm97gO/bRmrbrr+/5wHxGtz9bsL/G9gyNZrum5vzOQvDzZEmoG4pozW
tvs2RWzJLtBOFwuuykqiEEJVWgDMwS25fSscXR6nKkA3204mKudtAUIIghKsFwVNwJSrLkdRGRzE
m+2jHW+osipun8Xdjkvq+5uyg19oTnGvOm6geOlsAfIzFvvDMS9LpBolFrtNEx8W0zdTd8er5rV+
md6mII/c9PoKIiCQ92AlQhnsmCm+pr58TCuAn5syPBcwNozcHNCd7Yap3T7MIutCrh39EYQuWjok
m9m6LwYl2coWsgebEGnHYqUkeulv9AeyI/npyDEIK7iS/qopdKzuwkZnxvdDqpPTmZUXCQ+VSIVZ
0HECAjc6s7nZokSG4qjETMBCTUVFfbr5NpuDPIJqVUsZ8fQo2xDthgr4suuW/fI4O5oX3tMw9+zA
JFJjhfMsPdl0bK/h84rRyVWfs7UdiQGS4+LpWDy3HIV2V/XGFqr6WIPhl36Z5XD62U3x6um19M49
gZ296WKLfpR87qqzOVqv6YMao6PDP1RpbGtqb26ALBiLr/BB91eP2IyyTEUdG7JwFEQQHB4AD1YZ
WfsqNzZGeICrsHctRTyvUcl7V849Ud9bI4kPTu3UVz9LTuIT5fdzSyRoFE8Ic0Gkh7jPubUJUXZD
JfcsNQ6DRrAPMx/L36e++qupam9iRgIkXSPNIgjymvvgvK2Il6PEvFQm1fFmFFn6D9LVZSn2aupn
7z8FlwV/0NHi1lBfaGxHi3X5OGKQRjmLlNowkpJ2C16Lws69/yHYf7OtbsRqCvQttA1Tn5ZDP9P1
XHxjtK/fR9SWcl+2lXgj7mGf+uzmf0KGip0z/tZ4AHyjRh4Cnubl89Jd8eOTGFRXrZMc6V4PezKm
kL0uU094GWk9Ng+tlBbMklBmhUJPi+MOo9mgJBlWIYoiy7ZYy5Z3bI331VyXddm4EGmuHeId5O/o
xFIzFXwZzqaXEESRIaQDL1CQfuC7S5XCoclJ5ef8QeLCzS462hU4nX+KEYtOPFpYdExktjBSx2fj
/0GdzIoqIv4qeggJ06p+1LV166xBcNUX1P7LjybdmUGkR62gevrRIbMDug7Iq4Z5t3AiUvxocW8X
py+m95k8QfbSNCjttRY9OY1w/Wm+emQgjtXstmVN+fZNnecSL4moiOqYdlkoqqInl25khxeNxF4m
3T6ONAKEYEKa+8DGa7P6q2GnhxdxbaTukpVaBLhZGO4a+vJq2qcVCOdWVwHtJrCaFAclgvKZdZW4
TcRsZOv8bbBzal4h/jCrACdjxmpffysoaV+HBC335dBQ6hlJ5DY68h3yJ4b4GOQtnu2Q4+f+xOqs
GWd12H8NqVLltnoqOzALiU+bR5cpWAW7xq4r5XCGdF2jX1cYPYs16L4YnbBd3n4fn8p39ec/nYWO
SX/og4H27Dti4Yl89NijCEj7kA/L8C0l7pD4sQN4nu1ACwsH1CvoPUTqu+4LcOX7uq2/51zIzLm/
p2UvUHIhQdS7flzbyJjITNg+zh0bKuXeOYGJ7nuOoRA5l+3RRXTswaZ5BmP2I6Fn4c6HdjFwRIwU
B5rnDw+gm0GwRm7ML/rxiUSjFlKNkpKtSh/6VisQGsDbW8nHEBzb6bj6XKQQB9GmkE+wTVJSURxx
dC10ibkNHyBcEescAOHpqdpKT1dcVXD57z4f91HOHLPhiM69atF+/BN6IpjbEfamFDp5/dDDQCIP
5QAOwVXbun1A7ABOOTsFI05b7HEmymTdN3t9ZLrOca3hRogt9JGCbEQp1KFybaB4dsnFkJnd/MJF
ybNzm3tZ+69akKvum8/muPea30q3urQuZMZHR1FohlTXUo9bqMyFP/UfIu/F+FR1LjJiBb+vnigJ
CVtcpsCh6h1DE+nRO36PZ8tWUhre3XXOIyF8TB9I9wxmUqy660qz4t+AresCS0fdp1xdB9B2mKvf
Pqk6dA+Nq/IiY5xjITvYPurOxeYbUnGYoN6vZJu/DJczInPa05l9wb8j16K/zaK+ghqID9MakLbO
vk5KjREZ3V8sEevm0QmlO7u6H5BhOrcs0I5dwmmBiTsjYqZYIb6yHuPq4i4NxQcnNj59zpcZa1tR
18+aYb8dtxfJyonGEQzt3r/sdrMFalE+y653NgYibuvwKNIIk4uUDyRBnWtx3bz/bIZpVUdliqP8
6Nw6HevzY6p92XRO/Vjr1hXsJRCmYxiQiF3qNF+LhEqKMDZI+lxbyUlInCaxZV3lbxAWlAKGpv+j
/2zdR+Phuedm7nTZWgubz0xEk2yoZdDj7KvZZIfpidPv3EsNrh+rn+s/mlhtofat+WrG1OkYxSgF
16Lc7/Lx2q6JBfpoKjkUNTfc9/VjPdjOijublpLLrS8ASE6UNGzSHzfmIHRQxcGLvtQ4nNaSsVay
ocV87mn/b74z/3bThJwsQiH0yVM4xRUOMpeyX0HeSqZRpBGqJcuqWlV8QpQ2G55HsrkWVk2Po/Oy
npwIQ8LmKfSAZ8pIifKrSSKfbCdzReVchZ3Q8NyyMRKNREIhYxWCHsHPeXYNvcEUp0yAhX17/89i
xdZA5uL+0FXACLWUUHSJdDWuPCPYtLWyrzAmmq9SNYGhdRIvS/eHxD4dlByTE71PZ1OysejsnXO6
SMfyeSagFBhtjtXEqxKfLEKDyEnt+NCvNGbCG9UC9b++hunhhPEdrmo8vPTTE3UaO6QTcV8fD3cm
MbG4DxnGrX/oi4wQIwaPjl6iR8FE280nNNGIrOn0v48NMj5Y2vJVFV8aws/i4YfGbI7sRNNBQGY8
FKDv/7ZV7cxuzoNMVlOz8b0eptYoVJ22PUeXUGYzLr+3bVWpp5ALPms3lRyFI9Rx7wgI5XT1w8aO
ELJw6FO+9/jcyxMbJkkIn3Z9Z/7E80xqmF24u2rHDox+yD3kUo3wKSreDlQuvW8N+XF59Z0aOD+a
gaBcO34QaAAEynZ2dkJQjtGlGUoaStCcjxSehDrFFaPDmXp9/9Ws5zj90ZFadB8OuSIoy5tivrwE
UwzfzReLXwYTcTsOg/DSo6ZGt+krtnyYRlw61z1Sepl/j0Qx83X6uXX2rVgt3R631QvldYnPXDOu
V/SjNWRqerzJhjvU0/4706NGryetB2ExM7GItRgkNbVk9VQFw2kcVAtDBejAxp7axjQyiNaYvDAr
D83VyLJG03Q8NBeWf9XBUOKkhaZiswZUK4hS5dKCUEvuPrIkbrEQ43gnhQA5iGSEqJBDCcFbg/ai
VFKif0Hr2D2yuLME4iq+vAwgnd3sh8DBEDcVUB9hEV/o4936+1mqexhu+nbNPhf0cvSVP5cT3b2O
yLEFK2IVuXnhf2JdsTqsQj0dMeSO+GiM70AAfIGlRb5oJ38cPdf/sXRfzYlsSRCAfxERePMKjRHe
CokXYpDBe8+v3+/obuzE7FwJ0336mKqszKzho0/ldwg+9aybL20GF/wpjqXdP2St69edLFEHwKfF
mP1Ifl3ek81p4znOo5X3WQk5f8z4VLRKVT3Zp+xj3ngF94PgoqFdKJMEO3SWIX1KO8hwQk3HzIpW
pSfPMUTKV5QjaXhFiBx5Z+qiJnCD5+C3yEsUeW0NIv0tyNa4nqr751xPiTeUkWlM45xAEUmOtTBW
amLVlqw88uWVRY8JajOZ5KbveB7AcX+eh4iFcPzeFUZ5yol/hKzBReO/AWlJDcsc4KvZ6NhcD1f9
5NfmfUln11n0BayFX0rR7Nfrd/oFuW3H9MvkmFLoHd5Bj7WrTOHUz/17VPEU/sIjHnB0A6HsJU7G
VekIBK644E1KX5YK7+IUJV0OTZt3AYjhJ0oEqNYLIyBECeG2FftR6+RjjvZYm3bMUpc7/YCgQzxZ
ziTroc5LuH59w9HQ0eESRPOx3uX3+bX7PX9hrPL9D6e2uHr+bZTelLucqghQNYnsDTLBFsxH6Rgn
flSeWLQczs9jdW7VS067DntW8LQYTRWy9ksZEwxa+IWOQhOgsAEtwEsI2UYOLFjLznZ1kawQXmuX
/h21QYSHLgzVLU+bi5n7qDGheSefzeDiqfqeQNuuPuzlARB+fEKClGj4NiFyiRyjWGNNDFRajQq1
e+levkTKe010jHN9PZv2T60A5el23QZlSrbC8Csaqt3XnxWNWbhkpcpZD/CaVWbDJ1r1xNvzbub3
OhTFliUo0xLxrqNC4CxuDZdR6IZKTQWBsuN4WnfSs/zMu2zuE2bX7fU4JJJvx4zy876R6yQG3tB6
rKtLPd5IUyUi8VxxNZLJH0bJcAbuFLEeCgVm8V8uAaVt4Uw5RB2AE6fr7Wd7r/jJRWVirdulKlO8
cYNrnaqXkUWAC3P4AYetqzDd06HyDF3E0+PzIdKcedPzCsdyXDb8M+VZlVT+jexQ8nDcNEG4K2Gr
4lyKQwvRkyK8r/+2L0c5M2gfah+T3iWctyMnV3KGOqIf8bpjB72O9SifXxo+656rO2AtLeCp9+Vh
BkdGpe8nSrm6z0rc36ZI95qr/BS6FA9453r6ygzFQUBa0dv63vVvadkB3QT648T6ER8pftmdQxN1
abBmNDCdOfZMY5EvZ7l3aaBCm6uxrr6Ff7cmiQnwMYBYTvrHZfqDTE+TVQ/YMcvphDVYD9yj8QZr
3H5wnlzwVV9zVDj/iJVOGS4DxU0m3I6POP2EqvFhHYXhdmsJCAOUTu7zBzR7c3i1sfq7Z/dwa62y
bdCLgMDWrPCEQEm8C4zPF0O5evaYl5hq88je1FcP3nr2wU+DcJnwJz/HomB8CUdE1+QK+JFDEJqc
ek/emhCIw8SxLCsOPp6XCRQCEDx2Blx6qZ/87KzOJGVlR+g891XXbNXMxo479fLjlGr7YNOTWU7y
YwGBw/zegeNch7zW9OgNJV91JNGB7DGEiqrmNqo3hfmzkPJ6KkMjAoACcivdS4tuWHFhZaiRhQrN
qz7tiEB9txBJ1CfISH4FfC/Wf1mL+usKCv9YAzDHI+8jUN4/wXJHWUIctqqL7/5K6avubbhQnrqX
t+19u9B5fWVb5/o+U7xcIUK1fG/1aOR7f53TlONznVhn2lqp3AtWnJLHGW4DXOXes1ZP6qvK/S+X
W17Vs+NkE5F/dB3k/p3moeQ1AHg5bvYkRPfadFm5iM1WFeChsDU/S8DELEXLR/f1nxCHlrWJOFQ2
vawiPaxZ3GP01459/MWjvoKPcOZ7QlBUD5WgnO3Tm4GWZTPf9etQuusprYk0HY7p2TwWiZssfzlA
PcT85pFNxcvSs8fID1RR2F77exMCLNBZgMLCqOfHoChRxR4HbBRgTpS6VPnAmNu38H4N5eYkdGbd
gTRFp7oYxFl/eZRBawoIg11IMe4UW9dGmBDLa2PR23bMoOu8efnxRUAUC2DxHALr7ADbjuP0kVFR
Mki7h7p5KKju75U5Z2g0GmsJOvJjt1Onahk27zlMHj9Gw6+nybJ0H1ZgZhuVAz6ikquJG79L4XJJ
UJkcM/PDVRqCRkXacVpw5Q5YyyQ/CzAaJp5YxxCFoEK6tPwQSomjJUiCx1s/MeILjSn4k8VtBdG9
Jnxh8WeJhNFrH20F6eM3CqgCazxdOui3vqhK0IQeahlMJRGWP8XcN6Q7U1ODkqGonANXNpiQMa3i
neQo3X8r8aRYm51DoSf2G6DlYMYWKHYcYJ7LfyFcNbWtp1ewxxKv/juJJ0DXGnkGNxRIA56xf6NL
4FUsYBR5JKc6O6SCega/jWf5cIKpUqA284v+yyLYVtc8k1A0VGXEAM30RxJcly4306sm40V1gbzE
d4INGJhRYjqePIUikALEdhjFhvfxsxHDYmcIdw6RL2pdjVtOP45TMpufG2vkVBJQXAikenhx/3EY
ScPCCSokF0aKGUPV3a4pWhGGORmWlX3nfqDIKM2/GGz/93DNVFvj5b9U7ablVqGMrt163VoQYHC8
NRUriYjiwc56rfw+EjsKuUKDkXVgzS2/YQHRuXwJS5ellgtA/z39JJUWvR1MG52bKkvt/McKrfo1
yDuYwwnPJvYT+bxzHtx66+5z2lKcCY0hVDYc/JT38B6uWcI6hM/6rvbo2fMWUp05FzHVVMXTVhYo
duqHQtRHIRctv5mfhCYsaFuMJZbNA8vOyf6DpvvFhBSvCDsT6L3qZcchPICi1XGdD615Jd7YjXJd
o+7oDQC35L2i7gS6EL6Obex/p5pgCIBnHuZB82rfn6iEqvimX+zF0bTIbk7nLD6f67fCrwv5PD1r
sXcaeQ2mL0HicSfBIciIVR/QXdhVrKUOEwo39PBrDIPALEgFIYFUZ+HILT7H91BKTUr+VIseMqO/
6v0kPwIRLnB7hSUI/lfFdzgVyOAZyS4EQLluup1v//4GWJJItSZ3hACE0Os1yODAaGP7RypbDD3Z
5hLzshOvSppQkLcBseJy0RfSbzMT3PWlE1/RUd6hkk776c93BvibKp4dLgWdSosZIt9nhMWJSgwl
q+8m2t21wswNoKNE23ai1CPgCOXXcw60zy21pZuBgzYwdfIVivoxjH4F8q+ZN6vGVJV5icEkfW5j
XQS9fxE4mNQLPRjHOJaEwaVE81ne1tgMCYqRd2wLNg5k0VS3gDQ3d586pnU4vHnQYcbcevqKKRaG
akdqU0sbdFujfJNd2duqP+fYDWltBfzl0H794wvdZBwoeQWJ1XhQmqWFOiEAMtnGyVroUHlxD/hm
sQnik9wigzYynTuym+oT/ObUgj4sP2NRalM5l1HP1D5v1YJYS4WigQPcib8Tb9QCQWiaqBLXtLK9
VOfGp2Ckq2dqpUb5iKi0yuC6gDoSuWgp+wwKji0pwu+RxUo9r4Q1vp9KR8U64vxrOSfKYJcHyenv
x7HGWR5aYChUuqvEUt9NIy1MCPi8xPxKveU+xZWvW/mbjDCg/7dbeTNKUa3Pa49V9TnGD19jjIz8
qvCZ+6S0RrVQl9IUROtotaazRpSaMxYhMgvSU7Jcw7oO3INFLywtgV9s1QAXJssL09+QOB5gzlLk
eP9CZ/sIhawGMyCNe/9Cau8UFx6R1wjZ3xzr6Vck2vQdVza6Yllxccy1+TX6x70U21fCxPbCuKTD
ue8UhvjYn+6lKaVJvrwcLBRIgUBIHd0834zyf6grzjdSggubuOjNuhG/6eZd3iURQxYisFVrH/B4
dYfV6DCyyXYWrYfdDNtGkNFL6kKtWCaA7chuuhrbIMwPMMJGaezcWHEzsq2428AxybdD8Wh9aUzb
fikwx/1pBGHAXiXkVhWvlHKhrH0CbC47Bl29I5fG1vGgpunqOYgSovCt5U1LZL1oBVxT6g6kveC3
DyAGlx9oT8eQFCItk6bmVb59tpsSka9LiwkQb8MXvempZu6l3/vsQGJWEb+vJSxj2e3PrjcfePxz
Z0fLaFGyTDwRnyxX2fyYAKqbao+N+ExFrZPefqxahe4G6UhppgOTRRL1bsOxCOMPLwoPgolD+ETc
okK0Gd3Ppfx6KMsKzDEzuoecZqidQ2Ddu84SoYBZg/YMpu3AdD1fGlkywakEQLrgMAswWnImuRVj
Sz1E++M/UNR//Hcr/kb0Gu8mybGsDd6pXHSQ2g3gE+H5iJAWobC0r+zFJh4x7YWKi0BIhiADevyo
sDRtWMvo3NEBQB3Er5Pcj/UCnTwDbBF0Yp6sSepGTEx/m83mwWVkF5RiBPxzREwlyZpiKM9CFcb2
F4qdhS5L0xkAdRsWH5J7lfbiKbAmprMiDiFyJd76g5CgSIsfW2uaOYZufInK9VjdjPau/RJCgKPR
gJMqpaxKLzMDiirbzpRkiNLHJ3WV9HUVXv+K1eZug3fNYPGT1BjKdeWEjHV5JZaZmvulbSOPcWOQ
/P69Pd+2PZh7gpFY1+tdn5DDAELd44nybqRMd93opSS2rWjNZrZSIdHwrzjzBjpbnjsqjwzaNhrm
eS15bvie5D5yu6Kb8HraUI0j3RsuUFsJw1RANDQl8XUw0axg1KpplNo387s3s9cDXA5qFknXr3Pz
Wlh78tFD5G1BruPX4RPwnu4z202Yq95lqwk7xt8TO9xrfym7zWN3ryFvOPNlFrsMc/3i4QlXAfMM
eAhfkhXbkicqezY7Rf5snK+RLGC77VkTu4nOXY6P/ypa64FhWInKaWQOkAKk7D9I2jtcUWk70Lfp
8PM4NH3a7UcQXVjUYAXmWHYmfWDfH9piyfruhg2VNmQFSj23Ur5DslNJzRUcr9G0hoGgvIO+tZNR
UiXtKb3SKjq3f7Eewx/I0+RRSuPPEzcgO0hcY101Aqd7W0ysHjLt6aUdzfv6iziJBAjLyqq1wlWN
NtGlm+9ley+W07fus3wvZzq3c1nelu0VamzXWqbX8mV1ShEHSE6h6atcRmoZyuJ35HdKkVznjMVd
PgXwKSS8yE1n5QdEgR/wyTJbVZCWtcvPe5A85OpKXn5KzL753gIuMXIWzUKXNQCGC2ph2Kwt59i3
eKO86GqT2T5BiK+wwr8grpSE1hfqgrJHFSa5HcTFnuRZGk4sqJve/34qiZudMMzauSiwyBfdc1nR
xNrI1i/d1a6y2JNsa6ZaKdQKjqEdFqKehEXR8iU0pRH/ITRImdIz/Cv9OPADeST1Vk2FawXaUOCW
t9BaDJbO69THyYfTV7XnDf5ILTtAiERUMQKHfKXRbqGW6NCw9k4kKarleNmx0P0vX9JLraMcpSpq
Y0w3fLFtQ3J665NfBM7Wlc7g1fvK4eYpOTTSRAbrZqa11m+TB7bMXn2rEovXtwJKPr1Oyjb+Wqye
e38gqXle287WRj66YR8M9kq0Kp6c7UP5N7wXoSvWImypSUs2tVVb4mRcp41VGRlrojiRaN0HlAzZ
l76Qgh10oMa2du3naht+7VdlhCmhDdrng1kqAtpAOz1x/uf1Vgo0dMa8v3PMGYS5chKf1Gt4iT+w
cnf1xaZqvO8S0dGumu5vqofWqhprOrzypXP9WsYaFD0dRvmy/yqd39f9ZUMZ7T3UUTUElbmoreCZ
5cfxxqubt7T659l9fG9M+4vq+ymKm1nzczF6lp7VHBchqOTVj+3Gb2HaPirnd/2qtEUsHtvP8ryR
/82gC/OxwnFrXb53nYtBdioOXoR3E04fOlYSEravjEYx5z41m958JX82lYXl5us2keHNQcx+QvTl
AzO8Nq7l/CgINsiGmHfs2/me6LmT6+RZdSmYAH7tftkoPlmwwrqWpz+5zh5J7ePyleCCtFAWyaSi
9UwJLkx+jEA2Z2WNQ5rnXx/epy8oZUIEQeDfUiebS9hBUi29UaN1P/m+VMBTGyvFBoJAY3aKtrVz
f95/sI4LlTm108Kg0NEaPMqWC0yAwyDh2MVXujoyKavMO6HQOwhMDiBqEHqmbYHm/LX8YI7k/Sk7
7oMiveh0EHCDqbqEj4ENCx1u7UUqkfo3ZUb3ij7pfPdZ1kqhkv+5tgKbP/nGW6CbvFRuw/QvsAj+
VHZPAd6d9pfO/fDVKzvMs32Jwr4jdBEd41ZE4WKJyFxOyDKtb7fbfnzuPnTDbKaVMCI1jIKXpYYX
qzPE7j18NefEwSmcKoZdK4DmOoJteg+KEJMRJWA0Hxc6dgznJyhVOH76VoOuMob5pwWvB7D6Cfwv
/OzQF5sJwb4dZ5VIN/a1bRc0QuBT2MFcJ9RgcNyfC7LtxovuupZjjaEXqsaZWm4xt4hig2mPj4l5
+mTRrMSwxLAfLl/lJ/LhsjTvb9uLYYqgTKaDMKTX7+/mwqEquPv7xyvaDX1HxlRqeBp3XFOshMtb
/N81W0nhBfp+tNrvc39xN82zv75oty0dX6SkZcOx+y4En8Xitb/MVXbdnHfIg7+urVxNg/Jqoaag
rlnA5TtmtuiMjTIrCdb6IBjT5DndUbSVYl83ThmN/L7KEZ14q31uXWT29YdWBa9KqnMsz9v6sT+a
OmD24iN9707VYMLSe+rgfa+uM8V923EQLKM4XkYLKqEHhDHTSf7GBumehVN7LBrT+qIbz8uf9r95
YM13gSqsN+0uf/ib3GkW20lFCj0WuG/oqFi/4pAITSpZ0WhwxTj/vLLVzWDekyywQtp1jhM4Uyc2
TqPoNU3NTTfFi/UU7Zw4/V33gZ8zNOr6jCO/Fqp+ucJXePejxLV6wenIOIH0WzXhfSd0SOctQSBv
u2sxNrt1OV520qMThlEyWn3GSDRZYXePdqUBCxkSaW3fhDCCLebnJJulcztOk9ZNv6/ileS/hfws
YpbuiQM8XqVjf5Z9v//bAmpLRv9VYTuzxvjXAEttcMnbuhKmxHDxfcA2/k16TMNTd0s8o7A5ZogC
RenMfx59legv/N7QzaWLIqy9extGxboSKrV57wpXYfZCSrXoO2ZtxMPh+vl1flR4nTpenl/nj0R7
00inoqsFJHiczUcexWiRLK8GOYHgvXQZL3tPZwOONjhw5Ary/zyu7Putu/p6vW3r+nxU5uXKuv6A
clY3lQLNYWd7ry0GhWXlrpGmpnu93dEmIfgYztXTBAqfqZtZfuseJwXJ6KpyxyTx8WTKP5dBDhhK
EcSpMt/k69O4tlKzRfSq7Sf3iTE2y+rPdfVRm3uHaBdlY29Td4UZXy0K++8fHdeT/rl109t6/N8C
xzmuI1bz8L2fFzef57B/mKfZbGOlzVm0f2Hklo9tG2nua99OslNo7vsJcr2hA6WdaSRmqbHLy4Er
lmaqb9pENrfJscd+JP1+7e35+sy1uR8mVVGq20Iz/jOV24yWuRKnqceldJ/cBtv6gp8lj3yItcRX
fbT6xKxCZmK4g2K/rm5Ui+ZvDyKkqQy5tB9tQiMVKQ8sWRM7HMRoMSBS7JpLw/yxxukwOPU5FYRn
f6Z9TanWONstUEg86vmByuqJwXqPhKuUwy9Ulu8X+vzW8Hi/ci0ML2y5r1hLTkfI+m9N1EEwB54E
SvtaskICPxeFiFbT45nN0DHTnpeXrSdrmlPx+MZYtqlNN7XlpoTm/PhdXsrwc6wxwuF0LaXXkLn8
yQrGjrb61vt1nqxO70zuS3e1zL7+pzVWkKgrqcqms9RDevwCmoE5x7FpYz65jq6tvdxl+Fg075P4
iIWO+aSerobd3dmGfh6SIURfThS72uodcLscPpRl/6zY8kP1KpmJjEzK2h2mare3W3M1zFbn/bCJ
L0ra47WTb5qvDHKTczRvcnotCWSja33/u43bNjPd3HdCA14FgGK6F8tictWW/tlewVi6Kc0AeMA5
yrIzSur9SmItF5FPXBPaqoVE6PCDEPAcy+dO8zc5aoBMJBXYqQCXRV3yvRkVIokWdAdMjGIubVvC
BMdzGYCUMKe4mk9VNx6a5hcCTHwL6WeIsFiQf01bmXR5zROce/N7IhHdVLG9Yf9HLwrxt2/7o9v3
lRA3H/nRpVB89rKt+b+H43y+LZ6+0++nN6EDUw6m0aiUtg87XHT7evaSvYti+/DB9KDQXIwgGq15
35Z0fl919+1LNznK7d/SD25cxRWnhEQx+1MYP/LF+89zZF88dS6gxAGxucyR9nb8Gjs4C2+Hz+Qo
E7TSvNf2DJp0A3eMSL9EaeFdeVrlLhOj+rzhEOrbsu+8oWvOqSQf53CiV7ji0NxNtr3VMQTU7JQu
69bqWM0jY3VvuzcueIdbxXIRItX2+1LWUNxEPOxvxYYlXWd9pSvYKHiM7q1bd6q9RPcRpd/v/evD
DaQOUWG87VFZ16eweDxqoPhoUdrWdouqc/o2dMiehuulz3qb8gdYlHYKEudy/FnOFLjHapUSrUHi
mcpq+PHgYJtn6hv5lZdt1SQtAZbcaCdM8C/V3FVC0Vm+5zon+n2tmor33+uzmBPvrcQDp+JqESUX
pQLwUu8nn7aIfNpF+Ce901BiEZ3ZGGeKC/20ttHlWkqya1s1z/PWf6nKWuAmI7yN4l6zqSD5b66l
9LO0/00vx4lOelM1w7dEzRoS/qZ7c/4s9EXLslhWFBwPJQwTc6EGlp8R81uHg2mDaD/zrmX7q0KX
T4KQ+91/p7QiilDHn2+n/nxZzqXYNP8xyGD76ybvpU2DEMT9aBDzcSonhw/0q9wwdek+E40sNSe1
7FDUEuUVRkYcE3kR3bH4i3ukgDvd7paiPx2r0Luem6GXckhzgtxP+Qh/cfW7k21vh4s+EwD8ok1/
ObQ5MZ1e0+9uKqEa0Sbyz3ZO72hT2+8jDhiRxHLIZBsxaPeOeiL4/a+8Av2z1PDnXMMMLHAaxcB3
0z4+mq9WzFhikm9GsIDdRE1Cm+TnjidQkJcEXYRK/J/T0WEirIYXYJV0wI+pT5GpEcyHes9mtIT0
kLn9O3wkW6wKt9L9Q6IrCDi+T7U2HQgfL0xAtBOqzpP19bsmfMUJTnEzU6g+3myC7bOlmH5P/5u+
H+sGLla8w1d+qOiDOIJrxs+qsygxZijnmvPZBn5TvH0WmglWAnM1gRsny/ZiBG3xWJONW+/ZnMfb
hfqqTMZZ4wTSXpKLb2pEUOpr/ZNyTuiRse6+/gU/JjUuUrs7v15Ei3p8kjjWNlQkUO8kXTGotJSz
TZreOlpnSic2UmfbTG3F+elraXebbBPVqzXToecZZiQIGcQF25xQsJZuxXtp7xNRTtK93ImghEgF
Lgy+GO2m9Ua65/PP9ZBKuevyvn17W3T3AV6/fJ2+0pMC+e2VMbPeHaUFiXhvZ38cZaUquTJ426T+
jjVQTTH4SpagL5o/ywW2M1Cir+U42S7QHQNY6vwhq88o3cR8QEVFNrhAfzW/4q2AWPsd+w7Ek1wZ
0s9WVGa4WpQfp6g17VlQsXB8VEInjl9jIrO8i6IznddHvjpvJ3t+fVF8v96j/bt87uXo/LiXRdH2
4+xv/vd4FnoysjwtFy3QVvJt/1GYsEBwqCpmKZrE1Z9W/eW3FlBzHe2a+m8dEI/SHZaxre3HJec9
GupEhf6uwRV8bptqCQ7vn5Ze8Mvtp/rxgy0UQbvGRIw/nN+SD/Gbzg52v/q/9IKLwLq5Vl5J6Kik
dhp8B5ZDrNBk59ULVnP8fb/+s7vODiEdrk19dtc/9QuhQdd6qCXF4q/jCJLs+yZRQwKymTbnF3wv
FlQGjFxJw5JdY/+x4kIYZFV6CfWgCGrxrIbSGuai4QJW0J4VTc4NOPvxpa4s1wnlBSLbeboWyzeP
HaELfrK/gwwD++JubMA/DF90lXzU6GdJ2O4IlEuuO65TPzAREM6hGqZ6sdqxHerFVmPXYMKfv9If
naygo9g/eq0GDw5eubfcaPNrdDKqNSwodnL06k7it+9um6E++KoFL/5+0DzqvRiGikDssq6v4Ex/
Lvg55WaLkJqymmsxKOeKvNF4jX0PjuL6MWBbp8y8U4heRKjZH0k4FI1jMftxer/8FlqeQKx3++X4
7aFmJHXfT6WN9hKSvCotW4eGDn3s+LbV5FtmU943dZ+4yLvwu15hP8QKwFNzKTRsuFkOhF1Zn4g/
dm/SHEzW9YU6B44JLLp8CDsWhfPlB66qCpKzQu1eBzLVY1mRQclgumk9Z0iEuPODO/LHc5jE49Q3
UmqTLmGR60f9aOFXkLgHZm4Bj/HejG2jR/mkzkw/THCjec0tEB/XuHaF4vFW1I8hqWmFxky65wbh
/z8Ct/7BhUHHQHAvJIJzl7KnIexCoKMn/uNkuEzXp6B12qtQHhFkrGTV02GCbR/wIiduU2lHJYfV
6QyfsCtti1k9QCgjZOj6hEbK1A/Nk7BCpMdj1DAbu97d99CCfd0ZAJnVSGxX8oxQj1uPHZXZUWJw
LcV7r04CNQ2fpkAqP3p83nv2QEt9+xtHSbLMOyjxtsJFopFZNpLtAyPLD5zTmwCGSRgXFcJbIcI4
dq6+rowYBQ0aKBad/U8h87x8P1VuHw4OFcUnNINqj77x3niqv37EMXYzFTuKzW9zRA5svEwuG+y9
ceaMIWmYltnvTVvClVPYIYUa/jt8AjOlzMcdclXgcvBs+8bH1122ntUiIKMvMTMwZNloIRzRAVB/
C6QIVKl0+XKq5UeFzvyf1xx3uqKRhFVEFNvHJJ6u7A9fC2EmngG0FF5dQPstPZAnOFxxZqeHzaYr
mWux4b9EJnfzM1U6s/SX4+AabkUhMNgKlC2djTYf699XQsBU8mflo/CYs1FqN8xwYOAu/7F0TEye
B/BSsuUkghL7wOO2nBX5Xubl85SNX/m65SQXL4yzPVCu0Hn+fsx8+Mrdqbb+fawrycnZNsfE/6OA
D3OMtEyLXUqe3tXyfBaPco3tW/zUXCSi/fLN3zHB2zw6Jzu2+BwJ0YN3cvEmAllUUt83ytRVKfEN
Cx0eYhh8xRsXcfBItr1JR2sG9WSH4yvePHPbQvQQcfOn1eL2c8VHY6eJSPH2BZtMrWXVgx3gTJuF
zmFaz+yH+1+XHe5wWl6ly/stjnH58DUtlI/kLfPocYwS2gIoa2lc4DhOlTcu2YGo6YFgopyeXB4B
SU8M7iqCheIWbXPihcfy4UPwmR/dvpbv6ck0Pow/a7ev3HKSO0a+6PCxFI4bklwplcDArseONXYk
sYrRMWXXaDLiIFPxWdxdqocvcYCAwLPZsSmYWBdroOLnJRVCzUQqenyimYAIrpXH53K8iZnqtcfn
7VjbSpDIi11506Wtx6+BXy5zw8w3ysNh27/sjKuh3n24x3tOz9KoEI8uO3bv/HWLx1M/W1DFrITP
69x2lakv8Ztr5RovbXMCy9KWHhkgQ7uDIt3W844LkO7Tk1uqG9+X54oH5WQ/HRcivB2Y/KNrnIue
Sfh7X8aH9tjmB93T/OMtS2fWhF52C7S282JjszLT0NZx3tQRy3sUa7UFEc44h1qeq+SXgUP3Gtg7
9pn6QYFRcRFWw3XoUNSVdruoAF+3rtahTJ0/8ePpz066hbzx8jHiR4Rct3DicKx+zX6Z/VOSsakp
Hz7KG1yj21xxL80ObTLJ/u3Tf1zBrPvyf/OLOkeOuduVfI1pd8asMAipoiv1fjHNgksUgAAuYeuk
S2ib016HYYIyys4JIJYJF7Rm7HM2BPtD2VTOHht/r0NwmP4L2hNjlruWE98eFcaDC0x977a67kz8
8/J5+1zO7KQpWXUtjtaKuqN3ALIL/3qA+/XNRwsh17MNBhV8a1FxDc/4yK0nt2/zff2iCWDRRR2n
JSSKy+d35l5PfFpqqZQNcqj+H7dXG7nya5CcvAZYWX7m6pKtwjKkOh6fb50mO4ldxb1vPshSm2kR
yOyYriZb89nugohm5YLynaaOlEUr1Y01wg1665tHvp+dVtVcc/ov8X3xOC+wctahzKm5gOgWK8sv
rzWhvbby7WnybfE3G3Lfme/vp/3EXYDuVFfDwxen+4QjCPYTlYdU6uHLRcgBqCkvU7UolSktWRXc
/bEMYcTEC6XrDFc31RWTH1QLZobMLHdfRiam5EAiO0bydLs5Pc/L/hja66LikQfdxqan8hil+w6y
buLCnnX97Lt/QxNLaTCs8wFJxduKwbZoPlb0mG98VfuZb4eqlaBIEgeIopWwnit8q0CrbhtzhKRT
OrordgP/0Vt2tYSDeI9Ls7sRiUeykUTX9SLI5brrKf4iLbKTTbz1tyWy4MeC4TS/LfasIcPsKfrv
xchN+4pwqZz6v41bLlYNs1bJFWDolpIDvwnXxhH7ryyuAu9NYpiCaBdlKnxFvGyQzmOpB16GUAIy
wxKCIELhW10o9r2f+WrXzANs1VhkUZTLsc9Vfc6vI9FNfW8RHmY7+9K+bu6ZbUe/h92op3v0/iQ+
z9ofs0BFhg2BBkIQVa0obNPKfG6nkT/aaRtNDOuZ60987wuRRRF0tT6m75RYYoV68mMUrhQGj4dt
CPmFx2r7BL1SGH8/ccGwvu6KK+OzGvh9+Aqi/mOVf2X99mkrMCiFbzwG947dgmqtzq9r/Uiai4EQ
PzUoQ8ys8JhMNvaTQDbVlC06iv7OI3fUPxrL29C4el7ePn9FqVU5JYVQd3vI63ppzWBkmu7DkNkh
WosRCeJFVwVbX7b+SHfvuVA3bSNFPox1wMuu8miQGQoA7RDFGFyn5i+D+dC3HV+huwNAzAc4QfgH
OVygxNtDzplzlkbn2lqucK0cj9VbouJZJe2X87pLPOzRZiIhoBvwcXtEdpz6ikz8Zn0gHryijHKF
AkNqAIazlEAdcD+QG5meWfHH58mjTrB/sSPptsA54zWboyA86shDDO09b+LFXfj8e6J8Ytq4inLf
qW4okmfbLuK5r59uZb9mCyRl9CGLn0tqsBmFyNkE2YN8yy4JmetymhgAUyOXa7pqszNpNw50rr/u
4a8bwbibyP9/FkWrn+PMskfecKXnTeuaracsz3ndi8LnEoPMlYhifWQOavPLqh1P/ptrQ2E13Dhp
Ar4P85/UnKG3JIWTwgHLYT7InCbxlb4ol849+e8Wq8XuvRwnj/2/HLw5bqe/gL3Qrva37nKvdWf9
NK+ZxK47GWtc7jVMisK8/nBXUEyuKocs6FEalWN1Vbi1bqv36eJzmxptMuPcrbW9Qt4ZZr6vr93j
ONBllh3dQA+3lmmTPlbjx+o209opOecrxt7+sT03IrAUKWnbtnj7THyn42ULx2n6uLTeX51nPxxH
M9uevZ7M1G69xIkspbrLPLk9isL3UjAx/Vn/nutiNkqXQg2v/RvlEp/S+YFg017PiH39/6vrswtD
T9DcWs9yTQyuWqprZp5UP5lI7t5eDmCbn+PWNgfGNZ1v5aSGLYNY85BA0lSj7Cu6hvTpnISECE//
qH6FbzyfdH+XqMSGdgYr2ExABu3DZqxC+cr5OLa6/fuSjsw7S8J35D79YI6PECo9YZLYT01mn27M
UIuE5v10f3Ur2zp94LkRg7MFsNn8RiW011m6Vo1rdd0WfaBGsphi7GmOC1Jv73GmEhAkVgQOeo+S
3ExirT6hgw15u+33kQ7kJJ+JBJcNRCTDg36Ov+kr4/fvdN9ChGj7e38MMhhvta0ePUwNS6PrKzJr
8YUSsZoZ/Erb8LXttd1kQlhcT60aib2nJVNjZKH0MrIQvbygjZCdNFEGteeCm2RgJU2RPBSx51+n
CU0P7UmhgkiQ8OCzbC4LSz5aHkIFZ6MX6CLxxjWB/md7T3SXs8x37ttd5vuxoRvSGaORn6WC5oJg
McI9hv3R4uD7yCUXNYZbytrZvocc9qfPEJ685YKuOza07nYt2WG68SLqrT/BDdX/IibHZqbrBPDc
zmOjmureNXmYZdkdim5FmNN24tOneEZ2iHS2jpR1CBpZVxSoA7TDnBLknNT1gf3loArk4kSuSQ+o
k1crMK3QdHBPCF6oeIkLFCAIayGD5UVvM8mOEz92mX2VHDL4EwRrncR7oDAz/8pKABUc/8WTEWtc
9kGEdpc+v5o7ODtatcnSqUYlr+AgWbsifSCMs82WFA1Pybq6Ilu+3/k3Dh0/yLRlg2+1QmNYdAtE
3XlCqETrSfeyquUiIbsTtpLD1QxOmdMWOBCxls9fTgDt/8vJduymkpzqHH8RMdrpltAvX6Fd7gD2
gvAdP6IQaLSOBXJfoNP889x98I04/dyqd6WSQNnJi0Qc2KjZ3WBPKUCqS0/2f0L+jKtCgw8GYvtj
STcCdeEXCpTS0KL0wjgAUtWP9Mi06b7sU+AkkyeOu5azazynTAclA0fkXl15xesLgijFzL3lW8gD
ANxo01BgChRuVotYEWQ0vbz/pWnsbo7d9qopQU23Hl8FDAKdWTbdbS1T82UQUcBklKtN67DA1Te2
cveILLJVgnALZHjINPV7mbSSYg+dBZ3m0bSN4Wm8ZTqIxb2NAQ/RAPaUcDvxtmrewaTr2hWJqld4
MzZWab6VlGYD5Lu3t3xeTfrcv1dxELK/6VLha4XnxTILeRvThvgCX59iF+UG4PC8K2i/3bEg8LM/
w2bjGLW1hJ1HeZPBvbr46LqvW2B+hix4aMX52jVtmApr3XM9OZFYzMeCxnN9OZZwPD55GJoL6f4W
qz02DCh6qitk2dkMBAqOwm3Y+S77psLmcDlLy56Lx5nocouUHRs67B6fYO5xDpIc1vq0/AsTSrfF
TMeZrdn1eQ34J8t1ADUycGQDpr+Prn8XbOmQoOEfBlozY5NwTNixtyxk/swjCsZ00do/o2Q7NQy/
cSCEDZkV1XI2jw7yx33DtMbPZ8iTLb9LV1JDjDHPkBsCl0qUPJu+0ADbDXWXGuuQQNHOdRc9Eim+
kdA01rVC2rcwc/Ex/8fSfS0nsmRRAP0iIvDmFe+tAEkvRCOD91CYr5+VuhPR09PdV1BVWZnH7r1P
ddlZbQeZvgBi19pMOT7G+T8Hc8kNBLGFcuojmHL+XlQ5z3IyDLcYHun9VeZM3c6Yf2CrWQ9100IZ
NnwaHr/C0BKCOBgfw3xbR64se6vaNkLCBdFZ1eyE/l9+yFxtMp21Kc6ox0XgVWeUpLHMUMAmcniC
4AHpDbedbEQkQiNiKA/RIfngCA7nEXNtWS9T/39cT8h9990eA5YPvPKcKLEBeXQKsFJLyuXBzvqg
22JOXSXtVRiM5UTCA/rAh3RlnOBfjxU/4LUKDGb6GLNKLDjp4NxExHxS/uMwJVv7Fy35/Zbuia7c
vj3Kcbgb+6HAyPSFbOI5plcc5/bV9sDod/wpvX1zFH3zAjAiLF8wxBYyBuDzV3/GXQtBnO/9o8nn
AjpahKoiDa5uAEGi5WF9b/8yX3byQ7ds6Xk7y+4qC0OoyB4oM4fvx0xszio3wh1WmU9zg4VEdT0W
4/WX9zcHycdvcx6En09FdZHDfxnLc3r+k3JYjDYhrxDszMqiBR7/NgfzjfHnAZU9ckWPA8zr7YbG
FsQFdCH+ISwhd3JpOaiCgtm1+5z72YvurBUnc+tliPe9KDHEkMr+0gS27l/AYg+pEXL3R82TspcY
6q2qASJSIkAQwesgecI67Mwrw8kLu9M9aGKX7QFVq7H/4/p11ryLD+GBVcNNgN3HDJhfnnIuS1z4
Fo4R0A3w7hxbHqCgyTmKhj+/1gRni0/B4aV02zdc1ErtgxLngRgC0AzCK4Zs1Ckwnq/yINewFxJ9
p+i/10tamHIdkxB8bthgrk26+K7RUbVtOTT9usvUmmuWdYTiQMMmfknPEg0Fg4Aws4x4zCLH3Pey
th9nuwXtjVDU49xXiM6x9q4VffD1NkVfnB52scsnFNf/mkz1Z+i/pQJtkXaIH5cOQ/iCL3RDOqM2
vC6vxz6F1btOY4j8l1rhRITkQb2tBmqN8DC6A4rAq/Rld7FcO8QL/+WwfbA/kpgqFplVLZRH7sGc
Oiy6YYV+eLmmEq1rMvdgGa3/TgtdqKVE3ZcVDfBN+jbmAMsiEwRmsAbyFZvDLlF0zyHr7MfLTu47
CEFZMxSaWP3WCq9WGLv/d5uuobC13ZOVIFjq0+NHZFJhyArDHSIuraoOpp8KV5WRHkoiPijs6vJn
/aPp3VaOXnX3jXwzbfzT2LSZUzXuNiT55VQJ/B+uGwg8QM2P4Nus113E8WcHg5DKaoQ+Pt/NWRyb
z6AqKdt32hZeUDIFd5Rps/G2FlFBcz5iH7GP/Q9DbOlXAdcLQ4+dwIyNllK12sKYPoWB2FuANzLZ
m4BgHN6DfbaXNELwqkDsumALmB8uee7giS9GdtZlGjJ+nJY2o1P4ELVxQNZ9FGZN3CUgS/lRAOx7
tVZSssecY5wUPryl13oS0spwq8FJQdBOoRt8NqqcBULpOoB7SIB3XlthXZMe+ddEIz3UqnDAmQe0
1JHvtBhBgnwfHLTKivEiXAAf69eWCWC8XpJ1WfWzLCnq26Yf4Yn7uQ+mScxmN4R6jfEZCGHO6KEa
cgXaxCzrx3rTcudqKE6vwPMYEC/2rh/14TQpQqG2PyhrhVRlfRheZ5PddrDOt5kYcX06Vfc71CpE
zWZ0zFB4Of9Y0iQKb6xlDZOvYdipuq5MqzyXCbKOhUUdhwB0GFjJ4TMFBN0gUc08msGWIbA4Sb7c
9Y/hd7bOD/i0d+t2MRYCZcTPSTEkIJyRYhFHkub5jE1QI4CHA2b7edibHNnPAn2gbJt5NJ9CrsAz
DH7xtG8oHThD8VTdndnWnj/GeJJRcBf8kg/AJ0V1LttOsHKXDIXNy9wSJ31GCUrFVVpvnbq/xmSy
buoPqeCdWGBJUfY+ueAAaDzvRa7V81LJghxH+E+SIo/l9/+eIZv5XKUb1tqShHqPyI8xV8QwngbJ
4lXOHaqKKutk1Sud//dhi8N9qyq5AV8qnhqnJGK54vpZ49i4zgwFiXXtNj1EZm8yHMGXBt4b97ed
Z82K8lec8EPJwjr2DO9yU3FV8UTwIgD+61o2qbiCd0TAUKBzLFub7Y+P+CAHwqH6BwmN121ZbDDE
Witl+TKLerATq29L8EiNLL93lVjUT6twj3xrjjex6p6Mf+UPYY+b22TLmeLofGtgmhiaF6vva941
Oo4XxXm5tp0Xf36l1l8XhDJKMxSQ2DipalSVS8bEUFOWhKB6554c5+0hcbybWxe/tzWVgmGhfGlR
BnZLcF5AXut8hb/44/jwxF1We0NjgU/h1f84Hl5GDCNhO2aQhA1eCWNjgI0/hKUL2ntBr9B7ii2a
NKZJIeQSgWl8vQ8sm/eVL/xBVRyELVccPs453/fmIV2aW/w01tDiBvucHxqLs8+zwBQeurro9o9b
D/77wwbxN4s+S9W9Rdf2npZjgdLxJ04JZAQCw9IgTW1uXa/BU7tjPoD7cgxC7PezPZloFEZbacC6
59iivn02vQfnzury8fRNfm/TEJOr7Fsoe2y6Rj0ce5IQg4dXg2Tzd2RCsEOhJgoeWMK/vFe8AGyh
JY6jj7mEM2iVFOb+bJuddZh6GrUsHFzbBgbxL9b1DnfpuptUM1yQJ/daw7kR2LJ2UcdWk5B8+AQz
7E49MVPChwpVgiH/Y9p58j9JLbn68L9gTiFxFb5BYOG1hRNse3z4vLsMBLpnze1xx3/cyPCuodDH
DjhBRkWTt9NcmeY0v82Vt84cnH2kzX4Mvp3Z5J8EHQGffks30IWxiUlmW4gQhpKvHSHlWUcFYRfr
eRW+U21JQ+XPbDG/YVPehUr3ubs74GKtEdBONqZRdfnKfYqNOM6ly0ysnaVZHqaSURWjm6Z28ZwX
zFsKpeHFSMIdAv1KBl8Z/wx5TlI/CPgltSAIvwdrV4zPlcMxv5CvNoj7LTsqJAbToL94HAuanSwX
d4NCf5vceVL3uQOWFsWtHpBQCPadt7n9EQq4Saf8KnZ0COCoYi0x8m0a1lkqLzy4F518kZx/ETR7
Dsv2XwGW3fFy3cUfj7TmvYWFFGovm+SM9hk4g7CNbbHz2B8NV+J+s80QGzNsuGW8gI3vK++FMJyO
XU9FQZqHz3bPvlV1J7BsUWtFD63l22Fyqsz+PejurocPM8DWg2sY6UkL4o1riBfe7FwPZn+hvTpL
DJCNgd0oxTlUWVq5lTj+OL6Ow3SdCqjB1YmlgLaeOMukeRSqbSh176gSQ5Ciqy9bNXNt7PutQCFq
hHDN8v751hQzIf6Cf1iG2PdgQGC2ZJUCOFVIFo6IneHE+odg3jaVPW6NVZSY+yXsNEvOEdajE6Yk
K35MO8Hd+giwB4Uc92+z2/Kxb5nIIV8N1cl+FsLU1Lu5O5dnoAtZ6Htl/RmgczShXg58yeftcTbL
ybeRiWBUFrOP3DF4l/B96woKVscOY7O8ouAj/98eYVDv8nqn+IMbSC9DMGLY0Hg2dDeeNwQK6Cub
GiUuB80eIG8+jc/xQvlpKN2HK9g5RmaHMEDuGGwWT3Fo7xe/GwGMqU7Ef4Dn2DnnX8kLnTzQfM1Y
A0sOoU+sGPZZ6M4LsLUINPUsJYcaxjXYVV7dXVFJlDDn8zyQggETHcp1/EBBcYNn4wF6pLLwWxX3
Nm/Ln0Bjtbz54TrEm2GfSKBEhlJweqD5Nm9n52mhqUwLd/8iGbs2ZCV/NtCCWwx3EHPgq4iR/qMl
drZsuyf7HYjdDfG07y2I/N3aUfWBf8M1wuDkMROV3bO9jz54T2uitjR1meBIBsdlHXJZ6OVvvk5I
4ZcLsZUOfPA+qUDH/M8YBCqwi9uhifQo7MCfskO1/PG1Sg52zXyvGWHJ5NaxPv2/Hgm1tL2z2XWu
4weS0rW1HpBW8jCe6jLP5No8GAuyCnoPfzAfBjEs9qfK5i3wkcMK+8bMcewpqETm9bqcJsaINhwJ
gCB0FI4QgjnOEeZpUl6jFCa4He3/WM3imT73FOv7KdkNY2jpw8PLi0xhS8v1mFXDKCUDuaKjqm+D
lWzpZtpNm+75Tot5IFk7DL2289gjW2n3vzhVwjJqQkFK5YtRvnLocVsORlikH00jS8gN8gn8OfvF
TnuIWNRQw5RR4Ia7HRbnEA6Od7DPdLebmttkSewYkSIv5oyzSkIfx9xyrAJJE6ycKddLThdBtEQw
nD4YHXkqp8X2D64dLlrRPwQANOIbfsbyJOfHO8q9Cy7M1FRBS8/FDx1Lef1xKm2mEFXpTdAW9UmR
LxeRDBgw29azsr5iaSEm3I1LH+p+3LOqR3tdV/fwR/llx7zy//K0e7phP643EyGZR3WG/ztKfj/S
RQ4tyFAcsHk8rds+HEgKv+eihsfe9WJ9D+a/WWlLro5BOmUxciNhgSVlcNzesykkLiEKwOtj6Mu8
3y0kzTTM7PBstimK8TbD86P7/qW0vsKmUmxx4B3KMBKJrBPfVk1fWkuBTlg2C8lLWkgfFvM5Ay5I
LzxJrqEhJRPGqLvIHx0LsbEPOf9WzOviKSVrLdDg/z51Rg1Oh6GAm95t7iaJeJX/KjCy4qA6YRWC
9QqVJXNB/6z+X6TnQ7EyY+rCXhIrRRDfbf5nO10a7FU90I1ux2zZ3xG2FizCmZHavIXoGnX/UN2M
nlOfc2eY1qZZjr0ji++CPstt0Joazjy5QPVvwVnLsJTsnfcuqzuoKQp8rKj031vR17Q4trPkKrRU
y9sfLiOzxg8Nb/bnSMPoOBaR/LVX92OBNZGYnlfgkkdsUZt9fP2hMpbro72Td+tTKPDT6aGYK7xg
lO/jhmCWDb/s3BSuXkPbcx3EEoLPDi1Lo+rcMJnZfUMeyk7wLyHt9+ZzIdI1beXYdjaFnAExSP/3
76AFqucfSNuji74/9mM3VOiHlIOo3PVPbcCwUIFkYLT7V17U56mn/IUW+zG3paLSFyTcqTNARSJP
uxsHeBEfWmJru9GYh0FEvU2EMR/3XoyZwfnAAVMyTlVv/aXDaRDBs83jJ0lPUWM5h0mvizKtgpHj
OFhUlaURIsKWXqM5hv8PYrf4zJLZfrplTk0cPfhRe32+xvjId4crY1rpLpBWcDZbQXXCcnLfsCt4
inw0TqiuqBllj49Q3EbM1tv9xAl/kQGOfmit5afUMASh2Trt3FCulVxpB+kkEigUp7rN5cClzfQw
pi8IYhxC5UtJbBZGxl2yejOuz6N5m/OYGgRDw7VRMVfPmQ3zpfj8P/GGMPkprWypszV4kgxIkKWK
BvFjXXsnRMfZLv+NOkAnKSPXcY7RPP/jm4OEfwdBnIWvp+o9gGjXmAgzhP+GoOCwLw3OeYzjB+WK
FZHF1XqYgy97qqY00rtPuOpjAD02IjKqYIi3ciqhf7BoLFc/i30n9XyLrZqrr/Sus8p3zokGrahb
QEEfvraQmrnyNtlcRKVTTCUOTCHf2pwr16gnJUwdq4XLJyi3BWDy9rG6XaSU+IoN1Q8WdvYm9/F8
zHkSFm4N92lTMmIsOY8dfl1KSTUIO1IAlCh5+mCtr+TrGS/NQudQacJcybGCePNZ98PB/djfi0aw
bfcOV3QIo5v4WZZQySz/X66qaV+Rg7Gb0g2/e3M86Z8VCA70j5/M0fx5SKaUHpHARB77w/6IGdc/
vBkL7SjvV39nNEQ71DVU/BglujD54lXL8IPNupIuI+UwGwqi6HGHcyQSp4VX3yAB92ZDp/gY5k3u
Pw8g/AaLsGX/+TpbyEkN1j5dl6qwGM6z348/s2HwucICP9FJzqPh41wEbdad2JAkMv337hRf1y1u
L2Tffljchbl4qhJGJ+ts5ti1Ix/9UwERb4ZomKlQh+uGFsqMZ9nWHDvRhxRJjHYgNrPuXKYamGpt
RZVoBtbx84D+GvyCHx08C1WLff68Gq6bx5hm8STNy2ZiWacxEPcgf05ezsiWepeMuOMWXG5tdq4F
wUSaOX2vfbtR0rciKoljP2SykmQIq4wYvwx6r7ewa8FEnKaFduwt963HZTYDb20aESFl9n4a+lu7
MPzDfmYsd6Tg6DzVL3kAXGMxqv4QnxNCEansx+4sSlaD9ZqVH8mqQaS26yPoVG7uVTr9QkIV0TPW
hnimFtHYJr6QF3ygTzRJ293u4bmJvCQg3ytGkhHhjLrJqYvk5xFNTx8j/Xeu6XkRIGttm1QQeozC
KpxzUr706Q49F6LNu8rU/Wvqx3irD8L+Hej6bG/Rf/zSbkVJOGpi9l5NlIdSBOEOGr/4jv49Gztx
XHP1AYhvFDid1n/wzpP76EzegIR1KId6VVY6XTdVIV9MBOm6MEQ2+jSFscnWgQA8iOeHMUuER4FT
3oivpn6N8jZmcrLpm2i7+sYhsMdIC1TSvQ/cjMIAUh2V3NTG8+Q4yQyuzXPF1Ns/oXoT502aLROo
62ZIiKNT/JKWXb353Ko9c42Pw/txoVVqdFdQibzCx1/Y5PHjUaQBXUI4Uj5U85RSeLnOGnHZud1h
r8VMlsffsekg1ELLTkOMXhGk0qGq1wF5RMFOOPecr8qSa1N9liy5o5yevjxjvpg+lnEs/oRMPOsx
CGSvgBW+94S/BldGOWoafPL9eBF7Kd2jUupR3ppS06UIOPc1kj7HRj8BOg+6KgXqqVsM040cjCTO
KhoYdh3uwYo/r1/Jz8y5kh7EBzeQXdIagu9JADg3k0Qukhj623LyUdm+E1XQpm8mtsMHFkOUnePR
rMzLAb3MSNkAyqqxHP5sFbIx1U2bemM2AsSsTkFewQRd+9ZfRD+PeOuEq3GurxvZbTn96hTgfvLz
HG+1rN0fTjly3LJyPb5F19pz38/kO4fKpdC6ZMiUYPwrUy+amd0rFHxOy2NRHiLyjUWd81LtMVeJ
m6ROLk6/AwIldkFfuMEn91KOiL9dQSySI49ixPnzMswr2adBpUvRrneov869VLayzp9Kz0ILkv0e
rNbld/No38GYStllL0r3Y0IR0xMrq/gglW3kE+QHiTgVhlsTJxLom6NHXucSwt6DgnmCxubiLd1y
2NxCjtzYxQv5mJ125dxepsfRPs0nAQMuwmTODo9i/FnOkbQgYzHw9AUAh03C4TpXd4UpyO+TBtQS
AkPCl+4kX3KBdULRqHGyxudZ/TXKPdmGrxOhzk5y/51POFjP6nrJhOfqyAC46A8cPsEkl0wCJT44
ukXY7HvqM0ebnWfm+AqPfowUAAxFDrr/vp8cblWI4d36Pb2tJLfl1w1Ge1c/qhNARvv7ufeYpYrJ
U66YyY7T6+YdrwbDL0F3D+IgFwC2QNDw0YspJz0ECn+tavBgF3U6h2iIHr6nbRdQw4AGi7nfokSo
Z2S+vUrcjRTsXFHbjmG9WwIt50L5lqP5vc5VDDXGywUuuNzoyk/s+uu1bO0tpX9ZSJa0KuEE5Nw2
5GbT2UZ1P6E7AzB0yVc30cS/xK/9RPQGfLQg33vt5m71za16jkZXGKVDRbPO83VdzXVAcSPJczR4
fcAV9sFdIdVTb24aa+DqPocUwo5FyLfEt0sU2lDJbjJWGOa+C23dXXcOgJ5+hnuI712ueLr9Zl74
Ht+J/m3TybGn1zvj8gbFnE01lsZ/nkaKPCLv/aKeiBrqyrq/qrKC49DpgCEWSCeq4Hq7qYbi7tpd
Av7lApwxP9wnWqFjKnMO6F0F3YXZaQ1/hqJ2l5AeII7X8orxVHAT/wjkQD0g59C8hIeL0COSdC/H
+nNPQSJM/jr0duAgH1F9tX5TffIvCRyEF/RrP9NAtNGV+l4l/oBvcupplt7+M+C2XfcOLgoRoXmc
qlv7A42JRcB5IxzcmygBIEfOIJS8hcXGsQeWitUyq9sbhAr49+ODjOM6kDOOeuvJgOZYJqpnGM/b
/3Gn1tiu8PZTAXVeOajmPmquHkv9cQ4D0oLSjWlXgTwQfQSMeqqYMIEIAcC1nmUbE6DYkJn+fdk7
qOnZffESCZnrR+EWvs8VfD0+eOHbmmrHL4vx7m6eXlaBGueZeNXNb6b+u2ZUOfUN2r+YRqvWam7v
hmXIBRRjPNM8HOlezrmTYTJZv6RrtgpAuCbTW7r7BFHyJzyoustxHYVZPdWIDy2NfT4bioy87dvU
l0Gm/Hc7x8W37qFH2aprDr1HTsd3btSRLRAo4qkVz735f2/kvqxCTPoKNkgQeJiLnc77fzZD9lm+
2mES/qG9/FoZcsbUoTbUYqYHZ4dOgCcFpShlomclv3rbRo1L+jPFvAKrLV6A2EOFmcuj7UrhNJFo
w6nRUAqw5Qpwia9lQXwnZLC9rdVms9pIh6l18T72MDEqpVgETp2CYVR3T7BnuARCPswIx0DX/S1F
kz9de0UB+vdS1wf8L3vptgfgih/VQlPelQ3amoCNZ7DRTIAP23XBHRtClqpjCPx6tN2+ES6wrjwe
tftpukWeucxhOIJ5vacCujmrluBQXgL4QLkvvn1XcnoJnym0MiKkRjXSzXUGsFWJ1VXIRKHp5xft
uf1S0Rfdb0EIDX6o/gL0PSmk0VDeTB6zyU1cmmuKvUSnfr1+0ur7NItNewmkidJ1cimLrAz32BW/
15V/8WpmoGAyOtf2lXT11Fg1MoOTASjPlhdVGicRxyahbBEwfdsG8abSCf8KfeX92aT2418uxUf9
NqbrW4G7u1XYrSId5jL981quuKvsGzKfx5dy0b+4TxsrUSsU32Wl1fgkqh4LPnKtSvArLMoiUbHq
0Jfb4mbCEGCPMIjpGlP72JcwZVbKyOpQByXpUOuIq7v9J0A+IPzaVQLvmjYs6UdYahRqmiqiEUpO
Zdy0/nMAOldb/S4bq38oc5M1ECF04qGp+Uiq4lncRCWkMWYBeFzQuV02MrCSWgKtqwGI+ov78tL2
e9Z0EAOdZ5L8pYCRzrVipwO2X5e2wfZ4DK+0IEcDr0RMHwb6UA70p7VKDAW+D5UjJK83Ad756x51
85kGUfVn9Hu81xa/0vBne31sIxPIiQ7J+jFqCNgBh4R0+PJtZIhJAu8JDte22kzjl/YmUdFB0Ys4
XxD4cu1VEv6zDC61iFuHzyeg9MfuTag4OGWquEpriIdUI7PrcTT5TIsY+B2p5JYxgq9JjTGT6h5j
3+uI/uPx60JMNdnNJEZSjNTkcGze2F2hraKb6t3F8IUoaiV2w4suGI12wwsOdeqnvEn+0X5IctiA
U42XO24ma9M5BkxELB7AEjdCCOSvTVtbUH2D7H/nIZKvutecgknck9FTctjXj+nKhdJhjF3jnipy
QXQFo6hNgThOF0HSjMk6j1ITZbNMSENqAZHzbFwfoyNFE3EUP77p5o2cQTkyCfJcXRXMECmtCL0x
ib8uSzvpUphaTfxERKrba3hcde+veTKxq2Xpu4boV3H2EZWPgfKre5550coYQCFFmxY+0e3+vXlO
NtNyPgE9D8T8PkuvSinqCydyPcvLJ42rVfWVXVZPT4cwMU/f1f4O89u1QXA5karGtjXE6hnKk1mW
95pmxEm0XkjjK8q4aCsrX+6HzMiX/w0NeOCJhXTufU9SYFuKJxtn2bAbPIyT2abJKS+6EbvyspXr
H35p4MSfDZiVWcBZbWTmcMK9dGpSIEtTCZ2/F1JSPfFJLUFCPrv8oKJAimV3jcvvzZC5J5Lr6Pqq
4pYKu1Lkcg7P9rZ0jIUG+zP6UY87XFpHDvT4bEpLbykCEKu3K51WNNsvsObN62sb/33k2rFsO/0S
qn/idNyPsaorxdN1RXB9hOz193z4t9p2GM/TrZulBJJJVlFUBBmMZyrdT9JzuotYc9v5csUnP97i
y6qCBh6WkJJJfklmlQxXfiR0wvrHw7/Cqp8+VGBVdcXW4bneUreGkeHqnvfEv1i2csp8Zmg5J5em
wO0Dw4/iQ1Akzyclddojz1PTxKLjqnkFN+fvNgZkFIICjHe6EpI0U7l/ciQRItIr7LeuSjbT3C8Y
5GrafJoQxWZT9SWAaHq6PGicZsAjd0gBq5pw9JyeJjoKss9rK4EPCuES27dvtt1h+bEhJh7PdLDJ
Lo+vTWq8k9EDHVxj28ozw8HFUNIpDi2TlDBnwyjTjUHrGM+yGaTuzWOEdu0LUrGlET3fWDHR423r
vs+PgQA1lIVhgy5mQ8ShJMqH2cc6rdEUBuk1bueRcsJBOqVsfwrN/ru+DhNnkZKFgZ+4SHNi3XTe
UjavtB2u7eylcjY5GNh114Zy/DKrwTGdXQxtCIgOvOn4/HFtZm4fyMuwlLi1ayNwEJkTgzOlhmS6
uVQ3GFw4CJNz2PivxbEbnRoMlY6KyYCpBRn4RzE/q12OjZQGr3CRzdcs+UYfvsHlagsJ9eqFWXOm
2hBBxoRoIHYfoS35osDb7ELko7BmzeEhIU7umpFIx2uUWOJxsmK1WaKJDbr7flyamVzvvqnPCFN+
p6kQDs9fWenX08CCotP3NOYD0WahPpm4YqCW48SRphtGCFVERtncR6WLVH8P052tvQix5er70anz
IJGcqKbpTSk2n72buwktr+7+jI0heP62Oot9ZUMhy9KA11PBP9G8L/xLrVQb26/TeyERUBE26y39
6Uxpdmb+KRmqtHM1s8/Z76aZ1uau3OJjKjXLbyLXyH/k1KDzKpl3RHER5bm9+Tw39u+7f0I3qzH7
ybLUmmKle3f3b3YyereReEulfnb1hXOGJRAv5T9vAkDykqImQXUl1XVQDl8FThpizExkV0NO01is
vHYfF6y/LZWEUmTIT6aUHedvEwH4qZX44P6Oy1HyWOf84qk2RUsQOFqUi0ru6/IZ8onfOyWH1r0V
o70DLKj6Id1h6tx8upl4o7iTHCqbPPo0OWj8YeDkGvdjPzY61g67UtQRRO7Oo0fP4w240JXI81ly
6zRY7sW7wdK1baGh4r6fyBKApZP5N1wTQW+0/Epm0Qty2vbJrgCSMPBq3YPXThsBV82wLcdcm6Rv
SOE2Xcije2pMst9fE719sr1NVAPgAk7rwHe30F9z+PfvFk5R9WVXx+oFBkicw77mUBaeJPdCIpud
tdk6fGZZw0Xn+9LLp2GrvniwSNr/onl+Rn2NNdKbQT6y5Pt6KtJA39cXdHsW95+DvQxTqDklNEpO
74YD32vpaxP3R5dIBbcXXSuryWF+IlSnpG5E6CujDKkTcarNxurnT8MQLnUBxtUEJ2XKNqcZJwEa
RokDBaP7Z7Qbk6GTFFtUCq9SrnEVrUVjMkgrnr90W08pO7rRReX1Ebois9S48GoaFvEo7zGt5yra
SqL3b9PQMxUdgU9U7p/cv9eE4l3m9JU5fHvUaKgC/8TEt+1jlf2g8EGYiSRmgj5GOzKEhyrKu2O0
qCV25TBwAhzZeg/XJjyYsYnbeHBsELyrZkokVliUqAiEeAB1v3a/OUMfOtlJvAY02lm8incKSRz0
5NjfBw3j8ivS5cRk4F1Xv4tXyVHPbytR5mvbP/fW35m5vO2crR+xQEgx6cf1T7N2VhaZlKGBxsWb
mmnbWOM4PqPugg8VMwG0+BxtzNYCFjkGxpOjflbxSZdVw83kojG6qEhdn8aQDVaZajpTTbzz59eU
2pvcqrL+TpE9e33F/y1OQX4v1jaIRIjZcWqyo+zXi1xag5yC5kVpU73TbIG4DKOGir56Y0XuCpJy
c30tE63OlcBoy5omFoYBqRXqXMTiofso2ELVvkxVagueq4Xrmi9tzfGu+0S8lm2S+TuS9Vrh11wq
IRJr7L9DfQyvhMDOuww/FScmH/qh2U/Zswh1m5om5PJvkqispCRfXdaSSoXFxEg2p6Bzes1PqV7h
0U2NNv+2fToDZCnuz8CQ9wcHZf/OjCUF4LXkfJkZkvIvJMss0jJfUyJTTYgwZO/N1w66Q+v535pO
vNLiVbKe7rEcuyyJ0+hDRroEWrhGH3d6aNAFSqXxqJ9kUiSBqVxtCZ4gyna2dBWV4nSkL4rmr6Em
z3kb+vcRlapUTa5G6ah817o3VeUPdceRoz2lB0myaiv/pFSe4uq1X/LLarCc1UJW7k09oPbC2yze
Y+YMSraOxl9dx9ffe6y0bi360fjS3hsg0ky/vcaHtgJl/FIXAUb3ctxgZ5l19O/AphqFGcFzlh6n
UobKyXdsfOirbC+7piG2xsd6shCSvwsyU5ckzaznPlM/6wurwJMmBgUHa2AXBmBPV/8w821sBS+t
6ZGmmeKuiWlWkgr5ujeGQ0yWdTvnDPNELKiHf3r9uTWz1fTANEhEJkgnfZ9/p0Z2riMjljj/2PUp
NaDDu6Et2bw2X7yuKSbbvy7qkZrf93N+rOdqhYNZswnlvtDvyjVEkMnTwxi35uzePqSrmUJztqXy
uZhBPoAEZCqnV3HVLGw+d+NF69TZ7kpaBL3DMPuRMWLC9u0k9Oo+z+IH0+BIQKTK23m6ufu9JssL
GobHXvR1yhZfLEl7q/f2fr6Uov5hchmQYdt+r06lqH5+ozYBcalylCplBZqoSLe5s3wa0Kmqp95T
5Rdz+LumqlFdLIqhAtx7NgwXUMR7moJgGqscmKTHd8xq4PDUDfloRu8EYXAPG2Dw0HqdhObErXGI
GZDYvu9bLzJdahcEXui0/j67lN6S8U76d9cxSK+5zddJvmaW5eW7JBu+8S2XKq0htgjadW2861v2
WV/UC13Kf1fOC6P3yp6Wjw3iIG/PwDcTp5Kk3BmhSOEKXs0MyKp1SmyDwkJ8eno71amtVQ0bfz/2
1T8gj6bp99XXfqzDcw7gurgd9/3s3DRXh8pEsY9TA0o+yVTm+A1FHwoB+vel2fuapJtKiEosaZhh
fHDpiU34qx2RG5LFAJKf14k6mUZuM5tpKTJkGq/3WHkrfSd6jDQWqBKrcr5QK3zLPc+9POBAspOc
VRKLcrZ6ql/fc8aDbkuHOxtJRW1ZerZ1KL3YaztRzyWKiJJRkZzkny5abW3yZGsZwO9l4p6rbU/R
S1UyGbAvILNVkhTqtKtXKf0rhrkNbhNisDtsVjX0yxRBpiauyw3Zf89NR/iTYGCueguzIQnA3pqX
Yl4/9MJekZwrXUHAjGG2izDYsVuVtLWwH4UapT6n7lQhhUjqRSFrd66aWDuM8FfJad6FCEHtxEBA
1aBkY10lInj8FPXka/nH/EKP6pJo3urLerqrRJKZZt4To9MkWVGoL53GtIBnjY2b6MSb93xr+7Ga
ZD+UtDgQk+f/cX+Xd2qbt+4T+m6SExNUyajWbCjQPA4AngwrRIgrn5uN12+KS3bhTtiUEn4WZ7Wd
o8nzF4oEY9Rrm6EiKNpTXpOyU9S5tnfN+1+JNsFR6vetb83Nq3IbXH636HLPuTZYfwE1IGAN7C3c
CPpuQUcR/Hz//rpXoenRyEcnCIB7J9ZNVcUSi6HfUtVFJ/NFc4dQfsWz70fLxr56PTYvw0R/24hr
HDcvzyAhRD75NbZVr++FL2d32YtD576Km8p1vrxVY92HXlkxwZIsOtSYgl7NanDovqa66T+33+yH
UTKSmppIUOBMkPzRn3XOulX25KxP7F63Zvqc7Dq7lmiTmk/PZU+tAliFvde70u7X7L5pT0JVP4fb
S48G67KSK9OUrVAC0e2qStozrai+GFNqokzVTjcIGKtsVV+9eIXwV3xktwlUTye7eTZe9o1TkcvV
9r10MwQcBi0ZZ2Dj5qoyDyWBiVkKjd1gM021j7cGOUlist3k5D7wqjqriTcW/6Tauu8s4UuLFEvC
1J5AvS9mvp7FXPvcfj6wtEtnx6xFjKUttdWFr2SqjJsjsvp3GM3406BpXOgudyU1ZfV+Zz3ZfdbF
9hZNLhr/pfau4DE0oORQoehQVsG5E2LH2AIeapHMzn9e6M1rWebkmK17cxMHZyyyCzZRanSZ20KV
wwREovCdmKTnr0AN/oEXLh9+jT6j+XroYCVGWEI7UD3aYMMIX7SOMVqjiqQzWcJnjyUCgDKLaKx8
lG0ecdbyY/jDcyMFLN3Qu1t/Ey960DfUy6N4Bp1RSmfLpG2JrCSb50JtGe9f10PW+Hajz+WxV4fa
qZloXfal5Si1qEnSbHjKmg9HZHUebU7zazTI3r6plizu30exiybjFpgw030d2qfcIHGVzhcLjdXu
/U4FGLrrktb37xs66EiQOje2MdcsZN7j2yBVt1lVbucy0bvErzjbKHtBZe5cjdVyYoK5IjOgHJ+U
ytdpFJK9SpzKj09QE0OPWo9+eqBvIOjJGK1c9TJVxxbgZ9VMm19UBk2NaMuSZFRPVS+YJcYGHl3b
hRYJ69388aUpupkEaZ/3WF/p9k3v8Lhur2MNXYTkujn7t7GfVyVXplKl7QLfIo5Uf0ydB/ZB9qm3
WWPhqEwXEuUQGImdUsnJVRJ6PXWid8EmhWzyqFuUppXqE4Xh8iMrhSBSqjweWgkmoDaiefzT4h9e
ndP0OTWzLv4Z67+AQcqZZEDPJZTIXuCFNZT3zQhjxpIs1g0th9WyV+itTuq7Ckk0A4pneJi3XSUJ
ApjsJVMlZcyonlvWTsf2643p3vdS1RzlXSO8MtXsbyFdOQ1T89fXxdxzUKfi9Vx+0itOtHbNQncr
MhawV8O+Hy4ar3GULb8UFT+3KbNHy1ltKkc83b/2t98F6FV6kcM8mOOyXLDNcHlf9edXLtXZzJrH
S/e8rGa2tdw8Rbb37bos05X0uywtMvc5X97GendzoaGRvu+cfell4mN8X1HHJGM+a9Jfpl6bVUUN
VQlatYdV6fLPmA5RZiUWhggUFLq/ThMWZZuGLgiBDrF+5a7f7MB0kdjo9X7cVvcQDO+LrpEcFAoj
i1oWqrUXQ8lR3lDfV4mI/s5UAm0cg9ZMzvhlvrLEMxmZf/6eONfFT6dXPWWa2WKaH8tkcuXkQKq5
+CeAp0m3bdNse+74q2WDDKhXnO/YSguXXj6r1/fVRPASU3/7XZ/rNxI9Ix9KMPibpoTDLwJkBTJo
vXi2nEgwJndFxNIt2Vv8yjh5qqDXlh+VnwP9elmJn7ntu8k4PSkdOntDUMdSZ/K906Wd7SQ/V1PJ
3PJ/JJ3ZsqrYEkW/iAh69VX6xr73hVC3ooKCKCJ8fY11KuJG3ag6+7gVIVfmzNngz4IqGVIYNJFK
2L7xM1dNuJ2aKxXJccBSusIFUPdM2REv4f8zB6hO3JyQCQqXg+wl4tuWvd11dB0lPRffkT9M5ySy
VGD1AH48QGgdKpbQ/5q3pXE9gQhQXIRFHBvOxggHYnP8rCEfuxUSG23MLhZcfYNGhsLBHkqKVdaa
eK7h6cSaAab87Afn4OqxcgNPSf0UDXHMDo9NF7gdvwy150txfphxMFrCQgS6rhhNeTGXNfnjiBUI
pz4tCRtklBw91jCrgnZHC95RPuqhFsWZcYt6Wfoz55J7jzlQzdXL53dpO5SWmjAZoYtjd9xNDRY5
mJY93dsHyazxB6wEbvg6Cp1/Y/3RurFNC5Qd0582oRrlqLyO5R2IQ5gLsd3iTd655eBgYAGC5W3h
NxHOTIt0AkufLwiND3DsgU1udtR2dFV8XpCIV7WRDa/H35kb0ytLs96/lTUEVmyDviMxkXzFq8Lp
MOe8B3QGUXOE582WD+EU0rj7CLCjbk+QbTDISbCY++dvxHIaNBaABw5wRhDVb1wLVxIkqILSduvi
L19D/XL6x3SLtYiv2o9pzxO57VBUhzyd834MLuLBOB8ZHnArbCnAFnXz9XSXhSZnaFAdMOskrfCz
VsJbQBQ1gLlFsL3FRsOWgl5A2qqrCiNnjhvMJ67A55xsD+FmMzImbdiGnZuMHthvYkkdP8YfxPtQ
nNzVhXvjUuGnhF7Xq33T+dgA5ZsPP22IIyAeLHQoIWt8HrEjtwjWMrFejvH+6MPrwEl1xjk+xR+5
ZHjVrGL5PJC1Wa1vUKfY70SkYwaNfcdGwnlNyfTshUylwwHDZ8/aMJsLfnk54k0HFco1PPt2uYUj
5oy+iBUhxjGRPDa4zzg7WFJsekt5HnEC8HhzyI8/AajusEev/NnC7CW4Bc5vANPT7i3ScTrPY9nz
wU75ZOIKVXHBf6RNay/Xac+VHXg0LqQfp98OP8GS6IGh7HAz0n+xCqcXU70bv0OnhDM5OLexpNjU
Mbx/trRulDntlMxu885dX7CsCthjWxe6CBqHZS0H0ilNXdhFgcwytIggY6AUvjuUOA/LVd3FUZku
cfnZl15z7DvcQNvGonGASKbazXANSEs0zfDjZut0rs+qmGWg6Pwi/Qy9woG35QjS4vTqme+htiCY
mOSNMsi6IaEOtjTGMZb0RCtd49rY/fE8M+8wcs0ZrGhbtT+4TnisKKKtwr9OOBSAA1Voi5BVwDl4
DEGzwc7lMWME5aj1Ch/TmwBvqjvM9YiV+zXzBNPzhx04ZL8b5fCs4/nU+MR3wigVKBJrMTvFEprM
IBx6njQAFsmzMOy+T1hIYBLdBR7byPhNKqdXDT/OOR2Chts/S8RHbqEzj9mEKh6RvGEGFW9t+ohI
VgBPlZf7JKAzgLmG9V6q9nOGoARx99RcSfDA9mV8mzMSTAGz/yW7pBGT5gxb5onqYZTZTWtxXCSr
ZFSsH0JugyuumDKG6boQa19Io3+t9SRFQLW6uJm/xsYRa073a+cx/pTvq5VetD8ZTRiMHH6RMDwE
uK62Kg8elzK3hDQc6h4FEwrmfd8IkR7kStQHXJt8//FgqxwxAyRRtERq5erZCFpBA3yMxhcXSmwx
aD+YL1Hega7+u2BfS7mopzvqMxZ/fOTVfYYGnNArUHBqH1rwiApj8wQRLYhljU1AB8t5jKtGKS92
JmeUQEIYoz4ZxD5U2urMYhhV33OUe2BvTHiXvs9bE3xZ+KqAs1Y+lR151ccueZ35ysf50CH14CET
HbkvQglmN/r70nqKFJN0DmbHSd0DVe92ELJG+ggBjmq3l8dYsXuRdlQ2OPDG/UthDvPl+4IVa8sz
VQU9l4QVOm0aKIavdvxL0HqSuD0sDu9DggFtY/MojIuDcaIRwYhWWvAYVidqWh0mK4mNpcNp3Hr0
heRwb4TwwIM84UFThdHLwsjPg2qbB8ZJDZNZ4v2Wvxi/MP97FKFqmmt6z5ivtTz94BUBB3PQjXAl
8tOxNMljmnVmgu8z5uU5g4V7igheQO6APgRZBtw6PDhWD34zI0aUOOQyzJI98qojpO377DnLZwzQ
xK5a0GocZjVWT50LOhwagbDtYe/pSwt6JOBlafE7MSoKhhKIFka6rtmzyyWoVD8P6cv6MwOwdAHK
rpDtljg44crjvhrQaRQRF4FDAAx7AVwKX+BEdkV2AQRgEzbtXTnIAdngk6Y+N5rgkNyjTPcJ9RVP
NiSu0X12w4IYhSixccx3kq/Vk8y9hixaYQ0brE99qOhy9D0bqxYin1sfS6/6crKZuAV3HBRkwUx4
Vxtu7Jf/dh7rbEx/5apef9Y6kFcddjlOMVJ89kaQPG4XPFGhq2y+hsVH4LBH09EILRZP+re2zUg7
FC7bWgSAG9VvaSz4MX3ed3ikcOFgG4DlDyVr9Dwx3fM9KRO2Sqb3OrThg1GHyqoOja3xdqTFYCGu
7PAzaihozQzFMgmZNohA6ZIshjX07vqH0++0dhrrwaZCmTASYdbJ3dQS1SmitvB3l2DvCIaZEsje
bzuYtI5u3Rwt0h3uDf4UG1IMExZA1r6yGyw/0OD5imRBk0LIWiOgBSx72Cwg1yQi2tWlsw4P98la
G/pfN7kGyhZcaPScMvnAX7YeMEWtDPGd/558VjV3xb6cX+eawTGuHLjyw99MmxVBR87uEJqAo03v
IZWf0GYQIWkE+x0wFqLVYhBou27HcZ9QAcTxl86hwo4K/7buFq8IAR4NlGM62sQkM4nWHy8jfcbo
iJMySlrhq8fWg83U6B4zRA8WOO6PU/uxeHovLFmE1S2WW7Uvue0M/J3R92tLW83VibSY4LgCXdOt
nZy7veixoqijlhJ19cG5JlXIKsSi01grASJOC3BsdLjgpokaAMwUeBjG/wmodKRgxtr6hdssMZXe
0B5w6gCxsbhaa9uOCYXvIILBsmNOzGe3UzewoDhhVsJ5kbof6xr+CysGsicpbbVjT+/hLTGEr46g
AozgSaXkecCNg5t4CL+JtJDWSbzvQiZNrHOZFgW0stC9wekFkvJxuQnzOA8oFv4jAhX7a4m9xvRm
hR42H3K4yZinrei7jeH3grU/Khr5SOrCCowEONheCU3RmfOKzkT4eZTbbHMjGeE3fQEJrUmFZOAT
bt9qJYYcTF13JTl6NSKFdsMFjEjAIMDBubk1B3q9MWxONe/5B4/wD/AEXqUHGcShZ6PzA3rGVGR3
s8dFILxcBHNs/GIXFyV7Bj5OzIUyGDL76yMTr7H+iMenwfCeRLVv/P1azP5MfzceXvlhE8DFMurA
wrsZKcdX+Jzq+N5PesNjF4Gc299TGffDn/0AaC/GvLYve9hIWMXsvhtsIbGHT7uaQhB6Eh6lkUM1
wFIUxg40zNLuoUrxbj68sW0Vs0qvguTyXkPWilKnhT8HrAiosKrZnb/XJhgrwTJvT0Z+Mxxs851p
kRuGQRLRhz+foBgRI/Pz397D1/xfxEC/S/1snHhFqDvtoQp+Lt7VNwF5mCMWOxHcKJ75yn6sq+09
eIsoscGCWzpB35SPSHLHBexx4TRdsHLL1nKouDcfPo4/sDS6lu9QhE+blx4hNtWE9f7lE2SMdBxx
5EWrnu49l4+1HjaHr104X5fekmvQ2yTe1TKO1wlvPTsnNhE67hZ3ZeEB+cIRzpgo7kSj+3N6DqRB
6wdmNWxWxc+50+RNnpPvIlmbIkmQk9oF16jng628rpbd1Xmvv7Hmis+xVS9NOiOt6Qa1y8GcThju
GCwyPW3C4K9s4YXoF6jtI9VR4mLWkfUkB7f4QcRD68qTMnoeoRAkU+VobHQRGXY9vStC5N6rAp3e
XvEHborVC2zrSOWBIU5C8T4u9DkMyDEqv4OyCJdmbIsYyocuERQglM8d7qkQeXwSTmbVX//cYw9v
AmvIh9/yk3gJwEWHeG4IXk2LUP+wlXTMPuxxR78UyZhuTnIa9r+MNcSV1Fb1wLOaXBBQNqckLG9N
yFHtyWYkMO3T/2b63X3V8h8qFol4TrC69gYTdqpgoq91l7vpODtwWlMLNaJMeOGHzUvC6/u/LXkc
RIIHYEw51T1yDbzsUMUsujXlX5SrHBYPu25wDGzugZGEheKZnsFaYm0WU0UDsUNraNHQEA5BLknt
JTP4WCe6KB514d6/pQILAJnFyIyYmGrbncCUmtZ58um2FeEl3IRD7dSflSQo7I0FG+JfCuA35FAt
LnmgClvBwVZff6fvWcqAhRYmuvlV0HDvdS6GBYHqIUuyCRrD3qO3w+PljcUbFEIdFjy7Okye2cOU
+G8LcjK+7iUVH9dE6HMn0EKo+Anrb0afgfid/SRu5xW9zWsN2qN8YAgRumeBRlDdHgiWOL0FCzjS
RAvXMGpO1PFNd2VcJ7m4goTNL9KWBNfgXygLkhmDeRG1RAVsKVOlxDDhs14CoGBegauV4zRd+6gW
mFogFELQAmOgZYP7y4mKtTRTOEBGCZlYkOpDGg2FVlm2iN8uPjiCwim8j76w7ae0kKwA/jjLGHFJ
KYVRDn5wBJHwoEHNv/BshQnt/4xocG/wBhrnt28sQQlqgcRg9YHnMBtMIJkf6Epi21Ai/r28FkD7
xEnNFUmpJTgh9qrCQ/TDCc/MhJ0xD/jrSP8JavAWNmd4HGeb7/8ygp7wHzAdZcLqPOKK0BJAJv/u
1DmaCjQIoFniIyAYH9j0Jtofl4hRhC21DqmE4Ce6D6ZF3PaAZFCf6+PsAl4ue697SLP1wS4cS1AW
jN+lyiXTp0+4IwXVuJ2Dlzwmr2UbgeQAA8BSaYbfuBC0aiKFj7Wv+ixrFOH811ty7T47SkzrYW4G
JYtq4D522NFw2argGgMcYU+w6UY5JZ8efq+FitM7lPtXzbrtTbWvYjL5PKYa/zftBQy67yVyWjeZ
cYdOWu81hZ6oOQLGjzja3gUzJxYF+uQVsGdoA3B6+gySDB/z++I9z/a5ZP82N/mfYLS/gqyJCmGs
l5aRMYV+YogVA3grCy5LO4eh9+OYpFu0cAV97pRtsy/JG9z30OCzjUICDZZALpjGdor8qnKpsMGn
oEaK30WDebX5bAiOiYgfJ8qH0M7PD6c3YjYJQNmRnkGqF8SYt8lzRDJsKDj9zI2K3Q0Ot/sGz1Aa
H5Y/4g7TxxCSXt3ouizdyu9lw/me/FMdHVLEM9INeIwMCyoygwWipWFj11vRscDdRU7F9kTI5vmG
3o/g8zjcB+xtmyEHEj74R2P63N9ZK+oj6US+BX5TTKm09SnB2tn0iWcMLCJSPVnr0dPG3NNMuQz5
8D1oQqhFtyNqb1gMPAI0LG9ZjEJvlDdrVsp9bjLh9/72+6D8QwQY8PAb1ECajbKHIsF++HFR/qgF
qAug3KDnBaT97gQZBEoNblLc/+wMuFPROQs/5Bp0AniTFZpNFDItWBO2M71nkXAGyYQjrPnZ7K34
Xxf0joYrynjPYp3+a0IqAg76MOZ5vZe5x2qYCe7BjgWbyxO2Bphy9uDKMxnBceq7r8atY1Jp8rmc
Oq9Axfaa0Kih7NPWxh9YcMAHnZ9hGWcg80wwAE6Pj/XDyUZ4EYWiJgGOgPPQkxbuD3sarwAAJHg2
mwnLpJiHmBizWBewFrOOPL+G38KDGRPcSf6CSeNfZ72/0uuFsnDU+8Btwy8H8QHeeKr39qR5MbDZ
nKTH+1la4o0xBVsA/QTzHF89m6LxODJAvXWhbOKA+57kEDe8SwdxHeTOIsTZ1uLehLqQuiifUY4w
aW3BfljkAZHO+nkAw0LCZvFI3VROcmclEOIKq4bxQ25W7uUM9dwrd6fmzfl53KhB595aq4Zr8B0R
kZk5ffIL3Aa1md/Na89kP8VOnuRBYvZQpaGejrAjgI6br9hYTZrDPejPf43fxlr4nfWaHSQUdAqo
o+fP2JjWG1VYnALHwkciBFGJ6zOytqdsZ7X9nn2m0vE9gCfO+QnNN8yAQ59nlSc8/a4kVWzylOuU
fB2555baOLuLHSlWbAIURq4Fta+K2GWljU3fSzsCuxCk63n3XvkMQKZvvacCLGloSWe8gfdRIFxl
XByJZmY3yXF8J941i9UZrsF06vx9ukTueJxSJ2s3+c2rellrmDv5aS0A9noDYwfFNPraTmDcMnT8
UBm4fJAF7RHyPyDmUrpgzaM+A5WtAvoUyuNLX4ll4HXcoKv9J9fmrOZxAw/4QUoYAdMQHAhhQ9QH
Li7KowaD/sug5+hHNbO+5vC1wCLVYx/EFr86IRxLOO84rMjbidLle9mdsVVgRjtC2FFGiDD7PtqH
3zpzScNcaKHpt7hUHX8dxwMOwzC5wGnS1maB/nX5I1BD3OzvdyKahyV3P6ACoCTonvBKYlIE5tji
GaLOxV3AgwhewWlzpxpxW4tjFY4hSNDIsAfb95rP9nNhtUVdXG5ftcvLPSZXbvUJD5qxAx0YFCsT
/lEqaBMp7gAFCqtpeZuWFAs+B6bsCG/aevo2Ru/78iEfwTyu9ymitupOiKT3RD8B/K6NyRcoMCMo
DjWTQl+fUN9IflBwThHGFzZa4Bu96OTeDlEi6e5z9lm9j2TDYC94hwfsPB0isMggxDJS9fXT42Fx
wEzUGbXlD1g8sw2vc15LZTGA/sN9Ru/TCcCHYT3UHMT9bLjobpdSUK3QYYVSFTBSRKTicJUvZyji
yO/8FFYJ4E9MMQr7IUNRTNL5pB8yN52+i2L8e43Qtr4lR72yr4DmY7GfzzpAc79g9sSYv7UYILl6
TJ56PaZyc8U1tE8B3xa2xJhAYd+CLp6CUp1LmOqU4AXrG6onhHhNdinazRF9v6r5/dcGvmJyND+B
snquCqZwJg5bCtPd1RF7tx471zftjHWbPkN0OLmFrO6+ahZ96Hk8KKwekrnu6ls0VCAq9o1D08EZ
i5hHiMJRvk+B7q/T/ug+wm+pDpJTDq1OWCzHxi7fgjuOr86Lj+oDkuYzcDghzwK+NVwScoR3uPD/
xpE8IE7rdulh4916153psUIkYlQB2kWDQ7ee9HDW/sUSaccfF9cT575LD2RB5ViQGpsvB0KIfsO5
cbs74CEsu5RF3ysnOQJGABTob+w2aaJiQdB37wtzyRemTiDb2TnOnqA9hl2Wtsy9PCYkleLV7m4Y
gxzSML3bZWI9aQOPNxpHmrafxWP1RkAHaejpqE+buMxn4lF8AUnvp/zqlfU2J+Hxy3HhyOm2SlZ6
SST3JE3Gxm/RY9JXZwwb157/UkIo7qVhlVt4yFDtWoc/pmpRAnncbpPHn+wP4qaxqU9uQySlZ0x5
xlbK5NXYDAkjgonltbItIXNG0OYNdQg38rmAHf4PJhwL7s1Cp9jhdi6dYG+DwaGc4PyeXGf4JCyg
WX2W1eSNbWsAiNlQr4g3m2RoHOYalHCaSJqDcTfWZokBZWA4OMo0AKPMZ0ENcay/xqXg0pDVGSkg
gwhTzkyA4rGgMq8FbZfdVpynXn25LiHwr4zxc/1cm38GspBJ4uu7fJrvmIfmAwiNkLbHGo/CRoLD
uKt3T2i+4w+OIze/axHKzyojuN188xoUelimU90k0XFVUeI+JUBf/7XO+nZ5dep88Xg65LHmAJ94
C3v9ByfU5ud/oy8MACV6hdLpE0uTe3BbKyQLgnRWLqtqns9fFXx/Uaf/pdKmope8anEmbdJfN6xY
qaW0V+mXeM8YBXur7Pp3X6m2CcgcgWCf7Uc2WWRP3gj22+dfcl90vRX0CzZj0oBvPEg4jz4v0mEd
87mO7kD5IiHrPUfCkD48KGQU2obCh2j85vQ1D+G9UYX6Y6p/Vs/feA1g3EkzKV0RitWW3qP+0whw
kOCwRE96zlaG2Ntb96WtJCG7m2igWwhv8OJVsxHMYNTt2eciXcftzyHAjiBPNulPRUSbgdErybnR
J9jlocqtqL/OuyG8gM2QzMBm9U+DNewVKhGLECTJ/TEELOh66pC614yNCcCBHubujdmyR5OFFT5V
X5g5OjSXgKwtHE9GEzI/8VGkYwL6pdzzrcK3pjmh2aZnhLbLCQkajF6daYl2DVtCSB3BG7CatMtp
3//xKMMa4VRZPEsXByohdI3rcW+TidXJs1lWoZl4n8N1VkkoCOsO88Dhw4c3BylIxF/TMQIar/CG
6s1vOBzvafd+zIGFyywN8W/QcFrQptHZIAZ4h3SyVGfNruAcAjvbibdk4L1t+k2MVlrFfAy8S2J7
Z6N0lc0l+AlwraPiPC32RT6jAK+N/JfeGdpLk9FLcvlhcTbj17kKBP8ZOoQY1x/+jRmL6otU5eFw
U8Ks+fb8fmNv2XDmEmaLqNfhF4kRRb4IPcXrmCVT8A7glBpTiogGsR+aeGtjQgZ9mjETI6INwAUS
UPDGqwXosLxus/UbPIDSeoCKgiCjQd3JQnCHYAFj/Vb2EP+rF/YbnQViX697PtoJNUj8NMwKB5ZK
2ovKLC5/UVXhYu7khB0RWs8BTaO6zxNflO0DdP3vFoiaxTCsM+hldPb9I+0S3XezqZlxqBYLMgWj
1yVZgeNkB8LcNqhWIbdPah+Ta8FqZotQnVJ8U8DNvhvMhVphJ8BSnWBFfPxW1VHzn1PqEZDFYInD
Go4myH9BMR7QUZggVYiX+XeCLfs/kNZGELJ4AHxAkII9dt1VNtPQQw+AA9gBtuR1sQ+NHsd7LOT7
z1kxYaDCfotkwuldWNEiytB21z0Yxu1QgvkyBzD2n/KYECt+eY3tYDgIxAiDHQDGRepChK38PMKR
sKZm0ODOL8vcw4QdMEeavgBeOeMY9Jl0dY/bj/aRHizJtgzTBBepiAFgVlvqZ/pRogb+ZukxQYI0
cA9iDvRpPd5/BfvqHwTy5DmDMVBiV+Dkt6jsYcVLlNUvLhEANi+vwKsZtmAatlhQ4Dals3v10dlB
OoHjqBGCo9skl/g4viII1YHtb0cKDY1z8/2jQ4MpB+cEZWOBWwDWrGhKjyzm2Kk+Njz7/c8U3gw/
jVaJLkyK2UwAQ2Cai3VDQdzKWL+QEcTfZ7hDOPOPJ48/dcsKZiNMF/8Yy1hTJwmuDa5a2u2S+FG4
DSa0v87RnD5LBaGh9z/7h2b3tydljNuDMsQ3yOf3ec0/WUSO1wUKhLDb9fc8ocItoHWhW6Rzhcjp
J3mbVrMvcBX6+3IQMZ/O0Zgfuo1GYY6ZFiRYSAFBaNmGk8FkaznC2naKlgcrUonCwcaIkQb0LLEo
Y+WPB1hsyOAabQrFZncy5dD/u6+gBPFq6YbklZV6qkIwmg8e7fDPO5frlE1wE+P+TseVq29AznfF
XF3RGNl/Yq7ueVAEmD1ePpeXhtYxp5jdhm9B+S058msEnJzzr012zA63tbFkw0oLQRlBcOg3l2L2
4plsLVLOlVORAA35RDBTmHFYeT+IibLKhyUzEOyEpGSjQS9JURHdwG1rUksmyCMeDU7pZHcLZXTj
PEZPbdKcwenRpAFO7PLFc0ceFKYlIsOknt0XGpKeabnR/HpMvDGQeBFm47eXH3sjflN+uuFxNW/W
ZcxKBBtQKJOt1WXuF+0fv0pyKiQWu3V9fOygnPBM9JZgzdy66ZH7AmnDO8oOzYxbKDVZh/gA06oc
3UKpY5XNBWhsdc6Ana2J8+P/k72ybU23pNjM63neH95+lknC4MKMKZcJRd1/r/TdcTD+hS+QmDi3
20O+G2Co6bbnDHdIeC+TEsZDa3EMxTqU77v9tL9xsu8jJR4aR3mdb5PZ+yC4zuhUZDKw88VbgguI
WsEM6UMeYdkb3oFoThAW88UPBeTQlDzZTSCU23Bw4GHBkiS53mfV/voi/EIdjYk/AxwKivj62Gc/
uzVcqe9Do73iosjngd+bOd0AJ6OfOQyFl+5r0ZMc/VQg6FI5FWz8780+qEcF231nQCRFn47KjHUW
buOusvlmVrV7j7OBJdbYD/sxV16kjA7rdX9dQ5z/DjV2tG9gXb+c1j/6ttp9lmQOTL4bTsrB/gek
tUp1u1x/oqfLFur3iV6r27+lR2JwnDDn2krjlkmAHFNdoausqfJnA1OlhHOVx6DOgvogoZfq+xmu
dRA2jTUYw6YzsQ/hAr5mpr5736j6gvCbf9nu1ag86jmjfVl7wE2ch/3ROnsxWkGCgI4GWY3yax7z
FWBL2gU3EovqbsJhQOrt7UDzc4+3Zig0F1OJJYy6zg7A/XAc+SNIwvmuRNrF4PVirLN+ywF+OEJV
aFkNUIc3uc3uOO+cH6RxHYtRrjIlueSCj7ihbo+oZfrUwxur9b79OkAs394QeOAg8aPy209z/f64
kG2V5f5x7qGjyUZMFx24SW/fiSvCuhV0W9/oPgJrDOKMCT5mwFdIsBHKhVciofc0XmzQmRiLqVxE
BoTs+y7ZGUBdxbqH0x789OX9NCAhDVI4+5Gt0Qu5Ykj2xY4DKIIBn9nrCsF0R8mAeqC5tNZktsHF
fUVlkAdZ2F09XEMhEi0e86/72twDxTaOUEsPJAoTVIumfpmPwMaxAnva5RkbQW5MhyarMCMarxdL
tylNRPn2Sh1YaZ6+3bZYo9KB1bxW+4Lfw4r2J6iRDIXZP/uTdk4mAkQS6Fvwbnet11xgx1LiLiwd
0ASrfRfKon2fobf4QnAM4QnissM/CosRtTujhG/y5Q3yAWQV4ZFFCsSwmJKreZa8p+729vdxfmxP
Kn+8kWZVb9jLLJOsPJhKDHc+R0sdaRNKBycm3OJnDIUWPkwEDyhk6/M9UYn91nC+Cn5s+BzxFKJu
dbIuMLY1DCjIbKwl0Ohq+LtjoB6ZiDGwMbC+KtxbyDsCrrfr+O1QGTDcKvbVqb5k0JOWzMFIUr1O
Gd+nCBtTT5Tdf4um/Dp+jdUQKFXnGMSITXypGApNMgGMf8n4FsCF5rbTz9/9jxRoLq3YK0DvzhnN
417isjyj9WTrRNH6oGmxlON9K8Gk16gTQmpiXvBXyLfFwGJv2N99GP9olqOPDi97JR8+3Ua9IAXI
Oosll4EZ6z/Pcg2wqrWYPzNHgs4FzeRs1n6lWPjoLfp9m+KbvF1GZy7Go79lIh5g2CR0k1CeMH2Z
XPemA04GKRhSD00dw8wubfzXXO3hcrGnmWTtJrmDKZBIbwe37XkGTr16SsxeWXYkIP4CXj5+PWfN
N8NbxLWBAUWpTzD/l11Kiu5oYLtCvQ4vQKbCEl6OFIEIdyjWZligBBvd/wCsq1PGnly1NPZV8X2p
OirZCH9JN2JU6v4GxIj3PSZrOkJQ0nQjWnRNpAnXtEtLfQRq8TsZS2ascoZB3nVkjtI55w5UboQA
rTNY8hnuHLf4FU+bEGKl9RGJMowNrPsZsLo0xN2RjIgbB9WJzE/sR4ZNxExx9RMnuaDpYVJURs/W
/X7EyQJkAHbUJngUiE3adYWzwFjdw1cCasIkZ2RoFkjME6pabqNYg4XKb+L9myg8MMH5Ok+AArZw
rAwdCB34iy0/M1iWcvAO72cZrf+ov6J54x2DEvfsrBWdxBEv2hsszvQCkfz6DR5IJ8BiTxzX8p6X
Y+VHrtoPL6v0FwNNpf0hsNw7otA891e/PGgHZaHoQj5GUWYttG4gOeB0IKyP6pDuNoKy3B7VEYe8
xBP/YWib3UlZT0M2VvQNSCwxtWNPWBJz3hMbRVjA19eBh0s1QmxVvqylh+YRNhJlAjcn3MzAPPnX
W8s+4jcsdvKmP7655rwK8TWHJZqN8zNbgU58P87gS6e0hjACK+Dp0murvRkJtsU9lOEt3DyAOlwL
Krz3EcxuflOaNF4DTjPdoMb9NH1uMOLlzQw7CkqQkUg6/MxohHsxfBi3OilCuwWJ9xprO9JhaDCm
mAZh+Av9m9sLimdmGSJhi2+VlLJ/PuKP2tE3fTy3/fs74HalyDIuAlfC9R/1dRc0KXc/bwcWfq/Z
VDTgDVF+mBiBApJYPMHPclQiVXNllzRPPAed3kjYLOBZIQjaFtuk6JgHgJhj7Y+VJO7A8IGmuSPz
sFmfC1yi51BpUGJsgPq29cyAH2ED+PRhC6BGtNKItcz0E3TYAujDbvOE6om1J+f2si0iWUx0iG+Y
C8ZYI2BAOEeKJGYmUrCDZz+AGRtf98x3OTaAW3V0HXg1FRn/NgwEPhY6ZRuMVAG/M6DgwRFOx5rp
5wQGqiFSD50uEK4EW5hxux9I4eDqgFVxjWWnXRVP+30oLnyq65R2gsMJpgd8nA1Qw28gqhqie04d
LvQZQiKWvUioMX0N3meOOhtUjotvMmM5WOB8giv+caCzdaikHtoNmqc3FMY9TB44DNLpC1MhYrVL
giChpty3yZD/xOlL6UTa0rwszmi4kxBKxxpqWCpR6pi/vUxNenc0KXiKTZS3z17G5DRMXE7Ytpqj
5H8GCTM+K+vHoXTvx5bdxmKw5fZjxAY3Zg2Mx9F325+JjV2DfzBfP26OTPwtM5ygW8BfuHUOlxAc
H359v79k9BMIMOKdHR7Q0CiZo5Yw87FyZV+O/Z6g/1UbXE4NzHdLHz9vXfPBC7TapwKpoYz0EKtP
LJCwXEDJ0BAyWa9AFfBuBBL63k6qsWeu4z2xz9TbGH/TTOajCWv4L+RtM0TlLrPYMbw2sbW+w3C3
wPn03f8HrjQOExYNLj/EXIgwvmXTpTkVTBRWuR6H5yA0IFjS+6sYQ1vSXt8WWw55vIhBHiYiDFcn
zTKQhf961ErolhnvKWq81ABqk/tWnTeFwUDvBN6OwbBKmsPX/TCL513Y1NFbml2j+xjddEJx6YRy
iSFep4f8TuBfQp1+UxEBb6ADxI/g/BvOh24wqZYVArvVb8NwoS6kLqiXz5drrI39EyV9Ed0P0s8p
JIwA7feJ2XMG7nSHFphnfmoZS7FKRe04pSiR4ayhJeE7CLlJIJqBm0WSl+mnUjwgtgoVHrJGkEfX
MS6v7s9ievla5bib34SpVlBDbo+r/WAHsQJK2vROixYP9gbgPdSmUbL8WY0tXWS3mbbuz9k1C4xM
3BfeCPbHg633inEBAHOxPg7LpoCTjJRhYuBQIsLDg1uThVem0YbpZY5Qq9AsPuLz6fSAbCYFCIHq
K6jCdzp6a/pyEmcc0EV9mkxRTfo6LZSng5+xz5prs+66NKdYtXDZJO4hcjDO+K5ocYED6DDdy8wv
OlGFf8lE3SVwZp0W9NrjbOWuBErApuGFEg6TGbEJaNnoTqq1vjARBi8GsAyQf91GX8jkulcCxMMi
umRbFnFc2UcpvOsNfkRip0HQZRu18Qc2U3q4rttpjWzqO+Sf+vaLRAX30yVEv5EU1b5sXyHkIRaH
aQNgskHJ9wbN7NvfxCnHiGiDj4MFUf+kYC28+mCHB13sjRX/qlq/hDg9A4Naw605clwqrsKKIm6x
MOc44HrF5jIN8tzvnXtYEpjAQYKk8NjwvDQQ7Kafi8zS8uq0cFcBatm6wILfDM7ZH5b8qq1DfMGg
+DO77kGQFetxZAPahxNHy4iSD454/vZRhmUXTt88VkfMG+A83xVoY8i5jrw8g6yK+R6gwwECMhgO
NL9NBy3HYmtDFc5oORjLseBbcvKx4HgWMbfIuI3kOQPHc5UpyJCg1gi4kWNtr7sJhnMBz5kkMlAC
UOYXhrt0oxj8uLcgH7NPbRjn2kiRPABDpCc7vFe6BTxuMdyxDuREesIQRoefjsUpeXOufcJKw5+F
EVS6zPreu+9dH54KWRwfZEzC+suErZbkabJnvIfm9HEeHH4gXzB4dZDacV+Jfmyiv34n0Pge3GUG
G055eEI4Vlg9AFJjKKvDW9BOWCgW2/e0C5MJoZoH4r0vclwihYeKWdnKHj+FfDB+p56Ow0Uou52Q
4nwRKix/SqhCPIkfUEBPZjl6udk0XwOriGeEiQdvJnB6xLHLBiFf3Nun0/rEy/Ve7mCWTJqfa7I8
ARhvpx2YuglJw9bpxaErLPLeUAbLmA1+Q/Mvkzx+sh9Tmx4xzwk9J4wxjo1jg6E9MhM4kar/2F6z
UQMzXBygjihll/9Iuq/lVI4tDMBPRBU53AIzQ84Skm4ooUCQyFlP76+36xy77G0hYKane61//eF0
rqO3QAuOVtPz+js7QS74tRL27l6nuOrdWXzxbMyNt2y58snptZTvpm9S4Lvbfeun8rxHUjjmGsn1
1F49kvy1kZmXt6Otei+15YouK3Yrv7YSpcqT0rlXFj+pnH/gI9X+7h+ZZZxezw8LkQBsFCYPwtx4
tyZfHVQ2HOZ4ApkjPu2Xcf5VhXXGEoltIYXrDExJV56kKObkYsix374fz71fBgBuqkpKIbSobV72
0z3SFJinEi9L3Sy04yT54DUHL7Gz5R7V+2d+OV4UqnEpG+XKrQOTo/UqWe2TMFFEqGf43coxddFT
5Gu58Ph0crnkcWycFCtYaunhulQtcuvPDQjYT4VahYjJh1o1/f2Gbo2blZ48FI36ACl8N29Ru8MR
0F6LjXQuqiCSu8WXZunUST0aaYZdJQPql2yxkcM5/yhfa6VNu3yoZ8+17DFa7apWTGn4+115ytzl
MrRmJjGnVoYXbVLo/pB6rJp+4eM2PivaM63Cv9+PbQXdsmKKbCcoH9HPP3LoTu1cL/VGE/B11J88
qstS/fBRPDZ+vzc4DR+/u/b50S9te/J3lrVU8AGOESr8HNhdKVyqVTB5ESRfLi+rTIBvc/n4QhaH
pvio/rWO37tJplX5Ov9FC+aWLWh4lRL62bmhzPy3xZb7wcg/2yowhSSTfDaZZlXmz27xFR+pwAdY
ZYkuZvOqXlRWPw3j6dSjtjCYSmZQlAoVc+L0uZtIXmrnbVTZM1G5DVKqR8TNQWHIMXZwflTZ6e1/
Guv3/aO/3yaV4ZmQ7NEvShOodO/fa034X7PYPy19j2j/iB6nFgvFLFhhKXq+tzL68uk/KsPSd1Zf
DoV6252aleGWLyLlsmBZQBq05BH5Jeq73/iyjEoIAYXPMiZrqpt6W21q28ayV9pEi2y98DA+TlaP
dgqtAftAaChHbrU+BwqiL8fSv3pUgWZYESDpoVZEoLkJSUXb/8v1AvOZOwbfSngP2XO2k4bd2adp
wQgJSN2yncrmle83Dmh23dCF/ZgrrzolyhHLAh/VcMpirVgWMceh/NVgqCazIdFVLOFA9Mm1giA4
8slN437q24wBOZAbZ5Kf3K6ekVI594jozYLF2/nRkjue3trwfjNFFGulg2AGigMRN3SE4KSHZMSB
kzl0jMlk1tSjsjVzuVCrGn0Z4F1T9a1CnAKlUyknG5qwU6fyGJRR8f9RmLn3KamZOJ3V57/r5wyh
knrzb1RZ97BB9FYMeccBOGbrAPmh/2XPc2kUKKN43Wkbi6PHrl7MNRSoAj2BG2Yg1y9zkix8/5Ck
e6CgsqkNliiwNso+/70QL7OF+heFLW/HmCmL2d/ev2sZkGrZ1hWaxeQUGQGmR+nerlRlfuLCgmZC
ZuyLAJN76/6KIirO/iEHoFtOJ/k3joRXkD2/9DdX6PepfB1c34webNHzXSxVYiSHq1X4NF6Z9Zct
c811x8AWAccVNnh5KA9y/e0Xr2AkrStngO98pc3LbM0ee3T47V72Lf2BJhTd1IgGn1Ndy/gTgbQo
RddgL8v/COD7wk6jkBxbuFkPyiQcJiRc2DfR8KvUODX9tluZ/A6XQyoLA7fgz6ETES48Kj8VxkXH
2Pfmr5beq90jluSnZxVZkq6Q8ejVisPU5HZiYYFEiebbOwd0Z90yQpY0h5BlgN5URS2pNQhTfhCP
kSG0pae2qVCUb+kHwflf99dU2wBZr4/ECTuASZXfVHBkmNs6szITE7kzCfbPP1beroFgpjNKv1kG
EknZWKReDeZcxr+BAsiX0ueW6DnUk9qD5Q2XhRton4MD3AtXChiglyx9rqnQfZZ95K4bWJj6WkWb
fV0eoPKHPxxjMyM5mQxQXWIvpOdzPfu2m64wvNREBDzp6bL793IbFkdanEX/mDw6m34Jl3F3TPYt
NhBCzcEuzZOMn2FhYqh8HLLo9GhdPzIDfZ/ybP8kyoYQ6acPgBCK0b4mpddNzN3owyzuxWPU/OuH
WO/5byc/qjRueUTDHI15CBmZzfdhfCBs+ze6NZgGdbMi1Dd1jzgPlEcDM6cDDJe42/kNye/XyMR7
RaNVvRnjedFpeozRo6YPKsFG4XMXZIy5wTGRcv/lL/Bx2gTNDFscym+XR3HbBWat+iwemE0mBPfQ
5g58LA5O01t7uafWe5A9aaBNGDPNQ5gVgt9OuQZmbWlSmazqwF5lOm71z7xSLw3YhqeHEP79i8mQ
pSlMCbxUii5zvs9otASuftxg3N99Y5iUidpp7iODhqBST9thiYZ8H11VopS8hBcYRz+jI1d0O0rn
kUDNT+sGPnfK+1+s4cN8NwVDBSStkTe4j4rfZNFG18un9DEM9n/lFJ5mNbjQInat0r2z1Lp/yy9A
YvGuv+q7YNfbRMM3Et/Y+JnDsQTSoO5jMoGBAN6VS/dkcXXZzkpyKnY0JmFeGzLJK0EGhT9ySHJc
rXXvi0+cQsxr33F3bmNPAOR9jttcRLknsvBp11rfJje2qzcfOJ/g5qlxy6VXun7N/mzXKDbW2xEx
HWDgsp4UDQrF72GrpDCP70mFVxXbzd9ueT3xCyHfOalwrmjAElKKlQWnlIpZvko7WOU+eflsn1ii
pPmnZbzG2cB6FIlxRS+oX8aZwW1aBjQpBt1sXYOlnAEChivRuxJFnJ8Av91M+dkFdNqZuBrteGZT
x76Txo8eF43lowU7Lf1Ee6mWvuFP/TaZXdriLIGwx6dT31opNpy8Z43T++ZcW4ztEG7dGkHwCcUe
GWGVPEaVT8jr/imDr/apaX9JAQY3bRssh5Qy7p631m/l34Dg+5cAifSPXdN074fce0bHPH/do3Q/
/xF6xJnQtFi1oh++t/bPl0z9sUYSbsplsbh++vfk+LQfpSelgUsHFiP2et7c6waQlIm/bziVzhWz
FGjY9bdhlzjxAHnBV/Fu5cYhVjYtDebqxZcHPP832QdsquoER4M+N5VLNvbmfvibyF9ckJ+KlwHu
9kFMMqaMEvBaO+sEkxJZgEF1LzMWD6Xp6sFuL2Qk4z2D0up1sAwp6jA0Y2VuuaeGASvKCd9XGDkQ
3FO212BoxQrSWVaOwsk/oWfwR5z7Y0acdPuYBrr28bVrg4pzTcb9xS4kbLNtPxiu/LMDAywjwikd
qQ0zdYwgTA9kxY1eirvbcVjY1G7acrs12EDjuWhmEWpUAoPHe/Z7NjzGJbKLyis+HRu2PMPhBL+j
kkJUxJ/Bt7wkt2jxvB9KpaBZm2STxSOw2smXfaP3QA1qLczdWrYUcjhF6qF+gWjSSjZhM94Rjmt5
M2ENx2t6BI3+4x/tvPCa+C++JL/jXPunl49WjdNQn9ikZY2y98a9zuwjyDSziSKz+fgngHWOuoa3
BnZm2TH9gRmoLRobH84Dy3osVsj5l3k183laciitTIomBIi1hGOp6S25ZCQaOOmzQskX/Xw3P1w9
z5TtL1xrgo4VkR+A+fLT20Ua/qYc+B6BAGnsm0pNI4Kxz3fF6I7me7+KdrySDeofTMfzLQewIohI
N85HxuvF12DQOKsb9UO8ubqdewdAXbwfzOq7hAMCKN5GQHPyso23tB37Mdl8I23qXgD/1oGbnC9X
FgQL1hibL/NyOcWZTg449cmLqHwesc25scrY9VR1149j4hG0HS2/ZFrMniqfxTlYUwKuXc+H1j/+
vZgJbTv7uBKnW3kDj91o1SrEh+/T9y1F5J2jVb3NL3m58BzgDJkJORuVbrlvenYfobMNldl55ScT
uDHoLzXIJ8umYtkMYZym3gPfmnMalhW/f954DJixOZPAJ/GuBzpmMf/JQ7pniy00733rYj249crd
1byYcC9pSybskpets5y92X74sIu2UhSPgQ/1Efjcux6hNlzOa04/BPjK520q6qxOYsM3np8SGkQI
AlUkqtA8PEpFhKHDMpYPoXhVeqgHIspOJyzsVvVYWHzCyurGpNje/r/HA5o1bqjEqO3nf7X0orFH
rcPBGTvjiyHtkSZ+uv0o1NOXOJg0xGqK3BlFeHpis4CzJ0sBBjdGf3YnTIm5hxB92DaFtj7dGiVE
3ilWHxKRNWeLLvCscUBwGp+K42wswjbpsp4Sarrhaq7o4ruuLi3jmOfr0CIuoFuo0iXKDo1nNlmg
aJRuZwL4Im6uJvHF2XW2haWMb+Z2kz0emqQ7xA1GxY8whHFkLL88NOlReYie9Mnf/A6dny+zsTNF
gI83cMqrpdNZdow9Ncsq+yTUhqUvRUEgXMk3vD2z1T7sGeFV5TY5FKxBVd+yWxj4I6W/sFB34Kir
PLWMKYYcAq/r3n2lJz+1l/necd1T84XMMTags3Zu9uXWrp8O64l6Uu6B2c930UpZXQZ0Xvv1gOa/
zCR8qXxd9fnyl/EH/uDLalHBZ+n0/LDun46JGjglGrTpRNG591YT8/3eqekvOmPdUjdFVC4coEeH
S1xOCBNnzP0rk3KSfv9r59qW3c87/yZlKc9deNyqrlhYd7LQsmL1Oeywo3Xn9jOk3n8iRUpRLnUX
fXBbKlkNHlPqH3uf36oOb+rKNkxHFqyUCp+lgfUZxIca4yp3CUciYx6xthCzR+dS7GoZNA9zae2o
musvJXgR2a7JiKfSZHaYmLSODRDQX8O7ed/v3bd7ZhyA4MnrAnWPX8VuKp9gNwY95l6Vcvs3k71M
dzcuttPzfSv7cu3+fq0GFIck4Q3qcs/JZDW2HByqTrNsXEZjzNd2gN3kp59KEMAwKGL9jpTdLxX5
Yaw4tfPeRUAMbrK5YKzN/PTSzozvce4D80iYEKndbHRoZ79XqgizDm1dlpiOECmNpPR6/3L3H8Pc
xPDpeeaafrNiM/IBEQx/U6PlpZ89TNNzBrMk5RbJWGzUD5nFdGHCi4/2dV809DmXz3S5KqqYCyNQ
YkFgEjYApu4bZpEdQSAF5n4xej2Z/+v5ZdZbN3KGDkq9cfFNPzRdvcr1bSE/VJ6PvcvJpTh/IwMj
BMmgjB7jfTcEPKZEjO6TJ/4jtXf5ijbAYuM6EnBlUkCuUgM43+LNBBm7TmFqC5O7xxn20iHtrB0p
0v4QdfzHW+fMXYnbcI3FQZPedOjgiF8/Tq/0+80CQL5WfDGb4U+xrelLVv3f1vrNF6q1rqak8ATV
j+OJtlstpzsbOCirmAK9F/S73q6dHZIa9ctDlfiA6UJ73+X53+Z7RNHAuzf+beH0xbgkyTcWWMxw
MOQA9I9PpYHAuzy7jEq9PC2KoTwnrAXe19G6MauaAmvOrQPT5eGhWfm6P43fr0kIU4GlM2BpHP2i
bM/OBRSesn6tciWArTzquefFJ48xTjGXhlW/pzg/NZz+wSVD6zvOjTkd4XrHqUY4cPsmgsVkPRB5
NLzhaOAT1e8Y6Jve6aS2R7rAo+YQZJ2cJyUm5731SxGbsMZLqcNwj2L32dsACYbBv2OdLJP7AFG7
k+oQ9/0NcGgk2nZvQ5BQ1VPyzh9Jt4fU+VJOPi9s7fQIN+xRJsyMA+zMrnWSiXdtTyvUEd3GHWyS
Yrdm0anBCK1178okvbENVmCfab5Yzi/pPjr8ON1pQDvr4Jk7eMJdpJslNSOJ6S2bM1a4rlXtNrn2
0kHjWDJn8Gfnr4Xm8Fjfdv6YJwDqhum6cIcYJamJLzOsNJdfOcNj3zfOduXI6jpVDrNharzQOQIT
PIklGiVyIyGp6+4xZm/gXGUtN8p0Ng3YpY+Oo/wNIuIykKljS1WLrfw7420mOLk6HV0r00ChN64G
Q4dZKFebQDtRb388upm2IVQbzfnc39XK9emlPjqOt9wREwWnXK1o0f6t/3SZlKyQnJW00bmxiDYt
dc2+STkgksqcYMDPkwcuEa74NuczcUkHMGBu3No1zDjEG5WDxdprKaRGmYikxvn2ahyuDXKcmB6b
73rC6mTSz7R/6Om2k1kie40zxWzKDT5Cz+8xe0p0PfWS8J5T1cpfxPoiyoHo/HQcQrIYBgRFdaUJ
g4+H5TY1Z23dXA80Vxx0BqyMqyItuqf5OQ4WXFtrBR99PXhZdluZ5ytja6GF8n5OLZmwAxwClqmH
Nj8fVr2L183rmC8Vgnj3vg+8Mcd0hRVdw5G8qJYis4To0rQCnlPuLvADRpUdejgEV4mLQtsp9nCm
6wW2H7OPS3tfH+YiM6G2EiSqb8MxLjW+/f7XapFqspuoZVpkfUEUc/QPtwGuYXSLl73Xw3T9tIrt
JZEGlkf+upueL+pWVp/pHctzHnRDUrm4hEubav4OaZWFQNvGmMXJPnfcTIIlRqpd9NCeSfYVj89B
4O/hQBWowUVVg2k3+dITy2xdsFp9v7GcVjXxh9u3N8lsoMOoZj7OzWxE1qJJ6pFcIm8xzWjggFqf
52YBP4/wfYp0vPriQ+giXNwQrozv29dCx+vSr1v9MmLCmHQ9cCLPHbzL1Sj9fOwcbAOFSjAWOkU3
0rLfyaW3H2/jdbz/s8zBsq09d5VyQpwgIoRXg3gLvgfff7GfKaN29KzgzuGb+NajwbymMRtc27OO
/p9EpOJcv+Kz8AnZJJtkYfw9LWrpytVr4zE4crtV0vdV/vF2YKtiMpv9NEmb1UuJo6VeQU1nELGf
7IYenj2g9wUfs5NuwtcFnCL2NMH26Y9NZ/8uf/PtWls1M8P1c5lcqgYJNJFurr85V+yqr3/gRzkh
1VKvUnt8wgB7+166X64vutvbc66eiwnATcJa+xiT8k8wXo3HeevwnqnvRrdRAUUqsDSRbh+qxUbl
iMFZ24xEFY4JypJVq9KuTDF5yVQIt1nzwgjruM7zzZCQtvx6eSO1PTDyE18TL+urYVb+79t2vGtt
sfJKcaFRmO77rl3jokE0cC7ZKNLNTJLeV0ULt75wW1PVsG4E2UxJFXiFHJL5GxLrop2r35J/niDZ
arFW6KSf91xVfNptvIyDlV3qpRRzu1tFiKJub6X9GyeMORoWx+V11jHjyNcr3VO86jwGi05hVB5w
Y+3fuqsohSPxtueqsIUXNPrF2mmX4PKVvw3CfuxOr/fOAzP2HX2WyUYnJTELoreNVJ25YGcsFhSc
kXkJSENQLsbrz1ID77h2nCwUXwS4j+RB9hNpDXWTjrRlQhfTLHUgI11ynT4uYL/8PWthuQKjZLMp
QAv94Ihx/TgLv4aqXqpvRrSxC1ItocJJ9DaaoSU7JGuFC7+UrXt4qlFJFmtc2pdoSLl409tE4W72
thSsVS0/MZ7gVu2jW4YjE9ykCb1RHwPfVa+/LjcKvzH8INvKBXCobF5B+mdvxclk8d+y69th/zqX
KDwe2mdeX+9mlAve2yvUFrYDMZpQpY0o3hQ/4GHUWow/QNH15csK5eD0ldIkgBLjiovXOJq7P83y
9XV/x3Ztl9zbuxZburBEIwr9RgUKPjW+/Ni/rkY+aSG+/djKakDTiCFbAybU/WlnOln8pEInSORV
As6wTD2P69LV3AYLgx9nAUEbpSK+8vrzxu18194iUtkj2n0bxHhhmtU7jSy1e+dqi9gMj0xbX9Pf
WWLr4JIe0Jly97cDvTDip21wxfwzIMdcBfPIv174s+BE/oMVMg+0V0uhCY5IMoNTuwFZ/XmXbnHv
ELnU8W4/uqYEnAi7etSM8hf9VxW8jkhNsr3MJ/UwhPrGpshBAaaMfqbFrsVTGMvvgj+sRidASTri
q9w3PQDOHGpvz+F0+uRU3vRXn2+BJTFdfqWHy2Rl7/e/v0GJL4ATN/fxeM9/Ldrl5Ix/xW3GRK5G
7t/+mxTvaCLmYnF+b8v4DCnkZEoB7R6ke7zTWDCthvNjJ+dx29V+ouNr3skUl20k7MberuPtOEFx
7fFZjzDF7eU2Vg3svbqHIuAjzSnpr5MUe8wyq7qyM+BU956jyqisOhmLLvzgzTNatJdZd/LyzLzf
7/HaGE3CwoeRyM5sLWMD7HjfvzfKn/ZdKpNo2T21cPBG5sl17ViUR9YnnenYV74cEZLYpvdLcJ3o
zSaoCj4/tWaDy3idgAUfKV77w8ZVQUWDOkBLWzg90t3f+mEUNC5OoJzwn7Y12zxGGMFoyN3D13K8
AoX2Z2ZLNhTb8F8m+p3/yVfkJ3+2Ca7jzdORKu4W5eirmiYu4/wTR6HkGg62ifBgXW0XG70+OdE1
v23jcFAku4FDNro3gm+7G/zjgSBeyEyu2B/5Gne3i0S8dvoJcbpx+6L1qUHEuNV9Hj/Zv1QxhpWJ
j7jgZCqEcsj+PuAoQXarbaRLiFvx+VpTBZKaeRHSYd8Jd/AYZgNH1rOz3veL3z4baIvzXGl8cv1P
EWo3vuRPD+WlYDSNpmI6GpX6/NFPLVoBt8hOdqsfYHJ4JD9voQfMiR78/vvAXMZjnrXCpJKz2Ht6
mPLdMM/ILy+1/PD+YQRqBMi00EG/WjXNVzP964syPQhEzp+H3m+z9OETcrfOvfwWortJAx/HIVCS
nfahVF89l+B5q+dl01giCaVzZcCoVD2meBfw0Kw0rvVFm6TWRIG5bzNFSdH47VthJ3m36jXSuVJT
4MIDZ5PDOIzG+PrR2Jg/vwGVi90daex2gDC6bC7KgV5Nfrd5D5u3rCG1ACv98L3IrDcRgz6XI/VR
+UCRdJ18XkShv5dTWXqAxsxLlRaFo5JqwqqJOUl5yB4Jfi6y751C0Gw58KT9z0FTDjOahRYIJrhl
32Nbwlk4t5iZqUUC6mqRoBp1LYV0DwI1Q7ACa68IwCnkfwVcaoKYZrBdMBxXviyipQaHDoVNz7/p
Nq+TEhZmP8RXHhp//b/+Ad3hgowWAha5Ni8l5zYKM+hkzfjBGoewvxrj2bqgFCAu9j9T4Izxiurd
pCuLHAe9zEa7YASPSHUcrdvH4U9fgVo8VyWwbPqapvimoKAJKfD6XAS0AvwturDyqtMCMwwOjaAr
3M3h4fGfxI7/QY+635CqB7nYvstThH1ranDu7rulplD7a6PcM/01s/RhgMEjDZVgmnJvN4UPBnso
xH7YdiGwTu/1VeN2igM8yRPhRnZZvT0Xk2VFZ3Lm/IczZfDaMnYZ0QdqKTVtnbvVjh9ffJ15eEc/
vWLiuqVb6wmgtHnqQS/qp8ROBMLbvF2nq8ZjtNB0nxq3yFkzq+afLl272GD9UmgXW4tG/UTqlmUw
qsVkLvfotrHK+5nXYkTXnJp8zrrYxdHfp3Zguqqn+tsOB8AI/Jh+u8yJI27DfGsNr8fjx8Oe7ONg
7kcMm/QFNxpEOJ234/PYJ36/M+tsVtq3H8IiZ94o9xKktc2dQcQ3l4VUnFPhL+LHPHieBgC8NBCt
1Yfq0OC9WlUOqpAlTOC4j/jhEDY6aIDtY9P525108Qd82C6OYJcPbGUpScGh4BBBPfF+z7XnMFWe
5iam0YaOZGwggMyrcSvqG4KuIolwt3Mr1rNdo4DpA5YL/TokQ+/uaCOueLm1bDnz0ilhoqSlQSgN
vich1JoFebCxzLeOiAZGn43V3FueP/KJ0faWOBXFmlulE3cEJ+VkbnFKdp6N2MrMw5aTm4hpFBnL
Ytv3+htXVGz02MWn48fVpG565z5gDbUPU9q/ha8NfwEtBgvybHjy1gYxORStmgXEryhYhxiZXXD5
vHw1LX36tqnONbBJwb9sgz5Nhie7NjltdoQHMaUIMF+hOPAPkF4Teg6WjG2oCbk+vfJV96cVJ47U
bvaXQqUK4a54LEvF6C9XffgtJkVpYW7RQiLcv0m/RwEC7TO8wjBnm2Zlck23oap/r4zSzVdn78sE
S2LZJcjO9rydCaTZY8EFxMQ4ipZiE377N8lhNoaekQ6fjT7g9zp0BUxX3T/kxMoq+Zkb5iMX+Cmx
nXaGsHym4WtDnxl2bmtEAPpkTznTL6KHcBW8RHLOyHAUK75nzUGiGxT1y8Tb5GbGvetIoKiZsndD
Xd5kItsDsOSPGPTeyRdaSqfdVE8t28ozHgYAh4Th/PIJwcDgU2wz1cStxsgJQWc3BbH6lvI44dhu
Kfcomtr2/ZVjmr3TN/GaGRnnemKA4tNIN9qGVPJNG339GuURRppwTyhomCEwTptaSJ4QpBSrtTLx
WgNv33W+3I58BMyRfz/C52jAVMSHKby6auXRoxFEW0a0XsUtGXWHnSuDp9wAmH5os7NZfqGG81A+
54MhEiOf9sleMOst31iTdljOGeHdarvGZloelV5/xtxAdnWcihNharD+DlgQXvyk0DRiiJ/cxapf
RdJh0arxUnHYGkdwdrX7GW8cVwbj52JCFzANtwSUDCrpBrywGB2mSA3IDuuEzEGJ/4Sgs5vOetsn
tN1Wzvjyzn/+VrtkiOAA7Zt5ufeYA0h5+H+WcV9mPLicDtz5/XejAWKa3KA8MixnxpTkXjGH/O0T
UQdyBjc1LyWuFtAd8gQMwN1Eq8XtlofutXb4/GivmbixdGOEO7jl+u7AH9t/11X2hEcI4zmEhdMl
P9rAN5OkObWNG5b6FA6PGatMaLsBpYERJcS98QBQyrn0HPcfGkCVeJt7PtQbgm3kDwFC5RkpuGVf
hZMO0ogZ4fkRePi0r1940V7reft6gUGsljpCYoENIqm7wjq7bbIZL9/sC3ga/oRU4D6webmUhzlh
RXnbCNPMtl/nVT+xotqknrvskyWz7vx9mkcVe+GcTDVKakns4XjFRTY38CXCAEYCDeSUDWfIko1N
v9fDVHMhw3huUbwymOh4rMzmCWjxnP7xdsqmc5fWoV1qrsY5xMEwiqv9vvgc4HFEJWwvzA/uKmSj
uFO1AIvSofveoasSubfthodu6ndaZuxEXeo+GUBoVbDUPAIswgd8qHaO36NptnEUeIpfi6Gllt5e
X+qQz0gheP3x2ff1Qv3SwMSY9VITIH+A5lKTJV5DYfA3xolpEE9QrL6W6hn/Guy3Eidj08wtsV2N
i1PE3lHIkFu2JFXwwzQGscnmewVCyD2cvDj67cqi9Dw2scMaIjHXQ08p/z6D68ZhfmkH7E/lw9u4
VrvMz8lPzFKybtvMDDyeLwUHr0E+J0YZzKGGKTQPUyzfp/BzATpGUwImZjkW11eMBe/dM6KSR99D
12n/1Q2la2gSofd/genRKrQCZI57356+H7WIt5ZjCIt7ET87JaOX5dOYBU+EMgRTT0eQNRu4LeP+
6vIi9AijvMYnhCLTYQsi+PRf2vZ9m4eTrkC6dYgpQtgEnLvpev6l3L9HNz52eNWnbHU9WjpCE87E
63apBbxokDp1QaT5qhkBv+IfWzN5/it3SM9TCH8PUxnFUZSrG9CqPCsTi9uEofrby0V7eCcDAQ8+
FoEVk3oNkRWcCRh1otg2LmXhNXG2sXzzSKFdsAee8U6r2Mi8Jmckem/ZUdUllTrUdPVNWJ+UOC6Z
qCL2+RDTdFv83lgFj91Yf/dejcX8G8+LQpB7un0x30L/rZefeInAjdmn4FWZhbG1wPVatraMMH/6
5cbvmzlL2bZgtmvnTM9Xcb69/sKGijZ1R/mTgNLkNH80/n0zUxR8LGrowgeaz7naekhBYCOUeBiC
h7F51KZPHFgrQrdFNuCkDRwYRr17Lr5v27fr2wZiUn1M12+49+s3pJMlGLiVZ+JsHz7NfYZltGwz
bHk6dl16vlqTYGz9K6oKq0NyrGxKyTYBB5vf9YkPcsLgVr96vvfPAunMf16yo037F9O3z+301kp/
zwJgfcNDrzJ0s3fGV5kRKJziN3W8ai9Wp8Dtfwau9OGlTrZX+aQkbgGFOAa31CMpiFa5K9JT0nau
aUZjovBKE803Wz0UbT+I6Jr7F1uZfErVYCuFwZrqlD4vaEj7RJliWq1GcXwLT3HQrjKaprR5/cB0
nLJSeAALQ5QtjhtWT75+xwG8Nhl8/DtpgyGp6e0XBuqydUb+X72WvjmNvWfnT7eOaJFmarga/D3L
xemr+hLy0XjMX7PW2raOXwZyHq9fZteeu9GtYZupjtOJAqnaVRh2TNXM2nb173UtXKGx+Sp4gfiP
2z5DWWWSrCX3It1uhwmJgsc4bWBpf6mR7rYE25DVsvhAW3HS1a0uy1sEiiHavobK5xn55LVWm33k
470I3DZ64wzJZ75NjAlMKJTbuD+1jdGiNedRl323q04rPWfEc74+Xfdy348P+jqjxGCKvhn89kQj
DbIvBpWbQdaw4+aDSwlw6qx96pn1aycCIHa+1w2STSbZD8+iPtwsReJw9RBvo6OxhrcG//88cw5u
lrvaVe6QEQpvO93ZDKzO3xay3ju8j0tJg71ePTxe8T7B4qnLho2dXSuyl5+x6/pTa9XfqV+dSlNv
1L4+7ZPP3fel+qh+h7gdAwpuDwqsJ6yGyJavt6vf+jk5Cp6a58zHrfW5qn8f64zKgr3zevJMZOOr
HG2q49IzcV1rN6gkrLzZcq7JK2rnr3CzloNDr0xfPbIdoqEadLQ3sfGps2AfhCSN3+TZfL+m4I2K
ipb1m9k0bljf+Wzjfrv0rw6RWe3eZ6ZUjh5zOo+IPDu6DnImjZ1nx5Ejq9goOucwtIoj5dcL77rJ
LXqe9Z6Xk40gujBj2g1njLhX7eMYGJuZX6dL8B8PrubOw0hJC3e+1jatg0zFqVbQVshhfDXkyIoM
K9hQmtqZj1r98Hbrrvu3cnR4+q1LfrwAExiHcslmZwacPouh+xkxhjgJ0QaSCIY30H5LjR9I9QGv
lPS5PvxjjQF2y4G9lX7Udt+fNI+1z6MMPjDnGc+0MIYS7F+wUmh5pQI0sN26q+/ZlxPFrgfeiFbv
wab5I/tWpKcfKbxYHuhGXtGw1i9KsJ2Z3SMkS5V7t/mv4pKtvlrxFO07eEIiPHKfpZu+bb9oreru
RltW1NtyyJlBc6/QyTWtSVVGQDpRUuMCsb1gG7zoVBv+OdaAlM28YKs44f9Y9oVJdpT6DCCPQ/me
UaXjHSs+c02JfOl0RJR5MuYc2crBD/bft3xDndi5xefWTEBSlZB7xCik8YdM2DqPbpPS865JYjY1
BS/aIC5ELS2RLCazq1i0U3gglpHGqgaKmgej++5tepuv336/ePEFrdVR3i9e4/zQvg3vr4e2jf/s
7B0U68ZfGqDexzV6On6RLmqR70TZMgAkYjnlosU2Ckepxr1i2/mdhMHt30fQKfcLH6w135mZ6s5S
bQYVk+PH0EnMHKqnAayfcYS10+Zeuc5f/Cnctvv3tWxd2huP+K6fnqfMmf+1C3XBSBwmmn8GFWiD
nUqdnc+2qWVqNQsyXkajt/Q3qn+oHUsqJdEHrTyS2CPSY9hdWhUbiBqcL2bCTCu51VjGhnjyYNc1
zozDt5cdVzuieWRbGvXobTdEdPtri3MaZBjcjjDNDbEaz/A0F8QxZEJngghynA3Kn2cgKKBvnmnD
CzALTUtmyYuVar1Ndau5Pm5e81IbmxDhWDAWtnkGMXTFaOAWBQXxb8fCPz2fm3aPgGiE+CQGgLeW
8cu3NXGW5RsM6k8julY2abVFb++0Gl5fDt/8DsoPwUr52oFpciVX+2OXj4Jwr3Ndf8wYHhofPHpL
WIBTo59rpj4rg12qdu5mlPO1a7R6LbwfBnqIxq6ebWtPB6dB+UVREaYu1cI7o7l3GzUmPsk6Lm53
P7o1kfS6qBXxY8lQM984NcsNp1DlM5gbMZUF/b6Ei1C3Xzd289yn3favz5wuI/56m5y0PeNzNGts
q0+ZKIy8111UmvqKiYxN2DS4GW6nf2HWHejCK+/Pec1/A+XZFOEwoJkBhpyiblp41WllRMco9Mkz
g2eX/KyJpvhEronbH0g2WcOjhVkZSw6uNLbPUvXySiZU3/ceTfOTWM/Mc97MwUaDkj3JfG+f7y2q
oHMrk5COFgjrkFNDdtL6vfgiG8Vy6v++VwInF8ck+swn9finPxsxuAPqKo0jOeSjY41r1cIH7pTj
nw98KS4Bv7XNczpMDaRJIRvH6vJaeEjzL0+kf80SYoyPF+ox9TxhsPHty636mEAjXxhFts3b+c9t
zeB1dBwqlp1ipJZ8/3n+nfChYrokp8Bv8FUe40tzvHJIZvrD39axd7YG19rovziHt6CGj+EBnvdC
M8L0afOLdtbo9uuBW3Kt/7TpQKfAECPCm6nFXz81/lGYdGdPdgt5g5WPm1v3sBqXHZhiCsvh2JGY
uTCJQj1GIvENncFBXN/3ow9Q2KPlBks/lnUbLSdIDrZ8H5ZBnUVqct3cY9M6wFIfDCbNawa3ZyMA
nniZzqq3b+KO229Rd8xh1+OfJFgkDW9fOYp2YECtq/TCaFQ54j1w+a6FCVTqY/1qnjM9IHbcPzw8
CTvPn+FCg6PGDakHYXjM5SBMkaZ3FyUVf0N21CVixHpSHKMZBgHVyLDcLfXDCNUQoEFhYZ9ZykEO
vpBiQv7iAI+Gd84n+0n6G4FlMcp9+DlMY+vY2QADdV+r2hyeyPZfQ0iSu+qLYq6zgPYd+ttkCYJi
PMI5poKjz7ivfi149MeFIquJdGPW0yF54Wp0kXb0aN1KgYF6aVXG7FNrYWXlxX/sIUwYoJ1yckQ0
coEP8fnps33unK2ws5cvIEcqAVCnBZdGWw1YNnuKRKeGRkNb47/donOTLipJq0Pc19YFIoxe5LA8
CxYJXV1lfMdqCtxBFiHYSYp3bJB/5afpa5aorblqwy3ce4ZDvTCmraHUZL8zHy5UZ9W+CO52oYwI
rtZjP8CqMZtyYSN8eGVQBa5LTruFxrm0gYewPAlDVfOT0thwt2eVFF29l7KMvF9Vy38knVeTqtga
hn8RVYAkb8lBzLFvLLVbTKAgSX/9PGtPnTlTU713dyvCWt96I66FA2Jbm74pZwjzrvtwhjHm3teU
IApGAwofJiImXl5YLho4ff75NX6rI/v8nz6uknyF1yK5zyiiBuH00DzkwT0dkCVHRNOqmJDi1WJE
dr7w/um/rh6uOVnGrrL9sPnwGNDDKfo3+poULQf8XFkW04o4W8LqrZicijuao/usS4sJhKMFDQYR
TlELwTyLb3gNIJfzGXTTlfSKaiToPSRDE7we6au2s7TDQA2nGeceDWFnqBVy2EuiOqGKPLl3VCK5
ZtaaeFqD+IuzNLkyVJPvoqIqypieOPLyOCL7lWxVjeSxySdZjYrRusEBDvLH/Fih2xSHB3Bxj/Dn
REUNAGwxUqArvi3L94AsCee6sMCh250+Bei+/Bls9dTejgRGJ/3yKSI3+kbEsW6QhOvhc4w6YHLb
ftaCuYOEKPlohUTjzeziIGHDjWpSmezlc2YpdCzLwaiefsXeKDMqj67rBg3WlNNhfQJ3B5Bl/COC
d1bffewKfAmh5IEeC9aejnuVYjyHTd5afcm4Hy4KzD30fb1RBBEjinYA5R8nTkzq2ZHDIu7cASme
/B6IJjXtLpM8oclrok+A+TmDDrH944ZClsTxj5uT1RVDU8irgMPKk/3B6oWVgwrqbU18x/YZchgN
gUmA2JieDC2SpndsEYavjoyEjA2gHzYFHvcNlaMrfh7pk2m/wwAUUme5LFBGoRsNZhyqQKgYefHb
zLnNNefmLl9LNL36toQKJLj8Bsq2tdbPee4hccaYIFI5qUSyUiadATq4Ugyl/JsGj/vmcvPyZwwW
DuqOpvyB8xEwio33/Do1WIGR5xzUHwpi8whx24KBagxgJv9wNreIJ8khVPJ/qVxgQU/KixcYV4EM
b4humwS6aTPcQW/BTjN9IQUGjybgE/BSG79jZmrAPwCXan6JAQr4hoHtkYO76J1n1K4tOmtDQlW9
25zdEhLT52wZ5z4NGAQaqwwpD3ShV788otZmKp1Wq5y4AqGVY+hjGrgiGNVdLHguYUZOSdkenA64
E/QqGO5KdyFpferMRsr2OmdLSMjI3Bp8Ro297ULJ1QSkYjKRm6NMDwBmFWAy9Aqk+l1t4rTwSZTC
TkdINyfMY2UAE72BX4pZRQg3gm5qAQKmPpPTObaG63EwodHeXYjk2mH8/C2wxgGsAFCjVb+lxvwr
Tn0B9Q0yhNLxvnkeKUYhkJH9Vni2AMTTLtYpCyXry6CPieWDTRSlYj9SUIsMx0ZE+0Hw4FA6VpH9
0zNLSYN+7CmMWCF7iMiPHqk9tU2iE4pj3s4c5383rHIsdNVxgAwLbiYsjtjV64Q5GtWLEjZBf7wS
kA8KhjTumb42F79ctUkdKnNUzM7nZk8QDyVX9gwTMcLVaxP2UvRzKWtkv2ER423jZrIfU/3IwhUU
vtiSLE7Qz/Uj6uJs3Z8qdgKGbsIp93G1+3Acy9bF1kglgh/gvjjTr9UY5MdtRLk967eEDx2tKZHB
xI4xG/b20LL33F0/5HnjG7rpEf3tR2mMaI8BwjeiZtVuWHo4k+YfxjPMfBzWpCNHK4IW0Yho3tdF
GAKmG7MR9EeKFVNjahEUCnMcatysMw3INJXwC4hhSb577x+T0xURA0BkR4mBYRCqPEYch+N/q3Pu
lIFyVCUCnpxHwnhu0zkSsN5TKKl4rw3XTnxB5Vk1OvueXlefHVkDXuPKk/0yY0rgpjLRnOSpCla7
e0AKYA18+sUzRGo2UeABOGfwWXdOi1toc2n9bMbx46/fvI59uN/JpncXLkeRiEICehWq0xvoLMBt
+ApzEPSJYrgNFqeZmZIXQZLnUkVw9vEJgni7n5Phvn1jwgE5KMLGf0blaBC8wr2vLiraoScSC95o
GGzqRBnTqPRPIwx3AcLziPsV+ZJTxascQCXK/cAZBfhDZ3VgJaqb/UISTa+/hFXa2U63nOuyhuD/
huWpjaUfcKGRFOgzaaaeTHriMOGf7hG/LFUq+/nxjcVl/fL2taMEzwjpxklb4P6eEXah8juYXPXR
8ySfyFnBBYgMLFDm36B3Gv8zVSNcg778ssl7VyE/vraS25fJfmQB5RLQoWB/8M30kVSetuBPs9UN
50dy/7m4CpFg9uOwn5DuIupygnukxwOhHvraxZinelnRscFVeupeOTKDcjmwHIQFIP0fIsLMD5o2
esKcC858lLgXxwDCQZJCKyusSYnI2eNDGRYiyeFVhPzeCi1E/FjAfHPOdjctp4lUjl4I0xkjX8TD
5mmf5D+vSR7Ux+FBnuROG95XGh81EQ8V2xN4BJHPXB9GchO83GQTOysEHlwcDTnfx7nR1eXvURlp
FFB8t+XTr7SgATL18mCw4R4rFqJ27Lka1PYzNcdydOe+RuO6uPgQe9tvkPE/bfLe1WdSEh1YtWWD
6Czu10rc+AQKJibLMIMuczvxeIhcVQAkloEVeUUimQFr44NkNmis8xULQhlZPoNSAM4MMmpMsimF
GS63J+QSYw2vbIzqaoIa+6dNeNlukdxH+wV+z+/sG7fnKjSW5LRF8naY1rFFp/A1zL0+4UE0RpTA
O++o25JX6KLlh5sCJrF31qIltWhBFEkDR45kHJNvsyuzsGtRSCGgxFQ0kfBj06zydflK1wdP57W7
xwMI5SOortMwPA9GzYwm0wTLHaJGctSoXZp9bR1D0SoPuHZshDOrw9NI6v49eG1a5xujDlztRzBf
MQYmt1ph3IF7Z4PzxsYCnMc2cbAA9rHRhBZp1nd3gJpDszGoflyhs6XRvo1J1eAW42x6je4g4Xjd
cPaYjmGEJvraXS+L0BEZ/RUwSh+8yoCPe7hPro2rv/gPp/wD0isNh+gl9IGL10L1XssLSxkDJiSv
SEYcS3bE6sVaRp4WX0SMF1kBGKP7WBoI8IxpC53P4Rzl6mXde7SOuKjM6NZ2MgD8qZ7ij71Ob4SZ
ooHWdu1GQQctwT862l9FpIQjpMhMb4QZ9+HnEioI1nkoN1zJIQZ94ihUp0sVOij6nUKMqWZfMKBi
6+kJyydvxdcTjYGD8XylspMTCiW75tEwHKNxrcbFQPr5e4Gqlv7nr6JEnkpE0ZhHzH9hTvbIiw9d
Wk30t3sBMT/p3MvwVQ/3SYNR7Twzu168uUGQD02+b5ECLh+UEULca26XQBMMm0E71dYIvd7pAxp7
bBzUN1/MwwLI7pCTKDHju3VCl0LTN6kFXX5oMcA5/C+4Dg/ES3Xp2EWPZQ4QqQizB2GkZCS/yhS9
GHI2dFM48sFRleVtx2lH85iskfx97T7EtxBaf5qHZp1jSumQS0tJZSYOtWhQn+n97lJm+MK4ilCc
REgi6jn6sz5urN01MFw6n0Mm8GeK/fPZYH/gUbB2z9VzdefWHc5ZLBFG+sPKGWU85b1jejUw5dO3
digL+eivP3kg7+qkTyTvtuERUiM+cqEM12yCkHNGcFosFp8TMVGgkKfapFn9ErbjsRIbkyIRSv/G
t1ARzrPVHUvc9HY2fwagMcKk5nxga2wkwcremRPv0+K6fJDaHdIqll45YrDcCGAITm5C9AT6Lduc
qRNz6DU7a8kWdSx8fOlUhBgu2/NTs4d0lZOQgPAwIMgwUmxY6zFDi2WbhCukxI22nC4CfMkxJaMU
lA9IiKWybXpNvwk7L0FRFIyteISYSLiiIIUk0h7RLTN/ZX+fm5g82PtVhuYd6V78leHciKqwJgm9
5CdrK2Uk9IxXm+IebpVy6L1NKhV9/eY37FOgFcwQGQz8thpQAvjvTpurZ4CC0sXSTkQRaXHE8Tl8
L4dqc0LuRhZeuShtCLCiK0w3rDbh+RLsDzT8AePzmlkLl2C1Lm7lWMeDwEMP+gASFhmOtv6ift6P
7rgbeGmwtZwzENP73F2ru2Omw9U1ICx2gxPYEuvFfZXN9lNuJnbKZO/yH2rErtnVLrsUW498uq2r
M5OCcfelFV+rzzzKthiQgtJV4tUnHBunFrFr9seFqkLdG6bDH/nUn/enG4m2hKg9KQdhW34i3NkS
yP1Ys8gfZIiX64vRguBMqbP3c7hXwH1htfkuwKno/6OK8i5SgplAukT6rbT/C3Qr7GRYKHuveATf
7+xded/7n5QtVc2x+Cj4NxP2Bad9ceh8OaoQ2IA14FaMzA/2BOLypvLiO1dmMsI1Wo4RdwDqkRrM
/TkMBh5+y5QDiVONX+xcFLmxyXgMMYf3VI+ZBJi2gutSm8Bg+y1CUlSq5yfcqOm+XWNCRRJREokB
OjlgyLDIKJY3CDVQhAEEnLFRgvIgsMEkjEBUF8k08KvoSQhoo7CJIEeWHqoQpRHalAmhHgJ2w8Lh
fZIqUJNu8/qjo0ewBAWHJPhaobogCx6PGVpFnDNVLLnK1IKJwg7I0Tb6hPfJe6MgLjhySCMbFWAa
nQyiDMQmePk4PxNHGBtph5wkLDj2I4iK4Vo49zDRoMRD1ILAR7apECMXmWXbe6SZJPRY1lxHMkSC
JAKhxi2PwJy8K0RcEKZvbhQuBYcpm0o49JitgVNZm6OIkH6JkkQsK8NAcqJEIQWbS1nFBn0RGJaF
5MxWOJyxokH+HwffWOIAGN0rj3dezZop///tBoDBSJ4jmTnSch2NgK2Dcghk95VRKOkDE19Bngeu
+XVuSKpkf2gIvrsmMeEXzq/b20/kYUn1FWENHZSVLdY1cLfBSEEOhgb1wIdLIgQNiySoAVOO3nzO
pKR9Sby28yX9S6NMY/r5ouinjfL8OFyn0JVg4f7wDzc1j2Zcz4p5NS8jIPZijBXWjMVSZ2yz6DlS
gv2iQNgyuc2vS2tbMeT93COIZT0ozq0nMZtWHqbH4Bt/Z3Kk/ZIeRiY6JAO2OQQHyHYZInC1z4Zo
sUPOHMXRGg1IqGKS+GwNpCiLcqROvi/nPbQ/J3yx6SsxU3NWeUWiufcRz0AWlaSccvcTWXghhmiH
vrwOWzjPTQarJQffMeK0RQkcJJqXvx3pYfzw6nyNrJERqdNHcu+Smkh/2yLYhO2bLZOA8NWwCMs/
fTPcSGICh+TZvCMmPDgNnJWEenUuYxp6hvP/v9dtThwLP+DD5JC97/4HqTaqXEBkaW249WY/ZVtD
VPr8u+p0UdJNyRImoD7m073LX045cCl6wPw8bTO7YYNMGg5mKPiE2IhDLaW0pFYaaP9Q8q3uqzqs
seqT/+a0R31+T4dYxcz0Mub9oy6ZDMbYnozFdUQxAt+kf9wcRo0NoeXowkS7yNOSKFHXiD47bEiW
LdBE8LzZ9yh5j+M1LY7GyMQiNBDBgq9PWHIMBIlGNgdyOb2vrFEbDjY3klyw62P8o7iXRKyUvand
WK33/svZeeeEcwNVJq9Jc/83TyWf9NMDmzna6gLLzdj382HbS77HF2GfFNRBpf7ga3GkcbaCtIeg
JX3mAi1h2cTHCWOSglVL+7WiIUMPuxvSzOWADSB4nq4BEj3H2rVEt2ouxwfGD2VTMbsBP5Hr6r+B
PJ+ks2FGYki++V9AQbeYXCYYtzYWbkuJcs+rRyovh6NZ9vMNTcIBbJjm/hesC0SLfWv2iOjqw1ai
uBDOwp1TRRq46TM2AXIUeyr9kMj4R88TL23H6b09alz6cR13W8Q54+GhjXFZfTgFst3AA9F4dhvn
qCUIpIMDBDxgGtmpCwymx2vQkmhanEt8mDTZoe1g6UWiDeLBYlCTRe5mDOVIfHlcmWh5r/8my1Yc
+Isi6o8cEpQ6EVfaGA9KcoW5R0MxvlaebgQMvsyh3AkWcyw7N0EJiO1puLbPyi9Rog4Ky+CzfftE
LJ8fZ+7wUsw2FxipyjZxotASMu0RB7J7ZEspHT5czrLybzdVYSIJ4ky66RU0rRuVLpF5PDk0AiOZ
D+f44VjjAjZjcAZjZ4m7sEC04vIhobWKeQQyVhFMtXyOR/n3uWUXJ+j1GxDN2F3XV/oy2sjah5yt
NM3lhzA0NT/FlPxjPGjENcz3RB9PZVJhOfmLKnstVg/1r0Lsoljx7ddE/WPelJ9OYYkrSssrAAw/
ByXkhrtLm1pd0N3c/riPmC10EheloNkRzakutSWn4MfxdlQN7xpchE+QMwJXmVevbyq8T5jm/W9E
hNygG2uFq8AC8BxwisUQ04jhihvH1JyKyRAPDoDpIG2XdI0xOLdRwa18UGALdxAvPT5srGeHIREn
o+vTE2Nblnw5uV49nZ6FJi4IfkYxCWjOkROdnepiWuEfwa3QdfH1mgM0zpevMVqcsTh+fAC8PdA0
ddM4oMkFnZVnKLULoVuk4dI/wuquLInTwJsBYfbClF172Meb9QCFIwmCSN/YtTFFRANhA9jP9KGd
G8k+hTNGH6HA7ZShoB+zUxcRP+ATOpIzMjV7HxXfPUSvMa1CBUeRfDAEQwWGtdXSCqU4+vbNfSCS
TvTfFnpgfAeugt9SJi9X/Wfq44RJcsPxc2TAwr/BjnnUkeqqYwLqcRWUDlQEwhyEyLKWIhoHL+5r
ddMg1IARt0hi/fcP1C1fwULz1Py6Dggz/HYbzVrgH4flRxJMxgdheuAHocDFEQXwfnSUWOZuSKR+
Fu+NP2Vqgu0gRKIMwZFVKjpGWYZYhAZzD3AJovP3OiZMMTIBpYnr5fEdw5ISFziqCR24gE6R3qLC
sl4SHcTqsW+w9ITyrDtkNbvIhZBYGmdl7ieSDeZasTDNE5NslI3zs4bdCkiHQO4Utt2cQHlBBpUe
9NJQjGzgChzFuF8EF4gVEa7yf3oea8PQHpyMGQnzmIeIfEPgom85V9A106BAGy6qLWSGiaft8gdW
TKMYqtYbVpHyiMq48fb4p22dFyZawCb6VkeCCpY5Q/Qi/B4WjGQ2LrbMWC4BfLMPhWccPcEVxwom
VEg1oowQqoxAP1lt+AjWNzgmoVb8ujcYTGnBA4t1R3hcC+yn3/DvPvq74fLoVvTJUsaIGXfG0fwC
xYqA6MDReKMjn4e8sc3EWHMWGePSQouBVHnSi6W7HyGw4NiBvoNLI8z1nCruoM08q5iScmHTUrb1
qDl03qwiqgqdAW6EAZ3VDxQirJyx5PRzEMkJFl1fO+N8UfwBPT49Bx8rvuxMzNgwH6ccqlbGugor
CnNJIA+JkzinU7I7caoo4fE1smYfDzOoW/49fIjn2RurIGjpZXLB4J0QUA/zJ+3dPIVPxona6nh0
n8JNF2aRFhnT4kiNBprRdyTMzOoSFBaktetsdgj9TcFw8/YIIwGBnA7S5gT+lr7oNeUmpr2b/TYn
soyMJSDov1fn36A5GMUpqzcIURIAw5VDBI5yMtw5yT8DiETaJu/a7gn4VSx6edxX6UfyhifpNOCB
qUXFCOvNvRF8ewu5RtCxpzx8gPULemYkmLzXww3R1dunU0aFlLW42/HoxlU1E8sTqc5fZ3iqWK0v
tBCk1cXFKVoPRuUzQebToswjSUryRA+FLQop0BvJt4iFBzdpb4YPXM38qXC+iqIYHDGsXMMO37Gj
kIFpwrJ65L93PEyOpFGV4algaNCE7E8uz0/dJV0eYP1SFLcY/L6VuOg2NAf8QGC1qBG3LUd+uLj3
cDHYU/Ts3pqANKmh4uLxy9Qly6jF6d90bp/xg6n0Ic7J+z/YOexYhcMxwC4jcHeYIEhuUn/RrYiE
F967eIlbhDcXTHuqJ8DiLGBfY48zoJlh6fLousIlXmmThpI/Mn0IZCQkknThH7GfWbbqYQqCiwWd
0JlfcGS/Vha//8k2ANK3yXWXaQbgsbb/5IW6tKLL5KOy9lD7BzTAMWJ8LNPnSvvVPSWQ0iBgaYqZ
DzkYcpDoPSkmH7YckZnNc9NH+68z2MNl44y6hqjnf+GEzsLnzNndcroDmxor4laMFUYwRKQBdzHr
E9RpGL7BKgSrgK6doXdDOaVwXJaX5fu7AmloLwneQoYtTHwm4tglvc78p3Zm35EWXOUb8g6CNvVJ
6RGxBBX/9bO5jIUbR6Jgovkr0oLWdJJj03z9mbXDmAQtNVR+72p4Q4rwWA4nRiyvOwQAkFtASqzx
PAkEuqAqGH9S3pW5ha/HPG2CPDEYeN9gH4G1VLx0753isgZH67wC+UMOdXWZgG/lAesrCxbFJ6JA
6sIQvzMO9dIgMOPtyusLJ96r97ZoDH0feKD4C9jK+XdF2+mc6rEXyZJrxFLyoa697vBiJxe4S0fU
Q2pHOtbs56pakMpGaDdTzgwxyREcc4/IKDVDiWe1hFfwyp5dnm/9HHRSy/A6gMSM6yU+7qvl6hfv
Pc5EUVgDhZZRbH/DbzQqY8zxLdC/nf90vQN3RNRag++3RZEAYkSYyS+LQTnLsEQB+WEU5piyezrd
n0VIKSIB7+ETljBmFsKUbsKiI4/BUrcHvloKubXiHrl+GF+5t3sHhB8FAWeDY7FgMQUo8YfzPEY5
UE/EZ0JE6Me9k0yOVwLmQHXpsWLA4Z0jZriiUmAuIquEoy5WzalBpzjLh+VWe+x0JAHbHWHG89wS
KXbdI/wcqAIRX0JF+naZrsxvUv02h1p1semXczIXSOIQpmvxKWYeRyD7gNYyAHbfqKBE6LXhi70K
cwPolMSg5RRVap4+55J0IqSE28L9uiAW2L+FuB8+nFNfiRlw8wuGMLuAfLVpkeLkRjJEkWXE5jC/
H2Fq//JF909o2f5J7gPpD5Qxf36bvj0D+aFQSWD5Aq0wjBicSURzTpVIBUiWHcCVNw6RjAgusU+p
xO+1fYCjKpQTooA92q5G2Vl+QUKTK/wIMgtnBxk3YUYcUzHHCyYtZVLesJEhy/u9bgi6G5E4t9yv
iPYkeYspeC5FsRKH+i+Esk90zlbmgQLvISbHVdBRr5CaBeCjwX5W+8PwNep5OB/+TWQh1gORaljj
JmWQM7RAIpABTpJR6k7uMr4ZWHDS9aIh4dNs9cxNGxg1X94gBMRLYR1F1C89NP7XA7zqOSsx43Nb
1YwulGFumxB7hAtBXXcoj1qFtNv+1J4wxUTXM8VfKaEBpOFLWOFcbFW4ZySbF6ChHaWChrRb0yb9
UpAxfEjmku5L0gjfx+omMoMbbsANq7eO8490gllG8tyWAsHRO1A2XwI+br6xxv7+BYLD/55oh2Ly
IltnwKcPcqoCF7vlGg55os2qyH87XMzdlR4UTiXMI1bMQmGs6Yikf+7N7TMMzUtwB9BnufvaoPXN
nJq1g3yAos4S1fvS8FeuAeMfzNz0VwF7TmuvGJsB8c7clZ81Z9Q3q4jQwIkYWeQk6c1TXRK6Mk6l
xOpQBMzngerLu3qQRVHucUpmeg9wsyYMGpyCmj/g9P741uy/sWwjOyxdC4ACtpjUpCPH+2x2mUyh
DZfPpbot3T+Stn0CJwYA+k9OSBzexCs7MUafOe4C5lBj4MgM4TvGMza1fSSiG78JSI05fqH35N7m
jl1kM0HtXakJDcpVHr9p7sOPyGazp0Png6ijCIrMQZVLWjE4Y4MAY++WnG6n2FZOxehnjpYSW9aI
tBaYyDLI4icZUC4eUGTVyo6IUq7GmOJHvyBzDloCrBrAB01djbgR0/OUrdmviOm6j8bhO0YdvIDx
CDl8NI45eXuEQRFLivID7TtZR7fAGHoXZI73M0I894gLK9BRQ6yAI6yI3sqgjZ7ONb345KkHqnP/
Ad4NzMnghBhuKYrvLGGhQGTMiURIkou4Hd/dDO1IT1LOdYzI1+a2jGX3/CusEoie/SJG0nIkdSwo
ZsRo4ChBocv3qEkzaZb1PMvcHpa7DxreJqvyaKBEj6FTQQbtbYA7VKysUrEBoy77j/BFmpoPGOjL
LloS8YBBoK9kEFp2BjZ/UCLifpTEWmd2cJ/2hyEyN+7AUFm9ELRM3r/NsplqiTiIxYPDe9Ii501B
uasVXHyIq2RucSKYNi5I1IHSmCldLysYZ4fsgRG+MqCtv8+xTusxGOV9d51extcRCYTL6y/E59iy
wtfTK5cmTgzg0yG07VyK8+l19zrw49/2O2pJi54S8LUcY6eH7iaLYUzXxyN3SccFqWxcEsQO1TgH
6A8IF/dwANBFUjog5DK1KEaii2ACPFfT6hGbcgpJ+PWGwCDE6Kx1UMzMfy9f8/4rkp0HqHeIyNmQ
YTdrUwITKfjh7bYEIgGxMMUs8KcUjRvqmstqi22/ITYH2vpF36YjXQhtRzOrjvQ/s7ezbRPBM7Re
6dLV4vZOxlJyQg491YnEztCk1v77nFHM5L2FKRrTPgUrDT5DnLg4zKB+9u4e8xOHh22/Ikw6f0U9
waJ9RKhfBrTMhMxcIznKX6OH/MZx7R3wmLlE1jsEf4Nh9MT58TfVTcczjTtmwqvml9zRWvBLDFFB
tCdiTXIkql1kN0ePflBBctbNsoRa9J9fn+9iX7H7v7tKjxgxfg/vg6OQ9/76yU7WcZ+UhQgeHP51
S2vD672ePtEn90304aT5ao7BxgtKOkeZPeowE70nn2VNp9kloOO8NIOBAx2A4eXDCRzI+PQhqr2U
XRmaPirmXEFx05HtbGxykD5/T3sCI+CM22gqpNMZGWGa30UDJx+9R3rcob/WTr1Df4a7uhEHhVe0
ATwdpOrkTlLDbO8z3XJX7WpP2w6CAknSw7A53/A6mq2C9QvCH0b0sD8NxQ/rz9bCDAjX8w9wpkyh
y+708Z+qrdl5esqWIHvvbevd7NX44z/O94hIbJn15GBN5FNz0n8yEf7WdPYrLJJ9+PrQlqQhvT6Z
M7BtGc/VSIGXRF7hDGaDVJndkb2SpeBCE6+BnIuPXZ0B13PaWLFJG243DR7nYUrDBwljR4BiJjVu
KdqWyfU4DmCA4dYkkPLSHa/o3g7kaLhqsG22oao7HD5bD3xSL7BeIKFgBqYzaHxN96Al8MK4n5ly
2RdqZ6jF34/72LDk5XQVhxpBblxFNACXMeoYUn5Eywbf1JGt59+B7+aEt/Ekvpzq4+UILEtHXvKB
VQbxr7aMbbRH02IlUoxqkOdQmtF/UereczpYG2HFZGjzfLJWSDzAcxOMgFC+tRSYQRtT22rXwe0n
d6nPilHk2Ss6mtF3oe+gaRZMhM3PcgQI8xDtz0QW4C+vNleJtUAQeY8ZQZjj6xQ9xxul/IXOq4qH
bztwBis1wQWKYVJYmSmU2zVE1PKO/+QEnzYJAijpVhL88a5eSbvHqvjDHiU4LlyZMcaFkMwB1t74
skJpCRE/ZbQi3Tm9MKVl1OQN3XZX+/c1KYz3GS8QMSu6TNjD8nhj3SOaYBiJtHFCUEPL/3AV8E5i
KGQgPBJVGdxda04OH3SVx6xJCC8nTqqZCPFgvqv7eLgj5lmKeJLxu0LyYNEMLHInMnesTZAT4KBD
o/FzliCyEWUtOh5omCNkoBnxt09YWkqeeL31ll6ABTNYIAWLX579EYAfYoGPR24H5bYsUsh3lox+
brGFKiawpolJxyBxD1+hcOzJs9uy5v2QlrfC+CL6EGHNVw0EoBRphPFnSHfPRsiWQtp0UqT0l+Pm
vaS492k7h+XCnWaiCx5yWQQLSOQra2O5wT0U4vMPwWvsVeZ2MySQRBbASi6fnvVTvhxwvn7i0j67
RrfHH6B7B/pE141jfQnJi4FnISz+aMR5QGcGVRrgDCLyEtobXTMYUCp/mL++p+8JawEZifuf5Dxw
ZjinwNp0RPcW2nw54Gu/JLJOiGMci+MBU65B4tItqP12i1i3GF1GLw4ixEtTA4oCBOt78DNw90GH
UHytE5slMr+/O6hfGwqd1+uhvEMJfSahcKosGHABzcIu6XHZ4izGzASO52UHmsidM7Mxpa/IOCf7
H0AQEbFS+zPkaRjKeAsxSUHkmwC5isHmblAvfz9c9im1KkiSYW0/DsJEqV30nH9LN6PLD1xZRN/s
i9OXqaXyBtwWLDUZzXVuoycVygKmcvVFqbHLP9l7Ti7R9SybDkUp6v1cMemQOrUPJesscaoRPnQ4
2JLRXndAdb+EuKC/ItiLwyw4Fa0XZH0h8KZk0EJt4LC9qgDzgFcwOL3oQqJfzKRuV+cDQTC27EYc
ETC0etrJDJoR2dTLAbg7sfhY69mZ68AKCa8t4JKe0R4Xt4rO1x8GwDJiYzChCgt7V4SIyLAUsxVF
XGAemFcq9FDkKmweK14Z/jVyqimNIFngSZ9LkV68+1YWIbcxcAxVQ/mIScu/MT1LjGzWmIJJNMR4
arivhSz4Tdgjt0jppTQDuJbzc7WXnIMCcuQ5/fUCfHstqVhA28gaH5C1nBKvpJnOL+5DwFl4VGDu
WW+7PljxA7GFkXLK2P6AxgNSAp3YPxnVt09E2mY4SLoVudrOe0xhKnA0IC0nWWZfYDPu6ZwCRfL1
g17zCKeXSL24kd4katNwMAPjfygQO8CxC1iMRV0SASTFtto2H6huKCebT7hvE0BkgqRw0oxa5Bgi
pQMZhJTUgL5ktWLj5eUQUpUHj3dMg013i98f53rDAVzyXoZeD4HUcnpD+K2ilCndAQ7FZ3LhOcZU
HuiuCaZy9UjKDHpg0ehxE0EKABdePa68nRVCyscff9WEiwNDs7PoXMyrJOfSdR9YwVosZmfTXQ34
jPZJk5zJy3W0ZExhhKeNoQPQD1DvC8CXoe6l+goknHyf4wXjNrJ1Ccssayp5J5w/OvKaaUVBh/kQ
G5CKTmaHJq79sTbaceheUl7Z9xd/HQfk7+7fERJz9xcsOh8Lswz13yIYrBjdEbKuyBnHaYJcQSOt
ISxBNknKY1Ui14hj3CfuJ/CtAW5qHH8SkQtgAgLOBOu6j9PHFNwP1rEZA9SEENX0ySHGonpwXS1Q
sRHQSNJB8jgS6ufnIedDUs/RQkrfMXjJe32ZYu8Ad7zLSHIDIrgG4G3AM1VkKLGm+VBCeBkUapTw
LfwSPyJkGld8qPtjvuj/qlm5wIOHtg2AVpTOZC6wbkjsyYTHIS05EaFyXVLwl3B9uaGkgUeKFvcU
+CyXoDlwtqC1HCSYwIGg94lIiV4joqHOlx2iJAOfNItmhJNM6LDBcK5J/6uuCe8nnKgExErY7nBD
gAOzu3AqlHkuWfMvKazR8bLCDUA47ifO1zjrplJU/NBmlpgjxmrIrkhIq9ifVoMTYUtYPFjs2y3L
P4e0S8QhhUssx3lJkQ+MBfuaE5GvvNS3aOC2BoK7MsBNMuXd0McghO4fQu3uQY2NAmgfqEQEIhdc
d8guJgPW3JvPODUmR8xB2rcy51pk/mjRIBOcY3VESIvv7DHBhvIKehQhKO7qkCpZwsx4JMHSmYoe
PjSVK6c6Wy8vTTZdDc/S6Ubdx24fPDmz0ON5/3kWgawEbZlmr3FNnTI+cFabRlTL8CiLiF1oMxH8
pY07lkaIKiyB18WQj7qfWj9bOZbltC9TTLRz/F+PncnS6V5cxAmoljnkw/Au+AlQOtW0H73Xw8mN
eXeG9w4ZnEkU9sXjhL7hgCdzlpT9yxyrtGOFwk8OpuRjQMbXRuYEc71JuAm+Z+5wmYe1wajHdxFS
2CGxurpr2Duefwt4iJHR48DizMVWbU6O7xRnAx1HTkQecEIAuJsHBJm5RCaPqGP4Q0M/ztHFo+qE
5wkvPpL5DFVsH31bkMPwMVVIyxwG+eGO0pGI5o8vQdwXCe/8hSOLrRMuDrqA+/ThYEcCtoHhpkuE
vaFzdSbhj6Px37mgAUC7us5t2VN5PqEgmcb6y5znGWsUdIEOh4A8du/1W8t02GP1Cd+0x0PPVfg4
F5A/WBBOrh8f03mleYoZQUgQq9BVft65/HJzQQLviR/X4wnGUEUaIzxeHSC6UFw2a6gMnq/vO8Z0
nn05GrvdNx0SSksqJIsO6z0Cg4EzxAJkssHGBovk24PvYAgagn4gAI3580bzyanodAoiBbsIEfjd
Dadi/2opJffKkDQLT7xMIkA70ivYA0rdZrHYr+oTFh2K3KAe8jWqWIz8NfAMTGVXTBlR7udbNlcm
8gxSpYe7NVxsU6/Mu5MJXM2pNjWdmnbA7aAfD5YdPAlGtaGL30nBUAlANXpAoxk/9QmEkuMgoYEL
TE+sr3ecDI1PylFOYIZzGSHEm4OrgJX+S7SjfQl5RPqgTpOhPF+0wZmW6ACL9I570R5srxWJ4PeN
PFYmGLCBeIXm+L1qESkWo44RFueV0IZhABkxwA9Dqj/QNwxFdARz9IMkdCvY/7HBU2mS4QJC4USi
RYmpPdvw4ukGK8nBUmdUl4rQFzKDZJtEJZRmFhU4N9Kv8NZwnQQfzafkkzLUT1UclFsgzCvvNSTO
CX5chEnvf/4j6b6W20iSKIB+ESLgzStcN7whCIJ8QdDCe4+vn1Oa2FntLCXBdHdVZd68Jri1p71f
VZzRuR52Ny4hx1Iz+QENzYxyZnhK+M7lC4bwLguD5izfvammfTbenwjvDe+c6AePx91fkNnNX7ni
5EbXRUtS3mK8/T5Ws81te8s47lqfZNwUe7Hy3yJUDtSC0rtQno+eKpZph/l8qE67tAaqK1RFyjwH
v4omN8HX01vwGbLONy36tJsCVGnN8lYtNK8Xusa6NUgpZuiDOosvZW8dbXzEEFoGsZh/advKhFGc
0fapekoRlOmF/SLVf/YP04qq5J6I7u9XPrZtZ/lx0/OjvX1NWgl/sJ/CCF8gI5eMAVJNMf7NqcKD
5XYeb+XWmbMFEuuuCkT2t/U6bpcctcIimCZsFy0Y8JqEgBXJ1+orzxWF0EQnA0fLtzVgXsNFDdHq
+J/ZfSSnqaj0KI6FnKzeskkRpuEB3eyqwanl2lgV65dVJ2+k98++bB7N2MAwbCkabhwkhN/t/SH7
6hks8+whAd7jq8ThPMh5PFnhfM31mSAMbjHrtl2r2HX22mlpz/8/c1P9Xe1eD4Z+tveKQXjJRMxw
vcN6EjhJ8WDBvMt1w2T0DUoN9kt++kaHN60IMsh+ybqV1G7CKt4g19WHpmPbY6dY/izcK3MxxUaO
1Uxty34yaAF8N/sTlRpxZjyTL0Wj6xFoglvs8Evqucdo15fAycpfXrPSWjdWX2t93Wf+RyJJhBl7
QmOFv/poH8T3wVMFqSDPTocCnYfE0W4VAAAs0c3XrJ5+Y8lEyGjaURalUccr0vPLsEizEci2WI3h
RcWZl9B5719nQkOq13uT7RTTu/eHcv7w9mTWx4qi9gnGYcKLKv7EcCO3k/psHb/P/whUetl65nNa
Tk6ETB9r+1bpNWes4F8hNqajFShTl914FHQUn9n4QZwXkeXpHrCLGnmXh7OEVHinWlFiyJxtH98f
EVtgsW2zgH9Uu9feVlGbI/7Xv6BxfYbeZ/8K75hnGMasf/ed9cc1YoPDLv/QYsJlDqn78x2rxfj+
sQf15ygHOvvfgwkVMO7SU5ItV9EyXXfSMxVjN9eh9rSHNPVAdFjwyzzRxLyZ/dr++jMILYCMYIbl
up3pa9hZsbd7s7Hsv9WqYaCtl5kgknya1Bc7xtrx8XvdvveC27HgOcXXv5QfE5ZhaSQxgpae0H4u
0sfGX4qzWOXxdvJ8v7Mj239bzZHEv673RjFB+6J4x+5NjLaGS6s3gsNWcFewKkIhzM91cvrMulGK
xfkoG/1sO8GwzKH0beKsFUMX5h1g+XEG6KTlFc3GyYG51sTTVJUHyLLjVhMBRvxtYr9v7BuHLcer
YDvEKef0kqnkmsUSTgWQO9EsGs9PStE8He2ufIJy4KcdtKV3k9muquw8cNCF1XloC6Nl5+9BNJaE
XG4H99dsG6GoBitsE23dtQjfq9F5zAOM3mw5JIR1v0+or/l6kApJzyX5RVMoE9esm/Bjs40kB8nO
obcgmW1duKtkW9fO6ScFx76Nrh/7QREI/Cb23OSn37/GuwOyZcaOpJQ0aEpOzuzhmQQuK1m62q9T
/TYpzSvn8a19kjxnAreODf9f7h7QbbkYH0sV4BovjaJkNQYNOY4+9gNQ0FsaWObm2JEVxoE+ZHjD
xQM72p4aOnj2k9o+2u4B/Xh8bzzG+74gtPpoUSNrEGg7r+bKg2SZhdhx8BLc/2QjVBgO4yT/aRvF
TjA0SX/q7Wp4kpzvE+WLv8qZAre0Mm9KUuL44kmALqgxFuPr90zPTyFNbJsO0hQV7WYMTGG6o+6a
pWGSdc/MTn8z/zFZVNmtT41SqXz4vHTN26eqafNGf2u4ynA7ywQz9PSpbnhmbH7cVGatfX/d54z9
8Wx9PdgcZATHbaqHQHTzuRdJLckOkZw0lM9MyN9wEvJuqoUBn1wFKS1UIRPzH3rY6tmWNS1fr6bm
2+ry/QwHDFrfZ+PYWI6QGp6sftZoCUbl9WdbR85grfZs7D6u5EbRhWy14Kj+Msz/zpKvMXbPG17x
cGB30AfxbIBehfdiJVQvZ6SEWawTc/CvjKLXort2tTC3ZLva+hIN3Jt9/qvVQ79zkzOxZxLVXcxc
i32/EOsna9eDYZ/j7TF4VPaj1GTaWXzO+7NAjyo2zSX371fjAA4Yb1MynSoT5Mp0ZLI3p4xpLqIM
KKwRuBDJdLP0Pf/J/unaAt122jhrhfakveuXTfTgFCk9QSMUras5pLBtb9b0h/oEruR5Qa+79JMn
j00EkeebJ6IeGGzzHrqWr/89jeq3wIxmwB6o1WaFhSGpRlorOcIt5aRMdPM1HaQrwyKkXAH9ab4y
Iyu2h9RPhEc7rhCYS4GTlsJ2kVTX3bsq4PduYuJ+6bpS1eXLoinogpOVnyztAMMD5UkAVNwXDhWG
suG6SH+oF94Eh4MiOerQpt1Zxd2VrDy0p5FZeiQVVdbOZoiygPGRrOkT3SkqtY9cfFhxq1pRe1Un
09p6R2yQ6TMXo4A5dDZcsW5cophHEvj2djJ4WaSY2D8n/+JujzpmjybqzeVQKVKJd0t4I0yKi03G
Je1gMVxb/uSbqyHJXKjbzj+59mnQkYrEUzIAHUqYq9n+tWoEYD9MtAovzJRc5Fj+T1xSOrDUrhE/
ghZY6PUWrXWP7iJEZDSwVPg2k9LVBGiQIM4rfF+cW0wogw0H58KSRj6F5o6/1F7EqfbKxxKBcP0p
TVYx1p0xJZVToZf+y03woW5WFX9bjk3JptSN7rln3fzsG0e5hAxbcDiSlbFiUMEFXQZi4X9owYvV
PHON2Byc/cMdrnC1pPIdRfIHzpYB9wvEgzlkwDl8NgcP/0LHonlfoE7WsIymTXSTTbPYt1TLHxTi
tVz9ED1XWOEpA2V+2RUFUSP7mf81w5bZ07liSAlF2qOLQl82vyj057fls8o5Fzv/d/Ob6AbCf2xf
npuiczS1VWBi/GTH1x76rm463jSRkT06XMWbeMrRLcrE1ONm2KfoNARhvt1bt86eSQUh1tWqFK7g
pKmFi3YXCU+9/qht65fXxBsGi62hm5qUvq/tDXoh3Vau/HUZgBNBESOLF2mkF6igM5T5oQ4H+5IE
LS2OYnCT/WblT6t0Bu3Hdxj8y6LjajNzNn+dk+UzMe5SvSaFYjHwjWcog5Jpjm95LwSoRRnquWK0
j+UtrQPD/+tbvn9+KwyXX+mGV+8nOnxJKkBhOgXML/ltnSvoI6iLURg6aeyvFpZQeM5S7UVz98vV
fxOINzVXcBftXzDz1y+z5io6qlFkIeMQZPubCYZWVPRbb4ktCKBYfZtBVsvnoryEX/eixjKO3OR1
1hdoOu2thzNu/8neolGIjJKutWtzeqraTPZvlLW99XdAUm9NpzJ7Fc4E/7an+Uu+b4jbu8K1R3fi
4AcuknkehtuQ8wF2Xp5fA+q4rW9XyV6qUlpOg2RtPeJWZAypx5lv+AiUWjuaZORZsqbyjUOE9b3u
zevfYJn6obpq9BGuImSKSmGoPCtLiRnpj6NCzabVAKBVztEzX/4/FgxWQucWafVqe9VnClZQnb7c
m5RstWn/0HkgUBThNTZOzraBjhrYa5do/n7urwgWkrpbD/XvMw5Jkt8nabnl2WjVIE2oFRuriGNI
ZYRGrd2bIVPYtgOWKDqGCM9/uDEkunSX/B5koL4UYrb49j1H8b0qf6hyj2/aj998FXrcXLbajAZI
yhPd7+lLv0AxOeiXOpd6CY2dwg20pE6p78ssgjrJrxnHqHUNN9LQPtl71D/RcRoULn/tae/4WZh3
+EjhXnWnmHC8EIXimssTfKitvNeaorF8mjyIystHNm6T9d88OF+3TvXpKKdcDyPf49/te/+3/3NL
M4NcRJVX607j4dGOf4/pw+kyktXjYPNybHKPqq7HJrPT2NUZP5vT+CF9atEv1AgMDUZP7CTu0XS0
Zzv55Rgi/DgbTD2rCdPqd1puEgJqfyqjsJBQj27lpwIb+RIJi60jMvKlOpMj8oiybJ7F0GDmXKp3
ga7n1gGZx3aDS22nI75aVa9E0Zl6VtJFqX7TMzttyY/fMj7Ix4NNPRX6RxL5QSLH5d5ZZUIczJni
a9N6svYnaq7npo3p9o3iuHRtpmjnEBjPMhzxNq+V8y3DM/HTQVVM9u75XwzGVBFprHpYdJYIdHQL
YoS5nBXjbKE1gw9KDjt9LxM9jLzcsaO0Yq6UBWygBh87YafKfTMaU0KN7fDLETBSUQ7mtu0j7RbN
YEq9hENi0Vhnh/mBLqCeH6L199c42OfBps5NdsAk9vprsuoUZLO+NGQ9p+vzYEcrgzE+E+U5IL4z
fQ0lxL5CXIgwl8KQAbJlvq+Tffs4+edz57Q3udtPZn+ZPlZu+RB9hAKMoocFF9bnAAfKedJIfZ0G
54ZPzOqvW6g/dcRGa5y6HPSrzrRhfidzEeJ6p4ow0Cv0T7H+SM3zZMM4/YCCnWcsXrNDAX+TmSqu
lettv8WzfV2+zhexGVWKyfaDSafvsAphnOy3MwWHUUgyhjJQQXB1ntVKRjHRNRR5X2AFMZEM2bmg
qr/fUtqpzMttwEKrl+QqyP1n7pho7o7lJeN5WjgP31B2uEHyI+RHmnSzAE70F720r4lTNMAF/9z1
55sycmCirxnT/jMIek3014Mbvl06UhmpiDHb/6FiW15bLJ2GoM99tuZmBq9bkw7OOMC6yr3uAeDm
1DiTShEq2Nk4fHyUFtWjKtF8PGF0A7Jnoveak/wTev9j8xhhvAS25F7zJ9unZSqgKFGBSZ35uNSW
bXxUYQC3iggriCd/sWBfdfrMTArqkxsybhioXpgIoTN6cLgUt/jc8T/O9f7hcmG8wCst0gCej0wd
GZNViq0Xlfwl4JxwHoijyfst3givhI7XxXFn7yAj86IdUtJ+fHR+Rdth4LcEy0EbVPRgitjaRk8q
CWcMAGY6TH89OFUGyQguwqD0u+mtO9tXd+vuZMMIaOT6wePzUctXti+3X+uqXNBT1ilCxoUX3C+p
qsd+volEuyhPzLVhdZAe1WR+mGgUu4f4oB6Ezt4qf9lW9u0WDEir48FAgko59/VxQa2cmzVPB4J0
6MmXiDsRIWOZED+EaBhKXJRx9v2k8VBJLoC5rQnFocNeYWK7tom1uBxMfm1gSWQ79WHl3rxj0vUX
EaFYK9k/N7+VprUNc7LT61lg5zO6fdwzVUHBPZXEhY3L4NRZ3StqAgzxxOTSZeVX/hMIBvzIQy9x
GD8FWKt/TTAmV15COT45T+d8qXZAlHeAJFkapK3PzjUmeFQIFKJtd9N/jJigVAqCyxLj3LAwVDcU
g8lXvHmlCby2VOCo2MKumHgFPy+TCe2/oEyapQtnOKVyqXdC23uEHlUS2wK7+2BKuomnzeu5duVY
pDNMmq98Hrr5pvW06t7bEpq7WtOftF1Lzm1UqKd/z/1NfPgQEtJcj24+rezvKD32jg+hYad4ta0t
cdSwlzjznur+JXt7fc6ixyqeG59t8JqHaU5FSDgIP7IX4bU62yC5qgbme6VwGGw2VU30RWQXu+xl
+yo76VkJbXUxOuXqKe0ZTe+LzdVgIndrmQctd++PZ1w6R6njhHMbnKAQnwTZMct8NsR0Qfy3FsCp
5teMsYHQ9g00q+pXHbXZbnrbOjzj3NOwhY3Mtlc4NZ/HSZgq2NONKC4VfreQ+/Qy3uI2JqMUCtu9
y97bDZJ4ZG3jXPavODVplm27txPf7ht5Zaa1eUG5XRixY6I0jqyYzYfEjd77gG/VeQWeADApDQ6N
U2PZ2kG/kD9eMRNeHlG6e+9p9g3PgZQOk/6xeQ3ePwb/sZRcfgRjlmJgJS74b+Y+DVUwg19g1+Rn
VQ/ps3YPdQE+QwCbDq3z5D7ZjY9IJeYaIPosIgfVV+Kl9CLtsPqHzlQFt3c8AP+a5PVP/m/5cyhV
whDMA92eDYPBrGnJsvGsJ/0V7k+RzlYOqKlOHOZXNLpxQDkyvXvVPNx0OjgRGS/Gh5g6qR7K91y9
t+1tSFvOk/MkDMcgcaV+IB4cu7Cz6qzHbTp+GHem+lDm/6drYgMyfVp8GUlhT0EQsrS4aQO3h9BQ
1Uwikq9VcwU5f82+DPsAa0Urb2v4Fn4WeCLSIWv79xwH2WImOEE1V7VSa9a6nAz3FjW0fMX3oTpt
ZOIjd4qvY0+iEYOun61Lu3BcUj+1MrEZcC1Poneu5iY7eWvKmc6sPEpRh8xRNOo5ky9t3/lFJqaD
gTOomeo/lUf+z3acbx4bAIpYhP0bh64Pjd19cmwv+9v+zcM9yY+Z9gTlo3nLpEMNQoAoDrJ/bFy8
LQtIZqYPWdk7jjDchTCancgm1zChsS6+GK0+LSuN+rx/+yQKbT6/sRwWf7b8AofvQn35T2hITva7
+2KAxyNf9oL50YlVwUOn86aucUtG6agkSOjfmKIfeLoe/mflNmaEUpF8isL6l5VJJQyotxMtYaxf
HF6+Lm9Cde/lLTJIupvvBANgqQmBVnysH3jZOa04yLIeV7VQ4jQzLzvQ6lIQFa+6fqo/dT5mKn/B
6nNfJa4TJjoIz1Aw3maIhzXCSTW06GXnBIaZJztVmb3sQCcS9UDgur5l9SPY+hZCAstp07i+4xmj
SSiP0h+z8dWUhtjTM3sEu9186cPLqrfXPfD9BmfUCkzfAxFegAT+88sGeamDuFyRSmYSlR8AwDqp
n3w3p1JypphaZKqJ1ryReElz6yy+rv4eg3G2Y76Sry1Rp5eDp/lwMO9fV/7AmFgbHNAy1S1WYh09
zB3MNifJiGAgcGDEhxk21t2ucIfT4C9O2b49/KfLjJQ1L6tprP6RBaLeO7HtDKF7RceeuT0GeEjF
3Yd0O+yYa93guX0b5Plm8n6Lkt0M992/HFXRU6kj0SMOp3MgJCyBI+bQJmD3apqWJcwiLPa8skVd
0cg1QCUhyiQ9nP66crVU/dyALs7fFdyYqCz0GjZKbn8VvH0DDfi9zfWfkiF8YePV2jq6lIXTjlvX
aKl++DugpzDIrKq7TBCNxqvXkNeMP0akOKZ8GYXpJEDb4Z92fcA5vG6RJMofd+sqUPttNIF09s9b
OxkD/ZMxY70OUyJjOFe/ERxsnRL1K7pIuD7C1ht36NrZ+M8mumdUH1LUxpgvJgavsuk1Yrg2kWLG
NGpVXZv7JOPLS1pchmnG0J4TXHv5jZBRJEw8C//G++afHuSr5N+QrGUQzgnR2ggm/ViGIVJ7wY6S
Ks0efxD3dGZdThYJZdEpVeBlCCBh2Lj6uHRS5S+86gu7XY+khGu/FQoDSvvmoqyoZresX7d5QY+R
itKD2ae0uAAkSWOQtJtWH55qfzcMhFscGNBnlLufv7RJFNYTe2yUGuSo8OnMl8IYCmvNeplHcsgW
jaex8OzTgTxLNtaj7N/FFt8uTQ7dWStpp6NvRIyYfwMUf86Ny/DcuwKEWVWrtd8zdC6BwcfSFtQ4
axF7iF3lbpWKF81UawM181UU6dmgdfaQOSZEgCYq4enF2y4HyObIwLbQuivicI2gbaXhvrYyPjVZ
D1q9SrK3XVZQcK9NWrny7yq6fi06xcYpgkwhDt9Dfccb4e1Arm5Pj1e/eULSYiMQfBVAnWmfXcL6
ZTd4On/hjaD7Ww0XrdikuFr/KER3s/KxR571GZSw+xfWZvbdZ/05SQ9MV4YGLwJiXo3oLc3t77IT
kuaWv3ahVukH/+ckWTDdSQ43b+RMEmpsNmfX2czItS7FoQ+b1SDUeqKOIXqC/0A+JEJl+mI1InX7
8PGbKK89/nPrPzvgzUtflm2KaS3vXnvmndEHMQp9FdVzj8S4nYF8Pp29Jqi9ENeeHxiOm5vTFCdw
cDAsJ+NZFSuApW/hJ8wdi1FwKabkZjW8rNA6wwkvrTAitcXQOKCl7AU0hanqB9r5YNUsfemqMLRk
HvkSpZ/gbZTzXT3sthmnBiTSoSGgZd9eVK+7uiF2EX+hIP5n+mpuq+Crh8lzJzBI+V5WJ2ZYL/vX
2xfOWRNzVfLiU2CbZjh4RTZz5fGurhN+xJxkw2mBK/qKpTKcNwJ7rIOQQoyj9JFkl6v7Mu0QjRGs
UDcOEX9y9bX9Dq2BudhoqvYINwG1r3bphQc/UEnhwO52s2DHcke7Rux+nxdc7i9ZNbV1ewU5tBCc
TDBKveqpL38VF+s44fUEhNF0rOIz4oQoaeESaFvw+mmknyz15ayEwAMswvSHCtHG6Bh8UxHmGmds
vUyYwKd81qKRbqLy/DX7lEyALDIRnq5NnXMpth6qvAesi2vDTOdv9bensX50qI+79FccMTzH81VF
SCk3j49/LFv++Y7A7zwKdwB3LbhO+KP7/rO8ir7Sfw/egEd7qM+fqEvHeL5kXmZf431AAnddYdlf
9BnlD3eWCVLRSEW9Z4dQXN5pB/f9VWCrJf9Ng5iII8Pe67OhC9hON3dj8qL+vc+t/BvD7Ei/l472
iqCjobHg41BuIv2yEPEc4RqnUFvt6scf4hR77V96qDKGIAI0okQcIO+qBxKfyR96CjywTycCS7uP
Hhj2OGLVwDFbaC5TwTla1+kQSXLnuuCr2bKIMK1GC5tUlq05U8Q/asPK7ygDos+1zz9s5Bbl2aws
OLXQWqcrH8VIvuYk92KYILPHP0hBvc249DLbRoBlxZ0X6BJefgYURFuqJucoOGIbYbiqvY9LYfdI
qbnF/wVXAQVK6YbUquSXRUCsuwfIWrz6v0V98wHtuvyue8VG1tyBbxwQAwVguP4OstKQRJKAtKCg
VvNvu5cdY15SGp4tdaTcbMdMo+NiNZQ0HT/95+7fvHwNmji/ZCDsEwkXTXYZzZo2VPMvj/oSka+b
UyDxtYHl1nH+m+dasgcWJAvJNrYt/nG20Hx/1nl2N23qDd5KN9gx8iQ23WTzc8J5ZR0ep6mZ5jH6
FMvdzYupf/EtXRWHwXvGWB4kMOOFcTIqn2O6zbrFCHQhD+xYFX7bWzopBgEIUT2+8I8Gm4QlZffk
MKX6D2z425sR9vfPniTmL21CRE0gf4yExyvLu8QHl6VVFwF5BS5DKM5S7sMpjTYRRGsZVK6iNgIT
P5p1x/YhZ3ui86zpx15Q9PFhE6CXhU0I+CnWA/DIabXU3IwO/Z2zf0dzRKJqM43w5+r6S5SBUHiG
oXCpjR/cnFHt1rFWDFooirZooqrNvq2FFUOpZyhl3LccXWzeYS+m27fKwuOsdMpN5pXp2LSjIZnj
WO6ZC442YilcpaYrUXiZDUu93IvRfmUyng6nKuqkTyJdJtFAmsERy5Sbag3N06Xlynn2bOeCqYo1
27Pti52XuiNBlCFjoB/yi9TwNns5embabyIrq4VgkAfF8pijEfTBnas4yc2dND905/AA35tdeB1t
KBLG0Zikgh4k1VhIQUgO7spI8l7fLQfduFYnh9ayU/q5yKV49rLDEBKlkDUa04qKI38VN6oa8u6X
+G/aPcUSpvByCno6xUNfJ1IcJukN5Y6MpMScuycXFUDPBxHu/ytI9C31gy32UA/I6eRNrEaa/UA2
HVs/+eEZ9T7OI6vnSCg39WOUt+o6gk1UmK9+ScftRHfV2XSgLlUuLVx5uA1XX4PX9erlEDuL7c+3
t13v0cJpXpZ5TpFH49nMP0hX9BYBfCvJJAn++uGkuIqMecTUva2wuv9ob3QsH5ePh6WcYvqiQ/Ps
X/Qlad6lpd6xOrBO/wpu8Tb6yVsBH+to21wHfSMK7VL0smMPZUDczDWa9Wg+arJHq4OsZ4/plkHZ
B0xGr42KJXuQ1L6yqex+j28HIg3lH/+Vc3XUs7PKyHQb0h8MmEnODZJqH+Yiw5DGdNWJK4KxUlkH
BEaAurqWeZ/fsR8eo3UT27y8cvYYMO5/cpp9j2dyKBFAvEKc/yNGHoSCJOdlXNSWBI9/jdmpe+g+
AwkuRlwBMmNOVrZ3gaKMAVd17J+03LlesRJMrAsBFk8fEC3+zWb7AUMcf/AMqOyGCL+joy4ojbAQ
SJdSoplY72p/+ZbUuZg2cQq73fXPH9KYavkOU4Q4GIunqhluBvG1bzcPl3EG7z2crW+VgFNZAUS/
eI90cCUMnJR+azzw+eav2gs8PZVWrXP+OJD8DFLjl9LPQ3TK9LVkjnlsA8XLj3JylHkNosLp72A/
EKuO2Q8lfpDLUC6gWkxuY7jXZWx4Hiji62bS2RzdWgU3N543QgxJfowhMMcAuYuXziss2FkpAUMS
PPJ/0aLwqDdn1emrZ79+jUJC1yPaGOx4f6pLvTbWtkONsmWS/+DHgRZ3Aw2c/Am1Blm+BcQKHZeV
uw3yFA8ddxxeGoekRqx6l0wHWm2Fa799HYfFea+2fs5SuBR0GPHm5QAW3eMdk1oPB2goUc7g98Lf
AvaBxUeOpBTrUpEnie6Q2uzOT5OevkqNd+A6Sr/90OnZgpCBKz+h1AqkJNzi+M94ugbbkVL/iuEV
kazMBwlbtfqudmvk49h5RjasI1YfCemqpr9APvKnAvtTHG9tWhtrxSOU/oIieo+TAww3EcEkkuYR
XfljOtDbucbyd2tUW8uNg9YrG6UmYifhZvLAix17nllGRcQgzameH8lA/sbAzrJ85XsEnTcHfCV9
u2i3AQuF8sqUxkGeF0D3Na2FBNQCT0xtZr6y54PYdIa0n3+5YLkZSdEF4BZUshJnZMI3mAFufqCj
/eWH5D6NwA+ma/U6vIqBDHlPLDNIVbMDhN3ND+5t8Nik+kehTUahFAtN1SK+tz2HHhTb7DV+vB1F
w2svL8D4ynWAtcVI8dAPnKtHz6eYV67QTvYUiB7VWTQNpiYgCNPAesYpmmzZNzvzf1aBp8kO0zFI
rv4c7odr5fSD1B1teqsXlwLScfhKDi9NsU+GBQYKCNHFSB5yejhzBE27aHqbHvQ/KjJzmL4W0dLk
yGhL/57V/Xvydf19kBNlkEJWDdwy1tCJvGNWSYrMNA7gXLyhWmF0iv+RdhH71pLjQ4jG4iUBfrDf
tV/t4wG9eT01ZqKNLmWkasACwzYW2+kJr1+Pdbb7XuIPCl2wdl+ggeEBbG504q63Hv35/XJ9Vv6R
NWX9DV4X4NgOdhrabZwdpO10zU359dA/n8rTFmk5GsXZ6+3qCQS8vXUw3oxPfylKySwr78Dg3JXd
ShbAyiCsknE2rKvcu0pGjrEAtu0ovXFs/MNE+IPKXLTMQ/rBzxxEjxIviZuuZF2B64VeDCIV56i4
6smQ25Jpi+0eOosXT/6bXO+u5VuxwobhrAQjKM7VMybiKsDQmIUTFQDTmMUPSYw6hq7AuKRS2UgA
ZoNg+c706oHjoyjWTf7r2CTTxMe+XWKpH4ESEU+txt6QX0BzE7OpSZ44sORwMwr0CTHzuUWT3OBZ
LryuIv//BTOiUXxndSO5ILiKXNn/Tn/WX0z6NfGNZyN8grMtKRmZju1NP24drZI+d11uUFSFiURn
g3RS0GCcPlfDL8z+OPF2edW5liqPD3PKj8cvmKA7O5RHphAV7lBvU0EFsxoSSv3Q4fAcf08DWbvJ
RqFabDzJwRQzrU0M+5HxwrYhxnqKSUZaxWqptmnTtJS+tE2vOFk99k1hF0tJmSVbCuZYoFO2z/PR
eULU036CQsOT9/hSPNnXgPIZspotpM6+JLAVd7C/4T4w2nRdtYDbU6GxgBjojPSQEM720SzOfqol
mvJFP0fHjsHdC+m4ILcioNRkDn5fHG6+HPbvrhTCz2W88G2ZK8GAKKQgcxAKdM796Gte/7KWtv1D
mQGK2EDll0A4/qg/t89zPyOAIpCL8mD3+3tIyNozZHno9FtZEReam3AktTKO4jQXjw2QYP6jS+p9
lb4VTfdyNv7Th8AAdDgvzuvJvR06bMOF+6qatGdi1F47M+DoMQK2IVWHmKSQcxQS1y6tJ1MnoKX/
GlEIcC39gFAjzezPz8e6Pq0e33LdUUD00CYMMFiqgJQF5tEpe4gvNX5BYAf+PE5V6he9LnZZuAUC
extZRnP3+sema45dm/pyUwmj51TLFJrUM/zNda83PrU0rwSM/2zN4DWZHrFrfjBevso0ymL533A4
EgE9p5iuUk43ggYY5/ADm143FhhcGslo1sxXsZPwyUSAi/0MBnJJ2FVelkLb5+su65tOrxUA3JJZ
vrluwUXwdeJjb4EnPMXTFfZ+Cv8wrTlhw2mxvk2ZLLdwBBWqsiFV/FTTwVY7bZOOb39JJuPWrGdp
aboT3O9FU/VYy7hk4a5tcJ3EcL5S232e2f0fWY1kIG5W7uAIIjr48tw7suQQxe7xl8I5EFh9tfqu
JZW5stEDCWY2F/4b79s3dcAplu+S6b9kjKpcEW8NXzYapNEh9W9aFzjqtazPUwS+nNuPTxmtPgUI
umeDat29dhI2OmLh0qiHbD7bJYrTmR6JuV39Gc8G+ffz25XT0iziX16fVzMyI+QoSFoept5uv4V4
15SggsLxshQqcPvItM69Z0AxvLc2WqM/VaKzh1v2QvB7YzUEPtY4FGKi5d83HQLZyolK7RRtgk3r
6721eH1ypQ12YbVsA3KpHaquv1ggoIC3cIi5YdNc9nP+Iu4Pnu4r6/lyJt4qnO+nKnu45fv6xJGs
UjpWS73i4Pr97DFpBGvXgvJ51p2NoaWQDlQS2COgYzuaxQnZuff6aWwUAw2hR/DIDBijcDsJLwMD
c6QbDutPwv6wHS26x0ZoGM9yXtgEMUI/93aVaR1HokaQ9n7szV/4uPyylfl6xv1H9ZefbJyrcd0Y
zBmmz3tyBDor/QCXrmopuMswl4W8lA+gnkqxHfZAVi2tHXBkQr/qmkqmwTiVzcX5twXsVM2SvH2F
nIPAYgyRJNd42TswuomD99epfAZVZN5u3Yz32HugLHGT5ZNGTq6jiQLoXvqXkx5mGAItMLMC4oxY
5t590Q22pOKI6hlsonlvxzzWkm1qLHjUofYtPnBD+dvbxBHDjj047EkTlpIPo3yxbay4at2qOWax
C8Za+er27fIOrcgMS8lKqbtQhRnmM6N58h7My0kNIAaCHHXL26x9560bCc7x+l+54JyNn3erZpHB
cHmHI86GCL4hASU8Cc43Vmj7P8Sq0Xwo5+u99BoIVaf6Ng5xLcVqtjFrmMsPvje/CxsUM7R+oZbr
POqBnGbQWv716Jf1T7U1R3skWz8iNoiAcgx0kop75RFdRekvMWCOZ+6/+Di+8Pud5Oq+eLz9WgzW
ddzjvm84Y754/jrqymx6yDZxoXLl3SUiIljii3q+gDxw1gNA356XEf2GeJu/wclOtxyFx8E5zfq9
+JPVT2tBUpiR56Z1cRY0dPx6DkMMTfvx1kT5a8+QyeJif/4S0j8KFZbccXpC292YvSDXmFKzEN/X
EgzQyVUozZLzqiCRT2Yp7fkpuM3cjf0/wUbF73TgpmVr10clicP5szGJY1h+K5+2ldSj+ug/h0dB
uqTgU4G15XwYzZ4P0WbXLlhMl3qmWAeOSZ78lUQ0G5S47fSe1/oK3id09mMxq2RYmJ8qbJXvR5tr
f4Vk1y4dmmweixLb1qQVYrfiZe61kI9mt95UOlRZDNWdy3ont3o/yEz/OCp77ojsOUrmZZ3bqV2C
yifsRHilqQVGfD2JDNTLGag3LoPb8DLIvi4nM90Th/IPpLNZaznJtDfxhkKJhqaTtjkaWQyni0px
nORvMTxpkQi6/5VeiSonT9j2R36cSJfTrw90TiJAdMdFdYbYN9qZOIy456ZGFJwZTeyAs27obDEV
8GoVa1fpYeXZo7pH3zcQDYZ1+UWIzkhMCpNOpp5qG2+Xv39HPuy2Kgrj2vD6M+DjOS4BU+Afj2qJ
xW2m6q96XxzcPkOuYz81SrUPuGC2juH6fd8v1dPjPT/zAJUq0YbJYvVy5o0SXa+T9fxrf6r6yUPk
yOhSmqTOcV5dzI3q01soUIZI2qfsYMbwS03NB8PLKimL1QxnHL9lUgnDYKPr9XOjO+roNcqOGUf9
UDCYwGNQ7/9/lfTdnnxG3DtVs89aeuwtt/DczJdiNvFm41GgSjjc148iCYIpJtpJDgFgSOJgGLWo
LrZVL1hkdcSbjHlBM/Xv5bFguC+qRhpBjx2K68b8/d6YkwkyZxy6GN1TdzdMLioSVCocH5H/fLYl
EwvbCL2mY6ioKg0QwGoIYe8zAFUd3rU+Ge73TR6Ikm3Hd/iEKgcggsS0f0e0fu0IcFU9To34XeeJ
GftpeBi68vt3FVex6mV3qZAdaQTxk34GH+TTMMNPVsAfDn/FNTwbbuzKyv3Jx6TkDXblj9Vw1lq1
3FvTNg1AxrDWVSTU85vgx/qko5bUBiCDx0VBMotq3r52IikKLrUmk0Vo4Aw3y7dl4ojBX4pSqf5N
8V8sVqSpuC4HV4NXKiW3pNNN5SMDsLaKah//LB3vdvx7+zGeCujMaYX7gRJik1c2LPsk+eH/hHlW
gUlymJ04HtK1+oTnYmXSmQQ9ebb5kfKSD4ZFaebrCETy5Fe2F0mlXhF56bI1u4vXP+G6z6LLp+/g
f7O+SbLrE/mYpXntKQc8UZPnly4GI8VHZuDXxOSQ7F2eNfeRU/Rt81L8y8472URte2kq6xSFB+RX
hq4/82vERkCnZUklHsH/rZDonHM1c4M5udRdUfG3xCe8JOPUvOo+6dmKf/Q11s9UD4zWLad0gWdY
e86DQIYhZqIjl7ORNpLXE6yGQUUwBIDvqNUI5NynW/X06dVYPz5X7fB5hEgpE6mu1ZRGEKPt6PbP
4aD0zV23yXWvnpKwp/bajzyoXfc6Mdnw9vqe89MuVA+cwEa5C4eNUOgv+5dkw9N/p51YVAjpd5/0
MZxUTwxLp+Ub8SMJSEiWPTduYz/x1zOXig+2F303mv9shq6EUcjpWfHHfEUULm6kxcF82sOA2XQD
If+HUGORjJHDTNotxvT7mo2lFgNAtqn6Lg9tbK4eLg07pFRUQv3WzzQmxUFqwqH5c3avGsD43olC
XJh2doimF3hhYZLo8dVxvnLEha0i4BIeWur7rjJiN/7YfAYPBfxlJg/idMf4MftSdLxEBCMIOI/U
fyzd13IqTRIE4CciQni4hcELb4R0Qwg4eC8Q5un3a/0bZ40MGtPT012VlZlVSV7rieCUwHt9cR4Z
tfRs/VM+jt4gIajuVsRVKbkry9YkJYpqzBGeml00sxTkega1DJmAWAyXjW44KaactHZZcfodyaME
/FaBI8Q0wSHiBwE4bDJI5bPqwLvggs2N3O0se/qNLS65Gi6rAJLYfW88nEMxV6vvayWVLnCquOf7
27M/b6/TZXmb3ybQqJSenkiO1QufreNnOOkluhqfe7Q6tn9pGf7odbtlxaEo/Z0CT27igGTNmPP4
jX+GwmT8iWMH7271aKS5afDXIqXV8VBP77rnEaOERmgioH9625v+NC8u4IFNYc2kVWOVVO/ivlkL
roeYSfjlstZ7tPTKkQ+YW4i8rBoS77+pXjzx7+1VS1F8z5zL3YFODFTmVdsqMt4bb6/mL+hAG2Xm
YOtaXgsYvSzyhaW/2FmtsKZrcoYAcLRS3Xg/2Pvs1DDWnoMLZ0hCiqvciJcsV3Wkr0zFtnUeuUKF
FFK6wLlZfp/xbaVn6HVopKwDJv/o3OGWOTVwZlrVILA91yzZ0YYbMMZbZVc5DXfNlO2M2QnUGSMl
KJZe0ptJRaZbaoPGaseFTpdkaYo/vJmYcFSuzfqz0E19cYI5AmATTB8YLIktuK2ENtR3pQpWd7PM
cNWUMZ+r+sZ2EWi2ureu+sT3hZNk2SCM16N8Nfgeh2ISQapiXC+M61hGaBbB3ImIuudGsg/OiZik
okjfoecPKyJh/XFhgMKSq+BdOLJSWt1UJpwF5rp67+LKSq8Og5S7Cnc2XreVsWqvPsqQEZ7SdWGz
JFTRpGBy75OEH0eqM3owW2cHD0fj2Q7OfDTV3j5vDUXIXA/9731SZDc5Tsg8BPSGRnhUD2wgSPh9
hPz3nml+pUZ3ko0XvRULBEIbeVuu1ruhoQYUwzZhGtoNyMdK+6YGCK1TNVa6griEOj8qNCwH8Ees
Ng22UjX0tqDhUJ2/F06QJGlT+1SOBT2nZfH+bSewIFkIrKVe11um4cXYxivXVOlG+ht7N+Uvugen
yuls7YjqhtuQKi+zPHq93rpO1C5J7QSKP2A7tgpj8/Nn0mluknOOOr7iWxEXypUOkEG1YLVbQAqn
+tpGLQejoGAaAggvTODP7mqanC2/MzCoT3QxsEGuS/zG0TXklha7Qqq1jtRg+GNbetnY68iCQCR1
lQSUXdJmHVBsE5SVbnGvf3hOer4c4REEAdjtY9vOg2BSPZMWRonSAY7OdxC0zZiaX4FAUpXFPKWs
FJ8FNKtPEKwd0gEdgezMdn0sMBVabCqv/v7jhvD0x77w/rDHYC/Pk0l1/ae1pqq5N48Qw20P35s2
a9nbML0/cY2BCsLFnqNt79gqr30g1mYJOlQ/LO+vf/QpeCcmHeOJ8y34pXxk54leyJfXCkqodXq2
3pnddwL/rIV4MwgC0AceOew7p0J7msXn0NlQVstX6RuaBxzV5Hip2PwuavhpJaOAjPzyGvb4w5ZU
O9sm+ZJHS85BpefQwqBZNrf/ZnKQ+nrNTuMUt/+fBWH+LPOV1X/uI/N/F+Kzep8ubXprscezZrfg
2c+vUBizeRAp7aHua/wftK7Or2qnEiQ14/HDa1rafgcarXT8PQbIB9l6RY+9wFrQ1TyCx+t7gyn3
aPHhqmR6T7W1QHycH4B3HFuLvBrVVIKD3VLVGf+XCiE2X8rDGW2wmErz3S4svyddpsQ8e0nsmuTR
EnTJtaozj9ji1LIF9w2uFBoQEI1JXKfha4JGxI+AH2zrO5IDjNaAuyCXpEqoKt5BDUJ9dVYMCrZq
foZrkQj4giSUSkb+qWO3roVwCW3vIFbaaz8av401kSQsIfwJKGV+1zYvXdJmI50s/j7L2cPn6qYv
4Km433xA9HObehyn5B49Tt3fZenMouVc3fzUeWohNVEPKEm9Vj3GNBt2Jc9uHhEqW8iDkc/lVDYY
iGQeOlDpB9hdM2A+YeBvP+J6HgVHkZiOqNNjI7tmUqPlHAF1GdMqmpoi1dDPvvJWGqPldo8LNc81
zjcMSd2v5UG+zpG9ws6ynk4O0eWK7ZFGKKxs+xkGIaMju92TUnLuY/f1bBynfNSqj/b+g8CHOZ50
IoI+HmH8aIFlHNkcL+P29d/bx9vHgZlKIJL99AOXIDbf4j0EOlDoSB2QoLhV1pKNdsqnF9HSm1FC
QPhMTO/BuDoQmR7lTH2MqomqSlZFcJBWDt1q6parxUpTqsY25qeym6uvosiKiRfCxHISGHT7msL7
JVbrwr+ThPEwACmAQqTkzLQAMTeykHQ8uFOYRPalwQp9KKXkf2weeK629nxYYBtIfo1z5bedLefq
IWlg88K26ZwN9w0au7yn26ptrSSAqbyjT3pg8oZi3ihYfW0q+GS7wS87pst7A2VezXjN1kFtCGFu
EJq15JSZrxW1IBqQ6vbDy14NkULh8Y8RHxICdp55uMWSs83V9lXdj1LDQydo4xFa9e9bUfJca9nq
vivlMFFRwEu37uGT9037/m9f30LQLU/r3r2VAnouxPrg6WvvtrB0K/Xmivn4aMKV7YGYoLFN+3wJ
vmH5fP2Vqd6zutS8Mw5M7UrbTf1Br3lpb8EyCEj17CDvZb2jtuQ8nhdesxCAd7nuoIhz1/FRRXOl
4gpEw4lPsjnf2JiDCoBPthJZZYUNs+vyhEW2gZLXsDrbiSe6YfRLchPrpD9v0/vHus8al8/b9oP2
5NhfqGRHoVMcvysr6OrdXqFeHVfbt+BceRF4BMylTjXBFGcJIUkzsAUOOn28qtN9a9oL1OIp3ruU
MegGkM+59a+rNMGRzTQQWpal5nnxWxaGh/cIAsW7nyIlUEZTJdFr8A0Qg028WHwY0YaDGl+sdO/K
f4jhZhIXc8pyM0499SaRlOTcHQMMCZCGEx80oshjQVRST8+y7SycZTJi/FmxGmXDVWxbOLK4VnRj
T2qh3DA5z/20UEJYrvTZaoJG2tfh/Zc+KlBSVrXfsfh+1XGmw2DbO8z53lReOHE8Enrieqt4au9W
26pQCi8CIPlasM1KuyGmh8r/wU4pM7THZt+dNtE6FOfEziTi+ICjuwZmj3IMKpZhEFy8dxkGKYrh
182M/WNMiGwcf8rCt599yVbdYOxT+umoopgVrTMfpaSNSEcjZeyvn1T5/GhPvqlMtnGKnKyllwIU
4V4tNLjkkGGpu69x+dfT3fg0oxo5M8QUeJyKr08aL7u4N54CgX3J76eH2LJ86TIvSQpwfuwdc7nh
8kSEvbxAj//Eq0OEQaj8gX6XnN+ynIW2H6e7HunqN8fGaSyQvojHprFbaa2aFUzvaP6uTJDmb9vx
HcNjsPHNTWVdy3VyJtMWn36KtMRvfjXEiEP5Cbbtl8queqs9B0OWrY11f/UAYEVcYVY8Wn4qm2xp
k6luAoBSf706bN1IiF6XmrRFJiXQyoAUsnp6KSpTE1Z/Z1KKgDCYLBYbDgEjIvuRiVq8jfKMFNZ/
1MBNB8DDX+G3+lAvm4z0uqB1vKzL8WR1fQyMGuUG5vCxYgLyXZNGHEfx8q5zaZ9bk67ffbCD39aP
3SfPyMzXq531Rm4L873ALDTQQX9WkNgrLWB2kgxDWBtyBdXcKFnltjNLdmMozSnNrhUFKRjqF7WM
N8ji/u/FOn3eFSpA6yof1t9ERdsH5gGgDDADlZU0Oj+7fe/m5++3hZwtPkvcURLXBFyJt1oK8pKg
4tmkVTBRPcEGi3i2msTn4jvwXMjD9Z1JWEAXUIf0jHhrf+poZiMdp7oSNeGV7yP5eeJoc8eRzLfP
6bIMX9S3Uz2zHMrzZPBegFcnMfkIui3w6f75lfChS+3opluHxPspb0m1yc9kaPlzzf6+47nGEUPX
a1kKDTikYxK2+PXoEkW2BvNUehTH63OSr9QXykrg2TXD1BxqE13snzAGBfeBPS076ealO4meBa3y
fR3pMVLo/tTT/Ud78a1tTS3sVfNrM8OgAS0kZJF3m+WzYsIzjcLRKgc2q0WttMyA5VAH8Z5thr7j
VCJQq4oAk332I2Xcu2ZgEsb6VKKtk6oX0n4osW7eH2NedPl+eL5jsM+6talhcATBx/gsbREMl8yL
Wqi681eAyAXKNHZnIwWZg9LO1lXhIwYKZWbRJB5c+yr7NkKqHmbDJq/1NEIb54OEMc4ja9XFDgqk
2/gsTDsKsc1w3+inxt/3ggj9PdW18uRaaYzrIO7INdd/dai/TjOpBdQptbBybjpcWWrXmTRCqUgR
R71PFvGNAVOhwMIZGIfA71oFjSpElGPr4UNdwNJr07LMl7r7zrGWrPep6i7lZ/cGaUX3RQzULOsp
3MU4LJ2aXfXtup63tWfTq1DVzi3i3I5EOvqRQOa5xe0q+QFSdLzN07eJUBrhrCKYvhXmr366tpgE
0cx++lCQ/Ep04/aAg+dGTYbJ1d6O0vmCyYvBHeq7hH2vsdBDYJnqNpHIurniAqkjcpEPlsT70Xm0
Gyx7+uvImhdvi9DX6oUccawi92NTbRFDcUfE3ddicMPV0CwKhFsNsqos8cv8EkyQRDdR55Fn9w4C
EkHx0PZTOiRwCX7fdYQqZ/RkTaryBap/thXsYEK2J2gM9DhTjU9BM8QqP6VAmEurRZsereShcKtk
G/fWshqQuMV5kejGgucsDymrfawbqE3PaP2Ro0kAJasDn8sXrAHlh7X80uXTFx+5TNsWYjXh0xww
Urh+g62wTp7VQ3f3tS7LvveIynocNnQJKkEve4dBtvwGQw7klZwwZVNLjp+jO+EbUQ5nPW3W0Hbe
kSkHMSpgtiLYQWGi8EQi8lV2gTwDLCDGiQAc2YgJgNRNqkFr9Ee0aiyC7W/3G6BSRG94jZPttPYm
O1Vw+V86jPM7Iu3qH81kXX8p76pbVMv/DNTvbGG+/DPeWkYjbCgPVat2Ih0tDd7V8Mu5rje2SH4m
Fw4EukTvB8fmpMZZ4t5eOQ4IVRFlgWZxQXuwvk5gtwahbrDm/OnfB4+v+2BT6irVl1DcwBUh8xVo
n9n7xfupZjClDv3UrKFC0RMOUfpbPA4zqgR+56j7vcU1giaC95Wley6+MFcTjp5uONTLqcUBKHsW
Q79RV1OxhqgBkR+3Ay4vdh1nA8mkticfDqoozPKCRUcsUAeZO+wiBsUuXMjT7DceBXeNMqdjNdeH
aXls7QajRUZZcZ6WM2JpMCcMY/1GxAskK30tv+9SwVc0Pf5jRuTq2AcEkSQfQCFeGAq1uX+HUooD
3byJnbOpjRCnzIjQZjDX3dRCGqF8RmrAf0KtJVZAXsw3cH85ZzLI+X2nHSZkJ2bC4R/HdP1+40hS
TXxLPH9GftFGA2jwh+nlMTCvnMXwQEPuyU+oO6nFq/emwmHHziKpwPXjTdn4r1yC6hs93je1Px8h
sfFKWoQEs4v29VU/8D68xLSToaCM2Gd3yPYTi23v0UeEVSeX1bqHTO8C8vDEmBhgWkK+G5z5SVRt
hpCQJ37b9mND1xMye+V/6jl29/hQ63K245XgpV7Y16/vU43sSqMgUESBJO6ggZ9PKjifNCNBIPbD
HPZXjFTmByyy5RVfOhvmt/oXYUCmu+xNvwRpUqptK+hrWUuabLt50I5pj1rYfp1pPAhFP7Wii1GC
qo54B4L5rHh5Q4cbpBQhfocVhjVCeBWkIn/PJqgqUxXeYgLMU+34bXFygCAwC67rP71s9YonWOwk
u7VrxzIs8G2RHvRVI2/UY5N6cDCiwq6sG3i11Vv3XCRSmI4BpFBDbbAhQofogGNchBsInT/CzEXC
YcQgw0dAxME69OP4VyGZ8WQuNtJnKZR21m42MJlYPDXX002dIKZpMUoYi3PhC/xhp18Gs4cYdcWq
9lbPt4+jfUuxJTbTFQi01b0WrcsVcs9glma5IotSrCeJgxurdVFWKJAWVLHWre0oUTeAaYr72CzW
xl8HN4YFh4y1dpTlvp/K225MFrNnfgGTb+06p09yGSPM4CG4ah+nNBjNR7lb7x8RZjVjmiUqgbI8
F82jtmCFH0lGZfXDVe0HLOm9vTfy7zjRqD1ANT5mFhDhQ31qGUX4I/kE++y/Pf99hIh6eDctm5hK
TRE+C30ctHZYU0+hIQ94IunRJRTR9sHoggGmFoEKQvymEsGgFFfriEEGH63sX0EyMwLuW3bTMMfG
qy2sF8TDsYTFocpwKKXHNzOCWw7jj3Ozk2tnwTkcJmQ17l/TKOVChHBaN9tZdGzuv34yxUwH0aSX
6AvOI6aL9Vgpq3hcyQ4z0SDHTezWM48sKYgYAKMMmz69xd4H6tXVTKAQBWmBjWHZYotFByIKLotl
A/1wG3JJsVC+H1ScCSZWWvXKzadA3+CTB9zVW8p+GdDSSSWE1rqAl3bv02Nl/fibTWdVzS3mU/i4
d7yivXIdF6A6GRyLu7KF6i3o3wqbc+mrcdbv80EupmldeHqv6nkI9dnWg44aB5yL3Hu8j8SC1RUP
a77nERYReXOXhnCQB2zBWsZhAgQ6W2oXHSzw4I7Q2WtbaquJuHBubNgh0fJ9Uk601R+K5JgTUjpv
gaZfI7Z9NvdYO6uxJ746UYagT81HBbCw7U4D1+uA6nuqBaVzzurOAasCs77WFLY7ewOh1NxRGohs
qzpLHEuCCI3UUk0OWNcIqdH+obdCroJM5LrEOd7M5vTcvDV/dOZcDSDxi2tNdBnc89tESAhPCXn2
dIe4YSe1ZFSO9QPAjlKWUyLywjDeuJvMyhveHVYZgY/MEjk06UqEDpQnQccgxESCv9BqV0Sm08Iv
X5pmtq9eNKfIh0F/azbB75gu8nkpxnm5pL60hYD6JWcnLFXU2CYJBziI3/Crz+YQnkm/rL/bYRy+
pGFdlbqS7ZKh3I7+jFBifWMuC1KtpgQLVgj4itaN3/HPwkLa3uTJzMQYhjteeSGbrQuL4WX0LSKM
W0ozQ7n6szsZpixeHSZxHX7KMDq0WhG8gIvNw5qabcwbeyI2ZE2Bpw2MbL7aarHKtU0zN0xNTlru
GDmfVvRrz15sel9g71bNGyhQ5esK7JzJrLJjK5YVz35oIv4twkl+kgli/09xWDuHFBCo6GzZCY6O
JYJpgg/DAumGuiDfI6yjhgMi9c1Lzwnqy9jaCxaazVefMEd4k38nYVyICx8z18T0bAEjCZpKJZvR
vaIDcfCH2HtfEKm8aqqkDAStSzzm6tNYcSDXs37SGY8kiSmOovtvY2yh61pqJTBg43WTk9jSys0z
kRR7/PN0INtCvnyqtSdMtawUYqGTIJCNhgoPI4MwH79/B6Z4+aeLG2UjNiPb2G/UKcVftTvxDGPb
v4xbHdKbdCmlwErL0a/7E2vrBGGvfLcXJSpnJ9QoQrKlnZ/1XRhjk1nsardRUISGuHAC7dNbe0Ye
QOGNuXh6t56IvIknVOt42dj3Csk+cL7xQvpb1xWOgnQ40dHlR+dzo4cIZjoXj/pdfGzeCrvpbyMz
T/V1jqqmaqcpfhQLpYRdNbqoBC8mcoHZ5lk4GVimcMvKRWPtXC3dutqiBIztFMK+hfQ6nSCMV9bv
6da98+ycGoGsqO6pQ1Zaj4QSguNsYB+wq67rJtwgF3hqE9PpzGamle4puVb2/NLSzbdOupebXz9O
H/hdAkeG0tUEr/ikdRjWjtyaxPNC4W49irNM7Zfq3ErNA46f8b/nZ0qfe32+jyqSncejlA/t4wv4
YO/5Uqrzg4K4a8S7j24KHMi4omFhbRyY3ekqPMyW4l/3O3e6WA9JV7KoL2Yx7qKe7dw74tpLwIZO
mIv04V2VXz10RW9DujSZ53txb0rDITn0XaqGXaoUXh/REtoCHrftp6JzejVP5QmQy32CUQIzbjNd
D3XA8yiWHNPAKBjXtbcOX7V416DzxzPG/cPiYplvZqLLlEOsDqzbh17k5WSi9JaOjqsak6vEMN+4
n8sHPiaCIewqtIrVJ0+b5Ex5EqUVoNx9WvvyrZjQOY82Jxqb5eiNbY6VLdn5frjDl9kyoUsCwcTz
aiRAH+ym1oVnXLznzlSXqhwQM/iBV4mPup6nuwl09AhD77B4a8e7iZqjRY/iRmvZxe/iPkY+bNyR
+rSe/LWZnU4l/eCRid6XQ9D8o3cnl5lmOhukyOE6Ub6o5tBt75vJVO1+i1KJsqht/5X9Kab0MzPl
d6XUv9QDWTQDISdupGdjXoQP2Uwo2zyK9+C4BtX35RV4yayZF0eucCElY6zHLglVPVXl4RSLcvfS
mZfdvZz7ZUoqvH8UYx8Plqm5zuVSeiSKvxq/e4fRgReooK3gq5HTJNC+iJvJic8qwEpsep3msGg7
qc/URj1E+zZG1I/esvBsejbb6mYeOnj0lUXrTU5wDt5IDbItreOMQ26Q6XQ0mivFp/letpUurd9d
o47Vy13pp5vdctBtZn9FICsRXE5H5fpyX+AHShKcJWNGesteS+TaR1v5qbEjmQxsKVy86y9TkXY6
ZTE6IYTRijwb6V9CjGNvpYT/Kl3mWGO7zu372NMjVFw3RX2u7T5/cW/OTJ7wHxX6xUELHqQ7CD74
HDCwtlbhBcX0tVigwD2DFe3tZKtt0ScLbdKlBF7JRPfpClrSuve6NPPjJ5pIPqhjcVoyi+WpgTol
0MGFARljGGXHt7f2j6ahgppbtgEzn1DPMhtdjlOJevY8OF26HIFT7NmfeG9tP0y92q/MjIHqizvi
ZSDyOwyeu/r1p3ZCJs5WMXjuN+HjZZa+1td64+mwEUhAJ03cm3lsjAO35XfSl4zoThSkLIL+O9vF
6nbH7fVdVY8Znuzx8NZ5SwwSlt3lfegXsVQJVScr1skNN1cGvWJmdyGrTAV7pt9QBLyUr6n55r6K
Mntqbj/xCf9RkEW11gsrXlnF6ptJm0HU/Tx7Q+a9JkZp2HKWHZR0C8Akn/EIJulxYtLBXYmrw3tD
f4fLa+8xqTuODz3cADqYUNTCIiA+AxOI3O8M/1TfT5dqkjGJI4LQ4EHUgw8OBeJu7qrpdrItHirZ
Wq1AxZ/pbqjjtPJg+xIM3dT8bWSel4YshACV0G8pSMAsbqOlrR/ZK6U8/lNaNZPtWLBC41pRyBRm
veY4eEwklR8zdn60EccRZU3piIqqxuLlGcXJGAzjz1Qobra3RKWhR9eY2wZ4cXzX9RAuMSk+dAlV
kfkZIegQGKXbjxnOS6ar/iD4mymAL6u//XRVYfbYnETpVi46lZ6zQjBOu1Y1rWsuLT6nUrr7HYTt
FB/Kp6Ub7qAVLsnY82dIzPsv481SgNg2jksmjOduMlZ8Ng1l6hF5bd62tTNSAbLdrfh2aiUn7T3d
CP7c7LQZBlR5+S0roZbak5mOfxkiYEby8MG10e0oQWJzo1IInYJdpTCC1kHsF74zOh8M1UnmHqVn
1I9kOawl4cMjT0ClPFTHBEoimDeoCnSgqtRSYbP93R5oOxNZGLclrp2FTftrVfu68l7CIOlaPmUL
Elq1Ln+rN5rwYfl9pZ9DSgj++kE5NZhEmMuqqgxvh/qvar/GxqqvnVAACGWDUZL32hpKDKNacmhf
gmHTsOpJd9IMxQErRPHxMeAyTd426dW5wjKF0NG+MYdVbirfF8QgUG+VDJpfjFro+667FazuagGM
Y4xrCxJ0uUOs1ajSDkX5Zem3MQjdlp1FYZygKNdUATHjgKTiIzY/iKFklOv+NjqUSOWQFuBDCfLl
P0ANpys7voKAtDkiRNqP4ohW6zoezU8FV9yQsBXiEXYYCmAqikdcDiGqMw71GDEQMzaW/AgQXIIm
WBYH1imPgvOTuF4abwzAKVfYESwJHYS3nuM3OOyWn8MMy6xJcH9LhPiavUZal6yvl51HpZcyjCr1
XFvnP7JoVKnxbzkU2yB+Q13W7lrtPNS2uHgnOzkb+IeWxgDNgvvN3wgHIbimDX+fxhPFghkBu8M8
isiz+5biW31HmUmoGWxqieL0AgkODCjleMh1NnrNHlI0jPSC9YmFks0fzgbqF1DKQ/falUOnDjKw
bD/WjyfeYRDaBniI+kCobBUb1JpFNNZAo5XlhZkrh1E1kndtymPyKWCUBlrQpEQdmKe1eJDTgPwp
trOliVAK8F5Nv7PdkimsCw8MkHzrtPlaP9tZ26sGfz+9eECJNJHORKgRvLX61giPPX2uXZlVLm5Y
IbxgNKDZVBP7ueLJuaxb9sdKx8qZNi9Hlunrr+tWG65/b24A7QBHWJFe40Ltcdc1CdRhJihXCJS1
JSEw2h3utIctqzFaB9+yxYtaXjzKkRkIAheTdTWx403Eoc1zKK84Z0rxZeKV6+ztK4jE1q10+zTO
V3k0VMMGMb1EoZJ2ViWvqyfPXv2XxIuF7HiNP7RRCF1+cCfT6BBO/2WRxca47oqWZqbJ0HgfsQbT
/jfeWsBkZ6Sx8lvOXO/60KQoRcYxDHeLqUqbZn6wTlMIx62TIKf9PXYPGf6L5csyenwC1Dk03aqv
+ZOQT6Njj466EazjiInWPujMxAsaT//OQHC1B7d7nbHkL0H7dqpch1pQ6mE83VPCJarKrX/HXO/h
c9fMu9ua7KtvP63bbb4m0LvVJsnK61DerBuvfp4MNa42YgqDd/tyYJz2Q7HhO45pGFIJqiieoJ92
m7devG149L/RJGS6Tn7FzS9xYfnRMbsfJffx4iWhuan3kgtRfdt//eMczH+L5YCOMhqEnfnp/DSu
GwKe0Bvn/BFraKvduukHBouurMCwcrhTKY5wovbQy1uCAP61DEMKxV07gLujXSGhM0QWyNlhlmhd
8Ivi7dMsRW6a6smp2z6gWH0spbxrqDUgjaZRxGqpsE0KItssLeL7ZYZHiUiAxEniMVItPC/SnmsF
ZWCe13C3c8JfdE3TR7VtSwx+u8fFqwy/yNP5AE/5ylhfjs0XBYZGSbV0KVtKcEBAMKuKBxrB9WSj
VFxYD7M2/Y+YHllWDRx+5YveGbWq+uj++R//whYH5Dzzp3RO+7/OqXQjjxLPX6mjPi+8QQmgEp03
23wpNspETMKZga//8QPsOh+ZyqWCMH/p5xvqPIt0/8/HS7F32cwMBrb5YJCuG2FX0HYqDJQNFgEh
tSnbVa8fObo5hshNRl9loaWqAV8lpYFb8W8lBdz+CUBeeEwS6nwD/saeSwI8CmXuST2nQgOdmR95
w5o8lo/BZXBA2Fgzs/4SByDUmeh1oKN+kRJuvaLpHbdVWfkC4prQNQJSONp1clo2SrkHth6Ge9X0
J0g9wHOAADUFtxEIuYCwUEqBfIcWgAko0PJD8a2rJcYFfOH554aTZvjpsbQeLWHT79NA6M0Xe1+2
k8BnXDdjrTYtv8x0EiU6ExBDvicSoYx6ZAvJXmoQLLy4UD+6byY0cEyiZ3aco7d+qiZfton+Mztk
9IRnlcS/CcPuIDayuW/rsRZ9pCpW9DtfNqgYkhySVWSM+KSWLf5jJ1/0YI+VB6u4Xfne+6lkqyh0
w1BdONhX4ZdMNDw9bdXuC+0QFCQmtVQnBi+V0iClud6YZPYV3WU7f/giH6W2jW2UptsM8n3E1Lre
hT3IWusQTdUSmfRu629Y+WBvIr5BYmRqM0z7qWjkdsdQWsJXQ4cOFVp0Lt5rPGNdYEIbRL/6WHZv
/wLuKW/rsqv1Ilynkk05yOepYXxuP/XT4jZLDJ4aOvC3FXFWfvSrLd87100xMUi24rQ/jV0/oU7z
kdhW5HbX/k7Do2NzwyQkUbvOCZPwbEl1ZFCA3rcR8Q3SI7eSy2DHQFNKxAJssOlssXH1yAv58yoS
ZR4Gr58qLoJkJTs+XUuHweHFA8BWtuyhLsh0E6FJ51WM2M6ARt9q8WUFnL8aJNjrGf4681fa7Myy
uWRLsgy0+lwX0z1LNQ8NxKS3k5wXVpJk+3BuivU1i4NG3l4B0AIqzyb/kp8ZvaCLD21deayjHeDG
7b+P39n2dSyEWQ1oBY4LIbus5fQOQk8hXY5C/BhNvnLr2pEKnXvuLFgJArPgvZiBTKq6WA6iV9J2
Krcm7Dg+QyDebuuo1sk2OqNyhbJd2DJCy7hSfBld+dPWLhKNEaKiEL2uzXAIKajHa0jzwqjrpRrP
Dm3j8pRJFr8797UUuWe0IwypBfajTnAuUP10v3jMXteKH7mB0C2UfDzPpsO1HS2w7mdZYv15XGRx
9wDV1gLqB9cxNoo7OgRGh6oxAupLWV+6zNAeZ0v9G03+tzsrk5MUnqeZC7nEynrlXWRLz9qGyY17
mQkqHN9GvJyUEry1sKWG6WNTwJZNlib50u440CLvooFd4kv8tl0k+4mHUD/VnHyn+6KvOx/b3yif
DAc9Pqu+cMjXMrKnCUuEdS7gtqlmt2U3hnX9e614GNl+9hxx2tbJ0m88eleVOZdzqYYbANf60+Q8
fWXYmfmyAzK6fR7qk7w0Q/v1SLwoPtD+6zQr+/D2Vr5f/mIY2GG+d3xGm6v+fKGq8suhcRO8xY/o
fEEkgHD8OnZPutXpvU5QtypAjB0sln7fYyIIb87lI8Ikttqjk0lWzvko3uf5bc2dyPyjLdxHg2zm
VJot1vOXUg6/IP4uwLqu0fzAXjdrYLqe4nh2EN0+7Ld5rVpLK/3L0vX0tfn0ruYubEF7B1BJZTfe
QmqWt/IkGfoPpjOlbG6hB1+N9VgID1pMeu39bONDgFyxdiOVj46qnzwCj5HSebw2uqAaymNvyONp
QG0sdDSpWFRb8/hncJ0JtEsgeWl0FjorTCn4v+wbSZETbmOy9tYDzx9FEfhl6qF8AP3m2VMX7YUS
vDB8JcASiVVHwao++AZvC40Rvk+4uoyDZSVsk2KMAaksLvDq1NmfFVybr0BAP8K9Mx5RKVubI09w
y0B3wMoQFGUHca3ujizsnHXACp0xAKtApMrQPEyUJLZ3w+TVVAsuxJmn4VJorp0uEMeTJngI708u
hFd9Q4OhZYHSInDVYowTHp8hDQCwh6ubg4k7Z+F6dpCOVEOTPAORkNzq0QgfofO/n3DutmhemNrQ
+i5noHXOLCV6aYw7Ga4Thkt0aSHucbAMdFxq0QSYBLg/NPLLv3MeypRQ5SaBTtcLNrL8ZbeF0S00
hgzPI4xmOKNZZEj/spXiaP9XEDJEPhL+kXQ4edwzCYWikI6Gn9q+ua0oJGLtGQVlLHe3YjkigNOH
OFOKdGpvTFgA5Tx8P72vjEuqlY26YejgQuFeq6lWuLcwJQIHBgu4EiuHCRR+mgpmaImecYfmlLnX
4A9bw0qT4vyn2r1Xhe3+sSAKJ0daN6JsnJzhXJ2HS4o1PK8e8wIjdWasxd4BRWapshr+sisNCFc7
1zO0MN8U5+Fgq6GpowmhETyXRuGJvj7Dn82pVapIjOQUJvvnSm67/9h++LqT6oU/RMbh0BDOEZj6
+tIXriiSjhD+PuOPwo3Gg1eGzPhvxuKaM002VUeG0+Q4fgiF6eNqzI1PhXm+1tX3q9jt6ovpzUvX
upyrjbULPZZGgmvPwjDi6qTn4XKd6qirGGcjo9v1kmVaIfcMvwpjJq0q3guL7hzV1cyI1wxZYCRM
igvvluFnHaPAbBZketADIopo5KCXKMyCtI/O79WuBkON0Ty4I4cH6F8/3Eq4OwWlv+sZpwuNM+x9
gOlSSzRTzTddHHAg6mfkCxTWI2uUt55qvkpTmKb6gOkzF4jnapqVeK0ZHPtN0+68WC3GS+yv5t/9
oSaIVdXVKPHxLFS7XQ4ZStyFkYe2mEdxvORvtfZmY9HFZgtY2jzkw6vSECJSbOlf/V2v96vIAEsk
MSRAlBbmEsVqtQEjG+8LEm3/zLVutTj8tt5Fr9J3ta4hM3mSA6kV8sHTDN4bfLHH3osAjtFcGV+/
p4JFgf9wt99nG+7Yi13FCzgpGehkYVRtuYdSa1jvL/y9/yw0W8DtiL2H6zRtvL+XaGTR9NJFe6vI
W6XRcLN9D6vaDfKO8EE0Ex/1NNJG3SteHIcByDAIjUairvJYnXBZVZ3mbqKbkAIsjWbE/6owNybe
vy54AVFAcjaaG/EC+CTMw2Rh7O0avWEi/JYbY84L/NyCg4xnT33e3gPMXFXTt41x1OTD/XSzJfQu
qRH4IfAZPfIATvg/KQVdmKsJxZdbafyImuNmM2hv0RawuQL1aNz4jRrjr3upGT7kI39yX3xuxXl9
P1G8ml/5jyl2TeV2DcvGfF4dViO+hNfI++T0UVNvnUITnqIRttpcOHmTUV7bVYUBzErItwVqH9cd
SAjNpgc1briSr+bgPxnzVxOe0gzg6ThXGX85WrPhUfXn3caL4QliiSdbjr6a7faq6He4ilFUbkaj
ZnlQVvg2euG846+vZjMMgc8HEFdLTsvi8e9V2BX73TtfuLHgu+iNbHjvx09l7X0BMmSwwqX6kYs0
mUgow5fGDOu43GiOmqtC1PXZXwXyRncUeWQoweFvor/rDc7lxwJOUMMFjLNR1G63yyZFtjBysrkz
N0bN6Ktdxmsq26XCXhnR5jTD00wUPdixT48bI1w5m3FYM7zoVtZN0zIOIiweNYkDPHEHD7xrmMUg
zFbSMGVZO1g105OjmfiH4s+H/sW9DZM7750tU1/LO3AqG/3eHZRoBuz5mo82v4ENaCmw6ZStP34e
NhzoNobXKTjyhPPzQWst1g6gYMWDbcmgLBwuHwWrZw0LInw1x/yLMUqX8lvL+hcENHRPiuetsPkI
M7Qsj73PeckT/NAxBE83Hm5/LxGDudZ6KuLI0VdbxL2FpdXwp0HzqQUIPgEFSYq9uYGp3Cwl8/P0
vxX4GEyYgz23++QGFnYRPUhkQtWcJ8d2K/kZ9sp46DvP1zh4mFCWVuJ9AFo0OnjkCVyzwPiXSWEo
xglS/vZAMdG1HN5F8dY0zQljp0w9cAc6HsPmq/MwLpwtmiMPL0ySVGUf1oJH5603mv+NrzX06tar
c7EGcMTFCBRtFeGW+WIaZk/M0RpLKHg8PJvwu2TtAJy1ZSdrAo3weNOd8IHs52F4+/AsN8Y9ueFl
tO6HzqN49ZbPZfugZ6q7r6yGS7+7A/bDono3cqGZjXO3HKWpZyVBjenRyEONrDpd/lbVdD/GpoYT
e/1ZCS6bR0GjblygCFxIaHFoThDeBxwnNY7AIw6O7fBkXNlUN/xMmcdoXS1WbIHA5Vn/DS5OONk4
FEyuC7kvq1tgjoZ+6Su6lfDR8L9hz4IjGyGBmSCPIWsxw0GCUajvRfyRUPUvRKBspJeMUdK9Tbmk
ms+NLDnqvRD7XEeLN9T7xl7Vt7Gh6j1V9lzF65v6U6nhNORZexo+sSs10qlfKsFn376DXb5h2f4/
ks5rS1FtC8NPxBiKIHJLjmJONw4jmAOKytP3N6tHnb1P76pqRcJac/7zD3Iv9ykeQzAs7ldOL459
SgJQ9yXf5haAW8pmBOV1IGMZUlpZhke3mF+4Htl/bjCP+mWAax/cWQYycyklpZ7hyMCkGWaQ6/Hj
LffniGu278u+wcYuxZ26aHTLCEZNghAcYDdSmENwdj24SeLv5eSAQvdEGDmctgO/x/YgjvlQmDDq
4xzCl5AtaNLKLnuwN9ob1ml+6+7UQwoulrjrhoOWM3qSlGUYJaNH0Jzr4HwaVTWxJmvMWXiyeaph
Gb7ZoORwlTkp29xGavD0SaWCt0iGCYcv6wDf7wPrcYNJigLRElDzIdQx4oMdwi15ZZcm9QNmpPNM
i4gXicU4ODuyG+8/UxRQKRqUmKcg5DzgLQ7BuDmcwEiVLVTBd1r1hZiPXzo3YY1R7keMkCNdyhN4
xh70fF+23RPPl9xAdfbyFO/pYcQ0wOoOeFlIMqoeUXyw4IlzO1u8PA99uUysXb0f9UBf/3tIgn0j
VojrliWtwVbFXSBdFOUsK17uUFSXa4PnhYnP0X/IgbP+Ya6PsIsJNyvZVloPtnBbHn2mESyBUgjS
SssOkc4w4ETKSQyG3D9Sb8oSOWEts7b4CfOSMP94Bzn1BJrHGDJSaZCoQPUq99KW0wVpXe60rVSU
suJIcSb7g9xlhGOwHmJIGFCvYtSG4WL4mMoRdwb47sof5GXLNS5uQmP9c/iR16OT2iojfW5u+emU
X+XVpqycxpy6ao4t5464ZcjlIN5XcaGGDswzQ7In9wsrFsf3t+H8vfiUzw2fVmx2qVubOhW+NBaS
FXGZUsSn8mTwIKMHYMWCxc1zEchNxq0CjfvkUY3RbLL86+wlrJMYdLINyNrFGi+LJ5fQybkDcSfg
MHGGVuZ3iAzsRyxxosjnqOT3/lfk0gNxt4f8F/f3EpPkzsBgBekMRF2LW4zz46LLF068QiVvxNzk
QgvlsLgZ+Env1EHGiZMp3zqgHTj3Iaj1G6hIyqzyX3xdMjHIw2WJQHBxVb049p4nnk+kOOZcTl7J
WI4gEs6fCIsV/iwvzSm19nxs5oOMK7ODw0TU4wB2B0cLIncO+OZOiXQd3SR7uUxI8POMqOF0cBtl
boL1wN3H+IhyM1hRS5McQhBy5b7cEvJE6ZVe7T+cli+x3ueugR1V0TX5dysCe6bSlpPKmkvxJmsv
Rr4cMKaUUNLFxfSIPDlHVYj6lRElS2h8yXAgdSU4AFcRjwM/cPsjVXYp2tE5nt3K/4C7RFDz6SBA
sGRhx02ASSGrPogZV3QrCSHLv5+gRKe2YpzOjidPr8JDgufUe1pwG+DRgKhhlZPyIaU+5sup0VNG
R+ZwD5izOFySJtB2y79zyj5GD8SeeASEZ7x8icWkjUXASE500tQmuBM83SN0t59VbYwhiBwY2KiD
3oZeALNKxjp3uwF+I6T015xuYkubzmxT8G51oCT0NFSKFJgmxZ0MnSlNTYuqmwiAaMbP5BOU0oei
VwiQcNv0wGe7fwNz4C1kA8thaMlhicyOH0lVJNvDmbO8R90nl4NvyGIi7YcyQkf69syD3+rx9HOB
aMv+5pby58lEyOw2pQZHBXsQZ2igL4oPY0ixUjHGYiWiFpLWVko5xYv7ugVD8u1S4gLqySYjW4zM
yMgBcPHUSJDrxuwhpTuJ+9yIcz9BU/LfzABpaYobcn87iUuX6zShJBZ04ttDJhLT9go8QNUI+cBX
pVyRBUl2VGWkdWMKBNAQIoGYnUOJJIkGHmiaKpYX5lY4GlzsQTgYUb/Dbk0hAtFoyOI2efGJaYKk
ceY55j34GCwKYEyQiKVouyYvmg1vsaBuXtC2zGYxgMxEmkfpPdrpC76mVPiyhLOY7oc/OeP2FtiC
D0GzRcvKrsnvV46z8LLc4mBuhA6EmYe3obgoZVm4WMxmrJL0UOmd/4CYB0fiZoch1ELuOGsNJA9i
QQYNqbZNB72Z7a1HI1gfcUhGHmRREjzkfoFwjRTNohGjmeJw2cUp+oX5ADXeI4UY6iev6IVhZQ0I
ZFzQoC2Yc+FIhUakEfEii3U2gkrpjhiFeVRaMw3WfwpFy6PdgG3N5cVJArodym4Ob52t5Rgl9YE5
yALPFJovh31Qtu8+OxL4wb5f+EzORcFGCRJyPGi/fapi+i1vwl0h81fx/5a7TapCuTjyFceOEa3s
4dDZCmxHT0R9LWlkkOBRFy2Z091hQ9yYsqRyFfkrXEL5RRov7lg6WpowMa6VqlKa1b+WdMFJueMZ
QVCjRdclAquHlXG+xF/qwgmRfvRmcYBcN1jPi9IKydEOncUs9bJssWjYNFL8TJ5XDgEuMx9dhf+N
UNTW8L9CviKyO4axIzhsro4prbd+jXRvcYD+J29HVDVv8pST8YZ5/YRv/LDo0RRYERiS4cz7d4dK
2y7IIPYVbDQdiUgCF5NZRLsrLASR8TxINGfH5yEURwjuI8HBqBrYCNv8Zoq833D+/iWtimxvsixI
4gx73vw/bicNmfSxUg+D9PAQvDasCKydTcIqfwNRTIrxK83RCNhXjoKdHfTszTKEV39X7ENkj1wO
iMSk8WgPDH6HJ1kQMfTJUkaIRAHlJIsxL0fCm7RA8gYsbJF8CYQFdtriOL6ZwF2C3cmezpBpQBHh
XBpUGQL7FWj6+3L88tRJ7Xv1pWAEZunTnrEHHHdycFIJyRsLkAwMSylCOfHXu7KMyBtIi0Qx1KPi
kbXxE+wpreWESVtLe0ptJKqUjs3tyUoL3itAtizGQgb5vyiD+QbUAJIEgWJP3q6/7e/lwP5/CcDX
6Rp/7RXFibyLSbbAlc8jexUtnuh+pTdmD2jQGUnt9bcSc0P/r79YmQWvpFIdSEEPVE6kgaFzAdCu
UWo5lI/UnBh4hFswH4OlPs/M8MHp6knaCZcFltD/6877XaZmgmoPfBpwnM/BDOPn32dPKls+GKqM
9Z0lKCnIfv8r/Thp+vx/3VhSlEwBUrPjmJ6Z9iOnnOWbBgGznYGgoMYWFff/087UpH+d1QBnIFco
ZqU7/7t52Dfyv5dUsArEQiYEoAPTxSef4mn+vz6VZbQ5v02l1sRtaI6YnbJNIG1OAWm3bNgm4+dQ
7mO5CftSf3I9x/TlLXCsqbRFVLcgqVR76JCZZNxn394EnTkfkPtZ0PKKuCnpwuSB2RIVul66+zfR
ISYNl0aNK0W81FFkgpHDOIRJNt7TdlBT3oEolN6HGlo6GVpiSjCnz+vYf5gJo4XTmm3ZTEhwgiVR
HCf0Bz0TX4bfXxStCSVCnp0AlaUgyIFGfy+DAdnH5c7kyyctDIXujmLyb++mnqPL4fG6/d1dJMja
E4iDvDxhcgaML6pAyml6cylSueq59V5T/HJrO3+tlLRQ0Z2G69jn/8FJqbAotWkV5QdUqqHsqUf8
ZP/fuwrmifQLIPiUTfK09UtaAGP+CXK8gnjZJbeclHXHPrx+OBh8whB7/IEcBaAqjs7MXMq17NPb
/Z7eiHOHPYkjoi0JdWTf5FWYPZJMQxVGeRhoMZEwHI3E3uYEochdJuuLPLki8JRLwhfeOc5RGgY6
cgJ4SZ3467uHz5QuXf4mKyBwEpeM29X7rY8n94N3qeqpN2xdvAr13ylWD14FKqT7V0KiP+HzZh+J
YMVK6of+xG+e3M4teGnQVXGV5hCzpg0531QSwm2Ri3iPcEzrRScUDHHBpF4tHZ07AAnw/DD/ru6D
e229h5jq94iHT55uOztO7pOGp/imf0pW++Fzcl5pw2r/85TU8DFL6Tapjlu20teQq+0bXlP38C6M
ICtHv9mB/TFsRqS1HzF5g0makNytmdZHc5eMdvcP7BeG5gKPqTgPl0OD3LPaLyaU08G89rGoVfp6
dHR/1kr+cngiWNquV7d5B14wsKbpG/7PYf7oPe1HBmkzyGFs+qYBN6Wyf17DK8PzRJ3V+NL1q4vT
xCVnZkRK/4qUGysUCM3d99K6dl8IBK7By30jl00+yTtR+kIV9N7IMCpbJS9dwml1/+W+cLlNyjDv
EXYPxVX1fg5q/lD6DzV+wjGfQhSHEGyR4Mg0FxXFHUZKdA86WendXW14QLDF80yy7SWpXc16zB4O
ye5RJzuuPt7X/XiltDb6xzlLCovT9lTvkZCKu705/WW/aUppSmfVSJ4rqUQpLBN4KbAMQ0jJBSaJ
xxHAsxAoP3wpEX1LBK0SNtkUypQFeeC74d7f3m1q2ZZ9cbBlp5UVwywp7nFvxrYLDzWofl84HWDh
eKDw7CQ4A3S1yMDbKIFlw4henln3HOgrNTkGRfwjqUlWrzMk1b+da6izjstqxsxzWEBRfQfXMQ8C
QafveH8HWhbaIcGlLBKgIjxmAh4iMCMxCkkVLCcBuFFxUurJusne1kEghOkMeeYz5L7gVbyMiSxQ
2PLL1CR9CHvxaInvSmldOyjm8Sb/IvZEfCb23ZG2kKJ5yxMK6vobKJjCUZtRbGGSy2m40MzeIUwe
0/M4z0QNdXQJlHEbSJ3wj8dOBFejxg/HlnqWdw0MvXC0jIqR5t8Ra+MrRxt8jLT4MqlY6enmadui
m8ec3kMQPSS+R9pqj9VLAiNk2+QsAGHdgHgMODNtxAOEcYr32Jm3xsAGYEjWKaocimXptK54ufyA
QRFm+ipZpC9YeRzUM9QQRna4VHicc0M2+Ed1TrMC7kisBpXfCdqe6WPKaN/4Ib0yEU6Agd69/8i0
+JEJtRiicV/WxT3Vl8xfqHUkX4cVlmWefiMgw5jPWIMUnyn/IEuCPXXczuC/t9oU7BRUa7lmFa/n
TzijsDLkBKH+G+TkOokQEnEVRDdqVVhzXNlJM/2iA6eylZhRDBqpVsT7ncjK0Xm0xMMAr7GOn8PP
IgeoWxMMAdUdzzJxFWJfiS4EmZ4XagDykJ77gldxx3VbvYkMbWEVgv69ZsYQlgmeSCNcERMIIWLO
OcFkExOgiD8znujBaPDkIqKGDnVybjk+OkG20hPYOj5cogtHRoO/IE9CcuOSAOPyYjwU3MdkwzWY
l8jDIwDEBer0Jf5BccKvD+RfXO1qT5KueH5JXEEhQboXzF/nkwgdWbVYCmb3U9hyq91Zs15jopHn
PwIEopfdIZSQ1AS9h24PB5KhCmJ9ArP7ITLVbBo6LP4Lh9fokNyB/UH0m+YM3mErQt8HO4Vv/oZm
BCla6lgGIgx+fhDz0Ucy+v+gtsXoB/D2919O2EyUKUGtWwY1QtV7YDfJLCwjBO0OeZ94rxlDzOcI
E04sS9ZYEEL0wNkbM3XT7SR5eJwkXwta3kBk6eocLvU5u/X15IDC/TNpr+7DBwoIq4kyCCx33nFo
OA4IiRB8QM5+2RFO9z0FOzZJyIRy64Wt+GKz7nexS+3XoAHMVByRdUF6+4ZGRXePVzXEQGFVyb9B
NFjHa/sxkOsrAb7+O8VZB5Om7PkXoAfNKXlimd+mL32nUwKorDVBxHltHecvPCB4udugs9fF/+OE
5yI6cqyS+FC2aXNoY/hmCW+2RkrmFt0QZ1JQoxG2W6yarEMvp8I3ugE/EHZ4hvzjPHoCIZU4pbTZ
x0ixBN73vjyyHO4rlD8YswIJohinPEgev7OMQQiFCH2ZfaMBbM3htYcjxEhfs6qptrJR3RYhH+1w
6e2+5G734MHBeuAflRqc6kdSD54e9CdWbpzZMHWMD2uhvX5QxUo0fYE3+oK3FwM7eOf+KxGvqpMd
zlAo4BOEMsBDvVUQsYgbC7Mw4olZp7XBL5J4aQLdQuyEZngXuFiche3+d36amiNAyqLjX1atTQtD
91eozFIIOtbtC92Os0dDSwIdijUov+23R24i/URB8UpxCzdSlDB0QHRTG9F9nsPm7CV9EmZojT7i
0Q5pIDL3bcP1vCevRMwLZTQsvwgj2VlgcIVHL0i5WJkwhWd6fQ4newjbluKXPaLhWE7zHlSwPirB
HzAee2Z4yToMRyg9yALKSbnVoNODU/byIfUmmxILBSsN2nhwt4pWPqUIHJ8XH/GhI1/CCC8xjKk+
MGfvsdXi08bcazPN63a8K9DfEkfDuvfcsOhdJhpvqFAPHiYQ/c/JY89O/QnNqDnpBBVzAjLD6IwB
NkBpVoywDnQipxUZ5+GZXpMHnyx1iUumwWZzbXeB1i5Uods7HRmms8JgglCGJQpaCpSv4AMBQ7ZP
k86riGh7nv7XpaQIVl/7uxeNgOnoI2AoljtJCrRd/2A3PJV0QBF7Y7A7WvaBlR8di3gJJI7Yj3zR
aqAFpjJve5hJc5KP6ZNTYsxAFuzP6AZxgaBBmnsSWFjYjhyqwdKozyCvMU4DJCWUDNEq4+qYg1Ow
MboQa9hOoZjdQPZt22AgNtLtanynsBcXIUzy2EkJVgwaP2n5wyczmVZIojRENsiGRvbb89C+8XQg
l8Su4JwukStigTp9sE8hlRa7DRSczgWYEh0jqgP4IymUDshJwo85m5aK8yZu9wKUMYwnGgvzqw58
kDbCmQsPxM1vQfIJ9bUGD/ruSj4sGQh3d/mSdSohmYDHBuVEtzF++9rNqw4eEr/C09ctzEd+FdEC
9fr99cvxQWLMUQTr8KCfQ3VXDsjfvSKljUyPt/tRhwzUVYtFZCVP5XU4ipkxMOUNdVtQaMhgi+EF
hIWdiGSEc7amxCFJgqBBoBnxLYLPG79TkfNRFwBO6ADSBlM1zh5G7Yj6ekjGiXtBo0HFgWeBy9NJ
Yfruv9NHes4+KIeuiHBVHl4Thfan6X4ZiBLD9sXBBME8psMq1nZEa4SvbBmlDyalOCowMWb1gb90
idXBU01waet05SkyRmyHfQWGuK+PpJ+nsv37KH/kGhIcrRZRYqDnUxUxbMBog/EhzhIoCJXNb4Uu
0luS5opNBapjFsfSxycATVgboc5hUZAgcUnbcwEGEaF6SPdwaMXDcYjzisNf3uCx21i9MjhnGmgX
sTTob07sCO0QYmIw983Bwa+ijcmSh8T5FRDcd/Jrxg5F9Njh9/LrSmTTpX+RzY2qCBFS75pV8bJn
BF+Jk/ikx6w1KCFx5y5rBF6viOBLbNWoSLl5yKU4RLujs255FOgTiZkXvftlf7QDl3WHReayF65B
Aeu6GLVR0pjylFBzegpWyHl3iwsaihpJ9MWzCSMaNohMEweAk6uItwx84OQzNjAzUffIo0R4HDzS
KqgHRtrmga1A+w/2UXjH79WdZwDZLM5wddCcSuxMjZcxfqbaHp+0DvZgJwqaFjcJf45O6PIqMihO
u2zGGJKcEZoMIrPcc4fsq+v0a2Vivnqi7GZf1T0Ca0KPMbmPNUnwDTpALpC7JWiToJccBb7OaJXz
gjRRaOuHAKF82JwqcK7th//EkBO1ueKOxJ2mAVn9NOYd9Gz9tdbcc1hQSxOFcyuWG8DNe2GAo073
+T+c7DC4m1457IqNWayyzjMUOYIpMUzK2HxYJzVviIdEZ0wkLMIIdkmLUciXRWq54BZFGiTuGWLT
vuyXF6eBMZqL7jsTAQcLGaeCACf+Ik0tn+7S14NW8NihygDoYl3/RH2IWQx1QJASLW3imSb8UXP4
sYcdD5U6XDlxjnkC5Yqvzq6G6snqpPmmhUkAGSWyfvU2lU2H6iDmcyiPussEERyi8s2B5cYPR9xH
+GxRCz0cvH3ts7VT4NPjOWvvcCW0JEb8YGvW5mQP2lQMbLpdbvGAZTw1bITtT+vjHcLl5je69Gr7
lNTd3L+keZpAZJvhSDxp+m3UnNO3d8IWXPHh1T/den8Z0XKjJ/n0jK7RpYyT/BJk3Eq3gbUQ3nIY
CSiSNuTpAZiZm6cA8CRbhpSDBNOgNH8gxqfSYEQZrnNf5JfrcqJYu+bAGGTg2T6zg4jPG3IDxyAa
5LfULMGKbQzUj/WtHY1ZWNP+DswUTGVxxqmhxSIFwb7sv5J6xr2w5h8mKY35xT8zf7h1+YaJZKHG
hO3PLSFQd3VC0bi+89q/G+Xmt4OPVytguZysd2QcjLCpdMVy++Y3sMTZPYit5JlCLskxSgIjfF3u
HqmZphVhMjkHcyBJuNXFNgCCLeoCfaru3gMUKyRhdFpRE/vYpKSbKic/xKJ7VqgRnnVOGSDhU0hN
Mtm2gc8h1UNlIGg9AXxnqIOFCtO5v9IHsiMpCWWXE8s/S7+YY3U5JTJI1BEOjZR9StE1kNbrGUCF
ZEszgcBdglVcAH7GjitW9MDM1s3gyO+T/oEbDzxuaIVCt1j6P6mJGc/k3FojaTjX2RmWHgUxTL0b
cgweMX6UMThZIG1/2It0vV7KYCWGLOTi8H/pklXCouo9/CPeqBe0tidWod2AudToa+12PNwZrx8O
MK2nZIF8KKhtixGIjKYmdJ80yFsgdNw66KkytMloVmh0KesVa40WFb8R7ne5y3scJVU6RwSoYo1G
yCiwoDwx7rnZoxGKUFHV4DAQNNnWxWtwsWaipVDH+4PBoLJ6cvsV+Fram83ml5lsgp2kl1gy5pAV
gUKgdrzFKMRT2HjaeYJbMyHRrOM431M8M2jhnPtauHTucWNYYcJjsgnz8ZCePIMCRyb7HvCU3OMX
MyR0JIBbo/bouCcgBzMFAr5ljzCZbFqtRYnlR+EtYA/ueQ2c7qeHnUk4ItNwllTCHLgQXUQa7MgM
vqARkMX2ggZDi3fAtUfGNCZ8fTa1Ghk1DCPQG9Yy/FYMTsDBWpxD8Zn4HOwZiDwn7HjiqhruPBl8
rXCNkRD+oCqehFRSlEhMrvB6xcUKKZl9GSsuyZN7vUt2GQ+jXIXaz9MqRrMV1d3b7O42QvwbgDUZ
iXSNQTtUumyNiCMilazqHWURPsymrR3SskMGj3egnLq6R2LGAOGWViv3xUuQvY0wh8KlS6ZPKidt
SEo1JcRVMgpJZccX4A0ZGWgR98rVbdI5hgj4ietoCME//kKn0V32xWcFvIkoEnP4apmKn8sPX59Q
x/GReHFeigu1xz71rkRfcJXmlw7Na54WX5qzTRuhi11BSmFd4aV+XsUv/rwXZnQSLBHxqDaoNW+Z
kfNedmuD5+oez5mLObx8nMatezVXQB3kRiDNf3zQ89inPF1et+86fD7DXx3mq+PPa93TDzETaL/x
0jwkIExcShHeIEm5gLm9THSbOHfE/ASLXYrf5zW7XjN+WBiMwB6OxgCmGGPKTBXc1v60qemhi5Ww
qAkA6CPajms+MAyfFqXDbLHfWQBmoMn4GfaXhOKny/+QubS/bhO93NdY5Rf/3skwAT+bKeqS6wzf
Rb2TalpcVXGrOa0Mv8Q1pDyEKiUYOWKAQ1enebeMDyKY3qftNKjV246h2my8l8PocQ2Wq44JHKNj
lFHF1fxK6QfEx2joScmMPsW/4JRG/XhMtZLK7+bycurgASI5bYWXdYnnHZ4ratesIKd/2WLYoBre
F4aTmPVCbeIVm2Aiqsxr2rR1OMxRe3PbAbqdSBds2h+HcPjVddV0WwRPWb+Qybc/VkFur9F3dxoi
1xtf0+UUvU32TC9OJ0bMvLh0LIgpEClgc0gir8gQhY88xtwbzBCuKoAeXPnT3aUgRz0vHK0SzExb
UwhTXdPUUFtwfTtLt8QeB7oaeKHT3CtpExTOdERby+yDxRPjB2y+cOJiOsDBsXqRkxVURHphBufv
QZH6bQN1sBJLGu2JFrg9fkMjglaEFyN7fxJ/Pe5lto+ITinQkqN7w1cyRXCWXaCcMWNa50J1HXLC
Brqt0bxqYpv2DjVT0lzpLUymLwQZr88p5JMHtpN8H0h69IyqCSwOeksaQyROqtArFu3oG56kpKOi
BOkj/qTB3eN8bg6IM9uacN/w64SP0pMZ0PSk/g01hHi47Fjdt3MIO8MGa1OYsz0xrrhGDDxmlxH6
KIZFwm2RsNsiqAR4fwl7Du7b1+sEjx58nXk5PTLLp68FcWuPIcpN4IFGY7paEO2GpToXWh/mZVes
PQjyAgJGYuY2pjcQ5WL4GN5z+9Rw7ouTw2Ufvsh2BX4you/beWirGldHUvXwfiwsA8Y/E+c3CzgT
h1f3Eh5XZbKc4aPTzz+kYljm5Dr5wV6OgMMHl9FrouF38nKPbJKjZVFbDFrKwnlAOCDHhDSN+GR3
5niA+fno0DsPUG4HHQzSVYxeXkHprASRPY5PoMenXklBMjl2GUrohc0JYzoTKneXSYfZRYr7Q/J5
SKqoleIUVKyVXbFXxkbaSfjP6/QatyWo1i+6x0FNChgQcGXdEM1j5PBgvuscB4w1HuEZAzy0mpVd
T4rBI1myAFAX9o4BbipBPV5i7AGlClCUGOd8rnr3yXHF6Ofqqpbp1/sGsGeBpEUJh3ccruu0tXr1
tYArXfS5Qu+pga0dIGY7XaZbNRY/yuWOgT033h4UcpNPaG+dTzzHf5mHtQWYAE/ZavEY8ScYOlB5
foU9/rpbCJ9ipq94kdwWzi1EfWHvKci8zhAAFglaOKSd5BguGaDH8hl/vz6CXO8NG/WzLtLfuthB
66NRxUahB6Wbh/gT36aMkZ+UmMIlFsYZt9FcA8lwABbBKeDwtbvXyuUBYrBPJ5F7J/Bh5gV4ZrBT
fCKBaJiRI8JkBaeTG79mHRfxJI+uU/Zo4PrdHOOTIdcPzPnUkxBZrvG08BtE/NFEQ1NlkUbA1oOR
WBA/IpnTgMY5JT4L7DDvLq7ZD2ILk1rGtq850JdHLfZH/dLwv9s3Qb6YbsDpFqi4nteZ4iH/b6ds
OIBf1wkRFO558sYx8UGBQOXQYykjofziaV5rz6OOK0HvnbS9sQqhAhCrHRSRWM4WSd1Df8nUCDn1
imIf6cmHNr4NnsOs0zWjw+i5+iX6H29O42ZosAjlHvp5eIOMifcMin90hCOZdkwOzryFDJZCyOxz
JO9y9nnbh7DBtgx192E3J2PBLKr5B85q+IG3iRynj5wVW4oWCBIxLUAUNemtbOeIte4EjpJqQ7zN
rcGo9usjdwTGQ6/jiG0tNzWN11b1AQ2+srIIxXzLf5CHFEG9B6dExvrcmIkxEjQN6qzm5mg2W8x4
jQnAYDXg80zrVHJiBBxvbhSUgzWlcx+rfegJjEwynP7ztqWLv78Ohe2XvLrvsDUmQClDh8BM5Ska
2706hVmZA+4VUm1oH3BjHH/u4nfDXhN0gutgGb+Hb1CDbEsRPxMwBl+6aCFEGoSNJAkc8RHCvJxQ
c0a7BnGPEqNW6EyBtAn4dkIcX+kAJ2lcOlw8NtUto+xRTAtTcxNrC0JsCJN/GzNAY4yHPlgyYeR9
kxy+55bazAjK8WMnWP20xHFNx5NBlLFWe5sndT/3DYJpQp3mBN11j5WGzBNk268Rh4M7DgxkQpsT
mmJ6pJpAFBIrv2te4TP/9sm59HGzogAmgAVI5/6iQD75hTMCVMCQk3Z6fErbWwkAxrORnvC4ps+7
ARLHWGc5eopfXO/QN+PO7hUi/V9Rq5F/42DfeInwOV3oOOMB/lPK4mJpE6VInwRwIGF1JOAYuOLf
GHX3HxDCbuMcZDDDZp8EQMy80SFvSZfkr1Wj+wgogAhRSQIRtGlBYcg0q821XZkb8f29LTBymn9I
8EYW5GMAS2qq+Odjnwb0pGIdWDBCnjAy1UiVead1jKUuMgAGt38Tz5egk1cx2eiAWLZ3GIFO7pjT
U4BcgC9qFGkQLp4QOM5/Kcgmi+IGuTrN6AGbvs1xogFZGQMY93GDce1Lsha4EZb+eX5mEZu8+8+R
oC+GdxtcuiPQmF4etRAWMxmeY8nRtt6t/nlOKEgPnTZQba4TM8Fv219E9URhgMe51ItYbLlUSYxF
RXWNFxRJqCIdaQE+05y1sOiVmd/HLebqPg/u8zI99E8pZgaR0O0gl7lYDZy+nM9TfO81Jvg+0ddS
XZvw6rASOHdClfIK9jB20ojNbmjV8SRjDS7osbJ2YE5+PDMi3wMKhQvTuNv5Xu2yYB7WrR5F14Tr
QhFOoV+MdNgXd4hY8P9R/1Id1Yqlo+cYS/gCGmT4/6mypdb5siww8IS5yh1LUYcYgvioklzRtHxC
qdz+aJWo4+SJomvwIObDIHmNG+wK4jsFWxfGKykNxCZlT0KqTpiJ5pMWnqvSVyRXanEVbToPHfQd
Z/3wF+xqPSH3rUHaetgDg5xyiqGOYMnHNI4llnofIGq5gJTLRAsT6va4xoGCu+e1/hKrACwwkDmA
1JpQe3EkWZSRRjE9hTSU0BAj1IQYBW231VM4ZFzYIBkSLECLeHIhCopjOPsZluY0lzlCmcd0SadJ
79+0jxDQYqX3Jr76E6pTO++ZkUwV7if3tasf3Iz33TMFndfgQh1qxzTca3q6sveR8oJSCQOqGJY3
pfDhQhvCak87g9Jv9QqrDOBhqBuk5ICHPvoHos7uYibQIkyumv/6TSQghY24n8eQB+6FNo4t7oZp
K40MLqkwnpAV9z8QZ6GSPC14u5VJ98u8D/c1LtB39u2MubcLW1+/Mmhh3EnU3GG5x3Za0k+eW8EY
FZsmGTiBJCvchr6BOdi8PcNt9NrJL/v1Pl4zWmZTRm8HXIswyYjBtc7TKw2J/52y8uWproZI8kM9
muL2SId/JJF3wR8flXs5xpibMD6jfce4wKrYy6cqIFX3uW4TozXH1JCy7UwaHhPUUrMu6X0q38Oa
BInGVA0ZTuJWHD/XJczodWsw1WZ4o2wg8WxMNuueCpcOEmoA4JAc18XDx5WFCUOFT+cQd2codrA1
e02/sS0ojtcHH19P602LLrYd5Ntim9LuaT2MJuJHdANx/c0LVigsUftgFhse1ezhPyiicf34uQA8
gsGxzmM0/g3avZMPFASvAuVm1uxYn4G2EmeQgsjnJ3cnHlbYQ2LxHVBj28pModAiRS5ZjsFju01h
XKBe7t9+PANX5zf+MKlg/iItagsaBEByXGzq8EsQcPLdEgvxlNiGOX4gvmwSgly1mOB8ePDLXvEK
HtFriF+jCuOtX63PDJg06z49NyVhmeQF7wKCIX+17TT9A+447V4b9k5y21TgYljydlW8nh/pKzsF
TLxd4kC6ErpLhHjZv9mHVA3rrkrw9aZen3ZHj5kp6bDAM4E2NwcvwL8qt0z8kX2uHnU9d6vP5QV0
WmPNsjgsyq/FyAdQrElyE5DPiV2Q8LhqJFst0O38g7f4VvcA30AIBkYMnjGAsZ09Z/wmHbuRYSnd
PcXMQ7He7YN8QLhmKIXojJXiMKGXfrJM8AX1RcH5Dq8WniuuSYH1BzQV7F9vspVjWh8yzcJO5eit
P66UP/iIEyaG878wWczsvc8nVFh4lSAxem5Oe2EZc6WA6yN+XSL9wD+RanZ6r6nSVY/ASAwfZiqD
2GGZNhFuys50zzoriELoCdj3OlS10dU5D+8ZUwbytxguG/EPvvtvv4y0MQh6Ys4IJE5x+Bvcs6bY
v4rc7m8yVWTczAf21IBnj72IJQLjsn3t6AEfhWlCUCU57jKnyPjb8hHfpVIWa31zc2Ii+B7LO+oN
fGrynbRcb7CFebt3SJchJ5FdCoNokHFNt58xnzr4+ITwMNvhkicl/K6ry/FbTVZsv3Lbw/embVUr
IZ0xQF29IdVVgyL4efPmBMO20Rs6N+KR/YvBBQAAGMcWw9lfj+ebZz3lptI7JAD/WUuTQ4+da/88
rAJjILZAZ1wRd2LEK/SzGlvvU/rhWTuN8wX1EJAjRY715sDva+1D6Dv7K1eyBbonnPeCgQlQOXGS
kLVLjOA1m0e3JuiZJY/x2IMXw8WNuYhKCP193Qh1tDBtjov4PlzNHXyf5tfgOr3Nft7BrqZnqBfA
uDAxfr1qKo69X6Bq+zM+NxJiO+pnVMxuLHktX2HiRv4vsfWgmfhP4arJGjyHfXHdgj8yxsOd/rNq
0sguqSO98/Zt8qMHIOOWH0K9+PDXaxxrWcQD/k0iLX4655fLNwnLJdhXx54EG9QJRqHPl0s68XP0
6D46+FN3K6xzoT0xbO7pxPIiljrI3JYk5PLqkveLPyj0i/eqdRh01Oiuu+bb/z775s+DjaHdYvaL
M0PvGvsZp7nMfreY71dYDTxTvY3RoBEXja7xtr+F+9sDQ15WZoZ3DPs50jqxDliiVi2w7+gs3nAC
4A7RDcS0XXQaj70K7co5kRXJZfPYARElFMzVD10gylpMVt9+C7qdHl9wBH4GLF7GoFXTuXO/E93W
xCY7J9WpKwA8wOmAoQoP8nnO3Gr3GFfrJ2MQHFWsdmIw5rCNbmthjj9em1R3wF2V1bivYReT6cfI
GJuuKVMbIZacJyUp7EwYceyf4fb1nvMDNq4zBtKsL198j5zbPdFRVwOH8Gb5gqeofaWJaNoNyI5f
W0fmgthpXPIT596yCFdvS+ifw3UhK7vdigj11Sn8AKLsd9v68CzhQEvz8HSaSsqVyLnPCldpJQRA
c6XaH+cFoRTk9RWZ3BjkQ0Ogedbd8zJ733tUVGbT0ZfRkqeRx4/BlObqkCLPZNmGzOrIF7hBr2JU
toxMWh0Jq1J/Lt0iubwF6qjCfXdsagfqKn6XsD5WNEgzZ7ueAZgTjiMvrbJqcCCkPQHmQpMlL/Xi
gstqdH2lq9D1obE94S/OiJvECYoQ7oXDxeHwgOdxH2KSw2/jK0jr3vSpaIjtAqTNMWDiNZbYF2Y4
2L0j4F5wZMpeDtQc1riDHCNMfz510CLXBZ89oH4e+sJ57/ExJePp6Z72QGxLaF7NiFSp1zOgssT6
TzVsbFsbqJX0+EqkOiJdiP8T8qZU6FLEuh0WnyX2hECRTsnkCoKLaiOSfex/Ed/lXThWgBWi5EYU
v0iRZ/Ta5Z5AKhBZw4KFXg+XKZ/TkAPB9XB5czHnGFJ+qyl1713wRPfY6hak6f6ci2gg9BfTrcsp
pUT9NV0I403dLltB62O1XrjdWremreu9y2lUFEGD2Tblw+5xHj1aY3UN1TlHPpue3cYIUGPU2JzC
NryMwm5GX2htq9uomqiq0JiBx0x1Xk1y3QVJKAbAWNeBMWlOnt1vab269+jYN3f5HAg3WEKrJ62J
ASyK1wBzNgYkd4/JEBUxSNYBXSP/P0CN6aFyDMuk6d6cc3RcyDgX/iJWQMd0Pz6K1sBMJvb4CmQH
z318I58El4sXr3xzGe0K2qIK5tDpnjE4j37rfzTd1XJqWxYG4CeiCpdbZOFOCDs3VAx3h6fvb+ZU
99m9JSGwbMr4xy8HfV/4F5rjuvgvOcmU8hSV8+EBJwoUnmC8E6vhzNSD7yMIloIbP5qfFuvQQ21e
NfN6QzSp5CzPmG1DD9jNUb4sJR/BzalPeofvWIh7oNYHkSKtbiY2yqAyvKe3QhtxkAgnqGPXxeG0
WLvZoZnCFCCR8RGfTQxh7rJv6SjRPkbhH/dh+j0O9aaZG8FgqDs8E3Q7ZcozolYy5oCmFgOddK5X
tH9XODXyH/rdfySLl7U/iWoGOdAV718b8epyPP3wWVDEex9AZTuqigoVFC/Q+eBZ2ReHDwBaumor
L2+K4Rz7WLQ9UWDDB92EY2GyGNyIt6OFM2EqM+hkGqfiD4OjxvTzQcM6znWdVAG1N90PI/b7HGIR
xgTjFhpInEh2iPslOrROxg1OpQdfZSDSDAnSkVuEMXD4tb2qD5G4ItnFq+TLOR3NPT7DvBFj+V58
9vgJGhos5L4STjTWFUu/KEmJ01lKdRehqpXtMXj1NtMaYOtTmnf39B2SD8Hvy2Hun6L09o/pjIVc
88UE4oMbl2C5gLYGNpkIDhUSku9PP6SMe3gY42Iv6WswHgoUtdm0wuAOp3dI8qMJVPz5t3Xi7XM5
SYRqzwZRjDVn2dq6HPuX7fi9jxbXvtz5YHi8MU5Y5DYB4z2W56X5EK0cpif/O6xlg5C/6OKZJWGF
+Qnqto4AZiLuaqx7bGSaidF+8Brdq0dYFzi5/mop1OTPqRGiwnfqWg3zsaEIZpy9IFjHbbEwSuJ4
7GoyFF9M7mNhQngx42oqQ3UjhAvhuCSiHGvvHECgcj00ponKNVMFASTSBM3XL5PHc8fiIV+RnJhs
6igcOGq4Qbv6el+/YXSeqrdklE3X0zqhywior8Y/LWrXZAWif1yX5sxc36bgGYFG+UZsXcm+nz6W
kyPS9PAoPUiQktyg370VcRpNyS1BOjtOzaUEi8ltdP1JbKrxUWFeKoynzUWtUD22UtWtfIHKC0ys
yMgUU9Ub2/claUZ5Ojx77N7m9o6H8Tm6zivPCYQzpUCVNnMsPUHbSb2PNCrHohMg7GNZnsK+LoB7
WlwNstF+q4GVgaqNbFAArQ2u5YNH51I9vDk9KLk4sNKz5e41kVX4QAAx3qwjxbBbzXB9iAXnpaHT
KiXejC6zZT9RndaywDJQ62w3vhcoFR6VRzVW1eq04CkMIXx/O+Llmz1+bqCbOkpTRGx/FbK72roV
a4Nvt60kQsvJ/kemwr9M4zAmx64jrnxNW5fGs7udpDqqsvqlEfsMTpfKojv25FdmsKtlVbv/kLGb
WHK72vP7WF5W35PRQ3M+VS20CaurP4FT7WKXH5VGMC0OrgZBKjse5oe30nyUacQCp70REOOxhwTr
X3hfO/V7a59K2UiH5jDQUWq6wW86gQQL+9LznbImCBCZUBTn+SL6gyN6m1ZwLCmPg4BvtmhePY9V
5Q4PflByfIe6f3PTH+1V/1Z91gu/2lO/yXxU0HZvxvv791fv3uc0gXnqCmo2dwH98ehNHDmoMP/x
6v0xRYMH1hFT4gnoIpELDdp4R4sNDz8PMN/9UhuJ5oB7w8U0BxAtaRCNQ64oPCXKDeZ/b2zu6OBk
/9L3k7VXMH6tNfca7EU6dK0wW/wC5hpBDBm6XZwFWMGQLybbr16wopUQTuhOHZ4dINEHppAnZUHK
P/XvZz/d5lrYXb4/+/3YR6G/+9yOco1CIzdeS8p0IJwnIpmooJWenLXBYULLtoyWzKIkP2cHumQe
VUR7FRu65KOGSmXZVmgum/yVLARCV1DxNTovkaZPayUMKigLNLCZpCbSFcYWZingw21oJswk7FHg
gZlCI4mGJrvRDsuMsh2/uodPt/xJDHH65gtdQvwb8XYdJ7QKgkVZsBs5DneNLEpklhbr4pKTQw0x
7Wo/m7dc+SScDs4Wr/5swh4lCFPv/fjXY14agiEtE6J0w11cNZLFR0mTKaZPGBoON2I4jComctoy
yupWdvIi2SvvI4THgdlJJy/1pNJhr9Be1ZezOVa6FldYM695P8GVO1fC52d0icb5FouS7cu3meAT
SVb+2q80LQnYTDPtTDPIgmG7crVKa2kESmUQ0fLqCC5Avc1kOXOF7zZG36fJtWLbq/Z7Fvefi5Fb
cSN/CP+ZbLNvycH2/fIvHPoQbIZb4AX5jz9tC/2Mltzd/iGpTUrMC6jOV5cDyGzo9oDRipnGsX6u
b8tHrAD+huILvgu1eSfdt/V1x0E8P+BkEZd4tMfqQ+rrnohsWer91pWtEOBBahOpsg6j7OyLAa3D
6KTr+IZ4Gt2vSaquaw2jP7dPP2n8zCPSTWawbRvS5UWERFgY7P68gR8q2CtPlN13fLCy2Oob6noD
2xVg/DhWbdupwuj+vqQpTbErTHW9HtC360L/4aN2/QisIQfn1ZyWkeoaYW+VreYw9B4YlsESfYsn
tf7AoITZ2tEyJETIeuFibu8BBBOXvqhziOvR/+L7K98KX+v+8W3Faft9JSgFEzKQ+68DpqM8kuEd
pKGIWUiC42WXSNigDHYBia4y8XL3jXgpR49b+GdkperLSFxw7IehSfkH/eDMvupdw28exYv9RDdm
HjwTtc6HmV6sfvjNKdpascnqUrpKscUMwnxg99BZvwP07UvmHRkEL4szqcQkTVHEACdQ4a3kQlSP
JovXhprFkwOjvlfsgPIzCe59kc7djfStjcYAE8Uh6GCGTtd3tc1MWiHp6ryD3rCQHigwBH1tV4cv
ciW7TVatAz0UdtVoWn2YDIjdqVjZmPnmd1Ly2BxlTUDN4/1SK+be0ohUV4BeY12N/aYGLI+5ACuN
Pm3l+LyhQUt0IUVx37ji7MeCykEEm57IstqxygaxlsR0Nr1VuCrXroPpTNzSusTIldwx2INyWTi1
pCXW57X0ZxoqhD6L0Rn0A8Hi6hEIrr3jINHKf95FK5Nw0QfFJvNayP3LtOK0+xwGxZqjnPCCDKbo
2UGwMYyhOgemhwqKpv/YfNhEH+2GEyy0GystpHBg9A7Vr/nHsZgCbZX2b0LZ/QwbA+hC41KbRg8T
pEvVXncenj7WuLi0KktO2JkWe+pgUO0a8GWuTnuxoTv1lMtpQqNsr1yEH30Eo1FJmKStbUtOdPug
RByo5F49hdb664YY1o1/ZIZm4OSJ77qJQZ7JcgAnebRArdt+yscc+6t4Wexj4/AWf7c6agPY3wub
0zxbWSIfphuSeNqzszK5zSBWVcCd6Cv74dhByP2FEzSzk3I4xmB6rumP2lcT1yuoIEjHTebSvlpZ
8FTAjPGiRoGbCjKCXqkYwiZ8eTY6c0LKY4y21/iweLHuUEiBCCHTmilFeiJ5MyjLGo7TkHod2PJ2
Vc19w4arlosyzUBdXJX3eNf5eiHSWJOlubIrR4fvr1GvFxVGdTRQua4JrmHHKfF4972qpsNIC3Wi
AC4qlWyHtJuS90m4f4oV+1Jqy+gF7FvQNxO9VFebasQHPv7hCjzxDx68rF2wYYGlaWTpYyz55MZf
YBYcDOeDeiH9kTfri1nbiOelTWStYMwy2cW7EbTK93L2jr+r56gkO1qC6OSD75tQjkq+rR+XGSEF
6G/9I9goNHSMH7YAzEY0h4buroJeZANDieWAl5s6nSSsnBrmK0QryQ5jVqbjtDsRILpxe5e53dJt
4yJA9ZdssUIO/jf2dSUayYnepxksXtJgY8B3NtCd52kiCIGnwOyp23WgbQ5PVFrUZLaf6p6iM/u8
+Z84H8qfCKJ95IizfOZnU1uuKpAdkyhT17drsrTFl6bG3KN9DHffwW8u10pny48Jnh3KzsyEnSiE
2euKFPi9YQw/b+be04b6XGpwoikCycy8G4k24kdx62WiVEClNXk3lURzXlGhMXAgzvz1HCMnnZtI
U2zNVm93Jav0Uwrz+PvmDXTbfHCeetZObxs1Pl7IzAIf7siuxVJFNcn4sR7sywNlntlGBckOBmYY
a3CZAKipg3sFM656Qkpr5h1OVngP13yQHgRiiKDs3qN+pqEZSiYbLAnoyNuIrIjEWqr74cJhRds3
igzxhJnoMVIOdR/lbh7xdaehte7Y/wRf9NJpeGw/jE4pVObcbVq6ctYmaxPFKsvq7i9mBLPqVfyK
+3LjXBIO8JGoWZ8utRT68JcGtnXr8f217f8mR2KlOvGeMID42NRSSVfjTt9cWlG7VDK6hFo5yQrv
5QTWfa6za4aYgEPlYUTGS3YSjygYxlsfG3Nz+DQqGHninttIopjU0yjTz+n7P/k1PRr27pV1/wXg
nLOeT+IMAzmblnexCF+rL4byzXQvrVcNHn8lKln1cqWNIhHUEe3EZD+AoYLqrd/lgnFWi5tDL8W4
jXT7oqjG8V9Wkj+Lp2WqnMQO1iOB7U0e9ElRTijiKFNJAcJ9iLe+6K9pLxDT1U56OS8yb1uUSn64
6lwa+VC95aDCIL4GThe64JtVEwrSOZfn7Q08tHz8fvVPWzXfaZarFmyVPcb9Z3dai/d83xnuvXJu
z4p5Ij2+f1bOcCpvr6PWpZYOB7hvZbtqsHg9lyvFfjOVeDck2GWHjrCOcXH/y9g7LUpJw+E7PpRT
txnP6/HhdBgHgorE6m5w9TtrQKarnOmviCWp6jlim6RHi+N7SgtYa/NY9m6uEMrGs5cebluFvlJQ
FPwk9jZPlXKHEvyM1h79Jqk3beYRPFXLjJPl5Y+tH8qvBC2PxCLCZyYtaMW7gbmBDRxdv++9wke2
e0wW/Zr/ZKHT0cnFuLH8LuWoZ3GOLrP097KaBlooWDPw2NIFdwrLpbCI7ulyPAbUld/SPNzHK9HL
Fq7ToZEOt+/ezu8/pzftk8ozGaXEDcxRVkjt19XM4ye26V+R9ax66fo13zokK/ZhlxDctoJ+e7TE
UzRIcO7tZCU7g/g0c9N/IevgXL2iJSYjuQPzR72AUaV/Dld6FK/zUu4Msi7dtWcfxWfob45Ow+sh
WmiatQtfj7pmBsDqWAKnsDg2cbZyXdo9DTjy6O9V7/65O8jbLUSjQ1fXVJ3cVK5FN4Rvk3Rr27j+
Pr48xf0gNJCqWDZu26dmutgTsQBz16/bDLdvl2aiM2+ny+foVEnXd7Vl/Qqa09Ytvt/eY5XWA8Po
2NuAQ/YRgXmP/Tb1VJSoTL/x+u4Yeo4SWX142ZRzb7G39ChYEeRtqWVaEd2VltoqezusXbEA6jyX
MoPQ2l63dE+lJxiQ73boiPXnlWK90NklTAmyKbIkV3rci25KZT3cDTd2WzSQlfg4ObNpyzfWKOuX
oRmDnljs7O2rgBV+ez/5M6/4LC/b29+bWwNOe2GRwxxsP0Iw1U5DflqOy+DQDH92M2cPsUF9juTv
acTeOA//0JLw0Whryz9Zq9XvnEtsyeoFURSdZzcx4PZmMXgC3h4NQ7j1nGRMO56WDvZ/hNBUmldx
duvZ7ry+mG3vRRG6ymD09cUTQmOn/qV9kujkZKmkOmuThRkjnylBMK6qyrvjlyZ8RaegNUAXq90D
iUiEdUYDo7J/lJ7rauI9gRRwKZ7/nqX4opGalu9XSYLEr+XTunR+lFb3KHmvHHBR7Ar7HrrXvbcZ
euZi2KuHSIvl/Kgv5U8SWj3q8d8TY0ChHMvG/qX0rD9Owqw8nSwiTpCs7uneST7kETXPQLb9MfKP
E6n/Q+5yMZYHOhVj7hJXC6Z2KpthdimYrrh8VObyPH8v92rh/ZQs7V//MtP6cjc+XYvbJ6pdcenp
xgBmd9dbP8tToie91izpdSkOXZiXNrvo+ZEq3372h5KPykyRcisLDDwqM4vrPNqbk+ely6J5ZKQU
+/LdM8uqU2e6LCWSJa+PXSonKJWwwc/UpZ7Zvp0wIcSGkGER0IxkIq+wvW8NxLSjpYXyM15JncuH
n7nosBDKEeNTxi1BXwLH9cbQan/q5flicFWMR9dAEKGQ2+uF9MwcJHVbD0hV/mF+nHK0necYUo30
ILZpWVldK8tc0aFqXW6kpy0ra/24n/22JkfxdRHA1dzny752+Hlye9daBHVoHa89J7WLuRYs1TtA
gUaFXXmlIQDuNvvaBv87YYJmSqlk7bLobuBo2ZZhtReW+azfe5aCwocG8hxj+1pMTg4UCbPMs7hG
1ky3UhvrWW26qNyS1YMeNGhV565QzbDrwvFblp5Yweygbd7SleC0ojaSnebOFeNdwHCyHjPxbG2m
t28vyZnsSc6lHAL5vhRPY4SkBp54Td+uefBQEC5RfnwlWBN+hRjR/sMGQa6m7FgywIfoPC0WM0Hj
kCjZGrDuuBdPZOfYLqBAW9lN+97W5P/dU5tBSNq/t1Kuevg8j+Y/lhcraL4LLkxVE6vGtJZrH4KS
inIkPkx8ZOeIGmEkD9L1sDKTAH9ZteL/cp0CL6V6FgFwz1ZOufq5+Dp+67e/TOrtTAepp2q52DST
PeBlovPyWI+WVbnZH3ZWSv14N+tgwK8obqwN87VnspjWZ9YR7WmFPpewHAz0m/ySyr536Nwk1/Vi
1UUNKjc5b0ur2qaj4wNl3zS0na56lfG6k/ELAHRXq87QWHO6LsW1Lcf36iQ9afMVHwrsOUf5MA2a
x5Dg6vv6+9Q7DVPiVGpLzf2luarQx6GtxH6XORm0J8FNx/JifMfUuZIp6utrh7D2KV8HoFtuXnZH
X9l0mIgsILZLlsawXHEZinDyL920OgShvXrgivtz6q66y/7x42F9+xX6l3kvHMrTdWXZIBkrmyOu
dgXEPD3IeGvt77MsjGNqg/eTfzsbbBWIUrrEi4NXQG4yRdOaYZ+im0gJtVS2jYPL6ChlRqJ6c0rZ
yFBDHajPJsMVj6m9HNoIZ3NYZ0zWKMCTlWWT5uQ+1gfOzgTnRHEhn/niYRrlYIK494EwyFGguDjX
lzLrqVbnpXQMUFDijpFuZh7IFM2dm5cqLyfX4fQr4/l8VHLrcjxfzOxLkjzzX9xG8RRXSG7r4aqB
qHZ+P6JLBUfWzL9XphQ7fDCSs6jsrBT150YCbDdwk3RjIbXj9HiKf0Jo9o0EUno1dqewmzwYfeND
5RxJIy6ly4X2sWUPlmikhy/kMiuaevXUkttePb7dP7TfL2XdyfJpdhgbr5vOouNNNuyUXlVRsPXY
ACPOUpH5iiPYqZcCUJCPgbmQ3ApDCFaVYWc2V9KyutlPFdprrWl0R0TOSGGkuz1d1pf3cixXvU4r
8EDBpIXvlymvs//Ep9O4DUWbeEcHocSoxojoz93TQGPhxZWoJVQlSmpDYqeG8jFRjp0amgazfJCC
R45uRWS9rh6rl+7hn+ncr8KtqtufSxaZZ2QmU3Y0+Cf47Q2Mh1VIqBsnENjP3Mz6etlX6MCpqD92
SwfYcbGJ5nYIzwqOY96urTSni9V6nFeuKulne/mePYWch1W6vNpHySe/69Oc75iez5m8FblxxLPs
GYDRs3kH7SJf3Lwpuxe/R3SXr13b/S5nY+V9HkTMGCxXTpkQcdefFSGo00NJ8x27UJlLfG6jtqp4
k80aNbSzPZQJf5JEz7ZaOEexUkpIlLuTjOZHnVxaluO+tjR8wsOsox1YkEIX76Ubux8Nq2nzTjhH
4XAqvf5BlnO06IqY99dwxbQ69X2eqWfpviDAZ9EE6Wj3nfqhK5CmiTi2ZfWNrYAUki+vgOJQwJuo
4ujMbgNFjFLpVjoUaumX2Ca5fJVMbrDd1laI/0mB80WJVKh6n3FckdVgvqnrz4V79Cg/VHtE2OTT
unzc8jhefb7s68SsbXrrJppa+o05AqvHZXt5H5xGp83behDygk2gWvh2p9vIW/mk+G1wfpSPifqG
me6teFJS3qop2gKsn0XVCuvgXvIgz+Vn+t8c1edMKmZplAJYXm1a610Z920/QNw5XGo5miflxjki
B8QWuX5SA1pfE+f66sdSLiN+vUBpqDwSvT0Et3VkA5JmoGB8xA06ssg9k/6ZosEnjswhix/HJKiB
IG/gzPSVgbqwz2iL2LfvbH60KlsZ7G31cS2tb6BT2CAgTjDpKUDdBxuwHap4duZnQ53ppM+dFEiq
MAkvns5eLRHGRk6Zr6YGMccsGROsF+Q9I/tsfo6dOPJa+FzDWNFXDLUqA6PywTuLBJNbeoFi23lv
XWeXcjsIccb005/hzyzeDMZxADQeru4oLkYs7u23g33njCWzQYAEzA4YoTUE0TveRITwjjXmhSaQ
6d/BBBbm3mEnYJOpyaVFddzARBq4Mr6Tb6Q4tARcMeVnw6GGC+W74V3mg/N4OTBFq/dQ+mWVZoIe
NnwiZCN6khyI3CqCWRxoOAk83vChDjh4FKwHcIfwl0SUnPmqmxGvzJvpYLgqUGP/eRcf0UnH8DVK
28F6kIqu4+s45e6F4ws/thxkJvvPzCRcDW4YcDz30QkeRqcRJ5VOXnEfOaa/L5pERJCz+lCgdo6d
8Nmt1c+qt5fCHebR6v5zE+5nOLBtZ9vBK+ASxoGjRU39mW1kGfzo18/2yL4xeLATTs/CydNLuwA4
+X4kxKR6Sko49vgjU3oAtj2eF91wdhA9tzI9u+4qF8ILQy14AIU/wlX3uI4emiPhQ7adtf9gzb4S
eg0cLX78v/dAuYSMezVKMmReI4K4N/n3igfs6eLtwjsm/z4//Gx40HArG+fPvVMKsnaQPZGEgMiQ
TnKRaBnMqVwonIYGRKdx/MTyLH2csU/Do+y/YBvLkRYmn5isOxhVwflNlHnrwWnrQXtkHxCuBETI
9jY8AUJTzAc+A3bkG4ue++/br3JQk7tQfGC2PvWkYVY+uB2f4aKFw80s/MbxTY8rPmPoUk5N5gNC
hXDK4SetUx3Gd6E94CtUT5Fz8GR1cPlywUHAlaYx9G5CGMPC9jd65rUTeuN/J+I2O9VDHRh8YDgw
HyCiU8L4sZEXBXLFtEq5X0cUN/P30sD5EGXnA10sadIjjNkGr3OvvtQ3vWn1VC8Yt+E6+XMcfIXj
JUf/9/80FyJ2e/Wc77VxzazY98/wQpw0DMH/PtiP8RkOZ5NhUGQesCNg2xXiYK7jcJP+u1FOczkw
Mhb/ptWCU9jV3TSHPwsg9393MdAFlUJy5fPVMNjDPUDMVjfUw4hzHz95wDXC5fPpOW/ypwsLrkhG
HHsfXtLHMUMfFybW9bERyzLtFE3AgGJgpznQOFSd4Kx8ak37OX/7OxIXtOANw5n+97Y6IiN05PGB
U9aJKuLJyoPz8AuB+P+DI9zauF7U+nPuWfgIVxFd0B7vSaGS0M2BKxoDFPEu3CsKnxput7ml5Xut
S/0jHDiddEWOcHiuw3eulXw/Xf0L3xilG8tBmHI/PvJVpk/2Wo9WjBGyi+Kk5p1pO9j9sUbUJBGn
VkGjdjicmxE2i0yUPwwCRB1PZC7kRoyDfS2nhEa2nQnI+UbsRGglIS45Kw3DsQ4qXX+Y6bPVQqAX
Bd8cqhDYbAgSCjOCudjjhe/bvkUI+EGoH0JxtIXQmcN0jjPe+XjoYQRO9Lr59XEfh55GWvqiJ5dL
lifF5Phgq531hbju1off8B00gxxL+AiH6/ApdnG4YhgRzUl4Eu5GACfsl7wha868RufhHkrf/Agd
kZTm1ZebEDKPJtw4/M7gLjYMH+PuBNlxmz905NkBuGnRSYv0Yeysx5n6eOIM2GkXR67cf0d5RS3/
8GMjgeCP4kh/vujCh6F9cxm2HqQPD6bn+b97Gr6xqyN754rRF1lH5H/o6EX2DsGQmAMEX+rx2JmF
Jyw8FU9sZPu7kIn0dGgOOPilB01ZMSo+isXq+67IoyF86rnit48vdVezDiYs/s1rzo4BfZ56dMIP
nKF4eOOCq5ttTOQY+RxMhDCWfTn0/drNtpeIvnT3JwaJK8woqGnUBLJJOJZ0td0MN1MGlwMPN/VQ
n6Qm7TCKw0F49d9VDWFMPrAcfJ3Hfx9PalP3gXnj978L8hFF3BYG1da/1nt1UP/KGgJpP7bqfXQH
c6dXLd5K1b+TCZ4W2ZIupRe4ueh/4ZHwv73pPsyEGWY/TGj8ffETHixD0gUIrzRuzOlRm5zIlNE+
z5hdhe/H9Q3U0OtKypqUkOF+V8op55of+/FjkvtGxEbi0oJDGGDXdakK2I5TINwm+f6HtlAShshT
J9s/ZiKqpu3nRY1zU1FqW64HaLjhR7vrz+042TC5S9ydLJtrSQiQfawByw/umAlqcvQ6g4s1Wz/d
b89tzsGqAtHvMzNDi90dicWB68UhOvyQwcPyzIiKMfpATaDbvoimazDOcILLeyTL/skMO8n2Y3yC
tDnd7KSsazbqk6e0XyukgeDE+HA/pFffkQjZ/4yDyx6L/t6zAxgO+odvc7F8Wuaj2uHd1Le6Ch+X
qL9/Z+hzKKc55dHfeSgyYX0Ky1fMy+YDfcrhV6x7qK8gIC0OTo2TmxH7Tn2H/lnoFK1amHHkGprq
wzNy3i3knVJD9y0KdgzYFm8Hb0YzIevnI6WW2toH3bo8Oorx2XG8/yzHuAUEUogrSNzYeAmxHDFk
DHtSj8pq5LKk+eLbcBGphE8NDVA8NHs20JVn69HPlqc/8ypM4lnKsh/4TA2yoxdi/34yx+jRVXgM
cMMifZAv1j3dxSwFMLWf0p6//6PVba9mj0Hev7pJDy40rAjVLSV0uKeV7HcoiVHvE1HwLmyDO910
ws8Nu4l1JZco7Rs7Gwa7ls/Ce2j5AFS3OkCroYKhDGLBUFTltlIDOBInp3e4EkReYZK4R885yjH+
ZbaUt6am7Ehgjsk3ghbNNIJNyNBvkoDtVEp+TpUqy1CY5MgIbtXNT+zZhHfWiQ92P2Q2eOjgPL13
s+qrYhf7ekVcemzRXpFyaZuoE/Dab8XdfjZVM4Kfsc3n4kcFo3ZJj+1Z7MtppmePZHkVvpwIuoMT
Su9ENRzeke/mmCfvinDegzfzrPiS1ygWyOzVaPZB28/dyKBRGuvP44Y3fCy8QSoFIDTQjSmgcoAz
RV1t33lpkVOTOxoE1WnfHp2/zABrPhHR7gYRxXNMwXDn9UAgs+ndx9yWPgsTcgp0CSqq+GyHkEFT
wWKjM1/DOoorfl0BxNmfo9R3MMyExSQmbFvtQF6VbaxirVvxoSI1tP+4cufFlfUJNmCFbzsam63n
2DN/NoLOSLdJ7N1g21L4zs62ndj3RXgJcIpfqK4QJk8YMcsB8KjwbR/y3+dvIudgM4aMkQoSF34l
E5KM1Qj3yFEvTv1T/c5YGsMq3r4J1FKzUktpyM/sMLLFeLbp9/u6lsfzyZcY4kLjHsPnX3dmP05l
VCOlOw7q5tW5IaWMQBLJRNVGKX4ZJF+1WLK1/aSKPv3Zw5x0LZB25EJ8klhfE/LMy69nFDtxPK+Y
Dw4OF21TwTTLVn172UnkqxkMLmr2Ft0uhMOvjH61RqEWf75uqL/SrMxcOT98smGLGMI+w7cycOp4
+2VxmuRopyYXUOZkUy8wX2CrgKYyiw1NIdHBen1EpbhEt4lwrAxO1hQzcNHGIyAdDRNHfBbcL36C
020IaWFK90mWniJRRci318k1l4NbFOzbFCwh+5l9r5xPevunVV8WbE0ZPuIX0NRWQ0EKMl+vygxR
lMoXq38uVC/Z6noW1KmXUhZT8PWNPpcmQuXyVzelh70Mmx1OnkFofq6YzHwkCsRqFJsQpzWmHwbB
bsSY6cWYJzdEnjHTOut9HuhTggi9oq1y8NBaj+FV65C0HnTkO1AiTnQcwYvKGOvdHClGB9OgNca0
r55nR35ch3wtzkPZ/p0B3y2anYpDAVPsUvCjEa9mx4iqLKikwzkWWtcavlf09ZUBfdGuMAhG1VNI
rkbjYFVpe0oYEfiJtSxTV7KRGuJUBMFBjLpFuJKiaHknjpOh97f/zPePlVmcEeS1hbvp9Y/IyCN8
OdTtqs3ChEPYCZCvUvB320Qwj/JvqNSWNXZ39D2v5rOzbeRh9r1gP5arrDM0P7lSINEey7/BjZHD
WWvdCOZoC5birMOJxPZvGERltRIVG/qUZr+Ge9lXqAaWpe+XZsSlAdOvZeCVmcoJLlW+V3dlikia
M5Y6xW/DJ0p3H8/SVAtCizDrhy+1eH1ZTdZPtbzIdG/252LYP7bj1/KCRI7k6fuqkkVam+hNvYpZ
ECaXuN6xcxnFlMPmxEu8rOMEwXp+xhbl2GTzo4o8jcBYkhRosmA7p59CMoSiL4+98yfsZ1mBCpkf
r+PcZK62fGlVhVnU1DA9dOLnSHlMIW8SVV96ZLiSr3qx78QkPvPYcTAM0nb6LYYIYOPLuTbdzdSs
nvUVB2yMF5POSI/q+6IvHKucKFSO4zjNea62mVezbj/033OfKplGTqeyOfC/ryeTI/Y985eZNMpj
BgrKZaSrv//Hc4MVmzMM2fW2bKLAsfLK+CmiDwqCITYNTJrUSqey38NYl213qlnJ56jF2DZ/71yI
gRxLp2d4JVJlzgueRZMByNQYgQsCSY1JRNBTcnZdN46vuvx1L1jqEKPjrKPMpWoz5S+cpuKJxoZN
RurnAVTFG/XqKTvRdKWQaEl4OscYxAyW68bTXkDA9sfcRMDZJ8uoJggQwoRWPpGvc+X2hDN8X+uM
lF8/y68N6aaqB7pvcsA6On4h8ic78uB+Vu2l3oIwmxCMUL0M2IcUjwGs3zL/rBwaj3b6C1SbQGri
q+OguNXyleF0YcjpkH3ibvYWEHmhk/UmZfCDleZqpPNAPFxsZC2nmq7M1Zl1c15IVm4/V/pF1NPK
fnD4ITK7cYQ411Qrlr36/WQrGK0HKnzed3kckmm1mR+cBPMENCC4nXsBhSGvqIpV5IbGgibG9ywV
Le1Isa/Nn2n7UmW3evEr7GAzxRkDb5WLjW8L9boY9myxrvrPNg4egJ0Eyh3bd45/Cj06jydzdIE3
qVGmfgLEjXdaXaX1ECqd6R0VrBSSfmRfmawi9pUKMnIzpKMsTQvzAtSDa/v6tqQBJak2mbMoUVOY
jhXuajJ1XbBq/9J+5wHIhyY2hEhElHln3iF1m5jH8G5n5HsE7ObTIxH2ebzphboSxYuvPqaTPegS
F4eledG31La9F/uNVM3KgTp4UzyhqxeH2drTH4u68jZZStlhPmrJfwHsi3/mAHzQsXK2f+dCQlBT
frXSFbLfYdy/6d4qSQIqfYJy2h5wXtNmwG9aN3bRpcstegRmVHhKHNVN7GBm4fUiyl8rH1j72E3e
m+yfo0x+gDimGtsE1331fr4tjfJLPk57UUG4RojPN7afCTWh7hdjDOAmyC26S/Pm/GI76hiD+e9L
7X4cr35gvbVHOfWdGaarPzhCzLMvaqoT2MFAszQE8OJaCekt62HIaoPDoIUuGxsqK0JEhjuC4W6s
KeKN+ed6lvxYxJSfOVWrVMTEA1OQjmsEOmIVXmxknsVtrH1dME+eiW90T8IaFwcj5IqhmN527miq
+QahPBfNSeZ73qEBohFNall09+P92F5q2dnOEozqc6zn5gO7uEK3fx5Nm9bBnK15ENQT/5S5SZfE
C3iEQ74K79sqGv/PI7IVS3HvT3lmOY/P0MpAeNfgkHDu7BtbN329C8JKmyE7ve3g/rvperxWUVLr
/GvTTdVuFPmw0t3I3Mq7xuaAu+z+c0999SBJ4Z6vT/apRDFd+6aXmMRII4ceTq4uuHC2TOrlXNme
SQcI9xFPUFVHtf23I05xZNpWLmGHQSuR0PEvvhh1UQrdfoOKrbZr/9iWdDPy6wIkEQhogVc8ZYCn
22V3Z3MIL19aIL5WES4a0SwGmQlz3qHU0ndKBvMI6s3tbHuKjrO4sMhrLYQI8OpqmE9X9VDRYpsm
mh/2N3dqlKbmWLaPRLtKV9Rzft3l+unILYoJ7JoLH80LnpcDTrS8yiLBuM8k2sj8HA8VRMd7M6QD
vlbl+9e0s8CyFaIoa5UGQUdqzpiLFxMnOvrh6SCDF/4xJvgvzrZlxpi7t5Ar4WnDom0v8dAJ/6sF
iXIhBzNkyZ2Lrwte4HJjMwSe7i1ZkN9YmvDpiI4EJpZNPH4D2OzKxbjUX3eJXFpjttvFaSMEs1EC
2bnMI1E42fZOzN+mnlPAxhs/u7fDsTgdbL+eA6a2xAreiuBohpBh2iyPLR6dlBqpluQUY9mBtkl5
s0VH82+dLfUVZCrPP1djOMo4tIOTzUM1U3pDvnmPOamzuK6EvKxl9Bljp/7nrUJKseh89h8JufcE
TFjcD5VHF6/a7GGeThEn2i9b94NDtBrkc1nk6vMCYoIMAy34Oj7D1IKfy/QjC9MlLCglewt1P6Db
tLkhqrgjcU7bIa88sMfXtW2oUatmIwElSN3BzTnWTXxrk5BC2qzTzX6GcZefiZFLRYqgpG7rnzs1
bsKudi2//xJ6tZWP7GKNVVbQ8z4ThN5dmyLPpQE+WFcmLMcsX7HrwerllIOMUW4exF9wrJR6ofjJ
Nj6SeJcolmadwwh6ArL46poMtA7MF12G3HiyJn4UT7dB2VGGFzQKwSxt/Tnt7+o2TqFFAfKdBUw3
oR8kypHshdxPPSw/kz2bJcx6Nmfx3klGYTFmNI/XGgBV/urlt0XIexwbKwxaip/xaNXJUZbhP6fZ
/ZvdSmEzzWS6tfsJ2/JbqGQuLaGUtb0KscECxhIFLw2cY4ZNOhaOu77kJEpGmZusP4NltS1pMwgx
0g3NoQrsINHcRcdBprb0bF7qx1IUrB5cgTIRscbV6SdeYNiADVq+t8/9Q+/aATO8hydt0WXv7QKt
rGKp6Nw/v6GZBdfch7dZDOdvGGrEMWGCtDpDCz9C3ofH+TC59092qpAFvIPu7etGlw+18XzgQZEC
28ccfjftJykxJWsjrwgKkaEMl4ggy3eacDc8VZwd6yu+EMG5KYM2b35YzzywofZ0iuh9lnlw2Aks
YA2nS4p7Co2hov1udCj9pKuY8oq3bRkFQDsM4FzKl4YZeQGy2oiC8mQVt/LPWIPFO5Lm/o+k+2pO
JMuCAPyLiMAXvGIKK4QTEnohJNF47+HX73dnY2Z7Z3pamKpbx+TJkymZ54jbB8uO+wyGC6AsNLX4
806rmSy10nozaOG8TizDaYMXEKfVdzt3j8a2D2N4NTyrh5imQKsRxMYMWuzMQTbB9+V30JRM/Wrd
tSiLmKSUczyvO3PDLRkO5LctrWSFgFLmFwY66oW8lu5fvg5tY1bBKlQWTmxMFgJ0hPVaC/x9D0bp
F6AT98S/8hROZr6Yo9kiwQK1eGIK2u3gYHFtEQTyXF/a4EcBzgQdSdlMuDr5FmZLDB+687CO1bJ5
OwvvZo5GrO3qtgQZH/yU879982L3ApcYptGObGvjf2BlWpJbVZn0NHh5NXNjlJHh/KsQk6IYWP3u
bD8T4tKxmieNVHt9RVr0nJMP5AMXPkvUDGn5+AgBGAwV67kPKmpfQQ4BJ3nXu/5Xd+Ft0SEPwnjn
X6+kfFrFK2itkWDrXp0AnYNNIROZCnDScQitO6SRtBYludNPquop9BibSOO42UeS1x3ZS+/pTz66
WnhP7eJtAVkPPfPja6uNodzFxEgNGg7rjotE1iJAskmVPAz0DEv7KdlbU2YFBIGnzRcnOXvCbkJr
0pkumqG6PZiirdTDpsyiX+WmYErF804O3DNL1wXYvefix/njmoxFkWhQFm1m/inxB0t+S0EW7zkT
h1x1kBhJ/F4wQF70tu/bwalXwONTn6AaZXupv9TGAmUllxWghAp7PbND++oynBOATSXglw9LFyTz
hXo7v7YhWmCi82j9qqaKNV8BeSBhkYP+EFEfUEs4BmF3mb/IM+hJXIMVzmxXbRVqPhElEJfB0N8c
bFJLg2/wbcI6iJ+ibzgpzcfz8b4yC+h0Ngp9qtC0CRP2sA90MzeDJsQSBV8OnHkS9xmTl6+VLN+S
kX9SX5rSohOz7pBuU5QY5I+kAx4ySALpWVoynoXa9Nlc/jyMv2AlZf1RJixvVKC3tHlWzhRRpM5L
Sj383efKxtI4q/GwrvqLMG2UoShpAJ9FE/XdojqVSSTzc+/mQb5+IGvC19LNuwhiv7AZ6gch4i9U
r3me28HeiaJBN+jSB2t0isvVQaoR/Egfln3IszVclkjtGQGFYPUCZ+IvkjE25Y80kI6tml1kJMQa
gQneYzP/GHQ1pEu5EYRIPMWRKX1HKua59Ip0FjTqMlrtah+3L1sZ7sNMHxISa/UccSQpMQpuGVLh
boijUE9W8z8aI3w5goB07ANGwhcDN/pResfmoSZEMSUpbqnu3igCVW1PgdF8ztkH3UpeJGEJ2N5x
zUAQDNCdNNHWTN+Lg0MjXKoH/ZREGYWJPGx53fizPEHzJVnVN5e7fY/HzQ/df3wn6+76lXxtUuMY
JJ/eS0y8sjAfai4hYc/7jootJOsY6yqMDc3N2PlVFo9V9u3i5+odLOobYlhV+bOTGjCUMFUAe1An
fIfmlK/xtjw0T35Uhijh6/I/hUu5+IeXMkRKMqUnBAWcdGJqs5/yYeVBnXsmwGeFcEXWP4drLVEa
WnCkkbEMupoO7ud7EUOaVsk1KA0m3hJ/Z4S9UDR48if4r7/RwEH3kJ1HAPJq1B9qULfMgInKVxcj
cv3r/u390ZITGzJz/xdao2MNh/ReC120WWeI2/9O1Uyzr2vjTLIyh3Difaeos/zeo0rH5z6OQ2xE
X4ooxEsx286Z5HW4CMZ+JG7+4RQa0Jy/v+W08ryZqgNF31+tbjGwK/1XQ+jSunf5TZX+pWr/HjJX
4IjjcX8e6vlGWMKURjpAHAqbdpSIpFybucZXkNDgxhvKmnBPBC2xrRFy+zSsNodrYQgGgVyMgzfE
tvPORXDL1er3OVuw+9ipMou/eW4iR8lLGu0chufyvzwtxm7iV6J76ys5Ws+PR8OR/Th1M23jtZWA
jONCDw/XbI6oP+nfVU9uDLvEbEx35lB5vUuPgdcRp+x9heikLSyf8XX2tXekoFAqmdV7ZNAoOSz6
uog1QZjN6PjPLI+c9KIWyrYTVgPdhdTgCnMRa2eUm0vTdaBtuMIhExTfp4Pr8CSBEMKA9eg2VV/9
zH9vbyVYFArrjDx2cZFrhy4+QKwZupenqJMlZAjMEm3C1MG+VOrJyqr+MRLptqW6WrjUSxph3GCi
NJz+86NBQkUQMVfwGoEz8mq86gp1Xzfzudl5juj/+8vicev1/l/bFRpKqP22cjVpU5votdLBDyWs
638gUbdz1LLJBOs/igMGVnqzTfdpFJJU7S+xqHAJfERJUf8YT94MdnSESip+zHgm79K2/mfZ7V0x
Y7hmg0W98jhqHidBN3o4W/q21Iv+kohl2uHyP7Ve7781Z922lwjD1OWmHi0qfl2aIomDQkfBSWKq
cntfVjOtIOa2iBFwh3LGIWCfGa2Xg4Jzjrkkrq7upcQvdtrXY2zgAy52msw3Dq56s4BjgpHwhfIR
rg9P8nw/NTDx4ZccOmBLpweR/RnuXXz6nDcti6HcZPQqcBOnSHnB3Lm6mm4qk2bQhkr4a2ISaJEL
X4KAXeUwS1iRswOoIK0nfq+9CMdkvyjPPxeXilGwIomZrMXAt3DV7OYllFNxcXAa0pglyNHaNbT7
2ar8cFGZwRvBhr4k2BulPyfq9K8j/l3fEM3cX+FtqeZNoxM1Jy/7ipaqaccEky1am/CRJuRRVwT3
dO8zhUbIxxpeyL4X0tk/Z/MfopJU5zOT+o0EYfk4PE9KG56SBz6xGbi95X9eOq1VlRxBZT/k37fE
Zg8EWSqf8bZRxDw3uFQRq7VEknQF4ePUnisHnkGC5slxUJuDV4LWu7WdrE69ahv3o6s/bVz8hVMY
E9dygcXM6sYXYhb1lW/eO+cZBlT/EFvCw1+xg+bBDclgwUh0E1ZnKuvmvnl8y9prX/Y2n0eN4L1Q
IY8F6DYYYeT3KCo/roQGjg3jIz2VXOXy2L+DP7mGRtNx/m9ZufyFEY//VZT62Zr963axERrZIsmX
a2tPLlZCmHdO+9L0itxLI2V4LQ9SmrZosP7hA+G1l3EUZtiFD7HipAsM2tVJFLJqsuVivWloVu3c
8Npavx/CJhfJeb62hMkr16+MF8qYruT4Lvg5FRJXquYdhc5FpRBVXdfS3V9oznuxhVcEXpD3mcct
ub2AbtcznUgnZ1RDYqdpybDxJJs4nLdPv6/fUB7xHS1QnrMHJQQWQhVTvaC6LCxi0iRYQmf11+8r
XU/ADZcdHxu1SgJz7xxRPUL5+KGyLv23jznvFAeb2rrLldUybOZPIiZ6QLt83j2VF2/BKjJbI7ib
qSQwBeDz9pOCiFP0h9WIqYrlULv3AGqNfOs2usjkKFtTiArV14K2Bbr/l45hvHUVbvSu9nYNDP1H
iF616G8RyrhAJERFyIM4A+sXQLj+vdeTyuDvpKkoPR8izm2MiNuX9HwEijVSf+KvpY+Snq+W7t/+
wh1hPa/DxJQF1UhPqgE117uYZOxBWxjSE5YUrDE4QhkCJJQ1fvK96G9EXr7s0oTn06H1fAUJFJ5q
5F30MnsL9z+PVfs8uv9kWpOfBJmLhfCTmrDEnFd+Mj2qTepDyDkczGP7jGkEfZthbNoGE6t5zYyT
4s+FwOSJu4xz37TTSq/EfG5SFT2MZs1hMeHo5dKsJGqWbxmNJr5u8C+IeOXqrgWE1wjEw+APhFEH
/oQSLL2u6wuUhUVmhOnS6zhUOBsd0N8D8mS+fKl0L2o/4K62KRZmxgyDd6PC+9WShs0yYjJpCNi9
VSTJkS4lvyAr1VxI+pPSrRkpnCyDpxm2SnAhVybq59kWoAv90W5bgxqRS6rcfBc8bnB9HuqBQFs/
yGIvqWZZPQ1DB2x+v6VNDWQJ5GKPg81VPrplMCVYXMeCBrnVvDVwLbFPcev5oqqkJu/z1rFjz3nT
1dCk8Tvo2lil7O+G6x91gRVJiu+6x/dNMx8vJ6VkexkvmsV/fm2j8luLoKypiAoOa+SkP0jc+YIV
46nc147aYSVSKBRmoRyTR1HrnGGWyKpxnacH/sq2r1CfG9/pDoKV7T52xm+d5ftD10lJZnb9r0TY
vuFQME4Z5Hu00Y8VKhA/y3rm0zM4yq7xNCzUuz5hfEwFb/cni25biTrYvpIYPmuWCi6T+tMMtpPd
NZl1RO3l472QbJ6UBwNSdNLAo2/VYbeqzBWVgA5qyegFcta2pZldPiiOT+LUscEm474YnhKku6Lq
5WbzoPpYdTfP2v5z0dxwcUx0SSH11+BM8ZnoC3G/2ktAZYW7Adi3zAMavsPf4QuPI2a8IFwqZ+Ak
Pn2MafGcJXseMTcEukJEy1UVCaiXBI7dpIvKKOw+S+RS1V6y1jp+FRU5iT81fXMy0uqosYNCWwQf
sprPqRiSGMDjgM9YV6w9/k7xKNvX0pmwhaGBPfLP/aSSGT+6h6/lj2iSejdX45Fi+DIv3cVWGvYF
zDQdHyWBpelj9UwurRAnhtvWwdJ54AWSE1la1ursw5+/7iuZYbR936hzffvV93yQWRHvpK4V9v3n
zjQxhu3o8reY13vr28hOTHFKAF8yqN3I+b9tmksdo0IKL1G5OUoM7KB8ed6poEyg/NlvB/RyqVwS
wRYhMeax0GS7MrGT7eyIQOlvoa+OV99I1F/jyYe773M2hL/viJ3ws+dKStJF3WVSO2MhCyMTf6uF
fQAvshRwDKMERsunSuFQPs9U9bn31IAwiZM6I8lBgjtdwqZInKqHw9vk9k2ecJmtPew7mxvYoT7Q
fHHwylcTqms94bE0jDLd+3LZl4fq7u/CNKC7/tyyf1N8PWwHucDH+vXil2cULwAffyl7sZ/BCZi7
ZfsyLl7YXDqgL2vvv2tCarDrT9d2CVBFFxznv3PYYOMVxVZe3HA2e/l8nQsxDYLE9PiZG5PCMIqG
wT2apM8u8/ol21ndGwdsq2V8etbSdLuJT8FOy48k6bXatjv5tV3Th02Unq1dddulEnYxbMLnwGkl
cL6PabG+F6Pyop5/Z7RqmrL8QYIYXj83Nk3p28WTd1XQok5EBhkLL260KUsC2l87w7mmbLTppFt5
CnByjHJM2eGMX43IBwQryAPV3G5SlBQkz9vqzdhAiO87HhLbcrTm0ctcrlCWr/NE/xbN29sEXbt2
OROBM9Ve/6grC71MIwBjs333qbQPbiAfzP7kj9jRyFNVqKUVhzqYVpDe2PWeppSrdhA0/rujX2lN
EPc2lWIzJzxP79PJezqetG5vu49sPzNMDIQsl+dgjnKJXQKHPxBDEJ1m+9mRhyPwY1lPBx7xzExS
pxD4JLS8OhqD4pcNLLUbeXyjX8N6s6XycTyPr61NVaFzaStMr6jYwfQUSNd8+gY7+24P/8tTP8wM
VKYDamxxkpNIFM6sfIW4aMq/E2KT8Q15Q4iO993UR95cVnxM9wh/tQ/0yjLVB5DaQmd7XmQUYoBm
ziPSKLI9Bbu2ccVPEnhHOLX24PDQlqyV5VTiyK20caxwmwHpqULjnMcqRzA0ypF8dsWa2+mTICWI
GcREogFmwnxXzd9p23A7NDBQRmy6xT89oQyL/6VnkcVar/amqxg6Gk0GpenF+CrJkTysCY+oWOSy
y4rYvL3rH0sdOh3X882F/48Es6OVdEgHFAgSKPX5VdVi6r79sTba3A878zE1SWRrjMXR22pacC3S
PAvkWMrwK+16thZdAmWLgEc1Eqotb4AAsYaq16gCHv8vXLP6tMFpVHCXzJGTGCJtirUoqpMZG+pK
nEYc/4XuOLhjAjhmKirQlLzyuawkarzFSlmotd05HGkDrje5LEdYmSq5nXrSX/HrZ8H7IK0cPM+e
DNfD2kaBogzHrabKepRvLluYB16kNEfUVujlUc10uPZF8tDSWL9yKS/6zwqZMNPDTWm0D8hZwJHn
6ia9nPbvWrsmqhlQGovVbNmXAzQXTLNkbUTAHM2Y48yPAsJhIfnKL4KR3GSb59xZTFPyfaiIUBJR
rHTc/hs6I/qP5o6tslpsU2wA3ewFBy46qAsNJ1S7BuX6dJMDK6DP2WkoOLwvFe5LW/1a5lHoXitL
YMy8d+xY6IJ/NPP/NgOq75+2Pt0cgQsMcyz/2iIzsiZ+XjsMbp9sw2if00A+M3Z8tO7IhGEaJF1R
SH/A/08sYnPd1b+oQg8r23uFLjNY+SRbevioPJtAgK9N+c9T0nIiHK7EIDtDDPaOH6mKImr39bZp
OyHZ3u2/fw84+Y9bkSZHRNKyQQ0X3t+gHEbf7ti6/p7roedX+UMpnh18XQuE8vWHmoWck6/iEVKu
/TxU9pCD9wv+HvHQpgKXkJCu16BrbiXBWjyheTolnSS9j0G2M/nIwmWiWhgHmziNTULGxfqxfomD
Rlb+0s+9QxylEn7sXHOS+svSktN4wPEljFHiTkM5HAmCMXC6G0T5Wmoa1CUcmtCmgfPTpcuImilg
2yMNq/4R3I1ctrF8MQlPiOnlvv5QsYbaM1F5/CQpRNnx1DTTAJypfdA0eeyiN7dppb9vhpBQfIpr
H0+mFzC35T+a73/M+MovZRmg9DzKwLGPb/M+nlMathsQ7s1wqzgP1HDKnlUEPgd/7ukPW1xW5fiK
GFpWD3SL7j75swZuK9L2JGN+mEYDhWkLcpKpTGQgOul+XUGzsz0PphBRmGHrCmh47i0UypF4MUu1
UXTtq/wsf1Zdd1NRzc9NLNnUyYTbj22AiYpa/v6uu7WJgTQ3FcJSGb3HvLXtHTLVIvEFlbqVykIl
vQyby0cEKFMowZmezaJxLpYXu/JWhX+zSaYh/bh93pKl1G8yS7oDynJ9ucZlTdNtHkhlx0TX84sD
Vji3d1QYQQX3VkHWnKwGN6S4tZ8rbKo5gDqpJAap97bCrRWs9VRIu3Ju2372L4YzVp7vizhzbeR3
TfuiYwV1pkH8lZO8P3kb56bEUkuP2mNE14G24YxzFbun4PmdNwBMNskGT8pGhW/W3WCcdEIswgbB
JWl1+5kaqwYTbYVF55Q1iwo2w08KUc8ypfhcx3VT5WTfsh2bz83/g6Fh6iOVr0eWZaVJZWvA7iUI
6m/BNFRJG0qI5YjRilnmd0Aye6u6akFAl1++jiNF9ONr5F1EMKFctizpyzY/q35AYQrlEUoSmoNH
qYIvtav53a9VCTB+M1NZMyYKtMhDnAsrnM+ZoDTvo2op1M8jHjy1qwx+bp7N1KECHXyQe8szITfY
WieFxvdLjF+P/EjYV1cFy0GD5Y8j4ovoueCbUzsBd4+6BlXCquLF3kvR9FrfDvYNllOu7rGV7b+m
92bu3QFed7zYs5d7Pz0GhSjYtbAFwlLEhnK634+BTD0vwOfCWmfxPbyz7RpghPb5WU78raZ2nGvu
5mBloNtE4AtclXwtmCKnUbnty4Rx9/bDjNRn57XDZoxdZs2ANmipnIkq/Z2q/6JWjgX4gxQjhSqj
nVwlXbt9FeX/4Oc9fAMDplKBuvcaaM/eVNk5yHLPhwShpP6oAkJCwgxzdh4pLgTHpg90rKvio/Hu
LcmanQjNx5y37e9lDJVeyTIVC+Y7VcNP8Uyby+2W63EGKYwmkHu4uv7oybAwTXTUcys0TIuLgfa8
HRFD17usgUtmiioZz0c2hrLqnrTx0ueztNEOKYSrue37xZxKC3ZkVWoqWqxkWNN3lsfa1ToaQrAP
ak1Db83u8Bpn7rV5IT7zCcORCXZFaRV4yOCzokow1zhqAMbLVNlXsz9e6AihN4vfQx6VhSL9YVBz
KSNfH6pAnF6iG1SvzxbCzFDz309qjRPcsp56/txcf95P5ZsXq3qRxJSobIHAKtAuLg7PzYNqHqhL
CzRZv/5qTDc1FMhO4g0dlG7mUkWb6WY7FNQX2swwWj9xSTVIMLx3rycfGu2GnfGkmoc2qOBWftBW
v8bSIzIwObCbea01hQGl4/wkIMErqq+3xnGCeFoCgfga299XFmxoGhBvErXQyGBhZONlrjWJOot8
/RzFrmb+Ms3thqvbQOS5TeoPT0uydLg19vSBkBOkLcPfsd/L3XovTuIGbXS3YAj7yrW+zMIbT/92
/1b/yDpEU5vrZxiEeLWyFI/pdLvRxbUe38qx4j5Q8SpHUTWVimcbalhE4M2byw9+8Lcqburh4wJ3
aU46ZFrHbrw2DSSwT1ULx0HyUF1kPzO7n0Vi5sV9N4ps3N/u5XS6nmUbvwQ8lTR8z0W8mofD++Re
o4smuZStaPn3ZCAK8QFcS2tlgmfkt1M6CAFnWdv+Wt1fm1Ls2/v73zaX1aucYXeFeXU1SY23aTsA
vzcKUdvJrZFPtM7yicbENCmqEBI4AUs8bqotXbfpg3g6L1G/95shIqg5HXhSI4YyYexax8svj/zG
4335W2xDwSFTUcm1ToMRirCKfMXhmlfP74lsPDaucAuLg/Ttw45hNZdDmyditI33R/JIs+0TDP2M
T8BbaK/wenjG2qz8uilIHiZvN3prJ7ar/zWB6sB8fXvu768fyUeVPWsqU91n4/XrLVV4FxIyenC0
PHIbk49NIhY4bHtl8xXA5yL2EBaM2PbD5bZGSNgGkzW5a67F/JZfRgeveH23g0O8d/7pBjizbNcY
6FDqIEgv8r0FiM7IxuQB1XE6sXK9SYOV7FnalqggLbRABvPY4ti6f+oas+oUjb7UkC2bOqoLmGDo
IVKoqqJYkO6P1XEHnyOUIcdRRp/2lxRPkCDOdFCrPtHm3NSyFhfadWOSrxyDTvWOZlYI6q3R/TH9
sBHn1QWbYNZq7jlw9fYjxqfmPynBfJDOxrnoYz2CSpqQqsC9D3tfnejq0twSnyO3kYivu5a3zpPm
XXzI8kYW22d1kykXj43UOs4uG/tJ1T8cb9QXkr2kq/qfSS41jn2ytrnUWONmoqDxkRRijsvGOTl8
ZgSf1iFRy66+LsnW9f4Hp9gbMJfSl26S6Uj2jauCkfu+4qEPChkohrWlZHh9vuc3Fe9ODeRkt5e8
Tea+LmcvYMEKpOm+bCxS7fymCh+6byoK2LN5EfHJy3Sdrq9Ig+d6/rW4+E6LFtHouWt63hZR9XiN
b8V+JlPJf6Ty9eXsySNnlP++R4SBYmdJWPFzYs2l+Lb7ok59+Mp/HCemcPfmadIke3EOpkNQN33W
OiiS4HyGCpThBw8bsGjo2yGG/kv2bVGDBf/lP1ygryiqmdNk/vS/gmZ1r1O+jTF/DqLoualsLrtC
dUtU7duXfIOjO0gKCKzT7tZc5WK1+MoWLUF27xsFTBEIc8gamN57K4yiczWP6j3pJ7rZ1gmfLQzQ
LtQcRNdycfwslVd8WcZ6+clHkNCODs64MKXG+NbtBNqkWz4rgMnqgahFsyOj8l9WNACL9uHP5AJc
5SEjv0Lmd/3zfQkA51G5tqety72g+l1U8FMb7a9QBFnbmU8JntKSFJWoi+zeAd9pCoIJo9I+4qUW
r6jUDva3a6IoSisLbc/K1veTyahz56u2alRH0kkN4bVBrBP5whTl7hiWV4URnCoxoZYtWzI1nfTz
HXiOLA+uiRcwxu/lDE5AFfrasuMjXlbC0s6xRSxTZzb/fKKG2pKt+alji8oO1eKbxxmA4wrxj3k6
RaWkDdNhpis3LFUSn5N/kl9SlNuROwNuVa0LHOs9OdinEKsXHw99mS8sLqeq5ksFUCvTpldpTm/x
WZnLQB0QS+w7TzpRd/97qCxHcNTMULa+jKO27KUYMMHcZbsbc+xD6bQikzJa7pv3IuGoitSfmkoj
Pk8ijhK1AoZ69fpb6Byi6rVobdHaZ8DwXCdZ0UEW3Z+9DGYJeux19BpHQ0n1hRTeuI2LV/Yrsao+
+3YZL96KU1BfeByx5bpRMs7t4mK98L2vrj+f/dNfphHYTMnmlvPK2kGxzfK1+1OqPO60axaMSCWT
ladBqbGImVlHbY9sKFCw7oJiWPMCJUBiucZPeKPlLGqxaKOUMmagfEttYjpWAXYrB4NFvFl24MuP
RK24+9g9atH253qN04tw8S40tFc1/+C9ljO4dP4bqu4G3sZuDEY7LtdyXY6UEk7xR6qb/PZ4p26t
nSLaVori5FiRKs5k65UEPp/7lzZFKBdAibS3bEyv48yxLmIw/HZLHqvqlnlQIVYtZDubsK8SyqD3
w5fveDlWkt+rYHHfKbALQ2okGY8tcXGaicQmagzBCXHTNvTDfYzdZ8V5dzW2v6sPpY+LcldkdCV6
gnrtk1PFDRwn69d7ZgwUPiFxNH7edsRTCT00191U9fHRiyqO1gT9HjUa1zo1uPs1lJwqsP5SVYVu
oWqsg4d/r0jcY+aLIEEiJfrW6JcS18mOC27lhoHaWRv4vQWEml3BzqPqwxrAuncjdfwxyTQ82/ff
O9bSrfpUc3xk7MUfAGjBwDvpWRweSQ9+PMYO0XTHZcAQ2FTKFG9eGpQHPWzlac92szlVkB1nX0ox
QES9MgMqHf64d7IyduWynfknb55q1J1Ut9xxmcYOMXRbsyIB5LyZYWd1qxanMxhXPfB6zfmf5a+3
L5wus+9eGJUk6uk+T3Uj5n4xKbfsyNZRWYR0FOIt+TgLdaBeIPgQJZyW8j72urs/gBlh4PwHfPyP
JbNzUztQTgvFdnFICRpZna7UJQ5e0E7/b88n6M16vUl5FLqYdakFaavTKvaDcOk7RC4B8LyWRndq
Bz7pvawTCqtH0PY7wQBsUXTJwocL4HhOuc27X0WocFkYe3T3rbsxnSdmmhuSYdr+mv/1ra/8nTTK
UeyQTM5qelFipy3vSKap8bkFEVy9FfpJnKeGQ+QUFuv8p3tZDPuuQLnguvr2Anl1owbfziGbBtRo
2uTBSHgrE0UYJXbPe69u8d5c4Auf/ungfsMqYVJxSbqBKDujnkLHbuKbIb8sMxT70hZShUiGEgwi
wTGt0J9nBq93Bdjk36KtbyvWL38czUNRDzWnudGXUfWnlnpL08f7a1eOxsVxwtzMQc12ElPRNPvm
fPminpxoiNrfMfzoXL078+kPBxC8JhJzYJkelPwNlb4/7+GKLixsTDjWv9AHKtZaMTO7aXgiqk64
+XenOF2nPtxnfwuosIzFqup6UVjWyUWulCTQ976TdN0turrFdDMlE9pR1u9DfV6K7iDKWBHDKFwK
EAj13uF5rix/X5eK+tijnaNOeSvvvnSzfH6IrBOU/jXckT84kC5AsGyci8StE0PV/CvnG5UlFncq
16VSbto9UITgYG4bLoSXp4fe8aGT/UVbwfHJAGpfbs6s5VR9vdT42ApU2gzToYV1su1nrvvsP96T
veyhnI20+kgm+xRB6/s1tmOoA2rsf4vjXIPpD2X4NCnVcnhYPj1+1n7eV0AXn9bXW/3T+Jx/5wRH
kqJKZrj8TS1bZwr/hU5uGhH4+yqcOzfjNMqyQqY+9/O6qxen9p6w097czlM4vYtbPTPNbhsXPJhl
d/m7n5T3x5qb6ecElEmVK1QH9NnK4GKN99f4Tc0wKW8IsEBVUmXXO4WpPs7j98XzdwF0CyxZMjfz
JnouJzBL/dN5GLpNF0zJRaw49XYPFCGf88T41SNA+9MNog6P9ut5VNDwxdaOXLP09VLjHHxDtXba
hXxkwOle2HtL7uqLt/2nkBehw89DA6Q5z0/KHipZDgDfnRtJw6vqk76PVhDe3u4evA+afUFPHlDc
FlNyQw/x8bPHaAl6UC6gn08vGqb1SEmb6kJlmb7XjHuLps9qivwHBfVWISq5rKzfuc00/n/S0TLA
SctRklsCrR27fyNExva1dxtepjZb0/wjyG08YMDt3IDaTfl7V/lHWj6qp3Av2iesghEhKNP75p6i
+3ZmFIFOAaT6jz+fqW/r6RHMHhif78HvA1kanrXDbrd5WA+rU9bcO1/71vJTqUuBpkn24SfIYz3a
lNHQiogdLTvWkIR8rBmICqEaj2Xbp83idqOk96OuZvo/v5KfArOIsLm9fNUPlpXwm990eS87FJaR
qbg2bXPrGNsk4BLIooZ2UeFHTld+nL7k5eR3og3ibM1/E/HizQzuj62hOLnlVU/RUSOODRLQk7I6
KE98gHqMyzFUbG4XFO00uYj3I5VTxhRbXW+n0+P6GZLBNQxk028ZYE2xke88xh65Y0u0ES68zrXF
BWP3ETUmVEBWVrWjKd4FQKDIGWbSv3wkGMtRqVVnfdtb/RXYd48mLMiT/cw1i8tatCv3FgE7wwbY
AxYuH/5t0j99HP4pPRy8/uTfs0klSmtkoHMPPCheK/oD6P+ZI7yIpUH4DyqS3XwDjpn/DUFZ+fFf
w2EqYt3l0MN6296LgTC/2YKUYp7FGfMz1cqPrhyPODagJZ0G1qNP3dv0TryNyHv0uW7hPgcxuGsf
Js25Z2It+tx5DK6P6vOHJsuucv8XxYexDWl7EHUY+MaovU4fAuMJDPgIC9b3t2TVD1PQDAR7KO3t
6yj9RA2Vy7cN39JlAA/v3v/l6ih/vOn7HA39sVd6ETC71KG3tO/86sKrF2Ym1qj4SBuc2/+91JZh
IG1QakiSEl4mu5ApZSc4wOZLhBf4VKXh97Z0/BU2iaECQRn8eM+/wbjmv3tlTXCFONuu23dSJFst
RrPJdiQef0HnhfreR/Ini3SBHpmu2LfH7zH2MrvQXy/nZjy+mR0uZM1UIAfm0EgA3z6uRdrCR/Zb
RhRPdgHyy24RLNRC0NjM4Nk3ac+F4P0NOulf0KsCutfacV1nBmlkiCK6mkZfNsUhIVwlDq1UnwI3
l43cDQ2T0Sj2p01s1daxh0IDGo5WbXIRl6hu+VbNpQE592UUD3oegRtt2ZjhEYVJ520TZ2wwUUGz
9DA0ST3Na6QwRA9bklAIY6niuW5VwVc2NkXJNsbw0y+L+vNaYd2EqTOqn8zflDdfxHoIjODL5mX9
+naHDXGy4Wnj/TKhgGCOCsnlUprbvwtDAW0eFI23rRAiMeI78lpA+H51M+Jy+4Sd1TCKfs7uAKwv
6+CpPx8UGPOcwYuM/O+HkekLJuSNePiqvZ6/7Uihrc3rMn/21I8zqBZ0w7MC/EqddTKK98I35OSp
txVIt1VipCyfH5pq/+rtFUeL8na0HiUutWSutMSVdw/hwpnydtXgaOkDZs/9dap3C3EDD5z6LJYZ
zuV8wvDC54neJ7vOqn37c1ipoJ7P7cJulNY6HHr7VHONDGi0da0Vi7rEhgE3UN17gIGUo1733jSE
mleSm4qE/BZg8GxcSPXQ6WzQecn0qp6JPuA2O4ObZ8MNXTRePNb016umlmouihr0Co4vr7Kqv4Co
ms0/hzID+VuWzAFSFmtJuRwrlEZBbBYqXiUpcfupvzL0sMM8wbhzk0qp8rkS1VLl3A9Z0XQdTKYn
OH+Cfa1d9BKsFEPsRQe0BEIgezEmL+fgTKx8/6dm/1FovHAgbdF9ucHRX7D4nVfTaD0mvQfuMR6C
sCA2b4Vlp+wsjHZXY4fmvKtkGMwgPZQjVGnsXSCaoP/6WnboTwatHetjVQ6ooc4xxqlZJgoKSIfA
plYpcNsu/mYqC7YYFbTiSpFS8ba2iS8qA+wx1LtCKV/OIHGue8WIaPN5/JDeGwWKIXh1glX30UsP
Nh54NhX2fsvF/uVQPRRiJgmNy4xdanfdng+z75B4E8MWx5sGOf/M7/7VTDLdY8gG3kdW/rz3H9OD
7MKe+Pvcu/YSREHlf0zTZDW7q1oFqd47ByTRxSA61oraBZi8Ip+2xavFLvr33l9ZbmNW5UJ08R6o
V4Ztw1TlOfolz8+tp3IZFk2WhS/7m/6vmWOEzmuCCLZFhWfV45uRBvye0fe6QsF3Yfza3f97ELwa
PD+OzWtflat9aL1802Rp+artGAM9yqu/XOtKMz0T33/oDsngQTXfchJqp7GUifzWMX5pE5JUBZb9
Jzf3VSM6B8IO2h45m0Jja8rhA1xJ1FTPlr4XtAl2aeTxyiJXzUHTTg08wgQWAIJ2D1ZGxIYkBf2K
Y3EgpiKFaMGsWL0aYNVAzYEemMaUz6+6dX2aBJfa7hmbzmxpwUOyS9i1dJFD+ET5APlYEoR6ErL1
NqwW/nOgpTZBKexW/O8pxenALP8LvJ2BA50pA0rT29qaoFSqaUp9yfbnkTnAuQmoEprkI88mKt0C
I+BYibRXCXbE7XQYWt2+8AIeUQNSsRyla97XgEsx7icmzzp4FcKn6cvRnAh88cLbnPy0GNYWvCBR
ZyZ/Co9svDnVoRMscwWy0YJolv1PA34PbfYrZYp20ViW70CnfOMqsGMj2oPhlKczu8LFP6NzLUdU
Xm/rCipkHyoO7ddWYNs2dEB77TApFgOxe1N7okdTNyuHn9FQ9XyQIY2sbCQ/K6/xbbxeB3j3lumu
c02MxrzMb36urzu1rqeW8YRGhzbWL2RgvYwn4EJwx+ajuKoueHdN/gEbJO+Hu6FX1FtCCY/xxNZP
oiE37q4NGVgM9K3gnpdQs5TNndO75jNdx0hLtEEk6UPNf9zK6OTuVr3oDiSYAfMUelCMLanwUoCZ
c2U9myiapqgEx1TKR1MkToWX5vM320/2mfcpKQOl1d+vTjaqeK7YbmEO2XgOydTlJgVZED8yZfRf
RzyZHorvgBM9NA8gYxN1Kbhdr2s8mDhWnDEqbE4BVLvAGONEFaY+l8Um1FZqCv1b6t8lPY0zD2M1
fiM1+NTFTjTk8VaZaIFuXAEChPa61y5RLbA19EGEegJJT/MC6FFepo9xcf6RwGS1+Sh/YAenxqll
+5QapZAl8wqnnmqoQoIp09AOu6YQK1hrgm2qq++cd40mIWFR+xL97GEH59omqs4vZhkGqBDFU9wj
OK2wCnXzCRaio81NYhf6gHEaHNSC7smdTpIwnbYuWFGK+eFzk6LAgovz2Nv5wdWqui9WtFQgUgzE
oREdVCbRVpUlptHUq3s8G/N4y8hqGWfRaMCR0DFU/S9lAOZRVAV5vsYLpNl7gFUz4/2nF3Zg1p9r
88iAQqmWArsfRHX8LZxaYNfbqrbN1B2Gw6O5MrqbgnDV/NvPOR45+Od0VOIF5NuFhouaE6SRMTpe
NTP1/uf/kXRfy4kkWRiAn4gIvLnFeycQQjeEkIHCe/f082VPrHZ2tltCUJWVec7vDofkP5x5Az3S
6qu9kYacE7b6fXMBp7l5+juiuE+Pmvty0wuKjNPHjxShWM2JsJlcxYrMXQdqUGPfMOoZ9EGAAqSB
S2M0km5f3hvJ4Yp5FB6JtoNM3RlKkG1tdxjsAl5ZKqTUREGOvLC2nv1wC3+Ss3Zi+Xl+ygEKrqHd
h04m1TdJcFHU7ife7EoIFa/7OpbdmhVq58cDEp27MUI//HRycn9S7jeyx9bLYXGQ4VPBCWRaSp50
GofmYresc4LK9/RA4VO41Cxmm9V593NOV7fxWnxw+LgdGzcR9FHDe8PCebgtGjLv6uzLFpRbdvEI
113TlpU94vcAMVXljw9oR0uH57eO77B5KrPPlXNzeanZAWT4PxtHFLA3gXNxEMddrV19gZllV3/1
A1muRVoUb7+7DhjjJbQkBA9AF5ZlBXlKjEJKXljvgN/IlbzkodBc2kk/2RS0tVIilD9im1tKSBT/
9g/5lh3bJbPj7OfGOxH9DhN59hePz/wKIi5kPqEqiAZWC8Q9t2x5yBIX9mVMpgLTZr1iAnEyxWvA
PsqE7MNwwrJDSCRnxwMa3ta3ui8JIFeCYig2VQlmde2m9+QM+MeFAIs88p70xzCzbO1itcy1EouQ
ZjWPpMWayVbS0SBaVk8xjfEwPJja4/AwlC5Tmhx9xbPsQf4f5PJEeEAAzZu9+r/kC4lg8XmU18sq
/Nzbjn/ql4SAne0rFbyE4SxRGQ+WOceR9aX1vpmlbcRc/4ThrLGWrFp7mkKOT1zumSHvsIzjuQup
P+6b8K/UNC2vdPID2glD1x1q67+k0ei2BkobrWpZU9A7W7SVNIFYp9DQbHTyAsnHywF1QKMw9b/z
AKAUFWqVc/nLb29k/t3zZXPf23VOPg4CJNY/dUK3dG4ZBlJ1bS/VI/iEhujXqEk6tOCbVNKQ9qHd
5VNcKz/7N6hBRbP3TlipDQrQhE2UZ7u4690kMAS/5YwU6+3wexbHFqtuJzmD+RypE3I1i4LQNkvh
czbBjPM0Ue5J/f86GRsW0+OaBiaobRL9plqveUHxVV19r2UQnCYG47SyxoLcpy94nqWbqFzmAofA
8ZbIrSo5SMhkg11Y4JkpgByd6uSWZvzSy3/poguGIKXah/6ln3zf8mDxQYmBZLde1DSGM/DIskJL
tPEqsN/2peoG9fbAYWEZsSA21TZd1JkyX80GrrzJW6pKV26vK6t1STzPy5Xxwc8ttEI1hIngz/qB
wiwU58s3FKu2hjE6zNQqX+rImvKhKhiumi7TWvAQnRg+9ZSgfva/xrq7AwCJ+Q7RkKYW0i6FvFSJ
Y5jq8x/5tRNUps/nWpjr+l42XoDCqG0bK7TDEbQvI6T4tLhQiQ3cM1sGB/inoyvVcP4HEJUHw6Wc
xlp63drsdz/fTvxB4B97+9rCnd8hRbfFAZiJnailU2uGKGklIpJfK95NpooGx4Z44bkivTg6ltad
zfx7euqWNsVGI1FfVU27uJYXFBW/i9/8dEl9S1N5Y1IjPXjPv4d0KMLlzMdTOfp3x/kEndlnMAmf
QmkhYUiTKkLR2MVCnWrbOMDQtGy7cjd1ykdm448nQ0Yv+rIt0HsjPL8l+tT0StG7Hy4UmqF22BSP
f5xI3zOYi8ZP90PsU9NCK1fTA6iC/69qQ4qe5yYEiwbyII0CEgXO9nwtoZSzsC0ogOAeMMiVM5U4
Rc91C7kreM/6+fM8lpIhgJML59FQug6MpKuL0vcR9chtNQ1b7qN8EFcNrhcPm+60jsSG02fNpv6y
5KjTOw+Bs7jWEY9jvIXfiolAEmiFt0lLiqVPua7xQdysnZy0vdfI0hIFRnUhnNbYdvW8xL3i/GXY
SxCY7f+cmrFqdpw0jTJipN2ZpCFbURFGaAsjij+LV4ExbnhvX3KMoyOKyfG5tpap1cPA/ouTmK8H
23F6xdodf5NsSNpojCC5iZmeB9JD0Gjxgivq6Xzkty74Vu7FdL4sB+dltsnGTOAC+z2Xfwjmn4F/
vu9uivl75M7k5y9LVMytOA9/AKSw32uSEs/qysyaay1eQGMFoIJAepUZBg2GpwLkwG7jUJhVYoeO
tsK/gxIS38rI28f+nUDA6j907FAQ0e/8Z8SY9g5ynX3COf6J0IjlNp6pTvbzQD6TrTvsziQbzfW/
/KrXh45Ix6LwTnahYU6bj1O+VsjVggjS7nduxlIVs6ufUUPHY0iTOuRbA6In0qkMGWokEpjWzsGV
FpN3GkdKKBtFBS4aYmbwAKO9NuwkU3nWPPzYcP/l8ZCZQME1F20yFJGy5jFAQCsh41e/KV7Bg1rN
9SVfN+ReGGsJbw36gjwzXPSTqpC4tw/EgpJN+5sRbbzw+BDGFlUeSr7mpf+qz0MOTDtkJ3itdqG8
r5vCMgmveW8qU6wgIgBhLOEEWL3FhmyNE4hZNVtLjCilnAjUMY3jV0gUuxuCcfrJmRtY3v/dLOyo
fYFefqQ/qSGidxdkT57GGBhwlN33E4x4r2kw0I2ZNyTygfYj2fGs2bvC2TtMft4HS4dyhm6suFa4
aHhA+pInn+XMj3JYkYOU8opijr/QDfBLcg0VQwAiIZWETH5yO8dranrCRrcoU6Dc4wHspK5ZJEpq
Ydgx0Z3fq+rbsBQ5TQQ3cua7+gtu5LK/OpDJ/xiSjkiQfKDq72Fs235F6oc4UH8V/W0L5XShtZ3k
6cT7t6kPkfjhLvrHUa2MDBrRwqHGYQPxaurnlik9Uw3NlJ5PjauixP6vr9XFvpn5ed+lqS5Lzys7
ZeIfZebHIsg2CQIAPnjXU/0XdZ2OIFfZn1sYE1W+z3ibztLNIOX6VDpiR2Da+J5QIGSH6hbMCxJq
Rd04vM9B6Lk2eYz7ke4sJlxT8SDuMk+wsmJntBErhMexH02OWl/lq7F94vM86CwMXe9OPUJMh8sJ
yYZ3A3GK3q15utaSAmzRBKfHEK6ue759T1aex8qLUJXsz9J5S75aO1EGo/WtWKh9QUrLi7flwLBx
3xbSlrzJXw+I+beD+B9x1Ui1tBqZRzmEakp8Km/xIzv5Hwp+Nlowok/gwuki3M5/jOq97uy+26h3
+rhb1ZGHGO9LNquNnw3QSy/X9xHWcw3LmTvrPDlPUixrV3vV6ifVFobYIk8PSTgCMAPup0R29Ak5
6Mqs5gk/k2l01DzzlfCq+dUMtOvwMcoBZRXu1K55loSegGgN7v3dcAx7wrJ8pqp+t4uxFZUuYoc5
ag5tIN67XZiqHHix+DqJwLWX/yOPwB23D/sVJObqUNuzZsBJr83ngMQQYJkiMb+3VP90ijb5RLyK
SUXWqAPM/fYUP4sdVnMaXgX7l1gaw8PB5vTxux5cRAaZ2d98kc8qP4VnU/9wbtMOKhMKEXwhyCVU
y3rV2LKVkHYQryqxM/285gfONnr0XPu9gd++p77p3CQrDRMXzE2g7opEmi6v7hGiaAW+YsUoVddg
WiNKE64UqUYWaWLs/MuFO0f6SkOxSFSwkGyh8S6Rz2kBXQXoJ/q45X8NGa0Jw+t0SS4Tiw1u/5De
xNslW08Lu6jr765UP6kAAlB2KFIP9+Lt8XGK2Q2SvEV6C3oouxoB07VCzIB/9b50pjR23kTGAzgn
hDmbl/lW6DNoGtQ0dUXgReiNx7czBSylpACaJghZHpX1qnnzfKtMdCtISp87V6FSxQLbzTDqP6nR
6Vuoqs54QX3fABtRDmGU55vKZrCrIUjrR0wV8FWAIPUbyQkazSUFpNaa0h2bbhdR9w63LDivo1pH
NDc2QmhFY7z62Ez6OGKuJpumnvMvWY6XD6Vd7dHhYuPCEPOpKpcItBPHZFib2TW5ak5A20wq//Mv
mDZiMebw9ZdmKwSUMUjj1KBeX4KgQ46JEidVzX38bTisKRT84XIsvujHNTSnnYwC+D8hzKuvTMwO
jQhxjjZT3x+2qIaGq5dr2MxYm99z7e08NaV1CSk9IZe0wG5JBf8lmykW4H2LEe6iYwV75MdZoS6n
jAwiAIB67PewrlrtbmDhZ9lZpxqhJ8MLwpC1GofKep6AG4zWE/tBKqgDwr6Lpn5MY6rIYBj8O5ml
Ha82vesckVZwDdsN3IOMVy16xcJPUB517fLWzVXJDHORvCEwxik7T9kmm4vSsXGk/F5JC9uB8Ju7
5mFRuj1Kh4w3UU4a2bfn1Gfa2M+DOtseAuZynIeBHaDmQzVGjoXMqmyMsRY1r5GpFz6ef2Gyw33T
j1l/n7lXG9Z+qCYFHB1h6Mn+ZQspv4Qhs6l5YXL/VGPdZkUhHOgmoF+S0S65dg6IJBAIKJLoWNu7
Efliom5I4PHzFQKbb40E0w2El8ifSU0JlivHdzWIsn0qJFn+BdfDvayeyqzah3zjLgtrJn1NqrmG
f7lqQ+n2MdPylI4qtYXJ1iK7aBYFsPh8v3rrdMvfnCsXJOqjB54lGXa+wtfglJS6Gnyykvjn6fvy
nQTxhLv34Sfu2KJloFXMSjvuujihQh06UEPgLzsKW41ZA62mExmAFBhwIKhjuIjqDJS2nW/nnr3F
ZEbyCqaj7QCmgrxat1hDZ/76Rz/H1ZtieaKeUeqzc+nweRucCU4q912IE0iuS0kNgMwSa/ym3sEV
qHE4PiZG5lblDqe5IQxsGL1Gq2+67NWUVL8HdA+cpTcLii2BoXvxCTuQHiwzVW0ACTwH93pyLrQA
3Q39O328vrO7FoWA4UWybwyJrMSzxcdoJjWwZ5SCccTLt5ThuuLjfo5SYtKcOtWEXPxTYFC1FZ5c
nWkbSqC6stvLZ2DEYQPzML7NJnU4ga/922Nc6D+mu+/dB0NaL0QLHd62khV1QD6hQtQ7cuRLBqNs
3Dgt1l/cn5IoKaW1sI64hAjI79P3fVW/pquXb+PT9QKerx+SAAhlSs5BEbO1n7+miwksk65v27J/
P/YdWmfILUGVqkQ1RZd5marpYvda6t7MzerBth61DoVFEAkVkt2F4idIAVINEKQt9fUGwzuZtj1w
+HgMvR2FoR43WSgfcUtiFecpxSQ1V0xSHry9wIh+rAKT2LmdIoRXO2o5e7EKMuiKhlew1pUxEaAK
0nmQ/dxbpw4Z+9O/qGR8GIaAVv4zV7S2BDb1VV30MQpxlpId3LAO1oz1nWVgejqD1zSQeByYoL46
p14liNmohSpWLgvWk/ToJN1vNgAOaGLX9Vw9Exxq/FFpHheNVkw5oiLLhNnvk/SjOFpNNz/KCN44
SXg9WhWu7ymCCXjBWvQ0FoQYp4ptD91nkAcHcjA2lwr5i3CyZkyLJWxW0DDGmqrH/Yevzg/yHfEG
NDnKvEzgDXKjpZ7xxM58Hob5Wk4Xhm0xKlAIo+kaHPEgaQ7w3+y+6l0m6tfxCin+q3W2G2oUC9WH
OBZ05Ijb9F/ihLFtA9EuCGwi1EBkXSR9MO7u+2hmJNQW3flBEJvfn0prs9aheqvmKvGHY7f8dPFO
odd3OlsOphwxyc+GkibZPfxTqxyrUFJcDVm74/1+ME2yueYr4j886SEr2oNMYahwfRF3PKoMDL4f
wgqgBJvn2mc3lrfKqgwaQ3v8wrzuVTGfrGdTPXVAUC82RQrMvrwdvzcjaEERER8ueFtlvJunGMRS
1tK+lVIU/TwH2U/adljpIVM6rzvqeTvVqvYiRpxGE6uWBdAroI08Ao4w9VIugvhzOV2b6rh49xa1
vL1k17jO9jFotDN9cL8UsUFKOLWCvi+LaFWuNlYNx3yhne2qVg659l4ctyWveHF2ixCAQwa5Z5x3
Cjp4aG8ermZxfSld4WvkIgEBPn1H7+iWg6C8S83Wkfxs3a71LBE95aBHNOjRgKipEfQyaI8XKieJ
NZJe4G4xZH7FW0MTUcL9qPa0IrtbvWB2rsBZZu5AAqwSof3y/Xbfze+6THdoxXCafzzL8smyHZGa
NaeInYSyIIyhyo1yDWE8whA26WIs0VrkmlHg8UsZWvNH6SJicv1zLSdNzU01XxUGUuVMvnIf2BXw
BS3PW5/alx8J6aarEj1zZ69Sg7a80Txfw6MWH8ZaoXFHS23fdzwCxCYYTbr5beueLeubGIX0PECe
ay7oBmpZRVM1sW8zY81meLY6b0CkhakrZsO25RROlzOnzyWDOBE1LZ7ejbPqd401wuKVBd+QtLV2
AxDougxKK5Bb70MYUGjZBM4ohjlWgoYlmcHrVmfXqmVzVooGKbQVqvKMB3mlLWdhqqQu6/hpzdoE
6UIv34pv+PmbGR7iUPZzJ00h6mbvbap7fy/W5CPD8yJ7BrikyB4F3WHbNXrtq4UpF3MesP3mTfla
v106q1a8LTWmFsoyskB8mTZd2RrXV2uc043LqgYfnj6etcehHcXLx97jM9k+dB+g+m3pVVlWri3v
c6XT0k/iXarrUUIqwzCfsUZLOaDPz6qVE7TeEGQl8Yol2I9eBBzseZ7zFZi3ddJVOhcdTpXUYNk1
3/49U3s0r+VHhe+6N2M31AbLEqrl5EhDZ0JyRKycne9FIgH735N2w0Gi1Iw1Cv1Mw2H1LeH6zKV8
H/PR93vzo0zJjCo75MH9S6Fb/mgJqhGQay1wO1uKFqRBhvho55yzsCrhxT0HhlDu5UAhS8/2bGLC
b+QU0EtjIUe3kRmpYdKNEAHCRZaP86yUmh7r3BgO7kR5+XHZQUAlKja3fPZmTiLlX/pbIZtvuA6I
pyw7hGRP42ePsfkKTZzkhIzUzoONCcSn+W0eLUrbz3Nn1csTWnfjlmA3345jgKY3+HPZU5bj427m
SlFnDcEzowEk96uG/Aoh/06cXJ2EY+n45jsolApmcd6uTel2Pi2w7giv+zp+EcotMxWyoquzqgc+
2/dkTmgmtZUGXBmVokLetpYc5ZrXnOstcOPa1Iiv52SZ/4rdl97tG8yFIIhE7vhESs9NNbC9YRyY
1ngRlZajkNjGZjAKQjeELCph9GqffvaLYkE5azDYgt3lUbw/xEb38k6VIRhxNSKM+Nb9kB7dTL4S
qMSG+mjLozCMpPck/B0UgFjuYHVdzc7lO02d03jHPY0unNXhZrCBxIBg4mH26e46AoCH2WF6uCR6
vJTt7+kO4P9l4LE7XGAiLkecKUNdu98Cw9wYKs/Z48aFhD7kHaDsXNsLsNyPV97Ey+n+KN153qqn
+rMXlrLNuXN88YgmpOR97jj2MBDFy/yi2s+W5GVGAj9F2cX5KYwpEopZEOTnBZuH3laF2T4O4++x
j2t6cCyU1gvCtth3Ill+AHOy96+0Ja0wdz2R6K+G4UxYE309IDDQ9Pd/Ia0PFu9jiXRLvYjnkyfJ
g6jsl1/hGJbOrYxMDBaLTtbm/cH3ESCGoP16QSTzNYfy4lnRliuxk2DPfA20lj0NjdPWPi181EfV
E5leWVJFKn1NSf53ZortuSlG5pYkR9dlp4J9pu4oy3dSlshsnGu73rPMwIYMTyWMNplIC0d94TjJ
bvsPC5ze4RMqGM01afAh/5z9Jrv42O3knd8kmic//RjSUzO8+3g+mUz4sVqFn9UvOo7w1IGU+JGk
vqiY8zMNB9sEfTihb9yTim14vE5E99Gu7ox+ZdvL28B5R0Dt5+whov2ABxTWDv/FuuN9oQqBDc9T
afYFntwbBm3XyDk7beuP3DuicPPh3NdYD9/3dTv+pQqr9OMFCXlsim+XWC1AVw95xNBMQhXSlVZq
FNSYU0dxqo+RA9jO/5w492LSrqOWEFnnoB6eHbWXqRMCJrqpLSuX4b2dtDld5E+tKrHyj/qObQHQ
/ElXNF6XC8x8WUlqULzaOPa5K76Bw//iQ9BfiXeQKxu6SUd+0fMIvM5re54DfcVD4arid1j6vgsx
Lxo7+gu6iCFkVwmWHS/m3A457P21taw5R0lyHm7ttqXtYa8Q93qp0kDYdqQjVECZTrAttEARDQJa
CXLghTy1Hn23lUYn1qZKv7ckBV7b5zYYqijCfhhr/5jqXoo3ustmkv17fC+PYw0bkXgpdGZV2Sd0
w9yoslFB3cuHDYJRR4VXencwG1USf8+1FIysFzK0uxd9ItefhdGlqnBVY4a2MK0Qqv+E8+XH8odh
HGry3VuzohkeFJGBSSBWnGsYTHMAYS6LgxXrrsAiDpZk/SCg0fSoZpizkB78rIqD4BUJbp2vO/fh
4iuku7+MU1W7f5tSmcSBi2U2h0uE1cdF3Hgej9WVUcicH70zitUwO+UTr87burypvCqqr09jdFQ/
0qS21T+2xajYOdc6RFJJwe8OIJayNvZT6jsGb11J/y1aj/I5tAvleGW+LNOdNlKDmqwXquLYdyEk
V1NFG2OUKb6Jq8lqBwvt19vRNBXaUC0UPTT/abz+B0MnXBL0xZtY/9lXzMuRlkhdxYpbu32z4rjb
CrJCO9mhhci9yaK+l8WHw05lDSF/K+9xEfpYUThpqYHCz38uhvNFE3L9d/1a/eAXB6/W/IxlRhpV
zt7i2giBMNdl24VHacWzjQUqZD0klF3XH41C6z5eVV8uSYXkOKTQwtiG4Xe8RBWH/5ikVT+uizv4
Qx17+RKBsf0NYmtq/tG6m/w3YSoaYqEo7ygisYLoUixSIWIBCNAaWZqsl09aC9hrte61PiCeBd2z
hvkuOAwXcOTDfBjfVIQE+pmXogzfeG6mRqnpgoHx6zZdjgMfbn3HRrsO9IFboW3lQQYWPbbJxqUK
tazPmiBn0nUGnjFaU31P3LzqUKVyF6tSdDbGWWBxDRZ2Jn/kO5/bphO0f2i3XlW1w6mckIDZTFRO
NUrNstMYYknP0ZBJLmrW4DmZdhqx4TutC4uWZ3v9TvJrCKrS15XPi9kNrWP8bwFq140wdnskeCFW
oCyhIWW8v2R4jsvwPPkZaQZ4z3e5WQMatjTb6KayVizlbNIVO95VzJiqN18CZ3eiz8fkBZpugxXy
n7HqsTWTN5rxkSgi6hcI+Nosl0dV59V7eGDOFWsDl71sJGXFzWTbLWR3LN6D3/wyWnKMborSqbPl
XEdarehs3o3qPP+n66+cJrNp1DyQx+eb/4KtmFjZPVJtdUb16CEgZ/8mfTFp41X9JKadmsCEiqla
XZwgb1LR7Ibx5maKaZM7UqhC6jKTJ0wIAlWMXPqovuzzH7U7iYDiocLaFreR9enypgdpGeWFjyvk
vo0qVna8KBMko8qE1ayNdmV9FStBa1a9TxedR/3cyU0w2vaD/OfnaDGeKSs+ZU7VtvP4EFhjOPUR
SZAlo9CTl7L95KGYniap9SZn+i1exfEMBP+WmZ96S7MXcqVZthjLVLJhkZfE63wExj3foB09fgW8
MFv8vL6HgHG+EU/st50gzEeVlNsNah/qlbAziA9Zf4Fl97ly6jsy9hVpoRjk6HRCcJQE+Rp//Mfj
Y8EXaDjwckoMCVPNcnfHqoZDmM+HolUaIEepSMn7kDLi7ikeguk3PgwDjdaigR0zdNuYbKEfZR4y
9MO5aYt5SJGT4GvpckU2B46KkCzlTGocK/o2IZLu3qFEDeYQMB0Sj/4dz/tmyoeh5EuR08lBtiaW
hRI6L9TfjI6K+LEUgyKbJOPLxavhZepGapVag+fEak2b0ZBqnILb/WkYBR7M+XLme7It1lgXKz+C
Xoi5zs2k/x49jYv3RCM5iL8XwlZUBmVoFJ6DRI9ZngKo+nOo7Wrvlw/5hsMrGCej/FGSmlEFKYSN
L9gmP8LkhQcXeL7kQO2kRqqffxRkElEgjCvBrMlsZT+/dw1RMPSINSvkLYhbVRVlK6mfXAOnAuKh
Gqplx7aoaOIIrrmD679ZqoNj5ApLNWRkA2jFnnDPjOUUlhVQ9r0QG8SRHmr8RD8QtpBaDrDXlAaP
axJ6yZDFjAl2ybW1hxphYR19h752ETZQaO++SatWNb8nQXrUibW06IfKpnNlzeW6nRgBFEBAr3Pw
Ppg3g5q2fpynuypZOfk+5SQd6PAtHgOAK7iXyX5++SC66AQ3Y6YPilNGiFH8vYkYmbx+jAnjuDfg
45c1UvnEsDhhWcU0DZe/98mmlhvFgjVUFGQN/yRhIcFClhlRu7oY3nYiKBx1CUvVYRTOuh0RpWu3
o+8Rc+KAHx5btvLXFPRJOUkFYn8DAgZ5BlXM0B7u2Qvm/Z5fq5E/1lXBHLkAGrUnM7mRm4fy8jfq
qcK64serB6lN8Ry+5TJOL1UQ9HIt00j0wlaZyqc8jdWejXRr1bzWcwYIOQCQOaK+yCRx2ioeQh4U
j4iAqKhPyZtHLBDNYFUNpHGhbxxMVZvpt85g2T++s745P/7lNRHAGhW8GJuOlh8I99lUF82+OLev
h9l5Rsj0nKCia/dj2Hfj0l9wBIRRRHS9v/sBVVU952yCU1w98J/AJ0PrMpPr+NHCPteenX3pF3Bc
ypUKpai5r+lzZMflitH4BUQcbubZPgn9ea+NKW2SfAHF83jmEt+Lj3MpZuaWMU8rBEZEWcKXWNoP
d6NTY8XTVQgRZNevWa68RtDMgl+K+t0cs+u7IkN6R2+3ER+1z1SXje0EjuI0ODZNrx1JAyFAZofh
SDkWuqARzeshVz/+bUMMfOFNrjFR4y1sYnYcBydRuhOLZFPIrabnUqV4t9XYUp51URW2BcjKiRt1
BWw31+t/BzGCI5xq+zl7NBcgXFdZ09pPlPZTK+lgemC2Q/8dDka40nTxvmzHP2l3C20oTbKrKpUz
miualo4houAkpm1FfzOa584H/Wp4jhPAWw3Fq5cc0ty+aSzUI1vxoyIC9DGBfbHjbSf6G91pDtMr
SSREApCIQXmDf5JulxpBwWKh23Ibf0AijEH98A0KqEuImApA7Z2cuk4Ce1y2DL+UpSpXYT3Xdyng
Pc4hBGHoT7Clrym8NDm0abPl5qRRyvMY4aQxpGypmX9xrFqq8zzXX5nQneqpSln+1vMsWaYuP17a
PaoUtVTbBWObucbtDqtYkKz5knQASMXaglk9+bYhXxAg9kDkHinI641aU9PhUfzNV8zfiTXyQ9sT
kB/AdqreBzkiA9HL+RqN6795jTVBscZFnL7L/orRFHqYIfbhd1fq5LEQy464eQhjyLNY1q7GSDZ0
ktE8X8kPofPj2KhOrj7MEXjm5GiL7LMdAGXwLWLT6+s1bzG8tLHrhH0Cj0Dwb9+IcgM2yedOMmGZ
VxbcnPqxCWVVdWJ39I/6Ppvjqx+rs7P/hFWCINfpEZ4hIqZKxt1saF1oodiW4d5696DPT9/b+e41
mJyZq3GH/1aYhvHZivVjIUxV/hBO1e9EpeS7Z6TJj/0906C76AL47EV2QpdX2UrliOHLjC4YkR+M
f+xn1p11YeUB+GwQO1l+fZhzNPdnRtMtwvsXyYHw9z7dTeIWeRzHSQru0QADd85zTWDCdp4ZJVyL
8zzeMlGxKru5qg9spf4u3Vnx1czTMm2rhb6pAPBDa13uVi9ZvjdEK7fe4iSjxJuVcdQXm/S7ad7V
GaEWAO5+5T8Lb1LizXqIywsPDBcTQikxWQvpt/Md+vvg91nXVTm9dS09jYofuhbnHb2USBkYnFn2
BitCrYyQE6YlaPXQe5gmly3BUFLVTJ3hwFa2UYzAk7sh5sjo165KchwGiO0a2+6hr66rivsyNIPY
MzVZve16VOgVvUrtQRA/TQzP5ZRyqrFtn6uRZM3CHBn8uOh+opaBZQn6hmWYy6CCif8hlrwfJIpd
2qxq/5SW+o/uw9DB04SdhjiLMB9Q9/slBE8AIOgl02d1x85VDmMaMeSBJWduD5Svj7lF9WxBfTMF
LICOMK9y/d12Et19KdMq8NOUTU8nsaSlfGC3opCgp4g5fOvvFBea5lefHCCThWzndV/V0BarU21V
lt63aQVBGRwUsCGeL+fCbPz+ZXEDnogPjZz7MqsjjFLKOJ/Ww+N7ECDTCVRlgRV34LWvL4ql8CuR
Z066XMPKTZuUes4Jz5ZmkCkpSIgWiCX0KLonAq1dPTu0LzqrrXC9fLrLSASsNyAWCECodaIhCJwF
EmfvIlnusbaiBeKTpcGCBtzx16lUIIdoBqxrezFtke8LdIY02T4NQRtSs+ssP1W809QUVVzZigze
jUMsdEYxCdm3JxElpH72pNbJtbCIQj1jo2NyptciiuGmf1heAJ0TTnDrhOgFdgomO6HBQnfTS9Mw
bZqP2n30bJ9V58Wc6bUOwuntM/eVVB04AFm7Tu3CsxorhAntoVlKD43rCBOKlpeKgYFvqQ9LxxFY
Dsf0rGaeR7K87zpNYe4vIbKvNiwYGVxfDArdgyqtCOWvbzvrps6mFX9/EViSqPjtmvUQNnL5OBOM
wGANwmX6pJmIise/MgHlsg0he4Tt2A6owrKLm9woMmz7h+WyqSWfZY4jezqSXiBHJtIVZkUZ9N0c
52KmPxsaUdCFIDn0xGp30zKDGsmuei4QTKsW5dz50XaVXDFfvDDKsIcmNT1BiNncEn3tgi34KhhO
+Io8vaFbu3LV++tNR5CMOwqig9nBG60BpFkmKPZolwja8h4Z3+0AsMmSksQQzquKYSzCLsRbtC43
JFVFcmXp0NkZrVXPGcbGbObb4lVUNh/AI12+50eSLWLRuxdhyVEAJ80a3rfVhpZLJjgJxPLYCFdj
oeOYvlGgfyjq7LvDw5U0gTBxRSRDqODvnfKiXK5VeTjkMMutAITZ2FOR/FRTzlI9sil7sOuQmt4G
6V3jpCDUBewf77n7UYXSjudvTTUPJ8mbFZWDc86uf+v4ujJ7zphalh9p8YDXfNEpHYt2XWDtsjBM
bCRax+M62k0nm3qQjHUex4vCP8i3frfglHxhkkip0jfZr3XsJa3CA3K6VZI7MX3ZB7Rzn0/Usmkb
Uiqdqmy2+/6soHg+nYTN3jaNWU6kxfoZdR/rR2O9LhQz20epkI8fi7dzupXOxJ+UIERJORH8t2z1
ttw2V/HzOJ1/VWKba+9kniVSe/a4NyJL53X+XSZb0SkqreKr6vn16ux0P8ndc3i+Z5Hc29ggE43P
5+9tNo2z7yZy60bsvOvewDHreN6khUJlc8Nkx1eVs6kRpyy68/cay5tpYaXnLq0saP72Ynpj1364
EfsDa+vFlMrFjYXzlPkuHNajJdHcebX+XiYvjIVpUFphO9yu17VZ5qgwzZwG+0K8fY09dJeJc6Lp
mQw2JRF1sW5ha4jVq5dKqUkTi9/E8/p3WTxbN6Yr2sjF7DHZJM+N1VaFtepFsxwt5KnQOuSyYKtM
Z5Y6tuP7z0Ns3zxFAA/5HqdDHnPJMNPaXg2A0nhEr8HuHNb0VhalmPCHQbSzFDnpNjE5rlTTySQF
lqDGs8MjLff2GR9k9/3IwNcLlm2fL8aj6zB727ajSzv/cjylIk9ywYN02Wm4luvSMdbKZsgzEnA6
aprl+kbrdi4/s6/yw/DDLdhMTG5yN2tE9secczSaJvarlouevEPvM5kQVjG78ecDCu6vR2kxW7BW
GDRAxTDLF287IV0pcaiFchRtO9dTthp+92pnFM29uor97uOq8At+ZVbdz0h6DqyUk/y+v5R//n2+
hxnqS2H6MpUpkBYRjGG/GBeyq3r6uulsY4VKLENS8KrekwC39xmnOXRCPsPmPDklJHHmrp/xOCFb
ituuoAY6Hov7xb1z9yxfNpyq93Fhnf8Iz8xdFtAj+jodY/XduV547ipRRBKSepXzF1Nqd5vuJvcs
Xj6Wr9NwEzMK574o789gnbu45jMALhJC9nj2Ykm2mPzt+2E63bpwkCzzOi6AONcbAvsttd2lsdGx
UvJYu2WT1Vwa4JM3C/yqlVqW73fj2K5owOyhuvKkhDWwubXTTxvVWUJy9lZerEw4e6Xr0eY6fcyy
fvx8615XsfblksdiFerJRLSpxS+itXOr3lLCVmKdmqdOCbaUxKO9nKXBgOcFXiOxKKUzls5iM7+f
5GOcsqdutDco4xo7qhSW9dl2gwd30i2z13stX/Cp0yfDJmKFWnSPRplU9Hva5krPQ3KQv4jK3maj
4WWJCjyd+/kTmsIQgd1q20sbWlLY3T9zWWHnyQVB+Vom5q11CUGZx/lMc7g6P8o7pehK5Ia+OL0t
3z225wMStDU9JGlpc7/pdME1m8ZvePTX221L8JYeZPKt9bqaP5QpgSKzpp+N5bqdyGqWn92kWnm2
V1rsmoUzqGiV/uZ1W4hri3p4pPxLPllfnBmltRdYXqr59E8u21qP1oX6jiJtg9lOQzA35gP8HTLf
kQJX8ZS7fNwuzbypTfmxAJIVADP3BVBOzYaPxY9FHbt1mCrT0vWjn8eyEds2X6lmzpgIkyksRv+2
f75lH3x9up/7a+IDZNZGTXUPj/E+3vWrfarYvTHbVjPGUTsN0MCvSubvnjU/Kh38mxQS++3gmBov
Fw50sNZtvN00soQ9aL/9qn5LZksFaIiECxGPhxClWcmlDTR63ZWJtZvguWf3vG4cr/MldtQxkq0s
U93U6WO3Gttyk8mOgP5sovmEZhzbiWR1J7Ap37tDtwq04Jlj45kcZZJtD3qmMH7mPpZivCA/6Uom
8X44m3X20uCqVONzwgR73jn1dQ3t9LV8IwWxveUH92iaNR1qWz3vGf3ahJ6XVnrf9P3Pw9urv89N
l1CUuLRSUHP2Y7v/cdHdslUen97ZHMZpsdi50UCDv2qm129u+TXFuZaXNOZV+ttjNZkePTeN8+kr
e/0Ox0f2omBeo6RD2lNaxX7CEslmOSGPbpNT/m+x4C5uKXHWByGl8mdJH1v30CdGCPFHc7d+T+c6
J/EECCvddb5ROPysBEotVTgS/zYkNX5EC7V71W7JvxsmFHPoJiRt2WGLJqn7j6bzWG4dSaLoFyEC
KNjaip4UKVJe2iAkPQneFlAwXz8HHTGL6Rfd0y2RQJnMm9fwo0z9YwS/7CJ+pko2c3RjTYTkeVlH
qzrx8+MBA4qnEsipvxbYRaU7CoHEwphCPPAiWAM6evL5QOIpHFLKXm7gI5PVZvqc1T5vDz2o9PjL
Ksy67xICqZf8ZuGr8q44AVgv5fBrxx9a7VJykqddHb2m8X0yfPDXrEKysB3+G4/oyOFWfPD6V4mQ
LbDN5WkJXBzdNQw87nWW5EK1QSfjnJZvOIRvPPDEgPV6SaZn3Z3L+JJmD8mwL/2PuSKtlx8NEebD
VL8NfKd0gOXR0Ghi50rxG8xnBclj2nvhvSnouHdabor64NqXNnzk1EwAfOOHoRoXv5JEXgJeNcE+
4YkXxraZudZy8Vx3jw327A3h5/iMYnNK+30bvWvWMjU2t3wJFqsQ26Q+mcPagMoPUOCwOBKxr6I3
vzrE3llmL2n9EduPffUjxC1L6IzdjObbMUGJ8hsLFW01inN0SfSutri20Aej+cgd7Fb71Av4yXde
dT9mX479HIpuJwU2BnG3bwM2fOE9L0VWYc2wU2And/5b02c/Hcej9TU5h7L7lPVj3sBqOjl4izRc
7hvOuTndJe2bsF/YLBxAAGj2vGULc/4x+Oa7cQBY1cdyCvr1TXinEogQlhUM/WbNSWjOO9QOy+Nr
LwRHTV/OH3x1tD00XyhLuvTiOlcxlMvB0pZb/2SgF8i+Evi30pCrQhR4EjM1jIj1Md+1vTX4TOKp
E/dY6CKS5szII2KwHELIsBdwDtq7h5hQNme6Yi73cN5T4zjptQVxBIQAVUnJFj70+VUjUm0iLEeG
XTXY0NVt5ursmP6QvPZ01nH94c0vVuodJ/kbc8aMMPnMwTkVTXLK3fxlHCKsMSnyUIctJ5sYnrli
ykGvU5iLy/96C5l16ZsfZll8yiD/l/Vko0zhfF/XJvAbRsaJde7KgSsyba9la+PbVOeXyIioUeP3
Mcg5uTPkFr32zwbnb+KVmzKhi4L/7YXTt0jQRGrk+9AEfED6Vn7a1GcemkoxaPwtPFYPQuTQRXvc
r1uuySz8cwElxnBd9R1ITkrgXuu+DzmQDqkBcs7oMV1jVatypjTt8frB7iDLnqeyOZq2/uqaYFe0
bFMBqw6ieeuSxW2Md4bEUmz8Z2U4vc/ISGLsV/Rv01+XqtEVlK+jxfCI4VTocZdxRRj0b1Nwl7if
Nvc2KyayQrQxGqGW9aipkl2+R94P64pKcsZQIWDF9xIwL0BdFgPiAlS03UbOyb0c9SUguqjDR3a6
97NfI6Vi8uC6NwO6JLqVxt40PhceXZuj+bPeUFbPwdnn+TWYd+EMzoNRBjxzDxbNnDHe4PeZpbVz
rfyjYlnbwxUPNNub+YqYDBYFIEuaGJgidEjPEeyh6ibzsiteFcPiICgApi/lDEs4+u26Fw9UrX7v
UUHl1cfyncyTw/SO4VetnbuBUWjaX8oE6VPFfVERUpH6ywZZHkPi/yQA48MAV0NjPspeqMDbrOQf
hdHGMrFQtxDehfll2ThGMjwExqtEbtI28TGCQ5w52AwX/E4DbTO8RiUpSiNOxacmf+Rd3/HvJ9xp
hdlsLH+8EwaVKlESvDw9AlrXOzPiGP3XuCaLcz7p5rnhU1sKICC5SZ0yFkedBdsn5+QL7WOUgv7x
bI3qTffRwfATSujmPkWKUy+6EoahPZojuE7s+IMAS64kkz9/cVkh6iSuDnnUXpyY6YWpOKdi0q3i
7DRx/CylSTIxxNa0kjXmroW8xNm4L/UxBCxbeprR4m7O0r0Xz6s+WThKfBoUSkVDMLvlUZnynO2u
gbts3Irc+NRRiF8efgQcse44PjVC/NnUi37OvC+q18vvaaAVNxyY+qXGzGhs0i1HXte8F+ZNhgkJ
Igr2F5NeYaxig+bFM7fxBMCRVg5MduNNTxQCw1yfvDA4lna9x6heVfljqMSLWzNNlgXAj3jKOGiX
LRWVsKDRjZk8ZC70NoNZ5TGLHwOKiC58GeUIMiGws7rZFfzQMtp7nTpPBDVRMmNLgQdcbBPDZN7b
fQNwB0RtJdjESfTDAbpG0//QRgz+O3MSRPVd5eRvxSweapjsIXvRMe1zlDA5TATLOirAQkIbmzzX
/G7PU/xZC7yBC4JTikczYTDmM6GpsFfhIduxx5lQwhBp5VZFAadavfLFemae5fFBwr7zWCbOl5bk
oWb64rewHGws9Ds2GemN4AZdiA2hatel8HcmX6qjcZFdIe+QSiVVd0GSr+sJpiWYqQg9PCdR2qTD
s0nx4ob6Qas0gtNYYknlkFUUpd8ybSANxe1GGNOrPdIv2a7xJE027hDjTISryqJwmV8Mt96bbIGS
XA56ogRGbw0QkDvYJrlgShKZNFYO4BNwMZpsXUUriSCBBoAIAXYr6sgMF50WD/xgfJlLhg2ZsE5i
rM8tB7j2iE1r59VnHscPMd82+F26xyFgH1dqWzJB6rr3koXEzenM0c6KXqsqoEpnho6+TFMZZ/67
dMZtB6IdLoz48IlPyjGCYoDSI8d2sCv/RnSaid/shpqhbDAeJ5VnGMvo56JHSsWrFewnawqoExWA
1QKy9H5GX6jUv9qb0BGMEIC4THaAm20YYa9WBS9S0Lv3tqDp6ZDgTAUWCcH3LINDBO/Ca1E/DLfc
ALUpkNEDQJQxiWmJ+BcInKl3w/DqNDtHc3Gm1jmu5JdvQ8MpTOpWaged4yMhTq4LRj36b2NM1zph
9k70ASBaOBA6huhAh4zkAFusELMax2btbIYK/4vB/KZbm9AiOU351jarnsBsD/+vQ5DaJytWt5Bf
PKjilnHeAMA8ysIhIAKDs+HdIo065GMbKR6yBk2S5FokN63hnw3zT57BwSuhY0AKKsAHvek7SaBH
1P2Gk5jvabBrrYRl07J8LfXSAixQxfd+sR3c+RiPAbZ2GPkwIHZm+z3xaaPqiy0vxvSQVQ9J9RBO
l9o8i/S+744Go1N3a4prCFnQR23GbdmL8axzzAjrYR96MNBq2K5/QQ5nrqNqIlGjn396n/BoBClx
vfZ9ItE53rkSJ/WUoSegUF2wscTllOU6itDuEZkoimOoXjESHINDoVv6iBnf+GBrGTc7NjZ9Rxkx
3yxuJS4BK7GOwkVJj+yV65qzyQ7b59YOn9I63CktoUam731Hm80iGfuCzUGibacQIBwG4g1req05
MTa+QbrYX6mO9NKuJvPjFPaH6GZhtzE/ILzJ/0CBcHzaG+OlVNFqyLksnWRn0SOkFbFWPls4dMGQ
yd1jJuxRBMmiR719ja1XIMl4ng+Ji8FTRjIWGRnoCknqq4NbZ4WrRpTbnmcZWtMuB+pJqBVEigDN
vvViuJ8o/S333xQS6UJAQ5d9mt3L7Czn0Glkbqcmphk6P/vctjpxHr3KOrhcGb2+WMktG6H4itMY
MjRx6WjGT9Pe1ZwdXKWheO6wbjXSEkoZF5UDtZyLygzElnrUmSCEW7ThzaHlv/SOnA6aXd4OMCeu
aUjuAqjWck97ZGwV6ZXNMcQ+mgVGK75/X5pqN8TYjSjjsRXQ3ZDX5I14ij8CoO6uSXaQeO+TeSko
aYRkpsCTvPPE5l5eQ4JWxkOA89jSmS0/s876tUuGo0Yz1WObZHfmGbe7zGGIT6Vi9MW+AjArbIOk
hsJWV2lBzAZgaqgxdMb3E/VOTdnapkGDGltZGEnQAags/Uld+MK3LlyPVLFUs3ZKjG7ZPnQdeqBX
Ww3PacWAWIXkP0SoVNryubRMZMiDOMnI2IxOewRlt4341wrmx9qT26oPXjPVHedRrybD+y387jlN
BEkfWCiJ+ubXau/Y7jGOF7yuE+XKUg+qm2GU4QEQz2D9U+l8IIdXnWzPdt/9dvlrJFaFRk2b740m
uZNTv6ZoFCTKDM59IYFU3be4/TT7v7yDCkXhPaAeTKFVL59SkGQzO8Z5ge3U4D8mQOyCL00aUuhM
W/TG4cBRz65cKvvO8E6u2W4CbhKzZ6yVnYNB3GFHZzaEYXV47dDLSzz7+nnCVfttyt7mgpJR/WY+
dHDJDTA9dLl51KZe59PJY0FZ5iVIkjV/9B4Mdd+j6Du247j570ZMNLLhVaDhUwnF0frzX9kMlXx5
561DkPxYr1LhrpfWrBnwTRrR49vHrA/vR5ujO8WJYyyx5Y/RxbT9vq2sH9RbtoEUUZfwmPNLyBwG
EofOuBuR2mH9oQkyRe/0H1zCR7SNZmtPfCszPQbLNIeRc9BQVrvVcakyBGVQ6cQbS++pPZYGm0ey
nCZtCKsZfVVsjfsUAW1BTDcQTOe3ACObGG+SdPyOhfia0/xQmJ8yIkRSBXt6gU3s5v+WfiXzI9ZB
e/SWAsmczPfaEQlWsyBQYXywe1pcDyTZqX6sdjyKiv0CmhININIRM3CDG5g9trXldxY6d4BVRp8+
1hoJbWLtdLAL1eOEoHEyrQf0bRBBHxwfeSfYo/Drlzp375eKx8Ogr7dCAB+J/yASuTScrpbXXLVj
0Vbb/932pv42/VeDxNjW1vtKy3ungG2fQ2LlnTZg/AGmX/3A7MaJHkUCz4XCbMa/21FcZby9ytG7
1P8LuNkMv33IhnAdPTp0MEplt2/nN/9oi+xTGT4cZd1/29p4y71sxIjMwLUhbe4awFWZlYyq6/h5
spCDRsYMGTCZkHI27q1Lh2pDpxze1TVDoRHjVnaCGiwgUE6qtPrIlXuphPwuRlx7/BBihmm4yCjd
/hCHZbOmpi2ihS5wSxqUi1GwsZWx8juwpgh5FiQUTuCqht0J8Dkjd6or5CZcRg7NS8rEcv4R/ktD
GUebuw4GdUo88ZgOqN89A0sdbHUd59w2fDoVoh/mTaVzRZ792Dwrk3FkbJx658sdn1lky7Ny3wwz
ZyYyvQ/9tJdme1PJ/F3V7ar1aBPKnGoPeC0gI7TbtCEKbILXJ6zg1U+T/jlZsZtYqiVtcexrMt2J
vgzz3XJUxtYlhYuxgFI595pVljvpOas8829urH4r5TzZtOEBwiCRiL/WYQY/J/uqMeGi9/G+bSO4
XqOBUgQZRpax8kV2UgUjCNsvN+7wXmQQolw5vwox/5S2ijmSzZNhiOyusmME5RCBreSlI3VUXRJJ
ARO0xKiUb9GcZSsj9WDBJKQtu8REi3UykPyR6vuMaU4i4mcVW4feqvDuiUhwR25ieP8yM00XmVQ5
CeyOcz6pqYKtnJKdsPPnOR5e3LBKt32RPtme9xTG0b1VTZdYK6RVLVTdykqJTsKMQLWfnp826zrH
QE2ACzpJsVbDsHVjgsMHN/2okvOsfXy7tfnUWHaz6vx68cW2C39bazKKyoHzw1XMwls8oMbrrDH/
AGm1E7WPDDJcmBPqHvw+i5tjM8Teqh1rgiumYN8Wn5YZ1HsPgo4i8GqsMYlmGLey27k9Iq+PQP2t
yDiEPWqWOj65UfxkGvV9F80QI2Ju0CaftlNiwxwg5KhLy37LfOHQSq/d1Ym+6tIO7iYtb7okaS1X
qAca9CVqLKndAHFGXZ4iazafpNN9Knc6JbJ7jOxg2FJEPThldx+mxrwmNjYqjV9hGM/zexocAmZk
/FF2R4vRGBJ942nKjvwT8/9/5W8r+hP+Ud0d8+Cw/A0uAbJM4cY77FI3gg8u8fQVR6tw3aNrafHk
hzkAft1fqnQZkmra9bb7GQs6L7OEKmwkxHGmRR/iWlvdm+4pS5kXRzVlld26VM7AH07tPVLFOasC
vZ037yJd7WbVeMQIuePdiDJLOF+hgNLbp+9IhBKs2vLyxYAHGwMBBvvSIriWNLtqNNdDza8qhsPA
3NGFflKZ0CEDvB0SGvtx2gZ5fnZDHC0md5sN03Sn3dBZtTU0tUFee+h7TYHFsMemKIe3OM2w1AmR
SMbASAnlZGka58gWz0OIU4HdlH8c7FvfppOXDWQvRWNSZV+0OX3mPRqRvNQi55e7z0U9PQdjNa6t
AElFIzAkSOg7q9+hBTI0Y2cfePI8KKxD6lA59KjIRKEsckg/+IQS8jMEEDItbGHWx3rGjXkw80Pt
htdJmAerph6qx+ZSObPCWjeGiuqtnIRetGKEuBwktn6tc8H4ycF7mnZFZeavzs2NLKgm+4yTu6Yy
nJqPwRg/ctn8GDbmXTM+0yV1eaX4+ar69Cp1TpqpQm5X/Ru6ZFPNGFdISJsG+maXGzbNOYRmxlOh
K9ZeEFydpvjMc2iC6t2Q1mVOcS8cYYbVzOX7uruXZvkcOxl+nGotMc6q+aI9vNaiOBgCvryNW5sH
fzepJYM1Qgdyf+9kibv20vqqan3yPO/eGK1VCZWjs7ZOok6T5opp0wBvxpYJRvwuKvPXnD6nGnnH
wNzZ0PsmYeOGI/WHvXVGeiY+wKobqmMRKIgDxossw1PuM5gPsewokVUV4mDa9bZX1a4N+ls1ZCDn
+smv2+yA37HNqx1b6jd3JJxt4Bm7zG69Ovvq5uStMLij+hifsKi+zXb0NCzHgE7Ul1NyHxnefVi/
prMN8BidQ29p0YEgWBrVR+l/u2V6dQYclHkqWlrf4Qx2PlI/m3IpPv2N0vljrXRwJ8yJ2WR+UQly
mwCcXcsHzxiju6Htny1Ggkk2PSYelhz9OWi9XRGaW0ejzPVyxKqJRatjOVeWt18T/jtlOOalYEDp
LZ69bzMgNtDa+eln2nYUciVDAzNECWM3xoOBa2UTdzfWOVzduNiBZh9YFY4C/XNs2uIqfdRVAbQY
keRJT1wslom+8T1mYusOw7PBuSzdYFMEqIbYjJElfzy+dWhWL72sDjppzJW0AOATEzOsqbz2A5s6
mj763PlZng+30qWAfJClA3VY89NVPUB0AY82mHdNVF+ZXd/nJf47VvkYT7j4xeYO/0Ogdz+5mUio
VHHf2eHJk82uTfCKq8MQERqxvh0dYJQLYAyeQFAX9yZWskqSJ5nVNxtbyLKojtnM/MJXt7R2/kJY
aCLDr1zl7q0wofoIN7Epq8J7x56eXdxeLfApCGl1aD4HyZjt6uxTtCGdW27BtCCQZ/LhYPTGQ+D3
hyBLKEJbtGls26JlhS//bdoOh8C2HnB+HN3qvWva73lAYCNTRgldPJ4ylmYgNT5+wbsK5L6tBSSI
xH5XofGsMohcnDFlilVmED20YByZWa/rWG7CRt6iavi0pXz2HXwlIie4ihlnGsPi1EtfonC+LCvZ
aZkPWsZdOHqYfXNK5OmCsEkMbce9LjrrbhyD36yv4ajULguQ89nd9EHy4NT+pcqjl9ig5O+n5eGW
sD3L6mPM/e+8GY8JLzfoeaH18Bd4JztA/J+b3qZ0irMB+zByY4S7dGOBs3WdbxnTtbjfRlChvYwR
k4ngKfWXwwx8zvC6VcTTqFpXrJps+pA5rNsCSjng4COmMswJllFR+sGddrQsLPglvS4spYpM6/mc
tPKhDyts1zaBqG5DB/3PHehT6vop0d2LPwqMv7R97CSJBSRgJwZAZdg040prG4wQMN7DpcTXnwRt
6AbBNO75wZ9v478Dau9L2n5YJ8oCGDEapiFBSxqAaV8Sb1mAGUm7JRC0UGRTOfcWpaROJDZ7uXxx
oF5T0G7mkpvAmCF/suFys/ngletVlWSvwCWfvW0eWgeWvOVshbuQB/RDFgE6RePJ8PVrMVEocAZ5
or4Hy3ThipkieQhk9jZFGqYXSW++cR47rrjI0fu4jPB/mcQ1465KUmszhZKwgwG/ktbCexUSvXAc
UjoyHGaaz8Jt3oakubYTvJ/IaDC/xAKPq6q8q71yN/jDtpQhzEhvQ9+LsxKNZptX9DObKMMZpYLD
bLFnx5gLafxrOEDL+KcR8sltpi/ZWZA2rGeytqEK2rsiaBYhLOD/ZIyYIhX+my0BCMss+dWT+SB6
i1xDLIv0JhSK/RbRX3Nxc0LDndZT9VwzQAh7gYq+m4h+HQ8KmlpQ4iinHPcKT1EwY5n77CHDTzrL
6GLJ6BPMwcye2S5RBgyFHjML5m+H76FOzk7jrUdthBRFwWMzzkiks1U2omxRpQPuJ3/rloHfDOEE
v2IVuF9z3EF1dFEbRLSgAy81hk81yPhzwPqpnnBUrHymCgmjd9J9gq5/BUcrmQ8/ZREDNhmJL0c5
cCKRyDXxRTCuvCsLIXDK3/j21O80/L+MEame5msUwSj/74Ob9UVWDTAdvEJSl9IC4fFEsrbn7bX5
C+9kyhhoGgJmRoP4xVIJYR5UXQn7SzfN2qist1YF97Myd0YBTbN11laidp2d7Yw6JS/EHfeTJ1a1
EO9a+U/u3NJ8uVSRtG1R+W4bFoRRJnpqtnedFAdbPg4xE32xjsbkyUvlLQzhkXZ8gAE/A5nhY55j
jeWIv7L7GLA6YLazTzGK4kKioB4ObZz+uXPxkZgODu7o1t1/s2FtC3v6lm3wWA39D13AykLRkUds
o9gDXGqCp9Hqr1MGwzks+t+KV1gY+c6W4l+UMiupkIBCUvyp5PgaS1we63Cfp6C4i7RzpvLOkhw3
FX1sJnOdWx6NqnWQTbxpe7BKOh9IVun3bOKJqe7z1j9WwsP+Y/5hqvESNpQRuYLuZ8aQryB0dy1a
DKJD6e1WImN4VdTB39hhAsPyo5Fe0y7e6979kBlbIrQRn588QblTYQ9B4Tmb1MV01eQoi42RLehx
WO1HuHL9gqWkT1EIutIlrBwHBI42tPsI7LOO87Xw3FXhER1E5hh3PU4jDSdgAvYwU+gs3NDgt6eH
TgndsJgw9vFlMKqDrEJ84mCiWfoDPg9smj5gtGUcw1uU8rIDRImi4ksxP6/xYrQXODdadTg74rK3
/EAfGK7nYLRzfIbg5ne6IfjiCx5TVP5jurVLO1Bd/o+qwp1VlCDEQCnFbxNEq6whCwaftBQyOsVs
aOFNiw2ucUuteW2laj3znpgO4ldLjjz0A9t3cJAlq3u2VnP77qT7uhe7EzsLb4IEET7+hinaPkBV
a8pAz/rN0KcHKf4whbeZw/bdC78wGvj3+SqSAzsY8Mq2ukeqkosXqVNULjdHj7kT/EmqhKmgYH+v
TRTx1Y8K3jKrXUFne5ggqxqIKFvm6ClsTMW81Sg+8uBBjlda97uM/5ASFVzRuYvebOB9A0P7VCyj
8nFbFMld1TARufciIEO+vVJ/c8rt+Bu1351EMoBoU3WCpDVEAKSsW/xr3KVe9dvG6CQhGSaUiA13
cgj+tjx2AUcLPGfNdTsAyyVLXjI/aHkrPbV5CRe+0vDi0C1V/PqGy6dG/GnAIZxn4wx0Hs3nwX2P
A+YuJSMFzCB6XLZr0W2CdGCQba7sTByWN0PRgJondtBOdb8RHzNDhlwWal1bChASkTct31SoJwrB
MKPIlG3/FBfjfkiI5OJiATEOenuTPtuR3GD1DOIglXrI3XlbKWI6lpWbJtjDwN5hJhG6DCemudwn
r7yZ9VhPWAL2IyYViI+WHdv07ZNYxhVuEfICPQrRbsAzF7FiTzyUB6GsNpie6uyto0XDMKNC90r+
UlnaaBwFYemiKJ8KxdQHEy8ZvwAIHwzH3zX8S5VvPLdNeh4tvmz3aif9MZoxoavD97o0Ty4CDt/B
9MOeUHPSGfk+/Kq6M1/b+DGP8iOT9UuI5bsn9S6Mhs8myPYGL9ZT8nt09aNr9bt0po7LCr2x1EeJ
p1MXtweHjqGtnD8gzV1R7sIhOlKPRg1YnGE67LjMeiuFe+hd8ylaurIxegpoEgesNyYfIIbN38Tz
tsmo36oRXBP+FNSTW4s0gLwmjtZhDN6sbOHG9V9iyfvDvNOxqlfHyIa75Ui3GEl3gugpssLN3Syd
+64U6AZnE78ctNg9hRIuV3V6HVuy7WyBfjFE8WDLY55lJ1ERUOMDIsgi/yGPAaoz5/hUnhPNqi4Q
5y9hTuXzUHqPyw+ZbZ5jSaGNp87A51muPJOyXdqEsZU9UwRAE1JmUZ9neJ5OZnzJmu7ojTOFGtYo
hmmvamyhXJF/h32yz8EGqqokdMiUh17BNIlreE4oCVpIpX6YJP99lYkntlAWHO/ajPWxJwOqdlS0
1+8yZii9PCmqnZ+mbJ+GECk2n2ByUNeX6Qf+a7HPJCqEHBPhWVdY6JUj80n581NX34IZH3c544+j
OFoyo9gGejpx1IYL1xBwcj9a+sURnFC8hqpPTnbTbOsAtnTcGtBxuB6N3rqf8+qhEO42xFaxAKII
pELH0UJCd5sNZmCV34ndgpPWpr4aPIHAU7ClBrq8ZNipmPvQd5jQ4VHqz5emG3hFLv5vVLaFX13y
In/C5Va06bdqko2FvDBM2vcOW2+rwy+8sMOLAaQ+x8T0Zn5m7irHXVFFtkFJaHlN0+im7evISK+O
dmM1H4DQSNGbmw9gmbOlOIUG8WDRsSwlfekzL2OVx7X5wYlvEqthQ6Ep5/lOufZbY1W3CRBBlh/R
SEpSiK150n/FobhWIzKvnIFWGBT3CMVU9hpVpzQnCTfJLyIG5EYaCkr7DAfptbZ//aE/2oO2VnEG
lRtUOS+mSwXVWHCeqB7EKwq654LfFgp0rAVrpunx65M9Trcpxo2d+5vMxT3TJvCtwt35mu4/n6zV
eyqLt0Hhbmp1/oOOQ5RST22Xf4g4xpDT4nzVLy261WHqXvpe0yMRE7/sh0WbIrG7Itkny+uTX6iv
ZMC7wjSf1YCM0QLXC2iDmqjRMOX1mhecy/bZ1VR+fRFgSEa/7wg8ouL26qVskm42y1UBfODj/Wgw
/l/1doTxjqXB6uBT1hkvbtIsg3hozjnd95zQxwzuJgHM93T91ZbLFEgDEVZJ/bIY7UCJByZwzgmj
93l29wPWz7LrGUDOqHO0l39PeXxNYx97Ewj4nKnm78LDcI65oeEVRtwzKmLkQp/XOgy0RD69Cqjz
nf8Si4qQnQzLQCxJhZY/bga9UM31m5w42Jv5IGoujsIVH2XeoSSfQTRDY8JbiJIA38ugezC5aao0
ZoyJPgB0MrKiY71wxTus6FL7JkuEiCV2LH3xYBrhpTPxEUOdhItkzB1dDPgBJvkxbItTrmvvLiA+
cGzLTeaztQvIQzQB+SogwK03GYU5CSPxd6mZe8wJKvKxRObUwjuX+XDIlD6k9j9Rz+DDM7JmVyMc
srrNkAVcS5EAMfLUWcGlDzj2k7GkksBMMHdp0Pog+KhqyGJsI6ZC+9agUJiyWqPxlX+5xKa/q3lr
LklNE/5QI7613DNZgF1XZ+6bQH5J5e5dyI6ghqSJyxdmsDgpTfaVZf83NPWSEMPVmDS4/dgW+jRv
5B0gSiuLh3yCJidRGAaSMCjrcakhyzLYd3YAMUjsXNehtHLwAAn9S9dCEsyC4sm0B2eZJv5lEQwC
HwkjhViSJ/Clshe91Sqs4O8vsGC777qaWG8gibtJwmzDL9VtPiXsS48p4mRE75UVn3XffGjzNRXa
Xvme/PPnEVUQLJNg3AQxlnRxPDGtcK6tsQut8NzaDYbHVND18jKzG+K8qFIXWjtWANafYY+0SlXf
efjZO0vyhRavkOke29rnd1ZLypj6iEVzS5Nyh/GLXffvsbWoyQIKTQv+a2mCaXTs1pJrLpHQWivs
mridxjx4bD20hIH9HOlpR8i27Jzz5Om/UQBcz5iGLUe6pW8tl3KRRziEmbueqnr0Jem9EdQ1OAR+
v05o3UM/fRUTtjuCdriP1UnW2EPP6jCZm5H8iZi1FJf9n5MrEtBQURTOMeKe6lAFV/RQ2Rifnczi
MKHK9pJ/mmZmhiereu8QU037bfrYgK+BOBEzZpVrSS2ZHrQIr2U87nNnZpYl/zpmWR2MX4tq0zN7
1BOgHHHTfDhGus5aIHC/oeAvsrOjICGaTVthIu88gKqwOwyFeTIY1FxPK+26b0Hn/JsgW0w2lpAu
xAHubCQhe+7aWwX1xY6w0fKDS2GIdTmVL0paj30w/1TKePHwFkWDoez8Mwnnc1OyfrGUNuj2s4C0
2zpYL89i+VMb031Qaah7pN/6X0OBRw9btkAj6OfeU4ztReiHv+7k4fifX5dxKeyoV53hY2ckW6/8
4TbbFHG3NkqklD9p1R5DG5N6UNayi57G+X8cncdy41gWRL8IEfBmS8LQe4qSNgipJMF7j6/vg97M
xExXV6lI4L1rMk++h6B9u5GMG5xFAeS1Kn8kCA11n7WgkkEragZn5Mot0VUKbeAx7AatUpGHhHIQ
QW7epeeetnWqYTBEiqfH2rskNUy0UnvoAWWafr03gLH0U76OuACkJvgOKFxzQsUb/UOWDdh+5T6p
gNwl77EAyCYwPEntHXaqLJXGjaqrpIvCRolChrHmphCafTbVfxnvZmSa9pQrTiYkxynRr+iEb4o2
eylOPgHNuEk1NGL9bmhvy15khDoSUmOqXCM6bE6xu1S9xZIwO+e80nmdueg3IRoZwmky7nqY0vNl
Jh4DvNe5v8HrqFvqEtLDuId9vitN0kN/qlbyayYo/HPeNlEkaZC/IJ+mOKOeN438PrTUcR3uZ+mV
lMpzTBMk1ZJ0mXqEM/KZ5cZWMtWDoSozEqTRUdXiGAq7tGDpr6oyOllObJELE8GzUyJKjMRnkvrv
vYkINUmIFwY5kGSlyypmVSnCiXW1K4k4M/38yxqLxygQIjT7D6TQ297HKJmEryYzSSUrPxAyX0wT
QwuuKoySRmvsVQWaDLZmvyt3vcLut9O6c9UTQO3D5u77hTGCLrcwyMBDYSWQVcXdFOOn76TuX0tg
F0TtpmIkJjHPB9bNo/tbDt09SUo31FF+RuDBRb/ubJPVSxKSiWRhnqQDHhLsBPJ8GUfdYfsWoHY0
bC1jeWmIR3/o7wN/tdbqXLksfvxMcUSGqtxIJqz4aJTBiMCJrNheF9zOyxtflep3iDgkgYghqtF9
qNRvrULP5g9LSuk00inWNJdGw6xLaKKXYcIKo6Aaea1arqSAIhMz5bHgxBSz5ijhthzndo1oLMi9
At1gHR1SDnKrim9qYF31sPyVSnUlW8VlgdPN7WegU7AME10/6WWJgFvVCpi292njscx9ieOIIwG7
D+J3si95C3ZC01noxM09/2NtVYsnu7GeZUFZRbfqRwkTGQQ9AcUPiwnfnRTFM+vSHSvfa1N5K5vj
tmhgFtLsaW27nfIAZXResPGWVzNV6WzJm07w3UASdoZJyrMSc6kTOf3nG4M9W7xc/LbSCGxz0Fn8
6DQEfaltJ+tuXov0vlTl3Dtwu2J5m6vKuTZkAj0Yqijqv2CwkD5VnEbtYbSSQz3hmEZ4m9V/AifL
zHje6Ez0g+PWwFCz6M0KfzOJXz/HqAhvijJRnDTBXwM3rsIg0+I0F24+9S3rVVxISXIpZ+0v9etd
jRGQkTJb8IFaLSSwtcJgx7s/ikQMmiVJF3F7VCXrMg1vitHcChYGBZ7sxhq4+jMYRhH1Rj6OWBM6
xVsms73xGdXmqebctVJlIyHWXOOwiwxjPVYKgMj4a8rRH3HI9mjUiyaBqStaXi1Dz+lmBxGqMzNa
Qy7GnHSZLqZS8TASuPmGceFJO6B8PsxVuhQN+9EYPZXDKwvhZZvScRwQeNVNyeXzFzAuAK68nNI6
CvKW2auf5OuW1j4RqIFnygaKAiH8wVPWIeUgrUDifIDTHlbaDXgT7rMuw/7G0Duh0oisbMuwGl09
T1SEjsJ4M0skein5Fv2jiVVXZddrGdtEnUFj+g9BVr7UGuONUNh+2rgqJC49D9d5HryL0lMJ4jfV
6v5JAbAu40dXc6gT+lzbs+m/BQ0hVJKVe5Vi0oCw7Ug1fO+5yLCWudq2KBmAdPF+SBmORPqes3c9
0aK4fTE3toa/uItyiBdmsStMfocihzwqiohSGVtV7cxBZcj0jaGNA9+feVECYd9IzLd1E+NdM/x0
9WyR/Ce+pjr7C3VyxGbhvY1yRuNzxnNGElJTj7aCpoczKRJwVupfTfBBfmAULgTglSnp7xW52JoI
aqrTWiDLIeoepdwaYfxGko3fYsRtdUZTDEvqgXy8BGNJMaooJ1iURHN0HMTm7qtxYPcQU0yifEp8
foY0M5eNdB4ODQSzgc8oagECaR0swIJRsuILd1a7jt7AHzbIG2tqxkfjuFgOvnRTugSJtBKC/nP2
k3UZ1Wt8UlOnk7SgXwcL0ZXJDSlgvbXzynImfKB5nzwERfjgqnTmZMhsJCwsafX2miW6jKt1Zxj1
tQjBpUUQBXXlS+LyHC11WPnRecSKsuz73DCBU9OYniaxAS9E4rKQQQvhwNq+Bx6QZgAzixamgbJS
6/yzCvyLpRh4qb/p4rirgstSIZat+V33H6XWgYEnMyZTkTkt2jooBLhLC/LmAEHn7Xr0RzbahAz9
kxNIlgU6gt7lBYA0SVdk+cTfWCHcm4hqXGnPmuQm2udEo9sAk6DHX7XFl4VJRbXwr1iA03AqfPPO
MQWfTFedWIAV7bouWNiqrx5HK19QYT2qZsShfJq0wGVmwr+kF62TAuPK1RefWhPCkWOYXvYbON6D
ARq+h9W/l+KLPh4YcK7MgVtI/GbzTJCVn81ug/g5M3ZttOlwFw5cWyqeBXWFc1Fd2ESXTtlEI9cC
Sy7h3yR9lVAHWNByr4u3NGFahEYL8552jHySSV5hsKFKnjh2IYQgcaX/45QyIHAN9Fj+B6UtUU4i
RmZe6fHBRzYsMJ6N9FsEznBvE8q1Nes24WNBbltXAxWFuW/OGV2dedC5E3W0y19575gRVsQPKf8y
iMczHvFTCDd5smcu35K7gizdBo/kf0LbBa2qwZZlaD+4uFaAjRGAoWJdwXSUuN2rhz4GmocHl4Cb
kJBht3wXNW9O6clXYszIyXAM8Re1k9xd5AXFhmfhR+r5k4pbwUDGzIFd2NqlNA58VyJ/+dC/AbOg
hQtqT9AvwuiNEhsRwHZwXYYPagDrB4mFTDEmGrtGO8JF15qJ2cVBmUsirLK1BkCe+dJVNmA0rxUS
BWJsCKv40ba4tDj5BSdtd+A5DMzrTAvDQ0ECh2D3z3jYVtmhTgKHJ6QEMD/Q0P52wIDMd3o4zhfh
EUHy5+RBDKrdOXK7iQTIEwyHMO1ciQrxG4JSI2JzwjuC0pNR1S7VLvWvEe9NAmarw6gif8ST+kXX
mir3uOPBB1q+qZ+FvMl9/ngHWpEACswNATFCLSHJOgZNh6oPCn+JVqV32mUgaJKuct8p/HqogdYH
tFkzug586sinv7N7cbZ+BXxtTz9Du+RO3zxogUlP6MjdG4oPqKCkGXTqJiOdJmXiu9cg8Uwu4oD8
2r0QCiMsTt67h1qeF8pE+cPXmdX31HTYnS+/GYmX3VVPjmLpQd3F8lTXB2IyoPTz5zClkmUKhVcz
38LhXI1vXXdRurOeoC8EXS4ggcMufh21VyazPSgOdbib+JZZuahIfl3kLs03ZrdYq1Zz+FtMb3hK
Rflmfmfy00gw/DuR+S/Vbf1E0vN0hVQ15dt+PPIAdNUuO0/fbXc0sJCo6MYoEyi9VtWFySwGFC6g
APw1YMAfXMCUjQwFpsblXB2gajSkHqwlY2NeeylAQ8bCi2EdQEDQLL5B7gTD5GcCixdJhr9Hu40/
PTbWjQA/ZM2bx6wnbHdwa3T/IhRXmOYDBl3sIEZ2C0y8V6eQ2IWIsbe6TfMbr8Fc4TfgTRe1s88p
N5ZPSb/I42/N8nrgsqTGxeQirhLEsZC7j4bpULx0zHj35SdSRHYTHk8rWkKGIh0+lS95csTPeGDb
ukclouUuG5T8Z96CeiJnDW9EbveYAMlFQqszKw50IKIeNP+mYDbbcWxhb5CSPa7dMjrZYYJSYpvH
bMxkPsqXlB2Q1GnFE+6lb4PlUkeH/IZYk11sXjwoDZtCS+auQ3XLMCy2J4H+8Tpi/Y7p2DasXfnI
SSzhoiQ6j+e7jbyK3rg+ApZAKR2HXsVyr2XisISPIbhTr2W3tUZPLFgheOGAjZ0R3xUcTp845LCA
4P/JNu2l5UH87hueZYCD+boybWyswp2YFhiAVCzW1zJ3vjEPAaiAMC89Mf33yx07MU4LfrDEOGbF
puARAZtcESn7b6oJg2AEjXg4+0Hvvx7KdQrQbkrmDYRKUh8BGMgIZttfMTzzz2Hl+BBTSGVvPZFB
OaXpzM8F/G2u0c+B7eLtT1bMsNurBjyrOpIzXrwGzeN+iphd871G+BwcfGAoMZY4+2rpcBCK4Kae
biqqkc4r3kjMUS+TRdKTbWEr0umRYwtaX1k+ixiL+UtCLLEL2ntAiDfYPPRkhFEUvxIaYFhO3Mbj
ha/dBA5vD/sYto7kWCq0kf38CwYvKndcRIRkMpIkMxP8n66ehfCfz2FeAl+QRYd9ISw2vkVskNiU
sQxoSFXxqq+Iohx7GzcMuZqesJ2ThTgJAQsSPgRuVCO6Fz5mfxcLu4qY0wrtxl8z3fir8NFH/CpF
sRFSzimcqx96zPGB9RN31PAlE3+R7lr1kLbU/j2QX1L63OHWaw545YVgaUkvckewOzYTRcyOerZ6
45vltsABjeW2xgTZuBh7tLdgeDIeQHqAAmYcdnmOhRIXEplhdrhlmATOUUF+q3AK8GWG4JDNFl0P
wYbikzgXnhTj4/5HIFcDu4irxeWwYx/Ih9i5SnBL9Q2rT1I7omLHOLqtVvS8J/VdpICRn2jTvFHb
lj8R7yx7U/Le2VoZfHAr6EQQMMzwDHLPCFtifLz5DHpeOzN47CUbkQvfHFcMIliURjOe/L4jDKZj
eLOkgJGEzY0zlRveLnjq5nUOHQu8ie8UkFKdKT+J2OPsGDfMlkAMfm1G4t6Sb2aDuiLcbRdHmwAr
LgWwM7vWexw5aKnJ/PpH2g3TspbgEWh8iT29OEIS60Io+TyfWBBGDiEQ4pfuBQNCYk+FKq4tN3ET
8Ldj+HSf66tOeDiJLRvhx1xzc0NUs7YcxbqHCElEIXtdSFkTy3ZUBMiC+flJEWvJbuuXh4y56szG
L/A4RLlylpgt41OVnGbfbHjHyZeTvPpDgI/Sr+VdTMkf7vm0eOUyKFdOG2ysg5p6nb5jXgfXMTdR
97E+55UEKvtEtV0eObJr5pq2RRcJnGtl3ojxkXgsAB5SK0bojfD3cZWTEwiqEjAkpHpxh2mbyAYi
ZjCx2DCzlQO7ofTANEdmiXND20BOtOVmwZZsL0dB9XqfsLgfrpxG2SE73zkdFARL4maZ4NvKvxZg
pev/Se2mopsChJ1ADdvaiAN1Oi8ij04lVMOfiIQoBhVUrbKTpXvhOyfTXj7yS5mhx+LL7G78cdVV
UPUVKx6+mrC8gpGAuVdArCYTYZnU+a1JLQermaV8ij1Nwo+gRd+T6FXJvecjF/4FAn+MtiODnGk0
25BWfxrmb4w6D1mP/ikguSY9ivugOWuxE7z0z1C8mISf/QVvGlqu8t4vTHGInheZl4dpPz6ybebb
1MPhg7E1yhpgHSCdoRRaP5A6xZOxgtHKvKrFpEVerieFDpMTBjI+ufE26iZkAEV8Zd1RfFvSXvU/
Yg1MltvV0HAR/J3HU3sEeQfti/NH3dB3I2FS9yPZWOlJBYYERvIgW5f3EI+ZTHa2tTPuBNXV/ToI
VnHDZw/NO4Ixx3r06HPaCDcV1K6jmNhSMFMRGH5iEjcg1uoOCPlnkJ9M2Kd7Nm3ji0Jb2x4SBkyW
cJzEbaJrzEErBF5/LUNIs2FeVW0D7V1oWd7I3aJZfaTad2sO+1T+4fkf6ACq9iuUaUPZ7TbYYUAf
MYZPvCl6VO1ptN70mLgYFZTCZuwxQMuoiFGP0vs0nNzaB04TmeKa/HTLDp9xf8TdoxNzAoaZyX4F
yUrkFirpXTuULO78mW6a7FMObUyn4h6HcfaPzI0LkRhYEB1Ab6wbSs/48A0XflwxgQo4UDLxw2W2
0LH82PrmWvrX7eJl3Io7fJuAf1/y9rSLvB/uSfpEiMG2bqlqyLbc+OMtZKOuBP80NFDHP8RPuv/w
T0bkUazTPjHHQTfBAf/HeVraE/ZCUt7DfwwaC0wcw3YOt7zjiDVHeAjq3pcckoq6jTxhgWUmRLpi
Tm1u+3iJPApMweC2e5UJIzvGuMsGhclR7YgbUKgMs2RPZxJ3HUESdbgzNujvc+U3ln8xLpZwqgHr
jbt2OPo8u8QioXmutvgcTbRQmjcU25L+h7a9uMXFIQkO0b1t7W7PLzX5SaxfwuiEA5WCkN+Ke/Sv
lyDDvCSIzz716BVEQeb03hOQoXEBCLBRG68OiD+gfoN+g4Z9FWS/rQXsCbUjwaS5TCSV9gh36W/5
G+8wp0t30dO4vGX0kdZ3QXWVAMIcPjNwZ53NAWU0j9l9y5oDBM7+kvGkW8BF+2Pxq70qxUXpHptX
/nKjV7500+m/+wnN01p+sK7UHKnZF1fSVRazxCH1H0Fi93uMJ8HoJeXBNLADfFsM/pH0sAImmgUK
lepZ6VGW75nHBjKfDxEnLumc1j46kvzmb1nGUahTdujrio9G072VEblC9cI42xQ3pEEopAnuyVgW
QHy2vO42HAsoq4PkdhT+iVPDPgQ4g6lYcfyDBZlJQ5SDI5KwCx5/lfJyHtmT34DtfY+UeQdpwxp9
FWg2FdrEVNVw2viaSXck/KkdMerswYW9R2StEHfS2RYpn0G5oy+Gqvc0vPSt1vZ1ee8WcBViYy5d
2nNhfCuTkOnzWdqPdIYz3W1FJP3woZa3sq9XGda+lnFBgEFR6lZQA+pfsyKps1cPn3mPHsfP7IrO
S4Az2vNKAjsViaeJA4iLF4vtZhsv1qhtX557uvJR1GDZD+wxkBeTpGR1425UDmGUk2Ca7RKU5sKM
6oqiVkgwHtHowz+jcKW+rrc1tEJJPkCDyyAqMmK37vJ0lpHBIwIpBlYRaK625XIbC+6oYlE/gJRZ
tRa1EHtNPcUzCJ1nAkBASrolHJTooOsY+3EXVz4qfa+hX6JXocxD+5K6dbOlstLQNVfsiRc3QnzQ
zC/eADNeQvhYw4WpC84rDaH2c6OM/7L2y+xlTHqnKiDsXNBWExIlk0WkaYKhpCSruGWB8gUzfCsI
FCBegQqsLONMf0WyDIKIsV4ZpEkMJCmySVvJ0BJZJq9Z+oK7Jg1S/NQ/++rIDRD4vVfAh7KoOwZR
XaH5Vtm09BY07UlByKMXm4gdSow2JReoIoR3Kn0z3o3+P4gdFz8gItHKGZVhzpnrdSB9cZXJVHOa
eqFgyxnCDmyuklfOCIrFNDRQE5ToPmkYk3CIRRdS7zRxnwSsT7CPJDls5hNjLgo+ZkPKEG11hH41
41UpP1RU7iazmBm/fEwo9NrCu1hgrxSGXc/mSNznKFZeWKWtR5Nvlhi+/AvOroFeIbtY4YZfigOV
UeyFFEFgNKSoElPVSU6MXNeWvrTJmbZmvWZPTd/bKnf8LzCFyMet98BvmVSnlEEo1ddMEYu36K+t
bFPeqgVwoFNBZJ1qc44X+m4mOoeqlRXyrtupihfJHPnCnxl+RO1yQlISAccfTuUzfBJ64k9OfNGI
Aw5e6luTQZ3eV6VnPZiHhNy6w0acD5V5TKhYS3LnNpHyrINt7zFeFzCbveVX0gwqBqay24lYS9HE
YrV1MwblnD3tof1nfKSG2x8141D/1iWiC0Sf6+aNF23Id1AMSn8bEvKiP6p9CGI6AWvl4nIEcTmw
Jf0L/njA52dtXggKpZRrNMOZ2YwwRqQrNg7Adqu7JR3r27AN3ufFSOn0+OYhcF2JKRvQBT2Apy4l
OzCO8QTiPVVepvkAllS9BDZ/5QE5ITB3K7wV4VEWj1X9pgQeBntTfjQmqDZXY5TDcEy5I//haqIj
HTguZlDAK3ZgtFAphXCyS40nsRwNx4FJecScfeMr4BFwqHhx9mUIWy6X+UOAZ8XEIKAPFfbz3YR7
bq2iyYEA7/+Snq2Q7S6tBRo64jkQ23xE0z+rO7btmTpDIaqXAUjyJjNwIKVu+UCWOLY5oyD+R5VA
d1igAOjVS2scBoGtO6Wm/M7MkMFiFm0tVFhL+T7tl6gxmgT1E/F38xqWgR+Bq9eK7YVybBaqb/E9
4K4a9UP+Lmyg8rcbEocZMLJ3oAghBolyUm6/GvEhhW/QfQuYdGB24bZ0Ll0MaTtB8jLOpXqLkTIo
JahDWyIbbYhw8v9AwrJMx6qfiE/I5yU6FKXkuOaRLv8x9ef/YCBSItMW7PSd67X4yqrTaIJd+9Sk
m+LT0W5iOsFeIeW6aQ/GOa+ui4FeQGetIsz3+8+Wcj/iNW6kLz/ivWJAMqwbEbM5rsgHHHct3qvT
TcGlqEWsZzL8wBoDPg3RBYxskY1HE50nw6SHQRmXEM2kXqJMX/dG6AAkXhwSJbNpeEWS2EDxQ+1L
JT1IhKig0Kpe7eKUZ2BjEOAnz7uWBUSafC/7CMpJW+TXwAomG1IGFajvMrG1m6p3lmVGNN+uGOHj
KtmUTO2b2jjmfKL4mTy5G0mnMVZD5SXacWL/nAQoD/psnVjGOueLIKgDgSb3G3isGyuBQD2jNebR
iV0GnAy5LMk14SMNPy1q02XCNN8KBu8FZ0xXh+sa54ilwdTZoNWmc0U4PYKoUO5C98Hsnz9VXrQV
+bhOQTPoDTvMdZxt9I2CBi9gesVlDYcINAwu8w3qhmVXZgLlXvOJSiNvASIdfPxF6NGqT/JXFz0m
ExbMups3Ysl6iHyV5sCLkZR3KmDm1JrFDSR8WMKNqpW1AO0+3S27WpkeizO4qsdVyjQvixHz8nWy
o5OflQzjaatl/1oVvv5BNz7q/AvYGaKSNXjm0nzrZSI8DIGvhbHiuK3LZ1cwRTNoJTzA1Lh7ufNu
zI0Aa7J7AGsXYvSKxO+iHx2iQ/EPrQrCEEkTy45MPRtGYzCP8s0Pw2eMsiKhOGD8A2RDZF5gC2Ou
lpz5AY2fpiBJJAlp8dbDtJ35Im1+TFwNrAOC/MpoSeCbGZHJrurpnZkAGQpT6c0fw6tObGb45J9p
jE19cl48VERhe8Y5yWrbCu794CwwMgZvAOGY80Czhd/Df7BmuNEVEvwqGqe6O5b9NVRPyOSJsKXB
w1uj9cf2WDEi4hBaFqho5Dg4QUCwvmdetE4gZOgbOXUqVHZX8g+YdU8yowrELtJajM56fe/n94Wa
ic3ryDyXvyCgopgpZxTa3QT7HwqCol0sWG0YmHkMysY1wCextVsFdy7xstq24Cn0g96eODfZE0XG
LijeSxHRjIt6uWfOHQG6dInqSIIjSRUQ1//C6sjwQPupj+38wCTdTEwG7GkDVex38cEEN95XcikY
puJz4yrMpk0q73OiIpR3lb9bhnkWT0rv77ALYGRuDdJ6HKV/RcKaI7QdNqpBbinbgXk2eFtY4RNm
yisC9EJJAxu8GmlqdkbSwPJWFZGrlU8WVznwy1sQuWTHysSoLrwdy6BrDH2Xca0m3FoFOFWYOwtE
ryp3Ya65rHVMsiDNTuZFpn5U75n6jD8F+ME+4dLijiSUfj3TxVfuyIoM5AzulWVo9DczCcXVSZca
bWvlMJ9ZdQmXtP5kFKm3m0b9UmYeKnXP//ADCjHSAgxe+geW/FJ8UsZJuFkJzJLZ+d+m8jqw/84c
VXhOd5Q3ldsGiKm5CjjYlnyngkyPY9LcROinbBW28+9UgeG+iegiq1X+W0Z7xIwz/eoxjXYmy3Xg
ECTULo9289EgsroiSm2lz7H7B2r3kBuPJvBksimHm26tKpTPDAVdULEiTBP0WiuFj0o6ZshzLT6o
90Jx8ulBFypz/rVLHIJ5VQIH9G8uXhDLZdmrqN6M4lwyM8WXe0uZ6JOjATa4OekEZ/NY8H4IO764
CazsDSFb9qLoY5DfkMIWOIJ8aMYn05trmp5VddcnhzZ+jneoDmL/MJGwm0SmxOfeOFbizpj2xZcm
oRxYEochO+AsbQ/h4jiRfzuiVlRHFFiYbfwSjtKt09zAWivvVXEp1UNebyfmswTPBp6VuGXnUexh
IaBSgK4LgXrK9rx7uJZF2/gQSY7+QsOMZ4c0WnCqq+aN34+gViY4KZwXGgnQLWwg9BZqPMIT4Dwg
VAPsd6R9cvJ1TEybhHbmbkqgcMH2L/y41hw3HYy/RH42WrRWgl0t/E0Vvy1YhPnWUZ0GbHX9at5w
ybJ+aqg0R+Wk8dxH/D5xVh99VfJ4uab2AgaH9ziFYGcRPUNwTMGWeFzJfFPp9D4Oa584DxOdRvfL
eqbtNxLHvaSS0MI6KkLhSMrw4sgKoT4K5qLIABfc/7Gwlll2DaQfDL8YX18C0xefncjM1DOIz8F0
SI+K+grVV868IK86p1paRUVhrUwayP9XRevHTpsxuWZAx/7MRB4R2JFG9KWG+iZG2YDJEnjYiBIF
4ZZKWc9Ito3EbZPQ9MQRIoprHrDPDWDys22GfchzJDLsp/lmrad8BfNhsj7qEgSbZvsEGMpPNTpL
+BNuQl+ug/FHIyZgyNiKXhPe4IlxHiPszNppQeFJhcB48z42n+yp8tHiwblRjg/8iEb5HPj13Ger
gvRSDrywmFdiejViYuxpvNthcDasBCVAbEyzAEEqQcHgGpq7suIUNQXTNQjDVBI7ojVpzd6NkFK3
IFTFU/8n5ucx8wrOCAUNzUE0fsqvmfoJaXl7bQgyCWlPi4+ZHSFJEZItfMaIwP1ml5AE8hugNM/f
ge6E7iS6M7J3THRvEJ7Kr2VHiLUp2IqkiWtHpv4hJRmmfDylq06gaKVL4OeT1fXQkho6/lGzM6AH
fBQ/iHQK/ogCYRRFaHhF0LjwpkU/OTMszr1S2Qejm/SAk4+1vq/sIj/3mttVZx/vpX+umvekguSL
8kcEJ+E2jPTz/J6EXmg0ztz8k/hGuwst29I4LyMXwakZ/Lf8uFzliUt+XvGbJMhDz+lFqDd8DA0t
xhujGhJ7Tfnapq4WletW+9P5NBIo/a2JNskNx1MmbrDBsi3FQ9cBouENdFnFyMmRxRaRPmyVRr76
ABFemiNM+JTip8JBErbvXW6385shnioMCwxd+PE+0WTkPwqiR12+VrktJZxB6+mnJYYMSBHL9jz4
0PKMf/FbnCAqc7py8qsEuSveQCKDQIqIxnmFZScygASH64S/f3FGv0cCCB9v8z4o6X5iOwqvmimq
zx5H+ot4PjpGBEbUMS5AUd+Lm4FDOmKzpl6adPa4h9vYIcp9iKt1RplGoWBEJ5OeHl/8yMCR6sAs
PQoRBVks8Rx5/sVWVB5RKBurUAEB3Qy4GtGgTTejeOa88TH1RnsOj5ElrAT/T+U2T8Rvzi8iDPa8
FNVM58MmhOB7jLWIzkicI0cwRgRuDqSyfZfoI/viyU82R6el5vbp6iokfRt0d0R2QP+i7Icdwt12
FfivUb3QDJ9K4VcyEMTHbxKmB044imNa5IE6XuF9GwQ4MCJP3hHSDvteZW1KQJWoKIXNwOC9JAWK
WgjmI8I/himUje0q/p2Ur0gHXqtSw+RHNiEmg7SQzLItihuluDFSFaBHq96oXAjCAXQ47+LfFM4U
rT4qctkOL2R1DYynrCMzB4DuI+uLxJEALQXb5D1DtIFu1i6qY/NP1w4vrLgaNsH82qNaouTIhl/m
SMG3Ftnlu/oHLHF2UcvpnzSWJqIOhnWB3UGLnlzJeEMu4UMkXPZf0LnO6Q6u1WGJuAdxYkPyUZAS
oSTnbGTRpD34eS2vrNjBIIdeWH1sBo3nkNKcnToWKAvqT2cgVqFiY8bFJ8NvRyzSsGO7fqxI0Xnv
2URYJzA2x2WxOcpu/Bx4shjL7lp2txA0s41KqUJloR/bs4lkiPXLkUzxQ6Kt+nLbt1uIDoKx0azz
Qst5YC2LP0wiKit3mrfBX8mRfVpsmVvdOjXVmrQp4naqD+V9dqHgDcGxlZA5n3iKiLjLukPIlPNX
pcaDPaK+OhXwcwBMcDVGdt97WKJ5rcW37jPaBfy4d1q1Hpt0R+w4sVXtgV5y1YJqm/1jUJzMT5N8
dXJXUAXrWMZzZvztE1MBrb6QPyyf9ajgO1XangqmViMz1AjhKB23/8tVyHpqREvDME/k2KExR486
nYi2Y/iGXI5kGYTbfIQv6ib6G2plf7DZGDOeo5RNSaPs/zHwyAOmCjhxmd0Nu3f1GuLRCI3vSrjQ
KqfVEfiPDE67+62zL44dKoR9yUP/s8yoxjWCGpYVBDSRbvaOSQkvC2pZnIaCf3vL/vARViweyfT6
VLaq6skh8WGRaacoewoFNdmHiE829nejvsFbh/LoQ4ouTEqKDXr8dgB2uZqq18RBQGMVaEej+sSf
kVX0hcLK7CjuAJ9K3TEZYlxGCCW8sTvmNfIFOnIu/Qa5HbaQRiUogZmqsMUczCcJeKAPuV482drj
YCVogjxLOiArPyxbgilY52wtMDB49ES0NwHljdj+WQ9E/Rw6I5o6803nB1b4rQY8SUyI2P7g9Equ
nDe9cZARMWyUL1IikfdpzyouKVt2vDX9lreezojAefYQ+bpeAwzYsOTcUMgA+LecPjnl4zH9nYEg
MFvs0FmAmtg2M9TDUw08ObNNArsEXk8mmMcEfZkW2NZ5kHfT30Ldmjf6UVLIurK4g1N8Nj56GuKR
r4MarTN/PzE/G4UfS6FR8Dhzhpf6kiMn0YIVsZaicc2MR9K5U/GWtd8M7Mx8H4mb7Bbluxb6Z/BG
nWphkCjOJggBrsDI01SnQrOwRmLHaAM4i04rT0QIQiAvUKI1ZyH/CAYDXHmJSx2pI1tfeqiYkRKH
zWRdlwHSvPPjdf7Pl4A9M9Iy6h0zMXQUf2lyAMo+qB9p9541LqChQNymjAgadYdEfag67uZ1NNIB
M9w+oKtAuQvLOiCHsHehIGbDKSAsxqYJ02xxSdrOhm/Dt+u7xmiMqc0hvOkfiB7MYMf+BKf1qrwZ
DvOYYu0Hm7h5jVSW2nSw/IeoMHKnKkPu5vNoeMTXQKZhgU/yeUXnOXfYWmF4SEHvxvLPcOVrDr6J
X9TSD4azU3MatGavDbtsPBgDSju9/vAl8MOHyIS6Zwm2lhO2tU1pNSPTNZk76NwnaNrm6FK9mk04
vyNCdxtlY3IJJXyruJER9YKmAirhqx6hf4i32R+caupnhqqszELZrcIPX/80mYb7axW7K6pp/4+R
URK5IpTW+iJWH0h5BnbkzKbk/fgBL1HMfxjdNYR/gAPndD9liBCqk3WFN+uzzjQ2cFWs6TMU7lgN
k+Qc3Cn7Bwgydv8rg7Vd9AcbRGuUaoiD9SsB6rU9kse4lI/RusbuVl399lYniMSF1G4McKzeNO9m
k6mVdO7ldQj/iDlScjKonvjxCV7/8EUb3leioq+6sMeNnUS+R2wS1ZWRPPrvs4JyxlXkiwFAt0Dp
v8dWyzdrXoaBwQzEda/E9H1Rcdxcjf6U2mSZhsJ/JJ3XbuvatYafiACL2G7FJqr34hvClr3YuyhS
fPp83AFyghwkey1bIucc468MPcS/ey/tbGYeLtPR2OJNz6222cvJvzpb9Uit4/JYQbg2wYP8DFL9
Qs670S7jxXCTqez28nUXLMwIhW7DC47IzBoWmBZ7WjQIUMeFR7Q1jnr+4HG2M5tVytNO5UHq8dKd
424FJUWmZneIVE+h9YzChJ8ZFFhJkBDdvyulwoy1fSXHCZO9efjOK+ednFFr/YvY2X4/6F2ojqKq
qacEHB4p7M6v6qYO6zBajtIPueB16OuYXwCH4nVFE5BOEqpBuCifTw4BmTvgUWLogJ72KImxWhrB
gs/N0D1osGwxQ/9FroQAQb+UlEtNTJBl+Ef1yBTfINeEdSFxxaZBwKDNT1mKHDYcE/bLnxUncoGt
tZxeBsnL92JOiDd2SvZGxovcVZYITdG8t7ZsLt6GnRy1p1xtPv1K/XTzoNhxjBf83VHhhaaf8doW
DvJMzFvfNQBQeRQU7mH0xsSgLLJfKbdeOIPUfV+5SgLNuMh20S5HIjBXCYf5CxY0N02+VBhVe2iJ
hP5s+sBTOoJXDjlSbaQyqSWZP03gd3ls8Zny9mfjmqhNlJ8GEY8kIY5fgrqYXdkATg088HEoXcX/
PzyfN66p/VQsrvPSyz5M6cE9KA9kEeh4tbOrZG7fwf6d/eFFDSH2TgYHidIcQ8jRGJyim68p0ECs
g7Tks5tFdoDVM3fQKOTjakh+t9CYmXwgtiXqcF+vmteelwBPpHFNzpl87VvXPIrto5KIOCRPck+7
Jn277bHXVgD6HRy01i10QGBnF8D0HQ3KeVlbnI7e82HeYA9G+V1dBzKttbn6Qpcp8qsKM0vTrM8D
gKZN16kwBWJ/UrcBCeyX+qV47bFXVWsToxrrPQEVjdcnK5Uc7WPANUPC13FYPlPrXfrcUaY+50fX
k7PJnJPVHlOkmHnjjbHyzRe1keofaPHiuwUohbBg7WuOzbVcA3vesGTo2rmUKCRi+oC7hbyv19jT
qsQlaQ1Ehw2ErI97D1kDkh2R7OONoT07qP0KmRPsTXTvL5FBdwFn1jzU1yqwQ+koEH2O2LPVrbFK
0Bsntphwbd5e2UemPQ9fIOuUAV7eM0/koX37r4/7Nr4BHxLDQbUN1cMCWLPMtU6oQ/Xv+m3nATKE
xTrChqkc+dQtYynmdhhbDK9v/nm7nBYpx1yLwYqqXtgdVJYcf223Ewm8/DEVj6xd4pXeC9odDOwP
89Guzp/maaDXwlpVesl7lUi3eiBSd40FP/CLVa9cx6PwzfIvUmIVLV7kiy8HgbcTMwhcidOhcu8d
E+ArX0r8rp06N0QfbaLxZjnnV84ohSbib06DRM2Vq9uVT6d8sUIgzMON4i+dniYNf9GF8P0oPsJk
5+nMAmtPkjVjeScv0E0U/QYyR2XMny7IQOSToeFhZtzi+mRkzuC+Wv/1XrbKMim+NGznBsKeGuTQ
8IPPQoXvktEdE+mGQ7sFA/zuKQeSPCoRp44Jq5OWhe6TIJ3yIXWzrwysBqi/RjBa2vig5kV1bDAW
6AxRk2iFbylaG19a8Qe8LU/nBsLdEp8Jv1NJ7wpMF9Kyjh6gkiY/g37pTct3OlYHgjxlLCjVuRT2
7titsFPNVES1cGKn0Rm/A/hiQtDpuiUXAtIOWyB9FfSVygk9jwsx20TRPyB2TT+zqdIzQRrdQD1M
cURhBQHTCATMWx0SK1Lx5dYaUUfEIbg+6Cbw6mTXuHxovRHucfkks0zvV4zzyOAKh2hoQaBBj+47
n0i0nJYdhzE1NJyud2ouXazQsOoxT1zdXKQYU6+TR3DbHdpiuH3Rp5sxju90ydX9BgW5OzkMKR4J
27+OH5GZZ4BXxna0IYKWFULPLoV4St8l8ZG2dCd6YHYYbCLfK9Uzc3dWOBWyB1Cif2FNXVD3Y9Tb
lx/9SrNfTJCcqgiA22aNyBHVyVtHtQ3zUT7CCqRzOTT+cC+7dVntEV5Lyp/wcdNtmjPD7PUziN+h
lCjZhPhbzP7x90SRozyNS38LEF9SiY0ZYYWabRcrX5rXdJ6uWHwKGucCpit3o3kzqoO2AXxULB4a
5FSJ3ZCirsg3GhHn9BaRWS+zs2KLGfoz5JZonukq0BjNYlvhcKE/ldpAtjtKx/Qdjt6OehOQ08XY
beBFhf8G/td7dQjKJRBSfhpD2nNIT3DfqQ/1L4mb17f5Tws8ofCqAeiEnDb1NOmktSVybIbkED1E
u9J7b4SLa0mBaskqx+kN4AF2bXoSz6Qo28NXSio3dM8S7o6Yd8QPBTDP0eAt67wQt1mzbpm7aQpB
rdzYVK/Pfgvmau7Mj3SqeX4WOloTkGrdi5RlH64iVBCzVTYuMzillx0R2/V2hvch6zbQqFCzaCY+
ayKxZujhZPEIatJY0sUkuLM9lOOtizGdObVLtTmfmHgXSbyuoTlt/JV17sapG540IkpFHJfwKaYt
6y4sbY3sB4NO5bTwSyUK5VAyLY6PhOCbE6q3cIFMg57UT7Kgvq9UDsGBg4C3uQZs0gXY9XGBFXJA
GxPv5O24D7aAMoOxBoSVoOyDeslXgPoj1X5bMojOukGtzPCt00MfXGKFno7ZGhOKiX2NSQd57dy0
pU0Pc0sQh+Bo4p5UksbjTSt/3/W1mcLmG/fhtHymH/i97BanFx28EoFk4HZoDIjGsfTlbP3dic8X
Zh/+3C/tP98I0Ss87uvk4yVLbCqUbWapl116Mo4moH3Sv03xkh8wX1ojjvqDYl5WTfXxJo+Agjey
lvVJAwLZljO2c1hvwm/Oug5U2zcia+apT4lQigWCi/GJ/U48fo4EaBALTrDbLYY0f4Q7HpyE4vZ8
hcl/rVNw/BgepJ8f4n/jE4imZP6Yhn3rdUeI6LYo5Y0t3wBmXUDjf/xAmLTwYXsUswSH11pdm6uZ
RTYrrxr4T4Zas3WVO+gYaGpf7cPVQHo0QYwEFczWCtPmN6VkKP0wHM170nvnMLuvxlbu+k46BV8M
LdAFSEKYZ8R98fuW5/wL4qS/oqsbrWRf7A0CfYj2Ose4Vye+Mm7dMHRJJVZicCwrP1SC9WIlA/+m
6HRmD7cUngl9tw+DHU38mYqgc/p3q/9VWLjAyB4GyDAQLgloyGOd2X2gVdRi6CrPCXZTBJPlXN9U
DhWMO+IwXhFBYdZnm8Q2LTRWekw14I355Nyc18CkBl00EBvJLwMvelONOObQUuke5K659KU1/hgP
8UEjJXv2Fpyl2091ZvPwUNAszZ2dnuNzZUWbbFMcpAOiPiYar/vNtp9nC8cJcPJFKAxPIB5kEp5J
SVTXBjnhMzRJxG5SfW4e4TDaM7zrLwhh+0snz1zf9rwTa+J5IDqc8fqaSgvVwhLpY3vUPjXANbYR
yJEJOarQIn6hYOKhRSQBxc9iM0X/zqvMrs15vtY/YMzz/BdkV9p8yGmcsg4t4R+dGnjIeFG5P/jJ
Juni57NEQ6MBWt6SguQfu+UEgzpPabRZpMM8vyhIexDPo3lAc8GgcZfIXwAaJlvwyY5R7YhxiDTH
IKIaI9ExLRHwcwrQtWZLDWF9jnoCZMdDMhFrpDazs+pU6YKxW6FJ/DzEBsoYYu3m5Gpad54xMpf6
o3ALp4ZqG3RfNtHauVwLqFArbWEgo+Fv+qaxXn6Q0i0k648I/+nWMK2Z28eks1hS7fBhk7VZyBCn
8CRWIXH7EhxtU4Igkhs5vaBlA5u5JJGLT+SEcBWh7RtmAA+b1XWuToqHm1l15fDXI6jSNsw8erMY
DbS4rPd+3R1DyY8+q0mwJGxAXMiURVT+Hrf5uIOao2BhiI5MKoisJUJ71qCZ+oNRsHH1cj8SIs7/
Rrab1h2omBScHoE9H68mYYzy34x0uSsRiJMtYgYI9jk8INDCACwvV9VXauG04SrnpOA0CyZWGPcd
Ki6kC2bviC8fy+mbQQKTQ2qFNNzibJngC6y6GSSW3wQbQEaBC0z2msjLFBustDI9E/XH99Tv9nGJ
KZoj0C6L6YHS8+nQRFY+SVrAjwG3W0fne+/tpHA+hi9JHkxYzLIR03jP5zjnIZesznggU+Nvskkr
kccjkp6F/qd8RxXHTb2upB2Pe2ZTusiPyp+agwal+wQobE1wAjObGDsiw4nFYyfy9jabG9kAThnA
k7gtOddzT2M/GB4IuzMcC6nPLIGJHVX5SO8DjGtZ35j3Ys4mSL9S+/qHmF/9MgjoyLCb5paCJ2Um
XxA9cNcr+bH+SZBH2Qx+gyEh/afX6gKoI7x2Jt3irLd2VqwTmlmUCyWXpDJ0KiJUlPC46PDOe/n7
qkkX9Vf4DQM8oOVPhOdDJShXuMs4IfEZcGeuyC1OygvuDXILSXALxUup0n8JnBtb6VdmurXhCK3V
b9rgLhi+qR3j8P4abwJdpeuADjg8X5PI8WgKuzJfsGwQyJvFDrD9mH69+epeUr3VNZSi+S+aNaZz
YnfRFYakBpEE6oc1v8gL9B7c54UReGC5ommWGCK6mxoyJz/tEc5Aavya69U14AMB1QmrjmxKDE2D
A+ISf5sIo/HYpCd91yb8KfmficGC5wvCH25PLIkw+Ac9EzUeHTLsnhwRKfkd83tA34RTc0rGWFfH
+xvcvAk5oCecz6RmRjhSzHRmWBbJfTJvaMMSqBfgSzZ0eo/UezsJVzhDC1tgIbSzUz3bai/8pWQw
zwAXZhhsLwmFDxgnVzLGGHwAAaeBYI/dAGh0kll9qY3KoHcgClfC51b8Ii8oM24W5RGKAB4lg4VE
uk6112sIJq5FikPHBRIpRT32bED87NwgweOVbapdi3vCcDA08zcZvU8/Hn73bwP+h8ycaMMwgPfp
bavmXLpj2t6icCEUcYoTQM9C0q2tk/0/YqGmEHCC5wEI5X1lLHRi1IJdVp+V4hEgSIaG4G6WdIH0
+jV0d1xyFLfsZw6C57bYF76mohbkDFb+EY3BwSUjHGZVJkRf3DN5RLOjQhBvt+AVNr8rcIoEDUS5
wYeovzYxr5KgSBuc7m8sKzVArhqvYLsoy5XKC4qBXyzTQkKRrG3KK/IL5+NwliHku0CmVWrbGwfW
xPwHvJEuZhbEBl21st6IFrPIZG9qGJS9qD7jtxAUW4GH7Oeqr/OpMQHQ/sMFshPyE1Q0c6I2rg31
GnCjzmxIQ2DujLsA8hJbFGbu2euIXlEKF4tK2ycU/mpov1CRHuj0fMtLXTqbzGE1JbbuQFwnsuXj
5MEDWlVakgIPakOuFvLqT4Li9DCbXBWDT1BQuI50T/sjuiQ4JAwnSbGjVLsuVxipRKxXMpzTXGc8
EbfhokXqPW3Z3IU6aIJC4FF8zZK9CIExLQ0/geJTP90SrVZFf41w1WenD6vupUcqjnvpa0ZnmkXa
j0/pw3sBw9LAdU0qql22piWb1A3M4AV/dK9hg0CQRI+SGV8nVF+kGt2HRnt3XuYjq0EEWYcHqqY1
ZJ8vGqBlUh6PhP0TPXcuJnEGWQ1wvYyqiBRRq0nq2YCeelKAVm0NHizTKqn4GJ95cdc5i+kvN/2R
hxJZQikfA7w0CcpZNhUy9D6EnhOC63/UBdLmVmU59o3qQCzaB1EejcckwnarMX+Gml8ND8zNZm+b
ODpfp3f6V1b95BXtFVuo/0mIkPTCVjP0Ks67RW6D0dRt8mWYUWuB7gybObmkAHTls6HwNFkLIml5
Iopkgf+4FN+Hl8ZaRUjI93pIblRZEmBHcU7usO9UgLzzV7rsBFei0bJfjyH9OhbFF2+daw5OChuP
us9RpCfCqqbk5p7y0pUhhnS/HNyh3Qqy3zhlTfwsAsd5uf4ITAwACz7QQfsjzbYAEBhtBgwIH+YP
XGyYHD7zMV28iNP0BZscljo98wXjw5N/smKJCK+k9iWI3D5DsgNhar9pl/g26WXNeTqppcTzN8On
WKxH5IBYkU6afC7zJURwsVbcQHDqdKngAOCEL5iKtvAa3yrZgq/6XilUIXhFetGwK4p+RUAXFmSJ
HRqof7AJDMD7WpC0/wC6EIgWiycatjgjZAqAenBIncWD8a8CxV3n3/KRsmOMtgLBWWiLiMdKvkZ6
ccS/QZmspQSe6eETmTZCOz4eiTdEFf7Qq9biD2FNqJu6dpVmqI/e/I8RpReRvMnRyUwqGhpXnX4A
oMTlFBVEYuM0E7JtXhtk5NuQkpkbS3v90Mu/MoKuNVkmrwChI7DnGrxc/C0gk/LV5zlq3JKoz/71
p1y5TsI3MgZKJ6ug3i7Ne91sgbCj0edpmhHHoS4EfiUR5Vj0Y8ruG4Vf9d6Z5hpIghfFNrCk/uOx
Q6qKGhKJXzlnUO8HHmoL9LttWTZxG4HKz9H3tU6p+wwh2GkwtqFHYbyiAmTMlx06EVDKMXIpKY4W
5Ftgt7uhSXhnz3of0dI0uyrXKtzlrdc0+2+u3DdxWOLh487MeXCPxkcd8B0B8l04Tx0UEepy9vKB
CngKJUQpMr8VNh/BrjmTILuMCuTMGUyOxluUPY1updH7vTNtfovacOsFyUN4M2Tcnqh0bGLu0Lkh
xE4WRF5ZAiQCVgC4RQIA2/O73uB7eRMvsSSQjnSR3pIBQlT5F1MBddDcVN0DV7j6O3Gq5FH1F66Z
elJ0AJZpKt8z2/FeyFytg5yFdyTj4RBfsURfW3mJpN8AHWI+cDoUyK+iWKU4bzIB6tQWK16Q9E/y
xz31ZXXOlM8rQ88N7cKfbgtai2YHEJfyia9rUK/096FBUCuRjwGgM9erI2ij1rn/eHtSYY/QT/3s
se4CefBKdfVp+vfqpHRcEUf9Fy0txB1JIoFymcrmiLOYhevqwNPBYT7WCxNlB3rvXiQpyhvxlzgQ
RjUlaxwMAmwia8qk2NnyqCypS8Ra4MyQ+y4ySNrcqXvMMXfcDugSgVVfCbWftvqcycuhPsTBVlL/
Xt1SwZBOb1PudOIyv9bHrCIF2OpllmEvMnahiFH5dzo53ikYTmDrv3K5rODF0x8D0UuKiFB9+zP6
HmFd3hvCEUHmYScDJ5B+PuE6ma2U7Ea+cYtM7SBnZ2qmYKYZD3yitRGMQiR+TlBN8usM/PThDZ2p
i/EPKzNK8ZuuuaStvLZkAOp/b0gXWdt9pimWZOCAntPPJeNiLU4GC6L2S+M0t0rfE3dRrvrgG6/D
s6b9DpEMqufd5558i1hmfvN62e5Yma/yx0UNmy3FaiGhdSZtdzWik4vWuZ6DLCyiz7n5Qg0M1ei8
0CHDM6jZD2EJqCHRIGiG+x441XZK/Dv7PKMDG8yY/mY1MXNcZdSYOQL2A9nNhoPU2VNSy3kcNiUX
sPCjwRU1LmWtpJeIixLcGoCVudZqlu1axb7KZnUqVHRLllEfajc/kdMWaft8l4CodxZWS6hnWlYR
rMzDHZd/vzL5Ff+YZEDx+K5Yw0AlAwPzB9GzRCx51REZBqkESbsLSbcjMwggL8qvAWzyNrlwZb9B
3UECEFs3SGLgQcgRvjKtOmhBOmyDljnSonzSQ4/7LlFpwUMRVe9CIE6WVXkpnNQnmqUOvYCnAfWg
7JllSGGP+i68hrON2Sw6+jOWBIDQMIQT91s3lyYsZvvTYX6PHBS7Q70RiMgfha+cV0flGemfFYIh
kwOdv3RmKyhHUNQ9UL5PbQmu6CjBRhldsMJ126+1Zv2+445vkdMeJjmpK8kAFe+11q4FNu2r+ixs
zACYEnCWMIJFe1Yi3gTOKGHaCsFTXUAeaqwoJBpvLbbvnDxUO+EjgpqAOUVqzYXmhku2fsPO3wue
F77dKb6VliZbJ8eEz6fGaTlA7oqze/jvxSZXA51ckUCxQZGvhE2ztJvCl2f2K4ME3iQzX5NP2ttn
Bai8gkIfc/cKSNpxMcDTl6pg5aU66Vun3G3+2YahBfSRzCHSbO0bSA25CFIXrGOS28674+ir/Nqk
T8B5/PuCrhGejMXBQd8Fm5hM6n/yEikJ/6c8i/1ny2+cnZJTfoEbmfQgFNhY+V980bfol9fJj7bu
n9KBPsbhwO/taP/qa7VWnsEXfxZlLbuCQXIrH+tVfRPO3SRSiDZ4jm4DZhR3FOa6r/vqfnxM5lvi
BfgnOJbp/5gDygSb9J/2NaEfHJeW+stUzw3larhN/hmHZM1cwceHqVEsKWD2e0qIoJi5dxbpvbKb
iCCHHT5O1K5QvszXIJ7a9gUrlIIFwppU80+2sWuYVN4StonqC/kOJUmli5cWIRSFZZjeJs3skv8C
f4fuh8M6N5ZywcQLpyeTELHuMnLHKlekvsxcSMs4ctT813jBleo+lLmSbEyY9jzknLYwks6rz448
guGU0HreeZ1sk91pQoNou9WlXzHdahlmvAl5ImHC+PjyBhuBwYcgLUFm8ykBhYg2m9AAVOQvfuNl
8EVfMXULFc8ISLZPY12m2tnwqIm1/dbJWQWhs6HtG1IoM6cB3kPfOd4D7RB9iHCgHac6xuaiDdye
No0YhZbFx+i/L+mtul/5Jgt9cWdbYm4+oGGPZ75pz7YY13ZhfUx+kZsnRgithYTew3zUsw++DxQr
lemdxBu88JOwE4tk9Df5WqKZ6JTv7YuMiU7+4ez5zHZS/+hXhP50M58jsuJo8lWNgjxuL/STfPry
28002rqsjIlhcpQQgSb2v0QRGsGDrzH/8DwHqwbri0ZEGCq44NFEisPOCFYSu9FXU63L/MAvd0j5
FakyY36J2m/cgPSvpZr3Uf0aLWY/ZVKUHPu3D35PhGulo+4S5WqwOefH/9KibEAo1X89IXN5l4GQ
Yg+SBl5CF3EDij+jioWWybIGjpKH65AitAwZhkmXapblgw3EuCtW4XAzT9JN/HZBc4tQZqLvqLgW
HniA1M+ZJICc10cmnWGsSdOCgRHxfONEhmxt8Jdqu5dyN1O/eh/pFL0RnhOzQW14IaRHiMGsvxHt
jERP5yMc02eAXH6dEik5r/fsPYtoXTxF+OPEZsjgHydPDJtdOf9Y5kLopjimKcpjbv/qjy4mc4JS
Jb8k9sSWWVlRDtsiJEWsbhSquwiU18YfXPmTDHXPs/satuiRJn3cNUwpCP5G9YYm6ZEyKyZL/hDy
UpCt92jyycntOcWzw+Ifci2ycYASW5y2wQ1rExyl8NfF1CI/RmxETCHDX5+4KZYYj6eYIkz8NPQb
NEtznyC75TPuA7vgfWxP4ooRhV88znbd8E/3J133bEpqeDSvr/7zN6SN/aJ5TnTF8Zl5qIIz0lZT
IsAldihCb6kOJgsu+gucaMnSy3KgCvz8LQXb/TbQNjixtGMR73kpMy/fzT7XT7uawQxhzwK356nr
/dlPbkMnGJUtr0g7Und45ppxqfdkai0aU+HdX0aHA5EekbJiMZvhkeeWDq4Siv3gaOrgKNPHvKwL
H90c755UfvPDKMR61c7YkC3feZE8W+auiEzjwzWVoLAi/FF+Irog0L6ELeEhNd9QIXTlMF242Mc5
p3BRAGVC3YRsJzaHsRnvAR95AQmEk9f88oUnsRT9IQnjWS3+NPE8C/aSRPAx1z757riTOSiHeKuB
6Cw+HsmmqCDn2Y5ALCtkzWOalU8BlIbqgU240T67d6uOgEE07Kc3iJPTXnHcLYItObGOOecKXiin
tsScBOeA2XAnLS/FZbYlrkHLJ5Na+axI2rBnv3TLAMc8un6uO4/qe4aTYYFvVFxgcCYfguRAm6eb
R7EiBqPco4rFekZ9Jtk169o91fl8qjRzE2RKX/kKb1zvRMlyBlG54olE6YZCnPgDS/vpjGVHEWi6
Sl2GVx4KYEDTr6NVwetRgJ6pO6Ne8rCm6k5Gz5Z4Alcx9KZO/cuwDWUTgde3UuHOXLdELWUAUX5n
erqHyspkmklyu+QSZ4OGyptTGMwnhMRWjKavjKT/Z/3y+2gCBNlUd7q2+vD/9LNfgcMz+3zRSJDf
dYtRV5p0TvhpNmCBhuTGFiGxxMqMVqj7s2d7/siW2S9k7q7GUyK//w1pvgjItDoaGvk6xw7JldH4
MTAd2p5qQ+u97Ip2BGZHYRKHptVc+FD5csqHTlTDPH7Zibmf0mHhnXmXk5PCgQNsUnrwC/oyh2yq
doNhpdqTclhAG8/8EFBhsenC1r7ONEONlkYgF4ORJWypAFS8R12DgiiHlJX0+i72NVEAesLqR6Mr
KCD7pSMnx2p0MMh16XG4yvfoFi8ZTtDXkbbSzRtUw1Z+MSC7sGjjkDkjymKidhF/1dQbsA4Oq8Q4
IUN5ZTbMqi+vQjpI7VhbdsgrvgD2x3+mykqBJRCn+gOVeeDLD9MS/sQnIgSIENzyBslblqw5CfdE
vKUfhFK1ngGDkA4TCf/E3tUhVagUC9yoVklXQB88GbQKYApmY8bg1qGAPyc/snCs8o0xCcVm8oqw
sw0svEbr0lK8J1fxs8+Ft93F6FY2DPcfPgRqkVonIPSHEMk5RsBtJ827U7ENnm34LXx80mxeKGRt
5VY8wAq5ftsVm/fQOIQ8Ze7rs6rRylcr0/S1bClfMozdx+as8yC0wUkxENrEDFdzFVYo2LePYDdz
jegnWnyGE8soCzuquDNSPPFDWUx5GJ1qRV96yXIdoE4aNy/6DESWOanYv3hy800D2h7ck/ArZoyE
3yt2GSMfNALjOLLReUOA4HfnQSTjUQ0x8GGucSqWqtdW21c3FlVSsuTvDMFB6pRHQuTRW+5eLXO4
uSL5x7iiI3EoabDhuamziPzk673pcEq6U2gOWQ838oan4hBQHmaZt4sc38zA1mzsOCmaDHZIEJt1
+O9DU7n5R0I+e0lEIwpAGd5UPggXi5jHl5kdqlNyL6aAsZiFDQE0xnVjbpp2Ih6Z/+ONaoAq0M9G
kA+3vImc3+0/Czy8BjUxPoZJfjwiMFI/XfCe6/p3MywZHvArmqvhSc1awHWBFa70S+8PJglZpxsw
qazg8ZCoPEmaNdW1ODgxn7NGrxDzRFg7du100zYBBV465S27mPAXjVNkbsiPj9oi8QLRw7WB9ChZ
loqdItIM7vGjk60p1ZT2VQWYkCB1fZHofyTI0Ngzl38xhBBKulE2oD3kt5Qwe1PDA0pEokHd9xm5
oOgRWaI76rE9svrP3PqYe/1eBcIhSIppF/P5Rrg2ChMhDMKqueEOowXY5OvFxfDIE9BsNmhiCoRD
M4ASbATMGHxFoHdbeeehT/+UuErZe5Ft5n6PzxORcOkisZ1EEIjj5mB3HuONsgjisxY+Zv0v0mdY
MjLQZgecoDwtLJNTblqILt7BUIr9gW36g8Gs/VHb4wuOoHT0LalsmFxIfpWcolsNC9Xp+UhW9Tqh
WunY/vXbhM9uVRFWOxc2vJk5w17g0yOyTiC70RVn2FFU8ORNi1prQBG2Jvt1WKq3kIo9zqpH/288
kZvMQej1k5UymxzQVICQ6LNNASBRdZ1/lG0GYEltMLcnGlPG688xl76hzdiBwVuP+RdlT6WksIQ4
0Skbfvv8mBF4CJMsuyGE10vbNZL1Vy0+v8iAJM9DK8xVStj3BpUX3De0d+vVDjnl/jD/6Nf8S5ni
+eSvEMooYBrEx9H9C/5K2Pvi3mATJLXVuBDyUa1JLXlGHu5EhAG46MANkBQMG4jrMdtyZsMpSA8W
dNw4L/L27UIjNIYphx2rRejxK8Q7AKNNeclcnBQz05kAdmNTvewpcN5X0v07wkE97FhSedpMidww
n5JYqVyTaEjSM+118oJZZlPrHvJ7nLm7yL/m22627JD3WoOdPfXWOmNPCkjLxHjqkHwUAMVcIl71
QpikIpbcrxHUEJRFFixUoL4gVg5uiHIY0jhtmHsewOIS/CYQ8so2viQ/73Y/ehStTgoTaVlLhHYg
0nUIdp+CvSoK42B8HM4LepWd8sXuzUknxtZTWu5TkIAOsQrV10K8IEmn/iFdCCAZyuSjXZBWc7rO
USaneGtXtbIN0bUf001RObP9aLhp7xBILvHomFjvmrxEw+0rRFjU10FcyG5jsKLsaF4KU/el41Uc
ZnwxZB1yFhCkd+/lZ4sKLDGpUeS0p5L9Udqqktm5/q8pWFauKRr8trUj9SHJXgAAI+3T5kwZ2yRw
SsZLEroKiM0z/7jJtUXtuWYYQM7bHOT1p7pHuJINVxi9ampeIeLJNO9tbEsOoWy131zFKebIegtk
xvPAaCGBngZvl2qZ72+ktWn4U1GFTLdNTSTrFsmzEFNMfegZHLk3SPfEOUC+Ye7NWqeKN3XrE1dO
XnVx+Nja7HemOlG1hRfH93VJ/rAoYaihbKX3Xl/o0CMkrFN0ZHBjbRkqsk7YEOecaySID0sU8d0a
EaLMGHxSQbIK1lVWqnqrMVfyXug4ptHKv3SbOzwO7eEPLwrR2fWxrpcItlLk8PAGGvc72Qn+ALrC
wgBb+obDnUTDJDmSoNio7oj+DXmDvqjmqFpi9JuWJtrNMnKwxmqYz/gpYU2QV61wZryixTu89d1e
XCGIHw4Y2JKNLKy6/FBXfqbeXp9DnO7ymshrOqLGKez4DBg6hPeIXXKor2S1KAhin0xIGElVDE7T
DJGetwQ7eEio5c4H7ofcEGCeQxL7si1qaix4FBppDBnw4ri2+epNq4gID0+tvCWmNT8IH48NlKvD
oagHzqg9BwrGhD/ASIi6qtkPVzSCTJ3nNyNaf8qUM5cp0W1W/F68V+KJAW/JthxheHivkVwNGwqr
oiWK8O9G/Apf/uQan7YGwNZRds0Bo7YdWAI8wiXmuL2Fbk52mI/pBhCUzIIa3bgNm2l1JrlVdoIe
iX0ex9pk8GTGjv7F3HeDK72evAYniYmmmdRKpwTqp1DehIRgUwEwY8Oh8Mi01OIGro2u7iSgfc9J
QuiPXeBF758MhTAwqhyT3EhtEMLfYtuADutEQHgCClPBjYUlGQ3Jx+fH4G0oBJKnVqJCuhTxMva7
vRSyr+sEU+3YZ9/CSZ4hO2e2/0rdnrDt80sjDTXh9WCqc1UiQOxR90ZtTelj66eF15rrfGne3mT/
2T0HH1XOh6BZm/qiodPUhovvm6uKSiet/0aRq67edS3SdAZaeZ0i0CqUY6ItWOTEBLn5zK/+sJRq
tZdz989oxyQLlZQVPn8yH9TEG/E0uRS+uuhpPKMiJI0kUSyI8b7DM45F7V8T20m6ZnmthpVIMi3W
6No2/bTfIyEjQeZ1r+Vl2T474ED5Eb7JlIltPkGjI+uLxHVznoh3Y1gvQJFQKNNitO+5ZKuQVDdm
dp/8sYZoktQt/h8lSxcUQI0vTHEX5LN8VtUdRT1myma80w9omQ/e5/CEVhhMAD0XWSB6RRso2ma8
Y5MralhLBTlFbqGtsRtiYMPLxb6l2XQyfAielDmd70V6xLCJ2qt7Hd+GX4xuxrUPfCIgE2yt4Sfn
mAEjSM3MxyMSN/BuAmRutujQRKicMXL1G3hcTrLsxViNYG2czat8VJ+J/ByRhaIL+1i64UlTBAf9
aEes6TmCWJhTNNBvEgHno77QSbydldfXpFvkGCLWkoBickzaLfo6RC6bYPgfR+ex3CgaRtEnoooc
thJJOUuWN5TltkgiI4Kefg6zm54OVgD+L9x77peIOI+6QX608T3rwUypc0lb9Ec8q2W7eMUYmlno
pO8H3lA59UXUVll1LdCvNRq2uYQd4E+KrjY+viQAeswMzx/q4VBZIn4hN5lZBZwqBN+pzzqpwuwJ
jKTaMHh9y/cxe0rMzBIGvFDZzEae59WClF7ije7qVP/i2AVBf8IEbOTEAqIxpGo3KS2SNuf22KA7
6OObJtkKO4filyiJOd4B1NW1y7dWoEf4BYCJdaC6meKPIJuLalJusG2pVG9iPLEBCUpMNLiLuFgo
jesATmhKDcKvwVZgTmh33eRwosaBySJSZw0t+hgeP1MEX7vFTq7QzUXINI1Q8f7J23rw6u4w3E2S
hnqQWckhMvP5oNyAZ7UFgLDyRuRU2Z3wXOI64BGNzkGDeEwvZcBjQaM+IGcLUNbhDONHe4B8e1bA
DBIz68RaHZOl+ofhON0QIGK5kkbsfOVE2ddb+Huxs6Czofq6K2z2sUDzT/SMX00k1z8VApdLrHPH
PQfY6BKfOIIs9Wr1kZPx3Vqja9Dw9Epux3zH0jTifqOOhxRCvfMVT+ZF5tMZUHpzYWik6qE67V/k
RfuC+RjSdXNN4C+ha1zkyjMtr2aIKnUKn4RxzFXZhy9fRwSS8gMSvEpGuZYJZhjcyFwMwbLnsZyH
1pYYp3kiX+ELqBlCSSRA3q4YN/KVGUe4+dDb9CgDxH3T894mNwb0QlZOI8z+SGB4EeukGKwQ60/P
gxhbHSgxZkECacww0KkqoCmA/8RaTbZx8tfgT+bwaLfCvzr+RVzkffjGZK6KRv3GqxgCvYpfX0O+
DkTAGZMAVGZoQlZDxGN7BeiQH3djjYyvq0y2JtcWf/dzB6WK0zkPjuzzDPS1KpcO+vUqfQJK+AAY
Amr6r9T/cnmvR4vs/R2RbfZHbAMuyD1hJMQzWUvmQCYKfq6G3h5QV1B+917RHTiaC+WkouCB0l/9
VekVG6qYQ1fkM7l3M9DfoAIEr3qjsd3J3SasLu+RsIFn7MROojNSQ3A6MINiCTbHbTcjnnKId/kt
+BcKfgG6yTybIEmdVj8A6DBwyg/w4Dl9f18rLIcr9S69NsONO1fdxhjITwY5Jl4t2u00GpDg/Gwx
QXPMcRiqSyPcokUwKTvA2iQBmEjUH44enVAc5Z+rVtraStF2g29om+Ir/mwpitjDf2iqWEw4k1uE
a7w5vTFZgN4K5yUFkuZRHMg5Y36ED8osfTYFxeTPSFEA+GyYTMXHsaPFmU9CeaqPRvWJPRDlR874
TzYKLm3cAh9wMbT+0kJhMtkdUCIk9Q9q5pK+GAn9Vu1/NWVvdt+asStW2vsQPrgYsoT2EQojoBGO
wbY/cwQx5Ce1hX7pKgkTfRsdGJZdrT+1X+xFCYwaiB1cxsltRPMeX4Jm3RfbUbdrN/KsmDVvtI5W
3RbCLY5FNqTY+lkMArSYiFsM+6n8lKtgzqt1rP+m6xAa0gwtwF2LGPFcUvD4+3iBS1Eg2ckXmejt
omtWHrJpbYfKCoHwD8PlUiY/jEO84bo9yUwfflBZDqBGjgwACicnwBz29rnuD3lxzFge8kihf4su
8lHRF6wxBzS43EZ78Q3FzxZgFNmF4cqpx9cYJ5sqXYAkAcKcST4CnoID/4nyH0eKCA3iLijrMnff
bCFmmkNXHZ6n0tZ+74vM3YdQK5Z9t5Jy9JAkj7jDrP8rXqsPZzMbVMfAHIWFAXLOHH0+MR/hovne
PVRrHt0JuchB1YCTw9K7ISzh/Tr1T+bZP+P6hyY+M2kxHeo16iOCXnveVvStHynzf5RT/sWMBQtE
doQ8/cF1Dt2RYfUvWWMsn9kQuohmOpZ/bAtf8V4c4aCz05WIT7ig25fBbGfbWLMnQGm2CBaA50qE
qIymfEXb0lCg0/JrfU0QQ7Mk6AyvCo0sthTjNzKRMRyRnxdXKzzWERESuNw7VIeI929IcrOZdK1Y
7sMYvQUnzavOPKuX+v8Qtrcxa++5sIFRRbJuihD0xD40cJJv1E/YtVB+MMT6ex8QUaNtr67JcGJF
3rRHhjzqgb107T77wEVeEu5imzYARjt6/qpGZ0BNAbuatMS3p0GuRSOUHyuz4VmxHp5NdZbKK8pn
2jB5dCsO57A6tyOGBwT5yPv+1VAUdIEeWMAb6WdzZh4epdKu1qdBdQY6zmcnIjmavh5p8N5O+WtF
2kKVyXFwCDzdDtxcsriUMCmrqgviEAgIjhV4aJwmKlkbCPyq4B6jK+9eAAh44v/r7pIk7HWC6CKc
rsaBRz53uAUvDgsvNBmevNqZSl9LrmN6QDXaZseEp+Zb9ZBFK3zYQUZGEVW11mKtxWDK9CvdTGSX
PNmzXFz18qVLtm3hJvSTwu8LHT4Uxl5ZJMnvhJkBsYjaZYDTpsXApV3prtBbQJw1UYds3vo3hnp1
IG8HF5BvfveEQM8av+qvmTbNAKVTcmFinpKjzAjcOlevA9w9lbK7KATXQgJoQQvq2FSh6xjnZbF+
wuPEuNJwxpBoAnmEpdawrFBUjsHc2LeMhxFW5ccWtR6V6zCVFY3uSgrU152C+KM4arAak+5eCauh
/GEplerfurqQ8y8sbR3qnK66ZPp3jPBZ5N2nv4Cz6n7T16c3QCM8cHn8L6Wz+jygVEUw0bqQCgyk
p7H/DF7Zw4tEgiI5oa0SXiOxS/eEgcNkAlJpmzr1WOhEHT6jqpiSRlJt0X2W6rBmqZQejDWegR2K
P7FmXzRJVHhb1rC0mh0BcqKyeJsHudvnbOJdVV7wKecXYYEMSHw0pNoAFyZQy+8bYAVwOJgD7+Dg
qOwBgnKCUeD3YadKJhpnQPKn8cLb6KlzGWq4XnDSbGRM0AITF/5Az98CtxUJT1buBLYgUlApJIU/
TpYwvrc4OtnvYbwgVHSmiV8vEU4N07Pix7QkTwQAuCNhJOP10vvEDG5fZ7pWmmM2mmwv5ccbSDDz
BSnhZ49rIukEyktNz685QGF7CJ/IuuQ3ySOAq4E60eg/muDe0Y7CAHr9RXq8eLMAKWphXb3AF9zS
Bn4W4dN2y5K56DvHesWnAQotyERR/DXbD04VZhc/mn4TUWAeLJwushO9oGgzXc+/YBeSY4LbajxU
H1p65heSte5QwcloqNGs1S1NXwO3HQy2YEs9NifYEaTT1AY+xuSZlKzjs5WMJfJrQGUko04qx/C7
pE5j+M96MTG2gnaOP9es94JxNcQHuXUkmh0nPjewS0bGBggtQ4hK+YMXZ4ay02WpY6GXZjz1gWpi
tISi7/P2ijIpHz0JoOjbGYCT4IHGYtlxfHuAmVJmwrT4J2tEsjAti6fAqXgbnorkHhluoDrWX7Ih
UeIj/uENrC38MT75EBh3qxu04fw7YE3LNzA30UgG/Q4ABxv4bFswMnbpX6rME5Jrre0jlcGmnpUO
2lv19rKmhWNLKcrjGj163G2hJxMQln8OiSr5Y/pasP7TkxcypDMzsMj8QhrKPcllt9tWhQi+ibGp
ga6P7iDUgP+mJw7MGrc6vuu6sxXR1ykW8bmGSHz2RXMocQiP1+BRs2mVIEHjQ9gZttUCNIJeNjUU
YAZAAL6TRfEDW4vZ3aHxay7zkKMxZKks9wI32lzqoSr+COboBjjV1LmocI8Yq0D7U9pfVQcJ94NR
AxBkFa9kxPr7HD7PLGN56ZMWWCXI4n0mSjpDieUwYrSE8Q+bd6O99nyFkgTVZMRkxVgFpu7CFPem
8sewVATJgrncypdStkoQ6Z513CtMf9G7dcRgMG4itWfGBiRjCTSnmB/5bAjo5j+on7ZojrLFNDh7
Ha9oKcI1u0wz+F8VaTmEkAbkubAmSGqV8ZrRaEto4uDjOfAVMnkfSnZjEhO3X4wZWuATcwvMgaOS
qWjBoxPI7lp+6PQXMc55UXVqGqiUAUHCPFfqiQlQnhXPm/qD1AvSaCAzAEX1jAE1YwuzaeWDxPKc
L0EbPrS86zhGSPVER9azrH0hXr7hcsi8tPWQ7RriQalJTHWG3EPcYdHCB+n6kvSMo+mgb6XyhR4w
qXn0dTgQ4KSxd0G0zuw3PiDc0a2HyDaAPo/dXKe/HZkyFKnm6yT+cqc/LdGT0WbhTJxk6d4YOmQF
OoNuvzH/K7PyGe4nUp01lyWqvq8i3JuaL2t+WULtdsn7ULBUjdhWBPILeLxwT56Yj6nBNI7NHeWK
9DbaIODXI+AnwIvnOTQvWlRbN31d58oWnHv0+baA5eN45ku2QFuhYZPseDgFcDW6ft3jmHbLaQ+U
OhrjV8yNL5tp3TPaijhOXsvqjEer+0t3NOEoS17DhrHrB98k89tX4XGB8FwmFHXHVLfm/Is3Ajny
uh8GS/TMIbipz17TvwLD517j40lMlF0HI3CyPbxc0l0Uh4HxS17G/Il3BP7TrrFpJKcGIiwhaCx9
mZfuOSNinGAKE1/ggjNgHvypUl6mNfts6SCFm6CxrQwpP1bheKulXyLJFcyFotJXOL3YrbDqjDxh
9hg3jI06ArVJMYcV2gRX5RGP6DgfcXyAKiK+rkrjZctXmMzBK8Rb8lK7hcniUGFw63brT+QNyH8/
5jFov4FbjS8/4hPodh9h/r5oGMqmw40J3uE3RNlTxSjd9L3EETk5P24x60nM1jK9u+hEmJ5l36o3
bFavBEZLXKpzBrash1GnKa48zHbjleAfInIRJT04ZChtjeH2cVWGAl3oBfJ5dBqo4HPhK/Be6AyT
e+bnSFJ0aCAdPSmqM/f1T4xIq5RB/68LaBQ3kmDle26d1ZAIOTs7Upu/ksnF++F2UgAqIokL9qZ0
1qILsiNyxI0pf0iIgEvdRWzzd43HLhLlW7NJ/2glmm4nmcuGBxBMGGQAfxAzaJ3WJK3AJ17WxvyT
O5/QrZfP4MVxQ2HLDTwDOIMUTv0VDC7JW6xsSyxBb5hIwH22ZbwrCz/v3GhHlkUvsUq/AkBQ70G3
qKXHlJNFDfUdG3Ne7Tc6IilchO6wa/9lQCnjU98gQzUKBqbRARlFd5FX1HENXabp0kd+XNEb1QVs
McIMYBuuotcup+g4hAc1WRmfAO7gJvOyC+weffCAURxvxgbORADoEYLdCYM5mV34HubdODNPOeoo
R7gKUUASLTElwpegHyqKXIXZK5O9ZkqUfajJ1XhvOaibZBacotyuuOt0N2RItYyCeV9e4opKZA5w
Zjh2zVxHFUu5cbLoKz6/ozhnZ4Z8DIfW+ERiUN5TvLAmm9hN0x0a9HAQy18/+vugHDNywQeEwojM
WP5OtSsCUAYxozZnyT92hJewvC2QTk8vjvlccK0uPWORmvPGnNXlUtE3L3hXZKoztpyr8GTBNgHv
75aM4NkWdy4kmZJ1CBd5J9xL+dd4kIQSWcvQoZXtodGmzKh8AmeHg76AHnpgfYls5oeBOdEM3mRc
vYVE0RyByQEWDB+2uY1P1BgIbPDi+BFnPUN5J5k3KwXgAKFXEyjtgB/iSUbB556LqPw+aD4eVr+Q
t8yORf3OYgh607lJT2n1+8pgvtBn5C7wC3acgGJseVxUI0tkzA5ktSr0Bgcz96kiWWy8HyQZnMSv
xkbYpopXdB08vFh48MRysgCz3vb/6sWRK2+45zUKN9FFxA2YHNxi13rmy8sZezKUZIeR6kQ23kRr
DxJ+FoZ42qU/gzCALXCnP8aeiepRX/GZfrBhbiPEWyTO9SzlUDKhs9gLLQCzr7R18q38hYwfPr+0
Jy5BLv59xhvXwBvw1MTxjyRtRn0NhhDnwfiMj2xvw/9TueTPN858+J6ETy0i2gPiXN0eBCMONzt6
spgWqb54wKxDVwT6jyPvETntnNUj9IjJABElzjSih78nIBUngULiuc1IjrU+3XwP2IThXV19T3Q+
sf9lKbMgKDfkdA36zAuggVbST4PyEjTnma2GIyP8S8yUGZyHzTo9qOIqI1YUDs6fvo+6K4dRQsVR
Vp6Cn3eAQzidTk46ovWFH9vcXsFBwk9qp+hg2DnE9JcKWfAOWTdh3rqjBsS/HR0DJRaDyvgyjkiR
qKXupcGezMb/9AI2fddqFvvu4FtOoWxigJ/Dn06l2bn1iL3ELQQshkuxtTsfrMtfDmmQhT/VK46i
wHwKeAgtNlK/qvL7wdvKoZSaFyn/99G+dHQZ3bjrJTv5+NJBG3L/A/2bHaAuHFLI8u0bJgF3D6k+
KSnA/5BHa0up+9eLHGX50tLPOQJtkkPv8skQlzpTIuED+t7pyQ3k+A5QXijB+lOwgMjdSMbSJj7f
kv0q9ta3dAjZQ40zfdwX1k5Jn7L+GLlSxR3ScS88B6FdksAFl2G+4NIHkPKEp/NHRI3xHR6mh9Vf
biMZgWEM+QgTccmKH82NSo9NikXJY2GZo/6sTi/GaDobnOSW8o4Ja8t9PVyOSFdumMhwApH5sKBK
IYxvbS54+xHwvOMnW2Txt8zDayfBBnDE2CMNlqx6DxwUViOiHaJ8k6V2cWEcSpcxRweRxDthXkGM
Sednwp36aInZ+O1ZZIl+PLN4QI1qiVILsYovzWimLsJNqEJBPZedWwx3Q7rI9N1GQVP1zG+Fun9F
botKYwDluaxvLBRIuXFzdlXxgmBmc400B+d8vmuFtalMn3vV7oQAs+9cPxkIU4+F8MRGOPjRLUvA
hg2KO0J6hAS+7Y66zwxFv9GOqawXb117LKVDrbqj7ueTZKAWL2HNTs0m6InekUl24qXqjeFWYWdM
ww8x6FAO4hXjT0pkVZ6jZ5yCX+HtGI7QbkIE1sqFaRFo0sL0gC9r7GpOSuUyDSq1Fbgud2CvTmeT
4LQuvfcXg8wf0YYOIzuyjQZQfTTwthyu1FP/mb9+8V9LYMRg1LUOqhtjJVy5vIQDTSVU/0mgX/ny
USRKRrOtK8K2n/e6WrOj1owTb7tN/RDV+LTTxzF7loYzrJo3E2Lyt9h/zfIrtysxWm+2dBD+GJgu
2qtqembssJ1qHVaZdt26r2O0ZfJqGmjuXQND5SL/ViEishU65BeOwLIhWBhdJY/9EQUn3hbyKzDq
x5wS0LO8nwJKwA6xvxYecOZF4nzEeExv9jwgQe1HJ//q1MoGhVJGHoHPiW8shCdiAPLURKZ0iB6Z
As3Q3NL7FgYLWOoKylY8kK9FX59rCA1fVNP+sB++CLNRPdaLjNZJQKoc7VwTToaO6Q34Mt8oP1a5
LzBGwnhz+cpmwmoaYO+AZLI1x6T6ZSzk2MVKYHRs6BaRAzZdo9iAIL4kucF4NuuQIVX+x+srWK85
bORar8dpzxeJ3621OVhk0UawT15Xe+jXNNL8sTGiNcUqPB7pX5byxtDZSN3J82w9xatf8Oz3CcQ1
WlM3vzA3VJD12nz4zntRb8k6MExHo4l7L1i/UK89+QBlHkik0EKGISNkNnS+kniMKkJghcjI5jxF
bqWXzCvQjH5Q3KCStgP3E/I8BMPrLp9bZyTt+gPBhbDEalmof+2RKM+zZl+HPVtP7dTfyBA7TnJ8
QC28NBaQfM4KqhaeBbH7wkzw9oEqWsvX/AN7hIFk96s7lnWswJDsUJxQ6L5X0OQY7gAtjyQiAcma
e5dLjdC2KNkLiwm03G10lPRlR7/yFTIVfCMF40pCu6YjeHzv4KPK2Zc6ofDguKRblQsu24DolPu/
usfLdajR/quURNMjhY2RAU9W26nkyPE9FD7FBZXze58kJq6YSUNqV+9tnbJUo+wxpwO1vozJzqKC
lR4WkSVQtus5Ad+s3+JwPYJjYWTAaKUdeodZGWO8Vj3xhyZZ/AwlWroCXHIlseCPSIdOu72iJVM2
fBVdun+F866d+Fn3KP2Hgkf60ATyAlHyVZaraeQE8nZLoHiVdCwa0OjNLWcuxDtavZkHw0PiR07K
buu70Baf+C/DHsG7LAZAxwwdpTlO5rNO+wdDs91opdtZaxB7OK3gR2FbUqA6HmTc0a+D1G9A9RKx
jQoAYY2uILImj3iOo2NsV6G57LmSgaDGAN122Ikzd1UWJzRRLRQBdLGkKfK5V90eP2Yj/cvYqLNB
RfWB5YWaf290zusAzFtbKvmqPiaHWt/TaGiTqaTeiLPhW2Hvv08ERzyPM9rCG6iMapxJXAq15by7
LWYGNkfcHjN5N2nwmS6FTvSn9VBUl9n4j99nymZgdRix1j1U0oc5nOygPXA7QdhjkshAvP4bvAjf
LwUzeTKd3W3J7Sry71C8ljVYZa5SRpLDnSXY+1QiSP5NJEzJDAFkbyx3Wjsh/QO0L9Y/FEHD6Ou/
4DVWIMF9rHbJHxlVsMpCl3zsEgaPipzf4Rt4L2KykH5eNWnqD/gpLARRP4XbpLlyWPDQlCuyT9Ch
wgiOjlGKWB5M3iUkWMS4d9JsYqnA+hqRD88dOHMcNxzzdAGKV9V+JNyokbDmF5OigOoivYWWp/SX
fPhJCe1CKCCOroygH/M2o0yGRTxoOxAB3murFNv3C4e/jcToh5nFBcmJ6n6c+kegojbAfXaj8xH2
lvbVTayk9NQgPTgwNqC+yignPgc6/wqw2r5577L2bib79lHeOEUqBT2utkLw10pncTK+fysRxmlq
UiQOnuWEswWFAbvP6k9GP73R1AWG8fA9v7+BOcy22BBQxbPOlrxW9t94BBKf113Y6mq8sV2w3g5t
W2hrNs8R//2vnt5FO0BiV0twZNg7XNT54vqFheKQMc06Z/vycMW6phpLuVpCUVp/jiFCWRCU2DmR
M6Bmjn5fF3Qym7jxRt7Z21HgGAWz9xqDUiEjaMxOJaaxnvwTmYQRwUUXy0ZSBf8E+I1W9mJITse8
exMZm88jsqMQwMJMgY7uvEgmnffnzom7m5bv6da/0UCZzRIOvXBAW9BZN2Ug6vLYXjnadGWB+zdZ
hguSQIJT8MFZ0IMzJWWMuRlWCYVN2qUE7B7T/gvevl2a1UJr1sYGhZ2grTq0IjTrNSNFD1+XMfhp
4H7SFWJiTiSw3vI2HY8Duy9/AqwLrnnJjHumeYXlttpJ6RfoaZoaDv99esa+rpnb6wuB8942L1PC
uxEsUCtqBDYlbj4sAmOJhl/aCAPvxMGL0/jsOFoU42CvGKGA5VlZ2bIIH323TPDgCQfpks+vrRfc
qDXi9Pj/J426qjcYRXqErZlbsjUA+SXULhv24O5bcciq3qBVnnYe4IxCG0lmCwA79YfAiS3PXHFL
sSQ7wIxpFtgAeFBmb4fURoCB0NcPwjepq3TwXNAAzDdDCQzs2CH1+TV/YQaQOKWrvumXYEoVmJRu
APWI/eHqxdYmpihoZoyL5Xr3Ut2y9OrqlCpbGUIfrkvq05aBoEFm8VwUAQG6H0zThtu+VowNrcIl
fywZYGuREmrjiNn7l1XJ1B7rHhdfdGHUMRl2/hT8nhJqaGrXnH0a8Gh1o7Z/5ucxshlLV++G/zNf
Nnskeo1iJ0s2Dab/gfs6ozHGlqksQuOMkkcjgVTZ5xLjC/cNig20ZYwTi9xjAhhQHP8fUz2wwmWn
Pczbo/DyeYKCgconL0XR3yKRcdGsc8TJBdmgWfk4QOA+r33H+P2NnmXGE9bgyRf/K3JfU7fJ+0zs
bgLyCNjVsMqYgoGS8CSYMqpdyzc8XXhmeIlT/t6O/cT/wHnOd9LaY4KRJ1dngDgA1/IXDJ3GmIuc
ptRurlYctB2hRAiqQv+7KU4681noPQBniOgVCx8iaz3XvTcKIJ0IxlnB68A58WH072L/oolibmL1
Ay09uU57zP1Ad1g8Xz+/FJCE7GnakVA9jXBmBupge67ptuM1k0fAU4hbqbN2wBNMvv0UvzR/oXnS
mldsOrN/SuomyLppXXus5uWNdekbss2NnJ8OydkU4TQRZCmCOYl04z5t/zYcgO8JAosxqz/wN+YJ
zrp0VWD0g6lxyQmuEK6UTKbCFUMRJJfLD2Un955ny6pH2mNsi+1cfRj3nNHRriOgefzFcSXE/7gL
UJ6Vri6cWUCKDBzTmK9h2XkAmj8/2T/wjBpDdTlbJ+DamER6wKQ4HiFZq64+e+QPaeoDYREDfJmx
wcqvk/Ht9fgwuyIy5PXAUIusDDGXrPos3zcF3PRFyHpIm75m5cyQMsaNFVjOQFvBXlt2hi2R6Fa5
rbfpV2gjWYHmny9S9Tw+QRNB3KFGNWZs4VGxhjbxIZONEPBJiWlV4cfJF9NFJas4HGKq/ynX4Zzw
NZctnWDHj5fXADQUfB6aX9E2CrAC8trmIvC5v4DYaqjdLRaj1GFXQMkS9X4RrLR6x/bXUvf6xehP
Q2UL6rEueGzsEDOqykH6YnUERNUU0Su64VWGXbPVn92/9yZBN9NtmTG/W5dOHTfPypgzhMkwhgfW
ssXa43NoMCSom9UnsAMqND0FAXtAdsPIOkMrZA1cF8zTatY6yTFhjiy+UV9vQ+T8HHLEZLwDOwPI
Gt86BvB1CCstfSrMDZyKPZAA7opIsZxwJ1SC4z7l6a6o3OQM9vgAkYopHMcI2vEbPkThCyNdPX4Z
iZMgAo9VH8Al3CFpJcNEUffExaQ80Lo/Q/jV6xULf2Xf8+UDWKb6LdD/7Q0shJjWSBrOfwgxNN4E
WRKoVEy/iA6AXbAjolqWe/RL5U8dLS0GDBSWlPjmoR3Owl2M7i11ur5sWWrABBHYikyrxddXi982
klclhuV0uEZO7hmfcpcP59xa43flJ0xLl09xDIJ7QKVLwap2e6ChZbQkWa6+fHBT66yrcKWyq4fn
9EJEom0bCAIhZdVAn9eCsLFlaIp9AKsSVFhLLSkjICnEdceiKTA2hUHt3V4aLDoBNhhArjkR3gkU
9PbavTwF+lJ7LmNjMcLKZwGrrtXoUY8/Zo5+x1z1lv/Kbzm3TkiMwZcAi29cWY37Rjwl6kdp+JE5
7FXzUcTHj+BoH59FV8PEngu2oM5BZ58XT3k4CVCK0AizdINABw/KZA5T+wPOo/S7Mfxl63CRaYXT
30VKbOw9RHJB/MnxrDELSckZvDA+obVg4Y9WLtvQ5mnCVz4cGTlwjTBGMuNf856aDsoB9HqfaPd6
oeZAfqUsrKPEzW/NY9pgp98nwUoiCR2Tx+2IFQ+A44mvidqncfUTmGwU4WdQlwdEhiSIBXcdPfGb
1fOKOlgI5t2jmAdnlhKph1CJbCGTPFbadzwLuDN54P9Ag6K4bmgq5LNc2+F5cLBrt17X83XNeqSB
s4FL3qboZRXKQlm1ST4YlMWAFuPB/6TBNXzRRfmIeCvYJD+5vKzktZERIyoOnNqH1CAUUPpr60do
7WQF08tZ4ONsCGnqD4nsME2jaEWzN0+OIoYbSsrUtdIZTHpU6bw6RrJ6zKPXlhfyaa2rDt+iQP8P
cvJDht0GOjAaMz1YkQRDh8EVRiHHG+T94bENCZkZH/+IBub6tNa8Oi6DDYYii0FeRloi6etgfHVH
xPxHaPq/jkT3hdq72g8SWtQlOOCW8T9T3AI2QX4uKz4kSejRTvZkUhGSQVH7rcZUZQnZiXc6hfn8
D7ZayasaCNs/AfISaGnRxehyKPxJH8LzasN0JPXVg8xsheX0nzq6lETRVstsDbjawljqjcffw/pB
5oRP04+kFq64k63Q7yBtmMNmrgEgLuA65K4M2wDrzL+XxzNm9Xr5L3MVU3PdLOIuCW8gmOZr6Cix
5z1VCZ4QE5pzgfnXZQ5g3CsVIjpTiyG70+JCDYMxY39OI83U7J1tPhe68CcmoD2bej5HE+scRO/m
W+zdQvcsVGaZdRhveJ7nfth4kD42gur0jAjrFL7qPLs2MHcYHQFTRvEULQVjyk0uEP4gD8CIoDHg
IlEx6+Z4OiiO9Ic2gTksVhOWSxxLx9TcXIaMa0J7zsKDbO0lq13hzd5+qqwZJdB1V1ONM88oU8vL
C1y6uoguKkYYYldwtDB5GSlLPUN1MT7gY6Q9W5ukTDGRmYtkNazL7UBVe2xCOj6a3GjNgc4QZOrL
06U4N6FZ9bZGa8etkG1NNhoX2DIUDyVoRh0o8C9paCUxS29lSQHEcjBiNIQOnpiUDDnBsGgU1yru
Mblm4dutHpCgrYV4NL6QwqOsskO8x75yNhgLzg9vCqCt+OAI0EvERwTpkVDd4Y4/M4N6hU8zcvXo
hqhbnyZQJq+Qwi2jl1myYo3g7Uj2hyLMT1qH30whkQqO/F6jG6gPqkCI8K0IZ9JDvaDyeiGs6dyA
8KKWstnJZb97u1Gyk9Nr//FaOuLMln4xVXy+zPr3U+yqYacQsTQbSIiU5/EWWC7lFqhjKG4L8crm
nSzgHxufQwiZ5oHHAqZ/TavkA3BUCWWi3hjoOTnnawQbuftB1t+zxcDCsM+eLIRpKbkxx6NYMgKz
mrvYXpA4E1mDlmaYl6QaYx2YVRpBH45U72h1+CeUYk3kYanvybLD22NXic8AEEEklTD3LVM4hBJY
SjhiOXytIxyXXY1pyMsJbPW4v4MjY6jB9U2WUaRmqk5wYTaRQtr598pJP7CFc7PCHUvOJrh3ZdaT
ISnEjC9RgyECpjDmcK5W8MX6Zb+sh1MdgmmfrD+Q6a8xIgao/6Q/2CjO9ddSBarIaMENf97FjVA4
BLAJ0rvhX0OtI/8wr0QsApfE7K4SvZhxeP1NKXQHuVkBI+R7hsCQchfozYp3JcTXUb5Eml1y/lK7
ksRr9Ae6TQEoK/IwlAM+jzaFkQRPzfC9rLqlrl5GdDLw4Pv3yWzskfwfn2TGciOxnHTMZs+HNq64
DZobGAUZGyrrZpyL2YbpVKzOEfuimV1FGzSca9yj7CORH8K9MQhFdoyr6fvyQz9i2JnoBvzo9kUO
zSw/lJvKtf70j4vmIvrRZ5D+Fy9pAY9w8g5SzrjIaNcc9cq8vGoHBWSYjXRnXCMBAwlAPgut1Lze
wN3cMPNhjoIGDU0GaA+LJEZUrsgFbJrQMLRr5j9K90hVAva4kfDUQvJaor5kfgpLkl/yqKlWouYF
8/eqWQm0bwiXVRdTMjUWfWHpfv7eFSglottnzDPb1k5vSAUJUv/g2DwK0EXtvPrJ9MVH/JbfHj8o
0z3+/YTuB0EZ4oZiRzGK+8i8MNSzUfLERGkhVplXTn8I2XfMSHo318qlhJi6Do1jRykQTKOjjE0K
IwnsnWqybroVSADG0TCZA3EKEqxkn9rvFfgQioRzvoEuw7IB8+wSWLBJYrFfYdb4HoslOxLtVJcH
BL3VjQaYWr/Fmy/M8k35/dlkvyVPXWnDqEskifIpXbiGgAudnvQNaMWpMj8fH1ABc3SW7pXmZTd9
A3cnJnsPRThkKh7WpCx+DnygZeKQSdbz0M++hEXVrpjfYH7UQSzXbB6h9TnW/YUuxLNoeJlwMCil
fNYELnnU9zZrkxxVdStTP/nttjRXoIBsvvaK6WhCh4VaQvoYMy3DjbVnfBiRk+lYwbokiYZndJPN
1TXObOEM3xO/TJLik530TTRCaGmmkRWKyo81hwZgzUWmnDFgnEkrXFMKQD6nr6/JconeLJfIZVa4
QICxCnbWnkPW8yTggFbZMS3MMJVpSNgUT2MDXspfQXbh133YMRCrYXsAQun07aSFO/1H0nktN6pl
YfiJqCKHW4FAEsrBknxD2W0bRBA5Pv18nLmaqVPd7SDYe60/ZoRfvDYaVsM/siNMrgsuFaaCke5V
BnlhsxQ8EoRmXxU2V/KSOEt2VuuwcOVIEIqvN9kk1EQto518j4GKDloPIvPIFX4b2gxqIeHhutCP
omwniqOXpzSCLLbR1+UzgObLq/yZkXpX75TsYgz8rSPPHsdhX5LEj0KbS5MfllOPrOc8Pb3ppmUW
MJ42EMbwFFdacYt3uFLGwuGYZoq3wEv6veyn7HnlbTK2Uv+cVCRaHxRBcCKDjrySq7wvHvqG5mB9
WDI2ycqOtEzz0wJabbxRf0YYA1nUuSl97KGVB+tO7dzwwNn3mnbleIjNQ4M7X6fEGJqnHddQ7Gir
SdsEaDoq6XerrEXibeTv/+7+oV2jDcMBuCNHgTCcTkfpw+YDd0gndBltR4UqXpG0KET4g7LYsHxB
7ZFsY4O6/Zd8stjvC534CMgZjPUMS6EL8VNkB4UC0R1OyL+JSoENQhJN4ROTSJHAS0EYMoLsG8eo
eZe4niHoaEzB20Cd8C3cK+m2QCuGytJgSNnx1BflZw/APus6NEpXPunEw3w2OEfyCnKwUIbxFZbE
hF5R+niytblENxkKWN4AWJaMMIyvSnsd0WsgQQDj4JZkIKI2uT1U5Y3LNskAhTg7CGpnvU9Y32e1
STW4whDi0Edw9TkoRN3pG37u9pvfCjXLOuAJCuSQMs+NSDQPehQcCrAIKJqB3wuXL2Ydh9kFG1h+
xS3K0w/5E31yjL1iF/DCOgag9CF/B6nSuiKQFScOAIc9pxsujA+SI0eoJyfytRPHW1oe+dBWBWx0
4UrIEbBOU3MEiAY4j7LIl0Rf1a/M8sOjGEh38NiiUxzqD705cgC++pvC9uoSy1WOW+uHrbvUqHfi
t4gk7vImbMnn2G8+YRHXwg8GDbZ0YF/SG7Pxkw1GBzmtN/T8IOJQRW8ChUsY28EoOvUsjus895st
ohkDODrnW8yvkuSExZ6mUSn7NDEsOnhQjJjESTaR0a1fNhNj9Lplwl3ABjoTMHgT9W+BsWe48yUS
bHJfqbYMWWRsSpLb7J9SHEQkiF/MdECWWBe4qyQ/IBbBYu5uwHwufXSZCBeNDU9oL6rM5OGrSDsZ
cJCGw47g4Ttmv2a/qNH21XBCRKZoA6g5d/QSqxOyamU6a0Q+pJ75pmPw/A6qVVnU4Kw/AY+TSIaG
sXu/oW4Ar8HTYqgpPoYFAoZI90LRQwYkEIpJ+c+vSAjhx+ureiPLwwkdrxWyCcb9ywBvYtIwHYM7
jJjG8LOKMX8uWIat96pgO8EeZthhswFZ3xOJOWv66CgZ15o3/EUtLX2LePEkK2aBBTyLluK4Z2kd
/vKt/q+IcMd8DKMf0tKQVrMzhe9Dqwj9t7XHO/SacjcJHGxobQPe7YUKMqbEW1Ui7eUUR967WWoc
chJyXfqCtNeNabRD4SHIv4bxbUVfb/ROq+kKIjqFn6CYA8Bru+8Tb7JObeJjSMMsNlVehlAOvbDC
fMc7wWVoEIswS5suoznaIf/tVlnPEQQoXjV/WubVmGJvhAYQT5MCcElOo9JN5lmNm8R7A9RYN5Y6
pcyMbC21Jv0/L3/f6LlDeSOHiC4xcza+YJ4GPwDDI71Z6AgWWiD1KOQboBdRDfDiZvaVvtcqCoZA
3zbJm0RuHzbI7BC6sQagQ0iWw6zOZ9VAQL0QL/S4QTBhZjRAeoIVgv4JdnKm/dU5gKIat2L+pY6e
vOarSQx7EgwmiOQa3vk27VEO1v46wh3lNj9Fhwx20w6BIxY/uOwStCyX+o8JX2XE+HjlfjfP/4g/
iLuRDwVnXLJgW0IHSNFfEq7ICMh3L86L94of2Hx5dA3qSEKWOu95Zov6phMfIfECbwxFy0jzR6bU
RvmiILMiKpGATOUWwDUr5vktOOXocQ2zM+8ieUnktUwTQHHVg08d6jUQP0ayfnvzSx/cKQPI+deQ
jJFdrfKf1N5G03tZeGKJE6sf9IxrBl5zINE5xhOkYaT2EarutW6aX936qBMPfHJctn/ip1kviv40
HTrn27hLfh0Oh5iJ5q5jlyR2Mz1l4aZmPVfErzrep66eb9MLvUGInLGktHtp+Mjbw6zRiaH91Cef
G8+JGG7yW+RKKh/Dtj4JXCbhEa8Nqx4z8XX8aFDjFnRAtdxHUHpUiJn8Nd6L7j5GN2GYS1Zea7ju
F2CmQAbQwZhJ6hgpaESZw1dNKTGLUq+7ivjdaR7gqkCPlrZG2xiSet/sm5LS0n2Kuk6Lnupwqijz
zW3OquFeGhYEGQ68VaqtM5VoMi/z5HDz0u9q+KcnR/OJMr1aKndUS2BWJIviDUa8dcsVxlTOf520
sMPIJqHME2+2idKbEvlphzctvaKDKqFP+F4IBnl/VtWhmGuPyd08NBHbK9LkpHFFoj67bc6tTnVA
sAkSJ/n9VVZS8TBrZMULDIoDBujCjcHJ65WCf9yAB2m7W4EyjmVCMNZW9mzMg5J/Jt9ITwwTbb1t
RMdq2IujXVOrt5dp1qkOjfFDnzDQe1n+I/+D2zqmFdKfQ6Qzv1cfZfGPIqGcbIjuXz3QmQ04kmpE
yB/DPcL53zo4T/EmRiHdWDSg+uSrUJVYfVekzKiXuPKShDZSLlFHDP84e5NT7dGZYFgrje1R2byY
phH2MN4hfYEld4wban6ezIIPtQLLD2eTqGeWx1Gkk2sjIW2sv0nK5xpdFNM+oT6NMIZ/gDRZvi8j
KHbRq+LbKHuDuKV7UgeveB0jUhxlN0oOmkb4F7TmzlwT8lYuEJFk6tHMP4dqi/TrD+lmDLCT6g+Q
vZew/jdsXlgOaMgK6LCxSe1AwpJvG/S58Z6CSYMbLVqnGO+qTYOXUttj3Uzp4URAE5e7uFm9h3tc
70h0iHCHaAv+S6EPTkFVWLVkpZ5+MMtSPqVy/oLKsIPeKzrfpJORzDYGp6DjgERnLvlEbMC9AdQz
slO1w9tjAO6WcHHoS/DOhEy5RxmalIOXFU0j6Bs5h0Nxr5DMYivUDLmHdLR3S4CA/1ItQ8JrMIiT
ufG2+woozbbgi8k+S1prARnCIfG6ArtUOwbIiP1XFfFkuq3pNu2VCTeUqIsuHZP0rJdpV49XvVXr
36D7p+AmA9Wk6gzrlJCB3FJcTZdK7KWJb+Lme8GxxD9QJDAZu5pdcxbS4DHcBISDr9tLhJCYBEhh
1UJu1dlu/msDCMF3yk8qc53V0r5uN1V4AuHHgUF4RhBscBA2qguk/C6I8ZivYvJtOhoDWtuY1uO0
pw8QROVB+46Q+ybFDNNB+aMqsL+q9ZVqPNTMzFAgYDc0Hwb1oayLhFgWst+bGw3gFNqQZDvwg2IF
d5Rd2I2AH5RkmSZYkkh66T4l3P+DROwsFyglsfZbpPLAM1B94rM0rwFOa3Z1BMbQSNEpLNYM3vIZ
M2ubzCGHNtZsbdflZ6M9lDBaE+ldLZ9jku3gQrBoq+2fpN7pB0gupXVSCSsufimnSLEuhtpu6P7/
7yF2GOonDTA0uwxvQunPlvQTgr5lGEv1+GRmq+7lxZQnrT9DYavln1B+AyAM5UwM5yU9IDSDRAln
JgKiWWfvC8J6QiXIaM18gKkwb45IpAwwn5SH4aczlwHnvCZ8EPZbaJe2O+bpe/mmF0g+5wQoPaX8
OwEoK4sHbDX7q/kpE7JQktdCKgwsN0+zHB0GSLDAZ/ibHAZedK7aWqF+K1qTfyEOyM6ogERD1Ogl
Dn6/ZG6501BuBCvcZ5ZGnPRX/Bl9RqMHlsqfzBWSNRizI7y+WQnlj7yCpy5Da8q3nrfHvvvXqMe+
2U+oMsgWG0hEIsGXZKE1q3cPFpUTwYwUjVjE6a8jaDGJPl+khC1YYP1OpA7jnAxuQ0xTGMFi0G0o
n3WSqBtjn5i/kbZgJzPSNbhBoaBP83Tle0J/1IKyaLAcOrI3/BpduOa3wIcuEyval0tip3Yje3Ml
c4EzQwzNTy51y4R0RJVQ9WPNitWQzfBTC1/KV/3ezZmlpvGHOb+aF/dbv/oznER1MzYhAlqoNdxb
osOhbjyN8Pae89o2Dej98CnwqkmltjDEP/wijozOZKsJ6/nh7ylZdnEzJvpOoasCUwGul/47Ddf8
uZPI7Uaa7EqNbD6YdilYLnxegsy/Or3LHaeX0eyCaZ1Duxtk3SwT7ZL21HhZ2wr8hMzS0QPDRT2R
bt+t14PRmmtR2RTZDTR6IHGeCLNjYjiV9o9AF4qMsjs1qYMzINyIIBldIjBwpWcMxzG5G218j1/n
hJw868Kw/JI8ZuOkvdXSJh33Ooag4NPQ8PyxEC0pPs2cjEyD6pS9/8rgPtv05moDwVxx8g6+lWwr
IuzYPHJqLoRLRPKHqFEBYayCaDdsc0Cb0Y80QIRl9HztlWBT1RKTuheLRxrlgU9lxNkEP6aOkX11
7xv+gemF9OrUFaeKsGllL2bAd8TqgpP1NpWrbODpNu+3okihg3o282NGgYxyBoyGIy+VQ5glm9nU
AO+WNMQS5CodidRkAQcSFODAiMbMfpGdabuWRqIl40Knn/O3N+j4IeySKZ3DL1zimD+gsqigkkji
oAwdFSF1DOg92s7V96WZoHrh6cOOgTqwRSaP+2AbdbtAv+rE+QBTdifj9YHL+OX81RXlm2haVHoC
OW2JUGWF34PRtdqacx89LBl6OUomBB+OAfTMXhc/6gbFrt2uwLWJV6TohOEruk7yryJ+tOibobXw
9K+pRUyKfzrxeiGgQ+e++Uo5uXVzBFnXOvg03uhC0OUAbuxWaAxJCQzIvjkTnM3Hy4uU+gRuHacf
+TN/fwh+iF2lQRvb+lQqGCIinQVARDaH8NLrPjlskPAy/EyxF7e7hpms3QvHqHAvQBvynRtJJ5/k
QkqKEbAA2drCkS6C6HxwxJglnnaHtGwRuadYPBLZ1mnCwzpPb2zxY/WXEfzTYhUg6mcNtJ1rmwk3
eWNPNLM1e8lYAqsg94gJY1GxWLxJRlB30W87bUsK4DE5U6IVOOT0yJjEtmBe5n7S7VJZcuESJ4Fa
3skI3x3O5CpjCwLcn4y9Fl4I4026j+mF2g8jiws48vqHzni8iKQOih5RO9RVCfVGktjyH8KKX2fE
PTvh4AmWJLMoPSqiQ0wHQ/yBaCUh+gVrLNJkxEQoBiC7wsPbDvDqIZdNwd0FdLXI3cnJhAo7DQhx
mCSzYD9OO/OWwuDLB/M8iud03L093FMkXK3J+YTXVFfgSTprJVlHKIwbvMGIk5hXITXlfyTXkd/L
lkBKNr8fjBGhx0s8GCtSrggrZ6kjd7tzsTYKG7pdvOHUMH3b1QfutWP/wy+69UtkCkRQaP8EbctZ
iOWl7RzRTvbtcjJnzI3OU5jkk/w5HEhJjOYOJyKz/PSG4jbjdkgclfWNtByTTjXzvzj1bfeFv55P
m5yTC+WjR8zA4QPDnHqBsKtRY+B13MEHNukFVH8TvXwokoDgHuIGxLmWC6CNbYykB1ZOqhl2Ezpu
wgT/0dit71MUUXhErqZ8DTz9NGjo/B8dE+LrYyB2a/A6zWkqWgSR43R0zHOHoudmMi2BzGkKd5mo
eT1zFyNQkXiFsVTIAqeqHtkEYc1KY9P2RarNerrwXljhLdK3HCZkV7InZuzZzwqWSrnIKLPfxEiu
Ehc2dWocXfEGlxIe6mwjd8CgvYG0s4KvF2kmZDm6VD/Pb0RM4Zc3qL9qcKddK3crge/uhOAKKVC5
RBVSItAQT6lMH/oS2zxgZ6atpdfPi8cLklr9L9LajNAtEWaBeuT95i7Hx6zRyvNJpd+n4FgrGv2g
eYVpzhMBcEWhHb1W9On2hIEUrvrd3HjLQFcjbYY3B3oB9vCRI8nbWePHt8rZcVXi6bczJGazxrkS
7aEBobCNcBOn/vvXIF6HDOIbuYWhy8k4CCBrkP31AnpCsV9f5NGb1h4BGT2ZxYCv0Cv9VX8nOOch
bSgkJniGYD4yzkl0QNhh+9FRfuPrp16E7xGvh2OZPrpk2Kh01ZQupdvtd5V4vMNAg4YDD08VD2cP
an/abml6/pmdEWjkXumW+4AcU3Gnw99t/jpIj3zBvpc+AvutuOZKMfz3hq9SVj4DE7PVReUttgtn
Or4OPGzZYeru6g7DgYTNAtOKWS6Hr5pmumnxR8UuVYtzun1/IUhyze8YciEvlqDu7Uo6yidizdRx
2VPTAdw8RMRwe8kBLGPBPfJfRiQKKiBg8U4rJPAnCwWqZoNqXiY8J8fw8pt9qz62k0V2HV1rc9S+
5oR/KhGBkQuHlMIE6ftSrkmKsl/zJ+TlKMLTZwYWuuclILKAMMF4sR12P/GSSCIgderi6H4gEREA
tnfD7AAXQNRVuBzzD0Y2CFfBIUVSREOGnpWCDVpF+eSc2cbPXnbF6UAmzpVnLQmOMiIxCCUghlmd
voRLJZiS55ElAGaXbOBSRwBhc0bow0+rbUhvA5Nf1ZnPAmCss++ZzAUWhLh3hCeyKfr0Ui9SN+if
jcqt17W5C1FyGvRabir4OXJx0ID3pCTRvQFevBc7TnLXxBZkHJOjZDqCFw2O9jUgUONkgsOPXPrc
ebMEl2pjOT7ACer9LxYQQd9zUBvEJJ5mTSfrYcn93SSAXNf0tyMOy3TZMfl2LYDq9IVX2CcfiFL2
KFspxTEFDv0ipaMGal/Mjg6mQ5Qc0mEzH9Lr3CCVmJyaRVqv02tv7ZF1k/rztlYRO3xxjH+GZmVM
+5eyadSfNPRNjqrqMCfJLCTThYkzXMnXPzj3SUijYpEJBJNe7073aI4J7Lbt3yvz3mvj0dIqBx5r
rrqYrBgHmV1jUO/sNNOmXQW/EaCfakPBTNUyBeJDpqgvVTs8Ry23D7/APwsTEFLmchdACDWuLK7V
L3RgB0G4FUymBUcUVjUK/HB2e7rnIMTHhJReMV8NCJTqPcATog0v+icROMqqtYg6T4RjI+4xWb2I
gLOQX+yJ+LXCr7eC65VSn4WO+uUP9KRADs8Ax9kAlwq7zJTRvPZC9nYkxkUVCt2HrCbiz3hyvEBP
8CQGO4K351ggis25/h6U12Kshn/lQyaNayRO1yVRqv4qOuhZhRqnyEkGJ/sqhW3QnNN6ScEkib4q
ZcxvXtm1hDzqPL3I8gFK35cYudWLGPvlzRq3SbmVxp10BjiHXHvA5MR49LuPAgYn50yqyWj2iNuR
4h1uP8V8tqScoQA7pI8XWNmiRodB2B7sCg1JjOifnd/dC5zaVOHR5iZCNdvj4AGHXgWD9C5Hm3hq
bK7IPtgVzHxLi+iHTCAAll6amu2kwGtUU6x1kUkVJvSFsEgZhYSCuh//+xtr6KSsCp/9wsL1ekIN
LSVP4q+GygNTJbVt17pQ8w3qZOEjK/lw70rFd77QvkXlUv/GFzRw2S1HcV2sEmvZ6RCfAMGb9zWU
NzypfIZl4Zo9bau3goNLWVkMGtOGqYtKiZU8rI3gih9xSh5mvGzKTWIeJ5WEL0iVygPG67RtWLp1
vyPMGUsBDvgX8/ewqRsHL7eI6wZI6NwJh/6DKmQZGZ8ErseGliebCO9j0LjzIsBlT4+fSkUXO+YW
97jgJly8eBOQcHU/EnOEtFRyKJ9/CWF86cOkZSM2ViEyBYr1uMlDyqJZkzRzbe6i1iPoXKhYehB2
hPQUe/LJClxZO9XMqUzEezxUZIFSx4v8blF9x8lOjI4ALDras6NFlOvZCHxkgalA823VZkep9gCt
Fua4KYc1Uh22EJMOjSr8JM3vqKZ3DXZiILfwCoQGTB6TjKfcTeWC1C/It+aTtyNiXCO/RZE8A9d+
g+Qq+BeG8HU83T1vIgxGiR6BleFLQu+/EUCh+n/NX6mv6J0sEEN+tOBbGFPPFeH85ZUdC53a7Fwc
bO2X432wgwNW1/4mdTcMSBGCr4hC8JoYMpC+kXLdxWC6BtV43125pAZXP7aMeqbkd42fq5cpX2uM
mavsN5GEZTN0DnN37IzF58Dz8loCs4sWuhDMxs6I3ifdgjqpBgVXyI16aIop/x2wqSRbjictQHBw
EBGyEyFER3D6pQWPcXiopGuTDUvWFTz7cT1bcW6yehRfH0T74SIYgSEptGHB0LcTQYwpfG7V/gnd
x4AMSvzOiXulYJyf/W23GSsV0IZxrpq9Suwpzk8eEG1vjo/QQg3EGFNSot74Gv66eS4I/4z2CEuk
4n0kulT/y4WLUV47VBpukT0Uvhc8i6QgLLPfABr2vVKfs15sQNsGeReQQ1XuCHkQjBOfKxIAUXpY
QP865TGIm9R1Xd6C4ov+MzE5trod82bz63qQExeeRvL1Gr8ll1y7vy9rnnPAux1/qUgOkrzM54Ei
3BCMMcKr1dVee+TSgKBLB7lUf0bOVclLpFNefMwtk6vyC9gYg5Nqia7G3SUBZwDI0opG0fdIsZ+4
oz0x/1cmdx1GafwLz5M78k8Mn4W5JjguJLc5GnEy4ikZfZghcvxIyOXlnB5kpJNqn9CQIArLpPzR
ggQR/DJhiaj0f6QIp8ktQMhmwaqkWFCI11awxROEkn8M7DiTtGUU7wb+NWQNe8YnTACAMAHBGxEz
I+nwsBrIlbhkKbRj7Wr2wVmdzllY0pr1FJD0zqG5ww8yaZBFK/lO+o+Xehgg2QhCwEfCHxk5K0UK
DLYia4vGQYaGlEhtcolLZuycTTWFcYt4TBSZiUyG4GgOqB05ScBNWASl24DUMvbfRMaHz5iGQpqH
dLyYT1X+Ktl8Y2LoN9NGdJJ1AwpBzZLTnFkUGEPoXk1ckuH7mJQv9C4bdKSoJxatN6xHWzzVHFoE
8BJM360QW4xL2avGI5MGDwpTfvY19tjeApb7iQHXVfnNdCHkGv/ui+kZMn6f0/bwriiunVWdd1Eo
OWcfIABCSfX4UdfnujKnki4ql8WbYF8MTEFxaRRif7G60e42/Iv5LFFZhYQIElbi5eK5Ef56pLU5
WX0IGM79d/HSaE+xy1musNOoSOKWhjeEdnrg3yhADd7nOb0fd/mVT7hEyZqGv0ZPJki815dpRy/p
gmjLUSS0S3fU11VmIBkP7DfDUrlEHLKAFLpvyPY4fjOdosJ7db+y9ZSgM4loqrbB75zrtlLPena0
fqK4cHS0jMwJQ2yg4VjPdV7BVa+5wXCrSiXMEIZ7JFwlc16DModl00CeGxsuLezIl0lb3bahYx6A
BHCt5y4YElxL2hDnaMdo7pkWAetwHBPaCOMyJf+sGFSyXwO7+UJ0dAoLncUyQ6DA4CNSE/ZC5VTN
leH2i8oF1TYfyTHM7Gg/EToirhs+78CHjxLPGAsmdc8wewcSMwLkbyu+P5K9SNpfBQdI1nYtsLHX
B1gV1PGtDhHtUDr5j0uIxHVc9VFk35tl9RHj7zhbFdu8zevQa/R+2Uq4w+qIJZ1rtzsnCGLwwbkj
nniEnpmdVafXkY0JrF6f0mX9A6ZLMz2uwbPKzAGlZF0yYgFXKiYzg63AU676EnWGabjjuMqJAeCn
LBAXHNB3wXHkxao6aTYm0QAShUCcKP1ppaVl8n7PoTlEkJWDX4JsISLIOWKwyaDSuwwQs0vzgdqJ
exoAEW0yD8aU79AMU89A/cGK76efKRp0yUS3DZ+EfGM1D37Z8CxmsdRmEFDNJwbT/E4VKQRM68Am
rQKFM4tTowrngsoF8ZHETr1kR9RX7YO52UmOMW2PpW0Rp8IWdmipISBexUNB5aFfKUKAp7xeLCFP
aVzevPnqBwxrtXomxilV1tInDvyMgyz65mLrY1rQnPQbjl0y79AvY3XKkTgg2yH6/43my3nf6zl/
KNlz0FT5oT1z207XqsYu6oW+bAfbZvgnv/bkru9JUISJQml3H6SP6MpcNAuEH9GaSFi9uBNbErx/
LR5McyHrsCV+jJ2t9FRMDP3afIYvCjxzrCJfdbsrAFssjEkNN+dCMyiEz6CvSSFzyD/SxK1huV1r
5zUp9jZmtTxwkWMTfwzURHEBFO17y4IouDQF7/vPGkkMx4S6g9YW9E+Rr44CHHNJssNhiojUGhw8
4BGh7N7woZmPlpVyLHa8b133bTT0nuNPoxqZhzJZ4R3AvtD1N75Ke7asi0VpR7OTCW3pSN3kX4wJ
myvRRyd/OZHlqeZjJ9Dxd6rGWuwx+i0FdCX/jHTui2HQw4/RE3ks8XosBH03tFg4rwq+w3rxDzsD
OX3ATUa2YvaeG1FfW9MgxMXy8aVpS4VCD8x4zB0jo/bLwB18T1QEuq6A5/SvPvLsjw7n7rKATrLp
3hgRhwlbIlrkTffRZBvUVTywIBw9aTus7YvXtx6hB1zMYn+sJ6RV80wjg2AXlS4saxHvSxYcR5XJ
+ICRqZo8I1nXRzAozC6iR+pAvAeOAwzlwNBAroTVXMoxnnnuQbdh7Y/sy4AixC/O+DQGWsJN0G0A
eI8FjyF/RieytIKJ/D1RcNh3H6NxQgWiw11hYY/I9DjRG0bSoD2HYDL8qXQFIK+2jiTbsx4r0T8t
B6Cfkdn0xrc1ollhPHAwybPrv5a9crAYywssiABTHyp6a2WDojew+3vd7ZFzB+1PGsVEju/IikRd
3Pth/OwiUiT9pPLE5NB1eBEPeAgnJIImCaf9n9UvVlA8NiWbPe3EDD3vXZs+Z6QZvJ3TPAJzQZm0
zJ/DsHvR0o7Krv94E0qN1TJg2qMdgDQhY/2yrkDXPpk/AEm8O5c5c6h1JXnPIc+j3ZKWAiJPjNaS
hXVE4Vp7ZfuhoXpAxps5pTAnVQODRGsksgwSM8jU2g201fsYyJvoqtCs4JKJE4ebSd4bT+1J5nGz
l/ecpWSqnIxhk99zn5eI+lGIcKTXKkkFkh1vlA/aLuTV24bgzHXI/uiAIsxG1worN/eu9ztHemIY
gbmwfphl4h0BT8leCTf0UtT1RZRvWEMoTibhErIBbX1tXErtU5TXVrwUSIEBoYUrgqLQUdp8D/F3
eQfFg8Yk0GHwqJItfiuKd24TJuMvAy53oT0D2IF+hZp9oHQYzDC+ApHcoSOx6CxkwjccFIF9dXjP
2Q4DWoxvfrHlPSGYBRMHKj43wl0Txz58yYDhn6mIOpx0R4potLnQ2xnbyhNqvTMKmGPAcDoRWXcl
SrpZPvlRedqhY+exBFNFn69V+TuavxWnAB6xLVUChQLp5fc4MxiQNWxnQAatm/5iEeGVqX1IMuRC
er2a66x4jcYN85v2BHunCwcwLSALxYOu1ABeCSgVuz9AbsI5SzDVC0G21e6CkCW9RBPeUHwArvxP
bqiLPiKTExMb3IkVVAYBCcn8R5E1+0+ISADptQpXIXIeBcRMPgCDBQGxsp4UeyCEluhT5gy+PGqU
wLnk0sor4HjYtXBctWR4yJ74J54j6lW4H/fwbZh1obm2gUXnwBLdsQKp7sz/29us+vRNE8NM7bRJ
HqFBF53debwl2OjY/DbZRQK+bY9KS6s9DIJNICFeJ1H7nLor96xAYzyZBigH0Sj1KNaI0HM0dDs9
e1WH4BunRnZvno1DHukcRWn3yUrH7MSwW/mFdizGRxoiTsEO9HwTC1ctVQ4frJUOxoHfCcKAi8T6
feMuIEQVJS8/+n7m1y/WxvASSqnpsDlA/FfR6r2hl8mXllTDNx+vh8irhh3nrgm/b5YiwY8FHIG/
43vNg54O14AZHvbk3a9D+QbEq+o79P1G82TSRwA/nxzqmi+l0QEDOolEgNeq6VZQepA5pN/9A0Rv
8UKQij3+WN0qFdYDQpByxwwZ4XqiTZtiaF+8o+lK3BYWZfwogASbmzn+JDyRyxABf/xU7xNlYSke
D9ox8APp3ymzYjp5IQMxLL7fIENMWwz7S5oi2TNVHuh+WgXWySgRukCeYbn6zcOtqc1psUS1ZOMf
CgKeRhOkUEVsrbVuhlotVti4aCMVVf+NLjQlFXUySbSHfZNef2KiLmvhadSffUb2BE2vHk8k7aYZ
Wbtwy+u38KGChbXptRqur2Kl59ZCHo5muQkiAjV0GN5VjSA6U1Sbapkur9wmIamXMFv9mO66X4Xv
ZaI6hpYsUlEqo4SWA00ZqEo+QUpLj0R0GimmNJjRKFoXFiGRfnYQg2dpdeu2eLSXxCkvMvGEiH1L
/KMJwnuz4b/86BVTzojL4o5WOlFxIcItkezPZSSEGwQI7/FaIPVPuDySn3LkAcU+yBMnAkbiZSui
eqEDYkXBVm98KT4SVOFE1jZPD9bHCxE42UbDDgNsJK+N37y5CwNyIJQLo3bTkTTkUMoSGZXdfIJw
RQ/JT6Z/vcJPzaJJ6ZLO+7e50f284x0bnwNGSMyUruxr6MYV5M586zwUr3pxE1FyVZi3C9kCJaen
mtg+vW0ATQBDyI57Y6jN1aWU+jpoWRLVrNOUDwQcwQ/ci7x7Sk+nMC+fEfdbAepo/ivBbNirMQ/i
/xP52ct8V1g2QVGogPYkcFxmBthcTjtL4Loed7m5k/lj8vSXFrZMbGmHr8AYeA35SQsCKRLqAwLl
MrZ3GKMotNAycG+LUAeqwDLBXbIuzgHFICG58EsWjAALxEQgFEWLfXxLaJOcjp0dHl8PPFOKiQ+B
vDi49u5bGm7ROQMIXRM0YXrkQMb5Jqw+R2a9ryD0y/Coztet4szlXOUe3b6Gdb3D6J0FXAAbDTmx
uOsjb1qSOkbWG4zmJ1fYUP+2CRczZ1ZDkKHJqwq2IXusOmmA23rgHeW/j41Mahpub1shxlg76wdC
XaM3Obc47ZtlDQQlpp8EqOTkzZLcKjuhcFNGzojkRrsGvYFXLFZI40TBUV6VE/hhS4vcP5aDV0GM
AbV6zbBj4pOzHuRARHdCjB0fYJ6fCmoPBhypb+1UkQ/HAGZrAhocTmBdxrv/IyEJNAmcIYczxCeK
wRirVE5MhCtyalK5vOE7QrSd7HE2rSIX0zI1Wrq5Mg8lOwcxKAbvzSb87fqftn2WBIoyyCDWI6bA
8jqY4xVPBTHCsjN8zDJZ0CAH+7UCzhxQdFDfJ6QIpEI7bzsdN+/PTJv5bwLJNGMepKL2wLFN1MD0
+0/7AyfMIJRHV2WRNb/lz9lB+z7k5dz+gkKRlAYB7hWsJtzVa+WLeC8M5dLZoo9epgGXcwBYF0sh
AhWoL4gKLgVW4qX8jdRG3mt4EDi3xJPYGAtEJ9hFmtmYIVv/RJdnLEZjc4kBfUfClxfRiViMGdRx
5OaPO0XDceMwyVmsH7b2w38ul/HypXypd+0XIVn6+XIryX+hJeFUYXcH8TSumIP5P8Nvr636FdaU
0jo221xz0VVQ6srp3YTUzMv1HorsoqtEHjHE0dvM3vHCSDTLJ/BOxbvEOnXhH7SGyvgX+9QxorBY
GV/c1Oz22LEwHjJRvaIdrMq4rBTOXkgD62Lo6wcKKqxFPMeNBSDNhsdpR0FDzCLDyG4gqfXUa83B
5bNu3KXA1bbq14s+GwTwC05ee+A9TNhFQOgEcmJUVyIWDliNCHQLgT3+/LUK8442IXabLZWN70Zc
iSEJfaQXyHeCC94dHUh+llzV6l7AEaQ7PZyli6P8lYu0UwI38HaR1RSupP6UXLr++Ro/5JFgeSf7
p25LxqD8J1qJJuTALEyniUP9YbkigDk2Bxh+ksmqoyYeWnFwO5qLnGAa+MbgffyRddl4pvLqfySd
13KzWLqGr4gqcjgVSCCUky3/J5Ql2ySRo7j6eeipPbWrpqf7b1mGtb7vjfJd9wLNfZnb6sJ5Hh5I
3Hmg8k0ckk6oaZgfnyf/r/DMh6b66D8YgxfmrX7PYeuguOgoGLy5EFbzHAVRuGCZFn16Se5ORjrG
6CPyY4cxPsjRMgueVNL3luoD7oBgK+NP+jNphAS8Hc+4n6slRzle8F3K64hSASfO28emk/FtG1es
TwSHvN/zXvynkerXeNoFrTLnscdjgTqQANYcG3BIWPSFJ5XWn59CenIldxr8C6hlchA3Uf4RjfPQ
yk+Apyri4mco5ws/Uwzrkr3OxoFbby0EaxM3OmbUveDwIyCmGR7tsOaXckphBgc7GtkfEqTEa1GE
p38pG5RC8vQVEbhE7tsmy3fSLfHIr55ju+LZXqhD42KnkPeNsH1xOu/+I9V4mJmnKp6LuTQLVw0P
lZm5nbYZYWGJbaIx+z7iwHKxSPbhyvjAwY66wRbPg42skNUm/KC+IFMOYC8sA/qe/wXjJXVBV8Ra
LLijnYVkTBM6G5HlwjaMq8zA2OTOLXHmISdsF15HhT95P0la5rDTpy2rAJsxVS7Jjd5SzwBgByGF
QjRfd30P+TaC9DC2Di47d1gy7fh9AgZHpEPAM7ck5Ty8v0AKh/iLLYJ4lh4S6n2uGjy/l0C+9QRz
DTxBwXdB7hEzMXF94nXoXeN37msHkJbp1uODgzgOSA/DXwHrS2ac9Gbf6Hhzj2lwEhEZ/UNaj8Ia
vpSNwERSuu+ZgMFGuR3BCj0WEjZchEchDB0bsUH8FMvgHprLrFpfhJ1EV0eAx0bS9m/Tx9yYqqhZ
wT5a+vdQqaxz9ZNwcONHOWTxmjBfynrMKypMPAMzxXocFn/KEcsZuDipdzntBRzQgKQSDbhsj1p7
IGl48CgsIiDFSFfkFspkz13qZslRjuK3qTcXcg76Q6jvaJDPMEiYe96xhvBfNj2EyWfpv5UmFrd5
6jbkaMZ7TtT3GfBj5nnRlwnH2nTeMMg7wpnleluToEhzxYL7FBJr+MF2bKDS+UIPAWqQfiLGofxk
JUp7xhzhixety72weFK7lz1guQnCQEh0ZXmR602R3d9vNN7JlcZeNbvjdeMt487o0NsjBRdYgRdt
56XTmkhNUpkvb3Eb8OX1S8wIBjgmxiUuyLtQ/wsQMzTpSSzdEt/b6KORBcI+8REQBZM8SF0v99Cq
3vFXcUb6LBHFI3a4I/VzOG1RfJJ2ES5mh/nrjBIC3BrPWsDt0x1VlCDgfa8dv1FeU9KoLPYlwVP1
KwImwBeiWjjy+G2iD+08ojpUDtPhA9efNLgj3O8XkhsgcPY+5/Y1rInyR3UcrzhlGpJ6kv46uxze
LrGKoBjN7LlLfvPZ78x1GK4BYNnj+Q8fELQ6hrqwS6DN9V98IKSs2RA/iWpZO9LNiMTjdZvtujA0
2DALAaEc5m1EWgtUmAA5hDRKK44Zl8c2bj4JBBo2usdz9rKtY7OhXHfUefZevzNoIK20/kROJTr0
wWMtRq7ZkDJ67j7ZaMr0g7DHoZMXHrplzWnQuuBONsDsklNTsuGLNC0y4RIWvgpOKPR6vEoHrAQL
PLHta4ko3x/YLn6Q+PHdfdW8UqByIcBA3jndY94OKXG7s+n7gJnUtr4/OdPnfMcU3IBx4LffcQRd
FBhodDJiciXolVMhMDH1kNr6gxA68vncfL1gOphYqfRBNOGKkVtkOwSdCNhzEJ8lcXhey7/uX8Df
LPzwDHKgTHBTkCKQuExGDQ3nW0SaWKQZhXnxVwkJ9iVtYbQwcXXCSOC6/eG9MyJPGXxzeUOaw+nJ
vRtm1yLBvsqQ6GfT9kd4QcuyPvJDIXmB2+r8wauYP6m7R+RuYw7WQF9xHCE8Hb5QvkzKBhttNf5Y
xPvs0wv5mlq6R5KPko/Xsdylqwq85xu8ReoOVrpBxlOR2WSiL6AdwnO4ggtgEM77ahVgTqsu0GOo
eV+owl2V6O8bYgwusU3iShQNl7cOiXyNc6JyhfRoDh8Da5rR/aOElPEo2LPlo/HRl/jY0uKokVax
YzwKQokB5mrxPgG21wY6GV4wE2m/L5gbs1nD5AhrTgU+f/PJNmoF5HMgS9vwNKaoxvnK+Te+XFA0
IfzjOU6lG72p2Q+3ZMFyu1cMNx9dI6NXynu7vMVYY5Hg1XP0uCwf8PLg4oKBnPkGDiBFP4K/oTwn
WfbdnjJElRrWkl/+epfvRpxilk1BcDkfU8qXdonDnTV3vbD0sa2h1F0hSQCZlfinEK1Bpz6RA+xE
Y9WAzNOCC8m0IOgbdICzlHiQov95xT/Vg48zPDThjwONBRaJHtQvi6Bj3sn0HU+G3yMmIoJsIeZe
b/0aQMUOsMMaEwZlMsbzvUy2Ew32JKySvi9T2cfJiNVBU3zxWrvT4CLZVpjmx110I3pbWfcM81ce
VVk9FMGXya/rHVw5ZdPE1wa/gTHgzJnKMzbtXCFOcTgxogv6UkHqkjLY2ta2UXcaumtykwvaroL0
xCVDKEwZ/b55MHM7vfCal6Rm/Y0zO1ecWRZ1sDc07uFdEfYE880ueDSa6XOuRiZLGG9P9tABSdkE
Rtpff+ebEytrsctRcDh8bmYrpDZo8t4YhBZUTuBEuvFzVPD8X7yv8K/IjRFziRsDKQDhUhA+lCmK
NoWmhV+QsEdPLsH6Az5WaWIZaZKvafAQOnJWbEoEkvVnKmxS3KKUcnLi1ylEyfD7Krcz4I6Mj8Nd
/c5ZP4UR0zj2W1Ug38NjQ/zKpd0LeR6ZvKC5POxh5qrGvxnezsOr8S2V58Y8Vc2+mKVA/VL5eyF5
WAHhSlsNLeujL7f5jf4uCeipe8g4JdOPgjgAuFS7ISQT0KT/bpsbMxSQYXqXYAPIVMZXNv9Qy4E5
iZJDl9d5hPVsSDTSCz+Q15oyOz3NeiUO3UJ7huwqw9uWXXDuhmYCypdXAY/KH38HtWSou06KRVrF
TSVK4pBsyZ1t0R2ziLEl4eQy5B+TrOAX3Q2JRWqGXwov4ht2cWQ4r51YX6j2CtTDgAlqJRRbJSWZ
FMhKpyrwYY1fJObSZKgeOLX4U9oiW2g6EjTDJ5MgwMk97NLsWhJ8Sl2SViIbIV3CRBm11VGo4Nz+
qaCTxPHvnd9jUkqJe+BrfG/7GiaNUBJm4miyJVITTEc0/ggOIl1BVZeEC8He4Nd/1y6BtUSz2D74
kIg3kxClyi+QiPVOY60/k4nUh0WuL96MTKgH+EF4MaBnqXjioTeWaHPbcV2RyB27FYb7ykk5CgbH
tGiC24sRNPte+f0BGeaA5ALtT4O8jmHIKSShet7Hw84UBhBzIlA6Q5jf04q2UCNX8+eEpe9niSrA
WjboH99nTjdjYrRBlPjH+8A2snrtSmlblH5I6dmmZN8q/WJ6zmHa0RdrZLfuSVr4737D9BKdCn3X
1Pzbw0tfsqqQDbOXlE/WPANbejDfT5SQEL9IhZlyCcffCQb+h4yBRN2TDULwQDt4/e8UXRinaCZL
6tvch5z4aAai6t+o7nPlAvRt4eTl1DqQIJCQw42FU/cxTGTqeuj2Venn6TJmkvZmWsdjh4c/ajyJ
nHxEBWSEmFvrI6DsPnX4hjvL4coJhE2uOaruEg2aK0QpoSpCo3PTxQdnLKaERrxyL8gb9MNYBDlX
5zZEbc9AQHHea8fVEMxODO4QxmveWDaG37lre2FNOIMd6QdtFQE5xH0oNH9IVDvYXXPE0t+vc7Kq
0SYuSAEFT4LywEoD6HWPlqeI8oEF+bO2uSyKT66gZJfl9/a3eP+mlV9CNIAco0H/RExAtCO5sXq/
gs8ykLBi9Odaw+FAElI3f4u71/L9+TIJDfxSTPKfNgXiK/PUy5tuOhP2u5HVdVvf8DYx4wLcpG57
m5XpbIsNXuEv/CxlCNs81xLldsOsYJ5I+ZBTjaC/+dOre/EzvoibdAKB0r3yfSVKIcc7vIvgh8Pp
hz86xZjIhEIT1RsSlD29HV3rKpCPxc42cN/3v2L7CbA2IVKKftNngbaaVVX5pnON/jaOVWwbv3Oy
/4ppn7NUiZ8Y6iFi8AWCytffBH92PtSeNrn4Cj2+WOxwLtISpF8DPiMKaXhutEVhYaZx36ZXIb8C
A9Jh5v2SX967tUvzLiCiWrwwsPkpTq3N2/zPmtEQ1TCDoF28so5W9wVjaho7fJ/69FDTEz9FQpfd
nD1HuGB/1vIt4mMTjRh5rwWlu7hi7DeNkN9cnIZBCKCd37AjNMAdiJxXesAbtWwMl4+IAzV/RjeG
pQt2Gbpp+Ij/2FLl0mmKtf66wquKR0DphoxV0vmshLgDJ8JimKz+mD+Kt6fxxhurTsXCuw9w7hEN
/4+QNVZIOmgxR8CAAMps4KoAmPPM42cThS/+WUT5XJ9l7gimnQT7HHSHiCrqp0j678/SkidVpbzP
7RSvBpl4zV8dIDC6vTqEhfMnYfu55cYosbQCTavLXjzwlaftJ0xapMNQXIXKgF+YV/0JMY+HHqPt
tuRqGzQL7qkQE1zjvYj2czY4Z7dAjdQ+SBhceZQ3RPdXm3LgN+5UisdpM661WwWO9aK+5KbTPPL6
x1pcfYKhsKCA1dY3bVjjAHcxe2Gq5jzKVnbrTqDp8arHpOnElxyhYD65PaJIUmXBNhHSASkQZ0+p
w05KfyH0hk1bcwsix2NOFg8v+l5e3zxAiN9mgTGk6m/73vF+tfIaipNfBbRLxVAdtJ9Z+9mnGxEm
JtsV2oF5oI5niQnhC4f3eNQpjINpgOHoDMDEr1Jxu6v0PRxU/hDUSKt+L9e7isqIJdOmvNafKA72
ND8gQMHGN31EFiBHcOlUu5k2YP+JQhAIOXjL4DDiBSQ5mJzB7o79uRMOUb9Fyhk8OeiF6gbIV2ec
fH4x0r7lvkZWwGhZi178w8vOfkeJ1iU7dCqjBWbeOXe4xWSkwqQRzN6sA5IQGe3g2SpEKFR6oDZN
LZclTEvWYmbzcZnpYV5YXjOSRtckktJ8QZIxCRIq1ZceojlTJADgNCPggBmsNiyJ+e4tgSlPP8R4
tnPRRmb9o/Zi+HkZR/gEZiPQtoY/bWEVZzBDgWcuoodn2OG9YBcAhq5s1DXRuSODmzs9IqeT6ZAj
kmIbqN9Zh+AwtImcCly8EKGmWzE7+PCUvKJ/SvnN48c9zpZlSqjjHFUdF+FPv+xNW5oQvKNj2CGf
4qWWxxUzqnkvroypUe62LG/0P1LTiOTroj/FxkuAD2OnN5C/H6vOsyQf21EF2c6sDABOSJuTNFtD
vk7anN2SsSewMhwL6Nn3MYTNDB2xWxBcrlE34kTDzRxXZJPyjedzVqlHkhu5ZL2MT3LNoDou6+bR
Wf7g8NqhHjT5yizbKI6sQROPwT0HRDp1/SKgPJnnxMQtLTnv8bMtN7N06bXsT+WZdJJAf5QfpEQV
7a7LVsSw9h3Bxajf54LD17f071WD4S6CnwpPEzmJI2E6ZJYgO5rO5dvLatomfwy32DI4aXsRKNJY
jajzah67pQghiIWnIld02dJn+WJlospvzujrWN5ML55W03tZPEfqFTXYZC4PGxUUbhohQ/LlYFlz
4O5RWVtIrOj9pWgKjTIhQ/VHIe61PzgaRq8IRdqlsRbWnzIigETUw/yGN3GGd5EEF0uA+lGbF3pE
Ab1E2giZtbY0q46WFSGO/MLfS0oeowfaVMb61HAJIoK7INWqpgcIJ/QMcPC8NECRGFB5GAAFiZUx
llgsJ06hYZkYtvWDspO/YGChlrgElyoyBDJKkPJzo4/432d/Sk5Mxl/fujiUAqwCHDHz0b+JaZ7m
EnqtYLcY/As+LHQ0wZn3KVmc+jniZ9MSKAQDRyY6LrXoQtZamziveE/BLUW4MCmvnvtYs9+iY2h7
Lh7p9Y1jHoEMN3R/ihhZIucWHon3ElzuW/ExnJoMaQ6ejBkL41vJih0Dh/EHvgWsRYQwlzp6iXZc
MvPEre2wJbwJT0I+sXjdrOyR4tUibmvkPYbPmuUs5I+WI3o7b74eyV7XvDb0+ap6kiVAd8nidJD3
oDAhhoC6pQiLIa/755uEZJu/AGlIGimNJcPCJyis6Vwuxhfh6jHlcauT8YUSThW9YlpClPLrFSXU
SB9QR1UNbUk2hstvnkbFHDKLDAmoYReOWuvXrOVcTTH39OTK9Uc+7OPalu5UdsGLtj9oYkmiR8/e
izaieQhhRVvWAySM6dASncHQ3HGCmPo9nBBBHwjztBIS01nASHgangpRv0bjvoQnz1ckcIkPKOeA
BydgnEnZ69I386YpfavRocJsYF4noi5AlBUZVGokT1jGqIAmM824u6fznGYW/RYFkJ/2L0kIEdiZ
xA30KqdVhreBdy0M5yGQMl/FQM+Fh5v7CNa7rG5/rEjxhajo+eZRpLvBDsoiGSbweSyTtUzEFlDB
S0Eo23OwU38wqNeALOHX0xDp/+ZPG0buh/I8Jj8Fa6NOUnQ18goyFb5Pc+05JeYHWpqzcFtOPv8c
YWHS+9Smx7jy4vyUxl9D4U1x7NREYmjBR0Kr1Hsz8M4DBwcOz3aHT5QpDzGWzNRMltwS8Y2lHy3C
1NBV8IRK+iXXaJZA+4YPh+g5c1umG2xdRvmNvKwy3CxBFfO6Zim/kA5d46FqMKG9/VT4smCepfBP
A7zS6fL6R0jC+EeuNahR3R9esC8vuP4IRWWo3RryBIoRyQwAwwwnmjTPpE6Qz2w4oB+AEQtKHX0G
xokb220ym4DB3OegQ1FWbd+b3I0P5PDEBBK8/PAnPOLXwYw7c/IV59AnIpKX2xKGthzQOa94W5lG
qpU4q8ugi8t1Eq7pSmpn1zFcEcRBho/KJf6GIfzyHjjCPnuSjZhLZyCn3secFUd+OCQIMvkXV204
kLvnGZ2D+RJIvbCx/4GLE6PBv2l8LcsU3R3QAo5xU/QLyrPBJua2gXRmw6nkWJVgLhVc0oYO4+bA
FIYl/daQsz2nqd8i7z/Z9sQf1pEizjy+LXN3Uvz+T4jnqlNj+kc5OOI7HU7aJqDgG80QARFAos2j
+VSpJgCB2hJBPf2nNqatDOGNDXN3DDbYzwWn2gC9U5pRkythczcoSKXxGLDqrd/rsFnTj2ugqWX4
B94SSvKea0cg086td9M3S32yybKTCbNUrVKCjMe5oa+90dCRnMbI96mSKbZvVMw2QBzS3lb/GsKt
HJCpjIkb4qGN/QrEnDPtr+D5prV4zaZWrARsu7Qm2/kHcyvv839gevXAo5nuBv0Ej/rHz6tah+Hy
OiGLsM5EtSAgk4O1Kj1nGGz1mvMWvumIJLBPjzFAzwXl5hnOITqxqbIBQrQDLXYO9lneAwHbLKsZ
7zNlBCFxOPxyGx/JvuI3W/aQoF6X8zvBoxVWSDQoYyUyWenwF9ZvnxGFaA9a2wx7dJWYbraK2tRn
996kx2pm+6VvJfJonTR8omxHwwVBnJVvBLYc9Da1m+HIladmV17WAjGoB0himp6k+vWpEZ80vBHn
Q1uiTPml/glfhtW99bjWs3KtTTjJmc7PYJjdtZ9o0WBZI1QD/cvgQWVfA+1H7X3UcCkylsDgGPsv
h+SteeHAv5R09VVYn7of4rexZP2yMWGhHpeJSYc3fkqXc5Obf6M7Fqym/myozG5W8whS2XX1V12N
U9mssiva2sFag8OuALfNfS64sbI2jlgxzRIXCgqkUH3omCDWRbUeiJWhZDEDN+aO/kz4DjWXV4RT
SX3IG46oObpR53Kk87tDXCCbZxlxvfmUX7MeaEESQaBQIJcvvoInU7b6FA0PdwdRSOlOOGdAUA2i
nz3HL+IeO/oIIVPDZTcgKyWrwEP1gphxoMRipV5ZcrY57i7Lgb0Biwf7HXQ33xk/5CEJETA3hE+8
AuUgt2oQcKjP2YkoXmXCaufeHS1c0YQJeh8ITnoPtIMUrSUSBVnHqTXHwzFLBvptaT5jT8z8+qeh
Btcp0IUp5zhakd6gtvtC+oZJqIcvOQDPhRDDgurMonF2enEhqigQfUSgJMhmpZOuLuzuycpit0yb
L+Mj7f2q87/E16pl1qrOor4roLYWIFzq9NGfLbqpVnxL5S4EtbHTq2kuWDYi8IxZdyZ7SALzNxlm
dlxhcD/lfmf63OVq54ckjvDhbZKcXXJjXnxudaOLTlRcVHFbvtZNAEQHE75u32ykCx71RYZ4nFAy
kugArcnlWwqxHSAaVdUHy1JzgQAHOsKczFNNDOyBAqD0CWaQfuV79f6ud0ZM3Jpf7jvps0BqNg2v
RYKbHT3yUil/82l2stFVKi0bzK2viAiL2818SD2ShoFaJcdAY/a+YeTGed+jeVTXBLQzix5MevTW
L+JIv2Omnkj6sKINYgrUaHwVq+o6Dgf+ES5Rff3aBaX/zk5ycbfefhNt8xeqTK/+50ezcFtdz4VV
uRP/ISARz7XTOxQWbOhIxje70IYL5PiIK/IgPy6VelNfVyJa5hjBpYoTaU3FS/TD4y1IDiAuUL0Y
3DP1nmP+ZuygTY7fes5ATuovNzREULqPDzBA8bBPAPcAbTjEdTbVLcgF7wZhKnNXNlxRhfbAVtb8
SWjDA8JICe3NN2jaxDOfOLBPCJHAWadjDpeF2Ts5coeD91lX6nvMc+zQQyEBbBfTFiYdGd20Y2ss
VT4REhv4410RPVoKS+LRMcGVOK7e7493sELirQrfemb3ew6kFeWut3nIEP7Q05eGnWhfALORwQa4
rO2uWlpMSoRYM7uhI+VutISPmOVIXvJDvIZzNn0yYEPbJdonTE7kYaULNogXbU12p+o4ohozkCh4
L9lNcJszEYj7d0GcCz8rSEI3o9Mo/EW2L5voWoFpLPrHYcMv2DrWVM9w95f9F0H31vHivU5+pdPX
tuVD4qzRlhxR6Z0qBi09DgSz4FrpiDX7RYoGHo1KZwg3tLYTc1ytxQqsiYZRxHQ4NyzkwGm25fap
fflTLnyg9RiOj1h0dV5tLBxZThx8taFHQgJjDP8HGkKlyzEBO3Qk4gQK4RSZxwHBD4B8wQyQ+c2V
dJqCcpDBmSyWN78pD0pwKY17YjRL2kGSOY/uU1T/tOEmFPOcMZec/qVB77SYKNPqpPF+Q2xrlQJK
uu+GTTVeYlZqMqqXMrWgaQ+upvhTdJrCQ8crwL6PzDN7JsxIUoY0kly13sdAxU8i0XNGvyeTUP6P
3yY5BQpPDVguQZIpPi8kalFhh5wyKP6lI4Tgy1jr2Fn7wa+qOQyL9OQaayarogXrlB0yAqE1Y/62
+/rbBPVCL8z3BFIyCh966ZUKVRuxRyVnzNWHj4i8PDIxmW10fIK/wry6YOTD8ARMXn1q3Q4oknQU
lCwyx1zt1+XZ0vdt+6FDsMXdWub2Fewke9S3QnlwQZ1j1Z1QwarEA6yZqAJEiI31NKSdVfzB+jLJ
frQVgdkDs2f74uJGjcUa231Sj9f2W6y1Fk0i1p+lEvcOWoCFWfxXRFtGKQJfWPEnfA0YCBf5vheO
XWZLxFE5ZPMCDlJgPmBYRw5T4tiUt6/4F/oDkDDxxILmOOGhG1hvE/YW1ZbFeeoVQ7qQPmIyYPp7
ziGpt2tmSHQg39KuyK4jua/0B8HPvYQlsk4chSg/xrUOFhptwnCDKpRRHgOY5ovqIe2P5PcTvR6N
pwQSyJru8P2tHRXL90MsHGwVuCrKHbmysFHJNUHuSPkDH2ZZXtPKRjK5I98L5jtP9llB+RMKD9Kr
ue29AXXBuGio40MugTrzNM+dP9b7iJaHib+v1m/LYf+OiPUt+N2sLPAcn8U8MdbBHlY5WNL8bl7T
BwHTXwLZ1Vg6cqKvADJVw0bKkMkkQ99wP2rchzWA+j0GFoNIgMvWb3niqmfCFy5F5nLgktEVF8vU
w8Ka3uba5fCLFNG3Be9rLChTIRU14+FddqRSA9Aqnj74GJ+G3hv6XawdQ4IOMu2o5H7eE3j2lNlS
WiQaLV2m5Ndn0ABo6Jh/dvLkxptp24wOCKNGSviqbJd45aY7YTco44EsDgWg71N3IxsXw5dQXYJr
NOfE2ZV1MOWtKfgTexsSFr953coPMBxszTVxsrS5xp9pdG44NzBeefNp7BLFGnzWHNnk9E7XQYX0
48fYWwFVX3ZdO4eyOmWZ00vHkNyHOSifrz1rLrjDgO/87APpYjD5PQsaSFJ7DaMvCMDSZoLnVAVu
R82AgWwhHIjBtMZLmcCU2qTtyOouFzy9gmbb58nHLAbY/iTBoSScPnNf1HLme0o0Rt7HJQpAcicV
AimwZ52I/+q3SAIM5Ni3gcXtMuEQIkQs3QjjBycqC3SzGdnfsLdpr9PESY5oddE/pMKJT+Zusn6U
beMON8tcDb/pUkCOSWQaxOgdVkmUPZJSCFgR7TtRvTgKqFSlwiSU7waTz6arSL9YNKdIIrq3m7+w
Mz3NCrojAkXfmI9sqTnFXrmKnkLtSjlhz6shPLXlgmxIadU+8ktJmzkCgBWXfrVUT2rMrxI49lgA
2FwxsxHu6UyfYMqpfXjUmd2154nKMiqZVqRjUGdQ2ShN8Tt0LsHW6ApEmpgJLl2ArgfKafjWidFw
1cQ1hWcEKth+Kuq6Uj/T3xAu7Z+2IdwXz8tSArkEerpk+HdxWKk3+X19Ky7uNOfNXUakNopOYkdv
OU1BlluRfbWckx0MRx4cuXm8J2+iB26q7+0dvYQS/5tjGQp1pYo+1s/8SeBZqM04FFMPkxUKXEA/
WDttgQiR0EtlpWwJ37sUvzydjeJG9+G36z3UIvz3XmTmXYc6ACdsWRizXXsGRXJM+xwBrJ7ZOjEh
XLqdTPUM+xdNyuhvqw+RJ5th8n1QIbjM+RzFtWiu24xl4aKIJHs/VLDMkV7jZECvTg/E4jeGmMcs
HqwqYEOsMIGjKr7MrULsHw0ZNqFYNdzDvpeINVlpEA+wt4n9Dn406fsl4aheonPv0LEpbosIKd3U
0iO6xC0YFMZADl/HvFQrvMLcjsPhySuxo08KT25yIMR68siRIIgHp/FswCTq5cUr7CKkUwkg2CpX
i8+ADlj3VQGg4HsKiAkxaAwYsJpwrKzyF0KQklqmxevZBos2WCF+1yJscHutuyfWup72pYV4xDbB
e17uKF8Se2NRpcNmRwgYOuc7Di5jwK1GBwK7TnKqhh+CrETfgqp08vaS/erxU/3S1wRU4/x9ITma
+7Y4Bj8tZI/tqjoj0S0QIBD2sDxEFzZIg0pVJ6Tt120JlHe0TX55JYfxEXPNqvsxvxfjooerIYRQ
3dbroPgd5FOATpamm2ZFDR3pLkTstlsj8F/rjN9Fz90JsImmeTNhQ1CcYjj38VIv3ABz788m3sPS
29KtlVkNtS2H4Jxx9BltY22NtxAZfbCha0X9yJprd61RM6MVcvRHcqvoUeHTF8KxIO5u+hY/ah6N
UOTKSsMDOchRtDUjvyBaRNkQ/ZyFK0EF6/3K+J02JGg2ZFW+bzlp9GWI+WKNGQUri9dVaNMoYpwL
sJEW1a0L5w3pm+51VF8yZh+yrLr/51GBq/fQ6asIiz/WUzSNqGn16Wm+rmpIOkeDZ2j1elE78Sk7
Zu8iSgFrKvVjdokt9Ad4lfCqKj7doTR74qqbyU0aiDI7geVg0KvhC9RD4+AfAXow/qw/SV+FkVsD
JQ/rnvFrerM6kWm0ahD/GtjX8x6x+fOlXaXJFQZP/AREAQrEwlWph4k0VGRDtBogatZTfxa9jyAo
1OrRF4edHJKMBu5QYkkj1TX/CnjWCVAyzlLsDLzNevTLWdpiuWBFQP1CaTzNXOdaPPbas1uyHj+1
++tKgoqvdofBRb5J4SDxqR8KR4hKDxgrpKvcw2RtvjGl/5BQYKBtg3OYb5OOBYuzvaHHCiRZpvJk
8A3Ao7K4xRrpyxsqk4EQSc4dmZiZmVLtV7wiK5zn0fpSbZgWQJPmSuXKmcoTNK/J9oVVhXB09RCx
vkI5ZIWfLlrUMYhHB29ekH5Sc8+n+DZRrfBXdBucnTi7JD/QGxrbuseatOMkLV0lX6nnOeyNjhZI
Abs5pgJjHiqVHrPA8ptS9IxqdJuyRrsgxMtW+418LQAdC5wa28FwJWrl92m0hN8dfeFDQgWypjyM
tiRy6sDWcMEBKZUH6a8uNzrmauZh6jNFFFgjrV90ooN4mca04FRNHgRIJgLBANC9RwSggYN4tud0
kldVeMODJgerdDhCRIX07qmAlYQUdpYbSXxnHo9NCad7Y8gvUCqkOhk3K+rJ/nUl4nasHIkMRBO4
2nfOxs2+wrCbsafc5NcBsqBXaLV0jOEwU9fiD2U6PfL0lkP8FmwMbWVaiKQP8Uh5JxD5WpFIfn+m
FHtMCKaWWnzha4NqQn0D1VRkOOpf/8IBlQDu972K9ckmNSFHksXfRFIza1tGayGcE1AIsYU1hT7w
l6v+xJOknQrxt98D0haRawD2iHMLkqwxMs0lsXD/4MfUGSNoRHMAmmDZ7CSMtOpHcaUchjHagnVZ
iM0JqAN9Q65eKf2NW28G34mK/Hg7WniNxCUGIOhtHE/NCs8sjJfpmMKV3LQk+OvoLMdkYCXHlNXP
/GogfLr5Ir4OzL1IkeMPAW0g423RzXmmtHS6JvrRmwpfAmSGcRvgtcCrZOku5aKJDw/WeRAggvmL
xOsdXRPiQYgErP9NgdeIDwlrqki6Z+yEj8p7w82AzdN+QSYeBHNgXNmNg3E7HYfpq+wvkvCLWxKh
ak0hJLB3eggaT7uBRWO6Y5XGLYywP42vzWuXtnsy5GSIJlDVaDpGOBLcdtqQVPai4poqq12zC0S+
qkem7AvtaEEVzwamo6zsm9ATuy+5X0rGNShWJdnGmgkqAHJ6U5DEcB1D7UZoA2niEHAiOCR7IVGF
zHSIdztTrxYwwCb9j5o82vZv6n8ILqP74CEzKYa8OT3hQy08CTqkTRz+jsI9EjYq+XlkfXIBkq9E
6S2/oFWMJhbcUL3VERoGQC+qXNXmWXXYpmnvpQ443hNUXz+sDqM9HB07uU22XPwiMsCO9Y5PQiWI
TqJL+xhZ6KXi0KMJSL5nBqz1Knp4PmREvvdKInsUHY+xQI4uRR/wfLL4HevUqBBnqy/zHVrLWHO1
0ZO9+H0GQTA4H7vu2AS4EW8grGgtSMrw6a8hpDAmX54ZAcTdxC5crFrhya9XYESPbmSPWt0JtjCI
T3Bvk/IZO54ukTPoafhdpfQpfJGoMx6zfY82hUk9AEogwpZwd7chauufMpBx8fsOdxy/y5rMnWBT
PBKJfUxzsPsqSJ0iZU+8C8wsix1PJXtNAhGxk918Flboa+knH09AvDgNrJpz+1HQJqM6Y/AHCEBU
NgCpXOwbdgQGdnhPDGjg4OiJiKTFRY3IRxBwkPMh2ZBoCohseDhcu/sgH3EtqGwnPO5vym1sEV8T
0fLR1fSZwVXgZ0jk3jPxj83Ag9NF5zhEHUR5xRCuSc5bj56OToSMScfadUBCqI+4Dx/9eWJfseUf
Mqf6RYorYKMbh7Y4iuYa10NA0y9sny3eZJ/WFfBLQpY5eVJfCHzNurHr4eSTeC03+HvZOxmRqc9b
sjdTE06gCNTzZ626pRfhhIQ30H2lWCv9ERIx4zljWXmfpNgFreUnHmyVgD4OkdZFMEiYz4xVMznt
OkD8AUnOT4R2aYl7GcG3GZGICFwGaDgkV1qy3xirlHW0Q1llQXrW7FcVwck8QEh0PYb3SVlis0oP
2CVx46HNsK4lv1wcQq9xif++XGxJB2FiB+R0+y/UdDBqHDaip1vY2yGObTtcV/egcVNxU35muDR4
ydcMHiPiiPe62iCwWAybiW8YuoqgBnKykDzJHJqhXWwYYYNiKftKBPFyRkaAU2LsDg16si1TCMAB
ut4HoxkSucb5M/WdKeerjruTgA1p/T+OzmvHVWyLol+ERA6vNmCccwW/oAqnyDnz9T1o6T60unXP
qbJh7xXmHJMtIX86NeBXRwU30xBoy/lrUtDvG0LgL3H+VvrAGul/wfykq2Ir4vUOjm0McG+VCOfq
kPCpHS8B8kcEPhSjF74cYYDrhI3bY+5HL0gZzUNn/iX0dOya98AzndBENkMyLUa5iuoDd8ix4Q60
Driwm6vPoOy3rM7RtJYqAD3oK08F6V4RMVtEEIAvYigzIdFwp55yZAe0LpIQzWxjdlXWs/N/YNh0
0luFPwQAJRBaCEqOBWvnowo8GaW7K0aHnizsCVkHE3Et+w0YY8NTnCZ3vnbSL2IwgHXpQix3UWwq
Tym5IEoZuh3XG+qktlojNqGy3GtPZWaMxihiRnJ+VPAumWTponGILxYx2Qh70I1z2EH9vJgP7ZoU
64jAlYgAnuFSLodq7VTbeUd3NHEsgGHLPUDxgEzRV7sVroRzjpfUBXTPWoYq8aLz7IIUWQaNt05E
UmYHBvtfmJ9v0nJY3KDWkARc2QQnKEusnfUeEzdbtARzF488vmraLsw+sn9LnktJ67Qp36xd5tIW
lDWbJ+K6mEZuqdyJ+jYpjXhIIqKKl1Wxib3j/Bdh1barRanLHIzSY9C3TXH1eQC+yez2MDeiXxPZ
sM6LXIWPMQP/k69kL2ER9T6++upfXJ1SNIUhfdpUgQJCKb9AABMURogZ4FdJtg6M+9pR8pXo3Kby
ESKwEmEq5PhdVEfPH7XEyv97osssUGuO+Zs1oNm3o2I9kjIkOcvNghoV8O27cSIkCNIen7v5KCdH
ONL4InrCu6Z1FBn+Tm24pBH2ZjMegFJxZATvBlBA/lUoParxlBKFMxzad9JG5tmGZXhkVrWIswlm
JgmF0ZPhJMqtRIAuMbF0VLJ/RZbyLqeHEcEEQDAPoWLYzfiIBmEDfuTcWdum3eEF5vuqCSkMHJ4k
mWPJZNUKX2YVoIyahG9jp4/vdb5XcFJI/8Lqh+esh3PvWNfkkv0UFeZ4EwEZDydVUzlhhLxbEQiO
E4aHcZcOL67+rmVJcavh3sp/fvjM03sRvZST73KQt98alBahvBtkbq2rj1RCYrnSxHULNnqVPY1T
Ft41NngEsWnbGHURF+aFcoLjGeoog43236xhM7uO8V1gzTHZ7XfMiMyPT0171nGVi9+8jqxXRsC+
L2nak1abJi8f5Q98MmGLheiOdLyMvPqZaBtJ2GDjKqHrm19DfdPH7/ETSWix9IPMNZECGqiMs95V
uEZXiHsnbjjAIPOLVojYTvZoquJMH3gdPysalIz5lE130R2Za+GovSr3HmW/vu8YeeXwRJ32Pk9v
HfUpxog8WVC2FR25ts3ldeom14j4Q1x3v+m7RFNNzPxa5wGEu4GCfadXN0U6RdpjwlM+M8q70ZH3
EopsyuwdLZ2YO2H8JP6Wrz9wRGaLnWuT2sqvqee7KPZq3k6DJw9dBLSWZOUALIgPuiuu1oBiz7RZ
kfoKBc+y/uFIgGa7+HKLXaotOYN9dFDNOw6Zatt366r5nmsEhuBsmWPYwXuT2ZZnkNlUev5eNWF9
u5VxU5QrajzmQ/2uCTABraMjXxwjVPFn2fsPzQkLj4KYpfAUUNbjhrwCNrqsnAaaMsY6tGHw/BYZ
ACRhHDR/LQOPn2CdQS7CUMeIizSZgLVjQkp2ezPgRCGA6FctM41VwggeemB1lVnrJreiPshcG6Ej
fZDsly77PFuYNrgxBsq2imDMq9ETl+P564yCNv1rGK3yWTKdtNbFK3J44MDGRnxENjppFANYiBUP
a+Bw7N91/xax2UawZDIbwqW/OTPBRkS/Jj9CWYUsFDCCiVtuBxbT8Psu7KTUSzDFtnipcQNeNR4h
nAPCPzMgrfMxya5KskL9VcHFZLXF3aY7kvoRR1uDXdVYITeLiCVwoDIEz9HHrNEyeHY6QiYjjmyR
oQbRwQKiSN9V6P/MeVgpYuBOCimlMUs+onqeqkr0yrdKJVUjgFI8t2L/djK1vbwzQbwBlxbtCKR3
gY5IaPbJbuRgZg8R2YpdcYmaV50VPmOx2tgpylMgZwv5wYYpff4udH89w/ZMJeKBtzO1yQw9kwnM
Y1925EhTGIYSq8RPLZscw38q0ObR+RLqnj2BMst/ZYN2AOhhvSxnK6IjXI16bo9NBxtGh5z61Yaf
MHvze7cB8C498svEPp2Lk+nVvOk26b1EysRFVm+YLEfaSquPteUNRASVrlw/03vviUz6NXuUn0rD
UhxoznBUwV/Cg8I3zUSZCQ7HAbOdJ/cSV40En/QiMXn2nYSzBQJL7BSsxrcCU9yUDQOLR2KZb3H3
Z1TvorSfSf0qeLkajpQNL3YubZSRdCnI88+RIylYh7Da8eKvm/KopZu0vVSgPgz9GsjUnBZlDX8A
o6+zGu0BtJkSKPgFDIV8dD3/zChnNy1051tq7RiU+gxGiL3QLjKK1F9Rp3jgS/ycaIN0pzbcYTxV
aPup7IFIU5iP7bOFeEa6sz0Ev1P8jbq2vQeoR2CU3mLjc4hOckvgFaF8AJ//lSgYAq9+71ey9VbL
X5nAHAk5JKZ08WCCuX/BqMP2Fil2wGfOUshyq7VMwKbAy3cgKZIJ90A2O1uVmjw5dgV19d5OtxS/
OD9hTdI6IQuPwEF+SO3RUDmn7XaquZIxlUblX4oGR/+dE1BCum2Ii1s5AZaIXzfGylc/Qum0BGKR
6ngvFCBebyxfCzLjeE76zgmkFwktCmv0ztYO04b1mbb64JQ5T8R5o8BmRY/gaFq94UkC+bgrzyHM
1viRv9hVsqVcvKPV/KmWe0a+QfFXxKxfGZUMX4nQ7xRXQlsj/8nrI8wn+bPnzm9IBgRCNo57oV9d
qp+u2wCLxgHaufANtzwf1V1aqldTgRzCeiK50gPx9rOSqdhDr1NGDi75gRBJc+M7gA7Wu2n0HFnS
CWyl39tu2/mU1joFvIzBiGN1hSgs/IEtCtJtFuCXIqaNA/tP4DkYqKxSCTexsIqrV6TQn+bIWGCu
MRs0/3X0TuQUm+zsWWn8M6wd/Z4se6Q6laodMlqtkMhcULEjHvkbgbyAY7s36ITm3uWc4g4THNX3
LqbACEP4idWXyrwiQBCG9hbd5oxwdixVVCu+90MputyN5rHIDzqSizVpbI8stsfocWk4suLkI2z/
iZyTZvStLXkLFF0fYmP+Bt3RIBianVPGqKEbN7m60R+Wo/62uOnGQ8f5EQakJDA/vCz7KDSohPZU
067Qybo/NfNubPfduJ4aEZUCo8ukhjGS253Ac0Syy9i7Id3VjAStAp0KL3OmHDLuovRXNZotzccI
jtHw6hY8zj7gccitvaYwww4DW9EfAuNZnXUTx3ATHcZbBR0wfPXNpemvav9oZISGjICRzGRkK1C/
xJQbABNoSQeybm8WGzAWcfKB4DTWLhzIQbyf1fNyqnbxKSdAx/hKQZFrtNvyJWcpO8gnJKsZfUzd
/pU05D77T7SyjCCPGiKN4Wp+mjSi5ExmlPRpsWNfYvrMj7c6cwoxRTQe7HTBg7xK01HOkDKRY78s
lNfTobYeBgs1U0AhgG/klqmMdrcyA/GZ5FE2QNhlBwKgh5F8y88IuYWcvyf53aft6RZwZhRz4200
nFu5sO5w9XenEgcIK6zRzo3xqM37yHgP6KMY7sgvcURC8xFgrdQ3bD0sK3DHhc/AXtG/ZiWg3YPR
Ayc4aeW2ap5B9Jf3exII/WsletP00vydBTUo3ETqdRShVxxStpEEvdCuLyLyXUugTXusFMIk5dzO
SQ4qQFq9c56xxeMwFbGhumG3tdRDDlsmrSCj8x0hisjplJ+p+hQjGt2VnvyI+vtUflXJbzxcdP0U
GKcxO1TpdmSfhzgOwrMpbcg5GJNDJ+9Q6DU3EgIabxpsfsYeljKzL+vZVGtIdsbsCmSG/mXyUX9T
vn3OvYAbm65l2EcZghYgxLLFWUzUyaF7RtlJp8jgVxi5CLqDmW57LA8xne1HEV0GBuQ8qGA7O75u
xNiH5BC0H2blteCsVSckxfMnOrYEJMBqZd0oXhSCgEJsLtsq/CqHZ/ZQf2hlK3bepAchZaL6RfhS
I5k6T3egpSmLSPLd/U35WhbRv93F4C96m5d/fSxQwfzpzHKFI3OnlmLO2EwLsIxh4wE8Ahrdlt0h
vhx0etrWkMgOOgxoM2aCSK5j4Ywvg+zC9j7dh+rcE0jJHd59tKj8GoUb4w+tv/oYpIs0RJBiQ4wu
dpnt0uAj6HCKlP9i5VFm9zrfhDLBLKyJwDv6nxqRNLk3jG7+1hWfHRStZ1u6FMZw6gLqadmWMQH1
IqpUT0qO4bd4z5lA38W7gAKZcSCChHYnG4jzV9ZXmHp9thk+kMPpzUZAi3nwzV12wZpiZEw4N4jx
DfEo5Xux8fRz1DisA4zrRPQX+1F6gk96NsBwpDjIe1gKAh5N3fXNLcJz8GsD79K4N/7mips72MS6
OzIDfWS/YL7AFcY5R9STCa0x0epMjA1QYv6ADBQ/WsIXxn2IsAEhHIMyzjlEuXjVQ1vrDlKfrqQn
4iB2dR1jOVQquUCsM95ZtJfih3+OQbSmnFB/yUj2Zw+7UVjks7lBHAlGRI82rbgURGNgtOrwtafZ
/XMAB2N6WoahAzdB/jV02krR94OyHlqkyok7XazoXAAdxlMOVNRoTvOtKM5CeSpxsgiuoiFnhbz5
1xg39MS7oVxysGZhQf30ZCTnHs5/E4iUj9TtKUcuhsqInHaicZ9YucNePLRQeBqfDHRchCr+l408
3tGIQVfpu3INeAHfABsIJTwmuJFwaZ409ugINZg3/GXGL9Q0fFAhMbXFm2asKTYtZIaXMNvU0qbF
zPSetGfmRGipr8PPTD+OOIgxDO11OzkU6yK+6DOKHkKfLRD1FPk5JO51HTwckpd4FHmApk/mWgXj
u2v/jJMThBEJLT6JQwL7R/7DRm73DfEQMZLVZ4+pu94E7XuBiK0+T+axCZFB3WtQeXW6qdDOVBTV
Zf2XLBq57ClnLxDXSA4gpSfbiEXNza/JFvJV1dWZhITQvJngS9dmPg0BSfR3FNa4vSifmm47Yucm
U2JRt0VEXzVuYnh19o8JAHY1cL+vKKHtX1WfyLp56st/tHFZ8hEBLWFydYf2hQ6fyMYK7RRnBmWB
fjDAUf2VpC1zJ2sbGcU09wAIw3dLe2cdZ+WbRrEFfd/OG7B5rDuBoQnKns5A0T8iays1CwEShS0H
D0dV7amHhc/xZmIbYHK2r77rYcfQGX0jxgizpWlDtbBh3MR4c7ovOKTpmEZckYh5T6xYxDNpBr5F
upirJ65qHdFAA57GpYWJ1ExYQFCKaCBK8NSotw50keWZqsM/IMvyj2wDq5pjlNWvM95ka1X8qPlX
3ZymbhXO24T5oM9HTNRS2h1Gkmbl4xhdk9/ukEgXRHsByNqKgIxnhf39pz0KZNWxavlk7Asmb/y0
xkve2jUdQF4c+v7Iv+zQRojHJQNJ3mhQcuObCu+PIV5/ppvmZaLpNeoryNFsX81k7i5JMvFHy+8Q
On2+CipQaMOXdh6Z3WIufjbU2zHl6UXhkmDqoTBBM53xgcIlSdDx7xDWd/U70CjGd3C0Z8GNMX+b
iHl3wztvdoBzVtxLki2PqL8cQQbLBeRGQiCy0NzbFuG/kwyu8MlarX5ho0T5GAmXjKEg2auE7EQ3
VP7JNqXr68CirI2DdDEXszkgIcIE8XqRWBYS3Geg1CC7E189S08l2Q5o2Smtpfsk7RhIo7RTBDu6
iRmhCVh2CUtacHg5Zj/jwCGLKLyjiG9t4DzqCVD3fG9/IusEg3SgPZTp8C/yqwQQ1FzH6R539Lt8
trcCLlq7s7q1njtUHEAKxeJmYr9ZwZNNrAufI7/DMDtM9pg3BFufhScpT0AaqNVQbQTDISZO90oY
8vCl0qFCXUs2Xc5uf0tdoDLWFY6iJK/NN4onZrApcdGV05kOiP8i/R0HrgI7q2CaF6ZGCipaiZOA
wRIGesru/66YbnXr5cNA36/Xrk+YRPwkwoI6J/pjEIV4B0DcqT6n5+BlQVtRYKOxe0absBq+ykcO
4b2GnsQfOQiOvxv7jzg9TG8pJ4N172Ec/7BmitTBFtgrLXKIedknGVAG8EZLuOpX8hHr9bIbZdVD
zEqwqZtHmMC/9gzrXJh7C71KxcQZNRX2FhYupnQV5c+Rd0SDa8zeFe+IYRfsZ+KFhcUCn2XnGhOk
fAsYypSnkfE0KAzYBfGDMoMDE/S6xqfNkTPf4IJnGwDwCKaambPBJYZcVF4Jo0MS0AhWhNuro9qC
74gGm2cKA3+aOsV9gXS36PDctjyy7KIpbv6mP3liXTbdxYm/c2UgtkVJReVU6TQr/ZoXbav8yvhe
4C3VvTcVdtkfJ4bjhnGY6JHNV/Nt/Ta7RH40/gVrY0Z+A/apxVP1kL5HBtcqeCJgSRWUsc72Bz78
M6OjSnEJZCuOBUWcxbIfs+jwjAoQxuFN+ZkbRl4N2FeWpObGkP6aeVsO70q1zVMKBflXUJyRCVgk
wvJd2kEk79q4STpXlTiz2WIo0RK3nFUj8qmzHF9rbClp2NEeUh7Rb22YI3UM8bJwS7Ci7CNSD7fQ
JDBXYB+d8y+4hDqcRNbYhfyVwOZX3r0dv3+n73jdUMXHbMeyZj/nM7u1B9BhWQR3A8p50165GeS1
3JN+tgBquiW9QU6Oi9bd+odGhJlcC1PBaQiOZZBS7u5AGcr0LbDvNVsrfsZumZTdoNgwu02NA/ZM
mEX8vcO7jmGVr8yBmc8eHRrQ/5zBqf8Fo4DCIkfy14NJJNNvIMSZOQoIklNbcCft2aUTIBgxliPd
DpSnTaxjhzxgxhq25PABr0KH2GOLWCjMP+2TSSEUTsAMk/UJ6IjXaJvxRp3IqsRUUm+AwYrpsUE5
i4Eg2ZYHjSE13q4HzR5CeGIP1/NT9rimcmrFDbUN/9i/BIGlwyp94XzAd41YissOVyD9EguS0/gZ
Yd9zoHff5pcJnZl+D7axsEe6y8AaaTiiFMpF6KvdNgk2vMsJ3e05uPQMd7jTbfWcpWv8Nda/FvSH
bXyCUhv6N9bVhnm0LqXOaOFjWla8wj7VSBwkAo966yieOPrYQR0N5o14/MZ/WXyu9GN+ZTqTpLfl
iaRojO3mHdOBh2vQurz5johd5R1XibUnpliCKiUgl6KqdsMtQmBhz1kONirHZeRE457HxWDu6kDQ
YwnvbzLqBw6z/oKQDy9KayAgt1W6ffwzY4gcD467W5+sPzJdO24oO6q9wTrDp4nUdeyZ+zRcng0m
8TNkLps4olX+ATKxsS5pv7DDy8SNGdLEPOcfAg4Qw56ynQF6uLYH5QULbi6e2Ng45qbpuICvpHvG
gqqLJS5RjA0m5TUvvH8D0Q+FHP2wipEs/oe8CLOXz9F66+QvH8zXQGA3tNisJvZKeXYQYL4byioj
3sNHqkKmfcOnSHDPjNZs3yts3/C1xsnbm6ZCVIx/wv48MLSodWklo+CP419J7pGPr6MQLwiiMPb1
MToJsQCfEJCfyM/y8gtMy70dao8Oq7nlQrA2/mXbmqhkN4K+EONzgyzEKUBmM55PBfsKm8iKmOlO
47w6I38YsW5Css7OEOaUvQYTJQE1ndGE69ItaTY1BcWAMzX7mTCHtA1Mn/CDUIem2y/q6OgI8ljX
z4OI+DzdoMAxOZoUcDLIDsJ1E34ZZGN0LF32LOGii9p+ZOBF/IsGIYhFa6sj81ZdM7Il1DNnWAEc
9hEi5bU8bJt/Ki+yPX0oFeobT6M6o5xbugiDauuZFTRNpyx2ko0mfrNGm1UynRxpeZ3s6B9jsdT+
RGzMulUr99Ujn15Ch3PNPxQb9UJwyLoDSwH8Px+33TZ6COyhfkt+HJY0wPOe07arru20JepjA3hv
GT9CA1njW9Bw+/yfUwen4WTtrFu0wjDEQpS3i6jR+qmyI3iGkIlnN1qGsvsW9sQ+L/YK43Eg8f0+
0b30GyCspmxolLJ2o/3xUrQ9g4D2XQt/axZeJuovKHbcZUw8+EbopEemwIvmCLcEge2svKRPLD7E
bGhQmBfzCwIO2HRq6Ark2GlH1DCix7q+8QYAExC4rmKBDYPGpVpCqW6FIb8lPjFpGfdxTMEOhVeb
W3jVDFE6drifc7THqu+/gH9PIppIyv+nlrUuzjlVeQWlE/FAqxd1OOhgAK0Qyq1b7GUmnx5oGh5Q
iW76ZCASYthMoMw6Uo9lDPnm5A+GlwuKjS6L6GIUOXDvGFr2bI1/l2QGTpup2AkjS2Nl28Ldbweu
ajS1GcTNRCOwsPuDoMRCtkIlLDoqGJZpPKjztyVs9TJcMxzFBMi+6f+7m4AlFn7bNt5LLeh13sEe
9ydYGmlpEIiyR7Bk/l9NW7C61z1yC21DcBMCkpDU3220r9+jTeT0l726CDETxTNG5LSwLn/AKnYx
c2AJmzULTvVFjW+MV7xHHNms7mYCz+I3wEQRLznhD+MGUdWBYQBcLCnmmkzhiSPNYfTV06A8qvqu
WWjiuGuy72F1BbVQo/gp3AD6AiglIf5hgZbnN1BUsvQM0QwrJ3Vio9fS8YBrIA9OXI0L16bDQHbi
aG+1C7dtJxlgP8h85Ckhm7e9mPM3qAruJjy5wzt1ffcpUTj3b9w9QXfiMWxRfk/InxTMOdZmYqFJ
a63p07oX/iadeYz/V00HbJ7sQ5c2pSA7Fw4EB6bsSSgWTmG4q1G4ZukVO1ZezCDQjzqkzN7NTGPt
861xUwvapeXRlZt9cI4DhqX0DZLbcUiomI2pWxHjlcTQ+ut4vKKS67oT1z8cXShKVrzHqTaRvycs
CsthkQhojOqEvRiekNvowQvGy8KvaLgwUbz8fxkzA4YlKwyb7E/cSbVj2DxaiLwC4xirFXfvqqFi
0DYtjiuAsQDBl+MY7WlhruoXs0nETvyL8TdHfY3IHwe6e7W2hIvz3IKUQbaES+T6ieo5fRPd03gq
jzKlEjPsF96r+CCgBbXVA+5BoI2Xkcdsgw+NCge6IZ7T+MisZRDey3yNI3E8KmsDiADgafq8gawr
OFTdNz+ByOwKiJgT/crhLWQha+yLllIWkXLAXWm3N35uvtpia9kyo00HhvqSfOtQMkVLmNaT35MV
j7JE8CwNe8WsHFlAelIFtvlPFYRkuAyQRH8D8N2yLSZjlGO/VraYlRexQfKcj0jyG0DjdEMI8DCR
lw4K4C3poJvxkw82pgREAgmeE6O2HrqcAxdVWVq+abGIZJSNZIWzg5CWCBAQwMJvzbZjysAorM0b
GA0wDlRn4sasSD9mV0SsWYG27xoxw4aPCMQIFPRCAUEGC0uqD3/hcRjsyDAGfPOqsVI0FzWKor2H
fP6qcY24FSvGOr2TpFey2hYaBZxziZ1Wz9S1xefFswW89BbT4sKXpg9s1mGClvriA7dkEyyl3w1Z
dRdJuxAcQytulfzJSNDXCacQi+Ur6I4ZAMCDz4Aa2wowLGQSccLegpyCJVrljIfdNLsIOzI7zHMS
UKQAnAWah9Q0+COGrrNJQaq7c+Xv6Y7SI7ET5CzzgQj5E7F7uNEzL/oGIyp85tFbipRiPeN9whpX
HZpyJ827aatzuhAXz0EL8K10rcQxm33It2u6QnSpReqaiCkrunsUNRnhKNmWt5pFvW5cGyZ51L4Y
rOjXiaNn5WsQWboe7gE9+JNifMDo/5BGVg707kxYPWa58Z6K1Ih3wSPDy0wqAUof5D4T8SskafD2
kN+k3sL+nVkfWm6fPTu58wtNY9+95xi+NvrqpBkEX3kpvMhDt1vcnbrLbopGdZC/RPhEHp8nHLZq
jz0zSJ4NMoZ1RwIPLVv16iHzZdelsEa+yG2J+unJj80H9K3jmWRJVmIncOAPo6xf1l88AahwhhU9
Lp99+Q+61q0+UW/SSmpb/caHAEOUaQzayAC5Akwtfiv6ifCIewVtG09Z/pT1XZ3sja/ooZ2sdeU+
Pf2b7DUmaUm0jn/ZOv7OPIaseC6wqTkDlzof7M1iEsIdvw6Ho56sJzT9/4r8itw7otH2Wo0fPCUx
6FoyAIVSkUb3ZRLPnekwkZvak4RxEP3Lnkn4fETdJ5YOnYcWPg3RRYzYiW5tHOQbhykaRfyvUJm5
F+Yntp6RDUxPEhtT0iA9T64Ww7VgaWbe5JO59r+Us5o5PglXo8T5/Jfd2QVGiHvDM6Bf6kJ0Sj4F
MEO8ycGpzUQ2ytbKX5nSy8zMJhbnT9AeuhS0DjmydgMA7kqUOs1hkJ+qeEsNX7HSgifF0GJWr8zv
k+/+k2/f3Mz+E9tBszPFtZ5+lCyRN/0VKPZh8BkCLBRoc98utE+e72FtQ/3AItntEKln6Pc8vise
YB7dGGUiQUdotpV35oSEPdCPgmimAv0U8aC2z+IcAmCw9oyQuHTO5VvQr0jOuk+uWdv49Qcv+wbG
jmqTYSHzAJoLHx30Sfid8r3cPi3igTwIwIkNFk9A/IqnlFLfcHxHeHB0EO61XLUaQbciFBP0kPlp
Wcp5IOJq85KB22JLug3a03wXkSiiErZxJ+PtS97jYx3Cq5WfNGQzSQXM+VrelQ+EoCVyZZKGPe1q
1e4iQs3vhKks1sF4k72jW+dhrkG2Onzi/Ba81CHC5QWqwTQdxdMS667u9MEFEh4MYB42ymeIXX+V
fQnSixE6Clc0GoADuJuX1E+M3S8u5y+dT3RlgKW3y8sybIzRxwu0qoULvSb1d7F+sGov456ovYbX
ha+BlWR8onXqkKHSLeZwSxDLM3TdRmjA8mv/0kVsRhYKB6/I9+ZxIkDW8UXg0GrmkoeOSFjdIq6W
znW6hnzCi9vHPxBdgxEd11X5x5XYXsk4LFoPkIayUNRuUKTwiO2S2c1+tNIlkWFcYCCQw4AgIyBG
XFOiBHGV3usIJSQNnmkTXKgr4wJR3YZPmVOHG5pinNmlcLI2kUU7te16pkoOnNLBw8KfIhrBNFfw
nwHXDf+nc/A3k9OnJKxTXPiYYuyWKP2YJj5RQq35oo/pNS6/uMIpbmzpT6UTAhdCl3LpADeDU0VK
1hB06khHnAjxP5i1kApz4jhYLbaPIT1EFzSLrL9V5hhPC6eIy16SEbFxoqrUL6PHEhbyF34+ALSB
5lTo66EtTKSsOWTUWRfpSLJ9tDJeE6MFXixIdmxsqjXzGGZYjc3QdKe8s2Wnnl6zGVSXhSC21W0O
k4ZN74bQuxglgOZmxZ6RKUtbn+FfeNS/MKQVoiOaQJ+wV7sJCFb9jAWqBa9GFOpSV2Mrih9dgcfr
C6mLuGOw458ie53dgYFklJSiQ6+L6oZhF+yJZktHS/e1yqVtKSJ6XCqdOdsJqTdMexXB+dbXcc9i
EiTclruK+C9WDpC14GQFgo2s7q39M8heh8bRgzsgBoZVVtcdp3ONIFpzQHERZgPeS2KYeQ13IGu2
4dY/Yh7lkaMGkG/gcPMTTCeYb8/unQI6OWfA2ad+1WMrF3/5+rHZKOQfpTsi6FLpzPsKKozClwby
0f0mMDRuxoY57cyjna3lypacd3zHFxUpk8YQi8NCzz2swRQL8Q48QPWmhtgXPUYRrQsoHNIwM90c
n3wXcoJRocDBmZMTJnm5uXeKXd6QkSXMU8j+DOZveiXpIlfuBMQNnawKzmSP0og9MjPcQNlpEnCY
hrtcYpvuFuqRcktCsNTaCieshRTRJkAEfU3txtUxeNdPnKkURQVCMRiriMwpKGnbAvNkCG76gdSI
MkaFHi+twt/20QtbPPNMzEgRxE1KsD0it3ar8hbxx57yc45WVR+9+IwqK2/XhocJ063kq25ysngS
pUa11Yb3nmEKGRiGG4hXHH+sAeSd+lJfeKiNLauOaPgxLUcoP8Zhw4gP1HLp9P0j4KL+FBG/ZVt0
/Za1SR9F8Y+rxDbu6WE2z9IvjRPT6HzH8ZQYrxwhAMsSwhJUjCa9tOLPzuMf4QGMF7sHZhxIA4xE
8XyK8qO1boPX/tMSHBMrnZUogRbXQGPOBu6eyZejogpgcqkJ+AhxIjoMxTHXAMjrDGpWR2SaRJLf
Fg4kMNfqM+j31CLTo9rywx6pONjte8YmuhRsL5FbQRQgxpTPhPxQXLCIGvboHpJxARBVsSvuh6uh
Opa1NbBNUcEnX9lwbssVGu5TJHoqDSg3Uec7IUXp3a/d4U37mDFTfijdgzUTPzbMYIYOgvVWGEcl
8MAFw48qsRBTtk9uEHuU8WTbqTWPlKtfEWlLq+Ef9k7BKVDO8r8G+gSfGn0vkR3+8BNgYMqgTyxT
V1vdKSa5Xdfkq3kb66tUHTk6yvkkCIsDvjP25A0JZLmzGqxCqKSspfcGga2ucMbIzucSOhi5lciJ
QSAipS4O1ohj/6qcWG+3PmMFGzewoxxM32ne2KHQI9iM0DMD/eraJzMBs/IGN2SI2wpu/QYzoUrh
sO+YKB0V8UcYDzl2O3X1jak9v7SmFzTu8IVJdhjOcnELGGfY2g8w+OavNYm/5u6zS/+Rd3RETNw3
8m4JtrPBHxq4rguOPHI42WfMcOEuyHw042F+0uX/lM0xmjGYnOruRLxR8I+NYu2Zwyav93UDd5oi
xOv9zznf0uwIDOoz4vLMAzqNBoYCKEbjo1XBRUCcwPfD6hIMs/yI+d2pXd9CmfUp8x3ceTTvDovL
Z62vW0qNY/WdiRufQXl8QRdRVhfrjf6XpofmnriC/9mIO2sJ6UZ5nKzLY8mYteC9HBZS/7BH6UuY
EsDYdXcDEkDMFEKefbuwAdDfwKyFq4YhaOZ9tAcCW+DD/B/JtLDcQQLVj6wiY2IbNtc5eY0HyX4Y
LNHQSjMYo5NU7LOFnYJHHlS+6PFyhFzitv70jyp/KyUUrn3t12/c8rCAcJGtISCN0FSxDqBtWvR8
GMQps33j2P7jetd+CQnPo73/xI8e8P/fa6gVVZcVOkfEmsWKjM4+8cgm/UIUqjR7afwx0AHeUJYN
8CADcmddtKLYwoRVYzolwnTXB/G6sJGCw3CS7KZaD3+YmSFPtLXjk3RJWc0afnKVeifhNCh/TZSd
yCitdfBGkYiPaavlH2G3Z2cYfiQce9CTzgLPfOv5XI2+eJaj+8ypqu4qLEZI9NcKQqEdO8MypQY6
RpFXrdVn2XkIfCXN6UYvYtbIjKLfV+WNKfWx/ck/YRQk4VbQvCYMgFAhfhrDVyvsEE4vB3F/xnXN
6607S6uCZGKNuHYg+pDJ81FfIygrrW3Y0fD8dg2F6ZYHA/RTAVYxc+ZmS/XvxDRPWC/nvZLxGcrL
75ncyDSUMP15/HyG5gDNHzFJP6Ib4qiOmvWo8BeASs/OVfFGx9wQEvdJYBOxDSiU/nwsbz+6eJ1r
h8KwcEWu11t75FRYUtYyeSMaNmBRDkB/dnCrpB8cCfOLezn9AGAB6JdvMlsbeKmUP5kRKLopm9OJ
GcyZr05h5dPcptotl6xbhOVYjQk3m8/VG9MqEBusso3o0MQ75Ve9GYeQNOx+Nf9A0JiNLVNRdHnl
D3su+g6+jGwjkX/+wpDZL/j0HHNvqyy+siFD8zAfcto1X8fGdpP47K2bOX/q1zw/c2sCJePtFDy0
zsOmN8/pdEo5IH6bkwVhaFPw2LLlwJm0NrCWhOtBPQ4ACqzwlE1eyFi1gWErZ0j+Weoiof6jmR5N
hJPCfxyd13LjWLZEvwgR8OaVBEDQe4rUC0IqSfAgvPv6XuiIuXN7qqKrJAo4Z5vMlSuNmen7n47g
2HjRSQXIBOc+3ua/YSJE8ZGwIm5/34EGQ2CCeGc+yPQl9T0xuuWAKY49Ll/4Gseoxe2/1ZsHuW7T
D627Zaz8L+YbxZ3WglL/rXwq/ry7sxgHC/pDA5Bn/TLiYflH4228apJhaf3SOyNuxiZd6RFx/v7j
OuOAiu8Vi/U7GDbLhpilrWm3EutDHPcyG6Y82uXY69Qj9O6G59Ei8lzE1MVvZdyn2TwMxaGMt69S
OR5pgY3ZqY6h9abwT3UO/y1AaoDLd2jQ/5NOniFRDpm6MWHO+MRKXjFg9EHNyOVVkI6HYTcK7Zg/
9u1n6xrgYGmiMfJ/zfbPAqE+PFr12HQv6xUUnkYNGOGylULiWZx367HGi9j6oD2oL5O0A/0ls5kg
MpNIG/FJLUDZyPzN+L94HDHOSJOtvhpM0SG6ptApHp20ITIDMpGo7AAfl/I3E8ngCCSfrRyTx4q9
kJUcaK2s7tYPl4GpsXADJggBrTmzOhe4vLWTSmFMYZPOoTkgaAGiRxJdogUqmLxtb0C4OJsMMZM3
QLTTDcA+NdkBSBqSlW4uikssEMoJEG+Jr2/6ImuoWOefVzzD2GEA6TrvnzcD/cGuDj6oo3m5+XZB
c8b9XqPgPyRPpGXZFau8Dwd0WqmRU99Ocr02/RXBoyq99KJ6YBpjSJyuWrx7L+WvLW5v8dRKnCkY
HoWZqP6Vo1tBgg1sqqOGKBDtzg2YhojugydBFLaEqRFXRPOLy+X9t4dmoGyEIzLnnH4vvecal5Qe
w0zF1rZ6UAz35R81aP1gzNBB6cpyejunBUQtk6tNC7+SzO/gApAVlNUcMPBTegqf3JJtiFUiRsBI
rrWE7diCDcrrpYrX2dCfLkfwwxTnVb40FkG3s1KXALzQTjCh5c2GAh45LbUWz0QfujSQrHmqlckg
H86goLsUq8CEwRFSQaPDEMuNpNrzGIfpNFvJAxAt9IxqWuAM5JK0+8U1aQ9sh2RYTl2Id+dpxLv5
C5uWFt46cIJQml/Uckq2A0AEx/jtdC+udHNfUVPBIrmY/Y4vJOn+4ved2nRewpRwIlcg02jv+eiE
G3HItMJEohg/WKJY0ZA1NUEX9n/B5vlInE3oGw5j1y46DaD8WUkkwzx9XPiyNzEPkbY43ON7hH7o
R04g722DeWwcbH4QDlXY/QiuessMGn7DfeAyEPHBNS3Z8jBZHQmingeH1Pko2F/vbw0vRviPYhhI
IEElPcaHhHrzV936AEwZN6zmhgHNzv793eGXm6Xz4KTr5iSupuFAtCyzLBGaDdSZJXND64Tdmybl
Mm75X/nSA8Af4X89UP4QwRdiBlGfhcHHeudyJQ0Nc1+VnMAA0w1bL7k5AFjeUT4LL/y+ZBp37KYP
efRXuvVPclIym6wr/141NJH3QdxToKBP6H++7sjwuxmwyetuHVipou+SbZSK9PnEtSBEwk+NHxpu
+SQcfNxYvYc0Be1S+VHc4UT0yKSB7yHEa1y8V/R+sVtBM4ISSs1xBTbbnugSQa4zrmOdwe7MWoT4
P53hZKSnnPRnDIhYUfCN+w/THSUiU+c8WOiC2ZlNoglBLVyrFs8gabeu5dE7MWh383+su0bqGPZp
SK+AdTGcoiH0LIJ5sDRoy+aY25B9+WrpBuzWo6McLwr3HflBcHRMl1c2/GSdxrUXGBtY07mt/Iu4
JN3s2z8U89i2Zv5+q54xuuIfwVgXT7jgTEQycmLJ9+UB6kFmkIjMjN35/6+Je8D8K9IpAm1LDKvC
mkU7pZuychKYbSAlwQel54xSA3oHpRYTtt7h2wSuxG68OMvIZrj+5dnAq/XJQsHjauJthINjLZO9
sJTX4vGVnOAfYiaawayLJj2INxzOwu/7nyzAjWeAscuxP65wQWAP42xpmLmswYlueBlr6nU23doa
vLH/AVRYp+YZHAlv5PuI0JvKdCH5LBr2JgTOa8ISC7j7wT/+IyeR0Fqb9G9qDtaeNlR/ZMB8rIpD
2MVOqT/5fgwAJaLd832yXkTI91X/TI+CusHEznLDE9KdA9FFEgpGHN7V0khxZnKc7fNPppXdHaIk
2/oi9ZpLbcL1IZH4PrcAARAzCqAnXoTkQUkB/2LAIMDGns9v1mOwJgo3KA7A7QAl57V9O5b6nQ9P
LWOV4FFUoIOeUwpLT/20VKd8b/X7PGVkQZCe+cFO7JdpSYVjjdHNTeLrCLmjdfBrDFsNqznBVp71
BOEpmUdtndLa7sEnhKfw/9ECiE8BUG/kgZ03G/xKook434UUgfBuCA/CLE61xX25yYqVFbCMt0GM
ibZv49ihI2m5neAAwcubnUxuj5koJhW7IOVzG/f0AFvN+pLK57gkGgFt/aObTojKEE6E1MtzzqNR
PsEz63eMorl6EG4VmiOFihIKYBzd+3nO7/E6hMKlfn+EBM12yLeWk8nII56zbWjNyLBBvCbsmmjF
Nh14Fa0m39d4KnYI+ATraDJjY+j1ZW6KbFm2l5hJ8E6ySBa6DQkSm10rslJhnF7N6QLI7+KI1xSy
dDx7Fhq59ZAjZpxRpjPeb+UGl45k/pt2rU5ExhqGvIkcgPHdXshe6U6kThmX/ZKUJKSvabOq4c5l
Dn9fGDHEdfyGmdGKH52s7Xlq+zUrBPkJnLEwHeBFDFk5h5UfI8DPRDvHnlb0QDL3XmmdOavGctUp
H6wpeIuIQ11wxyLlwFR419V1oq6y7odAJHAe9PK4uJRpG4LUXpRI1Nxa2SoMu490GD9g9rR6MzI3
S+5a7aBlbOziFotu8NnQ9NxVBoN3Gdas8q0QdJDu42sG0IyxiLaNvgr0Uq7AzyLYCOENX32sfklg
4MutDIAXQbqNcyv/979Chzl3tzV4Lc6ap9UYkr16fC/0B0I+M7oGxS45w2ga8xVTM/HRhZBku22V
Hs3+pQXAFVadcAdxQuMvr0EMwOqONwQDfVRwWiWUOIgnliaJJhkhM8WPaLEsYL8jHrgPjGUDvuOA
vV+EZtMKXnYW9atKBp6/Rk6KzJMyVx6e1iG/stGD9eRM65FFyJh4srg+wkJW0w+f2UHrvJlYQ1Z+
BNAm3mtw4RAUv2EHsDjLPAmoFbYE6D/dRT7zMxIv499EsjHyu49pouuukEXU68Gks6EwuFnCckxW
mRfA4pxJevXyfZdC11/z6MnkvvH4A/BgUJQazJaJSxndt7Fm35ysmYJy4GF7Zwgyoa9czhTI8Ni+
Iuq0jY7mBcB0yDiTmIgEaMNC4PdFmvy7Qj+cu8WLrvYQAkU4iNFTZdH89pLN+FtdCaZn/JJ4PZNt
xVaoEPTErq41OI6n2l7yNS0q0p3GQySJ82cQXFAiVGwc9bjJFgojld2oQF3nDqa2Qn3lDPO6SXJZ
z9i9tvZREu5NaJMhYyl5Gc3Ba7a8qlmR8j4vMBmcCp5WFLTYrRoiHv0VsSQbjhXmnO0KWqzMbZ9w
bRJrLYkLcCaeYXiMEHo+TOIJ2G7w1u+/FcvTWKNqByZVneKZsb2yHK3c3BrOWnlR0aawCnkgicFm
x+iBIQXb8OID3DZgAR6DACAm/tn45K8YZsioBxR3+q6ELcY92H6Yt9XO64oN/lNzXGHQHPx1PkdS
bnJhs4caN5wszg4czeZKygjIXLM7Ylro+pskOg/XwQLVfw711dBuVVhfp/CIbfWcp+cUn+0JFdBo
x5Hb615C/20Zy0FGFuZ7EIaEQ9qQ+MCkhDrI0dd95whI6Kxgl/VOV6PV3w4MceN2zXNpG+XxrfF5
hcBfGKLzfzq4+2Z6VKUT8MjvGzDRIoNrZJmz8cj3SgT82ynb3+pwI0FPYuS39F8MN96fEAmRGPi7
DnvTqUVjPpAUz9SAMGgGLww2lhD3qPZkB2wcM5lFuQ/J5tUosbCNr28WOzvhIocPLhmxR+PKo925
68mrfwWUNiWFAQPu7hADkePipCGHq3mj8mRC5SgDYpbPCWuB8OEnjgGtJ9v3v5xwOhycb0v+Fu/T
milVWO91k/JvIaO+usMKZBR1shb0QM1ywDr+LWvLKlnGTL6RtXkIq+A7zyHpeDywtsPPG8ezMeE8
ZHsJfyxZvc9t6Q6s1RgnaywSgtw2vybG8h6an2qb7QmZcWNzE4wb9a7463d/JFydZzMhxBiFCLva
YGR8ZcL7ecqcJALnAFFx+IYY52YE4RoGzu3OgDi0j+P8IEqcWgzudkPN7Fj9qeVNKGwipAyVdQyK
R8xDUb9PQTIz/nUHtpEEUumYSBc6JUvbtSBkZW4MkEXgUxOCy5xyvAtVsRAyFye7Kq/8lImMQA9O
/RQNc30rjvRw6tIQT71wDX0ENGtWOQjTW+KhbfGX0aSyMyjsYv03rY4Sy72aFsGuRtRLvKM6BBLx
sy5+Lcjd/qan3pKOgB+i/k6mYWw89LMMLAu/lZfg0wF/wTngtMUlIWgsfVnmTel3BeoWFn9cWm25
nUZ+Z7inyYhADSWHzR8uWF9i7IG3hME7oCPB2sBVdUiAdRD1pG00gx0Saibor9gGhatIHtbfAPKb
3ltarG/dlu86Hy/tC7+WvMGuBEg3vwiPCe55Bf8RjdOyh8dBG9WiMlnyns4kW2SD07NQPFYPf+So
FgkDRLK757Mj5bkXMDXBiYKBfsarEIVXlcFh/1szek8ZtvnhBrxtke742CVtp2q3OHKk/CUT4sCf
9TXgl1JJflqy05mos4hY3mUkHIWrvvoJcdSPY0kZwkPFyF/BMcsDyqIXgGO0zWKgJzyV4rKq91b3
nHbUP/oGZXqnXczyW2RWNS5AuOKbHaQPEJ2ss96gNqJZVYZRAnPwhWWE3O7Ki87aPOew7r0RMXUh
vNKcx7zbWgcOpmCFp7cT7wO7CRit2orjVea7xTtwFpKlBNRtJaBCKI4DnCQe8AVDz/BHWKSvQkAT
ymDYwUrOVEvCf/Zap67+0l/WZA9X5g4u6lCCPHAIKeiSlx25U42r9+wsWErARjWhqzN7KliM0nyQ
VVju8Pgn+L0QytsMqphe6sJC2lVgFal94WaZuz7ysIjgww/20sS5vStQdbfnNrYryB2kRmJsQ6K4
HMqlsupP1AMVqtwP/loYhaLD7i3CA+Vimq31Awv1VTYduIYrZzpLgwMXqcWONELo9IFP2xkiIj72
6/jZJSD6Ce3TnT44ki3E7Oh/3Jv6+x5nw0mPomMlXSyLgvuh5Vsk2/EXbAlfPMTKRqJN4usyyV9j
NT+uB77M0OVrqY8JASSs2bR92LkiJ3ZRXWXFHja6uRrHK8E1pnkUprMY3cODWq3r6Muq/xU5ZtVD
Pac3VStvJHtyEbzY0yyn3/yTICtZ9Sg065rvjl2OQyJPSA9NOcqYYV73Y1zG6JItQm62BMMlcMpF
pn+CGibDqVpF1z6Hir3Kjt14ZplAsk19lQb8l1jivQ1/lE7Y1y7WznXHrorvI3Q0OCwJdO59zYhe
dmmVGWz09Cu0rwyeJDy026pz8t5jchFvQo08GIB0GjbRbA6nGu6U9VicrI0yIAX95J+xJqTYOy2F
doXbY6REfA6gLf668l8ts7BZB9EhG17NN2FoO+WzHK8dyTf1v+lBX8uACXnD2mD++2ehK8htivRZ
OsES6TzwCPhQWo8sLv3vguMr32gtQeSdXRG8+GAsgt2FeJCBAY2IqwHNuHZnvkx7Ne+9i3zHHHJi
Q5BtM4WJzD+zeo0+9y3uhs1bAG/P1DLPfcjNXmMWTNOZtjwlsLTvmYfeqztI+xgviKpEWYjSdJaX
9aiIaU2IyvrCc6m0IPfG7TIlP+K9HZ8RIw4T5Isu10gqDgrQYTy4AhAgafR8DIQShtvS2phW6+n5
veJCs8R79d6wt3GNixo9TPByDLn2uD3LefrTOW2yCmYaNeYF7gHl2yy2I6qxNSdXLVFpnI1qn3ab
ipEyCjEd9vySh3+clrWJkiBFo4Vs+u/9NsgMExfGd/v7hpcBJq3AB3Ua8n2G0ZzzQD4yoA9+VQGr
ESci6vsWgmA5eMPPFDll/ZObWFlYUNkY5Icfa/oRo2u95wK2AGIay4iz5D2fptQnq3qtfE0JsLt0
jeIqqfcJQ35ciCKAYeNp4iYCg1XFH52OOnkBGoADPUb/Q1VUkQV3JBkTuQMmZGm2QB81+oapMRYK
xCGNbzNUWYZVTo6+MYfOhqbfQ7BOgpdrrq1lxf5SP0/mRy9BgXFzw95BSpea3UTRze6ufn920V4N
gpWYfPUdswXsqCjWTxm1WilAL1toWGMIXZrIAqhv3WXUj1Z/VNpd0K0cKQHRkDvym19rGaTyJY1O
yTCCQqiOd5aGVzBhORsvlMwbwFKyFA1mAMt4Km0uE5WHoiQfnBw5wvNos+p9p5wteFX8Hg2DMH6O
nPzho6XbZDzW2B3LLSabSwlbPOWmPG5HnQqsJV7nu9KxDJMjHTff/HYsbQoHjzCo/cllvmLnkg4W
6Em1quuXfvwoZMyFTvyV6N+4nYlTGMRzOTcOyjKHb8TVnkHkXmHUwK4VdeeSirUbnTD7q/BDaLXC
hXEJEVoVVHu1T7ccrUBk8ha2v7nF3HZfFY+WaaGWndToM8ejigYrZ4MbDKtp5P/p0r76v4NUiIWj
s98qy8doo70kStBA7IseE5t9gylgZOL1Bt8oucaBrUkJEAm5g4ohBB99Pw4U6deCkV97w7JQ2sNZ
bOhoF2JI1V3+IFmNoEFGAEgZ4OvHrN4E6zFdRgwiDrLoRuVe5s4TscNvEmlnouBQVpQZDW8qNeen
dRfejm/9YKg1UdwSjEd1XKApOdAgxnzg1eJf7QLhKdk5DrsU0d+c+kUfBzwy6c9a6Rod7CQirbkz
cFbjrMBSBLwQIrNd/8u3ar4zCCOFdudnRHmtdXCtMDaXqbj65+9QDcArMW0usaRfW1AAfzH783cX
QDijbSl4g34W2t+0vBoiT191Tco1asnufdLw/ZE3WaMIpiQpkaSQpCC6DRa6agv+tyyIwVnpHefG
yX8RPgz91H/Q4NBkgQ8szKuwn+N80bmv1H9UI+1X/MjHY8HHT9SYnrvgUfvAA1YkpPsQQYp/q7EA
k/SBT/2LdbTkvg8UHKw9xWBfcVbBjKFNWtPFaJey+HPj0NHFFRnuvS11zxI2wjxgR0/mjDP2SqK4
6oSNZd7L4TPG8qncMnGN9xO4qkFmA9oqyVyx2bXgEQh3eD+57a8kFyMszuacB6eJOndQfyxlF8CY
ebTRH7QVSd/3++aG/iujCI/Sjyb8SpRNKxw07bf+UmOE4fIquRjaT8lLU3ZLgLbLvji85codSmUp
lDefA21k65RCAvUpdMaITrDgFOlQU7X4GAlD5DWjVP4cl1p1MzkuKm6xeiP6J4OYTJ90j08flStu
ap0hFD5Z24I2dsyGe3TIp1OgLxLh2uYs6n8TpkYpXE0tdWtxbXG/0MtopDGMdCbiXGfxNSv+V5J+
QJ9tsng5jB+sNQYwEh6E7JJAEROnoE4SsKNMbFQF6rxKW4wV3cexwlT+N4tFQ+tSti5g2cw456v8
N3WIl9jhGAz+vb8BRXITZFvtx0AcvKmCX3blJ8TN/TnHxSFFp4hjaGCUfEc9l7jsHTAP9iOZg3b2
L30Djb2jBrRi+I7pjcHnzAU8D6zpGeC2vK4aV0XcHQ0QTtWqzm45pNDoK/UMDE/RQ4bTT0DNQpm/
XBiyWrpU/iHqrMnIhdzf25pK6eKYDTOt5gLtxF8RQ+QH7EKQtAdHY9yiI8O08pbPSXBWJy4xcyGI
DwXuUvC2B6Z+1TqvntV0Uv5F01FoV8Tjxt2z051iBmqs68yCoY3k3D+I4prHujPvffs1P5yMSv0H
Uj8nIBFgrbis5dLq2UR3YXDfMQ7nCrjWB5txtL9Qs4Zd8aNpRFSae4Dwev5BomsiecDDTJZItrwM
DsHF2r5JxaCFCL7Mz9Kr7AFRqXjOLuamWU878Ame4SabZvHeIRjc+56544g8mvbwAfRrW2JNZ/St
eMw7bVE8KPwAcXCvdd2bim1NrjAtbQDs55LpnoLcNRs7FxMWu3ztLIHYCUFQq5QESKwW/YMTSKcN
npfLO4YS1fgTYWe89iozTjaDDqWrzWTRpshcyteErNhLXdvmHGfzaFhFws9IbmNEwGG34mnFGuoD
CQpIO32Ogd2+sied7OhWD9NC50OQ3gKXpe6aC6cI9lY6X4LwoWfMHPc9C5n+POIB3GnantpBmxan
Flq73UguMZ05BhV2MvOils7L5tmnhTNmMRZK8BdLnd4pH0bjIDqSDDSLC/0l/AJECQRk83a7b8xF
LDs1MwbkgqOrmisUmOAgpmztn8zBHmJwFjutWktM+5+kZMRIPLUli3/t3zzUGf/KR9wzXjylKI5Z
2y0sL90rjnqEFwtWFkHUjZspWCKCXxSsVBY20WT94o8FK3Jt+SJJVJjnBgY/Ch9Ib8vs3DRwsvEV
2s3aPKsa2ATfIeH729B5cP/YwFzeDALDCunHcmQg9W2+eCsDWq3YHT4i/ycvNkmwZpZXfvpACU40
TAV/FKpKaFbaNuSYwKWbKC+IAzozZ1DyC+Ig/p+HP2z1883S8WDcsi0ReJD0QCXwH7hrn5CQDtYV
EBbSdsvWV/13ZUJScPAS5VcmQ/gs8+DUCMfK/Ke5AfKmxin1reKGgPdcUlZE7doiZmy+QTO1AXNR
2+/Wwee0Hb4RMPERY16wfrXuR7UZ2EFZXXJbHYvCC6oLdq/6zXRjaekbFGz0qdHdd0/yGsUqouSy
fsLHmvAsM7xsPMbGd2XP40fnGY+McCmYQX1HjuqcxPKSxd+teKUcLVCmInaftdlb7jPOyi1dbJ21
wARPErOqXeVZxWps92AMctONv4fzejFsYdb1+AMVsoBAHB4kHH1dvQX+i+8zJlsPQj8ACt+WvqnC
mYQz5mD4Nm2nZgufiiCAmgUplTg0qQ1y85WEqNvJDtPNoi99sliiMjS25NqQjHE0tj3oPiRD2Pq5
iyn7H0p2R9j0nl6AzoBw7Ydqj6MY6BsyxEr6J0Y0gnTyQGlEmBjSgQzBm4AiruBKdSoBT7DbrePs
7guUnibGsOzY8/kE/2ckD9of8R6SdteAg3RIxpi5UyqgQt0AFQgsp9yk/1TJS5BoGbNQy4r4+lQ0
Iz4a9g1WPI1vg09cDnkE1sxDFNtKjslZ+Wh/WfLwHs4fyQYxTE4kICbnhPPNfzZXHuEJn0GbeTw/
3OwBlSCeNp5QmEEoTfjYC3Wnoo6GKdBfmELyhw8VzTY7UZq9dscG4cIXz5+JGCUUr9lFptvlaxSR
UccuiSRtxTgLD/e0a0q0pJBHDTeu91n162NYAy8vHqeSuGAnZOqm9RQmdmUcs2w7ln894wph/OC6
GEjInojyYayYsKouSPJZJBcugA6pIz8inCaollhQr62ZyqJvK2JyEB6c81ZbGP80lTETAFWhd4by
9v5SiJfV+EwAYD+j7ivm1KynfEHUBccurZCFwtH/sq5AMkbEUa3JVStZXkATokBYev9RXSSKtizG
Q+9QdGbMg1yyKkQDu/qlqqtDA8rdZHas4wIovaKx/Xqg96JPk5x31C8MYZ4ru7Ph0seeFb2S5NaY
M/ubfu6NkARfptJRhXSrCYhr5PQ9Jk1aGuaNOwl9nU2SwJP85+BKnFmIjY1ZM4lG0NEW8YjVnGFV
8QwRYsXWH4ZZ4aadDLQywQbtgBq8cviAnAcEZ/CLvP8d7e/e0HhtmVay1gdf0x2j8PRm0qk8435n
mp9d86nhEYUGEf32CiLD8xumJFbAeN9BUu22rX6cTAf/W9NghfzDxxiLW8xRzF9wxWKcBWZQKl4B
OpCQ7/xuKsc4emByBT9YSUQ6rRgSVzef4xK9Aa4bIiuVL0td8aaH7L+Va3FNgH0i2z9U1bHTv9L2
OpEXEaNBpVdmZG013nALIEcSf3pW1GVIbg0+ExNEX/QpGzuxg9S1rrClAqnjrGB+zpcpB0xETjGh
63BS+VlpuV2VPOaBqxcHEy49F74I8ugVgm8HjJEtx3DPNpadiDyHB9mM4h4N6lFhZzF170FtMCjH
MLuJiovBatU8MUYfbglgzBwlbFEBkaSkNC2QrIu+IVISzST6PR8Usej48nMoEFLtgNQ3CkIpfh30
ckF32SxSZa3JzFRw3K+BSlYMY7qDDt80XyqfEIzKXRQRjb1ta0/h+W4jR7aOOEGf8J0m6Ub/MaDN
kBg9df8S7Ovtj0/FkfwyasxgdxDpJ6lrQLZa/WGlIG/o9EhtHHDr4q4MLVdXcNZ166TYDehLimI+
W8vVYJ3roPR8jajEzzG6NvT9ffKLgNRgNXi45elNnr1EMOHhV7IEU9WzzIA+1fB3WxT5wjGOv/qC
vQ6HcNF46QjKupbXNfVFUbyMpFhyVAAqY/DS4/Fq0URZxr88FYEWM2sW9L/O0Pmxzoi4z6ndKKTR
CCEVidHvBLhY6EMD+G/UUvOip+tJ5DF59B/zfT1whMEX9RekLiDYLK0PLfpWZS8ldHHW3AmujV1L
WjFMwxCU35DNVif4EpwdtJlsYB3lnxWuiuCQMR7IWN/xqC8E8I57dJYImwya7XhNGhBVpaPUDius
umX4tlSx6Qb4tJ2UsSSVnqvtYALjwCAJTlwFcHd7iPvZr/J2AvDjNWAN1pgAl4GIaseM1bDOJr93
RFIWwdy1zsh6LVsmzbzeZdTX7h6F9gehJ2ZRgiQoTe5BcDbnPQ7TA7otgmA4Vd6AmMq9ziC8Y5ir
mXCO0C7WTpaATEJwj8APNOKwjRh2jn9UMvvWMZGJ+O9TgqemL2c/Hak22Uw86lzyfdgwP0ZE8I2D
SwKpeP0+qMOsgqBg3PZ/ADfF98/AW2B+82k1jAcFGieTK7FD/agzfDYCyqk5lkFlhAroYhwI32YU
XpHRQ/X5pjtBGwoBKndJYYmIh8hoyFUpXZY51wD4KnrGnmIUqPhnqqzK6hbnVxXlOEYFzWFsORnb
yji8ry3CTVwaBIOqucfXLkqkJFFuswAAj8Jw9H8xLGvwfsG4aYhnrIzMwy97sypvP+e4KLwjgJ1n
rgohB4dWXPbIdNMr/qgg38Z4vfFg9Keuxwu1lMRDd4v9f7Xo0bDGCqRObhnVPDSjWwzbOGoXY7oh
Z0lP57VHwPxUIN/HGrFh6b1TZz+a76LAFrcl+Qtj/0+TqBZw65Kgq30K/c0/IBjqjc8ou1mcpDKF
PPiw/8dU07AcCCQg+Eg7kZ6OV9rPvCbGMLyK0r082gZKNyf4S9cBcuGi8qqdO5AYvzRwyYMvHjIL
lcuH1T982A0fcnCk+OB8ZnTD0ohWImttGT0KXUQ/kGrx1eVnKbmM5EEcE/E4vrcdMS04RrCxw/A7
GlRtqKQzt2fstCeCbFil/E0kGhhOUZIbtwRhDCwaHQbhpRrbphX/CsTcobbF7jtr2QcdGmXXlTda
+44LO/ko210E1U4+t0zjVBilqFm7givR30/UA9IEBR1DlPT0I+Cs9TVsrylSBa8B28EjW6+NZ8zP
i050ZAjAAI/3s3//0BqLcnLW4T21CCgh771L8NQqCWLBPAeStE2KyEUoULLxwxtYbnAHXBAeqjIG
oxiMLMNfNUsfIdN93dI2JSJdHhVrHSRHscZlEoF+w3k3sWeSJTQuThfMbT0dU++oqBKK4aVum+Rn
2KcOUjbkppL1bNgdyIRyOiVZXjpJ3j3/LsKCWNj5zSoyqPl4R8PyELG4sFBiYDZjRr+S/2fKCkTU
zlYmag8bSaZk/Y3DRQ2PKXdL/hUjS9pGIDLkliCWcxzLswBXOCH6Im6dKFe8eSYYnw+Jb62jqFHT
PSQIotfF+IbR3uKXBKiz3R7vePVbM87aV0yzreQUlHBvARj4b96katNAbTNlWxI/MxaR5j0H+uFU
o2fg8SnXAVIN/wtqaIkiaZ/y7tdsGGb40du4MI4V3odYWhEHSXw95I6IjUeBRE/4m+S5LCHsDRYM
y4WgvbbIwUybkTBhH8Df+3uKrI/Ch8tzBT6KjlGwG5A61oPotor4DswnZXmliFHGDXFj4YLkVbJl
gsdgeJoFW2NDX2HYAuoWagaO1U/DbShoEdtxro9b1sqJ6BD+iM64tQ6WtReolfhh5vSoJ/OrLL8Q
mLBNF4isZAgzORi2GEu2+9zuPzkkcuZwKgds7X7yDGjckxcj25PwVLiTdix/J2J82G2UJE8RcnCU
h5s+nYOa/O7JfbMuH9SQzQ4Cq/JgVq5Bs6MhJJ4LXZOBlR/KRJuBF1JnvAyPo/iHZgBaI7CJyeFJ
HAE/oRq/SNaat7ZONjpfF+2TrqFrjoDF+PzKA62NL65ivp/3vsRmEdtN6LLm7P2HyGA1L70Mu770
OYmH6qS4uvRZcAyqWFxHXluXEkuIX9Jw6oPZsnRnyZyi2CmAfyHG4NsOfwxzTTkmpJ/IvN7Jxldc
hpdMfeQWdlTuMMJTakx+DJucaCOw0JDurBYvISK6RWfsc1fRH+yTSdDlzlcQsGe//GsKUyTs/eGr
EV66RFQTwKivvl9PWJxBQuevrHoyKxYQlRv9Y0IfIilQY6K/Cn2KwU9qFqKIbNjLjtxrN4HSK4+3
tDKXuXmP6dEA5iXgIaZZoWt8Y1h66pjQXIM8JEBczqh+DPj5o1NAKY9xVFqG2rZjvgA1S5wcU2Pe
1472kMHzfTLojYNTTIJ2qv2wgTemvzR+vYWHYjDxUfZvmTZMRkn+agxu2tCef/QmRnzcttJ08mWy
SRmnJT8sn9k3JcFTtbhV9yp2dJ44JC41evI7QTrZx2iydNTFdap5AfOhgQREQdgS36V8L7RmWyho
sHdm/dDbb54oNUEjh3wO6joTRRkP9iUStyyR6vBkkQoXVGtNZS0MB5XA7dnbVN8URP9MnxD3ILdI
9H8JG12C3PDPsYNog3/9eKobFqmauGxfAtJgshmQBOqdXWKwwGNTQeH5VJJbS5YPkk0cw1QvpYoW
9cgEG3OPjkWWCz++xHAi6H+QQQbwjMXajf21mm40VszveaVNXCKhRF806qK4Jw95sjYYS4GhpXOU
Kvc+ZKUn/Ooy+hk0ryMrrF1CHwM+QtDknJdNtCYifGIJ93KBhZLcLfJf4WfmbGLRHOAqQDQ18E8T
ckMKJ0qvnK8uFL76st62jvhnAbQcFN5UHhRB7xx40NScHHAhJdqstvmoujNvOrNZXJE6CNcCkUIJ
IAw1SOuQqFAu7GSrlA4/623WUYLIH8NwCbAWtigxl0SxVRAdWCtlFwXcYSF+i9hpKvMcFnanZZcC
bKTY1DD3sYD1xeoY5vsWRG3qv3Ion6weiqulej7d2odFlMJSbJ7kKUk4O84wrMkpJTXc/qfaZJzA
jUcDv6aAbb55KDC+iDhJlsySat4txkC8cxYJaUDM+QEYWET8Xd5+DGrq0PmrDCFkuv9WxN3nCUBR
NAp9n3ez5GXvO4bUhBHYLTZ+hdo+IE1loqSv4CHIOrDT7mxg89BGd/7Pfxyd13LqWBaGn0hVyuEW
IQmRwRiDb1Q2PiijnHj6/tQXU1NT030ONtLea/3xnewYNDOGDv7LBIJr0+8yp6+b9SjsTzmVGMEX
YiSnJd7NmpUTbLrR/0nKnLrVihsM1HA2HJ8ECz/cropDVygpSQpUHxHli4Jjww6/ysrgUCKgE9F0
V+zNfHHSK+4UXt6SVF1QAgF3uPUnfuuKR/CliV6SbVyQ/gxU55g4IRKYoBk26Np8Ty87M4KviQw9
C2WigbgNB7phZvdEBVt/RprTajo3yqRsGeFrKh1FQo8E+SrzP0dUVwO44yvBTZt0u+Ed+qJwbABB
0nLz//nnlQo8J2/i0PPLNG5FuZ9TW+fiMJB/U9w1ZEXENI9Qlo2XhsFIA8tad9Qrmz4dxTqIie5x
tyFN+I47ov2aa3TE+yjjdJzQ0rWOhJQxCw5T9kWDOWY4nuYJCgnjJG3Umo94qo5/quxDgM/l7873
kEwhMAfEwLLu7N/8teGsJ1CZBOrmwUwXF39x7ZI2Gv3Nj0jWOoqxCpQ7gFQTQDPSxTPyKX0JYSf6
BlRMFORhrLgE5aYTvspL/f7iXrM+2luD4wVz9/+8QVpsdjOgzQP+hzuygQUSl6J19cE9QzKlwWPj
c1+f5CcN7Fl94p6HFsnGr9IX1xqWu3KJ5eIazeh7fqS65m36xJfEyin54yzZ0rOtkryVbZSVug5e
exOJJbm4ay08CtR8EBtvLvXrpT+kLNMNgRfB+6AEv6RLkSFsbEr9H93fYFKm3xWb+p6V67l6HUxT
XMGiTCBdRMSDB8TodzAJbfgPuvb9XK97Encm7S5AnONmrFfh21coWaAc7BZ4bOcZOk6q/mI3C3HC
5rCSDK4uCvst2x89EMjxQ/UiyEsB7+JC6vbJy4dywp/PpmgDiRen0CtXSBBjoovckovaJNNQ/2J3
Kg8Qe3LNpyTG7mhEpGX7I9fLl0FqEDRkOiu2puyvqZ4lCWMF7o8P7Jx6DV7n9LWPhkvNVllx5xtD
PikFXl85aIjZQckGWs5r7klZBZ6LK5MnQcxpRWLs83EPIS4inzPxYf1Y2MuQ+32JAwuiAmg1nl23
C+zJMPjA6PN2q4jLEYcGZ3V6UB32VvVJY/v7ppFvuKrki8RZJx44fEMGhm16ouSpPQy8EgSyp1A/
bn42igNJw8Nn5RmlA+1cRnsDpcbj1XmYzrXXAbvka8SeRo39IfosvkRrOZeX61DVRItGO/RqZBOk
q1J+1lumEvZufps6sqNyGa8jwE9UHDYAyr4i+Jbw3HB2hRfEWS0pvmqWKSwUQdS1r57U7/Ih1pse
WxM2qZGkGG86p+zq3OZQX5r7Jk/1CK/B7aRteWNetEZ7WuDNYIjP0y3RDATsCKjG5oEgg3wOVFLB
61hXF24vwGe+EyCb0AvPyKM98cdw2ZiyclVQC+VzlmFHbuZ6o8xrt7z8BnEWNd3UAG7siIn7wsjG
FFTfZAMPbQVIe+NPzGHmzBWuXoWvE8FS5bwazyI1prZBzi6A+yBNS6phlXW5jfxm4k2GX7VW9dwG
3M8Edv037aM7y6SIoh/Ai1Qt6mD07mDGdr7DG5rhc6VJffNiH6EDKR0XO+smv7wy3bL5Kfju2g5z
ZI81J/1IlGsWb2tCG0ZEFOYK9RlWlZN20XxR/mzGw7DeTOuI5y/yQLOIk5vvdJmyTWciT/gH53+6
a8Vl2BOH7Fwa0YFvEiyP4o6CpqQVD6cS4rdcN8VV3jW/rO2kkTFs3YN/ymJ8AJzgcgRjNEjRQ9oO
BuDKduCFJFLH0PAEdHzobWxL9YrMDsH80SlwZqKr/AG8LHdI4HofxmlPGGJ4INCZXxalQqhAMng9
jnZkiy1TPogJfbfzCNFcm8LD/kJ5KhBM+g/BBCznX/qv2mWBK5yn4lOQHG2TTn4RXvq/jEHf4Qck
9bk0z+2FoUNwxmY3fErikiquc7/OFr/tSpIQ2KA/gpUmapnQdlgwWsYg+sob7ieDpHx+6ff3L+r/
DdExBPxRDPxEHje6akkAh/M+pGcM9VzvOvC5rQXHmqUWROQbXYSigThs0nzFzSXcEAwPs+VcIdgH
349TE0lFNwPgG5dM7wYWoeWobneyZ+beTXAJk9W/Kyf/Ac99h5ScOnAtwZrIadC06KMHsZkOg0TK
OCsBj85csThfDeCM6iouXc5giA3s+U39B+LGtaap+N0PFq3uKp90jrVdRkfKXqFMeTcS6zN5f9Xb
/GdEhmH4k36hIoBn53UG90UZOqxfMLoj1kvUS9tiBAvzDHlboh7iUCfiCvMXKBWajH45KKeZMn8f
+QrqhvvF4BuuV4r5GZPpra+C4MsqLuPo/lGzRX30wvLV15qQDbZXsTkW53Ku8Gp2KMQq4dyLoDDs
avi5KCop9vle/V/qwIXM3zKjbUuTEL6VP+0TFgmeICCZS1odoTeUVfEPTR1mD+LF7wPAQAlLSmrP
iZmaoIkliZip4iGjS1J3zpTRXGsge81GWgbL+ES5/jEbtcpVdSaPhtPZOAOPm9/vB0WVwK1Yud5e
8AwJ13HEt080eZ+fyRLXaZ9bswtyAqYYmN+kqu2tTeQCG/3oP4rl1n8opktendOLz40wsXVCca6U
Y/VFO9eQTci5LGzpQxoPyIpT8/9oCx61cVUfEANU/ygxlv4XrlLVyA+JHeN1QJqg398yDRy6A8BA
hO5SI5+GoHuPqgur/xGociIWa1lad0q9rmh6VXM760VZ6mKnsF2LZBNcQVK0j6dlwzwI6f5ixDkO
5XOk4Kq6twpxjYWnUx9DwIOxpviFGhlxy88Hmkq9TUXg7EIzFtyGSPz7D8Oyy99itHNry+BvGAqn
0lo0lwmqn2KGygGwh1mh/mGJRyP9ligPiLwe3r31WcVzNkW+4Yy6BFnf9NhDfNYta1hGBn7Bv250
+P1kfMoCGaULuCbNB6ZLwe536JBZr6wil0gJEtG773Yb416/atGWuJxmhasvJXB8XIpzwIv+DHQi
FxqfzS0n9MR5tz7yStoScZ9s0NCDasOFRMKBfW6kNryh/finwHcA2mcRAZdDk3OeKPVFVE6lT5iz
cnkFByZvC6FTsZFq+sSKQ8nt00N2P94xzzy4RwRtj0WhYQOLJARJAyILY6kjsDLlS2Lx2Na8v+R2
gEOGushvA1E/QXTzHOElnRe/uVc4GiZHHrDtD6QKZFSO8dfMpq8OXXsLhklFpRL96MPSgO3XS7u+
8YBWFKPy4EXVLrA+6PN5l3eOg7d2bo1fDXciP1mGGYqs6zcaeMtjPnXIrDQWLVcxQMvDoOXTj5XJ
G+anob6DfoCeT+UGmTmIRpf69aySwj1DW8OWcCDwZz41l2rZkZYBjtysq8YF5/yxlD9TusjTgcQe
+F6oMptfdH6eNRwCqEf+1MurZu20ZBu9XSxG3CQRoVHMlJrLqyOgiBwpXormSYHVgqlCZDdjF2gc
eFF5+h6xzFu7aQJ6Tj7zuStT/0Pe2vekGRLwQaLnlUMNsoWIBKzuDEdkvj9VT+Sgzl//GN/mE7Pr
bJlf9fobhFw55Y2rj591c8NDMd6i957lm4GVNuryGr/9vkHBsVM9CU5/SD/QhTXV7zsFUW13pvLN
mlaXu7e5GwkEthYtmJUUmSQ56kQewfsw8ELxJCq1cNZPWj4E9VHoG7G4qq+/dystxPRDbLZJeZnE
e5JsS+mfov82T8JnRoyR3Y8UCFu5bD91MvIQrYqYAyIGcjl/kiNSIH1HL/O2ECpfC4KxGwKKUdfz
zfEG18NmxAVT8R3xZEk8e2PodYB30O2j+o9DTeEVvY3jptXPGWAemU9DsG+Y2B8vrpcUv0fptx3w
CPIr7WG+/gkfA9YaPkbOGHWbADAlsOw0QQqqPt7BOs6XsFR6uy1oHw+Re4SoWNKfAIoANV3/Imqi
gkJnE2wLZAnZxwTWlvjMbXz0FwAX91CfA0URkEYofXQeeM6VR8t3MAF8tt1qXkSXJo4VphToGyMh
Vz9dFeGJPwb2MYdnCMbvOPkKXpueWg6Z2lGmMI1g5IVBNsR0KhhupQNIYc0i+A5/R3H/Bhtv5+dO
M35bPmHKmspuWeXPl/LHFME5L73uSXVqh9IxUZTJxgfL+ZI5aRGhyy0lQtZqTMKvJ3lJpiHa3+jL
ZiPKcCYmgtFR2QJ44yEiXEzx2TkSgrGNQxehqmuI6WNfQvKO8X7XeNHhwUjQgHCnu4oWo/TZg3oi
W4D1JvKZ8Q9NA52VIV1xUu2RTxX+i3WyBJctdvsXmjqCCJWdRTjOUSHYYcq/4OebhwX1GHTn4u1I
bePFSb8MscnwrEQi/bKTPk9y+YT2ZmIuJGb1c5r4yAaZvj2tcSsUmxgJc8rXaAqltGEVb7AcsnHR
7QsQZO7i0sNXFs2M6V7vziLcrM4hjyBjsuy39eDvbuhrjBnWC7ijEH03AFdOYDPy/DHI9621Yw6u
HaGrbNSXyq5sqGEpdzkhbBEO4lMT2TFK8gg79SgCar4OCaQbFR0+8NoQfwVvP5GOyZGv+k2YTNgo
ronjNCEpQaImMAyOu5AFhjjJUSaOhDRwScUm86khSehAm3TCCgdoFvRTOjJqIsxQFQLKIQMXboPs
CwHa7nYNV9m9D6RGvWTdIbtn+qYFgPAOJiOpuBg1UemkuW0YwRVpawFkvmDZguJqBOGqhJG0VAwC
r6PeAmH+EMIjuCLebKSD+b8JK2WT+JintlQKaA8BikmKP+VmK1MC2mEo7ZcZnoyei8F5bw0XlE4k
E5rrjHOht2OppozYE9fBe9fXq97NIUhBKyzYr4CfJuDBJgaorRgCGatpf2OBvOVoU4kdjVE8Re+j
hi2ngs/ddwJZN6GjskazOCrWQRo+tEcL6FXVV4CIN+sZuYG01MAmGCQfkfwpHvh59cmTVJvNWAKS
ssLJmbvsuJ7brQAQaRLUdH2996+SON/PF/vC2x1v6dsnCp4BkT9LqpZiBMrzo1p7CfHNCFqV4KBU
Wanho4xX4XbXa4w5gT4cGvL0qEFrPEfNe2w/7+hcs2rx2C7elNyQeQK+3iFGi2x+tIEGqo7SB8s8
FM+mQYJp7RqnLk8lgFGFYKyteBlxassaNvQBBqemL5CAGJY3qjaUIvszRCYJGVEmZrbU1vVLBlqQ
yLywJrU2fiHNix/jZWbyC7/G+W9frl4MTDmZd+I2GH4HBB5saTfC44o9kgyio4oNkVJWTJpSbI9d
tVRuafnsi7ssX1DBxuOnrKLqZEzGeknAFhtJQ1+g5UXhbykAxfGd9QbqBc4tvAgap3/PfqRqt7a4
jwhIlPokCh+gPkq4J0yycUGpBghp6VETuqNtTPEeF3tiZICPyd48vtQH6WUKcf7xl7aUGS6+lIZA
TXR7hPQFAIioLKyB00UmNTL3wvQjJgx60Gq/RzfWJMGhQqs0ygyQKrUs3WUUhyuwpE6ybfkdkcFc
XfHyqNkRroPpMCUtW/tlBH+L/2pS38mFQUhDzykyfrtBK3BMdlZMQjBdfI+R1jGZJ7vlZ6zJjgro
fNOmaqOFP6L1oRDG2nE1yiiYUkbjV/QzGCQ+8A5wi3YalksywF4TBAOFx8U1RSFgIpXPwCXGQcEv
x6rPjzXyv5s8dHv+tixz+/IihaiWsRNRmBWRtPxureWcyUWzD3FlCBZE7ZYbGBgIQWrnDttpH8Bx
v6KAEj2bbUNOVfjeSxnOWTYE34jl2uKM4yB/8aKPih3rmK0GPCSpM2DhqMl3gW4WuCvAamHzeJ8M
WdqSBUlyJ/BdTd8KituaAb4sGiQzi0YxnIKhgwyyEXtPz+2FGBozOgUnaDFYkAYG0BK1OdlxI4h2
vRUYH5bkrTKBCszoKY7vDk05NfX8Lx6Q9x7gikcDo8KswQMiGbUzMzJLsqUfAolhzeprxLc4FIIE
CPYmjV85DqyBmY4ETKL8VE7W8vU5EGasn0qwj4k7Wta3b1mmdM/AbavZQUvTwYdqUzhFEDk9UU39
+woKVMSLN+DNlP+rmQF3crPPyK+BmcePUJH8ZEDcu9qikbym/VVLDTT0KeBMV+Jzw+Ayqk/C8aC9
kqOIMYCZpsrWTYAKDytP9iETz3CmKYnvAK5RqXyFTm3I1BdPMUlsOVYE8US6mmCtB8wj6MJTtkYo
VQdvQMtpZMqnkuB9OX7zlTlDSRJexKXPaQGi8TMviQC6McOI4XXcLTyTJXLXVW/h+JcfKJzrYN3T
IkNwA0T4cO0861ZawWqIfd0kwhJImv9w2EgMFi70f/U1rcpqMf0mo08G9iwHnFvZFjqhLznlvsTv
HbTOEfije31LyHQNA9zeczylSsLSQ59QLJLAQGYFKYpOaFrIS5baX3vnFDQM8KeuONbWz3xeciWi
nGB3zW68fFiCrQ12akKPVKKtCcUVgj+kSDVRQ0PDPVdciHZ9Nzei8EUptt/G9RWh2Ev2xujRCTck
2IEXQ/cpAZnWzFlThFvownKhc1hb03GsbkaBt2xtJCSpWesC0mskrDdCMcUvCoVPKl3G12Hsv5jw
DBloURNcI2h3sWytpA7v905OvkjAAwLB4/wudy1ZCXmTIs+5mXzNo0x+s/SkFRkB0DYKdh2vT8tl
2hNNrrD6wjKg/P9QEJD+v0nBayEbM/XZ1cMOAcqpv2MXga2av4FoQOElrzZWcmLZMceCwAokelOO
ke2mlbselj6CgBOkay7glOFONGCEALEbiR2T+NfSTqH84PWcuSat4oHuU3wdcAWM7VXHcsaS/B43
QVTTWkJ6F+7Pap4vwrXGcDevf1K77pfBhG1w39BqGhPU0yiXEiqC6nR28wwF7vips/mAqKTGsTgh
jM2VxNNYhms/O1Yy0TUe5vQSntc08UB6OcmGmf4XBYdQOXEamAabLkdd8zQ+6DQg2qd1UMEsCQLd
pG71m7HxYv4Edo5JANCR8iroSeNzGZ87ABjgP716hqRMltecK636GzuvEL5UNgVoFJFIz6TGRcSs
Ei5rthKLecV7syESHgkrhReEzyU/TV7oQPS1COMfcF/Iz4TFm1MXQeUs2uWgvjMIU56nUjFNCWu7
ikU/fW0yahsJK084V7iUFgm3oET+N247QMqEmBzKE8DJ8fltORP7LWfHT3SBT4HCWY/CQUSITkYx
qZ0uOE2XPmKCS6lv5fy+0VrX1NfKtNXuc17FldQ2s3Wou/xw42frX0gMaKn8IWakXb3EWUS+ICuC
hCRfI29FA5v9SNm618m2xorhYCK+AISAYrGo6QLyVS6oiihlwicpioVkpEgcJIyEmEjd1nPUySN/
dg6yWvtNOZt0lJoVzym0IZM96gL6Xf7k8GIAFYqA4oTELhPdhxZkFbYF4SiAj0jZKgHx+fT1HxTb
MDuB2LGEkAA3fmr8i2zr8+33/h5w+qUskRNaD/Z8PdzhYNILUCBMYc2qy7qDngPEILilDIEYJuzy
1I1U6Lk9cUP0lkA39AKXMWQLD8T7Eiz16CjeRwSjcChv16DcJLK7kjrcTQ18JJJRLkwLqykXAaJd
EwwOiRQkXa5vYFgybnaaHbYmjl+TmgmnwarB9yTtrRvabkbI7JLRAMGj8mo43/4iSmemYE9mREsP
eutXsESr4Zuugda2XNUhtZN5juZ52Msyd8f8mzUtXknQ/cluaq5as2tzN6MTnmkVW+zLh7vgnyXo
D39iR3g24AGyM+6P8QluNUAqJyMeNFeeVTgce4xOnCk6CnOe6yVgnCMts6NKI7VtzAHedjR9jdm2
2gceevT8B/aEahrSwqGOUb3slWsrrVBpZTy9X2gWRtXRT6ii3n+E5QfjdYTpOwgPhe543iCyTGqq
FPYoORHdawAFma9Vd971YbRxtb42aWcPbpWBWBq7Yq6zJnKk8ggdSKYtlCB/AppLHuXm7czAPqNZ
g/M3nXbhunUemlf+aMGef31OCak2Cpm/afOvTWiHtifzJqhPBMXJT1zt6zuibtx92CcoA9PRtENz
3Ho6M75giL1Xem7TbVN8ZH9coMX57WfLQ36SgmVBdDIhMXOgimxnFzRIIDSV5tJaySQkM74tXoHf
nQjuqNWVjApGvdT5t1QdevEr5N/KSXrRHObumjOcGRcTtGeYv+AMQoJJaiNKJ/qM3lgfXyxA3Ozs
aaz8g3yBfSEsAqiwJU9DbL9F5UbYjQyGRpQzj/tWwdc1Oy/SP6X0J2QnLxLP0AjOb16tzDps0hYI
4I1PNUklxGSzxfYO2Qo+f1v14ICGkoRSqqQdCoqIWdf4DZlPnsKh684D72WL5+D2mktxOtt8+5AJ
sxaRmhXKlqdijqQ+IjkJRMZ5Mm6J1IRPZCOIhF2ATQ2jCOF/xd26pTCvyM79XS0iSv8THoTNoMwJ
d5XTgHc8Ceji8hbxdi6VRz/NSB8x9Zl9q76q6MABV9a9PXC2h/UVGktnWdU9Aq90rujWgU9+JMHn
FX8H+2gMqk8rATdGfUU3BESAcCtzuXnClXELTq2FZBpBBLdwgtF6WsnDd1TyChG2T/bbj0JHiOi/
NJwt1ic8rC4jnL71ZPZzzODs7FTOeuWfMG44hFihWY7Bb16Nn+gP5rySVBgjOKCL7pya5zBlBpa5
QgmHQVeXROj+tiBbEukHs3MVRznbODdYKvkTCnqwIiKHnR79iEd0NAMkV7BFfbnpI3cLxV3E7O3G
7G0r4YKnQlhNPQH136XP+WWt3hscS9O/2IHRKXYSPFBhgyRqP/FpQmXd2qJFuexSlL/1dM4Eyslm
+rYA8TckyCZHefTTEXlatyKQSer38sgDRlQHL7pdvb/rcNNvEUsjJFiGzIzLTXD6xtEyXBtOxMA7
SO6wNh0abVgzrJXudgcyFiMEdJAnKzb5FMGPvK4tP6X9g5vTSTfVZ2ucENUEI+feDhHFqoj3+p2X
KXAND1fgKGExTii/3kzLGpRvorVlSWVRRuUpvB2JJLMWfpLgvzacHk9CWyb0dhLVDHhljTX2c152
UAIG3bR71OrV2uSfOSjrGqfRUVbvOPzASNeNhOlxCdc7l8EqzyjcSOjT3744wNbiPfkDPWYxYgfg
j3aiwgH3umNUmZ6DeiGgrha3YvPIi2xVtYM7ot5lMHhJxx6KMha/R/O3F7rtJN+NOerhUKefueSr
ooKqn53/I7kl96qeFlDShJKhnnRhgGXpJAQ7potCmlPPxgAC8Vx0bJDTKS2+zGpLgjs1Qj91ty6m
TyA25Bie6XXZhyKs82wN6yXf9YnGD+0cigct2IGf4CmCisOikcikAXmGUi9GlmEBY52Fe4C0jtIt
rYt5J57RCu8K1knj5fcUU2bX6V/xDUydR1/t+C8yvEb+VuMVCfMB3dlJdojHe8n3WLnxsMWl5UXY
JCy4L8HRqJcXfnAka+60b7Ql+9pzxMU7HJSCanlrlbNom+fR+GuPiEEj6t78VpWIRUA9FG1iXGOx
jS0X3SYqVCaTHgMc6b+crR2wfO7il1HzD/LjMmb28hKvZraS8z8x/9DvdPsSkWIn0XjH/L9/EXpD
ZoZ2jIy1kV3U9Cgax/qjasEhsfUh0uK2Jg0uXYWU707W0jAfHSquGJMfx+o8FQ58L/z6A0YNjZsU
zmzFP4AtrSUNYnQO8IPabHrb8Cmn0tUqKGrl+23Hl7vaeGSgig+dXBHaZ8CHX9VBtvETpxBJr+Q8
w/bdihfU05fE7IZHIB3xRv8B0Y7vvYrxa0AhjHhi0pYs+7EdPInwABfrMg9BZvhPn4mtju/atK9E
RWWpij7mkgAL3xrlxDD68jdNeNKn77d+roFuRhn37Vq8EiS2eq3E6jRgcqZZjPqB7KMk8uGIdwb1
INmACPrVdb5/pZDWtM6W9i/pRdiQPkOCMvuL0mCXctPIaSGhWV2SM/Ia0ULdhnYGyUGNAQxBRYEu
NHNLAicv0iOJPslRR9PGSvB/AsD+VaBHWxGns0lLt/7tqanV13W7IR4sVYGseqre7eBEQw1FWcI5
FWESQGGX6ikCdAdflNuRrgTiP9NTKVD5wIygUCxqf860xJdmR3RzSQ6oECJoEI4lsv0DiRnhQwtt
+oP6z25D6jEHOUrYNv9845dJ/+bXDRzv5WTCTtDOMq+4JqzLZAv+xy88+kgIIFmQckBObLx8XZmR
Azd03riFyeWIfsJ0m1xR/UFG3ANsb5/ENGk5qlgyQr2wXcq+/tdi52Uz+zfCA/LPeSmclOrG2lqZ
jmbzw0qPwSz/olLp/fcs3H3Ntz/btJWnvDR/UbkjW1+tm3WvOipgjzgnyUrXoNkyaLB6LgOXZI+S
gGYSnUh+QL2CjnAOBfDDFYNurpJNvslP/Xupies3m3JyHuFG2f1cddwzrxQOBK2XRmu9v+S7hKbW
yTaMx4DaQrVhd63qItUX4SG/VwNwlmAcwhmsQ6xiLOodiYkv2dMf6uRG8Gns0ta/2kYw/K+GiUQ4
RVME8VJ0utp0kqkLou7mOIQcAaBqq7yPJKWwYZZX3SH3JLUjT/5maA4ofRu+pY181xwvXCPAR1jl
WpmTIG11edRFxQtG+5Idmlsk7wputK1JvfCObJPcp1mISCbnBdM965eQWurMOP2BCDjCoJd+SJsG
EQDkaFmMgEQkBGSDokyBup71g1xeGDgAbQkOD0+vi3FDUCtxfc0oF7tFiAqQCDpQGso0wjkewKn2
Q+GweLbdfLMnr23wmXE4GrMP7TIUe8TVDXfWxqhILQHmoC3pirjru8MYAM7p1uMVqwryMVjT7Vvy
AMQUp16xzaCl59fKBsV7X1xr4vj70O/7DZ1J0Umhvv1EeEG2thRb5xRF95Sw96ZUAjigXWO8/EV/
ZFtfVP0Cw38qnpB7mGVoWepJVoSeqA/dD4AfxtWAXCsMCoVnYjM3bgOZuuIRcuvFoLMosUsukiWu
uhxMCHkDhe8/85UKSyOtRXEXrmrDiwLPav4Xs+kbvXwQv0nrWug1Cn76JZUkELQ9sCOMMZgCw2ZB
UgC2xPJI/csLgpAc1qBnYkMk8HIQIM4b+1732maVm7iP0HnNGQ8m99Cid8m93UXlFh/Kabk7tB9x
tglKF42mkpyxWbIk1dRKYk/8X602/OSpT2ocWR9ktF5f1H1kjaN774s+7CAqyuvEYRiPP3CXOgYj
lCNif44lPyACTnmCy7GkSS3qJlR4aCYcZTPXVYDDXdBuI4dChia0ZAg/2SnZ4Oo7l4E159uSxEMC
4UHguUAGK1VXBXU3OXue59JQFTYPdc1ELkBOA8qE02ffkB5t55NmD9/qCA3rEHQyawohqkflqc+0
tenXwaHs1jpnMYOjFP+UfBeZfgbWt24WpTSG5k+Vi2O/SVfBlWQ1BFwqEpY15BlXPkGDuVlw1mLv
4XtlX+Rt4SRIXA7XMsFkjgVQWQdroCrfEs8kzNY9PNtG/QyoN/61VJ+IU82NV5O0Kpt7p7sRWVs/
U/MJL4mtu8BqxEgGYHvg8UmWflO6scPEmhYer74JUEwi0h7MPudaqfBHo8NHFwMT53XsbvVaDRWH
33+z76vDqDjNd6d/RRQpN+DQpj5HAFTqQqM3PsUq4TZnDZ0I6zVrUJOvcXTNg3oDfYiQyFwRksW0
apNTNucOdzgBpdINlV1VGvaAkALBuq5jtnIxQb10ME7sdL+E3dlihFyTME+MGTbINwFZ/d9A3iUZ
DlrvMQkxKuSAHMmN7Ibq3/Bv93aV/AAXjZQOHjWpvWH6rFAJjrQAuBCW/tz43CV/gn4Q0jnLRGFx
CARyq3ZDAsiHCR65BPl4x2b/63fL8gdSkVg8mqKT6tF2pMbfTb7i2fgmkdNVRjCAG+I7cMwEH3Ib
44jp0eM6MAEzGTELXJgl5OIv+dC09UjogK0/LZ5S2gcY/DcxC3zvEB6pzuTBXCmGfp1V5TJsSv7Y
C5ig/syoJCJFi9x8YDFQBUh+BxYX7a5KpAxhgMW6894wECS5cxt7DI8i/81dlNuNAaexNPUjyEB+
wuOMBDLxERUA69MNodFsjNqPeHSS5+bwDMw79Fno1xGfynH0kUnNznqippdd9WkK/vg1UaLQgcE3
R+0uopUt3PDD4CQIjLW8VdW/2QL+/qKwirqvHr0lA9un9smQYNjmBYV/1nzVxSpUF9CxE05AfITs
buvKjdZP4x7XmxSUXjX2AzMnn5kc5Zbsv0sdeVTJGO1t6IlhXvMlJzyGxGlMqzomqIMqqz0oFOcL
Gjbg2Rt6bmgQPL6U7ZJXsqGHVet2lfiJ3CcHQZfpIVrA2v2l47mNtwr9UHgLIYjrTUCYCp0qZHES
u4XakdyhU/yUydZsUM5nxFls4FOj6s4AxzMN2CUpZ7X/mTjyoHPXLKCltcsX+IGqeWPrTXylrMUm
xihDn+0BpQx1A7fyhMsltY+XXnZgQ4kOUe/MAyZ+SSIbEQPJiJOJ6cdr8D4gbOrp3HSJxCGc8ms8
lrcwxz+4HKoroipjdOF+j8I9XVpXMSJ6E2T5STOB6aiYFHYCZfExOTawaL3+sLobGnnADjPbV+tf
63/BDDGjiBGFs9X54uiMw5cOk8b0B7GKRHNNBnBH3pB+zVwO8vyXIGz9X1Y74CEL6jWA/nhbiRrL
f/RPjJGk3ZI7AbHXu7G8GUA/F0TakKcKVC0BASlQ49l3Q0lsZlM9RjUdJcycXOZzYBJgBcaXGf+w
dMLX56xqJ9IzFhqdcawllIltLD/4nADV+X+J1f5BC4vEiZiBzEto4kNj0SHM5GPQc0OOYjXjqQAE
HXXC4jn45soDh0HZvGVwpSj0PatAGV8JfHTMm+x2PiPP2rpTH8QXFvzk2OxhTK8A+661u5MQwSY+
bIylsAK6SPmzoW7xiZEhSMEL4Un4WelqIw6vxUviKIS0yOCx891KmEQHDkAktsMnIzeifTQ1Pypw
jficIWNQWR4rAwGEi0oBNQS2SJYk6FbgVD4pfxKGgkjFD+RhxwU5rJfFsEQSgFMn5maDGzZc8PIr
FiMYrvmTUZgKcgRtgnEC33vw7C+t328hVv4hsWNiQd45XYer4tbcEZVd/723sB3TU0HhjtIIXuhB
Qg25/cQ1zbgQyjaksxH2mgaeFx1lRtiE4PCTjBX94C7B8y8UDKTaQQ/2S9SmMtkwso0zHvnYVqHK
J3Jx8SS2uhP3kMEwnRmr+rDEcsDnDMr5dwTWzxMgHDi2DlxpIKxcVWR1CIRrsIpJDsLBA164Ds3R
kWGZsh+TelK7OVGI40w/sAvMLcxkKHKGpcIKMf8UdAypOrWJzoueISYDbI1rCnkuOc4rG0CPseg6
K57xwrsceCvTZx8hay4cbCicOUXkgH+t458I5mjCN2NG7WLzqXjozuYJCZXM98MWSRAtTMq2+9a+
pF989rMws/wK5QVOKYkyVP42pLH39gsv66nxXLIfqSNsnQQ5OuNth+AD5ssOKZG7AyUDz/AL5xdS
f2AnoFkYHhvRD1kN+gINFL/pCtAeNJjX5RmuJrKfpdWwwyb4qI/tcfju+Gy2jLGegQZXBw432ra4
MHGoEuJHy1WLT27DW4O7HtmgzjyMhi//YP0FLCgPgN8waYCQwkQuFJWTC85swUZGkQNuk0yrUqDC
bSDu9fnv547Ggkw/Ngp3uI1LhturReVAqrrdHqkNAMzg0XBJarFpXnSrBUkahClA5sZP87PZ5AdS
+12EVld9Pb8HvDQKkSbzG2Cl4HjIG5fDv+KkuGhA3IETr5u/08bhDaTKneHuxvQe8X08o/vsZLg0
bDQzMWO/7gi0J1imeQnmS0dahoPB5eyhmq7gtwGicJb5dtCwsoVqzKWL9oNRnhPqHwMdX29dXWTJ
G4wFsaTNH/wtsQRzKerZ3P3H0XntNo4mUfiJCDCHW4lROVmWfUPYbptRTGJ++vk4wGKnd7bbLTHU
X3XqBB1dICcKPKuXu4hOeAyxGMAdq2Csw+sbQxyfnhhRreZw5LatA9pMfmJBUXE+eWRZh1MKmNn5
iClEbohUKxNrPz7ccjawf6UaEJyFNyIkUfxEsZGgU5SBW7mqUHTDP9ZLp/qPwoCOuDqhMwzvUDXB
mEgLUJDfEjNLZce2FsksQYETH5TxlMHkhrSYPh5FS4dX10q9o2IBM3+elW+ocRrOS0tUCYuENVYE
sO+FxIVYskBB6nLljGYtwG5NA71xXqxICcebViyOwSgUbMdYBzY2IbtDujYPZH+pqKuxJkARkWFW
7HRFUFtugUtD5SCs5sXG74uRNiKDiJ4mcpgTYU2zgWaLA2q6lA2EA78JXMzEfUE9LtkscFWchTcE
JQPuA4wbEloTzO1g7fT2nk1iUPrWSWSbFZw7gqwNm5RlT7ia59l9PO/kunGsl8DKPPgYjNcYKlEL
qT2Q1J+f8vG5y564sNomvGI8xpbV4poIKV54rjMqTQ5OC9Cbssv0yWEMQfqLbrs9od1YcH4G3T8W
+tNdso/cN+wqAd+mf9BtNGCNC1ENbHa4qJG+BvbitRNxO8CtGvG0tmYv9JNMK06cBEwXP9QBcgHA
HyWJd5neO+QJc+XLk4CsVfpGFn2arP4N/9Cxk8Rq0mD/hl/MnbQX4Zl/MnZztnCQIhtlhWH9GA84
Kk73UCBEoP0EnyJ6FCEbAm5eUCjrfCoBCwEW0stTMlfOkOLDj6PkchLytpMOBaPB6pxYsk3RATjl
R1MTuy/tvf02Dq0fYOMQks4EvYammMBWQpDHtfXNIrL6YJsyA6Tg5bR0N2vDT5fYlBiK4/J0YZe3
NkiYAitdccxnVxVy5cdry974ip+n3e9fLKd8eo53eS9uXo7ljx86pZiNK/1MAXkeESQ2Uxyza+Wf
dpycp5eicsBqiqyHT/SP4j28W++Ap+qvssPqGt9Hv7sbqz3LCh6RhN30Kv+nfmo/lsubJ74RmhRA
Q0f1p++z/x8b7kYBOLygB9D9KDzMfVgQYZpzhhxIWsYqu0cHccO65hXsGY3F/08+TOKi+wvSwZpS
TinjegqQWkBY4J+kPlQt/gPvYkkQDGGseI3qoCVbYgQj3A5RzLwciNAW4XgYdk4+tSCZfc5mmBE6
2bnDFpZLT5Q6etkXFHxei+WofRiQAlki0ybYCnapLKwJCcPYDWcfbB6zWxV+SbngRBbczfGfybrL
m7FUWdPSIAZFA0cnjHcm2nIuUXwrdhyAnr1tP6bJLksbGksJ9+mm70tKOT69Er0KvhFrhme4sdFv
81oDZuPpgSqy00jmW1ccFpqdUhTIJg+mO0KwXbTRT+Rg7uAv+RJWiPO23RLZdGIrH9UUGPRcAoPm
qj6IbyGPBmfV3jh4w0f8tXBQVxPa2oPMo/SVfC6UFfz37iRjotKQNNf8CRfPVu2dSr/owcimQrK1
Fn+peI3EP6m96h3zIUB+NJHYo+GfsEH6nMnb/tD+xgwkf2G7fiKP24gP7ay9tuUbyULOwkU6dgcm
zbf0Z7iwfG1SxvF1dYy28h1XBpG+i+6LVeJfp2yb43QgWWqLvQDegOinWGSV+E0i6aAkEPVhEgnI
aH+UiHaoAhcB5zIcpw/DrS+8QDxvXANgfrAe/js+7anT4C/xE27iOvqi4caZogdL/Gt/prP82bgi
9r+b8cH49IjuJCyQDQE3ybhF79KwOjMqTt+shYneStia35v38gRkWFd2+kt1xgUVxDia2AWLBCly
+rJ6w2Dgp+idZ7gGldihWL0mfvyPLgU5MVWc1gGKH8geqV/hm3TVEDSJcDJbT3yLDtwbmDAxFRsl
CFAfoCnGtXx2ahoHJW0wa6j4AwiQS6t39iuzsdjgMYfasdLeqaH4BR7bI8s6t33HNMJyRDe9aMjS
V2ZrJ3vrMBNnMyyhphVvPvE+7zGYLA3ra7ENvqxgkwp38rCghiUgQKTeskdm+YmdRcToAMMXgn3h
wG9Z4A3kvbBlOV1ur/cnXI3lmIErdl1cxfYEdf+jMtZfiivZ7am9yct2DVCLLhd6fPhGD8fl4rin
4a69W3QZ7frOnxgf06UJJL/26g2PKqA/jlSn6tTfwHFoGbBYXdoVTD04ruBcm3YF6gQNoId6b7Pz
l9yl7WJyCPKbBseZbALUO/BFMLtZdGsK7x8uD/uA90L9oJHAdFm6wB84hH73Q/uZ0nDhSLhqL+35
+TMeaogbAGM4W0K7WI0b0LZp1cFQ0ZGMrzawvibo1/hcoRrg1GNJAwmFTvX69pVeakAuGp4/g0qE
vS6cu0DHT7VOVrsssHCCpoLkuFJJBw3nJQ9JBuG/8Gu+yzO6tF/KQMpTi5fNoQlGO8OMD/reCKZ7
1+/TX7iXdqgOOcv0Dfv0Tb1nl4ISqYSK+bmY0cK4yjB6SHu0gjjiTEzNQARkQGAQwDHGuQ1uDJeZ
9rqeOKK5Ut2DpYWMF1XiYKOISJEzcup24+J84jbCHqAFc5HnBXPH+jzuSCP1uIUSBCQbBgf8jSUb
AoKU/oVtCu47aMRJ+hPI37CT6KwgWjK/+TUwT7MXW7QcDH2NRvufdYjdvbZdhlib2bFR/zUp1viI
8XFvyvovPnyNQwivAgQ0cMYIsSG3urqpuIQB7SFKgtGuI7ugseOKSO6+DT062B3n33nxSj0L2PwB
aGYXSdxVya5HnobuhGgDIoz+dxOjq6Hr4ejZPlIAgo8BR9h0NYkOpSSFdwNqNtpy+QdHsrlRYWaS
W2XnWZDfi9P5Dx9eCSz7nP7G8TKj6p/D2oDC+1kEncKSe0GroZCznQPObZs9XEbmXJKSPytuDwci
tqUzkSQOZsHQ8XEc1unS5eLwwqnk9a4Fyj+2wGR4i7In8a2Ezm/Dz87C4KkhqN2GEgLDludD3ZCr
G70bk1v8qw+smOMfPM7HlRkkTnzFYNdufszXyQhdjOxsmgmiNPV8XxGgRBCqFi1mFMgy8CeBtrrq
UoR6cH5eRJB/CTG4efbAC1cfsA8PIn6jdBqRptLR2Dm9StWzTfUhb65N7Szy/Cjth97DUtR5+pWj
6cyStvJ1TpGwPdWmsX6SIAuzbbgb0rYYzy3XSmtOpV9+AVQ0Ge42oNsqMh1XlNBSbl/vFVtvuo1Z
2TKKC1f8hYVd7unhmvw83B/Qw5n24hSw1PWp++v6v0Z8jIXLdJR8m8OEqYybSbDqjyS0D3PjaRCE
tp22x+4vdYSPdfFWxZv0UyfRqfWtwhnDR2J4/T7dSMNZGxB/s91pkn/xeIsBms8Ry0UdefH4B6gX
ucK4KQdwRNNZLMga1J7vzeRVbLyxdCjAbogbJKWelWDhPw3AlOli0D7MBo8ARtmsJizp31it/jLC
Q+Jbjq8RkfTrELF8hunqaktviM8VDzqxQ66qnWfpWrYnU92TRzV/wC3RWMAS9RGRA4qzNotLbiCX
O/ZqbmaNqkCEHn+UlvUKW/49kXbqFMjpxqxdUivj3XiqKZaBzW88xAGo/zLszTSS3/+kKzxNi+Sd
XfSOBRteJfInH0mhsqBZggsTriOAL0g2CMpIFdQ8nORLkh9UWw3MG9NYb66Io6EM4f1XKq62VX81
SK4vb+GZdHaiUUvW+ZVZnzUEhw0uDBFk+3CTgvr8aSsVxSFUUwkmlAd5PKoIR1hWZZy8qJixO9Sx
HCMfiwUAUO+ZFTWHZY0c0if6msDWliTZGW/x9RLXqON73KKyheRis/QUdsbt5de+6A+3iYyJkK/y
3XyqfoMQbaVeRqhi39OFSSb6ZKf8PoNysts+T/uBk8u69riRr553gIYGfBtb9RtvEECMfA8XL9Aa
N1n0nXjhzLbU2hMMaMSkn3soT9xI1WUMQzpCUdTg2uGD+s24OGONzkw4LBAYczQVqtjRD9MwJ5iD
pZBBXXi5LdTFBC2KLyuBRKABwh/Br3APhPq1WO0Tq7BOmbLVNYRivgpPH8/Es7T72pagmAIS925e
w7lwnpqn9I6B+w7evegvuPH2yJKsvYykHtx6/aSaEFj8tDjOggvhSNN/QCae3LfOxd+aSZXGsboJ
MPn/lGAgrRWX/lV0MBfx0jI/xyK+MbaUuFSBRHaV2otMB+sMzA4odWXuAAhDJ8EUsGdgrRwYFTS2
fBAmjv/b5xiWnbVF4ewjdrkIPyg3oFtV7Rr7ilgjHXsnG6d8OI3GHlbGM9mM7fq7cin2rJRGHf3q
stPNNM5xdO4OLBn2OuXoM3ROYDI4snMkOJ3lWFsUs3W+pVWvp42hb2TOtwG205qwtZxPgdUQoU4d
W7Te5qnmwM4U5IkelpRtystE7Idd6R6wjQy0EQVYvvQ8TUB1sJIJ3s1s1CZLziKZ2KWPnRaNSsDP
JpVlnnY6Qc7aMRv2A8MdIQ2Wy6AckfUx7GX9xHqLf8H/kpeZbPxOhqCcNhKLt2mHGanFrCwy3LA/
7N4qcxVwGcc1ZwFYSsWHXeNPhvkF1hrLneiBJzczViiqTwJeCqOJQ/4bDuoV+guIqUym7WwbJdJb
l4+Z48jMV5ddrBAK1e8Gf36ntwwDzhkQd6ZlhggAc7p9AGVMAPjGywVgul9r0Ctrcu1wB8MYdAFX
+DD1J73UsuJf92iZmIbgTYo2EV+YHHbWOv8Ba2Fa4hYi4cOSkC+k//K1maN09rN0SRCsObJUVpar
HPiPA/kKyIVrIzgNiANV7MbkwbyvjzzSK7Yb/ImNmKDjT2hZxz9ZB/YEYXOWfSqk6djXJZcWK/ul
0yYU6YOIRx7Lmbdxlf4UNREtYERIgAO6Urg4ZoXDqj++R7lDgt98Rgax91q2H8WDR1NotyGA4fJu
5IkT0fthiIZ9H0gvSjCBMYzlFU+R9D0nqPbWNd1zaLuwI+By8n6VvGJUmxqLPIfMHXaTIVS4ZIH2
mH9ox9HRleqZHE/mWsiimLqEXsGjt8eM5uBiok56pkJakYuBBuPSsop8+Xi+YaYFcRG33Nbl82gV
QnRkk8u4JL6+wxjdCvGZT8FxX0lg46Cif1bYtWffiBSZPRCf8p0W06xVA2Q23p/mdd/5+Wcqu+k+
u3IEzRqMoGMksUO+Atkin0GSwkxGpvhfZ9DEAaLCj6covRPcLg2OTDyAbZXenB3GiIn+39gH+XAu
JMQcfks6CC67ufcMnSRExuRGANEVV5nB2e3SjbHbSl9N9cVCNk/vKXI5pLLhitXZ+tlARcHPb90M
gYnVJwtqxdd5yTt+ph29Z99NHxjq4TXuSKmV0TwarArWDIuk2n7rbK2T6FHYOWaHawE1Cm9SgPoF
hC8McFlPfzBtrt864iPJf98BQgBvXdnq7zS2osjG1P22qG+i5EFXIikRRzSYAFg/5PMuUAUHRQO3
eKFOws6geQ2BhTDW/J+SGCkunQozfn1RgP3u9f+eFBhdIK5YlJtEvLJxhIkXYh24zvpdz5H12Z+s
B3/LZOJvtJgOF3hpx45aQJdxEIIsywcyUVDIiXvoKyGzvqm7lbQMzyPJgDzsN/zOwyEwSFWFE0qv
S6cFuPd0ZZD/OBhTuJpB9snx3TZLPXrt1bcMl0MREeUayVKEJueLGS0m1TByFSpztKHk1JULlz47
CpBs23UFnbvagVPwEscDhA9s0pfgQujymCB2osNKLsW/jSUd1j/0ZvXGiHZs+5MoiKIAUld+5VtP
svciO24849WHQ9OvnDmvyWPGXIMJLd/aNOyENaGAmlGq9/TZNJDLCuluOuh6gcnm1CHku3yXZb+U
fTzKaI30YsukrikQvZ1kW46OrtkhbOkjHxC+XaPgIe7CQLdMt2XgNhzycIse3xU3gHMPXEh3WLjf
2YVRDe4FfQ3Sb+b8jP2u6hiNn7Q4uJN47HL2Q9oCNYf4yph6L37GyJnW5qeGwgNtwEQqNGJCYBLr
OCgf8FUn0EPAFc2f6STt/cJbRHXpm9Nxbv3qpDxYHOusanhM/qofHOXjo9HcRgwLWrBkCsCCbnLC
Pk1HQltzhfcbsU+sbGr9M9tavKIs3L+ZXDgOKVmIGO7ozxfeIqxqsvxmD6IfQI1XyrfG+sZ+Jn15
YWd3n90Si+jz0+DTyvkWmGtO3SSDp/29mxcXQsAL8ogNuzIuRFjiuTMZW2t2eWyIokyaS5Vf+ugz
qb+050McbhWH1OmIivQpPab0B+4v7p/c7lghVxJqaL2hpkIRgYXcSodJgvLwYQFKFONOxhqc2Q0t
/kGCzYM6+FDFWOUcsLpCBuv2xyfL8di8LA7UNFfnUdvxSxQQGP+P+pcw/k24zvfjX43btNzBh9lK
BhCxq2Fwqt2SJ9oPPsVi9NY2txdeFChdxWujd24FSVXHGBbKqKEeu+i3V77k4ZYXj7jbGgWR0mxa
uDHJWesfKdqQfiPWuzGxYZ8pbhVtlf7RmdvZ4DgFM+hhxPXFsJLEn0Q+Eu6sWicOFIhsZv8NZ7Rr
/ohiiKxTxKOWmvso3YiSb9YnGI1DTvTREX/dCTt5tkuiACP0AHVJ7HZwWYbkYQ4XctxCKYASqUNO
x1Qm0KU96BROtiJF4IRUFDLdJrc8yjiPLG257t0xjK9Ue0BjDGGAuKsLeiJhcA1OeTZlmb8opX+g
LUvhuTH3EJs4lvPFsY42SfMBz55ulX9x3vNqEZhQPB8vHHYdPNmwZ8882CTVRiHm0ouLM+ly5eSF
SPpO6FPmnVBtWuvW4A187WQXkgTNA9yZsXhMNDRbqmJ96UpP7D+Gt+jCxVDbTzaCIoAQKgH6hnHD
2yoa99zYzj6Lxnmbpy6kpBJfgcypwaX9VsYezIuGPXHBcnJnHCcYRF9j3Ugry7+biThtj9J0kdAg
e+hEs+Fq4icaqdcp9er6DZHxlQ6q7pdlL+0QrV/W74XkSBJk+fpHCjstLO1LiWnB7LrUJ5Ed67RV
eLPBzxnRFWzuPqPegRlkxG6p2sAjNHB0xajXyw6KNlvTFS5aHo5yXPhFYh/vNP3I84atKdBs3fsN
1Jb2lFbOq/fTEFYH4jCnAujrOUcf2JraCSFL7SFqHqF6KaQ9IpnJuET4NLomHKWMaAzi3q+ddE3T
IOYZytCbkRv6WieYB+V2pP88uw2rrZZeGpveM1w0Ld9ksl1Fj/wufJH0AHV9gmpr1QqbZd5Ny5ZD
eGnIcUKnjMj2hKFLhsPJmmzJdEG0ElREz5yW2B4uoFGJsXTxS6PI1sWYpJUqf4YRZgdrQv5KxH3y
dmK/RMZ5272r/yfXd9mWZ5jzByxH2iOme+rXftxxwJJ06pfoU5J9kh84l0jDYQZjOyjiZ7zNLGcf
Y6ETeYiuuD2YUva5a05Aj5xZwGY+UvS+2af/xMXPS6xOMBoB6aDLsEtjYEMlvkRH+g1dFzWU8/6C
xIVaR3k2jA0oO9xMmlle92RdYIY2ok67DFyZdfKZYXEI4ouPS0o44/8OQEu7fKnPe/C6yEcshYoS
/hnjTHWC99Tj6GNXRCWQccPutqj8cRl6IV57SurGyyachbnPqaSZGK+46pLjUw8+DTnnJL0Fa+9p
P9Hgs7FRj2FxST6Zh6DZ4fAz/IJ1wWZ50f6sOHc0FEIokpt1nLnC4gG2Uyi8K3hzzTU7iLgkPzf1
6FC3vml7gedHu2M1CVVOMgNECdRpmgpoDD+juQknz1T5HwtejKtoccSpm6/ywW+Av/t88pAjC0dU
s0maA1AZrYyGWwkmlWyR2UqOtiFsxvJRMmqy4fGm9N7IPljbUl+aE/WP9gD6NTRIOmhwYfF5B0mn
Qhgc1twAFbMz8Q96a9/C4sX0YHWkurvI3wGaEG1ynWekYA3MLcQYujsL5MHllh9mB/z0ThzqIBV9
8oWgiQRLQLwIHmviN/Vm2gs/oqqyM99jdYwuDwMhNuKH0Vrcj/W15rKLfGGfiJ1sYdPQi4WzMF8w
T7aCqWIJ47c4yOE95mvPT7wtoLlhvsJ4APkjI9YbI9AUT5Y2gG93JHKH7F4uen1mM12rZziecv03
tS63Gs58Aj3Ji4xl58+lAyMnA07miRR9gYcc7lXB6eix7cE4uQDV1mXoR2T62cZ3RorGOj2aXyGm
cUug2ou+kiTsFWZvr/pgVH5ubAjDY1DBJZjpBk9Bvpy6WESgYeMSyvIGsZWm+fGxbA60unAKpN5z
69mTbPlLmgnGXr4bW+VkSwzQGDyLzW2PvtMK3/ixDDzYptFdMB6xHICXw2lFzBAD2cufNTALj8GF
TlOogucMCBcQe05NNKjo5FMCW62QVcGrA3JGPwumC4eX2Y+upDmpOsg94X8E7a0FGY9YQI9FwGne
+ZS4fy5nc7sGwJASkjKWgw1JYElYLBuVj0JZpbvkjX3Zmls55U42+ioZLI72Pl6Z8GuAhXLdklSm
2Tc8U0luzrcTYbRE0zrS4GI/hlzqaW2pBHO9YaJmOQwplzJQrVXZvZRACPAvnEnZWqj12DKwMXe4
hLK+MGxhB1ukfkcMqfn4B9+Z15yjIxjBe6BSorpNYEw4pQLsuFU/eH04kieUTfBo8MZQd9wxBHpi
d1SJGmC+IEZcJUHeESP/Ffmm4bBKT3x0USrpKI3+mWdrTlCINqckW3oFNH8sqfDZkuWPOn83xFPM
Wl3AaGoToiflTGeOBiiJg6fiqp1N0VMr12SXmZH14gJUQLioeWHoEAaXaZvIVebzhX8Dm3fevLQD
NYiYFzSzDbhs7mjmprR2GL0PSFNayAQDSsZu2WH3850b9KJVC1F4KmyxGhI3VUbVef6Xd+8ZqHQH
31J9Y8CRkRkydXP8tA/I/tFjBozPOGV7dqwjGt6qf7zQV4cADwidVOlT4JF/sQYSEE7UwN68hjJD
kho9EE6R0xJ2r61Ou5gC/WX0rUowlTuT5j/mX4jVV2t8ou8prHNS7tDGRPUlogX590x+M4KHpCXp
IAWUUxGAvonNQex3uFYkUL4OjPrwoPmpPMQbJojQM/+Q/J26uwSVqN3pfxM3BDG1id0vhBbUs+xv
2I2v8K1+QlYkeqq3k62MhA6BAesuwUV3ibMbERyg2kv4n83GBAEIw0w6WW4P5i6B+WD5StDpTHdV
EXc9nvP00rROY73l+a7Xl9UIhUMlZVY+Tbj/Pg8LqR0qFib3lYv/Tu5p5lcHeCX25xkTEjUg+6Wx
bkP6k2vNmvI/WjdOe0EnjlLxsc2t35rwIxvPhm6saPcBSF71LstgItELb3qmvxrOxFuCwUTMmBpv
IzkgkIxymHUXzg55Q/IFDVC8jaetRHoOiz/oXakVLA/pYGfGg5CcqvloxPfwuXnJe9wzEVzrypkQ
ME4d68dMgyIHUQgYjWE11E8+5LGWb0/svDuQwL3IXWYSNO8c6GXlATjieGlkt747FBhlDjAv6fne
ss/ULvccuYJlCwVGUVj+vbcLxeM3plVe1sIKnVpgyr6RufJ+osEp/Gn4rZ6Hpn4bhO2gvGnPI8Sh
YgqaiBab0p7vi/5oyZ/avFE6O0bGjc/J89rkgUokYBZgiVrMzutfhYMx0dSsqlbK8GZsZgT8h44C
TyAN9C/D7zQstTly3iXTVv4smLWoIxAeKOsyaO4STRNFCj/2wbY0l/+PcOGYB8l6kxHy4wJy4G81
TDucrxhIWg0WOI2XVX77/Akbr8bAY/asyZNrvLrtceBg9G3lacf1xWxPElDhtgVypZWXtxCWo2OF
S7TshItv2ao1HTZo4OVs3iXZfRnk+eL2E6QLygcfft0NbvncA3IL8LLxYXWt9EcPsRf2jD6QFT+F
eg+6ljkWXus0CEgNHfh7zWdNbFuJga2jV7bBMO/N0bJggSmLB9WxfT29RPPrf5oJcrm34A2HL1SF
N6P8XXMVC0QE4AgTJS8E9SxYSGZuDqtAgPoL0Rzvy01c3WvJDof0kAy+gLsyOnQmBiy/B7ftbOuD
Ga2ATsKbCauoJ9HXSrC+lLr+IBBi8WN0bPXhlZcCAS31QXUb3U0qpj/0NCEncxq5WrfT0W2g6Rbq
e5YfIwoGTJZikdYrhxRIbCer2x7SwZNQsRq3UBeD/qz9m9WfF6AeHlr/XoB4eopZFxuBAr1U2sF+
AomRug/WmC8w7n5byj/FdE6ze8kB+LpLPFcJ4HwZYbPHUqaBxIJ6KMNwIh+CAn+g/pq9cExykJhp
mS/KUAj2M3fZbDaJSIx6p/uawAzqSNW2ACfAkOfTqN2O5Yk+Ydcm+OELxytnaq+RReLKYU5+9PEn
e+5fPYadXoWXMFJlWd0/ha3YXBVxO3cBuzJY76xEYm/MvmfrVzK/amEnemEKOdXt2n2HTBciGWgc
ET8zT2tPh3xe9FNj/ik/IRItNK4nG1owa5JVGCErtJpnufku508y+xAy6Pu821dL5LJ6EotNRypz
K78/Y8KM7yPB1+1fTCwXazK2a4JB5g9rk88xvKTjJi4uA+aeMsKWc8KqCgHM6Fn/qBE8isC7V4M6
OOwn3J6Zeo5VZvMvZPa9jlLu8uyQqwwum6gIlNCfRddY1AhTdzDSrZjdIjTLql/Afq82/LxI9ScR
hwm4EpuRMxMNBcFkqBPA8QWf1yhpvCqm4HixhdXUOsFMYnAmOEh0w+vqk5SmGVAk7DfDk1YO/dfL
UhgQ8vVMQGAJa6unj5puxeskww9S0nMPD6jJz+P3kpQWRuwW1aM070oR538dsmL8WzPvA2H32Lht
Zu1XBvp4Qc1oN/ILtvhHX30MjGmlCG0nwW2IfVzKQifFj0VQb1O8lRu89aCjRlv64/n9KaPpjL9U
6SCgUzF9K39HTs/v7iGX4V4q8cuJY2sqjrSrBlZyYn2zXpc2sIy/KVzIPd880Wv96Ro80Xh2dETX
tp6AVF+THqIfBVLLILmMua9bgz89PbFys6JblV1Nju5u2FE2ksiORX+OCDwhqxvkQYAolR7r8COP
rtN7/twMaPmE+TG9+F6gOAB+waAd+/EcZxjjdV+T6poz8JhTRAF2JPiSAVErERmzW1aY2Xjq49+E
/EAPAa3JUfX2VP1KO7zkr0Y5KBCBksNIbHLKOeHzMqbYAaIhqIpLyXIGPktpnqf+d6vDb31dZ2k7
qUGc/Avzh8Au27cyTmtPZyNgfEb8uTL+EOv3gv0YATsgMG6D9fjgl2ih55/quWkWbHbAPOOUEyZY
exrggbq89iVO9OJ6hFoDURKgG18eX1SBUG3clyJMwIudoNg4qZNO1EvuS/Xwlhe7X8UiD2l1jnrw
U/wiCAN0jEUVHv9Ngxs396qCaBHB+YTmGqtwmynpAytgdskLdR4yU0NzgVq1uExFgLkLq87sLvA5
GNJYE3H4J7zVDYnkrF+P4yGN9k9Ee3oDSanzqvS3KX7wda6JhSa0G7Lw10wnVuF/9S4qbxRktb02
ijem//rh1sAbs+5ttSs+X9JJXsonPuqi0VebWKdRWQyO6sOobIx+VxGtVpzT4UObH6X0lfbXvn6E
r0OkBCylhdhPxZuiXZ9PxBNUmjhj53gTMQapji80jEHZeibSZJr4xOYNbpMDrhHJAXQab0yzBg77
jqFKR+371N6a/jvP/iyz+jUpZiW6Tkw2/9Qp9EK1XY/AFxKTElkjUFthPsGlIXJ9Gq7kdLIBZEAn
bsNSuKb0twXmnS1QQPSm0GeO8kMoET7E5VqsmFgXz65csvXX4UVuVs6S1ohxi2RF5zKR4GOcxWg0
z+qSfOmwzuspR9n9lW4ta3FoMDU0Eu4rRxewaatbh9B4lP60/OsFO+EFGQK3sUihqUY82N2N2nJU
tgg9HgM9h1PITCMNJlt9IEjw/p2QBc9m88LEoT3Uk52YrgICZN2WnzFP+a7EbqD8Lky4KTWdhHXS
9S2QfcqiGgi33Hf9b8nO2LN06vl9HK56wRUmkqwi/A2v+0SF5uKJFkFXu6TYR9m5E3b4BQ6zw8hE
KSur0wRMIGTfWggtydgJyU8XhkhYi1VsML2vItxvBz/kNH/J2ndGWrj6fLT9BNOBpk2ARWwy0SEl
y6QYFhQMWrqoCaI6mS7JiYC6ClBP16FsDRw/FaTriWwfeA5xhJVpfKaWPUeYEWiwxXjXKg9dZbmF
i6uIUO3JbvEJcM7E1jADc1WSEZEGmFwnfz0Jp6hQIqn7YTnIhkDVnGngfGSt9iLATKExQlpASZvS
gTkCZolRXLvyo4J2Y4GchDqgQHIt40/Ce8iePJEtpuTbAucKpiFmQwYMJf9Tw598IWW8/lQ8uyp2
3s9/k/Inqv/UKVsLGv72PHomEujmKkntqmdi6ZYaFDNdsQjoGa0hY1g6nhziMrI8RtTNE62hYFVr
jb+6exKPBrseqoDMoGTFi/fSe1OhsAQlkFs/075G5tqn+j1cB1a8xfylNfw5hQcD8mUtqJDygaul
EcudYl1VWDlBeq/ZSbX8XbL+m6IzbP6URR9GpwX1VkNQPjKzpd/1/C1KQH6UFC2/h6S5SxdiERkE
Xqqr0bdtMNxbJ5rqZUiEJhiQM4vxHE4s7ibKMoMeM2TuEuwsT0DZjIFm5XfmHvoFJG+AHoDqxMXH
hMzztLjLOUmCeFSjSUv9+TdvLhkOtS59X7rN6A9gsogftOpBSQrWKVdckTVEJdypBDb5Iw0WxNU+
Oeaxn0B3tpYMTQ0y7jx7MtQ/pGestiriEwpWcPd5nDa09PVGrhzlH1SOymu8kWNdNd2EsmUgT+/m
XY/ujYV4hk/RGeq/Mq/KYERib4ffqux0fYx9Fhhyt6yK4w0b2Aj2YmYjSaR3rEDl+kPMDTdXTYz/
IEjisFfgtLTaexkRA6utqhk63PsTl9+k21oVJD6k/gicjSxjVcAo9mR6U0kNG+xUVfxJxxeh1WFB
ff5ByGauwKEBW1L8BXlvXOFpj4TFY5pqnSlqsnZUCtWecmUzZljdiMlKeyKoSzZth8KBI6xBCKmB
MaOubnYiXu/wCXU3TEnyOep8XsE4tRjEuC8CvcDXOaSKBr4nVEvJgt/GuPxcZNx/+C43Jpw6xHNC
7D07FGPSvwyOj/GlODgMNTKTdrY4kfGwR0TxxKwCADKwCxk+xoNxwVjS2UHPwY8AVyu7SjYhPEVz
DgORvkz0UwLVfJ6kNXOhJhhbM0pomhj3VZJ73zDFazlnmzGIhNvQnwQ+i6p90eAnMou+1Bvym/g+
0sVXF4UHA6vSufwKL728RTdUskwMCGlebUj2iub3igS1j8FiJaNAYmDHpDE5UqhNhwILKcyM9qG0
gWTEXhZzClb86bn4xHvBA3XQ92TKePE+uU437S7d8bQJLE90R/6pMMrbkhiQ4qoL+x5FHpl1iw0s
Wuw1UpPoAysG+bXUqwg2ROuXqHlZoPBr8DsImzCOGBKg6mEXshJvKiIy5FP/QLCgV05X/SGgP+TT
ctu61BVDVxvtvvQavB8RPwajdiNpdaY3hrRDN0BTJtDTPg38N/+pRUALr+TfGj74PVE3F6V0Tdif
PdluvEsw/yOy0fcqO4k+UBC8YzABqR4WoHDPIZBI1t3EHucVHxkacUVLN7nxPbcbbA2fd7icWv0Q
kcmA5GR4N3HqZf1f0kE3UDQvXpJTuhOGowu5fcDHaLEuCohrKydbPJgyXSu6rIquzNMClP49S08M
gVngiBX2N8g1Wll0DAgLhoQ6nQPoWKcb/JZGDnaTQ8pKfuJfw3BCXm4KSk71VxBDFzEpXW88l8lP
qRBUsGKAQYpDW6lSGLQTU4eyHBTWB8MRqhGFGESkDQtdYa3RUvyNJGOU7tZKbH3gW3pQ23RQrZbU
RWhj+K5QAWMI/IUME+6vgroDKXymJL4gSSYfz+xYspCMudurP3y+PK4+dydxh23HakGKAqI02/Re
/L54kju7Jnb5P5LOa7lRbYuiX0QVUcCrRFDOoeUXSpZtMiKnr7+Dc6v64XQf2Uhis/dac83wwWEK
6k9F29PAzNKDP5/VyV5Iu6+5ZgmiIW9mguGU7LQ9IF0mNczoCux52DNX5W6gdg+h4QnVYOHyAtOA
ZwmfTCtbA2E0PPcizMKIPcLDSULWMMoamZKMrhIf+aq03r2jCtG33beaMrvkAuPztVYQ9dPr32Oe
M2XmgC0u1BD5M+2HlYjfHcZa3l8/WHif0n356FBdxoklBCFO7w6F60LqV1k/4TSGspBLq+bzo8v2
bLxJBNwYONNQHzGrUu3KZ3SF56cV8BCVTiDY+Yhfx6ICl0OUr/JGEpRt8LZCh5Yz55FQGQtYLYIj
WIJYXXL8xAQvYb3K4IfSe7rrxseafTf/AEDBV6PU/YT4EmMraqN0AZMAPjfpAkiIemLBw6gPT3ix
ufYNE1rmaRzi2A+ciHDifMe/t4az7dvaiYfHT2neGOweuuBcRQZpdVMBCpFtkpaVLy1eJQSMGDDu
3rMlG7DE6eFEwrJXkDVw+vb/ILyXwo+vfRXKoX56/qEiWSgj2/ydRDfprX+uAMB6uaGlSGtLcYo9
Qy1JxhaW7Dl4bzCrJ+YJWibMvpERoVqU/xqMOtDEUkhMEr2SMvlbYq6FVp4xJVTOwAHLCtS5TgwY
YVXS4tR8OFzRUzjlx6GPoopTP5YZugky8nTOqyGMa+QxGo7BAMVbVBBZ6cPOYH+N4bSAW4aDg7dP
QjHhe+iJRlzMGAMsJsZ2D6d/7r95N5MOEBINVggA6LDWeIQBWP3p+5C1dZrbH9XFxJqQxg8TO4c2
IgvYvBdUj5gC8Ftqd2JwRQ7MmgKEnUCihU48GEnCCajvAm4XB6aCWpphWOvSBgvrVzbOG3XBrsx/
sJQMBNog5YArtKnw9Dm3iO8DBUCGQ12Cizl8O2wueUgelGq8FkJpgNQnnNe8HB04ffBKevHJ5Mfn
wiGY/uDpjQoRATs8NCSriIoyaFOWQuQahoiTawMLdp4+A3wFQyt94kar/dLnUY+Z99kjQXtGafIn
/3eJoEKoiY3hQtOcTuUOcTah6Z3nL+kPbLQmwEy2zGBREfu2xvPQw/AsXfDw6AwXUQfjfApnB5Wx
b1Ph1SiBNYeD2+SBrEiDsQZaYopM31KIyuPU4w8ObytSgbcqO/8Vpt7PUFsd1GkMHd/pD2dS88Pb
wC2Iq/AxR7TMyLxTOx2cSlngs0T9Wb5ywW4YP6Kr3Uravxp7BcRTUMR1CxtpTSdIy+6O0r5MedYg
i1nUCmwIDSgK7Jpr+JQR8kArTzch/vlI45jYBA5cbKNdFCha4af1k6fT8NOitcOWk2Hm1FJb4x/9
gUBL0WEPwVjelZG+BQy7XLqAGjPuwO1GeGtzQOCCgEF58REWbJNUnh6aQ6zOKW/6+QcuMaJdZjzM
BXEtwXlSdjSU0hJ8bAA2i2VOTB3HEf23AvlKdYFBsHf+MFu75DcWKdatxgaw1Sf/oAy9OW688OoI
esEqVIYtsfQMtx+XWCyGpZXrOAI6aNJ8jvsUI6DFDNAVOGhSEy1A3qmEPlsqfh0zFEbK/A70qZjB
YJxHC4CfqbJmtcc/bCysJayB2RFBLrNFt5T3H1tnMp8D1C/6Befi7AHUEvGx+KDo5jr7AwNjx7rO
MwvQxMfoKbQwd2fTBk4kvZN6ejSQ1ILv7TyEPCmjT6fPLJOzh1+OV+noqPGWdHaWakyVhGUnw1MS
JFEn7wFtt6DQeBJZhsoYAwb33BC3IVCGEvMF3P3K4lJavBnKC6iMBg75EzKpX+qbFANfpm4SjAQr
aCbqrIyN9J6tgmIFUrzhoYC2crivsd1HbirRDy0Cm8AUE9o/+wRUE4e7CdrQVEdVPLEvitEjUe6T
jMtnMaDZ2Q4hhTIWd0K50zBjQfSFz0LJHGCyJ/TNaRKMYRGMRZR/hCiSQLYGGDEvBsJojqOWIwBE
LH/rROJYCDWZPDL5t2YM8qkM4BTTb/6agLMSBKh7NrBdXISSj0kz+S978ZTDdce0x1xAGaDZ0ILF
SDqFCnfNykyqroWMj5VsZQxNzXnAoB0/CuUemy4rnj4Os2/6LORc47L9A4huTUAh5qsskXn/CpZD
YAmePUDBRxoFMZbtjUgAJNEIQcFrlK0vrFH/44O34l4SF+tQdmo1tqMceUXvBOq/7HMM8kvcMga4
Kl+djrjJRg7cbqII1yYg7Qci0UQJXPBtsfpi4tZWj//YZ4R0wROA+q+2Z7GuVoP3+61y4OFGziyX
1QAPaA21uEOBzxQ8t0AC0ZO/J+cGPizIkQLeABVjAcfTm4wC0Z5b8PimYBHsbDuIX7ss3RoMwufw
TvAZgnjMOTtRBeyIauEL3X14G8sdlhG1MVfQ2MzD37LfJt+omyF0BxcBk2WqB8lmncGQxmlh4ksX
gwvlHdo4EY68DBsghP5MEGj0kU9AwlJX0UN+J9KrBk/EharR91MwBx/CR8/xocuy62SncX42zv/V
pKnkkKxMyBceWUhNeASrG1cqwaLO0jQFSCwweZyIu3Y7G22yqDCAhHQ8mcswsis4gebStaGEouPC
4IaNZTLHChDf4ClAIAMJfRxKwaJFy8p+yZJqHETEEUmR5JbwnWAbwoCVZd6vGKwSNBrwcE0DVpgK
Q28NX/i6cRl0qwAcC3EFB5bjmcmFeQoukJv8yBKLVS4c9erVkFV50Eh6r7Y6vOUajaCEi4L2Y5AO
RVqwBCnY1BU3hzcryCdanAAShvaX5HCU3AoBhhS7cnbVkl+jwpMQb0cEOu2y6h3T3DB24bDinClw
YKlXjUDDEMAPT3mSsJGVw9tsLDDLlXjBfz5UnESK+q+tz2m5qtFaF8sYIQpWcj5TBGrxdqkRfiCo
ayF3VeknEraq/2rKpSIb87x5FdemxOMO6AjW9zxjI/VZewP18ej/df1vo5HRdRhku6wQDTLv0/6B
6hFEucS5PVqZoMDOjJRZwrhU85XFteUF5747aMJ+wOsPfrJBISK7HG4f+T7igKiw+67hzePQknQb
/2OFL212jsQHTJgAnW69zbV/GV+cZBWwOvFQu2rmqyBADyuUeCVBYulPLcuxwtxldA1HVLdFuTPq
AoUT5Un/ylvMu3F+4wAwbPFZnMIODbb6UCEbtbs8NzdogdTPLooIDjxoM2s8Mw+RM7bnDjkPhA/E
SJjXFSRxtoSe0FBuDPLoUq/YZB8OGbbEYOTHVPwq2EWoJopd7Z+KkofhLbU6JRpg150yWYy/DLqi
GdOyTDWQo/6IxMEQaFLxNxyTQAXSSU956fByi1qm+gE69+JlJruBeMVsrZPjzYaUF29ZPOYzfGXk
kxZQw4mbGLFWcKvAcW2ofWm8xRKhsUayJOCJR6Kt4uWOJRwe+8K6pPLDoB8MrvscBNXhBJ0RbZC2
q7RAUGBrk3EMg3vwOuXzaDC6gHy9+GBggRy90w86PFWKm6DPGYVthjxwquhWTBE8BaNeDm2kUP6G
I9ajjWYQKilrRdlxyk8DmjTbcuOz1PUKDyj0LBPsOzCVAT2GrMIWBhbatOv2v6aHhjkil/05MIWz
BTy+ynHpo5vgOt1WxFQoslHoxtmBe1U4uXAepcOyV0P8ZQtsSfZN8IgFiTyuixFtQrhlHqOWc1ae
FRhVDx3BJO4COZNq3waNnJkAhlPQIGSJp/c5gF3hW0KH633r6aOUqdq4r8FGHZCdsmDPrb2V3/WI
czn3a95DnuMoxBr/kOAdVBzD1sVeo4Zb+59tOc0VtmSGWzIrK2ebp5Ss6+FmOPluRp9vMObZiuN2
OaLyCmE/IJ4pW+C44N+sh5uX4zH0AZ5dyjAnG4MAQA9I9StQ3MyXFp8jtOYAyiJNCTQjjlTzr+7x
LknnGc6DUrea6UR986YhdHF369Os/Uep483z81At1REfJ+Wv0X6E4VCEN3a01M0sPLvwAUYwaxlI
DCcDDCq0koq+vVWIW/rqO+luXrEbHJZD9krxuaNyG2G4szp4hx+3W1Xt2o/mIX2WSL3T4GfTnUeg
Zy0lR+KaUl8OHNKSBG++WanxwkOfIYN5tZpVQvglw7CnH4Fw2XeMN9ASadQsHo5K/0T87yPGoymY
HU4+Gw93V/rbwZvH2JVFXPqzCmL3b9gwGo2n8baGPck8AgAN+RsEhWBYZ78JP2zA+ih7tpziBsvA
pBH0D/GwHVAEJCqdPg4DrDTi/WD7Kp1bvjeUNXBuMDowP1gION8K/pRu/2NgX4YAiQn/Tp6mBnhj
APmUE4nBqDeqBjeT2pmNdQyoQSzkiR6MT2ZqjOC35sP0Fg0JyP1Ru+Q/LY2UXa9L24UQRaryFKFJ
Qkp4km+zu3qHRBo7+jIghHHzC4NWc6ALrpem/CiLXfm5gtOVP5izFHgbAPbUO/Y5jtyjhrmZO45W
d9TW2Zkly7SZL2Nu7Nm/04u3DL4zpqLzeukrF6kg3JpUNvhx5Ef9mwyj3HwrMME+xN5G3ukMNuYC
ddMNZfUhcSaXixpRIm4ZQObYSImTzQEGzGuYChsmilqHEcWu0Ha90M8HyGlDT07mneADEBPWAZ23
kZw8G02SkG/a9OhhYEH8gbBNEX2vOdxYh+qVwa0y24CMVSVbSrCnz6jEhyZjkMz2INoC33i+ZZAO
KsLzSfOd7QhdCn7EBwJUrZvwECGABFYfUnVl1oeIlTW8KzgpU/QdpTscqFfoXWGyBF++TmugzisV
HLhr3WapyqYLdBuLc6vKXbm9YfcqSwpL+MdA6puQdzOfPZuKQG7DlT2cotMbLWcHLmmFNqK3ALeH
CHB7uvDk9SDARjWdYeEpLghJW/uuJ3wggAGrPNDHaxWqzQXUxfwC571Rj6p31oNrJ7iRSr+szs3c
Yjskclg4QDIHgvAtgyKBvh47sH0FujNHZnMjnACNffeH5ZPmfYV/QeKMiMrw1GTLJCwgsRyp5QG2
0+AQ17/4oXSYNm4u9QA3FIC/gxgLt+WOZeTOt5bVQ4TNbfwL/32s+lY31O6YNcXJvybHAhYi8Sox
D+Z06lvZu7BVfOoQ7x8Uh6vV+SVQVgkf+UqgN28zWfj+rvnr33QoOJrvrkizoGoj5DfPM0RIZk8P
jjdjxZx3du2RkdxgTxK7bs2NozezqQ4r4Yx7mY1AA0argAT1wQGqB65JfcDD+GEkT7AfJ/gan9pn
oNrdQ3t6E6ojpuiUtrXE3H5+YvcR8TsyepdF8i3b5txJJgvXYu8jJsHKLfwO4qky/42y5QyCAboC
WHvy07N+y8cMwyFHh36HFdUcUUwdneGSR7wHAXbgO96jSET10S+pVBVK0tjYW4ZdfYcoEk7tmTYI
eAGscPztCKfngUKlWc+XePQz+baxdYq6ydsMlI6ChuYjc8g8ZnAG7d2L143NFyl+Rb3bh/eoO3Um
/srGPPjCdyCaw9nqrvTC5rWNwFFQY4NTCfhufWHiR0lHUuNc+5rN6Jf/heZfp7PK2Qbm0c5ATuGM
IkMfA/Er5XHEfosocbmoka89oLTV6oXzPgC5wq9LQtPPUpmpq4vwhADxgYvIEsE/K/ZcUGETmLhb
ZG/2D7y1sWQN2SDUfcMWDmuqtRHdlezl8KrYOXCXk1ZA4/rZqw5CsemeMm8JVO3NJtqZBGu7FpAg
xGuMtMDkASntY3JxxQNHZcfGPVtAzxXsrpnf6CyNi7k49GinIE0J2xGBfLyTVUsR58qjFZ1Euwfg
34wf31DHO7jzTqesQZ5X5D6YBx4E5n/N/Jo5UGBX4kWRsW3YC6YDOzy2UXDUeD4YJ8IYUGUGM1sE
OIAj9CF6cpEACPn+T0AbjB5QirfmAX8ZTb+N1IU4PPaOXqJ04JobAeTYTXYJSy5jKrEcsC62m2+V
gvzTHgPcaplq9ChJcPMR8/VM+pakf8kpFCyDiaCW7COVvKMfBcODxRqp+a/alHzkLyPmWzmPFKtA
NDtAc6BICubWyW4sNGP659gxYOpK8+gTuUyFgQcRuzyDjUZgDFg/my6sXdbmUkOWgAr2pxzI3SZ/
aVUGK73cj8Ie65AECotNC34BYaAJj3/UbsGhIgNH2w1eMzTFN/wr3s1V1c+9wdR9wbuQegiazuxM
ESY8gZAEICjxDK7ZXI25nd+DbAlaxwjGyxzMuiagCkPOBLXRAyeAkMVo+rdSWHkf5Hy3T7aSJgAk
cakzOg+WvjMwK4xwaFuPdE3+Tw5Bf3ZLggVIYC+61T/i+uRvyFhkFENnYI+H3TKcpNlDxNHd2CgF
b8Ei6RUt84UhpHJ/GsMF1Eo/ZfObXy3jbUg81UJ+GsrceLJEemQzHFwieY2QwzkZlmQSo9UgD0a0
d8YRmgUZRoMzLugtxoOIEBhYxopX/M7FbMXQmg5jWnU2hNhR3GrVSdnmEPBpyTnKJpB+wdiazNYz
/L62OGqmMcf2CGJJ8vbRXMSHHLEp6wDf4ltTutGwFiwqJbhKE0ONp5Sa+mKi3WRrBA5LdmDh/x1u
ab/VIOXz/LmzP8lymnMknVn76t9AMQKLAhX7gBCFUnPBmujR0VFgUk2oLma1iRuTJjp19oN6UUku
8X477Siiyrok0g/8HWHCG4ir+siO9I1JHzRtSXshf0fCnjaHVLkUzS40XpW3BC4trC06ZWhn6s/g
rYtxv539Y0gIabPQ4FlMgBu9R38XkBi56bU+QHfq0vX/Hepx0VlM2QDjAnOmdsVvgxPno7fYaida
B6RDuvUBpcr2e8SIlixhTrdK0seI2Bc7ZoF0adQNMNROMn5sTi4d/IZxCGg1dubYvyXY2FrgRR2F
9bTBcdfdcv3qxAclvqr181o9+ZzIJUaNwcBUJVl9Zph2z+wO3e9rgBc64LgTnAbz/TF+xPglflRY
/vwf9i7yXbSVDiKqBH8miRVDys6CA0FyMileh+8h/SdDS8T1ffLSytdtvGfPr0C8fc6SD/DZheHF
wChSIpS3XyvttTCu7efVaIdCXbbACPiMfgndE/iWXgGaR35rKHrgGTTJiaFnrNzADWEILswejauM
kdrEY/rgR9g/MfI6gKuhH4Yw3TNsQQLA0YkwIrwrpD9sENM9p/fNHJ9hYUwyw1ULlmp0SL5CZoMq
xg8w7OtNsENDVOArRqks/Bn8Y9rb3Ut7I4l0uag8BS0sEv/PtLrvHM3Y4iMx5gH6Q2/WrsJD7d21
bqcX8zVQMVs6CWfOihXWQhXQ19ik+bt3acdveRNpdKMM0L2nuJlVuEVY2URHbtAMTQAtpyFET1F6
FRuBVEnOWrKh2HaZ/kF3/s+IRIUL31PmxvucnKN/SvusvKd5FWZgocQKLMYt9gwERFBJAlbRa1PW
EAZHla4sUR9GhLThRqP0v1l7jKKnviFVwdsp6j5EET+gCqTtpuCj5OoY6BGQZYBdwfsbll11oaxV
iEuFXW0uRAtIWjDgCFq1iz3l5FCZ7RJjyyGBDCA+LORN+TVrXRNl+rANnciWl9VFshGwHtUnm0gz
rDnShUXoMgdjSmsj9hI6cs+g2y1AT9+TLG+YgkmwyJu44+Bh4PJ3bAjiPcwJ3k2nvT7iNmntIcKv
EvQ0e8m4fm07FDfJJv8qJ2qXQxjZQ+mZ0U8fYKr+R6tJrmX0q3d4t5FluxGDpyG+c5/b+h7wVJNo
yY9eean76yCQHkv7dh0bdtGTElyyL+GZ/DYRm2axMM7pZ12J6IZxf0bKtw6mp+av+47hjd8uNZ70
wu/IvBf8Suk44IdF0j9DVnn5G1A97swjugbTah7aB+AXyvqN1TGrgW+VG84GTKIBxfzsVvXb9Lsq
J0tNWvY+/k117BdmczVwtXStU0oKstvTsf0mo0HposM63pupvhjEN8OWILi0O/E7+WqFO3p+mk/t
0JQjlqOuAfGiZAcGtmcUCuAPPInwnYvOlfKrEs+CeVe7H49dafLHXKDBFlbgG/EZ3YzyX3J3JNvF
raEUnpyKYeGE+ppSLczQrfzl7U5plzNmt+tJJwD0carFRdEswT6Mue6+Omjpi/JUy+jDrV60JVfg
PN3FWKURn0HSuM7XdugYGA1rhpxVQ1yZTVULsp+929oyo/3nApYFCBctaGn1g0cE6p3myWS+afsv
HBF+1wi0XJhzPwpeBW7swEsiz5JkTBDtFvkP9HKskN0KijTDWgaumo36VptX5pW+TRVIF5v/mSuF
ASj1+F4jg6/TfgIdz5k1sGcjfHX1jhmcMcEkh6bbSJ1lzFGg+ae2v5V7yHuy28nkrGRfEWSnmYSY
qMDAcWBgAf5Qr2R/3zOOr+rTqJ5QEn0Yzafv2ohcYK0PvtRJ/TbeISJqiCkSXeicifdPQK8BQ8oD
+5jla3GTCXcQtkqHqYax3IHmlvaJucwwZ88Ordg4BeqjZOxbqF/U1oSq35o1cd0jjMbsYCR/2NDi
2IeQ8zvXQdHQX+JvdG69ZRo4UXOt7JbbNNcyiD2KyYjghxxjb0kXmmFcFKtfxC7PP4gDmAR+KYdh
XUgutgkE5xJ4TSY7RvQ1GgicAuC3ERWFbCR5RO3Clw7q/RAi6nhgH4D8Upxxy2DBZJBpfiM3fkBF
A1tY8fPMIBgCBgS5ciZMfii+gV2iR9hOdBY/G0pn4qyQedGKkZ7db5a6KwewnBbdqmy34jYGElLF
S2isJ3UMj/hypu08/r/5VPAi9J/VsIWdQjasFL6hzg7LhBl16mi/UI4YcvgbVblXKgN/jFzcGWMA
fBUQ3PauFBzRz5YbEMIY0AbHqz7ARyu41VS+y3Jum38SAHm6DbXvAUFueMXMfJlFGxp8ChKQyGNv
bvvhyQYbCrfwSJXVAoV83og7sCJRnW7YJ0Rb6csy+5P+kgw39moV6j9ReFKx+iYN6Kt6jOFGFxAp
YDnzr/zYKl6Ia3gRufAQ9SVJNFAHMJuzk2+fP2gp3wOW28Jt8Ajg2UFr9vEYbL5T/c0wV43QUlJK
/+GRb0Nqx1pD/Ja0nRrvvWcmv3SaqYCYl1WHpoUMIfOAG262rPV5vkyHfySpIeT+KixXRRfQm9Cu
1+NZxiacCEScEXEPvOd343NgnE6aAb5p45IZAmDCcRbux4LYGLI/kuqCnts0lzoDbb2+iqA+mAAh
pC5v2vibajSiswtaMlwqZpS9eFk0a51niiy4boqpS2YuPGVEXTIivs77E4azoW/xkfJPEDaLHewp
CkODU9EtGRMEi3vkLeOJO1Mduz+yonDCYOB5IENeaH+EewRYUx18lxnxGDi9T2UknhQIJeUMixr9
qYxP5VQxqzkwmVwMjwgbK38NR4ntp/Ffbf6nyE8ctli43rw59vhYAeQlPw0yTE6S2R1uZcLAEqVR
sS2VjUGDNHtMs7tLpRGZAJQEJ9XYhAmutt7Wo4BoKrL8dhSBqrrV2QAxnwTM7XuCCF+GkzYox/9l
OYRahKtQqP/0P6BcQku1VX1mb4JWbLa3Hssw6Ao0UPwTxMX+SyhpR7eNuE/2gN49unXIQ6S9OEDO
sN77eaBsyPNWv7PfFPqN6fihi+YrJOsGYyLFnfi6SHB5HcqaBIJcZo3SEpxamF2g4oUwAFInpHAa
il0xbIz41g0XTokpuJhgyt4O6w1TdZCzVuavC9ikyV7UdwK3zfgJfVjXmNx10r7uV1wFNrM8Qr+H
T3NIcTYWLoPV58cRhrpZ/EBwNylP4tuswoCXuSa2Lp+fauSp28s6e+Qnx7R5/1HP8ucrDIHt6YMJ
uZXXcbkMSsfkJqsc9slfRIpQtg9S5suPcNgP4bfbdG79sTTpu9XcsoeOMftKUS/hbFAHToOFAhMs
YcOsBSE3WMwoYTrwAwqLFgHXyMlAaXJ8RmtX6zs6Ls/ABTu26bly4dWCwZRADGyOTgxYbzKxgHo5
D5cFgH1t+1BGONGKJ+p7eTwN/Y50CXzS+3+pvDS5MdR+qXpiUEpaG7kvH1S92UmufoTGJYUB2M0x
ngg4gKs/X1WxkW2muaMBY4ZOlRAphlwM49k2iX8rr1gyYz66/9fJ64po50y5K5Br5OYV49dka5Pn
X1/SjMw7f36PqPGidwibZbLAp3AdCbgqb/qRA6kL5gmGcotPZ4sCOCYjzvm5oI6gN4OhD3o2WwC7
olN5oNuge6rJoQHTxUaXwcwcWfRCTpyI4NbyJKLtR0+dP0lLa5UnPH8GUBXamc5RPdKMXXqltHN5
1JqjT3ges/1m3CgVCWwx8txyR0VXVUvi5+an+PuHfQvOoHTsSrrdP07/zNXAJeZCgC8UrKytjgxv
HWevaYo7YxCClb4NmWYM14N6KAZQfdxHbXi9EIewA2HKzNZPu0hjgLFC/KvcO54yrAA+wEUoLZZt
YqFe2xj6TpKWSb5tmjXfGTpSsz0FXxCctHVy/nSOX7jpAZKTmrtivx3bSwbYxAQmPSYh0dJrPbQC
5Xd0gKVxINU9uPpWQ9gGJQFCjg/XXBK9Q0xMKruhsvYxl/rrpmFKYunxus9cQdtAUNFGsHGsBeT6
3EbnRjiKsI9Ehhpt+pWMD9Mh7RmZseA28FXkLetA4MLebhReCYSxLtwZOmQPbJTRzTwjxj2S2+Ba
Ja97zRaVa0z5det9V8GhiLBxb/zK4DfDqcAApMbUyVJiR3ur4tJT1lNKLZyKGRFhk90TMT0FY/Rt
7AK7jQCp4wM3k3S2xxaqFL156ZP2UO5D+d9YXRTvGiNrhCGkbym8ugbfPBzn3FnoGsH+w+SBmpLD
kAzREX7PMjEnflZFlgC3G1u+JePJPndjARKY3TG/pRxvsYealuPwFkx0kPNOQTyx6HGt7uCrLPoN
QU+/01BU/jU+O6H9qt4FLEXzUunLdq3j+S39yVcj2KQZZ7ugpFjHLkOVEdUDeqO4evs74TddDdWq
2Vblbmy/I2if/4TBDs1vVTur3jppbuUf6UhgP+aKmktmyyRNfZ68wiO8XeX02fKveXmnSmxQOOIe
cuoolmdWPXf51sGUl2qxMrpN0pwZhG6ZofWfu8pUCFuNeivR9cAU0uZ6ukHnQsFNXYfIfcExfq+k
s6S49cknjKLklhlvKT+Wkgs4OBOdGZ5r/BAIJWyTMtx5mD9NLi4sLw7wC9bG8MFmPfMq5SnqsOq9
xq6qU++fSkGcKE9IVhqSo/RND1gcYl/QjwuCRD7xtp79a/MjvF5SveBxIqQzciRFjLtNt69Z3joo
Cg06js81qaHzaksyGpYOwUIjfaiDNIS+LSLSBM8ZHDAoU2/R52/mrTNcWpzuX6ucZgcRrL+14mZR
S6uZQ2WmSWvVdLPxwIkd+P8MHEl0GPvrxtx5/oty/3Pt21uX7zrqsvSPPnAQ2DCPItGt0i3fBMyd
BceHu9DkV/EtDAszXlbyVlt7UNrTr8r8LppJVAvFGkuEfh5WSwr9qH59sJOpzqG6xbe3FlfReUoF
IplefGTZRZs5AiRd8dDE2Nc9DX/PX2lfO8ztF7wJoT8z7vLMHRY+OWfzsQm3DXNYpMfoICrvANUp
GVeh7+qZW78MMmGxVKTehQxeXiIGJizldC/EdIMTysVtJGRFwKhphh3vLlMdWjg7gQJ/U/A1NPaD
g1sVWU1zxVZElzq1VtyKXp62uKJiPH8CJ/HtZFcuusP4cbH2Z8xC8uQCQl1FYcJoMYseJspgAWsU
y2h2FW6lfBsT5Q19GoT5icoKNUZ2m/wkYTSzhN8PPQJKR7ZMSFiEn+JQysJNTRjNf9yUILweFIsN
frr3erXHqbzV5uvBAm6QHyEV+g/cDKSvJXwv2lAjop9YflZJ/4pYfsH4pREB2D965eRh5d7EhCOd
NQoCcK9VW2+H92T9EK+gjmbMeyD6NOKhOBnPQhtQUm9yBrw9XDdcHiA17oXqu6nXLfzT0pbz66Ce
hQ7TKWz2ip0xSy2m9TqKe7hjvv9SW5bi4GMg17gyYKLUj/BQF1ue6PBqDM6nWlXKH85LAk17AWUV
zRfGVI14TBjvFbiqpBCSQlz+uoTW3fj2Pxi2X5vGjWDT9yKWrMdi2qQZRE/hiqBDIhZlZ/ICOc1y
iCv+S8nv7T1ljYDrlddBOxfxtoMflnvIFq/QxRQiK6h2eHLM76TYf+p/lWzN6BmKhmi6/sZ6NXTw
c4pvZ7z3MwQxRIKtzfy3ompQ/hJ4Jx00SJ+2rKYMMD+bnKNGesUEx/2DMqcbi2iv/IGOwmUFFuAP
skQ6C/EdTKTfiR/j9RvvLZw8k7kkHAlhYvtMzF+8L6jnwRemULdJ6stjxxAqu6uQgHh7gH3mvL/j
wp4e9Xg1DRMrEBAL/i8YKcDXIz8bD5jJnOLhk/6S3WDtH6GU8KDR9PGD7blZmb8oSKBd8AzxSYpr
f/ePFd5X6LwzQqAZzI5fXnID6IBX0EDukYd0GeroLxe1AD1jyShCKf5kyMZKQRDZOcWfOPS+x4JF
A2MFBplCs7kG9TWorhTllB5zctWtJ0cE628W8pFjatvPFvfs7D5DNQavhKhMu9EhVB2pQilOclpj
vkVic/l9hHO6kbKW/iBJh63pwGJGJ7lWsGFMzVs+Ti1ZR/xcZ04s3x5BNCKBGI77Nm5ck8xo/B3H
4h3t4VyjGki5zkRN0b8Ft8/3zbbtOGvoUvlBZWLc3gfsSYFE/HIV3bmBwq4293r264E1ESUQyScY
QEVwnuFo8pBKTlcHEbH+zd4CRwZGNYuC5qRrBItnRQBB7205ur1lgJCmPHnlSoH3ia0YvCDdhefb
zsjW/R2x/9hRWZrzB7+O8pSRX7StA8JKdiOznmg/I+tYvqcrnwrysN0yx/Ddh1AmxEkwvoVxvQh/
5vq4A4H8x97Leqptg68LuG45LUecQNhLjENJhV4Yy1w5ycIu2YdYOPO4UT0QfSjzIWNkcrLVviir
pyl5jtsXi/BzhUEuoyl38T948XTzBvMXOyK4mL4s4FK/I5STvJT8APh4TwZiwniQ6m9pAT2nvk+/
OiMdUc1Pwm3OWVRYjRNfISybFSTRf71AQeD0xJqpmJN663BVS27GuYloX8anhxm0nbx8bp/aUBfs
IExDNFBFUOdkyR/jXWioWPiW2SOTB6ZyypPjiIVv29CkZfVcizsNLgT0ItXEPefYQzGay8XVN13b
v5KRYzB7/ZKUXW5TBxOCZglhD8WedTvBK7mwDAV438gmhVM4PEo2DPabv+A8DA5MLXrm2IBXM2e3
NXWAPuVOKcwkr3WpFEiMIwpmMoTDmO1IFAtNytcIPjercEUh2YC76OdPBSONnDfZJhcGVsOwgdsf
UEHTU8OaVdZxvJWEPbXjnpbzJ72aLNug09mfYExJvLWcAojNSHPV4EZl1fguOoBIvU6uFfmfUZ1I
wm7d3h9W+WcTsVH3dgapYMIz2C287jHgUNTl17jfTDRuHuwa0y8cE71dIBw7mMwf7Kk/T5X6JdR+
vEtGauMKyRFLofgcRF5ATHZ7pxDMXbRU6FvRKrb9Ep06d4mS2zvLCEY5jEo7+YUTgf6EE7PtTqOQ
2EufWUNGqApf1xonCwj1eY8j+vbzrWDBLoNT7DxbaAGZLsPAqQkuTNMTqdZHsJi7ot6E221QtDGH
mO3wgEDfzanOC4gN+h9H57XcKLaF4SeiihxuJUASysEKvqFky00UWaSnn4+5OTXVNafHlmDvtf5o
Rku8UwYqpPmH8+9HEu/dGluyFXiYWzJhRbalJpymWtyzpTJm2wT1vN/HJb9IQLRCzdti04IzqHds
Lwbors1PGhoHY5jcJ/nwT7TcD0mWnz2QFyNMscYZki66GY3V0mEKM5hBLmJWjaF72uGYmXjAMeuk
+1y01wS/ZEjVyyknmddWfAnAYvCo5lK2aGc01w2iPEEgM+AfLk+BDcjtDZuGkMkhhIdMdMTmL+I6
xYiFjYioIsEtzYV0zIDY7QKF+mZ6tE7lg+P9bS5UWqORtuh2SCm1q+I0mNTihGaQaKMCz9LPNjiK
dcMJVYfo3qZ3PhfQq9AKNvJD+t5b/xklr+D/weY2Sra2AhiAn2H7bR3Laj3Etdg43gibGiIkud2i
05vXdMwPkblq5KMkecx5vr+iuia2qxJsguahG7mbFMyklKDz3iM1mqm6gM+LOWxWaidHYeET+89S
7s9a+YvySG8WygKsYhERgjacc0J74hhZj/Zi87D+ffD1cXuR0EP2Y3SQ8USI5o9J0g3cyGQo208H
pHgYmTCU9qkOBoqHFeNbig5+zMl53ZaCNxmn38Yp0imymQbVASYWm8Ug7sR6KeS4DzxukFae/jJ9
EiDnvjXvmsWm5wpqszVmYQ1IQLx8mgUYpFlcUNyryl+RLcZj2a0zZi3sez6KRK4ZTJjpUq9Q9GlO
DSw62No/pThMsz04rmlLSGyBIrmrTRH3w3e1CDGCx++1EKxkAkddKT8nDemk8XznDB+vRvnNOU+a
XW0X155Mg9Hq7JD2VHrW8OlwdkbIPPHt1G6PcrW+m8BM7JZhsxv1S3lXz/SqowQGnOkuXObFB5HH
VOm7x6WjFU6yLlYRBT82+1wIt4jhYMYfC6eK++1gVBsTkIi5Rg9Byrady8yrwxqSfk/i3eLN9yMg
oav6r9Dk1ToA6jI6vLGA7oAasN2hxWI5cuV2ncqP2u6qO+d1eHW0bxZ8lNusVQCbswIrGHEC2Jq0
1+RpAkRdFlfpy6TMbdNhOHJR8oy7+tytcbapoWtdgIA+3vgStF/KtSKAZ2FpSwdKIxC6aNY+wVDA
4bzuWd/oPWDsY4kiGtGVVxnm4w1S4PeRbDlMvf5Np6+YspIpTP6B5GirLmJutG3TLoFoaC8JyJAk
dIo932bMzllW7phSLKKTCMrQf/Q1B6jYLdQlfFFzRG4uLrSjsJjocxZ44xHRu/v7zHYgGigpmghN
8qzhluvsYoogMeqHBMT2mVuXgPi7HKs5AAEJii5Jepk7rLElfqh51RfUMIYAuUhl/oRX8YspQMRd
QJ3DdkVxz6zdpNlDFA4hkRgOuSVfAsLvtbzGUapiOt5zkDSAv1OrFEKYOb6LvLenBhX7Db+ozXtx
3XaTVRv2X/jz26sWL3J9K4pcVyRHnRXy/DS6h/KNIiw/AEiY9Tr8awM1hPU5AAYyoaFLRkEZnu1j
SX9yf20g7aRscFtqAHuY3xHvnMxRmOGMD6vY84OfYFzniJCCB1FSlrEWwGw660ei4wafnO7Wl2HD
Y0VCyrBhVxd4zQrAKoxKQJmIVxTuU8bIFF3O1XijYNcuMh6dhuNwoAuks5Z6sNaajSAu9BeQCr2w
+wq01dPkbUpR9egKCwTPSIbDcF7hlNz0xAiCyJKlx7lU24NdBwhl5mwLpgWQDfvDpscXyCqX/6EO
b8Brmcd36c8fQY/tAclcg9ZgHq1YY2X1RQlNCH6brVasBO+N/xu+UYERW25jXhd150MImNbwFeBv
dTkORmXx4ZyHhu2Jgco5RBsqwclJklbjtdoF7GI658JHZnku/mIKy8M+XlUJBKS0ra5+9C2wfB/e
0SlhGg76c1qfcCGBSmBd1Y7BsBPyA608Ccy1i2ODXwvXyGnMu0U7PJE0/D8P0lbH9jgdXaSoDNtI
+BkFkpEnRTh9qB/kd1V4EdMOdt4Nm6uiHsl8S5k+VPcD+2Tg5UnpEWy6U4jDfMQyjwGHqKQKNEUh
U8m09tiUctguJqci4SjBr8yfEqvCiM07UltMWqXbyS+/PyRQXbP0pp1w9/IXxOd9/Ud2ouXuUT14
4rxFhjyjyYc9OUbpD3AFe431X/0WEYEU4ozAl7jZ4cqrJpp33dDqBEE6pbPdfP/FoSkBBYScsSzO
NccopzuHfoktBwF5SbJwrf6+x0MefYU/8eTjWHM/FiNRXATR20MGPfElcO3lMOraHFmrsaPYS1AJ
4J41rMgttxbU21LTyYlmmYbd8xvYSDikbPhV43WDyJB0QSQLEtPvXjRReVqnkAASnEx1d3mjO+fr
NPimK1dWUHNMnQdgwfpK5GPmg1eCeyQ8qxZviLHU4IyS2mNOLZtlyjatciWzRLKvyt0O0UBEZvdF
SnZWR1bnCiRf6rbBwMSVrfop8YSs6SDAFcF/Mvw3SYctjlId66K+H4xtmL7a4BZmfJflsza2Pm9F
cWr0DtPQhr9SIyUzWWMWz5MvVBp+ds/FX+R5kunk7DMM0VR8CwQayD8Sia50eAxXs74paEDJ8lXN
Y0/K+Civc9QEpDxBcCHkSXtQPHjpsFVnnbr0GfVKsgF8NvGMICaBzTmIXbVcfFoAoPTumxeFvFml
2UO8Dkzw/H81pAYDrghweuUpUhvAPBFBNNNHo0s/cf+YKATEPYH0mw6XEI5+LJ9jsBKpMIODJ0+F
FBELTU44Pkw8pmp96ftHQX3GByf0WZBclb+3A67ls5JxB+fQDkGxLIgckwbSmAgbU78UfoMBQFdB
090jBR+0Z0jKInGiyIn4Jz3AnCPfNZTEnbgRi5WIbAuxFUdApl2Y79kFAQkEBd6AQV36NZtV07xS
a91Rp2z+RTLzY8/1eoAEmNJDv8MCFY47nENp3/m8sIYDsuPn1E4c+z/0k9awSI1pFfSiAamDeRgi
B+hB3AClAF4AfKbjFnU9U+01+IXAFBZ4CwHhyVm/ROGCCSisT9k/WCCYB3Ujuhweeu2RrAamRTyr
K9BPlpFqa34axn2KQFN489xfqQBZwxs89m5Ofad/xlPthGWoLAhgQwcUi6sO2Ictl+zo/pgR8Fx+
jQQEBDefO2eAoUzpCgiIhWVhqesS4T0Xx18HHx2J1xSu5oKLi2w3/+xzkW7U+1j8KCBw+SNz8FAo
GOH1LSvmMsSMwFmMBs0k7o2ebVRcc19OJt94MyF+nwPSUam0fWg2XA+SvND8cxIwFKxEQpjRiSxx
e4P6XJJillkIPlovfE+bvGHH0paABLO8JKhV+qd4B1ivEBcaGFTxbi3pudYyG9xJDL467WqZgReq
8aJ/5uTJq9DHps1DbI/XVmd6JHCJqY80l45b31pwDfvIrdv3qiQ2+V9++FyaXHJxDyCXI6TuX5//
FESeOklApCvN6Axy8/yhJ09DJ5Q+XK9TZzrkkah/InWtImuQOYhE3vaVYCOgF1+pv4kxAivVQVWI
OpNNOyGUr75EbU85AU0QYKEpEq4KcdhQkhp0AX+c8RkCiryBE1GP5PFXYJKbYI8jpMSE/Nbdnf9t
gnvYPXFS+9XSUO8S8YcdJ0QTOgtzL/Pnn/CrtPCrrMKQtGy2SmSv/Q9GuDZftu0rQ0OOPyNLjzXn
x72DY59JdxIGDhrKNNt1KczZf2LQaFthoZGmaArUhMq4jZBwKddSIU3J9qmjjn8+n1VWuYGyafyd
/2tgJP7c+XTJgwGGVRZJ5CCQ7Zq5hogssLD7+Hhn+pOYonJdaRo6Xapfue6yXUC+R0fEVn3MlQMf
QOpi5TlIzOrjV/XevQ9jsZO7+5idQcx85De8kLFygRae47wGSBNZWXrcbFZ5qD/36O0G6beSo6Bn
/CAVkH8D+LOXF5Z1F4Sz2JLpQNYCapxDxEsr4R4Fwox1LDOE4hFiDsyF58oYvom1AVafMgN6FYpq
WSS3N8pljhc0bPjLhn1HBkz+aiDZKoKNSnoItklNeNcPcf3y3VgAFb1bou+wUwe7Nty+Q6eT//kQ
PMyobCfq7Izlxe92YuPgbu82BDfASlZflKVZyBXJvUdvARzDO0dlENG94hUO1deuDVmz/zrxPOJa
xeV5E4m9Q/O09BF2B1Piq9BxtFS3qfv8fE3cYRlr53EoQBQ5IdcKamDOGRkdnEbIFn1zNSm6Uzzl
8N7iMTfxauBpoa1bP0Zvj3eb/Jm3CHbxjGRiopfgklARh9iCcLiUQNTCPmdLJDaJvdG6k0eOsymd
I0mFHKYhrVoJ50beqObOJxaQF2PvX4mzmUksgL50NNHOoRgB6WOZYZLnPR5JbfegtkX5UuWPWEbh
TlTcTKz4liEbM4846s+fNLzy72AK+pgaUhJzLanXsToi1yp5DUgTogqFtLdG2Jv4BHKD/BT5kIW7
FK9TyjhtlnQodtSuoHKf4HJy+TsLBY6B5pBl+nMd8LRjSm+JzGUzyOrViCOJWdFCAs26pGDqqHnu
gXwYjRMivGgdO1nmX+njusBRtAd/TrAfQH/scXZhLjTkvbVraAInNBVkn0qW0iuJIfpW2nWIxwrc
qLINa2GpSF8PEeUwJWk4dwlWr5qKZsUFVh0eRdNFoSr4L2oEh2hvNvx6fe+k3geJ1a3+rHBjmQeJ
CPTki2WV5PKGfx6EGUlJJ/Jf8PfjIXdD9PR4L0GgpK/UCl255nwKltUk2mm38Z+AnRd3Ob1wLUmB
cL0mlRYUCTHd7162fsIiF9CFTnAqrpJ2W9YoTXpoKwIIzc11ur+bdY3qkqpZlNSRFNC2s0/cjjsp
IH2rWAqEZ5EGy2lfza63/OEj20t27QJQswt+CGVAe82DoK+DS0xGBEPq9ta2z3zF+xQgENK3BsNa
gdAz3vnx4xwQM01RCzS0lf6We9aFUH9UwZ5AZSbB4a9HjrzwyXHrFDum/JTYKOJVJhiWmaLTvriO
er4OU9xNeDIpDwB767fphcod0evYOf5POz78lNYB12JaUaLAUfUFdQc1zuZZZa5ZhhrtgiL2n4hi
h+fEmpFcEIvfPlA+0G5W/iGrbI5AKDcjXFWxNA/6HaGRQn4WaEkYr08Ogw0o1EAjEGRc7VpHLKRS
OSc2K1xSC+jFuq3i/X8l7HDJQ4zsT7lkrv2fV5j+D7W1lMy18Szbtb82oEDx0qTeu15W5MjYv+Uq
qh0GcNwpXe7i1OcfIr5JZR4+Qfo7WkhplmKrFG9c4MOF/wAxLxbyH50PkQ8DPWX1N8hoxmAnQCLj
YziSwEmV/E6x5rDNRDzVwiOn3e1L6RciHu9sOaGXArAxTjAnA4m7ie8jfoThNiD4q29+CWdFVt2U
Mf8D3SjfZL7l+FV+yNlYcnSBPwZy74hT0u+69H+ydKkMTgHN0Nmks9OBY5AulH0zeny8gtRdBuuC
ZsYSW395DvjOC9b0NvvNrM0HQLA0GnjPH3Uk0A3/s9u3W5KHh3U3/vrST96/KmZ9QZ6rmbHorItJ
o4I6ZdPLP7EA0MR/zPZrnPw5H1gzp1zof8bP6LycShEfv2oBH0oY3MJv1mWxUkD2fdN7o1IqFMuJ
RPRnazkkKCcDS6gDVgEuT0v5qbyi0zeBImyaY0H6eUUIxoiYeiWRj2jq145g6QSEKkGSpUnLBhC3
NicexYIyUWcZEVAWj/E0LVqT30NDl0pynvHy226KXfv4DJSzd3wS9DusXLeZZDp02dsZMDBw6RKO
RFsi507Ja2s/v3zOs5FJ8GMuydwNXhoB+qV0KMqrXmxJosGYxBbE2mzXb1d0c+1nqJaauKVPuWAK
41DCqb9CwBYseoeRHUYVZWHtAlkRmyJkZ9hYlL258W3RAcYx0ckUO+/wdfH58GTvy0MlA6Cu0Uvg
IHnfpPlT5m2QhLPUfsfr8gWcjB5opPuCAD+/pMFh21ZckRTvYCpLyAyPU8q/yn+8DFSzNVe4sg9v
JpnWk/V3qNc1S8rQ46dHeIYSH/7RL+5t/6RQVqDcYRmSHzsjHXjwp9erv5qkTZwI60nDbWYg09Qw
nL10/c9Xryb16awfEwBRBMAy4Dg+80bOq+xPc1zAXx7D0HTlo6FlM4JcZPulTwdZKZhCi1ZGNfbs
DjUi5b78S/xVvPZKY6F8vsWKeuYJ42Yc4GoqhpXFQ5N/zrByhnrkXxq5CX2Sfml/56vQ/0VVzWKF
+JI1JeEvrCGcU0SfATzwQQc8HLUHyUOw45rlux/+oOWWbLVHicJRd8McyRkFNgjJaS9MSPrLLx+0
c6b/pZnaPHglLUFPCXoj6BEiq/9VIql6njASkTzllACcVipeef0fMy6ZqRGfc5qRY0MYOxY9AWEg
H2HznB7eOk4XxWmsOYdXxQnsv74OPcWWLO2cZ1F4eIORtApuYEAVD4U/Idl5aTfS3kO+RQcncfHG
vw+pJiSQffjSRQKdpucN5QFxzLwSJmFF2S47zae/KJp7/lrQzmlql9AQQs8RzmNzUORtRBWVtmT+
f3O+Wn+FeeCRlAkqeAsVSpqFES5Tj2VL0y7sAx13Ipced5C6RhVy7kyvUde6eOswetLSFDBQZzdL
8Zr3NSwkypmEGZgOzk4o9zI+NZgFUc03S0ABrV9FGuV6u7jd+Pwy6KTfe8G8A+Q18V/3ucnySUoa
gJeDxONtorHEI6bbJfLbzejzkjZLYsGQZxaI3VKp5ffcxgytTDCmsokzO/nNdXpBeayXLN8YnCwQ
f/TZdkJorg+QjrwPWNFP6TKJTiLzNNArtj60kT+VP42y67xdJAH8rLbhGRPbWc3oJH8WJg/RRBAG
6MVa6GSweWVjhkALauAZhD1pJ43HPOsCOCRiM+PMjf1dcDCAo0uJAeAJ6Sv3axojcACryr+hvJQd
e5ABPyEVTlS0c50Cj4+Oix81EHfzcJNEEoL8nBDUCBnKP4+IAT2J5yAKgDoQ13m/FhHGoGxLtN+e
apcSDTVbhmSdWzA568MA9KFAIgRPlVEVftfyVUcDX3Qc7h5UzcT+GsVvBAeqvf/U2mv5cEf/ZnIj
gmYNmDgl8pkG5ZWRS0QEmnpqCQbziYwmIAR0OTbydVP9yG94Tp7Q8Hc0LrFEd9y1QbdfmMC5rglQ
5dZUOOWuXBBCBJInw95jhl5EMSpqyrzLc+qvK7x2QI9UmNFkM64MEMmH/BX8NS2yi3pdaDQTdnzl
KsIdzG4I0mT5O4Jk4O0XRAB4Zww3OZc4TRiS70bmTY7o4zlikytL5MW4aOGOMIbZ0fupZb/KVjHc
dhm60XEc/qzhFVK9S0HDM1gNv3ylCLWCv6jd4ycSTlgAgi/hvUSGJvLhfLB9U5jMwcKngYZ/02Iq
DTu7NvrdyAcgGWe12n/816qnXgZ1+FIqMJk4wwuxTFPAXdSaPeTHiFCyD3Nzd1VIaQKFDwIocqKe
dPn8Tn66N/Fe+ISdlDipftPgs5oZ8DAE9rR0RmAxqM4GHchrUzgpXL24QfNnktOZRfUhr4YMHoxy
p5m9g4uUbVHqKuaRCjv6f6mDHEiopC2StDhPlV06CRmMeYC0Ct3eTmWN4l2XYZdgMfnZEFt+J39T
Se9NaHdiD9LLa3WHOx0WmrrsYxfnttVzzQ9XcfAoC2WvgmWMyBgCxgkoXiHAyhFDNtLSq4kBw7jQ
QoBegc2MwvFzyP4ZZ3umPAt8QzqfQo18ygoeVncl8ElwfFvVyFFDaDn5m9UBQse8RaAkgOtWdAnH
k6V7IYuf/xjQcxEc0Ls6YVcDuPFU6Ea0GH0POlm1Ovlo3TmxTqn6DSUDfNpzsDDkwoyUv9GKJD2/
OJogsCHaxSmwzZZ0Tyc5B052B+4C4/PWToPGx7W4QZWJ3VnNL530igwH9B8nuy9xunDc5PYbJU8a
bKjuHGYA+737RmNP1AeaMvFrkPDl2EYLSOuVK1RwkrdAAfydCJ4iLg85TTj/RuJ6EJAA3HhCeTgg
B1PmqDCsc9mfM+pVDOxOvNYS2xovC/wFogy0PLaIOwJZ0yYJSUIbg+OQ1AuxYGgMD1bA5D2PuLLz
Nyg4dpuaa9C45DVuoPblbzrO8Xm0Hf1+rpO69Z5cxgxo3PgyGh76DmrKrqb8t59KZ9tj9MIvELef
+UjfjRvyZX+Vthk4fhbjQsrdMPvXku3WIfQxNIaEiqLocfUukKmQe8Ss7xRMZTo6ESlDTvFPya/x
NSI0JdRpYZhPaTx8xhkqYiRZ7KMVNTHIbZrUSTmzBvY26cL7GGzMyhlx8OcXX1BmiUATeIVhhPm3
ZxmRRI5dn9IyHF694fJZpDhwy54c++wgcOpmEZAQ41AVkd5WQWJF4ypA+6wTv6OxIOGr6lsSBYE+
4jKhKA0IBAW1covKey8+JicNYjTloOSkhX1raUbCCdNbj7RtnJGRRUMLSEpsXqpl0ezwhFnJ1vzU
5H/u30bqDcqtYTpq/HXwFcWHTzc/CREyu+7Yyl/gV9EX5D/6mij+1YisDtt/tUmaGHZC3wbXKIHt
KaxUI0B5lO0j+I+2tagbJDAooSaSPwZ1waNhShtW5FI+N1PBe3QgKqa/JQvW6ghaeBHrNOYtJKVw
Q1iSBmqlXqfKk/9weuOlAaV839XJCMk8q3/x0+XmlXfN99moa2h4Zvjh0GncvCx1YYfqCa7tS8nv
pApY1W0AzMmfKQZVgikUd0jsGvC+17aNvAwFO6FMZZb80SjZ6pc43BJNuh4g2pEn9Ee03bf6kIYE
QVEhQOG1Pf7Ve+3ZMWtc0yv2Ziya9nAPtTX1YTnHL68i2s5k1qJP2Vrj9r15sE7P4hOsDUg2KXSu
g+S95stkLJ1/jKPJAU6tQk+j+tcHUt6SCJ5zP2HsRHLmqZhS0CVPzsabjALdH1+WCdDXcjoY7qe7
WxYjbxXSGaDMmZmRCEpvJ8fyBgItUOe4QT3RX5ViTZWDuucZpN6s8dgt0ZekJwjxdlzFzWlIvhED
Fb6DOZsW7x2HHK60u6zMBcNmpGBjPHdnlvPhTMIkJaeMt9pW77y4Wijb5pp/uASmDgtex8GJKSSY
3i8HNUVJV+lcOnJycMehxCDXiBuXLDJKKAnS2jScCPywW+S7OkuRhrHo7iO8dbofumqoSLJI4QHe
HlFwcwI4iCSUb5EPCclb5JZ2D2OIoiuUPcxW5j5cwtTMJ3xrKav/gkkOXvK7Eaol3dBXS8Tv0ctu
k6YWEQy/en+OzeQlgn3ktH74ljsibLzMyc+8okA0R3hN8iAc1V+CMyFbKEpPfKBo6R3qdTm+xrlf
2vGT1S6eaNnes1Q3ECDNWYx2VBgANxMkYyzh8vHeGJJX115Oe1C6hCLJzzq2cLaEreQoXjkd8Duu
wJAJc9LAR3x9Gz58jWEMoQOlSYPrIKwHVRZwKbj8K6RbOjDSKEGq3qEmJUzXVuxI16HaQt5QBcJj
JMzHL6SspXgW3gteyW7K8B3rPR4IorrVddhtQhZnujDFWb7nwPOK2KvgJjk+zeCDpEICE4VjBRpa
VgIWAxvSlT13PyxRG6BO0LWV0K98/5hGXlidoC6oKpBhQSIwp0Wxk8hI76nLTQwkg+nyEOdsEXMF
igJRh5QT8uOS9ly9r4WyjaVVQW/j28HaTwrZHqMVbi6KqNS7WN+hlyONWDDSHTl/Ubt2LwqxVJwI
yzJbEn+SLYotXsjwO+VcIuYb74vsJuKUTFrH9FzN6rMVv/xbABoXkR8cAwVJxOhnzEmVQRwyWVqB
Tw/0hDdLuxJI46GJ36O0DQ4jcynahdMBuau4qZAs8bqsNJYFn6GdKFbAxoS+Smxi5PkgL6WDiKTE
6pLuHly2YCwoFsNkKfmH+k4qocyDa+2NaDjVGkU0v4phW8f83j3gRWQqaZkFySD6RSaTA9DVi/Bf
/X5I74q2D6pZZyUWqydGAowG/6+UKt9RGZ0gxEiGRYMe/5O+NXk/+Wy7eSysc+jgHbEuLtLA5DFu
G0wonM6U/rHFw6pP+YZ2AAmQLJJfkCmdlD2GTvX8Zgs8M1OzsCsjDAaCc1dy6oQ060XezoHdLtaW
nEi6AhSE3JCwbq0vfSq0eOL9gwym8TFWID4hec7iun4wJDXZiziEY+s0O/OnTC9zdUn+BtsPmcTz
MiU8ExmOXt9pfpY32RH0szrWrwms6CjWxst04L2zjhIlPSf/3stHBMEkIgNXsobyRlRbmtPP9CFB
37QkPQEeIYQmttq4yN/XqN5wsYKDNcg7cMEw8Se7CTDDm29sh2ohm+ThAvamjLLylmQrunV6ee2T
HSGVmptC2RZDyd8ZzHB7l/2/jnL29xSj6WIkpPhs0aL5Unn92a01kFp90XM34MJOnE/PF9c5HXcO
2K5feFHptUQsphC+UGAUZBenRMPMuyJg+KPvzQFJArsTxK2ZWfDO1CdQSfYXQjoBGHAtfm68pnrG
NblQEOnk/vFj5vPsvQve+0o7imQaaF85PXrbbh8cYtnjU4Xpw8JVAoEZ/zBXRj1XGKmnLg+qcdTg
pNCQyotxqoK7TMI6twOqjwnRu6o1yVKYfhmsyFOHrJ24vTebsb4bEPgi7X5/5wAEqe7qMENl9DTk
I2Gx6W7wn8haoknJaq2Q5mB2AcnHbKP+KcZdkz3RXKnlkeeY3xVBxrC36EedpT8yYsHqNmExptPg
EXtltOo48l781X+rq/UvrOagzgSJ8ANotAVrKw0VEHgHPQ4x+dDDivCkOPKi327FXYNYx4LrLuon
gBd+OivyCi94Vdf2X48shq8H+8Bvh9D8ycjIMl5/8xd9KPMM7HjNPHyA5gLbPcl0hEMKKw52PBXz
brMEf2/fOODpDSIl0KtHfB+0lGAiTZrlJKDdMw1AZaPWp1fFX8NHFddac0Bdqe3B5f5To2dEim2s
OSkNOE1fucY6IXHVts3/NdfsifCtyv8qNnFtIAs6x8aE9cdFuk4ue7eAfMj/MJiVhPnMmjX+L/QR
4IX8vLU7yaXuxlHymJDfL0RwRDrRmsRmz54uR9/GkfAXapY/y468nMCltKsmJxikiDMvS3AdWStq
FuPemE/TM2Yaa+HfE4yUPOlgUL3g4AiGg2Zeboc5wi5kCasaF9LCtJ46gRRAGjRrYTHLnyhWIKMN
yxmZO3LW35kyjQrU0yiIMl7qgxnSR1Bdep9+9qf88PsMh+wftgPGf6KMPyjhNu0fVV71ObrrzYQe
tvBk0GH/iuJl8objiPwSC3pAFvJL+5Z/I+srJ0dikuiEdvLFc0W2XO5xhPfHWzorTly3TFzcGSOe
/3P5EEZimJYa/ZCUJnQks06PR7JBdqqfw2tMkQeNgw6G5dopja9kA9np6OvsO+UTW5EpalDasKDz
BcMPqwMELOmWYbfvS9ci7mJ4Ut6g0WmYKkTuYbdFo8jMXMyr929SeTiTcSQSfb80P+28scApv6jP
orCXDz60Da/DwlPOq3xBpSB6tugVXTLBaf+p9R0BaXcnElc7+vv0hCpzpRz4Vtc0Nx3QZgEzSQmW
WgeXQeQ/uU74Zhovwk5Dcs3/CcU0CedfZkfLpPf+I2W4XfNUn+Q9siAVDHdcgsprwJg9uPwUyK+g
hnuiRPhc8MXhXqVGUuqY+CuApzs3No4DUuITol31n3Bc0dbQ8E2/V8VyeBHhYxzLDWp0FCErcWVe
CqLUXo1nnsMnx8/YfTXP+gLQPF4h/OGPOF7W2CA6yQbtYDmcsnopbmDVx/xbLTJ89R+Qsrn/Ksk1
ZHv/BsQy/hFIgrOLyORt/5U5hscfKugxh7P0733BiDfl0i+Qr0FZc9cL3587KFvKtK6zgpCgF9m5
ekhiCES6oTCV2u2yuVHe7mX+UftRfmJGUTS6FlQteNDBz8yFcsoN5zedPaxF6/DmcaR67ds2thmk
0Dqlq4DpOkKZeeqP8qGLF/rmFw8ixyN593P9oa6iFbAwnhdHWrYaFwlJkQ3mNkgIydFfwjyjSW/O
VnRMqOcg6gDriP32T8RfQvui9O5A8t0b1gKR7nCHZ94u/oSFsmNpMRx1T1+5x5Eor+kA/cMB74GE
8ik7b/Qn6ppLdbRpnHjbDvUFMEcweb1T29XN2hJIyrxIqCT+pDXv4WfPM7OpfzUnb5fZjN+OBvsV
0kOSGaR87XAhoYH1WInuENHoqTReHNCXRdFtSZyhksBm1t4Mb7fbI4cjGWUx6br4gSr8tlegvO1w
MzpU/cNPcWTo3ZFdAZ+cGgelZ0KfjVfjH2YgFoYCeQOj9J9OCOt3ieq7QB+1g8ashzWo8ueCwA0D
/m8qbzUAKx7tZ3YaDYJkv/JgTXoVuHacrirRQbHT0xnZ14g671J/HGUMQHS2+ceCVSwetnpIqr3v
VoSvbVTMUMgojfqqQeGJe1l4AgEZvwVJLD1kQa6dYuucG4R/DAxA1Qnojnk+U7AblN/DFN3Cxt/Y
p8kQ4cR7LOU9U/wvWZO8fgYjUs9qMnnfpnKEI++NH1LK7I6LZIUAmljYOVZEIrkWo0O5gOy+cW7X
iHxXgofVh3gmqnuUlQYUSgIFW6AdyqBwyyD1Tgp2pKVAKsdsuQyx8nTLIlqyy3EGcnPBpG0TD9gP
CAnEoeK4YA0g/mIiwcIlQCwSZCJgTuK6bHA4LRpip9/YA1gLNxSikwxAzwEdXUih1BV9ts2wIE9E
0XaMXH04adtIbLBTFK80ASLOphWZsHrT+Gkzxzpa4oI9X9fx2ICIYgNf+g9gL5mPSykXAiBGPs25
vHm1ekjjIyl33IcfV0/cPHTKi7ypI3bsDYtk/D0CvZLzaZxZShAWkIBVfnaN6VAxA9dh+naHEHIY
iY7Ceurh+w/6V8FXrq2CYCMNoJfq6MQhHRWsTLJTYAQxYezN9p/CK1DdlATxsngv83up7ge4C8L5
1Boz0qz/3jAUDqtkTww0eMEFJrxD9XtG5RAIGwSAH/9BGJmuLYov+aceroJ20G+YIzYtZAJZo8hM
ZZfSCZms7ZEYE2SIEaQKDxSaj3FJdif+3Cn4YHI0BJEtYX3lI5OIoZ/FR3D0vr3gghlyfNlTP3Ic
rYILPJj441Pu7vZ/Ig7yJcEEqssEhyStIt77oCER5lU3uZEG8ofnlbSeZIxYybkHcCu6IElSsAUu
HMJFc0ruyHt+8+QmI+8y5l3/rQRfBA2+SfMO5nXjYYpsj5Q2CNKaLQymRUeCeOUZBqCec75bZAF4
4x+/BftNimF+rjtgbNP8u6/STXTyVdfwXfxW8rghgpZ/HhhVkaVgaZqhs0I8WNnPePYgw8bgB9+X
wIahcqp+wXQJFkZshF4FgD8DfFp1BPiiewn3cmqPDbwErtZTnOyIDe0NIoCvRuvU9Mhsw/CvCx9p
+CdhOcJy8oXHdCCeUz+FvJz5hgwsfkxaqWky7Qn/tRtjxXVTo0qwSZs1dZsDT7xBzZ07WrtDp9jp
SyWdqvRU3UOJUubkEXjVX10A/u31cR01S027835kREmSVDts2NpppLD2AzFtFLo3h5zcn55cTe4d
8pJsfSERTPO0oKCJLJwb+AWfiIdqTz8BeFH9/BgP5hf3FRMTep23yzs6eBZya7QFBMUafAvYtebj
AQa8fGQQX62N+kBq5jlU8+w/ks5rt3Et26JfRIA5vEoklbNky3ohypbNnDO/vgdP4zZwGwd9yi6J
3HuFOcckQmHNGbwEg8Nui1/mm3PcwgZgrrC+yLgrM+5ftyyOg8bpA1GhcgpbPupEFzAE3UMMirAk
gHaIFyEATnISUNQcgZnSWhl7nFb+Jz1KPf8OYnQTe+KKEAsitCY6D0OMsWTBEkJwix2Na+tfhyE+
Z6Va3kdUH962MdbPZKP9mAGQ6l36IWsX+TXg3TMAXmArI7VuttHziFjZQ+roUdcj623ClH2JLJSb
9uWP6JOX4R/WRyDUmUYT4GZkmn11rC34foFgnCtiTW4onigNvVV5ffnHYTz6THuYEy+CBlYwYE8M
DwyusD9hHnxNJ4phjt3oSJKJjnv41iVuN97C4KKZm54Fu4lJyu6EtbGv7IhTAdtNvK7slMoUsLfO
UFF/VNljEq4log/OSQclkUil4UKqV7oVnxkPBdgva9vgiryM1BQKnAFak8Tuvpj7kIuILYKEeUJB
B7tBbbtES1IZm36NHqX8pMQf/+p/3oOMjtJhK8qda64MhqwYFf9kzn31Z3gSqIM2JeNhXKn8mR2K
IeJK1zJ3tWuwfSCzTYXgt4DV+Wcky4Khv2Od5BCGBIpKSDzHfoXJvOJZhNdKOdDTqTFUtHP8tt5J
FA8q7qy2eLNVI1iRmIZ4CUjgZ7rrfzKpL5orKVAzmM3huKS/dz0ph+vj5OJdEkDZT04zbxvCO++L
gemAIUK+jSJ067Z50XljlwfIda7/DZH3SHhw8iwZ5NTgpfvf/Dc9xC8abgBdCmJCdHloDMRL+k+6
p/A+32j9SQFlZERPzsSi9BchYOoVczqm7g6yL3M5vke0tB6qA0fbqT5ZXCvVeJoEwLcEm1XvBNvH
XUr2craSrEWE6RufDZaMX1ZXHGeT26G+4nm4mv4hI6+ep1Ug+Y3ZvD2WkGrCvbD22cBowaNjyNex
7OE1k0CDrfxtPY8YULPPqR/D/sUDquzrR4Bq7IH096u2tuyEyEZbVztvrpB9J7JBwm4EJ0dJd063
xS2xVZjEpFggpgGM5p/La3ltWewHyGIBvtjRl1xyY3/4RDAdDe9BVDt2Xka4yTYad0G3qv9pz1hH
O7H2vWP6T0b/+sPZTLwAfpqFIjDwOygnXkc0HwwHFu1f/oEkMNvo2/TYxxt0DcToWD+iSrrrEsi1
xZhxK/IJnvVVkZ8GN2FC5MzpMphhFpy35NdzQ8N1a/iOvcOA3nup8sqoK0D1OPvVFS+Mo4yu9RMx
YShw38OQ/pme/j+2KBqcsWXHYIk/6hkyhCaWw/GPxqnBCiy85lpg4H+sfRN6QRgHV2m/q4R4m6q4
U4vEEbHJYuQKo2XZ/xSkUpXgXrISUbXphOpziEL4cdlHqACQQ+fOWsNldiTTYtct9KJLzjmTmNlS
4/j02rc/zKO4eldiIo4EBrX5VouB1CublNcnW+FtP5kuG22E9OJOYSAzM9VOFkKcLxaB8QS481Ab
bsNHG6K7DD6lZ3qU6lXRYSWAwXMNAIsESLbf5CtbCsDDTd2eUROU49q/qSBkGLNcSVhHmGgoEEuP
nP61cQPrFrxrZT1RguEL7dcU74qwYObO+Rp9T4BE1X+wJ2DnCQRYs4Dm1bZc4a1t9HHdTOcaN361
TCJHztZpchHu0LZDMjHZKRGaka+5iG2SVwp0ZmuZEnDSCpqylUL4HBmLuvQYDdxkD90HOqid4/Gn
FHZku/v8wgtBQNeOy22nRThdnfYGNtHmLKfEBdwIE5v/7oUbciODwDH4Yt+soPNwD8kG48rD77j7
l8kXaTdCu0zyA1Cqut1LRIvlRxIQ9UvApUsHIW359gVlrsTe3ogcGaIK+w+60rs8LUYc/T/viF+B
eQiJpXgdF9j1Bjvh1qQ3QDBV/DT+tiSr/hJ1Dr8XnyDzaMavXA99BfsdXQr3KYGLfzeK2M+SVTOn
9EhNvgoAeM6KqAUgy2zLVO9SdVycq5RMXKh10Uo6iRc8P+hIrbewbvZheNAvRDhStHVrudqrRHIB
APlroBheI2Q9xJGi3tDupqO2bvQg19JEH7pKXXwJR94cuGkbmaocCyVgGAT+eEsOFRmorJ2OIYuB
hV3sZdgZG+POi/EwjDNFfmnZU8RYfNUvdvw6wZuDspddPlM0NXjsllPuTrCw/5r7CNcWuPANWSXC
EFKn3WEFXks5FzaHQPUz9VDZgz3KYxEtaYOTYOVfNax9/ZXAC1Sm8kqkT/tSmbpIfO7IiCryLte9
iUf41SMeRLnyNCRuGxut2+iyOk5UxwvXY3Rp2IvaPloCLQQj6vaXtnQwfmZPw9jIF0CcrKGQnSmk
EVxa8e4bdiYgKVg0GsbBWyJcAJ5i2hx8B+P2qYbdWd067dM6y2wYIk4Y2dxx2BDoMC52g+Q2AJvY
bqSk9TQoD/Jt/DmmjsBWgyeysDYclbHH1oZTfoGdG8dzj6cI8ofjvdAs3zo00GHxSacQ4O1ypjMn
RufbAMQJkbNEt2N8ydJ2YXgAO3CYszNk13Sonj0TwROfYUL5ukgPkFsgo3Jaqu2Dn1nBWVqq/ffI
mGOjY7l7KRLqkQX/gOMwDjfasItgieHhJu+1IV9kZZCmjLoMTgYDXQqHuN2rI4MSKsRpTc3HP2J7
ZC7Isnno0pZa6TCFK2XD0thflJNtfckHjNjtrg0dqIXH4UQWmsWNOzcYGOwSAFT/xhHVL1IItCGu
8tNexkMFzWaDOJx1Bn50iow9FS6AN2lXQpnd6v29Sw8S5XNoF2dMb31xhivnHdL8iKq+Ap9y8868
+EYGRZl5u62JV9/aEZYFW6JB1u7v9F85PlaMtO9R90ROL0Zvi3xL+WDJjBXYKaZUL8qzBfqE3c23
0Z5jf4L6+QficfiO4jt3kbLTya2a8ZEbKHQeDac868MRSvBQZ5pT4dEcWakCwSgjW5mO2rxMaZ4t
esB4Bv2BXLYgKGCxB3xPLBTfbIZzLqDclRvjKP5lXb3qeeyFc+eZxE4YawsUbOKBLeQ3U3857EvB
SXmKNaD8s3B930UCVPeOlVjJs8WeBbQqabt5cQyAkJUS6IOssaPqHh5Z71TrmP9N2CKAwdMvpqso
ZKrjHSrbutEpGd1nK64afANV+DIPoXiQzXg9vyGIFPupdDrpL+ZhmwqOnOR3BA3JA6G8eGQm+eZP
1ylAnSQxXdgiJUnIi4VVes4EtoTiLqfiNIazZeBfAnXT+G8vJoIGt4WAqqq6hYLiiCDCKKQ/0s7f
13phw3c1ukvXE0W2n76CjtEOOa/+tuWs7Lt3qmxE8Z8kfiDlZTGDchnoGx8Xg2pva6YrdDIy2sTs
nDSrBvqO3x0TXd6QXWyjFtxYmYu/o5P5LZToViuhndA5paLpiqWbo5oRzVsIQC6ANiT9ZXyxKhqi
0GxwPcu2xstTUkFt09f85WYmCSUz0nVBfG3z6xuXCCgvPc5SQukCUg2NxHSumqthnVkbq/ISMDzE
J7MkOQAGg1MNNgPR1KVC6BiBwUPINeFMkIN3SOCqdQgmmR+aqzC95QhsWigr56Bam2xnZScPNoP6
mErciF27SUaqWXQRjTtl9956TipPM6MlHTmB3Ga3qQd+qKP881BiVfl+4P2t8ZEUZDpgPFGabd53
u5Clydx+o4cLKPOlWEL0Bqy8mPATUrRappPV3qr1D5ziGz+5Dc24VLX4L6X1yWOOFHQ3shS7Pioc
/SJiVK6lOTG74aHzURwKN8EL/rLyYjSDa5azNRWaioyXjjFzpKJuJZYj+7IA0OE0yox13YauKWY8
LR65fNpC0ssPQZY3YdXZyTNKAjeN/7r8Uhn/LN8/C+CvUjNinpUjt+t5nQkIQgIKn0WwjqbC4lVF
eavDszhN/w2On5rHRrI9eJoMD3sVYku9W+2XxVQ1vgDeZaKifCYSiqQcsx2Ro4lENWOY9qDRqadE
axAdnZKVk29UntpcmuUEn8ROygyXk2FbfzNs8FQaztwm0yI5/DFeMy4xeptsL4MBNLMt8yvQm4L/
TrhbCDvF6iZUz5Dbg+7SErbCafyL9efsoh7R8QO0aogaog6v+dhTGIGmsC8IRhsK2HHJr1GdJOQW
4bn3v4JDJOKglNe+6oY+QCOaKl0Gyw0mRe3dDhWldlc2RuZO0XfOjW0KbLJIQZYI9Ao/NOrZAeqY
znCzI8U1i8dtMT01LjABtgOvDWFoXLzBgQ00Yhd2roPwW8bxqlC0hSaG8OkWIfFe0UcvWvzkgCXS
F9w1FcYKkSm2QEKoqJE+I9/0Y5H/07Sl0F/0dDOcEN0BzebO6NEyqOd2+Ok1fsyH0onYi54BAh1J
PdaA6etbwC6pYzxpMjlS/K3QkhkkQI+PjmIMvz6dBWhYj0golpxiBu/SOfcB/lDTod7NIKp32bXu
P/QSdUCJzEgNVmRBEIUcm8jDmQXiZtIpZ5NLGfdc3rZP2nx6MRDqoteiH2ckmz0M+n7tSOQG8cUz
YT/fB5w03S80ezdkszsilbJR7sDxpp/0uLoF/tuuIYc92+v6ZVA+o4epYdrDzRh8Kf0mzQ75+IZW
gVdElDfgnA1jj95E1rfVoeRiNs5iDO+Bu5fYLR4eFHI0Pug7LnOnjKrbTZ4xqgR90+HgZyTLzgVs
LqnUFwo4KLDwgz+NDRORqTvwsqG13/ku3BXlIJ077vnjdGbSMJEGI1G/U4c3Jit5ZZ3CH2LMk15U
yQnTVUAj2I1HZaRoAl/NlBBnPRKdiQQFu/HX1h01rs/AJqDlmfgAOL5B4wHlLeEUIb9EfQfyF/u8
Fu4j5s6kUHQfghshtkFrIO9F/k4mvsKPsXPR8x5ERgfBpvhp40NlfBihY0i/2TxfVGAxg15Xx1NA
icBpWtEqMagrjr6xM+Z5UHuNy7MITypftdPKy75FiBckQm0otbDd9VyAwWGGjFojgyb+DXThMHCH
1OUKb0QbxxqXFYKb6eYDJZ7qdQHHQWHqjE6GIrpbxMcEHTTCb7gvI3UZg4bWH8hOY2mYgIZnRGcR
/7mj8BNOhH1SAAvNSptYXT6HFqOFvkYGP7ykkMwgNiHyn4rcxkdlY0rsKBj4uF46shSDJo00mJRA
kYFa7Aer6lmRq1NX7oTuuM6PYvdImm1qsMJgdk0Insgnr3LMxjW0AUpBUnosVMa1hi9NRsjE2owB
jKVjEt8GNZKgY/H2tlLwrQP3o4BEgoE3U8flacCpGXYVFMuqZufOfl1SyWvK3p35CDxkbOgLROs4
TNRh25yHCs1y/VncxnjHuKR8NtAj3YSMLaoWoMTQHvz11L+FrHYT3kOvLVc+wQ0BK2QOcQYaPEAH
1vX9RzJTYdtzgvZ7h5Wwtfad/+rI/REH1ElLzZyjnJn7+kdzm1+NGSkk3LBnsSpvwXSEvI1Ip0Re
C/iDZ4MpsqrezcH2kWNdVXQFmQzyggt5zRxLbn7UR3eq5G8Lz4h6EfQVExBkCtJOEXlYdhEC1Ibc
q2rBKkVhJBoRQA/tgiu5Ea9NdOoMTk8VJCQ4Nqi14w+aal4gay99K+J3+JvC93TU+5Tu+LvGHJXZ
PzTU5HUVMuZhtgFMzxD1JPBLP+RgoyYt49P7pG1SQ8TgsxSAR0AKEdUbWjX2Wn5NjRa/5d5BTmzU
yHfuRbSOVceKPnNUkVAvqVG8aRHgcUAwpTszEcOnrS9mhH6kr1tO3e1AiGrLPJj73tVQTkwrTVvl
iDA7QCaVo5dHqd0GBYbLayFsI+VDnl/iDhcBl7vW0tFJdx2ERNnkq2Y8cziBoZ+QmXgsrdVrLj28
4pNVhpEMlHao9gVO3BqjtvUbBA89O0YyOOBXZn7n5UeNDsubv7T8V5HtAKppu58BVcOBCZeCfC/G
thGvSIxm9W0gYbf2aP0m4UuLlxKivwxcOn37JXNDBkX4Vyq+wcZ4Cc0uGdw6YZ3FiEFeGcp+YIA5
R1whNC8611TQ7tJIf+jBX5msrOnXi3eJBbH/yCtHmmBVf5nGOeoYJPY4VigMTvpw0Xa1vPGR13W2
3J4M+THAxzB/GTU4NBY8MtNGdUZprew58kxll1961DVKtOwfRXfMzFcD4kK3+VjKo47QZ88ITXqN
wk3vrjWYlCHGn4kDB0v8y2DnAKo1WcvSivDqzEayzEIbDau5wLCHDjBlsZfXYL4fqbLyA+wbBBas
1O04EfkqzQuENFtZ464cHhbA6y0TTDwHbiYe6b6Y1TLOM3lJ8Ex4J125KwxvudpOKjQnZbpl1V1e
ug30dOnAO8caTfo04KYs6Uz/MBzX4UENDvr4aOufwmLZtJXpOofYIAdq66Nq/TOMb5KhQ+E8/Bgo
TGCMgjhE5ooCXGU2+lB9HNnX8AhF2lqwdQubK2lkXcMGjwHbhyGd5faKTYPPMpD3PaOt+SAu8B6Y
6Jp3HipyE/ItAh02Kq5Vbw3OWbATmZMigGI1Wk6OUG9i3ab0KTxbsRNv0ZyIFlDnC/z68i5EW67r
dXdi9OeAQAL3uUtOV0zPhpNbew1ambFTkr1PE+1EpHhwf3E3jM0PhnAx2WK9LjCmllchdQdVshNc
u/D/0XTvmsBOy3dwjz0aNhpYX7ix81FgmR0oPOYkEvfOhTNqNy+4BESIfQR0BmvGk+r0GtBy9MAX
aZJX+WVgG+fQt+452ASESsGy/FAZ3D4PVGxYzweystDs5nSApxYRnPLn0T1K9VNlmTZg1+2aLRAk
J0RCUrSEhNL8L+nfm+lIBytwvHqVK+JSg8+IlGr+dhScO5gsCACN269euSHIMZEvsM1Cs5/390o7
RaS+MBDayTkm++pmcSiy23to+4QBLbdRYS0Va1OPImQWp6qcTP0uvAuSu7UgL4RnezXEhYSupp2P
Wh/zExLkS+pQj0uLE5chvj6RoX275VXx7x3gqBuyOwfHDxHJDTPKNS6iYil89qvxA+yDbEdn9Y9x
d1nFQMb++IILsuB4Hvi/VLsIC5KUNnz2YeMK4b/yGGv3NHhK3reMVpsKweNLpnwg69Vc74byyzef
2gxNGS272OAoijbw3x2RrdmGac1Qr9n+qcuB5p+BRrlmcTEwtUl1VOD4E89qtpJpxc469Scuanu6
c3iqWJWRN8ntoqlOiYLVmuHN3hQ5fuOZj7yrNrj2uaX4lVGj0R2PC24oN7aWhrHGxdQjAku3LDam
6iA0GwJfFrznAaKjJ3G2wvHFU5krK3AeWfwY7rjVyld7ZXj0bPhDr8CCT/gefQh95iY3bda2dByJ
tSbycg/X4JkE/3gYO+GRDg9zfGT3+iMRsCQwzOS58eD5ws2lq4tflBFg0/x8R2VS9pDVAgR02F2w
He/ayaGfLyE1R1fBYBh4qKw5zjF6a9WFkXvW7shQFZVtuiZ3CPkOjp8blq14x7gyOgtA22SnOwXG
wfwHUZElWqHYDfKBBUZGzfX+Bps3WLgV2m9ZhfDtf7SUxoF+f+TZfqZA8SbpbHSlzXCddyBwOMcU
+Tx4ZObaSUvEwW4sXTIaJ55FiiNtOpryF/nbGQ8061uqU6/+LvxVzO2EQGKEKU4VYq0o62qwp3W+
RbWERDKJ94yl+4+CERtpRavXTo0/KwZGnuZWyl/gUyRMMGznXemA1kXRUKytW7B5dn9kgp1t6mYf
HxX9BxTZQp0HBvxEEA8KaswSHqTGOjZz9BUshPrpxSmH6I67mUPAB+jtIXgLYkKqyQJdR96/ilju
eSQlezeixQHfHccPLX5pnOWs5y6BWxOBIHy07EjXA65HlH6Sa8lrAkuGapXz7lsfVXJhu/0a8+t/
+z1sYfGluHUpA3aat3BreBtVPozYWJtwzjfyUOnhYBRf9cSMFdckBrInqAgx3eV9s+JE6hA30a+G
yz45KyLIur++/6qsu87cO7J7p2S4012rTad9GOLNE7EBn/N5kq59BBqF041UCR38ScPZxpCE5ADt
e2pwhrrmVpuPeWbWCzCJFMARvCJkPzTCV1QHjE4rf1fc+f8xPBHTVnYlMeHBSlyawbbjprdepKup
aFBXwsibi+dpZf42gEfs/IjFlVG1zWHG1rECt7ynZGAntbSe3lb/R1Ar8awSU9EvrO4SlKi1YHI+
HriHJ/jaDXRWhYp26aPCijFuC99ZtzW7b7/5qHE1z7HL34258Ldm7jIipRRjJDVNn+x2S2WgCrIj
xqcqK3c8Y/zgyZX0a+27WHpS9Uvu9sVZhRwbw8uojDegF4knWddNAGHs2jKnQIlkvea7Z61iQL43
xFIE7YbSpktdyfhp+QpHY3d4sZfjS1vxOtfxJ5/4fOnpv5zZKhsPMj8z0da0zQzDFN+tustQnCSE
KhlugEbEtxT2NxsFMbNxGxDtcQITY89gx/FfBVIMvAl2jzgMa7KwNG0EsEnvSmsonInMgO/SJlzN
3oYyvZ4gnSAzraotaRFVi0+F8zZP0VNiMXc9QjKf+fSSC0I+Tp58lwwD2sTJDw8DkikQUAJEI4iJ
SJWE6q5DuSlOHR4f/z6p+/mBkpkAUf+O8zfrMytj/ftxYkxqlPg2QIfJdPf07qwiTe4QOEm78WN+
qhn6p3QFf4NEYEjQL4l3SYNipyFde5jRZxW/LPYxzHVSyD1sgVjRhsRL4bLJj71AqY4pvPwqEDfG
L3WCZbuI3vpfSlzRdNPRs+vxr0cgzlcjXCjLxX8Tr4ufVLaf3xhk6QZFLv+KD3m9hV79aMxNGpE0
y2hNMsBvw2pmC/YvvjChLpnSWkfvHX1jzYxQckGFIig6I//wp2ImaaQb/d033UJSDrx8VYF5cj10
79i74r9V4ucogKWDnb/rlTlKEKWMdpDKmx6Su7n0vOtIjExIe8JMRt9O5Pm1dj5uMc12HOlMcRTu
7SRBdf7yX1JCjlvvUHNPmJ4LO75QXjB4lstHxzsVD1+kCs//CjU/wB3jrCOXIUs6rO12RoZpH/wD
ko91fN4yqZQ4H5BnpA9xfra15qYT3xXLh7a7hmuZS5mVs+uFSzFeseFdnu4KmHSc5kvuaSrRNP6E
nh/czH8c3IG/a2SbSSlY8kf2DM4t2VB2eqBFCDP7pUANWaSIgP5Mfae4T/ZZIjZuju8YJsHkUnVx
mtPDsQQhHgKhKOwL9gMAz4kTX+pE68DboBdj6Hcp3FkBIBTbUsTcj5xpM4sTeJFYs02romXddWi4
iQzkzxVMP9PuMCKD86SrkSy3XHESfAFhteIvX3Ta6WtOkHyglwmif1a8T0YMFZfoqyVF+BoHRJJg
nGa+0ULbe6WZbU73bkOzwBPfwKMwt558kHo3DDYdRQgjQeIepCM3rDfdK4kYhc+JuIFlRx/vf6TA
ifVhqaCj1E/lijOzRFovK7vo6c9SWpt0okOo33QGFmmzEEk39hGI8v4xrFb9jQmP0viJeXBTgcY9
4MfdygvMpeFiEdqnrLP2LOC4o/2mEAVTx3mlc+lvWtxGPm6SJS9/ZW00RaLB3cv/qCRiGkIg1RNm
Lugl5JJ8WQENhaM9M8ID4k3JhusQrqvqoBNA2239dt9Ym8MBW7CdSgfvEDMdfnKqsptzaRKKTfAu
JvLF3KjZ6JRYGcMm8W8AxS6cMwXdqz21pOEwB0UrvU30q2nYlF3RXFC0uTP+aiQtpk9L2FFcoZjJ
SnwEKDfY6Q2ihaFl1aFdjfEA0WD/mVvuo0C8meK6LveKt/Khl7Tz5dKO/zycQMJxImajdtkJSysc
lNK4y6WDatgx/ufRiZV7QEHMFubTa4Cr0dV90Ilw2BUhOsStXj3SxEFoIpY7Pbsl9cUwv2PhJs9b
Ffi4OX8mm2xlO8RXH4FteW+JEZQRrFPOMmUxYTHGnLtIyvtTBNzIzYqN0N5yxMh6+LSmHd98BVUn
JeyCJ7wx8PqVJwH1xvwH19zHIfg3K6DNMdtvXb0j2WGoFLypbS2ya5f5VtbPRK+1CCpj22jWPiwN
XeHjX0bmNox/A982Baf+MDBlJp+TSHwWMHOUe6SnaFudDhWYpROTUPKsaR8DTvXJhnnYP8bkFh8p
1ATVESUG0pydGjY/ukHGdh5F3Nw5ef8sY53EpPayEKlKZZlY/Pzu0U2AMFGqMhtPbhUYbTou0t4k
vImSW8T7rpEJ+oPwSBIeWXzSeXSCdxC2FGzoh4wnNYiHEdvIv+r+UVKbCfMaZripVr1MCF02CNqI
witNYi44LcUexZ8vbvjrpPN4V4yREXCgs4QUcLNQqSj7uESdx+VqQOsoYODJd9avasBEuyMfFVqL
jPov/y0hb3UYJitSUofyoGfNfqpVzOnsNhASk5sU10Q4zythnntjYrAMZrtcvoQnsh/zu2CoRE1Z
dLCxkSrXjiVXTuPzt8eLgjpZkhk6EWI0EO2dwXC1uMjmWSN/b5boQvAvoherEo4bD0jPXwg7Cb6Z
hc04ns86Nt4qPgPfv8+lkrkIV+FvRTUQO+CZkZzqDOg2KvUlgylN54UPVpP/3XvFcn6t+55kAArb
7moCpmdaTkXGQhv5MDJxJ6q+fGlTMiDxPuOINY6NZIhAt5gJIEwoXKwMSYr8UsorGeFkIR0Z9qXD
pVcZzy6CH7m7MgE1WKW6JD8l7yiwk37D+cuLldNI88770BHRVRhL49M4qhsJvbD/GvBU1Esjvibd
rkzItyP5XGEpeioe8JKLncw4enx0MBRLl2d3XlDAAEWxWbBJgIyMqmalZYc2eIrdSyQYeYZsknBn
JRs/olN3tPCL6GCPdwSYam3DTmb+TKXTo5xIDAAA+l9kYGJYwvfIctIOhFsY3kz1PmJKt7BgbIz6
Epc7D9uj8VuPkKrOjXRWmDoingTXh76sdApW5z3yDX6hggyAmpSkER9YB7Nix4xtmnbBcGysNTtt
EzetvNQCt7LIMGmDaulHzKAlSTTwT2K0/g7r8zhBmORUX5doarTx1tE4CqeyPLfjw5fW4QAqy6Gb
VGnqvjQG8BsO0YaGSdqkyFO8aYW6T1BiZKyAI0RE4DuxxM/B1P7F0czx0X6b0qF6c5VEjIORB7PB
WRfUfppwaP8hESqPNOw1IvhPkshUKC0XJmr+YIv600udyY2EAxO15MsTjoDx5L/KWtUFVA42MAi0
mHDIW9SRk2tA18N/qDmN+jELGni/CjiJBJsyaHIHl2EoxUzAusNSfv1/TJhpppmlWBNUfQZ0qJmU
Z9l8zzX60giulH6d3X5QViVrPvn8MChreBIM9vJh4VNNDrTY2UpNb526b3mvdPYoPb/uxfxtL/r4
j2uupNsq+PKre0rewfzp3S1tDdxkfBgoK3Fa5NI78F39p/6KV4kdWo7A/abtM+NNL0mjlq71CS/F
qUPxG/4zSSqZlhyfzLok1jr85uZOTT/T+uMkoYaBL71oh3CtmGtmK4V/tHjSvk2Up1KJsIdCcROd
Gb8zYsP8zjYFFdFGBmXZKcSyIr3hux//FamriweT7Bf2IHzzw0CgQr0W/QtE27O3HfQ/T0D17/Cf
kjEi567VB24gHCifx9T/7PXdhDkX/w3lt3GqIeEjO+FlsssLR5pz8lDsXTEfzNpKDUiiSI8ggsrf
1HiF8YyQDdfOwxNxM8jwIRYNHGHOOvy4owWvT77Mtz0TReU9IOyZkEyy4ea+GoeHVK/z8iyhac/r
N82XYH13tAQSV2UpAyPYMVtuwLbtLM5SjyCfeMN1/GIgICDTTza8KIgXdlwOKh62qt4wlmfoyeyV
v8+IObh7cJgbfCjYXR89skDzJldXUYZk5cPm7l/d4LJ1TXC/q45RrQfxPGPT8GKOzOG5YNbVMtqS
Sj71Nxl4PKwLovJ+Cd2oAv5W2NXI3Bpne66SuyFra+MrhOTAWtVvoG+KrPh7oMmnkHhN7MBmdSt+
cSGrOuwvHtYdQ/Wat0X8lClhTqVxEqJ+XxNyzg54VY9Y91121gLGgelJ1BcMItJBcA1xDWE/G1ex
dhqyq6EtLzQkjS0WDG6W+MD5zwjPeysuapzgL+SHr1y8pqfo4iOFDdi14q8WSbBCHi2qp8rn7boG
wZpc+HVMevZS/xxeXXgBBB83O738tOEY/NbfA6mBf7R4VCDJvrFJrV0SwltzibnCJmbVW/z+ibv3
uHtgGymxMP8q7Iof3MIseJZQ5Z2v2XwZOHgiuPsaxsX9GpTfPsrhpbvZT07w4v99WYct3tMZdhuD
/14bXwhRwAAaCOP0lHUovT6Ue1bDiMsFJorELvCTmDQa7LVxKEMl52MqaX+YAPp3LCJd7iwRz7g+
MCeeF9IQVgEgjg8pek8aSSXIE2yp3k4qBhknb3dqSKtIPEAD0Zg/hGU/4fYpVoOBYEfS20g/+a67
438Bpz1Mts+Rxa/lrZE8tdo8wqOageIC5ZHMlb9CO44iIvvhAsMwn64s8bjkczh22C93Hq3dusZL
hEqNsBBR+BKNbRSfI+EPQcfw5l+z1CMK8VtPTqgK/9xmy898eIxO4w67VINPsNg3vxzYrEviVbRd
WoBbpDM+lwerzWZOrF6p38ODpSlNs4RZSlk1Apmo1X7SWWMn95h+gJwTxAzJ0Zt+RZZsL8p+zT2Z
mDF6w8drNCtLkz2PpdDtkPcNOd/7Lr3xq5fxV/jDduyIH/NYnnPIi6RcaucWDnk4Jy/F58HB5y1f
kfICLxiv6TcvTfMIy41BINtH/6NdEjK6GP1haQfkb6U7VIxovgci6Tv+suz+qRogSo4fKU4K4pGo
Nv60iTWAvzQnN8UVEO3RNhDoEf6gagxPQw0kmhkTiRo2kdXdSv1Rizt6Ccc7aYwiUXjsWmV26dTq
ydqgyNnUa/JsGF3SbXEgbanu+EaNYQ7o8zX0aa5Qgc5ZwhkAFoaMDTDAMDPq1f8swIKDKZ/hdsP2
X3LI0TCJiAUFh92gneyQTpUajZiKfyggDKBILPCHpRm5I1R4h2w4+nkb57H/M8E1zNcFj6J87dmN
En7DppQh0zGedaoo1AZM8ZKxvXL1v0JHMd2QnCZjXBqXkZQ1aznC1VNo9iVI5TLPiLqVrU2ePPK3
uA+40u4MhFR7NpZazBmFTxbC+Rd/UX4M1RbZGEbhIgf5x06ynsn5kFGQATJ+Aqu+gHVSE6CdbyvE
thhe/iZI2c0+bUhknMPiwQ216MMsIsOE1uXz4lUk1kVqzmrDcuyasVhQ1wLHGNQ9zqRQsmFE5+Yq
nbEuiNo2OkSUkwDtE20XXrt+Hx8CipR64XbnWNoaSDCezZtbmAl0sYamUg3XgQcB0GKJE7uLHJpL
lhEBckdAd4gxFmK8N0tnpilJDvNJLlAF+W5FWM5CvirxXtjSw37ncApiDVk3qeO2j/ieKKVpTwRT
mW0kjkYII3M0CS6UQT37MYty3LaCzBSXoVwBNWXCNI04D2AQLXv2N5mPdCR86H8kndl2sloWhZ+I
MWgVbukbsTea3DjS+IMICNL79PVxqs6pSsqYqDR7rzXXbGz+hUyd38nIE8yZv/uCDlbM+1seU9az
JkHjLqGmix+lcevQWMBSo3hdEpCOfTYdccoKq5wXJ/4MzYSYw4iAaoNzZZgqv4OEnYuT41PbZIzE
wFTw/xVP7PZGF/QNgcvVqU2WHN44GwiuRdB4pySHZoWxcw9dYKxWNbvEDDXr87+JNKHkRMLC8oh2
VeQCSQT7DmAJ4HHH/qbB/RZmzxLyL+N89f07dZyi63Fqzq8cG5/m3DFsrWZBAD7lXM0sQYvw+v4h
AGUAwcJmYlZ9gYO/V3K/7RHvKcOx62+vbMmkkGmIeNGl2UkrfOChyrpsVPiPOR1+FbALa8NFuZgi
lavyD/F6zIBJXo+/V3IuxA+c1Y0kqBdPS2ZmDa6WAM/kR/3NUOhPF/H4cMXH/nH9lRuvML5G6nsu
hle9ypLzxHcKjs93tBy7Tvuu8Xjoss+y2l9fnv7YGLyQYKwMUP5FF/VeJobiwmEhy8jMkPW91K9G
cgDEc/H6XDIqBWqBZYsnTMlMZaK6ma4/guw9CGKFd9FpH+9+1YPtXNmZrvQKmOE++IIJ+rkfdLI+
NsK4K0iBaImx6rd5hdrl8cvepaON0/7z7igSVNZYoU2P4zNnQtrMeF/mJQJ+Yu6zlsim+pzOOt9k
QP3kTdzxFdJJBuAcK/dbmt0whqy49e/5phs/MpKBOHWT/LOsVtgiv7FtUHAxUYu44DJYlj8dhXyN
oYicwCNLevyKdtd8o6OEwqCjr1dTe14qUQE/7/3vimkdO/RriXV5vsU2Yzlg18qhEHAEKr8KF+8W
R/XLr4rvX17rvTwcVVi2PfJ74ftX3tOercgnn6x6Fv5PnAM80RfPM2efYG1X5gfyj3iGLLU4iz7K
ah4U/er2iuUIVaJITs9skM8kLcxC2ZeJOOGb+TmQt8sv2c/C8kuMHu7rxnsJ4XDzE/p4t/LKL7Za
Xi1zxtvijNDew3/YX/zwBK848C58MUJDyiMq/52f+//ny/wEJGte8Kkdcl618v7/c9EnN4hXFH1U
rpGmmnxUonr4fb467fz7DwIRSKsOcXX0U3716eYh7tM/PHOWseBKDA4F4utIt97L+R10mR67qYfL
VckzoY1Q1596jqfq5+GAatCv+fbpvr7QULj8Pfyo9TPnqt21nsRvg+C583vInfk9PF0mGTxa8v14
46BPPpCwyCkQghdV25lUWSnEEA1P6NkkCCMvZPL9Hn0sQnY07X5WWdcf6bQQ+Oz9yLl83bJwiIxg
GRg2CtHKBDRHiG5hOOGf+jhDvi3dChdBJccFf5EyzMP5HZfh/dJ6iPpBDDz+5/5bhsPh/qu73YFj
8HQXfu/p556jOx/vnmNnQSuzXh7wAB9HnsvsPAQZYE9/heXuSWVI/4WZkq2fUZN4zYZZNc/EJtwq
uN4Km86T3v6LIr3fcyzn48HBOkCAcE/UlC4dsol/LbKNYaN8Z2hB3drV3dRXnNS/gja4bEPGv2H1
/sj8lH+WYerXgRZSz/DUgC/EKQve/PD9s/+uA+TKPoT/b50Cyy+xAyOcLmAOUTolF0oeV9wLE1+Z
jpNrgklILED+pK1fD75g4+5JzjERPPs3RSZ2BTSdtvKhcXDrPx6cP5on3bpDhSc/J4TwKB+YPBxv
csRhESOORvKbh2XIIXRAm7gNH3hpqb7s43QxPxn5A4Qjhrab5FeN5gsn5oE2bjaMMzjBqs+VXB+e
G57KXTd/5ZYOJ0yJI/yMmHGxJHFpvmIEVy5ajehh/jvI5nk9hpTuRGnyj838/8ZVx00Z8pbauI/x
hPN7lj7aArWy8evavWLuzytjI50/zVcM5rMdosbH4X5Id9Wp2NBB8UbJYzxgxWS/4sehOGQJErLn
hpsrzncPntLG8zutYjESIwuqyO5xyHYFVHHO/eTdN/cNMnJjS7TiEzAHQO2QbCqe30VCUMb3g7A1
0IRFh/JUxclB6x0i2pbmHZbpVggQnaKpyeMhuu6NbVOF/0mEtO1yq68TpNFP2B4ojKJkA9t9azDE
i3kiDeR2sdbX2tbYZrGx3S2D5VYTIAxr0Ko8iP7wTfm7172+7yJEVOkpO8GKOT8b68pvQR/GJ2oP
pfbqPH/o2CLYpzxfXzewGZFp8+0+oaXnssliJNzxlVcTVmjQFN6BxpubtUT/PdpED9pHxU/jJlI+
sQrgNxoizObmEuIyb+g1mMIqjed3HWBvBDc66CLe6raOsnj+ELj9E4Vm1mc82vfw8RxSB/97KQXW
y5p9EkOPmL30cXezmMPBp7U7Mzpk1hJtj93iHoLt+5kugyPdAVWE1z0dIJLe03XfsJWd9D0s12Vp
LfaIqLVP4Yha/dz993rDT3liuxM+cc6YveKZxZw6yZp+ujOt0HyYDFzcI9vf5Seux/UyyDm18yll
yAnLkXeqbfPYCLDPuFWgiEiwN8I22cyP+V3EGeaPrMu4vrvJfKkI2/maIVEBw8mDVH3PnlkTzWo7
oCdWz7httSDPMtVPgFMEPgxk32Dz4XH7lIXm0sp18DhT/OQFOt0mh1CWLOwy+RN08IYMsHozMgZs
Ogz7Mu5JOr1kau30jsWECl7x0y2+DLmxJYYIRUoM5iiaGsPi+0RA5agzWro6yjBgQ6i6GrzP6jQZ
qPTbDXxpcWE/iXZN1M9BOuZJhN6I4Z5O3p+LdfxDWd3/pIWLnK7HlkFjscET1iPyrbbPWX5rKWKh
NHKzmxgEhnLlILKG+OJmu/odDSgAtLh6fQ9wudWWgfLgS80Utgylp+sxlzMk7ipCzU0pGg4HHnXm
8DqmJPzpgi3g6VYctA/ykgosRjn7xKAuV9R+Dyy/lHeOYg4HWEq3UnO1fqfkxMNlsBmeuE6AhOd9
607a0mw0jxrbStjm7RoiA6CLToiE5Ob37XvwXtms0KsBtxWzf/1i01av80vxCN7I4HJb+GyoF/Ep
Irl32NzzeDT+tK5CJs+YI/MmCVsS3I97rOwYW4LZQDPgshxITtO9Bv5oi5DrFXWGW7an8VsuvlLi
K9x0AXGXiaBSwAldsHbgkFFjMa2sdZqZq8/qdSU+FMgEgTFAtRIqsvUBOa8uMd9oT2DEy+/hcSLq
/QnoROoWkpbshBSzYj7ygKV2xd+JbMz2RR7X5olA+8RwRMl8EmWKXyHVHFVlwApHsOAYKRBql/en
SQDkfT2Mv1zinDJSPSSkiiKfqA6u7xPkfclwMHrKm42wJGL8s2GEgfaR6AIGtr3Lh0r/8Jj3+hgF
Awu0GLULKk0Ha5E8Tj3oA2gGrOfagBP4tmEKDj7j/kj4R1Yi8qDG5rI3p0BeeOkXUA/lrvH8xq0E
zSwDJFR6k7cAVh27jUx3XlI0o60bAlz1hseGIPupX9coMurFpjxxOR3n+ioSXQ4w0/yDuBFu7518
/M0zcuyQSmJURWD567pm82ZB0oK6gm/jql+L0n5GyaH13qNdOlSf52F0uBMz8E1MiDwSVOiattrv
nXEI7YLZhAMBC1Z+QyqLrSOjJgzucCWGOB4rFMA9pmV4UBBGCZ8E389hu4DTF6tb7GVfPq5hGGxS
zOBqs0OOgLveCdfrHmTTbUAcTAoyORDYVh4Oy53UOwgyKooxGgYGCxxmsiIpbaFw8B5ALKhyTzgq
4HmIFTNn3cQcwn2tcTitV3P4MrXIoYymweqv+ELad7LDTChEF5iYUNPM8oa+h+PYPpHlU/oTYf7T
wlGY9nJzU0a3+DB+7//gBOGUsC/2QGiwYxDsW9evEiPExH4QZKtFyQdwvbBh7E+rvALfA1IRFZ+b
+C1Fib7jekI5AeSJ1A3BzrhFNXnB9OSYf6onoOyfetPmARESgDT0Mou40uxG3LMW+A94ko/tlCOB
wXjXhry3wPuTBXyxNIPpIJ7B0r66dBPtKpPwMgwU43S/Htf15lnZwtIBvVU1zhn39dPB3b0zKWhI
a8FysE8OdUHv+8n2Gone7EihB0npUBzOelUYSLs0OlzXj3NBeA8amwNtj7P1kADJx/sKG/mjeAS+
qF8hZVJCDp/scpm2+IpVxG5I1gOvTlJ9fQJqGHf9hf3uuSk1RCifxQZvYNwTUSw+KVNOXFGIR+cC
h1r4+qMNZGoHtIvUPYtp9TR26IeN9G7KQMyvlF7jHY5DLBsuWYL9vHHFoFGDgMl5QBl4o2BGZgzX
QBtiLnSfUzpvuJVHpgyT+E8J/E3nBrCRDBE7jo8erEoG0sQzFhdSS4573iIdKIMr6x4nccZkg8J5
vu8aq7QqsDq78Oi4O/wjURffhJ/u1HS2sNec8d/VXdg4VvfYglgyqjYuCCi7XqM6WB0hS3f+tA16
oR9l23qC96h2QDc4CSbv8zIE0LoCbUEGS6Acf3wS7kJaxE1ctR/kIC4uwgPfZ+Sbb9f4N+Wr9E0L
DctnjnG+XuZq64q3jxjtj3rw8o3GJB2l/8Zn1pOwjAhn82yEWtNcOTtEC+EHUNna3W+Q99UuHsUp
pvRvm6uLQO1SZWormDrIiCl+aZ+44MxVnsYG71exrm4aDIjN+oduZCIliysSCEyx1aj+aREb3dfP
f/8NFNAEpzeU/EiRaO8KcjuogoFHaXxAeq82xcepSgJuRITuouj1aahl9rxPMTLGiQRTJ/CdFfUf
nk4p25ZgEh+HVGxWmaL+1N134gPlFlDBBosiFZ0WqwaSrNfgFxVviNuq+hqKeFI2EyMOmCY/E04L
FiZoErwbEGKA7MEUqzlh7P6rzPBg91oxJAC+pcCiiiLBu+yIEbHvh2oHmNZ/YW4ETZlYvbF1ZcNP
sCPkIiZtSAuAmJ98urvL38XwAVF8rQZX2pveGTqXfzsgIy6QwaKMxUGHpQfgGxkTi9vrMVfnfWdP
HBk4EHA3s9kH4X6gQ0DrEvX7JRMpCWa0iaTmWvkpMXV4rA0+RSSTdgx/mJOgWdcNkDYCenA4naNN
4XTKCzM9Zk/s9Byq3jbzCsnJJBepFLnHRLPqUKIB6QqH81YvbfjDeACE+Bd0PofyqcNKcq7p/9/3
DPlS3FIIPX9oCPgJV82rcokxmG15XZEJvcTxs65nLrdZ8wFEtkr6MIOqmM32vUyJBs1jgVTh4xhA
30yBrPuZaT+B77DLsPpgxLmczbiMDD8khkOuDMf1h5WCmYJ8d1lWWVAbny5BPnPI3jo5FZAsfE13
wHMfLeHLHvatI0tQD0REn9yQV12HDIHIme9pe3Dapo2hyiIOh400050FCm3U8ID0i2xDTvEgobVx
ypj3OvRu17v1MpxtY6dVsQzlMhDPc5LknJSlfWejIz0+8tamUtEwG8a8sHdZhI1t0q0xDkLlmGNN
5mcdq+Kj9kq4F96UfDKUQeXw3Eh9/ML+ejCZoaK+QgeC1zuHAkUB9hsQ3vsAOweWdL7ncEvt5lqG
ioJ6z2YqlrE3GYRRodxkamJVUoRGEa+PERcfuiYm9s/VKwkTFVblnh21D2g3epyL2m1JemQfvNle
mQbiSkGBjsuF7CBb5aIrflX60Om3fX6L1O+Fwf2E0cC1+3dPP0sq0RfdajOrAng0fUBTx8lxbkHy
CmOoMEMjUfvSbLU7j6sYjHXDP7UKwTgpkDlu+mopSrBBtaCEWYsXhuxU79Agtp1SpdwvXue7ctL4
223/qfSf7QNOwUrNd90ifoKJlj8aXYdKvy4Mn6JIOHq/bqejgskYlm1pmOJHhVcG/Z0Q6Y8jmuU3
vGnFeT6DpnelPALoBLEjzbhpqBoZVcGqwbRv1xN2ncPqiRkXsVAxTkK1/Cp+7nhykIZwrL4bhj8r
FdtRqmMW1wZSASM0Ir1S0bmX2OpFg2AXOrEhFHCwDmFZ4TMSDz+Pzlw+IKnsROy42HtMDIq115YO
88nc54oQJnONT8BS1g9abuyqFPX86NcvgbQQ/2rwFL/JN+mpxAPJE+8w8+0SW3e2rMLHxJo1lyKl
Dttu34r+mKNBNYe7y9I7N4ioobIN1uh7YtLHGbtjidddSiyQMbyy4a7I2DPZYI34DBPeJj42d5Va
EDc8G08A1ndqES/DPw1NL+XnYBtYWZJoq6HkRDuMW+++Bl8DnUX58fmKcFRlApJN7J8OvrGMmJgA
gQORC9pbw3E6Mq+GH/vYEoZVN/EyvP/x06KAMevokomyM/u44ytv6VRveCsyC3lS6cEA+SZP1e2O
InMrPDMEpxa+M90uWGr+ihdDWD9Bdv1oUwaPst8VyUYZFuthwh4Mnzixp6NAOjhxRb/x0ktlQI7D
HbxYxIkOr/PZe+WKeZ2EE/2tMlcYbbJQ2EeCJu1yTz2+Isgj2WjeKyIE2zScL9jkQ2xYZypPpuFU
jtbDb7wvEmwA7SIs56mjsOkk5DlVvTuhd5jqfVwvlN9ayHNx27MgS0N11UEWWszx7Osqzy+LEgNf
G8D/m2Khc/GKJxyqwsoLaU+/ER+siH4RixkWlV4FJxtPMxmxMbtf4i+y3+z62d7dIgmuTHpiCehc
TA6ZDB90TuFwEa2hRpuIPqUe22HLls7MEZsSyMAMUYMKgFYJc9IYlr9cobhJwbpg0rgiFj7bM+QE
exz3yME71cHZvYTWQBgIm9AplQhgfeGin8OQX6GZffzNeFdHa4OhWL8SdFv12xv3VYk1ZUeWCX5S
too0nh73hMlq4ul2o6y9rHIGLCNKEUOrl4rtYmSIlrJfEmzA+AghLe0ANCpbb31RA5r3G2lNhtFL
2mRRcqEJyvdT67zhAepMVbjXEAIHiw75kZnuSUul3lWo8i5LS9yWP8fy6iFxwRKmZzqFaoIqaE80
ctwBZe+bD5hsUDwm9D7wc/Zv4YTy8M1EZC3nHkoa4hMvBYxUX/qpnJce9JzIFsuMs7nYNh69BONp
n5kN9hWX7IO0EVv5wdqHHywdrAlX7zlP4PxeC3MamJ8Qi8W8TQ1ELIVsDABSb4ivwbH0V5qn7Ya7
ub4rNhe7Ro+LbvZp7ztM6nD8MOULu5tNsJWTzcJaTQnoA/Hx8KAhoeGyUISxYv9cj6gs5aWjJJ9L
0LQN/9NQtJCiMYaIcaX9uLD1TY52fg9zWUZP1XyrPdIeB6Nj8vC0sPwAHPQOnXWpYfH76YKLwDKB
qylRhG+y3TzWuUuzUhkTtw7Z9cb7qxptBs2snmQFazPN1mpIFXu7Mt58dq211onygRYO23RH+YYe
pVwPNBJkd5FhQRK7bDar+0q3txU+xOHC8LrCopvKLTsDpn9PpPXO74KmcHyucCdoT2VM3zdP3lhZ
TjPMNpkriL5PW/7JUST49P/rZJ5/mvkGpcoftrsMmTlUuCtwn+/GyhnH3/sKIfhgVxLI+O8WcxYW
kTSqpMK845Uo3KPnz6O5+pR/47eX8oHE+wewhWfgab7Vey2YzByU350BSSwwxY+omFgcmtx+LG4p
1gRKr1qJcvYULwVpq55/hGYN3Hqvyck/CLpyptmwmf9ATJTayPBeoZyuGL2ZGM+vOEKMGU5jbITI
CrV/6s/VEdxlbQP/7ZphzVbFosu2zl6svYGeU5wzjNkfSqr2I6ALkZ7fKAf9RdBhy8MgfKv4d39E
YrqqwwHnXFMMluvHFyBgPAZcKz+4XMYDrA2zoWT2ad1NER8MdNhxUayb3HGP5kzSpodz0RWdnmE7
rLvdiP8oKzl3knOtInW0iYvBZsKCyiT+XT32aI4zox32HUOzff8x+7nhYbPEp1k5auDniwj+7IuJ
cPGRBs09FLGNfoeLWKjDx7+J4da/5+MTxvwOtGrY5jhVoyV1GcsK/isNdqO6L91jgYdR9/Wlme3h
ckFZsPgiNTNx7OqCMvcbzw3RGyWTaaF/rUFIbDwU8WzaiMzp+ZBBxdTh8qBSg7C7WW6Gt1kGSgP/
GDL6I4Fc5CJ2h7WLmV/F0LyC1EUx9xrvYbdQ7YWFOm/Nj1wDzPkDfjQ6U2T0xybctW18k50gPc/6
NIDO6HV3UvI7cc93MwZknjT7MU4xFNVWscttuVFUC81WBGUV6oD9orNaLRhlJh4xeyxhgmKxojXf
b1S/o60+sFnA2sWD3oZPp1h6SB3uEmZ2Zv0No3tp/CCdkNyamcmELzdKbXola1bTHacbiKTWz0ri
RockarV3e+lLKy6cd4gor9iPK4h9fRc1e6h/GIJUK3TaEo4r7j0i2yuDT1T9PJ8OWj0CCpCBrhTB
JmIYMjecAulY2hBIDQKcS9OtvzxWfVggT8wyIub6NU4SloQFK/M4/O80/0EKkDqbX6WdKZ+kHwM9
iXROmI45H90BdIJYomHXRAvnidAD4mVeBbFeVH+LN/wvqzkx1R728kyPshGZQop/7tO//K9RP9Gr
PfbYNCUQLhhcZSZTXWjJ5JUtrFdh4XYkOhCXoZCqeTC2AYTaoXWhVy6boEqgW19q3cb4EasJBjxE
xPqP1w35zp96jjpn3gmaYIA/K2z4BTZzGqNt1sScyvcK+QlsBl55tsv6VDoLiuOIgov4D0x0kVRA
DadxthIfaRp5y5wIPEo/R/M+wiiwUiu7sKjEgTpal8kDF48k/321Jb9EvGi1B6MKqX7yDW4UwvkR
Jg/vmpHP9jPsyUNOZ+9dlCPtJgn1zyet7OckRayNsEixa7X0zVvHWwWRjmU4SQjXRYrQ90zUUe/i
bWOCjnez9+aT74vd4puozdAbmDQ+eT7TbYgf9c+Tm7STVltudMNJkeC9SF221Uw0E0oM7R4QGkNi
EwCEDZJO2Tpj8oVX87IJXMh6p0xfI4VG7ip8BgMSd/o9vakeXlico4ctUfTa2MjioDR2a+XRECoY
QhFF6Qz/YFMYwQvH+DrDhM4mnh2npmaWTODz4cyha1Z+wUeO2mSktbC6CGLc8lMjXo2MZ8GkU8yq
VYcA+BkYfVxcieKOFKr5CuSfxIpnINLk3D+L5nC9WrihRc0RRhZoZ6LdGo7t23mSQQmLsr0AukM6
SIFGqSvmwJQRl2PTEU3dYT/jwgV9WSX1gUau/207Pv1a3pcdchWmxU9bEt25B5ytbU2G+giwmaIs
oE2YinTRKveO/hzzNs40cw23eu/m3M8i/SpgHh7a3BvR5hj1vrwCmuKHbROLJjF+vx9kTsryW8Ut
VN9XhNcr5lR+pZGM4Sd0tPe3OkVgSXipmCpGMIgC560Fms0/AWZWbc35NcQGlLI3oa4BIOm/MXE0
BIYG31fz+yWwdRsBDD6AgXnzb46NEcBEuZqQSlfvessUuUfO/69ah9W6vp4wFsejFGZbtW4pZdoQ
MjnbrNxdimRtTUd2sdZa6CTVzKkl5b7ltqutrKHe/TEUOsYbrZjwj4yfod68q6hpg5TQ2JacDtXw
Q+l94poZEZKTOjB+neh7aUOUmcEGv5PNJoHLWsYnck7b0am7CLJfd3VLw6llcjg5Jn/lGOvS/n1K
U9pr0j/ky7Qkfm/flbuBwyTMcxw6DGg2wFJ5TvQigwCoI12yKmQOZNALuDfS69bQCGFwk181pkEm
ooWXfhkwq8kqh9HPorwT0rDL3PrQvntGrTYhSDJdlgTGO+a/zYAAKkyb06uguMjQLbFKOt10e0P7
ecI5LH+UG6kBDTGd6HyhpGi3RRVojF4X88AuFditBJsUxXf+cdfQNOIO9Q5bDSk2XgNzOrkN1awe
ZgwRmgukrCUNgg3wAwETXx8W0xOw7SkRV8IQ94h/H/AsGsgJmSsXM3BMJrXxkU/xN9+A/nk9pQu8
hgp3OlM9C5QDigvq9TMqqO5vT8bZZXMCOTIqF35YDl/6Rlx1NgYyirRyl7M44zpOaoHMr9WLACMk
bWFxE1zVANgcni+fhr8980D2wo1yhZrSqWsMo6A3go5nua0vUNn47BhkzjyRCEO9Ku//RPwvkB4t
Y7gegM254iZd9E7DBJkB+wGkpWtzrtHq7NKv1MFKg9HQw34RfwYMt5uZ0E/uRgw/+PCfbY7JA1sY
ez+uMIzxU2NVZ+Q92L333Hazf9N1vAmPeXTPBpeGUhqqIAsiCDteJgCMQGd6eaE67uMGS3WozETh
GM5VgLCGIrQOC+27Jb1LC8jI4XJQbs9hDW/m/tvoMSfVYk5IFZ+8NjXu20uv/4AhBzOC4N6IShai
TEuYCzTqYtuJq1LfFtDgWNnNAvMQ4l+ajkQW1YRWiv9pYyfE72T7ZU6s+6junCbFhAvDoMPEtUPD
iL+3D6AA77LdQdbmYHCQaz0O5zo1d6pdz6WuuDW4ee1AueBeq4JGtuCz6JDRsAC8kTDfbODH/Bkj
OdvenGxsVWK4gIuV4IGKZUS+qSHulfH1vOSSmFdvobMLm7AKrp4nFR+RxySY4lsPM+GgjKhwWJ32
5GC1b++QKww68DZEgID7M4gZ7DPclyCRaN/qw0peDqHrLcAVGeUILti73h7jam6+Dbcki65UuRLu
1dRwskNUESuD+pOSJ6eFuV+Iq8fVHU9a8Xsqx6CPoV5zxfBbqXl6HrkpWbSL9QwfL7DkxAtmo3L7
YEAweJrzjslRuZHHBAkIzt6NNei1eW4BDOimkwW8VJZKElQwEXvFwE/oIJ4eM+lRvwyqldJldyv2
v8+H4RmsGNYyfEpb8C3l33QB/kDUJDhGvBhdmKkMZjvm2v/qlfjLngYN9t/YMog+iWOUqFwowpWz
a29HGGLzUCxu3pgCOjR5iiWVjpRc+NtvPHPYNMgTh4XNbvtN+FCKLFXcKGxyTCBw5kD9cLxfPYLH
5WQtLgK19RdwaUFTSLJ0UGdN6qrssbmlywrIbMXjfks0OJJ4SiFcm0OAdhiMxWfzR5wRmQYMjDY0
dbziulyYoEZQc5f/RITYfhoxsOaRFbA5BByCKHBuJMGGoQmc7Wmx71YTultek4cfp1y3U8MyUG7z
gYlH+HjdyUSr8jNHlmc8GluTYo4spNqZQADY/ZeW9qSCm1sLXPDxBKavXdp0t1CJCYVefuM8GVNF
AKTPJqmwHSHaAvcyiZysYRba042FDCBQDGAuoOK8eZmzEfHxX1B3MGPcLajcC7o16/1BHzzXLG9L
WcywItsSAxjjg8P3dvgZeXb/Xvj7YuU2WQRI3mWbrIyErHhxyzcdxEEhnlJbTG1Vsd7W+A87ATJ8
OkIvFWsgwa5xuvoINUMg9HG0eyxrUlv/VS8Ed2DTRGrX7PZszzFoVGrXmG9IFBveawmNqWz37Puw
vkmeQj0C9DBbomD1Ov+IY44ugjxtZgEc+U7aXv97hEOPuJbX0jGhEpz2Yz4R12+t2kLEbj9o0skw
a44jVhSMaKGv7ZZHnAzi7k8jXuDK9SHDjIcOhlzzvalATTz9va7FLY6ai+cmRVVgP7F4WS9GJplW
uU+57BUvb0kIcdDcMshYDysfFg9mS77Ijl//yYbHANkjA3N5Wq57/ZhUp2CghIaUi2Wtl5jLNUgk
bE80Sewi30KQ2AwuxuSP5EIOgA08vVE+uKC5RMZ1H4Nrq1BV/5sVfGm6LduERby/SNq5bsA30fDC
jCSHETkJi+bs9AYb3W7Q4bmQ0amjyFh5u/fOYfAksyz8E39fH8ojeLxdVDRgVSARLFWPTwhBkpft
ny0Blaiw0QCZ71MbM/5I8y0iImU6DiTbVXsWUmWMuY0Swu1zNF0O+Fm3JfNp4YIDWHAvwdSf7jWC
R0F2CqEXXqW4rJ3MJiiXwW3McvHJoBKofQpYiyxUiB3ysxnjmen5h36XE5WJrSL8HOkyaUHF9Jk5
YxvrZ6oElmNGJ8vZJJWsEaF0sjdZjNxcC1e/qL+JbG6zdQNISMKTqefsq7Amesb2KD0Jd6OcaoLJ
Jk5Z8K4HzLkQdRbHa1RvtJm+YNPHrxl2Qg38LZ4xJXFy4XwMAYcW/RnLehWUlfsmWwUPh4Bp9RXw
m8FxGkKOZwep8VoU57TOilCA4cAuskg9tYOs71PToDTdGfmWLLl35XYq/NxQgOComw8BefpPJSIb
xvOV6iKNwB3wVRV8ZfvianhFzAaABN/BGEIYXnQWozH1Qm8gaNj07ZJg2BIGlZ9B8Lg7n8Ga0UOz
fb7ChDr+dw4eKZ1uMxZrskT63l6O9pCv3t/NX4btLWWlVn8r9eqlVOZiYCI3ZK4aJcKxfmyq5ZYN
i7NIhT8PSHry7lDNwlwEuLVTuMqUQUTmUFdydBTcl7hsGZK9wysmh95Q7jAwX8hOUflPaNHM1+CR
CsUvF4Wm4VrlQyqfRDtbztO3SQeRsY1pB3tcSAMubrZ/Bs1EU3+wfwM7KWxqVwEtSL30ktp+tScd
ft3SasWwEp0C6G6puOKR3BiRVgZslSwni72XGgJGakpzi2AEsbqKPgamKqUO03NCpVKbBLsjuZJo
jFCbBnQjL0Yw9OhYLhEsxsSTPQEnh9d2HqJeqm9WIAWbwbWifN77ECPeBC5haQ+0MxBwip2IWNhp
dyD63N6hFvI6LJ9fyaXHlW8H3RIlmy0Rd6Z/oUTR24OMivmUGwr1J2Hm4ZPSWt9SzHQ1UG66yjVm
aJZ+Rjw0etKwocngo2f6+YpFv3iQ0kBkz0f0IvlzFjDbn/aPZU57BHecLXUYEHhxH1mIZZd1/IXD
CeFav/TiSNT0I0gDF6v9BKEP5M3rfBMPC/DimegGHYhl1BbBQ0Xg67DyUV3PI380QFzhMtasVnLk
hjzIkXFbuPcje0myBQN/+gfyErvVE67XRzvjiLCOtMWaZoXCudlAY129LO3UbFmbt0to7XQ1iAYu
M9GgWh7ebJPUpMS9ybbzYuyI/JohhmcAu84XAvtg/Ul18N9JvkYt0V+JG+IQ85nvdcqMceES3Ek1
AbF6+Y+mMc997hkij5HBPCOSK/VLS8IMUUPIcP7NRpzEP5jlt1OMUfsPgzNgYwfbC9FjZWEzeQak
wvEMuCAoqMsPmdyONS35nc2cDXeVgCyvJxdbYOJfHrIJu9FnJ8Yii+m7B+6uXySdbC7HgbBFfmzj
LH7f+NgxqThpHmJAhTm6jd7qk0PbBW+vJWwXWCW3ixchXPQixMAhJuJ9wQGYOea8qXFe6ZWQVQ5m
YlJYVN4d2oM9FxxMCNhTcCOhUjdBd/UoRLDOQbhoVjtug1Keo3VPicXahNQ7OKHAWBdbwwMd8Kgl
RJcTRwUUKNRd8+xMtome0k40d0AHJBpiP5AEMPMpRWmJ7kDGYAkGGJuJZ4BJZSLF7DSUPULuP9h4
P6YDz+g9NJ6k/aRwlV/skIu51KcrRdXb2fcFxQ+xyBvKa5jltMmkdTPYbuluik2uoXqw5DMS35/n
ZkHDVM8tCGK0gP5QjcLXAKF5jClx+P9v5srgp0tLumEDGpEbVvu0frgp0mXooUETxACTcQqVfMzw
lghkJqgGEDPVfw/Bpfg1kvP9F8QWbHhu9ZqNuJxn0iVSQp3cnhh1FYYyojnVNYeQ45DBZ8G0Gl0h
PJw3tQFfiaV8pJSEvsq6A2TJWG5Ykim5V5FKQ1tTVQRUMOwkkcq3werbb2nQONTcAZnJUQdggK3X
2GlkwKL6fIgQ67WPF+eOmaTKEaUxffwhE8OMVwAQuprrTKoJwp5WDSZ5ICXyio2z0qMUmgmTyObP
oVwVYCh4a5wwhY3gCZS1q7XCLRKu+UUs/HqvkhFCeQ/MBgqH7E4k3wjahiskAV90IZIKF7WHUo7/
oNQ9UPcfC3rR4mhMG+kdVyPY6v0Ej9/qcXYQ27D6KKB7StZnRZbG0s4l6om3WQezOG1JcBgoXfVR
TfDO8lAb2LrxAMGIDGTvlcSvRnGH97bGurTGqkm8Lf7H0Xntto5sQfSLCDCHVwWKyjkcvxCWLTPn
zK+fxQEucO7MHMsS1Wz23rtq1cJN756/QBtpYZk8N2699jpIOzlAv3h2YWzVv4hslDCSHP/1OsCW
jZqgemP+kmYngXXr6hyFMWVgpDZlwDCDXYawlF7KCjFBwrTcYwrHKBhVOet1wDoOcItxyUtm4mPd
xhmQCFIHjwm6xhDJL2+uVKpNYt47IvTuxOaWIfK6pL+OQAD6TSitDG3bD8dgDdAMNO6myvdcrbq2
6U6usxTAe7cIGn6jjaGRDfEa/Yq4NJtVzSgIQHI2EqBpC/iNmShw8p+DnKAkHxk71HJpa8xDC+Le
/kR5pze4YAyRSezDJesHHyJfQctp0HKv+Z//GI4DsAVyNXNqUYyoGvlB+3HJPAQTXhJd+Ob7+MrU
k8tS7aLoiwNVxC3tnznpj7RPPagZIEfSvxPx4OnWhHTEqTqj1dd7r7L7LhT+zskfkcVmq8yjEftp
KseaFiIN5gjsQiedxORW6cvCEkDYQpcYn9LSQKglEJSVM8HgOFrjN6OXopPbEapPHtXm618Fe04E
fcOymuhn6SpLlFPCzauIX2kS/6nWW2QIM7pX2DHwEeh75x+zWfmXflkrN5kA0iHkDuz4oNrcVwen
NIkgG+mBa4NjyjWCnpfPy8cXg8Arg1TyVeuePDSnjbbkx00BvzH0n/gr1LyNhTSW8iqciAecD6AE
p8g/5Wlwu/RQYSZV4tQVrB76yUb+QEiYFGCls63Ld1utaygEaZ/sKqZgLF3Kn6s6TLFxdEqW0jJC
v8+pjrhlWVo0jTQr1E/JQ5SlZEqPXN5U/TOPriwv96r7hE00FrjtbDay3o8psUjG9Fjj8XWTZyp0
KYzEwS1qgJPPpGEu/9C/5rkGDgwKFs+Tv/LbAL19SBApBDvrj+ZG+iU9zB+EyFG5SL+zW+HOgpuc
Hbt2E0knC1Y/yIHmNDTLLli40lK8DSomoY1qVwvuieaVR69MuQzBNmFsVQq74UVgJImJpYnZ8sst
0BAQOtY/dRxUcXvvTW9eIPDSpFv3SlmyfXkwNHPW/uXRhlFq1F05qMWL5tjsPEoNFdovsIzveinQ
jqEHi5GSvEJQQfp2AK6N7j3fS+mHjvm4Fggx4AA9i87EFpaXDJy+9XDjbUDc2W2o17l+wj8wQkwA
7F7a5o9h0myk54rNslgPxmRL7ruF2D416dxzw0USlXe9q5cm/QbEvgtcq829hC+xo/AyZz8mx7Kv
NL6a9E3yiixNp340PdCfGzRSE0nbufFP3PXpwAOjWQ3sgw0D2xZ6GwTsoFyXaO8iImwnpZtBCelE
UO+jfVxts7hfq5Ld06kw93XIkscb28vf1pJRU/GM6W6dtHAvximMY0KvL5p2LlOnlFmIslOVjmtr
xRbVM8LqlLN4J/011C4eMa6Nu6/L3yC5D2z2LeeAJQN9bRl6ZCKtQnM7MLxUHynzUc1WRCeowB44
4k+bnUiHLngeLzoYKea9GK5mcRvDtTtNNfdpsg7CQwwbZcMeViar+jDoR9KVBffkVivpq1xOh+Zd
fKElE5NvNGPQ0jfCLGzfnG1S3kI+5U5wUEPw1ktnxIKZbTyIwV3k3aI1GGuN6dwC9xyxS9CMkplB
EZjM+H+RDDbn+26KaN740JMiPyHw8mPpCzXfa1/pX2SBjLWVR2L88D2K658cgSnHUogz1KpSstTY
JqW9Z+EDbl5j9S4A/Kk/Q/WiFOPhF8vUalTtxa7TfmXjzTMs2QwMe8PiIGsXcteqFUDMeX4oydyU
F9L3aJ4KfWpBfUf6b+b+TJ0mjpQEX+967JKYnLC6rCgLKfnMS0uvZiBT7kQPzWS00XPM5BcG5ZEG
mLIXOY36zjfbNCMRYQN+Kl1Gv5GN8krZudx7bE1RvWwVG2u1kn2P/RoBl2C8MMJB2zG3uYtCBsNS
+ucXf331ph3EUGTknh9AuXPStKInPI05eERjX0aOT6YPSn+6kKRuG8WFZl7khecw/7VIiklQXvXX
xjYa0j2Cb9+9ssHQMArJ9OXJ74n43x4yD2HP/y7pjcOSacevCo9p/aZq5YyWCx9UZWF3MeF1dKve
ONWUgQF7JDMM1/rCvE/tPZ2WMN5OnTcBq8OsAKBFusSI4mujjSsqVuVGq6D3AEBch/bEKdjUjh7n
k/qmah/DpLNXIxu2qL2Ba8Vnl5aIgrgpACaRkAwhOEW/y8ZpIKsAtmMeD+6rOQQkOxb0ELBYEgJj
HqAQpcauqk5JsSKrj9EnRw3ZxpWrHcQO7VUJ0jNzGBjE5k7OqdQYo/0qNQXmGlDzQHQzYCF93ilH
85wfcubQEdRucso4kjKHQ5azUpYtCmXzX94c4y+kmAiRauHgblXmPuE2IVY3YAaLECXYKmtZPgJn
6cp5/tqGlH0kVyNn2AXh2aA2m4J+tgOz7upNTVV4dJmXSrZTn7pvB/KNWlyuttYCMXGxRrjb1KcW
4aTAFv/VVe+037QE0fjbcjENgYoz3bXMRqFMToMakWsJ0Q5k27JywGSIjumSDkF0JLpuJNJjuoOV
MOuBmg4rDcsW/gyzOZTJRe9+5OaArnbYI7buoZ+ytXK8Qi5gG4tfymC25cks5m8EOIBILCpGtzQX
1wr4cUjN7BY/CRDryYFTTJJq1V3riHFDu5OW8Yq+n4hmfiHn2EkgFc2bHJ07mW57lwnmsBprMjen
2NFpTEqPKFgxx63tzvxHNjL6uAMtMTKK6Ozw9RRvVeGgu1JwV3H2X0kKBETHD+6l3RLKhx3QEzgX
/1oLngQakGuLHFXktDBHZz5SmHnyZvGIK8lbVi7TO0hvPE8hUPA9rJgaV5gYR76FQ0uwB6AwxMDz
OrLNA/cBTgl86luP0dzCs/nGww1Bpk3/hqucCsdsttfI6LwVBTx+3lrfOvoFvrQi7QgeVBHbbI01
yu+Ej6kxMsOpovHWoh8/PW6j6q2YNPkvFgQT8SwkiF5YROEuVoiePckbrhMgE6dDXwWzH57a2c0+
/o2jcDXpilNgRHlka+FXX3UM9xY0zMhnYfaitTeBZZCfQSrOo2ija3bzjZxEPtNMEx0S6wgsY6Dz
JONHjBfKtflz3WXOcYLbgPYXPcQROYvr9OaqLR19XzH9lFawlIdk6WEz0/tiiQdohW2RaDR+qr1g
T8arjYaHRClSFNDHp0hgn82GKDZxXCeVHXTfQ/hEsuSrj5DM2z/BOpKuUuDX7bLJZiNSTe3r4RCL
tNjG42Q5tluEYvXmoeB36xnU5ntBfnTV7oucnX11YS/oEk7V0NSxwI7rIX9McYEd8Vrdd2v75O5R
dpTFGT2g61QpfF26h4xXEMn785Hfo2psmvOBgyi4scEmnuoQGnfE/0y+Mm6hk7m3QJjl4zXiNLAE
vvYlhDuiVPSQaem2iddfRfetEqYpoyn1ufvxdWebKtmGFpKUPWuwyw+y9E/nvMmlpvpgzGcduAFK
tnN7XIwT7nDKHoGkNpAIMh6qb+vVKjv4j+Spcdz1QfRDzuv1jzWeIMNDkk9Xwm9Lrf3Mm2GuXbWM
DtESJKPJIJ5ucnB/tTa3dViQ94OafiFisaBURAUfIJxT8X/S9lsJ1+jbe+jd4rX3iVYgs+0orkKI
uXQrT5CquOJZtgUCXszNDakRA0F5pBaW7db45xh0jCU7yxBmeMDk9zl+ZO5Fbuow+5c5VNbVNpA3
3aYbuDG3NXycaMMe70x4mWnPGv9ZawgjHoBo/MeAJFLPOavBOaFt22AW4l5eaizxH5JqdRYglZf6
DmOb/v4KI0kzLNSLsIOVAhlOmnLUkjXaMZ4G5K6oB/VSDdQFWxMzz3LwbEI6IJuwfMGOErTX11A6
qUyAJ5G25ynmTKfd4IU35VZWGxP+73fkeotWPqAO6zaF+pJp5v9kLZNqC+fJy1wq/ukxWNsINZSe
XyWJ3MRnoX6x14ztLdedWlhZ9X4kJDe0jLXa7TosJesCiphrG4zVw+TCV4WPEzCtcSMEi4hB6Cwu
HRPlQlJuB6EgfVjY3pPfAcVnUtHv5+A5Eh6kvhp6T5KI0odfH3cbbZHLT8H9VPjlMGTEwgrWweBz
YqUJaavyUj20O6Wmz8DjmW6WxcFiQbQyQjCWM0uyIaML2dKyRP6cOCOnu858Zt2iKEmdYHpPcccg
M/ntGw7MT8v9KngmSbqTrtGaQ4BnF5Zv/C9/he4F32WsPDUfmOpBK0BtVcdh5PG+oIQeBA1Xz5XG
NCG0aHGMMwLjrQzzvJ2Px4iGKAO7U38qiMekXcPkBcfysJSKiQQp5WehWcshhqtjneAptxxxKjzm
OkYjVmi0CQ7uwLDuIek77+KVB639fzvw2UT6oyqSYQl4G+nprnEsfUcmk8xRcM4EQDpFE51qAUvG
O2YeSePksSZPERICKkl04/HK+0YHjWKROyXC1eKgXPAFCu2ZwCMQOqttzuVhPQkJ58LOUBpSi7Zl
vbEQ3sd/wPQJ9ouQaXZoUixlJQsnvyBiloK04FjTrLLSjilZWdELnjRIaX2CIJp5RGtydMrbQDZS
5HQ8qe1K2LF/1eFXhL7TpXcOBQz9akxeDN99cM85S2B29XecFEbB9k/TMwi6fL/kgasthgFWzG0e
Dodma5KLk+7IPwIShmJC2IUdt7rS3IjowHNaAYdQT9ZVTxw4pUgwpepIgKdUHsGLuclaMgDlz2QC
CtaGMsuGZd+uuSkI8er/QdWuFwUNQp6tXMAq/8khS2g/lU7qkpNNmMeNSl0rM1igBeXuVJUQUY4W
sI0jJmR6TFBC9Eo5rFnJd5aTuDwXwj/VSd6FxvxxabwUkqnjWfDXYmkwaGThiiKH/p/2x0yTAu9d
PEsgvF/6F+fnbdgc/Z6RxqO29uNPb/FsW5dgiHPc5roTKocieJYY2RSYd9ioapGwaLZACfdPe2s2
o393tU3lMC/275Z78XKan3bV/TbcnKOFEKO0OwEFCOAOj2dx9CbgDnMzTamBlvKYszHh1VVVx/pt
vH+Annr5FUcLEeV8dWn0RfJX6Ev9IDDRK9dQzAibwn0pKZysEeRtMH2ineZu47Vm6U/QfmsUJ6SO
cjoRW7ujh3bWaL1xMAq+kUnWOOLQeBK90HjLhCbVwNQuvRFQJ+GRDeb6SJ6eOsNXlhBHDH/61tH0
t6NgX5trUVxBaszSbV9rs5fgYiWz+jW5nh1dwqlX+2xh0UBWN1dWftZQoEs/ZNFX9ds1D614GNJP
opuzhCkWhZkKqQVso0fttPXZwU0HFEFbObW1GWNEiPG1UG7tFCzBHCvDonQcwnXfbARz1Q9bUmUL
F7QBSqQJ66vwmNZmXWvMK5IrPMLopvNj9umDO/eu5e+gOCB3/DXqF1HOZrJVWQUKhcmKbXiIN5a1
79k480k9Xr3dxDGGg1SsJ/s/cmuWEM94kecxiTpEQRDnEeUrDwCU9Va6l1Wew54bnU0i/zXIlc1/
fIHZqMD+d5geli/um1p/E18iUBmHp9xyxh0JTFyFhjQU7R3R/Ryks8GMUueP9ilIs+HPFRl77svg
ROzjUKITThwvW3iXQUILTexArNPJl0gEWfoIYnrtr1JeOnSFhLxs84bKXLCejNrhBiXEah+E8a1Q
BC9giuU6PYBzo56kfKmEt/ZtuIR5/bYCx/1V2DjtTcMgLk3iQZMRyz+v/856ZsC72ACLXrTzvllx
ThkPOZITCn8T3LDBcB7+Zk1sNPePOw2bsqM1pVnrNs/adgQ6TffR3I4DVKvUQbucnThFyPTFFEhH
fI0cymTiefvlyEAzoy1mSYRuzvtTZiygfMu17QGCQtg2el9F4EjM2yOe/KSrGh9lVxIOgcESnlMD
hw4utBDmDgtD+dn75r3m+KnAsNWwBJcwuYoH0YygxeWoO6CVW/oYhHzrosZ/Lo1s0qOIch/02pbU
lqymt6nT9WIe5TJRmLNlocTeBIW+GK8WUe8W2gmBnt70nouEopgDT7illy3gA+Up/WSimnP4OaLS
EKDzQRk1iHSrqFqd4c08TcX3x2YxvNWzH+1klLtueB13PgkIhxiciHIX1KNPQYiHyfZ44qfFXqWf
LoqbJuKP8Y1JteSUT/J8C6sS7vA2xx6Hd766RMoqj44V6AXj3kIlXMWmo1jfSs9IGwcs2rRgxVgg
qmjjz4Vs0yB9bGWoxKBz09WwzIZ8URW0Jj3UIjWHauUWY+ky6Vw02S8PpIy3INDR0SOaOxccqSY9
w7RchHAC5N+pCv4ZMcKScz0tKGgt8i7IHh02pBiw9Qj/Iy1WQ7czOva8ZBb5yL+HRdW0a9JOiAzs
j4HG9i+8ElxXesATYEYIGKOu6lgjfkulu0AWXuMY7g/dXs6Rhs2/IOe8F8StZMI+TuET+sBbzWgb
mArwl/7QhIwgu5+eqMUE5W00wtPSAcppuOoU8UAg6oGFzLm5dZKKiyuA343LY5/rh5a/ZwEEiVOd
MCcDpXkokgdB30FOQHi4fIbWWOoluU+DclfrBDg6hUgW22NmPE2UU2pLG0kqmWfRjPfHu9TIz1TE
DwpJZTR2JpsVExEaD8VSd7da+89U1r0ARV4uLqFfP+PyK8uDrzDbTc/0npLLn1DwJvJWHGWWYJCV
Ryhfl5VYY38HvknXdH9KCUFqq2Q3VwV+LnJi89BRICS2IMZrKPrjSD33FNkJseZ6qlxUN0Q9qNbI
6E3pn9BEFy34GQG7JNa/IBsXDX8vQTORm/2zwS/Nba6w6zVYmAz4MFFzkqNsUahH2fDPpINL09lj
QKlg/usblyAe89hWOJ8YjeaGxef4EGuyrIZ64w27ofv1Y/ZJ0bwFZvknoB+1wvoZxP1BxGgHACHq
x63oulg29Lsj1OrWt3r64Tmuz4+UmudMfMdyTIgjppZE2GWkFluQUoah+DS8a9ofnYqs211iLBZj
jTEK0k7SR12F2UCSnUyq7MYUd8WY3LxrLKtHMjx7Gk36Jgu0ReqaawkDF2sXqwrfFykLKII4qQhy
ywjc3UT9Lx5bJOmyAPg+rE5RmpymK6OrxUUkTVVk82jaP9enSTVGfs47YCtlxxh+SBv5pC3Nb9db
KjhBzOLpx8nVDW9qxPybIpXCfUjLZeGxmxMbJSjXZIJ5DYyKyXB3/6By5QIuYxoGIoo+Ln9cH7UK
Zk6ZfSeuPC/NpSZlF3zsIgq3JrYwRoHW4OULpcSQzR5eMmCXaIKrxc4LjxxrDUFbO3hJjTZeaDnh
Fkxle1c5GT419nPQ0NlR8nrA23Cg02CkaCO1znNADygZT08CT3kzjfKd1YxUeb8j1adBay2P2o3c
Idbuf2uSAYP+t3kPiKn5OBXuQw3c/m+lGfQqiPhMyWjh7bJR5cIUEwseh/JdcUYqUBXkvSrSrhVJ
lsWBAQxHHJgoeSVAyLmO8Lbn3DVMn5BGYbWN6Hd7ePVF+iPedbAI+SGlCWA5n3vs3Ll7yfn7uouN
jA5f6iEHhWAiSY80Wqb9Oc6/Lb3dAY5iBc54ARHx20vm50uZY0P7NxFxqZCLATKOea4CfEbM64FB
e7QEXpwKB7P5/2WjcTFw/8OepBnxb2AlwN1Ns2/+nYBhw2XJFVAIeIVQHJay/28Kzi35/G7BNBFM
r9ZAb7Bs/oufI6nEMsILTCm/xF8iIR2bYyhj3z4WIdxB8W2aTLM9WGkwavUv/0tk/bV8PCm98Al8
mB6WchXbP705TN90x5g0DekeVl8G2ljCzTwCNRT1oFkiESPa8txzH9ci7HIBiW8zaSLPep6chvYP
Xq7v4VATB0JKECYx8S8ofeUUJ0tFCg1uUr7ziIHRtCQE9dB35ipHLOrFS2FRy3YccjBQHBG/0PRp
Q++a0ZwXEPqiWTbPrGSVFykjxDx4U0ixJudpUfOVc31biCkqTBfVYoefFn2Z9fOqf3gVwLHF3VXu
xfgTDT+y8h1nwLMWHq3nWvAXE8mEq52CWA3Luzf8xhENrynnuObjVvJSs1AGhNueN8rKrHXWRH9r
EKyGyVsfG7vMd+Un/2RNirL4hgUkh0tiUveMPb1xbzN64YZOKtAD3p8rpZxvSDXkM/NRkVRF+SKV
KbkEefpluYU7aXgzFItJ6ZG1oxrd8KjnWcRPf1RkLgr/FyQ364clk3ZT/xhGu51/dA3TJXUsv0Vg
n7XCFT87pPBhzGBRcpVKWjMYGj1iUGlHehsdcF/YX0xuPnfCX0TDSgrzxchu0Ec/DRUoECutg3j1
wZqfyXSF+5mBYLuqcPfC0lY6kTptHidvz2Byn6OXw5OCGScWCvi/ouNm+cocfvD2l9Ej8gSEqtlp
av8bfAW5/6nR9WnZBUZIxQIGgfMQ4RiKtKr7GIiCxg18B8MRUQf1PlHSLBspJ1Ru7HeQaKZZIl5y
o2Oi9eS3dtvgfzL1oK6V8OHyqRs+VmSQyRDPTVYiuBsJBza0bkKZI8pGRg5biatS9rcyOmk0fd+P
HIiWiJcSMUdLjPes7ZxUfGUMACgFUn5KibSlW/C0YWDmQkH2SY+9it2n1k9aXi2zCmoTd6OKfe0L
lEpHoGYcbbcSr1uVdGC6ZctjxbvmX7p5nvYIqyEzpFHZ9KyFE5HeGm0FIip8bx36mwohghnYrGQX
AoZC747FC8hN7Tqi6ZhXNiWYeSYlAKraCFMW6Wy99oxSfcv1TJO30QPK0546V4pmvMHvifBVPkCJ
Q31IsrUExJxme2TSD+Pl+pkcFuexZyqrLYCOixmJjysChBEgheGvO/zo7j+P91L5MJ4ZPpzizwiq
8Kp0DlSOadujE0r2ErIirQPSJtMEX0OJSANvE1dfBSvF5z7P+WjJviQ5DPhh2bKpYn5uGS+F+NyZ
eXR0Za1lHqonvd5SV8zJ7+6LVYGNkG9Pra41GC5B2Uv+x4B9FyMc8IgrTV91t1e6fzC8aiJWm5rZ
GX/KXDVxsgSlGZDmu9qMDjbfzYMu0wTyHQGX5LhdOt3We1LFq/FuGv6q4icUk/TiiX409B+Jq0Ld
rvifgSTl9uSX96mm2xrMVkEPcYDycamhe0z3ZIGJga2xNAV04WGNv3puBBG6zqWOLrS8i0/Ft9aS
dtAA1HAxwuJbGjaphM57SZYVcN1s++CVegaHFq0ITNg87rbniqZ8Ca50YpBF2GPOOUulAlOR0U5w
+WajkA5jjWUJVU0a4Ogvm1WFEiUssERDEiAFHm5OkM6U6gvCcDZAb4Gcf1dLdMDqd4QvoScEsKFM
LNC98/3Bm54PSr0RgpKAFxRB/cflvYT6s0BwZNJGQL/o6WtYX8M5yF6Beg/cf2XvCNmF7d2EayLb
lY4PLrBNs1wYqCQEVoNY0MHb0t/mpoKPZfDyQ/BvZD+uqy+FHUicMtqj/tNBi8hTmgGdR2GJOHL6
rhj/yfRZh0VmTP0h5MUIzX9H6VWn47XEuZzRGVf54AHWyg6B6bAj6D3dV6S/wysg0zoL1KWbOV2J
OCmVZm1izGX0ZhkxGiO7MUBH7tN9+fHg8FhIOoC1l74Dlic6iAVuY2KRqVKoJiq0lITkIcEdMW1z
7Tvhhglr8HZmRryBC6KVxYHpIGPZTFYm6U1A5TzReawGn4igE7lHUu3jCQptl9KdGw3pqij8K/0N
FGqpOSYaqi+gS8ND5EL2xCmlXC7OaSuRGwquSgfGykKhwFBtzui+e0/UXK5TzChX4giVNeNdJNsg
ByARTZxmOkyeQvoiGJSOuw/JOdsFAujyA7YHcxNfUppIRxTwPXLYsB0WpQyXhSarlFCIOhApjHIF
0nEesy1IFxUjjk76TgmmhmGjVn+1H57EoAt1FIpsm/0/bFctT8KOhmECoygQjX2ELrOMbMvzENRz
mkLzR4cmDgGMb/W3YDDHt1nvladsZYwRQWrNOqbJdaSeDJ67oPqrJ9RC5OTitmOKxgh01EiKq49y
US49xvt13h9bRiaehkhXYiZWYHU6KNyV4GoiCwA3jpQMOYhQjGgphrPrjuS1t8wQGHqbLSp/yslN
g7PMSFRa5/mmT7FBITDJB5pqsAVqpohOcjX50+D65PqzA01IY0QZmE+ywoOEvhX3aAKdm0eejj6g
V6sfwQLLUkr4UqCc0qlAAc+3FdTP0tol2QueuF7qKB7D7chXQCdkGSXGwijvJsu6M4Z1KYq2J2YO
jjgtfgjDBtaSTmTj5EFM40eFtyUU3E1AUpTGm2r9dUAYZH8PiDnJ+a7Z1hLbGG4ho3N8MWq0N+lE
1gocLS6KwscU4E5M7GjdgsECx3lSjLoTmySYoNFF7nDOs4K9Rlt8+lYDxo4K4WO8ttDrjkKlhOAT
T9yoLayyWgo+E/b8ghssaPgIGrEY5qwvdojY8SSOn3A5xpAgOTSS1vygOkU1Hc7U+ukWVABkpEe4
OHsGN7n8isRdfw+NbuZGR5PrjU0Syf9EN+2BQYvrcClAoVF4pIz+XxD94wEEM/5XyC9l+GnGbsvy
56oNQP9Mgsa/ZHz0DCMr+sdoZqz4IZHAh9Jh8NB+p2cD+h3XQ7sKNLW6U8jwoBa7RZXcIBxxLXg1
jx+V1Ts+UgHWaAmgURRuLhtsux+Em9IgE4pPFjAksne7Q2FuuA7I8lv55ZsnoOV8E4G/C0ZG9wIH
OBrdYfKTsTCUfil6uJPLbywQcvSv89Ef4xI2GaOhnk0TZKfwBPTxLxMffUqfr9zEyituv2Try4Mx
Y56G/OX1I+aQk87rYybOwBWACPL9pxFcCxSE8YBqJaFhy1yJ0BpQIA3mY027dfU5HO+JeA39W2Kh
gPYeYfb0dKfCrFj/mvnLmOzCBFpFzGAlgc6B+CHnQ4eXXf824kdDeusKb1V9i3Sc6H/U5aozPm5u
UkXdteAldZx4n4X5a2oPszh2NLbL6reufsX2JRu/ATzJ8Z53FxW+fbuj54xkTZaNhQidK82Qfgx3
z7wU9TlnGC4vAGIjWsnxvFRnSsBZIZCxeMSpV0xJiLd+uFdUheOjCi+5kHNO/06qPaJMpf5Bg1i4
UMBORkcP5iZ5N9m4yF03i018yP07Iw1D1pgSq2+9Wt1ReBtojwqy1Cz8CQWuloZICNi97C/5pfNX
UvaXZP7R0x6WYc5OOY33ukF85OEaW3K6XMoypoxZBve3o1WXHwV/L0doJIqblZ8mwVU/OchKPnPq
rxh9ImeSo3uBEBJuU3fnsO4iZ7MkvopdOPnosWjRqak1W+/I9P4X0KWuw3WN9HGQgYyUnLR4gvIY
H645+YqDey9qx2dWWO6rItuoLkgkXSQ6gs3BdBCqMshAbCXRGz5gWXzGYFXqSy1vVOXDP7ceKTeo
ARuOFO1fDXui7MjNrDcaQUxdjTk0+00wuIybqnt24VdIh12q3nn+W+qR7friqsk1EtMuvFZBKuf4
bI1t52FbfBp02kUc/GiREFwhRcc06B5L4In0FyV6gxFLIaI7mKOFCrEFKNVFZVaXSUsdP0meP2Lp
3zgNWJD1JhIbUXhFOZyEX94a9F9XzOkVe4JdVjtqDT9h2l7C7AQb725y6YagmCbXrK4vmeeytv9k
8mhGLtK51F6Z4SgiqhW2IumMZQxyb/wnaoCLtK0sPzJuyzJBXL/sadLKG2R8mDlD9gmkpglhhaG8
ooYYDCdoadBukVoPsA9N87uBQ6nQNRVL7Dsm0PG7YmF6YbZbKH+oRDnXzXFTFPwAk0O+JCSbZrk2
NBpO3pSR8aRIjMsfafzy3UPcKTwFqbLyE/58L2A0rvKsIsNRn+3+9YHM4xTCHfiRkPeXVC+T+aLp
iVgVOTL0dmW8m7Ijc/Ye+tFxJBnXjzYhNBkhQGCaMV/cWdk2s5yGW4t3TTnKTXst3aVseltrWAd0
ooxbNgcWkvZ0mIkUkxEgK0S/f0uULSKhgwzR855krTnJsLQ7t2qMytT4MWGwtog+j+0FISQeCdT1
dbog3gdtD9uPC+rKnW1cnxQgEi5YEg+roY+z1F/ya/xDXSe+QtApwxKjK3RNPJCEpEDREfFEzAYU
cTjMxYWE/o2ja3o1hGVb2T6s8cc8+cFpVGoLeI6R+y+ymzfHN4NhWGvTkKCWL4olLva6n4MctPO5
t5jTztG1lRA9mvqp6aeORkO3H+IbR3hOuVSZAzX/mN9Vig2J7ti4sGjcqaA5Cpx9eX+OIK1BkJ4Y
fnLUMOqgrqVv4lSZU4ekjnKabZea4BgWgQZCT7AKXqW5gjSZ8xs1UbFCvoJsiQbNEJ0FWtrZWqCn
E/u/ixA9Mk+nyEXnfE/bfwZAc+RP/j+oGBrFeKXiTc+c6t3jExK1Pe/OwIYE23kzNa8ovIimH2jK
0HTxaKsG9P9kFlqEHaURthV9/z6/S/5vxyGV4B41PIr0FZy4QPIYop+7uem6pH7ilEk9ZXb9jvzh
WcjTGVC5xoly2AAoVCC1ceatu3OIRDsDVxJukXyE3T+ZtlH3NLvPwDQIBzJ4RozmFNoG/qsJ6ofq
+LvJ1lxtjN+A0qBz7BVqMb2SFmP1jS2vYGbmK1RG8VoL9hbUnpHHO5D+csVX2Xik1dg0KucScSiZ
OJPUfz1ao/I8+G+t4GES7Q5aaRc3wJIGR+ZSbCbQBL8ig4/k3RIDDm1qY0qRMAYptswhLXNtyaJ4
xn8yBhs3fWGBx2rZTVgGk0Ez12O4WcGHBi2zB1g1ANDcHexxtNuh5BDTOAVJym8fWRx1j8N0WnN/
/Hox/qoIJps+tTPUFNg2OSUxD2CO0JgYKoQ1Z7mmwqp4RbTYp/PKsJUrZHLEA+xomOVsj8zUVXgb
NuoqrJbbOvjq5LWH1LGxWXQu0z9qcZL+cFYSEU1nQQtX1o1ywQoGG+Q9XfRuPXUS0WCG0bKkIaXi
39AvY3gy6eClWG1FF2QsyznvRbtCf/N0x0vWnqZTfEy/zj+nUxkSWwNZkIfC2wksXX3EnhqBFwkW
ekKPqb+15lJE9tjGpP6FthGhhjgyqoMEO2zI/OGYPI12OPb2/VydSBQcewlvAK4z6UY3Qr/O40PC
Mdkk5H46GldaQ5T9wsxThDZ7FQguDHCx5IyvTbzFpsSUPpc0nTcAyoKKSmBnzqkox61cnV2EI0yJ
ALq6+jrEbFGQxtjfZbZi8CmxxT6M1p8QFNDiFIR/FqpIWkU0DFECNXRg3ljRkZ7XwlIszy3qPB4M
xn8cnVlzq9YWhH8RVczDqwUChGbJkuUXyrJ8GAVIzPz6fKQqNzeV+FgINnuv1d2r+wvvSvZ0OMYE
mciLbFnG9t0s3OXKrR+J8GNYmYOUzHAEG9znmJjccK8UlHPvjw/LWNafjLVeE7zeBKxY7CnbqPUt
HNgVMeo1lzquldDBzAmUTM+sMZ+rWRB4Cy8ySpGSAUTmN5Hm50HYLNbxBbHAsUngQg4tkF7qqc2K
KiL+eam/z3bzMi81wqIrfoDhUqQz/+JlLjzA4w638U7xwmxLd5jqCY0SqqXt+67Ft3rjc3cQGOLa
XIC4fmCJmFULq9+boPDbKphkT0dJNrh8QaaA2s6THzissE3gk4wizmFgEvpIs31g74gmhf1lgccw
/vK31/skrERmoANuM1AUwUgnUT/jfVLAylI6aD+kcbgwzewJ6P/cofXpT6XP9/ZduJRAlMBMRwLs
r+fxF5FI+9TLkysuyiP+FSYDc8zlkdwWnVrIoMSXfATF9Nmf4NySuuoZECx32JayJa0Q0MfdUQIv
FW18jEzLxWNABW+Vl711CDUSeQB/BA9KX8XHhIi91thNEf4oYxDOSbo2x1AU7Qd9XkwotxWcymfR
DSql9mO9jfTf2Fy0vzqI/c7s5hCadFYXYyuCYl+bfEpK0ntor1DT7fnJVY07IK8Rc42MAHlsv9jb
6kdoPHYR9nHsSLX4wZkRf3PQETWCH221AmFOxxXmx0CjQ+Sji+SA50UGQj6Vuo8fHn66QzNbMYtn
PNx1ZC8rtIOspKVuHKh2GIjWciT+AVPdJljAyBDhGULHjYUjKiI0oqi86nxTKFdVAo2xa3WXM5ye
HwYwQX1AT8AhAIje2iQYlJVn7dG3pYR1ekCNdNoZ6E3TfEdYmgiXsfL7c7+uSLw6jYxvweuEQczw
mi1LOGQ6gLKTirfsh3mHKbKfKYazZHzhgQaqu5cxpsHiBWwbAoHOtVrW2g49tuYO1bFjkgAHdWwZ
93y5ES2jC5b+3NE+UoiO0OCrhlA6+30B4XovkosMmrQhr0DwGa/k8GaTpjsini+dJdnFQfop5IO0
KPfFSoItfy4g5pgQXEi74qvouXfkMnEtGAFs8Q6EA/rBtRN9BTb0L+1TQbAQoFhGMKRPuNB+YHML
/wL2octHxiAkZHbo5em73ui0octXuKiC+qQG73tACYVBC1UMbos8GGtv+KjjpEfHfDwzBK9lQrBl
4o44LaQ7Q/CQ2oQvt/sDu3pXUErfMeFYaFsm2uQTOqot8MtcHnl1s502eudGHMiNrchbU2TWiBBl
55kf+iCNvUdvgSqyUunb2+2zWpmaWzMklQ0Y7X1kuxfYSN3vX+zjDVsaOHBGHg9uq+hEFWEgk3VH
ckfe73LMEAVsHpHTsLUXphM1QQtXsOs2SXjoHyNu6z8VjN9y3f1DJ8Pmylh57r2/D4LPBVnCQcCu
oyO3ec7kg7Np8d22tYUaWCE0Hzpxqm9cl3siGAj1QhGHr/iivXebiYleknY0X3rgB47KCW/C3tbR
w7u4luMBjsBiidKocBXABuIiVyZUgYVgkFEasEdbdxSmmeguPeiZ0KEUnavW4NB6wm3aEJVQEwEb
46A1EeA+Y/yz81MzrfCZoMTLg3JdM4SF7Wlm4617hiRfIm+CxlkMt+xH43iv/FlQSO23wW+bzBr9
++3XaCBd8VgHg8oQx/B0fpg+UzK4tzoIGPZcGo+CMCSGaNFjWDiluSqZ0RM5AcYeT/Kp8yztyjT5
HDeFjmKD6g45VOngbKD5HYPzncOm8n5RBqKQ4d3CfUD+hQH+GHmhF/GP+ZWTtDGnE5DoAqeDLQq1
Ac72pM0imbE/9RQt/SuQcSRrCW0COTFHbhn8suJGNt7u7wO3mJ/hrB1wTM9WeOLPczSMo+/7+2wx
iisrvyTD4N97aDOWiDsBfdcnwy0DK6ZwSL9zuKbhX/e0owWGMBFm4yoOJMBHWTBjCxP55yT62uMS
Rhhbhe5TgtXBzxjtNfUoMLAl4YHPCz69sIj78LA3RBOQpazJVROfZjgcKyOchooeHC4GBycXS/1q
GHU0/BoYnhEmJkPyAxmFeI6DAokgCNY/HPCszNMQzM5Gpqz1dttjhFGPd6PdfE75fb6xSXoDqM1c
65Z/Il3lxEv34+tEDrC2J/NBZKiGbfn1aZHKaSTYzy+Z3JnNXeR0LenzMKL1lyyHXYsLwxIRSyv9
yCrekTeSaDkqxAUdhhiCUS9EfdWQ7xl/M/3yko84yHPgxUwHr9W1JnrZXOZYWwnWb6Ey7w69/dHj
PicuUT9uewtLUMOn8NUwSTqaDNzglbNE0glmZd2qDV3jHdHEqDCcE+8RLOJ2Ezp546PNQTGFD6me
+Np7pUinIf7tK4cEglqkMlrG3yhm5OemOVD6mME7ZZz+Cu/ahkQFMACLQ4n2r6n+xnGJYV6ZoGz3
mtB+EbEdWNNnQi7BHKX2Od4TIqKevAvMm74Pb96fTWeXntAhoiW5IXVeBvoAHIj28heOupAf7KVM
rLLwjT15BfCHIrnmnCvVmjYAlYmg2+ycSF8g8xAG/hu+iHTgHNvia3Ji1PXj7SPwkcAe6Ea8UiSa
NNDkR1Yyc8WGkT+P4wi+ahPBTJuIKr3MDlG7f2IjSB06CgEPBwKk4DgMqxXnG2lWjXJiM82eX83o
KtGK8CmouMlsv2CjW4IwgedrzNxpdzDTkrBlq98cs2CsMEjjgImXy9TUrDAYKMkFzItIMpqpwIbz
AZ6vyH5L4ztifCt5HugoX3BMbEhqeou5oaQHs40zO0UuCnkV0TI5qVdpWrE2/YwtlQ2Tnkz8ksSv
JIF0x8/GYDyRqJz3hI2Eds1jjzKeHhP9upRAjKOICDtmabGxvUbKbm42eUY1r4LqR6eZH34jlCWb
6U2ryU2q0ouUBmn0F/IbAOBahjAoO0VG/bT3d4eQB2u2uRlBB8XAVwzXl5PhQppDTjzr+5RDD8YE
/AwP4oIE+w0VqnqJgDM+Ez/0aCgaejwjVb8hFoO0A8GXVP4QuxfxxJH6IzEv9zS+n/ADPfYMdP7q
+zoQWiXTIiWSzozChyDusGemk0PwDtmdtdtyzr9hcDrdtvIn+xb5FASE+S+07G0w0/xl9zdKny/+
6UloakOPjNMlSnW7S3/fnIoDZ6HgwzlL4eCJ1lmpQKXpA7Wt1Hzz5lItZeQzDcnfiO/rjM236Ecs
R0aX9ls2rnnCG0c/1ifthkP0yvSSM7wkYkuidZlWcyQ6UQzkIRAWxS/qeQVoSVu+f1lpisOTBXzp
MGGgUIK6cGVcw1oMQ7DM11F9sEIofmIaoB+CgGIGqymr8Xn9YZ2ra4Bjni+eUcwo9AfBs04lsdbo
Ohbjz/TF5EfM6CYkAmlSzdLYURddhv2J+XiWrz98ZfFOXOEHzhAfh6G6DQk6qpahg9RQD4kYQDTg
154WHmcFEJsayHu6L2DfVSAEcKaaastpeaFv2Ir5rwenZ7d9NvNLpMSXCUSlc6DnOx0RHzrm1dy4
BlZxHMw1A6gw47yX87kk4NBn3bqI1ogKdWGOtjSHxDMinP4v52HhtkQZQwqymRwRpX7z+dTCprGy
9qMbHnB8753+aO205iZ4selNJ2mPMI/ABya10tWndemYFl+lzE0EbEpq9eaObOOAlIbQsdxteWPJ
a4YLPw9nWM3nJU6qvn5WVbtydPwBej+fdW/vxEV9j8+Ie0k/FSSDIgGIr2zJVPWOXRsxu3k1zvUu
FUjpNJDE/D9ZhycW9QOHl+6QtUFE9ja6qipp5B7Kr+6bPhjnOaH8sKPSQ0ZV1yfYmQV2gJ/YYPUn
cgE7x6h3r/tQfb8I3FY80AKD+JbB7eRAx1ZU/bFoIFm0zK26zI6UV4rybYjzPHvoQvyHsztsgsXO
cuY7wqPYhW8EMWZGTn3RPpTTvGvNIQzgeq+rRVEF5DbLh4iH6adfWEF0SPWOTBKIGcmRWBBh5cSa
PUxfrwo794/2hejdZm/DzXvB/NG+9Wl0ENk6JbynjbtRUaIpXNBGMu1LDw/Qzp+JSKd0F5WXX819
ti2PEnDRkfFnT/nTvyiWj/I2/sTr2ok/8zVOk58MYBl7kCwcIjvcDnB7ltzJ3VdzUJyNh+7vxLgv
E2vXJFnhTt8bbn5hTmED4PO8VjSm2Ol2P82RzpmjwtWsdZFdoTasVRpQORWG09nJEWY0rT4Sj0sy
zi0I1h5dbuFP9nPF7EK1UosFYOme2Tum0fOvC/Dh+0vGDuojYxFEO/npx+x5yDoiyu2yZ1LzY8Td
kn0OVAvzc6/GvHJXIr8uqRMCQpcwqh+p/9z6jI0wnK6x8uaySxkWJD+EJ2X6UG8C/dDC+MT0CdF1
ag+b2V8X7x8cW6Aj5CEAHA0d8Zv3fqq9Xr4VfvingFd0vpC4YHQ4LC1C3sEFIaUx0XMILLS9co4a
ypFsnvkWv0t8RNsl9mub8U/DBdEB7yM/evLoq+0oqDd/4P/IeBvM388y1sU7AMd2ETBgRplcqhuE
vQPg3C3/YpIIe0TsvxjE2Ggw8Tdmf6kyWo8OkBgxRGezojTJz2Qd0TTSAiYkvw7pxUJ6US57sKen
6aYBAhpjKX/nuLF9vKkQ1sNro4PTsxNnKeIeWyz3ElZmegDNo1Lxf/QkkzJCF626bh/NNu9QEet+
m1PZEIoGEMLG/xCJDKNHP6mSNxZ2q6wk47e/1Bd9BcMpYfeS8t5EXQIla8fm/S0sX2W1rOQaCve7
Sxm6w45EpRvQ8mghvXHHkf4KnG0hmJk5wkPwO0LYuDKVXdLspWYjiPiDSz+66Lz4/BplG9i/+HIz
68ywB7IKy0ZZ9EKiUy7lo8WSpQ3MgPMlgOquP6OPF+KH2tMuaGj1wn7ZoJMJe97mFgYsRqMSpw5R
LijXxqAkXw8wj3Hub4FNu0LCUrYmmhil3WkWgvVt9kEEMp2DjNiSLkKf7mOEQKQ/G+FrkQgBTW2G
tjpkSPUF1rZom21Ld1wg+mpIXmNTRkxbXkPpB/VqlBBXfiOVBxy9iP6yWVQItm3sOTHfJxVVsaZ0
hFPPAmy8ycG0512kREqrkrbKHm+o25z+DH0pTeXrXiH6k+bcwT6uQN7/9PyrATx94UBYB030LwEH
wXJdmBWUmCcNNGtvPG9Iw8kN3P203f9vD9I4sCVqtBwVT4U7RqFm23bEClbE7GzEf5JyO9mo09/A
Xi8wbh1+gSpqxug+2y8sfKoer+bwVLe02cOppq15dz8Kw49PRiRoLWVgPIDg9xIECR6rsq5Cc0kY
7b1biHGGD0Qsr3glXBsPPOYqbCcUNtGq3QxXaF4NHvyULrug/6tdg+HGO/4WQXV9fep/9Z+wbYL0
WoXO2zP35eG5YmvHcusvC55eF8h78aR9G9/WgXiXjQ7JuwjX4K55oNpYipz0hb4fVk2gk2qgMth3
6II8UA5gotYGA83f3lfv0Ykbwc0nR8JGpJF/Nof4J8Lfc5YBVZuh2/Cvhg+wT4YaKOA1wUcqlDja
jJT3AUCELF6l4hQumKO1dhGj7MS8EwtKsPFOx6qBOpiB5mVj2+o/NvcH0hnae0x/ab+wW3Gwlarm
VF3ycJZRvpytK+JpIV1ET3vwdJTu1N4R2uDDJy+FcqsydfL5CqJ7Q8CvfSD0q5odJfGYrp3844eg
U4yiP2UZYYgjEn0qLiERcM5Ba46sAQjjCeug4eCIyqxyB7QtPdP6PQO98rJrbDCadqHg1YS11QPZ
jLZodmyHrxHMFaZ/nQrzRHN0b5+BeDCP3JBq808OMLYgU7iNXVCd3A1QFX1R+dcx8MmCV2j6xJgd
Vr09QZEbVHTjLLwDVML1kj4VPVp2bmm1IULcVDgV1FfcwSsHJbZ++AMkxR4IiDHJfkQ7/vtOMWck
pXq+1fmBTVJzCh2UcwVob+UBL331y1C1Qd5ezEA7qo8pJe6eudgIdzN8nqFIl3xewpUMXnZH/wuW
g2gUxWW82AWqO1ZkMvDSokSI0bhv5hmclWjPKSWTA7L9Kn0YtlGDBlgwzmlUTKCP4oISApS/ObBg
QLqk2xMcRFtIfpTM6cC8zx7D/TgZyN+0yzA6zMgo1PK58xbcWltR6L+leSC6MdZc6rPbj7P/GrbL
9BsxOvwk3qWApPAX3cYqZ92qYjAnUwd0Gi2CqAQkseO08QeXG4cLECMVGAeRHYWai8BP88O4yVag
MaiYOTKyzNGPVyU7SiAsyUNC45h5oQti84awkRD+znOInFIqE0dNd8jANQYuRT3OU89Uqreo24cI
aVGbgX+ZeITLP012sUiT07+bvxCtaeuYxyRiGhVVy08BWUZ5AJbMLHCpAWUue9UlQi2id8CypHUQ
qjL/BAY8JVuz8FXVj9kiWzIDNUZ3HDJvUXlRpQMRPdXvOP0lF5g8mI7T6wscF6pM1FwKjTkYiAoX
k1PYtyz1Jgw8MBaYSHCbjtzemvJLiP4SvA6r4Qx0SGDmm76PtkeiOUJhPP1a2v6FcY/qZ8ktx4Qw
R91qskubhuQU6QVtGnVhWZ84yaf+DOOZvj6R+EMwqtQw9J4VVnPhRVXoURqe0mnelDm54mzP4gEa
53vo/UXpGKrt/gn89uQqQJsq/JPOydjDo3LKuZaCRTEH7bJHghwj1asnXIrJ9NpY1OZTR9oU0UEP
jTQhAyB0P08/lMh46WggBamve+s2a0s9zwDR2sKPE7hNmpnMAYRiXAA9r5xLru/1Hr/qv7w8pgCF
KId1ZNqNRrzrsCAXMl2wxq8g5oaNNhoScbYpJ0hHrye4Y+x5EKjKbeeINFORryZzfUyaJf3leIXX
K2VrgUhZhocDeqEHb7lEhPvFU18Lmjjn+qHeLTYEkhPiNcton0iJe/pO8NhOwOZmWID3GSwHXNLR
RSFERqs+mQgp+F9Fb93S6TFNVMwXlRh2qoNFF+jGIKBRGNpwyzEG7lPeHxKGPAlwmKqfibJBQQcu
8P85B7iKkC8k5Jakyood48lVl8jvueuqbvBEGeEkTr0At8VEGvNvk/dvdubEqQrzvtrjbUirxavD
m3hBrGbpQRLMLEh/iFDYPi+IKidiMlG9C7Cc3KtsIswNyYiFmI+cw/h1jCzUgK58xZSfeAdq0vdw
0zDaHzYzP63eZ2L7f4pfgbmjWQAuUjjaRR3LX0e9d/OdgDnPzglO+6o0+lP8Fxqr9x/1QpHtdVCp
m5E8ildkvykbcK8XUOWCB+LUMusPw+ehnC4VLJkCsTy9arAr/JwV7Ha5bJVX5kWpVHF6VivWFSMF
FrrhtpdBra6mAA0GDzccunyffRkNWdePDKKo90CYjf4ggQyRu9jyvOMxmo30oWH0Ta5t2ydwdWIn
2O2gGDSsxFdNgKZ2ZZEz+zrDoxG84wPfWxtSqQsMpcG7a9nLPyHlKJfbKxMoteqr+jcNGdYso+6Y
eFRAej1dolLpa/FNmnbJGd8mA9vucv+8MI2IRcTIfNvWSGkOj1imqXOFwJzxWvvMv3mtXvFS8FRl
JdNrboFNTSa9LOwvkAYHRvXZisdhOAA44d99f8/KWtY+vsHm+5pRdmWIDNBmS0QCvD9hr4nU+UOg
F0lHk/+KYsHKHj2sxZCkrmCuUQxdR97tBMHtQOYI8Wmdto1jb44XpFUQeYHYVWocMSswuvEDfInG
QcJkMmeqIKbGzV0cvq4mD0sCLeZz4+oYo9uV8eGUkfgyZ58QoiEM59Fa4tRq7hP0xuV4sbBLe89j
+Eq3i0jGRvBjFsSSI7OLrvj00+/AaDESCek4EANNqNzyOSwnckss/dqOl5lImSGrGFuDtzPLpI2Z
6w+T1CuoTmH4YgIsm4FtCQOyjJ26ySjf0ayqXcwESYICG9tOGBYLyyTETrj2B5zfpn6IZhdupjT1
+DxSfDAI+qoHh8OiHn+F6juCR1XwLmJD/HrRg6NoJ0AZSipZQtnNm+sTpBrmb2WyakkKnNYZWuC3
Qx4jvr71EzW824N69M11yB+W5AnCdswEJ4rXWX2tZ3a0/0ljV1CPEBVcYU9YCN5AyCchaboUm5Ed
kxUWxRA4CUR15TN1W2+HHCXW7inMYbrk16Px2GJLOJL2dTDQ+swmCx6yduEf4CanLcqXFMY8OYbt
EY2/kjjmIWpwrl3mI7veMvm54DPQppj4Aw0zfwXNpm6GYp2St1r4abbN9A2lBo5UFPKlZxHvEzuz
ZQL5hp2nwG0ajpbSzMNbM9L3FIJCgbpFzMPCgsBD1y9lDv0HX6lX2amOgGHMXpJAC72KpxEXUbIT
UqXUKwvjIrz8XjiGL+V800xfKT+dATtiqcQb9r4Vsl8DyHLy9wTOYvJ3nEfAU1+RLyZWOsoGnDrh
PHid6u7SJL/MwYrVifcx75hfodPy8KWZaQlm9QZCYdymQCcfGPMcJFx6R3SkIhx41gBsQnvQR1vf
qrMhFS4/555FvW4gNFUXRM7yBV+7CevndKR2pAhgTL4uOLwNJ83u054/PimILjP75b0oxrVvVlHu
4ikmeoBAdaCpp3hy8b8upV/A0ZYDkGoo3JLdgwERoz6kXmH8v5BOgB+UKmCwdz69YyBfYu7NZt4w
qfxY+mLvjLIzGzLJspRgJjkOuJGfOd44EJtyPXVIhBeWD0r5yUs3OYQdoXrpPt6TQ3jDyIiM2q8x
IcQe/33EEopwBoFVxBhSaZtbjjP16b+uFDOthvpEwoOiwsCsMUlj+pv5ejAsgZWL/qo+ofCHUZC9
OA9ky6NG5G2I0Mw6Yfg1sgfwumxg+lIv+8dC5xECO3YXyDHrEVsXJd1CTrxPiPB6rIpxlwHFL1cR
fKeXlJ7SL1oiWj8zBl7x+/wItQ3RaaCVnMUQ0tGJka4XlHMiHRFeiUyjaDZQG3x7A6XGz9HlF9qV
/oQuSmhIiai/2VMmJkVodUH2qw3VACc0/Q29vtTZKiZNLRJ8po+YWNJURDDMpzaINqwHuEyNGyOn
/nCW73IdmDDJiB5hnH06Dj6Ys+j4JoTNVr9tSKJ362kJOrzIRknLuHLhw2/h3dGC/mCuwRR+eW0Y
+o6qVf8+RUAa6nE1mBdlX5pnXuVG24fGwWo3VoG33k1pNy2GZ3cVj7YrBJhFCuMMf/+jkKV6RnlN
xTPZr2vLLEa9iMWv3JUaOjJiBb36Gh9kGUZGQCaN7xOuR/AS8fvbeOjNXof1Qj3h4SQfVFSRBUMV
Ic23vtUeWN3NmdDpOYRh4snrl1DDKiePl9jlJFc8Ih6PGG456R4sGuiQ1MX0160kSBtSySpF9FSQ
n3xccUQDVXFSIG6f98q3g2s1aQa5tEkeAEA/csKpHLNCYLj6DZ5AxP8mmCk2XpgvyYht8e6kTtjW
LUPqftgE4h2f+Wg3veYoa6qKdQHhP49zyXOzcEGpBvqSInFzlYS+247xlI4XAs7EZF/gOLTH+aHG
rfnpKJ9Q0NTffSCkW/TIF9BmuHI0svgWUNKZwQt9So72wx6xJD4KtImu4dMKYs0BEDrfZKph/J/0
Eg+fC4YZPFm2d6kLNDxsGX/AS4Ljxqlm+A9nglX3kDO8JwaqTxi1YpujfH9tjOjHjOKFFv1AQood
op3L3Nwm7BME2BLUqiR7IRsWk7JVw7WJpLi/tNQjQr8y46XS+jmgwoBnOslF2b5nOlmDEhZUDFVA
yOFn2w67GNRLyO+AxIySobA5BOHt4tQ/ktr1h5RVyjBzcNrEphTq4ZA8/JVExUPLMfEI18jzR6So
3R8AGGna/vPtupQiAVUTDm5Ptx5tijQa8tddi9hfCDM59Yvh96u3TpG0AoTkhCIg8J9WO4Xf1C+6
82W8lvUDTNMok6WhkheDGx7CL7dkc7jN3gFm889oHeOl2SEmFVZ3YHsQUlLAtz1Nw4ilP4/r40IZ
l5z+vd1/+Dua39iOag7eSmxS7z8TBxp/uJCB8DNs8XFSEMt/FGuR3DP7CQb0AoGYVbVKccfWvukP
nCeUvcaAyR8PmdZHAIDDl099B5iV9d0lZi98vq/j88CEZEZVKqBaTcsjtKnYI6YH/bMMLPnd6k+F
sdwhj6qoOyb2KJoKNo2nG69Prc9s42hbky8rawPhKQYeqIowswO0ba/JnGfwRMwz5yZRj00fTI61
d0TB0kPViBAGGFhowXNavVasLOKesn9wyPRr9HYD9Q/qJyisf+bkCF/Rsf6X4sZDh9QtlcdAUo/E
XoCNJSjXpr3SqaWNrR6mrzHzgIV1iXg3d7ZbRBEkXSth2ZKJiWFxswLamXALQOVaNpChEq9EPE8H
fbTsFAd9cLCbM6yN1dPaQxaEbbHU0Prm2Byhw8WCBuvsUyL/pMZ6Sn7TDgMcwoVxXknQNbE/P78j
6dxAarJgrOgoWigzNxgC0qhO8sksthVWz7HDxSTUMqV1KuRLLmNeiJsi9pxIjixGSjAhM09SgeFn
b8MdKsnakP5K7cscsW1ZleKZismCaBqePwk3a+AeV7y6Tcz7rjOXxcCKq/8fr472ua339bTBqwcr
FO29e2MZHV/CH5mwx+4wGrcawbyS/CLPEW766zoRgDgcUCwxQIfxQIuasBIe1kNC95cz9wyqbB1l
0cWn6okpPPZVBB9uX92PJWBFeYIYMF1k8MlPyJ2ErWw/J+PScJS37VJrN8DcUGPIWISvFP8zlMMf
zJM2FgaVIMukw3hvXLrL82RuUqFZBGVpCw/UIUQPUjUZZ/pRdF7FbYDnORq1h9n1IgSOAK1kMPJM
ATzbTGQpahf8rmu8Lu0QpArp+oJpYQ0rG/P4ZBSvha13RTo80TGM74RpaUI+z5L8UeETEXNYlDLp
gtuwJ6ZwLS3VfzVejIhftOOUIQJ9Y65MLkwYcgC2P2nkdsCUN9I0Tbckl4iqEB9PZoImmbImcZ5v
nc8G70iQp0KiQYiGA750FBIg7lzvewntkP821uF9urMk/NrBEPNh+OlBBFHl+4X9Gqs/s9kLxVKM
d7rOMvZrcClV+MIYDJ9Ow/qcoEVM5i1x+0aM0sq35wW9shhiZLJC7WYqo21KuKQPH9ouNHpi5UG4
YQtWsyogwn6h/zaUY6iIi4LV14uMLDXnOCqJ3vmen6FcMScb8g1rZhifP2RY0wvZOfTqaDP+kiG4
GMEt3boPEdyHqPyRLai7V08CVUQ1gptAtMQGzqgRHTr9HY5IwRK7JaSpQer8JrgVPwvbtIKCpKpS
xuqIQa3hW84xP6PEtTYiNrcy2lhMup8RlkCfbY9lm7Bsxj1w9bBMNApxBGAw6UJAmyxRoL4oOfk6
MaZnXagv4GZeCAka+WSl5r1scO4HF0PnUFMRwAP1GanrjCBa9guAeCqWvfgjs8pjhmwiEKgOk4/Z
10Y8dNJaGGRPJSD3Lf2pB9r13OnOr3vbbi2fInEiCjmUfSX6NERS9vYvjGLyEVwW+CTqsYRtvVj4
pfEVS32pUoWi72DEaJZL9cNRzSJPKjdofnSnRbEeu3J7YQIF0zUIRlqyAZ/I7Kt/B8XzGBZ2157f
zW1uInAOQEdUi58qXyTJvkzxM0xeNJnsuERaj9tEiOwWz5+ItybtzrE8Q6znSV/XFHmyhwnudEtg
AkvmLHx6Ekk+xe0tjlbsc2blMrgpkTOEX9bzCE46Zl/PMKAHwMQzTrcchXHncwgiUuUUjqDFCPMe
UNcsscB5N3ZNsLA0s0ey4hvFOhrWBl8gIxHlIgj+Ie/w8vbgl0K6SmhoVEQRgnSvom8Be25QY3EK
+adsWL/CgG4j7hyOPeyMUmpEbLnQ0mmLmkPYvMBfRSiWKgDMrfnGY2PVKj4NEIa0pury+fjThHCf
CC45VdmisCwHBIREpItXXYXcdgZUCy+Gozc5mbBm+Biw4UTvoM3Ck1ntpa+43IIru3G8p72HwHUW
qrycsPCAeOkORDo0fV2qLpIniv+UfY/9ofBqxHFYjIT/4EXwzEm4UsXnNgGJA/HG8hK1KwNZbEJA
iPSXVOLafrwzgrLWKYsoXvmLPq3dSMq25xHEyxKUlCVYIxp2kQfK+IgymarswnloJOANpZiaXt/c
UcAc7vYIwVcHdJsWqUDD7PuZcgJEHlIgnC4gazCUxv5Tu7VXlZzo0Ya/pLcEys0oVa9a6M1i4RYZ
mM+AzKsgHMlvMetC40NUCY6tqptpm1LbGN0ZBklMdup4zNQd951rKO9iuaItzbMtfmSIT/gAQF/g
Y/WNCxe15unNtaA4JbAWaQeqW+ODmTXBwwjzDdJYesOwIhV9xCu5tWcTZ82NVP/FBjI7G0bmEos6
3mocFgcpUAaXwxV9IWFF1E0gPjAWOLRy0qgdnLddchBYAIJ+RufDsoBoZIdHh0tjjIPKsOZOgryI
YcCzRxzy0r8z60a73qXbDsb9wZfjPeCsY9lwlWhR+Cm071W0YvCCgSRxC+2+E5B/kBfydWAFwrLS
pzSqTZ9HayYfpV8dEpWhevYMwdWKtYFoJuwuoPa8b0bodZ2Xp8AYJ6WEGuOx8rpJtwFTi/HI3w0U
HXfrAYoCnUzLRoPDXeG5IcTk79bDLu/RDvzAepR3ZS88nlDSWFymDu0vsAdTMalyagt/Xtx3ekj9
aDw6FI7IT4QHD4DKVjgDHQBtzR/HC2lA0tF8nuNNS2iZ8jcG6cI4z73XA/kUd5J19bz3gTh3gYzj
ydvmtwzwfQaYCuT7IkMrjg6WCR0gl35uICUBHOHCI57dORsmsESjxfCFEmuWeeVfkVDZbCIsXCAO
BGNMhf/Bb9X4SxpOfa1S3FGDTiJv1S2I7DNuWADTVO9FJKShbYbNQRMAqtgsPJYdNF0sIBpzBPPN
0OIO1XKeNnB0oN1Q4bLY2OlG5rTFec4WYlx1+f2U5mh76Cxuc5XSOnhb0vSoBi+0R2kogk4c8+pT
oSuMUM1WtL4SPLjG0iQvRCw8ka/yopx5kkgogIXx/lv9ucbG1rwZc7PDT+eJisAGo2kEOimb8WyA
NMk4naIRGCum+TvKIpiiSqb7QXpgYa3O6JMrMj0wasmin3ffmwCHF/EnBszEEutcQ3zI1g32ChRA
YnUZEPuF8C+yAOQQVnXP1p/lqwnsDWKFokMEn0A6qq8PVH9zhdUmCJ6O9PqKcGRKSi9AdRi8cuBX
alQElGTlsoo8dtEHpZAa30Kgkka9csCPLc37n6ScABDZNQYeceQJUgCSrZvILWbJNeMdCiYTGrNh
K7q4uZtn4QIqdaQtLuiPZzVJ5zF5AVDFgICJXXGynND8qIy+rSEhuYTZvanDvvE3HV2ICTa4ecOe
jkpxZIvgAtg3BKgxWDsaf8oyelsQMl713h81LAEdLg80BzMSgFxklvw2gSnC1BGR6AE9v4hmJiYF
098D5QxSIm4A2wR+6Fwnx1Zezt1e3DNgui+FgO8YvV2mDflV+egy0kEiCbynFa34RqzOd447KHoW
b1A5w52MicgYLf5nodKaa3sVtzi4Nc1FjsUX5q5RjfC7UtMx9W+SuanhOftaaXbTYjPGgwcJH3eH
iwaCepqzhpPmEHUmFBPfdtRXTCfyxv///rZ3LoGfS5rgidRSJoly3pL4wzwWWDU+jC8EykqLhkaf
gc4xtLlzfConpZFyxGL/OG8g88/Tg5ZLgFjmPlhPvUOPmhIikwJpY5rriuayDOcf5EYUfxCH3OQM
jWdoF9y0foGNF5QtMy1Wg02lO5tM4YeBIA0zpW7Jr+aL0qa2/y8VQBBGMakreTRTuoUpZhXxBfjq
zPWwltAazVMkfN12zzPlAXGe8AqP05EZHfR3eBFxAaG6E/qzyQQWyLV45PfwtQ3ES6y9bsNN5Tvz
DcCKsfbjzWGMbtbgM+J14WhjJ4AU5mAEgmfPyjcAfgiP+TNcNIp7vkPee3guMMrCjQT/4imQGzb/
ewCCylEEiCCK6PkeIyMTOOlpIXivYLdQazDv9CR6jOhNPO/ShcKt5J4zYffHS8dvAMnkPzITiKaS
+R58XcR7ezduSL80zBbrgDXKLUN0KZXLjlcxs1mL3GuQctYuy2n+2kyVMbPKSQ6K+ce7FqPPmWs+
ByknfZQZziVZe8eKJB4ol90eTkTjEeYuttAQp9Jf9QfDjje5PZ8wWFXBEOMF8wllD5LK/q7t2cLy
T9zYyyVSYv6C0clYRMytsQVAYUDQ07Hh+cVRg2oBzRS+H9QOfGkkff+RdF5LimpRGH4iqyQocEtO
Yg7dN5a23RIkSFDw6c/HnDpTc2Z6uhVhs1nrX3+4UoJRAXIYwCfgrpMJ3TtDZovL9EpX+IJwV1Ki
cO5Y0JxmWAp8UJHFqjKxw60IjaSJaQ5s78lXjkS08lnSoPas5BfLhIIPe1MeEvwB13/OKQKZ2qEn
fspIvccVSpw1p4nrwg+CXWLSxevEhFmzzTCzfruca1jdIFo1Nzq6Z2Rtb7iWLD33TL2IiwxeLoxq
ADRwzhIM3IBYHCzwcgnkw+RQkmHRrrBvYbN94hWj+E/RYok/oOtyw1b+BwsX1UJgxfyDY4R/gZSD
K0QQKKsWdmLhkBDwYbgdu3B8sYjjEDET+rBh3j0+ISxnzGcZmUDaxPukz9hXxkIHIQmX4t++ahJJ
8lHDqgqfsit30aharUKNYo11+gnl+UIZfKA0PiHvBQ1CSp0Wk/duqchbNceBdSe9wQe3BH8jyoJ2
LzJxhna/7yamqI4QdvuLWGM4UjlzVHzuqexir6WQbRr7vUSCXqWsaqa+3czrRBavAVM+lUbcjjku
U9z3GKGBzw9bDMoBuMTvaUicNYvxMzMfhGzPPALF454wDASPY7aJgjVJ7OaUfAwSK1fNloxrIVLw
OwmeL83CcKFWEPfgEgl93uDR3X6MFpz2ZQw1DYZeQfMu9AtDPwIOucmn0JfgNDDbZJzgEWU5c/J6
jeCQIK3q8LkvCJ17kWqmuNOHTQROmduqyIiLF+kNCNUaY13v5bQ8NJkloVAYZRjljiQd7CZkWCko
jwW/l+0YS3cZQpJ5Ru8MqTvs7AR6KJN8fa5bmPfBAOGsGtNlx/iQWKFUBBA0xcZqFPehc+X0xgam
EgjMmwOIvffiKF/UHy5WAqoesmuY1V+iLTM8H2ILQFUgqevjk9C2rNyZNfWcI5vPD3RgAyKQhaDR
FBxytwngQWlH9NIYTqyz/wQkMJi9/tNa9eW5y1YT6NtIrDGC+oPVjWKHKXUKKALDpKP71XvouHDQ
CUWASvzziASfgahAs0y9Z8i4XT7w2jFyMr2Rdtk9XBMVhHnEu1N2mQP1TA47IMCXZPW8qddij/p+
/bT9sx4m3uRX2WMRwOSbCv9hwz95ME2r3ebU2Y2deS+Dk1xfXKa67uCgndLZxzkfR4HsZAw3V5eB
uSpe/ea7c5gWBJCasyUKlpxK+8Z1hASBiwtrZeJPfOxecJpgifA5LhnKZYTroES6ssghdiFuyczo
wuWaraX1YErW43vc2QlIJr3xu1gQ7WDEjmbetn6qWxHralnu9miBQS4C5DbmbDWP4nVLzv3EV/hP
OMSRssB9YpmvRJto0XUXo9WqfZIQv4ef2Zocw5UYECPEhsFYkxxRrrr2m2+lPUtaQM8VEUu9xKb0
ovyNodI2kBNjN9UeRxU42qz3Isk8jMh0ZEs8O33kB/pF1b8eunUM3+Z+i5+Xvh59R+FtLebR81gv
tpGqj8Gg1eG+uoN12pk9WSWwD4keP0388gt/CuFA/BXzuMntcapO+R8TCd2g0yUGi1KcjgSZG+IE
xIDUTSaPjfIKyYeTWON2RAWxKzbqtdm2+4E7yXntSSmZXrWvN6dYdfMlFnOLfDRioK0aewNGDh78
KU/bIfnnV8XpImSaIRlFPJLpz8jaBz9BvknBOWXWxZOMX/98BWEZdqvS1g68Y0BNwJzmac0tcTG3
hjXm/8wk6SNuN8IkSTgg7BnnshO8tKD+nXijkmNPyQiVDQpheSXZ7Le78kHi9RZEjKcJEqx2dJkA
7yVK8X4A3r1fIJeff9Hv0YFCgpcAoxMnIT+WZUdfvzjh/mcj/XLgvGFN86Qb00eSkeKoi345ccuA
Ad44vTuCEcDAhJtRuCCuZJlo7tSZRh9urAvIY/J3PwjEmCjb5NCe5O/ZjSOhJwJyfRKaR8tEQ87r
8EWG3N/o9mAX8+XSfY08Ye1LuwHdv6+gFN2VZ77yNT66Nz1w/lFa5VfKJMoVuiSyhMqjsIJbid8Y
aj4gUMWkLECLwXwPRIGagackj4Qz851159V+u5+s6JPG2mHXrxgsNbTJO8nj/mdtSGNzNl5LnvnM
AUQuFm4eRy1luqQXe1YGDRe8kD0WZ1eIvzi7Tb5w6viqQdXA2yAajUUF3SYletDa80XyB8bM5B8W
BkPyGUwHCL0G75sL2Mhb/M5h0gkCrkwH/HpQaxpqo0ssYQUtwF/CloXLBjYbiE9xE8H/L3fInFIX
yhbX+udfGjIhUezkyAobLxgl9v/vxuKNxAXkAQf9ltHoPM4vFEfEs+nnNXFTBrMSs/XwG7+o67eV
rqQQExaPqZrXutT0DM4Jc+8Dkk+r22cnubiN29mCKDP7tTz7EvjtJd90G+Ha7LXgE4KkWNmB7Ah1
PeB79Hf+U9wKg6FjPDHA+L/k1fRrjqbzinDBmVCVTM2eYxr8p/OmmPvtfuk9YdeTjpJhBnCF9/xe
yAcG39t0OwvOH6P0cxif12xtF8uGkQ6GO7h3cBuyThCSH97Ia1At63wX0dDa8b2ovp6b5wa9rYHT
7frpPzfKsfSFINsjNUvtZF3Y2PxsHrf3IV0p9jVxm8NjJ9iC+fzGbmeTBMo1XyCvX4F6rapt7uZY
1uvPtQSXnTHJNl8DfsGD3Wp3/bzinDW/DTsrmFKr39fCsdkPv/31/j3jsij6731R4bqANgg65faN
A1FPGWoq8Jhcwa2Wr9v8wFzhA4G915+/wKiTTbYuF/CvfNl63F679CaYuIWd/caYHfN1MZ6jZqGQ
bzA7ndfSD8rOuVMeCvReTh8+dtkGa6pgfulVPBbRfxoF6nZa/4YWGZYPc0bYadTopIAF/M7Ei4lk
+YH6fmnFgwLOH28Kkl21qP+sprPTc1gy/ZSt1lQZAsp2RcARWZmEEGhIEbmJf5UWzyp3rkbNJGxq
G0+9XPiqeDrCIh1Ww3SdKjgRAajZnRqRwZVWa6ZQH4X5KZFt5n2g6nSSj5vgD1iHyM5gR4Fxd4zL
EA5emBago2SqLOhsGMo4bFP3aciokaSaXoPti4mJDk8H3PtZQOTCVV4XFzKRZrEDgvRUgBknAcwo
bit2PvzNOm5R6h99dmLIB8lCGDdjXpfvVqOniwD/Xtvch3C46Bow3oQFq8B6BEpmL0zBqAKikCzs
l0CSoMzo0IWZFTBKG7fIKYAOj5o7RD2YV+ON/WYX5p2BAhENwxQ9jRuw2x2rfbaM12qUX4vTsKl/
sr/ixJQS1gg75dMVEGZjgEHXAuADCxTHXCT3m/OvuEiub+QdqUWzPHZEcPWJw2mCAyYZOtRIHaqE
zg5rsD1zuwFtmx0u/IWXPxagVSCQhYC9FLmbznTYVEIAlgt4CxNGCJ4gM8WGacxbtdEaouaDOnwG
7ffkcwBY3ApIj1zA9yf9jLKO2yUQ/IcoALj+sN9pb/sQCHgQLEDxFGZz7o0fAdfj96gIfNDVg5Q9
nQTsywX4BsMGGGSQD0V5AOhjS2hX6Hp5N4EfApSXyaYg9UHnGnAxWQLV2CiMHHweeTRz2HZsyJmK
R9lS3dNkLfmYGUFYcNo+qBl5EROwAPAWaIMBBBifignNy6UhLI88r7UQHuqIzRmMAd4JAaEGD/K5
ZvYpsfM22O8IN4CbqHaOQy3b0OhBDyOJQY8H66Xr/opiM7K9E7Az/CKhhLPWMIciRUBTjOH1C4tt
NtmI2TqGxQpiy1CSnnQjR5/bfDPxPmgPxODff8RSPnEUSH1k/psU+8cmGP+bhBNE5x23wLWXEVLA
1F3k9kDgbXN6n6pDsuq26Tfr73yBQjX2wkeaChw8uQkMwQKfPIJrIhcnpJyQu24Y2WnNkeIFOSDY
Sq83Lg9dThUe3DR7AChoGLJDSxeqEmXNg9F5ubidWGI4DRq378Yhu0LP8XXelFtF1jV6QJEBmtdU
LoT+lGy7sWoCIHijMCjiP/qyTIH76lTA1egE1wAcREgRLioVJiqArCUZaP2ZsltY54ehLORVFUgO
FNaQ6ApKacp+PAHy28PtidB9MuweuxBZxXDAwvVM7m21dehrnmxN0cxX1uq2iIhGdDVHNjPjxVMg
CZPwRfWfm9mNGRxP7Ozy/ptGAOuU/7V/370g5DSeGkyDAp8JosIjRmE8/T3ZxhZI8s9G478cRitj
4SdHcYgRTtTZnf04fqIkfFxiCMl04Dz9GRWb8Lrgufq4TBA+fsaSFfSagLtvdSF4uEEsibCI7jaG
DlG8UDcU75uOwLJ4p7nniKbXxwrA/vijmKL/Hq5k76n75MKe9eSANb+I8N3BtWbERRj6oHOxucBp
cIeIA/N0NXU7j84D3eTPfUWOyFZCuscudt+SMrXCBfFBFB/0/6Po0kgA1mJg80s30l6qNXWiQVSD
/XHeXrYtOVaGkxeU8WgvaxeQ0dD4lzMF8A5MLjticnTgdyfHF6Mli/asG6+NW0NPpV8/Hylincb/
8KTNo/mCmBdbNLFWKU3Ch61HSGdhJqtyiU6IEoabzlUiFaYIc9BteRVWWvhweqf2q3W8ptYuA+HG
Pcprs+ThVjJTwykdUndYUdIzILGfh5Ye+YL42e48Wj3aertcPnxgXqvZpj6QLAWcuBD9sz+jPKUK
V+sxko24QG4ENYL1flVuXC6+TfiCAEAq+JUhEfX6hq182CSYscO7QDzDZKs8KiuRvqFdDMfzhloR
o3jRvZuQat07Z1GlpIjtuQk9Ht8/7svB0bYTjDZiS6TVeOxVdAI8qNiKwPaPsdVZ8CgjzeTpapF9
tHm6GraqrYFl0rjyeGFyNpckJ44pCyPasphyX9P8BExWbW75GPPbh9EZyaYKPz+f5bB5sDZA/C0o
gj9z5+w8PPm7TI0Z7tGY1BpPekioqziZDFwnZRmHqYctrpd6BLtwLG/XpwX2Z3yiysG9wWpgOmLP
FwjMy2DPbeBQRw9nguO/nl7eJwJ/MrNyZt4jTLBBYsESC7rCceuxebi0ZObceWD/e0k9zCpdRhM6
Ta4+GCrcD30+6EwwNBc+Zqohj5ptG1e12KQhJnMbLueO6Lcm+yAEjsGfO411I+/eWIsGh2yiwV/c
yEF1EMIECEV9IA/+9ghjMgtnduKe1yXmTMgzrpXfRlMX7bQ79afOgfPFSRUj6iWzC5KjvBnTzUrz
4VeGivlSZiIDNqebmYlrkydt5fWT+d9N/O5PrffcADHZCOdD2UEb5ta39BYTuqmd7gGJ89Amjq2H
CVrtPVYdZOgfXFiF63vRhnf+hoCVAVbYh+8/pER5VNip3WNDDBpraLQeM0ZiXBGABEoWD72bATeD
A8JTixAr6j/UDBZjQzCdyn2a1Jc71Xn7vT21sPf8zXwOgo/fsk1Uv4CXijeNsr/3X7yKPe1n4iLK
Zs3VXuJKwd1/Lh5musTJzHiFDDMxcRthUnbyh6OF2Pg7swh5lin6KUsEKN7EkM2WzOelRSZecIor
r3Oy78wXDaYjjmL3dueDDm/okq3S6gyAeR0mqEVAti6FSVDZL7citpsoHfq+4OzXYXJQJjZELuHu
lJcJJh4z9qHGGozJT31rHpaMPxBYBXaQWCa6SYDcz3ruIcTMgtetWiZrsEz3tX0scweDM7SRCGet
JCqjfjwz1tl5OwIfFh8np+LYB74CDOzEFKDAtNiig9EfGVD59a64DQv2CEOMkH4xh9CVbWdh+LbM
v0cvd73aseZWTDaoSjaYx2KfA/pwjbkcUMxzU/qZ/3WJUc+tx1ex05YPZ/SubwJoVCuIFGi66ZJ8
wWaJroj9Y4db9MZcfzrjYX1CYffaMkxsl4+XkbGH0DDi4EguJijCXjo+I4r9dMezHnezHEhAdIid
oXi1sJtj4bce/ZKkEvhAYhqejDrd60r16EqmFJbrMopP6ZfAiYZI5nfOa1Xv0CS7/xZVdN8IYbKm
2ttkm7ZzmCyLDoj2sgQgUBd47EIwWuZHAtCCwb9vUOz+PXAwvTwjovdY1Q98tbmvoF0tnu57nRNd
iIJ3nSyxvEH0zH7z5gdJzrAVrzvO6Mxl53noQxo9ZdkRxMIWMvHosj9f4jdewkg/4b04UO8Pwg/W
H8VOOMncQzBhuA5f/S79OjuVxySWJLz5H6SscZshswbFBFiF+1gK2Bnc5D3K745mkFPQfT+jUf64
ygJkXP55PWb1knO3wfJatnp37j2ddPXwBBMTVuPsUAxbZy/dgira8HDFv5enXqSTsPxDSMNKf0Z5
hAQeK8UNgcUHNiuLeLOoheWVG6oDJd8iVd2YOv1KXT927BorqKrtjqYEdg+TAJ38xMOUYHE9vX3C
9yI2aZT5VWwbZ34AhPhhntvNEYeaj1tzKP86X+YR0dtvC1bLh6KDntSMuQMj7AmdTwC9x6zCwS8P
uOE6EOL8ewQLgguorlVYulh7/7zX/QrKDryH9qv+GTZ/EY8DnwaLYsWeAQWUTjWmWzvyGLHLlkOm
64zRonioT8N6Egqrjid34k4P9wjcgg7q9QMyQJNFezoqyB7mHCy9dZ4ofCCnjbHadx44oGH+e63c
MKgL53DvuaUnuDfiMVGfhC29EMJwDW2hkUFdwQ2LZg8PJ+3sAWol0wuMWQxAaM+AXDS38QNhBRd0
uu5IemqdeUUaAWmy04gYTpS9cFwkHHmYzgAaWwepGwOqWVzUEcIXxL2C3DAoeKh8LJw4efO6ddA6
0LGxx+CZSRTYFzAYcBZhVs8rXRSvBMjH32CxwZciHJjdmv6OJ8j7CAssSK7p/m4/t8U3KBcjUfoU
gCG6j/QXRT2FgsGzkfDrwOTptcKxBQkMScknMgWELR+WT9Ow4KEQrIkpMWBxAvsWFsik/hfra0x7
eLoC1h2ZnwMkfvD2cvFaNAXvs6UoMFoPopchR+UxsftfXw6TJeX3ntwtGzKxWR7MYW1Ky2rM9Y06
f87XKgyqWps5qjM15ovb6HvBKIXghFi/1cZRMPJwZh3vXu9PdTYYQ17AqjBep9h7H2c/2Ov+KMtq
V3npqv1itfxRPS050HQNYubVqH6zJbSHY7rvrq7kQbJeDRvli5XlM/jCswoJ8WjvxW7I/iXteOhN
tvc//nf+hhjaWZ/T/XKPlhJmplDWaXI/1NHg1vDqT+ldL1cWUHO6oUb+15RDpGB0mq5GV57KFrEo
YpvGy9D5W3ZHbVWsyRmmlJ44M0qcF9CZqQZx0HmfA23Qdg6aqbqTkHheF3lXZgG4v/b0NowFkQMw
JDSYwS4yk6S/ZTtO3OiE5/AZt8xe9fgXwQfVwkAtDPKH2O9uspb7dPU3MxHfG0+XhWpqHvPHpzuP
UuPv7TEBMP5opich3dpxcmN1djKlVReMk884JCnUMKfHCm0YqYesTiqxJehlRfLD+UpLVSwAPfEb
nu0OZA3gnIg9qseWU6xECwqN1QDeHTj1roxuwkpsMEpIxdHAMw3PFCrLeJezibG/qBgERtgeWApH
i9rEYYPHw5CTRL+ASG4vuRXboOoXS0iGxTaxxqduc5mcZjx7eYycpFMZdVGzVlzZnx5mLibay35b
N2YnLrr1e598w4PFHnwPFRwTkey7Yh6JPS/zNY6mx8MUfYQ+RTUWlPuGJziTs7s39IbSmO+7TTR3
NmbVmZhCASBhKnKaf3NbH2Qn3s3XLGgYKKDzUDb1jjukxMqocxt3HNacF59TJjo9rUJ0j7CE40wp
K2Z+Yc1mCb3GLS1KqFMaEjcMey+1EpBcIIixAUhDHCGcOuTR5Sb0KNwjzvjyvR3vYFs7+UHBIyaU
vxu/thFwRz2VlBLej4DpwgoeZNnB2hzBrfpntoV8OFCSU0Z42XUSjusi9kB1/MlqTvIJGIpOFp7B
x7cEwJ0PBnL4ttz/ZjuI+9yqMOZ4f541gwUuy5rkenEf93YZsH6nEY9QI0FYvk1Ddh4nMYkK+6Lp
on6UICnPfeAhPeCxx3KZbNngyVCobTl6+/KaEt2KwzP79fhYpAryH1T1mpsdibNmimBml7GwfH0B
eE1pJTVT8io2ExiQLPCBviixx5OLGLT/SXhJaQevi7Q4OpnWkcOJM2crwrEfZ9fOvdSbB4YR/WpY
U4AzNNiRVho8RrM6PiFFglWF8a2irp1j7o6D3dwhpZQz1FyJ4qODKFbaNbPIizdjm8dF2G7JjHkw
5/4eFpL5Cc5f2f69mOGJqYPcAs9ifH9M4UoIhoyhT2VCVBr2fNHFrH1ZMmW+3vfpFZeNRbsD5N5K
uL/Jo68GzLwtZrr9dKzESh5mpRFvZUZDoMHOfCVBP5B1PCIibHAc1cNSctTnUA1jjrMp9+U6CbC5
5GugJJQEWjAQQJUaGaA7agnaSe7OBmswwrVwNGBEoXOPKdAuYmeKgPUHAj3RLdpJ4vncRPI+c1uP
jmpH8QEumRzyQ87fBFMKukWDx+OIk1NX3dnQqLCGAwRL2idFR+OGfQQjbUQven1toZZD6aDNw3hH
sVSJybg+Y96xL3/gJjqzzf0X97HudHYJgseYtTb69fSrdIhy2VAY2c+FeIAtvODRvIS6ZktnvVkk
e1jQsFwOnS2utM1znfhzHLM0QyACBUFlhSOKKc2Iy0RMaWcuqD9nlbapwS8C+N+rdqIPzdVCR+id
vZIWoqOVYPxjUJZt5dXdSm3qbat0cK1lbHH2ZhbME7v954aS+Z+gdT8B7pjuGDUMRtsbsWbPPrAG
9ALpNvMjcmfweQPsh79fmUNpgNhn38k3310J1FRGTMsGokFYyW/+my2qAFooReMnFA/iYbhQ2wfp
slwwwV7E24yhwhu501JwvQ9VZM0BoJ+yc0cAeDQE3hA8kOC3fK0Fgts46bZHvLoWTLqAC9Ex3aG5
VLv7RV4oO2AFprBwHNL1mqwrZyyIMx32pAEEbgvHzzHxs/WT7bRvtrx085t9F8vHttxTOCJWZZHC
zWORCo3Rwq/iabFU3PlBvrwj3j1giOkzua0i5DoW/lPm3c839Xa6F468GvT+RsSPwdWYRPDoRO+h
2pK67rg7YA5Ba8Y8dkHPAYnwfOh3EoxA1HK1oc6RI0PGNNOzF0vm9EBX0G+FnYLRCvsR0R6N2YJK
SqQLsA4xuguzjULnICHR1/ku8WNUu4zpPyNlnn0YLlEfkWDzJ9Jx3d3nZjx1tDMrGQVxGvWHV1RY
bUSgRT91Pw+/6Yh5ceQWvg3DYkdEpIEci3ZLZlY6JEYOpTwXF0PR+6rmk7F4aKfnxQPsvwPcmVtv
iZK7WL28u0srRFuvetghsg3LBi2OxhwieoV3l1GS0zG/msUm/X5UeEnQYNSh89RR/eyQEkiderCW
jU9Ye1l09nMXW3rmn78fHscs28whwodRFR3h+Ulxb9e7fIMxVbtqouaCKzl4CliOcPrYlZdbuQt3
yMmhFhl0anuclPEE3eRO+Tuw5ZBlMHM+VLzH57qqrb4LuN6fKztAthfc+Cc+MX47KqhzjnWgRSyP
eDvZ1FdGdrtkMdlMonipReLqHo59c7Zgt6JTLLEt8EqyCnk4m/WST+B2v8qV4RgTvPaYrLkp4Ij8
MhwjYvxxxI1VO7Or6OTivGCBM3JlsgrF3p0NN/FtNcRJxxA2LWZruWY9p/DmjJqYUAACHJep+k7l
ZviOT7RqWOxwsdrcptW9f7DqcFliJWAYmWXQWnXp1FxQ1H8VX5mrYqOZmD1KkgKmK7Ryq9AcWi9a
EW6qB6bwE6v+Z3eWl79vweHrtHHyG/NsQ4jN190h/Zax2as9CdJBOvGPJTNv3HlN2X+YuXv2xwEc
7STp7D1nvfzF5CC5PDEmJkPDYQC5xjtno/3QWKU0w6oBJ1s9M/510Cs9Omcu25CkZEteU8DS5I6D
c3E9X8y22hYrFXYyWr7c6d4m4WvUvVS652+0TRg7fii0RUYuYS+Gz2FUk98F3CMM6gjQMX7Fuy7q
t+0qQ0Q2sRHcvXNrJpj9z2TL4RQxogG8vcitQbDDENqaEmefekBvqGQBiWnnYRAbColPpGmDBw7G
p8FKRn/JFvHhORN3Yk/4Q+EIA1byJrO4MSEu9ZKU9FEI/XaTW1q5S2p7TktxoBFEGV8DGms6cMGB
0wbWAMY1DFYPt2iwqsF+lMtS9BFvMptTWr+f+PePhUvrLA2rdE8ofdbYJYQiZEi1/eHzg0WqTiKi
tAhzbiyUUxnir6X2XNefSPusXucFk84eRIjv1xb3Img4E/g50hDJ1htcocaFzWiKYFrb6sdVRTxp
fqfiuiej2I8Rjedb4bx8nZcix3WO5HbT/3v5Se1x9GTQDDYXFciEU8PDVsHMuMPwwSZ6u+mX7dzV
gMQEE0kg519orIr8HClk3Dqk3qBFn2r3bDfz1/782r/UffnY1g/IVfan9vKWHn4pjtI/j6XZJ+Ot
MDtV5LVMmMAuRKcIG6sGmajdWHuZnfBVK65WLFssm4ul2NBGB+gQMWmeEpozCzQhvGtsRtdzd8nF
XTcsZ9Ltfl8UA8LOawWcNVW3srrlPAHv0Ltnf0xXGfEqva0QI9RYEhve4e0XnXH+pu3n3pD/Hjcp
5O57XyAUoDFGLooeTDEI4swUNnYHJ9+2GN25pNomPWCgPP+b/+BGHD1tmZ5YXEwjikwAIcJN+qf5
aHwBmHuOgZCXyfYZQ2CGA2dWuIeZIOuHXh75JWtKnJsiGtac+2LKhqpekCgWEm8B3yDLtiLwfhLy
rQggqxZVGMbJDtYfL9BqFuLEnrHPMwjK7Lh2i3dQVIu6WkiUypjzzc0M1lrqc92EZfoGdgMZuLMn
WIggEzLhm/JH5aZN6M34oaebyhaWKJyYh6PEgfoMujpUeoyenLOExVD0bvdJukW6PMNYjWgDiaHi
OE0mzwT6CsJw+uF3+Ji7CmYuuZegGyF0uoJoSny5/tm2OIITg4tQmQjy0pqQDyV6sHr6zhKxzph4
yL2YQMvfHzw30P1OEUpizGVTmo8W5/0IpSh5yOCUX3dqrwdjH+PTQbiG5m3wRdTLM8lEr42N4wyG
BN2cuIwxCmKaC3UIOa/yhV0XNJU4CV6k7o0cJ1Pg/dmn8eyKYeSstPcoyCTvBK3GJ8EGwkHQgIrr
gWaZx/7UiFEiAHEmDKLJGR6/WBZu/1VJEe5k2GMx/eUFkAemgEgtvfppojHYDYaWKaJ2m4Ckp+t3
dyZ8921+ut1ZWsjEpqAdIg2V7Y/xOjCIZiq822u0PmHIWWibCVUggBv9fpQlOwUAFoEWUpQ7vWvl
oM+7j/q0qC32MzHqUL6OVGSXC6EkfG6epJ6c86gJi86r8EOXba4HUwmxR+9kP1oH6S/5ZJ/Okzp3
Lnrt2xd46znqVQuomFyrUVmHJA5rs5CX5K/P3OPFVBQhWMwJ27rbie8wQYb371KqGiS78fqrksMB
0nL2iVNx3jsXT+aWOUnF4B1JhiW9nVHj07k07xCJkuPrq6dJrJgRTmy2VvAL+OWpdd9OdtmR8Tno
VCxF52Z15iHPayUBNALmCqBcxQ9rjcaWQwIuoxedTGEjQ70m99KEWsFRjboTxHf3N1PYce1AwWIw
z0Eko04Nt/PxzHMAHBkKQjgHNMxNOhKg+Hm+Dd8E1Ozj2sTyoqYENVV836Ak4SOZLvgYabdI5dUj
CVi2sbj95KhsyZPDm0EYpUzcPMdy2LTyakh2kwm0+qAQArRPiCOTwutbk5l+x6O6EfZ4BeSqreCO
iitLyYauMx5l4h2X9uTtzLCTD+eKDY7HEp8AB00NeAAPNPiJw/mYBMp2xggVn+WwXjWOdCQVi3I3
6UybagNiCd4YMLeuA475YEJ+4csgmak7ojw0trATUDUhYGN0OAq5QA3wBKaTHDZneCZtEXKwCN24
0aT8MmSLvPS1JJASVEMmbBMs/HLJRcd453f18GmW3DVQJPhgYIwiFk4pzDED9sRM3EIDwScjSJG8
NEu85HuuDyVdjr/LhOnReC1hznHCeTHh+Z0SZ9CgP+vDdrTGG5kZKCxhYbxRz8X2qNhj/AL3HTKA
uJW7X8R5M4kbY+Tx8e6QI8omgGEhvHb8mXeDyVZADZhAUUQlydeUG2sQNkz7cpVugULvLC3L7u+F
UCh/nEax6PA6PEdodXLDO5gf4nsweUDw0xF7gcaCgvxjxrLOwbX4P7zWTbqDmME/1S/vRfE/6RZD
yywRJlY66hTRV3KicW+u7/67GO3Puerp+a9so0mOGbKr9mEzWwjseJj6qxiDW4h8zuxOY6gAPBSf
k1U+HeSUc9nhQDghrCwoOHAYoQfel9jeoqrBKJ2SVj3ImHahSL37YroTP9cXfBDsGYiAIlVFEcEH
NrwPcDGSdxgkMEuGyuJ0tPSwKW6JJNPZKE3RqH6QCEm4GVhI7PjYSLg+rFX0V+rujTng3eWb3/jg
oJ5gUcx9dDmvl1VBEmkCwlB4ce1+azF//VxhzICoILgA2USPBycRmovYh8n0euZqTIjnRMOEmS58
HISFqJ0wbIUwiRHRjO/lTiVpBiAOBoRC+jPGsha2PszChVFCFnIUfAVkM8dsZe7jutamhwwj4mz3
mmw+GCP3PloZ8G0M6NFZTHHxReNv13LUyUtFwJdqhZkvAWhvOOFpIOG7zbhKoNcPcGVHcYDrxEsI
uHzTp0MiDcquueTCSGEt4JKD9J9TgwKnOyITGMWMcBgeixe4NjqFdMULIKtBSlTCvMVQEIEl3nHo
rRkBvtcVY8RSukzaZYwjzvTKxUQMxS/1OYq70juJSPD4YGjg9Mg5BqnByXKrrNKFhDqTrFYxINU1
rNbFgvXAxtrC+ezGvRk5LrAXunN4SfiujNpH8aLASZjAzzQ4bdjbPqnhUHoJqIu435ag0lB64QFB
dHqP/4B0hp8oX3+wisipU5/HmGz296jWgokzfdloK9DtcJQKowr0rKjb/sky+TOaY27HDnVX4SHN
+Z/qxDLDPTupt7G0fby+ENKxOUKK4hpDvpKEoHqvJ9yQ2sxgyY6jDOYX4HHQhFE0F5hpwoALuUaj
CdP7Jnd2fqSyQQjNWDuFiO6l0KLaVfWiFPFKhHxsmxMHhSGbCGys/DmyrVhs3AEs6uK1YNkmTXCf
YcznI+DlHlMxq4J9Ki0VIEHIEew+LPkzrvljZTQy6qjmuJggXjxbCgxekKT43ArcW0Q+IDvCBlS1
uRFHcx9EVknA70UaKGh66+/38MMKhS/NbgApbVKEMkURAj9keF9dkB/Zqd+MtP/pxPi8vANLiosi
M9qXdZnKFMorJiRMuX6H62R3PzwPMr0MXQWYKbMaJvLAuhiDwf+AnHbMl/2+2zIdQER963yaAnGN
xnUp/bxsXp+3Y+nynKaO7d8BdTKOITnOTBD+eJbh2J5EkNOg+xH+/kLLwUQePT8gEXzmhgBBdhRb
LH3x+oAI0joPNMHlkrCM9dslLm5DrAe07N4+L+hIPvY3NCtsROkAF2+GOoh9Nqw7HkmU+6yvPZ+d
GwYKDRBrc2Wyj+JJ+0IOxSob2Wl43AJDzv5XebF14BBnwniB0AXxHLLb2wUnZ3T38CSqjZojWmVu
4ZUHApjWKJdY/qAbgcycUbnhVw1RERz9vMdkZnx2ju+qM8NyKP2YhcFK4jbDKoSIOh3rBiy+umwJ
T2y02DkyGLHqE86Kw+gwdP5NR5sJ+wNXmKmtNl6AOZSwzsOSaQr3gvEh20bhvWBld9EDtzAAl2yH
TA0DYKRyA2rKl4cIVHp5I5vR5nPJcCnxkS1RLyBfSAOi71owr9RulrN9jo0pZEPkQ/heo41apN8w
w+Wwu5UM6LcE3bBihqfFJYONxQ3N9vd0Z8s5sR2BhplSzuyA8T0JNSAdfsKQeeoz30tyIp9hB4cD
cZR1wOMHi4EMVSJFEGU3V+jKzJC9Ag9rdbweyZaVi8Bt5hc/NGS13vxJ3TgJrlb9diCzb8T9mPDb
TGxigsr1+sQ8L+RHeOS8ynA0K0DlCInlB/9a+LOzHxUaMXR/0nchPRLfdefiPPYNWXqUbbhmQEop
7BY+HDZp/YYy/7Os7fKPZg87nDOBIk+DthBkAYDlP5Lua0mRJIkC6BdhhhavaK0pCl6wogRaa75+
TvTY9u70TlcjMiMj3K9f8U6WFh+H6nLE/qXyGj46p85q4IrkfsJIefPlAwEffOwkuByQQo3zwqFq
eQEmO0jBOq1AFrKeZNXB/kTPbcraQ12PWvS8IMAJvGAfMjK0x9kYHpBxwdhIKMcSCduypzK7zFVR
hr0yMcxbttoiQez89nPNZYuwcrRrzKTplbloaXf338ketK69724l0WF7LHoRwlr6ynexTDRXxrqz
mLFUbVuZIdkBkq6sGAVvbMa/Ypi51XrEFUk5Vfi+9ixjBJ/lWEeatZ04LjxOks9Wn4Qsl+H948iE
nxpk1d38PEs4UvI0YuYl2RIL9uq7k+6vxlFD9uGyMzvmc/1nQ9tQMUX7wBYpi/Bp3zFsrs1D2+Zr
tMQwKMX0zDS5hAfx6ZpBd0wH8Ie0QoVoHT0DUepgNv4wN3rUb/hOIgPykfoRVApRG2wm+prSVc6X
ac1iPBtpUfE7N5BlmxxeXc9zyyB4lOhEGomfdwdvYLRsutO/6iiafg/tbX6SRXYs2YMVgch0j2Pl
pugV79sMY7iXhWPQ71Vai4/ZKD1Npxip56+kO89uCp90+gR8FaOCRM4leydFST87ugn1GUQ6piNw
z0d9Y4imNBwyax/sP+3Dz+9UJ/Z9nyTbr8ajIcCqdTEmMgWi6CFBMxUKWAnHM9cC64rS6uPevA7P
w9ffsjYrsAgZpgSrMxSvnMI8y73WLCI0foUMg4/cMNtedeLzUyfWenAZyNTSfT5d5czCg1vQIUQ6
uzZ0RlL4x/sz9rkcPurv7pNdAPamyeoLa+1cTnwnPqni/vSoZn9YcmHzXf7GSEmOFW6JmKb7FrNR
DLls3nbYIRXEj4SKTxeDFKvAsKzQ0+PT63fiez1MDYQm1NLtF7qPaLdWsr2BvpsueK7X+dSAtrNm
+prNv1ope7PMlmqYAS6CUIZ1iAZspXfJdAJJh33Lp5FQ+ms7iZbONY5IzSePwfxJIIxKG9hzHibK
wBWWSmZ9UYhRge3CeNPRA9Sek0PDrO/7Uo/zkdw33a6lv3/5u32sf+7NwClL4arJCKjfOqh1ffep
EuuoNIrAmMFxuv+9zHfjV+/QWLZ4mzcxYsxkE5+7/qPNaGj7/WxyBu0sMDWIXzLmj5lgUmTtpFuv
/mEcb8++whfrZ9vZvvtUpv4qJwoI/rDYU/X9Y404J9Ij/MH2toCWrwN7T46fScMCcDAC7Lsaw7IU
lfX3zFTSFGXz1I9OB/3jzpVkVXb0UUaz8JORgfhw/oiXT7XzF/bqtk1OSZmW40uUxJToEyf/Okln
bZSlsvPs1vBQV18hwTjej1beZUwzhvjJ6aMX7cnAeFVIt9GZzq1rK1ldaiYPjbNhbrISiHzUNMhJ
e3fwWEsNnp+z1qFNIzpVMhTD1BYVrytZuWRn6ssJuqI3eqCi9Xg9RGxkWzZZE1fKjk/m8/ih2Qop
ybu5aiMlYcFJru7Ee4sPDME6mHGxKhw+ts0tPh9ARxu9wCoILFaWmvErF7loOdd7AusURiG0+0C6
l6lfP8QVpYglfp4fo4f5MU+eJX8ot6x/+Mg1kW0qu86yQTmMxyojs7isvkupghIGoRcWhly5KtMM
4sRuK0qkuqoPxJynGi/FuvtvMtzaq/6oXzwma3le/Qg3jsOYZ9Pnunb5O3xkBsdc/v6pwF99JQPh
sYOSXxK/1jQmrvlP84Iq+u/z9A0+I4q6j5vsKPtQunUhjwj8uLXn62PVPv29+qlJrEY83jobtayF
yAnWdLG/2ZV50juLMTgt3kJZ6ThYQNmvPwoedFWwPLLT5YNgCO37UczhlD6KAHX8uCiHcpKUbBsC
UUe4ZsB5/pXkWYqa+J9rT5zLu+382dxVUyaU1+quchbXEK/Bf6tGFdVV5VJeNBcVk9HGc7yZRkvJ
eriFzEKqi96zcay+K0F9G6tnvxfD9ODZTzdTbRTq2q6Sx8cvOQOLucqheKUCvdSeJeyxYlCvRms8
DMaVqwLM7TaEJcZSRdDnzr1PHVkmULra71fZXpfq4OS+/hKfJzOR1dcF0yFdvzeVAAXDWCri0qN4
qu2pRh6F1hxdMS96vCKE8PiROrQj0hYhsZ7gkPtQPeDjvvKHz2zTgLk7ax6BCXpHyEOsfJ+bB4eB
vQKMWh4hrHMmBjU+voncqRqKZXmsH1Etk7+n3j6Wf+RKj21px2dkX8jcC+lcYWsrnKwnO5zuVeEi
Qtrq7tOUPQ6VtJXILyvO5K75sBaXJcbrm2zxaJLOTPDb0sgkmvF9ReFmGoRZco20cttygn1o1zLQ
BRTWM+yayuECcAhWRrXIqZfKVB+HRubC7rz02BUpcCC8Bpa7QvIfh/di8hQy5IvvTJWJ325XTEHw
vcWnQYaN7XytP9a1YvpcjsZ6q1R57eabXmzqZhtH754smQYd480N9NOLv0r0W4t2uue8F8OglMKW
k+HcM8B5pRpv5m+X0tu+nYxOJFFccuPNpb/LtjeITOmqego8T8CZjVaA4KnBLdojv0rNAjy8vmqi
K1GLbP2ZSXSj92/I6iU6iuB874MVl5ZPW6/g2sVDyRvpxohmc7XD4EnSMRbP2uC90zr3cx6IYaSm
cz3X4zyu8+v6ix8YOCVXVOH0Ep/JuiS74FpePDwLZoepxqNya5t/Zv+cqsC8ffP6mem0cp3V19YD
vf3Zdmc9NO6v9FSVY4aDF6zfCJugqaBnuJ/5PLVTcUyDUkiJUxkjB2Rryyc1a8XEKf7mEiUyTDIl
PSmVUiWdLsYudUOAU4mHk5hYiHd6V4vmTLmqlKqrJRCUuXhRwIVaEDIW7UtgHRpWXVTAyIzKjEfD
DCL7LDlrUISimQKn9MOfqvjxl1L/K3QfRVOvLdW+OaTANpO7TMVoTOWDyWMCFj9+bDbV098xUcia
oiyETFcXyHMOwNXH/tqJZZoiHsAE+nTtYOQHvsL94on1t+nslI+8eP6hcWy1tMv5JF9972mE8Cqv
I3UTQG9y3ncO75qhCIvSO4fYO8sKAWPFrHaZdUVrb051QWJPYD2yOcUhfXc3l6bCG/YLkWQwRrx6
N5IYgo7sx0tk1IbmzfiB7CZT/ccBQlRoxcfCM9oZXgD593d0uhurPTQVNFvKxdBUkOcf8utTD114
eBwasDcPgfC6/ck0joNnI93lLI7UgGNDkUofeRAPlOVFm084LW+eCh7EsPkwP1zaTjJFIyss02zr
/GjknGlrcGeNfI+e7kRM+FQGZb7jCA4zSlJzIRYU1fPJPo4QRmOxq6WuLbC/Y0/ahqYyHGOLMLtL
Wi7Tq+lVLm9+6JoocmgGFRDJYC1o/kMRvduVsveiPzc9O72qu3iVxapZQgpFmor53rC0EgnuZKwq
SwY8S9YmGopKLlpesTv6UXf4m/d09ZypMR695vC+UjUM+AUfJtyTYobLRCqoHLFLJYq2ZXbJ24nR
2pSFlviV2w/NPa66JJApp7Jk8NRm7w4wUcqA9f6H901xTqJ9OO/dWvFkKwKuhswoO5N56mYIAbKq
Ov7FVjnyo6yHWWASEvNn/scOSpbdz/0R9EbbfxpmmCF0GTD4dqGPpUi6uX1W9quuwY9pkD+iAQcQ
b9ZD2FFoDhLVc4J2phHgx0RN7w+ggb0CnnjhgZ4vtzL7SRDb6qKhDFZG4Re5sXWfKfNRhTV7HdiZ
hwGe9pbkYUixr8GDQA7RWIk8kV0bvGK5blzXJZ6X6j6mLzSUsz5QK/PosaThOWThBkH92KRAxQfu
hXAFoN1ZpF3XLYG62CDBPt5FfTOECQLFDsfn9uEuc0Z+cFY4Mmcc1wWOi7QJ2lrw62YHRZzzrzuK
DF0eIDcEy58HtNUsBDjyD3uBtrI53CSqYFwAJCOq56YdIlHAu2sWMgWfBllQ2o2Awt3ct4plgj1U
VgJDfq8WB3jmjnn/68vzxeNANaBKBPGuBotT6TK/VXs2Bgp3SJ+LhuJMHxh5hOhNnkqnOYhSc0tC
BkL3h76EX6AhPxtWB49WUrb9yBrZjkA+I4J8q2TKO2j9Sx+1my/Rm3O1Ki8qOCajJaHQIaDbsY08
JfdTGJuCKhbk9eyAr79RqZdrjbiPRBi/bGleZvEqvB0POwD/YA4YEGaxZ6RFptdZty5VNRf/B5pX
cM0tfyVxoFou5iYcHVhgVLK2HO4X+o1ZK9VJ9nLDTEDPUEDqzKoqF8KCXZAx9W+FaD/d+idaSPxs
5i7PPIhhyP0RwoJ5kCtu6OAz+WXNhG0LxEAuwtWqJxbCz+1/w0f7XfYOgxjUGHMKp5bZ0a/r9c+X
IT7X4N2CFJgfXzfVzU1M7JoaknGqC2TqSh0boYyaJNb4ZVp0kZ/HnDFPuFSqYbXOYFM8P3E6glER
qOwwfk7WrWPFyLpx626lUGj97q0nfeKVL6m0SmnU39Hhunr9ODTjQ6Eg40WTcVcQNOZXlVkzTYt4
klVQzJFMHUpYfx2HNFH4o6jZvqvnVLDZ3vlzNjL6TQxevQxzcWTzgYO99OzGqFUetL8160CjL8h7
HC796DB+d+EBGxTTU8Mou7kZrvuvYuCFM0er6+gmm7neFZhlsWSGS68W89+MDunArABo/Zn4jlTh
OIiiA+Bq9/mtisFdjHUO3vI1PnRu3cU36/2OnIbgimYSWd/23PDKrXEYC0lhRQpJixUjm3I6Wrmg
gwLlkRx3+aCc4w0mTspS6Xu1xrKeFiD6JTNFRPkLf6cy0HiXYxoFFYbmBqV2Obo1+CDjhgepz2Th
rd+vypEVB3Zw9zHO+CfCah2dDG/9Vk10LyYVinpKzqrJ92TxE/uIkbHp7HgliaRrZOl8sWDLZ9VR
4odjb81wEe374gNlg6iCuEJj0j7VUw2FUGByLhqnOtMC2Gp+NkHf2w9om+6Dlcv+g9KMr6SoWHxs
dOlcMVgxkqgniwzggPm82tRbx+mtxhvoKwO2vtR2s/z744xsSk2Qadqi9E+hQMLhWBYwiPh44K0Z
lBYNzHuXyqKUK+wqPEyY8eB7k9Ytf5Y/yt+62IZlIXrU8I4Xuc1gR6Jy6O0Hd3a73LU4xj/zV/T9
74gy2aedHJgdo2hdivGnFMUUr+q8gjy+LyWZlVzyqmxanTduE8rXuXhkoh8vniKle7b2ktDIoSA3
wOQ5I/m8q7hEzmClq0+82ZVUuamnMZU3KC3/BU1WhIQdVxXxiolo2cgdo2JPi467KbcIuYzgKF41
/N7pFhM1FQ1BPC/PMAOFeP48hNry7dCiml5wipNI9sjbF+26aZ6r2aEZ05JV4LMCMnbm/TtJGmkD
DyZfsohajzEJianFKeW39uhVGd5dhew7q/jbnkilwDkxxrf6MYiKgRf2NeM/3mtBFGLkdW9Fanb7
/e97tFzWTw14rxG7M+kR+Xx2jBxSA9pYMhMRs0KAg1NIsAGuKFuYo1STW/LMXFPxAxkP0IyeerVp
ncAwHGGFC1USYCqxc0yP4oMnEs9q1SGzBU8eB7gGvq2JTw6VYXKDNE2CucnS4bHuOUed1r5USAU3
Lwi9usmOy2A8fDC0ewSXAm61UcKYtt9yA92NgdqmaGz7zMmkxgazlsgw+GYOHevO3tMVeGP2xNPW
GrZTwHiULOuKF1iPgK83+WOn3OTwUJOpBneHa2mH9d01YPMyJLsyFUx2/o03KB0qlzmregyAcAIs
qhk+66bRNQfsT7bv/3WFFD6CvZvz7EwT26PDrQgF6WRLvjmTJB6islIXg3Q7VlOM9fgvxNseMAMz
ByBZsCafJilSNDMxDvPoL0cmK7mJzcYhh4XBKYj6Z7JsrVuWApPRsslsNSjLgdJGCPHpqp37Ppdz
wzSzZ5tGL/u5AgFnRzk79Na91CM0aKKgkrjx7C4Ki3HclOcEnZKyMnqPEhO+CQVsJpGtR1EjY4fY
uf6cXlu5rjukxqDzbM3aue6C3eXQ2FfIr6cAe22QLjkF29QrXzqrPwnzECtpfICaE5m0wmQXtFbe
Px8tLrq7IwP8sJlVstH8qgNaCy+Z+fl3/8L95i/wG+8r71MTg2x31EG4ragQYP+LMv6eysQUnazq
xNvPuaGyiXWVfvE23yGUPEbHgen/k5mkvcgonLEtFSJUWZZGCHg2zN3/utRe0IW+0MH8XyC4if/g
U9N4E2TUhU6yeg+40sgpeqvO2PYXzA/cXjB8+TU2KivZk6vXVm/bwnJsHnwZj5p1p26mu2gdOqoi
aCEfa2XO777CEWJ+ZO5Qjo+P9f1X7oN5VLWpQCufC4Nded2L0+Vgqlm2E84j0+uN15BtQ+UefIj2
hQ+FK6xWPVTaFQc2g9LHGhWyemucR4oxY728JNNWz5k6B5uHkotRHD1lKL/zi7l6N2PJnvvJxrJn
aP5oLJh99bLzw0Det+/pAVC4UCSpYDk+tUjAnmUtyovkUaPSAsY/J8xZohQWqn3GKwbXhbQGe0R/
rsp2uafJEJvnxSDOj3zmh0yFi8jqC0iqjM9V3xMPjh5w5Fli+ZzuL++lbCHWDSVPg11aiJsIVSqS
V80DVF323HQBApmivsN+N6PQdxNZSnZtL+uR2C7tV94cFLF4IAzvCpupm7ozhlS+eituW+vOsqQo
qyZ+RGXYK+K+pYG5qOjUx2vuczr7tE0Gqpok06xFymNWCMuxN7o0iG7xMnjQBN/JXC3S5SWwz4+S
CqdjReyUWdmAU4OxHv+LZzLfdhEaM86nnSTWmdllrmqrhyKDsGHfWGq2vpqaH7tuuWpCR9GsrcuR
JtiaR85bWG9dk3kF9kMBnX+7RqXdta2E38w3GpbabZymwvK0KqGckL8wb7e4s+4JbStjORBDP+jM
Hd+Rbrbds8HddqERMiHmO6CLUEPVws/fftTSdGy5bq7rH29xvr/RMcb7NDoErhr8TuIZO9KIKJa9
X5dKg7cYqzDpNaEmjph5/LyUHVi+eKzmMspc/YLGM5U/t1cT5Jr7r3rKVf83NbDJ5X7WeI4ilOmP
AcSnQsxeGumeOvvS2/wPzX/q+eRkgRNXupaPzU/oiLlOJxP8TjxN+Xv/SSI5vALoj5VXvsG0p8p8
tpXDMG7ybqyZ3yFHjFad049NNUzOQtH7/rq2uZXyee3He/EeSBfSHLRIB1hFbnCGWh9IQZwvPqsJ
jTEYVSvgaDaitPoXO2V8K4HVzpaYuBuOR4Z1yfH+l3PMovBqcLk+VfGNbJdayGMx3jChqXN9zvOl
XbYQHZWw+TvxN6pd5sdcAc+qfVh3tsvqa4wiszAYzm8Gz1NeDutLhfjiFphxOjT4/w7NAjwIDT8S
jHNnxTjRiTyVOUbrrejZCUfvpoea4NJp4OLiSYxbb+XDXNxVKtbgp2NL11AGWo9qgbEOO81h7DzN
zhpG8tLHURz/37QqMUS6Cvv3u4gYjQ6CD7JRZNYPdqk+m0CJzt/K4+UVE0SX9iJhQc9MM8cwLrX/
YnoLTrpcBzKVLKH9peMwnpWyYBEtoYNzJo3NGBI5ivT+0F+xqnlUtcSx4GCvO/NceT8OzWAikmAk
GL3fBRPgiaEBWr5Xk6ex4icuNU0Sa1x0MG9Vt8EPQVzOg3W87KmfFV/G8ry9ScmKGmjPyWLi8mks
MT57wu9OdcstRtsYb7ju10UhVYSlfdwX/E+DC6u/udx0/zXSebPfAwghoKZSr5ynf0nml/1LvH74
A9X4WpFycO6IjSKvfK4iCXErsTqPH9aOjXy8B8oEMpjn1nvGG8l5PKjN6jA9hnvmZRluDBgYClv9
2A18EabBYmuy/Wtr86MAjxeP58Io9Xupvb8Ao6+hFIfr12KYGXWf/Rmrmn22uP66fTLgyqI367oX
fwk+ON+bPtRw2Q2zUgpOkA2Kbrr4zorjM7N6NfT+tTVPDc6zj8HqIhVL3FL7+vFAIc/DhWkH7svS
I92IbMvXmgky3XqiTJP9qs+eYV0rgQN7RD33b8QSwwzjYi07NqXnhoJIPjBrD1iH9oXnWrqQBK30
wLqvwSxReI4yXUMR7eIvL9Nny0GI6YNauvy9Vjar0nt67QVu2+33X+2Ccx+GxAVEu8QiJJ+d2Ka2
HGRc9XnMMhHCoEktGM0sozzOm7nKZhLhRorrV9r/YsdgTByuX1i/cCrbb0xd5UOGprVz+bORbN6l
zLFDfciTP1eM99ULG9ypweFc0a2f6zNhvcEIHoHHrl/G8pkdO4cfqWUJCo+Q3Iq/0NxfK1BKxBBW
qE4aOpNKasJhl6Fzlsv1pqCKeV46SoywHGYqpmxe3e8qXdJFINVCOGwrNZL0mvs4J/PX6cssSQTM
tsZQKMdURa+eLUcBAgnjJtOACHnFsgD9fWZq2RGE7TC29zr00FUV99tPRPnUQjNY13vtmUenS4IC
QqF14HcdEtyPS1OVPINcdsAeQu7/L47o/2iPiRw5E/bWcmNU+hQaGP/yYbOEItmS5CpGVrtbV6F6
WU5Cerp3Ze5gQADpGwJEkCgDtoXmifGD5TpGT9qTL4OkN9QPM9h7ESkVvoW7F5W3+7JyTwnp1pKX
Z/2FZCouj10GyK/Hz3Yd9IQMHE9gb66z43fw5m6wjrkzHC5nT4MsXcQFyW5wjfQX927Yx/hIzxPL
7zB5WNRTfEpU5JeBQQLg7UdSY9Tc8ZApJVOtRORUqG4QjhxBRyIb49jrrugWnNER8sf64VSEm/1a
Fbsx60Q0eUPg6N96+HrlE0PwqNIeNSjjxWIC9SpKEjuLreiK3ciPDhfxvJHRTSt3yFXS97w+W1mr
N4wrszwkCYxr7WBI1rL/gPIJMXxBY2sRSAEphKdtKwjkG4MC2ZtmA9uiuVB6aofilo2xiIu4/br3
/T2lHT7JlfD6XniPbKQaWq1MYt19Y/DFGsmpdExK2FywgQ5bXqxAIKGBnRHhHprcnXfr8jLB81xG
BXuSoscOsft4r555JrVyC5ncJV5vZqjrIIbIc4Cga1cWxVDOEsXMs3BXH/2u4ZqmTplCIHmjH986
VOYy4bbb4vFZs9nfgXKMfB7FK1EhtV4qHzf9MfgcbT8vJMM0rNTL0EDKhkM+qWF9MOGTfJvP3xUJ
n7bEMBmC+kaKdhBHOT+LhavdNcYhTdp+EnYc8u934UyWB0bUFZLX4vahTjkdk11lcnrTI7x3rrz6
tB+Z0C0g9ROSR/C78o97aGPsLnuT8kObyCk20XEHfFVvZIuIFh/pFr+zu4xE/B+NqgTFReEqCId5
cOh2gw0hWdNUQ63RvoOwdiVwfe6Hhfk0O2bExEjftX7cQdoIiioiUWbu4ImLJwtbhJUl9Gb9Y0sP
ML8aR/NtXJmtKe6C86cEU/qbXQDllImhjeYL0H0sJcbRe5SzZ8MqYRWRbXXbE6cONEgoSFDMDbKV
LBjiBZwNhLMD5oapPl7kr+zb31DdQbZzRYB33M/OgWOpiXVjkf1cGjbwdfc2es7NXG/tyPfiK/Gz
/l38M9hCpgoL5x+nONFZnQqJT4fcelfeTeVkwqSu2hHFrK1OvN2Trpr2omRgRoTxVlL1KNGey+Lr
D81LL+ZE9FcAP+atWFuFeDWOP5EZeAwlUO05iqilla4U4hQkJk/TVwM6fQg+f6GKszRoFAzIck23
PygBjqX4nP8cogaQHpUzqaW5FR3VsHXxQwdMX5YtGP4PqKW4VuKyZAHmEBRLeAPHb++oDVKHhZ5F
UzKM4R99KatXmXoCjOc0yMdVCJWls2Ry/zcq0X8qmoOE7Os8s/sTu+ZhR2a88a8VD6rfVBztPmRI
HJWP6P27wprKxrC6HafvhOn+vSfwGQ2LBdi214cTPvybZNVWYYOTvfxF9WkKbAHZhjKkgVsECM5B
56nugSFSbdl4PkPtpxoLZa1infPt74EPzYbLNlPtVT4xescqa8KOQeoXiyXVpeIzUDpz54Tx3tEw
ROmWs9PNxzmOL3iertXQYxKn57fPdqmq2BM+MCvqTshz9MgHjUB27KVf3/ue+gvdv7Q2DZ1cvpOf
+1Mh04s2jM/cKJuSB+fVPJm46SJS3FXyDx3adJEopD9hkQ4kvZUCkwl9tLiaxPkxBOJtBrKRKazc
DhqcvkY4nP9WwHVRXPwJE7jqEhkoy5OT42Erx7BVnusvj3WVpec2KkcnI+OcQ+H5OxEzMeO0qxoy
ylJj452HbRvO+sfMNEL3dqqZknM4pQ07rKtms7noxyHyOTMPTCZbNA9nyaLZIUQwa5BD0Z+p4x0u
2U34JCqznJeh2i/D1BSowRb7Y88GMzygRDXRKSiKmCWtz1WASjI70m8GKSr6po2I2Yku+6VD2ddt
U1gik2UgLeRnn9G5Va7DlTj4bubu7C/lrejntZke4QA3JfOpL18FFJL5uGh3MABuH2TV62wVSeLx
ZAOqbfTMRDjnoOMRq9LxBKYnfYipDapvKlvMbsvnUyGnoET+e6nW/bl5vliNKGLr5N7TGAn3BfKR
hLwnet7HSdxq8YYS4B4kRFYXZ/+wBKyAFHVLuu4IPC/rVwOYRDlpSYd68Vxc/y2XhfiidLSHOCJy
ksXz75E2N4fsk5vEfg5/CsrpdnqVF/L5GL5q2/bMtHi+FUn05h8wuxZSFQKNEpre3/E78Cbvlbe8
yXz6e19XFf7D8c/fvmg7PU98TPbV7OBUU7M8tCbnynt0ZHXMtQbbkFlqPJ+MUxi4YdeRY2sdF9ET
Frl+54acRWKNvfsPmz58RXuZLipbbcWiafhqWGHaVdLV4qoZ+Xp0Hzmvsvg2GGhu/s7fNrtDFSzz
mm9/T5n8tvYuZz43hiQf8b/90NRjQB07TtTwDhPB9rESnx9bmcl1YsIMd4nxvrZsVsnOk7/K9NIn
A7/kM9/IWY9K+gtBCUks+TWr3FBwazcl5KJoIJ25eYpjAzs6FZnliO0bVpC3/cdypmgPpQ89TSKI
poKNZQbcdxiDZn7X/fdf8lPXnWtCpbIeoK5B6HTdO/Zs2g9+x2YQhft010WRtUd+/MuA3fdc+9Uw
N6XIPLadz6tJpBhain9YY3aaGSx49OT+Td8dd3Ot6Pz8S4XEJv87LLpU/i4i3NfCFns1WOI2AgkN
/SOJLLian+az39koHB0Z+5C9gc3peyB2Cy2QbK1xGUeLUgi73CK+dgDDfLJ3N1JSkdpeAmX61UNf
mjlfNGbydGv0wW85C/iA72p8NU7xBtW1q0mwfx68CNqpZNeetBd2Gk0CuMZWDZwGcA+RwCLJ72Zd
pIPEq53gCSBNIVo/RaVxtc4n2bAN7YiiWWuDsa04xge3FYadN91+k6nH2GUZgnWD9xOYu0ZNWCf5
K0VqVH+Fz8cHMl+0d6lrpWvi6YxeykuDtGUXM4mHmFM9MshO09PVPD1SPrz5Zi6+d+VL8/33cvqI
Wn3gy+cGu0gpx5aQrwgrPXZt4wyusiDUTuTnzCpu3aIrqbzRChkWgm2m9+m64XGbCTcQRzEa6PoL
P7s8EGOV11TFxdw6c0CVv+v6tX9rXpGFT9yCYt9IRKPXHIexKVx4ZcVUAgXy1X9z0/HVo9iO2bY6
xUkRabCqMoAzthTLFcezgCd930kBY77utY9H8BvyzTad0UBsD39TMm/paMoTcM40uitNMWiYcoeZ
hprtUzxj3jUaqCiwqHifQHU9AfkdiwIz0pRuDmiior4CA0Wkxtl9/IvKmGeFaYVZL11AbritLQkB
vcZNreps1vwBP141lZwC8qLLMa1vGVZpj7IsKQQ29BziYRTeSPzyhvcgPebRNpIcXlIrU8NHIwFl
QVd+DVj+x/M+NpnspcodrXcYc7GdRvdaC4bXaA7UE49+1g5p6ziN1a3A55wW8jNlhMyIqJTGHs3W
Wcs2bc/p3npyidZUTLOnM7a0mK8+XJ8qBQB3mNQ9kN4eQDp0PV3Kn0dZMQRZf/KjyJVCB6RQmb6E
v0gHsVnnk9mCwiU72v6unqRpegVbshYJfAxERoBEYYC/RNjR5COjN1a5aDNss3g+hxOrnyqlq1F+
nz98qzsrt9Z5xUDPaG8WdAEsO1zUBaem4MyQv37jSNmQPCT6HTBT7Pc2vM3NHNSmvLQwC9AD0vOL
maNZAWRL3/NglmK/t9d5wKO9p7otWUizLVcnZbqx38zXdWQzdo7cOPw2HetnQ10iVC7Zdr4f4Vyi
soAAkFmJNjnIQektk1O5oV41cfFVuwln4jFvG3P0vpp2D4unkxiyLhQHsRpkcQvS3l0oeriyaa51
Lku6sXZBdqLb8wIDJ6s/hVwEX/c96O3Gi7/Vx5vb2WssICLMryuvXvTPNTFZwtAtbCbR5rYnBcci
BUK+O7MvlW96fmROw8bpElS5y186J3MQMNOZfcOlPMuANgrSSI9HBu6sODLztDpjUXgfi9T49fcw
Mk4kUYUfH4+gWcJ7f4cDISf5/RWoaQsD4cw/fk5bN4fc8Sj/P9fXkehxMjWhr93cMD4V1KtcZKDu
eV6Uj3X9oE7CM639yfxsLaMWLIem3szBdd+a2+5Ib0r7SzUWafHmujKdfetA5V6SQ7bvy8p26B6u
lyXb+JnhfnCiDrObWw2qSeQkPJww90S7GGciD2AvBv47LzqzwF+pmzrs7qNukGk/ARWfrJXbHMYH
oqlaeUQk6JCpSz3SpK9VnK4ayT5JWQ5FzGmcbKvyQy3tGmdIoyJGb41HPXWq3k9FFbz33YVARM8L
qdVqfJrfA0vDQSnTURnujcRMaThZqEeaVPFP55MFQiqPtmRb4JT7qthsn4pCOp//1ey/iaF3I52/
lmernqHFA+dw1zHtTRVARc9OPI3mHLj2HkVlkd2OtODzbBjaXl/rJt0szYRn6oszNpqS4gtK8ezo
tDRW2KrHO3OTIp8180La5gW48m5hTiHlSh71Hcvgdzf4cjL9V7XskzbN111qrUztj3vl3HIcjd8p
3sfBcDdsbJN1b8n6kMHC5s8YEw/3991x3Jyq24pWvO+TUMG4qEwu9urkoBZxPuvf8M5pnoPS+VH4
8QN7ps8GibNSnCtkmPm5mi7um6jG7rxurx/SJcgZoFyXdT13Lt0fA/dQfL0Q7TgqmIxfDo8d7FSf
0G81xktCqrX0jr7W172CkZFuLI899FVz/Qz686232rbw0KDoZtckkn4DMTgkFJrVRbr3/86gZ8yJ
NFo/W5dBhAPVvyscbZ8TDAUG12+i9fW667qHeFiazsTg5zr7uzh6QgCxElxllfWYZoKKTzuTqKso
X24X+AuamT/3+Xufy+fH4LGhv9mPnu8K+V35sZoy0Iq0F809QKO//J19KTpnvVzOI86omTUR7O+d
Dz4Y8qRYX6ebq/tHevQSq5Bt7bOdXJMCEqkK9Sh7zx8cIFP7o9IO9YsNjOBpuAOdrujOrJipwv1d
yp0KcNV13679Dp3g26Grbc1W7+HoNGl/spF4B7FTuLIwm360b3u7zRdsK+BtiIeLYECllF9Xd6iT
v+BRkjFKmOe1PqO8OS45utRuPA6+TONgHqQ/t+4zoTq/r7Go9BOrXeV1bWYMLCCc8tEWzdnc6nTX
r7desnR5FAnXbsGDWwrPPNedfc2iJZyBMw78ssxQImdaks4LunqDPvjmZsNuFDOqfBf8Ot748xWp
W/eHvpi1F0Rs0XzuCUVrm13BfnVsafDN3XkPS7xpJr9oPJApId40wftHjfm9vxetZuHw8ckzC4sh
FC/E//1aBu+hchIpvJBo6VJNvY71ZVhKr156CuDouosb+xZ5Cs8+B59ib8nOS8p5N4kSRmUNvSar
0vtFWgp5TBncVthAVNucMDYIy2lboW2+k8nnNSonqFPaKRwG+poIZ4QnC2zyPqBFOFztbGLhUkMs
thV2XxcUvekoIACbunwbdK4Tf5XWucrze//56L36tgPjz9Lx4/gnneDESGd6GYLaEdhGz66gjtSp
poxK5x9/rpKj+3w3lkEGxPo5V7cacxZ77dMcuKeCPsTqy2wH7hfvpV7lA095Jg/f2dG7C1FW5MVv
BXo3F/GyLPqLB20ynm5CzGwhobIoncYG1Qt+pRouCDyFn+bQ2oMcJsu571cbjqVtD1sTuqA4pBwq
2m6w+/Gqe1rCa32pPWtjNE/0Pofqfnr/WHQFrVfPvvuXYC0PDw7L9dvBhLRtwUODXWb26HpRtVcs
D5dCjzYqiw2W+IGocv+CnAjpk9XUu3T/0N+pZhCH+6Nz5dTdW80idYMS0YDLY/dmr4ZM1jDG4+B0
K0QGD30YAxHIVCY/g21v1CRBPqvG4SyR/OcjqcqfumugDK1pfB5NVbO3Sur3umrtdoXNz2HTjBdN
ZCrcbv9BccpbTgrZwmtfvH2ZOvFD8q10rLrO7iyTR85xMMwYC4Q4xPKzYuI9RmDGEkkJ8Ll5O2fm
u9sIoCdqwVz2XTZXfpPOpssxxyJ0FnvzVNbCJFgBaoDWXfhZwh4DO1RZSXBZ/FNJ52z50XXtjBNi
Fg89c5SFVHZM+ebtBI0tIsSlg00IxamEzNR9AhWwOyHTGalse0Ls3zH83+qMV8ibwVd1Zu6iXbKt
RPrLTcVmuqMi7r2zhbNiXpSTCf0rWgwciGxr97XAAukn4nkX5bLu2UwgwAwg9pE+zH77hLqrLunU
E5K/t3MAH2CY/Yc0D6dSiNa+Vy871s9syUxa99X7whsYMMP5443smF8chS86BLx+nWybbHguZ04m
lq8G3O/8TpBtQ4Dz4t6+jSWav2KjpRGqUj1dV25uDtVjtrkYBOLAsZ7kinfyNbLp6fYp7bVwzpU2
A2+J7Yt1gZuyLnijYBNgjBSRXeg+UNTcij941knkLF3HhhaHIeqxDq1WDOUSCqPCmkpKdyMlNEi4
35vK+lW5mnti4t4ef+nlRJbnedvGcdiOktCzOhQ+92PVHkKTYXbmYAecZ1Cqo/hCK+aFrorBdCog
Ax5OwyCjo3dfaOo6ML5MeFWRj3tZUuQy4Hfo1V/7SDVkrSzqSQwNTS/ycSzWeKNe6RbBQvES1CDy
rPdSEQhvnFjulWfUXhjJWozFP3Pbj+Mvax0LCeiC5r5ipfga/cfSmS0pim1h+ImIEGS8ZRRQcUT0
hsjUEpwFEcGnP9/OPnH6VFdnZaUKm73X+tc/WOXs8oFH0MLCC59yXKDlRpgNV/Q613tcH3FYeS2r
dgYeCKGNPFrrTHkETPXPKkxXI7RPht7B/KCBj8IMjlWJTAPvFHLjOQVhkkJq04LuMyJeU34Q3GVi
ILtn3Z2+h7P3buLXEEFSdygojzlURGjf9R+i6Pw24pbDbRdmApDo3glYoFyO4LI8Pv658+hZSqa9
gxUriGxnamyYfsYWG4bOf1vCvYUkGlY8s0+w3jVdIMzc7hKwCYPh4ulSEhlMWC3fNHCIqWWGT+8A
ySPfvA7aHb9UQZuB3QYv7hwRn4RwuqbgK+znnnPtvlcW5PRiMAJo1132phE9GsewstyEqLzQY3Wk
qGPNnJ2Qq+yfEiEp93WlMMUOOWJIcGMPn1H7UBNTCmI0c3lGfE42scF5gxrPcF4xvTwnCejWbeBe
dwTxdlQil+3wJ88Tk8ZdFcYvIj+OZ+8CL3kINyOEVfXBeBQEhYnCB0OBKoKSA48GEw8IlvB9n971
s8J9u4V90Tn3PDVOBs+uy+b0kRwWP4kjmB2dhLuPfPcBZjX4qX30fPofifginw1HgvV6D/W3Ykvo
HwaLbyseA/QGjBEJLX1irMQR4J+vMfLTEVVPJUcUqRScwGUU/3Cd8XPGt5WH+B/bM7ddCP8pVhmB
4ZZfuqh2GLMN5rg/zak36cI5Ks3z6CkBogq1wGkJhIF1UEeKOocy0iE2qoZBx7Tef8mwYluIu7X2
dVBWbCB2cqRT8TLepZC5BdjxAUMhYcD8tQ2NdsJSYS9lDF1f0vPp3/DDvGd0GbgDEkFEQLRb0Azp
cOlP04HQcVKCY9CB1MIoRlInQprZiBgXV6UvYw3EmIQaXBS3f7IWQBVRIrRiilFxWEgiFQamegn+
RmfEmAMpDYYLFhZWlqA+tt20EBojdFHFeVTwO5YsdRrp5Z9hgvPHVxX8Dcy2W3QMtjJmyAg9AdYf
h2U3Ew4H8CMs15zKB4zpS4p7NhWry7ip6CjYybp/HAblerDDkIWJndrGw0gQZjCIA8L6gi7qC/CR
/B+0A6i6/J0hChhHHNm0yif/OeGx03dD097V40v8yhf3Efhx83vSnQK3yw3uvGgMK2913xoZZtSg
NjfgLARbAdxE0Y2lEMp5xIDMQGfFxHbeZlS1f3ovLgm5Bu24C30sodolrWXKqBV2K2MZKn8s8ZmV
4gtHrB+2XxSWHPozLBfMubEvLCxbn9vhuJ/c8fC8Jk+OxIA3Bps6fu0AHWvKT36daRlrv8bbcjAZ
vsKLtKSRR1PWZci0jRF1ARlwJXxBPN5PO6xdebT+4H/oAVAQSH1+xcyJuHMMq3KmOganPzQ17UBX
DcCE5Um+kGdQJXA4XL7m+hn9s4NBcoRi9VEzwrS/N3uFO+LAYEiCupU1QqoAMif26UochAJtcWm0
IVBrzG7/CDJIhdot89+oxKnaKw+PHwjbtBTYLJlaoL4Y4xiCrP4SAYnDg0rmwXtCBTNvkprjtwpK
iPKTcwar+fJTpETtQKmhrcItPXzhLStpEwyGTzwR9lCitHGbmex+gPQVW/OrHzUiUJ1YmT66jrng
hAOeggM6vuL3vpdDJmwDQc0x1wxBJwwzbz9cUSvJ50QTL3kILwtgs9uPCgsOFX/Y+J+c9UKdjlcE
80KwHRbJc4yIUEj84q8VkfiyBIe+/Hx9uuVzyMqox0hlPx7P/Ndv8U5PmqzOJsDh9z2+fQAA7CSf
CB3X/NN5GQvZGqEzEbiWElCZttkdc/ESv2PgSKTwk9tngqcx086B3SPfRv3JSniLD4mfwhxzvdmH
Rze1lgxe8zmtAWW7gGwdoOTT18M5FGdOCzd61QPeUSeDeRkCIQdMPyGakhuDWwSIA1bWaEV2VS/8
GIcrDT15/FADSjZOlseGjeFAACeUdhonKRNgsiBhkknG84cUCWxQ925xhe8XLu0OywQ/hJ60UZ75
HnAcsAMqKexPwYkWE8tYDDa/hAAuoOCWARUyPkCW8NnSDo/Rh8V/Dys1YBIlpru8EBikECkJySKb
DkRZtDQAuAe2FQJDkYtTXWN2YoRC9gS7wzjQSHJMSasOr2oRse7qNGrLe8ckLADUxMTjw1gLHxq2
d/CMl2fteeIA1wfcbQdiH0XrdYyRD3ji1YdFBbjMi1AeAatzyopziEHFF4T247KRPg+N5Jimg6BB
PhCJxACfeTUIxZYpBlwVTA/lmbIAL7n90rhinwFDlc6OGAG2tD/v2KD9rTpbSeGW4bKJXl3DdO6S
iraeGEOijmmex7QtBwu1oPCWK+d58pl188+KPCocVS7pwLk1/iPlqXkc0U74bcbc5AwcPC8nlQ/T
e/ac6jxrOywjsHfhtAF2e0X5P2A9SDBTgL6ZxjKj2s3Xt+jMBEMnG6bzmRt+l6zQeky3SkvBpUBy
yCEKzDYFgmFf4NiwUP1yv1CiIiybUQCAQT4F3TFAYvFIy+wZcuoqwXmFnxv6GNl5ZJ8PnsagupLo
kPpFu33F1S+3kD0CIRHgFzyZeUf8CwND8iFjktmxX53AxDK23EORy4WsqvNALLEINo+0ok9GgFBX
II+R27cpQxkX3IQrzytiSI6LTQ/Azi5/O+rzy6gkKaiIufk16Vc3sTTx1+CIIcCIq8K2yaCIt0Mc
FHRc4CuRRY+Vhri3zNB4fAVhHBkhN31hzY4oOAQF+L0R3HXgRlpG/lzoRmmjWP808mzJ1GcM/dZ8
C6pjYT7Ky7EQ8X2imZtgighbR3jccCTyM3D7hKtYxRhVsT5hmR/0NYAC7oscvxhBs6Wj7Atw8+Sl
eA2IfQItYPp7+YUbDpmITboamQttdg7Yga2Q5iGfvmAUsDrZFDnHQMt/dZbia5NPIbSzRA90d1hi
3OwUej/4xknEA0J1wSCInmgqz2CgneqNIKDiBVZuqWWmfAhzAZJUuNQpPLLnoOM1r79QCE342M00
RY1FbbiCrImTJ0SN9wjOEZgQQymkgdoOEtudDtbCU+M8I66NRxdLPFpXKm+gL7IoVTRTVipqa7pa
NJrCqc+p4vQdUxIAHePkMIPg5bNDeXRXUuvRrRzeccpH4a2ROc/mxZJEYVFGzwBAIAJmUX8Zp/F0
Q7ljjIajHuyNxwY6bWq5DxUhOYwXEVywtLoARckHmSYRi5TrpvDTAmmWtiegz/Rc+IDsYQcOPOke
Do1TCmR6XZOMGFEId4QxvrLevx3esyNvnKtKr7BG1jT5LME2+j1x82KJQ+qZvxmBVqI4we4iRxYK
vMs04G3L/5DkbfD2eMw4b6AWdgTbYA9NMrJLOQKnmzE/s7nPhsk8P16sX8h32GzEcMW6f3Ab1REV
8VtIFe8TVBEwqeaU4Dbmf6Fx1OPrxBAtgLTUluDiUYkMEiolHl4oFLAxwnK2h5qozXD/421x/yAk
gC9TzaGYPi26g5URn4HJffhN0HtDgDqRQDxqcZljTMw9ApyyqaDc54HZdut2V7/ClOLqY2wQoKRQ
FyRfPz2ZZnO3tkL2eUjF+MTcLJwSHI4SxLgU37iPseDtj827cRq/P4Xsj+w7nDzB11kDpjGnqraQ
iTxCZ27sp9QWzIeaAIcOZnM4L8CroNNgX6NomfOwsqewcyBokDhKZ8w6Wd4X1jObBtVRqYg5O5a7
rRHA+yPzm19RmjE/ACtDgpTyeKVcEuwSQRteo9N7uqZrrk3kVyONWBcyx5HPEw5ItYQxF255qm25
F7jOuQxv0gWKVpGGyQ5tIaAAggRmD0UTs3+khfvdFsPwu4WaBWmdKmeRwifnEYMuCUWWWLDfyy/P
hBHSZK37TTN5rsUis/sX/mExmAO7A+yuasMPbdsJjzn8M4EqnIUzZvrnUtl00d9tpdeA+0rxyGbV
9JH8zeBWWlg2PEOO1G5Ld1EsmwkEnCt2wf9aWN5+D2TOfeG4X115slBqVt6AQSVnM50NinMqRejf
6JIZb6E7h8KuLvng5ZzpX4E5lBrws/l9/54CUZwxZaNnElHspNEaswO4B/QQLp8xMw7ixlyD3PSF
BhtAnwuCoBaiuTf4Ze9cl/OaFAbm+0R7z7h4vIWC78FRl3KK491Bm3tAiU/a15AUlCnJ32zL8DIg
12gztq/UnKYMGngj3WcFkSzVUa03MejyOybHgNv39CBsRXDqibLGpQWOobOGKG0+3eE3gPxJEya5
r4+PkaDs9+CASGQaVH5X72FEyC4GVMUYKhFcikMjxpC/90l0u4kLDdudodXbRRGDMlD48AEYSCEg
ElKglNVQA1xc2lnRjx88dkbNjM+I1vdenBz6eaUjg+MySIwXjQifNFpkZAusOlCPPuBdr7tBluN9
qk/ukESVtcCAtEkK1Zf5BtAyb0qFQfeePq5zxh5rILITwVD04V3Epszf6z/CwmMGiNK+3Y4849MB
JW9xXN/JI0NivgQOuXwCNleNxrVPlXwFpHjSPfNBcYZjDAlhgTDi0mNoePUOyVZ4TtseNfH3CA2f
C0KJBijBGcYWZs2Wn3jIMnHXHFgGdhY8LPC0xc7AtuTS56L6otoxxrA6fpQN960xyK/hgDl7KUAG
AIIPnfFIE8qmuO22VD+cCFxiE81D5S35dPkGNw9HWTYpiREYgLL06HcYS/A3OKoBxfg96nzIq2tl
okypkHmIm2AAybjwQXUgGp5YmVhB8VmhNEKAArPBsQOB7giaLc19bsx1r9syd6SahUyNaLOKC9A+
mFGOoTPnpYYS270Uc4aLkesYJbs6NQ7wcUXv+8D9qwmUsUjkBOudDxYgGA2MPowwWawM0g2njKhP
BlMZTlwABXhkTqgFc6RuJwBGpzpSCJlYRLZQAIF2tKyiou3MtUoKOckQMmjrGbsgeL7uifIUcA6Z
J74IpEOS+0heA7y1Duc5VbQ3dcb0BtMBb5g0Prdlp0D9oHgei69hmhK+o1qUBPKsv8yxs5SgC7yj
gYh+Jt4nrDyFl+PtQXHH+YaxGvYh7b5xhZ0Vx0eR8j01paRCr2AicqVa4iCfX8e1FFWI2ikeoP5U
HuBGWoi/ioDyWKRvr0h5fyF+xxyaCR9bwmhPuI5dhC+JqibV7+N3sECtnhAxWDl6b+vXkSmIILz4
XLxnjbLxLXIKScoczIHZflkx5+CCr44zgFoBGRC7oo3QtuNcpPmcZI96j+kMhoYMNGqXMnJpsgT5
wAoqy1jyWTTeZYMFJpLgu0YOp7Zs98MEy6nbkdnNN2G0g4caHSwXXw5B7f80usyO8T4S81+ACYrl
blYBYDqcqRR1KM+ZVVRwXx8+i1SeIfLcdAnRErJNaMDLw1fo+p1CNckxWoTZQykMc5eBkhqoDBfp
NzsKLdwp6OawuFsBbOl4qdwTERjxYsLztb9NplnBHb8pyjAh+aYHP2PSQjdZcYhtuhXkCGmpvsao
TBQCTwBqQR+YZbFOzmPO6TmAXT26sNJeF8xaw4Gy0iqQitqX8MLDUX95BiW05ZrQemprkkJE7nzx
c61DlKITCCRHhDA8D0tWysea5gGd/F3fF0ogJVZCnw5Xqe39nja5r/Yi5gMx5pMKeVw/kh7izUuG
N/sKH5dQM0N4x6LzZ2IJZxlXVzAc/7wdSF5BhPIlbDSkFgt8dPAPgjFXLuTLWDfi/OTU1+SBKQRm
AyO4JUgaGA6OhlpC6g+QP6MrZi9VM55UL988MqS31HEePDhyEGERUaQdoUQUOrHnI0CW82lhYVOU
sh2UbHeUopMuEQ9FH2kUU0x36+mgw3iSGAwX800sewaBiN6Qg5sSSUslYsbOdajHUu9z3Ybm6E5w
GSogmHAdjolw8MinI8HF46qRhzmQg/5OYQ5O4d9SbegM4PGQ3ZAvr/j8fQkPcBXNfZjj264JwUng
d0DZmqM44KKzm95g3lQTE3svQtv6zYW+8DYYyV2M+Zm42J8Yyyr5O8UG64WpIdZXfIx7AEnkXOM8
g/9UoBCEyTyOCSlZxwWFDh2KYzWRGCRqYrnyioQpQrMYzJuMqeC9nqNAbAiKOefJaapYeJMfnhci
F+JmrObLalqPzSCf56RCOr08x6nxKmq6nuaVBfEMGaAxYsSaBxCIDhQdI05c2Z9vVk3RTOAbqsJP
pO/OY4BeNXofv+9A2hsmtgqOvj4HVIUPkJjxd4bOUExf2TSUKXGx45PIg7yCuCcfFLMs9J4Fat6n
7f7abbCZIqsF8SfynxHhzxwT7bJGbslvcOZb8nb0bsFAEl8HCLF7GKhgBSiYGl9DmxKSKPKACSAm
6F5pJSRyCEOs8xeCIJ5NUVl4YI8FtEzNYQT1LSI4Q6AqdEtgOqilDANvYFCgex7lKJRQMcyBhTi9
APOWGGBRG6KlcNR73NQu28O58X5v8kSVg19YKb9Y80yZ+Ylz9oJpN6W1k5vT4sj9YY3jeXee3Tkk
uTtocAmZDkHRsHOisuFic4QD9VoRVhOMuCBhd94n/foir4Sr50Ow5SrBTpb+4jCGS8zlBAnSsMKW
SHLSnx+MQFkvZFJ8YhafbuJt67YuSgqoGAzFF8C35OYsoX5ULsQ8ZCi8DvlIhgi5wU4RG6x6NKzD
8wVmCKkKNgYXKgmxDulGOKLbd6rwDfbKF/fGDvb2nxtg2Cq4b5nmEmTV6Mf6hEgnHgyDIXlDEjqr
k6NZ4RAdx83nO54t1o5/MbLti39/UIeHreKSnCpFZ2lS0Sp0vf9qFtCpiFHgTUGxQnGDBwiw3DsA
m+CWdhn5QM/hv9OPVHiYsigRz/MZjLjCFRPwg8F1l0FaPZMV020IppFm/CiSBgknhkWu2GUmx7dA
I7kYmu7LgUO+vRjhEJIG0gAstWNtozpqyh79+9rWnsWref22dPf67LqpH9HgPlZgPqaLJ9NTFhLS
OVy6IEtEbSz9kNabPGZ6TCYk6N0qT3Da1uz+oHULOJlu6TIocffNZq/jBYTz99wCeIkaDn+w6SqS
zd2bbOO8C99KWH6CK4ZYVfK+hhfA7tdEhTTnkk+5uOh+fVn3nem+v95QPdY8M53678tAXME2M9LZ
u78cborhNpjxAr8x4yvfNPOCS8ZFKL0vNNDHAx4eoFbunYfHV77B8EsyUH4+UhPbE675G0bwQSI0
8xQUUzLHHikC7icJf0Bb9ahImcf02IcxZ5f2L2UrjhQ4lg3oEj51TGlU5q/gtFQkIsWp9gt5desx
kcO2M9VvImQIedBnML+ViVEA1CwQ51jILqCZEYCe25/Fc/m6eJ8JF+Wu8Z7nFD1UPBAwPsQSFqeQ
QfP3Ixh3UNauVEPLV3zP8ARTd5QUX9W776lmQXkwaqGN5jH6Km5nJYQI5aqPU2BjhKdiAgwNgH/n
oG8DSCkGKWawMYXCnUOGiqjkU1AbEoAzYHU7Q30E+v3iIDDxhQc9coioU0hDBFDa1A0TFvdaBviF
onP9YCrzuUQkCRF+SaFrAdyfxn+cLZrrUoqUe4wrW22sSXen/ebxBaG+ecCajxsmZYFmBHB24IWW
4rTK12eM42oOxxHreiiPkVM1orwq/zF6V9UYkRrvFj3H+y+2S1MP6hfntqBR0jfMIkqjk9ADgRci
oxyaAcCjmU856EEeBJGWwQ33R8t89iG2CHKZyAyNSrw9h0LtUkxB0/EgMkbIX0lNLjoHTLBYwMt5
pxYjouldcX9bN4FtEXMWOpzEu85NYLoOjkwMoMKNAT60ys0norY6rNoZiehEFDZ4Fyp8F6czYSy/
0WcE5KuFEDw1+4isnb3dEnTbdisnsmXH93GMQxPbl30efwiNFfiwhIMDOE+jHjA6YN+mWEOyk3Tu
6xlbe+GjjJSpCqnVQWILly4eW456ebg6EGUEN2wAzRA5tmAbuMBZ8Qeklo46RpEzRICfe4I3BFoJ
1gvms3oAB9r9ObpjOUBipc1IzE1bl/s4AMyKeNKqn6SccTGS3rMSnoNHmhDwercByLEgx+ERQDLV
g5SYa6RWeBruca775bAYgd572xJLEcSS3pGNn29EBSt6sz5mOBoBm1PmXjN1Z3CKwBAinvTtUcrH
px/xK4czJzdzDl7+V16dxJ3yXg7OQyXvuk6I1V5RMw39sCvi8lAskuuqdVmyzJH+PF1ba/LCv5fz
P4DKeB5x/dUdzcCE17t5zB6ubpfFRHLhy+7EhKeVzsMePB3t4rduSlnimfNUn8fiuhh23LqxHrw0
H9uJuJjGXSbepPgu3owrPgJlL3vlFWW1ON8P+Tr/J9F49RQdePX2dvIMEyY3+TwVf7XJaKcOA95a
5fGxeUVeit8IphVIOMBW54ORRCm5U9AkeX4pcqgeQGlbOgYjMZYPW7wF6mbxL94P7/Aa8nve7XWs
Ph0D2RIfc8KnCjismWbZB3N3Qt1g0yX2k88pZKqFbavTEoQbD04rMd/lBJ8+P2R0o4MOu7v/3NfZ
kGqAt8RGmbSvUXaaMgDlM5e0LLiPkPE4NmjaWLrWkHkPlx9D72TCVkSOHD5PycDhCzo2svYKjJA/
51/8Y0aAgywcDI8ySk2uBKRy3h9QFSUWtojj9H1kH1Ju7gp8nEnlkcx1r96zQ1z4aHgbZ6IEvX+n
lH/ZJyJ5DrsbOI4sf/EUABXRQGNmAigknoe/f/7/GwFuA5cinqEWoimwOz4oBkv6vMFR3BSALo5A
LU8T3HkKLMAHHPWp/O4hD/xvYTMiwHYYo3sGYM7hPIY98d8d4f49oGDMeZ9QU/bQpofoJovAyKP4
llLnbo3D8flPGR3XkkscALiSG33sNQ8FxfO/75arv4fwAYrt8hO5p/ktGER6EFNNxEAu/idiCJN7
mnuIy7W1vSw91KTeD5OuAMiJlGI+E9eRlckwZQdke/z/hzbCmKEw18R0jnjzwOglhc1mrdS+sLF6
ZllKVhJIM+tffLIyrDOu69cXQ2+bUskZwcHCjqkhDgXQFzCDRh3+Fo5IRwvDM0OEqc3V3YETiGdg
USnOcQ1YNBuGsJWg2iNoZooyoWNfnKFKcrlbBlOszD5K5wC3eyBtYBcuvMYFQHDJ6KPxARc0//TD
Q/iJ2C2Z9jJJ5GR8h8DM8KQpD4SYiC1kuFc+bqJESVdgFOZQkX59JBkpUzNxe66heMjEB+N3xA9l
PDr/PX78oRr8/SGFKc8WzxjPD1+9pSnHA5shRwq74S/Xi+6I2FK8hlmTJOHCAw0qe/WyT/GKbAoK
4J0Rd9AG4MOhrYvB7Nlp6aR/xJj3FIz/jffmdjiCGzopOVzgJMAjsdmbTbuzNcKN+XW0K/hBD56Z
h2NCmAipgrCN49meqVHyggo7I4nb8x9OUk0+gaQ67QqtwAVNGNjUJslnyRVUwZZdXJPQ3ukwWFmi
4IlFQCHZjdmKApFOTObmEKprbq8K6O4uCjTqbfaqp+aJR3Xol1uSUt/o0/jiGVkb9Q2VFX9C3nYq
78nIpPVL1OiXo+K0SKQkwcafY+ztcL8oDtj52T8ZgjP2BUgMvtftjem6ymuLXfOMu0vjw8JgJYp7
VHB7RiK1mK2Mgegb9gBfFVvYYRAd2Iv4Cl+4vkQVwe2zlmxNz+/0vxvL+m18YjSBmcSuehA7NItI
ZmWKd/F382MmYUSI8x/iBwEUg0e8iboTXYw+WEEsZw5u3zP2Xc39ONptrLfuHA6LHkIjMhIVPtae
c+ETESAITZf3KLbgW8qZzbC9KCfYjtAH8PraMmPU/mZswYcic/D1XkPSKP7/0fW/s4+BIfxyOCmv
CGiMNZzxXjl7OMvEkkPNSuY6ocaw7JwTU9SLR4hx3dgzfLVXnR0gAXdyN7gF5JraFickq6lmcVlO
Yc8oCvj/PX4EwTN3/cIm23gwqfma8nMjxq6liKlv/q+0ebHINtr0G2xnjLomp/ntRdQvZTPlECUQ
lQhJnTluvLkoSdjQQTguD+8Cg0Qt5xXaCF4e4UxChjaT1t2T2UGMuTcZOjwxrUukBenVEDbYPiXU
PWHyTnG7SFWs6imvAeePcP5W4mdrGbJZvfcIJk1R9sVWEhNESgTlDuCJjf8j6KFD2raQb5azK2vZ
amNuWzdE0B/cLhvEgGxQ9MnjPCVeWly3CxSxCx/F/qybxPDJ3vJ4XdjJ3f6Wnk4OL+xDxxBH19/H
wzZv1bniWU/AjxIKQ1/97qr3AhX8aZo1bA1QkAxngKnUundG0JwS+g4OCTH7+tgqFhfUSfaoY6cC
nV90aHfkpHVFAKw7xOHepbBAlAhdHxwsfTYBRGXgG9TcJfIKOuJ/hYSay0EXOCDTGG8KTyJzhsYF
GsaROhcE9jZlzQhRekO2MprwXwkdPHEE/0ghXvDWafFOnYAlVuVBE4/8fXWeCVTGcMGjKPZeXs4u
S6vaEziS8exdxxwdmIVjhhRKyXWmoHV2wdxOPFNoIQtrQy+Lk/58uDJWNeNOKkwKTmSwKP1uZEcF
WkI13kDLIiI7kEtfggi5/jyR6QBuET1OHLhT/9JJuJXTLDUf0a/m7Urso5K7f4UDvFYshJxOjivI
BDOb0Skq7FP0mlRwtzBYGBKWOcI6FT1UeKdXIpR1qt+PJPUqQMs8jRmq2hRUQQCrf37LVFKeiBPg
cOdKt5wsQEMhtCV44bzh5zsg8VV5xDhJeiz0toloYEAoEqBadHaQ2uHQEBvlUZinNPQcCuwescbW
wSnCRRP7iZAnwf/BYheexF/xPT7efhmrDhF9Rhc9jkE6r1A5aG0GM7qTlxyAkhh2Fn+zVPwHDJSv
frZ7GlsBeODnozDsiT8dy5KUY0SJdXidNatipDiwmq44y0DZSDu3c43chvh3myIy4igkhfboT/Da
pOcYXwwiJsxeFGfAJBxpgskCn8Duv87753NyDJ8Nvj083ntAQfzyQe+w5pRLDwZR52JKjmJI81eT
Gw85mzWlEiFUWed3GQwjAr2p60EnbpfwSi9FJDMN8tdO7u5jblg+SEZJH+Z8/p2TO/e3dFqSJqBK
x4qe3RbtWIIqUjceEBMYHydJPgd0xICfsObn6vVzWbAvuY9FWRCgAJZpHnsEMSW08HVlEtONgTg2
pLWAYnI54CkdShFobs/D0o4tOE9e6UzofBlkcJK2oxMuEKRfVxOVM/fkDRCY+aC59gUWWDLM+Rju
qrvb+YWMU/F3GvxV3DeepwCuYE6z04IciZQH/aNsqXwoOf1dHtCnFNfRTo+ugGT4I9mmElH5Nk0G
zgb9DoiB80piEanD+wghCw8UlxILs8slejM8YVX6jNtJY+b5Y6oCXq+7pNg+juQUMpR/ycDwXChX
synYr2MEx7SroovPvyHIXvRBtXhzfCkh7EAJbl9HfgtxHigrOkqF0OyII14WEdga9QD7XW8C8h05
3g/wViHsiOKNY1ta0qzHwnaNnqx24dgdOfTMNWUbqk+TKUuLl8yJd9JilreX92Aj+vxDARpiNddL
s3so0Oc5BTAqmTnbhhp0ZvA+9k6W7/RmgcQ5Z9hOvMJUypLBUYQvH29KMDRGHcjxrB0D4jGkuEz1
QDlWIlSKwkHQA4dJDIfO3AmJqQ9fCEiVUE9+g8ES+dl0rHgsBVdQHQMkt4X9iFHdwHn8Ym6IEltd
MIT1MLpHzly6lC2yXyyaej6BE5SZc7KrzyNrBAEDB1/Bk+ZkQICIB+KBjJ4ZPo1izCbF7V5hh9OD
69icXyi0jT1oT4aKWShsETjLRPJWKz6KrHlyExEXwT60wgUt0rCtGrGIrgdQAR/q3cD5LJidOAkf
yWPE8LULFGY3d2dlnLuDNBNdT/7EpXBMx7bjaZdB0T1mR3mXWMtJ5WUQAt+PqTykajayd0cqZijK
uK9/WqjwyC+jJ2/E2F9n5nX5AtL5c9j3Va9NdNWGhvbAehJO1+gJv5kdZQZtejUwebM8xWzBBYhW
LN/+EFlgRG1BWAmH7QSjBjVsmMhz+l/m1q9sJ+0sj15TxemPz3HxQ3dY0yVwLHBsjfS4edn1Wp8K
4ujQTssxmSuNMKzQmX6JJuV2fIszBAptcVR2hCwzoFrwCNB8Lsmc91L+hBrqgpdya08+5Gdg6tDj
oELEOY8gxG38hDnnzlAxmGxllTrfVdMv5g+iAKWAv7BnM7SgcIU6RtPntMX45azUO2fS6IvN09cj
tc2pMFNz9SMYj08CIuSeBPBo/t3AZmG27eUhoODNkSw3hxfIh4ToyP3wLsGi5Zyq7EXYjdoNv8gj
Fb4eM6+7Q9JH3GDYNaJeXb/XxbxFFtJF+Vbtgnx2mojtx8idtl8ATlfrU9TDfwLCJmMc8xyEFgN7
Bdc2fO9yOKd6cOtdjS1v6FaLQo3OW4sthiKRFHA+/8l78+T5TyJzxhKmt19o3VzX54v2QYNkrOOa
KyrtKaVULm0YkD2BAe4rXPaDXf+cnr/+Fw4s7CV0yGhNfoYQS/gKEK0VnIYROywAI5F2StSz4uvb
7lFztvz3A2+QVzk5UaMpRcYeLmRprrYn8gWvkpAXhjlZfX4sY9RSa8K8uekxs9Rvxk2kb2MyQSY8
e6n8Diwrt4G9iYaHJ/kMOb8YO7yQLv6QvsNew0AefmC1+uVYYxBXsG1sIWQwtiAm5rPUktakaeas
5oh/H2nCs8m7UYhS7cuFJfkUk8yphjIcbCT3xYKfz2FrMEqX3o5BnJfMPCVTKmeo2JM56khIo8OI
9TS/zp7VqsKN4ol1wYX4HhKX5L3xikDziJxTEO1LBSyR6JZSz81X890wAam8rzgt4vA6vu/7BcPt
3Kvp86Fwj84FJguX6RXNAWsQ1Z3A3zgNrJDi7ZspkKeoh+lj2JSRyjorVvBg1BGP5rCDwRug6B1L
KJzZ0CZv0YTAUab2L8OUQa5AG0uUwFffwmxVifAAHzPsKXzFGeYBdg7PAHmiLoo8FL55wNfIU+Ki
cIGCM737YNTHzRZpN3OWHbTXSeO+wVYKHzfCrBAOqafSdi9LIJMRUIFbABQsrHgYMzi+oHJ/Y6kF
yblY3A8Ipp2a+i3uCJGGzX4bCIJzTZoZaKxKRCWGY8tHoOrOye5+pWkO8AQzBmZCTDVeyKNXOizd
amplbBwwho4PbLJym2cAdf4NBzYne6VaRkUHKkTVwuSgShk60xagkxsQyigtoXWpIptLD7hfqBIT
KFaFB7bOvEmJNBvG6eh9xzz9lookELhg8AX6SKJs1aDVoQEBo/q4+n3aKf+YAXqXh9ib0HBzEH4t
vNyJWyFkh01/L05L0kK4eVpyJ0QNET09oCYcTsjj5vUJ+uoSsFeUihIBRJ4YuLrN3uqm13F1CgH9
n9ntyJ8J1TRiPMmnhoRKrvNMnE2wF4mM6MPltHkjJQBIN0BpON+OzZgtUfCCqYyB8jeob84u9yzR
tmmxgaXAO3gbrG3B7QCqqY2fE9QpIMni+HTv8lhbkRIE8Y/4suGyg7owCMjoE7DJGI4KwerK1MQ3
bacJ43V82JUdP7G1IoUtsPZJqRvCgfmzycbYjWXVpBDIhxpQmIiSmSlzTu2UzrgM+VOYEIMFZ4HW
OC9kfxj+TkCxIfDZUM4v9xkDA3Q3dP6nt+8SlIAgbsw0w0TJyOZcC1idvYA5DMorVEwGwRQ8HCFW
CF2iAhlZcTezbmOY1PKbnkVd6B7mczgEeNoK1UD2R54AGzHXFA5F8w8lOJdI8YHnrsQGYqaNTTAO
Y9F99h3LpHj1RDPSlGlsE1rywhIAht56cKWzow7q3Am1tQx4zikvKivK0/t2sGZnFmfK+eSypbBq
cZphJzPvxHFANvPrFTssRMqZHjDbMicMmDjFfpCjQBx1h+zYI/bPL4GsgDUZPo8Bg/DadndKNCE6
0ZvEPsZQFfIllMU37yIHp/fFIymHYb1GaiR/QVuyRGFUsZfzPjkVhdudzXp+MuViFdLM0HPQE2bF
iCMhfODE93K/Gpz5x5RmwT/LGygEdERMOiiN+ec2DAIFhyZtywsf6NrN4EPHyVwSYUjBuA9uuYsy
aKw9acXAm4CaesIejdI1IwCDl/2sJ0zEM/QfzqRcVaK7QikCfOQ+0qEytsii/BwZ8mZyQrSld0uL
aXUFkSS1Z561Pkv2FeGKgT0w9gWUy6IWVAmoVQBMZX+QPtv467+OHEKKe1sYaDJMYRLEPptIAGeX
8ALvVxEjSt6nZP4a1EtVUl1HEvg0HshsLfjTvANRGp+hxt29nlq1ZT70FjqfgfdA5j8k0MKApsV1
HNyZ7Ty4WfcY/5AlKue+5jksQ+vCADFQeqxLPwKe9ECpxP1ImBpWDJfQJ/v0/gzLdWZ/BmFZ/O8c
5ngucABiRdRNE/paxCyd+NSmJZ7j5/4NV/FJJBKDQiUAXGM4CNTOzaU/g8Ga9IvG74nX47F4eEmz
lasRJmua4hAOJQ1cLhRlk45jsV1ffBTkTjluRPRu+5hXz8BgC5PHmPEJkbJCTSqSuFDAXzOsPel0
hS8sYF5x5PGF2VSIgKx+/iwGHq+gXz22AetJBzPw+zmhSYbuUTHD++U5hWuAlo5dK34ggID8ro+M
+4qnH7cJACwMP3j/PJUqDR7jI2h5/EQY9Gc0/LQf/Yxtletw0kidjn9v3oJadFx+3RZCvbV4bckr
r/zvtKyXeutZpp+HYzO0CsowO/+Eyr9PwE+pPC2+XrZJccbw1THTbkACkeN/xySOt5gJBeX2sRj6
Ur+cYMjTHGTLtzb6P+wQtZbWmrUOHAYmu8L4R9BdGKou/kfSmW0nikVh+IlYC5m5VebBOUZzw0pi
RFQQmfHp+6N6dVV1VSWlyHDO3v/+h1aw9d+BpvHAjU3BfdFevzzNDG25xIB6mouJormjlH3R2bAV
McIxum9xXCVYNsVX4DN8+erI1F0qN859fo9JLcLpdntJFt4GWQ150ospfKbGN2o6obDrDqGAKTV0
n8zukRHx7ELr6GS78RO3vvv5knqO9aKVSZTjKObYk8FgWgrmnOWGvsHwmbqyVlAuwEmgreDIsVCL
68cO06J98vXwgTvoo5AvgULAqb4uNl/saFDoihPT3BS2F5y8iju3F0+VtWJLhOoVarBDgvv0XGMa
K+Zuffu8TfIqtJSM3OTV6pEEmXIE+9DnMTwMXMXBeuk7UhQIn9Wk2wdOYgbMGzrM6CF/EYDNNMyJ
D0kskXPKjsvexlN/w4uV1UXz5B2IL88VOPUqp1c/7xGCHJkzTUYl5WKFiGbzdWOtQm3DTHYK0ESG
D5+Q2sUWUf2zk3Nt8hlRKE43syAx4aO9EoXoqn/Q1yArDv9lFOEL99zw40reDcyUL4wF+VAaDLb7
oUc5xsyZPUrHCA6kUFV/Ziy5037FyFXV6Llt/FHI1mN6i9N7jQHttItvpszb5PL2496u9m+WLdIq
CUPD/QRxFE3ozWcHs9PL7Ao7wpmmVizulb2nCDQ9XNo+V63omh7o+Y11FQydxD5c02oMam3CQ67y
9n7b8TfiF3upAMtU+Ge1iZcnD9/7yPjSMo8mDcRgGW5nVfip6iuIKd9iwNWgF+dd+0ByWUzdpy19
ES2d2AS8wkZ7QLA22bPyYOqDjHW6AXe9llbb78szXQUPB3hkiVeHMmXGNKsUKasxL3YlMaQn2tha
2b3u7jwd95URFLV7B0VAcf7ENxXw+omKbaRTEZEnN8aPqW61MvenW1Vg7PaqoV8jnwSgVIpzgo3Z
MUvW+bDKbxuG3b1IK+ixi1lJ/1VWPpQbeVHB/no4I8w4wgaz6IrgMp5dtw9CNdcNIqeyXNFFz4Yd
u8gLybx0Ym1FoFkCTSK3vUnzGTaxF+63lEVNoO7Td+jEqBvbNwRSYjXpT3ig3gsaC4SoQ4/XWA1K
DG/OXEJVK2dRd4QOBAJZlCuVokiUMSw6zRQc2wMNYBzuEo9yGiZ5YFL+CnbRBHHF2dMhB76pa/Pv
44A7M4CIpf57nrUJeiGImRN8BDJBbYipaxK03w+Mayc2TWfREIyB4orQw0CpHwtAPE4jz4AFZKPP
QWPU4bM/kKj4XaEk6giUwRYYzBCQdy4wQIJuoiyEX2B2qH6TZ9sU1pjTZQ+QlbBAGR1WONL7uiP3
jBRAOZkeemYB7utCaDULiM0KBUssygT7rh2f227dMjmB37Hk3cW3/5qd3pANoB1Cvnkma635ZiqM
IoURffpcTjslWZF4QPAar68eNdIHT4lbHnGx0wL5/N4l8GpkbA3zV7Z4zDBL2mProcFOLSIUVOiV
bwQEPHlomDJjFnF4R7L1Tw5ncCkJY5Wd/pvp3a31xb8UXGfNqIFYTlY/uqGbj05z+jz5QQahU1dl
EjygYhm33VWKmIPeeABEgBRwkFiarOQ5ChVqKqqGGa4TKxOwCLDVLUtL6+1HyQC2C2BJPc6vYar0
DIynClxl9LBToHNbD4rnO0ZVP/ptdUMf0MIpeFlci+I8ezstmedg+2yAyh91iyHtm+ZlzZRsmttQ
b0mADCHCD6ZuHo6nVM6Xmh5Ax8ruuu1wEm3tIitBEunHJDVfULZIsz0VygyQ8RHBPXipoTnDLvs3
iRm5sy/DkGYv7+EqS823mH0aPZgZLiYM7J64BOKwAYdwpvym4LbNuMyodyH9v/3rayNngqdgmZN+
GyyHE2+R61XCDXcSHqN2XFW8n7TPqieEDoOQgwYPBAKDLDABOIup6N+lTfxaQtAD9/66ndsDE1Yl
BZxBab0qkc8ZDv4I5j7j/I/RgH/cb3OLGgktkfwn8umw8rtTPd7JUDI/3yXI0hNbqAaTED5GA9Sm
AxJMmVMiHDAgToq9NqMWbssQqgkz1RVo7e027dPSF9UUPiX0Sr/Spec8nzMDrhJxsxlXj0JPPkgp
G7Uw2GOZWXgAyLsnFQenT8isCQkw58lzncw2zB7a2ukau4NHjlDLlwe6Tl9NqWb1XxFdBGOLsQdU
MDZTe6Eiq1Js2aATAftMVkWxal7x5NY02wkOltN55oODvqDOf00wQfxm3PU+VmSIQ3jq+615pFeh
jhKZLXfWkc7gitvTw+qO7MCpTvVBvU/BIAzXsBB8RZ95+Kxpm8HsfRg8JeNlGGq6c6W2GvnXjbpA
i/DqDhgWFxTb9XBbDac3y2sufph4luK/2fbmogYjyH4m6o28vqfoydmeB2xor4ekPWiT/itsshBj
cQUYxKgGe8BKAj5fA5k6uS9hVBHHq6Jn7qMG5gPfqrPNTFxo+SxX4mLUapLYoP83PVK/yZiJupcy
F3oI8VqUZ2IMHVmij/ig/oz0Y7m/7pJzcn7hMvAubRXHfIrm6zSAA+VDUQJhBEOKj0GygW20RVF9
otYZoKegIyKmU6GrYWpc33atEjWb6gPzCnQgh0mS8LoUVxv6MtMDesyxledAz4aXPzwRuvjAkKIN
GjyiqiFUoBjOiQN+3j+ZH/NcUpRV1lv3dGZ0xV9mLmXYvM8zzPDBYbtrjhCFFDwhJr08EwI0YUGt
htTFJeAq0e6RvJKwPLxKh/r1I1VRW6zvs0CYnccRgHEBksEHI/B+kq/U65cZYknYtPtZE78mWa6j
oGaoyH+JuAm4zUsWnFJwO3jJdKH3IspnrEtp7dC7tyQYPEsspKgptPGH6rROFKt6Xz3DDEXdkRhE
ot241Q5X5I5HxVU3kYvcOO77fSOYW+Sp0OfmmD9EQ8pgXXG5ooI3GKCoBTbki/x/kVnmdjembVcY
ekhjC4/kHembAhTNKFcDPol80lR8nM95MpmLoyq/A+Y/r/JkkE+Cp0Y/MWarBrTuUqu9g4qnAQVb
QgC4Oj2fnxvxLGdL9U1siWmZIg4SeBRu+QWf6YLjnbzmhohE1FkBVLN6Po4Y+6PgwjmFI2IDhaJ3
RVqxwOflrS64RXFSoOATapJg3ftr95iFyR2Csh6pzQqdNtm8LaNIyOOpyyJOjLDo9Jg7G1j/x219
kPIdvQq+PH4ihcgxxtvyLW7hLHeaLWGwDiqNMFTmQ0c80C3+CXTefT+vv6kRitqXFvdle+D3abET
xS9uRhoW1tHHwyHhuL8w3YPq9obvTGY11vRq+Gygj70yK6SiYcSEpPHKgjlDs3DjHqMvD5jEmDsG
IeBcRQRp9QvznsnOsPstaBDFzWynT90DXxQDlU7exCSP6cpKwJURdfuDziABRUr+qt8p9qdyJtUO
OW0fs520UeLRJeyqAn4RQCDJQ/DGjbrPPrMfZSnvpXj6VjCB4A1k8EHhZcRlNJXabCjlkQUV2ejV
T2FcVUfaU+iLxCAHWnyN4B9hHmF6gtcGTHyYTyIIl5jtYBgZolnaSXwjn/Cr+x1+MQjdEToZ6Jo/
onVKDyOHA9TJm/Or7oAxxe9dHWCmGVRIiJAygHCJBGDwR9nv8dkIzUg+S9ge5+EM29yemiMUtziH
MJuFnslgSdo+PW3LXRyayKu3wClEPt5/OCYHf5vbvA6v8TXWllPeKKlMESP7qQU3o4boudckc9rK
a9VXfZ3AudRwZAhXE9I1yRiEkKKecaPsCx66sqt7xvCKbMOTuh/4NvpwRCRfsx08qqgAcLmtp3TO
MYBkfMi8Yq8F9yUwDFKCOP2e4ONp/lUSbF+ecaYkVfN9hP26r3yD0PqBToIpqbAitGk9+L1bML83
f4i9xAkKh/N2e/eGqMHt+LGfqAjwC96L1EPSD4rL7K8DnJ6oC3jn3RkOX7ENeR2wFNjXFxo0qhGk
Yht9RRst7MSAKXkT0c+WEahXFQHT7mgywXc5KnhF+CKTCk1Raq7ukDWgel+4J4gTZ/4YwHIojtxS
AQHXXEn6g8lVBLLmgD2BMTkvX319V0azNe5SyJoYgSYntaAdM7f37tTYYucJCs77Tk15riG/xig2
t82Nsbr74ir3Z0HqZ9HbTSNtJQQ1fwYaWtXxdYVEKxRikKGoXL6wP78uhXj6TuFjXGl48CyGLQ6X
9pOywGM45Q6bB+YQvuLry+dHHudxGquxHguozdyOdyGbxMceLUwixdei1G+PT57TQA3kQEBna6vB
fX1fV9/DJfcRUe3TdbbXoQjun347zYLnd//6PWJrudJWeSRvhuDuN3TKv/0x8wfmqxSL0RDcDo9D
5qsb1WUAyE9tdz2kURqZH7eLuKqPclyEj3D2VTsN/caylzn8B9W6/QjxsV3SdX4MXuJXoRk/I4Gf
z6i7ZIzegD2/XxHna99ceNl/565EDc83vAOFjiYaFuNR+m0uNZKWzR2R63w8Pg7VBUFQlO4zSuBD
smMm71yXMj4yhyEwY+Erj5RVy3Rxpexm7mzzdjOOdrYRd+LqjTfnEwBrO577dXviVF/J6d7KyySS
8RKajpddZSmtJd/4dw3fmxnnRY/r36c5r53Ul1ZvXpHzMNjseEUI33CbRNLaOJceEvet6L8oSzBj
2mIo65fhiKgS+p+w1JeqnYF0ZGHmyUcG9hRjKH32rL0UscvKz7ZNJOBYM1nEVOTY+iUGGUw5Gh/O
nKNGip0YyJGGtRJPQb708PIeDqWHNGnmDxh7oA3GuSGGbx+LgNYm3fgMEs0rfqKqDbqfLqRWE/lo
iZOcDT855XHiC1thyZ2N+ok7lHsUv9WdsB3Cwcv/3XPPD2F5x1ONSXOc/wnbZH3/YKrZfeqG04VQ
Nz4B4AaPYWXGvDT9SoNZ+PzLNgNaW/+NxOG5uH8YuLcBTsW8Cv8+zj6an4bDef8M3gvKGZUi78YX
DdLf54mvnYC+4LkJW3OLwyd3fgdvSFhq/34/+0TXFgx4BIUylLN7rC877Al6Cvi5DgrMK6wRPpO4
m9mMeT0M+3w5VvwU5c/NwZ3MSvcjwPr6kc41JsXHYfE587ANxjua2UDuJEH/nUCWgQH8jw5kBKOd
8Q3V+rU0NrT+Hf3DYdrY8omnlm2L9es7X9ISm7uCXVHf1Qd0BUzfkcTEGRdB9pLAdHBFC1Rv+rjT
uRaWXVh9EkEinl6WsmuPmGPIoJ0YrS7607r4EWHMrhOHu9LWLEawjymXG6MHQhwBQJVNe8m25X7w
X4s7VlDpIt38Y9+BV841gK+Xzdb3YC3p5/IO3PFbR/cJV+Eju5BRwsb7gF2QXdjBls/PmrVustfB
mSVZCqd0Jf5UrhTWO4MQhteqizGz3klh70k/BTJ1MVRCgUVGJTTh6dx3SE58KdbYiAH1Au52Bmny
KgVCbfyazSH1irUW0BDBiflOt4gllow28uUDetpj//qGfDWwdAFCpUteYyMiMDwye30dJhCKf7Sk
jxhxdsUMeZp6QDBlqMxKTrkEcB+9w/cEJ+EUitmsPFGRkqDwJ7Ek80PmMceysROXo5nIgdBQqggr
W+t1AAaN6U5L3/q67UufShy1YQDgiZCH3QoWVDIv91AxeUFXudQHCGG4M0FA6D8QRCYuvBpeE3jG
YVa8QJLAbnQjk2J61/GCsHa8gL7CnKfNxlAOOitA/q6lPbtkh5t/6HGr4DND3UB2Ms6/OiZ4YCQA
DCwI+M3R5UUTCPj+7eA7thc2RldDvj/PPYSmJCvN5Z8xpseHGdDsvyq248SFwQYBzIIszGQm3ULS
ejv8jlNJ17ycAIkpLY8RESPidRJzSEz8I6juc2Glr9hJUbJdOOGMULNvCoCHzy9wwuBJwgHjpRnT
MjVRLpNhOVvRxIRtD6q4xPILXqwNJaqJ2sPMYWqi/7K9W1w6CM3YnE+RGyCy0KaWymsB/4L+d4PS
MPOeW2EeA0sSOE6BP30fNE0+ywISQnsYKouQvEn1iykWTlnMZg8gf6AFPHU0M8FklHWhq6NtA3wB
y8ImyWJ6HMu5Q/B0wktNPDpmcufxgJaxhiM3TocLKulzFQHq0CXwQvov1UXh11jzg568j5P6vIny
5X0isAKRItVzQPkmUQvygdo+xsLqueTTfUNUmFaDb31VRPLvxF6QFo74PZG43xFJauf4hlQY77Rm
ogUdasZ7keyILC0xYiNG+FrQEiFiuIbLZ56IGeRWQMYQjsqiWEM75+/RVw3WD0O0GzcC00QGYhNQ
iHKy4y044KsyFU+cNlA6JSAGwODSxgWU1oTpJEJZze0vtBz2m+nyanJ25sSCzhxAsQDX3wgsUIZP
/55Zl1dCOkcZsDyC1LCjQwCIYOPMjhbVTw4bpJq0tY1FhDe+HKkNyyandudWgxw5cZq7X4UBAt0q
QDX0ZpxjrOu63D+X92VJbAp4FbbPzLSZubicLO3SHq5ngHhAQiaiARNBbktuZ8h9jDpV3u2C++g0
0eOZHHk9uHU8O6OTLtXa5uWskjgup50fMenBYwV/ehwLpA1FnuhzP8nZB/X9BholiNJ0693xleO+
gBO8B3ybTpKTXNhygerxM4MlDH8iNEPG/di6k1tQYyHY83ywTD3nFg0QZ7yDytXRTbWYT8GQ0CZj
O7p0ZpkVr4ibMy/r6kdAI4LPKegIQSiGuZV8TCQ5yCNsJlzDFWDswPThMCBvI3ozRJ3Caeycu440
i4w/hqpoHiGGffHA9RND5ihB2eBjqG8WkOk1JnFTSPePA0/+SdD29c/UIm37xoYprAm28q741Fgq
9YLgkZxrXVVS2fmkLO1exvwTmHtheDz4pttG2VqDm3U5Cay8PNXRaLXrDyLaBJ9NQoNy9M/SpAJS
nMRlj78n2w7alDysLAtNK/dJEQGeATMDEesr7rHJtcq+gRPJ8xBTKyp2xm+sjNgRXR6ksk+kEhyx
8OVUflB8LhI8AD9waF1kBLcSn+aUG/gLoLtYXlnf5C7hpqgHeEGLzs2TF9/6haL3VGnM8N/2bZvM
Z0zU54XmKA4i5eVovfZ6IIJJohRKnfT4ZtgK5vJ35baffph/VbWAmDJv9/DWMOnmTMwZOiZzmzc5
EbY12PpFhfZqjZHKXfmRMiiYl1Bp8UWddzgvWApBI0DtbnqSrLYGdli0a4yjsEHhjmQAD3+SUdWm
tpJxnS0E4m/iFq6za4K0eOl+hmnGb8+fi0ORW8kKq+18v+yh/Lznv8qqsV+YoeQWjAsskwXCfjF7
SbGr0a3ZObWwkeHSbNUz/jQ4k3wmDKRQwEDww0Ox8nlaQ34nm/Pj0YiP/c8ld6aPqI840i9ARhhS
rrSXX4HmgQqwSC9ee9HRfrHSpxzH79tPz43G6WZnAdVc3AKia2k0eeiYOWh4f7N3HGmzlAlQHgNU
z7jI94eVtqa4M8PVj7K4b2dXHPWYMBW0AAf2EnZadmnRU38Ln3iNYVd33x1ZNfGk1DLC4cITNH6l
6xSf0v4bY2rWUw0Wgt3V9F4DbPGf6lfFqJGJnyZBRRobZ0Y0OKs30HEJjPmatGRsFHlLgT0jpdq+
zgBFKhW6wFMPH+vMu8JKoAFLw5ce5siT4UmpOBX4bOsXRwtwYmSLQ1BoQ2UjHJdCzOqXIh50LuFd
UD4wbbAneSSmFxCY4VOCApOlh+nGd/u09aurFIjja2UP8Vp7wWv3rpn9ojSSZqzO9SMAxobHCbQL
TYS2+HZSJfasfPuW1vn4kcpx5qkskEgVOtN9LVu09lds436Mv84IVLJdDhNXCh8AdsuKX1COT6RP
6aCzP12ndIwNKFGRrtHWl4kfD8yWAKgbr4uobgCegbHwtUXnD+Flj6xAwhcE5Y712Ou3LZTQmVfe
v8fvSj2U+Oe33bb0c8PCtkJ2/r0togQrk+LitmXMl6CM6g9PHO9YvQnIA3oLnu0W+BwKsuEyAWI4
zeFhGTDUbpOuMU1dDSpqx0WeQrJ4bcvTO7Fa3G5m25b1lWZm0+MffnM6Fn79vroHCAgwvrbwH1lQ
CVEDQ5asB4/wQrm0Hs2C4QpctBe2zTwfXYCVqGOWfg99aJKmk5pJfF8DU2jVfiSvqMvs8bkrCue9
b6+UJvX+vq0afkncya2AOJbz+M3g/64EtRx09wjCa+pyUyHZYEFmrpbEBBHDxRKRDlGpvoEKYrmB
shBVw++o41rEtBrzkQDhGAhy779f7vsn47FHYL38Kz5zMlCfVvJ00vv6Jv0Iw1niixpelQ5Gpclt
rjJwhZ+CXdLMztIdphE0W5Ww6AecfA4EFE7sztF2tDuaF44UYH7/unqv229Bd8jG3t7Dpvm8Zick
Z8aL3W2li9sS86K5n1hCacv5fBSYp5yLAR1hQfPVAYIL9jhzZvpG6jeGvLtihKmuZzOWgyt5EfyL
3tOwwfZql8vwjA0FW31GrVycgZQs0ho+eI1KZEi6IEVyN419DfzUF2Dp+Mrc8JW8LRoVQSm8EluX
V7fPgQX2ZJzFE17tccPci3EVZFlzmXf+q9sMhZdnh7zbP5Ntif8MDRRqen5QPqqBhnfE4Kq2uJt6
+MQxMYNAfzK1W3ncfEJ/z6Bj/WCbAE2XZrH84ZfqU1+ayyyWTipEjvl4argLI5WIi8E2v4UH1PFF
BePmaelVWIXgq+oyjWXT0rcI8bf6kp9bZd38mNtRmCvyvAzLkJeavk9fKuv0Q1t3n9yuu/rvsapd
GaIwlwibirgJO0/zOfNZzEt7VdiiiBmtMnwz6hDmNZd9+cKa6lSFml95EhrMn8bL4ukdEgAJ2c2j
1oHn5teOaoMEATs0Hq8awgkP7nHiwCjkq/zHAuE/f0vv8aPBTa68N3xmh/gVF2O9IPNbxR6YGrNN
BxMsMwsSmDhR/Zv6E4SSH0tvQkiq6WcoL2+fmTAHQkGSAX0EN1f8ZqwbC6Rst7/XyingDSIQYvll
fAIvkU0Xf31lzcd742BEw4bdDCI5PkLv8JxahHH68jb9M01LIHMXL7bOziefflcTQ62I2n4x4vB3
2+tKXKhf1wZLCBgLrXOlr6d2vrkSoUxYcHe+pNv94OrNmkkzWJ3hKIln1kujxwMLY2PZynTbyDCb
tTL818jspVi5PEY75ZaCRoffzZLaoZZ49FyB4rBwZyBJlE5wR7Gv5Ll+w7VY1y/DG41kp4yToZrI
5RWzcNZ9pGw17Gv2ljUutUU8EpBlw+uCnzdC4vp7RunzZBL2oc7/sBGJrgfZzQR2ULAv4+4EfwEp
mSV95HWYP+a79+IKylX38zc1hGX8kldiVr+mOl+LTrQ2sfaGa/JcCz2l3dpYyRc5GGyOyuKC9Efm
IsXls4S+Uc7nDeztRXGooXSxU6H6mg/kZ0ib23fTf7iEFDCJrLG+tNjfP/ifWG0I+di9JOvzASuk
8rV5xJeM3aLJ3S26U/iOBMQiiJGs9+XUwUAn1SR1P/N9Ye7qCXo6V28Y8vGUK6Z7z30l+iqklPlt
PndB/zaLtalbnYAX5LpqtuPDacGAB2l/5wXfnsEkYqNW1CDsORwPw4+F+77sy8IVj8b83s3XKkZz
6b7HtWTxARg7T34Fyg5Vmbumux7o50dSZkdoA9OXf5Pf0zpdz9dEWNnKr6nwcHCui3G+YDI5by53
3xxXLH5UXzoFjTDbyzjMIYiZv4Pl7ZAiuAqaylksqmoeIFaaMwhclfYCeUT92wXDYi8OTiuvy88q
VFCZ/xkWlL9PFf7E4vpJSsRUY5k0pJZKJNpnvyY/67IE0g2YQlOAXfF++xZiiU4Atyefy2eXz6VS
xnV+Qh6w5oGBb+UqALw33PRXs2px5/CtlIAmKGNAp3eEvvY7aI85jPZ4ILaVJQy5vxON/afqyi4T
tCdKkEWCBzxbQMeTmLvmh6S7/ZpHWpC/CiXWbQBM6vmvjtYTkerh/to09t1vSbjCS3JOy0WdUvm/
AdQduz0u8G7Z9JT0DLjc8sLNr8YpFhfz20/O7f6nboGznuZF1vYpNreuXP/x9JVe6g74bELtmOeN
2zrAtCl14Mi51WNTszoo4RU9pe7KX4QrzGez/dvFI9XrMxfHfmfOahO4Jvxdv6QinQcGntS6rxmr
Dqs94HKDwjqfWUGDr8aGJV1CPlEsXrPDnqCZ/LzuECNBciCHp/XTzrvfbOGg6os7zhyivKxbX/gS
/iqvbadcwxwfL1R2vzqb/O2Lm09PbCrR3jKxx4ZUxiM7QN6soxcMHfgPrZuVGxOVHbD9RwqHQh1+
RNJjrzOdEBW09TAfCIUwIP3jzsNgfjMIlJQPOg9CPyeXdmnNWrk28m+5CtmhbFiOs9FcKO19m72J
jma2UX3141FNwoYO5gXlMVVZ1FZ3VGNPBhTGzFGejv4GVuouj+ykFx5cohudD7nCJxIyKXAFfniV
4neeaZwK2uOnI0K2dkbdng0RkmNhq1y1f/9qhm8n8eeI141TBqrMdN67wb30DEl3XqhozL34dKBh
aMLfrP8rujU/dNhrDe3tQ1tJcliuineUIR4ws5Px+pDxCqf7wlGI0ToKZEgyYHr3uZYFyGIKXPn4
WB+P3VXz1QizDwWWIHT+xoV419vVGb4Z7gPFeiJEcCgi2Pzwl1+9sVs9b4bVTjodPPe/+heRXXMV
/6QXPajfyN7tQIh3Mpz1LBDbqe0MGlzwJMmSrhgLW1fNIWFl+O6UfS7hDUxM4mzEG44N2UB80Hgv
g3nrayVDrSFPmFTmAWekkbDifq2O7oz5zIaUGJKPlhCh5g8jJAWn1Kx1zjT68VGYC3FvdEHFYlAt
1sybmZPZjGnTJaFeiWoHhuHRqcrmQv3ruQdmy7Hx/vBpupLZNL+R7YMuGLHgHFApiW5QK/qT1G4E
7aTN3ZVyXRvF/Ef+QlH0uDqzZdkelHaTA9YgI8Ks4/cbtTKrSR+qhKvOLNfoQnYD+09gmpPYBlaK
qCIXf1yclv6PGvzm3Ic5iU8f1LzQ2zwNYJnd9gY8QRFVZavyx9SdPx2z8sYaWgfzrSexXTYzdGbh
3PWLPRH0JUecBVfnpVqPFZZXwoIqOETnbj0BypkneAwTmFpcHeZsdsrMK3WbAN7RHoYpsWLUIFmU
8f8mqB2IVXbi8DAxCZP8N18is7hnUZiXFHSUEDALn1ckZMam7uNZYvWlwxHoGk0Y8auC1ZE50cba
GvLQ8+OKRgTl//CBEHSSsS+2yk5QHJlJ2PM3ezjCV22xr9+ev21q8xumbXyN59jAmLRk0dKks8yu
HtwjlonZRt70x+py21amVbPVNlFBsYP2A3XYGQIEhZA+UpoVunWnd1P2DbmVFJNKiY6f2i6z3hGD
ly1PM5rn/o86vVUs5GMfsBiMQ9OspzbYMz9bqqvCTpS1fqUZgzp2T56Btpf1Hvaz2NAGcCauMiEY
t7mT2RTMiHeGBUC9TakTm1sK8GzDGKeG0q9B5/K0Q4raZILd3QLLjPF2FrpAYzAKkFydaPQaIRBH
bICubiWsaORLDt5GVvKYx+FrHlsT60B1fsjBoGOjC4NL+ELBsrXyJbTnGv6ZM35PfofUerjYszag
q4NA+AqfWWg6+BPQVrdf5Y7eHRKoeoQb3cwiOJ4mfYndsLU+JNIa4S1bRr8onLyfMoEwKfoSC9SQ
lPXA5bT7vAXlaYbr9LBL0Ai9v1BW36TJZeGmngUm24aVHPq3W+W0R8VW0mG+BEmgAmaPyotykxUB
LIG50gincZYrYa+oSCdw4ir2r9ca6ZlRpI4xwk+D5IcGBhNWvQsV1DIZpmDRTHDz7kPA4Qowtvh7
s2zeCUS7quecmTgLA9/1aJ1Bid4luN34DVcLXIuJZL/UypCT3SlkhvMZvDcFVyAxXmzWf0y6ht3d
Q0zazZas1uLumXu306SXBrICCHwdjKB06q88/3mLP+237Dy4CoW4xh1rlgRYCnBD8BBCTRbt/LUG
Xc8busZHgKGeAjGL6ufGVJpwkxpjwxU6UZ7/7ue2kkPlO9+qjAvMVZrGZY2gR/3NNDKHpeIME0m7
BTqSqLT7gLYvFWxsk4lvcaMNpFR8F3RIbFa1jEn5tv/MdpV4JAeJpPFe8V6r6+08EzlSADkirGQ8
P7d39Wvo7FTxGsFrIMStK+EMfSalBRCp75/O9WYD+4toJOcolkloeZrhDNr+pVe5cZT1qwrLXzPx
0ZoOdVBTgJKToOUh439pWiUC2W+ZsmDL8C8AJ/fVvdq7gnZ4GLAZqWlv+uEO36r5e5h3yDugw2y9
Jc2OWzTkATlsSDqybciwFE00ggiwbqGBUSPYBQ4x+2LZ3qMi96p43PfMwWjkjO8rkkZtTibbvtUQ
C06hU89PmP+8dkVcTbMifyUhKANWq8/sZfJ5O6lQMwy0cCSunsmOTrGrgsXaTyMXpnuEaIgu0xpc
YGHqqjReno5ZsSV8FmccSbHKhKoHtN/4JfzC6oe/YMY0pnuFPD6QPZa6MoYXhI5oJl9EfAGwIkB+
uQc0bJhMjJ44+qN7o87gqaPm+5Ourr4OJbw5B1AjyT1ALCWp+rYRLO/qEgkKoOoLP5jWeFB1XEzT
MGXAWQFKDDTCmW/EaIam5SDGouQepOmi+2He+6nXYfZV7O42k61hjxYZyWOhRi2CVnboBRJAwm2e
UkAGXq0e056lnYwKHrvP2RlGmAiTj0hnJpKgXNzpd6AwxvXwkHBz91QayvIT+FnXo/IatC8bo18J
LS1G7ZBAkc9TSmE2ZD9HJ1nJhwGCKUoUbhN1YhQiXuPGQQVDcC2Qunxbjz9a5ohMuxXvysCbe//C
gABulXEnSy8wyjXabKwVOgZRsA/1Y54tcpBztPvMMOvvt7gGGxPU39vtgyfztRBWqJnwe4woK6XJ
6waQCXxdLqKsPwhr0j9NeBZ9UNxcGdaWOMfyujQX9M2xuX6gmnoDwBhzeXSzxCF+9ZdsZNafA2xG
UJrXn2SreKSQNcx9sYSiJp+rwYFJkEheskywC4rb3cdTjbqt9oNnE6HmjBiWXIP7FjOE5Qs3AXDy
PkLEQ24rbvVEMXglS9vsp05OXR9jdK9fA7mPaz3QGeKQG9V58DARV0LGma0nXp44x3UVBk1Bjp1h
D2xuM7scFh36dOLWfJzee5BSHiIZAH6RPj2ZUjb18Ll/XOHLee2kLvkXTkDILMb/KAk7MWyIHxId
Dq9DLADxANPdM2JmSP1wBDlr5lnbEjUxFn7783pP7ymceizjCdD8Y7OUW6tH1LgcDo9sIeNTWLiY
ZloUaEwVXvv+kxRrfKoV0naaoxRj2w1XyPREBl8POOm5LcNpaOObUzqEwy6xXTlgApPj09T41R4z
ludSG5m0mhSzWmAE5hHiB6p2NjrCDA6PfbKBHPLL/ESL9b2+5xTgVlkhfq58OFZoopbIHyhC/Vd8
dQqSP5bc31yZbv/aNnuTN9gWe6bWLO/fE70VJJpLz21GY/3PX2A8kM+STWFCDHmVC+JGC9fMj/pD
DetNRW7adtiVzCy24ByRxMZx9xq/2Zenx6k48Z2bdit8DjvpA6JY2C7L/3i6r+XUmSUKwE9EFTnc
knMwGNvcUDiQc4anP5/Qf3aVtrYsRqPRxJ7u1au7u7dN9dpd5Df1xzuCuT/n97gwO80s894gO6Qu
p9V9DuZiDCELUnbyzGj/de+fB+y+n0cLXHs8fIxOuIfoiyUAgV4Ul1/nAQ31Y5idKniq+eSEiT/h
bczV6tN6pTJpYUlhInusylz/6jAbh8mpdxgBovTujd3o8n7uynL/q4IwNcdovQfHAVaMcsYb4BEo
zJGFbH/vg9vkamYNIqyfuzE0NimQj9nbAWqaJwPXxMXbsRbgcOY/Uaa74nmQHJ4H0cn6axyUbhWr
xtP5U/vcTTVX0dLs0MgBNeAJS5UBrldvTuZSRclOs38vhltonuuvSsSbMjlNcCPxjR7YLJrlSENR
bU3A0mqmiC/iGB6P4DXown4jHzkRjd+xLG37Z/awUuqbYLthL8HR+E1i93+2u2lmG6I1GFDQ44aY
cIfW99nPoXsU3dbkc/7b9W8CVrSzfD2nYoti86eFmpMjoBeJEqSFAgNR41h/9JegNO05aaOXtqtU
VHQL9fsw+Rl75J/T+RvNzuTWjFTmjYcw44/+uLF0NfvadBe/l+Z6GOBbonBaz8q4mWodS/S+BFaa
gDMSikLs47YrzOqoWN6yv+kvNKmZjwvMezzYc6B+DCTyef50QJBTWv9gb3mMVqLpBHRWuop1imU8
ykkdDSFkHntS7ATgyWSjn19zzI+n4aqa+MjuykgY5M4cdfibdy4tO00e6LzT1/6we/re1R9/l1E8
8PULJuspOwnzNFKDPYO43QQLYbIAnsUoAF9y/z3U51+Bow4HX+ktpmeUPM/8yKrJsPxkbjvVTumA
XoLpxioENbCw5lvN8Q7QDBJOAXisCWgNcvk0rC+rq6Dlt+LKVBIAjqukCuSfZs0LlxjmAFZIsUYB
Ru88cpCVF/APuOP8nCEKKfJLdz6tcRx1s7kS7y8TqMefiyajMpzuZlPiELN5tjzOVCsWNf8zLpgo
eRYfkd9E9/GWAoHcNq9gsPwlcEwtKul+pBV7Ax6jgZkPk7XsYDxItTe8dwN2w3RA8IfbYwkewov0
B0RiHmnZD5hlgPd4BdFi4kuN5309kzeEA4u1OrBGHmFCXt59LJUBJ/APwpgeZFtpXjq20/EmsGIG
FmiRj+Nmy9+n7Kh0kEc99SAgXv46pZqRZj85n8qrwex3N2ifh3t6zbf056mbO+RTFlvvnuQe/FTy
6R/KXBrQ0wUfapGWbP6snX5y7/OPcTPbTLRmXsRVdXr6nE8SvcdP/Mde72Cq+bn97KeJtWhANne3
n3m09fik6r2dSjtCJspKqioOW/n7LM+G8ZZ7P3yePvfTFUOkRRyqUpEXRJ99gQZR6JPbj41PlCul
7+H7m8rTvq+n6+khl0/aioLdj06f/ls0U+1xLRHY/8Tj5uobeBNC6ZWO1XGVCtLzq7jKOYBNplr2
wgOIOJaIaPfZfvYSo+yMGljUl9a4mWlnADDn1ZNYFBw2P4SDwlf2y+EUeudgG6mD68qBeypnrnQq
gN4eHoGvm/XIjuAkSDQEDOwMOMNR0JLAX5Pvz2Fcup4rvOEuDLGvlZcb/mlewK6XFWPiUkC2Oj7Y
oq35cpZE54kBUs3fUOJxawHb8eRpXBKl0gtmPG4o9MB7OZjhsqI/xdhORrT1Q0VFt05QtVkh9fLR
MO6H1hXT6+5tiQ82WQ9WV00L1hVBWxLY5zjsCGsEVOZP/GnGHA9AwAT5+iZqXt7WN9Rxt74hlX0/
A3fzKKuv3ta/WbbxyWaYHmEFVKT0vXT8nIMcmRaXQjXyY68pPtOaZYhDphhdOCyJOfvPxfCya4B1
IUTEIGGQL3V2amR03+uCkR/XlQe+5gmHsqynkdiKbUQ7yYp+LgCIE2OyR5wmQSgODhRp4VQiwUG4
jF7KYyyZokHQo6vU1qkhTsm5l6wCLfDUL+e6WFE5lFjeRzAwLAZQV4vJY/isiR9q68XaeqpYTp/5
9GTDSPseEbwGdm4/gJgLbMy2Ej+bdlDTU67OBjGYDj4hOwdz66d9AkfzbfM0hN2K9BfT/Q8XwOry
czeK/pESuqtJUB8kWkCaOKeXzKc2uv6K0spR8/eUK42HaN1izcfoKGLmsRtgwkEBokNouoLZ9CYU
CCWbuJgTu0H7WR1f2wCgDxZtbalSg1AENiUwFdPFZHwoM062kqXV6Pl9eEeEDtQxeEA3B13F1wDB
Ebi6yXciyfErOUnxX4TTgNK6UrbWd/oTjT/OhDUnaHij8lnU+k3A3kzPuMYcTuUVI0dBjAR9fJ8L
nJ73n8++K/Mtol4+vjrIYpp9v9Qf9jgrZkOqzdqym8H/sKvvVkXLTK6x7z6ttCqekG/GwAjxzNve
WFUChoVolf3/NElOlVndKr8a0QmJeHQFrkG6fJGFxK4vS+UNjWqIIo5GffIjIMVpcm7ehqPLMDpd
D4Tg/iT4EfMYzSM/81+Mebwz5sKPZCFkb3+zKmeXjpF1msY+vWz+q7Xpc7SyLo4qJ44hWiQlXNOv
2BKXLFzIK8gEMd7nYV95BOxlqs2gBsejDgECiR2r9pkBF/vUL0sgqReiD1m/xRgzj0HPK5QXDj2D
nfPzhyimaLPa3U5sPjxa6O3hxTtlXrbvQawyBqoF48FZRSDPAepWowZKLM/kfrgVHZheAlb4FwZF
OWDOzFLGFiYNHucMOmJk8u82mxq6iAZ4vAXR6XlqIxsIWzQY4qrWd1tULNC510YPVtP3BS5esyne
jO2P6VejS2DHucPrsgi8syXWOaJW52Q5kihdZ6Ujb+QMH9ICbpe5fQQdF0w60wJ1daJoqwWYq88o
xhnU/RF0L4XhniBnOxdxgGyMPk27q1WfM/kFXYQ5NxeIAuaIswVCbIcKCDjCFewLR564tK355K4k
42qMCnZc5e9hb7dFw5P5ylwoi0Cr2lyYnsJT3MQXHRzLpyxMMyYlbDjjyeI8FSKeQpuS5UQ1wrfr
Ea/F72/oqJfZ6SYlThnHKIrfbGvHq6h0iPPl5Fq3ObWxX6Z45Gwa920nQOc+a4lHeTlrZISlibbi
KW6lFeo4kFsqLQDOwEH6Robbd9eP/oPbbaI5pEF4pBsbOPu32XOUPAiw1zGFBii/aCtZoW9CyvuH
VSG2n7H4v89PVaSZwqRkz3hdwDCHVzujYEOLN7Nhbkjla7Gfw/A0JWzoY0R5705/3jcClfFXWORT
QUta0DopLjdoJJe1be79hGepfFvX+cAnEI9sV6NkgGbcLt+RAnW4mZv7k7sutr3rqUogb0bFNOml
t6xapfgGJWZdnrkgtE6SDznQJa9e8Slij3IC/jNbYNeZYjFY1gJMIpqTyREy8AZaqBzCq+CvukHR
7YbG1mHdz43re2xU98Xk3hX+OYj4GAS6S32JVxIfF3hTLbGRtmhTMoniqZ5CpIp0d1mlhMweuWd1
Mpj/9wVBdjrHaAzHDJ+p8aKKqSAIKyMceVyw7CI6iHkuAJ5m6+UVIDWV17p8BybEDwFgCdIMNSwo
TgDW4rM+NOv6fFtKjvnz7vlUtZ1GQ3Gq9gTb23/1LpPI6p1GeNfoxVcfkXwxPqSRku2WTn5PC27I
llrRVV18BDZ4+w4kNCeQ+8G6ZqUqmCuo4+YIJY7x5izy8czW4tGaqQ8+W+LVpfmp4wN+DkeWmmxl
Qwe7qj44wHHDx9cdQXq4n8YxqQ4DH+Hyzfxo3QURghk79B7QsMVzf1aiHEuuMO2mtyCxE+jd/lEX
IsfTdWsqGNplk2QG0Q1mhDa3ySWTgu1+Kt3Euu53Mhcjv7+NzQudYCUfoYm97qEd193hgGybwpwX
rx/3gAdl65Z+FIUhiNSP2ervjQmSMygaX5HkkArhMD4WgfR6uSw1WvDVpTTpSXQjztPBdEK0IJtx
MU+PAkXmqhwwSxVsFIsZwJSAHXSonfSka9kp8fn8MblGcx82MObl+SmYDTv0lYb+appu3TMVbnam
lGuim0k1bQari3IjNiBjvK1rZdKD2Ki1xYdqG1yhD5Db0t/MO+bl7Oi0xFYgQDkvdyWrPEonzqWc
9oQgjvUb5kiCFtpbzBD7nxR/PSKIToiVItsy5saLWiZSHo/MGDbvUMMbZEvJEkT6naxnbUnAYNTs
lSIXE/mYw/vAQB8/Os/TJ3Z5/GsISu73D27TanUVrRnfhjZZY30XYQGkmNVIVQiEkqnef2Zvc/is
kSbEoTTUduQS7s6q4JOYSyoL/LnNqOg3YVj8/OjuP8XNMpmTC3Ua8qm53ybnXLlzMwQxBq3gJ3Dn
dMNr8vEIwqT5Bnox1PqH6GDH7WGL2rOE1XyeLG4+VsuCcD1+xBWC0IO7mQDiu0v5Fq2fsGwJWYD5
wFoD7atRe+wFJlEg7gdnxzaTRwBnrOlG8IfjCgg7hZA9qbkVwDNTzJ3qCb6TVpLd9LKtEyUxFQhK
0GWTSGISR4J8py5rpo4VtqT4331ffOK/Ej6UHQhbG/CnJTfKlQIjGzQZ5CesGoP/kTALzzj/PEeK
s2jluS9e+dDca0cQdj5DxOF0yXYEfU9O/NbCJVpKb+ppHT0SEJAGRN/bTprRinqCD7Ypt5lxqxbs
jsX8MjMGOpgZEOK5Ov8u5UpJ9vBOLP+Z4jeCiXVTPXEiWZWIqm9YbgES85csSyGn529cN6gzMz+n
ekAvea5R3CyL8S+xoIxUPB6RDnh/DIyEhucTBwPAZQIgMzpkfrq0oTKfpxqa1tW2lDgaLA8Q0e4G
WDgQiEWCqUTeMiX+W6VTNda5/5BOX3PGZULlGYj1wTfc2kxfpfUwM8216WkusqIzFpnkNxBmSwa4
2O3RGidw1EA1xQd8TEZbgd8k/pFcHjY+8z1WeMsA7qgRr5H9YP8sU9WLHINgdAfTtxaPIH89FRH3
kDYiRbx9MbbiU1UfMLIvYsb2Lu+PSzGBm6uGkKRK/z99DMdPa2oJJxPMChge0/dpRCw+fkcHMYx7
PQG62HN/0sDT449s+fL7BW+d39YXNp71zIQu3WKAJjddFLKwGgMlSdV3n4n6sX9ZlzAnHYUfTZfS
k0ykqMZOk4yqW90JuRVA1ofGGNcu6TxTXmt5YpcPVJciGN1Phdh32egBFrAHRNCJeJYq/zG1qoxf
WoPFqZx8sLA3D88OoP58YFI7Gl6lTW9sL7ouH19E2epN2wnIZ3eCWQS7P1egH4HPKUSSzCJk+sTP
WJRCbc6VINe3BJwFcCGAcGrYCngf8FIIDU5qwZxAZnAwRpYIY65MEeHhmvwYSGhMA0UEyB7w178j
Xs907CHRMz7yDls7EwZDlDOJ05mAaT7kUTKy5yTmEVtJoDuIlNeWwainMnG4476xy28BsU4lUeM4
fAtuhz+SHHel6Iio40DxwIPZcPSW2yumruFgR0jtjwRjUQG9XXybtZFMUBV5k2vCpQsTmNK5sGkJ
JGHZ3QJHMZN7yJPgwiHj8Z8Cm41tCAwlh2ax5yDaO8/3wRbBtft6tjtYb8Iac/NabgifCSlm60F9
ZXYilBzqDFevylOhLhyEXROrd+Cp0vsd8rLKW2of2poyGxE3OW6XHw01hCEoc/sZ7wrW0mmMh9nA
Wn9GfHiZKt8oOZWDjoRXnjWOy8orJxfaRps5+3rf5eUutIXDhSomN2sdewEtoiYcp8ATRGXvb8EB
aipykzwAuwNR4FUEZXFhCaH/Unrf69vCanCxmQC5tmxtIOR0oOa88mjQZV3bgafmq2q0ho+ysfuv
bPifLu8sVf3TxJpG1UAqVYMCduc5gLQeZoqX+guIjtqLsIkeQ2spvo9I/ahlI2GTD6JkiIGTP/9Y
pnRAfiRBV9QD/B1WwN0q9qqShhbwm+I6dF8Vz5iCycfP6JGH3E4gx5b5ns64POSZX+5qapApbr75
zpfOxCUWGZTXWI4CGwvhGk+TCxIDr5BLtnx4RSYW8IqxJ9pIva8PeX/IyFk6F8E1HS//UG4duq5I
zaDM5m8K84/r+/mQ3/MLA5R+vUFq186ylxfTDqSkO9GPWzX6PRN94EO1iNfrxcdgrmMVEmQCk0Ep
Wj3W75VsNWpHGDjhE8jb4q/0cnXgPx4U+dgX2epWfbYWNOTLEtKAIY3StktRMJ6OhznA14QgAsio
/h5t/kmfOl20Z4p6dncBNx/FAU87vA9DrXEsCbOtVm4gqK3lYDW5ocDM55rHU4clatFPDU2yueEi
UYzxBuHJEAXFmIp+3A0I4+Lt87XE9IYPtbYoRpoL9CvZKW4OASTBnbXXdNkMdEOlRyVZ2vD5xUuw
0OxAPmV8sqtFjXB/qqPAZLWcC0mKmmTdSh4qLHX3PyHiKcMGua8lnvOPJXdP0cmOFXWWbAtn9Owu
Z2JPFu5fc/QBDGYonITsYl34W0Hz1E8ducyTEnMIOpBTv3K1a2vR93zsi5k1Em1sr1WsBDc8gzCW
4qAi60QCne1dSrm+SAFtE8tukoVwqEU+bQ2SmBP6pKlKmocnjzmrrC3zKDewz60tKJIbROx5jbwf
6Wx4gl0Dzz3TfXocSI6JTE2kT7MxuCI/PDuNuIhH6sMma9kli+PhX62qvEsL+0MPGTAloDFI0Z/G
FhsgIzAeUSzZxJ2WNeH5mKqy+cGjAKhtw3EvJHEUT1YVLgvjQmX3fuQ7x9URqCJRXbWgwz42fJQB
/2tnnSt/FkCWwr+w4tgy7z+udPem4n1pMm6ulpXSetW7DxOUwJALgzuHtPJ18qQLx/KVv9f3pQFh
CXY53oWbjLR+8rDOis0FJ1o2hr4O7dW1tphXFq0zbv8krGxp+Z1hSZecQTMH1yHkZLDaUk9ntfws
CBBDx7oRjJc3QXxWZNAxb97K9wCyWJnzevy6yvrYib7fV4VL5dyHWER5yY9U9eDwGGJdOsL/DxZi
2ub4JBSid4bbehAGsHnsLP4Y7LP558exn0qBBqa/DvHy6VJcrZi9iQiU+8vO4VJMLyvj2jVdZ+aB
MYUWfIU1WQgH7mES6ax2FRzob9s/VIifGBbF9FljwLeso4cKGBueILDmC4Rkifx6X06sSvNVJV7N
Ei1YhoSsPRVQGH9jJqlDcTfmq9L61hM1czyhFjmKac9vCz0MbMkdZR17La89OFrIBA4Wwqg858Ka
lkG0DrHGRaj5PehJO82AuxxEErUUitR0gRsEotVEpr67dtTEyvCLNQKaLB+xL7rjnA5eXL7iHtn0
AuAjDq4PoYupWnfVaKoltmoEprqyrM9zpc35Y9c4gtAsK89VJZqsxi4d0b7vt8FdQydpHcoJQGZe
zeL1sU0Vn6bKxulazcTeY6veMlXBXBS7lq/8tgVxX7e3mdbq3hIFpXqKNG5ca5bd2akvEEb+KlB4
5C227p0Ybnsc9qPWwMIx1fFB0J2zZYMFlirvDQF+OfadvdbYa9ednMoBwp+VlmMLBC1HpPDo77o8
+fZ/yY9tb30T7qowWwUBqueYHr5OAP+zVeeJ11mMryyVaa68iLDj14R/X6/ai3Nju3tbp7vrW+2Y
7t7Qo1fPRYN0X75uPueJd/uTHLux5aRxmAQz7KGXrRMiDgzIfX4+lzmFd5Nsuxo5LcU4PAO25QHA
IoUMf0db+1k/cupHxHcWy7m2aCc+sdPGspXT9d3Gz04v08c3Q0N+FU+7k70PH7Vbgg0ngELMCkyn
Q3tUnXL38Qh2e7Dt58bvkH5xfrdXTCXoVSESTTH3HoJ2cCIhUqygdD8UjYcg8uoNx1lX77gXbjrN
tf2Iw4HmI6vB/ljZ3QvsFpyXh3y0pvZ9cqr5R+VCgYQMyvkyzeFYACavnT8YUB4jGI67EDuPVPu8
6UX/bkN62GwvIDdbYox42rzOguCjmXz07RofJva9++0Dj8/983wvx8fNgBcM58qtnubfaqx/77Ll
Lafaa2MDIzYfLr5z99QkEW1kt7nu5taMss5ltqWIkYVjK4kUPNlNH752z2xrW4h9Abtdb3h0t1wd
B6s0bedanMLyw6qHviYTWCuuqKnZjTE/gQXPgjDr22SbGDRBacDlIL0vWQa23NMVQ8zse9NC8hsZ
BDgaFBpnUTUtx6gPTvuSvg8YlRskftd8pX5jqcIsUZ3FCunrMBA9vklwz0h+3Xp8x+nY8EJfazOg
z1gpg0n+7Zn4iGbL8F7Q0JdtoEjz+3FWz0VqiFbHueL1WoozrSQ6ETCfZUXcAr0AZP5rduluMr1D
rJDiPYTp4lkEO0EphcUpa1fKn6uwWpQB2hLLkot1Spfupbr7VHeZbAvZfUHzH2vMIo3TuOi7MsTJ
eGMbL+v7Efwgh9JiDyrTO+xw4YqSGPlaI6Ju3CA5o4HISURPUfxOp5B9VqAmezlv/TuNSVA8GT6q
R0amwvxvz1REDq3FCtF8rwcbUtrhQ94VDv1kEI2ht93kl9X2sjFn4B/XskyQW3LkrBizRJcfjc2i
HN+X5vUM/7RHEz4KLMegNT6TQhAn2eKEN2msOBddRLGsp4I5vSVIXjKaX9fjHyzI77Az98p2XYxU
jmR5E1XpTBFUQR4jDNbnDcKO8D7kU9zYMV2c7CKZ4biYXcpw32/Qfw2OLbPi9SeSMXmWbrsqZWbn
0ZiX+otPmS9+En/Z7+soOhCs9voGOte99R/97MfzPZrf92J+JEhCNxzY9MkqHAte1/e/Ze/6l/7Y
jq6t/XuRzQxb8p07M6dfkkUtA7nwnni/dI49IVkXn7Of8fetf68g4YgU7y0+FNguYpxORwskXPHJ
eXgdRtusSl/EzRSNOInvgzjrf81LNHV2+wIGRc//uhncWVZIsC4iZEJopFv+YZ5SBfcgZXjHTRdB
ghcoyU9BstcdF/s4696sc2xtcmU/SQb8Ra/vwp8ulkyYoEyWeFL1Kwd3DKNV+fxu019mat6Owh+k
8HpljX7M69nYGxmkgku0IHT55+kXOj4JpPE6cn+JwD8683f5fWK5p7YnlaCZ0LT2ajSQ0PeALqz0
g0c8344W12+zr/PkSb4J+C/x9JhCvtajQ5djNJXPQsJNJ4H6Z/VLCFraOJneNSp/379NcfYDOL9O
NKqRR4XGopIbPkcQo5m/zMQrL7+6ltLZJPDTVowZ7epraxBWu9pTdepKPTssVbe+Xl5TP34KUHr9
VflYyX6Pv1Pv0QAbXzp0yCG9S9+a875un0vp/riKeL936zzI6DAt+cD/PLLt50bnyezTTgLcr7oq
7/oWuOz9I3yTF9htBEYWsx6siikTeuV18eQPC2pjAuee+rf6OXz5M/e3+fHpqu3RV1yH8nn2vC87
O45/S9bc/ejIVm8WfGXgww9fKkOTTA6/p8H6TRaOA8y0fdx7mkX0MzEyNML+9SqK129+EhPJtMeT
e2Vn9fuclTdiAdWWojeVVeT6te26/G5buQ7Dz+w7mOmieTK/fqxsLvTvLAoy0cLXLasVqOGUYamG
T6pxqaoDSebvmSR1z+2PqWFHRuJddV5l8tt0IUov9+TJuE9Zv8dYN7gCZEtpToZH8sbjUI+ma5ld
5QGI8owdJpkCyrwimzkN42MM2KhmY4UI00em+bgON/YHPEM2hkZRS3SjxWgDd431prcfZduXTNmG
UfFtRo2++R9AzOtDfIILn2O7+OgbAbmuTaSC//tO3xEmCgeJPiW1w313PGaohc2jSGGlhL+u4+Xk
R6yVbHrEeFX/Upo+XS/6M9KSfhncU3Hbv/DXRS5oaV3Eb2H3DMexsoej2Z8y96t3GavKq4c5ezw8
S+bX8EVy/y+fhmDSjUvXbv9V+jCRc/jMo7rqoKDwh+Q6qiIE13bNh1kTJ0BrOTq/u38xczJC0hQi
ASqfuhBh92HADWHlHqYHy/7qPdWL1MkbTeqMNtpucO75KJh8+9lx/hrQRRxH21HQUIbxaPGz+NR3
R5nJY2BpiBHFSvt2BpBvus/fmts3oBhsTfYXxQ0DwGdWpAGMPd/ZWf5RjRS1ylwtVHrz99u3RrST
zn7s34Ndq7Fk3/N3fjv+5QbW/hWlCD4KKog/KFP9V+M5hy1vcgga//+NFLblmT/Ia/iqCaM2HL5+
Uu+yCSvp+SdJ2LjmVGMqHBjawp/xj+Xocaz0D8nJYcVgXN/0l9WZYJPDcyuxmyhiupF4N1uZK7d/
6VG0t+O5wexlL1KYFdhRO79WBxp+tFSmtfK9q/sSAJx9gxZWYqUJixB2H4ySfX9rZGSC+omOpF1N
MY9+srn69pjliO4pOvK/6gvrQsIwHxc+zOEisO68VDfKc3130gVVmntee7T5/faXmliVN30viEOO
jYK5DNvIJR+tbjry8BIicTjiVLUyuukxZyWzKqmyuA5l4wYJRWvWgaH2hFa9BAgZipQPOOzqla6m
HEeaoXoOg5nwBZRjlFSHTKDcDKvEBYszZZ0oATR1S05svJoybFn/VViYUgvFR4fSrads+z+KP4TH
KPNLu/4a4dW8QqbLvj27mESLy8q5TI3YiQxSn0969EBLfK/t2ngMWAUz/evnoposIW8rB8G7EDAN
qE9y/cUkMVi8gc1AB6Y+U/30e0TkbbpHFN6fpwmNP30aJR5FRCbQY9JNUElSrcWn10SRNUOcieJi
EhXlYt9MI5k5iKcVHW67m3a2Rezd/iWDoONywGVvY9H4lp+DdiPTyI4o7mxNIABoJxP7/Ko0hh3g
hNLb0NzZDxTR1tYgcUIFnzcTtpUpwIOwvXXcBpXY8dWOB8US0Qh633oEvWHnT6MYsPP8p0ZVcmr4
pYahsAwAG8k6JfUXIykMNGI6sF2b0pcaWuU7FgdMo0Fz0D27eNJDA8+/WtDeW2fUVcjtrt1MJPK9
yD5IHXb4sPNKER4mWhemcvf3586/6/DC2X2NnfgalyRy5YHgCDs9kv35+6WKYvM1CYRnXX7+h3xT
8J524ivT/c3VaDkTSwCF/DqA1a+Zygtu6cK6z9KAMMr02Ff+hlN4EfZxY9C7JMsVU18WSc9cvsdt
/4UDILzwxL8Lz3m1hbQ168eWFfeN8fXIYAifkKMLSZynpjfPbiUGRX9NeKs+zWf6gz5u2dpfUJoL
7r4fqUHplM0MpzzBC16KUnn4/fFK/qd4Br2FxCukoC5Z9JXcI/Sgy+B/hzzCDCSS1HTg7L6zGSGs
DyM8vG94S5/7snt5rSXE7mNlX9lTWQVvkIULR/i8l5OgzEGcKmS35JT3uiMXF1aLROlQtvJIZ5v0
t/0LV6rw+eq8fs80nqUHhePl9BPpCAZe6OWK03p/aX1KfCVqCQy320bqUEsVBeX93r8vR/ByDnXr
rCEdihUsGzssZcFbnfu+XW25Uky/ObuWTmrX1hR/OkvjT2ef7I6P8DXBfR/9eiRMEGaiPvwU5vYv
Ezfh9sJvDb8q/FNWLiQLC+RBOcs2fNCvwXbmVWde5FdvdxF5Tdb+DEvikbA8/nR4PDyrTdfyD1a4
180w27DMzmH6862kHSRwR2I3FcZZRztW5nW3/OxvRfEaZw0VCgqeseBLrShhQaWUS/i8X/3p8eDX
Vw4SB+LF6ywr10G5oai+NQSJ+7V7mx76HnDwjyIGe7F08nL2p7U//Cx7vmUPFEjSzr4SflJYjMCs
8CqYP8OS+NOjyqw84Xtl868kspC9+zKZl9a9WLbkD4eCyssRfpvswhL3yTtuhQ+5JYPg6ddLvIrh
wa8urGr2r2FxPOzlHgm/RwIPPrNB+V1I7Dz3PUHtvTKSncKrPZ/rTnjT2ZMyCi/+FTO8kHuYzCtl
RwKT0kV/O3JHhsveo7rph+8Ls1VWh6ckSDbiVYn8HSW7cdHmbf1qNteOIMfXoQTuP6r71r9bMlCE
/vjbbzIOa9czu76swmoI3+re5VUUCR1uei54o4nNU2MyRDMQIiX6dw6/JvwCU4jHnnZYr+rNgeTo
jCYOFLmvO9FgkxXceH354/Uub5Hq9krl7FEvdTMo6etP6d38d16A870yc9MGzv3wWXlrz/D6gZjs
dV8O4VfEv3fFRAWUYvD1LHE+FejmOjPpicNY2eyH16OQFmNm9AC5wqCxiBYdx9WYWrUM8z0TqzBZ
vhxa8ObJfOSdkv7GzF+0e98AyRRIyuRIbjQDk576l3VYSCa056sJlScs7b9i6/FuKqE6U3PZOObx
oHHUn2cDAT1sD5/kB5+hzqn9wpp3U3bO0jjG8ZJrP80SJe9T2xQFsTUPuldbvDqKHLxb1oARwTOe
93M8QC7lVZ6+oEGc3Um+LsLcw9fILmwEz6rm4EysNX7OXNwk8VJnScKG9qcn7I3Jl7J0068OF47D
seQlLqT3zqXod+wfwT0PqUDaDMX03H95vJpV2v7sJ8zM/YWFcRYkuHTCwhcCUZZ8Bu0feKkFn+FO
7s8LvOlCRRn8n/tj0fTTOhfUtmLm/jyhlXJ/HnP4KyybwvtEKS6/XuDR269ySSHD16XtV1jQFDWM
pDQAw7itmcq7/crmEqT3VkeYde5PLvLK/LmlhKcgVe4v9ycn/HW3IBPvu/0qjhTOt6DUfvL861v8
JUFYDNc+xS8uXh8Wfv9/pWrHi+7L/1UUv/tLqXXQ+4TeZph6331tbG5YZ0jE80qK6lvAWkjefHJT
SGDgvNZz6fJsXEv9jRtXmI1zdUe/DsYrkFF5205vCvN47UTVcy9SxCQ3gc5iuSud8N1nhbAK3B83
i2I0MIWtBIlvRw4FXreLUmzROkHJ4fouzr7Q5Ez9tV0UTt0MEDWR1C6U8SyH4ay93dSjEEGnIm3U
DdkextBdZRlvXbDsgx3Mi9ctArjaLf1zW0zmYl4nmkkU+6vm+u0yzp/59XDKgJzMMS3kF90lFwVS
+nT1LC8PXXRCcdws29IRPMpGAv0mxh6yey/SQw7wFM+3l6jfygQbjCirWgT5/s+zHi1HZ8Uz7vgf
/NnHGrqBCML8OqXlktvTup/gT2F3tOtsMtVYrMcR5tbcXAspOLHkX6q+rJ4nh0tl3M88MMYVr+LY
XDnKtnZI2jqHZgZoVXzqTXGFr7sdo/2L91K7bqa1h7T82b8hNdxdKohplsJaw1Pwb0LQkMKsEnmP
QjX7AjFAxcDqL3RzmoBJpBBpL5LMgKteerCoYI+20pS3Hb54lUvgc7Ur43IuJd6SRcVpxHq8NCdc
kzfFy7mOKOiSywcELPZzX+nf+LbQvvUTlW6qFxBe5B34MvLz9pg7yqawstf5RIhUXY8ufY10rC8+
72kxYApBJV6n4w4/H0mfpWO0GhsmT9XdpjzHEvubqs/ftkzCn3eqx/IsgQmitOgGlWfRneBAwrJ4
wpTSTFR4EnHh4eITh50xBiqgcvHKqZLhsPcWv9ZAMlBUD1blWD37E4OofdsdS7sBRVu28/jcAsvw
ZsMYw7ejOceYN431fHuuhwrCy3IVASH198K2brlLVq9Isgv3Cbal9bo+7qxRPLQTE/yMGJZ2X0nA
WWWp9anL61FYMzHRwXCPZcwYNSbLEnv0uxG7+jo1LzWg1F2ZeWeSBfb50Sl2NUWYYIyiNHx7FNe9
bDZ/ZoNl4y3PN6+pfZR6j03GP+aAfaYg6gZ9btHQEw9iDoiC8oZLXWHP19roSpePGFYM5w32Ev7T
RSP52nZvm6gbOzmK3CvClHIkU2QZug0MS7wlS3EpdpX1WwwakNe5FS/O4QoDROMwLxkkMfgY5vhq
pqI2TjROUuUqUDORbGFBq5TOx8Zt9ZwsZ8Tufjuc6B8jvOcE7Z1KmpjGk6X19NaN5gT2zd+Y06an
TcGIhsyvxCbpz0Qly4r+qAWKJzS+Dpxe8LL+DHg8VbmX3T5ROh1qkQoPDlGRL4Unn5d6urP8VuEp
EeyCgXu1Vy6OIXyZZdbtXe0OknGp4I5i8zgzkjbTsLNzBLX55VssVZZt0MPW5XS2pmOehz7Y2GQZ
zfQyPf/hwrHTr+FUIySUDsUSBvzu0tSa7jzKm1q0aLLVBQz5k6/gJDU40Y8lNPUeCnYgT4dPuGOw
NL/Pi8cULtFD7VK7Ge4cNAyyoCnO3GS9V6yjeSGJDVi4vVllsXibbytXI/ohnFDFBBPFLhDLEzVi
vLy5TSS7j6/tlOJ9r2Zm9UuLB2eufKRCuZSMGLs9DF2TE59HuJK68AaPgsHj5U1utYnChU6P59eY
kS3P2y0zSsYLpoxxXHiXYvT0tf7Y3OC+xTOId0/v+07y/dR+olL8PLSanNEKieqWsLJpJYqin093
rNyUECPtKqpNEdp33SG1FmeHQc4OsjfjQN0Ha6Rlptd7S03izes62ELcR3pyjGTW4ea/6xP76MzG
bcYmUBtGkm0l/k3L9fN4lnHtRDUIaGGqHBtdS6IuxCmtC/Hmsk4oub4dK6ff2PTWyWm0WKAJm+Gd
rCb+ji2qOYptLhndU/f8tutmP3KzwrZ37VmtrVRqCOnZeYho9SwcsiahS4pVDvzVpjhkZ5EWF0c1
ua6isYWXSFRUIDfCTW05iXbinWx/fA4kwe2ygAslF3sfD1BcFncdlvojnsJCoiZ2Sp67Tu3Ms7YT
DUwU8YYuzwhYF22wnOXYGHxRpo6wdvm2+Eofg+61bt8rZwrgk5mht20vQPi/M/AWAgeWtiM1Ff0g
O0YOHNkKp/5WZnHL6a5iGkCxFna/HF8VVotcrGwzZgOeIQhyqLA7Z5z9o0Rc/ESb+ihjz4jOvJya
XCuXxqqYbjz29SQnsVsrixugOh5D3VdXn/u3xbVy6i7Wzc1vsA6zgrb/R9KZLSnKBFH4iYgABYRb
QVbBvW37hmhbG0RFFBXx6efLnph/melRqCUrKyvr5Dn9EY29Ij8l6/Y2w+tbcRvaH7p3de8+3GQK
gJdx3Y7OqEia8Bf3ycK5Z8Sx+ssmzubFF/OBY2O/ZyvsQ/BMVwlb8GWvjx7lb6DwnTo1vesEf9ot
Bt8mYcEtqdIsW1mUR7py28VVLHvRggpM0d3IYisGU0tU9dAdgwIU8AKEBbNmN3qm5yWe8EAxlhUq
EFFB0AE7BIVKcH6tWZLnKcGBfgLx4DfjLPcbA/2OjCp7WKhg9KNiEPGoJuQnB4Akl32FKiEtuIjL
hI2tbQL14W9UxqbPFu+sgBvFv7NTqswKMm8w2DiZRilBqJ0WfEExuX6OsmKu9n9rVGI+9MvmDX7g
PTlRdNDAHkgt87JnzDOrGw6a8eDrrTotjIJAo6HaZh+m7hgKBe8KOKUXW9Bswm/Yhf2B+z1dtAD8
IfKb3lBuqgQphh7p/CT7TNZji/ut9g0oUE/57VFLOgI0DfXzCDyFyDV52bYMqu/zuB1vej+34cae
cb/vcVUT4AIpZxBOZUJl5nlhuEC+PIIALJjZuub+uOeZw30/Gs9TSPuawxwXZAH0nNog6gFG6T+G
37lcEwwfbo+qaf+7+uh508W1cHny/JfVbsDPDGM3MMgTEZKGJgpsppAfwwz5TozvkvAiQiHBY5cC
2pGtVQQcT0E9e84f4XnJdXzQe/qwRJrDDbXGE4xm0qL/OGLqn04/KgZcL7iIWRIeSFVxAysMmzP7
/xBfPp0W26tLK9j4NlQ1CD/nTwu/J/AySPcYPSi67NmP/SFs1oeQGoZPAAp8mfpijiMOAjX3bxwe
UDJOBS5FsBRG7GxffsveSVzSuEb0dswF2xxMFy6xJ/sZYLkRDXCr7wMlaS4OnivWTT3qUcsXcYvn
XcfiSyG5HrE0/NXVQ0M4JFBJuXKcaTzQcNhcHUhEvdarWWlKCJeKg0jb8DTkGNy5XLCSZmwXZK2w
cQRbEhuiwteHuT5FBBIg7EIYOrxu/UrZs7kYAnY2Kb/xcWy41x9QekM7wSHs3qM6atZ3f5VPi5hU
LC28zcmodYs2LmeOGthuOctGlfOgnOV+9H8l6zfKF4Ml5bUd6dkKpCWeyF4+4su2C8iMNmkLtjoI
dI5HobYRlAr6ZDu5CqFOz7Eh83V5ikYjUoqsekgaT0Uqw8k90qarLq7A9fZisjorM756FBdz1XDa
Z+DbS64ZKOQYvffv1llQuLcCPJzcV+8Na39cfQ0gk/LJj1ZJBr/X9kAWNTxFNvwiOUz2N6cVXxU1
v/ZY3Q429NDP3QH3/sdRu2AVjA2C3suuiPGGJM83+Jmftw0KJ4ALpQE97b6/tY/LNN/BKth38k2V
wjL3cp+pgYZuZPt1epgSHl3Dzn1Tx3CeckLybzKt/CWF4st2/KR2Gu4Twq++oyqJSnmwMjrr49yC
yhWZXqYR13//IK6s3qg7OyVsEB3XO8htmUQKt9sP+4LqPeu0objuHlUfxmlByEYxPh+A0rShhg/g
dwhAv9694cRni/XsPAEScsVh+md0BwyPn56YXTWpsrQ7fpm9j6r+yHO/qlPHAF5yOy1KZdp2FIkr
076OUnM36QPlZC03TyPow0FiVYh/AvC8H1kEdwLZblIbhN3qnZPab8MTqaM9UJjwvkJB2N2o5one
yC5pEU4R+vMssMD/X9JztSm1zQGPdE2un1e3b7p3Amm+0NnfpUqiIWf7hv/xHhGkXCjUoO7w7l+K
OREXv7nm35ymCBFvx+icJbXm3+oPzU57XfqC7vj9Tvpa1OP2p2si+wgjl/ei1hTSVVed6px1i0t6
b+aoP3IJd1nCNzXs+/eb16AHAzVJXmRxzfbWt6e9RX3mWmz1vh2BgX4pVFzq9WygxzeKKLNprc1M
6jJwEndC5T5AjSNAkGFDzb22oastOphve30jm34BaMbyoC9v4D4vODs5pfXG5uIV6ZntwI+nTwYc
E2A4eMARYOGEKgrWns2BGiYwLICYbhzgjove4gJ90SDRZnbSfla/j3bBufYI4NkMCBEZlJyQ1HtG
vQUXwXhhthYThpcBsMmh8kWwDR+D8sWPdG24Blcrcp6b7pNDAyH/tYGtWlgdiDChVOXsBS9D+TEQ
Nj7qiX+I6ptPuHeVLzZtDmdPqivYRgmBiHcnECqPiUq1Wfnx+CGC7CfNJhcf9kuzoEFsPtk1ytIZ
qgvC1owCDE4FlDET+HWenssR+V07vJFwWfvCdynUTJGy6ztHatme4DLBWVItAHkC/GdD5fv8qf4N
Nz/qHsOWJTzmGfSIWeDB/IYfw47aTU40gPu4r4LxaZ3BqvGeVJq5kI59al/Q+w5WvQV9yAjYfy/2
EMrU9ho2udvxfO90CMvBsKWk4+50OJAbmkgnCtrIp8HDBEuXOSpAEaBzcXfRx4IGlnfaq8GKb8Fo
cQHiFZ4/rxoHCiGn7g4+XHX1YGhTsr5g0JgQ0kRgGcmTQSI1Rr+pFv7Sx4af3OAI39wRTtRdbV6f
XHWXqd59wNiA2SQ/5fB31wNQZ4yt3Kobyr6SF3qKjhUefOr4hk8YFRvXz0N1arlH/7DK+L/uGqM+
jBQ/r5P7IjiBDmutfJtjBX5JzYUSl0MJHM/QUF8M9FpRLBAy6rPuKn3fUJ0z5FLPmWa7FfSrnXBY
ZqhWH6LH6uQZ8YNcO5n8VX8wrLYdGQpiTQBUENr4RD8DuP1SnsFI3TrYBhHT9K7l6HZBw3lYZZiw
C1n49U5Gw60LD17Zg+5e0A2Br+lC3Z5zLkcv3rzmGzdAw96DKzsA/RBkkfHa6csHgzdnNBihwfy+
zvfqho/sW1QxMLje5oZCSAZHHCTRTgdTkwKMnIpax1oyf/DbVrG544/axWWAaXsfrk/IhEh1LPXd
/5beyCAANDCczHCOPqmveM4s87A6ozDfudNIpN/K5YlLV2rLwxNXeNvy7ebJe/6kWHNbbIHB08Ar
pKubPLHTfJ/ttBR7eqe4eCThzF0GyJqLt7BwKSIb/yBXx3FiU671nUmMAO36fbi/xfC2d9OMpJI+
3FshWnHuMdmDRfisR/VId/ewo8NuQRS4gQxzlY07EGobZQSZz32b76/K8BZ3bMNw4r/85uWDrs+y
YAAFJoWscHtCKLTr1UNw9T1SuMiScdHqHBAEe8CwsTTYN+vovuX/VePUmmNfXNJXYHQP1EdzN/Cl
rbUYHH25eK3vXMaSRST/owR5lM/ePDMPKavj2imAjATe0hJS04t/jCoPXr3kPuk4o9BRZEx2kDRA
qdn9UkkygINRCkfgdEDp87QDBnyfiM7nBct/X5AvGLb0i2KQ0jUA/5pjjbiRS/WVyXRDlHR0DpY0
L3MPAR7W/jS81n8ujOAE/noNrpI+1NwyLvTNIYFV3R+s8JSa6qj18HQB+T9i6n0kCboWXR/PWqqb
3tTcdaSxwT+XQqevHaDrFf70k7bi1bDkG6ngkPk9o7cZzGEava95hA11fjbN0G5zzU2G5t19jXIb
1EDHFRURpJW48V/Zg+E5ecaFJUpwFiz1DaMPnz3k/PJ52CzjnCD46LzXh9y5JOE7ZquegJqdXVaH
2WlSLt7xIzFiJuPnpLjFAS9EZepz2SNjMWl6m4MNi9gFuTvLNYv5YfqiaLPYZNMnSnPm9L5m2KwB
1EkrLbiu3tt8hiGgO7fPNsck/2qSBta2y6yaQFmX9OM+nLSwwT58uCguhmsZnE0Caij11fEUUm3y
RCEDejm39mBIU1FtYAeENd09/YjjUAJr+lybU6Eh02KoqgYAEAiqN91XSfiJcQeVl88GKRQ+HklV
I9XSzGMdV3BKQuAvxD1wf4aUlc5VAGPxPVKnfG4wN8HsbCHMjY0YyXJoZPag6APodgsXqb+VBu//
Max/x0KtDWYckYAcDaxhjkgjD53bwhfOwtdD1g22AI2xMuSzSR99rc3/NWItK5QFLp+iV9jb9OdK
7eMXqjVwfrQD1v1UR8zxFuPekcRey2tySL1qBAWq+AXrkDBDoUMwxVSk3ZN2gxfC+Q9SCjliNSzI
WYRIS8TwSL+GiP/FAlhhpg4sdcag24mkotoOUf+DHZ5Jeq0PMy14vwmysCKzdM/JgPUwafeQ2M4E
Hn+P93Ugeos0JoG8FY1DE+1KJTGQ4Ox5ZdqAKzMn1YedFKnha9EFTrJ3dB5ni/Kj8eyvDC4l5QPX
Sy3Zb/XXkzcqm/2kWPeTGn5hEXQst3XM2OBEH5t++oajdaouRHCBTEPAB1MjPa0ZXZix5v1UkNjk
ZTIP0ixPhgfhgWzMSDE1xVqGUpuz4MywWssqJS+QHlb2nJKH+5pyGHQZU9E+vMP8nfNfUUTMwjN6
kIdAFFQtCIoe6RlxQTHoyz6bskTtVD4OX9QSRcuUMnYgU/7bxwMkNKdiKRxYhfctYqKz46pvefd1
vb1t2f5yjpZBbjrGHGUJmSH2eCwYnm8T3Y4naWRwMrt81RJ8pChITMkGAjygFyqOg94S38UvVrv4
896mR1AxrdfZ8va/PTt1Ay00trpm4wTXPxXbwRrv4gHqEf4m29lzPnweWtNei8GygmLa9Ywb3S01
B1+E8ohrzPHUyHXMB3MUQ6r1PYamXCduSuhH8FwfVyhOHr7Ez6yV9L7lmWszPKyIken2k+WBj8eM
cny+tcGJRxJsoEq5ZwdjF6u3uPc7dSXcTSgp2wVf4xctqrdssgwChqmybTKRWcCMz9kAZaCM+Wsg
+2cV5GMV2iN4BbionUGYQQidsqOjd6HNNL83MYXSS0XyFd2uCUTPgb06xc9I1ErJGE/6M31RBepE
WRE7PSMNfY833zqi4EEqllAdOVZKTyekBe+Okdyj3gSK4+aTixNSqrn7PvvdD3lkBATOGDnCrQZU
vASBRM7WgrsiiwsVnqRPhgWp3ZmyL34xE5x+Nr4FA/RAlbkFW2sCEXGAqCQaIkQ9hHeIzJIA5TYF
dRXkX78ltPohwL7K294+re3BEM3k6FM8O/9FBAFpE8Ic5EpwCEu4/5N7oOE/xPFBeYpzP85q4i1x
W7e4L85j3AsRGokJX5hhJk6EW7Lpi8m0Uyt8c+sC1beIkOQsS4pvcDGZR62cT0LhWw+NlA006Mfv
eEAdYsx2eE7KhexGVmjPqXLZv2O6RnHPovYoHkohaF1cWQ1IodIwCvnmyjyPyJIh0vKG8PEcDD4v
qSENxAvgGYJzPuotntGbDHeVQpczVqI+Fy9XjwvRW3QakQKYWHE902MIi31VcQQ3UyeHSZZa8yM7
aVr4wOR6KZWTnplSJJKAliRHS/riloDojOqVuu4CMK9hPrHm5vyU9MP3RuUkt7aXUKEi+bwpVhrJ
bvKranBPwHrALEwCIb4lbVyhQLzIed1gSgnXtEAKXp+Z6GrbQQ89aW1qzh8xiQmQbSF5hzmUM0EZ
SftgsyWvoUxPiRJWq3bdStr42DiIUM91PG5i0yKSEDkqi8NeAF0z9yjVqIwgBg6e5AvsGackLsLS
a0DfEnRHP7KZEGpTNAeTJkp22ddgocTXwErb+Bo3MTmXB7RCQ3N+3ZopJaStY8PunfTZl4ASUfpB
4QbFKUBgebdNZZrmMFxNXJiOHYLqi7ljAb1ntGQ8B9NydUpAo6+zuTS1TPhCtz6A6YHrwDMDuSwi
o8jkKcmASSlRx0aVOza5GyqD1z5fyDNN4BCh6uecx7ldUCMgoWGW5hMz5bXQ3HlWSn6Lmpo+xJld
TNnqBMLeiFLULtJnveQSaIhyG6GVgtdjinprGeB8IlJ3j7gL0PsO260aHxdq0PsbOT2+eIxj8AgP
OzEWvhPUESg4D2LpsIm1aUM74EGfHqF7dbtsBEdIoKbZ/jXVwuZMTfFg+dqcUQQH1iqDZ80bpq/V
IGMOuN8KH+uKVBQqe4+1NQfcWKzuOK7WQS18CXzSGghAMCOlBZJXlPgKrm1zMnb8CdQX4Q/pxUSZ
0rVJL1E8yHh5j4lFP7bMSIXdHrkfTYy9ynDaoZm+IaE7XlxKwQZk3AdTa24HnU/dOFjRfK1NBzst
PK/P6+uWqi+WhJkeFgAZeTXWt+H3ySnifmVRc8fAr1F/f4qKqI1F5Py6NjaYd8hIZtLPQFJ/T78/
6o8eoe7VXGLc4May2CzPqbJQKIKGHH4MnwKLLZsPpoWOWahxnUB/xXNQ+sZuulgm67aqk7uvx6Ws
2YUyZVjAhGrTzm+Rj69RF0fa9leJe5ww0oIV0cSgiJstWUNZ4BY/M0LqEMqEBatQzXbZXmlnEz9i
gJc55d8hrV1lqTI2QupK0yylICBp1yxmGoHhTu2poKJXRniN9Xl7cfU5FlC6pxVtwYrWBZ+LzTkY
obEWvjEAZdzE1jyfsGoTa35hdOA/HdvL/4/neymGTckOxRqPrSwLitaO2yIZ7CD4aRzWYBM36xch
145uDDb8wJoPoKFgiZHqXFoYf8cwm+kjZpmSB9opO76C7i8/WPdSLYSifNrG7fp/X1l4grSW4bhu
gdAWe77UrMnX82+xku9uZfUD0ZXFIE7lgZtZQUg5t+Y4olWZ9HmxvbyuCybJxKzNeZngKnlAw1eU
TbWSxpHEjWHcX1I5L0Ocu0Y7LPmbDB/3IGWKH6S5ocuMKGNKA/Az6/5U2k6pyuaEu8wXqHvOKDGL
VB6AttmUYJ15Fd+pjK8ilRmWySXuT4oxf44ZVFpzBTMu/pDfURWDDeEh0/dGfieLXAaZVzOZ+YKG
xPaUK0bWD+jzTUXpbweOVQmLobxUbE6cW+dfPzrYRHqzegzw2mSFV+McfjYETyZKgPWG0H7IfLN9
2BwE45anKe7Bk13gOFHBQTRHZBn1+DyRx9PL4BrDTHFhol6UAzJW2FIghoUtynrG9Hz4D5fi/hBV
gY+9jc5U80g726DCER14FD4usYI27I8oR4qo9WPHYNfAVKYPdgEuqGGRqagcvHl4Jdw/dP88nMpm
vlozSvwJD1okCq6gH9pBGykBMDVXw1E8eM3T11i5eKm4i+pxx0IrxyVzc1pRXhSD3Yl1vKrCzyhd
mRnc2Y4OU8SOxkRBE6RXxKH7p9EpoZinYemSDq8Sg+2Pscbh/k0ggyk7URY9Q9vTILWFlH4uROs3
z8abNVH+8V89vfmFB+QS4OqmOkXQWCn2UCQZvSK/zK4OjfA3Ui3TQ/iMaIYHHiHsIhFwN9g6D9QW
HFJ7wo4LJ2WF5mQvytMOSWmLV+dzg7nkMpRKcmwCS+EsT5ZSSvq8XmwGDGV6Sg/Ly3jgI0gW5kQ7
F2TESTdERVwBjb77ddIF+QIkDcU6HbLcj5jriXwhNkwtKMCJdtyMlURu/o3pJbYQhL8E9hRvHrqy
7PBNAfx2MwkDSPKH57CO5F7CZoyURQ4nJG6MODvigDCT57RUWN7xqbxyfB43oUn52zNReZQ9ZpsP
cO54VtY+2unKBNr6SE+y78e454pPzObcBz3GtxSfvpJiEZXbEtknytkluKFvT/ID/u5qfP6oxtrE
WF6CK75G2jlgXdhhx8ZJnSlONtWm2qbPGhXf25tfY5a0LPVWaD/EjbDggO+t8dusRGM6CNm8N7yd
C6K4mFGWM4hcSG8Vj9sd/DqVwZAXMYAVQRoz61Ju6kp5IDEDjoa/kNCGrN0I/I2HJhBbDKj7SN9S
V3pjRCxPGxVw1Qm18JNLfOAWChsRc8n37PDPeYB65A8smUA8JvoJlKIfkEDWo1MIb1DQEAWAngk4
aPOJzqcGvIuKUP4CAHtAF8UKH0SEXBbduGvCNYWKd+bcxE+lhEAJxQX0AnPLPSmv5SuNGJkRPpGL
xEnRS7xz8OflAvrWBf/x8MaOfRz1PnwDHtsOKeOTzZxgpD9i5fgFe6OYVH+k81iiOpjuFWYHWoEY
swXmiiXc91xasevJL8VrJUB94GT+bw8tq086T2EZLVcYkf8g+y547m/+GRtmRBlEHRiQCz9ZfAlO
nzQdKhe+yfYS3LwirNh5exFUsH1XH1WbO1T7HbcW3CvhSahf6SA2Y1IveDz6LqNeRM8LoXeJg7W2
p+jIzbKMDAK6fjvpM52HHxkNmUObhMA7IntORoDZQ08kMsI/zjpxDTINYgZi/f/bp8JHQuc4bodA
2WVclVD+5ROufBXnSZe5WmSi6p+bcDDEVGhciX9U/8BFg09ZMz29+Qq/qlEXiKGXtIW9nvGUVsmw
XFxSykExg6mFlUasTJk3koLIZmDWoUDl2QhlTnAvUZH8eW0aQv1KG6N77l1QboQT2u9Hb4hviEq4
rfMGIXO/lvIMhccQmYX4zBbnL5Yz67YS0OBqPWI1ptMkuy2Pk13alk8WiU5YwzN6uEGutLwBUGJC
KUaB3iqeFl5Hcf6LkLHfYJqyeqQ77HP8ifKULrgSoVFo7NmMk0HcwDYScynLXkaGgnHAw0Jg9NdP
8kLyMsrqyhHgHV/6iyXL+MpPAYEEgtC6Qjwvc8OYMxfECMF9o37dPPVLAlVIQlkf0gD+lu5KtCjf
l31Qfg5JGherBJUY9d/raDNTI9MnRn3zDr8dvaFrhnNlo8Bl/ZTi7+FvHKvRjVsp3gHQZsP+xvOO
mM//lc4wstNdfpFX8/iIjMaFe/N+1OdyVcebMC2gB0PNFwWrBi1OVDwZWukBEVQoEe2dhuDeSCGG
AGqkz4ovrkjikz83Pjrh8xX+RBzk1T8a7SPw/N8dm9tyDVPvMB6xPiWQlS5OhYH8W5h/dq3jHOlz
va/ZcpWwBwoFI1A8WcI43+BpOrJu5Rn/dw9Z7nQVBpgAMLk4N4bdhI17JJaBk/V0fob/oOl/Gygj
ifx4dPs6jcRqZKp4FyPCImK9PmKIhorkCYEfHYXugKU1/ZuLkq3e5AxDOIgxpDJ3smr/xrkYBrc9
tOPYkmyLNCPmTCsmBconzNcyjC5WD54WU+sjRcbsc/6lqiomqpa4klXHOHeEM+YWRPEX8AdVNlFZ
EbL9cKQMTcg1gXc50p4p7WEB4V1l6+OLElXj7HCwf2t0QJQDvCj9M1KJAmXdcJSn0TLc8kAZSdn3
z0/mkEEj+gWzHlA0ysRzz+xw8uK5IctOniZNF29ibh+cFv+8SuCwm7VIQ9FXmXIFZyJjrjLK+ZYo
EjMX3ytbzVWMwaDXcupo4cLhVXUi5yhpnbRJWlhEbAm/t4vUazHcrD+gsvwSxyUzpwaAU+WUT5gK
ToRQmpVT72VNcS5k3Q5kxyHep7kyLvLEoG3gsmhjHllEp5dT729iRh0nUp7JOMrH2ArE4qRbxMZY
iFgJVTBHYMQ0mPPMniMs/6G5YkzS2EEoZXbkrhG+kRMWUe1fRGsQt8t5gHi8TDgHaSO+RWxJMtGV
TV7+AsMSI5CTEjZFCQ7+hnHkH1rS8WGxWRlmZoJDOw1nMrA5K3OwAE5naUv18J69T7ZQZSqRbUso
Ju3CQPkMxw9YecXPsGAEzcGAEZHwMbEVXsncSc8ZJjkhyeGBkjS2cOlc7pFv4Q0yvNigEh4mBOjc
RSlOUf9tDP/tSEaGF4bUXPb5359PlnUn4y17LEPPg+TQybEHumBIesRgWRAxjWN2uN+Upfd3eMEp
y0GGesS/3I5MErkV/OP/hkp4IUPAmuEXBltE0n4mXd7FXEphPrSfvIHHnhuOYawUwkGeMaUvh0le
u9JgwlRu0hO6S+8p32dEGBN62gY2DvjEoQ1KgVDAMMwFf3NiFhnnglPE3zZb/Y1RNiJs5dXB3RSu
FJrCkpO5ZKD/OwYCEp+aHhrKu7Fx7eLJ56nT4qdsfLguWddiSfwU3yEby//TEpZP42nCnxU+9yyW
rzs7tNi+DPD/wIjuet1SFhyj+LdvXHFQsrzFyV44p50+UZnCgDsu5HilRDIgi2TAxXvJApTO/N9N
ZO+3IfMaMmUWRyppnJgGQ4p18AdMQlb2BDOSDvIeikSsIQVGnJkGfsM+gS2KRAObDeueJ+CQdBJM
skAJgPDO0kybn/5FLEzBX84DcxgQJ4tXUok15Ogks016jTMzIyqzJqaHXUn8Jq5WwgRZHzRCPCF/
L86LNf5nro8AYxK30d+RWqIDOD++SnSLC2SixW3J0Vk6jlszHBJ24giIM3AfnFD4FyPg7RzLcSw0
V/pLTPp3rPnv+KVd8lwrg8yLHYgIjm0l2z7ZVtDfovSERYa1Y48JhSb/VxqeckcWw4U0G5abP7uX
NStP+jO6uMcBVHydNFPc5H9HgM387+/BW8h2xXYmS+mBUt/f1Pyd9cXcMWIO8GIh5MnEydJrNlRp
/d9yw2XJYQvHzxpgQ4tJtYlP4OP3go2LN1YUAotN4vNbOaz8RU0YniwnMQr+JwGs7LuSGq1Qa+Qt
TPHf7kW1Fd1nE5N5p9KP9bFHUg/ODD7x50rA+cgZZ3v7m0ZrqweEVIwcOWqMRFYFLWXEYM9gffEd
WXji8mUgJWj4G7Vq/9+Cn3vZdTkPuieCGonnJAIrIzkWcXkVwgQBj1cRdo0PxHoGjHTKxntGREiH
7AXiOXLU2NYtuXHbbgS7w4J8NnEK8yN11sJ3oMTP4wepTPgHL2vZgMlA78H07atDpK/BdqzsJf4G
t4qoBpKMrB3A6XCju2Twji5lFR/QbnGWGquvn9nskblVdIa7JGIOgSy1A8rFo7suMYcxLYYfyhMu
MMB1Pbf/8T1F/dsOCc9q+/PInZP//qAUxz1RJbXI68+780ll1TGfZg+//DYnNfjTsb1XB1FjRRkS
ExTkXeCZLPbwEsC0OSxW9epGhgJ68wXXQ765bhcUUVD3ckG7SjSnb9HRfaz7IaxUsPyuagJmNHAC
Da2bm3f/Locr9k7cREY84+qz4geuL5Y+NLwONE3p3QNJA9TdKWNMEExTeN0Aqu12EAQpbjZieDj3
ig7CpOaioOvLYWhawDFOUQfVVgC8KYa5jmFQF2jEg0TP6xj3OElfFlSa9MBCbCCZAeaZoKnTAcRl
gzx4n9l8Zakj195FZDddiHtaJ+JsDZmC5VP/WwBndSrwdYQV3+dvK7lvNO65fQn4qMoM1K/e7DR9
rMDq7DOXO/nDrHmOui8u38Bqzk8gGlVngk4GXLAfVEqisey9f+BBfwPCvgJVGvE05uAwUn5gDq7B
XgEJ3Fk6kAzgYB9VWBdu86sMdzzja5b5V+R4KVyE8AAc+0T5LKf1zX3eR90x4BbiC0oJ5ONOSsBg
dT6qFmgsouphOzZgqXdiroydsbQgjsLvEWbvBhRGfvbSXoEO/fAKygHJm5eITjUQEx2ECELlijpE
LMCEEtwxIael3OA0Mo4e/APAV1+jUzVagS4qh8ehW4RwskMNbrg5ZFzggyBKaJHImbRGrDpgx4at
D4MY8HPY/YEoAjsQAZIjL15zkAp66WPIGkTMQDQwDG7q3qPBMElyxESd+rN4ERFWHKZJ3ZjR7LQn
FRqUvp6hCTF8QBqH4DL5GRCraC9s+E8GJb0e1abX/1hxD4AU9/C0goCxgRJyefPNWijLSD0/heS1
D98Xgp26l3PGndlLVitFmVTAD4aH04yiAUCo4LCvY9V9peb6+QV57tzwq4983AHbRwmSnJNDry3v
sGCTOvUWZKhrIbjtVCe/uObVMwBggiHuh+5hXVmomTvlYFRq3gVGi5/7gukwfXQ2CcFW8AqQKEAc
Cgx0CwOljwhW83tIYWFnXtHlgetCi/qsTXhK3XLWtt7i5P9ygXPviwoSrBoN8MCrWyGEim7C+Pxb
CWP5+eSbv4e59QVpJtRuORxfvDW9ApTeHrlKSdk1OJzf9hJHJGXpfthL8f+kawiJIaSDlmsLAhkT
OlMDJOzRr08799VEg0406j2FmX2pAS4Z2x7lc8AjuNrnXprr7a8nWaM2Qhl0sHtNqp9rXK2yeS89
rTiNGRtew/FJhbqSoPZrgNpv5cFOR2b/bTiHNT+CgY1FlNwUkSICqGlP3o/gTMEOUEPUoulR7V38
9uGejEDvISDrY3hJI6J7l7TuuQjBHOup9nPovuBYzWYUNsvtjZwL5cTByuegywYAmBz86qS0JwB0
mu8JHPHXec/BJwB0hZoDTs9AUV3EKNDzQKOMLVVZPra1Twb7fARznbsusLgBbQVvyolq1asdphFa
7098wKT+qRSvN7uPGVIFjQDS5fZh1Dmt6GuA+q+dp4sKzhsq2RuoS0W4gi9bLdQTkxLKBWT9ZRjD
nVhTG+YfuxEzHsKh799g9ao4aahrNDOEAKS+uwrrVPSCeLDpWl86qy6tP6HjhOAwVSYvVJy4AkQV
tbBEB+h+SOk+vacOB43R6XNDC+pyZCxKrJFiJQMtzwEDjYoIVoyCjJk8EZKKEBrq+Ydt25/0D1Mo
wL8OA9+8In4JE+nouCigA2e3rYXuAvKLgfcYHfLhY8T6tw8pI29QVUt1Q1lSKtYRISmuxPgg/hzy
8jHxoeYJTzBsOq9Jj3uzLv6F6GSq7Vwa/l68oTyP72AGR9msg90WT+O/hgVvn6tRjIbJNLu4L0AQ
1sRSfbBkjuE9XsMtSGQVqNsBAjE0Ex/5DAbio40E9DHNUzS+8Ic9ipJsJBThk4VGpoZil8ts9GzC
BNJzpPm8J4guoZoxb/wWzS9UVjSUf1aMJcFwE5/Z+jxOTDAzT98LiGaeInULE6f+e9XCYleHt3EJ
M/5nfGczWGIlcuV9WOdedFqB5X9N0Z54RMpYIn/A+TOciR0cJsbuito6AyN8N4bXwbHd88vx39GX
oFkOZRzFCMbKqEdEJVFsERGI/wWYfEDyLKi9h9wXR3JVLBcbkq3M4Qp6hlmkflu/EB1DzZmfXXx1
Nb78VuP7WJK/1fj4K5p3YxRk+EMX9Ugz8SOK3ZJHVIwlXyN5NMm4PlA3VkgnFeQlT+MT4nzwBgkR
8gGCSZKgXYTPlS9IrqmLxFtBH4QEBOCW2UBEcmNLWx6quC0XxoLO3s9wi+o3z5zhD1Ah8kBzlBHZ
IwR8kEtzf7UN1xfv4CWivYAxbqOWAQS9Ts0m1eTM9Tyfvz6ZtckTaWXPOvmdOnqASh3m2giu0IYb
wXqoLLnbf5euUj/gjro2ixvEr26LIsQKlsmZ25AXC5Bqh10/fNE1MxggWGsn5sh2Zyg7VJ13NeLW
nnqHwpl0ZfQiQ3P19NonaiPdcIMl0uFVxDeOrHDNqfPAnAPs5jDVuY0kluz+ooZI5jnKAFRO0HON
sx/Ft4DD/ADZ4Bg2aj6ILTanZQ7vkT/bNXKgMYPej05JISByj7pykLYkTbV21EsHw9sSPqZyUy0l
ikDMIJIh8kpzRDEQkYrlINeC/sT4DlAhObkeuspL6ruXy7M/mKscclSne0UVAD2Ii7oIjOEjaYyF
tj2vCu/iINlx1fF9o8vP8zYHRQw0ixrKo5P3vLNO8ZgHlfLZGpVg+QKVddYtK8Ud1G7dmxevVHds
UsVcNFtIruvRXZlQrkeJXYoC6mFuE0l9JervzRid06YCETksfqqreyGvjG47slCAkJHmqENrFiPS
o0dnsnzcM/3eqQhBjdQY6a0b6/fxBcamoUGEdJt1Azc0ron2CVU0gRq6rMiN3RLjndbZKr+MtLGa
qKaT12MwiwR0ynDGPkp13Xum370OuEyTGLeZhbQJG1eEXm69yzhSXebaejm5TW4ciEV+uGwSDSGM
mrYPEWq/4U+PJih8NFeSG9cH4d17fsL9GuVagnjp2MwT/R2US0MC0bhY5tVIJmrJ9Wps2OHRcj+f
S+U471vBV2zWae+XcKG/rK9LVRklN1y+OSw6z/QnqArcc8bw7Bfui+rK+/AFQ9K+8ZvB1KTobz54
fF6v0+f4DQ0NZcjWNlfJVaMMVXhUnFj+s4eNR+UU0QIqy7Tl64G3Alg/Glz9Jjmedoebg9QyB7jT
0KOOkKqlbnjvfxTFN/wgqeqgOvX8PAQVtrYpFuWP+WJvgbnpRURG2FGDeoeF7NvgyrbxEIzLIk93
DvHJ9QfbG5izo99Sh6FEmf8lgojwGbu1vcqibfmpf1jfX7xXj9hAYf1/Bx6OyfrKqnRCKFu71Kv9
vDUi36v+5UbspmYvOK5ZCQcNKR55cT1Grgfj92JdJZCGcV1UD0w/a7ZoGoEiNua6j7dXuauJzr9c
EFZTtJvLkAhAVCZHE6iTq83xo86/T2N70bL1E/m+bJqhQF0MepnK2gWybxpc/f1/JJ3XkqPYEkW/
iAhA2FcJK++qZF4UpTJ4L4z4+ln0xL0xMdNdJQOHczJ3bnPk1sRXM7KoRcnYeZgr4ZxSCNKESkiH
cIF7yts8xzN8V0DFMyDfW4OMA6CXEhiBrA3NUbD5jL7U05OZM2l0y0qbE7y7EsCwWMGrhPRLjLnQ
DpwyxX44kOr3JJKJyjyqHL1baIVb5ZaCHM30oXSTcIYVO/m0PUcZsBzHCY3S7M9YEgLGHpo6z5nX
oYx1X6EdENc+ja/olTQUdeXcNun/Fj+M/jBFsAq0b9pKSO85xyUOAcJOgjK653qazfVV7DADtiP8
SYTabynChmJ+zUYv6r661Mkx5R53mD6P9PDQrlD20+d9o/jAQsPe6FNTQkoNk7RmtKlcem2+Akx4
2ar+HEnM9N/aNYoWGgnwdDm64fZvO64tUqzytb7jRk+rF1NPB+s4aXDEifseXZzszS3k2OPxLYZd
YZwSLAllvJ+jT/mgUJPh+Pc55VuZ2KtjSUenNO5EZJEXQ/wSijtck2y7y6+0jc2yrn1i8SzO4+Bo
uNrr2bOwHm9cW9gFHNkeTriEpy6qi4Xyy+6yw9FOIDmqEBD/uMpEdCwXuymmTa98eqQaJV1tiTaz
Y7++EjNKk1dl9httldPY+TXKIWz9tF4d7amifnBxZoG9ceTjij/+FHkzND4BtqTNw/Bq1jOJNRn7
+k76nlYqGMUu9JWDeTJ3+fpx0JjqtjY0DlffEQV3Ha7KofnTmYoDLm6yT5U/TddTgHi8rq80fOQi
6LT1AFdXwVPuxgfthHRiqL4R3WZpfEx0MrC7ten15OJyDnY3zCGf8rG7Mf8+FrA6Crh0EKrgKxSr
FtyQOY14LIUp2mWqyjlfIRsSVC7ts+c0DQhIJ2CjPWrbGSPy2W3i2eiMy9W9SVHDP8/Qi87CGnoW
zzk8s69pok/27I4UwuCPuCwGW7QhS5ExvHpmqniGWrgeT7WDDfpq3GeX7mZSiuTf0UXhJ8ab8O8l
E+g86k8EzFEwXTbXmGAuERSasIOWK4qdpXig2k7Ib9m8eYPpazdLhlYT42U9fUPV+hHWA8wOZQvW
ef7/ukwzbGkv8xXNM3dQWPMPBXKAcpT2lce3Ty4KtGO+LHUbUwDfhMmTQdwbb/w7JCi89wUQKvgC
+4q5ETJP3oM3PuprRr3suNM15aJsKUG5Xv+y5CFJFU+qh6d2hNRym/nyEYYRvZiw4hqAcJpr5cj0
fKJtaih5/Az6AqgCnVh2Mab9M7lMk4vkCUcThid4FG7h4F5HBfEhbCL6XPUsHiXyP1xqeK6CyHcW
nBU8JOq8GJbFVAjClWEt0u2/CDfD6v29nNajscFj1JV20k4klXIZr1lR65Y7JoADixBWQBb6A2vl
7RrN3JrBKIAqEPGJIvhc4jZ4TpTCjN0c9AaH1+kb/ExENOFHB6TsBPr/aaoEk4jLKu3pY87qT+3w
LaQb9+KYPcf9jKtfMVplCEtan8+InrvmARNMA2b5yCXbskg7FRYidSPTyeOwF4/0qaAsCUuPrz5d
IZGLMbImi5V+ptyG1gAxTNmykN1p6MNd4c7o5+TJZwN/WGnb+KN6gu0ySfQnCs9ExaxIO2bYA98P
oAaOJ8XEx0QFm1TA2XOidQlOyJ8UTyi3W54OHjqeAGHNfTZ/xCM3wld/aPaBqqd1xY27RHTy0A5g
381+RlJQVtGT0F4Wn6VzMWZwwviuExdU2hMP47EAf4BDppUbboYbLS8jZYYG03v/yEdIfxUTKzHn
K/M5LhO7T2XVcBUnBBZuZ3XBz366AXAKLwMSOL96Qn6bBkB8SyAcxqRU7zCfueQDLvSLaR1Gl+HG
MwrvcuI5Ud4rR/OsliBGfHgW5dH8mUzs2ZFvE2UEdw8uy3jjzsMo5WkebuZ6WsXU1dOsaWp6MtZI
Oc1aee099jOEV0zIz9v6t6Cqlpv7AtraC464nZ1nPt37lucNAJiGOHfeXMt/m+BBP43fcsxabpcc
MtAGpnTXU7uE0vG66euJ0ZFSbUCXHucAQKySaZWiTuMZyxGoHsDKcJGVtxwobIFnHmV2Sx7miMun
HFlj8IV4KAGWAFxg87E4J9/PyqMhB/AqAUzOwfPf08UPAaHxTw2GH3f+PDEBG3CJ9b/nnmvSTz9Q
sIUpR9izoCoC/R5/O3G5oalxv6SS3+Z7sutga/pY8MRC3JuCbQz2xx6JNAdxcIyOpHrupbWCdHqO
3bddLemCLfykPnflDxnyr3PmZR4dOGg4PPRmK5GHzE+94NsjWOB/7ImOuIP5hnIyhwmPgmBXQK14
k8LTwWBNIRM/rgyq1gb2BIVVLqUvc6m7DweFGkS03h09YdP4hgNjaaPtlF0Hk54qB63cSvwx1i8Y
gt5rWeLi4hn+bFU6HMuYbdCskrHDqfc9kZTeICOs0n/PtT/dcJAn0iWWKLZ23Qo/JwZzmwdyIERi
52iD3gyZz17bF/8I+Uh8/O4ZTRKMGAnY6CFMWSL0KhajJ5Easyk22TDnvXfVIQD99OhSOl/+IsZ6
m8OA3I5r5ct0CN/TsBPzaTJ+KblP4M3vjU4L3ruxNC93RDFeKNxaajdePfkIT+mOmnsp/RM4IC04
asj5Cc0iCeam7SOka2henpN8UEbdhOjhRSQp82Ev8FVbRr5mooXrPHM76XbAm7n6k7RD3wjkqyfY
tYzLwIco56jATVa/Hw+TrEHcR67mo8vrVvEu4hK9PxR7Zo2gBdkRR/Qt1MnDtJkH2/hMJ0XtSGAP
VShGtkxJGJywWrcoZ1YjaliZULfl7I6yiOVA7+VJ/HP0Hj4SKT+BxoWYIz6Vp2wJ5IPCIfeSdcD7
v1aTJCLdFR/JUnfSfYyUqHR6smISj1J1CWbOQpYPwbYEZJgKR3kJhpdszWvHQuy38bdwMdljvGaD
FxYKpHXkMR6Yfh+1BLTKBNHbJIZUvQknWCXsMp7p6J7K/xDMgbuj4zrkp+zQfBCPxi0J7oiPlsUm
P828bDlJcOsdEH6/gfDlNS4vdoimNvnIt/T4bUR1d65KuosOkzAQmcqBNu+UJXZwrzAIsAYv3lWb
4k5qIHeZACY8qLl9qv1apqjbZkcVtQfW/x53BO3a+yYdEXEhH3td9O3LQ3aHfq3q5w9P9NVjtIk+
oo9kg7SKA1PCw8pCUlja9SXY9Gh+Vjwh5xGZpfgTbJAZBxt+rgQK3qMqNuzwJCEg3UleRtIsX49H
44U+Rj8Oko3qVN8izdVZSvXl9RSO3aXg/qB/PCGL1PbILPmsk07M3FKnugjBI6RHgSvg6LBFkMSK
8DT+xFhrvsyLvnQEaDxifJT08vhJn5PoTt2En1JqlehYZqi52ETGy8N/+Ej8fsQ9Tz2avgCVVP0M
yWDaTFI2hGwB37hGVzc7ouzcN5ts2W8yT0WQ84ugjI3CG5Ylm9ukrv9Gnh+t44teL3g0pt1JRhc3
ugjm1iJENI2/U7eTVAqJIhqtDyQ+ARoe5FK74dAtjV3gP6BBpc83ENJmCB2+YIWWjAUbTRf1n0h4
+2az39fe7MgGqPjKOffi53hEMdjaCHT26lbeI2VCMVwjpw1WD3LCiB9kFIJEIzomaKDpDZcxVwB8
BOggshSqe/MWvi3O34doc9CYc/NbtEF39g1pGbiyW4e37PUz/xMuH/sPOngrnkAyj5mXt4DwGG6W
nH9IV6S5PFjm823axq+GxF5a6dWyya3dM7wavKUTzyw8qySQzuWb1m0dmAv1isuOodNk0wT65bnS
F4BmcDKA0C+vK3Uwyd4W6CwuSmgu+N7YGcR2ZFHstE9OPCgpAaDanFEq0GTAZAoOBTRTqAfaSWJb
9AJUOLETVf6YEBbsoO1h8E3Ay6SfoJyjwJgoSZMWYSJNaxQTFHihSyUx1V8U8iggYBNRdqI5gFi3
7Q/vg3zvD8JKX1NNAtEyHYfKPBG0IDH0F2LlYIBPaOs0Op4swqfXBZ+i0gVdpVuhWN9P5PdJHwMl
2Ivv4RIKUWEx4yZbaFjCMZsINsNkUoo0R4bZDpWBerMkieg4FafylmSISU5CncFJL78thZOY3ide
yDr1PKUalIf9pJgIN+OeesLDWOWP4HcaxNmOg/mqcjBPh/O/BFAwWukb1KeEBa3vplhQGrZ/oC2Q
OfYR3E9aILAI/TTJQVpmNWD3xfTHb1c+0GqCCzK1YaUZy2hl8rBzyKwaN2MnN53qOK61T915b8pd
40574bguf6Ydc7aSVsW0X65IwoNBbZ6MA/OA87DWHZ2TN4mBXQ+MK2q0j82Khx6sXxNmlsoE4Y3O
5tiJxx5Hq3KdOnFyLhho8wy+0oPc317kETxuaekL0rEHo8WN5S7UtzalVb4ODDuNSb0MOclcPoTt
iJUDKzMMaIhw4CrFrdJ/aNrbCrR50jht9aNjLJd9BNHhkdtZ6nWPFZ+q6DfYS/Qc32TSoShH7JlS
nOHZxHIMPR1XByCn0eYAD+BHqGT0zkFXsAgIINATPfyGn/CmOFwGiiXSFKDRvGu+tNLWIdY/TI/y
RcxXIuasgt1J2KT4FEr7re1HuIbgMr/GuMyzdQwLiwMk+kCLi+UPwhBiTHMvZLLRf3KpAjxDTUaL
2aZPtnG1zO4cKxxJBpwCu47sZJzrVPxV4CDw7naPG2LreIFoNYUuUJ5aCPLbsXIj9dKoeBW6pmwX
OtzAi/JBlTFiPQL6+ctky/grDsi1vSB1B4DlBReYlDJ5+eQskPX1ZDfRF4tOtJRfLhEpzASmMsZ7
/Y4f5u/rUOxIkMgZpNEswb3jDp3ky+MyKtjXLpiN8oeAfuQ/jcES4LyNPVYHA/FC8hgM64FLbCqh
6V3IXNWZcEjGLoxncYUCWR6AoaqNgHSRAy8gfYJUbH1pJPsz0DMjnQhvQa64vmgCZ/bCBgoTjwVh
Bn71dTDn4KsLAI/j0sDPkRXv/ujDGYacoHAcWYD3ggrs6ffS5tHwueuF2B8fMqjhmfqlzjdsvsFG
ICvGeUrbJQ4syZoEwy0uNZiIbSL3YZW3BtjI1MEDNi0lECsHgjBSRJYX8IBI/vOI0dBMfRBfzarz
Q2g+uCKfXpobh2vN2JNh3x7a3w5MazHEREin391e+Qxv2t9ktkCitXTJT/GJgwLOAQcNZlaMYw/F
hjILmD3BAcYlZZFj56+aMooFomQJZWON34l4N+dIA9txrq7g7961wfUZz74UN6K2OZKC2F3Mt5V1
JDc4NSa7a2ORPLlW1YgeQjsCi/F/NqmoBOuzyPtka6SzpOkEWqCHvAdbXB3A6AC3eW/GXGZldQFW
de7LxFaMU6m2BNLhMFYcrKQ/9rk1EIeiQNzyyid2FVNhRvzrmVjEJ3ykafBM8dB5xCPyoGGUW728
Wl/0Pzg84wRd8MfSguaSVLToSUMFT4GnQASSoDVqMGYg6/JcukblqrgG0nm+dnFrVXCJxmWXrobU
xUG5Z76+z/A9JJB2nD9QKTOhcrEARvo0wYE8Wq8FQ3hNwy9pxhQYbKUlgHIRdrZhWiYWqZz6rS2r
yyjaVcWSDb0qLDWcazYcAAZQ4hakjLaKTpV2VWXy4yn8Ymv31eklYLWkg5GMJ7gXIPzkZs9Mj3HG
0C0eMBK+CCaHjPIgdo9cXW4eHqUvv8PusF4KsWOaUAo/Omv4Jv6CeI2KYGpOaGQJf+FP/SN/Jl7M
RBpPx+Ubh99h+wYo6rGe8PN9+1WfYQZMCDP5TF8tdXSOtHUTSG7JC+BnmjuZDN3XNz6rX6pLPtRx
7CwBvLNeyz89oYHvzUAKCCchh+lN2s5AC/9N/dk1yG03ul0x+Fr8qxPJHfrZ2wof3yaWernLrJUh
Dtg1N50nt9o2HBbjXNPom+1Ad4LSpZnIzy9lEdSLafwNJwqIN+OKA+7YM0bgv1FumeEUKK788btc
NCaXJLMLWF3Ic0Yr1eQiZDXMDH5IbI3hCyX+0HisURBk9hoGCs2G8hNwhABcADyNKgb/ycB9F8jn
LQB3qAJxSn9ow5x/YE1XH0hZleMLBB0uNB8aGP1fbDM+WjxhlU79YwmGX8HxQ8j2WvN7QrnR0c2z
JXw3f8g/FNWJmbh9MQsN/fo7+3u/eUqsfHTql12L2xRiAG+OK+uwYgTQ2mKw4dO8+e74d2AZjIer
uIukTf84jQBC/Zf0vgT1p8KBK8wWaeMpsS9r10L0RSLaixUDmne6LLCMftlMz5gglZ0rQ7NvDiHa
lNGusmWReirLPJDpoMnodUY/Ak7WKCasx4H1kH3V6+aT+067R11ayrZeYBCARWDTHAHV4zddw0LI
bz2kmofBeXN4MHl9rc1v46ufrQxyaRSK75IlIjraLf8JzxHUiG1wN18ODQeluLgfyOghlRCvXWNO
A7PGR0+6lK8VK1TsvExyKsXG5qHdheMzKtamcY5NpveLcHAGGUeGefonHYvJXFWsFrD4sn6ONYsh
rQgNrReh4aVUaZfK7Y+cX9Kalh9cjTnPoh7IVAREojwVsjUCQcwDWIsLs6eWadG4Vb+JvuiShcwr
DotZ7EiG0zASNdak2dfr7n1Nr+1fuo9mTpXsh/PwdgrMvrHnkg1XwGiOmzuX4BJh/dTs0e1gjio3
fprjDdWVFnV2jyiE7na0+qOGSm+v4P7JNr2eAoVrSED6Yx72TrJqWBs4yGrzonR1vDQxWMC/DKoB
BM8V+A7cQpPT5SNzdCqOCsF9K8GLzAtniD9nD2AkUT+UV5aqxF1OT8QCraN/ud1k1w7vdXZvt+Zs
et12tqQG0nNfgaTBKAL+x50+e5+SMYizW+J0/TmFAGjM83sSfAQ7hl89KqzGNSPsLShkyeAV9voN
QSyq7YNocFDzyDJNq1VMWkMSu6wSaHlYoyxQyqVJLTnheXAilWYVNJckOcB6kV9fWbmFOcX8kalt
iio+8fp6/oOh1FIo/6IUe0Sm9jGqPKlzyfHKkC2KVyH5DDGKmp3691Gdhm5T1eVlcIbf6yE4ZeRz
UaBje95g89vgJBJ7adrBMMohvK3Ctz5/wYHZRLEzYXjfoGwKNvwnBQd7vFP/FIC286Du6WuMmQeu
+sh/GTtlF/Z8LILX2FBH4I04RlL7C1epus86L6ncEOtUlS6OWPXlNFNi5VTB7ZMk0JzOgxrmX6Wk
ZB6khDiw08ZOr4a4MGs7YA+W28/8u1MA9tC+iStCP0PaDtzTCMDjpzR5wryY8b9lNjj5zCfGQXD+
qqdcE0sSYUDXxTk4Df2ik0+8/VuEaOGUM6sWVuzZFcHL08TIfqybD+bXnCZY4YVaqc0pk3ZpaJe8
fGMPtZVUf0JjkwxOBBSuoaJVlFbEgBkaT8ZN4FmCgGhpukV1lrY2JkP4XEnyLmbXx1wV9q24MOAV
GwQoT1VDrVGiOuIva/DFyGJHAfnGm/PABCvSHB5CgqZAa/nxHqsdW/4MQoK3KTRU/6f7zjUrEBaF
cWuWYbfR9BOfkNdtXB5DzI8Y++DFE9v9TuV8U+YC1GSIIPm5JeeKMXdlkYTlmVeKFugipWi9sKa4
d99cobRdiAF6Pv2Hx2QkiwEeO6mE0JZqK8ehPFr62RG1PuquOli8cY2jlZtiBVPGurDsAFCxps2s
EGdxP0q8dF/d+WRM9zn/yAVyMogZMaxHb0zuLxlNUrLmYWci/m8zkBQ4eMSxk9+FgXS+p2bujwRY
c3lZlvxX+0WCc43dhh+fZytKzvKvwy0W+CX5lM4ZYlxy2RWrNLCFXqemg4N9tZQ0Oxcd/fFMXmyg
B0yrq3HO3ahvfDd9OCE2ztbqt6wv3n9h6MJcpdLDNKBzqk+NTvM7geK5UD3jB1/BaNW0G7gFHMUP
8hTE0VO15wuNOMC9bF7C2XGEFikvSOSmI+Eox0cj99MIC9ClWmwSA1d2G/Kolh4UeTY3CbaVgqXW
DfYrhuBaLNvZV2PcWoWUR5U07vP0QJtHGIW9GtnUYLXxab735L2vHoUNQygaOMde6SI14YwscqCh
GwN0iLddvxqiu7qb4c4Ir8MyRnjaEUPqymLS8ziWifUobbXZtYoLsAI9KGzpwh+/DIEfB877N24x
L7t1i48Bp9lBWoCHRovpmnlJb88YcVxKusKbwTmJpZZp9fohVuZiRIqpm8+QjLRPpCM84p+vxi/w
cZLXceBObTqDPEjLuJ+qsaftUoAw1SYIFy0Y/UOYItmWV5lVflVvp0wmK3h0rK2DG2tmzOmx9MR6
j6v6TuiwiJW3jpM2PEDJhOhR4h5nOCJNvxl4PLyP5ot9xqQrY7Axm20Zm7zbnxDzH/OvzL6K5whA
FX6/unPeHbrWZ7TMBSsrHIn9QNgn1MhG7GEv2qxrINKWXtKSEWUIX6Kw1/icsmt2V/himgPFRG9d
hvzQXTX2uhlO5/wotcEMpkD2OL3TU6c/Z8pRNLav974yVwMR6ThuBjetPI17OMZy5Zg4TeLfuRvW
3W62gm7aENFuEJBtXrEScONDVVoNEcLKxsgtPn3HI/6auIHDd7ymHaGYfPwhvoHgvJVx9MDT+1ne
Y9PKwPk7wobFSwhMNj0z88LW2DQ3cGgC1RFqLzU/BKbFCZndb7ak4otuuL9TnfNQRF86hfexmwIj
UX0ZLZkZdmUQ3MfA02EKpa3r2CVDt1Qtmhh+KioOcEVxM3mHjibvqp4hIi18ZmujTwXV6e4sciXd
RvTE7OaBKaRIPzp/qKtxFyNzESTsnAOLF/pMzvVcdsrjgJCw2xpMkZRLjRHPeMQGpdQX6W/7Ahao
XL2zaXmDimJNIJ/cax43ud2P0SeSPoZzgyvDz1csZkBSZY2SRTMxJg4tFW8vxauH9MHAl1EPWhfi
1sgCgYVYPDtpHkDGq1aSsodCLqVfarRu4ulbzKS1MX5EiCygT2ccYziBXMV78PeoVuzprU7VBcut
jldStwmBroCSgFAzojjVjq+x592E6ipDy87+YI32lEHhPzlPE+8WDRUJw3tsif7Jo9jJkUbSgkIV
krloq75ii4Thw/TsXARr8MOYYAisnfGfRzg2LkxYqh5ZGUQMxLqTp/Y7XJvBZCiguW28g2rfGTbH
PVNmqfKzT+jvId79DGMTW9TsKVMGP2LdInYl++anDQ1i3DY+GM7sr9khm4hcBvjhcvxoWePMiCBu
VJsXonyiR2dzxcDN/MKHF3K3eF+yPSswyD/QEAqYWd51YxECsCVT6WAmdsJqQfumWniOJ5Uld/Pk
2jH6uAuMJrVlObiwuPEKaoN1eB+F3zxZYYAzwyn7BVcJzosX3XLZFUFblYWSLLqW5tOKByQUqewS
8iMI0H4DLwZ9na2awk+uk5s3nv5zFWTwiGqOMw2XFMEqDIQtK2XcjNG1eUDBn9yUNVdjvqIYbmEy
mcvaA/qgcWPIQGjzfrSq8UgC+z3bKWgGtQVR1KltgKwBK/eHDNYeNqAYdZpstFYfn3PJ4sjVYxtF
bzsD/nM6IkJ+a67G7fEFgphzmPTIb9xUX48qtMUPExNGHm2a/gG+Mk5MrffqPPBYNoB+1TXzMnap
JVgATO2NLXb34XsJcI7w+JuiP6mWvfzBVTEmKugVsrWdIs0OFpjan+rPGk2TSR3H60WXZoUeiViP
eN8ldvnBJy1daYMxekWlCKKc0EsmPV3n8oGrH/VWslWZBX7IhU99ZP623UIK/SQ5yjibb5qSjYQA
GM2ueldvj72ybhiMbqH5uhkmuGX5V/DfOL++/GCmbvtepeVkWQpfQ3skEP0BDaWZa51jtNsQiwfT
no0uWEW3mJLGgfIDZr8VuB6V7sOt63UrWqT+kH3QUd6hYEDkiUNiAR/M7tObrP/o2mlWEPgNQRxC
Z7hq9Z2ZLslZlgwaULJZmicre9bceSKRn1EQ0aa8/IeAxiO8ZoZFRVhrz3e+qqM1DTEaBLM/tVBo
IDIbLjRuSv7sU3951Ao9sBBW2iTA34sWEg559/ilo++gnFVvGqSUnMycAI4RZTU1ARXyY9MPNrKI
DHEdTacbqEBzn0XolECt0Dp1+81nPSVfyka/db8gkeKRNy08PJomqKq1oSA8OB7hfnUIFQ6vdsNW
IeVOR20+8ylCDOBr4eed+Y1kj4o1FM5bP6hAYg+RswHQTpgEfB/lbwOhg2EDJOErirQPVja2Y/DW
8wUYVLqhWHq8Rk+W3nOZnrm+Q60nsEERzuHrXhlLSXaE5kOBAWvaebnQ1K+KkQ+OoOx8JM+QsHsl
fuvlBvS2xJoKf4Zs6fDfInaHeWEuIwnb0X2i+YIx2atrpZUJz+KHsBXCpdrGHz8nq/VkX8+xYJkk
VgV1y8tTQnsUObEDNzOfCZjOLwnWYeizxGPiqMiSgv4ReWPgB1ftseHlDIrN6lSO0OCPebuesqCG
VStu1XZdZktysPRqG3p582nERyUjMBuHCys3FwbxSsxC8kvWbAzTFfEZea+k9kj/JCzjevvVBiuj
ReHyTJUz/QX7XowovrgRt0PyT5xT0O+E15EAmlD0lXaRl/AcjGfyXnV0mZAJ2/goYLYqPPXcJqJn
4Be+FE7DsKRb/y6/ZIbMyIlkfL2B0UJb1/hEk7c5e7c4bjsw+6hdloR8144k3YKz8i3E/pguM9Um
R0nYs1Hjeo2V0ONkJstGSOe3BzkFMllYcNHrQ2ou5Gv3qfLqBh1uuwjxLKQ1f5s7qTkO6qqS6Xaj
ezZF8QQAsQ522mmzHVsnWmOxnceXcMQ24pi2H1iDiz8Kc4KZJZ5A1oS3z7lRh45IMy44eG/jxEx+
RRvbIG1YHrPOZlZmwi4gSMMbBhLm8KR9xs0irdxOXQ6vbZd7abx8iV9KtFJnzIUB8HvUSo6yDxIy
tDYGvDkgdXate3oKgpNKNJTElLm0KpCafFfK2x5YFgvNeR0vjddtmAahMLcz1ZLjVeIq59cfZeTr
a2ZwiWiMliax2JH/raIzznwhgAY7N7pFe8VwPmAx0cWiTgF5o5WlzT8b2vNhLhvxM46Qb7vK6S06
iTsCzec+nHNZ/sQfHU/+b/JAomiNiTR/px/Nj2GJC7r0tpO306aO3CzLSZeLVyXhPAQVEJm1xuGc
NDBusUB84ecM190En4Qr/6I/bIKGqvDI38/++nwXouDCA7KItzUhJmgazVWm26Zp8RcZ1mzGGRiK
exwqOxGKf+Ua7IXqVhPmzAsEyRY5jJHKYVTOEzxwvHjvn/mIIOap0uKXdseHRl/COIKn4yodwnJb
lWe6YbCVZp78Jh9voCe4RPKSGJAXIH6ceG1/KagbIAPrvih9wuaIHp661bt7gvGQvpbLj1x6isIf
VJAUNl5nZ4v0GQWTVbdyA0mTXwvehTUnHfEF1UHmYGPgZ6HbFeqOxJbGZwupKrSCflHJazzZ+fVz
5RBVzwAztzEImmGyGk+SnxPVcSx4Edsa2hByQPWlxjQH6RN1t7SYJW7rURKGlMhwe0jDUK0hAEBD
PkaVBwrhMZpFds9pLyUcElggorJtVAKXLWxgSrzietkeZaf1JKRcgU+eDyVOj68Rnevwy2Ap7HZM
iiPNhcNGS0NwF5bd0qLQdt1wGBH1C6sRUe3wWXR7Ct5hmActEOqv1PszZOjpNqwRtH6zc5Cyo5K1
JNv8+6kFRaK6hP6quaXu1CTYiRb1S2OFcAGaPVkjZnVUXr6KbTVAoELeTpCs22u/H9jvYVFLG7J6
+DGC6WpjkfeW9h2/HKO8FW8Ha3djZwp2W1NSIiB3isDtE6aajvKkvEF1J1Rf1FbxAk58j1hwI5mY
WkC1ZuI+qWPrxRuVWPAhwGg0vRIooj4WEZEeNG2NFWFi2kM16MXQetQH9l1umlyf2WgjemOOw4Ss
s9nnQNNGOHm4JROQgJiENmH7+ssaX0c52IfHh/oNTSPM/PivgzKd4PaCzKh10msz+hAFBmA0YWrY
p0YBn4ScQRv1Diuj7uwKAkZlYxZgYoIV+QoXmArM+KSVAU8SIbK54GbQCJlgkH4i/IowrZjFQCsy
bNaSgmlXvUhJ+poK0BfgRkwz772K44i0pKeEUy5yTL6oBRjFQiB8uqey/k51K2iWwt3AMZiBmG/+
yjLxSRDa5wiDB7IBv4yrgXByPHHUyU9GVbMT8o/0Sg2JuDpKsCBgWD7Y0tsdUzeIb4rqsZJS1apF
uzAOJe3za8ElfB2HD743jS42/Ryp0Y6mpvemKLZtjOB+Ta3LqfTH6TJDdxEvwK4VZZI3h/WeoztM
yczy6EyK1pd/BO3A5ed2lDQsiwnpYkZEdf2RUfzexpmTH+lTSGNEbB2M0zH5MheCiFecx85GCJtA
eYYVVe4IVDJ7MXRJE8q+xcqmFCDBSVDOOuY05SobQJYRFrWmW/cfRNdJ2rU3d638Gcu30sR1vb0O
tNY69CUgAXx3wTZqLw6d12urRXb62OcIlWAS5xa2wRjrl6QPEEaBTkt1WOkB+SgMPwru/cwfSjc6
U0BE9YEcB7N2iOUArhAIoI/vojQFNQwxY5IXYrspf8IeINoFwJJujR0Zgw6rB57uXVvGnUayaIu7
OaQ+237AhBjuhFg09rpQovlaUhzOTwyKyz9NQkZ8FKTzG5pz5RSPo0JYQbMoiDwIJwnSC5wx3wU1
S9OWYRgO+yL6VCI3HXYP3X2pJGRAmGbCjxMxZNA69qQjDncuT9V45JyS7rTRD1Ir6mw+4iEluBHi
VyxrJC7rfK1Hfp6RmeE1lR+i60CHQ9vowj/czA7kpJWfj5N6rwjGVKdhsfDZRi5neo8DANaIE+Y8
J3Gl+1PxA3x9wa6dm58zmPWICkvngQ8VbBhjTkmuTDnYCMLSKQ4dZwgaYHHBVJY25MHs07S0ZPMC
DI5XUcf0YTUOxHGt1fyIt0L9q1yI/Dw3P+3MGj7FdbPTVsPUV6GfxsaNzT4h9WmR7OSLciF3942t
0/gH78JEDi5PtSHCM8aqCa5/vc/OXWN5+sXjsGr483/5uwakHp58l2NBmnDdKXCtFnlyJNwf7vwt
gdjs78BuMRvAAlox5OXVeJpkj/kVdAoIDtJ14RF7v02edN/D3oRgjCLtwn4TojiP7WxXHnBZ3TAx
jS9psgYdRkdNqzfB81y1aKIlCZrLtLAgF09fyG+6Xobx3ojFHUlwFho7EKWssJI/UQRbp7hGb4Km
usRrQ/poTMswbVl0swuEJMB9cYtmpzPc9MpbtOVy5nff9BLYMYwmuIBdI3ShFAniEzNvbf1meqlM
XCSEgeZ4HWK7WSKvA2xWGcFQDB0AmGfXxyYgLi5DuCn5vFoEOt47nK9SyWw/+sjTBZAYPjyRTesy
vMBP8AF51+u04/WSrU6SgS+rPHRWg9gv2aDqNotNifCLh7ldVF/JF8Qe+hyaEdoi5WF10DSq0QF3
AH1iIM1s2jjwgbiCQDOAc5mDcQCYMlNhCEWB4rChYy9y1ii9Me5A/XCYXpIB7bjAXwCOOcKjwmpL
RLGDZA21x0rUps/w+KXbbwtvwlCoFODFIDj5j6TzWk4ci6LoDw1VKItXlEUOtrFfVE4gJBRR/vpZ
11093TPjtgFJN5y7zw5gfgusLCiUsIGh1YjAyfBR3A10X7GebmDs2DF+x8AXNHPdGTmlsmPGolaj
l8Ho46yaH8yjtOtziicIbAU16JrgoBdUFt0KSbxyUkDLEcAn6/l1/tnI1lzky4TRC0Orad6fSJna
zX2y+eSa4uIrDKUKeTgDJIcgAFfpm90KbIR3I171k4y+6ZfVmTMfvHFaFFRSdEeu4yS4MdUcPap8
aFkKEXSWb1J3wOxRgm/kdfC2hnBms321zIpvzqa0RgSmVxzBLm6XCJZWB6aOL5YlSqY/1+Eu2iBR
YgvgyJolB1yQ4sVR4RD3NT/ct7xzLNngPQp8HYn+Phbk3abQN5RZ805sgPAYqIvQjrbPFdeTah7K
z59b5tGQ7XSfO56OFpsBNIWFZvXkVUN5WDGXab89p+MMDwfd5xFPw0r+zHfSmY4dbQncKWhRCMhF
cpkPmHnoYmAKgAnWHn6nZ6QudK1AA+4lk4kT6InXB/x4lGI6jWiCRt/sfzAQmNQtoE/1XuyexCB9
oWp6jG7N3EDFf3w82VScCJkHWHRy80d1pyqfEAvR/hg/OCmYL/m47aV3evXjkTtRLl4Tc51378Z9
29NWTWxU52Z6KNDLql6Mr6CKgxNhLDsgtDulAbX4tzK+XdTYoq8aQSejsTbzVAU9HNtlu5Qa81vl
AeWbx+8I1XE2W95gCdqzBGTh0g/wHwgNmTAsUZmnEO2krHKaWWzPepqfMVKWmlVpDxI73U6g/s3t
KqX7UtsmJBOrJ0rSpiXSjeFlLJiHWAnooTKcdfMQRasMs4GISnCXEd0A28tcUr/4DH6WvI/IgT8V
ryH0CM/rRKMb7McsyE+DZGi8qTCyM5yGU1tD7VIcb/qOimRE0LEQH16+u7PUo73R0W9kvEzHxnQU
3WpAg8E1bh2h1tpGNs9xulWjllTQ1ezmpwJTxrrbfgKvlyEQM2AFvZoC0TJfVeLflsUiHs4PkGf1
pCQruRZZuPw8jWNOGeDViX1jeMxQ80r9+SnibpnH8ZRYbDzxw540/BlK6Bjr2HjaDcOqaijMP1Pp
qM0vFT9qFMcHo2uKf5obbi8EB0pfjdU+T5XqTwlY1i0YWlst/HF81bv9BBxo7LPskOIlkL52A0cT
+LMwsklpgCBTcSx6U0kfJk4H93zF12a+pm3Nx6GLfTO+AQlzeiRVljCVDRXfWBE84zF4FthDZptS
cc27G5V+mW7pIBvam9HtBnnVziwMZtof9AvYGm3EKaeni437KQsuKGva/m2aVCatTy9aaVFzeAuc
BYEIE9z6qpV2C3k+i9TjrIJrQdPshuSbPhmUyYm0BM3FfyVvz7c3AwyZKgpLhhxuCnAkDBj6BEiT
ul/1qCxeDRjHxhOfHaQWIFg8AeaFNaeOTjBIYsKkK56vyiMeNlrvA08lJo2EfpP3ftm9y2Q5HJkS
9XQpCt163E4m19FThbjMFQVHstWsJcNH0J16hN2wi4l6rERFvH+op1h2BxgaH3f38VLff4x9DRYH
uM3IaigmTLJHmKS4EKQH0ziwTPLSZvX2iH+b/px8yOoOliDLMGqX2blLHBYesJmviJ5P0GuuFO00
QXEFRRj3XXFAY0sjGEEpYOHTmYdTIXa026t8hN93/0IfT/+tWiFfxCYHzSDq1YM636AjXUzbirDw
7fyFXmr7OYdjEzlCM47XxMJHY3eO1wXd4gspjPQyWskxeHL1CzbnNlGdzH36YLRGvfkjnEFMmYK+
/nqSPUcbhEqv5ua8PdrNeN+1sEBrw2FT16cNe0FBCZILD9h5HtAwYgPgZKQeMPaI4U8h0S2QiqyL
cnWo9LBBEH3BRgRPOE5zHInlbcqxI3bEWvlcD/CwIIPmxUs+hCNLPrVjI7sKyqrGRuqCjU8x2Dl7
uAgC9gBKR4DNlF7lUos5yKPIYsWWN5l5oEiK1S2MDGWEomK95pDvWPULusvLYeZT10UzK0lXHNdi
wwGYZ9+s2B8MnCy6vRG/l/ApEOxD6RytxXlItvOKnGBcusiBDoyTVPvsKLSTZd0F/FUPMG8o2O5b
hTMsrlJZAPEzIkupXJfd9m4IA5P4ssgDGDIJfe3sr2iweVdEXVQuXDr8qtHBMoVHHkc+R9V75XHR
UB2h0oGicEIV57T+lTKIZidYL04fz/kOHgkK6/mH+dwWE5xHjyU36l+L9FAXa9EcrezIsOFXSoXf
lPD5vHFgk3JTmiUxzeJPCfqlTORL/UWd12cebC64WSVkelwPJ8wLrCdpuVMAsaGf/DZ6k7mJWkla
IAYg5C7hzPWwq5kDOWPUcPpZ6u36JnsDFrNE/kYhbFRoZ9wl6dz2gQpVM3MHyqYCK3MTvRu51U/U
YHB2c1koiToCAee0CG+rhw52QRu+0wFsCNHz22EH9wOSq2qealVeSt+wMTsin5/YNiEN5nAzI/Pl
SKtenZ8pfimEkeazN6tqSdIqXi3Fpr2hJDPQNjw/++HjJtr88FXT04KQehzf0tNk+PIVDb8a03LO
Z4/fFLX147VMftWaB/4xslLNFxHl95F/Romi8FZCgwFCLx298hRW9kcEkUdGmUJPnb2jwUFepcsw
R8gcw/RLXuF3ZAIXvDGqfI3mUOFyMhiMdfzCgAdPGAaPplh/3ykYeBhOrW7r/EhNVgo+Aec5gIM6
tuiScjJ6KMwlzNYUGEw44WnCRVBhG7VVWqbv88dmMBjGQAb4mlPV+fId1l93XQTXGIBB/KTBiWls
90OueLUhuzXStzZ+n3O4XXRsSs/1c76wCoW6CHPQG0XXvqjfBBWJ7WGM36eOR+LGpBFrm4l29iw/
3h6kIZpOJL/0bGhs4Ky8rU1/dDQPtHFV/SNJ92nllJDzTPdBEXKvnBpnOjeHR596iCnASvChY/M3
8TSAmblIvEF8H9JcjXWCrRIhWh+w8I71KS2CwgiT2B+QXlTDzw2fnK/xBkG121zZ4jMM7wlR6zcV
ROBBvDp8+dQykeB1V6gS7PMNfk9DHxREfQqHTf2jeX4Uf64pj+zrrm9qGoulaFHl/abQdvTqeA2F
01+pW8/OpRNYZZtWeeGyc3mFBV9JWWTWb+xVRrLqWxzMoQeSq1HaQIXyl5F43A/OME816JXPpA/4
WLP+0JnrulxPkCSMsNeokvDfkY40RxFCjJ46rqMWcPftMRyM/nDTDWQv0F9vV4xeAZ1IoNGnb+NG
xPS7KKeI4UZwAw8otavofQ5yMQ1CtBKMi3MygNyuCkxY0ECydEU21zggokBugi11mbpKOdBt5G7T
VpH4eBXWDDOexRjlVMobhV3pGWNkh+6W2O+Y1uG82w8VDUtwqxwvkXYmE7AOm10jC72H2Hm7Pp+n
bPrOeKWx/1WH15zcGn7qvjiUbNuiAgoZ9HCiOQNkLLgxrHPjYx69a5R0aFRFRZWuJBo7TcuJ1Y/v
/iL2aRGP+oa79md043Qv0df0ucDlz1N+aR2kTrQ4N70/3DE/KX0w2ZK89sGKCj91b9Na698H4Vle
7OQFcU2WIrtS6WLkgkk1P9LkZah/9dlhiP2i9IEFZCz1yDiw5Mk+kRIMo3Lh6l8nmvQna0538DPj
mA5VqoPGS5+6kI6Pw4FXBQdZPkmxpt4cjfCGDFj27RJDSuEX9W7ScXIyyNQEoOJU2XFI87LVdKXQ
GBwaldIgLLkYcPCBtd1TQbPAaMhLV6f7o6YA4PmFMG/GiV/QIUmYgVnAmTnhbFvv51hk/IzBvHez
fEM6EnU4+96viq2DzrYExm6DlgNy4ORjgWTfZ2dq0cSh9mRVyNwW3rucHaTYH5dh95wtwxhY5Dqm
nxJmNsiGTXuqX5T6RULmdTuxHIGpdOq2RzAm9T6tSYWiNgtlunP0SqBj5Su6ZSBEED2I/ibDFrZ8
Q4BjifEb7f2AQ8YcH1tyqOBW9t96zgq9S+rPmkYvMh5mf2I3OicR0DGNabtvODskW6ggYwJBj8O3
P7DDw4YyKYuh6fNJMO3GQk9jFHNwNLYJ+06d2vwDcAms0/12GwCftsCqd52y9hScnuey8zgoPTGE
r0N5BFidKNSK/DB70F4kf9QrD0A6LnaSfnGaONA/HLCuGnvPEmvU0nt8wDJ9eZ7Et4r/FzEH/8yz
H3iE97vM5pcrfouXEWae4ucARvlKfng4mQ2w+nCeJ4BeB/qHq1mQ8y2Z34VNSCQ/lDj/fjWeMGyX
wXdpaT7Pk4LlebG+B7dA5JiJP1P+T/z3PZjCWuQmGJ4WZtjZFuL3Wvmzrc+Cil8SludaKGNnv/Bo
k37S3sR15SjxGcQ1pi5uo8BcQmkm1Gr/DHCB9oT5ak0qCHs9UPlvg6TPaSNvQlnxCngr3lIEAd7w
X78hUMwut8DYTJ5EYJ5G2jP++dyQlCFXcrNI6ea1oUi6GAYw2XAL8TSr+1wAM4qPPlw1j4+7jrdZ
QKsOX3/M3QXBpNkKU39oO6vnrnKrPQUhf7GVbZQ/rsTWvGf/S98rDEeBKx2IHhVt5jYAU+AWYcPC
lQPGh0VAN4dMEOLOffwKuSuTo7oyLvKYmOATdt8+AsroPhTW/Y8g8jJsx+p1HiQwMrlBOOAG5aH2
MO11FzsYDMEjSPAtEzkTyPECQCZh7IAZL/sOBnjCDrbnz3+jB2IcgQIVxnKZC/pGJMPvWIUR26UY
CjwRUP2Whpnf7577ErDREZ8XMMAdXqu96tJ3LgI2+TlPUfxOg4QcRh4+Cb9Iov3WFdkLQMd7DmsW
h4OQJhJyZdqnnuJVgbhdikOFy+OueRRjSBkScHGi4uU050o2BHTKBDx2LsKXGD0hmQfiuY0srgwD
BvOICzGCLJYDRoUw0qfHjjV0DOGC0TOhguTfbCJcI4CmO/LjbLdEhOGwEIrZU8NjZAZUjHMYKDzv
ItAfVkakY4fuevZ68zryDG9EEhQBYSAaIyzjNszt8qiuW6yoa/cR0InSQ1TePBNs+QL1jfR4LyfQ
AumOsPIIxIhFr3/owGgzXL8pR8h2MDCrFn9i0xIgzel9siFYpzkYriNPR4kPV7GRVlh5ArZgVo1t
P0qvExmB3E5mKUOQh4f7bUbsQAI4/DfgkHKwGmDH6mOXe2R+I2/gLmGTgsPI3IHMzHDhuBeWjH3h
+81hAafCEYaufpmxNCz+chT4qoeDw7q93r5iZKcfjLSPblhWJ3XN2uAgqGJai9ADsUbQNP1bNwB+
WCPgrTExsUP9m1/C8m5OBtAi+pTD/hoHZPKw9dmwQIIbAnmZvxNueagjsdCDNYg4HdciMdRNTwXM
LQPjIqQV4qvjVcWVL0dZj0LdoeHkIKhHgOh3fIOYG7wTv1lGaRH2IRUHlSmPhaUR52787YVV9ehD
lOIzixVAqFdJOOG9c+6CeOHIa86RNxcauTKQr7ysi/keH60O5q8oc3T8tlQ+zG2reuXffcyDBsc/
kf0irgFt0J9roLsIxPrLmoVDVc701a9gvOWa/mzIhxPXx2uSgiJuwYMPnWP/Igxg5vzfI8D3Vg2f
n5jZYtymh+JWGN9/ry9uBCNEjBEFq6mObGe8lux5imtiPtuguSm24h6J+0dtQ6XBOVx86sgTJoUN
PytuIiKA9RxbOCCU3d+dd+/H6rNk2IqviRdI+Le4FPpPf0+HVAzWYFfj28XzER9GBAPhwyhiZUSU
muk1XBSmY1c+9ZqrFIYSeB1yvid3JfokguTuxZyYSZUy8QMS5ofzDxFMEH0qjETxC/U5C9iM72Bu
4aGIqSItIFIyuSliAPHWfBVskZVixAbnz1JRzJaQ7oXI9RBJOuKFMGwXKmZ+4cEiphkHINIMcElG
c/U3yMXME/kG4hvEL+hLVPq0WCC8/AhHnnh9owspkmMCYfKUrGPSjPA3wsZoRiTJX6TU37st8AQR
HxpQfyucd/gb/p+hBiTBJ2yZX3+fOdqIVxNSY16ButzHG1J8ZhEqA6jCjRCq7AxPIJyU8NmpeD1h
9FRhByXi5YQrEus+/8/WlQnSlnCSEaJsEb4iEslYL2E+i6UfzcW/L3M2Y8pCIJWINBd/BxmZ4Y/J
/J+YW1wuN5FpaOxIP+FRl3DlOVv/DVrGTfvZrUGnMuuOr2fkFcvBNjEEEYPKZGjUjO060HnkMB/Y
EBgWOFBydber/AFUiDsMOnMxDuhdiUyf6BPXlp8K/Ak9BDdK+M/gdyXijQT1mxv37/HxKLSfP7E6
wSXC1Z6n9SPusrhjvD6+nnfR0tJ2yd/YEPNffHyxqoiL+bvj4qn92VBBOZ/j5yl+JaxBDCx0veHf
Y4VyHwoXpb+h5I2LPVDU7QqgiaUQyImw4YfhvaDt5/09tlE4rooJS4QROry/RQPwtVnrI2sGi0Fw
81lGOlxIxTwSVqbCd0MOFztxi3M8nv59Sj4nWy8znn2+WWNrLCYemWYe7Jtj72VQ6TXcMh7uOQpw
VAnu4cI1XDFDxdvIYYR3V2YbQJ1MCYaquBphHTrH9ZQLpD3Z/i1GXKp4UzEIC6YCI4jnMYo3F2ue
ziMVrygeI44wFUucziKjCuU7OWN8Ks7yfO6S+yv2jRL1W8y6JD4qRJkt7rR/1yTW83JNc+zOl+Sw
k2onGVbSTvhazT380f4mp5g0YiiIP+vvGLerB/eHhTBAuhloLqTdv6fI8bPY1kG3RpHIV/iPEts7
TAhDcf23rfDdYaytgT5EypswzhLXJxJ85BALVRwWGYn5erqIzyi+F3I7d4bPDWGcpVAOCe1iGRHL
ERWQAEjhhnDnuFyeL19iePVh+a1ww6LPuRf9QsV0fkAS1iw/f99cBswT8dluvsbUYLF1he3PwlVs
cS1zR0yZudNv6eLt6ewcFRtXR6obYRhIBwi7PtxkxU3VuZliW0HBI+60uJd/K59YL2a+/PEMDWF2
xPhvMW5bsLaIuCOF1eLBQBAP78ZbCXsZfHSxfsnwoSH8mTcXc1YMvmY9BTXOOY3/b+PWcA5KCY8W
dgZP7x5Cp9s/drj1+Hd9P6wUv/Jy4tCrw1PAF7ZBj/CUwm1Ahh7b0x3aA9pvHPMtcry1mT1SwFg9
S1mM+jpurNzGhRS5mKMXYpuulqB/+akdvBlJPSdjtlIWrgR3YzdBj/JBgqK5j2tnBes/Q9hsqc4U
SDGAWVCFit0WzkMRRqNfaIJQGbkPQM8TLAKqS1wBCifFe/E9yrFLXD/BMFJLh/Du1jN7PpyLD/S9
VX9cqNa0Hu42osT+dwT3filKN4DGgaW1E2ORX+OkuEzDLnIjCeucgh2Ss8Uav5txa772oNAWtk13
kNSlkVkqCKYzf0XqiqSj+aGBcCc0Ba9VOLK4RZICD6Ex6D8b/CQBZzWqt/FTv2oo+Du0VZFn8g2i
t5c/N8+t1F4kdEZoy9VHqLYYTA+ree5lg30pXhXIwlg0fRpm8FAgleFIA3S2RSZWS1usDXIaQ8v+
xsAqI1pCS6QcGzWULhq4VrfWLrg/g6cML5H3XJhCS1wC2U7W5mN0DArDCz9xO/BDelgcnxJ+ADMa
mSwLmCRGCIakDe1dM2UJZb1DsoWtg/Dbp/FiGxgIglXrnPPxFl4s8auTvsf0DbVWQeiyeJERcIGJ
xpxZnDqcN59rSV6rkTOU596a9GiJxBfX8otm+IulzSdiGZzsOwFUDrJc3ev1VfrZXpVvMhFspjIL
lEcbfbh0N9QfuFkWBPUJVQV/4pAsQQfVEQK3nqE65To+R8WexkdCWChYLj01fKs5hd0c1euwV3we
+bH6oo9Ay95M/uk46uIzFUIO6BZkgqiXLgNQdRe4pRqfBse5ovrKv2fIrsGp4hv0ZBJu+1A711wk
7mUVVBOWqYc3a8jVHZAs3G2ixAQXYWETl4sLpXao2QKO7QA+D3IM2wMxCIZVBUo+KGnqB/73BupR
XL/rVdRcYQqweRuRjyMqW2jZbtrW1X5KfY1DcXtQAqFewqI5YUI5uNcoP4t4T0mCIZ1wTezTi4Qt
DD0B6DEdJrku9Bca3elhjpyBN7y9Dx1NZLhZJpR1PJxLyBhQdulaT3Z5/waI0/ZTu8FNq161dDuW
xRfEtshqJOxjTC2U8nUnuXLrxuQsaMQKVG9adwZuNp47QyVTw836H3pid7zRIQHFqG0hM51o0kM6
EG47dF3wcEGJNpY0fD45nxXr6cnx0JLvuwP0SMhpHF8VfP2pb1BATMg/eCnaiOkd2qbdL7vO0Y/E
EjfbyCo7cqdx9cOwmjZfR7GQc4EVUThYC6HsBTEuYX2Aky6pjdARk7+M4RMQMocwjhmK/1wYVkpj
CnTcPMrTl8078RmGXJRP8e0XCKf6ats9t/FNI6r6DYwJnxvDAX0lVgouduWRhxMdSToCjeUvkHAA
zlJt0mxUxLEUZxxoIhK52LPUYjXfXw8HKbrCRiAAcPw7tPu0kmF8JnZ01LoAVLZQdw9Pe394SbL6
oeXdV941foFPcDiY5CCAxto3GsZ8ugNaoUXiLBqyQXgV3pXvKrlgReWMh1kQmrfH5sfXu18SwxN9
lcxmdnP7HclczStYMqV14/rz/pDQdotTSLGNsxAlG978yp2OWcd3IEZocEHsuqWBlcaDIFWJDb2j
k4MeCKZKjNdDnTToOcNZ9VKnoGK5ekjH9fXhLerWaVOShNDuFDUZG7qJlwNiJpDeDjhZxu63zrB9
VJKIxubr3eUkKve/TwMOcEnpG8EJupHobE7HOaSBeXqGWRAfQJwjXu4OKJratKajmtTEYrAaViD8
iVL7B0B3DkcxUjK2qzA+5NlXma7own7+gNg1vek9m9X8jaQcNfPSkwnJWPZB/jWPUIaZOHuY9IhS
R/4Svc3tDdexmoLKhxtDxAoE3fQkcRElB3Y4IOJaoN1Wp1c926ye6iffxpqRF8f69zZnPzEgyIZV
vCQRiL/Pl6/ckB+B/DaEbcGxBENmc614u1sZrIodXXNJoIv55jRQptybExzeeHlNJm9croBY8xcJ
RUJDnQyi3hXTMnEIJptZ/Pghd1awl8kIWgL+35HjgLxS5+pbxBav1Q5iskaHHeMQMlV7uzu2b1Ni
m0gL8f276F+AmLpP8wpvANOBPQElwCAiqxB9jzlQPyzAGFcajk3TgSaqzin9bXXDy+TxgfjOCMc3
GgmLG+FLaHbailFlH6Th3IHL0AAxPlpOAeNbC8kCAWZUoj94afh8ZR/kD/bi2KcRRnxhPb9M09MK
WyMEVc7UT5mu+KLFQgnLc/oVPcvyGpAX0nM+JwyCrT7Z9aWj3EXKcflCYoCXnbBDSlmwk89MXirI
GqXlBNEQFoY3RzzrPNd3E+YNSr4LXV0YatZKfVPVgL4Mfel56UhtcAPR3aTCBgYGbzat0ZomS/EQ
u/EwbSQ0nyF8ZvPpdyg29oXgjwoIdUQQvSy3OlqTKLyddVarbqu8xEvL0GkiQ044JPRq4qW00Rhu
x1u0fCw/0ectiw6ioc+9MMLsp765PTFZy6jecMvZHGgaYWlyAbfPMxt5eliRwRnZcDsJmfGzu0Uv
FSQ8BcwPWpdeuws7mR1vWX4aHyXCi5eWV5ktc20TrRf5d0/aAxwwBN9W/QoBVvFYnxPLDCC8Imiw
1J8plC+3fQ52X9DpVrkztsRsaU+FXSPasmYHzEsCvCYk/Nuj1fnxFbPWswbuAQq/FSLpzywzycga
tJRPiw9pwnPmMTgQ8dBs8AwgTbXANzO0XNq63ydwBDDp4+gi7nX9sSoPLONol51XkFZ3haSM9mtt
XUmb+waWmPAphVGAUycOu5JNHgd80j78wLmE7KSB6oudpbYBwOavuuLdVeIZjBNHowojFnrMNc1U
Lx4v0jvjPbIgrUjWtmMbdp5n5jWOBcY6oQonlau0GR8FWOjTYzhGdOgbm/gLVnpsSd6ZHQvaQS7e
qo5Si1pJMYPNhdiUAvk7EpK5YDeEmHE168bebThgTO59CythyN5pOv/EXll8yrBPjXWKwyqnzMnv
FuFPXyDqPxyQ1kP5UzY95MzIGujVTevmZUUTiUVLpAT+KHuWb4zeS+iX1CzAkvEaBrTUvHYfDTSu
mNB6Ez/cI+VINVv5IvaGiyDVxIFj9pMgtzy14+sQY50iiEBDHHal27zQzmPt7LStaHZxYojFisXL
qTivY1mymt5593dgWsgx6YlYNHtkruxSBA0qFgjLkI0VIl8NVQa18PzS3m3TTW39SdQ0acdCqQqG
LZyVwHZRb2KpRM2gQpvVetgoxinG84a4OXjxOaZRXq5tWY1i8ChKIXoZOA4s62X4DCp5OVjv/bfx
EleeboPbMvsvdOV3Ga0IMsAhh8AQN8L7SGvJAkBGxkplhaGZHt6Ga9qg7k0Vp5SxZ26xGTlG34Pj
hOp39nCz2fL4a5JExlmQwsmTtrfijA+FyYOGD7bs18nWSMKn3drT83g7r5vrA7YFkqKrbAaTZcSW
MvlU53R8sF2ho7JHTdaf+84aPh71mq7C/BLhZeFm7xkFAXBW3AXFW7USQnyoU/s5TYMEyjzGukIl
QrGB3A++P/GJLAj3XjR/QvkL7gANQhi6hRSWEGmwoDwnlzzfTF8ykouX2NLWeOebBwPFEWERzkTO
iF18KiA9tYvBjiGs1HosUqSlWqHjxrpJJASxTpUWbGrt/QDjWrjHmwfSBRYBlTSHrbeLdQmr59Fo
LOVsv7BP9EFJxprI3yMfBZmDlVW4xMMEQWsNpxLvRXN0mou2xLzevGJVhFUFEIcgpLJLyNnyHW43
KDgSCpFvycJuYlEMTpPz+VfFK3lqkJbRQf3ggkXGE6WbQ6P+8XvlTcdV/juH4S+MMWIiYCBtEpz2
zsb8CbCGVlGz+XO+GpfpzpS+IBKICTwTG/oEsmRn5/f1ewp848xg1KxpzD0cWotOvJUs/1034YKw
ADZbVjhdxrcAoChk40doK16z/TLEyF/s292MlQlPg2UBZ4lT0nqCdcUZPUzPtC/p2+6RU890cvC6
A0NAiI5eT+MXZNYgPadBmTtoHrTXhKM0LR3MMg7lx4jMVWgfDK/aP3dJCIcOnnTz8WyX7b6DKEwu
i7CkxJ0aKdkPvN29YAs1X/F+Yfj4IuFf0QHIASZg3J+c9eiUpkFHpyhdo0idwWCcIKhAo7sMdnke
Fj5kIigVYSdzXFa+9cNlwuq/bPzJNT84IzD/bJrPRGI/XtRVmwqFDEiyAL3IZvjMZ24jL3MUnv3r
04vfG9OP0resel1E3LNVOu1op2QU0chmPIxWJszs4FXJH9g1LoatZnilDUhyhLuJqlzExd6/kC6i
9PjuyW3MbPxwVALU3mnntl+YJvSUc54IH2M0Ec5goLQJpB2ceqWE7FJQR39xLpreySWimQSUaA1u
8WoSbRevEZ146reJK9oYxG+jQjkSDm+agScT0YM7khImt2R8SK+olJPSMSmDZev+kX9ph+x8f58m
i0dV0Uj8hAOwDZQPdr6bk5yMr/4XVpKy0Zw5jH3MiYiq0YNx3Bq6DS+nNQKJzY8cD+hHmGHlDqJ5
FHMI/OaGX0xbJCUqfOHP6r3aUTqwyObRUUqwpMBnzHpIq1CB+LEAElkre5wzWETrDxPdE3xCDgbJ
8GRthbFOL2j2nntteqZ6ZtSLVn/sCwpMdpC/1q81xWvPOdOGjgILZ66SvosdEXrtNzguWbnMl+ZJ
odnxiuhTaL/gNT6dXtCA7XJyhPXPXsu9Co8oV1dfbxijSPY25OD5w82F9q2Mzn3caoc0du7qWpE3
t71w1SAm++n3ybFB9qNY1hsXPgIvNJ75vfDGhwt/Mibt7hxdjBAZDPPSgAoNPniZn8m7WcH0bckT
QjEAjZNDN57nnInjdYxWhliSeDfs0HQLDhoeWTgqgV7U34UzWxUidu2Chz62rtA+sOrLrFX7aaJg
ZEeJj3MsITDUoUOYKDirI6N2HozSKljx1TfIx2g2RptbLFgEZF5BgVe3Ji6UsDPgHs2PODFB/I7D
5hcSyOODcw5Uq8UefwbETDi86lZHfAWg1hdECoIdc+w+Jqtd398hyIPMCIo7cv8KdeLIoZAvwpUN
YqzXYUfssfwjCPYFNb5YfDjwYDx9pLUADLROj1FNN25xwsg908JOp+oDP8FYrUpCVTuY8o7XKFnL
ib35+Vtild2CDUVBfYVMzYf4yWXEHx19R1c/ZAB5Hkj2JAJnGhfux+/tdGV1RYdwRkdBriMWo9Hi
BHEy4wFhDEoJoVDb4X8ylzyWeByHkv0QGKID62PMjuBAtplxZsBKZ36j4GTuhDMUykwbxY+R/xAp
uNR3LUEse6RSGSvvtCxgdFqq3bq5rwc5tSGnrjf1fJxw04R8eF+K4n8ZX3tlCbYZ/SBM4x8Ve06M
/3skTRORc8BFR+XIYZziLMWNrH7Yt4DjsYRkMfoS1qOmPY9XM3N/ecYfvfRmtid47n2PtGWDywhs
o3oMm8Uadg1kKNlHJgaYYyEARKV0poYig8uuX1kOdGoHnV7dRcMIM4XG54uSpJX2Ba5d8PCoIbz5
sMej0DkRLN2vVPv5/fhSMapNnLx156fSGQ5VK/R4/TpSrKGn1IgNO6pshfNYdY2P5O9gzLiMP01p
LSExAF7prQdHZN2ZB8VlXvu9XeFz376j3aTh8wtM09qlX+jrKnUQJt/IfIJMoZ+SGkNmU8GEO3mT
0JUN3nxvWFTFpR8pW7kPJdPFy7rIdixY0brz9wbN8/RHjZaTBQ8GSVfJbg0xgvJI2QzITEB5XWxl
9rDt2yD75oJdzgamLVNuuBgQ22C9Tq7T7L/b9wt0WH9a3q33udv+cGBmIdKBVQIsaKHQ/TEeEBh8
AASYHOQpSznNwZJ0ANj426B3tXHpVLt+1XgK8NFu2MSHEaoW67ruMqPEoqVaHWzdfWP5z5M4ALH1
O+bKFORoR1Ypql3kXtAqYV9gaPSji9N084vdSF854/LmjssDEKG6lIi9eCMu2Bk2gyc5z4BcGiQU
Qrq7TNF7h92mDE/1EEgcw98GjMu9/COrwgXxNVTlrB0kDdPOs6/Yjuw5sZkOYcGMozecYqBNoSrD
t61ZXemWnW2SFPqQHB7i0qsTCbVO7vW86RvxkPhN+Kx8WH78PrweKj616v6uwf+zExD6zZ2jWeqZ
Ik7Cxm4lOcCHfrtTNUCdtQjhfWleaiv9TnD18665l2zwg+D1nn78ghQC8SsB7xbFGBQH3ONkuNde
db7rP8WeXQEe01fuPbEkgj2xul2y1ueIx+vJjoI1vLABbd/u6Y5Dwc1F2kBqwxvyV1aywk16H9Ko
qu6i4xVmI7QF1Ubs9K5hh2SBrOPmd8jgn7wVkFLJGfzAc4fYInIRFuHC5rRTqC/hE+0lF8W0ll30
F9o7Z5RD/kGpDEHgZLxfhejVBaMiLhjTBExJcpr02hWT43IHDa0MQ1AzVbAuEAOhufvoic2BmJuH
rKzywzWyMBZciAUsQOv5xS0dYae44K2nogzrwalOIH7AqtH27iKhHZcnfC+Qo6OzoaUSQgv+grHA
t2AKAI2dpKkSqVvM2YCFyWq+oYSzf/Pk6aqmb3Dbf0bOmW7xhqaDOf54AeaD8LAsuJUrlDrpiUPp
3b0mHjv//FiQyL1AP+QhXke+bBU4SvZnvN80gMKAYofONBq2G/w9z6W4d2gIAjcAhSE0kCx0v3eX
LYC+qHAzvFNsAhpTyj1+eUOujFA+q0otm4whumL4TG5j/BBSj6FEbQWGODIvY0f2FziTo7mBMfP0
8WBXzhxaErT+PooiwKUEueWG18tGX0JfHBM2fJY3CfUPIQJuG85pBgNA5d5DSOniF+DiD+htiJtg
go02xCT7uW9PM7jB9nNFcog/feMOEz7i79q2nw4+o5iL6dmqHPcja+KO24ZSWvfJ/hOYFsSsjPRC
AHnhS3XDD9TttgxCxObVxrzAMVIck/1DH93p5b/bvF8szDruWM51e2EZlsmfpo3JvQUBmK3p3++7
hUfr39/QwbGaFQUtzvr3Tfk2Y8OwZk7qpfCN1MHGU36FAfUWGv6XiKERzAJm9UI4b3I8AteDnEP2
3Fr8ur8CRzmDOxAf2jodCX/NGrguuK1uKxl+THtgftmCUHWjseNQ0fFr5Jfkij8nOpL/fouu5L9f
wxrT1e2/7xDfFXl3tHCe+E+JbqLkDnax7daDnW2L7YDVnRkOtsgP/Z+o81pSXGuW8BMRgTe38kgg
kABhbghojPDePv3/pdhzzqihe7Aya9WqysrKomMm92jZGfrtUFXAHzUDR9+6WoUOChftFyEeMSmf
+UlE+cpSqOfmg//o85U7f83WHl9I987kFJecez9vI3xsl81qQpxH/q1sAgaRVUQF2kEanPst2x7K
ATAXCLixzNnLwpyWGCZZXIv6O5Mlm+UCgI8M3c2YdOo+sIJRsAhU4TNwGpwX5/DaIg4hlnkiYWSm
x+jFBcHrQrHo67+bVEzSo+S2dzcow/vQXgF6Seqd4u3ZOqibRckrzb8Vl46cwOQmLgjX+c1qD4+U
MTCkmtS8w3gjOIDjVx7mveq8GOwsQGkTnR8Dv4fbFbXSvQs8Dm0dBqnJysr7Ps27iamExgThrYca
JoIStbFokgLzgaqcHwFSjEvabbOQnpPt7P0xPg6q287DGnaXT8RQoCaaDbbuEj0bzhUVdaYStHRe
5IpOfXqVmrqRDgpe7QrdBnd2LSCZS0K3yuPzinMz5nhB9joCAhuQ0h2ce6foiOj9s0czEHVpdjo7
e97vINLkPKKN0eGvTmrOO0/YRaLFKSd+iTUOlZyeunr0a1H/aJX5cvVQpFCVawzWZkCAyC7b11gu
l3/DP80mOlCbKByYS0SXzDWnmfnM6T5wRHpixxRc7o0uGAZb1eDQdR3eXHy9jJwLQ0HXh37Qxrxs
z3EODHAYtgei978N+BtZdA1lDe2XTTG59WNxPOnod27RGiAb6hCMeR2Z64DYkvJDZLIsjXba3dlo
5jPWf3NA80BN8O7W9+/paMpebLAseoRDFhxRB0yDP+nAI5hmIgRuEjCZ+2Y9Y21N3RcT7zdf702o
bzNsfnzuUi4bH7tX5se+2xah64lq77Olv67NQ3iHsEFjYxgRosNM2/V2pVPnvt4uQcoode5/5Ul5
chxBayh6+Pz5CPScsmkKhEs0+kmw/ddm7k9kibx5S0TG07mQCfjZBvDk0jtAuhC4iOaWU6xA3T32
dapGHzM4Ge35zZyjY2Ksg4rT6czn9PBZplxZkqGc537J6/dvZqdJ8ie7rHtjSLG81SJE5spRp4fP
WCecPGNsKS4zZiyz6M5WQbR+m2ifRasKlTXnTiGp7sOPVfMbq5xb8582a1T/bV8Tub3aijAly84e
kujHwoNzCjRrf/OqtwaPf4muvVpw7aR/Ik+UrKO1dTSkUKZBt2A/RyKhSQyAka43y+Ofsea+jSC9
0dTAwh1lm2MAXdBBerQ1SRV9/CL0p4Yn7lDepVQdoko1etj1iDCBZqywWrCRcIzstPu2tCHTh0VG
P5R0vuz1JjjENCGpQB1EcX6WDqZ2xUqpwP/Q0mfbqvTofp0UaS+xnkHWAbl+lsxdwlcThp3hCsP5
N2udtPtIDjFgR6O3npGviB4rqudaPMQ6i747BjaP3rO5HZ1HDz8BYKuGa2SjA/CUcujRKDso0iLG
fG6QB7YS9EPpR+zKmpP2/vauD+9zdunYfaarQcOuQf+sm4hfQlWA04PkPWIse7w2eBDgplLbeeEX
e18qRSX5X4R6jVrMkIQ7CEicR//F+Cw2kH+ahwbNCmgAyRusk7vtXAZ5CCkmbaQOIBL7oFgHCiGZ
baG+Er69zd4pX63z3icMov/FCHRhg+FLbv0PYu5PI2UwLpCp2o2vVaOQ1EfHOMxz3fpV8AN0SG0w
gw0095eV5ux8yUTInCo92s2TXCIZsuYwHP4o1MwL8AwgDXkExgvDCEiu+2t2s0SbqRamoCpxuV+K
00dSOiMqZtX/Kq7+ctA4wU0xq8x4a37wLixCT/wicxewYzQEPhiVuCCBqhcO+CKHRE232sr36IpD
p6NGe3MyeL1ZJ6Bc7FfADvT1oWHRzryg4YswE7KN71Yub8ZPaquQTkCwBpFjnF/wHZ/QL4/6LFFw
+w5b/skKU7UIe1/rRQFaBz5iHl+k2CzEXKOXkbNTVIXYQ0QrLpQtsJ6WhlOisA7lbIjyixkCgkC+
JIH+VhrBE0TOmTYocF1muTlX+eKi0WJV4uKiznX6O41uo9Oo3Lv9pUNk8Bhni+LiOP+Mp/37MKWL
1Xve30W14blz7RUH1SVlhlCHoB0VZ9vRDmajdwshUpHECa99eFTwxoomZ9iRQ3LuM7RZTzYe7Xg2
phaYQ4iBXu2bFcgYnULzANurT/ta+G+ni5nC2jBoYz6ixQvUstOMikQc73yZIKW9A/tFqobOiPUl
GHvuatcYAaC92LfC/EtWu2C+mDtp5zApwtU7dpmjSalIYqxdPiFxTWMYUpt0BWs40KI2k92SM/zA
E6fEefL4m+IEwB9Bymo9K97dCwwfYvPU3FFWn0NMEi1Pc3qzPjX3nndvb1hF1o5LeDbRYskl6Q1q
olfMMWOCKVU5kl9nRBnbKdlxlCPNI1ScspP/yzeQXEOdASED6qooqXFeDXfaGDQojDi6tVz3Umod
Z7kDDAWKD503XRnxNgERoGmvPiPaZ/TJj6LBtmT6gsJTxJrisCOV98pZm1qwPqoPwd8BjGVzWL7o
gbFDqr0hM7QfP5ipO4MeZuY5OCuj2sSMWqi7Nov0Wdu17vaGojESEnZuWRtcwcRoSlEy+ghiw+ZE
hQRSdFSkKWkKFveJsG67+IqwLYLMt/C8OHchto3gGNJ0mECwoIQVhGQkNlAxtShq5g2FPwDrD6W1
/e9od3Qro5dbojPdhlRmLUJjzEZp+tEwH/G9/6KbxK6ZG50XuCT492os8YT+PaVb2Z78uT1tFiFE
4IoBE7ygaT4m/PUZkFrFzynDBivPHnEtaMxvSOpSWNxC/BxJF5A9AqF3E4nb4vx8BvXu1dTLsUZL
TpS+2khqUblKDdabvNkT3N8sBojjoVyEXvsbthl5326KWCkQPCWzeBYwNMjGUry3AqKAdY8bmeuf
obYZh+SM94BNpksztZWznN8AMkZZlNijYpGlJpOPSGs9yM9fvRpDnBwGYI69oQXyaNOnbLoFaA1k
Wlqeeo0LDDwUsNBHJ2OXRt8lgTwm9YaUIQwDPgmpFH6i3bzYvo9QTaFxMGXcnHZEsVHRMKttUNMD
zlGxjVIsKqRonKxXu6l6rtxp1gvkBEBEmA85owJPxMaK0LWblg8Y1hfvy6fmKal1qXe8U429d7+L
W2o+KQlIgXhp9ZyPqPWH10WNMWEQ7tofnGDKc/OTd0GZpEfqfMnCTcg7UQeN3PEbUfQ/6HTM/DKt
LsMqgnqqFqAiYpVHttmojDbBtfdBn4ds3Js6XzBeA8X0G6sAwwj0LrXh8tM2jk+YfJCPJFeIuBtu
GxeEx46402UsOaKuxOikpy72njjSp9c7otgnZE8eVmkKZXJcPs9O1IhVwlpA66L4Fr9ChKgmtyXj
/z2ksHS2iXHEOgfCDYSQ24U43yn42wRlqO7GL9WoQTTvLQww9pDmIR/aoSUf+gAyFymZ/ch4fkJ4
b9fxmYrwxZqQfUyTkCs9KxgUUBDIKLXoDHKwcPZus4pTRpibEwuVdHDwt06ZaXobP8YVkj3ST6QR
470L7e4Q0zoQemenCvvCnvqQ7+ia8sWvyw9QzDQpoOuRfqbCINfBTnVZKzCU26O5sx8xjabwvYY7
n16By41NVh/X7GoW2+UJ4mJUKl8o6bh27/ne7einrxCSaDMPzOkeSi/Hfto2602CHFRSHk1HqNfp
s50idd1T4xqeaO1AAQ4YnaoCDf449bcxEM/NeY0QFUOsx8J/6ALcu7uNg3ezQvaclc15VJETjq9c
/9WAF4LGfoIzQWvYWNaHoNRH6vfQHDW/NZN0XkSjsmYNzSzvGV3Dd3IdVIdkvi8EHMMibuPiQbqC
WYI3XzROi/XoHIFkP5c5azqvgxkOHluHGthHr5aQ09v0j8kUCNnA4qOj5L9H5BQYx0iWcd2WT+GY
VD6ieD4lpU7OflAaXHiSagWCJFbps+SRgUygxlXebvUKUcF4j9Plq1Xx97MHlfVYe5iTJFcyneFi
ZQLa9VyWoEsgXlq3OFeNE8mEYh0qDNJwCJXBTjl/CYPRx24e8fjzapxZe9scEPls7EJtWVmyqJDl
QUKUZDVQdu5jP2jeDezJYNiLQvTl75oFofUNHD76/IH9krTaFQ2blA1GjJT2p+bxXeL34CiC/tKr
p0jrIBsIv3IKoDKhGkJZ7WcOZe6b9VoSUINZhH1HLHg0yqh17SdKkwhvQqQTjTGjV4OAAPniYNZm
UwJAxh/7pB5XZLsoStZuVHu1SWmSQyGWU7/i96dbs2uDBkRPJFiMv6nTsKlG75BoiPPjdEiTkndM
PXvFOI1K5A5PBpwZmrqHLJbrMdPQbhXs9biB6dzgowNo0U12M5caIJONIYVaH1QP0s+kF0k8UPRM
OFpCG1GpEADhF4X9y2eUbx3DRpn2OjRFMmgPGqZz/IYXITKuMIDb/DiskvTof7m4FPAOUJgZQNeg
6R9pPbURMG7z1/AM3otI1Rm/fgJRi7zdc1kdUueJuxmVBvWAcublCSNH9TBYPaXIUgl7QVKgp0+y
WyG9QBcaG2Gn0hjZkfu4Stvfh3b8TokdckEkRUoeFD+RLduYQAwhnIP9aDq4X5plF0btlBZ25ptG
1lhdmO7olVKGjIEou6/VBLdnAnsR6vaQlBd5eUS9qdU+bRyGNMAXA7hVoYslXbTp6GBQEAfVbF5Z
0LqlU+idbOSSAQcTsvyQkOkh9L7Z9AIqpqSgyB13Ggxmk3mUokEGtXrW6HxWZYZigjRJPkmBGg6T
53y3rHLy41qM20H3PbWyfNk0xtnD3g4+8P3QBh2yDFyW1zmRCouw0ZhfxyU6haUOvHISQjf34teG
b6Sc+dxTTMAMh2EMGuSdJpfBLqKDnlc6GOslrvQV1wP1KFr24ng4Ku+gzKONmGwv3kVb+Pcbn295
09N1F5WGOB0ESKU5FORcTFeE0XpGFtqlMdnw48FF/vRIcSDBNYfgQ6IBimdasUiDwzRARwamx5rR
G1/mpOg+c0bYT68cA8/i1xgVvyY89AjMK+1SjQA9/ktsjyoY7vw6R42/WTyb+FVfMqO8h5PMqaTr
0mXGa6lZAMiCYwYR/OtcsEBTYgVz7V1p/+3S96hPIR3hYREkz7o7VXgbKryoXZssw0S9ACCUxxFD
vUj5ojdJnwjqsArjqb2ZH2s2bappOg+R7g0hzs/fPKBavsIpL2ow6aCRAw25f8ek5BL+7FpM5xyY
9tU+/T3GaBPW+1dfuRyaJK8hZdStQ7cwe39tfKG3+6Y+MbfaLZ43Zzrah5T1rt3N1NjOtuo01ayA
V7I6ptanf7pZR0COFXNxH9R73/CF9hbalZ1XzbukFkxEdETJKCBlRp4WJ6l6sqhUzs9xjcj3AraT
Fmd23MdP+rnjDEydM+3IzNoeFjTCREa62C4++NRjVshd1Skmc8oLYv4zLRu74JVQycLwrj2MaoR3
S2oDobNd/MXDWVGxksNHpB0fVVMQVpaPAFOIBE5FLbExMLv5aQihgZYRuCa4R7yr0SuHVZj5cre2
2K1+BUlDkjrt97LsoZWQHPpF69GiMcGDgBh7ScqV3GS+iJCet5H4tVkGoekivndC7ItOCDRoMIvk
Twg/EMKviZlToYCYlDD1IcTy/W93PccT26we4PhwzKkf61+7x7WFb0T7qJBwtJ2bv3tTd5c0aPFd
6p7mjYXU9dR4fdtmRHCIQO/c511IQY8VXsuJMvRwHey8GvFbUB7cu6/2B4fEwmf7tKtLXKeIxtst
Gpj0TnCJSZlgozgnw/2gsXggBDZew5KD9QKhhsqUDcUZnB1O6GUI4u5UvTRoRE+/MShM3n6ujaQy
mRGGOvjkBLMP+72Tx4saPyPIxN4OHyP1aGVrYcubjHav2Lp179LdPfXw/8NP65g8oQ88BCdApLzP
yqP8iJWurGnMPP2DtQjVE4lppVYRZuas96rj1wgCA8spEMW1zUqI2nz9bMF8RA4Y4/6ilR8sXxHq
jssHGm5/pSUDkZEPsZacM4+TdxyQtEHq/Uq1ETHvIa66ZOKB7Zi9Z7hJKZ1yTYzAZ4WsBPKFh4Qq
ciJ7Dnj1HZXbaxJI/lMR4jM5QeO3XnmJmYAOkWBjUOPiIdTpfsCIyWtYb4S4TNL7OPU57zm6rRgM
qOsVaZlZNLBfKOa0CAj6dLbf0aKlVerjqxxm9J3pfTvlSTUCoZqjA1UYnVl2CySvzRHzB1eH/rDf
3nTwMrxVEAVUrYyu1sEIfD81HkYULJITWDN4syDhfidn8HefU2Zt7FLQXxsxbqXRRxUMrO5i9qEz
2g6v6PNiWmkBJlUAu+fQfW1QvP7biE9mzNu0HVze3m+ujaYeJAKA69cEGxG6H8duvIyXqRXHy+XG
jd1uF5PkuhfLiOO4243dP3e85EXfEAjezZlYrDhusjf9jRHn7JiP1T70++zvfK7ewgUjfhsA6KCA
nYmOc96ZzDv9yYQGasZkImUtUjDGaFR2R5P2SAhiEQyRJ8AX7LbyLl9nwjN84qTdMFSzKZARopP1
AVrmFShNgDo19B4G/YY8iK/XgdlCPu3wqECpi9G5GZ2Sde7wTah2GaPASgJIRCHpt/1gbxKfBT1E
ISF9Lx7o+++MYMduCcYelYzkZQYvM1pb0SpBOpZanHNzMmpXXTh9o5dZMbhgNSNoH/SsNWqPnpZS
RbVeFbEDXoPJulqs452CQ7mjTXSgK6rd1BFeSXkhQ8yx89uttlkT2EfiuYizcjBGCfQSXqqMmI4L
5Ij7tzXJm5P2y9axK+Og3yduRX8ymZcpwGr8jpprA3QAPs0F11Caz/UAw2Hr9Odz3EBGhbgc34CB
Um3GXNomP4wOHuM53hi7SjuQjeJd/Q53zbfxpwee3sl9B02NGMFnOrE3O+FMjGrGtsmBl9j7hJjY
GD1MzmO0qFkRsoZtqnqHNPswODTOdJAEG0iTEL+zw6NU0Bxx+pPg6oyiyGPSns1eysXZGoOSOThZ
sxAB7HCxNa7GIAzPhh8OWMKtAcknjxeujuYqtT9QDb3U4P+9IFhEL4PKEn2avyKxHAWkfPlA6lhK
lFy/qFVdVIGjz1bVDkB72a2iS6EeR/BgR6KAt3hJECDW2Sz00iZZ7PffdFJE1OLmgRt4kQUT0KKs
Z2+u+C4vikjXm4gqxwRaNhJYGfpPSqAFbRburgXrcnizxsMxnW8tWMd2lVek8dEIQYzYXGULxkP7
Zr2cVvevi/yH625MtztcKje07DZIwxJwmU+TJ11yStBZrE2WFHPdu8Hk5KcK077Lv3jdrsJ/oezf
4o1/ccN0h8MWBQItmNTGcEzPMYMHxjhSRovH2YOEPRuzCyV/yymmw+VkO2s97RakJFuP86px623a
w6HBoegIx3XedzZCf4aOnTkOqYizsmwHhH8+YkAjI2uQBn7NvfXrrEu7PlkSm1fySeGYDx4Ol0N7
MB63WrbNhT4bLRIprasRYmaWZb6XlonmqTkssJfjt+mWeRYEwm21xvbUsEN+cbhhyD4tl60QkEBf
OmOUED5/kIchdUF3rdTOG9GKlKIGB5JEeC+2xkvDWq02FlyRFU9G8MsMUHJn1evhhbCKR0FEMcAg
xXd+GYvFIuLVDiBPsCWLTQEkY4axHlnQTEw4/KbnL6IDKVqHSazfk7ej+TFKHmagRxIA1PBkb81o
EbEPDPKV11tt7RU9vhi7607YCs0UvSGpIgXBasDIXvX8VW/lrSJLQ/lo9npQgCEdeBGNyw9bD+zH
bmC4uMlSUN3jBA/7Y7axhzI7/Tn3NV4wamODZW0nE6wHuUya9DgY71sbDwIDgZ2Yc8NgYKhZ/A0+
geO4W8xqdJeZIdrIF+vR7ImXifUL6mbCwX3MJCH5crE5yq3J7INQ8cI7UG74ylwm/iFOgs23mHL8
NYgWC1Y9DC1EQ6UM+QhO1IPEY01fPGF3ecjisJTlfraUaJW5UzJSRnRC7E1mMVsF/tlIjhKeAJa0
lt0TdbIjdXORwD2y0Iqm7qfOV9fNIJ2Ah/g+g4Eok/3U2edEgyFYs703Y9ASEJuzcAZZYtxKvbID
cpO3iFGCmv9FpuQN7bsH8GPo6vBe4hkDilMUpIM1YOjJ4DsfBvzkqOf3okUSkCfVtkioyIbntbhx
RXk2YhmKFgtIe+EiAgSpwm4s3ekdH3Fq+WG14QI8lZOdTf2yVsqpi8kn0TY5xFrmAJ3AvCaUq2RL
wsbLGe0c54YXiCFAI2ODazqH0sLCMbk3s4sLIV3LJ6lOLqVOp26YcL4TMxmwTnJhdZm1IJaMgNVu
ooVn9HbaMH70uJ6dQKJmWVp7n4QMKpAZIKSS3iTDvxZLDwtPv8lqEnfjzAUpGE6/QWZQOyQSw5qd
LbArut4fk1UUXjnTpjMhLNChJ6wTWhbaE75KozuJwHONGZO8hyNFlW3AIy4MYXMRJVW71EwgvTrB
glPPKbUxy9hjM9dXheZi9TKY5anNxaJzMtJeg8GgaIRrGAolm4+8ULxHNrsHrPAc+MQL4NM1xoG/
qdj4vbsmnWO5xwBio7p/JPXH44L5NVsY0lYYhrJJCL5Z2D7frvhjbOLbDmchVimcAfDJNvUiczYL
e2gzMDfYEQpLYWRhhhYLtPm6FXQ/amhtV+1FknOYWVXocqxXrKJ1e+uCZhi9gc9BM1R9n9Gncddb
5dBcM7zejG9RSGiY1FzZ1whiIHYQHR3/iT0hCMH0bX0Atjnz0kOGKHtkh9waQDBnoGcOxsMQNTzY
GrxSlvRCw6xSQhEttPzZYMahjSEss55dkZKD2o+GywzW56mjZ942qwk4CPlbiw6AUDfo80uDHpaG
amdIIVgjAiayaBpCvvuc1E+Uhx3ZtzvlHRDfkbPViQD3NhbMXQjrH/q7QeaaXGEl0N2H7dhkMtDt
iYEoKg5wLon9M2QD+hG7CGaSx39b9MVEQEFqGTf7ZtPaEsICas7OyT5hACLZAG2ccOh68FGJQBDU
4Q/06bUPjexJOrvwe8spBwglEa1tHUJtQBaFbhOZn6BXTO21k7NkR7SJxEmVGTeWBLlHKLUaqCFq
fn1hCf0II+xlSynAn89WhXskR1jEDCgXvsy3dCFAl/hOKvQdGS99su71yYRqfHD7abVHmbPFHBnp
eH/UDXp1capU6q75lDfXcXlVC3JzVEvtOwAu6A+u3Y9rhBP/NpbANt7BXUKy8eIcnh+Pncy3xys7
VeZQk85c7SLN0ogaYpFPNrjynbyJLfg5cKORzjMWoUwoLDMiy0UOoUVBisuczCxZ2dWjpP1ZIZrg
bA60k179ZKdUGPFaDi9Kkihh1mNbME5awFitsERMgIjVYI5eL8tUh2wBZ0Jbo6V77CgOGW0+NXSo
JlvUmgEuXSSPbAqDfT9Yecx1v9fzep6aCr/d17wYl8MV00YGBQdkOA5nWIOZzzR2Z76/NXwKr8LZ
+NSU6zMbjsdTY/xF36D9IsN4O1lbcDcoG7nebXElmMyF1DRRlmjh8xgSa9N2dqGukhhbU8qsdWbT
KHqF99qmhs0YQobHD8ucPtrJGsNKBMrpa/LYUIOnBr5VDB3aKDCJKD/AywoHChhxbwezr3mBayIf
jJl3xpm8s13xHafwN5yb9TSvNupxYHwtyp4yJojoRWKF5CBPwSe2CCQVI/VpA2R0JhVOquKWOWQX
Isb47Lk4mV8uNOWzRtytG7Owq3gPCqXelsUU/eF4GKcW0QEcQKDCnQuyFFC3YL0JFfRluudvA8lR
vpiOhuLJyJBy+GXj7wZbAvansUF9726/zQeMFooOrEa06Z8T2GB3siYvB2syejl3clQAcb1673eo
Vw64JEoBjAaLlCju8TcEXXHuZ7N8x03WRrlpxmHbQf/euHSAGK8H60HOpp+WeItTazegV6atfctl
JwdKTMr5qY/JWGjgZ7tPjLQ3/s62Tiu1TjeLnrV4p2SYW/D3DdKeR1hb1h/x83D4x0vvRsXulpt/
eKz8YCZhCYlaicZqdiZS7lOIFJpocP/a9H2BEXYh/ZQx/phjL/wyPDP34Gu+6Qbli5/UfLik7MCA
IaZyn5ojAkOcNhKeBIFs0Aa0BDN5ihnR6xc/y0uadAAVnPbZYoZpy9wrMGRi85rzbrIy61tEI9M3
ynfgC7VSi9NzQ7oMPwJ/ooizgftQdycThoOsCUV67KpDAUb2buhp5mtAr05giWNGSBIlTqS4mxAM
93c8sIMdKAoOR8JRAI/xuI5HbD1RO+XxTWq4JDIHc46dVlDmNFLMqyPUljmqT3zGL64tfZJxazfe
I644aWdqDRGJGVbHd780KfeuCNibpegyqnY+nXRecPPN61p1E7lZvV/t81Jz1wIzi9AEhD0fvnG+
9SOAgN8KG1LmNZMP7CrbVr3BoDdYraJVRC6aFRMejCc+pJb0jXVuKz7UqsbfPPrbeget1TSd5HHd
8x/CWBKtptZrSlg9YRIstVkUw2LOOkx+kOflSSsgBmPLfuvRegC25Gh5LrbEsoSBae06+ia4mdmK
P/D0Hr0TBMt8NR9NebMUH1XQwSQjn4tQC4VzqZl2Z6YVoiv3FRdhS4Y0eTuiLzk5LyoyZIhQ4iBV
REYIXhtVau7POO0pHaSnLK8bspakzP7lHpv0tvPOy6qz7uciHGkCQkmspsaM8HF4RGmRQm735ZT8
in+haPTSL0OH0zGLLKe44WoO7uagtqwHHCHuN5RqVlqySNjSFRquOhlxycSFs2AbZIw4fauYo+dE
RNJrIh5d9hjOmFh0XNwvepV5JAslFnrnmyBtY6vTTDCUzjdckIr5jLfBNnh0aQCDN6UNCNnMO4Sh
RJqat1iJtR0vMWc6U0O83Dge1rPZbtAoxtgOG+YxmHoK0KtW1ar3G1iZ45z/NTFEJiZCRNa34Tji
al5mmVIe2nnk75hfcEnNBtPpRgtOEdrxlPlbE+fao+lBNh8K1rBqtLrdZRe7zKxksq5Z3qGXytbL
+mGo2D1ojsTuX0p2qCvCEHGNfgDgj8otmySqoGjeInyDlDNXtIa8zTTZZH4vuS3WG5Rf/yjXl5XG
xes8GBQPSlve2fcAP/zACNk5EcgPJufoxIQveDJspTz7JvhJzFfhmDeWF6RfHMAoe23/rKFMr9i9
Wi1ElOUwMstZy0z5xSIJYr59SFxaSe42Z18bLAlDIParpaUSd5OD1d7qgHUcxeaR4VBuGHWoNm6F
MYcAR0LRS8JyWXLTmR4o+Dv0UguAFTUXGXenwT2Kmc4zmf5d6PJgUqdW8W8tFSPJi/1xfsX7xSAH
O3/nnzFnxF6Jgi1tBTQ2KeRHSvPB9cOAcYFkkgVpPiGc0ssEUijkCwjcNGVIpnT/6IsPTxYKH45O
38TGioih6uLnvq20K5uur9Qms5x5jHiOCLmY+FP8lnnEQ8I7vkIrk2cJNO7pXr6gbsIV5Ux/TIpc
IXQKZdTn6BWkXxl484YhFO9BxCpvTk6esEdFm9mHEzZegTZe7Jy4whda7D7MX9TFxFRQgp2EAKio
WDiANjraZx8o4jAe/pouaz+XGZlQfD8Ln1/urVACXBi2Svf3lhqH9TsVwCdAdIJfBSWmTdYg0YtF
U9b+y1uWZ/wwZJMXOJ3bJs5mtKBbSggqwaXmjYR4bPsmhYM45k/n/UehcFMIhvxlHSqOJ8izzoUm
Idcs+9FqvGHcira/gT8uqFSjlcob3Anx0flf5//H766tMfzbfjNC7G7NMc0SCrA8SDTNUvgGVeVi
vFnwwF76Wnqzxbwz7/dx0URyh6nMPa7B8j1nwlAWQN6WFVfTaZ1Np1ar4RJ8hUOAQzfOcQhCcDiQ
UdXVha1z/6JUYFQgxv757HpaWwcfWy9+ASMJTNK5/Ceup4utMzHJ7MrF7PQ7wvCJ/iOwsAiU94CT
PsEZVFKAH+zQF8S4M9eZm+gECp/QqPlQsfHOBp7CGiAfv869oCAQmt8l/132vakRo7WTAQQ5rEiN
AYkbhtLeXalKS6NK4fPeZu10foNNAPDRpbaal9JCildseVYRck/x7MfINTcdDSqQYMACgJhFNCuY
eNMMU217NJAotlL4F/V6rMo9j/FzZ45UNFp5zwIaFeHkl8DzN+CKq9/k+kB/fXPtYEHILUbHi8sj
H+pm7DxlY5ZrG8aHV8Dk/Uo5SvydMrDkren06pIooNTI/kBzVpr8FzuiKJlFUuBa/je7dOtQr9Y3
05qbs/qbjxDMeKccPcYOPw2ZDNQvdTnRgsNoFM1Xov2U9QFQs6Ai8irx4T+J9kNri4jghIJsy78q
ripLlDaaCrGcaKOxDvdVVrdKfPfumYcve41F99f+tic7TtKKjyIfxNkoWJyQAiNU8YbyWXL0VKZB
DqYrwKps7qiJucS/ceKcQv2BTFsojdyqKSo7fW/5xNwcknunEtwGDG5o/VR80yqjV+8S0II6tUkl
rFXqSnTQbMS4v8189+xBJ5jv3Jpdbp6DBr1/ac7o0ZXC+Yb9s0cdsA17yCPl1Sx2EdoX03e8ZhD4
60HDbsRFXCf2+slZIUzIoijyHyY+/obYIWdX2sgByEuy3GnrQHHpmlrUdZvuuVa1WW5esoX/5eTM
P33Rxhx/3ZtzJmjZ0+jQpZ8bq5NiCApCbb7cPbSe/oeFSKVWKF4Rx/0dvRCRD2P26pZ5UHETJefO
HenDNfFOw376fGuz4B4DOWub5sXaNN/IV28vIXpHg/XLqHvPuvUxLmMQHVs+KspSxKUb6nFQcwb3
eKE1hLzQs0n6wgUuQ50sx6ZJJycybwxsXDHEO6YG+JK8IGhoIDsU5ih2+2OQyMiVqZ+X5vTw4ApL
QH3KhYH6fyv4byThfJD12KEZovyHYruHdbP03H5IaNaVp1TmeLW670wgii9jR+Gj/BltCprkKGwt
BRcSitzZ/9yHraPQ6do7WgwTBs0OMy1jTQhCYHJAYFJeVCW4Pow7QP+kEKZ1Anna5ZhQMWYIKLmq
3nhYqkNSDYcK5eQBy5eATRbuZyid6CX0Fc3cXT0lx+hh5fE45TNApirQfM6HVVb/OzWleYGfjbt9
a72YrZjl1qGZhqcWCfk0rOGKVPA29IV698cKgd+INj7EHZS/QlrL93aTb9DUOMR6MIO0kTrnRtyk
OOmHtqJ1Qi3Yz7VAItnNr74ODXasLwrrTyvXEVamif8FS4do7suLQEyHaFMFaJtoE8kPS520p98A
tSx6KGMwj1lg2hcX296FA4pn+AcGRFq52iXug/SL6ahT8kVpKb54Q6SEe9HaL57dG1XrdAR0aAm2
7dS7jTPd6WH6mI2/w2zfRbGdyWodgzVS6/vZcbgb1FtE1vhoJQRUIhhuGyKW/pMOdeQ+0SChjVND
nLKdmsdbb+rb9xYVFmdACxp0ftul9rZgf7qP8X5V7e1XH7RBXDR1uMQ1jywSsti4gXQjfaCgYORp
SWScWvlRI5KXmIZ3oJN9Imd23VcsRJNgmLWO/Fxd46etK1X8o/M0Q5bi7ux6IT3lQobQlXMuwMB3
+9Si4VmYhhowmiQ/d5TK8SzgOC3yrbV5jYtG3RHkjBZNp06vWQV3lMjxm/nmZYFmZxsx/7KJmk7K
XtkrehCrvTMq8tuJGiZIkchBuglVhOxGdSpz+z9Jc7UjaCRv99aV6iMS7lorYaTC2WBgaYHkZvdI
X76C1/w1X4N9op6Hwkx7SpV5ILX9NNr01BW0HFzF6mZnFRlJkHxrr01Sdgp8WsO3OQRgmjCzmaTv
bIBqeG6ooFPN4j9/X4GONv3Gttr5bt2qhHQ1zCr5oF85DCcI3HdUugr2CTTPSaHwf3H15cgLI/rP
nADXKFgANHE1dDXDG8M7Sw8dunLmDsYW9mR+GJTHxXGt7DaQDUN+CUUKO985vII1JuANZVxxczwd
EfkWoYLTDxJxKMaFUSHbfKKrhOLUva/rIV/DBAfgymVhoEygjh3ojsFOewbtHIZQC+OOYoGnIQBI
ZjszjRzyhkoroW5yERX+MK1QCMs2TeqNgTtFFvnoRhGoJ6mtzgRPC2gF/IzD7sb4VJSbMdVyxrWv
VVxVVqp9RdaVm+LHK7UkUlZXxZ+m/BzPUQDccgM49qJPD8O8FmFs7Up2rzFNDMMaSGUPERBB0Uhj
XLEyVPcYwhnMFwLmX+lZ3mr4j+bWe3FTHH4a37qsrowIGnx1GFMRKD7lbWWPqhxK7WnO0UHin9NY
HV7N+pyRQ+5GeQcGOEmPK3g/ne7nGs7ZWtShMiRD3pWkQ8oPp7/chsZL4u7qKCwgZxgoIEEtDAlm
0mRNxRHk2bKIoxjIKdTNxwXeQG2J3RluHCjuLPQHghEEm5AOEUisz4HDJUVPNuXtUVOnaAhXUR5k
Bt8gOCJfUtcfChcfDKyy/PecppCSKnRfYE5S9G8uBHiD+F8B6xWCaFN8s7aYyHigv/mpHgea5EJC
/gNmPFaCwBcSoa0I/kDnI51hzt6jV+JcCrmpAHKgK2FREpfFuJoSWnq1wv6QRKGH8j33VsWrBPrN
CBtq2YByhz962wG+EbjwIgoXBeHKId1auwkSPkThWlYPbaE3/1BIvffCYFWQwXiuYCoFdoorMJsx
Idg1AU3yE7b05zP3EWRel/RnZl90hX8oVBULcusVvfvOeLZ1AjRoDhywDlovF1SlR+qk6qvc6NnZ
1v8vHTQJMutVaB9RJ4DL14Wnxgo8HMKHh4XQGpNfwy2hI72/9dA+bMrC3mNSuLMMbOICYbdOzqCi
Kaz/EZKSLFwkZPQVEPR8fxaObeEj2JqCX2dmA6qz4GCgK2be0sfSKYW/dPtkG2sRJp+KI/wEGjVS
wAkV1LkmyvjleRQIChQCYJ6izjOdRijLx2eqA5jsgRF8lBAp0ovlZVwTeKI2bsObuahvF9JPTX9T
uP+mK3itBAClyz41inxQyTzGcksOfUqxsmd0DwUUY6ZMwMc68qUf0hDIhwHUob5LsZiXW32pp8lx
kqiqIYWNmBHyJEzyDORQp5sPqJ9gkJIr7OcK1H2xtJWt2v+IOrPmxJUuyv6hjwgJza9oBDHP+EVh
bCyE0CyE0K/vlXW7o8O36ro8VGGQMk+es/fa9v8+xbi5R0XdQAoYvwGDabBy/MrC41VNUP1S+M0g
oYCfzm25PlWArJFlP8MMiJTbIrnsSbeyK83WDKh9E4jYKI4z/JCkBtu485QU09bmDWufXoISynt0
pJ+/gS4wbVI9UDgg/j1/YtrU2VItNo1+4Nj8ehPjZiMwTobZML0T4FQeBsQ9eBPGwbu0P3/gaUfP
1TB/xZ5J9fLcFyqUnJiNaK5AWVq/7MRy4FiTlHjHZNf6heYNsa+w7rJvVqNJD5J0TNUyxaeGg/7N
OV1bJc8fIzvzSPtXGDcHvf1K70ggcZzoaxVjO4Fl44Mmf+fmJSq/2vdPFjN1G7OxAg9Gh3ka2gTQ
9bdU4feiorH4qwYdTm1E0YMx6UVY1US/fFYD2eHuEJM6Z0FdeFyf19YglNvmgRk1boNk3bVLM+Mo
lii7AiEk8h8mtYJ4zrBDDhMi1QpXvjPiRM88eVytrYEXZlNgI0Embnm1Oq1HYdOiv94SwUd7IbpE
FwOm87U9tdf6FN/Ui8E2/a8bLRYskdIiKgDAPYTPKC5Xlt9Q9IwW+mq0MFfWhiHvylp0s8FvZ+N/
XrmYZB1xWryzXcunhxd/PbweIVk0jabmv7f/jp6JaGW44vQgJjMi/Kjxxpzc4kW8SBbmVIwnxff0
YR+K8+YQDiGu2oUccgWlMyV4+bDXcVGSZ+yJJhmydIqKeMZoKjTxmfzjVIyoPkbLbAGGKbyvRlvx
dl81i9wT5v0UHH43NRFRky9A3DpoKDE2Fq53PFpe58SB4WVoZz6uOKG/bT6PVcJcmpA9YN0QZJEv
ah9c1b/lgi3SFWk/OcE2Tz7fhA9CLx6i1CIX4mBcjEtzUreoQ9fS8jXT8Regx9kMp2TT3Crehmtx
u9PnuFnx5PNYC9E/XsztYHpAy0P5pIWfpTJ2rB+oXeeU8LDUM8bMqEl/98eYS3vO/egAUNVS4nOc
Xr11G/9nNC0AtiOFY1Z9STm/W7DoJuV1tE3yLZddJGN2/o3lMC+cu3mRVV9lDbScm4TtuiNeHMMR
R6nsq70+cQnYfRTqU+WvJUC7d+Kxcz/m9WQAq8EptnVMeOAGm8WJezQjinai0ZL8o/7dWnPMbdbc
+lWBs7jKHjXzc2+gnhQt8u9uHKgwBwHBBhRO255oJoOeuly4+SnC7YKOsZ0A12KLymctEdfuYyDa
D0Y8g8Bc3hTzN2o9UBm5l6DjU/08m0rT4QPm/PtmOrctBZm3FSNKIa+bs8dhIFwzGRIn0oG5nTRF
Is41fCfkm8U15MfhXZI1pcsNNNepPKUPQqOUGApX9EtM4628SiMe0t3Lw8rJj+wl1C7kyhMmB4uo
7hy4hokjL2Lqg3KanqOTGehBFNbGMjlTecrYlCZp75F/lNQIJOhK6pOWIIaCdYKj8R1OMxYY+WBK
u+TlKkczQKkymg2xVxOMJi8a7cA+a3CImI/fjraTvurS+2AXuyK6rv5L4OU2unvEt0dbBuetetKj
UP1nZEivYM5LzMB4BECtTe/jb0wlixZWrKfIrj5iYMaxsfIFF2H894aQtypgNtHYwxih3vJdPnKq
Tb7GIhAtxgu01GTpACL38cnMLLZB4xkERUqz6iMMpm2Bxqvk2GckPyQbApWzji/pSlxvIOLiBR4k
gjh8KW9FGw6wbO4BWKBOCZ8zRJapk+2yVUEHj0GQsaaJ91zjpCJo9BnUXxCQ5Dc1j8h5QJKSazsD
J4iKLs0CGUAm4TjMpG1Wn9Q+X4G0g12C6jz4A5JqS/OC0LV0rx3Awzb0eTHlWcj3+5WE2Sy3Telq
Qkl3IAmq6ItoVj4mvKPUXwmF9qCcTAzjpupH+B4vJcW+1K6zPvfY9vIAxm0m4LTjLfyMx1UaBxiG
nue0a7jGMYD0CMa58ICgEzUHMwfvVSvuwNfIDHJpUtDmVk5vk7rDcrh/y+tzIJfhxlmnxxWMSU0x
gDAqjIOpo4BmOWOJkqixuYPL9/ETz8w1MemT3rRZoNfDKbrE7B1X5YqV6Cvy8LW/aNja+m/CKOhm
RMD+OOYXY6+lFmF+S0MV1fphfOnCmlk+/pFTchsdo18qzAIDUk/UhNOObJN0zncgEUYOm/+IXWeG
lXyAzaJ+D3t5b+EIUjWhIa6fHljhB57pzHl9XFYx+TSmSfPklBykrhWO2fdPlW5L9Mp6u0jDD7gB
iodgnJLPiWlbNHRqrGCwMDCsO5pMpwOrSL23fqLPpFyTJAG8GggnVIS/7qSuNN/iH+LIvI3XHwf6
qSApmCw+S+LO/X4b+68Doo51DNHKfS2fa6Yl7pgQFotMLHRAW30mr6A7BvLWnN+9J7DfuXHqqHlu
n2/tlK+kxWPXneJDtNZCoLT2eK1fumu+Kr60U88KdUrKOUXRKsFC9VhzcC3XBuICRilC6hTjollY
FY0QTwlj4b0vr31EAjOJG3Y0mtA74TXgZVNVhw+yYZfkTlC/H4aTCpphn3aLceHV3KzaVy3bNDUL
33qt1XxbfGbbhKaZthITqxGNSVo4VXLRylle+9l9JuMa6zyeXN6pNEfhRYfXKznNDe8ryeCHFxgh
3Wm2r6VBubqVgY1hGqNl95h0tIKZxNyd8jcvJ/W6ow1QTOqfaBEf029ML1/pV4lNU4KpzVMl9pCr
huNIRLiMGBA6j9wb9ipbiEkLr/xVv5+Zjeet3rM25BeKFg1CFN50qAU6JCZyYsxJS2o8++w5m4Ey
wvurhM2i2Azz+Ds9goh87LJ+n73AYDj8o4+awBieC7a8Nqiv13h2h1NSTdprcdAyDkwKUyOe41+F
JruKCkSLwod1MZ0+ULZ0Hak0PtBP7YqQqx9WOevjjblqNa893xejPQs55K3xBDTBVV0+BEYNU1Xx
XOhWaFj3XTWa0ROk3Ge9bZXjeHwYSQuLu3SG1efJ4Q92H8P1OSw1GghucfzgxdccPRb2ytcV+1du
2RjK19obKW70pS7VbbSUQmMNQO6aL/jCYlXtMJu694WF0bCkA0cDHhnLEBqYwDQPL2NMJTLWFmpF
21PGgI6v+7FUYPFqdoLt+kRqNZb4z5YtQl/yL8Uo1k8y843dGzyUhHtSBJMaXP3aOnbqOJAIhHh5
LaH00NLPrz9WyeIKtWyRz+hhLbKroBti7X1JNn5sJWQqVaMxDa0OBkNYv8OI4esQEKD9+tgtq+TD
/uDJ+pcTpu3fG1Dij2mcAEK2Tfp0/CFfF0g3ViMaMeySXBxooObqRvl5RFsi2fUlYsqEeA5cnIz8
uH+Ij9j3F3ldU1pvyTEZISbLmOijO8O8zRPG5HCdqx+b9LHgvlCXL9S4bHB8I6looDJ85KHAu7Yj
D3cswz1lRZJ9em2Zz4JqI2sGASyTtciO0bewvD6EyRQY4O/wFm5ZQM6cAChzrF8Mh/o2buyY0aEk
DNAcC3hKee34jr8X6lvWJo6mQqgGK0vDJGkZ7vP2OlkXLimSt01gCjbvij4d+OGFhImWYMmYaAef
8ASd+4t9mwbEF4anQ/zaqWpw71YWmobUf4dF7XdksasiQkR5OBhUeZwxFyBGPFyqOMlCnWbGPd5B
OCRYBBsbm15t1WQrz/meBzAzyulu2hZzjWFHux5D6+W7GuZ5U36I4eEaEir5N7PN1hnNPx8kzR8J
EDCSPbJeKvpyUUAADCkwe14Jvm5QIM9ORlCkgdZn25dOY6d3LUAjSHr1+QO1MAOVDGBNxhHOBOqI
oe1dQkXkOUxRqj5m976ftN3uuWOdyFestVRSs9eCVYGzAPm54TBVoRJpMFbIvJpFJAn+B5wSLDcR
Atd7OoN3qnyq/c5rEY4K8luJVwt3MPW/GAeK8fl/vwTvSLxJ7hX3JLMqnb6n4mT/Bg4YY3cUxpvq
IE4pMR2S1B4SL7vFbJK3B50j/tsVh8fuudKQR/ybFzISzGnqsdG5skOoGEwsiPqEE+q++PX/fx/+
IbWEQgo1C+lYQJRnDD04CVULtGSL4dSdUrKlxGuqCa+g1cxUPRzMt92XlzvW0NF1dB7JTPQaj9Nu
/uKEDjcQfYehLWrYt9rq3ovFe1oxnM68WP6qPmP7k0F2fT5nBifIkgXjk++fBopf4/DsFEf9Sp8J
+kYURFmo99uyoYeSm0hIJQ77zOgKT071oO7Yu0aoBSBw1OVcG3Veblrz5rccypsupiQj98UV9H4z
NVYR6rEZChyMMTivi/Q7MJlS7WJ/3+hf2R9KXOZZ/be5iqfl8hEaRw7G4A5osSvHAdHaGN55Anhx
Bfl1k13eylz7u0ur8Q/SbrPfJa2LUaf6LbF74hXNUzVo7luLwLEPWTTX/gFyhXIUSMWQ7mAs9TS6
KBPIlWpocfykcWjJOK2l6QOtW4pTut3gvFWfc4WojIFWWfpL4kYJQBLOadCx4wEZRbHEP0oW9cRc
qloQkVCdrjXaJFIQ04r8zGrNialzaaqz42F5j+1qtxuBFVWu94quTQQucvA75G4VxymnQflsTh50
IDk1IXjkGVCcO7wz2ru9o/IUcFA7JmsQtMkvmGFIvbNo9flJ59jQfeVEIEa3AtX1BwcoyA7ttaHG
ZE0NPzxrtMp1GZguVac9YH75YRjDU6BslI28iXYoYtjmg7Ly/qeM9XfaNlm7z0ZTw7KfHEFfbvog
OMspTS9+T1NYLKQfyHaNPjKyU3Dc1EKsVjGogKj4HrFQsybjrGQgvmywlB+eZF+ybqInYCbQOiXJ
MjhCriNEHJSCCwAjmNS1bbbglFxxpoX2DS+H4pcRw2MFvKS5NTcq8My/71L37VNLPnfUXDsc9Py0
hKllG24eSrZ2tUrDZss2Mqv3DMg9i74t4cqMFUG7s4A0vnSE5hT91QCY2RHOFtbWS7XtmU5uP0eR
ZmrafGLxPt7p+h1zPn602J5ek8wFS7eRjuYs2jSu7oLoXqSze0KdSi59ZY92AjKgULvXjn63x4IT
A38m7H5b6AWnfMe+cRqdMu4pp0LmKo7J5rEDX0QbxXDGuS8rNg5j8N8qUQT7fAdqCpzm+DNRCTFY
vW/Wqfwlf11q5wp95Nqr4TE9beKPKqrmrzwXbblu1QFENG/UZyyh75sGK4NI1GLZHAWbj0y191/L
HIiJ+TZZUsAHybLZAjQa9iRgcIibaCyTcGpYyEMOIfE3R1jZa6dC+FFS1xqoQpAauP88Kc0R1RNN
57uHn5Xwvj7ogIixr4FYOi1PQsnWhqMtKLvbKBbXRfLF/032GV7mU2y6w4kmhhIYwEKx/DMNSun1
cBxxYyEVf+L9bPzca8C6/CMTyCfW3ugyWo62Fri1ISz8iuugOtx3PZ2x6FJeDfpC/amG1rAy5w1N
24rm592xXMDQECNuXKe05uIv7dosRnQgP99v3wpLVno+tn2caNkhKrL8GksyZd5SYdL7AHgYzaxT
PKOjuqdPQY9f5WAjLrt2Lwss1GsJLpdocs6FTj2aRUjYVHRNOZkvwuNSfLhB3JpRrD4xzukSY/EK
rYq8YlWiDbVjw+5+6Jy8jvofIAkFO+lCmmUhH+KBcC0ZqL4it4vdceS24EzQlNDNgVT3VYE9qL2B
aFOGcvnE+DU4df9yAGO7ZTRS4yYT26DV2a8R8X6u2X3lvadQu9GjBtCAIewn/avPAF/Gw0SjJf0b
ly5hbx1/z55NGx4CO70p2aXhNiKiLMgLLy/mVMXP1FGYSR1b230E3ZcKboDpAyze1MZR/oEA1ziE
o+twnTqBkLlvyptggdyi02efXpIf1kdKHv3K4f1xK/tZKOT+kcsKerkfiEnLITqohGJhIvEy03s+
OLfMFNLMBWtGZvBFA55gNWtPFo6u+RUJKcRnL6qV+vDabbl9O6ONcK3QiRyC4SOYeQ2q2wI3PXE1
9ucl/usYWzQu9LG6sj/gOuA0vnzzjLlFQXZJ0whNLivXWflr9i/OB+Sz01i3IDnI8BuF3PQzR1S7
TH6fWwBn4BuIWeCAwCHiuWzmwH8g2SSUOYhQ0CqgK7i7rOgs7bnuWXjiB68YvM4IJR4OLYwJz927
o8ch8A9N6xrf/Xem2sRsj+ecHT6kXqP17OyM6jCbaWNf4u/rJjBVVPujuZ+5fGwpQ9CrKI4U+3xr
LgV545nlwqynj2jZEuyEf4NKipeHqSK5Ba+ZnLmUY81cQo50d0siEmLfQIOoEhjkwSBkz8ho746P
hmE/8+X/tNerSHWlb/fPk4GO/Wogz0diw432YzEURpcTliGzBtTGPBljbQ25Ej8oNVpgbdPUraVJ
icvgdN91V1aFVxcYBs2FOnKGcAQ8dHNfMQouUngk7LkwqSiM/OqfouRB65RtQozHJjRb+V2+QtHk
mDBjmMwfxa94svVvvv+zPiFbXjJtan4q56fFngGaEgGPMNoyAUfILPQDQkLEec1BGnRhPMcwSYzK
mA7ztb2A8HMx+8aSgyVIaRYUeu0+XRinWAj9IIeaKSb8nn9UrIZC4RIJD4IHdEVMxVM+KZRVQvon
7NfZDQ7NTgyS+bNNEuGBgorYzy/gtqit/m8xSedtqTIPO1jLAURXSxMkd2jbsAcWm3Zn0fScv7ei
U9Fss6Df55cXdELWcHY1FhbpGAelavNn8+9zfB+tH+1cLMvnoR4d4If9vt/fIn+BWAsp4KwtT1+M
DffWYw4uZ7R6rLF67O5n0FmK5g7jCVsbX9B8q1Qff9W3CqdPCrRiUu7ZUZlmu6OXPWZQRR/tWO+j
v25Kb4nM2XnDSzNjh0ePpWBTuypfoJhATRxJXPgSU4dsnnGgZ8QOCKdBrGtsrIW8sb7fPBPKREUW
/4H1ylRJ8OKUu/hj3LkNIoaFvMwOtEYiza5o5Jdupjryy0OmknbTaJ8sBj+bjnyYcvPot7/eV8k2
Iu42cp7LxM8ZmTBxoiPqRB72j+B599gRNHggY4vo2Pc8NU/yGE52NPgQGyfR8d1MaplBECAypaOt
yZGBz68S1sGEu9LL0O1xHKUZmMCmd9KXo9FQ+uLKfLFoyV489u6k8fmyfBUtr2H+BFihkLuaIQdC
aJE4n8IfDzYFPUoByyc1ttl0TAP2TLPkinOJSRsE1OaS1EaI94TGMlC+QxJzaP5HJZ1LIrUHIihE
t57KTLOcNpCBvs9VnskHZRcdYJVCS1o8336/0+bDPF9TnbHXkWzCj4dN5pc/SX8Qc9rWffwmYYPg
K7GJ3VH/YCAdE1Bx2YakHFE0RaiygurrsyQGD76r5b8oXUG3UCkU4h06SQNh1CwAzKE5ekDsop3M
/clViTOzcdkqOxheCv1T0O1Xzt0Joixui3qi0WGvPQWdMS0FqkEowWiG/yWuyvJkvJFFh1Gc9uOr
eVA3jCR6rsRdTd8DC8Wsgnmb/AHlp/E+APzj05cxEXsFioDHxqR5jtXrBzIMf2vPWk1pxYh6oFWl
6lC4QdFb0QTAJ7XdGeTQb2XZdKOtMuDIemdIGk0MyamJLTa4YWmdSTcxqK8vzwvMq9Z+D5MruwEZ
i/HEiCbaHKKufaW2yx9b7pppP+dmD6GZWudkSy5JJQXF2C8QVwjAOBWpNs9gUjCqeiCAX0cgW2+Z
C6H8WLI5oIbDqHtIJJtCtds/finpIn/Y5g+7+0vhxbY2q3LH7IeBDQuZORFT1e5q/r4YAZ7/u7Wy
p139DNvXOcGBdXiXk/FuQCETvL3BL8YIkukVOeJL8/noO/IgvYr1LU+8hNkdPzM9z0a0g4alGBob
k2dkX1O7P3Hpay4jFcJbVM4V9ro81Vd19jq+v5n4DttE5o4rEAOykI/s4j7jcYmTRbTm+AuxZpW+
Xaa9gkkrAj8ZQYxcw5iam7TxZESvsUOmt//ZaCOfVx8Wx4WADpdmTExAIpe+aJLQlqKJ4Uvvo6Su
lIv8CoZd9TgnopxvFmiKauk6klmTsveG6LigfZBbFND05mY1OYrfx+mEmrpLV9ItC7LU6VoOEVc4
kgkrEMqO9NIuUjpKOF0IZmQkQrRDWONAFLqQ1u9NNy9sQFhyu4qJ+iDniNgj+UzfyKtOHOvpx+S0
xh1lLQmgQEvGzwvBv7ox6UlyR3Q8jJge43NeW0HWrPPLQKT7h6MbhReL3Q/XtATokTRE6gVuVu7u
ZCnTrAGohSEk7Dw65isaK7lm0z9Ta1DCJMRNGIjkhyonTG5aszmXNF7s9kKrDlTl4+FkJ/lCKwiE
UkM7MkNxBmyWHzLblG9CS8rZIf8uv2vo6UnAPZL8weTgb21oVOg2SaGfMLlDrXV3z5IHwTEbn04J
yAJLDA8xh+9Gu+u9ytbMRiRyAtpkTxILA0faiuXXQDYMtbJt4VlUJq7BYAnzMvE1o4uBjG8t72J+
pNlBfoYV/WYma6bDvZbZJe3P9JwlzpNTM6PtSdHN9I74HvQYAMjm3J/AzI5YiByB7U7OzZ6iKfM4
dlPAIc4j3Si/B2/LM1h6HXUuH3TV5kuIQaMGLO3i5arz6CTT32moWlGkNCuSH0kPJfuvOKW4LfTZ
UaxuFHnohqb8n52Ru/+FA0idxYXbTnPNZUVMthaDCyCemmd+K905RwD3mr1dJBPd+kPFQ+AncLbx
UXqSRN7vEFs8GD5uayatnjIv1xIYsL9k7A/1QmLZpljhTJqAb9C3r1kc6NCWbFbHF+MHqG9INP7K
s3BcC49EAr9iHCQrOpq8HvCRkivpM/28OUG+mtIw5kqgr0xi25oynVlpb2vfw2EHrY/X9fINyXo+
Rou4qVbdtl1m62YqH5HJzF97eWGG5aw78HJxCnncCE6fRovqeP8tlgophSLXZFo1Hit1iwboQxqk
R8jISAbBBG8p/UDiacGxWLB3Ai7vUpxKMBc3x+YITi9HabmtjsUzYORE5x7Ed08FBmXReQ5e74CE
V007lgjmduod58RJrOG4SFxStu/9xNjT4j3qmf/eGGRuDmcBN+MikmlooVll4uoZyZzBzXiRnZIc
aPNvKl0NMPqTup8lpWuN/KqdKPFKinw8VA9m1OAX5hU4z2W7ECCbnCAC9NBIYagJMRySy8zz6ySr
YoWgjmtmTxAjInbmDfWe9pV+NtJZDbWWcEFsFIgsQEVCujJ/jIXIPqIvZTejqcmkaNr8vNfyFjkM
9/g0nmqbx1HjRGP6I9V7qWjI9Tn6nQdqc5rc7bd+lukckM4atPxE2O28j+nLLBNE5zSsUKSjWNPU
a/JF0/j105ecbjmadUvdq9BS2lRaaxq4RE987IbCCwl+Qumb+A+hLNF8lsb+RJdhrm37TeMlWAw7
t8bUjH7Je3EkNgOVUEEUUmNvOfLfkaCI3bfp2iLWcoXpg6jAhhbaYnS5bwTalO3b5Zj12ZfLnB4J
QxCJXLbd8F0ugVt+m5PlBVYNxJh64iKlssEkLC8QaoSgBTzJzvpMfpj5vvjMSwAcEI9xSB9PLmBq
+EYhtRKOR1AOsa1S7tEwRLFFPxw+QrO3ZktjBvhBtt35Cx8ZOL/JhdYY4xWefoZnUzTM6k+2r5oN
hDbEWna0rE4WdTT7FMNSdufKD3KRHCPfZ7AbZmpIisau9J/ueNJumehDpVDDjA11RbIQizAjINKG
7pyKsbZwsRjkOTv33ubCYTElichgKs05XRI0vw+7CqcFohNZak9PP5A2VtCAQZFvr12PeObcfxnf
PHvsBatcstO16hVTBg/TaDW4ygz+6vDXy2zrsNdfI48+oB477UzuHNWRhjVXIIv6NzKHJ4e57Wcu
vu1dOyeu7mo+2rznnACOFVr89dshZTBZJ+sRDcR0WsyrqcST+KJcYWnQfwDIof22vowvYzE6qLsP
ZGy8f9QdMeVxZOeVmDDTk6FDWGLyZhRCZ+hAW2i0pZZtNDvr/Q8vGL0LIUCv9Q2S39E3Ob4dQlRo
Qm87fTgRtTfaFK7kyJZ+daem8oH4AIUvw6EwAokxBMbCQEy5yAO0wzwm7rRnmP99eu9+RFbePqad
aesk8C1hk3/u3+xCbBnGcWAXT70KcTa7RtjS+id2NpBOzxsvF6dkjA8+OCznMfZIJhw/VnDHKVwr
/u0okB8u62qDqOBXr3fW+vFVL7obBan/mWe8xg6XS4zuGSV16ZBK9XKoVEjHukjB+/RkPRdYVsJr
X6QLjaDgwbV6O+fim6LZEAOMF1ZlPQRybazo0tGqb0ofFvDHIhPV2zRXhVYJ06zRhKUcR+GuCEfz
16kERB/M9GB04QKi+8OFxSMewFwmg1OdIF6uNHo9Pks3eLX6lu7GV+n6IMtqMuagfuD76xsXbe3D
Hdl0OF0IXw7TlbpEez6ysaowrIJ4qyEOv+kdk8gx6guct6unCJKa9Ue61kTMsaHX3GgoJg4UKTyK
FqWCQ7rQFyXM6Od5qVfFtj8n4Ht5qn+Y/36VZ4wJySlGDUZr5Wz9PPZMVbGXmDbNyRrW96x82UC1
jfqs7fBYFQtl/56d+1X/RnxSOkd2OG3NkLXePQC8B/e3+9GRp9KKglObroudZpMv1Wus+mwmEMaQ
e73tz7YJFBEdXB4StN/g4af9RSGDB7ayS9LreNHx8BkeztUlMWkE3usiEGpYq0t53V04rU2QfNgc
MFKUz9aSMa2VzMeb+iPefRdL7KI4T11IiFipztm2viSufEIHoF/yznt3C11dpl+EABklfQOL7iQT
KM57Qm4ScG7tTzq7LDvStojxqzhCT0ZBxugMo43GNsRwY5qVc1lbGY9VQU40B/FigSpAV3f3dteN
bEJ26LA6jeKN4N7NgDi6FBvv7dD58p4zCBMkOgnjZ6DTwgpeg71QbbrP7eDd193HWyQCF6p+S1jQ
FMvnCIv2jiRYyrHpc013QX9MzQ860Pib55zp3w87dwLotKHmwduZftf1tKGkZSyTepAbW79jQWMI
6hmKW9CNkvwPG/bHdQwefA1/i540UiA0tDhrfHnHJcE2Lu/ML7Aklwdy0O/XjINjfOSrGRwzpOZY
eWIUTGBdwXFD1N0cL1mnebU+IQUOwc4blPtSmO6Iz8tWaqAdxrS6/oWdt/bIT6kwZWXzOT+3+lUk
KZ56f+TrP8xVep4vJFRaKEUztnKUAXQ2WGPpprXHaq2h62J5XtTICqsQ1bvBCMnkSODkrjwbtg+S
vUx3RD5JRcIgd5CSTkrGUHbpqhg7qB/0U7rT1u8QndNJmxKn8bqgIBIdIzlUp9yPrvlT7R+MjFAs
KqZtDCv6jhH8b6ekx8QP1D+DbM1pUFoVlDoImos1Gc9mOi9fW0xOFR2zBK9Ggv7r5T1OY8Ux6Jaj
0iMfBeOGB5N1HevTgtKENeAwim9a4X3UKSxThxlycR3fyRl3dMG1QRPBY0b9hIix5ocPVQOip9L6
ps4BjXuGDCLp+Px3z2B1XObrz2dSCDlC+G/p6XoanrY6dp9cJhxSTzWWw+2dZ4SVfvDYpOjOvs/K
EjtEMbngxrIy91NcgHWjoU7nMZMuaqW1fHlNHMFxTU1YscrNOHbb+jnlMNCl0zuKQDqcE300+yC7
e9LtmbQz3EnjXfvXEMpOB3awXfrD/ay5yIyK6ZEH/EZIASiadvKjsmcKO7tg93FgxBAj5BnmtA75
KnWaoHZt0SMYE8FTadG8IlBEK/sADlE5GX2R8TxT2MlZWpYMvTcVpUo0qTqec/uJeE/GZ2ht8EiN
FhjIgG1zzM4wXe4aeP09vc09kQNUCQzfVsZrqbFAV64W9LtVt+/2+Zx7i/uslx0yTGHqQ9TWDRsR
nJrPrMSPBydla7gO5uptnbK/5I8WQlp55aUUJhtUCbOBn1dyCtj9CcI0uxKm0+ce8fXEujvMlEZ0
t5cNyNtrNDf3JXsdea6GyEJF/WaApKT7ZKST+YMA88hV2IMNe2S5Mbg3d0jppiS3xkN4+lpmIKMZ
UX9pjS3O3tBI+kmFe4epxZVma4UEB1eki/htbLj0s5Z3hBn3/RvXnG/g+kMApwcmy4aG+AZ1Jbqw
7jPB5qXYCVyIb4Odp0J0T0dcQzT0V01fe8aZlOce/OreoSWFfYZ6G83Okisj5czHVUJXfkpN0H1L
+Bs6H6/MjnsQ2BdF2Cs0phaoaPSDLAYg33O7LT2F0PMZY47N5jMJ8MVgbj4c/mN2UPjADKMk/Wal
4zCKFNua8X5si1/gCflveUCHjaqfCSRvzfRbgofB99C7bo/CgybwHeIXF2h5PGFPA0eZUIvhGT/9
83FZrz8yWeiPCyP3FEGDTHDaFdhSIqxHqLIhRMUTwfW53eLF7WbxkRsfDIWrqZ9sRX86W/zrm++T
2T5xUZXZ+//bYscTjGTTgX3QOeIQuUihG/7+5vYGh87uE4JnBNNYLl6nx+EdbgSPEZdG8PsLT5AN
mHqXN8Gqo8XvSfbXWXiEcQn/I+Rck8mK0zAfyT0tVIiO3Lz+aZzZqdrK1SkpCJZC44As4UIKTaPM
Cxxr+Ep70psB+ysICqpJOczhlffTaksT7dkESTp9cPp/O9GCEIjvJ9nvKOhLJ75xHCrujkTjYjws
+79ohYgy6JEM75vBjjm7SWwxe3TWeuFRmJI5OCDoI35nmeItnkDqbocvxTBc/hZ9hT2S2bU3cBf+
AjNwgBuXd7eOnY9PaJszgvnmoQ7bqtyiL0K7wuyYnGi5EA+QTpKjuRnOcSiN3G7N7ONt4LeYZbJX
mx7rBQJvQ5+xeUE3e7tqPOPGQBNIu42IpQdLLqBEMnyhHVMOwAD4JVEbiVUkbpJA+eDv8Fhl0CbU
B0XdoReinrvP+M0E5YG2jSQjVEcDaRROgZn32C3ZvQ+PA3UuIaPovRggphIhXE27fhALHQUjKZTo
9NnNtVndt+Vjan3o+VMATnrL0wlqetNGnRcjzrbW21WQSuhYyZgUll+4apBR/qS+3m96HAnwoNAL
xo56+UChQNtKZ2ip4ZxWQraASCM9HujXP7+CUxG0cGJTwbxI0jJR75hW2bqv1am/MKT8IOoSNAKh
9XnP6PeugPlSUIg3YURrZgh2UYGFJlp1vpDdHy4fPt+1MKU1gUNhaOvLHmGwTXGMzFfwKc5nQV0Q
aiFwlYU95b4SsyVh/xOgBCQPzp6BEK3Qf+AnRk+iP/qf41lMgzJ2B2G5j/a0ynkPzQfStgnNsFCo
0kl4GJaPU2KDgRUg2DFa9Z/17baNJ8JE/2UxeReATAEFYEYIXVlAHoVL7TH9fzQ8ERAuHqwQN+mb
HtnTk4g3cae1DCwWjBeYKhO5bb/DcZhvYmR7VL2V+7Dm5MPCzgPScCBOljs2PwigkYA34NUBkNuc
BJONVzqgkzRBG40C8Ndwfnmq3IENdrxUpqUjnquQStegH/K7FOuUjLtLuKsvqf7DYHXcAL4XhzIh
qMaTwzHsiFN+ygQ/zEPp935tmRVzK9K/5BkNI6/6aejYrbSF7DNr9aOQVsHqjZGuXxaX5JJ/1dtm
jVD7LB/6Wz4bXz/X9vaGpVSPWdMsBLEGhA7GeiyMtZvNo2BYjm7/q2tD0a0Sccvz5Y05/xxoUbPX
IMUdTtUXcQl43kXkRnaeE2T1NKcQoJmnBf2JO1HBGkOBwJZOVjTNbRcp+phNR3Ye8xjLPdOk4Dkn
qitBNqnt4s9EIbjYNZBlTK2aI79XW7M3yJcf8+//EHZey41jWbp+lY6+PogDbyamzwUJT+/kbhCy
AEiQIAHC8enPt1UxMZnKDCmyqzozSxJhtll7/a7fQDSD7FJCgSP/dlvd1noLCWbPrseehx4rBpW4
O0UDfokdBq074hJXbOm0wlFkCPJGhqfBkrZgQP+BEN1zFq4KiBNv+7G6FmYr7PadvLo+nqAdoE4B
2cVQAxCS1IFYYC+xhO4V4gMuSjiTELbxVK/Y1W2IM6ctS1YqkQ+Yz8H0NMSLNkymMbx8YSwi2Ly0
5Ya18UYFzUH1jDEQKCFh7BcwqGdJBXmIFbzxkBmE8hw9AobqEDvBPNCSv/IMiDLLmTO30akdd88F
HWgwZZX4XihCuFijkunS9700Jvfr6tIx4KG0txfqIJOtVvDlKbNYuNcD2raLW0FB5+mTE/qCD6Qy
Vll70vBwcGsx0kd0tJGuvQ+77IGCqe5GNO3objUPp4/sg3LF4ZAwjGRshQq88qdI1OuU6BfvyHH4
RhobM5eK0KwjJyDDeWtupDtpcbyDtNqi+6zdOpuRAzcFVqCHujamBUy8+Hp2YeMkLjhD10E4GOuI
ogVlGoK5RKXv7RcVsVjwOcfKC6D3okUQm4UHpODaRoepGVY2228fdhQjXnIHkLQhVBdIJSdkK9ua
Oxzuh9XhhYpbe5Of4BuP4IAUu2SudCN4Haz6HG3yBQ2GHWedTKRH91jzy3og4RdUTVPsSVU5oFMN
W4k26gmeBgpRPg5hNRXwslvD+SNAbm6R+TkwJvlAfWTcQ3u0l5C3Du8SawSlLzkwJvycDFSUzWVz
Xmj3jCTOgtSPoMEyJJg7tILszSkqhhdwS3vJ6K933ey0vdxJm8ucm2FIMUS1Vwa2OPTnd8UDJ34Y
2f6NeLwkriivyseKVvoWMH61n+REgnEcoadx3iWL67sqtgPpkU4aPRnCztqn8xP6koWKyg+sid41
rH8a64/QoTNYR0vgDvCPkvMYhz8AgGZBlE+g+3QxtPfujKgHbEf0P0I2n/0TMc8zdaKjdz66z0Pu
GvT+Ce+kr+JeZwRRaDYC66wC/oEfFOrSJMvCdMH7OTl3EIPTzdmeWo/JOqcprAGNuhxP6J7A1EYw
spiwP8mcM3S3gXauPYJrKY/OmUluTa+PxVTUMMqDDhNsI1Mhx1T6jCbQZUQTe/Am+JTYPcxvr7Y1
vr62GjsWLXYNJF+EZQ4xS9PYXNmwk+hGwm63QpnQ1Blk6EdrCUUckXbDCSK2XymqVBE8PSFfo5/X
ZuT0YWKP2tvqdA5K/8wuXnr1plG40wEFsG/BcNRiXNnK3JVq/0AjL1Nme6CZOAmru2xNL85msBVj
eVED+Ope10+MjrQTssiC080z8IG+hQUnwMPUvMxurA8zCrOKY7vu5YKkitdDqF7HGYhai77zrn2G
PSMZCEA5bLvU+gfqLGtMa+50CjSWFroU40af0vMzVj21MiZcpO6lgWyFw35asQRxfgNEwF4csTcQ
8fReW93migDRRyId8LbS33SaBevGv86VD8Mgpo/4pcr797/+7//779f+v9L3clkWQ1qe/nVqjssy
P13r//xbcbR//+v8z99Hb//5t21bmqLasm3rsqmplqap/PfXZ0R6qfjy/3Oo60S62Uq3lMxIPfHv
ENTmgPcdpRIYaKEaoAq3JwPUz6lmts5qY1qB45DQ3s8UuomGO9A3OI7oqbJmIBE64sLQeFACSs6H
RtTCjO5YUDd1GrIGEWZ2pQ7WG2rBg8WbgwPG3cmHV6Skhf5s7pdqC4VX29T6fXqeXvZBqy9SRLFp
lHZb3Zqm5frYPupSyCJgDFPL2Z6H6dBGBT2mbmvXi+s5MDsQgigxvStEOQXPVY6D4aWONE7ZbKjS
0kru62RW8RY51DjBSaLbEzEoTCtMcPvQployNwrhwnLh6H9GEEu6EAot19LdA4Hv2Bq3u5vuwUOX
DzPj+HzV5hDC0nNIsBqdTyK7mL3pCXPRqNbDJndJURtwJQEsxMqhD/JzXJfh7TCpslg6BPtbTCaZ
A9jHkIY1Tmcens3el9mSD16ZutrB7fQotWL1+GD18YVKlCQSoqguAM9Qm2MtDY0uukAPKLxeCQvk
4AbJb6MmgpQl12GGJTA7jD6pnbCE3FtE0Iw1JVB4JLiuaCiV/QNODrT9ct/Q0BQHpRb25bSG+HZw
DcNVYKUgOHhtNJfyHTK3jhfP4F9oRBCtZnt17metZzXhD2NU17+OUcMxTVtVVEu2Fd2Wzd/HaHJR
ZK0fzv0WVep0iMVqkkXIgqCexXhuROcpwkyWKOIgjA3p5B9XX8XzuBBg2hCfK8KrCUZ1Ffiaxxlq
Mig4BHHDs4cHEAjaKPJnoCUTJXES5fEBFe8ZpXGKNZIZkVqEQ0fnp1u6O8Mrp8PIQOpukkWED480
u0wH/3QncAjx1xYK+CNfcIjElx0Ac5yZ86QEzestSCMd3oH4ZXlokgWYdV+FNkJVbD8iLS5C4SJp
RVmQBRf8KcQvY3t6kHCrONxfwiw4vVY+G9LjZWKQfJ77kDU4kgg9Naga34WQ2P/h4avy14fPAqE5
mmxblmPr1ucC8ssCIeeGpZZno9vZs5sPk94Orm66vvlYCXKK3m/zMIGU006RPyx7+GBOVHp6AMbr
pWs5ZlouL4L7i7HI7LDG1iVWJgViaThAGaY+lFbookLrAYrHqOZ8c4/vSoDgdqSQNmJHZ4+ww7Ho
XtnbU6gBpdgobJ0ZFvo8L3NC3GQgLREQ4NAFNQLTLFJW79SHioBEeir7dYeU7Fl4joCt0GjlWL6R
72m5RmTR+/JkrNbjGJyFLphMqYITx6J7KWZO9P1jVJW/PkXHMRxLNxXj8yn/8hRPh9LUbc1pd+bq
GlXbZqbDWthSnklz0cWTfSMAPb3Ora1CBhT7NUjv7fGHi3CMv1yFLmuaY1iK4ziq8/tEauvbMdmX
hT25nilmq/S+q1D5XNEm499UQ3HUzcDQd3uD9hb8KwWmj1I+ZTV9EBuUQKf6q9R+VJdQkezErzso
UdoQ2j2MHaufKgprTJVNjoIWpWEK2T+fDRhtOSP9pEyvOSiC9TRkptsV7B/N+njwkjL1rSS6WnDP
qHOL9EVWGOQ0ZTPj7naopr1COV4lntQeZ+cMx1U2u97bp/OkyceVvDzWd+mRwXcTioal3CMWOXiZ
ATAPt7hHu0vampNNm6Pr2CrHPy5NFMEQe2SoqdlZXZ6zMjrqKSFR6ej6dqmu4aXLQ3HHp9b0hv65
SjC8IF/sutfC5pQCXhoIulj/+scbYLtTwH49lFB68sXpuj4AIJ0xaXMuM2vfB2dpP6sQoWcp5dV1
lRZy1F5n/Ah3uOEumg3uHp6XXtzL5ys7+nmWkSEmH8OOTEwu3bgMXiazz+Y46pjrrMSF7ga/UH1K
bAwMWMNP5eNN12Lpgo+FeiH+ze5wxDDA7286D2hamc9dhkHm9Ricz2Z8PrZr8cKOoEgyvO79+bVL
7kqL4A3O6kmiBTkmx0ekruUpOgzcbU4CvLkHgtklBWpAE150aY4bqEBDh1aa4325PhfrhGZ0vpba
WKWEv1yexe86ug00JY8G4ADH73JtnSy0LdRJe1gh1HCFw3FhOLp5S3267E4r1XlK4a5reR6mgxNb
OcRTk4NUfvUVek7HftNla/E3tn19OjsTcWv9PlSK864XSbhIQKUCdO4Kriv1HZRYfprhkAuSYRqp
wvkambQBVIszVXO678oeslYbyeWTolLfULNk5JM7BfyG/ftNwSQQ6pZ9erqaWWic0umNo/mxIjUF
Dbhd4NcGg844mtHV7jAWQ9NYKxPnUsem2nssBe6VekBSkSUm/pDKdwlFoDIco0TFO6PSoPrw7Xoe
VpYFlE8w29AgkHbGskbowRH0VrLowlm0jvfYTPBPzSSSjQ9LvU6HKo/NTA6OZTqv+tusQB3dQPC7
ALGWuAYYFLYDZA0DVXR/6YKrSe1vVDeChzlV4xdIdrKK7hg7+Yb0Ml0lY9uqGG2NZ2fVe9ae3O5q
Qu+Pe/kwv7S1X+5paokmAriafHBQBRWB1A6cUl/6y8ChQx1/v2Tpsv23JUuRVdMyxf8MsbD+snAi
4d4PfcLCeb24+yVh1M8oc8M22m/N8XlRzptZg+cgB51AmbQbA/majYMixsCT/h61DsJrg94F8yhq
sJ0yN42fY9qUzgeE2Cotb82rQyeE9+NrC21iE4DQxSKY7/SYLffTLE6X51gO660UAUb7ODbNnPBy
129vkfiq9E6f5TdQ13zRB7aPNwCHo021IjJo0r8KYSnBXybbyfHOnjvhYd5w7B3ur8EpNiIgxGJm
h3XEth1evBqGNGHJ/M55zd6gSc2b5+Oac/1wlz3mc2ORrEStQHJnjA/KogvqQAupHzbEakb7JTGa
nvywD/VXiY4CFTX0fGYoU+wFV0stlHcKpgzaigbY/s6cXl+kGZQIbCvZiJbW3FlDWYpzEjqxL4+Q
+C+6pc0JlZoIw8E6ABpeofjyWe5Q18hwyeylM8ZfiHgEcoAD6Cu+vJHmtwAUBtIFEc3lmpcEplsG
5mI+ShbwrVeSp4XAM8C41uI65cpjKD6TZEUaoy/CGQLODDThKJgEUymC/JGPeqRmPZWETjV2iYbp
wSf4OFCjNkRRJDw0sa/EqgP46xqbU2w5b7ByykkCxqbNsFzyS/+ClVi9EC+oiE0sz+FEbcguBDEQ
xlrYa+E7t9rDKIB+ioORzY0KKAefc6o5/LK8PcZK13i+xKoaNgupHtPUvwZHeChldA6uQTZXvGd8
/RYSpBfIbcHVk9zbUpq+NZh0Plpbeu32Ln853PcLAOLRkwAcsOh/P2+6WRVd5o4/BO179X7eGY9Z
UGxptR3WSBX8HD7MUtrst/VzcweQMAju8vlIf855xd7sNrssadLU2+MjXnS0T8BX8zd92u9UwkgU
XBOhMtWAypcfynL9bydH3VZ1VVMUW9UsUbX/MjPbvmsup1Pe7a7kmaA7nB/vlAcA+2R8CYFWo9P2
+Gmwg7xuxVAFvgG6wIO08XsiZaY5Niajw9bmLesPtl8ulVk1HybWop0iSZz/eIrQ/ijBdFN3ZH7p
umlqhvllJTncmv7EgtUtL4iRbtd4b6O/PR/h9a+cXlvoFhZUrYImvKN/v3+uTxqtB9V3dJF/ma/s
FjZvv9NhFl5uWNpfweha5E/ci3L2Mw3jDezn2OT3HMMqp9j1RoYTWo04roRfyWn/aBcTTV3qyJjL
Fnn2BfXc8clo4dvm+N6c9yyoWBcmDg2z3kl91uioPl7QwpazFL5+2h/9zskH3DUowxHKD3WzPKiN
f4BhPrT2LK+qu5QZbSaeYrKf0NPMfYt9PtdR/UC5qvQiLjsoohRLCSHSpxQZ4EkL7PNx1R2fSvXD
kTFj6AfOffiAc0GpfXoo9LjD5OIKY+kINxzpTwo1os6fk+H9amLKscffMWORyWiO6iBL+vxEoPWJ
TNzhokCqgPh3qj09c9wccWl7i2tpe6NIybAokLQDUgp8Zvh9wsmS6OtqoLF8uTMcDNGOXoemS6Ff
DcCptE97i1prr/i5trYOlScpwNS7S6dPDSb0CRYD13yowUIv53nfAMxY+Q9bkqqIKvm3lokYSLZu
2obtyJYlf2mZtBfJtPVC7pYFeJKFBNqw+9nTcXAL69mCZDpAHm73mG1I1HMjmqbVo5zHJ3KSD/ic
HnacfVJ3z0vuWHu1a0iRIgDvDt1BU1NIi7J2oBtdcIiHioqjw5H2QwLenfFNp2EiadOGFtNJgqZo
bbSeWpqG46E6kpC7NXA0qIvXZv/WHSZN/tYCsplnak/lRQPmsNoPBQ1ZvlCIjYWAqvstZCAW1y7I
u8lJeTzRcrxANqyg28ybfmNTy1DmmNOk2d5uLyDidulncOgOgYMJSuvjO5Zh40EITIMhwUg2sEVx
9+d5Tho9w04Lzx2diVVZRsPwWu1fDQqkdivrbD9bW32mEVLwBfugLrXJAaG46RWoibIIn4akHldZ
eLvFl2KRQzUxAxlb5uPK6WZwFbEvgJDoYBIwAQuXCfHFeySNcC6yge+aeSevaRV2SUAtjF2WlQdN
66tY3WgTLZ+31KRqAjcVyrWUrboSG6j0oTtnE7vJsHffjzPAOnuMgVKeuqZKaTVWEJRCXedg5GvP
pLzXBMDipPaZ0H17F42a1rdBJ+FkgjTVrhgIJe3E8c2GHSzEbrUg1E7gNyvAkNcJF12okz59166L
0yE4quOj5mmfLF4HJj1wIISOfKsqO6WNVC3sSgx9wgtmydiX4DeUhQrTh3SHq9c4YcITfzfpyTL+
pbDHe0v1DSgv+x+6huofRZluKaqq64quWZxa7S9L/7EwbqVhl+nuYSGgffD9FujxfTRaR4HnjcPP
GKxu8vHDlvO3z1UNQDLD1GhYGorYkn7Zcir1eLkq11u2w+4OaHJxetPcdoGWdhyNlsjmrLhpRbgb
JlU4R0ITGsECWE2+r0k18y+3/9tlfLl9u2skRc+P6Q6jY8j2I7QkTzaZOCzVFXAtw5KUunvEOkhK
ApTKpJvCOgY/BQNe4BoavV0ImVMh5+EAh298aAMSC/v1yQeEjk83UUo4t8c6QnwPjS7v6Yw76x5M
d3jMZy9PILRgNGSuPl0+sGgG6b2NxCdAcEI26ovIvYeZTGk8jN+QJAjnS+JnSr8b3QkuzRv4+n78
dIhJaViddkSVEhJWkatFOjl+o4oGaHjH1S060Og6vGOA0y7AER57QeFEj3cSPJkST+eAAPYRbqBy
PNu7a1OIw/hs6pstWT2w4A3/JfPRTQYYBi0uAbIdBOF6fI0U2m/oDO8hBbL/LfSYaTNF4gBSBbsM
VTL5wHa03fZTwiTYD2EyGXNBdUJ5BWmxdUWEz7bHbNTyrN0tMKciVCnZXKb66+MjEE1AG3tZEM6H
6AOryssU2YCPNR2aWSXWAhGhSoCHS+2UhRQfnhXgeiniYTB4DbMYB5wqmJ/uqtGHRYDrhFw9t49f
j5gHByquwqjoXTbS8SNEfLyftZXIENGnUGbwNQlsChwNV7s1ciV3Sx239rBXmFdYdHJaelWCdQ86
l/hrGsqfLtNX7xFzZaxkU3cHPTwWkTQFWpYNZmJBNV5Vo1UNRy3xNkf3A97LB7ylcREY7upjB7KK
X2rpfmD4EiXexzlAD8Pvt9+P+z8LPt36bdiL7tIvs0/KkqRSykTaaovjXHNLze+zabFRkIul2Llh
pzFet/fNjtW7Hb1QUU8weFCCNk5kt3m4jeeUp5JNHJANcRGd29oOKwjlh3FF3614H07RGTIU7fbV
9xeumX+Uqly5zUatG2zbKjfx+5VXnZJKel5ku4mvj0l3XL0RCCkoQSJD5RRl288gC0DENkxHa4zf
d2veHawZgx4zbQMPYdzI4avxuBu/QbBqRnc3H8secIVR9I733xa2BO90vfUDhtZnxEcZRITS3pOp
PVqvIafBibiMcBggiiD7TJUkXpJ9RlB0abbzwuDxcEmzy3idwi55NDGuPL+8X16XlWeN59konE8B
hXG1X/dj+FNjnYRcRAVCRMy/g3Tkk9sgXGh8spXHr+R002RkUyFaAapVMCBYHfWAp2DUxPeMryGe
B7s2xHt1QoZQhQbO+UwlwKMwnemRuUxnlvdp5ybdGV474nxFbgFN7sYfFrWvu1NhaNWHwkA783H4
9cYfcNTcihG5SY4jtCf7+IiRlAwnI1nYi0dEkXDNx+Vmc9gMZJ2SBxMl7vaJpettEx79I5Pvg4fs
sOKJxw2I6D4I+knHMjh5mIzhyjFLH5FYIMiY70fhhmkg6CFHnJ2xf2MBw13BD4nmJrcPfPMSYgRF
5At60E3FGnvHhAnvJsbIdVcEdbB/+5fQ9JQ3LJMC/KM/3kRMpshJrMPD6A7hJ9ncYyYdcaEiz1H6
nHY10gf6V/7mowA/ER/60gGrRnAlfhi6P43cr1vNpbOtumfOFRHs53LdEDvzsCeU7uQVZDTmuHJi
yVPdgyGANehWmN3CY1RgEe2i9kESM4aFuGs46MpGiO7Dnis/tLYVVVzD7/Xw77Pry7rQKVerNQZm
l9i0IJxMeGyEVc5EeIdICmDv6kkLUaAQsVMiakfMTiAisC0oKejJFC3NaEojenSY5GJARAr0I6h+
0zRcBKOpzfRaqF60QNfrEQnFfLsPand0mAbCvFpMu1cIs97zs/CXP/rq/WbFuwgZEitcZse7wY03
bw2Uqze+SuRjVPCdvNF4JU3Fm25G3780VeBRXx6IwYHY1BRbcSzL+oJX3RxFPZQWL83ZIKa8mCN1
oKYFd4Jvcp7K5/GMiuX9gq9iCvRkwVdiWVTYZvTHth6pk2KX3n9/Sab1l0syNcfUsV+yObl86fyr
WXFL5Haf7agn8d90/CcRC/zkm8+Lcvwee8uW99KOl4cZ7c2AJxosMXc/jv2X7SIa0UmZzz9VTPMN
s3bihiuICDOCrj/q0HI7Fq8hXNnj7y9a+2NgGQaAn2LzJE0Z6Frc1C8bTpr1FykZLLLb2k1CezHN
Xbt6t+mAN8hcb2scl/P8flAObERP8nl+u4IIXl4TTJuNogk0qPHXYZbQ/Bsw9tay0SsnHqUqRo78
wvHztr8/79NQ1+ZFOecIYJnOaJD0H0aD88dx8ctdiGryl7vY913Z3LQa9BIZII581B2qK+lT6YGk
Hgwm8CDz0MLoc2faKiMNF5wUv1kQKpu+JkSVfvAz3ISwD63vrImOi9DIx2apcoc72avXjl/OYCrb
Ih/HPcyPSDOpt7BDj7FchFI2M2y/USOoGumT2UEPT4PLaQwRQtW9lhqJ1RunjdVJCUzIVrj1V1sZ
NXqOQZZBMxD+Xbup3VdldaT4Q86VBrTALDqLmSegbQ+1gQClxwPe8DYsOj/3zzBI3pzpQTAzA+X8
wwM1xfn6t+klHqiqKrau2oqlGF+GxdXcn6UqhT1mGevysI9U5+ifpF2157NxzjaPeD0+l8BS12px
ORnQnrpRVUc30Fi0VInig2YGZj3EJyC3AU1XoZ9YMkmBSTCY28NLwdNvaHr0PvdKSUF8covaFb9L
rvYI8KWhfD7shVneuZ3kA8mD6dwA0h9ej/xE2gPupSR/5DnJcA1NIqlw4nqAwZw/Xtj69WQt16sm
2arXiY1BaSZfJ43ahdY+nyit+iiX6aY9DT8AufYf2N+Xp/ZlGKpSUjh17aS7ycPDhUpE/FosZhzf
hHc/+rTxFgrU6AXiJ5pOUlwprqX14sl92kYRsRRr1PiCQtqPlqPR3BPVqih++/GVolZUvbbIuPCg
Y384JJTD4GQj3QcfxGUPCJqzOHeJChr9UNv9CU9/3pZhqrJqGIaufbmto9zRLKHrM0lpbNfdPspJ
vIIodi2Azhu69MMsw4XcoB2dI1/ZM6FyQ+GY/XE9OmOrISISMGk4m94efzDn1IbfL2J/nf106hxV
lTX++bIXXPTu0heGaU9KRJhdADhoYjtW5xM9fTqQPtMdHr7/wD/bU+KJ/PKJX5b6Nu32jp2Itpg3
aTzlgeCej0MoKMOJjz/1QNhMIY4664/vP9gWj/rLvFQUTdHpmMHUUOwvHzwwXcG/5RbZxYN9teY1
HospfezEfBjw5jj4khTctPkJBEyaVXSwkUkS3n6ZDafuKcVxmfZKhWCvaFzgQbhcUWUr0zNatCtU
HWhuDrJVNEWcPV2+ty+R1w/PQ7GsoQ7wJE14aGh7ano1nfVmDvd1SzAfLuJYfDgFnKD4xHy7wV81
sTQ0nyC/atoCmzk535X2bl9P+8FVcFVRoNvjDnLKFZj/zuoK0Dwobts+a4ZvQdaq0Jk4INFtICmL
gsZkgYty2vlOi0ylpuwk6oNgIzM8IW3q8jowMYozaHcu6g4MbRhX0g9r4l9GmQIzhl3ScpgK5pdH
35nnkmUkgac3hEfpvrwF5+JBT3eVtromd1K9+P5VK3+QQgzj18+zxBL9y57W5IV0Tm1e9RVbSHXl
gDuw0YADoZtyXrj/20+HuL8sX4rCBLcAGjQqgi9F5gVIvWxkbBGT4kg7WfGK+g6nie/v628Vh6KY
jqpQcjgqTI3f7+t2Kc9VVXR4EDlwm+RkPmSnuD83MxtfdER1sOhm5vn83ldqpJ/oC7aCYACHTZGF
Bw+Cb+1eboM84ySRS7d4GDp8czhpOfZEtwlDOlr26KADbeUN5N3RrYCTVp7vjohMpIPm5wfJ3e9/
OESofxR/4m39cldfjr+yUtitqstgVno5yuws1oTHIyZXZ6PwNH3XkLqireoL2Zh0qOBm9unwbAq2
LUJ5SZvkaj49YRupl5fJZUBabmMUXXmO3M3LM3Z2dpFumFYBQ+3796GI5/3HkmKpJk0/RRO99t/f
R53relonfTFlq7cN6EY9RwMwRdPrb1SxleadLgh7sIg3Maf4/sM1669jznIMdhaTuvlroVFdHLso
ja7bEjEfyZDNLh+nafORzvk8EXCJoi8uIjlWsWdSA0E5k4OKtAc5sFl8u7h6wOYsqKLrVvUEYirj
HGvQt6SXB7fd5Luy6Op3Mfx6uoEZSa9Z1MVdLH6O+C97aO6x+BEqGdg1zTPYaej5IBvwj42R2Z4f
ZQbiEvZ86xD3r1RD/NlZnD8/2CDNWvbw/9BcbTrMz/51QUR2cCLCsOMUj2PddP8sA3FqnOoFyQ0j
fZHfIv6jFjR+94qVeSzinRT+Eb/XMLMiRCHQXSR3QlwoEs4P72l85PLy9woincXhSny7oMM5gerb
Dz0kLoEqt/g6+VB1ici9fZSRA0j92vjmRvx4hR+MqtHDL4KbQ6YUtBMcN+lT+hiTeUoojHfrtXiE
Mi5EVVTR6MDhkPuEkTaVP87Rza+mJx4t9FE5hhGIR3agvIpnI/4oyIL8lfijoBCepiom0AU/5Mx7
0cn5SwmAKO6JYOAXBD2uxvDgst6IZcTVK4B2STPE8Go/5QHq7pnbPPMnZze8iuBf/P7J69NiJwBw
EXfL/+kPJ8wnKD15ADquq9oHpTIP5RIZwOXQaPlbxWvXokErlK66L7KCxO9QhMPqQ7MfDqEUSZAX
knlDA5CAGeDsJsLimNwUTJH5fpFCTbuTX2cqmVDoA+sQEX/GYFQ2Ymj9M9DEABU3LYWwOGJ8IbER
1WAbWoQkdHzOZ8JUTMzIO00pfkwWGNuf+ITqHw0NsRb9Mqe+1GuprFd9wgo4rfLz2HpVz2/yMd6z
7CkYFEmq114bLAPJN73mKxWTEPIYSQWEiaK2Xq8ewvyMnadpLgz7AtT0MWRP2C19P/Gdv686/zvv
v+ympqVUXda1Yt4PcfIkf05tEam6h2wqBs0/M+6fSS8m/j4S46uGdypWijS8kGNJW5oRQnstPMEy
FSNQLBcqyYrSq/BnNvwLdMj/+UpMGhlLYtoozDeRpIR7BioloQ61+P8BJoLNYYvfWIEImpRxCbGF
acaN45gwFCEpLXZ48aX3/dNQ/lrW2aoDbVGjgfrZ/vllr9eyKk+yti6mJ0MdQQJz1KtbXVeCizfs
ZxLmip0F8s3cMnFyaVB3lKBzw0QrAowg6n3qn9X2h7X5b9fEqix2NdtQTONLVW2rsmLe+mo/1Ymd
wXwCE9uMnsCFuJBbv1KOyfz7hyB+3td9iF1Ip46XTdP8HDG/PAO5Vy+nW9am05L0z+tKVjft9SU7
vnz/KX991L9+zJeySuX4l6VJuZ/Kxfv+ANpB10gy7tqLvNCOGOAmzShXsd6QsEhMKsjkK+m61rX7
YgB5hKwujqDfX9JfHzR1JX0j3TGtr4xRucp0Te20YtoO92n1nKD8JPei01GO6s9aEn7/aRBh//Kg
Nd6qqRscJGT9SwGWdsqQN+mBTn1HPoYwUU9mOWw+V46NxYD694lGs4RIznZFQu76QDAijWga4PTe
8XHC+TMQp1i+ar/pJ5x6CNamA45skgURpIzDLtDPDMf01QFVscgq7WmBC6mkPb2Ologs8cfklCvi
IYNoCW/pce7d35s4+QhdoUhFw75wIr9IQIy0mje7DdnRm8yL55/gz/PmLcxGsUiFayLRONsJ3x9O
L+P5OPHwztlxCEb15EHJXDtuHQo94z5oRpMmbh+Ji3J/6kd+af4xOzTTVE2ZYwH0Y6bGlypKylS1
rnL1tLt7mPXurF28PNkAcdk4QqqC/4tHAfuiey9piIlH5j3pY4z+EAEC6apnHk37sgW6Q9j9Gkzn
9uSfDEYOzjHYGS6Fdxx5+t1hsUHP6dqkSXwcfPNlxbNZ/VAPar9XZH/eyZfhkWnJQTFz7bTrVoCS
OEgDsC5uEQrubeZuI/txvSSeCRJZ5d2TGRepPnl1O3ZQXL3Gl/ufet/qT9fzZcKWLYf+zOF6RM8b
pSytRUYfIWSjd+mZALx7kd13HsU75F+PH2hlv58vxu/nsD+fh9htf1mXDplSwYVV0NjtAH6FsTPU
bBBYgNrzQhEhz+k/Gnrn7KHEoaGrLt9vQYGn0rNEC0efoEaRR8n9WYxgoU+DTau7KHOHUboQ2npQ
xvEP++snPeB/V9M/r/oLqFHaB70cNJ7aXRYJSfGT7MGHQxM5Y0McLWZ6PHvIjuOnGWOyBOvO6Pyv
16d7Qg/xx+38KcYbj/ooeBeYQRNs09FyufTUB2ugDeWBCgH0JDMwno8YFDVsXmgZMKtWyXvouOSp
MSu1DwBWEffZhG/q7Pu38nlK/O7+xKj55a3oh4t5tAzeChwqgfhxge3EmeMyvG0aN1pY/guu5uS0
aq4frddXx0UHurTW7+09QB2y7OU9Qc74BTRunEzAyj54C+9viTUKVx8pOkMsiyjbBJEVCf7s7fvL
134aVF82Vy037Ty7cPnq7AEPQcRBc4C6hQjjRYT+bm7NKdMLYuwIz8MdRH3Mqk7gbpb7w0D5Uiz+
z0DRDJmzFxzgr9qTs5yqh+TAQLn6M3lsx4tjTFdyvVbWAuzvPcpmhijV6+gy2f9QYtA++W0v+vPT
vwzTw+3Wy5JYNqUJ0V/45Tuj4u2JYLmRpnqLfMKDWTPrgLp6/+om1vjhFImuarPequ8o/6awedZP
9Z2DGQBWX+hycZ/Y3LU+XvYzsrfZatLYmr+bTWS7+pJIPJkz7RyL+CyZ4OpgUmfB8WgeGwDiG1zW
+9EUOC8ONySPVsDSEBVWhD/HXrrEN7Ufdym+0o8GG5Eyg1YxGl42UsRE3uzjDVjscTR+ROG2gAEx
H58IKdtkT6zZ4Qcc/MzLF1iWBbiH4L/VIXUI6vuVXY3fuhHfnvth6kKEQGvnfj/avmhS/nzKXyaL
1RZJU4nJMqkF14VGIc4D/kKjY1kGgmuyrXdbJjpUeWzXIE68YFQcrjHvqoV/yFULpTHS7HUxeWXJ
L0SitJDfczzNx8Vk2fggziwLZHQt481phZAWNTL7Nzi0iK8/j50l91jacGPgW70l47uzO3koIqKD
EDHBzqDjEDbjVRFsihkr4liKVpMfj0W/t2j+fAr/n7Dz2nEcy7LoFxGgN690kihvIxQvRDiRokSK
3ujrZzFrHrKiC5nAoNGNqcqMkMh7j9l77R/vXJ8r/T2KedILD37kDrvzdA2iYLd57ja4Uu0zD3vp
HC/RGr/wFxjgv1Re6r8niP//Axgi1BBNMqm/fvwAghEpSZjyNdT+/GHXC/QO/oeK7pLELiSsmFsQ
zbLIt4s3kt73gEhQC1BsTTzIGH79lkIKRJKI+jhQMyhWV5/jKgki1yJWby+/3Lf5ZMth++enR/+v
swrTKpoOUWXR+lPZMbTiM5X18empUT317lv5JWIeGfXVa2l6CGf8R+6Hpw9S76kJx7jQCrHjBnfV
Cozx8uUcrseHYxWUzmVc7k8j+BFw1IiqwpVv2pBK0/30EbosMvaX7fbPP/9/njG///w/zpin1Bnd
dbwKn2uc2pXXbZfzkbUBOufjFzTnu0Z6NSOaQvl4OLvvcGG9bxag+1EtnS1ER9UrS4QxKnzESQa5
M/4OAOTitfb1l8/6P4ud33/WH29q20qDIaSch+TjIVR5+ngp0ZqYxFi25A1uegedlXOkeNjeRvbf
nz+qnzqDfx7R3//+H49oVPfXuIy07Pjwlpa9/CgmDfwe1DVwNBABQOFHPqB668F7Sw5AGZap/fbE
NNK6a8E+zJ5zeyc4m8fn5rxaBffAW51199NMd4JIXdS/HHbqF56C3uZcJlVMHSUydkSW8YD80345
Yz1wUeGgbeEpscj2rpxTOh9leqj7cLnvCCsjn8z+Er6+tK9RnUVeEAKRfeAEoP4BUtiEJa/Qo033
98mlGTmLce225z9/Tv9ZXWmiqGHY1DVD/yXj+q36CJ+PWs/FMj1y8/jpqrpUgXWQgBgQf3UjpBrA
yFabYm6FnGLM4A661fGX4G5MsbuR3iBNQp83BJofkC8yZhjAdUuCEKhdUuZ5I0iHLE0SsO6c0sSj
+NWhWwCVADXjC9v6Iq5FPwuINd0arnZifoHF3cuInIuDLFBfwhWnHCOsEaEQrp58DtNsK2z+dqIZ
/3V900QqtJO6JCH7/3cVJkRKYyb9NT0Ka1JusADdJ8bXc18FN64ZVPun4R00LRua+hdksIPeWzgd
JtzI5v+AyDEmfHq6bnd3D5c3+TujxZ17B+LhR3Yw5tlLfGAtNI8W4kZGAYVVxXq7JrY1eUJCNcmc
tqUB3CBgAlvDWOJWs4FAUJCCaHrBpFatnWD0RFYMs0rfAqgln4Ms1t6xvovczZfkoP352dB+LAd/
vUMGn8m4vDHYEf5cl/bRM1IMhRCGnJplEcJeRasjfxnW8oGKXLMNwVb5koHovycIuaFj20aJE20M
3qPs3DQHUjzgVaBYLV3+Sd3cwy1OqFOYUiVbTdlgICSidCA2j3BAwlMw7PNB1DE0P1ulBoJvINrV
R4678s188vYASsQwqD89Y42I6rkW4pF1DrZSO4tkWASJ6iqv2KBgwZgLkULzNZpoALbcMvayz+u+
LKf6zgDNyZpvSSDwWtkL0Pov4ax4RQCnA6OexEC9VyDsVejGuJhC7yl9E0uHR68r8SquRvRI5UWA
ID6ftRf3fk40+2uXTMsuCCuiEYfbsuqh5k2Lcv8oyMiaKPCz4LjmQcTXCe4ocnFoLbv3Id/chXWo
uxbgqTE3HJHW8rnel72tfRbcpRr9FuEIGcQENOJ+UrsKYuBT/mpC1cwnT5QZfAODbT7X0HMagu4E
W9oLwls4OCKUZniUTF922j6H5E1Kbuo+yA/U7BanM3QZVHCZ10xoL8pXHTLe3vKLsSbFL6+cldeq
IJRhppNzAZJA99CRqbg9WoCtkx6pGGMJxR0Iq4RV8VgNGhQOXxWd8pWohFpyM9UJL2RlqtBt8G+Q
T9Ay0Kf80uRjMUxyxQbqSaQbm1nmpARiXxChAybb45LgUYKXegU5uE7HM8dEFLW+CUHNPcvm9e2+
Y1mW1ztSwqJimT5XQx2kS7UKiomcuvkLFKfhcA2nImo/KIApYl95Bs3cgH5kOWWEq2XWE7GWnwrZ
724sZXH/b1J9EnVOuMk2T9EW1xk98CbdVzwzKJlJRAZdlRAc7DxLXw99Ei1IP+W7uYf2tXRTYXpF
CBN0UC0ON9x8+7vmxaUL64TZ0uCl33fJG+6+bsw8thnZE9SFWxyJvIaDxrhWeC/IyJxVCCpl0oaB
/qTSPNyn3CmDL2VzA9pXNqkAeG/z9RMEI0RxfW5uzBP/DYNRwofSkM3DiguN2N1OiQ3iWx4DFjRi
gphnGU4CRJD99IdyAmLRrUt45vlJJONyftsAleSkwTu5ku5ePngofFD9iI+1Ybii5MqbqJ5Wixtt
KkYyCt6QC2k8swpgSUiRsUfDSLHs8uW+73cShDLSrAa7Ag5rOKFoGxuOMKW3VSSlI39RNyeQ8Jlb
jgbrtwgkJeNfoFsekQu3MZWMU5P/DxAAnqQPAg6YTkBZDjcJD/D5jv+FV7JwCW7qXi38+a0nmL72
QshZy4PdTAw05XfCie1hacROeRoi50aU7aeREwlkk1vcDb7y3SyacjYiv95LnJkr1KziDCbLlRci
capj8kEQUh3ZD+582osc7YdtsVRaPN/1lw7t7+D0y2s8CsO7A6SWHqQOfgJsxx5uqaF16sckt8Dd
eHwbdwsONynAyCoBtp1UcKEkHoFVzL0QERXCIX2UJsTf2Q27YNnsoAdxBR//fKz/V/E+SrMZTYso
5WTpx1VXCtda0AftdjTfWE0m8gLkacwe5b1gxxMHze7W27l8ZJ/G9g7QKol4OTGY8BJEsDm+/piK
+IY8fuV74TSv8cctmqpfI+QSTHeLXtlpVyOBGfX9cpgS7wVNnCiuN4O9MFOvlXYuv7voL5fVDxnl
P3eVDPhDtCxFwoXxo967tnKktbJ0O6ZjBIrOjHtVTXIjuEs2vh2STTAtM72NfQAG5RRZMglCXj9h
JFnBBwYO82QHyJA1/pv/5b/GkIZsGCyyTA1hufVjoKrVSTs0anU7ht+GFUTzHo92CHDJxpCLGYcP
Dy/AVyVMwopFZkr2PK9TfuGEm5W4v6blbU6XrR143Cz0fszhdnEgL7JvoIeF8ZfPUdHGwvzHPAqF
LkMUxcRHzfbt35WQFN6EhzbktyN2NBIKMAPGh2GAYO5nby12BXH+lEaAeL4IsXbQe9I76/MwnYuW
a3xZKvES1AXaGqIaSWm3D5EReOXxn3jbAL09P1vSrm923J4U7Ex22LoCeD7cU+Q7ABjF5Ac3Dc3/
K9JXc1tvRFiyuIXJwOJasMDAy8RXvjW3QH5OsbcV0mzIV5Ivy6zKbiJsx8kgTiHAUSYoQiBQgImY
R1KA4xzeM2RB19J5YtACpiY5ueJmG5N4GljtDweadNPbMvoEyAWMy9Jldt8ORPCQG3E0vyS2h5wp
W+1DY3XA8cK4BbACRmmNU4semJw0aMChCxtOv6JYcsp0aQ7E98J88+B81vBxH3ON5DN9VUDy76aK
OlHDaXH95MHE4ZnJB4XiNgRO53FEQvXtyFMi6OgeROzJtc9Q2+GUi7C+QLytXLNYtvpczA9atXuW
H13vKyJ9KpEN2jZTJyQ48d4qMJ85dqGJXWD3CO8UmN0IpvbTRX6qaM+OwxzAuwhAEc7XMsK1vNUF
ezaoLvS5IRtTv0OCUc7XoDvnO6gkWE9JveSuY7EP4MMk8wHixhS+P/47yxOKTfoZExdzRtiUVm7S
QXB0eIb7Y7waNuUJ1xsQJm7I6U1y8OZhIszxGvgNIQzkzmHW2fA0qMhE41HsHJPn2EzwASPJUz85
JO8X9RAtEsZk/EQsGIvvVByzschnFDFUA+EKmkO3Vz/kV/krfidaLoOgBc+/c6qNdiK/lPNcwJtN
Sp22eWSOQUFkApwmdNjpyOzh2XjjNMDfCx+pZY9MdE4yMQ4x635SZDFcvMBoU/OJOrh0dg8JW9YV
AyuKDZDMzIA+eebQ4EKSlgjIJQ6BTZLuXD/lF2VGcZTMyH8WHr7IUA/b7VrPAqJRoMqNTIgHmEu4
l/FcAPOLJ3XKZXT70ue96RCaTqRu4WqcGKsEBS6TxGrM6ogRClxoPVst+BSO2vsDKNoeJio5SR5Z
Dfxbf75E5H9vvf//uLVEU5cMbN2y+WOXUIVtzbY1vh0RswKSZdlLJBevVRL6uktVZze+KXNLAq/g
oPMA3YmH7qX563E1Huv/c1r99nP8uMzUxBB0TUhuR/2IgToEf/KlW3tM7/26OCVfxpycpBK9BHMO
3Mi2uDFw3l7u79HXcMiAp92ORDgRjDsymIWJPOVF6FfiVF8ZwuzPH5n5q136359VlVH5j9rOX+vM
33ptC8rOQ3oUN4R2joDARiVexw6FRaTNc8lvkmkxOLm6a8SliXeEekF2IE2Ht6l8C0BtJHVgLknQ
lMt5oU3I1qS8NKop/0U5yAnzf3jXHpD+fv3M/A7+ZuPkoW3IYzKY/kZQWdxO7+JcyhYJmIhLcobj
Jt8mYVDswECWDEYvYfYVPdf5c2NZkX2PGWPjEeLsCEmVsxvD0eHyjbBJ2CvzmEed5gGxJswsoNu6
dE7I/YFiSH19w/HtaGQPPmZ3eJhw6UivCslGdMej/+pKxXq4T1R8KSytc2o/kjQzNxKXZLzJ0w7s
BeRp6JgHcyPnfs/4fvAxsqjH8TYoJxLMK8M3hKUCWhn2CcKf597SvCsXiqASiGZgQkRWRX+wDNXN
9U19QNizEwKJUL/0F/7iK68jBsl41vKvEVwGdqpCt+RiMSw3Ve537/pzSlgV/xujeqXCdbPj1/AU
nchtC9kh0Gi+DCuy5oajOebPgbdpyBtemQio1iBG028E8+rssZJRp75Qhz4v6Wc9JWwN+j18F04g
0PM7FuQCFBU7EV1cxPjiUeDX61y2843y8Vxdj9fC74huUFxNncn8HYRqIJ/+4uY1gJXb8eAVh2fA
NEabUMJqUENn/ZZMvVsyr7ptrS4hQHOmYeinuZDriYrFcwwUsWgb0Oi7EAWUSwolFlYEn5IQWJRL
hK09QjtigLtJ+Uh7t9hjH6a0bYArrkqO/rFps5VVUXnlioOz123+9hGfO8wMWivGNDzGd79l9IPu
+1gcZG1HRz9W8GBOiM8VvB5L3AhH3owUOTgjnODUz40GOcDLKiezfDodmjlCfXIffl+0HIRZh2Ys
nMvnrPFDAtLP0qVgpngpPkEqFjXfC+F8TBQYrDwC+AjDY3dn6STQsoFPIhfQJym7kOyy9ofbuj+F
YCWNWUfQDXNg2glwBXhKgR2I72Xj51c+uIcLKpRWhIkWkNCH+No/ZoCVGkit937TPDHDXEnq2BfR
niRF0h21+6uUBYWF+HMbs3QK3filZHmY24bpc5hr9aIxEchF+Va7zlKYRsQWVkGJv6OcSjpoK/L6
nAT1T3GIkiPNagfVpFlGEok8dgRqS7Q7brs3bc6D2BpjTg1MVGVa4/+s9uFtFDzXxNhQcEEOr4nQ
mfKEcZZoMGJ/FSZasra0ZXfdsE6sFCY685zAi2LzNKAu2OUlToOeZrecUHbcDTujemNNbm0H7rYV
1RHC+PIxlde67MK7fE9hsAE4ga0rotImEdJ+HIHzt3C7GfpdzwzCrNvWeCXY60DYR06g3GB3Xx0l
wOVG6Awdm3K6IZ2bkpRAq6wxcTt3X8qq3lk3KqFFH0ENDtRdFVQUiAse1Hvhc4nHGpQWM/apR7Tv
RPdFcATgBQ2yaWt+Fbq5ucBH9MagzGBeeVCO1wtJH88O49SNLVf0Gj9tc8D4azD0OQJHwDdM7wL9
7TpWAsrcoHLY0c5kJKLJE2CQ9Xv8QklGcOcJevJFm+FSTLE1HGXiA1f5RTqyCjL5zoISD2HvF7wN
5IrRdqT9TimnN32bHXlXwHrTfJgA14mNY5AG4ckucHQ/fPQyCMBrAq0EhgWU373sdr0D4bNGOj1T
XvINIS33zs6+pQ0Wurvp6VicXh4fKnA2jH7ECzJ5nDdkyCn2o15c2RasKY4YbBWG+widlOrk6t2l
ORW38kX5Av0sBiEsL1rL5q+Xwm/lASlkFrP+GJYWKjLJ3+fRPgxJ1WiTDSdBTbo19RP0PhD0MCzv
81r2r0QktS7utMoE586vzICJOEqerUnYONAjRT7r74ZF/GvTTjWCF7aEVGOUzd0UWHw/BgkZQBdX
4OAz5swf0mMhthvosxWfzvwkIbOLbd1vcxJdRjx3Z00icVXfpoO4ig4I7wsN9pB6NpIpbx6RYoDE
EIMuRpA4RdxAG2gTLyWy5yc6DCS+EjSVlzPdfCXEXls2Swt8fHBlWGW4aRUMM+EgsBW1Jrcagafb
sUfgTiOE/b3YPF7U0CuJaSY/o6AnWkg62F5+QAlSGoki3LeUtfQGUpDyHr0pZxTJZhLU0bv1QRbO
MM4AmnTC3SxKTgJrNmgzJ9+bX/J3ZkxFXqPGlohcbTzL+KB16fnvgs8wtSK2qlpk/MPk0FgTowZH
O6XpteJ3oDKgdXmaM4fFiposlVGlwaSOa3jGFz9gAzZOarXi2wsBpSsjfpQQrth40YEiREyTvfHq
V6xTj3WJb+EGoe2xfmyEDc9cu62FKaJZbnwJneHTqb8SxbvdZhUHk/z4Gqw9hPG4Pej3pbqqCTli
L2wSpIxC1rqMTQZPBTS8Fp7tQmBPi/Sx3fL7ZLpjfNWvJN5wgzbhvM7+VrOq/7E3hZqu4HuQLNMU
pR8CHK2/GmKVXpl8kHkWedn4wXwSgh4rC4vA53SPsJ7eTQhtUONdt27XYxVD/mnpyts4BnXotOBp
CvoiXyFAOifW0WOwzJQ1zeZ1sZUfmwSAqIDfYMw1TPOVLgAisdmH6K6+lyFALLmpWT5hjo6m6QCp
jRCVqdoHhEiQwPt4U2B+QOS7zcHHKbnLaYmNLMZbQmoxLu4MMv2EEQdWgJhYRvypyaynFemWCRt+
FGsm/e0sBORFt0B1dvdVyyb/jxNcUCZc66332BSxi9sxi534hSRiFR116xdHgoGkbdXZfeg8s1l9
33LrXncyamvGdAQ/f9wAUH5kzBZzD1lcnE9/ZZ/Kha2f8jmDWHK4ObiTI70/VIspgtPis9zEL8Ix
RnP6Jn+BdxRx16GKmxISw9jsvnou4xUXHGPONQeKdNZf6PxoqcCgxFv5Dfz19ZO5oXALkgvtmu7e
Fo+Dsku/5V/EMvErgQRESM1+4CCCsbwIhbl49ZV2RoBSa3gtvy9/lTpFh3kYCMKj9UycrOdM8m8i
97AdCefuQWAFx64jznWkBMv2CAsFNEqzqcimWN2/OUnvpMZznsDbbmY1KEZgw2u6Sn5oM7SfVD/k
3rD5drStmvl8uuD0ZPaNhNVgs35X4mVCqmRAlHmmvz7lwCr9kjoV8FG5yEsGhNRofl0c+z54prta
/Is45teQ6WfvAYEFbwJEXEVTfjz69TUrhzyrkyPsf2VtAs2ExLgEzudHLCSjE28003q+gU+CKmWM
U4fSJTQAzqVuUxmF9ykt3hOR+J7ILulFXMrv5mc3fjG2UZHY3ILBejA1JsgJwD4FpK3thFVIdtVM
3AjfNYoTEpQhgmNo3VVf2TtGSihspJpADwYhzPyBzIjDfXd3jAPbEmnGifBNvOJE8BkelystuMnk
H6rT5A2KDn2J/BHuuLa0Wb18vPy5VVP+c2YHBsLSTbwkmmGOJ8lvrdqtFTqxf3bJUcQUxtQTLqnq
3GD43DBoOmKOeeyxXj6YGcgOUOvEbbqleuxwgzHPjif51X01ePzJj0t98yQucSFkNKEBnm4aMtZR
BpxJgZ7vpYd1xZkTWftsWCXZupNnDAuaHLVSyDACQlgVJMDyq+CuOYzYVMnrSFEidWjXfDzApUie
0noNmKCHqw2vpbLn1M9Ut9ECi5YCAPArP3E1avUE9ja+CfpRWchEn1WzihsW+pDpodoA1wyjiZyA
hXR4zjmWosfC7CdFvqCKM0JnuPJ1e5rhR+HFSme6eYp0oC1kvSjVfkz7HtzOdGMwRpKrcSAB6QOJ
T3jCY3tdsDEYUw/Ie+i8MJloCYx1+lOfrGa5m5SGT3wUZaZBPnz+ksKSXrQnZoqfcKUoHzjNSDlg
BQEqSnmPkA98MYhTDwVBogQQzbvK4yzjqRssL329r5SlxKYZOOdze3vl8mbW/+Qc34afpE7kQX1p
7iQmNV/3p0cXRs+inPAnU6ErJNiS95cfh1n4Oh7oTB5tqnEyso43T99A8EqQHi6zPUfutXG1+yRq
HAtV0En+NPvVja9ccUpiT4Irp9g6hAiyhJxWTE2ahC1Yq9FLOsW+MF5yTo9ueIPl+H5hK1XVFNpz
OhB+SevS7DlCC+B4zNy9JxnrjJwiT9BYNs9BUT0Iah8JWibaWcIJ4CWPhBp2pjwMNJ1fGmIstxs3
hzAoCwf6/6+DTGXgGVB8mSzFUtpQ8A8hQ0dGevyB0crkDcU0ZTNxI9Cb5FMZeZknVd7jgmu+zbcN
TLYxe508jTSZcpIIfkexExTyIsE8+1rhpZHtKx6v1wyp75m3lOo7Pae+tIlJwXtLAIAS7Ozx47b3
KZPMppzKfo/BjeCCEpAHW4Z3fZJ9FhI1mfvnt/qHXPyfmZVqQXahADBVRf8xK7LqPElk4Z4csUst
SAAcTdtTLPAa8SRzw5fq+ZXkr1GLZ+2e027yWBor46X8aAM6x+eK3hwEsbKTgvu2IUBzMT4x7HsW
xvftK736wiyHOOfc3wgaqI/x8ZFNk+Uwr2iVbm62jJd/gyr+gib+PNS10X34a42Dk/ffp5RQgiAc
zCQ5SmuGX0TOHUnypJd6eEgWMlClr5pvdX6+rqhregfSHUuwdMIITNoazGMc/etxJMKGdfnT1tew
FYnToMxdmFNrZvJy2OVSwBxKc4KfbwcIYIavnzHCFYr4ggeNCHFtpi6Vr2yZ3VwLsxBhqzweF7KL
doxpPLAADvWRF08iX36T/2K0kH+J0f/nE5ANS1Us5mr6L1Peb+d0qZdKq1fGla+UEQz41rVyELMV
W/aKuw21yIXyrYfi/K74ZbHlRB37x7HTJ84rmvbkdTSYwXrS7Kjq8impXDNWEGlAenDwZHLJ0/BK
QEV0ekyTRUJW4rplV2xftwajIQJ2isnjKKF0S30LQQc7AFaxh5KdNevfEiLqxmomcKfxcxuDL3sK
6TfsfiDL4Q87p7mvN67q8fVwpSW+ekpPAtAsVuTFdwlVBiJcoJZuRJCLuLkbbjJ4zDGkgFeWZTBJ
eXvtafNcJnulJksIXcMAaQed41qNZsJOnnHqNr4QAPwTLjrc2i1j67ibwoz+FF+l9we5CcTeE3k+
9r8MsyHr3YN8VbnCNy8zHfy2/0Z2A0jow3y7M9Bw73eXyqiDiUoQJKEJs3Cv+oFJaO1EY7O6Mj8z
j38AgPo6C5374BCK4N/4H98htOk3FihHCjtsGWMOiF3gLm9Cu/22TtdNcUYuQmLOsjsMtrwVDbsd
gWIoPxiuOykUvetGIduCbGamQqROLK6f4d668Bf+5cGiIPqPubIugz8xJMgRyq91428PVlh1Qm4M
cnJUMc1VHhqfsdWJJ3W3ap8LUnGY9UWDIw9BbW2JzLmzpWciJ3nVW3v1OorvdTtXUBe+PBd1M0k+
+ZbEwu2BNh316zzj/tKQSNpMGA0CjOYdCyI0rD3DUVSsAyIOtsN8neeWk5nNyYsMO22lvA63gPkF
Mg7EHeL7U3L4AwgJI/3kykPJztoMUnlLcyYg9DsjyeIZUiwX8ULLUpoFk80AaLyumWggaKAuxxa4
Gb4yQBacb9vbyB50pMX1aDJJjr1q8mCPp0FWdJjasCMb3pMDGejtLP1mXV8DvWXmhzCJUng2GHwg
jkAU/Dulfr9t8KDxHdNQ7xgqMJSihiI4Zdudq2OWwDR1UCpr87FSoj2hZR2LK9ilxapD+EGeDFqH
WfeN9iNCJ7RlwtdTKjKEfAPKcJ3Hfn4x1QubNCWeWORtcyITOhGw0Llrfj4tP4pXElgeSHM8nhjC
wl8glfRXh5MvZNCH7aFzFVw/kIAgAXwSTJEuDNGpGWKdQnR8m5gi2b3KLp+B/okegrVn98FWTg+X
kRCw7+7Z5FyeJAYHiIeUJekt0RetS7989jYp3xNJp39JQ9SWwz5tJmI9qQkrUN1hy3ERvsm8vSue
85qPng9YIlzap0UunjgaWTM55kekYqqeofW8kRidrc10RjCWvM2+h6vH/Ku+UDaJxYxfoWKtOGcA
+iCgjqLI0ObtBTymIPvywNHE33B4HmuOwvuywF66ucoenQ6DPZYBwIa+u5ne75v14+XKtabRKPn8
Dt1LZdhCGcAgiN+EC9RRON8aG13LubWI9ATcr2vpbNTrDngsdwXSUp7kYd6/S4V9P2XBPfEq/sAD
+dGUrjDboo9sKS8MRtpE+rGKRSh2hmvzWN+IEflKgmKs6wTcW8vIcIcdeEzlS6XWRyX5mr4kvSMl
Lhs4eXE3XWZKT8IXgZIx6fmbX+aXXe3n5aKrqqEbImZGhIH/vl7Tx+1pakOTHKsgz84UtTUKK5Ju
vplyhskcIkTRHhTD7xiVfeuEwHggtdpTuhfO2WPBV8GxKh7qJ4vQ54ZiuE7+UtH8sAD+U9FYiB1k
dnCWpv6CbPx2SmVZHfe3JIyPXFHqwJ6d+EiUQfd18gJ0tcEg8Ib2BdEPD/09MFif8vJI3p/rKvW/
xiq//RQ/BQ5qGEup2lr8FOaEVT9fN+t8/S3+4gIML+zo27UOFZ0xZzMR2Mqk+/BEcIcT9ZNedJhA
5F59UUE1YgVFiYPCr1+jmGE+0FTTsJz1F2a6BofFCWgyyzqF1Y3IrOB5W1kMEQk6a321+osQ4h8u
6c+v34JdStKRJol4Sv799cuxVorZU4mPOkIEaRLh22ViMuwlwZcULzICPXwtweS9dwBTej824ChP
5XSqt+jNFgZ6NrQcRDhdGuCdsH+HFSoUrvzmyL4qZkNMDuwuE5kxfIh0FQQyP7atDA1Dn4bVe/hG
Ed7wLlmr25gBuSQhFwsleZ9ju0fKTjKpm2U9TIz7SRQXjzVXZNX4aec+0zF9aZuSVVY4Ov2Tqvm3
2s8ar7fAJQr1UuGF7hgPB1W1iKtRvZByfBZYkzUPtEr79Gv4O2SQV37m85hLg9s3gXgPxJPxZKlg
MfSaFMpWYSpoYAJ029AmQ6OOPQlBR73IiFu27OgiEX+a7g1oosATP4uV9gL7Q7j6FRh3jiz/0U2v
yeoJ2zLj4phwz3WaKy36m1PB0u9nsG+SNayMTA9KBLE3do5T9DxsEUWi1dpxNtGYLldncyeKiBYT
538N9iDe3q+758xEk7iSSW0CYQhIY8bly61dmXN+QVWaRfSEJN0x6bVm8dO/q983pEMKN+oyjSFu
VmSLswRgG0Y2sR8/1rFMOh9BHF7GnoV/jfUDbFHTrjfVktEc+0GOschG3xKeoMCQk+60HySiC2ga
D+gvITLPhufaBPOMJrOyi2SmPNmg2c2xb+2ajg3e9b6SoDSM89D7G3P2Y5+f+QPHI1T30mSm8fEI
QfhYjcJjUin4s1ZskRFwMlGoMk+DN3Alw3IsRykUrieJqZnIdJYI+o60V19qnDR3UB/dPyLG7atO
Oecy2pxldOEJo4guVubgPOYj/eCCtocOfty93hby/UUg05bpMtSqbRiCqKC2gLjauemOZqPYiiii
q4+GzTNR9rhkuR57P7XcMj5J8Ymp6FNcNRdJdYojUbHJfRk2VN5Uc+qaSUPbXYhxTrkRrvY44FRc
ofCK1wcc2pZkLv4lrmaLq+OxiLFOofYhU8TofBFzLwQnwhCyJZu1PqevCx4ou567+0Cc/NvdtPs2
uG7jqz+wR+QyRm9EHi+8t3dlwnaw6Q61+i4RTFw7g0C0a9iNSXTIV5s79ydqi2kGaBRIz7brHEmb
EGzSMWExF5RsasDOnKb4HcQA1aCqjI16c1ZUbO0+lfSegl0EFYdyvPTZfiq6axJ2fMKpgfbzTOmU
n/RppXkWWKxVayAptZOPcC0eRuIF4w3ORfbrYyXl8rAsymaBmAEZYiiR+jnm0mWmQzNtkGzFi7Dh
5szve0xgcsN4l9EpUhAOlTL3zEN7iTsirWE8w/eVMk88mOq0vE/k1rlf+TYcC1U07/9R+kr3skoM
KyPCo/xyPfPnFGReaDh2a+Z/o8Ymcoo1YwlKHiDYCL2431TiZFCAjwPZRnRZ3uwjSimQugHCUmIP
n1NDWqbUHqE5JcoEsWgFByDGZE2qIdGwDIvgSiheL8KutgXGf2wknicKL+6v2CvmWcDNX66IZ+Ov
vdd++U5YWy9NyheLGSrxvTTn6rx4THUmyN8l4630TTyIc3La9VU5EcGSou1EjPl2JVgFLja9VGuR
W09JVrYuLQi6zyWRjijxEV9QgXr6Z3Po31CZsgVpksVjJk5RAaGgSCblUUZMMEp1FUIIZWuilD5o
/ut1HLgXB+sUbaov8+XKyCP0ZDozpKoPqFTo0Pj0ejQeJmtpZET0DU50VJba5HoOyTqQmUpvADz0
zgPwIE6lAOm/zOpkDQ53lLHZ5l7ghXFSkg09loZK5UvLcCcE5ktHIPdG69wr5/7iUUJ7QPmrEjrY
TIDFofjmWPDQvGYrlaJ5Zpy4IMz5jbBv1B4LcgJKSmG0bSjvt9bivmWAo7G2GH1baFNp/7P3Oxtx
0rJWqjVpd/qunzB16GFfEGGE1IAGOGaFcaBaT8BWHMzUD0Egk55HjJNxTEl5nLB0ZuHIeBmESXRo
33vk217ydPQIoQfy/+UoDuYxAeFISjCqPN6tDS3AojyO+R0M9Igu2YFIpJEU5+UKMZuZkCTvPAP9
y1qmjK8uz3fxQzy0LF/YCc/F0qk+2BIbV1Iy3W6RjvGo+Q5A5MPtEqY+bvnNQD6ByBMGjKoLWv0T
adGskElfQBGIY2Gt5ZtE9DJCGsfRrnC46Z78Yg5u1Xg4FPS5tUDmSCPdWWMEdIFxOA0sZmC8pbAi
g/rqoLkvJTd6Vy9NSsqMOI4nO+XrvhLn4SsbaqEeVfoF6+/5bYUghivKvQfShpuJQjl8q0HKEBZN
DgkCaoKdzs3g18Q0nJHf1mTH38mQr8kNYj3D3D70esEDMKifi8VjH0e+ZLpsPdXp7XD77BbIxsUZ
PZpiOuH0jiFnU9ISriDcVd8xjy1yBbe8iK9UX2QFIgtgigTbD5Wq83kllO56MJbhuUVq9tYHLI7C
czhFcKDytcyE1g0XZkBOQ4q+BaT3dXE90DFsEXwbW7LgX4SpNGtemFa1YHPIGP3E6WHxVTHs/34k
Prt8Y0peTO1deUqfU7WbG8k+jtcgGRHeV5rDj3Vj7Z8Qt1K+3y/CuzSsI2lTlS66C6F5D+F7lGM5
NMmINCo/eXZ5c2S4+9/NGRjMPiZc6zkz+DYbuonbS5vStIabkHulpK/LP3s8OcpWVk8lkqCOnMN5
YUzEaBG98kHeO4/Nj0UXmcC5mjfhLLE8MXSf3AzUd1lQQQpmXdcvUEyzwGaLcUObGnuq5iEJBxf3
5zJc+x9JnsqeAuezIpsQ/SAc/rteNcqwE0qjIGnqTd2KASlBgIdrl72wk81wuEFtx4Tgtba5Rs2O
rVjzgc3gG42OXA0BslWoStKERh5ITOs0fuJd2beETvZ/hJ3JkpvYtoafSBEg+il9r77LiULKTCGB
WkQj8fT3w5NbzuOwB6dOuWwrEWz2Xutff5MU7HZDu4/FqxwKH0/7RyOj/vnayVrRdUXDyONHrV1e
Ja3VjufXXJnZYBQZtHeGs+MTwMI3NlS7FwIYUnmZhqzuo9f8FfWx5EVYzV6r81gbXXxp1U6xOIWT
wIAOr5lPEI/LWJif1lAPn7gca+FjpkcQGZbKd/a1jZ4BOFKBwqr4hBkKnkskL7Nw+ojuk9Cm/d8f
jvgn8p8uSIYhyAJfUxF+TJQe5cWoOgM/Qg37cIZfgWwNj/7pV0I2mwna4XZ5hj7qtng+huVoSEfr
DWbdplsfgTAZl+sc/GZbutlKYG2RBvQAD6pUR1jmAB6v8UNJUSogvHh50KkGCxqrR+dSCVxf9hFV
zu4ljE6G99rlfZrnBDnbDSTjaI4FdIX0spN77XScY5DAisiQPSr9FpMU3i+EV1BEIPuKBHmYBjQ+
CM3TZ2upQ8uA7h9CG3p0s4IKRiVk294OQox+euzjS+hSpDASmzq1aWeJSXH1sYzKrHqmT6W+7Adv
cjtIUy+vggoA25gZBsxVYXEfeFfZIYzt9Tmc3jhTECuMIXK3AHEBTRj+3blN7ftYMUWEVUCqFvD8
N6Ouekb+Xr7QWAfYj/wDG9T7UemPvvC3J9lLCf/TdGd6IeavrDj3ia61Zr8Go6w0h+RLCqjW3IyM
5LcpAt4Cm+ObZzG+v47pdEDEetp1ab9H0rTLNgKJVPj9oRZ5JUWUj07ee3TZ6XX8+Nac9+cW4VBs
HBCSFE8mO1ZGlYAGihNVdl5n8gRYvqgtVBrhhQyX5+Zw5BByc9vApq6y4IjrOQAZfl0VmFLYbc4L
ztoRs0WWE/D86jJmjGHWOM1mDi5BNZoPMP6/L3v510zlf26WqkmGqAOyytKPEUXWvd5XRVaLBSJA
+KUcj4A8KNie5NyR29Cs6a+G4S0Cs0Sh4+aPnu5guMboDdF10o05X32RnVa0iJutNVd1dADRGe2n
AzeD/Gjxc7tQw9ukXp43ZQxH5vgFSgn6eUXWAftpeTuv4VTpW3ZoFva6G2W70tU2t+gcy9MtqBpr
L6fbtaTZaQYHHd+VnPRy7EZpyAYOvT0dCu1NHqhJCzUNop4LUzvvu/M0u9g2Y1YO5MsePk2Wj14o
IshXWOnk/vJsSGVgtgbsgsYR7B1tw81wh1OyoW8zYPUTI1DzgUQhHU6kDVgWUO1M9S6R6pEqN6pJ
2f0+Q6cePXYcdI8+esNC2PSaQwJDrtvRDO8gBckJCAJnLdjudS4i2kph6h7Hjym0xQauORI8H39B
eLZDkoBHJwqdkw11VV5WQUN3F0vrITV4rAxtvjiNfjWXF5havjuT0L4WTURtVzd6DIpubChahzs4
gnmmTnii+brbw3rMIRxGUDnO18AA0Xx4KILxxfuCnrumbaaDomcG4IYzG6qvkMZHgANfYARgQxHP
CNWY1KudIXmUqPBLE1EzpxeZsBpbHXi4tdYbKnD0Uswnielw5TkVjrxjOD1YSCFZTsQRKBi9mUS3
XwWbWTOqAGABAOOoIg6toe6k1UtFH6lFt6onEGpuF1o2ChSdlHevQlpJH4RD4qaLsFvPZwDedGmv
KENkTx6kqtqMho60+OGL9gKpsobHscTcm1KGGXn6+OzzKpnK1qZCZCvWZpaohvnd6bD/q9O7jhTt
V4tPXv13g+GB28UvsIErPnW0hsA15m1iUI9mwZsdNui5cajOs/P4WEWM4NGLGClZoeykVCgOOcRn
D7zMr8Q+khqVRI2ZKHkqT/fN0n3aGNA2yCmOBDDbAm2XYV2+tN39o/uovmGQlxM+iTxmglS1CRt3
8WV8E3iyvp/7cQFMR/FQjzMjYId/1qEGOlTi0DvV97eGCRaXBUsJw5xGtRj/TgtlKlL6lvlKh/dX
5DGFPpygR4+WepTw0EE75K/fRXKETDCglzIVrY9CdwSXhFYdIar1LqwTandSwco2MZqkuAO+W8+H
0/eXNcYxsO9yaKmMsb/f8NVBo79Pm+E9oPMUib9bks+d9xBZuSC0Wrx8nnG9fPV/vsak8vUNZvfc
D+XkyakQyzIVgAunEQrPGXcvIt6cUnfkfxwX4h+PC0OUGTgr0P6HPw9+ycg74k/PC6K2Xi75FFaR
kOtmYqVllXS1f99x/wRao4H7/x/343Sq66a5XQf8uMqljUCnfQ8GJs5d0yEUWF9j4kRhEQyss7kD
oS9D3UXuqLpnwkWml8BIgNwcOKL/uCypn63/PAdETZOY0hq6iPrh90Pzdcxfqg6ivni5TGSroF5u
H0xKty9L3T0mvXF9cAvvyywgRIsgMGNZ9pwYsCZT99PxC9sWZwcZ0WMPN9t/2veo/wth40HNCJns
cCKPcQj5/fK6rpNOonA8LTi4gXPrA83p9vsijei2AAnv825O49A0VrmRhgjyLYE9UUml6Ek/2FhC
8iwIaYOWf0cIAPGS8yEtNgXans0VGqXJNlXDLK7tklguOQUl4oZrMjIxE3Ls4EON32vxYmcIlA+X
UZfbBYUDLhV6LPK4aNQhyfTqXHUFo5RSSWsS5kRHMdLif6yf/zVCgCDBWU1SoSoIuvJD2NOS5HUq
5UG2uFHUhKCUnCna6l7NRNqZCMhQm+YoFMIKLgrFsoZ8D5wKyO6LoNhfZ/NQdF4V88dvcGhl4LXv
fzQLw/9dS79fYv/7/ynAhrAe5Oq5zRaX3bme3Xqfhfk2d5B+1Zv7LXwgHUGb/3a2QJiRuo04isXW
h5KttrEiuAYUPHBeU/z6+6375RHx+xr//bp+NGC3oyxcYc5mCwVZp5f5fWC84IhoS04kXHJUJ/CV
d6JJgU2gNthSZq30r5UUEvThyxthA362kbAdadf54T2qRkj2PZwIiPzG5YEEedlHGeB+5d7JfqUX
W3KMkCIqutjHGI0tb3k+zgPdgyvkZHaZfCnmAR34nVcG5mZtRURl2tqsDkvsbFXn6c/or8ePAH8B
7xkp/3hMJL//zzv/+/348c6rF5IsWkXPFkCTc2N0Kfwz7aMnuga9HbKkkTjq8Oc94mQ6xcs13i7o
vI9jya3moqt6TTBIj3sZ4+AshFI5znY6/mV5YKwEpyM09JRStnZfr3UVP6YnUIa6cKkkzishOB8Q
gAgBLCMPgHhmvBxUL+8xfhAImnunrK5X04Aq3cKOePG+36wCmkpIVKhDrCK9r1VuI0ARMgtPZRrq
tsyPoftRsxYLOTiF6Jg0l356KVhNYMy0WPaqALXFGPjvlJw8CK7QOEjaC04JEqkVflSB5LxhuioO
3NWnTa82HNU2afSeKliDGBmjKc3U9EyCF2IAf1hZijV0t5HxwSAPU4GW63ZeB3nEiKjBH2b4Va5O
ATwzEZBIgijrPgPZPpG36EPEpYAx4WLZwMrlAv/5QUAg8eTqbDAxAKBTkcDg41Xvd1sKM6c89IS7
qz9IqKfG1wh7ZgdsZdIlz33hUnwvEPySl8PJWVrGFAk1QbEo+fkReGxMDsdeXIfIxmG32gwcw0Ju
hEhCAItBj8DsIWBK1RM47GJGt0ZJ3Mre+2Y/3307In4pI9wemBn0XHVeEoLPnBKbXGRpHpsfCU3d
CJVKTOAc2LeH6N5W1hfz8HAt0D1higgpzj0QTAHPvruNdw0NgO6xnHQvHz+d13hAVqiJv5RfrTuO
FTw02xUyYYCvDjHAC2EoWpWhC6Xa+/uuICl/fg1wyxIMiT5I+XEiF+1Z6I65nC1e2AudKOGfzp7J
vc/tsR6OGDx89gvB47TGPRhxz9qA4k/8BZbeCTF83Hi7WVdIBrESKrH/RLa+7myakn5aY8ygyGAG
yt9WJ0jBKC4I4bIYPB+MmcKLj9bBefYlB/KOPZ4VlPD7a7Q6OYrPiAjWeUdGFAHtyc3Tbcm77yBG
OIim7MYXNsW3tLVVXoRPbQsjBXeve+mdZ+23BHx02sHyBnv26YRsSK0Uw2e7ivnUpwlr5Zs3L4AV
MW85N1S8yLMFiX84GnOKjXO3CsAq8A21SNibnpLjSEW2xuvbRMp060NafIDwwCCO2RSZJVqFa/Qy
EF6VFkXMFhfro6+EiNfAfilgw+FnD2CKtLOkSqsjdV3uVHM77yYi9uOMTTB958UcaeENR8hx5bS2
cqhYqLHqImecXWUMKrAZokXDIK8NRGtchHQSqOkE87yoRyygSPCKFHuJ6T1sUpEkPkZ/1mBDu51e
p/eJ4C+yBMcJOJb3BG7d4qDzRp4jYG9eAlBSh1VP0Yf79nLoKh7MdX3eB1Lrn/RCi+kKakgxyuw3
XjZET+OqvT5FkjuY4fLvoNmJCBlkbrMlDVL/OO1o91RvQkn+BeQDr8RiSgzoZ/hv3OdK9xpvvTbs
Rqf9mePiiJv3NVY9qJ2JMGlDddqyy9ESepWN4+CIFDO8LRy4KT7V2frhH5M6WiD77CUzWgjCw8Si
RKmM18e65t5/IzjFA7COmURj3vr0//7W/PGlkSA0QNRUEcz+AmH+c8ZfRU15Xu7ZcaE9e8ITE1vK
spfbDA9ncPUOBQzds4RQtV1f8aX6vJ3xX2I7QsQI5RKJOFTFzC1Qw/R8pu0SDxqRkIbGL6AzIfOD
61MckfhpJoVVVjGgiuuNfAQ7kmhDYmO7gpN6FBCvWQ2bDRzfywuVPOfuDX/9AXK4f8iD/xcClQA+
iUlFNo3bEl/896qmutan2+PSZgssZfCrV2Jhoe4gIoZPWNHPSbl5zZS43Ij+xbuvhgFYKLLQlukM
VuDitPMYMuqzY6qF+olZHXbp44xhHCQUckWn92RocppEr5tVwsJVJ/wQT4gg2zPAREfO1ngkM7Lb
DKLjPwxORfV/uXR8MxnzC/HXN1R+1Gtq3dUM1K/ZYuDL3j0+eqhYHdl6mZUPmMsmdDiOz2MxNpAT
mA985kmS7kMPe89eHPdt6p0rvzR8krPdi/f4uI8BUSW/Ts/jPlehz0dlW0gB35aMk8s5mE2whWtv
ZvwV2u5m1uyFcc/A+7pHJUihd1wefZiXo27yHlMqXP2tD9fXgp3vsYgCMhQ9DBbsHYnuceNIFlmD
fuUNxkNfxDaPhCvon9RsnImZFdMV+C+L+DzKTcS3lgJJGF2to7pvBgFhHwaKWBha7KbzgECtisEq
eoiwmAvx8YOzXJ3eIrrDW6ROIScX9iCghO4/Ji2C3McbYK+mxai3X+PNnZw47mrUbSIelO7fX7s/
wHU8IhzLJU1B/oD64fdFmL2KwqieZPX2zpI36ki0tylwj53tK4n29e2M2rTCyQ10ys7CIinxSiwD
ZPf0tcw18NHCXKfpx7FMEOw6ODPZ3VoVuxi+Sn0ff/WAcuzWZSMmQkJxtrNnbISldV9sCJOw+lCC
VU2d+vcvRvrLH4rR/36zH4vwld+K2/Z95xDysmmNn7ZmI8FZtyQ86NTquGFYyhqWAaFV8oykQOeC
nyhMdcZdiL8NhiL3ZelM9yL8TMIS1h+963XFowXf8r9PVhU9En1cRsJssKDYUyYVa+Jtc2wnLacj
G7sOGtgsOcnszH741KEeMdP+CcvxrS1bMH6SHPhDT7Ux6IbdsEpf1hZXDAHBQP+K3nCtzNJ7gB3S
7O0st841qT6K+RlTf96WKctyfna2/2jc5f+ZzLAt0RPD7xpSvJAV9fuKqGr1rGcPIVvI+JK9OET6
8AJGxITq9rjCi1tTRoR810ktA88ZHxwYN/B4/DvAJWGcBVjSrgX75VXfTLwDwtI4BjUSxqMOe3ji
NPV/XfKva/rZiGHjpyhDQR+KxEv9fs15NWzLXKsYqVND04sloN7w73C7euOV0TSTUogwVOiemzve
H5zhMLq2ofKYywN8sqwWRQNCPkbQPOGX+9iB71+WecW8z1EuI8NvxNlbRaPjMX1o1jfSSD6ZYw5y
ZLiLV41fFjNL98lGwiEp2RI1KNE4W3OQ4fvlXM5EvUhjgaJ63zL9L1ZPyKrsXRRDDJG9oWo+dtpt
dO5cnOm26Adp/3AXo4Vb4bFR7x6lpWAGc4uyzjQaT7xzFjq5FKNkuItYwkTExokUBLp3qaY6Yufr
qD8vEYciVBZD9Z2QHWd8MXO9E3Co4ZvhQB/a5j7k0ONcVcwHbY1ZSl/8Lcim+oehj+rC12E+IqlB
fZMMoSzhL2O9Gu9l+C3Kk+A5OU3Q42fyrLv6HdLW9Hq3Kzk4XyYyLU7pDehb4OhsSaS+FlY3f+FX
qKBQv+H1BQH9gWTZZB6i4uZDI6EgG0fGJDql4ilanxdfywiH5bE0hYsLAHGv0koJXxPtEr3H6Hk4
/eCvIBqvvQI/ANJPY+2jwb3MhJUOJ0EJcVP8PlWBRnRhN8ZGjopwW2NJGLTEURCmzumJWVx5t3CZ
OSXt1dUJuSd+B5jFLeVk24bPBiOIxoFYVN/iy/dpAl06QrvFa7zaLiVUo0THiiCnoNdgv/iVZbCg
EHNHgETxZdpFJYc2s9QZ7wVJH6NuLiOa57hvgmzysHUbPzz3yEAg670phMaBT55LPkYLiI2aOpU3
dI6DBLEghGofd8IpXux3BDxMdCWrWjrFF5jZwEPfeU+hssA20SGGLaHmfkNkgElF7iyA/dXm45jO
wfFw4UpUH8iokBJxdXfGCAMTy6N8pGH0AdtjimEBOmv4EphRYTKhuIPkAdgy6j7I8rzZdw87z7iW
4PdoIPmGzWhDXItYVMAexqxvOMLkRkFYo4KD91yS6FKndYeDgF8q9gV2k3892yI/dIJLea+rw9iN
YwA7hRiqzJZHzciRI4i1lwVNcsQFS3eeX91rUTW78nBpVzJ5hJ/QrJ7spkofnoPUSIH17NKVXgKw
bBmogec68Ir3+H6fMR9+fOq1IxJvOq80VzjF3dZ5IxNXPnOWR2ZLHwIOhlVPMb4vt2RThnTJ2IBA
DMvlEXRIDf87xXoill+D5QiSpXFbD0VgfL9ZcRhKK6ZKhixA+KnXCJ22Hl6NnILYbtwtGMF1jNkH
K1D6Pu9wr6Jrzjyp6zlpqCGOH+/gnFx4yZhf2nzxe4h8vaNPbxOoBUA2aAXDujKPU0XB2hfq9J3Y
bEf6HKIYoLIgB15ymqsLk7HBE6jfjecn9ySPipu/RatO/gtWIPn6X2es8CcYVZN6z1AFfxuK2N83
XjU71614pdLTYfg519LHh++SbEmjL8FTD6/Pe9xP0zb55rmTPun8SyrP9IleGi7QIV/gv7NAYaZS
3xwz6oVsKUB8LG30DjCp3GN440V6YYe0a/BqxnUESQJuJo8F1VXm6CGBbx/EHwFOQKuhI3aEM4AX
lMf6bXdfCC3gtg9GxdlnGyvJVEO4Q3uNRnfaek/IyCaRqu6xsaQ126CupzqHnOSU2PFxlg0DQ4Ja
4t1u4e3uHLOwt/ZsJvdbDCn9sWKKd+53nOgRGf5rNDy5TYJaeOgLqzKlFfXr9eMTADjMtp4CCGUC
g8SZyNM+Ru3+8lla7728unrglHD9WSgDE8FP3IP4istBcTqoHlDXcYOxVmp2HkTG47glHSQZpkJY
TGtKazU9jaB8IikyRk+aSlQmfcV1To0FVxa3qxsT10GUTY6uHqrewL+RLGnmHzgIQD6r58dQRJVC
h4QsA/S3TYtvALAIipMW5zGHigqlzjO+MB4oGFwD/BKKwhGR8MMMUsYED5fX6pNftRj6vB3JB6Jj
jDsioCFLq099MYj19Ppd4OV72cOUefgiDqyoA3BYX9C4BhX7sEOYwBSWQ4Y5Hr66fNp28fChUa5v
46uHtUUhOuD00HtqwYKxpn+0zuPjPDolTQA56XvArzDdLBFKMEnFpCF8ATWeAwmj9tIFQTAoX/vI
NKSZEMgk94rnL95sl4P0RSb1SA5PBidhI2LEDxU6vq8FmM8dsQXvPVE6yX0uL/H4jSp2h+Q1pkoA
ttqGYm9vpHvNXIkkG8LWcSFUtC14vRIjNsaRTowLzVLY0yY5d+XjyO4hOG+4cDg32Ld9LmPoUSUv
DIHRRCKIgT+bMgSoYwyRceScFq7SWj05yqo+O3dIUjs7dkWuW0UPFbLlUtMI4W16nBX4n3Qr0eZl
061ndIzv3+pUDR+JsByOr/uTXy8pfCWLPbpijMy4wcnj0xS6jZBgHNND18oqX9+/2CRnCn2Thh70
vj6ixZijMEBswuY0rcA0mOfe+7WUZBHpVNFrf2xNhpdZ5jLkv/mlu/UkwjuXz2kzklb5qACQhfu4
0FGptp+aA0AkppigCHhJEC78Rq1D9Si18fkWbjnJCFO7YnGFn+gcE58jPiBWtTp93KM3IO3IcLE0
gVX6sY2HC36/uodHmYBdPNv1QPH1Dbgt2p/RdlkkexUJktPtBT4S0GKPExT1BbW9PLquxD0ffWGk
2oXDsRHpG7JFctuYvlH6x1hAGdE7lNwMI1tv63Gr4GQy5F8ca/ORYKyC32x0HqlzaNXZN/YLHBOY
YSeim4/uIw3Z+PoOw0MdD6Yl0HEZofrLcBvHFDc1mK48U30jLM6zO/Q7C3Gxf52VIkVEBYoE5BU8
JLMgvZoLWtDzvzhLvwSqoNEzQcYF6r9hsWHdgRqovATlst2fJ/r6CI570D4gBgqfC9xjF/JoOH4a
SXm2rwdlejwwqxeoz+1y2XgCjkL9v1/ftj7jCIO+mWBjC9LM9hPII5yqWGw2UBbxfPSEXYpLjwyv
+FauK4OtWvrMhc01n11f0xNJOzenY3lfmDUa7MPKY4ZbkFw4FNKUmlDX83V5cuRl59WIqgKqNKih
uKoMwuFI3sChl0A4pT28bqQSp4mxJw2l+OBquxUwZnCL7jGZTIwvR5dJF/NJm9u3MeVcb1bHtRFd
A83tLfzvwd0V1hd4UES0OmApU9VSW7Ah65Ic57nLk3lNKTbG0kw4NDNMLWQLIhQtGv2gThWP9RhA
Aya9Uvp2BwcSDdmTTI2zYa0hjbtjoJXoo8cXY4MEP3lPCcHEfXEPmXqGnOmavNbQn4Hdk9x7zKTp
cUfA3ygkra8hRqDqenTt5RUM/EAG208BiO+YthD5JbSBWEOYxVj5po3kjfiAB0wG4BlyE6Dnq7Xx
NTyZ57KnKAwg1UTadHD3KEqOfT0tBMCam7ff4b11QCN6eoXlHiVqbxmTD/qK9WY/+Mk9afOC9tSH
xoiVYz7N91mgj/EruUyQBHKDWCVPl0oFxSJUMoqp+/Q4BWKC3a1arJTCzUb3ZWtXSbfRqW0aU4yH
4WOF98isSgZx7lQOpShqaxyEuXPAatXksSKTM2kJtlq//dOeo7NhU/B0hHhfJXkk951xsfmu+D9E
daI4wrrdQLGgcPRwqo9PMZ5inPC0RFChIyPBvnimAwHtxW+chHTc1Cj6Iglexss8jZHlF2xZgbB1
b18wtWvRAmgZztjOCqx8FagyU9XPNsO9um/CAsfnvtyq2HngGdw/Lnazu+l9vEOBxuRhU+0ZyTXd
QkY0VeSnenT9EBq38c6HF6zc0TvorZgq/Kt0zeQIgFt+sYs5RsI0GVew4RadMb3yOCd78Ry3Ue8u
mWgfNWlUbNsLRjkS6syHifN5v/lqARDecwbfK4/onaXczK5IyoH9h5NBBPXhhP37Rwu8oFqwZ08r
jvgxpbOacr69OPdhcHpV8gR846PLBXGW4zJGxxkwbCm82wonV0yUTPCks2rdKQCweH54wjQ3zGNi
BPfkubUHX+3EmCvBYKYE+aInP0V4Wc7FrX/R3ZKn8DRxQbKp8IVUntBp4iWC6Adl554Lbpi2ah7/
lMaKd0UTfO7JbeNnZEz4J/3BP2INfnFdfyAAkAzgw5IuPRR14Qfac9eaulbbbotUlSEwltgl3qiN
3OF2t9cH38VpWfUwRIOhOYWMwnF2xffstm6EifqkH86gpHQT/cUTFk+2XC1O19RQ9nq1fHf7v5fN
+h+QKXUoyszadQGM5afh7j0/1XmpDs4kVSzXZELPR4LHEx0A913XFWOuNWKqG6iA6bbeHO4lkmHN
3H5Nt3ZmXj7gJ5k9VsQwxGQg2E8tsZMHfusnkav4ulwhTiVo2Ywt5+pgCnqoGscIJszNGF9ACrRC
ChtI6jPM12ye3+pI0RoOgoNP8ty/cLih8oce4b9fV/8Bzghn6WLIud5/3QgYCBIuujIL2XBtalA+
UnIaMVMCw4BIOUElgHQBv33zxujiCApiLwszMuwoO7C83ISVmDTxx0iLAo7p+SgxiKP5aKC0kakr
hBIoz6xYfb35JGZT7c7AfWaKWYgN/d5nKxr3EiYsGD8fO0Gzk7dVLMk1iCcTXu+vr+UxviBes6sz
fLf24qzXGnVkgmN9P7/GG4AXuvE6bnyQj3lbivhND1J93vJZdiCb77QaDK37WhP5AvXhsqMld7B/
ikcojRiTodomSBBhtyXF+7LxUNw/zQQ5FjemtI0h48E+5ogziMNgPriZCTpChmG+SoKsqWo2jl/3
WG/tcgjVwDBVhn1P9+MBh9kerEWXCxtaOCcPhHHFfJkRa0mVh074BOtmJKI7C9TcpnhgmtiZo0e4
xyD90GNRkOlq77krwUZrJqw6VQ9TU534D7ox6p0xbW1E7xSM9po7GnyepsBjVyCuzxo/Dc7MIQIE
XLDsOh0JkHxNQ0Kz6Z9wXHE+RlUP/w+XvZlV+LLP8wTbGmutfa5bwd+GWgOvj2X8Be3To/62X5/c
jpitxLx+MSMY8UXf5sdVMrnc97LD5o2b8jCxY94jjukNEol4Tx/mXotGJ3PKLJtXhkoJZgW/mI9e
jUUVwfNqYjZWc8SEoKOKfkXzebGAl6iOp00U3CyIF3SVJ4aMVJ1yz/55xZjF91djC95rTJc0cJPG
dt1nQjHytOoJ0YIPr4+c4n+8l/3/c/iGN4/b7CFEozeYs0v3XtgXBsBU0O/U/Wjse4zYGSG9mWC1
aT6ne/qs7/1wweV792iafXB5zFmpBvWAV3xgkVfhudqKq2QgxOwWya994cdnTMhttDf82Hx0dIm/
9SAM8c1ftAoUePkSM5nQWYQ+rSO9ExGTlrE5cHBb1mWep7q58igqzqYDkxKrK8TEXGpuWuSIRfwd
Y+wzj1xccf20usRyMCh2vZOV76FEBd0pWMXYOL5PppMqVmgVsxnuD4TAeiCooOBVAl3bTU9jfn7t
TwgKC8tQdHbdwYnH4geMado6c6zGU+qSzAzMSrWBA8jkAkN3w2Mk0tYx7BSiA93SY3/1Zn5qepo1
hkWK4jL6xLeZP5vSJ4imYKeGtxmT6xU7aQrUxFjM5CB3Y9Hrwo1DsAx/gKOqNuMN9gFInHQ33ayO
yxeD35hotJdnzd6mnm7TN/VGlyzaYLcBQUsZAlnwiJIw19xymqZEJ+CJYMF6j1fv2hzjJlb6V37U
xlJI9kzznloC18GH7Xg1+8SCyeZhc6M/ndpOnbNvDf23aUPI1oIZLthOORnaVsrwG7e8wv2sXW7D
KM7Gupk6N/fi8nsY0bkrydtAr2htLA4li6E2TPztSO3TnVJSdcxqMSNHh0vlk8XxF8Yfu1Q8pHiI
KPbx5asRT1LZybDQ+s/AYx1AGqN/RzrEZhXm+/Fz0yspnJR5uuM4YT/P8hch97zeoO+CGeo+bSo8
dHyOOWV/mI4hNlnX3WbgZZtinEJQskhAYwuxbH82u9lh42z4Lg97eLZibOXNhUDUURo7mffdaeY3
z5LBODN7cepx/5wdvNCFI1q/IpGecWplbn8+cQ1Oxu67vO5aO1xwrM1qYreu31+XVXfvM1Pl/duU
96wVHjsbk5fNW1s3N3wFMqcohM6Jj/Ctx0IZ9kN7wLLDLOFk2O1sdxtvI85Ehjaj2WGGGc7MX1ib
WOvF6vKcYvggIIu1bsFuaO821cOKw3AG475fJWQ4HcOitygYsOLDbJOWk90u1k0zPlkerIfgOGNn
IJBSCMZ9zFNoneyZYFrOcerwLckLf5MF0FjfVeR9Xv1VZ5H5AaRlW/57unXybz+0Nv0b0ysIE+q8
z026Gx49UINNjN1l7DnxZWizoi+2f7J9Hr1xspfq9Ou9mvE4UorhBqMMU12nuyp925vGiWP6xEEZ
41AS4oqEk7ZhrlYVKrQMSg9ZXb0CNLMGD8sy71Cm481pzn8BZycG9xPiu0nry2kTeFwBbOC4iO9d
cj9ACpqkWn9rN4DSUD0s3QxLc+FDlvfTkEUsAMMtt4WrYS09wss0TcmHwYqW4to/bKf+0udZTQRO
4ytlrMVO9Iy5a/2ibJa6ucvYZw5Xa4I9g+/7D3dGmNaXKERft7f1VZgHtoiLfWj922rCvVikVix5
ZrpYzDI79E4BM5NeXzvgIGVrIN5iwRPk0758WzAdrwlRG9q8xk54oUAy6GCsU2dX2EvXxJ2/Xw40
sK9L1edKzjIrxBa5jdNQj8J+u1z+vVIc/rF0kvGjg54Jm2j4YxYnXS7l8PnIL4vCRIdcm5WNGQKY
IAVQnc77RUW4qeKQAHgL8NK/zEUrXcz+UcLJf+AzqcP/XMWP2vp0ulzObctVrDGNrqGRUA/MabHS
Mn5JaD6ZGd8Yo6YfLqcvgcDTrcvIHQLYkxkb1m59xm2fB4AasvdHlBzekn7ne0//cbv6SvJHE8CF
6jKuh7KAS9YPRsX9mUtGIxvnxWnZBeL+vHl8FH2Ew43KaEoX1zfHHm3AVuuNx1CI4qmPmeW/COB/
rO9VosARhUma/ot7/F8qi/FslMeLy2g9ccXmHG/HJFmcPq4RJ0n9pY3labuHl/r3by/+olX8/vXx
xYfMLAl4WGBj0l/Xf35uU7/qqhto6rwE0jaPAUMoKAV2NwjLeS70BgKvp38fv513a0O9fKbvqSia
98RQnavo6ukDLtIleu4xfYUahe088wjYaLh3TLVYGdHN1W/rQSGOczvTTyJA6CjktAb8zhMxwBIj
/5LA4OB8KWCVwx2ma4jvMWMANiLNy9I+hw7TGANNyxBJ4fMAtDYrvA6Itx8FvmGlLUHa9NbqsC9k
EIjbo2CJH7gcFRMQoev+kWC4S+klD9h6Tt/nVc7MABBhzdOVba2Y3T7Rz9P+nbF3CBqmX51ZRU8X
TrZ3Xz7GRq+BIgSR6QFOOdiHfjeO7iIZ0P3r7hrWgQzfS1tmJw5E+T7ZSgcdv+Hetv02wgwYd5tv
DPYICIkunxLpEeFxctla/3iQRv9a/3iQQ1kQDEWHlKEoP/1VJF24CMpbIgGm5zM+nu7x69W659mA
b7os76ZIp3FQp1h4oqHXg0IIhge0NpJhohZblpvjLEdGT8oxcBXoqYRRh43u9UIEImaKW5/7en9T
UfZ+aA2xGiZaGRjS2H5H3aoixXx0cjSfZyBPGvIR6wUtxXv5onDyCQacAG/0uNjJx+wzpnhvfDJX
3h9XmwkuT7KFxr4HOrrvZPv5gRHwyugAIc3tvo4u5fzhM6vJ7DxSEHzZwlT6rC3yl+fbT3ZVgu0Z
xffO6dnRWWCRhEor5IlC0qVjWUIOFfxzOExqv5wY/8fZeS23qm3r+omoIodbonKW0w1lOQgJEEkC
xNOfD699ag/LLqvWvpizaiSTemj9b394xsu0p6rOi0dpW4DmgNOg9Nafsc4eR68pPnR0kuenaTrE
d6V3PmwD2nywdMaMVsWh2zZO2NCRE/vhS7cF/qifeJ8cnXyaMgqRgBeneMBWYUTjbUvO7amn4vfS
fKxRwdk31ThB1/G53yVbhGREYsz1HnmwBahqvV7874EBDe52YKD4NUlvxP7PRPFxm3kUmWp27dpW
3NA+6xtp0ODYcNd8Hj4Y+HGI2H8orw9TQuoH+ZAj6WQ/TvEmqByGkr5VaYXMM0+jdn6UPwswYFwl
/TawFuFH3yrp/Osq/+jej5v9DkPPJ5Z6B3Obsyu/CGhuy0k1ap8MxQEm4cw4rlrO1cqThoTC0ybm
Eqga4yk/XuIlouOP+159ZiuiyzDEhjk5OTxcPzAtalbJO/Hjk8PysD3NFV+e7meXVbfD/4MPsAg5
DRDsB0CAs0aQ0e1GK/JeT3B+8jlCbU1mI2aZrsoq4EGZILWgP9TJKLU2DQ/O6pLZCygH7buI3Yk0
tlb7peqVG2Vc70rwSHJJw2m00AbpR+RAw2WtSLfs+2IPFWseKLutZHa1xLQURay1ork7Ux7rnfRy
1kfmBX7pfkN3DraYRF1LwF0+oAqoX5PXy+TMUM4YNw3STFhm0+7pNFW8zpHX4hPO5My+4oksMWdd
jmGaIkaGNBKucFp1rVf1jdg974oyux0nu25UTYRRXiHIPk25FDl+eEpCDqt86CESpKoIcrcVNAsq
twPF9MUFcMzcZBmOj3t/X7gcnTA19RAhSpYDEev4cl2rqCuryRHpqm1RBz12H9dNuZWmRj/riuFp
mQ6xZ4dUJL+U0xT2G0xRwJUG40NKZmukW3b3Uc7OD2cPY4xNQhcaLvqhtP8e6aR393v1zRoooc3R
TMvsRQVfm90/m1l+aGojMSydrpwbkhvROS8KCZnkPr6V1zUOcbTgjJaQileds6kVYEd0+VQNsMyx
RttX9ETTO79Ha4VVDBndEzbWp0Uu2UJqFwHmde2EnBEV8ROkD7M34lFEtzChCAX1u4W47/pBnyul
b0dHKDKCeIwZMCsxvjf42qi1e67mR/YrfZkBpNKzwy2SlreylqB2AK69ZYJ3XncXB1zqQWO58GVC
nvBrwQ+amEPsRqCglPZJ/jT2K1yATwDzh4EVLfhxUUuSVTQ4bU1tnscP0mFk5m5GlEbjCZ/4POH4
fbYRyIqzriX52hMJ+JB9AQj75EHUeDm9hGT07NfCgCqYwmNG9mNnMTGjBWtBHk/Om9rcGRImYUEN
0YbFO3MNmgRYtD2XvgwUjIsSUghHv8wwr5wWpDlg+lFh1kN/kyGLbo88AgJrLm6+0SA9DPavIseI
j1ye5XjPREF6WBZbzacfKVnbqn9arC1YtRpsmCzXooX8ACcmF/q0uW7cfMrPYAi97rwIrjDf3lTa
dJlj0XaDFbQr6CU8CK9tX8E4mgHa5F32S/GVMwicjnaDe7kZ8EDQ0UPOa+A3vagdvifxan00hWHa
uhxkxFFtDhwAZPeApwkfS4GkgIXLUIZVEb6ShiCGj/CP4SnQ4yVtTa/GYOzKFrSejpXmH9kL2Ep0
wEPuvsTVnqO5x5+Fr6WxxQW1QPZoGzu2Wpw+X7EmyI4eVu2WPjqM9IeEKh2mzwf1ScGfx/04vDL9
aHHi0A1+Y5KueTzDYOrtr9jDa2WOeCUUXQPbJRmHHssmP8bN1KsjGXaLlK9yEKLV0BSwoaHUKacl
VUviVpDGaemt+169GCAyYGaY4oYYTyq4xG34vVXE2KaxpO2y1KsQWosYSY3DLZw0xoJuzujjSfJD
8m5uL1c+OR7w9MgqP7+um3yBVrjEk3gUPoAtRhca2yyr2RUGinfY4kjXKpPLln6PShdgj38jYXym
tY7HitEztwwsHw9bRJEf5gQzkuShzT1UXPiXxEj46ykRnfQ3zXjWjbsh1l+4kQNtos9mhuJkfSFO
w92j86RNRwuVlnKaOfz7VgMQr+fH+RVrrtqnox32GTv5LjcdbUrzl9+PtwcYXQSr7g5LbaIfv9h2
g3iiLCOpTz/uueJspYlPgoj+lMRDGYkeGiBu+gXghbYZ5SrT+vXyLINLPhfYRpLtotlXvCdTBAht
MtWQAiH1a/ssIUjJDYAr6hq864JScLUKKYv6oROii9HZnJwkMDASRjoXC1dpE1IoYU/RYiiCX5LT
QOAY5u/IJoVVi23LJATOG5xxcZyYHzgMxBNi2N6QYhs7BNdYtRNtiudstdwvTQRGM+zNoEFTXIuv
7RN0loY4nrZHuE36C9uM5i5bHGVl0K7EOeJsSR83Gw2yHMqAkbCFACeSdbNGHAxT7EjbcXb+xHzg
GbiiTL1w3k7Z03B4w947eS3FgfmkynjpuN0I1mI3pkxsJtg/9oyyaHUGzIPw9IHWe1X04EH9ikkQ
HSxvD+610ajeWCGe8fYGI28tX4IkQgoqKmAk4J7WbBVoNbkrcy2fpQsdxqf0+p9+6yte2NcDYnbP
LIMmGxK4BJ1CY4fsBpeUdrWDO4uIqOA6FkT2Uw2/6gySpTG8nvzTmD7eNVn1PfzsdT+qMOlAJGA5
WI2Zr4wLzPLwTRdfi8RTGt+qAWLRKx3n+0kTufhwqu+CHpzfq+WR7CsW8MsYGbr63IBg4MI7EFJP
xFYI2r4XPqGuxsH2AfiFvDvYHiGcYc/YtliXl20PXWXPGDCTJqBhzSJMlOuQ0aqzxJgBhY22n54x
IfBrcXDMPAMf4WmUedGL9WCxRh68Cu0UI8R0SnGoPbCpG+fVKVlzUVyh9Dev4OC3NsN5zfGrnO4r
0nwHeovrRzmVYRQeHBxwrU+Gc1K72fN+Lj1Vq+aT1j7UIqo+edYgMnLP2Ac/ixvhWYg9OIISLuID
Fg0sodOjb5J5dHbYeKiCu6m+s3Sb7m1FyliAa5nhxjXBPKoHO0/ALxiK6iAUBgacS3yOQLsE7wRW
VXnadagRx8cMrnBUcIXt/oO5Xl17eysGUrzINknnoCPfy/xIp8QGDOL9mP5p5oeVY86ImrJwEKQP
qr2R0wvVCZ9bDHDoec2vYyqZ1CUQBJ/zAn9cxjAGDcSWStPjkm+DkK3bUxx4xtCYX027sPxijfFX
i4vf+kiUsRNN8BdrxzFBoysRBYYwB20mKgpll4JPyPwsE9nGNbo3HXnCRFMcWUHawclc/qRbgq9v
zXqKBmwUFw8iAUwOdTIUKhpkBJGl+FKRVdXz11p0eJQ9xAakY5ALwbc4tdFgaoPs2YASwTYCu/KF
MpB0iTNk2z4sAQvstsCUAf5lUFxm6SP569qQRAHCduSnzOV8Uzyb1EzrdG0xtCfhbO/mo2sUWLJf
+NVhRW8+oqDMB5c5VkiZ7KrrcsbHJiKKBDf2GkqJFT5rICgXBLn2uZnmsEyXza5a49Skon+EwPhA
jNIBei+h0Dvl+Ti47NRAn+3hzS4j1HCIzQRX37VzWNjmNu+9r0MZcx4kvHY6V/FvHEEIjLHkcsXJ
fq0+SQ98BEZAJvpQyJKN6fSaa8yWnhLoMOwOJweokzWbYhgSUwRSydgFTUiGEcnLPX8gTP3ypV6G
WF88nS9u/JRjknWyT1dM9d36PJKhRFE9c7g4UgfyHi9eSUZTnyPnaq9tjP/lCPZCmRPf4Z9emYPx
LhkegytsbftCcTY3Dm6B8cnaIPDPVS6u8f53eUzC7W/VsaVpBN8imvrhVKtrraKFQqlvSB6j/Mf6
C7UxDuFrRg8Uy8tncXURhElBZCFxC5B0F7jSltMCBnm3yD7B5+G/lchjVf9IgoVJ6oZyxKWYX1M+
xJXf7r2KPDx6gTK5Vkt8BTgK0O6k3CGyQMDuFKrvQEh2fegRaVqEC9IqwORvv06hrPZUosuOFsxx
W0ByagMNslsQUnoT5eBd1kBxsR602eo/zIeO9h925qiRmBFQ2576fatPGLHNEaEKdb7pMSQmEwcz
nCMgqHQ+DUgtxPx6dBlxPinJbsMOB1sxKZzCRdBnhHedn47vRB1qkz3LBIcgidPWqDhPslmLNcIm
e4XTzgUBUEyLpPO51I4L3Y9hETfbjNYlp6cTCeJB5Eg4zj7wo5AQU/D0hvBUoZPea/S4JZyeRCRF
nVfyONPc6zbHRRpO5XsIlxJo6ehKuxZPSg6HyaLAM4x2DU3kS2AmWCt7Z2sKLe9w3VXNWzenUMdI
SJoXRC0DhSGzzWHTWTuRafZh9bR9ioX8REdWxbzB2u6zlSY5GJFaIJy29pjGgXj0am16XPNPug06
uVMFswV3TnJ9puj55Q/hYBsXp+5mOsnW8aNWoCeUXFSoMZ0viH6PcK6vWB6jX3+ENBh+1EizURSz
/k+NOX6f6kphDQSSxqwPOS0iCQfaBVJXDF0p7VbHYiCmDxWUta8CKIGYSbvQkThjQmKwlgkpL9Dk
g+yDso7iPKSYftamFfvfhwwVERdSbEfzyWkMmVhbHxrv0JOnzUVu+Qc8ZEloerx+mOiWz+qAgsuo
/RMBs2Ax8fC8Ob8fTnTI2StcfRq/FjPgr5K6j2QratoLTqt4nKAIxjCqHV9mh8MgF32+rQQjM/jw
YJebzxElW1A2PsfFVnugWJL5RB+Xxpa32qOBF7YtjFrjSZ3TQEN/QB4cvwXmCT3yMmIJC58ookhT
Z3PBvbNQHIxHc2qnk+oTvSBSY2TOXNbcbBuP9UUfKc+SUxMlg1hAnDPK0nPfW5BGByIv7QP176M8
zz44z65w8YvW4hrXPSv1FEzwekXgSzuAdn4hBfElF7zDZF/j7MYtoLfCYQCbCSz0ru+Iblt371ET
R50bNnCr+mkVUHTjsFj23UwK3xpCOSTpT3w689QVXupHCAr5+jQ4wz/AFhNRAenpmPu9wFCKHsUJ
Kt1qTbQ7B9A9hoT1GfnCm4YQL6TFQ2Zxso1LnG3g22utJ75Fn0S3k8bJp+Pg0HMtmUpoRyj4iTCw
UMX2fu1lNUYKAoxDnW+sSnww3Y623ZqRjo8WksHCIYFeaV0qCoS+VbeIN7RER9aWIyAuMwaRvlMg
F36lmD7YJkGjBJS98+O6GaZcpwHszC0epYigafkM9fMoKhzMfPhW1meKt3IOnQMFEOdnRZ8wDaCT
JsODR9oP6oJFNEFpqrzr7KP8LXL90LKfiGKFmlv62oJDJE6ssNX7gqR9CmeoJM4f8hGpCbRdlK20
bSsMVYUWK5/BQfLMwoff0RA3tBb6lCrxsUNgWLvWAgr2cWoNODzjfgjpN0Vk4QCvfVmAY4roZuDY
Cj6gzn7NPouc0KT7/4AUiPdKJUCT1jtCBpidtigOLs1TITnMcv7Vfma57ctlkLJCc0jwD276yE5e
LzXdR3CY2BZY0JUJi1E7RE3Go/F6mlI14+y7RtIhPqrYA3BfO66L9ql+RvTEJljkI3mcW955lmLz
MFUPPsy77kEogRqhzoc0JxDFII5iLeuLl3QXnd2LMoS034yTEeNLV/DxoZjppgcIIfCRH3VI/mk8
IcAE6H/NcaJbhgvzQEiuLfCpleCkDAXei+wwfjmrUN+Jkq3T9OEc5x9nhnf6xN4RkyJzwcu/Yv4U
YJ1K9YL56FiHHTk+wkPRpmxmJSJA0Y3xWxpS6/DBwmp43lKDH8hgc8Anjq9Z61tLLJ/CQfhmOJjr
jToU7GiyfUEf55Xd8pHiSbxR18QYcQJmjYeZNKLL/ZJxZ9BXIm9fDWrRYSY0QYPCBQhqcOTLbQDa
2wHy1VfkLeA6O5jPCqfYQaXtmKZh5SVwR2Xyw7b1CtfX61O1YSocmKS6HdHaea/Kobh3hRVM0XyN
SCtteuuLdnlc10M2JmsshW70Ju2wnjJ28E6lWdaLrij1cMUea2NA/MrHELVYaCsyfbtHCy9h/u70
eELU4lIvqm+FT4kMYTL6qkkn+rR4MPrlgy+KixM5B4QM9uojmqkc8B6Owb4JBCRJTHcOceiMaLwN
OCFor+w00P5L1FaM0WQqTnSOIxvmHqa6NIdmeIdjX8bQZ/iQLQKitNLf4newBsbFm8jx/BEZIovf
czw0+NkWC7JnADoQk/Igl0MazTjN8nm0wKzparlnMkv2DULBgDO2tmyG1UThbL/W3xum/1so+BAS
0u0RijJJ4HwVHOnHFf4CGNQD62Of1YOlTyjPrFXx0tAtQ2qYwdXuEARTsQywm+kOo/TsxIor7ojz
5YD9HHmN6og7DlEFbmqJYIu5Rwetbn2Cnb0GDclpu99h+huvr0vaCPgrs1VZ+VQETWC6tMR+YFuC
hGrdfUjvvW7YjnH9RxsDVf2JH6W8fSF+jwgayOIxQfKLebL9u/T83oEw6TrIVJ2SLmsqBn+qalGY
/gPLxoeOmrSA92YdCUq/LOpw3RjTjBG+pzD/v1wLYZGkWD2n8+ZaJ/GYlNyMMDsXlDFvUuRX7Vhp
p+Vx8feFpO8d7v95KlnCrgPDDrDmmw63mMm5dc76K7GFWLsa8iwHOPHjiJ77rM4vyGUAXxsDB834
TlOnf4j/xbn/59J9m1g0dZNE8P6F//NCj5emKmNZFWZmOoNmWKDyVEdhvRFA7JX9MHn5+1F/+37Y
PGH1hOWAaFk3T6pUB0xjLwkSpppgkOCCUTGiSO7B1prR35eSerufm0djnIhwFwxLkbXbblWW1m1R
1GY0P1c43SiLotPh2pfs1btTLXvSeRELOqks22sLMbBen7JdAxBUFpCiujs3I/cP9uNmdFHXccwl
4cO8aY5r8VE8quklmpNV0KnoHIxRhzRHqhfN4UUH59o3zNrTQEXuUzzW2ai9cNQPSVnIXaRpYvMR
AxmdLMEleyfm1C/QRDa1/Z0u/i/vjJclEu1l8XE06eb77JV9WZw1o5ofcNPRT8EFDw6ThvudYWB9
V3l/DTtTkmRdM3RJ7kkD34edUOV5nCWGuBn7vp+vN5G78X3XjR/H62i5Hi8Rio3H06f5dAO7sGc2
zlO8ZhBmDYe9f8Jq2OddFdONDxu0cKCidI+RGwwhc0Fhm6CJsD2PgvBorwefx+mSSD13LX2sj3tn
3W7X62SK9Jj/TOdO7qXy/WT8nweT9S/TXcyRTfVmPmWxJlSNLIobF2bli0+3HK1UsIGLP8VXyo7m
qyDwerLi4By7o3LZ83Y+x+8Pf4/9790r7gJqt9K7D6gqN6MrN/bGohhfq0uUUvbl07p7sHS2EQ5W
7bjJpiLQ2N9Xk37Mag0MwBKZ0fTMZO1rfftnETHjVhHy4hxNAPGL11J4LXqWCw7fOlD0Fbwz9kA4
rfjpkCfDhJNUYV3tjB6H2Ll/38rXwPk2z3SWT1Yz1QKewPzwZgAfJSFvIuuSzBK6vu/CmsOnlfrg
uRZhQECzxPmQ1gqmq1K2u+hNuk9yD3TI6TAGehsXTIrZFJ1MHUh0l0wvB1SEL614YuRjclXt7+wy
P5ep/o5NlS3GEuXejOX7VEgi5WAadZHPtLUS+4m1PYgvAsfsdJ8FhziIezBUmbMTOdduLB4VV+o2
OX+2L4I77+7HZ+RO+HiYL+i9c9TXGvbPZ5Rroa2aOm0Zuz4upgd7zqncJu7E9+3F2X7Emvxie5Ao
Z4Njz4EbDMwx82sZTR+Od4bUjwGs8/UkkcFkWpah3OoplNza10aTE/hrOmoyEPcfabcQYvqJm9Pl
nmHMbxeTLPYkzHDgbd0WFZdzYl0OKrpaJURH76moRc5akOscMGeHmqwB7TyoWY6tZCQggG5AmDmS
nEDatcU1zj3BFO4M45ugJSYwz//PLd0mLcpxUSjl1UCagDeu6Grj614fGvFpqIOxm6jixKWGxEK3
tqHg7qUY6wdhcgVr3MveoV5czveG6Z13pN+oKKyLdTnmcYc+QQ72V2WQwMrEyFNCHpJHIN31nQGg
fGex/XgDX/ZF/wzGfdtdC2lfZbMSj1BhmLUvIhZ44gWHuOYwEA+md1GhffDoF1DoU8XUxI3V6E96
AHKg0NdiK0jbg0lY/fkwalqckJN0YF6U/qCtWIuzTtZbnDtK/VJLuMDUeCdoxSS80mAjOQTCMnv5
naf6bbLriqEaIhFPMv6fN69xLxnx0QqV40RPZyyMObyP+rNg+zeP3Zrqw7U4dkD0mQqKHR3wN0iX
exBotTv8dyzB/v3q2CMprDnMdTaMm41KTaPrOQqFA0mqizge5dfZpX3RamzHuv6ccrZIsS4H9SjJ
MY/PPxONQNw7b+Prab8v1rpkwlKELmnplIU329TlLKbXSGuaTeGRps1OGfmWQwI2KggDcjiEpl6c
7Tjbq31vgbnxrf3P8/977ZsKJKqj2CwToaUCmSqTlxfryadhsdjF3iZ0g+AMfRoG2AWrm23sDwbK
nWX/51rbP7ohW6KIA5L6VUf8M7xTTc07CFjppItWFFnskF2FktXTjnc+tPKdlfr/H/R/r3SzI1rh
hXFcR9fN+D/u01iFohoM3BeIRsNuPAzCCYv6s8fhdiZ5o8Hn4N5iptzWvgy1f5/1pvYVc1FVYp1n
lfO+nTGqTlS3I4vOq5hiADClFacTTCDnmJemoya/U3tLP5eS79fvi95/3vU5axWrDJNmo6D4gvjl
Hf2cktJ033o/yTKAgWLdeebfhrbcn1M5UTHNOdd9v6auZUkpF2WzqX0JqhoGVoNimj/CcAzSoeL0
cct44EHZ5/+zy72J9csTyxx9ZFk2OGfp+s3g1kLpbGmh1W6E8XQ8nUYOZfRpvbGD6mgHHjzE0Tqf
QmI3neXfNcQNb+prtOG63z82VzZk9eZbh9fG2l8vPPdT4+Wu6EwVG3o26qDUsfzTGgkXzE1PJ3ao
cp97twp88sDARvv5eZrcKWikH6cMnfaUoulKv+Rq+u0J3jAPx1w5cjPwaxa7leVc3MoFHXbvrSYc
1X+OcUXVoH9b8GWpvm+WskoSsuocZ82GUxnRoajayC0Zkl3Zd06aFVaBKMnyTTwjMcRB8QdlkBUW
8+ClCgCnO+myWNbrCI+k86ChmY4nQgykImJ77pbzAs5CCcy0HwovoS+zKhEBH2NBq76Hw25Q24/y
k05Ty1U3wHvScr/ZL0CqjGCLyH5KfOdk/wmIQ6NdJRX6MhYH62pOe7h9lUEyHbyLge8u/MvcaZew
VOBsXFD/z9rdIah8JYhmpZePIbqQORhI0FHBO2GPwUtxBC/0SyKcuVwX1INseljiRdQOTsBq+NqV
qUuGVfRwpJGMuxjw2zOh5ABkw/a5XRhDqKFY76ChGlSDayAu+/SX8iOfGngMZ1jz8Td6u9njpELf
eAysZ45wBZwzWA6xC9LXAAMP9J38SLKCgm0tnQOGE12vzsUBnVxjfmrhXQPccifROyYbZLI5tLTj
XYuinhUI3PHO3P9lk2fYceiSJSxpOH/dzIEuFbLj8appYxMw2pRq6vcH6spcN3jHAAz69IQYSY3G
p/LgitUybWhbYmufEOfWru5MyF8H5v/ejHSzEKUn8XxSJZaC0kfl+eRPZbjV84BlQFh6swhtz+DO
GVj7gSn1087orddVsBeONN/XvtxU4zDcM+1EYoGINRtbNhZub/QT9ano7CJMi4ltGSIPHObj85jj
/cjCzC8eTqzXnkPlcXgc6uRFwPqCet2Bap8D/F04xFcDZsYrpiiz/Q5XBOhkDaop3Fk9nu2h71P8
/fp+XUIAKTTgMUPFJ/Pm9cGRry55lkJLar0oCjrUJrmfnNcGDFdRepTD6YHIYurGO9ftd+Wb0kjR
DDAYVeeyonFTnsVh08hGctDGYQltJIrGhzoflp3waOxfNBSz7JlSrCO0UoMihM5gYscEFe9waLZ/
38nXiv3jTkxqRE5jwK63Bu3nuNAbs2MAgcdQKe0Sf67j+eyuAmWmlc7HxyZ++bAnk2d5so5INkCS
RnC7aH/i9iktDo/j8dpM7cF4cM/j/+eRRFdA9fqzkoXY5naYRYZVt8rZ1GgnTM+g+9A1MvUT70KE
qPeqqJ/4HWO6r5VlSgm8CW+/h9EoYleczXbDGWQJoj+8wkzH/FNFamxP/YMNMJV7EwSpz8d4iCru
Tr34W0GhWOyopmb1m/rXxvtPEdM2ZqFJxpmk9bz3m38sq00WgVZE73VD98A18bFKFHiIFxS5SFsO
W3U/U7FT2Z8ID+9UOlK5W2ASlp3uzBH9l2pDsVA89QgGB4kvc4R/bq04t5ewLng346eePRSchj4n
CfslDF5QjVPYv+x2vr0KN2wrq+sCveAWsePeXaCzQIJLoZ3bI8dNgiVexd7zccZvzifPryNnqa9C
ZykMlxjhGfaddeoH1kmOMWAnJpM0EvoIi+/LVHvWL21ZVsb4JMBERPEeLS0BKfL1Xv35cy6bfcIB
vQtRESXl66j7z/uJ21OenoxYHwvW6ITNugT7gnzy61EItHYlm8xmbEyvo/1x3YNix+PIyF7/nsW/
DB8Sm1mVccUFgGYgf39YPYvCUkiNfhZjE8RncYbDiYf6yHZG28G9KvDniOjzoTnWSdIXBHlTDeV6
HDX6gRFR+qk91tZPAEqbIVrU2PmonUf5beI5zsA1nTtP+dub/ve6N3WvkZ6PnXWU2g0yQftpnNm+
P9/YMD0nwaPneLPB4HJvFH0hut/Xx/5ZicAzRPOX3f6SpxIFL9ecunPzYZeh/ld2OO0MVq29uC7A
qo/+6gPQVwi80XrJkXaFU583HjjVfD24jj9jP3c+Gfx3MGD5t/ENHCsDn+kyeP7NFmImqhw2p0ri
k+vOXCPIbnh0hyvDsz3Z3bJUL/HC8RPnc3zv8/+sOXgl/1z5pgC4VvmZeG5eycN0jCQnnfUehYjD
5n5gUw2Gb3DIQ6Y8Eu2/B4D0s/QgipCWAsgv9ibWrfaxUpqs23dl/8wy2kN/OFwtJtgKcKy17l3s
l7MOFzMkwrrZoMkQvKkNhNTKO03hYlP3pRtighHZkNmx9WI3WGGS4j3H7ziKwmzYhrv1Mea0t3T/
yweWZRLjJZVKiwQVjfH3fV4LaRKZ5ZXdObanUxZc0fOHK555dtmM7jU3fuD8txe7GVFJW1wveszF
cnc6lZ054ZyLADH93hm8//1c/U/6d1J9XUnRNB1rR0PjTPX9sfamfjFDy9A4c6zPiM6LEX4zEeLC
672xeltFfF2JNwfkrVksVzcv0Lo2eVnXLIwxLht430x3w1U5Xg37uUI/aWI/o61znOXn3eibH4O1
vzQnBNyOdVZleiffHzI5S7madl9rMhZi03nFGx0Ggf1sjRzZvvOg2u3aKLMH9YWLYTA3yIa6uVol
xEqpNVyNFXmqPeXDKYl0T0+H1UvlrBixpsv2vLg8TyY4RLAnQEafj5yR9/xI/uqiHn+cOTN4iOmx
5qjO9jsty93fH13ul+fvX51tkkq7z63SdFTE319IrWR6UvYvBMudKcpNt3rtXD9onUcE+J8eyxZl
wr0ZdLtM9u/FMHS972Exj24rfN1MaM1kVxCLwyD1kA+lPG8H5jg++NvGRSQRaHeuKff7382DqpQd
oMA68JB6+6BVm9ViYmbsUxxiIORf/V03uC4gnLy3TvoEc7GbTaRPfXCdNLYVcYq17nAOvrT7N7eg
KRLnMxX0keX6Zi6nan1SIlNoNvoo/CxWsnNe9N533speYAlBPk0QwZAhn21Sjs7T5i4A+gOA5b0z
+CUMmyyVwMZbcCYT41jOcm6gIQiisJ+04QM+sr4yiHCTAt0YwcfxcGnbYkFDaqxXuNwU0JWwMGfy
vRbQLUj6n5uhY0rbi6F3i4aXZVa3DQ2ETU+rbYLOJgHLHKTsjn8P8R9Uj/5CHOio4CWAKUO7qVC6
OrG6a6dFGxFb+JpQ1mLWLZ/3C5lk6uZOgfvbfNJUi92QGtdim+qXhH8KzyLLTlpz5anQa2GJ9yRN
mmm8tHz4x5sVfjscHxbq5IgpC0oytKRX+/3/8rj/3MENFFKJmpzn4dfjqiO8AMYyFpkZZoHRCFnF
vd3/t6+oWlBZJFEzJKr7788rKK11SGo12gCkjNoJIMIQM0mfvKr/tqTvPyOuGGRP0O5myNzsGqf6
KiYHqB7jI56USZVM6qvi0uUF3OFQjk+3EGRiHlzkBxlLsGP+eeir/OrOaPqB7X/dBocuhfJTYQrd
3IZRlvHFVBqZQusw8DfpKHF33cQHPMGCKFrhxjEQd6k/ACVZ3hlcP3fo3j9OBJ8gusGE0fD9Xavq
WbTM9GyMrxD09alUzXJpyiFGrO40MH7AaTyk3reCeX1yn83SL6b/jGLBqM7RSWUMXTEQFgNzaqJm
LMcgfdAfCRcdpkMZkZX999D9bfJ8u+zNTBWaXJXiKlb6E1Pub7JgSGwH2umT7WwpeAZLSP53sBbp
lwFMjADTVWcXpDt08z0PcXtJDrkebdTRDnFpt0RDijNGFEjDv59O+vVSGi9U6hO8mS035cBBVSr9
qF/O8z2GrsMLDqcHEh1aJ6n9jCxMG65/93YJiEj2+6xhYiuqgTiSoK43fjg0vMzypCo4njYWsauD
WEWobB9zGkrno19tpV2Ov9NKXGgYEnyq63aE96wLwB3Zan9Ju1vJayEgpIlmHzL+wPoMd13hozYj
twSFlThNMPEiD/4FXiauC0e8qUPvzRg1a3FA+ZGT7aJuG1S7FuotOJDv11V1HeQNnhTQOfFG2qNN
HVjv4ih57+X/sgPBjSx2gVChiOQV/oJJ+wGJkqC6Ue5Ey+sYWQ0k6r/ftNoXLd83WtY/Ven7rJKs
/OdD/DN8UyPLi1C3ZM6kD9jxj1J7+gKnvlj5QyBzG2u/PpcqduR3yqtoMOscZ0THF/9pZ3kKBuuz
sx71nkqh8/D3nf0gGcgyd4aXA+MNYqV1uxfJubFPc7080H7t7Z1l5+QqKB5IBscIAGcd1GOx/37h
zPz3hX+cTP9zYYXql8wM1q2bteNsZkoCH0MGHnhyqUD9ejj0MapitE0CI/AIFTraX45xdxatX6oe
cB5WS8MiqIPW680OYe6PgqFkTGr3xRj4w+ADqhhMsdJZD9w+6vM+IaxfJm4/P2uXKsOrMekb3axe
abIv6pbVbTN2py/zek1g2BizvkGwsJzgcWLXXg/AYEuBxRzgAHa5wX+/VEPs7DmXpqzo1Lg3m7Cg
XE5mmF8AuiCXy/ms06Yt0/twHh2Me4XUz8qWelZUKetkVYZjcHP0r9WqMSNTNHq8vDRxF0fQfJGC
ttk7KZuD9BiZzZJsJlto7lz6a3f/9qaxO1IUjGuIEQV8UG5WtC7RhapVSmXTzZloTyAAzsvLMAED
CN6Icoc5bec9LfDz/hv+Oa6+X1u9GdHWMYXMaHHt/hjuv/RQ1wdMvwmok7P+HIzvIl0/3jMXpNQB
jzYViHe3rDE1TfcWsBMDGaPRy0M9kR0edGgHEy/ePM8w+Fv+PWnpXf0cyToGtxg/0ejk0v2f/7OQ
Ha9hqeQUROMLnlYV8pFzPdQO69RYgrjZRfMe5ovufHXKkjRKtLOS/HhSP67RsCqNGVwuBCpDaT8O
AUIi9OzXK/7L+K8XtSfUtb2E3JScnvfxo4gXC278uL4f8LxEdHKUxhUqrVxu7CKJErsTH1JrFuoI
k3DWJqBWkGD1JutOe0hCJ4+ek+P2grvjcdU00323bMVZ2g5DwgDOs+gyKzAP7ONr1EC+uiU4OV26
xEAkCq+9HYfic3iedNWyuCZMlvEZ76x0FbbbfYWST0Pjdo18sVX8dqLglS1O5APOGiYOLMmmuSb2
OR02NXp3hCGpMj28qBmWCf+Ps/PabVzb0vUTEWAWdcukLDmnG6HsKjMHiZlPfz66G71tSjBP9wIW
Cthro6Y4OTnmCH/QBu1yK0w3Of3dFlEoKk44Av590tKpxHnj3MwO55tCkpbheSCn3Z2F2BbqyNEH
H2qI9jmjwlded442SutWdewE0KaMFockLVxLGUTCvjFbD5FxYFB9iyWoLG89VB7h1CjLyEvMXke4
1ZM3iXBmDKtlCx+bnzTvnaipbwR+eosTvQBh86i5Hl5JLcIAMwNSbKysz+qrEeBcAoo0RoirbRGD
awInEbEGjj5myZ/fD9vl90Sex4yDxBYgAQDh4fh/O2uSfipqfaYXhx7xJbgsOVKAKwjL9QsUOt23
BOTqK7QOkIe18A+HagOzRj878st5zTRZNVw5d5opVMdXsP4RYkY/a/QJSKEUeYJWKA8V1zgVE4QL
Yky7ShLzHRDy3Wqh7MwtQwQJS9V1jEP4PZMOe1KY7zJP/Lk948IuUss2y/2vr39m7mzBfGDA8rEw
cQBb30+18/Uh7bx4bJoFM+4OWmQXvQL5OIuVec7sCZ+RL8Vkr3w/63cJro0U5gP52vX1nR+4x2Ch
S24Hkw20QeSq0FaTl66/87HeyPfHEstmnG3CE2TF4iZD8DefmwokQBHTxEB/luIXI9mmCVadOXq4
MKKMHMZZ9lrD5z2KrVnPNuHpSW2fVf2j6J49CKoGEjz6MoOn1a/DbNsYdlIRNnbZGSKhem+Eh/A2
CjFALpFZXxfVjVA9FOjv9cFGqCYq0IsxIZkNM+L/7NTo+hsQ72nblbyYxnpCIgj6JuOvnbu4e47Q
FXMHHctXmntT615cB6N1R3cf/mOR5HvUo3GEqEENWG+2N2Av8jbNE/r2zWctAXlHGeUcvN7VHcxM
PGUo2uQZ0qHd46mqFu3spgRSKc8mbo7rm0JrBWM3oDjkwD8/5kjNJbWXOK2bAWMnmQ+r8P7u7g4Z
3+0fzWIoc7xrzKfJJtuw1xen9tuyowJOOYpnuTrzLroFd2T/soM1NQwhuCYXdFm389scQc9XABBL
eyK1nnzkUaA4q2cv8RIemXzAdVNK88Xd3Ue6Yda5f1xTjm9aHvn3oHmBc5MHwBVoSnrJ6pyoOdrn
LOnrQKyJTtlTAklsX99IdrGb7aGfeTdQXHBaXTTPyURO/dWs/LHPw7JASHRqHHpa2hA9vsVqrY/k
WTvrlQfc6SA87+PX7t98V6wQLeACudXdbGLFy9YhfcNBl2tODsTQWR+ddg56HDBjGkpz7aNlFqFb
vnVALcJqN6u7jy1yxEJn7tH5RDv6E5TbxE5fvt6fP2A2Svc8P6jA+HrKQ7GmO/BeWCtkR/UHETla
yhdrbS8/N9z0U6DRy4qNTq3MpUhngDSMHtTPrW7yeh7pCm94OMxvMzfamKvAWljO6XWQo/1ff7gs
pymQlVBfpXpQR9GsCY61L5D1USBuWNBYv70/5IcH1L2ZbcnuXnvksrGnVr3oLA2rUpIOIQ3cnjI6
T+K5zeDVsKpiovBpeb2zO9Q3q8PqDot1tIZj3XRQ3UNBvN/x1FMDgcs8l9QaoAtfEOku+KVRjRgm
mVpmBus/bd60F1xu12i2n94OmDO+DyXqDZLDSOHsUXYOGEjsdXOLfLmzh8pj3uIkau+Otzt7Cbua
N7LcTJ29izRc4ek1yrjhR4KaHp2B9lR3QdwOP+9lhpnuENR2bmE9rBYqb6XC3JTR+mbqk7soY4dV
aWiKFJLQ18YTizpWfKWQTjhnmbZ9cKnWE2u1uFk87y3r83PzNNUjuABeyQQy+lIITpLn8aWPHlMW
w4bW6VeqhaE3HYK5690e74OjKU9bBg8B42cIA1bDNIZZCHwTHvHnd9UaSqlKx4aA4r5hLGI9IJcN
TwuBZaztl1MAuSsRkwKVibwkSgY6wV+9uW8Rs2oDD/LfsTzUwm2j7AR023KQOkdkQvr4M9dAjJ5u
yxRDKtuXRSfmf//9qrhsHDN2/P4LRleFVERJ10WdwvAFoAQsn7dDt+eEM7VeDZLoi+2r6Fp/UuDv
1hKCz9Q3Pry90YYPIsE8Po0nPrTR222PupHpGhtu2wSyzjnsAtZ2F/9UGwSQdQYougTK9XfiGA+h
42JZnRyWltfAJB5dy11WtHMhoQOJNY09u6u24ePvG3uBs+HYft2GxBB6IHQifp4k8Ux1pZx5MMV8
+a9sxx2G5GCe8AhYLv9ObORXP2X8RFwGCh085pcMln6uV9QzLTyHRIONSEN68xL6ToWVMqoyissF
cXjP7x+M17usdmr8LAmgH0lmPiPCvi8z57F31uvIXTPk3bPnS2v5ad8+FQ5fM2iszZJJ8Uttb14A
7w3Xy8RWXfnohnvsf376aKtOQljRzSGkIGkumTMsNzLzsHJX5jb9JDcsUvfGeX49moSzW/qfWmBP
IXWvJRKk61AXaY4RZMbn4aTF0VkWh91Db2hmBnsYp92bq2xWdG+2TJ1Bq6DJsSd1WjtLm2/l9z34
arGOX5/CyuAcKB24dH6+Pjkt57HXDoGHxoK5m5lv7fag2IAPoLy6u5fS5gJ6Ux0JfOGdOWAtOpuJ
PDBD5xWNeBCx+aIzAchCKcin8B7Xt0cHLQCAfhjAjH5dfVRhTfQ1UeJ2vnx66cGNubBGXHd1U7zW
FnjHFpeCtUP3FO+a37fmAl0zfElfVCnG1PS4vmbo34JkepLjPjZkFXRN47y50lA41NA2gNEvzS2t
vP2w7qfwyq1r687vq3+B/8YvhlfCLJG+OHntqMKOZ3GreGUqbwpjT6fN7pLZY0tRez7Klo9ozFGW
0EcAgn6M3bLbzVBUglubelO8u8teOdvw/YeMImUJYiEAC6x+QeleOmv3NsgNAzj1zMWHs3XAF9Hx
A0w3ESovex0/Fx4zmQMpPON1xefZH8hxZeegr3fuABtc8Qr+gdrUbkvH2VogyXynA855OxHbrp4A
FaSKJpN7AF0ZJYJhGtDcG3KODUSStzIg77jjw0QczDoe9qfVn32NX0qzwXzj9mkqNnxxZC5OgKbQ
hpqBMFaN0V1xHiYnXcnGz4mDGHuatX3o7ZxT6GKSAkDIJSl1n5/5Js93a+r6L2wMSKi/gxMZYoL2
y2ZDAvho7Z+38gGThD0p4lQucTmmHF4T8zsdBBON4DG4NARu6ssnIsjTy9CS2vH7FncfgXV0n2Pu
7iWWb5Y9VVtfQpeGVYeYSQbK6Rx/nGePVmdcEDiR63ERH7Wocg8LtI2AFTiPIpfFxHG8+pwwmahs
geMTL0ffQSUdtVnVEYtsOt5vB9CkkcUAxaHG+/9AdV69x9lR1dAgIhvimIA7r46ld2qG5V5edruD
OwRk/uE6Wt/fT6H4hptudNQMEYsLeHDQJrSvbO1bqEvmpadV+ak4VC3Ck/ktAGFlrmMsDlkIt4B2
8XtwuzYpAc3PTIj8ROMFjrK/Vi/EXFC68kDFLreHU7QUq3cl+JOiiFQKNoMaQ3T9ftnE7rxfQQM1
vLvuQ9DsAtM/fzWXVtBu5WXhm4jnRO91YzVT3/5Fh5OZhjjkM2Cm+Ucbve62ORmGGqpD9HfdGPBw
ZjFPMfelxawstSYHKleSESaCpIYGJhYKkI6fF/EMlFIVhWSGMpwS3UK6CYGmQZ3+963/GkKNXzV9
GnJfGMCQKkZXqqf0aiDEisqH84K+fe8emFJVT+etZB8OeLi3RJYSPua22+KNha3NAqVzLGoQkSUN
8hAIdqaSkGufFo0UblgOFWjS8Ti2nUtV55dDMg5ieqgncf5b1SZZKzBtJDQaiuzft2HklwhOekCs
DANJ0DrAv76Qpt9O/OkoFmWZEdo1kH4Ed+4XdwVH0e2HRGfBVx005j19lN/XvdJaMBR62FzqQOEB
4/98y14cn5Ozx1suEgcFGo/iapYuivRkHfOJj+za/Wmo4tBHGGBl9Kl+rlXKWRfpDY/41Gjm06bA
PHSpcTPUNAh4RuTZALlZzQ3isLzv1qFdZd3e3k7dY1e3mv4NMQwCCzX16BYNoDXNtWi4RV9eyOZx
yRmu8OECf6WNQoW7nMJ/X2JLeLvIgoKHZ0qIwsvo0b35rKBz1IgbI1hG8kLK3gR9jU5uGy0FaZc0
N3I5kUhfyxV+LDn6foOZ0M2bU6WSK8zwephjWujOSeQZysytm5vXeO84yN/f3A+neTO1ydeix/cH
HuUKQdhnTa+eRahIa6hIOnqj0gKgu2A3S1TIfj/E17qP6IWQkQDkHdgro9Wacy9JadDwrLtdsHdV
Cy++OxAkfK/eDfkgOZF5+3eq+Ti57Cgl7s5CfZK1Rt78t8BC41QJTohJbaUeemtMGPO8X6FjtKyi
5lAiI+fpiM4E1Wb4sw4kUDnbV9348GkezQ5zPCo8lMnO9UTurg4nehxjkVcQh2nLwLwZdWcLIY3T
uRwqG5KJ5QzMQ1m1SxX1J1XCQ8drEOIWTL98UbPM0pM5CpnzRdR8hOjznvAzRzsilcM9Om6OF6xz
XNpjGGxzN9EE10edNlMLt/eB80lI1KXGsiol00i1VZvfY5zQ9WbOX9KWKyT25FL6E0a2yj07k3cR
fcNct1rpb9M3SzlZTZyLa2kEsY1vj64glJTRlx5VOTJiWtZvhKxcaQyBBGS2BU+i7C8+zmLs9AHC
NiI4rq5elHnntHyHbZ1s5jjkyMPT9Dgv1jw/wXsH1P6kNivNcESE8YvgXSsxJHerY4E7xTrFEOL3
n3+tK2Z8//mjfkAgxl3QB4W4azDF9kAkq8CAsVmyuoGkf0SsaWLB4cBenpP/2a/56JyUVTI/9sZZ
2jUOpp82lgd2tUPE1c73isXE2Z5kk149mUBTwBjTWZ6Pu6ino+edz6Igb2RfXerNe49qa2TI1jHb
yxiZZfmijUClFY8VTW4jSP8U6Fg3x0fNQIRYntrxa1FLA3/NzIZrQRmrBBjHqOzTvBY3J2Mvpbd5
+yShpbsrhJ3kUdRFEzfiJQOBa+H7eqMAEgqN2FRpKW8aZAqHB1XlRTUDOdigrj9v79X0Y1YlKNDv
ZZwpTiGSsXLMNJc/wxYZp/OtEdEljXN7ruIxoaA7jCywBu3bIPh40lPkzXc9NrYpBgXSeZ16HUL7
OzXD1jatbICXZouoI4IvUZMu5EKwVLkzc0lx6cfeJOKNWD/nRmeHM8BKkLWbk2zaRh7YXRG7mfrR
IAQsYv2BBKyvTQStq+8C6hIzHeC8ZL4/swV/1sxmca+Im6gjpN7Wg3OGR09IWnf6Yo6muAaz6Pfz
/zW+GZ9/fYadEwUkzf1xhmKk/lFSS+4R6Dzu7mQ+3EX/DPth5z5tbtGCNZ9OS2Zr7koGocPlQjfs
uacxvMfN9b6jPythhADGcqpJey1J09Evm1F8sx/jrSjaY9v7oVQe8sIZpFGa26pZIJlXx/HEDlxN
VL4tNZ7jaZGqe7NzLW+OAFo0pLfqt0LGab22tO4dYcL6+KShN/77vl/Nt4GnD8hbYjVV2M93Xafg
ytuKzsITEDXxD8OG1QK9GaiYGMCSb39OdVKulesMGoBOi5TOiNMNp+9buj0rxbPm5b64qbIPwfuT
mLMjUsJxvtTU3io7rHJ13EfUVd2/+/l9o3wWHmzi09zqsTDRcJkJimYq+g5Zyvj0IdTGCIT0nyJ7
OAbffpMstUp+ErRuOPG56qRsupjvw2JRnFMzUPbYrrVYgrVgZrNdHU2hyq99cJQAnHxmjbA+Rpel
J7Y5swCp2/SKA4QdzU2l/RTT5P5MOVtnpdOdD52mm2qxE1VsTYG2l+1agSejZG4jBEhIT4lEXpJD
CJDff9PoNTXRGRxpdRZ3ygGdc4ds2UqXnPpkhW2PPYUBv5YuwH/mGyNZ4hSO0sh0HpdBEsVokGeb
2UcRrEt1IfRvOKXOpujzl8xBnox3jS7EkJtAF/j5sg3h1KV6Gokbr8ErW6ixDXqGdi1Ua+G0Tupd
aQTurD6awRmd95Rgn+39+U3eHzmBiHc0/US4vfbsFCiDNA8/xlBH7YVc7bPidOLweelGPllDVxfK
hi/v+vbWV55//+CnFhsdNSlUNa8yTiKFrmp5TmkW2wYdi98X+Sqqxt8T2a5EN473eQHDCKVQlPLm
JG40Y+Erdn7jtbuyFKwSVepynVdvQR+Smr78vuzVqoCGicZLZV26Sj/f7FmUy3mYDY0yd3dYKcvk
Fs8B4K93NxTxx6Fdttyod+FiqmtxNZswmCAiLkUTUpqNjq+UCIEqNGGzSZjddG1up/q7GqtbIPhm
M0PNO7mXUXEOMI8SCSIUoUpomFHHnfI+K7BBQYyqUG6HXESc5VYlxqvm/ORpBoLemq0hUhTu0diz
ZA3ibiKhCQ7Dtzli0dGZRYbkTfoWFYLdI5+sV6iw4/EVC89VfbqPYsPW8095jvUrA4Gyle1EyZ0z
gnMKSuWRgsiZIOF69qrV+sLDEqUxbidey/BBXZyGb7szyrWSSA0ao6bajmJKL7PFwEyhKFgeAbwX
tnc0jZduW96dEF3Pd8FHvYgmbrkrwQxhOTRgQHKARQKT9PNgeGlV1jJiUHgdKicH+f5Pmoe7cudB
+8dpaeKBr1zlP5cbnUP5mNZnQEH9Vkw2M3FbqPchbnEFaoiIFKIItJqXU094ucdwhkloGaUDiUBh
bfSEwfFU1oaESRiewpyb4PzHyP5op00Xbj3hIKa3TT01D7pMjn6sOa5tKzE6z88gsQbaFeVCFWwo
M6uz02kTcPrrCzHj4LOG326MD1ByVoXaQPEaZzr60f7JaaqByDYpj/GVZv48qjwSid4cDNmgRD3a
xlo0PFWkf7KpdcE6ym+5tuqSHKOkZCXGybbusQif/QMuTjJMDjjDmrfZ9pjlhGSHsuZ48aOuAvCH
W4Gx3/RdcfUkAw/5wnyBEhknpE2spKHmxRSmXMkhdWK+rJ1+aI16dvs68eEON8/FbgCJoFvHyItu
7M9DNYuyOu4aX9xFT1jkJCerwV31roWUqj8gB20d7UERKbjxN/4+/zQOkhUvZX6IuP8/1MdkByog
BogrkNG0UYYmRL3e1RX1YamenaHPIxaBq2E9wL5X6V0Svhd+tOngWg2EjhPMRxpeiT7Ftbz2mc0Q
AUBMjlzlAvAk1MxG0kL8uqvz4E7p/yURfXD5I47XerGYE2K1RpwqDS7T0/kgeURTkdY4FOXhUv+W
nurHQgm6Uvv60Dj/0HbNQfMJFQgzfm9o+eS5dcKMqiVpaZtlHUwMvC5bBawPpZMEmceGxftzfRGK
gVdrebtB/sDD1SbX1wK1cjKfCJxX+tRo9wwzLgiWQ2Ni9KH7RdnNiJsqmMJDtcdCPVr3DJePyEjM
LQ+c7DOsf7ArnenfBoevjqY52Vy8TJEGZDkJBO35Yegz2m0CxLGVkjTZVjOoyhipUfN7tMi2Zfne
douJb2x4pNE3xmq0yJi3UdmMM185nEVNF4UaQ5gdw713F7tD4IWlebPNTUs0rXTRmI1ZTSJ0h5d2
uTAk80Gde1B9/vlShUqoCkPs4m2oL5PsL5qYVuzP3wjkuEOe1JITVX76PfVZOHGcvv7qi6UBNMgw
dOAiaqPzNEjU+D4NXPxTGqfdSlscSEy8a0KrWldOvW2c+SG8CV/jG0F18gdv0/zBPRXZFql0juvz
a7tqt/W2tzH7NP50itvt4oP+MLcCBtst43/ZHjx8PrMM62wbf5TWx1DO6odGDAWciXlL/ke4FVFD
X5V39UKwVQxj7NkN/A0ckTBXOihW/SYixbksHGklbJP3SMR5pn0974S/HjoMjY9Z/LTb+bVX8m1f
5NErUdEN67tEownCoNd1/zH4+rfY7oGlA6j6/eBdaXGy8d8WG73/8iio81LnmMd/Raxy5q7WbbNw
wRZVFWQaWz9atQR3yKrDiYLnysx3WJr4Cc5IlRAF+vmcYkCqPBdj7WHgxokWQHzdek/WD2Tqi9gc
sAnzp7V1D2B14pmvhO8fC4+euclQ6TnmcggMX1yEcNTntNVN0dWBPP2+1NeFND7jiC4OooMDSHo2
quqSqA9Pp1kV76AEA1fGHntHzdN7y2pup7JZllaCs9VtsO/ukKbCk0w3sSKdY+ED91N8MardXNtp
koMiYWs22Mw8+q/+X+3D/3t61HbZfFVy82amv5RxM4zNSrWET0+0pX9eYOu+o9f4dpptY+VYNfXm
+TF5T+QlzBUajoffH1WaDVnR+Flp2lJQq5TWFxKvpX6Mmewp1UG6FzbV5xnftjVi6QoW0wj9Jk+z
cnHKrXNpR+86ckvPGLdsQhhteyT6nbMt3/qVJd7BplKB3yFdZAcF7rKYvtmMOIwdNomL+CESHBG7
XmyzLFzhcgYaMJ5omQZmnZnSYB+Z14PFbPeJCB52y1uJMACRzKZTmqy9XbpMK/fUWttq6/eOym/z
CXHL0nBx7dvkDpwYjLKQmxYVxqELNB/xoV7O3nCXvS/cymU0Ons8YQKGMCk+KC/0hDJ8enfKm1Bi
FTR/hAPX35GY6g/NjbQXsD87SAv9Pj+bZ8+U7wMBo5zub2li6mPTFDb5C3UE2CD8hZZ8c3TTzpZL
u3xX7fauReha2J6wjHsL7j1XxzWpsYTXpQghOtnVRCJ0ReeiXc1Afs9t3EIMN/13esaF+lO6wYVs
9pdJiikF21a/QeINc6KTSZ3f3GpgiH5//1eqX9CK317/6KvqCqkuPW8W7vxts9YOx9v0Qdqe1tom
v8dYmLYJ3sgVVddxK7/iG188Nu1q9ly9yZ51Wiub6mTO9vXaOBwPSWI12w50KOaw8RJLycE869GQ
nOAQr+tdvJYx2RLulBXh2Dt0klOVe3iX8wnFy69GweWBBm0Ipkge+KU/A5R/NrQoC6Jo6/X4bocy
Tpq6uEl60ZUieSn6GKJ12B5UqfcWBw+tVi8rXweX9wEKb8YwsepuKreeobZabXXhQw4XZ+b6UUj/
41zeRq1ui6gvc0/l/T4c/v8+NMcMjxB5vpJiLIfDzPYC9aaR0dnlCg4RzJ1pd11Kw6pT8AkuHIUP
O+WmnteJVc0aN2kIZJ7S2aKOW+t5Hiz6rMR/3MBcPYL4pQYh3sy5hy246Hj4F3ZNv1L8xPa81A78
wv79UFxLopAyoqkMWJ+ybbSD/anQBTLxaNvIwxQ6axGTn29OyaOWvIfBpJb9tcD+bbmxJYDcaW1V
yjSVQ0Ex9eJdbneZ4Dsk5sO8l8w8IGc+lRON2+vn5D9POaZnNNKxMArMFzZe4N+cqgiHuOezf3dM
+dhnYmodPf+2kuTHc5dusmOxP56lW8SYo5looiOyO/rJS+PHyzK77bOddvxz1FrsB2dO4CilsE37
u3P15yhvM/qgan0vGpFVJo7cKetUwAwbK0T9+B4jp6MluA2KgSM0nquVkTNPfezlb/KsNGU7PeIq
SVlWGku/z+1aeouydFWFfzych1JglWhlkOjdxvCaMyG5DQk79elmptnGLJvoDH4RsC6+LPAfMlrY
fF1j06UyQTJUQcF1EwZYUWefavEuKXuwdI4vuvVxp59cv8FQWiHBOt3SEhdDGX5ggYMu1psvqh9v
EgajGA5JXW2nswRD1eMqFOuHua+/d4n+lM2jN+O4jGarNH1W4ie9pVeGn6QYabjp4iQmYG9ZFE4Z
B1YKEiYvQUjKm3NbLKNsNT/3ZiR/zOLODc6pJZd4GXaZKSdumS8aXqk4+1T7u3m+mVTQuTIDI45+
25tRysA83pcSSW4389p3okJxG4aRrRYtYoaH8UlcZm3yZpTYogdYpQvCrlCOf6uowhK7vG21x1hH
nOVo92ftue5TV0AJWO9esLf0dEyH0pmT1x+dhKGzvqrI9waZZzWS9lUaOl5F2p9FZhMaFlMSJzmt
sbaxq3lpwcjs/DeU/Vw0LGwtFveNhg+lHj0KzCelotyq1d/fg8e1Bhqj4AFEo9Kpp0b5GX+1GtH4
wm/kXWdVTmszeLWEHXxRayrlvqw4oV7MYXchRjeooBmjFkfYe3WgRB3zLx5+/YJSvGhRhEXOql1m
1r+bfDlQrEQXiDfSidaX/OtUKv6Fi/3xUQw/AgohEsv0JmfGqB4SGIeLszaHUQ+edOeiwLKjb+0C
8T1QA9/9F/7NfEWcA1MeZ7lMrcb8u5nY9Es44CBppM/ZDabPwOJGx68vDLmYF2xF5rwwhO1XD/k9
siQmo8DMtpwFPySEEfGxtaxuBZq3WX4ivDeRol/WBqNfMRpQ+For+4nWqvD8nl52pHIHiQ5A6Lab
u48PwHiStb+/D9eBiwri1Km76LMMa0MDotOBiBTn4uexmzV9mUazot8MU6E56riCWUmBk+rYyHtz
Vw5ua0XbFyKDsLpdl0HnxL3vSoG2lAJxnZzuDKl0k3K+RN92c1aCXYfsbNEVlojEzzEzmN7ddkrI
5K4/ZDL4n9zALNUe6M96jC1932Cm4/R+vq/OtKVFR47ktYYvclaFK1/FZLheDF18ta82LQ6b8QxL
tE6FrOWZ3TF0ggoedSThVgzjHUupuXeYJ5+ZAVd+rxqZHRWHzMP1gAQhED57nStRKezjXLOD+dNM
2wFJNU/yczc/mlmfOuJxMBQtMeKjq4aFe2AsGkHaouX6eBZz10cJISsFV/Aw/E5fwITgViw95nPD
kk6okUXBB0XQpjkOVvfhs4o5oh50N0cRjn7vowHnB041U3bdeb5W8BSMAVOICThXERp4kUzcPNcP
FqEEkOfXxz56uarUC51clsi+4bcV529YImf6uskCx/futHJ9Djq7bnyrPFeLWMcKosVKnDypxlc4
WQZ44RZcokaDqnXoyHJmt0Vv6enMTmOgWwpez+1TPIUfu0RMDkfy268e5dbHIJ8dxXmtPlCUdFD4
B+4roufWOwFiherYgjbVS2o6LW4pE3n9F6tgFJbo3oPTHCICg/pRWDr7+SloowTs2kJc11uSTIzD
u3DXJ1YrgPbD+rIGcmbYIQId22BvxA721mfMV1c6hqQt/Rrhz7E/MDHVY1M4qGeX/2is079qalce
HscJPts7/1m1A/x012cSfifci/kO91L0QagAwIFVVt5ZSmNTtiX3GMMYso3//B2zFJLjAmmoDi/a
hL+324SFqTyp3BTF0hedsjclHOqJ6/elW8qmKC+Oj9UmQ3pctHFbNAqrmgghl1ohvC6kNKHdGfx5
ofonF53UoGyt0mCweVM7N3FWPnIYg3hrbv5BSQr/v6m2xoXRHPJGMDcBD0CGhTk6ZjBGc79ThRPg
GXwVGOy+4JV20Daxfdr59/49QjwfSPDhcNIuHgEMfRI7Y2sKKXOJev36EWBlQIIOXgujOzsWmzyN
jycYsVG3P1GdSP6fRH7TBWeevyYnpPHrZwO/c3Rk5sg+6ZbSFWaJiWwhFnYEokgXKPSxoa04DD1u
d4McxKkMHT05PVX62fKyhpyQnns9kcZfcst+/vRxEhDgK6X29QA6h2Bx0LYHtOKNhfv2brrw3KT1
Ky4k9r7fraf9iC7qpJ9Lj4WM1KiXxUxP5A2C60V5F4NePWe3ct9TQ+6CcK+ADJvjMZa+asX2WGuD
InvJkTca3RTTVSBMnOBLeM7wgxgiDnKKpHhfJ/zbrOHoyYF31gEiVuvSRmHHFizBEnczpFBVGzSe
VdwMg1rPVietgi5hA6O1R8HOx/w0F9GN2AC7G2AQmvooZJlNTyZs/tCW56q9lbvMqur5xO1wqVfx
tTStOhgoQAjGqKQgByPee0mPD8qyI7tWmZz6q9xYH/u5owgvQfgIRdjJgrtCeE1Ss9PPHM7Y/T0F
uR4/QBD898/4Soy/7X4QykWcaUDHn15QRX5DjtcFUA0ii2HAXrb3xvJ+OZVyXUn8hgdG3gCdMsD5
X0PRb4tGcpRmnqqAXjibiuropxvff4zKbVpjR2CdvHUgv+SFncUbBddKEI6VbZxuKnVdofwUL7Oj
o812vmSVVBqxaxwfi/bmLC17Tg00nXlgN3+T886oLK0+W+HeENbhRnky/Hyi5ypdzKlUABW4Iw+c
DrA94uiKr2up6TO1k3fhTbev0WweRpWCVVtU1dtqdXKL+wiIwe/v7PqqtHqJwoym4a78zBqr0qhl
Le5l4v1GsqVt7mKs6uT78m49iUf84nr+vJN5RHDkA+sMMsMYb1+CM1F6rRU3/unlXAYLMSptSKt2
L7ROBt77eCKq1lpty0JotQo+gsBUz6m87GFT7dR25wnM0+QBCYLalxGazbl4CHvGLyk918bHID21
+uZJCe8xdIzE7iXGPNyAWarJ2SqukUgCCjmxg8MOjR8KCUR0D6BXoqEySjTqwqukPJA4gPFaLR4T
EsHQe8z59BU0O5szs2cFfbcoW+DDaJEt/77+lftzMEgCHwL074vj9fMNoiui63NNP279rbfXPIdW
PaSNuyjg8yv20RKV4vWcjuNtdMuuGgomDv5nv64djKYSZYtC5FLenPptQaW48Q5TGjOXUiuca1ka
dJphag0uMz9/35zm1TwKaJp42c1xhqCbHC1PabJp+vCrtMjOuVn3zMxOxivlOmltEaNKkkpW0ksu
tYwm78+GPxGsroRrftbgmEx+irXbmJLdxRgSJbUn7kq7tjF0d5Btf9mS/llTgLIhd7g4IP9ZacyA
rCLZm3lV1G7kIgAD+lhkBS7ZVpsttC4EU8NYb9Kp7wv6erHo15bDkZPhHPzc9ZQRpXdEi3uH6a2t
rU7m36ddbd6R1Wkr3Xk7WpJ9du+fJPvvGzkmvNPAzLeJw9DRLtapWyxJb5AOVza+W5sHz6GHZYY2
A8lFvzzZ/5hbAPQX9vKNZL4m1uBlq4NU+/PcmdS59w5aY+795+NrilbklgfEnuZZAm7BvwiiZnbJ
v6flIIz6UcIQmKLVXoulyGNx4L6efoySnB2D+TEShJ48oLWjJQZY8kR9cTmBHI41iTK4JRUg8Dht
NYomnSdGqOzixGJcw4MaYNdQITXceHncFIfmeYocdYl3Zk0NbCCCIzR7kC36+VKD0ymUujT0dsZO
YlKRcU1om2in7ecZHnPnjbfrF+E+3adrcXNWzTSztNcplapLpYWvHwG6SIaEMKCvf/6I2dEvBNGo
UaxbC4fT/viUHsJDej9Hx/G4jm+Cu5y6Z5+VbrDJ1lTSB+WdLq3OvHAAB0SPszthV63AZy+Npb5s
DoZ73Ch/COBHJjyrJmXcx9xkTUcwtdvF+ZFRNYFiP4VduMxd2UviIg9Bun/xgYRdcdIDQeQHGgsY
jEHaMtbcD9ibs3GT9He/R+mr4Qai8IyzwrGEBftz16pjGqrJbNZ+ySCU+LKBk8eBTOc+8uZP6vxR
htwImt1S5k+/L32ltlEkrDEGaBgyQPPxSQ3nSShLEbiUJ6RcIbkF+MOuTLxZQWkMqrmoP9zPbcxr
JrLxK/ngsLDC7vItDojln88cBaooGDU9OR97jMPh4eEOWvvQkRsUn5ZIt00seO2VfvFukcVVYayN
eoBcQanAFwL1I/sHSUtSSBYiJ082uJlJ6cfv23otxHxfbPjv3/LOOEo18SQB+jayPU6/sB0I6Ors
9vdVrr88qCxDdkufd1xi/T/Ovqy5cZwJ8hcxQqJ4voI3qVvU5ReGZcu8b4rXr9+Ee3Y/m3ZYEdsa
T/d0T5sAWCgUqrIy0yHNmTHBGqpqYVG6KA1saI5lMco+XYG5QlSg5kGw30OVlsWIUz5zdL8dXyCN
gPgnEJosOHK/T5QJmbRPHunMQX1b9kBGPK4fOJUhxdii5Ex1GEN2hewit1gz810dvj7KmUZrNQHM
HIgpeMX9066DX1JLCyCV/zeqiW0B6tVJ87Tj3Qvi/hVtx11lKjAYzPoOAkzlfB0/rspRgUTn+99v
5Dcj+/rgyXsPszzp2RQpwgpqgQvvlbaaDfswq1XwrD/FdP7kl4K3hTFTeicO4h5TxtBhIWSjBO0J
VwXgZzRKRUSn4Q3EcYEuqfweRDaKPbsdpFt8OURaZXzIFso8hfZsMy9+wFghRivPOKoxgooDbgvf
zaDKZpEX8dCiHPXCkjcPhA61wqyZdQy0wbiDPYYma3PKwxgd/6U5hwaHruxei0zOZGdE3gKMw1j9
MYAKXanH6pPX8hNbCsGZGYJMqEnAv8LJfh9fOC+FICmrAQUAacebDxQhQgM17HV3QCn1yY37t5sM
rp0zSryO2BGtH9+f1oVD9XjMK3Ylbmgrm12eIM5bot1yTnggW6ONp3axLm3Qn7HABc6TSY/Cl1te
+j1A40DGxWoARAADCHe3m1v1s6b5n30iWI454hIAThH+ibPJckhRJ4xxBoBU0YApNAWypJopc/lB
0J9Di/IehET9hQIpLAx0/QAOZw7RjYfQawtkxjmUJkv/2RX3twMBgwJfA0rrQAuKk0HJjBh1PNzZ
irWzre8MRzQSomEJRO65kSoNRHH9ZfQBwZy7B9iANlgMREkP3LMe91/SRFgcZA34BeokMOhJti/N
HyPTUaja6fICtnxr64OjjhyUw/uDPMNS/SwH0jcBLhJAxYDKhmTgd1MBtUGf1A1gW4FVriVV1BaG
QI6JVj+D99LAaxLy49uDTgaALdzoPy9iX06kmBLGIi3Jfga9IMlWG6dwqnWsyrCyv53gLxknOqn/
PWuygkwWoho3h3lV+VwVk90YBlrDZ1rLH0sp14cORYWTl5XOfAYkXvIAEFRuO5WRPp4MhJrMdNIU
6g5YObhGfqxu2tX8rIuKaLnoz/Wwg91W4z4fLpQnoXlorKAN9c6vwTE1LOftTIHyKHkyhF8SAGCb
ocUGkHAAGjDxBVLo81LkL7DuqPbGZgcnTdGc5VYwC+VZ+E2/2XS+Xx82iSOFB5rNmEeeojiuAFAq
PtZjsRYeT5LKn97yx2Po0QO1BZQSp9dHtgvbLCp5diWkmBQoiShdWELYS/ORW6H+7Gbz6ybBO4T6
LMUc4lz/vkl4MS3TrMUm6fUY2R5PL1XIDEC0+hkf2S/RDJwiKLCgioEHTqukQgWKXTQG0k3Sqtgk
emb20MJ6Vpr/Ld7nELDBBcsgGAXp6/cJ+Xy4mOWYEXrw2029A3+GxtseaQ1g4p5AGH92jnGUAJLi
AEDyjhLGxK1mPt+mecNFbrgG3LsE7+a+ipX46LnJGQeQHlvhw+AV8fUAVqJVD3wdABkkWaHfGxT0
f++GT6WkieUAHUOvOJDypGHL94kPWcwPI4wKJfDLKt+vVmAYcqC6BtUV2bxcXl5yoOIRIpB9rCxq
Ar9v6bpMwLnF7pwXd0PFPkXtbckbS47cZaUnXocaOqoqULPtaLUQgGJQj3A12Sm5jjUd1KX21qYQ
1bMPaKF459WTsxpzKBCahxKaEZ6GU+TZNH9uQ8RjSDpDtAl3HHGyDXvUtedx+aAg8BZxUIBCQ6/x
aMf6ezV/OzGB4EPghxomhDin4T84m72Yl7JoicOc1OWDFGxlUJBdD0Ss04p3Kd/P2EOPNUqqQ5XM
wToBUWW4wbZyxHxdCx9yUWroBH8P6ofGzEW9Gp7B5X5S68HpfR3lxAMC1FOJBRfwLpAXNQj8Q5vS
dFtboC3o5QTKe1ZmfOyeVe1+huI0bY34hjZXYa9NnIZUzxcFtD3CJQc8rsTskVRr2r1U2p5gC7Nn
Pe6/ZF/wOGjxIutBk9fTgzyJZMEfGSlcpgN6Gh8LIwsyK5p7FousdBDomieOKg6cKIWIwswuZ+Bv
AUC7bEMj8CJ1pFiHEBjcTMK91ENTbv3EEfwS19ARIjODqxFHgQLf914ZylCgyCrUgR5ACGM0qZhY
Pm5nmTOggQ5M26QBHKBGQsVjBSOPT0BsVLyojZJsLihIqudPATIhbJE/seRfYEKoxM8AKf8kwURF
/vvY2jB7LDLv0S+50EKtiszAy+EtjCJYcxxhQSQF3DVDZt1OAFduCDAKWkHLPcOt2PIC2sggtUJe
Q0lGjIwmX2biIS0uoWA/og2LiymzcDhvs5AUXlSK2SridgvuyQx+nhyYAEZPTw4s77TPPeLmTJeJ
1WyDPL+g5OxGYu71QwG8DHk2P31SmPmshXz3o4AlQ9YQBNXY/fKUNZLpQCUWRfEIYmFvF7kzALGX
jTV3Ez2gsl8QYFC800hkZWaFyxn655RXeIWO8Ff0UOHPH0h5YiVNxpiB5u2JW/oZhQDrh0MUaCPK
6TfNZg3xOIhSX4zuggDlVi3Bk2tXbnDd3PKdRWp1iQvHutxm+4Kg6Fcoz3j+frnegLUdxgTqM/hf
eODv1uR1D1kquq5f1sDBj1rQuOjNFb3XrtGjuSJyg/oo0E2jpY1RrdtQAetFl+waJEX/XonP4G7y
mgB7g12IKG1w0DD+PhBcdOqeZRlKQ6eiH2gFDvHVqKP+XkOdAd3bWxxztb40rtfSQhUUpBQHHF5U
IeuJeX5mt6YjASuZSMlv4QGm4lQjM/oJH2f9BlTmICyOrpnV6Hxk9FteJuwpf+FOQwdg4HzvWbOH
mhoIDIz8LrVWa457USTpfejgxwig3Fyv1LnCoPebV3pRhzBMM9u1c5vFJsWBK+udREQQXny0uSJp
zUW2pGFZ3nItsYKrbFWxitgiuXcbIOG1zpS0StSGPcuTUnvseJ01AoOLlHBGHubM7DlSm+hCsFhN
MHhQtQD4LWqzmfa0tfkXs0UTJiX8RzsmO5vmzx+AtwQCA6th40OrP2ZGXJ4iiCA+NkGkyOCU841B
NgBkq0cdFhMX6E34214+EwOTt8TTmhPy91SveNo9luIdFUHY+scGRadSkbYLNUNZBVRQhFvXqL88
1qj6ovbyUdiMRePfluYUbvXpxKi16RkonimiVhqAyu5927h2MKsKSUFolIQvUI/yUfYDpEtFr6+J
/Isy09EdbwBeBwVA2UhMyCD1gKitoO/ndNCBHUiklKBCLAwZFaG/Z/uZFPprtpNt2qZF4sXALy9B
P9TUaIEhAPxvZvfyiORZd2Uw3oUSD/ocvP/tyxGQPTEDYuTJ1vglQEZtFBdtkEUheyVNg/Gh9FhU
TjMezH1U4sIFy5sxs7YoTSlIxRzUD1HdnZ6V/ZDRwN7/3+yRmwQGRUZ9Af3OyPyDTOy7b8jCkvV4
pmLcxYExCzQGBtv8NL9El4AD2StntHqZEA8pJGnVq4AuKDPFlNWHKSmt3oCjGzXa6nVGqH6yvOW3
0TE4jlfZ9W/zDb9ZvMmHPEFah3g76aUEndMqfvX3+Ss3EOYALWKUhzgtXhWjCpY1ezQ6VNsusw2j
lbvWmuviBizUn3bSmujgai10ZCwTy7OhbAveXbM2Wme+AxzNAg261q27FZJaV99ObWC0dskqOYY6
Jbe6z7eL7WCwBmcMO9iqvtCLTQReZ2tOwLiv5kpuSJa8bp1aCc3eym3fFrb0+JJh5f6+0zhjpnhG
aua7Qk/NZpMb8D31sdyFL74tXSO9Ohe38BgfH2D5YZXyNNc9G0Ubq9SkdYcaErJo2mB0u9RhlozL
LPuClOfOhv+zQvA0SHB62WFUQzuETmagstqg1QJBz8O6xTRnCr/x14M2qqMFuWinVBpr9irq0Muy
eydcMWtxL+47HQh/TVw1Zn9bmLkNPkZ4rUr116yS6MCTBgQgsbOsiKt+x1oe7pblKjwiY7scDWbd
q/T9pyZUXo+pxu9jg9uKOLpHg7N6gtoXQIqF5WuBmujessJgBBvaQpLhO9kmP7Lb+pKGhMM7C/fh
fjgV224k2aZGt8Ra1qG3bfJO+hKbnp0jHRsdAt1fLdah9dAbJ9gUQJOwtmAwl+jabtCyhKGR4AD1
0X127hakcW4LtVR606Oyo2ZmhtZMl5xza8q4eeEnZDMBokpcQEk1z+LXIDiykYJWOK1eFYcIIxTN
2MwyEm0qB4YWv8gKt+2hf7lAojpf1avYBrIXWCAzXMdrKKEqtQaxVM03262PRK2gzg1P99QcBTDH
MzgNwDstNcpjaeRH3sHKzM1YC+1U4dTMFKzCLN9Gc3YFHk+BZeqNKSrBqXFCo9MFyNeUIJ4F8RfQ
IKS3aD4GDEwGa5UrAejhHaN5y+acrmINlW4jgAwrGrVtZt048hoghHPrMHhDvBZbkhVsSgMA7rNk
CdvijK2keMDTJdpjrviHxVZc1k5y9Nbo8dIWWrPCZt0strkWGBVYb8cVfyx2iZ1vOqc2mWVuMtjd
ks4Yh8hIjAERWgllZYicLTmA40ED7MgqFW/N8K0CDX9RjzfZqjimB+BKdWRk8QwD/R6rAh+gC01w
Llmsgzu9t8aNwlgA3T44HmhigEfZtPsFuDoHMz5kRmT7wAEw1sysjPKA1Kot6KmO06BS5hqrswgS
0Ry2lMzFq2g89Dl4kkI9sjONdSQzvtaWcKk3FVi1eiN/Tz1ca4j88rgO1/gYIBQm8t4/MidmFbwO
l3iJFsBhQ9sPh7naatlJept/xFYJV9RqAMHow6GzxI/I4VoCaqgwIpEDkbOGvDYfvMKqlQ2KOp8k
O84BJkVt9OptsY0PtTVTM7tH4vz4CiJIC3EFYZFll41Una9mZnP1tAj4gga/jzArIld5JaCPca5E
GgpBtV2bLNIFvp4pFWnXkdadEwV0sb6K3pNtfWa2ndWeOitXUUMn5TLcMgaadSotxt8p9ccy3lZ7
9E87hZHsBMTVq8GU9NSCRrUOEgOHXc3RwLVKlhUAFNI6hKK1luwB8F3GVurW1mAVNqLyI4Rzj6Ir
LsPb4sDuohBHMX/AIGSYRr9K8YCHWWqskYUE8e144NbBSlyKS96a07erMWZyWViRMa7w6shDgepD
dUGLJdQ+alJuQwh1Q4fXxr0fp0xmVRa4wMg7FIfVyPB1SYOBmuGNXctWspo52QqCZqtce9gJDgAG
GXlEIecAaOPB6HVkrbVsye7GNwZOfXXy0H4uPADjQE+5UTrj+98hw2fkPjk0QZMiQrKAA8HwjzpO
29Qyu6gED7runNFUKr8Jlq06KK1aflQWKyBQQS5Z9TeiVdKeUBvY2xPAe11nNbADcJSKZJA0ES66
BUZeYSO4l1ARjWCNjQteUQ1oEN6O1cQHM7f2QIOMoMdbLFz1WrzOKhXWfQhWVURyxK3YrBrqx+ON
caNnlyj2Z3gA+ASYMWjjjID2hO/hQS4GbMo0medyhkioGxpRtQouvomuDLAIgVEcAu/Ug6YboBAd
+fpU5v17AuUzQPk2AjrCLxWDomn8figwgkJl4TDhRLVAX9xKHNgJRWyieofUzeApvPX3W55EZP+e
jKstlYWAKgTSaN+f7OX1AwUYPLnBQdeCabjGMYagBK4bTBmxUpjYs1Sa6sRiG8PfGoniaX8P4vuF
/r8xAAAGski8gx85ZyYvxHkYt7LLb9CNHb3za3E3eyt19gks4Xvl9OdzJnNNHowEkYuH7MqbZoOj
+Tbe5e7JPXSSQP/5kEnqx8+6UWaaTnYRE7In7t4hBWBAbQVcD+PrM3GeSXng59OoYX0xnLzzZbR2
YErDvUb2BqpLCAL6tWBxWz5XmhcOPeMpyET/f2ZJZW6AIUVMvZhC6SQfjNitUMout8reRYd5ZV6i
faZxe/FJE/VvOwN3NNAGoQCCmjK1nS8TBE9RG0RZJrsQ47Q6jdknzkznnhgGffETVwfRnP/3kCly
H+1D82ZM8ZDBLo/CgVXH7d8WztPsw48nIEUK3VeAnH4kkUCAVPFVEMludUGA5tTH+Sa9JZZ4Y0+l
jTAfrbloXTrk9/CFv+G/821j9LfyLl0Lt7QRz4UIDsoN6vXbfCOYicbsSrd5bQA6E/TCFi6B8ziU
m2QnLplD/tHjr6NVv1klxt8TmZRT/hkcpX7/vxOZGFwTV908GwLZjZ2ypBmKEKwft/idxRFbEjTU
S7Mn7nkCKPj3SCpXQq9vKGNMCxmSWIZ5wg+SCxFjq7oKdqJWWqmKRruf4d7zJN/3mzP6JNnGe4JI
27SGI/Si3xd+LwFekeOOnx9LS0Cngnh9spC/OaOvz5nkqzLKIVp2neSmJIPwR6DHu94Mj5WzAMfE
Q82IuCDzjiyu+fnvJz+b4MQLojdxFLMEE6ygybQwG8cjiTmYz06WX10TlULAmULb5T4B7192bujV
AYfuRclNLGR2zHSNZLxyrzTEc8CdcMunlb7fXMXXB048b95yScSkkeSGp/AU457S66nhG5kzJ7LW
Y/9AKxS52Fx/FkBMkqD/LPTrkyebIo6GUA5TTDWykm0D7TnPkEEdwusi5AvV2E3dyEnV5AnOYJLJ
/++xoN6GyMeCp7Ck776RY3tmlrei6KK8rjxW3lbeI+VkIBOojk78QjHCoV0ai7NvvUpOroNgDXqp
LO4dwcrbV6vaHHD3EbeIv565id/8HeoLqIJAWV3gpw36UtlIj8HzRGAtWBsZSAwFHCxqS85LXmmM
FtHv31Y9AUL8txhfnjjZT6k/57zMZ0QXfLaIUnGfRcqgOc+2cw3aM1vZ6pxnFvfbFv46ycn653O2
4OLel1ykS5AKrEioL6y/p/VZb58eHDiY0I6HzgLU9iZGLc3LgfWTWnQRdpPWQSuPkgCBBilpVDoT
XNNwub3S12wnerkaVqnmAe2FrAORDeQzFBYsELi/kU6vSKynGwhTowbbQsy5I8cBLMCguEOFfwAQ
nLEWVrbqHPxKBUQMpFWAoxNGf1aZ/vUM+TqnyXYZM74twAQgoqJCifHBUn+4n1nSgkjz79WbtGR8
GgVIXD8JVVG1hb7u9x0ijenQxrNGcBc6d2+szi5fE/fxEVzkA/gV413hti7Q0AJDPPAPkP4DpF7+
JX1j7GzdrGW7MYRzc5Sv0c7b/z20z3aoyYulmjGQ+kUhayFPqwQJB+lbtq9BgbhC342FLKGRr1Lk
ilpthixKcRou1xbZDE9p3gZ7fBanTgra/y3Nl+dPjDd5iE0NAljBrT/AbxQgzqhPSAGZvpkccFXj
rsNKjkl8AXXd+CLokVMZiVWgQ9z8eyE+Yeo/FoIDdp/HRZP+9P0dNeVM7uOgFGjbJKRc9M2mVjYb
EFFBopbcwFwAAcW7ZbkwaXAHGMb9DdBliNNC/QSYyzXkXpSdiR9g9FOOvHKEfCsUfDMYsQoJOWz6
pwjHX5wb4oL/jXiydNLDb9NFXgjuoJTGaJW2fK6PHK63buCUSwhFI6WKO9MzlZRPvqC/VmriC7gC
6hUVmwsu4OP4gZXauFiezYuuInOgqs7qsnrRX1KoC7s3yvkwQn2SEMpzjwz7VVuvkS2wcZXEmqHP
2zQVW9G2WExg7jSqsWvvUBLbOU+g07+55m/rNdnveY5y+KzHuNGEfaW5mG02UxfnxXJce5fIDJwG
Ae8hOf5tWJPGkH8WDsJJXG0BuwQx4uRSzS/KKMzlRHDnh2DbutGhujU2s/MQRQ9nJAGfnEC/OhsK
NUJ5AxqLgDV+N2RWZqsmBfuo64BvAqZ7Q389TFhQXt7ggD9fwnWNHzDU40A+EnjgZ/oXEwDIvznD
MsEFiY4KUJ9MTDNK64wJ2JHHdQmUaURA6oZFy5BnVaZvNM5D9/TZNkXrkGQFZroRNIB0gUdwgqP8
5OSaYCD+GwqCP8peB0CeTOPQL/Ef2NmjxfCQBZfqeqO21SkOWEh60isiVO7Wx8PH6ckLpws83R8c
pJV5NDVyaH6d7I9FEIlh9RAFN1vOTqk5mi14wEq9NaonV5JfnCft5AOnArCGqGVJE9OSEoaNpaqd
ue2DxL7+OD720gfzMAZjoKVufZ5emFMomL5nILUVNhoSxi3aoDvNUxhpOW9AXff35LmfNS6QrnAw
L2Rx6HJPNhlTxQi4A2l0G9GokUVpSfvGdmD9RpVY8UqCptt4AJuXGuZKaqPS7BPhKqGwVWhSlBDx
yF1yNc9IgiKwpCOp3pdkOITvdbiP3yUz2fkSGSO155X6Fr3AxYEA7O8pTLg1qMXQxgocA2hUAVD6
Ry6qkusg9MXWBf9eBS2zO0g0PfRSgJdQe3xI9niRHe4QbAYcTwec1MFpRI6YsT1kQAGZvrF7ZCPu
TwZFd8x3o6IQRbgQoP6hwDTF/XfCY96OYdW6lZpYmVVY7RLcE65kN5agZCqjcZDVkw3eXiC1CdWl
7QP3RSTx4ZH/Hsmkwfrf8gBL9MkND0Tf9GYaDBIbJwFGEqBxSAv36Q78XBk0JQ7DPUDiGRernsQ9
eeAN3nn0e3HvPcLA4+ySuu262RUvc/wJavr3dOOjx/QWUBZxpZsRodCYbW0en0Z6tKz8Y/GAgobS
LhVnnNZ7H2kidJkXtm4DujmQawRKnyrBgQUTAgAMME2cCK/8iXl/lnABuP63RwNSjm4n4MulKR6k
gPKTOCulBw6dVi+WtOqWI6B9B1dotQQ9LDAi9KuwPKPCV/S+0H0TiAjUsQQl1WJ8Zt6B25egQW8W
WpfvwFeF0r4RK6xVOJgCsMWAyqNGh+LtDFBJEY4NaQmlVmtc3+kHRH9otOyW+FJ5G2TxyqC+rl/t
4/EVOfCRNpSrrXLetsqW380u3YjAj4dMySr018GdAddfs5aQV4fa3ukkgbaKwa2Z/gxWzGcZvZ+X
Gdg57unArYIfGqg6rOcXd82MvdwMRdm6LMrhwmq+zK5IO/m2r4X3YI2d2C2F2wM9L8enmQKe+qaJ
mUCZFFr1gOdLaGyZOO5EFho+Ypre5V4qsOoGmj8q9UnGm0uVYSXBts/Se3ddoKDwIhWEAS4ZFIZ3
/yXKCCpePIooqKB3BMzVNWCq14In9a5nlJAjQkBCTms/KklJA/XB6IhtwzsctoFkaQWmU1e+gT+J
w1UnV1q0A2aKiPsSahHLaCTcFk8Y1yxLjFArNvE9vzSnalSyEzpM+Q/+2K6R1w00cN0tjvxreo2v
/Ee6rR2wggbrGChfkD9/1IB8knbXvOCoZSMF2Ce+oALhcNPgcA1TlWmAlFJ7hqR0haWXXAB6lCQH
gEljjnT3/sIzBMq0Z8DKQPO6ZUQintnjAsStq4VM1FJrj/M30J3Ot/Im36Ml9VVasw3pGjK/evtE
UMaSjKsRbh5DeiuOUD0tYyVDjXfLzRQ4gfxWZuDZMRfvPq6YqC0+w2d9bvW/3vHkfOr7kZ/3ftuj
LSizUmBrUPv/KJZQi0BjfK0NQMvgnXAEXQxmacQ2WOcOmfOGfKfluah/o9Rd68FAhm30Gp1RErTA
57H2XbSJrhZau6K1WHnLXIujvK300pHNOVro2TUPMiqzfNqNN2nD+vTGsFncKUVEluDNoZeEL/sl
iuPemycl5gPgTk6SkIDcnlLKorA5EFEmuaTku3SPwn3yaVb1G+56bvKBUhiMUj5y7nBNL4uK4JrV
WckejJ4ZQWUMfEL4B4isUJ89BX/+4hVx88a4oWsC1/hJrPhl1FXRP8qQw05LFsq81iATCJQneAIz
vb11vlkhoc9vO/SviYcadW1OB9ttHN/mu2jfHcZcT+dajQRbpVXHPIWomrmItKI109BtHubf591n
EPXdYiRoQCPni5MXbd0/RaXCYl6W7AM1hkem+og6GsGEBvUF8iYKcBS4Id4g3cdh37rxqnGb+DYM
L1kp2yk4BweEBSi5DJu4Ug9QHKrfbnLqpOxJFpW3hHAIyQXSqWA6xQfUUnpgRijil3pvoDmruD9w
YpmhLnZOhRi+cwJNhlN6a5DEgtAJvMJu/XpoIrBI9T6qsEupUlpsZhQPrVO3G2u1BfjFfxriflZW
JqsClnV0oaLjnYqQTPZRKld1X9Im4hiUEuLGO8YfzSU+5R/zN19SwGPMkAHk577d2dVyYfpohvHX
KXq7ELk42Rmkk2th5x3ZFQ80ioQTsFmK4C5Gz7rBKpSpHHm6LbvlgSIozmip2w07biUYKc5FftMs
cTYcq6VkzbaNvVhDiHHupOvqEn4Av7ONNumSWSNlbmeHYtO/je+lyW8Dl10XVrnvwK/uG9zVW/Lr
4uxdpSt6Fu+hNt8UOQmdAjgQ3gy2/nq+TW/cfn6NT+1y9rrYjBd0Fanp0V/Jm2wbbR9GfOyXkhqu
Md3QHC3RyQ7zvb/yj4kFpedVu6QTio/pcWHOAQbobPDhmYBPqnO04csHaQtwuNWAMn5u+i/ee3B4
7BA+ifvWbhwBGctomZ+81bjxXmRAQQzGaS/SSwNax8adm6yVOOwbcnGb8s7Zi01mdXsAIHRRx6yt
OQgAWOB5OOuh+qtum247cKvxNrQt0HgyM1ndN+S1bxcb3+Ys1FBCTd7HK2B1Bjs3axsCYctik1L0
16510DmGynhu9E5ptUBfUZxQcstu6OG+7/d7Yw9wjkKsVAFLGm6cKXJ7wKsVSO+1Or0AIgkcg3kp
VVpkuHAlIPTX9w0NKYAAVRTwkIBP4vTy8nJDfoX+b3ef6CU0kzuAD0RywT8MTKpW5kjioq23RwvI
SADc22wuPKnUB1g6JAWinK6ojtcAeFJBE7AYOb6yC5YOQBuk3bRawyEFPy/sasRdM+xdnFaf3zYk
iT6iEx5ttQZA+kqO7KWk+lqOOd1uJeF1hsAyQcEtI285A/6gUUGzSSXpLzISHLkCbXgRkRilmJKs
eAVGWBUMBwC8URjXSG7oQOlpRRuMcjOQ39FFislsDwg7ZOThpc0Fyd6AYFBmxonqGaM3hmaeXCCH
XcwVjYn7ULkDmvSyETFlGnx15ALxYR4rVJ6AbiDlp0AUXWx/hS9yAZkJIB8PrQPGbQTClFNqEmAR
cRopd7rOSDRiIYErITcGQ5sBc4iLMu7HLYS6Y4jdN59vC/i1A75UeU8Tvqmy2NN3SCcW6AEaC+nv
xcoWQSMpURajP6NfC5+CDDouJYg6C8Lp4P84t4R+y/MVlHlA37TrmVqRpU/cWnERadqhDbIlJJbB
dwcQBE0x03j3n8UEagRYGt6MejfQ1g3/mZC3+97X3Pt2+7Y9G1RJ8foKXPW1V4CpRGRMkV4tzGX/
b5I0GXW/v73doTQDuoPtkrrfBik8jKzAh9U9sNAX5Hre3rfL9WuCNBUdIOjuBrX7/MyVV4+8gv0O
sDYVIgvKEihCvHI1xJKnCMLv9K3TgWKJ3wR8f9D8kbW9tsFyAK0PrTCo0HpnyoDzihZvgXvlWjro
wQIIfEBSbL2+LhssUkPewJSPKUIHQkEkiO+Dgdn2wTYzYF4Y0JZ9HAJyzNXjMdUDjOkqgb8BPI5Q
WqV/hzc4ct5a7pxACZGuI32r4M8LlULb7hnyArulSw2eJAy8JW944pke/ugtAGwIMye42SnvdGCo
4HuarIbqjLAkMmnL8r8PgEVahvqNrwNrZYiq6AJ8iY1t1Q5vPdBsBTJn/CGjMsCPhfj533/T38uM
UB9MuiCBBo5gNdnNCFSzFEzlmhD+hb5B+lWq8bKxRwDUPHO0fSszpY0A0z0xu9h6LKNdch934k4G
rA6h7cKVt6zJbOWthB6y/Qx5JSDP8rdwCefm4S4BZptTvuWcDCJdss26aAlfVq+dOwP6jnMEsz4A
8PNCEXGsM19BdWwjgdG9t1tQlgOCBloFHCfXfDPovjUso32wjxxpE2/nq8gGPck+gs2kmwoZvuAE
rVSwl4jorQZqrDoOZ3YzOySv7BKCXXd5i4USUlKfAWEzAZ5F6bqwwYVf3vC7GP38Khy5XQtqlBTQ
u2oV3Yu7t0dFHRAcYPm3AbiaRAPWc2BNigarz4trfJOBDPPOD8cct+y+uf4dDk348WnACSZjHokR
AeBpoBUmOaeuET0/k0DPSD3f6QLwAJxGjuIx/RmZNbgOutdQ7aFe+g1WhS8OdHsNCD7php1DFSOA
Fmem7DzlA6lefMyPAVWrj48HeX/WmcfSCHgaqYArQ4bgD6WynBaAQVHAzB9JDybgj/Yy34Tr/gIc
tG3JeqUVzsJBgeEldSEbo6I2ul4YLWJ+5CWeoYvmz8YxvV32aR6PdBwL4LvD13w9p4jTIyhPdRab
grHLLfMk+fnL7QBEViDpAOwcyUjw23y/HdRJ4Ud9G+GZpFPomYITZRMoN3oAUFcYqDi8t9dzqz3U
K7LCR7yYw8dHB5XzZ9XpSQPTP8P5MpZpEibypaLvWYzldDmlOGr0Gz1s3c9/13BO1Fxw7sfgqc4I
BjIjIIiO4SBC/VnFlPuZEPq2LgK9n3y5f2ThjAmbGmOhx7CTErToIJx3BgW/BvA/JruL60YIRXB4
02QxTppeia1eWY7K9br8dOXP1WS5X03kf69LmO4tfu5HfIdhXV5QVAFUGaEQdc6Ic+h2ol5awj4C
AeoZZRT7cDzszA9PeT8JGpgKHhANjoydrO7+3vKfq/FjB30Z1uL7atVdN2vYAsPiEa/RYIN+5M8P
+sD3ezo2yw0UHDSJbhiIAo429eLw7cRev17Py+0WhyL+P4QxLg7pgtj4YR52/JWeLe9/j/ezCfav
8U5ySHHdhiCUo5YGBRL041L/BIZmxE3U5nEMmj6JjX1IwIz6Qv8QbVn0uN3SQIGueQrwAgzS9ndh
DMgAHTfiUbr89JgU8ArAD4ESyhFqzR/YLwN5f8cLOFFfhhMS5exMQd/KFXQV2QqVJhzU/87q9fFY
KGaiPHlDv+8tFALA50QJzqZ31CgaY1bOpQXYbxCc0sgSZt1hZu79ft++wePu0XcG2TFjb38gFQUk
0WH3ZNm5nylqbKovg5hsqqqOsiSMMQjsIfDKvWxuaOxGy/ZnCE1tBDHjHfHjfY+4xDDYw/UVzoZR
qb/pYLsJYKWShnZtXn1WkPp9w38Z22RnpXUyn5Xg/XM3iKPpS0aTwf8h7UyWFNeWNf0q1+4cKzWA
oKyqBpJAgEQjEO0EoweB6IUQT1+fK/axE0nGDQZnszMyM5JgaXXe/v579vuqQyTVWeHAaNgcnudI
ZqzV67NKyxr2vSum+VJs82fnU6+ZN6ref0RisQh7m9C0FzRZ0W9iSN9cz+ljqrNtBoezjZXPEt1r
keV5SGNsTjbJd3WIseR2/35LftgtKoNRiKSPANxmUMFvY8MfGcfT564QpFsrt7i6SmwVq78P8UPw
mxJ1WHGkUp0eg8rb/KDe1TeaQjGkhjOAH6P7p3qxffJ2wOE/NV3+aT7fx3pXr5fH3ig+ZSyHVqX1
Sz35EAj6NMBbxKOQS/WnEjNAvvGoT3Fqch/QmaKM38TWH6v1pqwL0fSQ0ku8AMYmqVA3ZUcerod1
/bDx8py/DPOeH95cL4c4fTGPtJGuw94uWISNT12gsw/5axDwuATxoYnSlbf7dj88nwVIEfIBMWPb
GJ0ap9WVoo9S7ZOJ8wOARWgQKLXN63LQ3s2K1/U0ZVsMzDsk/IUYwUXgGV3HG5PhaCCcBx8O9Q9K
+o8B38QcODg1d8E2DnDSC+a8K9LEwW3Cu+v9p2O9LaNSfDy0Y8JYLgI1Z1IaRhc9NL+CwPwgvn+y
k/+Y15uWL58SUuWpjEVAE4X+QGfuTPT2ymuJve4O3DFm2Se18T8clX9v4Ju2vj+S2z23L+eDg0d9
cfNKgMCw8Mts7QOJzRt3WiZu/5ih7Ow3kfdK6W21D6fsnASeTmhKsn9oxm6XcIIzdLyK+On9Rg/s
ySfzV/07sfXnORXx8m3wwxW2X1ABYnJOQMWwwCuiFbP+GqLFDyf0xxv+7Uq8icJ0s4+0hHg2AB0x
fNpBlwNKLKZyNpeftk+TI/j3Tf/39r2JReX6inP3C4tKIArrQ0zDCccHv2I4hmq+NevXfp/eT1rz
j218k5OXfXmvHY+MmHdGS1S0OBMAXTDuMvsOYw4HopLYLf5nQ3u9D+v7oyKgpTK8q1Tr0Gfnz51U
79H5lI+KeSBr9A+unTTzVP19ij+AlkVj/nuI9ztB51hlQ714gFcipnbQXa0qZaeHpfT7SJ/m8nYl
yimcRE+IbXBK6bx1DHKpVRr9PsSP8vLbXN4OfgoLyu0Acx5Z1SNB57D7+8f/gMvPrAs40jVSt0CQ
/9wOXX0UpulezQfHzjEg8E3I7E7PvWNlah67H/PTP88GcMg/o73NZn+jc/E2YjRkyGTCNSbySEwO
D+D3af1oDDCbf43zdoc3B72wP+wY525PoRfJWTp1khtr/fsoPwqlb6O8Xd6oeL1vo6mWD3bdAkjl
U3CgLvQ/G+Lttu4Ku+clzCliNkUtKoPrMSWnvw/xYa3yb4i3UD1MH1HIWhFQp36cKDIAwzL4tv9s
mDfFH1GPks8BMQl2s6imAyIvTIy10SnYvw/z454UoOguwUgBgO5tNofd7mnkjzC8Xpd716hM6ddG
7eh/NsbbVArGeaO/dMagOS6JYTvnF2afOAF/3JVv8xDF8U3hHcPj8wq5P2MMdFxOax+EQJuJOTXS
+e+z+UlcFqHPYM2oBYPj++1SxhDPhvrjkg9ybcPVGns3AWHUp4K8TU51FboKme8PK/gDrhBb89uY
bxf0moTKa2+c5IJe67p9pTyTe/qCWJAuQIWK2tj31DGsjnViicSZx79PWS7mm9b9Y/S3i/ssqfpN
f505JJ6EWp9QqV+dTy7iT7Y1zikJXnQdnXCKb+uqTrfHRDFujGI/qzGZOAKHkpHpdiQxQShMq5LQ
MNFKg9+n93Hkt9Wd3nNGeoruYi25kzlhQjIY9ItEsnvYoMAvsEM/hop/kO1/TPdtUWmNuT/kCkw3
mhUhUTE/ndPMn/9r176t55ssLESnVDV2zArXQUylCdR8LKjEpLCzSUhJaKxEIkemmPXF+7CuPwWh
v0/xvRJBJ9iwyz2YotgVYhxK1P5pv+wcaUHiNeeX9Ylv/MOqGm+yRj1r++ctx5C5hTI+z4wPivLT
x7+JGeW+ndJTLPt4UpFF85PXIGf8lz0z3qw9ABDp85Xy+crg6YKta0BF+/th/ylM8semvFl70WMf
xwU5FsW1PqTimIQ7yMnmJQdWTHqWfxguL4/8NiWIw2m3UlbFW32PAJy18hG5XVaCXI22Zg/NKtJL
LEdX5ebR29XOvWnonBr5hkZDnBallToIh9TRx4Bbaf1bve7MZKAGSDvFOkA4QWEGScfOKaL/nVWc
XG/QtcGzbm7m25UxPvq5RhKUaoWB4ibzcrDta8Pt5DJPfN5VnGzm99A8jJSrqcEesrWuaFUaYANm
C83iTAGiRiknJGYhzemsF8n1+TPQ7YJmvpBD5FZB5pKq3Fk7kmU0WYXkDAw/QX2+A8kXiVDSyCUz
floRiVSox2k0QMftAh0DzWtK623rTC82owYf5tawy9xBiJPoxD06nSRVeJxrqnlOTe0G6qa+AV57
XaRbiPrJY+0sLZae5blJXC1ENGA1E41WrPQStcBO3RTzEdqk8CJbA0VcNG+d6+qkgnVrpJ+qoPWs
/fpfG0qPNjoJSBH0e/j3cQhL51DZqWKUyksu9hxWF3MyIgrsjia4EdS03Mz2XLMkCh5cmgFZc6na
oL5lQiqY8Lykm+tBu8174wpOY3cF3mDRWeFBLggjS8RU0iES7yBIbvqRgBOCbbVO3BKSThHODsVe
G75NLiWWvIo8ShtuGYjp+Xn+hfxTAAtaAMvn05w/q6wfH9slqiGQANAB3SwJxDvr3Y6Eq3cE3LvO
CxvFcTyHshveEKyyPxLOXhFNXsS21yFoQHxR4s14gUywS+D7Yu/QVLyf7iRbHvxurrhR1upZ634F
8oVimvSkA3QAvik+Ezoqc19PO/neg6ksnMXwC8SAH0ssidiHC+uAtcYObzSoXqQ3DAmOvm71+bf1
er2ls/eaxrqiEP1lbEI8ulwviXAT467xvZikYmz60wq6ywdIqxOnhzOe7/vLDS1AyeSsexJG6vlr
oAF27Br1abdcgOmgbOfh6K4cLCg6eIQl4R/yDQNB1yRmjzhXWOHOyMBkIhgdjr01GdayncBKJCUe
y7X/KRL2U7qKtGoRu4teAAru8J8W3g0U3z4ROfJaQK+aU2lNbZ5D8wybyii30D3a3wkOnBt5AuVn
bZ5WmjMjctzAPi9m/mjdoHUrWEXIfw7WDqoalqyR1mGjcUM/AnxystXEIikunQxIH9Nqc6WSKxju
9hbLQWb/d8n4k36mQy+lFGLakcx4U1XpJr7v1SIT2oD1b6RgtSEOhcH+BtfVrlkKnn65v/NyzY5S
vdUPjW1DSCjKnTJMMr8/yU8JnT+e5G1p1bRoTPMRT3Ie3dbJIG3dJhD9Q+YWUzaxsc54ODdLDy2I
tacFK0cndigE6aW0nALVGF39c96MSmZClx6W6lxJCs52X9FDh4IJlrR0+7ByP9QAl6hvIgCLB67C
BPlm2byuZfVUmpY4CuDQdt1tkBslrYIL5dxq44NPG0/P5lEx9WZhb+aX4V2EMag9yJaBPKqrfY+2
owax25tVpBHQXAO5QSSJapUPdjNc938rPyEZKcPhAIUukM4/D+2zsKW75FFVg21QHqle3EycaxB1
0xllFY4OZ9OmqgePRQkeNWzbnVmuFVvR0IAnodR9jfOta5B0bxO4tejct1JRKXs7z6nuP2uv+aa5
84rt/GLa1namjpK4gc7eBcX2tEZKsUExMBhBjv7VVbu3xXYQgbfVG0CUXGgMYKq6edQJdIrznFOy
j+3E0SH7Ktl58xSkHmqksN7WrpWwKm80nJfzXOfBWR4oFQUSAnSskTqlSQwUkH5SlUNtWzs2czUI
yZxSyxjfoAwsNsJ6qZWrp3OWVg8+nFnZ4zctBBOHAkk4laR/k3HsDH26v9yOqgSt5CUKaA6ubA6y
i14vgl9zpP/0eDzr9++Izq8Xprz89/vDZD7/3w+DqtSLtDuD1ebPbX5cXxv9YfAwoO54npHmjIRW
Zx6cLBN576BVuoKM2ldeJpqnTz9szaYiTgBPH1OjNMD+aW1IUMBxQ+EMadI/H2f7KF832v6mBtGA
UMtoezbpx1ZEK12sBMuh9ZpzpfcFG+g/DGfN83zXjFZxnza0kx1g7sVuWK5HtEQzN8M9IGLJXL+I
Xrc1CpdR83r1Zc+nDSB8gBXbKOOL3QGVyepfsqzInJ1A8+5o2YX3RivwbqeDzgPW4IAZa3kOBRWs
TdqMnTlGAQ3DMc5A82ApvCiX47e4eYCYkn9si/1AOLL74sNAPcq2ktFFWzoVz/HulWEGAAKmeLHI
tYoZ0VkZlmNK8gDdBmDty4HjT40ryQyPZGefVHqjJ4AyjRfYgKvFP1/pEd5vjccEklsNAHf8YL/X
54+CpSNMTyOPdW8mqDwB7mnVsnOCp45aDGLdUX3TEUAfmvtq9i+ds5/Szg7hgp1LIcIB+5RoxMZ6
QG4ME+btc91nScz2v47gtz1/O4KHdHsjJXnlPsz3tZypeoT9gzktbV0DxS+vEPBDwT5VJMd8sNY9
GBQB9QkkwiWUTjx9MmliMeF1nxr7CuvOVvP3SdGCO5HKoF2FFebLP/BNtl+DcQDGLuC8iA5qTMqG
uZmc8lKSVQZ22YYM8kniI7YoCygzEIuHqqOG66qgui1o2naqvS9YL4WGxDblI0reqhU21qGhIu+2
5m2pDsKiqabWeY3JS7hYXysPM0JS0zO6fV6BYtvYU5C4BnNC88Mkeq0WMvRRga5yXEXaoF9MA3Av
LLTgaRXLADwmoAXXZwWguWKXFYjSdhQC8oeMKcBOYQ3oHS1MGoCPdXGOz9YeFAOGTQJ9/SfQGL04
fto8GHw1XKRiiR5rbxfWMHKHTeEp8oOaFZsORhbOOsjZm1Vwr+09rJltbGcNvOwTgIlmgRHnT+JQ
f70KJmUsmXstKOOsjpxt4k7Bm1ChmolfYe/kXOjLARe42fUIpsjBBS4LQiazhReCehW47M5yOmQY
S+YNakDqH6njKpmnurx9Rm5OZBZrs7Fj8yYmI2dpam1YG/m2rBRH38zXpMnMFRbBva3hljz8kJPP
lcJmFPzK7/I3gw+8H35hBNGQdQrcG29us7I9XZKwOFVAe0liFn+Eo7qpVHENaC3K97pdsFRDp0Mr
wnngeENPcjUeCKtZY81ZuNtuz+/NKjVfrsSHp3vropVlAiFkKEpVNlFWo/Rm6B22l8P1NTUUwkvy
bC59X8CroKRWjiMmvxDfAFIC3ePD6/n70lBM9sPZ+j76m3F3oPloejtgLNkFhADQ9gnpqxGGP3Bt
6LObAga5ZUcLqLmnVtOKYJcQHgGi9mly7C7g4ucIY1Gz5CCe5nDoeSopTBLf4i2JryX4Zr4LQtbm
7CijDN/XgsfwABT1C3sJcCk1e3LavDH+geDJ/F5rX2/5ax8ZhDcpOnzgI4wm7NrU8nVoYX1Es+ct
PD610lt/2BpVkbX/6+QUyaxRFgSplyFi9VvceJOcaRh2OVARR5P6dTi6Dg9360Chb9F6lqQwLgRJ
TudbzT5QA4nkxx+vFrmkd1MZbKhkZDkiuEvFkcwwzQI6zQDe4wxUMwXgLCDv2a1O9eMGZ+7KV52U
wbn1qsyO3aupWg/g3gJYn0lZTqPPV29jaVwgXrDvKTWADEYGcRbkdgkJLl9F7ukIXUDv/LGj5swC
PL3QWudIbf9+iv42cAzQrISNKLTWoe7I/v3bMp13z/NV3apxoEzKbTeuFHrJenuvPOrX4EoLcrfg
5fMmcHpOwsHG6Zp2Du62hXpsnZavQZGo40xmy9RhovQU5BII2On8iFzu/P6ouii6P3Y0e9S8jotA
syd4UP7c0V3u8HgeH484cPeDYlNDBXkXAg4H+1nTqQy2zqqVq6gt+jbAHzTSibeczP65VRic7HUC
/OnhFUZoLeQp9Kpx4zaEFdUrfEqFfkGe3p+TtnYYsDCtgVt5O3mX+5buQXEUB8DXBBrIr4dNjW79
Rvlr3trLdThBVHy0D/+8QmR5SAHEUzGfdxNa2KzeA7biTKyMBqLel0u9g5LKLhMBk7nUBRyg2YKz
A8PqAJPuEQ0grxOlDZGFddrpUEUgfdtdiRMnFItwA6XkREFhzoOVBEoOAldcdZEJSQyrhgoule/G
1SJnXV78bYxhR1jjSUEAR5+3UFpwzmSDaJMxdpGG7ojsfs9tynxdwG6+oM1GUm+j0TJ98qDObeS6
y5bY7a3UlgNkYjIOx/RcoHCicpzQXtE+004mkXKedtoYjZY6XVhelRa1fRZW9WzmIYjinobmgsYS
qk3w3ssjcRKEDMvyFQsXS0DE2dL1bzVQ4VQXV05EkQxIgD5lcQt/BXU5kSglvAMoOcgYve20bhyM
Yy5kp7deSE222r6LaRwEbVK6kJ/Vpl6OeugiYpWQE/YsMSTHGTJjKkUk1uP767ACfrWX2R+J2RC7
Jf2kKP5yGt6eUvTItyuuPgu32zbiKXM1xYIlDSuBfDP29JXakxoEsf7205B/w1QMtCHF/WLyKDjz
8kzfxqTHUxhF+j4O7ouHhqMRdl4jOIpvWHJpYh88KUQbbPwTBSWNy6Rc3bg3Jypa000jpND5ZCkJ
JNCP+nbvHTrX8cvVu/fhCzLqogUbuVuo3aDXdokK6VBU76BiXiUJnO8mfrNN3ds8t9K5O/51gFt7
8AmnxnVSeSfr6t4pQNkS20ByRdVkmEAc8oL1gE5iPNsSZxtu0FSzY2zCm73DAqL+LKlTsJynWyzh
BPo6XwaF6iswdsKV8awrVOyUrVf1Mr86x8YDB2JIdOQ23LS3flo7QyReqtIwuH4+W4fKCS6dD5SS
RqbJ/pY3/z6Fb3LReD3vm13uFJO3LlAPnVijHITek4lKnHXaobMnyFls+zYmP1YTIgC7aIAoOVib
KkHGXfts+TUfqBLHEcv57ADav9qQYxMGPUFsznkWG7WdVrC2ccQpGxO1zvXm4zC75sfqzjzaUvl2
wxAVo4GydVvAO0F3Tp/yzJSV66k5yABMBSn2oVWr4FASs2znICSf4g1QKS3eoDrPqp5EdmIIS+yX
6PMIh0dMvG1722Y6iDzdzcQmBVISl/66/4CFaQ5sJs2ocbTlYaQEDxfSkVMvDyg2jVF5NLR2DCx/
JMwJkfmspg0ROlJQwEeJo1qlzrAbUuOwo/enjofFFx+/OWTNpLzKHpxtVwr22qrcJgwF6sGITbdx
nuZA7pkHNPhQwzdu1InCYcG03EMb3wkadKM5xj0VgzsF4k691YzIMPLQ4ZNwdTe8mVAhklw+VqwQ
wshDqeAyh1RvtfaWB+MEdoX0qKIxdOaoDvdEufEyXtWkAtcji4aD1yXU3ZnSlYBqttkZa6sDCL09
l+pK8NxDB3utNUY8iWnToQDO7LZHOFe4i0yByrXO0DvAvT1Eu/KSoj6hTC6YIwDN1a1VxX2x2nVy
qjL7EyFo2YXBaAtaajCAd7cgRlQQ5ExOo2HG/rFK4L0+l7PCD8kRkS0UTYbfQrmaQ1En7yCkImev
frDbul128VvlieVoSPgH2ZXF+RdS7CfxCPwA8YIpXiCiLSbmjfdQ/cRJDLgTRgeKaqP+qj6rVLXy
+fKDc9KUWaXgDcdJnCe43VkbcYPPveDoFpoPCNn7DVSbRh97DeWU5STqUs2h8j4pfZGjBjKdwP+0
RxiGfVD5oTNfX9lLiueKLO2tKnUfj6s5vNlD7xbBRB51TsvZqXN9mYp3q18621qhaFpNd+nP9Abt
4h948/1SznpOdvBF0GfjhDe8Xrrg1G6VxstqPcElEeaYY8fWb9SjwsHDv4zcATZ3vxLVIbQekLFS
cKPLFJs22dNRU/bN993GDIuUOEiI/MfpM9HiT+do4Ua4JA5woEgD5PDuUnqsnp280MJbZwcBsYSI
DGNfUgswLzhErhMWR1zD8qaWFhxFMe11QyghdlXcRXfTRlDEWB7ICpB1CI4mdhhpC8RODfOfLmqS
4vCxTwYu30wRBylyKVc/UJdY5rWxxRH1l4P//q//9f/+z+L5vzerU+dLOP7XMWYVd8f77f/+Nw05
/8pevmnFN2hAuXR6blLR3S4yTKJ7rM2y2ZaYCHca24rTSaiEYIufTZmnRWPvKdXgyepXrz2ZS9ER
0akTEmYzefJ+Oah7CKrgK1Pp1EDBpChaIlpD6pE6HvbO8Gl1MmmFHySvlJJaTCbuQ/bODjfyZcmd
ht1eyggcHLUtkTgJkCFPiDJ+paawMMTUIvNfBXr6rNXbwQR2LrNUn3ak4FUOv1w+MltSWNPmmsjr
a1DMssHALVTveDY7UyMx8KzPsQB3FbqrcTlkVqoJcR33S4Rh9pIYEQKCBmxyreQtGWJEcnCStyMN
yI/mWA2kPXYXm7wcUANFlRaLK+Gm9hk1wUTlB51ivQwYTWQbmTQkEZVIY+nYwPSYhsia0dUekQPu
7UwijE73Zoq7+nzZYTVv4jRKrBEfNZhDCEaMUTXNsIeor6n0XUX0wj24hyFsy/c2COEDwjiiupZ2
GlvLyVW6LwRAyAzpdmHn+0Jsxv9ZQOFuV8umbsOUsqvodjBn5cqMPGK5RyOfabmuqCMpsEZWui7G
uSTUMn0KlMR14b8gYkU6rYf2KptRRbbQJlpKyDSLaaKK6eJhViWoJiDDPZ10TbpFLKMVm4tMIRGa
heLonlEabDvYPC2ye4SB2K1ig4IyEYccTWFHkKeTUvDUipEBgIi8hEiYRrMOnrqWj+QmkinoUwDA
Y9AIgoweBFN+Oo9yVp5oXRO3sr5r76ispqhII1K2sXyiiNl/Rj0L64h/nyKGdnbo2xQikXrcUMNL
PMiVD0zJYKZDilLnuY5Y5glXZBk2OQTyp/XO9nc4vLV1jc/1BxyLTNEiDDjBktbFTJCzUG/PRVrE
tSWRGt9dssxxpYmJtV1OfXq0oP45QBWxZCQ2Bnd/1QVhjRCTEBTyjChUb00Agm2IUUXiPW1AoQcs
OytLzY6EaPAVfK1CXFkO4/zrQkSiQZYDYruEavBcmiMYG2XD72whTXQmLgVyGOzEgEVRi9SUmI7P
/JZ8YGwtr4hfRNw/94uj++L6ieKWuBsBuG5bNCinjHx1d4WD8K+BBwWbT+D8ZDWrUl2ZNjRHlKxA
ajTrSpG/7LB4NTJr4QuIBs/qA3WWCDdsI8GvoXMP0v/J91JrjX/FZvKSrxJ/mPV7617Jd5921Gpy
+SVcBE1Cr3a0kL8sSIxd43OsicmsiUjk6nmYAGrEj8qMyMkWVwrNI0y0L3qipxgCR57ry41kdVHy
rKUEMVMrbUBUzOoPfHLFLpd/3xopFltdbc/bGCbNUdGB9mQyCSSUhybHJjK53m1CZziJbYwo+qjA
DrCSiqpAxJzMnO6TnPFDXck+Xvo2PO2w87RlTfguBrgssIDL2DZmwqmjdT1LJMt4r5eBdLbDqjjc
GOdZHPXFJxjyoCULPqoBtp9EkiXCGgyPtXJXd2OHuWWpiRyfWiTvU6BRDQiDpIpfImYTmY+hczFL
gBjCenYkbWfvbJoLmtU9GlJ2vsfxYP85CtRjrUr1bHorygSKwqG4EJuj0o2QhXteETKCESkbpEKz
noPoUNZW5G2bfAkylACeHAaDh5GJTpLKZAQtlOfIdnt8YGfI6ULeMwkxdSNGP/GoBOexQeIq75qV
nTGdZzqeV8G3l+gvBFCm8Asc2INX1SAmWHIYhuv2sjfOaVGi1ZB06Z0ieZkvAeS29yBJc7G4jwGA
DUHxccpXAUTRcsYzlgmu6ZwX50J614nwPEPPgEU59josArmndlf4BYZd+WtX7uMcc041j1V+ghvO
QRUjlsfQCFJir02QARyRh82N/CLMUYiaYIhBiR2ljnR17Q4rrRmGpDd24CEzF5GIFazLegfuLGww
KRjsOHVUGKO1uZOsYZWccjjcBE53IQEPiUwMnVWdVUtYs1J7uoOeogCvuRlSCjCFOUy1pOkeBjuh
Z6nk5aIVTVabOv7xCYZKtTrfVpXe1CsmnO1prYAah0nHDBOAMaJQ5nKfj3W5G193KNOgZodqI8+r
07vWIRCrNgzU4h2OaTZNhbOBAfub0Xmlr2HaQovWh6qvN3OrPACVIzwuGrU298g8uxgB4NeJJJXp
wYZOTJwzajQqVcpWwEIHbNAh08UsAv9lN4yTJdg9Lgc/AqiHQwcEnstwY4s3PJicMAGo0IsI4ddr
kXAbivVDbQ8hjTEtCBU86rOl1Phl0mWjP8PlECFUMrXRtnXywsguOMMCJTNYSfVXQ3cgQ6CD2DW1
7o0pfpECJUPGRgcjHa2gmElM/7BmTqIBu+aGbFTzpVbKbF4R+A03U0hVhMUEqqoKVhWCOnCwCzii
j4wjQObHEf2yXIZ8ezjMfk6sKA4nx+xLZKvIpVeVJlgt7lZlnlQKNSErs1Znl5M+bQPusof3ivOP
1Gat2EOMti8l0uZQJs7Nf9W2vZdhqt1XI4L+hZ+R8023YWfCWRZlR5RdTD1UAIfwXJuOb/65fcWJ
qEUXQbRMbU5d3kY2SPgtcx3IIHRWWFZiw4koi5DCJPQgx2mWoPpj+ZldvcOpfvI4gdh7aJevaRm8
lwbROxe7Ydc9dM70LSPLtLOeddo2VG4+9w7V2GEDRYYUbWe4eLKkTXxtdDSWTI1fRAu4cjw9QS3B
fl2sNofn5SJLgSRfKJMhlsSUxGXDdo7HRfswu1VTpAW8xl6XfstezzMdhE0ZSkmjsaW5UVov1ujl
hJm09oa3Huoet+Pon+FzL+LWwE/l+wNChqh3APjUqFNHu3TF4MJVkMJkrAgyDBJLa7U0fHrR9xV3
Sb0tgrDgQIdgb1tqQ7HLjuYRlKHpEngXmofmHDo0WevxOLErD7Je6wYDNPo4NNbVj4WZ49q8O2jl
dR/3T+BaObvXm+lWK8VBOFVckp6VWq3FvecGCDNKx7uQQhalGFEYhYvUW1vklzML1fNMwJe7dgKg
e+jTD9DnYw/93N3O5sGZ5egJe5EESfBdM/U1GuCJyTeI1YikmIy4bok93nWeVO+cQTdxs2aNrKMV
lfEkvFpjHc+z1eL5C1wTmgwBFcNY9bHzWbPGjEw+ImVft+is0YnbYvOd4Y7Zwpcf89i3xuACea4g
ybAEAJIdTe4REQCU3ZlwyQWrziJIJkEfLpp85gAn5WWd6kLwjWQal5ER4yf1UsQmqiVCySF8ZBva
YEF6SO+xzejeLLqXXsHW0c+itUXy5Rvx4CuwsOnS8HpwxE3/AhSL04oja4AGMJywFbZUq+xsu+Mp
Ule1+Bv0z9h7LKkUVhu2FFkPBpwj0pcYNVJMT29WMCF0c2JOgpAbiJGGn1lsYb+mzDpLIaN0TrgB
EgEIdFcoktoTMY8yxzX7HKl0t3tnOk1TUBu1wPOUSeXeIfESXYd7LZuG4cMr7287L2KJniDdJSgl
AZGvTyM4R5ssmmSNb+79VL25Kpg69wAZC4loOlYI4999RQAYDpuvhGvKsGJa7+2QSk1JvD4gb8cy
HNw4Lu5SjFBocCWXRH0vrCOV/pVjUdpbrMqSHDd3werj5W9ITbW8vI2BUKmRuhX5nRKwv1p369og
wsFL0lIFS7HJ2VcUeORSujQ9K4+KaM3XWqsXg7ypOwttNDvZD4d0cMKqZoExeMjAIcqCc0nZEmEz
EKsSmxb/b7RcrsWp535JuIqjUN91xCw1GlGnxO8qObMN6gLeHmYJWwf2gTfM1MneVpjBkRz00Zm2
Ujdx0+FXJloWRQHYoWH0z0BOzhpj+kopNCjjUq5OViP29AGddWBduKD0bx73XLgTfDF7WSXuCjWF
JCC8sZnWSWGErbQjHmmHzgKD54XLtLNRZD4YkpmoOmTY06pUEjADzGVX7c2I5XiADNubdn7DbIHF
yBEirZoZv3i/NL1lOrJQ2PYGfeVgtpQiysyga89HobMcjZrz7ii0XNwpfzQK7ccQ8rONOUCiEfMo
VgaD0LKbd+C0ob3KoZQjhyYgFWQt3jpjTggTzu9mF0XHX3LmGcbXMlFaUUkxIknCvJsqiFLmz2VY
Yn7zoP+YlD7/aNjEgUmhEPLVJQUso5dsKL0YAq1Dnkl4wbg0uFUI5AHrgd/D+3HlEvwHHEWmuoTb
ScFLFYQWmSxb1NWWLJaoBHjGBnI3gY8y30kVmwiI75zPxnsn1aVUywvkzsAtsQyQjuAzkK65QHpf
MO0RpgosXeSnZFUh+BMuNJ6LpszmaEBGyYU7PoA6HjOmitYTw1BybfKSqNijerUTPCQ8SdNnBRDk
U7IshFeaa0GVDAaIiuzgQh3XvV5MrZ1UTWtMqIDq4RsnquFi2+MdcpJFSC/VusvASuPo5Z0pe0tG
DlEtUro54Y3LHtJComMolUFhdeKOcQfvzq0tXqpwdwsUhY6IHN4bdEtXFJ58PQNUqmTuJ9qGIAWv
Ps+VKUgwvWWb2KbAdzdVwuV4NsAv2mdHKMBC4AUE52pLtzaTzFoLc7GFUhpWzlaus/UT9CxtGgno
YbOgv8XCmwv3HMFrtPkNQ2aEAOn3NB6QYPTJBgaMdwvt+4ld48Gy5/E/MHy/dSwGO/EWf3uDNU2V
Z/4Fn0Yc6Iwj+kBcBx6PVKZEZDEoZK/JQDS/mMVK48d8i1v4lY+PrAW+FMqB2Pnsi0BFJJBkE2pr
2n6wfmxEWKFJSFUmI+6dXyPZ5qMFuFRk0j/kvLJM+VsaBoZPmKFhT9Uo8nmDY1yvlyQu3Ago7gdx
60ivo1E6S3ZW4U6cOBncaArNwYenfINCHJ2WqQeiueCC2fSpOe3me89K3Ht04QedG/WEA+Dn2lQk
RL3dyA9Xr/F//xoALcrT/PW0/07QFd+ASfkt1bT3mOWHOLFxCPICyWhX9OBZLTWmTZBkdIM8zQ6d
hPgYsfRWPR3su/tGVEtoZ2q4086xBmnwbfFsYMr751ZEtwj6frYLqKFy0/Afg0OL+DY0lfDcDLYt
zZN3QFsMqSYgrMu88CnpCLXIT3OCVEwr0YDEoNjsz6TjJrxpVzVH0pHk/kAZbJc7YvLrdJI0C6Ap
PLrjaUCKX9jmA+Nk3jsGLG+98kIjQj+49h69LbTLzaL/CAFaTLv54RZraGNNidHPQ4oy3JOfrg8d
NvRCi7NE+qwUwZVvzT0GMiyltk4el4A11ZAw5hCEJCVxq4GrAGsfAwAG5FY9jGnTjD1RtPiMZLa/
SlvyIn3VU1xozbwiCVULAvPDvhKTH1FMEqXKxUov5gG0O8a5akWzpLunj+3yRW5j/AAbsDh3cB5O
1Ki4r6l9O1f2NNNZhc5Zt4pXMzdMJ4+ipfcBK4KG3wzo7bw3zBJ9kovmZUs/Sn1JIPCCBBzSMNuY
6ScL4mSMQlJyo9fRgksZFZeEFnTLx8UrFL7nckepndo1q2bZtRpYbLVijIwFCdL8UAPbvJkYixjf
do9dpDkDYZgUEyOswM7eigbqXMT6BWpy+EetcvvQKS3T/nkUQfvY0hWhyc/r5uFsU+p5mj0W6jx6
gvs3geckLdKDzGJVgmIafB+rR7sb3ZyqZKPU4Fqn9/WtUWzSVRQiu8YhrEABfakVJ7pql5CUS43H
6MG56k6jCmAMl0/YtrmKsL0WrbTz8rVefDJp/2fYj1Q+/EjVZxD5mw0LfVyShPafwbF9dCERL2LI
5EwOxMujAirtU/bzvJqnxeZhhlPrColSC65seJ2fZto8oVkHj2EBpTgM57sdjUGZ5wmkN7+9WmWf
I8U26s3rSllAv9+B47CjdPRWmGHcr2swOuzW0bzmzVINgD4YFxyfObT5MMOGFs+p9PKhWZrdVroX
NfaxfVAtaiZwnFPSRPRKuNsvstBUhBBYv1c1+sDFtkYYuBZ295F1hVQvqiSqVzg2XmV3erMPdBU6
1cNtrXydlOLWY2ddMfk75aNziSxVczQsR3vfuVRz2MRh/fEC3MK0beVk5jXz8DKTUYhSK5t7zdZL
1qtoRuO4brys/KHKdyFSLOo89IGUBxIf7utG2dusaU979J55mwo5AANXaIhneZyFnPkkABYcYQ1l
OYcRjU+eIEWT4BZsqSKlfmzJaVch7+VCXylFL/ZTQ1opGGOKyzbzeE4gHFzp74L0fxA6paKgsaGt
em8MstX3W3gctnHwXJy6x849uLXU4BhcKBpb3fqc29iPuFCU/MHkeKzE7VxjN37BCfnqK/PHHjZH
uMtLH4sB/wKeCgCj9K/HorHHn7KwqDyj+KSEcUCjgvBhKf0bdTLTGrUxJeCdNAw+N1+LAobpMqxw
e6ezD8vyA1irpJY10B/lPOwD7wCQ4/RwT84q45+DO31/Jyq3KLSP1G5w9bkbx1pKUXrvuXr4yJfX
GNmSc0/z3YJyHGOkBpfIjEUigc8qvT7s2Y+qWtP5D9KqckEpvaFKT8YxUdnJe/CoKhZkztgedDmx
g1EJ4MOoUFXBmTzsCX3DnSlkxXvnZsdVw0kB8V2qijclpJVgG6YZWgcDulmq/L58GXLoXT1/f8I3
ZFExTg7b3Hl6h1/+SVl4VFEJCxPstB/1tkAWpAhBXGhczgaY8CERY4eOeS2jleJKWfScpZOH0VAr
+eoisXWsztgt16ctP+8vITeNqnfr1jnZeWhTEzfXiT9Ydz/tPqhCQLF52AeU92LdnH6OjdBQWGB6
1xg1qnVK7q1X/FA8r/2Qwy19H+bN5Dq94rh8ORfuwUBtbxc6dWLuxt80gHCefGo6H265bJ0W50Fx
qMzP3ePJ0sCgdDf0Jwjt3zfsb/oQ7tv3R3k7Ump6PL92NF4NXtCtL5K9+XRPB+uCbqpfW5d2gs/z
wYTLzJm/zsi3RX47I7ld4XQqJQwZrf8/aWfWnCj35/E3NFSxCtzK6q5Rs91QnXQHQURkE3n18zn2
zPw7JhUvpuxO58mTBDyc5bd8F+29+bX/Y2+zibTlYve8utQvYNrru9OhnWhARHG0+byb7Pb4bBa7
uNlcHGEwItNzJUekwC5aC2e3B6EHz53gB/leEsk7YyveyNc3+n9Xt272sljJLspJYzFIE4zE5/Yc
+eiXcqJiHWu+2Mvd7HBn+n41p/n8fm+B3fFeO5tyxfuNPy6BGuxG8CvXpQ+CzUPMPSCYD3bvukvH
msNVHgm6lhKgEz0tPZCXCeINf8H18x15l5AzrsKfx+S6gn4ak5up3xunS2VeGBNzUUwvHjxkhN4R
MGcx5wi+D7YZ5urJA1r06ip67ShutxSsct940sL6LWHLc56SYAd1YPCSzDSE2IuwQ114Ev3mTLZS
QvtmekHJtlmWK2OVYbZl+fUsWcvuYEGJiMrBkapVFnAYU41B27g4D8310RvcpVOKx/vTW71ZWhcz
KmNL4q22146nREu9wvPLnBEB4kBCnZyYyz8tdhg2Y7xxB1+n3Zn71s0yy4tLkcV7Dnj5o3X7abQ8
/AEq5MXjboI+91pett5+mY2RTh6rvrmEC+5wILDj1ojHX6ipRs7pzvz8duMbKPhV2yb2YEgifl6P
ViNd9EFiV2Rv6bJYdjk6JVpYPNmOBnlJpahGcT0U/zbuZbKbSa4GY+/nKXhdBLfP5d+bEAP3/ush
yWMQN8p/nfUWw2GLm5CeBxfBz01C9WOwavAAoY+aufV5ohpDbRFl7gXLhoufxJjlKWG2IAOS8Gbf
D7Ea1Id54ZaKE1MA7F2TYy1Fa50cC8LiAOH8eLyEmRpo+BTJ8PKPwxJQyjPy1C/lwNGfWtzV9c3u
Q3sFGUxh6E2lDfsExREEDxr+NMzlYX/AZ0V+zl+LR6JpmhbCDAdsJwZmB0ovl8BoveTt59FR5e/O
QEE+0G2dfBTr2M/DQ7TY46x2YXgAdiNYCdAnG0XH4IJN02G2a5cJWt/SpLxMo5HoeFPYY1U+iE8t
6hwSoyDa4DtfohJyYMchyymfVOg4VO8927P4NlidS5nICT1fY24jGm9ftepNp+UlNM8FAI3FulpD
7h6PRS8KlSkob/T5P+h5A+OkAEZdjKLVOIaAvubPVUuVLkaYDj3F8QRNbiu+gTqKqHcRPlLLSwNw
XbwoSC1heIGWdYRcrei6yyDCJJfkWXxBlKjIkDFkVYf1lSSB/DrJIGVpiwvUrBMKXYKJlW/PVHfP
VwFvKoqiMkkhhDOFq8aLZCH+H5BVeG1cHWYSTAnBkyDJHniiWH94i9/687CgKWgssnik1/Nz4//8
VK9h6+2cN1UFt0xbQbb8lg/a2FW76wdNtXmk5EjBlezPJ0VcXoGxf2E5nAk07SVPNCj/IlR3FERF
I58HC1FxPqbaPd6eR9vcE01TGSg4Nf+/o5c7ooglKqvnyZ0jQ/1uHzWJxKEtmxDSBjc48DbSsaay
pXqD8fwTafcUY5FpNCaqXNVjgVw8Uix7ZH/3jxAIfx6468B8Gbh/Ln4DUu7Olzi9iIsTcPvHMT1J
15gooeHV9JHIFUNs34cy5/m9k/LulW+AfnlbaEoTc5aX0/ihCTRfDQj5q+E5yCYn4no6Vg/tPEKx
/56ltXJVdfnpXYs94t8tsstPUarzrpVpROFyeji4cecq75YTTyJaEzbgTs2pa089uOnvbpqtNXbM
V2y2pjK5NwbYGTRI8ZkihuvpMt97u10Ql040bj4m5kZ7Th6zqQxZu2RBXYDnHH/tdCe6ePghVVQf
J2j0PBteY4ONjyiRJJZ7CKWnzM+edk/khOqmDFPK6tUvOZBfs2n/HNHD2jn9W48BuDnMJq05FGoB
YbZ8OwT8RBJ0T8fg8AcKlY4GwFJKnXpiPLBz68vCY6P9PVjafu6LUu353VwloPpdpDhX0fsA55BJ
LT0Ws3xcYzaBReO6RpHpeeDHZ+StEoo+vH8wKy8YqZbDQbgbSy+ove6cWvJyRIWod1OShlFgBGfE
ee3xZb236IKd/Cge5mNKI8DZDVcu+M3YFjLmFL3QE1/lMx34DmHc8p6El/pNqm0reGfp0D9ZX9fU
4J+H3PSHcyShb7WR8qFKF7AcnoUFMaaUb/WbuuxWmAj9oVSTTWyvdfCfeE9+U2hTZvKbKL+9NfGQ
bPfn9aaL9XQz8z7d1E3QVGTa6ZJgornRUHIAvssjyIc4s3XPu6nh1n633E0Hs3QUz88f9vPFg/M2
wSPvpV4k4zpydpYvA8k4uofcsWpHQtsN0D6ohM61sAerhvVjtdSn7VZamkttqc77tXkn8PouS//0
Fm4O0P3O1OL9cVBhrH1FIylsqAIr3uG5Io4+TkYvGoHxsX81wP8Ec+H8Fnl6ULoh7G/K/w5t/BoM
MU0M0Y/8eYi1b/ZTG/4lwsQyFFDc/j4v7siMKkOO22pTKu4Znzn6zAC53iXG5+U86wF/gl9yztvU
EgXN9Lcxr5Ih+tj9ZdhazstAc9LEwcWufoioeBHVgB837tyk8l3qZquoF0Dus2zoODdbkG6ec6u3
c+7SZ4XjYKQG6QhFEl4WHllg8T3C2XGyB9IhYLMH8DbZm4goJEIMyZM87RpZGHOL6EJEJgKzq3M4
C6DeyBqVT/pLvD0EYMSG73vijiW5rmCSjrc04gETCEAsq3poOeIlCI7GKHUOiHcA7M4dMIdEF0Ql
glX2ItqsjV+5NaFHDDdbZgvAu2GxxuiGpRshQWG8aC/Hp8OTNjqFx7sC4LiOfbN0NBnnRmI24dt6
c2AkzUG12xMjRrzlGtdOmYCbWWPh0Sacj1SPcJYd7hTk7KiC9ZLwMV/vX6nFUk+GUJqs9q9HGvOv
ylvTuKc/KUXaP9KDtaRQG4MKnLWTdtLz0iaHcQEvdCtel20NwOr6h/YAf8yn89Z8Mt6068t4qzpa
nxAyB/gonqb12n4SP4ZraqQPVRIxRWhXWb/Kl7+vZrU3oF1c5tgHj9rfyUT1TIy98C25ki5EfPK3
uba7BpzcNi8ReGtB6Z2fz76BH454WYt4sxP2hIAsV8bO4V/JGCrpyF7leaC/tx/6e/cxeI+X2ZyU
cboHORYoXk00Ixr2AsdQOgJacNpkD4fNfnPYpA+nkRToKODofsNGLmFCk4X1qt8qe7ffluNoQrvB
K8fWpFgVq9O63dbb/WK/3q2Stb0kxZrvZqcJWs9U+42FTmVLWzSof60MCECkwGd0TBT2pt3Wemie
wA5MBFr5PKHSSDuDLglNIUphVJltIBK0WbDkU9/UN/kNkSBpRBMR/kI2ixcVXZilRiVnzmUB78Tr
eJ1wG/tFKrBCM32SjbU/Ou0vUq0xgOgTRrScQ/ksn9mj9M85bDBposvOv01YhcjnALwZePeqFupA
7Di3m/6/M/dmrTe7qjhWFjP3SP+7961AgYQTh3GYhPqjNrXpNoqXMa0B6czkWcsEik2Kw/Wik90a
1cvzrOTjaSxe/SiZdCNE6jEHxqBuXGIXjJAR/1rjjsBRfO04P87T5WG+n5dEIVQixjKCR+fxbiSi
kmyE/Nu4GJUjDhheiivMaKtACcXrNOsnp5l4KSEaOGEyZu+ZS/MBSY26tD3tQQMXLpy3RCgBi4ul
pwh/MQHsNkA5CEi4DcQPjB89vUA0jlmIMAT+50VxI3qhD0eg9b8vTMG4DiXCECnceGjOMdYDeCtw
2vEfMqkDV7Ln3fV8UZeWi8RQtElmyazGvC6ZleFgVIcoDvGtiTklJ9vQAzIA10eTRJ/nq+PCtrx6
1nPEzsR/iVhmUc/wdC478G1nAXI7Lqp1saqwdipWNiRf/qPbntaDpxj5h60ZjwZv7Z/std4W4Ho6
p9wecZI6rlvwU9ZkMGmvvzhbNcTNE4uGGt+tv2Wv4q/ZbSrJqbGZUye0++jRMa/ZQVVQB2wP4Hf1
YYRE0KThVU1OeGsd76QZ5reTEMEklYCI3VO5ifTTuJbbvGcSCjqiaAAa1KmFqIXIlqhV88p9LaRb
GcKWvTLyhJPKgyglCpMyAX38CxstAFEK/JHA7YIvLkJRcuNgwTlnvk0412PyFHDzbHlkgOwGoWD5
2rgK7zlbRE54V3Th69mARDlnvU2YZ0HvvllhidVLp1hVUDie6t7xT/umvkjbBnk164G95F7t6Rsa
rbiciSQfsmhkbTd1V6PUcF4ayAg3BdnUvPip7lx+aU9FBYRAAQVeDHe/0sNQozX6RI+3evo5xPmm
xPzp+lf7zn9C2+pcHw54Tx85CjsN2Gi6HoBLLuYWpb+fLyUG7vPW9flKN8WkrLX7U6PzTo+eNfBP
25I4jyLN4nznOnffknjC/7wlq5cLS+25kDQxFlEgTDxjwKGgFe8U6b7RK+AtQQpHIEThkysC5p8r
HY7dqegu6XFjTLK1xaPKh+eH3TMCOgI4Gzu08cfv5SNd9iDZJC/1rHgtxsx1N/cgwNGgS7thVYs/
uHjQOPMH8+Zt8KCdxfn18+h/0774fK8387qq00sTiXvNkWiKtzAcV/0cMcBV7CfomNwZGvWLdInJ
5VB0YWzwGrIHN9mJZGZW2hTxkaCU83p9+ogJfx/0194eZi3ybUgMxa/xTF9kk/Ixsod00dtsqO2c
M23zMaTtO/025St05PMN3cTyRROZdXzghoBuQqt6TzfSeod0Nhaua7QjvdNoH+FhPMzmOKBi8ffz
8H/NIAnMNQx0dKTvBtp1S/1nphzt876J5epEs5QaoLqog/huOvX9NeyBDh+f6ajfzHsdHXhFs48n
hD7apU02iprJ6t6D/WYVG9TFZHMgKwbiFzd7v6GnrcWGcULKcfeizXdPCaql2/73z8OlfC3JM140
lZE1t2wudPNelLNyUc36cMJuQKPotpEBHO0eziOSqXxmuj9f7fv39J+L3czV/KKldSZlpw3ierMa
kge1hofjnRXx7dP55x3dzD+5P1ppZHIROTg8KKE2Syf3dljtm0UnBF5kG6UXDrDbWdamkbUrip04
mPe/JChC5/l+kq7byZ6gYGR7+5kS1KnzJ5vkj786rwQmAAH4TIFSehnMFY7uZeSRgsF27O70Mr9p
smA/TtMNxUwdb8XrhvHPCmhV+XI+SVK5gfN5esx+579NPxmTTp1m3dvhj1aQhxaTXuC/wSXPLbgt
APxXqae+AZ4GwronHbwXynztwiMfxPako1ouxJ70m12xTc1dZkmndIMfOmSxxe43pNl1gpae1xlh
Jq16YL37hRw7u2eSuMGf/SsAmr2XQzuAJDTAex7jvSPpb6DWng4gHWZ37h18S6eGlbgZ2RjkKdVT
d0NQV/tnhdVPtUAdNosBcG/jyUrRTMsb116akGmQo7iHhbhKBn46eD+/x9sj/tT2Rb9ri3QDVB0U
mw2sOHE2zUPUO0nuKtPCNydN7PT0Zh52i0M3lLthiYgk1bV61DzYFQx9nlPdzCOTUsGuR7XAmOcf
7c4pJa9ph/bB6wO4AquOQqMmOYqxkPCUjtZmyXYaxYEEpqh14tw5NCzfwiVBO9FYhJsA4RC8m9/R
xDJGxVYbosNRvscUVXonnseuh8LrRMDTUJRbZN5+HUVOl8JYfPqdvMNG7RCyrB6LQHpRtvv1nV1I
/VJis5AhosGDX4hGR+C2CXeKtJSZrOw2NSgSExpFPxw8IirRP2VQsB14efVbDq46aD3nRH4B98Ka
HOiMeGrlnJ+s8l6t58sCR3IFIW6ZXZEQFUGQz6GNuVPMurNP0po7kQ/eIQR9ZPdDBPYu2rBqh4Op
NBjWoMeED3h3T/joyxF6c/WbvV+y7HNep4W0BgEBBwJwXqEOO5xpSZBgfjV3tmXF+LIxc0HUUAz2
MiBG+MN9frs7sEeWdWjttWCwCJ7SVckDwqd44fVOyqE6F0/kiX9Tj7e3c3CVtoTksRkhgoYqT4Bu
JLpGsHmEMJ4Fd0VoN0D3alz5eTqdTwEX/yqG3vQJFLpgYm5IQEUW8wYF36brDmXnSm9tAIDaCJn8
9Q/7S7d/g6dFcrqApQWc/uEBb+l8+FR6IOtgwP2vZzT8na0gygw1Cia1Q2eMEpKH/S/oZYqa157a
X0aIaLiJ9ldEcpM6yZuFXfnPh93XJhGYHbH/Ilho2LY5uBlUSZbOByM3rHXjnR3iztAIj4GJaSkM
CaC9Ba23jWDsrPcYNf987Wvy9HkrEtcWmrpAsyycSz4/UKnrCYJS1VpDu340GeUKdv4G29QXFNYE
R6OkU3TPneJrGff6jv9z1Zsc66S3UqSVXLWhfhGHmORAesGUHFUBCULxharDEWvulorW2U0C6hE8
P1Vg8MeZJ78Zm3sBx9eF9GkYro/on7NQyTS5sjGNWvMAqM8NyIF/AdW8t36+BFGf3/e1cPzPZdJ9
B4z9xGXQBAsgjaFIlqAKGTtH997WcA3Ifniy6k3AdjK0xjDAK7JUa0Hc/m2NrSCfqsFr5u5xagdQ
wwEPvNRDJwUOmWhCViPBdoPqCn0BEYNAD3+ebqotrnpzVwJCgfQdkYf+ZQPP+74e6MedsXZhkUjD
14unMuUFj1ywEWCTwih5fXvdbHz4MAi/eDBPmBk7NxiJYjcL2vehx6KOhBXb26YJfHYVYWY/grAj
Kl3IOjj8H6H3ycYxgs3NPkD5iV6woPJcGQ4P8BiQ0Z0OKUEtg+FySPljOj270867bk1nf+ohKGg4
85c5nHEkfBInEBXas6+AS1xWPpzRbEhbabgU3f6n/ejlCVoiBEjERISLPVK3on0ffkDWoRnvrSRM
LUU3HVYJtBjYEM3w0V0h2zim6f/hrkJ67ILFiOg8KgwT+C1X7WPXJRjkSy6k0MlvF9IXrCV7JHAE
Qn1G7MFnGEeW84jNA/X+M2DKv9syah4QSGcXbwblTpgkuxM3dNfObsgfQYXRQ0Fi+wh/u3fiak0E
zjfPWEU810BunTMRm43Pe8oBmy2SITPfmOs93d9kXkyzF0CCHhCo47ZWHILf41abafOTcxgftklQ
TfMx1hKL+kH60J/W6MZjxAB3YDe7oKZxp8LytUiAgKjGSSXjt2CCl7nZfdK86a0eQCq24v3CnB4m
YhcCTK4+Sk/NH80HJjLWR/bD6Q832tYcpUPpUV+bq+NGeEWAoofVCRI6KFZ7GnwAyt+ap+rpbA77
9c/rRRGJzpeh/M+tXjfSfzaMWO17hOS0nHjHGp9BYMUBmtKQQClqOg2l7//n9W5KQnV2KLLKHoCl
pnSse7gihTvfYHfQvIw85G5+9KWf9/lR3GaV+iVXyoPB9YoRodMKOsDBkUc2JeIa2QfRNjlti0mF
broKUCJZ59vjU+TIk3RLxGrNL2/Rg3Fvk/7mLMB2XbYpNmKuC6D28/QFXK2c5LLLqUt0m+b1OItf
D9tzcA7shxraoduuyldgNQuAL3Xj3mttfy2WiSHRTSG4yZlEvPX58gbLykjNU76JH5O56iWvxQRR
hPmAzsjPD/urlO5VSJdSEIGHLKvXfvY/k4vOpYm2uZxtTvN6/Vf5QVin/60PY9QxfQogmuP7/Hym
7SJBvLhbA5O/2SvwPrEIPbBfU7jg53d7UNRL3aRSyoTbjWA9lvTJW7Thej8KFII7SpPOhbxkN83p
m8OUCjpfQ54qdnuPndEmVqManY8AeI2kd06SSSmAeQAk2kn3lC6MJ5A3dBsidzAajPSRvhwsLaEo
5mnhfmw63TgZSbPB4gSBXQooOY20IBkZ/FUXyfTsC+qsMb6AnwLiGZIfBkec7UFNwXfLZggELU80
lyBmgshEV9bdUQuR/J8flCICwJtdAIIb2bosch8oD58HSbMS63C67PebwbjwjUW5qFyFoKgbN37n
WVTgVTbZ8s//86o3E1G2rTxuZK7a+fbi9AQV8+P4EHtFmKEpUYe1B/kFmdU7EMev5A6LzZkpSfpP
lkF57vObVSOtivtdSr+S8LP3L7lbTw4Pp25Yj0yUHobavA3BDpLhFY8dOJgEQjy6uH+AGgbUJEjb
TwuFyq8+/Hk8roW0L09hAK7Q0gcmTgk342EO6ko7qnq6qdgZDzP6X/TXoJo07FOKK8TQZXRXwTnR
mo5X4HLOvoUaDDYZACiHvw5uPu66If11iTnz871xInwzRVTTECVNfAqU20KTdTB352532QM0i0N9
rPnnwAxpzCwLgKitf2QnaWbVLEGX8jhOl3QMvXYiL5Nl9kCJ9fKSLbRQfTnMzKfDLPboem9JJttF
9WD9krfluoDXbg3b3bCZdyM68LM81OaDJZziWeSb4+NvECryFM7tRF+lUzT/Ru02Pfna3h0oDrDE
2BoaK0SYfXSv1npITmyPNcd6v4wu9MSaUPb2eGzQVHaby1CjcYv91Gy3Kv/sxvad/Z0K79exMlA0
puhrUAoHK/p5hinawdKz82mPOCuAjDF18J2jwh+E7QSPGQ8rWpE9emSk9DrHYOf/zkjMyGof8Nty
9pS+xmCPJ4LIATQSDLiEdFUOJEH/A/OdaDtCqF2fIxeFbBP2OMgIlkzNCOYIkDKaw6rXjwrADAZK
IfoIbcxwxwXptwY62xR5EEIQZkBjH7pciqGYvLV9FZpaiGDx9Vck6MtwNI6lN71j7HIX8NeLMc03
YKFy4H4IYgI+p1370IGeEC3gnauDu0P4DPWjZIicw9klI74A70ELihyg9gqkai6LCziQdpz2TjUy
xhEgG3cXdo/HtbGtrGH2qIAnUGAe8NGD6YimiApiDCUwqpaoEq7SlTyRnw5uAcqUzryXBZewfG2D
Oii3CRtnt63AIfPQzyADavILWDGzItitogd6p2oY+6abPGFw4EYP6eznRaJ+t0hoDdlspCrSwV/I
qnI2KPfNnhXcvqtjPTh5SLyNbTpS9VSk3nog7Nu1ULDXY78mA/qADjmyAsoa/n5+xkwI1RhRzoBX
SgQPskDoRcQ+s9aRg8YTPfcooDc/jMbU7ujDXrwaWaB3ADyIukau0G2iLQ6QigfvpMuGyZWPFP8w
P3hH8CngkaliFX402jtFOHD33h+qlmTDQspIoh+/c/eBzYEWgcSyASR3TkSitPf2jgkB4uzHZCqi
fRv5J57vmY0ahoRTe1TqpwkZNaqTnuERQHrwlAxkIGS/4+95epiqnI7FhB4n+OGYJOICHoiSXzGs
NinqGCaZuAGqXhx1NKn44XRsMQrUJIB80QSepexyiYtcG6NBG9j9EF/+WMsgjX8L4Ys8YF4gDd3w
9xxm23ub4LVserNB40uvCcYMyEASzM/rumqa5HiOKvpI73uCg5a0smftWV5HIGH6VOcYowohnc7V
/LeHOgSwzORPAgXL8pTIbg+sjc7bCIhwWPuCgYKYNehHCdizALN1CMFJo7tuq9/s3Z/u+yZfig7S
QU6p420GMyExJ1M+g+PscHXvA57HsJjuhxIQWpl5mSLSaV2V4KIAFjECPMLfQvZQIZ6emU3WqvcH
iDRFyygU6/rklp74WPktuQOa8aMCMAgz8Bk6NDVngEc43PHOAUx7A1StzpDu0jkVZm8/2i91vySs
OSLBgZQHxBNw36L9D98KUNmd5flNlGMIXgWhqMXWbN8c/HpUUhRPDunG2hq+Ds5EJRnouTEBNTFQ
Rlki/ErADVodo00K2Y6BqE585zYMMUu+zKJ/buMmBdp3WpLKlywl5eJkh9Fsh4L9d5wPWJjiK2yu
uZuLipxQMn7sXPqobN44OWRDI+goPqePUBc9mqrbxpdm0fBXMebkYzGKqgHlyAJ9I+gh8Lfg9oTn
8B5kQvsmbfw0lDcpTFmWhhmbvAcRRLNvIKmIOKr7xtTibIjYJirU5g32gMIZAIO32DIQv/Jz57e6
Ytfizsrg953n+7VUjm7/PwMrbvqfdMOw7LjLdjxfcxhRrAA4jTyGLqxL1VHDLXXOEWU3nBmZYEx6
wVGI/XuL7Vr2+vJ46XjR+jXEJLs5/KP9/lik+1g83gshEXeADvUKUU+BwRzGCCASWFKRq4O9f7me
8D8Pg2J9k18aUAgNCiO4eIJj/TwO1WWQ28c4TTd464AYE7v/3wrYtXI+h75EQIag3ZnpJSrcZz7X
fIOX7EUfcVgjKRZPgHWDWFdcbQpvdkTnLtQJS+FuI3SquZorBPxQH6ESLkphAnz4B0FOgWWkUTLc
hxWULuYzRUDkyN7fnxCD7T0EuloEiGT/r0KQKI0jZOQA8oaq0DlKkE+KcI9iuNBh21MeEK8d8mV/
cD54ms9/bdlJayG6zkfNyR6ExJGoowsKCcRndt4Lu7E5RLwmppybc3wcfRX0herSOILuloYdiDO8
3BQkkXpPxBmyK35bRgsvZapeJkKfSXEu/oE0zYakZPCiEcV3bbdrBCg5kAVb5efH9hVxbnGuCISV
ZsLw5uF9fmpWMbgkWa0lG1RokdN7jAfD3W8exhoVCcabQa6csnL6IGfxJ0GGRNJHBhV22a5iapKe
xcaR30kMv6uj0yOlnipY8ANMRT7flHQeKB3QmgSOaPvy+kFbxivIoNl5eDymc+qcen3agoRG5EAG
yGW8XpawtPJfiO7LmxIJjcJtgU6qfvOmvfw8Yld0w+1KG5hk9rjVQkm+luH+We9gyXuzLtsELHky
bx4vmUfrNiX2SIYF8W46jVYNuhoVOyaqA7nfPGdP6qIfg9huhypB+MKY6e8FjJ0sNHGGh/K6QtlM
w5YqOCAat00RsZlC4y+iMK7vZHvXMsvN3QMBE+6Y+GNiI3WzT5RyfcICXd5tJFprPrIy4CRTJMiG
8js+W/pztTi/7WbwCHRUO+5RCeAH8eQ+Xd6m+kObmCvjzvhluuWxppe6Xqjrqhq4VvbR7EPzMJOl
10M7k07gv9vcPR8IEXrw7/LA14zIMxNqddEhMAv4Rbav99vUDA6ta0ajTBuqEKRbjcNqQCpdjnV+
ni4L5OzYl8Biyr42Vftfdr7Cf8xXuuWlXAJZlfZOU/2pf5sHyu41kfJunoSmUBBhkpnsSU3pIGrN
Xt5vktBoHS3kK4j2I1niB13lno4kpNH5wRa685RrfNWBX9O5EYzduaE+tC3i7ZsB5mfabqgCjQ/f
0l2G3lfYLpIwe6cjNT8gTDAvX2Lxq5uAKRNw3+eehkE/wkZPMIsOFPcfdGoiXEESqp/Nqv6dAME+
z7R6hcLRi8w547TLzhU/s58ou0B80vJNh5QSefnCbxpiiQCjkgN9cvGqhy5Cr4UIfndylfJFPq61
agYViK/tMJuk8kReqAVKNWvrMI9GquYftNmx/3WIF0Xup7l/jH0ZDjAqbLZTlXONc6+aXcp5C+a6
fd6xP6azQblU6vBSPZ70cbt/KM7PhTFVlPkufrTU2UAZ7Y8YFzThCTpQO26siayEdhsc+l+aMt8b
K21a7ia9utTKlyj2L0oYH9d7fWxVj9luYthhF41aO6z50XydG4/cYZ94OcJY3fJsyW6XuJD4+RUM
Hg85npgHpzD/xO00R8wxGkXqrI+CwWEcHwVQ4Qx9DY3Q06Q/LaTTotGCAhwLpZABzgOBUYe2Pk3l
9RH3OB1RgJFqTcxsKsE70scmxJd2eslGDcZBQA16Pz6EaRKUTKvD9KgsunYs66ssf9WTmSRt+fEG
Z2CcI7CW4CoxcLR4LrWBrIw6fsYOubOkCJr2zahmFday3WnR9r5sP1s7zCTQJ5bI6lAk6XdBa34M
7Ge5A8VSzZR61KNzo6uzvJp18TytV1xSMx8afWW1bxXdseoxrv2iDivQeIfwVPt6NuKG+E28GQaq
4SmgX2qHzAC+El9GZxKzk1cjFd4H6i7UDrPa9nvk0BK/PYZtMW5bX43Hg3amWX6hwagpLd+QHb12
DGQhEpizTlQL/YIjWfFpWaZgmleJNTvEr815fuiW1XFWMkmSlR0/N+Z7a00i4zERfPMzQqbSojzM
5WMR7PVRBqaxcKXOSRGvHjgGVr2VIx0d/ABTAzkS5+RXxqLhWAXx04VN5ZoU2SkC0P6FbEHmV/lx
4lUHf9D7uu40p9BOnLhetX/2QEXq0JC8VA4raaxK410WGnnQUuCSw4PhSWf3sFE+VPTSmrEaB2nu
tXmwp7eYe5HuZBdXpcV+mhS5K3Hwt88Vom+EGqVzpPWbeC04qM5Taj9pPLkOZRIayHpWKBteWgIU
jJ0BHkUDvz+Mf2lY0GZhVIXHNuBm7WwsGX7FiF7KmV6FkTZttbFarXamk/E4s1GBMjWbjOy3sd9b
boUcUT2Say8f+KYc5t0vyUZipM7XEsE5lzk5MhJRV/Wc83Fo7V9jMJO6x8ddM9UJcSpfKv1zEwzq
cS55cCw6d1f5J2mc56gX9eGxn7fpKE9HmTo+sJDRbaCumX9Ye9/q/E7348YxALkr5pBj+fEQoSbq
oPrTHJwEeUVELXMvoxmODjxmU7m7O3oFxQlUttKHQz2KMODCtqQfom92ck1k55GCbd1dFshFKFlu
mYSncmz2Qc0n6GIcgzoLEQPe1cOz4qcp25K4Aj/L4yhLx0KTlO25dXkKKiyCLKjOvpY4e4UlHiTv
yCFdNO+keRVVA83rbK8++Vxtd0JdyD+d+dzTE09lp0N5y/Z22dxEfFZBSjz/XT53rEd0q3SX/t4B
bXDLSyASUjFgpah+XHoWRpqltzP9LHcjZdhow6J3y8OwpLMLCk7yMrgjTGvbUwn0cA2AH0UgzNBQ
+eq83HRA+xgIMMUuopw9VCHiy4sT9546hy9dwGumm4ws6GWcn8NUnRx793wMY47LxJeL8S4eWYNx
rvqIdephTW6mDI/UTvWRdJwebLBjSJQFVTHOLsE58SvIPlDaaVWCmopEz5K5Gzaqx2DIqncmvCr8
dnZoHQNuMriONA2NjCOQXPqEt0B4kV1VdhuOqE3EgvndzlkKkwilIhZntSyIL1ooOfWD6usH/wTH
B5L9g2Cutc7HEYlwakOsAWydUK7CnqYeJ9pUeh0sjbdB72jFS0EVYJHyzlH2gfkdA4TymM/1wE8v
2wuzDT4cuEOgcnBJ2/Ch8ikOla+o2pryqL9s+iMFn36dXLwSgFE50mE3nbwSNm3jmCuktzLoEZ69
0j5Om2ZjkDHAL30fTPY+wkvoD/t8yD2DPAt1sEcWuUFKb6Nnqj12c4B3eTaJDaKqyWlBUCehoCMJ
f9d6rGESv63hY1GlMcdRVbL5jxqStNeBGDAREhp9UElutXfyXXhkqGe7zO27obFl5xhUoZUMj9YM
ybYm8SLJbZjCzVN7fjCQ9YEcCygw8Q54RSoeFMv4hR3wVC564FoUPwEEsb+z+B3dZE8mClBfWb0P
Z0ICCn6/YNRL7hELQ7j3U6P/tVeetMrXm+DCqQb76uTmtNgNr889eScgeRmbHzglSpuwzaPh/n1A
0n32Tv2jsQ/M6PdFeTeyx64DwYZSVacOzez9UMEvkKNhBQRxr8AtkahHFoajKMq9cPeKq/wh4Lxt
u8j0HSvUbdS1NUPe5Dg8X0alb8NQ8k3K47HQsRvCUoJH32lvUSGiQZCiHYVzLdSoXp8f5GRMbfOC
uYQgqznV/AR7r6ckynYZHvmcI9NSiQlnCT2+CKzP5Vd58NWPEgb0fnJwBsZ0f3r+b9LOs0dqrFvb
v8iSc/jqWLnpCM0Xq2kY55z9689lnkdnoJpDSe8rjRiGAcplb++91r3uIND7F16EovOIodv8UDj5
McSNthnvZdQpGADu+TeQgb7rXjOaMWc2fNz7jhpoDFBV6ZXnoXKxKOAQ2WNtRYhj9o1+s3NwtxqO
+Y/lyErrA/GIygclBwjfkXXZBxOJHAdz9Gu0SJ+nR5aFiPkf0sJtxo/kOZF//ibtDWXdwfxcsw3Z
Ub3PqKkzVL4ko+mOqO2wujWxCM09Xn00bvolDlpf/5rutSfaFPXGvOynHuXDg7NEeGM0KgZcczqJ
X9os01xDSQgj+VEDkQLZLCCsOh1GFkTaoh/WnEH0rPyOuqDunW/tXQ/y1HjM05bBpWeVafejnTZc
ivphQQcV7ROULf2djC0iHvz4IGIVQjWR+kq8E6dP7XJvKMcM3Lg5dopbK37cvNFDhuOnqaA8eeyX
gyTcmG/9JEZ9/JLQlOF8apDkrr6kVNRTM+iC9IgfDXbtrT286W/xO8LP4oeOX190Gv8p36JX9aTw
UJFPrJMT35gf/JwLfbwIaEsQl3BYu55VM/vLdGUypcf1rnmJsEkVLtLg1MlmGJkxQtJdCSHnshtV
L1x3cv1pQQDYkcCMxs68N+Vjg5oncmPmqZ9XkifQY9W+zckHbk9s2XJPkLiFo/+hmncFdOd6F+WB
TkyV7KkTM7NDwkJVA0UNVGHXAu2/UYsJOgINN8JVoXZ1NkNes6eBY0Lftib+z8Ape18ugdoGzyxm
ffK1zN3OSPNUNYfIOOv509I7NdEVn9J/mnc6bjbD8WC9qLi4PM+lOz6w8U4QQoimQC59Ayb4KAPZ
Ol3rf+/qtdOUlfXFYGaa9FizWwIFMfAgO3B2INJWEEIJ9kHF92ru+xcF2ovqcPp35dkklai+Aad8
RCy4FKi8qOhUWZERVPz+KiW5qNYl49XHzdASA5t/VsWphbdWe2nBqhRPga06ecbn5ZmjXfEF2Yvf
TaovLUgBpEYvVgNLvqOmm0aGCsZpAbATPfPIscRuz6nG8ItKdHyu1J1ONvRdCO8PflGKwvrv4MtH
ysDVV7lCsaOwVywp5YWJ9wRenEfmr50D+YqxPeYXzvgVz33Uic//Ty+JhF0ZgI9lSP9JUP5lO0qU
uWhmCMSPMyFNyBEZJZlOnVMl77v4HJlf0vQh1MA8h5e5VzCwlldvpEDvwBp03YaR42oU+p3b4qcz
OgPyLSFAwUUxB+P8q4DHE2UCt3twK0aTDDnH12I+6OKx0mK3FE6y8i6J9515Z9UAS15kBiuKZ3Ov
ML/SEW07BeUDcEXvDuUurnyz9lLZV9KASrTNjj0TQCJ4LacAoEQ0qRwEtNXN6xrdt1gFixc6szBx
1fpO1fYAfDEYX/M6mTs54Q+6SAhE/TBRjbHVE9/z3lf32rCzNKftWSg3UEnpA6H052P+925fAYBq
FKc92iPpMXvJv1c0y08h8YHZJ2bxF5w4/r6o/o/3499PuxqwmeUwd8nMp21WvuhFI6cbXUQYA7Xt
fc3OE+8k2YsanzNmmDw9DUQyGJlV1u6QeQCQJl473y3Qmk/FoynaU8+R7Ivqbl2CPgskqp3anbMg
qfZZvHmu8khoC5LJ72RPmoO/f52PDNnt5mFxJ+mSaG1Y3++ve2mKaRp1ovQYLqhrCsglnRcV9moC
t+CU5caimxzNtwUrUXyxza3gSS1fx1ITl8r37HuDqSG7r0D77uj8mLmCasejS/G3+fneYvR+FD9c
Xe8VJFkr2aBOEdfbPgGvAU6t7JVYHOG+NLpsRkbjRRwbOPVCJcARbN16faNyVEoXQMzZ5j8jIENA
H6z8Ex87iL/f0Y8aw59XCK8b7JIbalyNNjQzy63J6qRHCXKHuYlZWtSzQI5v8ttK2AHDAPILJBu8
o7NsiQEP5ElmDInb0YLDumA6u7VKTrG6ZXnjZdkQ+uvjm/3ofy9u+/+/7EytWtdF1/XSY/VPcqSa
BXUOT+mlRiRyiyv0c9T8l8+6PtTaeZozreNG4FMSY4CU+2Z+MNr7UbwkwqUBQRtOQrfT0KWQlocu
G3RE86zWjWlmY8+AxZtRiOEU7NU4VcFSaF2FLI3VK3tPkF1V3kCnBLfn3G2ZxiZuHyLjdJYVUMmG
Ygtn1fiKDKiuL5H+0NeXub5gFyxyLe1L0+2FbCcUHr2igldhc6+H56y+S5X7FUasztUF+P+kl14O
gIYA3TnBciJ2zMOw4ul9FqY9++TMiWfdWEJ/Prj+fUrm1cE1z0WqJc0gPcJ5fSLHGH/hYhc9G9iZ
PuLkXl/aw/BN/px8ER9uLN5tr/zbM5N/Xx9V3BprJvLMjMYNJxdjmY5YdcRlgA6qw3GkmXZGL2D6
lbATyNVo3AIjkiiIV7zD93kE3cmm9R+RUHVO1njy4t64xO0N/9slXu1YQ6UXemyxhCVqfWa06GPh
hQClwPiYg1EL2HKr4S7Cuhw5zoDXVTDPblk7dJrp5AG3yKQ3K7t4copbvCrpw3z395ffvNqeumpT
wWrcPxPNML5Roz3hdrK6Xepa5C2kjv5FLc555BSNN7OJ3joMP452ry5gu8BfXnAE1XLcxdwdsAJN
4a0G6rOFEG93LLWdCuoNo1LMG1JP/558AkMZf5QEFGXurLny6g742/U3ntjHSfzVNV0d0FEl67Mp
cE19hLM6qVpujBUfW+O67YYy/mudvZWVlU+xmzEurbZstDV05NSdJqfGzoHXHitvJFJkPQFxDxu8
JYcUkrY0OzmoWbWrU+/vK+0j8fzndVsQaUQIx4jbfr+Xy6pIc5W20mNhsiG52sh1OLghit+5pLpx
WsJuWycnP/7mY9z+6o+L/N+PvlpHQ1MMGHA20qMYeit8NNPtOURMZ6sJifoFC0a+Dztp+8dJYrdG
OvTzghbABNWJwSL4EROPWwfIRwbo1U25WmDDasVDqG2v32CzacutHTMsGR0DqdTo6IUbJ55eehx7
zHsUmEWGU1p+v+FT9lA6Ve9OrWsJXtO5ISEpWMRBAhMdBYfdxs7upEeVZoDOnV5h8lmON57p/7G3
/ntnrxajqKSykUi8obpmJ6uDNZmUO63sck8Zm2i91+juoLkZPESun3UHlmIFbbcT8JNefK3ztHZf
af6CASNDWkwSIALLjpxsZ1Yl7tVsl/JXIZAAgVidOfYg8PayO5luQ6VMtKrpSqOTEbFBTcDv8WDx
s5ot3Uk6BjUOL8b2y/hzPVWio28BBA6VY61spQ4FRUQ3Cvf5afzetIC7Di8P1RqyEvz6TUocdApl
YGjMZ9waxNeXZVfID3N8LodTK96J7VkWtp8njLnCywQ3h9wN/VhjcSV80sO7ztxxZoqwFUyHaUg0
eA3ixMavpiDR94t5GKFxCsw5GJE5dHJUKqy4SqZLvHEOGluv+be34KrWxufdrPOWtVZpNP1MPvY9
LKPvKiEnoZvw6vWeIfPtg1k+hYYjb/LTIFc5dBzaKg32YrpPraCynDJyqcpny7cSP4XnanqL5Cfa
VjcyrypXF1y4B0ydbXoZNbQNbGNKT5VdE5qQ7MIXKFq3QgwifOWFa5mlJk5MLHmyjeKZGjAYkl5D
VPo8X5IxduanFXbGujoFtQxBWjqkIvHGWpb/fBL+u5SvKk2m49IEJvTzVbQguE5u23t5yKLEX9Yp
0T6HzGYcxhwlW6hgk48Ct0h1EsUF+J1wan0YvplkBd3aJH4ecx8enIbFGRJ2xCPm1ZXNa2kOvVBL
jyShTFyKbIuxUxG3sJ1FtknMs+JMl5akR9PlDcnis1gd2/mYZqc2O03bpAzMPGijgBcpEncDRYh1
WddLHgLiXbTm3Mn3srxVk4scZDDQc0+rdybhggPUD19QA6HclcpOh8uMW7LoTAp4uddZOEne8VjU
1i3lA8dKMwTD4tcoxoeAnxshU7ZAWO568Vyud8K6K5l9Rq7eeBrFXukyKuCkZLrTz14B4GTtUiXI
4ZSBtUIYJIki9Kf7G5vWVnX97XZeVe2TuC6WGFfgCe/y5Mqdjx+bOdmUEypBJd+z91Bw6lv1+0cq
6bbT//sQr/HG2UhGzUpYXjHTOaifsKa+dG/ld/ElfzKxXcfoPiHnxpJhUQ1frW/4xinfdDinpI9h
xfeNdTcSGxnZKSaFZ+mg3qEcC4kg6h+yd+ZKZzKqAkwy5+f8XgaM3nxnxG+bEVryWHy+cQu3reLj
LdRlHWqlquvS1YGq61WRthnbviK7eXvGjpTeMU9c/W2s3SRyEqK9IH4SGA3NF784ttpt1HnjlYXa
9ofrQGEsIeFXFENWt4P/l/qs1tVMkQu2tJDZAk5v6y5n7xIPYR5QHeX4ToPPwLvI7ZmY1pf1fY08
JXIbmPe8w4sTyjtp9IrRT4NZ2K3Crq78HLkujsQMYsdt4oDyPvGoVAQY14QiNd5Is0toYOVNnKtM
sJFEjIeeuTfmVe8yJhzYqaYe5gF6zItkx99hx1imvdAgV37NZ85QKlzFdDTDFWFXS5ce4iCtmrTX
u31kbR0VCS59dmginEaVxtcqLyxPCtGqc5BNXOMumXag7Hl3lEemVgEHmiZ5UuIv1HrCLol3sAK2
t5YAcRk1Ahjx/awwgzw31k7XdgtjWFA8jN+Mc9QFgPE4VOBPITHUJ7qaUeDqCYorIZckQwr+YsT2
D+pmKy/dE5szyUSGsJNSJrI3qtufK+d6Zcm8KCo0KcQUxlWzplpxaJUme51K4E+ylfwqdRcCBizW
8IyXbZM5FuYHsOM2GMK/sbDFP63sXz//qmXDClQIG40qtUa2v2zr5wtbp6pBwfDGKFAn4HjMe93s
nxxVBrw8lBfRoZaPU72LjZ3VuLniVIsHzku5M0M767By3KCtxIEKBP5IaVcmLj/R4E7nrvrGT2Nr
V1o7OCRa4ol8XzChcR/r5ya7YDEeDXf58EkdznV1UOK7abjvElB8O46J23E7ghVDL8l9DZptvG2a
gIYxGCew2dlK9oDHBpwAA0bbIc2YRh0zYZ+KQV4EFSIjlWbGNSrfsiAcJ4EgupO8KzEGF44KOQkh
vJJAIt53/rlkFI/KSoDdTX5kGqhQUbLtx3QJrMErJX8o9n9/Iqr+J5Dl1ydy9Y7n0rxK0sp2PYnB
pB3NZA8hLXrrDNdodzJJTpHXpfukcNXCC2FQYW8sHZIiMEu3kndjd9cbXiRx2lBheWV5qjuPZ0kP
UBY+D9LAd25x4qcUjKQ5m9ZFFs8ruUdh/7CiZoJpQk2EnY3hRlhqlx7GwAh71X9iWEHyfUOdh5OD
5pfteZDOjXROjGOi3EvQRNpz1VxK9WQNgQY8EjPCIW7J7jUPWLk1d0m1kaZAqJf60oECkDSaQzmb
vjJzi1kT4Fed221lkddD31n9WvfMAZaIp4VB9LV/3BKBGqcyXR3ZjLTHRZp+jsL4YQ1taTueHW3b
eMGdbeNdot+SdrW1U00oOu6k+xDBoM9FxZ5NrYC1XfvK6spz0FWnWDuHwznVzl16yQjh6jSnoCRi
FgX7P3TW0/gFGxte0Yx0LE4nRBtktEP3ivm7nQZXHJzYiNnU7Uz3k+YSW3u+9sL3gp87u9M3C5HA
6kORoW6ez93ijhqDKjdE4NUyqXUVkF0cDR5a3Hdqu4AJEfvSOx7aKsOvxluxqEb0xLYnOJ1qc1fn
T8M/Kpa8JGR/FR6I51JCB38sGt4G+0w1EAlSZUex7Ig2SQFrDkw0dZJr4ggB80OhL9zFodeqPl+0
T/aVsZ/0XVoee3bp2JXfqmfpK1zSIpCtc9MdxNlvMj/rDvx8avbGsk+MvSydGpe/qJNZIbzjMfwg
QJ29Ul60ZF+v5x51T+hCIGkRvIB1YaIrEH6B07e7Qk2avYneLfR4pXOqEcXtmTobnCVeldryd7oS
+MCpvNva+Jqez5OkgKyuKXS1NAhhwXCAISuj1Tf9UD+YTWBFO4E8uTRYyv2ybAgJb24UOiWZsGSB
DLA8HYnTKqhCd0j8iaYHk6ZpQ80N3C9zL4J/UQXr6lWoQ2DY4e8AL4o0KsjKl9EAi/9sSU996wvr
HhbTWngNGrbXBFBW2/DiHLkJTFHEF3EgdruIh154ow6c7S2E7zFLhlvJ9QB+DTCNbIVqliQjWA/m
Xm33uhlMHYQgJ/qCCWaPeAZIhbAJzENZC8xqv2Nn3U5uhVgQLsRiG9qWzqilDhiRgdJucQXGY4uT
nRrCZAX4fpvVIiQYOg2Q6+y7nvADjk4ZBcqX+CvzNDx21GYvP5F3xBAOqGd+aPKNY9W4ohkAfDba
D07TZiTwyxm3mTg7gjOYD6LoCvG+uovBM+CoMGco4QTdlz/6QMAONHosvw47+duAdSC+gd/6oCTr
9Ed4kY9ZxqbtGa/NDn9nNgHG//AzREcDnYAbBfl2tuUxyFucgAgFjO3wW3tYSJTrt0c6TsFIXEN0
SOtTkt4JyTFOL4N6DruLJR7D/hO/EsU3jsqPxj0UtL/uy1c1YNWvxrTM1ICh4q+8DYuXnyYMXRH/
oGqihyXWovTALMLRI+bPhLPLFtzbreUm1BkKfF0XriKwZzqCODl9SIXhmbi6VrueV/yBhUT4HDc4
NV2sttfQG1V/NqAgOWu6yxbf7LxBs/XRzTPfgIesBglSO/0QlrDSTqP+SbeeOJnl6tD0l/TWsEf6
mAuw3QHcQ3Gxwz0cH9Hfq89krlupm1KQOGb2e9DTjjUq+XW3Y4KvfZm/UNdbcEIP8tcRUywEerpb
drsJTqPlrL0ncnuITlj9XHaHFiqWX1OeKixmHLO8QbS7b5hQw7Wv8ZykmiffmtMa0VnhZs8N0fbk
VtAOkivSPBe1v8jHfjnFAnzbPcy2Fnxr9UwabeI82KwFlxdRwoYXGINwa2Mjwylfw9IP2RQOxoWy
fYCYglvCgI+0RCb4zviG2+Vw7ldGcvZa7orzosA3xAvNBtHAvYK9Zw9CsnpYO/ZO/LC+8SoiEsTI
4gy3Nu92KsJbxS7hTkCyLO3iTnhdU0/aTJz1yMYPF78YPkR4WfFJisjhNjwIWOXX6W48zJ9bHI1t
sg5QHeBxR5zMDz46esbGzPKos0ViVCpXNjyQWDLTINa8sAtwV7Ea62FI+5G/y0HSEXZBOhP2CtDm
Yyq8oKBVn+PltTU2blxPuUSiN8q3W2YEP5kyH6rZX1bIVTWJO1OlLlJG577QnDsxnnHFhl1ZbByy
M/cM2xyOsBY+2I8sOkzjri33bF5r6rQEgKZuS5bmd0FzsSKmTINHmZSOSA3JSYpIAPBBsi0IkLTs
ADbQqWtbRWCG9ki8gR7pf8LiZcU0ZBot3VCvrR2w2FnEZgnFRzoIXsBHPchBhLhl6oNOXtSlFV9I
C5q/yE56MoxdtQlzGB6h/JKxyAqY72r9oUGdwWsu2EZ5CcvNDXQsDt2+Y8GpECuJUHTD1046yhjb
dK8kHQK1CAx3mX0OfogQ6Z/6JX+A3WtCdXvG6xu7Pb/7nPnsqQx3S9gBGXqev5egfxxDGJKFtsuQ
FNPSr0BOVcrzIanpSWqL+sqpZReoVihIILW+0umakr2805nII6ixbd4CWf9Ix+K2Y12g4x+iKFcb
raZ0vTarLCIRj3IZ+s/Z6PGC3ufmThIOev1JUU65tdfrC7NANfLB5WTzpFn+mN2NxsGaTxDEdeFh
xq45h8Bjp70fWvuOqIj4PMqHONsX1r4Szkt1p5GzaozPcnM/k04ExbJyV35kAAg5tb9k82ns77r8
rFcHdboVFfEnYMYA44KPxYTgg+OAmNfW1OpU+lZpKzTUp+RFoeosvKxwZ5W32tY5EilYOLepCMhF
IarjpUgcNB2UnKij6b7HDYtUrA3M10BUKScW0nmdVD9q92Xj9EhdGXyYDmRyFZ0zudU4WQ9ud+ux
aeK2LP59+RlzWLg6iJqsgPogqbr22FjabFWENlbvCxAIgXzOoBycDV34OQncanT4q4xfVHgorsyu
JWPs7QAAQbk4LJe+9f7zG0SUlWyyGAe0zN7tZbaHH1Nqc5pCliSwq3jgd4xMc9UtFybm5gCgPQwz
qLuThnZx4ewYUJrPyR4yKkbw8N0Gc8N0X5YHQSFPxIUred88a+TBlfuHFJr/xjlxSOhd4fgrO9Ax
CAAFEwXTy+8kSLC46T4h3zAZCzJDIUJ68XQwqfJ4h7uGdhR+uiOrwoMFz7J3JkTBBvUeLfExLfax
htyDIw6iukuNHsUEmrqzxJb4nNcHPiZ9LN547KnomqltYAiIYd3kJuTd6sdcP8i923MemU+C12Nl
Px/4e1q02Ri6J58W41QftSbg38Al0/i0qsFQPa91a9MD8Oe4DLD9OXoVlLsivegVLnzdsRrPGQPr
53x6CTHLL+mhIFof1uWUq7uk9ltwbYAQ3NWyI0QO9EO9ceBXlNgPhydieePl1DBXABBPfKs6GNpZ
0Q9cR8JgGxcKQsCq3aoHI0ndPyI47h0qBlblnSE5vXZnTjtNO5tzoKuutZx4Enz5CotkCBiNPbwq
tAYkNqqfjPaYm8yE/YZDgc6LmOXXhk58T1tWoWbUnKjd2w1MamjkGtMku0w/zZzw39ryIU8D/Crl
2JcJvR/9VXf4LQlnBkEQaPsGhwF+s14EEwTCW0H1mTPlzHttK3OTyYYyM5m2SnwqbEBzq+gbqgVq
ACayq9vQRULY0T2KYdCtdoXq76ZQfQ275/zGs+xNalmn9oqeQvykxiBeQVRswlB6CZzH5gsj+ST2
FKIDOOWiHb6rQngUBr9V9hQ63IN18abImxqI2Lzm9tj6bfeQZafoydJAvpgDu1BoYhRO6DU4EnRn
jhxihMppb5R28pI8gtPTTZgo07ERS20FfCt0pfrUIl6L3SXh50eUINPqg14CpPQ/qNWj5aTWno5V
OwzeHx2jAIa/OPT/QIjAPWqJSz+oobvk56UJ1OogktJc7kcV6nggSdBZ7eabILD+9ta4U5XdQnGb
33OBzBSt+PtKgYypQHJHq1YiojfxSvViiArJvuy2za/sD3N938PytGz5nPaBkXgpbikxzApvoqjM
fF5+wURU5dIyIF5jsqV0O2vZfl2CJ6cfW9Co1x4mPKYhMD5TpDwH2aLutLPJ7TFgKfc5XYPohDlA
zlFQLkt16I1TPu5kdSfR5ggHdksF3G84E67esh4OtJrEOXNDO7xO4o0HZ0i+iT4vvoO7ykKTBi7O
jrQNueGiDQWpCZ/GTl7u1uq0EKaGzz9dFu/TjyG2k+8ET1vE0RFMCWChe1bp6PclwibZrrBJqWzG
enwL5bv+tXhjJ91u3DcJzOGOdAYAy8n01YzDC7nV0YoOuKnJw8VaDvnsMVSjAOQGq8x5Mz9efL65
BkYd+5wrGP+zSriUpLqFaW59wN8OgqvB2xhWXRiWWfnU4u1yV/up+47Vn4e+5UaRtg2CPn6QCWoK
Mk+wyNUHGSphB2tfTeemjO6VmNUrMWIvQKgVP4SuW1jTDa74lbfYfw45S5IUSzGkLZ7oqjYqtDys
wthoLrxfuuFsaiqeVOZqnU24uVW4cAxulGN/up1QrjbHXr6kca12l4dFK2ejr57iJ/WfbyMmiloQ
PzAmcW65il7NBP/77RBC42SKl5j5k7/9y3xh1MNsXUU+Sg7o0p6WN/GFUsK3cEnEc0X0tX+2CDBP
tF/K04AryWb0QdTWLerE72OOj5dxxRLQ4sTsJZnLaF35ABuQWOL32Rv29a2Byu8V2H8/yNi+q4wt
GDmCv3e08dDEQtfHJQJryyYkabPKcHDrpiG1b+nfr6D+/36YKbJ4JG4wmuTfP6yLa62b+6bC/Qqf
tS9HEVcaiIe4Xaz/lA+y/f3GuvnjXfzl867q6FWrsIoYFpIcbAWrpNjvcQpWvBKvtf/PT7p6Xp1V
WmOq1dUTUkwHL9HNYHHzY73lygHO8PGNN0QJ11PWKACFefVJetNms9Rr2YmOjbNV3tdAsEoxeaG1
uUhumkra72y5T0cddiY+1mripPl5TnN/au6nIaeg1/fFnJ1VrTjgIAgwweFd4eiqsnczuwpr/LPi
S5gfVlg6w4ZUM3KmBcn66pPY/VBAZaXuvqfXk3qsS7Lss6q09wKTBD1qvLxtbdkAFkhJ1DP6u5w9
oTeXvbb2l3kQaTocYcRjr79fEn6Hdh+q2rkoYwQntTNxeIjS4l345l/U6GUZFkdvXzMK+qk6a9nI
HE0FfdvC+nI7HZ5nQF6zwldM2un512VGhpb3n5riWYsU3xgrhuc4A8Ci0aUfknxfURpbqAGwTdwb
TPFz+I8q628889eH8eRKXLmxVkEWMfWZz7SHTq50togAM6/e5tHwLE6jQgKLCMWTnOVewumaQV+O
mCpbke60wA8TZUZKc1JLQGVh6kYgrOyLJem6zP4atC4tluxRTafVVTsNJmlqjqc8Tinp4KMo/WO+
4APWqfuSacwo5ne1DCswATpJMl+eq2AS74dDLzPUFFsn7sx7g2d9Y1Vv78fV6bK1MwSh6KpCdM7V
Wut71RjGNCqfEB0fcDZD1J94P4xAxmSDREz/VmL4z8b2bx94dbZkadV1wsBuFO9Hf9j1LpaEAGtM
1nz8R/CzRnXagAQJl95+3eRWbzlgUfW8eRBP7+2Wy7qpo0BfXWt342ZsU6e/XdvVUat2YWNVPTdD
P6O5ZUsed6Hb7jbv5RV/vJs3/08vOh59DLm3eErsqH7fLK1p0NpcKKunzFaD6m162ywtVHuh7gpK
L7ZvfL1bH3d1EJSpGJV9027RLueJ/GsJXBCbJxf7QVe4UR+pf7qXv3y3a72ZtRRhncdydxYHfS8W
2Lnp78J0SPpTN8SBIpfI+4VgkGgEk4eycBaoXxkQ6oBLfXEacg6rDNoL/LCeIXzCGDKbTuv8Pig0
lwwGBsVNYZEN4GnaFO1zZMdtBZsVFuswwntMN/ge/VmTvbYr3VBF4Kj4RVwKNzFJslpu4Bx/qpmM
X7/vFW48DprcLAU3d3Rx+XN/MOR3ZJyJbuBWV+yInwfsb5+zPeRfqpcEs30l7KTlPiNuNffXFhrB
MV2OTDgF7CXM91R2IuuYE6UHjjYgxg9K/bBMgRJ+BlvXaNXouL5Wvadb35IGhYZDJ6cQRJfeT2pw
Y8n9rE6vXymYHLKqytiTKD/NZX+5XEOfJrklbOi+lE5y7Swv5lv6Ln2mxSVpqfpMO0Vxb3yHX8X0
8Qtk/gb3fGj/mDHQ2PcurW2Je+jTQIBHhCtBCWV9m6DIzzX2duhEgEXxissuAvgV8X1LUGWX1Tig
+FHZv/GMZp6AZhSW9mgPudNAf0BGrGKMh0IjXd/D/k5DiVM/04SXyr4gz7x2mLp3sStlO47NVApI
iKrY8DWXKzDTIAacr/jjXoXxcbZdUP2ZxAzmyxHU+pGDxJER9u7Wz3LkkAAJklHAnUGnApEAa2DN
Y8xkQKgRYXIcGfdA0eDAySFAY5un28XbNhMj6JdsVdWnc0TOTI+O+NQEnsg9A2Fy40ubKtgdFQTY
RwgLm0YssuG/6lgWGrWdE96LRS9uZCZpw4xYvBRrRwLJCBZ+KFponNut5p+WmRqN9y1vGhDkP+ym
RF7oVGcWwJ909UaIlS41ra4t91ZrEfs4Dsh8ziY8Hnjm0NpgYbTv45dhUF1oiMz8kYxLVjChCQf5
Eu5E7HzQHbD/rs5EwopwVHWv3LT0PPxJf50gqjNR0g8WenoQDM7SZ/THymeZVE/bfNmUDq7wwhxB
thvJhRWX+5wtxvkU7WFcMYUNmZYAQ+wK2If4+rG0ql3eHolwS9PXASJeH+ZOUX420oc4/DYLaP0R
mnNAQy9TYIGSgiZ2p8a8ZJg2nXL0DordNAFNdKp+Kq3v9RdizDS7eTB/9DUI0AP71MzTTF3T8AZh
3427LGOAfq8wt5wKbCgOkAgWKRAe83ZXQ4sRvE4mzBG/m/lxReSEG8NII+9hdmCVByP2l/QIprfk
aM0OqRGRf5o0hN215675ZDEF1aEypFQkFmwXNs149urJckfxU8TMVVRK8MV2NyfPQohxy/fIcPOB
ksSWgWKV/KElX5Y58o9lpy706XjvlL6BET/dPuMdfXye5+MQn1cwcsK/IDt3gz3PL/GjwhOanhbp
2IfHXnyOGHMTUVnsGbMLKj7VQ40xwS7bx+teCgb9uQkDGbojNihuxZTYbVqvIrxHdmDjEjfXjEQT
QonrD9rwxoS8+yJ2kr2mB4np+bavQ0H+ptWHYd5L33Iirzvcb3hBj7nlD4gL0rtu3FeToyPjK/1V
Oat7CA7yoxKdFXGPugXPkAzGDjIj4x5T0/qtMHcKJp2539730x5ZBGqIXHfkz8xsiyQICwfuzKwE
PWTGb632WizHPr5XEeJKlNEo7CTlfoaZhVcbtejLaJ7a5xghFafRHH8eeUZVdw9xtp3eUhb0mu1N
fPb5nfl0lw37gVgfpvVpUGeeMp2LuwgTd4akhP0UFxNHC1hHBSaaAMXhl47nzOR+Un6wVVnzVwmN
cfi2lpdU8yvlRTb3nsCF0kcIciBBrwCXxcS6e5yqrz1F8zcQtaTeNXBm+n3+tTEO8Aeq5nGunwXl
s549yYmPPwjD6IABQ/pUDf6NU+KPhYnEhACdnY5u+mqn6FppTSf06Wdl/ILh1/QydYgzPyfLAZU/
gixYYocevHroixtlyp/AAHamfz/66ji15EXstY4uXLobv4yuhJcqYL5N/KaNtYBbbEapd2igv3xG
4/v1RB3u3SwDtxr7wxn5yzVspdQvZ+SslEkZZvJ4XqDOdyh9ux5b+wL+V8c+PT5DYfb74qJDgMmS
Dhw1JalJRGn1HJU3mFnyrWu56geqWV6mVOV+kNML8R66Y6ZjDBnZ7+9MBXGFjOwfeJ/kjnmnHILJ
3ZJnpmN6q264tSKuuoRIHDJDAPWiMpYP65dy//SeMFFUDrN3C1/7c+W2FSiY+aM4vhYk9RoZctIC
ZDERwW7YT0wEDpOLjb19Y5n/tP7+8KAViakRFQ/I01V/0S1DouBkLt/rZ6jBTGxi2UX5nJ6iBfMO
xzA8lXHH/cZ3AjWJbEbIOUYpudeL7oLDYr/xuZYsQPwMTczMbeMzdUkve/krkO+k+otByHJp7vkv
BeYsHV27izWPBmsl/Bi+DjVx4tRPcN9DYsBsRkL/mUro/4DJqsyFAFvvu5eksCODI9UeMcXPvPYb
Y5jwtX7kL6q/zCgoMGN7R5/BXEr43M17dPiUc2Lmkp3JgKX6kSOtgimLJwnr1cUWvINh+D+Enddy
40q2bb8IEfDmlQ50oJMoUXxByMJ7j6+/g3Xu6a5i1ZH6oSN2966iS2SuXGvOMTl0ieloJ+4zHdwA
VDgGTsJ6t94ZzNUAfRCZwIs0oISGDdV90CZQO3g7E/+JmRhvtXJcOD8b/gb/FDPR2sAjJo5ctlEi
MbEgv33A77aXL7DDc2AtGKg4rZH02ibmEp+Es0MVL+h38NYspBm1XbyTHQkLgWLMYru3Ji02q0+P
OYN7mxOkzJ2Vsy5sYm2W0QYHA4ytisjJYp6fi3bRhki6ftiRKIz+3g5Meg6iAnn8Bh+/tbx+2w5a
RapafAsmZzj3b3bALH1SXKckkPj2T2WS7syohwJhrjKkBDnUnoCH1M/Igx93Ft0OIzyrYrL3I+AP
I2l3tHGNoZ0M1I6+QjNcu6oes4RunQPcoTWv72JUilpztGiD+PR3fNo/RmPNqmpbwbfLHTkHJqq7
LJGvSE7sJHbk1NyJVOpWCDhafBI1J2PupIp2mZwF4xqM57Qk7/tJ4AQll1nF+03Vo3Z4Hy1xqcAc
ibJxHujxLhtyfCYe6pRrhj6ShTfAzYNXZscSI4lgmCVSPJOHfCp74UpCShe011YHOGQEqwINeFE1
KzkJ9kFLX6cf+Nm/1IhxaGS9Sp17rDRjMXifiGJiZd+j/nLreJ9kRBeZDdNNei7KiA/EYPh8rJVz
N6BAZSqroxTWh/yBUM1VnbUzrURMM8rVOjSLpYJyFH1KytQwM72FhwU0KwXKk6MgMbSkl1ZC5EjG
LzQ85kQozykNKT9WFnloztviUzT4g0k8c3EeBT469OLLDJCIROrS4w97Cqhmq5vpjXDskmvhRtuk
J+WCP2ExFEurdqPwkr4hn1XURZW1b0YvnQyBDCGwZDSjzEPMbkY47HI0dUF0vP3A5EMwOx4mAuoL
vfuU+EbxYYPrZ9MhNdtFqXf70eXhxwP+H1eBP5b03QEv+wj6u3Iodgl9lAh9Bbel3t1WQfycc2GX
g69EhY0lfxZZegiZKAqGhn7yNogO17xFg7SOHzbjfz1lEFFlHFJY+yHs/vmUmbUOxlWUil01XsUA
AV6Ky81pe6xa9Rq3rhLbVtZjHBym37/yncbudoMnVuCGYTWZd0AMvev6NEKaBNlY6kfRvkQnaYs1
Tf9kx4WSA6fIkaGkXTqnsqVND4WQ38aYiy/pppjB3Aabzh6pFQt5hYDUmMuPzSLZFishIYos2r6c
g/fxXDqJMGWdZTzq7izHU8Atm864OlNPygcTxIPIhHmH0eCnwdE/2v8wSEGi0FHkKzV/8Up/27us
OCZntu6THQZ6anxPzhgucrmppIUcRs8iB0XaZEtJ02ZS+1XFryV3G0PR9jqa0hz7U6leDZrLQnK8
/TktMOFaWjBzUBppn1w0cFy3w3MkrZPmq2KwLTkezeYht6bMIyYxVkRTWJpo73qCWgfkWLpg5027
cVEoGmYyl0WSMgWwHUaEb5tLiSW+6vRhR0ppH0GXIGV27ht2LrIXiNNINQ4Rmu6Bw1YaxYuUQrIY
r7fHRsHPMfjXmvI944FKU8zzBd+p+GViKkZF2mOEurWbVa/flPFqLXTHuqVdwF9Xooke/EXqBdxG
vkrQUwoEMANvL4LxOivXCK+KeJhym1RVu6JDXzzd2ve3fnslZFwlXi2axlZf74tMX8fswSRQw3HU
JB5tr14mfrqqQ9rILdaT1tqrGS7MONswbZiG2VaT/B/6UuQU/3Vs8dMzTcMFLIsEst5V0qIfj17T
moBLq5MSMqKt3FnBz5VxbKTeIdMeqqg5dcYGX4SAIthXskvYVYSwCKtcSVeqADOnLc9tI69SYCqU
ZIu0w7rrZkcVDZbrXsLstVI5xxQDwoYdunjmGiKfIIoSWH3Sctw+ll148VHQzBO9hKQRP6XcEQ2T
DIuFzilvcu8rMhgrA/KnSjcXunDwolXnGovxufQhHIDkHDPI+vqznqWzuNuGbf4at9Uu9fyDqCCv
DGGlpysFF4GFg1gT+22Suwt6R2oK4BYOokvniYyeS4+FwTCio6kvPRzAIhG0wiwQjlXJTD4/9ZJw
VpL4MLYCJ5479YXCHgv/ZKKVbGiAlEhncl9daj3Af0W8FPj45BsE1Uf3eZXNdNuK8I1z6Vjl8kr2
I4bdoQ4StF72SvZLrc29n7WBIylZimFw9IKXrDyZiHfKKN7I5rWD3aVQ+eW846IxTnVG/HmIPD84
jHkNd2hcWlBZcq+9Vnm67ij9jELhcUu4mV4zxHHto2haexIDJQjA6m0yBJkbD8xIMc2wqML016kj
ksgBFTNVpc7V2/ih9/r3hJyVZzEsIxdKlQ3rbitvUlnUA3PghpTs2BDc7hhwe0ntnFlT/kP02Z/G
lf/ZvMFoMxhnRk3I9d39qBnjSi18RXWKZDgFtLIU9PijE9AqkPkKbpMrsfjhNqT/PaRhKm5xOSFM
SbmdSn+eVWHp611ShIZjlc1OYBjYcRm+eTn4jC3bj/Kpesg3SyruYF0G8tvtLsmYLKIKEvAcZgJN
kiCcyfJRcmsMnXS+bnoxPFApoZndZxetKTKLdC16GKbzCHHWWsAAhxmkThylZAenOml44GLos1FF
2FaFjsekgLk06lNJKzWIr2h8GCXRZBPmbpBPcUCr7kuEhhxWB/eRYhpQ0pTxqQ2y6dfYPXKqo6Ez
gByA/oZbqFjFD2ftv84jxt46BmBElhZYlz+/OddQW2SJSXTiLNm7bDpTfSpt6P12U+Q3OgD/AiXY
TyX835dojUBDmt46IWwkEN8tyFJTSfMuW8VpBDCYwnPCA8BzDq6s3JhRNc/gSWQ1z6Q4U7V12ZBz
6COxKn9iJNyJXH+t1j/eyG1h/XYcV5HfCSahIo6vbjNDnI4ivfESl0w2b2Oqg/4hAMocUaIqwnOK
GwxLA7PGFMbo90XPXYDs3+/k7ofwVKn11F4ITzqtdXldVyuSMqC193NvHp11Zc5VRVmHIJZPqNt7
ctA1GxnP9+/i18/95wWcH0alJS3zy8jGfapDHie6OvBEnFprXb8L+VELmDyJtv7UQSiYV5OVOOcq
3ILIzSb5QZrUy2KGum2t2M3jKNkyanTC1IrntNuqwM1RQVUXzNFcOjhyJoO+9HfVHm1aUdp554Tq
hDg8LZ0KgV38NFu5y6f8/1/pbx/mrkeiZF5P64ixdkRjTvtM+AXd1zKAfNl6WNsWgmZMlJyIM+m9
xOnehF9ln21d+tqegEUDq36kMubmRIxquHXoX8bsokQia/V9ND5blzIinXL1iE3pauHYkLmpaJn3
5Cai7bqA75R+LabYGDCM/diJkuS/e0B//lj33ZI8TTUjT3LHTcBPSEgq82FuZsYyyonS6766+h3W
IgRSdHOJXcI0MvtDwvZUM+ApPr0cPR/Eq05SVrngWOimhaPg4jIqpIGy6sLoTDSfUUZQqkBmNKOj
wqRR1S6jDoAqpRkyassKykYFg1dIkq06tFstH5/QXHt59FgU0rqwPg3PmvlaPekbFfBEtEjydjkI
/nvdfiWV+V6+ZYTQ91ayGL3KUTpQYWm56UTsP2gm29qDZQ27lIaPZVngFGTQ6MaLNQw2EXeTtPW2
uREsBG+fSkeNZ0awTWxkNyuSIHxCayqxW3TICkhn8d5k69wmrD5ce3lPHFXn2Rk+HOM4iC9l2GIk
G3ALu06v7kZUiG7zmZQnT7VdOA+eso/EAu56tNI7edKmb2arYhIjOy9Eh5x4x8TP9hK+nTp8apVd
xXXR7J50ejqxEtmhmb5qkFNHXD+j90Vpy8Xlx1vbbef8+wGGVHeTKzBXvFsT6RgZee0ZskMVvZAx
y0fY4mPpwdREO0DJKLaPaXUyTJ7XsFrGFiZQfrzvdxH5b83RbWHSM1Z1iQ3+PvNhLCJia8ebGHhI
wDTfTIM83khJ3kRhjQJa9b/YXSdyBhtj4FHUYBvhktE/VesajVtdoZHrWUdcND+9sdsj/9fXg2ZP
5Nvh9vXLCP3bfp+PRSaS1W0cb6ZRJLagiIdFSDaCNilp1ZX7mjkPxA3M4OnaQhmeLWnMrcZngjDr
7Zt4RXEOpVSGoz8xqpk2PEHo994sLLMTvaLuw+kWwq9b6dlMRLZP2jiPpLdID9q+GybuMXRab+bi
+su3eoTfcgOBynJX4tp/IWbAwmKNJlSem9LS7acRHJFhbbRMx+YDO43pRMYqHFdatR3ShYy0SqcJ
sFa49ZG4dxxpVqrIaac+/09xQMVk4mckDc/z1zl65HgylI8jWF0QOsUEnXEEX4QOogUajOM+drx6
xv9tCsDfJ2EyO9SkqYkH8SO7EvSMTBkSVvCh0aqxrfYMjllYg3oM6QO3J3DxZr5SJIccyXYHQwvO
2Jt/FWZ6uUV2/ZwekQwzKLPAENycreMHpsAc/QxoDy4Bk41uexBRDpjH6PV69Tbc6htG9OWSArmn
L/lI9J+8sWjjzbFkWNki5BNc2Myl7DA8Cum0XLdzAW3BpT0TrbXRUcbfsNMKkS5PUNVvxrCNXE29
NyHaxLaJmOKWh8G3v+w2Q4Etgif6h7nNL9Dpd8vtrpPBEKLNy7jRj2N2TC8DBSe91XKlhksyFaqV
KEN6RnJIWzg+SL+09kj/637rdkgzNgGDSyzI+pSWJLz5t/LN/WiIS/3STdt/NkdqpDGcRXSkL/FJ
tFbRy/g5dk7THSoX//Fc97YhY7INBp5xn3B36iZrSdrEWJtDNmwUWdpe6iYiRPOf5Kr/ULewBfz2
oN1JaSzZ9YTEapkWPpakndm1sJAuwKqtPQveeJCYPb+00g0OFzA2eXURi0+DNa6/CN8C3CGmizdf
0Tish8d+LhbL9gsJnTQsA/yvgh1caDAEkaNwPqeTNRHzB0Cz3+8Wv/bKb369X3OR3zYL1cxdMXNj
w4kRMZSJMC+BtJRxhQJbt0Xu2Z6n25XbMk4WeDJO8SCDAXoSAw1Q+bWQoVtQ5SvlY5rz0NXaKfIb
0FbWWqYFXRqLDINyuZMIa8reW/GxodccevTlyW6CZFGPJT7linsDqoV8J3FkuLDfBuwz8KVH6Wr4
74r8pFVgufuniq/Ow98iIP3oTcC/npM3GhfTlextWuqdTAnRzEHTL6VpiuCxq2GDSDyEmH6tc80t
zYBEVJBVAtQOy90Yv9CfmVjtYylvC53wzaHHknwqQII0P4qD7puNEo0BHVqhyhVOs9Ae/1mHYxhy
pUot461UTxEqFAgDjdThkqUHQB4QtiBouLrJ8Ydf+O40uHvVX1Ki337gJg8EJZaTeMu9r0rXVDRK
+sWtDJ/X9y/01zXr1yvpRMqKimpa5l8qwqiTmsRszV1+o4FhpDmost3K74MG2lh/4mVro6A7wZAq
XwcFlqdQ/qG2v538v6/m21sgBdugLIASLd53HtXCCHMl7+Itvl0zcPJi3eGcqZzU//rhw94fsvev
dPdjxm2cmGEr3maTOmm0wSaaEyRhuwtr+kL/fdM8sEH/8LDe4a//t9j/b81xe1O//ZZZ22pl67u6
wz09lr8acRUm1dRQxKeO3KtSwcgOEBeVDe1ITRuWOSO0uqm3nuLjjXPSeG1FP9zptPsvgkb2H3XQ
XTEWBXpRBGJtOoMgrRlszgdBmYbJh4LBk3xEQFPYZ8a5OLyM7msFDC/pqGiHnQlyXO+fxn7WMuPp
V21O+DYE+tqHFqDNpVGBaQhpQaRzkY+77tOAwuwFO6YdbsemqYP0Zz/oAHdFIk8SqMQIKp0w7lP6
Ip3fzdfcsj+9HmHERHXfk763ZfE5Uc8WpXiik1Va0DT3AGjRcW9K6ovq8P0i+emruTsZGyUrDJ/E
erQxdIr9jW7uE4gTY3z6/nWU2w3+92V//xvcLUZN6VLRFzrTUfLHJvkwdBAh5k6GLtXwtDG9hBgV
yx8usIfEwMxVkQOGiq0doPhzg+Pyj1WuZF4cgGgbhmMB+MCHYydy/47eCx8mNqHv2qPRcctCDwFT
iBERhFcp/GF48A9l4x/LSZf/XOKKUrtSU6i6EzSvFviIOAJ1iQKqkSBQTD2XuaZOcTUCXQZin0Ij
jBPIHv5J8JNZkZyE6NX0c9B0tuu/jANm4t4j0GMdFcuseS4j8nSY7kTuvkcaWv1kmvk/ruP/eUL1
u6aPVbRZVhU8oUbccnZfULoasDHSd5VVr8N7aeHbSEQaK2sTm6FKaeJxXSPMwyBkwfbanSvQaiNK
jCchsesbpRU+kgjYP/2IEAakwsUXEQaL9axq1lX+KBtOJr+XVmp7OLQyTuEhGJffL7B/t5A01BHs
7tx37lsmiak0SWmk8VYUndxyXNVJ8A54zHFNJoySdmzbMxp9JKWM2jNCxHVzyr/0/bsw7w/QX8tc
I1IREalJrML9Mo/z2OiSNiPkCpYanSxTLZKJMIIlwV5rALMmfasREONRK3kf7IcANmokYqcOmy3W
Cdl4KhooMaJ6VMurZBLfFu7EiCyGmSb3i4zIBTBQqZg70Owa35gJUgWlnaakSDjZU5u9901wqpMO
kZTJFeNNMbppqsyG0L1K7kPnbUVGNwFDWTKwxPyYwsvQox1Xcws7v3qgTl5YpCrIfby1mEHXKrrU
bti6crERDBQN6aHXN1WCeY1oAzd8tZJnD+NnHVzyVAcrvjVT2fYB3YRYdMPIctqoX4FZ3wUj3tHi
uYDQGGrpD1fKf011VOk/X7wm3okR+oJhT67E0Wl8GBcUYGNCmqJni8EUxhVCvuxkFbZ70BqYyzi8
K29Z1qBzucFgszgSk7NupTny1UMKBVV0/GRtxkTDzZDUkVCoz7q9Tw0sTWNbI9pR2NyQZKoTRk+g
nUz1Jo5VIP/kr+4Ph9c/ZgYqQHdSvjU6T+Y9grwcZSnLGy+9zQx0iG4mUl2lQiRaRUC0IMrQOv9+
DUu3/euvrfq/L2nefZWtl7nVUDe3uqEhLfCW183dYJKsilU5/Smf+N9NCsQjN1kTMhLtbjsyvDFB
qYFsjN5+XOGZPhaoC71rFmVzgGQD6UYNp+XNyUPZUBTuxuuA+5SfGhYhTfhMu3AaNgRxY+/8/ovQ
/vkw//bW7rrSXpbIjWGamuMbq54qRlSBGHunoWOoxqW23KHGHaSjr2zHZhOmjpTNVXPVpS+ZQOCW
hF6ZW0J+C1EBD1BUpH5oXOs1YyOa/iYwybLHJo7pVRhf2ZkoPnXvmnNF9tlOG+7mBgFFvb8Sgk9D
VzepRCZ6hTJlg/u30Z2ZUBnroaF+zNx9BHxxaJGFg5///ltQ/3ly//Yt3HfEzaZDA93pRx+YGPGg
cxMynbFJgMNNVe+YD5toE60Zz8zFh1haZ8pp1GdsIwSQhzu4+RNSAeNJtp3CXvJfkQBgGUFVEh99
nEZMOfr1iFqPVuhVHlYJ3l80yj98hH924377CHdFaWCZdZvGpu7UzG8tvL1lcq2VL4v8K+nR4k2F
7bxH2+zCHr/tDoX4rJE7OuK6Rul8jDjgMWLo/PTaB7asYaUbyCu1rRZePG8jIVlHwcaG7W+k6CP1
V3n9KiiIih5wcpTGyiRwLo9tr750NR65H5ap8c82H4EzdAtN2n33qbmD1siZphe6I3ivQrFuaXDV
DFotaE2OLxNpTGJjgrlFbsADERqirYoahAhCA4m4BY7lRTukzyWGFv4NGqmQFmp3l6FUUwzH1RBB
4Q1zYQO3dF8FuZ/HjMmyxHi2ChVGFgwcJacs8PH/e1CIjgmC5tu4LwZFDj5kUuCvr8Tdje4xxl+d
/5SKKU69qyQRfYMYrAz9oyC/IFdIa8kOcQKmw96Ii8fK/Ogzxa56hfX+FFfXEiSTjte9Cdca+Vdt
WK5NRhouI2630H/YB/9HCfDXRvjbF3t3b6hjXRXUQlIc3yMZYCmke+Z0G0jFWuZ45NMyP26ZWjOE
1kdgMujbQpL+WtBC7i0fxyXWaXhh0Jr56iwKlLnZIYVJLyp0OF9+U0sc58JTZaFG8913n2vGOEoT
QzoF5W6MurmokRlYfOYG+stgkaGsM65ehVFdWpWyPs8lhvSdQVgm9zrIe1LBX5sPxOC20wLnkSVd
x+jQq9wexEc1DhdJeAyeG6xLqrtrLS74egy44czmJravQRQw16THl6+kcOEVhKFxdiLwm3QJ54B3
GiFKaru+8wEJFZM8ZypjXrr4KQWXkKEYF41DrJyD4CmWSGcn/2LwlJUPda/Ur1L1WgrPAeFHo4lR
HpNViXmlxCTTqDuVyDNgfzLTRWMAYg/wSXHzlV62S4DIi4T8LjFZplwBWkBQRgQGRyDCCcGOsm1y
u+i2nnmkz+rSIiGEhxmDdQ3pRhnIxUssVDEy5CR+lt6lJiQzEcAdutV2vMjpxUOcZ2I0IeQHiSvk
qDKfCgi8eriZoU+sLndVNH6A1XD+uYsiX2kQz3OrWUj+l9adM4ZLaUcY3nCw3IWJuL0IVNvzxJ2B
8QHwaye83z5XptTbcSjXgWhxvWowAggIS5n7NEq/92Pge2w6YfykyzBi2WDDR2ZKsxGdaRtQiDdf
rUuIaOw5UbaTiW2pw1eIigYYDzETt90YLFw3WhR9fkghc2aIa9NZTRvYWuTJsW84ReaSPo8woRp0
kmaxeHMY3cKEAKXBAHvS40Vk2T2Rk8MU075u3YgchDwKqe2D6zGWem1b7pzFJcGBDQhe9l1UU6LJ
Y3qxGN+ZXjxN87UWX5rWCR8krSJQOMs+R/rvZhovzRu3G7+GZ5kzLBxD827RvZaZvUSSCG2CCDAW
Al6JQtCWEdjJkLnEyG1aAkjXyigt1ee+aLZdATE9TledP1CN5k7IspYC0BR0pz3wsqgGdkOdLpGm
PuYjLZYnNAFkQie3CzsyYE2al1n3yUokJAFQh0mc03BUNAHUG5khkic4khHbAyHn3rKlRpfy8jVS
yf7pMlJ3ySNDjiyVs5HnW1V0cl3wN+VPt/tawGksgeMWZNAf1QF4shgeguIq1V81bTshKycSqNxw
QAhNs76Kt0hR5q6i7MWUHqo44nhB1ZyY3WyU4g8hYyTmJbs2a3edViA/HGYZGN+gr9ej3z+VGsqK
jMA4Ab7KAGa7KjOidGsg/fuqIQXGRVHpb8z+KwKSXlGvKIBz9Z7F44pkuFC5jAzPSiQ9amJbAsGW
JFeJ0N98H3lE2R1HuIwW2aEEHGpMlONhNwwHt0K/QQC8moEyQS7dkwDZS95zO8onM1Fo2dXzZOia
SZM8GhCHXMufhgHxLx6atdBtQdF2xMllwioF6jNUmCu5E4OWlYd0V2KZCUcNlXPPJIiFHLKLejvT
xHsprPyAew9rSKxeZSogMfeJKL4BB28q9BeFdBmD+UE57yWnTN71ApFLc41yGNCqZxPkQ4OPRMUG
I079bkXvpbgxkHp4kngx2bHCBotPfE2kxwK+ionK0kOmghqNRivOPQMUYgtPFVRYi6EJnXuaAB6D
6yeJSyN+1t3rMO4CIK4tN+gBbIvWXMMxm2f9RsskOukEwQaMm4wH03ozWowyuzH0tgnQPMwibQRV
CCq3GDwIVHCFvI1cu4rPw7Cj7TOtDCJJaRZHQIRK91LIyoysVSsz3z0FUD2y8j6pGehKU4nMAL0+
WlTNOZq2nNypgVUT1eq2ItqRA1qKEGYBk5HPivgjwuHfhdZ/S5G7628wSkGmBbLmcDwoRAWWCalY
ojmDKVwVKxHEq0dmlspva4AW76NbpfJTC1K5vcg3x/Z9OzmR0kqWCs87jjkOt63RL8bcsUSQNuOL
PxygNs6I/j2xjyJahe5jePnEQz1vS0xKg/2YP8scjv2iBLdKoRqOTszV5HWAbsz4g2HcOO+JViPj
NW9fPO2q9O0PNfevkcZfHwHBL/9BvsV//9liijk7Pb+lYA1QzsHEQBk1x2jpqkdUbfIIraqEJqD+
0Jr+5ev47mXvLjxSVJqpOFSqY1TWzJT3WaNg+yPaBRusNTIGo8yRR/KUUQ3IQIh4Xw3kkSKgmrwY
UNNMGK4ZgdR0RoPu1cWNwP8QWXMLLVgugRyqgVJGpg0cVQanQ6Z4orz71iIKLnCoYgiUaspRDK4x
dt+M8NFvLp3txR/S8O6RH5lo7yjo2FhPyUEr08XNacRzllkC1rtDQCmYAweTXHmOfy2hII4PefEZ
yE+jcHHla8RuJ/kYVc9jjOh8pxN/VIdIZeRoMnCCRURI5KBzLYCZJWVF/kizfhKLjCdhNyYR6sBP
twaRpj27UYz2UuvnRrM3fWkW58IM7i0AyaLppq1wFZBOpodcIvWvWX1/nUFk/O+b6X+es3v4Z9UJ
RkLnRjrKRzRbTbPI5ljKHaaWFKEeNZsxNWaBNMU5QRNImRDMrD826IaydRl3kz0sLW1SProO40jh
xdszv8vDg8+kZ5LPam2lzgleWFYTRtdQ7ejj2eR+rVSbSS1DUHe2P2hLVE/JawRPdR3ZmWN1i16Y
jkvaVFjUQNSD9VQ0p10hqwNZLaUT6N/hRFrW/qYiyeTJaCbSPnwhNdS8No6HnQ3SCxPYaX4Yb97S
Fjfp3LTj94L0t9UYE0w6xyupbwTtHYsoeSph9AL0LMIr2S6bYjUqy/ABTBfVGYH1w0FwSe6mp71q
I6D0p6azQ3Wf2LDwMPjkCKCFpZpx/PXHTtkQdviGQohvK7O2TYpud9zigq0z6+b/Ng+kTYaYl43k
XB4quszhSdO/TFQIFO2zQVyJdJzqdaK+hBfAdelbOiETvFzCARxTotDsJNr4nM0KccCckxSay+GL
wod8NKDn0/q5XyrPlVPgTbEFHoBb9TiNFz3Wcx0G/kpCLh13JPICq1IPcFX2yCEgBYT4jsibsZZN
SsgpJ8kCAJI1CChr0qVOfLnyQGcaBqYLXxXHpucBpaYVuUnM+S1So19r4lmJHi3rhVCKaeVu2wQp
wtn/QNTsQfUG+apPPw11GRWb0FjXylzqDvkDU424/dAfi63ePPcksDOakJ+66Fw/7YZFtkW4IE2T
x4S2J41A/imzTkq1i0Fbh/PanYZIe0N93Si7mNzQgcBj+bW1XlB/PmM8rpftRpLA610D79PIZnzO
Rd0u3BV9IKB2UrWJ7JRFRT8RfYa8EZ6jYUVWQkKOzYJLhUXXfeH2R8otg7/mDS5ecC48lv6sMVZS
NxOuQOdGbAlS/05JTC5Jf8MMTsolDnrZw4q2V8wjXhqLHHECMRmghROTRR1j3ppQF2B9vmpHaHnT
8VhvehLLMO9Oi6mwG5OJLd6YnDqyO24z8grwAxPNzAHfR0SfcAKBb0e2+agf6ud6wzOBRRl+h0Z0
8dJdtW+k3UVnaRJmS2sXMBzcmAeIgIE55xnpN+1GtDDR3yilI7kSSx+RioCoD2c3MknmJduMkIbq
oSom/l7Y+Xjtcdfjz5gWE6rtY3CM9w3fkk9zcyFQ7sH8+yTXHoqKI7ZzJZvd7G+QSwCEL1hwsQMR
OTr6LQxjHyTAjAsF14f+GCiLkDAJbdYiTL3m8VF7Yywm5bOqm+ctsRHLTCMm02aPrZxwAYAmAkYT
qBNtxzzMPHD+tw33JC42YPyLDCBtPbeylZCXc014UbBUSRukPIMd62e2D56H1p9Sy9QPerDOggui
IXlu4RVUNz7eRG8TakviDcRfSG/81rm1yIDgaUDx54n3QWRFKTH5+xiNx/JN0+yRhk+nTrw1yg4y
M9wDkTE5/+Yn8BrCpKzpYwncgQjMDjpbhJSmfIj1kpn8Lat1iGERc2J1ixBI4pitdNIWShj5GY9R
SkoFXq2plFwGjSnDRxbO9EcJxFSzpFXehutwmOj9QlfnlvDcI8PMS+z2QPzbCXEZxa7FlZE23COe
gNSmqJ+Vj049DYR/y+kZ54lUM8C2PRLz0H2utfBYXEq8+F08DVFMybPhInF4u+sGjYtCxWp3W4M2
SXGMOczLr5vfmjWPeHCiPgRwPlHSXTzLjlryARaC+VAdsm43+MAOFnFFhu1joX7kkBdCIPvHxsLi
MAGAwEDLJoK26xY5Dx7kbVi68gRz52w7bMsJB2S0T96K54biYQsQbyspk+atAHyVTPBILzmfwk9v
wY53uCWAIOb+zGbJC2pnACr4B8/pNIEmAa8XSt6ko8WwYaTGfGmr7dNV8Mpc1DwGO/9RFh3l4p69
L46vIlyaoaPPDcQ1KlDfOXB6DXnrSjkEb7K8KuKZAiVQOSOuxUCFVB1b13utYcF/QOEBKwll7Iwq
6yVZGV+9g8ylW7lULOkHP4rsXctX07SjcTHE5zy4DJwOubpxB3LZ3YUq0RGd+M0L4vHwE4AgCKCI
z4vcyIjJOcEkbD10LCvuQd7M3BBEFS/5Bnob0ERuLJE/zBlJq4uQd2btrYkib31QleE18py+s6WD
FB40yB8TQoK5T8JfViBQLrNhj+FjkPm6QZG0QA6K6JgDH5KBO6kE9c36wcaOKNqw2RXAk+miHHbW
nmTIsbqKGfdpe1Dm2lMqHORt7+GAYT4+6YFlHbOSnvy63BEZgcl0XqSMR1C27ft8AdaD+kFmiymF
hfaYED8VYkZbCPlrF4A4JIIYiR5nKVnIxopxilNefHAS0tmjl3JjSoebbpWgQTpRZ0K8PLc9KdJ0
K4VNlc3oy0Do30TWQpIgrXN0bZYpHKvP21uKnVDZpDeudofJcZ698dubJwOOTvFAbTxWk+rBy2fU
bowvZyIldNksCU6z43XxUrB6H7SXmma0YrHTnkMbiyzN6LjEVrlFC20Fc23FmOe2Rm3lJcXBxknS
26xeMnKha8jCzPjkIkywzhu18rSZq8C0nrBIP1kzYeEG+9Yx+YzwYzCAspyjbJ34e+Rtsd08e8Xc
oKOQ2/6nYT7l13Q3DzetLk1Ed6oobCLTUZkbs2rJ61kHOrLkkc2RTkD4w1WczepuXp9v9od4Iz4L
y9RusSGGjrQaimfV2oRO7Vhf+iUHR57jkkGj16w0IjaQ6zkWDUu7eOYz8E/JpvrA2/n/CDuv5cax
aw0/EaqQwy1JBIKZlNSSblAKLeSc8fTnQ58Lj8cuT1WPp62RKBDc2Hutf/1BYcAy+9MVcCt0O8bA
yt4SHT0HNdklMB89qLllZYtEmgjfFu5IlOyoaIlQt9TzqHh8WimCmfZdI9h992MY+GC8hMwgE4cF
Lv4SnVzdZmf0zO18xsVn5hGH4Nx+47Y5nHq80g2/NXrmG1uzP4vgiCyZ8gXwoGBf4eCFyhU+c6oR
dwYnmnOfEArjqigPfEyVcStco9scPNV42MDHYOcU8gdas990IiybcqNKENzZfTQIkod1IiHsTILE
PqPDrwyUkmAVmsSZkqDyI44Ep3/S3lExN9uB6AkwbcJazfBu5VdzJG8BWhC67zd9l3PucwJB/0xQ
681XwugRGY87LpMPp7g1NwBrxNhbEm6xU4Nl4mHMsKFF/w6eADND39hWnFhvxttEDWuH5+mrcDnY
29qz3hoBx5MDOdGTtZprhBd0Y6Viq58Gn1ywBUUVKw+jPQ2W4g5LkGeCHEzJVli9x+Z3cdPvOGC0
ovujvj4riYc5Lz0bKmtcmblPl0B6HoJ75BHP6S7AEt12OZ8Rf3BO9cS4M7jBbx/elzIRcbBRSKqC
OeplrCjYbSTm2UvxGTJLtvaqkz6NDuTAaev2RP0cMfoPjE16lXzUumyqBFzSeX1jb+d3RzRYGOz6
5U/3juaPRnC2Ye3h3erxsjW7hd+5fAiYMBEiYev02e+h4PfyTtpOyT4l8Bz69IG1mZIAuK2AoQ4I
ChuXsznfZWd4mAhJRZvJjStBIN+ot+Vh7VDtHhrCXlqXh+6ZE73RruYGMi5eDVC+FtJ5npdthCh7
1z2TyRXYJerNbXAH/jErP3yQCzPsAO+KvVF7BMjFhNO9ZTaxxldsfhvhC01lCJbH2Atvnh5/zhkk
fTMlMNi3mnJWjRshizgkdaVdbQJn4ay7avUzqm3WM9Cx+ZlWsCVsMjWk7xadH42pKwxe6eR74aMl
d5MkHerqD5q16RnKYDdukvSA19SHSJLvp2nDvgVl5ChpoJWSe8K1CODZq7K2wfjABZuuecDEDfGO
ldvVx+wd8FBGJMUsbheu2SAcTGn9tajfprHtDA+MccBSjocsCQmW8RqDV9rw9DfCS156YviW/eb4
EFmtteJhSNjO+9YA7nErJFh7qCwEAjSnrDvpN+HJPMMtlpyh9/UPOf3OeFwjFvE1TA75lgRMgjfB
ridS3crLesjj3xP+dITLWCQQ38OXvsVa6ank+p9n3cXfIDbfUtjjRBbvi5jw7W3uY8JSwu/O0z3j
i/o9+RpJ/MGYON92FP9b63FAvCtLJzX1o9bOQoUIAQJw6s/wLblPmY2Rb9wdBPbKye9Vbz0KvgeY
5Mk5IIh1szxrqp9BKsJq4Rcr6ncQ7Bac8DScrjZs1nXyNl1ZJx/ztufXbK0jX94MzkufPpWX9sqx
F/OWQbfby7LVeeZswA7+ELHALGHZ+BxXOv415NBmJ5IQWwcnH6l0FFSU54jQxF9EHPp580i7n9By
1BNZ9HaD4vQfIKj/LkEyEZyriqYp4p8k4L8Q+XQpykczQtJZA4VocryZUUlYmi0Pd0SYUXIZsubS
WO9CeA6pUvWgJ7buWDX4xTMwGq1XtnNUyJQGXyJielT/MUQvDNSz6qwzS/ka69dwsAiqw2ShhGp6
hL2xnZZjomA4NW8N9pTwbjBVLd5l+tBwKI6hAdopNqhZ/oGBSmzKfwMNTY3gNwVF+H8kTGhd2CMx
E2BFQTImoZFQo+ZLXvGfnnFOl1jvQ4QKkSKqcwxgWJ2Mk/Qsg6uXyiXpSfyB+gc/Y8x7JxtoYSqD
uhPZbfYqSt9643eitdUV7OyL3tGxoo9iZSswSG3Z6wqCRBoszsoOa6nUALz+ymQYVpiQ6fpG5b6V
A4X5Z4xmRWJB5821Kd7NFrstHc+LEEg1jW0Zi5bS6PmHYBGJqQfepWPyeynw798pxOgFGlyzrHYC
XlCY2chXWQCjU4U4R/0m94Vd484mxZqfkXcjZIQ1MfKpVBZ+BNg9YYutYanDfK5lf1aB89BrmgUG
dMk5n38MmPCs5IV456BtKYbP09zscDG+xIaODLS8JNXXyndGlu00qoZPDH4W9XTM8FSpAgFT/dDR
qaml11o49dhzFIdMxJueIaKMMGVRb5XmyO3rOihSSSHRetBZOsdxOjerYxiYbBJhZAam5+EoL7+k
C65m3OMMM1klZtstJOZji8EjBHmDWySQAq+pN30DgkEeip7uer19Nxb6zmy+CSQeTsNON+fLAmzd
koTeqkAh44vVVhe5H55qk32HM0bLXrKMBFIJmaCYgzvGu4Qttzrh2nQWmR5MPBMD8+KVn8Gwps/P
fL7G90hPPXvhWHq9mX1kCkBZmfANJHjNIrWYvDUpTgqczscyITDOi4drUf+THkf7r4j5Xxb/3wbd
BiYIk9jFBj5gtOkS3WJ6nMNbGkFVe3CtFcGuxXAuacP7JsLOS9nwbCa9aBedu2iPmjCLqoLvIpGw
NqNjaL+06GlWH51WMYveNlgjTrJd8epj7EnGV7YczZYjWf8tWs91TBxsBFSCZdkAtQKjF8HyUH13
FMRl8jEhEtGSQwm8gCAUqJnesDnG/U+MKXvDpJaWP4ZfW46RHXW0iFXioP//B3D8v8v8/nKT/kaV
LWNTTsVgUk+DRhnMh13/5Mt7lAiA4BDbFMb42AVNBplqgDo6SQ14g/KGJjzCKmgVIt8THWO2MFhj
Ra5sJRhA/xsZ/kM9/Q8A/y/X+Lf5S1mpidGEbXFu23yv6elRNFcTw8lumdU20M3nEQo4GJUSoeHL
21NPzRh2WHKIJPrKonvT8o8x2QfkSzbdLW/fVUO5IjFzk89ZIzYjLTxpsbYDP9arag+Cb9wnGifR
eM4mlaykX6sdTKv9Vhb4d+Q0LAA/1YLoLebJnVbJ59aAFzI2CLCQaiZ+PKOUKMPXuGA8WZlOSURf
OJ3mImFACpROtzk303vaY8MoVk7QoWVJfGx8/uHW/fcDAIKdroiw7f5OIIxkHs9OwOanUDESS7C5
Gxl8JIaDeTXDXcLdgr08rTYRPc4aoCk9PQ8fOqSGuaaA09I3WUIvt1zzcsGc6Hn9mUEEo1lDV+Td
St6b6+cYCD1nij1lt4pB5YIwpaRtoM6A/2VwD6alfOnH9C6wOcqQ4icx2c8IeDOA/ohSmKZ/uIkS
nhNRDVyB1qz8XhBzIVgY4EQbMaYZ0ilBTKZgz5wkhWcN05O64iYYMQm0bIOJQ/46Dluj0ub0n4i4
/5UvZv7rRq6zi78UDinGxK2iMc6dGntEwbdgSVI3UHHV1kdJIjKPV1pucZbRMpwGFaoz9epqB/S/
P9H/53z+59Pwryv52xRNK5Y2LQzLOucGzcRCMNpLR/7KlRVWTOdMdrxRg9/xC3ZeGXPyykB25jt2
SUYSMcdXSf9D4aVCtSVvE/4LNQhUFp2RE66GLTQlU/HZwVjliJKJ1bpF2k9tEA5L9qJlwGCs7dQw
IZ+cJf3ei/4gv6yrQBsP+XxkpImXuXIV+l/A8seJuLIG8LlEQmx+GCGUBwtq+ZA/m5HyxOngdmMB
wtt/FMw6ovSzn9HH4y0rYkjAC2ui5URvYKKp8dokjBN0+XM06LhuGR5ZTOK16qSRoZIDZs/WHy5I
ZVeA73ltdwbW/utIm1msgYGr+MnI+qAuKwq8UdXjnBuHlCdBLy7ilwx1ncLEEVpCFozC1enC3VpA
3wQ/BBXDqemAKAuc1JiqxVKMcEI7IKX5JUwiQbqkr+vLFpBIKXNknceS/kpoLZunqa9qjmDMg8Z0
21H3LMoaCUTgW+Uw4FPF/SBV2EWdZKm1SWUlGJiCtPwIkFU0hbLVxwWqzJURnMxjROQHBHzSJ8Qe
2Lv6FTcPc/nESoyfGGPFV6ZTbrwDSW/LEmevZVMyTMOTPfKuYv8khaO7ws1p9dOkqL2AbANzdGrJ
IO4I7SOhzFn9GhXPCss2gXOnZ5sufWvb554afuigf6/OWjrnkjuatya+y9GjUD5V/M/SOXZSkS2s
2ewAWMi4XITfElOfRITz+Sqgso6UhSkl56iebKeIYiT+ZQolpahevImEzKncJVPqviRZ+hRmakeS
IaLijEZaLdYkIxyHFdLccDuDYVoYHzq1nsIwKVfMC0qVx2I5RjjfYg3oblIZ38z6ecS4hYBNLKi2
LeFWBKYOJzG0Ez11muxNs54t9kV+Q45gSmFFpfmtkwu/T37PRfiObIujFzt/mP6WvTr34+mwzccP
HJCwOsnld6HMP8ehPSjkEzNoj1FnaNHiQY1391PTQckiZScdsUKhsZpl6D8ZUsJAq0nLSshMrYtj
kVm+nspPmHikdFHZLH4N5ugWkJWqSXciqfBLcSSXNPQWPpe8vIdAZMtO6H8KlScAwwjh1WI9VDMQ
bcPABPuV+gXjsnih/gVJb403BHqb/HtVXoTnGjcBzFlUSpI8cKnIsB9NDfCwk0XF25/purLwJ29+
iRrG/vXw1B9CPkiepa3C0K1SvUEisBi5Qwtrhi1iUJ5CJorN8LCy6FYYKS5I8/irpCDFKrci+8cs
PzQiYqo6wS/O6PYSJFS6kVw1vRzErVYboOT7VDAZrYlxNZ9brScu27QTTp2SF5iyjLwjPLmIW6us
A04eRWO4KSaCkTTsBIVLJpoMl1Jo/6I9y1hzM2uT0y+zq3HgxjCTnB9NfS5FbatBEZqZ8E9U4DEE
nsG8mfLPDDbU4prCXY9uC9VAly87nYd2GX4SprQptB2VXOKGkCEO++cg57KJvqK9Xwr9nKjnnMSo
EwmJ7BYTMbg9M39JSK8ioAUeV3sp8vv+xcBNNM8J6wyzPaXdYUpeQiW5tgpVxMrVpabUMHqIa/Iu
h65CqipgGoE3R9vgwnBqL/GISV8TEUUMBDCBhAOydNjGkUMFJorRD8YFbqGeOHhFhSC3KRHPVZ3b
zfKODjsgUkiegX8j4WzpJdpAsNxitvAg6PfrVavsq9VdQ52O0d5GMu14JMixmj2UqZJILhDD1nQB
ksKZYCCKSK0q2nSSVXMBDczyZ7uTsBOkzjh0A5IrV59JY2yeNRmbQY6J9DC00cky+RAsOhw0LTo/
zQEiEmyW48kyjdVldVUMWdla2l1iCyvqCnthNlIDdMfYSv+oDsB07t8lCchrSB5FvoirELiAof2J
BfnLAQ9f0QxyXRAfRbYNCb4AAhxI33ATJPxEwqYOysYIY7oEQ459Ftpme+w6X2m81Waq20rGXi3P
U3npAES6o1ieW+uxMKC1eN4eRF1nqO9lP63ORnlplKOSHqsBmtWm5cEMbY3YDdXV0ptFVjDgbnoQ
YmcYSDdvfiXlntYtsXAs3recuJegOmfSVWQANGbYVGNVOhyZRqTpz4x73QSN0x07J0qfkfPF0qVi
fs7ib3YCkbtA2BhORbYo2Cb8dsOTMGvr7AA2QWGHhYsyNIDCwlMxcr1QrOysOqzBYjnJsVtsPAPY
AZh9R1jYbK1+28wHXN8IDI/AQnuCxjwxuI7tccJLwNhX2KCmj2V4TMOh5D0o2/qTqObyidEO4/NH
5oGXJ8gcop3+wNECRWIznzL5IoOLE8dr/G4yTx5c3fjOmCiZWy6jCh38kLX5SSdVemGZ2FjVwZ/B
fyIM4J9uqo/2FYkCySSjbCc3mTTljbTHT0U/Bg8sO+4NZu0kFD5E+I1AMg82QRuGATV9I264+/ji
EQHIC3lT4wqaa6rnIaYzxsdnvw4pS3/C27w4lNjjBZc4PU74fEsn04NtU1drN2tFjKMW8g6OoeqV
32K6zWWbhNbSPGcFxw7eXtcyDzHuftfz37r56GraC9/S8Up579bxb3GNzUddfmvVk65B9WQSByUP
qxJccaq9aVzF7BpNVzO7FgPZgDdpOYTTZ64/yfqjX25otVr1EFrX1IA9cpXCl7H5kZurXj4q+Wxp
3qBxrN0MR0Nb1PiafE06SpBLbx509TZJZ6V5m8RfZfCaLx8RmbHdTQmvRvM2N79F7SkNL6uhxOJo
kat1QL2HKdgTmY6H+mR5QYxRw24sqDavcXKScz83DyjEGpEUSS8iX4LTuNjxdSU70r4J7VMUHbSQ
wNPHIl/T8S6qt9E89MMxkPayBIXxmEQHEZuCgvb5Z9SedD0kQFwcjiSut6sdRERA2bOivSwgSOSf
4jovqcecxc+Ft7ewuWbM0drTUl+Gen2Xg/Acq3hQhZulAybhcyLr5dqk90x0suVgDG544N+VfI2W
gxAeAtk1hXMKjZiUMd5uB2Tk8SYsxqfxtojtrv2TQkuEPaR1ZtO53wWusDiR6FTLYS7dfDgqkatn
HqTGONtPEYbye1nHYtot+UppC5oNVIKAW36hdjcXjKBgQrsL3jVrtYq4+KQ5XY3Vxwe/Lw8vpu6I
kmdSxsqndGCmes4V1qs9Dvc+ou47yTH8jKdYe2rDp6J4bzBLb5/E+WPC7zLRXtr5eQk/5+EzGO5l
/aPh1B+fCLksCI+lUpL2nFFcuDUf0JNL1j6x1jslK35meVxMN7hM6kvS81q2EI/vNGW3e5pysvao
m/Z9uL55/tSSx5sI6MXha0p7visa/F4iHN416EjJFarPSo+ZEXHtO9Y4nB9ZfWpLV4FvX58TQrCl
fQ1OJuG+/kiE59Wr3PR0A2sNGp4r1yVYrgJOouzMxU5WqqpHJ5MjcjEPorL+JReIvxAAey66wNTr
NUk+0vk5G/xAvEzhwRDPeXzibOO2V+1paimczsrC8Pxc1JdJPRrNyeAODH4CgYDeGEPCQ4CDbrbX
DCgHa26j38onsT4L6ospeoHo9Vgkcw8HTH08TTxzuaW01/L3IkTzduT6Fn6v6S3CZa4OOSMq7Cok
buyuYPksdjg/d9Y+45BgLSouP5K1p7G+dsdu2MgfqFamgEnPkWsV5gP/beJzEi9syLVwjtUbv4wX
raeVaWVVF+5iyNAIgbzil8Odq+EV6/Ap6dYVlHP19dVo9/yv+AIaLJj493hpSHa6x3XyYlWHcuEs
hC7vxeyPvbRXRU+lV2wddBpDeOhld2y+LdOrzddUXzlbLBtDfVE54lIJbV+yWSAL5813FXxW9VsS
fEo9DEaSHpZf72bzMorvefRaaC99fS2bb97DOD0XnSear3PxGBanjU8lTqFyLoPC0CAuDz5W+gaI
cwpUPFQlg1uDA42E0Ze4v5iv2JYqwkWT2JHtIFz/bxy9DuHnsvzqON1gfvT+Ul2i8CwruPM9L+mz
0IKDPfEZ5PCeqkvGJbLcWq9Tj2Z1LoLnuj6P0M/6e8wq4MPLfg3xx6C+sCIixqY9SSvnpbmNxusc
vpLsaqXHPjpFwiUUzu3HyGxNuen5g3CIXrk16ksd3prmCeSauQJR08xtCImoG6d4y5irMUUmYfFb
1DbaN3MWxtLTYGsw8omG2KbLLkUrwzs2dssbmkEV/LgBFoYHv6l+FhAcYmeZmxEWjanarqHAgPUY
H/TKpSCmNYf4g41IidXlBtpp9OgZv+EpRs4Fw3AZJ2DGaodO3YfnnKt0axNZ9WFUd6WrPToTwjPM
MkcY8OxhqofLh5/BWtJRulOAIw/YaJ9mv8OaZcRDPIDIjaBon3yqiStUttzYbeogvoD5HYyHgYQK
zlgTs6O9rJxr4m0Tu4drOTno1ipS7EpXDz8Wye+Li4xzr0qR5I2WX8fH1YJM9vrYNcYjJl9VepJH
XwzuMZ1ifNkn2rtZvwvmG1m0iDv4s2SvikQcLqjrch9qVyG3o4aDhRB2Z66CIVccDpiltLo3iC7d
lXBtyPIZfU3fh6aT3cnZFW/YMQrGOTHPRvccRy+58EXlLRovnfGUWj/J8C3gpZcnu0496WTXx8Bw
2El/68nnFD/1MjQlh2/VrZ9o+ooYO8YXrjZOP3Pmy1DuNzkxtcO3Mt+XW3zNx5sYg1G3KItKAE6V
QeiPvLyaROzq76qKxcdI2TP+FqK3Mv2KRny4zwpT3vBRKc9i/I29tqo+GvGeafsFzCrCuPLHbN+t
wekgn0w3tX4Ok++xfl4Jdhn/QLlTtRowToIO+gq9Et5kpsPIxa534CFkvFEMMFX3+MyQG1xwyUv1
qDGZUO+lEhEbgsqr+EFIiAfPJPg1nWG3DXswnicxeR+kJxH3Juktkt4E0U2gRB3r5jWUf5CVzvBc
SQMJVCq+W474SERDswulM9lx/ZO1+AyFlh+KVSnz4uVgSR7dcmJs5yeDGWlvI0QaGa+kLvTuHqMX
9ai0+MSSiXcvROo9V0eAJ5y06oq2Ys2fPYQcT4MbVG8KLPv8EbKxSieRQ+oJUJd9uazPQX/HUp1Q
8KJ/jWGIsyMsOMgwlzXWqJLunpKhxDAG87uBuFsnHxB6+NF4UqY91WgR+gVtICVlzRZP02YPiAcg
MtH6wGBVmTtt1vxeUOHKMVIikQ78IC759QDM4SH4IQ6wu2fKk/IB3yZyBxgisLFidxG9Tncg4mCR
lQjwSo5BtBN7XCTQPTV3RDkziTDbwcIkdUd53xJwPu+m1nkrRIIJbFqNCfyD4ZFOp2+vBHcyqsh+
+i2LpMvuxBnOiw70sCVfqR1dRdoL5kFB5tLu5JrcG9s8GBmcij0ex/nXgs2O5RV3rikOKNvsotki
MuONQXmAzoflHwSdNZEJ+IXQ5pX1SW/lJjCv2Wosj8zgEXCA/AIR9zu/hCSW+bBWYDWEMRNumPtb
WhROq1+cBpw5nozRzsb6Hb+F7X54kQ/ysYGW7+vCFmGI6aTBnhds0v1K+9iK1/Zb7V3YNPlV/BwY
2QO14YUNGjW6hFYFpBmYm+EFRr0G9LYJnyC7wJL6HXL4H4mImzs66k3bcGMOxSkF1LwJHxAtoEro
AUP7jXGVP4cX2CX01SitiImEcktAOXPRezzwO3YDY1IQMQjiwm6EpLgmGxF5tROWdUA+/TA/DB7d
nVYrTTbcY4ahouA072G1b15W57FpG5B3hB1TepRBJmNOODgvB012G8njPsOSNH9lJC8DbZSbqHWs
W/MudEe8o0Q6Vslrzq267VHvmjsRvwXB5/OfCcVQnEny+JA1skOhDYrnEDk0x69wGjCxXqB+4w29
Y2xZIxrTsCGgZTJSP0DXY3htiPGPLyzYZ1G1g+QerQUNshckeKxus3mj6QhAvUnyCX1gBABLFQuI
WXAKcvDMLZ1ZRQTsvhP3pXqMIX9Ge0Dh8q0v9/kXxo01jZnuGBpQBWw8T7U8vFO0fNdarkSeAgNP
AsfSo0Z6NT18cJ6pLHt/Ztb+BXGEjDDpY3wKBXd+6u6oU7Vlq8o7BF9oBut2X5temTsVjSlhHSQr
zZj04163gWr/vSaHE6TROJKx016slTNKEoGR7FGSFRx42vofeFP8hTuE3wWSccjVKEEXEB1CMJod
2sTIWMOFiLJAudaNHiSLSXamco28VmW7UZzO2mbTTshdnQSYzNHgUgEuklW/kE4A4UOsUKr7Rugv
0F9OJrnkxBSlCKQgcOy1wO6PmK4hUVR1n+HVH7hx00Ukj0N32nJgc/Ix6Z93BeoHyPzgbQn2eAd4
QSs3q7j3/XUgR7r0iPGA/CFnp6B59CYK6JNmHqGy4vv4nWp7BgFF6XDxSuXQ5voSZwMRUItfmv7Y
snhcGDzgy0rniNERCwCCz8nAWFM6VX+g4FSPIsRg2gZrk2cOmw3G+TxUikCuGCLTHcuSMUAl7bHV
wRAw6F2NYrTkRfaWvu0JTcJhvnMKdn5AeXETvfOMsfNHAyqHl3DlkO8iPmGfElOvPC4Ld5rq3C/O
EAPoO7HoYBu/POdor/U9Sz6li4FNZnmEnkNrEmFlYXIk7AIA0gC7on1Icc6K5ZGrdqrp9yiu9H1Z
e7nu5pMT96Cau9XagWel3ONzaqp7VjD0gyizTVpDxJTVUcSphSSvzoGfip9ngeW5Zc8wwcG7ZNil
uzJwB8vWPV0jJ3yLZhZGqE7aPUQi+E8zXB9H5vzPtms6S4qhKoprt+yJWvFg8zaAGSmtKYenn7fu
QFAFhEG6LcU1cr8unMJwsPvnirjYWEAu78Zf0lvQ2RGQDJ6VB2lxpwWJ5LpxGdTXmNdDekd/3cO+
2KolRqZMVDYRCKjuo0meCK5XtoPIWBMk5z73LvrABMpM5kC0EoNNAKwycw6fZU/WL7ps4w0Y9Zfc
vC0j4LYb/0gMuPGziWzEHhabKsLOc/yMEHTCUA6iZ74lUu4a35Uv0vpiIMpr+wMRdnVP8knmW0ye
LyT56wpSXsgsq1ou20a4WgBKNKi1sVXCospmusjaklqH0nbXAKDJG84rQj0yWnkYD3h49zbnepLZ
/XWNGJARMNCyoJfbcAcglBkLlsVrqj02WkxI++9FIRFozwGbiNss9ls+tJBOgfvtdGtOpFM+gJPI
U//IbFQfiF0rSsINUD9GuvonBQPhMDCAe3baYA9bvbDsRTmg/RUUf5h2M1kGy9bwIZ62uq1cwc+y
WzHb2Vl9RRSv937RHxXNIf3NaJ30m18m5k5G9y+ea9g9nDnrXNJjqo+eSkAjZVMXNOhF7umBcZVM
5py8i2pSeEm1gUruRHw/H0Z5YHX2K3t3w2qCMk4eH2aYFFcxOjiIK5CR+Tf4vYk4CMdxkjQoG/+U
XVCtl9EmMS1eK6s10Z7Lq5kDl1vAYawMcUmQmD88q4+KHD/YvwHDF8YrRANtIF7lXyFUZJIbkVgK
W0Y/5ufw3MhAgHZc7E1aBskm796CLUe230Cl4rF/ihBdLburHGn2Y4ygmcxiGXw0MVGX0cWepPSg
Ny6eBSEKB33XUCwiKuI5Nn15vHbKYTT8IXUV7TwzB4p8DE901TPDI7tyNHmCSsrDoZxekvGkDle+
LqVXXl+1bmINBgrp25XMnYzehTEILnjDXeEghoEHIEz+Iq2zsBZCkewm1VlbTlpxaP+gh41w1QUn
Ij5StbvioC14Idz0wBdOUXdUrEfAU7Wcu9Yx3mCwc8xlRyOkf9pV424+MXd5T9eITRcffEH21cyh
rOotd8FtcUZds+zD+lRI7ipp1ElgdXF/jCDYy6gnSBnypvIwM7eG5Lqc0/Ki4OEbXNe8JjKnzS2l
iobCDWoyL0v01Y7jSwn3I1HmldMixzN8DJLq/KalZ2P2zRoAyteAT4B9hPNUHdLeS2B5wvxu9xai
axAqeNMQAG3JxXic0CNEJIMLCMyOPD/Gaif4xrtwWszdCOkfFVK2NxS/HugfTsTXUiMZAaM9OKi2
9EGqg0aeSWoze4u7DRWXKWGQv+VCQ5x3UNPgLmUr9GuMCnmQ9gDFEmZd3DCeY8OH3U/0F082ajR4
j2V3kGibSjxPbzo2weNViH2L02rwRZK9JY/ahHYjtjzsDRXxwp4qaLs5OhBQwXxjQF6GuQCQlXoc
Mt9UXnLxGotXdbni/4FGZeVGJF4/HixA8vIMe4G7j2YjkaAN73Rv0s6Cfo2so4ZTRMnSdFrFI+2K
mNgcPx4iTRMyM54C8sOU5CUKHyYiJfOoQ5TApcq8Jem5m246lL/0iowzwsBiPKXqx1TSBAAH+y36
W30vMUmJ9kLkW9MJzyyzPwQs89qpNThIe2wqYSFHB44keoM4OswLkMG+DG5YbbXZk9RfmvJekPU6
3trlLmCrTUNDlvbkT0ijpN+lQPPMnbvq5F2S6J3fR+US5Ah39tX8Gg1PenTpEcTkOLb6DA3G5+QV
cBW+Tk06GPSxelvmO9NkLIgzx1Yl/9JvqauRElFscv6ibcfT9U37iX6pTzjewBjBjgfaGkQA/L0o
uXrP6v/BlEay/p0G8v9TIlNEuqyIpvaffJpYDaQuNyvxER1fR1+4KK/9S8n0m8EqlH64LFRYkS0N
m5EpOUcG3U2M6pfGatsv5FetqpHyDslApMKJkb1v+No0YCLw56fVbUKdCgiKK0mPjzIevHBId1W0
MxvHxE672RHXPlNAY7PEckWKp8BF3YTTkYJuDLad5Iy4MmFNg+EXvw1ECbUBpm0E0JNGzMGIDaKy
ZZa1znoYSTEbJy9HJQVigz80Tn9TTgG0NZgcFQ9wvYBNmqLqzwUDEOOnG5E+d2zPqafagNon42zc
Yzc8qpf5AiYnvHSMK4iMhhuHz/MPwfNH44ZvEpy5CeHMI+63I4G02TbDEoJ8mWYXILh+jbINNCQY
LaWyhd8YSBv9z4u0b8Lv5qf/Kl4Md/yiw2NszPwpgS7KcYwPyzqUsml2gnbdDy1jB1GTzVDApgZ7
E4jjEMGbXfciRzs5dDPu+YLJ1Q5NFwU6Jw1/oV4AC0DMzSiVvyBuQ71D80CfytFM60QrTb+H9g1W
F0WhMJECievHhnMJynYHSQ8hznN4sfbWLvsHyvKf/JR/8X3+LDnyRxSZfE5TVBXjb/L1ru/LpcD1
76GqB/RN+JanIbpz/COj7FlqIXzACzxK08+CaFYf8TZ6tNlXOF5k8zgvIGa/1OHSWQyhi0eX3Itv
8HGRuNtwH7zk7MJh5UrU3Yg29Yn2ALLKmWTfhHRbcy0eBeExNS8CUVKidu+rNz3+oMtpzAFqF5S5
skXZtTXEk1lcqgLj4uM8XanRJVjes0/RQBNlEVmHsbZmL/XZGOl+t6rykoEgPoNdZK8tw60udVKJ
uuSKvU0H4Ta+YXe5JhQOToarFgtCfUlD6MsbFZdk6YDzxcZY6ASzz2AEXoan/r95VsZKo/r3225h
cy8xF7Y005DEvxG+liwK0thS54d2MT9S/LJrJ8YyyAXsik8ohVXZQeLK7T9hJ5yndvgMuJm9JIVN
aSU+RryzidYgRI0ASRpDEWtG+iFb2CJXR+B11o+Lj/sPHSiVkcmXDT95ZlYpALysUbha6nNji7sO
sP3QD+lDS2BT7zI3OHC4j5fxE5hQ2xTNHqUAkjR6vlJ1I8HDiqv/pSqXf7gfyn/eEDLTFF0zZVNW
FXy5/saAqwNRiotJpOZjsIfxxlULLmDX6blsnQoGQY4q8dgn+xymZU5WNKGNWxmqn7SzVjaEPZpb
1AskXOB+Vcm7lnkzjyephsz3TY8Rikm/emTAQM5Dg2gfgvVBpRecD/Cuo28j+j/Czmu3cSxt11dE
gDmcMorK0bJ9QliyTYqiJOZ09f/D3gPsmZrGNDAd0FPlkhjWWt8b3bya6WlYzYQtQA2x08kPR0qr
3FCZJ3VzGjhNw62tiWfkYpv98d4fM6rMOMs9dlhLc8Ol0wl+qXeSyB9ucyUPn/qGJMeCYQgJib5p
u22nrxWTvF7nkrxnIo6X6MNgSmodJH7jjdxz34iCrJmpBOUQws87X3u0emA4NRY5bryeyAB3LDy+
6yOjkQnM1M6+kVJBQbxM8Hq8IN5ITQRJgOStJQG9VYw4vUxFVdCzP7eM5Z41ft8LHyY4egWR6SbI
3z50LEJCUCa+sU+xDeWszJ5VudEYZO9MdAB1Yz/raIj+UMKCI/IjLAlhnj35Lyk9BO7Qk/dkY3t/
tAQp0So9j0gtztz2eLn0IaG1AzaNldwHQ890DelASxHHDIQFHrqSRA8KAIfUPxqtzw5GUCEaNqhN
UsAxpAK1Vi5KvRFLBPn/F8TV3Ktbvh7kefMWm1MyNSQNPNilmRGkQu8Lqd8h+YgIBur82JvBjadm
Wmam9lRaL0sORdHmIa2SbKkC/ZPqhmiH8HmyRpW5KfHryTliZrPHb5lzIWIkdzLKVhwFaCR1JQBM
KcjiQCfoJPEejEir6EDhDfEabAZPqskDSKAnMCNzDvgNJVI8P6hNk4CNm6f6ls3bxDWumhmQKoPJ
9o4/ovcJ9MhrN1OcJ/CJ4Gf4OS/afbLFuta3qQU4/zTVReldhnxRsrnIIpKZrcmMKCl1WeSgeEYY
AQ4R6/Gk8rZxS/rAY5dAfqpiSlieFEIkIGeB8GYC7ZDrMjkqIYFO9ZwcKC4+LPVUveFUqhsn1Iu5
ZjSj5k9nIOrC8omod270SwPTQ+NHuqcaFE/7XexST218Wkj3OWPhgpQdeNibGGrCXB08Det25aGX
1G6bmB8s2BbjwgDL7+RcLuYXKbhPGjqH7YQ0IOx/5Oi2dB3yIJO4SiY9x+zalWklJskCIopmV40E
EnIjnW4zPl199MFzorsTnRHy3GQmaq90+h9GVGBcUDxcH4xKNKeo6ZJwLnBY5gO6V9k0sjfOfswy
DE4dotvnVn1sniLJErhPiJCdw7NUklu9ox6GRyeYAKnp4w7MbwsrpKiIRK4FcdBnpM6aTxhT1IZa
s8bMf0tmersqQCjOU5YPSVQ2/mmUie3gEZXQL5JX0O4f34gaOTnL7TTFlu0GqQc8sgn16qMZB+Tk
T4+NWVRzgKUDHNQfOgN9Lbo5+JOUxfnFsz7DFUMeftyFFfgt3jainCbLlDht0FDlbv7wejGQBtD+
v0AQElEjhF3IRzx+zUPFOEHXJBcG2Cxb5LxSuHWwkxtE4XnUrJpVcJNAWF26a2r7GTkVbUsm9GmY
o7kGjqznHIg4JQk11jBbN8NY2hblsZSDZ77ISeesQnAAYrqtUGB7B+qYZGBuwwKKvD7y+4p4Lpfh
qagCLJtM+pUN4cpOhjzIXNBQYswf2/FTzl3u8YRy4vSMfeknvt6qAKzrTk2Pm2eenCxAWzpw1UWa
rrLnXFHniRjcTQyOC1EP05LRfSe3W7k8m832CRsoBoZF9wAnOKxs56zc6XeA5VDWfBI745gWOGAm
/9W5t3LxMnaz53NfPd4Rq2rtKk43IjRVMuOpbKJj324Mawl2CSDLIHu7goWD9UYPv4oXfexDkrxo
+OCTjs79E9U32WD0zJqhIeHKXY3iqit38XAYmZMxn4LE5BseY71ySRksp7lqkPZGvjfBHCdwn9Zu
fpEKpgjWfxgs57Yb0NbOTSZDeTfKOw2sX9unj4NnRtHk9W2k7VAeVWS25a5s9gzTY4LaZZ48iSQN
edXuPHZ3An824mNHULhaH1486PFcF73mFk7LoQ+uk5d+Cf0wZ32SSLEwtjXUr8l47rdCoFqgm14m
Mf3vXuZuKM93cV+V5yHb1dZb3+5GVFPVdqxXYrnEeVtcwInxzMG7Z0PAMtDhla+3Rjcfo1mNtOu+
q5QNdrH/ffyQ/8i/+tfkpeomiWCqZnIK+c/jR20gG9Tbh3jARp5jCSD6B6tjMbh6OsPTWY2zOg4q
EXPx1FIaGcgeeAk41UO+OpnsECfIhncD8unC57jMcqRnAbmQ6ji/EwKUL6uBEEcGT7u1eanKiK9i
I6nUh3n1+UAVCjSR++1B5N0351Xmxem7gHGMi2Ad9Y6klqNMruKKBGOZZAZilTDR067CEOthT5mc
PIQVrabt5UxS6MjbydtMwKyPvFjo/PIgWqQFBVSHiV+NAoVDaaCrM3utW6SUJZFwVDjQRu32YI/D
B6x+sepW5TeblyC75XY4lR9IEAjFfiPGQ8FuWbn4szTMss+dcXmg3rAJpTKKA/ExFR2ZX6xaxAl1
6CNIUYGIj30NqZxmwcrvgZYpGRoW+jtioME28boBwTfCHMpK+4o6H0gYDCEPMjT8PSwpL52vGquk
+HqOgNEgqEF14CXIgynEd5aoiwlExuKW4FXuNmC1OsZIkDBlNSyz8VSB8s/aL+1rQK6o22D8LCvx
h/YlPuhxdcs5+wbH4qS+PjO3vE0z3ANZjjxnrug5+jqohLWgXL9CknsgbYGY+AGWHGgjct4dw4Ou
T0AtUB4MIFhvA2XZLMj/oi1O+CjOzx/qzX+EpfVaAigWZyxPMeplp7rvSl9vfHkd+wzcuJ/lNbkK
A6nfJQu//yj/qczVmJxp/zl7cNTWDU3ktI3nxPojq1pK71pfiHfUcNeEZc+ual9RiVUS/Tvj1gKJ
Dao9/AEfU3VMYyfmZ4/bBgJkgw8rJ+u03TLFUwT/2nX5Eu6t+YmbzSuYJpLmJKybboaG1Y8/n7AK
jF2ELYEY2Ew1r8+IwQX57g9HutxjsP983h2ssekBRkLYN/Es3hWYl7c6oWABGe82nFzwKE5dH7Tn
sQgYiuQPXCkXNjmp+TWP8a5JA15EJDkFnVHSxVJmgI3xz9gvJfrWvlpAxc6Vu0UjQGUfr82y/oVF
exClBp2Y/zLEF7hunSusQnTFk4J4XDiJqAu+SKCAPJVWFsU+KIfHYzvsIPDMT0BwQF0p9+/aSad4
IVn2P4/IF8efqKo5dNjVgpDVs/VhATapTYQsBeMibTd5POsuBnD4qTyRznV3TWNeHCbwGmk+/U6y
QUnyVe/QKxl0JPj8vtdjQRvX0wKVIC+0D4RFTD7Ge6svmdPvxFpAuRDm8E9xeup/JiT/a0U0REpX
NV2mEfUPW1yWDWqfJjfxQEu3Zq3Gg5K1TnRDi0EmmCfFQM2zlwEq5KlQlhvthsjHm/w6LthBuoE+
G/u/rmy179BtryxpHuEKyq/D3a845eJ7cfPnT/sIqOaKLLs55sEr+YeF/Q9H9n99C/OPZ914CHKh
dYl4qLGEMBDgAVBVP+EJgYsZqHTSsM5iOcMAwozo06Oq5YGWbJDOCC/aSmzOdCp6J0BL8l/OzZPN
/Gw4hLgSzUnCO31qnFDwBxJO4t42AobmZ3g3fWGRqm70Q2hAm2z/92Yl6f9pu/vXlzIlmQB4UyXg
/o9ZmU4AWS4svtSDYN7ORYedII6KA87I42wo/dcjuKUIm8GfneH5nSAKAu/0LDN4QVuTLnAdWd7E
EHgO6NMkIWo7/tIWjCSgPaDaKi8cIkYcRxj4iIyIkXshhLb73Bspf6KhVmEs9kvSnG+7jmQdzgHP
GVdskg6dm5S9i1lu3hqcuIJbP2deGE2AQ4hjL1/0D1snrQFZ3oXFIJWmTDX4PfWoo4NHn3bzyjzA
LCuHr/ivjkqSvjChDC43EL2YOCeRQH55nAGwbrcXbOWEjMWxZxT+eZpAPlFtFXcYqpmBruQ7kaaf
Nxq+HJF5gx5i1t0ZztFtoflE5hq8lqz17AJQaLSuSaQZtlM4ThqjOJ7XbfgkyOUZ5ni7koksSjFY
0Apcek8CaxRfRXqlwrQsOaLQPD1+RDdY0llcLjoFdeUqJ9abFf+JEMszNIfMGBMDCTP4SvabSaxO
qyLYKhB3R/hct8yjf7AWYuv/u+XeIhDRVEWNDvA/oaZHXwxSL4wHHgGpnpeIkppAqOdFssrInKi8
IfIUjvR4dkqeDjci6Yr6awDPjj3YNYg67wPxE4BXheM3CA8k2N1pj8TRdd10mNHZ+cOitLV3ukXX
YOfjWTxxm58Epy+1JceHXt6OHHahTFG2A08AHYOhbjgocpgCgaZUmAwdC5EG8wcSJ1xuN7s+Qme8
3wmIw+G9xHvDxAe4XJBoq4B92Naint/mxBoOq9c75lLjVGr27RuVTLLXL0TAQfqmdtn6RNmN9Gcg
Zuzt+5ogpmOE2o2sHC9njyHRLw1y004E9gnbgKuE9a2cnkft5RDjKFUYf2wL4z70EymDE7UD2otw
7C7buHNB0kG3EftT/x7jxOJQxrSSUaSBvwS6nrB+O1/H8Mec4aNpxei+SbhB+gFvTXoIvwLypT6x
iMAPAbQw/zKgFvUcBwKBeKDN3TVSmdXhoKU9WkWsSK+OJHCnIreK4hzO+gQvbyIKm3+f5OyB1ZB4
A8H7oG50LoPqGS7cT8FJSPrFCfd44Eq0rc5LLQ8NWwpMXrgJqYvMoSZNo0GCu+1B9O4k20kHF+a5
5WtXQfqYtS+PsRoMYJxEPxJX/Y0iXAJnxgNcDOEjlkEGrwt28rQCnqcGyrb1FlY7exIAB2UKg6Bh
VP6HeE8CXv/2KTdVUjc0RZWUP+z4lmC+xGdhjgf2J82kadJP5SVrISHgZGw9SRsiO4GdB6knxs3B
VshJETwWNoFM3QNLaISKcPC4iNh/eE0111paioNWWRqZQmeEozAMaq+NVu5w+uOGzJEzC1twnLZ1
TKjKLuQZB3xT8F162tKC/nyLdMT7Lnp7Hi0Ck8lZUOBkKq8bHCCbIShBuS79BlwqmZj5gIeZ+l3V
13cEoRMGIrzfZkzWEtZZWgTIv+Mk7RmjnX5N+MECBa50hmb/Gt1qR77EY5VBGORes4pI9+GohAUl
W4uqq3zKW8IcM+pcJowCpIwF86wtcfVayAxNRzmPIewSJk2wNzB/3lVmiVZ2nhttORFOJ05YhUME
dv6gmsOONqSh4/YS8XRdicwTes9sHSB8CCNCf84/loOs8tO4O5J8fZKAKS4xcEzJR3cmWfAUG/Qg
rYkq4CxuIwmIVJI0bQXhvk1HdE5b/QIalTcO6RZ/Di8UEEu+vieT7OKG/X2lfeM4gmpKl8MQkjQE
wc8P0atzPwa3Yi6zrRAxALo0K+eoCbBzxqBE/Vsf8C/QKzHkz8NF65Zx1EsqQG8M14DfUYN4EE+Z
n/wmb8quJeJqHeH+6Rw9LFZij0KdZYuJDV4saKiA5kZ+k4vRRi7B0o/ggpAV3JkI/vJsxRtAEs6x
C2pQCHWI5nBdQkQVy0r6a36aDDcCAmnFgPwCwN7lH7kKWLfinsi819ODM6CfK0jTdGWmYq7JuueP
Jm6YnWpbrOCVNq9+Zj3AQtbQhE/CSNAb2tVb/T5+jxhlAqJlCBW4EhC3SHrmi86DZWv9x7pnCf/h
sbj0v9nCoKNqGkmRWMeKz4dMvl/NnvoSef6aCbWDMU0s/OatTmzzTcZfiDLEfsyYM/uapmX7ev+h
n87sNuavdfUJnhmmiTIChH/PvusaU77NI0oFI/VS/KYRiscfExcUH4SLAjMfABncsJh8S+wPPnvM
JFu0RXaNOWXce+akwLA777338QEDBnPniQGfdhJiAxDSHtKWr5lLrvlgw0Itwr03TQSE7vPav2vv
bQiqXO3BmflgTDhRcCPzSpuhTk8OMrjxr6T5EIRzll2qkHigpX18unvt2bi0Z+FNjz0B4AxUrQ/i
OeskctX7gqh4M5QuvWk/Ze++4FZZ/rMOeyvEdtjeTpAUOtFdIMZkx+OP5T2ycMdhx55CUpP3vnKb
oMWGQBo/D1bA7LQAqp30mV0wSh7PBRk0KsrLJQ5xYZ9ZLq9MTSrfG3/TfnvvOs0wKqCMXZK2y9aE
iDRCGVS5eD6xwCF64aF+dXNuAbxCsilnWAPFECj+EhFuRSKaK+4b3W3OeGGn4taC85dviraMBn6e
ctqKbCJqt3q2QbinICTe3y/Ijz+QYpiJl8HMucnoZW/qOx8NcrZzrTkfCi0tBOhVG2eMWLJPbx20
lFCukzd409s2/XrG6FndbD7+NEi//kKQkO4woPfB4+b2nxg0sCu6TFDTAoD4BSPetvDzQJ5ObfzR
rBwguOkXjQOh4kAEIyfeC6F64VcyK7mwfYh9UFLColdu/YVEhsouEj0J1a5/iRxpHByIOJel+yx7
Yzbke08LgC0FTG34FDOi4vHNEvdpBVd5gmLBvBA1tV9N5GMCFJhkv7jSYj3DaShTfBuOn/Xw0Wyz
Wa/M/xImI6x1qSWVvuDeRKxoRMkSuOMkKAsZeezxk0/XEjHUBkh8uNr0sAJWZJCogfQWabOMHzXy
K+zhUHZcUU/7yTrEY17kEWr45JyvhQlXm2hRrv6AIscRPvnkYlgz5ZC6gpUj5Fm5ZmvGX/Gq/T53
6QlZcqW7IxaGDoOHjfZ60Fex34MbEb9ZLdo0kADCgIa5YMWMkEwm2pRcfzvmhMTIc4AUFMeP2O2I
5zD9qNvoZJo6ky3ePploxe8uyCKX6NinnhC+LigVgQ9JP2QBcOqUPGJCu8bWq3nF8PoKjgZmDUyG
ikuj1wWs1buV3m1cCtIi7+cy09g/FeXK8t8fj///weGPYapOhKofWh2zj2ZTh0WEXonZndZJojMR
9hxA/Oojq7GKYvereMPEyPmAk5hlF18m2VW/5pwuJziTOb+VdRYiKmIfQfQbeyUUq7kfkCfcvii9
gd8zzsoFDyivX5waPEqeOO3a0r6/EAS+eKyQXCDGKYLhI7be4vs6XyDuJT+G/KvOsTV6r9ZTFHR5
eCGRm49rdmVW7VENZAGxJjsU/nlEjdxXp4Y+d+BF3eesPGculgw2rvsKs80xW5jf8DO0Gxd9yOkW
8zm5Vvyd3cY6mx1dsli7kMq6LPZ4hgk1v7B7xTsZXgHtIlHM5P/mS9g4eCL12LzjhZrCA+xCdnP2
Eo7GGVkmrDZh9jt0wOpuurneyUX/iFfWidMj0gfjrXlMKFrMxFniHf/Q9Q2YSrXJLLgFyLi7S7qW
FtbUcCwS7YDc1fqgGvTCX+fpn48NoCq4FGkodr4yPdZ6wx3OAvM6q5pncea6fVezjnBoH0Gz6VUq
Wi2rRWfu8H8C+CNvhtVQNxIpUbh56fzw4ZtMrrA3TPUyNi2nxHY7J5FOhguLKTUXXn5CxowkGUyn
I5eLxRDz8f+e8f9GlmFJliZaoiZTpqSbyn/i0S/x1heZJfeHjuoEuMv7LK1CdDvY4SYUFl5x2x45
eGL7jIcw03CnBPI4z9oFN3UU3U70UoXSKR/be5rY8H6vu0dLEKVISgKVg5aNMKYQYziFLffUI/UZ
us8k5Te3UdsQu47OHlZPRFbDXOhJeMK9OvFpf+1pKmOG/2Z3ceQZQQUJ+Vf4zUhfxnLhxfk8/RFQ
Bi4ILHnpK/miEiXO9EeHRs+IHQrouvhfvrzhPB8CXQ3HjgfcJWUnP5ncACws2JqhGrS11fOVQnDR
/315/9/Q+ycGysUltkgRCRb4q/Dz3/z4nZikaVRYDMURNT8nONPxyotNLAIqgO7rhpLAmg4mvM2c
hEQ8pVHI/j2Zqi8cHkzBm85vAAyFQ9cjAsf+pEszsuM80go6rKa/I2bAm0OJABo3Tmq28D44PXof
5BtevBY9a4NNqD+wedHqyunm9gKs5lhMwyma6q1m2TWhePbkp/xiYI6n6jiMgeQPIfVibhHJcp5E
XlJCKputja7qYQcOuIpyQGIKCjFNWA3yCmYhAtEKKtqJ9riq8E4ymuBojmIfAHd6m8nb5z1mhZvz
Wjc4hWLarbzbJyQnD03lqBxoNSBvVoEStIvES5wEJIXLC1q5hNS577DLHVDPFGgnrJnOMkjzxpxr
ST6jDITJUcaadlPQ/fTLWN/nnKY+8Uq8jo8kgOCsGoc1YMfuol4AQ9mh0S+TmlySW9DN1Jl2Gt+w
jUxqLOSaAz14jyv9APDrk6SIO8UcU5eTv5cP2c6YxJl/hoRw1DDb1Bf+vJk2wz2X+dwI9GrV6KkU
N0BCeGgBkFYptnUt8aGStpN5DMorGQV35Gg334zxQoBnTgstTUPCjNWbFVPXIEp8M6SPrJ+Nc2Rd
iJKg9wA1H5/dZ48rieQ8hFFH+RhvEb2f8h63mE1k1YSP3xc9Qi82GVwqJESDhaHjW0ur9kegk8uP
9vfD49qfph/Hoi04l8dPSpUHovznWWXqMLz4Jz2Pc9l/fQ+EL8VYh5Q9gCTdSmBZTDEpXELxUyhu
5j0UDydWLrLmnSwTjnGWYiVGD04CKshz7UF5oBrv1DdCfFacmOhIu0IpSmjguYU21GK+5ujDMWBP
W/uWc2aHd+SOiYjpjXyQ0aOdsJi4zfi+Tyyiu3xe36FZ89ojGjw1ZxTRBA+lnvZBaRIrLFYs1lMh
xKEyLa8knWDmADcHnCTKoNYOCGYffrdAbE313nOcExTO+YcIWZ008VVsBPyHejyKxXzycFD0mAXW
GDTTSnfuT92GKOEKuCp7vFnZNzow6R9AWFmdYLP/WkEkS1R1ydJVRfoDWZbjxBy0XhwP/aZ/l8mp
sUDBeEHHZTN6uA2oqMfyTZTXC+7jqbxRRhGaWHfejascZJqHXotqBc5rVKqDsEIaw2zrAa0KRKd9
avje6BpAT3MZ1oBAv80bC7se8J0KDh26P6yx9fePEwog9R5EnJhpxmP8CmvL7Tjsh8InZAfeXhKz
dkzpjI5v8ejTiweghDhvy3KBxXLDSafd8oJyeODQTzTBWf+4f95mL6+6DGeD19I3DsNgN7mTMnEd
2y2IH/gG6TtmoLzz1YFjHW3TI9l1inO/4Q1jJCUff4FyVX5DrTT5dDclGMJeueQQ/yQl4aBxzJ8O
fvJFvqSt/3LaYBgFZesvOTiSBtr2pJnAEb7AdLsrBip42DfcVHzIlOnnrf6VfSIR8T6tsDbUfP/9
fX6bKQu4puJ6O6oIL+ftCRsGxnm+u0DNiuAZb/z3nj60HbJKuHQoCvl90hw4kS+gI2XZcsHGXpu4
XUDYk0z92FjQUx5nCDb55xyr8VXmFJ85iBexO3BJWdS4pCx+RJcMvDTolF5eqbs9X4nMj26HSQEn
NbFpL8vvLsWCtY33LtMdGtDIyZv2OoBWPJPbU6F44kX7aHs72aF9J6bqVv/D3qf97YMrWwqF3LA6
qvSH4lNohDGrBtztOJWv5EqgH+43vJ3yWkFztIXBYNYIFdBMYNgqJJbpvZrmcLCFFPqX+B/QQoXJ
I3js2AuG7f5xVGOXSez2AbqJvjW1ay9FjZMQY0JtaYjEf7BCLCfTS07IL7P9gRnhcf6HXf1vvpki
apYlS5KMkvWv2tx/29SrVE/FcnyNB5gdPrBAhv0XaAooSkd4KxEBkxxaBSIhsYXHHbHxe3nQj0iB
gZpY6/A3I/gnYILDMweACC8hofZwi9Tm/MNdkP9O8EgSkKLrmsgqQuDef57wtCEuOfrxYRE8RpaT
xnt6q3MwVfoFrlLp1e8GQA7HYLKCVPQA9ZYyieR0c7N4RrpszZbzHo+bHjsUGbNfwNzVTOCLvcfo
q1ub1AlSwojV0DAL4P0cT5wS2CyRK9yIW9I98iPKOnxan6w7/UJskOHYrDrUdcWYgZ16nFnl0upx
yoUJwozn8pZ6D9Wl44QjonQxZs0OhJHdsMw9NkTs/6AT/bk8F1dIcmzCX+MacZT1xevaNOHzazKF
fg3L/hfvFRpcLDXTXIQ4ye5m+jlaMLAqu1dosobDG8MXQzgwaGKG9Ky9GLIgrHnGwAdxORIYx62Z
I6IRXWHXvDfLgViBxfOzw9f3U13KlLD214HH8cUu8+LHsEdeacQo50ATfxmA8NqV4CQosrN9jYzl
V29mMY5ENz4RsgMSxiMNMOWCuuOoMPEeY/tyAEedggt2QY0j2tTY7AES+ARHBb0mZ4sZ6luO0uuG
thjwP2DlA9/LWuGFc4yH92qcAgEInjAeOLgOSoZAGvCh39+ZtfmkbsVu5xA0iX8Zzx3MM1QyAXyN
90pJewgs84dzlsK6Dtu9h2rja9tkmPe1+8gPAoJSoKbql4Lt7L34ByoJsui/9zycCYYqmlPcs6L/
sXQUnS6LrSoMB1aKPnNG0a/fox0ct8YgtI71aW6e8oCBHr7eMeyXxBsuOG1qM5DR/pspuXzZenYA
9to2xkQREDZyW6u/5XL4ZXOU3hmdi7fXGmko55cSsQlhRrAXc8SG1xrE7o4rMyD7VraR1NgD9wOB
JcRzRYot/Vv3J3+jUBCJZvPGwSDs36mA6xsGRO0d7wZYLvty4YBxrNnOmEoAAZmvHmA6BK/0TDTB
1KDGv99Nyqv7T5LZFRTUFAfcXmshX7XdgTN+tbeMUwMBagTiXFio1rnL0LM4ZbyvNWImQ8EfRAcz
odaGI6LFH0yS9Z75h7KGnmOkZpNfwY9OMELMirfBw/+6fi4L8nDnYKPpR4vO4AuOur3eGSDOSZgf
E7SLMBCbKQ7y5mCGJmHdnKe+cOa1ZklrkuOtOj31UCvmYwgPRcTv44ejertQzmTMLrjW5UezMqZq
VweKmFMfLAF1HDsOk+7IZsvjRxJv50iLEbTiIn/rV+PTeHnZb/ZmsjnM2jNYab24sgvHP9minfG+
IOttqd2ZEd54Rq8xzuC/pmWBBWF2O5Gl+ijCF3r6z2JpOKnJcX16AbKFsFYuI7rLgxryHlsrYj9y
CsbsfGHAvVHVxSv7o2+VdX3Wv63UkWknc6qTht0byPmsnMsPlvcN72XFZ4Z01D+yS31Jz3w7wtzy
X/xoVQhwhutuwPLXudqKw4G2t071L+L3dtdgFe1YEp6f8cG6YXwFPOCp/OG+9FPOgjVlngiLAtvW
gKPFhqutg46kfXdcQ7vv4kOWBsAsXkbmNt4UYyfiGyHwzr7dFsBX3uCP6/in38NoZDhdjspuXI9z
vCQcohfiHkqVEByXYhUiAXj6SkD+Zcl2ULjmpn4zIg/kTpND/r/uCsPZGacbdWecmEW7hHAol8mF
i32nHRykkgQ/Xp5qftdn2lrnhDeuWWsiX/6uZ1ykepEtbkfuwJkbhmi0Iqag8qwAZBaqnzN9cQTC
seb5G0JviM6LTJdCQ8ftN3hudC097hu745FjTs171ziApXsWMFYyo/eeb/Arq3LNQYD1q9sIH+Op
nvINYD2bpXlAZEHGMWslOrfjK+RhCM1FjTg2cuW1TlTKrloICz1gO/SrA+tbZZBxUM4Rt++fn82M
tNtkFR+kLT+4c2TLJ5sALTQyHUBgbtVNcvJAX8PzYdHZAP7yb5rmdAvM6GA3yQL8mI5WmB8UVgQx
s1zj3l5IPI7okb9QG2PuRommXiNf/0Ca3Kt+Nrkj8jekYwvwJNqKOiTWTwfWKdtmS8YSrGU4v11o
29vVYC6Hy/kZOCfTEPiXu4R8O9BnTATCUdyDr3lg6jNmHTzbCwZZro6g0tszH3dCOsOL2IT0q4YK
qxLL1+Bq+ux5jSB4Uxf8vb17yJlU4ptc+RIflLAbOLc95/o7lX/7/32SklT5v1Z6hD+WgUpMBYQS
5T/oVNMUDQHVQE8AK+c1pLks2aTgpeqbmJ2hQNXfvDw+Jl0uIEP8XqtvWbVTlV2iwPeQNEU2lrQh
Kk3BraqHIAv3B2XmS8HaUd6VzzL1RCLJY5gP9/W0j0bE0B26cS72K6NZ8DvE29x4rvg7v1VE+5x5
UrN4+lS1G9ZOJnA6WWbduutX+DAM60PnnUDFa8DEpLD9dEgoG+m+im9LM/bILcABi862lXc11bvC
eTpq5FtTmEsPVzHe26+k2NJY8AKOfP2OynGNmZb6nEp9U34bcX0fDzJWN+TWxnvenzRxY95PRXTi
v4vqG0EDGtFfEdq/ZqrZ7KINhwoExrI5L0SsuYvKWI3dh5RdjM6B/U7Sa5MedTWQ8NK0P7p5bI0l
KUt6/HGnfyWeq9UiQjenreiJf1EcjlwMQC0lmpWYjvtRxBpbnHIedeUA9iZW63+4+5yW/+v2G5pi
yRZJ5ZrJP6fH499O0gJxpJHa9cOhL9hkLtTY+U/WXwB5884iUcJ444eUPh/ENN6qb0krQqvaFY+z
hj8i4xlQH0+/s6YkZNwwKntojJj//tHHbwrr+kYzi3kp/jwqayYShSGlH8ZdYOVAJTHXb7+KjPGC
XaDCUFdwKC0h6waYxLFepJui+yjElrAkAoRwzLVgWiWd47KOIXBAXWFwMjIN36Jmc4DBz+opb0mf
59FOQUIvxgp6L6EMRGVSouLpu5PNQveA6ukaLlOFDVq6RuWXmeiOzDDO6V98HR7QH2mKmqsKqrF0
LON7NH4f95+BAIzGqGb33sNcB4DKw4w+X5XYBjRaFdvnrih/s0dHCE+gw2A8YK+QbsAGRBWR5xHj
KKLgnlNvIxLdW66j4atSd0/cqArbjXmzDXGpFr9ixbkKoCtf6D3eSLGcXr1+lTL5R2DCt4AbkkSf
Y0TiHhZ9dhqhpNnuKKu7WoTpqa9yuxTbfZ0RQF/touEk2KXe4+Mu/az8UF+HO1ZjDNDqoqdmm1a/
bDwMFfliL6yK+tsNMb8ip2CMWwHZT8mBlJ0VIBHQybICGfRSPPTjQoa2ovwIj0sB0fWi+HHCrO/P
s8QjXNzeNROl8MJ8glq4CpCfsZcfBxP+ViRGozSAQT2lPqaoEvIbwWO1b0F68UApERjFY3krVPSi
l/S+L26751/BjVamEj3ynnwQL6jov3W+6flccr5QamoT9sM9bKTJ0mpASBGvRMgdqTQGgoAuSG7B
7XVIYwD2YiHSL8GRAckdN4nZT/sRYYKUQbObdl/VbBu31UOd3w1mtGypUIrR3MPn69OQtqq8IkhO
y0402ZBzJoH9yWBwpUlkEAeNJuYvIiyy5WM4yQQXqiV3MsHzHo24y/kNNy82F/fuIqtzVfPJ9cu1
X7TY6cfNnJIudfHTiNc3sufSG6VzHw951eENJ2nE5Cvv0ygU+y9RCkcV0TP+S9w0FRz5tk8YGW9e
h+WXaK22+KiwwbysdyL5TKQhI6ZTrCqnhGv74Gx+5AUes1NlRD7hmzmxdiO1K8fM+Lbyj4xmzio7
84riseN8zohK5VxZbUSO9pQzJcQFkWnjduTB9Tb0drKPyXQKqRp//UAyKC59zBzhoeDvJzGMcfBg
yofbtQ54uDREYiNkMPJbqBsIZkI/gOO/jXRDtpfOoG5dKmmWFhvZgqBG+r18qNYUKCJ9lT+8ObxW
46YeqJw7ZxPg9KSOi9BG53VNo6kbQf/Q8gMZQCOFqj77uxnP5Ok9oWrvTqLRhwD7cCMkyONgBd1+
+8yabdHMenXDZ3/Q5LNF/ohgsUbU1vj9DBJAoHsz3o8qPSNO3B05LyHOYmYkl4IAt+FskoU7wiik
ORXwlFDxYzWueUJUdZKScSUUwQ1PktGCGZfvTyWfWi47LBP5osaGEAnarOwv0uO7ltPlaIh+k++m
RrZSWxRPWhtBoM8gYO36fuiFQEbQCKct0ZRkPsj19h80m+vbdgwetKB0szb10nyJFuIhLIUofA7r
VFjhWkPgT0wtI1RtzpTDjVs6tSmRgEhFm42sGDaNjPVecwkRkbaaQTaXeycUWJnoX4yxwLKRuCSd
Z9Jc+g3eo4RYDng9rxo3CFRBuGBtK1Ah8DRQw8FPVpHMlun1v7IR4i37P8LOdLlRbOu2T0SE6OEv
EqjvLdvyH8KSbfpW9E9/B3luxJfpykhH+NSpSjsthGCz11pzjhmvB3HOftNH17BUFIAAlwecaG0i
QTq/4pUSlLXmwQOhRcKVHmxaPebdoX5gcWxxBo7S1HsG5LaSrlH4mNbwz93I0bxL7Z/kHJ9DcMnK
pwEZOLV/Xr2PcSicU1NdS+a20tbshTN9SX4PfHBOn2tJwUXvsXBsgI/j3GawGUgkZZKyB9hqxRAs
rud9Mq+Z3lcpsFpiznT5i2K4qIAhnfLw4sGNafKnx4PmwpEHYEv87rWEbsCqN1N6HOQzwZ/rr2q6
52wzRnLHOo+Xbl8QzujijL5qz+WLeTwh9dEBFB1AbkK7BrTOR2OIW3nW7UVlatLXIaaPTehLiGJl
j+5FQYMJoGXEVaUUVNjx65MWr1iW/D0ut+Qxev2YGz+onNBwCaOJVNzzW8YUyE90qqVnE1sVboQP
Kh8BGRxTcZexH5FaVpQ/l6A96ZZ9chPV6MnILwvfxOrdeKwgLbUZIxn12cUIlu7T8qYNXBsBDkSw
G8i14q9GW2Hlz4zbg2rfjRuH5KIS5ne+yx8bJsbRw5aZyklP1DNXcSN9SfmHRrVutp1TmheNkk5p
L5l8lOUvhmJyVa+CB4im7KuE3iWhRshyLo59WDDjQoVl7o1+YVZzrqc83WtILQGWWMVkrZoHv1wX
Mu1Nin1NAZcGu7DFYClrsNdRJedlTB0KmICIUhcdpI4gitl2N2ElIhgXskiZHaSefgRnlT6df5HZ
KbZ4kksyFhvE0wGeeqJsPQrwYaGaO4kOuC9fTelpgryv1tG/bL1u3QYXoQd3iCxeBo4CUfAhrLLi
Sk3hTu4t9tPKRzhk4Per3mr1vY7EjY8bQUCpVHfMtF4hSkXNSowJVXMSKpqY2YwwRoXhGEMa1/Rb
rVj58bydbDzqkwzNNi0pot+94JYxNq5I2dSY8UdOUO5bqE853VpF7KcGE7xCe5bYt2m+QIjRc6Z/
RqjIuJyqbB4MBd5TUD+XgLIcTXYl7tvhpaxIL6Hqc9kDtPy/nLw8VHXRwxRyeSo1husYwbvGzaW3
MhuJractvF/gkIYVOALVQzZlo7203Wdqbjo8QFgswHW4bAu1/nMoBsj9RP0+azU2v91jn9HYvIc1
wlZkcrphxzIdxXtZA2yG9sxuYtEiH+uutfemhddwspI8JEXNLCVLsdOIa2IL+iEjy/U1OHfyGuiW
4QEEIQvBS0kVP7tKaQVQJ5QHG49FzLRXpaOZnAvvMHj5FlGkMjA5I72aSqEFwBcvZOR6A7dMzj6q
HsWGwdHTxhy+VEMH7RBQyZxMEF9ljwkQMQI56k6PgAaoXnEYHUFaGUK1MDOBWdGTi8faoykZseUu
FiHZI+WbqkPgIz4sOGfcqCFCJ7G/ZtJODdk/IfUVGeMnnu/EITNreABCmjGpY0kAtaO8uAGYSn3c
ZRGWpg7ocIxD2V0FHZxHjHa1XfWIE6uKjRnZqTU0Ikq7jmP1V0r3qRYXXdGdMn8P05tASwqbYIxG
O2Ft8XCaFljUTCS3Mh6iAXJb9WawJdc5Ejm7ZekWglU4aSyNxzAfaGZAmnWPCtsqT92UxovovaAN
MfW1DkSixoIAvoPn0ZihK0T3imgCoJM6i2x0KBGTyOoZnOqm3j9CZ3JL0XowEKuQxrTbFrG3hMxa
13hMs7djbr+NilWCWpYnU8P/aMzlCeq09PWB1CtNbyDgw/KzIf4RLGDx0rRLMe2dEsATuKhhJqNT
io9xgFAJ4YIcAVMZNjpeKFRPLmmFLsjIkjYwM6bqpY6uk5wlfGGgVhRdbI7nXMBnh2HdO7KmIHOh
AYISbFO+ZEtJ12zu19kDajAUtXPJg5MmJ6aBcgXZSd9JwrZw4fBv9fSMek070MoKH5+8BKhCE6/l
UvBozh7ADEnKmJ3bM3YGCzooLwPE5uHMHgzLwoATib0g6v3hRHjB1NO2BTsvXoqDZli/q5QdDU0B
v3JkI21ObPnZzDdCd1WMH0w6UC/+U26aCLd105BlBjii+G2WKpa5n+tu3iHgPAvJNZc/hPAtJavT
8OmJDW+T8p5M0B2eUiAxpvBecpzsuU31s+ER4ucNgBFSpQA+PIyd1O3DYBNP1lK5CbRX5pETYafL
l17wUVi+J0DGho2GJ7Fweh3M1rnqPjrjKa2xgq2FFoz6vg6eB3mf4trjGdqt0opewdLzwPcV7LAu
Xnpqwe/T5Ix8KDCsL902iw8467FzetRpktPcUu2NtmjVkZjBHsR2GzxTVtGvzMd6KM6hslWMbQSP
AC1mDzuN58s9Ts7AHfXJdhx6iFeGBY3isLQMcP3Fo4qRSgK0T/+Rhvuq7V9yEsAqMISr0jvKwjmh
PKKT2tbrtlwZ5qKAGpUiZJ7KwSpV1g8WjV8m6LrhYgBWuDRjdNsLUSP/9dACo2ILDLGJoBZvkW/Z
LDL1SgmgQSCdIeTwA6yCDIdGSkqwJwaX1pQoIAvZignSg0Wfg1N/IdFOFNeC/BIGuwiwpLghMETM
Lrn0omjXHxoV5n+tjFw4xkSUmZ/9TcYjJKInFWl3hiBPnN5Tiih0rpIHRB892uF7xWhhkSOzeIsZ
ZIIwnqVEqlk0l4/pEqhEZ4XPgV0fqQjnxRYahfjkT0dhPu4XO54VWxYRxj31XLxBAPtMLipy+3gG
5WEe2LQwYClsixWbikM8qw7YEOWFuwTqusHWmDohd7gFe5e9yYqxlWVOCaU5mszXLulZdwRLxVUS
EWayhZotEtkDbIn95aiwUdcJs2N1Xq0BXsK4mTfamnuQnYU4b6//X6olW/6Lcca6tRS/TEqbCyTX
xKHllO0pZMNnBmydzai6NeHxO3hSA5izPBVUph33x5L4a2qd64RMNgTecECxVIUz7UQ9Ur+ABaMf
zlAHAYdgkY8TbydriI3evs5tf74eUM+hdhfH9EoAn06y12cAB/XR0lIe80u9LtZR4IDNQ1iH2ZWp
HOZRZNzUT2N0ffjWbcs5gSJztlb9mh6nKuMDRnHsr1xb/fj3lWKOK8ifag1T1XTDlLF4i7KpfdPT
eV0s+5FYVeeGLRF7LDpTeOY/QzzKQILoj7xROJmMp+FJwBJm+os2wZ/xpRlTZsgw96GrMDz1SDRD
JYQjjd0yygUkjSQ/e0yTxy+pnulQSamUGI027HLAZE1xFqUA/ETkeNPetLovWinmV/AhfPl0kmIC
Gq2KcSeHhNKMucubdwcAxS73wUVjgi8EaYMcdvw2ZMcIxBfUTOwSKPUItefPGaIwpTfpNUs3ul8R
tgcGsgqLj4XqqPRwSRAGDBhuBIv8+8Qq//Xd/Hliv40EtVZpBtXLq7PPbgP9J6SNUXA+Q9mPGBYL
S/9Gl8lgAt3NOKeEOdA81PhPdEN4qAHW3sXdSD5AlcUsEMHLc3Cnb0Ka2QjGIsrJZ57NSWIIwUC4
nMGiJN4TF0rOlJFGrYWSgOkuX77yw5Be/6+ggDdnoCXAL61K/9H4NJFRqYRTVWdjjpjJs7ZMMM07
sj4a9EgKEPbyMAXmgp0iJON87NnNHSf8CD/wrzU8eJ75S80ZKwjQGoY2HYGCX1hKvtx7c9Ruyo3m
03paPRsb9cSsvD+Yb9IdEeyuvnpPikMg/aG/MfqQL+LF/MoO+rt4YdhBcQKpr/lsju0+unNThZd/
f6rGXx7IvHFTUhRspqPG6c/+r8sAuO7UuDrLxaxlFgFhw2Zc2dKoedCJJ1tk1SeAZxBn2540FyYH
H6xxZSeQO+DSEUpGj4j5LOGA6Hxv4oMqZY+csMBWRThdho2SitiG0g/9R1K4gRahQdMJnBVTUwvI
OvtV9lL0v3FTPbBhTeliQO/FpYncB3oaCoOa9KAdHfyHT9Nm1gF8o3tCBC/IGpQ4NnxjmcbzgKHF
Uj9VelKYYiAEGGw5x7uIsAjtJUHFaBcUe+E0Fx2nph/6wx3yF4E5iK+JpMnw/kxVUr8tPY1JdNnQ
FtV5cmRkUyMXAHSazCbb6izsQtQPV2SQT+WtfKlAgJ/CXXcp35g8AdP+pTD+90cr/+2a/v1wvt2w
gV40gx5wOGSrYW60fX1B8FQ3cg8ZObsJ3D6a/Cz+41pYjI4HFqaW1s2s92bBY2F6W+yMgAhHNxjy
wT17bWYR9UeJ3eeHc/cXkd2f5250Qv82h3DDNs1JNwNoMhri0mbsTMmmFbA2UFkh5skPKMcQrnvB
uf/s4GTlM+kSzYvL4xOiwF3/8u71oT5Lm+wwbIdtddQ/WT3LFayH7Oo+FlQOMYydVXD+4TSP9vjv
D5zfT/O3O8hrTFcfdNZF97NmQ4CFFcCYzxiYLEespxZPEEFCRzk+JviiCGIMEGWjw44HindU3+Ln
8p0iGjsnD41iwwLJht01FiqWwAtKSOPm0pfTYPWNGFw5/2HxU/8yAuS61SaabkqyjH34z3Pfxp5X
tV1WnYNwOZQLOHBZtsYOBgslrlc5wFL8W7C4m72pLPt+ZYQHVVv5eBgY67U2I5kHQk8mVirMeeoz
RG+Msk7VqTySe8DIlikCTkbktKfm2LyxaTjSrwLGxBDHXYdrd10ejQBlO5ClgcD4mcbTsp3/8Dn9
bWNgiJqsY49WDE37hjkQBWHQ8jDiXcYWBT79Nj6fjLlub4Vc+CgwaDIuaJvJDi284kiGxRNLTSPC
4iVjEn7RaE2S+jVH7b0aZK2f2Sv3px8O8/vlpE8mqizKCtlxjGWN76K9rM+Eh6H05fmX/0Q/J+vo
JVsH79JXdVDX3iKycVqszZO/T+YQOC509FNtFbDxK6YmAPtTgdJlD/qPW6T99cj8pFtLwk5iMYJD
pf1TUfcfrRBHbBiQIzRDnbD0aePl9dutK9ePpq5ogZ39ZbwMD6wQc/nm+wQbw8DaM8VZUXDRd0X8
iQi0emr2LY6TdbeI5tFcWRI1lE/F+QWHG3SLa3kJzrYOJQBZiYCBYa4azjL4zF8s2MAzd+9aK+ga
c6bzLd2J9LhqPvtzc8JRtQ/ONev7GixT/4LS+6pEW6Z3h39/QKL8/UL63/tFCjxR1Imh/WK7/vZ+
J2ky9EZawVXSp+5FOnrv/VdDVxAFw0F36jmShTkqJgc711mFJ7uA2aogLGfoSBw72UtbzDf7bAUg
+1xs6+3jWBzR7SAeeIF5PQcRvM224ZnB777ALoi1nU2C5X+9YHwDaj1VbUWw3AMaYKqKbp1zMdCD
FNBwJlZ3a9bmtHaELTKU8lmCuoOafE6Rksy5r2Ya1i+nOYAGswhcdvIdPHJNAspude9otEApPw7Y
7LhjAXETEQbQEydnuMYO076QQ4IoEaAf7wLzFgAbnQGrhfBChXFjjCS3gFkZPhQ0F6FNicCfo+9+
3PQDeQ/pD+uW+X3v8uuDIKFYMdi3yUAPvl14cStpeV4k5+xU75TnZtlyR3hvJpK95BNYI1hmlLnp
eJpyNH0GniQ8DFRqPbrGN+lMJwEj6CpYahs2ZMf0pD6TL3evjvkqXeF/2viI4c1lfim35TY+lpcv
ulqcPRDc2weF82Rh3Lj2tuHnY23s+lu8FbkDJheJsine6suHnT5hUZ2nTzzSVMtzor1wACm4qjKL
rdSGNBM72JOkdQ5XgtO+qD9cqv9hXX0/QeMO4bcrFWVwFvt+Od6ZAoWsceBqOSdvoHW0AyyoZbJi
YjbXbRcNUbYVdg2qqnKRvqSr/OJRD9/YgjL1UXbZgg7BuEk5tOxc+OBBWP5wsNL3Cv/7wX5bRiq9
GMKCHNxzuPHWKlvqS/BGhBQQoeKze0G4dos52/2yOYoFRWZwM7bGVLRlm8H7OrpNfpJPi+ML/v5g
/3VANKpwDCqaJE2+PRbjOtGz1gySMxxRJ1oxBMKXYBvrdIXuaC0v/72uSPq4H/vX6317QLWTIO9o
39Jnfn7gxTjK8Hd53tA4suS7ghcATgtFIt320QNAC2bU1GM0Cj/SAxrgmXZUUSOmGzLA5i4jndC1
3tInumLUJzTPmk16aLfYD0/ZsZsVa8GR5tkq2dJcJe8Tt5DFFnE+3A3VKoqpUcJWZrYNwAza+Vj0
xHccxbQtsCfS+SqxDAMb7dnl43W2KiCUxtSgDfTE9vfSnMkTXAarYjchApXjw8J2rt+iY/MRXsdC
Ac/1l8/4kZY0VQRa21+Kbeqt9ot3rH1JNEAZZg3Tx1f7xSZQYTWjAAMQiK8mIJB3FK7jW3/swgMR
xiiNiCGxlE8YpcgesAWhDKJpW2KQzFEuWLmtrslAmj+WNONp1XwcHq/dUXjrX1Fj5bvqq3+t3gl7
8F6lxWOvP3egwZ+QQVG06+9wM7RmRDiLDO/Yk1L9MIwzpt5VoWFDi4VWJQeN3pR5IgO5r+adbCXS
q6FdP0V38RLd6dfw26Jroc/jRfWlntIFVW10CD68Yhm9qpf2g/SZyaL5rKNp8Io07+BuELc12/iN
LAoBXm++1RaIXtbFYjgYtnLjJsX6ghJ7R5FEDc3xDe/JB3N/s5+qTEpxoz9Wkzt/MHkdeJAkCCHL
1YXjZE/8qK2x9fBGY4LMn/BIwjFtRNQjFjBOWWAqzLCA3GHUvv48ufnbbEGfcZ39oDTW/rqG/99N
9r0hrKREVws6N5lxEe7Jzl8iEmDDv+me0kMP7UJYhhf32DzBJjLXpKG2bzmAAWM0wRS4ELUppq8I
YevDm+okfTQvzHNooVnZx2RWH8QtXH67tIunYhmfio8M+lqwM9EDqkzT+6fkGi+Qtim3mHbvsT0b
N5riUmVNXoTrv2/vXz7D73c39fVkMhHHclv+prMLNUV7YAJIzmDNV8Id/hoIAW7gfEkQgq2fMWk3
V2nH5WOVa+PAk30azGFrvZKJiHK8WnhbJtoWgPIXcYsaSn4e/VT/PkjpO29qXPJ+P8hvS96jZGpX
tRwkmuvnid3OYbOzc/COiIhXPjZQ7KJOebFFrt93GnzlHPzLNPzhMP66w/r9ML6thJHymDTVZDyM
GVZKBCUklT9gIhLUS8LHFF3JQVjJ9m5ZHNtdfULQ2u2UTb30PqRZb2UvzQ8fnvrDefm+0ygjL1W7
cJKccf44xvwNGMa+16asOCvU5FtItVMWsAX0bae9CxdyT2wRPzYogikAPH1RIMqFoEongxQhxJ8W
WROHYn3hPlxyTS68GcOfJfJr+qvNtVg/XtQfCmzpb0+zkXkpa9RAE/17X9SYTCIlMLvk/Kyt3FU6
Y3P5yVxDsFGT7bR9O2P/lyA4ZXy/y+CHhNt/X1va37bNvx/At3ZEritVomScQ2mrnoP3EchmoNKH
yPcK4aMqZyIgfNdO6f1hAsBQD8ln5j5VdK7p43/ATWHc64OkYg8aTo3UslGZo4VmUZ9lESpAS3gr
n6v3lifigjgdc9rNmcv5TLlAmr/I19pK7z19OaCM636O3WaqzjL73+9SNCbjxfn7jQ7oXdE0QJYT
lXUN+OKfm67Gi+J2aKPm7FaXXlpqySIKlr7xrhL7yNIG+CrUMSyMzLzHScyPvmJjNTCTK4HhQUlb
91XPtn3y4Q7YA9JLO1m1ydrUln0+gqmNySoguFJdu5Oj523Btrcaocl7WVgRDopocAhPSnNylWuL
pg3TuJ44Sv4lvWvs9YV9S4eyzw6pu5Wqk5s/k91N7nglbXL/BC+srzcEFCOvM8Rlqdk8bI1g1en7
JL8VyXOvI22AYiGdcoi9xUlGZlCfZfOY0Yuu410ZYpGDf2JF8TyGeuHRJX6TCxv3kLxO90xi9gWh
HsxIYieyxYUgkKTS7BumtqG6JJXrFk4gHx808kW6a8V3h/6jK+x82IBHfbS23nNdLNJmF7pPD++s
umOaZKfum2hfR89eu431t0nwET5eqgHKI0ew4eEwyYBcXqvJSZUvg/vksvdV9xIzXPe57o6kV1aT
u9Rum2Ynds/Ng+D2py7aD+bR6I5RvtH8VU6kibfx5HXtQ4xbKdK6bbcDeDN9xVfHeNl9CpG0KwtR
3Qvx0chOmrrLhhUD9ZhbPdmq1VonEOZREnO6LKM9X168JsxUhpVDtKSETXlR9E9mtkzDaxEzUTv6
6VYcUCK/4bDmlKgZOcrPHAq/dCK+5gSRQXzKN9GwenSWqiwCJnwRoqBl3B68eEcwA99yo/VQgs0c
mIT6q05d6uQDtAfXX6jDRq1AOWi72tw0B3pRE5AMoOOJlwQjy4cXyWuX8x6To7jh9+jlfGTRMmHA
b00sGScXNUW+yAv0Rgu3pVm0Lhl+55uYmX+6rdRlEqx4VY6kJmYTUu2+kNex8BT4zNphbZF1g1lw
5xUnXifo+HHktbytQx8fBGVRoAVBGBEfwnptNPtYpwO5alir5HWO/w3RijfFno3gkT0B8bD8oZ4v
0LMNtJLrEUqutbaC/hOzFFaejnQaoI8zfEtuNpX5+DTyA6ZoNnlbunji8oWkYMAIx4RnwiKyQxfm
OfwSosTm/EU9n1XCjJ3GAI2LVMeRtD+LYOCTAsXwx3XoSfIXXXXmYxAAzcA8kdc1bV6Fl4DiDzyO
SzwwbWi6pTQ1GT3+egn+0zVsxu+cX577ps1dA/qfPwY03LQOJ4ODhT02yrOwWht2Gjp5vuQHlrzH
pFtI9OGGlccJJPULVzZzSKLleFGYMWyWhSkngXfE/pgvhdNC/mUzg/saljZVMigz2MYcIW+No4X3
xI/xXcSS0P/ovE4YL+HAK2x+MrJNWBjwaX5hBECPjb8vmgEW0cRXAzG1YknmZsLgArjIG5N0TLeK
xW+WqDU6hPEQ3me8nIRSgzEoJ7M9BPG8v6DtAqoOlo/f6dEDimb0ncGX8Kt4lzinKebH65slpJkR
4Iy3Ez4xRwR9DOVcR2QTIBQR9P9s1Nz+OnCuDsa/vD5nj1+LHIACgV/IJcDZ43D4J9+q2TeattfZ
FZodoGAjxQp2vi19MvgDFQDGieuADA6/mIEL5DD5yFnkODuhN14E5D7w74Y6uiu55rjUwpRPnbJg
/MR44wjRaGDf8Tjw1jlmX59zpVCqcEWMZw9RKVt/rqZf31U+AWnxCfHFW+HluBD4KTkEzLHgYH59
zXv6LTDXlJ6VdiAKeYZolDfJtYdbnOuTG4RTIwN9AlMPn4frDUIbp4MXltC82RP2zugpig3XLSeU
5JY+HpHRRMDcWjLupKljUlo58qK/GJ+3AmothmYwBlh8UYUb1iS2aWqPQdFgdLDhc+FckzE12wpf
jXdKNc4CoGk8VyCeGaRS/6TTQB0jGGRaWY+ZSWIR8gKYg+m05g4x7R5FLzMJmC6wDKPx3CDi5zTy
HgyuqQqd0hRRMx9ERlgcTjvTRr7Pp83CGN4Z+kMwHT9d5u0jjWt8g/wzQV0KG6WcGoV14xoBxc0v
4QtPXVPa1BO8A66s8lrC1ppsMtw3HTe4xYzLheshY/uedh/5lRfgbyFuinNwPFPRBazgVB/Gcx/b
qItHvuisRCYtLgN0+ezwqJ5DDNXjzxceqRMWf+WXNtBiNCoFUwARZNqj79QRFPLD9DU5RfxdeSYi
dYDVR+6CMWMY3UFiQWVegRlf55q9der3IZn27/xmSmNG3d1GxsCLA8GqqiV/6hMG8P540BnEkzqt
PtxnPJrul/bcofhHb2NXh8epPpUfynt4rcZZpkNDocbeeeYITerfO22GCDNDsOWD4jZhaUTcwjnu
p8rFZcDBnz6OIZCi9Mr5YuFTELn6r5wH2gWqOhd4RuZLgEjEm7AR4F4Qedb7Zxl/Y0tCgQWoVeUh
TbrwDsI3uO2cbDV3B5kSooU6Rwrf0qfUFpSrwhf6Rm1frbOxNh6ePbyQT9TRza65hFPu3YVrhSuk
reklW/SLgTxdixX6JdySX3uhLmihG9hAIrKP6uuBl4kaXQMO7l2p89V3djHGbfjUqL2wpeUzpImg
CGn3SzfCgyptRFZpa/M5uY6j2bXLqOc9eGUWACbjiRD6T366YLBooIKzOsaQxoo5x8ARsIpxo4JE
RW6NGiFBdusQYSGmNs1XDPQY5c3BDkVUXKgwLerXotiH+PzYEVseKUCJkxozlB8EGRNLi7gN/TAq
AYzNKFNFRmWEYTRzgCDJoX4qPoLX7o0in5ELA3VUZbQHqmO39enIuE4r24I4F4Z9PpDxyqB9hJ/L
NkIzkg7T7ZgqTTOJ8Zo001Unl+b9DM8b4w9Gra4MBX7Oh+UH49yeSEdevECiIFkprt4IFvE8IM+C
HR9u5adujzWf6QpMCA2xeDHt7vqTeeUTiAwLpy2jl2P3OZLRMLEqi4qSc3Bkcc7h6ugm52Z/RFBY
XAHLM/yaFqgswGcQ5VnPCmQITXGKaHOkhdP0CAOyuVItdCCn3kk+YvYhpJmsTfjdVKpdZBfJJjlU
pwmDEVZ6+DP4HBAeGqHD8JB/mYK7QznIN3FygTghAdabOHwKAku4NvM+8OYZhlW/mKJTJ2v8XZlh
9bezIIzvJqfOuKEOi/akNGpI6BJb6p1EfmZMDQcVY3pvK+ViUi49HBBQxnoHNSF6WYSoXTF+pIPM
M5vwax60RDOARpoiPRWGJWl0EgYI/gnPrVfuWQEE00K/DoRChfXDnaM4YjLHtlmRNFpBN3U0rKa0
COEYcX9ma4I6NP9EeKeezRnnmlQBj8droeOeltG8Vlq3zDTERVXxFXctUslEJL00fPJYkQz3nKbC
LlG7EZfA4V2LAp8zekaFBYeVEa5jw0NsmgW2qq3l4tAC4W5vg7FuYKpqjqGMWeEZyR/+nOu+B6fk
jbxCnARZvnioy45P03Sa1sYkQyB9j3yiXVQ92SXznF1ltBZgFOkrFdi0ytOeThdRj1vJd6ICzvVW
kRePMWR4NUpNi1Muryv/HOHCxGg/UnYL+yFMUU3K5LzzQCc8FG7/uPLCURzvPO4puRgFJ+gIuMT1
HA+ERcSOpag2tx9zZOexSJ6bK5NJCsocgthsAJQ0ClPHVtpUqshbcoYTN+SDtJjDkFKEOhkwMnH0
TQQTC/9eNHlK+kUGW4sRe2jzrTS/+BL3F5u6cXFRTMdjN8qzDdwfG1ju5WaMmUYpwyCb0EwPXgRX
f0uj6BmUO0sAwcGLsr+QqUNDkj/hIgJnwRVLY/Ew2aD+GtMpyV1hw0413c9gAbFkPYUGYlp8qKcB
Jb6/JfG61F+71O6NBYolhcuyXCiU1OgpCvpycEPQ+BsOvGJSmQ30g+yECM0m2Jen9S+Yn5yyB1r7
0iIh4EP3LUW4gXEaWGDCk9nrSA6eE+aShR0bszybt+atVK6RSVOurRaoXGloxZVDICzLI/awUOe6
BORL2NnUDfctnaYMli4IcWVnLuVmO2iHipKNCkK4ytFz2i56AWnZKPCo6m3cHOtyTW6V6zvGGJaz
Hk3fyjxvlnE3VxKMB2uJp1z0iLn2d/RCC6pUUmGJzoYLCX4cqHQ2y/GHEUSXEUcsCeuGAqMDrsba
DWvdiu7FFXWwSSwe2k5uNAiKPkoKC0E99KaegHE2cheXZvcz3iX+JvvrakyDl3EBsvuuprzW+JQg
b7ebSgaKVix4Z8gZJIB9GuxeMOy/Flf93WTuAEUHMB3lpGnrtOQqxp92sef3oP7iB3kSYkFu2JAD
uq72ofCpf5YdwiuLGJ3xgcj16n/ERr2t16KwMIHjhbuKqDIYUJAAwRfQ8m2nGOy4++rzsCXbwqVg
Rn0xzTA44EBB2ddOK/KoVOweCxjpEkFQpK4lVn4fDuOsOSOzyEKhABtfl8fQCwlTPRHhOlBttKLO
wG8JZ9B1mBVqQEXZPfLz8GgAg1KBLVV0GpbM/hI6N1g5FIfcqLxma6kQctOxlTNxSZK0+I0wc9rH
VBJx02wUBdzrDgGiwV3HgIJbi50ynJN+3qGFHDHkDhdShVScAo0VnOQZ3g36AybUJAWHMD13ZjBP
QRzUDq5zgwxMHliIJO1aW8F854KS64VKnBpYANcOMupIS8Y9PpXp+PHxknpcsdgj5l0Si93G++C1
5QFFdFEmQCiy+QjD5K5V53H5oRYGS+ivyvJCgLf6qa2ZIPT5eHeHRe+Q2T18qZ/sGxCge6ajolsP
lu4+3xkLo5yj7xvjih8viTr3CKuApymOdCEJPz2YkgiWp8MSIpCaGBCGzsKI0w6dvo2Qs4FNj70V
LLC3SAmrxbGBJp7nl2jX+JDp/YGAbBxg1TxhYSeyf2LkjO+Dl5Axn5jjbgZkZ3+D7fdQFspLf+Mu
Df2Vyr82Dic07fGlsMvhPnJHrBHLnaLMO3pxU4lfHjhhTekGSB8z3QyriDsl/PsD7xnvi1Rmnq0K
mBlKYdcZLuk038aXeiEvNduFeTUhjc8msz390s7g5w0ei42FFaheoeJgkwHzA5Eph0KJk2xZRUmZ
Zi0B96PSbudJA6uKdtEWjT47DuTy4oUzGg5zdnamYcutzW09VgLAvFcVVga6X8M7PhdGQ/iruOeq
js3NMRPvOaHQDuSLbkECuptMMTlg3M9CR+Z8dEuGCCJ4jQqTjFPXh8QdcB9OtVtJJnqNEYxkdNyT
085fRoTHCM+Dv3iwswUXl28quu+juGbD2tWRV65tkslFk4nTs+PkGso76aRO1gUA1tMP3cu/SMYU
+pfaOPIkLkb/1rs0Jcl3O02tz5BTqLWA0YvuVNen1TtDcdSHRBBNfmr2f5/78npIjiRdQjky6nW/
zRzENhI8v2/qsy/OksT29JGnWsAeT2ZoLgEWRvQOeIKE05KykQQ86vvSpv8LuofOYQXchFgR0Qp3
yVKFi0HVAy5XOjHGooTE4YYunN7xhGth9uh/aKur34e2/zt6euqqilqH8cmf3d6J0ni03PP63Nxp
7iIVNZnIIT80Z+o5OnlrHAIg0Pka2xLoc4FtdUzQpz2Z5CxYKg2sKXkYD6Dh+OvelFnzBduAQT3W
pNVj6d0LR5iHO7aG72xb2HCwD+aT4BnEMve/1Tu8wNYF4cu+QnSCnwClovh9+DG+xV8fjYguFnXS
N4FbLUkPRVDc6kxDtmJZmxqUOV9oG5G7MV3Wa2vWrzqkzbhMhimKKpzfqN/wqOb35i6xfmBHeqWY
pAlN/UPhwjr+sNxxtYPBP3aU6F7RTsFx6zNRot7Pbeaqc/7DvTYMcrnh81XAgp7bGakL4wLojGxF
yQG/jtS25QkMrhkxPaVOjwKVF581bKrhxaU20JMODKRql6QGdbCeKBovxEdhmQiIaipRU8P+8tcy
imbQYB8IsPGtRXdgUtGdzQisQR7QRTU++EFVSmhyWXNRUmHS5rGsg/SzoPUlPaiuMUqZp5PeWtmt
ZMZY0bHBvMTe3mqP/75Z5b9/LrpsIlpGpPBr4vObuiNhoNhOSr1CMMHqh0wye1f3wXMBuMNixk7V
3p1xJLQ8yj6Ct+xNelJPtJsDSugPhIZVzK6MtbJ6G8tE9EC0rRcPkHhsMmjZvfz7aM3v86dfV5Em
6qo+xl4TifvnjRLLoZ4qKQLPAlo8o/DngGi1ZI7GMwLtTo5ngul6MSi2QVPHtT0qT6A6ih0DlYIj
tBl6ZxKtVAIQpTEcBIATo6PJSJqZtZCPJay2Y45Jr89Yu3STLfc0IYuTvSxnY2FA57CEC/1uviYi
ZfqIHFPjGV5O4c2nx8FgcYlREyM5QrqUeoCkmrEegGI1rXFfndFB0f2C+IPmmJgCxrgi2vdpL0/b
3pFwzhJFS/I1xC9yc3xmFewHUbBNG36FaVGBISNkLw+DAtzlv0/ur+Hxt5mTqv12cr8Nl2XZjRJP
zavzEE9J+aElUGMjBU89FaERPGzuxeCL52O2cjci8wTgfCQdce3zYCd6YYyIpKRMv2J07liRyYSs
LbJ/0EbgjZ4P+IBoNLgLn2d5+cP6r/xtBf392L+toEIitGqvp/gK4BOZ9J3ZwY+h7U3sdFgLyEJn
FJjMiFpt6F2BZ3qO3uOZRHqy8QRIQKc+R2eB1Bc0Ph9mPh47dSssUz483DGAYPDOc/LlL5ybAo2e
bsrOgrsA9SZIW93694ch/WUA+MeH8W16rXWNPigNctokJER5iZqerBFCyBQWiNo2AJ4QxDFxtI0Z
WUwC4y8Ddwk97z39iaV3qJ5RaIjvKh8FrYBdvGXP/MMR/nXl+L/Lxfz2mE+7usMDzeVCTMm4Uv+y
csRn4QQwikTAj+JeE5f+eG14or0qm4Jdnn5V2HRTmQtW8FKGP5wz+e+rw/8j7EyblFW2tP2LjABF
hK+MghRalmN9MayyCkQGGQV//XuldeLt7tM7+sSu7aMMSWaSuXLlGu57KoNAo6uSov9bpJqWl1EZ
5xLS4bfePc7gvf5M9+1PjguwEXxyQJVJD0PZzD7pqWLTn9vL40MludRAc3x+s+7CE8Q4ZflYNp/j
vb75v7tM/edR+l8VFA34b8JWITDiEZFX9FGkghSJyKQICvjMlHCtZeY0Ix5I2HiFRVTogoYDQF66
4U2DWoQRhfT7G8uDTYpwwv4dFwGZqpemCtrvE/MQ1DLGNsHfhIj/2mwoRwhJiiIZHHgE0seJDj83
MH4fy+Pt8Phgi8imD708E75AQNBIsjcmP6xUbCLZ0pDpNbv+h1Gj//O4JtJX01Vd+19I2nERJ+pj
GFhvyNCZksJlERjWgcsDrjDGCg1OGZHxAAZfD69LJCA/mLfocPkFkIccKwskuCW8ScafWZuArupq
JRcszAWIIy8rNcne9CWslyr50eTqspV7imX/3n8/ExODHQsXmGWktsUROI8SSFBIetCqDPqA/sBY
c5FT0Y9gQSHO2R5AOsxWIarnSOf20OCbYNcAKwho5+zXsFtMWCLM/vdO8D7xCFhRKA9/ATAmqCff
7KLp07Q3ayD80UVuBJgRL+uMyJmQbfLb0MPYybIVPOlWM/0P0nH8T9qxOhtLqkL+o/j3f447vZ6W
D21Cp49Kq9091tUSoH7CiVte+WeN3/cLIkTwkdgUk4JP9j0r3Llad9vms6NTSIQmSw1VGD34P2WE
zf4pdktXRLqURrD6/6KXLBp9miu6CIQ2AVYMGezpCi8l7CJgmmBFE24QmI+th9/a5OyDgT2bE8dY
rjM7sdhKvj/ZwlgzApdN/bPZFR6W/Dl+HuJMSbh1AUACRA4Q813hNNuKmGJPt9IDeGjz2wd4cfAm
7hVSgZLwap6s2ArGFmBRduUn65GfLHZk4BKxdlr/35JA/oc4Fl2ayCjDqDGy/u/Cc1Af93oYEbFW
2Pif2vXYRjLVF23fvGPR/g8PA6P+3/dkxGTxPIWkRsETAErX/xwBXTGZ9LyB9OOJUxnkANl6DOaO
XkbolXAGgH0L8bBiNxFU8d4jwZxmNzOvHzltHo76MIHDkXHx0QHY990CnQVSlozN34xO9mjmjnqn
UWyUeNgSFYiycTBrbnGbk+KH8kT6GwFOYLs4EkjNFXy42McxCprXDDIQ60qqH6FOsU0eJRMYT5b2
NBWB1eymRGlmfqJiafdxXakFxgp71rnTDl+eq2lWS7ICtr8cx5atUo62kDRrxFYmc5oGpGTgzffK
xL+lXkk5OjZeMFHns9bPQVNpfSW3uaxvoPWxa81SsVs+TVCObnCcIpAaHILzaqMCUQgmEqoZnFS6
mzRzYKuumd/CTwPwJrFlU3uizePYVUdQpNktg7ax29zmSFS4oFtlhft3Y6s6+OhIJu3IIVadqzxv
hQsU9FbVobEasICVOSMsQLJuM+F91H74D2wo4lHxAuGPRtV6nU5nbgL4yQKHo/pT+j0pb6ml6UF2
d3E6j+7zQQ8e26kg4hD5AxLeVHNGUCLirbSHm5WCsT77lx8fhzf7p9PNxr+fEyb6inmYkYhL9ABB
JXdHhoYJgyVLhV9Nz0gM3PTK1OI8Xu0xYD/cR41Tm+N84Qhn9dL+c7jHsiC8i0oHFz/REAQXcCNh
C1yJk/2vEFyzAIqVImCC88QFEPGA2xpnM1+Ib+BLnwjf+0PQdWEFdPBl43IuUpfHXntb/cFbnZTz
npAAYIh1O7t+PNiVWJEq/Nh4bumuyXTOvrHsbfAF1R/YDJLvG6S6OqYskm7npH5LFj5bXN88e3Ul
ph1MUWvinrAJPTs37fxlhmODXRy4qXjcsW70nlYa43KNnxnOhCGkPDk2pKdbQyVnL6eL+ACJma66
J4JSYMfJ2deFefGG35yqFpSuiTeK35f8c9y2ALFQbPLNeVzQE5LRrnP849VRg4aFUB/U7kMvOdoP
5ZMqq4IiD8F2Rp4XVg/Q3yynHntSNldhlvxpZGOMY7C3y9zHezqeQJX5BhZVHoenfN+cvCJ5kwAY
ywF9MUEOu08DJXL0Zg47RRKHHVgl4NAVLmFcGTnMLUg7hqotBjBbuAAAAdBLClfCPpZtwbeC0Cqb
k7krN6AZkoO8mKRBd1t3chiR8tCRvbzNJiBChS1kFa1d6/h9PqLiA6iuTuAFOjkdnjEf53J3uEZL
ws5iMOJkT2PiAfYnz8F7GylBVy7LLsjKxZPJW78tJ53bNfPhPIGdeeyCbEaUT4TDcdw7hVqye1KB
YS/gEkwya5Ru+6hY97epKcXvijb6hEfDP0FhyR15SbDsDJsgZskmdnsN4k652k3q90h5hzaFSveA
Yv0MCum5XYI2BVEiWVJWuX7W70UMtmsZf910AKiAG2IY3h8HoOWo43Xyrteal8lgjwGji+s821M1
N1uTud/fj7SNSQZS1R2y2RsZwIjmgRTwcxWHBCnEUCONc7zeslmSy3PtiSfAlHE18haUmoWuBER8
ENmcpX5yc05gyTZBOfrQlE1fuxhMmtl8KoUtTSOSZrpQ8VUu4Sh5kgs+/Tl1X7jk9ev6BKVjDVs9
+9HNmKEUkbemPiMbdz5AE42vq78qEYjRCJ/YsCCMJL2cfocz+Yk93miGRgmQJT78MpQdBLwxM7Cp
mOJTduA5MzAoG19fvYeBxQNQZKcDp8yG29Q5Bw6cgWRkjR/xHXekB1KY2wQkK6AESGxH9QPRLwbR
3HC8AYZAiVgYwk/87f6Ym/5uEw+CNpBfxb/+rUPMrquvT7bPPAqEvPgyI+BAUY5VB/Xlu45eXKmX
JP9Eek/AU8lk1VUBPNS3MsIiO4UsCxLQnA3gyBI7yxGZJewIiXMYzebyGDd9Nd2peOEJdM+eE/t2
fR+i9wEYt+g9hjQHylQiWcbZPu8WUbFQMPanrjTYGgtfgQdnCQ6iwlpJJAucebPFpPNP43ephjPz
Nq8jlUyw5ySoCMMc0rkGHJpYwsb9IxxX4QOMUqJ/nyJ45n4hQWP8C24J+tE0RrwYYIAukBjaDkIB
kh8IExBadPvOotF5t1ATANLKbwuXLe7kgHbCTcpqOMbeNbVnsT2JbZLT8UtFToQblmFAosMlWjQB
r+SXy8ZPG5wxBoDMw1C+QT/n8TgBc5uDTSe2hQpDpFhDU9OG5Rr7QbYmAR7zEptGcBnRxlV0hpCx
wyQ8+Y8dqjzIZAARsieY6i57IAoEATOqzPuRYHdGPfEv+A1J8RQWqwZ68fU0YFfEIKezyt2EJADQ
Pa5My36TsczioAe6V3XEyGBfxIhhSEfzZ9B4Nz7LkPDA1S28rrO1tBNwL5SYrU9+sS7W941+mMTW
bT3sBnaVw476XyhRP9w3j3N7vq37wOKC+wZExDWQK+eKb/Rie85XdZiv7itgs+jjiUM0nDXYEsMQ
pCFr4kwcyX5C8AMLqyU7Muclc7H7q+RrTkD8g2jmrny0lJ3KAyI2BEPJK0LYGIM+eFqd13m68wyK
9XUezWfOzMlXdPV9c98wQOMjeslwJrjnkh6blXS+kgN4hI6Id4WKxCdDZTgnl+b1aifE6hQir4aj
TwKyLthbeeNghfIyya4hgYfAnXTVeH9DgZfOOa5Ev+E0mzKGEIXGR4m+io+Nt1ySE+HBiPbLflzQ
YNJlPAW3KeVOSCrZcR+/GBEUE43fOPZI55gdOQj1x60WuUMUyXFn+nSmgKuR28AbZx9Lxs8THkxR
OY7QBIoQl15xGwrLJZ+UwkG+c83ocPpNLhAr7UaHbJ2uiA/f3NbVpgijeRGK7/dNFNGXowPN6APh
OGDXTeWO9AMFpBeqyeM5S3VIaxJdclF/04uYFkSh8eYwgEULuu8GwQ+hPXj1xkQ1zymLW/ijAeKP
Lf2TwCsu1H5pYHKRdqNYFNAHYnhE8zIUIlLapVQ4X+kGAze9SIydyuPxON5WNAXpuqOHKE3a3Ten
39HhcaYMHvM40+bh1Xg03fRCu7iQc1ybfncbdFL42VtN93RlJwM/hdFsQKwXo1DKP/rgOhczIr7c
1poPmAnbdqJ1E3xr8ARPSu+6rrxsTaGVJ5a5yfRHrqZipqq/Ssbrk+dkimMkt3QMVhEsecg/sqJA
g8fGOoUHFIQio5dXk9FSJ6VecpTzaNn+ZsyY6gLw4aUNH2dmIcsKtgFR54323pCa2XhVMPqQD1Rg
kx+HM33RspqQ0kKMHVPgup4tBz/38g3JnK+xiMmPuTh9mU9mhBywzb2APobbQSSoxWa9UzSzgQsL
AQNzZS4QE/PMGUtLXj6WBiBIsCA+2SLQy0/MwWJyIEQZnA+iqWLcMsK+SNuhFtVrD/ouak3duZdP
VHukF9MF3QSgVeQikgcxyRzl+tHoLV+hMA0a+L4OwLgdeQermMaSvbYbzqAqsvkQEhmJdBVFUgUM
H+J169/ZOd1wiJqwASI8sFgj+zPdfIR3RwKXSCCkD3RqfKFGwKcwFPGiMDqoAuEYQHkyVeo1ka0j
ZFkEhQIWkQu7F4aGuKqxaQBoNvwEi2WCQLjCCGcnjJ0VZY0OTylE+oN0wyc1RNb3Y7ALLV4Yo1m0
L7Yg2YG1AOfG7n4B9ApZoToQ+JwfT5vhmCoBHSwWcPi6BAMq5fJc6UzAo7Ir2PPXv6Ml1czWJfmG
PeEUIKqRdO/wHXIzupHaMdAwElEJDjLpeRdcxk/ug/CbVVH51X7vF/Qjagbx/I4TTB5hc1qNz0+v
+hjttR2tY5t3W8twURAB6d9sVAdcPUcEBGvNzKqptLAi5xuUz3VidXMNmD1cVhb2WMRB+TT55BXW
KAOYinV3wrIK3tqlCibf+keO3P6SAyrJasBlOCeBeahhwgHphjCd12fO9Z3JmgYvFA3RJI+1hfpS
2QZ2DBaiwqVHRa8xwMCizT4ZE0UZ0mRGFxdQGh1C19fQc9PLTrVE5YdGjrUdifub57UJHvBfd1FD
iTWcPSjeBuBCf+mhch3hBwqbgEBs9+Sy4ylDxSdtdMadPOyvotSynPhiv8wr2xDpCU8Sm1pBhgcR
XbyZIdWa1SMsw2dlFaHqZ/CMHp61dcstALQZEkx9Bn4BYA+CDJXlSlRpfBmTQMSsJiJw1wVw8J4Z
eLSqLFe8aR5NBaQdT2JAF2G9IwXjk82VS5feVzegY1nBK6REAs53wHCnP5kjjF+eCbrqsvhMGdFB
830PNDKYCPedLbCs8t3ra/sa5htGMo9hVtGjNJJ+YiQnFzbtd+SSELrk0OItRvPAzcCkJ46Oa4jn
Qv71DGZElaN8Ku+q+0Bcg0Ho0b/4HXDlAhN1oHXDrj2zsNAywpzbUNqJBvaESGOUS61PwCPM8Xo0
V1zNdRhpR4RTfiFCmMlNdRB6JMPysPNLyIFaftLM0TegLGJcVoTG4RjNGMkMy3RFR9NxPICeYPwC
g1LveEGgwt43EJXPSWzpDDoToUCiT2uiHjvTgHW9CG9hsb6tccaCzENn/MkBKsAiiyqASka9OJhc
6jNlPKNFziZ0wTg7PYQYICMLSpWAEGJ5c/KpAfVppTm1G+9G1AAVENsNUxYmvJeNF9GjzBZxGvAw
0cmxEMZ/r5zvj3O3USpDE0KSu9Dk2SWw2JI7i70IPhF6BMavtXImzcMhS92J8K/62Y4FJ/dQzzpT
aoO/6cbbxdSUd0IhoadChB8qkmojW9nNJRfwqMCx1Q+I7G5YUD7IsXwiIoaw++gobbS8nZMV6zqD
Jz6yYoaEvDjaO6RpB2LqQjoULFpm4clHNJc+wWorRkrutbb62f6Wu2RFmxCwN9ljNI3wMT5NtHbR
n+AtvHpbSX0EBJfxfsFKoufpIZR9wFwP1aY+S7agh0aVC3h5vKwdmAD6RxVAOEGw34ZYrQuNZopy
J+VqbAGIjCb4e1gwIWjP3/H//8kywfc3+vKTjuVC3i9XofMJzS+3xP6MpcKDWI6NqyTSoR3eE9KJ
OmbrXMzQP8HPHKMUCmPQMaGpP+swPymTKvCFPy6e8YZfl9F2jjPbuJ0beUlcjzKwapaEmTKIQ5Cx
oQg6GWjeXMBlvG4uQ7izseXnHRd1lQnUYw2FDF82mwN6aMfrEUso7j/yJ7kFySvCGcUf/cE0PFcX
akXPM4TR84ZdibZMCsyi8CcBG1y8niAsrOPG40Zai2LlcDPF0QAOnVJf/b3jvmHjg/U/tv8lEs5C
kvLwklh+dkKsYPJoyS0MKa5gm8RSx4NRYf/MnbxCxgEzFNH3V+O4BY0V1Y6Ng396w0HvMoGAPpeZ
qRvt3G/Y56OR8pDRgfgr1igTWbZG39+x7NGlTBSezRtkqqGoEi9MZSCUAlKNzSWaRGOjliDT9i8R
Bb4K/cZ9vAch+EB2AC7rJQfpbHqW7zSAUYLIr6CJYfr8SddMYEn/dUcZJhdkMaNU3XXL0iR40lKs
G2muYLAj8g5RiHn4FiLzuYEK8UnRvBoGAEsadh5FqHUcZs5xXky7l+LNPvPVP3QRIoYz1AKTMUNP
jOSCtZyqM9LEmRYaEDGi+oCgb3ZgjCZuEzoKytJLkRJ6PdBgwBOcaRDVV25kQRod4aSvqc7NNJeX
wqtFYlMzjsutT6VgVOWUsF69rkSeoTZiCmIwjL7RoegsrqVU6sUx7uCRfPL97zhyR/uNRP9RDs9l
jExb/09zpPZwwXOKTuQ6RjZdg4qIzshsYeTQCQxcLkC9H8EbHVscpwc31Mce4NQ0yMxdcTc10Zdp
AEXUSx9C+GBSYMnqLLQwFDV6iArSJBQ4nvrXLdSdg8gkNIR750KAwGVDxkbvpWiKdRSqNvZfL72P
c9QoQVDUFgNT7EwWxOZEQk+h3+oziOWs6i/ZjMYpZhvmbyYavSvcPJgIGA93DzWLGvBgKiE266xb
6EAoNCCMsfKpO6yiJO+zAVuxqIx0MIGFoYH3yZ+Yg+BZvNY83gjS6rqYzYF2wFmEe/VkMOTVXXzo
PPU3C1ktGeTIJwYLRgGUK/p3wJxxfoRc2HsSGeISyfXDxL9Ciwz2eJ6s61HYt4fR/SgTjaUS7e3I
3+DFrvEhCPlLZkxjo9doPho4AgJNQIhO1EDWNd2Lo5AXPWS+tIOeDCx3fnGSHQXvkA7qvelCnpMg
JWwAAHVMCdGDAVUsjDWk8DVLXzO14fZ9fWU/gT7BeoBxhJdKN9Hvw9hFOPIzTYNWE++WVQR5SCli
B9T61BEPCo3SD4yXSbJuz9MDm+LUSVYMVWAsESXUBb08iSDWsmfqmh7kSaIusjec6S1m19+uFo0F
xTr1pw4zBLimX56WVsQEV+zg4ZYj4n3QhUqDPSsBpJlx1IyWORYAKnr6lYEfYlC85OFEgqMcRiZv
DOs8XH3ZZ0Se0Gtp1H7ZKUAVchXGpIGwGWbnrSMoUgo1+Q2XSYEoGZETRDdL9Xd7Fr8fWN2iRfZg
ey7+B3ubfqa3+MFYOAntQdbdU3lR47crFa2StfaYCUWuO23p7hh0TC6fTXGRtoF8X1YbpNxodOZG
xnAXsFMb3Zci0wGuE1qCiYXxK/VbmgTHyKesi/H80jjtLCOd8m12AsVb+KQR9rzFxwigbmGCYXHW
2d281K+icPvOlZ+OMnYn0Rc+bPgWOULrcDsgFcnzkmjM1ZZIv0DBBj4d95Ig7hYqCF4w8GUI2sfA
Q/jOrrsM9hJ1mLPs7yZBc2k2ZViE0GSg/HUWwmH2TUxUjk2p9whjNUCvtaAkeLsxdIBITJ00cmGU
3wjb5VbaDtsWY+gnia1v+eLkVL+yO14pFsHrv2AQ/krffeXEYpcKwL95Ix0dv8oxUqzhCA2MDrlO
bsYWgF438lnf8IIQwZB8Nx/YgsgqBBP1J/3o7n5KBPvNxSQOaE+6lEjK1YTjalQTeE3YvIEHK23w
xkGgYgp3UyOSQjtyFH8GcYhMPzxNHf4ZMqNJ6BMpfLjO4oNwCX3i9CZjlfRDHj/WbU5oIKWIVFXy
Vx8TtF56PZtLilG+t5iM6rnY0eKXFPQlFks4GzYWMRtQt/ec8G+I3b7IQ80ks1tFxgq//rHeQItu
kUhIRmZu1G/Vkna2nzh4pomDa0g595cpLbmbEHSiV+/YVV1ZAHzljL0Tv3Xhg6m7uvo/UJ1Y8Mma
kwVTgfUzAcUMmzj7C8HJa1Sec/fiTQv2OmRQVhZuvrGfGROL+ThzCOuYayvexidPdfM5iblWehQe
cxIt3ih0rjs3BM7VH9ksiAHzxIwwNdIUHe8q6+YGJ9bk5LTrx3NLLiXJizfVmrKGTayKtOkNQRf1
GoM6rh9cbFNDlz5mzfwKDRkJvEQU3D2iM+8TS9vdyUnNCW90picXNfJxVnzgB3ayJx9njAlwL8S+
mDRFo8DhTxseb4K+3hrbS6yKrm6P8A/cUG5Y9C5YSue5VXlsNN9zR170X9cfXDGaV7ryAlBgB7Mg
3gNz6pK6asQO8MgtVJs2wef05M0nbd+Q2Y1iwHaSYLKUfJbHTR2mDuSG7c3uCRR6mKdjNf8OC4ft
97IMWlQoJzoqAekVwxzOlZHZbQm3D67Hfgd93XVzraySZf83HuxhORYT05EuRufDh7epY/IPCSur
fpsBwgMRY3o/2Q9k7dsERmd1Xh+vAQyqrDMafp7d9G200xW/OOhbmA2AqqC8pLAmBZl9dpRY7TFh
hagNQCuyxsIPdB/MsXdPzEfrKZtrgdAyRj8nOucFqzRDJEAjlpszMqzI0AC82wDRn8Sv4Qg3Yryf
DBZ/196tG0sBMj/zis7LOpKBrBmq6Sa5Lh+ETqkBzubE1QlJL0D1qqbstPN1NtHwCj4XoPQpiQUy
a4NbTDYhgecP6KTm9R28NH6mbUjXarITtcSzmxrkOCRnlIz6uywwlsZQ7IDVAQS5LFjiCd/tX1+6
K9nDdkayA5EyJJhoDs/RT+Ky2w+lQEOpdcD+OjCU9CSJE6n6MMV5CNdngdoBdTgKby2sYNYVDLBk
ZEZkdoN/n6CbImkomV+A6j1lEVZdkOFMTkFBxCNhL3iiSZgV3zlC9cXZE9YWASLKT+7iFi6owagd
ieNw1WYqyYOknYiQY5pAVbgmETHb2E8NuBXFoHzdSBwy39ngZDBp8EeAsDguPuE1oj75zAe6LCWL
VDE8WSIqCwxWdkfkPJsTWTj2b593sC0gtYQ1BVbC2rz15EGzgIkqlap4EN8Br9OJbhHefSFROVhO
LZAvMmbq6xYu5t6BNgJLQUZPCRwEm00T+F1uB6uhJTtDNmEV429QzY5JSStIaB0JgluCrkEaaLcs
FYTeAPNHogw5eOTmfWqa/aTLMWngCSDvCQQE0nVfsQiIdHAT4CMnCgCECw6SyM41FDCjMsTKImS/
CEggeZ1cchaBKiZgiXu4IoFWm6ylv5R4DK8mIB0DqOuqSV8xLHjJ17dmsayY6bFX+M3Emi3ILI9x
vrwaMlHmxIed5AOP7u4WpVMI1efL3ycYDVwMHsANAYnr5oVuMIZ+4SGiFOLKJq6Bn3SURoQUacZf
jy0Vo1V8UgpwHT1JecAPtRYlFu+PTw3TFO7LN0jR5T2mwxIgAWsS4ONxTh4HeetXH3wA5ef+kX7I
JzEsi21kN8QRsBxuH9vE+ZEc3PgOjBwrCFV/sveELPj5c/H8ypckzycf7Q8vTsU7PBLQEleYRUFI
QeDXLnuD9IPYj/az+5h9gTTCWkqoBUAKhGsoxEZ9zeZYx0tnuo8PYPLH5CkaNK4Ea4Kw/Uu2xkzi
tD/PPbQqtwV1ig34M95mezAVCOn3BSxLDW6+Q7jFdcGGe6/PSEQXqxGJjqSvXiqPffRHjysjNlE9
l9kb0R5WvLx+MiJ5RejAhQ3frUWWk62am9QC5MronadHK3InJjEWwHSrX8SYNWWWVSe/PFwwH7rS
zp3cxFZpNMv7yEKnuNq9vcLJbeSbDQBYc0IWICmd2Kz2YBcovQlICD2ExgBSBkEgt9RCM+AU7QWD
QV9cYa1mkIFAQbwJmpW0zXyP9tHNY5Io3wD6x7xTv/MGj6WffKRL3BotOIksPYfaxXSjEnDhNLUL
r/0j9gj4AHsjGrxxPwdTI1LAvCd8FhYYASmCJkM6w/jqAw7AZXdy2IhbgSoKMAmgBjqLgUEwCwOP
TwKE+gdZXSJUBsAJzkK+eaxWw3VO+A8QJKBJcBCthoeCxEGbK7K2P6+DqAVoBk0c4DMpiD8hgYs1
+oRrfQJ1AS+axZ6gJI1sOqBDUpfIAgWN5nhP1+BAYHEaZ6vn2JxBv/J0iVhBAYh75za8DYV9n7lX
3UoOHIbKjhBMUvyl6TtBKDRNhMaga83ceCpinMaxR23JEEKdeaxrcPRLEik9TirRMiv2BNgUMI2w
dOIwUq3q4RIK2F8wR1dHQl2gweidjqBAxVcfy34a9BUkLcZIEwHS7DLVMzSHEJ8VUMflQm9R8GDH
AUAPQjlhonCwsmvJ1gXagt3iN1mDJnHPnap4j8bLL4Ujit9d0LSZt0fKAZeejWhy6J4L7qsLwl0M
beLM5vPyfYR1Fb4IyXlEDtY3AnifHUw7Fi3Gs0+n0AHcTAI7CAhaBMeaC3AFzvkxpIWolvYUFyEK
B+YW6gxNJCbj1iZQgenFdRa6PfgNA3ViDibGkgD9xkG7KucE1hB9wMS66JA3XYGUp5DxGdcOL/FH
fbpCXVzpi/5C/Bgl68A8ys6ScLrzdFG8t4DjGE8Ya8SWApMTlcHCOSV4zhAxP5GlnkW8Wmtj5J4G
jBTMmYBwEHAgYYyfuKKZY3Yc1ap8aY+gY/AK+8vXQwwODFgMgWSygpmIl0arZiRVtzbkjHheuA9L
GlQEkohtQ0TzvsD10HbKGfInm19EJPUq0U+MSd5Tu9Z+NG0BioSqotHx79A4lEncHFvusY69Roym
KxowEcMok5U4qJ0Tsv+uLHhGXlqz131FYTdXSyNaBZM1vFwrSsc/xLrnPkJ2apRCpV7Oh3JNebRY
2aLY9q9ivnAy3cE5dBrYvz22HkRfQH0qPBq4I6fTQP1hMpVjjwM0DG2a2oHKtkQ4rSiF7wSFwTtS
rqcB6CM5e//Gw5y75rYrAS/yfvik65QzQCfs/XgXzMu8hf4U8j/R7hrrwEx4MxkzvTd8TgNAOfpL
d8F3ypadAUgoOdxJAfO6XlMpbjvt8APdceAxhnEInZsswGrF1qhdo5gzgPXMYUtKV9MBBKGjwTNP
EGbSW/yt7rCmizF8xLhE1Kp/qJhS+KIar564N/yNmLzwlWIQ1Cz8kcwnJgiZ9Bcxa1Us1Ut2rRSJ
AMFX0scL5ihsZ3bJYkSzROmYcxgOO0rihSI/RHQnFtLU4m0Mn4grmCDgIe89seGtSbgFKky8YD6H
ECGHm2FXvxOpSKMRHaomNjTtmvA2+gQBwzjWF0RA6nvED+GECCQWT+2HWrGH5CFywOhMv9ntIoi3
8gYsI4Ir31nM2Tve3lFrUHYqwtxivybrHsooetlJl8UbkXjW5E3f6m/j78GZwgwL5605eiNT6DSx
+3WOCg8UR2J2d1fDtqVbPaIcFfSX9TmcEgTBRp2UG6QgLB0z9DMzQ0BlnoT0sUSKYuuMH26Rk0lt
5TNMIIITnVdHJsPhCiE4wwPvyoGp/K6fO18nGLS0hu/Z5/RdGZP4hEHGrCvybo3xgeSiCZuIB8nN
WJhxIeKNgxFWAH5G+GWY8qlZtwT1Wfdf0pRIKSEzySPjfQNiShJCBC5DxAbTqWLrRC/jGFR51Pj7
iqFtmeAbl60YLEINLQTECoPUdzKdZK5vzfE3FEZXjPyRHVSnPVSZWWxJGPQqh8fxdB2WxccC/ISB
oYF162E9DqrmpjcCWkFaJtGBfKkkd7PBGX1qH4ps5Rop3FaEc7tyenLYUId4WuVciVuqxHH6AqYH
GnJN4YcVF0savJP2KUL9g718id1ilrmk/IxhjFtO3ZKcrcymYu3EhL9PzuzmF3r16cmenVYCIj3F
Yw+do0i4iCLY1kyeUpMCQDfhttiVlRWDlcxJQqhO9v1h0Zu6AreZw01jHVMQ9gYzzl1g+kkTkx9W
EVsDnI1EbT3Y8ZFqjyGMAAqHXtZBmM6sBAbMGRY91AQysK1SvFIOzConi+0WZy/utZr0ZJvyirF1
ndoDJhx2p1NbB3KltrvMGoTVlLoy2dg7vBWxnROwDAebCBZ7J1ktff3s8NaAM1LblNngI6nEH5f1
mEvhs38uyVKjRvx8pGS6WxwcVeBOWIwvEEvEcMIGSDY69I25e3vxbXA7lSyJpCDjA98H9BuDTWdw
Jb0Foz09oerGWEFxYaiS+UY+iDXiRWow4RqrInLT2qGUE7AIhQHKxihj5bYfxZLiKJRKQLepfEMR
SD/8VZg7VLL8NAQbqez2I3IbehEO1QfxrvYDMyg1B+2kshJseu/PXy695+7fUbqM3I9T5Z0wP4j2
iD8NpyAvqLK4p0YuT+0YeIrY5uAUFi6qAWM44xivF147Mv5ApsREg4+MZmDlJ40MzBvcApgKJ0eu
hEScs/zkOxef8OWSMgeTDYOaF5Ohu62pCSXzeurgMfLvqV/UXqVNWZsPHdSSALJopsRgu5DuNeAR
kDzgUzaknzJbC+iG6XeWTsLefyepPyEpmtgMfPFTB8QA4DOqF/JHSZgdY9OhcgPnpfn1olF/xjgn
0FluXkTyfJP6+dPOMY8yuVOnwEha1t4D1PfzE7oHkOXF7i62C+JV4VePWn/2aM0Ktw7dP/IjdS3G
6emNpPtuiqrkNpKHheR+CiePbXoK5SdGS5GvNGW+g0Z5XT8AMYZeCyJeqFlwQ+OoqN67+6od+bzM
6WywmsmmDophTx9x8IrbIXJ5q8yTGICWQzEJ4HAvJzteeQnyLbIG/lgUplyMqBOp3uNWzBL5ts9r
R8LQVyyi25YCB+VnfzyaNg4N0w234E4ZK/KRDTu8G2ZnbwvPD3s7nldnYHRs9xg+rCPMmrBvDA6J
ox20a+ChwqklDEmUwdwJaxJMpv4xPNZB6fX2PqSs3DgeAck0bpuRm4bH/WCZmEEDrB/ueZ+Ttl1s
wGpYgQhlq8bDMsPATkIsk/ZpKZvKAYeGcQaWxjxiULSCgAomlJafp/7TDDSqWwdTX3evG/a9lJqG
rE3GGZsc95Te3dg/7T1IGBj7VyAch8AVkTJzPDLOrdE7qFmGfzKakF23pdEFdyP03fBoGqbLv8F5
T2P2PmhfBltOc38MtG+QRE2BM8zAtn2XZ/U2k8W+G77r340jNx7D0AjPnd1wakvumeFWRmK0QYVT
zrApkaRB62Ts22DGHVik120wMbdPOzxDucf122DLVDF0nwnpx/PBEk2WrPOedEn6iVJtrB0Gp2XT
T4yAh0hW6Ie0nXqgQlkfIZAApu/KprnnfQZn2ziHJgX7YWKs/Mzy7e3+ZHBDb1fGMTGMxgw61x0b
Z9M/bsNQoZ9kM6RQyjfDittDPnmhW80oN8S/EYRPIhWOu1/NIV7CCCiksB7Bw0P4gxh+X/sYcahY
wbXSxnShpTawu5poH8Yx+w63QWPaoU9fg6IDUTv4XT15LPI8BdoczB0YzcGGucEcz7Z5ZBXTOQTO
Y3A4MNAYRevoqj3rV33jKlqYnfbVOFClt2ey1VjzJoFezaezLQl3cukBSPIsNjFhGpP1VN4DF5He
HG36fmp2tfLWjff11E+KbSafJ7evuLHS9q2UtwnptneCDmZsHer296kj3BlH9w5vDyic39MROVjy
tkkWSnS8EWbVWOrEG8uNkRfnSQ50BVvEUscQjA78wC3I9uSqoKhVPYh7MyOCtvibpG+s54DDbDQs
klNM+PCVIgX25NDpnDulb5ME54MyIo1jQFLN4IwFpRI/iKKjgNyJPK2IasXaKWOJuUNfgY4wvWGz
UldjklnSeoZwWkxAau1/IkD8HrelBDgAifBkX97PU+lwv62G0/G2LLL3OPa3EBlwu/QFxlnSo6gZ
qoxmaIJ3A7SPAgsktkBh5SeD0ZR0h1PiJ7oi5i5sdkvOV/EcYJ076EQYGHBSbyn8bnEBJVxHJllg
PVY61FQsQAwnDIfo3lhCoM1gbgMF0RtP1VQwsGLuOlkCRwQMTEyrCpgh8+YHHyfAnR/AotG3PEPB
ignHG+ZA0ofA8okw5ok6V5gbMR9qAhMCoBuNCC/doSZgnd1UN4L4A9YLjF5P6wRsTm2SLSuuxwau
gNGAAgU3H4BWPIdj9EcTeVRKPAp7jmbzKAoGDYkWUGp1E+Bc3HRdVj+cU8DuQazUwM+J+jwL7G32
WIImwpJkc0DvhjIcthoAbkGz2rfUXUDf2iUAoh/cwP10WVYKGPsJNKv79LPBaYSXCmkARSuuAWAy
6PKRSdMLzDyFd+M2pCBmTQHDwL/0KTWi7JvToN6/pW/tHjA2ClIwmmJWBIaGP2gAXr3NTXQ1z6D/
T51D824k5YCoAcIEZmPVZEjQ/hLYHoYEViZhkQAXjDbXc+3qRGDeInwpC2MhKKCn/0fTfS2nsixB
AP0iIvDmFe9BgEDohUBi472Hr7+rdeLGUehoSzDM9PR0V2VmZQVvJdd51KTJBTPM8bbg/4LKKHmz
+/d+VfzeEHrx+xaO6/cmkeNqw7mHWDGbMSEMDI7iqiF8aPXkZQ7og/1srMP4qjoFNE2K/IyyfAgJ
AY+MdEgFwtCbhm6UiRIezEXNPw2LL+Zn/QQHXqA9iFxb4T8Xi+22nXGvlIAp4GCt8GA8yz+skFIu
ZlY76U1x+WeKswMWseB8NxlM5bjj8Jhi9wq6or/3nHs7M/ZJ+flk+yuwzueO5SPah2XrRO/k0gpc
dx1x3GPeyGdvLznKtp6PTuZZfVwqCv12VeZbLxjxqsRir36N1ybu/qrEvfu+ZnNffoIUr+UV0ELW
xGNu2b5mzIF2fFKJQaZ25Td2HsgyvV7LvMMeq2JSGQEuTZoJ8gFOxKob5kEE9UgV9U10R8QFYz4A
t5kFOJMt6na6jKKCi0fqN5J5zpKq9iSeSC9Z7FYr6+I6wCkWDoQBIW7wDdmtSlly0UvxQregsqf4
fIZXMZJM00buytttzcKf1TCE7l2gAlITRNprcwWecTklE3IcQhlHHW/+mqytHIu2gqyyO0GyAwok
02SKqESNIbsHINO7dJKkv8vHnrN5NTO6UxCQEt+QhhwqaaX848sxv+NVGqzSS5vxYcYo8ooQhbcv
m5l0+wm2/o50M7VIM9q76d/DgHC1bEsrRYArlpQKBgiwvlLpr+X0TSdJTh/iAVHnpbkVlzynKcri
dHl9qFzT5fiOeaL3aN0o2OR5cRYjHxsrepvh8VqegNKUTabJ7f9sLlH22UZimLyW3tP7s6hYJh/Z
1Iyc2vbVhLVWuJ5EWtPMd1SnJ40tvJFLiVFKSlCr0QY8tx6rizTW3uFvKrSQ7nKly4eOHJvT2Bvc
mtz8gnyHWNBfi9ou5afuTJ/rhqxERHsdPofJeH6LqN9Wl/AFr80C3Us6LD9JkGhhxu9hVnpI7S0N
iFYd+5yopyWqhe5usO+5wEezlP3K1eMc5kQtgvd72qIl5uA5SoTFaB65o9yF0QMxUn0/lAbGzp4Z
QWZ0UZHTLYiY3yXZhsA+fS768DSe/R08UPXolhEknp9Nf9hdS3Zn7p8uJbQdoX2SkolRiQLV8SCZ
5coQmb9k4egsUrygy1IFf/J6B3VoX8llaLH539cz04hEZGHFM3pWIgeWo5ukVSTN5URL0S7rockS
jggF+T4CFIjbvlZdWcZKd1T6B+PtlF2TZMTs5LPjMydYBnmrJBiSKTNWuJQtclllsejiZ4+B1LCY
yMdCe9pJRzq+nu6nJxp/QGqq5DCTScdVucjs35A4zJuql7okpH3h65QqTXKfF2K6fSUmYTVaIfcL
f0ommrI1J23IIjwhBnIdQ3ecMl65xYsh/8k0/C0q73bO19JDXsiZxZ3Zhbvg/A2D4fSRZoRkaW3J
kMFT1hDteIF804AZfiKsZXG8/PuzQ3injNJLDYnLTh27MVVk23KE9lyBcjy8IfKAK9J1t1fX0j3C
DTQczonLH73RX53BW4pL2kslrq7675++uwQf6cxY3ha2hf6haCjpWYapuat33R68BGABSAeRoedU
8gDEiXbcBiavhtOouOZgmkuBb8D+hs2gerE/+VBDI2f0swOe/+6w97rpLsfT8fZoPNelK+HTPPuV
/WKVSPtredKlFZpQOtC2AUJ2If09Rqsn6qZHyIAdyXlNfvee18bzcyVAhhL+7oeMZjDviwE4RBYk
/f57uYvc9zjRoo2y38fmEa4Af6FpA2gWJoU+cR4BfqTldX54pXtGfUO9pc4kRkXuFudFjELJ0AzH
iXnM3KDcu5Pdls0RF7u+9Yy2lPGdWDUAJEcXxhgqWptMWnwvLYPwCAiHZQ/mceVWQaB3LfmSBfH2
+S+99+yGo0Ra0lWpvld6tmWkfnnfV57HrvTWa47y8T+4wafEzANnR0BqsTwFRwp67vlhcJFf8tQK
MA30Z+1E0AmAHrbOlAlsbPTvCaZCynjAbSVAG7TlfG1Gv3wAsOihNMlyBZWVaZEyEUs6bwLKCCv3
AgjFRV4JKyUmuBLtDNnKeKP5b221HrRPsOdUOWqAYhXjIruPb8s+E0zjivz+QTWvCgAwQIwmtdcX
IF70tf9DW4gopOXZZMnh41/WVjcTenWdgwfXpH4Z2SFryLqIarQLnnWnalz/JWRPLVl9DkmwKpN+
ohKtpRP5RO9dWdT2QwCSexF5M/gCHwekCqxlF9L/3FPhmfEUSVUe2do4Wo6XI/VtCZVVeBVSuaCQ
WoLVbfEG3+TKFNV/L96laMY9LWfYJETQnIWoPe5jN5xNuca51l8nrmGlCpA/kGmXqxh9QxhgOeIy
GCPMVYKkjoa2/Zw38PAm//TdEDlh4xYFHZyDO0nuXfW9GYAKg29OKHgF54QRLAHNdOYDFoLdgFXp
XzchqWCwdQ86E287DOy/y15CKy3uTG5CJPS39QW6BcmdUwE0tIkcIX3nMthue+xedn9oXOrQzi6m
bkdmU89GyixPfDnt/7ARoIlrydVPteTXq2yW7HvC36LGw5yv4N4fuRYr7XR/bcj+LoNFNkQFLnVT
NtyCETrfNS2cAoFUQOlcOJTTCYEDAbbgzHA25va55hH9fRRXieZtW04nS3Gd8Cxw57LrgchmCcqu
qpIfvD8CULmEWJl5rk9ZjLE4l8+b6jZVNgY+IDwQr/Dluh9/UBpxW67iOYVfmtp+7ZQczEh5K7TR
P/87Mf/0YLploCd3wyeACB3JKSmPdu/cEECh33s813tAZphalq7Q6BPSOYeTvdWlXkomCbzV0AJk
fSD01jUZj/AcmCaZqtMxVIvBf79zl2Gnzs/3k9P9Gzsv9ACG2bztJ//ekdDT6e+X5olx8FevcQTD
AoQ+3SrZjiF5xir3eVgoYWl/ODMg+Kxk6VYBysPtTQxX6RAu3UeaJPFMNZqpgqnvPu9W2Nz4Exc9
oyZaAKUnYNOaD+DYbRaBrMHXjhBw70UFOg4Rj/86seu6lgDGbWH2ygh8hHBT/GTKfwVHNK0Nz1WH
dxh4uxkgNT9lqntlubReb51iywv4INx0zQSrygcbE3COVZzF5FJfE3wlCmt6MWvKuXoPSW819uKj
2vN972HLVDEI6IynaTdEY9y+eDI73KS/qd019ZIwl7bz5fRsd3x3L+SP/H6gMzkFydZntgf81ovb
XD8BOlvqC4EtCYD+I1a8T/g7l9EdLGyv4dd+scwUV0iWV+HEPvDv6wAhgXQrlGSuzWzuUr9EyhMf
vJUklm/XysZaiFvZ1UxDxsj9RTMyjSAaC4m60HTI2XtNZW0nVoQiiicipb6GC5M2SwRAfgTz8RDJ
bgaYgjCFOZBIC7qCBS8V0AGtPWmojosKoQcBYUH7lUM+e61bIX0lqMEc2vJlHvuyUDKN8pxDVL1o
L5GBt0gBhuagfcqWZFP77yusedjhEM3nQdvhAx3ZJ/huTqCVfn0qYkSkZl3ERYQAX3zsa3er23Vd
iy8/OGCIUZ4NxxHCuTqwdXQljs+JN1bFu1SMxdNf23ef4zMvBoPSOl5ZRZOumYCFAK9skd/a60WG
Lz1XAqrtSdwqhAMCWQ/idch7bG4Rug4tYF69TwwszZl1zan7wXfbYqaSkrjQ1MLX5GJuEirXKgcy
FzQLnbhsaVKsrsPgR2SreWgz+mkpzF2G8TteyhdRlbDoJWLyhHqyZ4m5n0RQvoDqqXmKWx6xY+hX
f880AkCff0erkWM7Fq091E3q6oDnOocoXSjP6v8+9VZjJzw1NPv29tZMzY+rQma+mvmL91/fJd99
mr/bBYT4psdpEEeafL2HhlIWE8Xxp/PattLOqV5TgIyA/Auf/SCIllk62H4zy5ECtrn09OXI+8a7
yjyFHcp1+BcXE7tuq9wug9HlWD8lAv1qqlCPFu+92ywpBDw3WU4vUoULbwr+ttf8/fOMQ9gEv2FY
0zHJ6hqEp70rw8Zgu72OqBbVwLr4Hp8jWtnlmvH2u3MrHVS9pxpnABrvZTK6SCHxZ2XzbtwbOjHG
2ZQUrt62f5bjHw+lfKrPUraz9quebl1xpvyoR7nurrwuPRqT0vnBRjV/IejpvXrLCsdTvnQ+njd7
bG2Hyj/vjI4JAPLJXvY+2+xrmVksdCdpnQjFcbF78Uph9fPuvnhmlLZr2waef5xmU0E1wW6HAtG4
fJ5ihWemFJxjz3CR/OlH37DEpPo6VpLhUCnlc06F3ipmVLRLAu5I9iqHc57b0jNWXM1Pc0ZpW8ER
F+tlfvJvNdSUyhJ6rWToajvcgTuXV/6xaD18n9/sMyKYTvabH6bCtlS2shmqCFM7hX19V5cDTdEx
pkWLgsZnkdJO41aikXamsqlFPjIf7CtpFNRfrGfKKpRPbiSgNeUVVxUg0vtX+aCIWTJk9qMXpYad
9LeCklq0UHTvb4OXrnSQA6RvObYoxX4P08xvpLMexOdX+uSn1T6E4ynvxct2DMHXbbjuktmU3xwt
49Dc9mUCDSpuhuvCU5u8O4+GhPqARvmkdFeV90grjCKHnBJ/7lxXo8l1iwZ7/v5i/VHY/dvyU0jW
45UPGFh0VQa3LjrrViJ/Mz6lID5Ofuybj0LdshmpEMd22L5tK2maM0KJf5qq63Ad60e3tu9C7Ddp
OR0o51WXkp5v2rfoz72ULGvLeW17TETetXtF89j2qqsohFC31F9+bFvLyvHrtMvPUQfDR1Oi9b2u
s0M96YtJ3vyxrmwregPnEzOJIAK4tq81csVs6VDK/DLFYFZeXgz3zSt6VmBfeZdflUN1+W+oR1Pv
OlMsor9HPV5fS09+NV+ILFzwu5hqXD7IY8Wwpu5hlCXtRG7b+XRTacfYoY2Pn+Ek8HOjW4G95TCh
92N2tC9ke49GtDpVC1SI5uM/e2rG/qIYe081XL9/RP2Ox7x3kmm47tsfUbis6vgZK0E/jurG/5o9
31vREeZIZ6P8ownCAmEMFt1LjVk+1TTldCsrvE67D4VbddF/6IfCfe9ciRSzvVw3Xl3WI11PfvdQ
5enUeTSWlUjDw1V4NXb9/qaDumR4X4iWr/VUZdKRapaJE3uwusb+45VXYdBbFJktNP9ol3sbtPuZ
K/KFoxFU51KGBDql7K/Ty2jMvC1Bss+Fa/tZSXwyyWhC7S6dY33xBaUEK2/K6/opWXUarVzt1dCM
JD4CzBqc5M+ieC5rFsB9oxWpUUODworypMr961icW6T0D99oJJ7BSZVelVQnXrmHsV5/kP00c4o7
8xPl+fF6Kv/x/MRUtCe2u8q+IsppLnpbyoRW2mwIFeOPklYFnJI9N9kPevD8dNNdV6OUJ619a20K
pwpqRlvi2A4aXSueJeMkpYBfe2zZv1P5WYGd6zdW1zI6/6jZE3Tn68fLOLTCogzYKC7zoEJzuew4
5p5+YJ6B+b1FL5SHendY5paFE+WVNqoooeqzta6vyjFdcHSv7yTdcjLeELdOzxXMB62pZtkaetfe
3S0jzWProa94Td9nwPKVaMbjRiGaVIlZXj3EkufCbXzEVTOCAsspqVk1kTpXtRJ9IaAoTNS0nYfk
ZFlcdNc9ybg9W8ZMDv9168bLyV9PJHrsO7UpZn/OQOzAH+TtKyiTwMzKXwu7fq6Ya2a/P0Br5g4p
DgzzmY+OFp1JKdax7n6cyuymjIG14py3PFWfledn4o/a2NYhqafyCvD9GdFzk0iodBusZvveVdhT
FSOXIi35llToMTqao2R77pCdpryuuaO1SHX4GS8LM4eb7mkA8Ps61S4DuFuDl33rVM2WFn2Wxb96
bpXcfqJZc3XZFiNoKFiKly/FTGvTBIHn6bM6qiwKu/Krsa4vAtqQqtPOBWP7vEV/8EIsq2Ms3PQy
jX1yrT/0cRhaSOFNPROVm/3hbhrMN9NNe1JXvBLaPTdVN1nxeQFsB+psZ7qX/UtWN2XVHO3UB+q9
d6utfvUHLE4Kj/rHyzSIN/YV83iwr6x42FsGdGssWePSrSjfho9V8dqiAi1GSXW4GBdiX9em484J
Jwvv6rozqUXH/74ecwtuN9XN1VbFXTkCHVR/8ulJf/7DsKxP+YTGAmoOGpcSe7B7flsrsBh0DbtS
tBPqK8yF3exQPHTio3OhiSQqKlwsLcvbPhF4anSqrFq7f8lx5jNdTKGyL0148Gtwb/HuVYbRuLam
iTr9bBl/kwcwfsCKas/hYaYWqb7/lxlnZonZq5erVmNJRWr5nedagwtIavVknSpEa5lW7iMQ7AmB
j8IIpUtm0qu/7517sULlzXjh8S16qd5OeZJ21l5P60Yjh8lssQwNzpNLHaf0h+NbyaX+qnl6qqTQ
Zh6bvwu1yA9yqnusprsZ2Uq6nylFertKeua1rUTv+ZGoZCqV+8+qheUocEYI8yeQYalC81olN9tX
4x3pSPw3iAvgZvseluE0PnQTDA/zj+qlug+QWKaV+IaB2fKHSA1sdZ04YK78bSiR/Jh0xHuHrlyl
v7nlJw1m8lPxZLKMIYiVcrJhH+ABGF4NnD4z6aqG00XJ+sf7Qw7TFrpGFR2Vrt+rL11laDTHWIdz
/fydKmR/7RSzTClRv1d0XFCi9bUHv21+XcRjZn77rGcpM0yXs18eNiDgtq2Yo4q2rBFe9NaNS//J
Xi0fm9+H2V/TIVm+9w4Uz41TN168hvat938rVTcKbMEVRDbJ8vv7ueFafug/ouTVoSUXlnPfuoxu
1Vs3MU+WM8jQyn16bz3/uaNGKq0YAx6ZF7mNHs1UwfqIOC7te9mqR+/6eePsVE1h8LjEwMj8bcfP
vbBuPDqPzubr3UrT29tgUjcQnqIFCuX8JlqMEdyEIg300vfjXsY6bhgdRuaR8YOfzodOnNVzez/d
t9/DQ3FdWn/z5X1Uc7WrRR4s8vxjG5YIJnZDw/epu5rUsnSTfUeP5BKVfWM9T/ZDup4BFAZn38ZZ
xcw+sHjn74giEadAK9nHugq7Ehlq6koKl6/MzvnRFP61CMAN5h5VL1wrHKRX1FsEK8IpbXxROLcq
3TqbRfF4LKS2im4L2Xsli/+mdd92jtvG/TV4/hNBWP4RkmfU4mfqSVZX0E0I3X7leV54PvP90F8D
L21fJtL/SP5RrYGN1ovlWPTkxf4ljNS6fPy2QaecHb3nv8PC46qTER6mys/40MfS2mEeP0vaAM3D
BO20kt3FaN20kwIsOZFv7f45bMxWmCKblKqhVSgSGo+y4A6KGqi3grt4x0fNpEqLFX194Tk1rWJ5
czTdODHbxoArA8BWalvbWfC8Zsz81LOoYPLWVoPSq7itpml2lOw8LY1jaFPJbPz2H0K8ei14wgAw
tXRZQNu/trSAC/x4sM4H06Yb9w/b24NUvLn4fX8fyqcOpnlXzjbMrB2tTN8waLXWy8zld9uqp8Bx
tJO0BBeyP2QANv7nv1SBEmnwHFJ+VK8tx3b1s90MA3juaSwUKVz0/aF/RSAju3P6Yl3zx3+ivUM5
M7xPkWIoNtRjUqm7niZmhCLlz1v31k1WbQDKK8MDsohrtcLJrQsNIa98fEEAiDqzHTlx0EFZrBV7
PIuydUKP6tEIHaeXmhEr5D7OQyk65JcGT4oOIAjkkk1+iOW0GK2+ElNXCbVpP9sa1b1byVGySk7y
u+9ZpnsMeP7ZM6aePJkmdULZVhRtRupkbV2sS/1cebYilWU153qixfe/XUejMIlgLZo/inKyFuut
8HT5QRLRv9SW1bDvXT8RhU3X+IPZl5F3UeTHVrYdrV46yTJfzNKlS/raOIrkhYqlsziDbv9YT12G
6dqkumqpuTvKmBQkf21qiZfIExRA+zNYAJyvwyg/nw+Z84HpyHDbI7QjQ7OZI4ButSe1FZJEAb9J
g12sHgabWTR8bMiueeRO8cNhTqrehOUUb4Pzx7YaqRtI25spmy4frVdRl8I1NtAIu+6pfOnvAyF4
H8Lvk7/bqc1ziOL5Qygt8JMvTOV1+mo++onhlb3STnlc4T6FPSy6pgIU9ZDHsRreZf4Drzb9Ep+A
hpQPCtsuyxx30xKJEtILSwj7RJy+acuzxRcqellqv7WgB05BcAZQ4lMzWX5RQjkIqAue4eRFoHI7
XFQxWZlJ3caH2ruem+Lb8xhwLdQoUaq5f68mYsbwgJIeTWF9Ifm9KPajxfPUQEfqGga1Jr0Mn+cJ
nRXC/S5bKySGTjpdGQaB1XVK11RUKickEvNVqCfH9x7671p6jRfNyxexcTJbAYxCju0poGUYPIQq
sq4BjQJb9ifrdEvTX64Jn4BaDLgvBAuTky2SKJnNWLPAe1bwH6tXH9+Q/oVoAnSPKbBOGckRAaQC
zoNyUlfgCngte2phKAJ8xM0rpdw79H0gMyWrDFLHv1+C0rwGzAWLg8/5K7bIbwLVCoySjnjepEgk
mn+AYTb0OLJbLGZWPJjd6VIFQmMUrX4My5MqmQzo1+NSxS55ULPXLxeDW75O2i7MaTgsZao/6Scj
zE3JPYoj8UR1ui3kBspZPwD+LvC6rxyHcGSXhssgn4WQ/3co4Bx4PADpio5ZHCBBmCHKWpalu7ET
/TEdoMNFojKyId9Llwnc3L2XaBp9ph3qu2zyh7aqgc7dzC7d3PDW3QSzdssGcAtkOJuInx2xHW8u
nFVo13Bu20PbipZgpOO9zqbt2PSGXS8tipnudVtTWN2AmBX2bWRLS1KZT3bo/earYrTaztTtyc1b
OUMoiBO8iK89F8VXM56iMtxTNsyFQ9VIZbSo7JoAQKE9lSnIFVWDEOfrwyVgHhjGmezrOs1U/N0z
gF+DBSYC5OcayUZutXfLWvpQGlZIapxaMLuDduDAaalAmUVT2SbYt0wgrRx32w64+dQmYqLt26lp
Ygpou7nRZ/BkDRh+ze9qcI6QodETH6f+lP4ywwK7WzNlSTVgvebwvQ1ZNVzxsuaWQcVlg94FtgxD
aqTf5PYwB0gk9JYnKcWLujulM2Hu0TjuZotZbu6a5Kb5ya8zRvpahQJ774pXYzckoJX5pwHu0bTR
MnCZUIJVpFvpAnY347gk81E890Rv7WmKAakCnzLkNNlMfEZZ7le5SOwGv3zau5vf3dh4JeZGx6Wn
fy+Tjh/XPVmgWUJ91hY1GhLbeACS6/sPTe8unfV3uryYeSBc8TZlwy5eP6RSOYoD5GNBMHvcFy2s
elD6TicjRCCAcaJUN3bYGZ2PZnq1wy08/cI6A9a0cL4Gr+qklP5cWUOBIYDNP7SWrMdF5OoxlxeG
NoaIyhswyHOuwgQPKhykRvYAkME5hLN2UBU473wORT5d5Lgyuhhv3/dCNKmsDJpvJby3DonQusGH
QxJ+xrr8ZtTi2ukFXaLMjVpaptJQpNq6rQ3ZI1ldPq1c+U9RbrxKr7VKV87/2juty5+FsbghRCQ/
CaIxQqw+jRmp1zGIHKNSBE9dURnbv2zZu6Go6+KlM7mWfgMW9MRSyOc3xX39FFcVH9NznDdL4TXi
zfAv2fD3V5Wi6/2ZtWfr01BZ17BegbaI1DPD1ak4+VkqFY3lzdzrojDNjoQeQUhXuVf8T32Myv22
JivxdmszB2Wl+oC8+K6kO0C0vhk9f+PM6B+1oPqvvv+56V6veE7cGOCOOOd/GcN9iGQ5NAkNVVyN
BZqmw7WX/c1Wc8VYP9LQo2kapVow0oQbn0YqMhYQne/F6MYOm6mIAYOLF3dqWfhxeBx6chddzX8e
3U1zO1KH+31qK066djhcnNWmvtqKzQhS7+a/Bai46L1ry87yx1uQGuYf7gtDvxucC/fveFWOMmmQ
XdWCHKJ6GmiryE5NbUnNE/xucdyuZZ6F1e99a2LIrwRrPzCqSVs0vwgPTvlxs9QE5Xkx3rz0D/3T
+NVvXoA5BYHeufechjhPYD+LKJlWDQDb6bl1O+9RL8PxN58drTpvdzA1JH+QleoIns1nq/s2KK1p
NcjUScOo7XupKWXg5lfIC/5PDR+d9ykfbVwueDgdyws5QEh4Ki9VK1wKqKj2bBzN1R5IHg6Lg9Ps
3j7M3BU3IzF8tq8fRwE5lU099hkfaUdJWA1bPfdCM2RB/n1V1TIw3tSTYJaaTkZu36Wf+Jf6d/6+
dVa/x4/Jz/tzMkp84hczw8TQ09i/Dex9K4/K+kMX3nZkfP4+9jZdC9dq5oFdVt9TT5TmpvXzNPsV
HnD72sCKZQ3bthdjim6L6d6TZi5AIEypZVIDSyRRnto4QpgMyfXvdPtRXX8/+pfmPoQeVizI5qm5
aq07+861k60zIwWuBKu03WeitxVtjO4/KqKT4wlbgu1PRv6erd05dDxrbM6qqw811c+q1I255KXy
rq2qeOYfTSpqr85Fchm2s2Uj87mfC6xtLZPOc34W2S7GhvQ5XLpZqJYvla3NiODxWRImrWbPYa7+
aD61ap5my1cxKxeFJhiqeSov+u5KdfEHJ5mNlVft3H6X6CGqoFzzaVd71kkqKp3Jx7r2/to4H80w
izFWKK9SopxTh7mo7yrJGoOIyoQRx6OyqSY4NybKEY7fe0y1nJ5CZD2fVKOddN8EmSY7h9/Tb7ZP
byOC2W2agTh0w3KhQMmDcVRtWDCg8geKEc1meVV9WeVRWoDQXyGLvUxk5P0CExIXuyDdUcAOJr+3
wbP9nu669znq0ZiBKqy8i+5xiJXEP2+ndkMfaA+1FtM20AuQ07DJEcW/uMgVj1yl/oh9mh1s5GIm
xQ5vEFtDiU1k7luyfEZkZHRM/Xp7ReZKW1XjgN0Ig5ja3aXDQBPJmSdtmhnanMzQe2/xS8dKVuoY
JFYxpGcg3RsCm8U+yBbtBxYtx3M74W7kqCqpBA7DRH3VPQxs1Od/9K4yuMMAW3cYhMqdVWAQBX9B
HuSzjd3cJW9oWsVJ94plhWZr21PLhs95E8GwImqYHRoA20NJUxjEEXjKUhhAKkFm3x20RkH8J4Aw
UH4QhZyH8a9YncYIE2roffKlf/s5hN6u+R2wuMrFZKWeQPX63Gm79lhrpfldxy1Yja89a8akaLbU
o5+b+ptd9YXb9qFCwPOxLp+7seaummksGhfGtkgunFXu9/Rxr8Zr6X7k+zwX0uT2DYy4oFx8vJ1K
NPvH4eYSlBO46cu1Hvu/JEOQJUfwPCfm9lzD7DpwnobZk5/yA/JT3yM7CyhXkmZ5wRV/Z2xFTFpG
t69kf8KliDpkJ657V9LNVPsi7WZd3knOLq1NfYHy/bp3s8P1OGZhwQl1COG+o18Y4aPgyxcB4x+p
TnVBjkHhIxN75D6Fhmh5Y2Li0s+J80IQZ0gBcaRQkDW/Z1ar3ocuWAnDohCjb7finf9Ff4w1ujKg
7zay0aNhn4RORf/6zGNoNCTdfofcX7GAvP5nQ/3+syHAv4a2vLZFlFlmhn1MixseBd9zIuudiLIc
+qlOGMyVVvvqyygNMoz+eVnsCyjM2Cz1CI12wfs2jsWveRpAvOFymv41D53vI1LJKdNjMTlTmMwk
YamP/b9nxtQosp+ho8MjLfKp9von1ruNtyONF6N7lW/E8Hllr7lcMXjVGGH/zIXecpF/y1HuU5DN
NWfp5quyzSfaT/Y+C3C1xI9HAhiHgQHhmlRYFWYIOHeDaPNyLaSe3lFcbQlBmKMUX6rfMaz0uuf5
C/MK+eYRrrUwD0/IIH8c9eEKkYWFjDaDaV9JX0fUjO2WhF19Dc06/O6RzSMChFpCHmELjMcuFQBH
wP8+wEH2TZuUnsoQ+UwtUTtUs983kpNXMBxNyn8ItC2aNjXPWjGHiBTmTnMN5hHKkRmgrIsZWvts
6Roq2Dm6FP+Dvq3388Mw0z/84FeQKLpVJYEb/9Iw9x+B11uLliVxpo7P9+9Df/sNsWxuV/mMYjt6
P9JvaS5Jey5/mGuBNDORTCE45hP4reVEZ1FeA2T4SxjTlGZ/EVEz+TmoWhIW2PIbu9Fb3mOwcALn
fGQYn0WPee2wlvM9u83fI1ZrBkvb/hxHk/GitPlIjDjsJkY5cr0+jcLfopiZP6dQ4nV9/50cLZvv
38VQZ57RtXX+FmY2dgPLdK6V+7aSnOfETMnfXOk4Zr8/v5Hjyri+ooENuwxXDTW9rXf73Uv04uPd
v9O3VpWKoziS5So068LuM4zo0N32zm15VtLWuPyW+lafgrnONZzyrRwbPT5Vgq8khqIcQYndhP7W
yvRCOXObcz1W7J/b9wvP6VrH8albxXPkBKL+t3vmE6HMJPSbYpj1C66WugAzF4W3djXIMTG7+pW/
HqB+dl47dgYhb8rQf1imz2ma5nfpwRkxbOHr6qFLfaGetfyw2kZ/Eynwc1677E4Ax9Q0kiiJUxMF
oaSVneDaKm8/egtABbsc8Ke5f6quWuvv+wd9Rky0PY/MrYFWd4uhfdUStZ0KIOyrodCbA/qyoEz7
QuE5aakU/2/ZsjDZaa3+WFNU/ytPaGpnstXQvUSpSci+NtSzg0fn0Dl/EmSaUvF2vMWvtB5rPkNv
gvzz89h6NbK9WHdS0Wq9wd6hlaw8y5xaFOj8mMeyj5yo9A8clj1dwdKqWE6l5I82yvGf3BhDxkkE
vPMoxdMtNVOhrIW0IhnoloURvoYfEP7LJ21XSWmNOO02yorrBonx7uf1cbNWVCLBbmjfz/1Efq59
jjWMTSIj3ZFDRVOwoQteAMwBPO16/AwyBDNzRWMsCfhYJD+jnhMIqIwrkj+DppRUueft58/l8147
/VhS/yzih1wcpvdybo6Jy9Khc8ekbykCwM0AkfLkxwqR+6dCRZmBhddk24QnVxuRd4DJZ4/CejD5
eH5hILeDY0+qFF9UJr/noUcGCGl0CGl23NLE7Z/2vP714/5UKkChVcSXGYuL1EeL1mV4uo1B9dLY
/dDLenjlNlKoX/N83z2QU485m9LJPKEMdh87rj3LVmYGEfRKnuXp9AihIkbOwsckuE0s+Q2a+t+e
lBw8sHvtZ0ZpUuHCuvNuxEaL74nQ9tJKXQoR/bDdGbD8Jn8xvNZKRMKInY5hvnyjwq5g91Gml4vm
9zJXZzu8DdOVdz/WibaT7UQ314xWNvlvig7m3snhtUVrAbgNjKi8qBLrZWeZNsVm6agi1gOD/QKU
l6/fKrJupBCtaJhCz8/nv6w1MjAYx2+34ST+HkmYBQCvUfQHotvY/3s4YRbCSBqlbrQnrVPHVmcU
z6mCJPOEpkoZO3b64r9pjnwPMDfP/K7USkzTc158w8gX70/jaj2/cxYKl7773BaPs060FeWhmBsx
lIj+2yTKGrBw+Ul+mlHJz+3sAighvMJJSaX+DFzRzWIU0Ll4sxfDv0+f6nOhC5ZwsWgOgpdf/l6+
439uRKYwJxkpcWnXnpi//dePex+ZsZIQZNCUiZSH/DcHZARHj67fmF01UiI3nB1BjKWgToWFLVjK
82zKnfPX3808/r0YrVA3QgpLcn/RS6rs+QIIbHQYfc+tSrfx1cPiQZvuvmzFk86txn6oeiKujHww
LB1ShSraCMF0CLPDgkHjbXZN1ajkUnnJgUDRJJd8KVJSFpSmAt7U/PM+fYXKgdy3tM1K/h/tgZT4
tohuP279zDA2jRE5YFi29aPW8JP2ffAcnHqrBovpMrHGbWTj8oRtDJpiq9/j92T0GuzJ1RByKgn6
ueFq5jFEXv3D2/+7NHOf8f52eprt65l/6B3bqfTVApubi8o+VyGDXLY3MOlYBbNVCADyumSRKlsW
arnSk+UfzDiZwzOf0cCog/G7d6f7fhWSTjAISwsbJiyL/PvbHmBJdcWXdAk8nUVFqZmY1OJGonff
VgK/Yz17hogLMfiaFNEtkUN5pZmPh9xtUSw7Cjdm+XttKSrtPKqRIj/LYqTcSNSwhaVIkc8Ikdik
tK8sOsuWZyLTbCzFF8V4L4F2l8UuW7b2Q/XdzTQvGlF+xmarSSExuK0Lp5/lNy3FFRkkrinFfmI/
nuTJ+PqjreIE7vFun8hPfrYNEcDzIz5DakfHclwxAXxDeVI1W7xWGcEVE05l/b38zo1tErBjAjtf
5F4RUWVYIjPrym3C0YWdbaAeZdvyieixlPmFn5h10Wl8euvxnezHRutOsrQe574inUedJ37j8JNx
WpCKWOtsqznW4QGN3Tg1RHbPlg1NLFvKaV2Jr/WxfM6WoqPXaPm96Ud/og0eMFg4odMg9nkYx5vn
HgzRJnoaK3mbNA4zIN6la6n2a8kXAab6bQVJhDmkEOhzUVNpW28TJZXF5DX5vBcdBumvg30xOgAk
DBaz5zyBTj8+i5GKmeRQy+p2eJ7KyuypUBI5GMACApjRPmWMzs4EhOLWjQ7QeaJJsJhpIO6zoMPE
Dm/+9NCHiJro/PuRz3RNhruGpIweZ5ufSDPWzUG/qWC6vlnEIt1d3/8yg8Vo+bn91O7uM8I1Ut9E
WjH4mkh//XkgnKlB0BbFaGPR98YseEO5XH37YX38oYX6UJOIXsGK0W71c10im8coVXNTz/8i44wd
Vjnqv+1nZGzClRdFsXcttAM5tN9fuWZQ2UVaj+ZudsP7XLrxhnzGZrUqJ+4lb6b5a54aFG0V1pqf
0dHygwmD53L/+Wg8qqsObvJ/nJ3ZcttYtqZfpaKum9GYh47uc0EQE8GZoijphqHJGAmAmMGn7w+q
OJFOp9uK6KoMp205LQLY2Hutf1o8yASlQAXjCX4vWUc2do7ETl2AerK1YzRVJzCt2NICoTqL2ETR
LNMATmV8S2gfIG3vCA8grtxtKAf2IR7H9bl7pdyB3km+MlBg4iiPJg+Hs8weib7Z8ecuTzBaxhMQ
BIrbfAMRpi/LRzxOJkPCwRVgN0ALkTcShSG59RFTM3/0sYApTCwBIZ+yrO3wrDOy4nKaXjiKGSCF
TfeM/XCL7s3KXtRFzzZ+eZxmQdFBrfXn0WP5byeajxjGxU2ezywgfAIjHgARfH2vbEMEPxJfU+3P
N8mu5w8UVog6EaAr71N8B1Xf4borfNOFLJ/2ZQSkpPR83FCBIOpwcEtNzEZmG4H6eT/h6VUfZfu2
lQL1JJFly5fxWNvUW90p2fMUxkBErkgFdaqgWwcP7/R4hB++BO2RbBgAkfaBrOKlFHQvEVMm7do/
xWw68SMZBlblKh7/MRqRHteL21IX0X089R/Ny43PIkDygVEUi+Gz+wSpqi1WWXtmxSGI3CR27NzZ
IJaUgRCv+8fr/DF2eP6UVeU+24f5ExbslljKo0yvViIW7W92c6L3RVZVAEjBbZBrJ9kUi0Ddcmpj
m8aajj0aP3PXkwS3v5I5GXs1q4f1hECkO/EpOspNQjHzeX+cceZTNAgIwQb6H4ZYwssilnoujkwg
5RKD62P9A90TyJMlfSo2oVXE0/LjBxHDREjzCKwfk/SLaFRHWGpusyCQc5H4KPgXlHBsfolduvTP
HNCrdANkTwxUuL8sxt0nIBgKP/lJiazLC5nbqzogBY4ZeaBWoM+QBvyVdyc+dIs9+bCTEtJNrG5h
zvuT/IGCiz2PuXfrwS5WABXKAv2Npe4jzurnHDDeUndk9qAlalfZI4snXJWeebjixPfo7eDY/PLQ
ue2WZoA4SOlUr+lDVtqD8hy7Z1zyHvA6b5/wpr1NfE+7QhwIrIdx0QecJNLHtERtPvrxc8g5fbHh
qPUl/ctUw7u33dhB9SfBBFhCBrmDS6iJslXxymISMDzx9RLQWKXvxwOF5Lazw+mZPF8dE4c8SxCx
yBMfgBURLXUGkFyWBJsbbvkJzL7kNDWXaMWAv63iWGy7k0n8Is3VUjqzH4ZL9r9hDltiFo5iOIQH
qIl9O4s9jZbT9NgNAn1VPV1e4rOBzA238StFcnq4vnJM1baBwAQd226isEE1rNur5s48lWaQRMvO
R83sDDvtAJAiHeIzZvN5PX+SbKrkkphAyBlbn7N+EA6xdfBBlh57sHPzo035wxV2TRBzLrqgLrwd
4woZFOzENOnYDv1wR8BWyeNhmDFyJZ7IMxBpsQpXKuW829jRAeAbAVBkG5AK5RvPUZpsH+HHTPDD
DyB3yD7xRwTMDr/K/gAEwjEIkTpxZ8MnkRJnVmb09VJzIKzRENGWMczMSp36LXaoqrs16bBB8wlT
lCzbLX1Jc6JW0ZHMk29xY/h1PclzWhZHwPtGxcUXn7f8+kreBjHAJ4grviCi8V+i8bmc9emtxui2
KC19QJRCF5gtv46ycEbBl6A9zJa0gMLNljzzeSEFCIkRxJoL5S0+QlRct2whQXPi0yV7BEjmc3W6
bvkw3iTdyJf8vJxCHqY/h+qrpHtgVJIFLkMzsG7ccskYbA4YOF5OYpE4gYmeAzOCNYDkckdvEpL3
vvw5Nh7CUhd2wzEku/vUzuVeXFO5JvboAc+InzBc3RoNMLxyYrPbT/jmfftVfoUIVRjOxCuCethr
z8k6dyOXCYZHXjrHtGMXY/Z6qjFBpRztkYhft2LLnzxM0QY72qTVA/Jj4zSXgMa0iw9woiF7fHR4
5a5MaVQNaPqOaBzCGJzs0L2KPyYdqebgH18UqAud5ECKQoDCFy0/3F/kRQf2tWPjQpjiGZ60UwZz
X+clx0lU4fSdxA69j+ntIzGn2IJhWODmvwD9orKQHSAxgEv1s3+4vw7dIqIXWqqTtpNjnJcW6ovm
cMfR2WzuL60E1G3lJQxYvTXepCDFFeGitn6f4TB60XlR0d8yWPfIuT+WhJsEEwIABsM+8MYUcBPL
3/RrXh+u51k+yaBBa9B2OV10oVXtEZAE0XSgcCwIZxTAMQxX7BBvAvY0N+YnlgSwSY4QneKHQodA
WVyzNq8bRFqyRCnss1kAtj0qnuC1AR2+iFBhOOXL+ogphAetnUHT8hNdGPp02pLpgct+TpEpck6R
DWoPrL9kmU41Oy3oEYldx670mC9H3k6W8x44EaVagMOBujKlm8JRuM1d9ierf6g23ARXCLgXso0k
5USwoF2uG+sVvOvIro3fABnKog64Ea78kfOGmgQ1wDK7e4yLPjJo9HhbqmsW03Uds51c/efTxdb5
lEoA0udUVICs/gnO1D/R3dvFgnBxJwYePgpYBTgXE6/2r47CCcXq9nlPC6tVvAqZIxk00Jk4X8gw
GTYl1kqAfJfocJ9m3JhXbASYMu5kNp2rdhEeKVxHb9KJgwQJXvNCUagg3l6gkWE5cxEBP7Ajs/dM
mGdqV5/MQaNp4G+s1umRaQvIp8E/eNkBMUDaAl5oV/ejvfDVKUE7z2s/ClKkyyWH7PWYWY/s5quG
Zsk46CiG36g/42Pkmt5lwsnLT3CsCyVRMLrpD8SZonVF/cFmQi3yYGxY0oxEe6Jc9M0HZB7OdPxL
QejczjNHRQianTARsetpcD5r4BiK3LJ0EtTvLMOvtpL+U8b9Z4mflCqcVdPeWJEM6SAtTPbkvVCG
1+fIRZg+Lmnf0fw5zP14bnfsiDAHCBQ46Vh/IcQvu35gsGsy6ps9E8TykyfE9+GO4Dk4JqcboAic
BzUvPQ3NxY2CF8aGH/GsjNPGhoJAgoMciGJdFFzMzNIVsg0svlsCFMylBHeeHH/5SEYunIHosR+D
NYOhX5AYxQvaVhodVFSU8i663BPcdF8suHeX0s4iLyGh/GYnTPZmyjd9KrYPUpAOIJa8ntOH5uG+
XLkjqZsSmUrKjTERDeB8CccIKmjA9NdkTym9Fj8unH80W8Z8yYsqUxI3E/YFfkOZN6UwHZEEU/Qr
MJvmzvhqOfPTHUE4KfUcMxQaKTInC7CwR7h7WZSsxNmUN+ShgiQEhzMBXS69qPKWoxz026Cmk2C5
0HhztnFcOCAMTuQBaNuw7wvT7Vc0nVvJuzk0oR7/P0dLeHhe9ev2B59MmCAZWlvzGXUEzddlkx75
tHQtb+O59y6H6YwT2FZQG/rZqT5fDolrHPgR5SGxRAOR8gsKcW5fAoENu9DMDUBQvBcszJIUoA0X
RVEbm06MQKBcclFEJfEasqywBNHyEclEbC1cEFpcwsUJPbowgswteMSaPoG3mDLMzrsXjiBiaST5
x53pTIF0TX4ue0qx4JfKzeVOSvwShULn8AAYfKzjxu4tCCTaUrwh/FUgjsW54ysLeTeS5//BvAe+
eaBO/4KPAoKflXig9A/1owjEZ+lwDbTDwKI5c6NSBgkUJDE799k8whZ/6HDl4Xb7+k6sqYFWkyhd
OBwG5/JdL17kzmbvOVw9MTwAKoT3jiSSwCo/VA1j/vhgi2HmJ7qdNYR+OFli671rCk5LKgSTz3Or
JVlOnr6Kt+/ar/79r//5X//7ffhf4SexOdkYFvm/8pYuKs6b+v/8W5P+/a/yP7/tf/BLVRcEUxQ0
XZI0RdUEQ+Pr76+HOA/50+L/GOtrFRtleD12D4SGuxxEDx0kQDW/MXhyAl7BDQeCogk1wKIHFm6w
kKcofwYDdNwMsFQScp+Htwrs+WS+iu4loresXgvgs8duhICcPLq84tobQUzsOGxg2R4V/DZ6YT/y
qSio4dpzEUQr9jm7Oo1vdGHRS7jVd3++WK7rd1cr65qiKaIgyqbx96uNBFVrorLJjrKxFnE7dEy4
Pmrd6Y5qCWFj5pYyR8CCiZli6/JoW2xclG00W8SXMeW68ETR0WVIDrfTvYiMl3QlRzazdMLRiu4M
DT2L5v5eH1PlqF7IoXe6YSUUq6Hd1TN0Z/5l5pTQ7bX2TgKDct/I2tNMehZWGkQPOaLI6BLfNLez
+64Sdlc8weiFK19vbTXZqElwaR3JDBTsaAwzICO5DzROQGUzazbazDcQQ1MZpktFXOCspsQzP8nw
MtCh0rc9YmlSm51JWnvo4vrGxX6RLEzwCoEPmQdxrxl+rpF3NVUlI8c1ZZGyqGWvJzq9Q0nN07O/
eSKS+psnYgiKJKmyrCi6Kfz9idSiloVFdk3piokn8UoyB5IDE4TSaieTlIiOIZqmnTERoN3I793V
aRHz1z6T1IhRvo9Bxjziq3chF4C5WZ+56um0aazXkTCCoOccSJzkabj4TI2bjUiwmabr6JEjmuh/
/QrHAraa2fbWHaR2xXgxRj0zaWbLmPuEAUQUhL1fQVcn2noAANcUdBPnTn4pot2lWUewDPpD8tYR
FI/6KZrf3pvZSsWjSYSx4A8vverPUtdAaMZgOB17k9eRPR3buBGqyuK0GQBSSRITVoaAn9+Z3ebq
CbVDNE7M7qgwZn2lfmJmKBCRJp+qHFTmKsaWpfrSBAVMWntwZEpJUdtIuHEKT9GXKmOYezvHpMxj
7z6pN0e3ipbaoTGRRlh/foKm+LsHKCo8PklVTVOcHvBPG8g1rcxrKYTpUafuE/cXcZ+Nm6vOYLjV
xTxe79tO2GWkEhFzt2mpH3JjLjHMQVyb8ko1vFjms23U5kFkOZdOlz9dVsDuymDhm5eahfQhmoxG
Zsb9bBYk9VHpsYyv6uxNaJ/pOnui3kJvKBbKh9gtkrfbO+D9JXR1ZMGZE8Jp7qL9AN+HHH9zZYzZ
ThCZoQWJbw1Y2asHOdwn0ppZMdzKa0URf5+SMIXEEQcvNpccqQlUwUQ42dkBF4VOEMx939z3N2Nd
6+uScdcoyOJux4b/5zuryN/c2V+25lIxLn3UmsmxfOJ2KUg7KfphEA0iJ0gHoJn5moprWt1u/Jxt
VMwty5b0w4JywqpVnOeklFjw4URMX2gPMgsJUUzEV/g8oY36cvKaoY45g0POYMA+aZ2aPXAF+Yl/
vhRR++21aKYqGIasy7oxHUM/rZJhqBNZyavkqDIASVy1gqsyXZvi7u5Lo1W9N8A5iHjbuaAFwvAR
3/2EwU8rGKvoPZZ8dZhGyvWvIW0jz7QMSkBnx4SpqMDBDnfTFaJ1Ku8J/Wc8CqSdQWVycSCjiMqZ
oQSHPYILIKJAXIzL6CndX3CARLxIiyvRj/QF+M+Yhbhs0UvSmNEb4f8jLFFz6xLtLYV7haJMC2Bf
KzTfIpExS7QIZuOG5HfCuLQu5Bd7D+NAFA1z8zSPh4FA3c3tymk+EOdmgqlr05GDwj8oRVG12/ED
aDpv/QUlPfryTd9PIgMA3+72GNZe0RBuQivoItQpcHQhhULeTwA3kArV5DO9vtisCJpoXxo2e4Sx
Q0DEWPhsBHTR9fTs4bQE2Fg+oWkRPEhPCtZUg8Ez+pG8kxdxJJlugTVbvzsSKaUILVBsqU78KhEV
k6wa+hslh8xBV9AinLnWPuKznFh4E3sxzUq4z6X1n5fL71e+LpmKYoiiJOrTnvPTahFHSbsPxH8c
sw8i+6EbpQM9qfnAjEnph3adRpSSip8IlFjMSCTDjtuLSYjEA2JalxmNxElGkkG/yjl9INbtwO2K
P9rQTd4mvSNqOiTVEG7ZHqUV/qSnfC8///kixKmW+LWyMn66iF+W/Ix5VLnSFMnRIMQ/NBVGwaJv
x/sv3wccRRg/zGFdGOXWVHVCpSU/nZi3O4lNSn5IUpCZpIzJww1yMd38+bPJ/3wdRUFQRU1UFVXQ
ZUH/+w0u0rBvpVACiTrqb4qBfAE320rQQCBWbCGCsWKgQMkwqtiJCOZ8ZkORWCJu83LvfU6VMvRV
Zpalbst4pcoV2y29C8wV4nsswxxH/v/XBzYUQ6doU4SvFfPTiojbtBjk+xgfx3al9a+zN8F8FHt0
L5C711a1CjItjeTjNj5kUHCEZcq87EiV2nXVbgzmDv6o1ZPKeNfJ0k3j1YPnYVSs4CvU5HHgb+jY
xod+HzHAATys9v58AeJ0R/++GrjjmmhKskytLf9a5+j5TU2MngtgJPgh36ajmx2vgyeQOHLeaU/U
arctyE84ftD5Gd8c0opq/u7bGxRZpiSqkvpr4Zu13UW4qG18BG0jPcMr/ay1Q+R6OCfnMdKHCAVp
3G+bfnc39xpkJ+JryEZGc8YeJ0tPFyzZLa01mLu+vN5WZTbNMgyHdXRxYoT/5W2RFC/RU8IALMO+
9F4FFJst1HDXMq1i0vKTdzYNzBkRJoWr/pPRXQIEK7GuplPipiR23o/w5BvPzFWTCe1lJc2hhN96
2mKQjn6vlzbj12qeKrMY726DVuUU0yG3CGOhoxN31O125mmd3wGL8HHbBfdXCI9iYJ5r3eIyS2Iz
0vcbLTDUkbaJYy8EvTpVWKvbrZpsx3LF9K0w/pQQUKs+E8ZqkLl+X1bnaMvQNYH86n5/C72ocy66
fc3eKi4A2RW598bH3ZwEhbf40ew+pM7n805/mClwsTNWL1fDrm/zCChTQb3jMZmJVwqV0Jo3rj+h
16KxYplDuFKc3FwhxKLh1Okur49cdjzlByOmRCetbMvcvxsOM+W41QjZFGZnfTLYkaFessS9txmI
NDykA+KlRTh6hPigE3wpDEZE8mjvXshaF6EftGHZMyxcdQuoqZH5lscMCeP9SeIQUsVpuJ34Bnaf
mp9l+qTV2wpbirrkFTJf+sXgJnvAaOAnQ1vOwiVpvvLsEZSjHR4vb23tUmSAyKjy8oKCzJgkv5GM
wHt4BMFXyC4l6RXMNs6dFkvJHjpLOCN2gcBia3wlAFfn+EIT7rZBft0qyVPergXmFU22PsglXXQS
nBh0Kswz+5wyO2Cjow+UTRAUV0ATxTekE2nFXeSRLS2xgraAD7ctEcLamcyQNanDIT7ZHC3T5C0q
XyZQSXcmwQNKNNSswaAuMPmytQEeAptVT6o5n3kXxrrooLt+OSwF8mQAHUjXuSzQ5MOFi9VJKSdv
7UCOE/7HaJmvZ51PakdjlS8gJpCKUzI6qjDwuh8VQ35emk+53QKjwFcLEFUJg45R/jLKxBpUC0ls
qC57jnoZhG0hAiUCUEQ8rjfTL7F+A+nBFL3fZ36hMwrWG3UsIoGAOGBkHvKimfY2MLPpSelx0IVL
7lQeLYkpv9+fAJku5qJKghZ5yKIKPTRG0hviTYbBwGaxpjjzO8jUZchCAKzJLfUDsj+Mn0UpSMjy
ro+36zrhjXTE+5IqOmPyFzpu0So89ZlmH8zUrF9qngiu3pb5lOgQm9dksiC1O0K0+zegmpL9wTMT
m/upINfISwfciJOlATkHMvGAk2qc57y04oGFJkHn0xWGKg6bpQhOrp8zD3EpsRDXtQEIjiQyZLcq
93nsJYNXC+8dyBTxAYUfZTCLqkuMOotjVGnPnC55VyTvW7hB+c2mK+six6wg6qoq/tLbFl11u9aS
nLLpVou3cK5bBzIm5hNPVpGHE31XZf+mmRYF09AkQaCZluVfq+xQHNIozukYEkI/YqgNlw4rMj3J
hKBw7jhLH1Ssxo31xtyxQbbRkzJHsHxOcXjJTo7F/1iD+bqc/8qMAV5OrvhxuZK0XcFzgpcAA4Xl
YTVTGrA/JLsK8ScLhhwLOmBRtGk7DF8OF8aSPq98q3BBvWKkxO6m3pj+HmDnRDuFtmSEvjgID7Qe
GsndNwrlifXQSlvBSr2vkUX59VYAF4fjSoHc7X5mTcKYco2GrjmButI7D5uJIEWEJJ2Lrf56m6Ka
SCCiaCehB4ejFXuQywTcQO59cXgebv/RQ1PlZutp6V3XSARSlblrE0cLrDuLJ8dABBIZzr+pAH57
BpuGqcmaLBgsiF+WQ1SMYV73RnJUMF2RLpZbzL1SmNoY+RHsr7lSisOsIuBw112cOzR3eJ4Rdocr
6sY4mw3Pi4rX1NdM6bqUgSmc1cbPr44EzbWp1EfwCUkDKPFl4pJn7GRzfCEgyQjBZ+y64MTQkahk
YW6gh4i6P8vMQ5IWerQQo+kgKZSNfj+ob3EalKhci0NlMqnHDtF3Zw4zqurayR/EVbHUvWI5la3b
6HiH1uY1Q+wCbr7rCj8vPVl5FQAfOBdm81Js5pM0RJtaEIQOxI+Q4dYuZbwPNGeDAxRyu7iR6A3d
oT8ih8Mzgg6kLOx46MHi9hKux/wl6w95viTcgOcj7qJ8GQ02WTlT6rphOjmjt/pdWPqwqZkcxPm6
xCqmW33l4qmXQ4A7v2PnVc9xuJJ7C70USO9Vn4/Qt0iT0o0YLdmnhDeoJVr+jMg+IopVhhpZfE9B
Xd8qF31WkW6lkZz6JzNcxOew/qZME7+qwF+rRNOkHpckQxLEr57ipzJ3zLOiDwU5OdIPl9Eiq72W
jAI0+re50E8D0njChG9VBK4jkn5CEMxvyLUnN56o2YCX/Ut/0sAncUMSS6gSqokXCEgK/nJ7i9xE
IKHWLhCJlkwEmNRV6hPQ0DV/gg/VMJnXazwenIB94yMIz3Qr2usMQg3a5fWxXF1cLI7KhiTU3VgG
qohkBLtAcUZehPK3PYt+ffcEBK8kXGLWDvc300reZ71DcZgKGEqCUF7eys29fFZxWn9kwjEmcgL4
k9hwmaNpJURHKs9G3xoD9BYUHGY9oVsxXE8dsXlABlwctaQuAwIJqmyLuVFEQxAGI8Q8cVrYuXBO
pLau+A1tLXltkDRvCr64EQJ0X5KmYHqFslLBpVQnIgRUcSIE5lCIsDAFxaInJEHV7gp91VVMefT7
cYobgERXM+8uvKCGZ4YXK7tIgzF1pNruxR32c73aqdeNeN31QHXsoTibBjje9RD5aXjKrpvbhcbP
LXWnC7dGuKsFp7us6mhFsshg2J7J+yJE7kXcSfqH0PhFth37nTm6YeUWlHX3J0Qfl3NaenHFiC9u
zjenhzFtP/9cexoQDUCeATHA139ae3V9G2TxIiYwAfJqRrQEblVt/+U2iE+KaoEwvQ1+Yc8+LgcT
ixJWo/R1eEeeXTLUixD7NT9lR6u8dGe+0JmHy3GaPosImKoCOHkpTCpaB5/NWQ3nJcwB82Uitqg5
WpGZTg4Aj2p2KhBWHpOzASryjK6VxDJAzvf4WX/FUAPpviv3o7HG58JEB7X3x3M66Smy1BXJT3lO
rNL988atTgjmn27ML2jEXVEqycyk5Fi/UKHHL7NNue2eZqt6KTqtq/mlyeQLql6U5tEWLdSuR1e0
mzn3Bb93OxXrdK1b8ppTeXuj4TmQM4QIFcbNRe4Ala7S36wLFBqfFfEQ1+1E6bGCCj/7TD5bxjRH
3+0z/yR9qBPMvx71L9CEeBmUrpe05Di6CMU9Mtn300xzYj2R2Wzb4M838D/b1p/u4ARH/LS0ovGe
JUXL0opIn+dZO0SjHqTHvJzrJG4pz6kbLvOHfnmFfSKy5VF91/aVL3oRQndvXKKmeWxW/TpkJO/F
ZwToqwTJuhh8QjyeNU4ICL55uswpDBDzKW7zEB715/QAXIX+Xwxiikg/sYhXfedBEUh4aN36ExcF
ijR9K+zxUdQv8RIu6x5cvakvehQ+GTedAAmnLqO8xL2xhVCZIltTX6wdouGZw4Cnl8Zmii7B8JK9
aoQqP8qv1Sk7EIAgknx0Z8i7r6gkcpEE6FcveJToJdAaQWFeNoWdJ98sVeV3KMPPD3aqSH+60Y1W
q6oes1THTXPsT/lW+DRBzxCRLCVexTHlWd/2QKRNkMtLQFTaTdwAEe4LAg/PxPQdcYmOUyyDSCBN
fcTq37wQ64du8oB8h62RURR2W+IuRttbWhFmblv8BjqTf78VmeB/kmRqlEx/vwx5mEmzsBl5Yx7w
fZjvRFcutY2wvy2nadJhUABkboxH3VFOBU+POOLwgYDp+LnmSJoUNeKp3CfLcvHNQv5dQW/yv//+
XNPt/+n2xqYytILRTe8Nx5mGcmEbCXMVu8dwwORHW0ZThTY4/oYKEI1/gonTG/vXd/6FuJTEspq1
Fx5s+NqFwf3i1Oi1GiI5ELU4g7FumjVnKEwKA1hLMok/UlJPMO1C7RPdinkTSU5FQ++O5abXAwNP
BSoLQnqleaEsZV4nKvWZm0/Om+YJYUf0PhLb4WTI/JpVJc/D22QRbENnRgT/boaYnzn3jXNTFiPC
j2HeIh9hRBA/QRbgAUhMWDG9AuLRfI1kOe3tG9N1GPdTWNIHISuT8pLpYHS8d1cWDvV9id0XVX/l
Mps7yfaAoczHAb6eVIgVDz5Str1uj71dvY0fafRKhk2eIf2ziQsB6ZBXlU4U74LZNClWbwz6n8qG
hniCuxAQ3hZE0xcPFxO5pCcai/ilB2l57kmWODV087zaxLSCwsl2J9gloJDK2B8PDYv6UAKNkYUt
Y5y1Fc3Oum2py5Z8JyN4m4SrrN91jCVENTNefARWSvMA35flDc7TBd16fMdmtMgZcCD6AtJiwyY0
AXcVJBOpBwYVdOmhbU6RNpN+xyQhtIzAXxCXg90gE9ZcoIMJaEWWba5QAl+MPaCGTmSd5g7pBnHE
KJKi/13D8pvNRBQkKHGBelT/z5r8abVfOsW8KWIDZ7MdfyAFXk0FoHA0Fh2C5XdQc7K/UId53+1i
ovYbtPJv33n6+k/fWcxmvVoNQ3LUqErvfhhTAFtyPG/3syfjrekW8oPpwQ2NmsXWhRc1wvbwLjxG
MUZYiw1cJpiSYBcqWGYKYyoIF5roxWQy3fcqkXUUXtf3tj5115WaOANCYgRgD5Pd4L1sSPued42V
jl5z88BHC2KYyGK5BRFLo3cYwq5kj8PN5sWbXYCFIPTxDguMbrtYeuGhRw4xawFygtXkXigGGYKK
bIRBBDTZpBr45HEYpyA34fifyQHk4JMIcHHwXJIdQFh+h7YaRmjD6AsGjAeh7pHbT6AALnmVeQJw
mVeP5odFjhyL/4rlknNTUKdyJmpTb/uIplFnplW0oj2CtmR9Xd+G14kGodd7QB1Vlz5bJW0UsiJ+
RKkDvZxfVgn0NatX32XmCq1WUXrwUyS/0aMDrwCZoGlCVIBO9TavRKJUlk0I5ITCzZJzK3u4bhjw
J6lzedENS7HzES4hrtJAC7RlMrGTAGb28D7Z2tTv6ppv1s2vIHuWdbNcjarkWL2rhEI9y1Nenj31
Urwd0XWNY7V6E2UQ7Cl8/pKeQiJRjfngomL681Eh/ZMWF39ewl+0+U9LeOwbQb6OfBTlxQzJMfmR
RusETQkjhs3NiCkDOGONJkR5zsA0Zw4mtK56Z3JReT2rj9fznz+O9t3H+aXiu1/jTEobTi4RAoA8
BiZs9gv9yJJ8hVCVXvtPsHji51bXA1vyQB5INp/c1LI+j3EhO7hgFBKLmREG9PhMb+fiAKie609T
tA6hugBPIE1uUwapNRmGQqTtT7nkmj9uCu+awzQtAa9kviiwRqBtRM255GyHYA3Ejz9f6pfg4Jdi
8293/pdiUx4MQZ01/RfMkoSb5LrXVYgHvHCU6zPvXtrdsuOo1kVPiZ4jPOHR+58/gvrd3f6lDIt0
+V7VMndbcE3ssIzgqHzwJWMTcZzVNkdS/lG/VAFJVrWfLruP+pTv9O14wPB7xTegWbFAiabx+j9k
b7otPc328OYecRSH2oe6vT0zhg7ZRxKAXAHbOrjoAvYO4YiTfPjmIJB+U45xR3VFljgOoK5+uaPX
e1okRsxBILiCbeCJXNcvciB96uf7+QqsuhUWwDgjzTsqqklYC0SHTuHPN/U3pPD0Rv31KX65qZqS
iHXUQgoP7/oQyNuYCVl039gA9Hqfme9hcaxgENjZ1uNtET2VzvXzAiGZBy1W0soaSisTXG2LpxFV
vhY7A70oXE9ITGFTuDAS+K1u8gKxt3TQPzGHVMtImWItJWHx52v5fyyQv65lajl/2h36OCpn4qxO
jjqGWmJke6ep3RkzC+9L6LTbzclQbRNSNSyuaDJqVPCWRtH+cXmMwPkX9MtoX7o3Emm0cjuUAWV6
IThkRZDKVSnLkMQ37oME4YDWVLFzFOs7g8A/PA7YcOm5h7nYbfty8jvJM+RCPvkD37R9ym9q1r89
sF+q+LGR43houcj0VXo0vqza2YP+br63brItiVlZI8lm+NGSAfV2tBv8weumZOBsSYuEYXMqAzH1
SCsFr53OlESfI39YEUWxhlYZ5v1bC0DkigTdPMweNKKfw+M3z+n3B8pfz+mXgl9TI3EoR9acsA+9
bnXb4BlsX8V4Xl7m8eFKtrRf88MOSAp4nErDIIY0tnMQuDKQlVWPeoGC4r64YftRPEz+TBn9MI73
V0laiCRBEtEozQ0yEtYEgyA70XE9DAvzx0xYJ696EWSmxZPkcU36Z/xwuAqgVbo1bBQuwgtTm5zZ
dxuo+Pvt66+r/qXZqIdUuIgK7zsKV/nIsCis+KOjjfbwcCE76z18G+3qA97RINRtXEwiHfL8IRZ6
R/mEZ52dLzhA6N3RF+267bjRL4uG2VDSRJEZP2irKZW0STwAG0q8ACIkLCJE2ONgnEHRQJSEz6Zm
TYYJepkD0bT7KY2XyNoTKZpWJYFrunCpqTUngJ22vIJNsmQPKTc5Ogx1UB5l73YqgwZQe8qfINSC
U4nZHxTx+gn9GFQIsyqfZrkjTgmNzYEIWQXry5XolaDYxBsBrfcaywRhH4ONq+zYINijwj8r5TfA
m/bb7RVKQNPp7yQ63r9vBsPtAqNzpdsFOR0u25pgVIb3vfDyw7OhKq8WN/Zcoo8yZk4u8hh5va2s
mejBl2+EsBBiysEgz4vMvsoOcBuve/sJOV8d63XnXVfatiW3A3svUSvjlEels/Jo5r/+IYqIxknD
UfqV8ccazEicp6T1IW2Md55BjKO3dtHXM0mUbJlvXrHfoGui8NfVf2EBP22FlyxKdT2h1ocLeLpH
toSXZ5yn8nIkoohZdOmKZ8prF3ot2tSrA80R77uAhIUX0vWY7hWzuU/zcSp1DR/s3F11gwcJA5cl
uyTUMwqgwjwjrglKfq0OWiAj3ha2ZD1S+Y2x3b2kT+oNopni5s+XBsvHk/tHKfLTtU1f/+na+rLn
VZpwjB6IebYRwr2QLhuMxDjTIEaRI1CPQL+GzNoAgWYWCtpPkvvKbUseLSmqkdvdAzU9GYy5J5eH
sTaMVM2QUKzvwiqykta7Nk6VrcraG3+wUEhQaGDWyUlrn64ZaDwZxyg4LOGRiJ+QXnutrsITopeY
PsOcczzqsU+OkWRiWvCVcm+maA0s1JEKr/5X5BnT9ZhV1pQEc/gpyAppZoRy6BCzN4CIR5Rr1aGX
bRP48wVsD6k9Rgw79+Q1GvaHZj+dz6hRb45ChlsYoAKoeJ6pZ4xHhqkmogd4++f7rv/24Pnptkt/
v+1aH4Vh2ArIx554c5D9VlMqcEvMFVkHL+a2eKx6i4kXK20ve9yyy0vlqEdtH0eWfAwjx3i5HsIT
1eybwtwZLuTpTqYWJyXFDZEhoSW/sduLQb5NtkOg+NBrOjZaMUhwKF8W9SmrXC1xtRlyF0vp55At
eLJrAkLHO5pXm84JOpzY8AIXGwN1NrxhZKJNRbM5ZaKR9f4oahNW+OcbI/+2o4cZpojTqIK/kO6f
1mPcmKkQ31mP8StKAcSK7NyYZMh6I0C8ckp5lZOuAtLDHAGe/23dEn2LS/ujoJtiOAKhWnh86ELZ
b4niQUYn/l/SzmypcWRbw0+kCM3DrWcbGzBgCnyjgAJrnmc9/fnE3mc3CIcdZ5+IjqiurmpSUmau
XLnWPyS3jjvjXyBt4gUa3LfPyPB0T+rq8qObZ0/ib48+SiYiwQNlbJNSu0imJ/eavhKkZx/gRYiN
Xbco0r8qmsfIvwqLzp7LlHTi4KgGq0THemheSAjbU7gZzIIizOHyFY2sYcslt76wAT0uuct8azjo
gQKopHALsxbVicgESLpxP0qgG7BKaQk6c+MlNxeoaBryLH8MTx5KwvqAKAZlaXUobdKOLTjRpgj8
AeFrOc/Tufw4XO2BoSI0HW4QH5atOzIfB5MdaS8jWpRDZoTOYR4q7cHL93r+YuoQ3FfdIHfrr8kU
jOQzzZ4RagjeL39ZacjefwcpA2CdpUom8IGfu6UL1TCIZQJw82C8Z7CmvT1SA7PmCRGsvfgHxtjl
AY3zU/nPgKOkyg21vpNV8sL2zmsw2QFbz8G0zQxo8VPEbOxdFEB1zOb9vbwTyilSIsUz8F2NWtwq
fUWjD1nYg3VjMFfIT6Gikt86mHEps2Cb7LsdjcQpepNDOZ4tRW+yWHhHWqbEP8C6NKvI2/KPggrj
HGep1xYdcASl37qXlPNXXUt7Un/DnFZP2R1Atl1fz6MnjCrQE17HD+5Nfizer02COVxeLk3CKOVy
vUooneF+Xv5N18mtTRpz6Dbyc4miI2R0WkT43A6dk/5vdMtb0OtkNaOC+JrNmh2gY47FAQgGxAc+
oktaRAFxokMX3CJlV/5RX8V78VHBf0SCmYseJw5G+bRbV0/yov+TPyYHuNzQnTf6vYo/BkXiJ+Mz
ufMW5h4mSAaguAfg6aAXkX+EaxcBo+gxP5CAqAimPoCIqnA3RIxYe77WDDh/n1f+WS6j9ChUoizz
O7LR8gUkMOk2uB6ZO/H6nrBjIYJyR1Ure59JV89v6cqsWKOWaGXWvVBazEquIIS06O2lly5tZUPx
n56RgOiGsxDbWSlNCgQNMizrcUCe5mT8YIoKTFaRjYEWNINSZJvU16b5S4DmH5auIBc0Kso3wBhT
ddW327Ra2N5NqC4jaaZIeMFCrVqJ5hoARqw+lfY8sSZeu4JKpVlz1Bj9bgoaynyAo0t1XYVeKC/E
epI1K1DelJGK6MjSBlRTg9HB8ukmcqcoRoGbkV7FvVXMRDiVD4G+BJWVHhQFHfgJgAhuxqn9XNxT
mIQNIO2SG/FEnzXi7lLvgKQFqLuLCxkbAPaTvI6CefxI882Wl639Trnbldc4B2TNopPnkbVqSlTB
5nq4rfK5KF4JJJL8Y9OYhiQSrjQIBaJkSpry9effjrNMNqIopK247cS97aOaF2+s5tNrNj5E6eLk
I/mOFwLZkC0dLsewUYfq30PrpOzmkLyCU/8ZNK2wDz0tT4OtW0swUREUrZe2AQlU/3RJj7z+AGKq
cp8FlKBUZ5sh4KgNlFIKkGAgsT0r8qWTGDPJfEzodBRBinbpMiyOGtIHTbiXSGi7moam91H7Vy4c
578bH04zrAGLLI4evtL02Amb2t8G/qYV3jScUtyd22y6Qb1l8D4nP6SIQkmgOV3+bj9D/78+m6WK
pqJomqJLxuisETWr0GupDbeom9Ym9g9mNxXSJfPlyjvdOera8fKAww/8J67+74CqDPWE0pH2lVZ8
WyKq3EWCbwvRtoGYCLc22dTQxuorhAXr/Hv9Z5hxoJByT+26plNv3UGfr7k1VvVdts8f6a1Wu+5A
Z2njL6q99cdC1wigr4ud5oRO2ACSoyBDaI0nwq1Z48owc5ANRyDkD7OglzPrNn7vQdhBiH5vXtt9
9YqWrYNG47H5m4Dves6f42dhzy2ofGu28W35NthtnkouO9EHhuPPOfrV4Z46D4X/CBWeP9rrUPz8
UF5B0koknn80mK49ld1X6R51VZAcZTPRPlBgsvGHAtWH8ZhBI32C9Bb/0YEP8qB8IN330OwvT9Yo
1P+arXHR3JK6JI86y9+28GrkXdksBUrm5a5vPytlZ7JYynhTwkQxaTqKJvDkAH4WKvhXnuPnjfzf
z6FJkiqphibJ4+mUuy6MI9nmXmXdBdhb085MC3iIyk4212b5aOs7W367POjP3Pz3mKO7YphLslbZ
fbgNzWWMSBui1VzZ1E+Q1ZcHOvOVLaBlsq7Isgr/4+v69G1PtL7RRWLuJltJmcKkgQOlbHtI/ij7
6Bty0uIDxzog0zagXEBO3ZXi5+8tOQwPFUyVLEVSvg7db8NXStQTOr1gm0k7IrZY76zm0BX5ldPh
95ZkGAaRDfgzOsyLnxE6dirTa8s42CJzUw6SRAK4tHqne/PSxNQZLcjoShT4PYPDiDB+LEvUFNUa
Kh3fXkz3HDE18yG4kazmWEv4z5xFhnB/fQp/L9CfQ43iqFSEbel6bBR8UOmvp/WGgyZuDkm2sXBS
snHGfr68an6WaYbl+XPEUdKuhIIvZ2oebaViH4O6i72dx03x8iDS2bWhi4aimYYlGV8wiG+f0M/l
zLE82rKFAOT4j2zMxFMvPmoGislbV4PDD8nf2XfVSbdJNFAXadL/ant8e4bRwolUPS2yRgi3votL
pgDD7AQsSF6S67B4YjyZBnXTx/xTuVJ4Pbti/xl4HHX6nu6lLVH/IfrRAAatKMwSer1DvHtHQ+7y
tz67Wr+NNoo3WmUWft9FTCjgAmVvUg2srLXS7v7LL8oKUhUTDhTA1p8bI0x9VAgUjeZici+ZD7kN
8i1BHTgGK+G9t8Fa615TdwOXQ8dNLltHsL0jfE4uv/DZz2tJumbpKimjMtqeYtGapSMbw57B92ie
cstvq2ff34jyIVEJQldOsxGK4V9bRlZk05IU2SL5GH1hVe1aMS59VNqpIT+CXfijPgMNVI/Zm/UH
kV7OsPwVILiOUnv+6r80sKeKY+lOWvUtRtCc5P1TgfaBnaJxHJTmEYYWX/N3/cl9Bur00R6Lx/qY
HqGNhZ/hJ3Ib8bH+RNy7R3wVWefH6n74I36D2u2n/Ed9h85B7cn/DE713j/6c/mYvF/+yGdyS0uU
VV1XNCj9UN5Gcy2FSWfChvC2bU4RclnCPi928OuQUtiQfXVY7XTuEhxLq19juZ0LUd+HHn3vyjf0
slNqqvuIApvZTFUoCgt/L7/gkBv/TCh/vt9wJ/kWoZw8UZu6JvH3ilMzmD1TuV3K2jJK1qlxZcXK
ww/7NZgG/Ibz0rTkcT4UCl6uxEqCw6rsQlHaO9lcyTd2uCEbkt0NmZEn7xToChxsZEZKdJIc1NRS
mpdA/tKd582F/MB1wkTL6sp3OHcEcXVQTdnQVHikowMhrzKnsFSh35sHd+3cssalbFeY02CFCqS9
su9byoEuCtlIU915IWoFAK3pS1CTDsJNiyEHpFINA/T4b3dQ9F38iogz+NrhINOP2V/h4HULVf0M
ylXOil6cIthgL2hxcWNYoclWLru/jnhPZ4PCdGjf2i/UZd90XED9QZsv3wnBurxNZvUB4HSClfmK
RlrS3Oc7FB9fwYPkCJTQlJso7RJZw/a1sK40QEegPQIASFhuOypXD0WXJXW0F+Qsspq+q+lgqPtE
hP/4Zvruuuvbgy2jYqXbqKkIcJeWVr4v+mAnVcZaBUTNVpHaDwU8kmWUGHxg90RtP7X6xzK2qNuj
4aU8tnREBEOfNGYD9W3jGpsc6SFluP3DnwAJlUh7od54UbziKlogRTv8oAIIfRYgZqNrU0s4WLXy
4AL9N7VsFkG1NuVjKcDEpygcfHbiziZI8ouMDoivHgR1V2Mm1erH3Mu3igGmKN9Hgxa5+5YY6xTg
aC69afqNc6/1B/do01VqCnmvxpSuktw9xKH9mcj2vJKR0IKI0ATZwo04ZKP3FK6B5yh3rpcsxfqU
XoMPjOjYvydjFB0cLUn0NtT9rV9u2mrDN9abveOcVKu9sSqcsSglg6zowEtyF4UP4kXWRgnfY/hz
jWottejt8g76HSq/loehELNMxeRo/BlKOuJnZ+VCsBUAiNBiRAOpNcOVYezlflGpg2hL62PKHnwW
yuHK2MPb/ogsw9hQv3URCSBDVofK17cw5md94ulOH2zNFHk3817Rdn0yrwN8IrELsPHo6JY13OqY
Et/loUc4jn9PxLehR+dwIToJWPAGaYEalBgWBuR79A7wKXH+qMpdWK2zXIGPBlNFeUr6pxjwUFm2
iENg3lGj3IMwbPgJ4wJSkWN7a9a/Zi76AC3vyKY0ZUyL8E3ubn2nnumBdRso6BUZfxIkhlC1LYb7
NpS/BhGxuEYaOz+2EFkcjt0cm1Ivfbz8utL5L21w29K5FVjKKFU3m7oUA4sgoFAXyptlQeeVjYRm
08xSN3566ijhhX6xsa8RF35leJwaEmMalmqKivlV+P8+x6WTZ2WDV2FI5ZtcMmiXWUASMdWN/f/9
JX8MNVpOrlPrUiEoX5ctaqW1O6eo1ENlVWb0UzAzaQaSx5XbgvZ1h/uxirmUkFPqMB1FlVU8fPtv
b9jKYl2wSuR7DU8WZ2bcvbhP4V9wdekBKjSUklBbO8k7/QKJ5nFGDl0lbzrAEsosCfjJPe2cAolu
CNfGPlIsnO/oXmGIfpuL+8B5CFDQtFcGSzP9UzgrrZ+VPVpn21xbNpSbLWAJwVy917fb+qS/ZDNT
x1lski7EYiEehLkOzE25D/9EU2vuFEcbKGeKgv8eKi7953mBght4FwOlWzK7fhM5q+gT7pLHtqDN
vQJmAp2GQ1OUXlxnptyhOZahLkpEBjEEMPa9QLxCmKchvhLzbNXwnNu+v8nSm35L7/HgHBJzAE/z
s2lQ6U96/yLCcqKs2K7iQWSNNa/c1UCRvUNOn09xXnv1zvOX6buzdIRJ8ULrA2UsZJuxrkAkmb8j
BvByitsM9x6oQd17jPjZPQsbU7Nsy20lvxH0Per5IEyh3kPZgusuorUiLdinJS4+NkCsNQDDMl0G
mOn4N54rT8Vm5Qo3srOu36Ml3uHgHcKHaFOTBveoDQSgzecwstS17ASL3GY/T+qJKKxccUYqfTAw
jvjQEU96h8OIMJm2ElbireAtzQ4tBaT9UMwG8zjBgnppljPgtiit4Dd9qLw7W4V9uGjxTiRJ9zYO
xMdt+QcB5vI2pn9Mfp4SLeItYN1Jt0VS84iMZOvfp0c8QvNonhsLZAfg6zvU9KmYJBAqBzZcILzu
TQOU4QLdOf4XdaXfSeqiiBet/9QGT0yAiomZu0pByKgrv0Ai8baB+gODZWJuBYIdMA27mSqoiYGp
B00szivt3gN+i8IeXWQ6zQvp2Fpz7ZRg9959qNVKgCn+AEyJfv6zZqyxyXBh+r7A76ueqPUJ8+qT
gR86WK5Ex2aaDpW9KeZVygE0OlC3J8FfSZtX+OdP0SK1niPv1d17L7T9xXyuPKDMzjWYrnhKj4J2
AYjfbIk0SHlTORsNVnC6kkSstFp1mVfPwHwQZmiR952Aisq0RaHPJA+twlXt3TvKkcu1Gd2k1oce
3XAr09Q5Mj4ORGl43CgAo9JPFQUfNtze8G8Ewov5l4quofmIoFSHzeOdRXdk1dVrF7RcAGENoyYP
swuP+J+qOJI6f6tk723/6MLCTf7q0aua+DOskyY01KKZWiAqgMXYYLJWxzRAkIq1ixfHf0C8yoYP
uPBR7kuSYkGeKCM9SH9NSzF38p8jILI7E6sq79ZDTRAAtAQOKgOPEd1ohTnBaDoHwJEekAdokzcs
A+R0nsYPzU3YrBLhxn4wsyWC3wp005SuK8lePZCCK8hgymNRwJHmU/0tk20z2YTTjUwIHxrRdzLA
Ho+ULSGrTzZJsgmEF8tEr1a5y+u1hsgNDCOAmASS2hcmurLsxEOZ7HOL+woi5+p9pqLiCdyvRrrQ
e+7Igw0XtX6kFAlO9Igqg70L2leh9WsLsGhv1GpxQq0TOciGlYaMd7ISPtoWvcVJ0VCL/nAkYIre
fdvX09C/cbm2rloelZ/66nUPQvFflBCHrJrTVNMUagc/477pN1rsq0G0zQenCu6XKcWDisDweflc
+6pMjA8YZBFlWEjcvhR9dK5x9QpSp0/1XeL9wbh+IrkLo58rNPxTiDPYQwaL7kP3ThZzQMtcOXgG
VpsnMV2qwUuVfATAfy8/0qhdT/rEmWcNN2s69ehsfaVX38+8SvVCXy+Tp2drok+dyROosNnfEvXk
O/vhvxlLpwauGJpumeOSSRUleRV4qk9FkwBPAVX29hGUa5dWFv5zHs6vgtyBWo3nUrvPpL3EQrr8
DL+SmOF1TU3RLWgooqTKP6eas19Iy5603cBEr16ip9J3g84Dx9HlgX4naqORRosqSJU2pYKQPNWL
9937J37nszfELq4s3bM5y/cXGi0pq9dVM/KraJtkYNTIIcDl4bDjRP08IOI1XbBT6QEGgXCT5QjT
gXOAChvWwB45xEtMsJSCmlH2R6vXl7/AuQLZ9ycbJeY6YBM197OIs+fNdk96B1pYweOo2ajGR4dF
oIE7+OUhz1RTWMmyplqqbklow/2cXT10e6VI0xCOADpS08455UP42tMd9dvl5bHO1JaHXq2I/hL6
R7+qkFaqBVLR0wqMJG45S+oMEmYe2pUmgHZmwSoK5T4qf4MIhzr6irmXNHKYKfSOXmptjjWSdad3
U/RBAQxLWyeH/IExlDGNWlhAEPXn4bu0zLbS9BUHvok4e00n/PNGX2Z1C1Zj8poPv2nuHh/haU5O
p+eTOz9hXYZCL9sAU6j+9fJ3OrcR0Oij6DR0TbkgjtrDQWv3dYIQxjZLpxxlO7DoknwY2PDeoU5O
bn0MQf9xQ7487pnlpxiqSrjVhgg3LiiJYan0gJEwDp2joTTJDvdkfjPn2v4b9tcopDOMQTlNI7JZ
4+a3ZeSFIbZ1uO08dGiwB09OhqmgXnT0jGgmgD/q4TeI1lSPd9QT0YdYXu0U/f7EksSFTNQoRFuG
qevDIvoWxF2r4U5jmMD087laHaxBmbM/RriT1lz+JfD+axE+YtpcWZ2/9hs9TcvShq9rSJxro3HF
3DIcOyppsH5VZz2uEURUqjhO/0mZ8PKEnhlME2VUXfnSMu3GUaRrm1ZrpCQLt4I0ycGQo3+VUp3m
/GiTLULKl0f7XSyVaPd9G2608ZRaV0JNUrunm2b6AkNxclwsJg/GfLmdbO3J/PF0s7o8onLmav9j
xNHVvnCCrNdaJdp2rXI7NP0UWKkwrXAnlFARvzcxm+sLpC/sdOqQsvnA0ONcXjcQ+UQkouHs+rcC
zr8Bxtp2toyGNCosspXbB2+CVD6H0aOT4u0tgk3EujrePRvVlaB/dpJMjR43OtDUKEZfratcO/Ci
1oM7PKcbS5+LwnLaH5vkeiPo1w4fZujbWKPvVaVSXfWp9NVDDMD6lbByQm/Xot0XUgT0l4V6JeaP
EFxfxaYfQ44WfFYUmZ6UtCOGDEYHvduikqnQPKTk6vVQHeV7M8MvKdnorTVzs/vSbUCTg9O5vFZG
+n//fhDE94Dyw6ASx2HHKTypqhPFBao9J6BGUjhzjHubrlvYIl1L0a04ZmjbYP/WNyjV9TzTgyC+
hIAe6vjh8tN87fMfQXCYiW9PM8zUt/iTFZprpj5qibPdsaVWsLh7ePhUHh7mk+nm5MxOGClMNo+P
Hx+Xx5V+NQ1+jvv159/GFSs71RST1Ubvv0soee6qCAWfdonbtVpUg1BYdo1foQxzPH5ZcneTJJ5z
n7j382WVpnWrpLY7OMNZPpm97BYLf7b+fFhypC31WTB9smef5uweut3fbCYctltlM9+sPj72rnfb
5FeqVuc2HCgBzjnaJrQHhj//9gnq0HNqLYjCrVi86TGMnnhd2J+C+pQ1XEiv4Z9+gz1GRcDRnitE
ua/qwKUJWSFeHO9kHLikh4DcTkfNz4fur1sHmkRdgAfawI5p5sOSM7NrGsDnNr9E51UyVCrPxlfr
/9t7u37lF02VZHepf7DBuD0Y4pwCsIyLuI9K+pWvfHbOdYObi8rBA23x51fOfTGzHF+G/ixtWGuS
tgOH0SJyck2z6fcVkSWNQu0wlWSWyhj1EZWirNe62ZG23HDsHO/WzmRNeWE5n6eT28PqWv5ybv2Q
WYrDjQghsXFTSZJqBLdN+vaCvWibGwX8OV2WEwR5FX8jQFoTad+CcLb1Q9/MknKO6VFBsc9YXNnL
vxIpXvz7g4yKr2ZkF2Gfpf6WNi/3wkpXbzL1FtGlaUw3DpMHvjjddSXAm9M9CXD5Lj/AsHLH21rm
Sj5I7IK7GacXUZ/YFudZMJxcarujBUrfpnZO/79RRsEjbUOQpSX9XqvceJzjAFDiXgepfiX7HX7O
pbcZ7VNL5ZRKNd7GVPeMgVDVVZSiZJ2fsn8+2eg0tAPHcVXLD4ddkbh71aFgS6ewTxJE8AdtrZ3n
byyvvEnkpRu9pc6biatNipAFFUhBxQoupw/TPKdZhhRIP+1R5PH0DXfxGJkBD1k1D8fzmsK/TGYZ
KcktGVGcIRfLnpc2HlYyfkk39kFv8pkjA0NGMhjYf8bVJ0R0QD45AdV5DdVeuiRy8dBknxV146Fn
klUkUWU8y1P85xAo8YPiPhLjjSrWf8D/hhK87gQ1D5DYTa/uVX9TBs292b7Xr1Gj7e2NApk3jdSF
qRYIaN+lwhMXQX+nhsWiayhXis9mWtyocBo1iddjWMUL6ZgIT47fYwdUUmIrVlLbrdsSkFxhzLII
b8guRUL2rVXLTSn9VeL2NoKZp0LqqoMM46hPW0LrMfgUBA+9hVPP63E72cDrCHrnvjakuWfvmG3A
W4X5IdCNS5G0NHwNCMc0jFcF7jngcobrd0IXlaqLImInlBivbnVw4E9YUXUfkUZoWfRgwBlz+08r
TzZSvO9pnAVI4w8AIpfXsqJoyRiqhSKDjCBfc6+a6wpB8qC/D4QCebKdtKQ8MYvSVZqIa14VW+33
4ZnI0pCmm3JuzWVMKJZSjICLKi7asHroen8hxvuYbMqi++xA8AQYFnfWVBPcXaips7w273vuGQ7E
xEZrt7mKxG+BLkYy7TqmX/dBr8bKX1dKV2FAeRhBVo/BbUgNOTaWglqdnEc1xXa0iI8eUoSX9/jX
1fLS5hudySxer+orP8OxwFzaprgIoDklubJg+VYqoqPoe7jycyFFC9CSFBJmQoJ5QLsu8BlIHRUN
DfimqcYBGyJ/0fwV6bgptnmficrGKzYBrhzWbdYt6gaVD1G6z+wMN7I/pWhsZfdWd5aUz/zkoUez
MMGQLFOiB9EWt81A9U/sNfYKy7TEoy417/KyfeopBV/+BL/Lil/R/J/QMMoI46T25LZT42361wIW
ak9g+gKw9e/Cd5XnBvYfTbCorMorUfxcF5xjBMjkgJOyDGMU+Jy0iiszCqkxIhPttbOsC2d698py
ibVF6XaTRoTiQFNH7T+zq33w82H3n9FHEdFpO7PO8ojyImk/6RiXn9Y+0KZl5omQRXUc4BEAZudl
eXCJ/9yL2uxw5eOfu0iiza1rsila+GjIP7MVyfVSWYgMLgfUiJJjRR4m0ADpq2fghrWyS6i5I7Qi
KsfLA/+mMQyzjtQfabGpAI0bnW6hJniSFnMPuEkmu0W4WCwMfr1brO/ryaRabOfzt81mdQqX+/3z
5aHPL7hvQ4/mHRqAVvQlLWMlR/qEzlQBWS9datpRRCd8qMV46VOizu18z2Fbelck8M9egRQ08C3a
xrpJzP35zUuz4qwpNV79ZadO34EvrZAIomvaUjSYTibzaTI7lNjDerPwsMK17vL7n0tQFUkD3IVO
r2L+AmD0fVp4Igheln3SH0N73aGkQ6QmZbo80vAhx8GNNWUOuo4sdHFICr4l3nqr2rVYBvG2N7uJ
Ku+o5zbg8aLsyjhf3YBLA40WU2CXseiV4vBFWUUIxt+/R/P1wl88PDSv91vMHDfTvbP4mK02G31x
mMbT1fM1DODZzwqzBM1lE8CVMZpVQ8hrSzE7f6sGqGzjn7vkchkF7OgrlbSzlQUKvZqGoL4mq+Mb
hp+oYqHmZfdUzNO1wqXybtlP0RB52t56s//7DA5AfQqG5mDYMIrNatx4kBRUMIfikh6I6eENsgML
eHmUs5dzODmUI7lciCjQ/lwoqSwnZugL/nZICdNsOrSDnU+SD1DlNdgJXOGuEqnO3WaAxinc0P6l
XP1zTD2S/NaIwKiUJVai5sqk1wEhSA27eUy0ta6RH4Y1OF6jOpEOMT24B2Cvfo4XhAKBpy9AgVmH
f10Kr2by8vkxoB5Qx9Zk0Rjtg87oU6t14niLSFxSvHneDksVAZZkcBO9iFBdASoK86ReQgMCQprB
9h90+9Y1eIJ1uAw85PtnFErREhSjK2Hn/CQTb0wJhD3EtVHHhRUbSaXjhlvglEk8t9w5/m3CG+7i
CUoBqCheya3ODzhU9IGZgfTQRtfETM3KSg7p1WbJ7VB8ixMkMAGXiRurJ/k++sGpvXZpO3u46DpH
KrfkYRZGMa+kI8n9xAm3gXajRqDDpE+7OWQtjCH5UDXLmJxWaO2FHh6N4LOnOXNlL52LQ98fYLQG
BLX2I7+nymO3E31wWU7vsz0GCOUUWWIBMjiqjPfpg4quGsLZzuBKePkJzOEVf610gxK/oVlQh75a
EN/CvmwEaq/lOPj4kbbsLbSdkVJ1TrF7A87WqtwFd/Y6XcGxajF7QCcyAc6DqxRkVWr0zW1B6hWi
M64pQ9O18DiC3wzzWJOe9tSKIvSoQYt6Cvz1P7bhrMXy+KmiDgZDSpJQeuQANwt5rUTNLfFXwKSy
0Y9lsfGtHMwv5Sf14NNGagAZymBetLRG0h9VaiDrVr4eJIXFndgizpSCcYUFHWGndMI+rUc0AdRs
l8/M5k8boZO7z08tVj4JzVpa1DZOvXl474AvYl21wtFCS0tyViFAC2mQqd8EGdAs8VpdTx52zu8P
bhmSQgdLhGTwM7SEUi6FvdB34Gy0yQvth6d1Ml0v73saENO36en0Mfu4MsdXRhwtMqtUuyJojBzj
2iW1+yzMF8A+JpBeTc+YdeC6Lo/3JQF96RVHOVtN0uJbnd8/3exQl19aNFnudnd3T5S8nEk74Zen
9fKhnXyiWjB5uKcGNp0+ruLpdDWdzrcT/sK8v5msl5P55HYz26zwocDb+HTahzt7frOfXX5c9UzJ
0SLBHbI7keayMZoRo221Pm4plbVQpCs1npWVf+sYyL+pFRZoS1GtsKvBuBoJgBLLOldWloUNvlx/
VvWAy0f/QKzwcyjdzgTMZuYOwqAuF91cSYCuPin1KaDmVoKHSbAmcWFXy9Aa9Gajl5tYxIF8uAkX
uCtY6b3DvV305CWaWdsYbw0IJ0G/04pXE+FijRCkQOqv0xDz0mvB4AslMZq4H19itFLcUA8rLaS6
BNjcKbpJiax0IG3K0l1YztGvkSct9KlBNTgLH8yBfWjMdP1Tjx7kBqGxHoShcyuJJ4DTAUTxrqAQ
kjo3AcI5cuVtBf6CWCVP7H2aVGy73pduihX406lDFgZ82R/AdsJrShjokRGRnhW7oPxfri5P+bnG
6hDt6HHSfld/kXxqLQoTLfW9LSQJWroZVtnKikns8JQvJvRTtWpvVqcro55pa/wYdbQvirLQlbwH
OVGENphN2p16RdUGi1ncDc37EOC9YZ8i3ZlfHvjMKfNj3FG2m3OEua2n+HdlxcK7sbVbFcNj8VZN
rn3Xs1sJLhNGsaShOHD9DG6dV1ihmXKgRg2xHMsVTO0oDTbrIrhJ8tNAKxjoB4a3y6p2pgTYO7TN
LIeGEncbE0eb4qalEPxfvP63hxqlFq7ve3XbxtE2VZ5Fbydoa0l8g//oRtWVLEY+c0Mf2qP/eX/5
5/ubIdiVVu4ZytqFKmpjng9cbt2CJhSifYzeKur8oPBqu5lBE6cKV048xMRs21sKOBYB57AnTRlv
PRt7A+vKAjzbhIBEQHOf9tlvolCn1nomhwTmfDEbGt9PDw8P4nr5ejvd7P3px5XAeq6pRFT9Z7jR
1+iqCHm4kguJKO56E7V7e0czOzaOZrVjCjJrl5op2lxivkHSgEO/vca414YtNYpoMJfBFZjQj0AQ
jfLYphUbzdWqYFuBNHYxj9Ko01QmSUEPUnRnk+ApaJMqgbas9W4iAwC2caMC2iTq+SIQQvqNh6HM
auEbWqAw7He4xpswxgjXNXRoB/krG59V1OWNdqkWO7dAWAIt/kL7pFCJcjUKuwY2ci7OScXQLE/b
Gy+9jwD2F8hhCo66SrqbznofAP4OwNLmSEmfpkivvsT2HDcKmUdWfaS27CsTdO7k4+vQIKI7YnDw
ja5yrpl1pSSU3sDWjQzr3eEuVXv1wopEVOeLZS7kTzEuaomzCbNoXer7pAbqEnGDjTcmGVpGOT5y
G5xEhzCaeNncRvQjEZFhxpcbxQZMt/4guZzeVi2G7NNQuBHMcOZVYL/rmYUSBqdAqCHmj8UitnAC
9sj4gZWOP+mxrOrnXufPa9zgam+pt++X48JvjB2n/vfXH12YO9WttTiuISEKR6RYJxbGyPGJVHeQ
B9GcgS7HmRDAVht0zLqM/uCeDnRffAI80xo6htdgjGfLnN8eaXwNgm0aYX/aUO4ST7K8TxDPSU/0
v/8FeaPMpwAC9LEH4wkufw35/Fb5z2IYVxcDL6gNTxkWg3FIWtK2v2oZrfNyr5XWLFwzm8nOBOub
aQWI7y0FN8c1aAafUiw9mF0+1UCZZ/Em0UmQlIWezSWMFuGLXX7Sc6c3miQKkEAkXfhndI5GhZcA
OIYR1VoT5Q5kluy7AGKW3JJ9JZ6xZVSuHtcKZOduiwaUVfQIAJkiiDI6Rl3CS+3ZXbi1nAej1CZm
Rp4KTserj7aAW5v3nMKl8/OXBkEdqThAGL784mfOccC81CBp1qPK9gUe+XZXq2RJSjsBQRZUSijw
RN2GhBOe+1VI1rmqFfd++u8G9UBL/NKi/DZS7oZSHKNIuKV7V2VT38YidS7Uty4kABYDwl/aPEOy
uFmn7qoyF5ff80y158foo3PDUnrPE3o7+Dfc0+NmDAaDtnyaE4uvVXiHnzY6ImDVAfnQQDOq4KZ/
ntmWFfUVmF4Q9PBRRDNeCZa8cmiQd7I9010gEDKaF64QbSJNXoZiNeXvmajbhflnlUE4oJH4J4ut
eV8eQ5wO6VZW4pXE4sze/P6MX9WTb/PhxUbkWAK39CrGn5c2ZI/xKvoNmXQtWTqHQAL1ChEVLDuK
GOM6cFmKYVVZrPJIcBdBWS/d4nZoHIreOywR3K0iYVm4c848ZH9kP5/3fkWUoOhXnUrNvbLXzy15
qMMUhEjWgXaPloJfq35c2ikGGjTwpYdOXDja3MwgiG8vr7mzxE8SVlYCKGMLxZOfy6BEuEIXiiC8
iyF0SXgXidXKtPNFBofHDPa5cEPuYrAs/Ey70Zh9urqSDHcaKKZ/l2Qm/ctrYMVzGZT5/aFGF7LU
oQwX9bq3DdAwLgPMaRpppsNFEds90Y5T2M7VOf1ZJfwfzs50t3Era9dXRIDz8FcUNdmyLbvsVPkP
4aRszvPMqz/PdoCvbZaOBARoBJ1OurZI7mHtd73DlsNBtum/Hq4eDed2PpYHOmWLJogwg/n+borU
yEy/h+prT43Xj5OLqH9rZXc6h2YZlJ7FmT0T7cHFKeHHDYIKoF9Lnjpzt7DZ/qCJko3rWEsybJZU
XWNYLYFX865x4BxHXprw7l9jnzjQHtTw2n343D70dcRFedTFteFnkBLuB/Wkab/pzqxizHKVJ2XE
qz++vzwD1U8O0GIn+nZ7WBarWdnRa8qSWx0f9ZXq54TWcVtOyBii6+xlUEBLVHAotmXkOtNrP6Dw
0+1drH40SuG1P80u2CNEJnSMHFsNdIyNE59WZbZv1GEkCNbcpLhPFnG9a4ZtauJSaD8go26jbs/G
SrtgkrQXKe5WwRBtOGISney0oZKxe/rIo20ne0n5EeBv0oXJvqZKS4NHVdl26inD9rJziqNSSDAX
MFp8UxJ+gf5Rzoj99e5GSSbXmDA2G2jextPOUhyXghIEJMBsgmMT3oS1QesaOc/GjOqsIzLHfBdX
SCslDq1zNv3EXuuQdJVh5rwVpEhRd5h9vElhNEhCKmsSPWwQuKN+TNl46yskoORryCOupvR/iefN
Z08o2LNK3qSJtVUQYnIsuOnw3LVEJpJOwYU04SZqSeNm5mXxP2tdnqz6igzkCOp3KB/1AGFVXuwz
9LhaY64mjDxjc1qncr6OudLpc/O3j8ws5YshaN+YPyznZuZJkvIIshw1knC86KK7hoIfY6qteMpJ
6T66FN8G6G7UwgmEEHU8mfpptE9R9thnipcMvzKID6byY6x37LcAJDKee0b8Rvsq0Medj2oOzw1w
Y+6Zw0n8FoGcKhExbA5RG0F/H5nRtiQWzqmyNet0Qv3YyttU+iuW/oLBnoyPOThEhtNJ8JbMfyuq
7TqoVzvSyxDuS7UtkBmwn5hbQMO2T59wnDsUcCTnFtmLT3p6Twp7HAo1J6pQakQTN90ewMjaKUpA
ruhrqD51+JvJJHM3isahe5c+l7rl+bPmQqvXAZgkXXg8g8Xo0cuQDZumzzdFkj34U3UYWoJ0cWZm
ArsRes4Q6Drg3+WHWfi2cfGGVPauoysbIaAAK0lF85KPits4mid3RNq3MgpcDPDVchNxraraU4O1
BEEwv0CfHeSkgfOLsBwl5KbYfVRZ61Zxfy9xr6HDLATvNbB3xoeKgvpN+BFEY/4KNcRtpWPIdMaV
bOxPcpqsx5Qg5lVv3EnzzgZfdADEc3UzdAInk41jQ+RLRlBfYb0KbmVYEvzi7zWIQZ1JpDax6maN
ZWEUoKAUmU2Padbt0vqkptLfbUuEsyzvLONqRuyZguPbVrQ4DVFfmn3d6wTfkOethG+DgiJ8yzQM
8JWzZnEvKknjFvgFHyxK3RiAk52kYFe+vC2eqQD4JVAYMUDQQScXkJLcTtOU5012G5FqE3lMdLHa
WJWTf030cW2oBVCUKY2hBHYR3xbpAToaDUZIrz6Z2sWVHvg5IObbQy3KGmvI6zEPahxbCFZBxozn
IDZgec98tze2Wf9qp+pWsvEYTudNqQjYIGJRKNZLNEd3Wptt9BniTYgbBfkxq8tv/Myxx49zcPpV
6f4Zn3fUL8VmJg2hnXctMOWn2goEg5RYsVELgNLvXy6Pdq4P+m24xVSLpX4oAxn3mhL+GorwTeM9
YaHvz/v5p98/jtYxxYb/B49pK2u6nhhJUwO2M1WHW+meSaCa4PNtDWl7+Zedu2c6iqAiC/oHzIjF
edxZVplNoR0hKiTNc98+NRq6Tkidq8h85FuFN/GwvzzmmSLHESRVUDN4CY4spuiXdz9LsWPUMlil
obzYEhbp+kvBeA73CmR+ebm9ev85V/AzJLo6uFUWoOCiuPP7pMxrraHqIIaGLQ2VbJdObxE2riWF
AqcUDqnYQTict2MEqCsNezMjZ/ijjv+uQXQvv4GzOw/UAjgv3HUde7kI045NBSKpsDuRm3fWOx2G
SH++PMr5b/tlmMW3zS2tTcaQWou9lGpKEmbeMT5y8QslSBO9tdOwhuy3ya51Ac5+4S8DL6a7M/ER
Uh9bxSr5qOKdra8LXAPSN/2frHel4cocPruWv4y2+LilU5VmqGv0XhoP9rOBaQxO2dGxM/EnuDLW
51b8R/36ZTDxab9MXoSh7dRNWDZmUkBsFmeTS9XJZbEGNHuhz0iy8+XPqF17vsV60QulxHsXqKCg
HMlAm5yYJEB1I034YQDhqT2gLkkCEc4L0VQCtHs5Xh4lDlKlMq4qWxg7kf1hY/lfdJS506aAWRjh
b+/4qNbBmCptP8aenfzUQ2cthyFG8b/j6SRJeCwFz7O2BRRz1fiHQog9LKorN/9rDyj++Zd32sGn
lfOgTYUUjwtoHBC52X9wB2c76OmpXX6fVz+hmL1fhrOcpFGayIFDlHtR+4ICcmXAR4iOceI5D6N+
A8h9eUjxhS5MGmdxFKohlPap5TaVEvje3WuorCZP7jehcsVn65OYdGmkxfRMJqf1Q20S3c32pl9z
hbO6D5zcNc33Inn+aSXYgBmqmwXxg6b+W90icaN5RPL5dCi6aTN84h0vVB+W1N8m8NtjcbUhdtR8
54wOI9+1e/XKJD+HxmFI+H9borOc5LpSJ42gqeivOW5k/goNdPeevRtiIq8MLtyhl/yEBzRf9TYX
b//SO1tMPyfR60kuAAKhWTAqvNcKz3ssgnSdm1aDLCjYQpqbjENqJVem/v9nMnLZR5CNwvhzD/8y
GVXZSdtZSqkMrLcqFlHwp5wuGiZ1AK0TJCE7O1Hz/5f5CAmJyhmtzqc44sugWtk7rdQzH3t7W8xe
2a06c1cTqXItJvb8Qfe/gRZbc5PLxKWB492mKhKCTHC8im7r4L/8Hx4IagPWgHADIfJ+X9IJvcVS
b4zoNkeAk3AhE6gxUgK5urKSz3FlcWP930jLM7VsNLMeTJpt3pjleO4dTMvgssmSDrtT4N/OIgZg
qLb6aByz+Wdfm2g5aZURXDGViCmw+gM9NUEJrEjeTzgKAchjMExOK/n1wMB1xV354fL7ObvDfkrA
HI0v/tkk+/LB48g0kRZg+Gnn2xmgO6Hv4xFGqKrudA3ZPtffwcAAlhu1HbLyJXmyLiXalDJ0Zuzt
ynqtqCv/RcHlKD+YqWtYa4gjY7sG7Lv8jKqoKv5Yx/8b95Ph/eUhW6lR2jJCn+QHDoLG6FmrfJIB
3uiy0I27taGbyZ0iaF4YkW0aOm4GnJSmejWRvgP4TYa6GyfsCLgOWkZ20LX6GQ0IrdRjMrxf/rFn
172KVos2Ogp8aATfZ2w1JoOpq4gRw99VkN1QkxWR5YELgXIaKT1GbsREnF0ZVT+3IAUnBAcTDCDQ
zn0fFnJ5QCVhpQS7mG7dgU+EGf6vdwqaho65mPTAZ0riFvQ247E46F2zq3r9psa2iX+2KsFJ+tBY
J+roGmNEi/jHOP/lGz8lakmpRztMnGYW3TiZs4oJOKqQyggmQhu5NBYrAqoNTlyi0ZoDjzyQxABZ
LoYYA/dGkZkb1QGwpTPHdVG8Ddn8rmNMF2CJBVOn7l6T+q9m9r0BkA9yuNiblUyY1lYVNvEAs/Db
svw1L950TM9YkBsUO6Jh3evEEHUn3Xmmt42X/MHp512pgcdx5Cu/4HmIkaOo4/QjrVx9ngvFAwww
wDkshwCIjOXK+qQBD3VhK4NUAkJPGGhxcRUEYbACiz57Qzs3a7sfwH3eSBkVg+JIo+VWUABDEpij
OtoPGZasDdZlNuTerIPBN57KyGb/UN0Z+l+AHIgIs8pqVyqWS/1w6/SvNrG8Nt/IIQVPw0RobtOj
Re5ffS+K+Bj9qpI0pLSrq0ojtGouj6Wp7pPspCknOyAtRrrj22+jYu/MMKcrrIrk8q8w7/YpvXDF
uh8lu78y284iAF8n2+Kagxsrrj0ahTl1XYmRokXKbk962wAIBAKPsdnKIX5b9aWbSAbCte3taB5C
pE68TqNsH9RIAjiDiVWDlylXrqFniSyqCSWOpiZd1mUf2rFHs5HGvLjVe9XtYSnZ3ozV8gTvulch
hUJMk9NpY8d3CYJHaoHU6t0em7E03WEnq4HKZWR5xyZ7dxRv/Eq5UhycrfxJ1iALQhYu4EthhpLk
MBOE4tLKGEc4wo7mysRcV8leHRVndTXDA5xDr9gXxNxpOWY46DaGYTOnmB0TawgAG3hMeUOgtAqT
MerfjHzaJzJrM9iy2fiW4lbqTsdVq5pfyjgE2f0dqqbAFNWAcOVM28WT40WjxKExXfkI5/gJaNHV
z043FA1jsSF1et9Y8wAyMpHF2fhPkf+kRLcd1KF4P0l0P9w4Pdb2U6yduvmOdODA51evYoiI6QHU
8fIGec4549vPWUxZM+vLUo5x5DSFsrWdVpDj1SnZCGRKlGcsYIrR4C6w680wHvrAXD32SXwzZY4H
G0Y0i3yblAiEWkHwbM7z/rpE6twejuJZM9Hws4kv523WlakS63iIDxDHg0fcUtJkWIciUHLcNvKL
pB8De1zzmYWgndNW15+FfnCiD3D5dSnGuZu+yWkig6kQEWEu3pdspHIbT2Z93x2kTedCnh4iF6fL
XbqJDmQmr3MymaDJbEmX9doVOXjrao3Nwd7fZ9vCbY4EkWwSb+TfV26yY7phE1unm3xTbetdsYWQ
Cq1oG+dIkuiGPNAjfSIFkH8736BD2xVuuPlHI29ZX0XbcYV1nYv806Od4vnraMtZvs22jtutS48I
2fW05v/sdj/zN5bsRt6Q8rSZbtLX4D49pQfzMTwQQLgeVvjc7Ia/8KW70/bJX7kbrH/Xqyfxz0Ov
3SI72bXuR+AOK/D71YcqjIm6XbIO9+1tv+6e6ByvijU5RfepV7ryyfTCfb733cKLt9Fa2nOcHZW9
9sNZT9vpSoF67qr59YOo3w/40ZpVP5gwFtHVE1AyQFc9Q90QCeRXvv25mlIwvLHsFd3kJUNFUrJu
KELtU7ZlqR/ZfKRvEBmv2HL3Mi9EeeVwlXEg1H0y21pBHOHMtJNn0nSogC//mnOPDb8L7xbsJGwY
Dt8f28wCHQGNoMt0B42VIJ5b3lvsfHN85Q2fBRO/jrWY8wmM3kCP6BvAIB6H1Au0Q+xvQ4LKsEpS
020/3E3hYcYQUfSJ5dBtZ4w2h2E1FfPad7Ird/6zpSRFJBQWDgmyjBalJD6JeexrHR9CPUm55BmV
ZzlrWhaC0UW1wukp6HWXX/jnxXRZbdO2x1jCRl72B1Fn1MvGGioM8aBSKfFzL2+M8T3pTilNMZh9
bDtkfYTYt10e918K0h8Dw2mDuAN8iuft90/dZF1dzj1WQ0jAspzLVnZnBa8OrUQHa0kqeiXNj638
HlJOIgUYrYNu35ZltI9H82bK76BDW9b0U1LlYwgaAgVQUWpP+PKnRCLqKLFlqX/SSaMn+N0ZSCbf
VCSkzj+6iUKRzZRouZsm3XUTE/5trtewwI3YC8wjiiG6gaMF0rrJiF9VDnK905PHOO0Ppa6s9Zp9
LS/vGiPdWugwfB8b06Jfq1QSRjH8wjrD5RfHlBp+b26D6ETNShzevVLQDGxOakXCX+AZji6eT1RS
aXqadRkE0EMrK6m3obQK6cxVHrwZ0rgIWCcazyTo1d6BMzfTiYZpxO+tCzqu+KsSiJquMbazCkxe
sWbdYGDBrgECwS0pY/rwN+Yok8xU4o/7DAWSSzXcC9isKAAEF01/lqZ3sdrISkK4GmxBHiPyIO01
d0vd2BvpS4sOYIrJj8QCuS7fs+Dg47qV4fBKyDiSlZfAfKyhiZakMinBNjEfBcUocZ7H6uDLjpdW
KQEZHw42wNmasr+pvPrdzE9K89K2G7ThmeoqFsr/Q135W1x4bVT98QEEOBP95ekGrhVOu5RL9YPa
7CWLjCkEfTXZybPje6jqe8SmSlW7OqdWcONLmMZXbuRskV0bPMh4k1Q7xKk28X/xhmwuy2Lzz14N
Y0Il/SiCHBL8HzsMBQzf80lFFfGJWNOOCC1qVT61ib2WqmndYMRv68kBpzsgEHFv8eTxPstO/gi5
D94Ni9b3H7Xxlqf32xrdG567vXLKMsNVM7xo1I9W/zWAqdO2WHGuK7z3UVd2Knhw2xgPV6M7zu4u
rLX/W26L3S6OG5MDBZ+0sPUSZ12ld5n5AFVN94+B+jDYp679uLzEz+3lUFKoCYUbu/V5rfhyj0+L
QAnMPPkUruK+UQxHHjJU9tDnLw90FnT8OtLi2SytnJrSAFnXExTvW+Z8PBHe2OCN8ypgAkItIByx
ROr8ICHwGHHquvwTPlWWy90M4QIxcJqmIv1cgI/+zIOOOM//uCGS86VfG2S7vxa4UJEKkW3fo+1D
i0RIcd/k9cFztr8Ohyfyzq/8irOQDSe4agIPAUksu4DlrI4yAQzJfec/VJq0lRVppYK7OnQADfge
deqavu2FoeJOzVOmXOtUaezZf7wFfKkgYOk2LMBF1ZK1TpdHEwlVtGNzFm0LHKNjY6uaiIPE39db
PPkjqCshripKXb5c9z8Q58Yfv4FGChJ4EqvARr+fKxKo0ZxXiMN9KstuKxMAqtxoWFLZz4aynzEm
vmbJ9udER+oLBvOpu0cBvxgx8gMln3VOsrn2cJsrEKuNW1V/v6pn/vPG8H2gxSTTrNCvsEyJb/3n
7s5+iH6MVyTgZ6YxIwjzBJu5bMBl+P7yMqgsjW1JOXIubd3YTw5pfsa96odrpfo7nNHV0qQa4t+Y
LKyk/MXCNqbX7xWc+G1qf8K34aDi5nqHXKUYf5cYjfzrxRWYlFHK7WDK4C8Fid6yWwQlqDzEqTm6
chkVaPT3GSAeAt8N/kpK2pIU0EcGdyaHxjSnIDZ4PoF7V6tmMZP/GINJBtFTGB4smbhZqE+JQwTJ
bfbR/tNrt1O6U8h/8T3NDR1XD9dR7sbXwMazD/a/QZfVcWsE6phLiLKwMdXGJ8u/1+pTU97gv1oM
nqqvcVVZSeproL78y7OUcGq5vNGd+wnwDAi+gtYuIOjvE6SPi1zuAi7WmEGmPoyk56uuC39eSABU
vwwhfsKXc6OxSt1sW15t2f6U/JWk7ZrkFZIhKbF+u7n8OGd2TIHeapqBeyDc8WViyRDokJQaLuGa
vWersNrDv26GtB7UQRC8bDuGYXiormoYzj6mCbhOhAb2pcvjcVKCCutjTozmYKwa7yi7R+7C+x+P
9v79ffq1wqmkfdwdcNrf7k4v/+Wxvwy+ODFzX/WnmRIGgTSwOXT5vW79HLQjefApyrYGtlj6CtOS
sMzLI5/pbGIXyd7CeY2anG3m+9ct21K3x4wunS89ZNTD5mkwDDfMn6GqIa2Bro4Xv/UWjcmu1saV
Q0xUxvWP6Pct/sReKe9F1A6mkgrOTcKum/IrbbiA+6AE4o+oDnC7cvNa+OIZhOv7Dxdn35dpGetq
m45SoIkbeRL9pN14LxWph3XdjZQhAhWVtiHvJvyx6hySIkWxr63UtH4MezKHszFeJeNLnOhrWvSX
X+rZWSwOu0/PCQyhF9t2aQXt5IeCeFbcKOpaBq8o16UB4LofbSJZ1zXnL+yNa0aUZ0jfvJQvAy+O
vrTzW6cZuT3qNFpma97g+JAikQqwmMmqDQg87SJNIOdUwSMcQ3GXlXLuH5Rh/+Ul2IAm2DKwmj8/
4JcP5CtDNCmSHAlBI/I9zDgtHp6fAEumtnF619+p/7j1lI6zvjy2eL/L0wAPVF0T5gwYZC9ew+zk
gwlg/8l84OYXCUMAZy/YkJfHOf++vwwkcLwvz5jLoxDlQgUS3rxyA0U0qrEawkoqeicL8GHUkgMO
XGFWg65abpdXG0FXNp10p1VXsJpzGxjpP7xxEEyIZ4t9ug8VOWGVR7cmUjwLRjNov9gtEx7bMn5B
y73y8OJsWb5lOo6C2E9x9292zpeHj6KgxSUSpArEAIdERLsibFnwqmMORC6v0Hd685eA+GccSTIL
h7/hdPlHnKv1MOExhSUCeQ3LXXs09MIfwEpFBivmWihlUd5BRnfgG/6HkTiXZIYSAy3WtNHr2pzI
gtVTexOCBS7zUfK32pxGnu3yUGf8ZEkb+jLWYv7GfaZXslNMP+r1y8/ydnJftPubn84KJ4TI2+/3
W+Xun+6fbe9t/zK8rft22O2CjfHrtLv8O850mvgdBq1/GPW2Ss7c9+mtG0UfVDq/42W9ft1vCnf1
jnGVh+fCx+/f16Cvs0eRjjcQLABMRWhdfB8tUKZEMgcxn7o3QJp8NDem8SvGR0OcQ1HZ7zPiC6wM
epECq18+9CHRO5iW4TplaNysIuB6mEZO96SosidXuNuo422X4pbIpQc33HwA+hHZOlfO7zN4PS/q
y09fnKKSFZidP6ByaZSt5mzrqlhVeoaBYYwhA0ilHR1FUxbi7CodwCTYCNMJPRSztCG4vUheGjbg
dHyNtV8a4Bv6MNOmsxfjdjiecn1ms1Z3BswzHPNMZO4j+4yIqE69dhz3NGdlHj7x971F+qbxC48E
B12hiHondwjNX50+dsG40kSvCnMYvMDpOn2YzXaUETiMR4ngBclw+RuZ7i+B8DaIn36NvHwG3fz+
nhaHtiJ3dkreY4JX8IGSbrSCjQYrPKw8uIVyJnmz9RBZ9kaW3y5P5bPlwtcvtJjK5tSjWhgRQEa0
vIuVUqiIOIY1NulYKz6jUo7ISO9q6T6R3qFMoUlSdtxPAVsDtnbIutaIO+JVi9mrb2SxreAd0k9q
ApXHmDaK8SZMBuaPsd+AczcqcWHOT9M6mNeuyOcOyK9vY7HB9KlcVwZ8S0HcnQpvigWaXSbbyy/9
U/j2xwnxZVmII+vLCaG1TpJhJwALmslM0ohyChFI2ogs5mA8JhhEQdndREW8lfrgiJXKFr1AHDUe
8eRtm7vg5KC/BoVat0f1QtZ1r48uDAA3nY8NYEbfP7Pfm4QZpaa9KY1ja823QzdhbCjoSkSRsQKk
8KQaR+RGOUtiIkqqzNLdoGNPEj+kcnNbV/ralOaDNHf7ocm3TlC5djwhPSKsMaKbRBv4Wjby+e/u
sMeT+oNJ1hIWGdU0r9tBuOLb6ASwRZKeaT8SYfcCCEixLzcnnb7+deBRbEXLb0KEOFwhslVNe0lS
a2s8PaQ8SW576RSopwpnqPE0Wu/VIAJeqx5XPSoUtcFV6uryPzc29vR4dDs6x8kSzphGQ2scB/+3
vPFQkgkyIoAAAjEBfMagvvYGphllsYSV0uW5eK46MhkTaTKAnP75Pb5MxclP635uoKozgEhGBPsE
hAzTLaqdqyKNc1UJRxiXWBTQVCeLUswJe7WaLK7MonGL421zAoHiLFrlyZWrxtmRgDsMBZifqm9x
8IwobZy8UfPbST1UyQtx00RtCAMsXbuymLU/wUTx5YT1Dag1pfXioSRlmK2mNj4bRBNnVJIclOpV
KEtn+JTZbLk+eUNTcDIDDm7E9FkhaJYkfJK3mx4MQZegl5DbsA9CD3RG0X4lvboRGH/b0tKbUYin
B0FOGVF+GezTQjVCywEK0uXJcPaC9vVZFrtuG5ilGWkjCDVNm3UFb6YSkzEY3YywsXw7Titbckvp
yiT8s62vYm0jQsXwx6OGXBxCc1YHeMWBhNFSrOly/qaV25cPvxwM/K75EJ7Z4r+Ntfhcgxr7rZwP
pAQ5R45aVhgvl/7V5Td57YkWL7JW6FWjcQtFeJbgItHYYhoy2EyBogbPVFyXBzyzjr89llgQX9cx
RDtYXgFaa2tfMIR6nJKbXiVt458k+nV5rDOL69tYi+NLcqapDOw+u8WqV0LewiKe6GfK6fPVdXzu
PaKkQatOmwBG0uI9KpHkQ7+tPv0Z2vLeV3KRGCKIyvK8GYKb9NrGcaZJg+cDGi1LiPWJb13MDy6I
uJg63Jxw2AFpU/FPEeUozRnbf53hkP3bba5nPDKHU5/hbRa+XH6/eAedOYy+rsPF11Q7yPKqjceO
XRNSOpiPOZVsb2wiDcUq91ZuAlYfQqGSZBqM+O6N9TrDLU0JsVs7mdJ7s7GlGIzluepeBzVj8m0T
ao08EXttuquxnQmnrZ84+I3jtzC/zymt0OAvYSBeWvVtxJixqR0SX34QvyGLqd7j5zDbtPYOh3Pt
bppoSioTyYz2Rg9e4jrYmNmbkK0jmfeLN5QVajCKfjf37QzDFwklL+QQgjawnXCy9oE7iYoQAFKY
GgswTztpSbZln6Dt+cFWu6YtJuWvGpaZJiJhQKxRM9bQjejOKjLxId025Y8C2XJbZVvoNMIbOurG
Wk1f4p5FHY+rnplS2eFRS3X4dKErDCly+SFMGzeQX2X6rvJgr/PZWovefjkBCbQHfFlKWJMG3ofK
RtXWhZGtfe3dkLfsSwTD0rsrBhPD5Efu9rRfm9RD2D2BptXr2PDigaDudabwtB407Mp4LLiZ2F27
mY1p39OL0AkOp0Wb9xsYFjeZ0dwZEkQ0AumwzRFeBGwXfQ5VMbxLMUpS/J8kJHNzGtc2JG4SOecB
iZ78KHyuJE3d9m22zoY3Q4tWc35vxNamyFHyJebaJumqMR/iDJ5C7KqIKZIJxW0IQ5Jr5OQbG8xK
1kOk7fFOk+tsZUCOhUtDJk6UA2sy1/CaFLaTlr9HJcM7yQvjheAgN1L7jSTkcxwK8HXcgYA8oV4G
v0rC0c1xhAyDgkb27Vxoq/qYTJDW/eiQNyP+Lv/iHpoGr20nYi9rHs7P1VfBLw0luu3AplX2bDvJ
XkrIwEWL5AzPeHivRFXLGgwt0gmM99xWXqG+ZfnPedgF8w0JGMMQwHglIvRYFx9ddaySbhVPwTos
1Uf8xicz3dSFBLRnPJijtQ5bsv/a7YwHpxJDw9WeheRdRqdc9gcL26bYfLfgZgg/vgzC7RwRZfrY
xe9F82oQx6iHd5X6EsnGuugPSf2rDMlQONSc3OIUG14xuwV+qcwfjexa9HsNkzI62kLC3Ou+uco9
TeZdH6EpleRX4gdQVT3tz1dyCSQKcgIiya1V3NpP14M8uM34kprSUVD3HWsivRAiyfiqY1Eg/qtD
uCyVzuBALYbVHAXbhhBuuShAqF+pF7ARRlgSkl+HygPZeJA/xwFnPERPocwXbzI7GdOvLLirAxqh
MBXe9FTeTCquxMR6s4CV1JtSYUjU9wnUX/smVMncQmRr9ii+Bm7J+nCTQsYefOaj4OKGHyx1BUMh
rBEygnbT50BbWyr2GrMHNWuaCGFs78TFPKz9m9lntTnlDzE5odN3srzJraMkPessDJkNuHVgy2oF
rmIeGSiqQcgzujNZIcsKGwN5fG5wdIEs5nXyYUDi3zqPkc25Ed6EDu9qWxRrXNFqBwY+HuCvDTCJ
WgduUg4ri+yJjD/MTGCVzevcqMHt9U0IY4bbkoDxB/CGBKyksN+F32o+3PTazKp7x6o1xBt6PAF7
Q/nmqmVPOzFloaTNxU2mEnjR5VvIZMLJ3sj6A26TO40VHHGRHicoMSHCZRUTysfReBZNBY0X7ASN
W6QmuWXdPthEdrO3qMmSiQCH4l2qRCcojV4QcxacEIqyjhVitH0YisJhKg82g/E86kRQG+M6naMd
HwJRlZNHtyDfqcPswhMsG3Zl74XWbZtuMp22Z/iSEObB62u4ETSysodrgsIS9wA45PN4a6MX0nBp
63w5XIFpRs24rhv1KLehaxulS+xiCO1HY9trx2pPAz+2KRNqcnPrh0htflz3/f28Iy3vbwR4KmiL
RY/bXhyZKAcaZ+wADHy+oaGuObByC2q3em9ZyAqNIwV5BbqubXX8c3U4SUc9S7wifA/N+zTV1p3/
2oGncVoVcXhj+se4xLzy754/bmATfG4lzELnLYRguXUbclDLZ7O+aeOHy4f/2aOfGxJMNxl+xBKj
7xJF7wcBV6sjipIt992r/fkz5jNcWUwDQfSn2/jykl3XQzigms1vE/2U0fsu30RA29zUn9YWAecH
crw84ZrfuPjZrYRNxeWnPFPX8Qvwx6PQwjN+qZBue19VsqbgcMINFqSFLxEXh9pgi5Qe/OyU/of6
GPKgqhClSw4jWOr3+jgvqmGSBeWDBUNpQmlB2S+b+3A8gur9h4f7MtYCsC3bnO4PDgvIn6AeHFoc
SebxHYUJO3MCxHmdTHJ20nwZcXHd1SZ8PxSnJA/xRAVIdncHllmusLelWAAWKl/wYKXWQsOBxIRY
9P/wwLbhqCJcDUf5xYWgxE4nrQIoVGDQHBJV4pU3ZbJ33rkP9Fdbs2cv3IyFkTxMfrpo3z9lGFf4
L4vo2oDNafaAD6bpoLRuxlUOs+35YGQ/y+l+ru78pxojyhIjCC9CCW4+BDPB7475pD8W1tV8aDHu
HzvQl9+1AHHDQE0QfNGjr/FFEfk1AMc1/cQO77Iu1rZJ8hzPJxMELSvgG10LnDsjMBGW9yJtAlmi
bS3TY6tas+R+ZE0paALR4+wcHNUaSV6noYb/AOC4dhT1ucAI/Xdh62cbH5Dijo2O7xX/vK5JhPSM
ON+h6vUGWbsyTc7drWR2aDhfpKCqpAF8/3JaaUuQVHhDsBtZGENqrurs2ek+E48R0uObuamVo6Ah
NnTPZ+CO3LgaCClGWX4nG8dB2CEqVPIlB07WMLlpVQU7NuXA8EX4oUDIs3aA3TM+jN3fmvHDSYr/
sCl8HVXsiF8u6HLSTtEoy5/PDr6IafmKjJuCpoMDhZmOQ4ZfwuVleRbch+qH5k+Q/cj//D5mP+eq
0rWi9YnvpXlQy4e4gc2kEhB2hLGr7aooX8nB1tTdHM6j5IXkn8n3U3B7vcVxbseHwA1/XzW5W5uL
mzz5z8ReKvXnWzexwrIxgo1rGU7sfohO2hCvHeNet70pl7EecTif8UnkFte6APKrCasrTRs87H0u
vyMBLf0xGcBdbRXwE2+MxaJVC6ZDhwPPbUCpG2Awnkvalc9wRuUD0dLgP5+xkxy83z9DXbeGkqpG
civtauUDuy+r3SnNZ2CaCEfNzWeydzBGc8d8p+oPeIMgeyz0wmWv5oiq+kPr/Kwp0yndLj/9Gbot
P40OMZIakUyxtM7vnDjI7NRP76N5j3eNO2DkK88HTAFDH/Wc4m8o9wvUPJfHPftKRHggOxV8RM6N
768kc+ym5kVB54dkbWI0FXA90DFinfnQ02zuwoQID3p/wt/aCMwDexck5XnwSP6lrEaEKK6ip05+
F0xZstzdthqvYGpnd1RAJ1xTyMZ2/jjXBjktJtmP5h8vP49kl+6xyVnZe8ctd5Frrp6n1VP2t7Wu
N5dfzhl4jU4vtomGRkP9D5ET1Pxemgy6Ab1TbunjZuoHkLBpXY8FPlM24AMAQE6xKTC2Rc1sV1oc
jDI2/dgAAHBBYb/qRSGW9WJ90cfRMN+HXQ3neLHll6mmlW1FadA6e2i1ubGN1aNRPl9+ZWcf5Mso
i43OotI3SplReumI5gADVzxzLw9xbsqCKtGTotChP7WsIJ0wseVBhQj3Yh5/rl/vN/fBarufHh5W
8+HXtPZ2p/npypCfR/b/3p5JSBfuXIKkTFIVEafLZaLW+Bfqcx4/hSSTy6fKf/Dtp9l+nsxVUbyr
PYkqa814bCQyDo6tf9Tjne94oblzprumf1btJ4T/xpMyPXAVq/KbzvhJY4+/Wvkv1sxKgF4mVX+C
2/a2Vu40xQ2rcM090H9WwrU8eW2/yn/adx3aSOlgGJ6OnTfQnJZvciAKg6Jq5xe/Ff+trY9SuunU
g2Lvp/xJVrah7hbljaM8aNJBnZB7ciG8lYhfjI9lD6LjFjggZRsnXBcjjUYPvIEOY2bdTPoPHXGp
Vt5bYDgDSQekjEzqqUHxQStc5gobweC90WGMay+puiZLZ5bejPr/cXZmTY0Dy7b+RYrQPLyWJs+z
MfCiAIwlS7YkW7Jl69ffT+x9zmncRBNxA5ruBmxNVVlZK1eutQI6KFEKRmLVgogpe+Z+mzcz0/Cs
s3ulpVnuOfqoOAUxJrjZm6UszGRwb3zH6NvZkCSW2mhPsl4bY3k5r2NcBrOJqk/MFMzgLdGnkbNI
Lnlg2h5gpJn0TioAni8lK8M5iQiTSPs2OdiTVn6plUFcPTvpxrTej+X0dja9CBk65Umh7zSLxkfz
w8l36WWEzohGr8p9U1cwMfqIAJtsky9h4/SV8nO/VctppswyLucuTxRtVeFkHsu5m0mo7g+L/SKN
JjRh7aVBUUz1c+8qj416sY/Egd6PVBaxdvTac+a3ukFj2FhSVlI+TMtZVk5baI0XHeL7u3JfK28X
ZXIrljFqgiTt2MLogybDNsK7tnQogcgE5/V+imxk48WzzOzfQFB8o12hSl1fvT0WxzAJ8by9+IeW
cnW/66m5CLMJGmWB7WZjI2zdVm4iV65834vzbcVykx+8k+TF9ZLECAb38njeWLWn573k3KNRBvWo
uAjM0XF7TeCykC3q8LK9zuSm7B3jUbc9lYWWvpvH0I4mUhmckFuMPOew+PdM/Jrcf09EYEzUsxAG
MB/SBMxX1MhMpP1SDQ3FUzDdYNYkbnH3IYbuNFGodOD1E8NPXqSP44KZYH2cdixbG7tvHYf35yYo
VKHEY/QKs34q9w9AQol/XEnz25P5AV0U+4pQ/eW0je60/nXaD8tsk6n7ugB0Xdanfq1vIRgomosu
wNEzovGlnB3sdznfXep3Wx0kCCs060gdHIAfT1v17VLAdAnQjyM3lQSIFkyaQ4DYhWFjNoQII1mr
X23rp4M2J3G274FFceuK/wCylFE0zttp1QZRjLqFMD+yGcByJKwXqmH8GjX9fz8ixfm+bv5PsGSD
T/sQXM/HKvrJaq4xZo7pUp+3tPaj7MwzuovrqpwiP9IGKrqkK3aoIJDNwKZ/b6StlZOnt72idx86
u9zVTF/WhzezR3v+aXLsRZhvVt4hvI8yDGBB/ynfucouX7Sar528WkNfJThv0zbQr9RkfKlxCQLx
+/XUd6KBrXc3T7MFRSvaMtUufNKDZhXCpqe3EGxJT1tq7f1z4t2P3oGmuQO1h2FUTiicnFd7QxDP
rI8DBkzUe5/j4Vl3qclYfCXdmZ2PLqwP0sSz6hoS3jd+Rtd149dDcql6dz7TRi7qts/X9C0dAtVF
KAtNdES4CjxuEazwcN4FiH+OEujMvVxZqbhEEVNFFthCnXVSiFAvmqGybodEUF1BhRNrqlmFZDE4
78ReRQFpfCegTB/z8523TXzrPbuiH+oVyPtRiIxceYiewdVXpw7oIBe/OZBZztt1lgipGKizxch6
7eYCXdbsUXHOrvx6HJFppe5+2aK0EbntHKEBdosKWHjWx8DNeOvUyGr3PN7fR7Uy1PVpiTpa457e
S6l3RSjjt4Lu9wLr36PrIVdC2CrOG6lIl7D9dV/OQ8TKeGRXtLPp5Qbwtz7UFidloHb2Ae5pvF8b
ppdTEUp9SYOUJhoWp3uQXSib+ojGIphgBUjPE7/mSJgk+76tgcmige9dzn0FdJWSO57iINLcw4vg
O/HRpfwkvZsvyl1kqoekwuGtnGDcdXlh9wxe7rh7OWhz7wK8m46L1DV3qM12kvMzChrtU2UHpw/0
1usB3iiHXnxwL8P6IqIP9qCqjXV5eJraSE9Q7GQH5taf+gsQity/lUFNNW2cvJpIidChSYEHDDX9
5S4/kCn+vssPSFKGZsf1pJ/TJfWc2K/QCt9Fc/MN+RdtyCnWPoS0YbLV8HuJR1LhnTkV/PoopBlu
m7ryh7GznuJpfRjqJz+WvUqF7+jzPPa/5GbKA1fi71N92NBjaF0mWGGny3vCoYU+QX8IozZhVX35
OsqNJ5MavBYa8aw+TXM2VMeAmoR+XSTUzub0Z0d7L+l8PnoUgWb7VkDoylmO55LpW4gAvBXl59np
x2gHFf4tOIIbkhqpoKWh2VgivT7bp1mObnThw0RN2CdSGEjKQa74J0fQ43S3Kf6MHAqfiFNR37mL
5EJZcVcQq2iu3L9V5kI6oxg9pHJMEoLLmy4NukKktiJniejZYbxhp5xg8Y74BzyoZUXTYDM11XfW
bCvu3ZynTO8btWdde+Dh9Aa3DlJHs24P3w60kkIz0vK+VI6Mpq9wehHgWM+u8T4Imgynkv55P4BE
pv8m8/61IP+98v3vYvBXtl6pRs7OI112G2w7vM+17Y3yFOXMXVTTcICshlsdvfziJYg45H4yU0lx
txQG5E86g6VFvoHU+IWbOkgjte7t6BP8yEzdeiTfXXTqNJI/7zBDTgu6aE9dKQPzIhrmFnP4o/PD
I6C9GT4B4XJA5SjkSaOFGF1obxZnlHZe0mvPrGC4/bYS6t83XX8NTf1h05U6aBOUKkMzy4exM4na
Mar7ZdWzTnRbIBwS7I3A1AOFlp47vVHuMR0n76nq3/rSNbhcvPiTWq5JEmpSrMv61aFvW0PJQOgZ
0+x5kZFF9K+yMKHfZsE5Dk90lVUYyvh57HU2J+cQu0VIQ82nnHkkyacbBZRgf3Mr21coDyG9IgO3
UaEOFZ0817+ckH125dTLaEktvczYFLYvEff3/Tztp3SUK6EdqBvkJ6kUKNQ6kVOsemXWYxHVMnqS
oaL6l3Oo2+IMwd6EOTW0jj4PJKWRM6P6x4JkLtp6dOAa5BmWmzyeY+S1Tf+EPmEzNtNheXq6dTuL
4zJ7bt5VYmM8rKLwhHsNhuQo4ioL1ix0lfBwixNXKqZE1bN7usLo8dSP21sbPVXSUC+8BEs3vFvy
QKPQqfnVZX2uphCeIy0k2pI+XhB5rsOmxXDbM4/9U/Ob6uR3kPPvIaB+B1gsKZauVjf+FWdQjjSP
SmIltImyYK2PpuVvSjYPlNb/Hq9Tl6XDAvbMI452TmrjmNExs6yPbrrCo0t/NU7UWUWcL/eVOC2v
fJk6fRQX35znFDbD0+2ZqScViAi58tNtpaw0yb2ht2K/6C/tpD0H8iHQXs2lisXaR75DuJ1TJ1PB
wBOVAVJwRyAt6l2GR2Kd5N7N6V72TqVXSO6/U8sHg8m/L+4hjW4Tqc3l+pAujYuQd/en2AgOn6V3
VUX1dl1de5dnpUtQ7n1yGIzXtMHNvz2pPav/y/L4AEj9fSIPSGJeqje71Elx4yeKms40nV1Xt6NL
unobXVcHD5ZeTP0Hu0OHthufjdqL+l5+nja/3JAfA8wfT7v7+R9gtn1H1q068LQP1MAd0un9pGAB
Q462ryzQjGAan3uG39BlOsnw3V1TET4tpbm1u030XjKwZvdftjoPMil/35qH/KxJDZyiVW6N44jT
W+sg+yiQK9u086wPjYb17+aWi/pJD8qx0f/3/fiObf997IesRc5Ox0LSOHYxaK9B/V7v0NK7b47o
9/+ivvIFyf21rmFXj7us1lFOH+a1EUnxne4i7jz8It2vGs8EC0XVWhFshbsUzs92bLHip/0kmd0H
R1SQrqSV2MLS/MToNSFR4Ln2kar0iKwuanDRQYZc7tr15Ceyd1xfE8AZHw9FxVeHTQVNwiUtVZ+b
gm2ud7m4FaodaV9PFuhjqc/XJxp9VCco1aDAeu+3lfznPOuPK37YeseWqcdO0o155Ih32eL4el2a
b7feyTsl4Ul3f20u/96Z/z9P8/9u8cNsb+LLObmcme1dVeiCrJlvXMKyX16hkKDhKC5P2RtbvyYG
sCFzu09MxTMQOF7Rc47uSKIOEA1A2bs+Lu803rh6Dq2L/pZfohL68T/t7v+4Mw/RoJQqM5azMqXK
6WVv0nOiC2c/KkAS1tpF3IqxFQUd5cFGK8Tb09zokYiwIZSs9/TMrrgu+ko7uhm9s9Nj33k5bCI1
tJM5bK/WnCoHr7oHZ9vVt0oSFG8XS5yOwtw1Z5H1GuRNniP4RgitsuS+IHYIWrBUehIYeYyLj0sT
Pns3++g3uAgnm+Nccg3ILQfYXTACp5SJAQZyugDZCo/ZWe7Z4PXuel99QeZQnikQaHbZC1Jc8OHT
nfGqH1yQPdYCsgQ4tUZwXdM1dNRwGKZjArbTh86isnRSr7J8g04ItkJXt03Gx63ZO+wA1iq6OWDY
wS6aJsWwOQSOM0Hzvm19CA8J1B5rfDKnUTkwJEGCBHplH1bq7QmdHf3+EdWq2H+kjkDbKCloYZq0
+Zsi9X8llCvdgP7XFH8IrucG8+XEZsC3S3N3eLFOfmG6MeplqXc+o+Mouvy58X9FUL7Kgf868EMI
LdP7Ib0lDHxteTg939G0iXqHyj+Zw6rbI0xkc9hKA6ruLNrNTQD4wcjq4FtEIuOhjKGdFlzpW32H
dKkpgzt4NDbbl/smvgM5TmhliSl/3mcHPTjIZMr9mx6mkaeh8Pycry14qG/xMybTqB/HkiuxiW/Y
HIs8d39VOf+iuPzrWh9Cdnm+S3WqMXcA8m5OuFdzRIkDmFX6oDV9vQ0RLFINz7nBrRLNs3PzHPCr
Y4AYY+OElMcPsl+fFiWtKHHvlKN2KJzitxn+cySiUYjKPfKsX/X0P5bZo5ao8T1PWFd2SMGowAkA
nnhkWW5pu4jv/aZp++DY9d/QR4ssXaM0wlCb+76ul419YCMMXqhMD6v98LSA3nzLhTShC+m1HiQL
MFi7167NzeFV2/57EbV+SipQJUEtVlZNFH0fAv29uWl6hCfWUjv7hYFAhHtzUIAVTTEhjFAOrnI/
33t5FJrSRH4y9oBYvnUhkRenMFvXqXsJSrouCv+kias8h20v5wHMP/vqJgYhA85amENS7Xok4cde
LvjCfKS3BQ1T7Jido3+GULIXpt23xSH3z3Lv4qwlaaMHqnD6xh7RKhfQUGOHsLBWSdQ7Qs4+9rIk
wKYGIOd66SsXPzPnFeBVhSDtBMhRV/sw5ORfLPasn/L7P2/WwyJ1O2EqXVFHX2Jzb2ioiE7SA9wF
ZJ1cC+lDddTkwyThjMMz37FDc35SB/WZ6IvAOFtiaQA3G+ak3Y+rgOa6qifrK8N4OtSrWzJRnFeI
ur3b7gKCCKfnPpQB/lp/rZ+9dSxPYEdzl5DfOoDxopluQeO1wzpb1tUiu08cOVTZB2d9Gc+ty+AQ
ByyDe43ajOeAg1V9jT6SenDvnWvPWdUSDZm/7YF/guuglXUqptTOkB/+PpLbRGu1/SWlchaHOCTF
lkdp6rr3LFvse9q7de8b0F0jcWvd9gYwdl+yWsS/+o/9EMphmqiabCkqtdyHs9ABDGW7YT6VHsTY
doQt8Q5s6PnKjqwI2z5GkBEhPpllw2S5R+RqYN4DqFryGfHIdNiOCfVS/3b1/z3Vfpznf57XA0CA
r9ulvCjOfin1Ln79Ue3KEYyx4+Cydibsr+rh3gUP92++fSWP/eXgP0W1Pw/+kMIeb2UrtycOXnp3
iN/TdqMswOdf5Y30GxTyIBT0n4BG2g/d5EvY9pF1cm/v+3Npf12oAafkWR6QwwEpB9jI19RorqPq
jRraFoaDMZJ8W3O1nbEDXb2FGvGe0pmADOve3Pat2t5/Seatn1Z6FdIFNV5EDeWv9uk/4vtZVSJV
uxHx2kB+wrn7+GQoQlva83J5Whfu0Y8G55kzzLeHgAqtgSCXtAO8Gl/CuPDLbb01NggZ5ODBZFvw
+080qawkx1UmF3KkuyP0Z8V/Y8S7x1eEsUNA+1OwP4eXJa0RYADslM+vskgBc09ie5vq85zW2pPH
18Nz0zu70Uf7VHh7xEV/GQNdavq4/P5x5ebDxMDlPr/vG668EhHzYD9HQbV3i4UVamD6zVCb1R7G
a78c1fpp6Km06CFNYXDPnQfMNitqy8zUmiUm6zLjw56SnId7MqWaVl+wu29j7/ocmXgBi2In7+Jh
OuvWGb8aAOkQ0l6kXjlSzzAOoTMHWEfAa1bn9pgga49bRyQIXRPhnpjIoTzPJrd+ujWhdw3oHk/7
2cR0216mC1qm+86SDruJsUmf7bf4VYpFdQsv1965fZdf0PRBttBw0ULMMJNDV9b6OPaA0TBkRIvm
xV7Gvj24j3nVfhxN7b7q51OzFOboNqRNod1IKbq06VtDVRVUXPOAn4fphNrjp7NgIYR8Rm3mtgNJ
A0tRC6HJofSqO8J2hF/sQYgSDpN3Pylm0twYKwM7ICt46yp44W0Qryrv+JmFpz5VmCs+AqKACM4G
qaUaElCXccBO51YbqkMI5qidP9H4M7R0zybvI4kUJPpAYHrpG14elhfv9mIAobciDVk7//3U9R9n
2f8+dBpPvy8FSS2nVp5ceOgM6xUPj41kOTruXbX1kQ/O4SLUPg2Pqe5ewd9Pbj5LqIJtCoEzX26L
TtQic7WJ/gFI7owpy5xWNQYmWLfCZRDaU0qSVAfHuu/QEjVVj1Ru/CwwfgF/Hrha/41lZIIqqaCO
8NTD4E3SQ65eZQYvXhAnP5Vc27t4GlKhHpue3472xcX8a4b+39G+zuaP2CSnTnmqS+5a/kz722lH
zVhnrMMlfm6XBnZxvgxC6yVLjXYKtCcVNwZDFYavAMrip5Iwr1wC6X5beDUioTQDuc7s349W/WkH
DC3mf27JY/dylaZN7Fy5JeZr2YdJ+Q7TXxfxa0njey2gkdJZz2oa0MeBU2R/PyP8BZdhW8J6FM7W
9JHHQOkRhv/832f2deR/3b6HRU46VEUrd4Ou/cC3QBLQG/2MNWf3Vq6d38Den5IdkguolR2R0fyS
4/njWWFoqyvJnYOpB+/6Yc7v7vtteNg5bvLeOh6Vexvl6RS7Q3Gb1r+Rv42fUlG1Q9cwONYQ0nzY
SmlNpCsNDuJLdPUn+o48Yu/ab/US9BuHh142QUvBtZ5Pi9vKHEhqp8OvU4VfUA9o6bKfkvG0pNQ0
3nSMkcKzBX5ClOfHBBT01Kif2y6ZeT6x35HvmB0zNx/EQeld/DsOdf9f0eKPq3mYZXFzwhG34mrA
zGoMRNDfKN1478Yk9B/FZzZHAWCPQBRVBUr5nra4WSIeqP0miGeFV65pzDPdxL+FlOaBhvVtCt/i
JHQvf4uGlukep1SDIYxg81lAAf1ly6j+uLD+3+k/5r36/aRYR2T5lzSDVbvbKvWaV0gqOFfchsoK
Xhf2mZ4y0NHtJ9F38ydygsazg3aNtEBduL/JV/+YgcH4tuCYQmaj+/979C1uBy0tixtR6y3CseLt
MNoWGzSEffstg9VFxX9bTBxWplOQLO1ECHoZ6UFS/PObgrb7Th3l+54yhqhGl/Ew+y0ZfaD1/Seq
/nl+D6P31pwtfW9xfukIzoZx7qOxX1c90/I0GdYcFi2bCCYSMa8QZe1b0gDrElNcKSBZ3pXFk26+
aNJx3fBu9q2upsG60l7danGu+2cFt1r6o8Rpkc/qbYQs/MTQXfhvhw9qZOWQ26971SKdQTumwvia
v1RPTODdFR7VNt8qwZkd71Y7ug0mAN5lwrsdahdGm5ELR2JK0+MnlFFHSRskgeGDQUK/uBxZ0neG
Oo8xYisnUv1OC+uRtVsdwL1gQydNJR4GW/knAI04HvJjvQ12mu2dNZzQA+PpfkXyxrtfQ6cIa8e9
KRizDLPYw83Bzud3DfR1mBz67OpSmTobaI+4zJyXf4fRHysvmkJIg9JjI5T6EEb1/TnGZqdbhW4B
lpFAIIijXNJeFR6gS9PROiuLQdG4Ji7mqcdG37BwfuHamw1yGdTpsP+zf/Uh+HvZ4WRoR6dZQYUy
rj4gdFmplBm05mSp3nylT4HPmeI2hV95UwU8IlftR5pfVgsF6T+qHzCcVdH0sNv99935ARo3NLrd
UJGDHoqRxMM2TrWyCLUXQ19UVjlqT/lYr1SvySrEIuDjEPevB713itURxQlc1889U/9N6OArU/++
0EFngQ9LLYKWE7o6vs9vXclv5xgvc/b91IejkSbNzWhG71hzooM6aMq1dAXaLc/4D79G6lKqP+tS
2znQEVq6gykXSvgWmyldkpEubhVuDTV8qIuDGhytS6TaqDwmcs6PJ1VV+wrVdVVkuXuRvKpEzHxQ
RMN9Nr+kyzIzFmfTvR9Ffgvz7D0p1unxxaRMne2D9PIS1bvrS5NMm9IzGDKOJ0mhoW4uaq82R+b+
txTgh1jcOW46NEWZ8IbpMPh+a8yDes9sqbUX5+DQL/vHhe474ugf5+qn0rvhOh5eiiBjSZjTg2/0
UJDskb3cdQ+Ge5At9kNom+/ITflsVps3RVg+hoWCtZL4IVIsUzGyKP3oxfTiPrzYTVa42Zie736+
gacwI5h45fJceicQTNjz9GUJeQ1t/ty3evks95Ig2bAJ7Es7fWQNkqHzZG7IjMjX0wk0BepA5kif
Ut4fQQ5bs2zVuhcvLS9FX4tDJTR3gnOB8xCa5d41pFU99U8BPsKYWegxmb7lNRtKYTBKD1lIPzlF
egfN+KRXOMHFCBX0PH8Bxr4WuIfxSKMCzHn0gzpS+8OcyKw4NspzpSxyKbDlULPDPJrm5dTZL1Ch
TZzehTbaIWHUNuiO9483F7PwVkdI/nPfln51VYSRI8wZVO0mxdNIdXFOzPOFLq91dSpJv2T1f4cS
gAkVcMhAetz+i7RYsvQoe3xkF3e5b2rzhiZoy3FPLVxcXzqtW/vpl5jRzcfv94cDEjIQAMeLjy/f
B+Ve2d9uScsBDasv1fmwVFnUmGJRY6EL4LVJGMV0X4AzL4BLU6dhV3chYzlN9PQXeOzHa/+/U3lE
xw5ptY9QYJUXRUnDV9Iv4r2oNCHVCynp352glvr/vvifDmhxt2WZ0E0f2sOEjJL9+ZwVqbxQ9xtD
35px/y6jFRD1ZWd9OE5i51c5qy67ebzblq1anbZSd6UPRzxopZqrh728uF43JTtNDaTzqNx70jR6
iufcaR72OfdVpfbrcnvDGoF7nTXPTfTy70v/YUOChi9gqOUgOM1u+GEX7Bzts5Y1Nmk3qpTG9rZ/
18BbojSsb+8WqYGOxVR99/TT8t8H1v/OSC1kkhW6zwBBNfXLdeqPzUmyL26KpJ2vC4UIFuN/5sF3
NaQAqOQawC77sD7Ij2QfVSRFFqfPIsQtQb5C4pwU7GvV3l4JCkp6YO26R/3BqhpaDiCbA1+3lDYj
LP9g32djSwrL1D/jjaG4h/EBWcTSP+Y9+nBzdZPUv0zcH7bjVgfA0zrl6Hipmw+PVpXK/HIqnMvi
GF3dTCZLkqBdzswEopAtBZjgNPRTJat/384fD2sCGMIAQIQHTebv8xcxUyMx4+tlkZNbJp121r5z
kDtXs+T+mkHZ5UFa118mzg+lZmIpEmEUZwgemv1wsedEMgwTDsyKPKPvDM0n6fn+Ws0LtAERVsQI
rH/ylKHzng3jnjNJWENyt11YrjG/j1J0AqH4OIIcvp6r78h5oMayZxv3qqWQ/6nounw189+e0N+T
j4wEYS4s11Dbpe/7+63SnRoLqb1TrbRna1kNohB9hoH5gnBBPFJfmgDG19heOCun9+9n9KUu/n3W
fzvw41yzpYsUI2VRrQofwpmXDbSeNQRz7rE970W9s5+Kg4stExyG1EPnJJQgbdsjGA0jOlf691AN
m95+RuvXqOnrQzV0lggFz+XJvacPo1+2jObfUZGzVbumYZmFiKH8/TapiSV1LcXVKlEphVLhv47S
EOP4eXtBacxNtnAGozHF/jJwYHzCf7j0pBf0gUIUEWBywfzR3+5v+Qv9OKc3ew20gkCk0DbXjU5/
VJeMVB/6yhxlI3mpr46flg+Nr08JuPTtXkcaX7GVMNkPA6xFBVx53BHd+9lT4eK1AkYvmkSL4hfw
neD7V2zmur9sMFDds5Dr/X7d5eXsJHvjVq3kef18D/eTciQtMc4KW7C7yGVJDJvBXeBvSK3s7uPY
N7BfT0/dTk4eaMEx1CZRgFTaVPfuWEClMBHEHpi9Fuekww3jV/1FnurTepgNs4ny3DyBjIEUtHNl
3k7yTTSIBpfQ9A6Le78eF/2Ievr4/mbv8pdmTDQEJ9bRfOsgfmPT9rX3QyIoBqysqcagyJanDRQA
FQRlkY+qSbtCAtWaKPj7rNSlNq9G1Shb5Qu7d5hHw8PcHkabfJ2vKxz3NrdxOT6vsTheJgNjZszi
af4ZTW+Dw/C8OAykvu1WPv4boTNSQ9jIwBfvaqD4+kjtNe/1ul6fx6el6kEEr9fxsuopvwF7X9uG
xykEYEBvqE4Zj5Xr4eEUGd3h0rVa6eOUoszBTWZQhsEcn3BoEOvcPbhA8C5EA0F906PgG+jhGdo/
gktD00e7c255GY/xONTHypS6DyxjoCm0s3bROhnpYeKOUU6iGFT4jUsJ0DNdpFMGSqD7pwHiCbIu
rngQEs0N757gSKIO4T/jS5qJg2fIwn5h/cwkVmt48C78RNgwV48O4gI2VSsWd/ajvHHlAh7jzwm1
6lD2UGRA7w+3UDbxidIJNDhOgG0mZIMy4LccrXeW0SBh8BAZKO2+t5lrDdkZndgYAVlDJzKx3vFu
UYejZW83XPCeixAU4QPyX0e8KF3oXNejKFJx8ppZeUD4xaXjyiwEk+sK96sSDWXdN/sjUrwbdxHW
ciHSQ+exRGHAml8+7A/6lI6Uj2EC4aZ0FdGwXp8SAbylgG34cDM67iymvsCpNHXdQ0RKwOJY8e7v
JTQd0K13HOpIrmAs5IKXgvxfP6/0MMsCRRHQ9rm8IQOlnaFkeRDq5v6+f6/JAzf870jdwxYSHPkU
wi+6wC7vYOIr+nlG6kgkrHo8LRmJdka/tMrX6vDwGU+rTbWBanXcnHjZr6419t+pM1GCfRwShTgh
gHR+H5O3s940rXq9rDLx/Px6Eq9TBVwXwpOviHeakMVJTAsXNW+XKR8CQEs+KJFHCIV++/k5m80+
ZpuD2Fxdsj2KixdvdhUMqPDoIn3kSW5X3An5DPsbJIH4T/cHeqdYfMxOHq++ipBGuwmdGL3P2cvL
WyJ2kftk+9vtbh/0Du58u9XElk6B3tbG/W++a3o586QOGXZiO99G/nZXupPJZDefPz0fxdNwuUv5
0fC54JJ23W8lYmuI+Xw7PwqmBhf1Lon3Qjw9PWXi6fn1+fn5Cf9uJHEObv6/HxHC16RiYvvvhRRH
zr9j9JdGDGYBrE7kGN9vuX2QFH1vpJcVW2B7cYWHsdCLoeShCCDOoSySQclJYJi45eDUcPmoPTrI
3dtHPjqMDK7AEpi4fF0LMnb8vLuu2sM40b96BBRXH8guPr54W9AP+3XFUdhd+VEAOfE3V3x3+bx6
3f+7D0PcXeXj4puhHXbvPb55qhuFjAgHpP91TIPgSBJTmtfFdDV95+t0lXuraeJOuZlGMH2VkLfu
czVV3JNdM6TKJmC7eKx9vu6OX3mn93cvePXoOl9Ng26sBePxWH16nVZCEdMjA25FE9J4+s6xvJbS
x3viQowXp68xxMAZkkb7INXjm/hMgpsA9xVJgMhDsCj4nVXLyNqLFZ8EKA/q8PteTE2Xr3uRB93X
MnhXOBhr7zJfIhXhnpeVexnD1OO63rmq/w55R3BS73XO93ExA544ua3opgG7ixkdAr1uGN++hvE+
vIqrmC0WC9P7+Aw3uZjhODWb5GI0IoSFpri5mwuy3/7p6tOm0jFL3pq5NDvd/UPTr59aehARsPBf
eMVm9jEajVp3dPE2s83HB3a1TCM09UU24OBcPKxFTqI7le7fkn/enDfoIIb78JMWGKw7ZxvmIhAI
yecoCtpFd3ZAGvT5R3x0M/IqPulvWfDmRFjODiHUURPAVnAVd43wlZf4sji7qsB1XOSLpKcHbyUl
i+5P6+bi8PVR0SvJNtqn4smxWuQdRDv/zxvCxhGb844SMa/IxctLNbr5EwS4qdm8lBDc+TK44ifa
WYeH0HvFABalW7tr2ieC7rjd8Us+Mo+sm38XgSzyQcJETsXb+iygT4q3F+7xy2TCiwaKP5m8aIPJ
y5vmTt44WIt/6BuhpJv9uduIfRB7u90yEd1nN8ebYezdaZFECpPEvdVcyeu+uTu4SAfyovtwN99d
elTRuj9ia062u23DLAVpCWI+mt72MtQtQgZMHM/xmKnDp6djN7XoL+ajm20UAwYlLDvxXPhdheQo
tsNq6PTRxQ0j/hCdUm723tvJvcRHe0HyujiwW/bodXPnl958vlvuGjHfdpcB/vkVo0hhiUtdsrDn
l7tgcXBT13aBGQLTJ5Rtt45H2xP8ShZFHfoYz8US/45juHr8EMcwn+5QbP3Lgv17HNPzMrfSo1av
xl344QqPYvg6/E/AeR4+aeJ5SDTmm9yXbUNc5t9HpMF9gvTz03N3v/gF4oM77iKSd/aevecuaI+f
x6du3cHErRDcx2d+XojX5y6iF6L1CD7M0/f33Ht95XccuAyv78ST6evrM5w30Z8SClYxk5ZAwHo2
nbaiv+j3j+7qc7FYLfqYG+zDxdfUCPszEVruB3P28/Mz7BNa+iFDOgzDm1gsPiXQSRo+xCIMmV4h
r+l/is9PSOHu58zsL2ZH95PX0zbufziu6c0+u/mKnsZiFn7OFpn7EfJb3bvcxKxbRG2v7q36MSfE
tsn7/GQZzNzFggOH4YwPPnnLT47+2S2dhLWC2MNfi/8snYXL9xdfP1vFPntNfnZ0Od1R6I8mo5du
doYEkclIjPDynWxG3Qx8efmaipBimMZ4OrBcTpghk4HvDtbr9XLZjaPdjiUULJTlt7c1vIsYMpQi
hqGwZl8jL5T6EEGYHctu4K1x4BHrCVNvPVgnojf4+isRg8HkzBxeD/wBs9JfD7p3z8Nd5g2YffNu
PG+ZXLyCUCP+H2dn1py21rbp/9LHTZUGkMRBn2gWIDEP5oQyNtYACA1o4td/l7yrq3ecXUlVV974
zbYTENJa65nu4Wt5Mj6Xu8hZLo3113r5tSTsqeYX79ro33+VkTbeghZQSN1dft6cSl/uuLJp/43d
js3Bn4ntS6L77tCwE6ZEdf5XEdQSo4+i/X8Yy8RY/qXx+I+u0o+UnvzpH9MMWaYh9useaLoqiqJH
/NwU9qEyIg8KgXPzFCelN17P2pk4C6fiTCX/fm1UWzQlqwwki3TOHRr0jVnO/e/jWGcd96G8tPqd
pBczTg6icL89/u+PD32Q7v+G4OTfW6jfTX3w30WzkgFenykMHdS5+dPAlfwdP8mt3Jo+7cF097Sv
FAXswKq/PSB7jJyOVHB637XzhJPjk752nwNp3Ov+FPMPxz6VEG3MNSzRpI/nDY2IX2TG31/7T0CM
PJ/JCcC+WMfWRPfW7nMHeltctarXJh+l/0bmgTbaCcaxj/qSQZYp20xWrH6Xx26fJfBfvFqOczUR
avWcPqfFNJtSajd66CO85sL0ILj1xtct/z9cD83aIHn8uFzQHyAWrjYiW2Fx+94a/Rbsd4sza40Z
pO4+Hn7sZ2+abgl2MJv1CSsEVf3u0eVhv4CiYNZdWKWZmzedV/34IERCOnKZ4RoXxbxom/4YuBt3
o3b7rzgLXPCWZJMuxhbFP/ucXre5GBsXAPrEfaYaBvRBYzjPTYHfBVzx/i0Qc7NVR7AfHkbeoLDM
xhw7GSEw+46AT+NmyVto7cq0dZ6ERDiHxojfAuBJSp2BM3Ake+C8rPuitTDjJqQCJpgw7p6D7PuO
5UAQSCmoWvgnkIQX/Wv3IfOfwHo3r3ZyvNpt5BbOY505sU1QI9pACThZlZs4//wS30o3ctTP8gT9
WleCkad6/XciZ2D/OZKI8n9lxPSy0NQZy4j3jH7MqxtBraJXpZSbHFCFiIJLUNJCuBlS51eTclIS
o2fiehh7wyWg1yvjo6VynRxkcNJIaBz48vQiPMft4k16j3vRZoiqrK0uEIwxC47UlEyuzyCj9cl7
TfFHn7+m4aSdvtiqVyNkbziDIH+aEdPVYqYxx/qgl1NhFvGGUgoStcn5ZJc28EMShgxRMawmniui
a0X39nQzco8htUp7xR0hGi4bt50Ek080ByerG1rf/zWcq8vhvDtUDdbH8AANad7LA4xs2JokPVSH
gBLxNudXaKreyJP59XD7uh+u9FxcZ4TYgSscOyc9yOvTVl5gNFZbyqqT5tgpczSMF9HQLEa9h/xf
HtE3B+vXg44aEREK5lBYU4o/R1AK6rGvoqaxBKCwBeurTVBbyAP5pGvyNAE6RfNoEgHou09qwRw/
9TtbfhQM6TMVTpH27YHHbXHfynsmdrd1NNgMt+lpObaH7zlHzEXFSL6xel4t/OkcF2R0XBA/zmyl
MUA+cQ6kbvcWkVbWE3QRdjyAMcj2GfaYlPJiqdNT/8jtbtbM8s/xpJnfjrmVmTsFNN54MzIT2ip9
ILgZpCJfn1+Vji89cUY1NQsDYzIr8itaXHRhwOH0waowmHG7uEcY8MnJhp8GoC/2IpPEieJK+zvc
3ZuFVyHo1TkF/H2O6dXzWHS+YjfEx3XiMrH+lub4/v/bfYpU4itnkKtfnySBjfvP79SIJn1qR8V3
+yeTsxRrYD9tHjc8BXfACa5s0czVmOiFl0Fq0FL4y/MVfu8D8HypVVER7eFO332Cj/dVnIbl//lf
4v8ur68i0k5lSSAbuKM5bdPbrDCrSWM8zdQrvNh9ek/vtsiDnH4cYt5sudMk7oe6buM0TuWILohe
ixVti3pfVkEbtatt7jSXlPwL227SGKA7ZDIXEhxKpo+UI/j23p+GYxQyPMkec669LAGSHmuYX/3x
x7DbTlx5l62qzctCZtfCGpv0H9txvio2KUj/dDjWTJ6VI7lk0pPGLfn1cP96VP3WV2btf6PeQb6j
8vrzNqVdkw2zWnpBmjbqUp6UMEmELIjBU10Hq3s3UVTZqUMm0O3uzoAfWflB/aEqN9RQJLtRXaSG
L+gD/Pnx9efjL5uTqwI/qeB4Isn4nvzodmujIn0lTdKthtXqqTB/aj40YAPx5Cqc/zqt+a9bMJQ0
DmsNqiZff015ypcwbl+DQbsqTi1aIIlZPVDLlwNh2BhVJvqy5GvC+c8f8LcA0X9AGA9Yn/Q+Bkrf
9v7X6iyqqG3SB+95auaFBo19VzyDqpCN+vSXlO5v7/QjoRtUiaaWT7VdhdXqRM4SfUSpJZbb02v1
54/0X88M1xgaQEPml+JPHpRSSY0yTKR29USDDHwVsOeuPZQD/zp8PxHp//xu34nozyXy77f7MWIr
1HrY3ZSmXVXPc4c9mdx+dalk9s1auvnNJUEtOmNQHgOcv6UkJq+XOUD1odOOarPRqsUNVEHSxl6C
v3zSaHoDjfQhFhDb/j8W87+vtD+p/vWss6JS8wYKwUpC2w24vjCwRtpAzysjozlxF/6mgfdbGcva
+vf79SviX+93y/OqUaVXuyqZHCiZlVbdTHlttfR0aYvpFc/uB3rfwjjS2/aK+BLNc26FiiZ5pgi6
KDts9Whwneavcj2KB04e/22p/D7n/nGJP7acqLRRW96Ef5Z/mwAiQHzoyN7E8EGBJu03eDpFFoKr
f1k1Ep/9t1XDIA3ZRk4VZo6/3ptEjJWnJD7alXx6H4UYM/TzzyxFcaRIL/UN5I+4Rq9Nel24CYPX
VEIz6qpFRxxulidGDYHw8DIIqx9/vq7/OoK0fttwmopDhFd/vaw0S5pcvd/aFdKIxeAdaflUmVzl
ncIlIi80Gv/lUJD6F/xxH5gWihz4rBQVVPCvb3i9or4djSPuQ5n4dZziBwAxl+FWUyCQhxBJd8vM
lHgGfigTjXYIrihEFis5PAAL9bnNYJuoGiYZOSpliFqpA6Oi9y9u4/wKOEz1YlX9ywz0v7Y8T03m
kjFOQEW5f7j/Wtihen9okVI2q1OFbSceDc51kj84o/WXoDvpHvVRmk+HWTiDcH8yR6iToMDv1n5s
57Hd5fs/P7Tfge2ocv77en4c4s14eNXqZ92sxIPMpKjCuI1S8CbrIEdf1MEvt2gWZONopNC5isFl
bbJgz6DpTLFn1WjsFE5CXUAHOPO0vxzH37ykH4/4l6v7cfBH3b0urxFXt9N8lap03Nnd1VUeQcoE
KdYfIPH399YdZW7VWOEyQnifOS9N0LtzOz8G+nBdg/FZSrNwgfPKyZUOifsFFNW92hVTYbqL9VI7
kKhIRrR8ARhjYK59SHpBQkiHB6AITHcSLgSXoJ0wYfrLbPh7rPD7B2TDiDKRG1fMX5dDIWCSe49Z
DnnXz5ja1CgYjN+sfFeB90RLhS6zYDHDS9fiWTHy0CjeHq8JnJ3NCar/9OEtIkZetKYXp7cnetqq
LSF0QlWMrUU/CgvnKp8yMx7eUL+kbg4Ksjen0Zt1MmHLDOgwg9xuduHViM9/WVvfA/0/fbofg+8R
Nndh0xXNCqkepHiCsgL9iAYLsu2xmYPQhv4Sk69Uen5EHaJ6OcJL57m+TlSJBTJBdNHzC8jNjPoT
MxpKscnJffg0a+a1nWwQqzyP98PdHckBpMkclYPuvZ0x+HwgqjfeC7sw0Jzk0LI04VmFekrlvqoP
2DJvIjrE6ETZQktNGgGgSLaVIanmuEKzggF4vqyZlbyM+rqqjqfYeKR3JKTtWnHulwaafOdUvsS/
3TI1f92hZxmvaeHSQ8j0wc2FvjQCpYua3chszuoOzOIFtT8L9SqjtbJU0esdcJXRRLkbmuY+V6d9
tx+SbZwDKEJmyauh9xvkb60l+8xs7/1gtfG66c2tEdCyn86tB0OOnXq/3yfBbdXM43np0jBEvmjx
1JOgfa9XFfRiRtE0Oi7bNDb4Bj0MOiyfz+Vjnm615YFOXT+hZVlotkpDY3ank75ULEjG5SKBubvi
UGitwQIcOCKbVsZMvO1JzKhOTVUGT7l1TTE5cGJq9kChardLCrbQCDWKgQjAQXYB1I6ql92AJLXV
tyuCYjTd4QZOa+Ev2wmG3e8xgQPj/+2nH8drqzXj+2jw5DibZ0BXYVzBK/Ufih5Om+0YLY2ACfjQ
iN81J9s8WDb+0Kp22rF7L+b5lun33VWHhrCFwPXRZDaSFc1jlQzdUzJtqHx7v4HQogYWKIUflVlz
gx9eRA171bOH9zyHIX5EBj4rzUWO7V6dbHkbGLFmQd+YMmRat2a1vB6fo/m9Q+ZRj+bU0Tj6Mb0V
XbolTLdobaCRBdgfytM5qmGSyTAnb0updTDVGtNwtE4JAA5haApviT1GS+D7VWDs4VhWn4cL+Zyd
n3Tkmcge7s6ixirBGM4EWmQmYAoYwg+P9RgSEcHv+9u7J1tSbqWkkjp1szzsR+JybWWSnVod4kLN
GlFPA3gtFlf6YB6uMbGRRBDvBkKVFbhpow4GZjsfeOJ2YH6KRGD60CvkG2CwO4NF/NShfbaXgSet
xm/VJM7MktN3CbxuOZiGa1ppnmhkQGCgjKqfA/PObbWkl6lNvzigaCJkZnKb4ncNWMdpG5eNEjFL
aiguQ1ul610fqXb0cT+0Mx79yluMnaSf2cKQgZ4ymo86J7suxourmSgGtuvVk9Y6fxQTs6PX9pdx
svg7/5Owil8cAgNIuOIU8yNwyfkVifbbvVkJxm3BCLfHCR7ud7OOLKp4zLqVZZjSamU2jJ81iJBo
jTT5CtI/p7fxslt6trIpT2tTAE52gxiLoK+dyvgfTZnHaqYYw5Jrjet4msGu6dQ9Sp3AGeUnUMBt
u86ZRo7CWZ1b9TpTHKXYVredkM2IkA5Aj2KdF9s6w/nngQfaNJ4kaOfhqs25UYZWlE5r9zaty5k2
F8b+WAuQY8WjpXDDzfUTxU3h0FXOW8TJPUpN8R0IR0qOd+eP2U7e3W3GiRwf8UbRs/ce8y0JJhhL
QjbUdG1aCTbSoBpUoTKx06uOlJpwfh5ZkP0hspUAGtlbTjrFEM7VmavroTbYqCk+KL4a6z+nPJlq
PC2zySNp9LZBi2AOzzM1RC+ZhMi/eIq0zRiSzyJgICCPkKnRk61Wf7WJw1iQbYa91Z426ss8He60
Wv9mQPGfke+bqcAYAkyg+COup8MkA/18a1YRGI4xYB0jXoFbu0icIOqxBph4xzTMhUmrdug06j1C
Vu9IYV9EhGWB1OrIFNrPTpmouI8/LBzs/lJifV/Cr8GZCQlMPngdQNh/K99bpUhv4k2pVqHgUWOO
qqCU1glgnkTBmXnHEPieHP6cEfwuByDzngqQaBW41Yim8q/pzvimdqdmJANljfP5bYhl3xhYPzTT
5vOqMdSPCvIycJ7NrjpV9gtWMWtrlOHwlE9rbaxfH17ZDP+Sk4u/FxJUD2BcQamLPXvsx8Nq4MHm
ZZg+EVkxpXbsCRRMldI7BNk0HAZ5hkjHQaIGf16HhpzSUx6jgNZgTxY5f8Wqf/cYfjwXSRoD/JFF
Zdwbrfx6j8TbK8/HYvJchYVMxtKGHy+ZhFCtZy/1ZBZS5Y1f2kLOYjcf13w/s/IiNx71yRXl6m+L
pI+XPy8Gt2BAxyOAMbTZfr2YcaGd8KvoHxgDpOF75oGGgnXENjee8MT0v6yP/rP9eDtmDfCLtLGi
jcD//vp217qR2mtbPFcCEndoWwmzduiKsHeQqEjd8TsKmXdQjPJ7ukyANf1tfC7/nj6QOvzr/X8c
2wB8sYOIq+cKvaEOJO1pXmJWbsXwA2cnhGGfRnuWX6skecOU8oYKi2gQmZ+Aha4b0T9J1nN1ta+l
KfqdYGrtrhQ+o+qjOmFzhWKW+ee7peJE9F/3C59jGUsNcQTw/cf9uo1bRajuz5VWzB7dUUtcKZqP
FOuGWhY0ucrssM+cZIIdb282CsqGPE89qqY48o8FKWpsjV8zCVc2wQzvwW0+Pul2n39Lhi0hL1gZ
wruNxp3nX1NH2IqEpZHXfGWliQwB0tFP5MoWvGBHzGrd4aRudHB23ToLrWFwtVHwHT7Ip4Jyku8S
vx0FUejJiXPd3zOzRUairubPxDxdxldbtivs58gwmqFTZzpiqk/0jREIwPXy2DE8HVnQmzGcTT2N
+RqZQAtJz2Cs0aKzgUzjVtzACi+da1DYrXn3gTaqtqzSIb/i6LgA/YvKHIaOCzhSks5Hqu5mZIig
n9JeN4e4s0S/TEaOXJoguGCdeJ1kM5gmcJq8gRdBqW6M+67r8X7ZRdlWsZ0xn/DTyTBIg4fZTR/n
B3Xa1Rk0VtNTjlBINH2v+0phZBUGLzB8zZXW6l+a5SU3DvdHaL7iwTTtJtrJzImSeIDXcwGs48lE
4xa30w0THVr2CuW1UTS2MAoI3135PqTGAdxcbhsE9Uq62NEEZznFsFmr5NoUxuSpuwJyETmu4oUT
WMUL2RTP6P8qF3v88WD4bdOXuTG6ku0WSI/v0zQvqTdlO0rt6E3+iDL9sR3hl2DUshFbt308le0w
aKkVp4iZ9LOZwq4/09y6B6Rahc2DoBBj+bx6QvagMLUdoG1xQxcmvvZE5td+uHhNgCdZ8ZSZ8/Zq
je3bWls8p9DJZrL7mJDbNpd8y8uU2xs6GcRECoo10NUAq3T+PHj2VAB8QFF0RQxALZEX7Elq7Ds9
pK6q+osdMa0jabZPNLoOaEau6Ina4UpCsFI1S5QXkCqnFwaYCiDiG1lERaGFiB0IK4XhpQZQOz1U
U+5PcybxPaF4eIazttVQq1iF+/rQfWmTcoX559sAlZenri3q830JanpRIEpOLP86TdL5GB3U9MzH
PHZbisWSqXnynr5T+wXCYeRH++c53p7eAGD31Lntc95uesGYZMPiL2I9O6C9DHR7sCqdsW1Hi5vX
AqB4G07hyfmZU3lW7HFfgPO/rNFEXMZAb9fCIQ2ygKNgypUr1AtvwLflzW2mLV9g4L/Kr/EsP9/X
zbrbDKfdnoRL3ZAYzQu/XOeL+wZkkkajpPWbPVDb8kyf4HZMJuU8XZHBXb3ucJt2C6Doxfl1HgGW
BWqGfB6iqbwPEtDu+Fjsrple0tQqEWiAo0GbVm/9Udsnii+Qfgp+iThdGjjlnsZkiWxPCMrah3C4
A1bs1XAavv1Vg4lHL/IrfU+DNogPzZQssaltujEM7IZnBFnbqzPc3/znEdG+sNLv6/CQHiGZU8Te
Ztdd/PWgCRD53AqA5cFg182lw31BVRrq8htJIi/BFqf4IZqBJh5/qrPig9svo+ITmf1B+pFydnj5
TlqpGTllvBvMynMDSwiE1dvNyycIHM7qD+HYLiCfk4JW55Z91YAjvQHcRGt9JqxuWxG8hWonQAwR
J9Rxrbx/IX+Tf2nH1yHlbyRLJopf2lf3lQfSTruUVFtUTefuTVqIZ3EaeuoEMYCJOhXe0mm7HK/o
/BRnhrDyS5cwwbjkfrhV3mJX3cj9IxcXAntfPl/d3M3X17kScE3RFhiLlc39wht7tZ/P7+tT0DnP
RhdFe/QWbatztEx9xcdoI12SnWfHaImsRqzBAsc/Hpljo9qz8avzeGQw1npxzmb6/Xzf469rDNYD
+s+Arje1ZxdoIJvCHm4KS9mDLH0IVyVb3uQnp90RJwvPxyJz54uILDSasTsBOEkX0hYbO6Nye9TM
WE/NegoTaJZtVVNAtpdldg8IE1MZfMuZT7ct7as/D2G6KcfYLtfpduT1CX/+Dr4HHAvNS/+20ZYY
Oavzl5c7ETNQW5nIQJqteBWqQOC1BTigD9IpWW9ncd8gCB6BCE7wuspszbllut+8H3xClK60OnAG
LuuxbfWzYPhA7GHWgjfQESYzuz0QQFAzD/9upR5ba/qkuhPtioPDQS19hwK7rh7o7g23JTBPD16u
fgcetJTetVwv3OH6AZTHt+H/0x17ALLnwAZew92w5HO4LH1sEfwKoQ97uEEuNXnqzQKMN06AsG7d
3gEZ7KFoiUvMNmehdec8s3sVV324e4zM+zunpHWbthP6Sghw7crNYLnlGN0tqllCh+ph9CrJoynS
i/G0wnHZokhJ3Ye3pTwUO7OehJ97eAjXzaax6WOJAPn9dkocFYwB0MFy9wLKh+OAioanyZfh5ilt
KR0nd/dxCaf1/h7qECxsXzLG0zicn33B2H2JCGRldK+ejgVSBlWcBSd0ZY5US/Y60WLBaQaUGQAI
dCDAVHoqLbub91p3E9YvStC7FHByyw08mWe7o3GKILbaE/3E2emNB/6csV1gPq/igEqjcnLnbCtO
FfRRodQ7dLRp8pgRfx8oqc41UWRqgbakdN/W0HfXIiSPWrdQ9dY7NwS9akp9/86l2ao2unJmFYQm
YBVHcToEFI3CEVMj2UrHwVoGqAeeqpmMTbIHxR+ZMZoBU4kIb2MSvONzxLoMykK3M48aP+W6sqGR
vIG+2hagY9RteHzB9z9zk0kaJkMDlUwiOeRqch6DFmRybg4nV15FoBJ67ZwG2Fn8sEazcImWY3pO
XdWhA7i/mQTPu69sXiqZfH/vK5THNuz/U0CPtplKAYFzEwcxN5Q0Qtu94AC8SCAWAz8GrAVjN9uf
5ovWRft8ln6elgIPHTuazJvL4A6yebiElUIvgrEmoIDQCyU7OzedQwd3Bf5mJ893z8TZPc64s2AX
rtArAHziH7Whns3jS2rGrT5nOU1uoDJjy/QEYCKhyYNA8RsqCxp2J/OjXyRpsMBQIBi+ET2lHmU/
wWeEj8dfJ8dA61P/SGhlmXzK+mMwV23Txik6XPVidCcO5te0dwOqbbp3OBvp2T72pU95IjDZOLmo
9KdAhx4+cReZJbaF6UlL0R4Drw8t2bQri2rVlVaRRySIPKTv9fgrnQ2t9gwTYw22fKifOdvOr+kA
+bkzLJt8NS/W1yB246XwsOlm6PVZDUrUk68Wxa7GA6e1Yaggw+iO2ElA8+6jhK7WN2lHorO2uLRE
N27vz5URvDlvbK4vpMorM3MHGB97qjEc6JInHhGmJdYB0jjNt3gJT8bTx4o0A7cGpVc5x4ZwQwaF
vubDBGH+Wpa0ennhxo6tksP6Gs65chSY9xVKgUCYbzULSs6AD+4eO9aw84XSwMdwSeZkPaYwp1hw
RyAwD32e2LDZm2U7vU/CY3gRQYo7HA+1eXonaqrqLDEiHhJNzdoVDx0I5WTR3m37lDpPSa9nA7Ky
L8HITDZZauwYSAEqtbKTfg04a51XYZ5W1YQQjXcNuRJ9caudjVz4gkZGInWmBHk6WZDbA28EgA8w
ysCZxKYAlNPUXQUF2NJtJuEq6/Ezcw7WE3wuVe/jksprfPbdXb0wHxCYJJZVahZeKuqmPZwUKPUc
xIMq6lRHV50BAadrtCD5PCabcjLYZNl8gzuTQU3SvKv29wBNonbkxOFT1RKtR+QkXLw4w8nVvQM7
FybI/I9NumCkkb4QNF/kjx3UAj46adNoR20vf6U0AMD6V+Y6W74zbsvpxHNoPS0JhxfNEOwB18OJ
Ga8fppXPFtoitF4Bbd/0Syncyh6O9URwJdOSMcrGetprr9bgDVehA9whuAeN+XS6fd+2E0xO9nR7
ty1e8r4u6ZNeKqLbttyDt1v0mUsgrqkC6AcuE6ubGapP8WgTTUPDwPFeojXLRWj6h+ootkHz2WE5
p8fx29UG8rgkT+U6QTgscoCNu2aXeFC036gadL+zollootW7UQz2bGGPzV3/nOdUn8tqWvVpO83k
weIOsQtKYMTaUWexAh7raaI0c+A1XvZzQ9FzdX3Udk+QSVDSK+bNe4W2E+yTEhr8+gqEd9UFFEYc
AdWSQzVygKs3l5HtwxJQZ0h1Yfvet5IbSGA+Lbyh9TzsGK4gPm98juaUxmd/dGhlPK0X1BNwVwk/
JwedCbzj3lUVvj0uKAZNcQT/zCfgM2gzaHjn2ESRDoWMfsHjTnJnNLsH5ZEj63Ehm9gRSpjsnEQr
0oPxNlwUE2FPm+n6iV89jfmrca/t28jcxgASr8bjhStBOzLAGebW59PmSbELwYYNreF2PjILsHUT
q2ISAuPFypa3YzWnuaWBtB/S0+hjwdVPTtaTm41u2fYjBFjRc1mKl5lpdv7RGs4oqN0RqLzEQ9Gn
1I0RtSstYNNA6l5izeZ2a/HzGQhY88Xwy6Oh6hVm4zJrm0tBM0WUlnA43qRGOafV6g0AifWsFmYN
6c1RkJSHimyZnf3CI9xBcFiBgEHlLH+QfwVDp9xVR/9YHYGHJnbCpFayFA8quCTrymKwZQ4NNSDc
1pPkfTA57XnZ2h9Pil1DMJ6P9i0empjOT5mnQ+L5CDewPCdgl50tQ4mhS42yRY0AGk4Rkg5N8tmW
yO4jGrAbo2bIp2Vg1AulWJhGpSuQAxMLdHBxxlSL+6ob+czSXqvMr/qRsbhdjxdPA70lGQD3vmZk
vI0NlQPzs1uoy8GXpmN65jkd++ROp5rAvUT8UthjvcePLmMTmV1KOyB580wf9uWOaDCVugDQfOCy
Ay6awYzDjETGfdDQjQ6069woduMtAkBMjfjwXxwZt5UwU6ZWEF2trQG4uaeHcrtTMqA+nOnFZnSI
3YTUlGaJzCGJ5CQ0tpxUqluO5/M+OyIxLTn2nvbJaWFkrutzSZdnFMTLaE5adjJTdyC7mBB8i2nG
5vUjX4drZZWyX0KTzbI1RrijGQgoYRU5B7NTn1/OcwcUej8mVzMc6UAgh9u5fqwlXQc1vci4wvnQ
u90R0QMzUvOFp5WTeVnjVeregtaxFuWMo+YWqDsAnTg7QoE69+vrkQELTd+/vm+YczvjmCgGJB3Z
NJ/hu0PcJEe+1LsnbKrBrNmDUOQpCDYLfwPqwxgxDtsLOMbo2ZYtuBwaHAzXr2oadjrOJgR+cuvJ
+9NiASUOJmoIyC2iNUjT2dWpLqAjWGeJK64SoM8Ddhvap6jI2TcHtqDb58cYiqBdB1Vy0ux1d3hI
zrFBdNf0yZMS1LKc+wwVSC/SjSBfp1czJe/kqVFRTSPr3XjRZ0N5q7PbvTCvKEq3RnA9CJqeYBBp
wRoRndaql9YtePpRZiN6+VoT/oyTPqBY3tA2I7lB50jvERB8Js6GdEu5sk/6k67d6m5nf5SX+qmf
7FvALdON+yb+QHwnNKwF+8dOA3IjiNgjb/CGqNyMxEk1kiCjtq82yjQ6NgPkBvotvu3syuaV8DbS
ejxCE2HQYpz2DhGoXMf9POZBNK5sciyOo7lkTvgXmj9murygGUXICYb+2Hw3sIkKTh50A30yXtws
g5To/XaDud9vPjB6NnVDsbyuZUvdFT4+S2Dj7WaO5CwcMsAzuD6lzmshnK+HaElfTd5IyykjGVge
swoWxR2SJMuhAGcRQTDU/OEEszpS2trrLIrH2tSM6DIiyyCJWxDtcRx59Num/pjbNPLO39kNjRUj
dcqvzhG+cBKO3uz566n7x6vVToefZNomjVTBORmyLkw0i6NHnI/NKRiG0h3B2C+PZYCrpG8rpCsM
7zoIvlfrZIaUqz4tytPxxPzaTLimdg7lJLBtFpRyiZfjmipZgtr58q5LVCYJWNBMOb9K0PY0j8Tz
1Yg0ClbTezEsfdmlzsApJkO9TQmzHWHeUl+mumdEftVtciC4aaFxXdP72r8AAvntro/vjy9YPu60
RUmKHGBo2fdA8EvMGHIOiRpTbUNwXjN0B4x6kW+fZDgjNnHfeLTjoGCDviWox+ZOMY+XJ4+fIwOI
vNp4FR9xRaCvZ6DGbhSUD2f+AZajxovixX/OVC/zo634gV4NvRpqRBJ/Z1e+c2yR+fZNyNtWCMI5
D9M9U+c1/r3VG4cIEVtM9Acl5bj92IFqsu9oRM5r/pbicPt1dfqERWHYgzngSoq3Y7IctE7fILbV
z8ij4QwYoNzmE05frtDnKcgL7gRMEhoY9aYvjyeUKurHN3d9ttbsjnIciQB6KSwY2U7N4W5+f9+B
CKCZadsvbiSHfshRgpeZTfwVEJChIUHeskNP7AT/Z4m3la9YnMROgnJAS3O7YJMYqBdbVIheX7PR
0R4UXrLoaNoaJ05FI/6UwWQcrnOG+BBkZ7IhUJ72sffhPT4uis43pgJkFY+K1NzCTeHmoXthwfKc
y4vX55PkX6oYokdriKMOHbTWEryBny+qfXcevXELSMyX6Qa3RHNo3zeN+7A0uE3MJ6fRioKWjgE4
BqzF7audXrSAj0rkxOmVLvFzBQC8NMQFcq4r5rixaDDbtTgiHzYx1YcPNa/ok/RKyVzkmr6sRjOX
vOwrhhrCc7qt1WkE2CG26kW4wo/4QaPiCPgg/KBxgHBHZrxRqWAipu9SY0tzEQkD8EV0mGnIM/Og
ZouPtyny++0k3RUwhTWam4J7CsTPm5/h+fdByc/M3Gj9JECRARJITNKyeZQeP0F61ipV92MUvNF4
JyDypqgGUMpI50S/zpt1iK5v0B906/uUE4Qb1p9RI6jSi/SLbCW+CLgn3lYvmql3lJkTJIlF62o+
OViCPSCO2OKCM9FqKV45XxjEHF4eyFJy4w+RRhI5wJ78eFr7t8tUW5FttXa1Kx2U3OrabnoOwOq2
yVfS5bU/nzx6sRzQUWHFLu2faE1NSMrIbsh3OMrm+kdkigEmBZb6FU1QbybUWBLWKpLFYkeaApyO
qaH2Azn4CS7QPOnSYQuRZ4Xgw4xVuWhBDUE05qPMFHpsskm+o7pXWOqA8aA/034qQRAKa86CKSwt
vZoxNN034M7euEGDJfoecL1Ugw4HgZdmB3/NB+bmV4H2la+S+ZN84+pXrCQONZfbvAllA4cgr1iO
kfLG5a6vN5grUAga4EAcmpXLZDJ+a4iiWA7ZNKyAz/HhVdpKJHMPU5gmlDecvawKWPUna7ivzr0u
mDssDWWKT599t0omDJYy6z66t8ISaSaQqHR2sxmQkAyWeKg692lokxmuix35IsclOYveg07AFQp2
6o4mrUPfPJ9SLAKUYdZl9ulJY74m3FBALX1unmxHJgiUCoVna3TJ+gci+DlAlhWr5X8IO4/l1rFr
DT8RqggQcUokEmCOkiYsUQGZiER6+vvhTNy32+WeuGxZRwSBjb3X+tOSybMGbwam3swcpqMyzpgw
2HZJhWdTunwF7/m74vHhlxAXxtQeLr76x5c2SS/QhR2zlc5LekGkNfiXdhJ3EHThsQNwYVTgCUmf
K/JZcx76EPIDuu8vUoRJYJBpt3mFitzE5XHRXQm7yQQmP2R8009TphErVi/unU5UD7ciXuaMHLZz
3dUummvuHZbe1jjuo3bx7iUnRvWyLchWJFl7DjU29j3+uDeBx3y3cAwdeve+w6x0K0/dI9uLR4B4
EA1qB+INaEbW8RaSRvOfLJbb9IfirYLqHcEEYbn94mva7vbSfdIUCWsPvGerwGjYqPugKXKG/QBZ
szHf9Ee5ImP+JK+nBFpT8dzWN3wd7G5931c+x7Vmqov4yFJrt1/FJ/wG7RNY3RsIo9+YDA1AhCc/
UoSCwon2P7YjVCcbycJtxkbDAkO2wrpu6RfxCeJj958kK7K7PlkYKJDdiH1/zn+lZOXlhxi5PBTm
j1qkxO0jR8XjVCFwpB6iQL0wfGgxSVOetuBmVnN9ugCh5M34qK1W+QSJYgWc1EI3ZiytmJO+Shb6
NsCVn68Cp0wtTEkMUcSPxlHK893EpA1p5N9NPTR0XSuDwFi0HdLsYUj++PGklwMuCk5TjcLG8UOV
Ut+Cxof5eO8O6Y92nrW/12IdHK/Cvui5icakxUGwnC9CX31weiFu+ozYyShiVBe78kO9zDFc4Rni
KSgngWe6SjEEwfbQK2iLOeBHsAvXOiOcHgiyOM+tkiTJ9yKdDsN4XX7Sh13+gBs0Kelq4KSE2snN
dsO9dBoLjuH5CU4FlkrIU73SeUZvLOZ8QQMTPLQvwHh3Bib9oJRY9giqtFPEKOqFck5d4jtJIHpd
+cbU8fvQhudomHfvND+pifTGZ8GEXGRy6m7a+RA56WHA2izs08O0ESIgguaeGvLeviSVDZS6YLlD
TfOWHga/D0zZcKRswzOnIYYiLdaNYhUM/zxK12lLp3Dwr4zlmA5hMGgrPRdgO7hDa4uUm23dWk3y
HhAzciMjKKCRuTvIBF/jYpj2eI7WjB7P0b38QIkB270cfWVJgC9kJsY3vFxoGazAk1WzO/br6jXF
lodwuY/5raECSj71D0beuMaFASZm9c2xqzH+gYEB16z6amv7QZmMk3I0Gdb9AqxltXVumVk+82cI
MVLeSpL4x93MDrbxGltqC3Pzkf3U+AumqQfBsaHuUK34h0UorCEm6D2n1nrFu0XkJYE7kJE2yAcq
ZMqORZdSO6Nlm992SPMuEoeCjGbVjA6pIyADfC4Yuxnnyy5xZ8aaxKQZ5dYNoiyjm+X72CgoOYUA
ibY8gmVxt1x5l212FGNr3UXNQcaSGS2BVAEuKaMwI7oQE5f7d8rvJAjUnGLf7riZECZmeVCoL1C8
AI29FUAJnXt3CyukLJN+w7c89Axn0mVzzN4nJBCC/UbGx26+5WjlnXenbczYlpc+hIWRGA16RbOM
8o2PWqTuVfYYL2YRgxMQAWCpbj1FEo4r1q7gUH2Sr+txJf1Su+Xm1+sr5Mn9TBduLAnKcOXD7Ddf
phSshIUdxiUh5zFvOxxCy44SbbF20hpo4KTyJduASlqIgaE0iFBbqbbqyTZTqezgOHDvYNqXxDyD
Q80G73kqQ0BQk8QoFSV2YEd0IepowjhIv3LFnF87JZtDerw82cMvcENhyANUVxQuoqOtu8f1dW2p
6LjRE8zuaBJeQ/H2gO0zAYdchlqSo6FYARNRSiJJTJStpWzx2H0UtC5N2jbEwt7ZxduM2Qc8TQtU
jJim7kD1/LpWhmMwhcSEaqARo9LT/tzR55eyeKBf3EXco37/0gBRUy/dSL8v2tJrvH/kmweOC/hu
RCHznsIwRLYtc+RTbr1x9g1bQH8Fn+WO31MsYdUyLGyBKXQpnKrVA5HwZvgOSEBhtMbEaZ5fD8HB
v3+dXcigcWoGmR94cBHrCEbVMfzRnzOg20Vxe5VxOKOccNneZfMJDtp6mou/fVLpiI50gAGD4qFO
Gciqr/z6hxcZWSAk+W5gSJ1zV5xiTaTYgTnTnrDQHsaXxGbIm/h80zfiCib/+DwUFgAta2xkdde7
1+pFfAnHnfVdcZ1kB2S0lR116R7XuG7Tl/XkprCXvzzGDX4A6rsEnYFUtl9wrQ7+ap1owYe4jLaZ
n4wWIDgdkEoOmS1YOXN43V1/o65USXcAtmN2uhmeowpscUTvPD2blw02zJbZUaGF2bSVsIJqiA+y
50wM/UzZvsIqtPDYb+N++OXwfM8hcyRTpKYZrdSH6Zxk+87sA2w8/xXhgQO+k/j2/YSm2U/UWowI
f5F+szVtmlPr1w6nOYxs52pfaPQ88Tx/m6/SyRy75aBQOd9mv/UCG7PiY0DgI/fDeVheIzSISBN0
y9gpYG1MIS9wSZjkOKcXGly0/MSmASk4zfZ+a3lwEx+GVrmaCv3BB522kP4glNhIADkcxD6jEKj6
FiIItXPt30NtJeU2YXFMZS7evuXM7w5kiKlHY698N3OetqPWPrSx4M8Ubp9+UWkkDzHVdXdAVwCu
Ssr7p2ozPBG4+clmBpQCB60eroFVfY2OBCulQAgIrvaOtFluHQ6hGMyps5FRJycuaNy/CrMeWCjG
UvuCvZijSjazrXytDwmJyZO656NjLlCznOO336pEY9ijn3+IyC18YzHiIrhO520C+PFR/4TvCWq4
3JoP0JsMn3BG1VMBvfMlWviyN5HHlLy14E0M0dUY+IkYyFK5KR8NiuXcyhTYTrga7ynZEhVx5WKE
QBLVbmbBUhyPkugTnWwAOFGUPMmUcxKarvKCehitrLwUknMcOxldmfdCHOzOASojb/hRByh0JFMn
lbygy+SqvNUXBMua9yiw1tD6/3HUPBGpzIJ6Idxm5UInMDTyem3T3A/3CljdrV7+0G9m+Nx7JxvP
keyPutfXLvlTqa2C42ibFi91WtkGNqRoSZIiJFt2faK64pRpdnX8IxbW7CLoi9KwtRhfmouJb0F4
R4AAYMrnTu2P+kNH8Azc+6q4gqUElQ3UPcXPO9j4Gyp+OCLO1elEnLYeXuSGypPpn+sW1gXRCKl9
tSvCBpN+wbMjfGwp+nC/dCHYmfgDn3D66NGLhTJNX92DhPP9VFN5wDeJoKa2IVnx9xP6W6fubnZc
MDj0QcOn0jrlZe7TRUKNY1i76Cu8Ob7yNl/PNswU+ong08XzPbMMhzHM3JQb9SiSkUfG2Y89wsPd
pqzh2jDh1B/Fnn3N667CwgCYmT4Qqj73Yqd7bx73zjz3y6/MjejPEhi6Tl4ohGSxHzy6wJz/8Vtk
qOEQgvQTW58fAjyoyPVU73Vgf45dkUP3IXBx7CLQmNW++wBpeXGXU8msf17uCHnN0s62D1JOti9q
+RN7Vk2kA4pD77W5rzkRQCavzTmHUulN5c7PoyPJMTxSglYPNWquj47S00rflSUCsn7GDtRAfuLE
ZSJJ4jf714dC1sy4jDaULZg/3tDgUQ+oO1RyG/3KYAUkpdae6gT97rhg2eHNQYyDtMgsuClsdhPo
84Gwbb7WyPmynmcRRRC+lfv0jF2c/UQdPzoeFq+Ym+4QRbITDhscUJE/prsIpQCEuIIl5ZCO1l44
sqVb0YVjaFWh4bq/a+x9XBZFAhUPMpRNvkk+uONTRcUfWTSzKUGyIc7Ex6bIq6vu5XNxlc7AR+Dc
w24R/jYsmPOssfbPGXOZ+Zc8EU9fk6iALGULIY1TON3tmNlKcUM8zsW4qXPnTEjE7gg3zuleLHs4
RdVNv+nluL9dT8eoAx+81H0hoIdhy+H9VSkFWcpgkrsCwhvEklB+ZALSPjooS1bDC7NXsAQBqo/K
F9UlGA2ENn0s46oKR/pM94/2FqCgiezyg3XsloduXNSAT5L1QviZ/0bHfhUMy8nS4wvsXh/SRbLP
gQdeuiUcbRljXGLCfG7yyj+Sj/LFGAR7SCySVw+FU2/62wAAJyyAvtnkCjj+5hR/sXbYYzb1B5XV
T3RRjuONOpXVnFBrsXGNj+fpo6aEmqygBHLe99zTDGsoqx5fc7vMv4Tj0wdJdwhPO68xiHapWQAR
BtZ8I58TCDAXG2uwiq+iV34JZrxjswT61B5pu6XmZ4GoZ8J3MlNh4olfQRL0biq9PQtTowB7Y4yS
rEGOc0nf8IU1I2ZwiqX27BZfGFh2LuklXP3WfiB/T6HJ3xrJI6INkfBBwXpuKQN730cnLl5M45HQ
QxR22+yLwg6ttl9r2yzwgGGqiS/66vB0uKhSpGBJ8OirMxNEPCIqjImPnPYIda/H9Fwhkdq8N3hT
FNbITTY5rPYA9javPrLPu3x6Eol575aSfKJLGJgBBnZGgqBqPn2UhcZxAn56DkwCKobT7HFnmhWT
08y7I5EpjNZM8NnZ2BpD8OA72v/DXV93kRdEyyTdzxkQi2cKMVtjwR7ff2Rv3jkJNKBCg3qNWajI
ds3Mn7+x9ZGI8uiKNS9NvsbQd0m39/syoagBz/9th0nQIZ9mAimuqwBcmGk/UMk/83oSkdAL8+px
uIFFhLzBzBexVAQ0O5Bm/F2Tm9xO2IScGLr/nO7aDHSdoN43dmjtjiv0D9gOcJmYsebpp5zHsJZi
S7iGW0YksTnduY8RSw44+wr6QAVWfAdezlnFTih7mZ9/huS5mDkrpWBvv5+wj+Yrwp1+7pobo45p
gW+XDGtQBuvZXVWmHwe/2CRHimBgMAxu1M3w1Mx1Ca2eX+vMARAR3aziUA0P2/zSIefABXrF3vpc
zdd1t+mIyY4YYgZ28mc/lm0MS/FOM2dvaXmCGSBWM/W6wU58BlAs46+KQidY5sQnre57hLdIoDk+
58Bak8ew9l4P/cBWne7CCMNSvl6Q/8SEu9EdokN+zI/Pl9uZ+GwRkVMiEhZDQu0PImK1sX6S2Jqr
Hh1Mk+xE9SpiEMI+mK7HltmwbpM6NSp2BqF74LYjQD7qvHR3xL7HoT2vzWry9JjiOTxxGETHEOTG
iTV3ksRyuhKMImAdWfQKrshXa+sVYU+EDUs8VrU1bJHU4EGJmJhNLY3ypO3ucA/wDGG2jCKAEL6A
RL8s1DRmeuJIUrQMeXHrmuZPjVZJklkvsoPrljMzoQio8jCyG7lsTH3OuzUoEiYkZtEWzI8h1J0b
29shy6CCWZXbD9HoNrJAoXenn1cBY4l7WESijBvwIVAl5qp9F5aDIOx7jVYRMFFIXo6Ba74Pn6bE
RwGFxwCvVMLV8zjUjUm2lDUba5DLKD2pyXM/r7P1LYrsaC46dY6cF+x2YGRgDpTcT1lRdG4gikHP
NKCQXkWUHSOZw3XV40ol8XhQQPOG4LUZZb8kvaiNOnf+kswiOMzYeMZa8mdA3mMDjKe8jzIZrqWX
xb4czpbznCP41Y+bcHyeG51Zh3S2vTjJcmRUE9cULZNSHfs7CtIU48GTm8IrHyKj0bxM+jAE2ZTm
b12G1BPJXZTRwQmXu1Dvn6Wn1sYxzpmLSG5UwijrgPe4TOm15EmIjgcST3DfoUgMcIwUTzuhoRXR
zVGOdSEHHAANd/qpXqYnHrTQCvcIF8FvIAWOpAn0I5KZyLvZ+LRiJM5hEu5Gps3y8suln1Uz1q28
7J7HpBPeq7Hw8zYL7DYVl3GL31HelHeYgqHKLmrGVxP2T77BHZwIOimzRpnKt6cX4qEb4/ElvDyh
U1fCZezZgVq4m5zxEai6VUqJbMvXrZtdqeREjPdAAgXVuohJaBHyFdKlKu0D3oRWCL/DFo1s1Vlx
wkEfcSOrcZlKxWEcdczX0QHodvrxU6usxrjF06TB7jPKxEWjW0koOXqc78VMtavodejz1Gnl2bbR
QRvkr4Ie5c5Adlk/SDkK2Qb5X3GJssGaG6I3aq2Hifo7Yz5aU/n7rEaqL7kB0JLMh2qpmQ9MTTIg
7Nv6EgA01l2ymeruRsCC2mpmRrF159eNlxosejYx9foMmDgjEFlFJItatp5wT+ykmZ/aaTqCIWZn
YSg9vTbWggqqmN4XM9CmPcOs4hY5yxwIW0kOJbtBPcNxDMtdN4fpnSnSYCnpqLJbbWl0VKIiUwtE
FR5Eb56mnm+U5qIw86Gdn5+HRiKQKQrMEF5MqSTvOXyaSgXFlJ3U/jQmmABgClEGSUwdDkdTOIiJ
4WZK4SYS1fJT2IVa/sNEbEcmmSQT0FAK8kJDb9niyHkR1MF8pZuRQiiUw9tccrURX3IJxBkwTF1r
95m80iapPAs8hzLNOSQaXiTjXp7U4HVg4W37GgEi08LGoPSihnNG2+dVYxegh2hGiPoe7zNwtrmP
IyCrqEOE2NZ4IWay2QTnvqj3gtqhj+tmd8b5cDqMX0aOUFlzlVJc3DmZ5aWELQdJWI0hfz0gqy6O
M7lBu8ZuZzzBoMXgU2jqL/JRt4bYOIDFBmOYxvsyUme+jGgrGyNvCoOSezsXqAfmF3WSK0sMZufc
1dhXOG2fiBUV9Fop00BKxtRGvVOp8acOal3Fv5WuboNy2aqtEwo/EiYiQMklInr/1z9Y9Q2+Vrb6
dmXlj/nqtwudbmHNskX0OAysqQIFoR/GlvatH9Vtx1sGIcxg78ZqRFJx/ambF9ZiQ+rcFarUOKds
zQMdIH8nt3xlr313C0B9bT9XTH0gir6dkhy2pXQx2lV9IytEazcgMolgqoIvojg4II2HoFh4v+qj
JlsBpULr5NCVBB4j7VdzK78DaDhp4AWtoxMRC32p8HBooAJvvldEZ9JFgPyYvjFfXL8hwAoMiA9J
d4zeDX+wHCSLQ5Zb3QKXGPB6RoIblPaPdDDERcocWvQPP8I63Qh7HsGavkM8KIf3i/ZOrn63qH1E
8ceem3LGO2H/3qMzN8OwSLIyrDkj8ja1aOvH/IEs22YMOWPaV3iabRLYxtzh4iVEnJiDfNQdBRkK
fr2UCgzsObSeHViQ89WhJeOASnZTEKlJQ/WC9yI1vri8brHLJgltchLGt+kuuIgzWxLjV7Pf5/51
5TxCODO/5u84zLlHwJja+59xImTEEbOBhja2rn/SGC9cRN8kx+mK7iQ44hLhVuX+cFBw3w32/ZfE
ik+c/epFWE9idqZYYfHVNwAyuqtwTix+Pz1GhgPh7SLLIy7S1N9dHEaDJYkLfeHeoACTPQ4bxiu4
PLv00nFngCEROAGV6uyIU1oJzAg8NVHNm4rLJZQhthHDJJZ0u4hwDWD5lNuO/oCPRVnky7enBzkk
L/vLnFKcXpTkw61QOPAZOvy7zUG/aH68HFiAfxf2eEFwbb2lx3Lfu8Awug1Qelax/HgJg62ZHoGG
BKoPTdfVbex8Rcnhq36Lnq20e33KVBEIlDHO3KP5Skd9o3ijsDKInnstIzwHzU9GhTJFRau4cRdP
aK5oOYljZ+bZINdogkhoDdg1+7Ph0BWUh5Jdxc617RmsCkwIV1WC7Yoek4FkKIstfjf+UmjWxqkb
pVe4vC5AvrSHfgAfNkPRhV3wo5cdxdU2Cko8k58LOTMInGkVH+AO0coHxPAuQ9wSKFZbgp/tgcKF
GesuOxdJ60x6sIV28cBMt5k4cLJXSx98cMnyO4PgFh8zIuX19TBaTCoLbQ8f1vISTUGj1Aqn2A9Z
Zado90IFddUWEjaLNcYTSk5OYvwT7a48kvq6bffKcsIl0KBMdg1tyTcjk3xCTvh4+tf5WgIWI5CW
yXhnyd4kR7LkzfsxnnJmtIXT7jZItkG4SfKGznTu23mxOMwQ41EekR0O8cEsKTRjVn+5SE6vm+8M
cPTV0WrdfttPC8uqWWw70TBnlvSWv6Piy769YpNDUQCg7+QNwmBb2KQkgJOXCnH/a9rbg7T4RY4s
mkf+n6MCgQp3332Ltg1dS4vvJaDS/T44xegX3/njT0/ydZ/0h83486v6iI0YQvET20g15g5yJRqj
iftPrHyXcOPYxWdH/dJgSHU6M/vkkJIOArFXkYWNz72A2r5u9dKPXoxgkY/GKgLoNCzJfa4nFgBz
1rX9ymmJTAJYN0jOdc0CIoS8xoByIGnSYrQc5f5V8zxew8/5b8mP/Kf3dNONcdbIgfGZz6S8Mx2K
cxyNd/CrbqAHSCNl1AU2Iu+BSGi0nO66czi4I4y6JsO6mFGeHTiQ8aLAcMC8LDYw8l11ik6zZYEY
mBf2COL9Vq21hf80Uf2FUP2cfhJx6YfsjAz3l8L69S1u6l2+i70JoHbVo7wdjurFWOa3X44M+YjA
6MhM8vsPg4neNXYGOGE4+keLXgFJ7lf2K5zUArK2cJi6MXtCKV+F6EsDyF2QZUNcTLvSGTRUfxgr
rIPde8i2x29S9VfBasjfeIztgaKwVFydGGR2Am4xfTxSemlz38bCogi8WFiNl+DKoq8mbV6rmhzH
T8WaT5uLmaZ2H+yGycPlRjg/mB7Cb+L/42IbhBq4DnDUbDlf9oH5Ws/Onf9cGc786/WY7wyIKLim
xNKZKVjuoMuJNKBSTJB7KKY5/S2rgNpXEK3OrygsP8R9mwcY+11F3bbqVjKmS6oOpm5MOVDZe9aY
9+xCrTwlzRLcM7eD2bHchVCKd1N98EURW9zvpkSDeWmNtU47ni1OivjG91LQfIzQLoKfkLo6Ykd9
sjkd0IZUzDFHIcW3Vn7QdONec410zyjDp7otQGCkvZHdzOaTdo9fZNRonmyUeleS8olygDq+X6Hc
NBKYd+1zBuFuxAQ7D0e8i9JG27HSiUWZErp6+JpLbcdvsObTfY+VbmHstHWxqckXwu1jPnl4zjyw
VU6CgTYERxd5/GzTHO2/961KWQzhuRKERfCVB2vl2n50fr9/2oZuKp/9r9zcch15Gb+PCpwlF5sd
J0e6l9lig5U0aQ0WFRvBQ8O+v6I4EZlXTO5WYJaETtiFYvGEVOMwYFThnuvt1rY6Ut2INZxZswf/
MXExhUM0F2qR5XwfFNYkg36h8H09ZFfCSiEA1bDQ8oe4Y6lMJ0fszr+f2D8/hVX6VvHn2D/+yNf1
PzjFSVjNDjKTZOhyCAtlG6xPIQTfSZT86lCxQRM7xdSl166crecREOX8ouOep5PDRzT8pjKISsg7
shkHt4S1O0kBupNyHWp7MfC6s6xuKJNmzGxH2Ss5lLNcZLvJH9Df1F1IiQSfQZVTFsr88bTR2HsV
BZWGeISUIGuyl6dlhW4A6OYFK40E+RqCbSuThXxofEZhKrc79k52VyWbrcQ9dsePDAHeC4ECc51Y
Y+iMCnpzGlUzY6LntM4qwqnB+3JijVMPIfsqcYTYfe3JR2FG2GPyV3HQc4DzCBHik72shoBffWbm
DXP8nhORupM2vFkqiE7gV47U7mvKq49M4JpGBII3Q/TFDU9jju6M/DrKC0Ql1PQ6ox+t13mqi+Sp
6ugQFcX7ggXZWBBrIs0hvO2SbSMNveSmaCRBMADMEuhKRU2c2tVrrCmrGCYmLaX31/x3Nqyzgpmg
8P4ar9XA+9Lfq/dREq/VoGl2XHyOqZPTOGyCtLJA9dCbYPik4Irt9GMmXVTp8zmwW+04I6DJUB+Y
euWj1hDCnzJCIRj8/O8IB+mfyabaXJT+E+Dwt3wNXe2Kuunz5mgw3SdHVNj5pWY15/IAE69RdRwL
CV5pNVJcgw2PsdkD3Ujchg35YnfJiqpNMv/h/ZgJZi9wZE/A3L/Ecsz/ayzHX67yb6lagwESJPVl
c0Sr4IhfuJsA8iBdAD1j3UEFEcnc80W4NZgLSwj3plu9brTOxAbj5NTMZBc9Mv2gYSyq3hJsHNOG
wgvbLNiV/vcd/W831JBkVZ8xZ00lRuT/J2K8JKXWlESrpqDSLDAAxHzFuDXDJqJx/98fJU7pGn9P
K/nrZ03X8pcsx3KuNclz4LMEZq3Hn13m6ThWXr2jks1P9vDsMYT/MslUmhJI/vGZJIEQVjOFs8/+
9v20ZzaL6vJZ0fE6gRguw2zEW9wjv4D00mfc2haDXzEYBAj0sVfJsSchlHvZXKOcseSL2lXaATSw
0N270JtzRdtX6nCS57u2XY30Lf/7Lkn/jHLVmNasE/kDbME02CnD5C93KVSFIcqNvDwWI7V42RbW
yJ5SlrjQKSxDeKPiGa8UI9xKEcfQ/EspIsLSiRlQcG6VzBOC6CqfbzGuDEItpsb+X7NL/0sCkK4x
sFQUyY6b6X9yKP9yjdwlvcxnTXlUhgQhvUxr7gkJxYzR/csD/GfCMHfjP5+k/i2x5TmGz0AQ6vLY
y6nT55I9S+0oIBYw6JAe/GTlvwT3StLsvyxTSf1Lhs/f3t5OD/TXM5VIMkINFiJtQJdV6wiAcXGK
gZ2TeH5BKe4Zq3BFGIHhaeeRgUzvSKtfpvLVTBpQ80m7ekAbMZUQ8xXSZJVDPLl+ZBegQ8IIHSGi
g02kQ41i6DfxX9jbJFeQiTzIIF8yC5HVBk7sByIQ0zAFdrJqlG/suNNuQlVZKw65O/lvzdhndGPo
4oR18442gi4RQye82KMx2ytBqNDKGOdxWz9BCTgSpvQCn5I9PRu7/u3KH57ESOg/3vND/5hMOSRd
LC8cXQFXM6CXTjaZp9HPUSkQoZlthTdhN+6EneIoSw2FA9yr+MH7ZNADwSvyYMzZBeaa4bnko4yR
HSom8U9wtnyRGbIqOKvDC+ncZJMlUOfpYiehvqTpmGrf+HI1yKBFyclRw53FNppZSMFirD8woug+
zEE3Ab2gauPGZu5RhY2dMWBom0EdUDHSgGGt/eqx2EuQSishXwI1lhkpl2m2Y8Z0K24ngjh2FMTb
zmv05jDriOaqUwfrI6H9GA+DYUNs1WQAQNly6CNyHH4CuAc26TkMMR84Etfi6oo1dvuoXwkP/tdT
WY7jmnjVcIYsQP4yJojUTdlZ15BjNo0l1gS9YIAKOQnETjghnZmcfM9oJGfpPmVgK7R4EsHwVrsZ
yoDHuMSWQh9NxAFF2I6LQyFAsAtE7+yCvw+SOSws6Pk8sTCmFCCTABAJ3ytImeprVnixUUf8YYRn
0DlX4bMCknsQ05hWbmGgE7TRDcmoCwobHUqMYx3m1Ayd9iTePjThvUEkgxDGVvfqeb7J1uNvtQXe
fklIWAAAOOTyK7Kg+vBEK/GG6bR9Kyz6ttexVRE6EKWnhifZpEdp4Q71DfxvPbriDVUT+juMFD+0
iRd43VdrAc/H8iOHyUMPUX4gA3nMglUTO0Xl6cys8lPDm/GX0l1M0QhtFCsr1CnIrlDGzICx5IWI
ehkKh0gB6kCIrcRWaG8VYnnPBJSndySwW6knFPapkNm2h8NLNvNxojNl9NbQiqDMZ+i2Ul/DEawU
eZfT59QkTRCZXRPta6Gna+ibJBtanZtT4klIpomU0HEdHBA5xLxmJENMjlJzzkEzRYGY4raDTgU+
wyT1KPxhl14LzRIKs83sdrDF0JRO4CcDKte9wYA2P0jsgPhFsCPRbAh1oNiES2PQ490MQUKQwYtm
8JNhYgodia75Tx5DCyB76D/HS3SaoIHyBvii38pvNXC/5muQ9gzY+kAEQiQiLQcd73sgkys6p5ru
rDYJDkA/QMbgZ+FAjNVkiBmibRjvRX2qB7ftfmcJ8kHwtHQ76IA1PUUs0m/Ujl6ibpEzzEHgPgL0
VtClqNLpTB7cA9YUbkV4KBROr0uxSz6KE4p2yJw519FM/bh20RvL2EauwiSqubsHEGK2X+cNrkqs
xWs5wagTSjL/So7VnnBfmKyE6HIsGhgQXmSJovGe7nfG+HjEbAKdyaL+gYS8MFFeW4ZYEJE1wOCq
W2RKELEEnhi1pTw3vXA2FkVK3IBMUWgNgH/iIioeMXlZ616wmn1i2HCnNOn4gAyymQa2u2fxllRr
qV9+5KUzJZ0M77X6Dg2VECyQ4IlvWWu2iu5jg70Zf255nCOBsxCmkrA9307KH9AgBjaHyGcvUWrL
WCNHj6TTMvJG5LPyZ6p51UOe+azYCi1KQe/iVjQNuoPmIf5sJ9s9PCi7FAlqztBvy3VhS28DuRvV
j2Z1D11x8100t2PgUCfIaLYRjDBk+UBuViAvjf78bljPD0I0dsnOG7ujVl+xic49ES1BQc+13Oq3
pxvo2LpMMrbx4H7Qr4Zo12e3dMBWIUH5qs4M10tyhkV0L6xMjCH9kyQbcxRsfbZXzC+FiZa4mHZM
PVXxbZYQGOWkXXVbe7bW3KeEAt0UZjjcaqdcazavNO/FMvjQYP5Tc1ZZTygaRixCcXLSDGaZL27y
Ww0UhilJpjj26LyEdBXsX9GxDD+1u61Wq0r1NSgrRBG9N7LIDNHJIqcBnNvQG7etFcre2B7vTsbE
5JXiYbjsP0kg/pik6Uw39QbG9vEeJaT4o1Q5G8EtY9AShhTwVLgdtCOkR5eOSCOOJRkzf7Ird9iV
V7rVPHASZh1HKvuePbflL5eDw2X2+WTnQ/azYH4I/0q8Bru7XwIXT3C7/oUZArttdFZoBWCxWyxu
CI1N4raaM0pUBJyo28jPEKLFR7ifdQBx0ibjy7/37mcCGflcXKofXukQwK9AYElPFhN+sLi3W6A+
+sfiB6MGrWpuCXtyNImwyt7zlYqIH/2GX++IrIXqArMuMcXoDhaN55ReBMgqEuQLSzXJJMVNhaJy
aj7p/GBGMlKzl8lXR2Dqz2uXr2Jf+ZySscRLiyeW8TCV1f8qXugzynjP4MFscr83OIl6ODl0WChI
wbgwI+kThgbFQS3Did/NP7FfzJRNTmoPD8OlMuCmqyRYOPE2c+7HnHADUz0bg5W7wze77T4jsmHy
PzaTc561ernvujUOFdNIFxe8uQrxBtvcuds4wpDQT1r9yYWdvOA03vLPSYqLDxFQ8gxcumhJ1WRw
0dMmFTr2uUWzt2Td2hX2Yk8CLBKJnDO5Ov720+0daapPCks49Sl+qcjqt7/VWxpaj4YUYNB+Ag2k
DfBRt4uJFdOXFUDX5A4RQWqB9hfGl5Jxuiwaa/qmuIELT1jmeCNxneHh5uTlJd5I2/AHJRYeHUrM
b8zC3M1p9uulurK5nwAt+Oc4Q61fLIuEXbAX/KKkXBCPsSm2k/ERTga1c3gMrHYTb4ioCKwCiwqt
MzAIpo2QiECzXNZ4+OMZxos7uQx+h8CWFWQGv8Dk+XsmeY2j3+2cIVEueQow5l8KE4Mwq6G1PUq9
cz+FaP0za1+uleevoJn7u0WQhDdXrepaf8tQLuQXs+nVbnciITmr8LyVK3LQZKKlFxIuQRxY1YG4
hB/VEQ4Fik6HgevTFMC5124CwDYLw+7Et9xd8Te0L/9H2nnttq5lWfSLCDCHV4kilZNlyfYLYdk+
YpaYw9f34Cmg20c2bHQ3ULeqcBMpcnPvteaaIXjOOOdkm5NhFr7KD5oLoRaqCMu8OHgb6+P2yuQ3
Q+p52QTHdzLc3dT185Hs24iwoHrNh3+feIr6ff5RUtSyo7E7dAu04BP5TToy7CErmFPZFReBg03z
zIMXd+q34CC+e+4dYTkYqXR2vMaajRrMRoQC7uPo52Ya4h7V2Y/hSzYzJgB9fKFyxJdOVzGIyOPL
CBrXjJ/FXGVy3VYyCojxDRyHl9sHLiIa+SyxfWxRGSqLQd/LRATlEpFhiDCv3sycNkgCuJ8rUbh4
XaBxclFuNH+IRrHhUzmXE47TgGZIAI/psnxrt1Y6rpCDHIrCrnA4Oxr0MZgNYWKOanrQs+EqNGgT
Ma60s4m364fh37F3Ovy6RxoaX+z0oKZMLbvdmrErbMoNFvKt0z9kuBeSt0ciH1gzOekSwCHkBnuj
zuUV06v3kGT3IfNPOJQOqb9H6dT8EVi4Ax8c/qSrYojGcjybLsaKaYZjkrCnoGsXEYxJ5OLDyAlV
rTVR+S4nJrvjmzGIStWFN9A0xw2hV3Cp15e3QZatQ3mUHMXGLlV98XBGi/GfqcXRpntFlvzCoPep
tVF/Dkw6PKWRWzHTIK6w4chdYrgyzla83isqgmYNDb86o9DYwOTb6/AhGLxisb0Fb5oBUMOdygkF
NFchXmzC5vrRE8mAuGOERiOegQnP2dVQmD/pcyBvmeYHO6nVprVf8AF6RXL/kEPp5GqXs2ygRYmZ
WKAcgqhswZgCrm6JSn2kewQW+EBmhkHFMliXb8rM4MxwLlMls+kqGi6DnGcERMs5ZqHZR9+HGAzA
SdiGzWAIAZjavyFhzBxyBnAHSpfKCCINznZLKiU0hQ6yn4HBPox0Lxud4C/jAbyRLXvQBC3CaKKq
M59fv7nkrr6gLphi9fqfJWIcgkGQhqJtxynJnwVGD4Z5WDyaB84RA85kigrmkNvRXlhY28dw/Z+t
H5+vAurZYGuDZ7WbbKwZ59jlTZgd0VMOQ9FCsJtp1jhGBC9nOJfUM4NdDN66B3/Pvji2phxu2dZE
ZT5LX00HQ2JpBf2dgnWPKUs5GYizGEi5jwZNM1EDbOJbSs6zitX1Hh4Ua0CKxvSEzEcxyXpIOAU8
Vyv4EOhl8ZrrVgY2Ww/NusVLcs3chPn06JZMTdkmAdFgDkIJgYRlzB439fFEbjmSkdkQlWtsue/b
Cn4GPOALTeAYlxqflnPTrtPdc+kO2DVjkwuqBNBzvnMAH0wl5pF9qbfmdWqeurMMoP861CebFF8Z
wpPRwDLcomd+Fg/Rk3oG9WYKW9k5VCzY/YKtO95JwIgt3V8Sx3SKwuUfwad4278GCkUdmwlWK5Hn
qCYn6JjyRF4wZSoOg8tX4iIEnHe0lBR7ILzj5pzv8xX4JCvm2Qfqt/Vpi4b24bIZ3jZVDGor8+VI
eaDhKpUsboMtOaVHPCnXnM0it1AjtRilMiZU7H97zEAJDBTP72LNrGOubMrh0+ifzjQuMOFyrJ8Y
YmmODD+px1ysKRz/cCO3/ZiZg5epvGrfrGIS7WOUgSDtaPtG1dWFu2jBQoRphMdpyhwWPCTxbOEZ
i/0F1dR4kcFLcMIJv2pEn5jzUg5W5kIYjSjT0Zz/aY8dBYk67nWn5N9GUiq8fJpQyjFjKvJRHqJl
z9gndjRhYlD6vrD9ANlCgGB1buD6UeTYwOOs0attPXNOUgMvGOdq8dTzJz0F1ZUUwAFtXNygg2nL
G/JLBuz+LNrUvCeEFfU4ogY4+fV8UDVOzsVrZmFs68hu8uwr85QURXUscExx4hMN6Hbkp8+gR1Kc
XN+1P/JS++NTcKK3wUvEuoy9xW3NhENwo6fGtxU3XF/fBVdDV4VBGlXNe7H1X9Aw97ZlTNhRmUPo
jGfbY7YIu/kVEGEXz+UTlXKCGV+zuc0v/bKxHKplxns6c/t8lH7Mjbm+GVS+6onUa4kF8oR/r3jI
i/e4H/l7IXdwM7Xl7pjB7imYxH8UW9nRA872ZwrX5pyZozByeZoU3Xz3t1W6499820fvmcOKys5X
aRLuVOyTdMyKtBgzG5d/87igmDuwfGOnn0PCz/OR5MpvmDywI4nTCso3st+PI/VnyyBHG0sbYvE6
a5GR4ANDRUEjLDLpG3Mc8bsbYxSc2md1LUq0pO3Gf6QXf7zi8DhKzsXgDRuujhymbFWP6a7e9dhG
mba0ipnyUepyLSJKUcicrw/pvLTGF+xO91f4IPizMpLQOc5vOw5L4cC5/TOyrH0HbFoaCVCyaCka
cdf/IstRrXeVVCTV3j/wFVFzs/c79XWGCPTUn4oPtEQ09HgZoAIt3OvqhnXie4gu1Ntco+W0PNZs
YtgmVSgSm2l0ghIh5TOSAQ/wMhhwDrUztgi7YSKow4Pvzjp2udn0558hq99g+vLn33GXJBZcZLP3
6rja50sJEag8NqEqHBG5kduJa3SHtjYb9JAv9SY1p9VLftgIJ9Nt9hkZDlN/o9qCBJZFXMnsAjeg
OkLLrQ94e4D8vRo4Wjo1tqdoU6+QUwYfFYspbzf2lzqdByWyjcKXgqqYWG+VYQNYYhl+oFUlEHVf
TWBTAYQ/SbPgaEH7fcu3Akdu+GDuvC1aix1EBQelyaAXjTc6mWMjkKZR/HbFBAsVLJM/vCTyWaSN
BAsABALSmu5uDvILlRrd9/iMXB+OtI/NBQHz3VgmBpTSdt9RcAq7dEps7iQ/6g9vNTZ1mmNQhg4t
3cznJ8zZp5MHn+gCjgGMLFZDvzoQijfFMpih0XGUbkKVfHk3dswFJ3hzD+YHUM7zOfGw+Bvh3D3N
NsX2ry0dPgvUnCllkvEG7DgNTpRKOxLm3w3OgwtNEVVEhzMyJKsLxlutPtKn0dacQhk/Xp56ypGB
BNedEigB7ALZNn+lSXxr7NfwBZdcp37lnwYg0KevovNYQWgJp5bbzbKlN9C0SNF4Puo7oIvfMg6M
b0YcsmXqumaZpior1t3gQdfNQm4rpdwjaIilUU5Bq39w3mfrK7In5ur4Ca700ikDjBQmwtPVXIA8
G08B5dkhfJJf9T9YxoVs1TG8D4ciocw21pPWO+lBPuK4V+wb5F/aJNw2+waC3g11LWm0I4kiVvdX
aMvSFC+88QX12lYGlMIZ6xA7CnYEzQYafM4ZAlGT04koL04SWAfQfjx86AYdEWukXpRn8zmEK8FH
iYs85D3NRWGSsvF3Ewuj4NhWD8YK1rUwjz+kmR7AHZmGjz4JZYPSnCQaOr/LFuRxGB0w/r7iDwJB
HWuJx2HWbeHuoc2rd56Q2zsE6Q59+UR6lZ8GLyTMUdDPLaRJ+kqHsuNlDaDG9WBOlcGMlBEK4Jw/
AYxgsCmveeFY4wUPUehA7MLNqyrsKHetY9tM4E4YSLXwawBO7ecWSivDbb2lnG2UfN33oysklOAh
FOfFA2elOU3w3v0tpEQdBj/3s0SRkAUmu6rK6GvYlz5NvdS6b6Vr1pf7fsiIPfCyVreTMVi1DZvK
a/HIvolsQeCFncqTSCA2+VY6sObYooeo3HSOX0hpD5Hl0nNtuBiOMbZZQIfM4E5P+RSwuF757s/7
5fe3Tcwpa9iyFAZb/952clVSwQ+YRhc5EIe+qBiM6wPP/HHFDEaZ4rRPfkiPVNtEt/6Q4u+GrtN/
K6qpwYwj/iMRKgCTTX0vj3jTqU/+SxjNTPgedBCXNyBj5R2njQIjvTkEIMQ0egpv5OdfIX03liNr
QhRVQ5QZOSp3T9+IJbFIpLrcs9vi3oE/aI5t7BgsRbG7P9k8fbc2yR517VN9SPbqJJpLWFvJRwb8
exN65WxAXdwj8DS6eVD67CM+dVt1htVDEk8uH6FzAOeNH5gBSCc0RAOQHbB7jq1H2Fav2PrPm7U1
yWoEFnYC2klNRfqXYjeLfkuHgy+fwxfyXH5QNuQr8SAgyAdxg9xKtTMrXyiIoDIJ8F8f+J7UU8F/
IYLE7RrDBFBEiEc8yg/5/POTk8XvUzrIvJAtS9XJWPp3Aeh5Ush9UpZ7bNEQzFOP5xX+RIOxBLYo
eyY9dJVMPibM+1BJKtNgrx7Lh/gZMSBU99tcQWrMzfLc5Eff9g7XMWHZWIO5dMOPJF9j93VhJx+f
B68A+GInBd9bsEmMMDENxb5+ViBcRLUbb5iQIXRfs0mpfyDG+GA02GWsYfRVVLGRLZyCl/xhGGM9
U+4P6SmXVbJD259NLi2C3utjP5OolA/Ni3pzEhiT0D2fcf2JHrsP9Ndue+LMXvjF+Kpjo5ihueuY
Kbld5HyQTqkhXZ0oL9dl47Q7lAzCjnucmBtOzhn9+0h/RkyFb+pCm4dT7c/t4tRu/iHrwCsGYgZ0
Rb5b10uayjqaIJUhaoXgevUsHnh9KbY37QoXI2JY4Althe11y0dNyoW/fww2GbY2LcBwDQ6O2sXb
o5jnBy6aE8wvMqIPwQYcs/WsEchyAQzMswQmR7LWcr5pSOFwfQfjhbQEIRURZGhTmFb5ScYt6fnn
RUMc+jeb3edoly+LRtE848rn1hOZhsLuNYMSTKoIxBsYzjDRgTN5LKjejuAFM+6VfRyv8WKCfA2L
gMGFAP1nMG4ZgNJk1zPjiZ55aNggdWMjw4Bqk78x54sKAKHrMcFn5FgurUV7Nhb9uSQG7qVyofWE
eB6nZM2PappGOoG9QOUzNVibSLcZ6D5oS0y2z+Eh9xyCVKB307FuL+8QsNdVvwaDm7STaJkdQtou
ZQUW6HQODayN72fliE/+PniHNM6RBaYPZ5UXxaE2k+F+bjiZaPlu8FAje3DDeq5fVHrjwXsG4h3d
3CLTZj6tLLDfZQxaqoEo/vIqvil3KUEgsEiyapkQFv79fIs+CHqjU2/7xjvFl3WX0IW0wODMm6yU
cSFGMQFOcx7K5BtQRsOPrF8gB/58G/I3C4Jgbl23dNlSFMO8WxBhF3i1T0TsPsoaslr23fUDVtuF
ZqnJ36+5E1SvkbqLDAJoWg//fVuXqkXZy7Gd6gVvzuLE8WaJtu/8l/IWEH+um6AMJpF19Iiq3bXN
b4nwf4+2uxMbwpHIkS3r8Gn+dkSfTmwpqMz8mkR43QkO3Up/lWexb8C9QDmoIUHoFpY5tRgA52AM
JdM2hWFsuVKLhtzo6qOChHoJLm++dwolCSdgRoLBpIYTb0TVWJEWcp86KtuKcAOaxzzZT26/vf3v
HrtCmJSpqGzflnrX7Ci+kii9SqpirJ/rmvCAYSIId60/yrBFNSbmRGOhYPJHNVDUda+LpEMwt037
2s2CX+5GHl7y/QOl9LEUkQZM1Iy7RaDm8dWyCivdh81CG4AxY2YFbD8YqBa4a2M6I0neNEc0KTSb
gIG0qSBpzl8rIsFRxcKkcrTs6GNmTU1dXfJNgi7s54X6Hc3MUhVLJWRdtaAK3rW5F02yar+Ncaym
V+ADUXvq0u4NNSeQJ8Nx3OOJANSEX+qs4UV8eTSfLnv3ouK2jENfjK57kwvd6jlpzhom0Df0djGm
gRyHP//Ob69niCwLDTahKd9d76bf+DWamu49vn5T3WWJ4gbKWqIaLlJ9Isinn6/3XRgdy08VTV0V
h03gjpgWCVpZ1L6OWhXFaMUo0mCyJRazoBWdQfEoJ0TEor3urZkFImSAEg5efivpBi4bPWlZ5urX
dPnLXX0DaliaZKqqLqmGZRl3d9Vml7a7aHW6D/JXU/AnqnSbJgIpU94rRDhPvq0pKB1D1X553cMq
un/dn65r3u3KlXgJkjCp0n2NAzfhdiOVo58Fb6G3sbrfWGlfzwBTVCVNVjRFslRSMv89AwIJxasg
mdd9CwZDFULYAgX4zTHMXUCHp9UfQf3cqrMgPtfYTKuuLyzaYh33k/bDZOiokiYjLTxF2MvxkxT8
kiMrfSW8/nt7d2tRigMlSNXLbT9Id9OmHZl4HlwL2N5m7eR86qGfT5tb90K+OfM+taJERxfgpckf
Je9+C+H7+87/fTemqCumZhA5bxpf9kzWbjWEoKd7Ko7QubqXF5gnyZQMmEN80Jz4XVmiHO5wzNvl
8gjH1KP2UDJlUbbFHEBnD7l60T8z2NL3RGlOij8aKttn7d37SBbeK43ltBm9x5gS9YhlSvs8+G5i
gDKlClYRcJE+Mx5aE9zDxtCYRs+Se/trCYZHi6uiSNsI+P8SUNOM8qn+jJmnk89WLT5kIJXwQSBU
4SRbLq6uNE2QH2B7v7rucGPF80XBrF6eUzUBzFCvRjNrxyQVx2/5kC8uLt4Sa+weAeoH+1F1SVtG
qUtH56JVtyZMXPQzpvjA9dEGtjSuFp09fg22miusSmKjKlt/KLVRYI3mGFqu8g9xAYIL0VqdgjW5
0WbAenT3+qd/KKapWz8yWnhJH6tp7vz8XX//DsFfDEPWZE28LzfgIt/KSuK7XkBwWOFfjR5ywXh3
ac7FSTe40x3lV9RjMIWK1WDGZ5Bq0MDPIf/KRqrn0GQ4yXzmvs5oaOZ4n00wrZ+pI3XDVGIEnrII
xs/1yL1siRebgnmpTj6/wutoX4tttSlm2XM1K7bMqT7KlQFdAZ+cmba1MKaKf9lLvjlWTYljdfi1
igwT++7zTqpE0zQvvdKiY9ZCnOeF3ip99KJjQ8pH3fhjn1ayUcnE0YWx3DIOYU5QdoKbiy9p+0rB
BxZ/gZ7cMEBX+nLC3rT++Y18PW+Ge9QkUTFEzn7rrv9OQqWIW4V75Ojv8Q1gvx1cBhJvRq35+2n6
dX+FAk2ApEjQqKWZ95fzJSv3q5jTxhqpY8DQwkXTNYkdOJ+prXs4Ve8emKRO8BsCCugwQINBZzdr
JsCvsY1cHri11dA9Ka9XRNTY5NdTdQvvfghC3qALsWNzXFWUz6MC82fQBKzvcvqSC1Z5NGeCnT8K
W1hFCTO5SfAgLwA2gB91GzUYcOhoIFiZ08tTzFQrsH2a/WEyIS86IGJI5IvoARE1FmLvP78Gfv43
uy2psBrbG+9C1u8BnTqIrpWqdumeRJA/6BPd7IhIf/COM0bZBE6TE8/wnTvQ3xMy1OkLUCacEU2Y
KQx3nZIhcW+QJx66YTtvdgww4CxuB19FBq0nbcbDHhigxV/SqEadHsF1YljclRgywtr1zVn8aKq0
siRpzOic0OiA5YV7MgMQpMEBtYl5g3pgwYQpJvy/ibzPpta7irxpim6rWaCuYRQCFYsANQawM+UZ
e8QTtmqdWyAtZnBneyQ+CU6Bd5+/1ccdHABxLE5wlbf5w1FdcGobeOqpInikgEy7kW9QN13hHYP4
QzE1MGeZ+DNxDveagWG+JA922c5uzgG7qJhkaei2e66AmIdJCE6cEp94+tFMh5G9/IhS1sLFL2Yr
ATbiV8mM6j2UtcW0mF7JqpiJPHj/nfE0EVYkmS1jGtzq9empmQ+KV1TSUFRcfM9dyLPPZtcywQ5X
Nc6cJ+nZmjI/mFKIruUCDvQ4nyFZwf8RoeLb7Ul1lad4Fs9w1zTd8F2dN/0KwdUKow2vnZTE3nBb
wUySQc0XvTDqH4ZRFaXPqSBdnDGBOcHfH19YdmVhCqw0Ao95CiUb4snM++BXLDyo6viTzPVdMoLz
9Ry6AUQGf0ZQBmt5B21MxchePosLkHtU+CSQn6n2CIfgP2PIYZGTu+iTmPtgkrfBTMKWmdQRP8jq
z6Y8EVhmC1KcuS0yIhl94+PC1B+eDKnT9Cv4CsNElHAheoicRsbVu13V+4i/HWdwz65ODNb2jLzb
QTm9CyAvI4iCHEXYBOOz2wqXfWi7Dta5Y5DijTLcVvSAAo8rTApGc4OQGwIUfOdBgTkEFzCk4PoQ
WlxzpW3pCWbYhgIx4fQz2E+ZaTqtkJR5OaJTdUx18IeIkmXDgUdUwbKY+7P6yWI2owBsQP1EWh1u
I4rtsbKAkQT0IY+xC2J3HlcrDuxVPc3fY8w8qm5Vm8kjtGcQQQByRIL+gLzxTCcYKm7J6VvrE4Oh
LBE/gw2+OAlnmOzydxJvgtGRkxEV/64wumF+xLPFxxdq2Dkbn3mvz9VYJnRNWKqrdOkfGs5Gye5n
qS0yVMLMCytxxlit4voyIGi+iJtBSEJmEsm3ffEHkj62ubjBUHVASx434HHsjca4wAg80cHEwoO2
gPMyQHG0nVCH8e/A1QCLXWzLvSGWaQJcvEZANlHxsiQLkGh0HaNqSHbjHFiFfE8byBB6JAWLuh3+
UmHrwInwNjB/bEB/UuaNmXt1fYbj/RggZfRmrWsKKcyjIE8NRogXWHeYWT/naTNKlHhTBA8W239J
thTDO20EM9n2MHkMV/DOuZPUbh6H7EIZMXwzeiNafeTzOD7UkWvC1M6Lh/wCc1uJprFfItSeqoxw
xfQDM00GnsBy8cB3BKIPXXyS4PKvEdtR+gU1pEHsRPA5Hpd8OsMSi2H6dBMKLFYO0t1nrBagSKFt
xW1wU0KKmHfEKF35APsh0j6zBZnhyUiy63ceJYHlyI1GEJ+wuWOCOQZhHgN0QZmEQ69aR1Oy8SGD
JDDmi+Gvm5w+Q5YQXt6wlJb+9JnN5RWDVtgW7WM+FpcYruO9fIOedhnYmCZiS/MsQdMfPK8Gs0MY
7xG1qbnpx49kMi1N/bKJTXtvws3DDnZMIUF1qD8hrUBUit0+uvZjs0wOTL2R5PsLBsH4dyPA3w00
c/UgqLBgalRUKboP5tdvJ7jWU5i+tv/wgSsJOlSiEswh4JBPjZ/iT4RDdqLGYcDIZqkweH7BDsEm
4NiEfQknaSK73VyC5InEFNPY8/VszHglMGWsWarDS3kX0lN39RdhP8Z/chIOv8ffxwUpYDiOulCa
d1UTrrz3viNZBz1LPgH2nTQoaZ/J9RqJW/rYwXFvJKzkp6Fq7xHl48hpw/7B//PixCs4AR68N840
vs9qBPkxMOwnGagKsoixGcqxsp8W60s/ql7DdwYN/KPb+JlQLajZ1CXpYfggjalySvgEzI0x0J0d
7wm7oeYgHaN31VH+QBfJZjpJvEcFN58UTliL2ULRoWoJpxfVljo74XsJFjSY2l7Fpo/tNJ1p68Kk
jyjMGSnKvuNv4nMj4a9iXZ87H0HqbT10pOrFNYnIgIVRvarGrIcRK9rlGtopL4Fqx0bLL7xzwEva
wAXDjA7fFewXIDKnpIrb2Ukv1wIKngWzCwuvBWh3G5vdG3otPA9xqqqPXu+E+VqSNQJ4VtGyeEYq
9GyRCMDZNmFUN4GiRgjvFZu88kOEyMjAckX9hV3AsC3Hj5CsDRxvX2TcBrINp4Er4g77LGDTNdOd
6J2AzhUrz5GJmlanKkosCJDD5k+cRrDHcG4MAjK5/BE4rybZ6eJAibJsvk5IeXjd91i4A+Z1Uyq4
SeoaW040CLhM22jDOKoXnYd/wKD45Ud1iwZOp4Rz1ahk20tHduYvvUyeqU8MbjSXuYHU8Q3pM8/B
UowKqJ9AJpv6LxZeIt4kxtaN4bf5y0z6uwLclA1VFjVdV2TtrgCPS61rA01P9imqqaDaX+nHgCHl
0sCKcHVDovJzpSl/hVbMv8AKMzdF075U/JWSe3xeWbq/sayTox6sAtGb52U9aZF7xNbOC/FaZAzW
XiPXCAF7bkcN10K9admuCUVEf6OABV8g7fdeNf359qSvWCS3p0uGKSoiY637gaB6uRZiUIZgkabb
q8e0lZ381tqV8Cfx8T00bJ8mquETC1Q0W79AHvrwtO8wBsm0LM0AUEU3e9+fml2VmVKoJHDPIWNH
5tjow0XkKytei5dG2wS/JJ9FerkJWLBblAktxG0zrld+OYRWAORb1NaDg5lGMquKXRZvkD83u1Vs
mgDRsWjaV8hQpqgtu2zS+/460R8T6eHWHk2IRolYTdOA9HXomB1UXkmeFdqk1zEjI8nNwt0yxwWM
SUGRdmMqs+BZMrslZnaDDZoeabvMXOfxWSdcNJJKMu1F98rvuMKTDhkiBFpuL0zmn3kCagHO/Mvr
+zqVNCWLVweabIkMp4e//gmbz3oBbNuSkz3DSKNX8I589AlGL3Ckp1hQ1sb1FDAaBDzSeUhFf/75
+vJ3y+fz9e8+pyKT0jROuT7eamKIRXm6yKoXVTmFBRUCURQIlzDEA8Y1AnmvM9+jFr3S6dxghOKi
F8xF3fWLs44+EhLgz3cnfYX9eTqSbmiaaeqgH8Pdf3o6YuiVSdVkfOzkUULBxMQmvBybaB1b2IwO
qFVzGj5+HSZrc24hXtGYQ/7NxF92nW9vBNBXNJi7A6rf4audpNVhVl7JAa72RTCXQoRnybmL0//f
df5uRp9+sA9m57VynOxlr4HbRCQfpHGe7lX75dGqXwXWpswYS1ZAM3T+6+7FN3UmZZVxifctcql+
LCcTEacQ/FS9fXl55O0HOSG7uGSuALktdZqi7yAajpGRwIGHLYjm1iesUHvxsUDihYyixZtrXCBt
i7Opoq8kY1EJZ0PKHpSr48uVnbXHGrYZwikCTScqZqa/rJZvwBLZ1EwZawQJ0NMYEINPDy/pO8Zz
7Y307etzET2UOuVJmduxsTf8CbeMM8IVNkSVOaqHTxZiiArpODlduLk2v9zMN8eUIuoDw5Bb4WaG
BfXpXsILS1psu2Qf4/51c/mmM7LJGbxcssk1O/38y81vlieqfvhZ6Lg1UbKGu/l0tTzvPTOSlHA/
tM0Ui4pEbTSS+2mJyOAher2codfoL9cjbG0NbdobEg1yCy8whuwrzsYf8g3DKkcjc0Wy5ZwwCdSZ
3RrSFT6m3fpvul/cLkOqp3Yp7RKKFwRulUN9zkNmfOxkTv1BjCBimPmFsDZweWuNYi1apkfjj1i7
BBlQoyE3EaBbSTAmHcz+XJmsU8hww9UakApwhTc+Z8CoYAtXDwl3Zd+aA5N9CpqfH5n2zWKB0KaL
CruKZsn3W0uplhf8JmUUBMBeu/zNe0yfrGASkWqIpvGtIUuugJm1Rk6tTkyWN8w9zrFFuk1erGTg
eYgfzWO/6HFMY2OCNhLZM/MZ2lPF34ytTgfAjxGIrec2vgsm1PsrCqQDjaXI4FgZSTBjccRKIlhe
ExI3r+fria7u55+pfrcyZColXB84n7/QnhqxCQM5SIN9B9SSLmUXPf4xXArECKs7ZVPNabzcQSBj
7hrQsb/kOzdZmYQBC/RB+blBsoMLygkz7HmEn/lTdujxr8rX1QEzK+peDy/in29a/mZvUmVDMbF9
UEy+5rupUiRXUXKrxWAPu7RQdkLiQcOmbLjuhXoeD+cgu0wBrRqjxRw6P6qgEJ6d+H4pQPUHTwAG
Qhb9mxe6V/2XKZT0/d0BOVoWpzYTln8/NrW81VZjdsFew6yTxICIBDX3Eh9rc9eiSwlWJndoUPH9
/FSU4bC7q7WYcIrgzia73BcTj4gdxUv9Fq9xwljrQ7qMP1TN0f906/oUCDC5oqkJarMMSbp9Rp3f
7gN/oo8owp6DYmV9XJhfIPSho98Te2gSHfPzDUrfVMqqokIV5a2ZPJ27B2My+yo83fP3pqzC5S8w
w1xdm10JOHfLAItppUnOjX5Z4t8VCVzWYgKs6MMfd1utGKcJ/cCFL1nbY2rNVisnkRNVGzM6GkMo
Ub72gnB0mCd1Pb4msPKG1YO+7uefP5QA969H0WRqcUXR2fLvDtSgy/zy6vPrZQxTWBEsjZs+96zX
3DRHQrbsxF8u+O0PNyxOcR65oZr3C/EmqqKntwpxOJwreR9uazNdWJnhStgkpurrVazHbQXQC8lD
CpmcPHgxxDAoRmGI/RrmAz8/ga8LQBUxfjEk3oam8H3cPYLUksu+uqWXfUY3gEL+tqZ2iBFqq6m9
LCkj6l8ewZfdbbgglb8hWpz5knh3wYvXpRiucMFSmN8E5vATjprotyH33+run1d7d5m7wkLRsqC9
JAlsH3kupbsuPArmSQ/XEbwsOhEdcnN/RYY1V4rHpCE0E06KRyeowtjzKTR4GP7hl2f9ZRe6u6f7
VR+p/a3VuCc1RaKn4CMWc1yuc+l1nyrzol6XHoiaufv5st89cFo9Ok4KYUm2hrv6VGikQeLJdclV
laoklId2LoNSPbEy6ZfO8mtfy+/7fKVhN/x0JZmfljdGcMEAaF0QGn7FCO26VyQSPsN1fyOtaJd3
QOIQ4tRfyqmvg3xV1PB8Vvh9/A+f0b/XDhRQhtSPvR3fFieOhVGGhrshZt4JCvGMaGdxOHA0PGCu
CPjIStZgbt5+O2iU+x3l7jbuHnarGW2e+4GHQ/LAt5rf4lfqjGs9qYgp9cuzhUgFoKy+/DGwxfrt
Vcu/Xf7uDcS9GlZ5w1PIb4A+acDQLIklR/DrcT2AwtlTHhzCPhhpWjHrurVJHZTeOAmr7a17LJlN
mbNL+nhFuVtKL0Ynzal9f16OX1aJZQzYB+iDqGuQ8e77MrEVrKTtTH/fdmu2G9GcxP1SwuqOhqSV
53X/nPpzHD1k+fWXK98/nbsr33dqRiUroaVz6lCjSNeXGx4sNVSGVqBMQaSM9LFyO0w5O3VZ8LSK
8pdB9Jcy5O8NmAyigcHwyLo/9lQMsoSuMZCLmOsiOjXXSU7TRUcaCW4hH1UGEKAfxv+W4PX3snwX
qootF6353bdx82upv1iKv9fKeWrtqvhsAZrLbgkv1Vd++RLvu6jhYkOXqmiWYfCChyL+0yZgBb5o
Na3s73MCv4gSzAnWmJekEcVzv/2NMHNfX91f7K58KaubeA2jxt/3WHRWe7Gn49X+RB6NEvQyFdgc
BN1oXnmymf7bxYdf8vmI+XtxeGyGBI9raMn//aVJovWV35RUD+GDAqWwIpuCZL4kczKszlMFZyjp
oTTReEg+zCr8pEq8BxNXI/e1xxOjPf4f1rcM7URVwPcgH9xtPnmhdUbVc0NRfnPycpe3RxaWn06a
60r2XlV/QWkDCsQ3bdLx/Hz1+1rqP0/jfy5+t/VkZVKUllH4A3nRUI689w41WbaAOIVRfdf89mOH
H3P/9BXRZDnzMcGWuruekkbgpl6G6jY4JfmfWnllRljeyHW7vNb5UaFaDodG7zdG21A4fLkutFzY
bFDHcHj7961XSSJ7vsEpE+dkE/EggWqff36UX4qy4Vkq/3ONe4reze+aPFRUaiR1KJMElhIlMh+R
iNA1JRdQX/1amn63modvVsRzEInQvdaikGPT9+qa4oRJcjcBTeJ6XuW2nfvLr/tupUACkSHIyJLE
5/PvE9RUU+gJ1KAGZl7mFTjdYurTao9xUa7kkBmhvioN+ngDWgfcfJFarGgEW7y+tDV8g46p0DWf
munLr33id3vX5zu7W1Nm4l9ul6K87KNuzBnx33sXfMxf/fq+e966DmdKtnTThJv671NohDKX8kt0
2bNvBbFbplMOP76UX3/Ul1J4WE2ga6JqMgsBs74rhU0oMD0mhFwpwM+POVDNYAMalJchjH6RmAgJ
+rxX3QrXh/qValyJjyVOWfHOYHbHLd38/JfG+Lsl8PmW7n68efOsThSpSQXrVUzm4u21MLdluh5o
zlK9CRk9/LzovnvahmFiEyr+bb/u15yldu0lMvFgoTQ1t+xLajm/9Tz2/c8X+iI/+fu0P13pbg1p
Xn5TvFITdkANBsNVcJyohurTzat23lW7RM/sGxTSsM8AZCccjiG0a5XsI8uk81IgcGz0BjVjBAlF
m6ZGahu+xAB83vjQN0phJCAyEsNTQsNmhk85zBy140Sf+w1SzQuj1tsvJZv83Z73+ekNhdWnMz1K
I+lWRqqw+/tL0P6wKYGQDitIoIwOEo46zBetaOYV8kQqiW+GmVOu25Dxc/loWptG2wTdvg0XAuYU
xCENd21qFXGwbz8//2Hl3G/Pn2/1rr00UkO/MBQUdo08D/MTG5gJqNH+tofd4ybDW0ZMwrn/X6Sd
13LjWBZlv4gR8OYVhqCnKJ96QUhKJTwIRxh+/SyoTUlIjjgx3RVRWV2ZpQtcXHvOPmubTClRnRw8
SqXvpNBP6RGFcCxUX+qZ+pUA+JBI6Rm1l/5xdeH8PoYRFDJjJEIVmi6TwNM+q8u/fIW4r8SciX5e
JxJuU+vu5ILWmNHv6rVbzDhG/+nEv1ua7HFD0mPFpJbCtrNRqrXLBMtlxA/v5+3vw8+fa3Ib+Kup
aaFLWbTFUB+L87ronnr/Ne/mkfkoF4/heVMdd3LiVXD50XadrpzFvy/1f7c7WRC6OmyFRpL6tdQ5
2dHj49GfZwr9Bk+8Vn872c//3Zg+JsWo6VGId32fP3Kcyexi9GfrBEiuIrdY97ayqbzjtSv49+H/
d0vjGPoyRoL0OAvSKMeBIpfdrEPoLaNBKVfhLHALFb0nYQ5N3nH+r4xdjp8MFS0KC8aRFelU3v38
cScM47+eZnop78R43E1xNEqsZ3X/fLS2+9peWvnipnI3ueXudouV6RyudMLFefJPb3+m0b70QWW0
47Slt0dhaexIS3DhTz+/2ff96z8vpoqiKI0lLJ859i9NhI2qHvm9fs1hySBmAzUMAmm5LLHEox61
vrJd/v1GHDdVlhp0xWPOaHKBM8QkM8tZ3a/JOI92VWwaBpZ1xZ88efz5xf4eP99bmoyfTNcK89Qq
53U2uGzM+fk2qLdXr05/T77vrUzWF/zw5KoTGaXUdnPI4vghyx5LNakA/3xlQ77yRtMxOCujlPLr
rl9z+WUTJsbRil4NK/F/6ripEP6YG6dMz5p+PcPoUdvyef5fznKftVHfV+ZvPTctqtNjI9KyQcTD
2nvcvmxxn92Prrr9YiktPWuDQGun2tR4W7CeKfW4MrMm8aVx3H9vfvLh5CzTaj0MqdejXFa2yj8n
t9y1981NtsoWw0PgJlsFm/GbbiluDaA4eBQd18fFz1399+T79hDTLUP2T2JetCe6WkCUijj0XB84
QQ7hbY6YPaegy4z//G9NTnYLTelkLZLift03XlotSBBzuZ1VO05gRzI13s+tXZke6uQIGZ59s2xm
mrTVHjC2DVqneEopx+ldsAU/t3S5K6nQRCYlU4o2eS9f9WO0vQasC0iCAMJCdSGr2EtlsW0Ew3hr
jzt9/nOb6mdS/69BPMYATZVwBenv75uUr3dtJbcmmA+sM2s3ezpRkaRaDXAE4jQeqBLIfZJ73gTr
aBEscCJweueZVDTyUkC6Prr5Drkqcj/IOWf4crDv0A2PStzay+cnD39egHWSq7gyDAUsWeb5L2w0
+Zn9Up0Lbs+pBjrnCo9BjJ1UhHfqEs9T3MNUpM0SUL9hZS7UPcZ7eK+qtNOMTxDa95ltLT+WXrqG
FPqWIXg1HNPF4gNRaYuwrllDyHJmtk7JDpDIxdG+x4yJjPQd4tKENzk74mYU244KwuYXwM3VQIx2
sBGOfv6V2bchL/QMFwxlPWq0BULMpeJBo3ZJ/qLD0BGCU4evzMPFKOWM5qNr1mNmvYnWPLLeXugk
63k00QJIbFFnQkFRSCUAYED7ZbCfoRJC8nx7w7MB9fj+/i2ytqWFxzEUp+XT7tfMe3192N309gcs
MRtn4m3olKinYYFRkYYekV8D62Okv1q5xQR4utlQ1W7PPANC2Ovr0/ivR40qyt5RvNzbJTt9R00X
SlpnlHCKK/0wyrU7B4UuZWdYzyKs9ucp/2RZNzeop/nOGWVPxHKst3t4MPyb2wY8e299+M79be3s
0BlYd439Ks0xUb8/OUAerJof8/709G4iV43sJ93+0G37w1/ig2Lfn/kDTyMqIp/jEmcDr+IvgnW2
v2yh97bWe8tDt/ynFNfNGwrODFo9Uxh3tL2n1FpCVXJwJUF4D4YQGC7/BZVX1ubh3QMkjqkHEIp/
PXrqyOvSFrEar/k7UnaW58wu+cYClR90HiDR8QUz29xpaNe1UQSL9Hx8bV40sLyPJxYW65c2AqtA
hj4ABDyQu7BhX7kGvzM4/ahmdvSVMJ950txcccT5ra/kR2kj0NWBDfZz9ZojXk0X3XK4k910IWyk
jYJjsbaAnVYc/CccOrca3Id6X+/PWxytVtoa68mtMsKK0IUCx1k9rNzIdt07+y73kKfjXqRSpdYh
PjjPxWdFZSiPtQCjHLZyOEDjcmWMdQaoysPNaaRIolTAqDEFaGxFZ0qwlp2yMCiLkgCGDRgpUilg
k/r0iBGiS6jXJ+uRCsWUCgLV+XnhmYTf/717fVl3xqPCl1ObqJ6HLogGSLA5RvQQqIkqEefi4C/5
M5TNXXyLs+3VXOSFYzAb1pd2J4eqcyMPs5PeiNuGEdQuCXGN9UWNQ9XBvFj4C3Sonr8/QfmNEP4O
HvJtSrPMK9vmZzb7h2X3s3u+vD7KJ6EQM84O6+ft88sRLulj+g4hw7JuU8sa5qhFNr86ZwVYK7Tu
hLEebH/QndOVPUe5uOn80x2fV8Ivz1FpTXKuCTvdKyxWzyBJqUF5KeZvrPseM9LLo/ns9iOx3z15
63FJEAEEw8LcbDY63nP7k+O6OHKt7rqxzsW3m9NW2SGOgldyJe6hfI97/DVgpoI7rGr1Jlb6gftL
Z6+3gv0Cy7Sf5w6U9AiXYeuMsYFTP5SJp4QLSlasW49LTWXbd8IbRHeYYZRLdHvB6gQncVJzI6zv
KAM4rK9do6896WRLTQuijDMlGNCFIWlhkMFVW8tQZA+zFzhYrzNH2UVPV+bT9yDI390zmU9lqYiS
gYhtfWresE7mVlJLuxbwm9k9yKlH6D2t2yujR7zW6GQy1f2RInN9OI8HbdVfntJ1Do7s5N+K0kEK
Hs7AGU/XJLeXGiVcLVPCLqIXUfTJmyaaEhRFLnRrAsN17hanVVA/kOxFn/iEN9NZw6nuWqJUGt9k
Ml+/NTo9bHcNHkeFAh/98fzcho6+V+HqIlHP55pDec9OY69q7fvxEPIU7ki4DxLlKBBaKfz0robt
L5xKvz7ONCmhJ0quhCmPI+79Q3pzeoQ+7yguzY87uPCMTch9s5OxBr0yzMbj7g/9YEwOqcc+rrEW
OuEu5ibQk5fyOv6s+BoctUcgc22dvLRNfHvRyVySEjMy2qQTt/g4/tHXuMLYIEsd2YbKcW1LurAW
fmtrMrBwNZeCNhMhvzpUpK3fRpQVInt7rGmroYD3rjLvd4mEre1VEdaFtr9uS5+Svi/rcFNrx/ao
FMM6bu+atnQG2H5xB3kZWC+38nPx1FGklofxHFd7kodSgSV5cRdCxUWtX3MGzZRtB0r+5+99Ydh/
e6xJsDkLZupR94mtUB2h5WOAvDQeBQ13zdufG7r2/pP5dRr6wQ+HgjjRfIwUhYQ49RU8oivBG/HK
C02jNzqqA3FWDP2arH9P2ZWfrUXK0AmgV+WTKZt2S2C/jUMnjZ87ETsAZPwZfuenQw1L6mo0Xxw7
cDKfvnawPJlPZiWLfX5mfFdcg2DUc6n5V90cIxxD1mvRT+lKP8uTD2rqWd7LFdZNYtO4pIaNosOt
TUZd/WJQsS4KuIwU1VyB/5I2SIzXFWROFIEiXrUwuJJWmpdmPO/kPyhEyuS9QJ0ihTvh/BTBHp8d
wZlqJ0cC/d/3g/vzGLm8r6oQmEidsfJPxohQV2haC8I6Kq5XMw+I0nVVyOXx8d82pvGMsEmDsEkS
1reVcgheQUQfdxR3rnGYssNX0Tbex+tT7v38ZhPF7n9273+anQyD41Fj8ucsParFad55m1lzYNxc
7m7NzzLX8X5G/fOKMNK1pedq2+OS/2Xp6YbODNQuFpl6s71JpST11rLVbxqK+Y+78haBNSXUJeVp
/t54BldgZ1dCWcqFXYVZ8M/rT0ZlTOuZLkbdWu57z2x7pwm4z6EayBQdnp97OvneLNjL0quhG3bU
vrTK7Wz4SCrwKYqA988w7zHEQN4hJpoVDYjNmFH9WwbdTOOSr9uytG1nfxR0vBJnkk5aJhggdNiQ
BBRBykK8Kimc7CA5xNRz6P3OTCQH9VN6VYY8biJ/T/h/XnWSEyuyTuzLhvCxUo6KZw5KhKyuryvX
mpnsm12GBFyMOSAonmCP8AsAkdb9LRhX98zltaGmWr+yf16ZnlMJTmBUQZtqwnntH3fd7A/0pqua
umuzc/z9L0NVaaCTNkrarzPJG+Xiwy2tkNsj5/rzhLz2LuP560tDmdKc+7JmqSlxZvsMH1/VeFwO
H0PRRnusmKQUJomEIj/Wkhqp0rZCCAgq1Vb3GSYSAHx1al+JbLS4or1qd0DcF2dO84Q3reO9uEqW
wvw8WKJLTd614904+v4anV+eabIO5XKazWaDOC5/VMOuiLrBIkDmsmhXPnXY6SK6Mmgub8hfWpys
PlHYamqXSOe1CIR6lJoU+h993t/NWtHudahE8fx8Dq2eevexagE5s1WJGK4fs4PfYx0sy9eOCBcX
I0rmKO0iuwOj7vu3P4tHLTnGHHErpyG6Is4p2bGiBx8viowb5JUOuDhR/2nt87bzZaTJxqkH22ee
16Txwb4V4fas4fvo/jyeJ9i1f28wOgwczjAaEpTJSxknTRy0dlwFsaFOdgRz11Ta7jL7Hac7CpZc
HC/mcBa85Ol/a3l6VQmLRg5a/Sxtn9+2b7Jzf3976z25o/X0HTj8ax/vwsVIRA/wn/ecKh5PM2XI
BJXW1s8nKD4JwT8KzTlT/ZIhQuRu6iaAl37//I6fU/WvaWNQPwYnkAITbTKIZ62Uqz5663Xjw+CI
cbaKbiuqvE9l66o6/OrQk6r5MV5Gt37yFIo7YTic67Wp1EuVtV8eSVrhYLUQBaN4BwOuqx77OnUH
g3BsLVJOzhEsOmjUihrVh6xhG0FBWEuVOtTJcjAd6fxxpJAnKlKnHZ3Oqb6VKBuO4Wh2Wmif5Ney
OYQdCIX8pZNujApHjvLKLn6x6790wmQT71S5LYKgFbf1alw1CCOzYpz+x0YmCzOfIBfisySsdcPL
IacOniC7su4gH6qVK6eyz8vAT591MmkkrR0COSJWiIVovDm5eMs8dnjNcSJaIN3H04c6Y2dEtySY
7IVzk1eGdwJ861X8A+2+nAcgBX4ea5dvDAZlK6PyBDviSTeX7TFqQjUSuIFnOBSMWF3oEZYwerWM
IctrV4bLDVIfIqDnp85vmpfKdaHSC58U3zFbc8pqW83yJc/sMKc7oOwV08WZM1e+bcWXujpfWR4h
MF7akr40P3nfdDgraiAEmM0COGFg7TCY2g0roE1zHfzJ6ISk43Bg3X58gL8mP1KPdh12yb8do+HA
3PhuxAmXiLqwksKWh1+pL3TE+fjrCMgZ0zR4RI2DFqwJbGon87KPcF6TwpLX8ls6Hxk4VBk6xw9+
MomL0uktAh+rwK1JQhBLJptExJQ8xjx13kaDR87R7vjEPVkeMHKEKxIP2FBgWAKJ9Z3e4cVj44S2
5VZ5IHF1XGS7gPKzN0wjwQrDOg75rjiJuTF2dO+3NaAXLCd5/7OT3ozJK8opYF4DsyOQLbjtxnyH
Xmbrd2glPzFXcL3IPInzZ7DxPIjiRbuRBxQ91mS5Eu4Z6XLs0DGHAjPmMy01xjrC+b+SZpFnMNDN
T1wPrhb8udAWSYeN6YSW9EI7FwDlPBve+LapM/6gex733z+rtkemEWQ969b1bsdE1cf7bWQXruil
1g3RsbnxeYIRrAcc/sbcLXtQYZVLeRXdY7yyGnNS5YY7h/VKrTGmeS5UQeudS6tXkRDCC9Ed00Pk
fYLN0zsyPhcLTGfMGVG0ZQ8gNcb0jDSX+Um9vatWr79yQN0A1wkeIeG1XitLJpjd478WW3+Oc367
sB5Gc7/PvyVYFGAUZp8YI+my4XaO5TdMqHZukLVDV+bo5Fs6TtEG+BM4bx5uy/OMyHLmSI65AnXj
DvP8dfw7Rgqrlrfj+Zf3y73CZxz7cEwIsohwwpiRb327v3WfyHpZkccvsNQ8CtGg8VDvba0CEkwD
D47ZjBWu0kYnmwSBzpl57NwYQ9KC1zlPPh2I/M+xf40hsgeI0jyV8hRam5PzNAawfH5YiMVd90Si
59rKdHED+DJTx5n85SgTN7LeigNnDDhKn/MiW7zde6QvRZv0V8DDg5j6/1kNv7Q5uRG08jnLdL/r
1n3l1jgFjVupiZS5JWueKCPhrOVYRf6aOj6Q0eG5webnauXmeCz+a6Mgq0QBuaYJ6jSLciw7TiRt
zZFxvgZVR7rUu1EPFQnyn193fJuf2pmsheeBW50So58R4sV4xCAoKu0U86FJ335u6JOb8VNLyvdv
WXShLuVm2K2D3fm5IWt6tMRnaGbqot4mt6j63xPImHjuroJFsYw3KWXnIPwLuwiXfbqmSlW8actf
Yug1nEPaRc7NE7vT6jHY9qt+AYERhJfnL8dFVN2dx2zvmVztx5hpxEmJZE31UmPvYnr9Stmz3I6M
pYN60A/KHP+QBae4hbGQnOYQ3eBhz6DG6rd91ebnD2NR34iP4mPzerwPsZL8HS8o6rnyJS6PdcAt
XBMo2J0q9Mu8M8rkJAvjl+C+y1EE0Rk3xTK6za/VhY7HjL+/xT9tTb56YbaV2MSxwDbTLilLsvVD
ugqubvTyeEr9qZ3JN+81oW0psvA3p1W6MQDBGYdkZ7JBlvsSU5/R4FoE2dZZxSJf58B8Nhr772p2
SHex4WDSOm8QgpSueePvInzPPuTlz6Pycjbgk/YiUatAMff3UVnnsRKpYfrZE8ToweQtsfmcGxgO
itfautDr0CBGssy/2ppchTVFU5OjmA3rsQCY83bpxNrtiGgm/MRFTdHdpHop2nffXCl4PhHICaWt
3G9PnI9KX7LHstWfX//aE43f78v6eorLSjnFibylLs2APAzLC6Lw63AfP0AF+bmtz8DzZDB8e/3J
YDDrk1GUfjtjMGjb2R1xQWMbbkxoB/J+PHeWlIs86gspcfL98WG2K9bNql/FOx0siLmarerf2kJZ
pw/htUqva70wiWy1ZZWmhnKUyZwP7sty7xEmOSOL2Nl3h8W1BfdSeOJbN0z2NDOIzbwXUyD9qewK
r+wBNm0vc6wOKyOiBsjW28cUgz8Ub7LwgoJXxV2jmMV/ksZwEzGf//xdPtPcf32XL9nPyWKQlmot
GUrbr8W78118T4TGJX8BVLTV7TZZoL9ZUzMNVP1Kuxe7/Uu7k/GgKqnazHS1Wwv6zqjaJbK72ngy
jmdL0OD8MS1yN9a3kJAoMyVMPgpijd4W6oNBVqUQdTAdxTVs+6W7ydeU3ae67euUkANd6hPCnD0q
LQGL92q0SN0NpZ29Gi/+If6dpQtsYQL0Pn/gg7rpHWzEnbIyMqfcNb+BRsYWrM3yQUbNtVbsDLjH
qGKrCDuNJtujrOxpmS2bR3wGCX3nHoKMWxB3KGSg0HGggqD4geTqkO/63fGm8gxkBsdl42r7IbJm
zW3kiaNJKR4xK5xjSK/Mz167GnVCQWydX0AfAqntVngor0OgdRQIQtquHl/zUW2PZBM4jLRsV40b
Lsq70fi3uyY8/Ez6/DCmpkGTcy5GSTomdbUDdNtNtO5clOk7XGERrBVImG4rxxw9MrkSUDOtb9UD
VJbOqR1wmvoKddkuusFFEaHM/0/CDi8iQCa4MEBcUibjHbNBtSIzFWxNrD/3MIc3py0uPeMm1K5C
bOrTHewCmHLW7EqoAUby3xvit7Ynk78MxEHwc0VaC2W3aSTEe0RejIpMkHCDca4RLQQYPUyIlt2h
PanOEWWhOXD5y2tHmg1uAhCQMLIl1LvmRICnOEF/1qCWivv6tpJEpyJ2kyo98hUsMY/jPUoUucHg
WxY2hIDF0NaiB2AYnUZNgHnXzmbzEhf1VH85yYdYAfxaSPNzg8tf15O4o/wnVm86FDEhaKFiti6G
DdGkM0iiJtbfB/XoASNDZ4qPSeT6cNurFsluIlm5goXgzC8tlYXdpFYhlw96fF6lGmn+KBjBprPl
DFKVVOBIfO4sCRYiNZ/ebIZZYo5kjrq8SnqmyM4CqBn2SCqTpzRbBsSRs8c2v6+yah+d7/WjPM91
BMsVHuZ42w7896cUynx/KyYEdCrTEv2NXsOAiWQI5ZnEb8urAGOaznzQUu48UGt+Xtw+B/hfE+DL
IJtElfpUzM5i67frWeXkxlwAtd8sZohVzbm+aDCtFt/9l9mdf9BW8W/zPebb45jIqSAk/oByzBYX
CcDdcDnukMnb8W32ezTo9JEKdst+678duRVSirzsOa2Ykqf+mpXbCM9odWOa+yGwBFaQqreKbncm
/fxWaxtqgqXTQpF2M39NVjUiLwYRSV7EXCi7xwiFYb7ONtIc7CW3ZRDuXriuHk/Paas5XfOsCovj
7ACcS5Wv7QTjMeOHzlInV64ZaB5l5nPZGXME8Y05/1fKeiTHnpaF/fOnuXQo/ToHp8VdqRmdhuMg
IJRb7+fd7VvkLvFrwiv5Fv9kS7c3heXaCyops/3dH//290K6/f14jah0+RgAlAZQCrWy1Ht9P3op
GuCOPkGbPaoVzyare4f3lLo95Xglw/EjHWFRcYTZJ6XnpuIOQYvlPNOnSj3NAOfeBlBfr5SGSZdV
SV8ea7pACX0UZSGdIwL9nrG2wBiFv/38vN3W1nx+m3nHYOE7y/mz8rKez/fi4n4v3t/fA47e3sro
vH37w7SHG+LCuDlaT+9LtJBHK3ndEqRAWnuAPcsyZN9zTTuhloWEf5/PxTUYwX2/oB5sjRRkDWJ4
FVj3yVpxM5d41TyehwyK5olKCJoS0XN8Rta24Z1/U3r3iYsZ2DxZJav78K556630ycrXZ++pC4js
RDwPvPwj9mA3+bqxnp5kj8hNCLAYV5Db3a8zAOP4ESGzaJO1uDOeiCEJjmt77m2y2niQQ++9cVS4
d3cLjNPANqEsRSjtqLFj/+lIYWF79mnczGZskYRABBg49aIF2O9GvpNip7voAOF6qgxeE97570Vo
ccL0/PmGqIuL33j8EjmE8u7ulKe72TK4M/i8SHD4W2hsDgd1Obt27ruQkWQe/DMCJ7NuAMF0OirM
up4QZ8AlMDiEewkOb7yI9gHE2Nn9tSvQhWjDtyYnq2IAp2toe+lfEl18raiwjw007EdOdVcqAKXL
i8p/X2+KxZgF0imiOI0J1pL5l7YsxAi/MGVo7KDo5ur5xkAG1bQA8NgJNfnOdzr/QcjIgUbhIq9F
t0NALOfv8UCk9VE2H39ehy6fNEeCJcxHkmifEoYvJ80grk7YbvjdfWeLc8kt5qNWvXPcetl4Y9j9
SnMXIkqUo8M+pL0LZINQOBZU7CNyzI67oCNaizcaxqDJNlv6wtGBaTpWICfytbjGpZzH14anKIej
kUZJlokKMltWEao90ANLdnX/sgzcpaVu3afjsrB2qbsCBrsYrIVz+PnVL466f97cmBz46jIKzSLN
+jU3DIQ+Woo1R3p3bn9dze+IF+fUl6Ymq3quitpp1sf+ZghtqsNNVrZwP6vs+h0AofqqNRZ4adf8
fU2+Oanh/szGfuvkybqdn4ZMjrpQXMsROcrQ+AXNz8v0wlbU1lLGoxhBDlvAGr5cjF5g0nsTnN2Q
3PcMY+dAuDnFxaLpsw2R4EUfD3uQvhIO8CrM08ZJk+bKAYlE5qVN/5+umhoZqyl4FbFGrn/k+Akp
c14bOxQs0LyqqrVrwPgIf3v9o1SidR+ZDvWKISfEJFbGxeJcvIbty6kgVFJvfXM2D7SQ6Htxeumj
YR2qWLSfH0buj6YObmoukmZe12B7QXNhYPMZdDHbBcknSstGMzahP6CBRPyYqiDvzQfF55R4FMYH
gNjojJv0LMeaw5MM8aY+vdYlxHcGUgMoE4GPk3BtVcpNs0cZY6rzHjDNmFRtEfzlMSoLjvFHiVyT
jM9DG/8aVx4FMBPGIw1Bx3K2bF4L+uHcGWthKOcFdMv9cVPEzUKQCUiFt5nJ6TjObR1GKIse57ht
Avmmv21D3wGSchRUlIZcs6QSF9lqXsb4j89ie5QxI2xSheYOIuLMwBQPP9CBYzDErNoz+XFAAeuA
jN8MXhmFxOH5YzYoLsuzkVVeYXxQsop7xDYDtSXqVmyCf04eUYSbXMvNI870PTU3FOqVrKOCb0O5
nuvnG84CY+6rR9+vkEK+r5BDFcNHIVeWoJ7cDj9RmZkhDORoiAQqxMBoYPxTlUExUURY4OZUxUsg
CK2ienp7r8CcNk774RRaY4WnLGO40rxUGfeUPp0HJLUD/Dv62jnJ+ERL2M5xaarPJTaA0HsHS2AO
IsldayZJlVJYqLnmDDJVatFvPflQ491RObrC4GnN4AiAKmO5tHWQFbNBXg2lsgwT3D+3oyYs0hy/
OVmluEkS7BXMQ5AL7B6P5uwhZTAda81BdRvRe8ku6chuFq6kbUcvxONrk9xAUOhmpjVTHxNhaWDk
LWPeUD0oFVYS6lwm9oxldvBI+SwXtWPmz+NGc004VpXswodNINo3p81Z5TzBwUMVUnvwH0PZUYN1
g65NxNsX9AfWB9ZgvNbHg18Wd0qG9WxtYu16XgHNS7B/0I+vVM1GqbYphAE2hUkG33eTvFkcNZQG
nxl+ioMjv7YTTBiSXRj74/eyxwERjb3PGArqweq74LOjyvNxGfL/kcx5sV+sBJXzK/K5pnmAD3UE
bB8ZHnyqWXujF5x262fjeNNXT0n5wDwzy62ULHIGlEwNjd9gWiQebzmY/2qMcjnyYrTijwbgb6hC
T+TGVFHFNZMW0rk9GE09D4XC9ut8XQsfgda4efUht4E76PgqLxWenKuymwulp0C19cWDrCOwR7I3
Lj/jVy4lKrCw/GwiSIxB7owjppaekoI8WUslz+nlHGHvHOxzg3nMBeoUndEBvox/DgJTF+JgnSnz
oeoX0qliLJ4tllg74i6eBC96yCl3VBJyFoTV6u+PwWlUBRYNFqSsriIpU/k5QjhT8NmKQnbDU7RJ
Wt8qMuNxFh6gBu0rzMZr5nfEZEuF/E6Kk5cuCWxDf6m6bK767U3Oz2q1X8cEWhW43qiG1AsHIOPy
2MWxW6XvTZM4SeJDnFyhRLiyrF/bAKeQqiyBNlkJM3OjYCJ0xPj9TmwsuYEN6/i/QQUiH8HaIFUd
9Xd6jfB8OZL5ZUsZj4RfTlQnrT8XzAh/E2+SXfVLNu9x9yg3Gj5cS209uzFlyzedawXLl69yX5od
A51fmp1hPyZqftPdJ3/iDSZ4pLG4HDwU62jTuKaHi1d9F82vJkeFn090oAO+t1vIPVnCciats6pc
5PHsJqxIURItV/m8wEYIb8ywycMR1sfFRHXjqGCoEGmMTbdjB0Ij3oKmlbsa017ZaYe7Ua6KgnBd
xa3VSr6lZc1NLpfrtKcusJVto+y8JNtlLrU0+MyeFnVabnAT3XZ9uQ+JXA1VAYdxlyqtJeAdLtZU
VAmCI+bNTSk0tpRQK2VUt7F4q0q4HJXUQLKAhtF9Jyb7gHkV48Us3KZxxEqIZCH0AiwSshyz9Pq4
94XKMoKdAH3HHNYiR3QjDF0h/BWULS+N90NJTrYJsC0nYorsVjBfOkTkYb73pXsz+DgZL7y7EcFK
NGa2piXLHkvSoSnneYjt17m3zeBQRH/S7P1cC06osK7h4Sxo9+dmsOksR42y1bk+LXUjvHIf+/mU
anx+7S+jCKhe3uf68VMUcxK9U7Qa6W7lY115Px+HL8bd/ztcjWmi0Tyz4g8qw/Wx3aASXW5E+0jA
+OdGPqvY/4rp6Jx3+R+Qa3WS7DrGx+RsGLN+HclEx/WTGw/EFLl8VWGyPh2Pi1P7QFEER5DiKcJS
/ZiY2ypsb2UK8OXRRqbUVmYVL5Kq3CjgkXBEWI+Ik6ZhH0RKXdXa3MzOc2HGKpcVtTNouuPz81nX
Mqj5JbkUnbt30lRuyVAOtG6lxSm2Tz63clCwfUKIZzBxTOikjRjDaor1Z2V2H5v6Kk5De6gjzUIM
zA5oBu8/987lMMuX3plcSQylOpvVLBLXJaW+4Psrdok4Ue1YBd4JTzAozqRFMSznnJMXK7Ndacqv
VEa30v0O9Zeg/q1L+xiMM7c6pkRgxxpeJhlbbYVj9SxedLPI1rrhyvJ+eYz+81En15swkw0tlkJh
OyY0irXkzK6q0f4vNxnMJXAQNNA/TFa1NIi7rhdEivEMp97VhxYXUyByqSeI++BI7FfPbKLPJaq5
LnsNKNQMQZ95edDYhr/XtTvNvCeXlvaWHDtX88UXA/jQof7zdJNh3SdiV6gtPeAfzMWIDUjQ7QWH
ZFztt8VaRoQqPfkCot5ricPL96V/Wp5sbmkYcmUqKZzq+hHf1xJCTq9M2ksCctTjhGhguCJ6nWp6
TfEEL0LOZIIlyyKbi6h/ejujnlxbiem2pYBXHTmFfWGf/+CXBJnEPTZ2JNqDZhm6Pf5z4EA+emkb
p1LHMBjf4Oepczlj/88zTsMJtcj5rdY7YX187GU7wbhMHqx5W6zi4k95PEj50r/9uclLXJSv3WJM
hr15Ppmp2J3k+8x6fN6eKaR5AaqwXHoeMUPleefa9tU88SWV4rdGx/HwZT84qbXBjawjF48sgWzL
c/FMGtbg+LsK78d8ueyUidXcRVTpr08PREnvfFQpH9BKoRUknr/BXy7Yhm/pH2pHA4AE5T0Rzj+G
1b72uxAHt6fqaONV5em/ZNVOrxkdXJwpX77T5FQkzMqZ3IEJHiFK7Ww13rrjNWIWoRqX1J+/kDgu
Cn/tNv80Nl00jFA6B03OtOznyOpYnEq7WBvvLda4P7d0qdr/62eZHnA7XygS/SQo94/bbbOHrGEt
b0wb8z6iuImzwnz4sIBycKXVS50JTl8D4WkSdJlWEEC9y/W0Pyv3gudst9RyZcTHw7m11F0PRwFQ
HbuVbRN7Phi7a9XnF4e/IoGnoqIKLOqnsuvLSOx14SyB5Am35t1sX/3GVnJ7XEW7423nnZ+qtbBH
trMPboqV1ACkkDK72qZbCvZ/7oOLp3tFxnMZ52xZ/gss2sbdUVIDfZTqJNBeSGyufadYiyy5JTX4
xu6qFPDSAftri5N5PxiDqRctLVKavCh+FevaEe3kuSBXf7WtcfmejuCvbU2mi9xS0VPWuQBRt9gX
AmLj3rBLDLWpSiJUVBrVolcylzjqss40VyGVf6V/xzPHD08wlUL1kVGJxZEw6emczI38A5euIL4b
0s6DKl1UwO260qauxNYJoomn3AqDpyuPcGmP+9IJ01rwtPE7DuKJtO7lzIlmvi3FT7gVNn3syoQw
GvJRMZZlBWxEjKe4Ftjn/pAfT1ZPjO7nZ5m4zP0rogo4ibFmipyWtUmu4qSdOlMi9rfuhoWufITV
XRN1lqy/FCrOsQV4ouh3W90VbeuW8nukvyjRYCOvt9RMcvSEzSng6TyxuAY7lcZY7t8f6r9Ppk/O
IJUhw+Hkzjny1ermoc8po+4lCosJHzVYYGVu72eejstnGCCyVJqxemMB0BJBpYrpm7TS1V8F95uZ
NPeLxBPOvALH5TQLHF/VFxHeVvTr/9af+ni2/LKKBEXTNaBOZxvsKvU9filU+keH4zbA0XchLP3F
cTNsyl/SOtj7u9nmWi3JxS3iy/fUJ9/zCFebUt9KXBN1IYwXKw8KmNxj8F4T90yC3f+h7MyWG9Wy
dvtERNA3t/SNUC93N4RlpxGgBoEEiKf/B1kXx5XlyIwTVbWjdmTaEou15prt+Bj6k9vuH7voJ4f5
+4f+caq15nIwb40gJU3/DAgezDMdnTpJt39BxX6MKNiqikHvqCSKf94QgMo7ZoOAmYB/4YJYKOGI
4CGQI8rGGuQlj55vGjicr69jOhUuvc9/POqPuxJaIrRUXcV//MNvv/ejWty685Ao+CvneNBis1kd
L//yxSab+z+b/9vH/LH5Tw/UzurTWdlSmYg0hiz8F9+PQFY9N96Epprbcbh6+vvend7S3z5zevRv
W1coDLW83ZndpHQ2HohVT8zWpWeCyJwcv6r/IgH390/8x2L+vpK/faJhXq6ZkGOLqVAga0JpQj2n
ivWPxfzHc/32db59isYzPcoDKQfKzMevKQn6EH5Jk8LU5i6kUzL0//+pqDEifYVUgSj+TqR9+7zS
UoryMuZiyv0NzeuQ/Ms7+wPP/B+j/f0T/jjkx2ujFNUDUM4N0WXhY5yNuich5AuLi7yoZ8Qt+WSf
LEC5zBOjZbbj7mYLWlvKsINPwGDz0284E3gmIk1q+pir6J8Ikp+swrdv+Xt+/ts6yF01gltRxuTc
esd8XmJvJw0tsdo/6P8pR4o9TwNsEGt3slYm+WClmhcY6FuR6Khf/v2l/Gg5vn2b3/0y376N8Lhd
agvpoq07IffSt/OyO8M0CwxvOZt58377frDjyt9sYLmu/jXogBfzw+H6/vF/pEKkXBDud0X9nfdC
NOq5LjLncDH8qWSmnMV4uPWf4pFEj0FTf+lZ3YE1G0l6wKluKdA0ovdAbXQwSrs2yXKTwlSOjByd
JFL7zNehmkiB61HPhWZTjDu5b1MGHXQBKPuthokIc9V6NU4L3aBuKMuh1nbLstn2yJPT6Ib4unCg
J1p5Vy/nkJqiTAWvLxA1I8N+FJXV6Uq5pD8uzwaZiKxEtC+PyyuVSA1aIGnIJgdfh6IdpkM5kvy+
M7uJpB9Po2p6WrX0t7935uCKd8E+KuOOv08FTE8bcZIso24kr8y6XsngM+ibk5slsg/gjLNyf8lz
OxMaWwX6+0BaqFWBup/1mUw9aNTofzvU6XE4xqNxXt9rGlFoHRyqbjngXFrlvrulk/R63cXXKxrS
zCJxMUs35LCpktN+PqLTWM06Ae09lryRnyEyTQwZLJ9Joskkk49f2jT7243NSY8d2YLmspo4C5cH
h3u08C8kxyCVrFJmprW3PUHCaz0KuZBaR3NtmolM6TA/o3b3S7iSZy0RLhZHu5dIVBe631b0wV0Q
p8TRK8t3Zfx1J5QF7Xa+0iGfVCwzswVakztUjQeiD0F6b4Oj9t6PTjUq9mE4+FJn7forms3nwZbF
S6Q3xDGUunC4kUqiOGml9WFVjDXY3d6rdYNhcCpaWlQck5uG5DatEgqFwxsLoWXv9xMxOMVgSuTO
wWhjRaYRV6i8R9fOqpLl7L968eYLytlD6XNxzcRA/JokW7U2GGnZKlhZjRd1thhPqVaNSB4N3TrY
YeR0yly2rycDNSHIHFO7It95UuHNhEdMzbumpMsqf+k0VmVHKGWiXelAe8q1jtTUWUL1nWruJSiu
dxuaacROQTFFqRYTZIefHZjoLHvh5Xh+OT4yGqCuNieHDuL9vTORqsrtqeoNndQZu09KxLzeqYKe
D+lURG4s1RX41o28Gx7IWLbemarzZQiba+4PHScADRRVRp2bCi9727moX1frnXGih+CXZ7q25FVb
vPent4H1q691RFXrzqqeNUZxCmrsw8FrJcOdkjgseEveA8xYP246BND7wq0pSspS+SYRF0wu6lTh
nbSIp0GsKWHbMeo8nJ1jljmq0PpS8WWoVpTBnNEL0e/I4+dNJqA2jnYJOiaabvdCDe/113gf00eG
Nr10mo1FikqGN8irfNjcetfitw1DQQl50pSieYCtLF20RKbGepdyJsDWxiHzjFvtGs3J02oalmW6
vy5CVMoX5DddQ73Y5nHqKnrvHtRpWHWxB5BIVaSFywnxTtrjjdh6/jY9dnOha6A/Ojd+a/2o3ek3
chFU5bt5OrojW+zQFhQmSXDwp3mb6prgTO+to81p+lbjFwt9Or8JU+xYUXwcTuH9QixJ+bx+V0k0
y3eAXu2q7tTfhcBOKmPc/WkFMpoMpj+9TRmj4etmML5pddObO0nKont4+dVjI4okizreyKSeesV7
Nk57qEadgOw5Jq4kd63XnX8y5ODUicntoPvkehNtvC7keiEfjouuqefXqxaYhbpo2vs6k0uvLrRF
yTh6IY2BdDu71FSnQBM0FPPqjmQOoVYIAUZY5SSosi+ecfiYtqVWUN6V4J4PvsZuLcZLqNHzcc3A
qcoYTfmOsZRsUTrFncZOF341KCxktYHytLUUHudAwUxwRLS+8RvC6oJKuZgdIj3X1r9tLG9M0b6E
XHNEzZ9M4/lkrk/D3VZkYfEwQZYJR0d6NGGrXV+m+0fLzrPyoIdZPXwdu3BUb3QI3srd4ThvNMOn
2WA05NlFoUjVPubDRXcV5OHq69ktsVo4k0WXI8sd/P2i/8nb+37RTp71t3u+y/qDWHV4Xz0zolWY
0aNJY3J4+EcS+aePUYDmqKIMeVjV/3CWT8Z4wosx5FRZHEq7TUfRVu+2jnptyMH4+yP92Fv2/cP+
CCoHHMojetTadtz0UIZ5DwQEae2DhFjnwS/VtmfS16u5mU3pOQfilPP5j9hA/8l/+f4V/nA5URc8
nntgYwQkyuKGD5Venwy7m11sWjl8nYke+sDkNZSKaGl4HzNl9fyaKc7rs1aGgUmXcRYyv/z8Kqw8
wnGmaQUkVBnK5VJGZsqpFvSG6s6nil49x99ukweHLoTEoP0rAfRjaIVaMfMvGgfy9/DCtw2SD+fj
HdEPKRGsmFse8WIG02iMwoTXZhdOGldkbik/IG7GaGaGY/r31/l78P9/Ai20DOkcYlCO//33FjXq
sR3vAqMZQljOMjDk+fyeQqhPyw01oMtbtTrFQuFXqRiJL41uj+/XrbngDrRWBEn+O5rHQbEo01OC
l3aPezDPZSom+pxurb9/1R+7N9VvX/XPOPRSnCqrZ7FE5F/OkXDZnouZqrmZ4RH6SmjxOIZIMeSc
4gT+/bN/Ch++f7T836tknS6gV8r7I2FcZELoVR7idqgflv8Sw5J+zHajfaZMKrcokv+Z+jW1Q5OZ
dcULwX1ZmgAZHw6GT1ypcCKtcKTfit7hOf9ZV++n9zKbxKzr5S2zT8z5L6o1sLdbAV6hfSrmx+1D
TC/v1mZ8ERaHWf6OEtRLBnnnvXsZX/K5vLrQaz5rJDdLO+jWlp3FfdCn+arn7Qp2trTmwjEtF8K6
XJwF575TknvFveIK84Zmi8usWl6XV195yrOI7oErWGYcqffbOUEphoOWXoT4Cgr95fB0fGJ4RoV/
mEypJ9oe5RgfVm6IBpunTk+0lbDLsPSh8Kbc+M2XT3Vm0UcM2jqzD8lla/rkuxPl9ZIokdLEpfX1
95f8Yx30+9L/Ya7BopzMx6lmTGlzntFjhNgOWtefll8vrulN9oT1LTmH+Uxa3WdmSQocZ5XiY1It
yp20/PuXkX4yct+/zB/FqFIW6rM6IBzRN0/yg94iC6PGrUo2S+6C8UzikOY/Vd2V/0r4/JZW+B+b
ACWEnJYsmVQl/3u3n/VsuHVqqaQc6UZ2VdOVc0c5RSIQ+do/dZ4EVkNl5MjBcwI2eHsB7lQATahc
vApBxFol5sPPzv5VsHsCs2PYCF7RO2LnIW1eEmdPKbmkzGOrmHdQGnpPMAAY3S420/BH23ppZEIa
+zrJKfrC59+X9sfwW/32fH/cH8ZBE/Iso7STJG9pijPh+tvoFNhrezZjCjXWmF2vnU0frlZ//+Sf
Cyr/L5X2O8/8zd5TTymysZbLrXxw6tlbt1zChBcXN69YVp/Vv+eff7Rb3z7vjyetWvFxbi83KWmF
zpm6Ck9D7p0FlwQX7Z65tdYkQBQHIpBUxamVCHlR2cDlrGTEsurNPx7/pz2tSfgpjH1bMimp/95Y
dzUr2kFoxSSnFYlXTMBbjCs0mGxyL9eDdyPKv62HPPz7505P+ed+1mSkEYj/6Pz/s1TZdNnx3skX
blkIx51DKIsMi3h4J9Uj1s9//6yfVvz7Z/1xU1AzNAettSgqMVxWzwlOObCEXf+UTVR+/CRkJkyD
/C9S8X+82+HOfBKjDo9tccAPA/v9MrKjoDy4b1ttovxzf6N+IJb2sg5tyuYHAFrzDWD6VT+htNnd
iCb846L80WxpGhOCCtlG9X80tRStO6n9jRo0Ha866Q8TZgptRUUoSCsBtkb5xUpo/xJk/Q3n+J9X
/O1j/9hZKJi0WXWsmXy9RvLNLxJVZXbLlaA3wdUfoGHWg2P+S8ftJ8f7+8P+4Xi3R5C/J8anZ+Ut
vinTs4o0ADQu7tGAYzT8Y1bsxzf+7SGnP/9mPeh35HXfyPfTo0z0RLMa+FSW859DaT+5pd+e6zcq
7dsHqVdRpIeMxhd8UgaGyAn8/ZD8tEsQtjYoWVBc10Tzj71b9GX9MBC2TfB0PIvsUvd5uO6HU3L4
kvVP7E/Ju/vHjarSA/e/hkDRZVOWdYTikamf3ue35zqg2CIUdTlsGxctEF/biMEp0RaXUNocUun1
4tWuvhZ8eSXG+koINTsLRJCOtJ1/3R/O9euK0thNchifLuAJqUzZ4ZidbGvGFKmtJAK1kcYnYaO/
XUKjttU5bNM2FlePuHG1SF6LQedfn5j+EOiWKFLLPiyZsaXzctwc+JcZA2AghyRffFOWUm9rPcOA
/dfoV6Fhy8Gx8vMviE0OWizxbX+eoI7M1jiHpbUx02x3flHnXyoAwHEHWsSflE1M4FmiQ15riBh4
iruPCUx7cKV5hVLCmDBZ6rfvDUkgCEzv+lt280m9bXQ6XlbVUzM7wEiw1bcyyna3j/HDkFwSBrOL
d1Pp1XYOKSNeB9sFFsIgvYiIhup/ljPl4zATH+4VVRma+pmpI8ddOsrn+ew0pa3vzPSd9ns7e9OD
PNxnbo5WR2GrXyZQpzY8al69PYU4tKSAN/ee28qpFwxfMLJmX66OGovebQFCZc2/Sx/W3c6f5DR/
rvanm70yT5CVkDg1llZtV8/SUona+PpVOrddzgwgseIcfTFn8G+z7Zi8HV9AHYPOugTMUaIpEgSW
d9wf3HsgzS7zZla8V183y+ZDOhfBmHcztph6FGwqv0FF/sjTlpqrLNBsstvAZ/IFEQg8NFck7Cz4
W3eveBoX7BAKncGA3onsKB8ScgcXRz87F0RT6ggBk1h/rZ/PSRev8dvXE4SLmrF/QfyjtUdb8DKA
MarTP+mQEbpXDXWH7vmNJlrmPVzymiDQTK/YPwLYv+wrhlACCYzYlcdqwVxpL51vUNxlNx2CNtbc
h90Q7lowr7Kd4Uqv2dk1GRDVXTHI3xm3WanBqZjkguwmWfNuYFvJce+Yc33+CCAj2VKyTQ+B8GkC
Zct2w8fIYMWGXU3zox4bzFKP8LVAkq0hNwZVfIqNsIkKKDS2tlFTdS0bjF67wnkmzISEdWQ4Q1uw
02EnjJ+n/YFTMiAmc3B7MCRzParD3KPwx+rk3o1UY1TvtTVbMJqUdBjji6yNGmSxyNTs73CGp7FC
OVBsgAIgjViRysNoMiXyW3EHKdrN6Oux7tzfhGfZeVHX/Srb8SMpz7JAKJ20xtnRopt/jPrMwSAE
lD3ZS3zfmZpO5kGNz0vIEPM9TLZVTeLBFvnPhChi9OiUXHmU4TVz4oZpUsO9AeyKLIwH7rJHfUXw
z7Pj1lgoEoA5OqcQDEIV0le2V+Bk0ErdNp3khXovfwdjj53YX5glcPXlhGgj0cVxCd6k8OGd3uUA
R+OxAj+LR0XfxsyM6dNo34XFnWEKvpy0EOfDKydwelvsivdsRZdr9c5Lg3tTQz9kozi+utKDB6/8
llwcCSzeLdkqcPakTcnkPMI+v7bdRFJdiUGNuBRjILSYgevg84I7mIlD8MZ4cWpdoI3vi/Xg30GT
ndN7YjpiYG0o4CSH9MLT1QhpHBd0zrpUk4PJz+6fD7/YTaABJ/NqEWga9tvIFhfI6TAxtWiRSgrk
ntUuVlkEhMqYRpeviFC1TwhRuUVcrEbKHbpTxd3iFtF+fu932TQO6BwPnvRCKpalIWwGgEWNqXem
c0+LNFtbW4927d+i01yzph3GAlC9/2pg119seFjXxpaRtuKfK32lvKhfl3fphT8SHx70gO4lf7JC
dX3fM+R1aZPWfO1ea0RpSrZLPcENP/K5EJ6S0954tS5+5V9c80V0bwHVETqLnxSPZHxqzvmBHnu9
zffW1pyXHFOK0KsyGpZWyEWDmTZjQIkufRzI2W+UF5RBvgZ3DYgL5CECFjM2gYdiF/tJjoWPA1eT
xDoK2A9ljroSiIPBp52bdyg7+5Nz+ZCC6+yDSbTk/ibudIcevk94zC5LEd6DYqXVXrY8+t2yf1JY
4dse9Sh+CRU6LCYDAaAGYUUkVEi9HmWuE2den27BKzuXIkc8+Mdls7zG/Y6Ok90ZXTLGU+CyHGZ6
kKDHQ9bwuOznsrMyY9XricLuKy0p/QobHB/D+XIMkYCVwPDsj6SfKI3ewjGEMXaWGPToFbIeEYK+
Vjo4eXp8fjDbtNbSMTZ21Uz8GMC0CN7lEIsVSqT2ES2k4/K2AXLT3ZxaQT4p6D4vTATSZsYA7NWn
pZOkIVXqQXEfZ3cQ/fqVwQrz/aowMo3rHJBW5KdqHR16glJbfK8/H4OrH8PjLQLpZpfYyTxpMtsM
xMYut3l4oT/WnmaSmvTWRoq41MVUH8MTo3AV1RyGQ+xxMb4Oi0N0eno0hL7HFy5LfW68mnMtYqDn
rY2RmaHn/NomZXp2XnsfF5OcQ8ECPiGihqBZZX8CsPB2n0BMn1ZHRyMAII3jIf+G6oQnhEencptf
xushvmOXctW/04j6dojaLz0+eU1Esqj9ItKHTIKmaL7OQyOUQmM/HQuKpG8FW3RWPWkbGfikdfTZ
BJ5JohCjyIfrwWneuXLwWPWxsJlu5wet6sR2LX/+0kQ6c+4mSMd1c7CPkn062eWL+AsGAa+yUu2y
8+VuKzMROFln6hytv6JWp5ReLjnjUkj6eOo8967haS82zjU8Bo+EC57/Fos7mACwG4adiY621aL7
/rDDdjPqBy03ViJrWaeHtz4RZjhhKNDl4yJH2eZrfDlTIMIRSI8RAxnJdX1CJeQWct2AYRrn5szy
umfSX+qrvjyptqnx3UgRu8Przb+C8Z9lgRFyJJsNhJbTL8Pg2sVdmanBUNs3yX2gufQihIz+uTkq
RSS1XBPlu98/5yM24+jx9Gay905z1LU4ZyhMSDr3sBzRTFviAsRQRzGdnV8hXXBfG5WDjiDXUPF+
dkC4bC9hv1LpNlqPy8Y3NkzmWZtDdJsysFnacAfQqQyY7+gbftcBciR15AHaxnZiRIMxgPbh9bhf
dURxeD2RRSFYohRleY9lFUi2gi7gjC/v5em4HmJzU3uT4JriN5onjl637YOLw4FEY9RW8VAuuy55
8DY33TOlpmQoaSPkEjl8SLVbJHQ1VuQ5htUYEB9lYdMAULpEUhxJs3F29g8LYy0v+2Xmy8shSxqU
kdnyO9VRILlEwgtqhfRUIWRsXwoH0b+Qvn+eTPByQBEDDpDgqdOP00PRONJca5KBG5w3BhH2YDcf
HR3Kgq2El8BYV29dmO9y+KMDNEtG1IJyPoA07V+PzxkzwGuKTfXGSG6oBXLN9d72t3M4noilmWHi
1oOucXQjxX9wdsrX0jWolm/OwGMpKuMBYlHWR1QXuHtpibHIfiFYeA1Klzmu1fVq38JzyHjp8+Wl
SY4J+WrzYFu7DsgqLp535yOfqrXxgY6jU7x1SZ7mweGp+dKJJO7OM8Ztc8Ohfj2V87KOT2DGAc0O
bA/zV+UVb9f4vt6TmKs3x1e8++ezr+4+m12JcFweyu8TG7ZI76/CO95ebdPgGlaVXTMaaZ8/qSdH
x6h5sTa3GQSR1XVFPfYz4xhzlXq6O6x+4fqyj6e9MiYHBzXIcLp132Af8XLaOZX5yXo8ftHOUr+O
sxvSjPJ0gIcPwz3tW4KBo1u75tqCd7w1iZPwMAjWYY1sEHD/xIoGTKb7Q9Th9txmhv2U+yd/CoNM
sD2T+LAZ6a4+A+wzld0nhIY5M6NiVcX14uxa/uFjiI5LI6zikuH0xNQd4WYXbxfkJ9L2au8tm87i
wyx/PtGI8mL1MQn27lVd0zstpxfKFpDDPvCrwlMsuebczICFnePHc/t82luvwkyHqFi8T2aOAG6X
LTnl9GiA9zXxUvFTCGvwj8Milr3zsl6OM/bdUrN5kYPt694UHtBB/WzOisncsVqTf780I8urZsOX
/nIID6HJaoIGYT+w3bvtPRjCM1GCV8VjeMHtg0iUyFt1oy7yIN9lSMywX9HhvNjnCJgUNyEVLVh3
KHESoZCQcPV5SwSKA8D8bYRm4szt7TKelOhkJKeO3BciM5TCyxDpX+ZTu7qsCVFQfiXWfLI+a9zG
Fkdh3O+pKqCymKeqi1GwZbvycXBd3sN56l86w7VdtCkdJMRC6nwKPWlbTnhl0YEM+gESExe9TcD3
JL5SCY+MVREVs5a1X1QzzaNjbF+geZsnp7kZNKikKwk3ER4pepKO+FJtlyeME60mkwFSQmIk8DbS
Povo8oixMSNEXxF+zXFzSU94eNcYBZSo7KeZjRXqBM+4/E8Scl/4mKjLCd6Njv5lZu9+gS0lyKiw
J9qqon3GtpxTKiWWT1NnJIWlaVf89f4VUM6+GKY37LEDJezpyW47hu5lR6UZYo1bQIuktrxjUmXn
FPeq/cCQmUB4DojwlXy926z1BDIGkMVwQPXInBm71uUw2q0/UELtwqsjemZwc59WQsDq6xA8dXZc
Flj+xMu0PDnKfOTLyAsg3eUPTAd0myFkxxe7KazH9MH5uTCl7JbPeqR5Azzm87xbDx4yGLPHaxHc
/dPsWgDCaZwKih35JL+Nmri2j4kWtLPjWnaP8ckHTBwrQftR4p1EDbE6D9rbI8HEtvYe7HYbUHLC
bxWXhycMirmlSgHYcqqpRibtM+6GDpLF6UVfMGbtHIP4tfaYs8MhaLwGWc0Z88rPqtsgvqbyaTpB
zFpP0AOZy37r5iCPJefoNakoIpxTfXTzqbWDUXjkQZfHwlEJmLcilSsgawU+NXBvYiNs6T3gMkN1
5xrRVhGom37Z4RhlS5BO9XESNgWKtMBpTax5/fxYgpuGAtg4MxCpbFB8AZmNCZkuAtOyVD+0VQa5
jnLLp9Gw/a35GLa7DJlRfg2UEcLcyccdSRK8ce8u8x2UbI5HjqLqNYK0EBG9ZdthLey0AJ1Rm/l1
nrl9zQ1uWPnzfHAyxjQfthwB4LQNcPAIIFIlYx49us+QtnfZZGxIwsfOxRdbDFhpc4XjFQ8fh221
hmie5m94Gm06nRdgmiSS7Gx7ZM593iXdPv8lIAwa3XfcQC8mRlCPa59DA64OyuvsirJs57W+jjW9
EjwUTz379xrg/VhAeS9Rtezgb8sJ3pQ7r79En8EzeEvC51fNj5/DcWWkSqrPCoRN2ujr+jx/VlID
/DXXdmBZ3OCnNZFFSkwAaC2ldw77rS+3L9ekIYmxPyyaZ9o5wCaqW30Gs+nV8Ma5kuYQehhFnmuJ
8tyvYTvOj3hz/4kVc3uvLwtWBRHgwlZcoFVEN50vhNKrSDbkrSe4lkIl7EIQVydbCqT4Gt23p+0Y
55ER7FaNr9heviVX5GvxpidyJ61lv17JLdzhctMiE5xhNnZPB7ZRx77J/Jz3e9qZN9eYQzW4gZxf
Yv78bmsgncVMNJK1rCDAP/jIA66Gwjx20vsmx0LeKgFGzzkn1lvjsUN/cV9iZYftAF9jhymZEHST
L6qtNU+1aVgEqcxAARiVE4d1owHQwuHCvUfYNHdjxvDOT6PXL44e5IHKp2gWsb37j3ESttUTCa64
kRoOnDN1C0NBert/iIv25TIbVuLyQlQ41yB8TL9skXNCe/dDXzbspZ3pmrPp9Mm+trpGJEOWsq3R
nNsm45RY+9IhcBmunjyAOveS/WsxrPulTNOJZLcfDOEn1a/6Gfwd6ETSCkdY/OrymGQ+6JHW14Lu
iYmeKH7VvHymMMj1n5sEtQX55Xk5vUaG6fy7bwXlekJJsZXBxEHnx7EBk55xfjLvuDp69Vr2JTic
d1/zJn2/c+s/Xo7vPYmQp+HpwAKYL8hKxWST5+jwxRKSSd1TxnKy6WBXhHlQpCY7zfRZ/eKtiMeo
nXczhln9IiUYOGzOCyk5Lu4pLH+I7pEZ4ZvyR2szqnaGZ3hiyT/GlZ578ue1d37lqRmNILavlDUX
pxVOB3FssSoXVSrjY4JHwIRAYZE/64dr7YrIWtH9aL7oWGTFGVPFy5eKp/06IFVTRJOffKBbhdHi
ZUfm45hCd6l+6Zwimta4lpWkC5sQga2ANAiuONAcJcrIkEnrW2xAmmKs5+5+TN4EPktQBeylVrHH
FQLo8kc3Ed3T7OWy1JAk6vBxJc5ouSkwmTI+30J+4agsheDOIQNzWu9uvC2Y/ZiwgaXjxYZSckpZ
BGzu+9Ed8E62olM9nYmsBhfm8O+8ONNDC8WfDI60Zw/HLbIT2Wu705fGfAjrDdk5Ogr3IpnPdc6t
WHlK0iyQx17WuG/2C80kcpAFRDU074ZkaYjN82kK81JxfsaI+S3C+/uuPthd0jqotUxDwhmJiSxq
cLd5LiiH0/65k/hQl+YW0G6Yx9m2fa0RbFh9FDvVPdrvj+TsxGdb3HBBWO9FlG+rmfBEGRtg7jJP
sXMBBpKMtUn3qHN8bljYSH5V5jc6ENMtEiM+cRTeSpbDVqXMFsc6V2DtHCBvg/OXXfofd4BxbC7L
xXS3CVH7PPD7P8mWkxfxrHhEMHsh8z0t/N1pdVX6xnou1cfCSidywIn/f/cZaUkvqRJK7omxwMtb
ubDmzTM5X3KFpGrQRr/gKgyAadYWll384CI/+1WPGWxf2AVrCReETOtC5zbYD6H5+VgOq2KGeIHT
hI/lERsCnLXC+dLt6eCQMV7H+SecUQQTxk22U+xQ9I/wKqdrsnJfC9a6TsZ5y0tHRBuFgjA8cwnJ
mxsxPKmj1xxjpC7u7L9ASFswCByFJSA/av+paS9Z4kB1T7PD03SVWCkPHY7I/ZTxzbGCu6u6mCvL
sDl5rPtSjhA3dGRfpWlE3wjpfSa7FwgDz8ZrfcGyi/HnOT2kOl+CNk8JEG6gLjrvvXxrN7dUcZZX
92LZ9Rf8PV5OzssYfkeFapJhSK9R/QT9VwseC5qhMy5GLv2U5tu9XgbFjk72bJaFV4wkquHgCdvk
tOmfr8/WVvjUcOc0YmDHQM7FG5wZ2T3qE4K7g8CI20TWgK0C3CnOPpDxxkGvntu4X+m7xs9veOxk
6LHn9c5YnvbFszEz5+f0tGkrZBiMlWkrK5UgYNRd6+3+MgbFrPcfLlYcYQxrdfflTRXRM+Mdg2p/
DjqAsBFYoIW8EhJjS7IEHiKS5FZEWlIIjNljLS0lSjNzFbEMgRgMLLIPeOOrg2NMVP37PhmdxqaI
knmCX1NwwJer0zK2IOfR9/6JDj06FeRoZ9LG3JHIpJvuOd9Um/Nb81a9jE+Dd/dbxkAcukLur+hO
NnBaypA+8ulKO79LcQf92gaHzjOgjhq+N15FOwgmHYeLpvyPhjNXEAvdQVDKZWDNTSESyRn0vLnT
4mLSZuwWhPsBGh2koivmOblFkfNxyUHGJwxzMUEn+Qv93uqdEo2CYEpENFMU4I6h4KHY6tdzWmfD
k2//57hXs2yjrHIOfYbvfyeYAo3ZYHGteR7Xm3F/2t3C52tEMchlp7gCAvLHJ9G9vApc9bxxoobp
9D38fiaxETrAmJOkUsaGAx/koLr5cTu66kJI6a+1tUmx/L2dnb3CV/qptljtzTl4J6If2Z926f05
m2/YOPO7jyMZTmx2hRt5b02e9v1uH/eIW+64e672/bkmJaNzd1/3Ev7n2kLIigbYyjF621zr8/tz
sXk8H3SHDGM+8b4i4dPaPuyLXwcQyOXNSPpZf1PYGX0o8jCSn8seNTaQPmVgLNU5Eb26Ns/wWgWi
dHA4KRD7cfNC+IjYkhVCHSPAJikmp3xcyF8h8PytoXNd3Bzm1RbNl3LA+eYqd9qw2OtrK2ITTn1i
t4MjflgBEnnhOSXPx9o7xokD33j1ie1zwjO24iaexmJp4u5Bdp/tCUkXiByGJqgQWxmmWle9uu0a
ctLPO14FDeQErw5ehRWD5U6sX8fVIaYjeSkScUmuta+Xg9s7B4CQ9Do3O3MP9G55+dS4hD8FLphW
nI/kSw7E3MpW6Xf3ZtXngVGF3YVGmodvXl5NFITmN9r00Lc5+jS2NK1/y+ZnCeyI4HVilNO117ua
FMglQYjhipfF/R7QK6dmqXpZHI6xcKExKiysYLgkVyFW8lQBm0lat4pl1cushXWZZ1xqrQ9VtSFV
cpriMRlggUNOrn3JwvurSHV60dzz6KrT5cpvyWnspuH/qTov5Mq/GrvMCDrSfGTbphsue2XogPw6
17BOqTQtyGFQC4irwNwKDDaQa7FwqBldI2JrNvJlRsyt7NvVI70EWGZhPqUEcQHvH+XDG9YBnv88
X53eSI9XcaSXrvZ8n9efh9cueqQ45omRVB7ZU3kg2hEjZr3jyQ5I67ufb/sP/hn8KlKyVCvS+RQC
xUh7O90x46ZLVSG4JYaTR//H2Xktua1lafpd5roZAW8u5gaO3jOTSd4w0hIAQcKQsE8/H/L0dCkh
RrKrQqVSHEkhuL3XXuY3t6/oOaE9dfykt74PXyKaJzeiOsAzTtLUw/EPiWXIzZzGrsaeU59v/RNH
An7LJBd033aBd9sbb8ky3KM1m9IDWKgbc2Ksws8T1lx0GJfHl3xTLMMRKrR2b3wdmAvWXLLP1z7d
E4o9UgvSk8auTsNT49U0Zq5D5V0snUT1brUF6u36ojg9+/qZ9qtthTj8WHd3ghWsiW5UZrcBqAEL
dx8iw3netiaz/hEBK3OQW+uDdXNFhdJotQ8YCDIWGVCBUNcjprREew/Mj4tczdxUqVC04bHPuTDj
5bjyNHr+DGDuh16LXERptt92GtqDoRwn5BCnwDoPzT5DOEAM8Vc0pF/icFB9nb1bX3g7zhlEOLd3
CiMJloKdfXGOMhBhZS8AGoyIQJSKi4Te3RjV+z7wempYyFrWdbi7MDTbKNZrQNrQc0i2Oe3aQ4Td
Nr1MGRTi/oShDJ9gRPL6lAxOQMbpILnywrfyYVsS0MC3eyMOdcOqnq7zo+wAHbSaVcRdU6taN/up
+o7pPYqRs/WRM0MNHXOYTNM5p162r/rCJHbY5TuB43olEA0QbneaIzWZNDw+sbQ4gJRBNr1wXOw4
+WzTok1rPcu76ImVIK0IccXuAJeXXgMRpk+4jBGbWeQDg+wJgC2tVWVGBqeht/5UbscHl2lmGztO
c4Yu/bKcnLY5IhXf0YT4d+W4mQZvN5rS0gjvFdrurDAaQzH0GPQgJYRh6SOT8qbsRmpfLArEcW14
1626y9V9qY0kY4NiLoOqYVx4prroUYEcR+iwhNio5ouvXmmflEFdsHZtg+l/ORBz7Hjtq2HFoVdT
b/VsU3VCzRHll6pZFqar0GJDJQ78A3WEZB+Z1Z+IDe95MYv28gnIB/wTV8j6V7gv2lS42gmTDXV9
hlxVDgrFqo7DTGG+s7yannK1b+X0ipDhBe6YE36WicuMA1RIyE5HzaYcZSXjIA9BOoTTetIsB65W
jqrDIOlZce5lwfh8sMmJ215mNA080joog7t0W+zKZTQ5WcJKJ9rvz1bzriwb0RIFj2OGyf+5XkEp
zEL3Fj9FhRsw50+AkOR4k4E+hQBD4+qGZJmFjuMJbs32Nq36pw+6pQ5cESshO+CwIYELp+FUHqb0
bJOh0Fc3QFmK9nadAuOMz+NcekvZwDyt8AbifAPVfNymgZyWS/BLdjnmg18+1cUVZ8fp+Uudg81r
XvS1OThveSrUEbG1w98OBzGdabDDucoo3C2WZGZI83PcLtRh81GOaBiyLIb0cqlZMXHyoiknjb80
F9fB5aVZM38WXcXYlNt6C4VBmJzBJH8Fa5rX6i6FVWtaZV/EBZWp7FzM2V+oZKfhpjS841oY1EM2
GtrTzTwGyNPb0dPlZGbzDnpDf4ofAqyKop3WT+HuLLJpCmVCmbc5M1NVNsJ1cNz2ME9D5LC9JwX6
mqeML31S1qcrfGNpBvzh0Fh84uBNmUV9KICEmNMbPfcHsLI7eDxZUwAsC7oMQaQLiYxjXSkECVZp
npPXcej56Qv6hDa2JtAV65jWKgJJQna2BYx9gL/mksTA/xUVarVZNkfG58ljNJ34LVzRQSdyX6oi
aNyZLkod3FmpSM050MxqPAYcYtH8csCUTXXrpXBeXlRrShvbwqKIBjYdbWb81lxsAZ0gj5ilS7TR
gWhYe75E+2M+nZvWfP/CvwXUk9/nf/xbavtX3g79vW+/zYeb+X7uDT/7/c/F1ekv+ouLtWBaSgWF
zKC9VTaLwur7zie/iTup/a45yQC9UQ7OyW72NHpCjH2028180nBrJkxoYyKQi/CpPaNIliyaZKyQ
zBrtUDgInC/+37eWy+XX8jl3X56dD1J6e01FslyvnQcfuYVydl4mcmi6qsiiqAPj7jBWQjULLkB9
g0lSoStOPxiucUqHUYXOmqKPCKmgOlMglzypv7k05MTSvmjCpwAE2u/3YrYAz7/uxRQRBmnVxFGX
+wkoDLXg4se+2pKhXl5Sa+iBV6qszRt+jV9T1dsDcmCIJdh7oLmCDfji+cpkcjLWnkBivKcucDXf
kVN2V8y39hTXWsFYBS1LfZ6+Gzd7u2Ua0dftPnkrYF7qFCvyVvQxttHXwn111zXF4vJokH2bw8GT
7VKOTq6T3dGuh+UmtCgRBg/g88oddChSQK2mOZwhDeLSz4dOG2yXwzTN5zecOMXnYzg8bvG+EMOn
8ks6ZeyhmdiMVdrjVT/WJs1hfFH3efwayU9mNalvUwNytTk3sJ1It/V1VMhzvZ6G6URsXgqkB81B
CRSy/KryfXmB3be48Pu9ZUjNqs8PzKDF4e3UD3X394/5rYXQ+Zg/nqtDi1eOxSlML3h5Y7rJU4yU
vjefbyqLNkHpRbX1qtoPGCfynbX85yW1ziXTuEyOeqs4BqgHrcZs4OekIOAfXvaC64Hh9r3PTzYr
1cp+G0eYUCYW5pqMrF7zj5Gd2IP/YHchaSKoCOTLmohVRufjxuJVU46lhDFIK+t1Giiv9azs97AC
JgOgnwz5RHpEKrznbN0KqbR4cZC5itAuuffXVXA5Xv/v/xH/yzxeoNFHeTW5gnrTnYopzaZAdJCM
BHDL1lf2OVX9dWTWLqk2UG6SLVgU2eEBU0C8hxA2FcEUBEXVNaN7I6l4OqknVcMLUZhBD+9powhM
L9EaWkSejU8CAIDwkUfRHVoEYu0GYH0ZZLLWFbu7COXxfOwZ1RgTQh/oX7wH3V2gPI5sDdqaGvhd
hKORovh9wd/byDDMdEE1DNijaMj8fOuG4cdFeiZ6AdJ41q3efC863uqy7dPAHr4ccA6YH4Yr4yOw
+/BiJrZkjbC+mcyOtr3GhtPFdmO5jB9swzsgd/iQSJhCPMK3T+5EFw3x7kIzCe9CNQ+ibYR3IeW+
yuj6oD3A099bdirsS5zrBcKZpnYA9dfYjzMEmsKJGEx62dQ0Ueur1XclpJq6nr3joRrdGOgcz9is
o0aL3q13o+QN8pmq7o7ZNr8qjh8WD5mOdyKsSmQlVTHxgdONzrFyNXVYwz2/gkVl+yIseqldFKid
48wWhS+59HzI+4jgiNGzDgFbIhX+fWncfTMijFRR5JiV/9oHV+jz0iGEfZaVW/nwKl5h6TzJCfxq
LwPGheoD9xHISR95wQqHuHSEUasllwJSDTi1Q4D4/Ya+T/VOcOZuVKguMs7wgt459ZsmO/ialLVC
08FM9SIDk0oLp+rbW7ZNtkdKx3B8eyKtj47DZteerw9uoA3Ff90A3rCiIOLi+ddaycMsrspaCdED
VEaEhWE5AlFGSyXHC67F0YG1HqaMcAA2ubJ79nrD9EF0uicWqsmmIhqqThoJgeLnhm3M0q96vgmk
okCM+Rw6haq5uVZ4dcFk0WQ0XkdWzhxZAZ/q0+DopaMo14ew+j1kt1olBeR1izRzMnqt54WOokAp
0RXUwTdXO5Gxwem0PKX5JL0VD/a1fGdR/3nzYmdRX1K9wfNRhHU3nYIFCYBZDfM+Z1z8dLT6gW25
O7M/I998Giz1DR5QW27OGjwIetKj2+jElx4iyfLZbCBomYsTDR1IO83ZsK+g6fPe9e1w6vVrOnRn
IXeq6uPSVI5c9RAvmAVMIWJHZCoZ5W897fQUlMUq1TAKjZdqg+uAcR7+vubE9l66a04RRIHPLXEw
dvlyCkL314txEqatNhIdtWFrXH8BIiQ5kJAfrfA7yYj259W6bCYEjUX1xAdCAqMtTaZY5Mz5Pqt+
6lgQcnez19FXZC+ff3/KOwEfuWrRNMRW6FLtsk2Fa3oS0qypxqHRb2VstKrf6ppAOnqox2DcfURZ
VSgciCam3i6OP/IMdD7l+opePRj+YJZge3ZDjKVny+PjGN8DUH+bw6hiAixPzgOgdEwnxuclQBqE
L5oh0hvoaIOTmNTP6kACOgc2SJgGulUCItsqi3B7Znre7qsRY6HJeREvWhfV/Io5+nlzDJxsxUli
Lmh3jIylMTU88/kbVTEBYjbUU0sA37CIZieAu8N8aAzOkovp1WEVzC/7pBklo3hOj/3p9/f/vfH+
WmV/vJT2pf3xUsykCnoN1OLx5Ty/MH+VprraF1Xq+FQZ9TTPwMZC82ksPUz77mRbfPp/fY7Oiosv
vpKoaGBO9/LY95B3wa/9hP2k+GAjGe0/9NcjktGR1HKesp9+PmJwrooePo6g8PDTgxEC28IRnlvT
P4mGXw2ysy2moaOmAvIQFOI5v/mc0uArQQ5jMUDPKZr0BvK8HBWe1m/BXW+f9Jz76uwmzPQiGCeg
oJpR+HyY95YKT1Iw7anQx0MrhVlv6VxGTGWWtNXoIANNHiBsfMFN/ez4jD6QcWEw3P7F1gQecA2D
twdfuaXU/fUKNBSmyXZEVdO7cc+UslRC7nNypJiIQCAfIHEAAE8ZaZpuMq7fTxPGndGqXBctQ+f3
y98Nu2gUcnRyduuq0In+opT0ekUYSGOTROomVK16zKTQhJaTK6XpC441sQLegfQe4Wco/88no98K
7DTBV6oEL7fTTLw+CakxzJEQEspsIfjKmAPHDsui//vN3o27Ko7RdHIEky5DpwjShTJKxJMvT8sW
CnrCZKEFBF7fkTdQaG/Pmaw9Cr53agBNlRSsyHFIRXC4c8m8iG+hVGOkYcL8WYigeYBqTKHApNPe
7DyBrz0JB9pYGIeKdZgV+/P6MHu0Te5FYlUm8+QTISOjdqrRyyGs5FpArkYG9wy0ZCY55oPn/LZ6
7S5DVaG2NDQs2HS1E2ywvhKU6iqQBTgvh35qCZWTX+GwvIlWdgH0HdvJxdrM/fXRWny6FiDBDE06
R2AaQM2xzvoCOAhrhHVZMXsaDP6Ds0hVDPJdVJ8NUeq8gTi64F5rUlnSVR5hjgO2wqkWv6+uextR
hV1LDqnoiqF2vvQZERbUGkuklHGFizB/Qn1DLCjBgJQa0kwNH9jyyfeCH6xhngsfLJFc4mfwU3Mh
jEvlhtl2OHkBr1bDDTHXtR0/Tyn45vPVRulZn/2rN9FecqSn7F3zJY8OFnUe+A3bWf7+/PdWmaZx
Q6SwFHpK+37+OG4q/xbfTtG3xHMxNG3phWGy/fsl7h3zGv0pjWVGMd/dTActbLKbdBXHCL3BPpcO
04dv9Tv36i5kHatwU2kzcU3oLOTqemzS+liVY1N+N8EQ6Be7ymTg+MzFJenJKIGxCIueEPv9kypY
5+KM3tYqM2O7TqMBor9egRnH4bC6SK83ODipbjBa7w3qVkeQYQn1VWtJX5HVK8qp36qiaTKkt6q3
51sPQg24X24fTXBdYjaJerTn89suvvZcQQRAbOBPtM0x4+RQj2mvPIjn9wpEgiO66BSJOuGqs6hy
gnl9uAQNZiOM9hCoqeTnNLXDIsNVeCRfwSkhlqiSM9BmD6LYu2kGmo7LW8pMVkQzJGTwVxwe3JZ0
b3H967Z0oVMmqlFhyMUVCZeCDK6alP1imOxaykiLv9OnQCd77S9zf2Yuge2MsXpHtxRmq0Y0NR9Y
m98NdgbNtFZ9VWllOH4u9SDPlTDPe73JcQYp8bS6nG0/H4WLA4xF0q35eZSOrrPWfreYCNjvbXAc
y6eXebNtTQyTcTWKZvkwxSN+JhnMLhiLXjfyK/Y883SdyJwG7a3/vnfEe+HCoBvFKlVUUerWabKf
BqdAC3Eqov/XyrgaHy3ycXMBkAgEAKHoI1wOQXiwZ+9eFtVvdIzp/9H9+fmuMukglXIrbtDUbecN
RadEfLxt7/YRDJptqDaruiyZnQgvIM1RaIkhjjE+9ENhlPkwfUBMFDojKUR1rsV1cBA1RAE/MiZa
Bmu6TPB580/uSXltBbiUy7sY6lY7LfLRAf397d9bvyb+xAY1vqTp3TZH3OspcaTfhHEjuwLGVuW0
zBnJTi8n99+6kMG3VdHSkjmEDI56pbNRklt4jUpE1NqO6xHGIKNZ8KaFjRX57xcS25rqj0D5z5VI
ayRVkmTh73nN9RxJoi9UE60CDEhCxUZj9pqBCYyKT5X5eR3ZMgnzYZZHE5OE+pHMmtx+1O4t8Igm
EwtOHswMfq6tPNei6iwfKpCpcJu9vB8xS2u8HiMVwzGhtqHLB+giXF2sdyjI0Cfa8abuXN/APOAl
vBRAyGkPvsDdu9JNBJbwmKDf2ZW7r/L8cMtq2q/jnEHQHqpfYO+Z/KGkV/bw+kG1pXVNTp7Rv7QR
JRrZg57zYYbucvxIqLArfdV+JIQxSHjbgc7f20L0ax1h7bTZ4Bg7zib7t7c6tjcr0165k9PGzWwN
gYfEXubgUR7kAw+v3TlJJfWsGpfDUd04hJxWG6MdfAz7l7HlUhDNZgP6zIOloz5IRbuBrn1mXWVO
jACJKdLY66yK8HwSfel2quYm6hyUfWSilaPeQEn3Zs1l6IM/kyYBiLzURVOuoHBTHtyC3Aa1zsJk
kKmwAgRRVtAm+bkwT8jUHlXjWk3EI0qv8yQfiTjOAIjTXAO0o7ZQpYHYOBfAmdEJf7aZUC7Zp3ry
GbCQDTc+jAPT0zCfbwAVwCkJbJdfDMlSSs9XUBV5/n03d+u4f14at8xkSFZMReqE6bS5iUZ9OCgb
c4B4luC+xctNbFsr+nfWbvIqv9rrf7tF9N8X1UnoTIGxftc/Xlf1or6ZZTXJhf61cuLjCIjx7eIe
xEd7sv3mf30QTQE6YKhM7L/X6h/JaU9VtFrJomaTUeVLX63yBQB+63BAlgHgD/h5edU699IzBIN5
BKOsvasjf5DgJ64P4Wh/Hnn+3jialuCDfn/33UT+n9dA7WxwMJB6dmEEfnyrkuM5UTeyheWAANTK
lr5SCxKqDD9is2JAzDzZXkzc5LXlk4nPr8DZvBHmWIPA+yot51Ez9U5g5eVzVLWzb+wQO7WMdMiP
QWiaCnfk1AiZ+/Z8w+yojxRj362d2dO65zyqH7qGl//9Gv7not9//sc3MtAZPzRZVk2E1GNYaEp4
5I6ux88bcKl2em46rA6cuqTyy6dVDyRFfxCyvguI7jLRBLMtktm7SF393LfmwUevrgmDpwY5iVaN
F9Nn5/jkv8ab5Fn7gCF4hfvYh+w3PEbD3nXYDHPMg10zca+L8MRHAQY8yTcyajwcioPzRvMEUEk7
FZBM33y69qwsA9Vel7Y8pStYsflDagunbpxzPKjHAKsikL1279OfiZ8l+RlwMejuh9dwiZOH28xh
Pp8ufXVxq/vq8PeFeDcIaByl5P5ET0Qqfz7++arH2U0hebgp4Kkbr7x5eADTBVUb71Z6SjojpQhv
Q62xFTonCANpA8IS6YXGCQ9euRHnskGzC8XOBQzVB7d3b1VS+hGgZDoZ6Mz9vD1T9QtTrsVqQgJu
q8LiJtu9WIXOPYQpnQjTWv6K/VWmrwt9Y15mPfpImRupEJEwQlSsGDcrMLWoX14xy9SCB9u4Wzp9
r1+NoZ5Gj6G9wc7iwbc6vRaiWeFC32quKO7nezo5TQu75UHVtB4zZ1Bb0YPM8jsyd9esKUuUIQL1
mtFtAKIejyP1+dTb3Lxn0dvDLz+5qwrS8sl2d8BFJOcJrYiP379Ft5X2/bAcE3rb2Ddo+3WWSiVk
fm5ikDOpwaz1zoD1iZxFAmQftB10GgxAjatsl01t94A8qr3V7zdw/7EVoAyM7ST5L2iBlMeJdj0d
6w0aB+hHmKgyHFAcgewLD++2PdmN3YPkJ8DQO9Puaha/X7+LKmlfgCETrA1OE4V+QadQxgtIVaSe
VG9QwbFv3j62IYrCIGtJrzEkRAHYP93mB4/dBTJ8X1bhcTEbBWHy11khSbfmZkZSNTnHi6xek0Hg
2S0eSfFdUR75EcSWsv/7o0qdEu6fa1K6yBIdrPa6P/ddmZrCNRcu7fl0c16MPsBuGxmolpZtDVcn
e2HtVAiYAoSNwXr8aI70HXU6C5xSht42z8xa09uw8Me5EGinc6Mb52p+6NfRAFoYPzVX3hE5ZfdE
VwV2VT5Q+onvKs/F+vp52EWJe/oEl63b1QpC/QbMMma+sO0DsG66pbv1C7S3TxwI5B7szinoraTq
H6ZijswLdNQ+f3KER/Vg0PvdBf3rUXTR0L+RZdQsPx8lPkVp0iuz4AlSQoCCBTJrPlpdqRvMWi0G
fYZElA2Bzsog77TDiItTA9e/jeEju6oH/3QKO23emx2fClD0YKLtMzhWZuTZyZLejp4/5cCIpoKj
WSFkZBb/xU3n4V4+Dh61fLvzpe9lobblLPrWKoGn8zBa4AfHg19VExXljKH6ni51Zq1Ef7mlYeBI
8Ag/0caU7tv744JdPE1yC6r0ggNBK1+IlcK5NKy2ikYRrJq2zt8PkTTdrsL3I+ITSufCRF8U7eaf
30uQk2Od3hoUGUpH0ByMOetRj0a+YvdgehiWDi4idCxFtRusEN5Rju4dlybdPAUriwfHn3JvG/5x
M10ETVnK4e3mq8Ic3fADUn6o/7GGDta1dq8XVwM8X1v1a8/wZADjOYz6SRpPkstApsNjeDUEPFxx
DU8X0eAZh6Htv4JBFIYRWPwUuzMaIFaZOAfRvgG+ZzaqOtQgJVAMtFDEcUXTquoDH8gYb+UPNsaj
R+tscVm4JKJEO3V+TO2LiEgIpLF6KkEV+j2UfYeq7hIyTN2UQeyS4HRHITq2Wgm5TzTx4+OuJwar
C9kNswurTlamAa8GYn10uDE/C/XLWAekFN2OoIIgz5i6q6a4rR9SJMoFtLXVcQJAW8qmRmwVt7cI
aIYROIJ/tLSkcHJley1FK4ChlBW3bRLHffMSzNWzDA6UbPaiOZIYJA9idRuKf3u+TooknE611hpG
T/wM0RryV0xpSvxHBGpL9QHMSm5X/y8X0zoJD15HVV6ZYTVHY61CW9FsV2D6FjP6cLS9sCq8yxDI
a+WKbxfP+AJAZM4E5DOhJSGYsTb3qDuYqIp83V6DXTbLz16+UZ8lNF37wF/G/9HZ+cfH1zo1rnIO
Ij+tyB+vZ9dvPLX0ElJC05LiuQglDJqh+GC9dfvW/wSQf623biPgeI6Beuhhb/MM7qKZaM/zjYn2
nbPpD4FkV26vtmbXxVoarynj0LN8NPoD23XnI7VZIeNhsCb4ev0MYZF+upwvOVmpbKHTFmMYmD7f
PGGVoDVXLVolKmgAc1qgfaycOFsqVNn2wbL+RNfEPngH1Bf890/DMgCpfnIAjdXBaRw5PQSTSvu4
InIYLjywBNrfpLHexRGC38JLPLzCIEKrDfq4o7q+x9jPXKrLW+al7+eXelGjybXqMUcX/+FOfuBV
NItt2KDHBeP1Mb2xZ3T0nuEWuQ08JNQxF4pvpevQxQ0ZHvgukC35s5nCMITUaLjyBkKN1ljiGt5z
7d56XjPnP7U9uL6vILSrHfX7KKfn9HtIEdvY1NkFpiAbhkjFKOEb2H6AP9KTrDSiML+KwUJc58/m
9lC2x8ENXvCL8A7qQ7NpJkOJeXDVOx0mk2kmgre09NtL/7zqWTrGZ6H0602N7N+gTQQKCvOzUw4e
+qnefcA/LtU552Uhr00hC8h0B8ilsgKQ9h0D7RJbAX9j8KAG/67i/nqf5EeSztRcoaL5+WQHM6Gp
y58DVxrTOHw5z6b4rOBzINmePmYU5TSsme3m3Gem2cp3wetzt8FwVzr27OyRGDm3Cr7PoLcA1ZRb
H4+aqnfCngmQ+n9usFP6JEKCH7NJxSve3DNCBdr5LYzWVdwvYE+drw96MffSrD8up3e9RE5RJsdJ
zZeWUdCSaXKj0Ia2h+Fd3K8Hi+rO6WGCCmWoZeiyzvDz56v3ezfhoAbUVLELBQBRYFgpKGaerVE5
nuER0t99Pcoi79VxLdGCeplyhmFCp7gIJOWYqI0KcOAF2ps1f/PQhFxsd409m61La+k8cn/nX+Ux
uiuMtjDTKAkwAIXFz8cMDb28pOIhn2dGH9fzwLBRPa4zW0cEo3/5UFyFCee7uq2c20s1zzeY07/D
iJvVr9oOz6158CojitH7EBoHecTXEkMjR663vd70RFIW1NBVg6bfYKZxm2GQFHxekThAqO02yKku
mpn/ikzLi/gMnzJ6Pbwr7+WLsr68FstkX74hcYNsbbXjHN02u/ObusMIrEZf9MjRet4en5v3ag7z
8K2cZ6vLa/hcL7RNs0q20q56M/GxC63iLXk7ffpw5t+kVoF4q22MTb1Q+Fmjp8ePF/+1t29m/FhK
63qebNHwm/nP15fwWd+Xi1ZXqVlSOPEjGh8nh8MQ67dF4vrP9XtuWjl/L3+5omX1ZZ4d0EU6FuE8
aDwM0n6xIxW/7KN9cbEvKLKUTp6jNjDSdE8Kp5E2SGGXBf3wYX7crs6/PisRmLobe22QHj8/K1MX
v5dW1x6BA/k55M+aifGaN9YK1+lptjtRJNMiCBE/Q+1ZdK+O/nwZnYfoqGwPY4iRnDH+8oqL08Ut
J7X1LAzyiT5C4vfp9212r81mMoT9/zfaHRCdlSjIqBGDxQuWc0OSpwTxhkFlPpnHmRF7je4ZLMxb
q5qFIWDByMp4uV2tC7qme395+GaP/n5LXRBvm6f8uKXOuzOU7JDFMqkRPTV6fDEcwzJQFwUdHGqc
BAMwEXc7+NBupnqaPLkc1jdznYXb5PLc9gFpqpXI4ZwsXYFo93lJPRmpbJBg55WGN2jYJlgNZGN+
KWgdPCgfviu/Xz59N8k5ZKZxlHO92uzNAbr5LgK/0Og0+7wv+6onbmIkE0MHIUDsmEG/muNkjcYg
Wt4sbIjGCK+MKYBeFeu9GqQpGpPCIkD5uBXx5j90AIDNiKztHQUZpmVonV0GJDf2QvD8lWZBpi9w
x0L05OSV6+bkSo2DFIPpJI7oLVF399QP7sh9hEO4ezT8sZD0TkIb3vTUlxXoNcxP6samGST4A74U
mmhHyYHR87/Kadvw+NvLln7us0Q64REIEnfD4WtNRYepHs1ubMI0533iuq9rmhruOoLnfrA/HkXv
LrWKldrW4yIdlLbrR+vv59WjqvH1oGGXz2+QKi9DCQ6w5b/7CwqJwQ2Fp8CtBu/I8yESBKcxgo3+
qg3M0WErjKnRJ7GHAgsiW9mDjOxOea4JssydyRCMOEa7N1ZnjdY7a4cNOrUAT5X+dF+tN6T6V2sq
2FpmofeNdOlgbg2vJIiWbudev/VUc1EPIlZPAcV/KKvBgCHU/iG7785a0QQF7o0kaIpsmF1PejEo
4GCcomqDrqX9Zjg60jeTFpT7yB78zty3vZIBx0XlZKdd//MLpeVJODR63E7lL3SjUaOdwHTFmKCV
lW5QPDrQsUrc2egDM4NvlTJtFT+ICN+I75+LlJsgpEnM+2hadsmMRaLoBzUzqs0JMyzBPg9kR3Er
a8L8RqE9f+ifBvmrBBAYXYBxPj2OPuURHaTBFlkS+/0wxErdUgYIBmMC6r4LXozWBLM31C8061Um
96UOQaQkJOlG6cbDncT6yvmQ5SCaRnbsXkaIqznYRQyPayQBvEdv+U4juH3A1qBcFb8bcD/fsn8N
tYMa9kJ8ZV8VH1FPteqXOFPIy8SPByiNGVCMMYT5/aC4M6T7cdluimiUaq3cDmfKybWARj9bboBN
GwKTyP/icIxCX/woAf67/gC9IGkSNCFFFZTvAuyPAqunxoUkxHowgQ5VM1dQdboo8KkPzxdznCkv
uYx4S296m8HpUPJHsKk2mnUXkq7LTDkU6GR/Nb8v/lUSD6lZTEKKifijPruM/UjoGnV0DCdZPL6x
QnYPJ9Z3wwmIlrbOoMGqfrcm/3hqQITSQbtWh422n1bedB+M38rn+dXyfG8412yG8/G0sT5XbRvB
rmPLnT3Z9fgjcQbO6LVwW5BnNs1GI+fBzvqe7Pz1Qv64sU74B9LhX0UlDCe6uirPqnsr+74+jRC+
ynqoTwOhQlLnfBsob+R5xsRnLoTzqF6P/KBaxUFp/Udb4c9X1Wl6VVjaJpF5alscgCqZ5hcoBh04
qh8VK3dGfJpgwIyGLEZ19BeSWroYwvVsHiuOPvRakF/Av+2CMUhk7c7DhCty2AReqxX2+7a700di
LC2JLdjKxO+920dKCs3XK6Gu50fNAklezBEQ+1IXspU4yUKdFOvUKj/R1TqO0qc87PeeYkrzOZl5
/lEzyri0ejj52+839W2r01kJEqAF1qYigXv+Zmf8sUTP0k3ym+qWPkVEWX2ApiINGgv50oVQWT3T
C5bJWkbFCeexfR068puoUNshPDhFynWRuTq6DJ7yolgK6pFAs87IQtF/vQyumSPbvttg43l2cBzv
Y1mBQtnxvUBEVhhoGK+M6Myi9O5iAMHcmURLRmUeVZY3eZE9o8iFQhZyhij0uj76bRKdkWBeoN+S
IkIbTVVLdFo5dm1fWqii1ANx8fu7Uf4uRjRgcexdHRSBRsryMzwXvdCUL4rczAudVH5yOvdPB8Q5
bAXXDTSDM0dosWDKs45+noyKRporYGfpF5+x2LnOe411zDcxhgSwt/AGHDSFUxpPeVsLRntpbqJ7
Nw3W+WV4MRCGPlzsFL3CCKtHZBIECstWzat2kn+X7demX2C7ZThdVCgMnTu7P1K1UxEWR5kdgLL9
fj8fevHT8K0aet5KtwMEx9Ag3eJKNnsdrPMtwnJ2hfojUPDm3x9B/7yVzraPLofkFKh6Sb1XMJUk
00DfF0GpqTARAPn9/kG/E4buYgdYCl0PIgUkgs7VwjgS8+PRyJ7kOYDuafB6mEaTwz6ZRMNkQiqK
P0c2KTxMa9BiV11Qv8jDQa5HDvsVGY7C2vZNO+hnA43U6wqN6EYJ0crtShCkYJc6BmNMaRCjBvP7
nd87soHxmGYrUKJr0Ex/LsVTGJvS5VQAm8isQ2bpLzpiBBhSneRpnnhHbA2ivUoLNzsPyot164OT
+P0Ovnk1f707gJAK708FVt6pLgUzj2650TsQoHFoeSndqTjZpP2N8jrHYPjc3wTuBpDJqrJwkeEP
hsdpv69Y7iQd7mZYqMxHdh/cID+tdGJt1ekWLZPBR/y2LFFuWurOOPhahv2v5WA0MkfrwQDBWvfw
+vtTiPdSLkn/12N0g3BxFA9VGuYCypqab2voXk/8Pn0ZVH/k3Iq/CvQx4ZvJNvuw1cv7wKq9l+PJ
g+kLtvc5vgfDm++eNIIjBsteGdjVASNgq9mEPCUmQopVgv4JbTV2erFj0uMTbUJBJLqMe6WbrZug
auksV0tjIyAzpDgymoo7/43RXt4attvogKYvIn3v9XGDaJ5KiC1tXFT4K8G4MR3hMAhvs2NvkFcj
4G4I2Zk7EBzBGgGdIHGivTFOVr3R6QU00/E93EdPJzRXTrYhAhXt7SgoQ39gorCKcnk0/RDSvpT2
daxxcMFBKJFyQh4oRHXUkR/hf+4gjiGX/PH+O4WFlomibxhALvyJ1JeYh4vOZzUy7fetbOeLR5Dt
O8PflsuiQ04XuehfbH1fCq+3XElPC63EXZ4xc24W1psu+hMlu06F86hSg//H2JktuYlt6/qJiJBA
gHRLrz7VZqZuiGxBCNH3T38+cu1YxylrWztc5SpXOSwEzDnH+Mff6D7UTK8t3oa1Z/guFm0XqDDN
1cCfYZcq+dQbOd6FXCkiFP79Ov40bDeLShoyD+5ZGUiIJzeLqvLDiDa4B06PS3dD4eOuTtm+ml6Z
yRiD2XJdL6XFO2Ph0/uatdZTokfGOTCVxSIzTXO2+4znn863Y5rP0uZV0c57YjJsmIXx62y2MJ+v
bOJQ/aB0tHNnd5gcr70p0Hdifwd2gWHWg+/zM33737+PMrg5WfxcDSvJ9QTowhNY006OjPGkfK2n
6VenWetTay7XjJFiexpZ+/0XynIbV1fzTTKxL0c35mwU08HrVX07iNbhbedg17VBhzmrtc9/3/r+
zt5eqThE8wgnRqUFu8GPBaVQiZX/z4aaqe/dxMmD4/i8SNtd7loD90ED9DOU/uvz2DYByDGPGI5u
7oxci+G5cWETR2Qbtvibjj9TAFsCRDorSYhE1waXOSnR5VmXFSyyJX0yORBnXQIEu9B0cPDGU3/C
WxlaYERdvmPu6QlaO1nzc4Bxb223eCdObPVqh4MD3U0oOREGc9i6Yp2KMwswStzaqh/rV2bi50G0
SAaz6xnuSacBbQ+jWs+HW9KPHrVf/bH613cf0eWqitQrGm6+e5eMpVYVzw0Ran3Qmmtkzgcy7ykF
hmddKPEfaHt+rJ3++kAUfCjqIG9PbiMs5XgS4pshufuXZWMsT++qdWIKtcTaCbDrsjpZIDhTltIT
ZirNHHAZ19bnxcBaDQyZYe4bYNMBdd3ZMBg91Y5xffA2/Dztf13gzbqvAwnwrZZddkHiYQe6a0MT
esI1nOyLPVNlzeKR799Da4q9+jMTVld7LVYregFzhjz381DY2MvrWHk9WBZ3OIFMQHuJC1xmeGK3
Up9S8UQvifxm385a871HTskYgjjDGf0IBrwzNuKzFAhwUk/qRhT4u6gZpyK+GDXQZ1XiWmIwilOv
+3i0ieRFFr7JsVPKOqP9LMF3s3hph0YhbqS8j4xlapOr2kQiMAFX9X/vDPewLwnPn74wRYSALOX3
ZYmTKJRlEErK43WnrQ0MF14mUOVSvfthZKYQs9hXRQ1LaU5d68EjuMNvYZkMoYL2dwct7k2tJ/sj
8SrQKwJCkuoHgYy8Gib47hR7Q004XnFN9ndfH4Vmvr0xe8fnrca3THoqaaEUEycDXtwJP1zz3zfm
3paJuIANrNcW4vH2+77UQ8WP05RXA/a93tExP4vWGQXOvz/lziyer097wnFI7yXdvoF+E0q+rNCf
FxTi776hkCrkLmqk+hh8km3574+79W3pmyGpt66BLA3uC0Ps97caZlUWqlfYxsTWaS8EC+5FfT0+
7vtQmK9s3huaPpvmqjvtqiWui5SoDzaDH87X7WbwxxX8JOP+0YJ3SRYpicgVzE8jOPrXTcARuXX3
F/up2T7j7He4WMr79/z4ki2W8+v8GGEC/uClu3vXf6QCyJ4n3P6bl95XyPeWM3+yLjkTcnJKu6WS
HmXlq5aW4/PxMshMtHm6lHyVJbY2p38/BZAXbvNfN4FKDcI+43Gu4fdjcCNsjby8a9fkyY0sePvX
WftGHz04SK6hmuKQDCP1+WIn5vCbTtoRcKMNCdeEuUiEmxUvs/f0S5yYwQUfVsOt9cjtf94KTHlY
RdjiR4ZPsOX1KYLGPTJFJqBERRJXc9UvRMpY4xCb9MzTu6anvuPtTFyvTF6UOf5gSmsnX15gRbZI
/YUZOHpPI0kWEE+xpd02mHNP3YvebskX3AbTM+2hVcJP3+Lzb3ro4wM9fxdQrRSWS5rUs4oRqRnj
Y+ckX5OpfLZ916EHKWLwEPPRYO1ey4NdHMZ/1L+94PVmOj8oalWqrkG7FiT1TY1fU2JFotH22uDJ
KLz6OA8zcIoenMF3P5XHCcEaUV+/tn4/UMRTkNjSqM9zHujrzqm0C+hapAcPFvDd5fPnB/XVxx/L
J6mSyOWsd/fH0emFJTLRlpFBR/pF/pC5x0yYRNWzhkmars+g0+Lx8v0drx9RXv4mlKC17r0JuM8q
E4ubr1t3tT9u86z39Kb583TJW178FTantdYU63+vltHf5IffH3ZTUMV5KYl+CkOw6CRiElaBGlqi
QGB2+a6U0D8xSgnjkZamb15KIPUkNJTANc/iZJpHM2EUwpUY603gdCXxWXKip17qtM3bIJfMccVg
xb8aCglU/llyVDE9loNSd8cgwSxLqYiPXZ/V2eHdf9YGKSP4sbgcMXsfYEBdxsOFMPGmPasycQcv
oVforXohixM2bXN+cFb8MKRudw1eakZ1yBdAc2+OpEFzvgwrV/wBJdJja6YE/KyZ1AHrnFex5hfm
CZ0I/s96aVPLbC/2FOrAaEb44PoFE9ZpHyzyLMia+FH3HOxUZLDVHSHREpLpm3isIuxkBHwMgYc+
5+U8Wj40vbqDMiJ4pjSWIRyNcMe9eX/lPEujMwslMYKpsO4z3zxTIdGAOA68aSQdutsIjRixCOZD
67Z7Zzr0GS5AnDCP/QHL/1g8nIzjOB6C6hxl7fxGPt7V09YkwqFXk4jA0W19RciSxoisP321Cp8c
6EMPjQXv6AP6rz6BtivKwwG8pd834apEchmevfNTuwFaETtdORLelewmeP4e/JfsaUS8+FsHWbzR
z4QNdng89Qm0I0ioBYkSuDhI4T4/jUfY7gPYuesCN/yJrp6dAqNK/JUdTBpQZvkXozhM+uwFo31O
TiFuQ4fsELrHUln+e5XekQT+/k43W4KXD+uhXzGtVbGKsFKtz1FEx0o+R2oK6+tchKnUF1I9RRPm
9quq46OINDBwEGFtWmtEylqLwamr7XKneGTIfGfD+nXHbxiBlzwLmm50nqwz3ywznRRG8QqEnS0V
1G3Z+UEPeGfHQu8ijsUhXAfsZW7uhXxRu3MtF80ilkC2DDAwL7LwCp3Eb/++6/eqd5j+EjjpkMru
L5V+NoxCv2qBVHqVyylfnecktG8/bPu1FBlU6xhkzpza+T/otO+spd7QhFn1EJ4u7oy/32EpD8ZK
OqI+hjiAVcQZd3JXD5eClZpM+cZT0qFwde6j7BL9gDBxC+oITykw6/fSeYQY32ED8fb9cTU3Bd25
yEdRMejUPfyt4zKFlEdMlHZdEh4tmKQ/1E9PpUX6jWqbs6txACCq5zsE5KNO+3TNzb+fyh2aeT9w
QORPZzNhn77Z5Nw0ykMv4qnE5ssLGeJrtPQ/WWIjbfrFv20VSXsaGR+mhu/WjDAzGpjpt9cLY1Wh
v6BHO9/d1SmJEp0eP2BT3NwfL0pzpcOSiy6rb++WOVnjBJGTt07IpXaGd6TLK40E2sVqhbnqpp1f
LZ3L2fjL3Mmf58d/36F7L0/PhYHcQePJiPD3y5NfglZs2hhee/GGcLao9ByOlWrmAe5yPa/93x93
b6AAeY0liZKJcfxteZZHYpUMqgu69sly6L9lUqaNuoOgnhIEVzHGpTDHJKZWw8iU5dcO0loiaINo
+OA67s3YuA5GGrBtUCn/uAL+cQCpHsL7Ud4joMULgQEW++Qas+59sJv2wnXbXAwzbWGudMPBk95g
OGBqtN+vD92V724cIB6SomD8AFZ880IMXSQkJcacByIM3gZbaVpNlYOvy+hzKKeA1ZMZia5WJ2t9
7NLiisBWK5YCiP2FBIyLJT2yxvg5+W+qG0YtaJb6+mDEo/r9TihqLI0udQW380PE8OAtflOudpE5
1dBImaQGU1VxyoE+OI0uWkw5pqJU0by3ggj5TssxR0l11cXyxxlWdnW1EiK1IPedrWtlYPcRBNaZ
zCLBYaIgYXeIetl34noaxYZHvTdZt+p0nNuuZBQYU/laAXUwskNx5rX4wOjtOiYgQ9YkUmG+E8/y
rmg1y+E2UQy/MtQStuB8cFnH8rrO52pjIzkak7k17R7pjob3zhYZqhK7PtYA2NT8vk1t1KjpZQi8
mFHboeH8SMyx0WseyNMmtOVATDGxiQ8oFHccQnp6KgdaPxwGpbjZ7ZOqa5JYTlGFvJTH02X+TvAK
kYqCvp8207399NyM9YXW2Luz5fHaBqbufA62D3aNexAaXDrW8YRjld7u5hSP8pYZQtykB/yUTOXo
f4z0YBdSQ86Hdm2kVpeSlkaSFiljVwsGcjl/NGJR+i96+5bCqKBwE8Uh9r83l+AVKfPv4tqtJdEo
BpbqzT1iusZGDjGt03kZ800IsvccD6eyawzfq9QkrZZUzfJiKzUhy1U0HV+s5tqbMmpj8mwER2i3
bUwy+TEIXwLRmVznBDGdJ3bk6mOlr+jOgjEgBrdl5YkwPcncHC3Ow1UUMmGfVSL+XSbBLEqwn1TT
YWSleDWXxJ7Fs9GVfcQQh2Z9XhdktxUPCp0fFOyv2wHuzKiW6QKj2t9v43BSDt0wYaJNQvkZ0OKy
RHpHzYdJkTxVNdgBM5BLoz/xCVrtGBNq8XZve74RvImWgkLnDGMtGRCW+HQBIr88sXAI9eujBSP9
kbfhPby31+X+93JvFo/QZZVc9pcL3Y2MqhlhRNKWrBgy6gr9kc6m30L/ujfw+ZTeuLHX2fy+N21e
uu5Y7rq1O5xFZzshkS40H9on3YMeGDL892N+zpw/zpThub52qAdrdDVLgpnNpz6WFOThQfd5b5aJ
GdaoHy1Sav5F6PEvVxYFetYDadKKjvl4YGCJn28KZ4wHWNbo3lpWzUeP7MdR5a+7+MfH3rxhYp03
edQNujV2NAkx9yVhlvStSEBLLa1N78sdH3vJAnHuiIe7WXzi0kaBnV9M77JK29kk0AevBZFI78Nt
45pXWDrf9MBEr/q5lmOiaWVARCTTtBb2JONgH44XF/YU4ilfAb7AqEhEpDskCOiCA5dDhpFH+mFs
ETzHezSy0/d/VyvynR4ZFdGASQ6gMFK8m6/sZdU1L4Z5epC083zIPEfu8/f6oOKC9IM+qJ1yLVwj
l/ANHKM4mEn36whVwezkrVoRW1tpBPs5HNMM0Gbte6Xo1Vf7/qnYdJlkYaqfMZmYx9SpH6C743un
05+XfrM9SkIx8rJAyA89gzSatuZ6bJdoBMl8f0GCgq0DiXZDC3+pbKpaw+dUk3C9xZxEYtL3MrA7
hlXZDhjcGJF3Odq7xgW/41ivtC9VJ3tMHy3qHQnDHkfdhG6y3MSnHjElsJx+UnyBTMPBa9r4HR7F
XUrgLGvBzBfwqJ8HfcpQMMtsBv9rmmOihzCIxyznwU0AT7iz8tUBTRnNEcqkn27ljyWZna/lNWnb
FNG8QCC4ljYa1s3+Tpm6iwujSktIDKmgnliPx6b6QsIgJggOT/CymljerOBNszkazkuZ2GFPH8x9
Z/Sk2uWTsiO3FoW8r4Wrdjd6qU7KvlV0zETSxMrteiX1YoBqKs+DNZ79JIcrFgw0rA/RemdQAFmk
haSlpmqEjqKFz+miXgzmYw4SrIDd5fhZmcdPPglUA2ewEKbBvFzj777G8eUwXJPftG+xz0AMg4+B
rEdf5fqyzt+DabuKT1AGVvVqsgtqXX0KG63exVci1Ulm2wvM8N/HDgyvwVydVoJW5rp4kj792cTG
5+BZwdMI7VD9YMu6x0HEHmr0Q4JCC39L/eq8zh+UmTzct3aN48XLcvm+x9OsmPcm7/0E1ESp4hAd
Yfx7Bd9x08K5qUeg8X1RaDluGsCrIqbXoib3a7I7rzAwzw9g5XawJCbzq7LcTfCCnbc+XIXP8gnI
9j0hNyB+KgAWwY2Vub90t490tfdfSmiPwBLYLv8lW0vYR1s5ooTzvhOaj5d+NLyOezbol7Dd7zHA
n25tcarZ3BiisFd6uVbf4Ih/jx9rIu4exCBx2AzDwhRBEX6fjRcl8gduKNTg5eCYOgFvsM/gqfsM
BB7JQaGO3VmPf37azbFfhdfAH1coMAabI9W9TRwSu2h5IOXbJOVNsWLgU5Dgjaodz76+cfzN92f5
wxecl3rJtqs5TrJh/Edk8ve81Ca+tlwWixhz+pf53Cnnn5/StNS+L7uNM7/gboWBPMqtzsoW+fGK
B0kv1nbQty+TvqoBkIX3myDWUQlKX50iSqWU2ExdJkl71DlujfIn1xAzerAgYKhmr6pTSYaL1z6j
cqNe9WQTBQLaWNs379utL02hoQrmZbkVn4g9tp5BwdVNoz9/DKYV4AuaU8bbFblbBH2zmyJDLQso
AY0zLej31jhvA9CceRT+uunZrY2Wfk2/XEg42+vhK3gv5uLTF4HpmAMJX7YOSqoLr99vgTMYOxke
X9cn7/PtbSUf3kYWtOKX1z5hevaaLlaz2bdnpM+11gMvA+ewMsdrInjTiRZCeia2ERLP7HXhE6Ro
LIrjm2h0J1xZm146pimol/jVCOVuylhMZ6ThfNJhIQ1/3hj+7BCZ+GrZqx5FLOA0869mbLWIab8x
PmNe9flgc/+p2m7rEUx0WNiMPkAUbqCLKj8LWVlW+YG0E31IolaqzQVjzsOeXmcQ63HJx7Saut7G
2Gd5sf3dc7RKzP/EEvuNpj4ltrsKl1xhXGg5az2eP1Tg3nvhsXTq9Xp099g4/15esVspuVpX1eJM
qrtnVKKmfA1IXENvXU6xqihRBpDghQOLAzFKzh6MbP5j6nNzl+jlIXr1/nBMWG8u4DL2mGGE1/QJ
FTw/3pfHi7abfbs66y/WjvjgsChqE7tPPAZT7UT6IK8/JEQD83tjpJ/qniy36M1lQmjrKRhjM714
rNdcV7DKl2h+S1PdyUxQVQy7YSfC/cKEYay7ZqjXDKI8GoizgX2VKXL8udohIW1a0jb6jHa1Z76L
5PTyH48vczjLP8b7m95937KmhrVk0n8mNW7CH1KT+nsITRiNW5cmgYpR+4z0+Sd76PyTFPhVYYWQ
y+YtPwX83RBSKGkCWq8OMNa3Qut0meESwmRwZA6+hvNuXj2z7cpOMvWn3cfwrHlz5ThZV4sRIydY
5wI2BNdDZKnMxQtW7X4I/8DTcoQ9+NHOyXrZRDvYuJh+jIwkxElYhqQ+JCMdnAb3/w+WPBnSFFDG
0L5OpVlydI2zWWGvrxjZXBRIFu3mqDHmEVJC/hQ4We6RSWl5uuJMhO9vbXeL6Cmb9pxF2Uos0DCz
xwxzLAhHUDTwobUGZv94AiNGpXo1r/x/noJWoEZWrf5X5x8701D7uuhX+2rHdmq3h4bqhXBjvIO0
LwCb+ZmVUy08By5Ab2/IFGtPLYBKbmhh0LpK+CfqRq3gn2O7nQ3X7sldwqactRu8JmtAiAPWuVP+
CP6oYq0+J7TalECCTjl13bQH/wP7ihRzGL8vmxrNpuAfYNsROuN5yHEbaN5ruRA2qt3NZNIHBlPX
qphFPZPKCvc/J+wW6IcI+gTMcC0keon6lZ0cCv9QByiToa0zfyfPhpprtM6c8uX6lEP7pTe66Dm/
4Sv9xDAZiUlZae7Hmf7D15k5YkN3/RRCLcQ7KdWHre4tillmnvXaIg53Ol5/NDP51MVm4uSvSW/y
GPNfGhOHQfgh34GZzLqDPw+dlrB5/CW6Tk/3su3zawrDY8o7kGnxPppNXgn68DQJ687t+bndqAv/
IOzLZ38zIHNxF5mVTaT7mtzVhonY7rxTn6TpaMVvJr2T7E3SyTGrWrHQ1sXLaBk7/rTd8HrP+0IO
2nrJpHCyj5GRtYwa0jlqcoPIeYZ4IcvlkOnCnp0udgY2Iasq0fD93+VcnAvTnUiicY1r1edO/+ql
quCL+nF9mn8feyMEl+UsG59n42KQSM7KY7mS7cmSzkg1LdkvBiahaMaYII2aN275MsQ6+6Jt+g/G
IYdAyH6OF5g783WgfR6hW7eOfvj+BnbfAW47ny+G4xlc9s/Mbxfp+C/ASNYO/eicy0QE4GxarovM
Ne3fNeIP1eZfW+RNCRQ0rnTGBCU7iJiX5kuP5UnQ9eFCnjL96iw8ulZq5NzJliBfaRrPEerZ6Xzi
ZNz61Hl0ZvyUXLfXM0IlMMKmEDrYLbAodqMsV4aZsB+RgDgtLMzx2LEAbDjmDPYGGQcNf40/irl1
I4tmwj5DNFA05WOxwD0xNENtpC0SzdQjk5FGtPzkJdk4/GpG5jB7ZvX6uQl48x6ggj+ModsLZyDe
V9t44MOw+33YjdK2idrBuV7IMaXE0AAFnpRUMCr+Aw317X5UXWCdTsNSee/kNwU3ltY3wGJw4xyw
+bZl0yvp8dcdN4WZ8K52deVU4dTFTBNDXnHpp58KeYOPjMbvTEH6+IUxas8BLKDJzZjwKqZZ0Y2F
alG4y47GttEYFnLlXGFCBDcqoX+/cj+BBn/dKZXEIR4zMyD1pnbphgxBXcHNDySd6H1498UZ6Kxm
W8yY0gbTsa9Tjc+G8/NJHWi0KJy7tdY5lw10vE/l1bMJw5tKtmpPVEM0mkPtjK5ajmxugKXiE8nV
NXMjyayBX0P7IQLVd01/Xf4EI3gJdWPvmPD7QXehUHpwURA2plNfNidjTsS8IZdOj0pLxbaxNsqh
lmDf82g48TMg+vuj+4lNH4s4+THo+KOjV900HWKWEh+6BSHIM38KVd1CpYW1rsvyzdYTTCyha+oF
/KdDvBQhwswLM9gEBLRjpzNeCbY8G0Louk6/g1TDK2rO9oz351J4fRRceK+7kkHr/3u1/TT8j6vt
LpPQ98fDmoQ4nEY1dUVkjFVbTGR7K/FHplr9bb+9N8TbSL2OvLecu2l2/XHTjiau4h8oe6wpieYU
vevxG40VFoEBR/3FFHQ2B7RFnf401D5CjaRnqB5Yktnpp2+qJEqnZj6TPh/OLe4Uwn2UFk04eZYi
r/zvO+HKDeP5NBP3Igq6XuLe5xaf5Kt+Cvcv3mptdexqV92OnMVPN2K9sg20Rkly7Wo1Uxz9Qftw
90X684JuHo3UjuSoK+IxAJQZRnpVmoXCWE02BOWs51jZVeHmKs5VDnd1Jqkzr5sVRBo2U1BNEbxE
bMxW+D5faSqviZ0p8tytMhxc0lkgt2Y+TqYRtsMI3nSJThPlImnTAdWdesrEOX9VzUwVhvpE2IaD
l0n1AHG5B0b/ut83mHdeTJI6kNnSvJ/4VLj7qWgx2xVHZkSSGqDeo6X5s73/9fr1BraSiCsPr/3v
RzwJM2UipEAJjRXAZu2QxJMntRjtgBMiveR8TykV/r2TDu9t3T+uuT8f+lf+YejWZy+5wnaJtZyP
lClCTg2fLCMnBsnAjGW84q5vGZ4/Wm73dsHeo5/pOdbC4uRmEz+LYjUcZKkIg+rFWAraeu2xS+vY
sNAtfJWvz+nLpZ4/1VZrUdiuZk7qMFHxtbYyAkEb5atHlcy9mRhhWkgMGA9MGCjfnGNS4npNW5b+
YZRauVksRrPcHFCo4qd2TEHaT5O1NDLrDAtzKKQ9MVWpQSJw3Fw125rAsuci2MeVmZBVz+l3NgrH
o58A37huhO0QAWlg14GRKov8VVlLhKhsimO775Yxdcdx/N6+h7HuzyDlXUTT2+VzEhRl9XgZHobl
NPxyV+KjsVePwN++c39+45tnMPK9CBZ1Iu7P3wkuvkDThr9n/Aam0zcy5BWQlb0Ye3Rl6QsqOLAZ
eOx04OqKLGHIH9fCeOqzyyk5J+hbBIeksQk9p0xDKTzYc+4ZaaDEQb8F9AcL4nbW7wdjQQgnbr0/
CprkMLr96vRME+ee9e9VcW9WwweBd6NwYOal3BzQVSoX406lhMSVloKKGgEPkVO9Pbmz9+Eeksls
Crj0OmZ0TmKoE2E+BiquuvoHiFWbGdW3oj3jaaFaC7hh7dTZCa+U6R1/R8tv4TPP4XEaPo4pNAFO
x9u89b8+u92Dr3GPaIkWgliWXhPRj9Z+byleVgTqdYh2feL09mXFGuQBtTMyR3jWQbWSM1uEQVYa
3jL6TuYoUX38hSuri7RqwjR4kWS2JMxldBsXuya5eoC8MxJnEy0SltHETkY6KwQXuBrpkwbomwlY
/rmHS67LT74dTZXvAcZ4gAE5kStacPBH2hggIdZlZNNzdV8f0arT/rZYuRku+NibO412A6STq8Fy
QMO8hTFe7C9EP2KN5HjP0gtEw/i7hGqYYX6tAyYW7JOVLbVzz1u74VSinR7SL3mG6DNoDtZYgSXd
9sJ0mWEYaUDE4vGdPac7Wz7NUb6swsWAKUJ/hfzhE98Yn/UzrIyL0SWzsjJTOOZjq4PVLhnCV+Hq
fUxsacHBKLhVEDNiCBu6XGgJY5ja7HB5VfRsNG1Lw2fTzlAqmlVuqwSSbXJbmucoUmnqvmjjL184
6p0hGV50ZS/uJtv6NQEYkvUR5siY/By85dlOZ+q2Xopm8RzbwXtIByk5V25kZTIy67fpgcY+1L37
mF6j7WD7HmvYSa3Hn1Wh1bHFDQjZ3FMbkSuVHW5co4PIv0pv42DevMvKrGG2DSqyg5eJqS5eAWVj
t4SGyku+qv8u5JqLTCXX1K9uxH3RK654432EyNNgwglmjQXBWB/svBNy+OwMQ2Ulh0v+KNRuA550
pHtA1B+Iam2RtHUP04FdshlZ0SzZ4lz21Lz5KzoUBYALT1BgFlFvLkhajWGyuApwqvSg0S87mPaM
Z2UuHcR4pqzVpQCW8UKk9xumC0AhGkgHxU5Ar5yu49fziywbY3KMMR04NPg0blJrcNHhWSdf0rR9
L7bRZvB+zWzkt8pKfhJeA2b5QEGNLsh6w+NrHG+4HSUzuib/FHwNA230njH8xg+M5Z9thGIhdycx
OIjFTC4WdWaU8BswZltIs9FU2Hrs5xkjML2tzJDOC7i31ssPYeO+JCAZXwEQKoZd4AxQBTy7Le1k
gMWJ7clmqMzzUE8/4rMmHJTP/gnzQqB02U4ILb1G2uQ1Xctvrqu5IHmL7pspcL3Pn0TfKGNKwfGT
Zzeb0grng5exUyyj7WUPxDaaEjAwXgw3EkGQy2gTg+3g037RWZoye3cAxxaXT2NSGMGXMK3nicEU
h18LzrVdCIJTtbNr8x00TtTZEXbI0nt1kj09ze0oXeSBVXNg11bDOvBn+IQ3so6Owj+cdxm5GocG
2fgHSK7sGcVrM9Gq1pJLzWu163t0aCQI8Nr45H1XiKgg9Y31kWtmlkwp+8zJ78LrUp2m2V1lK3tJ
gRHw2155K3cjbiJOYk8LTgDob+1u8D5wdZUtSdVTONCVlmMhKEwVXW1X3cu4XXf1Tj6funI/fLu8
FYGdXEyFtNQnhowvBX6Ao1hDtsfrxWO6fAB3l4zU59FbSgi1e/KODE7Gh+blipPFYBtuuG35LD4m
xMymekp5MDRkMFdvHSwGW7SSnmhelaUPt6p8Cr1vnzF9Jc4HQ5119oJL73IE4OVNx8os82ajgU5G
6tYD94PdWT+gQN2byqPtoM8haQ8d7bivy/5oqqR04oqZzGg7NeV184N+UmwbQLABJircQ+sLMET7
UkB6m/fL10RvoWIQ3Jtr5ldgYUBKnlNtYa6xgH5wyYxg1s5lmu9gk2KikMNaWkM6kJ447h4VLD8n
1m3BwgQM8gZmWiqmLL8vvk78IPbdLj2ML1ThbOPLgpWXm+fLNNxjseCCgNYvECHk05j3yrNF7AFQ
BXh2FdnxUwOsGC4fBrzdK2WJelLhyg6Qk9wahUbSuW7y84iEvLHeLU4TcMzaDBgEyrqSz9jZIING
vlOq+3+f8Pf4oEh1/vvBP23MH8+SBrmVJkFULy6AfM0hUwtdSs3/aoyTjgNJG+fzMzJjZZuPZxzQ
/76Eew3En1dwU0FeVUHGDI8rgGdIJ3zW1fdCBXjqv/JDO4u7FeCP5e+PROmvyPgsGUkJwF/1P9pT
9NdZZI1GPddRkOcRpz9BwfGDTuWOayTiSTKtSD7BKvUvjml2HY6aa12nB+wN39ajPpl+xebxzMHN
X93KXUPYa5aUL8+g0Ow3yxSTOeNhs3anWqf/p5CjNe0zm25AAKnEmc/L/PiQTONvajI7/vKoA16V
/WSWHXxGOAxjXv/9fO9++T8+dHKj8VCiBFukSy31WpNlyuAWegp5CJpkrac2gz9joU5WNECktlsz
51s1HpDQ5TskFLBQrHFVCN/qX7LwOM/VKhj618Ng0xIz7a0aCDkegF98FJi1lFsYG4zO2l4gRASJ
iXsCzD2GXrq8hary2sdPwKiRjrQKL+Wrt88xk1ztekwcJtuT8IlXdQjKPkCrysH06eqg/zTcDxbK
D+78e+tSaSx7YAm6QC9c/b11FY0rRNUQc77CyKbDnuhqojZbKtME/7ZXPjvSBMZti4dw40+78q9P
vnlvklSW8/N1fH6K8dSFA6wa3UsmWJV7Ek/X4cwdr2J04vhkvsXSLB0bDdMrIFJFw69G7/A1yK+G
IJn+RLu6JBBoQW4O5a2MXylqncGTdHb1vNim9UEKLbiR1SL7rOklyvjbv1q1Os81eFJ+vhxi25Nb
6mjhIqg5O5TF2UXHeYkCPH9LQ0pDPoopV9RZ/D6OTFUPXtGXt7iVTyVrdNbj0/WQLttoS1le0mt4
MxUhpEcTLqwm2VzNVwxfXrFFbXieCZysp5HKelxVWvohQt0ZGmIKQmXEuRkVW5V+VzGk/InaPnq/
HtpP2VZeKgVDj+Vo17pv6tWE+6PO4rOR84ZNg9FG4PomwioRl16+POebKxkhb6hRBWjSeT2PMceK
bLW+akr3JFBlnwmsmOHtI/bu7GH+2cB6U58pnGp5WgjHYrzoRGtUrYiEx8c3wL3rKbRzjOplQ3wu
mWrG05aZHA0vrCXBqRnhDOcDfGrwpE40VXrA+LkjrO7fUjBXZEYiqtOb/VxM23EXVGOkZUvr5zUN
IL/uL7P91k6N594FaBVtV1cDgrRg1PN+nTzyI/kBWv9+X///NdxUKNm4LqR6jM8CDBTm2N10jaXC
V0VgOPHVK1mHPXFZbzafD3a6vzcaFUY4nmHYHbLfKDc7ned7aVKexXo9+ZB2/msNJU8xPac95Ctm
sFAhULv0aA9VPopDGffip6s1eR3Y3nc4jU3oiI+O9x5wur0RaAgmYyQ4XNjk5kYEjTpKsloOFmHm
sDTjxPa6gXbuDqjl5EbUi+LgqUv/+v7vO3EH3P0f20XOmN764wYIG4TR2QsrQf3Z84nt1pbhx7If
oq95EXr396/BVDhEkDMR2eiTJ6eXd+wWlTnLNLZO7N9/RqqPrCfuqH+4Lu4Fkn9ibf+KOnc7Ic7A
SAdMKexmuBCv83PnsHdllVYF2qXTpUUzH6AKD+aV91oVTy7xvoLTjJZSvSgvVlAb6GaTzgni+fDi
pGuh1kLf8YGTL2YTW2S7MauWjLG0FPIHK+vvQun3td9gMZMMob7seUhQIhtUG6/gHEX8T4TbsNFz
8UGZf6dUUlGSkYWKl0qvqbv5PN+LhdhNwrpHsLNgkSOq8OEfWbELT39KcxNA51MfHNZ3lhCJLP+P
s/NqalzL2vAvcpVyuFWWc8TAjQsakC3JSpZlWb9+HjEXA4bC9X11qnrO6elmK2ytvcIbmMzRwma4
JdyccYdjokhZHR8hDA6jpLKjelYCACmZwSp3epe/aB+wAdCBQJK4twmSbyLVoL6cT8JZvawvNsgJ
AsV6YJPvh7TLhUC/8/Z+GQiw2qf8JKQNBMpuHmeh76L8emG1XukyxPna9YcDRw3//vJ+oTN9X+Zm
CICGye5i5kmPymoa+EuA7zh1A3o2xhwghI23B4Zf89LLe0A0ioyIhz3U44dhd4cH+8tk4PuV9Pv5
S2mxq/UmLeTqtKE3RHJVkZeMJDfHyfffcZIiYCIDYYjdDJzB38/gt0Tp66P+3NlfVj5J8LmanCT/
FG93rez1yv6wL7FDOnv/Og1XxNVxLYjU5vSfOhdf1vNxgrDM35ehKj+DL+Ux/spk21rvtPX9AQjK
vsnkRu1fBbY5Nij11xq/MAYDT8fRyd2BcfQgvPiSjzLteYgH4G5xfOkNvptgN05fD2PFKZ0jlfAU
FbiEYngtLq74s1zD3ay3WkEN2zPDTRlyc5P9kNkAGlv3euafCLWbM4Tb4AjRkQ8mFtwkf8DztSv8
/mZ83bm0JQTfEK5OQllottPWbBxTwK/FnGECWxFGj8eEVuCI+X1R2zuB/pTkq7sntQ4GTHj3zuC0
wEEzLe0WDQwBAfBRQxcKtp0C+q91ZOm1V6xX0FaMhnvw4ECJdLcxhil2OxTHvVR65CcNWVf5aDQP
KAIZ+tnC3uoUr/aHJQK/yilyum4bkbbDi4NUeVAeC0m2+dsqqhuedpntOr82Jjk5Xol+x0B0815j
lZ7cQXFzBONrO44au0z9q749JOkI6WS7S17yARk/UC86yfudE6UjlU5B50XKcN+ePMEYq9QQouTH
gOwP1nFdZY6ebkXcbxDDOJzJNgVP6bzzdXs9hWW992TEJfe8RXrl1Kt2IlMa0eXq8L7jODqfkCl+
jvMhXDzi/BnLiWYGlKpQSkujH6hnNc3m4Hjsxf37kSJG4Xlt41HQV+xJMpNKNwIjhM8PwI6mTMkC
Afypff45L8u+wFajUChCOpZpiuE3UJaG1voB5EUjIzeVALopS7c2HwEUaNqHltP7m4mkm3vLpDV3
NQNF3vz91cg/WyG6ioepAGuAX/Fn/P7VHITOPA+iSFn3Y+oRzL7TlGauM3teR4DWWtpKY/paKK8+
W3B0axvTB5RKXZQkAQbdE4X6nCHebv4vV/PZC/saSq7agMr+qKBK5Ix66snEE/9rnHh9Wy4Rt5O9
V3M0e24cnt2/hx61N4kR9/ImySgfrr1lHWCdZbvjPPT95TJZhLq73wrhVlwgTTLeBXMLWHE4p+Ek
LqSCuOi65dyGJm+t4sXHwAEU9mBm3kNZAHliZqyGe3/38vb3Q8dl/pdYxXHbN8RwHMcB4PtTT09d
MVBOx9OGhtxUpZxNYcjQDTn36JjH00OuWcIH08vH7lF9bL3usRkT1h0MN4BqA+xux3h2ANdsgmjT
C+Burk9rtOVC9JXCi/0sFq4wz4Kzg3Sps8q2+9xBnqcZRr4Rlkw5ab8UwDWv3uYAZpn2Olz5wpJm
+hAnTkBT2vpg98fyyBXCHjxBj9yNeuFV66WdJB5PKx4aQYGa4CXAFxrp4AEg85KTdhDoFlUmnjiP
wORoNdZ27gFJBKt3J97/esJ/fYY3gfKsiZdSTTh2RHNYI+QnWYc2LI2HXTbjlBEuD3ePmF9Pe7oa
SDn3ylzKbX5vxlWWC3JCx+KaugCdXYNkTWGmmp17ANXLOQHGNXjdX4+TrlOWlyi4nI1xru2ZVV3s
gdQ8HsX3Qb3U0vMiTU9TTQnKHPH5Y8LTzzI7P+7v5EGfWdXtF4U9FM6vgL36KvH7TlPjphEThAE2
tL8hFIxNJPwZU5+H+3nrXaf7mWLv4E7u5kZ4HJOcnMIswNSGUnUahc1D0ev2A8aMA+1Owiv9ZJuh
0/jlym7Oa2NX1ANZpjuGdeK7OTpCyHnZAdlBFX18fjm+G+vio26d5Ek33B4wm+EobR3ulE53n89N
/Kt2pWTGanzaoBOySNfHJZoAnFflIl8c3MPi6M+ftjAVSiZo3hal9HGHY9byum5xmSlslFr+1c/Y
3wT3aDOfhfsfL+42FMbJ4SyXORfG+bxm4CrPkgdiQdjMIBgOUy8ZHic6Pqd775XJFM3FZoTap2S/
qqMueAfJSw9lPGc46vh+x0doH9/ydTrdL49v8Pf82C+3uyXw1qnVoz1bl3baKHZNCFkXWFGNU5Bc
wGPIUKtE6fhO3fFrMfDl5au3FetJu2ryjo9XPQ0zUsNM1dymcrvCb6/uNd403aygwfRSiwHH4N/h
9xeZDHYeFDmYWSgi/OA5qtGAS0tldf1QOU7jHKbCx/NzB5/fypNwtrdRWA6VcD5nPkl1wkDv7LQA
a6x4+jLVX1aVLWNVBzPnzrf6C838+3Xd1CxtLpD59ThDEqmyc9VDh/z55NLNSI/8wuzlUwGWkljH
3WyQKbbZyFZEu09uC8c4D3OGtAoS1Qtyk7+f2K+xtqdvMS3hsdHR/h5FUiWWTidVbsbkfPHJOVRz
RenhooLoZEcmc4/1XXhV/yNv97+BuCjsbgIus6/vS0Z5FQuNnGSbs3+uLG3evgoM7Xqb3k0cZBv1
zpn8WyWMYzLDCtIh/vfmNNEv7bVKzSzbgPl/lcI9HvL3GrvyvTVuIp5ZZ8DoWig8/Tc2sNZIgNjm
FqVrlIh1WOxhd7LRlN2oI4AyW8D5wCierqvcuYSJCAGpJ4u8gXC2K+dCP1xY/v2Wf6EYMaTo2fQm
VDYEv273X4uE7H4nCevjnpUeI816fhbXJ0YHz0U4eT3Z1hKSwr8t+OsraYR1PNvjXu+HtBCOtL2K
vIX59gbcqruz//Tf8iWTyg5hdgnJytsu565sc6OrtW49UletV2B6gI51QdJ/8jrPlGH2FqHxIXs1
UmRoM9D3K+3nwggkPHUku5nzjYzW3tH3Ac141ni/xIwNUMMYPHY53r8Mnht7f3G2+xcGvU872a4y
391Tu1jJ3i1PgfiRWcN0Cg5iiqtmQJaPvG9PaL5agII+AO2PwFABZLlnlfRrxvH1xm8aNGIrxxp6
kfJ6EIx060xcfg5NF39d/plvk9CdBqvFohc6NO6U9SCzf/kCTeTemKGZAGxvm0PS7nwwL3knrEd7
JoWAbMswhi9sNVUIehTjBGFi/ito97u7D/k8BF330GsmI6bgJpiD2aIFeqm1ZTgYNllOGPb0fX5v
B3m8whAwHh392KuMRQu4aRY7oL47C9Y8vwDfQcgrXkmXEHzMTpuDy4BZY1GUJLltcP9wAvBaxqeI
8raqrcrwWuvwbiq+BvCi11ZxtHlVuDWMkszWYpDA8tkbHENRRyMe+FechdXONnG3dXbhAXmWeiru
vYzZ0qDwVZCsRwupydp5FxrkaAHuNKV/2r33duk8iwBIFuEIHE6Hru6oSyeNHPBzr4M3iRnyE6N5
cnA0VeNR2ni5vQyrPAD3I+ZDmUJusNSaICGl6Jbw9sTTCJ6k0gSDqeGsQy0ailmYHrnsJwr6tnAZ
WkKsj+0ImkwvbmXmznrNYMWud47BEb97Cg/WMrrAVz+/43mJvwNCWBFFY3+pWKCTMZRW5O7mhWjj
erg8WKFZuGue5hUNombblj4Cv23A0bJztEHwzt8V3RKSrkNzYXlwVSZ49FT4geE6rPqff+LP7OKp
CFYisbgVdAwNmFcN1nYRhT33LG4hea4T3rmbroBd8UvvfsY15nZLziJCheVeYSs+q68VvUDYEE6L
+dzxXT31Gwam7Hu4wyfDRTXn9D4o+DmMjnLMc3M7lPOgnOT2GhdZucOGD4ULe9dM4I/abCQ4BLS+
Co8bAAoEcGvID9w7BctYR8kr3+nQ1QDUaCcDmD+X1okjHcluWD7IwsrCa/+MuNrSzzdrgFG9WtWF
TUiJD2vK/dyqeYKI4JnngAikt143270T0jxd0efQVZ+n1/FA1rt5uPYaHhPv0IDv87nAcdI/fJ6N
BHo2gT8oekDSwnUzkgBhDUaXeES3+cLQ7GJLuJZQSYFYu4z32KIknlA6c3MyNqzqBT6hY9Suutkw
0gZ6R1cCSIvLTuv/s5vQ7kjhy7mR7IiapZ7HO7RW9dSqAPlF8JvMMF9D9B9f3nInhxX14roH5FDU
YWGBLIonL+fwivV5v0aNc0D3Hj1yK/bpTRjrDwHOXf0AeRDuXXtj7CzKGJoYL2Lk2VfnSff308Hi
aegOEmcY2dNTY9kvmxXRM17A48dEgx8lWjQ3Iu8lizw4aTJ76WzR7zACuRi9DPxLeF2tjquVFkzd
J2OFJJTz9LJa5UbfZ7laDUKJWAhKPVwOFaCN4Z3IZQ/QWDxJQrqWR2jtDpZJMcvd+q19fvKhJI/4
oi11670Xru8aVvNCNl9Z07R1pjLM/OvBYYiogMfSrOGBQYW4gmdS+w3SOWiOarbyWtgINKpKz9Ks
rf0iXx0crKkzZP/1yG6ISpTIVsvBqGf0DQeatalgFdcq1GGUirwzkgs7R2Z3oraQ2Dp1o12/U+Kk
PtAkncGlxamSvguveEVyyqi5d1hdPylxH4OQ3DPbgBPZe/tN6u+vfs9OPjhBPhjxl3yAV0txAEbR
BalaiB78cGELD6qDgORyXqnzC3++d++0P5QltPGqdGRIrbuAzkekDQ07Et24doxuIwsfuL0ehQ1+
PFI1AlWOg6J1RkKsmjHLrPlBQJ6dM5lJ6feTxUTnl8XptQE6G79fcFGxT68wm1KfJ6bGzsViFooC
ima/6SFfQ9ITZmcfdOFoKkCAv8BMfjP7P4d8KqzYzmkUVHx2BZLD1ge3lPq6PI36qzDf9BjKbZeN
WZtO49PFWi1OIi4MQbrRw90ycngKDS2S/ilD60NINVpVXFQEgA7WrhV5vEHe3AdduLM2lGK7jNcL
PbbewIO0DQ5tO1s0P4xkkuPhIbqCDi/cxvq8iX0ld1qFy9SdsnCrC4RE5lD4uKL4Oqv/AWDkgxOt
vFgNdmG63+hMpPOtEq+OMdSlIL0Mz8ej83BFB7Ae+In8fIXaRKP0BWhdrdOhHsnHcakOU228y4Go
riD4NuQ7ip+ILi6Ogzs10a9NfETxUImnRyCjVfo93RYV8xTHiAYxw2Xo7kJPYwy1Ws9zyYmnF692
ZTvoHRLmf+ec0m1OjEiRQUGBpBhzXIV27fd1NT0TNAOVr3X2qD1f4Lf6eLjhkeUBKj4aznPiNiBu
JyBCSDhSbx88QWEV7eFUcppFdneU/WOK0F8PWaapmL18B7j179cjDU5oGbYyMmdYntL9bkeABKWD
XS7kAel6JveyqUkSXj66RyaZ5dU2nrUFEBEP/3KU11ZFCA9QRO3TLWuPHyKkzmGUzq6bZu80yPSe
vExyIs4YhDgAIGczMBUcS3HreWuP0whRGlCp01YfHhZKWCSBbtKbU2YRBsHzMqRWNjhEFYdTuFBC
U6dx1Np+u53WSmjQ9Iun1/FRgoscYlTRKp4meKd4VAXzYpT/u8r2AIUUbWzuPagq1rS1c1yQSTey
/hx/BXScteMIgYrEfj9ujoSQPns7id4Byt1TN5o3r7u5fqW1Ndyr/njv9e0rugSlX2wB0Mm5K8Kx
XwDe8QuwPlZ2CQc4wtJht8uxuDkHDDNWE3k+fDTA9e1G9M3i4eOibe1RRVB2rvz3Mz5jVTLNd97l
dfMotJQ8kGcfso2gTYCWDhyDaDmKNyrpkFPOqo2cOIXdSaPH9B37nuGgdqaxv9ho9C96re9R+dqn
5g7m45ssdQGHAnHeTo8WpGAlItoqu9EjIjJQ6TVXm9DPP45yXjY6bhY0Q/dxiO5/7umDDybX0ggm
wFEJqsw+PghDdcDfT17N+X7x8nh+5fxN0NbxxDvVKSQG9t3XcvhzXyKsAIcL+g2l0Pd92exPtRC1
gwb5vXQchxE6eNNirM+y8PSh+MWjutZcgdmW5ldh4YlBG8S0iE7+Ecr8eVqFygc0duRQ/2nA/CU3
cUXQ6aWfuAgA75DIrcZXN4U+j9iHL/Dr0Y09I8Ql7LPYKCg3TF6iioF8/zt1oI2bAGyQW3z+d7s0
N/pzFF69PDR9wRv4x8YWJ6kLHxPxVdWOnqIniNROOzl6wjYBlXsJoJH5Bw8q3soYXVapm3jKVkD8
3wzPQMJPQfukuX9Hm7tP8abCrcq8KOO90K7BRlHeQq/QR+zgXcTBZu087Wy3mYNChczvYUIsvt0z
TekX+P4aJToMUIYF3MVEHBK/v0a0DLHE5W9M1WJBm/GgQnGYD+6t8nOzYDQogz+BHgkUT75ZRdXO
Wl0wgZruuokePasqmSsHlUniXd4bIPUb7/aOvq51E8Cl/TkpS/1cM3fWAxHMTzc6bppXwzlsFOcd
KBkqaO8qwisvCiR4Y7pHqjehjYOzgM9cNqhAJJ1g7wv/V7yBhoEv/hYcLrL2CXL4/qirUjgf9U5J
pyIG1memhCT52bCpfBGX83gJeTGays1zBMPC8P7eZ7+8ZTRO4aTha6KYDCm+L51oh6hpW2M/PpQP
qT45XBhQLLJ7Isxi3wK7efT9WU2jhvoccbyb3Sxei+gqFFox7TWuyylypKLVy1yfHKzGJ+U4Dj5Q
GxjMY9+807y/7cfwbFHRxaIO2jPDdl35foNVKpqJrpy0aReTn3x07TJVmSePTHWaJ3eQDb+vBfCd
rwbo6u2EctClhnK+xtp0oLjIAQCOpOheXrupfsAEQLmTkCj9fv3xUDXc09CIB7V0S3PsUrOJ8zZW
RiJzkVbbmrvDQssxfNopk0OtBJfiODJEVI6OmSuojMkPXe2J+fNJXpxgHiHA7dTF2U8Gfisb9EgZ
ZqQNfBrBOR2YztN7KIdnilajdVV0lWIQgorS2cVlucMkDy5tQTZqymS6XTmrsxLvGaWetQyL9VM7
S8/Fx8m411/7AT76fJ9fbvom61GrrujESFOndYw9WrQ1UtqgVFg0x3bTgtqk3sgZJlL3rNl+fij9
8NngY0FxsCc5fN9HunLpBm1S52CSN20xpOdRiRNBuhOjfobDb6vczsDMSIiqXXfJxyL1WD2M2gk9
nkianyr/7+9e/iV95HDuBfiQOgPG9YnU+zLAvhwGdYx9+GUt+cIHeR99kCPqOddpFl6O/mB1lRZ6
5wkom5g9tqGJ/GPKWYvJiuZfbRneDOSD8Ep3hVy7clpv33s5S77Mv49JPsECawB+xbk5mEWGY4j+
oHbL5RUzjktiwZhT8dgGE3f2tCc0iOFDnZ16e1Lo6vx7N5xqi+UtXLX9ziaDawtfgLdGZ+L1s+OG
ymOBAy0VpGhlK1zMtMHyfLEUzI5Ev0u35rBHojhJ5ACglSirTBpo9LOWFKJOfdoaVNsI+1wiOnI9
GQWwsGEhMuGkUFNTyY6Fh2tp1VT3sQtYaotfzFw99k0hfaTuxymag8HMe9WLIKd/+I62DTKFDX02
oRgbiSsf18YFEPCQllJne8ZDMgS1Ar+vxj4mVJ4EZcqPOkRhpvgQk/czgMan3j4Dt98xPK8yZJqN
Wos0P447dwcGEV1lzcpeahdKm49wxFAEqfoUhe/VK8NQ5F7MOXS2+l1ULBL6Vz0s3xSFod91hI9M
YZ/mJuR9OpHgkic1hjUGtmHKgBS0uYRp6g9IVuFEzrF820f2BSV2nSaOy3eFM+R1e9peAkNmjN59
VJZ7lZ39M9QuY5uoyMCosmUgJWxhGtM4VRpWrdtMIs0vPcK94mIhAuTEXqQbtXYQPVS2kO501lmQ
kQrL6hF+FYSknEK+QXYTTdxziHpRZVGyA+Dp2wU5vcAMjjpcuiRAgcOApEcX+8EMoQLCEY2ZS9vN
tBSt05ysqJ2sNhd6NXPj/EbPI/OjMz0TufbiA0WNK/XapboTT1Z6Thhzcs3vyrGkD2XTvb4aU5R+
VsIIU4h3A2ohdL+P4/aKyQ8/soIVnDkyAkiPK1htweJogCHAanhwsSHy6SEtERSxBhaFTgYAao6L
4MeojYbGUjvdmTT8kiECJxbgLvDxUgHqfSz58gEjIJaKZZns1qhrzJaavbQkx6V9RCcIh5K7CNnb
HrtmspzeAyKpNzX59iC9xmczjzWWAw/5ICJBJtg6EolrMNwigIq1ZaE/ZDP6dpAtrqxhYoGoGN45
zUWhP6+/H3rfL6NP8r7c9SCu9uLpAFO7k5yT9FQ7GPVyRWKP4YemSsmr2c/GxQFRZj7u4FfLQ6Yu
8bwNH/meNqoaJuk03SHY1fVt0mbg0NeWU3cn2ehPtYhLVSPIHqAw57z+mE6yHweXGRF/Xf670BqZ
JbGzNRQ3WvP/2wysj6nNjofoQAwICBC+CR6BC6BHODw01gvMRXb6YLwwvIbUthe3q+wOojIqo6Pd
y/CRTpriQM3T0XsLitx+a5KRzuZ38PM9vxbs1XvDmh9T0v5l4r8hIEr9aal2c5oJO1k7nPImndXJ
swEOLw/05mRdBW+nuPV1cj2t4sPD3yeO+Nub+7LmJ8riy5tL+qaKkjfx7NoFHXl079cyja/M45K1
otqNWlhq5tapdTrPK6Wx6/TeGf7ZorndPBQzqkzbqNdvuqk29Ei57iDTxbOsm5u4hYPNvgCvz14q
8ekQ7ehHr+noogrTaHfsr34mwNzel5Vvao+ybKXmJPUrF5OmXAsd1ezoYC5bWBsXnnbu/f20fz3e
vy54kydFyIxo0blLZ0mKW63MsxRPWdi2eKlGr8VFdg5aFlAUeJmx2e+d61Dv4snpkvvyIZugsiIB
Ghws5aPqtFIXqhEHp4m6MPjLNMsmEQT5AtR3jCzSoTKCA0pSUdRuE5F4yrwjS/QgNdoQyThJdRsd
MdtCnUoye6zGaiSfnKrUK/nh504d63RppaoM83wdYze0L+ungwQQ63QsmE2lSFTtZuKFuadW3Ymh
ny52XzcEXCk+hb7E7a1IKEFvokmXt6Iy2DVrcZa8tABsTXT1oAf5789VL63o05xwnpG6GmkO6QI6
gRdnDXUHDeWt/JDQVI/9hGh3HnPe8JnSagGg0vlPH83T3y/0x97lUun2gUk3scaE7HUT7oVcINcX
jhCxAb0MHmEV0OFIUfNPAxBed+LsbSXTL4brMkxYgeL8hxIurzxRhIooKw0RTB/9e8K33vn7hj5L
+5tnT5kkUbr0kK8fFk9dQsVRxGaLMU9v02DNMGFdWjEHdm3N05EfheOpu+oHN5c+x6ADdrTAPN7l
Pt5+mp/3aqoGdlMYrTA+/r4HDkDz9VOstuvR5BE4qTo+WJ7lZrzTl8xdBc4d3PQvy6HCBm0CPA/J
vnZTkMpllqhFzaNlPL1GAQrdJ3RdhsmdAPADosNtIcIqoIPDfeHbdRNx8kYXy8pQuC1pUTmPjzPO
6HD5vvXd5sMdYp/y9+v8UeJ/rkci0ttX9/2Mm0+pSuLDNU95jMBDwbnOnkPrPc2HmuNeVqsHHbb6
22Xx95qfYJ6bLYRFGoW90sPp2UPfX51+PdTZXjv0RA0FUwuXRMTPnHyyc+aiO2+Dgy1+jgcPq9Kr
Jql9V0bstqX035v+3wX039GXM+3QVPm+O0p9EdWLz1Oo4Jxo1bX1T7azxXG1p+jA9OnObd/Wop+r
whqWepksHavw76sKRqIlZSpKuGobfhS0zuve9kJrqTIjrPEmrayXyh5m/ltw5wxXb5GQtyv3V/bl
fmVlVw/SE/d7xaK4CfUgn3Zr5h+qh4Cuwvy83kb+6VFHln2PUSrAvo3GcFlBdr+wcsQyo9Vg/oI/
Adl5PcGWnNpl7+54MZhPj3uBn8Q7r+olo+F7ob7f77d7hf4WEGa0CURZvfkezuBHTk2FCJax2C2E
jwxJDSuaPsTWS+NuEsuYAOKLlp3TglDQbf35gDoxsmfiR0uUrQNmew5oGx+1guG1l0cdH0PV/rgb
je5d5s25vT8kWWQ2ak6Yv36cXdFbv188c7Ff3oN2yz/2LjgaQEocJgQJdtHNu6w0KTqW7VVaPzim
9Tx5EPzRZOLJDvgJfamF7y1jf9uy0aZcmU9IfCazj497wfDnF9xfBISufrYGefk2GlaVebqW51pa
Tx4nnTPzPD+x/1Xu/AmNTIaseXAvZNxmobRwFIYTKC+xIG3tm/ArFPklhZcjrgejUY5+JyzQGSUM
BruaM/fdcvwEfGAVLO58Ob/dqN472UL0px0Jce77lyMcBsqOhp3UM09n1WyNpaKfooCFhh7QLIrU
D8Nd3DlqfsbkT7UxQ8aWSOo9vG+6u9Wga9U2krAw9rOxhmHnv3wKdi8Y2FnQwHJyT06+plA5gtc3
lvdwWUoffr99ciyPsgEIPaI0cLibk1Vv9UQ+R7zc3C1hJaNrAooVYNajY/gTjz3WgpxJQbGES2uJ
ubEdP+DsJcF0+Jftbf/JVrzpE2fV4uFeNfvb6/h6aben1eCaHfdacpA59Ce9fnIIVu3dH0MC3gA3
CJx7r+Lncfz5LACHIo+CDtztcXwtL+U1NvcymnTQRbIwp2YGE+35nb+leQn0AnjcnU33o0XAZkfH
FMd7ZnLYCGg3MU84a8mxvTCKQ/vY4pBsnFeTCrfzz94whQvB2eTei2A/gIC3i95EsFOB6+0+FiQs
JR7BfT+TToXgjfwq4MVOpzIvNIi80Z3847M1ervZDHyLKDEhptIX+f6BpY14lcxDjJrEI4avPSNH
t3qd7OfOGeAf13OE5hJcm4s3dolpb3uSycBNpy/2ZjW697p/FNioMMBSYuYA1RHS+6fazJeDMuX+
y7TTciQZ0Iu11yhbcQLGPPW/c4Ef/BwWohfDErxhOrm3Y7pWiZTGjPPrunTZymEIxQZlc3/MXV2t
0b3o2Z8J3x9y7wwla1BLiKIkezcPWVSq4myI1/Xo8eQ+er2xMisuaZGiCu5vn55AAKX+YqGGA+/v
G/0Bv+hvFOI+qR5lGpPJm1g2UFtNvp55v4iRWHSeGBF7s9dwefCRo9qK/tg9rkXblkC7vz1om79X
/wSV3Nw4qs+kP2QORLRbwHE26ITL8aA36/0ayB4HZDVqQHhdMc9BxRy9uTvr/TymWIrtgxgRRiRY
IX5/0IJam/peYP9ok8bRbLnnfo7Q/XNN/6XG7v1eevSzvOzv7cuCN6EiOV1OzAtYEP8jnA5fYyfx
FUvyIjsmk/z77n4JEd8XuwkRqdAIMBuObKORbk0Iv+ueyGAhjmeP3V6QM/hA0fsuZObeQ705+yUj
phux65ed5CybOb27Z+g3tsspM1whmLhY3I3BP+q9mwd7k6y3hhrr9YAPdOSQXi3DpYEZE5GQylKe
3znwfznW/rtDZQkwNJnGzR0KkXk25AOLPTw+D4B6csIueY2cay8vge287f9fb1I1yaNQToApf3N3
Ayi/BzoJzXqiLATVOqtWHGID2bcmoEKssw/sAUAnjgaYLWw36SSbXJik53eC/++7V+NsxcAVsfDb
zzO+ilrZaWpDuMXLEneM1yNCYnwrEnC6O5u335w3oQBd2f+tdXPQME9W9UIoeKGcNJPD8vlkvQLB
JXHduk+ncB/0wvl3bvC36IedImAMvM1l3FFvol8qtIkht7xY0seJd7JnB3dJUyr0/1nueGjbRNzU
Bnf5ce8k+yVxQZxAVjQIF7Qt8Gr+HonwtBt0ophcKTZ7YgXhnmyN/TsEfco/q5Hz9/P97ej8tuDN
860l41KnJyIRnrP4Ey8TOiRXaJnxnb37g1DMiULjieaBTh8K5utNyIvP+umUMSKlAUWaQFtPDwbW
TPSeTTDS5Eu80Tm5wsCfttPKRjzomczwXkn9S97y/SpuYqFpXOtaMrM+Fk4mFEAAsbtwb6NyFIa6
7RPy4wfNenqyp8FH/A54EzCqs6JGoUgB9vX3wycp/2V3c9DhE9Af85Rl3193eREv1UVXMki6O/yb
DH83QXzuiiIM2lhYzk8+PSUmz5DWvXTSoRHq1A7dYt1rMMjC7sLtW3UHKHpYUGxApYZA+3vlFoBS
8TgeK4uzi33Npg0FlwFer4bPH0bsdR/KYeXV/LQCV4nKM1cX1wTh2SPac4vZX+VIH72ZhT57hWtu
yWFB8ZZgjAf70YKdvO3z2149+eirS5ybAzAAnRNZ2chwlHDZOOchhE1ccWpP8DWgztPX87B3xRCt
ZGIUYO6P0BVfsTNYm2/AqzzQxVyL5uuPAmp3wcGaZ0yYkcnMrOXJzuYl9uh2HWTBgJxa9HX7MO6G
7dB8wYpECeVpPdQgqZbjAuTF2FhVOMto891TPKtWaO3ARNjNRdFOhuaBjAJKQFBhOAer1T2/5XPJ
SVbH2W4kOMdjLxqQv1UPJth0dZg9oNezlionQawDMVIGV/aAYZGvapb8EL1FACfPdt5Y7cN1DJ0a
M5G/N4ko/HamUVAChtVUWtGfLgpfsltpMJDOWdLls0rYCsgrXBYxUNJLi2W8e26wer0YTsfUNd4f
AcqPK/gkUQ5913gUY363nGnRLO3QPz509h4kvY6q4+GSA7Jei+rkglpCzTg6Oj3Xx1EyQIL1+ci4
9aB9ZOX7oJybxVjLAE+GZ2OeF/Mkm6aqm+AJe9ledO8sufgY7tKAOYsuTRX9X57P9AylWRMMNzKg
VfGeHHk85ZskvR8rV6zcVgtEE5t7MNNsYSM4oTtfh/k+2JWO0Qy7o3sxQ34TnExHdzMZFTtXPS+z
49QsejFVfb+QLxtQotero8YPym6d7j2xABQ9ieSVaWzl6l8sni0Rpc9iXNXPMpx9bY70i2XUw1wc
xc2Mrqotgh2P2lmD2K2k3LGc+kFj/ox3iBwBYCF7V25rkmsjJDVtfWlN0oUQwfPMC5dz8uadZdvB
vUbLJ3Ls9piU+5kKMFDKoFulp1aNGzW5El0Lx3mevA7QuWqZElOB+eOx8W/MbHj/DGHiCkyWSHYv
E+ozndvlSQRwEefIAiJ1E9wrrUJAMuXAlC3i6sRrwlAMlkvd3SIwQ4eUGnT1drbuLdvn5T+XpTzC
ZkVQjdt+Fsn8tbyWFdHc8J8nooXznEp02Lq968sKwIL9dqfI/zXn6yUk+7yH9yreHNAFih/ZbscB
giPecN3Tfxoy6bH7EvFW8d1bqHe//99uEuM0CXEkXMhva85rq10z04hbRhhFeCLiIrpi42J0vXMa
iT9blMj1fFno5iUqGZaEbWM2vETG431MTx1Em1F3UHDxeqox0bnXXDd/3Thf1rzJaKUkko1o0NG+
sGfpwRGwmXFKAW5mb7LVzE/WOoUBuKNLupwLIZlQ604jm+IhcSp7NZw+WVTgaoAmIZytsG959Lya
l/HJeZrasG6CReTk24/F0HWt8buPGatDCTsfW09Td5iBmZDGsVXZ1bP4LlgouqeTu96bP7r4JD4M
+JD6pEUBhOSmLxfRJqkiiVt0Jo73H9LOdDl1pOvSV6QIiUESf1MzMwID5g9hm0FiRoAAXX0/SfXb
ZQRt9fd2uaLiRFWdk8pp5x7WXsulF19TRRguPUE2sm9hRGVq5KOPTbBnhUHY2z1FcE9q7z2gdM8O
xnWzwsjFuM8PT9bthDGdcJDmCHwtkqE+ArhSYUrKxP39bL31ZKv4NLJqgiyEmvOh99fy9bBRMQmX
eoN548vKnO9PE1qRulWHT6Uoy/jSRi0tLlVbMnAlmMuIn5/nShf1dKcYjNiIh+NxqU6rMuzCVytz
CRqCwVzv/oAzGZn9kYoEodU2hfNh+dQ78ZW82aHg3r5fgF+fk0sqVJfm5masMMmEopOWbnUG4sfz
6s5Hvd9fFA32zpH8Pffc3aXqsK0eUgZbi5bdOWMnpAyHwDRRW/0CaA+XjVs4qnRPX+wv5UewHdQg
UXF6XvH0WNteq0dGlVq2k7LtxpQEg8gNceYNS5Z1HcuKUHZgkWtBr/f3EXutacsN/zV8/mZp5f0p
LU9lLVlzO7UpsqTVxtoJCJkqsFuMPuksxFps/HqJlkK66PrXRm/qFDwJb/K+ZB2ZPd3xqH79oz35
yz+rLtPd5mT+E7OhtsEHeJgpy6Kjr6juW3pnL3+NlT/j94O2rV2QF2Oft6LWb7UITgN5n2HFl5uN
eOkqbH/Q+10E7X4bFP8eOneeN9VynJmavNAWV5pHHgYmJAnnNG03wm7XweCijxHwAM7+3ue3URJm
hPddr0iq89w+Ezopp73MszyMmG7xGtwac7i05Mvb/Lw2v6y+3SsVop/fHe9f4+bTAPepXpnWksdi
SxNG6URpe2eB5f7omWHBMXprL36Plltf9ahMk2pFhqZ2C73LIKwRj36hVYe6SJG/+C6RLVuG/rOk
eTT77Vyt7U46g929xrjVGawA6KG6IJpW6hVapwdrS95OcDfA/pTMcgnajmc7UclOx2xVxoWRKqoq
bdpi+VX9UZ2au/aXuDSfqPpNYX1e2ck36ggH52qjrLjsUNDHX75ZMA45FffoVvzMKY1r9QqkXRCn
NXaosoCJVWyjG7smTa6Key1M1r4p3cpnpaZJ6AMfnz9+aZxsK5WL9ORb5Z9WFDQgW5jQNNL+RkqV
s+iJLPQgTf1czj6vdpk6j4+MTq9XxBPy9vL/+pD8eVSv8X16oQQ4sBstWUYlnRqGZBvxeKjy9G2m
XviMy4fjeev0MiWPBw4K9zOfGk/08/52XJc4lYTAYqzWKeFqNvCHij0aAcLE4MgqwN83/s2SP4+a
e87MrHY7lBM5auoaAAewNpEVBAMvbimWh8Dj3cahy6jpOhCQWTRAXwVMYkWQl0ed+K/Z59JF1/th
ap71RCIwVOt7aleE85mIReHOFq2yNPu/npA4Kq1L1SXzLYsx6bFOB3dBFqydpmbhx/b7doHDUHl1
DJ9XOOd4x6fr6ri//TMiOU5SqpLoYQsNQhlPGme7+6M4+kHMRyOrDS2wONdHDmEkT+hi5aFoTGoI
Yjk6W3fi781/c8yfPy0XYpnRylCUGJigxN7JRjHU8eC8cw13YydQcqIo1izT6lmza0GZdEzsFu3H
+30HkkeaHXQCrKHP+6FULtkqWvMJEJx/SXaS2DKFdQ4Tq8CHeRNPAlUlqSNrfCg75XPpyVEvn6+H
tTxhen3pr8a1tVVuQNYBKfPGv3m0pAc4NrwBFdKi55DGSeu/WG+S+PDnkO6GVCZ3+NRMuRxXB2p9
UZOT8N0Jog6sIRWbaMuqW/1p2ItVUZTpfrfElWqNvAjsSiWTgZ+XeJ/+p+Zm9E0ymYCZkI0u15HI
KwoMHjF57hb/GqqWD0XimnZe3i88dnans3ODCvfqID78alCQj3hTt0Sgq2YYaqVKCh/u5Oc5JaqS
yMpxOjAEJb3Olh4fiWTliNrKoOiQvnF/n0fL3ZNzUlWPywqvauLSa+5BrD+sluzYT7pVQFXuyUOY
wEsc1Lbb6dcOgaZ1cIfdCHZSm2dUrPurBgSEBafpDQrm+atyBQU1XmfHmqzAtcbu9wBTEnSbnzjD
vIhFK/DIoeU3FoyuRBkhtYi0x/N6n/bL7HI8E90uh+kPVeoJJXJqCaS9mp/TTltZs9Mf1qJXFNO/
M1GSsPr/DJxb+tv1fq7ubmz0HdV3pGupnUi6HXDZZJ3F3aWFBp6P+KEtbfBurvk1oslFlvI1tYBL
/Oszcmut7JTderl/RPdDiqzuZOASCJDdaH/JesXfduJNqQipHpVEBuKKNdjBc3bimkZpuXQu75l0
ib4POHLo4JgyswJP+O0R+j1Qbls3t/16m6X/eMJE7kEqyNg4FMGkh/NfxOnP08rt5R4QRHZ8VHER
RiFT4AYUF34kxOHDsuzegapEwUK+PbcGNqJKPwiF3Dw6Mk7i3f0ucyOwd0k8NmjhYOO6k0bWaYxh
uhgDken11zZFa9EY76BVs4brBbJhglxGq9MJKKMT/XgB6EksJ9RFvQEtfWJ+PZOxS8WhAaUN4k+6
P2o6n2WSv31/hujosIUOG1yscLPwZ53dNYogUIT1Zr5lfX3Skwf2sj4aQTK3HzdV12mnniXaZdyQ
dh0hFtSzqXwWGM03cQ/t0NhLE0yogThCLomQ3WvXo5mx26uaIPThGA+I4L2pX+p7IAUK6RQfT2rO
alTJiOkynKT0ls/MHw/mqVq5MuCaQARAmiCwC8PYCgnxKp7tfrvewQcS72AkrQVFA2A2vj0rvL3y
YP31HbnbC63j5poo8piff/aLPUlXPD9XhDs/AyUxah5tSUIERK7fL1rzN/4mbag0tKm6lJPMe/UX
JYurqSyD2tSZW51YAtY8JiyTU4siw/GmFAKp5q/R5Nf88m63VfOqQaEoMweqN4YyMAiDsxDejlxg
4jQ/AAD+fcOk7/CyshWKKw9VcWjfnwdMz6XbenU+INHjLtukKaZ+HCxh9fh7lDdBNPOqkGokwQkf
Xj6zm+2O8b10PN7hqIGghvgEBDMZRjbtk10rmtSbKJrhoF+UZ7aqUYN4ntVZ17cwDcdo/AJUPsCJ
EsMVbh9g3hDbzOLBn0dW3Ejg/3SvrTt4QxfZ68GmcYGIfQrY59i8fdzWDqroqtjbaOLRQNwxPOLm
EYh9k4IgzDrgxj+ogSb1tAXXydpuTA0wZgULJ7/0ZX9+zSR35c/pTl2u1xwIjsPY7fBqhajSQCVU
94tOusya5Id68LlKAH+JhOHzoq3LaUW5pyTnJCAI4w6gAgZX4VDcBeoKydXfU3uTJSOtIvlj//d4
uaMHjOxwP8ubBWtMa9LpROTmBkASwx/BqajTc+j3txj2grP4ziNBFwDUHBVASciaS7Fcb/+5Yw0Z
QBLPkf5df4Retd3tkuInYBO0Hd9F4eV+vWtkB5AK4W8YNShRPS/wTlP2G0IlgO0tG2IAcW2X4bQi
9ZxZnwdxb35qgNqrH5RiduQoHoDBgiV/NWZ8AZwTSCNQZgDz+/wFyW6HcN16BQmotGQQ4Ag6ytay
8um06/3etYH8ZqPoXL0e4edBc86Qbiqb8y5hUI5V53uAFE0H+NccDIk0o/Wti8N7bfi9C6RB/5/z
zR3p03VzXG9Kcr7jscTVyedS7TNsvd4jy34prKy8CVKZLJ3PMhQ2IKLJGXBts0/Ly91WkoA1XOl/
UPWE/ZIldkDqPGTWiiYpN+353jIk0H308WAXNvJD6pV4vT9fEpX1nZg6pyphbwMP79Zx0iFwKMR2
Srg1vaJn+U06/3nk3HFKlfiglcuwxa/VCW6ahfKGSGq0HRtbsaHv+bbUnZIeKDUgJWs60tXh9Axp
zDmD/hjZrzOSredjgXThm2j5+aNye169ny6H6mZ5o3Uy6l7al9auMToGJbS0ClFJL/yuEKqw9Kak
OqPRy8g3bazLx01VVzYayShKaJO139Lrrm652znuJvjjoEuniiOBcIu449c/vprnIeWO/gLqQ7/Y
osqpvZ6Efz8nN3X1qpT01WWngahvTEqkgtxAMsiGPz+erG1BrdCHE7FR9Ny+8UuflyFnyZVpZXs5
7+mYlKHVd6fjDrwfh7fdomjoF2G9H+/QX7PMPe5xsr7t9PLmLpMw44kGiOO+UK3LsCbcpKtAHCdO
YqI6qy4RCsW9QUAFdyP0TjPd4LaHYCxu1BY1kw76tnNrr4SkXb6LxcYCoP23AXpTaH1emZzJvwGh
S/UaB2RI7WDSoh0ObFZrkHQQ4ggxguSGuyMHUbGDqGstifSl9hh9DHtFnfVvAqnnL8knkSA5mm5V
zgbdpOqiA8jm6A2IF/HCmieIUDP5zoPL8P17gQ/zBlX9NHQ+GV+7R/d7YmCgZLmmYg00fxDZIpxC
I2145DsAUX7bvUthYf1NdPw8cK5ONDX16nl9Z85nFyJM4UoaYQJk8dls9+tF57LoFuQLRavjPSkp
KaMNsfzfbkDoWbOaYJjIBIsieGb57VP+r+nJP+Vr/XJcRgqLerHGEqteo8gY07Q08MKf5ggAB48O
g9fPiLRCHLppFdYaX/1FVpemRbw4VcOtz91DYL/l7em+IRlaAzpQFQ26aciKt2TTxc+I6+/UZSz9
9416/8D+GjV3o077aXxXdEYFk/nDo86TTlN2xc6Ybduimlt0h98f318j5m7O6h4r0/N2K1uy7Ak3
eLBvhd59hhKOM2KSEbQmi8YsWjkFMy1Y30eS6VcseEm4sWaFmV65Ga2W7EYjkeGN6D8DAdMrMFXv
DcS/03y8q7+GK593d1gOmObd4y3LXHvigjoGGREkPo3v2yaVRMJ839fbRXtaNNOc03TW00tZ+WeF
ZZVwa91IvWTMFUdN5iRPK2u2Gf+Pl5fokGQojf6yRfshC/prvrtDirD2jQskgXiyKYFsFk3hPNdf
lMnAMheM9+oGI9+Ia4ibQBL/pVBSPpjbS+m0Lg/GwIOnniyLCsi1KYoGuu01IcZPaNlBuRda/OJX
80XlFPK3GtAToh5Tk4odOd9AyQxTUQCnSHth0tTaIgHcGSzrIXaY8ln7DlTuCwQKUUBhBaPymn19
HjznIGyjUhqdaxv8cNttScsIFGIeDkKS3tRlPXLPdVCI/LXoLeyZYQ+HRaf71Vw+f0HOWFWj2n2t
nGO+QHbYBHsv9H48WbVhyFmRkXrjF1IcIryE3I/aBgm75zirugYMsb8zGlZRtVoS0gR8Hu5y+AUb
g2+oslOr5GQ4iQNQEoLMY/LVrpdiKrT3IJIOCe5hdBQAQQsrAS9OItgCGOPA4NAVo740vy6N+255
qa4zWnFc+5smSJkOlYnj6ydyLaLHsEjYMO7GKrrnLwEwQ6OuWgMPahrg3XLv8W2NHLS6rmjYbu5A
0kTsiksA+0PAwKNq72ZVW1TKU8chm3xayjp10Se8nAP5CQBj6K6Aeu6Fm7C8oxyh7B9QswnNvp1s
EAzAuHt0U3ycraMr4TF/X/yyjG+f/NXckLko6WZqsJbQeDugv5bDIMFAoWKFtwYJFk/cuH/SPeUH
a4fDDKu3Ajd3BdEQ8feXvL6duS/JReK1JFPvlYQvsceto+iIQRjZIaeP9fal9EjBzF/RSPT30viE
kUXEHPXa3LXPwNSsoFmReE588cj6XjYCxep2R806BCpL++xFTr9g0NdUoxy0SqoRaLcUvskZuvLZ
iNfTBwlFJ5UXTATzJg+XTXp86RYY9Ud1O7e39NCSz6nS7cpbkvMNrtF1D5GAvExkGCY8ITj1IY3s
JDjkT+rTvS1rMpo3mntGO2nQuoOjQj6NFwbWVnrOTAdKew+pR9vknb8I2rT65GJ6s6IX/v3KsNzQ
PZHUR1P42Spl91KSGsbj5lPeDeYhAK3mF99SRD/y6grLPaApzKRSzlOn55ZFj8tKptDW+eijxODy
qHvBj6xMkbf0/f95KvF5PCNnWBJSTMtDxswaEI+0kPIC4FyG+UlsP2S5Qnj1dPLh+6fv2bExLDIp
b+63JKuEk4geBmxqzns5cTxW53sZq2YT5NGxRZY2pC4iUSlk9up1v3cscv/frjADQk0MAoTmu9xe
cgPOJ7pTWOG9GFON2VtLh/a3EfVjRHUWfsFBfy1MsMKSIxfhKhJb8AM9nx1tOTVvanZhPBls/AOC
4Q0dtfEYeKyKhnu3prJHHXeJs/pCAopoj7JcE3bI5rNKffxd+pIQLro3R07qtLefdVqgcFQKvIRX
MBVz/D1sbiur12RT1aZk71qEqi5pysbek0ENKrCWR3UeEy3TNyjBky/oLS6w5w0LH2hpFfM25fdH
5JZa1zLtbMqPAETWooAJGSBJfw9vhcFJ40n/rGDib7f395i54xTXzhfFTHfkaOlSnbC9VEtxTHiR
ZHqksJfy3Zv4tNA5I51UqcabGzkenqhsYZDXptMZ4AvgDjZls7VTJzVzpwBDJr7ofL06pGy07Nan
0lEB/54v0EcVSON2mhwfR7j1PdjZRM9UhyUbg/zx5oQ8Mjvt9xfIcvE3uGx/uFjai8K6yxuHrAaV
ORdLqpfr+au8vabX7ar8z7e4pG47skw98CB9+fzyP2TPA0M3ZgW+gDxFz6cMzkycVGgWSxTm1Nwp
u55qkGauT4BPbJJlnQ5+qezJlsQvG8r590dCvmBMaYZfxpThFqQ+VFTzGZLSZc1zea7KdOnYzkiS
kJyTOBAeRadedvqxXVhzefX3mOavIXPTTA0AW5sdQ+J8rYLWmFPmopheESPg0JQee0UE+W+OtqFp
MBbQzIanCavTs6U8RJXTTVNwcluNqNsiJxwBepFpWBnr3LtzoCD1Jsc7A/1K1Rx1WYnOo9HsHhYs
90vECYsmxU/gAjLio0v7+UtKm6RyjpZQCjVkH/Gq24LJjsYgMn4kQk/yhm3tj15sN2aFD7IMcPI7
TU8Zrh8USlI+/nnoY21KjoY696O2p3vwOBlupyOCHzUotyg2fZD0kzgnjNmlyIq/cXMNDUxZDbRc
qcTYuT0/G8etdlET2XgGREHSvIS7Bs19TrtPZc2enQpKDq9ZXhb694A566nE6Xl3Xmoa1tP0dlsA
sCWns4EagzxnONcJripIyDebIJ/bzlfUcAA9nxqLpbv7oC++wJa/4lVzX5OzrdPq3dggsqsNss6Y
htWEBLlcez6l2oY3Ep8YzIhGsfNkN2GZofuv6/srUZ+K9tH1rcXsv7mE9HRBv6eRhXglYzia6nFd
lUFXRKd2y23hH1H+ccjvCPIOH7iERQfwhWZUir/rOu1yFDqpieV5lMzoSqfumkXAJ5t0Sqi30U3W
4BLWQwj+u4blSZGu5qrdVnhnnDpJgPHVOjTvFh3dDVl9rbcBFH9seHKVLsb/VPiN787p0zfmvI37
fXXXrtdMg1BgK2x34gZuVw+6eI68PL5PD3uR0X9jgKEThU1Ftr4Co81ZhKmR7pNSJvH5No+epOQJ
yVE71EHqVL03sDXYBTbozTPzNGIuEzI9LUulg8kc6TP77khMgReORiReHFns8AtLcq/ZWnJbsosO
3xjKEYhqni3PLa1Wbkp8k0X2R8ePvuLkB10a6kRbFf1FLVj4s0rYK5jna2rjedjcyqZraH3LGZRi
ti3TpujWSdJFUplrL9yNzqCi8d/otVVF/SqO37UD7Iv74iP1doNp8SUbj9sMROx59kDw0wuXX77q
HfqdjsgmSmbNpuWjtdnoFfou77aXYSqIXkHj9rLayWmf1SJ9o0peF0w8JQ+a2Ti+bdjSfKtX+LC8
ApSl2PCvAXPrnJyoe1T2TFA6qrGzp31Ot5swjMBUVytkR3sEqrl3jGyVCacAVLwqb/rzeprH42Ff
uzC/NdmYxG7tglZrWu9IbilKWEcrII8F2QP/Uf4QGsnui0eHgPlplsV8SiIA60+bG0gnpOGtHaTs
sNf7/S+uXaUjPp32FydUnFs8B1cEXQpeg9JL6lUu2K8Z5N6mJToY12rtqHIiZGDMx5HSDz3nS7p5
fb9QVP7dY/g0YO752ZlTuk83JtW+VmtCsour0AtINDgWze0AfglTd7LjslmvJzBVgTvpQ5m/NkTB
jXx1q5l4BUKcCmBJXp6cIYiu0VY7XCNZIMPJLznuyl1OQrzNLoUMqy67wtmNK229hR7Im/Dieezc
KUUBBQTCjtrCwUbpUkwnY6k7e7Pxg3RrYweDrReqn6lkI2qYg643whct2f6qfuMxhHLRwC4WftUr
4IqjIHE/EArjmqqP9+h3xaOir1U1PclklQziA2pnYSgIt5wRC2L5mIei3Mjr6ZMXpyxz4FD1wOf5
fH/W+3tEIorTJ8vfOxv7cHFvAGXbvjWbFaadXo3w82i5xyZdRkY6jfE6G6w3SOFLCL+eE9BB7okR
2FwnQXiTXvden95W0yq6anIyz8aC4UmtU04C+oNFfJ7sPtGmenypsL4tCTdyATka7Tlb7ekDWYrl
iZUQ2Z5W9Ky/WmE5MAJG9BNoaDvnjltFOSf6Kbo8HN5vLI6O6thc7ivO3cZbzIazQjjB60PzPGRu
rtp0Y5537PgASiIkQ9DCU4QXMmI/koKUUriypzT9gjstjVVuhaESJLkLpL4En6L8ql8n+LJUzWOl
CmRweHRkCcsFLyhCOp1cDyKiL5rbGoUB3ZssNtWCX4Pm3DT9vE7KmyPXhjMsAeVzpR3OYTSmiRcK
cOxHET/pPxDEv+aZe3b2qWneshvXZitIaNYE5N8UCw9YzVrsZtKNvWHGpSk396T+5rE315tec93s
AqoA0HcTtQ3sBQcExq15V0Y+Hzj459baRl5vcdr78m2eJSsxnC3qzq49FfWSDfMIL9CdE7rY8RrZ
l8aiv5Kd6aKOcVjMbjurshSA5hR3dmpMrUbRvN8kNVlp8umgCaT/XsmtdHY7V2pqnIJAlWhzsDv4
p6ShDGhKSEn4vO9F0XrhkLnnsbS8JfFJUeUDDy0oThNFERpDZEu+ZEaRgIL/5gz/mmTOJMIqHC33
JwOT2ICokpzXsgf1nsy1ke/6ePRn8h4WDPrGDmv0boAXKZEToPT1fHFU07idsx3ZHrAprCt2f9ki
wUSyGLRRYbz37pr+Hi03xV26VeBBPaiPUvejYzIg6IJJqtmkwM2aGkFvWBhqvD74+J/IAxD+sryw
cT7PUVuX4vPpzKWhwm1fHSA4g8BDMKzpYXspt/DmC6prdsHSSuOav6s6RxbtDuwvibznYQlDM+WY
yFS16lXFeBewqdCPQh1yw9FSgxFFAOdra9PrfCnCHD1w838Nnr8x1Tg1jikr3WjJvC3W6eZnMIIN
Khb0aB2eXHewizDPkmGIOEB169BIS2ZnCnAoQrdpZdHqn9yuPvg36QrBNLmyqgDn/16mNy4Ru/Nr
mXIm7ZRkWbbT9vKiYbjLcIcOji0wyD285UBx5kuvCzKXHun2xwf51h0/vZ5lR60riIjrGT6/Ik65
N9n+50/K3X2YwiIlS8uXwVKUrEFrTVP9ujXvmO2W2uqEsqAyP9rtsN2zDh8X2gFnkOBMrZ2HMrL1
9+o8Hq6/9jF3PzfLk5YYceUCT+QNSXQU3a1RlXhBRgR/D/X2OeOgwtUI/wv1ufxQxjGrqZtHJxxP
6OQbOfow/JE5gCkhG2WVAh/wQbr2Ord/B8xZg0Q11rXr2kQMoX5ZVBKhJfZu62oDlFXr8aR0FOWm
ubjNjAaqJipMnaSsmonSPCfifPdrk/25ntY1FNh75kVkphU1Es+cWpXwZnibGMbqmoig3EsMZ3q3
77LLGskrZ1n1srRl2EVJ1VdMIXWL38uX87U2U4LEy4FOlqFL06aggUw4AF3xZ2X5tmCv5PX9a+ly
XlY0xVuPl9XLwPS+UzHoABmWbE9lm8pmE5iU5Zy9smjXd72ioQvnmbOm15teInB8JFG5ppLAhJKI
J3B6/l/yCG9fDNDyqpT8owaSM6JafNnG6+qVNJFst7PhQKK32kVonj4hmEtUty2REdvvgrP5f5nl
v+Pm7GdKjLZOlzfShGP37kzIj4MOBY5bEiQA7aKqbVke9Zf9JFdcgeDfpAEjd/fK5ukG+IQninZC
4kJkXVrfGnliaQO3VnD5rHCCRVcyp3w2Kb3J0uqiNsMf682ybsHhervmBs1RBuITJnWg54drutrv
ldMGmwOhWAfBHgFrwx7FAadCWO63D9a4MRW9xbBeZHgfftzLMgBDw5uT7bF6brevlV1mZjGrTkun
LE3wXg7cyKX+dFtZ0rMNBkbDhWCVEOY4aFt7t79YdmZRa0rQziPaaxQ9T4+C31+flDsIy6umkMFL
+aTUHadwo09oF+mwKZTiBt+HGeKQXANXvgke/f5O26hTxOgvI7Ho0/rpsGgG0I7Q7M4B9OBxyMJ4
qeHDMzT1tR7kBMS84IAbvdvVuxUwKL43sb8WNLeV1bV2KsfVu8Qyli+0wO43YvxogwXbWCUtZXok
JWUV6tAPJQaalghKQI7503TUDcRApyZK5rLVnxoAB19WSf4bt1cn/V9ix3HQDOmh/grdMuOy0g5n
HO3Tg23M60xkaoitFiV60A2C8zIoJJ6fAv/sTU4Ae/LvuLmztokV/XhA95srl9pZsHRS64hAihH8
fZveOxO/xskdoEMU3bf7q7RgktaxAkz46KGb6Qwk1jDU2sIbPTJgqHKBelooANzoOy8y229fd+4z
SR6TZlWK3M/LfKgd4uMuO98BDdst46EhEoifrneh2d6z2jbwXWf299TfGlH63CHGwKYRluemrh+S
w/J6Y0xUFyVMg2zLjgvQBxVdNL/XliMJG+D4ULuQOnl5YbQp4pKVkuSxJBZ3VxFhBRks0ttkHXZW
EY7zbXQIPA8Tha0Gopc7PDBMHo7VMjOzxzD5YBpDz2xSOpN8hD1th7tc1PH+2KDfhghUAikcxqpC
zkcYnLvKUU3ZJcmhqvWU/vYriUW5bxxE+WolPyXTWmVudrFMw7qrXnq0N1frOEXp2I5VMZ02bpq4
QcjL29K6zQ7jUmt7FqohfzMZ57Vm7VbOMRHTjV27uZcEwlj3FjnoUV7D62S/pvPVVi4uffGbqRPv
xfUi1LLQU+eW2cnRQUoWQcpL6mxXdg3O4pLYH0TFPywtxOh34jgohzfNUva2XrFVPPaLXz26p4pT
UdxTZFcja3MS6+7tq7RDV9GhYZYhFEPU4FP80JspKlk/mzCBUlfAz1tKvHSy6h3dcoU8aFHQ/0I+
8lhjWOFVaCk00yjn1jieRtXktkFy6W7hVqXw5rhba9SO3UsxJZb8s/L7WSVVhfIHmWjIUJ8vZE2Z
Gic9rew7pS3ShiKuDvSbdYruokzZf9NbG05S8kqmd3bUm3tSgix2MclIZ1jZ3dvcPYM+0ZWfpIFO
lTDzpzdn5e2WfrXknqDLuDeXJaTZRVIRBZf6xaDJRaJBVhJ5SVJMI3ers+2lcl2l+r4z3c4UGAM3
+mx9GEark3U7fe6ilYC1QVy3mFXiy1LNqi5X9nXZ36edrHpr7uOtk5xgqNlWxf7YuNfQbKCP+lC7
iP0+bhnrFZRJYVwqO1mMMtoxcdfauq1VN9YymtrVG5RupeVX6dC5xagY1sJT/KOlhK0V8EAXTZTM
jVjtZ2qy80yu/lGJRe1uWCbqv5sqWqXjvaYJfVu2YqMmSqcqCK4NOoj6p3LKrIreWacLbdW+ohWm
Xuw9bYtx1DZSKjU7VZx0R4m721tJ1Lzd5SxqaKddUEa9dzTTWW6dW9RfJXvrunF18+TVMkpPlwb4
V6uSrezLecWc91ZW2Vr71cpKVpGlc0nSyiGobpxYmyFXa13N2SkZ3CtUwY29d7/HIopmp83K3Zi7
DyWax/rFimPIQ45xe3mEgLt2caOyVdL2onZGS1zVaXObJ+VRRR+ny7li69eT0NXIOxBBrZSSWNVg
ron29L7XL+lK3E53K9LQpqY/c9/fZZGlRHCTa/1tuUjL9KWqLc8NxUcI0FSk5l8gsdtpVrpqJvEl
7TKtizeQRcEf2UZO9ZVXr8ixeHkRcuPleR6ra/OQ1iLGK8PnqTquCKi1NoFdWkUA2kcCP3+XwS9w
kamd0zOSew6U7el0WCbluBPp/q4KOk31aitXuze31cZVa91Kmki6F/pnUjuloftrWq7fl/XdxZuq
zv7YXoJ12rnlktCM4EBlOI7FKfuYRjOzNNrHH9vdvY2SgiiVm+lxJdZKa7ccsIHndVkstf8x+5Bc
N0iSJS0OyAw1DwDbnLS9tqNpTQr0AJGgM/pE6EHGc3Hyp1aBF/biIzAahOxUpSWBF9U4GYz8cv8O
VaVi7E80beIdSSh4EFCJk13nsKUsiiAwL+82tf8aom0wrTIa/fa50c5p6XI/naTGpO1uncFKFp5S
mWGVAPtVIXHxS3IrP14uxXE/mUp5GtMA2zi7jWyMqBhCTzKy+Z7EsdVCk6hFXnkEDdA6+NwGTvPg
RIgn3BZS34VUXMFqv4AgHt8jNRhxIKAqM3KPTrKbHtbqgfkTTg8frY8tWSkJDAdMMjwibRL6FGhA
nP/9arxfeFhGSTNTB0Nh6nmb97tpabk0EdvcO5TAQK/O5wfJrGP1yeYVZpbkE/R8H9lm9pcuG+CT
LwqpZV0/LpcnuKUQd3A1f/e5c+P6mgiy4hx7N19qW53cdVDtXZELuoslUg17R7H3/iLplXxn2uy2
z3DiSboplQZGKQixdIt0xwhr899p4rTS8GJAcc+VAwb1vCrof2XGdUMaBzZP/Jkt/wQWwKGcGMRA
NwK0yMVJs1qrTgcW7tk4dkAhbcn1nCGKiNxau3me2q1ZY6yJToMXyp+AR3Y7U3vsj5EsOwmJo2us
4M4Y7D86s0WjE3a3lrP2aMx0L2JsBCDR3FmNdGpNbJ2wueTPlliAGxoR89bZp4YUqh552HFnOCtL
VTIIds62AddzRDvg0Yk+ZgafvrOGjWD+PV9bMjquQn7HXd4jlKkFeMOIaVydVXD3KhYs8/AQZvYh
WPvfxARUcujAB8msC5PE+N5LmVmvKpvy62odeY0lFOpUoy+fnZS81o/mD0l2IVJmgd3ramJ4WYrh
GCzbvOKpVjaujstAdm8E6t+qpZFSHgdzukwQghlU3RNL7I9rLIzF8tpo7kw4IheuH1KGE1sVjQb7
LIaKaPnYumaPauJBUopr/Fu9fhIhkq2IMJ39idTgU627ozq6NY4s1Vk6qnX1yK+fSA1sRW8cft/5
lWKhvexkkumxu6OxaXizy02VIjN9mxAjCKJdRQxGNf6J8NyP7snep0EjQ9dyZUd2C2eQ5lJnVrEi
q9lG7nMJOE2EGxvy3r1143/q8If09gzQaC1M7yjnhXSErQY3q2uKLm6N05OLOoWFnnYLd9Smv5wQ
kBUfQRlzgl1P8052GywSaKSt6DSbYTiat2T7I3o23kVMPG+yFrM98JBWb4Ly8Ur0JjQ0kNlstfDb
xLDVSe2Tg1gKWUe93vieOh13KAEvK09vNTSI5q+WWVeoGQKm9l3mrrA2KxT99mxI49sL4J/mv1Us
FpuEBL93MoDcyGvzyay0z/m2xkdLF2PSUNayPieepA+s0+H0byyQ0YqF6k49nMekxlsUPYQ9PAJc
QyJddCI0Uy60Epb9eSuyx4PM2rF2+Pc6eS0kHV2J1gG6Y3D4YWXrBOMlMIhUAAS8MVrsTG0MRZcX
gz68sD1wem1Ldz+cRbfvWfMr+EnxPTeFsEXzGxDNp2Zn/GpveQPVrXqcRNo6j3iac9sLXUHbQKPn
2g3q8SxlZFGVmbGrM9X5dJ3gE15WXTSDsMXvr4epfxCBws5UkIahQGdPOLrQESD62ijb4UEIaFxB
zz1O9JEDP++G+IAtcJsfwXUCppNEKeX3g1DtjUfzqtJFYiWyV/1UfKHux/Rbx14E0noyYP0+1/bV
Lgk68cuN2GmCBLoK72pn1kp89utD60DLuInSzELmm6lwK3ze6Gthcv9j27A34uvqG0G7i8CM14Wk
2PI+MuQW1pZmLX7aGNGoHu492CY4g/AmSkRAm4XuRmJU78HT6bYzzNCqr4UV8T2i65XFShvwxS4d
D0sRdi92AiO7aO9h9ETBAEOg2M07J4lkvzVecTJXnoExn0HJJiP/tu+Pe7CxcWvaVTvmAOF/8fsW
nA2v6uj8YcFXJKrIMpxF8GNYmXVzarZhfV4FSmAr+js2JC2WFgavLDbNj6FlDbkAdopF+GxYU+cI
CeZ66FwFRcTPA8y6bFgrEyO/HR4tI/yRVHIn9vfkIsaDpemfoPi2quFGLCpMYeGnbNFP6nyR3DwC
g7H7R8ymQU6uZlcZ+ms4vEoaiLv4hGxKLD5m7mLqKC7yq/WfT3R95p+YZ13Ua9zAdh/L43xkVtgd
1OBb/ZoyoaMYpQ7H8ecjwWRbXzuPp2Gxp0zPkWDwZr2NLPARo3UU/c+VmDtkdu2WgqpR+1PhhHRB
JHECRqoImoe5/hlhqD8gJ/qm9AB9sd++s4Bm+3NRFp1aMGlAaBM4sTs6fmTtpjf6Csl5DinOtCdX
lh5tpJqYKWJ8FaZ1rMNL4E5ZR8U+NiAIGdI3T0WPApQ/jgUm+dhAZgj+rLVwFjvWbypEe/6/SDvT
JlWZNA3/IiPYwa+s4r5VlVVfDGsDBRUURf31c6Vv97SiUUTP9ETHdPTp96RA5pPPci9E1fDMfxi1
RwjzMy20Aw2adltyZ533xW+bp+rzi7vvA76Vf3F2ML12bM9+2p6zidfcqgc2oP3+i+ADWktcKVPi
m9uHYArYgR8D4MHmk474OT8xQQiG/Zp/8oX6sz8ad9+nC9v7XiQE0WkSnN3dC0/segAT2gCMel2x
m50OqYStOpNwQRshs4Oz/Y15jcPrGgmUmdRKg2DRmcb2bLF0BeSs1Y7dRff3h0WPLXEd/rQbzjvf
dDJsuG/+1ODlRfbbR+y+QUWJ3e7G4fOAnkucNmj2DV+l649/JqD4uqX9PQu5PjK0TXjY2B6pznSI
aNwJ5IRm95BFOUJv3btqMDnYv0L3miYHw9W3I0dhBi2Cpd+d7nurdBaWdxn8WgTxScoHT8hJOGlv
rVcIqvAUBWa1xXFDsnX0rdsj+lJ25/0rYqG+MENrcOxKdyh5/LOL6fTnwy9nztcbQKxg81rYXVqP
Ox8Q7uEz59N3gHPsAq3/DdTNoX3ehhNa2FPdngq+1ZINHbHZPMvdOk0+fUhw65C9vu28QRYOmg4g
l7df1tx5jLOFLzdGFXiwgPYVQrJsIYczFgdcSXYvIjSNKX9JCaXwi/tgMfl58UYZORdn3yWHav1M
OBxpMOksfUdzc/dnOHldqATF8c472oSJ2Ybdu5A4LZM5MN5tQV/qe9H/PbO9xR8JNd4P6J7cKecx
hln+uN3aOSCOh0IGRJwyEBDvIWrkb5FNnHTZJhMP0TNPeR8y7+VqXpigI9rEnd/+yGLnNN1Fa+R0
h+0Rx910Z6nY0w75rYhW/MVcbgIDJPkisnW7v19t9H54d4E3n5PPcm0zP2brHskyv1BmHJ64r8ZB
d7JxOjF5WPbpEZbAi3HeeNsHp31x2it07TPCvPM2/fzyftqjV+zCjnY8aBBZTi277Li7nsXvAUNA
PO+PZjHHZRr47FJPyD9/bvmRbNr32CZn/PWcoJURkH4X4gfzIwma787KmXEe8S5vd9GlclviTk7s
Tx2YREmE+nZNm/dAyua8fiPY+fHBTdd8d0VPfX3l1IcpOZF7LnjKImiEO5ddENiRr4y/aX84WW1r
3RRZ+m21Uc3iq11DXYsOhxK4wOxjNiGfMTxYguHrZ+vj832aE8Ocj9R915CmzJ2Pk90ZO6cWGYUL
+cAmU0icfsmM6BdgkROo3rmT9thYrSVXH5GntJG9dQlIP++S/dPlGP9dmRmi5Hv49UzcTGyeAc9d
//ymAN8o6nx1PDBzA6Myg43thysQikKG7gMR1eM7ZMMZIy/GvGnB5w7xOdgMePPsZzgj4UqyhwUV
tBlcvAU4CJo5kxGdZRE/rb3DKYAaB3rk9fvv3/1QUV7f+s3vrpTWh43SVBsWuBGlNwPH+wl5Re0L
fyPufA5iXY+ndr3KfB/80LLIVeY4vKceci9TOhUm4VG0KqgVahH0oiKufhfKdb0JW0qoElZ21XFP
Ia3DGJsKmxK3d/aEXwE582Tlqv0ryDAZTBxE8kBJ183GnmC1GRreLF7pkzSS82m9KVhcoNcFoFLI
UAPnnE4PkCf4z3bRGePuC8SB6N9u/3LeaHd+TEhNauUhnk7Hb39NpWuxks1YzZr8GmHQLcbCgPGS
EaVjo48L+kl4btpN70tMLoEJtXVH0NcYGcqmV0ePFA/+8FVUegs6RHkd9hx/fnNalKO0BB3EbHwW
9ms29NO/GlEA5FBphxnV3lSpXHQE3TdQJmBeDjRvww1ExvvldfXrSHkjMDh1RrTKM+QBluv/u2rl
3e4zST2fNg2Jbe0OssyeMsoOsYUIkDAiG1LstYv6StMVILCa0PNEd4BddrN25QhHSp6V5/JSQpA/
Udw0PLWv0nPA3NL9WgCf7W9oHxh8Zv/vV/2okUXf5XbhylfcHtbnTeNI7MAQF8zjsjfmfhqJHM/u
Iv5GVXyFZf/SCus0l+7fqz8q7ojV4eJA7FWw+pMqq68LCF7JfC7AHrOr0ijmMVNhQJRgrgZvxXt/
B5ULKABz3LoRl/Is3N8uXmnEaY1cS7YrvrfA2gHRdmnZALF78yBhCM+V733rNQ5q4DTK071988iV
6XMZ5Zm2bcL2cqm0ff8TuhcoDsEJAtbn4Io3cle0if5+0de2+8NhFRbsFnaKzNoq+ys39nqx1uPz
VKMjoGC78g8JB6HmNQWS4b4dqMl0gXbduhOHbLzz/VrzE0SU/usnVL51aW6tw6HgJwizXG6NEO5n
0vHxm0L+A7Khx9IUICILnLQUPsHot+7diyX++gmVL45IsIWtaQyCpdHi7oJejaZVOBD+5aZX2G+l
+06hIwwBJ62arX6dsfy1duW7m1EMtngJ36WDo+Zp0uwAYeQSG9s0f9GIWE67hk/LWXobNVwkjYLX
ZuvvDyA/S86a/9kDVY3BS8M6XLQExee1HY0jEPI6JUWRUtFHrlQTwp9dVApjIGFseY3ilWCqlcs5
BkMcLrQU6cop3ufG3dCdiV267Bj+0GKnqfX+DqyeJozNcUNcpyVAXHUf/ckxv/slla2/PhnLwsxW
gvlh0VIcNGh9wy4CgwGLlPFK7q8pDihEv2tlKp40tZmv0HU3+D/YfyIW3FyRDeWk8D324qwzXyHI
kDR614mOgwr8qJYdID/Z4MI6Tyagwu+UtcomS+XtIYHQdT3m7tQ+dmw+MnnApFWbBD6By98upVfA
Ssv1ydoco4Kz1KNBG257PygGQIUAoUQMAyBd9x2fvUxVAdRiyDDWmlUdoS3Ol+VqHokh5t6jkuh9
XtNOiuYuUBrQpf8HI9omI1qFWRwDCYR6rrH85vvt92V2vhy4nrYeGmXoqAp1TKPLFYEXIdC21ogM
r06CShMbshIpUISS0UZAL4dLsZLu6glgoawQ7EBQdrNO3CXppBFOeaQRMJibt8DUbmdv43E8Ecge
gjZSK43wFyY2uisDmklwUOri98PQmirj7mdVNrO1QapK3/OzZu6RKoOkn8uStLeLj1Mb+ZE6ZeoH
dMV1QdgKIELAoSBQcX96ToifAI3g7b8KuUWGhZzfD/baVKc7QMtYEHlsoQor4Qk58YRWLXhQVOH+
jpvP8kJO039+R+XBm83yuNPK606fDXoD6UXUO0KPA1uW9otEY4Xohdrk38teETYP2wBFAJTBkCPH
M+3+8Y+lnh/NFD9KlwBKqnD6xlti/HXp06vSBjRyBUXTQWyFSp4phLuiuq89AuC2K7uRjY9UGKJN
EspGkLwq17aeSedTFMn4ReXuulzbcdJdRzNIQeBBwKFuf5QU15asU5it+aUlz6cWnyeeSkBw4qN9
Pn4e86kun215m9v80VLpbPVhlvTybJFoncZ5sm70o8SwtfxVz0Ot0U3SMCs6p2brWLR32+l83VHV
N7PozaWROl9czpNdHpyXr0d1oa98Zf91KPw0mzXk7mHtbVOvKP3L0ttI/mrn5Q07lzrATRRMxpDY
yH1528mVky3r/qHAFuMkjfaHlroO+d/MD+Hl7G27+sYFeUM/ap33jtthuQ+NZrDMRpoVHuOeKoWK
1D833M0l2JW9eflqHH8MbQBiJd16ZtLeFp6xDSW9dVQCfclbijppHBZK53xsz9d+kviNqH2J2lEZ
REB3pB5QHcuaAhYzDlKQme+R8naW/CQSP3cbD/mpifwzP7Zid1N05EbkGtuesXzh71Joj2vhilst
dZU80KRAVnostlsNG/Kb5RwPYeM8a5ajxrFnpINoOwJJwz+RJKOL1b1snfN6lMvjddaeW+/8l5rZ
s9JRqbY0A8Ha8d/7+RHewEbCnouRNwo+YLuryRfqmstU2ludcqf6jbPmLdWlm67YI0r7EBu+aRWe
sl0B3t98KOux1rwERf6qSWhRJ/uwqbDbtsZmrO17xalGneSKpr49a2xyYBCEejY5cmHVQF8eLpe0
5BrobDXJzUpogZusdSobLkxKdx6YqukeTcWO2OdxdHKyEj26ixLkZtzLdAdD+2X6mymbcJ6ATWEH
yvNRuf5panhIShzUZWZvAb4oclc5vW0vQ1NObGkiqd7u2N1lr2YapI3+8dw6qz+7tRcZXThaILqS
YLkZlEpzvEnaZTQssi1Q5GOgrgrHWuVBYo3X+cG9bNWepCVOGQfbM+iaJmMxK/GtXLItvvX5HNZ8
yCcRAXcd4Ryiw43hc94HplWRN0+RsjS7e+ZTNJTPF3+Zxo51ONuF+rLZO/t0PAeYZoXy6UVejta4
h+A2EjTKuhAptkzlsyHcYwGl0HT8Kq4h9OZ+lvY746gosdSVlxKgy4t35GxLUitZAQFszO1j6ZvS
W3TqRclQhB/m72UQmy4IDNscWzTrE8ueF6XbXEWDzFBWdtT8KY9mex4D9t+cu8vVFeRpNobHAziD
c6P7myhaXy+sQXoCL7zcfBSyvzH1undcTVqxAaBWg1ELkVcE3sphaRTzQ4yWXtKHXuKs9r1yf3Ia
RuSnyTTJOLRDS/6xoiCX2EibUWps/UbZLhr235/afPjUYDIVQMvC1wdxjmrnrUAK0Sh1LZnKqlMa
fvNLH2wl++gba9dlYruZ202wDy0z6fb2r+4s1L96jcn2VR+smgPC93rROWo/87O9juyB9XPSFlQf
4TlboPsw3pgMCFysD5YtVW4r+veuMTw57ZOzQ/9fOoIxDJOGox39nMZ/zKDqbNnLmTSNMnvTb17C
Jkih3JNaaNkPDL112HmnyCF8FGXNW3i8AoGBwQfFwED8PxCx9xs+KQgNl8O5nIJCbasovwn6eO7M
20V3NW1MFCf1lx4G8+5uVgr/NudAvmYFsSO3Tp2k3QAdUdDUWflNz+iavbO/ODPLI1L4ii/ZKa1i
k3+vPGhbfYZQo2i6nF7IpI+vk20HQ3kyDAa2n3VNgYcGiIC3aSrNbsS4hGNk5bny5cVMYXKtSG+L
bgIyI/WRnAVPYrZy59QpmbQOtYE1aAaSK4EJOw0hk33nYm709z6Tq7n99ZfQBgKPhX2XXN1n5umw
i+Wjhb0StD7Tl7aGHa/sfRma6kDbvFyi0Wpz9o+5bWYvNUs/xBBkbnFZVNncGo5IRqWOOWbrfbRs
pHTevpJXI/hEWS7YtHLXcj2zJ48uDow5Rkf5umZXXYu/u+DFwjSur3kVgteSKNdvgpdySY+GtdJK
vHBDVQMsFNlfSfimgMOSX0jmatLYhxYjbWNE7Cy8nmQAbwAb79fTi01WcM6jqbXpH+T23nKk02jV
fG8qrfJdVwNVDZY7dy67GliVg5vAF1wN16vp6tj6+5WL++HhwVkJj0VM2lCquf8hmY5d02oVQXZ0
MFo3woM7p/yuK74fOhDX571ZpvJ+l/nakPKNcaJeQR+TCSuUX+BIgTVci1lpYyxkliggFomw7wR7
t36j79LrvNZxuZ7sbt48mTxSghaN8muhc/Olt5F+MVF5KqevEsPXbS/pJQASqBzKlj78+91e6XEP
L/dmrUq6rljHXV5IrJV7O4RVCuC+wrmr6bCj7W42lkBH1SwpXuTDkhjgIW4EfPWfCuLm8bRDLuXa
mSX3AhEG/Mhk4FwypdxAkv57rWsgqKxlcR0xCqLYRLqmsonnCcjt6ARq00X/gEGQ8BqwSeQRgqTN
0ab1UFv+XacN1TWZOgFPlJA+1a/jsJvnWzVjTSkTDqq2+dru7Nezbmdg5RXXP3jRrxJkil2gUzNT
zVbTNlv6rNzZyWITwlUwfevozilQVGcvB/OPmFn021LrkSZeyCwW+do1B+rXyc3Hm8yODW9/sZs8
2O/gFerCXCc3flcsJ/2+TDOSvsW6fek0xtnK0cJ9MSClyRoOMPYM3NoYbS07vbhF0T+9pV/qZ+zk
CzLsg+zH6ei0Cdcv6/Z5kbeTl+DwEw+OWC6P49jOBnEJYp7Ogvxx6UcvagepDCu2TyCNYAwsjk4M
HG7rJImt+7sj6O1x7p5GsFgYgpXLoCiG65/c2X9EkGp8WQ6MgRysdvZq8DkPVIa6Tefg61gahcpg
/97wjomz8htOqQJwzACDnEZvYPvVEVwXpaCSHa0+cwg1kr1rrTCLs8+pr47yWXNh8lyHiIFxE4BC
nvjKgTIOsLAKXdpZNoPdIh3Lr/mwfwpws2Pmle00m2xFMu3vtU+NComl4W8sJyo8jdtN97L28u2S
OnHXiAflzjnls/VpvD+7+rc5ZIqXDFYR2pO5f/L0F/3ibd0ERAB3NmnGR/mmNuyYis6RL14xNt76
BVXDT3lxL6Ut//zGgTqFUWC8bJZDY99ZJfyTuxRjJy/HgJNSAmOn1pwUvXXaeFZnPdBa0dxW7MPK
X7qF7q4HjTSUX3JaC1LTjWTHGhuZtwZ/NVDfM0gUWbCspdg/jAmImWT1elNFKwe7LL0SM5VYPZx3
EdjkTq9zTsFq2Jj/fuCxOBOAzdlaoG4QCe3SPN91P9Dx2rNvlp4MRCvM/CkaCsFX4B2mCobq3jLs
drdhF4UH3AzMFuEXR5/DD0JXtnd223QK+2BQ3rqgnsBkiLm6cLXL7EV/IXx+AET3PfUMKbQ9QUSG
uDVC9IBmD5CAL9gLZ5/eT39HzxykDi3z/dqubZk/pOFC1QaCBgkwBSKS+PdX1XF+mW+Xx33JfKrE
JtECGmyALVFCrNkawTlceaO/A9xjlXxd8So9Ra+F8dT9isvNrsw31q5EoYP48RofnagjveSQvA38
h8pQ8dlB4f4b0GXN0g8yaOLjo37SVFVEwdgGldiazo+rzW5pnqYfUBR7Kz9k6glF5JfWIg6yfz/n
NWhWgyo6ULT1kCMRLtf3z7k+ZmfNEPD7xHYxqXXR556OmTqyN/Zhu9bRkLz28ZYSng7/XtCqdBP3
Sa6tT0fBPwAHN2Tu46I3BlfIVre2ihbW/ncJfGjWaNrRBihu77CQ0RlGklXu7AZTG06zgMDaHqg3
xu1bZlfelAC88sHbYa0qBhkvyLT12o7jBYa9j7xu0O8DAvl2OAzlF0qaILV8D5iZ192BhfPeSx/I
ROT0PYlSyl4OIyduKWh9ut8Hp9O5fM3kg/Nx6X4w6/5suU5/s3H7fbwfkhZVhOi6/o7i4LuWGfJs
09++KfHnN/fddmuWp71hiTkRyuK/274/FeN3FMLQT/JWY0F/nkST1vffW6I6uxDbDwtdIbcBNRch
9cqyZqQ188NcVFl5H3YC6F/L/3sJ+ekmYBkaF7D2gBbcr6HPU71RJuvTNIV5kk7iwQaVjIM3bL8d
PlcYJOk1hY3y9KEgmMDAsAxIGJVdt0uOl6Q5FyyTDmFUEAZoBUW2ClxojiuT122M3tv0nAAX+JNR
vf3eA3xFvFXaU9COxZxfvlb4Nx8zgoHWjFMiOv1zV7SvPwcCtcTybNwu8GoHubcJsnbbFsRnZ9Vy
mFXVvIUrpaV62DnlaMyKfhEDwfvXrp704yVL+BHMDTTn4+gagXHmKumdwr2dMqgKf8A0M/X3pqTl
aAhM0TkY7gFcB+8gVZ39IJ+w37ZvI5TGWy9ef78UqpAFvxxFvkSobbVKe1KzIWVRiFR/tpjBiMQd
n/JrwLx5d6mRz085mu8ktgIQDIx458nMWuomPs+2Je0exqX4YlosVdmWyVbOllaSl4y2YLu4RUjY
gYuV9RVf9Wqqryc78m6tyjE7qmq8U89KjNCw7kdtOYhbzbrulfielRfHGshaS2i2AzqoPE/UPK+j
5ZKKQID6Nyhqqh1EBeyvzC6C4iWDKPH3uX7SyYDlpOBZQyMBZdfql2LqvUnpPotazwQwDTxsGujj
ITLeRKydPQHYqQ6FlWndyg8TV87X3cqVDOHSXMq7cs3WHhg/wicHDDLIK8d7eWlJUs1jPt0nQove
kHF5h25cOUe51MwuRw0ylw61JX3X4SQB7rTj1tld+6t2XePr+vdVvyPuR+h2EZElrCbuz620xS+E
+RR35tr+YPwJdchn9AZYl7Hf2V3oThudsppj9zBvu77Sm1Uru+ccHecimJ2mvY+oU4SfIV5UDsYd
KLGd7Qnw3ya4Ni7Jv/cQ3ZAnu/b2aSv5T3OVmTpkOTpB/ipU/ex77WXQs07+ua18mMvgHJwdwTzZ
vtCslz0ZpsU4+TlTZABW0mAeWMByDWf9Mx/OXW3lNfpz1CzfTU+baIPMa/ZjNHuy4YmGZS+G6nFx
ssi3YSVri217BcRdA6a8/H6fMhnitOSuHhj+rh0NFVfrKJ1mGAcrJ6YM6Q8tBq9vc7tw0g/F3Yey
t54aW1v2SJOpq1IadE33CLj44J5nlq10c7+ceHJkz2FVWjQUEz/dOvuWHB7doos14eLorunB7EYU
Nq2DYw7y13Vft3/BcL9fPlbwL8VfLLWt0c7Vxlt46Y71ggs4dADf8IyPOQQ9d/dTV5Bcz+3DBhQB
BH8wAzhDpVV0akYXZV6QkgqvEZo3jkYFGeAG5jjgs8yMgWfNLnjSnGpeQ9a/Vqye55z40kxFmogR
ApQoNh+IjdJlt6Ou9Pdiz8otFuN+oeuJxqsu2qI3F4y8Mo/LbZPsYNYRMkf4fsKa4IChGHC9AQM+
VdFfzDvcfq3vVUBe+PcveJaG3/0CcSZufoG+KaRyI8LXDFBWbkedzz10dHRuKL0QXcZEsWZBETIe
vijTI+ZsBJRmVVotkjJlb53E4Z5ZweAzgTMY2u95Fz9OfHkEAKgOp/oAXLjGk5slK/EkOsiJrF24
HECq7G2S9/ULGNnu3H6hdiR/WL/VFDcPSKt/VtRUiXoKBTlDbLKbt0pTV1srxfyIeMa8LdvjLwCk
MkyAusTq6aORL1Mn4gGE4EslZB3njWJz0sSjcT4ArKOSOUSzkiJKOHn9dur2y7PyFO1I9quwhTRU
vZI9GOV8fcBy8zjVGDrDBTX93GnC0OJ+L+y5n729GYqdo9/TCM9zGAx/756nty3qlWJ6LKu0GyvL
X1B3MJZieR05wthJ8KHpNIFQ8oJV/MvWfhY0h+fP2vnEk0ywebtu5T0f5soyyk9cvGtbhQGwFXRS
y6fH9PfzPeBhxcYRU3Kqb84HI9b7jWNmR2tdIGk3PbrlohNDPhM3/dpbtsveIQeVC2fJsxQoRGcf
ZRFf2GEeYP4ltIVSpw4h+2REIeAn3P4gvVAjNSvBcIMeRrNh6eW02SrcZQvqV6fpvXW/VMra2Jt7
fz/9k80FOJU5DPoH4uNW/TebccQQSJW2XMDGaBNqMKuGFzjCsCapqOX20TP86Lt4VdwjVNz/5+KV
KKEAcy+S7UX4PmwZ2CHJ8aNNAw8xBMA9nVrD58c4KJ4Vxw+dFBmn08pONvcX7VKerzYTM7+JCBU9
Mohsnv2+cGh31d1rTwK9AP7yZvHblC2+6f3OaqzKORNM1hN+4PY0daF4wlWBGcjl7o5e/36bTxLy
++Uqj7deLzUTe0/xNn3I3GicXOz5ELjrF6L2Crs28SfE+hbEppqVxZ15f8Hcr1w5Qqfz/KyksXix
NHqQhe5R6roQujZXePUvxL66Q/sYHFgRlxKKD45I85q130R7bbleiZRCITj0jhM6ofFkGvApwTO3
lDeJMchv3S369CFNxCNwUdLAP1S+pgVUyFBX4iGFwDeCVg48lKMQSEa63XYA69eqND1Jy3lMJFHR
pUOph8v7fgdFAAHylSI+aa+n++v+PBjQF4qQNMeg3fOKRRtrHDSxR9Af//6mT+PQzdLVNuypzFQ5
N+TttNE6uopz6O+dY6toZd7ZN3ytFbdXwd8rPukWgicxUCqW8Q7UHwpKqTDLo7wh8aQTN0v6NG5g
nEPz6tD2236wjwF2vehojQt2N6aNKb1o5IIR/twEZaf8/N31yMU1uOy0J/7+bU+yC1wCMI2i4FU1
LmOxOW722/KszreNAy3i18Ygm8rdMLU1v4StodTt7GfbzECpiL4wqQzD8fuVcutUpqcj2wy5aOHQ
S+AgLIogxcgU6U28MWqeTcSF6umlU8SQDUoIK1biRrHT5d1he1SmM0yQ4ccf37R3ZrSCExy55jB+
qVnvMd0nDb1ZrxItttJ6aShbPGnwJu2hXyeIAGxmB9sPWMN/L/Y0BnO7m4RhtOuIFvevsyjPm71U
sNiroH4MVuQRUAeRdXRemFjZLbcuTDx5myALQEuLPgwA9MqCSePfT+fOzAGzi/1CiBjhr9Y5jb68
9z5lNNB7IYZAbfH3wz67zMl8hQgUsfERUidL6XKvLfmS4mElZx6A14abLGCruHg7k5qd82QyTKPu
Zr1KeFIy/WwczsJ9c+YP4BiMd5ItDAIFmyMabCiIv/9Pgelu0coBSZenTNk25XRqBFb70lVdFZjm
0lmCaZC9ra9B5K45/c/C8N2SlW+KLbVsNg48Z2JzwaFnvhTBKHbpQeAei002VVTag7tU84K1J8EA
KJqE7CLEAiJP5VnNQ6EejDV2qqVDbQxQaGqk9qeBbgFD7dHpDbmKl8geNgFGy8xKGP31d/22nFLD
Rk4LTXA3AezkzE1osIJN9vd+e3a47n5e5b2kaV6q51wcrplpf2DdDJsNXk/XeaeOfWn9P1erxA1p
c9geTtk/XlawH3DP+2QOhOYtdolQYNdvdVH/SSuE/U1+gU8boBZYJffBIy+yGPVnYnEGJ4DbKEQt
ApXdLiM6aMZ1+Zv4/ZU4fLdaJcE4aidsgWROL/aAg2wiVJAAAMxdSDOiuvT6LQbkjGN/o8nvimS8
7uYRp/V+fa4crjmTQRRt8apiXamv8lTT0UJDsQ6fmIYNLxAJlR9Un98YmbWWPv69NSHrybDmSleC
YCJK6gdTxEOmFIdLhEweK+IKwF0gOagt/yydLl1W4YpjT0agDoYmcj+XzK556Q9cTKCs4OzFlEgk
HqZWCWHFKks32m4vi+o26Pnn/mD/AoubnA4/gr4Fw7gbYUQE8+QsaA7R23+9qe/Xrxyh5ilVsjRL
cEajhc48XlATRU7JzF0QpCadulP0ePveL1g5RWp+jiJ1xQN34OJ9fJy6ivO5bvmgQsa6N+Rph0Ju
eU6pPWkxhOat//3ED6S8yhuvkphW58bWal74Aa8zX/GmS/R2VhbiOvjlcHMIHw4Q3EBo4OXxCsjo
6sLWk2uSvp+lwH5l7C5cB++P9dlcp81mwTsXzPYBlKYx6EPhwoS8NGOtv5/3SUMfxJ0qrM5goFrY
zt+vpq42cVnuWG0GfqNHMuCDZeDagEritZGeRM699sJ6+MgaU12gs7iNYArwYP5hFPMUwQAClztT
Z+YX8pqhT5dRQPFMk5YuthaIWy0Ut6HZk1wcsd/XuucWjYq7cAK0U0VdTsHRGDKXVDlZxuV03khr
wrUOd0zQbsmCyNs9bEcckH81B/kxVrMcozwJDhftPxpm96853c/N02ovbgfF6flY3WOnGxBCvLbD
/PK12a29HcQ2qTwg+ELwq1zPQFmblcv5st1tYiWjODs4UOaFMBvVijCt4Pz2Vy1QHPVaBGKzVNdk
HwmSGp9VqU6jYpmmZGaypirIWehjfk7HxpDJ7WrCv98AAqltISdJKYSiD9bQUj+d1Wzoh9obwx6O
j7Cx5XcwZ79/05vNepcfUzZXszX70FAso40SMFbfvfZJMetO62PyxXJCtRX7TPpBD9Lh0nEZzQtR
LiT2K3wA7yyAK+H452u4dHTvC8V46I9Qweq+7yOYVSxMsQdsAadiJp33zxllSmqmOfexMDzXnFAQ
EbGunIbJz9bZBuEYNprzcroWZVxRljP65Yqsy7Eedxm/QqcTSE1B66oqXWnilDyX1BP7Gt2qnp8I
JVk8cwzbEJcUpPlRRw7/+y9Mf4PEnuEuU7/rDOW22t1osWZuSDuFdVBPGAyEdljYB5+LiVZHre/5
4y0Mw1RwgWTgCkBFjMqWShRq0Dg3BbFVQqims0em07+qJl5ayFAJQ0JgiSS4jHljhD7QdWnVYnDE
eb0/W/wIkfsgGM+/qsrSzTIuttoyUsW1wGhIOBNQeiNgt3SKNl4K7XYb2iH30aj2hT/GyvulKzeS
NU8OerbnhQvOJUI9Ng5JsJepLbBmhqXQmnzX5QEPpYV45TdPW7mWLqdVaRRGg9rt7PQQ3gnRgAiH
CCLT1odkCbmyvgH7JHLcrVk5UZDCd+lGrOliC9XjPBE3AgdUlfDcrQ0cT1ezTBg94vho1YZd01ov
o03J9+zMBklLxGYYpKQYcP5bdBpGdZX/k5MKVvk/61XeaHwuzMs2ZROjXIxGlNeDgc8GAqpG1zdu
tSOazLXthic7x5Rkzqip0r1hqnkfpHQsS0ori1XCw8FDXAGnFB+C8hu9V5nPWFfyP2ZvoOolcmXM
B+AmPWAIqZUOSiSx3quOvxFlXw9DXz/MOnO0zEIO6dCTfA+wACaErdF3rcHjk5d8t34lfY1OBxrC
l+Y/FyB9ZuTkWlYI4JloSA8/dX6FRWltQvV4794/tki4biLicSWpl3RvCEWiNbDUWY50Gerozvg8
RISOV+1Bg2Zq8dsBMlsTjcUjVeLS7SNblU9MPr27RLgTiu4Dmq1oCkatAa6LGGShYO5tw3dvPhPM
ePrANbfPI4Hl/nNXu8CqFJdyUrA2fXbJGeAFLmxkoL9Tn/zqbs2T1rxlq1Jvgz9J5IZ4UoGC/NC8
T6BpY/I4qjBZrOhEEO2h2nvfNQs/CRV02AFgY98BLdUQP+zm8xrZHrWliPjbg03mC5GDJSLNiFUC
QBi91o1UHzEIvFW6kSrKCiCZ6OzcL6fttruDlQO7LLnsDiPF2yAYLL2ud84PYpH9bG8PIT7bCyDr
k53dRQ70ZemXDDXWboLMn/P30z9yZSo/p5LI7gyED6JYZQbogn/3JSjmPD84Frf5miIg+Pdyj12j
63IWhBnYo0DwKpe9ZV6KeayIm6fHy4ZNQowMgHt4KmgjtzaPexzwsh7FF0xjMeKksXH/tlfHTa4b
G/LVjlDvYkGYSCs/CPV+8PYGh6UtLthGKLRI6vybHuswloalA1ZAAGCr/Gs1U7PzMmd2vobIUQZh
6arOpm73PmImxQPerFIJTqW0O0Sn5nk7pZu+cenX4Fm0ccya0/k4EbpfpgoMStU0Wpn5aUu9c/Cs
NpLLVJIG8pYSTI9JEdTFPXEKqnHv5rGq8uRGvt6fN1pTvLytPc+djf/ztu8G6IOjiKyRDe7Dr5Oz
yFCxUYdNd+Uh+efV7FWxF//6DZWIlDeXjKfF+OAc9LjUBx9T9OewTgotdGVKBDLZt/2MfOJgH3Wn
rqZ9kqPdfthqBpNvt2k+38vkS+4A4TtwSp497v5r4jhBXL1OuEd7FgjphQEjpd4hJFa2kl6uG8uC
pglFO/YtKIOdyL/n3/9qHDCA6wm+ABU8wvn7T8DLue+9Iz/K/LODMEsTGdu6T/DsJwGmlkniyOGk
6/G+ic3N2Ey289MVf9Kwz6gqIxEn6KLzcNcq7EWCQrlQfS4/FTqUdRvg6dm6ejpfBfJBdN8Hj91O
0eLNUd9y+abhJlTQUx/OB4du3WZ/Unz84x39r3UqL343X0oXQwIKwdDvo+xzBQmdqiVpDcjrUNgM
QkRHdPTv/f3YCuNM3zze9fFvXm6pxyclLa6xkb4JDV/hUuIIL9bfTk0ucc0VqmdJU8gcoRDSp2lW
ztIy2R2tUufWa3SWr4anhxS0MrjM40TykHH4iEOoYgF0K2RljXYCOc7fezkmCAdv20+HxO3RarIP
jvDnEGB1USLeg3saxuP1VH3NFvFijwh+mASMRNp65p1aZj9GmRXRmou3WuShmdovqDIOm11UcYPE
X/XWn6sgC7au5KrtpXLV5jb6MPr3rVONFd7TS+/24auX0PKcUhqIF93xuYKuglzAzUWnyG6BBqnz
dLzOif9625WUJm5iv56aIlp782A7xpQArOu2Kw26e9+DAzc2xrX527NM9fYhK3lNbuy04yrXxA0B
Ci+Abj95nY+i1gbvWNNft2N/TrYc/LyZbTMQFPtNUIxScK41u1o821/PXkloFHV5OTZW7LRO6and
vH0ABgy4N1TsxN2Nsvbk7/We9B5R5ITeAv4em3s6J/dBAr2PtZxoCDq6bi9iUERHjHN7+sfevB79
8jRho7eKX6cqU8NrlQyqWKlqNpcJiR9FbF9aBr0Z4RjiZkH6UmfM+wh9IETcLlaJgOZmF51B6G65
huWrBzAeIU5mK3YjrIOAPOv13a1ViYLrLVn4EpUX+tZnRygFivYi6RoTGTiKir2gO0FDl3lfzRd8
tmP+aWoy6aOlW4lNxw2Vu7pf0isA3AMwDMUvQDacT9GjR1rWqa2sntzt8K7o6dFbBEVa3TPz7aGx
Op/5hiac6hS1ZRRPcxeVihUmFjVP9+QKZb4F4o1PaXG7V56uoBCJl+v/oexMmxRFvnD/iYhQAcG3
7KDivlS9IUqril0FRNBPf3/Z/xs3pns6puJGz0z3dFWZkHny7Od5sOpTxzoJ9EuMGL39MIV+U1/5
Qc//TWAY3CQDL+P28uuPQ1ReUS49JzRuajSMXkNBYgDKkDOin+Qnn/Rvvv0/1voXrsGgaGo4RtnF
YyJbi+plPJZ5kCzGS3V9s99qXEPpU7LCWgVos/If4dhjZONQzGOYAmT/h23+t8OqDzRqPAq9smB3
/Yll/ZCew3qS4rAK15gj3UUZHvLDi1354Uj2bTpTPECGaDGdxgvQucyR8fTGYYMEuD88yr9P/PdH
+UMjFbHcUQATJ/6+XTAMvIQF1vygoX31U0bmL2EBLguzukARcHUACfxd+fXdsChvZdKhHwYIMjQA
tbcEU6U2GMj+KVP6l4QEq3FxEGWSekA8/r6acnsko0fEwMjA1IDv2isf8XRonA+X8Pp5XZbWYAoD
5PL5U534L4L2+7p/2O97Hg8YqCNoZSrZFBxSJwjK/XTufi1REign0hMA5sLk8MNJ/jvBx0HhjgsQ
BIGI8MdJqsql5WI/hUp0TvRXiInQu82aImP6k9z85e4KsWAugmknwmXtz7srX+NBVN367Z25mcyJ
lqDxezbcfO5w+d8v9pckiKjqMOf0q7+FCPb3k7y17SOJ76hckVIjB+1U6HmBQxyTWwOt9OYxLGln
RghdgbfRfIHR+9+PIF7mdzeBJyAFM4anS5OR39+fYHgtMhgUednnqtoD3QCIhubq5x+8g794Yiyj
T8AzpBwKDswfL5qgkFs5Q0dNU+8a5AHw+6R0YP8Y/eLgSALNr37QwX8xpDoYUgAMweYNsddASNU/
/PpLK6Xj+pLJpHQEgLtGzlJ0dAwtg0ETea4Ys9ayyUibaMjpD7HMvycGlN8X/+OFuya7ZUUxfnCy
Er+AtrGYIIos0Up/g7kjt6J1bP1k5f4SqrGsuCLsMUMgY6ET//HOXS9pRS5mySg4fzDYyhbLvKKg
w/1vufmLM0/5k2QSzZKMOf4rg3V5jbSy1i6/GgiOTNGDruuvNWoLFARjsJR/muD51ZHwp6QykCU6
TxXaFv5Mw1bJbdR2OpYlN0bBA8SoIWjdtwPjaM0CHqT/fr2/anRuP74CCVF0wB9KQFULLYWrT0x8
dPYD/qehd5uOoWEamg/41yP7J9jRv24oLa8iRQZQ4f+Y6v5xdHGUxoPi2j5ptIJMzpn7tEyi6exD
TycMyAT//YJ/8dcZY/nHcn8oc10a36VhD8dkTnUTbLFfs46A2oa7nWl51k/kyf/uk+RCoE2Z3xkL
VfAnxMcTryC7PhvBfn0a2QtAXBg7EI2S9GWyJDLTHIofaaL/EiaIZakaM/FA/9qfzQLRpXvctAbP
/WapjDgDC2OfO8vcgaX/w4b+xfOhV3wgaHlpOqHG9/vVixXSCBKvyI0/EtW/lx6NTGsAclzaXHDY
mTugYvv5U5D7d7lBrYLZx4Vk2OL3dQs5vwP0BBH2fk9phKZX0Wv7RYgp8nJ2+P8/0SEOkhIfxMM0
XzCL9ft60bOI9egBzfeUZjGyrQ7pBo5SNPPQ8RhsVquftBoGic/88+4LkCfojsnM/QsfhthhqHeR
dltI02tsjL5zKLXWSmXGxGOJIU8L2VATa6RZE9WuU7uFauiYfml0hKgzXFFmXo/jebtXYSyryHvr
vno31FnvT5zaV/aD3YOB068xqOQDq1StB2xJsd/hpTqte1mUYIbrjuyWbn+IgyqIglEAs+LqdUcp
NLoNqywDYdferHQ7v1vlEvbvxiwVo1KtIaxGlSEf1Mysp/Gq3F0DfSPvYwgX58/auqwHRzkERkmj
UDlLvqPZ425UQbcfVeZgH48ZJHkdLttrOBwYfGA+mg6wJbKZP8zr2JbLYCJt5Go5aLzsaYHFqcGb
9XKfm3Qb+9L76yN90/Y9tA4AAMGOtu6/VUg3UysbW88OTEe3bMPRNegz+5qZw7N6zH5BSt1bM4cu
6nuwuqVGPbt8CaCk2uiOvVsuxqEyB45PmctvyknKjGgHYt7k9FjIxwsoTSPwE41iOfT1nfK0y4/U
S3woziVHmg6XkheJ3AAgUGbkPKbNvNgQpYSldzk/OkPNLCDhPEmGMN2U/f6teTgJ3OfzyIHuKu7M
wVktrX4PVeXLUiHHagydUZt1Fhnd/BlbFRwWlfm8m6+XKWX+LYeJLg+L60yWeqPqvpL0M85/uvVC
Tf5LMmHt4e7RMMq4ze+3QXn04/ttiFqTxdDPVVCirHHbZjjDIl1J0CxoeLwfYvV/N0UDWELBmwtP
jnrAWOvvy2q3fFhJorFMMCsLACSALqnstLYKAxO5Q9FBApmvg6cjfXTLbmi4RvgE/8XyKntlXebf
yS4zP/9bBf4tMPntqf5wJuX8MmweJVHv06TuP5k20C0Jl0cxetrvie0XolDRTH/UvX85BXmk01sI
JbooKP6he9Mn/eF5ptM740BA9r6gBU04WkDe1/RgxxYwTT+86l+Cy99W/OMAulfc3x9iYlJjMjOH
IPXrZnT+lXGK/17ob3b6t4X+2NOkHZRlUnDSR2uI00P445MjOWhiwuDbg1j2v9f7m8Gkp4HNpFuE
iPZPc6JX9eSZCU/9CaNqbt+9rwlO5BiyAphCfxDjHxf749xohbk9xzd2sTRGe8BafRc4gQiEAh1q
hJ9W0/7XCfLHbf3t5f44tToi75VEkkC5Inb2bv4giD8UV2IWuzPzDzjcu70E+n00f9AZfGEPVHLH
6oS7rTqF059Ke/SBgtOfxsN/+XoAMtnTjqfpWqmN1/n6HUPn6UQrBcy9wgfh6QKzvPlo7HHtaBOj
f4VS7eu5JxWO9AoH5aZnhuFlXj/k2NUz/3Hs7+7r/DoqgcY+NA54pG1ltqXVMM5QONk2bYw2RNvt
7stibN8jt5icKxR8YjUf6N7hccT3ogQLYwRy6sPlY3TNGn0/4LQdYgUH3+Uao9l+dAN/CPn5dQrQ
WnV1s5uRDkwJ+tmXMSgMkkj3WX81xpqVbGXo+r6z2hrVhnZWvp8808S8EbFymTUjCsbfPGMZXhST
Lw/ddp97j+UEDL+Ji4nWErvRUdfmJLGlc7HNH+tmDU7gtPt6XIwcgFWj21VBA4rdGzWNZ2PktfnA
5GXAT5SW7Cgfg7l26v1seX8YxWcbUvxocsg0dAbBZx1YHc99ClZWswO3tQyivXao6IihNPqlHoYQ
dn7dNtW89y4D4zXtEq8GelkY7W2XW8/cKtqp3tnl6CjnNDbepvGsmZgAsg7sLnwCuPtYvHJTGZvN
C5xjq6pmxYXH4Y+j2IxTL1Kt+uZ3vaEnm5MMrTVt270fV077cvOXqyReD120PFVHtqr6g96cwHX4
2nfdoqr5TGOwB8ZeAcHaqrzGlhY58Lsp5/jsLFC4ri8wMaL3MvcmG2kBX7n+3eqWolvdvvwYv7zb
1bh+5OurwPIYf11XzbzZ6brdX4zne3IxLxlQ3DRX6GOzOOec7ymd5ihlLK46ExTQFcNDPeNDQASb
VIsgfn2hZRpc8xy6XM0D62UE/XNpT04pPJgPCo+KnX32/vVdnSIto6/cHswfn5cll6JP7FdqlEjo
xZaOk9ZkTifFFM3bOTjibjxVvmsQhmTsPtg86+59MM8hWVQyQ+BBNmPzkpvVzamjrQKh5cBKQQ+J
zVc7zc65agx28Id/XRajyqiHRhJbZW+z7eohsyawN/K0jnTkxmnnJixkkLXXibSTEOFv5BkPkC9x
KwYU11Kz2rff0bvkQRyLA2N2uCdXOwO+cQDaSY4VjQIqN+T2QVycJy7I9pDTCobSZ5BsI1cnO83b
uWV4DevZHj5H9tmujy1wyWM0R7+oHcXV6YfNgBzqnTGfgDOJaw6CtR3NBwHcp+ZlVgOqEl6WY/f7
4hamapR02UyWkh/ZiX/da2dNCspQAc05BjxTnuJiTSuoGIGuGPL5o1XhF9vsTXNiopoHDVG84t2/
1qaMVyvmo4AzA2wXFOGJAdw9uAkxjNRwHqqUhK77yTn5fMIsmoyMyaL271wwxQQOxntZaeOkY+Oe
2Cp6ytCmQEPN6uVjlobSBqfOQzXWVqubesK9b8I0fOD2vEL3/XF8fuNmI8Cz4ew1S5ZPEg/SMpuP
7Xjfmg+nnl1DkPcerqDkpLK5h5PRTN3xtj4AirZp36WhQFfo3q/vLV7D9D7VzBiWeAVqst4Dgn8T
q4bylU8l4/JZbGXmwZoPmAoCCAaskV/N5alOX1pqj3TrqVuP2WSR+dpi8K0eFRdgWq8BzvrhDAJW
B6Wi+b749ayylfntiLd7RCAIE6WF4iapAeu83do19W46znBj0/C2Fbr2qDqqJ4KI6FNeyyXgBKQI
Z5RZyXVb+jK3+9SaRNyyi3/HkuRhBYgAjuqCiqB7d9KwEB/TbypG50YQEWeWOiWKSW5UfNHRZ5gW
3PKjg1m8Cq7iKSgRQvZMZ+ONYy0WpxYid+7WEH7SlNBrXltwtM0b2GHFu4nDHLOrI5DeskVuA/QT
IQPOdV/7jTmcCuZ6eZseEr+DSv0IHqzYDRB+/MlCPSJLsMhad3iJa0tdjJ72ZRatBqboz0qc1Bwt
1sQzR4ULR3GZWrM61zeRVc7xyoPmGDm/SGGd7O1ivbyXcVleNqgppmnlU7aRIPqORPQwdgWLem4S
hcEtx4j+9gUdtXQQfLJ3CtUyDaNyOF7eaXR5zzonA6acf4YGiPdRbkPAIaMxNLOb2M/ekzmO2sYi
5U8rAbAzcbFfk2ZVhSg70BQ79FCY+U0wWmcSN7cQu1p3xtXmFgWqc3tr1rctalcJgPO3G1c+lKt+
yuksS7dCSaWGVJrNWvluPh6zCzAYTwPCEHlT43HjQHyCXcT5jII8lOEEMZpVQ6ioQRx7dQtkWt9r
5P+W+up1rp1R2C+rp9nw3l4cjmtDcVvv6mWgLMlAuY9sbVrFKLPGHeLFX2aZz/ysKRo9Mg0jY1y+
c5OaSr4bvRWHV6jZOgFtAkAUbynzh6urWxevOT+C4pTOk0UOxNNZsF4XSBrxrm6MiXAhwv66OIlz
OUxCBuza3iyojvvZW7/Njk1s3jbPcBgZ+fo2sjDEWWmOvl+z0ss9NbF1YHftm198Ah8+1qZNw2iN
/jTZwBoH4kNaYAbEfUtmEXbaJS6aQP97ugpq+8LHxq0jdCcYxYHQFBEWQvaA1w0j7m9HhNys622x
xYtKTPWM13H9QH29qLvS2uXgKMTBIEM3vA5lMJzVkVFscVVaPCQfKXXUU3+arBVkzZMPF6c/5G7k
D6cqJGAPQYFb004B7HBvXBZX986fvsQwfbmrvtQTxkVz2v3LugbatP5UQKPKw/jjUZiZn217v/dR
x7OLU8AL4F6mLybzn8zdPo+AZoW1F/vZ9z0x69oYz+QahnGeAtjtlTod2aQkMuMaSA1Xs3IR7OJm
pag1U53HsxQm6XYuWNqVzWijbFVImyOfR+/s5usChfCJhMVw4mgwr0D4ch5C1yxb6sPtrq468WPu
ZjFrXjbuqL66O/EBwIKjtCkeRrS6zJJZJypF5rDFxCR+SwtpohhNZI3DEdF8vudT39WFkF7FbubR
W/tVvTfr6mOvhAP8UdkRCdB8/3LwHOh4vvjPPV++WO0+5eLobhSAIl1BsA6woiBboy3MAkvZ4Hym
Nyc59pZKKSVxTomZbNJAgPfkQJGdVK7PBF9co4s4cbLT+C1eXYPHtsNFVGcKMjagxa73RfMb/jf6
7gLgT+Ysk3A5gYjVasO+NAUaATqO3J52zL2WezN08KvLEAfl4UcFotNbOg5dafezGy2ItyXcO1QE
cFi9obdFO0+/ADo2MK1R0LjZ2zXA6V6PMSTbZq5/qVNslLE8F28Fo/PnF9ZYC/PYlL02xDl8GfOr
e7FGe+04DlKv6u3bsp8JFa9wT0Q9UCFfNDSqfffx3A8+iDs2uae7Q0vF1uruw29XxBbe2LobGvq8
XlTr+91b4eIYr9mlpXjAZ0/lqft01pW7BonVXqa2CK3HJq+XC59O+Y4CLN+N6f51/QGngjbNV24S
4hfA0/0yGi5BR5uRcnPkU7xqvwZjM1tEfnSDcwbNO5hzfvH0QVIM9xXYyXUUQAmz5uBWpX3fEhed
b5FoQ7I7trEK2PhfXogpGiJ6ijrNmo3D3fsq8VfhpEb1zu6Lyc2qKBe6qVe0vM01HHzIM2X/WPbb
flO/KbE5wf5ELu7FNvmsZ933zb8sNWQatFIjcvex9TSfdj4Fdtw8P8yJTR+efVm+/HZeuYJC/YJV
ODW4mHGMgyqGNi/GV74rFhBS26m3rG1YLcx14URMyceZ2ayuuVHnmK98HgdYxO1g1+5efhX2pAky
4I8JpJ62kpqDOfHVtp9xdR2Fo9ECTidfVeCHZ/R7VsYEoHuaT/wkdaXIVafPD9lyVfdhjKn5hCnW
vB449fK61slblWbx9visF9fekG/smXaqghsv96ItqPsYWpBNea/ZXMfuc6hD1iVPImCYRjh8PNnD
ellciU1GQvIEKmjMKOPNmWAoHly4sVF/nEus8li38o/YG3y0brqqgneVbcSs7HG1NxxoaaTT2ENf
xpKd7m8WkZAnOflefyfEfILQF46+nwHqAlUwDo46T3BqdtbYfpqoAGYYNUaCUFVv469yES/44FIz
scTIHnct0HRDQ4q5GNkSS7iH4YOeutLDFQUJQfg0BfcYqHkFUMMTtimF1A3owEMUXmEYB4vdVhdl
OEC6ewoulQnJCYD2qLJZJ/xe736Az/tmaZh/m7Qivu7IhGGHx1wgGvPYxmMwHpkxJaydD6dD5+Uv
EvP02uJas9nXNTwpvEHFrZ1goBkwd+6ohxdHfH7gkTyYrhNUJCO+RJjBBJL4ZmQZZ6aeonHszhyj
lADKMjtWFbgwude5FyZ5Miv5leyKqPClvx6kMlVHgJSXeDrgFKyQdRSB8HtSvPB6MzmITmzNG+0e
i5OA1cxhZydAIt8gQRgpezkC+r8cmtBv7Dy+KL7X+xN7In5wiElB4zHA3NrV+kTAC1A+T8tqiTPq
WFhbEzUa/Z6oF63c8ogANkAjbp5rKNDvCywqL5jx+LF9GvHewt3JHDLbxn1RrVpXY4NkxPA1TRz5
QLieMeUZgzKZkheaCFXO7z1uW2/3KEd+jmzA/EEcCX4Yih0nkD3UjgCn8Tki8fLyT2ypuPhmsk3X
pOA5WA4conPew23478MSfU8cXOdWpJMpv/2/XwNaou4ofFjXRLjiENayMUMeS3TZJGxThYkl32De
kR8+xu2wTGgtQjAYcyRWJchFIfKvLaQidiKiFDLnRrvuwpGNnR58nCb8cG43K/XA74EM8aOQHJ57
l7JcxPCWZJzEmji/phZGeMfliqQHxd4r74gzSpNEjj5BoszXocEjejns4i95Yl+snDbiO6lRXpd9
Eg51RIlYyMbAeZnjYyqCuXWBb3qKrPNzcSY9bkYrBBKVe/cbAvRyp7OsbsXzOwpA1Cb1Y2fRmotP
IhQ/bBHovNYVjkVijYMGRQGX41Zh+W7Hlm6f89J7ziuEkl8cXWM/HBl0TnFHsOTTbPHC8jbmfVFv
2nn5BbYojhXGtjTzXWQ19sQTt0Xwi0gsp4YSfemxjVjyNg8T/2be0aeO/2eTo0Zox5zIjXIjUXtY
HEQLQAOrw4QXkPY4edjqztaJaEQkoxKp9NZjO/hA4RLlxz6sX0JMEywl+RFaToRUJzhLGVKMp+B0
tmKe7hsuPxIAUp3VzS4vrmOPXHFutM2zBDWDdC4eVAhMa123T598nqsyK3bn2lTz60oo/IctVnjM
qXwwsiDbNzN1ND8yE3dCG9eOtI0x2l68nm2HdgJksXShWa833RY4Y89pYuC5QjEzBLQuToxi1xDL
KsZ5aO7GFq67wLIzbm7pFO6IZl/oFcWtFKnyGz95A3F1AuU3pWZH7NETzD2YW4gsWbsGYPXFcI5g
sOGvoQ+z6JjzW8DxJDIVSF2QOq1xmU/81hNRYWeibw11P/ZufCLuH9AouUXvKW8RTXiRdKatuL/7
G1d6LlbDvp3zT5iYLHF+FeU2cdUTZ7CsCYxycZ4JSoxk1innqlFTBSvJhWGR54/YDXGpsvnEkphK
oCz3603qjyGPzFGFFyQggupI/AuYrdmgmDqeJ/lqjYmVOgOOlV7koF+NOTzeu+NWHCL2gIrT6MBL
rgVjsx4mdk35H2qw1dDsTSETwvPkWiF8Y5a4ItkJyxAVLeuDhsiJGzBkm3GwuTsSf6Nwd0aO4rAx
oPyCmzaPrciOTPI6xIk3Wm70deV1BMnXk0BKz7jcWDJk7eXUgDUM2NSxV/OTvIChbCZzksICE9KM
cKnoTSCxtGOvaU6NncTOcbfYEGClxLlFYeFmu6cRUakQwlwbtTmCToZd4Ft+LUQwnpnq8sKJaW8T
S11GwpSxxPCX5MUI0sDY3USJrpnF5mgqxEPMrw540daKl82s34Pxz+PBbmJ81AjgId1ofGKNKI1S
Fu5mLWO2fYAIsl/XubSW4NuwXie9Mx4HCd4/oz5M2OKIydiPGE1PrRdSlHkRIGWWtNV42vrr8hU7
2U4zic+4k9wvQbmCrbBz984PSpwZfeeINuJ5khCMO78wo5a4U2jhqUTeQajOzGXvxOfmpAwUTJ5G
xqcz0xNFxG0MYkTsMO3iUic0Eo5rsoRwhc2kqg+hppnthBAl3NvGguHTUFcNKrWaNVa0zUGRnvAa
iR07QkgjO5tfaMTW0Z/CoqW8ZGVVMxw34wM+BW7fkA+ULNG1s7vOUp6a/zHFBg/hjLix2RX6Vpge
obxfgWLIISGlOeITrtYOtk+EsvU/WoS8/7+iLn6/G2c5lAjYI6ufAkqxjmY1c5wZaT4GKxHfl93D
Ei3RGKG+5Qd22NkB1Oy/VhXH2zmNVfDUChMfcsfZjqcfh35VA0ea8+pPR+d5by6wR4jOXF0+Y3QM
IYVzY1YACGh7gmafPxCA3OqmpVVa9RpC6iAy+c6hr4D5DNRONs8Pz/V1Gju9YkRTxRs7L1t6Z6O+
H3wbeEutL5TO0L878rkwr2RCSKkatX3Zf7BJnSltxzX42W8wG8b+dSa5pE+M7wkTB4mtkfRIfNkI
wJtHLz2n1RTaGSNCUy8VxPhht8doc/m47ZHt6wztbyOIpIxekXlvptSO7fEG27Lmr3S+LAedM1jc
0Qn3+eBEIyRqmDSIRvFRcSqrdUKelJwcU1KcKWlhYOgHR+gb0f0v4c3Y+Rc5PGl9hmsC0h059nZD
84yn7Er78Za6CABbCMdZdjODuoGtWpsb8iXtST8Z0ZqTxg833yYN78v1eJJkvJ4kv91kHorvIy2c
57GsrYEMor8cto5GbVu178HTkdxuUb8jhgyfCLVeWnZlvVz982G+ja0bXTIkZVBQdjFtnF5Amalu
TkIZRhvRVJzsNIzx/ooO1nm3OxqisTT3ab2pdj7T3oVHIJnE9n680i0iTdGMbBTu98gZ86ULmMQv
LoZmk8a3r593s9ygRRzhML7c1EVlBpLLhAnXC7Yt8gBDh5SkF4U0HxgXdiPf0pVgfd4t9VzSKl4t
+l0BAoc+ffrLX8R2Z9iPHBhfQY+9G1uJu9YHzyO0kstL4Y9ekOfy88TkAcmA0hDMREw0fX4LKzvk
PLAJWP/ebrZyMHDk4LGPrsabTzdIuyJ5im8SXDZSqC/FZcvfulmtW7AyfU44tM8WpPIUKX8tO1JQ
4ynsVOT+R8GQZCkprk/JqoMi6Hd3ly6C6SdJtn3py+xisqqNalb5T2eI/hTKBSwxcT7eQPgeCWL3
MHpu9jAYc+HczLl7I3+4GgYDctz5QvLl5cW9BIPpgH3tjlw3ohq8nW/NzPnu+mLoN3xtoTpuxkyY
w0PipdygReVDw7u4fNk3L+LAv9KgBGCkao1xbpZkkpyVZojcy/67wDNhx/FlvcgYL3QDN2Upv/0v
9IKhdz6krBYopRN3xoB8u5ORQrPKCHgnQ8uNfHadNTPGbBkGCkcbGaF5+r1bLTv/BTkxz01isTTO
I5KLzBvlggYzX8q62fgXuw5Gs/FUd6rPZGCqwZiYJBAUktdNVYEYD+Y7c2qJM1mTVv2KV/nu1phj
RBy9sS2du/n4ihfhy5RXHf5G6WvzmBqGPbTfvsj1AIblziTgPR9ztKzTWgqh/YMOVeGPQcRliOUE
RyQn04JZjCcGSYbb8H3t8sJf0Fw67RG7q/P0Wm+yXSWcQzY3cXEmdAKZV7/dDqDZokfeSuZJ70oz
OLmM8gI72NOZBHda2Ne9y3id/6Ro6h2u5+cSNcPE333+mN/XH0MXNTjbxaR1R+/90tONhrTOzdRW
N8zvxHrJDFIFrZPt8xHPqppJABTd7unW33jGzIxqLpUCvILS+IR1bEmlxnwykRXUtjDHb994ceY+
Do9BSqiu+S9oxoLn4uW2wO9nYg6c0gDtlrghWMFZv7xTbSK5bb2cu48gj2Z3kz5xvJP6u7dFI2gy
h3kG+rLeHs1uLoksvGqfRn03noMl4xacbWHnmEaA9Ql6JI4zCdOlFDA2ZN7DAnNHyyx8GujLCza9
31G/BpOkFO4kIdZ79l7sijG2XCdWJYXmPM3Pe5hbd7eDfHApalkKaH27KFT9wi0t5PF9s4z8fEdK
r+twHC7GktxNQFxjU8Dg3TaSfYZx9RYm09yKN09Gtwg8dBwqbp03sLCFqPcam164LZcUwoL5yMtU
o/CSEA1QePc1ytP6lgLdyZ09yUDTQ+FQfybNoJ7iYOwfkjW01e4LRd5gWhlMsEbT2CzWHCS2f7R4
2Bld2Dp1kqBdqPsnJ9WZtxlp9/JhjiDS2Y6P6ndNMjzQAgUT3BoDV3ma6b61E7Ifs2SewuLi3aHO
nTKnSYH6UOzoSHo+oF5LLXZywLIixLm6vYfSRUsLP5K7PW2FUo0MdLB9CWTo0DDy1WFg5G+ziKft
mVb8FqkrtBujZGHLEz8N7S0zDhWf8nEBo/vpxgg/XT+Tt3HMAMabNBdMR/BFEGzp7zruOrm9QLVu
88zOaRHSw3RTrAagOqrWxIspnFXA7IyZTxzb0lRyqKB0HhdsB7057sgQO5E4N691hsFbYeaHcVg7
lNE+Ox/H1YIAfTrgyFHkXjXEq482SUcUE+g2LWQzlsVGc7GxNdshQTwEIwsROl3MoT94n4ajc4z/
OKY02tg5cdDV0fEWx7TNnxC1cLJMnfF0ME1znNrqsyH62mEFg5ExQkBkUwGYovFSq1mOvWRa2HhH
YbHGK7b1WLDDvKPPN/W+2sIF6HZMpOCS42Jn7KZqBW+aG5vjF9HManyqVyjoBrdU91TCIDlQjm1q
FPs+wf7XnaXdzAq+tso/P1G8TOE8po/DWKXMKf8idh1ZtTsBSk+YTRyxfW9PgtvHoCYQnQQkaPBD
qHESQeerofc4YBJkfEkEkzTG52un7TEM1i3AvjhIT7a65Mb4cF2UVpXaWpCEzTHb33E9rmwyziPR
yQhbJSemcrylQCugQ41JqFgHosx5Mq1IH35QXHsfwPk7IOtAMnnW+iVMyE8n3SrH3K+sL8IB3dLM
bJ+EvRitR5fANm+ZRaAcbmNTexuvh/5rI82y+WCqH9Lj9bNc3j6k2kHPnRvsYjmvKqOca/g1uiFh
xEmC7e4o7Y8syPH/nsgxJZT5eKvgQibApzxsAlP3dkpxlqPFc2LEM9nFUZrRj6iycoQCEu56v0dL
mesXOQT8L9VUid3DF2nfO9pqhONYGLCqs4AIq4vdyFO8uuL7mtltX4BSpuBsqOaAY6l3pfNxwS++
2wL6obQUGjnBek7xTzSrTCzi47NgNX1yHiXca3jglkYmTAziyzbBEFE1nh6HozjSqkY3+PrxEt4B
rdgqC+l9vOCcGwssp0MPokWyUtnG3lQIU8Yw6aQOpIzH6CwT3pGBSF1YqGR8suoc+y+85Oub4jzY
wJjxF1pV4TuQUcPk8oQ+H9o35hzwOWJoHzSESycmxo6/Rcd6b+qi/cgryTztL97lAGuCUdj3OUe9
7WajI4a+O/eqcaEVJWgzPpNIj1jircGvQeEUYbp9KvZAd9mF63WhEhuT90e2ftFhqnooq0aMKEX2
XXFeEGRC6lw4cWJNqODPiix4kUGjXM2g191SQP7drK+reFov6f1B3dVIAvV9lQqj7IGFmAYpKdbd
kJwY1c+KHqHr/A5thwzTa+6qYXczhiHzbLPEuzpqYeANQlNoTebCdWYfRlblD46Ds472vtCbUNvR
hiSHzcoaQrIr6NjlGjUzaDGlJw5IedTIHHbmJLzm9mWhkvqKyVxe5yP4NhtTCitYReOgp4kI1h2r
O67JAn7329HuQkr+3sDEI9xqzW39dikSDCM0yiyfl7u7pyDxuMjW6ISIMZBxta6byR7SPbqyvqXS
mtBKAWXVOv6MFqPzKzGzp91iL6ls5MY1Wd6pEJB4vjgZEe4h3uWIBrP4mdPuNNH7LF9I1iU4j5VV
jlAda81pPvgU/kaF948+LHLiXCbNpp7tjsgwoa49OolJtEsnlXwaIZIrunvIiNiKf/foL56d169Z
ppgRHKrezSE/i+l/cynskD8t0NGpXf7KO/Z2S+NjSX4Bt6LEl2z9mAT4siRSlfaD1r9phrJk48uv
bJPKJMSvwVCyBhwqGXrShW5FHg6Sh0/NG+jWIDbrZWY9yAhPnG5+exOpP2LymRYsO7ddp1Q0pnQj
0XtwWUSWuuaZaZii3vAmT6mVjkksP5yRKxK0hUNp7OZr2GL0OHXByZF+GO2IX7eRLaryjxkl6yf5
18ehpayjHsZ7dUppmPk5NMf6GQ6oSOP1Fi9DQWsS79YeDgrue+kOT/+HsPNqclxbrvRfUeh5EANv
FKN5IECC3pWvF0SxDAhvCffr50NfaVTFU9HUfdE993SDwN47d+bKtVZSjoJwpHfdvJkYhxIBfoRl
TWwCu6sc4FHvyf0zq9ikjaufzFmy9/c1Ish8XjjnrbYcHptt83qeK0tCRUYXZ5dc7OFwySe+NJO2
XCMtoN5J2/qwNjzHmqZziaOP5fraXLXrOBiD8LvQONw0/MuD6HIcPYmrTF9bY6MZmHMkA5h3yaIi
2W2mTHlfEArAckDHnfhRfe+W+byZQy0Xtio6oXCc1yRtKQ1cEezD3+RPdTLJ2djimtsJ4MwlTxu3
mjkG4ddoV9vptgVxlScNBiXA2fFDBAFnXbrBzNsSQ2dVQ8DX5+qTORtGOCWittARgGz0+QCLzo7u
qY/v4m4RQN4GnCZH7l5ggtNpuIt2MuXwvqPoh4fvOR4A5F50mIy7lB0tcrYM1Kld7sCeLEDewtc6
sBWli1O/UsZAOZCpV+DZz8Tn5L57U2dlQQK//FDd4nGljb+32lm6TVZG8AX0QDj1qE2shUmlqMxo
lc2g1+ytBdQw+kwr0iF7LBCn1R3PDHb+DIAQHlZJalI8BU/qBkCL6G3Slh6JLgyvL1bCPneVAkrm
pNxwrEfEZFF/Kg/8HYeUfFWYPwa79gS5/tSKk4o0zeaWoKBDyh45YDLTYmxUgEVk8iR8E2fVPsRc
gP5ga0O6T+nLPrKPrbve1UAA+rmxj2k/rNp5+FozSD5aWL2drDvmmFBAUjBxN8VHXp1QSXvlgXf6
ynjTkTNxUiiqaKhBhpvXjIT/PK/eGBC2SMjI4ycNIIKJxDP1FM8zkpHsjrRr2i9DKlH1IFJz8Z32
HROdnI/GgQUEnc6fZXe8Fj4HbgXQnhKiR8hFnMHP7yYxd2W2f9GW+aOx0R1zIe6trcW0U5ibjEIW
n8hhhyPxirEWw4M+9+lwkTR0OO4Iywq3Js5c71QfPvcQaRKkUYYhUFfM2JzHjuqfjtBS3o21TU8e
yK0ALnK5V77ShD8bI5k1luGWM9MsfVdHJTFP51yxe2/+wtea1Z/hfEurG/2FTcLUcGXHnykFtM0R
ujgCdZASTfJj96gZjgd9ArEhEDO9NYk2LzdfPtXXnOcOGHxbVrYm2ZBHVDYDGQiM1Lkwlte299ST
Aow9uFEeSCN7w9y2t/FEsZXYdv3a3/fP1ma0jIiXZC/nZbETcJBQ3AFv+5eeEtgEVc0n2lIB6wgf
xLlmS49nEPOltkT4Qd2fUsOppwtC1pHVmLcTna7UaEJCy2BGsTM7b4S9QqlN74LsgNFRtRu72So4
hZsQkgYsjmSqwEL23woeCGT33O1bGhLNVA5tuSfnlACqKZW1wDXuyc3Jyu+SmYIdHggKnDzOmO9Q
aSz66cgOpDe8kcBVN/1TtPOfSXAzSmHqt3XKBDv6ndmSUkXlUC66nQZa8JI9hRth0Two03oLRkRd
n50Y0cBQZGoWIH3buL/MxXk61ex6w07zKQ+scDQ6mdPkSdmd/CMV2HisOvVTteO25tOSN7MlSBPp
vLq6NWaNKpgMWaCylr6Il/qufScxv1BkSp/NRgThHEF4OCib4K78JOMCY7XbxYhb0aIoPy1Kc7t+
1hxw7gUw+zFdUleRAJPpetSSPClbhPRVHD4VLK7KAS41Fl0LZNjO5Xkxi4/CIVtLB24Aa8MfIHe1
nITeh0A7oIaXrbo5UOZ5Ctd4kS3aGdP/4rs9fJB9x4CSmLYV9RQTHgyij+bUNIRit5j73H8AhpTv
UHm4FcGNoLjzxLHQyVH+gHNQpG5YfHL9gj4Kq0u1ldNMqhCPVDAiO4cb1S6eGBfufGiw+eL1cGes
tcWIL0c+xezI+2qnsM/VqTJX7WGm3A07YU2PgBo2pCzhj8LXyv6QDTF426irYRrdi84FIuTKYuQS
YBmQZMSbnecVTIPLPMESlQjDPs9d/7l5KLjrV8F+rGIu9F44GWTnrVOPHZCjOv96fI5GJ7XNIxKm
BeYD8+ANSuO9+BqdlJeWiswtI6chq9kZhCEA9JmxVLKV6LsD4Ix+Jy6MqbeoxYm+h0r3EICZRyQ8
3TJwrWljS0uFIGnsdbassJfayflAGUNhqU/eiQDtBIdcqibDJ+16J39ZWEsBdHiZ7MdWhLEs1u0a
9DCa4do0SY/FTH/iGyO87JfB27Dz7DE0bwwQG25EN8kctWe5E97PpwnlE7C1BbXreQm3hMb0rnyw
XiqK7m4Xrv235LGTnHCdrGD43+Ov8CSkI7C0jKdv6rNZguWE1E/qM+kyZXa0eMjd7flRc2mfbZGD
0ddbOsiFxp6+tulnlzXNVLBV2ek2mul0XF3gPrQovooPc15CX66BnCBNNzQRPoCNLvaZnTG69bWw
oPZ3H9pbuvxiWyydcdeNt2z72NKic6kGNuLWAAuK7goIcHNzVi0eZPQfs7ieFft0ygV4VEHHWKHR
3UWcg4tuKvCEntdoTzScFuMvpe0KO87p529/uho7394bjCoA2+6oNsN57YbR5CV77rj/6V3uzOPZ
n8Mun9oA6TUekiA8x2ihS6RuzDQlPoKk0IcEpJC5aYG9mk17X5PVjJQZLlradiPyq85826Sbpe2N
D+0eAvmduqI3NM7apvMxDze5I7v+FvKdI20q3Bs/dPdwuRtvefPwKNLB4a04d/k6X8BQWQnwSc+H
S8o1EB/Nmflk+2CaZNMAqtyuTgldR58CRpMAtY6+ixR7WI4NlfJTeKnmnOJskuDS3yJdPhTANy3y
w4mlEKLCabiKCUQpJPJ6QjwWigk5V7YbNyICpnvpod7Wb+djtr7M6KGqLoxxEoh8aT5BtJuWcxXI
gtIf0QZl8uhpsqPptfLdmNxZOSWfiUsL/W38d8JX+Wng+poXq/Az3XTwzV4H3dYA8ftZO+sdzc5f
x/ttRcJzxlDnIZ0Oj0HlZAuPHuoIwKtr3nlBFR/cS2dbeNUOYxpbHvGxOoM2S8AQnN94DrQ+S+eK
O0aqnCEY1l58qjlxFbk9Iapmnqm/51quFuZM2oRz/s5p3k8o/cpH/+USMOc0fq3ugJoXoCZj3+48
HdW60nSYSvx7iS2uacVBv1jVW5+r89jSUbhAgz/qfLgPGWAARKRxh2qWmHOJNDhftcImoKGWr1Ry
EtgY4kyCSGbAu5yJMF8pEGmooSXfZvcGVtblV3uxg321GNs5pDVrtJersa+XT4aSfkC2LyH1vbWM
MNtBMXDDBRFnkg2rHP3C8IEb9KNMtPvienmnqt1broLwHxzP7R6EBR0PAuvS29I4nz1UdMlQ6wYz
aw9oO6m/qNzoRIs4L5/0I5qfyQN1wbRfyGCri2qtECq4EenMPZHDWnttAR9+Df7JFpVnLA0dmSnz
sA4MZg03xoLG4WWlLS4AVtyQqqN96A8DvKcTpGnqYHFSwFfZGvflrEFr8MfjLGe+awuCKc0UenES
XWREoDUwcspXSqDGz9lL4aFfIQ+9A2wF/M4REaC6otSCPG4/+DuudlBV+ZTMKD42MXitxkUibKjH
WGHt0VgKB2ybaMW1qKtGPvVIBThP7lreONo91FMYz+DDNBUH9il7wGZjvQROvNlK7st4lS6M++Ej
fUZBwITNct1zHalbbR8SHZ/Id1R/ot1XkCBfE+IzA45Oni1vY7uf2HSExplh2KMHu3i6fcqnTEEn
Rz2M8JzsMOhhpE/IzMoFfKUqfOPD38knkpr0UC6zvbFkLC+/dKSa5AWN5qNCnXZsIHdxuB3pxScZ
UgjJ+j2bm/Gt8iyHwMLBDmhRsqsnpQsNxSCFCk7agupqQWiS9mRjLlUW65wekh1NP1pByR2Q97ba
15tgx/96qmcxAC0JWbxJds2DSWWbLYCS8kf+4nCcim5tyI6q55oDI49XMWkx+3Y5QoVj1uWY7/BV
4NYQLKheL4t+obK5rfXHG8k4qHc4QYKAwoLZv062g9uBeMlV59ajak7iA5su37RzcyqRgkS0xYQF
9wEpOXaASG5cLko7i+y7t2otkQ6xr0lALtP0/pE71NrrW7GEuyMsiOLL8U2qk7JQ7sHj6UARO4js
1Ko7Us1ilQC9bgRaYSYu7zQnUO17R23/585yqmV/bNjHFGawmJ7L2FZJ4+aQOXbaQp+aW4Osb+uf
rHySrdL3ZDW8sCl0tnU2K8x7/rHUueDdbxB+htYes5D6MxvvIm8qzOpZAl/SolFp0Y3iDw6wPc5L
Dm60K/V9deIHmkeT/LCyKYwI7IZmW9grmZNcc8iGpIfwIJDRUZ6OlCKIErv0VbMNE5QAx1zeam2t
hY9081Dcl4Dpo9fr+Dk4jdGAnm2SAnVtLhxeOhLklsfzp/GRnbxk5C+Jp8wJjxrJh0YGSg0JwwKG
zMKCXUB9Os3XMPD7pbCyPqonha+h3YWkiAInrzxkd6U5BdQ9ksWc2jmPEJyMRUCOIe2LEwJxruaL
PBVXF16GznF1Q2kq/2Ih9EP5eSWj1YRYGiQFhyaDcJOi1am5X5fmH/9M0hpqUW5FWh4m7RBK9JuG
Ir+ZJ/EDdLx+cG2S/mGMVdaeKaTjbI5HkzE3rxX+u071MDn6rtvhcClNl9nCZlEO3nT+eMt94xeX
HzyGNIXZroxf0eTRX+H97RikfvWf/y79LyUPGzP30dlC1DuqdJieshdxckP+rfz2jZn7ZljYfzEv
whhV2t+eIpaRJsgiDhg0JBrHfKD0jycr5LTqdLbABAywPnkejSm6L9JJK5q8r2kc2vbc+fd/+9//
9/+8d//hf2b7f+l5/y29JPssSGte4NfF/v5Drl5XLcyLelHxNimdx815/4pN+GS/dl+yxfQNn9q/
P0367eMyjYSB2jpKbVO7EhXXfZv3Wo8hBjUWerRxMtr90ZuzpjaG5O3khq/Rryp7dTTNQ/qvYml3
ZTmQN5EkNhJvx4xIg/7q7JQs39d0ze3t9OGOEU1/fz/5N6k7vo44b2jowRXj6msqg8l43BzBLMYm
tbO5lxiFsYe8hCvrG2PHHv/+uN8/5zjdBdsdDML1q895Nnw5lyM+58V+dl7hn34yMOfPENWb/oPj
L7+Wg+OWJJoinpUiwzd+blhTvqR6lGsoDxYD2nrEdVAFteOTCBswppd800fy160yuu4wcIlpJtfv
NlzUtDZCJn2tNg72tp/vGMnjl4RnCnfL37+j/IsfjcIYcOyZZPyZ9D/b6NtplCVBbT35j+EOxvUM
08D8tJl+Qpnfuhg6tpCj5l/hkgU01n9/tDQu0fV3ZcY65jB4VGApf7WEl7zIw6pnhz4/c/TUhYlf
s83IlOj0ceNJY9i+fpIuYtMsSRJeGH8207eXTMRCjfSSzdLaGyrE+2ICUQQ4x31Z/jFS//vjfls+
HY98xhHiZaaZV++lZNnFV5s/FlSiHawGWgEhyP4td3httD34x1uNvvCMHNclnIJ/7kuvEmSjrvh+
9exx87ph9sxmswqYO07djI5xuhLmQw2y/OwwMW5zj1VcQj/sMz6hhB653khxn4is2OqOU6Q/Pg7z
fnIwc3rZq1s+Z78uAB72DOXB/UhWrz5J5CVtWuXEfGf2Z1Kti13EuNipfRfbN33stfHN//FluMdw
5lKZeKxcPY7xdWlribiOxc/P3ewZHfWSyUSNwwym2T29l26+IBk9LQD52kl9mhwDe0358gRrB7YB
Yyq3GJAwIcO+Y0iyiFmheQYXC+0bQUwf7d3+8Tt1ZRyqbhDKrPGq/LYvU6FKZE/F/q1GauCjVFCA
A0mBUAMgiUZDAm/VVcgW+Ucm/2UUCUBiRAUNsx4AapWgHjS2FjS5AZj5XThaW/lFgLMMq382OnJY
rgd4E0LzOL8CA43ctBEghO1N04Huw9rb/n3zS79FS2wW//87je/87Z0UOdM1sySJMN3zy0AL6Okl
gGGCgm0uT25cqr9eOt8fdnUE8EFTyyZjoRmQixla6twv3t/XoDy2Ld60vpV+zRjYVFhMjcMoGJTw
892CHF9PmaHDZAzpQnKMleRcXPNR78G7kXPAQ+o3mCsgde8PjRNN/eUJkWtx1JC1tNsWfRqsgBMK
KR0ZlLhBfng5QuBYn3fK0+iA+moK6CjUAtG2MVYZiFDq+3IXzlA6uSMZXYGqbsGvp9l9COa0Vml2
AXIYtgJBFzyngUkn71tHe+zeRuqs9VLckZjjQAzlV4QjlJDET6gwRJra9BBGiHcTvcBjXvnQnECe
eugSW/Xdp1cQzoeRWPmED7Rv1wfa0NFL+Bnd+S9QaE5/3zbKL0d2TIwsmSl4eJVqV0fhnJTK2TcS
IsQ4ZenEpIvEvr8nWIxxC4IDiKnhQs1+YWYbjkmHFZjB33/CbzuXeSYKc+/xD5UYafZzdeWzF+ZD
hMmldp6Y3BPpTEB9jvw+nUf38RSS8C37bfmXAPDjkVfONqEvi7Xks3+VyeM4tXZMZBZHzODImRhL
d3fLWV769TN/e8eryFgkeeXrCe8ou+SgxSZwfRAgaEyX+Sq7dTp/yS1+vN14K3wLBbHeMopD4u2c
1evz7nQ8O2SF91hwezNMl6bL+ReV8MeNxPf3nfTtFcfr+dtTrXMleqXMUx834QLUuKMhhbHvHvTM
1aEQ7F3jFX6ODtjizIU1vk8fMB1vbCbll3RYxaSR1JscjsmS48p//xWdWSexMXT3CdYT4T2NBbhm
KF2bp3oeqY4McERlnKGU8ebTcLnEY+NpTsvJVF1q+nwD4pbbH7dGiv4WwfhZumXgdGqpOK3+/FlF
7PthpcQKxRdOIvxntsPyeJQUrSfUPPNbc5l/K2h/PPBqh5tZM3S1IaS7upsNpiunK9mfScVUpCMB
9b2de81cjEGFMPPx5rXo9rXryU4zwHDSaKAi6lEWheaao6ffeqB17c+FYNp4Nzar9OtRxL+dr4JL
m6hcnf5UDsI6MPFENcjwIYhE9nqU6gSzyBEnNy7+37Ju3K8Ni2rJUBlKdrUMra5W6tkbZ/kyVnWs
BOnQzEhMInv/Pl3jPMlUCdgNyAdu7Mvfku4fT74q09TUNLouwHxtlHuNasZRZJfA2kmfQBiQB9Gt
AiG9Zc4o/RoLSAok0bA0AuzVPqjjS1AUsp7doxQu3MqVp0go7XvIfzDoXVQUtyzKft15OF+Lo7Mn
HuN/1uDbCQywLK6jhG/sEFj5yuPoNWO+WLyLCxdTaPtQPCWzO7RAh1uP/jUEMfOTe0xn4KkpXh3+
IE/LuO8uImabm2cRerP4Fs2rCVcZA1km73umFY7DcCbiWp893I16sHScnnVrscf4epVeMqXrf37G
1S4bTCEKtY70krxxYu5HGLsHUf/7tan9jHQADGA5Ej6ffGqJyZvG1coyJVlrU83yDsOwz3rHUPeS
t9GUrUobz7trYOK32zMOORg4wOdXD341Y1ANjh6b8Ey3Qp+1xavV6LO+hKHeAERmTiu2EymfqtIk
a+2Cxik9UvHiJEjhIdXW6MmIA+FnB9m8fh8S5+Ifz/CqjK3WxBMD6xVPsC0UUyjS8JFPjxfR/vtL
Sz9BrH+9tIxl/zhplNHI0hW6ostFdc7T3DtkiRsHbpOjzIDd1JfNPJRetGghW6/quXBauVr8/dHa
zwT7X49mTzFpFUtHQMKr+23w8li4CKl3yNNdboSbIvVmtYWVgE5rkxw/b/AW8cfmKuYnfmIrKbwG
9agqB8Lb1CzXJXb7+WURWd68OFMTzHThkEPLnHS+7OrR+Ome8uHdsrWosE3job0EbqR4rhzUs06H
nKIchhTOqoK6rnlR+NB9a02CAki0x8chw23n0tghlKosPVy6XSPQMjUfE6udRTluq1Y49c/arcD2
M37/47P8KRW+H/fOlDLmKPNZfCdm18nCfCHIOxmaH+0QY3WpD7n8lA3vf1+OMWH6nzP2349VdIIM
9p7KdbHfNdYlP6ch5keiK2ijq8vOpxWvWLibCDdSm1vPusqnIiXrhEgJmBODwDoO8d/bet4pjKfn
Zvr3t7q6Df/1WkRpccxc2Gt/guu3r6kxLrvxzxVCctONVTtQNql1kPRlK7gScmmkEyb8wcyRbl0U
V7Hzv55M0kTQ5iaWrKuTpaZ+Z8gq66gOxdSiuaMtBeNVxkOrmWHkJCrLzMxcWYTpQh8tKG0VRzJz
BwWH7r0Cvaul1iqRHyWOT8sWcQsS1YmofTUalHYPMyMEos0DXTjVHbzuxjb8if3816/XLQlXSV0a
Z+n9zK/CuO7VrpKtQxq+Vg1GBt5z276o0lMWHMNcd+T8xkr9jPE80ATXoiBloA6LxYiqnw/Mva6N
z4MqHGr1qKQopEs76ZcN1hxneKzRjadhhn2938fn0Z/QNREwVP0Tnb5tjLRTxC43S+Egja5mcDeC
o98Kk7KBqKA8CgUmEelMEk5mXxAYg4WQH3r8wkbDxvy9bfCLw1nEYtZUU65akx5v3i+NdKMOr10F
FiNs/OqrRuoBUS+V7ow6sfuOtYLTl05rYeklK52GsSot02apeG9Rh34LNqW2PQ8PbUwzuFX5MfQb
PebeRY9ydarSpZpOe3mZKufJJds2Qm1rxqnXDo15kNKDReM8SD7rbqmWOPiptCC8d6mgRZyuTCgZ
h1TbZRFd926jmBe0boekEWd6A69dQUmHKYskTwb6FCkkS799Fy3MLzI7TXYyhHMuJOuC7QRq1Z68
tYMi3NZ7DFaMxrUacZPfJTV60CSaadbONPEeCBA4iif9AuUITWw78AJnW6EUledpmk27C4aHxTCL
B0iqDay2Nt5awkOJfUXtJVMvUCayD9WT+3DYskj+5Vhg6qcF04sBR79FD0q3nZ9T4Eeb2g3VhtZ9
nXW0Mu1GrgWsmPz2LRStGWHB6fptJAqoCYvTUKdOlG4yHS/bKnYilMEpPh+dj9uPCguEOZwRzDep
m40rFuunon8zs7cixgGKD2ZpGwHBFwM9pwN0jIRfwWKG/lbSzm537nEm6+zU/Iz5e8sOWt1Ka+xB
28TgFFb4bGGTNBTtXFHig9QF28LsZpLGb88WVeQvzz3OOnhXFnihKipABmT7CPc9izZlQeITPvFX
JSZaLx0HORU7vjOL1pB2J2ivetdEY1m3EF8U4BHtKGbdtMjSdR/OKeRQ4p7nYrK8yMpikKxVnxnT
i4oFlfKWemo32XXIz9IcCWaEPEPGQsHAPQv2TA7lSsvvTIGJtKLBnllU7O0oqF1WTMxhi1uPpoqM
34MkqEzHRZB9lLPhk5f0Tm8J8zg726nx6ssbhSZ18JCQyohaum9KfVd2uFR4OhzIIHUU+mCMcmul
ci17F1xZ3SF/awV4nib889qf9zAjBgv+aAZ5kEVPWAxfqpalgV5DwHAGsU0/THLT56oEW0LID6kY
BvuH3lVuCVGQ9OtiHiKE85q00bzC8aCWlRvxsmx9bV5fmMYtfejascqqacLrhIk+jSDN9dAtmi80
Mtbgu8mA/EXadPICQ6AEzbJ1uAQrwe/2UrLMI4TfJqLhoFjkA0r4p5zYYIa4oeXmxCpxmIQGlTmW
SBO5qz4QOcpfZor335vfi3bI9wua8cJvZ4OCQ0+65CR5IlwZ6a6pcL2CXmTJr8SFodyp2kaD9xG5
F2GZavjXhJzxaCfF5YxjU+BygUJLoAfdblJTWxhybYuQcstxp0SmE2ilo3pvOqmqerYWMfs5gI4m
WJXd59nKLIFthddzMU3B5pRImlhGZjc12qNuq/u9c0mP5UVH0UELnj/Tmm9q47lCsiIkaZK4FIOD
obyZmjWxsMMaeVkXaaon8r2Ab6uQP6bVY65TFJebypNJ1Tik7N02PDuaJdpJtC2tJw2hVpKcpJKa
WnjoB/0QGa9nw5pUxl1BwBAkGKAcClXy134A21iDBCOeLCVwq5Ee3xHQFAydrbekw63uHOIVi2tF
NunEqe6/9RivJufEDghnDDWYCE3FiZlFylFDEWKc7y/W0WiTSduVS6HFYz54NgvYzEWxM7I3FcPd
7jGOPqWsmRvYi8lKOYubbt5m9ZreEMoVEE3DsC+iuhASrjbz0CqGI8X52lKfyHhjKZ/LyJPSGX9R
BD0/CS2nxn4qbI5WcJ6HdK8MWh21/MFVYbEOHOKoV6aF0kzCNMNEFrnbgNJueCiVQ14qs0SWHL08
iNBDjYPlQzfhR5hEdENUFiU0+1JHSWkSVYRlbUAbiZeknRNy3Vp/VozDcHnzeE6jw2zjg6YGlBJ8
HjhYXUk2fp5KZ3Uen79U2XCUcwyHPBv/Fc/bJGJmqxFUJBlmfQV5qwhCogx5tvQVX7aEkUh5lMTX
ODkx2WVSMsVrXP8mlle5Fa/ifimpAU6FVHj+m4+dc3B+j3Ts8FXLVpXCVgscD/yv2DfsUkMyJOpz
izNsVcg7YeUU+sbDftQUa+dGKvmPrHXMGAyaMfAadI3RcT8zFCtN1SCtYmFMJXsUKJmyNLxFT/QT
mqXcMvosOPREYHov+ZcWQcIixHTFV5IcMulG/vLbbwH+khQyGJMmxVVymdSFFvuV4R1Ik7z0GJ93
QWyfuVsV/caTrpC2fyVmxggkW6Y6Nh2vErOyZR6uonnegawlaF71TrZLwZzFEt0XnLx7iCUeGrlo
Gl8a8lwkK0i8/KAkV7UOzad+disVqxZ5CmsnCC/u31fltw/x/ddpPxfFj85+1mSCd2jRlVbT0S21
WNVoqYsb3+GKh/DP73AFD0htlVxwU/cOntg6Yu/ZZF0qnrJy6jtk9ZWw8bBzwYC2PxKUNetRPO98
VcHimyYIwbGU7/7+6pI+PvJHzcaOZAwKo9F0kf9YV0ujxWUtSrrI0hjVRFG6aeQxCSGw3MSEEsf5
0yNpcU6w4SyWWhMcFfFDHguNbnNRwarm0UBWg3dWvTFMDpVebMdtPGY9taWfwgZLhAx/d/EkRfoi
IuGwvNH3dFUKmw7NYyBpU6618LLNB/wxl5YJ47OF4i/fX3B2j7jyWx1qXWZuckFfFUJj+0N1IGFk
0msAYU9YXQg955ganxcgN1akdNZWcKLietrq5w9+qTYetm5hVKIbkkQ3Df2T9rnEYFuCDNhXcxPu
lurPyTcmVhowIuRBseq5ggr0HE8Fb8Vgo3nrvdcmRp2XZTKa3ifVIouQ6KtHb5TuZ+9Dpzix+nXO
8BLo9uNHGNPQ7LKRtWxZNm+5L9ilIi4uZrPLScgDNPBVgkikftM6+bFD2iInld113SIGAiwyY5W8
13n7ZeX85QMOYpUw1fqX7Cwf9DPizSp6SuU9CRQ3M6/Bzc7OqaXXNIBAm5EBQH5nqsqAV7uH4Z2O
LTKe3tKuP78VqTijCBtihGLJQVGSqcAfD6kfigvAK4miMmDsrFVTNU/dLJI2bQ1QUUYrI04WLdYt
KHYRqsuRutFU7FDKJ+V8WZi5sI6jzlHTfN6WSLCrTU96y5jx2Y1t+w+c7c+uHfuOVN9Ux1exq0/0
pGna0jsklCgElaF9jFAxQ8ubtJdl4TmFdAPl+q22ZNqcBSauws+4hjF7QfSHtgUEaOUlUZsgwQPJ
tfLBzW7Vsf8onHk7UxRVAEsFRFG/uiUaQ8r7UosB1OojGZAeblP0UywYWZgsv0XnW7233yIgcxgV
uhOQscRrkk3RiFKveZp1CNEBtK5CLUEsCtSH2jv+feV+fTUmZTAlA7rLP8aOKLopVGavWoe2fZXV
uwodb0LYz7Yd1mcCmoToBiT7T/Rm/Jjfnji++7civdNazfTlwRo/JlUUSaiPN3LAyW9OZJOCta7i
jXnMDePWZa/8EloBI9gsqslgxGs6kdoFSdEWvXVIKNsqc29Vg3NGceXPtdQNLgeKEgp1cIn0Ae3T
37/zb2Edtsc48pKBv4zY+vnWQ6nnotqOt6cP8VRhAIX3kIZkwOHz3x/024J+f9D4Eb593qY4h3kF
U+wApi3VUz9+5E4rk0nkb4fuwBX298fdeq+r6yo2Iy2rwIEPnT/WEwQ2NZjWt57yy0vpgFbQpHRG
k1rXFJ26GcSgP3MAQXTk4IvypMJxPDha56/osgW1+ftL/WnoX13CuihDqbM0+qSkST8/oll70sUM
AU4vejUFbpwMBgWWvMkVbZulcu1U/qEJRbf0VHs8/ZUIttypxHeGFpBIyRV6KDGyzZyITR9ZB5PI
cMvO82BbUrwU9SEgbcZkuFHCZY3ZQj/3AjxXLpetyNVZMO4qJZKOtXoLLyrugzG2lT6mnUO11NPQ
DoHQNESCylbxYHFd2rsxIRE4vEaACXQzq0vtRrr0y1rrfJNxahqZiWlcBfnBCoUhYfTfIWjf5O7g
iyuhPpl5eeOo/BL8GIKkwnTQCO3/mCgqSEmSS6pnUWI+lvqmqHasdGId+vONae7qmEheL7MEl5HB
yeTCtMN+LrPEystqSCgqSIDPQe+Q3p3NZpo24cwo43WHDDdC6Z/2TqEDB4rDJFINrFG8mZq3rojd
ln45dn525zcHbQC4kVAO4tYzJGjJJFdJH7XLo0/S1vPX9KFMhm1HsNQvvjj1rQcdawNDmbC1bRkE
Ja1Sh8G800ZaUQP3xV2M1y961HPw+ff9/dtxkgwGHJNkQs2Tx4X+FiMMwIqsb+s/MQKBI1b2wjHE
CSuadJ83L8/fdg1DWSHCMvcO5vjVRx6EAJCuHKNuPwUn5ewCsXBq//5Kf5pa/1jLb4+5CkR1mZie
oDdcZDgJIcSRlwmGzmMlB24jMrEEh/mgPd/Yq78/lryHiYIwOM3rSKGZQx5EZkn/Ad910uVSmKn6
lMs6zmTwE6dnCpx+i5z6S+6jy1zNsLwA8zXz6pOmqpIHhpxZhwg3CmwBS/VOSTfNubwvTORE0tn1
rKWGOF5QS2oFHALPb1kN0iNL95dKn9EDYADD5sYK/HK90mmSJIOYSU35B53/tqua9lI2XnCxDnoT
OP3Ui2v6rdrc6zw70KgxsqVfUmGlaH7Ifcug3uaq5t74Eb8Fj3FXi2RqY254lV3I3dihSYgWXfPk
jde8PutKcVqXuA/UuLkRI9mBiui2iTgRTQZkMJRQVz23oivjUx/ot0jMv+1/TbVU04L0KTPF9+dh
q/g/s6sH85DIBIdKdzojnYrdAcxF1RgOBM6rVmj3Qd+EfK7VqKXSaJ2DZLfBSq/T/QVDpq44eZHs
AEKIINIyMG4mhVwrrR0lOHON/8/fP+QVe/FPacwywndjFCip73WzKPEs7dJ3nXloivnYyDCBiSgM
A2DSshzc9wphJ5FMC4F6EIE35WPXuwUDqQhagUJtCuiHdJfXuPHDxs19fdC//bBr7cCQJ/n/4+w8
diNXtjX9RAToyZimNzJFqVJuQkiqKnrv+fT9URd9j0RlK9EH2EPtCmbYZX6jR0K2HUkcOHTE/hkc
oEZaDgXqeV23VEwULcY7JdkJxeGJLC2outK1bG71lnxyOHiYIhVUv/sA6cDLUL1zr8rUhjK5FDQb
hMfXBRdSpJRFUdqOmWwzvE6KJfknD+vSiK9hU8cJ+KJ1GMXLXddu0r9d+/DzDM2wgv936YBRcbyw
qp633Uy/j1MjYenC9p6AiUuXVoGF6hRtBWqN5OSgv1BaWRtddCJBvRjjz6CD//MFNp1QjI4t0zbn
V8EQhbJatBFGHkm2iepkbejuoodxZrFltBaJB3s79QxUEl4jRG6EGKcmhauBKrTpDQW7fUqrA+Yd
p5SG0qnSr8dLqKoztyidULzLbWA4Jv3Jr+uUNp0EcD2xHN08DlCEozU3tzvepN4eHcWf12T6t2ab
9stYswxSjcs8l0fGAhdRWMcO3x7q8Z1889/0XC1CV1UByqR8N7U2m1YbgBpYjpceFONfODzo/pEX
V+OusYv7n3+Wcu79+zLc7IdZYaC6hcEPU2Wol4W8HFSnNWha0vXo3lPxGuQo61F9atKbMm4o6T4q
YpOJp7LvFqn2EP5WzPeInMEC3Jtnj6J7oRtYUxdWO+h0tPBqQY37KU+UlZj+lx7zgpIuelIdy2KV
GgjER1fg+FZFfF+KnciI2czXqVZGDN5jLEcdR/aXIr4CtEO/p20XhfVYCExSqKGh3mKWNlZ7XBuo
KRrpMR3U27q9sXKAI92+N6Bcx/aur9xVIykrKdnK+KV4yWsuWUsfkYGujX4FME/pJ2VoG+oodaWP
/YCXQWD+soG7WPnJs2OKOeZSI8+kbSp5mNFaWFO6GOyEBkIaqOnVt2GADlrBH1/HcrAph5bfTeUV
hwdUNPC1iOP3RjoOuBy12VU4HAwNuIsldmP1l+j2wjV7JkSkayBPnrDW1FCfpZG4WmZBQj2eIJzv
9VZyfa2hm8hCgh9qEEQrL4Erzh6RTyPOArjOH8chz4XpgAJKK0ftd3WwjxF+0nc/b9qz5/7TQNP9
/SlO0Rpp7IxOMp1QvQrRCR/vPOO9zTj6d8mlypF+aR5noXZpVYPcSvY0GF5aFNbDAQYFBnm5v2il
o42VcUlBOdPz2xQ+amAupbI8WOOxztMrWamWrXyj0exs6/3Ik2XDHTfEb7ukPwZjO9eQzSjSF1e9
jctnyc/XTYaCRyG9lv2pbVGvEU9j+tZnxauQUSgJzINhdyiFICafk0NKv9q8X3U9ccbvNEegE7+h
hgA68Df//3MOJIycQxjUP+apY9VEamnUseWk9do07yvkVhvK5/hYYGycXbqWzk26wjhgiYGeqPMX
WB5qW2lHNm9Z7WvLW3TRWtVvOmk/qkRhgPRgCf/8+5RvmDtb5qXlsQdrRZHn403+tKkiyyMDadm9
JmtcoROo35jZW1huFftGotBl3gekW/WFDPYjvZi/K9BZiLlli8z7o5vwaVjP9bRBK33hSLQ6ffNv
pNS/xyTAmiCvb5PqpQJx4tsI/eAnOYBUHPxkF6IgWf0SerRu3OIukcvbJMaVzQ3FhUk5E/mSCwhY
tCwFnzd7YDOtSDy1ti2H545iAX0+CuJqcuE4Xxpl9gKJMg7pcRmWQyRI2Ee5GUjfxSz27EwT0UyU
VdvWoIF8vTVy2QtSoyaoimgfm3QTtHZqM+irsqWYX41bTU1rEBzodNnbpHTCEUW68hCG//zBycji
0wGiRuT+7YpLXIazm4+ijGIz2SoFxtnVmbhWIvdxYYF7Qm/WcOhSLDr3IRSPtIALBUOXCijHq2Q/
XNj15+Ze4GgPy+8DKT7Lbcyu7Gop6S2ShHova05dryU0ZIttmSg8FGKRkFKVxaM8YHwk4TsifnUF
uvG5vIrDC0W7c4f+87dMecOno2DGuVUqNt8S6dXBMP8G2qMK7cgzp5h/XKjW4eKm0M+deqrm9HKg
pOvfEvGoMvqhlUKuNWBUAZCkpJlQOEh2qQOWaQUpuB8hvdYsBfuyoX7U0aLPacIrWb5sezTfA32b
dFT7VFQLrXpRFzu/R5CtR/q1vu/BKdfaawjsStHkVeYp6bKTsIIz8bGRwKSBVANYgFKJphyEb9zK
qMR6ywhFrOFQ568/L/cMtf4R1sOMB0atWzYoSG1agk9TTGXQMCI/4Of66CX2/bJFR9Gbljl/H/pT
lGOEhfi4jIqrvcyRnamQwE7eqvbYCHPT2NKVP+Ds0BLpmfKVUoBgyP81xrgchLep0G8NjfImsfIj
ILefP/1cTvT50/VZ7TJt3SSxdVbKlZ8bgrgJBeYV2yR9wDSOCnneFphC4iSklosUSFpfNmsbKNbP
n/FxS8zva2EaxNHTzWjJsyvRVKmgmikvk9eDJopIVAGBhuGrr2IiUVl/w7J89aV6ZwHmE+0/3w7v
C4Gu4YgCSYlZSXPnDjTm47s4Lx6LDUWgfZU4nosaF2p8cNFpFhrVpa+egr2fvnp2xXqGqw+aScQk
JbdWa6z0HodY2dhJPZJRFv423VMC9MvbKUi+xv9GMJdKiobfIK0zhP56+doDgcMNVCbqswJCXg1X
VMJ/ntvzS2wZ0zVInGF/3JKfdqfwVE0dzQicy3DTlQ8W742vRMfGnZCZ2CwXRzuT12kEhGtASzIr
NnQVrgxwOBc+5Ox0ffqQ2U3UtG1W2Dk5UQrWTPvtYrwZvpYyYrFCLKxxNaDjFPAJHkaYBgWpi0iS
8w+ChZADDURVIxX8elCF5FYU6lmwyJvckf29PB7Y5H11JyMBnqpEANE6DAEN1hd+/AdJ69te+c/Q
9uygKbWVJ2FHwNs21qozvXhF2pQnGDRM/XYQUcUYP2lGfSgmusQ0FR4NDwQa8LRq5JsQqJ874jqg
I49J4S4cNRS+0FG04TyKK5lO6IXV+ihAf/tiWwWnPFFioPx/nazQt0H/U8fgVtOcwmJ34weoVR6Y
sZx6FyrWdvdLNPBXx3fbzX9Pd0cugVnQi25bZtJOCzidVbADiIsm4WjeJ7m2FtYeBZEYXVdE2+yt
jTxs4z0Gfbg3noQLqgb99NLcaEq10T3E0LvHqWBaAEQAqpzjwRFgZwPoM6kezAwrvAK6l4SztaE4
dddfhXAdNGvZy1gPWcFjzScMWbKSBLZPrfQKWiVUwl0eNQcbBSMCEcl79yyLIkyz8bwTfUCzOLow
/RrEqbluKQ8jgnmwVRwlgbyBoRsL/b6Q4UqIRygUG52Liiz0Tmmww7Wtq8Aad2nh7gDm6uNrpaHg
j23L8AC1fZPomCkgwzvhJ7zwqqpRNwKCqGEohJyK6r76kIqrdg36rCiuy8y4TbdNghdi9CBPQJIX
XYH/G9UM+Dem4cLqrKTWQiMoPOShf9IsRyIZyjoN/D9vZ9LfNCpKo4HxKzUQXUcDW5HG616U+1Ax
blsgaIghTGhfBNOiO8lGbRXwpBHiqRIpB24ElzjFzckBRfFxPNNCLKcX14jXcoNdbhHsLLzJYQxu
hviUp2JbgUvpgedNcA5xHaf6++i1qBni6o0ImSmSVYpJp53uO605Ba3+O070X1WqHaIRoxHUxjJ1
ZSbXUVkvFXF3aU+fu7CJVFHN0C046LNDWCFLkmiVbjqGjw40zUNgbCJL10WBYmZW/JJK+lDUAGt6
kY008LvwBwc1NLSIBzKjHGDi23h/4bPEmdIoOIrppOkTD0GbBapuUha1Uro8JAW2oBXg+vJQNOFe
UbmfB+/dzoeHcKgQxMuUazV5TNrhZGgDgms05KXxX2uJrdIQPXnjXpXgXt54VnXjRe3etKorKYg5
c+iyAd0Pc2mdJ90qK829ImJEknsIV218jIZgHfrN0VSwfvOOOtCuju6txfYe4uE0AtNvC3nbZBij
gkRWw3xl+OYfmaZqGcMA8IeFXIs/Sg2EkxemblEzq5qtRsRTN4+jD8tdbMb+IYzBXQ9aRjcx0W43
plqdKm+kXG8uQjN8UUY6bcOhrJAIl9RdXrv/OnVrqMXS8l7Ksl7HfrodBeDZJqJjgGS2iZNRKU4Q
ApJa4D2PmLYRYSvfNjdtlTwNOu4QhXlUwj9t5V/rmr9SQVdUqNx66VKXTpJionqPSS036/QCGPRl
Gg+PEdDQOW9kAApVerLj4Krz2o2pLZvKBrJeOsO9heBf44uNGoBrFcpt5udPltmsSJfuzTG/Bg+Y
2XdytVJdYlNm5eNj+C1aTUqkJFfTZwBMXyl5tCmo8UpEWLxAeWivTR1KnX7Ve/Q/uSMSdy/j9S74
sSpiukmFq22PCcumVuurVsqXmbUd4+QqSR27VpZUGw6uTL0vQYrRTXd5rhJaYyQAdywikJTBNhtk
G/ajltm/unwSox9wMtl31U2NMCnNCmuqhdfuBoPQhn58Bw1NqzaeaBwp625ORnqPDtOyzbXfSQZ9
I7UW/hihM46IuCLjnQFsv0QgFlmlhR31XHwhN3pg3F84O2eCCkoM1E8sWyCKMz/SkuT5Y1sbFBgq
C2z0QlevwWb28E2SPr6S20clvB/8OxBJlYyCpepfSK/OJcAUylHDAZxqTcjRr8+kErnW6IJVcmg+
pVd1djsizV7a+yj6JwiUA1gbdrNua26UYuBcvKY+VuTDwW0nNjUqwsgCX5iTKZCavdwAeYAJCBoN
iCDNXu5EqvK6NENebolDgvsIvSoBEYAGH4HoaKYrKdrn2GoO24t9vTOp70QopaWtkglRg/k6HWXX
khMW5NwBIIwWx7ldDvEgvBDUnh2FRgdsNxnUkDntik8xbVWUYZeFPgl2c/DY0716sK2XqFr+PJNn
aq+srP2Rk8CY/ZBF+zSMKGibQswhXmTlpAOI59442M32YmfoTJL+ZaBpRT8N1DdqZRkRA5HY0qKf
WlPDtiYFbrYRAiDC+fl3nUN42FMzBAEpg1a5NVslkcdjamiMNwTJtq0VYgVQmAAyW+KFXtpUDTje
VcLVfBDuMWuvq/Y6aJDC7J6D4s4ChdqdPA9FSm/fSX8KSYWugklzXB2kHNHiVloU1d4aIeOH+AdW
9iGgk0E6X7jbTN4UmIRizowKF9LMTyqQae6zlZKhoB3A58gv3BHTj5kfB8o/wLlNDbLdHDrc+pae
lXJGvQ1W4paiW2jiCiUp1/8VcBrcCJUwnnPxHUEicm1IOq3+yAiD5k5CD6LSnNz+O0UWFUhUpd00
xhtwMI04NgbRLldOn79WUr5BtVG7cEzOJTycRFOh5a8B25nfjkEpvK7wEtMZ5XRfId/eCwyOildV
3CVqeRdBAoF15CHheLG1dw7QaGsGQk4TRpSO+awIljdd1poC/gpMlhDXnHgvymc5fEgRsgzEqTCu
RL8K9NvRv5Rsneu+fRl6dpwq167MvFVNx6ofLYhWodgY2tZK6S+hF2xmy9xSFuZwKbw8F8YhHEKK
zTajOTRLL61Y4fe2vekIWmMeuCfRqhspMlaah8NR8UwXS6OsQrVdK7vdYEerECJPUHbLMFcu4CvO
3SifvmUOB7BgHesiHkwnQbc1PupRvmpge2XBKcswtRqWPcHShVvlTNnP5i5GhxIFA1n7CHM/3WIK
wZ9m9ex+w7pF3/GXhJi00sH3cpL0oAZ4jtLijrst5f/sFJQT0Hsf+MFHwEhlANIQoXbxZ8CTQbmK
xFGRayql0LeCftl02wR+qWhf+wyT5dZaRqiKaka0s4XPY/ZHyMlmDD0swYyk3WvqUevktfDEhWD9
3Mvz+TfO3tYYKL7aSqXpxMWtn8EnWtEiay9Cmc4Nw7n5kAvgBM0JOGyiwfKnw9NL/Zr7Zl3bb6Y6
bKY4uQlIykjIrJBKKmyuUVu5brQoh9NQ2Hu/fUlIAn9e2nNXKLAX4hudroo5ZxCXshHZ5ugajlTD
3ZL/Uny1yjudGrIS4UbQPfw83LnNiyiFRndEB2swx0kkcVplAxQUJ8tugHpD2pCgsSN47qKPC5Aq
e/x5vLMXhgkwhCiOKVfnSlZJwsckXkbawPsb3Rvua5Zv6wINYXltFQ91SgR8EfF9dlJ5JAAT8WCQ
lH599Ic+joqsS02nie6hOgdmvAWWbJhYy/l3PBGi/DslH96tFxts7Z1ZH7R4K08Fgro4aACJfp6F
M7M+CYLYU5UQccd5uySIYnssWpqRrQKtYys/JOqxrn5xZVpYJl0omp8LrWgJGoqKrBEKPrNUXJN6
LzXj0nBcgUuMB70b5IHmcXVS57pwMZvnLmbLUACb0XEDzz+babs11TAIGUzt9NXUoEryAudGYPx6
+xxb4bro3jOzgUkcPtl43o8AJkS56rsnbTVS+TYAwxU1StT5u/bUYJvCMmEcYEIEmOjCMhLpoChS
GX+iU4krAjVV1T0MEbbfHoiwt55aU36jVKc4PnTGm5KshuG+HljVlwFpqXqfUGzoImPfFgHUnV0B
bqHMlJVqoaK+p+L0ZvJSV+TUrmbck4hMrBpzmXv4MNvgFkNyXK+9HbILj8jZc2FRklAn0oVFiPp1
i4qsDKO2JZ0GOkoWir7EciJwgxMk4u4F4s7q0W1+/bwPz0Ytn0ady4JIOW0Ct04Nx+pvNsVwUrsd
VOJmhIjkTpiAfzE1sCmf/HncmcrxRx/HtizEYtkkJqdyVoahcVQZQyzpDqdRH4Giw0Ee1+UQHisT
MXwdG/GCzhWYuoy6nte+RE1ED2IFGbpUrgHW5YW9jtp730ZEH+tDoFmmUt37lNLN/s0csqUKDlaw
xWsweWW+6Rvrv1kx2u0GfceJ0zG/qZMszRI7yQ3HxqSxvB6im55qCRvQnSD310Jf+VV64eKYCUX9
z8RNsNKphMWjJc/Ol7DyWrdZGyeHeAedLe52SddtjRzdANeBco/HXd/eAclYB1l7FRkADDWgTMD4
f17C/8eXTMm4bSv2N6mLLARf6Yee7uQ6ZpCjE0rNCejXtoVjHSFIEcZHqquehJSa1BwLo11ldnct
ZRRyIPr+/DHq2QuV6jkTQp5Fm+Xr6YlarU/l2NKcdupNCnrASIIGu1qnGz0Gq2JAUq0YoGvnBwWm
vwQU2R3dk4bwBszazLibCjuaCJeyJiE0P4WuPLjJQcdMpcicqXqkJ+0WmtIy5ERcfBYvfb/29fvr
uleKqkQ6CM4MIG7fgv/I4/vK2U90LiwruLB8lwacHcBYlZQwi4XmaOoydF81HiI7PFr6dYXVApEP
b//PS6RMP2GWG3JMBHVXlKK1b3EWMknaoCMfz2G/UzCbHLGKTOgrJDhDqQoCAPEBCYWCu7gxKLSH
W7/uVhe+YfpV376BMg3K8fpU/J1Ns0w0HedJDVJD3IBLhckPs/t3V5wCr9yMukynyunypyp2ehqZ
ApRcGW4vfMOZ5xj613++YTbzOWdGymhNTTJFofnaS0c99FYjdz2Jk6I8u+6+UB8bb2tgrTLR9RX8
Vqizmf5mkC+EBucyxy8fMz3nn/IIudWsrnZJ2I3wRVR7gFHWAL/pDRUjqgut+yRhIPS3F38vTMIU
c/y0ELPYXs1HvS5ValfoQunA+fw9ERCHa5qGsT15jZNn8oXVPxOafPmt08J8/q1B13eFxeKHuGl2
L+Qtwr/wnp6JM78MMbuds4ne2Gc50xlQqE3g1922EdU/90lvbljEC7P4obo4n0ao2Nx5dFknCNbX
n2RTbEZqmy4L5NCnclBWSirtQxcJUQkl47Lb66ALwPmZLmIx2qoINbCh2G92L7WGkyneWWA8WxdP
VFr2inITIEeRVcODig+yr6wVvMiH+mFou7UaeOtBNpamuDHSZjGGV4UOvLzC1aLgrY7vsvLB8Oko
SzdqCFbEAHWjhxAagr3InqYMnUAGuTUyyr55DGLpxtSHtRIAxYmuJOEh7onDB/oVoyGW8jCsK/tW
twHKk6KG/0oZuA5/kHdXRrpSI+5qSpEZMZJfX/VIycQ01MzW2Hn7csgPGhXXDoZaS0gtfsv+XTRi
JGirD73+nMMYa+t6K0d4upbBqk8QpIER0vdv+bM1Ed+aXarisgyF2unghqdvrfy7jQUmmDiediej
etfrXdcP/0y/XEKe05N4FVN7D5XntHyIs7dAPXXhSLxo7DN52LeufitQ9ossfyuZoWP2791k8u7r
qwnp6FX2jTys2S21hx8tBz9wnyOCWQA9fnsaYAy1Y3ano7fz8/Y59wTAPUNLjOTPpE/3dfPkNKpo
JjfUEKSN5l2BF2yTNf+Jh8RAHuf082jmmZKFUJF8p1xtg9b6yBw+HT+QylZX+ORgcbkfjSuUihY9
3BxjInbQvY7BPWNRW8abNEQpwLSgM56ofRAJP2eWjR0xdPT0uVPzlSmxaZOr1kv3mbYZgn9uUa2r
uH5NoYJIsRMl/ToRxtaqT311lXKHam2wCLJwpVAd6gQ+udzufcbqQZpHDARhQrp/YX9lh4jR+7uy
WWWAU+0OC2Sk+GrLxVtrG9gHGvNbUmZUurKlUoIzogE4/MMvLRLNoreDC2/FmdLElymb3ZJ24XdN
6BU0PKqrEqca1G+w/JD2P6/MuUvr88LMLq0EmTt5dFkYTkXpTVVbXSlArK/BxBuX2N7nBC8gqxHx
K6qMuOu8Y0J04NWgy02nk59BW2+k1NhGcsYGoEesXlUo9uGnpqR/yh4QNi378LocHc/k5qKQp+HF
Zf4XoZBuaYjawh1D33r2+6OqK5TIoM4U2DcoW6BXWSrjUg5etOL4Ub3MLyzruYMHAAtHCQrXCNPN
HqJeRe8okIQBUvejUlxTSuqIhe6k0l1Z5Y2GGPLPS3zu6fs84uwnpr3SlqSBpHkmOmiKk1sbt79w
nZzbrPA96HFQAFcpNny9TpqyK4q8pXDVN9u0OSJ2ZJw6+0IUef6H/GeQ2Q+x5SbtzPR/pg6IeqW/
A2r+ea6mf2L+pn7+HdPqfbqnXBetLLA+xlSbUQAvMIzr/yIwrMI70V44exd+z7xr0FCsCpOSSYOp
Bd8g8O8uFr+mef/h98w7a1FT1KPcMmWBOBJsUt2tvK3O7QsH4OeZI4K+MNY8DZM7VBwj5g6SkaGP
K9PwVkVHAdmXrtDX2/j0r62s35qDA/NxZROPEHICLCbfwgUc6EopnjmAeoOHbyxOBmp5Iyp/nbmQ
O8SwUZgaEK5tn13rV+hWmyDBxcFcQ1lHcdV0+8ehdv9K8eCo1qmHHxIP43ZSsQmy/lZDt2SC4hPA
LV3NXlZUya3sMdH/VlS7czoWlemvJHlchuFtXLm7SscJPrjr5ecQ25AkxSqNCMAEcBpO+NGSSmK7
ibvu4CWyY9YypWGgdCrKjqlRLuuRTvzoh2upmVj4r2Ny3ZKkw+pRkUUIsbpOfpuudhiC56lN3Rfl
RnMxKoSJE8AENaUX046XTOgiR6QlCfx1DKpHRlMRobRsIGDRgrUyWIuJzT39aViemNql8RtdbLwC
e+SstsFNiGN5utWabYBCmXdVVNcKXr3EL/HGghJkU+NZyNG2VdbSX5vIsJxkU1XlZgpoBqHvQToA
fHq2BIJedb6XQPMnItn6sbFW6hERO1R1CRr1pFiN5YslP8TiDTm5KkOGzt37oHrUCGmw5KTyYify
dZ0/j6K+HpPXFCVa3VNWHmThqEyXUdQRnBZbM39Ps3LvVeVCrcFDMZ0npV8NMkjP6B0xxBqnZUIp
s378efuePSjULCHi0cJEO/jrwbfCtrZquaIUjmhxfFf4vzgofnlq3AsPzrlDj6sPKTC6KjSHZ5eY
kvRaN6oM5DcOowjrV6ddomWcu8U+jzG7xayqZeSEOqwsNXCYoJwFFlTw2wTIHG6AeDhERbx0dSdl
wytsYsM8Tl3kaTcV3nBvj0eVoOnnGT5XbsS97X9/+UcR9NPdKnQviDLBVyn2PvfXNQXf0Hu3GkoO
66BaA/kJRL6+eMt+ONrM70DoHzBUVLywWOKvS9shSlHiAaY7ra0uaA7fDH5Dg4egkPBX17ZZg6JW
CQhPyYHqF3gMq6Cg8n2uib0U7FzrNoddp6XaMQWRpSuPOtOUue8+5DxFCzZtGu8aSn7+nwLInpZg
HQMNnqdJeHT45e5QPRr9duI3We6fC3M63anffptOLwW7AoxX7FkY33eShzqRpjulBhIHU/jstk9+
ez6OiGvxYorrtqRMPi5Rwvt55HMPPm2q/x142uafFrM1myTxXQbmILORIDdBXb384k/f/+33QbeG
QACc8BuvKdRjf1ALQ0etB3eWIV+O4uRrbwYkyGA82d1LoYPiB5JZ2fugDtDfAuitUnwliRQpmDjp
vZOeBrNy8gFpR23jlS9t3Pzq0JqNhaMMe7lCRZJUcOzcVZ/paNPqkN7y12TUYUhey2O+i0L/WnTd
NTDFVeYiFxhW3EZ7ncMzkua5QPgifyWDgAsGl5tRgB+8a3undeF+dgoyZ4A9L8bS56oosJvhNwEw
obM129ZQkwelCntSyxRdQ/XZA3tGGJnYD5rHHWaDSLM2iXdJvO/c3QK3GkAyEhDaN4WDzgJ9F6cx
K5JsvWwrkpNS3pEvGP1vUoafN9m5MjOwoP8MNrssQzkM0m6I2F9kfqj1hhUw5BZZ+8GZBCc9wTmL
vX3OuSR66r1oSUa/06PB0fVLAP+PcOzrXiRdFtAHbYAehLmzjxFuqIuh9zRHQu60IHWlfRmo2KaY
h8x8C8TDiIWxrJU3LQdOKvVNSGOCSoHdOfQsJDR2HmuQ1REMJWWQNzbSnUUKB7TjveuRXJX3AFMA
qRT0nwbjkjzG9wxcUUABGhY5jq6bH9HbpwOrG4PBiwAmIrJWdJbcV5kiio8e3PDRX9arLXbuQ37h
Wf3wrphPGvg4YCnMGtM2e1eL0bXVPmpVh+NqgD4yjedcdMDUN0XmreiXGCBEq2zpYVtad3d5xuPj
7rqAAmxlXHh6z2wnpHYATsj43FGF1mcrqJZJmihlWzhyhWasRfBpDU9RjbxO77j6+Ctm6AbeQCi8
Q/UrUirMJ+L8kHH2dd9YXdjcZ2Qw+RyMPnGGRK8B9MHXOxQgmtHFqsgdvXwvfWkhE9CJ8GXogqUW
tzCttPVo94uoD5YN5g/Uy45WBoZMs3dxJxY17g555y5qSm7BWGzM5DZM/FXP7kzbY5HT+uqkZWVQ
MxnWMbLRVpEdECFbBjXQtybfGH6wT1LlBXrcKg3WGgbAcSEvjDbZ+Ym71KiwqbXvxON7jL1BjmGx
Pm7MoFnXnqOFwCrRELvx+xe73XuoTbGx14UlH3xDrDWCe6EdGzO61VeZ1qIxDnk+Q5blQbOxA4Pe
5FfNsqX4kxWAsL1tMYYrhDugsYUUCcdFYGVPJowk9Wjm2wrAfl0QTb+pTIIElaMulqb5XnNZl122
jUW+1IPi2i/zByt/8wGzWNZt15sElxPQXqJcyFrmIONksarNHDnlfeJWC6sxuM7NtZzqy+ohVpNT
BIpUhiXX1useUXRPOL5GFOp7D6Z4iyYhVkIlQnT9tmsuwT/Ob9BPO2J2pwslaFQReQVdxW2eIQaZ
yohjPksKjxzCjDKKOpt2QIv4X0e1NOWZd2vU45tLeLbvlzyxksxtB6ETScU5RCGxDL+IQ/TphUdN
ol0myKNPkfrgbeLhqDRUP5sliprEkH91wPNWjL6GshuEvRohmI+WtDaZ8J8PzPcQffoo6M0UEMFN
6LP8snH9Woyum0+T09kAxLtnH7O+oloWcAD/i7HAl02QZ0DFYhZBt7qkxKps5I6h38UCPVN8+sK9
Xv3uubV+HursXP/vUMh0fL0FAl2DOWaa+dQa80vYMNKxFDet/2SFXND6haX9qMR8vZCZRcVQdEre
kxThbIt1SqZaScbSdvmfUNQ3mTvgDeFui77e0Ti7RXJuJ9fKnS9fq7RDx3CEuFoAaBuWVaQt8VzA
j57aIB7T7b1M6JwgqlXmq9KzIYlKi95M1qmSgzurL0UD3wsM06fzhAEgwlFkbkMl9K7LJIUNUHfp
cvROMbRNVWjU5rU1HaSWLH66cDC3XE+7IsuVvV5ckoc70zX7+hWzCUxRzo7jlq+I6qtgqJ2q+Fd3
LwovSiUXyzFeg3La5vF7mQVLAr+fN8v0j89XjxYq+SkqV1NG83WzuIGM8nfW5A71kVrs3BCQHypT
rXphnO/JGluDer1ARAhO2rf+gGtnhga7uHbo6S4V/S0snv0U9FDeLyDKSup1Gfyp1WYRpBfqSNPJ
+vILGVhDhZpUjaP+Lb4MzVIWXQtcN8PjpAi4W3CFlN+baO0rMH7jeAcO8edJ/XYCZ0POwgLwpGMf
SGMF/Bz4xCIxfgvx7NknY3TS9vnnsb4TFKfBQPhY5DMEZPMoUiJFbjS7rJxCumqbftt03iqvVrz5
KeLCuA2sq8Ra56m0MmG0iRqNzoCOV7npNCwMopfEPxpVvFUw4ZBTZTEo0qpH2FzBjuDnL/123c4+
dFqoTwEjXP7AlaW6clJ9zYOwDJ+kDiel5m28GJd9S2W+DjUHIimBqtam1lZOWCGo36w1nl/bcdNb
fqyAeKfE6/GSIur3i3A26BQwf/p9sUmdMcv4fXa0RzGDAMj196K9scP3fucP7wHyINwwy8CUNojk
tHtQCbZ8Uqpb3lt0k3r9JsrXVbF1k2ipu1far95aI8D58yp8O/Czr5wdeEj9mVK4TeV4uN8Ss8Ty
qlafUGe5dODPHgLQPDpOTaCL5gUwW1GjVjfzyqFdDFJduwoTuvMEOqD3g8HaqM2zLRnbUBVbtAwX
iX+TKk9BGK4tl1ZlchzcHJ0/cQFn9WH9Pr8OTBt7ZFvFyplP+7pKWlJGIquSymnV8m8NM8zGAbEM
pXUz/s4I87IG460UidPYWvuhvpHc57rtjlkj793QXGn6m2tExK5OpfNHcr1OIgOLLdiy3CxQDaH/
LSwkoOLt2L9Iln0fDRupfIsgz6qiXwTQawmLB/VP4L25LY2aUFtmRGXEhY3RvUoI6/VVsaanc4do
pqKEmzCrVln9ytYN1Po+xrylpAyAbtTo/fE5pfTVtz/vkXNL92mO5uICraqVhNeIFhkwutPcnnav
lZNE0N0eUf2rL/EdvssKsStpmoHim0RfKDx9XZU0SKOuiFXIeWvtPbgRO3WNZd2KPH3ykcAkEtEL
EpV98U/bNXfyv7xdZHfirftrL60/uHNVf9Xf1TveHD26UsSzkLOyBdRClLsaZMTf3fsODP3v4peC
Z92/m+D/cHZeu41rWbd+IgLM4ZZJ0ZZlW7blG8JyYBRzfvrzsbpx/r1dhTLQ6ELt6t7VFkUurjXn
mCO4veQ3pQeD/+937le18315/eOLfKfvp2KUFNeKL5KFnoxX51O5CbdoOOvK6wYP7aOCEVxrE+Yx
So4mObGJAgfHQUesXIXJPzLbq9sQqvdgHK1jSGKiuDW9YzagmAYXtzuqpdROTjD0tbvZ9PJV+jCo
yEXtGnrxT+GKv9OslueikZatGIqlAwr9+7nIOhprs+tqppnosjcqbdFU+dauikViTA2IIAQKDM8k
Y9nGTyfbn3aqf372tzURhCJMEEw4j122YY5mizzP0PLjYfppq/oNyvj3t/yOKZRCZvR5PdZH43oY
zcmudUZH0nUl1Pum9pbQj2IvtzLY2w9Tzj+9aADIqLmYFasYLP779moyO984zyz78UATIpIuFx/w
e4FxAz3hf/kwnWJPWpKAmVD/+8PmKJegzHE/A0DKzMv4Qlg+y4FP6R0qm7+/CH867C0wPXjbyxHw
fQwuy6WkK3HUMJVYpfExV079vInVi/HTzPN3CgAPz4IwCg7F/B8s7d9fi2xILDA6qz7q6WaqT4WI
GUWqQDGKbhaet1ESgQmw2ofSrQmMHsh3eoK4l24iDNOD0Km7rEpvysL/+w3446uzuKTCpzJUCOzf
wJgWQxGyY9gJ1GRbpJtB3ZmR5slC5CYpXt8ACLuI4JrSX8r7IvgBTv/j/f/Hp3+7K0E0W12d6zXF
1n2KOpl5Y4oknKf9v3zUEk4nMYhBRks66b8fwFXQ5DBH+b4wPqbCwy5cMW9ltmLph+/0qxn5trny
MZjOAyWY+m9ndxUrDAhqJNxX6Rw12TbTGU4G29Fv1pX52HNC9JzeUSPZbZm4OhkoveA244PWXJY+
I8adnOwOpUEFv6oU/BirE+f5HGZYHUIZxblWIJZFTqYvrbqvkmD141cgQIK78Zfv8P1sDQVdn9ox
q48KcTNm1rtz4Ida+5xEbzn0aoUNJ2gZonWMi4cLTpSrYX6MxcC1Jv19qt6jiIhFjgwcHZjPHNWx
esAj36N90+djSnIIONWvvwNyt/zAa9s5nXQax5TQ6zq/2mGf2hisdZyRwVOlJG89o/Vcw7tE2+li
tV+cgjQ6hcqvZ5K09eFkqeWan9/UuFLAremhOIXmRMxoCqQHvtelkSNAURTVR2OINlHYOyRQbQpL
9Aapvq0Bm66T8qEn026JKpPRUoaAOmZNcEhq2B0iqf5FL3f8UDefNdeImnsMH9YyE65ErgmxgUGc
MRoOTzWowQSEGSJ9JV3I7mW0raPh94W5EUvYcwymLazjTEjHVPyWJuwSY9yoOi4FSuDU9eS208Kz
a6CI6l5lXSLxcWThkAy1Ggem9c1p7tStEiUrpX9oF4u5+DAnT13jZIK4iuJmIyawwKovOnZm3da9
lDS3jZmtY1AdbX6zDJKdpc7upOnGhOYlxKtIqp0wFcl7+hD0hwVkw1pj17eY6ZW3swAyrfjDs9nJ
jFXJiO5rWNqkCIvvpoabAvhIKwwuxr+4DbjtSFvRE++tv1wLHSN2bsYgvBeI8iYKmlbvmerfB76Y
Ute3ZMH21GzFCoYsGG4ErsakQb7LtMWWipSbY190mzjcl+GLwi4xNwlJYDi4L4QOwqs404PQXAG3
r8rrKpXjlawFXl7suyrf8/lkQS7ui69S1WOXdNDMe6PFm7pAfByuu8yyRfkKoljAuTCI1ttgtuLL
ICgmeQBsxBkfqcnx2rrTCHrDX9fTsvsftuE/HLEopS3UaHBaNbyf/707tWVojfJVro6Tqm9kBPV6
ixouobOyTgpllW6mJwnddn8lNkMhfXJKnciYIEkPvrnwqq3YTq/4HCnWD/DTrxPgt60ADZkOfQ1n
R3GBp/7RMCaSmNdzPFVHoetIrgyuz101+JWtEXOYiNUOZfSKMYarJBi2QgbB/35TWeeK9ykTZrfP
CruEVN6yxERx0+JOLBjoLjcNhLumQwmuCPf4/20tgkK1uv40efmWJrRvYo85rz0GOKYEPkI1Kbi9
lqI3BRDiwPHb4kkwaM1p0uCApAbGxs1sF0riZKPMOsNuxpg35tjfgc9K5BCHouxVyavS3QYWm0IT
u00hEwmIacWEFCBX7bDDHljDRA7sPdW9Pox9iaePrcvNlA+ukr4LonnRTK/PcJmhJ6p+hqCW+/m3
+/2t2kI0PUjXQayOYcIwvp+cEhxSF65ONZiIMhVnzFke8+h3DCqSLPbCgTFk+v4/rEh5Cf+AuyBj
KfLtMiq9wfICS+2jwUtbza/MWDxLJuBQnVdGJTsVm7Q64RuE25bxOXQvOV4iuNisQ+YD0pBvwuk9
1Iaf6pWlnP5+d37ZMpBrAAn8u5qBhwWRObiyGuNTFGlOZeZuIBHyCvKJGsYRE/lxrgkjKKOtSOav
hD1QgqVJ05a2ys1LchIFefpxOuHZ3/5k6bAULL9f3iJmA+eC8/kNXbHKLq0UhcvT9R36IGE4TOHp
x/P59/EimACzvP//Md/gkaGa8rSt+BjqVsNci1STChvWODSu8CTpE/aYhjOFt4HJ4MpycNWpK6jH
yTu4zQ/r5HeO8y98AmIP1ePCJv1Ww+ll0GHkMvBEWkeF6oabIrrsyC5Lm5VA6LV1wY6sVx21RlkC
kmaPB0FwVcvFNEqXPNP0yxBB28qK3Vzwk8yvIBhcmbGgWSSdl4BJUsLsCluRGk+DbTL7RUPWhxPQ
dNNEX6l/XKXxjAyjMxd2PgJ86ZldekpcUdq1EvwzDzkj1UjVM59ZR7NLPzs3yDT96+D1RIheVHCu
Z1mwE2E309JGvtx7ZYxnl4M1BX+uJY8cg4FiLHcwmuRXljiQsnrmhomjSF50GG35zCz7KbknEw1W
Weo2/ACMLvyg9KZFWODgA1UQaKLy0jjCiGrMlVTXwjeVpDE+m0vGsLTCEstrUw4kctzcKy1WD4nJ
C7t1qNi16TK/Dth4Hq/WqjdcDJemyCNvo9A9UANA6pI5e70n+DGIXaUkjdPFC5OTDHKbIftduSZE
LeVlAE86YpCqjCsAPDh7Yu3MuUOHEVs+sM2Ppsz/YcN+fznUxbUUUa6KEvJbm55hSz+nEivFaFfY
tyoZIfSOFbEvO1FOCYFXoc2riUcnxBSWDwF7ZezxryT+VecOmhvpq7H3VW5d6REwXAuOJjiR6KLd
jHHmKYBRPT275QcO5I5QQUUuH1RGrhV6s+KoRDpQvjQkoNpqxSGEzs3BP5Z6AvKTlYOwOWnvhTqV
gFeWKHR9pd0Nss8UF55m8pSRoQJPBolu6wXGmtguE5XfZk7dxVc+YLiOoT2v27YeN4LmCrETxp7e
eniwGU9Bus/lVUV3FXnjTL6MowBgO+OJrSs6YY6M0Tpj2hipL38+h1jN2ZT/JZpiBa6mo5271jYv
AnPfyVVmT8FDmjmy4BKLG/Vu+lDLm+kxDHwdh6ZwzdEWYLf5k6f+L2zot6coEwcFEkB3/H1Iyusu
RLVcMKzF5cHcKBNlrZ3sa2HrmtK2VL05xBDPru+u64q75VbG8vaU5K7C2ew3srQjiTYNIX8wylyb
5V7tPRifLNUFFcvWsrUpglVJKZyvqtANE5dpm/wYPIb7lgAHO5WcEiyqdfvBUauVJfmhumlHeK4e
DFF6ZZb6szp9hPqN8fjDZrfsq799d5PhEBMMi/982+vaaTQiPaiqY2ldaPfRUZ4rRNRiUsPr2KNm
hku7jsdpUzSth8Dip1rsjx+voo/AEEqU9e/bfhRkGol41TKbGK+lHSmboTjI4oNqnv/+Tb+JS8HB
RUxGECswcDSZw5rfYa15NIUuG9ubqcV1vn2JpH3WrNPsCWkNL45Jozc7Q/0qxZHLWes0BsVnkfll
TX0OQ7CgKJl0EgDGzTDt5+kujhI/J+ZB8uc4X6s0utpEKCIRt7JZuj9c/b8nK/+9enSxeIIjtZbE
b1cvlAR3C0PV3lhtZbfXzlbRV4xT6NRjtybr6aq8i7xacvGqU9Kb44s0fIoGkHj0UgQ3pvgwVpdK
2CrQ6f5+Zd8GjP+5MnJyqKQtrLkZOvCI/1FN92FlJr3Y549Psx+vH6V15D4Tzf5QOn//oF/Q1f8t
VT5I4+dLC3bzK9Hwe86GWeVSVM5NcKsRnB0czOKuEKh1/VlbXwuvK3fl7POH67F9tCQ3kLfRTIq5
16pEYt9rHefSANULI1MLbzFJ37G2S4M5oaeY+2xai+Z9hj2csDY1Yic3McEwyUV5ZGLy9++h/7vg
++/3INMEychiw/adwDXThMplRdsmT6+S8hlKN1HhF+mNGPlCAhbpRlXjTrlujyG4zu2UbPGZGkyS
x5dOL7YtmYDUtSLeRum9BOVmdKA2wZBJUIXEwNzYb4a03hhIJuu5oEfedD2lti/Aoq92ke6n4S66
elK8ESpfSY5JvQusmy59jdNXIWodXSPMtViNzVPu6MmBXUeQdoq01oLbCcaxPPvw8kt9N89rxG2N
etCVNRq6zvKz5IfF9e/i87+3Crk8nRrObNJ353c0HGEkWmW8J9Nav8L0zLYF4d7XH5pVgnH/sA8t
DgYKbxaa4u/D3LxUmE2hSDxm1/Msf2ZR5tbjg1HeGMVNLe70YD9YD3277XQ/U0+9fDEN4uk92KvK
dXPXDcdWuljpYco2QrD4VrfrvFnXxTlQfVNalfs0dlqgQCwTY3SQgR8z0aKhKPeaui4wDrT6u7le
Gd1dMW4V8a2U30j5k3re8rt0cOngOR3YZNilBjJKNVertka5DtNdwrAi2gaNW6W+OmxbdTMOX2PE
GAbyDoQ85gR2Jjuy4reKl0LEV7EI96rC533INCJgPUsCYXGxqh2Y9nxmxUbsXApOBbDI8opX3C2Z
1XVuVfrE4hqirdQriuJm3qqkynculQxs3LIlV3CV31nDnRGc+zmwF9padKWpni/4UqYD7ZXD7wQX
RYOfD76EvxJly4yic5nKqBFfyE1AlwL3Gm3ZWvuCe0k/6xiUMOypiUv5K8NGQyzRHrDRbJCd9X4A
r4y/r69myaH5UTUqHWdCZBate1hjuhtlDsU1N6h26K74KMZWounmCjbodro2iBmfH7SrM36Yoa8P
3tX0OMjNxO6fIUsZVPmzYwa3unKOaQULD7NtuAUZMcLhrsvWDVhBuhEoF+R9TZoz/rmGHV/it//U
ZVm3akwn0CCoLT9IIc8xsLMPZT/A6sOym/qbAmDa8CKTOtPHXo3x25pFBDSCmEaz1hMkPmOFo9Gs
bvJ6NUyrRIAB6HH1AaBpgbvnGhGNRhYUL36+FdpNarmIa8vOjiilSLvXXZG+BRGm6nS52z9qvh46
3FzWGGxsc3B6ZmKkdhCvq2Gz4RBgPk6emjmm6sG2DjWvaNZKeTdErqb6tbYjUcVQfWlG37HJZ1S+
ayFfqaAl8Y2lg5e4SbaS+d2iYNwW0Z7Y+na0FSQv/d21u421lalvg8i3pJ0wblVtpfAsNfgPvimc
ku59yXbLMPB1Z6Kf23VNvo1qzzd430HJ1lkyYJMO5zKmAxSdCA74r8sID6dQdMCRU7zDOQUnTCmJ
YTiiL7Zr8qSfWIAUxMEDJW8S+m3ujq/dw/z5K33cr/QVtjrihTwUBbdr9KYcFYrbh24z7JV4RXRP
y/sruFAkdRqhzlae0ELjwGeMXtERzIDXi01IWNE7bepiWA7MlbfUUo4s2nG5brABLD0h8XLNHcyt
CVKo27MXCR6hRNhWSbWvT34YrbhvxAzIggOXVtEdrXOVcTEsDWafdCNNPBTzg4U3q7AdG7+4OkzD
Z8wuop3B7wpou4+5epM6yHnEbifF694itcjnB0o3s7KTMhwKd2pvM8Rm4C+Na4No8mIzGLg7b+nb
uFwoLOO8yi2vLhyeEkzfACOOg/ECyMtsGPp24BgYynqWYAOoS6FjfYponEcb66ccKHa01T1Tn5ce
h1aLl5BGz0neFoGXhXk0aLjT7afGk+lhmBi/CduhPZKcNL5ydSwgfkoRIcb1UsHJXzM6j8EBGkOW
1Q52cZlxELoF2i0W71m6Had6zvfjS/FlnoJjfEHXYZ2nCwN/WpXuUdB8s1mTHag/muYmQBKYxDc8
JdFap+aWdke+TTpXK2hhHdHXX8LJrw23wFeq28Ydm9dtXZ8GLLwq+KfpIZj3QZJ5aLzM+V7WOTqP
WanaXY+yy7yNm/2UuVrnnek5icZZ00t1uqdqngZYEOnupK3lxWv/is11zw4A0pG4lYxTdbKLhE+x
/6jFp7/XHH+cfuDZoXK86RCmvxu5R2kntmOew3V70l6sl+vohP2NQdx7Z2dPPIv2kzspdn6duMIP
9c7vsh3glH989vc5lXid1EFKr+Wxf1ceIOik02qJ8YCNttj9Aj2718fisCxBZPqJw//UpC6HxHXc
ttdNOuyuwXLAZUiZbCVf0ZdiuEtnyaipzu+FYGNGz4axEoRVm951P/m6//KS/r+yk+JjuXxkR4ut
Kb3+94DwWbpq4iwM5XE5hifIuqUNURbJIvgbX2LS3F9B1wA2dnMem9uazZeztVqlwhongvpLLmzV
3ITDIvkzukN3aEt/TleFirXnykS2pKwT8YeRnfwHzJXLhVqokpSE9vtbYxXPijxlHbOGso98lcNe
gWgeCyWCAWx/gazmmjxBGNfKxC44vbdt7VloyTqM8aS+cOIAs2wiRpbJLToHtRk9tWVU4BXFT/z5
Py0Q+AYEu+IoAz3J+DYqyLHzNnNLZnFePVW8KcW7kFITr0vLm7JbNcLQxG9C5ihOPd+a6YMs0UbD
EHVIq6SZ1nNGWl43+RUJ8UwNzBbDeOjd4G1YiK466tX4XnLUdM+0JJYdktOMH9qzX4SBb4sEHQ0c
GgNTY4kUm383QXWZMTCbWeO18iFqNllFChyjDof/YAr8PNon1bBn6j8RTxAIbML0Z/bf3/Ffj/S3
a1DBKyUuhYzQpZj+RyOWVgjI8JuCEDx6GYGWtQ+UP92Uj1Qc1CCRSjSTYzBKYuza7K/SFuFPFXjN
5OGwTWgxBZJJQSGvuhHT7NXyADT4Tk43bUUgC8k3FTeVn8V8X0k7k+03+iwtPx0dKjLhREoLU//5
qcMUAvQPiwPxubsTMUJ6B1JUN/Ubzm1isJGt96Z5DBU8PjE6d7X2p0dBX/B7MY+4B1YHvRVwzq83
+h83AtqwYAniWB6br1QHnnXEp/ojOTdPdPSwjIsIS3i3fszP2dl8ikq8Umz9aars4tje6dv2hfy8
6LHeGDsKcMgaNWQ9N3lZ6q0n+RMoWPwsH9qH9lHfNrd9uaakpG5tXukqsf4Af0tM26dQBgzQTHv8
iBJ7eGs/orPwHr/xSPg48S079x9ZZy9ihgM5f5fyMXsUv6T9cMo+xhe9ttVt+CSuYEITjzM0d2Ky
ETEuJ8vvSXhm6VN5p6VPyV7cdrNDQWqC3GmYpsJwt0MSe5fpmc2Utoe7FSGXnOyyo7WziTAatvqN
+dq/1+9XvCgpgnGaYT6dY4+BwR8iZlt+zm6KnXoTP4X37WZ8bCgfC1uLbQr75Cy9B6v2UB6ak7KL
P/vLSMDCiMGenb03992xfy5O2AJ+ibrNzeWFtA7BTVvY3VZ9zfcMn8ZD+EWdXL+z14j3xfP4noQr
/Yu7jZHU3DOatMvz9CYzpopcxdxUV8BIZ3yXkMrEtlhhBuboGNzzRcHUelv+4sqEd+k9fbpSWXwh
CY8fytSOX4zP6zvpICHnLl8TL9XZBlg2dNv4TN+TXXzmdeQM5ghm3jA8KqfgArRC8lGMa8Bneyw+
BnlZ1pOMqNlTntpjfxJzO5Ts4dB88DN1Gp2z+Dg8Xj/6+wgQU2e+alOk6eFO54aic+S2aPaAQ85I
3qJnvDUP4OD1p7of7GnbfUnveW93k22c9Ut7Sj7jC2WD+tp9VW/RmUZL/yRzBj0V7Jq3kMsvbeGZ
tZq94/0K17hKbWs3439CgbXcT0wXI8XJ37UzT3VhrB0VQD0+8LWD63lIjvO5ek4+u+3IYlzmkx0j
SjwbmcdSCwIE29W6PILuxufluH1q5+XuKW/L/eEmZDbxJZTcI5k4sQM8fz0Tw7OOXq1HFtL8ngR2
SKvLN6qgUiwDjeI+eZc/TcoOcAQ6Es2b37vn/lN/1i/Z57BNb7G5LgmaO4XPmmRjmqHeCnfEnbxm
p2I3+sle2BT+eMpvlE22797qw/wcn2gj0yOp5lwAspmd+YabkYjK6cSQ8X7yBC+468nPexV4fMvx
67ARlI8sr/JDuZSX8NQSRuKIH+2FWE8JXiDu3Mtro70QvFDcooLJPsggwU0Ai5+XfMN7OD/or8a7
xHLGlVq2uWq+TvNF8AJjIAio0iNtt1rZSuqUZ2oDtoPsnN0Np/nX6zGDnIwQF2yMKavYwU+Kizce
lHO3Gw9B7ZuRo3TOeFc8p8/SS/SOdQqr6EsJPRzv+Hhur/YBv4dpy6XeX+/5RO7u8lp9McROXsTP
7nVgpbzW0rJIDLAD2BvMG0rb5Ils5DflJXzL75obWXX7C2KD+cIlWpfkwYDPwSh4hfa1e0+ey4v2
fN3Xa5qnWly2tJgcjcg+sPNxT9PQNl7S++GWb5vCaMlt/QwUrn5YkGheq5fxHstQHQW1LZ6zg7IT
7s2Pfp25KHa35VrZSl/ie8Ej+ZA/Sq6fBcJ3Q/0BbcQJ6DUDmxZu6fEMt2GqoPkG6vLbpWmAcsp5
pGBD4UEyLe/rI0rRLyB25VX4LCBqiph12QDvEkEMV9tk3PLJWEt+FE78Obukn/VFuu3eEY9ltCGx
yyfLL2Fvp6w+ns4HwzDtVX3UcXwo3JhkPsMOHhmSTcAGhZ2/mXv+Ue4iaZVUzxEmwpuEUS0vXUdy
H5QZyemgzipMZV0kxNwGtXU5G5nL9bSOsxucx4tQwkD3rfohkr10IBrMDRJXm92024/97fIiP4VP
zZvIUjlVoMlsxw/Dk/SuLwxgm0XavQL4Dad4l39AGGHPZBNA2NWqTjovh8DCaLBsaW9cxsYxLviE
JRhCl1uOKBYi7w3KJEASnd1HWGOAdNUxhsa30wlosOYFLkDWxxoesO+RHBoFvKTH5+DMCAmUgF+s
HJ3s3F9AzLVzTZgzC15Iqw6X1gY64QlktQ29pjuHDNBpCnlE5MJgImGRjUKfDNeG+w8pZnnW8ISH
R5rp4DI9QKAwSC49wwef7jFKnsh356HwPZOFhIsffDHZIXlw+N9wqiYO8yMaRDbUFGj3rSSLe2nJ
6TL7p/o+eRM7m4VYDgxaMcV2RO7gR/eYeOUr1Ij6s6LDPA0X+V54rA449pz6Vf0GCXjgJc9QZdj4
RmK+nrBZ1/fxua0YDzkCKSIUBRhqRA7rND7XjQ1eEb7nx/DF5CRpHeGrVl6vs6/WhP0C491wqupo
PEJxP155TaazZrBZUQzRTI8kUw92ZcFgR07MII9ZoUMrrYDjpncWqRA04aNndG6T+PSk5GPkFoiG
z9nVW05+O2O491TqLhEBrEflrcCgjDHcW38/v5Vv/EjrlTaPF4fXiyEUCHL/Ss+NJ+4ceKQ5c/f6
T3pPLMpocVUC9OyCPoHFBxkN48zIvj6It2YGvsQZs2xFb9ObcVBviNNi5bH+1Dd2GYsa5K0+U/UQ
Mscv9gegLeESYUL+bO2CLwMTXpDNZc+q3/XZBhcBYUEPwux4ZhYJVvMV36fb8bl5xdJxiBxk2c/X
Z2Ov30Sf3SXZFE/4k6+Tm1m3MRKeSfJxRvxla5t8ZyS+i0rfBmfSPpcj64lLWuVPvOTVy3Qo9qZ/
xSfFtDttgzq1fx0BqgoAiu5hei4X+IL/U3fHwd+e5hv5RXhj2WqvZAZRxMvn7GF+JnLW1276Z/1s
3ABrWEve0fJLfBFO0aH5NPfWUY1tbHAYRuPVQXlHUDTLk/cG1RP8GkrI0/WJ1Vau+aBr6+BiOqRQ
PWxRtDN1WeYkYoGoli4AynJyXwCbGMtJn/VR3uUnkg9v1Od+hZP5GoRknR2lGx6o8lbRjLIRIew6
wS8bbOvx792F8m8o/lcbDKcYsysmpBJ29d9G3WkiZEGZVuVRfCWJYW4IFvIa9mhClEoko5z9Y2Fn
d1itTyd490hcCfYBeR4hzD/TTOaX6WNGFQDfhqhthv6jyxbPK0X9RSF1ZcTKXXhOTn+/biwG/tAN
QOOATw8jGBXht9aslUu8rCWpOGaSq5dOFPDuOr3siqBYt9qO4DMIiqPlW4Et7JNPcD+jciFsdOnG
SveBuB4AVzv2WFtScI1mer3UyXBdcTIwtRU9DBa1SbvqAqQsTmpBw1pVGaYjOOW6BuOUq8dSJneK
11eJtkWxmXpfoYLMPYqWYPDghPO7Uq5VnXiplYCxkUbLiGvboQqP6Mdx1MuAsQQQOR+MurxiTHgT
Ta1HNmKPGsDayE86bdt1S3Tt3GyqZhE9KzGxeewlvgp4nrq07WghosAn2yGBMiG4reDocEJKD+/c
eQLVI6DKiSGrhG5u4f241VCZ83fGbV/v5Og26J81sssy3oeBDEkE+NS3X0n4Mj7JHXnka8hKveaz
pRNXys5mfOLYDBekg77RwF0Bw3W1xJ3DrcjgAVRVANY8GvDOZssbJeiQO1HYdume7JNlAkYGrOHq
yV6dbwtevXCFDQjHPEYtgPNNjv0fzRaX4obNWqiX+UIC+fRkyq4SYCUJBMlHHOXBJ63DZARhMorx
iDQdSpctY4wXfGBW/LRZlYbT96g/HJ3tgY7sE05L82xCQTHcDlnISKngyIYrXz1DBmzggxxeW8h3
JgMW6Bsc8ueBsEHxB+zsT2R2g24eaxATTz35+8wzNzDNyiOhOM7myQS7j2GBNBqtannSpLNu4ldz
wlwzIv09z0iB5I79/f3Rl9fjO6pgoF1ApCrpovTr9fpHM51Mg6gJpVkcY3Gjos8ttZJh86O6xTjb
6ajLE8PF9pw0hfs5Sfe9PjvXTnQn3umqj1bydXYs6yJ30crgjZvGV1IqDcCPIqJcagjOY5cbdPlW
IUkAgwIJjUv0tNgKLGjUwvVNW9LIhdCf2DfGVOakPy8sZknbFSr1opTed6EAdl47WYfhf5lBFTEf
axZ1Z6LpNWyts9wJPqxcqPuM/WkRN1+1YYVY8ZXlIC/84VDfFMV8aDM6erxI/n4PJevbzPf33fPb
+D5I46CSM3ZP4helZisFN2Xmk+BxFbx0Zgm5+n1503fuZNhpsraMlWJhqAnl02YfiTFupePDcsuO
Y/L1HGuNO5hleC2FpuV2mSvHm8BiiuDBGul/0W4GOCWaSwP13ndOcqfsqy2dtfCQXl042BpvOQUO
9+SeLXxbx0uNNZSMzlzi4YhbbcS1hVOBL+Ye2YR6us5gtZNoBpGp3abZNmk96518tcUuALunr7lE
NG0rH3PmlMa6oIGjSulwOIN97M3jNmVoiBHFuBrytZzeZHR0LVsSyh5K5ZVmbUBS48ov9RWdUw9d
FqNWWOzZRopds7KZ/82Rz1ZVhB4kMGkJeiKU1RPUm149lMSmNYdJWJW1bxkOoq5khtXpRubSE9Dd
MNRobUpcsBl6oSvPG00RASBMqEIXt0brBViGQaD+KbHvsNuGLsdEV63Uzs8ZJDULmY0SxaTZNlYV
vcU9DNaOgSMQNFdEKhFDiG0ERPKQgXg9tRuhOIgKhKITI+Fu9NIdg3VqcSh9FmYL6IAzP5XWQ7A3
qzdDO4zqJhOc5UFDmaOpuLoKXTn2coE3Zn4M4InNbsHeZ1svHUcu53zljiW+vrZ0Jx+l9+apuR0f
pGf6VSaynFfivEmY3q3iwa1JNOORbqNVw8yKEnHw2IrDiV7U9GVlLTBXeRagkliOlbpkdMrMYBM/
xe89PWCAXxd+C30OalrnJtqvOkN2eG3T3JZ5vSIbHCFnv4eXwOn/NlBjgkY8vja6j8VeUztAZ+Zd
gRkvAqvJu34VfoIJL97C6MAFu5TcYWKa6oFZaYAUBLZErCLPKnzULEboz+WOXCg1uY+DlRRvh9gN
rM0IexJnZGObmfvJjJkDn7M+e5ioPKvoHJgNYwHVt1I8gpEc4VbmjEyIB7jxaU13VzOXVcE2jMcA
yYTUndPpcK12Y2TAz4pskwguKyegIKn8OC4prBNHSIW7qWQJXVeSjPPNi0kbFs/uSATFwFeUkr0Y
PbcB/T89iWG95DIJiezKAXYLckJT1iocG7RZkExyEwtA9SJEexS6svBcG29a8ZaEX2VXeYthRCek
3rJTickDqln4madU3i0GL01f+gGTsq57D67SqifHuUHxOEoMChEVK5DNU3GVJsneZIKmGJI7ql8q
CEtfPwz9jajMTApj5HwqpPTMGwgftXtqO2A3/VCaeMZLT1llwiQ0Bay3woAWCPszbmQHsVCzsPbm
/cNEYyLUNJ82gbYedB5hp7xYM86F8AD7i4ESwwKMM+ZjQ7cYd3A3TxXUc3XP1McIx4+ubV0J13oz
99Mco9Ztk7vlXX24Xp+a6hRVxLlc0TiAazU4YLXNRiIYQVur1F7cC+bmtXiXVhT+ZZyteBISWfXB
DDA9rwYotlHyQA7eISOh+ArVlOQsa64OVbNu+nFFFgSAZsiWUyZ3oti+IgiE/to7pgFTJsgem6Rd
X6tbvWh2eCOuBsEgP3fwo3hl5s9NOkIE4/1XbtOgRWwSkU5SelID0WCf0ZeqRbRLNTBco4/uE4g8
DCGzmVmbs9QxDCINN4Z5Rrv3yDudRB6lYEyNwUPntVzco73pti7op8qLngUckQIPh5rzKm3yLnTm
RyEbPGmKt52xS2kbtfkdNkm/uMSxvg1rRgx2jKt2PTeKq+r5etRoMnS6Y5Vx/NXL6jV/gHp3mCGW
Nnno/j/Kzmu3cSxbw09EgDnciqRIZcuW4w3hyBzF/PTnY80A0+UulHFmMI2phsuiyM291/rTmtTY
76ZLCylE2uUawVTZCk4sUskn5IEPOdILtLkaHHhp4aNpGsaRFrfE2oDbUHVVgq8Xd7l0kmmJK7W4
xMvgWyjfILwMjIgWCQs9dugfJwXGUUopcWtgKu+K0YdBsqhlaVl4X1syU+r8rKvxegB/Yn+1jFdd
o9vIXrKyc3IOoev82lNXGz1C2XAfMqgrJUehJm5oxm0jZuZboaAvgVwupmkX9p0vUL5lqARC0JiI
Ckphn6qD2Q3xmTOtZaXTcyfGnkJqMSpFYCOzTEnIOxErM6refLu4EoTwPJbRi4SyapqRovJUl0pD
wNc0dQyFjVQXWr0EEZtDMlau5+WXyBjrJSU7pm2/rmG4RXrmbtgupvLMAN5vfSnEjQyJ30TaTVOB
1OapNwX0SOxDdmgScx3uynRyFpudzFbG8ExH6B6NgbHYLPTwqvrhJDs1L3v2jMgIoCVyCVbZaWDG
bS2voTMSpk1TX83q0UhHvyvIcJ3ORJvwpioFjM7EoQMIZOibFi11h3w3Bq7QAJjIhmlT0dV5QbRA
tydPA9MJDNkjylTChdDIzRpr4kpxI18kO+9JvBmqFaU5uAO9cP6eP8t34gezl0bEy4hS4BIvgejw
Q8BrhNonT2hRUCXF22w9aocyvEVMLO4ThWnXjpojN6bwWGXozJ/nEIcjwj56Y0c7N66UMVPGZWl2
6boXPYY+WeLmOu0Ga5NYdpP6QcaxsOoPDCFAklCbq7ByKIyIcgXXAMQHqmGua3+fgeCtOspNhpOx
RBtaI9dgtU+r1rSLV3AqnIFJ4SaLvsSVQzhrOFQX2UU1I62yTWEdAVTSHRBIiwCcPQuVwYL7N8f5
tYyhKFdTbufPpoxKHb8eFcbqHgDCZAsa17QfOIOmmeIFQf+qz3Gv0Tg5orVSZgQCzkzZpa16dQ0T
G6iuKDsowoE0gVX0V4Dl7hChdIA2EFb6R3FMn+p98dZS+uDgBxd4iXiZUHQgR94S1r7UWSintgyx
b/J1LHsE/0C09JpLj5vw5JjXGYNurRnhMPWM022IJaQ3DZeXjoOd/YxnD3sMAQAKho0usnnZwmzd
Mw2YsipHN7Goy1HDcP/yYAVeEz8NJvyHrel28mKEG12y5bf02fjSZUBY5nC/AhveSAwSSZxyWHQA
TbTgvfrTcJFB43VUJgsuxyBWWkdphOACpVz1VBQ8Vgvv1mrscTHifHPSnlQVm/QGlgo/AIKSgeJ7
BNxaLOiXCQEBupsv5iExPeAIjJZfwFCKwq1o997DQ2GyMhx4c8NyJRWu/i6jsKSI0/3pST6BXreE
UuYeK4zYspFA4sGpTa9DALe4FSnvMHx43X35Yr0hxmWRK1gzwDUfzQeEUJTK2EMRGYkEuLGlrsrG
iWC0FoGnF1/U1hs5vyPKVwhYt0GIktktED30rGJr2+FEYoyOVIt67JNhp6wpo3B5QXQRFNkVdMo3
qDp7iF4M8NgO7zGrn7Z9pXzqfjDtCvkQdm6nOIw8XpHu/TbfFRdgY/AbqoQWvye1L8I2yKWa7WUl
M/06X/wG0+AEGueBQ0/XExFHpwfdxUOmrMFRBS6aOWbpxm/FZ3tff4Dn1OTaUNElywogKRpMi2RH
bbDJFdZYIlBOjcP2pN+3CrvNahLtMSOjjO+9vgIyIcRG3ERqNIQTKW5YHPnjFyuW9kOY1grRYZML
39mAbUL3QzKQY/Q68ZJMdvueazQkBDTkvPQ4H9hieFPexBfY0BjGl8TJV+UCgAwUXN6xexrqSkYs
9248sHEBVZXvjB+a6TRZi4k9wAhOcMcua553nHc4IWuG2ra3F+9JAeZtCzWoPyg63lWHJwA8yU/G
wQorfCG4rbYmq3Y2HNgHtkEB+NZY6Ar1LvyoGSY+4tmhKrGxORC3EJV2y5nI69u4lWIvjRJmVGkV
P1LoiC+iZ0Sr9l0+KB+on7iHEGf9M0eJeJzv0lcDZRUsdru80orpT7SStOhgmZ0bPgj+SBs9Yqla
1V80ESX4JK7Dj+gFYJQ3ga0bhVYOdi7bU0sGNi+em00b0BEwG95gkEa9cliGGOkX7PLSvzb4f3kE
YMovvIoSE51JALAlycNgB3WKtN9UfRI+u0f6RFAgrEFdvBbfxEfcyGjjapkNkMEntvKefPCECLaI
MEE9xwC9GnfYnYFmbQ6pekmiWFexL2sbIFXrmS+8Lh/S3QRnOa/Uh+ZO/ESpGgHkUvRIUPsQ7hMB
MUw5MaAjx48EfEkkBmn6XGGo+oSGLz7Q3Para0aIoY3VI/q4vtawFt2KhZ0+xK/a5foYTZ4U+kzV
kOi8pbXBiK4Od7MdRc7wVWIdZw9l92wcDmiTNQwiFz4Nx6RaVYxkBI6wUKvg5FynIvpB9Bh2RnTx
Y4ZEzma1Y7QuELBlgOywI2DLUCPXNYxQSqf+Mj9bmt2hy/ucKBMrbJL2SLq66S3U4eDAQi7vRLam
QIhNAs8Zf7Uq3WhPn7pAy6HtGwh63oy74Itf3HwYxJmHy/VAjAb36eOUL4180bOLrgJPeEp31lv2
riGYobPFCgsI0HAnaOvF1464RRWamXScdcW0lVXzxn1mvTV8hY/+UhNEugJbgw6ll0NedJedeIki
QujaFZKEDEPRi6z/kiZDpqcLT/uIvIQbntl84Z7DhI7AtEkcAbG9TgQmQcjYtEHDLddLw9J+BA98
0MO0CADswW324bHatkA/NmdDEkJC2WJJivByPASV04+LBhNCIxtddJdoTUWWdOnC3XTLJphRqSEv
AkUkj0C3RyJpzYV64qF0jMqWPHQj4CessYBSklMEJ+/sAoCIZ2UTr5sXTng4fZKhT8vGYtlB4V5f
rQ5U0uWLUH8O1A5EUMzIZzlIqIYc0GIRNAZN54zxbkVHMcrL6aDa5S3cuf4SUf3K0OgoDVeoQwiT
eA4ectw4Lj/Lo0OJ1lLqdZ4AKcoB+SqLG5lxsJTTRIwAqweeFkELOZpwQNOj0mIwM5Zv7Daf4iW+
0+nPIpdlab5On91r+cDjh1O+8tBGEHAw+VX0PqH1Ju4GP1lsV3c87PoF4GBssSwhD17VmhNGfkx5
AbTwq9nn2ogFJ5wzXw65GU4mdQJ04LldgbB3+MuUV5KNUD/y4Kn/oF6g8hAHlq/t03UrLqrNuLVR
4LPH4D1DsSWYBMjTgXnlsA6sdXufvcz3FrwpymX4EskuH4v362tDD4ssW3bg+yWaFNnGPc3nltzu
p+CFtwYyj9o2Zwdi6suvo0xyoXH0dxcm8PDcPqin8glzoUpawar1R3/6nI7yc/ulzDakW4Ekilhq
wak/zJ11c/0yj/kdVWL+wc5N+ZdAlGVrJdsyvk7KwWKeY2BqwOrInVR3YBotKacl2NXKBJ5zm0cS
FDpI/+uaUjJr16nlt6Kryu9XyzdQRoKdB4wfXGHjbCtPFdbZ7NJB96KbMDGn8ZTSzyOqf86CdZ04
JlBUcLBSfxb9cn60sk0fn6frI9dEGUOVRuNZwYVaaGaRgC2uvbK5jBN12U1SfOoI2EV/wsYobhRj
1+ZbBNJlTWbKsufPSI2c/KMgKY0IOVa3TvHrCalXM7cwXMt8b+sYwDvjmKvtlIkL0yngIK2yu3yj
hQthlreblqwY05ONTcSZcD3U6j7yOTKpxdulpPW5yVw/t2l+4YSVeG2ugL7YYHy2P6iZJPV0rNEG
PZVLvi+AfO+0JIk353HadSLGBk/mbqabMfLa+Q5qpL0QUTxYNmtiIWMsNwm2qbpGl98oK/ZEZnIu
RZy4of66Uj4MzGliZiyHr23C3kG7N45E4nhl9yCKnT1J22JaI5Wh9oG7zOT1IuRlBQc4TYkGW4Tl
kNFz4cyvy+qllrwt3OAOOlhCnX0FB/UixQsD6IxdIW3MfE0hrW1R1NBPZ7SD5ybdLPZKzWHjGlrq
tXUOB4t2xgd/oGuhpUG8Hm1oIABeUJ7L0p4GBYgdjEJhHhX+39SVydAe2eacNH0WrH2ne0G4j0p3
iQ4YOM69WCG9hZQzahywMI9zWcd8yEDoJX1kqWXKm044WPMJrtk0fTVfc/r3NeDAJkt/0qv+4g+/
8wzMbPg1xJhQWP2bjUyNrFg1rB71InQuBVKwmQFLcCB1IElsLr36hZoOY4c07a3Kb667NNpekWUP
h7neTvlDr+GnWVe1lwQ2coTpMxicpc+fvNE6xyDsizjBx/DSln5KYc+qnvfycGLLSGJPqE9qdhMo
uz7wuuxxTvetjmvVkaVDWX1GwimL9kw9I7NcE/fVMxiJId5W1cbUjrHwECNTre/ZKpP0NFY+mzjm
kEA+5O1DEB/E19yEXX+K652le1bpa91RJXEBPaTpNJEnoarBxNXa19v2pp13JrCotMDbqsL8FIfg
tzlzigaUhYV5omewZL8EH3XRGYvJcbgywHpT1G5BKreClXpFv4hIBjgXC0eOKxrb6Xzskw1QEe1j
8KhrL2V3kyr3RXcyG29iNmuOkelXm9qvW5Oq0REmdzA3M9NZWj/IMUdsqmyHkEx9k0s3QXV7xTK8
6ycvUP2Eyo+jP9vIgZdrD4184LMpenvJGyBdVbgpX+62QXtuhxMBKfnVrsK7mjzr9BQndLXb0nyp
Nb9qjgGzfeHhkjVFY6FcNGnT6necyEl2w47Ya8c+e2BPCrI9LrWQeSn6Wr9u0neGd12XjolCs0d0
wlZFesInzoSAssC4mYxtKrtjuBm6Y3HAqa6/ZfdEZjsSLH2l84GE3863TQGWfIcXtUi8ZvIaeVc2
d1pylNKHRrsrja31k8Pt10Tg7+vewOkmy7qOK1X+JtQuMjjV3hDLs7kMiiT8YDrq7f5Kc6VPL0N8
FtTTbN4Z46tQfNZMgAEOaOKDkN60xes0fQzh89/JKvWXoP37FRGf9ctvx2xr/dsVMb+4zfUxL89J
em+N4u2vSG3NoODh3IIFCc1dBtY/pQj5Yn1N/otT9vOhQDFrbAKGcktkKIHR6vhRia7ZtvSysjAx
NNZwAnE6NPAgy1/QzSe1n7Y1fDO+PEgeVpEBZJGi+Jqk3aAhUQKL0TpxVw4Zr0iKdAqT5zs6Z3gA
CClZ9TpKqwioVDG+suzVzN4FGnuC/kL0XQEZALV4XykPMUgVw3g3wUNpPk0DpAmx6GN4VC3GFUq7
rCq9dOnoDPnYNuQswutn07NcPhXVvQBuNxwA9zP1rSR0IWw9w8LJNIC5W1g5BgUTJRKv4Zhq2V4t
KVsBECzxviffyhxWXa7YknyvJi1YjwE0hjKY8J/IDAiJ7ckDuG/hB4LyQ13OTQnefpehHVf79iFV
uK0wQkSBgEX0t9eSEIUUpVCJ4w08RdI3xPnmIX8ppbLJAQDS97hUHRn+9LqA3eITBRgXTmxHhIfI
UC466oN0sHAWciCJfmehXeusjaJnfqEQmKChGgOPl0bzWWYHzpARBOqAUQ9lcTRfWuic0HzLTcr3
63NOexwsOo/uWNFBdzUusoSaGXqasXuHGcfDlEYHATPuwh0HMZSAAHY6RnTCehoABwMO1C1gpScA
gzA3lkGWlMB40goCYrS0vUmTDu1WSiAMyowg2GLu9KSscOjNSJcPCHloSPOqLGUftMPGSDYWcLHW
3JjRc8ppbsXTtkFMrZVPVzN3nkMIsZbYIZmqfcxdpYtWGq1eE52ka+lPxe1UzxsjxVa8yJiYTTG3
x2IZUCgeB0k65Ab7FbCrlqcOoFQDUdChQtCr+kZhY0ZzlF1dUX1LCekis4tYMRjCSw2NxNBcyjxh
05SA0FfFK3J0cxNkZaOm5BrgZxFluuT5C9oaoW85mluR4U661NO9iCQO3ZGem0/WF5G1xSJeiSdE
JjoYtOg0NM6JQUVADJTQ5sJqyBvAhscYsXa3gR1BPmCVz6V2McGOr8By5xKqIyFuCiZF5y0gqZcB
Pj0wPIlObgWnUYCOktBc6l8WiRatJbjcUWE+RgENhyHYpKTpFKZUXLFc+0mK88agPx9KANAWCAOC
cKHsy6UYwjxcfakIC3tkbAXoAAG9sbAFI19Q9FLJIHwJkiDooBEwwXF+xtUqoSJTm9ET3zOVeLth
flwyW9v5NRQ5MhCVBGjgF6pFelxEBMs9wdMvX8eVGVwW+uwKuILjoSlviuADA5/IS9IGImuamx3f
DjWTr8D8y/GcRUDlKjdGbwDkkwklR4JfEI8canBFcSypdgitk+t+M2X1Ns9bRw1nx1qLeXXMkutF
nWtf0gysmSRFOSIQFAC7EFXrhRXKp8eEtSLzb/WwXo8s5mCmt1Iv0XSSw9vaeuNFKaBmgMk00uTY
CJRo3Cyv+vI7krACwgZQ4aXJlzSTAoU1GsEc/YBWQwbiB1bBY2LWhyDb3K1Xs9rGDWAQq/vvx4P0
x+MBgQODD2XDEBX5m82kZyzFtTexkg2JP0jnCJEuxvO0OcoMKjdguTatspHM5+DDBNwT/Jb2THP6
dqO366J97PJjlZ1Ma5/lJyUMif1HIH0X649jiaeUNF9/4fYYQkGODUPUiC+TXSM/kGwDeNBrOH+2
+YBQ0kbhQ5RUgQjzcZ6cKbtN4s21WJPnqiqwpxiwbWSohDbImiv2sDiQAm56R1BPjdk/3xnM2MXY
aOwN5AHjluM+XieTd6WSqBwBTPBm6LYNC49xUcZjq90VpLoJfjNepqCDlngWeXuMal+ira6e0+uh
0I+ivpViJGEbvNqxuS7SnSqDtkRb/afpk8ofZG2mSP6/JevqkrL2zTSFhmeMpbEpz3g66NinIwMO
S8YELQAFW/siG2lZKtCStuSzUkDtXrIHkz73EW+dXq6bbh0R98NGAkClrLNx01e3+nDTKjtZJXnY
a0nQOYKj0OX8fQ1pSwXxrcLg2rHSUVww6F1dvts/NEXTNJGHZ5Zcu6dvkYUKeDjsed5pIZPuPMLQ
OFs1c5PIDAmmmF2cSaG+TpjtBGbGHGTS0nzyvX31FKylGk7Whl9CQVtokBUMvFuBQ6Jm5Z2gZiQ8
GhBT7/GwOUyik+k2FbdR1sCUQvSFzzR+bN4RoUU/5kj98C2/KSb1qknHmdLiHLe3cvVZY0WvNuN8
G4bbqPhKpCWWIdpdTzChhN3k2ilNf5gVRAzoH68B7ZhKiAIZz9/EjyPktJ6p1HJg/JgCykUbvoyR
wddg1w8zu5poz89UWjoJTfgCSHSa8KkvaBsK3WLffBAMcDU45IGE77OrA1sdAsiDQzDpEX/d4CDT
vpKPvBM0EpZAmBz8rkx3JbgRVahKeiE0S0Toyn4ovELY9g6FzxC4EVlJV3p4e0Ras5z2qAAXU4V5
TrbzwboR7lgVfDh+JXQkIGqIy5TgAETFL5zRLw1ss4v2NH4bvuigGmwPuisva96RX2VQTU8Jvabb
YmwhMQmTi8UfQeeBFaC5YrADB+oAQ5MCI1dD/ZOhZZtw5MVyMfmXcULLiRFf67cgScQnEatFzp94
Z7x06IYpTo+EbWCyEg+4n+j9JsIQLiGxma0L7infTy/BwxXa37TFdAt+j24dRKFHxAVYC9gMeYpW
t9xJ72CeKGbAALN3ri3A2i47bbYWaod7rYs+p7EReq3mjmCDyOBbu2TxMl8ZrWLHHvREZ4zWejjA
o0IwQ/ZrwGW+8YaSBXgVPptGWoL+OuoXMlAiECuwdaQR2SputzSJCNqXeZZf41fzEGPe4Y+A2ljI
sjU/c92nF7rDmduT2WHEUHFHPhUP+CjQmZcb9ckKHgPzPkzuUWLCjsH7FbkLMSgzmxCgMHMsJOrs
NW9itULx9Cw+1zgIYIWKDUWdiX4YkQnQOOwL6gZ0UHjUF07CqbDIb8a9uh1pdJgBZ3cvfKUhQQTj
U5TiPUhTr8HuBbyLwlqwgZanTxUEEu8Kaqj8oJyVrzq3M8jbB/Sp9TsWDumreoWjrekaSAvAqgD4
jqxW9kDhEANCAoH/FDZOBDVdGBwzovRxaDYzyx2Yv87a6QEMbuJ8H9c0Cy5qfbTlBUjDeBHKtZS4
iBx5E8JnMl26yrl+jN7oyU8p7iiSy0CimCt2XZOoZOJPxVIHc4mwOCQtYM8Zj2mS9h0YssdJytLD
XFiuzZKwIUfbE9jAgNQP/TQ/xDfTe/IAv9SxrGFEU4KquNsuuvKSOENzaw0urTPRbaWwQJ+yjD5w
U3029Yp/F1ztFEqWnAuKZI2R7wBcq2GGSnDRec0gtr/+ao5oTV+0vEe9s2EZx1d20ATJAy6Bm8p0
OOSl2YYUJgmMUaLWwJ67YAlcftD4hDKEkB8wxQ9swnBFfDafatz8/UT5E3rEXEhZRiZLRiE5Qb+f
KBJVZzHmUXmevvJbHFYmjDMbGX4oQm90POO+Yq0b4HXyHOi2FtFI3mxqyrqyekrGQ9B49PhgBZPq
g2mOgw9cgC8heP3hQv+4If/jQr8dClGn9lYpBnhFTHuuxNWshH5fPcVDiRUnkU6lkZylskFkwOY2
w8Nk1mvMS4GGkDEamroV5dpJIHYNOmk5kNC48J62pfiSTbo/MEgnQuiiNsSUki0rg34LpAn//UtI
f9AEmwQJyLqoLKNl1G8IQR+ZVpRYnCqVA5nEoULHhwaSo/TcIXNDLjmy46xIWfpBza/9wdprSox1
1XSRKMp/TaGTtTkeJSHlTKVXnldRvYHKFQsnHw9sAMBgprzDkQ/eCxu36Ip6rxo8Pbtp2zvDeKnk
t1h6MtILAriKCCR4nSWtfBs05zpfC9Q8B1SfpurBLMSpbbC5xFsi8ARj15i7MXPrytenfVn6s0lk
/JYgc5nEnWRXCP7f7/GvEXb/q5EAhAgbUBTZ0PUldcD6PgFAtPK0kIXIPJJDJAFooIC7Jje68YQj
4Zc4+MSgk1pdp+0bM/tsOfN19P/TYWoeSg3babwnQaYJ3vA/yQTwYiMMQFwop+TLcxeAIm57aRsb
PvEt4vXCFMyWdlSGDCmJCnkASG7kMzAHgSBX4Fjdwq3hYSyP+ssPX/RfyWbLFyWajVRdEZPG92gK
URuiIRYrYVe3rxPbYK+/ZHroqpqJIlhE9CvgzaSWsDWL6zuGlkJSjSEAU5b7inCAKSNxcOQkIdZN
R8ZQVh6/QgTOxsuQE2kY6bdEDNyRKx2fpBTcKZTXmQwCo4JRWfdxAhPD70lVg4FYs0fFGIW18/dv
+ftr/9+nSbariCudOUy/8jn+UfH2zWgIeqtH+7B7VeVzwFodzqNy6NOtlG+n/uvvHyerv9/VX4Jz
XhSD1sCyNFHRvu0zjarMUSUJxRk5paus0uPsTHboGz7BditCdVxyqR2B3Dg3I9v0jWrQS1+kHSnc
uwJjd/2SnpXdBQPIpbzFFehQXx+bhegWTu2+PLISPURjtrGiRV2ho1294e1zlXVzQ6xpcxPPHsBT
/JI50I2e4hs76039LPCAxltpJ/nwSQ7j3uxkjZrEZUCrH+9Sn1SHYJvfmlsYaJQEeBuxQmY447Hl
3pSv4oHJfjfxbbXRt4ueDCX7knUJZNi8WbdIZAy6rj0tDhY95t2sXMhlW3aMB1TOK8W+F/f4Ejbm
GkRkHe2Gy7RPbru95aGr2FIMMNb7LHnTunQS31wTv3jMXLKQVu2hpU5jcMNWdCAvoc1W3an3eLvs
3DF96R4R6nzfbGWftmmb3sUnhBKmr/v1mn+uaWJWmo0w1yV3iv+PDtxFgPwEn7U63icr3CSrzFXc
zG3P2j0ZPq8pbilqAV5H38e2700+h/Cw8kPH2oSn7B6j0arzkbu6FjAETpXwNKxCJ6Fqzn5oYn51
8//bhv67jlSCIwxLNxkT822rn5tW14MrByvidsh//N0cKVWxVmFDRUfkOYaAXCsDl+GWKhLkkKIl
pIa50w7FrUSQCHhZ6mbgd5r9Y5ae8sfz4B+X9401wsYhhZrF5UHoIo5v0zUZXDkyHEyr1F8wICS9
52vLWjNhTZroiZ06IZzT5RKlLdbGWF228nZ0FWUbUtgs0djOdEGOgiQGdfvf38s/uegI2/zf7fzW
j01K38fxlJTnHmHKdd/Ul+i6wW8hZfsa/lcndNOViW0viTxl8yICGMbNJtiE4hsCtyKF/+qSOAUA
JYk2OBECX6FDNGwLvYsiTFKI6Gc+J/Slm7YUaT+EMP6+j/1nOZDFp6oKaNZyEv9eZzVBkAtqdi3O
DQQvXMumnDCao3KefGjrBRH5+w3TFjTp+/qTNcMgw8awmNe3XNA/Nk5t6BlqV5bFGX0/iuzRwlkB
PMyRncYHQ0ZHVkFd9flNEpH4UKmxkw25K3fP/aLFMejgiHuJUfZh51bAhdLrXkGiXdBINHSWUBOS
isZKvVjidHslzy+Z6MGIoZCuuyUoPWNaqYScpkYSIU0KIjkYNWIrrm8h21T+OQ9rpCEFNXpOoMky
LQHBvsDrMJWPJNwyeO12ArXQ+pNc+RH/+/v9+ePzQHwpK4SnMkH62/Mo5qCfBIKdziUZE9nnMnFE
I2BYvq/C2W2ijQjb+/dPXCrpfz0QhtloBOeLpJF+2xDCtq7MTEqKs0LSDdVIxZs2QnoaiIw2f/+o
P6VWWQqpn/jeKIV09fvbnc112dVVcb5utfdGeB2NW9LwBMpyggQNXD6AXbeV9kyfw2UwEeOHz//D
4rM0XWdQpcR/1O8jNsk7nfO8bvOzFGl4gagvNMOeZdiQ+BFybByOVvRcy835igaD0WKztp5ziseZ
8Yo/VL5/cgJaGjQhMbn0OIxi+f1FuCZTOKdXrkWQItQWnCnFeUi9PP3EI1Z5EoLz0a9p3iuGu13N
n0r+Pzx2SyOs1GSiHFlN36s0/TrNOur3/My00Um7ZBPaZgt5TQYfmbX4eouIirFZkzF2nEXtKcuP
Y5sxX+fSNZ0jXx3Dul7+/niUP9Q4FluSLpsqhSPL5PdbkmVBNGp5mJ9ZGtkg3ncwTbx5Zh6+MgcD
94QzyqbXmqfeeG9g1Kv1yDCiTn6qkhbBOOwTq1YJVVcRq32BPLisZBwIKTBw5WgyYtY2uREkeINX
ZqpsYZf+/gXk5Zl9e5eYukZRqCoGi0xbvuA/NjfsCuNMiFdGH8W0MebPuSnYwNXFb3fVYa7IfqgP
wjG4xHvroHnaF9KPGjwCyytAkOVF1Bt/vyTpT89ZNyGiIaQBl7/XjWakVVrQytnyerPEe+ZGVEhB
0ugYhR8TUgRpMA9Kh8ae8I5s9tgN6KaNd6ZsQqVkhN7//YLMP5zwDOkilxsPKmDxLzriH/dIGSV1
ssYxW8LBmhC05C7TXJA9Q0aW48dQIJUdIiFN0SnTNftC5WloQJi6iQbUXAmLsQd0Bmkmih07xL4m
24QGF/NeK30ZuJxwRWb5zU5FWXX1BwKfxQMhubGKeHRjoqqwUGqsu3CHWGnCba05uubyXXVtU4P+
8JOtL/drYizifAlwkL6O9ZuKJvdtOqdf09Z4z6o1IjzQSqHFNcYRLSiOiCBFXRO/BRHNRPIImSlZ
+MIPO5i87P+/rzBJXKKZ+a+pGLSSv6+wKJsluZ5jHmcXrfWkdXQQMik01otNbZg3fXiUrLNm4Jcx
L8zMHNpbjWy6WLzIZHD0TemX0YMeBDemlnJfP+m//QbDywDR+/cHLUnL6/r9WiWFXgUVBB3h9zD9
OVWwcrVTelavNCz6Lurbl4g4MRHIryMjN8zy2+JDMpJDppHjECHVjLBz1ixPoRRt5h0TlUHBOSEe
J9guFo4tzGzRLSpxfjxm+jWBpwZ8ahMzGIVB4cuvCLHaSNExeVoPgp8Lfij4PWiWXr1QRJQ4YHJV
dj+lHO6yPRAENpoYd/lINmsEjZdRjrCtEAHOxHLaR5SRmvwyWZGvFtq6S7wRK1Av4SaTg5sgftHf
hTCyOwiaZbPsMQOa6WvH+LTYGKH/CGYm5Svu76otVV2E0HSZwj1BafJQotS8UWdoRZX4LoViuxJx
X4bgAHh7pzMDNNCtkqprUtbKk+qpVkiuNWpAudkkXLiA7DgMlwlh0LpYgWZ0P8g0m+bQB7JbRrI/
YUqWM9phIhib/UImw1tNUX6jm8MP46v/UAkjMFF4zHQWqizpy9n7j/ea4StX2NU+PY+n2FfIUFzV
mNxXfFVe2U4lICgjlulmBMsjzOMt9wiqfepvq2NCqMn1Zmm3xLfrYwIS9lG+weg2n8Yy78pufqKr
/rgwZapdUdEtcvXUby+ROGpZ1GZNdi71Xa3sMnhcJqLxWDRCWTej8hSP4SoxHocSbBwh/N9fDPnf
O6AEbCAp1lJza4Bfv98py6qiSRrVFCnn/jr2OxIJYuDWiqAqGubFVCqQsjCJkGj6xpIv2fB2FQ6D
oqNFp6WApb3iP203JfrjH8faSv+ukUA0DFpD9Esye8y3m9O0uSJQOYBaLpEgpHua+SbUd9cMCE6F
q8P+T+0tW7WTMmJ2CTBjIScfWFmq6u3vd0r6d0HAtZBQQnUK1sIsmd/v1DB2hiUFcnKuyXZnkMwi
+5mttdoQv4NdTkTv2u/Mn0b+/Wp6vm1cKvsr0SOWSYfyvSQmkn66ZtE1OVMhRjiDOe9viLuylE3I
uKDJTsVDGI37hhgQBARKDhQ33Yy0nFJ7YyTIDFPNqTBOaarsJ91kK9b9MtFWliuw6+oS5d1DHYVe
+svDZ2DxL/D5RlXNgBPezp8SH/5QAkgadKGmyczHkpkN+/tdNPJMNeN0TBjXdBeHKFPLk46mPiZl
OTrJLTQfAi2mTgVLp5nPB3XaXeUe0fWzTOiCYaU/9Jx/mDTJwlfoOUUeLyDht60iTuY8KtQgOhPA
GolHqo/lcFL1+aYoN5p1aY2vivtlXW+XuUhVbXnxeCxoTKUIi5v00KnVD3JV8w/nKvGqkqHJCsMI
tO+rXjKmq1kYhnCDRaq3vNBENLCD6UsL5KWr4t0qDybnGMrtXXWGWmkJML5BJUyUQEdGNEiO5EBv
h93tVN3AZpIOPlsglKvpoQo8UpS2o9OcLFQpMHjb+olhL3u2cJ8Q4a0KYhY5+p18aXzhlkhjxv7d
t3jwDE9GPuVW5/fo9D6eF58arGuzuZpe9ppDLJKji/u28MIcddNiW8JKP0Q7+viMWLPRyW5xvv/0
9P7donKXmIipkGLCLZO/NXFBU2QmFnmNh4VqtN3XygVawpW0hnIKczwZIGG+YdhI1TH8RQlxjRGP
A4spuLJ+O7TROtPXP+ouf/VL/3tpQWRFQFNZZ2Wxp5v/GlsRRnJulUKY7UWaKEZozUT7Ni3d1b2C
rUcuTnTbNghtHZWeQO5hJB8kMuqFGxXBf4nJBEVBExp+3LlztA0rIPgZ3enHCKRDNoNgjM4kni1h
ZH4U4oLxECFksZyr1OKZePl/bXzLl6H7YTIGya+kFcu/aJN/HKbanGgVzFJxAd6yx5W4Ge37r3z3
8MPH/L7q//0xSwX3j48x9TbupnQoLvNJOsWvuvcWurEX7/czQhunWRU/rZ1lbfz+kH7/Xt/WzpAb
Q0WSS3EhM3E1fKL49Vp3cGQHtaOvOT81G7+fZf/5fownBwiSydE1vs8j7sIqLgphyve8xv9H2nk1
N45eW/QXoQo5vBIkmElRqSW9oFqhkXPmr78LGl9bQrPE8r1ljz322AMifOmcvddGiKIH7M7X7jXp
zmQ++9dlGBEqGbXaeKz5/hiVOmsCq+QxskdbQl0xZvfBUqOIalMet6VNuYCcOgtIV7WuRBFLn2fi
70/U4CQAFtcyNYmy0WSJjGuxd9OiSnd6P+/fi03+fF6rv7uDskNYIFG5x4Q3lxc4KW6z2/o+vxEf
RzuY4oDecCjv349FfoSMC40/xIWLN40/5aiqOSoao+pWtxX+LspuOARbGePdQZnrdvwG2mruPnYF
ue6z4YWFcJPOQRnZyLfmyjacY0ixxz/AAcxpfM/ebsQ1uQszyYZMOIO/P1bQ7eimX/QL0ZEda1mw
/1nXj9n9+F9hyEa0t5Ad2tSYhP+MPuVDe8BGQaDejfbobzX7/FucazYWWlQ3iAn4d3HerDG9zKJn
oHpgYqnEIzecqSvskXP+/Remj4fxP6urdMO/buUtalN7/GvlnoSsbTAPT/5pmPmL4A5cwhzdvYPH
3c730VH8JW7HPydwiL8eLtCRX9kZTupj44fEeJfYeBkyJSHdmqzUmm7FrpkwPKRjurNoxRR28kFZ
1O5tYRmvICItr6mavs/mn5c0OIUTyAI5hJ3W5NuVVJSlWiUD6RKXWbzJBVayB6ZJJsY0ot/4cWXK
+b6l++d6ij4ORqTxDJhJ2as32z7oCF+853S8BuhlvzWO6KAHc36+0OdJeDIwDJjZFD3odDABTC4k
DkUdqnHU7ztcmcY5vVWKfmt5t27zIYItNLyjCelwoP6rExNC17Ss73JZciyNBIdaXhnsbTvpzh+I
CADfIzUK2F2DMxxOcA+9cH1zRjwUsR6nUOTEeV+iASnQc0sd4m8ODpTIztDYHg1lr0kUN4RsrajF
oqe7rfA31TUk7P1aNGgbvuXlS56EgAHfzmmzqmgnyjECJ9Kz6AT8/GAmLZb/fQMU2iTknhLpz99n
q8jqLSXva5LY0wPyKJVu+qKMbUhwxGnvJSy1yFnXnIWS7hdAdhdMEg2tV+3lfADVFANZ5mT2jDWy
JFqJHl03psJdxX5/+iT+en8GxVFaySo1j8k5RMpLqfAiKdkBqMTtq7z1DOn34aE5JaXtOu5b+0d4
CX+rb/Vv901/8z+iX9az+vrzw7owOlBj0saWVZ1jrTX5iHTXMltTYwGh0Q7h1wuXXrpT/uQv3TDX
rsLhLowNXeMfUPNJLtL08eD4dTk2tOIsCnp6T5zsmhnbXgK4vAln7//9TZGCQLwXpUqOeZPL5Ipn
1mcv5abO+wimsLhqm4Vf3QbxS3AssitF0fERfX2PXAafF7piVeMU94/8+MtNBbGWc14lvloX4Sos
XabS6kpNcZwWf7rE5Ism2zPTvfD8eYk0eoAf5CsYePekHP785CZFe9OY3szke4h6IU8y1SgxgZ9C
xbeZMTXkVjnbR5LJWsaKAp3RaB7OSrhsNGUugVT++TdcvlnmaiSgCjF/kzXCaPuq1wWpO8SqMY/M
Py0OHpVopQblZnbtfqdf5Hi/Jge0z/0THZtxfHx5eW1XapEuFun9kzQHzkJLXdrQrs6udL1Q+lx4
haaoijqlf0lioft+IU1BG++XTX2gZg5XnANURSFozHWB/y5R63QR+5WSROYoXlLzN9JOQ/pIwmPX
7zA8NwqyvG1751YvVbiw4n1ZzRN9a0gO8ztuf7hUhFoise9ORN8SYHOPjTBs1gUA5pzNjq/vCf+W
rY3cnSL5SQlg0CAVryy719Tb3nilpRujJO/C97I58A4WZxrUocyOZoggbwPFCDxhoyt414voxr2x
8oUs7yoXBiBZr4iYXVfaexvXI4XITLa1mCyViEpCfhqQNxnYVTugI0j8N+E43yXDDh3IqUOCX6KI
D3oVezBJr1BWcllfVrSFBJhiBmrLCgdCFo8FdF88aRgLFdjMyrtAEKgokK3XDh/RAKmA1n0ivg5G
vtYEF9S3YJcJS1r/p4ZST7XOOjcYFB7OeX5bDpgRkWPGRTd7zB+MZ+3KnCB9L4H9M46+vG5j/O6+
fFeDlUluGKTFwUVUGgEfc5DL5cgh+emQ0HALhstEufaVTY8D/3zN//7IjMnEF5umXNKurw9B/oGZ
a9a2H5r77MM1ydYBZ29tK/8im05vX9j6mKxqWXLqhf/vvU8WttITm8rtQgT+BugiXnADE5PtNJ7g
Ks/ALMOhO6QaP2qY/zx1/LW//OcB0Jdis6eOOTjfH7svpFET9E0H+rVHgljMQpb2TjsljfrBpgBz
JHBf7FqCf9JgNWb0yqxuPcABaPTTz79FvjSPIfH8928ZX9aXTyAdAqUs8sg8WIm7bEe39LqRT3qN
Oxjlv4ceMFUgXEQf50CZ+yOQtHlIgJ7o6LnH/ZMlp/MY01ZevPeSCMrx2Upfc9TAcQe43LjPjHvV
s/4Pky9rmIXCjcIkEOLvP9qyaqMiSrU8lEWBHE1nlgBLSEYFHFvB/Pj5EU1kmf8aJRKFavpkJP9o
k6m+yeOWva047pU19mk0EmYjyuBmcNitzk5X3sikTvjX5fTJzSWq19V1SEe1N5ZttYJ4IRI2yicA
j5o07JHrS+8i5Iz4EgZ3UvUomcC2oe38fNuQnHmK0/Xc/M99Tw2reSNoYlMr0aGyboYWyxMjclxi
a3BIo79B9OE9fxiNNpcRg2a4wDTv40z1suje2pFwH41usxInWPdg0VhQWboggEShRmLOKaNmbiTA
9IvOelNHQybu1IJ0POinBYY9a9sn0DM33bAXocDU4o2V4AEV5GcpVezBPzI56CVScQlx/sn15Y1W
vNTRC65KFCUe6NB2rpXnddXgFvN07NxUgnVxk+nDsk0eQgBBLlSTJiHllAxy79Us8a9AqfhI/BLl
SohrGIhr9lEGMcQGTsXmXdtA3wi6EipEeieFL/JZJhrpOdbSQ6pDOi6QffceyLTRfmlwli3fwZnU
TfccN/3MfTZqMAAhoP9AfdK15Fca7YdBPGrIqlpYWm61DJSW6Dd310jZH8HU6Acnz4F3W6Kx4igo
1/gIiWnKLZA6LQk2eQUQ0qvxaLRgQSqVCltmQoLx8we5I95BUY4GBFsxUpnOrfSQDNWrmsKnxWqh
xvz/MWRZKS4lkO2hdNJSov6oyy5NRKFSUP4WUI/gE5GgpFQ7kXhCiF2iCyZfyW9/panx6FkIwcua
wlwd2Gm0ks8hdFHxUTBIe1DMWajpH0hAQPSjek9waconWe2o5zZzPgxqlQUpCWHYo9tsTwN9vspo
10ba2d2gfU6A5RgMVG8LNBk96Z5CA3KhfyO0FGZOdmh15OSuual72s3uh0iIpgVHBF/j+CpUT3U0
ZVa3oZ0k/UuundduR9p6BPI+izaptKvwqPd0Kk+helB7oCzbgNw7xaPBE0eb8SP+eVBdXPpkibot
cVyUiyb7K5T0uc6ZbzhUfI2tiJ5vNLpg8h+ax5+vNOmu/Wsa4bxkcmiioj5dZavAHCqjD6tDM5zK
5CmC8NBgXtXGFIfZcI/ZsTSkfd8tf77u5QVFZrIUZRpGtDwmc3OYDQ0bC2J0OVmXNRLjs0bzgFRy
QBfFg0DUq16VW938Az4ShhUM96KlpjsaNTCZwVka3pIUAJ4sLissySIJNu0hkh+86ASbuTjLRwhX
P//oy3Pulx89meJl5ew1Eg7rQ1ucSpcoFzxvVP0d1731HW/YdKOXYzsq24ZHT16crUeO3ACLf/4Z
k47Xv96ZwpaAxi2b78+Nw5fFOKBZbOZaMRxqh2YoE5mAGBdCKcfDKn+0js0jEJdNsg9gzKoLObVV
FEM2w7LF+HVetQMz4lysFt3OYyEkCXVZ9vYYwfhuPiTJOr9aKRuPdH8tEapkkoBI05nT7PeXnYZ+
X0TtOT94BtqaGmxMvXS7h0T4UA56njhtM6zOTAUu7tCSOJPgytd28STIDkBEFsCuin9+/wGNUbG/
NaX+0IibqHj0gj/hCPdOToD1w2wTEMtTblzjJUXmLD9ceV0Xt88YNdBtjSkInz3cL68rY0UbLDPs
DvpA7x/G5LwDNoV5jSAsZaEadnbeK9KjgD+HpmWezXX9ofBgxOJ1QuFzGgBNKwQUO+VtT42XDbHK
AXKOF4qoUThMTEVXfvHFJf3LL55856qY0L/26/aQpFvhGEj7ej3oVJiVFapj34HyEgnLygGYGPPx
/dabRbsq2mPSHsfT1UxHP3VkNwe0AATRRrNs/XWw7sFIKXs9uSJlGH/L9NuiYIFISWcK+6s+0krd
OQvMsDzEbDS6CspChhR6J8YPxvD883O5+Bl9vdZk0kLr2VkkDhmH9B0HInx9EoM12GHov6mb58c6
WyofSUA/8dphSL5yl5OzQNcKeaH4nXHoSDEsbqLyxo25Y0iW3S9B3oDpduuDAaVFufv5nicapn8m
GwvRtIQWExGEMhm7YttHje6LxkFKjkbSOjgDjGPM5kwf7kf2diXc9KWFRAj/Pz76vqAFQWWlEOmi
4E73OHlT28SFz+5JLYjbZGEp7izxSVOUK8vm54b+r28BFxpTIp8DG//vwzw1pLKUalM6gJQgLkQH
KJvYmNEgHhNq6vVj+lLpjcRP3HSSuK5/4zkEhIZ9EKe1qVybdi6NfItavWyopqZSGP3+eySxVGoq
zcYhAaRoDLtzs03EI4mOHhIoRVzpYPP650S6MuN8NnX/fg7/ue74u77MOFJv5LXsG/2BwsqZzokx
IMR+qfxVTsRbPleKI7ijoV2xG3TZnGkLbJb9eeO7K/ROGWQz2MQahxiKL95VRc3FLQfiXdHAKSii
XZmcJf0iL3SBMuSh1wki2dTlsjfvw2jfSbtz7cj9rU6yXV0fzeTaKLpYySBhnjQNBWWnPMVcla1S
lqFQdYd6F79ZGDItp6M78Alya1sHt/7gbxqTogIhWERnr7xN3/7RzrfEbogS6Mu1vjZsERwfKuTM
8Y8l73BOPHeI9hipauw05Yr6USmvOJhH7JpFAgOhZUKEbGcIrEDIKFgeZgFhE4GtQkUtMGvgzo3J
KHNt4FlpsjSlOzM4FG/lY7iql2p4r6pHWbKV8jfdtUxdQObQCNDyV9RdULSgbyCeENEci6gECmLW
Kock24R77T3ea9RFIJYAwsPL0m3dF6lcuy+FdXOW7mBZgvhuw63IqQK4pqAeZOr2pBMMyCdoqYdH
9G39Kf9A2JadgyvLjDxOHX99ppqpo16iFfqXNqGujTALioYyNu2MVn9rxKc2evByxkqxb4SD0mJX
xf6XP2vJKaWo7yY9CV2PfokClH27bGfCXspvaqGbN7W8jEk9lJ/MBsTCc4KH3qVJ6fpXFoHPHu3k
V2PpQgaOLl5FuzAZXEOepp0ml/1B3GhPajoGRoTaDqcrIfHK1n8qIYEDjSXkR+R8uMTwwsECwwtG
B6zfsoLI4xfVqkJdivmvDD9xuLXaFcwsicgBzyYhIq+dXh+5ePVLhItz/fOMfmkXq+EfpXPJfp/d
7GSWTGIPd2MQfBbgFbQDTbJooIBb5clXK6d3H4rmxXX04qWkQSYROhIM5a5jb4tblrPYtQqCPq5d
fz1QfHJj9w+p8bSp6bde0UNkKQ9pvreIX4c9aVHWSJ/P/aH2f2viVjNWibs1W3pw4XbgnAjcNbwX
yauRulnXq3OBekOG2EMi79MLPozMt0vWAI0TnQhzkDVpIMSEInUnO2IL+FBG3wWvACpDSrO6l2+z
5FlIFpV+W4srgYxGhb+FNwBlYnVIb9VqD70RG/kAEkF5NEvmK8Xpig0gDQIHNy5TwhlRfgQxwIM9
7Cm3vu+hfd776saI3n5+g5cOT6yZ+BjRPiEUMybbWV9rA8/wFaax/hD7t8jWa2AOMuDLxRjbk9tF
ctsrayV+itoF5syUKVb7rf/2TjABuBHcwWG/StAggxAe+EyFVWamV4b3p/Bu+l5lNEeYlQ0splNZ
TJC4ipklXXCUl9kj1tBc/qTq6jDFZjhlUABLHmEQa2ofZCQHy4rqZs60BmDSMYMF5MER0KnMsAl0
z+J7Qa0kGrNglYX2APHZewoaoJakEODRh/F6pLWDJNc7Rq8/P+6/erCcF3jI9MV0Nu8IlibLuDUU
nu+H47YCnx3sLsDZ94SkJOXMbOf9E5QJ87xgokpH/uNa0PbuWPScc2YF7jBAqwAMLO0lYaHDjjyP
9uwqsiHeZK2jje3oKw/+4ueBIwljhi6y85hug6qyiSOtNaQDsk9076wOsGR1sAxgjp7ZsqFE9WEk
piOimWxp3FMw5olU1CjM4NtubV21ORbybFPgsRQ6mLmuaeMnytXPfaWmmKZkKijA8ORNZqFzoCVG
rojCIZd2kbK00v3grS3loYZIBaDevW2kuVtvtH4Mwxk6BhNtD1W/1jMbh8r0I2VDoBsSjWuJnhZ/
/ctWKQwTD0WXrB8siuqzDIdz/R7LpIiy3GTSAVEA+jHSAiE5eNLvnz+sS9sR+sY8gX/M11N7Xdt7
QZqEsXAQgPBxPOrQte+tirVwC2cehYG3EcRr4skLN0yHcNx74S9B1fH9hqusUwU1z2r2yLBFzi8K
mm8jOgmY6YCYGMLHz/d4cfCgjUEdh40epYz8/XqJJXRFp2XyASB8W0C2mBONHsYOSJiO2FsY3j5I
lVkejfGt8G1JLkhaCN9k9SwEwCTnMR2VmNgElFRCY3DEolcK2BLKyfOcMJBs/vMv/hzO008Ccc9o
CTJkar2TE4+gFGqSNPkADWkxPMjNsWy2IPY65VC0ez14q02nbpzA3TQe5NNbWb0xz2g4X8GzsAeE
KGYMRwwrLdDiMWl4ldUbI4YGsiq7lYwzJVyzphYVLJF525Op8VsrV550ItglD0n5XCmi46Urs+dt
1HvfWOgGHwSJUnOIxD/f6qeY+K9bRXJHc5pvQptW4YRKkoXe68oDL2jtK+VOCeNN4w9rypLHrvhI
4Kn0tDIh8i1V+eSBoY/q9K4Wnl3dASOL61c8qn5GGR3j7EvYtPM4E/ddGN2HIicHN0iRb0KkL8gF
5aBFHG0g7y3dxekD7t+Yh0E0N5DERjFBjA9UHUirGhZVHs4HD+oq2JSUrW6X7dMunvvGmRlCwwNN
bi+xgCGFVzH+E/SKk7ovmbq33I9wiZSgUh70ahl5L945nFUUe6sXkZ0B4nTSCG8KP15aQgNoQNyd
izdFeebJEDgBQ/NDpM02thhFoV95NfTzhOBX/MANC3w8OoU72ghDvOqTdEnWmIud5edXcqnrR5yL
zA4N4a5Bwez7eNHMc+D52dk/GilTM3koxDmmFRuvat+7c2IoKPCHY+S1k8ebjHNkSiDokFxhV106
SvMzOKZJDAWasJOfUVuFEGiIT45jdsPCuyWPMxAh56CtWcTgO14jMonu6f2F4srFMO+YLVXRWSFs
h/6KbPLCMQHrFKAyRUKQgtb/+xNpMiUbzFRO7x9hH8A76Ge93eyiaw9+nOknY4ENvUaNgykZ9dBk
YkzaMuciCpehzgxcCaoCskbHfbpaDh2f3fRKnELHgjuEEVQh328oSrIuySqD2A+b5tMMa/OMM9xM
pFE4XNkLXDpsY1tVDDYCSKZREH2/Fq3KQlBDHl4y81YvRG3POXFszBm6EP1KJe6SLMTAXM/ByOK2
9M+l4MtaKotsgzMhNA9qdBfFW+QdVnDvjUcfSj1BR5q5DmjUYuW5l5I3MzyyZwT/yT4vFmZ87VkK
8xIt6JURdeFxM49z4lcMGemkNVmBuo72T3fmceunF2Xez246B1TkDDT3tSuNL27yYrEIWViVWDvQ
gU9eLEeJtmJLNl5JeRvhHCBQ7POp34iOOqom51fl/ReqnzC7TYMGDr0A/HvfX6/k4wAXGB335fxJ
3rgnE+cC++rZ8lcO3uOgOnebax2jcbhNbxIRs4ojm0tbUzVIzHO2yoRLYuZ0zA3oQBTL96BMf3c0
qmbvbNjtP1de4aUHi8VYQdwHjQDZ9vfb9M/I0mhZjlo7l846uYQrcBMk1+PHcPRVMG+uvcrxo5je
JcgDZRT4EbpsTjYBqlkPQ6TxKpkNfHuPmnCBjQmOSeR485/vbmIx+9wKsw+WRisyDT/0hN/vrvXO
alIq5ThGiYM/yR/Rojj5DsdaW7B//U43/sLAK5i+YC2Es//f3yrVXeYIdJt8thR6v18+Pgf6WRDy
9B775JxO+Etmv8GzX/d7Ykiv3OuFLe8oGaMfbFjoDP+xoX6ZIyTJCySdGgofLJJp58WbffR2x2we
XykGX9BjcKURXICJAUfr9PjZl6JZBkqS3NMlXoiPL8nivLqBVPibLf1SmL///BIvX86QIDNwnEEP
OhmJTdMm6pAHCZ8oGuTlvTdLluxc5uAYl+Hy8XTlcn+vVmNJnqqygdrPYhr//tLksFHDXAhdetvQ
lDmr7IESEllm+RsCeu7q7vnKBf8egqNhhzEo8o0CQBj/+pcXV6ZIbEzl8yshtNBO9uXKdWCfoLF/
rOfKzL9SxFb+HoFckHWLf6HIIX6Wsb5ccKgaXfDdUj+g1Sz8PwKNQaX5aAMNU6F1l1aV45/BWQrp
EqU8/Lj71MC+USScWDdp+uL2y5x9kh+cYnzmaRmtQvcxaNKdilmrJeBoKMX90H/4ATjOZN+YkDa7
aOMb1xykF+ptCJCo1RgIuTjyfvomv9yISH8qwgLFYZJcOZiNPoYI9rrFoxxSa14M/caoDuVwbOud
WDxnyU4fU6CClXetfz3h9I0TDb+EI834/rAqfUp5vvyS2NJ6NXN9g0IGXEHB6QAdCcIpq3eKQFBe
D7j3Jib/KI6PdU+xrXkaUmI6ekqWwnshzSsM/6UhzvWqoXp0zID8Bb02E7pbId/1HB+jAGf105Uv
79KHgH0N/YcyKqCnrN0msdS+Hr88Is5mAS4VMt4coIes4MZ6+O97NjwjU0Rpz+aXo9FkNkwNf0jq
Jk7uS2ccyRbbTeD7jsmqdm2K+jz7fl9kQGcgoDXQ9o+ygrEy+uV9RIZQt13kw5jQkk1fb3yYNQX0
3Kg4FN2+Hm6xQQWEgbm42fBFlPq7a2gECzmS8lGS21OSIdT74sypiDlV3Hs1u+vq91CJyA96Ugh1
pYwu1evSSuxhjG8eTJAKLYAiKlGEHcYvBrDLNgaBBHoew/eA3/HnlwflgHv46x6B4yCSx22FlPH7
PaZG5CbnnuFJQOKGApN9doD5I5hl9+BuYBc2pDppTnrDTYLqIe2qb5fxc+6jtJnH73rCvdg4PLnV
5jA8aK+VdujBRmFMCrfotWUkPYAcXwMSD8a06eQhPnpkz72SALodTZuho6yag2/3K+v2Jt0aB+iD
KBJzwjRufMeq7PAY7NWbfqba6kLaQrhdK3t+0zPqr3mxkWYx6zC6OltEaWSf0YHZ8OMWif0L/OMM
n7VrS6aT7HN6i1t9R69TBo7/hONTWfa5bT2QQzcvF8OctKmFO6MntFc2lUN6JTYz85Dbv21lYy0J
XZtl8gwogN3+qlfVnCq38xA44JK0Z/E2XALasJP7+JDOCI7Dp0UHaDyf+CvpI1/innSMO7g0QJa2
uK+3ZNoyOoR7f4YcJXqKDy7Gzj/Z1oKB5r4pp3bBVq3avFMetM9sbciknUdr8c2dseg/C/fac8BG
x3gP9+lHBLONrE7HuFHW7oKCYOJodtXaY5sOQhtF12H2TN9rdogf2r2PzzJ/MxfdFpfwisS6NZiD
ZQlW69fIHg1n+UMElo3/M0mAd/yh2rKTkYqM60vhUTRP5xNBc+uWn0ziMR7y5fAkHss/2RrH2PGP
zmZI5yzhIG+0JYe1fVnOzSVIaSDSnPXXxWo4Bb/Oz+ZtctdxM9GdShuNm5nre+kOk47DN3Vf2wBu
5/66mQnzeONvodEfJGi0Jxg2UF76pWZbS7YKrG/0FBwZNxmw31mLDaognfBRe2rnFAAWsGjnVCfr
OYji+RYshI0ccIFMEe1dvisdqDhOh4Ztbr0jXupO4fKuW6NbmmeL5JVBuAgw4dnGurmy//lkAv00
8Ca7yg4G4VmMc+XQkDhAVlm5cAnmqonKsK15BKG0XZsNwJ2VkToV2thunvsLIpZEkgTIKczmREIr
1KkBVpsL4grGcIOEtLtFRKityvixBYC9+jLOAXfcZjKtT7z3DhhoEcAFMeZ4KogvlRd+tiqJMw03
wc4tVqq1jyXaNwtNXCTpMSj3PcA+V9ifEXJ7EsnAgGxxbDs9BgAQ3QBf8k2hLXlcnKjwoUHHUFfE
UMnx+GvbftMwvrWNXl2Zuj75Un89QJzvlH8VyYRq8H3maqMoEaU+TI5hc1eTkNNBRMRFZvSPUMrk
AHkv9HrCT5AWuJldQKAYEifXNlF/R6IJWqbEWCriMU3HIN243cXBvihWXb6WiXgVbnLv1Pcz03Rw
ZvUWKRm3huiI+sbXD2n54JGnpB1zGoP63FPIa3hrhK1oXSkGa+M9TO+Ro/Ho5DCUvxlbSSkIxbkM
2GTZNe2ZTX4D0e6X8ar9Cl6KZXkU98G2vjf/QPfTN92jvOjvxhUY2esSFtdGOMFRgKiosRrLTlet
w1usexg5IRDPQwqYjH3jWaD7jDkTaozImK/x5c/L5bUN8d+nfKpUsiQZMrwOkxLO97dFroemRPUw
HqIgpsq25nwgNNlZm3xz7VJ/H7pVxAsiKgJKHbo0rY01RRkVUs3eOydqL5NmOGlPZUevYKumOy9H
OjBLLVLdbeIx8Z2UO1Vb5Ul95fuU1Eu3/PV3TLbkhh/XIF7o2lvGkiauSFguoZQlmkjbr1a+tbKi
XY7S71e+TI7kkgLXPtuIw0kg8FCdUZJ9hTCe2iKedQrMlHnLpVo7/ntPHjY8TijNvU0StUgWWrQQ
G5RmVIJRYi8M4g+JsISFsEOdVmHZBLNOUAxxBbjh0JBgQ+Ss2pFC6aDjNRqnSWFgz2nT9udZLa0s
3cmgy/YrEiHTW2BaJTmP6qLEsiksBBHp9eJs2IRCh1yJ9SWcSffFyXhlRqk+aFvBE+s6GoUzVBLs
j5g2MlrrI9+bpDYaV3lEdIuN4uY3Rcn+AwYEULaa3xDiCV0ErxKCx3iMmkgEW67spiQSbn5mEsfk
AQ4sWERvBKwSMtKRxnrfVbNEc4ZwfS7XoJGEfH8m8zodr0I+ooVykurwqEyFTrgom2u12L97VOP3
RpdoPKKrzEbfP21FaWPfrxPeIRUl86EeDhIDi8jZLEPQuBLqXwRERsixUgIvyDELl2KxEvoXk3Ah
Ag2JzxMPzPrn4EAY/ZX93aXtHY1Rxh5aAvrRk0lSb6KzlAW6fhBAdhcASK1Ed2L632lOQ7HydsD0
nB7swrnXjzmRKm0uvgq6TDM3IM+M+v9ab5X3wPXvrEZH9hPhxPsIen+dFNmdT1c1N9udzv+sPXfa
ovHShZXhL/F9lgdCEuh1zs8U+82R5CKbSGrqm5xwyZ9v89KIx2/EPIk+AeHQ5FBgaH7gciqOjqW1
wbMYWXNB3Tcy3Qzzmrr3Qk9GFb9ca1rSk1sqJK2pl4ee0VCCRBWDZBkOuCGCfSncE8Y1l8VgnfMD
KnVWQ2LMM4QNyEpbDV8FFQdZc0y6lp2yN9lrnZG90YoGrTEwhHtqBU2Nex6/Q2WRySm+5+beA+AY
SR+BCZa5mf3O8eGVUOm1kt5nJyzwMhxibHQNW2AFymjYAeyAmOBadyoNESklwofQgL4loIK+XbU0
QvDdejVGEQHflJk4FinSJzmEKxZ8VLk2j2J9K9a6DQDnzhv6Be31fZyIpw7pTJE6sYLvr83mLg6J
nvR4CflSWRCuWDNrWYDl2UMY+QONniEtnOQtrV40ciflWHVqnsrPb/9zgE1WSXBZ9KMUiva0ZiYf
+VkcotKSsuT+ERm+fSQfaH6/XifU7DFpzHazZ3wkszukKDP1Wk39QtmFrgeoCvGzDPm5Bnw5Ispl
1oDgO0f36h53ZQhnoLu9bW336B/SPybL6fvP93phPKPBoYglI/WkjD05rpmdF1qKFLgHCH985jSe
En9Ls/Xnq4yL8fSB4pOCmsJDHavl32c0Kxd0te9KBMbnPYc/XX4J4SkV+7i4ac/3P1/rUv2FOuN/
LjbZGfhD5rpWxol+uw9vjgSJz2acwhYHMm1md3+u3NmEgvVZY2ETAjEBJAQasU+k7pcXZg29ZLiF
OO5DuoVvh/A0iJWywR5f+So/6x5/PcQvV5pMSmEVWG5l+dpBelIfk8f8qd4BBEmDZU4OWjBrbulB
c6g6abvmtn9ljvBehr20FYtZ89De64/FC4Io38dlNavFGXLMV/6M89bINtKRN6M4JOz6Wb2LH4ed
vE0fSe3If/tjPM2sA2DOBHxvivhqSS+anT9KDpEfKWIcUqaJbb/LHoU7Pln5YB4KJz8BYnrNmYrw
MBWz+hZhuFwTwjVrXvvjlRd+oTb69RVMrXGpmkp6qVMwGntrDujAsZEHNeTaEetSMZv1AOEiwDOZ
FtO4QfvyriUKjEbrY7hmH7LIZskmsbE47cEdzqxrX7F8YchwDeTnJDdJsDK+X0vJTXeQAsrZrSNv
Br4srNJ2vfBviWi3lSvf1oW2Ib3JkTbLzIP4aTrtZMq5D4ycacAzn2p6WOg/XyLpkeCaUlp3+b5y
Z0T4NYJ07cIXVlouPAKuaUbQfZnsdShPZnEr9xG9UXmZ79j62dkBUI2jzxUsByNVa/FAtP210aRe
2GR9u7D6/flKaYOgzvNj6lSoHUmr4ahfr8+OuDw7Gj7VG3QdDtjwG3KANgiU5tiet+WrRqWOGJ8l
uj+7OOJ8WCsDC+iSCRSRwq2/yU/CPPqFI690rnzmF85uxMCNtD1m6zGx4vsvdjPV1xKcbgeXw5vx
UnaQxR7HXkAlbgdrVUa/0PCOeZry1mpeCmS259srP+HSQ1NEFSoy1WS0sONH+2UAANz2z0LCR1ks
WocEUgcYKKsi53fb2DAVXPs6Ls6udCD4/Ol5AtyaLBxKWkpqnHPkOR9d9hOQ8P7E78SaK2/uY/8a
bXFS3hqK7bsz86U/ui/DJjiYkPnTB5yvVK7ON/Guf4p+u/vioP4RibRHQEFYeTobfqOTa7NZ8Ui0
AfOoD5qJeIPkI5RsVZgxVRL2RK2yIJ+dEywngmhmvut3LuWc+I/0GKzrbbJX1+fH6qZ4Lu7yB5m+
9qxpZ+abWs7lJ0q0Ugclxi6FBexs8pvYwnryTL9PX/vbiN7pU3Hv7ar7jprdCzHs5Ut7MB7bffkg
7dMTxtrkjqmT0wozLVXB4Va6+fl1XlqVR3cWhERkH8ZUiNsEktgLSmQdQnOliajvKMg6QrTqikWh
rH++1uU3+eVik/ksaWIpk5IaNcD5qEk3kgb1Kdrqwc7PH0WvmYnim5JeUZJc3AqgdKKmo2oou6Zd
3XOF4quLWJxHwh813AXzytpdievhWC54J3b1q1phWX+/crOXZrUv152SaZTaiE0v5cmSIJNholUr
Di6rBElrBg/CW4vZ3iMiMN4HFflRJyG7qZUnlMj++Zre8dKkMTbSkf6xQQEK+H3ECknr9aGnloe6
Qui1DzNrUWsfKr40lLwL3Xts85AiAPme52WmrzWqApSfriJELm0zYYcTrEPmOFqnSbdUFVJXifVS
POjUrVPU/8hSfbTWoTfaJOCGkclxRhs4PATmPiSA1UemXASvbkGfZP7z2/mcNKYbKfSfJCsYqDP+
Cj/vCi1o8i5SDqTicd7HEqwJDlkbZbBAMgu3GqlsAkKa0Xt2zGiemTuFdE/aEih//4ez89ptHMvW
8BMRYA63IpWsYMu2ZNk3hIPMnDOf/nyswcGpUhklnEF3D6pdPcW0w9r/+kOzINOyxE+VxC06GBEy
9lXnTSHkXbWQcIwU7CLaaNgfFwvNXEiILUfY9OvectBiZv2T3r+0NZbVxzDbeOKDXjyTYY9NsBc4
xAe0yDagGNrlN6dBS1xqKm1PDHBnlTlrMK8+YigjhUs4xb3pAI+qFmfGuSnOh+Exre/BRqVgU/Vb
q1lFtw7/v2qOf724qx1oOifQLhOj+ym0bOa959t8XeyjzbBrsaYo5iYuyt2eIURoAKIXKs/sLjtE
826nYFCTLfUHlLrOKGylt3SD794TaoRyHs+2GOr+cnkrl/Ub6A2+mjv2tA/xxX/rXsIdh+5uk18A
GNHkg9Nw2K0v5EP7M/FlAFQ4+pdb65Xy08RhiGCGg4YTus1VtY23raqnahHduyX51trzwPtOS9I/
lfsmPUQehdGiFe4MrPw0GjTkW43D10Dfqn9u+88MMUg9fGrx0hBJpKMLEptnpX+XSLn1UFgop5H0
LEaPqT96ZB9KH73gzWRyUpWXf4/2HwR96LwhuNEJRo0LKvrnChAIWG9GdUB6Ag7eD+1anRsv7Sb+
sPZwcEtzpodOXtjaMt1bMDPW2N3XS3GlrTGZ7V+D0P737fyiC/01hn67nasxhJJBiCMJ0y7xG9wW
XnrzLn9P0ZBEaTCkEPGXM+tT+PS/fHcJsv7qf5GEU56HR+21+RZt73F4bx+MDw4y5Yf8qj/Lr+O+
OAtv42E4I2KT3Hn6bnwHr7a0C15bwMLP4bk+BK8pDg4z9u0v82yVBOvVh/LRfJaf8nfjuTvIdMbJ
xn6RXv/9vLxi3u8/Hli/ev+m72ulHum0QMnK+a7P3nvF/2Yvxcf0ayqQ/tx8t2dW4k/vJD5StPhv
2Ud+dt8UXgOKFfPbPwsv8rG9Vy/NoX3wSLT+FI+cAbG3fU+/2gdUZ3RGiZYKCRoEjFdn5iutUQ+o
ZrItmKUv8mv6kX6YXxKpWwi9yGB5jF/SFz2cWS/5Rz1zF9W5+ZSfe1i370gYxu/y3TxHX+O78J28
dvfdk/mBP9FHDvJ0r5ys01DMuyfp5J7xeXx2X2AqyR9qPUO/FMDvJrLlY8KULv5beikvE4/pRin6
0w6LDdvEVIV/Bwvnz1FdEr8ulT3DqErmoKEJLVqkFT6s4lto7A+nS/i5U9WLwFI2fhF4f6t5i6yN
sgLW3QGbUlh+BUD7kvyzx/pJDh2r+WrLrVc6+/zN/Gjig0Fw51zd3yz+fxhFf9zFFagRdLKaDyXt
DhJbt0Sf002vZpcCkx0Hi8/ZTWrjT08ND27iAFE4QGT58/26uhX4ktVNHreyDWtLdSiXsJy9tR78
OpxfTQ+4Hv93oasP6cfQuU09xu0/3asDSawphkNtPO+ryum0CA0mPcA+X4boesdmWXX0AMtnN6Mr
rYqzKQpo0rSRJCe7Fz8nUt6YpboyC8mt45AkmE+V6oTxuVDnGZK2KFRn2nBoxqecbYoTIImO9D9J
2hha0NdaX7cDdb4mrkg+bk3/kFvxstCaZdOuSvdYFxjPhLQ4HkbgeL87EERgG7D1TUHe9Fa3NXrS
1tWHLCnnZfJe6G83VpMfdiXeFhi6SRqkblwPezkde9MT+CzAg+szZzBGwrO5TjcSIYT04WL7FiI5
vf+/vs+Ua0cu4oSFXhWQoZZU2SDmyTY2l0WM7gkXaYXURvQyHn3uNELdVC5vPOYPo4+now3LsQ9Y
8pqbXda93JYVEB7J7zbBLLOWp8MO5Sak84O6c5IBAd1pGj6fOF79Oc7l0EjSKHar/SR3qI59Aq78
rQVH+Jm/sg0Tu6/JAr7k5gV+uF6t5QDXasgjMgNWW8hCsRiwGw9M5dIRbaMiDwxiByv+dIjm+EzA
2XMGuh+N8GqFJY13aGf8U1r9PK9yDOwxz8mOfZzeKHL/I6O8+nB8MFQ/CNhUivmrD5cJsK3Fvki3
GpiKaBNRC72J7hWINrQGR7vHxcER7icaA0Z8jv9ANeuAIxaz4dvbR3trVm4l5P8gMM4GGyHgzUn9
Zi6jR+08zKVFcyrXMIJxKtYHlqPocTItnn6QvVM2L+N1vMZ96bMMZigSQVZwND6na/fQMmane8DL
dPZ2/zzOqLn5i1xhO12ROm8bu4kNY+3UWeGgk9n1GMAsBEgiGOt1TgsGhjEQ3sQG9tS4bdmTJfH0
8/RUz5FvOOTp2h2Em25BuMa8twd4i9PPica1J1IvVTz/jHYMLAwrCLQQWhXXn349/nJAJqZ6Yt+8
Yq+27vfhJtxIc/L3tj6Ej5ppVtp4DB8Ch/Bq29yHu3BXbcKba+NPeOOkgqDNRroCksqr0kGIIa5V
Wp9t8TaPNZ+I3wv2r023VJCsCN0RzgFW531x/Pf0+2HKk8OFQG7SQ2FjcHXZqiTHPBWsX3urmNwh
GhuKI/bco7hTEG225Y1V7SfqJxekiW8QPYZT1dXpsCqHWBcIFdhm38G78Nm8+6/qtzqREORT/zQc
KVPoCE/1i//ef5tn95MEeowd8Nl/bZ7Gy1SZ4LwjfIGR3HIp/4noy8kVM31WIsx3/oqGNXXPaNwk
2dJ1R8ZqfVbVLHvjZoAu3of7/ntIbBHD2ed/f4SfPv60xsM4YA3Uteu6fcyNTPNjlnrlKZs9E9O9
HJfdArG5LdxCFqea+2qp0CWQIJpeEuTiay5zn7qur7AMbuHYyPJhaiZqKp77iHgz/9uo77Lu4KkX
LUIpQwCUSPBJdWMMgKP/sOhzF3iaAtSYBg/+51Js9H1t6ULc7FqKcaLsyzK+E6AMCDAKZM4mBLWb
vZOil4yBzEKNXlyu2DCKZwWJQ60X2iDbS29APtwqy2GEcvsVqBopjdMxNZNsHU4l7d6d0RPgiKEz
KIDTl9VSqeRlRKi9CQUhE+Zm/ZgZnVN0wrJPso07YOHmHpJe22oAOATU2TL0LTxfVGhRkVbaWoEs
UWT90kObbq5ttcWmlPR50VqwbE7NGL2XW13L5kHAckHMkEZXsw7mobEyYycfK6LPAservkdp3MhR
aQtpOe+yr6j4HH1YmilyQYz07mT+PK81nWQINir/j8Cl11Rx0JZJk/DbdE9XEYc0YabppMDWZx1q
l4sXsmFcGjWa1x4XUu6i7CuouI4u2mw7+6oE3RwIKyoDEmELQhUe4sl2KFJXRhI6oyTiE0LaZXYJ
QmmuTFHNE4UE8jDuGjZpTDSsO3NWlO4s6gl4I1aejKiZO4KbS+F+JLHBShEga94KFq6Tx4+5sMua
CwoJXl66EoWXSpYw9IaLPWA5LhRO1St0G7q32ikNZeMK9WMJ2oI8sciWBDrBBSU9ncaVN6Lgl1zH
d+WVjjFrnaeE0cZOkOrk3Z/7CpxcLedK99TL3az5JhLGEVu0mp8ozlvZskPhUOL9J+rtslJ0yr8n
f3IhjKarLHLFCScH/RSn8WxV9YRbIt00aO4hUy7lZpF2Jy14rotTDLuz3CbgPJUILaeFNyKSHUUk
dwpoU6NbSaVl4cZLE8pcigsHwVGo3GHl6O1C95V5ELsLFVuWaFmnh7G567ctdWrcUWNp/ELqsetI
3qGmYecF38NdDL2/KLBHkMNq47bAK1AT4jG1ffIB5epUuxwR3dIxIG0GurBUxoUar7wwgfIXEooR
rmV/3UUnfZwbUv0WxupMKOnRe7AUQ1TRdTsv03fL3JklWsl7CdgDLMQWAm8nwy1Oo8eCgkXsMCEw
haUhWKdaOGKuaAwXNaudDGeg9TSARllY5BWUMCxtG4KfPQZLB/JXhyexucRCZofKKUj2Ve89wM7m
Gw34YqH8jUkKnSZ0Q7qMAhM4FJDIVEDrWHyL58nBj+gqSHZTCHr/oTIfSofzQ89s6bJ9UJ06Heva
YpNg3tLz0PAfV7Wx6vuNdI6GORwSDBLRIsfEKJuLILqPIDXe54cRXai1HRAgv2SdM3SOSBwsCiuI
r+2dx4cjoytx2tIZFSaPjYZNHZy6oz1lZ6Ed0xI8QbOXekYN/R8vQbZs5/Ud2TNWyfCyS9Hpdsbo
lE9ME0NbxtaiM+dt7rhUJWsvdSxhUazGJ3KGyxKvYBsudE/iu/+udtsEpngP7AHTc+Znz2F8EuTK
qSdTS7pXgtLiQ4W5wls4la4dtiJhuovadxP3BynuN3WXzrvkXOVr10JUKaa2RWo73SY8Cp7kiqML
YdVUeKSuES8DEXO09RYfzXUcVTYQ8yZ27zV3QX44QoF1I8qO0ovzViKDNQVVyvU1RsVbNzRBllcZ
uEYLBKHobzqLYAtRJzjV3RlFPszzrSFfILLZvp+CnH0bKgyLYs2KoeaPfQkJNI7XQuE7Zd87zWPr
nRIYumqLEWeZLULra9SJr7CUrZS8eVbn6APc5RhtQ8hp0DM2cvsRRe5cBO8JwmSZdCXxVBU50TZg
AiExH+bY4jciYeEhzyyP8Sjy2VnHS9J1QYwqon+ZUAohcaMv792sXUOhYKsQZ674FiUWDqX+IuC/
DDP8pvJNgyVmEK/9Hs9+EjmNsVgUJeTkvrOTBCFZES0EY9ckpyn2Rs8zgO4sedUjdV8355RwYrP+
7PNsURX7pqWdzloalCge1q2orZPOwMkHrl/U3fu8SI7lM1d2FwUbnzXG8y5YxYRyy+0bGLRSQJdu
T3ESzFp3k6qcTvXSrgziq+nT116/9PEZiJFmF+5KAjdqNEIGeBUYDDoeB+QO/no/bYPsO+6XP9SO
G2zrZtuqJpZAL0TwbNd9hvGOSDp9jodB0G+yCh638MSAwfvgRUxf9eBjiN4008khEOkj+vETuImB
GrzJHrL0NLQXjvfAxfmySHHB69eBQLZNzjJOlKTRHwV1YfgY43m60zGni/LsEvg3El6nFGwx624A
K8RpzBBHunwQ94jgyHRbHcAKJPjlMbEhrKlBeBrTc1es5HwL/bhQT9SZjF7Ok6xGSrWVgaz0oXDo
fAMN7HX+SF04qMmR1udSztcCo8uqY1uS3uLsogzHAodxZVZYd7326ok4VnyZ6TakIkwSrFt3oz6u
PNgzoso5Q9QWHS9aA7DGP31RSlsYviT6sIH499mwagkgk0tmbs1Bx+2WRiU7KXKCsoJFboaOGb52
8blLdtPvY0VVl/hQNRLDQ30UcY5S3Xqe+GyvbAhamN5pFelhc7pdc13hJCcBakZ7doPOoJf51HT8
eK/wusvenSFpxV6a3PX2JLxJFEnkYERMkNDS2QKknWwsK1xNxhGnBh/6lXAYoq0f7V3lrRSIcKRT
Ouqw4co5pVFeXHhX2PtWYHAkix7c4T5PK+xcl7V/AmJyCshgkbgs1PteLHem90b4lN1YAD0w/uOT
2jBM3I1LzF9BILT/HVHgUbjgeDxr8YGH8yZRFnUEs/fyObZEJzOCFw5oSrEQu2BpjO2mrDmAB7NI
WqhrwDyMGO4lFoCy7R0v12YBXRuCImdRJj+3Frqseaq+ipR2qf40KPncJTmiqlnFP/3adIZmTTwk
c0fZiQrGLt1iqu80zYSI+hR5PmEC3gynPFtvvvHJy9W5SHtCeew0OjI4D7TYMdfsZ7IEpao+E34w
Bus+ltiKfFa9b14mVrkJbAPjOFbjtk72o47GAZpDXJFUgo+y3rXO2JPwp2FJi0WXWO0ixdw25n1N
5dsRPKbh6KlJs4b+ZaQQRDVRe6oHFNkAv6SxJSSjWbQuyicL322THgrclYMZyiusKaDvCSxrcXjJ
W81u1TvBS5xSNk5uqhxymZrDwK/D+Kgb0m9Fa4ZVRMJynkMQVPMQURhwUzTM0hhCcEUQm2U9K7G6
MukX4PMHoLZuheGzrry51Y/voYXApQRDCLxZ1Aw7jpwEySao4TyniU5qIkAT/ZRQUdPdKsePqGY3
UDync5H1ccZVRUegdmwiD8pDhxnwshTw29Hwa0rqlaCfB9F3aorzhNDBKJgPTWun7jDp1vZSbz6J
YbdOsRWpiPsTtIPhQusLvDsx+yhELDvyd8l6TupzmM5V0m5NfFJD9F9s8JWhz2mREzyZ7xRCCSpE
WAlN+Sgn+bkdtxLr27AJMEjE2bYTpL1qpevOwr89dyGzYK6qit91d6FORJc/K41DTaw1VYvBlqMb
SCp8cy5rxSZq0wddwMw4wei6qsqvwPgeXNbg4UVSqn2V0ODzk1cZV+20J38mAc0IVg1/UhnsSWKc
IQ4lEbfYCM1HXisz18qffFyzKCQKvHwCDXdGYnk7Dk91g6FSRystfc7Dh1hZSBZZllgiekptE0rA
eeOS5lvd+MqxahGVl1SETNIvzGoVwezXpLvcypBQQtpuH6cFDndaW07g6Qb4uOTvWsPqYbBYi9B4
xuwrBqbVyMEVmkvEom+gwmSfCYJ8JQR31TTUwr1hZovyINUAVKa/lYr0KTSjFyXB55Z2Tgf8IhxF
jAWiijpXObq95tSStsiq8GGsFrhJ/Br9ufFeMN1Vdytk0aJTxU0gyjgNnU0KNS4fj8dq2GIwnsiP
cZ/MiWetqJSLvPxC5LvIwq1RfQpua4vmBR+Sndh3Tpm+penZNS+RchnclS4+JHo+1zx8kpu3xICW
ZU77AcTxvliEUu4Ucr8b6QhmEQx1xEIRxZjRrdvpG3ln1Jo24PO0dCQ6hoNswLnyINbNnere59Ku
VKyV35bLEGZ1IrwZBeIdpdvlkIswymkKUj9Rv8k+BEPwjzr41uVjMtFNtPtpEQ0AyQVRnfmiQEFY
2X1QT2Ir2d96UTILw1NVs9ohUPGfK/3NmgRKWANXQjCfdkJNIc8WJmCtfhQ+sRsp4e8PAVThMjoM
47gq/ASTeXdWWas4PuV9tM+64khml4qECuRQkhpyP+6pP6L2LLX4EiiaPVCiaMiJpgvwjmidFzPR
32vRiWq1HQ5h9on198xt8Kai/J66OPSN20rZNsIyYtJ4Pntw4xjRoh7u4oQMqJYfkouj5Z+4tuET
RRY0VuNeVzhtwQE5cxJ3XHotaQTyUXbpWDXfruraJb5WY/qqyhzCsA8vKRJERAIjjXxD3IYy9aBB
vHDXOf3NnJ2fuoA62ApDcdLewz74E9xQ9KwcpQI0h/FQLyyUheoXCcKP0kGfkR1o3EKP/oZ0NPAc
uIoAKVA/fomdfutaiVrhW6laZ9AHyRbmr11DNlwE5plyIHoUZ7e4Wn+DhlwQaTpwM20J/ZriW+Vo
QXOdC2LZcBfcFc4rfpnzWxLaH2hEOGixfkwS/4myPD33b88ljFHudVmTPY+L0Qnmk2cL/UyHzsAt
7tnEZfsTFMPTA6MuAFCMrP/C31KzVUYz5kq5k8J0S+EvfNbzieaG/mt+A+z76WLIPVT4npA9ofn9
+VhiINPNSrjYuXfkd55stn4RlsJd+V+ImQywVlXXLXkKKTevGh5GqBG5WPOdEjx8Z8ZZtoMV9dCZ
TrKzBs9SbVFDolPbN1RUPzT6KJcm0g22YMB7v/DO374c+boj6EXawkRaueJdQCpScU6pZxsyBMyK
lYPM8xJjQqrtdK2AWQSNS658tUZm7AQWaR7hpIXOiUXTOYjqwaoLvkU/tqMgtoulhfeT3LCNteS6
CpjQFEB/ALOqf3Sz55cqEmeK+TQlEMDA6dQv6+CqJbgTsKFBMW3EixHX3lSRYcE9BzWc+xJCD4ad
Q75ORVxcaYvH+Tjrm7WR3AvdnYvl5y2bvF9y86tRR+Q1ZjoaEni8068+T8sXE1VUhnslPNKeKQ9N
/KQrhFG/qcjMishRvSlHCaFHQu6BqrwILsio9pAgsKyPxD2j+8DeTVf3GqcLeHb+JSwbPCuhqzZP
gtYBO7wYrMFNgrlhed+Fd1p2rNlbY+8p6S9hdqOZ8AO4b/BE5qRowhYBHP3PoT1EIUMOGfreqJZS
sugTTiPSR1Ee5eqIOZhHEpK2IWKB0K5aXzXyitiu3lxJ8jFsLpK/6PJjkL/V1oslPLiQGZLkLdRe
I+Uhql/wcxiKHibZSxffGK/c2tUCIIqTTt8ymY+kbOEP9+eNe7lrFO4YNrtIHhBwvgkp0ubcYkCh
EVfkmeFX70YbImLT5xS4o/DR+++yhXVXRy8Ig7VU/Ww5/FkaSEaGAK0QbTE7lYS0tFtpk2OxHmku
AkLePeHEmA5GDMYMhGGAWi+devmppIjvfHlWUr+xLN41+DhAXbPJ1YrZwuQoWqbt1IwNFmijmhIv
HiggJpV5GExEPmORNMuxc3zl3mrcdRB8ByntuiogswdiiV2QqOBpIMSFUzPxRqzfpWaYD3ICzkb6
RAWAAkuQMIYWWDDD2L1WtuahcduV6AFcBZUTJS1Wl6VtcpTrutrpveqBlxVGMMK6AH6UvBwjfAgG
isFRm8XSk5RlTsNe7DLoKPecrlRtswNbqcVZLDimMSwj7lCo6cERfdjm8sKD/2p5H7Gp37UGk12l
g18usFkE8NjJ4AEdR2S7/hoCEkw11EUUVuzrrYWjDiHQLrKFQQeQ1k4ybyPGL6ASZqJ5BGqYkA4l
AUMxQ05ztjumc7e49z3MPiMQxgT+AwCD7wIt64fCPBbWJezeDWMjYjLgPePUbnfuR597L6brbdTy
3HvFczbxCS619yh6AIWdNO8x2vZiaNvQ/F6jei1ktU1azM6I8FLR5dcQB33J7MhQBypUl744SROf
XHcnICR/aEHTSp+qXrv00GtKUkLgZ8wEXiA6sBlxwMBnSZot0kieCa200uOM1nRwEE3fVjhs9RZV
UI+aEMyqrHj8mtAxMTBnNYX5dKgRqotRPJQsDxYFtHkfcdSmYrPlPnNqbMMDZJapFCws+ZwFnzoK
UlLB3OwbaSxabtTmDRYM+TqiuaGCGxjRtyyVKPdchpeA6Pyl48SU8KojCzpSHhPkKdqBB08IxWys
aY9KsleKwMmK+yp/rjGXL6hJM4wUAmXu6XNqvQoYJPEf1fEiA3SBGuT5dyZTtYbfgqVvTGuec2LE
f0A+RCE5RIBblFsD0HNJGVp4+apvgEfihRs/RjlBViCvIvtJEm80uOWlv4+K9yDa+5k5j/tTZbzo
gWAb5qevvxUSgb2IZB+NjqA7JbkzUmyirHlnITul1E5fo/B5rFLgs4Q20tNYnIb8HEfZXLYCezIU
zLTJ6vCNs8Zzkw64sl/S7r6NHIgAWDj028KgHdM8e6G/CoPMvlFeXFeD01JmwmTUqTHQLV5bsCem
26qV1UfbFNPn9Kj47104z6bsAk7V1jpId0V9wGiwy+8E/ahqt5p71609rm+RNYN7GBE3qEyuOsrC
WKaCl0+fAxYCgR/zT9DDmbVa3XjOa4U0qzQtTAkghkwAjP2mMuu3GiNpmq4eOkx/APJKYbQLaacx
cY1Fr+xCEtzdJ9NkPb71eqfb/33T/s9lqX2pFOkAXT8ecFudFzLRoCe0BvsRHgVm0rPPbtFhd7K+
sTH96sb+dTUcVvAXUqGjXcvRPVOgkNJpSMOsUE/iRJ40PrPJm3OiUPJ3+Fq9uVhgQxaY0mG7V/XZ
etO9eXV2F/LnwEEUViQrygmzgpfxEH119+OlvkhHaH1P1ZP+Yb0mL/VZ/PappA40EcOL7s2sr1st
bnnaQf94Eg0PAjjhDE54fEQq//m50iFTvSQZs21AKRqG74JbrDmnSt4+fh3rdRI/9BaQkaSUtmrl
51xKF6OB2D2ySMACiaJH3XWeTb/6yfDMTWaQPduaJMTrW7WLXsuhcm4MsL8mEncMT0hHikKIEUXa
n3dMJJ5O+zyPtk0F+l4eSA0Ioo+acMS+OYkQ0fJxGcjxLHLXAt4f4b6MH/99C9eiDXG6KpgpRyxt
cnK4emdQ8lQvbdRgIj5W5oNfzKOeFhyF3p0RnP59rb9LoD8vdk3MqMcwlbI21w4Nh+lhPrYEj4dn
hBTFLAeAW0XbxFt225zOmG4X6PtuRfr9xV7+z+MqlAmajGW8flU9hoiMWxFz3ufN+e2eE8p6/XmJ
Z8tlPpvbx5V9MOdft7iP8l+FH95dBqA33BcSv/8iIvRWI3TGqPhbVaR5BECvnyQ+rZIeev1NLIOt
0prPWYI6MntxV0VVkEGNU3l+J4nfXr3xsrVLiVglOxKIwLXXcoedYLUvTHj+U9e9y28sQPL18ZG3
9PsdX7M1o6HJI8PEalMc1qJ3TuptW6yCdG1KGGpvtBgvklcBcWgcPJukSGcbcXgK3Zcx24/Jna9g
OrQX6vtKXd4YPz9McFhLpj7ZcOKEpl6xVqMmjBUqKu9ew9/H+PR4n+OdTPeRl7TVUieI3sR2sk6h
/5pFz7p29+8b+PFLquwFaMc4UF3TJQNV6A25b4Jt3k65Iy0xjcqBTW64daG/7M1/fQEAEHnSatId
uiKvdG2n5nXY0NgJXmqgQBHimnypdAWLl008IOZS/fmgi3OqjpLgClP9ChJvbwpHk8n076f+eQDr
YJYQo5FzXmMxyBaE1FfKmHU1oWWsbS2Zjj6mNaJHF78N7oQMmIHQXbGlxGVMyzBYpZBwmIj8xqk/
05HllEbIBYpugy3OPLN2/uDeG3F98BvvwTAGlMPNOtXcGw41f5nK/nqRFCqiLIo6YMjVhJcUT4hE
IwrIDiZsKPz2YmVZeNa6IZZO93J7KGjew9GBVgkpR10P42PQoH720oXSFbjrK8SyuRRYyQ2W1F8H
2f/cGdzbycoSt/CrtZ8ziBe4tSXsk/Kx1D7FcMX6oBenEVmiCB85VrdV9CKF25Eia3ySxH2gLwzU
hOXZFN7S4lPP8U4RddtHEaYJmBR27HXawsqWcTbv/VUV2rn65KrrpLlx7z8OT9T3iGwnC1ekaX/u
W9Db5azpI//eVRaG+uWagyO0dwMCvBC6VPoxiAuZnocazBOoC9p4DLyN1O8k7/LvofkXq216ib/f
yPXnRVpaaFIq7LNw5ULarHCmcHCQ8Tn0GI4mrhH/KO6NPfMv9PU/V0Wyg3kP4m3ximDoj2wwLRSk
ezf5ZoLi7DELIxDhbhlH7G2YWsqvAUfc2DizGIn+f/f6/+/6U936W12a+Z05Vm2PMr5cAGy5xTFu
6KbRvmnbL24B1JtHd3uYhdFzm77Xyl5It7n430wu3HSpUvkK4NBX6zG+s76VuwkGhMmGJVmCGh/O
hXLeaGfGbSItcfsepaPfPHTNuhS2ubmXwy1jwdWXqXzjrVwjxr8+CvXyr819qgD/fCm1TL6a3wfB
NqzvvPLBdAuYI3CHsn2ubggmyLKXfw++n3aDqUD/3wtOv//bV2iUxtOlVhLIB3b08b5W78ncMy1c
t17/faEfFzHCD8gSwN8Xj/Er6CiSa6sL1alq2d3fYw27fPxczm376Wm1MZx/X0v+62w1fcvfrnX1
TUtvILdHiYOtLB8CWVykubDwyWGX2u8aEKgJjJkksyAdjQ6HL8AeBVEaCig4h2RE7r0cU4hcngeW
t+Bf/31zPxSrE9Y7mRipBl2Iq9nuN+0YjtD19nJ2Usd7sZub7tpPv60LxvH/vtQvHc7VYeKPa119
3aqUxSjggLaXY4Qj8M3wI7KOMFr1aoAw4+3r7LtF2d3W3zrzn1CAOpEew+O/b+PHMWZO8O2kXbDU
q7sQa3OUg1AW9iDUsr4h8qzTt6lx1qsbz/urdrp6XqYwxw288tHn/MLbfxvNowvE3mmpuzeHXYGk
MD/F3jLsNrq8NgiRbI8DUU/tMacP6WoHX3nk93pvSTEoaaesm+f6nZDAldooWFkZlmPqWz5OBu0/
BIXlIIkVT5fc12Dm2dzSCGp2Rg3Rgw02N2grIC5B3I0o3jlxYmUrF/OwfKPVpkS34nEx3WFm/vWs
UOFpaaFo0K2r7Us34250jSrept57l0H6FOcXl/ynBEKl0wFTejEpKv5jax7HhFZCI8wt84v/soN1
UBVb0ObpjCZmyixQhnnsYuAJy1OGEwGXaZTttEAcqUzJdDFRzKdI/u5HDXMpmEL4uPcH5B4VaV4J
MCZ4rNPHB0WIZimk8xFoVtJ2ffytce4rACoJblePlJptNszMac4Rxiplc4VoHrJHZU4SbYXDkyXu
5SkSlHByE+qR+d7QFVR3Jpdo22MLM6OrF0aw8wtpTh7VYELmRVSq5Su5P43d2qXxHBepU/fqrCO/
raIfXCsfab4U5X4W1XeSknA/U7nLSuoh8Y6ji1selOCiuCjGJMt26xFbrlNmXszoyAGS+d9h96QM
B8naerT2U/ShLCuj91aKMJ0q0AUwNigkpkQVC4fAvOQVJIdq52UAlWGAfST2mHiXA/P9vycWCBY9
RhJVUeUqVxNLErB4sdIB7mB9p8dY2HTfrfTGa+L5/n0l+S8UCddmmcqZRhXz6i/Gv6ZnAtBBHG+h
LHnY03lL11sQoGYHFfg5Hf57t3HkbuVi3urtyKQThw4xWDnBu6ryHmlLvrp2y8zgV9V+PQmmiA6F
VFlL1cyrIiLGFqoxQt6AV140Nzjjj/YCd2QGRrt2QxIw/RTQ4TSO6Z2VnqbzKTnPM4UPT6lXZd8j
nfE0rOwaT2q13+Ukt2bIzKPhAd82yNP0jprvIHkU4nxdixYngh7cF2ahuZZRPLdNBeNzN50MdL/c
EhcyT+Jo3WXxwpSjuz7EsTMw7TyMDrZGZgnjO1EuPd7D0xSLo4Wis9OkQMsXnZnije7q399N+uEU
jF056+GEdIIqXe26cDXTsdV6n5j0pdQu+bCLkCvp/gZhKEEwY3iSjAcyfxMm/r+v/cOyz6VNQE6A
a1CZq9HZ0tcULB9aV0KeDky1mKXAn/O60u4G/DdVRdej4LcrXbdR89hqq75xYdrG0EMXorhQcsr3
+b+f58c5ANRlAs8h/8QM7c9aKcyNRs5EEOMgnWf5chpNqYT9uvxGCe2Hj2V9aOBHl83eaB50mqHF
s8xGo/eT0k3J+rlbQjBmQZB84384O6/ltpF1bV8RqpDDKTMpkhJtSbZ1gpJnJOSccfX7aa2/liUY
P1l7n7g89lgNNDp84Q035vpD2vOvKfjzbB/P/unmG4zabIyh87lzllZ6yrLXMBWL0FnotbwMGyD6
AD+s51ze43QXd+DGUxQKwPGHhLr0jaWmulWBmV0AQDppcCK1Qaf763w5o6e5ETp9IpiVtW2GQGYf
1SdDyX+BgXZCf68Mizi7w61ouEtpnbnSTpzqxcnlEtHt97h7Mkq61dnBC8cncbNoubyOJZzrB8Cs
zfb6B56JzFDVoTbDekX97SNj+jSHXTl2Up9RGRlh0zUHD3RoQAz4RFiU37Kdmp0bVBQgk5E6E6t+
nZvCSaW2y+RUbI6wudg9khgvTATvev2l5rJL0vM/I02+QhEA9dTN2L9vjd8FDBm7eo5sEXPWPZI+
/Z3IauN1Lv+8Pq42tyl1dPZV2hvIgk3RNoFeFp7lGQ4tJGDbgbFMiT4ozyfDa26IylfTfssQWBkX
RbxOo18+pHWq8AeSTfR2PPVIoyBxLzEQsnIJLpkiDG1uG8yzrh8dnMXo1qbhQ9Agpg4VUMcTC8cQ
Ivvr7/GXYQApGVoXhFmoe+JL8lFG+LQqYjc0I2vs7DM0KKndBviqRndYXzlc5/g8RdCQzMWAEzVO
AHEJ7Vr7EXRwnhY8MwkssFPCQMtdI/06jts+uqNfJjRW8+6RauT1h50L+FExltHmEBrAhiWW+KeH
VdpKdfW6g4YXfsutl0Hr0N79UaGSkhrlkjNpVEHVbeQY9x+usTyASKx+N+tbkclcG+PLg0xK8pZk
OJFU+S4KnuvYvre1EwVYGhaLqKWj2R4b9S4izdb3/Nq573F/VHtY0+4rnxloM47CSrAv67Mmb3Xt
qCrdQZe0Gwf6TLItJJ8dposuFZ3xr5PlaHkVa07i36sQ2+viEUSep96JQ1L9VaYHSbmRnsyVpG0S
XzBUmP1SipxsRS0eONLdwjgPFXlmsxz0Ap3xN1R8m62b0BQN0FNJmZbkEsJqqDRUdY0XepIapPzO
L6mYDs9WfnS4eUYJXfobq2cuyOMsoMZIpV83rUlqag/yaA5qHR9rtcLplmrnC6GrHTyH/YuI0aN0
ubT6G6euLkKQ6dX1edRJiGJWeW9rje3cBRJswp0MjjrrQSMXdK5QXh8bQjTbug+VApFFIdasbypj
ILsrm3UMVrlMuwcT/kI9DjA1z7b3TYsPYI1XJn1ujRSQC3hoZdhD7qNNuhD356bOdtB7nD5Z+aoL
fCbbprmyRMd3FYUu2Z++xG9Pz/FFKTX3aLXZE35lK0NKT/HNTsVsjCYSVvyIFWxspj42eullmq8k
7jkIv/v5PYdiW9QALy6d+4oWTbVFYqI7RVTHrn/vuRNauFihdkZEwx3xdf13XYyzc0TYJGmI/uun
rDyx7N32+fows7EJTGakVLEuwchGPMenQ8lJG8/Pw4KboMLJeIXMtoNy9Z69Bk7LzZ4Ca1cZa2Jl
Nfvp/k6Dd4m2bV0tfLAc1x9lrjDEg3AnMc0IAUwfhZn2MpDIwTGrX1v4ImPn7/RkXPrlwdPznZWa
W2ohnvG9Rr1co0elYWDhXVy26C5oLnVSrUcT8G93a+vNbYLPDybihU9zpOTlkPkBVrBjv0m9b8O4
s93vo7NTxqOBYBTEjWDvZA+pdiioTujfh/FGzWw2+LFJImmkgkqb9hgGO1JbrdGzY4nTVkrubm1J
8w3jV+9yp0EUuP4l5sqBSLAht6+gIAMSbrL4BtWr+ihW3LP84vk/6RNEClqDmBf9iKCsGPIWvgQs
JaKCpr/r9H0n/5aNE1penr7lNrn+NHPRGIrTtLBRznHYg19nvwhDL4lLIr9aOvHyhnXhoxP2kR1d
H2hullEV5WbGqg7Fksn9rI+h19Wd6x9TdMnbLYq/FEXy8YWE3ZFuHKxznWo28J/BJm9lZU3XxyUd
ULSl4R2BKoS3SaexjQ5msQ/Tfa/tLNzjgpUKWh6BQ+nOax7+b5P75zGmOnedPBRqrDX+USpP1JE8
65nJBZsYkGFfn93/eP1N7xIUWUC8AJ5ArWEyv6AMHSeotOCYjMOdhiSB8r3X3sEEDOphhHXLB6V2
042PUt48SGPzq4bu1OfNsYIQlhjQp3TnYiAr0bSvBc17LZHue7J7mqO2231PoMhJpCFd+WzYxj8s
G8yjn+02e6y1JyoKbdbdIXzHK/oUWGUN92sR2RvKWhr/acCcKnW/AqYCShFSNJW3Ij+HCaR7qlLW
Je8PLn+sAHUbFqYJosshXIvH+A6ysWdE98nA8Ml3KI2BdnQzeW1l3kaUs8yXOpc3WXIJaqq8Tfec
Fg5QMhtCBY5hY7wN7zJstovhzeNH2/qhNt9JyqSogsqzGQcFzutJQ6kNCcCdShWv8cMN1FVsCtSj
bIxYjn/0ipPiie0xZBQW6xNy5Zsif64BW9bBQYBPuKpk9am2NfyN372B1ZWegqLbyEG5Y8qoOAI+
6uSLUDJXpRbCLH7sOJaZgQKVw11ZEBHLN2sbtc5KVkjnpZV5C3c1WzfVscSjIoGmAnqHX/d6EzWG
WWpRTskIRk4CKNIgVW+adeFhxaOUd5KfaISp5s5o+zNelmts0Xep022kc+tJ/+RSdYBk8BygqBTI
+clDacO0vjkpxvNJhkWsl7zeWNazpwYBo44DrEnwOHnkIc51c+wBWVC8j0p9VbQBpmOn3BS2UWgO
EQxBmjOTV915CvQnm48uUvtcMUH0XfLOWmMRc/2ZZoshOtcoYjpgmI2/RDSN0GjMsQiO/QDwUV/r
B3l8kXBs6S8h9HHtR0zNIS5ywLjPXnXSWYyUYTukMtDGl7JXPYH6dTRvnwFzN+nnvHMSxAKdCvKk
6FAEs570YuP32xgm+nt474VYHv8spH+tdKUkyPqAz93Yzo2LTZ/pPeFk9yfvnYSzSaHqzdAaGXV5
dgXgUrWQ94YuKuXOcuiNu9LWN2oRboc6fzS18NmvhwfgD3sNKr5V5C9N+FYoOcVkpqgtm0e3s09u
OqyTDEkC1VkXkbWiVLKuXzwtfAxy5DIkmJTmeCJg2gXKeOlq0K3eQzwoJDHuG5oYd2NgEnCRNgS/
ry+E2foCu0jIzglVlr9MZ2TPL1RlDI74KknOIjrTYoheBtfYtsBZUXtyyPu8zfVRZy/sP4N+xHmf
wqUkHWUlsJtYwJE8+SUvDk1wdkEcUfW/PtJf7JqP/J8AxQJoRSHDnFwpXpj3bgecAv0Jl/zwpBTb
ihOuKE/cYRylmfRYmDd212xm+mfMaXBku26legqJGJUopjMR+Z5xoDAWmG8WuCTzRlgyHyp8GlBk
hp/m00dCP3JFACQQdCgPNEvqMr73wGWZSk/AhNzkFWP6jLuvH14qXGRi/xCijandqrfMwTJs/KBV
EIVI4OH78PVROP3ibiiq4NhE1NvBYtPf4jG4sfADJFSy+peuP8TpKW2x3+hfxmJYaCwBqv7Xv/wc
ZOjzk0yRfrpdGpHuevlRsrbUKmVj19MdzGzwzAq2HfoomqoN5Us82dJyUzjRUtXijUalRaEZxtVs
+4uqgQ+JlG9k03TU2Yl94i/TPrvz+echjjtxj/3e2/VH/0ug6T+L9r+TOC1VpyG7Mu18/95MzrlR
LQYPMMOwIiLEiCs79FpwF8dnH8ZGa0rLMnyQs5cierz+FCKv+ysYo9Wt24LCBXDw65fUMtuSRg8w
gydEFRQPTjWNvxIOxK1S8/9nk/4ZarJJixhnMsyquI3KNVwn4lzhSDaGy6LFw+k9cDcpe+j6683e
yuhDidOe5OGjFvdpz7h90nhhZHv3jftQdNpCUtZh/60pHtGCujmXs5mrQUiL+xHJEiXjr5NpZSa9
3qr27213jdGo133zS9xuzTvOfF9BtCZE007e9Ii6tBgPoWmBHER5KZDdo4BENUMN743mxuH49xTo
eLIgv89Tkd3Lk2MD0nOqFGMaiAZkbYCf6LcmwJX0iTveK9bX51sTP+3retKR9ENyURN5GrbGX6cg
lt3GCUe9efz53G7u/dVjuIJyvogXv79Ji/3jr9XaXQnjtZ/58vj9MgAtaXY3HmHmhcXIIuRhVev2
pII3jJ7VlSaP8BLef5OwzbT3IYL/v8fFg7dYvHaL3TlYHP3Fahcvt+XyghzHfvmPv1o8aRhprnc3
zu0PNPh0Sqjc4AVAFk0lc7LFmjAce8PomnOztF+Q3zRBk3JXKDAYzk25QZsNFPYefK2zSN7NbXKW
R+xHk3X3pP3od+0dXGIXgtQPpC/i92EDr2kh/5Oe1eOwctbmyjggRywvoJPj+7gVLE84SKd2ISEU
b98hCfSIjMLQLNEPeEmfuyPtXnNZb6v7c7tGSnR9y70XONbMGvj8wpNtkGaeYqYmheFwb24puB/v
7rr1sIZxs2yRCeJNV8pKWwlfShwYN+72/ieKio+Pm5O8FLqNL4/82clYnMYVHkbjIljcn+677aZY
8BlR0Fk4Z3sfbd8iVBHrRX8QWomIcf/ol8d48c9RuYzb5OjeIym1yfbIp2GqAoQYB3Z5IwS77QUF
u7vk3rsfds2uu9PPxe5/LRzPDlDADal05DkOcIf6ug9CXJudaEwJfup6iySApy1qa4sqodpWS726
D5DpUGRhx9iLRnX5zan/ocCQItB9Yzv8HWvjIqCiYAO6R9NQsf/6JHZRmSQhYXT0ICuUdbnwanMb
VlRKU+uU21Sz6/59TFCI0h4G5fvgZy4ZHm3TFnUiEG1p8t5TA28ld2v30cYgMw4A7w8oOWavpeC+
GdKapsZyiYw+BKONxWVpSOFdDKm16wHw+uqyjqIb2/zv6JJID7VH0i2Qan+BHZQwz6w6spy7sqEg
cCkx+vagvgmrresTOFP6FSPhRGAYwtFjWnFHLc/LEuSHRPDsaG9peyjNA0gbf+Naa4pgsHhrJN5N
5cZZOtMo+jLw9CArWztoIy/6OLk7VFk4wAN5G3N4UBdQqotb98s+PyRahTbQu5ZiLmq+eWp+o/A2
0ycCF84cQyrQaBEbkzNd9uUCgjTFIRDDu8RrVyqekTricUiIeD8G/7uFxEYFf+zgxtgjL9PmB76p
lvbLal4Ta2cN91LwffSQ8AigqOEjGyZYEt+s0c+c+yoPJwuDd666KYyijmp38GHHnf3oqEQ6mJ91
I+2KuKJTdQafemNZiGtkcqyjcYmnEspAAHymwJ6u98La6DL7DCA1sn6G1nvrgCgCx7gKXqjXjei6
SFG3pOByE0T3d+7BFwERCkzT4tepmkCKgqCZ15wuOAx6QQpRETuI+gQORpR4bLXeo8Fy433/zpm/
jjk5RxBJjMuoDeOjSyUjoVLHjdMd4OnK9RJs1lCBJldv7L2/nBuEdvPnFxXh6+f4LYngREpAmljx
LM09kA5qhUBhqP1lEQ6Okr4MVQpzaIPI28o8DWOxsOnwAh2LdXMBL30hrIa8CkUx7zygBDtSPTKf
c/290U4CRUfuhibLznOPwNniAI8ToU6Lk0ZSb8Z8S9tVoGKQ0lPBKgXxti9/JMjnRHn/ZAAeU+Rk
x3mQprDmYuOX1T2ZkXYgeUDdzlrZnULMiWjHOC603loHaoM/c30S2KKB5hk1n7F64yBFw3Plwi+9
/tHmtgTXj2KoBuAzYAxfp68wWjl2EW0RKXgFG98TOCnQEm5ySZr362PNnpPCJI+CHQhS8BlfB2ua
TPVUswJLpG6z4SBTOB/84oUOhQukMwjWbpPtRDLq5yYCotGNos5MkQOO6KfxJ3Gf79mV10RcdAF1
XdJhUdzSspXdZIhKHZw2X4bYLDWC3Xb9zeeuIoseCQkxc02P8OuLS4aRxkFT5cc2RRqxEj0ZJOY2
IDZS70bRYYYRwEsaUPmo6QkE7eSLNnVRxk2p2+c2vyDwVuf3CbUHf4foq+qekmpXEUykq9Beg5C/
/ppir00PvM9DT8K60ECLrHFoRcbeNwoOSQ8QuVqw564PM1OcE69I349qFeyrafEX5HUi5a6aHQsk
sIYyevboM7aas1A9c6MhY59kPyr/0cgkiB+hLLO00J6KQUpI2jZB0lIApivikEHBKhpwqobKMTVM
2vRy7S31Ijyr/itFbD2/BGYA9hjpW8eDwN/dG9G7r56yyBAnB1KJJqeGvdJcdyuk/iGB34jOPk7q
vyf1z8tOJrVTXZkzjMoc7WyXqzGwRsG5a4vyQN66N7oWn1z5lMrFkpUVgX/nCOLwkt3oHdDvgmpz
RxnZhu7Hnsvr19zuVuB67fxdT9cCSE+7LBGQea6I1MBoWQJQW8ZoDbnLkKspLdZUiJeuva2j3UCS
MNx5RrhGAXEltyd4VqqDoJ2yHVQTfg9YsOZn/shx0opDUSGidHZ5W94Pyq5MHqGEGeS5VWY+u+q/
VrK37XSZBdFCa79BLdXz5ERpimsqgojVjbCqh7fWUddZczGtaDF23joqZZzYS6QHvTNSa2by4tfV
Put+ol6Qvma98sMDX5Y0B1d/U1t1H7o6ip2FuHt0bXt9Kc5dsx+ITPqNMonb5MqLG/QaJb90kQ/c
AEwPcoGLr81LmIA7dc9iCq4POFMTYu0LDOj/G3Fy38klLqpZaVvADPYwW2Q8bdVdGN0b+j0+9SCU
1HHjwf4ZdlK3l26dLjNUsa/DT06yzNWkIEoy64yuCVEU0rOa90QCsfVxtvDCvYP5GeoD4W+a3WH2
II8PbnGqx/vMWzfhuYieq+a+q7fSuMNj3a72hbfuaNq4JxcJQThw/b9juG2K79dnbabP8eWxpwhj
g0p9ZGkYz5MLgGKt43Svg0nEd/zketBIdFyqlH6XVPdy89hJGyf4wXXkeIew6IKFnKfHkR3utcN2
AHveuTc2+Uzli+cjUNMpSoitPrmZWMqWW4kULC85W9DPxjRI26oo0YIn/q6ED01T3VhJs3eS5Shc
xNASILJ8vZOSXiuUwJJpYpcXtnlpfsgkxJebXNnZEMOmDizoWaS7k/JSZep5ViejL9ryvQ4xzBQ3
vmY8crcsbrrafOBR/zovaf4zEuV+QGFf30so/I9JoVjnsDxEOXzJ8BVGXttvO/uR3rge/iqlvYbk
hio/ZcXdUP6rVY+EJrgMIYkcIMjf0eC+k7Gbz+4xsfLNTVLfu0667NOD1jwIhY2uO1T2sxzANt7U
1ipy32nIQyBpnK2ePukonkZ3ivroW5eahlm61duHvllpwUMMIC37N3zVTyWKQHKwsJVgVRXPLkJu
zg+fK8zvHt3muUIm1LnZgRSr6O+pgeMJeE1UHyZTMxohcpq15eK6/pQ2Px0O487y76ErWwOU+0Ph
/IL9s9CznSU9jzcZknPDQ+xBgRWrPEedGo8ZVQXQq1MtwZCU7fPAvMjoDq3g3/yn5gkjDwwDVE3f
uLXB5g5q9I4MnA7AL1nTVlPdhFHTGnJ49J0nCBbgpMo4XwOKc/RDIoFFMUCBXwRNGJzTgh5NrLcb
g7sfIFVEaK8URO32jXjp1kNN0maPD9Kih55wjG5B9nMw4fbkq69pfCiDg1zcuKxmQ0Ogrw7gLVV4
EUy2fODFVglviA+AlLyFrc+uAimG8Cdre9wN3rYK1mm8SmNCw1sfYO64+Tz25N5qvTImXCktQdDU
lAc9XZXdxt7HwaaQ7zL/Aaashdv7Ivb3Sb4nOi3qM4Sv6/fADIgNvBgFAJRUAP8TJH89HJSgt1W7
V6U7t/ymKOPK0n+TYIXBmkOXCkkA68h234GL0WklYAALsaNiYlUvqyK/8fHnjsXPjzKZkCHtE1PC
P+oc2ehDrnv5GwiNgNwkXnJS3Xjv2a336b3F1/mUJSP6oCR6FJnQdLXFEI1g4rGfD9ZChxqkYun8
wjjA8jEtHJulYzarm9WQ2e/Pmaxzy9H9m1qy1r3huGVIQ594FHYyoShBOFB5ZMZuvOtcGQI8JFo5
2PniDzjJMu2+taBQeOXZy55jiRoyilduhK/jG+QShLuRsM2XSfd2fdjZvUxJCTAcpxsE2a8zHHZ5
VgW+agoKLpEgThK18wt8vmLe8UUr59f14WYjBvtDT483RfZ5spdzL1JJDSj9ZQp4ebF+A8TZOMo4
PFxjTwGEJOHGmLOr6NOYkyWrRl2b9CmtQBtbYrd7wjoKpZgB+w/pjdOzVE6DjxRFKthUQJFujK7P
3F50a4TaEkIUaDx+nWFX0SLP9EcHAiraWEiXZQEK/eO6lO5ypCmcX7nyqiGja4/20rP+qUBxSc3/
adr/PIQ1+cx6WtRlkFZYVWsbvTrapD10YYq16p8lPJXjccntef3FZw+KT0NOziy1LCBgBQypYeZc
IRU5jAel2eioGqTD6226sfh50ygBKj2WYRr4O92ZxGtAS2t97BL/ONBCUi8qHQn/0KEyD4R1NOlW
phfbegGSdHvrzi4wx5RlVBvA9X7UmT8dU06QqancxObZBgCnbKnHaeE9xesaz3T9rjU3bbRGJBCa
C8Jn12d57nwiLsIAj9oJ+rKTD+u2qoSKRfMRIFjWpR0R4ytPIA0LfFivDzWbjXAJ85a0XeiOTb5o
6+qxFcjglwVadmgOKEIGELfVMT2NtF4c67sckdWP2WY0SLzx1RQU39TbqRBmhkAImHgrkbJHw29d
fSVsu/6Acyvu8/OJz/TpM/SSFBvo5LnnWphrbDOCYmJETrLO3HrUzK6PJk6NyXoDqSwslNE4g2c4
mXn+LnftJsqOJtpy2ZLJN50nuX3/P4wCWBBaBCgG1vfXd0qSypdMH0AKdeJcSlZWdsAAB5PEG/W3
mbmjrfxnHHFPfJo73a761NDCTBRU4Var/YVkpxyeBuug/r7+SuJH/TVxbMcPVqimTmHIo1y2Uu13
6dFT91LzXVZPcLByULnVxQnewluO2zM7hDcDHSaYoIoxrbqFqIk0jRKFRwl3nOAAIhBZb5BaAC+v
v9fc3cbW0CxB0cQezpxEK0Wc5BXFu0gIP/jyNx+32wyAK4RbkKg9KPLm+UZ4OgPMwI4OUMAHkB05
mclnqw20C622Do7omHYdvlrKcyq9qCiKx5Wxt/oiQnjH31l4SXW49gH0BxHYv455uIhghYveBqwL
uJLPDsH7TWLB3B759HhTZTxJ650BrwHa2jrmhi7KwHlO4Pyzc1E41tA0ZTnr2Pz2HpzocjxlxjMX
gxzHG9NO1kFa3wqyZlAciDkDtQeDC9R+yrKMmqiQI3b12SrRPcQFmmCSi5hyWxKHy27YcFRkMtXX
//0x/WVcESR82l4YcxLwSWBVdGqyYsx83ROqE/FwVF9fhnPb6/MrTiIsM5PNJm/s8NjLJgq0y30k
vblpumDVu8uIstD14ea6I4gGEtk4CjLZrP6vr6YEpalkOmhIYNq+9yQ7wzIBWYZ8ZtecRH+ixA5G
jlYC0d17N47H2T3HpkZ+AFAMItqTUxg4q9nXox/gyHgCAw/KG0w84aSSvoML7z1YJDf3+ewi+jTm
JNKwK8ftUooSR8mhTo0sav2CtkvJhZs5FOwxC3Df6dbX9o0va4hPNz05P7/s5ALO9CT3FSOKjr35
uxr6peaeONEk9PNhAKCoJvZ9F74l1oMdB5jW7TX8tLxGwoyiRU6qhGTwo5J/1ka6HtLXIsIbZIiX
gYMTC1YzJYrFyMYteiVdJVJIX0HbIkp97mQYpRh36SB4Pdo/uXOAuYUZb7cQuLbGQ1rPPJUZIJAl
L2/4uGclF+J51Pi0/I2ZSPN+4xnV3sOkmlrbEv/mG/vrQ+dxOjWUIqmTYGRIPXLyTSR0GNpo8MNj
Ix8EhULqslWc37cccF2XHNXgh0TfAzrfIkI01qSDoD3Jw6E11GXc4CEK3Mb6RQ641EZlH6DOq8eY
VWhr2zhbmP9FuD/5CS/KD2XGBmkVdxYhztkaflW4d4X1sfL8OzlsFpHZIZTuLWjI6fWwxNkb3Amd
0aLpV4anriT/rGM6U8N06rdJgvox/LOb9zlwkRuLZXIOeInihXLaQyuClZ8nQLYHfW2PJ4CDQkLE
xIJqNIZjp4GYRkiEzCtE+EwJ46Ulhzg23eOK1TQYzVVbVWiV0CLh1owTdU1HwpSR3WC9kMU50hNC
TiuvGZduHNL1hbuElWMOYtZad6kLR2FYWB5KcObJSF7V5tUu7U2GtYjgowgNk8Eu9z8TH6EXwL8B
ZgXlgL+IMO3BuUaYQ8EvUKjz8clEz8ZvLjF3l5JeApeWqA8yA4szXGrjel1DffbydDWk1EGUeJ9g
6J4AJUu3fkoZNIlWsnTwAsxt0csbVuoDCagRvgIdbGJ1XcfmItv7Mvpvgb6V+LHoS47+2WwTFDc4
riv8HvtL4hnHVgWeVm059xZ57axa3CvH/s3kIATx+G2I2o2Wjasic9Y8Qkc51WLGABBrtHDJQUyc
20P7H4tiPu2jprgMQXughS1+J2lPFVM7ZP3ZzZGCVnIMVYpNoGJxxso2YAxK0cEqykroXVrsSiET
MD4pnoeXSrY17RcnAqKB1kODy0aWZBB5MXzUnG+B9zTKlHwNcw0rcnv9JtDEWTvdgwqSCx/kFhX3
2K83QdpqetOYuMZqOSybZz9GXr17xncIdZNox0m9UuHeEA9VWGINJr6SOpAZnp+3FuI5Ygmq72m0
thJ2rflStWAcwjWGiHH5xslSVocMv2+m5GZvdgb4zZlBYxbJEBv095SEh0ZX4meeA0/MPpnDyUUW
HrlyexcCNleWWrjsLRyffvo+an059OATHzHRb9UK5mfQolYhhHXMD3PsT2GCi30LerkyHOjglRn8
0ELK1ix/SGvAalFtXt3kUMyeE0g0kMSo1NindaesyL2sc3XvHkWqloioo/nQNCB99y77UVJTUVi/
vlLmEA3I+4sZdwjNMdP9ulIyWVLtbqQK5CoXJct3rfRLyqVlDqgeabTvqEstai3ZCO2j6yPPJQPw
o0DV2Uhs/FVKxr/ZgFiFpZHUfVf9glGe4vJ7jX54lq2vDzUjD8QLsqo/NCiIkCa3tRTF8uhJFuly
Xi6zCF7NyaZQrprSN0N59htI4QPK3yALweSQFRvm25CSs1Kb6tKzaV1Y+Ph3bRCsrdJoaaneUvJe
3fLdDJpN3Ja7FtfalDBfC9qlhAlYMzxJVrbUofd1mnEK/OoyVjFaKwgJ0UYXoIbMazet7a0TLNeq
8HfjqjshZ6WFwnYPN7syeMUHbJkj208jUXdfJAs/KBk1zEr7rrUnF9Xq69NEiWTu2GD5mWiSkzhN
Gei1OuZaGtaUWEMZgSvtUrc8zK+uD5aF/y73r4h7Wcg3q3jboWcs6e+Vo63JU/NIxg8gXou6B0GI
T1Ai4hMBj0m8au8nXF6oFkYQkSJra/lYAfrSc0OxPMI6tOBbYLG81wsbYyhgTKUBZaqJd6Ud3Q2q
vLDj7SAZ0rJKsdxEs8iq/X/wzUNLKFuB81hUQ7WscEoyKlTaYJd19soklAq5hppEpjeF4ljSrmO+
foNnoiP8VjGwkrvsUVU2qts+ZCiim4i5KvJrk2v/xiiAIUjGae7ZNkFGsUTmKVZ/+VG6briwRhcL
4PHOxPOO/7CapRpS6ti0I0xPYGAIN0Sy+dgjWqnAoWFlLsbIA431hBrx2sTdtMPKLrbwJz81JKZG
y9rqgFjU/VoJHhzzyRPczFONf+oQrvCmMK30rejBddnPBhed3NYbH5CcDecEV65T4bl7y0gWZr2p
8D54tcafzkPtrWvn5IH8xmmjL+yFhrUeGF38X10VNkr2Stm3B3wmpNsa/N/qHvEd3LXE5xPsVCmE
uhe9CWpmVF7cUl4ABdX5PkP1lmoRgt6AoFBwa2TIHFwUofSAinL3K3AdsB8YxEPcxJFdUAFArsJZ
kgg1mnFcCX0UyLG9BxM3W8fxwRvfRADL/y8MHOqB8sOzpjyr3tHB0xhmzwD73G9eY/kfPW4giq4z
/d1OfqoO6hnxU86D4ia2Fv/YUE9mpO7gGlIeXBfGW8rt66Bq5Mto69CoTOG1Y8WQWRuBkNOrM+rq
rcYX6olkrOciQ4pL4A/Vp9LsVy2elxYOjsPb2LRbVf4XjpFYQ1kj2K4BL4KydS9VW5RvHe+197WF
qd17iExaEhR+5zTmhFLuSfaKhxEyVWs+aCgxaSYui2bz0ywZVAIxD8jZ1J8UuLcypdlcC1F7j9cB
600LTpgwCy3KjxhlcHCbfa+6d8G+0sd2ZfB+OvFbq/5Qhc9PeRAT1qV4CqorEyvZtDnamCB+TA4Y
JVl/aziuXILPSnvIM9iF0gGM+FLD5xGYACsDpO1oPYCwyex//bLnVd5G/Y0gy1cxDhiearZpdEBD
zFSKtzxusVI5Z1q/uEmAm8MFaxRT0cSg5YrI3aSqYmSNniI6nB2VRmrwbOsPrccB7RfR3m8WleE9
aCxWFpFv5QdzQIKQfWbp8pq85xzTFw7tflnlEk7XrKsw23qatwOxuMpM836wLhX33PVTdEbRgMvm
v4+sfhyynyIHfQiDQbWCVOTBpKQhjNcuRRQshpdjLmgYK05+h22mpa41GRzBxsYIZbC8jVgDUkv0
WnH43tJGm6H2wZeRKUsDaOB30yJp2StSUIzBf2CuJvbL3dIzH4j3cONb92hZa+oJCdxVxMaWQizX
v4NFb9ihLEsYjtcnaa7GSWxHmUKAOjRnciF7hQa1ryBHdNNnxUXHcW03J6E5SWlES8Ybn2Qu1ICd
IPq1CDhB0foa44yDpA+qYiID2+BKxPJegyqGIz3cIonOFgER9QGkCVhbg6f1dSTTya2w15sI58+c
o+NXMD7lBP0icyogJqpQGBR8Z/pYfyQrpzu3JLjuOIKFukZV+wQT2JsieykF1nqkfnN92ufAVxCE
/jzfZN6VUQnaOuP5FP9Vth4GLicUzvo0fosD81L60fcEI1czxQejee/T5CiycrnmKI83ivJYWoPQ
5SKC3RSZtxNFl8KxN8QMPwYunxzFfyjpXptscZ/KwAUMXNAivLrZSZxdQEB0sNWj4aJOkfGu7idj
4ZXh0U6FkgM5J2Idun9W8rebX3U2RlZ1UboGEaSZ035WmTSGjxNocOQ41+p1D3ST8BFnZVGZR89x
4Mzpi6c+fb3+uWZLauAs0AfWAKmzW74uJ0sdfDx8kbFQkcIqRcbrLgf1OfCMrU/c1OGUhJVGhj3W
9YFnN8yncSftm1HJY5wBJP9oIrxEsIz6kxdaa4Lkm3jAubq0KqSHbPoP8ComB3zmyaUej3xI9CDS
+FsM7BFrUEe/UZ6ff6P/DjNNrfJgxLgyQleHrmvgNRvEvPMIgRdjE/s3Uqq5LE5F1EtnxZDdTAV5
JVjwtWKFFJhBsLpPELDAylLAcz8ihptHqSHOlGmu/3m8SdUXLkFo2sOAkYO/NvsTJZuVgmCX9ipp
R718irJq0yIOQCn/roVKDTKe+pmDZkWLxXK0bKJo1UVIYPjNsWli1L/LOwH37erqI2SoqV/C5IR0
ulR/OlQu4+5ShndQJMDCxhnmqxSVKBYYybfMwTnbxHzAXemtt+y4PEIJP4f02aAO1bv/DPXDUJ8b
SaZei7SHfGO/zH7kTzM/yWVTPzPoO47hsUjWPjq+qSdwgpGTrDAcub5D5nBAmGaYaLOTYKDiM90i
htmWTt2GRz08wDlf5mm3QDfsUCXSnaQ+KV0yotAQrx1QYMRSKdJJuKQ0lP3P4t0zHQfDtloXN6lk
4iX/Wg7CHYJsF6mQacRUJ7niYE+B9I1o73avTnPnY+oMUb4jSlWRHOWOheY9JLjal9t02Cbc+DeX
5fxVaIpqBpKzKvWFr2fX/5B2XstxY9m2/SJEwJtXpE8yk56S+IKQShS89/j6OzZPRBcJ4Wbe0/eh
KqqrKwQkgO3WmnPM1pObqeiQ6zCwmTQpFRbsECPL2nkqkPVnq8+2Drc4aq9Kc+tj8wFbw76eSgf6
Peqbsv9Dtq5Fl9piNPz9eP69LbGwfNqd+aNKSHSilmfgNptxValudhjlffZsfBd14HrTEOHu7zjS
SdJp/Fn/zA6hvNcIDK/XQbZNyr2TPo/lzaCuongF3JjCSN2tKvym7a18WxB89uRvjftgZ1pudWoe
gK8AsmrVtcUJ5jwcnZP0oG0QMB/SJwxDf4rX6NF2CcF+Mt7G3wZH6BXL827ckqkp565Eq/BsrIKb
/il7KJ/apwmKXUYgIDt8N9pku2veZix3S4/IkuHSK5aCyXzWyOnqZKCfjglDU35LBbvXBCKj9Rxl
gh0KnyRRXMyo7tQ8QcqA5btOuSVTW2nps8kBb7TOhExZlfN90jnEyZum/y7q0G2T7J06/QYnt4Qy
pfkcotgbAToUjSHR/xzyHX/4xiM62sBvwalDjVHBS2SxotiHHC7sTJM9EJF4UuMQreN7zpk4H/nH
LFj1bO8VnWDE4oxQWJxaPSrlual/T4vhsRpR8o4x+VOcq2gCsP8S/AiOgEXt7dPqAQqyACriUdxm
wR8+RXxnQD5EKUAchqFloTzdJlazFlwmLKsahyGBKOePCeQ3Tn5bjlYJXoEyKA3eHTAj4N+q6ZIU
RUlJXgUNSMJqHXbktJMwAyVnlIKt0dy30RpJe87v7pWBZgQzxZqZa7TDo92suwTOcEh44sdZh60r
xWsO0yaB4f4p0tjKE0pjP5QV4c39A/wyC+7EBopfGr56GGdlOQKs+Zhp08Zhiy2qTIRmu77/wuYh
4KdxVqrDn6r/IppJofozsIgpbBw2OfRO6l3b6W99S4GHeaKQHv20W5twkqyQnMQ82nZltw5Bmlo5
GarlXjRXODL41AVGv1mblHT0+kVjITROZJm7k6pvoZNP3ckkcC2DP0HcGqdPpdeJdH+/Mk0vlXE5
6/znW55N0+okAUUAtyYMYwhRhA4JRwVdSaQ5glZlvgmz8ZWLLm5O/+2AzaNECtKZxy5N0TmkOKUw
nbDHRsnxP+eOgPJNnTwGQO44fKUZ4JLfE7tn3oV98oGacBq4fD8fyqO/5jy0MZz/HNA1+uxU0tZp
plcK0uXYpJ3Uh9tIf42UezOlx6LFL7bV7fIGJ3/nrUrnNEaUmQDnZ226Rscq00UCiGYWJ6vn6862
xthu+fcOLsQAjjqze/Hem+xy0o8yjyhP6RQrWBRdaM22+cLY8rVkU5UWYrtio+vhSu28rdE7L21G
TZN+Un8XtjcRNpyddGveZdPBTjAFubAvDwJ6w+6pmah0Yehj0cSk1bglUclQeMb2tWvWSelqP5TG
xv5XryTRqoqxchUPutO+1c7B9wom8fZFyh6lULrRnP5OV+rDMBVvl5/04gYEix52XShBeD6+Li5F
pChSXifBbag+VGXnxmODtYpkI3MzeP/NNvPTtWZf9uhncjpNwkEDiYH0WMqFTBmiUSA2ZJzSGGGX
f92ivkBFvSNj9kACNdfvBEZXVb5f2udMpWhofUe3WXY/VOar6s+oAvHaDfVbAB4ifvhvroyqga4Q
f3Hi+/pggVk1ZSF19lnxN/CXO/8GOUXY75k1LWrK6ZoFBbcSKVGXL7yA6qVWQqIAslwMp+pcT5gY
fUNQrBPciVBgEbtl2iXNAiJBLP8QO0jOtXfDOqmaijz4JYqJhE3zfZc+KeFvz2g2lYFZe1eGBuuc
ve5qgwN/eoUnvPheOGtA1oGtCoJt9tn1Sj2WeVR/oKnxiKtUQWFtU6g3wNsG554Qp+EtnbCq9s+X
n8/SWQehlU0Jh9wF8CNf30uQtnJUd3yElf0i4gBFzZqOAFMBWgO0VgIkcPmK+tKM/vmSYgx+2sDZ
Qxr0aYgFH/+YlP4AulNkdwj/AHA3Hqmf9pNi/9TyZ9CpSHtJOU6B9P/0nVutOQ8GaMb7vn8yzOfc
elXBzlrf6upn3D/F/i5oG8rCUIOUe4DdPgv0eBfX61J+Gq03MgCvftYfVYr5xEzri3IhT5BZYzaG
FU0vosip6bco1Hn1+hDSMCeOQtCaTBP/H6Q40gqxwuMb1zJ4Unm3cYpdWzhb4ULHjpv4t1PdsP+p
bjpo0hzRpwTrA2XEzifAmqmg1RkqBskvGDtFKMxgkittk2MRniXIn5HmHYPwn84ZrrypJbOIhiQO
pxCJcAC8ZgdTJiUiXnKdDl/moh+rlHs1XHV3KTaxle8RVL+pkWSAMLQeL38jV688+yzzqJJT2M7R
LVoHpkd+NF5tWJSkw4+o3+Jj3eNVf/HRu10Vff1fLv4hASaC1PjQx3z6QKEJeFaiZAI8uMsVzKi3
/gN2VKu88bZQzXWO1e8K1T21v/bAlyoBGhmsiI8/rjz72dagdUZfedGtYzeuMoAz0Mr1IJ+wD4BT
adtXw3tDCpWTrXblgS/teD5feTYoJyJZFbmOPuLDGvVWNW8Ye7IebzDz3WIRIk2vZd+V+zh+lW89
Eo0Q1Z9jE3GX9pve+HlVgbw4M5Gbi1FE1gl0m9UClBiEgNlNtLtsTdTfBbRCIyyX+ZCKHYkk9Hq8
3ZXHsHRyotH8n4vOXoDOqX/wGky1lLVtdadmf1S2ffnPmsq+aLfVZ4sWZHLWvTupO0kHUem3ySS7
chuLv11HfsViIGT/s7eRDH7ScRfhXSxqEwTVp7/r/J3GaCdTdZBU0izJKfDLHfpPcU94qtT6NCBp
sHv7UFcT9RJl1eXGlRtbkq1TF/v3xmaH77jvg6bV/OS2yNkR0yCudX8VKRnjhHy2hID1aCtnfCeo
09HwsO2jlPHqU8oxxh8eOz/HGFaqla7ZNmv1S07/8cqjW6qeQEJHwQ+OR+h5v64ucRtkXiqjDvXb
n0FbkWBc0XozQd7X5LNzFs85vyogjF9678Uo00M1IsVjlpVx9V6+F/GW/locDMiqFqQzHDqzXbta
jd1Uj3p0m+dnyCGe96dTdshUIXlcvtBifVv7dKXZRF32zphKSSZUlGKu5Jxi07s0aHsyW3Ioj2nj
Z4Z/PbB5UStosrdCfAI8Sv5LsZqrdRsaOby+wnyy8/jYeCc1xQtzNNc9p1BQj0P8k+gNxGffun4H
K7uEVdYCo8h+huqw9kAnCHGjRU7Eg2Fy7JjePH1Yiwpm1IwUK7pN5uEq55wvqJUOBkUvxRrB0uoA
bQiLbpWMD1b2oys1GvVHAciiyIn0KYinQ5/dK9a9+PLY6mCRUtZOX+1pIwn6s55dG7mLr5y9FPh1
GYv+fNLiQzP1UZI4ODonzoxmUm7MIEJ09z+lkiuvXV36wEC10l7gUnTivn7r1RDHmmcbyJMZjJy+
6aAwG4jiRmQ98Byd+u1jUNKSEuzn/8+ri7v7tEwavZxZ6eR9kKcoCenhu4M0hDA44BiiB2/w45mV
EJsR9HP52suP+d8fPtt2RZzTAq/Ls1vL3qnhA7+W70clcw4FxeUrLYrZ4Iv85xnPhhZBcLUJqAcx
bFeskYUYcEag1Mo4ver2Dc09/s0DhzWrKPdiicrTB0mPNj4FoIznfuVuFme3T3czWxTLDr6rzkHq
XOfVumx+WWlHaY0DDYuEMRDJWD8NMdQgBeICPgXBjjSExo7Wup5cuZnFtfLTvczWSkP1aMsn1Idp
ReZeBhypuUFkc5VQvbQYCl4kO1Acy/hOvn5nudUb1lBQjEGOHHlbhTCHVtTo9RMzmz+a23a6Gim8
dEb5fM3Zt13mCo07Q+w/vScp3BY9OZBihCnqC2IXXY6PoZk+R9Hvy+93aRcGzo26g4P6X5k3ucpy
kv3KA6JGR9QvfppG/yisBgrSJmouvfXfNNWgffJ182PBBc0+bkrpaR1iVRLUOna6cnwWQgz1xBx6
+YctMUvogHJIsokR4/g/2ziESlWoCQzrc11tq4HzS/pNDX+HLInaxBHiEKN0gYoMrMg/Vvp56J3N
5TtYmjI+3cBHp/bTbFWVuhcHPjVx6Hi1xnpx6qON0ABf/a2meGrzdf/zpWazU9rbTiQPIdW6KPDd
Jy+MNp3z3ioAKOv+ZuwfxcQQZ/meHWbTmyjIS5eyeknF3OgM6qvN3ul+K9yh+RZW+i6vJXiJzhrR
xVp34HQOmluH8XrQHg2wbjGlKfY1HBgRMnVjtB+asXKBGkj5fcCeTBlgNebyia7d45T/DifiCMyH
WukpsoEN1n+W9Pfl0UB4DcHfzA5VUGyTxFlpxW9iwd2AimL7osj7GDePpVpHDQqykJNWg/pR9b/8
oj54Y389PgHHp0QFN28uwSgq/pXS9PFtm0OgoFPiP4WmsTKVglzb+qUpwTN18blzjH8mR74ddPWm
0/ptYIbryvFXYWptaurzJtRSrO2e2Zxau9todb+iogvFgQpPla6FxWTKkSNj9B/f8umbHvyAZ0Qf
pHHj+EeOtaLz25UX98w2lOS6btOFjEGKu0lILzRuDxKp94iRRkOOd/W1GJelWY8jl4mIFjUxMU5f
Z72unozGysEK0bChYMauzkFbmh4S9RkS8NXT1tLM8/lys8k8a5ljgbFRyMAb2R0T9C5IQamx19Ch
OGlffseLuojPlxOj9dNolGS5dqppJE4+eHT45uHrDfYDwQeyiXhJRZodvQ7I9S5fdlFV//mys1mo
C5qhGEsCKSAQWCYiF+NBBD8mSXPDHkL1wvtaMVdF/M2nQN0G8gNu4XVRPtlIQOFs+eUbhTERsKwZ
BMmLOrnxhsVhG6s1O81zBdAf5xbbk43aAVVwsvXlH7AoTTNFQYboMQysH42Cz8+twRTfNxnZ29v1
3eFdvXcT192cn9bR6nd9Zc5e/iT+vdZscWiH0JYlgh9vu1LIc5B4jUhQsX9gsFF4Ppd/2tL8bNLe
EOFSyJs+FpBPvwwQbtsanh1jiD5ySEBxwdGFastVF/BiX/vzlWafehwoQZwK+vTNKXbRWLql+7x5
fBMM6rO2edzJ7tPln7a4hxQlBdPQWW3B3nz92rsUQlvn9x/xvpDZREsPR4JQxHIIGkIyk3U2MoWY
i4Sul76eOLBZkoJ1qLw29Ja2bZ9vZnZALtrMycqR6lZZvCKPN3CWmFCPzG1PQApZHt/wkobA1A6p
UiKcHoUP7eqe7kOwP5/kTY1TEnsdgFcfYsdPr1sip2Wk/AGHpii+OfKrKR+98WCZv/SORYYGUKG+
NMFNhQdJRgAO5mLFBnsEb9be9OlrUjabsNYx41EeHrJVFnlupX/PqvveW+nyU1YcleYx1X03c+6L
3iOcmmDSc6y+VvFT430r4xT9Mnrtajcl2IdAGqBS95Rfqv3b719lj2IrIBTOUpWrRRn44j91/TjV
maso3wxqf6wUkv2aRk9teVd6Ozzf3OdVWqWY5C89pdmH045SCx8akCMVqWS8IUbMIW4p34KslaNd
YWyHbNc5RDgcwviuau+6awetxTmAsw9aSGz5iEG+frlTqkeisgG4KyADRH9gEhCtPPgetJWv8nCW
hyYFV0MDR8Z4mf3eMcPWa5UQcDAV+oins03S/DCeYzIAwbEytTJhiyRyocMtzNSNVayYOOPke6F6
Fip90UZPmysnnUXprfnpvmZjxhn7fGw6zT6TRW85d7V+DEcE4Ucl3QfZPgjJ4YQaTvktldZ7kkGj
9Fer7a/MImLb+NfH8O9NzN+FVOulCAWNhT9doktIOVzI8AslR7vUgKgbc4xt1m7sBnca41OuJJob
9FeexWIJkFAcVFp0BBxrHhOjBVbj92pinxP7lyWfwww9UgtFTHps/HM/7qruPupJwQ4PqXGvG2Rm
rMDwptvagW4bjPtQxjqDDZZz3JVb++Ca/vWEoDfp8MUUasazzyfL86AxfCRdcP52Uu3gsBjdoHkO
Un+Hlrvo6W3p7oBoxE/dFhywE2z6uiEmnr1wUbmNEbm5R+40h/u+uXEGeUuqL/UrudRXTv8nzMtN
DrGW05kwGmXIPTA1jkB3GhrbluTA+PZWDTtPvXxN22SFXI9Grr4a+ncLZ2sd57uIiLBcBYPcnZLY
WyX+W1APbmB9xC54KUllo78u216UUFeMtToNN7X/J+NF6om5xr+B7wIY/DSxJWYLE2VkQv0CEAKr
tLRfxLbWJme0fhF2DHGXMdoVIYtBAmhNP0zvDmnDjm0MTX2KRXFkuZpVHAdMy2KyDwLS1IudhXYp
KqbzoJknsddRhpcqyHf/D9KGpY+a+R/dqKhfzsVusTGaQayQPlWEj168kYpdyuEF7Q71u6v2vEXN
nwn+jeRvmnV/EZosqSjQ/LGlQe6YKAqdtWzd+KJcvQEKvuWRUJcO0TLRYRt0eYXzHUspxzDxHzvS
4GIvuTKql/Y9KLRYXhzAJKY+240oAsZm+QDZSn0LCw8mX5M+V8ojkExTO9c/iuaxKV+V8jwEh7Y7
e/pBouzVXFEGLM68wvmPVBn4jqKKyefTetzRAhZVsPSWe+H80228xAbhjhBz37bSOVOGE1AetzeC
c5Z32569i9rqm2DUbn2NPDy58I6YpezQXuV6dmNdbRsvPidVxuCI19G053CCbAr9JlbgArXRgXNz
Hd3bzh11N5KbL7+RaxealZviVrNLowIMYOAFQ9OmEj6b+dmGQkxN3unliy1txiAR/udXzR77pDVR
RmfCOZP/4hlnjKKaepKb+8tXWTpLcjCn6oL0/e+ItyytJslp/PBOKr4L1UeM+HcvW69S+ocnGEnv
ly+3KGfAuEy0BVh2FRTO148pVxopnFJ6MEbgTjrhTs0xsk69DjAZgQs2cnvNddPyiPH38qUXf+mn
K89eni55UTZZqsAqHSmK496hb8xBAq0TmtSrZIDFy5HMCabKFkpZsX/7NGoStY11C/31rZA5wtUv
Xovghxqt6VFGTQyb68qRbPnJ/nvBuTR9suy+lyXSuAGPMVVU+YPMTrTCCeewgr0OwBbA9hlr+5oh
fXFUCDEyIVB8r/KsIOqrdidHFuwkFsQAHWv0y8p2nAxEf+G/eIWfrjR7pk6pjF49Fd75pJj7wnps
+70SbJ3Rjb0XtriXL7a4ItCe+8/vmk2/RaxOWmHIxVlO/nRxAWcF0y9OM2Xo1oFvAZ02ttMUu1Wu
7Nu0XXeT7hYBzkWDwGPkw1VC2EkMAOjKGFraeMM3R7ukUwCy546VoJIlPVQQgRfmRnVuhYbO0U+B
c59abyXGvyuPQcwz852TZQqIIDlQQg3/9UP2IgUpYBlU5zb900jDpqpOlidhd4Zo8m6GL1Kx6oKT
XeZuSapBfuWzXhRpfb68+Po+jaMmVQejHsnFzIUEqR/QGDh7oz4FPdbqEMi5d3JaoTax92r4JzcM
CmAnWyHsun1r02ldRcOeDYOqi3ysaXiQkqvdrsUX8ukJzfaWSTEqCamh0a2QMLMLEzB4Q2SJ8sCG
X9D9fVfJyn0ayuvpnPQvpPs1LSDCF9FbVhLhYVbzK+UgY3H5AMfFS7PE32bTXWlFlTFWAoVELUpS
fzeJ/oolOHAQNBuqO9Tpvearm8lwVoXmuZku4sW6bdsQKkESO+YCsWmlUb2fEiRm1dHTxpVEgysx
3KI/m7jHg/zcDf+McELMwm2l9yGmKhFCzzRgINsabntUntRb84QQPY1E95DoHw5jZetwalaBbWbb
KvY2pZMjoS5dAe9CtZOHnaum1aZBD1jU20T3kPJm296eXFwpl7/u5Vf371OaLbJV5Pg21b741q4S
t4c5a0go+fRdzeHeTpM1wt3LF1w8L4Id1YDsCuLqfF3InQxhfoKDCOeMwJmQfEiFU1EbV/bfAevj
JWQt1Hfs47voHUMySjvxneAL/v+8k9nArrLEkMsylc6WQRTxqK9l/7szqFugikn0XWTNgfWLvCfM
cWujIKcxewP8bHO2BtZRvFy5m6XOyOfnMhvnrVFAXQJQBjTzWMeUsZVTBz3OeOvkoxB1ya+SggnQ
bQsRYiRiTq/cwFJfTwTigCsjNh66yteJBhNglI+jYJbFRNv+YH8w0bTs9uT92fpvNiV5Zq6uXHNp
bkXOhaPCkdlezwepkVR94jUGyUj+xhzfEukYpI9siUBs0TPP6j/9PeeMNunXQIwuX3vpy/986dnP
Tdu68koJWisjHScrIIs4JFkt3+ECRD14+WLi5c3XkM8Xm9WLA8szE2NoQYubodAn+fktHxYKgOsR
CB8D6NK1Zp+15ORGRYwrB7kq2UxmvsaKURQKx1fCpu/1CDLUyrLbjZAaxVF99NW9toZmRnvT6X52
xtYxyIAtBA6jgSvByrcavWYlS9gJ43ilMRYFzsshEm+cvjHdE5zE0yvNyr0X4J0UhkUAgECAFnLn
hGjTpnDrBNoRm5SQrogmgYKiqAz6hzppN4ATjuiIDbx9DfABH+dJ2r1iR221hxhvi6XfqWH4PNof
ym8dakCi1S5KrI0CgiQJaUqRStntOydBJ31Mmrey79Yck9ZN0dzZtGu6iMK5XW4jQ91l3usoO08W
jT0nuI9WjnQNVbf8ZdGh02hCiPDorwOpN5XQsFqa8gKeoP0xMBLgX1jTMyLO6vvVnqq6tNLZCMdJ
WGP0slf4er2pUSiEVkIhHUMkkd5N6TwFv8STjunK5YHm2j7MFU7M0WY0cDxvwgr4wp1OMuJabAqm
XdGujf7QNenKLr75xlvbvcvXsqgWtaOf73O2TQgDo+8VPbXPmha4ZGXfjwaB7LW04m2SBlKOoVuk
ziEZbKKinoY8I8o1uDLjfESO/DU6cK+iZBS8gPnmUefMJQ1eAa6MctQHWI8+t3+kCsVRSKO8I/gX
CbZ9msaccXku7TmU6jVE7nSqaY12H+UQAwZGh0VgaF9FxZcsnxAfCRUvesuFLq/94kcAbLItU4Jn
q72oJrEls9V7GYbOOq39m8AHUOdra4tfH7D499Z7ZJ4lItsZN35HTkoPTRYPCiE1uB287G2EdstJ
TVCtxHCBScLqbBIpWFjTQZTtYPaM9a9a013N/0lziJyXqPkNTcOTw6ckOsdyuSkAXTQIRENcLKH1
3yzuII8gERBhJWKsvn6KoUnUXyuhe0k18zbWH7C1URBU4VxW0vOAdTZLfooCUihoLUgksaVliM1U
tKvMEylD9fK8u9gUBMLkEPFG0jJ1tK835AyNPYVDkt9qUnrvMcVJYl8WU72jzCpODlIOM9jC9q/C
f8vhNiPQqzeVU6xKGemB9jI5R1hdth9fqaUsyj4+39psTZDsUPOZlOyzrOQcYP6Rk6Oq7JP+3vQe
0+6BzwKkcJIcnOQcx4/x1cL90nr/+fqzdaKPpU5pZBbAUh7XFGVl6Y/KXpwPGOMJFZ2AqDa4llde
iNh2z8efA+oE0wh81L/YBnKZemU6GaAS1QdR5OUjSccj0ZOaLNjsCE+z6h237OXLLq2/n686m3qa
QbPr3FCD26HZBdFjZZ74FPr0LblWhViai8nONU1LUVHZzi01kLgqGfS8dMPP43dR02mdA+bAyz9n
UdTqYMSiUmvwac8BbiG+10TBtXNew5s/6N1blZQrwjKYEaBgWgLYUHQ/rhyplta1Txf9MK98OomG
sVLr0wgEWAj/459Uj7xuFRV/GMTmtWPvtWvNdmdtmHlt2nTVWSecnajUwSPd72T6O4ycyP2vPM6l
WtXnXzYbitY42OagOt4ZbwrVo6j4MXkPVJmV/C0Kfwhhf9VMrhMepEBFBYMdmmxKuzyKHXHs+evA
ptxBpsHl21r8aC2q/2wjLFOeA8vyOFAHJzG9cz6d4B3+Zi9OEEzsB+9Xaz3XLjWbt80+ibUkd8Lb
OsV3exYTI+8WVrOCE/nyr1ocIWCr6ZzauLq02bRTppVWxLpSnPP+JY7/RBV+rvzhKnpj4ZWyyMMw
MKnI6dQfv078JiTowREHW4pyoBIqjLsswkxrSnAs2NJeB/Es/DBd4+Ck29Ad+WWzj6h1gNeGJeUy
ZDqj/9BEDxWWpWus64U3BfobSTlFDRMGz2xg5BD19AmFm5g/vfoVe7aAdSnCI335PSkL6wNrpsUv
chTK43OMETIQhYZmkZwHmHfFHSFYXnvSqu1Q3U4/bWsr9ilXLilW49ni8OWSsx/XR2ozTeqQnjv7
xTR+jEX6ZKYDncOHRLoPQkRQ5Cgr/oo66CHRymuXX/pmaGWrAi9hwZgW//+nCa5idqNFgPrle7Y+
PGbut7vQvX/ffZMO7erYuw+vV37u0hMmZZ1WMRHMnBZmo673Y8mulLg8ZwB81dJaOdG4ypvS5ddy
0tfJ/2mxsyA6uXzhj09x/pxZpRAT8GKJ5Zt9qkGQa3mue8U5gDdQEimH8uvGialsjMF4yEoaev1Z
qes/pT+dbA3/ev4m9reR7G08P2fotuvBSndSBTzhn9g6EIZ432vRJuinU1aY62ystpFnoFidNnZE
CJ+SrepUoLa80t7AT7LzcRVCMS5q/OPsV/GLiUYst5KIKMaJwGxDdjZlOO0v/3YW4YWPTCyZYrBy
ZJpb2Ho1GjI5UfNzIsVrp94Uqqs9ITh988/OU/hK1cdt1uquf5P+0W5BRZrJk+lRCcuCrR8Ybqz3
930YPFvyvXfqsxvN38g5CoOVKDOi0SUyk43+W/0n81zYDVgwqDZ2VPSoMe2YTfufQ+dGFA8LtyT9
E1mpfCA/UlM5E6+CDqSDCz4xrN0oXenpenJ2k7qGRuCooDZWFVHrzoYcCAAnhbqx4K8YuIQ3kIUl
ba/cYIs927eKj1YpeYLCJ60q2ublJn2wD9pj/d07ZL+cU+Omp+bXY/ErUlbxyTdXNg/CDVffQLi5
P8zf8p2x8Q7lu1e4/BfIaWPkRHA8juku3hV7Q35pf9D64+PswAOOtPQPmVFvNM0/jL68U/XuVfc1
4IEc5OBiu/29dfTk3i3laN/a9OXjdT3GO6t4yUFvRFQekwfRKpBh7nbxzo8wrLhTkW5akFBtcG2c
L447UyfGgGGObH42zi1Preo+B1mdecSKACJjM0imGeIBik0FaHfUStcb7ItXJeMLBwzskb+OIqGs
1LKmecEdOww0g8QBpKmECOWfdrgBfdsF1mq62kJfQsIgGsTYLlMcIKdtNqXKoR/odtdBXQHNloHA
Q0yQ4g0aNGMP/VQA3NDbeYw9rUZuPUEbiUAkSzcBn1cFNJSaHCiSD2pm4+BsbEE5PqnYdYWJF8jo
zTDqhwitJydiwS+gD7c1s0cE5XBA4o0XWK6NGoyhEMTl1oqfJxiwYCnIc3QzDUXGWGyIAUF3zgEE
oKZASsL67qutFHduayM7VW91DsgqRYw634pikuCbSkq/E94pEQIgSvwRuiiKURmJgRbSn3xEUqN5
G0FptYuT1z/YxW1gQ3bhkwxhguqo4ZAJqbDixWcAdUXqpxf2teIP438hehWeFTn8pUNIzeOdzuAV
IVLCWUENDMCG2E2EDwBG8BOlAjoKKgn/ZaX8FPZkiAE0AYckJQ37JESLXoUYLwDuHv7Uils5GLaI
Ldc9ABTPKUg+/x9QXsC5vg/slZEEK7ppSFNMKhQJooIEQosqlbei1Y7rUwYrCMJUe8XYRRVf2AZB
uooKuig1eNm0juudrFHsa5stUBIwUTKt2MgB1WMaLpAVgVZJ4F39Enwak0TZATMvkBU03EQLVENE
Aqi5jnma3XCw+o2eGETP7zUAojC0RTw4hdK6KES27yZ0iB9SV/ZjkUkfc7loIYRa+UgYQ8RvikHN
lDFq/RruD2AbEdR7ZWpfOFsaDCHFop9BVslfnq/MytpEGPZNRSBJYmYUDAauLxCavJcG7ofkv0v+
lSVlaUX5cl2xrfmyb5Dt0aik/DzE6b7x5UdJbdCdGa8sm30+HSE9rdUoogT55sWUGeAIdVMKTOEU
tQ8hy5wdmmDNVv1AFuywKfPhJVcdHre27dntWPG0mpyOX4HfXfvNd4Uvcw32eWvUbA+CYWXXBUKt
8U7yh02SN7dVHx3L4sEMLJbr19wrt7byTgDXfipeu8H4rqv35lAGrhbKb5CQn6Iw26eR9V3sqQD2
r+HbuN7gfLv8fj4Ov7NtB8/JNNGfqdTfrNmenBkoqEIVmBt7citCwiX09HxrvCenW3VqsSl1ElDz
/kGLsFg4ze04opmBN+wd1IlyV8d0De4+rG2BBoS7SH3GY/DaMI9H40rnVdzNpbudrRJ+o9WEG5gR
2CvMNzsq5A5KNtpSOa0QzJKXH87Cvv7zs5kXjau4yiowquY5oDpW3NCDaq09yiLoL5cvtLDJZefE
miCEziBHZj9rRM9KeRPoR6XextI5VL4jeKHR5Rd31IKvCl6WniKhpgJ3z1KLG/br2IiCUk69PM95
ikdOyDgZiIMFHUUZ/GqO/N9HFsRPhJ4LCijLuzU3hrCe4k5DgXkinXbV3AN63QybYF9upStv62+4
BTkwQHAUlC1U+DmOff1Zct2QNF0Z0nPhuNZdU6HC3jTjVvtH/ZOindx2gRs9eZrbPkx79pDaKXut
js2j85De0uYYDJdq7I/8GXhJeS8Ias/dLtvEW+lgnuXH//0LV2RBtlF4t1Rmv95qxXYkiZouO2fZ
m6xsBxQS8ohPyD4ow0MeFbv8yjhf2GBzMKW7KwY69ufZs8HJJlX51BUIJjZSuyukF2l4q/Mr59MP
Z8B8fCKDB8NGqU1X/zpv+4HjROhPbsUuQAibgWGopbYT0G+/rA4GGw2wlFLwB0oEjkiRXsG6PWax
G2jVLs3qF96M4PJW+Z/Glvah8wzd4qYhT13HydrR8syGCh3fNYjmUg/c4AFhZpT5dDj9fX0lXS0j
zh8zzrlY0jqJYqS1HpThWJiDq1vRWhmHTSz7K4hL6FSt1SjZm7hWSUy7p7LnlOOe+OD7y5/J8k2Z
KNIIFcN8MHdiBGxciW6kvKeYybbwaBg26kZFrTHc+mQrhSlB0fUqqx6DvN8yN7p1sBm7P1Mjwg5L
88rrXZqmGF1YLzFwo68Xa/2nNdX0NE9rSr1ANn0ygp/hiDjZWyvBSsMryJsJ9WsN+MWZiqqKLTKQ
aV2IGfrTFTWjlnLbzIqzVh0D/T0ulW0fH2L52HRHHAWRIbtNnazsaiS3QJR1zQ5dPSlM/h+tPQzS
4fL7WHoA+LF0auTEMlPo/Xo7ZqZHRmx7EnkAR3zcvjSugKOscrjDwU4LekwPVxa8v4WuTGoiHwF/
rVDMzMNJVDuA3Zza+nPsfk/d00lx7x7Ntb6+Xb1E7v7h4Vq9R//rkYsL0gmwmEuZtOXZ1NRbldJb
kZrexwCiDRf4/RjQlVm35YqtbTmsyQjJ9BXnZL9GIL+2ON+OPyaaBVQqIjd65egI2YDMAp9sJZsm
8yq9NR5SlQaaW8CtQC6OJ1Rbdeyp18VL9Obct98i+jqcTC1gjtAtEPOstOfL7+7vuUlgxAiOF4Jh
SKVzyiRGdNuvpKm/81+n5/AILeXROKD41F+zA16x1bA3vLXZuxZZDe9KBrdvFT3K7dGWkMq7GGaq
EG+pG+x063+7/MMLVATlDKMQ4aUfe9lPX3mYTm1sGeV0o9e/2uq119gm/7K7VYHkX5kwkVxrVYju
85dpWlxQwI81YFBY82bv2CmckmO/P9xkxiPt1YpMiaqIVzXJFjC0k+qb6t2NvNpsU8WUISA/B7pG
4MXu8iv5W83IfbAYqRqrEjW3eSeQOJ+w9swiujWdTeyd7V1g7kcrXbG5RjN9SLtxbVTfSmxRccUH
InG626RU4dgU6e0VOcjfO2FuhqmWZRlpuwDqfR3cWRhbtaXmxvP39dtJW2fb5+3jo2utNu5mdS63
+322299cxcMuvAmLNoIYcB9//3pR2+y7KjX08JaiF+oevoS13ghalOlkTCpX5KM4+P6+HqV38vqw
K1PwmL/5yY7HrJSr/8PZd+24jixBfhEBWpF8rSp6ynu9CN3qFr33/PoNnn25x2Aau5iDmZ4ZteiK
WZmRkRHTaeBhaE2AHQatD3F+SaKrAcQqIkGl/q28VIKfYYBQIQNK7aoxAYFBoraYjTk0ACCOwEFF
Al/XcjJngQ0T3nOSwuQR3ymbxdNQjinkTaAiPoLmiALTTYI1xj/SnvSdBXVbLXaw8UuvRTAVtf1b
ulUf2UH+aI9iQaXrAA8IgGQtmQYHetFIG2plO6/AJWUVzc4F9t7EyyarSmDMsXgWhTmpJitR2CzQ
+cmSZJeLBsix4uTm0H6NTMBuADWrc6UwVaCL4xAE82tLBxuTw7Coq/cQzrNLEa4NGpyibWhJQUAB
Ygr4Uyx6s8AbmAjFx8ktAoharpuAtgmtwQob6SrBNBWmazerAf4nLj4vJhbX70ao9HkFXp/bJLtP
t/VTXDV8r0jp9E5qQulmvZW2mGikGZLS0ESM3cAixWvt0qgN7ZQuNwCeebQSzVyDWRYQWJKaqp3Z
DRgS8bZafG9o/Aq8JSx/9SIpDvXXcJk+wMxRbn0BrxVa+yNrEN+03QPwqPEJ/oO9zWELdoIomxOR
2padgn7yFPE+92UXgBHpbZ3e1G1nPCL8nENOiqJCZugBrBtjZBioc0UqRES4iZY0msVbxWV8coZO
O5ZR+AoUDBZxAF0fnPH0T5XRd9jAqHCI1sWaw2Ea4xGyxNqOt+3sPTpjGzzSbc5GNt/Efc8asqIj
Cy5reMp4BUXqx574PXhKFvhR3mOqyZ3NxpisETarQIcrnJVoCPaTBRY0Y32OggG9hloswTSlJ5q7
8BUZHIW+gNuT8ZpuObp8cbp9stKrmGLlZEX80pA28q69ztiDQiJiznL5Cm/Lu6PJG+CRCqwC3vrd
sJ5E+3IXeNv0mH0HVnEzMYI5AhVm07onr8JPChI4GkvOxbovWG+Pn9BENwQ8idgc7ZQ9GkNb32aC
1XcFzMSSj57VTnEYT/W9P0YkwHm+RkN38VU0xq8VVkTVR0KLNSRy94KfnzrswGza1FtQj7ecodKc
DA6GwPzICU7RF2SkRHN1W70yf7Ym8O4x7GWXnyJGs2TGHcLaCrUFEK4sxVPs2R6vWGNY0zBBGlCM
nOULnDG0y7AWsfhd1ew+4l1i8+uZxbtuk7kQzjYaK9gXVstyfzBEAxDIGWDaoT+OvmxkjyfTvpRD
yLpzsA++kR7gz2qHlc4APX4oRvSt+U97MIFKsXRdWi2dfFCOolP4AYYW35HewEVEJ/C5pf3T1vEL
Oi4SuoLb0Wo3Tx39L4rZ2nRTXq46hSQh5U2Ryd5H5sDzFhkHdP9Es9/wp2iHLSw5JSHLob2DG8sT
wfmID8FdxIOisJhb8yw79Sk+D1aay+0qSLuymnQsBPqpEPw2o9DhNGKOcH6w5a+x8fQqR3ED2q8l
ijGoDXQaLIBDiGksOupObEEEQjMCM3xAC6U8h6ET3DqIQTnyTd/D+N4Q7cnubKibhud83a5jD000
t1zn5wyOAVS/RBLDt+40O3g9Pd4rz7CB+uDess83lobzvY8PMaHtBj2bGa8M7FZf7SGGrlpotEsF
RqM7qCoiA0vKgP+UP5xkO91PPIkQrt32IX9mIWkthc6Xlvbngk09ES7jegSAZasXdJ3qh+hnEUMv
Ay+LHUPl6gDp3irCAB/BuB/WlnjDWCsJDQwh+403XMP9gO/ci36O1/kDp4GJynVANd3iXIWWm9Gq
3frQ9FZslzCVhKwV4X21MeuVqQtrNGgbGY5QTpofu8ysoR0UWjXcIkWiSy7sFwFzA1qTYZH0NFvd
qGcrEbAe8hGtOogEU6ndqoUfgBUZuFV9VGER8K3JWzi+6TntCpbMbHWYMEdNk3dwbYZXktx6hUaY
4743kSkWdpaT/ju1+0PuhnbGMHJEK2NGxmo+v2WMw5NoM7gYw5NO0ec4EGCywXH6BD8YR0cWO8Lo
hjXwf0JXe7Cjko2TCxHGFU+goBmA5gdlsdkCiDhwTNYA8ILWBIGZE4cdB3545WH8lkJbGWwejRmS
u3gMO9x0A+YoBsBeV5x8rocGN+bOST+QGr2cHwo9eank/kgQAQwhX+aX0ea/7Bw1GRP3+ZzPp45m
BOZLqX8ZJeLdgE1DfmB0tpFxGokl774RlPCWf+e25Qe7Decmu81w0m738/loP+kP3dl/1CarpTnK
w1hHwgzMkt38T6IcRj0a+tE4+q1E+dQZRgInI7lmQW5OgvHfyenfrEQVYAkPt2ikS8BpfhVK/3Ow
SqvUrsgT7sTW6m1ma5bSlLL1GhrlW8nD86S9g1kxb7tmrPMu3npdbNa4VU5BzEdQk60Th2QkCQUv
5ZsQPyebmBzF69E1fNDp7/XFEIxN/eFOJxdbjacJFNO/I9nb/x93DeUcwA2wVqDC8Qf2E/bFM6uU
fvRXKuUElpTeFLhybawkv/vJpuJXyv7nysEtW4FmhdkrgIu/PyKOq4UATIzwnGziO3fU7xqVXuBB
hl8iSscT5wXseQCIbMCdMP7iscl/VtIRTrtQ4kPwcSCnMML6k6cA7kC0tNo1zFY/kpLk+/CxwtCK
QjH1jLEPxUWomh/odquXAsFsLR4gzP3ETOdPhMV/rTp05TEyJ6EOh9XS75ekh00vqLUibuHykXQf
mMwGzSofsDWqjp78sOyU5Qb9dQMVHf3BhY4DQsnvR8NAThiDUMyjcQAfPmhr2xPaVHtto7Y2fymi
dVZS+Y2mET8yCUJIMFNJ0Z2l8RFCQ8Ipk4/N4EC1V4t2MBMQR5sfjEkwZyQfBdiLVAZbqoAguxvc
1Lv03VxbJBLYEa+rHr56x+HpaMm2XV0z9MmUo2hr3Wbqdyky6Z8kg/6C1/GCqWAAgvAAxAFTib9f
KS/k3JjVzexpkT2GUDaZ3JFHffdWi/9XuFVdghmwdUCgGt6CP2CkOYNebF4Oox9NxmeDovrJ6pRB
cHm1GI/+8AT/cVk4GIITJBWhjf1n3GircazQZVWhMP8BGSR0OcE4hF/Dj9jQL/Trj6WiCguY+4uo
8pfzCj+OUwK90nE7zFQMMAgYrMd+nQvHJCktOd8oI3ZQC96Iufw1y7RG5SysDmqxfUJeE1afTYeN
brEVgW37cOe5gySex4k11bpehgOg1mHzz3Wbe4vF5lx8q2VECuWSSje4KcNfc42xKwwVBpXb634L
yDwEepI7OkCc2zxtNB66O4dAdYfICdXPHiIBGW+hu6nLKA4tDDVJVE8cIT2i1QFHzuy5FmDlMJnQ
sYtzlCVBSVar3TRaOu9W4zWTwHtoYQeYsP8O9b8GfP+8kdjmwC7CW77g5L+vxKwY27zKtfE00BwV
kbKNNiv3uY+d2pct2UVeawaGaohbiEQ4yFWdCbYSrmR0PlI/i2fv8CdkZEFg/uuM/kCjJ6nX46Ge
U1/j4RA7Z0RI+G2lIk2ZzxzObYJUaQn9jBCHjz/kZs9jGK78YSX/uu4/zkIDGwNzDItoONbz7/dF
xOSRGin5eEJE9gXWWYEhwyW73ZyhCkT/+yHI/7hkYFESoF6QrwB1/wFKTXIRZvkz5E4XVpBHRbYn
zoAdCEo+9A5AjskoyqyV3zA42JLR2LgisXMamF/eo/WBKNJgc2H7yXvHlnL/Caf5mxmOpAOipcsw
P2zDMCr3+62QNdhbZxKWCCBRhzcmY0W/XyHbYT7mwJP3f9+Lv7nEfxztj00g6uQxzQt1Odqno3oB
uWqktzBw98NNF/4FCCEn4KFAgiYwZnf/WGhzUtUruN6Np5W1aCRYg9sZmgtVv2PqrKyBlqwz8h00
LB9dgWuuLI7wFnibEWud+QQyg6GSgWqWbkLXzx7tB+RVbsKruXB4dBD7NAAjmiurdhI7ch81g5DK
Dfa9TD1qFkQqBVO2FEjLwxvp643mJwtYbfYo5HMz2XNEhpi+ZFYWkAKUfdkutHPyHTPlGrmJ1dox
UDoMX2ymdYJuBw32oDMw5P47GABdZfLhatuP2EitlKLW2swuZ80fyS14geUC6SwYrZovlTYMyAk4
Egk82lHsyaj/oJ5wDve9FXqNP77hq6G6zY7Dv46olDCgj3+iGTVs53O/GXoCubXma3LQKmQq+0nW
TP6r6bCsBRgBokG/WkDbP1Ye+MZ8ICfIQy/rG5iBwKsr8mBrz3uXNCQr740uwM0M6af6eQJg1p0L
au0s6ibMPW94847BFzp8HY8TMsv/Xqa/Gj5/xgfg1RKUjyBerah/ZEblXAy93LX8lr8EHszTrQUQ
sgJf8eaQKJBxrBl6sbydvlHUdyhGX5gb3WDULNwXhgTRYdIAQdwicVk5yUmns9OKhNdYnJhJz9r2
iJ4oMK/wUz8XZ3FR7SByiz3DLtfSrtmh4opeU0iyOwyqUEnxQHpAg+kZvODwg5Qw8I52IOXR1IIU
5b5c15vhR8Vd8R8bPgbeNTTTwV8UwOH8PTTkTZQWUaRw2xHXWniVYCmaNU0Gr5gS5zatP2rW/IXK
U8opUDCIkT8R0tFUBH+RSCWJIIoUEc2dOKNEIS4Z4lX1tUcvMKFlCuDKFQUsDMJ75fEuJ9FcZLzK
YCtIany2Y+nKmjGepRl5bQEVVZEUAsIQTaWyVsCNTOTJ7cd8iW5VB/sdUgF9VKC8xESBgVMiCkR9
TFC8yC0F0CRMlSHHDMegmk0Ci+CuVRJoMbdu+6EJhBcwJG0poan5yBMa1gEfgJExvMFY/0YFnV+C
XeOkxnOT4IkAWQrJAYzExHy5Z6+mXkvxd9ZShWRHniRAV1YmB72SwajwaPEm/hTflnv/1wqFLKcO
nRjIifyp991iUIMLeY3bFu8KOlwXgMqQxlcDMpSknyDvTpAU6aqBFOi/341fxOS/jiwj/1uhklYh
i/D7quiEVlOFpXxcRPt+FYXbFXVm4mQ0WzudpVyl6yHcHg4tasMNmnlu+qi2dmBGDGNl5Bhs7R9s
W5R/VPVoWi5mrOBi4Oh/LNRqCPMylsYnIonsFuQzsbewUToFBGw88j0D9S32J0B6JLA/nZg51myR
U2LgA9++/zE42esMB3CMdm5hvF4g+KAlklJp15Hpp/znHzXXQgRdhMLRpYLW7+93L35qsDqUpeeJ
s29rM8N2EBCHXO/oJjAgCz/cmV+5xR8PC/FrEapU8Lyg8/f74YThKQxTxMXn6qK9Exf4E9LlFwSp
NXiMU/DDMFNCFKgGePpXYZR+twGyLmMbC0zOnlJntFsbqga7zH069RGF7I7nEAkBN9LRgXbNubCA
fAZW5vTryW4p7ORi9jQnnZQXmKPRSKD5WrUQ3FpjZQcs/pY33K48K1+6n5jCLtoGA9jKJgKl8Xyg
WYp3SzMBjXYn/lPZ/bTnCL862X/fkMXZA4I4Mnaf329ILIZ1OeRKeBYE0t6CDeiWY0EQ18KMQmXp
2jIopneGcOuoAp1bR6aNFaHrQYMDeIy9KRyFOywPa8rPtD1J0f/tRaQZ5d08p6EDH5kVlQhMztGY
CAnaF06fmoB15BrQ3iYzIruy+mtkBG7m57ZuyY76aAjo1wIwYcGAPr8ROLORsNQW3pjocqT3YM4H
4SqDqE2eZubIhuwMJpRSTvMFm3TwhYVLI+j8R/B/O0CyK6H9F8QxngxO5O5qG5kw2bNzZFrDKbSt
yg3gxoedswZ2CZU6ZDOusqlYCqfEld0giKW03sBPGxr/XmloL2AUkTnS+Z2coNS8E4lyBkObVQwC
FN5gS7RckAuIIZ5yKg0EuO8Xt08vYgVodvmf2sTm+/RD5fuvvFVHygoClgxtYpAIfn+QYVyMYyar
vZ/BTlBlLcDn1IsFIrbbWGVP0NsP3GwVIgWMLMQ/vcb/CL84+qJXI8uoFf6shTmMkdfwfB18dKG4
sSJJAyE7DtpDMCDHvwoZA2u48ZF4cRp6MMoPQXj199YMBA8BGFcOZjmi8e9Xr0gjUJ2gbc7AixjQ
oRXLLvpxeC/VpS+ZK5qbo9ecn7ueyOSwdJw4tNd0yHB6Aoms0oOBqAkQhmgsJViNGS2NFlR/En/w
eBlF8lZ2wHfNlu3ReTM5F2uTosthg8S0X5ntvj5nxwAfsNUfata/dQ2hLy9CCh20ICQd+i/q0P/A
k4MoFnkDA9wTM7cyNU94VVAkgavkWKRzzsc9Fttq80Og/PXe/x4XcFR4dC78CYy2/2kgNUvjVCpa
3JyzS+1jOIOMfrMR0E1kI1pXmHckV8jTUWDD0U63FIuzYgL84VeSvUntfersu57wDIm++WONxv+9
weHs0EgXNVSSf6vCBcqqSUs1gui2qW/T0wwCSmv0oJ2AtH5pHbh0uCtLJ2vzabUOaOemmKElF3iQ
CTIwdOKAbR+e0tPwAR3G53uFhEFyswM63qqp30BBvxVkMHgsGsjwOQIreFpQENCd6Sbe0g9QXnxt
2+CgRoUyQrfyAy8SFX0ssyWl8Tyit5TPFM6smhnt6kvwNV6iLx5jJxkZEBn9mp7nt+r2FcqV0KbG
OfZ6xNTP9ns88yf0c39YQ7+K1r+e5sL2AQ63KJ8tpcf/rCEtUfpn2Gr1WdpCkFN9FZtq0zqZJWxU
I7+MS4PPFV3wMfzBjDcFw4AlmQ2jJJQHDwa4ohuYiSOb0fanyCH/3ymIv05OBt9MBDVmqbp/P7lY
GZ6lFFX5qTaBFl96XzQyGzkx69n4UgQymt072HBHCZD2R6HR7t3eVnt0yyeqnTt33kYXfi8rntrB
y4Xgc8fO7e/yIXrDgRg1q+SEZwUVJBU/oROtGfMWv7upRdJ86DdwB6zUhNMs5d/xV7njSOEqHvpq
mIvyFXuwJC/ZZ0b1GEAKSIzmGw3j5+65C7fBPt9GC/2ZaDvta7Vb3cGRc7KC6ippvqUr6OeW6tUn
6BtB6D78gigHKhgXRf5mrZDGDteD25sQFPbBr5LfM4F/DBuvIbrk+GkffqfWyoC0sDugr49hJZKi
Fd9QdGUQZm4XjWpUPCA1ceqT9qHYugkpUHTMlS0qbgNfy2IHcCvT6AWOweCCOsM+95ONgAoS/sgB
ebKQnXIW0sfMzNPJPFXoV6O571ab8Pg8iTtxV+DWZG5izwujl6lo8zfkNJPRRhsbKcBkiJbCOjs+
61+qoxmFwVugPGSX5152s03K4Hu7KfDqbG8t48wYDRPILhgQTaOa843YiyAcn6Dfa/8q/8F0kNjn
50xCkzMSC93hg+qj1MrA26odpBbTO4god8vscpsChYCLD/ij4gbz3mt5nTrcMTm0pwEd8toOENIj
SyDFhr+0Owy2OAA2EeLBuLgm6ww4A/TR8HBmf3T6neqV5vL/C8xXyU5/xVCLw+922To6SGa4S0/y
cmt4Kqmgu8HVh8Tv7oYZLP0DdLgVxqY+s+/kO7OCNb+LLPmub4A7e9JjdOv38BK3837l597KD/AX
kpLmBbmqg4azelIQLiTooED0ZcQoLsWfNISQGU3QTYbf5SPBhC4GYb6VhMqVzxUORFmFa3Yur/xd
EO1MMJ8wuEbyFLgNMlSQTdDZFMwV96v80U4tMlgF274JeVgcApLRY0t6CL2MtMDhkO6WJjJfzHZi
Fe+witGAmRk8INoedvYUHhif0iffMRSbWA1YwIkRgANT2Dix+ZqAyrGAQZBka4Z1N4K2SmFTnMbm
PJgwg6sxwwbIBUbVkPGe4QN00FHTwjUEBoIzpiYIvwLzhgwIxw0DiMBXtIZ9qmavhHUBA5XMje8K
tmwD9l0ycBuRdmf9qvhi6QmzGaVOieZyw+APoYyeqGEOfCErBpI7w4XmgqGrTqPCElU2qtk7ihnY
wL4qGMeL+xVsoF9P2LnrVpExZKPJBzz9EF4wniRg0RHMFCn68uHVvoODdIpatoA+hVXr66I5PGPY
gRhPHprTBvSTQl/k9110TTmz1yHCTFR/2jc1mcCtTFwBij0B61+F17g1vnsi4FH1AYNpGv9Ac/nd
mphBxepHr2IfgTrS+qU/NH5d2zibXERFQMR372Mv86KRcqWBeUP88IwZ8LBz9sg7ksekPhWHlTsy
SKXZut2bJYMLkVEAc4mwNDO8iCGOAiPyhU5DB/BttC/RwRgTERmEOLB5LabppJ1YBwDhBcdwA/Wi
dNCc564CFyXZ52ZpKqZKFt59xCPpz+1F94CkcMKg/acKiVZrQJWoH6CPDhGN8Dpv5v1L/hJgc/2k
9efogf1zlD5hgO33/srVrNrnttJNfINpeuj2hZsfse6xUtGeclRDP4tObSsHfOHMRrTa0Ua/wvrY
43fDbhIWkunUkRo8KsCEn/ohOrdesE69wFI2uSceV0fxqK4bUIW0U9QbvDNbjRk5qy1Ux4IdVJE2
2lbbxpsalULtzu7TjK/SE1OXHjdcwAPrMJ55r34NYOK9wVmAxdOS1xXEhADPr6UByKPQIOyZjjbn
IXEUqzNTb9jF14jGC6kLZDGqblCM0OXQ2ra8NP7gK5hIqPerqwhcJLTLy2RqR60FQUiGhcpo4S1E
Twa/j9hQ1xYE5bWBcgZIPTb6N1sQhZylOEruqQ0b9xUKTtWIrOysZ0uF//yKr7mX+dwa8hSMW0uu
ipm0YknGY8RW3cM0qHIAPedzvlZrTKmCgobzZpWDlYB729ryaMm9LYOWnxCQ0EHYRRjfjwQ2VhhZ
dUG9Q9RrP1vckg2YGd5s6eeFtQAxfE844Ozjz/QzNGMTZDnFg1Diljvom+ARPBZ56qNkl+YKTUwb
U8xGsS4sRBA/WmvISGIzPgogyAW4WdwjiUjiw+b66YdoVD1g7fLuIgynbvqL8E6r14ozlRK0OaLA
QPwK1pAF+hXw6MGS6bKn5GZGX6vt6tbDopYWtuR0XmT2Cz/F5fZc5oVXMiBxRapXsBBCVk8KrhJ2
mpu2Td/iET/qWD01iuK3uscQ0rp59a6l7Z4MeYBg48xRa8os3ozgS/glad9wtmpTMJmQFO8jP0SW
DHsdsmlpvoeOF5uYDnBgugkUJAFwdyy0aIE6r27yC/z6/A0ycqMT7uNptx4Gf9EzHUBzBIOtYpKl
rhVvuWnfkAq0VCuDo3UCxtcTxLXujI2VAmFHQX3C7mhpog/KVMaK4y/KDAg29Ixb4KRvDExD/jsH
t+o2b7CcBoJxSyzQtexg+2OKSnlH3omxoUIslpQ22oKTU3GOcoBj14iJDe956r3WQ9fGjQzFXsKq
4qcsPuqbES0cv6tYhWWM68MLEBO0A5OWDTsJw9FP82mispf27Xt66Y/uBb+TMx5wc5/uw92a7h0K
NdwfjCtDU2z0BZUoKHcsFUGIA5QMN4Ov5t66uBP7FYg9Dgi1HwKuAv7Hqy8cTMbd3KRXNNIwP43N
9XkHbRS7XgXFJUy6CbR5FG42kjRHkpa4+rVb6598gZQI/rHACN48mh/YZvZALTzk/5jTAwUENj5j
ZnKrA8xHxUsJutqxvmsfEmtP2QFblAk8BCLrWDiY8UPJC8ZUipS69lOEZN0cNvFNPuue4E8jUwMr
OaDuSE8hrGr3sCXcd+i+zB1RjzO6IqDWQx3p6cm4hA0IY5wvOcJC0u/v413ArCFm1z/Ds7TUW5Ij
bXE8fIc1UZCP9oORnvJ7vALBGDaDqomsafazQ2R3jwk5aXvFRg8MC/mKUhoCkNlHWRlIMPQr+H1w
uMFYLgZ7GRKQpyPAGxDu0uGSzX6qGFeHyyppIJIPcaSMrj6eiBYaRe2VIEsA9PxVfuE/wVWwP8EF
/q4j28PiZ6Nf+2gABXZmDJvRSXfTBbkh+qy60S1pAw3W0732qjVmeLGUW0OBVBsYZ+r6haeMHfcF
PoMY4YkZNfKEw/wuYXuEDlEYkMkfL6iihtnUalDhWPsh3xDMl5cwcfQHgOw8M1Z4XK4W/lrJolNi
9GAbXjK/5a1VbfS8Baxb2GCZ279Ss2GXe2G7C8GcWyfr572+Bmdxp+UmFvNYGqvekUojmlwtsEFC
BiU43WbucObP4Q2EyVPgxV/hF/cCkzo5QG0UJE5NWNJt8F3gy2BnD+kqnrUPHQTMnk4aE3yMrTqT
UW10r9/1W5jqevLl6aZ3RYMWGtG+wS5+kiaHSaSzEqxopjDSCwTkPcYguMVsYyIYkLf0Um5IbspT
+ZUdOAT7jy63kOREGzWlnYEGA+okSPYlML3H7g6LoBoJkFIgy+4u8hsPdfro0fBcuSs3PM3oQPEG
QLPAljFujXXcXCS85/h9I3J7D7blWBePmNum0aGJR2SVhn5TZfiXMqHcSi1sMhwOsSvcVcMZA9lK
wpNGcC/Tvn4N4xarPZ92ItocnpbZMn+qX4lsZp053ms0JEZWi5T/xtyRzhMwr3HX7PoO+usjgUDE
ttHBubOK7gC0UkDehC0MLwW8y9xoH7kVmKpNBXHvhVZenOtrdObhdDYxtAK4D+2k+c0LjNMOOrnQ
LAzMpnLGPTYQ1SjBgdMZ94FOBp7/85ScgwemROQBBmmQRTRWSE1NfYPaZK0xhMMTDF1CRMvcU5Ba
CIf8U8wpWMU2ZFzB9MTkeGxXr3kTX8sYw0OgRoMQjF1wn+yb9ezBJtcC25qCSg0Yc1nSk6OZx9KK
jYIFd9XChoqQ8kLnBnFV2vQqFVQYcmM83UDMhH7fGiaXKBxlFp119BjSLRpCBaLpGlq7ONHSq2G+
dqg9dZOdK2v2gI4aB6QEKlXhYgKiq68/llSicQBOW7zNf+agx8bu5ADTuoiY7nljpL3x5Ru20I+q
pyuz2mE6Y9Ne4DExoxk0oSkKqcNl4Id75B/6vn8LChFHs2ktYcW6F14qTFzi9YNLgVqZVWAACB1e
v65q3gsWxBjANUAiYcxMB+qyskofrMPkG8F7tYvWAVAmiFysW+yDgJdwW31U+cILBDeseox/glui
uxmCJyQEb9Gmdji784rPzEMFjKjhlH7LUn8oqWiNt9GMwSkwk0taYBATuz55rqE6APAHxcjw0V2a
S3XpTzpmjUfal0s1peusEcwu3mDXmL6XmqikY8qmFsxS1tzUh4CZtBBJOUX/WLkA7QwwuIJELKbT
DiQtv93kB7Q3Ywu7GjazBvrrR6iEIdxFBCDSeBFBTnp0x34fe9mxw/gxSffCpfyYQS+OgFA+v5Y9
EPxT3EeUERUeHilAmbnWm6mxn9vmnG71z/qr/+p38l0+4kMBUqIJeyiBV8ByJITnxY+D1SNbfkY5
Aa2S57BUDTNSE9DJoe8gwTqBzKAEIBtGK/WYvlCeZSAcZ9gXFeQd4QW/iQQsBAMbwLzKZhfSB5iV
B8Mvvk+bZI+RBa+F3so7x37dkepdL/eZoG7H32ugiGgjbdFaKGwIFax4Kq9QFk2iPcC9DlFeIQJE
CjB7BYoatrRv7JVoFANTwdXXAoUiXpQ4MxqZHUHk0joWhTaqAvEyAotdNifKYYILRP+BBAODbcis
gwANYiYEYmCqQoSv+TZj9gV73j6yY2tfokWNPyMpjsU2MXWfJRDWwMn4vVOVZnMeXPUrUff6VjWF
l/ZAbwR/8tMTezaovm3LVna0xdz8GLAM+kGLtANJ780DSbY7S2QUCFcxlG/1bX71qq2gFQvCBM4n
hDcLHKEM6WnDMRjy0upo6ipmYOwRNxEfc4RbMTD0jGV4i/NGmQDEdAqvBgUfe6Zg5CgtFosbpses
Vn1eJYtzIloOu9wPXzDlU6Eu8tk7ybUH2xLyQGjxgkoM5paCyUnaYj2B394yCQgZpFhlMDsCGLY2
HmyDxgKitAaEoGUOjhYM8wTR4LRgZS1C8zBIABIkHpqCpTHTe6P7HGxgVsuEDGDSycLoddatEWHA
8gtyeNp5s2oqoiPqh7hgMkJky7LAziWnbXecai5UNGA52jppLdD1yvzSgtYmMWiAPhtLit0iMbNo
o6M7B/PD2tcqGynmNJqrlZ3U0Eh+JPqar5ieebFs1pkHzquQ2eCW5rgLndlJuC8Mc3b101iy0rdQ
WlzOkEzC43Pq7bY0Snkdi3aZORJ2PdzYYSmEQygfw0gJgtwtKyHTGLHwSSuZ5TGFQBsuiIONOG1D
c8Bnk3Uv2i1WMpwvMc1WXFVMOdReqmLBXPlwx0s7qdlFCs3Lo6Sa+eA3nCVKJPXwSxm258xpirMK
Hma0Qe0H4Z60chFt0Gzr1hraSFhJ4LBw5rNyEol2gAagUr6UnibS8OQb0awArZIoEMrrcdt/bXNI
pF6IAGDR4vMIylNi4pJxCUBvmkPw3d24Jfmb10ntdINXQ+pa33Yoa8fylRebVvG41NJQSfaPhLPG
0ZjQ8UK2X3mydCiy+/8h7cyaFMW6NfyLiJAZbpkRx1TTTG+IHGVGRED99eehTsSJLqui8uJ8X3dH
R1dVohvYe613vQNe7fFle4c+XwXncyRNIpMKQh5L8K61GmnDCiRkdJZR20c6p1tJWwXn8Nw+iele
vAVt4/SnTSzZBYSabGekO4OPqDnqFVP9Nd9WEWdZ5xGJyv4p0drmHr+tNd7psTie1Ht4LDxsnW/F
7sLOo79oelCrTx0d0NHvj/Ms34vZvqMCUJ7a26LWQ82cVvlGufhGdrjdV9J9JYjb2lxO2umgPAnQ
KJt1DfQrrW+dj4KEVO42m8XttME7CXqc6Ui1V7JF5UEmTXvDvt4OyIONZhsb/oBk6rsyMaj379m0
YCufF2xCJ/sSuzmAkpCG/DxWulC8G7cv8dLMB2k7p56hu7iics6rbraA2JtAgnEuIBCbYZtFp7Wx
159zBjE5Y2gvZffBXoGt9+xmd1udBHAqCqajsDGkzk5Vt4HDB9hCECiOPao7TFbGzWuBXagvTf88
CbOFeg/IDK5Unijc110kvENqNZv47nSmx9gf/UUZ+0LpyLUvldS/Xs4B3IKVzQU6xKPf0MoSZsoc
7WbjK5swI+CkgPgyOOrNPd1t0g4YeXDmFJonG2wQuP9NJc0vzSkE0OriEeZ61zzoPGI1fvy4ADBw
dUShqltTUKqemk/POnsMRaVdGmHTBqo0rerobkQimLhoNZ3LV+9NN+lRLrOiAUa3E3yvvAwHs8Zp
P1NIYGz+DPdS93b3knSeau4dixNKHM1Tu5l24UeEubBs5FnSekfJ6Vuvar3TJDSSp3MWCuJ0EB3u
eQmpDdJR4ai4WhQu9Y3IQBjLAOyOru4pdqnUqhsuWkHNDwRJSKDt2CZVuY3e5X003mHawLLfXPr8
urCJ1MoJK0Ie/a0t7+4QUsWVLlciM7YfZlBz2XRjDcGLLUyA+1w5t4XSkqEYpZ5C7DMaLsmDtiDo
FnFaR/opk8LWPYJvLxJaNdzO7uOj0oYn6/RdrsR5cehxXuN0QdvJEXuem5PwQn2e2Nk3Uqz++3aN
KDyODNMg/GUscFAbYcfk7IW9U3gb0ZRscftotvcDKBhDPhTf6af4dQFLZsDvTaw9xcWayHfIN7ld
5O7pS93J1IdYOt88BOFM2xUSbAubDp7dST/Z9/X9O6U6x8XtOwZcVDzeNrRb3+lnsVA+AHiSN1rA
LDBhsxO52Lyenu5MYCepVW61qIuO3xeT0x0e1TlzJgxlZSvHIKBwpAWnovqqhsKMkYsrM+E3NsJa
coTZ9bV/pSyQvvUgn4OELRj8/aKl2WJnZ1uESbtRrzVTvrs3/aNE8DT23LI1ROL0/Fx7ya7+PlOf
rbpd8Zp9zsuFPsumqVd8ldHxKdsaPtJLBtATqhogD9m60w5p9ncMpb930qcD5GnoYLjakaECNkSN
R+RbZfNX9ZFsQZ5PvOaFk5gWRcFmOHDAKs8w74Cj+1cKnROwYIDobwVrm52i2Rfh7Tlb3fyTv25X
mWVf5pP95YXvpBh2MqMsjSOR9s82vO5d/kBmGbUufZbbvl1BgIXpMQ+r1jGIb+QpmhIWD150ATrk
GeZlpuyl63nDpTvI6OlPKHyBAb7LN3Q5H01s1Su8eaLm2QS/YhLFVaFXkun8USNwAh41UgovG5uu
/m4nEbaSwVT3hxnRH2ES1iNa3ztVmBbW6eP00X8Y+IjhuV25VHol3DM60CQ0t/prYuk+cxCcAw3e
aaffsaD3JR3t9Th2x7f/lTczy72Sae1ghFV+42xALXW8ucezJ/WOIFBFO7ggAvSfgGBxhOls4TIW
ZcbJ7m4kTCNOYf+xLzoFxDY7BgKBgUv1jU5XFaxcB12yB+wTN7TcqbDXqFrG4surbww2bOz4sstU
KV2T+VnNATrla2QfQJ76fYbl1PGIk9paR4YpPWvrq3A4XQj9wEnUyavVJNnfWtCK06G/vrSTt2vy
XKQrOfk4Gp4iBVkW5cZaz6Ii9+M6FGVPvQbC1TbeJ4vj4v6hoRJuCMmZJg1TMWINX7OvYX15EbaT
Q/fcHMBz0FYXHzTqciS/g+g2FIYX6l57grKODfLunVu6fhctd00cBpx+LaAzV7L1qQ9g83RKMEyc
LnUFHBaJCBz/sofNRYEWwz/uQOZYDAAPMDbMbP4AES7pZ74pZinUM1pQbbRgJJKYuYmheCJ1b+qQ
lslaV9AYYeqpVpIy83AksHTTUn6V8YmACNAap9dY/gIyNE4mOjdsO2UKRjSHNqgZ0YMXemGsZ872
/RiQishel/DcLi5P6ev5K8PCKtJnyvwIq+f6LIQNGMGnuiHH1Tr5+f70S0VdMIeKXTTs3RsPleSf
dtrFEiqbPJ9ctDvwI2nN8sQtLiAeL2eLnNvwjnfnUo/qtBO0dB4WdmNMGz9K06vm3yeyqj/TrQa8
B/AH6Vj/NE9oGdm/2ABV9h27g08pLy7v8bLc6KI34Tb2ljfQqY1GPqM2j/80UrC+mnecjzPwydX5
xTiQPLuqXZydANJZn1Ex/ZYzIe9cGhW+ilL6bc7B6ZWTOc3VhVLVv2TupQ/iMhQmUZG56BjV3k2V
4EJlxV7h3TNS5bxbZg+irbzHhwom9C2Cy4R5WgmOw2+qAyGLqP0nscMaG619z1dXBPoqZ6Cj4Ajw
ct+VtGOqTVI661fOsvfa0UhGsJLouJWnZlj5I+igrkQg4onVYzr5dX2lcaZLwayPhR1tBgan0IO+
IAtotBw4Prd7Wj2Sx7dYF2tspIdmbKS825vUUCIT0mjdX7GRiInRxUogxTXGBSAdYjeBevXCJlzM
ydG40sccCcqy8hf1NbPbiPFfeGUiijsf/63onDowX27klTomoo/19Ys7aNZec7OYNDMrpSECSq7H
njIt3R7OHnU+N1m0csZRsAIY5YNbnJxEHYmzOdaiyEuLefVxe2o2t5DzKLp+MJ2k3czHmdhSeTMh
xVEJfLZfjL+ArvQAI1LaSYxNr5DMJAtB6oWtuLP7DYrDfi++/6LpEcfModBSx1VRdgEjD2rJJxq+
oI+EvQ8/Yc+2ZTwpTK8vnPgeJi88Vz29NdKgubloedk48d76QH2hU0dkBI9xmoX3jXFItsggs9UA
kDn28DbjVZ4rPFOZ9F63ZOQsyYfWZ6x3vge6Pr+w3xarnhFB/AnoFa/Kg74wd/d1sswjTP15wf0G
wTJ/pajYiDsuqLc+eBu6vfwqbtJ9vNOewUjoexg3QyFTaFSja5C/8eLzgrJ7oCjE5pmP1II+5ewP
Fqcs/PMGPGoW+2fI+TeX+WLYTMENEqA3LKiBuGUPIgUcBfpyKMwSUROAObA13/mHOZNs08OHFPsR
CsZl89x9q4XN1bCSVXbtF3jnsGt3vW51CpETVnEa/WOLxK0F9wpTJF1DYAdIkV77KFtxBmocJgfp
acIWQ12fe+CtI8jqllEZYQ8QpQuODDRIsBXVcbR5RhApUHdIvJ6U0PYEG0rU1i/HL0wzxQoUxiML
tTnOx3WQrO7OZHCcGtDXs2Fy5Ej3kMumV6cTXKCGZjIfBkeJXe77iZ+oWDHmoDXMQFehpdUx3r1/
HJ/PGEay+NCl6fOL8RafyIdFfMkigeuwQYE+FvYAmIm6/E7ZZsElFilLGQ3fHeB+o7Gl1utaD2Ln
raTGDmXGcu1UNpYXuOmQ222+Ti96pTbtILOSUKcgAHea0kl5aIHhy0jQXG3CgRJVmT+5zsiMqDVu
3nNfgewJfqE4VwUeu3vvXZT5NUnsLh774kBqI8trxe8o0dXTnFKBp/NOUu7ZzigEOy8Bu91Kg3NB
z8HjybaThNoUBF0yFlWHhtxvIPCL06rzeY4mb33OMWgxTx/tEb6EF96/+wenUf5tSjYmQjFFNXPy
OtAz98zl7xDcAYIyBsAn7w7RvbYzMF0E2+TxXa3zmBp1ZmtjXPpKwgjkV6gOeKDZgPCszeUDq0zg
hz5oGOdCtmJGEApL8YXSVc497WxrundLvLzxzSwyTm4HBszpRVcM8BQziLDO3fqmrRs57HFwuKwM
ZT40m+GySOpZpc9S4OLafE3vT7XoKnhW6JaED+3FOSreHcSU9indxlWQS27cALZ5KckCmU1peQb+
ivLaKcmJYOcmzoTC8dDD5WXGV2PK73Bj5G6uqNMr/x6D+65ATgyvEIKqD8hEH0X43E9Zta9Xv6+9
niNZCa+o2dJXnccuc1WCDE9TttvCmJFDzCXvAmYG4ypTa+eqX2IHh4nLgmUj5ZUKMvsq92npc96X
fBOSS9iURbtXHFF3VeprxapUR2EhD1nntHXQsYMD+UApqBABrNTsI+5Wyc0XlX0vBBQJHKSC09Ix
UKm+HpdpYhm1YzwlawTH0p5bIAcyNKU1vzCAUg90en5+moKjsUx8Wy2zOTkRbah9QIE/vOOteYRA
YxORVKdeCY0mdmRlr0i7tN0MaDZamxNEzqKutW/QwWsb0/Fba8eLOPG0k0vZlHRLKsRiLkIO12f0
DEnnGCULRmiydfrq8KrhsaYtHEYzLb5ZATS2V/CNOPtdQ3JI0HQLU3ianPcX5Nkn73SaFTzE2emt
Or3dQAXL95524J5+yvlCg+7EEn6BhbJwXAF3A36Rj3f+4pS8MlCHaIEDDu6gy+xw+ppw4EAKJ8IZ
pQ5mGPe385P+zMl+w2XkC9hmeVk33mSGNc/i/KyvGcMVzyUk7iw4T1krMG7W1ZPfmu31+2Yy7+T1
tDT2mWkcFPfQMOfNaa445qKPjNWqepOn17frIn7qLCzQUR/pIz3HmYDIYRGMp0eG9EgPzyjYCJXa
6kv0nI76ejS9K+N12T2u0pBxmw0XBwo4R/8Cfdj8PFcW7VRaA+usEAwHtK8Lxa/dLqoIurAiRE4h
FqABhKFwNOYYggF2d2XfovOOWJEAlNJu9sJnh/1BBU+SCRRaGZh+1tGxZegUUK1c/bUYPwKXpsS1
E7+zAtg83tnCbmlTNz7YrrrN30F5hUj8TN/T/XWl4c+8by/sZ78w7RKJ3vmFko52dcISyCFUujl1
krxSno7veL1T5ThnJDVr1mHGlHTODlVSkSJTGz+YLTlYX4bdrBt/0b6MhnKa9bW6uARarGILMRFP
lV8vpzGyOGoeGPmtX8+Pa3gGxijhWp7mwqu5aveTheF2jFcaquiJ37IixYFnpt9JThnGS0wUXbQP
uwTahQnZ4eJ3IXT8t9RhWmWdnd4z5hnEYGsh2qp/ZXz/uh7eE/e1dWZXW12xkwueAG/pgGuOBuXw
+pHu73zNJhiQKsLjYjQ/uMeFbr0cMmcJRRD+H4A6eeW+/smhTh2CXcshOxxxZZn84Bwm/slyRz5p
kDKhayjzUbX/zlTVy+F2S8x42II1oF1F5YVMjz7IXZ3fcJj6gbUrjqq6R2IsVoC4lqujV6X8oLob
jm1Vmo0+bNkQfegdziiHVW0oyz/of+VRo/R4JXWioRhCGQOt+oEfLN9ztZIuurDNZi/lYg5hHgLW
9PzpeTD7gPPZClHg+lXUeuADHwAIG9RLCPaGIF/aGH9Pbxb2Np/CDzT0PyWRIgZ2soiX6WTUNTzQ
+s1WOA+mpI4rQGWzU5zXDWDBT+KFv357iTQf8nzQ/soPGqRrdZLlU1MPs9NtgQ2nJTJNPlces/0T
WCjFkYzxZbA4Cm9J+wFyGL//W0KGc+3f1h/bT1NRdQkZxcOdrmNdaWBBC1vZetH8+UH1DlS6T/Pe
qxnSI2qDR7H0FLeB/ru8zA7zyvG+rhywsuXHAOfWcf719LR934b3KGQ+Z4db/0m3rdfXha3MuFdD
YO/zcIXVYIC+4W7zuikY47r+Yme7qf1U2ivfdw121V1/CHjECvuTmqwOlPlz/W46G+oM2/7OGiuY
WJvAdILn6w+edX993PFS+L9FGEn//yGpV6daUsurMGx7ynfeKj6hCIHp6PykH/h1Q/943GVZJ/xS
ITdaf5DsySdTSbpuGCV7z8r6ZSQ2e8tl5sE/86EsLdk+7S/dXlXQRHx3YQefABOy9eN+8tfbjlWy
TmCNiO7+QY2W6r1ymbSoZlp6BUgd6v4i7qDfysb48LUATa0zMBYzPYy3b90OXEEUf3jFpL9pKXjp
9VEdgBOJ8bCpnc51X4pVcd0+M4XxUMhEJdxrAEAXcNJR52f35ol24d4CfQX3SN3+8PD/ZZfjmReR
JmBLbmJ0+/ttb5X0eI7l02R+jFrohKiT7Go6npbGDyKhv2wm/73Q40tW5UpyPBZjW+TmQYMcTAoH
p1vm+39/Iekvd/W36zw8x3lzMq5VXSnbyCmtA/iVvX0PQ99fuZXlnix3upuuv6MfbuNfLDbF3676
sIk1cdfd4iaG4xHnTtyDZyb3pZFOwtNt8NPzQRCZzUJik4WXwdxNtNAAYO61dtaOTcbkgrH7wrwP
P8nS/tR3soNrpCWhmB6tyB93tmut3U8peyslzrFCR2g0n23tNwiBS+iFWGNBHXErUIfBiztAxC0a
sU2T/3Dvf51gj6+8Jpm467LBI+J+eOXbLh60uyAlq0p+OmmB2Uf9mQnxChu/GjIq8Ff8NfQuk+4i
jk6KLzwrIJXXaXF9YuTDHIhwTKUKteJFiINJ4qlv+fskW1Ov//vp+TM0EbkXljLm+CpMeCkfFky8
VG0h65OBvan7HklYEO6tZJnO5YW0bB1qQurLAkFuF4mv/89rPzy5R61IbuVwFbfd9GV+oLxCEEy/
6VszrO+CYH36ocIZj+/Hm4JNjzQ6b+FJoSi/v/pmcRGM8n4rZvJ1b4J4MWsy4Gpi+ZqnP2wzP13q
8f5nctKdL3k+a8V23jRvibwkBi055a7ZHH/4WuL4w/74XnjMYKuM9ypuUr9/L10skyptz+1ORY4m
S2hmKKtVF4PBt3x7xrDBdMTw3/fu1wP8xzW10b5sNJFGsff7NS9kq+tNaiS7MQEN4pBG7pHdviFh
qL/NTflG/jEkFmi/DqIHjAngchqDe4UsqH8Y655BCDTBqSb7pIvdP/sX0EiAQKg6ZXB/h1ibAnVC
N6ikoPpOt2AJsdVsGZfWpT040otcOHfGfzAiNP0ZjgEZDS1RNrHddaE6h5VpnTAVoWVr3PNXe4lo
gSG4QmCZ7CWDnlbwJlN9Aw1oiABOyfiem5+TJ+Ogfg7vzb77sbYet8M/lsvUyaLSx3NHf7hFZqEm
OJyX59WF9lkgxmKQZU/UGTgBcMnwMpU0xoCCfGQ69mrdGet/3y/N+FszYVIKcm1KT/nXr/+n3Emq
uzIUad/uqhkac3KphA/j+bqFPdWe7X7J6HBiLflgLRQpCPU+YwVLmUIecjv4oxPbtMz3pCMXqg/4
T3O4xbvUXcXLp3oa+/C6EH+FlWc8J3a6HtVUkOhcOWjmhEi58MKczCnX8HVKONxc++DD6k0tvFXc
eFVsqk3zRXSzLU6fBIshFXINM8qnkEVkNGVQSVmkzXVV7gn52Z2wwkTqYkGzcWLdekZCQnek+VU4
mQ4uDYQvTdHjRJ09v3twulFa3ejUGaNHxwBtJkfxZUng0Qys5gNw15hfX+BdzXQHEkRUOycb9oSl
0QGePYBzlPhVeHi/hvgGpWs9tp/QNqFoguvtSdORAcjIiQ4UDbCPAtmHZOHmEdb9wFp3zGpl9Gwk
/HoXjwEVcpmaiHf7trg9IwtGTH5z8wUCZjK4UMhtiL8U4IgTdb0crWl7L5l9lkvjqQ14ZFzTm+xO
NAxYEUOSTbYj9CyG4Gs7THAl+7yRke87uE5goJq7B+AFCJgH+BAOs+ZihsXQTnXmGvxBPnzzBSsH
YL/B2IW5k4cPjl3tFWt69nczPFWm1/3EG/GFZIpXZWG95nPYNQ7UB/SLK0RVHy3uOeVOQ9gnYjyM
Qx6c1NcpLpcZat1I4U8456/cywCKSkccB++464doPxaJC2cihEhhXd/T6dH9mgHLTWGifh03or1L
meqrU3N6Bf2fV7DIpr2vv51wSYWMapfeadSNuCDS1uWgotG/zbKo3fRQB9+yAOrIAWH8xgiqRXbg
wm697d2S0yWsX5jbVRbu6zC6d+DaAAWn512G/QSFElQTvkrsIHzBd2RTe28jWfTjiDhwlHEvxpH3
FE9Yy6Q3RYhi7xHWrPksXBKSH1L78dKjFi+Ig3ukOfVL9Z2HFCLO9AgBpnUwmYXm6aLBwbs1Y/Ju
ddaU5frGCQigCK9XRDGjNeiRG6vM14tp5ru3JVQz90NzNPqTNvzeNLNpYQfNDNh5a8TWfZdNj0s9
XGjeR/UMmWXJVum9oqLyLgz7/BEH0xVLC7BE7efI9aC4RiLPVOye0G6dQgnkabTaYNoExZX8OLq/
iwNY/fE8rUPWt7bqF215RGxUfRvW69F+zX3/7FbfGvQoR5124f2Qe59MM90ss17Wl3U/B5IDJ5zn
G+oK67hpg9sTr4Cj83Zmr+eQUDTJjcBvyVCy8c/hc71hO7skAC5lZUA70cxHQnhEsaqs5Q9m5qfw
gDKYdxMQwOneYVeyGhjTcmuAal/wSXJqBquJ+xzP2+fTNllFn6WHjWGQn0ZLGL/yY8NiJMjPHn+w
gTRNm0JVY6KKsr6wdWvAI3aRbaFIUKhn7jDifjazaysq7ArBZGIVvhoWQC/P/96e/1cS/XhA/Hd7
fqhNci3RjKLI2524AXn6LlbwK1HXZI4R4sYNAYM5sj9uNeVcfn/RHTZoey7P6qmM6XHxXtvwJEGz
BjtikOmdw9ZWZwlAIwOTI/pm2bt6bKTW521/YWeiIhD4u8QvmzmWJW7N/RXZC/YNNgGgaDytPmI6
DPOht/UnZE42K+eJLu7X28mutU23RcaDzfb5neZ1e7VL+x48dSGgdYBUDWzuSeEngUrz7mKSAYkA
BjNsHcMVPk2eKdhqO0a7XbTbo2mtGAe9a2Dd4C68IfWMBtCqrE1m318L3ioyAlY3p7eVMA71BaCf
yyHk8yL658XZ1e3rlKnWmvwK3ki+77INijn0fqcNBF4lw8Ypyn45RjTerrpK5jf/eyZtMC72mhlh
EUHsdjaUbRT4n5woOAkdx5fke1fygyAps6mPspifGjdxvKV/3nLCYUjE4G/zoRPVxe46Sc55tetu
cEaOgf6kbfF0bfA2Y5J9MD6gfqhU/5MfmpNfQN4fF5YwdyAkYYILy0PdPcRXIy0zaWQbw8fFIpH2
e0LtaOsh3vWYcKdReeBAs1A/ujAm2bLGXbZ3IZlYZMQuTrvPfz//8l/X4j8f6aGd7OPJKe3U+LxD
KDo6KnEiRvCVtvW6QwCYT9FGozfrFs30au11X1tepp1zWTSdpcyUWbstgnjC1IRHaPVT16D8tXL6
z2cbf/0/lZMUZ0WnSnhTZKEZwPFwCD9cosACDe5ngvWOucdYyRAKgC6Fk6nH9iV7Y1uzbh4sILt2
mhl17nhCWINHVR7sbjRT5oxsl+2/1/Ev/jriaCKoy6ZCkfeHe8e9rbJbnuC80H3fGDZoh2oG9y7I
XrMteaPmhvHfPpmJH8U2RUinuGNSAONEzrxmDjnSPyLBz/37lOPII4bbqSIGA77i6D7u2CAyQ4Sb
DL8LYd0Gsg5+EypGOsetOhWn8RI3vGlyMBbCjPM6FMKfug55fDL/eHIV4BtRwTYSSPz3W6F3gtzW
yeS+VfyOtBV034HEJt65CIggk76JyIURYfoUQXZJ8cORFVungwwhEflAEpjPUIbD2w+og/QrYfqP
z4UpqzmGKREC89AN6beyqSYpGafJTPc6+JFeNsOHEKaFMS0DjPsDeXHHOfxdjKog3iROs4BjQcPT
PEPi2zX7KmSvCpVF+p0/N35na4sq5A+ghIKIQ0jOk/TGHIrKO2OnC5kIrzFJW5lEOmSbno0fMYJz
ZIZlUIjPlQ8kx1idjwZqRMSGPXv0dHxz0NEG1VPrwCgWHGFNKXlZNrt8jQcq7hLCU7rmz+tP1cJg
0HLCTP3OtPBrsodPCu4bb9incREIyA2dQ0Vyez9eigH5AJhnXRgYYycMxeAwvJwx/U+W0mvxPHGy
5wvCosuaKkJboi3eMs4zFQhRA5WOTGJb59z3gh17kMsQ11kaFEHphvXT942R22VuIIEmC4Tc2EDA
8oaZDmUg9D3GALJPmpD9gSd+xYxiJDDazAGR4iCAbzeymy+557MCTgFSMmr6lxqtu0hoL+cBZrU4
0ZeMo6ZXwKFNss5JvvgBY/4rBAjOQGuuixIjld8fVznvmlRV8kk0kLdATiS2vRgamNlLCpOWW5B2
P4yM1L9AAToDo/+74gPuIKVJ3BHHOkRN0zLRI8micBsCDVFa8lHc5Pp9QR+EL2avIpfJ8Mc4UwZr
vpySQQIV43Aj7ETwNRR1ye1dVQi0FPcaAaGwOgpteME/l1iMllk5rU37dG7w/csLpzn7gzpteRKz
YeKL4vMkV+yYywg9kQy4KArZO2g75LJzIHcEjnCHEvnJNDn4Y4xAyCeQKu98XZ/RLZ7vVBZq+xNi
8efW8dvKPHTgZzNXUzE9Y7KNBwn2LMHEAdT64Wj921Dhv7Do42zndMoqta6vjG4ZnWF+qEPoETdY
e1+byyilGxojTNufJko/Ydrj6fqfE0qQ+1IQyN8hC3GEmiFkz4unW4Rg1/r3+fIXePW3r/fweAHn
N4NhAp7f6EUFG3nrFKOOH7Dl8U48bKa/XeThTnXKsdbzVoZOK03j3JWRHDbEPvD4/PvLiGNR8d8L
6SqzGMUELeZ/WKI/vJ4X7VzXglJny3OvIFmgwmy2EuiF+NIQMdEzEO+lszdo7NT1PFUP/8/LP9y1
9navhkuts1ECFYgxk6Djy9k8pFIkQ5W8Lc32GXtz51xNz9nqh2s/rvHjV3+4kX1nZFqXVAYiT+QB
kXxZ35newxxhro4JwMVPMHHDGJ74ljtqjBBSjSH/FBf2uD3++hCqZE4wA8SdWXtYgEqWk6skiBJq
Hcg16rY6I831r5CCzTYjGpfGIPWFoXfkgmQL2juFuZV294Tu4w4rroAUcyEi+dZ5/16dX4DpHw/G
fz7Yw+rkmdRlsnjD1XUK4Xp0bbrN7wGSxKDAE6P0UCDCHvpkfAW1YZbPkrfjZ709PXcv+jpd1a88
Me22W118pAGweEQ4PyFN5+zfH1P/203EXovtHicrQ380U2wUIpDzodYXne5MMHk9umqMwifMa3fQ
NmodiPm2yZ/ru8/Bo8R4UMGBdohbU2X7agaxujgmUywG+P09jDEc5ZNupV4WxWlankiXjup2KYIV
qLDKMTUIdSm8lxH/5OHomq2KT0I+VSfhZLK4D+59CHVsE2v8aTx0ogXcPQFl/zw35tB3+VX+mQCl
YG8IfQMsrRw/rgrNRg4utHzQTdR5Unsa2E7j6Fj1xnZmoKAbqXX/Xrk/SvrxydN0DY97/oW57EPr
demy3pDKU71o8Wc7Loa3ypMwXsZ34/MYiaNvFjjpUns7usBFxmtus/nIh2Oor/Pt5OU+lZamPwbO
6A1am0lNu5m4w/4Eb1lYCSGJG5AV2h8GfX/A/L8+NIbIWDVPTEk2H4rfqmxE7Uz+3iKWPaObxTUm
EDNZ3uHdNFAB34MJMvjBz5RII9ATM5XzDxvzH6fbr09gQo0YI/4m5Mv+fs7oVZsYeZth5kYPJDrL
VbE42gAoP9ydv2zL+oTtwOA6Kv7Hv18lLoxzditvRjRRIsl8JgLz3z//r/s+UQoTbJWJRcZe+fcL
kOebZ416MlANwhMdI5izs1vmUQ270AjZ8NrBa8n72vxw3XF5HrcVxm2mqskSQxP1YfnOWi1qt1Y1
Fqoe8srCh8zvU5GeMn0+yWFGLyaTL/R0pUn4KWFUlMbN9I+LSxBbaFDEkQDw+5fOa4gvhamdFzG6
crDwJci3iKgZbhiBMqRcT8XNZKp+EL8n3eznHKg1Q8MuLHsVwQ4iTGJhAeFWxnOD/8QYxTYC6znW
Zg0+TygEnNOSGGRUEQGByCLofeZhrrQ+XUaPIOj/cOHfz5ESnqHcE5KWLa/ROWiccgYfXHu5LK5v
3ez0jHXQDRizWOCO86TJdjPTOkvbNGMrPYTwuKDOb5M7SiTDuzzFqHIoH5/ij9jamAEpepjeqvYw
e8Wh/PipRDF0PWS6XyqMUjt+Mw5lVL9DKxEZR7wz/pE/f2rBsUD920rLItQaUQPS0x+eX7Pv5Yts
5M1C26mbbHZ8Rvu1Kl4KRNYQe5/rb8UvF6ewW9zDPEqjexi/XnGEO3mVeAP26Ha0Y348g9K+lVvc
/yardkfIIX6/+Kn4nQvKtxaiUUDNcMNDRzYasDbQN0ZHuCsLn06FfRqkQeEZvzzxrpERAqHgeK+G
qMmWxCRWM2mKANutohu+XKovQ6VTYFv4UoD0Cm8KVJbMKwy/CNGY41ED1zEcHf7gEIYp2XUIC/G0
OwaaP976HEMoY1UTzZiYUeKOlDH0RZ5ACWqGmmtArqgDAkHBYJN1xzQAhB8bOmiNN5ypdfQJcLK9
kbCMfNDppx2DphAzfL+Nrmlt88hI2/saFem7NhuphcdPAN9Zsaj5TbA70SjkSNopU+wjwzwOH77J
FX1j4SZTPUS/7V0BKI4r3CUyniyFz6K/wsdEypf5NJbOLTIW5Q/b5R8427hdciqPL5uIE+YjAyTV
5ES8Z2mzQDP9JD3fX3juLLypwNRGszEMjbhh47wh9q42443jJnELhglCqL+OhMLzD3WNNNYtf+wB
poxlrmYaMIAe9oChEGoF5EiKhPM+KUDw79/mlUfBQD5gEINp0NPhGDR5MzrROnZrZqjHCu8mY7Ls
8dE9oTOTV+Kw1+V13UdXHFCJ2DEHzEr0n/KK/rpfGZA5QCmh6rBd/r5fKQTQHLUmPS8uXo1JxjVx
2/UFr3qyofFl87BrKn/VXgSBE5OwajaMg5sYh2sS2jh9fzIO/dtLTT61QjCOSGT045nR3NJrNXQn
Xlq4+vhq5fCsYdz/cDTpf7lB/73Kw5eGFjgxTtVEW9TpXo9D8keNOOzLjZh+/vss+oM1ND6b/7nS
r2f3Py2jDjrc6nF6XByRIJYq5plXpp2XqXqBLN7p3pnhezu6Iq40RKuV/poYDPltPk6RQgR/m6Ae
MOu9zIi2YOpYVH7PGGXSzHvkJOf8h3X5a+1jSIrM/zVJh9rz+9NQgD9cNOOMs91tXoM3jEbx4Qnr
oHLeCcFw9SeAUYIjd4568lLTi2v33wv2Bxn314JhGTvO8MeG8eETSM21yWNNxTVcvyNzISxrgGXM
bGZHTHe5nbRBj23ChHFWJxAA8FPH9th5P17+4dUVxJsZX+KsnMmkGfW+dvVP9Z6Y+8nwLBRP//6u
/8PZeS23jW1b9ItQhRxeCTBHUdkvKEXknPH1d0D9ItO6YtWprvZx2z4miLCx9lpzjimLPy0UJqea
mmAqkL5GF9/ujkQXYzcWq/ZQPxHA+Tk+RQeoi6xUcP+YS2H8dDRGI9pU7L7Gy2Ir3fLiP0oAQ7JP
8EujYo9P3llbdCSouM+mo98pDEZfc9rO/smEklzfCq/KirGV5Wi8gejxndRZ18zMdIY8EoPubEoO
NeATHGpq7321sGz+S1+7O/XZvSsgSGL+P2msBccSnbC2fAORv5onwuxNXfPbFCYZga3SowkQX0eo
Wu3L22ndgHmQ3dPjPsi3XwxKutvis1bN5FO0hEK593nJemvppnpuN8OTcGPgvi4/809jKSybu/+K
axCBc2rvk/IePcIxuPHRzcoY/opV9YpFKNxDm1jTCGOAhB9mEa/M1+ioPVt34CurDRhhlPv2vXqL
8NcOHOUk7zUU7dpyGmgVODLxQ+CSgi/DqI70yFXNQA7f1cFiuiFMWMEBg/X9s3s7YkaYHNLa+vdb
4MfbjYB4dpUE+0Hk/vt5UwfVU7R26k3o2y6bF+JTbSxC99bQHuPg4ffP+vnhVmkCIElFk3lJc0+L
RtMTL0p27P5zGoZRyiRfX3rSQ9HthZws1qUCnbjeKJi36k06Lo1rC6/8U23Om9rS0L0zPrnsBVE1
u0GcK8aBPOlxPFGeV+IfLd4Z8VEz9tMH99tCOrHOlcKugytC/mC1E4iM4b0dLLzmFOf3isEA/Mpe
VfrxnaBpMsBqciv+iQn0Um+szEHl4pdzl+03BPJy3Va4lR3CqSGSBsbKKrdCgY96F+bbDrift+nD
awvgTxsIU5cnOSOYdqqHv28Jr1CMjKXN3Xodg1RAZG72EimHXjFx6D600lLlOWOsn29CgqvTej5o
1wLtfz4E+kVEqckad8rfh1C4fZBWBTvDlrDCVrwJzWJ25V788WxzmtkooRGUzen3v618QlAYPvBw
9RCStdPeEypBe8zw6OcuO2EZhbA/HClYu9bGwku0Eo2NqYAE+p/ed6z50zZblP+BlJstu9eKrPUD
jwS3YyjsB++G6PRIWsvxmdtRzI6dhy9tqSC5pQdxrQcmidMjflksWrwaNJEGifTPC68xhVwTkto4
9MBJaYNwDAUSAhCc2aqEoxfBs9uxNnjsAelsmwPIjwKRhImtTMabCjRLHJ50iHh9OOubTz8H7eC+
q+55gvUE2EkXtI/0ctWPtvUh9bbX2gGSIvKesrUBvQ1bPjhG1Zl1/SYQViIpvNqGPbo0rHtlzxWg
TZlS9deQ4eZpsTCluRYe5PCYRw8Vjaz0XPJZ+b3VMNamZyLF50haNuxiJjq0ndZ2gCwixzNIOv2M
DidtJ7OE4ReuYvcPbkNNOcT+ygi2QrormIG121i3GMmfdaRGHi2hoj7QuaLVUvcbERIwAWc5SBm+
A65e+8qd+dMK9f16XCzJejFQm6o9bTz4OcWbYuyL8p4GHoMTtol6/UTEpmDuBGk7XIs7+nIG/HYv
XDz7pjeaSWyO7kHMDy4kRLKHhENK0Hy84SZo6w1tZM6k+pwHj6L4wEKgvlbiZ+FuEqhNNcyhs148
s4iD+uF08WxJaAUTuA3qUgp34p9Ksgv5yopFXfjvLYyimeWcgg2zjXVxyuI07OTY9MoDSHPs1toW
JBO2CkKXF7HKcBWz7xp6PBnc4OQtZ+yI7q622hr1E1NlrKEbdhyD5miCPeHGZ8XN8AF9hRg5l9QE
xSYq2Gaf60iLY4DpFg2kusGcvVWgLkYo8CDJTW726NzhcKNKTu7riWuOuo97b86fuTffBcRkeGS0
zTh/pou8DlfNblgQ3OyoM+8DLd+S245o8iNNlheY+wuq8YWMGKKAPwkS+EM4M/2N9sFSX3s3BUbJ
D4/kZH+hntw1nnW0ie3jBOtpnGkrMXvMMU81WAszbIGP5erkIVf4iO7ddt7zHsMEw74K+/BW8WZY
1l+8WbEn1N6YlSsM/XNh2bmz4E5bioCEczu7be6i9x5u353HP+N8WKcboGO0AAAzcSKzuXrQD9Y6
32OZO6HpPeiv/p8Y70+y6yG+kM++vPmk04QSq6BRwKxy9V4z5AUWs4rvxVXNzFrYlBvxrl4GC6Q6
q4GKJ70RX9WE+nsW2jpjvPEZNRHbPu4vGdts6ITqjCcBO2u1qrZwN6x25VSvGvrBNapi8n3gStwZ
y2pdIVoSnPo+vhFXmwSxYjjnaJcK36AWrr1dfiirpl3MpNSmYy9ebmqjsAryMqrdrYGUZgAcaH5E
KV874LTq7ibz3iyD3bTyUE2vGUCvrhOJll2Vt0E+3ldiuzbDp9/XFfmHdR6PIXW+KNFVlvSLh2Qo
yMoai9DYRWpyrGNx3qfiXNRTp8q7Jw0un94bs8hMV4X/6ZvevCv+xDmXdxh2BXIBVf0sRlC4XY2g
bmBsHHwYsNcz9cq0yJj2vhdrkMkbT9V0kRPI5uTvN7MZZ0k29u5wQKOE8JZgp7WxMhZPnR3uq1Wy
nRD0BEA/uEvzxl2OC21mgNXQ98ItqK0HEQIFxtUd9CGeSdi6yNe4V9AFByskb84jDf15TBQD8Ko/
BKWgKQvQ80grD8GnuMAKnh+CU7Ezb/2HgK+boqu0PvVFPJdXxdGEREATIp6LUB5/vz7GT/eMriDs
RzjO1vNrY/qtIonbwMiSJgJmCMB+XAB7OlYGaJIJsCsSfNOugwPkhvK5v0O59Sc6Zx/5UWDHlh6V
RxCZp+gGVXF5Ulb6s/vunpB/rOUn9dif5ZO0Mbf+Np0j7kLTp5O6t083DRMtbVk8QSngSa+ApzC6
XkDn2ZJ6aOwsbL0p2ri6mpWHdumh9ztad/jnf//e/ziMpurHVL/KTYmb8+u8fPveVh13apml9EJi
PATLUd5J7p66XEBLCqXLemjym65eJiwT3g2jDwHhLBi2jX5VvD9t7S/vPPJqaemq2EfUy6E+jd6s
J+Rt2NXunmIBr1wObJ5e9GATEg9xYWyer3z5nx7K7x958cKVgjpITI+HknDUzLLjcpOjyryRsjl7
/lj+g4agSvZxd+2k//y5VPdMwydjx0WbYZQyqxC8aNyZxEEY55o3jzqtpPMKiSA+VSWENa7OIrIe
rp3mf7RrXxfcpNid5ksqjci/H3AGvZaRlS7yNA/8YnyqiAgRPmKgfRJJkbrv5OLRxBqu7n3w+TrT
3zyAa6xK8xq6U5n3Bwm3bAa+Y9o/JprjucW9z4OvyEc1Bz/TfboPxrjtYmI7jAfTKoEjQCCQcB7Q
cBZ4SLLPKnxVJFwQ3d70240RTnBhUF+uE6jIssm8ruKzWABG4TeFDy2hhCCYIxij5w6PSRClAIm4
J2RraSnBMkgALAAh5c/n47Y0UV1F5bZsyn0VqnfKgCOAr6b52rXS54di0TQtyxQVmeoHA9ff51Is
DYHfL8YDQb8woEHnm2t1La+9tXBfzw8we1a0+07eIsb2jvCTlfL3O1j7qfayGIDQZWYbRULc30eg
9r0peJLU7xpx6abjnHj0wd83iu4IdbovMXjzKzotfXcp6sRkJQcppfnhPRoWxg7wE7lyT15MbUyM
QUiUfUgvqCNijz4IxMA7TPP4wnn4eASryR3+EXRLdhFZdEy6pywggcBnbqve9Y0MG8Z+xuhXjn8G
8sljqMU0WJpXfpTUK/v1n15TFnnTyEo4/XQr//7ebTqGmlhJLBZwEDAujLuxmxKAJ9LlTvb/h5a+
+f3jLhYKP5DG0jN5YOvwD8uTIh5YoWLQVkXmaOYiVJd+fR7IOgeqwRZHBdcKMCu8LTWbbkUGBzDG
AWSxhO34E5wNAGe/3wmsknzly/Xz+zFebtuttsBC5spbD7FAyhAhezFCPnVaPNM3lMdCJW5iPGFu
owITTewCklWNB7qrva9fzzLtphTKM2qgLPZJeF+r7m3QF5BhhaNFK8ZMukMVgToxfXlDROpDI8SO
hYGyKRmEuXAc9GFJVbEZ5X5flWhUk/5U6VCZRkjIhjvP3PBGDdt9kTD6YvvpU6FyiIr8Uk1IR2WO
fFTKTcfT0b6hjyNHwqDTC+nU6h6FkWNqyZc22YPVQIzi1SjsfFBMKoRO1d8mYK6MMV6JKAx0g7Se
+xCxBtHZTjPS+NMU8Db6yoeDr3hOX/AyB6qpmsQMGGcxxKCAaaxkDWoA/A2Angb/nCflUiV7oDTX
VYxGxUw3nRXBlGze23ofm7iBshIoKtLtsP/vsAEQ5tLeKIm7ph6iZsdl1imfWQREPHDMu8J99zW6
/DUQjuIhLT+UqNpX7HTKjHGevm60dB7rxTHo2eEP5U5HBtOIHwrkHS+kf0qEsKVJd2H04RrRexuS
3Re/hFq6LDoCyAjOAlGeyPqsK+lmUqnFC7G66dzxSDtDIDDMa1kmpXAVAdIWGMFnNJ7DdqOytfr9
jvwytV7ckAjfuSV5y+iqJF6sjlozqIVvheMujG1JnYvVg+TkuNistSFNK85IiExrQ2aNow0/8nPm
llwo1/b7dS5fe4Z/eD7oaZG2KHIstJ4unmEjaWI9FVNWCtRespPFa2It22KtkuoTCQvc+n5wTnN0
Pdx1plNAxxRq0wEBLwAqYhFLoZloNpZn4yihoTJufj9fPzVoUX2IvEYIQUR5ffEARxEaLlHifPER
LGs6O9R860c7t36B9MeCg9HNaMCGBLvEI4nTOzXplW3KP24JqoO/jmEaWXwrB3PR1bo2bOjSA6+p
5s0B20v/VqS2BLKcgHc5mUnPmrSALnjl209vqsu7heuC0IpGGL3Hi8sz6gmm29ocqEsc3j6IJbqB
rM45dSDelQAu8bmcvKhfyzzFUdruZXeXX3ux/FQQW9+P4+IMDHWKb74qp3c6m7S1ss1vSTdYo59G
9iysBwKhJlskiYO3V87A9A3/PQOopSS4KKaiXVRmZRg1audbw67D4y9BEmOvN7FK4JaPxKWTiAbt
qHFEqG3iOJ2jK5//4w0ocd8h1oRZArvh74sfNZVRjFFVM0mnA370XspdtKp3rxq5fEd+bE+0W26G
vbQyVpPfUoDHT39Ff07uo3tou4RQiOtqIa6t+RTIh8QdHX68nX7tzSO0St8FO+wLNwyXmSWNDzjd
ttaciKkXYJlw059wNsxHxvf3/T5E7T7cebcoKZ6VNYQoO915TGXw72KwehDgh9S41oBczpAtoNeA
jbAIl/qeCBF+Lq3DHXOyR/1QIH2oVry89pDBTvrcX14b+Bs/3rrfztu0t/z20DS9JLnNQJtSI4VC
tDG72dB1cImFNsROlZ1yaH+mWMn4L9RIHLh1lCHYPljH8C46AM0+FTN5zkvMjp1o4+MrJ8Maziqc
9wNeoFk5R6exUSEFsK47PbvmnLCI3ZdxaKdsirW40DbT/95DdnNiGj6A5u0bbGDO++83yU8THAuX
DhrkL93YVw/z23cN5KBsBz+xzjR7QQV5O5ImcDispVdfOrePfWn3437qWolOv6f7gzXMrnBSqEcV
hbF2bQf306IO4YhqlWJQxij/96mPa2PstdhTtl54OyTWMs5xb1TpWWleysaddRK2VsOwve5kSDkb
kUMNJu73U2JNLZHL5/b7MVysGJLUCYOZS/WNVm6g/cbuERXowAVKl9ZwqKozr/n8aN5UlNYoPGmz
1XNonQZ0/imxuEJ91G9aKmmGcUiU26UUsLVZ9K8mutx711i7K4Js3Pjs+augxwzY0m4MSYL5SlIS
kkO/CbOt8VAuJezVwjr+GOgAGtuI52XpNXPqtGaT0xBF9pMNiyKxBz6cvIodQPdQnwXkSfnaImgh
SXswX++BdbftMcvncnnujkR1rAlrIleG7Yt65u3tNBNrUfrC11WPSBT6Z4CGv59V49+zaiHo4WXN
hUXd9dV1/najNYOYW34iS7uoeChavn//p3fva1qvWkXwtNcvNN+HaDvaiMlzLPUiOUiBqc4GIsVE
gmE6pxqWZisuMiUCDX8TdiclJm0p4E+1O62CJAgFVK7AYCbhJuf9n4RsIGg3CFl6HAEnjj7z52Av
6PexEjpj39jzCnxs7MN+z8LbkCQjL/2kQ6CX5r5xGFTpqm1ErROTNRS1LNMirRSiHckc6DBd9Had
6I6nEQRaKOc+Khe+Ka/jBB0VOq2ESKe4+qOHhW0RJecSiFk3C3EEHT/uR1pk+sMYPvx+ln/QKlmG
hK6ZIdwETRIvnp+gkGspLGXtkENIkIhTkI6iIM0G9lEWXuVcOGQIMEJYxXm01+GyViN7Oj+9TSra
MiIu3xAQaUyXhgZCiCjFDxPwwYuqxE419LvIuPaakv9dbTlk5FOT3gvR0tcL/NuNURlZMJhhpB36
auPDePXnFiEICOzYKQQLX94BwEVeORFeSWrmvL415RKcnEkbblJhL/KBI7Wzajead0aGTQW5dkSa
zO+n9t+G4t+HefE2b6Oybg090Q6J8cT8rlVWDDQrMPzjRlNPv3/Wj5dRlmibMVinhPr6/W/nxNWi
TulzsjDkfTah0SNihJFoovFIZovJe/xKFMTMhQgYbgqq8WW3GOe4CKG0S1eO5Utv9/dyaGEswWpA
BSPT7r5obrVuyJBf09oDJPYFRKZ1uJiCjpVXCMvLgcZw+BS+C6/UdPfC3jx2i+Ed6erblLSpzBVe
hDTDECw2q2rlQZ0Q3uN76wTE7sr1+beDwGEiTxcNWGEGgu6/3xyRJQ5Fkoo497LT5BhjB1sx7m7O
Xf9Y03AasElfuUrThuefM/PtIy9uCVl1jTELQvPQEOWydMdVEq8b9JvqOo/uGtrsAMrdc9osIpjV
fXJrYtjjztFe4/amUtdXiTY/3aKqRMkvIwthgHdR742K0AVeF5lb9viGkJBmQ0iAWi3CKNiUuj7L
2Sb6xdwPb5sYe7Ic8AYlAAyjWcVc2h0IBvUBABeb38/TD1oMy5ieb/BSyNAU9aK504U5Eu4oBzEt
OUJ5g3GCC4R43CJBi1w9nBUod9W5lbE3X8TFAv+Coe8Qh/x+HP9A1Ay8pt+PYyrYvz1VgxWXSsQR
HphJM9PuvWXo7ypr57HqncZ+RwisF8xKtrHk0+jzDe4LZO0oQxArqBYbpyuVxv9zQMa0RWPYynr9
9wH1qdKJedIOB39NfrDyFBFI0Tz0u/rEOGupO3RcT8GJyMREY4SIoQor/u/n5MvtcnkPIw80dAT9
nJvL2drQ12VV1gNZQCUOjE0UbuRkHSQkaoIoCmU2aPRpja2cLMuKJGXekGz0ISUpKxOAhfjKLEtP
z3G3o/dSDSekPWa17kviq6XNmHwOyXPoPkbmEinCxL0IHGSGaAzy7k4yrr38pvvon+/CeTR1nBaG
KV7c/0KWt1JZ1MXBXI7OH281ZaJjUdv3s53HPHScx+fcvicfaXEfE+b5+5n8QerI3fXt0y8uZpD5
iaL0Roz9iWZh+A4n6LVSHRLI08+c9F+co5WNXfb3j2UEeuVbX6xCqSIKitlldIq23QZJnfcQhevu
s/tUnsyNdAcxd6s86rb2FJLoVjC/z84BQHenAalL7hygbRQy5dp4UxbJiuhW27+jh2cx3rvzzvWO
lJDuE1bVk/I2GYLzU/g8JrbI7uSQIEghDhPPbL1zb8w9vHrjiURRd0OquEpM0pK4kBKK1aFed6jf
g/mkpidORWArDn59UZEszLh9P1Z2i71B/orAVvb5vHOsKb3lThswEc4Az5QvxOmh3pz1THVm7AKq
hbJU9tE6PFP3LaSlt6ucmp3VMG8//RfCEmXHuCEXbcFfEWGxApOEjP2t5eL7D+JTIDvEQLXzjEyJ
lxQX2EHb+KvsPa9mm2IRvcPi1ea9LT/F41zFReE7zVrdua9I9bf1DZD4HfFJNncRHjWi+TBh8Khk
Tj+X7PCgfPJLm+pYQurN1o+Twx8+0s2wpRMCQYvWcbsLDukd80jA74ceWof3iK0ifUt3pTfvJ9TX
03iENMKn5mAWk1v3DKOIwt2E/mI3W//KSvT1Ev/n0aEljrWHW5gC/e+VSJfDWg5LJh/EUaxfMT5g
Z9DsT5/d7e/36w+DWTqIIvtNyWBSZlya/uvaSvQgDrVDZ9w+BIgB4VrBowDohBO/W4VQErSbOIW9
Xi7F4U8sABAy0XFizG4fu2FfkSSkObVrGzUJgOpKIEY16okUY4Pd7iUrmHdBSCbSrRe/mVhmjA83
l0nC/iPXeyndKC3v59VAFk+F4q/jerB/Q1KB8A5kSYjRhbZrgPJBWJTephlvR3OZBcRFBFtiQzLC
UVzip7s7SP3xSLwjuK+io9Z/lhkyiwsy/ghPBFQo2yPIC8QQOyJxfXYJqp16V559c9qJXl41Degw
Ff90Qi9nf+Ok/C5D90vkWNCERmzGtLfFj1u8S/hBrTdl3Onao9o+Y00UgD2Y2iPlydhuuphu4xlX
YhhtVFhD8i7oMAfsI2jcwMeSfdL8kcaPRiVOlNNRsYyVfXyjeIRb61vd+xOazL0Z8snwwbWFxGOK
tqyCDcj+st4OUNRzp+GhE9c0wFVMjNkuUdbyQCfYYR6NXIxaKBe3hspI4cbyd4qxzNOjSpIys6ps
VRTLIDoiDqMmkOSFAITJvFEYSZn9MNOHMxVCz4DIl7ervt3zf87qK06UL3n8P6cXmDQcApHH4tL4
oYQY7UKP01tlH1QsFalNYuVg7cdbICZPAqrpEWfV7w/IlyT+t0+9qJZCpVNzK6wb5Al2Dv5StVvB
IQ2Id2oyrovP4sV66+mzhxuNVYlcagBLKaHm7qy3lr54qBBdg9QCLkZp/ignR8+bIyJU+0NHiE/6
oOorYmGbxJbHbY9yq30KsbyjT0DdTSwkkApKU4BX0kzDzUyGRbhQWPevNYh/sKqwEDDhhKFJwWpd
akZR6KpqGaIZTagqBpPtfbiuQVoXg6O4bxKBrX6LVVmAsCYp88wj+oO3iRljOwRGZ354cjxPaCvn
MptZ7XGUyEx7qKcmxpVG/hdp+OKKwP1FzCmpGlXa5WOWplpZaJowaSo+ux61/fRvus3Jc2le1OhW
UyiTjFeDkDJ0/kyn2yl7co+JWCE7eFxmHcGgaCBsSz7SzGjh+I+PiEGpiRBpTrLPirw1bYFBWHC3
PcJ88ZPpu4yELTto6btA28FCtXoUildqqj6ybNVYjgQK+WcKrpAAj3wqmtE5I7hs+6lkFVi8gMfV
+2YgdKRY8kx23MK0KKIlD9Wg7Y1sjyYStaaiPNLz8LoF/smmuVKU/Teyvjh7f13ni7rIbSVh9CA5
HTyituplhFNO2YkaxIpyH1sY51eTOjZk3wHa8SyJB3TDbBSC/ME3KkI+0NCv0PO2xYq1wTfW/DUc
NF+Rseso36rZhtWCOh0Tr5ss+HXKS6SSufeSa28GmcvqWRsOJWYATDszgShJZlex0/Yb/pree3fx
yxJiY0kfxIGV1C7jnGsDxyNvFvzE63ggCvpI2DjlOap2cdygxrVqSmT5yC6PC4e+XTBu/VcZVU+3
b61FkTo1vWED/6djqqcgW/QAYLwtv2JV53I8ViT9EuFqKSvR2+RgQoTwtopf2uw0DAcWY4TKWJa5
/Ah1sBSQu4tVecmGRB53fF3VIB90kWUPOal7OL5ddY2+HysPJ4EXkfXB3I2ZAjpfMdyN8p1KS5CD
1NwDDnTuJUHZsM/qo+3o83ftvbeSGPYrW4sfC+LvD/hFYWpYeWkVKqAC0Ti0pHY2y6RVSCaul7FG
HwDRiX+olZvchzKqRKQNXdG+/UPpnfZ73w7g0vpthWlo5oJs3aU7Z8LzVctgU9k99Km1YEe2YacP
1YnAjHh5rZ760iv8c9NjctXJBRBpd140TUQjbWO1HN0tu/2OlXtUyrnWESUDElJrTHKED9W0HypA
iclkaAF3KW1hRCA4NdwVJ10XzbDKLWiXAvrBZTaRYPVFO25lhZ6LVThKbs6TPJwnZDB654b9qUkJ
lMmfdfiY9JJ9asnoUMW7wLz3qwMhv0rAB5l2iY81l4t53APjotYZA5KLOwiB2DkD0FD9qkaImGgk
zxVPwbgveA2NJx+1rDTcuK84p35/3/24f9G+naqL950lJrk4CIO8tcqbXrvXwQlqJA0HbNOD+9pN
ePEhcQ/JxFCI5RHu/Cze6zqwW5K4enLlzD8e1l1a5Y2fLNKDnwSOOEiLsCGcDWBQmYb7NhSuFcz6
T6UXNy8AFBSG5qVQB6TVILq6Yh4A8kjGvYEOw+vDdco8XDtSIqgDbF2ZZWpmqiAoWe4a7X70PgKp
vlIwUOz9dCw6HiBeUjrK7YszKEZuVItQDg4T/fdNepM38d0w753OJiRvDhsO+W42F1YDdMhoTo4N
4yT6qLQR+1tQcfeYaw/0/1cgDMkleDVmR+SbELPuX0V6jsJqCvUwtohKHMkRbW9FVjHhWIoTbJKl
RiDm8s5cMjtakOy4jJYkrToTL7aghUHPrd1me9go637Vrkynz+fujiyuVXPvPnNPlY94tJ1oR2zZ
c75CkS/eEsDKCHEOCWhPMKSDN3EuLaGFsEMTndIeXjuCg9hfonEe5wwywLo+NHeyo5Aq+2ouhCWW
npvkmG5IR8c5Hd1+YTGPFfL1aVjHxHBv2iGxrTOCG+bN7HOKpgkWiDTXJobt0rFW47N5Ji3ukaST
HZUQYYCC49+oRJP69yiE1Guboh87ZCjtdTpBtGGQfv29/fJ6XSxcX0cs+0Ig6ekV5fxJxSmI4Bs5
xYbmKfZhVOH/y6P37WMvGmI05eXaKpLi0M3Z8sd36d0IUcSOn2nRVfYpPJCxq0/JzRq+LTCrggMq
kGgxtoZs9UHovv9+QMqXIfhy3USNQatZx/tNVfD3iRDzXmpUMST0Mhzm+ki+wiDbfYpIOr7V1aVy
imjuZzLUwhyjTN/NWK9845QQbG8d4vAgBoWteUsIWwTxyptOh3FWe/PC4M2PXr0iUBn7l+9xj22T
EZh5RjlCaWANjyZch3EqrHWc/CSCZ9i8NWFumobtyscMeaNifXoxuVoyUZSJdCN7zJIKAEC8XPOI
vV5a2TrgmrR6TqXU7ut+4cVzq7ytU2Kud6U05XmTtWi0U0Y6QDfVBRBZvksAuAPlrNG1JQnbY93y
yVGrzLc83erKg2uyz/X2Q3AWjMdIBSoglrN+eDXcQ51u6hZYOrg4nxwmgYKfZLmsJCqVVdTtHiti
3fLuIYgfAt0JyTIkWUzVH/VsGet7fNMrixNUVB+68qxp54hQWdXHKSsSOtAQAiiJa69gCF/qa9H0
1pao7RTt02v/+AaD7QoPJ4GbkbEIBBno0ynCWFYPgNPLyG5ZpOtq7QrG3EuSpaC7sHCwHaWFPSaP
GZv26dRpWkLC9E06JXvvqpmq3gT4ViOSssr8qY1FcG8oxN0GIRWykQCLhLrrhuQ4tDrh8OI8LdnO
m3cISecs8fHbMLq2DFcyLvWZC3KGL0GTfq6L4aaMycqhtTLo88EqDm7eHXVxGv7h6UiynYsu5ykf
XzREXqTekUeqpue2e0kII2gA+FFHplupdfJ8HaogBoHVSKITW7iqg2U2ZVxlz6kPyHIECnJ22a9l
WF38gmUUDFCrmo9p/q5kayW6t0R62zUBfTsziLFc3FXCSioXJQkP5p0SrxoyCj2KuqBeVSq6rp0U
sYJHmS2ywUYb0GwwfHU5akzEFhXCUG8hKveYCBS0TWVGB7s8ocUq5F1DtHRONBQpa+UQLlXmfSbp
4miBRGDhfk8JrRIndhAJFKz8KeVxqRubJr0b0CP55WhHbGji4WUwXkeViJfW2xe6dPAmZ03yqBcO
OfHJbVWv/O5eb5ZZcWzVbNYZ56h6FrJ33//QyFyiM9wXlh15PF+8fAicFOLVgEEV6EV77oxX3VgG
k4GViOXcYh0Sm9lIGKKmLrzyqCtLK9hJCkjd9DPN5r55EgKisIVVJO4171O2XrXWGVtIeySVtve9
fIfaSx1u0/RNaPbVuKIDqdWinVdrod7roDKYGlY7U12OwfvUxUCjNSNp9felbNrV/LOQ0eOCwzCN
ZL58Gd9mDYUQCHne1oyjtNsh2tIvz+XJylVxt16LTfgBzWOxaJosmZO9k1nC36tm0CayqbeeuUXi
5UFUVSdUubyYsOgPPg7pZF7VGw/0UdFfq95+moF9/+iLxmEUqJ0V966xHbVo3Znu4JiCtR98eJGo
dSp3LUbMMbyR8OZD3YOFUmBk6KmdawHaiSoIbJhTW7O88YyNq14hSX6pV/65CgB7p5gHGEJfPYjv
V6EvyoqSWz8YTJvcP0H9kaUlz0c3M6b5OJmdCC+YfMgevvHhPjb3Kc9I4O6YoCMqyPy3pDz0JerB
hKhrc2b13qa0sq3e3hZJQyw8BQsVUCw86IU+G4xgXia9bUJV+f1ukn4qN6nWZZFROQrpS4ZU44ZD
2Wm+xYy7d/IWK1Q1l8pqarBH+WefMjSnt58i52PamldOoJgrSRBZZPxjIdz9fjQ/3dvfD+ZCZOCn
npmZAS3cMdv7CG2tuFoMkIPyY0uvSY2u9F9+/DjmmTBEsLQwEP/77hbNLq5NnYsI+CwkG4Q8SWHL
5wUyoBXlCl/QmA7+4pbBYoYEH3kilf3lLVN3ijlGhLsc/GbOg4vPUlHORFBFZAKXC2VRFCf6FTDE
4A4y+RLYc/Cc+emTqe9SbAlJ0sy69KVU7n1zw+Qs1979/KiRhhqsNZK+u20OmQWqPHb4rlmLALTN
nSdDcyKsw0dTNCrtrJAxOFrQwvpi7mHXYyCJQTYUPnAsd+YdXQsJ61BRj6SvP04tKYZ2Zu4k1V3Z
/gE/KFQUjv1xJMnPM+zR3LHVLyomwLQLYGxmEYogeFkpZk3rGWvp7/fHD6N4lCdExlg0TRXtEpol
hcHQ+lmf7AzvLGGIRAIFwHUU5wlboT6jPXVtwvzDKgRvgfWPTzMNmkd/3yJaFERyIdb+Dvhl3J8M
+UX1h40CfasJXnraN5oqrFRVvtKA/0FhiVuBgh1/GdYFUgD//tw279LM6unU0I0ZqxXkWFzSbbWk
tSNbVCFbQ9r4pU1fCrN1Laxoyf1+qn/qosL7gWhJf1LHkHjRZGlEawzdVoV8TM5vWuUkr7/qD1Xw
RJtKCZ4tQn019Y8YiLYIpI1Re7rSTz0V0Snv5omFDgviIl5Rc6XGSC+py34/wB/8SUCTIDkBP0AH
/M/Tmw3N0JUSu/kxrEhLoTuaK7N8qDkpWz9je9x/jZU7uKHM5AP00FMhXmZ3VfmajicpPdLK5nzi
U3AimtJpPz02Tf3EMyGhoFVxFqWLIU4dRUDQTd68RRUFcNzbhuqOn1AS0kDN5ZvWffT6Rxm7B4H0
oLc1UnFtOq8qpK5+K49U1VDYchzDwg0PKz0SWqn8OJQ3cHIwiWOMd/3/o+w8extV13D9i5Awna9U
G/caJ1+sVIrBgLFpv/5cZB8dzXiiFR3ttUezkqyA4S3P+9xteVFXI06u6fUlDJ9vdys//9K3+mG9
+46/wtye9d741gj9sWmlfRiTKImdEfJw+gmDsymxL9q0oLr7zSDnf7mJj+sdTaoR5xhZhzb2sIG3
aXcxhUrXFmI3OEgC2jKQ5VOgLQxxEJpjKZkUz3n5oZY8dSJAFGI3AGDpe/ODqrmHExle38Bw4Lsl
pqeolX8Z7VNxLTQHlkCokjKOXdqgT3nhcV0wyRp+TxmSXimuCeam533pN1wY8gFd2+Qq2zfVZSLJ
dHLIN7kGTbGh8Zr3LospEnQz2tyk2UBQYIw0hq0PjS1K5jdarefEVWgZtFPayZHo0FfGnBXNI76F
SkFCD6HlUkpUhnwoibnBCB1wBLUTgE4yGJSI+kFBbkLTHS2ULcC8kr5UcO6IHizpyCtlgPHx276e
CXvn66cWetZ1LZnoPfrlrTzgJqJWsw6UeRGic6kmdG6H/nTiA1ixAiD/r6Uv2vQcIhhepuiVo9cT
Vmej1T2cRuYqz9YYkWjllj/rdAUGho/Cf8/Jn9BeSlPMIsUh1Ah97N/LVlkqd0HpzvESqNAUTlaF
WW5H+JDoNXfVunSv3AeOEPfLL+v0T/UYF5YVTveqOQAqf19YLTMp7gVDmp6rN/1+m7Sck+FNOBcj
MEmxOIMDvomXN0nYqtryhG7inr1lnJ8q870MU0dESyK0HBDVzegcnBVG4XVn4DCbzZW7V+t+eV+1
8rQLp2e0R5VX/Gor8wPiOljAsb1h8KNBifv7A2AdW+Vghcjse7snj8cIF/V1CpFIWcObap6SnNw3
UoHIcS/8KW4Yv7y5n67/vSgQwair/7Bo67KOQ0yrMcNE6NIvqUS65OajvwGcZOyq932X7LX3JAlM
oaWk5bSjXn/Zc35q7GMQwcr0f2/ioSC7ZZcuG/UNh2hSGsMxNOgNwUXLxlmYzn2q//9Xm+CD2Gmx
yXK8+S6N/1wObxdDNq+iMc2zaX8PRhn4PHaE0rrM9jmsif9+wt/FyeN6iDAHXRH5wcME+fsNJ0Wq
hCabwUKE0ULsNAGDsU3PvGWanMfZa7ETXfhPE730hYW6uQBPYtvypLrasoeITYtCDtR+fHMlj78H
t3m9J9l1S5S1j8feiU6i+guv7af9AsMbhUaebMCcfyjHSbYT616UKLfaxTWt7Iu5buh0suUP0rPu
lzn8j1k+qMrgr/P/LvcwBbr8njS92bA9qW9qioolWRfZ7CxBYcMNE3C+1mb3ioZMtRTlF6N9yctp
dVHXQlFbjbi+tjDjL0yRjpzcnp37LluoHN2Wg0SCBCGXRWgW4lQ6pySvd64o3ByT031C0oEC8beH
fCpF46og5WtUuU1TjOs6dLVr651OCiUQMTkKLYCjVo+81ARIoDWnwwo/qaldVrUH/8XOb8dIXJZq
ZBe334ioPxaFdDZhM8PJGKDtv0dQo4SaBPVcXVxuiVvgVaJF1rnbZaNlmr6EvS9IOp84t83rIdEw
Fb1+CeVrmp68/x7JP8Ffxh/38VgUm7mqnqIsjZfq6JD26H4vcArl0xFYCt5C7/adCN5sToyr6dUJ
KSwGcUXxPkw6p4iDU7bK0q1+CqqT/ssC8tP54M8be1g/6k666fdaIQElecI8USNxtDnoSjCUZqnf
GL+cH0c/nQ7+vN7DdhdS+AjXC05plzsa1INJeC/yUlmnmWcLzTrHEqXOL78tJD8t1Wx0CoaRSMqJ
fPx7GCRtdc8SEx9T9EzY76LSPJwXeIQQSYcF4tPFsG5vKvK7hbg8TyJCQ1Yge/2XbstkNVHOPJPY
6O0h1LjGBpPhdQumUmErUxLgV73RIZZX8dMV/HDyy7gZHv/jCggLli0OLEkbPY5fuRWqOLpn/aBB
xyP35N9GlolHaD6WTuPLoNdz0et19W9Lr/HTe/rjwo8DVuipDXOhzBfpJNlVeOEqQefu8ENjOUVY
ltvVHHcgnH0o07c76NZuuh1hL68+RR5HvKdoqz2HPr1RRzs2k2yZOeTWwGKrJqO5AY1wpqJ5GaLJ
441GkNptF47147GZpsFQzDlEfJCSlvgczVG2dvaHZOWrHEdnrJcsXLLsL2D337IvvsG5f562qVJ6
Q4OR2dL/HiaSWd/xqMxz+ID1Lt01h0wDmLsuObsmz2/3eR7ouB/t0608jUl9vI0BhZz4s4R/9iQc
+gVqKOk92nSEybD/zG6f5uqyT4PrS4EwjUAowa7eZOpWS//IpsqixDFYWhjubyFDP81p7Y+P8TDa
NSWOatlQpWl7Uijp8Nx46SgNEHafpJFNEoTyK/D5U6vGVPD34w9tyKN4mNdSVl+bQpXLhYK4FS8y
75xZsH4XuG9PNN8kVVLp/NzObWQloOzKoassyK9TI7eFN4ypms9dta/gdnzi8UTO2uf1jbj2Ibir
/BCC/rXBl8/Rpt1Wmj0B2R9Ge2latCQ7Nk/EhDS2oK44fBBAKHo6iUn3rUqQ4M1lsJRW5hCYClHV
PnsURb8soMQj/TtHQQtpjY5GEl0x+WHU3CS1LoxcMAabObbYUfiKtRhHnizGhj+a9FrvdKNw0l/X
tTJDBB3Hw77MqZVSUaVmSZG19ylNz5S1FyQLcPE85zybjfYwZK4MlxQRPUKz9+sFCxWnNZfHFkdN
I7gWjkj4W7M+J8emWcq4O3YwPBzTtK4iWs8yyNKp0TJmAXLbzLQydYW2/nrHJzudVfqqjOFZIuUj
wfQ6oTWEOR/kqRYIRVufYWNkPfQdV8JqI1mdSo8zog5kRx8uT900m0nt7vxC6J8Fw6ovBfsSLaLz
xiwDfG0bSPInPsbqEu60cBEZNnz1KAiBd9A0XuoD7Ma0vjmYAdJDoGF3IyENI777KmwnYvUZRjsj
3GYhXqeyX6XjoSGRTPDMTTUaAQskC/C1bspzFa4kIYDV04UfXXccvpjNTYNegLqqTpus5qn76Bro
PpjKIAkx8cs72R37AHwteguKgKAscfLoC/rTiCGDbTgpe0DyuYdHTylOBbhceEin0JQnnJihb/F3
2D3n0McOIu3GUL44V8bZx7kYCFCZOUavJqSHUNhVPej1+bymX2iGH1Dt5fQtwhz1XIzN3C60qaTv
MZnjIA8nASE8XwHwsVVxHeKwPzY/+QOJPHTq/IqSf9aV81y2OMG3+UJvrVicAZqROUEP3UZURpbW
fQIBM1U3MSBsuIEScSFSFgekUW9VsQtDigaLLsFfcjlW3poxkRdEZJxvA5JF8AUe6kIzEcrVJd/S
XuGOB/IoxhqlPWhoiOsaEbK7v6ZjngnvsIteII+mhs8QSZSngcfUuKoxhWFVR/NQqDwuFhKNFMQE
VGKvyfPi2dXSwBDrQh/jRViwhnDAxSHS5go+DgNUuR8JhjVK3e60vuaJb2SSXzBYeboc3GnlwtrD
ug8KGmauMOZMVHbxuo0mZePhClLELxW+zhIcv2ZSgLg1c62a6u0v9fc/C63GuZ3gcRkpC/2hx0XP
rLLkbpwRHeGzyfEPpZF2hwO6o5bJz7tfm1H/YksP13s4XcRheKnxsLgvitbL+3GZ+0ZoKyOvFv3r
yZX78Vlz9ZGHM8ovZYj2fXD5a2vk0roy9OKppSXKkb+3xrI21FYfJdVCHWF/gfs+YWXnV3kpTIeD
p+hCySaGr6MuUKwIxOuDXjMZXZPbTF3K7/lXQUxnPG0WpyDehGN1Fk8jFDS0D9zkfbS7LguvJXpz
07n0HNH12urgGew0uASe12/68TLp3OuKQGxUCtoq2sLbPH+eMUlf5mt0FNvbhK363Drla/dVvY4k
kg3RtnhDZwA4fCfh83EQ7jYcvvFtdfmoXslDVZ7ISj7bCYyzaBLB3x0kEzoEZ9wR8+A+F0gxrcil
aRwExyENL8k6964UaHN9eSOMd4H/ECukLR/1LUfTy6yY6cv+KKmefFSXqvWVO/X6jD9R/X6ap/Ty
7pyGkNrf+NKZpNjQ6VeYMwXnDd43K5Fi8uZoQTy+fIARbtCCth896cIVWcpC5LMQhtPr9nQYjSvJ
K5aKawQqVgnVVJj1S3EtWzgza+4NupqwVYLmcF+Ie56p6UHgmF6w+JrGe3VhLrI9Jo7TaFlPRwvB
7t9CzYbAdXLYfAWU8ZUv2RmY/xLewZO+yeajtxMpx8JLAtlk2ZJgam5Gb/VYI9bW0RfwjvbGBBH6
7AbrSFvlczKUF58ENjqsUXZ3VLBdvGFJOj8H/a7x5TfTjfGgi3eXw2duY+kzZaeqXnK/9MuXdtw/
kUiUsXNvCm8006elHzmb2i5x7sYLaS2s5Y5lwardFbqTQdByWzV+9G6KBHaEgfJsPGefMimBiRMC
sIMtEpgOfSiBCDzGJetJTezbdFciehmRDlFsG3iIxRYnvc1gh7bpN9pEmyi78qjcLX0dvaZoYa53
L82dvLFSDtWOtpUmhYuVrBP7BMCRcw0EH79806+ibbaXFT/zY5DHlbkZ+Dmwg23Mc1yJ2Dbvrj61
YwUpb0SJ04/5L7mssSPIAPMB5NZbnmMgTTBkbzAE14MGsgBOsycHVixvJfe1VfomgGLMzj5PNQ6S
rblgnvG2aNrlfrTF5xaVPowuqQ3YxEJqrjkVwHVkX9uZgcutSvYAgamEZ7+UUDChmfkkpHIA4oFp
q9i/BfiNOyGnf5wnYhsnPdUiuvm5uA0hjWSsm+EQYHD2xZW5OO34xVT/JGBT88zPe7jD5Ifnof0W
b7BH37SBua4xOq/m7eAeQDG2TpYkO5PDGwfdHJ9Cl/TjZRnjptmt1I3yUR3FJSbxg+cCxBQyycmS
3BLkuwApOIMXW8rWNO37sMHbYuxjeOFeFuUs6u2G+OQOC4eTJ8/Vdbt+koNooS0NDDhP3h1r+0mt
WqdxoUPmUpZ1ZwkxeUjtV/p6opPsEO2CfKlpbKUeX94EdzTN90jqYqJi0qVouOiLx9m69LHJtYhX
mpe+uokcYSMzmd43KTm05lF0T2vBIldmzOu4Pl2n/aKmG8qrOZ5m/MWWnvGipEfpQU9Z0Uqp3mXk
X07xmmzOz8mU2G/rQDuNkPj8jbMBJdhTdrO2hoUu3k7nIJzr8ql5wyi0sM/PQ9T7QIoDstxjQYrx
gRORIuruRwf0k04yv7DSdLBp1C9oHhOJUAlOYE+Doqji4c7rrwtCrNZiJE06Wrsxmi5sMbbK2VPX
+GAMEdnCi7w+z5oVXBEd4Q/n5QXd3DFrBUx7G4mxZxzVQFu+Z0E7Nm1gvt2zSfpvb+8NErPZsL3K
RW3i5SuBuM3nq1XhNtnMyhk+UuyVnAOeTwyBm1tYkLqeZ75CyjajIpsod7p4GWGf5Q5vVJ94DKjV
ZLPjvOaSN/ra2STm2Oli9VTN2sN9wjIGnZJwcvzrtQXh1x6HhLnJmx9fAnE6+oydxO42NK4daZw7
ZH35GHhxyJSfsXZYXwiC0pe4vkJUHFzluqBwtiNXnKUutarbcOBUl+St477KFThtfEBQ3BJegwf+
EO0Oofco84gja6FZz+LTbT9kt4Si1RPVKThJIH+eAc3WfH4sYL+Jj8glZtEu26D2s+OX06rEgc/N
uRDc2k+dY83qtImXQ9QnJelW2FZXqxz33tU5ofrGu/cle7n7UM0+TOuAg6APuOmKMCiNjTTtyDUQ
vG5aTaUNbHQv8qU5mA9OmF+iX/L5C/v+hEMDfD7rEM3b9w8YnRPR+hjchRX/g08N2MLn4RkFrSfj
zCPb0kwbg0K5X5nVH0fvxazExvM7XeHd8LEv9VBuqWST3/YctyKfiPp7DlOxXRCvMRjvamOowDbl
uJXA99TmH5EFUHpDvnes2e6vjGAEMxyJkZv4CKFdkRPKnkHk3F9rZw2pdmOMy+dy1eyqLXq/eTE8
fh59M14MA0Ne8eagmkJZsjWvsOEj4o3oDxccl5Pc+TrUTneg6RRkNIOmsQOsOL6tCz+Zk/nzpFys
FtEWmarJIJ6djeDowTzl7DLkyJ85X7LjLEj/cShmtwyOdFwsJEt7ItG9XdSL87PEY0oYJx+YJXs0
MSZExTlta4UOAyFctrr7VVhPhSsvhkhySIceucqMdtkfNc4nK4sb45gsz8MJtDkLetQqHTe72zpx
L3OV5AoRIvEJa0emwLr6aBckRDHTCY91McJJ6Y/EXuF83Py15JNjNLxeVoTq6zpyyEhV3NFRxb4G
5/PDmZ/jrS4Fulom/FGBsmSYH7hhO1hAzy7LCt1u5eNWsqgO6y9lyhy0Bcb1eZv4ZGsFZ6+ZdtZX
NsV6cgxJzVef7fOWiCSbMyvCyCCxqVNdQias04s2N8ftO3XTyEMhpXpHruTrzzUjBBEfDzSkT/TF
/MUNmVp/NjQPCie3bh9ocuoJJAkP2bJ/lJkLzRjZIHPd2Ks7Vjy3WF9cI2P5SwA6GVjijMR2DSdV
c1UxGxwigWEiK9P6k9FlJSvFLmhSMebvU45iKEdnCErmwuSjs7NFw8QOso90PLQYSHnHWhYnDEef
fS8jn8W+XkuMm84KFlcu4l6tYN+/Yvrm4HGXsuIOHOeIiRNs96jB7A8+qD3me7G3AHSYGKsM1gUL
bTxJ6FGEdhpkywgtLfsgNsWipe+AVaS5ubzOjCsSUPxPbIwuHTKfggzTJmOjr858ptqNNhFq19Du
P5MX2d5ffO17KWNNJAyXFHiQzXHF3YOlPt0+zw5WEPH8nU7DVrbvDhH1LLniO71N5+YjM+cOJIfC
xFGdhvOllcwuM9rAfIZh9bwit82cr8TvSCLm99OG62adVU1lq3JVlqWYAST5o+OV6OaSiLb5kfjD
z3SeBIJTTQtHezmQ0+5woUa0ujchGcSkgsNYAeHkfZ5Reu60RTfMYqa/+HRZ40d1Z2Sry/pIntZy
DYc+0ILWwdaFQwhhZNoLY2+GVmowA2U9eVHW8EI9OgiknN8ZTI2dPyWfGHLiC+znbz1bB8Wbx5B3
REvxmJKD7xqLTAv/gLYAqwWeWF9FwIem94Td1eAwSuKcMEacF1s4ATVWtDfHqPUCDE7W++Fjy9hk
yctDZ1kJ/ckUkyrtZdgV0B7b+RvWLTDVUYMtiBnyWQagL3/8ckIzfjqL6vDqTBIfBgbiAxQEWUsy
q8aAP26TTrMbDhS3j4aItfMGxsI4owatjrWVU8sobrsVX9vJdamPibd5gX3kcHrzicRDo1+umwW1
tzPCYVqxNogQGsWK12Q0ZugJTmS9Uc155/lzssFGlxDFprTS5Rkv92RZPw3xNnWARSpUbit5G5QE
4jZjs8fA6kyxlk22EA8pncNZPQ73owV8ZKqRq3sdv8e71DLpqErLGUE1sXVedbPMixFfDztGtBMD
YSovOUXNv1QMhXh9VImvRZCuMa7dw+HmdaZUTFucJCcYsIQcsfhppATpXJqOKMnf6k9SWLvS1d7S
T1pwyobUUBU3boYN+9vm5qSrzp6uz8v7OJo1NstVY9fPvNz3/qisz41D/4gFR3/lN1t4Eq2xXQ+S
KXken6GX/EI+GQ3n+T8P3SJmL4CsCt7mIjJt8/HQbeRponQRwlzDF8HaDWUtt19a/gqmWMWvcvLE
X3C6pN/QSBDosSP972H1CGd+3wCiqQF/VSEpPNxAnp9PN6B3bOjNQMN46UTSaawCFmpz6bwuiUn8
7+v942v5eMGHNnLW94WupGCY95N70VwhZjEVPjtZhdLBwsA5PsmDvvBF2a7XUfShYo9v7Or7s9wf
9ay30DqPTpv/vqnvBu4/r+GPp/A4teBnjIqqvS+JPHwVjhePw1h6stKP281OKl+kfCdo8Obwhhr4
VG8jhmIYjDZ3r/+6bxNIrKJj1N4lt0lWkp/vb5mBXZqNzq7f0yPWEwsnevG3u35EcP73KLGfAveC
hvwo7pcLYtRLo+l2R3ZR6N6ORsblBCLLYB3/6Vuu+0z2gHUJ2Cyu/ldKAdtY61902z8OIFRZuABp
2NqJw03+QRi4V2GvaLEmzY2CNHV8xCzlA8Uzyg0gkf9+TeZAWPnnNf1xrQdCy/1S9OrJrLsd+ip2
W+wqgvPQT6q+dAuTXesGl9NaNvObYO9QjKZLDZNFy7zacsTypaw4Xts4J730dBkxC9zxljf124ac
X8qyiYBHrMX5lUouCOefNyud+q69CKhni0+iF+hKTE9v/Nohv3GPjSUI11AFRO62edpSHQS31iXK
fkmP195ePvFgmn7Eb4wB8RewWZZ+eRDD9/946AaOtV1YtSoPYk46pie87dJlbn+eOH/qZ+sJc8N9
MF6Pxc0H2y51qjPGEfO3HemRJv09/lQR+hzLlz5SHmdN2jaj+60XpxdaEuW98QRSsG6VOitfjTJ7
icrretQkzwa5iCL8oKZrvR4c4YbTYHPai1X6y2P5+X7w1cHCV1JJTf/7qdyvanPSlEac1qerDwEW
dclJnWAH/8t1/tFN/e+D69C5FMjhrJt/X6hkFN6bolN2B+cIEjOX7DeKerqh9KQsi9LetRbXxas0
ow1kbUPn8MuiLT2i3Y838ID/tWZinGt91E5NDmM3CPCi7Odi7IV0jHAgNbEth3h8bYknUqiW4k3U
fplyQVL0/FS1vlqx0sZPlVTa95TUomqdCrjmmvjC0oQcnd/+e97+E+T4fbuabsKWEXVEd8Mu+Mdw
Veoyuol5r+ymh/n8uPRG1i7bC+7Ef/LdhWrb26HCopPn/LI2/fiY/rjuw3sqEnQCWSe1DIg9gBXO
0thJ//LZht/xz5rE4JdMeSDbaQ/7mXG/RErcDZ9tXjueR1S9t6NpNPE3qrtye9e2oSF9IaEcT3+Z
fz+uvBBWdfzzscz4HiR/PFVplClyUZXtrIQVuQG1Y3laXgNh9d+f8Bvj+OcToneh8BxCvR8J5iex
7+HYXNSdbB3mx+rQOsd74Ly8vOzO7uQ0oWP49NnToblwXlkEtj09wI23uoC0E/ab7TaxXLolM9pR
F8umrxJZzm87wzdu/1/3+LAgnu83PTmbmbwzx4faO+jWy7yylrvM/jzbpq0576n1rOCrGnyN1+vD
fz8gaXjF/3Xxh3Uwbi5hJjf9bZmaSKqs0c1Hu20sBA4eQJDL0Yy4T3YBH0+KBuNdaanRB61m3359
d2KQ4A08/fct/cNG+p5xf7yzh5E/uhSRHpbNfdmsk0kxCcfdHvHZxTN7h6ae4khQLii/P4Te5hD/
yYlFEn+BlB6PK9+3AGYGkoTFLNSWvyf9qNNaSS0pDBqaGnf7Rq6Ee5Yc8V19LX5zS/8HvPrfxQYK
2MgkRUt6WPrjPD1pvUSa0rmWvTz5Sk2wUC201Qze/UWbnc+fGJhbymt1BW7O08E1v7/T+omm1LhO
aG6EjqdyHLzU9L4KTvF5nme0k2iQIa0ys9rG/ja+hWNZkB29rX1Da+bmKPdqckZG5ua/399Pcw5h
BTObgBUd9u5DVSWTE9b1Qlgvdemg3DfFzRXBCOA7COtT81wWe0PYXIkNkVLJThoJotIoxWDEh5/f
SvusAMURLrYU0ghSV3JGlMJUQDXI8h97KloFCVrG5K655t0xE1/CsSa8Psn5q6Gvc3l/6t675hO3
7JamRR+c8vGpp7lZ1M/3MV7Ep/P8dFuB7GOI8N+f+4cxQ0AcaiB0V4YpPY6ZVmokMggaaX51Wie9
ABJVGIHhRPbL2PxpB+fBDnk5YLoSS+jfgxMXm1GatKm6uweHY0bfcY7N5m7nb4TDEyC5/WxYi31g
f+GY/VvB/A/Gy1jVYdHgo29KEm/yYbm4Fl2rGWnd7BA72G/UoLl/ntOjGdqpVvXbSvD9UR5Wp78u
97AU3Nu8NeQMSmQ9+jAvVpc6WfFeZq42L0lpoK2IKxetmUVBJ+4dCkiCAVtAorYp2UPchejj9aqh
cf6GN1EFGMEZd+QDnsHlxUc8EqPXo0MqDKJ22RlNy81VgguNA8iRaU+SLuSA1uknWK5Y1SuYsDzm
gNIdGNsgn41mR4XjgUztSHejMA/H1OHAesBTIFJP2ciL8XceUnZTms9aICVE8TaqrZrTYuSGnMx3
5LrjzfrVvOOdTkibtJa3wpiuml8Qp9daiRZQ+vhskDneJxcPgCM3/OaY3GbmupQIa/KuRElgu3D/
IoLvSAt1ARSKk5hZHmZ43mC9RZQedM54f1dc95Y5NR529PdBdixhnehIZZxrGlB590S4gxd/CTTa
jn1k9zD6cBsinks5hAYlIrEIsS1g1P5Sv9CFTs808yPJEw2vlPYF7g+JD9lQk8f8WYymN0yv9ENZ
Lf57nv3Ud/hrUDysl3p1li+ceCV6f3cI1uWnQO9hxWtxSMsaWrUG6MUv1/yhGkMxhqAS6Zcq/WNB
1Vb6ub+3kIpE/ABEw9fRi8cySnkWHEFwxQR0m4yL0uu16zzKIjs3RnYEaEUV98u9/CPkGubgn/fy
UEBHqaGZcRiru8KZTue5BbrKsc+ydNcFprXtwB7/flT+h+0+XFVBlsXCRkQDZ6a/V51IvsTqRYnb
HX1N/Oow7SBk0grXoK69ddQWdxsZm1M/vbRO4kSObj9pAHe3sbJtbWq8LQY3gNKds4dGbNPz8kM6
Z7L1y3saaqXHBQMCiAbVbSD6PVJptTa6hSOzQIrZPmGQg5RYvlzJ+iC9Hp7CaB52h6jiwJeWdiP/
pr39aQdQJeSFlNQyEraHxVG/Vs0pzO/gWK7poVLH+ZGmlKv9stGQyPdD+WwQ0Ytt9xAZoX2rZ/4o
n/P81p+vldZR1kIqoouQ6Y4OlcC50Tp3I8wZDxn9dh//B4y8AMM8dWhJE6aFaNSuZdqOSjIuWQbm
KEydAlwrxm8F1I7/0TeWazriRjk9CLNp4oO8iKAGaxMjYuBePCgJFj05X2PB+bopNAy0N9Ear2n+
r6P9Qf0YTdolEoxDju1zbr2UCwiWh3hxVLgJe3p7htfMrwOi2p3saRUcGFEkJ7glADHNelAGkiTI
UqhA8S4TgGCYMZBdKHjAQmsYJBiPwhy17pvlVXDe+snyhcI1tpRgXi5elg1gd0Mrf3rbLo1XVbHx
EG2dUwAnWrOIfzEtBdqEe9Kd2pEIocQWa3h48/KAX/YpAOJkZys3SDXo4donOAAWVjab42l+zKx5
7728IH2U7JezOC5moyNwPYJcr3bqO5/hiC0YDXvCNvXQwRlyHuO8DwKIY0JjHQ933sdXx8zRMF4l
0RlTpY6WeEY3yA7FNd6jVXB1JJXfSUAX9t1ufOBfIM/ZEjRMjzaiFb5e0MRlfpnFllyOL+2CnVG2
4sgTcYS6eGKOd02Y8axu782ADeDjPBmk6q45PutWxg41BGbkHrjnyNMdYwjQmE7r90O7PChXvnty
dXBKXvOABaiixxdb0nqd5jL+0GVrTdJA9rQOyTdr6135Ruv97WNgPA/o0GB1ys8c2hVv2Va3vHAA
P6d6Wm8lMDeWge22G3+N5dXQoZ7O71+5NXUce2tMh37fK6HCVgDW/RHNE/sMd9yBcWh9qBMd71Pg
yYZMUtDigRZluN93GwlciHKAlVm2xBpKysoQ0XWC+cXVxuxWnKjUkXMEMsIU/eDM9eGd1w6v6rWP
UidehEyE0CwwvFUCU8ZQzzKCeqaR+sR7jseY1QLQOHRQ+X8HAEhOwHvF3nPDveiNCFh+SvMHZBBo
kqza3oGAzddE8msvM4bXa2k4uJYushNWXlY7o6TAb3cWFfyQ8M7tu7RuSd6i7IhqBK18Hip/rHbw
j3dvM0xjlK8+Z9GyrugFXQjM+aJc6IBvBOS6zQEC2C1yMEgoYI5Ad+1wpHHzV7jOVIeRm6NSNK0o
s+GNzwpifeqBVWsQt7cJF0DicwwCPCNoMLNZavPwS1kTwwg1DjNeQsRoQ0G3BVvCBqn8Mpf3Vx6k
lLkj2UZQecWe9gqKwbfHmB0sRhP4l4CD/EfcFQa+GgTzk3UhEHggheIqajXwVFgNBHAp7+LAg4Tu
o47bCfPTPVzJTJiYK043/fZyZCXKOphtM+YWHorR1SkUl1pPowKk/mMc84ag3Kzjr6YY5gQg2wmu
A9YCnR2zzWhOBfbH3w8jpv3VS67DE5a64WEzJhIDfqynjyzhZpN9ELXTYna7Olf+4VY7+9tmxIpy
nHCc8rKgb5uCPI2s0/7qnfZn7L9ZP54lnVMbbmnW/Tq7MG/OnpSNZd7/JehEuyn8e+d01UpD3imN
OXYkAsQhV/0AdbsmbkhJyRBgjYaSvOFHDXI/wRihmzhwQOQW/B2ant8/4ywVfOiW7kn8BAdjckXc
8lC+YlTCKnWbKJ9vjXsPqvHX5eXi6074BuV2rGC9jCOUANDauzXgyK5Ztp+ATPdlMm5m1HT7bILU
Z1ERNm6lC4JznT7IJ8WimaDGX0YBL2pbTUNPGl91m42AnuwJOB+685L0Ztjz1aJaaMFpfQqgSHjy
B8HjFhIuYZniTVx7zAls063+idvjiTJWyq8mONnXb1YDPlwAaPIIWgJo61OBKoH4mqunzA03mYtw
85Y5cc0kkkozbA+mAd663rjwK6yNS/c0b5fYWYaD/dYb6w+A6uEeUIqGzuiO3tYDFMum8uDSNU1I
Q4aH4FKueriLEzkJ90Hyog28C8j8nrAtD/p7OlHmgy+3FTPd3kN4/vhX0WLwRgFULpfjwQVCCFSf
BaybADGU8Kwtzm8FKdWrZK8ThR7N0ln2qi/lY/UKxXQJ82gqCRDWoGSN2x2xE1v80eA+Vg6k0YBp
KoI54AzlRL5yskHJW/BllDw3BBjzftUWVrc+f6lLphqcickNcig0SKDN+eVsMxUCc6kujb0xh5tg
lyhh8CbzhKnIzsXJY2TfwJFbqG31MpxWBM/cbSTTt1khWVnl1cMGi+Eloms846M5PB22WNmDID3L
D5QKbDzGaFfB+sQDHLD5vh+AxndW2vAr7Cz2LtATktXSysWSWudIKI2ll+uxfWeSheKEMK+Bkstx
KrZwnEJ0YEvzNJ5W5jRjT5+zzbVL/CU4k2cjthIwT+1q9x8m5A5ACr5xt+p3fdZ/dFf78o6/GJSB
t/o5msWde5mJXy3ZufJKfW5OdgkL8CN74xHqhRXDoyEWAzR+9M4pMZ3IW7zKT0DwbGVWvC1sBGVW
GsTbaJ26i95GTLUl4J4MKVoKq/6AQfGZGmB63aPSvVPM0jFJ3Bgok1e0xAnJsM1nHB1gmMAjDFfX
VwzQjLEGc/dydiNifU2SZOzBjy58vrgsBGRuE2NICcLCx7IfvoaLYlJZ2UvvsB7yTq3QBaor7Zdk
zsfJp529xOMpf8GZ3VOPFEDD58Ajf4zXvpv+H87OrLdRLlvDvwgJMLbhFjCT59nODYqTmNGAscHg
X38e6hypq1JR+ajVn1pVqSTgzWbtNbxDad8xsP4q9oNjbncQGqAYG4C26iqYK30bCqmVnEn0hHXX
RkMPDHso3NYZ7u2pUHRhTZHc7fTdhQckWIORdGTjOM3/bYqknfeDUfJOlA1RzfsYwrsks/98UD2T
JerZNtw+TgDALBRGL9AF0IwygM4twCHBYNTvpe5bgCB9J+Lpq4b44c/RmfLn4Xv/Dbt0ffje1Obt
8+Lbmj2Y3w6ZU4ErlQzNk83C5gltKTNzFWBSDhzkK0fpuHbwo43Qapv1FsjzkVclo2LafzjiXmPj
9BzU+Qo9w2n+mIO3ZIhOsPzIS0t+6mN6mHwfw80UDMgJ1QLQHeicEXyLj8GIkDFleE42HLtU7qxX
9CY5kaMdIocEcvlEuPE92mXRhISrJHu6IxrAoP35CZ+/dDhhRFyzxZ24u+MwOeEI4Wn974Ynlqhv
EXq8Vm+jjjLgepdFh//aleazm8KAG3m7PV2QPh/JbCt4snVXDfS5sl2yacGNqg76ywUYCdoUN+uO
YGMNSU2cFPQEO0hpgEUrqtp65+RU6dXHYNKbqZ8Ropgm463Ll+rqiivOa0AW/lro61VoDj4eJVFV
NKECzZ+j6lCZ59DOnTPx3UJWESg1Ap+4tSlrCatvkLDhGmvvoY7OxKx0e5P+OJ4PjtledhujYTpD
ANDjGYjN+vw89zvh++Lcn4qLzghuQKoDchkFvi5AoVPNx753y9m9CRdDMUsM/wAVN0v4wS6NHtZu
I8q64MFLxhFOxaJ+CKQf/E9O4ylp9R2neql5PTCRZL+ffkk18ZyTZIPT6c6BYqR9IqYw782z0syH
XU6dHapArx8GjktC50wZnDn2xdmj5aQkTYhiJzpfzp0n08dwnjObPWcffJ0f0ja4MdyuNvib3qZd
9uapO0gcnlsKIv1M4GSK8ZxL+H6CLhxOUhiEqSnAn8MR9rIPQb0fshypQGOwJIgSv+88JOwcQQR0
iJ4G2E9oPdiLtrAGBRfwVHV0qEg2WuBMINi4C3yhU+NyNabBSvhIIvQDKVoI+Mtm7osjsl3cUGdE
yOeR3MKtvBydCWYV9QH2hdWBvAIz/Kr0XQudoKvDwBov83daYCvRqHaIvhgwttxqpuzqTX9yn1OT
fWn7G4dGtazXSMBmFhh4Tg6jPAVTTnfjI7Ah83doZfC5+eTpQXo6oBP9BkFuW6GusWhJzANHxOeA
JAezMB3guwAso7yhYoxs/5pe2VOZJwNDyS2OqObegeKRpCVdoNXf982MBnVkAc/f9ukznC65UTsd
wts3B7TZEnRYTAT0+LlWnUB07CHaS5M4sq4k0MAIaytNjHZgQDKvQnTVRnVpI7qs3YzhHWUOo2o9
IKpYXtyZ+Bv9U3kdAY/onaDcxtS4HXvNuIKtri1Mw5DxukIBxCO3msMVi0sbmcYrCHZiPQHJLbAJ
uI+hj91VPVsn2AVvSj4r21MygJz39r09uouPxCbn5f4ktAIH5AK9U250PDswSg3HncELm4PFWNQn
PjzoDQBM4d24LdEjeWikOgbcxE7jrtbD4+0G9QM5TtzloplsxzBLZmzL2io+tIm2CLdIYQFKPTy8
IWl5MFOX0Dw618GBtxF0Mgrg0oUjLdFjndR0EQ8dxvr8OAzWvhPvVV7ZZCsqJjhz7irhM4xj2eiB
F0lMGJQJ+loLevvCodxIN3fQAhfugXYl7C9DV7B4c0JbcrucSLAC+LTIoYqr2H7sNZfwPL6iVuqv
eovcSSdET4C+2py8nj/yKwqMQkq3rPVooFP8lC5GRO0sNZux+tlblU4xxp3gwu6T3grFKgtDujjy
5zU224W2DXfyRxOSt7BkuuQRObP3wYFOKTUWAiY6gH6S3cRV1tm5wc5sHsi6eCAqAvq+uNJ5ABlR
1rXl6Dp5cCLtMWYiGOvx+wC0mL8u3glVK3Wibh7ktbGx8i1tG7mhMNKo6ElxwJF65ft7unqiUItY
+xA4/ESlwsks8P3p/j7GdHehTZNJwn5fVhgagBgFmG8khOkbKecq2z9FgwMRQwkc+1xO8zWQzKFO
16o6XvqGv5FWmFPUnoDJ4USycSgB2iZ3XAWgZBkju2aJvMKxN8uc20d1eNo9O4IKA5bhGO9bqBaf
HdEQu0bfkTNLAIZXjn/9GXVp3X/YDzKvod4M4YCM0syhYQ1mjuY1XylRtl2g7NPTzPah3wT9Uo+g
fWjA4dFVQLASEGds8v8CupyxjUp0yJl7M4DOl/uULgEKLrMYdkdGm+QXm3bAv4y13PMnw1UPWMCJ
173PDpvKeGoLug9widiA8NO2T20BFDP3oinu5SjCz+Xcir44q/bRV267A5Ncm46wNgsQWgVfi6aD
agGBuu8vW0JHfeIfCRjQhzLXj+0vdeEfG3JorrYVZvcTUzT+4/kMjiqqDIBBBb03hPdPN5z+QqcS
9YX97H7wKdLGKnTWie/gw5aq5W/uWNLEfBb5+MycNre4UflIrBKxqsgM5Az5dPyHYTjhLpoXMJ5j
XCOs+wlSWm4OQ4vhQcFqQf9BlK8BWWdza8MhYrGGf0e6u0sQiaMiDWisaVWLM17DvpGQcTf5vOHl
ECwvBj9AiL1D34HqxKBspaFTC4drT3TlHwbxOCxt/hwCci1GoTyCExTRK4IIAQta1SPYT7UVz7s/
Eq6SURRw+lBHGHmBir3efe+W+ArmKL6OCs1KIdgSUAmWeBnpV1CuT5NvInslaBJ5+cbuPyhh/JbC
gvKVT/NttmaG1EPymusqOj94+7omJuE6Lcwid8M1Ef1Jwr197tvrdohwGQyO1r59EXrhDRE7v26J
TSiFbHwL3GGfI0pMZoTXDKQ3MQtPGC5GTB5McxgVuJp3HMAu9CcjYjrRmg/R7yZZPTqbzLBQ28gd
Ij/nAR+c2+fr9yv0Gj5Md1O8WZwQd8Bisyx3b2y89uEEb9ev1ORn+4qLrCO/IVznXyxMAo0K6LfN
li15nLQS4xGdYbhFSPyvVDRVuYBm4aE6j94idVSP2YwM1YQRXK8Ftg6WOB3sfBCtDoN478aYxRB8
M2dhtzdoetALb3CXnoDfsXRnt3tfYOjA7O8TDxRZ7/TrUOqid/TGicYZy3PMVXI53gLePW2VfLEp
2ZrlvtmjcjY4sju4VcUV3uXMSE/duF8Ho8NRhD1V4rYHf67OqwmefakeHX0kU7dXItdbhcaQc2ks
wVOdi9WHNL+u3y6V3u4R6W1hX+5FiGLbSDAqkqlTME+RXDWhCgkLsK7+Cojfgm+DvwIcNtt2NRS6
6KNonVAAZLrmRhjPYgYMUvqxR+k4/hIWKuY+VH4QRaZDtyfoXZ2255taIsTD4HenX+IewQ7KCHQO
xRKNslGyrnGzHis3xJPBnvOv4ZuyD0eQcZbFNJ8r8gjuZWGC1b2xSSFDr6HyegH47T1KEXNx3Ch6
vQIh+NzKmjUASNwJfnv+jJLFXItjChR0Ymmbb2FtADIHDY+eKC1K/RkY1zXEajTH+2bxJaMADZfR
JspMuY1LghwCN8MAPFzK+zJwBUS9jOJNOQl0S31IKkDSE6Hja1SfihPBExKMfK25fUEPl3XoiE5w
wP/0BBz+LVuGnoj6AFgOpgQdSj+hhrJFp94OTv2Gnr0/rj6rRYpm0ehdmZB0zbOZBNOrT7ECh+Zu
17MctfSYfgvEUj2b5icU0B+mBskIQywcfWgN04sw0TY6zSl3SGTuzhWkOooGgVHOutQH/N4U9pwu
rcNJY/HqLyUa0H2+8a4fw/FjkrsjgpTVHnjfDD4ye2UezqLO+nvgVkRNUkGrWEdL4iIv5MOmhDfZ
nTvomxgeX9ex10klpaPQUZ37rh7x6HnhwjnnhRm8NfqHP/EhacJ1LHYor1pb5hWBvn6PoFpiswAd
LvEQnQBrOr++bZDEXYAiXgYY3eq1I61AV8yudrUKj9LkuqwXz4n4Xi6wJ5sojHwv9nMMQpw0mCmu
jga9dZ3QgbVUs6OUJkGn4NLbX75IVfsshZN7PUcSURnWiWoDBLMXgxgmHpGfo4ksklfy8jVYyEcN
xTiTZDuYNmNSYbw0T9FEdiX6hOPBItiWDlICcDEBzRUn3lf/2Ae0le6uZkYrfBHYoqu4d64f6zin
MYZaZNTVo3YhLhARtYMtn8ugMHfJJEdctaHx9Fkdh9vBvLKQIYpcH0gUeYu0rA4D83nieZRjYjTk
S1vekAM5HHz9kbZtcOGhhTFJx7eD8HXT9JZ69hBstCm52QwKpJueyVuELU72+2Z1NUWLndOxS5Z4
ngi72klsfyIem+7Yz2MzPqV7+cjfYyP66q9wGKPGyE3S0PppyjGM2Mv0eUoM+QFoTHZJFApHPiJ1
6hVjPojoNhAKZAbDzLVotMUfUAdsyK7I3X7F1i8mAR+fLKTeE6LXPVp/juRUbzCKO7s4y7eH1oV4
jySnQdfmDlnrSzFXyJJOmnXiBcvyVIwTO1oOT9HbnIR++xxzZlZ2NU14MacSVEvqJEJ4akVLYcZO
4mZq2rPiFKckR+ZE9NKYOUDPatb1AkJ2BLWbkjI0gveBN7A797y+Nfy4YBea0lEp9f6a5lhkPN6f
sPFEGpObaHWd3d7vG8UT9HLduI+dwvjMEt+5/BiVpolq+7SE0MQEVcBOHSNm4uUreZR4GvZ6+Zbc
i5IsXXeFBudekIzAMFztALSEeQfTOI8tVp3siXX2j9evfMriCgx5yKrGvtuVPpBbKaRiWNoxxRoI
5EZX8UuJu8dEhdP9ZUY1bnA5o9lTjyXLaDlQeDUub5xgiOFKgsHpV0G88PqcTkxmFqxMdrTmV3j4
j/eAE+qQOPWnsrvS+B46VzqcuF/O6s6fnp4xNjo0BemERmMf1iihAiMJ9gd86z5riH3RiEqLV1Ua
d0+0HCMJxL9E49JVPHqWZrW9zx9fPSY7A2Z77GNDdHnxlmDOtsquQdkR4MOGt/i+CCOzRv7ngzq+
PvSsdnYZVbvabd9YugVbe5zDURnCOZW8aJN8Pt9hnqpGa/Xs56wcF6fYN9UJ7GEqa2YntN9oGnh3
uhngVRipMiuX3YDzNXO6XL21njMaxDSALpP+NNzfmWKt/A3c62wsjEjFyEhgzPdHtVeZQ+9KhdAJ
6ynWQNemmp1vyFS7LoLex5hjGcM0jpgjzYWv6oO+nAIu5DIqRoGtuvDBierp7GqRoIKInD6IZaSK
djWnwNPRBbmBG9chw86qDU0+wStEQ+ZMiBRDlpkFWVJuyyhwUqPS02PsclAPcH790KwJsrkdD8Ft
GQJjtHPv1/sEmI3IycG5a1o9m3HgIEpyWSCaadXvba0/3+m7hmP+Lz/mluooMIMWCW1wt3yToCZP
EEWOyQA0s+SuwxFMWoScVKu0c9KP2KmgNV7XKuTHcJzO8gWcyMX1mK40u3i/z66LdCYj/6Zjj276
c9nkrjPNKOjxYXgzo5R5u37kDHqotDIrP1RHyPWF0xUg5nMlronuBWCLaHJhW6GBYIhmsIBL9aZa
gwMzBotgpdOGNOVZA10XuISlTeLtzSsOpVVBiGxtxW5hC0kuXF5y1HW9raCdrYdej/HEA6kCD04t
LjubjKbHQK8HnaRKmHdNts7a/mJoqpGpJgkYPTf/UO+GcD4Zibv33YOm2cNEk4VGa/aeuwKTbhpt
mygc0ZOrTFqvHvHjXCBuPqLPrb1lDvpiHDBYhenVhEbcvNMFaC0SXaZcVn9VOxxA4ZrEEV0Fszdj
hDOT4Olq3nMaepl9wYKz6XI2m848BnTWw6XhjRoixnGmur8bfS9xbwT9WWLd8efEKnNWrDII40wn
IB1Uk9ZFSI4/k/Y4zymk1K79yenuPHfso9wNNsGGKrgcebcTPLnuBHmnamJGRW/bxu3lIPM/FqKD
LwVwX94Tt2Rvyy7uR0t1nTPpYJTJUHaeT3p24KK1/N630xlLE87EyhgueyyOVYyjSft5NcMZ25wC
7U4QRMlgrCH1REsy1Scz2eEJucEn3w8p3GuW2bii9GOQYfZoh4G/GxWrdHVZ8M6xvW4f6S59v4M2
qfU+7j6jdBau4puOudN9FcL5pa53xK5ZLkFjp+fQdF2YlPbF02vntCuwIF1XH77Dx1nUBkPBXT2l
3l1gDrJLPZZi4o/LlQjBvCVF491f0kuIDH6TP/fXQfKWVwZxoL/MJ/F7SK8mNOpzQu9oFgU2NnkS
Y7yQyt3wmScRID5EXNTMVJyS2WU7WtAiyon8iodJxGK/xByT5yudxcCmXXILzUdqxU9DLN36XO74
thawg6yPmqEZX8xuVRn3VYY6j2dl97ZXZveFSSTrQWAXT+d2SM9XyRxuQRYTk0Z8y4Cawbq6UFyN
6oBoFe6rnKcb/EDCbFThHsmdElXpMPMbRPY8jyZaaEsZGhGgjotZ7CQa7+HoziK/J/cRs4nL5gKW
oyLH7fOSkdra0kividAEMFYHIbVNvWonRBzRDEVbJCtq9N62I7WmVDWCWW5RRzzSXO4f4y2kqXTa
doOePdOJkCpupdDOBQgAQHect6YjvIldKtvAWceVmeSHlCpwG4/lI+zni2YnLGVLkfXnDqr4QrBV
62IVXk36fevull7TSrUURx4LZmJ198KcfGCX9oC/m8+vjEaeqR0TpIEpct5qiL/XE/Z1C627vW7U
pk0GK7jIpIeAyDWM38MVYL5Rt/pusPA/ZDM5An1EVoEjb6Kdo2MPZnI2CzbhiveJ1+44GIs0Vh2g
rLCPr+vC8/fVIluxy+oZIlxE+taNoWgYoD4wS9aW8Vh0wrE/Vvf04RlUlSZGNTbRDNyXP38iczNh
VsQrDM2Fgo36hZx4LssjeV/wWgcL0Sw8evsMl0dhFwjTN/EEgta+7QvjXdEJ9td5ub0heQ/zH2al
cpIdadoyMJCN4VczHTh3anboUnuVnsKc8IlkNw9zwJcm/K0rioZHKNlvkPRgw1IxoMMyDsB3PLH0
0REBuIM6djgBo8LtRlwjxYES3J54yOlUdAjX8JAzVuLK8jiXNd5qwwUF9CQkmNFC+uBHlVPs9Y3n
jhExFU03GUwWaGMh1OFc6Yl52SzbaWxAmT7xBXcb47KQzldZv480I9qqAMfIhehf61hWOtVHGmOT
rcsf5S769BkTkxPRcTfTKQvUaWgMrCimIGx6dn/bbCvBqIlZ9DiIoPKcSLfK3mkK0l0k8xAQYup3
6hroAG8kzD35B+grIIlKIKEDxrsaGMLemZ0p7fLPWYGf7iheDUIzhIVr5punkYEwDt/3+PpMbBRC
jp1UCrXEyn4scFYBc4PZpL6yRWoOZ3I8joA8fb6/S1fDQzbdJltbrotpuMxsDO/pxUCYh+e0YBbC
xUdLWGm0dbbvj007mcUD6Be56a1JHU0UNjryGtVxi/60XthnmgCVs0zh6AMBMD7h2+sdVqX4iN2D
KNkHFUmCaL8rADSgHo8aR2uDIFYYqe8up+VjXJ2iNWcv27Nm8Afju7BLOtRj9AbcB4RxPI3NkoNu
fV2vz/6Ml/vmoDrqtGMnfDuzddkYOlPHM7vinJhOvbobUOmcc7DuL54LeXXdn/M+P7Au7MI4B0yd
GW77DBpjRV8i2KHfH/oZmgmN8zeId1vR4aOdzrLjNbMZp7vXuh5fQlDFuG/bcWSdqfSRvKvG/MZ7
YIjQ+JVJKRosST7nLlMQFub5gX10uB0K+mcdg+xDj6DDVmhH0iUm2Hw5/Hpmq5uonzP7rDV2YK2r
enGGB99OnOX1ri/ZEiwoiph9lxFpbGvmleaB0VCdGdrDu41vuXn1MYyiw2gRETGPcJYq8QZDY3ZY
rJtXKgP3NpYWnxfNZPDaF1ygxu1Jm0TJMk1O3Blj/bv5+ZkZTOK3w/f1eYl/RWqjokHDhfWKQGmE
uuywPAANEZyyRXNUet2iZ8bS/By+EDv/Ab6pom8/lOQeos6gOP9EuN7zYRglz7TZ9D4YV+l3r7UA
aVvCCwZe7weM6h/X+Ybf7d2DZy9om3azU+y3aXZ8RlSMYWA263a6sezVyD72zjOkZFC3x7hq1LIg
ydxxxsviBRfvb1RzD5wsXkC4PyM/K337xFUqls++lDVAtaf3+wzDjaRv/xuRK3dshD8RuWhxg2Dt
d4yFodj7xlZAw3GIuJ8Ex8ycvp3mbqATLGwNfpneCRAALnVokbzCAf9NL+aqAxFiG4SMPgjaP5+l
3CKJee0NnrS9KirABzR+miclbbLbC5W9H9bw9ysNvoF+1Uh6DCTt3oz7d094kDjLVF35+79Xsbvd
vxaRrYlPyhDf3ME3Sg1asLXi38quFcRZl8z6zer/Qwj8+w3oVu0/l/lGe2qHpV8litYpMJ59bY2H
EWNRzUgfpkDP6WE9bi9IjnL3G//+YEMJKW24Vny0P5/TXageg1tUS9MH6FZpTa5pN2Ah6c2aTCDp
HiAWySkqGTJ5jI9yxX+zrv+5/HcqQV4PC0HRaOC0zLiMtG9rqRdcXwC2CSI/fUyA2igUSnjf/dIz
/g2vnfjPNhnEIgXdYVcIVhSi/AH+obaYK/FaJKOV767oiIAx1VeuS+NIv6JaqGv7DXmWZCBGUgGr
Z3JBvYkRindBdO0RLRYUHmR4xShnWNd1r5hExdH8YvDLOi2N21f3/YyzLgwJmIGVe9VMVeur2fMa
Wi5c1sijQ6V/DEf6BOlUYzbbNrZz7kB/cFpxd9OdZas7je0Z1JhIyrxfPqgwaWFDfbC2V/SyJKS0
0pHnrAXzcwlsEQGSr4cuuNBGI9MfQpkMrHr6+HVQfn4CkrADxK145XubGEkrEQiPIedo3UtHJg/Z
5PM2Tu3PmwMaGms7gBJooBuvIt/PYem3J/Jtq9/k20AdoMW9MQ/m2/Rhb6S9a1PgqfrI23qRmczN
5auo9Ddqn9frt2t+C4V13qpJc8dMXSxmxYPkJRr3M4og20eQtv8iLkl/HzN/Xu3bq1U/29sFgzxp
2puzrSahIRhoKxgl4jRkU5rz7zdJevXhvp1q8UW8NGE0ZOAQOUk+ay5UqYyMBngDFp0sG6Qp8vXe
DLqiisE8zbsMp+KwD1UIjbmo3T36LwRK5B+jJqSVHkYEsqp9VwmPHo9KLauqg+yYBzSpoAnBc4Zc
61oLn37ERPlQ54P5pNBHBsfriwX5MbT9dvVvO6x+PJVbWKvi9AbRSg+mqDNS/frk5anxSlP710n9
Vxz97WLftpYqprnUxENOod5q+Fzczbx96oP2GDNq9xGdIwEu6g9FppFz3d17S2S2K9pKT/qAbfjC
S0/+eed1dsed0RZ2HH8G9bDNskrMWPcx1AaoHcDtYSnddAuSkmYsUmYlINcgzzuvwvmPcVZVegqG
MUqPw/LPK8u9NGwElTibiHZfD3YXHW3WKfAoRi/YXZjDkxssVyv1k/iImAazn/BjOuXEfpufnvrV
XtG+Btr0TjPnDTBFYo2OyQY9MPpKNK6yxC30jvPvBBaJe2hnlbsjRr1im/24b3/7FN9epb7Wv/aD
0H+Om+HWZ6ZMp5BxeVv8VxFCRY0JywEU5QffTr/0kl16z5heT49hRO0GjM56XgHAGxgR0kQv3ocf
n42GCPkQepaI7sufzybsZ3UbNqnUyQVFkDUwCrfa1i5vlaUxsg3lqYAOMm7iQXvidg2NUfu/b+Hn
jfnbLXzbHqkQhXfheZMQe+vPh3O0qLaV13EIu3wDJEt2un1IRk2xVjEYfNDKjF5k3D9GyV8K9AoU
PvG7zEfdD+Tr5RGL5DuJwzwA+UskpV8s9Q8VBqG/85vDaU4bKmr3KH5LN9IkeKTylRfQHEug4HUT
EeQDnt4f0IemJ+aouktDe7HH0mpPX/EIXdjZ/XutlW4t/4pIv93DN92M3mVQN9eiJ6DRhoX2HBnJ
2WUGFQSqAuY4Xm98nWoYbenKwl8gA7HDleh8Hejx5xP15cf0Ng3XoH/caKLA3HjOogUN+xjkjt2A
/KBz6ahWDh5nHM2DeTwtHy/2yg8s0z/X8FtefxfDVrpqUTtGgUSqkSy3Y20/9KEZbRvk2ySbakmr
Rw+F+flCaVb/Xr7ejwXMb8v37W15PPq3KGjJTwpzak4VZom+ywzN0FarWNTtu86ZhaTk+j6NTDoE
4yWkCUTinH/fxs+n+m+38S1E+GV8a0PpDqghG5f35QNvyTqjWUxnWoFa9mDKV8ubcGCVYMWS+D0F
0p/BdGonZb1UExCh4qssSv5paTRR6uNhiP33X1pyUSTGF9IKGerrW3lkFGWIo2TsLjSD5pQ+Euy7
IQPQ7sqFF5tC+SmGaT2sCeG/c+XvETNKH4OGPKMZ4x55BQqZ0qtWkOQEooJKTcsM//6A/B9Cfcrn
pbhQOgRxMkKByqFka8Rp2wwtJRvuBwmTFWXr35KpIuPLUSBWh8fQNZNMtXcu2+WzvliVTO11BYVR
ygDvhpDhsClM7fBBClHCNwHCk5VboRGREe9haJgj8tC8qF36P0UsrIn7UH9xZhyK33bAPbw8bgjF
wI2/r9BkWOZi66gkdZI68Moy925iZPazj/7gMIyapdp6jeBdnumm5wtW2dBgffpnUWSY04sPpXKZ
Xh7DWaU8p34TH1PUl+PMePZBS6dPJqCJPylTXJwUwYbia/Tp7AZFy0eLHPkSeUkWjkVpHz2AO/UH
q6c0PAv++t6Wa7aZV/mh28SKEw8DcGjYe5YUkrfLrM4qPemBK1LrUdzitAoNNFsNrpUV+o3z8tWV
/t4k8KR7LBilHrIz32N81JRKhLsV1J1JasowUS0BrXFmXrPbIvMCsz7++yXVulD6Z6j944Lf81y5
L0VZKPnBVHDys7qUDtUuWTEfB3S/RQFOelhXLxhfZ+Hi4YmzntuDuaXN75vE6Y2l8WWJPva49yHN
mcFSJ0w05+GBzOeADFbRqpnIo1O5FhVG6tk8nfuLYnwtNvlEmDaev5aW/WlBjjkREUVGSZVZNXMc
YckMqvAKL0HfGp5IMQU3ReucoF1mo5hoHm2GnoYQYnKowCVgfG08Fb2YqqtwimLmi1z8p4QK1Ul6
XaqIktNffa5mEMvlgD5XGK9yMAVqbZTtlgTkVXz48UIatn5i1+n6K6N6Pu9RIz5FZZPoh/F0qnpg
VOXMPGFoemWSpsMPgB662biuPUGrt6unR+n7cfT+LppPiCo6A/OeQYcfUJCN+Nbni/RD/nur4PGG
I2FvIKsY4qjfipLqcU/ioGye4+I5S0KAVFc0niPplDNyvwBwfMbTiumCipdnM/wSm6UWzMNO54eI
Gjwk4D/aKXoEaKjQ1pdgjTOXCnPZGmj7BoOZf2/sX4XCnxv7z7v9lq/heXZ5loHI3aIChq1bIM8F
BdQEyBFxGI5qaKyVsqraGCThvlAPuH2kjOjyYX8x1LIXkVD6oaD7Y+2+peXKrdSGefb41asyQyOb
x3PkmfTmLZgPXzynn+o5HAU1VcWyV+qriswr/1sGl0dNfHlIQTstDtVImMMedq5fsguyDpODaAF9
18KgCvblixX/cX/8dt3u33+77vWiXmq5JUOGfWjiRD3uigKM1xDXiHWZucKrXPWH42VAV3MwoDnc
KSB9+6CFEKE2UV+bcfJ4x46w4KiLocoVhjh86sOXrpg/vKA41xKdh0qvaw5/e4Z5pqlykMikjdVq
GBC3QGg0fmJWyT4cTtErDR5Qo1CD8Zn2KL3V4O4BxOjMI/Pi1X7qMsjvu/v3e/l2sgZ5Xd7aQfKc
PAsQBNL+ButBeTCpApArACbQS7hCqM8g+gqNKxnHN2x2OS7//ch/yNPRaJJRLsLBfDj8ruhzjZOg
vPoXzEYu41rAswaj9rVym/qvPu9P7Zg/rvR97cOemPoZanOd5OdU0y2waZn11N3VXbftmTR6740Y
/63N8SvFjJ/SWBrnnfgwn5NH/y2bVm6+EOUNZZfaSQ43Tv8k4C4CdkCXkLgGj7lIpwCCUZQKrFf5
6t/GySLSeirvsNTTyKLE7+XY/d6LlEeZ8FLNr5LdBlPpI1jJ5xYyCjLWm3jxlA0FXPqyfUNqyLf8
hf95fRgyZTnSwosG0xGav7EMajtzlI3sDrn5zLl7YAxmAn7e+pV2cI9GxKJZlRwiU/muy6fHzRDH
jNRyB/l0qM7BXB53YsVgvDrB7uRAVQPFFKU3AAmwAqaiC2DFfJYsTAMirBvXkjV5ChDoCQgUOvDg
FcASoDn2JS/iPcQS4hFe3Q4KY8i8oCDqMdkMgUMHjHW1TwHBbHV2n96Y8EXzCp+JX5L2gtnbdGIB
uBXGUCh1sBPaxNeMV6OZH5Tk/lz4b29Y0mhlemmvEhWojySaGW7CRbahjkTh+WYx82JcDRRmlXEQ
QyB8FcS7X//tBWe/4UerkRBITNn+DKYVgkHCNRSECcoN9QRChwWOZVSO7WLEhalWOt2s3Cqn2mLo
/vut/qnVwbXJ2znrMUb6tTS/BfK4KNNUVfLepjRJRKZ0u1b2FwP6SdfqXH6+0nP8Ia4yRUEaqesm
Dehd/flRo0Iu1OTehXHaDJXHMJHI+dJR9qdjsRvWYF877PeZF317jy8XOa/7DzneoCoAX3SGtoHX
Yo8zkpbXiXrwjHgZzW97dtq/l/PHJ0m6xLnBaPivvmIZpELWV7guujlGpG+0UbAB3fTiob26yrcA
mT4xXldiCgeO/G6PGrQgQTi8mn1IPxTQdGWHfVLUQU/8a1/esjbJ6kyVpy3K3KCkP8UnPc8axR1Q
HzeEy/+9eL0fkopOrY7jRe5SmV+Cdr/txUYSxDhqBu2YvhRmNzTboouhigH0K1+/QC0dtjCMh28a
UoFSAoAkDlvgdQ9v0JLpxfF9e1UH4Pfu6mSQqVNR9iFlKQli26vhsPSe157HmHm8y5rSqW9MSIW6
HF3i5FOtMNsp+6giqaOrVuyq4eXFIf7TocZUFkPlAd3uTv7vz42fShc/EtJOTvdhTM1539m4GlY3
xmpo2IZugF1o9+UU7MdLCdUfLw1SQRFxYFW7W/jz0lXGeSoO0A0dH6xpO9vMecfdRcFk/SgZIwNH
BP1cOcAsXrZyf9pAPTADMqCBzoi0y2x+e6CKJqRqLD5giatzTVIsLYBZEDglQLYUO6lHOnpSwzTh
4EVE/SFXoXmMWDN7l7r6V3Xz23XvsXS9xQ+6UUQZ4YbIvNcpzKMmkbx6rD+kpahX0kRlYId93vc6
KQofil89L+2miCYCDNpgJCsWsoG3G7jvcM0+vrReZ44FMhiHE0zugK/Z96F1wyypdR+xVXSuIUkw
obNzG1/2/36lfnqFCQbIaw7RzqVE+LbtAsXXpOcFDAkzjlnjFpvbMrWSz6jQAZf+V9ci5lJCE9/7
3562kDa3WAwqcIp0yuEoMMPpYK6R5b9IRX91Rr4dmJqmaJIoYxjf631XBX4I7TP+H87Oa7l1Jcmi
X4QIePMKEPRWouwLQ0dHAkB4b75+FjQP94hiiDET3dHR1xZRKFRlZe5cO047aTXaCRS0PVraQvTh
MATiwus2Y02xKdQHTf+oBZx1zsMyE5oHmfZKGgnEBF1VVKPSjtg9lWaRAjsfs0m+XD8p8cf5kfq4
X23rPJw2LZEKmNWQznZkgaWqIZB+reGEAeIl6PdtvZx9XQHKWRF1D3GV/wkGnHJIdViGvLAE/BtO
gcslQTxbbEbiDcih/vNAJafDdONtII8L/uJAjVJZVXq59jfIMHbNulu3uFut82W6NN+C1bCG82S8
6wfzoO0g3jx69Hegq9rR/Z4nd9Kq3px5SvSLu3yDPdiiXfvgsI7hOrlTV8xLdIjfCfZXbKvRXaGD
O8mniK4IR3bdrF7QBt2vx0Y+BLAby1gHdL1lG2Mf30jMXMlH8JimrqmSNiZnLjHsRqWUJ01i+0Qd
tNsd75qnj31IkJLY2+Vy/vlXWJOfuLGLXE3QKSIQR8y20WNcioNMicntFalfyef7kTpunYFrQWKo
2lmhb0TgJtH5OWxOUNre9JIeh7ffv6grwRlFaY3hFVUlHfX1df+zj8m5XIpRS31GoThzegUrx4Xo
OLX3RKXBAg3CdutM5r8PemXLUEVVki3KTpzFoCy/b9ptqOu11YEZJpGbqZ+hemALgyFc5Si9gX/1
7eNNFvDPDZsxcayW9dGZk6zT9zHTvhCjWvc5+ds3P6cnFxmPtGFCfeXGB3NrpIvYqSs6q01yDaq8
8himd1ZAw/oGI5AquLFkvwRr3zcpFe4uJQCyFUTXxsVIaX42hqyMcTrqsAeNHFHZdeQUK6y6cudM
R762k4eZJSJVtd4MVhBFo6rzZ2L2FtR0orefBkmzoEX6Q34/rp8z0Hz82BTZJNR/oXiIYBLJfIFo
Ls/DQ3k+YcAs3Nhrf8aaPAXKP+J1DRcAfYzZ/l2CsV+cNKGWVoXqptmsUZPRFjkkJWKF9bSjLhtq
N+JA+do7+nfMi4OkjetQFFrV2/SH6AgsjCKftylW3GDvT0vO8+TYLWI65qQ7fCbBSu2Kx3ZdLyJ/
YZy5Lt5Kdl0pJKniWNjgq5B1UTEv3qSvpL5YVIZIvF2tuwbIY+2C4ON+a4BrEB582lzSvzKIKHF1
ujvfeAOUjJjji5UksflRo+WTVKRLVVhZeqlVnTnEgc2PWoXNs7A776mjbZ+fcX+DTmNqE1LuAWDV
bCp3tpZNFovgde1sI7dw6CmmT3uur6q7nGwkFn2cEJwSc3RfYNlfJTsSJoN97P5w7t0jbrf1vw1k
iY93w7Fn+Cc+0alaUZo4P479Pvh1gQrbvnUo8TPDeQjJMGYzHNTo0v6khRvLqRSdsfyne7hf1SNz
XXfnNP1gMTIf/Q+wvLwRhV3J/wKa/meCLrLVfns20/SkgGF3enfsq4ymGIWgQ0RGk08piiEduxXc
XlsVisjlUpbHLYtKzvcvo+orzTgZNW2CwjDTad8qwyeZnyCcHnoj3IbxHxX2Qhj8lVXRtc7PDQGE
4R2rAoKG0M1PYKfOZ7LUGlUqUbg5J1eSGqoiKarM9U1i7VoXGVPmhJ1OlcH3AX8/deKEXH2p4fNC
A6Qnz7R47UUbCZH24JbatLF20vlBDhencFU2f6TcLfwXn04Ar36V0teazUlKDhrQnhZ8DO575jII
PPt4Vh/StqXBB2X5OaC/B5pl8GIhcE1y8yHr2bnO9MchYpRNOjiQGyofJIryM0xScDvANGM36nq7
qx+TBtFh+9FwNUjah+4MnETwP2trUUZv3Lhh1/a2Vz502bKG9dethHCjwebG+gYUgQRlDe+/cmrh
tEmxVXAKgF9YLw62CalNa1/85C6DKdNMIQtkNU61+sxK7jxg2aZgh+Bu4mVDn7hxGKoXIGskUWU4
3ZUESnxtdVPL3MWAauKUpCvptqLkm4Lv1XYqbBID2gVWfz3S3mEb9R8q4vgAy5LMs+aNr07yAUPL
bHG65T9w7bBWCIj08Q2bKpmV74vQ07pEVvxyWIXRk8aMnikpY/duoeqK6dfK4wfOtpvp8StXSi51
qgi1X8U4/Gd920s84iJ/tMuYPFNefy2deLlYcJdFHeq6lADwDWxt53BLLnItJFIIibQv3wcVO5Lv
D5wZddj2cqodNXv1LDqbnYBKb1Rk2mMsSIvl/FZAdPVhFS5Qlq4RDWrixZC1wFVHrvLhiOnkszTd
/IGpR/82CtyZxQOX65fl2K3yOacO9/f3YOwKw38UqREEjls/AsXxhv3P8aurqX7KBh53terHbi2O
XXszlWzu8Is7bTvbdw4quXq99Zx753N1+H34Kwfxt9Evnlzr+lIXhp4O1n4e8dUm+bLRj50MGunG
SFd0tjyogWGARP7dJBnw/UHFYhRDyaexIrrZ7DAnQ2s1XQTMr4mhSsXT0YPy9/H357si3hlHNShx
6pbCPfni85GMbKilIR1Yx8OUdzuaHuNuOfa0urT+OjdepzJGLhcn+bfxLs6MAcsNqnkspQmnuDnb
mJ+v6sNxmNszGzBTO8ls5+FhTiPQPTYuYMG3b6LtTG7M9RWpxvenvphrUgXnEE+1dhXqhqtAYDLL
d+1ERJUrB6Omhz2J6pVvmi4KmllJmCdK4gdA0NIMdq0Gl6BXMMqgE0zvVbs1EeID78/O56Nm7UR4
cnkC4quEagtGuvLzSR0/ykIyl2sTEQxeNXIPx8+UJfArkl2V57Um7K3ovuCCUQrCdAgBJlpo4A1r
LjQNALo0eCjiaqIE/a6NoyX/Ise3zCdVp32tG4JprIczPVUOpxA6Xd6si1h2CtW4oYOUxXE5/Hh9
ANW5oBASExJ+X6R5oBficO7O6/yU23XWTq3Kp4zS3p8CuNytN5Uq70PUmlUylfr27SwJa7JiINAA
Pyf9IsmLuVYXc1Wkk/p03jTCW2o+9a2wapN+eu7oiCd+zTasPop6aWmH1l8VPj3S/vAjUsSZXh6F
aC4jKE37qSdiJgoXphKW1OBMqXUUAL8CtqIQzVjzMAMR1SeJcyrEicrfXFYPkjUso+w89VTzkJ79
ZRXtyB6QC3o2hzsrCW2j7pwcUmdlrKVU3w9NuNAo46teusmME9AwfcQsxe3m5K/DYkNbqBUvqob6
umw6ngWENsXx1DvtPY3QsivnDQCHEFRxXu6sAZDRIasOqbfszKMqCC9h9koFs/BwFAZHKlnWW4T8
o+7KWRDSBlkE9B3DVyPLYwzqRPDAQBjgu1PcLJpPGQKpbrmiT9FITRZyAMbtfF56MXTUZloENKtT
jxUab6rS7Kg2uhPJ8LehCGQU0nyKKWgAtDS7q3y6GBA6B5CL8g+N5uR0JweD3bbPanN/Eh4KM4Zd
bfqr8Z8Qks6NGYNt+SlGs2PSb1xkO198Vj2qXXDuYnHqvUsSurLgTdCkqT2NG5p1A3gQ+X15YtBD
Csa+OsYjw4+7VdYPKx/cJrE3Xjw00CubIn1Pg7vSw8XntG0RDw/Dkj9yc8AbWQMiKk75YEb7eMup
ht5tEoGMlhrNPeFsj3/i5L3S9hcFXFEAP/N6/bR8BMs/vMhlt476TLGbAlWZV20MuktP1mny++Z6
RZrINmNJGv81LXJUF9tMfKqk5myeBwz8jPvuOQGobdJz+hDfNfvQjTdQ3tQFlvbPiTSjuXT4DE40
pTiC6dSgHR6XQDqFNTW/fK6/WscbP24c/PJTxtYPsQ8qF251Fz+uD5Ik8UoimNWYFRc3sUvHGc01
d/pkZq9dlK739HDeY5y8nNz/Pfy/Th6Uibj4kZ1VmajvW0lgFgphdDSszvjcCssObTmFOJszCtTX
Y1p8FvkTliqBpG1bYZjT+SFAr/59Eri+XpsFczTroNxsYg76/VfIgqGXolIMx0cBg/vnFhzECLN3
dzCJwgkwSnhu9rAQANAPk4Fe/Pmu2p+RQlRO9oLbizQHf0drysnmz9M1jIaL25fGOZpvgbp3612+
3EFVOwrbjxYC4HRGkLYFPvqBQdfafUlhuIaLNT344OUK+2VJ9vHBCpbwJpYuyyFecMF3BXZE1MfG
8m3ZzO4juob+jm2qY/fRBpfc+2Ayf3h4yxfbpbkCRn6Q6fxEggTYFKIcrcBGO5aOjeON6OErt3q5
hnTiYF0nKamY6sU7zEo9y9o0GjGvoCEWxXQACqRNBGJTzQ7nHd3SILTvhDXd7rPU1R/9dXLkxmft
grt6pjsGre/nPQ69kIS48Kz0FxwWD0Y/4VRc1UwXcfR9+izc+bt4oc+BRvfc5N67R1AudOYrDqZF
c8zwmIYaQIQCI6PFLR35zf1oIH9LoDCmOX48roq6k2fVKHBeBEtmLevnOh2ASDYznQsTiJlT6YrJ
Qa23N5tDvrpoL0czdAYj0U+D5uUHqgaZ3gzZMKwM5bEX87ly9ucGt5uYRWrp8YPfaJOOGMQCpW11
i8HjdlvF675SaHM3j+cYzwJPXfrJy0mfFHQnn0y4jRb37nstyBdtCRU5AYNYHwxy5EMWObn8BNWL
QmfKn5e9h9awZk3T7woDc7d0cBoO+ehkYpTWv6jhadkRBTUa2BoN5wyNmTgZsz6XF3JZzuTUmAqB
tadjkV0I4t8hhzWBGLc0bnzEY2r0xzyZIqIRxZK4pox//Z8bgjiguk3jql910DosiFEUJcgSJuGN
1X71qkmaw5QtmZIenozfBwq9mmyxqZyP3lZADAGjyNxJLiSBW3vzlfIO/34T3RX78thufDGSL5at
rsZitw6QW5Qg2FGYCH/536hYCDxlpv6VJPgLFFCLAXl0MZe9ZwtAB6YtBDP4FutzC7p9Zks92O0R
pgs9LVAcD2s+a1OUIBiaD3ogF721yys3g+lAr1uEtwNGevD6EF8U1JEtu8NPL66ehzcc5YnfiH6s
DJrqjfzV1Vvevw988WUJ6ZB2aVRyLXgWPyse8NhNplwzQZR9ALWccBMwLXv4HCEHFeXaZHMA9zr9
/TS49nmjO6L4PjoZUmn5/n6N1tLTXtWCtQE/Cuil1jsZmxjrO71LwcP9P0bDUfSrkR4J9MVNqBKH
Tmi6uluHw6LR3SJbmvk8LzEdwOxi9vtYVyMRqsAYPrGm+N4uEspBRTON0HCLnuDN6v8t1q07eY4/
V5vXwEZU9m68rpE0RFvXOdvO/DD5ffgrE0sxerzXitqYK7koqAhJIOQ5Ytg153wMVDyRgdgGu0ie
GS0nvpDceNxrd2kGRGUwKjeo+Y/X+n+2BF0zo8GSOm+tmbMy36JumgAyNcPHkoAxouRB4SOstVcR
N4VKeuUOkaDwGOsKahk/RTOL/uGz1sOT2nue53jgAbGt+H1SrrSdqt9+5EVS3Ry66hR4vr/We3pl
tqy4INyXMYxY/Mfr5QAnJaApUbotvr5yCecIkxEmYNOLA+PF0lP1sAr9hkt/iM8ErSnOaP3A5b98
mwKPm9NTPcCHw1T1XZk9vajv7mx/573esVBs9+UteFmCBc3de67ptB7fmJWviOtiO+fHYSkKCYHC
y6VYQ/HyfEiyvNt1Fn2J0YL7B+iuBzndc+61b+Wd/56p8y46MC9S5nZ0vIMtmUv5/VDvLcwxXyKC
aljK8+Gg+FhV1BqkOa6Q9NZ+EZ8MeM8p8howqjP1vfBsLlqgOclNO9Yr9qCCXULmbOZVtBHKFRBO
Pv1y3851t+YMnoyYjxzRObixiEaiCbl+XGRcyYUFM1Vc/emERTwFUSdKuYJP0BBa/C/sv2qCS4cH
yDXYC+L0/JGvQmWhB4fwT3DG9RPfAw9SCtWsO3aDj/7uxsReSWWNoYRkUg+nlHt5GfENUYyEMux2
XjIJpKNc3oX6FEJ5Hb4L5osOgi2nrz4Fu6PvzyoFg+C+1GZBvafe+/tP+dJkX75iNGLowPBkU35E
NnGhnMxeslTKOSQUAftPXlXnj7KS5p79x3//c9etKNCjxNv3e1h9uv1izcjvDRvauCC/PI1Yk+iB
ILicG5MbVctrIlR1zIYZBke8jvz/Yq9Mskg4R7mk7lAQR3s1JXtj43YwuFbl8p3ElMEVjBUmVUWs
5Azg7sa85Ekf6fUtjR2Kg/8uSunId4MScKWo25rsVqDmIUwCCMTz7ij102YZf8gfMOgDOjxNu6Tx
RZ/l2oRKFrjloF/6KG5TR0SQ9arukz8IvKp9Ci0J1hy03WfQg3SJ+LOo35C50vxlF7khVmow4WGR
hahUzSfvXkztbiNh8bKL3pIt53y1q/4AfkuAVJMeOADltdZkKtLV6bV/A1xvrVi3rMb0iTRXe9d/
KpatZxMuyAbyEnZP8i2jsD57sz6AwcXwj6t7jLPOuwJ2DW4LuZvC5ctti+1zE3102HVMqFF6L9jM
0pGIqM1Dbpvf2PKvHTEkzMZ6D5sHcdj3Hf98DmSj0GIRkpVrissq3gDXbFXJFvNNCnjh9xUsXdtB
+ZAM1VIVZE+XJ1pXqlJ9rnpvHURP3rKqtxxn9emx6T/DflmRg6tnTe5NUMRXpmtGh6Z7/v0XoD/k
iS4/IhO9FZ8R5XU6ZL8/cdkNgxo2wXBcBbEbYwcon1zMnBg+ha2+kWci3xaWHu3o73XqnR6N/GSF
RRe2UrgBTE4fh3L+KL5qtjxbvTYcBLtmMcW64kgSBkPVYwT0E++D3amwN7tFNFl8eJs7IPT2bvqK
zwDGIzamN71D4mlJtMaN1/4DMBRpXTPv7Gy1T/rJO72GH3epM53uXo3359xdoV9+e6ztuf/x15rA
TQLuNMK5InrDIT1P8PV+7j83u2lyP/6b9oa7X+MosJ+B0/1AQIavxRFEzd1XZy7iQW95NO7kll81
8Kd2YJPvdlMySBQHwoe7Yzyfhq9Udu/uDNoc//IPdvy26e70SA5Xt1GR44+9HPjHT4vY2Z+UiT4x
RFxCwxkubIY9kiCiFXYA2Fbsti8YfXcTpGMZMbWrLd0npXcWJEwWs6N/zzB/dgat8hOCKqOySadA
Rv74SP6g2n+HH7x8Knr7abaX/1b2aBsD1JRUX7pL7HKCqmQ6W3cBNMbzI4olR9qmpzmZ+LUfPgdk
fpVZ4+TPFNXww6qnsIYnkAGVA6jSRp22qOn4Q9wXTC5279CRwXtBYUyKabd8Es1ZXzsYmJl28ZbZ
/vwBACL8zAaEV+U8wIWmLE3RmgLDwdxyvpV4pGwFtjK3wLpLmLfdulNAdM5H+6updaSiLW/jFc6F
MFnt6mw/KsokxahtNabK7xKLOiNYO/FAQq92/6pbto3T/PcP4PoH/9/yv9il9SI+CVHb0Z/Sc2ii
ADYP3umNYK4BN6/d+N6vJTpUCzEQt/Evhc7FaIUeZJXfxsEDHdr3Fi7Ge6xcceCEPsgGO5WXLf0B
qYt7kfcmL6Upzz86DjaLhNAkXlXTaMFn1L4p69GCltpv4Q4QcL2NDlZ6PAvMXeZqs86VQZqK9lqg
GZIMMxQSlHmzt+RRnWIO/hdMuAPwU5zg1e08CIcHb1remNefQrPRLxVFHRlBqm76JUFJ9kctMUmE
MS8Ybl9Z0Hru7KaLRWOvZ9sX+u5ycKX2/Xx14+T90lV929FMBa01hAVEq0jOxIuovTFOiaAnw3mL
h3KCrhBCZz+N6OYWVikGM9FSxwKazH4YTbQKdDIp6S5+FatXtVDtRTOc5tI5c5sn4RRtCxPsTwRv
to5mphTiT0boZkr3NBf3HchmdYwAZTiH5FiLQVykgz/vk2liBtMy18gjY5FUI+vQo4ni4S7ttRtD
e7Hqatcnz56c7MQO1xwlJUGNK4ofb2XxrStix1P82dC4MazRsvyjWJ+5BuhHB1qsnrC/8OFo0PuM
K/nC5B/0MWExXuq0mEhY2ni5v/j9I5HM8RS4nNPxOFRBtWl09VwkR8qz3taIyRDoGKpT57CEmntu
Hk6fPZLfwoAHekP9QAF2YarPg0L9APtfhfk8idY+NSQKFquKPIDf5YvToLlj0knqaD6VIC8SeKsS
gHwLDITJFpIswngrFAcvwGBSJDsFz9jPG6eNrb1eRk9lVyzaQJ1Yfrw3eulDKfVd3uDwoPj3d01r
zUo1WKpA+9VKe+koLJXKOuAP5Zw+ZfplglBz8uylBouhz5V0qYseIceRDdvQX84qCYsud/pAxUvz
dXxrfeFiP237YnzECzOG54Ql+wpOl9ouImFtsHGOHW3pQ5HHW0n8g1ZkZcX5n6qJ92Gi4xwC4PqE
f6XKEaSxmasPgjzP0sfQox/g/CrjESdX6kMfKoeiUvhbln1c/BFxUMqb8/O5h+BNttOUnqye4Ce9
N3WWknXM9RdKN0k8iz7b84NU68hlAUVJkqP3+UJVLF4KX4AQ5/BuBwof1rySuwXtwnw87tmy3OJs
YjEXQHscdDqXJGhc0sz2+vM2M6OZIOZuPmjzkyfgy6HxNxkL3/D/9pSNcl2aDad47mMkhbBnrxvZ
tD8PL4pS3mV0AFDJcCILLd1hlOXIcE2HDhUsVRSrTu8Grd1ZImFhuZcTBdCv0S7aqnaqhGrKANDy
5JZNipmWrhw6ASfSIsMGwd8WwqxISq7jnVt6tJPj39a/tMRFPkaZWjb1w2RS4Zta3Mqy/Lj1kEVT
R8gN0RrK/0sNotdmgoZwjFqdeCQ5fwo+RLDAxSYU/9741H7EY+NIho7tuUhFBQnnRTwmi1nPJcvf
pcGTQYK72CIDUlDWiNJTPOyr9IPy14mwmnbNWHr4fXTl6nP+M/pFNKifjETSkpOPLRSXj/IDIp0j
lojQsJ+uwQz7kEvzKpsaBpT5k+V2nTTxpSezfa3Bp5reToJ4ZGRgKM4mdmuw7YEhVTre0Xnm9EkK
AcBzTL/Yl9L63W/USXVuNlr62Qu6XaLMTONl0jyp4kOq3oBT/ZQoMLFAimh7NWQgSZcdU1HuNb5e
ZT6V9ccYZwBx32S7PF6mAHUpbzK3tbAB1GpgkjC2oIbH3+f2yonID8AnHa4DhaofmTqt1gCSScxt
z14eI7gqA4BQZ8UW1JLejaURvuaQn0+Ahs9whnUoCoGurySOgnHjMCnphQaEWvklk16rnuARz6Bx
tXfDgyjnN+CcV34uMk0DoA3dyfzcL+bNP8mvWNCroo6sjtv12NDGyY2JFvIK27UfHv63p+3GBP2Q
ZyK8+nfEi6WvCJ5U9oLZHcvCfm4mokOtoPLd19fj0b5TJ/tw8eRhqkw0Qx43szvsvpbOfHLjV4xL
/PtRx6/gRkSKk4Kmcnkng1ogiHXCr+CpRXeMWBZ3qv1UQO5xlvPJZ23/1W6M+fOrQ3HGf/jyyWIA
CP3+zZNV7cqi8eh8kZoHWu9hSGBElUiHMNFuVB+uDKWRPFWpCNA3wS78faikKmnWljJK4el7nv+N
/fkJeD/tYYp6//tEXvngyEvqRGC0sKjEBfL3oXKAWsxwi7RY2EiE+LSFcLin6rH34drjHJUpGOrW
f7IzLnZ+eWgb49UfZMnWb5bQr6wsnZgQUbwhEtyoF3oTQdOHs9jxUzpMHjHw807rHLUvLZPjpV5i
07nV0PSzymOqXyUXHeEXqlbtYqJD2fAtJZOFbWeQDrZ6TKk3kj8NjPfEDx0RtyTIMml4Y5f7yipd
rF5yYVSiqWGpVOUvhlVkwQ+tKBcJuwlnbO6wC/TId3ezNfXiBBGzA178AB/495f9s/KC9EsDa0tG
UBIV+jy+v+xK0kRe6zjuhA93c1rqTjw/zpI/H5q7fzFtmM+0l8wBTiOrONwI+X9c4kbdGS23IlU7
Tac77/vgUVsYRTOk6baOZ+f6gFmlKX00/qbNyGLcOCJ/tsReDHaxSwV1KqZKnafruPTczqtt3HqN
ZONPzehPV9K61pAdMwLalTZqXLsGolkYp/yUQMWr+QSC+fepV8apvXzlpBdRUXHLssgifX/6RhXK
Oq/S7oiifTLNyasM9k5bHxXSoOfdUYI9hrwSsvj9ssP8TLXvRwLw7z/ip3J8nJX/fsSloisLo77K
K1jOPWzttX5AzDv/GB0uBorpg8u59nY7yX/9yUf8C1+ZyRL7/uRVXigFTYMcGO4wVR3sMyf/C86w
Jrda5X7Wgr4e8L+xLhZ4LzSi6VNe5MN6JY81Yl4R9pdTqMoPcwfreNxvb8zp1WUt/zfkxQZaNnJc
yj6PB4Zi2+yznZVNOPExysB7C3sFfZo5ExzZ/Nebr3OcuZ9r6r+hLxIVSpa0tRda7XFjzP0pdlqz
6q59Oju3EODXogzWzX8DXR59qXemTyoZT1vx47io5h//i1ojgzHuVVAf/+p3N87Ar7r3j6f7SsFQ
2GOnvHi6M9lYGrL97vhMog9PuhmOq7AX2nk5v9VXeO0UpAogWgrnusJCvRgrr+ToVPZiezzN1A9Y
ZG5q98toigjvAOlhHr6HN/aDnzLrcaWOCWVCTGRZl4UHQ8sIgsf9AIyds1iENLpZ04Xd0OW3xn7a
wdFvfjg7N6OYn9nsi4EvNiJfD2n/i9kDUpLBBXTPkfihYdhSGfboOI13lNOvTsmNB76+Af73wF9V
638i1Tyz1EY8ZeLxkUXkbF6VyTF3jimOTYSNi7v9k+2KUxd3+BFs39rUpGarW0X/q2sKDZxlEl2h
0bs8APVQOmvywJrSbNFRJvFSnQRHfHLtQ3u4sS+M3/3l8v13qIt9IRbonbBErzsKO9wV8a+InvBa
nLTARpSXW7yg8aVdDmaOBX8SlyrC0Ys9Vk/FXPQq1q9hU3SaGCQcyUDOb3UB/ewRNVUT+bNKuKhw
5bisQyAwKYvsdGpHzVft5Fv82HBMcffRG7BD5bFY3uLwfNFALp7s24gXX6afpkbY+4zYLuV2olgz
b24891soqGk4Cz8kdYY8VEbsOiWj0mOfJ72pfytklBOsSeIJ7k4PxQYvphn/b9nPAXSPpdz7z0Cx
q4cinAjqJHq1FkuldSDDqAD4bHErUwBjAZKtWErmY3cL4DUGHz+eSRYNMnQ0VImXbSyDkIix0fC2
8AHeZuTLJx8jdwwnEUpyuGG83GwovrIYEU39N+JFOHTKkqBQe2axeA4emwktUmcVPiRG0Htjc5rq
L+oefVvhJm/NNhDh4gj7v7ccHq7FZN9+hMq0/LMD9Ock6oNcaY+PsoM1Kq1xvssisv9gYCk+eIsX
aQPt8Bad8mdn2LhmNQQpEps7y/ZiBRW1lAx62bZQSlBJYZQ5TCzqNinGmtardOj5+s+u5sD2nSOV
+r/vAiS6uadS/ya1cdlMeRLrsIoyo9wp5UZNPoHoD81mRO+Us1D4qEA8NspGbz+SW/uPciUu+Tby
xT6PCkg/m5FJJmwlY26PzMTdbBrEracZrO9hbCPCfem9cL/aygsbhzdjRjPTih4M5xNm/Y2puHbi
8YMs/DRGqwZ2j++vP49yk3sc7yGbwKkAxO9PE1C/+hqjKA4BVAgo7ydfngYz1BhHadE65w1+6SBL
b7yV8ZVffoD//JTLq4igtGIYZ0N79D6zheoqIl1VxZyMIY7I7jb7SHc40vw+5pU7n0ZTjzXKskjd
yV/n4z+rPxvE6Bw0gwR6aLIhpBmvALQ12e+V22GkNts6y+XkgPvd7+NeueJ+H3fcGv4ZN0ThqhVZ
Px4N3PY2HppknNOnJ/cWTuznGcRASOr08S2Thr3YY4wAhYVxIqIBWV3bBmVW8V7evcg3AokrZ/j3
cS62EWvI9FQuFfoIpGBW59vYT6Z96saW7CalPknY4HX9w4t1V4njG00xyrWH5PIqjwnKUcd3MZtD
nQcQDwOCUuHdm+e0ED+j6DNt861b69jVoT2jWqi54rt+zGc0Tb8kkyNFIAq5oQtWdSItiy1NDFqz
Q1VFuQNH6GJrTqNXb3rrhVx59RA3ASqQR+KgAdB08erbUCnK8Y0UE2HnzY8Gabn4yM3+9yX2c04Y
BmWCAtSA9gfj4oV0QyF7hcYwOU4yQH7KaYZ58fZWKPAzKcYw6NdEWjFHD4eLpxEiAYJ+ovtHefkn
utffcZG/cZcb/w3ftwXyE6PkGz6aTCrqYoQGdXFn+mW1ayl6q/Im9kWXPsC4vLX/jKvkt4HGR/3n
mzSNagi7QfGP5iZbV+tiUSxOC2V22nl7bVn837NNwAwUDa2MRrOhdrlmWw4CqVVzhZNAmMc2NmD0
sE6lyfROeGTH269deYpRyeQ8u51x+Hn5J9QeoTWjRw97wsXaAG+seK0BVITqOXTo+qPLgVlJWOTe
5cFdRAiHpxwNVb+vyCsrfxyW9CSsd05f42IvypLGKM9KLm66SYefC4Bwp16rY+h9a6Sfq5J2ZAjQ
JooBS/qhYFSDGH3QGdoS4HzX/9scaRifnCbiXn4/vbfrHLdCujcmt473n98cw5IqBU+pA5a7vD4q
elL0vdf1I58SXoWNZUBVBXZ23iEZiI3dabj7fUp/fhsMyJ1JUiA1kry8uGGEldSfCj9DgpG4WkOb
+wog6U3ZvXxlvcCeAXVEi/eYpLwI1vJza1WSCQPmcbIR7On06Nmzu9Ahf0OPNS3HqxunyZXUhjkW
euSxpjGiTy+eK9OKGr+HBtQO5RN/1D6M5Wl7/+46zoMT7qLZ5+rx96m8koZjTBPdxSh6JSq9WJ0G
pNVMLAuRK3dpt6kxzqZ82sht7wayMte9yIGqPzQVbpH0CRkm0JTEdEI5mpcoUL3CdH//RdemncQ7
wRmeYF/d9d83JC302ZPkYoSmbQhMFj6OS4unF+YA8uhhfisV/KXQ+74BIvxA9qvx0bAxiGPw+s8G
GFt54wcV49XO42aFM/pj/7ZZwDtdS8s1GAb3Zek5o8Xd5+EwuTH9V8qnAIRVmszlMQfwA7wXt2KO
NLapd6d+HgJLO8+MbJ6j6m2X1mnqq5+x/1ScXmQ1t2VVsiXttU+nxvAnUJ/6YNVhxovDrzyLmgm0
gVZ2T9E6M6C6Ywi87NK7/LwzhM8sfKd/uEez3Lj+eZbLN86qLwbU9ykEymuB3ecpvjLK36fwFBZe
q/ZpvdNDWwcX8aQozvlZpFCiOOorzZqf5h0yinSFpNeAeQ7uAS2+nXdOos3kZjM0UxVUA4yIxJHP
9GdO/EcJnefpTy3auEr7pW3N5H6a9cTE+vS0Lb48RE3sgszp78vvSlRFKw3qdHZqQOScFt+fRe77
NkdXUe2k+0Jwet2BSS++o9NTJy0qkH6pC3/x8pLSCX9BP68Uye2ymdmiMXXkD4+nfJaLOceKhfhV
XfTpvMxcxFphtSqTRRfSQ+UhUsPbuHFplGWjpDUgv3WsXwnxybyALfjaUIBxXhzrqU9Led2WfEXV
dPU8TDfBnezsOmqTtNmv3Z7yME7a27eb5dDLux4ZGS65xKTo/EEvqRefE19ZmKYelbOkOEAsaYvX
k/Jh0dUSb2p19vvL+pFjHwcD0EA4SSFprIV+f1mKXqRq7QNUEeqZGAZO2tHmjN6+EVG/ZJ/JqXBM
+bmmec7Wm0NR6rapIDcsE4Tx4rzBDVoN9pX6otfd/1B2XjuuK0mXfiIBNKK7pSflbanqhpDKkBK9
kyg+/Xw8c9NzBvgbP7qxcXZV7RKVysyIWLFiLbMXDEvCv1hT8FPN9f/yqP/fSSd+IGhGVxy1OOx8
/vn+f1wzMVW5msIv2ibomkBcVfeZ+tfKYUbl20GweVnKXn5YcbivVw1mFXqoFXaVO42xHou/JHIi
HzpFkwYotKTbcbhW+iJTzOxXb6/assLV01LVUI0W2v2/PDqsXpbxP883zy6iUDsxWUhG0Ur+f5c5
eUPKiu6JsMPBQCodmAgJjKxjLoaFfmqd7A5ahdUq/OfYF96mEALLYY8XYCzTXMqBdKtY5NMQGZ7Y
QQml1Sku9xEKZ/OAvin9oezEuYDw3SSe0VtF70gj3k5mLAZvGI294sbVOi5/nqXZKFDe3ybaedH8
Q6nCh8CM5jw9qwLqSqqVpusaKynrhQt3t2YowYKLhXf2XILRqnZ2L2NRY79/dHhBs4sYqorTHlMZ
Xz9LxzTBvH9im/0AnVH2reI897D5REc1u4zpCsOUIRYp76/P5/lZb5XciRPHSLh/0Vq6qMZGeTtv
aalotiwMFh7vhXOqqW4jW7rbM6nCHWSLjVL5v+xlTh8OZ41qBAlj2Eb/Smv1QSD5jOp8mUQr5e68
ebePESGfLJzPT31e/bfdMF2A/94MMgd8ElPVUDea0qb/2Mjv/P2e3402XQ6dl/BRoE0Wt6dOXfVM
08aJ1Sq/FVpHr1XCZ/o/n/d/Z5rTW0WsjulEhSOkaP96aeXRPmuVmcupK18Dl0mh8FcttMorEhUf
zP/2TsmYp8X795tl4pZxIF2SNOnf3irGPO+MWmzLo+ShJ+SyReu/oXWYnMKrzRMsMuzv4edxqTbD
LXVe6+xnCCZmOiNEpvqZoBeDtdk63jdk/gMkatpHzuhD6PPYyyye4r7PmlsF+g6NXTcKUQ9YNXbk
kG0F8mZ0yz0cagyw3o5sS85FCTBkdNRQtO9hi+LWIyhgAw/242kZl2FZQIafQYR57brvl/O+CpZi
ygEYVyiF78JRc1sPp5Hn6qhiWJm1VvMB/XwXAdIL2whGsOLolVmM9vDR4mr2AZatYLd2eFwSRlJ+
KmoXTp+n7xoY82Bi4eC+HcXvgndIp/o8s2MbtYbgDDVaCtVQtmMY/cdu+XZar1xlB9F/fRm3MoxC
HlgEeOpXOE05g6k5D/tX2OSXeDWCh6pWaX3DFaXz5X6PwbFysN02Z+b0CxUnW8hIuaKzqVoIQO7i
NW/1nOdmgpD6ntn3yNN8wWmW85D37/a7B7hHfUpZ998xRJTBA+OG0w6B3aoW+vKFqf1CfVnFhyxY
wk+0vK+MykG2wp501PvfcaE/cOesDgNZl1nOTWbjmtvz1uE0VVj3Fau47BGKZ2ohsuPlL/qCvr4U
Dg0IxIdxlbZIDTopHQDY8a01o0NwevCk5Hc2vzpQGNo4MvcgWqQbd0f+eCJtJaMq5cwUXxkXUunB
Mo9Lj/4Glu+tqWF9cM5D5mmCXPJeJFlcSnezw5t8WOg6xgRWhGx55t/TIB6dyjhVaDr2XpmZqJx3
aNLHqxdyED1+LszJG/CNvXtuzxMrS+zs7fYYhr4O47cghm3OaLWjdB7zFkx0PC+9sIJ0WcGmZfy7
2r0bV2hc/jGTHkyTFoh05qQWQTl3s96iDKSBcGCyTNmIuldrdv4IGplOBmx+634V/vLBJgZekx/h
rJ7nDPg0oXgEnW5L714wUTQFgxYRduwm5paMVEHYt+6koPatohQiBIVko8JYp36ROGNvpUwDBRWz
wy5ZPDtLD7MjiYA8yVXjEMGE65RuVU+zvDKtlKjttCxR8dvVu2gMmo55GqufBAycpPeyaMXkSgzL
VQv6MdDL8+y+VB9+nYZG6oqdxzvkbcypmNol71kWTVk9Vby24PbI7ChWyuwTKS2Dw4MHge8N6LkG
v/m/E3rV78OJradTBoj5uB2t3cLCanWHZbcVf/KGLX2tfPYLCJH0KPAGgBXpvsII0ejKwv58OVtm
q7urMWvhJE7Ez/4g6hFOr9Ez0lLA3y/tt3mOdq3zw/y7Kf+1AUVcfugQ7KaaWEBttp8O37JKfGxS
mszFkvEaNsFsc/efNjDCoeJlFYttUh8rhj46Yjstirep41SHZ2Rj/+n+4WG1GKAI+2FTOvWHXLrV
qUMSAZevms4f/RuMSXQMCnJsPKEv++DZD+9+KL66XfrZXWdMp7mS3QeUl/ftR7aoHOQn3HH1XM3s
etHYkqUsSnQd+oX2U9n5+fUneONBXSszU19Xdu8IHlUP8y98ttviYWouinbH9xf/zuydYpuv5564
eXtGMNkTVxgNiAd9VdCBaQIFSUQ4yiuEkYR1cxmYAp//Fcc5rtfHe21xZsbYmabs7kH6F3Emn9YI
PZ0hARPZnFfvgiV1brXEPOCIxKjuxeueqweszkELeN/v3yemG7V5cIc1ALlddMmM2tiqNpldrzh4
TokcRWfX9CBEU/+LPD69fUnS/rSJGLe7+ZWeBU9fN7YaZp/VprCbgIFOW3BQeML5/GUJVvUTAe+W
luaI62B2YClmG5Fh2hxmRHaekw61DH/kXumV/BvNvLUesyD2nNtUcjD7W5WnmMDkxYEYMkj3WXy8
t9Gx+xA/BNWqEOyxWs2KzkNkdrgaC9O1A7isR4ceV4vRR8Ow6b2mwbdV+hRbBvk9NBnyK0fPgOyb
W7NNFm0K7tI/hfip2eycuLZE6LwMKllG7MRrnpmTN17idRFwWGeHyZBB93LdevTe3KtwZ+tQPzRz
PBmVBT96Nw5FsSkj504EwrHLMFs2prJ4xs4L+zNal0TGxJI3KdcwHR4yawEWn618UoDyf8ZjGTRq
BRPrpC5GitHOYJAwPMtQWefKAUOK4sx8Rdbsk2kkV97MmD96e9X380KFm54ZZqPYFdYqeBoOhxG3
XbLkvtO2OtwF4t5nYQkw57jAnMFdNJZiHWbutFXef+rOAAc8V4GB5st3tMvPw/e4qR19ly3fXn6T
f/IIr4skkDzEjhu2KHTjPlS+x8vjOF6YBZ2TAeA4eJzTa8Yp2umR2ncxr/Ag+GJKeqtP818Bd7Pm
mK41Ooy9lTMMysSQTaTIjnm56HmKy4AnHXfipQ9ZPyYVlG/UM/d3H6ttHEeur79s+Qhah2vxfm4u
+g4/FPky9xiQVjYdziQO/kYm9lNeG6Z4cf7xEUw3Ru7mrrGsWaY/nQP/9zi+/+bh/aqvBtGUFLJp
S0FK4VvaJ0sh1D2ZHhD+w6aA00kbKpveNALVOfe3Hv9tBukRv14P7rDBF+2z9qV17xs/CrT/w7Cd
r+dr8SeyUlfgptEx7Y7XzI+t7+7LlM0iuO/n3rhpsLd8h4avLZPA2BjfGI3wbuVNTHDbKOi1fCdb
0RVCiWEBy/B1h6tizS8L1ZVic121KKjm7vum3lqCc2eNX/pitk0PBUaGr6Dz7nZy6tw3G/BNZocY
7rJexG6rmyID/rtZoK6ZL1AdjAFD1df9h/Mz8L7eOGrmpuChFbatlpJ3Z+1Fu/UebrroT5gckZCp
eL16EAzq1dMXF8khPyFVlFX2cGOQwyiCYmZNen2Ay8tyjZoKk0Dqn9F7/Tm+NkuSoZjxYOotoJLa
jz/iD0WypmWU8TNypymxgm4sUPThXK7JFfnJFKusHNUhfANP911LipUdKW024mbmS2G6Vv/GxElV
k2qbSbOQgY8MOdxsOzn3CN6cu5W9GzxWFOH2Y9tfB1f1ymvsP4P2Gq/11WvHTIKLksl3tn15SWfl
znMpTwefkdH3NOjMDnl+9zwNNy9yspmpfjE9OmyUo8hMDdY1RpAgg2OKgfFTOnMvZscamLapIYRZ
n8EHQK+bxCilYD2f1nNudUf1T+aCqdmLMMQjb3RJBZJtvh+CMixZ2mgpr5m/nwf9Z/6wBYZORfvx
idqkz+BM8p37c9WURqe8U1q5Yu8NjZ3I5z474Fkdk4csgev8Ysl8NmM3/R/UZeSCMrtpkTPxh2pH
ljDcly/BawUvfoMlLdQvadeGzN9bA2zfVRKgUfpH9Tw6eeyCnElUqRBEnua8cclDCAFOgTSblewI
qG7JVoMzUR1z8vsnQYD0HJkJ+urTjZDZb0f1OsTn1RVRPGHQ9r4u13x2Ye4jn3xUPYQ4wvm6cwWr
YxOUv7pd+Z2fn4y9FBQLXWaMtlrEIV9Yx+FsL221/UwzxY/nBys6xSr77lDMPJEvI++VlxqQwMR7
4YaR6bdOM7mw0j9luIBSkN1UYs0O97ojoW/O7JRu1o1FvMRtVo49uT5qvfXC3Ci3a46mZBrGhsS0
QBm/3kni0UBLxjAXqrKYZ3b/8PPGfSmMwrrx6PcMU92Dd30DL9Vw6qV++NxhWWQwdif7PbPshlvW
zsuXg9LJluIlsRRAxXOkfHATMVNh5iGau9Axfrfbh6t8vFfpotyjtA0bVmI492E/A6a0LiyYVx3r
c3odvxH0JdC0cAfQMXjb2k8y6V0ZnsBNpm3nNLZORCBev6jNjGTLL90ZLbVsrV3lq0iMTZxCDnMj
mJXxJMeL7JrS79uOISZaUyb6Wy+kH838oqyFQ8Ui0yxdznb5FhuoVbqBIPRY6Qh+4aO6jqzWZ8zo
/Na5xwQScUbR/nqqvdbl5uwpXBvbyNy76hajG6tuDpiaLinA+A+tseckACxZ4858DUubkYKVE4Rh
z3uTW7VFRhVUrmFOtd7LoZj1Bj9eaeucco794c1fZnSMiTumbsOdyewuSBFhJADNfP2zPN3DxOLg
CU7JvsnxcxdDNJttLOaZD9+VOwL7kvO0mDYRMdx58gQpjVukQOwBze2Ufx6SLEkBFSr0rvm5b9F7
Nutdg9bwdWQzIhhKn6m25mnYyZaMnTInLDWlL526i2CMPEFEUmCRsGeNPVCY/GW5lQ52Nyd1yn0D
IkwdBsgpGHNrNhUIliB8qYLf5e4NyeaRTYrAEycaN6/vKLG45Yd6JaSoIW/n4rEsuPXLs5TZ+hc6
mZrqJzrjGI7BJB3UMAoKhN3eKHD4CSJhrw+V3DpfSLtXKDYOEhzvnc7YumLNfGbo3XZRLwhxzJWT
UqPGctFXxH8/szq3zx1xo65VZt/5KKxkKa3wVlzkdkZfr130/FntGm8yOySiuwUmotOF0CD6PEV3
siYQmZ6QJ4TjhunpUbHQh+TEJOLi/sGNOmxeMHaPdQScN2HSemnzp8ajbVF3dDV7isGP37dfONGF
uVUChrSriWuCL/5Sap7xFNXdh4Ooo0XAX3N33/8QAbASR/inhEEOekNIdyLNZMgBPUlLvTxHa+6+
g9yNbSXA/Qz/VQmta+JThDcAOIi0ajmer73BBtqX12z5+mtr2GqJNfipU5ASP49qiLIPdovFKbJe
O0Ij5zrlDvoldQ9vpMaWsYqPkitnTKf/jqZ6fZ0bONlsn6VmPT9KT+Ci3xLc7uYcEJb5qqVxUa1h
QerMxizIu8a507mGfWoo1CDnWQ9rWuMcbl7q/vWW6kmcl3hXWqQWLCUj6us3dmKTYJedWxXC6J2f
eorfrhQ/9dsrRuo6nyg4UktTgNmt64vIKZuqF4EsocBPzjGzVaey72uNV4HneHmdRbezpXX5MbOL
1YNq4b5uHQOOXGElwX3dBLmDXgeoqkh2VKOU0w3cSZmnHaW1tjTI1/jQL489k/iEjKcrXrhu+8J7
zT4MM3MR7HKefNBiwKfgN7zLxhbC9gzkK3K7Q5GlDiBpILc6JV8FqVtyjPczzn1iG6enuZFdcoMq
aM39yx1R4vhrgHcMc3YYXZzdYm+krEHi/qtmSRI76fGsTR3FFd0pa5sCWOEKDsAYlsL2eYrtM7PB
hVANi6Cl+yPa78oSD+KWILmQTOttT4Ql0UoWIrosGIQszwc88VYvPLmetoG2kGL+odqDKpsJTPir
2bUjhAj6TJsn45pKe9h3b6v0x6evAJUl0K5Th7Fpbl96NuSzlNVTaQZk4+H/aue3ht95q734pC4r
H70PKHyknVd9x5Y3o08UCaxJyXjakyQSnSlDvxf/KtQVDPfxMwMBvJHUQjMz0Adq7Ti4syDAUpoP
5ubcwd9YgtEHeLN0vEQ7f6JlOfrmGaJ0QkLpaovWi8OpZANXS+yO+MBW1jD/nZERVqEEsQ6dT819
r+YltZ9IchSb37832KrgiGm4vS/5qCR8uTMbZGoQTJFrOMIYavGmGGuWLPqxtR7uNMD3QGeX1SDv
ydjjsV+ucQ+26u/kxo1vygW54nz3tDVCv+YjuWKjJuZkQbkGjd+xkJPwhWQRaYdvtHZJPViUxB1y
c+bg87ct7Blla+LKC8UFDOLtgUyCAHb8RhSRrtqlgHxXL7BQNFurXpFvIIFvlYGHEgYWVgsqbK9b
zD/1TxC2FnRz7lSMlC7EZX8VL4PbfSIeuB1ddcU979Ic8FDJMLFW44JCvTVAiIoXe+GcBGRNNa2D
tDXLW+mJbNXI/pY239R64SRQ/aRITim0qSdHS4Yy+LArkY0ksIUX+Jkcx6Xm96fHZkZQjg9vkJbe
vKHLITiMJc6+c52RaJq4DjZqWu+BzqXXTvOp+T4YWndlF8IaV53qVUs9HIN2TQAvjloTtH/61/g9
ZYOKC37FeXNn6zvninSzib3XH9f7hLhmn3pYX+PWJQOxAGtMyb2CXUNuBaz0soASEpyE8vsan1VH
CTA25NrkaEIWGVBsKRcALCbJ3HMTO/OA2fDQIPgn22m7KogiEIxfIUWdxl0wBmLsVPcTfx20AMJV
cXlQv6AJYwNn8z/jkF/7c/e0VqI92uSEoeJy1SVBc1E2ZOAvB8iGRJejhr0HatMIZz5Qr7gvZlSD
+np2hAjtFDaDwq9TB0OZnfWBdAvZIDu6QNLA4qZxar9doE0SoIxqGcs/1W2sP0QWvN451MeY1Lh0
Gm8GMj24vN6UID8/+JUAjLxKZEWEPJsWejDY8NXd0dftLqQv5aXe6JG38y964m4WxNfp4RRXoRKb
IHPZ6909gPqqCVSvCKbSrVyJN9CS662FMRKP3LBZmDg/I58HgESYEuNebDAiipu5xp48+ihda1wa
vIJlRkzHpwgi/2p3ZJ2+aouIr8ysCHw4OyiLIUg+mX3XvkEvu+Xcqr+eW0OizjL83nlxmmLSM8nJ
HRdrCIsky2H4l101deQ7W/eyz/JrxquUvMpgi8shqPct2gdmfop+3px5P1723zTZpQP/yVX/wukX
J3YuCNtwm+kDuEbheGQBIag+/pK/2RXFQkTPaL5YAvHtkH0nVPMkD7v5iUlpDwy9cFPHOICTYdTR
JbZ4AcYpQBQd9fSwUloG91vigWYS7QRktVreCezFAedk1RvaQFm+ucAEB8riYtK1TX3Rpz+wBrna
Sw6vC3kcjAXkxmpW1ar3BQ8MNiPTNfN1RC68uvuRJ1GoKmyBqZOSO7P9VKhw9oiTD66F3hmXufnD
byBo3IjZK8Cz/cuRQcKpm6lNpkjpAlQ6rH/yWdHweHuvUAiBb7zJgYFF/uZ9pVchJAFVJwCB/GBC
ZDEVPSDdTY0mbnnP3gxDTN7B333NRwJWO30wzVFHTOaKzbr51RxJeiYXt/63X5G6zT6ANPuvAaSB
3Jz574DsurfRGi29PBw+UKw9apdqOXwbPvEqysFJFVvw8nMR9LpdbEsG5ddC4ciXzr5TOy0eHmj5
CrqWXbt3fhIANbfzvXDlDttt8+V0w+V+uisogpMtSMW0tKfC0y3JqwJiNfvlzszKYznS/qlDbSHR
8XoE48Y4oiB3oQ0gf3O3Ad43SGOsc59GBuAbDs3AVsRxYCVw2JUWKEFHBoUpUxcAh9BJ0txuSVUe
mSBjT1CJDN887gBTX3RewYIqpBtqyEjUDv8cziHXLdIXJ5HN5RabqTJR9s1t9CFzg8ROt/1IUa+s
85MeCBsp0H9oeuW/oj93Yj8/v7lcoBcxcFTd0t/ylO5k2x0AnFV2FH02VHXQUnL4m4WyPD9a+cOi
oxbzmwCDHW2bAn206ygEVLFLNk0UYn2yIW6aT2ew9oTeheEqePIiSLEEerW17QwMe5qMqT2qInI2
Lvug2Ro8fupIFjjolDSMN3xFeMQJMiEnOZHcs/gccatI6I89OT5refk8/qP1PA/B3Ym46ChO+rAi
5bMr/NahHrL7Lhrzpj7MGyjQ6wdzlhkKsp1zXw+Xkv28oyig8UE96dFpoP+D98Ix+xGu9XpmmOW6
Od5AQOaDLZwGsoK7k/5S+dC429GGSu5OQxyI+YyHJ8INpgrrgo37F+/BfHimZvk+D8HdsIA1YtTS
gRoS+/uxnpfm7O/181p+63bMeeQtb5PXhLDISzW1m3JVvoP+VIfjUlyqZwThHyofFbH3KJ3ZcDfZ
nn1zz3ryojw9/dpu/gZLt2uPxkVL3NYuWC4S9cBCDZeM5coGH4HJSIW5Tr/6P5qvRdAF2kUBJn8y
bNKc5SnNOQKPkrbQudR3RUD9QAIwfbubUq1VT2K3q9ycjYwEmRsv4sxG2yPdoRs/28er6dqYLdK/
mvoQeDYNUTWfUPcppcXA6htaAx2+50fi3nZIAMnkNfPwFu8Eup+aNSXKYFXLfE1xY8nrW02FYrh3
QBikNHYRd02xhAtsiT5I7262aXcSbQNvJFcmXvqghC2nkscO+xPtBs2vDtTnJrJGHpWTH4f31ZNy
Bu/P92Ay5jFlmaQCvrYA6mrd1xmkl3NT7qM/unD/lDZsV7btk9gNJQVf3XX0hbgz517ccFGKH8OH
vi0+HtyMLNzs+77Ozw03+rgVvvqQcWZuP5oi9jNUlzH6bm51kTdtSAVOGvo+zW6PA0lVAFGbVdqy
yDsjJ18sv7rt86fZ4pJlxf6Lqis6TWtX72JnShY7xN5AKQ68JGXyMSf3pfN4nXb2cQKzqfOXSvD2
nnZHVoPavv3cxs6d2RazW2jW7004J9YFlAC4gIZMqHEdgHwEnHdOqx873xoXXLnGc9cpV9HPP4nW
jgyLZ5gOLnpuDjsAk6GPlfr1thpgZmD6efjYEl7D+ZS0BC8PZwJsAMDi6KJa0Wn8Tn6k8z02X0+7
2eRsjpaLNvXmQRB5NAVCoAaaVeYbaukUqMizSYQlgGObJgk48eBOL/6kc1PbaGRvZw5P8DNxDaYH
TU+dTzvK0Qj67HR7gPQV+xnrHy03FEPchZE9/ySI9380Bcg/WPZ1RIYBq2iJ6mPwVVtu9f0IkOQL
CdoeymtTzs0kgQ1M+E3JLpnvkSZ8hHjdm0eqQB0sbUIUzGw1oe2bacxg0frylsYAGRh8NxBoFEYR
lgPS2WeyedFIOA0O2bTln0T0Z6At9N8LJuR8GayRtBZFPUjS85NIe9xwQO45EnxRXum89E25NEH1
qbHr7qfYoTQPJMyX+OSyrb7j3PFgD1pktZlsVvdzRdQjZvdejQUbZASyJjAmhPq+Uuq7tU5+i02a
11EGTN+gXvRz/z2BLY7uTWdN/CCnQW89zCIz6xzw32Qr0IGxptGKlLeh0Ku3F+qtWv0kQe+QxAc6
NvKqPf+dG0DCN7ZKyxadbvbXmROnf2VBAqbk5k57Aur3yt/Uf276E1fLfkTZgqdtTy0/INr9qtuq
gwWfKKlt5JkoFk7IHEmwEDoTpSvu36z13qldf72Y5PCLQ/fTHGIcK4AzyLBX1QaFA86RcC7cpxLI
t8weZlTeagBZQXabg0yOQhZtcUCs7E9xMAu4r0xRg/IAD+7WLEZxQnpnjUUxeEo6U2U2jQwVygg3
9gSymkh8G2twdyiSYLzy040+C9HKqD4qkz/zOFQSF3Fw6BOyZtbPQMFZkQSS9O2O9EC9Sj3hE01P
cv5Nuqzv8B+sOHhvYg+ZT362fDqwQl8kAg+bB0vn9lDaSm5O5/mDA6L3K2FrOPrnfScQ26Ogq730
NNkoMFh3ErA3AQUUXR2x3ZIjwOEdvOYDF2rGNZtbdmt614D8DAMPSGfCqtFEi+xoqdvliexYvrG9
1G318f7MUY2MSf3n29k627xwojJOo0cHUTDRIZO2LNHc1APap4EeVIt5oG5BkKjw+TSmtTEYKUsX
ogZtzX68E/OZWs1hUALtFqeTTrqLaJoJ5SY1nC4/TtP7oZQc0MDqAII4M9lGzSi/h37RI8tFPlDe
HhEoOBlXscpECuQEvZI5zLkHYm8sjfD+HKMdikVocLOOX5hza+q1LL5FbaN1Ryn9fUfLpiJy5DSk
3yvZFvIt+rOvmiWxx2PSbDrZfgpuROmaw5dwRr5s+Op1fo3yUOl8oXPnOf1TBp2mQ64oZ/npiWgr
VHjgKuL2LnslwlOj2Wg/XXZqGT7mupO8+nnTkRehuBquYNCwO4qnNygQ6mz+O6rWubZoJJRiSSfp
1z1oAljvK312u133a+mXpGzKEknknMhWz8ZB/oa4QT0cJ4wxNejb2bAVq9bHUQ7GVvsIBKp9vg4N
Zj0mnkyaRLZRbeXeM4heCpRl9AX/mpLkpEWXD+U+r/jBwcXt7g78pwfT6POQegsOTkUPieq4crq/
whQ9nVVz5G+UFqujcBZzi7cl9qGs+2PnZE+rrbcxeELizIVAxJlHcYrIJDemka5g5cNiQITJ7a5Z
kaw/l8Z9f0e6iW8msFF/eVIFWxZWJ/FEUuP5MlOdFhf4ZDdVWvqCFhevmZP0St47dmdYDYP/dfS5
3RJuYnF38ucyk20jt3ogFzx0t4O4Rs/OsDQoZrFZVFM/hiZ/T8V7YxuqiS+9/PTLwLNvB0SGAE1z
d1WSWvxv6GVMVHI3j853PDcqJ8VltT2MpEopn9I2Tr2a5NWpE3+8/dIUaNMtB0BG0W1RVHaFUK9i
15VLTXD/km9FOjVkZuWUwAD3JmZ7miN6/fqsUfuGudYjlGchccyfTe1wgh5KoNyQAYRK1dEqGEMd
EhezSzPou+F99N6lhT7e+4WPolkc6JdCvIsHa/jgUbq5T7VaSm77WmWN191drAwGVvW1xot5ODy3
D9mZ97ZauVl3eBFEOqsky5QXg+qJ8VLTwh5i2i/ll1jZc1J2qkQwE34k20450gv9FifOPFhcEpf2
95ODW+3VJJS43bFMgmfMVHds8c0XHomgdJ05/RpeKdtUBV0Fm//DGXlIVv9VCbZKMZedyYpf6lpQ
13rldvSc8u9nFZS7ilpzDkA68iUgS9ymBswizXuGFtTUJeE2iCvrWez00nqkn7FiNv1B+B0e9MzC
Arc1hFWRQEntTtoPFDFotGnrR23rDOmS4EiWQYSLuYXeGWp/bvxAJREKmZVcXrLLsAi/UEW5/QEB
BM1XR+ddGF+GHj5ZtXxbzG9PPLuRuNFf+3lhD4fyvdLvoapvxf6jpKbHsimWNi2dTIraInzJqzs6
0PI2pgZ+4u+pg9fk4Zju5XRfN9T8r8JOBefVkpLF61jZpblf051l0LG1NWqP8n7pm/VsoHvMlf7I
T7K0Tfvv1xzSsYDg99MqtN8sgYoPMWUpgx0MjaVJPA934BtOQQ1TX/riXI3of7a2ECPAxPD+UoWG
pxwrdBr4Lui8uIkiBOtqmlFEnIHOe/ElJl4Vb1WRtgL8wteNv/RYYCU7VXUT7bfPgpQhTcFVqDye
Hipt2eej26ngpu3xbVwQyhxKeiLPkHcrGJaMWnbvP7K9nMDr2zbaJh13MVNcCuLOZme4bc/TuP38
49kuCKwjobFcDvXHo7Xkbo2HZvtYEJmUyNI7W5l7mbJqRKfvP9vHumfSBIiwdDPF44AropPBvmTj
EwUjCxpJpFgS0hfEzMI39vXMn0FSqb2efkn9oT7s2V6pPfoBVRUm6VFWQyZLc7TpkBKQa0+sobw5
WuVM8ZAW4ctqMAd52M1IT9sdKb5EKwdZIoRnXN8zs2qt1jhHj7X6WEf376FypMFDhnzot1L8+4A/
xj1SWkZpazH38DqtTv2kAupKsMBEN/3l+/C7IxnHeL8F/kMlr2B8yU8OxnyDvcj95b9fOwhYQuyr
kCky5BVC1FzldjHON8qLnfbwutLvWI+3N5+vc92h5c2/BMzli/PXTiqvXX4pVXKu8ZsbJadU1B0y
GYWGCIr94x6vVt6kYnzKc1ppbO63p2VIklOU0UuaByJpOLZSqcPd1idhPJRAOlN2Bx4JVN7gijPd
WfwNTXY1nXg9yhIMWU9t0ecd4AAH3XEBdRRgX4FP/KWQaB2MD+322LDZY1NCzWrqq1v3B+xJhpHd
ZDN+aB+Zi6NgfBLuXjtZ4ThxHBpKKL/tmpQGrkzFfnRr5liZqdnyezCgCBUfXHIrObRufWkr7/k4
7icDREU2jX36O6OwzGgC4JG1VX/UYLYHXBEOv1ORNruSQH2CoDbWwGvAg4JyRb5Df68Mn3Mvmnnl
ECplmLMVS7eNMccL729+/iP6ZCOThWJPl2pODTQBdrRCXOP9cDoRP+/VWNoCiJzoCADhNGPv8qF8
rLtiyiuFwWsBXQq/4z7XyrCHU/F0RtnX+IQrWrJ9eX1UYVsuE36AU9NGfwJkOfb6+OCO3JE0vV/W
/2HpzJYV5bIt/EREoKLiLX0niojNviFs6RRRxO7p61v5V9SpOhmZu1FZazZjjjFm+464CRwBzmnz
Aqrlc/lvUqUigmNgHRBmycFXerChSW9jPmfUwgg2YNvR0y4Fq/mgaPKGK2UoDY0nBwMOcsAOEPPn
S6bsll/GPqqbbtsTnkISYi2bN8QLptwWBvxg0EkPqgKXgMKfCRVXuePwzPlBP6/6k9ZAwnHmwOt6
0W5S7g8daK8wCvluji4vmf56L/et9+l96lH1M2Ok/GeghyACDcUy86EN7QBlYXhlu+uO+gqOdj07
XTQJ95vcDD8RnfuSbkMQr1+eIA2yqcx6ce+1kTbZtRbrEqKJeTuoRmn1nIf/0qtttSyC08dX5uBF
HqiG1sNn+nvIAoTocE5ZrrWGis5WjAI6JWc9wnT2E0ru2wWTzDEKv7kfaG8ugOqsmLUzOXgUOhuD
5+h4WK1xh1J3fjEY61GRrl/+w/nZhfsxP2GBZvnn0dUzMPtaOFo0HM270Wt0CWPrj/mEB1uHKUeZ
r8HN+e97nUnjsD8we99p9wnTkavcpvfK4sv7btHzP1A958QwZS4fHw9/oYyCeuB8emYqjF3e80up
y9t0WZwGPXOySDHv4Ops+fBfinv9gxCDZJtZHgHus/6y38jHk8sq/t6Ur88gW2TOwBnuKciOQxy9
rd+a/t6R5w/Ginf2vtGVejeOiESreiLOLFprhC5b3bTu3bUbqxMG8vTWDw0wsRc8U7jlYM1wc/iO
6+nhg0npdOAOLeFfeuRS8KkUNHJZVMdZROhUXNQIVKZa4TyPb0hnmc1xtod7eIUO3VfDN1D8M4wE
aknBOCcLRpSiWfQ++9+adwurQU+9Lrp7RXRNxs49ueI4xsuB+oO8zRx7I0g2Rn9+N36eHGeJ4tI9
7Zo15bPFl3qsMeDX9Lxs/rYutJi8T2lReAwJObwt7/JuP5hGHbD2XJXhIUvGpmq0xiRSZoKgnzLR
08eLsRgP8E2U8C6Nacl3/fx2Ojq9YdmSaKCyZXpKl5haT2dI4wZk9W+Al524sA45iuvS7Esmj6lH
JsM5AEt5XPHBHBBVmL2FeLJGYdMjjhpNDT6L3h8m+M9ztiz0/jz7G8EboxMem4+hgGOmCkSqp4ff
eiiJWXOsuvW+sieLeo96QHyY1V/lSSae7PI8C95WsxtDON7+TCzwWPvj12yly8zXjL6qn9Rxun1i
NcDClDnQN0mNUTE/B9QQ49djCcwj6dyCBMTPqJ33JqO//6yfvuwOQilM5x+GVmKwpcSjw9tKsV7W
CHmj5YAZzLQg1Pfp2ECdFLBuJk5O4V5WVcDuSquzKd7A64CVmFb33cptDSQU7JFkzI3zbHijebKp
gO4uWOgUBVIIW8LYszE0lEA72WVIoQqOSS05WecGoI859of+GH4Z73DabQXJUbxtmZ/cIUzc3IPW
UADrPzx/jEIKXdkBbViDoG/2tHtyn0Iga7Cx0YcMa65maV05Ih9nbB46Q0KRFAwjkk26vPhcUk4D
opbnXqwqX9eM0b65x8fpZkkuALr2dOUEJT2CKWfamYR0CS9nolMEz/qb1mi3/Cke6+Q08qrTmA+2
mDIbhSUXfPTxeey9TD4Wq3PHNntAXU6ePhHPUH8wUeVLPtE4ZNUTS64oJ2M1VmdSwsfGrHH33twG
+ndzpxXF+Afkb6CjimNy9509TfSuLX9g6Bp2y2ozcvoWATC4ulRUW+AxLbxZWU/bVjrb9cRpMIeQ
GkyKbQaeHeScDPYoXqqEQpkfrVoAMOwJz2cPMFCWvoTqJt3Q0XnjhLH8Bob2RSsX1fzqPqDyhQyW
T88pSq6emR2vQWqp7oEUegs6nKFkrbaZfsRq2F8klMHx+MveSAAVQUPOAcvp8rESh8WGZNaiildx
u2rsnCFErlXW10m2818PRtjdkK12zrpNRgLU94xjoakYb0fMzpBbLXvxxb4aDCW0j9cGrfWdF+7Q
3p1zO+Vn8ZlKHkqJxdCImYxBU3zygN6805tRuT07eOoPG+UgOgv2E/KZwh+FxwTSbw7JbpCE3ev8
cyaYQPQpuVxZ9NyvZQN4aNEw9Rq4LHvTJ+fR5k3YHOtDu1zQkQHQspNJP7Mcz7xaY/ttgVZZPfNu
oSIgGe/YqnmRzC6g2I4HOFrAmWTZQusm8H99ed0xpmPUDXjBKLu2+/4THkselrs+mrBZvnis+obi
yHs+DtzjjzlL8s50PMg/e+SvoabEck8bytDH9MvAlZ+iaGdEIvgLG5gGQc6YYmKBVoNqKzA3VRem
3h+gsEOcXLCGZ8gl7MFRdwhtrBmjujtScClvAiTXLpASzisyjHZz3cjb3gIhJwBYUK7pBKDAgGCX
RJtxMrbzsJ3/8MpTtNoHBhEcyDnc77uuOhV7Mi+r3pkMoD/8x15dVlO4vZYS9J1+qyfkBjgWEMr1
jNKLxk57eKpmIzQCeu4tnj75QohY4jKSefy0+yiykIKjPpGB7aYIwrXX6ZnMGSmvKd2gsbAL66FL
LtxLxZCD+yyzoqHAr4da9LBHfv0Hwwysuw4G+NHJ/jVOQ0QBuZnzVUsK5UictWJbmmU0MQZHKEb8
TPg7+AfZYjO5DNEOrY5dzTr/Mr3OPknfKQ6d23I+w9sRSVLwQLuSa830M+0j63nY9LRxzaUaeBWb
V2Srv0EXZMiOgjRgCAFCpRSrdV6bXSZvf0corVx8VzMDd2848GCxxgqg06biRpj397FV0rE6kw3Y
dxC0MuPz1npvFAKCHGXJlLNraX6JUCdFDGxBdmzFf/FgevaVAuk3HZ4o7HYobQbezb0tJ3ZPuMp8
knRdRtJbhyJl9vS2r0nRgM0wwdgeTwFftYuHKZmVJzKfQZebQITOwJOir1H6jf32nwl1mkU4miGr
YAJ9pVwAluC9oNMMBvrjb1Tp3yWqMkLQ02ODdoqiiJ0JHRwF5iv6wOY7FsypnBeqPH4je6BlX3K7
OEfZwP9R5cCHkuk7aGA4GJKH9Mu6Gp9Thf2zX/5dTOpJmBI/uwtGbPVm+1T5l8AdN7bMvK0yyizq
+bBYpIyFQAG1119jT4wfsqZtuhgbzXTXwtWq7MPuQdD4TGUfIi/DVxVaX7caWH5hlNGzb91jJtdz
1M7FDBnVdS05l2l/PzBFPfzS+eQM1Ww2XIQTLXXIKQ2KeV2bn7NCmqSoLjY5KqmS6XeHyqcOJObx
E47AAs4yqiPKVKoXe7Ct9gM4eEQG6jcM4dTFk7n96XLiOY3A6QLcT8Q02WCQ+HaU9c0AbzHJfexO
hq1pS4z2H38yB2uCLAJKR6XXUflXTwenfvAOynDM06M5SwYcMsFXgIvg5Ga2eYVAbcaAnXs7lGgY
QQ0Z6A3165KFt3bjycYTJTqsj4DJgP3Rm13Pe66epgjk9GnWOBD0g3aNLh1hgSsdJTcjL5yocqwG
7k8o2TGM0EQJ+XelRcqmLKo9B1eBobQmn9UvdNNsCu9B7/dYbQfSQypdVMfRBpFvuRvFWcC50p52
33juHquJ91gMRyQb403trvWxuYGVy2tpkI9JDC6nslOQklBforiLX/DoGQOzVRkUBR3WR7+xA21i
saP8eZLXI9ScpxFXgK3IwIhvOoIZFjYyZ4Ap8BgH3etTl596b3VvjVRjIfBK8uTGvaNZQawOYfOr
KfBbEFYAx6aMuQeYUWLziMpu/girmrfSzl8v4zLWsUH76V9cXgMZgccs919gTMtyYjSL/JvkzMsX
Q0L2SmGu+WOHvNkv4OMY7dNJJ3Y6NBUq9czn02lAwhFhQBeEpfnT5dyc4DKJoQmxiLpQ1e9KoE72
X9LNctRGvd2Dt1EYNbbTtAcs3iPDqk6qpZlNCdpRQoPDMrZmINQyjTBFbsbIDIHY1eIvceN4ijDx
ZLETe1KOQ4ghhVa0xht+HO4eZCr20XBLf2JjD2e/46XnRg0ZpdBlnucXDCMBHVHYZNxgcGXkizrs
ndXDlU/UHPG3y9EGiDbIjtRFdxqOI99fLtSB3lGT0oDCyl/IVh3y190gyLt9DwErErl0VlXJo7Wu
3zj9WspgxX4FHFyNWnaGlYN7e/7T88XQRqIJdbE55t1CZVyYxtQqHypxpUy6dFZ81/0Lch6DHSj0
Vh/Oa5HqE9hmTXhp5s1d558nP6fqGxgPjQZCa48hPmVcyR9eWlEsqkdU0z1cjRSS2QMk1SO3jyun
f1+iZ0WNms7STyxBfUAAzc77gf4Z+bS2fVRVdLf8AcWSgvrWG6J1uFj8kt/q2lBb9M6Z4A8G8BWy
eZEnzPKXP+a8ExRidfDtgcmxzUVT4TBco5//WA8WF//7igcse6nnrWR9W8zrY/U7Hyi0X1ggSH/S
WL89nIFsT17G9ckMAUBbz6/25Oqrt6imFVdMltbwr/dNq5g91CjQjmq/a/G1My/IPJu5/IlZKXYD
GunZ34v1kEwe1wBicetyLiaSOWa8XUx/P5MT9WCD4IQpkNbPmWQwr2MHodZwdG8zaQieEwxv8w9v
4hveJrM0M5+IsTYZZWSnsahm2Gp9NilZohWUkuymFaXZwI7+y3LjfcgpRadXXCm0Gz7rfxXZxuUI
JaBWwCsAGXLJq2bE/INBQpf7cFKHdGHubi7gb+YeuG4gOYMQ/NJ+mpkLbcgtjfZPKMCvNt0n4iiG
nYH4lZEy0OVDFUinzKW8XAy8ewCuA4euswaL2gF6TL6zy/qxpoRwlIvebni9apAegUtvJyC+3JiP
NMnGAUhjtRqdbDZ94kbugH4RMBSrcid/1QXrG/PqkpMzMlyKTSXYcHThEiqHetWzAWmmZXxqzNEM
6zYEeOTM714iTF7Fm2IZyBsfi/v8sftBRKbK+FRejyp/x/36mUAw7TzdZE+TByHygrr+ulD5AfHj
BnZg/PjLDvdZJQmlMIu/2PTT1GJXY2+L7qW2f4pGmn4zxKlRClB7ODxrGD+U/iMqHdWpKWkpV3hJ
V6NzuYARE5tSG04bGgVWrNuHbaY/p7WHFppCk7Fxan1ohRiJQpFnTocBc25+7Bt5/GmjfbJ4R1+L
1dFfZJsgwczCn9ot5kXpn1mpx6XfgoWAa5kgJrCNJTAL8eO+vhp+tqnu5c4l5F53AXNY8zKlQaIA
H8Uvs3PhivNjhDYL1MguNfha2Q5FgSFSqbBfaM3sZrBr8mGVQTmBH9hS01fG9sF56VvUHVFfJuP1
97U3MG/HIYFNmr68MWcQwIrW/xe+D09QE3qLIXSNr13zIVsyGZR9bDgCPxGLssbzdLXoX7R38NtN
GLWe+TRibE/QkrbrOrlaLQQq4RXLOkPWJOQmYkM5aGeVMYGe/7FGniDv5WjleqVBr0LpMcviwRa9
2cjEhnUJP2faZRpSiztkNiq3LMYB7xKp+3fczkkNxP178EF6QVrR3y/9AmGdRQnGwKvDoZ6uU+0L
ZnNzx5Q1Z2gAnLbVDy+UKepCJdPuAOMMvzAyrg8Z0uuSSRrrF1nnUHr1FPWt5OZeYz/0O0AfBdXn
lM3ap9atSdfl3+dEqyhhWLAQ1SvjgG3fvR9a8FQeozZaqIvWuaAVeaCOqBYv1LKNIXSfF49stsEA
gcdHKRQoU3UqOVQ488v0Ui84oqOUJa4lvXtlPk4TWkLRetNbV8eLapBCC95UHv48cJzynLl8BKv+
ZuKpTueWTrruG9tfBJCGoIU2T2+AUyHY7ofzt3/5o2jg4bOry+OlT87qRrK5jH80AuZgdVvWuzJk
KjrtwfxNPiaZw3tGnXsJr27qjJYUVpzu0qRwp73tbcdvLVe0IYSEWe2NVyNYhLtm9Ti/6HNoPYAM
PYVX1YEfRJkLTjujlpnRuVO708h8BFbxzQ3lQPNs1Q5cDMAhOq4GaT61GnLK4ZbxhLwv2bgg9i7k
JspgCtryj/uUUsBWhrK+/H2m1SZd94ZGibb1TruAq83iS8GWUarG/MS/lAYXrULr5n790AuMSOzm
atxeWhdkm0Ce3w4pMgHIgg+jXE2wIUAXvRlCxNk8zowhvB6wFUF5rFPnU8S60pQv2j50cAsYuvTb
zp0fObYRrrGdzaAQiAeAFIrFKMAnRKgToz9Bm1HbjT3+wATu9pzlO2OyRJT+39afvPX//uY2G+3R
LP+1s9/fw6M5mOeLe0BmATUArhgRUFt6li7uS2AfY0+E03ul87P665r6t1gKeKGxuz2UC+/iTLw7
Ia29iU32IwCjev1hDBMPcXOe2MATHijKXasMCuuE0vPNO8rOfRjJkFtxeqHvREAlBaOQ1z6FBiXc
Ed4oHbgJpX7fv51bjBbUuix4zHyaevOX6WNPBlwFBIJ586/0pga7L9v5yL+JxgRezPZiZ3gklNNy
+kgI4mM0oowL419CbFwOz21AKw7Qdtm17uR8dd8b+PvmzfiYnfEG5te2fV5qFufRL+H0Mo7wByeA
HCrCmrEHEE26ubPVL8xO6XK0bMyf9zGH8uxjiih+AXNhYr1u91Lg5xTij6iwSnu06PfMIWX4THZA
SuHP11pS68+33l9UpU4r89n2UucmQ629rTFYaA6qiWXGbd873nwk+W/HIXxksyFRWR8DXqhat/+u
GUdcqQzoM8LX4peAF5iyg3KNZDR9kUdvy8vu55H2vmjcCR6kpWsszblmEmPfNWJO+7Yce3ceBWFp
zHJE58MF2RQozUlw0TPp1tBol52f6md4JYsbSx5bnUtEDEl/xtd/c6TIQri9VdZ9Ru+X0IDD1NJf
CS9rkGQs6VvxGlPOzoyB7dsdK0bnf9c0IA25msMFqJH010+mdixltOuo/kYdWCAuMbn3ghIg0axo
V2zSZ3cgs4n9ZkGCGqeaalFs6PT/EygH4eSYxRw3wilj9wwm/Gl8Giafx1xeFmieAcgP+rjQHyES
VNn6ASZB14wI1joTcTA+FsDaPT0pjIHbrgcuM7TV2KNrm7JyWFjnzLAJ0viGYAJsxNxLL3cfU4qg
qM0ELaqyX3SPdP6Y9IE9OD3i5EjrRZ3VEGXvKCKFOlbaPqYjP/dvyzwc25leomC7+2Sgwfy15SDw
uyFULRCE8bnsv7Ca0M3/dgPz4v333i7eIKn42NNFhpFeAt5AMOSUX5Kxm+1JZyRIjgclEP8DjsDR
S6q15IKMEIvLU2X9SJZLFY7wTxOVuUdx4vP3GA4UIcK8KuSGhsM5YEY8DsHjUzCuzkiBTFl0az0Y
0097kTRNZy+wS2uQKFYXEO7Uw9AeRDS6tDd9EuoDZRqJ0mcwZfe87wYQEvijc+8yKwroa0FJN4Dn
ZrF9B+u+ayP1SokVbxRtvMW+r6w/4WXx2NU/Fs3qzfnCtCcSdikpXrm96L25Enc86lQKBfWggIhM
0DTUmxtvprE/9pehS4+gpdK8H5FIBh9LSMnH89yElY4ljMqZB2H6gIypOtmUqmRsAw0ZhaH4F/0X
o80wGlag17qKprDnqkQrKNpRZYkMjN8XFCC+nF/F5t2vvuEe+n1/BP4niSxpTSJ6+RBvHQxhUOJa
7boQykJ+C6AhZ6JG89j6UGH8Hs20vMmWX6pkS1nW+/sLnP09Z2hHdKYDkqY3gNivMUwoKbUXrDgg
539ZGHNIY7RAHv+wSQ/BDiQCEjI2c0Azoz0Q0RVa3OLiZHg5uOZo8/PelBF9v52pdJHqrHChQOif
Uzsjoyyvy8rll75IpGZ5FrgmHT0v8w5KsaD2tX8Afxm14GNT0pNMK+BownU5RdbaB0OKSZ6kVRw9
rdGeasuXDGXReio1SAXKiG8Nd+DWeOpl+gWnOJXNAiiiHOvjk8rl+hh3RTTZHCG6VNpQcP2qg5Vg
QY2805WCaJqNUyRgtgw3GPZOQPrpoM10vRvatw2IAGDqExztZz4iADpK1Qvzbu1zYK3sb4ZC5U0R
jaKg595x73Emc4hTQN3IJvtCz5qGE5cysbRrG0CkiAm4W2hSB9kW+Hy9ye08Af6iclIgt81vIJsG
nX9pSsYR5u9YhNUSuhZVjgqHAd6i+YqKDa4HP4BtJFloIpUDwbii6Bp7a7CZkKkKpW9//da+9tDA
ddYcmOQ9kHJoKg7C6UobGziZCQt+6uVGUMiMB+QJhzrxQREztAnA9bTmMb9bCgZ20vcARn7YOuuX
bFYNjCFEu8KoCvPymHuT1W1sfwonm2hqa1yHwbswUeZ3oCgbhcL7xqB6YosxARIxPckXGQjUhSXE
iF5g7r3s7L4FFWHhuowrT6GzXunqDr96s3oy9UJUP++pBuiVktnPiyfnRgXm+YKf4AMb9N4GGEke
ZoSdzWjWj5k1Wl+8yuHfzkcxgLs10ohw2KQGJJ7t1UIpzWgREE9LLvbXv1oUg3Uob75GtVU3QAwC
hBPbC5odQWUohgQjkCqB61f686kx60WewNznZ46oAu+kXMrNJyXoP+OU8IfrSvzjvmKXuOsBkPTM
p51ZeTA2JKNHeHusriSHx/oB646OeTwlGtKzXmfEEVrTy6phfS8XF1oE5bzspAsmG5Sh6oYdPuRz
ztOQHQdEHyxAhDCZt0HLYbymDEScyZIaQX8HDJZ43h3hYTaJ5WhkfmbZmjNJHQQTIuaF+OI0oyRA
iidUK9y7UfjFIw8/cY4l2CctRDnSaypXxnFrlYp4YDxbHJwYPhCCeWMQGI0yIfvLe2DBbo+kHp/Q
xqE4/X018KWnACph8ADX8wRvDHdaS56PAiH4xVLBrUlpxM4PEGQdDhgA9qlDv5J+NRgn+N++weNO
D+Lyok78Wq8vF0IHMnkfzBzfTv2NRFWc9y1PCPDrc65X+YrWhod8uLvF9uEN6QhnGe2WmLaNMAvH
5gYjotx8kVRhGtOcoqTCPRC57vOw6YRDSI84epmOIDvGQ9qzRTEbrfU2Zvsr6GBxrH9mOlMmxLTO
ymzknAgdkEMwAFQ1olDCQ7OkaYFOV9/l3jP5JdXmuu0ChoRwTa3PuW/JgWLRwOxA0UazX4RihdFi
f93HXAzwlUc/hK+E5IBBFVPZlconCEjyNHdi+DfZPqgsnhjJafcNMawDEKisAaPr2dUS/bhkVxZt
EsGrox9kfIdzyMDVQPStrhMUAfrxlYpcvzM8WseIj9wY2z/8JG4EjWN/Bo0LEvOEJcDGnfhPv19Z
b59hIpQoMtiLyM0aS/+VKJDSKfXb4AFcT5lG7016joDU7vzVG9G3jOciszk6AtT9ewYQ06/jFAal
WnFI/dYFrqKQ/DCAuItxSYFDW0De6khdhmTLgUqU4+3NefjecHoPlLhcdRuui0H9Kq/rPxrEcxfU
K8GGAV9fjl3J5YxYEw9wU4wyng40KEbOkglvFlQJp1imy/AXaeRFTHpaxxsYv7KoD+U/aZlIN0Ni
PkOImNP1Ntplo9/WnD2D24V3D76Sej2lpKceL72Gy4zwFIj6arxWypjZ83P61OuQ+c6ERyuIIArL
4UfQRoZTafoxzSSjw747wpBCpbqD02r8TDHfY7BtkcnBJGqTZigUgwEVdOOCalDMNgccsRvBTNQX
j7BcAJb22QPBv/E9AsPZse7HV5e10xJ1lU2PB+GO/BR8jVaXeohpM0JFdtnbKVLLCjcoDgQjPaGU
4YrtmqBYTRwGKSiaqxk9vVIyWcAryGe296SCkqLKLQJlOWjxZ5apPWI+epg1p86QX6R3ek4TUSpi
SG98HNJ28+zEPAY56WJCLZQAvXo/fceBwncoMwbJ28W3QhuxLU1aQKZomDCPmNQ8p29wDcpXGvjx
vEFY3IF7BuBHwQ/wnzysUkk0NpWGP0At9P/whaxLtdNpCz+UAbI1mSHKtPEBWw/nTMFU7TcFluXb
gHbm+NWZveSxAD6tGIaXmmhJEpWVgqLafK7oYS0KW68ySue5E7Sap4dLKi4JDPIS6hHqcSggDJrv
y3LR83CZMl7rpzNOHuuJ2R4Y+s4bhB/f+U8XNjYEHCefAhNlXy236+l334dN8FtdQn49lGoeGEde
y5E3INodGjfReAFiMBAErMKO5O2XzNpTU7KwKBJ+e0w7/5R1cfjRbN6N75GHoOV/8s0A6MPhtEzq
5L2XbhYf0Hv9AKXLtSEGF2+C9az0QCAI5u2ShEqgroGbH0x4YKY94Q3Oe3bFfex0CXAY5l1cQGKB
lfedD004ZQ28u8FiomdBeR4F7GRHDu8xbSKB17t8QXL0ed1L8uqm42iJ4D86QLtwmaKA9VOJsUwc
uP2nb7ljk+jF/AlQwKEL9WVQn/fyH0jDdHWgF0Sx1swp2ynaoQhBV9XEiJxHSvnOLNztoOhPU4eD
qN3JS9Swxo/x5sBj0jWe/h//HPMtcFBa4+6ywJx+iRYcVElsZcfLijmYJ1BKzEC0dc8WwZywYGG5
YmODgkElPssoYWcqT4AZKQ2lGMAwtnvqJrhLQPsN+rBEqM75Od/xmenIsCsV7fMKZRuGgXQGlbYq
df4arzvtSO0anWNKPx9L/HIK7sXt8UhVW8ru0vS8rxGK0jCKOm1FJ6X5Z8aPzGAJ3y54lQwAxdwZ
PFag7mNvYl+Y5eBMv+uI2b0zzsxaFycNCFfplRo3bxLli46RZRtAGNa2XMMk186Os1qpiLcrzbkk
kFj5zx3tWca4EooAkdY7A+Sa5zttTEYRwyXuw4qBikoC5X6jfoY78nXgG7Lp9hKGoSg33xov2zkX
NJe5Fx2PlL2zu1MIxgY/i0pTTyBGEzGuVrombwmGosH/9+LwbZjeGRsuM8KLhcRIQ6+XPuINvV12
7u4SNhofTAwcdZS15I0bJuj7zaVqtEezy2pAo1Tow3BkrLXAyzWsvr4ab7RPBfDQtvUOatgWej+9
NkmUSm9+OH2Qxd3I5Vf9JIpDpnnBx3t5b8v8BmFQLHlJoepc4ApUoFZgmMz9wXcoLhWttWgNbbh3
DBy5KY0vvh/vTUdQBXT6exmm0UgLTckLQx6MHnbzi/lJwJiM9zLTE+rTUtuFtGAu7+vOkUjkoG/g
z88xBwujkLgbNT5dIRIH7dAZgaqF8QXCKMAuyFdESQgCpg/RyvNMhHsRFUBFDyvcEncqv7zj2HfW
z57TImxTyAdKMFwlTEqC3Q42sM2n8+8VtAaf5k6cOi9UYfeE3jlqeAikG48/CommbE60jR+hstEB
iHKHTzhiwSwOjNpYM2hna+9zwsiPx5b8zPDmbhMeoLD203ji1E7a9msxeCmCixZszdKRDbhWDk01
Yk1uBGY0vk9eMsHSuSYkFGbQsUnSWNuLU2m48/U2HOg7HCDEfXrieHjky/w42YY2M6eXczgEQRK/
8cHBw0icZoeTW1M8X0F4wHi4b96OJe5kRH2nsyIZkpw2P1WQGefMkNiYRks90Q+BZoZfvkT1Eyfm
1XBfL/ZxNZqmUyPKDM9cr4PQTM5nvFVLd6iRReFThJ4eYR6Gb0ipSwGQAPZRWsPkbvY0iMuVdoYo
oyU8AN2ENMH1NUMnOUPUwiCAGT4smwtWdNT3+hH32U6A6m76TwdPQa0pyzm4lncLOAQ9fefVNFch
tziz7j6fAzIA2/E4k/Ng+9DixFkp083mps1mrnXTVsfo68RhcOAYeFdScIfDEgpFlL1vcyMEymwK
KbS//R4TAQT8CH8NwGS4tz6LRe2nNWWx6V3bENOO0XEyH86j49MqVgOAM+ALC8QJiSwOM/DOxgZI
sDsk6o21v6HF1p5X8DHYnuBB6uXnKnYZYOsF2DaE6ZFPR6YEM4TgKXFSRHwAe+C4IKoFKpzjA2lk
MVdD0IE4UOLkZ6TCi368apuZtSxnP5xIxg51Cb9wiAgVVyjg0E7fjLWR93AHUIIWl+ULf5hxXAaN
MTRyu4KmoGD5JdYWU2u8nTcTLBB9Rhy2zyhOHyHsZ1CFP4HmHx0dTtwThBZKtBdgTPAVuOtnOhCm
dQ1mZ9AEdMkAbMug8BSxuIjXGVUHVv19Ws2akQq5w4JAy7MDeV4BBNPZ0TBcXbHCjfqE80DtBgX1
ABGPKtRzHHpQ/Ev5r818BCdiTvJZ1kBegMxC3RloBrE3ZqvsQDvyj7BP6ML8h5Yw2aYv+rIok0Eg
r2Hk1ql+BxosLHXiS5rxbcMdL4UzHJW2E4PbcpCMKOaiCibpBToBtaMnqDNz0UINIpovdH1pj7Es
Y1ji7IihRGFfATE/DiYnpYGHh99Y/ZO1hG+vzaF9RUKF/GK/8NwMuP56sCYLW0MzDeCuwfUR4akG
w1rP5xjZTkfGA5IArFiUnglbe4LQAQOBlsLhhu43/2xFmIhD9qFiDMP3D03uIXGv1uFe3PkgtxdN
nnFNkAzg1vShMkeLwY/Wud0h62+wiB6FIgcnu4Ee0IbzteLTnts3fenaa1gwhql7Z+if+jhmnc3Z
C58mtYUbBKL+aSFlbklCAMMWH/1Dg0ijarpzzM6cGY3cdXd4hR70Zt4aHiOmPFtX+iI3KJKeWFVv
2dcWdXpEFBGJNO44AyI5PXTFb2i3emace9/9V4vJp6mA9idG7IUibU3+dg9yMqwTgMIce2u6AwiT
fUY5N5c6q3Bf/IoG7v9jseVMgWWMcCIZh5V+4MNm3P6iZFqbieMooejMiJsstrbvkmaHvGkOlr4L
dzuPnH4+EthXPG77z/cpWzotjlkrxjp5MC7LdxLoM9xEjiPtGpB+CXD8b+TrOA2LWf0OV2CfOsWJ
ptMJMmxWo+Kh8SbMC8sG8LgZZmKcWghlOC1/dcw5UGcwd+6025paOWqmz2m6Hq3xaAFWVK1dT6fp
DvRdTAbOw7X94kyf5g1X8ad79Geg7T5HA39sPnhUhNq60L+cQQpeY70+zPEmI/poh7WqeVTwspEw
636voyMr67XI0T2RbEWYPdDVjQW3IfwtRNalstW2u10CMDeYE3TY3jTl07fPx9Z5YxWjG5uZYLsv
rbG2wbphxwd3PDJRdimeRC7kZh1XF3flR6AbYJ6wxYiWIoN98VOSPWIqY4UpruOIrThEnAuv2CTh
ndjfGZy2vqGfDWy4gBvZcIBETVth44RHFK7I4iP99ywhLaP9psSIopelRE8RqcUbI1jsPEKFezy+
NcNcb01P8CGvmu9wgBMqgSHTN+9o+DIu/D8LE5SDEPH3SAlNgCsQVE8AQxMD3MVYNGa5B5vBfsLz
HJDCIU41/yIaJKAgoeRkNwwH4eqLIzbm7UY1GxBeLkMYZCktIOcGBij8jcPrLP2NMpSiGmNMQRLA
iDZqBvp4VuwKsA3hfXzB2FqxMDmeMsQFgKRZluwXbXNOFZw7HygNnVNvxkZBdY65ucHAB0vXfD44
DGe/WX/R474jgFdwmK4YUhOBywU1ToRi0esHFzOzBtsMqBkEt4SO2q0FZXTEmlK6c24lfR4oJp0o
DoJsk8C+837GOZ2mtCeQXEwl0wVsRWpC83+cnVmP48iypP/KxXkeYbgvF3PnQaJIUfuemXoRtFIS
KVLcSf36+SL7pTu7UAUMcE4jUbmQIiM83M3NzPPxA9Y6u6Ltbs2Z0VJUn+luAZ27+jz9oF83Uvsx
8C7jBUYSuiLvDrk1GpJI88SDpUT3iQ9/egAiZUCx3ZqQD4jHJsMdhgN+QICgmMZxEkG2T3OHhF9A
8PQmeQwZtFa1b3xEHsUFLnNLfY5v9FgsOHBKrB3JJoZgYBMkeU4zvQWMgxIdR4PIw/QRt/UiDhfB
WtDh2b6ASCfQ/+HKYEpNiAGlAp7osGMf2D9rZCjpkTMbO9KqT0XPhh8AHrC16WcyZp0lwViNeiGv
KgcvyFHhvz81uD6rOOph1yktTeQEKOX4k+gWg14OdYHG0RQqeR96Kw38Q8e7810PiGumLqB1qfSX
HtzTB0k3b0Yw4OHccNSjesYpQ0aUBd8dl0EqFbrwwFvahDRjxVwDE/vuz7ewoIIZfza/6QsNCGbj
dZrhAzycliOawQYLrlGMHSZFuk4D8wiTlK5idaHp/Qi3STHC5wy4/I3hBByTRX2kIf7SxEcgH5Ld
gMAkUMfY7Ekc7Lpfc2MUaBcyOY0wVPTUvk7X2TsFfgZ6PYZSNWGSofOGWkLDqquuTNHX6aGtOzfY
rYKdputo+b4Kig5/FUE/1JCBsJGqAfH1OeU1NimRzyKRZ+85C6Uc3Ro8GLotZl6dQcW8D8LNvid/
vVhnk5pmmDTaTyNzLHe6oYwnYFFBAycj3kIprMcYxAcUs/pX7AkbUGENnWEJCsdkwt7q0S0eFKwB
myHbdAcokdP+CzsB4Wprd7fhMcWoXcGLCjoN9CYxqpiBOm5K1octrUCcIAvXtlN83TxrGdzd2JM+
UswumL3A9ltJ2FlMgll8ER2LF8kga31MT7y3ohn7nNEDACXTVqS/EHyIRBtOClJ5CaZjc3hACklW
ldDC3XaWCZYGg4vfC1b5sanxiPZSjA+SAT18aFhFODLubok9BKOVMqSpVz24xi/XQlIxsS+GK8qV
145VArtGotkWzInkOzJTkLGBuMtoon1A5RrdxGk8yFecUpwe4QR8gFBM73oCYRV+C1GdwIbjJWxl
ampWuOJG3f25ppHmWuT4tMSZvAJxQEyoYE1vidv302MkGga5Xy1zIGNaaZv9qJm0XZzwaBAqg2ry
dG2ggQ7G4pmbwgrSodtn5M3ApgO476BedItow9yBDd79TfsR8ZEqUhNRa/M6uwZ2U25wRum3FVwI
A1yLYpEve4ICsao45nRsyAUhaD+iWnPbT7qK3QPbgxcoLMXuZOJ4SnjcyIxekU83jbKafIHYdSgz
YSY0xk9znAH3+SGWbFABJvQYSbMpLVP3Cc04cYxjMbF9tuWSKA2tRBuEn+U6ABQgmgaeYcPc78VX
e1JsaTQDwqPnpiWbnjo7OCOCXM+7JolTVlpBCo1u0X8to/7dGRVONG85IYGd6bsxo2qIc5hzh6zQ
7Boq/6SXzqppuoaPIY2HPPRhfYT0YPuvCTxtqmXIbZVg+kSegVM/O32/5JtQrugNX+qPeFJoFKD5
QHfuSP7Wwug+9STL7eCuSut/zGGy1AVJZaftJGz2jYn9RV7SfYFa20OdMvox7eykE3AtQFxpe03t
oAODwSlp0HjFCvFhEUIPCNHlLBus6LfkBTZ6oWII8d+JKByQFrKIQXY4I1EPkeUdOpPsG5BQJxG2
Cj10whlkdMDpDDEeBHVxCrYDAj9yJ+UUX0WDW5wVAqqtV3eoBBBIDqVvE4DfXjSyzuqyxVlGgNCP
XbACf6XepFBThxv7CxUwwh7TA902/euh6qsgb4oDYZIcFSh3kHAcDspRttEGxUJD73PbwjBCEwFD
xkE0JaNE5CAJxICI48tjMCALwXQeJrkSvkTAWcgXeH/PrYIrGlkX/gazbxDw+BqKViNZBwnJHcD5
nDmFmwBkh7PX4mG6nWvh0RLrv7fGiK4hnClxqBe05HUfX8IhgynmD1RFTOjpNdvSr3Y2OR8SJxVn
PezK8RfvNoCYwPAOLhUjzhdOQsw9yNRo+C8Y3II3MCkhRa08IzKPoFuxuj0OwXRkj6WdNq0H2YaM
uIACy6E/YT2ZXwrkIwFevIbVmzI/KHpIpnAs2sqEjxGU9TtdslycGRrhTYJ7GswxX+4TVsdsQBDd
F6kGNtEQK3obqHS+tqJNBPugV2DC8MVdgAADqC4sl98Dp1JW0JQNKrlkvO/e0cIg0vmrPwZtd130
hrAWgdTTLw1mEWcD1TTD52CqIJgVXJUPPAHIT6e1l3qWL2hw9nV84WR2Lh/1mBk9QGrAdaCoqf8C
i5NW+7HCagdwY8QDxQr+g8xuAPZW+9ao5Q3LrP/Eh4E7Ep8nGdsLOods3UHojOBFU2Pt2XWvS8lT
2i9vu8ITsHy4enmcq8XSHD79x/btGT4zr+iXqBCmwCapJKCwgI4BxfLqs8MD5xw0zWSolANAxYDD
Ay5KLygk4xc989A5Vw5wBVmSEAqVXV4RhJknfSVWGmBaMs/HtwOWFESX6FC6yP9w1sISe/deiIYL
GiBiuTmpEdqB6W1aSLscUltAngtZFLXSUkUk954a/pMT4gNu16n2mx2pAbbKlVeCLQp9DlU1pcn9
VGBSDG2uovS0eDjZNB6Kg2qFtxGPQjSnjVXnglTK7iqn0sVZqBeCNc6RW/Mheb2nYgKn5Mi9Q2EB
aygMCJrZ9oDahb5TPEzPz7k8tHfWKlwjHnVYEvLktasHgpCC6gSKD4VdMMMQdJjMaRY8WRPkNkCN
kFfcaMA/7T9VQdoncNkThdhBcbfQkCmXD+7h1W28qmFlC61fQret/nhS6jdddFLwVB6Mv5gzl7RB
XUWXmeedr8LPfMUp74EhARomgBcdCGVZAJFQJ3Kc5fNf3a9sqMAlDmjdGYNmV1P0dCYa044ijmvc
rIUgDqB8Lo2G+PStU7/DI0CrAqlh3FwrfKlOFPRnDkZnW7kAeJA1bi/X4HwfRvCw+zcCRegyIcqn
y4keR2RflGSQh6l/PLLPa4qZCQ3dljNSHD3ZFJQ05Fwh87otlBHDYhniMrtlEKhxBodAyg+/lrQq
yBFEjs3cyWG6OhgkcGCh8cfbs3vvQQsvtPthuOUZPgbV0muYgowLy07cTb0QOtdtosMnS/zNgweq
Qzmi/oQoQPvBodfshkAB3n5tchzw3Mjo64VAOgSjYPoSRF/yAzIIPNbAqqwjJIWqv3nOeNfsd9Et
EbCGPE9GmSuUe1/4EvlgRyOSGbZVSdIdUUMkR1gtqNnG6vLVF/13YZs/wJeQUG2BZL+Bnv/SOMkg
8SxYIIzgCPPVT7YZOWC84Z49cRAL1jiSsb7UvVZu0g/oApCQzE9o8mG1MxSEsC+onUn/+kI2iwqO
dYFDPaLGGJlBDFBlNvT2pdGt/yDjx4vYM7sAndwIXYOWQA1vAhUsStOASHqngarthJZr81wz0Y1D
qZnxlKin8hEGnzwxWqKDBjJG6kQfzUKwplEpjPYDOibi0jeqNiRmG4mMuWCQUzfh6UEq/RS3Sl/a
Ej1H6qRnMH6S3cCsQn/pxjt8O/is+1F6RookrTWr2yG+5KJ8EBRKfvDwXlgzaOGvkUKbLe5bZIRP
t4r70xRlWWcICTkzP/eIMphWhggogaaC6Jf1A1HGhl462lueydghhCCmY+AJjF+k4SPFfhLqajdX
gAdyJyP+iQFkyggPJ0IvECZY5tPv12MkjYJ7x3Fsvv3aERCgvsBmHodAw6kZB5CIhn3VWwYb4eng
Y+mFTt6c3pw7npiCyIhT1/RFJyp6OuGYA+Ko9+EO+YT1IUYy/n0SeDL7p4Wp1hI0U4dlr5BHxsiY
LUyPEcRSkG3tXgtquTY4Hmmd+gw1gSGfj1EA0NK/zcRswM4FtIuY+5xbjMOIriCThDe2AuM8XO1k
lTCD0AeEfodrl27FOB6f28ZGl5XlW/M9PhjYpmFtbGMq4T37NWRDpI4ccHYf2wpfpe23bpBZ+bQs
twhtPp8+1ce4drKruTMU7ric6Mf30V7inoZrgnwU21eMA7Lwu8XMhEh8x44+2CQ9zPd7zTGeWf63
jgJbSBx8MCXBsAWzlrWNbQzymw/lC3ZMP1gXV0HWQ7y7aJp+eveMNeYJx2oUH8WhK7YEIfq2Yy8D
pspTbPz2/DX+U8JQHvEVLVnllPC35OXrCPehd6DnJCo/SmCc7OmbiPznPbeBNgR4qGjQUEwMRm6C
FxdMHkX3AlFv8ddQNZhPjGKekOXZ4wUSNw4BMcaCYUzglcADlFAAsehSSeb33dMd3FE6RQdGvuLT
vEeQA5Nt8aBRSYMchJcs4UCdsGRHQo0FsWkXN5VujYhBe2h1J+GOgC8+eQO6Afg6pFj6Se0iW2lJ
TIAyIRvOiegHeMlO+UGoZ8+SlM6QQQC5MuMEV1WgPpB3GmE3juP+lObQBz6hPAqYzYsH0zcoOQgk
SKdpQTAye5DM2gEuT4hTMHh5kwgoHxCYFZ6ZsSmH9uzlV+NqLoxJARKovwj2zG7KXG0a0HA7SAAb
FZ9ApIWZ+z6ROuCY4Xw3ZOnpfnv5MviGI2b7AlGjWgRabwhnws4ywrN+R5UySwC49jMxWuLuwIE8
dgg5+Ck5mG32ZVw1JbpLkETJvKjCLWx6Fd4oYlmv2N0QXAs59Jvhqd80VE7pfT8HGv+ry0UxQ3C/
HyGkdYUfg1hHC0h/GSPYBvje4EGqDfkvVzZcjU6i+lUyMUCj9cPbIot6npk3BHq1Z0pVe8D7m3VQ
wOlBIzI9MFiyX3wVsMrE8AImfrkVRruC9KN/0fmVptFnuwQ6ZvXcSFpbr+HgjXobclhKs2lAVxAC
GK4DG0GYpTl0JqoL+G0q+bRjKfcJzILc3OGFcMVBDqMstJnNh9CBTvjJnDYDiJ9eSy+SKaKr9BNS
g6D80QA0JUzjya9ZmNAYmCvssTZfZFpfUheMjncNSMq2huYuqmWgRm1ZMyIr+tTpqly/NNXJAypj
eE1kpgdzUcBovff2X3OwQXwj7PGdJEFslrYZYHhXe4p4TyMHRSzMa9KeM6/w8GL2wLVm8RRePY6X
9jDoLXRQcIp+572lXwNezofyoVj0ts8DeCNrKebQAi1U5xQ9j0mMGBdUlr4nRadIBUW1n6wwfufk
a2nECbpV3LtupaHgepLXDK2R2qNbhD6Gb0KmWdyvjBDFER4YrpvMqwMp9ajxUn6t7FmsQjrK8GBZ
mO0QuBO25oEpZCTuQj2CpBFOF4qtl3OdaqcXL9RciBcaOBvw80UF24Wat8Wqgjl+PicLg9s/ZOAf
elF7+mCIy+jK4qCESznDsOaCdmgsFDEGB8kGvwYmAKMd4VTvoq0Q8NHWEN439ZjayHDTMQY46IQX
0z1oKjZw8KdCZ0FTccy8oAVp5pLsvf+GVcVx5503rS9TbWSAFbAcpniIBwW8x23Ut7dvej3r7yQJ
a3n7s3Oikw2D5NbFjJZtEAgFBB0efpU9ccDdCZkMlNXefgYAokz2wA5f9ianpBQQfwvFAGWBBlOe
igxqFdAp+AeEL2rTfCjgDoXekd7HGIx5ZgAyzS5FBH2hXpVdCswwh0482hrDelv3rhbOS0Ix3Pqh
01l33FdIfsSjY3YENRbFW7MlmSe0Cd0dQDDKE7Chcl3P8nk0SFf0SjH7jTD2WgdzGOwTkYQlg4bc
ZNR85aN69B2e6EJ7Mnrh7kF8zmCFInx0vwHN8tPyPD3eJhAMCj4A4c4YcUbAsyenZqHanohU6kKx
QR2enG5icgiiiV6AlSfOMJPn5xu6/hMbGoE0iMw07s4pnHi3sL5cGaoTdiTEekyChoy7RFtGuBo+
ADc1D20d/OjIm87zL06TmblRd+lJWesLWSgpkILVREqBLdA5IRNnxiDNVzYo2SBrUlBxoMPTz/+C
o8JOFmcVL40MAW6sJ2gAQt5eH61le7zBl4T8gwWK+gWe1XtAZq/YVhjEPBjKznpC3T9GFDyOD2Nm
AzKiuKCZtw9QFGXdq73SFiFxrTf8uI/RZN0O4Rp6UblO5zZbokGWXp7bFUJ2LCqErcxQTIRkTNUp
ImfxFuRYD6SeQ1REMCizK6AJwJgIKPsLbZDiVDCemm4R9yvB9wMh4pSDKflpet8wODk5G7fGeJlp
YGAa1oYhEQvoo331qtAsBA/1tav47sIaPUDs7DHszCHjPDgAul8aod+LpvH2Dm5ypfyGAEcizlAH
X/JSzpru2RpY3Za9TluQt8RpDr1qYpHfCQ8JduQ2g9ZC+9OcMaiUsVIGL2DMXNtqiqqRymgh5vox
mhMsBz06QFHGtKfAOdAD1qC+1Yw7YVsTgakwGNt6MrHksLsMvtJnGqNbY583XHZXMH1UAEygWzTi
WLJDYEnRTZIjIGGArMcrlmcCmxapho4qDSSXNbdBlEJTFOYni31H45iaXFDiJe+Mu7HzEX/g5yJ0
cjWOEgxjhvJVDwPG2qD36SN5o2dDJUG9Wbgiblbw8zjbaZZpC93uBkvRyQHXcGs4Z60TDw+1CxGW
M4pzip6RfcqAPnGnyEdCMip6MzLMPsxL6NeWJJV4vzBdCo8lejSkN802IU6/v96iN8re6ikbhege
OIrC9EICAH4nYqrGGVR3iBpOcBx0+BpUaMmsYgsxowU6h9U3yGO+J9g8BmLHfmtamBmBwo8yUcDG
YPMkYIIKIo4UUgcRvJwzaQCyb8ExZPHQbOAk04bbBEGcGGNlDT9BEyE9YM5C3giQKgA6C+etACIA
7eeWQP/EigsbgbMAngSokU4uwqKoHmNmd8FlYQ5Pj54iLdG7e36whR/gJ3JvDnKOvZYNx34ddOcZ
8Z066/xX8wqStEO5g0EWVxRdqOcBaseY0o7T0hitgLyAd9wrhTjSxWuCPo1EhvGMN3+LL7Loc23H
qeKYOj4VXZTZnWHjncXKQmsnD7OrjSYI3TBQNib+KVrc1SaC+UlHU7xIQW5JPmx/I8pbZknQf+QA
ap35zUXjjzqDcK8jMEbFizl/FzFqy4Y9MzFldgOBFssSLb6rufoVakdXeNAzOj2iWharMcJs0P3u
SdLl+hSJ+8XGAG5yEpYgCtRQAQ/VnwJ8PQt+C82dCQFhrA9BzZyKXeQ9z1H/ClBAbvDgk12t3gIY
n1e9eHYztmzvOXi7dY81D5AJ3QjRKTxnSiOBlhMr6eSIBBBcgl2qd1umaHO2FRmJPxZELBTyMkw0
J8x74ZyClLjHt/8qFIgN+Ur3jQnKfUbbbyh+9uY5N5u5dWSMUFCooonb3qX24PNSIwa+MQOLEw3F
64MliQlSJ3IiJKPhvPZlLP521BhMeu+iaIVz3JtBnp8b5/2ZBbKGUeJtrozspKrwyB+tgj9JHdLt
uDSXNNq2mzdNPSpexa05GUtfrDYU9zAzOEJd/bM8YPfIuAOVhvoZgxZHtDK/0F2SIVYcLiWQlULn
9FuhK1o5qEYozvmLNS2psz2AYssqCx1CU8XQG1gi6qfY2MDgfY5mPjRtqdeyXAkhRiOmuWGfBKvP
hq0tOuiJgx8jp1LOXyrQyT2n1lV3mf8t8g5KTjc8p9jSDf8q2YyQaMXhBUWTGSZMcUEcNuAgOvHA
Y29bOfBGeOOPJWffq6svFR/AfgvnZROAXlSEFwaW9z46y9uKsTSf965wri8CEgSiPeSTbntYNzAi
wQIogLvM9NAYuwLbERUdEJtOJod82L2+HJBknjALl1h3RXpIgFDn0lTymLf0GS5pXOH5w5n4/D6S
BC+OHjodccFvbxEyTMPZhpeP4okFi+cBuT6dUS/d2p8Wbofulh8fVoBR2RY9DApSKC6ko9DFV3n/
iPQfwMumLfDNvidDJXD4TO2BSMUGI2vp0S/iCTM7oeaEZ3qOaOCX3oy5Yw4JFsdBOP56wMQqx18Y
038WfSRi84AHMhdpHP1ycKnzEHEtfzrHBUwMcrCGzM8Q6BdjQZCcfePwHVQryBfhsig78dplYFo8
5GECCZVb4conwoeBzFFgTAwOdCKBLJGqxYM501QQBOgT1atwj9iaXoxPXN39pPTqJ1dqbvROYH1Q
0g6Pg+CFCU5pQ9duvyw5V7ecHcfNHGdDSu/n2ryasH3RC3OsSlR2SITpDVs6/WDcxadC05+zo8l1
2NI3H1S7d9QY5CRKC1QxrgSv1ZgxVrV7ERBOSgryhVClT24PdCN28/5YUh7SRBPx1jk31NxnqWfz
PKfbFSIDRgfiKUR07ohTDkW7OQc+Z+4RMyGy7pbCP1qmzGZlxwxKaCj5scRZgT5JT7puN/RROPdJ
sYd36o20f6bj9xmuRVewHZhwaAhFTLTB55pDol1BGaAWGfTwHQPd3y9hxnJ0nmNoXYLJKNBQMVAR
s4VxvWTmG78GixT8FlJG5BP8wBI0TveGuwMFpdbFXKJH7rLHpbeguBVNcPGwAFIqjhlislgNIe8m
B3ENqLRKcFTQv55FssLhnbj8tsFw4Ig+PHsdxCDiH88M804EJUL0EsGuWwdZTP+GBR4bEhT2zLIX
oOZN2FrVDkeGwiy7XnttyQW/S2OFVEAfWp+wMPqdwRkAkZvunitg94zXwV/OGUEE/eEj7QthCovs
okO6RFA5/h5WrTvSIh/JM3Hm8wrJqnFOhjzACfKcBtOHD9YhZAlcxx6C5pvDbCqBslCOUCdVzoKx
3DwPBNc0KBxjWNIjZURSChOIA5XnQPsPBi8piNXPTslI8kK6c50xZ6Bo1uGEs7KgLWLphF7ttrZX
YqwNcpqv4pDM1U0sfp+emhi59HgQjDl+GOickfje+gf72mFNC75J4dSMMhtrpEcP5pvZTj4Q/T3m
lTucAMtoORXGbNDNQFTFcNbXWNARDmJMElBWl+f1Pd5zwKskMEN+6KxlUTUQq+n2IhgSaSMDVT3m
GDGYUXSLRTqnOIyao7CU+juBsSywOEF5K2453GZMM2XoRnx8MGNMEvP8MKK5cb7s+/S2CXkGbGNu
8SCqksgreyIUwsmZRt4m8SEA2gNrB8EBoQcjuZ3wSE2G14jJSYJCdqTs9BIBi8GYx/LANPnDfsdj
suEJvWe52Q2OnAjZqYOFNtM3t9pVw61y25y4g+DjRbGFvpbW6Tg7pYwiTBny89zWOrYR3f1Fp6mA
7wBt+P0ULgvObEx5Itk33kxb1VELYh4wv3kknzJ1Dzxm/hJJhY+qb6X6quxC9B0HB3OVD/ORXi9E
u2TX0z6K3WtJVA9P8IoUVJjApE+Y7nRFaWHtV4gzKdciVotCLk0GCgu1D2uA9HNr7YxNTC8ZvAD/
t4ynZM5vNGJKrKh6N3Tad7ew+imtV8lBhYw7iA0l9DOL/JKCidYxQsM7ckc8Zt32pE+UNXD9eT8H
njYH0laYrmK15jZD+pnGTCJJhNX7GV2VE30rEaGv8X2c6N3O2Pwy52waT/40GCws8trbErYZ1qH5
GOeqBPPrK5Ya9TxFCLqxOKY+dPyJagZC+gZkN9Bt1eyaUi+mvr/P6U7y8hFp9iXHXDBzgeM0BnSs
SLCAPrhYx6821kcKVCAwF/BAUcu8BpSc1jg9WauMEog6RrREEISSSode0f1oqQJP+lS4QNfYe9VI
D2SPH0UAAuUeffNra6JYGz4BZldQKRAhgyJ/N5SgJ4czY6Ae8CPI3cdW36mePhQyVQUvHtR9qHfj
IVYQ2kcLWQ/u0jc1a3/cf/DG4LMjoBLNt8AVz+mGkJ2OPSuWVwkteBge7QEeMmNm7a7w9EN98fBy
5jGLJrk2eZ9z2ERu3jduYvyzfhKctGxCtl2TxIAIouIjyx1sdBAAt5w1FwFiIF0gCbgK8gytS45D
eSGsY5p+eSNMi8DcmYXT/eSJm5wrRqWp8BYL9zkKj/ejhghb6KiigeKShn6X+Q8SvlBAnGDkHA5i
aiLhnGIZiIlUHxP5Q4rnmPcciPwQtdUdA476Q/96jpDcjgrMwUk1dvQFUtqOjy1NFnAdDP98OAtu
+YGwmMBErxhMpgOPIgPvg3+vMRIN+11XAZiLPgvSwPXLEaOOXr5ExkSpNlZ9079zNgjW3pa4zbva
9zOXwY+cg3ANFymOBFTt2QT3G1gBqkBTMZfFNJ2zQAZDJ5YJMabU/cDmh1YBVMIB+YIrPiiR+POO
TdZsi65SKNyUEaL1B4kJDTAQMCIUBXrZg/uZdCcRg5ngGovO4F0UNiJYET9xU2Heqki2nkCl9OF4
1CrsOvictcOiho5GyiNmNFTj2/qGcdzKnEmLB9QKYZqUHFXCAd5BogEhTF8q+C2fjwGKXNFynVf9
UzYoBkJlLXygwMhRJgvAGohqZaFjwvIRWpjfIvph3ZBEcNPCZl0cUwkmUvdV/fHCL/J5UhhYrLk5
qED3lHM3Wm99Ye4CPpeQO8QgaIYDwLpjDfEJz6JPCJDOEOP+NaHq5dDv0S8QAAUSZLTKbE7Eufyr
PHyQr7GkNoJNRPxcCuCVggxDn2yDANWjEUmZ8MIAqHNGooT8ncswgUlUAeng3eni0ZIjM4ZCL2ho
yOVkjAoo7pGQTZA/j+GcAUzfBjoV/R1Y2fAKeoYwl+xzCWWn8vI1DX1LuCyJwbSIW7rJwaKhKjbj
85jiowKbHKMjMJG6i37Djyes2WyRzqMlJm37k47d3BQJEp85mIZkiQ/eZQhNjP51S5WLdgK2oO3D
6m4HBrm0sXxcsDridYN1FLQ5kYaAIimuRYzePYkpgpEnfdzYAh2nYAg3dgjYna1IDN1kHMyjae2X
ItiWHJNXXh8pGux1AV1JQxorLOHKLTjPuGMUuJCrkYkw6pLeiM9wdxxGSNM3cBvRhEaX1yTeJeB7
KlxwBEGv3vk///W//+//OTX/HVySeRK1QRL/V1w+58k9LvL/+Y+i/ue/Xn/9s3/+n/9YpizpsmHJ
iqFZlmTxNd8/HZb3OOCn5f+l5o9IDiT1MU7lybsp+rPnne2bYVXn6YSnezLslF7nFg6iCLnM3jfN
RfyiJAzsvnrTBkZELRFQLVraCEOk3FpEjff7W5R/cYuKZNi6YtuKpkm6/s9blItOXNep/hgzQjK/
W075uER7LM+rYmjqYKZvwFgpdffpMGCKhAaOn5TbP9yDeAw/HpMimYYmyZapSJb24zElSfUKwzZ5
jKV8aWSyt4/3/bZ6MWoAMJxZUdG7GHRwl1czMZjj5RYNC+pdnTXpHGYsT+v6+xsyf3k/tqWalqbb
iiGe2d9em/60s1caJdG4ws8+nliNVz93MHoff3z6kv2HS2n/vJRlPfIkNEOgroWyKS/aNT9KR2NH
5pxforT/3NkfOf8vL8mO9i2LlvP00l5SIs5FPzKopMCjHxr+rlxqW+mqr5OP7FPZVgwiYRrC1/pF
iGU+K4gJgwvo0h3F36Djg40z0eQj49tNtxH/iuk+f66zqxbNRlrjiLrFcmDF4d2u5O37kNK3LTb7
o3G0PmA5m+vssz62y+DDXIP0B1/NARbLUrBNLjSqjKP2sT8+V4JIzoZvj9WiXLVHFU4XfVd2/Rek
WunIt37/5hTrD8/z53KWmk6n6jSILwE4+m153GuTLLu5eoqoefuq2l6Qmtsyudq50bNzhn29NZxi
7Z6VvXtJMHzt3+NO/fD3z8WdmRS3tl++OkBbmjJHBz2Hufn7G/7l+7cMU7JNW9Vt7cf7z5vcKO73
x2P8jIZvJe5X8K0gLt5qJ8gnoQqI9fjDjlfkXzwiWdZk29QtTbFUcUt/W92t/O5YScdmZrBRjG6M
j0VK/VaA4Np4KN9w/39zjhv0OHkqJtsr7mxi8zFL42qcM8DFbDyzGD5VRlCXzLbs7CJ26O8fiiz9
6hY1Qqeumpptmj8DgnLPrJcUJOMoWGrNxIRZn2m72BxVTKg0Jq3F9QP39xf91cpRbMUyLEVRLUkR
9/S3x1K+S6tI1BIkEeJXjS4b7Z0xTMKNFe/y7A8vwf7VS1Blw1YkSZMM3fjx3i0lj8xGaaxJw4Te
Ru2r9fQlz5XsYLFbb5uYMyyJQQrZ3nltuTn2Zq5GrtrZd3pZEPReN5LemmZYPN7rriqcV4N1+aZz
2d6ZO0YJxIim5nGSmeEcrUOar9prIndI+m3MfwOauO+NFuVimqOEgsCArG5COuQ8vXEHkYS1Q2wN
OjlBQp1UpjawA3iNb9rm9mMEaW0fkn492q2WNd3QDJiBZZ8U+hBIUGzyuxfd2bu0apGOyy0m64bc
Uxt6hw+02zJcNFwninF7nxCC+wlp3ytunbK+MQQP1nG173Vkg+zu1V1nN2zDwkEngamASDJ96lBO
faUFsUmuz/c1tf+wDH4V+1XV1FXdslTDkn4sgzTrqEZ4uzP8EhkdI991xq8BHDCiBWXN71fcL8/e
v19LLJK/LblAr7KbnknIS2wg2+Qa3BcNVGxzsYdwd9vK8VVhsrB01vTdox7+/uK/CjyqIeuWaUoS
n/ZHoAwkPaht4xVP89juhSiEsvqaKRAo8snLhP9k0HAO/j+uqamSKpmyaSqm/OOamlS1QZEl4Rgo
KGPogzLh8cZ5L80mHUgkofP7j6j+KrfReMCaKuuyLNk/Il2mZ3HZibVkTUUD4EQmQweR/fFam27a
Cxj+/kQNPw4W2UBA2AgYQJmxg+sXmNgLFg15qJNdHr3f35chwtc/8x3L0vG7lhVVVSzd+rHG9qmU
hTZPaRKGlM23Q2NeHoTUmgmNIG3NQrqzFZVNaNxn8n2hPw9Sc9Ekr1OR+WebQNrloBWFxAx4ky1D
S9HS3TI6vJ4LRuIx1StPMbB8LlLkDomwatwQKGTpMcz2zHeIFkoKunJgIhdm2cijU6nP1zlktorp
vSyEHDSKjiNCAQuqfCft3TuhExTMJUlVAFLjWjIs6vVmkEwb9QmNdxshcU0bsDQBnN7rJj78/oH9
OzRbtiwrpqHysGxdEt//2z4JMz3cPy3bmKi3w/5N76cWU+0UCZ5KdiEv+/3VxCr88XY4hw02harI
sqwr/7yanZuKLr25mmxiDpMqQ+l5su8YJv7+MvK/Iw2fRTc4ADQOYY6Bf15HC8uqait2w0NJv+Qb
FDrmKd4NC92aV2i3HqG1Z3P+thnF0T0alFqKrAwigMQYu3zHs3iWzz9sGVl8uJ8f/u839SMk5dQK
xqOu72MgPkVZ2NmCLyKZSuu2kJgNoU2aPQWJYjj1/g/X/tPz+PHcy0htkqaumZvYwIQNt7rJdLxd
Bqh7P/7+0f879v3zyf/I743766FU0osnX9IHoEVWLJTbsKy9JO70n3tfSf9w3P8i0nNFw1BlhRKL
//2IRKGaNrll19E4lBiK50UEGUzUXgc7ZtSvCyoArx53sIZRTuX09x9W/neqIa5tm6wykxpPEc/9
b7tHi25ZqRvJc5w1WV/VLo9y0eT0ivaQG8tta+Zuqm7kHH+hxR+u/J0z/VxNhmGrtmywG/8VgLV3
JzPkLDDnMXVF7D7NtdJOMrXHeNBWAYlIKQ8wL5egQd79W/aZJFMtmQZx30wXVdkrrEFiwXqV906n
mj8heVVw84DVHrG/rwZ3el0KTTmMD1Gp6MwHpyWG4cIZtjj49hgWc6BfGmmiVlzK8hrJ05Rpboc9
jQ7h27HfJ0ZcMhBbit17Z6j3tbWM8RFu8zedt4MMhG5Xhwt6cTPeyyOc+ortbXDfew9sTBapflAL
txQzIFDYOhmj9/w2HdCNrxk8QLcx7KdIdNWBiiqF9qhO+3WYYCh4wZwyiHrCYNGOqbpwJcM94j6I
tL7Z2b3gIc7fsmu8l/LM9AzDq7BNkFxcarMdMyVukNQ74z+8KRFrfr4oS7MkQ1EISNTg/1wjpaoF
eicsYB7VG02Z3KvdXsHbOBnuASsgIT/Z79EflscvajXLBhTRbItz0DLsH1m+nDav+B7H4fiG3Vab
eFVnktaMl7ywDDr14kWWIOoSo3j6rzIackpSoGmMh1JHVXpp7hn6Faxl3rOwzT3OsidC3EoeCJTA
LERlvBHowO+f1Pdu+deT+ttN/9hNnYckxZ1X9h0ga+YLBgf206O9SICRd2QpStMrOzbWoRftNuWm
RLRW6X6UG8PeSIZ/ayYB3ATKUvTTybJBtmMKEsFtk0jhn25WhMx/3KwsW5YhawpnmWmbxo+wo+f1
vTBtxhnnuFq3yGbqrKvZaKZrT8Ui91GREGGHH4w6mIPdB8y+tqDqGV4aLe9Z7pU1hpOS4dgSPoqd
op895r9/mv8+bv55g+aPM/Cxl0oz6uwp17N+Eg1Zei+SnIdGAx5KBumYOg72xlCLJ09z9/tr/yup
+HHpHyddaBl3Uynvj7HGiysP73JITnGvh6G9kW9/SHx/eS2SXjIKanxT+5H4tun9bb3eMdcSIWhx
yyf3hjof/himsOEfDpt/nW7ig/3tYj+2VWI1Tztsg+esgOaVXEro1sqoQrfAgBdebWf0++f4DVH8
XGS2DFpmWLYq29KP0zRMojyMDC0cF0i2jQhz0ZfS1+1NkE+zFjfpbFPI1/9H2pktNZJsWfSLwizm
4VWzhAQIEJnoJYysFDHPc3x9L6etu4SQIevb9XJvFZl4RLj7GffeJ+reRYSZvcdxs1QStPms9D7W
yllVOVs9Pnb5xowB8cV7kzM6yrsy3VTVxrHgwEoHG55G8uQEuAJ6At54cmJm8mjQoJp+kkRwAbx3
vQIv2/jTsMjuUjpKffQ2BECCzNef3/fqmXU0S1ZMy1Q167Poe+ZPvbzNRqdJ462LEg/SG9oUdDNf
mZqaRSOJs8yYI3De1Y204XtVhOhBxzZrChmbI18GpmPjp33sxVBigAoAv+qWdUJuLib0krUVzj71
biz5WQv6urdfl7zY20LFZXRhGDx1PQ2b4F7/wDSTIzEX9qBSLRtnvfEwhHcudcJsaWdbM906zhz+
x7gBlBtUq1Jdaq/tHjJs8fzsiNHRkCXNqdRtlPTgwTHUl0i4e+6sDW8cTGGJvz+7rhKAYPv0z308
2ye5UpSBbBOMK8k703Ob/dBsWu/jZhVXE8WabysZCvVwkmldMy5unFu3uuqkoXcfy1BBcsCAjHam
AqIAYvYf7eQlg5rk8W+hYlGFpaRax0za3kuNtkjGZ4/ZTHW9pRWtjz3TpX7n0GsqQEvyo5Ma67Kn
M+dBbEK4HqEJ3Vm4IRqYGtOHHgag5T8f7+/Wgx13VMc2dapSFCW/RgJxFWq6U6jJVs7vJJP8R2J0
/bNdb3qf5gBw7fKGHb56rA2F62RiHU3zcp+wFmqfdkm07emKWxwd2aNTFIA7pWAUzYW3rIONfDMm
/xbzcJ2oL5qGriimKPd8fVPVbbtGDf1020r7nIHKY04CO0yD5H0cjmN9lJjKpbrWjSulXPvApuzY
skgI+NCXfkfVu7zGZgmXRxHEBreVQDzMm41ZvA5o0zofWsh8VlrxkrJ3oCe1BwdX4cRw94700fIb
zkn57p1U3VQ0vgapCd9DRBFnF2Voizw3CpuGu+9txgrEf6jgEoE0GtI6CJCK894NQHBOg5yot6lp
Ebs5+Smzz6skIjp3FmZy3wUvP59E81sizgaZHAub6o3Ixy+ey1QK16rTMd/6EjJwZbE2Ogav8Fly
eE3F0VCHh8yJ7qQegcTKXnYhAHddnRYtvflDmTt3BBd3XqGtEo3ZOwqNVh9jaTuL1tZnioryP20A
euCjtgxNQAqKcpdm2dRU6eymdyMlRoahp81HkBlMqIcdjOZwAn06TT58nI02IJBIwphJM7zXEDmb
0P0w4dc0hsUNbxZ3ZcQ4ebdGpI58L0LGtYjf+2EYJ0nnwdaUgKbEYILpSEzaVnrL/WFbRs3cU60b
l/qaKcRXGYam8z+KLQzY2Q5bbaAEfkL8QeWeMJr586q9dsrT7URX7MmlKTxf6SLSsR2pGJzaD7cd
ZQIRzg0nxXulbOBqJ2p8OPYu23l5ga7N7sZxubHyhRH2A8NM6qKkHk6qgKJ/Ow2C+dDd8v63PqX4
+dmndPTYCGJDQ4293gQGGimmvPI8c6GAqOjBtvlpvIoLe2Yo49zOd2OYbHX+r1y9DwaUFRdwnjze
sClXL/DZ9l5YsioflLawPLSNR8C0kbylguSar1ENWEOz74p8/vOn/l5SEDfzbMGLvMLpU8+L6yDe
FqJNDnbA2rrpQ5aAEQdDAkJJmrXJn7C7YRGuuoqzdZ2LdCGRDKXJWonCDaLxI21MHcEUH4gCzGUJ
yJIhxjcmu7TLb1ygz9L0D+f60mrblpPr3qgkW4UhY879EFqTqqUpfajbR816UUKFQHdX2Ys+tKYJ
ALOivY/dG4dPHOGfHuLCIGbOoLWdHKafaYRIIJb0Jcb2xkW6ccIvI4DECXNlHDSq9KitDIcG2bFy
F1RLjNyNY3Tj3DoXZinQEolPSt8/M0EEtQxcfQ6tFXUovfrgehW1ekcenTmQTZyDZTFnKKRXgRhL
aLxpZkEzzFj//EhXnfO/B9u5MF+Gp0immvTxVg/gEC67YUNLrdK2ZX4f0Ix1lcPP631vxoqbJKof
XERSdO3iRNe+pDpd6Q4vd0ArJ7PdQpksnorZdvt2j3DnDAXRnxe8foXOFrwIP8amVFIn0xlyah2K
7t1iJvVJgYiWP9Mo4eIebOfGrdXER/t2bM+WvDi2Tq0MTtQ4+baRN13qLTIQmpb+T6HYv0Y7mVUt
aiU1Y5y8XdmhEJ8oz12Yby0fdiImU23Wg5Gs/I5xg0a10fx8TdX8QSkZxzQcM6VcMRmds6mQTAQu
KqguAg60TAr/V5BIC3pnft0u2/pWOqaJL/XttQiYNP4R8clFpCwnceYErs0wZYBvAna/OK5BCaO9
8SRNT4+jPH18VJbLt3yCEne6/Gj4yKgNv93Y0KtHVqdZzuEBxWOLn585pCbygt7LleEFvufv3cPD
ZL2E7zKfzFF0nf29sZi4kd/f2RLBmOUo2iV2IHC1YpTSBk/j7jxEfXRl3TI7sls43psOxfPDYYpp
/1jG92NzzPr/c5lS3BZyBZI5XhVowNd37Xy3VBMKN9AAK6WYy+2uAqAGC6tolw4AT9Tlfn7hq7bw
3wWNi+vZtHFi94YTbC3nAA6CuIIqnqc+VuYNo3s9CLcVxzRkEknZvLiXSWIYsa9xml5ni8XauT89
imPzPFv9LRc/v9N3VJr4imdLXdzHuoncWlW04WV2tztW6NUm0MhOj+r61+RtukLYRYcLod0wPFe/
pE2CQRdAIQy/2LpEVoxs1JSAOZ2HBu01PmVHB7PPljcjwc/f9e2U/rvWpVEdjMEeIp1viTop2s7B
/e+HPwtvsjxJ7zY6OaiGI0v+vALoaa1fYXP9/H2vXkhHVS2VxocM0ObrISWnrD1fieKtl9/LIC2C
eNkCpHR3rjQLOqgz/Y2zo167lRZ4HlNmTaBEFxuaeYYVjLXtb0UHscfSZWY7qRToRz3TKYNp5lIm
AEfTkd5aujuL8l2Q79PuUJpwkhUGn3Qd0mDhkMxb5im4AYo2xokGX1nJN0LVKx+HVrxuA+pRyYAv
4RW94TVZ4dvMSYEJX4GbLjadmEDDiBAcuiU9Zsn+5+24EmR8WfFiOyzVzcxEBuRCst0pR7k65fmc
iCZygRh3t7biSlHhy2oXWxHTpDX8Ohpf7n7/PgaTxRrOwHK+fZtOV/sONuzP76Zc2XmWo/SjmdSV
7U+rcmb8x3gopE4gFbuE1KPaKeneM2FaqAgI1UeOXUwjxHce2zSht0TVSLQbgv97WPrlIS6utht4
9ujGdgRe88ly14qxS9CwuR0uqtdeV6fgipW0ZM2gcfT1amldAlqs7UDL5QwNjxe182FVdAhHWkHd
RkWpJw5eaVtHgz5xzYM4WW0QziiWJhZsDxiGNnDjBuncpH0iT9Qg+tDBCQAhjwBdbYocpntMFSZW
MQI76xjJZO+t6KMrj+BAAfEa/AUrNtZ0PKfUqocGxVgEmKx9XFM52TtSP8lwi5YMBRQk32jNotSb
dOE478IYZVdw4JDzmMsaJVRCS5uR36cIuWKQ6Ca4M2BQcz04ifex6nBKvXeiZd5L1elr0o9pCGZY
9Q5S182CZk9FDCix0TM6jQDKOUTuHqGn8ijL71X+mlCQbmHJV/4io25eMbW23mBq5f7gjye+UZW1
cF36ScxweAEB5O+IryND1gd+lDTwjKluhx0EPnCJqXbSIaDimSc5A0MQEQAfBAWHEeTlHVXd3hkn
9DQcivtF9iDgCzyGVVFJsejN6SZpWbxKbYFzoYREudqGNUpZT9P0CaX+ArJIEsA9IwlQIasjThUB
Dq2yvcs4KaZuJRCdg4lkjGit6jTsy7uu+qeFd20WzMYdHiPayKZhTKUAnCsat566b1RmyLARQ7FM
1LfWBCjb/WNJjJnl55oJzaP4UDvg8/LR6tG07JapwQQ1vUZ+hdGFaEa77d7zmvuU8X8eltWmMzF0
EDZbm4LTiaJGVIwTA6BdLU+pFN5F3a6pjl2ngWW7oxfQU3wGYdQ9pegNPHNkveYQGvNMf4mHX1H+
mLo8E8QOC3qI+O42sx09CwAO3B8+GffZqw6SXEwH72MI5DnV+DtTcjDOdEXpL5iMvI8+Wl8Gzg4R
NR8EMtPMNnTi557G72aibfKkcZpkOMFiw1MQr0XGhqfUYYYJ6M8xi9ZZysUB2k35c5KpJ9d89DR4
3PIaDLpfPYfVvq7BRQCIk8DdS6+9TIFaPej5XrbJzapj1G18+eiSjacIjyUj5cNCnigGAmyBvQut
vcbVDPp5hdpgmi8l5QAwfp4V4zyE4Kh5skg0s2bYOBIqXTaQbpfBMckm6/ZNwdQc7o1PzagImUnO
xXE8a8HtEyBVC/WsfO862rI2+rvcQByaPxBzcrv6Q/yrywAFZpUClIr4KuKSiZtOe4qbElDFc7P6
UQruzPoR/yCDW4ygwafQuyRQAghwuYig2eWC3wEcTqsO5BNVeqogLPQQkCpzD3ikYB1xUbiOEguN
Okgyyrm8YpjugJXkxUaxDgoiB5IFjNGfShx+LWFfsyUdQRmoF7SNBKgfvDPagyo81XQutkGF8wLj
PDkA+PHSjxAD5VsMTumHqV4d4nKZ+Bvh1bXaRi17KXp93NLWQV1Vh2fcwz1GPCitpEe1GJa5nq8x
OHIInLTe0NlFX/yNs0UL3kN4sVOIFoBsWpxz3srtrI0XfKghQ2p0Jk+Z+axvgF+OBx5VSmhY5x7t
xHHa++5cyZxn0ZGXmWTHkGJa96l1dBzY1426GT3zDfBQWycznprYaNJYUAebHTn9i2o9lhpdvEFZ
Vj66cN0xiI91iHhnv/S4nqEkLYoG9aLwNffh4EJ3blR4N8pJwOT6eC+YAUUYcRbzKVXUiIthRagg
57veR1XUKaag93NUqtXWmgHDOoS+8I4IJRWMg95IAQLuSUx//M3r94OEkWt3xXhszWEC1I4vwLcS
H37oT3I2j1B4+0QlgJRTTDTNqf0ZBbOq8o9aP7oRMtndrMvmEt38Il5LKARsuoZJUfTsWob7jTO1
MBaUA7m8reHx9xHXAemlSsh6wqtSk3lNP3FkLyjDTLMM5QPgJlWhzzzUZQUgF1DD55sV1Lw2KS7D
S4aV5KtUwOdGfqrz5G5U0BfrlrLLEAekk4w3F7h70zP8ujAQ9VvmMaqP0cbwII5hDir7r0Idkx9w
rS2GigD+GClTgl+g8PPJsUB/Nj6qWHpvyKY24zS0YqlUH0E3HZBfr9B6SILXDOIGRr7rN2qIJ/OY
L05Dq1zm3ruXhYCNCSxTNO7smZalMyD63MO8WVX+S6cs7e40uAsl/Ai5qP3AZF74OlUh7+qUOfbV
wew2WZjMCRWzsFgYfj4fYH6asyyrHpWOsZ3WobOBDQOIpITUmkBDenSVOUERqlNQSTrzWAwnHaIu
1jAXB5iP68Vo6XTLgM6bC+q+LPR7qhWTfjSmwDY0zqrBnDPpsQ1PQUG5F9kgtiOiju6h8s1a/lPl
NkuHs3FsBmdRKw9Zipacsk81Zc7FQRDU/2Qa8Ouk8sDh7qyT9OmSGVjIya/iZNIVe/GEEX447SzG
oMx7hXaglz7laBqTNBCv2+pHgcY97YYCkaeGsyPCrCrZ6fZaYiQzEQufOm7DhfAlFvecilWkZdMw
4F816kuwH4jKDNWciJCA/tOoG/gkvjLzIMnEgmqHyasQ2C4MGPbaoQTN4gfMYrHXcXQS38WOYayy
OsKypDNhZC9i+ClqsqjcfV7Kx4ROlc+gtzCcGcFcuB7gMcJCGQY6heOT2q5lGZVXZWblhz58JTSL
jkN0FxQQL7M1Zk9z+gU5YkrAJiKOnumP2UcVQ1IcqKx24UwJ/WmN/RCPI86esJBl/JQ7wdLSxNAD
J4fRzZd0q2MGTgB03IIXNCLY59VyzNFdrg+Fd7DRjlLQxsRqpzmKQuaqTpaYAKLmBNST92r2MCbL
UwTGIHYYjonf8BJrQgOlt0iZpWESVktRkhQcrdrkt2AxvIMrNKkIrIwyWfp1dhDHKtDLB4uRUEx3
3xV2OIsy2qqturBM5L6bA36Oq2Zxq3rPh628In2kU/XPKO/CYuRez8y/xLLGeKTaNM5iHP07zFsl
no/DRkaNm3HtqNgBBEDoDPWKnC21kGHT8AeQiACZwO/k7obJeysDcXRguUMT6P6JNXPZgAD0VA4P
kXKkGY8251tKos/DkZqQG82dnOxU+oKDGyw8mcM0QE1Gu0lPZhl/rtrHb3ZGZLMaw4dSChYBwWiC
X2PMYqtuHBC7Zo0Jw6+DUuadYhQ8M2M2xIe6caeBgYpE8tYRxXLKqWhz1ITjRga4w5fhj7mucW9P
02Sf0887yj6eE19j7wzAzmG1VhIZYDTxZbKP6R8nWK8muBfGSrGzqTGki7h8TnETuGOMuS4Zkwqh
/7/aryCHNd7oa4F7Bufm90gxV8ecRpVSLoTNxHSWTvigqkju1K8KHIl8hCWq7aT2Nc8oQevWzNa6
rVb1AlVVawfMqriXTXsKww23valRfJIeI/M0IMcqQgUSbxOR1HTwVgP5GBhbjXHZyOx4G7YKAWxt
nOhl9GyRjytZvLMzshn+UIw4cX+o0w1g1ShGELQUTc+TEqgr3Cp+XJgPiwG7HR9n6JkcdMCPNcGG
H3WGujIw/cUGY4WFbwd38nIfjYvUbJhqjRCsg94FbjtipzBl4gB3Rj8xQ+anmCepFRHYifp3rXa/
6MqrI7pPMoIYffJoqZy7cII6YEtCjyAztCImVWfZrIweBcJJ36VWQNQarLNiEMFsDigOSEZsxC/m
uPU6n4GSL+CEJDRcuZRBNFdaieHvDPXw95A1GAax1CigEDtS+11oATOy7zyGmNCF9u8jb+PrCzET
Eo3J7lH3tswGieIPo2O6CdQ3TpVgGMAfJSbmQo8aM7b8fYBttlGGTT1GfhD4ZVDxre4Bo8QBbGN/
J+ylTg7Vgn7UEia0do+ZDukWSQ+OF9YlNE+c/8KoFpi3NxFt2m42H/kFUI+7jcVwzRTMtNtuCc+G
do+VF5khjjIi4k953TbsJ5+FD9J0gr+SObApCKc69JcWEhEMgs1eOZBBnTyJLETTpdkA6b20H4l/
OqIxHlUYccNxFlgPqUFGYiyXwu0CGzAH756y+eAvRUCc2kxhiJkSn7yXgBX7MKN1DdGg4wha/awR
EUez0wgvvcRb12J6zrKRfzcGoosy4gIVkcFGat9Q/KuSuR0yX9Gc5vbJeTCY6Vcsmz65Fyk4bj3K
P/w8nllltSCQhLQqbIqbvnIcydOdpH/NIBkMrNgXhyh6T95y+73wpy3tAMGNlU7Eyz6fHB+DrBUq
T1Bl8eYhAk+dcXAwPCJDaPR6GVvqpMo/FIsTAGCEcWxmh75A1M1L677Q/5QWIzMYC4IPDJNlQlKX
HgVfQk73Emdcjg/CvueMbl/dJxaqKMUGyp0gxQiIJuj/FsML8odMxlpSQRCprWpgazhjo81wjmET
+6cbZR3ROrgsYJ7XOS4qKmpjpaORQQ1Ixh3nHk9KuRS/RMSaKDND3hRIp3R7lcFDxY2S0ndULtXh
f9f+VqFjX3GsQVY8NGDEyRqfkmOyw2aXc9xq/eB4aEM5DGFHXGprIpxcwiTvl9nDeOrWKAMS9aIU
fLP/eqXQpYuyuA04SReou6+VHz8Pc1VKLH+rF6/kiq56dACKUtXAYRO+derJIrUjNoQw43TRSr8F
F7pSuOQBaDzI1M5lS7/o+7tRMzSRWcfbQd5Fgz0jUBZgUcoreGGiqlItblTMv6PnxU4QIcLRJEYB
Kf31nQ0wo5YyyPQGq/nvxZ/1+mm5tKbbyRSm+urjRhFPu1agp4JoyrYqSGGXXPVWCwq9h+T2ks3v
fouJk9RWXv+8rNcn/fHJmv6ztZhQgOlnnJ49maPGiLLP3cddOFWYp3erTXmlaEs5UyDSIZzwBS6+
dh+4fpX60Hht5rMoQJJFLbOTmWZQCQvy83XTr143BxKcqggw2GVZcWzafGi6IWQ1BJSCTaKsxmrT
a8xqeh7KuwaWtB6vx+HZB9tnePMkgQVDPeBeo3OaS9sgR8dLfSrdtzq7rxDwZ0yQ+hvougeLc4TM
4i09b95AkxzzZc5MKLXaBc1STfcFhSFzI9nPClcNQy9rFCST/6RtZp2934U5cfMYTKktqK0k18Ur
VQKcF9EKGTaZDXz86U0QwTWoAptHXASyz+LKfj27upR1sVUO8XZk9FpFo0GQzcybcPwr4GNVHJL/
XUfYjbMCuBKXVel4gG4DK7vLumpl1PvOTFce8ZtnJYs6SVZZ8tzwnzpprsVMisru8kq5L5pybRfp
nTww2rDlDzfxTKr7meaj1NHIx7IyZg1ZRySjMlWrEwf+SmrI+6YNcZUGeSO6V7m3s+to2uP5rTFa
Nak8Ff89CFXBq1+oVj0x+u6e9553Xj/10t8/n9xrRsmWwRHKsmWYQI2+vr1slBXALjjAIwoYaJEH
sy66R7QwJrmO58qw/Hm5qxbJpsVEywEmEVTpr+uZdeUVYWkOL7vZIpqvs+UT0oBbOs2r5z3BxfRG
6+ZqpxIrYNrYW83+xl/IddkdKkfHAmqTu93uD+0UMWxFjAE9MEPygyk6P7/hNSMIll3GAyqcKV0c
67PjFBdjJCutHmwJf/C6/x2Rg1ijivjzQt8ZYRj385UuLFwOxtay6iTddvl9oayLvfRev8bqnGTq
D9VB3Xxt0Ku51YW92iqkNwkXTLEx9Z+m8OwF+zgcfTBEwwv1mslu96BPFy/efL2sJ9slY4sP74BO
mPH488teRbmcr3pxS42sqlM6wzS3y9mrNdktHtZ4s/FpMp+zj3iSG+sZbNNl/HS+nvj52VtmsRwC
NefclLPfO+13MQFVc+oQkVmf5PVkitZN8Bw9rPYrpq7dQJ2rwrJ9W1uDSGXJNsybT4t1tnYS5dnQ
KcJrz3bHxdqbPD0xNnbJJOgp8m9MwLyx4NUjCypCI1RTHd2+iBIoJTtpWkdgOyHJkJMQ/DI0qtvH
zY3e5lXokHO20oVNV2TVtLwc4QjLmZh0tpg2R7iPYx6YP0MBUdSSFj/v5HeSrLgmZ2sK1332NRs7
KOtGs5EowAcz/wKVIvJbbaf8sR9jpmJTyEM2Eok/fvAPqE+EJm+BZ692HR1TVglIoKrZl1T5qsq8
Um5bBDNsqjLKEi6+AVVaP2RIGiiUD6k5EYNS34O7bbpr2oE/f4WrXu78CS7sbtRn1eC49D1Fo5CW
1MJyj6NEpaDaiEqeQ08ItZLELUUxS9TDSNBEewI3X3nGkozbInMSRGJbb2Yg3DOSSd9INiOgfheW
d+xTEyQdalVAbgTWjE52kIihtxqPu77+KAxq7OVOViOq0dRp1F3XvAr6ce39ba15Ht2IRq/Ff46p
WSAFhCU2Ll4YPQsAlw0vLIpt8Z5OExJcFLGo46n5LU7f1Rt0tthFeJS6TpwO+oB8X76EgAhmglct
u12i37hBNxa6dNeJ44yjaWXBll3itorbw0qdmU0RVfn5yFwFrNImV2DLo2FkXgZgJiCLPqiASkGu
NOvXqBsnFO7d4DUxpnVPB8Y9tfkjNRvqvnxVOhsklDee4fr7/vsMF5d3CMeg9xPYfQPjW8vHltnR
HC9j6Z7qGKkw6i1GNa64QeJ0UnSqmceRbLVhyezXnx/lO21T2JGzz3HhgSKlaaSsiQVyYBCFup4a
G9ei5EyNfSmo7mqwH7pDdA+Ewtdh2ZcHQ2MMCEJLVEyd+q/b/k70dBEiTTlWJ01J5qIpJNDs7pto
JP78wNeNrSUbBFkge5xPw3hm+JQu8OQi4AZg+Ki7ELNXQzxTLaRy/TkFuJTbWsbBjfjnuqfG4IJI
1UyoMRc23h9lnegIe2vJUI7k6t5z752A/qxizhqUZeW+m1XuB1W1sn63qJo6CSYPnQmpmqgUrRun
e1EKCvVFMbU5akFj3vgyVw8V9BkLbghPchmDpnpb2bECQcmUl6KHZh5LZZdIs5uVkCspDC710/sY
5MWXWOBE9rQ2TAiuaUpQfqmCew6Lp77/vNHXYuovy1yEnDYBZ+WEsmBBbxpRdipPAZzb2j0g5uF2
Bw5rVxuLoRWd5DRj9k61A9GT5tZ0BPLudNZEpphOc+vnB7tigr88l9iHswNYUOByq4IDiJPhemjG
Dii0aJmi6XOruHJlT4E9KuCXDE78t7AbakqcqEYBVS+9D4UOnWBweKjNxrfEPa5u6tlKF29lj71j
lh2bKg9Q3JcE+BHiFvFwo6RwJTH78kIX/sszUJCSBtOnWrTnkPak9dTtQ0pUBeoD2vJmiHAtUPqy
4qUTq9VeMjiwW00CWQSkWmsQ5laOHA3lzi1QjokphNYKjeJ946E3wABGuE/JZiDpvamgd40hwuNA
6pfh2Bmwyr6enlQPgro3rUCg7qia0uflNCNuJDAhHCJ6vaJJQtX450N7jV1nyBpQaFMFSgsu7uu6
/aCBfwyQM+TUenREZeeXHvyyd2oMWa1e5uYLWOVqG+vWVlO0NVRiXj8L3wH0KlKzMLsbpdyrJ/vs
eS78jprHslyUbUwH4IANJ7zQP60kQ72LG7b7+jenVqaL3EODv/n13ZMgV4zIRroKJr3UbkB6pWil
RnMwGUNxoO/jwVGSqFX8/M2vXikD8LmsOAg4Ghdb7TWNajcFrJQoQVfI3yjGnjbWTarElZwO44CS
JpRAw1I+4fhn9qhMW8kukxhiqnXXIMGaLr328ec3ub4EQpign5HmuXyTQM6KJEJ6TXC7yP6BMfjt
Dat61TDQjfmfJS7sTxZKXqqHYbw13P+WmQNdkz6QQ0kpk3bipZPd8C/XzDj27n8Qop/u5+yzeWYl
D4HtJFvohnrI7NRqkhail2BSur7pM6+9nqIqVGqgbeKfL6yQXwANq3KwzwJoxSfErK8U+V2EUYBU
pnErT2v/9eddu3rnFYT74ECgM2NfiuuoJGd6NuTUGhkn0x7CRFrnxUtVMruBziJgRovB92Da6yaY
Ru6mkDbAZjcjzHlL76cdnfCYhrksJev/5MF0wwbIChrduqSrlUGhNX6ZDy/14nW3W/yZrM3Zcs6Y
k+lmOlv9Pxe7iNw6IyH+8lns7i6bQCF4MmfWfDuZr6bdhLrDzUqS+H0XdQ5ouf++3IVlk4oaRkoo
6hyUc7oDhY71Urlfbu83DPtBG36+/ystfn7HT+D+tzUNKOIOoonEgBfWfQzApFGgBa4GaCUaVHA4
8aNO+Cm74ezTwRn2wguTDRBXW6Axgo8A8E8Ze4uqyDZkt3Mh4wdWMRMAqGxZB9pOwN19mqACD0JL
cklu3bbkf3tEJrg16fznl7gW2aMErMmyAoQZuseFmY7UVkpVyYo+Q2yBMwZFQrgDnNRK7mM6jUR3
9JB/XtW+ZtuQlEOBSkVaWL78dF1gVabVl2jazlp/Ntac+ZmRbzQE2RsGK47RvEG1XQJ6WtXJZDQR
IW2BBMYWydhjoi5r+28FQz6v5iGKcIhmxWIY+4BOqcZ4vziZZ9l7SVvfUtHASfK1PZq0qgXzITD6
WcssDiOd1ZQXmvYlRHk6AX0v1FgbGk3+PklfE3rWeA/wiRgMqzuZdGwpo4nKStBY+6GXVmmNbnQL
0jFSFg1hOYT1f9DOkuqt0R7DEdydIb2LRpxfyWupau/asXjIGua9ANcs5FGAdIpqmDqNNs9VBo/V
R5c+NC510vBnc6DASwFZauRN7KU3Lug103i+ARf3hXDQCRs3S7deMe2d43BMSZHwYkoYTLrmjkb4
zzt+LfLQFNIk9Ew/SylfowGptoPR9UfmLBQA5E+AB0kcRdf7ZpovnvzyVp6vdGF5Yjkx+9CtmVtf
T0ftI0s+gFSDxBRAT+jzVfweuWtRNpK4TyHAl1tBvXrtcFOyR7fV4Z9vSlJ2ljZRZ8Boeh3gwO3M
6cN6sTz9s13ez+fG9DCFSHnjPl29xedLXjhyYNh60MdGtAW+Q7CltB8cdTCnhD50g1v/VeXtf97R
a678fEnx8zNX3nZeVLUWMXWR3bfJkcgO+BMNPFAx6a0E5mo+gctS8OGiCX3ZDnajKjUz36L+4BxM
iobCQtGXyEdlvUWsxI4OgFBihpkPaLggZVUcKCE1IHxHFBp+fm/lk3J8ecLOH+biY/umWuSSzYUv
5VeRI4cUJ/REB//z1FMGFRarH5hgFuUrcLhmHm7kgCEq+R/TW/T5kf60CEdCRlg1qAkO3ox6W2Rs
OYjhCDzWY6wzenz1P3mz1803tFwA5jDNpHgNS0YudE9tKozGMi/JSBlBQ3EdsZ84YTJu/1fpYzj3
+1ZFXO+fKFrH9koBMF8xkoBhFCDldcataC/E/6alzeGJCCtpD96jXCtzg0kebTUpVFB/aNYXJ1qH
dJTJGCWiE/WDtxF4W1F9GQ0mXpkMw22Zm/Ao/qucte+lZEG4/0DcxjSt39m4NPv6rWSkiV0+sZYo
AstWvknJpZNomJAHoO2FsJZRrW0qB1VzpGegJk8E7QLDO5TqmjlMHhLeqmZuKDzPsmI3VPMeoBL5
oolMqbOv4YlkaNzk6awa4KHsCrOYark7KRkWkrsIDLvrMrAnfZesmp5EBJMqkEnKRw6Cv5XbmTeE
C2RfmFgH7smpFtYYrJTanYbauKA57mrahoxM9n8Bei8QO21B7KhhCNYYcH8C5NwgNPfmsm3eFSVQ
UyK8UoKRkp6M4S91irYNFgPHFshkLmHPkZTKVRTss2kJpEcC9gQDCAAy5KheWelSvOjScV9J3R+l
7T5EnuT7Hx0L4xEyIemB6kqitndqHM4r7Lba6+u/fT0DnJOb+oJ8QbcgCp3k9kN3fyemO+uRJbhx
Da5aOdAZOrIxCpfyIvqxulFTW1vFhf8GACzZHIdpMmxK+DiQRtDNgb2CVg5QJUqG+i/n5ef1P9Of
y1tIGwTJJ/SnsAkX6/tK1etDSaVKiJWa1P58nZ3EgZtsuR0zUgI4VvjOPt1pns0QbgDMjD307Qns
O7LgnddBSTQYW0grLpcjIQOJAI/g0vh9MmsZJ5Y3W08HkleMoksRmCM4r/guSeS53kprBVzzUC+F
IIAnQUGRd2nKG3t1ep/1jC1S852mSYuY4rLrW4i6nHL2qgNjaYN769pDHAHgb7jtCic3JQKU2q2I
AH7+UNeKqAhuskeI6hgGiKGvhrpJc61U4A+8SKvd7MGcvryIvuNjsH18226mf3sxcObnJa85eyqU
BqxKx9HggX5dMYulOu5a4Bahu8lLGDeA5jdwOK3whproNR90vtCFD3KsfAgKB/kTytKUduBE44bw
fJADaH79/FJXlNZUw5I/9ah0KhqW8vWtDIBBgQUSViwG7CqJKNYMUwDRQpySRYU1IIinBDoHO3Nj
8WtMzvPF1a+LuypyqWYaxyjzz1x0kdyp+mAcoGgMTBipZ/DNfl7w2haer3dxu1yvi5B0hsQL1Vyr
dtAr+NhTPyZHubGHn7778iLDF6ZEhvIVmCdhaM4CCbqZ0OUUAjbk9UNwlLGr3QHSMXoibm5G4a5k
SBn2wRnhBEDOqvW3Wh4fX3tc3c8vfa1NZYA2RAJfdrAqnwiQs0dxLQmoSRqBdJSe03IV0akCbdXC
JpTKX2P8gJvr9WXlMEG40maps43jmmnI7X/y8VXBvZdpfQA5+fpF/ouz81yqG1vX9RWpSjn8lWaA
CZPUBmP+qBxAOWdd/XkG69RqkHXQ2Xu5ernL7WJIQyN84Q0x2WakTXJ0HQgldOkqw2jXeJ2tu6n8
/vUbr6UBFr0LYISCsK2Zn0fS6hpsf4TamY8hobhnKvqa0G6Ad6Pm8rZp8CJ+3vJbi26J0B4G3rec
4CTNzCGYo/zaso8hpWE4Qu8w8c2G49qLOWB0RLXXwO9msV9MOcnTXINIReTVgPQedoLD9zMMdqGC
2QjGUhd5cRHhChicewXhBq/QXMjoerl3uouvJ3kN0Wd8fJjFZsrMuMwRlMmuo0G77lvtqtNleGr8
Y1U3hX/Tz9iUSiq2gEC5NEDDAajrurdOaLO5RUv1/Jn1cCjRU0rr4MzKcVUdNuCYQHF9U6X7Wve9
DPpQF1mHSMUusaxu9Ro3a7ZL2XXfBwVHWxmLxwnF9Cq+6YlaTU7jllwhfNDq/DCnhBRYbHz95mvn
88cXXyxkJbNKJEJ0XhwZKOJQuO4O8ZJNJx/gM85pG8OJr7pYXnxxFMVsTVYFKuzzco4HwsRgoqzQ
1OUhxvYv+xFOJnzEBATBD3IjaMXY5GKqgDQoTF3agZWRsxJ+irzJeima4EGF5Uf1AOYf5fFOecEb
w9UtXB6Kp0ilQZ2VcJWwt+rh9xg0HMMzpEk1OwlK0Tt5+rU0o52TvLS5eZWY/SGpdQgeJx1uhAaC
LwFv+TJ0O/0b9szyiUtDK2+G9EHpVXhRYMbLZ0o/Jbw9O2x2Dppvxreqh7rYyldFV3m6eQsrJcFx
wzYvJvlpNOVLY8K0AsvxtgYOatnXso7wM7ZefngKeEdEgg+d0cIi3VIoWlPTwS9EEaBYmhza+4n6
4cTUskwhSbC46ps9cW2EtlhB6HPARwHWexB7NlQeMPSH7mYOj9NjVTGDbtRTXPnJhQKDxTmhg4eL
8GweiJkRtDPaXUqecjMFAOGR5nTVTaGClXVpmrQkVIW4SAjrf14ndmJNUZzLBZIc6R/nMO+wsHuE
mO3NqB09JphJIt2VHRS8fL9eoWtiIMJeh7VJF1cU9j+PnDZqZPe9UuCTpx+jnynm6/GfEY7Un+ph
/lbfKhfxbYTHsY2zkuOOJ+gwnvGo9szQZYG/POaahodm8tePtZZfk+8husgTcTwvES6D0+iYChjW
TVw95x0aqPYlxXMvcfS9Iz1bKYSUcsS+rZ6fgyDckfDGfuIlkPXNoMSV4crXbr9+pDWMBI9EnmgR
atG4W8wUZEbYMhEqgf5Iap0YLhIGBlCIBro/xAj1RUVSgoR20uGRgoEiA+hHydXs/AIoszGezP61
QM8jAx0LtCUJXihL2MnZhkOkzKeuUja+LVDileOHy5QHQ2xFJ5T5/HHnIiyV3NfS63q+c6YrU8Yj
IrgSX9c568iLWJG0D+HETc6PKW+vleghhe1B71e2ratCxr0Q+u1g/pilDvZc7fXxi2odApxnorGH
ZzdcAguRE7QNECHnha/LbL712xH5+O6QGI7b48cXSFR+qDIO/mXc3JjTq0MKY4N6mbEWiAMyDvAR
xl1gwUVsrpw7LPfmfF9zaeT4NZZ38E9tzAFr9MBx64Xzpox/oO3omGIbbzG84Mnq4LxHuzEhkYZ0
lo2RG4eXQ+e4Ac69r4OJooWSerli7NPay/kxc4V7cv5kcwdrI1K0Ic6SwL4BjVT5rV2G+26291bA
WGmyUxr0K+eYBBKOnXLQ5WvZwKka5x4r/A0Y+JuM+U9lbnlf0Znc+HyLYEjO+1SfJzLaJ7wH3RfL
NVxUOj3xe+Y+wUJw3JfK/eW4/N5fWge8qN1b/i5Utf29hN+8iU0jgkUYTro1dsfoc7oWf1ne53fT
nr62J2FZf1sd08M3viG/ftU/2jvj2jr84t+ZxdtwB9Zthwca9t2oNj70bnD83QOAy7z+Cimv19F9
HS/wteXX7H4b3bubmx+XD6P7G8is7Xo3dw9ICz08tPxrzAkWu/vryDtGx4fL3kVTqTl8N92jh8Pg
j5/gnTxWlPsYum9vTzw1ARK+kT9tWkJQVt2fWMW6/6ju6ca9VrwfP370+/BNvtR334vYvfsuzMW/
s/8xtc+xqYEbC/ZaxzW0dHHo5JewXizfXeOlS0wZ8VlMsd5F0gBX6KcCp9zEfX4pXBlzTjHBkEB3
zu7Pn6un+ysxzQ3zg3+6S/mUOr779PR0/+ct9V60HcbBu6s/zXdaJ3tykr2MV3yJ12OO02nqQRrc
OB3XMmjUtak60ikRjgQLYHsUwbcpBp1LDsEJqOHwCguXbnZVHUIckJ8MeZcfQsyXHwLUQLRzPO1G
VMB8Ntaxv0foZuNoXEkG6WeSgqo6jRvUdj6fM4pvTlI7ONIZLOg+rokSphsNFYTmrm0QiiBlCfsb
R4YNEn3X425nqpGL7+NBKp4G4hH/TonlXaPXXmFvQbbex16GYI6CtKsNhIYzcHFsd5gqyZZfpdel
fXRg+0kXinnRWxfw1yb1IpsuTfWgXJjRcfgHUkAQo7R9KH1g5gUaE7SeCuGWET1TkzGzB11/wIrS
n2JXAfH5z0hJrvQqpByCvV6cVHMjfnxvP//98LaFAw5nONWlzxObj5Gcoi/Dh0Z2nyLlCBiyg+jd
F/FFWDh7cT4rxIMSfYRwr8ew+DvojtMPITYxFNEl/HdFfusxM5mkcgNavYaoQFfJxKrKsgwHkaPP
TxdMvt/miYqmefBg6I+G8dIqP6viccYBd2o9eIq4K6BQsVnqW1tvAH5lxQCziKjfIn8xBkCJuoFf
TASrFf8N84wgNgxXKu1JfZQ0lA437tKV8gMJKfe+EIHW/yIG+IoR5mY/Q923z9wUaGBQRk0CgST/
ei+tRYJEPOSjtI+RclrM6aykrSEZFHWo6DAQChyIo4NaV6ERbvXA1ipIBAcQBxE+VugMLZaXIlGr
cnItEoqp4LAQLoEyCKFMnx9JvIWwQgktH6I2gKSvX3OlWPtp5MUXtNO6tJpAya+nYu/Q2uVc2rLF
WkntKRgR+YAOxc5xCVAMQnMO/bDKr2nKYl8RlY/oNGxCsVcWBksQcVLBQiTJE9/zY75R6LFM1PPu
qAkjGCsGmFxkzZst6rVIXeB6YE1orA5G+zySXMsdWc+MkQQOpVGpuaaOasOvQT37WPDp8VXbH3rS
mVw6jemhzh5V9WrA0riDsPcM4Mxr+1/CEUYdnn2/8+bpUUlPsvKPP+uehpg76foImfnr77zGDrA0
LLx0fD2gQCyPX7kcSrWq1Rjfg5m76twq1q5u0ftHvIIElyLmRQFRvnDaXdHmR3B3Qk9lu6i3cmTw
HPAT5HfU/Dvh6MN3KiO1yPSWpV7kT0JQqngtL8CsTsoOhRgWhr0lgLp2On4acVFrGGXNDzIfLT8b
9oCqFkekg3c6wi4iuH7fW5FJ9wuhBql7hHX+9cS/E1sWV8en4Rexvz3ZZVJKWnmLQsi+3uGOgHN1
Smwz7+S9ttN22V76bnry3iAU8vlz6CI7mJk7ZTfuZCJD4wpY7X7YK/zd9BDvsBzgV+X1buJFns7/
j25AJHiN6pSru98dT98hM3PQD9WBm3wn79Bs2OX74pAQaCXYwcu7+kbdaft8r2O/3XrO1mLb+siL
OEQu/CJIVDm9zsebEdNfcJ7CNLI8ldSs8Kh1gI+Qgn0905sfWhwRH5aW0gNwLGpUBlukQtTpMnOe
W4kSS/og4Cr19AiBQMN2vbrYGFgcz399YpjPmBhxJJjLu6Iak8z3nYlPnFLK6DNXSolzkW0rf6aA
DUtIs9j15FVL+AVAXtly6FwLT4B+E5cQiOoC1vb5zcmGqhC7RtHJuTrfprvAdcuL6+8/9t67NOtW
3LtyotuMQglVRxwT55LFcKoU2FFIz4HWCsIJ1GodWpS6drkxr+KOXcwrrAKkWIlmYdgsrQfleiqV
ws+r60HB9nJKbuWyP8aa7NHV1fSYlvHj/CYPT1QT/xcrGECKrosog+rHMrKHBmjZZRYgFtkhTXqf
SrmrPBDaEdn4/o+m9aQt7sfaCY3DGA1TWh5w+N85kR+WbzPh5ZOVOAMoTKuev42+sgtJ+JMYo7j+
yc+6nUStQMnmPXjoRE9dM7mfEJ35etZXLlJBrbcVrlKQisseXTbTUYLwSUQg30+oQgqJPZWEV4gc
bcG91lo8tkrMSjOQeryzxEEntB7C0QEHDZaJAYKHIXC8umu9/yDNEOEBRwVwJNIf+2If2xQJhx/1
loTBShDEhQTWTXlv8miLg8PXpKnTGrq/uhwdBOwU+bJs3gIgvwcGy+WsIimLEgxhHhoNn7eNpGVD
H2kR3RvE2Lpy3OMrFZeI28E/aWqvq94hXSZyOqn65tfNFXsrHyT0YJR7ON8AyMxdlv8zVdMDMnU6
vMI6Ll0BXzKzn3DoDLRMGp0KOm3HcJ6P5Wx7WsGtCgmIvhnFuiMCXKV8tgAZALEaqvgQ4iYWUCyr
S38f5q9JSWUieSvM+UhMfB7GuzQed1nMEybFQWo1utjPBuT8KNWulDC6KqIcCbaDyv5Iu1+Zj8c7
EkGmUR3i7pdW/o6t3SyKcJlGOwzRMMRAdoOeoctIoSNBKagcvUL9ISNuU2fQZBzLGy98GIJCHKx3
XvMh3ykKUrFwGDVk1XQf4R6r3Go1rp00lOawPjOIUKksfv40momywqiDf5+UE7sv1HaORpaMJp59
BBEmSzt5xLdrqy+xFvgTkSGFDBlAdwxnsfKKlj/vbXxM4WvO8k6dj9TTPYAvBOKE+7KKtFF+RgVz
/PM/3+WU54XmgXDbXHYSi8mn9denYBNhPaDbkt6H1j26JBFB39cjreGeuRrpmZIhcp4s93ip+Y6t
9GgNw+S23EPjXl5K+9410H7f/3MxfL/aeLXVg5Q02NCo4Vs0jhcfM45MLZtmrqfmzVdPY38S2lKD
iyJjwO37qv6WgysZcSR05wJ7623X7saPg+ufV1I31G05Crzxk3zcvfy6PMbfkSGhBPW28ZrvLdHl
cYKkAteUheImk/t5JCk1C11KGIlSt1e5VA5TyoSSZ+zvmt313lOF3IGOaJ+7NcMrVwTZKjmWQa2B
nvPiILOzojYqnVWLcw7g2cZ/RZJRAAmjLUrxmt48Q1HQApsuKH0i0vxwKQLsRSFOgRDp0PvKQZuN
tI581b4S2o5FZ+1CzG3A7HACoi+YGyPCislBDtG2PKPgawmJieDt6xW9/vrwRXFIFJIPi007NlYY
Fw0EFhT/SumbYpxNYCX+9SYz9f3KX3xi3v7fkRZJbdKCGM0j+v0YV/k6Ii20ds+h/aANz9FwWyS7
MjpU0Y2rSpcT+k+y0AZ2NQ54CeVQL53udWSCO+lX4KPjp21dm2sbzbER9qCnAYKIUO3zx6mKKohH
gbSCxw2KiRDf8KlmUw+DdU4lSPiBIW4N6jLZgTrzs/ttp1Mxxl9T9O8zvIfGHxaI5BihJc8EanLx
lGtIVUYnAYMBW+enu2J63SzWrA2IXj6y8AQuJgXNzy89O5UxKybWUaCHw+ARwDJVbwGQju6j/DwP
3teLbU2owfk43uJAmfXGtCulmL4J14xv2fHhzty5+x83Hrv7IjzedxsDvr/AckY/DrhIWPNCkW1U
iuEgKyc/5GIYyM0NpGNQqlXaS0ehDtbCRumRipH0x1jRH1oQcLYVQBmU9hJYNiO5r2fWREAHLsiv
UMcTopNzQ/IXPO3j8c3uzriiCI1CVLKE6rJJs8rhQAZGb2CZIi6+DAAaJmnfUC4HsT0l/yjqH4NF
HDs2+Ij2mCEjKORqILRQq6BkIe269sbKzV3TRd++/gprW/7jnCwyHgVamdH0SBMJ2iKik8hKajmq
sq+bBZL1kXTRg4bTS3L1eXmZcqP0kZ4U16JG824gD1S7jk6b1PutgRZnS+60WdnlTXJtz/cAQ5Gx
ppgqsFywtr+evLX0lCX87zstzompbDrNH6g9afKbpOhC0VyQtadU8hokiJjMGbVASz+p0aPUU/+w
JTTjU6FA6ehA2H4KMcGSJSiE8DeebX0abERQwOWrXKaL+e41vzb0XOigCKWZw/nbpfvae8fX5Pgq
IhTvwt/79I/ijW2mr4ScTMq/Ay/OkSSEFNSpDOxcYP7xAhsAhRv6ev7F8VK7OMzu5av6Izk6N5k3
3eHPcy0fbsCyuh7xoHc/WzxV50W/tghTa1UUKrWiigp4w+J++zwhctJmqBzJ7zQJKOXoTcNvB1yy
1yqqVtIThffCepHVx68/xBpg5NO4i2OnnUmAW8TrxLEjzFfgz+jpBfd60bxQgMcpGCD0UYqwr/W/
AcKh1aIUT0jKNsOZDB3tNYG4HpBe0YJzCkuHxr5an4gNyvpRiCSq6p5gxhVXUJKffc4eImwhjvD1
i6zeisJm2FJJ4010qD5PoBmC3DcLYItsKYDsHZU9LFW7e+tmBix/6pLHVpeQMdmhZgbH+uvRNbFt
/zq9cd2ldCGk1JYsw7KtrH6Gu3kt4EkFqqnCnzz133Kjugr86zavPBwlitI+lWhsaygN07up55cm
e5SUYxBHl3oIusS59O0ehbgT3r1iK4KeR0F58h8DCqVB9lNoYiYzGqF4hg8n+z4sfhD+oJ05ttbO
IgH9+rXW30pAUEAso3y3mNOumjoz1lBT4NnB8hNyUd2XSHGH86ZP7prmFfSc/w625EPqUzqoAOeI
uhK6eeNO0L2UV0dGfgS98kRomHLbZPd+2TwLVc4E4MjXr7sS9tK/lWWyJjrLiEcsDodSLdq2yaX0
WmthyB+lTmjm5+YjovVN+4gHquULNeUaiL9yh/3Ef9LFDLZgsFUK+zveERzAd3EWjkjC8M/LWR7y
Kmu7qqCqeoxVoTJPe4WzOh1f0lSonX796isuxYzHOLw02EhOoc/jFU4hx7DfsI/GfySgXI9XwUFc
F6Sp78CQvvI6TBTYWjmYZzzRyzwHEme6WYs2/7GPbKoLj0LOXPiewOyijMLV9s6jbwLPStMLdDgN
ZIW4eMBlS3V7SAViEkqU6W+8zsrdJ15HpC5wm0FSLe5zywm0eS54HUrhIahLokY5G/cBUM2Yek0R
vqmh7FoYiIcpktnUUS2YcJF8qFEYNr+nhrSvQMDJxEh+t5HI/L2rPj+buBs/xM69PBl1OWOhOJux
O6hHG73Q6tiHZ998qOWNKGBrsMU60pWk90NzZCKQWu5PiCwg+U8hF9LdZjPwHVD1+RQUb2ZrugyX
kUNwsX+yXjc7yTffnWSV4iWAvmHOj3xhpaYpeI7lY2BftsVb5ccu9Epjvuenb5xZK+cID4FCzTu1
UaCNP09vGEyjkftzdh06LlpkoMFZwvKrP3gqTXm8c6DWa2AJQ33j+FjJGz+PvLhL7dJkffm0KEP5
bYjKy8JMDpX/D76DJ1F39JXpDI0lkyOP0Merhv3U7Xoa9vPPrHnu5wsLVmxCmTXTht9qPL8JHXs7
Ty6HbN59vd1XTxfhFs8/qoPp2uc5olRimhJaoyLcxZIBH82p23O228GLUH/ejHpXbmemxnC4m2XK
Jpzynwc0xhHivcxNop/j3tXffHQwJ/QojyHAzmdENVXnUvZxTHa3wZQilvxrVWIdDvNF2KAtNYE6
WZZsc0bANdcafG5m5OD6vaK/hsPJN3rMsV64zyabDqwS76t2MzIRn/2v8YndqLSblq4v310fJQyw
hLmdaPqaUAgM+E9O39+KGvLYPUXNKcQxoICRDuQAuqwLgP5JS377fbvRrPs77BaP8d9HWdZ18k6P
qykGXlF2R0xowEiF1dEPfoK4/nqBrTBgxSio81JhhVuwlGTuw1xvJafM0P3YaaqLeJoCrBd5iRS1
qn2pHqZsY/utnXSaQtsKs3jA5u804I/HqiZJUlpQH1IAVZZv9fCG7QusZlQ6OnOD/7OiNaDJHwdb
HKul3NpjAXPi2nTaQ4njyJRmO7RIL43WQKD9ECXpu+0SlJ3DXNs7TA+KqNqLD0yuLXBMeIfBwqKX
puqvNoX7zPlVB89CxN43o7ONV7Vr1tgwgMaWuHtxFtr4QuIKXC5Lbl9yXbEz1PcO+of5aqvKyUuV
bdG0P7E5Q2vsJHeUA3SYlfbOoipAPUHjpk5Tfy/ye5KPFIYs10a2dSWuHtofH0bs4Q8P4/hzGoQG
d6IG/PW5v42oarrzg4V11m9MPJPnMd7Xw8aK2Rx1cV+pamiFY4+QtAh6CMiRjqSwhIsLtjzov9E1
JqnBTI0KE44pG/O/dixpogNBMkr3eingjRV4VThVkN0OI/oinb6zIlDdCTZnHIdNMl76DSyS/mTX
82GYm6PRyIevH2F1x3x4gsWkJ5mSAEMkNkB8xarUS+IDiViW1x6D6IyU/tfDrR0+H194OdtKrIeF
QXRAXK0RzUJia7SR6jUwjC2/9/VPC+WfWMSwhHj35wWVmeUwBTk13EK5VxLjCJBPHELiw/q1i8dY
hSZdYsPDDmmQ/X/ohq9k9BwRH55g8bq5FGfhrHHWFmhb5PmLAUBhP3sRJhEcAcr4CIEsMzYS0XeV
yL92NdHXOw1XBfP5+b1jHDDKMPKRuCp6vP28BHo2nMHKN2/y0TwAcAPfHmMfWNOyJCPed9jST1gW
+CVcwp/IquNidHKUx0J7FVpNtOFikq0pCi5yrC2I8PaGMe5DeXLdYOwhliCRMeDfoL0mKslA8gjJ
1q3IfllGwhkR8cbIP+c6Dhm2c+px3OtaUPfCROw6bH+VEabdAJLwQgkxhVGUPbLO+xTTjhBHMR00
J+YL0oSdQjltBEHra0TT6QmjoYg54SJSDMyun43sPyIYIl+nKNqBiMV7hEjVGR7HoHJbB4Qr4Sq1
QGwPNmLVtcgAD8P/PoD47x9OPbnHxWHKgc700tkoRPq/GXmtbjqd/1H1ojyxxKiEvpYFhqQmouOo
za999ljR0ml50607kafmcf9ae0gZGRYFPRpUi0uRQnLUlJqZXxsFLk1duDemCkVYetDUiTt0IZxO
4phl32UdrlH5buaufrKcW72K9knbIHMSH3K82Kba2jXW3hhnQKb/yEXh5QTufBdJUkJsyE13gKeV
kXJifqfiSTJhQtm153ZKLkZ8/5CuFyZMid5dAeqsChzo8nk3OXvZmHZykhzC4dAKJ0mtoXWvXMUw
yxMfsH+mCjG0rIXml1d7q5Nc5UVvIRBAU9f6m9kkivnTVtI+9xuIGPZeiWFZNMPl5Exe2X5X/QAJ
q9lV7eboBC9DrexlgU8OiztUElERoA42e0JHdzC65woRKox3LdZVSgW4dIKDhHEhOTUagCDU1O/R
HeF/GXIPqShsIo2gY6QB4y2J/EPKRBZJs+e6AsAnujz8HO6Mi7lQ9shvWHlXuJpZQdSRMIvBTTFG
4wCOfIMuZ/3ayPT97cElBAAf6lzU2OuBn8AzJLlM5O5QOpDrgjcygimAM2Gc9c7ZMd0pAj+Gj47L
vYbxItUpwhUv1KZ9pfbfY7O8AFS7t8xkC229el1+WFyLDKKp86Zseg2V43pnTrdYg+n6CegzxwxK
DDn+lO2ZPbu5gd6FE/7fq9paYpJCVWonM47nb2AI36knAKEE8YS20LdvWGu5kheABHw9Rt7d79e7
1hVVY+uIW5xbu48X/1xdXT077jPV5sR9ur/4x/NubvYX9/ed+2cLIbZ+ov13kkAufT5QQgpoSjog
lUlrEESzY71YtOCt9r5+n6gKTaXSgQl0QXenmTdxFeLA/GqqFpeuVuadatr4mhJOFu70s3pRuB5S
ZEIcd8Y5iBnUXb08VcVF3t1/HV2sZhxoZv3f0wdFgMW7j1qVxaDHrg2EPSgzDMde8czQHZ6DZgeM
aXA2wqf1EQkuBC0OJWV5cd5pcpCapUODRbHHXcBOE9LB/o7aN3TtEunt92rlxg2/GrSBWYGxSPcE
AZ7Przl2vpJVCp1X0hyl3XOhg5AXDHHB19xIF8XP+ut7/jvW+wR8uJ9sresyu0c9HjfAsiOTab08
8ShCa5nj0V7E/vHrj2itJiUfRlwsYKm2TbOQKKGAxeK43LeZh84LnkuEcCJ9t0ivgkGh440Rcf4U
DOWdjQ6BUUj7QC+OSXYaqPKH6bfO9KL+JVA6zzHfZByQeww/MU3kzArGcxrml1o/7koV1NPvIMp+
VaCwKyU+K9GFr9XoyHO3kJFZ5iVic15d+OeqPlbQm5L6UYjZj4gD4ghogz0vKdSbPFfvT0fZfhHc
E45adIBA12WDdmOAhiB3MimShmd1qC7jAEqnoh7FE8Sltidoqo13gn8TlXvbUvYEJUI8evOOXtFK
Iij9ML+LHdpGdawrbc8BUT41arefDPPCbireeeDMwFbV9p/jpuOS1M6W/ytT/B2gYnfWrmsnOWaK
hH1wTdeyvRfrYfQfm7g8dL1oYXi5cxJsbGPubuxaukG4RckEG8dBoiWFpwO5O6B/rTfEnvDDwOVS
E0xpa/d0ltN7jXrdhLxSc6iKe4XdBKMF11qJjpHaPPJXmb2w5FYvopOeNd6AYWnKtxfSkWMh32i6
c5n6sRdYLUZfVPmUgFBby210W68aX/eqKd9bNc0gXBQDRdtFcX8vwnBD3dk217ksLMH8Y2SdK+2R
UoJXI2AnkFl+X534sLj9ZdZLpb9MaMRmSKbb2tGOkLvz34L0DXGFjehwRadAfCzscVBMQPbKELHd
h+0HkVsaExkVMR+TSmF4Zk3zjjquCOKDGpVyhJ3nYZ/CyYpZmmZwEQyXw3AMaSBS+zBIapvkBexK
XZ9npHDQcwIBIFLa8l6o5dDKwG1OkCJ8If96zNvfiYWyX31h46+J/tXsa15hvSqp5RXpvOdu1Yr4
2I8bx8zaptepQIDOFCI1ywIZr9+qvhLH18VDcK/f1qf5x9fHygp5GSizQPmigANTeVn36vMgR2iw
jW/tSTrZKu6BpokzW4lO2E9ISBiTlYc2Mnb6IEM1z4+/u3C6LlTtqqnxnMsRKFJ+dHPu6sVFUN7a
+AJ35yBSr5L4FKpXsfoSYqH39TOvTooAJCPDYgim4+ePb5u+EuoO3DfhxNqdSA8onW2CBNZuE9DW
+ru0iaYuEZim7du5lnDe0tBhWflN/BN1E+EQ2BXjTR6+/S9e6sNwi4wrsxwpkG0EIVihfrLPunMU
7a3o6etRVqvN4B7wWHGE9oSxmLtCyoowKWG7kPRgfoJwWHoQrBckL2agsaQHLdoGtfaIRF6Q9nc4
zsPW23gIEW8sL0/aabTz0RaAqLe4qI3Q9KNaJjqYvJgUh6w4Sp+6gZi8uCBojeGhwoD3Q/682tvK
RrFlNTj5MPwSoTUNvt536K6gheyqxpX5lBpck4CfPf83PXmz2Mqm14I/HdCcTXmf/ulSACwPwQwG
I0xTCym9JPHhOhmiiYs1dwxrAM9j+oNG81ZQdCH/KDmMKHZuTLo4Ev+a9A8PsVhgQzRMaosMldCd
PVxC13YJy6/3J49wuz5sDLa6eT4MtkjffdvMbc0Xgz0fDhEKt9gHQeb2LoSE1/+mIcxxQHHbgR6p
L9Gf2WSFnBMUKwAlGs0ZqF8nrN0xTgc2TwPDiLZkOdZfD4MQFbSh0O7+fALpTd2MQZ1Rwq+eEHuI
kUsMNDxkk9cBcRrS9K+nc/3T/TvcYtPKGHkXSsn64bZqRyx+B9RIH2Xyl20h+L+ZUtwH4JRpyNCn
VJfkyNQJu9CUTG5W5dQwf4HxzTDO3XiwjKvQPMw6IhqbTkFrGezHQRcvGBR92Tl1jG3hfK4glqo6
/pRnGygM9UD8gbAYHpMbfUJNYXj7em65SFc2hgEf9F1ZCgczcVp9iCUI+tQUAb33OlAeWIeqfmyN
1wgYL316yLZUfG9DC1UA9R79a0QCnRPY0mj6MTTDjSOiKT2+UDAYUfM3hJOFh0Ac7GIZ7bWh9IS5
Kk0BmNcKFiCj+ipcmJP8GM7pThjLc8QL3SRYmTl1WMu/tHrzYLYYfO+Fj31kjwI8AL4DrvpFDumA
QgOhijA1oUNizP2uyLKdTAmQs5tqR4Ctpm3l0M3Sy0bHjr6nqFS/1NMrtWXwSmZzFQ7gYWProGAp
nyFDZ6joNeY/k7byZvAkrf5C8+9QYSwPMMkwT6P8mMz3pf6WYNeSxe0dd+/BkJpDNqBUSKyqNDca
9o1om1IdRfKHfQAeqnEuha3tkATeNKqgKJUjENxQshFlKY6i29dhECw6fYSe5zbB9R3pwtd0eBKK
1CG2sUqIzI7SPfetfqmliqfWIO743aL7o6noFtTvHs9OGz/KmDwLK2ZlKplLsJqYM5U9bM6guhKW
L1acXxjY+sapfyMZoMekP3P0p9Ei+gi0dMpHM0v30pQewdfefb3C1nbvx/W1OHijKElsyURjEGqL
NygvOJI4FLIa+XVItzL9tbQUZWwh880Vj4D657XcOKlV9CYnBUmMQ6JWF9VuoFUEt1Vpx0MTy9em
eg5jNOKKfdPgRK+XPyU7vTK4c0GfCJhrldietWWCJnbw8vb5+GCL7AqQcpioHc68FSoJiTAIDPrj
pnvmKrhFSF+gG++oGmjGz++vVwkCUxZRVE3RGhclT8373aCU2HHNl7n1UusvdWMep8y+EJeDiOYa
zpdSua0pkApQO90I5alunL1TZRvH+GrggUwQ7H2dzq+ypCk6kx0pnYrXSEkqp+q5W5bUDy2INqij
vdTms6GpXrVZfV470j8OKxbohwNOi5wMdlNJuwW18FQ4NNRyRYp+7ubEG+KMHHG/aRiz2uQRi5D3
xUyLFOPzqKYSSEXU09tvg58F6vDGg2z+0wQX+hMhnh89KCaKKrL79V5bn2JmGFYPcoRUgT6PGmp9
1dthkN4q1mNffbOCmxo5MdpMCEDv5+C5kq6MzfraSjiAML0Q1yeshoS6eNVUqisoGEOOcpFMPSPy
yuAndlhF8GoViMzCiJxV1CBlT+gVc0yTroAuH3GYsaQL+6EyN46BlRvt0/MsTpw4cCQZxbhUkLgI
iKDDWsZG3rg6BCQLIZ4CKtBebLTITu2xjhmCHIzsiCHwx/n6W64cGQpiuf8dYpElJENeh75vZteC
rY3WP8tm6gwR0H09zsr5rLBODSGsoUF2XcyWihyU4qsVlE9NmJnRSxEKHvjXbwMLxOpbnIKfhlrE
jWMhAcXtYTLQL0RLi/ZqzwbcN79H9ayW+/KaIs3//OXgKXEfcOT8zYwKfUPvo4QLATgTitVCDUW6
oxq6iVNYkR5CggIzXaF3AUhbW+y8ylc0aM+4AWrPTYU+p0I8bM07lX6mipCeSRXPeNCqHwDe4NLm
+tnh2HHwTujS/KahaVRLFQjr+8m6V7bgDGufGDot5xB4R6Ec9/lUyJWibgMVvSwCaFp9tLoNdE3S
Fw3Lx6/ne+0ocKBiw2MUOrHLUy8exyHqY0490WawvnOdEsEW9NNUHIQ2+U5rW4QiiAqzkI4G9ZDP
71VKoRyj+0xNWGGW0z1YWHQgyx6Hd1rM40kt82MDyq+M3IzeJhUF8hMbOXrl8uvXXrt4qQaRVVOU
08gdFjMcNHOFIBmoH56iwahBKfchwOwmCd3OmW+yzniGnKYhfC0ViIr77aFJ/WPpSFdBX9y2dC5/
ayrfPkEIY6uXLMZe7joopdBobZz5WJqfZykU+ncTro4Uak8iKEKjG489xNFrzxgtqnn9ftNa4X25
LwYViiKwPgnHYCUutnoQ2QN9enO+n+t9HzwkT/0OjwXpNhl33U9i87G8nLN7JF4BvhvfLVAH1LaL
ax0FvG+z7CEkgBBb5WXKTZqlhC/HdmDHQI09fv3l1pCp1CUcFGIwkaM3vXhQ2an6QMri7EbvhLYo
UqLmcJKyt6J+JOS3BMIBHfoqnd0+OfXKS03GUDtbhc619obNAUVoZPGdsIz9/JEcSe8afRime8tC
wJnuwRHIGPplY7MfO2xGHqN/fGffFrY32d/Nl6lx24C+xy7oH+hwlyiS2ke5dnX0aNvd9ORgqZXs
E9ObmltzkN25ODkPAcR06zoJLhWgjM2rre+m/qL1d1qAZsn0gwr8vrrupFNLd6W4MutzLl8SqafF
Dd6jw3jAqpzkzZzvwOhdJuOhfdSVvXqlh0f/Sr0YosNM5gF0V/6lXk2/BpAZG6mEspIoM0sOxQ5I
mIJl+3mW8rTta6OeshvKd7TNG6s+tEpyAjFHvY4wksyrLLJjS/2jgPb29VJZYf5pn0YXx9GHQPL/
EPZey21rS9vuFaEKOZwiMYlByZZ0grJsGTlnXP3/QOvbtadplVmay+UlWQQIAmN095uWSo9qQS20
+95jYYsTZIbiu3BCInQn7wzs7Haznz79iCsKa7c27T72tUuunJfuXN/iNH55KaihsRDG8Is/rlYc
zbCKANvY6HHE9xA7mrd0cvoV33yUnpNjSbjALVLYF96jCi3V/3dIbMb+fP9aDRGPYWn6KE/eov4y
95LsQNvQHOOoCr5+hokRE0Mxe+KLeRgkX29ufAJf2FMoPKXMMCQDIQKV159nQALk0gNyKvdsXwj0
XbO4SC/6R3DhnUe0e78LuJamMz6Z29D996d/vVBQS0s40EIeX73lTXqsP4/dx4nI/NK0DvICjSMI
d00Q+hX5AaXA5jPup/kNSmRRElVL8xVoizdyAQQijorwVszr1ZL+eS6ErZJb9mlldO3ELgaDHAvo
v9boHKH9tHprNg9Nf7Eg0cIh+fdbv1a2fx4OhhBA9lpDwdP+862bi2jktaktaPIQvTLPTJ8fkON1
NuaV++3/TCPbw83DXhUT/3dYdo/1yAQSXT3tY5tXnSL2+UkUygO8QHe0VLvq898rTQb5wBpVqbZ4
6kNDHYriVM3pgWFRzzon6eF9vWj4bPdYbdznYbRNB9lPMreIrfPSi/chg5cFcVo13nfJR4aO9d8X
7dbJXy0WupJF8IkS8NSMJVlYdflEqDQ5Y61jb97oFa6XputLdS2RAqdOlUAqJwbOx7NkPzF0sjcX
piylzYh7uxXcX/f1reL6WtawHpXKi2oXHINH45pxENW9lo65mp+UxyWGxecQqUbC+Asg+6lDzzA5
leQksS/iSfJQR24p21B2eVwI8Yg7B3OX5ENJvH9f+K+uhWrxqOKupuNN+Lly/meZrutSEWu5KD+v
fEJlSIOGmYhdWNm2a5YHq51ODeb5YEFuJz8HMasYQwGBjJkCa99CT09WeoJ/5yS68WiMpCta0WMX
ybdWlHXF+E+NtF4+JgNokOD+YxyhX60omplOWTZExilbHoVmO7j4NUuD0/bHJtn1zU6Y7s2K2LVt
156L+BZt6qop+N/R140UA2SR8udqNQ+szuwkeqNT3khblvZ7pYy2A09IGh2HKjhwSWhUDPgK3XKU
wcqKZNwkbbytm+V+jfJRo5syu6tRzf+dE+IATQEfk6+Z+lPbSZG2ooDZxJizI3rstwmrjIa0y1vo
dEdgzgFjhX/fMdcb21+HXS/Vf+6YAbVZpDUtZUXxu1ii3RBm3lRknsQ9UEnzrgiYyUP2CJTCqVr0
lLHhKPj69+3gKFH+KIfPc3MrDuaLBYTa+f+/FlcbvBQJtV41Wn6as5UbnLmrbz3OKTlw5VKP+5s1
+5cH5NJjuoOVBuY7V1dhVUfLVpzfsVqhbiQiiA4BmQT0FPWmj8hXd5/E20OIB4IEwf/PgwV5OI1z
kmXg7SkurZsGudcSbiS0b8uhGODOpUcmk30PqyjZB7LkDHlkh8YvmndSnW49il9sqKtjCwGHhEmz
xV1tNdKQWNJS5dkpSPd1aI8Fpj8kIs0CjQri3I3RbpJhw9jQyuGWVJPNuSnyWza7dVXbsZYfEmu6
cVte91CftyUKDITLaJN4IK7Wh34Y0yjTUXquGV6QRs26cDOx2y9EvurVLhqNXRzIZJEpxGGEYm+r
gCpjO7vRCkjA1U96f9xJc/T06WU+VFzln3UtYVr1Mnf5RUvaPc5STzUu64rRPlWLfigNwZ6TWwmc
X37aK5WAvYImy7wqIATdavNZL7MTZBQje0NKAX9nCe/z/MZGeD0A5ZrJskyaKyofpH5/qVV1BbRD
6SGmpRLmrM9CywPM45P/6Ov7Lt5bCeKV/FYxft3+fx4VbTfJ0XRv8AquNvuwU2EU53p8J3CLFKU9
VceMdLiOilgJXmVlE073ALLV8gYXddTf8JCCkco3WdkWvL9Abm76ov59S8uM81aHZFZ3tA5X6/tk
TGKXl2Z6R6MkggTxeRsYS1AblSC13k3w4bo4Xy8CV5ydjHkCccvXz9CoaEIwiUVw0lgq+0l2ISEO
w6lJiUZgeyXyDl6YchzKn5qAYpkYgAUatY5Yu7gFt1zzPD7PhbBklX6EIbx+7SDHT+iNRFT3GPgm
yY+Svb0svyNsE7s3A7wvmx7aTPQiyGRFwolAaropdDP+3s04DDUzelfsErGz+HONU4q2rCetqk4p
RKoybg+KudGXXVyXPbqWkeIjWh3YikE5J710Z+yscrXEVPPoSaVo1AX8HEVPEoJLGcsPFVrpPDI9
OZsgFA7AjbgrqCpcM8qsVvn8nw6XJJHEvQrfO9b2wQKzvLrkW1wjbZyRVrARXzpplO/D+EOBgwcJ
vsOiaCm4DmXmicNyUgTxbsUM+vCA0wMrHcI5ZhN2CXTY1pMTTLDlFUye2vB+sRLbItB1EB/KcMeS
jaZjKQ6K8mosz207ehq096WtfH1IXEDctHtNDChjVWW3rRfCpyrL7nGQxF2T/c78onIJ2BEelNIl
NwslrBTaq3PniNYDRp8rJzbf1H8h0OY/fD1bftLa4yWbf3axeMQP0iTQId5mVeq1s/Q+SzhUNTVi
Sp61Ri62EqPZgFFgHuxCUYNj+ZEIBsCragf1PsnQBUvkmogqjOTSwXxFJXc2PawjMlTJa5Mw9fg+
R7lXGzulm7yhBEGrZ6j9kx2A/5KVyJDAh+Wp1G9R2jtJKhyw/M6oIocBzDr7DeTI5qa7UIAbUGwU
ZHKLq5w4ee2CBeGIF1+52FGo+JDsQWbXRqUiqhjD+ATH5nYf8CgPoU4KI7ftjUro75JUBqoCCMBX
gOdYvVrIRkkdDVMVonMn3xmK0waPBA+ZlejG5frs9oyYGqm3i2UTKj+Maa8FtzzM/65C/jyDq1pM
1iutLNUlOrflBxTQob9w3Nj4WaZPg3534+3eOtj68/8UfhgfKktPnNadLu37TLdxap9QPekKcXhV
5pdmaAuWWySEG0iFh9m3gb5hfrCK9q4yZA8XzCZ7+Pc5fXlKkB3pC9b5+bW9wxQYBGpOBKh27R4S
BBwpaAE5IaLpt2D49u9jfZpw/9mBcLH/c7CrGrMAlo+FRulRMGD15OTbzP0t2f75LrEfHjLbfw/c
n5Wdbb+dEHV5qEtulDhfVN5/nMD1JqVJgVlqcR+vJgSxfFzj3wlnlTt5rf7ZNebkm9mIdqCgzw43
3SeQgnTgGbqtdjOKbF2P/7oajLfIGsKyl0nHn3fDbJQKSwCD8sqaXHy+4G8fkSE12ib9KGSiRoxd
Iu01zrEsNLe9ScVZi8y/jg8PldwA2InStTKxV7Vq6TLuxsnMsIcTnyjEjabFstw8WRwfOrRrLgqL
zRGz5lXUk6UfoUx5Y9xKFfzyLvzPqVxtXaO4DFK3CLi393sG3lKeOoyWQE+s+FsmbP59G16LU9bd
WsXtU1tthaEHflKU/vMYRhN+CCoWZndp/yOZG1sKMNhM8B87T8Ghh4gwMwlnDYQwojBWHvsbz8EX
pRJuIMw2UUey9F2Xb0oz6YJcl9UJN5upyrfdUKN8HM+DPDli9jwRXGQarzfe9LqUXn/aKPx0CiZD
WwcBf95tvVQIWhpqPTac75jMOzmpVnhTv2f2qTjO2yNxNbdwQHI9vjoocDVjYwT4TB7+POiIOkJk
OQufzPvyxJDjm3mc9/J98zLujcd5P+/TbzBPj8ZZ3Fd31hny027ZpdvhnG9Z7rbyN0MmFNUO9u3J
8I2tsk3fpu/BLj1WB+M53llHZd99iy/hpfpR7tKn4Gf6VO7ynbJPTuHF2oSX/AmVw4O2V/bSXj1b
R/G83GeHaqud4uP0Pdybu0m0iSPYFtvWD/z4TtpYx+Bc7sbd8ByerUtwCh7a7/qDcrG25Vbbmaf6
+3QJPsb75WxtGUOfoqOwW2q72fQ3RiafOOlfH5m+9hdE1/F11SUWctXlTVLnJxMvGMUR062aE1ro
aANpk1DNyPsFdqHSxL7XxRHICpwlcEPTI1xFTdzse/E7kAjkAvR2KWcG0UlwxyKrfnBm3TMFZxq3
4zpR3+k6qbe+3l+a4Sm8Rcg1vypMlf+8j6tdflLLtFsWITs1L7HmF7Id3I8/qsjOHtuPHtP7V6FD
DGiTCMefM9XSYne/jIGl2camIHksn7vIVp8zgnVaG0N1TCYHwSliXza8OPVU6PLEnx1g82Z2f1km
Up8xG8Q80NYokx6SmjLOhv8BQW16U+/SJ11xFN2OyVVcbHpdkSt5IVFU/U67pho8CE4pkjkkxQgR
KXBt1YvIlGYG7Ia1V9wHpW2el2fhNf/+74f0fxYcf33kxponu+K64Np/PjB5mLd1J48VDXWxYYzs
hFVD5l+PwdaZ6IhM+KHENDEL0lDmGOgtVkSgqqIduh2yz/wW+Q7VeK4JNilg2i8cWhXAI2gpQztt
R3MkLaza4HW9Sap7JfyWjJfFuo8RIxVCCpqAXT6xI1Ljt8K0q+WZ0jY8MjB/ha0xItls6rM8Kbu8
LUFIN+uw4oNtUyF+cKmP5fTWi6l7b02DU3cfqbK3qtf1TQzGJuxzz/rIAIBFwvvkn1Sva1h3nmtO
qzzj1Uaox2qqNcaZN4iQNS2MyGxFe1Lxmxzn30U6b+bAmYOD0uyNwYDQPXnVSJXEOBHFjrfKrQL9
Ise/Kfcvw/w9YwDdqcXOiMnIoqxHRsyDQIZfdpnJqZO1ZKOh2CG6dbVJw4jJrJ4Tg0I529fSPUCt
LYaqnzBVXgtxdMa2aPZuinBc0BO36DV/Lc6HQlpNsBSZ+5ibkqwvhP0QKQMDrW+j2oKAmDf08e5q
1NKBvVzivaKENGbPRgR3lJdG7Q2dyVPYdMrxWU/2Any4ifBOENGJlENRd/Uw8yPZAmwi/ohGrKNz
y39HkI2YTjYVqZVdeZmmSxiGPoxWm4QIOd4x63XnsHtgipfQJRSgvBrRRGFZnqQcobEyOJFBVh45
W8PwrhoEMDXiEek2cJKjD0SUyL27yPjA6bS1M+tKqQP24grsLFCDuKlmvOmltPZDeKDEbjPImkik
TSjYjzVvIg/DJ6tetlmabDU1dQOJzClQ3mlx8esT6tUfD9+hcB69Rs0PZqy7KPX1RtoPA5ndeXkp
k8bvc80PSgxBZp7fGVou1vfj+Grm/N/0RzUJOyu8pONZFhMHtZ0lCKj/ZSdnMtWNINW0LlFx3w84
B2bsAXq8ZRDqz4nmd2urps0bjbjJRWjvcKPEOT318BLYNAU5VNthDu5Q36NdwOE23MvC4KWynWsP
zRjcsR+6uI4OzVvNGhOEoBH6AMcXB/NSuVfL0OlDA5KTvAtKzY76jyA0VyHCYHJXI4eewHAzeEny
4/pcNE28pUHkBcVa9eFdjfOHTBJt4SicUpZgr05iuJAFuFYHj3IF556JeD5Nu/XOinlBqfhYzz4r
ladEocVU1nisjcVDTeomh8dtayaGXonJDNRepRTl+ji4OpyDItxXrAFSA6wShfTN5V3A7zpT/aEy
ECwYniDgMgbonJHTs0SvJzxJbwYEinKM0Mt/rHZNq2pNwOO9ZBioQx0InpIh2vR4a6zcYJTiGAN2
teQn63qDPkyIPtZBdsnVA5qww5js5ITEkJ0gYnc35Qd9nj3GobAkUhFiNw/LMCR2xocxSZcYYH7s
zZOy3j4xTlp4Oa2sH65gj6/NHGKxyH1A15os99KCz0e063GoDy9q5idj44OpI1aTWO07jOJEwTah
ofULiuT8hVGPXemNndUhEZEE380GslYiTJePcJp3oprDK5y3amZiCCHYliw8qv3gJlnkDxI4YS/c
dfOxBxgL0Q1qww4w2xaD114/ikp+IDBbW8Q3SeJXWX2Irh5G3R20S9TNmE7k+4o1pqp0t4ZUEamt
H5vmYyowOmkzF5tMl9L2QFZOXRYYGeCdquWuoca7pL7hzkOJ+FUN958t6bppFfOZET54Zx+i11/f
75wc8/gYts+Z/qEMysu621gQ76dYOqZpvhlZw+TaaXDiQDnJ+ENnLNMmRNtEP/TqQ46qE44vnogt
dJ2YXjNRbIWsY6x3nXXq0re6lIhV49Ns7mfcqCKeJJRn3UIx+JEmFACMVdjP7EH6OWvWzuT2rILB
G+ufJD/fCXmlwbcNyZeHSaO91HLP/Udg3OyQ+BPqr1JrSnYp0vilR3F2k8Qdcfwvsgr+/XAww5d8
/tEtOIv2D1l9Lkh64lfTsXdUR8gJnv0lsdIu90kzMHndYlPK9/iRwpjN+lYkTuXpw/cswUbNr1PP
MNbFwu4qpydNtiD9EFN2uPxW89hTiAP31Xtp/K2VW3VAgesSvUcSgggdB05bTaIg6b2b+a1JvFWE
MIAmXwRernXk3E3O2uznnc/aVut+bHnL4mozhIldlY8AB7tKcFvBBEvjMb2fxtApZhyeIA1ogfVY
DjyGCCwTblZ0ry1Tt3BQmQNp92FS2Cbm3USPJm8C/74Mapwypi0gwT5uJifV2ncwgoj0odZpl5AH
Pj+wtuk8p5kFC57VQLowmJJTXnVNGWh/IIXDmr08NOWCCwfIH5AHNqVuqcq+IOcHZKBIyDnlflBf
xOhXGUKf01hNLR2w5l4jOLiRVbfNssewBzLL7kV92SpUK2OVuBbvxEIkK5k8yCgyhPlO03j4R7H1
I7M8FYMFCuyaTZuAUze/1PhBncnFy9VfInNFQaqY1c3xJiL1eo5Hby1NAIAqMXa7qXSkqvDXiiWW
ibtBUt9Rwd4b8WTDhCSfReVOO84KWeEFGZxTDFOKKDXEFsIvq31jrjbX91KYgAhjc6avhUCnPI+I
mbSXixVkBzl7bsRd3B4/V3DkAULuSQu5oM1x3QJyI/w5k06NFJ1SVrA8No6sf16IBLGEAReFxW36
fheI9iixz2bBJR9HZz0yUtkg3qcs8goaGzQeFG8OFATFiHc1wfZ2eO6rzoP+YVtstlL/qsTfDDb/
gAjXYT5ioI4l+L4MKh/4JKZ+yPVnXBvqQLET5r/z9LHkp0KskMOfCuOitjj2HqZj2z1WSC8KJ+rc
iZhWwxUmElJbRrFIjqJFt4c4+sib2I1Cw1nw2aJD8AqjOCXi71kbfmSm9KQWXWyPJnes4ItMKpQK
P4OpfZfz+rJo0XaQ1INYjz+GmGiQdXCZqa7Ey5CMw1pqAP/8u0CXVuTouj6H2QtKBn2ZvKfrlqwT
ajMmsf0EQkcFZlC3jh859PIoeGX7VQaMdDEVHZ3glo5SvXXoqy5KMGe9yeTaOpnBBT8+lskIM80A
z5pvVbdLGi8If0Ytg+v5pwh/MSe+nsApc//pUH/ASD2lgEsPbfoOxDwE31PlW0x7pVrPSfBo9He6
8F42e3m5a0dfo3/uL2P8ZIVMQgunidY2060yds/2VvjKl28M4iYjEQJJ9Gt1+RRnllgYYnRnTCeG
cpDCw+zbwFw0qJ8gb2A/UKeOAjnh1jzyq6kTSkZdtVaiKlvDn83WrJRdWweacMBxDQQ6NcFatQ0y
pzB8vk2ikq69mT/nTqSLAxcCWUHtu7p5JKWvGlWdmIR03PG5H/XbHLVWwnrnRrFX0YUk26l+wd+K
Ktrwuqr0rcgLq0uleblxEHU/ichY/q5azIm8YHwtw+9i9DifJfHOfK7aTQ5VIsCI4ESLzOZiCe8j
LXOhPrTLWe0e0uE9mF7lcN+W6l4qvSD4IaxlzzpmV3LbmndK3O5q7VdSfQslV6aYMsd9njzH+kOg
b2WDDtx6ZldNoDiboXtXA6L0d13ggcWIiqdbpJzum+R7JB0jzHilQ514SwvCsK1VN7JOwNiTdjDw
+Qu8Lt5Vva9V+yU9Z6HbJ7/YAkMvq77jJTT8TpZzU37E3XbKvpmJ30eb1txWgpczc1Gg3RUHCYd8
0WtL1xC4Lm5ZbBXVLY2nNJpXrk8nRG5Ll5FkB4s03jJ4wl3MGah6uZPN/FQ376L4nAg7qb8P9X2T
U8SMcCmjS5t/LE3JFtmxXn67sYKsN9X1CoL1J/Qbst65Ga7mcFZGsmhcFNZJxFNKwijieRovSXQn
Rtu2JPp7hw1oqlLE7KdlP2mnTtjq8u7GSXyBFSKJwkt7TTAhRv1aG1Xk5oJ1hTAcqQHcvBkdVXq1
Ulpcic6PvO2FkWQkq94ExRSpIBxEb9GL0xKaLOEW3Zv11Ct7LKrtuf9Za8I2MI/UAn14P4R8rpm8
61y5krZh/5EnMyajNg1ovDZwQ+B0oWEPY+WJS35W49QFxbZL+mozFXwtfzX0aGcEZ0tYvnXpQ8d+
K0DmiocG1sET7tBOGc3vSWK5gjzdGcPwIPUn3COlKtqMM2t/t2MKAf/fFRkL4BdJo/VmAJ6VFXpG
XfLDMvVV7CaCTTZIds9VnsdtZIZ+2Xd+IzQscw8lG3s63lniuMU3bG/MxL4dB110c/MoT6OTMZ0R
f7P7FPqxlwVbNWkaH1AjOKuDR6uqiFJjt6VZaWLRHdZmiGmWlG21fHAbdGehtjC3SaHN5rZYGm5s
wp5jxlTh9RwcJfmsZsNW7+n//GWBsJ99G7FK09AZtD/l7BILhdOPhSNXMpDZz2ww7KLInFo4xhEB
3FiIVSKiUssnE/GuDDZ5w5Njvac5dRJtw8znqM6Fs5p4Y2lZxBSyJ0tJnFZY/LKYtnL1NFZvRqI7
SovvJ1cjKFj/+8rHJ44uq/ONHq0BDxO2Kk5sad+ikmmd8csUXoGCWVJmd6atkzRhF5a522jG5cY9
/Dd8AnQIe0ZfybmrMvzP1buq02COGKOfWOFX0EBmXRqT0sO0HsUXEyVc7a0OTrTwMQHLVq14qxj4
e/8ARsBjR4aJgBTjs1j4D45QyUqqNAKo/6rcZmwkCM96IHq5NzPBlwbCeDDT/a1JO+mjoFlS75X5
lewEooKoT/59Nf6GFAAzDAYOq7kxdIiruWGSiIPZBUidmI6J8j4pjnr1jIFGuoLEHj35vw93LTdk
K/vzeFdNYVBbBDOmRUHMlbPszu3m43tgV/vkhiHL3xAVyibwMaJ28XL4iwSdlGIujrFAmWz8YuZo
59XLcgsB/QKkYKQlk8sHd4M0Qn2tT/7zMapLn0ENRIOPiAjVDFM18ifQFE5Y+6kY/tQbnflAr0ZO
ruoOLc0YuDcu59+bwp+ncIV/xbhFjLGBR4ZAXczRs/C0Bl5FwZEhWyCMLoWmob212BYRB6MM2mE1
dwqgaEjTrY/2b8xm9StRcfnR8DAms+3PyzGiTpkJFyNRCdlQ0AANLgWFIyMmMnNNJlhpf78aZa4N
QKAqZ5IjSqZCbXrLG/wLCjwzRwWYTCUykfToqydczZoRSstQPKnH2WntxO0eYy8k49a0za2waWzi
i298El88R4w6KO4/UVnjM5jhP/fC0LTiEGAauAZSMvJmwJ20v4EiYT+W9UZK7H9/8Lr2xR0OHAf0
CU+Nt3nNaS5Tw5wxhgiount7FoOHcfaM4GcCEkGQ2ZKGx6rNvC5kXgSLuVJlOxRbOHjGOTAe0ylA
ZUvMWXvmSfGKGjMqLwr7Q4dRaGkcliCwzW5xSC3aBboJyJhTr022pR3ZDBnLSxtJgaEVexIugq19
fnuTneNw7jeFX/nM9O3I/TDdB0gnx6fE3VT2s2wn9g/T9mzJfn/vN+29ZJd7posO5aLXn5hE8/fY
ZkV4ap2np8hl+rN7oCtxn871kYw6/EkgjPv++9n/sDeLvfC5xvZT5LxzhIcHwXuIXNwMo/N0yJ3c
MU6mC6a1p6m2TffyUR1Sh+uwxQfhRJFhAwM6lmdymJ+G85Pw48sm3Qhe911wBqfzNgzVbN4Cv7SZ
7I/psBw00cZdmvhJuzlLNpDiXvUImaSs7s7sjMccccv7hLunV/mqZ2wZb9jLE9ibtwBOglBVr8Xr
+i5zj1/2cIe2E5+5gF347xjO8iU6xzd/9/AxrD67OL/Ad36TPt/omtQ8HD7i/WITVbaJ+TP0Jn6U
+etX7C2cYMmZfl61aQuU5QwH/ECdbotwnN9+eugYnr+3H/XmKd6XTv2MECfeT4fyY9liDbtnaGtP
h4lz+kR5nYcHIi54kfWlmJvY+QaLSGYyWMbt1hfO1+uSO5uH1Hn4iNzVRzJy+cBiDhZ6Hx8XG7s9
vhm4+QZCHecq2bsJvsb6b0PeQOJCDHAz9/0p995jPk3cKPnsz9r2ff12xm/HvL+WP1WuFkff8TZ2
SGO5w56eKn7+xJlwyJCHO/ae/MJ9xy5nZz/sOJp/2LoH38XpUrDfz7Jn+O+4ghzYYF0gPnu5ew8P
MeD1XdF/j1INTFMiFxUoImJOX0NiKqEUg+GVcenCRG0YAGG4nJd0yoUi/8iCzm6Y84qsrvWexGGg
mkc0nvsKz7XMMHyrZJkbTVJKV7YUEeUdDgcpxfFILXumORHFN4uFuGZYI61AKwmlBqCcwcy9JemD
iAMuSoZqq2YgA9sgwZ8t1wJXkO7S6qJlazT1agOhOpl6WeIf6yTU2KkEpimYRqrVT2V98PGWlRkW
C6rhir1imxOfWywyA2PALHeuFkhOFm7MCTtEJt53KpVb6y0pz5f8fR9TIA8/+4r5I1nngyjgbVxs
R9Ftwdg0QkcDxQ8iDGQBP2uG3aP0xHCRjjOvNr1c2YZCNRxxs3V3jVzbWrPrLN/IT5LxcxCqI5x/
e5nv5vCn1YUoTIFrGlyOGuOFhQFJJaFDZM0btpwA3DDR16Z0H7aaky8SiSeJneIAi6KLdB8GlFXe
oVPW3odiY5YvNXNIqdI3bdb5RSzfD4aTZhwmOWAIWI2/g7F1+gjCqyV7eCA9qVpgF3Vw7rQZlfzk
1CI1/yhs4hhvNcMk6CF7LAtUi+Jk+fESbNRS27SV+DBUpzKjuamyYxRZ8qYJpgBIhxkccOUS4Y9d
d5uxrflQ3Dg+if1W9FcH7cIwaQZ6BL+UgNWLhPKuHrQN8gufnEYg5gzKWk7dPivUoGbpF6LkDvE3
KZfdrhXvNYSnmUKWFxt/piS7qmWFk/vIkSfi243QlQv4SNquCCm38cxqGBiM2P3ijJ/0LbM4OPPj
z1A7D7ACOiPZJHn8OAOi/nujkr9AATTN1NYyhRTOvyxGw4LIvahp07t0fGZW0iHpVJdnvOnnFOK+
oSKWMrcSHOTpnQolEJ6neZPCTxj610yIoNy2TpBK0JzivQK+/++z+6ochVNKMysyQOLsrppqPTGy
OTBTg0TSe/j0JD3vVnQx/F0WDOTUdXKJDaY13OgAPpv1P5t5FR4RFYooKxQq1zqoJG5iLMHF7qim
2TFZ5pcKZb0MNC+a5dHUAmeiw0wRpOsT4r1KYELBOgzuEVSBa7IgpIZ2rsKHaILw1EV3FhJ+ATVC
mF3Gjm582lnaR62J217YRAFU0RU+Z80238sQmW4gneYocOqsd2tuTewhSUYc/VljaMRQRBBGL86K
S19FPo9eruMljqOi7PT0cnL+IsxPSz3s0Lw9KXBHKixC5HbXjKarVY0jzt+b4mcOwSRqc7KPMVs1
yZuKzjc+uy/6uD+u4VW9Oat6HfSYP9/HAiMwL8dbNffBcfPSV3lUND+PXU0/WYnb1DeqvS8Iicz+
VLhvKDFIMb1W9JdNFjORNvK7AqE6gefmGrFaLYDA3N4VabP4vncprqnF4hRLee7FHU4j5ggzmlB2
/VnhqZ/lj5INJGsndyoYpI2Knw/c5Yb0O7OIHe6pnIvjcEt3hj8YhfjVzWdg6MeZQxSBS7b+/D+1
allURaQW2CwUL5VbuZ0vb9If4p7hyWOym/fZbvG1l8mdPcknBNxBtOtlu2wXvA38y+JO30x+sVP3
4l75uf778Eeyy3+rG16BFJyNsK1e5LfOr71oV73gHbGdzp0vbtSNvGFMwvd5kdjWN+ZG4nWGF3XT
ejkUkfto13r6pudgLKNuuxf85WI68kOyIb7j1fRMggtrb/LXL3Mj7/VNttM3xc7c9L/Ja/aVnwWn
nlzWl1b50jcD/3LxlZfeG/zmpfUa3mx0x6DGrb3OBV/w62/BPaj2Xe9xOi+SL3qK2zpIpqjHqM32
VEPberMwXxy2AuUiZSWjPifma6DKXKuexEVp/wiR+7OUTSlPICK+1xuMXb3sXMNI38CZowaqN2Ds
1DVrdYPo3Yt8wRE8nVxW3TX+7yVVG5GyTeqBI+8EDgAl5zn26g328nwRw8BX5lcUnGsBBQXFCdzy
yMBe8IyT5a0v9FPzSF3ZfL/DcP01em9yXk58ZZ3gq7PZtO3BGfbA/FvlbcbT4TLYlhe4DzkvtRZP
03c48I+Jj3Eu/oPrD3NHveCZjM7Nrd3K0zywND/5rboE6Xm9X7vw0O+gVHHWxcF0Qy5B6LWc9/pO
qXbvpDvF1Z2Cwqtwy+fQ42Qf1uI7eFIeOGV+U12vgWc48rn3pfvGo5H2ahcTd09+1LwZqMnmP97L
fGHLuADFrb8lX8TL+rYsx7zAOaXg1y/pEaiVL/VCfSo4u6f3MzGU3rvqiJ5IFbh+aRTo0xO0iV+r
0ZHmS67iGj5wnK9s242ynZ8LX/r8W7CbDtTAfAU7auztwt+wZdkMW3On74L165W/u+u7geVPsRJu
1F2zjfnT8BqaDnUXbuC9Ctwq/O5ykA6Zn+4LziAB44LLbNAytUegtn31eXjrPd6jCj4mglMe4aqs
LVXBr1D8H5ibUbwfo/P/zmM9s6GzQTp33Xu60Xegek7tap72kHyPNwaXkFX9xfh/nJ3XUhtb166v
SFWdw2lHtZCEyJiTLoOhc8599ftpvoO9jF2m6i8vewES6jznmO94gy89m/7sJr/qc32ObOFesnIX
U3P+FJ60J5nmpn0p+A5k3EZteqv/lF0cQgQnd+3C6X3lqfBSt8BKQdgv++V1eS390s/9YZ/yt+PP
sKeoMQMzGPbxe85L8Xto645hXwm3mqs7qa8HU29N+/SUn5ar8mSQJhLUJ+FqRw81iA/L1bKv/czr
fSJ62S49PXd9GW9qaiVXcGT2V3abi+TMHIF4ku3kInzub29LjuI1QfjcBabf8Fc+7HzJwy4E8xAX
PNGBi2zXAn5PHPZ0PVyzMPa3w0n5//bvsocMEFl6oAaqE/vVXnPniwLg7yZPtVO5V4bt0Ie813+p
FI+W6iSvDEkckxwot6qzDVQgtkRaBlvk6xb8WvIn81o+nawGN3WNp+aO0/z5feF01/VNe9hOf8Tp
rrza304rJyIqOUP0zHL698G0z09mkPoaeStXA1vU3Njf3aec+WUvPcWH7XRtp6p0e3s94RzE1Uzd
4Zr+vivsYzZX3+Qu149rWLAzvP962U9Xw5UZdK/QrUjrdKXISu0RPxOX1BJ/94MSwOueqAd9ZOnf
1D2fyObXqYcSFmIqMcWipH1BZppWS5ouWecbmB75AG/P3T1j7saMSXJct577x+U+y77b6p81qEJ1
9/+3ur3+nwmvZD3UZOlQ3sPac1dGIjQDggcm7/z6d03yKfz94/iw0geQQZmKaPT3LS2S2Mgzookj
TWenN0dnzKlGtNJa+sQ1EooBtfNkmgDCwjAWP8cN10a9HUyalupGzOzRK+HZvcqkX0weDQ5XlwUY
U5UbFWC0P7Eo/KaW+Ws5QHXOBTHIhgCe/X2fDX1nrFJWCBf5ziS/KfeaM4zC+JLQLLtP38uTctse
26AMwtv4lPxswffs5aqQ7PG924u0u2InHjGADMZ7GqEjS0/4FK+6QfnnqIpd/mj58poB+h5d001E
4ry9XFOP3g1vyl3G+vatufBkkmbSBMJb99bxzF5XqqvRhmMpfsxxl8Gx42I8lZkDg4Q2RIUnH3fN
g3H7zfWTt4L/ywU0kEaCUm8+GmiIfj8ZiDIJhld74SK90KokAwJ1EbxJblTxDQxgghj0uFkDiSP8
DStOrfTX9DFTUcSOmdvmQHvW7i/Kw4Qla/ZrBdp6H/AtL+mq2mYMhmB1P3vJaTSrvrTX2jsL7bS2
xHtmcPLSdG/+pWY2tKWCXjJ+nFb+przLND6386rZzVmhWByhZlvm246mZHPDThWE8UElGtAAWdVP
4ZEOOJgea6e7MLdMDy4Q0wnXpLdgTXaos5iDh8rDQ4AwNCXFndZSfiofhmpJhSuVV7u39l5/hTDD
dEsrE0pHGdsCFkiFtdY2bGF7ugCFxE8qHas3mabpc/SrBpm6DPcSzTPonlZ8bmEPPeb8GZzBIHLV
Me50qEzKrQHJGvgxB5ewiNdhkIZa3iZ2BBjAmuHFhLySn9TegY8Jw8sAsQPTBBz5kA/hYIV38e3q
Kq9GaDNajqc1sXvo7JXVjbiXMZI5IgkLXIjQNV8k0ek/6kfWKfhJ2cW1QR8MVuc7q0oFNsv7+qC+
qz/zzkJU1YA2fWRB785nPOmb2tKoiLgHWBvNWO1bC8xGt3zRXtsHTWZojk1Us6kbk3gIeQoaSw5c
Y7NuixCBcAYSS2fpzbQ/2eqv9RcLvIGg1tlGnSIg99Vs/Qc9vH/fwH/RFSu/3b9f+jnlnO2KdmlK
lFKLexKt984ZnNgyvxk0wLX/9qCYsCCI8cCU4Wta9TJlq9pMfXEcM2NP94MUOisTc19qz4vI81q3
6X4paPCHTPmY0CrjS4guaBhJEBIjb1sg1bqw30VyIIrGtZwpjtywoBU+ZPrEKrBVuwgPcYVLjw75
d52ccboIEgRvIwlCqTvqhAzC6N0XpvTWm6HT98ZjKz9IRLZCJ9t8Z7Xde4EjQjTvhdrDUlRHwqvB
BUNaip55kBWAHMmXRj9ORriTMULKbk8j21KC3W6+NNPoJUAQVfI20YcNIetAmVqQM8Jxat9Xc/ql
YK8jK+8YdxThYyV5hfSypWARLBE3vxCA71tWOpG+z1lAfP5bTiQzayclrPZF0e0NS949wcFyxRRj
veodEY+cvJu17BfFeFvEwkGf9qPQ7YsBADO8G8Bfw07dLxGqXNaH1TLemGnhRnnmD7mBCg+fXAQR
gmwJMSMSjrprjWusTARyB7xenhCUluIJvQuNmM1aVTYXqlP0rFjqzg+6HgWxeaE3BDd56D+mlfWG
rFpZcZPrI1160zFo36rFAD9tvCkVaov4EUauE8eJvXVzFgM8/7j0o7sHYWvNxSL3HT1UNa/7oS+c
sNX+D7c8RgjaZkxi4Nv+2Sn5z+wuqEZXR6Ja3tP7sl7BQILR3Vo83ybc/+WW/23RvwES/9lQTdB8
0kVsaPa2BCWy2H3zNjyuvmY9JF7zVPqR863y8C+NJRPuD1Aood50M7/ULqqxVFCi5/WSH6NbkOKr
ZJNghfemS2TJvTs+Fh5Ug0AP4lP73RErf9s4UbeEN9BHk+lY/37E0hShIiLX/ST3qpObza92HMgf
FqJ3rTC8tTFsWeoLwB88xppheNLk1tMTmHgA0KF2p0W3nUA3iCIhlTMvEnd3A3y9We3cYaWxUZ+T
IvSzsXF6ubL68r0UFGs2IGqATveg1owKtvH5dTC1JYxRjKoUAXblDCX63RxpucCCwvfp0KlQUbQ3
9dBIOjGAmFSPH9UQfoNmfnc+vkBO0zClU7Lg+xICZiaHhUEM5iURYuSowxgVGv/fw/lf0FP8EP9z
Ab60y3OMvIqh1CZGurelmbwoMa/k7nkcWwC6c03QHE9ZI3SOgWh70X+mOBvV8gs55WU0Wz+16EpT
WTnqCRTqt3/v26ek6PdSiT4vJDiMJLAv0r76NcpyUutV2EpHVJBrIMc/RUYno/5IDjpNitoHrIeF
NxJQidNETIGbPcCwZ/b7Zj+2+vSP/cDrDIN/blScjH+/SfU8avMpHqp73Qo/RHqCb5OzHMOrx2+2
8ydspgqE2GDZZNBchvDz+3a6Jpv1dli74zpYEjCfbxwIC0rQlsPKpQGAI5OleLRFsUuW028m3L88
itvWMUEi6ZE2+1cOIFamBC31C4gxRN5JEZ4JWyUyIbxSIGPpOEQPFDZLdV4rHJBoA/BELsDqSYKb
Jw+j9DLQGOrUyJkWRyQMSSRlTLRGQ7JUiaYhPkktGqGl+EiT94jwQgjri3o3Zs9rI7uSybq5Nk8Z
sYbwKvydShe9TP0meQWEhQhYCHZby49xvbpyc9kl+n5I4iuDeT8yvG+uw3Y9v15vScC8laQdspK/
Ogqu4lqW+tSOJ269ZgJdprURg5QnhNpUsTNDubqOTTRczW2kig4UTltXZnvXUKp8d09If9kXTKzJ
ajcBVPEl/v2eaDS1rqZRLhHHrt58XB2TruRbfk5+FM73qtg/N7aZ6WkSprXKxgT9fWNDJuXDnAzD
UWhf0762kvG6mgNpfRCLfQH4JDKf64VsVTjJfHPOhe1Avpz0bXaF7Yr7KIylbWT8z9w36n0rteI4
HdXwpasfN4rLVmmtqQDe/1Kmqr9lg9fReYQSn6wPJLFObX6qptxqysOiDk5StB6yDpwAY/ggLYzg
efeCu0vdPoC0NJ2BhAfZZGPVMlMM5QnW4OZQOa1S+1u2qdS/iNXLShgCmQReXaYYPi1WpEW+QB5u
E5N/JOoOWfA7g3wBHLEMtJipYSV9CBcNadt0mMcHUzlMKIYQ/MXrezkUzqxvPsMSwkAGTQUV/cSl
rC4EI1BgXrc81mnkCctVuj4QSTmhD6JAQncepIZ+VifIqhlT1M7dCqoF6Ymo3gjkHyS9CjWRDBCZ
j2dhr5wS07Q13kQwhDKed6wrlSShP0n2V/TRFyyIe0hzrBuLTrMzZaaQIZZhC0XplBdcX1o6Md9d
1b9d1I3EbMj61ov6UtCo4aCN8iRtd69xiO3729lGuGjtvhm7/jZT4IooC3gOK9QRX0mjbUpqkprP
wgVy7NzenPIL8NZo1f3VdBkPqy1BFu0DAj7b24d5CP4vR7l5HpF3buq6/mVJP6663Cpyu6E/pXMN
wdH90cL/0b87yr/MDxzl/9/Ol2KpEeNxKCJjPNK3Fw5Gup8+sJTXBatJ/elHuZ/h90X+iieu/a3F
4V+ANXVzTsY/iWd0s6/6/flUsqzMQi3rTkhgxz7oIFX2iHCIK0Nb6GkbV1yGJAFmkbUoR8tvB6e/
zMKU3pAIya3EbV77ci/RzewJpKmyW1yjfFJMzu0V0M0ZwfHrv6+nofxlU78d65cTLSsTj8k0dihO
nawugsgYgioNOqH6YWgdTYeQeBIWkGZYOOpcu8TBIPQ29zm9GCEV6cYLr1EZeW1pIDg9crqGZkcA
qz9oz1m1HhoBVgPMVWOF1SA3bluEtqZapo6Cci1cQVh8uRBQji3kmJheKyqeCIYylUZppQal6YSm
H3GRJELE6lSHsYmVKRMTssrIfBHMZbGKeLLH5YzfNoIoROUg5XPmZNUbFcCDKLduNKnX4tQQxIlP
GustI3QF5abuKJCLRzO5VDEN4ZYEMrl6ranOQ1aRKXBFPctOKg3+rnqZ4tVLMnFfAxpVXehGwngn
5tnVuoMyImNbkNP0T89NA9ZB1LfXC9pBW9ZzyR2iIAXLFPEm7UVLaFtHNW8W1sIROl5wMRmMqtKt
oeytssivSz2ZGF/DU5WIz7vRdGDVj0r+Y5V1X8jU51o2D32u3Ytq+yOebuq4IlT4Lo4/JINFAQ8j
9fpMJ3vcvSypYmfizk8RVMwToJMC7aqR7tVZeIx70yoxeOyMEPCgk4lCC214aPb0cwopZBY59OQG
11sCe67HUr6sxYbGiU2Q9IZn9OpVS+Bg2eZ3QiMckdligoADNADStMi4RiRgdNOU0BJ/jyiUmlmy
oVCCTL+plWCpTBGhaW5d7z2kuU8COrOQ3U39cYcYpiJhc0oGL4oB6CY5v5W4xEQveI0mB0tjOLv1
UvVYMIsHk5uyQj8hyo+90YbI4KYtdcYyuIsTgRapWt1INNbHY97LtqbNdhT1dle+qXA6diOrLrzK
QhqR9bDXTUwP8DauDFDA6jkU1INSEe3YUoFruyGYl3Okk9+TMFFrz6VBFp+UevlYVBbyMW+mcqzU
q518O4k6tzMFezs5FZrRhQpymEunzxa358z3kMzLdnRDqNIyxlubPHg7L2J8VkZCqIr1DkTMr5Ye
54Pu55Tsh1XeKzHoJ7CYDO2+VPWXLPqViGirRxq5MA5WFnxL/LaAfRbaCsOZWXyXICGT7jv9CeZ6
P8DD0SW2/DSXgOO55K3cLW3zOkn0RSqpeWurHahrcTE0dLu70RaVa/F+R2HSCoUzork1zwg5/SkH
pN6NTo2mQO36H8XQgVXGdypBlNoK32s4KmSA5vDsM6O353LHCgYeT0FvFUkAZXVWAFgah6wFjxKx
Te4mjKdEN0toJsbdDU5M/pp2jjaCcxulKyMMMaLxQU5lhpoMylXhxsYxTpA+muhasRboksdlTYln
Zz19TUrvOdYiMOL8Tu7faiyHIKS84GH21lSFnTZJZOsseU1Ems17pZf3VGB7glY9XT7VUo8Gk3Ag
6IGzScgU/cOfnSDahZB6qLtcceqIFHiuE9rWoe6sK2s1YXFbg4tQBs0i2GEEd0OCVImNlqEdFeO2
bx46EY6Q6MxgQ1Rm6UdhGEc5rfbmQvfVxFjCIBqDmmxd8tNuczrTEdagNo+X2xAKVmfWfshJ78XU
F0ocDrYCh1UCpmmjLeUCciWElHqHjGDypKnYDxCDC7RK6mAcoKWeaiSOA+4zwKkzMiEITCPuG429
i2pMZ4HA1v6IyQGDNV2GRdihGpwduafBT4pFYvpl3d6lVeanAvCrJmNwbhz7QuQRKx6yYgFOjodT
rHUHPodjOY1qShM77MCWX7oBk+ropKviVRTGVlo5ag+roPq5Ep1gqvUVBGSbRFgySCUUQxD71Dq/
KIO6F9fiMES3U5x5XdH5ItojUuNdKlMPOcSVgDKqzhubdEx3AzH6YbnXTTwxm5KuQXY1TZrV4php
Qg9Jo3dRyQM1bQ5mBfFgLegTxje9fD+PxL1KGgCj6a9z6rftccWUhvBhlOyhFSuNm2FjMetMX3GR
n4Y6fWGrH7SukJ2bl3Ru/ThfIfauKJvPxAassA+ZbcZzmdG3Z4I1GDcxCnH19W5FhtIlZ0ksg9bA
DbXC8Ij0pUX18vReXAZPIyJeLIRTZkieMApWDtqdDldS/VFQAxEBMDPQTXcNotQMMee4vKhbt3zp
A7MwbxQybyX5qNZvMXcy9zeGyKCvNzqJ8zFofVW07m6HChfPj/Gj2S2YF0C1KOKbNvIS0TiVqkrC
zXhjROpDKZeERLUX1RwCFSplEmJgEF4vd2Ckdln2F0Fxm+RNlcNbLRO8fpa9SXKF+m4QZ0eQ55PC
elYa7pbyOYk43hs8PYagtSJbBlkMrS4Q7Zry3pIP6qE70nGwB3gSB/NAurCNS4lFzLT7QCV9gAto
6bwLJMQYOLuW9sxD6tbWT/FR2trvTn0TW4LVIhnYGx4VmwePcneYjjuf8d2Kbye61yxkrAesjvli
dQ1+LB+gHPrbhze/NI9Rnk88p/tt5+qzaMu2eZDZjeFua/MPwRDgcEOybkBuKD8unAfBUq5QLtLa
ZxS6ru2FXnDq08a3IGA6haVD0CFo2ErRY9EX8tVrPCes9DRYdGm858fEK+0PlTc+7rzBwmzkKnNi
l8a09YE+0eKQ9sKeIlTaVx4+gxzhCMEAJGIJlKPM3nKnB4pFrzlytk45DUcroVNe+hNfbS3r7Whg
UNL6j37En0fW3kYc18PuAPji8WRY25ZqW9nDbrQWh3O6ug8HaAkcDe1va+ETP2jBXDPDr9BDIB3x
rF5qa30M+YsV5bk9h0PpE04coWEbJZpxzUq/D28EiPBInQomBKn3NJa7FWRh1Rz32N2ib7+Hs6lF
dPbTq1xOrF6GL4RZQZ1cSLgEHtLgmb6nKVNNtF9D86imvT2IiR+OcPcwLNIkDCLHjywXv1vUbYX2
15X6f1cCG3zy35W6vEZlprLcGT3IUc41ak6YMtQLnFWMzL9BBqRvinHjSzGexTHO0iJrSPEaPpUz
uZAX3NKmRLaYSF2Szc+0cu/CO7BK7pN/rwUIdfjzaEEhSdkAnSZM7qsNYQ8snI3DMJ4m6Z5zaikt
jZRMsDe0S1zpfCIkpyzKJtkFA8ghTUviKY2O0uK34/ug1ph1zlDx4OMjEMGNYNmh1r+Ng0S8p/yI
leOUPTaEMM6I/J3itg/R8IXXepp5ZgZmHT3qOGnU1C1CgxFJG+0FWjkZJjkganr0U5MPpCq0XY0/
qkZSoiWR26sNR3X31tRXOxMTE4nFRs4ECL69u560nZWNRwJWNilGgTxd2Lw//WgVLG0+7ExowiVE
1ahiIbfV409GyeNvWMUhDh8GKFDk9uRG7g0QnudHIWLkik9Tk+wN4Ac4mUpxmRP8vnavsSm7O53W
taTaooCq0DCfRjF0DSCkjmVB+4y6hmFwv0YTPNyWqdXAD/lRn7mdZsmV69tJqd1IhD5/1qPbuj4q
YYLRjIFj7GoJtXjUBNbcEsYWLcYTw1ESEBxGTg57qzIPQ/Egm+CIwHTkw+CQQR1OhSXqT8Uy+6ht
rua+JB3wTVuOPceazw9MD2sWKP2zUBZ2y+qjiWZvwVS2lJ47PIAMG+PZTnxCgg64mYzoL90UZcZU
7XflU7HunLbNvBw66jf34d9uQ1nGipHF95Zh9OWhW7SsUMxWpDX0Fgeh31nvOMfcrDarRDv/bmN/
eeRIkiJUHKteQxblL4/cKIesIGM2ptLj/exD2U/JJbV+/fugPmXsX0aS37bz5aD0pZrEVRrQFEMV
Eut7ypaj0OXneNCdxiQCEXpGqz4JOQ702x1s1H6/SHdwG+SK2leUuB98Y3F2OY3UGLAaTJblcQXz
axDBkzEdehvLm5TYhQnjKAN5QjhJzspiIOwuRvleyR0/RTqKT8yoHYpV9YUOvpIK+SPN39X58T4K
ouVc40KcURsWQnhphtgh9eQa5QSSCsHatOc72kg190e7e0rKycHc0RHjYB3va4x3kueQ8WLDTdui
CwYD75XYFVgudQbaXGTtJi3rCKW/WvaeaS64Cf0fECoVv3GgVVE1Dcn4Aq52RVXJu11V3hO16ML2
tJ9+1AeERN+Mlp/+kL9dUJxysXAkcAKfZxE09/epQQvrucqaRTzhLJUTI4683ZJjgg6vtb6/rpL0
aqhJ5+kaV2CtP/MwZoNhDU3ndqnkyGvvEIdrG1heKoOrM3smLRkDz/pgeA28/goSjFx1GJLN+2ac
neaqV3b7ZfP/Gi6FImPskh2MjqXm8t2h/Yl/fTm0L89EUoqrmK9ZdS/BKn6W4dhe8Jq5n1284L45
jX/agIK9w2ATNRm0S6E1+vtpXOROmsqmWi5G660kpszEmLxrw8nQfVXxho3d4/ZQlTbKJ2T8fz+V
273w2zXEphuCmcT9AqdNN79cQ2VV0kaS1fSI8SzSYTM6lxg0MyPoTqWht2u/aUH+xUzy0zBeQ98K
6gYn6vejledFbfS1XC5xDPZE9rN0zaiOH2OSP+1GSl0iD6KjOuNkORxYdyxQlpeT2Pqbu9iy+dvo
xwgOPiuD0U7GO3m5n5LbsHvu8yeN9+d3Q4QHi2jp636MvCn1JCxIqmPcbViHO2S1++8z+Kf6WiWS
i0QiTYGDqEhfhjUlR/9Ur916YulJHxfyhp7hLs58hFPm8t1grf25OQIGt1A7hmqSG/Rt6vhPPdbu
djXuxdDrQqSA5nloLosbUQDCqoBajvnVRb+PU1wBeNi8VmJOLxzEgigu818gJTNOGakblofwnc5i
/rH4a7NP4N3Tpyiyu36VnYZYoTYYloC1piUU73EBu8itfpJhp8LIN66q8yy/x8pjAfM0v8ZkkPi2
xRPIJlvsFlnl6OvPIWZI+Qdxe9JhYFJJd6cMWkiVT3avxnZ4iHBPvxrGm2Rw2grJSHq1pG6eBNVR
pXcvmk/rsGBK4Mav5nRURE+SvHidLE1xyvhHq3sdTL+I9SOLIIizt+sHajbZV1htDFjqXcF/41HR
Lorspj2lxkc0oF9Gg4+D+a/wmYJmmq9knJ3n50SEFw6JTDF/KvKtYfjYgjXIW9OjgY9+QoXXnhaY
ejdi/bHLrb7z8s7DaKppnxB21XDAuRCsWnaYvQqMWKurDVfLlTj7yfyBGxkUHYK+b8Dj9NmWjtSt
g59IH3mPK07xqx/s2smlq91Rh68bSvtuSuGz7ZEFZt9JXKQ/u264fWyGnjzqm/HHl1tV3ZXmspOq
5qydYB6aotUsuCtbxof+zJVNf5TX8i32lUCFu9Sm29u8xY3NfyrJktcogSewU9xakbPhsfD678fo
L1QzDX9eQeIxUnXxj1mrCncZucH03ZkWRuvlHnL38+S01sc32/nLSaDzKIkbHRN1tfhldlT0Xazl
sqaeVhWUTsi9cexwQ/yIhHuwDe7v7ogV8nKbCnuCTYHcqqBayVrXMeNfKR7mb9zYP5u6vw/B2n93
6HNJ9J8num+bKcELXz318CsV+bmp3TBnnVl9oPEJJUz8ZuAIOuZqdk7107j7gQR/ayiq6zmDKb62
drI8G1riF6cKP45ZEl2jHxzcDHCDkNyePi5uAV2s/cBEq19znu3SyyNUF820T1qMmMQdYNJ3Vezn
/P/HgSnSluOCuzf07N+HqjVKlt1OqMyzuBCQl9DQxVNJVw4D63a4W6YGVDn3thZ+sBY2pYvap/6q
oRWRtWcamU4/Nj9HajGlO6lR4g2KiJ0osAY+JHTJ1W+G1k9i8u+7u+XNAIsyMemM419mJsnIkijL
8+yYLrJj6J4kSI4qvq9yb2fCHot0AMMa69l3OabhHAno1iUrS9678X7N7mL1h1K+tOW7JB7XCoRa
79wEQ/VQZp2YtRhh4RU4vqg1nFnwkOg72so2Uf9r779086fInDo8dtIjHnciUOkMyfGB6ni4puq3
S8YuIeAuwIqNIefb1A/9T048J28rBKl2sUH5HHr+cxOLKoBlI2frjRQ/CeoVhlZEzJVuIh6kycl2
Z9Obd7g944QbtKYX36WvUfPc9jB+occa5+WX7t4Se9HPx2724RlWvT+8LZdIx8TESWcoyLjCYqej
ajf9a70cYxD+e6E9zbQ4speKea7Pna70prf2XP3Yxb/E5gEOl0gZLnkZg+6i4IDpKMjGZRsz3Lb4
2Yi0U3+MSIVul8IS06tZvIsMLhLyk6T/ps76y/C2xZtCAxe2aBoCYn9/GNIpbRZmk/L+lFjhJfFz
61Db6kX7phr5s3KFt2QiGJAwd2KQ+2omZpaj1Kckdt0DMSHuURA0oSO0WIezcvxu7fgpQPj9rmNr
ErQZHCUoR75mB4x1HkMgRXi6CqszhUOQqBIQQdkFS787hyLtGuyyddCBkflZoDyDP6a2uE7Gi2ds
9M+OJqar7VSv1WanDmXWKdGz1CPq0oEGxdhREB+3oz/r+vVa7fYN0WypCg69pF4PXylqXtEbSvBy
udbQ2gZ4fgYMUi153EkvBcK7ChM5AOQR1lqHKMIsexdDYiwboXPQZ1SORhxfD7hV5Aq19oxfdYr2
GU1rMWNMwGJzMgIzrK6oyfx8rSF8yO+aoKKClVVvakBOy49VvMHS9ZSKgOX9zCheXDVh66zR3hxH
qxx/RDU+AW3rthAVlHkNBFMMmvKFBsltpYCLJsRvlJdM2ll5G6SS4P971iOv9Mv4oHOBMFUVWGbI
IuKVDQX4zwPaiEMedooRPXwmXljRT5Zclmm9yB7Ue5wy6LngzBAGMd4K2F/YBp4M759eCCwgN3uM
a2xAEZhtqrdXL7JuS8vHNiMIvPvT60vged6LZwW3t8H9y6myTnx9f+1d80avsLxPp4XbS2HfBsF9
4Pu+uwdxPhwO4NM/jv7x/f148f0guH69DgL/yOuj++N8uFss23bx29jZ77e++wNAFBR1A8wfHmLr
oD9GILWSIzkPB2kPa3Wybn7lNoMEf7aDO73e31+/vuLZgEGx9ag61VVqI0OyfmFS75C6Pl0t1l1t
38XWw+ifH7rg/NO++/iV2r8MPubfl+AP2srnFeAiEPqgUuJ8rdyHcNUh/Jq7e4eIxcvq6XeddTtg
j2qt9kFyDofy8B2g+YlX/vf53LapkHkAiYKiT1e/rBbEXp2qORKjh/l6E7dqh+ZnGTjPoeYQ/jJ+
IlygXVyv6ytsY9eABjkw4Qm1B03QWwZhAQnCIdxPznl3kJ4NEXcFR3kOLXt3MB97lHmcw+pVuq2+
Gcf+drvqiGOYS0wNItyXyVgbhbUf6qI4trsDPoJ5ynmSfMVInH9fla/V4HaCdNzvNLI4ZAT7X1iY
a9Sa5kS38UgEox1jtrxR5zUEv8M5jb6z2dG/Qm2fW4Nzx/qT0RLq5+8PoSQuWqmIu+kC6QHWhGz6
Gv2Y2Mk0j+Wc1HmIn2j55v0+q1z8zHsuGT1ZONqEKyzxXlZ9UfXjak9frYn2aQjc7PY1AVZuKHq6
6Oai3T/Fr5OKhMeBv9bQUVxx5t23ZPTK239S4mQNvoMWTN9oR+sfsTttbbsTceCwce/f/J7eEQzq
PcQPT8ILUSc/zlcSryMXU/QKfolExtrFaGmd/SX2vrkiXyuZz5OkCzwpAiR87trfT5LRYm27LO10
L/ith+uwFwfGy3IokYzhwiodDPTYNaiojO5W9QR382IRHcWFGuEnLzNK2sxv95tmdvtTnAr01kiP
+au7m75Y9XV/6wNR3SH11Dzycc/jh+CZvukrXvjc3uaIHgXUoxMyVCLbNja8D2Cvud8FBCrfHeuX
qk1Qoz7b1eMEzkR8GRLzYrXb46Y7HzHyCerAfGsD7fC/w4ResdcRSw+e7LM45jAE/q0CotP5etv9
DCEXwtwm2AbFxDOD73ZY1/4AcL5eni/rp66a5nCNtemeEHL094K/oMOv3Nbb7adD7/EkIeuPg+xD
4F+YOf74RsfrJPAuwZ8O7Vv4EAfbRaUXyDsl3zilR5Bgf3uVV5BYedMhPeZHvnkDCJ4OeDoG+dE4
CQdeCLYTtfDOGF2/wPfb1+o1eS6+SKuOMJftLZuzAGIZyU/ZjsK/cPonRzqMnnAoj8k5D5YP4aBe
by/EAThFzhfbS+Xxf18puAGUx+0nzUd03u4687oOor32uYHFx+7geNo+POfjK7Ragfy22RoIh+i8
7SGuA1gfYGyAs4B5vX2qxlc1P9n+z+bZ2vb+bRt5YNzkQc1XwCfbxqQD3Z/tNwRcCXBFrY8pIPL/
frj9Eg8Avgn1kZ/zayU/2Y4oOW+/wG7ymvL5vBh8v+2SxE7Lb9vPtuU+z4/mZ2cDr4O0sDfDg+1x
2v4i9ztsbdqaM9THrnLAuoGjomeN9z6WBptPw/buOoBKsHkltEcYuduTub2y/av5254oxOhs30uH
9ggJzI8v2wncvlf4CdLPz8/Y3s8ncTq2/e5ya/lQeMP2qRwcHyJ6xnbrH5BLKhzDtu3kvG0jYxvS
ITuz8fiX4NJv3bccRv+50W1DwsfqsdDMre2E8ygJH9tm22PGr28ftJ2yz+Gk+Pm/w2v51e0zNxOI
ueIElJzO1dt+sPlAbC9tP4vO2w5MHxmn+n97ym7zQbxksFfbL21H1R6bR/Zt21HOMDcRr3LGakpN
OzsrFC0HmXmXd27HNbFz0ufZYk+3TzVgF1mn7Tj+H2Vntpw6snXrJ1IE6gDdAmrpbbCxbwibZSNa
gUT/9P83pF1n7/KqqBUnCBsQUiqVOXP2OWY1seidNEmcUDdlLr+N4XJwKAn1EYhe7AV+W1qjs4XP
oJbPqiarR8JPlqhj5SBveQgFkikdSIesklwv57bICjwhmqcwJ1fuIIWKPpcDJ5yz9kTsou3lkbg0
Oyy5WkSrIdKn6sXghnoaHVNzSwYKd44Tnu8QdGPosC7ViKhSBC/yXw4aQ1oUOau/mhD1QiOuG+Cv
+FbjzXu7Pt73nJBnZTMkS1cXq2/7XmPIEnZC0Oje9zQj9BAtnSV0smdDibgC2gNH1ayGxaPUE9B6
8ADRHsNLrIQD+khXdJ7WNT0Xw9BdaF/MQfxCX9VzerGOrzRcC7Nv8SGxkn3vDlsRE6Kgstfa9sQM
bwsKl3ACm64G4kxbejivuActikGxB6gvhoac41fGDo5CS+vyEPuoGS1QcWhq3ctAQsHXygu+tmpV
TyZ2RMvo8T1O3PYUOHRgueqG2raHYoXbTNtK74kRUYICZk1wcYqXPToFOMxP8HOwmDetnONg+S/E
wo1oPzMikk/DfJEHRLk5yYh0ezF08HanEgBnBgHWPzu9VULhnNzDOvgCeWAjggjYcB3I6WF9qqPV
ywioZNXFsRzpnLp/5C63N+C3Po/RkQpXRnDsurGwIIryHSyF8ptLYoleNvD5kWRz0aVAHbkm/HXT
fhGlfQEvbPl2js5dACW6O7MNmgSgB3w3fhWR/aZG2W9S3ogrQspnhVn3yKcjYA12bMfuobX7dPkA
RgJijqo/PJEXVc9lBGmo4+o5e1Z4zvo0o/+lGOTs09s9NGPV5dK7RuXCk+l1Yj8FzZzOvKWxEa1z
TtKlJ07NwLLZMtxEEkwIC3yG3p1xpigicDO4dYaA/obHbxfa1dxJPm6+S6HJ/CBk3xGxkGAtBP/m
FGhi74nupqlWx0uFqrt8NZl8Goe2RAYQ47twdkTLugF7CyR0OXmxAUdopqtFMOojIUuGwHzW9FtM
u+S/WtGfxLYR/fVNnbPNlg78p6/8jAgPd99SBES+ukCnaySQwd/2MF9opeo2rEAUAykIoAqL8kXm
up/uBbmCAaQ78p/BYc8pmTszwKvLrogy1aIerlIy6v18pq6nMcqFyF3TWXAjTR3f+DSf6qgmMIeQ
r+W4mc/1dzrNL3peEbH0mXJoaAUamdQGzKQu3HXZpq0HM59rXJOLuP3MB/ebAWBN6baX8kaaGDWl
mdXNLyQjwhrUZf2vhYeO7nEKnHCzbWlCdFCk4drlnPElYje45l2NVytbDNqRRiAoJLEamNwEMSwB
m0jcIqeUdiVuU73EqNIJIim8lGIzHSE/cG4ggYwhIrAZGsPdQE04SFoD5cdJKFWB8BQPrRizeDwt
jMW/FEtAfMEZ1yA/oUc8iz03x+LZcE3oFrmn08U6xcQrYYDqJHnAm0Mz9+QIS17H9fFyYDyj+fyX
2+qs+dgYmgFZAAnFk1AO8tibUZYOwS+ZUwl36Qh9toEO0pEdnOLLUNg7ZLRsgGICPAhQntrXOdxy
0Iyoeh6yg1RIPAJW6Livgq4EwPJ9nbIdF+BLrAaQKqnPtwlP0SlahqDv+M6Ev9iK9R2boluf5JH1
y/XnwSHCW/npdJyJhbWxibNSE88FbdM9wuxkQmjy6754VwH/ocITpGGU1CImKUbI/MLPyEemLl4X
VJtQf6TIfYGVExlx9QJcJTbedMYq2IHbstqSJIhVE9QAr5FBkFF/sOhRlyWmbAbvx14Wbwe1gIq7
k2tPFpATFDGAbmDYppEVGIDdPPwsXo3AKRzJoDj2jPE1oEZs1nokbriK2ZZFhM4O3fEmrg83sTc2
k/lwPdi/pIMGx/Rnh2aiM4w+ZdiD+XDTM5NN3BwWve03aUvhFevF66u97bcb2rxudG8X3wNym7ht
Zc2QXhlsYgq0h+xdiImIBE6H4tVBAYST62vYGfioMaXOxvsj9Kb6/YB5Z9JeEZwDSjLS0ulbLbjh
jp7LTtp/7AloDWQBHuMizgC2AR+ovxtaEanmQTG8x3ufLiRZ7AwPfsNrL8P1q/Gi+656wFLFj/BB
+8TngkdohuSIBvqbBzItdfQcbHre1AxrcdUf/XbwHwBbgXHLSwaoWjtz/JRckiK4jfV5FR66t6d5
xHPEMlv1xNQZpm0M1hIiq/ZsxenrMrTi9avFiFT3Py/UEz356ByAwf5ySdjdwM1EjbrhJdENz7xA
RHj3puWjcPk52H7LlDz4OsMM1XHQB2jqltySZawj56DRv/Hrg6kvOKd6RG96SkyGQe2yaTzW9FyS
bKbWeJxEbR/o+IpfGkyOzFUdufGwele7Vfs6y6Ztfbskt7GwuebRwfc+9IumWkP0CHcz3akIavHf
B17PpGurO4L/oa5Ut1Gnqw6CFQGCVfGmAdFRdQIa5d161shpTnUrHb8kq1iPSukA7OzGdBkeogfY
V/V4+9pgFuqntvFyG3vTfWSxxSM+znT1wd9HNa4wXpblsIMn9nYbn5LGVLNUvDmTr1W7we3FN5bh
vutyWESsybRKXjIP8sh9tPZdYMjCZo8s8QH1uQ+tU5R3G08rsIRP3VO3KSSwqTWqw3nyLvHIVb/O
dgQH5lQf5V3wuvjhFF0ivP6D6rOF2wLfxyqklb5NmI2CozrjhJvkFLFZQP4+IHgznCTH8AhYWa0P
biqmB7okFue31MhK5s6/EK/hsXt5k3pW6U4gjth8hGmhPEkrWr7iDniTRBeyX2kwt49juyMTDbU+
dN7RB6f19zyQyY8sBFoBDT9HDElKSRk/BasXVFXEE4IPWdAcz8NTvPGPIRVXSzS0PVy2ZAID6qZG
l+79bR5pul2WgabZ6axAVNvwWOWTwyq0kIwXLRstywbjr2nTPDD1EZsO2EEzo9JJ5A2MQcX4Bcu2
C8Ebl+dIg7UCEG0VPnatvLvCweTEDvVaxYUOpRgAgImtqqXPKe/m+J9IR2fYuZkmfc3KzaP0E4ic
Q3WcFjoZFRvi65smXaSmd13pxPc351dOs+C+8c5RasWqBxVzqDMOlTza9C+RUORAcQvBXA7d1z2w
xSD78b/Cci5C+7Wa2senKA7OADvcxSeYLwV2wgISFvuA6JFwJecA8Eyc8QAwGHtleW1IJD9yDSgB
nCNgON1dj3WFSXshm2h80zfwquEwBAhLn5SLXsOHVvs0YopUIKDUhpi6VryYfsVh9MlmNvY83S3a
0e6clb//NiHGeWh9Ew2hZ1qcxhSW/l4t1IrlOa1yVG/AX4t49rG7wIxrV85BoPj8ywjAEdyCgD9H
647JUEmg36g+w/hpVOvMrKjkEmnSOak8OX8uuAR8wRAVAboDLs8Xft/G9xjfNfB5doeskSdgkVAp
9iCON4Layxz3eh6bwaknOgbXqjQ1K2u8MogvAeoZnp1SSZOpKYOr7o/Zy+RTapFEfEnuLHYTcnaw
VtKwm+OzoslYuk71jLJe5aVYYZbL0yLPyiHOBs3EDlY88zUEBgoCoOJbUG8vIzsgU9lm+S2BBmwI
NZIn1zxL9GpcJSsqLiTqana+9p+icFH2/U2DtGTCKeyhQ9Bkv/Ks5hH5VpN7Sbt3W/CJ5fJo0sSJ
q2FQTKiuFNGeIr3riN7vgpEslzDQkqwMLWZnMg+OwEAiSacsbaTncQEg5GD96rJ+EF1EgHuitnuw
muwHxwsIXiD2ocDI4emFRugmZ7wC4Sa+8kwVizehF9j5bMOV6RPpdEmBhuMlhJLRgUSlcprW0JAK
7GgWAxpMuThc/KvSY9AaerjcpUMkInOrYzJRDiqWweBVwsxlQW3i9YsGUpLfDO8LlCaO3Rfeu7Qd
9J13/ddrFatzBZpRRciIWHQYjYDGuz6pRiyHIKV2iitrJqW3stmyc4O8LrBKHFsAqI7lQmkMG0Np
1fKcyPEkP9cWX+QpK3VxvAKc5CR4lnYDQpux/H4bVGmpydgEBzwSpZsFz0Hp2pAZUXp5BoBS4ORR
mzpBRNfkjpVnszIAdK8Dzq85K9XByhAxSgm/f+9Lb2hlugDXiJV+Jj5XIDdkOC9fRfh3OYrw2hdA
m95Yf2b5dwz1vTpyi5YJkPssWsFRnsDM1LBIFxcZSdTdCfb+R+rBcCNSNFC7KyZsvekEvSQI9D7/
JdJvoCHIey6mlUbFhG1GPlWFmNcHLEwqsN7nMzEzh3mWSl0dzz9wrAeo9P9RsQkZUH+v5KOa1k1P
BCzFrVL4SpUQopZEcv3bE9W+meSc7kgAi+voqVmP8G24DQie4ipUhP0AdYS648tIy142jN4p89uz
A0pBU1eLpcz+dpb0PFyPnG+9n+AOwLD3av756fasi81Axp8m/BC7gQcVHRliBrNbjYq6AHi7jpSv
yyeAolFGbQSB1CIy+hU7LFFCjxCjLt8kMpz4Azq0I0vp9km5gMT81BVZSF0vBLIeTStej7lMDFDf
ygM5EkOkrmUjDGnQZV2AWaUKSTxLh5dANrz2PKjsLAlWNLxQLOHBJxTlqJIeWmDFzA2l3muJXVHZ
zvxJ9tP2eUF4ihrqJCSfF3WKK7Hm8u9dT2zh4EvkFDOtv/oI6nlTb/NIvwEeR4to/x4WkQnUpWQg
JlbETqSuPm2CdbILLiCKWsi3NVuZMKLeZEmJfLzkMLCIIz188RQ7NN438YZSttxdarQ0S69vAc+5
hfEgfEtxOo+XyRxyXsXObMeNha6pwNSJ3VkuvV1/mMkVjnF72rAvS7RpEKa6DHQOd+81AyGWKpAl
Pij76ZEY7xpk2VriTrKoRPEy8yieFLosxibYnzI+t+E90sNoKG9jXVMEx5kUKZFxqRjM7gsS5UtB
30A1aPC5ijvdgxvEjx2HuwgrUSYdQdRV7CGkq/tXkyW+J+6oV/WOqu50Tuy6ZjsFSrsGSD9Uf5pJ
faYEGd2XGSfWW2d8qd7Mo94GaCfYq0Tr6Jjuy9SyiRxTRPet7nBfbNDkpWhU5OGG648MMSBCUaMj
ko/RQJaxNA1Nz6NU/VfYynqW6jLpKpv48n3nyAYwyQ2X0jzPCaIaZvAB/wx2qi5Zf0gK7MBS/Lh7
NF09sahNr8pMWnGzW4IShbRIByc8Hl6LWzCiSK92zkx4v+TrxCH4iasSosvD6zDriAOVMwsUHfQt
e/7k7xBVlTal/uziGozp8KERazAmkpPqraS8Vo6m9S/N6bpY4WyHC+qvGiGi/NLj8Bkg7rLejev1
7Pl31nsktXKUtWgkW9XqrqfzdFceGXg03VMGPORB3VNGQ5czbWMdUkdNOK5oyKQ0VlCJVPFNXW8n
u57arP40STpVLwqc065mnsJvHWmQlUapdUiuRxcPLz7fRnzspmHl45QXBZsBH6rVz/BTSs7cn+Se
xnOHj3U/y3G+4SvE7tAhX+7LLXaIvGzpuY1UwhMjN28emPg7cU5zSh1JJY/y6nONLnwC+zdDE5aC
UNnEol+AibBD9dikMFOKpRxAMSeNr+xDgVun2O2VNSB74IxdiIGMEo3BOxXRV/SrTyKvR6JpRLP4
2JULQbepeOU+OpQGRl5qVaV064qHbaYEvksjEaOx5C06Q6YCRhI8fpmkAawYXp1hSslcQOXtsq1A
+q9MV7lKtLgtWIq2jt7gY+r+bSwWra5KpZMaJ16O4cPfklHQw1FX8VXcl532/JfLRNet8CnowUSH
WtH7b/aHs+5gaDOosDI9xCs0lHru80Lv+28GUQt1F6cDtDN+kEq26zW4MoONk06u4YCpeqhPcr9s
sPiEjS2fAJYdcyF6FodgnmBoUrNkW+2+dC5KKcJHzEL9Yo0w1BUVG31Rcn3RSJQRUAtcSDfr+TmD
o16ih4IKwcdHqKfdY61UMsoZSa4j55l0sUeR/kW4wOBHs6TMhDWO6T8P0lfnTVqyHAHFTHJhGdeG
1NzlcvRjEiGX8Y01hGmG4SN6KZ2PzKtgwpGY5URUJvDjCbn1tsTblONslPKbsZhEmnocl8ESG9Bn
0ZOWdLVwtR7FRjTAfzGMG+XBuUyrTyfJgeahPcMZ4SDuQGo8zi5q20bLuP6sKdF4hI2+RUONsMC7
qDnBDqXTzFQi7VoKvcYFHykPuH3FRM4ZMjlD1p9Nks2KUL7YY5/LvmR+6PmtGEcPNCH/oXYEiIfw
fD2tDA0vQx/xzg2QlQFbcxMZmsKv3uLUlGQ1OUNekcqskyZNCg0ega9K1cEF0lWOiKahXIBQsxU7
k0O0/pYYuZug2eN/QW1BOr/L7aDJ1qRXoqnyFGnZVy4oEZKcviUpIIVErhrXRlhfsIQYZ83ofUHR
vZD91h9HNgtHBvsSso6zxsqhNo2g119T4DHa7ueZqs9jp50NyAbB0HtZt8/sWEbD+D6TR73IvGA3
vNdaDyPU3jf2EYSrD2O2ezof20fgeqlQgzJ/wFbId203cAM2V4JIvwPx/zgu0DjB08e0kGY9pyLV
qcsuUOPJbQbZF73Z9PNTi0ow5EKRQN7YxQ8cQOBRjldP1oD4GtoyO3PBMaFUFVtHGuMlwJynjvlM
pMQ/EhVRXO0eKvRYZV4QopikhMHYxVTGURR1kX97Cx8XgnmGvyBvfUihEn78uTQSjICAa4OgJXGX
JwXazFhtWtgmivsqo8MmBrTvMQA+R4iZyzax8Bcp8CMvOvGuXSvryt8koaAoBK+eGdfe6z7IWfU+
NhRB2BpxW8K/ihMrPiVnV510DEuW9fjUa5A3QeSBE1UE4oBbSrGp7FvxG0mOef/AlfXQeJarTI6r
GnGW47f8X/fyugbhYIcqFzOCIoRRlPAgC0sdInjSPy2Im+SzNUks8gkQaaW318Qm2qf8jipurN/q
/urzSnysTsCb6CDmlmwAmX26r8L05f0Vy9ZDNHkcCTZl12jMZKs5SR3LTxRR0YQFTo2LoSDbTXbh
I1AihKphrBhnDYBGZ9vzng/E2UjEor0trXGUh1PA7UQI6z42usoFUpSOyBMY3kOl5DSemcPm+BAb
w2aYDeScACghXA8bQCuypqqyB3C3PlhSGCVdZyTTJMfTuezLiLOfNjg4tWZXVDhY+bIMd31Udham
7EBPZcQkvGTLSOIdIrbzLuSCkkYMfJGNwlxj3UiHvL3IkNNPZeRjckdr/3/I/cnWZzd7opoBIPkD
gl9Ho/fKZSx2Iq4giSGzBmZQ9mn3pXeZDmJnc26NRLsGla1feZcRgkh+8XCyzBFOK5wnMmgk8+V5
roRFc5GhvkmBUzcr0SEeLsFUH+qYC3CBUwrmBkdvSUvSdYlF7PlNKlQ0gaVoic3WY0ZShpf8WgdG
sUGPZXeqxob6jycf6Sn2ZcDfdQuAe+zxAWVsFROPYQzl+xHn1ABTzo0Nd3AMWeWVpb4N5GPEj/R0
mSj3DqALXzxGpJhjlM7ZMFknaGgHN0KRUKgIziFqqEwLpZzEOeaoztbVlcUr93DNb3JylRIjD0a1
AA+saxv6vL48lBoDGZG/an071ETbcas5xcda3BVfB7ds4lBQbpSyanSurGIXn1gzueCiUNfkI6wc
JHKcyFnxCHCCbLXI2mTlVgsY6hYlK0NNSRPVH8l5MAVxNdH4mpQOhbDnrIfmuz4pyUMxaljBWOdU
x04BMXBdQKx3ptsoq0TcgKyXD3NROVZYcjSglDCxrio2Lk4g57dWdBqbC/EBFhrNahkqWC3WqGWu
Uji38nctSV0nxiJ3zYEFrBFROpUckGpxSUaMlvSeDBgVtjnElx7+/sTyz5j3WyqGXJ41GZo3BY7t
zgH7nhRKygFqsioXvTKNjKE8UUoWUg6QvJMZ0WI58vVUKckEICSWQ1INGJk/VXiYUVSyjdLHxAB5
ryLI8UUuKz0yKUofhU8QAP5KpEACIJXV2gKWnuB8LVzhmiqliOSIHWdlgogyOxrxtl9aB4RJVe2C
b9jtBnVEvDe+UVxkTUPK59zOzGeJBTFtDZYGyFsAg78AXolBub+YVkcEDa3eP2z+i5i9GXIGZ/Nu
wP7xwaWn98rFoqGUB1jfTxAgQfVvhabnIYlcutRJTmVelG4kMaXZriXmQmMnJ4/NorI7q24xdvx7
33g9cyPdtMECJdRdBuIJltBVLZIyrw2q1rXyB2lRaQmtys/qijpUJvjVubb40ASVSwIfIIpB3PyW
NNCS0V81cSSb8qsWEO5CyT981aVIgqjwWUsaScgqhC9aBp0TcaFmtJCv0IecQ4+IEneBuIc8clXo
RVaQtPpiIR1OL/kCCPEtpPvrO5b5QudIH87wzcjBLyanX8UlpdvKHJWKekV3lY1Zk/ksaz1H4ZKN
obBdZem6/miDG0mGL6BvoFuIXZqhNVGLzqRkiBMFSmHcnFV7lvlTqfQHfzebEyxSeEixWTYjbT2V
JMLpKE4uI6IKgJxQaqVGVpE2qZJnA0d4WamHR5cES0EcKH2P+l/5IT1Y8ilav8oEWb9WskHeFuMD
4+k5m+khxLYl5iQzMF3eK3dE4eFKUrRT8giphrILZE0ixVfq7z2iNh9vXeUEeHGZKbBukSrVX+Nz
Lcg+WL6itLExFy7CrhZ4kqIPUpTKajrRTmEeROIec9ujd008UxlC7hLtP/U4fJfmPTb57cHTSkOW
j28TInUk0nImC6/NjIFeEM98PUrE46lQHoQMjgLXqV6XF0SaDCI88RbZCtZMNp3kkcGjymhGljKz
bOWFYGoQRjXPYHAjIiUo2W6MdK6c69azpqoaldJKjFN2GqIDkA4v3xY5E3LhlS+cBlfGR2zg2i1T
LLZki62/lFCW8l85GeRdbENSp9/W71t8wLJBVKBK0zn/pbk7leOhd8lcRShEQx66vfeOG1iWqyzl
ykoWIYs+1x+yCptAikvYy6PVpIjSkefBTmSMKOM4KXoYi9hSzcXlW8a/nq/ygikVAufgGvfnNci/
ZV/ImksHlZcAy5LmaUXOF9m5KzQlqo4htc/TnU+dVlqSgVi5Y5yZ3mWiyIhzcU8o9qhYjqwh2UKy
7kV6MsM0tlqKBWabfq3qUUnrqU92J0KtlKPavlIYtvTiM+e+2an5Er3ipKeJ9D7sj0g6hBwPDBo1
sHBLYIVV5DMvw8/UHYhuVIaxcUpIrSv9/Xwqc3D6bBLP+lK44C+RHZ2GngwbGJiSW9c4a0jeIp1G
0Wi9JDFqtXZKSSXl83Fg1THJNJMZonw+ZV4pRWs/k3WwJncy89Gp+x4ZVRIKFJ3jXWL9vyntVRKa
NHCpwMuP4/c9QcOVfiDVWyxRglrWifSXE/t8lDss8ah4C5oPOjgqEDwU/imtSDJaB8ssaaStJK6Y
tF6udHsU5j0SOH8moIvRVhDkVd5S8QW6GiOh1y4kV0m23FLu+K5q96rCHCd2OamrCr2g/Jd+ey6c
Is31RfXk9K7R1P+iT8yw4xJtUkk4O9r5Cn4q9pSaVM1dw9iJyahiGdq4FG6C36x2rVY5GRpo13Iy
b+DC8hRRqYyloTUgESBKcTpbFgoMBPrc5i33XfZ0RVbi/2pIfF6flPGzguCPMx27BjeXMnNa35VX
WJEWrSi9HvyMq0idkAdbrgu+SlisB+mHvBkWHiDRecU5xXKXqLcQ0ueNonrLhJ3Wuy/MCpRRSdEm
kymj5hIcSURT7cJqliQyFUvVHEmuoluV9CE1T+dJsyI3E24qr7rUEqmKSmUmaIPpvWPznObwNLQ7
BThamPAc00uGuTnZU0ZKarSCPTY6a43eKKaT/qonNV+5bncSu+vhA7VTiRHi4DJ72Y+DWV8An07Y
popX253jE0KZB5ETACWC1QgODDsXpFDqcqmUuhjC42YXRDhBQtGlLhE5Lz+q/QVKPJdyVP0iIi++
RbN6onwoGsJrAR8U+yBGWzIrzaAYl7wjmt/buJxwcSBRjPUskQ+sY/B4Qgxz2n9fVKii7ECAW11S
Hc872WgyjJqYdIrWLt8UZVFYTr7hJlxMvkrsOovAuSIjEid3ZBffvsVuK5feEZeyWB/EWfpUxT0r
jzRhX9AoZHHxCV8fXFGSheo9Lmz4iNhSzpiYc3MIJF8db6BBfF7l7xohFPZkl17Cw4duqSB0fWaE
hKFFeBURyrcvJyI/jkGswrFq+wpiXPlM9Jq8t9WE9Lodig1QWLQidD/Fn8C7IMZxwzgZZDhBK2Kv
CF6DJjWnWi8abwUvNvHhZf4svUjxTZl3rBy0qWKGi24oV6VYvBItlPSil7LPpE4o1a3+vOlh3hIT
mMP4d/E+2s3uo8URxcdjPyvLFzff+zyQzmQh3rSMlOYiV2q1zLXgeRFDJI3j64J3T0JE+pK0LTLb
Irxy8vxFFm43uWqV7SRmIQM1/VTax8G3+/vI+1B62QXQiWDnsfTdvtLQGv0NgQkpejdCBpitddK3
wExDOg+Z0US5h1I/5K5V/JzY3kiMqtJecBbgY5Ndq5QZWGXZz6Jvw+NOQyVGLCNvdukZ2uwx0Q4V
amDJWNq8UHAGlm+Ft5mS+cXl2dUxkYVrwiofPPTtSQPn+rVYuV2QfOIy/GWIx/3ekU4pulQQQ2FC
ZRDwjRo3HynxmofiVy+iIxFjmD4dS8qgdhn6i1SkAtKoDxW7rOKXVX6aEubcdyXLuSUXZRY7ZKeJ
LJSGJnUVj2Zni8PZ9ddIZ/kpHnIOSLesy9NaugnQMHG1SKjryPZT/4kh/FKy2akrvc8bUJRyRI2Y
eEM5NhyidVLeRHIuj1ULrj2PrAowPn2VeKyCktXOus3b+okCKuh8mxGLhwXCKriSEEtoISqGGY4/
mzHJOqeBzcVCq5TXphlI/zwGmQI+lDvMCcHeuzVCr/+p7GihqJJRi9M3C7ZkKu3InnHrLE6qZZCG
dKSdrHOkKKNFFM0hQY0CYCTfkmxLyn8j3rAy7wy7Yi9KtSrHD3VLK6bAT8+G7Pg48cLtkxa0FewH
Woxb/kttQ4GDj2jKUGdxxpKCoizbc6dOdFDaV8qJ0q0qk4cwdOnkIZnkf14ufFC3tSbSp47YXxIt
bO/7ZB8jFqREvUyiSgeUoqfJl0iUFmgmF1/0AktjQMUPzzEoGgyblHdzqjiZotSHd5VoBLkCoB90
4FPofDKWQJ0lG5zmGtpaRLFOxjEPa90NYWm+v9a6siZ0QYanmtSvGsibco3lRCP1f+1bXbbgJ80a
gJk52bOn/jpZYYfoyrV/6h9CS3FyPw+tz9I66ZdeNbByiHDKUKlMFv77a+A1uVlXxotuS5FKynZ6
zNGei1bDexeTRh/IIesrCRpbZ3rop1wmq2dFnw99UHhqp1aTrcEro709TvdZe++0hNGX9fb19urQ
We2p37QjGWzzYjiD63lw+AIy/eiP0wTwZS7+TpPt8nv/5a273HQ7vqDWpSkI76An9ec4qNcdsKPk
WgDx0ThM919Gp/baITvgDNxosR3XDNUdvRtdACTSa3+zp/L2+LTxL8C3sOF2006v0TGLAL67rRe6
45F8Y4pJBJtnRsX8BKm0vXUBOuxmu37utPLpnU1EkQX+bhOo7HYE+Oh8ku8+uUt+jVYUfW5vKIlM
68Pdrp9uujzjgb28qlcd19i0dEiM0Wq4/VoGVzo1dpsv+0tkjqxN/7iPmm3qi9qj1cGnpjYoWr/O
reWtt3ut+7tuhqGYsTPHGRg9OepRnsuYtNEzesoZID29ywYZsGT5CfBSapYOSGwfOAMb46mIjN51
3dZHo6c8UW2gebzpklIt51iZPdo1R9rOo9+VBU9u/ADLa6BbpaEzQJXHcW+OvB5dQWHXnoc7uaer
V6lWWGgo9D3lnEq993rag2Nyob4TKiDnddCIaQ0zQOYtceGoCcxBuHqt9vPIZZRRhRWUI4B3OUNn
VcaDNSD8TsPalsRAdO2Jog/WvaOn10PpvtospAt0TPuSzkAJUC5n3V7VuMuRhyVBtlujmzAePuxa
DBSQhRoDGBFBiR7H1F7j1zFix1PXedIAKPpfV5CF08yRNgyAEkFn2Iwk3xbgBg0VxOWeGjSgC8up
oUMUmlvqzvRI81VyOwa3oVlK+9WoGj1SC3r2iK4P5hQBbfi6EadQOG5gvhVdeKUi6mdurnj3mu7x
19X+Ku2yUgYXu6FV5pUDozXutXNXYXhqF7JQhorJe/FyiKH9OSfTmJ42RsvhuUuQqjGqvHGq5Lv+
ukZlK2p4vmzNB9R4OXe5ZC/fHaW/stJYx4On3BvMddWu3UPkLX3Blcd95wNlSBxxr/ABMGrt58LP
wdRgz59p+ByxQQw7X1/ZEqZDGtW/dpNRahScKfZ9FUyWnpI8gnJg/5pWZmrNaLPDq6exlj2p7Rsi
Fju+vWmsK8PyDrle3rRSqp1sGXShs4xg+VqeM7lzJaV/P8mK9iDcnB/UFDu9MEOXr3/ao/0TIU4b
tJsAGtQc6ofUAFH4+/75y+ls2QYYl90tEU42TcFCV6hDONJv/U3tT7Bd/wTU8D93c37gijjO8eZ5
mzP7tUF1Mky7k9mgrG4Asc7e7fvL5ZB4+fPp+FyAym4ZVvtWJ15/I3HtMV25f0A5EYbOT7QLytqV
1cMsUB1+PPndONSamWOnvc3VanuAuO2M6a7o/js+gRr5/SZAOICZSKmb5g8MB7DzjR0VqVa92jra
O359758PH1vMLyu65C85o/3v9/vHAaY0ldUEl6rOpP59Oq+edd+ulwfqzOczAMGWeD5q+1b9TxP5
T0gEzf+5zQ98Imp8rop1o7Hppc16a25S1bvI//8xPSioaAJxSSFcSp79ACPZgJm6qnkAbKUqSFIL
vcfTvfFZsIj/fcT+AdOD+0D8AAo3zfpPlI3d3VmnF9Pc9hp5ZDYSq86OStvqNC5+83j+A1pFCRf3
gxxslzs1KVNjgqz3A60ib2aP5clON737bd657kf3zaxTZN3CWXaoaSkQLiqFtK/poW3th7uLb1L3
1ar71oH6l+6NigxU2DvM/9CrfxoBF/AMF1Bfakz+hrxWnHbN4l5se7vz53n+cmKDmj1214t9Mfz3
of4HXmMzxhaAfSBOgdv3d+K0Ns3Vcm97mx5FP1I2pNhXChuwEE6fNiXb14t/v1tZkuzvgw1GKQiG
rHGX0mH2z9utmuvici1W06NPGK39DrJP2i7aBUkk/G8dW+8zu9XdxpfOjJ+OrXgSjha39q29ai9I
dABqx+GPms8ttKWWTZLTdPBxCwFebAEoJNh6RKychP/e77Kc2W/9boKzSvWhJtPxgzHdzsva9Xwz
qfnVAdmOLQq7wbHlBpcR2bO3LlCPbA/atkZvPZy45xjArK9pkbaeoz+wLvP3Rd4EtY4O0AW7Tpm5
H9N1r9+O+9ounV46zeTKqGXsJlq1STHFZPIo6tSqDf790c3fIW+4JaiTgB7VLSqC/2CX+fVxcnYP
UFqLlCqCKaCcBtsd91cqSaIMU0mlabA7ffVtXJd/kAa/Vbtk9QN5BBga+D6UOKz94Df7y8P1HmmW
Tut9fLHfy6fzqn03fKozB1+1GD+90n1RrJUATnnfaNMhj+EPj/8PCEx0ok4vJCsQST/46gWecb7N
97dJ7V2pEta7QsQCeFFYT845+XdLgBqcq0rKocASPljLL55uPe38sPEMnvEYHsdbzEJlClcetmOM
vYxqhIWGx0MG58FX5i41wZ7kFZBFL3/HMqE0NK4KRQkJ61WxdQVtyUEJ2Qf9VPel66FO4pCWq3EV
NagbXjksybzAn0syAnb8w6ci5fqj8rWqD/JCPcCdLd1k2k+piJTcG8qvyDDs9Vr7j/51eNh07uSz
Cg4Oc14qnEIsZ/Q8KWdKeQX6sdwi73b+MAPW7zyKGWjaVPJ0XGai8WPxuam7do7NzW3CtggilLh8
+XuUG3uuU+0PUlybCCbhCnQkkg3k9VQKgKLxGWqaNoezJRnPvIKoitXKS0/UU5FvfMXEDdjOi7Lc
H8/b668zyp+cqFRZYSLlc69yJ+SVL6ZKutwwpiSk4/3c4bJSNK/as6LMSblRNbiKZOn3C1l0uB3w
K2rDAg6SwCNqpghOnT8lhyjtuznTmLswtK3vvG79ym0ivAPlrl/RbP8wqr+hlrKwTFVqLRcXCNFS
W/4HT+42b5wvVnZOwZNjM7rbus0arawFgdXapH5M+hRR3E+oYkEtng75SLt2M7x19qOL004PrdrL
qjZspJ19zE4WwNkcUGeMM7WiOOICH9g9dF4uQqS4LIimjDmJ0iDusxNeOv3hsT0pgC2mAMpwCZzf
gE2M4MvJr+V1zDSoT74yPFptqq3HLa89WsUtYJGoIX8P0g/KhIB408rs9lt9sW8N6sPXHcU4SLN7
ebRvbvDGNrdR3roNphHAfoCmn0fuqv3x+Fi3rsPzvpUneftM7YDxHY/CelwDEHdPYRC8CM84pFrX
X8DSeR0v/kXVjvHj+Q+D3vyJsqlBd+GmYLpR/dD8WavUOtTvS/uyTadiJqT8DEDNH2dhsLyHAZif
zXr7BsrFlFq9hNCSLRsD6u31Ytlo3ch4y9qUmR9m/axNHNwFefPatu8ENl/Xg6JzazfeKaqROIvs
DNUBzthKB9QUshNvXBeXBF/58GIt7JTaHwCG+QTf73Z7abUocF6w6im22W2McE0M52TSADgdOW2g
EY5EpFnqb/v+ob+fnvq11yVml2JqxNg6zfY5MYd54PTtEl5i8+rGTR9/FfALIHd28g7MCalUdA32
QwDqiB/02GFSX2tB8vGcMg3UZNm2oz4RqlVr+P4SjZtP3bQ3fh7vWv1ja9b9dW1FbmcctcfLzg28
urS3fCIXDchFq72LZgBKhMvnTefR36SUEfMfDMq+na9xKqzXf9B/EbQsir/rAZ7ZgBM1wQIF6Phn
eZHd2nbn5n5jTTak8t/b6YkMKSofpM346J9fCA02329kJgISclrchWEIt57Nn0CWGoKeO992at+n
c/s2tOj2Ygdob/QIAL2aTxu7tknRjqcV29tDoDZXA8J2R7xDm87xo0l5TKO9o24Ieg+rTGl5y/dr
2CDx0F/mLcCe80VjdrX7WydyZ4RNDfARkdTUHKVk6DEqPunk54nAWbN9WnY8Qp+r9oHNDufHcPO6
fDl7g0bXSXZW4uBT6aS/8J17dnu372Qf69rgMm85jc7SHFpF6773bwDPHdv5uWWcfOqzno0R9JpR
oirv3NLWxcX9ucX3cx9Yy/78/Toly8/6dZxa26fjNbkQElo/4trzJu9QKstadsxDu3YNsTOvh1Y+
+vQoNTTJln5mtSjNcO+sKTX3BdU2XxuXjkupqTuVo4MciWuBJmmqzg5Q3h2HvZerVvF2h//251Dc
5/LSosrS4x41xkbonUga3L40VmPDndUpxTXZrDpEI9jXnbZZNatW+m4+ojwh5dvYf83PbW8dz+F7
8+dabwecC7Gxy+g6PI5qqU+JKSOmS/APhTeuNjlsYBtl/c2tu1Pq+TtrKt+QabF/Pd6f59l4tcB/
uDGZvc55dPEpoG6R29uhKAmlK+Zft3O4oqZT3j4cn07+nT2RBGGafj0qACdNwR1uUCCxU1gULu40
SNU9NQFF/YPR1fxd0fMoJQy6JaDaTtNzfig62+JwszI7u+HukPRTghOQHwRJFWyXV0UbLkBGmWmP
ho4oiKk/pYopkU1XKWp56JkdZY5oL7C2LihQcfhUmonQSRXp1mflXCr9+j40wy044b610E4ThQv/
j7DzWm4cW5boFzGCBP0rAFqJspR9YcjRe09+/V0LmL6nR9OhDoa6JRoQZmPvqqzMLP8VrdcCY5ZQ
TqwsuCjSrOUvC2HlD7f0vw772zo4rZymmSCYetjb+oh5Em81FNhQPNVvw36PbqxxIf9DYQ7H6E7y
6uhrzQEdm1TZOCjpDyo9R23lx5sOTRITyqz83mk9YbZSAig3rB1RZGmmBNVlo0A7mH/0acB3gFQw
WShwALsRXS3+MS8CaXrApAjc9G840x8sZb3iic9wCWvp707qK6a+3nCZOXUXOUc6bc5qg0F9v671
hs05GpnVU3XxFMDPGL9W543VtjXOXwzXp78EeFgo/3dWJbXI5nIV2i8UaVr771CkvB+Oe9UKI89V
cVHTLsk6XeopgLFwwmiT/uiolHiYuc72N4xNGc6Mt2cL9mVsVSg0UfewsmC5yYBVvNIzKwAoxSQp
98OATser/POUDieBU19DiZ0+o/gcMh/q1R5ltEkHni6X3XErjUrWC4+LNeW2RE1DITUtykm/pXKX
0IzgQRN987oFy2S8SzVCg0GHTj6eSmZVeCsaNXYl3MQhcpZU9vyoRT83YK3V+q+13RyMCgrwdMF8
te6eaJaoLFlUXcDbhn5E96aa5R8hVQ98CDVKSDUtECVksy9xWJFUUU9vZBOJA2u2GQ43/Ie2R7l7
T1i+W6nBpSJLmTJ2YTHDAaVQp18AjRIo1lvYpuxLPVF2h6JNy8EYanxqbJJSCKAlEydXH/QZmVxa
0fTucj6AxwEx1Yjav6bw2rO1PSLYZX2J+F1yhcH9HIZKLqnUl6nfoypr5/jufG1/Rw/GaEvVykqZ
QHaahQDz13vnUGTfcsT5hf5TIrZAvGjDSjVnrzX0ob/dUaUkgPsWIOCVTwP4AAtvYoVvQ5lmqNXD
mF68XXXbA1g40m3Q1Tb3myixLkCgy5ThCGTMrkT9tS/bXAQzmH4mIVLbLFBY6CAtsQiRvOOf62gJ
QkFb5WFRc2oe9aXBrrHolO2kuGLaWjxmrtcQR6qkL0sCKzlXJi8QS24Xt9oipCwhrQ8Wr6rTlS/L
I8JjqSm7hUCzfngguMA4af8uFzRlB/Q+1T2lNDKrztp3zCCWp4xjrQ+9TVPytwX2OWTzQVuGiYQR
M1yZFev+Ds2Usq8shjFSetYXhZfEyCR16thCsk+pBykFIfnrQf77MuGySUPIPCqmk42kbHzEWSX5
pp06qmfTtcPDruEtXH2WS7tmovDGRjhfkxVVigKG2DzG9qGGOTE0G0m08q6l1+yZFpgKYMVa1k3Z
0HoQZtsQiSHjFDhjk4S1s0H8zW9ME4PX3PtRJhYogHwsMn6OnjMZb+8ThlCMJPxRVtDpsYQjxB7W
WGrpqO+f05pGhX67Eg2tx7xzuYcpjphqY43HcMgmP65Uu3Zaoyh2Ey61Fn9gAQyIDS/AdnBehMbt
XJYwshlvlQfNABMzuo+UEeEhpYx43Rh9H86TCfttcjW7ghDe0LMFJQKXL/OoECK9+BodrCmWwSLh
5z2tw8sJodco73xDYXfGbkKGyaBx0lUlcbtx0kw29oBRERkGy6rb841McBAZ0v8xToK2K4XYGWVZ
q2JE1WtKOBswu/xikjkNShfJQ2nVxKeQIxTzRa8/uAzM60J7xcgtMPWYiKfkymVfxsyilaO1JJEc
ctAAYiu8jSsBkgWJkFyPhI1Gi28oBbLPUq2uWVUOAhLmV0n+L6Pt9DFg88y8CpBV5yVCxITHZqlf
+hOunx9kr1b8VaZn6/CL3KSsEHlWKT1AlmqqONuwb/pU7EvMtJKhfMgoqnzQ7PNZZGYLSkDlH53L
Ih42j8zFUx7pijfh9U13fmfAJHYz5qB4J5V+FgWK8zupBHRZBrqhVGekoZc0QENi8PA+frBUOCas
p6JmPOI8Bb7UGdSt4/GxREc//6IwyAKiC6PFTKvAVh6Tmp2rTYUCLvXIIYPXup6LDRaOliX5ubGE
6qy2zDAvk580tXfkP3oDukXmPBGZ1YVGaro4WjytfhZbmDjP3p0jRaCsKsopkHqw5mJKc8i+Y7JG
FXNMZTQxmUyq1qwFHsbP2Xz5W9QCap6l9QbQZKGUJx/8BoxuZoPCYj6Y0JO4AIY9AoPe3ZYgl1du
FrNV+PN3AZF//zqgg1I+oAWAHeFKQDf/DpJ2QWG3WO1Wx654FQqSf9xGJQPu65u+M5eolwFM6qCq
q6xMf21ZZTgisbsV8VpeJpqZHg59GrzqiauUhMgoeZNv9W0a1Ezoa4wb8bI13YdQXOkkiWmJugK1
cUwdZE1dNXvrSxCeER6DviobtpDY1fr/8KbAfYiKBU7WL3ddbIkXbI9ssz3fIygqtAd320sEQv7a
a4zunHsyHxVUGiOYkFK6UtkP766i+nGu7t3OoXGdEEEkn99gd4i0hS1m+36lT+qDqNzIndCZ2N1x
S5oiCv/pfKLuEEeVA7oYNiCFUmUfBEoWBfxTUkGikKsaQX1peQ//pGaznqT0TDh5+pHBFT6InvLR
lSffD/I9iadL9sTZU82jfkR2ZtDex6BmnHo9HH1WG5jFilYnwAasBeyG68LoCjNHTyvnH8+gNn9J
ac1yRHq1aIVbxkEm5Sx7PVn8YdR+eHHdZvp9Jy6r1yw9QKd7x0nv9pBY85bpLuCxoPDRzYsB7Xhx
51MtVro+updeiKC941Pu4S/XSs+Peka/PMEE2ckKiZQrq0xpBhTbK/GJU98tri8zuB2yQ35ocEc3
EKATflVw86rxiQCt1yZAdOOV/HXFUnGYh+RZ9kcjYEfuPycJj0qBXQ9dF0rPigY5vsNTnYYmnlRl
ONMWApl0sHsEjmzPklabbMGbCZatF9xXXRz9Qs2NfZHGNXQTg8SLy6d3oWcY3dSN9lGLN75Mv2iP
wR8uO61bk8/JN/Z7XJiF7L3WWiQzmviO9Gt7t4yzEfent6ubzXCB3A7tufmdoYr8LRmuiJ4S1Sk7
irI15TGnLODSrbqtKR93YfdbvZf5Jn2tuSjFRDaHao2eIHzQr0b7CSRDcNrDuZWtsIdDPJ/ZS5J8
yZPSKFWGmj5VXt3fY91x1kOK67di9kb0gg8wNHps4dkoJ4fDRctKrMFHTTC2CODSHUO3y9AnGv70
NvZ+l88s19nCSrazuyOITgy+CcXaBBix8R8cZO1HhiRfyqCVGggnBOiVDAcNC4Tg0RuRdrgq+5de
gRuCiZSzDocW5X0Ja7Zfch/5z0Vo75ZL0t9TDZMsaD+VvVdKoVlAmswYFkzAHj0crHdZgALwiuTZ
JNdPVU4+I6ta8qB7NgLhkHi5ezZ1M5srd1RDwXlXg+8av7tEiQ8xkc/oF3GEmDq7zHRKcHw1T1SQ
j1yU4Iio5taIRd21S31KCZzVjw+mQzAFXxf3BfQz49qe5OjAsm9oMGxqF2ooktcYoTXCSTwhU5/q
B/NHQ5wixqEwdFHur3AjyLUr17oSID+59fV8Y9svNuhzyRk22vEdRQogRFAj2rhDhZaJiYcNfN8c
QVrKfN72dRiVezm80p5BW4jVpd4YRkJT/oc8jVMAFiTt5ZsMT59Hd9/f820gQYB7VFfTOMj/x7iA
ssdSLPkM200feSicuJRwWIZabjV34lfrMMkxpJRMzzcfcnD4JRq6YJ9DA8AygRmuB5fTq/lVpnGK
z4+SyHVmkQJepq84V5lfkpDMty6IGqs4GZxr8rw5Gip5nkOPxGPjOGD+6h3gKByRqHvlZ89ePx0n
TYbNgYBVSqT4qc6XaFdqKzqg812vftihfjO11tBhQ+bkGc0Tnb76C0kVXEfOH0KKdYwpjZYuxrru
qeiZhT1LS4aBexiahnTy3gzrzClSo5QygdQ2KntC2J/pU4FClkxlg1z3GPHQq65M077ajhR6KDbW
fWNYj8vodXM5vtJNtnetRav+a8S3FB6BXxulxKrWWNuHF7CAG5swwrBZSvy5lAjI/od/i4qKh6eN
IagcpMwrsngpnfGZXTeLW1LKxOYvRFcFCP0VCLxeAU6Bg2vOIDLmdvAkgxo0GWxx1Vq15O5Tgksk
CeqyR5/ZIJzzvV5rh6XaAJj7DjZ5wxr6pdcckdeNwwPuMIORYfLmkerPkZJ909GVenYsLvf99G5K
PZecH9xW5tYBpQRuzG46htzR0ofSMbeNDx5WHDttdNrkDcCG1An9Oo+md+3GHM0APfyGR3Cf00Ye
MGcKmJMF7G24Ll6ajedXRzId7y39SzwRDvYsd6q2wt728qVTnUFyvRhM6fhk5pG974XP3qdyQY1y
FVhmyQaPd/rFpOR1pQGmXdWH1LlFmUKSu6sgShCwVF4JGoxFBp2AySmVLyk0zVvERS5bhb6/bwU1
YYQA9RmtdJj/lcWYwImw7WB7NCj9yVgfNq1S+7O9w8vnH9sJGOWvhXfRv1FKOWfCc9qzUq17M9Rf
shC5i/aEqSYyMhNpM2eJgMXPlCIoT1LITEahKYhJiFBL6SHfnRXJS/4S2Wf/hH4Wq1VaF5azVTom
Gfj/VogNZsF+vRhmDgT2Qkb6JJwp+ouKCR4p3FY4twVwRgRBKRDEJT+OKjeFl3JNSYQyU6X+x/cB
APQIxHLBWRuxJLIgXpp7K5IVlVtiNrOsnRgrW7ymIWkzHcj3hMkByd5OOTRRE0m9LF0lmZwng8yr
Vbmy2O9LIodSAARbkw+SksmctDig+bVEYTO74l8oOP/pi2f+U8qVIJ7JHKL1579PE80zy9Ngdzh1
B2UayGeLYYbGjKX87bwwr2c2E1wrKrXi5r0X9G4rhbdT8S/9GRPk7juyB6oXlGn9R5/g6rf8a3Je
DSrHyjh/Q/+Lu/xFKYIbiSJxwHFTNK9SrxhF0xj79WG0WoX5eHj9ERzCj2F8LEclBBjLJgbUIQXQ
aPV1OIdYtgyfdh/DfnBdIqcnT28Pd3Gmm4mnr/vX+dVHvkO7m3CwhdXEYkdNdZUN0WgwAU7iw1Nl
G2bi0yCcf4w7lfNfss2kQ9NPx/qNcUH/w920tB8ByBM3TsmKqAJluVeCJFVJResoQxNgLYnVaLPR
zdPCSevaQVtY3NXtGBWYRATtXAuUXqnxcs6Ht6X1D/ZoZPDcuYYxScknVV0McTkPYtst/O12S5px
/+fQ8nTLput5mTFlOei3u20/C3KD4bF4eoDKi+P/BKlDWFzFK3ocV68TztnoYhN2EVnWxvEdsmi6
qW0yzREl2Ki8pDF1/QvEOrrbX3ztx1G1Nsld7LYxjJ1Za3qKsrmnQthDxT1r3ewjVCW1qFK/v8/E
/cogpNh9Py7RuO5WwHcPm2ffmp3jGRb2yC8a032zipYJrmGZUsXPs0zxT8U9SVTVIjNMgTaC/z7s
6iSb20+Xp/PDvBrGnWP8WnljANYAf6J13Olcrw+N61V4eFyF9RD72KfGVyHcPaNogmF1dXmIa2+l
QnRiyoWJMQrfcrV2+/4WtszonWaoP+9rISEd/uca/baz31iCvUlpvh6OGX6b9owOAiglmVuap2k8
bG3AIMBmbVKFN88rWRcgdmLpY7ZG8m0GVL1fFOtmTeZfBVJgblBKOnd7DDjFBc30zItpOEWzhzES
BearbjJvdYC0+It2GWCwGyQLYrMnfteATqDKmkpCUWde3OG/HVburNWJcNmVJCH7s7aI7ctlR4tQ
s76Lat8+LJaYWG4exHHLl5kLIVuQ3KQCQ/eXhfkkh6clyIlKq3ecqRYGGzabIQEjjeMViU2VV7I2
0jlzN9PwU5LencAvhBj81xQfu6NTWDqRzgvNJJkjeaQpqhm1eaBmJpiJgLGIGjuNnxNyvBW1cbJy
Wj5iqgGJq2+5VQMgwCJHYVa8vyxFekakwuLtJnK1kgaXu6CMoOg53j3kE4ly7oJp0XIa5d/34T2B
QGfU5uJRc9hBZDwdafAASQ68Gb3b2ziJAl3ti0Q9hikpm8ryQWIcoU7SqB/oVXgXxV4SzRu+GMkb
tKrZ0ojP4FTQN03DTAx9nsoZlro4ShrPzvvp2412t4kFZmc8JeLwjcsaIj8ioynuF2aPA6Ji/SAz
D+Zm1jQwWRtGpnWmGwhGSY1SWFcXBDesTZ4fS1PJ1DbUkoo1xNTIvZeI2Uw0yw8W/ipUxrSmsD2A
eywgbUIk/uxvGdJGnd1c5QPOmNZJo3FsewDCMNzPfmWx5KsbMPnznRYITMoot8linZN5x4MZLTMW
Z6ml0VnvQ2eHhbmTB/LrcewbO+5r6zfjZh/O4dtof5XrrO4lqM2TXMKym1qJdTJxq5kgdGr+PDtU
pCH8d3Io0AQ1X6pCWv42kw2C0ep0zG4P3RPzghW2eZwtMHYcRrkYE12wol0fvlqhfXgsJhLPDUMS
lAClc/JDUJU83nPvk0Q1rgNL8OhgPRq8ssgWoECqbjzcBwRLovEH8jwzlNQc1jOAmDiB4ZXLrcEC
AsJN9XUI9pDkzero417nWFL8DXf+AyOXSKjwvzPwbXrME6NkilCRQJq8+wa1m8EnNRZO+s+n+j8N
tZOQi1WyVM4X6Dn7fa3c9Kr71WySOT2UIc7FF89BJTrG+AzYYXYVNy5z0dVbrXr79AEV55Jur7ef
s6efd+EP7HyP9X+78A1kL/RKy9mkuDt0xUu1vl7foEZRNUseo5NztQF1jVB2QwT683f/gfT97+/+
TrYeLku9Gb1+Hwqd+BWGxHNnuAixeus8v8JXDF6mT1/Ti8r9U/A8v7qq1Jss8xePP+9D/r/cV/ah
WKE5PXQzSRL/Xrf3y9x4PS1ST5a/KpfYqqLVWp0HEJuSMmnEJYegQLgvamKebHG+UB8ssTdeAA7N
4kl9RrSv7nLc+HkXC38qTBCZF+mImq8UiqXSv3dxm9vse4dj9gynvxg+rx6zEZruu1V4KoWZcJ2P
M72wsrrMhYeH7oYuz+H+vTvpNKYhRoov0brdLu6vRzYoWMNGq+ejt/3tMNzQ1Dcb9k8X97d/IXSX
vWr/mT9+291v6VZ+ntsdtkvO6FrWQ1vzr2Erj8kX8S12IOEGZYJP2Zqp8FptGvfazSkhE58SYz6A
zFGC/M7pR7gEjqOzyf0gsbw8M9eLXLh0aCcjcKP9j71cgHsePpCfMutmQSMxZeXlA6iAaFERde3f
Lk0lYcj/52DL8GqgnZJiJkWl36LdUy6fz+4zCbmpzLBx8ZVjobn4oEn9A7QXS0ODDTBtwgwR46Cx
6Q/KsYaGW8wqdsMIdFtYOKkOEztYt7EFneeLLQikH9rLZ0+UwG7QmPWlhGkTucWGF7UANRur3MQ+
z1LGzp/minJTJDqYXBuqGMgI658J3cDE6aloLzT67D2khW16mdl6rNqsNqfPVg3Ln6MnO6SJ9ePP
knQoHfGObV3XQ5tXJUZqgNhbLrUhl6GXoVy1uSHSsQpw6veoEZQ5uhNd/zyElPhiuGf2YRUROWCN
g4QTpFG71QX9zSzY9zCPTKrraa3IQoMYvPoAw9HUSN/ah/YxaX0DNz1I+pBaWINYuhn3+sqaqu+B
RtQN+PA+l4cx/lhyp3tv2wzkyKqunRDUcXo3qYHXPmVCgwT9wrUzJmjBzNtXGYCECgkCR+xiOETn
pw+JN7Yr0eUK458tOzHrHJsbvIZKkembX6OfvYQ2yR+ZxLzWQv/xbgRPiY8l0A84uGR3AAhWVvkk
Aje6n+TwXLNs47UzDhgmlCxImFwEKgPMYPbxsrPFmkLc+rJ4XXoQgdTYObjdMQp1taIfG9bsjUk4
CTMXyC4R/qY0psynVWmEs3pr6uKSTYLGzdfii+iTmAlPon0zeAFzoqsMLV7YxfOdvUnkGmieAN8g
8abcwsuSo0gfDKbT1e2sVgSPmtZ3jQP4lIINd5VpFmtL7PvTCpbVL8uIVlLGl1Vc2HdJUVwBvceI
aBma0bYe7+uVV0ZgciGLTxscW+VRDGp3Rh62fMlDMKMi9LAk/nUu19hVeyXC5wu9LfxtBPvECEVY
rFjf3cFGSUAxGT164mqtJAdHw6AN73aM2WjA7czhk+ldI+dHmE3ykSGn6G7CJKtrzDn5kpmj4ZkD
ovBJgQUDDCPE4y3mHK1h4l2fB2PXwyQNb5ePjK62CCgCzUVrfqULWIqdGq/Dbsjxar6BOKcCWilq
ecbGX3+WUVfEMkMZwN8sQOT4rO8gosUqo0ShE4RW6+YNaL0Ap0i2kCzfmEL6LvtywRzav8otIpPO
tJoomylMwX7T0oU3Aq6ejnubN9klILXRErX1rigT8VuVMdE41iCW9f1d3H4NAHx5oFDjNg2FCf36
HiHIsAecorh60yQdJWLx6ArL7Bo62rhmpqSbxaal6U2B9iQEka7GrscobTEuxTHeyEULXWJGFmn7
Augx4mdcv5d3Osen0bYfW5B/aQ6BO0aC57sxKMR50BPxPAH+AhsCE61XcVCDGicKbPTqW/RqEApN
mRSSKAQ6BTl9pCkrJCFGdLk1g+1Hphevbvwud3vHb9YQ3LivzsEgAUNPdz9HE7k/wqHIfUrVXC6r
2udbODE8FYqDbA7ZZe/IDDA4xJtakfbLRSbIuFoNO69DemSvUP2Hk2NcWUWF6HhfmMTd0lu2do47
VYhv0bF+Os8xiIh47+tr/rIbBl08BKdlhHrV6GsYD2pzRM5huf7aYfE7Rc+dercVfs0vzlfMoOGg
3HzKwMNc3VJbecmVLsDjg3CT6dAvpIDX0Do+c+9+7OIBwRYTRpzv52cxsphZNIh6F0gR79edZvXl
drINd2FzUw6z1fiE/fJfTlb5j+FhpVKtVrOBypJvwcx0ci6eCxPCY5fb1M10eYmGQITD1Si7BtUa
ZWpWrgUDJIWNW9X7XBUYRXpByvbKkjFJWDSl941pIGCJm2fQmflOKuXUxa1B285clF5upgxNXCuY
ZuRrYkJ6q0HW9tqVBKpXzeIPyqZLB5KDMaU2qXWy1EOBA2Zn6pNnhmx6DbcqscXZ7VikzE/NVK3r
Lps9xjr3eWrHb8Xh3FjBP109r2v+ayEj39ahr/Bsu4vUZtJtpkaNSbGXJexMmSXHDSFn1ORVFds8
9SKhbLokgbNLiGRz//KRkKVAQ0Qkf76EgXjjfyK0367gN1h5NcmgNRkXTg/z5+K69ti57q4kiro4
z9sFZK5X47A9iBEjx8XPz5+/PPeHXvAonoM8EmCSPFwHvqVXy8xyvuzN1wK9hm4GgikPwBhYSoOk
REM6WxC5oIgqnTCG1Tx71z7fWxs58c4tcJC2YngMf7n8nFnkTLeBH2o7TEJnMPcml5kHConPWZYb
J+Qsq7N9rJhhMYaysO0aPYLEl3kQBzaOBrFg7a4SZlgNmcIK3lA50uJuSaQyqyXfwjuoajANY0CT
XFknr1/XDl5YyKSZ+Nk41Zqsp73RZNr64/Q3wtGFgE8ho9Bd2uTzL2f7T4We30529Vvevh/lg8Vx
Pjo/nNq7x1lz0i4cQhjhjdkyxJXm+PLz1wV/AkrQKgV5FNdFEoBv6euwUi4Og0z+9HC4reKRF07e
OtebsIU71Fehq5B6crk8hU9XUXR7S0A1+QuMm4yd7yO7rGIaFXslQMb/77ywOl5XD6vZUmHFpC9u
uSYZwCwF0nmGCN6sylEHQcR8wbjZTug47RLtyq810zU6OnzZrkhOr2HZjlA1R6QsxxYrq67gl90X
IGFSVT5STU7471SJz7XT5XAd4qnFirhrHd+MFhxT9sd0rpCeOYQgAVXir6lXLvsnxP33w/fG/y31
2gazfaWw3v6TZ3L4YM3cRke4xSYb3mBpipLeXkVc6iXB6BxJ2Eh6dqS5lsoA8wGjazXAuhwW+FF1
rO7V9nULbzGmUcKTRzN/4wXrLEYo8zfLxbSb6feu9/1J18KxrWc8FWqOia1gJ4h6SiZA+yS85cw4
rh3gYWqCIownsPfz6CxaQvppdHybeYrn6gDcg5lHvQ1sv+cV4W0xIZIfIGkPmjoekywlBKkd1RkZ
SiUU/pRIj9zwNhN0MbBAbeiX42iLbVrw0VfJ253oKoGQj4+jT9FK4yApsprSbP6CSQZ/LK+Ui2Uy
7WK2WKl+V9IUZpPjcZDbAdNAiepsamaw9u0yVS7Z7c0FOSViZp09k8vvhTcR/mcOZVis694neju6
UA+uHCAJy0vuoSwrmWMlwExXeFB912rWZembpKdQAE14Ja2Zx3Nj7ROLSddzn0wrIiZnCUETWr5q
ljRxnLQCWwhJJ/EJaTFiE7j2kWvqUpssrsDsPpcyHsSEK2SaxueOMQkKp3rhA1KOYfukRQJAdnop
6J151KI2VRGYtaQ0AK1mzXJTD01Hdiky08nWpIH5o7uqGG+aNelkjGE/CZ5bwo35M4vQsrlJVn4T
BXf/VK+hwGMhgBVC5BrUF93UB87QffCZ4tfsa99Mo8Bd0+Pdqc3dsaZ1ozhvllDFmBnoTIuyxvg1
C7qruxl+R5mkFI6HldGzt4ietHrT/nyLYHbyx3vk/0fVd6g7X8pmN0OcT7qMAUpIs+n9Jts6oHWm
QkJdmZig27tdrOvLQ4i7WR7LF4Lax+P1rBplmsvbwWORCgd/H54KiGHue+No/jzBLaI7euzNx0o2
0Z6ucq3iOEIESderXbTubhZUMTu589VmFOV20eYKiAMHgTIWKFF12aE2yUVehcfr6eW+WyQJ3kW9
c3SaNSvnqLC+CabhCnEodM7SReFtfTnqjyFvbxD1bOPJJiRYrkQwfYcgCcTZy2jwlsnGg0xtN6uV
p9EJjKeJM9otHkSjQrgFCXwbT6LcIBzfLFFhMmJul6coeDkDyQzj8+JiXY4rrG70BBpdTsqXxV5E
x4PFuVEmP+hMTo3cOUbCPsGgrhCOqrVDHkVK8FjG4f1E+L+kcN1adarT+hrdJVwiaMz9YALpAmDr
eBF0V7t4nY1HlXgHi2wVHdbRqhdn6edSjobd3lswjYP+/qMH8WaMA1s8y9Ym1XgVXOwO4RRQg1D1
VDtmQ0xqSwMCWlSiyHrHYVCujTGQK8acgUPlMpOLMsDaTxP0wEDtvRih72LYDo7xocGnj5c7LBcf
CjfLfmkbl46NMjXrq8oAB7mwh93qKVx1R5ydXm35lpldkJYfezV6k1U+Kqt41M3Mo2HxajyIjoNo
T8PDWX/eHq6i6bkG72M5iLPDKLOKpwFWqiFjJNfZBXF+FW6G8XAWDkj+bqbzWplxUwj3nXV/w6vn
KJhFY1oubEMM2Pb97OXpfcbw6gxL8WnfCLbhtr/rxaULIvOH7UvlHB/2IVrf891qHSM72N7lV5Ep
1WdlGK8y9TOYXCXiGCbP51m8HSDbpTHGfkGXQmkS8CCApYq1/Oqm/ALHFsvAMHdGoozutgELt7yN
MfsqNFGdIOeFcnYz/sJ6j9F0zIXYJ0IcQm27pGunwyqar8LlGYNBbpb57r2yqs0nMX54J3rMQ3w+
NgYvPU7wS6+CtDfiI8uvxY49ikoXw2OMIr44q61fg49RuZUt1Mbn6Iz1AF2Xs61p/na/i4uHkJY6
nMxc5XpbuiRP3j5vrsvHcHB/HNdga6BUJ94c3Jcq4aoQ9aqMrxCx+vAcrvs0n+PawFmsHuJ5JR5N
GGp/icwQVf5lYvkWmu2zh+J0vWW5qjwYtqedNSRaQ6DnbD7LO9biWqzzWCdFlkcuPuu6ZgZpaX3A
IGAlyWGwHADaprio5G7fZPLp5gbezQRzwC8QCgegcL2W0byLjKmdKOS6if38srlgGlfOCCaTgi1y
KmsHYGZL+MxNAMlEI8ITtjzU5t6pGm+IagN0Kd8+9nPtUpUUkbXoQ0N6W/yBV7IsLPtJKlHbR8Z9
CSEzraZiD5pUR/SipDoCO0xViRwxs72fJ/Qk4v1vzPO/+fxbSDibToPqKJMbUynZ4oexjg9RBpMM
VADnulWTargJ3xG0h+inw0KENiZ6b82iPTQaTY9uGvvwg/8znadpSJN6JnusMErhLq6E63AQjcOH
5iDuY4aA78Ucnkk53kU/HwJGFQZm/zkInFiq2UIR15DvaUX1OBoVd1n8cED7sfYwlrU90eBOYKCC
fGNw5wiRP15qT7uDpGkQ+CYIpev9rjG44H23RVjlftYigg7uJ/olZdGgUjV4tUaQWPWmLA+o49X7
MTz0lDcPr97Qanu5tVUJJQPBZuOlNd08lFwPP4vQPIwm97jRS7BHVtEvXueTblRy0YvXEtSJgsho
KTRQzIFIUaSTx+COcMrxm3vu3eaT/HLVSXb+tgy4Pf5UzZGqh5MYjXeiWGZcWn60LYNEeG8URSpb
7o0dmLNjHJv22PxZGHl7OQH+9VEkwHGfl/9IAVP0xRDOiE1Gh9Vsm49oLn7upnpYAV6RalF7+BVA
vZP2hlO7aBffZ7XDXZnEKQfEburgWQCnqSuskMxfeUAKaz1FlH1HiL9ioOPRQesV/CA/p6it4LXQ
8pvwZv0lmrjmzliDiygfNlcS/LOaOK7tMDDKwSY00ZChGgBcFi71pVVnhgaL7HraQATmf95WEjIF
V+aviRZZDfJ74j05bRBWKepSsiX/RnVYldKO8oDqhwExdQHKNfiXKzRicUaeVOKf4rX8zYtiLNFm
0SQmskek7qOSdQzOUnzCft4jyg00ZHOk2lEHDN/LQVxdQQqV9tkRAksFF1bFRMwYD2iGeHvya75K
wSxz71znziiHUdtBkMr06Dh07DAmKHMI81eA3Lf0wxIFSXsyOBbEODRp3iKLTWY+Ca7Gx7IyZs/y
SaRqCIjI1LBsQaDe8e30QAa1h9z5tW8O6zy9fDcchi/yaV9vv8+ahi1p9whRk06/jLNZ23SRKscr
gq568AXHlNdl5K7p7Fd928Mkkc3rQ2J6isQhToBXgvd/a9/u0RAGm3AqJxIpEi08TJ8V41A+rwm5
bQ28yTcP8H8m9HpgF7aQVdMyBa4PF7NOBgtvPwu75YXa0ozez5NGIUMTsOPFAFsnAv1PykNPueam
Qbprg6j+/GV7k6csVqS/smShLPejv4EyfmK2n6CWKUvKWSC9AtYDA4a2YkMGX+cXQWOHWa+YHzwt
Rg1OA9wRyeDibnWl4k5JME2BB7+zmmBM3FuIfG236VHaNNnHiP1V7st+Y0qEqcWi0SOmbtAKkUO3
qfL4eval8HqFSBhbsCeqUzRjqchnJkuxngCgvgsXcNl/5euJUKEvSEE5uUmRo7EGrhQeEyRbwDs3
QS9gGB2AxO/uxeTzLISbG5r/URlYsZxhqs2SljZGs2Yww4l7fXsUhgV01f5e3vnoBpdsblsaRb5a
ARk/mvnZlpPaB+88giBoTAWRieVS4jco7GW25TC2rGb9T0gPDUDt2FcoK1YrTosc+6o8Iy9zROkH
ALDAOs06644xl2Ax6P75x/bWGoX7JR+/xMOsy1ax7DfvIfisLx/GGDo4d2hRndRLsPrjj1Mzyzyz
bJTeA4yx3Vyy0Zj4MymSePAj7ACpmqQTWfomBbHoYurL2y2TWvptB9zGrWxY8Si+0UXnRrzAPRK0
lgmEzQDVj/0Vf19mqdRQuSXjFWtZ3ZBjJi0FqsQtqkBOZJaKGIxjimTHwYc5c/AcfFic0jLenNgb
7czZt3qkgkUm2r6dnNPXPRCVNyFCJ09zwtziA+MTShD/OPOU51vBtEYKyS3FjSVxzNnEH/3jBFS9
VoOO3fokhmu3YIXREu8shWlx8V8nc4s0chVQTlA8k+TZFokLoGxBVwR+U7+hM6z9Opyjgq7X2/1x
rwXUdpwbq1koeVlhgoaAeQohaRmjpcGKW08JcqaFWtermK4tpteuKolnB27A0GXLCTXdll9prUpq
eqY1rOUmSkTEdM6P6kAGL15ugV03MKnvH9aNLQuWDzcLmGWLpY62dVa/tImQ9E7jIBy/L9Q0z7/m
jSxe55lW5kZT8+xF0KTUxuCwTrBn3Zs26Rt8VwEYyDEUuPHqAVY/zi7b8V/C8z9DY79FWMICvyGH
m/V5PFtv8buTL2ocJT/CmMjlW78rkcTsPz3jFmCnxlHG5gUmsQUjw7GECgnY3VEiEeVA765Dfcvv
klBchArxwhZPIGf22BI/ZEFn5f05Xsz/EcL47Vi+FajG5c1gVcjjFXyI4MzsYO1feBzHOhRkdB4X
q6iVoWzPzJmplV6+WDDuKpeFeF2bh8fa8qrynIcHdJzU+uPGX4ofwZ+IQOX/7VqCn/92msejwnaf
Cebnh4ty2Jk1zxjbRSSl5Co1OoXEIuSkiKRoNyrqGCgACRFG2fHPp6jiKfhvQA13B59XvG++1/A2
5UNpUFqVT1zqQ9RZhID018f3LjhBeAJMCa/f801Y6IvoHNLpYvK6J7FsnsN9jxBjNAlHtek1zNpz
eD2MOq+rR6wI0Ih2OLuUNFt3hc/JNLopl+LxrAaz9WYFYhaeUWt1LmtNGtiG0e3wq5yjS1pjkovK
x0bxZraJ8ofonAmrN9xS/Wlj9STA1DyE60X9L1ch/8dUtPS/o/9W/xqsFsXVNBieH/D5KmAkiBff
upupAledstGkn/soTcP1C63IHnaDrzWu5K97AvZoTH17yr+35dfqLYlzdhgeC2ERdv2gja1S9QUP
+5+vU+Kt+tN1+iaKWI6Wc0bz8vyQU3lbHV+uh/Ean7BVfCjFFXgo1bvN5ioXXG2KYW9RK7xO3vK7
aLyPqFqDfFVoebhGnxct3hYcxju9eiHwFlpzoCHwiMHF6bFcednCRV/eH/OvCwx3cu0RJJ8pZgi5
cAcano+2JbzluvPzdZCpc13Pp3i/jHpsc3CRWUTD1wqEg6c5AFEmHFTreXheXLldN7P/y8n482Wr
YH4QBOUspk3fUtnpPFM+T0bA997NeGzChsGxpNbZJVJgszApiQGZP9ZlqPjo5t05t+d9lw1ISjBL
SLLLrZ8vUfDne/q33TJ5/e2ezm0my+qmuHG3shDH4A8QlVouUINWuRkSr42wUyUXYw8ttaQCeZF5
0XiQcsUuQaOMwnnLeuU8q2WQvCRZ+nKw2BwduJJ1lDAwRxMqg9fdAhdjW9GsWDBdfgnbu7i2s+Sa
P86hRZk1kAEyWfsjoVNL0kHzQGddO65pTpp9dK9IQ3hgWgNSQj2cqFz4whBLaF7ZrdpIGec+oMfY
t9aXjBKpl/MkU9eSlnKGJj2khcdHhTcGWQYmg08N1iTa2PX7VD/2Jb2sWhJgEAwSHroxFvXkfzyv
eZ/MHZooEBSmwVqADu9Iff9IaUWii42RzApPRN2SoJQ1BA2Wq0SsoWVFng7TJVh66cNXTvuY1hKs
OklrA3JQOi+8FK7kBP4NfMnDmf3TRPtbQdIF4bfBUZ2eJ4tjtqDQzmtswib2JUfKOoQph326dCpA
G5Ikc16INMkTciBfpKaCdkLvhbTNm4xAyxTAHpC1KNwxPMxwqoRUUqpwyiEgy8pHS6otSWBG1Zve
DU+2kp9ZApagsKuvno3A131E0SgcuG7yorxeU9RQlmMcBxLuJpDdYOfRCOaaziHXYMsJsHJXJX+S
NqglkQpLeH1fw7pVeBNHHcz8H5sl1INU5pFiYKP7Ls9P3eCMvMXuQJZYbB4Met7BEFz7sxFNnJNm
fu8mjeRsvFGhRw5eWY7qjNXJX2et0jjh8JCSSQQypBE43O09ZrlqDDPUZ5ak6fADiRO9GnBjeH3d
mrBTlvQlEOAqdQG3P+maNmRIDd4dVvr56o6UqSdXkU7g/N4sERf5nATPtC3DmlJaEZsAAQNsbREG
zKCpZNGcjKiYpn5YJKev+DGTu3m6TD+5/oI04COiEGIiYLkxBIELqzx0HeFZDXCAB7/oXpEAP4pk
7KixaU7eh43586Hde2C2SFy6crnQHbXCl+8OnnxS4bX6L4lWdE+xx4VBr8DKwvyHDGED6WwJR5jc
v2WTtTJUF1l5ZayVDi+F7hxAwWb35mQpqKqZYnBvJE48R4ejtLGQw+dItmhlHAYTRhaI0B1kcpxM
MXOEgSYUboYy+ou6XaRszcPNmNHJ+/pqa9RPmzjKMEuC6qc0i5buWG2t8OPJ0UMHxMa2vHj1XIAd
QS57PxB8D1/3DyKsqpNpGXWPZQLJnK6HIq4ct1Cr53p6gE2WYSjsgACXJMacKp8oQddN/8+iygpe
R32J2oOnYlcfNK96+pPvLmqTp0S7lbQRJmdAu3p4r6pTBWlKYd0ZO5BkFO+Sfn6RP0o1Z/d0AYDo
1EfxeGrn7vPddb2wQbklpVgnPFGz0oPLCnzoAyF3/gNcSGq0oxo9GuouKFU8nMplMUhUscIpNSqF
4wKaDzt5CJOLNMkTru74PvE+Q3lvDp9ModFhS87zoV0m+wSyWHHGVkzYI/Mxsi+TQ6lPOy6sKwA8
zSFMGK+Yi4DCdIkBvQ95MSgu0QGkjpMpzAbw1015tUOcdcW9RUcc2IXGlnaJR+A39oaTk2/lX1wA
RVosMnvzOfy1ENCSzjGduCztMF9SIWxaNaonbWIsuDPF11cz1lZp4/sE0bNGnUClSRNuD12imR4w
pf4IqrUsiHV3cpcKTaGZIQqXEVFNSAIozzhNyclqrGqMHm9+JhJ46bn7YQsjT2YXzpcHqkmU6aX1
3BL/8vgHigDSZMmSrTlmkFItThwJPFlwT2/XfVfUfdupN0VAaIyLHJ5JO2UwFWAXm35XUGBjEUpx
XAMAO4ZpimAKZtNjqdpVzBUynD1DiRPnM8vKaEpcDKJ07gLtZIT9Gs+VB+e1Ug2Ce70Yewc42j3J
xxcbMXlC00e+RfVXijzhCuWc5ccvQwdvID+Ing8jxyED98R38gV8dL8MaadaonjJxZ3q+mOSacjj
OxzsTp8JAVNk3hw0Bb2zhE0FoLCxuCQHapiQhiXpFDJqrMgSmEWwWwH4UI7ilBQwlRVrE6ZdLC5J
VFlek4vn8pCOev/2q1wyHP2VDmZE3B4uvjgcfahYpMAApv5/hJ3ZcvLIsoWfiAgQg+C2ShIzYgbr
hgDbzLMAgZ7+fAt2x+7Tu6M73L/bNpNUlZXjypXKliunD/r+DanXYZJp/lAU6fCV8J/AFvEFuxDn
SWLymH4aPXTI/yCzkelR9liHVlUBSbfkWr99rkRyjnFh4RkRhXojPa50GjkAQWykE2WlP2kegYY/
cGVBIpI3ucNnpKkmPQt8sgql9z+QW1wcWuPe+4GXpM87LGUM2QqBPh4sBXh4HpDuwVq2HNH1SGHo
9EEYRcqaDOdSGUzw8fyjUZuf8WBZpyzKRuNHk47y/8qjal10X580gaoTGj36JgPSnz4FC3UtaPGJ
1C/IzqW2mShPep1qxRhiP7hzpDchUPd3fl9mUNRs0AMwgSAjA8yzBZ37nEUgC2eaSFAlLKocwFcj
/f4otqSx0txdvasO/nmqwb3K1OteNHheYYVuXgjVcu/uH7h7LccnnfQ2BW8JUmZejSJSwFoF9jfS
xx2/dR2sEKHJYSkeY5p997TBZul3Ub1Jl8jKooULujY+mG3m0WKotLBUHhxrPE9vdvtWY4j6WRAE
MhUoOE1c+AM6LQv/+JY7SWGhfoFxTJUpil9v90eZ6D8OkWRRB05dK1t4nJBiRsDPqrng7VhKlP9D
dIbgs+dylSHAkm8lhqgnLJ8qq0rUdYTko+oNOeaQZoEPqu6hPlOlTDKkhl8EBm8JSkjuTh+pGsrW
AfubUHT7KJVTjQL6mwZSPU2fGusfTcnSCCWepx3VTnP7DDU71QC7oMZpkq6vW5lAI+dISr3nwSnB
JwXFP54nmZBK016+L/V9U+W2Qio9Il2ohZWoY1YhrFJVDfhSPxPAmw6rOC9VKzOMdqLh0uNyzvTa
/FCNFrqGcwVdXx7Jp9cHcZTxCiWWCf6bqD0+lyR9qWLAnlyyPC5lA7dv5gpJwkPhiGzye0owKBFK
AHciAhW0tdYPVl4bLIWi7ZSI6jjJ1b6GSd/x1X2h8o/6oaCh4xyJ103iqeLRARorhcTCNWmv3tUs
6qX62wGf4L3veiZVU55BGUJFGpJRtGpd6yrpfVBSKgQKGEcNFWUoMVPhwmXoR1mvC+gJ5REJ1X+/
FIxr6oWUgkMw+slf08efDWDJgaBHzRxilHkuVckrf9NugTshgqrKSIl+BSdCZouE+DNtXKlnMDf0
tRCjcmOqxHBRLE4xlO79aF0WZFhunDqO/xhUuGxcayInAbtm1Re39hmYrQj4rOoUEQsxCowmqyr0
oIfpeqLs9axV7G/IcCuAUoFLrdEZ2gjfQ1BXxEWr+qaeiejVwOKquUN2J0ccqyYNJYqh/FH0+gY6
yokukBgX9o3QJkfuUXi0R1NUxKquHYhtyu/MOZWO0ZmQi2ugSqWgXoTguqLKXLDlItNalDtNmC0K
ROYNIyjVmI+Kulco/KgWqB5QQ/gGkMMAy3dbDLnzDzgOby1ygS9TFqOWJ3Dzg1KePi/ThlGquuvq
+76z72w7Fy79Y2dVE/gA2jXPXuU5Arr31cpd/7gdyvFqRLZWjBw+WXzFNnnd22+5vg5TuEuQLjZM
3tcs0map3Ay+682foNMmJO773L1tg4wtXLUtMULrSOvIxjjIeMFFYGlLhfg6ti44xM/Gy6IIRCK9
pfKoUJDSWnr06k2PLSq4MkkySjq36febik+j1HMcPRhGeAnAj97HDhQieSfvQIBhi59yQKWefR9m
qWvoINX6VH3QjykdrALvjpIuWDPdp87jW3/o42QJCr0zDLhFJC4P384TiaMOKyIdyRgFe+pbn72W
8H/6oUR/q1y6mADkdcMGwCNHqGf1fzGznX15iuqP0yERyL1QV6/dsblLoKtT65G58B76AvpS+xSE
V9R1JXGlL0l2ge+fuotIx0kkIJeqp+kZirwfzVJX05rp1xrxyRxKfdeO65oEaxbnnYI8taHqGJfC
2R1aN4jweJLAslwysCYcWM0ZUt4h5ktVvk+7BHKNhN9qmc6HuXodytUtAN7RHbojwWf0/nozZPXJ
G5XqZ6q6rCCDHtSy8aHh1QWodKjLUq5KAlx5gTFNG9uxDuqOY6tTVBgqmaVTcagrEaWf1L7xSW59
GObiu/38+iGyUtvjhwBCQc9xGVM0V25MGkCobnFEFZmoW5iSyUITfOgMoOhB36nf5NRaQdQm2jId
LABHI92aA8WfSl9aXumJMrk7lDCByHuw/PJcv3TyQTyXKnXUkBmu4CQEjYvqR67oBMVnfXuiQqUU
v69v7kZQg8c6SQgayJn1DmGnHFy5BvK5lCgto8sFUZG1loP3orx9hhDLgQZRH3zERZq1M+9GZCFt
ZIFwWVtKcMpA60sGW72yUJ0wYoF2iKbkUKOkiRG/tHN81dRwAeuh2OSRKpdUUgFpWlVzEdkE9lj5
BM0Gf+832Pprk+eqWRJowZV54MgmOvBG4+R5kekcF1omJH2AFORSZm8o4UWKfhboACCgXIDrI2M0
YnpUEN9V4zebPfkkJcL0Xnve99asIETSr5LKE/EMFxIHlblTf/0otYGWfzPo62ftDBBQsYl/SCuo
Y7fSJU15qTLNWDJwKLClSfuLSq2CQN2n69qM8RL8BRmAxS8PwZu6ZzVjAtDKeyC1XHtpcXCZxIFl
kPQZyJbghyZezAF2UUVcRkUipX8pmRrJ6nbOxG8EzUXfqy78QZrf3rVHUS4TAyc1TTB+x8QKsl81
fYaCCMWZSqkyC4xL++DyJZA6zQoutb7S5p/VKnbYLfRFgXAzC+NDe9Oe/XygIUpK36vqxfp07wql
IaxF+WykzbQdp+nqHYwpS6AWCFX9kJCRjqhwcvpE6Q16AUa56vFlc5FOhFpD+VB0pESAwv6hCncV
aXASgKI9T5viHAOWzYYqzy4NoA/a0H+VZUIfn0YwNI/JnStNqW7XD7hih3Tf6scfigQcMWVHXuMV
Xox8FfnBOiOKHZRcgJ4N9/MT2mZqCuWOuLCfUI7zoBQMLlqFMPYIzAcV/4bYK4AUQayaloTz+Zw8
dZljDTB5HEO5fI93J0o6UMJJM4Mh9VqcpzpQkJ/myFmIWv32Jf//E37QndzMDVbYPaVrhBKC7Pft
OT6GylE8h24AzMZPOnT5cMeX3mOo+W3KColyR7ZSmErd4w6q42udTl8BdDyKQapQqEwvlGSBw7ii
wYWEIBACJQVFOSOR0DH9HBgdYPjW2UzKRRwJidEnJv20zpa/XwDfwcRCLFhs5Jea536ex5wLnRHV
AYTf+tAZ6sR86A3VHiKiTqlfVW8S9lOmRnsr4Tz7lUh+lwwi/JQfRIKsQlqEulSzIOQvyizJPIru
cvYGLfzR4yWoiA77qlqBhR8iZO7pY2bkyEhgmQYkX6swlEp2hm8x1O+eXD7XVmdHoBHSa7JeLAjP
kI5TL3MxcsUuL+2jp880TeCtOZzheqKrkYpT5ma7kAqSA/VpTYBfj1XfgNJRolt5do1NoBH7nZZW
y4HcAh3KK2V0DYSRVUsCWmtYIf2sBJF0VCoP1rW6QW4VveZC64NdpbN7h6zLpMgbz6H9lenS76d+
wVeXE43nPEfyIF//NlTE8PHlP7WITwueZOjD+q1YJB8KMSl5nI2uU9pkVsxxQrBpA0CQ80ztvSvc
pgL/zo9dp+Bz6xr7IJ5B6gC/OrtSMrJ96Fs28slIOLZR2KDPcLtKJE2hMR44EDnjjuJvuR9sAOlq
7fnFYwpJb8ZQnGdPnX6SEn2PvzcUpYDCQ5KEWEDXzwNw30KCN9JK7SFKpsT0aRL8g7pJg0LU0K30
kQRJAgTjUk8eQ0zhxJWAXGvriYonkjEprmdPn3PAIdJPxC0YHj2WGaUun30EOfpOWiWBsnKKE4rs
mch4JXtyQ/S4HBxg2Mr+qcSmLNfniRo32cju367IdfkeuPJJusq/0WuLVVwt/aB+mMeygMlhBJu6
x3V+tHzUPrWeYhaVrVC+sYSlETZLUZmOIj3G+rg386k+XUmkUqjmFsp8dDnScP4xFLJnqweUmCrC
FTjMZ5g+mWSAr8GCuW1pYfXhXFokhV3wRyrhFeGEoBIg3VCEqUrXf31RPaT8Rwh4gQZKTbnYRbrh
NQrykxF995WBNVN3mRTHmzIXZCRbeaVGxPKxvfjA8fS6N7MwXXIjw3VNoVCM9yXCVLUJzUJRC8/e
N7NpzYB8A3ZUrDnV+sh707Pk430ainTBuIJr2vqzHLI7YZzMuVqKHU9MxoLjiIdJGd0SYFXoP4ny
FSh8Up/KA8Q1wbrXjQSre/AevZj34nKQROkXra/24sJf5Q24Ve5A3qV26zD9ICBnuFSybfu3yyMN
Ja9Wm4P/SG200hAgz/GeEGThTlDGkXFPNOATgJIDbOzWf9KYdoMNcO8zAaz3AbgJXfsha/4A3M6U
gYSJEuKWeWHk2dSZnNTAYnxqoko16UtxmAKhY3sfXclnZEncq7DC/0GNMMNP2XzlK1WWSb80ll4g
XLX8v/lNLwybcanUqISjKojSWUwaqa5/VckSEleUqarM8DLAUee28vlJM7sQjmrDKIjzfxC9yvfD
KdyOqahsya3oQz//KrzPrM+78SmfYRJ6R32pbASTKJeCN9QUrovPg2+wlqmD+4KTkDgCp4lHmSlP
jlEO1JYqzraqBeHGMoangOGSb/W5L56j68/8KDeuqy64DLDnbdtlpltwBfzCbsDYWKc6pacoE6sf
87qk9zofuTXWm5vQR2sJEg2o1xX3BI0it8VrLk2RJzNtlW4NYuF/QTD83YRI2A/+C6z4S5H6uCrt
tznNwrqi0I8o/jLEHhrmIzRAti2GM32Ji6ZA5iVP7VnDZORcKJ+i1E8ZWj1lR65vZPBKqQscebI1
TLFSIKl/H2deA2Zhe8QGUumFVRyqE70G2/d28ciMNG8zDyAvCYrVyc66dJ2JmhaA66GRF/oBt3NL
6sYhZsl7MSQqKkDLaPLv7SBeqBJfqsWFvL8T8wwbfFPBWWjEcj0LRQt2G0Jh4Zzl724norJT2RwD
TZ1T5lk3wAF8e75q9HY4HjvAd5I0Satw7JIn1R/fQs9PSIZ281XbRqp4bRuHoJjg3QtVeu5dnxBw
UBDija6ABYGE4vzf+OlWvYS3nt4eoDqdP+9TtYYMgIftFszqB5cKESsp/c+41lxbHHFH/8Fb7Shv
fsasbIJ9u4LP6nZ1sqgcv5lxVVZR9pBENrkSDVYtv3+iqxOPVvKkiuc7eYrMIst8F2JeV33i82Bz
55QfuUtldUvvWjiltbozkSJRHeuFiP6zTLp/C9H6k0j+BcMXny6z1eP+eI7ujWn7OIxSLzazjS22
nvRWe7nWMfbaK/SBST3HxjTJ+aQsh7QIDnKm2ASmAGWqyXa7ENcTTYWZSMmw5F71587DjHbTkVMD
EUzv186WFoND3gD4zZqRy8zWl1mue6fQZlbceqPW21vW8l/wln9PglBxsoz0ZMp16c1I8idcSD4b
X2b5ChQMeRpmm5C79Te/1+aT5spsUCb5nQcNuMvgxoCfw+aZubWD3qy/t5qJaX+S7BAcS55UmF84
1MaZYXM2/+cd+Hvo2Z+u8C9oq9P9vn/MMulzlHPMNhO+/OzTi4GYlWgZSq6Qtr5KwS7TASpXsOUc
XIa5Vu5RPR5a27NhqqrBGYY5/mS+Vl1mxdbhcK3TI9guNJ87Lx4g7w1nRgsRs2wqqX/4KRSWs7h2
7nQe8GtfrVuyjVx7/iI8ZuBbfcQgVt37v9zj31GZuH+6x79At8qbU3w7FZ/P0S3YwVYQ+0AhT6ff
hNbvVS3KDRe3egUkx8u6Zu3QNEWrZhRdzPFrY4DXg8Cv9gv13NVmYgCO2XqXFql0yUjdac6e+53X
w2a9uXvwYOKx2+boap2mbfjbvrUNzaAd3E3vn2/oPS/zf/CCf7qhv2jydeH4eBSu74E9ctYVrCr3
qMKB6GUVbaoC8yJ8LJHol9oU8qbS2S+UOZEnK5+o0otbchVpcsP3w/mDOKW2teN/vlrmFv0dOupP
l/uXU/4qOLf9ufDSKSdDm/vOY168J/iHuz+FaCeNHtfh5lRNNgyiHS52YBx33jahVQ3e622xdfvJ
ZRjOdDCFQ6dYsNtM9UHfGmEnIlqEYni4Mf29vOMbfpMZQmLAzCRbPjWzxCzH6o2ZRG4zm9pHtpNQ
LLIrVgoXKt9LHZMvrMzLBxdbabLZvcsvLOiVznGSOrXXV+qact7QJQes1RxGQzJ2JhtDPbiN0UEk
uW1+Cnfjg+QSfWNPr2KCsFiDpGrC2Ny1l/Gvk2Rrcv3VzeveoIt4mRZS882YWXoJC5m2E8ymjaN/
tYNsbYkvZJmBvmZW8uBVv9ezmfCWwonsFoNOZvn1tSNxxNSuJOz4uyEDfwdHEV995WA1rK7NsuZ5
J38K38EVSW6iM7yEOVsDpzYoZbzcyKEB1RusvFl/5f0wRLkznrYr3+17h1nzs96dfhwTlmy4aZBN
CNs7KnleOmXuTeLDZV1LZybIc6fT8QACajNrzl/ZjpMGNzbt1UTV3gpfj7LHH08aOmz2sUnnK+vO
73U+d9i6mWo/nawh9+y6tvu0E6DPa5/FOC8nX/HD5CyI6FZj7w+yZnDwOo2vS6vV2Bq7j55t6z+v
ptWBl2lmbswWNsVl53HwklZSL9AeY8+52tWU8MAF+8nUZ7bcgQTQG88i+Hv9y1g16lPZixAVZkMd
igGXyF0n85efyds0oGVv2qw1ntU5FA9zOHEGq7DnFu0qWF5yZnTZBlnjbLCSj2e9vFgXzSilebpS
u9nnrHWzr+K46DZPB3qDW5kYXu5y7B/j4Kv1gA/3BXfv0eSz7bJ5oxhrtWXvbn7++YD9vRWtQMCd
hYulAm72/6MPt9vyo5KeZlDtNF5kAEr2PVq+ev/dUpuR1yQaOjX0CTeEH+XF1XPgTj7cJ5/pjFIR
QElJt6miI5odGsiIXo5+UkaHwVpEY53chesvw88VDRwj9UVoOoz+ry6J2US/fQhy5Evc/4ULoyi1
9r9q77/3+Rc9njqng3vZ5UQppOLNGfDGlcojaB5QUGQ1yGuosqC6xobkgJIpBe/ZU+JBiQClStB8
sMQJhANFGj0ZkOyrYPuJkYQufeNZcJWKpAUZk/wvTrj7t0DRP23VXzT3ufB4rlan23N0gtHUqU4Z
IdleW4iZhkGu1Y6m0834Zb1c0CanGdRNt+906/WcCbFYZ28WTbM2xC8fRtMCvYIMMY8xwhfg+8/J
ypAUSq1btmUTM/UOWpP+2dxnJj++wu5vBy/ghr3mz7/5OIVsqfC3437dP93WX/pKbjM3TuJtJR1l
mtfpvlXa1uhAbuzMdm8P4O0PtDZGQrMy+6/fbo8JGU3SmzLUO+ehQUvVKNg1Q/eEaj0ZOot7PUIk
2xung3GhRytfDzAvBPpheR4RnzXaU4/GzB69+nY/beLpwjxxyfjTad70lsuBY2qD5braJJdqpon/
gErQTGkA0Kizdbc9LTPfvtF0B95hnrWvjA+F+8Hkw+bxG+9gUqR1+sllw9G98gCSSUNEiFczh0G6
DgNGWu3MonLzr3R15LnidvMaEMT1wF9BIXO80n5daAM2rgx/QHiGNZTRuIgixaO4d+jxmJ692ssQ
vx7ttl0bnKPB0fYgRSUp7/38jLPVKeALe3h66tue0sV9oIe7HRUYSR/SI7qsmDCMbbAysFFQWvQv
1bW3MZl+v+z1T7b8BYPyOkRovLZrpls6IFnf9qpJ2/fzvb6nObPjW2zL2ozB0MDDQJIG14fmAZO2
osLLFJnWFBQ2Nkr8tgenUi/BW87i+tRWg2XZ39qDaxLDX51mrVd7hoyFaXmsdLD+mpVoM69ybfyL
7TAKDsbbtrw2y1ZPa8O1RfNmvvnMDrCbPJ+avEz5ZR90MCPMnYgh8bPqw5s2m2Pef/yqNqcVzHyu
xYByk5/yyMsCKkmvfmKLuGo0WFM2YD/HjLNImgxwb87PnZG1y8Q8IMqw8c30xrrVsv+zhAViYMsw
/27bHIeB7WB7rGMGXnPNgkDZynvmBs1ebeB4o9XGmz8jYi51vpf9+9b+kL3wxj+lmJRJjZY+O3r6
trGs1GHHSCxjNM72bnYTZJseeXxfaIZXg15u0zx7Tjvba9JA/6oPBoSQdBVfg9gHeSX5KuN1W7zS
6R2/aFxwuYopdE44qaY4fTpIPEkaGw7jNj5K7QJRYcFFOl7+nT26krbiDNGyjKiDtw+KpggXEdFC
MOtvIDs+N0ZraN6WkseKdzeXRa/W8P1Wpe1/zYxFFGunyalJ/oJDO86xjwWRLiCCiEXRlEfQI+A3
X5q1moUa4Gn5JO/LNgq1AZrzZ3yeNqfZF5tAlf994PCl+9l5mDMneoIPT7RTZhEztqRNEWWIBTa3
Ct8eHt32rsnQT4fDUh49vn448kd7CAdNTtLVYw71nU0vVMdNjyjuhW9gM17vx2kXoUp2DdMHkICg
WfEG2eaSljtvXBoBLrvWYh8CI0gQct7ZgaXmdq1RUxm76y5TE6iX5/yNl2g++uCxpfVqF14GTvOs
9+6dtx6XsPUb/qrbGS3j5rGN0uxdg/G6RePxEqC26dnGc9wY2aNdNn+ed//s9SxOlzfiHP9wjrdm
TG6AM2W2FrmaHsxx7d/9Zg6lB5MIAGaTjQ5re81DjFas92rEnzTqZE2DnT6Z+dqMakebmJ+7PXtj
BfT5EHirpbutVmvM1/25Y+y1vTxWsbqN29gf3Qdzdzl3vMbRKp+XmBqySc36q2w6jXOv0XEbviUd
VhvB5XA288Yy4w16PSiwT8GjM8qa29NwCUtYf7x8F6Qb7E/eeGD9ryLFzHkH3mwOyZqVgcMlQYA4
DZwTXO/tMCVv45hK3nKT8bJUna76J6xSbuPhaHmFZRTt0Jz55qa3Mn1n2O0fMHXhAt3E191g0KIg
trsGnvWIEt7LC7c3mxB8Be0QLmjkwKu06GTOsnYlf9pOUSDisWCCujnirwLXCepo1XaZvW8HQfgi
LIAGXBOpY/PoLo7BcIvCNGEZL9HWT9Zdmd90Ul+EUXLAZY/ijmM3sYkKo0wWaxqbILo++NWm9eFz
Z2MLVcb1Z3HpLdrth9dGG4fTaRpApnKrOfYyv2ehBWXAyby9PfL/59pvh2G93H2aYa5Wrz9AG/1W
Ok/emvrLIo65eBiStnm/tK5dbNzbIMqpuffcySbaBwsqexwYJKE6G2/2gLWerQq8KSey+dAK4QHz
zYlbx0s7CyoZ1rZD1XmF+3s1Q89lGKv35/kc3BjN8AxgafJYtmKDPOPyHtbQ1U3Odxslhjo8Cxf/
Otb2llnfVzPexv7Fz5v8EBnftmd9hsrsf3uItPwgWJryF2+rgwlfkQvtEDoriucOXCKvCJbU2J6/
VlebQ8efesPhI4txWuTWzdK8sm+5WP5DbHDDb+dwn2lnLRNg55z9Xdk6Z+tevB3+TQ0hbLyGjRqX
1Ps5JuZ8QPJpmcIARuGDTTxE9ZJFj2CksI2xP70wF4lQlju4G+hvCLXR8ZAQDd6ZhOvWu5z9nx65
NtNYNwfL3oUDUs0ngA5fKIitmuu29uKPD1ADoXHOezvl04hSAWu+DNscZf1wH9T7q6qpY4Vf55+E
VMiqjQAT/uXtubA2RRROtTDzH94lDc+Fn+Oz+SQIoO/10svdSIifh9nn0x5Q8w1ekrX3OLg6JK5c
b/3g3k6UE01KAv4ZbAt+GSPnDjB1bPUx09gVg5cLj0u8BP5AQ8yuxkgVegPNBbk9YLOfNAERXHrT
TDi9IbibFRLGGs16mM4pqN+Za/f0E8b+lSk30BC5gyKKGNN7qCacdErWaacMF7WAJS+lC3k2vpIr
W4tp3tvHNDO4rqpczKwoEWyBN2m1Yf/Ka4UIkl8mdViOkxmvxtPp9oDafsHhxEPkWOYoQDZLI5BC
Z8T3h5dtnMBoncaMm7XR/sALr/Xo+rU4DhhNyt9Y9SV/uTSGGx9wUj/7Ve+fMH6E1q2MXv8yqIfM
4mIWcieC8OAvONnDtdfPTzb+xgxLiOXFRPJpKoMDwhJFPAlfuZoVu6eq4P2MX/HXnvN1sJn+imbX
IEyH4XC4hvIma34Lpda50M6Ap8ezgORpQs3WXtdmuJ6SLYC4mxH0XcfOXuZ18MiZHXkLcAcMefGO
ZMBo4zSbWpht47lzufQBZ/3InUYr+Ige1TBjZuPc0Qz3HnDDSTAMo1sL1bJbTtvtYAHz/Sk40TK8
oUF1Q/IhZfxN7Zyx1519/br8YtZ5v1gJhnnoXBupmXkzwuMuym0S5te4YATgXpGGvV2rkPEv83W3
BBJiV5tdgxXUxegkQyfKJa2Bb4iX2cSDi2QjkrXgdvWAZ+TtYXwZp/eqA/GDyY4ZuACUWPe0/7r3
gzRjhxsU1sqHBiR8mnV4skVshTdLbAAoCYoxS5p/M/qd0S2Kveck+Plm/ItiT5sgEXacBrQ42pJ2
Y2fbXPmH5CsGFkvsigzgYx+6KS6OY/HewTJ0c5n2Q7RF6TByKPyZ0J0UT7yWlbKPIYBP0nQsk+dy
ySnyhB+JuNF1NeEQbc0Qn9THVMwAKTHpr97Nt+/fUCe+TK7krdeWBAXl+VOjj/tc2/RO9lBg1XMT
9EdS12sPO4/C/RPEy6yVdIvRzZC2JenUg1MNxkQDY9wTMfA76nteJpOzHZRrnUOXuhzdxqZ2Ce+h
Tch4uD1KrYW4Mdl2OvM0Iq/l2BHfv0kjdo4U9pdls++UzdP1nO8SAZTZnNtrUhWbWsmjNh4fA9JJ
68nDZWGRUw67vbeRB+9QxenvlFoP1179Fraf0SEn8TUtZ31ck6xJf0neXE0ydMzZJK15cZQMcTic
wD+mtgjs+Wq+uuBdfyvto8lcjV9pdBr3kCpidKVIt0S53hfLbK1xCZgsUDZMkDyyAvnec7/MX1vw
5j2TVtqh+F51wptf7J2m39u483z63YpdmeeiWvImra9sYNLexh7x52OzhfkvmrRwVDr5UXmRhXG8
A13b/NlpHMIjRLJHw6TZckApuvR9NAxXBfhzf04K56FD+YoJsy8/zUA4QtCbIYFDVdmBD/0wLJt0
yTUwVXHlVUpeAfKPranYGFp0W8DLtJtfMvFo306X1SItx72Uv+dbPM3L4DWY32IW6TgvM/EAFlmC
aQMaRbiRC7HTs3qb2d3Wyx5b9Ek7W/Mw5a2f6f+uw1vzV0VcUGIUZUeHoAHUtuXDwdurUEOsgBf4
vibe3ds9zISPjWMfpq0ytiHIVybsNsyFzC0HDm42XcQKBWAyTP6wt86TfjHj8oCTtw//RqbD0vi8
om37Ga7utrux/T4+RxhE6F4Y98zjO89oFIslQ/0Ee69ePdIhIJEq02kUH8PXNmtOdxj8gskNOKtp
fX1tduzFxYFw/DkmAMJfpAxah3ikzAqVyR+hMOFS5L9v/4RJoJ59vQbdfbNb4iVKksbVtS2NS+OK
SMdOR7+Q6R7mL3tDpaC5CWpcKWZyHluvf27ijEyfQTMd7BbYtNqYYc7WLfhNJkczPgS9vf65pJaJ
3g+PHDckbEVzKdudi60GcvJ8BvGh+pr5xVeHWGCa2OPRjl2CnHjx4/40iU3kJBQaUd4Lz0HOPHEV
o+gwb7th8RuDNYeoMgOeXx8kq1WowlV5hV8c05irrl+DzcZmeCL6z7HF6Q6nZdWJ6VuptAmyYMp8
ePcyr3tOb99Fx45Rno3xyadQtlydYDWge3Fd8H7ypwAWqjfJQbmzhZXZf2Tqt8QcbiafN8RepBzA
o8jbndJHQpkrLKD710EfUNzz5AHEezZWlfHa2wblr5gSp0UlWTfnrxoE/mQBLoq4S3YbrAfpZOYB
mbx7ueZmhaWopN7Q+ZUtSZvnR7BKmDD09k0v1bAwyhlIH/ZeO8Q+QBGX9eWm4asF7FWQwJkJHWf6
1bvAdL3oFbXsreZ000Ft2BjdS096Du1qaBIh20BfrMFRhIdxAD8saWEmGkUhupr4L4hWuL6pLRG2
+vE7fH9Ve+7RMg8U6o6dsmERE6e2XnAbZC+mX+n3tyHu3oX4F3nBqP/ufrE4Zk0Ma8+D4WOwiNp5
iVn4wj089IYZRgq06/gP6y45DkeulckH0fHBgKViyEzN6YtWP4Cx3C1MFDW0OpmTmxmelON/G4l6
JWvcJpwd5hJtvdziljUFisduj/GMkNgkJp+z4qBy8CEuo/PRbL0MKdOzp8TLLFM17EZ9iA0OU5N/
BKGaM/FXl2rS8EBPzc52nN8FTMEpRRVgh81KgmD0YGoE6kaKgRisC2NMbRVef2GeIO6FZnpwj+11
1EOLD46QHoaDFUOFsBz+LCWu35pi92czgQtb7hgUoznCIDynYf1AsmB19MT2FyIffp3ggT9dSENt
+hFsVywqMOuDAZKNAzQstnAHbH0bFMhgsDwkcQL9rV/vph1Tj9sXu9g1F68NhhkPEzf1ZaNFJWAJ
y/MCkLJ4jF+coqF3DBDEwQ7GeaJemmFGa/882ngV7wdUP6RHSpERiUShW1vgIZHPUJ1hERMYrIi9
uDAMOmLq4nh3q19x62uSfN/8vZmEAXWjjY3WXZxKZ+Y7L5/zF5RmNHI51TsMnPXN1ubhXGekGJby
QhKI1MHN+g1qDpiIrUnbo3mm2iCm1YQ5eyJj47THeIl0XNjMzU6veLh8deA5rUqBjF1C0J+ktqQI
b+5ho5VSxehNAAW3OhYSDXE8ne3tt7L1fs6rBtqRY9NNiN8fwfEYJpYUG2yoeZPLQ/zC46BDSi7b
lhj3a3m2FIHmOxIODaLrxDTJTpJNUUoFl1+DatoBCb1ddUhqPzz0w6SzOA/cJqm9PoQTJjiXSfl5
M+83czB9eclKEq3Qas4SelyyxC4MqVbNXmQRnt8Vx16nObc+PdYjxx/ufIpvVt4mEousVNCrN/9S
MpcYKp1djQh666W1/qH669TZgF19koWzlGmZhsmz0F7mq91bg1HADKAZ4kD1v2cP+8DWUjsre92k
W23dpxUMsSnnzPeqtSK4bZWYXavi2pOvE2J1H22iPpdRALXR7RawuV0c+kW07wbB0O3AmtNS3eju
tbJh7GE4mWO/H2dDZjSux4Vhrv/rdoCR4Ltv4TY1lx3lvI3/9oXrRBDdV5eOgUkZXOvB/7pvTCdn
vx4wARXwVYa/65zd79u/MzSyBanyNLeUOR6ElkVvAw5+3RpGdHQY9xuZL9Lypng0A5vOaHj4ZSfx
KeTJMjvnRgzgvbSW+TMRMfF70g8cu0dWSWLebRQGQ5L1fJWHG7tpwYjaw4AXg1YrcetlanoPnMrG
V5dhipP9ON+DWdgm3Rx4PAhxPfACTtGWW3R97JvfIOIYGuulwNIL+mFynCeenXdejCQ1jTnZOTLO
OUtJFwAJftXXHi8+TC28xpdyNdcD5vowry9EZ8iZIvveHt6rw/5v4aebi+Ck3Z86d++2/LoTnj3m
l2v9UZzGXuUZbirhoVXCmjIo/lXHIS1bcrk3b+uMD4WsKYYcSPwawD93Js56t0zj4cGnCH+q03JN
8+rd1DHM0FXSCS4yTl/jkAx1OFS1HR/76/c5OeExMu4jJOh4+VjhNd0AFqsNOG1899dxDUPNghR5
OYaXb9T6DgkTXRJodcfJOiAPJ9oYFfWnOc7EllqhyYO4xVr+HijPnmyJg0niieGvNlKC/P7wFgSk
13ItghpwECoPtO9eiMGGw+OgvmiH62EUadyclNPD7Ghs6xNLWQRmkZKOorJmbj/uwR5KRPL2kQYH
BgjYPNwuHlVWAg4QpkJW3Ib3zhFCSRJbzMq1x59F4mcJtS7yQUhDbPi7R1T/8KgakPrNN7HopPtr
UbTpTAEpPLxi4YfYW46RfKo8KayASkmbrlS3PsYvuQWk4jLka0iBEqKi2Sr4DBfCom03utUXdzTF
MNesr+idbmZmtkSLz6x5W1A+0OqsAFgajtMDj4EVypkFyR3MuJbyFGEw+8cFBt411d/HZGXITQ9f
mJVkHvfb0ao/PaOdd7gJ0bO+yBFLzQjNO7es/QWwQzsPHRC2cKNETu1i56dk9wL3RlmlmbZiDGvn
5R/uiyPopzpTd/JP7AzNLtAkX4Pi9x6YqM2Ke4OIVncEqnJ5zXLGnNMaOufaquxR68/nWzfAbTdd
8TXjVTL2Xk3aW2/o7mymYK/ZAMCBQG6ZisnuB/dsGzfz5rnY7v1zcM3/HPCJrx4m5kBeCIhXczMv
V7kjhy4DKo0ECtA/m02PuBL9yTvH9rWiDomV3RKOjOpxL7Oz2VHhjFHu3qs5xmoX3gt4zbGkBQJr
wt2jcXZQ6tjKzYSLgh+VGxuBt3LZTk4ptqRsp/T59k4z/64sT+YYFsPxbjm+Abv9P5LOa1lVbAvD
T0SVIiLcMgnmnG8oXSpJBBEJPn1/c3edU6e6zu69lsIMY/xpzGMBGk1gb4SbkmAzhCnF/vTejsf6
kGKhLqkSCHbnBrz5BdwEAHQJPXU0vPObRlWcJ8fJykaiAub8ZlSIsxkCApu2Me8ub9VJd5JwkXS8
PZdQBs7BCwCBClDMCoMpyBpVAEAcBXDva/lAW/pQXb1MzO5aLvgdx7e1iJxuSWm6vXM4K+wTVlT0
bwEEFmkx6glrl9LayexN6l20TNEDYlaKuUYfm9eYu/nWmvavL2KcG6dfjbryO+wt30wor0a/2A5n
0Q/B0PMe2a2lDt8uoeN0tthN2eyhraEKcJ6GcA7xwHb6s592xENwaN1p/hOn9GP7Vs0gZmJurSmd
ImOdXovMnNHmqaM//0aWzZ2LZ6tz57+xKCwd3ZL9fO71VZf8j9DpKdaDZ1eung4Vhma1iRgX4/mr
sWGVKhR/vd18QMiYxWXlwEmeQdBZMTaWHXU4fMuAzhLybJxuOtfIHoCkMpjSKj3wS/gYRBoGmFBl
p/PzpAmc3zGXTZSWWN0lLC8qQ2v/mawer/vKd2ihasmM0QuCmOy5nqf05z+giWR58jcn08vJZhMX
Msrnon9P+8NdGluXAMbbClABlmJcrS4oLC6n1g0v/YK/K3EA4ytO8YW+G7HG5VTOL91Z9Jev0APy
dWGUdWakslLmN3VtiBLTKE0PatiBFc8SY/UIZ6Emv1PTjiNbsXvKPU5satj43FodReTiFYh6UmgM
DO/Vjn9ArKIg87bMvttrrYiJ9CNyqJNzr7YlKpLPw2ELfhE7g4TOEhIqtAxFfL7WThkXVlRbfeFr
JBognOFHmF6XU2Zsrgz61MGZy77pOBm2f8xno+det6q+i5pdqs0pKigHeozYkr9mf9A3byDUl/WH
xoOZSYHVJ1adjgwOVSz94Vs+2x9Ue4+xXLtyVc1IgmS7WA/qeWTIksB5ztrDI/vZt6zrPMWwz/tx
q/u4GLA4ijliE6sB6Sj+kTkIgi3eZQ4OXkN8Wbnk8ZRq8nbgLp9PxSIL8vWdBdeakrDnKT07zFxJ
NGbIBPX5Cr4P2hhFBPxFb0rJIXtnQOzXca+RXnNlWlinJyPbHkOor+GwHV2m8fxlHaKMtr8/nufj
fwmoyMgnfDTtqFsyKNGZl3NgrcQqd5ysdqxZHA7rLyl4tCt8FHjvTYHvCjBIHjVVI4bDTWsVu0c9
ufnihiB1tUeQpsG78a+Ci80C9+bfiVNe7CUp7N5Tb3sFoZCtmry/WoYrn/+1e8BuZ6nJkmdrBHrY
ZXqBGyKVtT/U9PYXPNjfX/voD0GZG//yr2D+YkHIbpVy9pmRSA8YOjXwZ7G9Nhvz+mRgrP1cIIg7
f+kxQlGbIjJpML8r2aPmPW6Khhh/095ua0nONB8RY5uy0jEUFnYIhztQc4IYCiuBz0pnn9I2eva6
sUA7t+CaErrsRQ7AtGm15OlI2KDjXD+raom0MmTYZMm7yVM6/LTbCG5u47kJnmN9Bfb7uiubCmx6
D5TxW1Ib4Xd6UNngTnF/kIVXv7Wz6wAyvkNQBJIBRsQnhwGt+r7c48FayZmIzDjIrbdvXdQpcsxx
IDYC/TuqHXLbAxHZUqpjqI4EBLsC2vGAXNFWxpcT8GVXlBegnv83vgmTxBDzeI9Bli63w/+dU8u1
FvglC0dBRxTODNOqJMiWsQ0QfljKTLOoq1nZML9Lw9qdcqvrzHcItVhA2UuekM380lGtOd1XvNvL
oAXutaOBgScF/auYn6WRO0+ERel9ABQnjSwlfvXmORg+862eegNzFvTduo924cNSK9+W0uWT+ku9
vOQKjV+z6PfWgTHvrBLJKDqV+8MK4NSPDhBOhPAggTneQHRZvdHN7Fkobd9X36H1mjw2z1U85k67
Bu77EGZTSNjJTFKaHUdngm+0L+0yBCFvXGP22+B9wC2wIm1WyA0C/aoTk4frw97H6AEgb/e34XO8
GU4kX4qs4Ln6n2ee9BZ7YzeR4pbEWq02PJlNwJhnKf3lmqM9ZjrpMAoFXam8AcCy0duyTbhVj/F0
hat0Lr7T7+gi2IJ7qWqFcnmwqvinD8IbSfN/+Tnq7PcU+8+YrvsaExHE55/NGFuI0voMOqOv5JOn
E7We9WRPySxpbhregdU9Uqv24Sz51e+xtSgUEBhZn9Cnr6VOQX/NYcyewiA8wqVSp99iS/ijFhZg
lFIhS0HZop37Y9goSl8dGg9UL6PGnwMNyQYbGislAPjRxfBJt30myXLPp5mEf99C5CXKCUynFJZ0
V1tmlXSpM7vWN0DeFuujj6B07tmZ3L8ZVOPH4456O5EDK2yVtbcgj1xjD5c6bU0jnna1AVMkNF6f
Dw5lQsMbb1KGnOeyAJUJi0/CMho6jqsKrZS2tAKalb/tzn1BG/cmc+hMHqod21J13ly7w4wB6ZFV
3a4zDTjqYxc+WPPKhAqDDEJwtu2Hzgtt8ODYozGUpxRzUJ7GsNUrmO83GUmbtN59OrMv1JF8f7r3
xpRn981FSOnPI2vFrE9wXRdRNJfiE28c058k7MK/fiyId4AvMOCFgKfrYGbi8XsyAYbGXZOaqiCb
9OpJWq556qn17zgpXK3jGDuyUHPRHHWN36YVtF+fS2ogsDfY39OfG7ycIzX1+4GSRB82f2xvliD0
ypmRQPz/+7elP9AINXBxKlJD/iZKIamfTq29TrlisV6l1quenyPCY6GpulT792Kx7UvwzOmV4P5w
QCyRwNlmZ4Nc3i/WRPj3L+gxIIRcHS3ZMfqkY4iu2/0MX0v6b5ejt/aUgyafPT/ld+WElkx7PsFL
iP58Ovetz/aLKAMCzGlDR1FPJ6VwX/sMQ2Jod38zhhg3rRNf+hzX6FCNwVWDK9fUKSda8d43DDpK
cXgw1+W1ZyBGe/7gG+dvtpx0VcLN7c+fZWnpxxz33qPyN0nqKrUddeZxb9xR7TRf+FZoirQSz3X5
PERolem54OdqO1x3653KrvKfsTCKUfzLvIKRRt/I/mqhTFtVj8pvBL9ROn7pEa+g57PvYFRwK3J/
29AM2/AjXsPl6fQecYSiYhGtFBtdYCocj578aZWBtdRyCySGUtNhaXkpltZK0PU49+DLDymGaCOn
v7F1eE3uOnr2iVU6lRNtqYN9EJ3lUr9VVnCvYtHeYulIc9AZF9Zlk4J/PYfzSqE2IAdlxZEAJVgJ
XQ5kJ3ql77KNF8lEc4oNLCkX/BGNPfA//CfdwGjUWH8aeIs94lDBlcpolQOK4EQYZDUHzho8lWxa
dvk2FXmxucv+MDiT3fgW1QZsMgDuQkRRVJ5cjiws/thyy6vvr6FAbW+rVXzj2GV3jj/WbCYTk2hR
OojKkInKpRVZ9T2VpxjjZf6+zoyWliHH28Xi/HP7m3+MA++Bb1Oa3nlWI4mNscPzNa8LzjGJK1fQ
DMa59UreDqvsdHuJJ63cAZJ3uTeHbE1iFZb1BRytZ+CleqO7bayr8bVDrL2cHaBOCSJb041Qybp1
A7sgShpG0c6uA9VCMLOlMV/jNYBFmhIAo7RWtqU0teafJTHyudVjHNQf/eeC5PAzIYgx0rNR5hof
MgUcx1/AKx3hzp5MpDWdu7IGPNAFogRm1L4V0hBYfWEsPCr4nOI3CuCnCgc1mTX9Mmn2n0YnRvNQ
oW7Af/mnjdaARCPJUS9mW9d6TQ6fY2ktaepBD3/Wdl1yUth4YCPhrWVwqOQhkNksE+BE+r8VuMG2
3J512mdmx9W/2UsiP9EcCn32sVpJR8jqmhrT+mU2L9Vwyok2eoPwEPMQHyTIolZDukXts8ivv9y5
N7GICebIPTNehbzlZVANg96cCVg5isetusQ/31vkf3vg5XPtMaCrCa16cCi+1rlzybcNCFB5xQtA
nXyMOeGOx4pjc8DZxbm36fWcli62NBfMvJ2dR9Dx92AWX/n5A/pYCY1zCNkAfbZ75kfY3/Gke5rY
bkLygIGY63GT/bZC2PiS9zBa0bpaePsX/tnEA0h4gmTCen/coHHoIIFk6b28NpvI0S5Q3K7LobYG
WKm4zt6zcLPdfsQV7Gwvz0a/ZN+pe0SzLJyrO/gQ9eRuVTEacansFtv4CEBhrf3l+mXQssBMLLeg
Eu5n9uFdfObs0mZ7lpEhqLAoK9SWglXKqooTXE7Rmf9sbFiqPNQRcDwRixyR0E3QJkgGjUFOOC++
gi2dcyxnP4FhYPua2lI4IwEGnhzbIJkfqTJIZJikiQW3sOgBN0Ld4yXifijsaE5Rls3hA/fyl0ts
KUfj07N/NjXdH9qWfaI4CarMBoLuaR3P18GkN7yquyskAdjDoyFGi5sOFVQjq0i/cXoLDpyKamtp
Rnb3RB96832OyCoTmw3tWWslHfs13kWYSDxyrd+bvLHG5tsSm6FPQx1oiKZuEF6aNHk+AndVyT6X
Ejqc3aQMku8F+MusuqshYV6jpexYDAC8FXuApQuYEZWC9BNxfYFNM95OtJKhoNhqzN0npXZkdtix
fU14UGi9tdVAkrRmNXl1AXegTIJmkXP/aNhBdRQQsAuoiEEZGO7KJ0GBW1PblY23qg8c/Plqg0RL
/j2UwkepB0KYBtFiffdSbFmCiH5BflZIdzdUobNj58FZzAOFHivkUgdCxWAWkuWNqK9d5cdBYB/9
BMhWlhkl8sXEMqU9zqR/B71ordWtXu39WfePurFHjzQEemzs1/KnCV3ZICTa0qVBCSHnmBuR+CCX
lnfBFV2bya8RvH8VtxfnRty1RqF9ZwafiRpq8eTtoDGZmQm4vMkuG1EyQCr0qDBKAslyTOJ9XhRi
62Gfj8V8wsJ+pxOgkN8Gznc4GYpeA6sjm3DfYRCa4RjRcPAdJtbrT07FSvcJ8FJh99DpAom2HHAO
XdZFls1Ba6GGSfdIeBBAPhqbfPUevrS1j0DKjdbIq8yvJNUtgxJQSGJrX73geMwOknX9jPSp6QGR
Jfuv6OJjp1mQund0VFJdDszjDyNmGgHpYbGCmR58+UDq7KYXgvc8CUIRQoQ9nVWBwQiLdLcaxvEk
zMRthVANCO/zAVToc0/jwKH1vqWTGArIfuFk2ETZqCFotZ4V7EdaWDuyQ0cu+FdisYJZKI8fTnXm
MNqRYsfn0AJA+VFd08nZcfQwDmoITmVizW9enm9pPImtYQVbmjsiBhBUYCQQjSdLjmwz3mU9ZAGx
KcYq2lyHhqkE5RmOjUM8fif0lcVKzKOlI5PZ1UXPO01TfPzAN83lkhAcyn5ZVRDNKApBbJAuHefj
wUV3x8wHvMy7psA5pEEZ/rDRNZ1zcOMTAMWRVm+X1CJgZHvUGXMFKUpq76q3lNxEmJs2taURR+YA
OnWJcQDuL1kIPvvDQPXkgH5mTgq+fnwjpcDJGzgFFHU+RbnHRAhKP0xcT5ameLF3ANXlJuD8VzHX
ps7vTyd9s7ZVinO4xdDOK6spbInB06m6TXhJ3uhohg1ZNigCqBLQneDY744N9hikX5f61678caGt
KwJknZfiwsVNyNMQv013lDOWB2doa+s/1JCx09VgBz/sQfBprtZIVBS3ptNL3ToBliZxEuUZ/MBC
AvSuywk9QgALbRadt6brznzvfN0GaIwPW05d6B1/hoKVumybJk5BOgjtBNYmReYsRBwTnJq+ANPO
/GnT46RTF7FybYNjQtNBxD29CRucUQ9U7HowLtVdSqpP7ESdh7JPFYsLOalmRrwsqnk3gPdmKNHP
ClD6NJPInLfltM/r3rbJ6AnAROdVuRlXk+6Ycit87wBsZc4t0B9YILC5QfaT01LQXs31N5731UUN
tffCfe+oPcckMqC3fDFcFYmWWltlh5I8cwfZ8PvB7OY03zngepENK0VA5pGjhSDb68R2sHqGU9oI
PgP7O11BmZr9cZfUEBJICcbgiwwGbmQk9jvkVAVurVaNvv0xPsSiMi0GbvrFfCjCyZM5hbSj2y72
oQ4xXK5GArIy7ZAsQWLzd8hn/aAZ4NR7chDd1iEXMS3qJptBa1OWC/0GnweHYk6WlAMAi7Kk+PTn
mU4p3DC/JO+K/msYoZmjYZJ3txeSQlPsFPKMIHitCLrspdhfKKK3k6sOH/jHjygMWXQxNQDatths
Qzes9y8gcxAW65nZNQZXqViKTIvskOlHtU7IjF401dYvHeaFuNBWJkudAa2RdQCL+SuAN4DtvSea
Mzx1wZpxQdGo4L/xOObMBh0pPa+/OpmouTwGR6jeyf/TrD+kaIz6Lb3DyYR29XoR/HGANMlTv0Cn
seqB1H9tYFffMVfMAKCddqzpQNyXqfAh6AD6KF2YUxjtwI2sXnga8UXePTowvoBMOIxWoW3Cxt3V
paKvaHsSweLpFM4fPQXqfJcwK/48Y5AmpT/VxfnMWftP14L1lEkmcHaSAC186lv+hZmcB90N+B/0
mAuFgmQkBZqZoOUjrwBybLDmILJpmaYRxiIpgTvNewwoGG8gn0KnmY0ZIRTPD4dmlQikXAdeLODg
oCtGa1PwAHqzqTf3/7LRFDHWx12agj5rubSm75FzCHgTPASH+BBvHe2MWx9xhtMcqOA96gTvrImS
2MF8FG6h+ICZpMEK4btKtjX86nS7TXe+7UofFeinpAtwtTg91ImyqXax5EjqUgWKlguIyMasdkYe
SUuAkUIzOWLjPaErst4O6KQSZz36axf9syPVaDQee4dGkTvjaTOfazbYeaP7lohS6UKSv5ED8J/Y
FrftGQ+UNaAIVs+TGl4tRVzxGPx93+JcjT7rXmRvUdhIdHUbTRZFbzo4AmyAViExguCT3pCIVgGt
F89v+oxtgrrCSXDgJw5O1EGhxdhZ6hFuepFeVabnYlCJnU2Ao1w853oPnkO1xpvITp9UL0yeMZh1
MemSz43iY1+vyD+H8PFoD3805IzuqNdodgbMJCD84frZ/c8P85Qk6iAJOwCHBh5W5zfaWTXTmXMk
0tk3WQYrFir8DPRAbFdvRFmj8kAepiv1WsAM/r5CcrEBMj4jNDqsl+uo9ahu8gkxiRuPh6mwwyj6
ws+1/5v571Fc2z68B/F29D0x1K8dERqoMKXcekULUGfTSc11X/tyAU3Dh1Y4yxd0CYY6ESnjb0D8
jukvfRN9QbPQF4Tg2D0iuk6B+OIjW5aXGOqztgtzzp36B1mSzy/Nz7ogLjxOG2FsOiPoDiZ75Rxd
NnrJ9iWW6ra70i05ets+XfpiN3hbcCX83nYRTOn/YnqFzDpof5iLfk8LZqPL1f7G1bJQByOHf9AK
+6T/PcFVGqZ+nN/ZVh3IUKGU+XMcto4C+wEqqw79qY++6mmbE8rJ1wnlb3CVgpbOQ18l4NMSMASH
ldHN+m8UFraCLmBAlALApA834ByhhsPts7I+ezQk13LZtUogiwPJIEtlbdw0gmU6Vqfroqlu1xl3
Na/LRKP2shHNUJ/L9UdotVAf9FsfiwUdDJPOotwuoMI/M2TmYFWDoXSDG48WdA91B7Toh1nU+w6G
IYY6nG4sUkqjjnVLQLp8+1a4yKOoit/jcpMTjJQxjrp75fxh6bD2jMEUun0tZakEJx540ugr7Xly
uji/ByfnNBJm5nA2rmO6u8F1G50RksTWXapQfHlmSsXovMVzPuctPcWfefnQSsw48n8ATqMEEpZF
j4zdTUQ5JIAzY6bysFNygn+4NfDG49MQP6JtcKhE7oDxUKsmGwYSsgsSsJZSIqwcIWS1ROMUrK/j
fNClPqdX6ZaRnUa7mh272QLceKaDW7ycxm4q672mzUc6QcVf1K5C6KuVBth+sIe9+Y9JpgkbmuhL
DuHsDFuzqLYI/wLxrOcqsPYYx2N9odZhWLMTnD87hURbeNldpXu64ZAM0ogeagUXnBPHgobIfFSQ
FVc7RjbKRaJ7qDFXUi1ynPGeP9x3q8EELBUG/bEBd/xO/Ho+LndD1NI0Ait2LYZbQG/yVNut3xW9
dtxw0Tofgho7FkzXGBQjsC7d5/ACy4hG5jluOpQfo6KDWlael0h3x7vBPqA8EYP7zign2PGaZNI5
+OFpI08wiCzxPjAqtesYjjogYyuawETQuSWr9DnTgIXt7OB3hDbYfrmwP19CsycSaJ25qTMC/qKt
tJJdg/oZDmpYAX3A0ayNUeDwJQlEnnKoMv6AuUjxkCwDVvVnP6PBnrstigUGRiN0J0VnVMvrlT+X
5ow+3eRtRf/QbsYvWoWhubxBSrCS7LTvvURg443/Huiz9NeonTzvj0QRr3sGosV3WhWZUA+bBPFb
va3htTfwh9okG+C5ZJ4PWBeNLJlZk1s8owVSrNXTw4DX06wN9PeTP3wKZZtN1DktEeoY0HyaWHWc
6Fxq5zPLzbRSlCUVTiQMNWor5D0H08P5Z2X5pnzbb4c1kICUDEyQVzCMXmSRYQBNIJVxdOfFDOfW
mrZUOfxQzNj0qLmr/TzNdDSOUHxGqOE6lk6axuIZL/L3gZHx/nv68WkN2aw5jrd9uX0bjE+38+fa
5ytnghLMxBz8Up34u4yog0z3hREk7++yYJMSLPkdvhO7ITOA5EVFDGKcgLssE51GZKRMBsJgWk59
IxyWkk8fcWGnP+f19bLPlCuq2QCjUOCG2UhP5voFsIX2s62WUfUwOqKpvX7kxd9Famy/S6q6wEfM
gD4eVsT6RFufEZycN8sfsDXHwC0jCgCNuJQg4SdhRnIw7oO1aAsz8d6fUrxqov5wxpGB1LEMvPWK
l8Cv/2i2+QvVzkDfgJOt51bauM+UcqKVj9/CafHLYSlD2NilDBNVTVzSUm+n3wZQ2qbjpEdN2qlG
aavZReVwvWvxMDU3ZekpZK9NQtNOF0ppR5I+N5DZiM+UMlNDBSDqYXRFCFF8jmGPNBaUZVaaiJTS
P54hGnlVjprMOmTL+bbWXX+6lq5NW0DjDBsBxeyrc6JvSLntIWN0J11oxYaGm0GLmJXEByMtGiM2
AaxAOdfLp+tjFfU5c7chubmJm1xfXrexYihT5BSl+xscY0TkCl4WL6bcfs5zEhCwynJpsmX/iWay
56avrYv+OiEgxpNzMeJxxsXGlQdQ/9OWsOgqpGxFiW53zXHZumXZCjRzUDKd9+Rj2J+CTnL5yocv
Qo+oBpAzLeruSO+OFJXr5/vavPPQ6/gbBACq1c1ncTku/MUTkI22QrWDgpho6dproT780UCV20Ht
48B/Vk54JmN//jPxHNiG5lZgiwWArM0tq6Lle+rX/E0gS8+tVeALjmNwl6AL7npuiMhQd1W98vue
Hp7K2olzkd1ylObdZfvctnDlAxRUKyRL2tMGYgrfZxU6SbOZ4tJsOULfhDbQDvYpHewfeY94cHYB
+Qyw6q0doeynOaOXUtFEktfAVyXanm+S2j8Apg29c8e0W13m9WRjci6QhHzcGsSjUzxUbQt00/4W
LaUUrzz4XCtKtPfQfMOo2Em2rxsnpXREYVadFGq6zB5k64ApZT+7IuoYdI9PbEkIcNVb7tV6ykCb
0f41PSYcj0QYTN7X2xDv/+yodj2uumaq3TMYI5p0hxOpv8wRFlzbdViOKZB7rlkt6wQb1e8v5gDD
P6JeuojHT0kM1ayeC6oAyvLaLgGZOMwRxQ+cDjfTIZxC0rXnlmwKY41o5z2sxxUY09SYoAtnpyLR
YLExWpvN9MH3RUTKCwuD9T61w14jwlV3F4CAJKIfU1gLFTZw3E6r1vqMcp69HBEojPWArpy/f+2s
+XyRzfgR3vtCnT65hHPxHGdY1WuhSyd4iAj98O145q0d1ZHcEP4h04RGwl3jfafJVKfW+6C7aS7t
pHv7HvKztg5HvyMKO4PpI50h+MJg2XpmVwqcKd5JUvdFdwIWTTM+Ugis/UuRGuQIzGwTpoMbY4ux
q4eua0csJ3frhDugFVxsyoYAGCj8GYu4JQPJGMe0y4tmygRFg9nqb6+8hl3sEu8V8XWPkp77mBAu
R9DxaMC6nPdUh2sAD+fHCvaUQh/SS6X9XF09p9mcpro77TzeWKMX/qoa1VRI+848rej3LQRZYDvm
sVpWpPnNaqq9PYAqFnoHcWlvgofO1k5PaFX1N2J6PVwgLmQOAVSb3yE4df5ahLjaNFub8yBYiI1n
OJStKbMaiTPpjH89B9r4/Rz2p72DYrh51/odq79SMl3RHazqgVOE6wLahRvMkE+ofny9DnqbVcgo
dx4Y0Oo91kRCY8WAtq4wIO81K07ET3UqGMQFcTgPwwOxwQobWIN5NE3OnVs0419RDmQwNcM3Yafi
6/ARzcXHo8DUiPTuWZBYi84KEsGNdOSE3WPXbkw7C8Zq/rLhd5tq3iPzPXHQl2JjIY8XNrHfGQfI
ANPEjUiGjgWTEigFP4Ai+ZCzWvldiywRT3CbGG/RWI0ESRsp41SI0M1nhAa0z2GcugVqzoIoFCUV
HRLOHRoFvCCSMAhm+WBnrIolRsn3ukdbPAKeRHuzr9ATUAAr12z+UZxs70PAjX5bcgYSyVEQU4BC
unW6tItUFdPehHfndh5qPDRx554qCqbFk4ApPm+2Iol9lU7aa/feDg3G2EyVTecSA8e80Ivy2NfU
IL/cKon1O0SPPhSGbpPDRaO88lefcf/2OvoglbC6U+xDCKMORXeik+axS3xBTtOVHqSedckk26QN
lMoumgUYI5BIxNsvmZk+xuPM/g3GJZBsbOtMNt6W107/4GdTVonxKOEK118Pefov2RbAQ9mItWBi
SehaKcUU+VSnwJxSZL8i+93Y6E37vb2aU/52l3qNiYdma28y9rj0AMfN165zLo8R1Ur+FVHBravb
FY/TJ6WOjwqMiSI0nxQVSJYT/YaGgU1Papz6k0/sUU595tRwP0YovNEcfgSoLHgo9w5E6bCDSF0l
8+/5JTo4/Nl6bKe1w/cY9B1olTK33+PnssO6PSHicXRVfGMQeje956RrZKI990pH5bjHxxTSBDta
K95ImrALoctAasDI3Rmw7QAl5zz+SLy32LY9r6KZcTrOl6T8eg2lUy4ZloqYnWHaoSgh5/pXZfQa
CGWZHAJ+Xk/os/CuY9yypA1GgvWcO8rf84NWuV71l6XbZ4GgLXM47x1W3xdiHxSrw7Z2qFBx2nL9
+ky8w2nUIe4wHCLt8e8fxmTknoHuBfZTFFB+5D/Eu+g55Gm/kT6v/NpGrAM4BaaKWTeNR8l3jaU+
7Z0qTreB2wDaRKLsAH3xulKBgKX7EfwC3Kx6hGRiwPl+1x6/Y7/eDFokTFXt8em/RDXQvXoJoijz
4/SPP1mB8rTxoAJ+I5nvDls6QwMRirJoEIkSRR64AKxGfxtg2KWtoFkiqBjxPgldW7Q+iy6Wc7t3
+zqmWypCuTJ8A/YdZH1Z3VjPqmYjGqgQ8KANz+fPbajOFQbDsBYUu0uDRTN96k8wjBVLJEMtqg9K
mQ8eZcT2OGh3cOjfBjAaA3ZQ/FEVUvc3DAu8FgQ6FuPOVV+bC7Q4FY14ZBs+KVb1Crc7Bsjp69yT
2rHugqtSgb4/ZsmQ3dqgmjokBvhSd2RygYSoOC/mggTsmg1JvUJtp4E4jekp9ItCu4OUedY9BzO+
vv6Qq4uYJmiSbb5IWi9mag2BU4tfyHUQ3Slb3ggRHvQt0s8o9+gz4Y6oRtk42ZnlAxibths10vNa
8J7X3d4unZWvccdfN/iBgH4eer1JIYlKoduY+TrkWk4Gz5n60azyI/q9kaqMfv2fVUH69mcv6CpT
G1WHlEz+ATLmicFubfVdBkvyEti+etS32YXD2Y+pnJ1gp6TL0JiHvggaL4u8vP5Tuwcuydfl8x2/
u4lIbr2IO8zzD4Riwx0uDcXqgIy/Fy/9BmWcd2xG1s7ifyl6SDoGrFS27A/hIag2dkTuWgKMY6HU
fxGLtdNzcoAX8rEZGsrjLa/MnY4H5+oaUo+dEeuYu+RcbqI1lemPJvvWUrHEoLM94gFn+MiLAyg6
KGnsKngHEuSDPdrkRQd0jpv6jGOvxhKizaMVPnCkqugiEs/0RQcQjYyyngVRifEn0ZAKugk7yBxF
p8Z02tIJNGF2Rt3AleUM6Thw04oTgL8SSVFduy8nv3wlUNKdvToj3fBgLtSlsemDvYA/uX1WyyjP
eCDZihHkBO50SDyivTcu0cduHlW2LHxn8HS6hXhdC05xWsFsGhOU+9lgy1CaWxSOMQjwjdLXWvWH
4TWb9nHvRJClBrD5OqDzbw7rO8WTRzClhvznq5Hkj3bsBlhEDv3dWK554gDXdW3dUS94WtdaqqU4
6IspdAuSIiue4+wFCNx4CIKb1jqkilsJfNxg7Bb498KdUbbI3BXgL3Cepw2KjEqJYeGczzitshmf
nkfnZS8xJZ46IGTmu7z0xqi2sWlF07ZwAJDIys89sC2UHosG2IFzoQEzpeRgPYCV+9O/KbdP6ZSE
0u75fspyWjr3tTvaZuMC77t1nkXrMnRmZ5aaTID9CDQpqC+eyNZQ3tmmamM+UvDpABUMhqjDKIAI
JNC9IrdB+KSB/94ulofXY7kcOEusjmsKNcD/YJUkNr+iITWASVYfKSuczdLLcbBo/uzZmZQ20lwI
mIBwujdW8bPX6wJlgTJqkiN+E2AYCQ5vzQN+S8gVrjTIL2fN/rOi1+7PdNST1GIFnMDcBkvyBp6T
d+L+rSmByMi/QwY42ODFGD/BHRjFGqe+5VSPQ9C6BWfc9jD3ci4TTAudKU4QkRyrBISCtMRkSQb7
C3zClm++etrLg/G1lqwQrOdTTMLyh4rVKrpiFHh3gMy573GmWMZwrDzmWmj3xIWKfIx6zqx3QAap
HCvViERKfw/GU2BUyx3rPgL9hIsH0QudMwa40VtsPYZIYAAEfS4dBTnBEYN//8EKiD8WzjTmPNCv
bokhBYA2Rli1CDaTsmg/X2awrdxtFLu6Lv3g7MofKkD2st3vYKf6UaKG1vY3qa7fGkEAgK/HYVXJ
2d9ohkLRbOpAXDkVAGohY/+Xv74kpa9MbthGJi1j7kj7RFzTlCgaClItXa0lrcXn4dZOOW3sAQOx
nsMEbzKvfM0Cf8nVDSsz9RLs3P+RdF5bimpbGH4ix1ABwVtyNGD2hlGGAkyoGNCn729Wn3269+6u
pLBYa85//mHZT0a6tVUxgKd4FgejHmC/AZWIxUIer+u1c8fzTpGH/1ojw0t+I+DY4pGkttBrM5Yh
2rlwPGc7SoOTC49HvcF1aRn8BqcN7LZEg1Wzvu5M7p2AuChtsO0TCvJ0lAFDS3NfWgsvLr4WdgEH
DmurDcrp3H+OS+b4H6+n4bl7cWZt1sYRltjzbqsqohfeKFKQx7Af5VARPuy5EQVEawu/1e27MOk0
n4e4nkFiQkNhcpwCkq0fLSRrLd0XLNAd0hCgRUdEvRb+xGW5RMjWuPS3oiIFgGP0/f0MakdvSDPU
wHxOHPvnX/hdaKcQ+53Ajhvo61gIvYRtahmWpg9b+ALpLmOViSCS6yvJRNCAHH06zp+DYsY5HGnT
B4NKcwfUmD/NsN22cwWrVJTRNvRMRD/Ws8f5Ft9vtGpYE1Vv8JUiqDUc44a0423LvrsUaXCGy9Fu
jHrLfkOdZNWXcvCiLUF9cuIAv5h02a/9Kw/uR+D64mj+ShAnG97uhweE/Shpf+G+9FfoVhBbf0Sy
7auZBTRQEEKPN1sDweICE5p/tYkmhC1sv81JBdr77iWhptnZg+8MVoHpWG6DfOIlX0W3ehCN6wUi
GQcTNijxg1PqDAqEQ6+EV/V7gzH2EpMwnXKGdNtmS2OyxDxXyGIGdGU+hIG0XFK83rDwiuZ/XkmY
59HQwIGGfzZXHgzUQL3bFvMSyIsuv7Ag7MZaznX7PpIn7IMW7lPTHEbB06IczGbq4KYG3c1nwgAJ
XsgJNx2aW94epLNvQBGnMvWhij0M1UNEiflBCMl+VyGoNz9v5+2JlriJNo+Aggh6AipL52Vua3u7
x58APuAF4lwWNOI9wC657jBZ81/itgKtwoQmediqsxrpXN8wj9Frojq3sOFbjD7JY/QY0QmsKsj8
TF++cRPkrNSAGrTfhSHMX0zzHJtJ+VOJBU8e0TGbhb1etyYkiFPrw8GYHkpHxxe2ZqyHyl8ahBRV
D5LOpEEiGvTTouc9rzGy9N2Tow19y9G6zurJmHTtlOOYYAH82FBhYRV65UIKn75h5oH7GrcHzoab
/2JqgCifrBMXjOABKM3XSR/65uOUxSZFNFuptsx9aCY8c30mX3gdgNK1lpcpdvvjtvW1iaTF0Ibs
OcShIqjEO3l6n36xGOL/MfDyYfTAx3hZprl/mpYwZqYn8e0vgSLytMSs77cYfUSbBVMOX5D3L3l4
jMmeMOuYgBOLhN+ihOR9XRIVWaWmOoey+giejiS50DGAGrLpwwkAi8YD8/tHEj9J8Ng1GE51vFSG
6/n8jeILUItNonGhzACUK1t1jA2o1TCVcgymBsB+VhW9DtCy+raw15gk89dPrkmG6zdPcwDKAr8K
Ry6QmNWTsbEumY94a6KSp2Sd9v12eiOlwaM1wdlsUG70WE06CBtpSQ16mOtSg0rzGQOFaRiXtXbq
ADk+xf/Jo9nmF65iGPytisEDmhI8qg8JF3S85idu84wekEHZEws7ZqvwMGOQ5xXlJU/a/A0A8nVx
FGbScGHq5/xe9yKVJKTCfiTA7KgQ2ywU9ib4YCwN6xnNodXwBcxgCOa0aBjMZ6JveErQhke9vUZe
IvMrkD0InK54XjB1n8pU8W+iKAeb5MFd7JNdeUcOSkBmDAXMKZ2MX4xbAdtRy/7494QMahtZnPlz
w4K9SPPR6uD/TLAyhJB2d5fFqIEzACOfo88YAygdB/mACro35rxiKaA6mKge9LUGiqOki9a/xx/k
7kPkIhnoJmJ/uJsfaexZRwBBqKvaZHHCcFrSSL01id/GnL47aEPR5ZF+wJ6CESTamtZUYXi0qhY1
aseWye1XRtSwkUh/jr8XuPHIWpL6F1VCQvJ5jJeDxzDVoFkD9nttNQowWuDn3W1auP4+wxevO3kx
CJOFgzml/7a+2Ka83KZHflcLUTxmgGxrfNt1OVc97DaKe9BLvkRoYo0TEwlLP0+aITIgCNQ3QB20
6G2i85ZMRKq+jT9cFWVfU7rDaR/NJvey4nzyD+xzkCCu2MTi4zK7zo5D8J5IHwkqfuYdgd2hsbrg
AI+zCNIwqIo69F/EezrL6O9u/VLn25PSrR+cFjJBIUqi9m+Rgd8UeU3YiFSxQQ2LQUweglt1gaOv
EJJAt6xbf8xEU5ud5nQeVLZayJCXbkAPbz2ne3OK/cvgIbWz4/ijTwtICXp4blkwYF/7h1XuvrPT
caRWdn4L80tSuhpk1QDWmwGW09lkVBos4BxLllaoMknYn442XS9H3eM4b2/4QvXJRPtFraSPOaGu
eJl5/ZUagTjwdh5Hh9f7fsy6QPJtC4IpMjZ2Cfaqw31KPizLHhoeIBE7GdU/Dk5WnyQPxnFgp6cR
TneZd4xI8VB/6rkCVYvetMawzVLwXLjOj5UEDJ8jftQhxrGxQwAWhsdYT65qeCecgyGYSe7rg05v
2gZTqYcFyk0GNkaIMVlPj6VyY7uPmKi89yUdrI866Wu9+f+gxuvNVrsRexyvD3pYdaV3JW5Eb0g8
4ERJ8o9NnBr1jWpVdyvvuQjVzsr4UY+/fQ8ioFG7d47y2r02Uac7v1YQkcpFjree3WxvWNNwYOsY
Slitm91ZMtTgdOvTDzA+mtcAQ3NFnXcb+76CF4ADfpuxNmsQGSB0g4vY+ADfFtb9bPW/QCWR4Ajb
Ou2iBr365RpfoIRD8FJ4RxxDmYhWLAMsK5BCMX9H7bDDvQizNXwFcHuPssY7AgZytlHs3ZMT09EQ
iI53/wYaxPa7F2GNfHp5nKPZHHlOsb3seBlgql+Oxl8qrG8A10WFrKr6NQKrg9kz8F6gSUa2/0L7
4FFidAHCMLlMKW/vL5fZCEgVbylHaPMd0dJ3Oqibu7SXbvs5qy8D5e5oHWiRrXGJjPhDpXU/pUaX
WYR1jvh+T929PhOWWa4F4H6cjOA5IAHcUAj0Nfyz3XcHRIYn3L5OEYmgDwOJahV2MWWgcGU3fhMK
yMQIlyqERXAWSQfqRi0laBY6tSEHGA8DwNnGGOG2p2vB+0uG9Z23EoInPUMDvMRkNPtGOPFzawcN
8TQ3vzW57HA1XGi1c4zg5L02Rnz/WMALNDXHt9lApAwAyWEDlfhdat49m7LAaHMUoHESHLp0N4fu
7ImPEtXBG9M6q34Fl8rXSje/usaODksjdGl5ZZQPsbywoAMZ92H95ObiQYKlEOoFSgBE1RgYdoAl
oNYUAzwgmJXh1cEOOuYjxc1+/1Ca11633ObMuQjaengFtsu0ZsRIRXRU30hPFQrGtvWi4H4GzBHa
O6QgQDIQkKApHkN1b6jSpNGsgTl1rh4vtnr5+jvuVTNod/2fBuvInr06znJ2EMA+SIZHBgLu+zZj
dHE5WgGUulNmtbTw0rGeT/tQBY9zwhT8fLGfgyafHdzslB6bkPFGp4OUBXJRZ90baYvez23MjEdH
UAigk1xaESgLf2LnODYOPhJX1T/gunK1Wx0uPtrh5xfSjgWyxjDHPGw1H5ltwrKwsl03oAHDvMWG
YwL/D/kAtl6XQBF6YMu8T3DJp1JrU699nM2Hsnr0wegzJwmydu5LNqbf82+zZNaUp+dBgn0krDAX
/n9ruHbBGzKoWrXufLijXD1iq6ZkZxLFy3jfyVAeMSmg68PKgBczWjSWN9ofE2LznJqBirB3cfpJ
eZ0Cq0FjRPUYNpNm2hV5EXgXiFtGbWF4+hYNZ3xz4OUPIYdDo3uLWcGbrqA9iBI7CRDrBC6h458Q
IiCojqiBGEuDSPCHp1ePGzq60q4Hpb/pQHuD9wh5GooIdAgHIWiaQS2eciXbpGmewb4Jg7Ovu2c6
DJ57UUhDTSSSmwp48BoSuS3CnsGm9o5s+xAPnGrWiQ6TI/+xZzmaoJe9EeqePoQkrxyfYDRBiQ0u
/PVKQJPr4sDcD9vLwBuZ1tWMY/C0jrfgIAxPP92t8KHguVmH4WHYuobBtNwbSAkGtXtGjBx8hvVK
ncJ+au96cOEL6+qTxfFhxrnT0SHwzlt0AoNHCM/uFXbG7606aWiqYXjbsDtgxhZzSf5Gk9cj07UM
HuF+j0dRmpIW6AX8KCNG3JdcFzrMXh6Dav8lawFzUbZqVI5eX6GjYeleAGahdJ1fTs+GvdX/ORCh
hQQPZh3wK6+Z5vEw7BhuSlh3/4DtDSZKIJXe/kjCZAJnN4XcZecMQ+MpV68x94pwuLZXHLut/XXR
ZbLBJfaA4axqBpqOG27Garq1xLfg4ykaK/3opVgWqiPDTs+zoHRuSGrhiwWpd9hc4ZtdN+lInXqL
JgRIwgChZ66c2m63XMHhsD0cDbpYpeOGuI1jDAQJUKzDm+Gd8Q5AVbvsEv3lXObsxXNqeo1C3JUk
pt4E/yLxTmTzWizIZUQ/JpR6otxhIiM+0TmYEvc53kDtI3QHgHFSmu/9VI/AYOBzF0hHfR7ot0GI
DW2a1WWAZLMP0GopVNVM2oTjKpxTVXzWzqk4pWM+JtNHHumkXbn7x+bIdNLOmjCtxNbzih2p/di8
opbK+ikNBzacZqv5fqogKWW5QwF6HbkReDndvGPhy8yXLhe0qwylgp9KPxkgdiNNUBuPbvaJoad8
Z131eUaCPQnpQqK11AlGFO6+EHAU1h7sAMxX23aNkywSsmQPkZOfk6RBoIDK4fInYyqezA3DUAaV
PizuVwSTmcUKU0tMK1WenAPutMdZiiXRzdIYPOAmZm1kD9NBgfdKyv5HHQAUNxyh3IMKg/qQ93Mb
MwuaD9ddbFtESH67eCiZspAzE14wUz1S57rODd4rGzOtuaS6W4F4zk+fbXERg96JpcRkifXuZpq2
0jOSUoGmYWfvjXfYsgTY1KxUG7wv1j7VWd3IrN8W+tN8ZlziPeRzTqeN5I8Agh3gCLk3xeveorOD
ZTQaF+GvNwa/BUFvhNhvf/Wvzoi4+b2nW3EPO4owpL7279bAMYbqsnGOo/tcrOzjJzrTwo7BKr3a
ZnFuu9Mm1R219LornLPAeZgQHGwxB3Y79gbnaublYg0W7NkkMITKHQFnOwtyNOC+jmDBbtvoHikA
v35uGqN92tuB6dGhsUE15vvgcBfT4xq3H64/vGvB8czhdbSZTqdmSh67OHjFDCyplNq0ybrzyM0t
1+XAzec28eXEv67TAOZsZpXWSBvHqxvfxRgBytu6s3XOsTnSAMArD6bxEc9i2JGtTQloQWHj8SBf
Ng8mLRa7mD7cercXu0O2kp10DE6/Ic3h7XDHgH8wklqvn+nF1hjL4tpbFzwjDOZP7gEBvEM1jLjZ
CoJy5nlysIeg/z0bdSW/Jd5C163eDZA7c0n1rnjlHbBuGlLclD6DIcp3jHr7Xslmhhf8n5dHgsc0
Bwe2x1aCbd3NCopJet+0KFu4FS/QYZZzt+Pm4ychlCxekHI26BeDGbC0esAjdYav8/FzSPgRNQZ3
EjZR1P+52Ww73SX6BEiZ1g9GO+MByu8/t5sF+jEmDsYAQ/EnIw4w7JLwG6q9QYcKG6efebwAaYcw
TQzb3+yBqmRKFd5tmYHHTSDWngTTm6BxmfyGJLrFECtYrQbaz49ive2WpPnccPqiBaEANUIDMRAh
UXGrTxWXwxW29O0bN2HePYL4PioTGEFQ29mz+stqkFxXm3q9oZvgFnUMjl7jR4mhK1vwhaDpm0Ms
pmGIcY3grhv21fDhyDFEvlp3qNAe5Uk5YDQe8KNgMZbkQLxrwAOYYqg2icOx2ArV4wIiS40RpiQA
lwxK7uysHOowFyrrooK9VVXMVKqatSB6YcT16eA/HiNFgBFNVQwld9yzs7i9YocSrUDxV4HsOY9o
E4/Jk2E250pxnGqolQr7VVLspH0n9Z5P83L2epzx1km3a/v0+1QBAq5jFhEkSnZx83sIFshoalvz
Poq1aHds3YCxjGF67a6g6tkL+lqctM3q6HIkxTHS5JVifefY9ik4AxGQXsbEHlut+XOFSLhMzonQ
iGEAM3hZ0HAwDsfuS97xYUiNw2j1hYDebGfs34joaDgPnMeUFh2GNZfoSc9rt1ct6yTLknlmf4qM
Cnm7iHesak0OQG5q0B7l37dkih2MzZDWGxZAxWL2DbPkyG0CHEleXVtDa22vyR9HHWzs+ZEzysLA
pdWg2t+nzGrpSim6/q7rJGOcyVHNLvXU5QGm8WUjipQIqrMYdnYIJ0NVfGW7DKZPTnjo0UginTp3
GVAaSH/fA44kmSs1C0YH976dspWxpUHQYULD/o/d2Q6SkE15BouGJB3mDvh8Qsg0j2MOS6dYElzm
8CwEj/7qaDh/p+8UkeAYa0kqZw5esTo+MatlUJdeAMQtPS0TmeDlYxEitQYPwU8bb7/Pw8K+oS/i
oJaHgN62Vt1ue8zzIKJYGdDBDq9TRi2fGbqKqJ5R23o46AFtTb/Tb4yeHgmmiLLPKhBPfY6+9C2I
ZStQNYfOlx5yzbbD0s8Gashg+OnowEIejWfSO9ubo8/xiJksv24WQysgCzYm5j88MYb9V208USPa
6gFa1iO+4wGPI7qdR10wZY4hxMOm5iMZYHjIF6ts+wg6zUBY6nbHx9dkeETXb4HM4B7L1XZxDsl+
N6icb1z3A0PNV7R/REyZ5T4gcKUGOLKcDDwHn1y8rsaDdlj0YFRzQQ1xF59ONzjwEsZqFQ+HwgXj
bIzdTsgoBqP9Y7jRUTNIXtu9K2bFHMiKaj1/MWqHKOcc8G+RWQpQ3Z9zCGMCBL0C3Q5P2EjNCfr5
/WKXLI6+tYO8Zln9MHn5zAEFU+oOC53YNEciymnAzQhLX6osjFpAsw/BR+DjBN33GtPfH6m+Glf+
bga2TfhNfJu32PLWbb4b7S2MMqowqrk2iPU9RqDNHgW1iqGfp4HUQQ+BxDKgnWZ/oh4hzkhSyQGW
SavvUWd5B3Ho9wu3RNpwlmIKizgm+XnImcMrnBUuxwiNsnQMmV0Q+8VW5GYBjDUJOkR5M3xxqgx5
hDnijms+hj2EVF0IF0zqgMPkRn/ZkElXzbIVuyK46kRCZ2k6qMaj0+QwJKPWbEnt5TCLR4N1S16c
eh38cMwylTc33AQpn0KMAMtn0FvJ6+jIiddnNBqktChv1+vznGSUmzAbbhRV2xGnUs3jZ7/Jqb/Z
e8xg0nyv5GZ79fCvxNLKOXfatFcv+iLWyQh19L6HRYYaqBQm38HLyggv31JkjtoTikNK2Fk/5UrY
YF66VTHAoQR3Sh5aeDfE8kJ5OOOSwuUiZD460+PLdnMmNioPZdqBzb0rOjppQdUVER2b+0J6A3bt
p84xMjzZfy2gj5NVzzo7b57ZMx78jJKMpOuJiv3rKmQP6lgsNzbHEheHj/Nvakoxq5abZG4SBXDk
hzUIgP6mBKUOW9v+LAyvpGHNekyidgClMvD6W8gebwRSYk33KTsUZGkaHGls9gySVPtydU4LMsL9
y4IuKf3s8mCbuXyotim8bZ3TpXYR2NnbFxbz57jjGRNM3hYNU/a783bbW2N4BnP54QxyX85H4sVV
LIZ72wJVE0aqcOtNLN5WYvaLllFPFpRXVg9ne2wWCTRvSF+naEbA+HAgTXxDPOFO84dTDEo869Dt
XBkwKAiq+97PAI0XSkr704fdwJHH98E9xMyeMFccWRB3ZEvW064yLPdYHe3tl+/44VNWGXO8Nt2O
AR5kEjBAMpUy6MDrewx1Nh1Yt+iOQOfb0Hnnb/bMttULefD7wyNDo1dcpvx73Bp2f+9xPZeHrz9h
PnMK4GtPrzFsb30JPdW6T0VBSCcFYg7bLBHN3tvC0ZubWnTNHuxRJIcGST2DE6wqjkayploTZrtu
Nr7H5Y+yZdRAiTN8OtLfvUizygdYOwyJEwHRxzahnpcpM/qfhlXyion0dahl2S6dbMXxZfWsISAL
48qXiztITBtrz98hiD9TNo3xmT5h4GzuGABfZ7/jCKQGH1IaIox3UQf6mLS8MczEMI1RBh9rmQkJ
RUm651ok/XUuVT2PydeEEcznIiCDXisezczjIJiz8IDILOh7Uq0N2SERnTC/6gTt9Cp4dtRyZUY1
h/8+mEcX+hCkrxPxy5yiocDBdNYa4Q0Exrc/wJ6bPRenREO7t+i8nMw5ePiVeL2UOOkdcwXRfFc+
aVVMy9VxfyIj3R54HhcZhu38GqzFffow7fMsDd+YInFi6uYcL70DrzhCocb2KtNLRpzjG1wYRqR/
jw22ZEOm3pAdGtul7MdY/YlXQWdVeOoAl3Luq8KMrg/VlvGwEqgDWutIIfmwXBjkMVg7qPCpBOYc
bfw3SZ6xSZqCRGXyneZ4S4ywd6K39A6xMatDhakIP44z+sDnVgvDwZrfBniLHtCDl132y1138EGW
5NSMaZkJjQpIjkyGQP6Yr/0WhMgxeAuggM8mIiw6efyyDolGwnU3vRx4AZ1As6toVyTMjrRdK1ZT
ZVQzWmEGOx8Td2+f+bq+zY/AZGl0ALxgSsEr3u2aEWQESg6iio4Ih5i+snnSzb5l6H0hs8Tq4Nbx
Iiv3O9nhOcYjL8yC3qDakPc9VcjC7vvG7LR8hur65pCLTV8DnWRICAS+nmwcKNq17ZEaJOOpkTIf
5I+5rBFSxZO5cHFfuw47mIIT2WWoR7qvOmLH/uCIhHDtIunfvLGlfUweVOr0SRRBo04MzXwgXkUX
HJTk00sg1/tEILbbwPiFh8kRRJ+QrcoQl3+xecIhSfz4v3GVtpaZdxipIfJ+CFx86QDfIma8HK+a
q7m0ahRA0E04yvhpNgCnjX+0U4UM1HkI2RvwT5L4dUilWNx8eUTZ7qHhUY6GWTDl/Yy1iAJYvoMS
AY6UYyoXLuSU57l0KH4ckTPCdPYQNOGcA6SwoYP1iol8DKYfhzF1qCOHn0UMR38gmuq73x3tBevi
YBIT4oZyi1rrxmvi52LIHfxVwpGthipwLIBRIgrNjRAM1uxH2DiDbCB3RrUZnoJu+IE20VvLYXKN
VZ4I/uHMOjHTfjugk9JHq9ZmQ4NIzBbFSSiP1JSmgSrcoG6TQJ1iYqxw/4qmJ0ASplRuyQdlt6IY
ZFxLG5XcZvKCqSopBNIqSYFDtiM8mXCXt8k74Ah6WaM7YfMZHfTeAFVRcbvitMV0X7LsKUo4mUF/
Zpy40hdQYpaczMAgsPZ9KLpyNaASLi6Lo3f2DPu+6TtZfPXzhCto2D27flGC4JT0IvgUDSyAXi9Q
V/RqRnBZ3DcgG9Qwhf3dUCJRJn3/2GmVR5PDG+BXnZzHGGOGJ/fpYYCH808PesXVlUH0lU0I+3Ou
NSNQc/N1Xy5uA0u8+3iwWiwB4I/SoYXnzoGpOTl9CES4zVCApoZS3giJPvraiovlhI9RTAD6BAZ9
HDxi1PZzCBIcFacAoIKSEmT96RCC+XB3u779+8u4CtlhOTwxhX3DuuCUZLCPmLMf2IVX+3dAXfbn
DjQBWF/+tY9ZjTKp+X5/pItlERwUCySiCCpcYHB2IvuyPUY28nD7/q4zwshlpwBr0cFRkUj3TMEr
yOQQAgMD5qDtkdxOz2HL31+Q92K7Yb35rMZVvQdrCuK8q1AR4xHzQ+v/twHcp8DoEUC5AxdxRDk0
zzxM4Ac9Yq164WkqC23TMi9TYVbY5/SFUbVs9eJ+1E6UuO8ygmaJvCjXSEDAptTjqgIMReUsFV12
xd1EmA1OLu3FDSfnHdtzgn2qLu57FF8WXgacoB8recSwPLDnAXhFu7SDlUC8AImRJhhry2G5UA2y
7GiUNgxG4B/xljKPs7jvwoGUN6sNa8dg52PEYvZC+RnsfrBDYtLFNE4TIVoRcgltyxcHW20izuuV
/2ChZIQ/xGC9LxfvFfbh9gd+jOSENC60XOu+haI3+O56jvj3MIQbCXGCXLSZHjAA/KNesBWjR3A+
aR8o+m+VNC7cZW40Nh7ENOu2HK7UR7wdv7dmef6+liJegL+zxdCQXpQBzg97E4u/5UzBYNlUFSx9
Oq4aUpGxich7E+4D+/sfeYMDgtv8XXaIawtx5zoFZJ7UsD+IzcLBrGHj5zK5c9lO5LXw5i2gdtaL
TkkkAYrUUoTjNTHmmLQ3IdJs6Isy5ANTPjEnkDRmXpglnr2ITQJ0AQRiHHjI4DLyitiud1oMDc/H
ZdHZnDk4kMOG2gJ0wKCql4ZHZOAomOiZNJfWldk3m+L/VwajA90vBVzCrBwaivhC0TvJhICIZLHO
AB2wxamvwHfuBtRB1wpgnsku5csegpENzHzWl6w19ilWWUXQlMym+JMg5U+w4gPb2ME9r4XbyqKV
b4PHQQR6wvIBaJX3Lm94I86ObAl0TeSJvBZUbfwHMws23TUAyhsyVI9aVmpDcczl6w9ClVTAt0Vi
L6cgXpPmBqIUVjgNN1UB/iijDts+fnNfkmZ4iv+4brJPyZRAwAe5sS8YS1TF3mEKSYyMdtmr2N+9
wF3PcSjmI9DjemSe6nwyd1e+/q+/a4J6wN4l144D5kS4JNfxhKxjCR8fstHfcyTP//NHcTeqRdgV
bGRKXKQ1QcvcTId1Mt30JZrsjQ6e3BtKH4BqLM36w0Ow3Ch2Nn8OUPvxWtlvSCxAwWYZPLkPHinD
GiMNj3SIfTyGUMUAtxhyyAopgnLeuKegwXlLdmE5y040sNmI3pZpDw4mXEFE9G2HJsrSYjnu+AuF
jluoSCin2cBe7ifMiAxYdiY95oYaGZAB74mABollxikFEhUyuDKVSQtNQDvEbr/9YfSSA+KBRMSH
6WHE8PHvadaZ63zo6/pcfHLjhxXdxnwuNsb8s2Ubwv3sER80IZ6BY+NW0ok7dg7UZD0m79nFLpZ9
A09/gBeOY/K3VmVUwtCgXBvwtDCnTypOfp4CTqeNzp5uXVz+t2EwK0dV2xFGXfdX3qjiD4kkarjt
0hNQkXEn4VShcmF4hfFUT0ZIz/RzHR3hxPNe3/P7y1o39rewH1c6xixpd8OOS5VdYi67eTsXzVlj
ed+DcR6s0SmtvjGyNMeYn1bXVT0ekmptR/xM8X5jGkUHwnbHtk9WTX/JObAtdiprHXoKn8Ian19G
/DT7yjfhOO5SkvWXcGPgEVIHokZ6xYxqf2nPupbxqxBZr9BBLXdiKii4sjjztbbXF8eOEP5Ayag9
3/wqph+LIn1wD+4kpHdoL0IDwRk3HI3W3/I1wt5vx70wvkl1vs2cb1KJzIXH6cvThwrLBUZToaqk
rNk5fPtH/IhbW23ZC8tUBuNt5IL8NRQIPARlQSlUlccBbhow1vqwMYVEyLaFFKixqcfmHRrIcEOb
Rs3kMA9ikAyohq1DycHUcT8O5RmaZHYHLu1tII9T5tEkso7k57XkQGNnycfukZCJTgwGzIbXsRHY
j0ClitUrPsuiysbyUusfHVr5T2vY8x6QJCk1sMW7EtgoPGOuMgcyc1kQBJN73uKUhWVHXTJloo1y
87ePfBJPEt5OwUkh/SlAJTJ0TKvM066M9GjD9I5j102ktgTKXMMHOY16pIv/D6ddU0QGSUI69i6y
wBtWA0ywC9MeJ8oSs9wNHm3sH0czoifGoHwJIVgckM2l7UdhSLgbEEMexCvVNczccgAjLN+2Gev7
/s+HlMEfB6aGxWQspdBii2FMhaSBgWtIPMHgFoQzn2aMZNMxo+9QopHb9H6we4XDcqv2WSLIAPFm
92Os5ESXDhCYskt8FxDAb+dQofgGPjGiinjUlfpTFNGFuvfs5rnLUOL08Nttv6M5sAAKNLKVx8P4
7AkdlJYHK1VuSdNKWLvv+XmA6HYwpEanVH0gv+gG29Tl/I4ouwBz6e2vtoIvIf36TUImbaGlImJe
Puda7l2xh+YhAVLPhpnXGh7TY5FcHg6dsr488hQXNqsQppJMNKnzWfT8WCD4ipwCJUToV9DXc3NX
kH68DQflosdUFx3r4jp5JwUzSHwQgTKY+MNUo0WSzKf1K+Y8oqBse8KCv/KoCOjxsagoJlIL6hzV
/Q4burYFcw4yfjSHDJ8geyK0FEsaDSF9yosCRO2Nn4bFCq/wsYXRS7r3aQqblP5cwEKKiGrYG/N5
JbUMmv5JVyrUrveCW/Q0v3og3zrB+DtbU3/kc86oPqzWN36GxriDZB9LO5hxkBbHPLnseCEKU+yT
O97ptEY2eD4Gxc6gM1fiYgcDjC/hYWGCxMjiZQNYgsGu1zy4nCU6apDldZqRwdn2j+ewixrHarPy
VwrMxmtwbPzPgJvN5AM2XMqTsj5feEqZf4mTfV7/7UfFtNmicrv9Qhrtjb8IKgFwNBPTyy/3/jzn
AuDgjER8koM38d4DY43gUgjDZF5gfGN41O1dD4KpPkEAnmOX/tjqk1Ocz+827VwnfH0G/9GsLEFv
UMMYbrZ4V4qd6TU442AKiXwvoyCh9gi0K36tlfXVKJ7LEPz4mJxnMJPKPb91wRlgbft0Yez4e+qe
F7px5p5mtkNl20OXR3+GJ/TivjBoUBWZr0jb9ljgRdalQlk1zLv3X/a3V3RfMCA5zjSqiZnKjNnY
VcnDz/fZCFtlhkD46FDGlQx0ybr5qwnJtRPFdzlODZtJeOFeEbnMyCyF91DNHoubSNZQTb8o25oN
LAFyXx1EVxRqBHv+tZCCk9MtFG5HPibQq+vaSRQRuACkQyU0AkC35zQJwv7hiQGnPxALDIOmWdCV
U7ZgThKBipvb/t8UjAJz+GqbN2DXAH8k4GL4B3fh6qPB9CEjZ7mfXZgFH+lqte6MKhdiDKWhOmoW
fON6JnmYj6g1aMhLDUErktZAikEa2hflsPT0+fi1QcWXMXlufJw0uFu4NopNkVb58DFus2zUrei6
qzGG8jNFWEGQ6KAqfomehZeIQHsPQfJoZUx4GGhN3ylEUyTO1bhBTgNAcgshWdXYDFxdRjDSr3fu
HsO8CisDyryuS44faij2BloW+pY1mmq18GHxdOnBNOvIRJVbnWZf550yc3lgWHYZaTwqeDLTZPTG
yraAizpGRHsmSZWFzckBT8s3Vgq1JIhbqqzPz3GuBzkTZOaj/mGDjHKor4sWPlho6aEy9cG9l23F
1m/uE8HgycF2T2mc9y2AStfHLMssA4gNGG3d2eHQvoFHtj2MGx+dEFO9ByHeNH5LQn+/CRSdRqz5
tDKoO7hrSIJpDc76sJSrdVs+yuAKWAJ6g/ElwzH36hwWh7t5vZtNO9Rn1ZV4S4igfgvhdI1l0909
d4GvL8eQH3bH64Kbch0rHkN1DFoY5XZPSDmtLn3GycVvPS+cG/kiXezxfrLhkxO48Dsdi9lPPmjd
A+Dpl72c8z+gKnZ7+qpqjoa8PNv3AqLlcSDttuDPatIdC9o4l4rnQKnw/Ste2QB7/D1uvzJMeNBK
wmh0+pNjByEVHHfZlF92jwIOGTadUO2o48dSGZJ7N2yjCdNjAHe4dX0TMjjRALl9/L0vgQmabdPn
7HLvS7x43+BDikdHi/YPXmxhLecHa96DbEX7ClZZzS+Ihqspeu3D3cemn+6Rrfv0GfCdnt9AfwLE
fsIaDmz4PjsqeiM+7Zrwk+9YDFwgtDqPJclKfQYSf3vfdQkp/cbt7oct+JhcEWRIh5AX0MXw8hwR
d55/YLGJopzINXT0cN7V5CFGEhBkP+MngvshjfDxMGm3rQ7YuUApRYxE1oaar+3+kNdn1A9yu00U
CAmny3fQePgueH28FphbYOnGI29ezrYGBh5XAdpCQuWCImp5BIu85qeLk22/EBy8nstBaz+HWVSt
8K1rm03S4XZ4OsZx1n18Gl/Cu0eiz6gViKVDEVaGqW6OQyTXXmt6MBzohhIC9AFpRkqB1RtTl7Y5
a7ywMO/exWuNxplVOawvr9/z9WEX9weL5kvg5gOI0CEZP6HWAw4hoZqwemDegyRbcFh/cotZp0uG
Fll+bssW6P0L9I365K/ROnCovtuBhskrGPFPbtif+SMusaPmZ3EkiyiiCLpj0kfgzn77tDDHHy0L
+UMiJzn0X/vqKXfJ011c5v1v8IBXDavYVIjJ4ob8at7brqbqxz0NPrbqSgCAuoWfytOoxG9mf/D7
PHV6dXLv4kMQFVznnLQOltah0dfRhuh0NU8PEzaYs4wiARgtzUE3YFYM48mucmCfOz1TyHYNKs8K
C4eCENLVEUXK+r6vMNDAHMut3m5OvoWOINE6v91L1z1o9qkrEoTrjSwIjD+cbKC/zRPbYWb3bp5G
wbHJ0hu0W7sV9NShhjVFZf+WsHS56KfkgnfLSG8ILvNP+7bhlpO2j7xHBh58sOte0M3kWFGND8nF
06G5Pcxxabhdn/X58eqb846wb7whyFv3USHjbIyiog+Q80GVCmyZ4wQGXLE/7PFG6WXWhUyVA+Bf
9XLxIZP/zu16gYNvwEBlVAMM0iqfPAX2KdfPJoTzq1nKw74S0lyFrd1t01SupjsHFYcb7Gue0W3T
4pBHaSd/jaKwXqh1dMHzBHKQV7mXsRo9Eg7E5B9L57WkurWE4SdSlQAFuJWWshASIs4NxcAmR4kk
nv58PT62a9s1ngRaofvvPzxLPHf0dBciGdWBmV0z1ooTJHkUEjt3Wyl9dcIlYXAk9tTHwYChIKet
1u8EHyZ6Ekrx3SDU4GyxVaX3G2KrI7w7IL9wqjLYgygFcVJDCwSs9QCTp2w2SKWqZzQhkTG4TNBi
BxAnIpcnbgadeFF+3V02l4Hiy9P6t0d6mry8U9b2taAeXVW36xzRSjL5KfGW9lnxYZ23nY2enFXn
41Qg0+syhEuDBjZahm7Y9UI3/kuYNowU5jizn3gp/nWWXyG853SIT95Z1WvsbpyMsSZz0S9fjefP
ITlrY91wu3Q+9npn+8d5PbI5WFKXwppw8a/XO0bo3Y0Xyey+iWX6w7vgr9AOdq3Bqefytcc9ZEcq
EVz11Gdi1v52rVMdrFqMNHeeVjndFf4+0fxr42XVb7YBeRtXOLSTxcyM9znp5frO21IakhJ+CL+T
A1Mnr0m1uI52MC/iB7Cqhz28c4/GmNx6ujrg06c6OLINWyics5JGTYokJnTgwR2xuquQI+MlyZGE
pxqe2aTuXoLy6JOQBwj9D1STA2jyeCMTqxCyyvTrRZkCUztDd8PSgpwC7Vjo/5RIHWE+CrSPAbEz
PLory0EAXhnBvyElEGXby8mDLAs57U7uJs6m/4a0mIz//zFtoc1NKg3KkAswx6AB7A/JJZQqmOLH
vpEbanVxloZPaBxdJL7TCaGAxIq/VQBIFwTZJav2/fdo/Ag4DhDc2TlCipBt9k4wmCbvOIKdzuiL
YxJ1XLD3j6rkxcZjedq6g4tbcCUGHnO/7YAjIM5Sms0g+oUqA9jHrwSU51UQJ2YiEmQWEJIBUQVU
gBAxMEGVsk7QbEkiWeV5mvXi2/A4xxoOF5M5Boo1XgucXmzCBUSZAYm6Ns8Oq1Jclofv0WG4Cw9D
DFs4DRGZU/1YjkHeGykkTNUchvdqPuaMzSTY3sa4JmCr3m7ZMbe7GP+6teFiJza/Za1ObKN473hc
ndFluK3VMb9uk/38OtIPQ94k/ew++WeU6WlmYJr6TrEYmSx1xTJBtHR2O5haAX3FCE8iNnWljqNe
AeM7qFOYgYEFSQ0QQekzRvaQ1siYpF2/QD98qsw7hBmUTjOQgKx5l5PEDpqdMpEOZuYZWzN3xwhv
pgVk9O3XjeI25qiRO/eSYXXr8Dvs3X2uUQCkWQoxcf7BufVBE0xu19+nH5jXKDPeElXm89nL86hO
zc0ZyQ112oZqrLvqBfdRm2A8m8vJvoEVbNeIlyaWf5PonOgeYcy3EaPf+VvNTfedbufnvI1BwAcu
rQN9rk03qG5ZPaqGSAwvmeHr6ohaKtd5t3YhBu8mj02+V5NSbnr1Ws7Oe74LnzAhb853WY/4/D0b
camneorFPTIyiKmT3mQBF89rp01kjq0uWIYJITzYUU078Zb65OPqb1mbYUgORr/l9/tKhVgZoJ/A
yzBsnKpfPvrAeao10dXY/DhLeS2QexJe/9IwJtmJUfRRz64PL1uCyXgQQSzHDg7hhZnEMayW915U
n/3bKXp0ZT3ZS/hUuwBl2M4RlXgZu66nFZnX8qpThOQpjEtmUapI7JQa1RzMgHFlDGyXgg35fVh8
AMFAyLP+JEQZeAvQNPIaFJMSzefeCtcHlxE72y/OsrfyqH9C7nQWnufGZz9mC548l+38deO4N4eT
0g7djExLzYJScnLmVGhe7MYXtwiTZhiytr7u/oiGMEz3UZrNd2F2gsZyTad5q8Bk4uFNqV2ofHnl
uOtAiIVhafSoKoTXj+f8OO+5T9PNtclq2iIvUyIYD+zUqjA+JdwY6P1Z0/CIYfw+MVt+fMZWHT0A
WS5qeew4sWF6J1aywXPlRXWOTvkZN5ygcGo8N7uP5tdeMDeuTtaaZBlRnDdWLUZZWLK4d8Yk4X5B
AkE37JGUixMGNoJpLBvWNKmhsnH75R5eRJ8911cIncRihHBiPntMPljDwEJfd3n7sGBlGcZEqLed
Br0rebDuCYfj/as8VelX+HxwJxVX+3EfPPVy1w7jwwnCXcwpVBKM93J3ZyczN+SERvu8xaLf79lu
O+pEtYepBSVXWXVIS86VxptHu6D5rFApBvCrYsqyudNkgNcqgpS1/bTy/rIsWRwBtgzQb53UguLE
cDMiRFsoR7im0IMVrKlzbvmWv+WHtjx2BC8T3Zh6BGWT6L90AmEx5lSAMAvBqBc0LIR0xYViM0dv
ZXv4VuhqXDuTgtF2vxBp3zMeYKT71YSZNIykFmCXt7yun6NrjtfBUAxFSG4eow+PaNXY7eeoRgmx
Oix1/xqdIwmvukfPtFH16Ot12fS9SRNhTzo8j475AjtOjkASBcNd2GYDnsKr+ovk1J0S5zIWvpn3
8gVUk55io+5VeQjAJnm4lOoTLm6KjvgQn6BzWL9H/+rfB1aCoYW8dCrd5B0iIyZxg43y6Vc828ql
0gxfxYEaH9MGZNDINWHk9N4YNDRovNljmipP3MtPJ44zy5ly/KSf2PQqj8OTK4CTLr4sP16LU44L
n2+J/tHjz/Bacia7Gn0FmBmdEvJy7uViO2jEwffJXQgqQvLEyWtz6D+yGNLyWy2xxcNMguKJq5TP
o8v5p0XYQdD9kDtJ9XoA73zHScGmkZrwmSKogSYNSd1tR9Ngus0/Xp1aMNOe0Nh6PzdPo/ijl3ex
I+MnfTf3qFGH4ZzSa/SaVMseap3FQPexeo26Du9lxeu+jdshmnDaIHn3kA/6Yn6B3R5KcS5/6jso
sk4hlJk9f4Py+aeY0FmPA5cHeMkWsxvH+ptxAO+NHRyj25lC863oGDiWdFVxHeEKweefQo2ISS3o
bIRWx979EuyopP8SgQYmeBiSjGhN5pxs9IzUw180Vh/PjE8ZgC5rsEdxST2WSNWJragrQSNv1hXM
HA6G4bLtH2tuXzvW/fkU+GwFmB4Xb9rZCeuIokT1cnn+bVyKwyMxjpCZ5joGVrzhWBOPL+M3CJgF
xBq8k4aX+sypDYggmFrOnsxM2P4p20/secTD5+z+tkSGD4/UJd1+75p9PhGb2lHXWfK+Hmen+FZc
/YdbDWWdt8VGRwwFmDMEL8qhdZ2bS7i+vhFKC0vBeOs/uMbGpJkEVXCK2WXugkv+gZoof0zM+Pjw
vl0XW/Rl43eCSs5+niMFdxzHRljeUXJxHi0WfB0BvtTkoZGUmyY5FDc3biIKAzpKq8sO7W1hD7b9
5auQ3veCdmGH/YPibH/CVHqkFlm5/hG5tf9U3XJq0hC6FjpJJ3gqWg4WYp0+ZzfvTgffPzOehkXZ
QyRMdQrnX8ikwyo8uq2f5rRcHajSHjuXX1f7hjS9O+QWPGF6qsly+coMcU45fBx8ounUwt560nrH
lncX2tcJWeIz4fHp09JAte6Qk8tm6W/Vh+yrK0s/PRP04rQHqHDYI7rPcsxQm49R5tV+bE9Enr5c
sGgaNn5Z9EyX7vViOKXxW74H2HIfnDFWwk5rfFSI2+NXkFFaLrMtRFiefnbx4oL+U86JWECQMRu+
jSHF/uiGMVG4vIzWpgflEfYOozBaKNZ7AShxVV58BxEhOJj70krAutgZqBMatZjFryH74vGPGntQ
xFsVYhxgc9aFVjimEuFw7/pjTia8XYxfxI0+dL+Q6NrMfWVYTpDjxCSE0uaN9yTThdmk3Z9UaJdy
IKjP4HLB8QYGxBPhM3EIe1jSbn39OPvfy/3njG5mCN/jDhfj+0FRjTomh+G298PrAEmlIAGEI2w2
uKBPzg3MCai2TyQs7vYWY8YhHYx0MrblmZa3fWJq8uLUq2MJO+HjGhWs+ySFGNKNREFtOVwfn1HD
3nJJBA4nN7G915vw5Xc/g9k220NfvCygn+9yBb2H3JjvdQ7ng4MVkOnsfewxMm2sJu6FXT56zuRr
B7BFUG00QGy4hzoVlMO384KLjVM2oy+DiCEgtitHFiAB2GjX0xOBmZBRPzGONjh5B8e2t7l3Ocxr
QKnYm1PebHcK+/xsXmWM4BqCaEGvOEPYRNAP1xgar7sedE5NhSENUlCW/LS1MSTSvOc+3qBFslxt
mFV+KLdERk2Qja/+uMT8Ya5xh11+bu7mHT4w33I7eSt6zPHlAVv9C2K9hzSWWN3inM9SfT/E5Px1
dEIMiTYgH2tBFNsfjzSnh9PLQz0pMU6jma6jrOTuBBXyi0QeJwChpfSfdXtIMLnXmSOQyZ9OItDY
7ekK+9oWAQqrRtPTUDs4m007hLq5+7mNGwfgjfK1XwrZ+v1ylnEot1Rvznqw2Z54HkDvOeCBh7fx
mXG9wll5/Wx5xJDz/GGFisdFeemXxpSccBOXAkBhruCO5cZyaWRdrGjV8rukqjh81LxFGWq8nLg1
LvXfS7BhE5YHh/RurJapczx2JDshpvwaA4UwuLzF6By88fcnzuqznGsxjU3cDfndH1sgQnAZwEF2
uJaHNfd0sO5FxGUCBToXiES8CsyUt6RvegZ3W7ErKDmdjRZt1p85Pb0DMPouGqina3xd3sjgnQ3Z
hz8tw/nLr9oAhGnz4lIc1fLh0k2BL3CYdSmaHtC93Sx2Q14GQ0sNj5rCannrTl5MJlijEi+8VTgj
HVFpMclfY+p+89YFoHRMxt1kYiI5YfT1siN2dnFwz9MDliWAbhHmLI2S9QVcQBcA4k6rPU+u0wL8
C9zAneDJBON5h3Caf9+p8zxzvb9E7Haynw/B28GTgwW8gyVSHHCUqf/hnohgA0j+n45Si/i7Z2tZ
XxU3Ij9B1z3eCac1v/8aDV9o2U75stwbYPJPeeecqFkIoENYljtGqGvqy/EyG/NQGx8LuC92zEga
muuAaSmV4CPrWNSMHPRcc0lBpeW2GZ+dIG2nANT8fOHMGS9OtU/+ejuTBcCdu+tMn8ArCZSWp1v0
oAlj2S7P9/Hv1gdj0JNT0Z4efohmsWIAvV1wM3n1OCXml/HCszIje4a8hARmLqyvE3UW5ge+mYMx
YkHksaSPAI0k1wZWQtoLkwMqaWuGmjg+gjF8JiSZHtWxJIOeupLfZfYgrgMvkrUdwUcmz4HICAIB
KS3IS4+/3njv6w61VkOB+/Ky0pruYBcXMsF/ejAhXrhuixz+voRg8p6gdXHgJWFgdw8WTLVhR178
9949zKtc/2OQMonJmfgx8G75VYpRCkEaLOBBH1ol+YB6wMSzobn/94DllkLSHrJGInmhityZ3+qH
pKmg+e3BIAwOBT7l7d8ue6KwEqNW3x/rnd9LnTANFkPcdJ36hk7PuYyfyReISp3GJzexgnoiI2uZ
P0MhmhDiuChg97QrR2klc1jC4zvlfrJdzu7CmBdmMNmGD4poBERZlXfSe2Gm2MM9eXLY0CXYa77H
MJnZzz/P8Yc1j35vS7CyjfoQng90SHP2C5UDLIgIEpHeuKMb1krhs8BUof/C6g9b16Xwan4RcSPU
hnTHnPs766w6/JYy4GlQG2Etx4iXcZBsL6YnMhwXSTNylB/hRokEXMJjTChzf4LMzqpieAbsD7O7
MAcMXto6CVYO0/S0ieGQdzNTzSA71jiEa3wHSB2wq56ccSzp/a9wT2/BebBZr+EtdIs7aW+mw+Rh
AjWSgYQ2YKTPFL5/33yY+F8imDIB0rVJN7hBuUZGlVtBN8BEb59hVxZKyDJuv/HbdPgZ/CN0QiHL
wCgoqhywwIZ/Kk+IMJlnjKMcZDDw0vzJD26g5xzyJ2xE57lsb+TF3gveRrRgy/dyEROSHG57LvSe
Bt5ONWJWAXN3gCJgtV3uoh3irwLPbkSDTAIPYmyCmZUBfVuUAhyjh6Cdwbpn2Y0e/oPfs431GrSe
Lz+5UtYP46/XqssfDO26BSZouEEF0BVnEBhvGKXzyRcsneFYLZFYQGQUX4zdXIjCR6jhotKC+i0h
NWh5ho8pOnI078w++9qQD7Op3FvyhOifYfEhdGd7CKvY7SAv7HndnEH9MegCr0bbAseMLSzoKgQ/
Rcd07O+DNi0ChtdHOqq76hQviLPYbK64mhHe0Mh4VLTMUfLgTs/89L/U29hm1qq9ambG4MNcjx7l
4Zl9HHW9K2feKTmi8g6CYE6ziP9EB2tHUWnemFPMF3OcY+8SrSszfrOL7OzOeLndTo6fSBgm+lho
B3Dm/b6Udv5MmEw9Qi2gv2E/AVkfauBlJHFeH8X9AWvslVZpO9YBOaFZ2XAy4Ca2Y4vTRmZ4aCIy
zb9infXib8IqswXLUStlIcI9gfQO3UnyUjRKPC19YiTEkwWEwHqt6/1RqF0KtS8eIT8QE34B7mN7
9oPun58HcQwCHxxv1P28RERqfTuBU6iAr7FpxZksqXIJad35/uuX2XmLV8P4mCOOvR5hgPeB8AnK
HREo9qCX2jpwgQqhVPcwkUUCyz9BMF3gtDEF4OYI/L2OR2cQcN5iRs1MfHzAygyue7iD0gul/l80
QO6iEmJ7mNy7IzqQf8MEh0O4ktgw7gosnxMuNfi6EL8HsA1HWopz0rQ97Gb2nDiZcD+oAmvKdCpg
OsVMqF6oy1gjBfbgSZdIGRXSdIDEbQcMId3t5sEbrGcaibegRpAahaJCMBysE+QhkVbaq+sZxkh0
wxY4hpqHGq4VoiEUFxN8eSYmUUUNLEdJsNXKGlzyj6LD6XqpQ6EAMRKE8AfjbyVkXbjGKVELxFBi
Og37zZjo0Ec7e4iUILZFu8HSQ0kKrzhmtIsFsiYctpIt3cvKGmO8TflDl8+/zZHgCxDB65A/Zj/9
0WMqfjS/jxKhaohdoOqt8AtEZlnl/NJdbJSIoCGTnPuwOCADxAt+cCq3WPtizqMIbg6eMH+/v50E
soh/jA/IVv4xS/SHaIU12DH5OVigdGHS8QGkgjuyZR+e3ZyBVfCfABEdp7hxnBDGCp+OUOHhI2+1
YfNeBuc3VovG/JGgDBl0pp3QntbF6Az3nYlgQEJpgvkrGB/aS5vqhMAt8bk4qFuJKHClH6HlPSWr
GGbYfWnJlFwELy+16Isq7RIdotMITzG09YzEYf1BNBW5g6UIxRbCO8FiopiV45jTL5Yz7JRq1ACQ
OrqFkPlEpCM2jV+0bnATDa7yLTJOWCrc8J8IT6z0PGwmxgZRiotZyR4ZoHvoynH2B73ZnEVadu63
QiBufxGfhyLJ7wkVM7vzq99xMT7GzbiHumTcHsPzrof7cI8lhgizwfMzRo5ywNGGX1ed/i1chJbq
Eea1DdpEef87/kPDSRwB9ES2LvddAk34Ovw9e7w9t72YZX8VRD229c7niB2eg/s/aET/5P7FjCdY
CPMJFVFfFJa/XRADbCJAMvonxVLNxcf4Ph4NrI0Vw7rDYnJoouQQFu79Rx8jZ2pT7bwiDM0hUYqK
Rl4c7F/oGnizk4+z5KkwRFe/nCrDAZxJo8+9zQmIZRSEeShhHHEDKL0wHrJXConds5Y33/YZln54
6Dg2KbhBHjYEVv65eVaOM0kfcyLW6De5948/dVB/KLeQB/0R66tS5EmiddqGDUXHOev4p7w9sWG4
LvAOlUOvB5lV2CHwczzYID4zAQ7VSslgpVZbbgp9veoEoA+LK7BscPZluNSjSzmFj+wVUBuAC1iM
WeYPEmldwcTAw2Ly2HFtUC/8GJvwSWzmAPSpRe16n05MZ8bxyAUgFENY6KP+TPoXuXVtRU892JYn
PDTXJo6Ef34RnCJvKMTtmAkvu3/2xype2ihkE+YCZtzeKbKnZmdmLzRSVXALhEdhc4jdwR40OmV6
XArnEZQVbxJufdGICyW68e7YPHVUI+/w2XsO38NvZJAHgdMA26IzRRmc4IohA8YPF8D2hyNhxAH8
r/5XgaCArLAzsIUisG3QS+HLAB3GtJr9Y3mC80Hk1KX/DnsRAw9Xm+PrOafHWaD8V+UVNKVspg34
2IN3SU8A5a5lyayIN/DgEDOE7AbURJwVZeTPi6W4QqX1K3x+WlE571hYAJAlNp0ARy4NCEf63hdc
lhmC353e/rrSuAfSiqs77h1dpmS4hVAlA/AzyAQTfYOSMhAH0KwHR7ohPhYeB8SygSVpasOA1Y2t
33bI9/Nb/UMCTg6eAszsv2k0niQ2M/hZeB0oCCJbZCwXFmaEGW9CK1j5xg/l3QZ/NDTSohPCe5MV
J6JYG2Gn1bAjSMLcJo13zkQT1IZ9zahX6On9/qyviPPFCI+eliwQRVM5xGVuZGR38JDNi8we3oUt
zxqPv473WAk/SnhOnfKQIocShamMow6pcFI/cFIrdYje7prLhEIC16D+ZfV0e5inHtKXP0kQbqKr
FIloL0TSg5SiF75WSVFiUKLMvh6xL+btkGEEY4dyTj7jC6v3DM6Ia0cLtyyXGYgptljAeXsFUKrc
bPrNgjnvNUgCXdyarptnVlA3L1xUBvIbX3LiufGihmwKT8viEJZa+9JnSGB5RclsFyEbAnv6zmC+
7P4STltHdUR/nsW8cmp07wp/2FRtKniZnac5iQtI7QBu+YKWd1UyywaPI8TD3fW1ddfVMyoL7nWA
NV+2ElcmXd68Zqun9Z8Gv6ZzzLWMUyZY5NQccuQTR+O0yykOOYy8gzwlPcNZLoFo9DB2UgT6kglL
Cq0NPyeY8y2BIXALyjVVlHMGbn+fIVcCJSklaHu06nmMxNwpI6tum3cGtIuVbiH/0C2FbeSvhp9o
nUw0H19cnr+GnKoLz8lmitKS13JPOiM9635YavSu6ltWs3aBgsk/zxYYMfsNVj0YnViqq+whJino
5Me1+KEd0ef0yIb8IGP3KmcslQOLAUWdCLjsiOxDKCjScKvntCgrZ2qDK4OZu211G34mnQnTMJ/p
Ns6jBL+5FzBhg08KPDDXJtkPZDte/fcI/jhG2h23Wt5qvppRPk0J4ws620GrwlXNLs502lDc/E+g
Qxn58J0rfMQWTbbLbpO3euEolr02uq/Z6sN4cnRbMtEOHszf7yl2PcjwhbCWxRA4mKemLAbMV3vJ
HRLQvOMYiMG2S1ng7bgzu0A+fAsWw+uFC2cNLf7ARA3V9ovcKhB2po6OFiwGWr8Gfn44wxErxMcl
hmG7yfCS4eedxecfc6hL6prvwInmMsOwZCAQNKHNy55e/j2Y+cVNuDGgO0FrWjdkWwFRgQgSJATz
raLL0R35UKTletIOv30Qfrcz+rzdL0S+lteGFA1/b66NcHIEMedgBz/pipfvg30ipsJSVEutgyX7
0VFHouvgoqV1TIoewu5Rq2z3cWQHoRBN2UMdKGn04AQjEMQFNIFGmjvnDeIIBhL20jU4Kmjn8OJe
ByT/ccY9MUcGdHv8q0C1wce2bKSDtzn1Iew5gO4qPMQbVsnczI3sYYCWQKuqp2JKToecm9E1udKH
CIOe0+4UXSfHjN9ePnJD3Z9wKjAl23RdZlVgGOBTuBaCwsZekIH0f92sLNacTUXjAJutOZBDvmSC
TmnAuwNeeUrrDYLRpcgJRZTYDY5LA8Y+J4xIH01ljUVjoPnrI9fAGesAD3eadrRY36ZVWHE0j/4f
fLzq/KkucI8yg8OS+cvcGARPbDauq5UFpxn7K4VhFLY8mQG5h4DcTmD2a98a2W4OTcR3hqRoDSLx
69h6//IAjsf0FZMJxOpmQs6UJPiLnhaBDbo3FHNUdC/OFPQGEeYkRxebAvI4zvRHSJqg8HszCLJP
ZzuV1g4nSa7krddVnA2wwRi6FB0oKB3oTwxdmfQAtXs2P4sm9Z0aM44+QG/LprNxnuwSQMxTluY5
96AdMPgMFqH8vMlUfA/v6pIQmqnag8+OaZBFh/3P9Do/i3Cfdk7eK76hAh/qkV62yy/uJBT5yLxl
WPbPhpC44+bLW3Rw/7DCs90FQ8UDp2AnWN28bvqI8eKKugNmXJA//cbv/fv8PAKo67RcBwDZCqEQ
jD/sEJrC6pMZDeaC/g03f4L8gtPMTllq6wcoLrctCwRrATvY/l65snb9DncPZ/9ofe764H+c6zAA
w/cUGiNDZ0Z+T6TCSDqFn3VwwRy5ZhI0afg6K3u+9yuMDoCXIdfFXGwxZh4uFcXCKya7SJxI/k7c
+fuXez+49S8/zxLAF8R0HL8j8R04ru5+LzYncFg+y11SZVp8hzkQ7vM5eCB1+j5YfYeWWh3T9qAZ
cLgxtmdqCxuhA6Pu1f8D7y4/V27VhBlG8vlB8RxSyjFs/PsBNHZaJKQsyo2aQT578vZjU/GXLQI6
UEZv2cZ2xPLe/37yXvpCWAdQ+EtJS9lhDrpF43bpjOL9kp7w6Voe3tu1YOhUmkYmgE8nmqnC9by5
V54Hb5Ysb8EbLiQ7sct7oief/nH2ZCh7YKE9/YaC1f2yZxVrhfni+KxILpBZ/VnFkGPuMAiu6y//
K2pNxDHtGt1HH4ub6ZAQhGu5NZBkeSFglkn9lAsDNCTf/atbLpTPvWKM02Ve+uhbIWwOLoAhZAUa
qogI5mi3wfwW6iQcSmaWChP37q/ucAk00R/1yoaDS4qrjCMfHqlXqc0XCdd2T94xdoBw3TtMO7lX
bksYWN6RgtOpB2efVM4jxxyTpQsX4gm6aR2aHKyzwWDk9xKoaAxOlvT0Tgd182K5O3h3ULoRFwkz
ha2/WVsQVYatfG38dMr2z222A4jhFxk8/Ha2nVpfh9krmD05v9zxHInEmR0RAWzsGeI3ZCsy9zu4
+2kbSNVJ+nKc0R5I2Sbwhk16NMUweviLS6FgAug93cl6gfmjDDMW3Gr1FDdu6lgyGIKGjwYfQ+2g
S/Lt3iRSJ8WectLt+iW4CYVq+be+dt7ef0IPGJ8yon1luM5VCi5M3dGheAEp1knVqHwFmSA0sg0k
4G9+oUCGjsEcmfsBcg2XRYHijnEdo3i+4aW/gHTN37i8D6uH4v5i9YqJiPQmXY9H36FD+LkVLe/B
0AVivJs80Vvd0iR0WWRmcU+ZtmpqzZ0V0hfwlaNdcP4VXTgz/pBwL7nlKGRF0c4ExOJbPHkUT2dW
KZSSotR9wFZPWzOaNkiEwv+EXJHqqynuzuLIyjl2xW8Cr7ronwXihGtnWE1fV3X5RY2Bj4EYHJbn
P/MoPM8EEXxBN5x7p5gJM+QFl1zRytPGC3/vBsxD5p23ktNVg2XIlJaDn/m1/C8GjxqF6CdrRl1g
Z+re7JTZwU2oguw1WET4w2ipqTq5FLFatBNsatbewRSHUlDRzIirv7DIq2LcIhHXxOVyao24kdpR
myEBJaUwuyjLlA1CXLSglD/+nPoCavLab6+Z4ic7PO6q8CD2ftWviP6xtvSGOTODrJu+54Qf568p
PHNMUl4UdrVvy2fiOXDF4kL/BJo7zAN4tcxCHjcoHc1MKMgIRrRlK8NGluXKuts8Z8/ZPvrglI67
LxFbbjMzC5h7AGWz6+x79ZjygruwJwWBbQW13ypq3/RuiThpITf3X7wsbugEe7Q32X/cvng6tTB3
IdOoFRzTF0BYeXw7ALbvd3lkSD0wi11mAqV7dtyZ1DnkgFCIHjd8AXfqwxW1esMukXwp7CCNgYWM
Nt1NdpMXvpCzj9ttp4sB9E0NBTlx5SmnCKDdimklPK+d5T/TG1yUHse+UIS2q96/bkImKmNyQBeA
avXtExBcSg8KcRzWNYlzMKyPa4irLIRtDuuA44W6qesZVDq0i0yOedgdqeznHYaZpPPQ6YFgyZTn
En/+xVRBH5h/2o9dXCa7ISeej2AzMFYQz4VqAbtHFSz/I5UfbRh1UjIBluOQ7VB4fUBD6RtSI0uu
EA1NvC4gYHj4gVJ7E3HvgpvKfIntIzVba8D8/Uf6oUIx59jtRQr/mIH3v5Hpybci7srRf0te5Hnw
CmglYCu6cdHjBx/9sTeV3077McrbRpLrkf/4dSTDYWkhWyDuXymkW5g3GogaEQK4N0+YxL1CXlg9
o8N8eA6UKr3LndyC/xIWm/8u7k7eHcLFxmKJ90d0K8xo+XTTSyVtCgmP3yves8sm9dyCKS+yHDv9
Dm7qShupUEXOXkA7X/AhvNCTFudhLDNhXk8o5zytTyqH0zsBv4DZtn8x5ewUC6xNpE+pkGLOtjmK
C2ECQfyPvBD25ppTs508gofLYyIma4oT5+pBf10aJUtMn8EJMaFOd31pK2TakM6hJY2xRX6iznq5
09R1SykyOry7rUFTiFC+ibv9CzIU5i6iAbXufhNIPAqDSXcO1JQCemxptzfrifkQy4sXrkDyiARk
OPLNTMqBNo2yEPDwymaOwCUO9R2pTkb1gTM2+VFzga9OkKyexIXMvWkQ2N6/YJ560I6WDSRC+rSO
B+27NCDZwJzMHktW4qbhfLkr+PCpt4xdOaUu8L8WPN+nMqgC87wV22x1HvAj5nKjxLXSqT6YsgDi
d6r7cAQklgT2OTwgBDlzzZ/IWw8uzi6A3wdbZrPjLOwRkGTuuMSuTDwuNF8PATVkmxSw8Hd/7DW5
p99T9CtwKGlG2Jf3u5JOEg72Evs1brKFW2iaAyd/zJQAoAZJ9CNoOJvh9kLT/FDuptlYuvhxHV3Q
ajDvb3hU9WxFDICyABrP430heOkx6AytUSuDlB91MLgQc+B0yirVnXjeHdTKS6mEbsE41mlJOy4E
oGNNcWoMF/yCPL9bvGxNqo/S4lsGH5wFFvKecYU6808fticQBAU80l70Yuq0fCsLKzohYtJnT4MO
vE50qmsjsjPxDqcEH9vcXn0LPYzXjT5E6AB9YDgNAqaMEcZ4vwYcn1doYOOFyQvYxJ96SIdc+KQK
onHnR18hfGOQI+ght/2Yanp4Ts6/UIsonC+um+n+ncqvXkshBxLESO0TX9Mt+fLR/m8tcbyxwoRO
+fJsLh52dM29wCqjPovLDacM8q6jT/NI/f9Mv2AOyykOeJRgdtArhIUdszGeDkk8RmglnQ9vFRUw
QBsFIQIid3zxGFAIfZGO8IInBqul61lDusG1OW/Nj1PNV2vMK5kGcVAQMoRxDP9Vc/AR1UyGUdwS
FTHI/gvSyB5bCu5a2W3umf9EGglBIbmwzbou5VogJyfqypGtBLWk58CsreLTX7hdwyTUgFyqFSpl
prJZHZP1BKwKqMsE4A6U5wOlAreLXxLcnBXFUleM1TD8G3aHh3HvEyAh2bKGuTBotW/jBy8O1wUg
7KKHbcdMH139jnfBGbUdGH53RtjaH2VYoCPcINGKTLm1ZLrZ5J3siWYjaWULbsiRHjWv5LD5Fr2+
+cN9e11dQr4qamN9SDIf3AXxcsM3lvIJLtIl6GZEkR0ClSRWX/ClQ7C+BFfW6rhDvRO84LJJ0Xam
tIOYRnSybxC98xmwNb/l38u6/h76FDfl9U8BtouhJeQL3nkjs4adG7wtXO+IInGLq/fyuVEmCawc
ylbSzPE4GdzfCo+9spd+cunlaGVyGrc+5Y9/GguwqpGfc6AVlMn+SymM4CZ370mpyEMR9Rd5MHEv
5eTbHNJOKaP5KsXebPnfDGIbEvWdHOZv3FA/q5m4M51ymXRiYQWxbj/V0l1fMMHeyFSfm5Oce4qn
/JLAnvsvcFqCJ4jOlOClJrfZrI9etbfqxkxXxKpmj+eO2MlgKINCG/9jIKlbYs2ZjX0oJ2W+cg5v
HPE0CXGLyk/8KChIB+fJi/EtUVk53skMQYhw4Wzj/ew4X0Squ5Tldk4OaTugeWOOpbs/Pdx1Kkyc
XgpKhKjdjUKysaCL/HlmFB+JQPsd7aGVGNgB9Vh/MAg8BKgmcMzDPwELS2PdGUzaP6JbHZxafEgf
4qEF1hOztBPeTx73dgClCFKHOjKlwWZHIbSA1/Dz5Gv29O28Y1vY1jcEB3KLinkRVrPsEgr7m8tf
LZAbiogHD8tLmHFku5FWWoU09Gy7NWzCsF10sAT8sj6OarPm8xSRFbh89YWSQ6IWHDcStq5hAubd
bVBKXHG0qBlq0NxLP49cz4QWWTAlUOzkJlZ9+l4GVvd/96MnR2K2NTgXzQznLIKTcJSFIoCsEnH9
oQoY1qJqE6X+L47PXV47Lh8fHJAvvgVXBaOyhBg7nIBWGqo+PSLwl6HvxEKvg3N09GyIG3DelJJg
6zBTODJ4OZ/BFaO1Q6j/cSSeobnwDZhA1KT5gpp39LTR4Nfhugen/IoXf9aQYQLc+1sF+1VM13NA
K92J/0fUeS0prjVL+ImIwCNuhbxBSAh7QzTee//0/5fMPnFiYs/Mnm5oJK1VqyorM0v8aUjvkPzX
cYOR51BlKdZ/pfEWmva1VYCvgy5R6WPTX6q/UqAzQe29fGhvbUG8QXB5H2zZnT+mDs97HIUyAyEG
71tzwEfq0IKzhOxPbUjzLZwfW1f33jsCMxoZNjZjeVPhQmWPqabqkMYAIbin/i08A0dRqFYha9Yx
GGHdqoFVdFf94VxDFPhOOivQQtfQShl5FTXzZgTIEFfbMLQEtreGDLYLbuy/J12Kk82u23MXsk8m
tumxalXbz1EVgP6Dcpl09hKW5tS/1IDKj77sGk2NeMJxOPXXaxxlr2wgLHBuxBcZZMKMY/FUsyft
xQHKz5CqfHSn3mhaRdi4tJG9D7j/nRKW2tmgS1K1Cuw7Bnm/TPiD55nj3FgcOLTd/QpcHKSI7jV6
r60HQkMsQNadKyYzOzQmG1xtVlmdWDxD0i73F7hRJKh4pGJcow4ov+E45eQQH6ZNPqZoPXz/PYLZ
wfqq4ZqM2GVZxqyJIOJxoMtbcGtN/MUbAREuf7hE38AJO4P7ckAv+UkHPNezmaRxgn8Dj9ULKDRq
wcEPPCALbtXPYOrBU754Bswc5DXAbFDv4mbH4Iq58xyOMR7/TLCJihiTAIH8HbKvdZ0bfQbqPtCn
kLjxi56jVPiTsQG2wcvALip4H/lDZzh8/GEXQi8LE6hfF6cUvdp4dHXuuVPub+fHTgHmWAlQqN0c
XnNyNqrvcwY/VE3Th49WDeEvUNHWa33ywwwDGrL+V7TrGLNmAOt6nTXcASabNoKa29D9BmtEHBW3
km7b5jmT+gzMnfqodXAuzpnlXggwbXDXYdGSRA7n6uiS/1F0bZFR/RVSWrf2GzTIbW/ABb6MKX7y
60q1Wk+a8TfYMegqoVxE2nvtk5jE9Bj8SbLzmXCyybd/39ZjYjKQiF2FsxNSpBVKkIpN8n9jbOOs
CAXljxGtlZqJVTAEWCGyq/y0MUnlIIuPCsEB3caXemhkNCmDmChAvoiwMjiSYJBFUlaSSleCSzTp
7tDq8NyYASAhVP9rF1xIif3tH1+c0TK5ma/81nn5ugW3vEbScAxec0R1z1QCls900pZ2dbGjG4dB
dILqnmqBftqC2wBiY5Hubr0SCs74nL7oyT57AH/v3hpufIZYtvWGLQEfRMUFoP+zp4YqKkn6OndA
Nxzrobs43VbQq9X5jLeuiokjz4TueIq1ufvKKRg2+TrbZghdSIgvnUOn8kfgGvOUeexoxLPTfNVq
Bid/25a8s2g9Ee2jnUjQ3QU9snnnnF65MfSUyf+A5uQcQNBTJOIMcpZ8MPBbtOaknMDgKUNaiTkG
lrasdFx+ITsWzcoCmghcIeiubLGt8phmUg3KSzkhy8SYzcDsdHox2x62BP42vZKEWdjbBDsULbjC
tPY2Vf0AiipUc/wsKYkQqViXaJVj7Tu7+XSCvLNBvC2xUlg/T6BHBn70APhJ30l0bZzx3V0Pcux1
sH/i0NK6D5pkU/YLuI6WYAkUZOXqz3qCzJfSCYs7OtcNV94BaA25ilIM0QIrA9rBziZZ20WP6bVH
lxjWGL28YwytacsEiSl8g/Z3BOz3QvuMKKaYGuMafgSYkqV3DnRKU1B+mGJf/LDUMpHvoSjfbzCA
TjWTJqDinaZQj8NCrUV05N5qMfU2oLAMNnaPdM6nj6fTHJ0Z6m7tY34u3wPfoMs69t6o3sflaWG0
6pangBoA9y/Onb0L+GfzADgFAOoKTtqPgeLJrRDBY8aI9pvIzlwaIibx+Q8a5MajO40nlpJ1zoK+
kFOcoA86MB5rhw4o/R27WmwZ27Q2nzAtDzPm7+jiXUvObmrAxu6s30Gl83ymh0GJ72VMHEqHlbpw
9aw24rgq5CdSmvmzAPtLwrErU0EC5lXS4u9xTTCAyyVW02uKXwAiAc6qxQcnzaqFEs9bMUl4vLJo
9XI3nu9WY7EH/VydLSRCLFUa3i6WL85nAD0Cwd7H6h44gtEX0MSl3yEGWw3/nFcrnRs9WU4Wma0s
wt7wgFFcecmUj2jVfg+/sDVlwrkk7zV62GA+R8fZhk4bg70cC+/RMMb7Y+tvlk8Mxc7DD4aVDPjl
QLxuTNqCDX4d/q7WmgFh0GexeDHr6MlmEKQ6leHh79AmL13n2DTVwDzSl83E49bq24IshiIX9Q+t
xv2sNIFguGuzZfB02+eiLW6gH2I+hQ/hrBiQ3JfTw7I+LnX7E5QEJBrxUI4tYoFXEoETSEpwaVDJ
JRqrjkus98oMDoAbwfNekSny0VJMruRZCSIFOAe/9YBNyjFaY0Fj84EYP81VgRZTs6jL+TCRw2zB
unG4ppPEcS9+Rj1jeSiJlB+EjsVHK8S5ubv2eVoBFBt6JdstcDS8hKZPetSIjBZbpoLZdKhPCCXX
bXShnjgJ3brEKQzHTdKPBiD1f+aaMO3K41da8tfg7uK69K0+ll7yVxwnRr9qMymAcZ2zQnI4AONj
xcd3kyV6Z2KRvZviafpw5kQlWgeQcKHGkyEjSFGtKMkFJNjRbbp1+4YN3TEUIaAQXbzV9CunyGIb
9blZ/IFGDLUQyZK0GNyPg6hFTQRWTem2setQcb0qK3D+JAgSzpBMnm32QWNOdlUgZQi5D+RF/NOG
yWUDZpFSnpHO00PlOyiEPEBKp5BDKgxDSoHhsGL2D+EJHgUTT6mWHHh2OOqcSNi3LqqiAYR1rKXg
uELYcYHghB6GaYokykvT+Y1cXu+8jjS7NURU4UNq8XDBq0JuTUPPE0r6U21wS2osW7oCLVTfsD6B
Z02ez5xL5V3w93bQRgD7yxUd+1UXAk4m7oJho6xBWyMG0ZxR4C2vO6ecU2+E94d7xCe5QYpdkxoh
QVMvo4UigxhFpUvbmhKZCd3gDOJfLLfuuqeGA1Cp1EDCTV+tPh9HnNqTRDJtAff6JGpBcLu4GJoi
KZ1+luSBEANae3EJIXV6nVkJOjTM7V5F9gt1KmWQigGCrbwJe7WSn8BuL+yRDFLHDCOi43ALV7Y7
2QPfrrCPuZJwbyMY7JWk4F1nMLlLzJOnCfxXHhdCIz5TaqJTJROFyPEBK7L3kRGv+ltA0Rr1NiUn
KDAoBhF1uI/ghLkb+vDkkrTOU4gUHoDG2yH1I8fmwIBZWf3Y684KQeiwCJuvb8SYlAa4LnO13BRe
AA/hR1y/W3S98HdJP2l/vgSbpq4ELdDAaQ2WN6AgxLhqxk22fomw35xV4LPDGmfu9aFNGl1cioAP
AanfT9Ml5d3Pi5QJbq0kjqGxROeoloS4MaGwSTeDyQL0hiXPVTDYAGMpuJz34XvGdT+W8DjxgsJc
DjYnKfywil3XhL+Xgx08zGu+HdX7Rv+dTzDcLOOBPnGNQFa6zeG2s+80h1zwk34jzXOKAMQBTw7M
amBd88sfxnefPoNlA9zBAlwH+Tn3qDKkSEwPffHtz1GBUQhP5xhpdxjAK1h1AaGoGNfjQ+VRJuSz
Ia1qVrOeoytZU0pRRS3J7mbbCIoCsaDKPw4F8CKjo1v4wFNxnz9hgWgEJce4tfF2oTwxr/6ljZno
N5rAStZNbCQT+NfSDOBTH6kuGEMAwWtKbllHCCFH4jmzGXgldx+Ov8VwLq8enNhiLHSJj2CtW/HY
2dDyl2nuxs1M35kmGX4kYgFQczdC/FoxV7wEzEdKdog9iN6yo3ePyZnZBQdVUnp1Mi3xEo15NE08
V+iFkD8agJ82VjZ0ZZ3PXNSteqfZZlLSmnoYK9sKFkGIqhef+JU9cIvZtA6QYvt3/wsjljIIc4g5
h9cDCjqLgOEm9B83lGlfHDmB8Zd3tgLZE85jOq/KNkaxaXXRnH7JSBn6wmQ1DNOZeWK6ndKnRb1x
N2cu2K8rj/b6iCYZdsnArBSEWwdz7D3DYRifhh4G+Q486D0UZE1h0Ox68XVl2vSAp1yx3qCATY5O
iLcbMy+h07gm8Ho9rP8ZmvbuPpP6H9RWuG+YSvlr/GS/0b7DZV0hLWMoiG2mtER3nE03ba7p1q8z
ZOCKwXC8hracUF3JS1IT7Wmb06E+z3coXpg4tXz6kwDMqSJzPNaczLvFJ/3Y5FmwwCs8731eG1aG
zAXnkYvaTmGLxGPDqBAdKByUUInF0WXnY2L9QeZEyLKO1pmhVElikaD05yyR5YcnLcSpSVxWxGCv
TNJVtsmqgRI66L+8kYynK9wcVD16hwOrRZw/WlAU/q1YKxhDVFt83AkgKp+RFx6ZUILdJOtTf8oj
jpVrN81VuMsYR088EATHvsMqlyn2y1t27KC/mrjVFm7zum1f7P0lltlkunMAZwwcwu472rX5UIGi
GyU4lQC+2RXnyS3Y8MbyyG3QT2mYujX5F8dZcf6pt6/Y1RfB/f5ZKee0jmUAi7t5pJECSmTjeAxH
HLI115ECGPywgdqsTHxQuOMHtGMQI0jfzKriU/olGJ+Y0/Bc9N+D+hl+MJkw0Qg2qMGARhRaH8Xw
Q/8NXEj2wZMkesMP1gcE0Dz1ifOkRgBSpE0fdPv434FwEi9e5F3DMbTofz9E9vJKSPa5Zs07BZME
bEwXkJOTOX3w14NzTvHfLyQbxeF1vmoTX64EoELXIHAaqR6BDPhKTp2w97HHBlFzlz3am6NV7j9Z
en+v7OysSOP7pfzdfeERji8zdhgCxMvklPhRkPVhxSzP66N/JRqf/gBRPBYMAbtfGWoozT5a+2uf
s5pliPM6N+T7b/UwB221Yg5a06kSrXcekzD28+qSAdclEDzv7jN2O3+g3XoL0pAUCU9MChyBx6oy
Ks7XqsMmcZusSi2E5oxboRVXMh/j+qn1Ae/07i8HPnxK3DknhwD2J1RvINVyv85aZ1TE1y/gD9Ct
RcW4MJhOYz12jVRLOKCugGY7WbazNm/cSiYjzSyZ33OM8lv/yvN34DaJwwd/jzhxJHLgOoJYkHmH
5+CywFhTwOQWVlgPo/ZfmMVQOM/MRcdHXIPKYGfvMAaVspC5QsTbe/eKIgIlR3ywmw4RV2R6FK2E
o5oz3ndWXg02fJnlyx2IbuyMfUfLgfoFr9Aj8zDlAQsqwSnyb03i2cwynX6JklL5FG1OFVcjBBTS
qkEBpcqJYW3ZjE7Oly7awIVYt3GPIZR3ZlU07MzPE4BjEVjryhJz8YphFLImYeKxMPVGlHhtHVRk
DL9Y0/D49Ez84AThXxhBwCZgK1B9YOcYq2RVPOVrLYd3VvUA+soHodtCPHnO8Vz0Gt4pOHf1//IK
13wk0nAFCqy1f/9HOC7hPv+mzmXoxYVuU1LhjnLP6ozb+IyZhUwoL3mMxHAUtteYVYMcn51ck69u
ZkJi/3Bzf+Gj65KKgfPXe+cMEqxwGEjhxfhBIGfODdpuX5ofltHhqIkvMXIF9xJjssq/aRQA4zct
aVyw1nfXCToxJqdYnAAhTl8YuDaZc85xqQENnLXBaXzt4nJ6RqTbOwT8Yg8Q+ImZdCiGFaBrBdp/
Lvry4C6zRacNHrw2W5lIq99hnRO89RhI2J4M5M3zfyc5d0UPNMOaFSgDckjG/NRMy68UIvD5kRTF
WL7Tdn9znKMm+Y3jkm0GOBLPBMEY01hyGNM0MjgTydjI9OhJmDnrNkddgqMMO4hjgEVg1xk8q9+n
eGu39Cp5bEsgpGv4OW63pIbhHLWJMN7GU/jSJYynU0b68Wcej7XMx/jy8zuhFeyNNbHucIXDMaXb
EJ9mrTLALN0Ae8xA1GJryJfD4fg3z1ZxmWWhzUD6+rUSni913njKjFupufjcv/vDBWAAhlJtxZaB
OES/YOvkTFJm20vZqBXLtfPtmlnAhXK5eUJviK/zlrz8/3/lOS7ZuZ/kuSSwXPnO/v0M9vYuyLMc
rRxLi3jAz/az/8bW2tm/x8Q4Q+IEH4bJCnbNI7FQTHByFvnvCfKTp86XfETf7uR5rrWj+QirgIfp
rklo9BX+rkeb865MowUHYcNqHtDvgyjx0tye36dmDI+f/N+HX+hF//1zo623znymUPNq1stiloGw
8aHzJOYCPowO/t2W0u+T8aCn3BTdO4kJ1xYbAVUPY9AZc4JmijBIo0YT41haDLn4SZPeeMvlLKAp
4fH3XsRjIqaudG/dkx0NG4mVwNdPvJJr5zYkeyc/eAdSPaZsOEwCuBEDiNrRFKVY8OnzpLWKtJaY
QDceK53AjL/8WyGa5ELCqGWhXfP0ZUt+53e9gPOFPcSCGSaA707sxMMfzGFQxFp47xXJnAFPxvDP
4nGcEJg0mLLJYf3i3Bw3SMBrnAKaMQaHb9KDoEKdLcm+iHSUp336IwB3rRV+/GekG01OiEtAdY4S
bhWc4mYGc3kwiS5IdtFF0AyIiyBUnVXvC25Clz026NW4N8Si7Uq2nxY7FTaxGMOvTsOuZUZeW5lX
rxJvUVz437RqnZnzgdEg4R/s2Ku/cBXkh9Cdygu2ueqteuXOCyVM7xpOnim4Jeww9LgVOj/ke8Ql
1Lyd3QJtqFP8U9hbBcaowc++wkQojaHUhfcpsGd9VCrZMi98425nPqeavFjx9EwPmOEvlIYbIz9n
zOHiONCM5bxqf9qSgmEAbU3yScQwWucZ3INaDJfWnSE31QwO5NEoyIYheTCU4Ueg1gaeTWe6lIVo
D5yiTiV4QAu4gaKAvIXNqDjVcK75h0H2OJ7G2klkLdqyOP7aypYkDNQgBGpUslRkNfSbqZx5cEQW
PUwjVV6qdYSMk1kMRVL1GrkE649trzjzaVE1aZcxCxJBZGsUQYGivWTfg8Lf0TtERpchtsiJ5alz
94wOO8HXbVgn/B31SYHB5MzMSla9/UDzGI3Rjo4y+kU8upl6zznBt2RMskSheWgdcBa4MNzlFDMA
fp8c0luGpY//aDfIRtAlpmuu+eB9GdnBRSFZvTP5zm2Gr/Ylu2Q7hj01wrPzZBBHDbmkDhNyLW+y
vNw4PLcd3YzxA12qFKu61/MQQMT7oCXoazaJTnMtcx0watSLjITbO0k3Ibma0rPXkIpJrLyn6r7J
w998D4OBjPGZvPrD7A7ksc4uPXbRgQ6OXczHrb11ZvSCSgW9bYVzf8f4JEpVCr1NuzY8s2eD11IQ
djFQc2oDbfslPX0jqZKtkrzK0h6sofgn5j1TXrBUbp/6peGmzYTUzR9irOQ5BDZodiuJTg8BfEim
PkAiVwekVSwR0XV5K4oHeGvwPFLgPC0KKblQabMCWCysIJ0yWlEFDjflVQQk+4bEkriG+SX2SXgg
TxuYk7ZvbDbyWPu+ds4IzOkDo3G6spvLCJBWvX/Tvl7wTJhuuZ9imy61AFvemD81v7jUZrTsjrO4
Zl/wcUasiOCAb2i0DavUvjJGtNFeuc12ATplJSNmL95TNOrYLmQG4kmWkAe39TmYdGhCUNoG3xCe
E/RXTvnR7uVvOWIWmevaNF9QaHRV6C3ls4aJmHOmRRME9l8UuT7SKLEfdKiQyJhoYkllDvY04XDV
PVmFYyUlmkFdJe5OSbQu2M7LTOKKwoP9QUb5b2KCdhbQ8m+mTZk4Kv/lYiDo5LZEpJzKTpFHY9OT
pXwdI/OVrhx09uhjE8y1lVrxEaMwOiyUA1hDIhKvSlfgARjybQ4bvGA79Y5k6b7vMNAsih3Lz33f
9V1sgS2345L9+BzA/84tzXpT5a+TcEF8pVdzHRTYfiv7sfDz6a01LtMu7WgynGxPCSuIhTiJCGeC
EJihjQefkjeNnlWSd3OfgHmEhemLDnvRfuCZ+GztuDG0iL8hi5+E8we1MGiW8W9kRpuQtEaF7y4+
4q/Nvx6dEzXJwc59MrQNSmvsslyXeSOOZnYSodA5iPaZCriBM2vryp0sycccj1/zGaL9V+1YhMRw
gPF5AGm/g3WXuquv/wpObDqCaK1bdL9daCj1eDKu18w1y88FVCzNGMFMrVlgK2ApgLkpDEgiZlpP
m7A6mt377DqDYYnvwP3ufpP7sH8DX0wZFxmTgkefXhEuINSj7qd37t5i1NLcGw+vFIz+T7EMIpoZ
8uaI2WatHf9NHLZJeB88B/hEcIKgBWcigtFhMIT9ojRBXLLzb85rhNAEqQXb6zEqtev+VQ8Akhuz
BbzP/OrdvXuIFN25tBaLGRuBW7Ex4fBB23QzNDfU1Qpruza0Bxd9pM30OTqO1pYmDdTy31rTWClk
7BuUr8pvcXZg0atSYSU/sS25mS93qkjIBA/gngdxA+UqtFMTxLBdshBFa+4q01Kzj031DlLJ+j/p
0ADQKeVf6twXHeI5QurlOf/NSRLbgKbHqm7G8hMA0dX0DBwhXA1fXUEUrbqrv0YizHeMaKX7TY4z
3B+iYySrj6tzBu+HB9fMGxGUoh9nqoD8ahvhcd8tU91wfoTPcNLB3pLhX5pTcR2QnznX6YGC5bTY
gfKPoNRMIGUR1xoepi+1G6yoCzHZQcPA1W9wISc8/IktgCi1L78Gh9ySEVvSGzeSx1Iz/vj0m79N
f9PfbsQuvg5XS/oUlXzt46FUTTkOVvRiu6XkjaFJXPLL2bdzQtPK0A/GGHDHl6wicMgeRkrRfQio
C7hVTWlxfZkEMMGk4YeYpOCtZFXkBEwrZMbUy0UQHj7I/ZHb02DGoRvTDo9c6IkAgbDbvIaVbDv9
AOuzsD6j+nySn8NaVu5UiRdalufkQpd0UFwwExxDdulBQ0YqsvXhDy1UJAqRkmtBnXHrQJ5kNgFj
oYgI2Yw4YK6yeRqGQjS2OaMigGk4VDg6DLDa9fwJrPcGzWOftzFoAKtVnnn1VxlOBiC0w9KQYbrY
hHcbibptW1/kMLbn2i94NxvxBO2OcI7WGFMq5owjuI0eTCtVg4dGiy9eOALDzrkUojGsjSb2fA7H
68RI03UEu9EW+v+znIKmaH/nF7K7zrcLWZoRqGrXQgxd0Vqbz0OQPypvnZWMAyNok4YFW+YC0l/g
HN1Hk1i4tBYC2pVIv8rHjmK3RqCVySxOGAic5xqlpdsGjMqJIUCDmjukAGYspQ7OQ0qpzA1l3rSr
7xScCqZZbzGOekqV0mlCc70HN4dWe/yESn5DjgSblykVJjDu3iQCU5kU2fp1i7nXrisLGGxA+Xc8
KvBI3f1GZb5NPcgtJ0cGrbZI3USeP1j8eLXlF4kVSLd9Esu2OrqGjQljTO/TXby2SuxzMnWyn2Ks
i2DIKUfs2krcCUYVEPyv5HpgIx8GSNM1D3FEYb62b0Q7ncMkQHQJ6YNQWi2yGUxcWsubH/+jBG+6
ygVItCQnSmmgGS/izMRWRg3QJo2AgIAY1yzPmNTAkOvZxtcr5E2P+a9fgM6yAvxa3tBXPKjTceBo
8XLjR3hmmPVOGbYzHeeOa7rIgKPauDL+cgp+A6SF/ES+4xCvADDg4fyOeLAioA8sPKwtHH6sbZjg
NiBbbH/acg54tVWoj2MLaIH+xeVnJBc7JNsYkLu2rXnkhT5aQcJmUk6FLmu2acwCJaGmQsYkWcAa
hwLHG899xSfs2EF9sEevv+v0gOD4YJ2MUtONovZfNfp7QEfBcxXbEfj1iHEizBqdd3CG5bMHi1PH
iQUpmahsrvgBsy3qTYz08Uj5MNFJ0+oxnsKSSdiIkrc6GKiyW3Yf+wyLJmhSTP8kg0T2naty3XKS
n3h+hlU7mErWAAJZIxzE2KAsuG8Mv7EeR3QyC4JfMiU+MJiPXFDDcLfWZ3EIptN/CIf8TdQrkYe6
3pLjiQQFU48Dbwn1hnz4ay5uo2L3TZ12aOVQsfDncR8MrRZwTjNzIJ/Tl0enMRyGcZyQPXAiCvEC
FUjAFhyoEzAvEDQuIQiKBwPn2PpguCkfeJp9nxUxALJz+CHdVdcZwj3ZAyNC+xriTROOkRmyw3HX
NHjLsP5QEv++ILnamqlNauVDITSwLioTDzT67g7SrtFMBUaHY/JmF+nVKx4QJyINIyEfyOo9ONRw
+Sa9L/2tq/WhVkMp7BCcCF119MNbxpcUHEwPqORgfkIIfpkvpPCGLQdR6GyMgJCpD1zqrsx1sRlA
Usy8k4+rSzqFu8EpbOQTmOxb9xbql8gYcsGFwhI/vEnGuQ6P/E2Jj8VQY26IGEnU+sVFzs46oxH1
iURF3O8co9nCGpFWdvBoEDErQP9C2MXA/f4m2EKx2UfVFH60U8c8RasPSQ2JEITXdXQcFl0otLBW
FXMpLrxQJIc7YFQlecLPxc3apdiAKC1DEt11vMrNOhC9ErYbDXGL/rc1hwXgCDUgEvNaian1df1f
OCy291GfPrxd7+F3Jt00tfA8xZ5TZQyWYy2eNOGbFxK3WmRxvwLpl3/gOrH1MZXiLa0Q4zEIHCZz
EU52f2jhti50bBxLWscjvUp5zkvx+GJ3wL1Vd0itHmFt1JdM/KHJ0oTxrOJY59xUEBsoHSzIjoq/
5i9HR4ck7aOIGbJxY2WwktRgEGJv0NtZzyFN07GauESjsNoHywSnGw/V7bcsB6upRssl6/6Bj0rN
lLMTxBlVvQc50pTBaf4AiRJMPgU6P3dJcIle/P7rapZCcs/xbceYdVyPGLeCvdWvo1VsYc1H/TSE
HvnqU/9Gz4T8HIcfIitgFR9DhyAQnzZsk1CNbs56D7bKCcycVLUAqsshAyrDHN8e/Ur7PriHJWIY
hwoYF1tfxciJEPGmAXGwcVft4m5jkf+Sh8kordYu++KOkUH05MO7cyew6ygky3mFQk+evNyAWfmB
Yolz7wzxbEHqIqnrHCQSwFIhl+FjDXvFEQHh1sSrmoRkRhyMOnuVkgWONOG9HSXb8jejlPRWKbZC
LrZWvH62aZ2G5fmdVjURivOPgV+cAwldXhfvOVJqgaMAB6GQd5jWpOjYBnnHrqz/VLWjSTPPdG0Y
ax2uwecevHOFIsChK8gwtm33NN52GUsb1jGt6ERBD4ML0+bwadpgHHWfaWMk6W1b/tWWVKYyZ+ka
rT6GHwYfnUGzC8zciaMcHdgyNcLyYsM47rr1b17OaESaz1/tHsaiyhA+aOKRB3OXNUmXwulFjtPH
nKBbDDgJeJtK9GYrPAgJ6lG+qDsJ2yPyEJ4aiG0ICMktMjqbuDNTpC7YDfQ5NZwyEQrP4I4KnwGL
5lNtWisSkA2zdb+engn9Her6Z+uFRgb/DZzkMKg0qTp5l1ZH8wgiyMjOhfOJM5FGv4zZpHK4EzTg
mICSQxJ54DjCQBz7PSrH91G9R9CAHIHMwYon9Auzt4AaVN+rNqSwZVPnYQsXQEeKM50biDacQxcf
Sbg3YtvgFieQqwuhA17MY2Bktc4D/fwRAQ6yDKiVVShV63jLr40zafMqRk59OSZ1RHzZOnD6viOk
5SGpYsWHh8fpI16SsvKrFfZOI/yPl/hY9P+JORoyKhMbiEQG3hZjoCc9Kha4DpiYsaOXcioUbQKX
F1gNoma83CJDYAF9wYUuaYUihGABQqc5tjq8tnGt0xgZbclpEQ1wlE1g6PxAWkUXxsO2yv0CsY+g
S5xrmNPp0Xn06OmTsNNT6DeHSr6r8C5A8Hhzapag1q0lR0ou0oR+iuStNZeU+0xkQ6wn8v8dkR51
t/8E7MKG5YgchUl06CmH8ZPA20dsY157HxOlOwoHXMu7yJ14kpxPHGNvnWspqbyJ0UETtT/ORxxL
UgUbnEZXnqPcg8SWI+/GbRnT4bGY/DAWvfW49OL4qkGIXYrfj8tsLOZGAY1/leqJR7HmrIPBCLkR
lyNmrWCFzk+R0cIKTHP+q3bb8DIxWsVcoY7DTK1j2BtAKYt6iENn8IZli2Ee5NgDSjtqAK9oLmVX
A+t6Bf+ajwx5ViY7BV82KAX/4+Gnz99k8bBlsa3H6+DBWCLnuqjDhsRzV/dkH3x7f7i+2/hB8CIK
EnHn5E+ip0ZC4kkTiyZBcrRLKGLaLYCc1r54rHnOiyZTlJ/Opo/KBVI9eNHLhtzprIeyqPO/PpGm
R2nhnTs1ZxNecBdjVDLw5sa7QpbYhQ2aV35hQ0cZ9gVzYE/Zy9Vh9YaRUIp2DN9uKpq7FcxEa9Eq
hF1D+1ilyyN9dt7dnfqVAeAP3BdldTdmIDbCYq8W0TyiVGY87aPfnI3Vq1CvT1ZtJc5KyP8Q1tjK
P7YPDDo80D7LKiukTRkNe4g5EADZ3dfB3UeUfRUxD4/5qV2GH0VsMb/4in5o9DcQEDfF6X0PCyWd
jBqYCxpW1JsZLtNXWck/K1OSkwces5SVfSQKu/4adAIAQvHiYx/hV5Q//IxztLtw7lEpcyMxeXXO
8DyhKzgAp+AUK++Cjy3UKHw0YBnRhbBRDuXVuNKFhqZR8EjnEMT9mKyzBkk0FOuGR28F1s7kkpXP
HWYyM+jJqtecN1aPJESPAMZXo3XHhaRq3xteDXtQ1nwVHySnscY4ABdzu3Di0K48XAN1mmm8rOba
qvY+iAeIVjv3CpHqYt+wQVi1nigdcZroFp79O/WxYZU3nWctpplfu7dLxx8CdOBIrhY07rNV7xyn
gOtWE8ioPv8CGOaTvDh6s//fWI8a/tMj038O1t1C9kYJjxJ0rC7uLq2Er7jmPeIGYkyOOpgDxy6V
YusOmOc75qDjTqIZVYCmcs6opzbkAgJpgbU4D+70XTQDswqbkG4d3Ru0iZRuN4f15aumUA/v0srV
WgTArfrftVPNwcK2VAqFNmdytftJ5MFxtTnc9uGmGN7BlEH4RCnnbDty6OPW35448khtcAzdLBmh
tQczOQjKx7S2d9G16hhc7DmGmCqs8xC6qz624avF21QHuv4iS8HjdFTduvc7SBDGeyUvn9BZGb2/
Fj2I3i3m/m85zpuDK5x8IvVnQbUEqQH36l8+RkZEFV1rq/+ncnltndGttPkUzLj/E0Knj4WnyYGg
gpsHVVwpxYopekRrhhMxmmDlIyLPnibZx8Sqzhsw5Stx6crEHZPBqzdzwYPtgR6CDbbcWYcKfxXj
KAvCU+VqaFdjzsNY1wnj7MuLV0/H9ooyihSN+2M/RptWJda0jYM/mA0GaEEw2Nt0UHj8lYLO3RyA
tOLRM6pSninJ5IO8TbqmxJaaWVr/KjnqU5j+eGIdCejLDUZk8CPcEscN7rZgqJ1N7zy9D+hojeST
KTgNIsKHI6kj3H7ibJcDIm8r+1cQQh0gvVGOCOKvRhGz6ni/d/oFEKhbvO+iYX+zKuZjcNZANwaq
gvFz2LkzEqmXMzh772wVVah8mZv2d3mZBdzHZshBnUN0swSaFBYrdzto2AdWDaB/NCv7jHuY5PWc
Ffxtm3ZAP9S1XT8By6PDtWJ9TebKUQ1MkXhX+wnhB630mUdYJn1VjvvpMB56WPirxVdcMyrZxNkj
aDZt7t8JslKJQSCThGQUi6T+3WbG0NVet5+4f+0FY6ApwR8Dzfzs64H0Cw17W8aHGQIMf6Xq2OaE
KboxDxsF3tGX+Ata6Yd+nCoR1iEem9OpMxX1waddTVMPt9kE/FU2uXAB7CdsAxyyrbJ9T3Iq5WlC
HkvawrQgTv2VhllDNgkQIlAtKbA9loCQVMBglFVEudA5SSc+FDj0OchxZLCFqAKb3rrEYgCjH/KM
OgyGCq6T8cETWe0Jg+tLcER3ZeGvgISuV0nQrVk1kikXSDiC1CCjLNQExOY+VZqGy/XXXJV3gO6O
ye3Ve3BCcBVjS9cqjof4DPWY3jGga86S3PFohPBofWdEj/yHQqjRX/cFrb0Nk8YNubt7i49o3die
wS5dO6VBY2KVpqXwFB9ZzdiF8BXeZY857C3eJ0eag6cU/1f+De9HSigt32ZY7iEDobcLZajEISoG
TCMUKRJ2gALJGz/6Fv8DhmL6iw0j69QaIaK18V2ZWOpPYbKMeYCLr4k7wCAYAxDktJseG/qHqLw6
A2qVI/AU1KwgAqhCncxIZuYDWyjo3WryvGKJ9WY+201WBLMGBlwlOWRYf3hjgBGVvfvO/PmotAxP
dioXTAAA3fDTMZkugjVkUOEVB/8I3/PRZs3w0Rf8AAIBzoAjvsbs0W7TfUT4g9S7NZIP8fuLZJJ3
CRKwEl8a1A7l3js60s0hamYlYlWx+2zJP44PY9Omo8fElPQY4qBK+n0ERjAM04kNSgvg3Q3JZSnK
P4zu/QELbCwOcbULVKL/xLh8NKgW3E3QI+oz9TBcjL0Y7oLu6BRhFsB9Agh84Y/0xbLOuZptms+Y
f2FqY1hu1nk4Ph1hBtTHoAgsbxZ5G7ge4AlGI3tkvIUhWHFErzXwLf+y42BpGW4NnKeBu7dJFrGB
FRlPfmREFuCJD/sGKXnOxHZe/YERr5ZyZpRNs6AddffUAOZ3GkECeQrIXzTzgI4EGWWqog7TyK5A
qRp6c1H1C1FYYJfJvLTZ3cIHrPH3kG+4hSpW6BRYxfY/y0hR+dGGucu1fX63mAR7cCAYrxz+hskH
pl1LAV6nu2lh678kcJjpL/9P3s6/i7j7QBxKlmBKc2fU1K/RHwSdEJsSnlqmQBOXbTL6vV+b/Ysi
YtBdaWfS9pkC5paXRWpFnlxQ/CFlAur2xBE1ibmtX0uEhjFZmnjdB94PAhYd8X8sNnhJPz4s94gC
BCRSjWV5Cogr6lA659PfDxHiwoYfguhTWqgm4PYnmM8JRKTnC7Jd7mA8xlFxxFCHNjF5DOCEPftt
KnCHgOOTQCCw8JHCYSShBdo5+0JupoAifhLz17rJFUGQuZhQNl+QpSX/KTmQYz7gWpA2aWDFoE4h
smaeyxqV7+5u9uuyYMQuANmFZCuqhKiDhpf+71NT+vHkABiljrKsfX7Iyi29VUx27MRnH77aI7u1
Ev8Zivfzj4sBUiM0dKqmKPQfDt8cbOTkZvRj7cytEu2qHXYCvb84Z4Z6JjyGw4zWnp/pRTSoeCG1
d9gMm/AgFTcpFPh9Cl9DXxUxybAKtL3ht2F3WTffyzcFPbezYm44qdfJl8h4SHfBbnxKG/z9BtMY
7XQDBROQqwGxTvRKEueQe4Z7n1g9DeYO1/y5THaqGbkTx6/TR9LeetGoJn7DjQRnYzV6YZ/r98lJ
day6/lgMcLrC9JObABlN+/PMlIeLoi+W+bo1fsNoGE/gzhb/Lu1zZxU6eeY22hy8pi3vE94VE1Yc
YzjfCa2aJ5imGK/wA3G5e/+Z0Z3Ww24BpcSAmLLyZXh4tQWP1E0SMLs9iDqEYWV+FebOn2JwaSuB
5aqymI7WjabWhyU/vvus6SGNYmzJWPLjcQxHP2ZmO4fQ22tm+jN3wNXgR8Dl1mZYEVHeNLyYlFAb
ch2QcmjqZPeQyLa2hJyPX8gr3hEPiJaBn2+7kF0duu4mi3PXTu4ddcygc/tNsQrH+ckFBXSgLfnw
RS4CGtVOe9IFkPXArYEZ9q+urzUpsJA/oOtAYYaIJHij6fl1zsMipi1eV6O7iBcMpFLZu66ispSi
nTlWYZgCiFNqANtirsspXuZQP/vaGKtMVVRtdkUIBcZZBPYQ/K1m2EpAsGpp6nmHLcuYAejsOsR/
gAQaS1YmHf280OY+rFtEFOYHcssXC449jI7auMSaC4hYtAjahYykm+OF2/Va3LuXcYHFuEkFJ+7h
xjU8qBWbcIrjBFYYJcrGJi1H4Fbu7xcke/LX30dInMr44O7ogxBH4ZwVCdLP1f9YOq8lxdElCD8R
EXhzK28QICGcbogWDQjfePP0+yWz0XHO7vYwgH5TJisry76tCU3+rGp0AeHgbuMjIkxLJYeleCSj
3Rht4bhENDIWLbj+//hAe2qtSsTrjN34IisyYqoGIK3OyqMMjhFBj61sbzzy7ePsnmzCFBiQo0zn
AtnCdira542h2r+EEeTpDAD5dG/+lQYN4w/gjRgODXVV2nCuOOeTUpcvh1F8LrJBSKddBkv5z95j
iGuEqH0tc9P3M003OCQyczRgcDIyWPTEsff4+2ZrG2IBlZ3+UQW6jSuajGhbmAXVcfNMELTcXyHS
kSgq86wKyM8sZp5RxH+amAzyVVVsy0xRuXTPRBW+Hrq9wlMmWihVvx81Wi+3VRx+GIe/6OMNOVTO
3ox/4QPebfoM10qtuI7cep4QHiVfVYdlTXMPNwwfsvbg7OYVdpIemZf3QUF06TZsd71sJMkxJJZi
WoZ9oRK5c4/0kenJLFJUxX1gkVSsoXX63CLeQ8aM9hrK49UR3N81ITKVfQ/6DwQNWGgQjXLQ2o1T
ocFtJrvUMRVxFSgQx62RBoVmlXixSPiuiUHPdnW67W1SxfU9yQX/NEZt7w+BKAoub2PYMOtg1Boz
OoDgrH8oUHk7zSk99cQv4NLIMlIoJHljwi5ztK/dGQU+BMHIGuiGR1ABXNbdjtdkCwzvs2tR52i1
mTTl1+ngqbil+Gkh1GVWGK/4GM8+ZquBvNPdt38AvU9oO707BmHQ36RkLkjBgwXSf03rzyN/JCQl
/5SS3uloDsS1EiEybEPMsgdUYueeSK6sY4+/9goWiuOc/G3LN/6Fn+4TQo3dvtJBs6b9ALHckPhJ
zJ2wAayXYjWouxDnFLYEbaRhg4iOKud+FYd/siuDNoiQ7hwXjhBPleR10pie0LD2xHKo/gtDjPpI
9NfmgCjOOJISztnUNKeZx6lYUZFqvtOKtldj5yv+fbjS8sUVnWw66ggVquPQioPh1gN2Bp6LVsF1
8MK6FN5o4yDiqF4MNVvs7He08/K/NKNNHhYRLYfmga8FgLlGj/HKuMHyohTvxyRpSB8+wPqYOhnW
BlubMva9vxv+jbYjvNyLVjiahn2Sjr+2UUp2tgPlkFAC4nmn10exjsDrzUXrE3/is5M0jTzKGaCU
v79MKZEIRTxC6z2ezgPFPr8xKuBNSPLGkbZ8xRE0VWCcYW7SMDCFkQv5hOHAwks/TjFgRblt/xgL
UZZv+Ih5N3lYOUwvMnVC3u+AkYZhidN7Mlsq3MDtx4fD1cCu4YrFb9ftgRBA8xMNM5A7+zlkS6oN
+ZSVLbvTiEsFK7Ptb5bYaNN1r86iRRDWtAYkEMppGYmBoyK+IuFcGwCU8DyJ005Pw21ox7Gzclvi
qRJl0QMJhU1i9xC5at+iksZe9CPrHX/LfhDhCJQIe9Abnmx/KOsrbxL/Gp+ZTTvDOkeGLrEKIYMc
75VRAjiDqQKff2CyBFeeQTu7Oc0Rbmk3npIvEwtZPprHKlClpHpMFNp+ze8dHkaFU16ikYbocJ+2
3XlMILAQVU+lRb5xRhohCgdcQE+eTBY5r5st3hT8niN65fl3DYWWetBqQKZD1TSlYrH28hZjG75c
KOYjKP8o9S+48Howj4E074xToiJHsl8OjleaGJ+A3FwhmJhwoqQE5sfjcE2/2Gs6hXPruxPu+nLp
5xCy2aInd6AcT6PM7yeAObBA/NJoMDDcpO+z6jQLqWmNvrEfnDe1Y3ie037V5mvsUHPRkjWIvk4b
s30g7LhfnRttcd+V/FFTpoqjh5+aJlX9Y9S9TYsixfcYCqSG42pWFGiU3floC8GOlInbYTF9h9CH
rspuKQIfVHkV4WeqInMzvjLeEAfyiapRPTrZ61XHGx+7JPqiPh+pPhf+nDFqb+ruqmeUaBGnNZl2
9NqMwjHlY+xGZ4j6uVtAJrIaFPi71KMf1KYoyFTxOrWh3gq4WTxX5JY6NGZbEeEbgJQd9X1YyL32
1oClp/SdWufa5pDmKC1MLkNOh9NcbZIKHeHIQHjlLjmyxMGLoIR27B1jz1wGdCHayX5JOCr0/nfH
oNud2TV613SO+lyAyCUZGprRfVTHkPy4ZYVxTmtooexmmtTwDBElvpij2dvpBU3v2W+Y/BWXMZ9r
E4mRsvPQbGz7gse5Qgd2NGK2h7pfDWUWUr7fMSmKkjVhJHZ8De95jbWjAmGMUJi9IDglKSvVE38K
5lJ4hHsdf+PsHA383jcMJBvglzhz3pGpyNLyRBoRyzo7+Bq+LQkj0LGGa89GP3p25gMOnjfDG977
J6eNAijvigaNsXpQUxm+mGdrMZdt2Bmg887YieFQ8pmXBiMTGGk6g6REoB4E/Gr5LEmxxaP9j0Zy
c3gJ9LFI0vBml9huG4NWBBOmYjd5CT9eaTZPJO07fppYLiKcN3a2w4nS/RRd4w1KxWRRieLC/aHi
ZZ8pjAstUwPMPQZecB7EsmqJpNJB7hdltI3Ti/CiMEDwkV1NC+IAVVhGWaJX88cscuIV62b+XUym
ri+Jl2dFwIg5V+rJJbS8hgGYRHeGisnJ36QvqhbWW8JUFov/Njb9G+osN5wU4oOoiu2R4FPqKFBA
RLQrQg2UOy8UZp1qAhJGJW+PhPIbG90t3BjGmk1KpRnGVtP5YVHezgsQ8YJ6eXV4Z6SXyuInv753
Zr2f4Ai14mOvma5beIhspW3nOjhwbxD6AkYXgoLID7q6xgCEfEEWVU6rXYRo+KI875kqwZZcgOKq
hTukzvvTDpvO98+ZcY0Qt2ZhsFNIcQ1/foIR06zZbQnUPCclfzNcxQzwHJMwkpR8iRMNUpDwCXH2
aYID1ejz/6NgiuABogRIGDADjxKdBhdfGJ0WiLrDkXJ6TF+0mLdZdp6kaoC4QsYY9D4Lgp8q801E
iLpRleN0M4umhGRMe81aaxwMdVua5Ylz+bV43GXviNIqep5N9w/c0OFBiRyOBmJsKt3iQFFzYGlI
4YXVkNNLufDNzWC2kGZ4tp3P+J4ip3lVloJm6zzkUnZcYKchb88HxAg+iItJMlFl/ELdbWfXoOYj
4OwfSDTDsxNcr7yZVHVqXGT2EMjukhwGdQchTedGtLEPqow9PmoUOkoOzXBnVeoM1TI3js5hY0am
+3Yr/ju5U2IYIfZB1ZfpO5M/JEpX47HyTVraCaA5vZbJwEoLKE4JsbcqWKwyl5+NtSlq6qZS3Bxy
5Y4MdUV7DXVFE1CJsgQuqt+m4TfbshmVJUW0tsFkSGbG/JkUdAsbWpLKtveQaceS3JJiLtKjDIOu
2TIfVcBl6zH+jC8s/Yi51oVXQw6qycx0jmCA9irIOCeZMTYeltSEvMuY2G3Mo3hlbdrQ04HaODdm
p18omZb5tmfW6QfThVOyMGrf88aXBQ8r+XsXvSdOKGoXT2/1pseIsCxCeZ2H/Y7hObpD5q57fPt3
yLOjIsepYbIoChzowSNPuzcDbJ4dFEiYwixFWjsOmRjIo40JKsF1Kcm27bCc4D9Y9pA6tfXtnGAG
G2eZxk8JcCDa57FdfyZ8g+yKNb8PKtF9WG4jUwcBYjiqMNP9RXMLu4v8UoPp8PaBRoMTL2VMawCp
McBCKCt30aGrTtBql90OLrKUksH7PUzaWIJnzWsNitG8d85PV7OB5Ci172tFf4K+Ppb4sHijmcWm
Iyj1cJk4/2bq7pHS/M1twvUxC9SqULDvbnEntv1jMrb7YoIkQqSiMA4r/AtUqoQPjZiLoBCaU2I0
fss99Dt+75N120B4OgiG9wk3zvG4JGiZRgzqRFANs4XAx91kbCJlPIfUIFzhA27mGiLWaHh2Lua5
H7SdAPHo4IADeUUob63FgLQ1o1p6qEssUHhABJdtbfMVyCiemmPCJT8j/oSqvhwXKtRcGu+4w5vx
JZdF0BqIPPNqYGB/13y7DRJ9dfQVfZiBnHdIco0ZEfxxyRnHDcK3w/GCqbLXyKL4qMNAlANB5YB6
1P1sdJPmLAlye4VbMDQSXZlq1OmekJwqOVKyUX9b0RWBGDroeIz+6h0bgqQ+ULlJQAKMAvHvC593
GV9rEubSpWGNIQsuxqp7rJmVbjWqYCb16El33NmL/xEjxAvg6Vjk56Tl17j/41K4mVhnZo2jTWXE
VWDh3eqhmjh2h4Njwr3WDE2Cgc+Uonk5uGzgL7djwPaD4WQZgbJN7zlgDh3wD9oAWqgjKWmQsgyM
Pgyi8jUiGMHRB4jYxF2AEnFTwIckNikHMQv4RonHkrjeTVx/5pT6U5T67evq5dRjcn++zrjic5HW
P2+0CojUnfcqGlMC6IVAJyIU1oM9Cm09yN9ML4sAEhmf20f2VOq0bfMzq/2xITrtGAad5NJgpR63
VRyL8neG/Af5ZoDuYQ+4Dy/rrcS14PDAj4FcOD5zVdZ5WI4t+CZbE7lN2hfrQRO1pun45kDx6aDB
GiP6Q586Q3Rcbj0BLjlFn/bggThmF9ugxEvTBJwiUGupsWIO2CGbCBUSX6CQlPm8dljrk5Axx3wK
O9Wga6/fJLmNorGoJ6Q3EZF+xMhqL0QFYkryAMAFGmmgVG2Qh1B/Vsm875AZWw51aXUZkZMQNyO0
wMnw9wPN5iP5Nhly8delloKiKFZi9rsa85eiKDUWfuKwzkg7jKsrXsuOwgh+B1hX+mQwZuLNQBuy
8FPg/QwodXKifvUPq4lsqs/mxCCQxE+LGUModvenfxQ6CO5Bxx11HoPvIDeChAVEQYvvgzYj7Gea
pgHlIFAbxBY2T877UnzZmIlLhii/XTdsDG53UZA6gsFsnX6tm6mRcO7S6U33BD2KiBhQh4lbBsf5
yXT0aOzxrcHPY4Ja1myQOHQc3jZ8ia2PqAvCLrxynlkOcJS7TtTxPB5DCBIgLzasJLFAp4V6WrC8
lQyiVxQK0+IEC7Sbsj6V77KSjrwDcXpFo/5DT0cb9ebEhHFpxiae7Tbgb/3LUWNFeFbHIY3i6EQs
rzeO6HpxU+SZrSknbGdkycJAJ8H6ZfOdvsF352OeY3qwFao+/Ow6rvAGdNCOxzVfBYQtqmVvk7vz
0vAjx6EiCEKUOFbERX0tQCjJgV33aDDzgA9HVliaXZJG8F3iwZth9CGNikNG2tZDyMumMGBQILTp
/GJD1Ou58ap239+BH9dtKVypLVR9a0LL2irY3e2IDi0nI4qAHBT6sB9y5Uh3kuoLsTGnnIPfoaTA
yZfVIEhe48LCwp/CmeUbOPjHs2dFYZSf4KbSNUZGBUrZRS/A/XjGhJMPF78CS4PRuD51dNgj9Pgn
g8RXWyoFksJK+zUrPaIbQMEUTnpHz9lvu2J+U4sDYrfOsA5dDE+qSnDh6IMgg4MnukbP/lmQwQUb
26e0ibQ5UaUFCKu2djEqXh6YBKzFXPUMNfNCQek7Dq3NlCZoYbcdISUl9GEjoOC9YwDKGS5fAwr7
SJ1bPhPhhkOqnFv66ppmyj8eVDSoOyFOzR1IDZTiu0lhcUsi5SgkyBqQ+8gLhzEVy41J3H0L/A7N
bX1arRg7BKZ/tC5DahCRf13S4uryxpTs0yz3BZcKJy2gSDgp0AMfwUOyignUFZ6UH4eHySLiWSuG
IL8JkqTbI/c3zLrHqKSJQa3AEX66TBgwmb28b4EccBl8J8M3hfh7K3RyZ5l80CkncjDtvWF7tsFy
sGnJREry7nHSttajjn3dWk2mRNoP6KBtqw68U6K/6OFtRvQdumzIHAOHBWO1UofCIfi3hIQ6YQrz
gkuPoZWdTCYEXUaFJkAazRBXUrNZiuSBQ4kKc8J+gjW9/P3slKjyyvSeZg/sw3EAiOiP7x96ZPBg
QxbRK80yH89BRYtxBQSMBLPfMVqx8Ml+v5ar+UBFfo1pTZhSh/yR4Yo4/bFyaZpEl+46qQZCvckg
g7DFmJIwVl4nnwrjYI8EIeDZuDJgWmABIKds9JtKr4eACQDtMgl4xbsporjvU3XyXbtnGNDzXkCM
XFcrJAZZUQRzspKRSmQD+MbtmgxHPdjgghBcuPQ23IDET3Oqsxi+uzl+LURCDCNAwsckqsfce2pS
kGY5GQA/9KPg73k1v6/bvm93gTVYGFU+ITdgt60x5xpujc1+iiCOCge1RJg+TcN1OQprvAblj3Qd
I/405FaCzvCOaBZZoTf0KO+8uB7w7PHAVhzqD8IxJ2/ZsSl4wUGhcMlB5tWFKvxyYiTcmEOKd+rC
lgn4hBsM/YbS2j06DmlMDRXHe1/vGFF2cbsMF8Nq0AvOhQ+50WibiCAhH8lx2oDV7uhIxDzdQTDB
o3HEnPWc+5uzj6LGi/6eq21xZ0NJwKYZhv2DeMW+D4ToYwRSuNlsFD2qNSjKKn8sgcb8PHfoq3Ny
n6O7vHjY2exK3QqyvDX9jbH9PJGFAsPOBoSkCDDA1wLgOTk+lJVg9ek8sFqGkDBV5jBRJ0AutrZL
BAHXg+/S4eOwq+LY3DilHkc1w2sndWPgUxJxky75h0k6kvg8UejTKanOFuiaFioTBu8BB8vj8tRd
kLSNsVwACHHEHJai1Y94LpWMWdYIojNxLt3LmAOMWkQVS/sYE3hokdR8SxFkzsmbGayAi8ar4YNI
Ul6nUmTwWnYBF40gzMtD5WJroRJmYED1NbqICddQNnvSFV3wPHRrULQHY6HQkiyNrtGF6kKdwqeP
TQRIOIJtjPJER4+dSKGGDJKPR20LRhf94eD7C0j7WGB0U0CW6yaHGpTJYB0c4NP06rK5Kn2lYhRg
O/A3q9BiEUly+0hU0B+8oLGVkeKc2oYxdQhJOPMImxRm9LI417cQ3VkKXhw6tNO5JkSATcQQrYwG
BoB64jS2t4l9wDEZXJw+q1hOAAhFFpG+D25RpH6MvJPdhL2PIydjwWAGsUqcl2Tgszv7ITaAGDsG
YYYvG8DrISpisjAeZohuCJSzfQhjji45no42J2QphyHpSrjrCVI2umCGLuiMn9HoNBUCT/FbrSMG
m+ZEnFFh4Zl0VvBHDmHqGqs+cHEI+EXFxOFUTyKAv0+4xsvqVNmJYIlyI2fgH53EXyaDbtdwVBEo
eRZAOyL2Y1RyopStt1ABpVGci5O4tjHCPONdHSB6vpAa3cC9g7XRh6Th0LJQOPLafZ+KkbuJ+Ftd
nBLH3h6AKpmTGb958FZMSYUSx0VIwNrh8STU7vm3XXAc7uh75MBzM5F2U+Vf4Qs+s8HZiUIGKgAD
o2SJOq4ujWeONM4Hskr0Gzq4R6ZH6/Rx9vnTQCnskMzeZqJOjNne+pmTs7tocFBTF0xtEaCFIjNh
onkYKhQbjAgFI0V0D71qbed8H6wE5oNjROSpWwE3N0UGhakt3FyHNVOkIKuXsxVLnx3gyFLxoPlG
ccI1UvyeYw1Sd2lP+AOEcNgkgB3z4iLTa4ELkmAGpq2bbc9MKFgs24/dhc1J1zten2Xid5iGKMK4
8CXE3eB8qPVusKSERNxjwdLlw5iqfYH4622neZkuJBVv5bA4mFhVn9oJxLcRJdERdlYyGuoId+0f
bQ4miijxhbuFOJiFLDYaglFK4AWXAuvlJo8J0eIoz0Dg8TGZj6niRKXcCTwwglLEn5wX22SOEc4O
m+XnMBs4XBwmDiUr+90hDLDPl9ErKXZiFjnAm5gzQWw8J3B7TWTpcUw01YhqrJI5LuWK8SJ56rPW
nL6vqFKwxLhvzCVTkC6mDRmURVH6dBB1t4RTMpOSCRVoaSRw/FAUQW0E73dHooHLPzpEiVbg6h7i
9Bw83X6VooYaxJEQ0M2p8JMhecWlixDRxk2ZsOY4ghgc8GQWAj4Q5+KMEcj8JUTUijm4EsW63Avk
FrDIvsH5/zMmPj4jYmImVBnEB31WZMib9NlL3AbXkzUiTsETONh5nTWRCsgf5LylDCWDayQOWHWf
2BjFz6hPAkGMzeFoKyaFwsVOYUoEPPJ+EGmwQHhqlIAUY3BQNTOIjbDwHMz4S1k6l1NPqMdhIkCk
+H7xEUzJawho8WQcAGwoj859QN6MD1DKn6sES3yiO4HqRY0zqamV4ThGCxjEHCdEAMH/Y4inBHeO
AcXn60U5MmIGPLlylJrccqCIACdTQK1E9ulFNIcjhbSMTlSL5VXMUWNhFJThJFIK/UTOiY/Vgi2z
8eCvUqqNxpQLCQWVGDK4kP5TgoYpIxmwEiy4coO+M3X8LW3paHmulS9F4HbX8LfEchOeBPuh4hUQ
wBXMBAurSQbBreEaOCUaYVOINoVFydEO7KStFMs2h15gMCscKmdydXjfjateaegI7ltEYirnbTbs
6CV8105PpU7WEN857xK/pPOB35jkojThz9ZGdktFzIX7UPzSJ0FKjeQL7QYi5NYDDp/OmzhMxLxk
oWpLbPAF2VBBtiueFDdEankf5Rwmy1oJ6KI6AgYyjqqU3kOLOKHE7DSsNMnDEPszeCDCricxKV4E
eHGXR4MOya/+iPirFvedb51I9Csha4SAumhbnOWyY9DbfLZoW1u63cGLNyGR6SLIwgxYt4yTwQKK
9IDPwGo1uwNMCheczMjllC1v3mK5mLilDOFaasVl6Ke4LZFjYe5THqTz4MWLCQOYA0F5ApdJJwN0
HzJIEXCR/QtqWNY/p9ZGBhs7AJtmkOekTmix5f2oHfDMWtlWyPmMMumfqYRLs/anm7W8/MyheyNe
dKMBRiKBZLXZ+afG4cvQKNCgDS4Mcquk31Jc5awGmklfWkjz9g1p5YDvtX7xghz3aA3DCD7MLqGF
o8bfR8LCUhvwBTlOPnubRqiAzF2o2qrrkl+xXXMTMIDqnKsDaMUrCJpxdO7pswgksAQX07QQGI7L
hkX+jIQDjGpxLlNu7pSoAsyHxuDB6pdiH96aSCmacgOJ7IaYpxjbTZYgQpL6UY8DKUI0acPLQRAI
/sQWsHLJsfTRNj2bxOsodZAd6eNxgHXVjDndKMX084zAXZGnQD9aoyKoax2emCY0iySEUA85mSQh
dqaOxyzNu8+QdOi6jBAk3MEIYFUi5TsRGKpHvsO9wsvytTmyUwCnTAQFIUcIv3HeEO9KOARKZOEm
9Ke4DYrb0ALJEW9GgoVzaWR0UeIhhNwhStJy8LRcrgpqu0iQYQaoOg8p+VID5j+YhEcQa/EAVTfi
zUQ/QwSHOTp8dI3n9lF3ddgdvhdpAblqmPTzPiKHlA2R8SBB9awDbWdHdgSDclDPk7AVGdH0EDCy
iqT1HMnYOnme9n1oexnxJlHzOiOrNBEGetrgRxFxU6wxXUaMCVbMQdjWl+WJPWjGGcBXhk1Qdvwq
jBs5z87u5KKEisVW6sGP8/xkySXjriUk/Ekl9yMW15EsH29ICIOp47/l/pAlkw/C907fMWb4SzfE
wmBv83z3f3MAZwmuoNti0ynScSbFyGwGYs4p4WDno35SfKEcomcHMFMkEwevdhoBEfE7UneuNWHe
3QJRAHbkNMFJYR+m8Ayh55Pc0xiO9XtNoF4hyaVWMNDeanBuWY0++ikb2thAh8UOaCPMzCAn0kM1
J5aMXKS/5Qmin1hdEFKGH4+uozMJ/Av9JqV3Obgohd1Dtu1j22wR2dAk+KZmUnRRe9KXho97+Z4p
IID0AGdUXWkQ8D+mO2fb8fg9+rnxlVwEdes0/UWbQwx2C7WHtpdH+ELpSRBDI2TjI7JwmDUVchV0
o5bdCWGMTY+OBirdI4kJarjSY8JMVQhODBRFN9B2aojO4Eh2Zq3NbKaEII/6z4g8bzBYAPtK81IK
WuSvym+mBO4M50bpaAlVa1DikdXnRFsVZrOwkK8i1Kn0sJzQtiZ8juDUXfwH6G83m8Ycoe720Z6f
zfZKYrvv8XO8aVu0dt/pb5jD4eq9VzWQ4QK9/g9NGrveAzjg5+jXpi9ofW+jDkdiUSDE0/vrdvpF
eh6Xhh0GeWn6AcK7L6cCD0aq2m84XRKuYuJyj3ZGFApTGoWa1oNpp0zI9OvGBzisFovnxgPQ2i2+
3s6tD24eTTX+fm4hr3fLr8wKMDbs7Z9dLn63DzqHSj/PxfbnTXxIrZTkQXDO+wvpqIhJ7cymYhOJ
S7GGWKhJeJQFqMOOKPLNukaNnu+GvWewZNurg2PSs22JznBINWcEupzIFGocaNNJcLda8YUg8l87
ztWaEF7zowGYDymvEGwfERKkk3ztMjHcxOeD7GCVxKJkAzs2bl8mTCE5YCN8tm8kSq8dpKcRzU/u
AYlUADxpQLKfnFSdawICAEFkt9pwkJDAhXTMH31lcCXCLTEtvDCmSf9Gzdrd8Dn6eYQHOuy4oLdJ
8jW41BNpuf4qdwswxT4K4qHNJ/j4J5o2z8j6IHJicxeCR36Cs2cTB58joF31vEh+BqqL/nVj1yaq
PMzJaZImMYuuoMiSyjwSMXFx6SkXADwWtywhMCCmL6OSrymdRl6G++iHUw8iMQW4Ju3TKieshj9/
BuVHJWUSyVD9Rtyg3Vh4Ncfzhe58BWdEeAsvuDLZa2pW/MeMydNvt7KaL4698lRlhEZ8d+40D05m
cFOYsDgKVt7qt3ApSm8pUb6NFWUgj8TKw21R8JLp/yaUIbcXrkUv9kw8yeKrYQLE2bVHo58fVZhV
Ul7Vb5qj1Ici4CmakoYGJRwmbK1R1IBKmB+pR/+ZG+fi3tyjvbdvcHmoJFM+vTBNRzyEDbP9iuW8
d801ELN+oD3jrhEdkh1aK0wrA1eK/TEHRFypXnWfMOOR+hRTCT1mMPAk7oYOpS0NIKplqlu6A0Oi
Q3lGuiAaX6hO4descMU2QjtEIhph0UVvY1GGSLt2i3tAaPL3cQ5Hu2hiEAaVtOGdASGxqORCILL/
ZHlpeiIKVa2pTIssmRY7IINIrQDLJ3FkBLtpbK8G4AtCaCiOEmKM39RUXnR83Ng40JGMAEu/fzgs
8++4xXwiRmTAs3rCKdG8NZUJ1kzM3nGFqBcXsUbolKm/Momc4uva2fMiisTUXDvWOS/o7t5GWjD9
NxWW7xI4R5c/X/Pmc5tlM1g9Mn7OmahDzGFgXgdryN+Y3aEnbGHaaAbriuK0yC1rq81xlNq/fmQ0
+JuCjNSnxgAhV+MKHtQvhdBBryOLftA2gz4OIuNqUGeyCSpkD6fwm+jB3KiXgt5U3cbwxgvPjCRp
UPVUFKZeECYQ9xt9CKXXr7lsMo7hTq+y/h5FJv/lqJe/gUgQUo6mRL3ogP6fqA8LpTvmBXw18Wfp
N8Kr1qRWk2VEVQ1++Bgdgz3t8apw6bs94LqpWVwMPCFGEFq5VhQz8S64fmjeKGPqMvzR+U+nPRvI
/3hnTS359VjIFe36Ku9IC4KCFuEDkCV1J2X9kW+ZnjXm9uIKxiKEt12pGqocDHiEAoHHbvw72FoA
fQS5nGkpU0Ggj6MlrXcuN3BeKqPTVwyoOEf+nsY3aIzLBFSohmKJmJwCgvQk+mkRldW/N3ntZcqM
O6Hmtr183kJlHTpiXMRxm9RDzqaUQLVOWimHGSpwZlm5DuKYxEDw+60c5j2frAgUGRWst4QL4e0T
He5nwE6MOlA9BR79FVDlCpsYDdQCSdAalcbp2PJerlLqihW3muZQMg9VRJ529gs5btLYiqGWYCIV
9CzpVPYih6mJiJX1xQJo8bVEPEZiygTYQAqPWvqYPDSgWW+OPWtRvvD2WI4Luzs3kfqhnMeWjq2q
mrmgVSHSzsIQPXZYfWl2kK+2HPoCnu6LiJjm6QT0kdj0ZdR49QyJJKLuGiVRjRdVyS+/j94jjHyd
eJoL/a0hERt5xKZz0bSZ96OTpECduD9cwZpRQYXJcRxuCep8n4BUkFCHDSQBJ9QFo8Rg8B6aC0s0
WcwN1aoV6ZGmhKtb9Bdd+4ehpzCKIi/5DZm/Wh1YJGJ9iZpQ8Yq8EODijG9U94NM092tHfk/svry
Tx3BNJj8wGsIxsKmpqwleak2rQ0EhKfgHj3ICQHrKCG79OK7j2+7F+V7SkVkI6hsMbyYtiEry5/E
/R7112k/3didyQvWMU8gJSsf1CnjsOikVXClFaMm2EW9icwV8G8OBW9VjsBmdVuQD2EnKo4Frged
4ErK96bMStQ+IEMTjRVGMOhmED3JxgrgMMJ549k1E0Sz45ztOZNaURmCBqID0iO1S5ZLA2b0L3tA
bK+tIv28OEBOJfG/Q0dXwgpXTAui0YsonFaWLIPmD/wEAE2+wV/UnBLaNH8p1rNSNFekm0RTjb6E
ibYZwpCCrAeOXjYJF8CIlZ5QeOLKrryAnQICV571/SXIA0gY5R8KhZFPfqo+6UgZOH/t0SWRZtR9
CIhCsb0KY9ghQ81KShhETNtBOl6H21SZwMeqURXikivkR6HZ7kyJWPezHTkAwGvOwhLmplfmJxwU
0yq1KKuG3zHyPydXLTACT+XgUYQh75fHOvcYSJDQq1Ui+802P7oyZOJPJm61ub1ckxWnke3SwAUS
ctSN9T7iF6uX62JtkMXBgDrNqPDr0VlzkLGryHih+BCXPPqh99OCEBmKAC79B5AGLkA4/gxrvJIB
tJz/ffdJYw5OQa2fBfqaWG4yXlFE+LdFFf4tEx82q4axHjMCbcF7akrOm9iaf0PY32khz4vQM3fv
ieTeBbLOyRbZGaWv4Cx/gCAi1SXufoMhZgjdkGThqnUw0ZBnH4CcT/T7UHnFpKl9P1U/M3JRwZfb
XKFf+RBXz5zyXM1Gd5j6zDs7JGu0QxR6HeyDt128ew82Kk9JX64kFmogfDHvizV9f816Z5o1xw9G
QLwYCsDE3t4Tzjwza05tzIXwZxqRiELR3oW8r/FBCKIiM1MMqm2WqaYpooArQdZG80rNt8gqclzV
CsqUE+u9It+k1+4JIJ2rOknM24SKZZ0iIljC7uViQ8eewuzCKvWkE70HeTyPOjeDRBHTQIxhp7KH
6kdnSIpqUb28On7xlSvogJxpe2TZpENa4U85b12BRbeBnAoVp76T0ZnQpiWZAXuJDhjECXMdPqjK
SftLZAoOsXNpEDMdIRIfvpIr/IrhoJ+0qs6xLaOOnfaqATcqrRAaAbL0it9doikzKJGk7zGA1aDi
MEZFQ1EuaQ3n3Ayab4OQrWy+V+uE1OxS4CA0Gw9vrjFLitBApkCY0MokXlZvPFZURitdB+QKIOmJ
ZPCvCHzRXue/SXFvqVZA4AOjHVCLb3nqYIeTAerMNFeaKjN0X5gowVwJKmR5R7EClQx4X+zhxyqP
16yjsHeOmNnAxOdU6ZvL7wvwtRvv+Kvvf/E7EvPcDpoBj01v9ZTZKRB+MHs4jCa6g2KVZGCJvtFn
QSSmtvM4jL281gX8zREposTdfyY11LCfyTOR6GieY1q05gAbYE7Cp7B0/c7kHa1bHNhToHkEhSxm
dUD9dglO8dVpDhX58NMIUQEI6stn0nG2W767wH81hJ2DN078w4FQi6aiJaR7rUd3AyGNZ9HIvvxg
32NKU+h2U9EmLlAJlhbBzgQg8o4rKtNS9u0AtZXA7Uw0VcjwbnBt+UrgKQq+TrF8VGmyCfu3odr/
Wo46/6RpcOI8NLCEKJV7n/QGdC17q7kZO0UP4AlKyLbwQTCMjW6NU8tg2l+5TnVNt4Pt4PoD9YP1
fjCtd/pVwAO+J/dXl65CLlYva+m8KwwQNONjFpL1aB1JmqWEjocy0ot0SfwydHd66gSmLBY2bOtW
0LON2dNpRe4Fb2ws1j70FvInQGS7NNquFmTakzVQeIfkVtlsB/gN2wN8yzRq63W20Vi4L/dWKX+0
eTjArip+W3DPgzG8Or06hs1VddXh0TSiQCp4299NsqHT0UGPjMtHXSateU+IA/sSs6/XpDAdijwA
Iu4pepQNZGD85XwmNKU9uOQlGybKTPyUG/3HXtU/vq3r2apbn7iW/dk7rO1iT7dvdAuaVTRVtxBj
kT2ZfdwN2l5uZzQn5S/7tRqic7Xok5TGa7fdrfrFBOAlxc25pSsAeJsUfxftRmTfqPeDfiRg3evu
3FmSXjKPwL154Oss5uC0eCXNtEzDHXgBKnUAOB27RglBS78EORjArZHBpmCRU+pOdZh0kNZRKxmU
OFsndO+5FUq3/eUfAyUIl1xU5oYK876y+uadXmomCOxYdWSE4K6PlthjO1meIhZlgigGgepgP6FY
cUEkF129TdT2kZwOG2DGINPU4UFtKvZmSdzITibI8w9ockIyB/P7xCSkmMimgUg8I9WY4Xa3azXw
uyfUefwhkucEW3kuvgVxZR9lsdXpJ6Owv1cJ0hBAUov2oVH0ns6BIJPxBYjjDc5tu9hHV2hmFeP2
tiujHRQ/krj40oLz7ydn06em9yQ6cSq9Iq/6d7ou6XAwLhUzfewwSikADBIUgwNn4MVAmw0dXLjq
FegLPbHOe0fHT8dgtTnZddhRDWIUagMTqV5hmns3cBVANEAd6/RnF4V7IHk1n3H1QIBXT3kCYSRM
+4DakM3dBjnPxSGv2Dh7mNOMRXa8WCkRwr+4vQa5Sc6oPVBdtoIr45IOIJzFPvXPfDYukYhDb9E2
K6h+kYC1rIJkF1YxTBO1s1GRIA+6fg2A1GfOrD/iNkdv/e3blQXC3/eYotYoNOOoyTUiNMZGrW2K
BfRtc1Qa5EBIjfWbzOq8G0QZ7agzbGcvfo0JzDRk6E0CWBmiyom1q5o5YmOIwnjQPNUDgWdCgwBC
JCARfTPgDVuNQ6cn+EQKQIS7LIBfD8v2oIZ3pDucYVSk5R3WdjEHGwSNgXYOrlAmazjwZ4+pMtW6
+1k04yfkKaaOtWkb14SojkHoJuRdWlvq3ePuW88ezoopaYTjAv3h38RMB4qAvoDlBi3YyQdKyGzn
ZPNTJ3riaeAM0wBPaIe0JiIddXczflDQliLzp/tgEFnZxgWgj3Dg2cpn4wac8TIaVYK334yiRvlo
VoeX3d6ZoztinEpV4lNimzFhLuC7wYF1rskHPZ4ZL3ATUDyYM2u3hljxvLudULCVdxIH9+IfgYTJ
wRPUDBqm4oDJJil/svvuBPo/taL3AeDd8fcmyiO7d7dCm33Dq9dBI2ivNDeTm1Nf37pQipm71W9s
aAdUFn2t4tYZRa+cZ21UnwCUpylC0OP9OiqC5p7ZD3axYr7uGuyYNvecoSUQMa2Pt7eeUJc3xvzB
IDwOewf7ifAT8GsD211AUqsAOvISwkKfwh7tRXPIO6hmzkANa5TSYQ3QsjxZUt+8UwalVv9NLGrd
G1fkg570bkQy3WXijTH4ULYhwVIGF/1rf3/h88ALMeP1UZvYcPgYaG7NIW6ANCk9aU2V+iBHxzcm
c6bC+I9cRma/YdfxhdR59yXrEHSYkNZA8/xDveYtmY5bt4NyLOaV/wZlKRB3Wyea9Hjzt9NTICQr
k75Jv74kUa7af7+vLpNCtuROzWALNUTZiLdPO3yRD9NErgxlYRTOzwcYgdpebVqHOkWo8uzVKKo9
Ca83GQpyjH6wd8sXSL+IYyHGflIQiiLZgYslIFksROgZ+IdlUVDO5Jcy6vDHPm6zi619oZ396c29
/eSp+TOnrfFKHntrMPmDfnnoTo6IZELsCM7+B4GtFzBJy9QkDZjSFiaRJAGdIbaI1epUkO9uhDm7
t2zuKCkAaYxUgRUtTLsjJgTaarNvWJF/Jnho/PJQ+O4ZhTfFHudslwmaOZBCbK0nKtLDS9t45AUE
9YNG53wl5FD4up3d+W8ruZQBsAUT/zPwPDyodPPh3fI3Qk7/kXRmW4pySxB+ItdSUdBbRlFUnC1v
XKWliBM44PT0/YW9+pzu/qurFGHv3JmRkREBrbAjPd3DRM2YG21lKZqhPUIvZLgRFM4lwRd9rHRx
x9HhYCcLZGfbWjScDKLtypTi/1lIa2G9mcFnebp3OGgzVMriyxE2DJxWKaGgFcRpffOhk+Cuszlx
tFnqUJ5b0I424YvX4z05pBl05yCCfi/vhEaYdl9LtGQgtvIT6iRRV6aDnPl9QBRx5fbrJtmWMmgG
wwVCPSKDY9s9Y2LvG6To0DPwBxiW1k3ZQBP8oKNfNWhbTEv9Ol+zCudzpKmvSlimMQ+3PofUBY4m
7SDIGpKosCsh6vaYEKergTk5rzX4e6OapFwHHlo6W3T1Qec0bTJtjhuaETxsJbcsBOLUubWrvfeQ
bEtaqRnyJyX/SZk7haSB1yosKhuQXHDhlNk8fkY4FAZjmMDhzU1lcL+Tl6Iv4T34oKAxokDd9BfS
XajUPJEiuMKgkrwMmNtibM0scAA4seCTZleIFBrxDLrQdhQ2sFN7Um3NfCR5+xXtVdJOqEPxrPDj
JETLT9pWiLrP1yA9eG8BtulGMz6NBHJryXDmI8J1gSjJ0AZnonBmQA8HQ4X6iPFeDjSdc5Dx5xBS
6MMqc744Y+VJyIMgyXuhBiLGf91bV/i72dbdfuBnhKIQ9CL9Umft8R2kvK2vHvnFoL5Y+jdWmBVU
nAkzm91r0GLs3um9aBWhlEOsrLH1oCm40gmro45odcTNYp07McQl091vC383zb1618idJpib5dS7
6Bs7BhJVe/pY18mj25hd+tVvmyn3jH27vpgd7d8d42AnnwlT54G6uxGU+7mHeo3lMOONyCIt11lt
ZHVrfCVmwYeQgvq3xYP6/gRzl3gzu7iv9rt/vdrLu2MtirXVvcyP2+cRCcEa2SqB1CsYcGRXwlaK
U6b160Hz6tdRD/s12uX1w2sOPpLUkjzOebrvcV54d4ko89JELqQiiTZHhkRoliNyWB/WE/sNFG7H
DBr+ZPHHa7adLH6efGQw6h/nPHy7zfa+Zxp8psqhZd7bD+/t3md5CEBY6tdABNa0yo0i0IS1yUn2
dw/fWARsQZVYi7uf+5hYTB7XVZu6S3NcTzhH+o51krD9hCFQpHbvaAOxH4EQoqpntZZTqQqTBvEL
cB4J3z1JzVQkKwHc8ou9edmbXE4uqPIaseylqAT6jjt4PrjuyYZByrgGWxbSYO+/hhMHjvS+v7M5
L4j7kOBab84FPIHRe370ZeGQDlVGVr0Th8dtWp5ypgScwTCvEYrEMgNxXzYSbOTOE0dhBAR8PHGB
z969E9PM8qrFICPKgZrUZAEBKpy/W0eDX0jQdmlIdWp0N+RlQRZOB6jRK8pSYSKePNuYuqCyjpEG
czJ3Ul0TAQP2+29lnv0iUIWLCgeklFuA8P339jJtDNR9KxNvbtNiixr4mZta6p9+r9xa8HYAA3YR
0XjEKv+ioqpd4SttlVgJFJApVzI4TS4Bvj/UJiuOUDbFqwO/Fi4fxMonBYw146dHVM/+racq8L+1
L/SZX8A2TxYhqoNxlfJf8Csg8xBBvkfX5IFVFgxyWFsH1LgpKZ/UPzTD6Wx0Uu9JhqEzBHFq79xq
endmRxkPPtuqy0jtuaMJZIqTXXkSvViUZkqaQxuyIi6cvgUJi4vb7JoM0mjsq4lKCtYnX+FxdC4n
B86LpkeN/HWwMglcTdrajQj3KThMiIwG4n6pmNIZe0dOHPq0m2ykUsM36NuQ5ab4s9jXdyJJBYU/
mIv14OYawSVSN0AUhyMHHoiPuqkQxnUaibXBzeUGcxBCi5IDU6ZCm52808HP7+IuqFA78XUSp+97
o4MGCsbx+PiqaTaHJy5Se7dm0+90ippHsKJqp6GN2KotY6iCgfUogXioLgllFJ8ZFrsIChOdj1V0
Q2Wy90Hx4+Le/JvPtIv7wXLvwdeWvoQ6EcPkM5B58C8EeAJlzr0kdSNfuduFj4Z7A56EutqzJ33c
l5OGhftc04i9uBf3pxftqzgZOZfw2INdYnB7rl6dhj/yCmGNPs+PFS690ypxR2q0vlvPGS1G2oy7
7o5ZQe0HF0mrc8AAsEMsdWEzOHlbkP+RFu1OA85+7twn2eganL6NW41vjxzagwyoTt5+naFzg75u
g5nUelC4F/RlsrA8N9oGgSv5a6ADoJcy1PENjoNrcG1XGatFXSGgC3lrNbkq9J+dOi+ZB3tGoY+e
rgMvtajqv/2K0wyysIFwDQcOn04eJw0opOAsmxTYlKkndCofskb1/i8vCIQcSQ8kH83+Ac7dAb1T
/SkWXRUvcasnBctKJH9XzXW8OllQb+U/SMoQbVj5F3BTo7PvVy8ceWX2nfYKhgA+mK+3oFIm7gL1
0YSBHAYvhnSxYgPO0l/yFrCk6y3qxUMQGjDKcJvsZ4MlKq71XjlMo2Jd6p7gX28bo9IiubpWYM4r
3L1dq8zkfha9HCtgJkprza4MQxCKes8s2YnSOggzeKDUQf2W2LsTXhlURUIdG4RsuiMc1mnk4YEW
xtA1mCJM7JV6jmPoh0abE9p7DVhDJGBT7Fz6N+gcN+5MASE26eadcysNKsN6DyVjABra6b06JmWy
w+GuDD6yK2W4KCI40zs49BDkExWu3mdSVvmGOArqAGQYSZzk4kvVDm77wtuY6cBBs/8GrzrQoUgR
ooU8AtkNdCWoLt5Dy31CCDjQ8GYwm8ROCoyylKY77E63rQFLsLxKfZZt2Oglo8YQ1mb47GzFCJgy
fNSxOMXqy/7SzX/37mzNAyQ3U4YBJYMtHBQAP5pGuEIsAuRdYWpNAQV2BM1jUBruMVZUk0l+rVkA
tUZlnpKw2qYsUPxcoZvGwBx1AeDiioiBCyl/a1H7wZIClQoEpP4H9ATc7PwDOfmKZov6HyeQ8WNQ
6+5AwRGj3zuXTtFhN+7sQ58R8CDfoIbeLTo7RObUUK7EaAXsnXPNPc0qcQYJIcjXzxz/qwf+Trvx
t49OC4pbLvX+Y3j4PaL3gjgQDB0MpF/g3+qN5+uC/glIRp1DsHVHi/6457j7/JUh2NFQVB9UHNBV
JkvrT+sAF67SqqwyssC0zeaY5XiSBHuoXlDC5a80zrppuzk7DAhXaEKvDhvzh6htI5Sm3XfoAjQC
pkOwCajmKH+P/gN01EdOK+/ACHrQuPQ+THaD/RBpy+G7b1FKSHerGlcNxjzOHYBD9zwDzoI/rakr
D5OH/WoI5jYcXtB0QYnbrQ8pb/GJFeNYkV8+mGzbhlsb71fE7Ql4ZnB5Okgbr4PZHZp8Fr79mVdE
T3c/RXYELszZXo5q/Xz69OW9aQwQRD6BqOW8b9I1Y4BKNNHodw80qptwYl/aUEi554mmz5l04kEn
rdKZTK4amy7A+lxH4s21UDZOqppU/jlOl31zragogdqHV1qQKt695CGzjRcDncQonxp29gmS8BDV
+vvp1QOloAVsr8kQ7Uc7IZ1l/BE9qg284/jirp8x0T/lqIpJc+00+gz45tI0Lk2OHROhlWkVdvE6
J5AHHDTVcKajipftS3A659hAfIqfTnkoBEwCm4pNuoQanmb8iGkgbnoGUGSPK50i4WiS1HhBZNRA
xsuZ6aLBhgvIfI4zQRDhF/OM66JNxp9/Y/PLuUTc4V5v3ym7FQ/VDoJ5gnLFb9V9Bc/QqAZO++L3
Dn+VhtP79Y7IXXwQVahCKsowjbB/e2yFUc/siy7L0/J6d6c98/joR5v+Zh8mU+aKu0apjyjDQwPT
L+dsg4Om48Kvdx/tNFzCpJpbb4eEvDAcFOL4HTXg29vf9Q4AH0HVh2OVoNzjLdmm0Yvz1/94/NFz
EBkPnCGPHSb9huOboR0GHODZMiGgDsmYNf/NHhLA6QQQG809J4JkRRgIhc4DChKzW3Tb74g+M/pC
kaxyxP7x2mevl4FH0HbtPxG9qc3RJ4q8H1jlnBh+CZFIEnoIrcNTl8aB6orCDZhJHm6WJbr4zI3a
mygJPwGFIT0ihmR+fhDK+2GwYjZ7+x/dDVO1St4CMb62Kqq0cqJ7IbwbKW5yA+p6cAToZ4yrhcSp
sYq78akrRdENEPJQJ9qYeUzWFkSTaBhwM9Q/7tPDx4Ua9BhMgMOKt7+4AW8brVWeBlBSGoyyISes
eCpS7Iq+kFpS93AlH3T1kjRNON5z8IL+L447uq8MBhlgwbLaWsC5ph5W9wiXwWCoDU5sIb1br2OJ
DDycI3dkCTeN2x5n8xpbUHUpgn+EAb6Xm/uDr61YDdZK1bemaVerr9CjQrJF7a0iB4IxJF3NQzdC
oTOomw95sjpp9UL6U0wZRTgeeb9PUwWIy9a4CQxhzWWY0L+AgeXnTcvJoWlM4+boQqwgq0QjiyDC
re8g9bZRaGQN0arp91f8HXCbILi+w/oMbHxHu8yEAKcgTDZk9IiMjxXAEBQtZSxuNsOZHdnOiPEn
stDX0JoQEc4tObMVvtBMVHa0/BKIuA82NxkPioba5iA27jWx81YtJqKAInkgoJJSSAjRIXATiYvG
XFif+rR6U6vFI+NikgHivoRAAV76M6N8oIDgZOMmwZ/UXRIVk6aJDll8EMhSN1aZ58Rz2WBp515b
+hdZB1BrEGiIJS+e9pVeF4MxTAmQ+mN+Q66O4ORj9DJpwqkEhWGhkRpme/Cu0izHnETp+9zmc2UI
QjLER1DBuQ+n2Fcy3kI5Zq8Y4bgsUvJxWLqc4MBcqiQaIIQpHGGABbpvCp43ny1HkJJq1m8PZSHm
y0ZfcWh4XQ7zyi20xSSs9fHsl2e0EfcuMWzUrgfyk/viGt1li6o7ormCN0DboFki14UzgvuKB3Es
0MMM403d20OOwCtzeQYfYsBmqIYhTz2+UtwExw5dQrYubntMGSbgyAQbdj/tac403XIizZDnw/+G
uo0aGajMlhSXgm9WfeTn6HOWsRgBzFGtwOORmXvJ8elPgDjxnjwswPrGNGedVdtMEzAWBN+gLZpN
HYSe3if9bQ6AqLwluW0vpKgnp6tSP6/aFp19GxhJjLmibTFoEpd8C6alEaI+ItaV0hoQs0HiI5sT
iH+sMiFz23TnpR8EBxntmZPPdA2CSJAUO7Jm+6vEkkIWaYsOCpxUCTv8oVaH/TnQAtyT6ILIkYNn
JX2Qoq35noYDiTMB4pszuzAQJCHbaHVLJOEv++1iWiP8st1T+vMr5W64MuH4/ohXt0AogoXCLEiv
fmWLAsIO5bZ2bcvH77hdwVkdVsRlQfc+ECvqXGK4SnSAFTdWpRnhAOJvffaZ1XjgFyQve4bTe7oP
z5L+F1sR+TeKFMMpvWmVtJeEet/giGd8Nzf6d5optl9Ms8Gc9lMCM909fOg9N+BeHcevsSgFH4gX
mvF/HkjqzQTj7h1DciF+1M6aCBCDC2uaEVXYymxMOAmHzJOGvTYLeVKMsriIKd7sy8+TZ9X9cPZB
d9yShNDzggeDmMLbpaXJgnxAbVPFkzinl736sgsJuiywTuPZ3YNVWE7WBIRNK8F88Dcgx0cNB8GP
+TkGsK2vTctNjm1jfZoeeQKu9ffmGdXpyRVf4ZsT09slX/06HrQkuU4NyKZgCSVaKjIrnU7dThes
iFu0ZSGSiFA5oURx9lfNTmP6IOCgeNzsvQxUMYtgN6Icob717ywOt5jUvP38Hh9O7WJaT4JDr3lk
8p6+ol9gCkEqXfMoT2jI0UhB7T+goWaBbR1RjfTefKcWzTswJzLYkyQ7+kMhTFGpoDxZmOiicFCU
A0AvSppu+p24zXqWzyyQ6oE+DBPKIuaZGswoj28leL/UYfQLAbPO1D6KUGynKwomsLh84+3vx/W1
qiCcfZgmSHv681lhuAQ9Rs4T2pzQkWFKI6jCtAtdx0NrhYP8TKfvRsf2Wm2NGRnjEk+N42q32tMz
hGgfvv/4o7GzI4xTqPU26w0HMccOyD7AzhF08sy63bOeHqMjdJEaHUiUNjnQINQRZUhPNhyFO98e
Rkx8IMMLntFwj6umUxnCHWA0+YczptQ1BpGdshR1dGEfmpItM48kj5YSeIqO6wYn3251bsUKdAcq
MSAZt7qBLNdKOykWacQiev8MxKBOJwcCFFBNGwuautPwK16PnPJH8fg/OzwPYJyfqflJ9zQOJ8qA
Bg0k57eA2QUDTFxU4ZD0q5it5qQJhhjRgGhnQIXwRlWpzn2mdF+M8MXrr+KOD0eG0UtG04EwabQy
/sTJw4NgbgunAwNovW8PgxmXgxiZ9xNxYGrAEY8UojYJkTXQAJ+pg5ctOWPckvehTYHkJpliv6+e
0r4/plDYfJMDba9FYeL5rHlqUZS/yg8MtsK1LYEzvKcL2MN9C5jhSiQw5tk0Re7pge3Se5tHaQ/Q
cY2ClJtg3Ual7T32KMeIly0ZOmk9ifMulAcBRqT+RngfBKhAIYeYrZK7nc2y1hu2CRRvwaAZGm31
GDlG/9QptUzGPVGSGl7kBR1bIbKL/qEP7XyQy0GBGI/V7zDD+Pdu2J/GJmvtFbb/LvyJaN/Y7JWw
5xRZHBXomDa9QrpFQ9cKK4htQ1jHcZN50ua4QnDkX3GoQhLlD58zCFfQWloCpN4cXYSJkAawEdZJ
zysOkwCfmruf7DfHTcFkWB1LMRSZrn6pBdkbzvme+5mPS/MqIVrkbUbUwfzIM8ndtPRWX8IoT3bJ
cSgu5/vLoAdzgCOuDf4kEtBTx5v0Pr8RsdnxCbgCxS88dxFMn5ZbbT+33yF7jhoxpRc8M+kTZ8wj
Lkig/49N6HeLhfNJmU5jNYm+9eTRqdh+O5Ac6chQsnfLC8AANFf1FafZQhUJvXSmuogAsC/BzxnL
ewfpDEXEMdZ+RMpiizQZhp4Gvno1poIBqZEx/VWfR7FF6lKf8L8M+oXMFYAJmqlOdLNdbZfb5gDf
2sG7bWDfLD/R8/r+U0JOuUHMLvHEtSJ2+KM2MSSVJOjLxwM88Lk3kBEKKLzHEAE0otacY5CEuH1i
fusDfq+cTr2UBBFfrJ+wjoHERMHsnbolsE1KkJCwReqpDB0MuEeRCryr+rMaCx21MHpKSctq1LSm
+xo2IqZjx8eOGjOHsNF/eKdQIU95/80lr1pGeWezQ+iEwjvUTPFaGW+T/3M6ds1+irVVzlPrHiL0
uM0om+/I+L5MP1/mazDqScCa+u7B2wdhjGTe8sKgUYUqEoxuhgItBva9UmAF+XTXu7nOiIGcCnNQ
hyr9n1MoQ5VTVO1b3XL/NqfWxmKeMtEIPkwzv4ZG9zWE+vRLN2m5sz8DmQ9fqbxlQ3xu3emKQjPS
bBKWWS1s6QOhmu/4BiSM803pW38ozaAzovgsoBuUESw6pUAz42ZP4/kaXYRpJFQ7ISenIczoHOlf
K22DccvNg1Y15sK014V4iwdKMg4qj89TuCY06wXBw7VfyIS0WwSLQuOgCal3Z8qME2DIZaxOXDJE
1weDnaxsXuk606uIaZNOGvGDUXfNeVV/4EElXYzXZnin94TDlLzy0z6CYSAhhK9aQK5xnZGMqt6k
RMJ4C4xngl9HT3/ThabYkGieC24A04v4PLWGVIKcS+oY/PfwurgMzQFf4tfpnmIyLR8RTVRBr0Ok
v1t35zp8BXdnQm8uaGD1IwVPkK8g88/t0avLWKXNAK5AiapNnqqRGuWqxvfbUuyQ744URaVLXwEJ
QF4Exfh2qV31e1X3DkTdU6uvEqTRjebHi3aoYP1z6/Yj+ArPkR8t95w6nU48jwMSJC0Jlb0ye1rA
1+Zeq7kFFwemGgwHQDLdw2QypJIkzaczGY51MKvkVt8ZneLCo+gUYqfyEWqYsO6lrwpviZYZ+vgh
eBJt/poNgqZ7peeN/fQfxTNQ1v9YqGeceiUOMnajx7mbb2tUhRzj4FUaFwt+el78oZEqC3W1m3E4
W9NqPYK/H0Lh8DR7eUfIF9AR6J5Q4/I+azDmNAzQNFH2gZQEC4iyUfSHQxuhKeKwqzpciYaQkyFL
DO5bQ0kObcuYf0XRCQYXJCzxS8neqEeqkI+rtPpkLyROvCL8AbYV+dXX+JJ4zxmuACXKOvT09hy2
GWJwiA42nFrCOaODR7NSGvupU2nsurWezIeU+718ieL9f7EXoVJvoYryQYz/csabnB2in56hCLM1
9Eu9uwN8NQEZ+nwCCLT5tF3YKWRVJLCqprWYv4BJl0Ll+2qQKEku9HbkoN8DI7OpcUg+eLB6wkx9
SDIT3w17kPrp6NxlaosmiQbCnq0EUdtU/2dG6/8YkxS9p8pedMx83KInbwtACl1Z9gUv+k8qGP0n
xyJ4zmHAsHn3/47Xh8F2lllHNQ4xs+QXuax42qrBhcX8JzOTuGI/hkl17kKNo/c7hqjCj7y91Uds
j68bvZogTb4obiw8py8JJVgPdXcEE4j2JBZRMZA1DqU9uZdGQFTTc/mQ9jnleGSqKNOVwTiUVOM1
JrRsn8fikMhoQy3kimv597G6qY22AB3dSH145bPC2064Qb8RG+hZrdx/92pMQekXJCW24JfuIKKc
plQEEaw+zP8giMNEX4UT8+TdAgMCsf5LuBG/iHeiM7J9eYXxZsyNRAmLMw7yTXOF5336sovJHi2M
leImaboHzXR2u7AAFGIFIGK3RHjcaBRVBGuWCojHYaO/yTCZYrLFpXTmF0+Wwvo04u8VF96Vp0Tr
tgud9JFzWVjyaBeNJfEB3s0yY/V92RQaZxWMyyzP4H6Ac34Gv6/M8CbivYpv2QujGrKW1aqSdkIX
xH1Zg6krY/YAdpmehnDRdw9We5kmKnSSEroqRfeNE9xp8eECMw4ZzFBGsvvBhBD6szB/YfQbkKal
X3NNQCXMjgEEXxim3TnyZlhHt8q4MybBxTW6dIzZ/xIg+ka9Fi6a3CYt1SGKGsI5K85rqlRfpz14
bAjnukMnK1pyNJ89C/CtZRLsf56uV1B3n8IfA9y38O9Mh19btXCj2CS8hxqArjhDu1r6nI+tMpjs
4gXNnJY4DB14aHJ4DqFlw1X5kFrcSSh0SJrh5sTzxXv74GSaF790jRXPMyFU63Prkofi9yAoh7Uw
XXbuFxcL0YzzvN41o4QGIdX4HnfIIrpP35wnZdLxilf1SSuoGDi/2jryxUtB1HDplveuiW2Bd9rA
zf6QRWUgpHDlP0zD1RmU4yy49J6f4M5ubn0iNgRtz/3otNj5pwnNfSTgJmUS2tGJWCw3STBf4b9c
L0fLHQPJF8Ewaow/w3JMfJ6AVK1ECKZhv0t9IEF8gpCAAyQu/2Ai/nP4DmHvfDhfswMXRoz4rm6d
G5wGj84yvkzEmFydWfr12cUpo3/LyFjSeno4wTHybhscrfQWm5yPnEyKA4M3RJLFCcbal9UHk8Np
bB5/2TBtuMgWuqfNRbKRq+ewEok+IVQQwDBhhKtJMqk1zybuWERXYHAgEFZQ0mYQg5ZSh82QDJho
SRMn615TdCVOXe4J2UoPrIynBWlvleInnnBUMV3YqZTtYgF9gNk0FdY1FCYtp3R1OFv3s2vLjMlq
BfsK9hluojs9VS8CqSV2fZHfIGxEgpo1Tf5VmRpl67onoP1FVAsQQ9BAHhW7rENh0wVQ/eJGeNl3
dFeryBUIjkQxBs48dwsLYff8djL+8+JysDP4f4CqyNq2d1lrl7uwSgE+uBgamXf7xgSfVBkQzrsN
zF+dSOefj9LXN7uo7DcXV6/ikLTCw6JCXbYqAQ4GrFE519z4sC2DYcgfUNpxHRjgh9wQkBBeJkuV
KZKfOoXiHxcqKjX/it8tKdoB2pu47eeSk3J7zT2biFi0aNAu5YOSNUgi62Xnq/22hoEOSnabzfOH
5h9vSqOPQQOonRhHSMUEvB5uMtsf6fmATlt7CQGxRkhY/5yHcE6+rySdTBNcHNZ2X/ZW4oxU2Mmf
FrI32cthuQBFK/0Ebz04xd59A/wt7hyCbHwYMJiy7rhTl+6bbJTOnrvZkxwH0MvAU7z7ijSapaU+
sVwQAd+x4AUojzdVfEu5n0qzDsFnxaLTla6Y4CKr1tBG+LmRy8hr6tXhri3j5kxjMpyNDK/Z5vja
OuMvGdN1WUbWhJwI+O99psg50qLy9pA2SGM/bbUBCF10JDtJzS3/kUESp5fOw7IL8DneSLSRO3S0
JuEAhvHL2U0NLZIalDWtGpYc/8Uec24/XO7BjnerZXTX1VfDbG4sbpkd0wGgdzhHTE/f+nFq4BgQ
JHhzo/vgU8rj9pVjHnynxF7gmUQk7y9HhKsjXkyYNEA+Y4lxiG3hvRH/eoW7JxG+uTBSfNqUif0s
8E4p/DSsrkuLb5EUXn/3PTkvGcF7fdyWC5u3eP/t0PDee1wbwMBKn7ziMWORPZjGtLwk+gS0M852
ib7p03/Oa7qAytNNx2n85BwKmwO4MPT6nn5KDUgFHxzC+qC5YEwFMIxBidIETvCJeZ+7c1nXax3K
wfrFr/ahB17tYl0r+FFrwPqJzpAl1wXjW3PaZua6OTiEt4LD4Mn4SzeDCEniANlscOXn0Ml+e7d1
ifbD4ogPzySJ0mhHYky79uTdrzbdxVJXpEdzdIUew/mOTgOiKegwZExDkt7UbbPiPqvTUs3X3/EF
gMyexfQkeUQvgDz0jE/uCxQZYJ6JM7xoE8+owWv3aOgcdLKcSPIuvvHyHqbLfWQc5wV4//J2DJNf
3NLk/acur9Q5zvbkhETDbxJ7EGroIJaQqHt40TBcKQvTRIUyXraL0hbkJR3owRnzCL/crAanMFnW
H4DiE05q02Xh1BcfRiG5MPsy302POFNA1+w2Cuxc2hfDeRsOvRF8aA0ngTgEVAjFtcoiqc2htmBI
Q37Rq7QPpfajQUUFl+xdONzgfFp52zdg3yomXTzgzza7NfD4uqF5HOljWOj874a74aUK2J78VP16
+xY9pg3yBLKFj1eHOGSry88EofMMe+b8EpaC9OcZXeIHeJtp74aHGI+UKKk5y7nVxhImOveuH6ea
2b/71surbKs+Si/ufVpjZnsODXM5z3umnwAau9Z2iS9J5pY10H2K2UCwle7g9rSIqi4ODc/+rtM8
2g1WZFShm33GmaT3mWYxfhImS832svHHM7HoMH0sZRHxT5xGJx8ez24JgRUQxBnN/pj4/PRvKBMc
7d0vXevjr/YYSx1aXnimu0eBRcXrf7bp+BBy+98+HJ9w9nSzb5d4ZnVv/BWDr8DsY+Lsm/zcHWrD
cXpzk4hXSKlEWRwvp7Rg3d7mrGoWGn99/kcqWMPF+vN22EK3eWNU+ETxEd9UOnWg6bJ3UnaKXbGc
T89YNJvekfU5Ik52YA/RfTk7d4onBmKCD1V+EwHYvcPcV95JGM2D6atYVSfCG70yx40ZMWj2Y7r8
vMW09o5zh8bs3iZdzjt0EYkFTXqcT4rq+tF7YCVjL0FD3Fq/1t/Bk0gexJ7SZIbRGOh3rW8tkoIa
dP/bZA8u+6zfUamr4lwcRdYesjVb2uJJFOAqvS95Bkhf8GrXB/y+xeokZMXWB2zL8vwEuQQE7buC
CQK7Xla1E+75he0X5lPWakZbo8v3wANmxS77/ETDjh5n9tcL0wbQ7Ep1YK5xYfFj2784yIpSQnvR
JSrtwzw3nSf1KS+NOPzhl04notZnvCIZuvfoS9A3kJyuDK5q7dL67aS/L/ceZb+H34JH3qvxnKgV
9uCKiJAOlRv1qTHl9VQdys+H2U9ZkDEELkNOlXcaaTxHOVDybUqj4QSi0SSk2aU1JLLAQoq8EWjs
R2W0bAcSn44qdmYU19Nq+65WD5a3g5y2oEplmd3CDvUx2aL/ltM4MQdlOPzzYnuMTtOTeoXIfLgV
XTzM++8X7RqkP3p0yMFMxV8FW82ucMCWuAmVCYdp+Fijx7Ko7zA2oGWz37u4+XSNMBdWu8dEojY0
4loPU6Su6Zle5ecyA0NOVn8WgjP1ON97hhntncczqA1NWT3gOEDfEJjXJIFFzWHqXlGt30fA3dDM
8UAYGH1VXTXyQaIc6LDZNRD/B3JNp3vyvDotyFpXqiaNAd7EqHnoc+dADKICLSc4+g7KAejtnIn0
c1THW01cN/me3bYoYMxp97m3LaomeGlZiZs2sJiAMYxsylsGa26xFf5cHtCUij7rh7/HvQv1R9TW
EIjsUhKyG0EMkJ3CsPTmGTziP8hitNXEkZNhgYFpKepka1kX8CgQ5pM7ATjccG4Bj5ywpiScnn4P
MKW1HnJ+PdzSCNxEKgNXPJ2tda1tzd/TdPjBQIh3F3d8vLFnZ7uKHYYvkzrgzVn04lyBjE5X3NkR
m5iziTImbQo3p2oziE4Ne7kmTGdRczEDA1qtWD8EKvDk6kCtFRlGy/4CYgyjtQxZHAOeipYZ4iGQ
DpHJ5bqO4Z7XsEGGGL67opRwobItSUuf/sYAyT66hagNQrX+RK/ockO+/ybyMziKRpz4yBTwKsUx
FKDBCO/OeVLwsg+AalSjcOig1nwPnxxDcDhTPJdjjZrcPJzqqPMhdjorDsYO05UUq6SfPxVAEIjs
lSqNmhrkwOmhx6wzIxg8nboUFFen9ko9gdOQoWi/slb/XJDPjZoFmU5PfQE9WVTAQC3eiI4Fu7g+
P/Ua7Tw+xvcIu9D1Ln5VeUk/HWoSmVlALkr7bRmY2zdjf6LV054S0UGgv2CxZl8U0HOo93vxI1hH
qydQYUNz9fCPBOHzbXOcSuMDUinjXbwELhNVvT5vrnPG8T+gUlVXPneVQpOgPLPD74Gc/vvXK2fi
wNw5/PnyK8v2HfKFc5juQ2N926ZHu7z0PnfmEjUoSSP0Gn3mhBpxQ2nQU7ezCKl1B/trWB2USMb5
0vpcd15Q7jmMyp1ygAfM27EKO9+717rzgPD/dF/rch4sacNRRd+GS8ZeLTc9B0eqeriKTKReupdS
/EJPkrzj6R4azvnVqZ6ARBgBWrYvZgdrleAqNREkFAzHWCd1fMCcV5NAWbsSL5t592MhHsELzwmp
1bZolOYRBViMv7Rh+QxHeLt248Zp6e1gJNqlg9/oZqeAfjHOht0OTRWnoT1K+c45jZA7gr/gCkNo
pNR/1J2LEt4yQurBXkcnLqgHqs0AGO3YvXOEnHdzRgPrSdtMliuMV6xSmLCYiuHKhCET/kZC+2rw
wkP3r9ni2p6NXol94aZXH2pnMq2ifjN9rJ/yEWTUdvCoRPem3fkY3rQ+yraNfSvbsmcu8+rgTZeb
CLM3nHvNy36XBHQ6+FKb6D/l+SaFRrWN19XxHTmOoxM8ldVljeCnyn0LZ8ffB0J9It9r0wLJbpuK
FeMhjJYnOdbxF5oNQzI96grAUvrjS0Qoh8KI4cTjzUxjDXTWGl9aWYtwRXQuB2b3OjdQQkhtJCaB
1sggak37OX8NmkgQ4t0V2/SK797ICiAfBt0x8rtU4ZiGwBqJ6vafVJnukDLfbSbEyohWST/sHWj7
SWWXUSkorFR35h+5Ve/ypd3zdKSIQcMFnbq0FK6frMcuzaSHMzP7j+1tvr9F75Spw/UdzZXRfnv1
qn2l942+h6GgdFkvbCmYtLT23m0iqtEX3wG1wDlq3D5L/SxvAzg/Cc1yIfXZ/OY/4/Wa5omTbqsv
79LsfIChKRLQFmGh0xLOQhCpERgwmvQQYqoIBwuShgSVTG9bk1OaOVsbNZGXb0RAnH1MTedzDcuh
uco3osoyfwAKQ5Dg1O5/iCaoQV9cRLqp8+CZgNKM1XwhFgb0uLtd5NVKYUK3U0iywaltYnWiIWM2
Lp+NWLzEDeZDWQmk+QH0o+Jt5TewJdxWqT1Pc2AYujeg/fRzxlAN6qsSGB4UAaZ4ki49kBaaamcQ
X0GnzKVeZ434M1tCVmNIcAjqeEvlI4+QB9rP977JdBUzNbhe8gSZkt+5OfU7DRtqtDpMCdZ5QaE3
LQHTbq2+sda4TjI8/S4/IQOtZCvN/nMrqkWVWLNzjUJajsi/EMHIuPKHbayrlHVNO6EnQze1gdaq
1c8jXELfzn2eQDC82sm2cmlVCErz08lbWnLDRJzpNE16meJDc3QhKmyV6sz3fF2RcE8AuVyV50h1
Rk+DROcEw6DSx9rzTl/hii+xU6Vfry+L1aStyOpl/pij/UDqYXGKOgUuRPefZgT2AvBPuztHbyef
f34qMa1v8pTCrvZ2Ab1wpxIj5fdn2I2JFX1+cMdFc6psN8d/iL452arpLntqGCx71HA4ao4mEpBj
Sp0VpkYI+USH/Ik44lPgtrE2z7ulMHe2oz1+b7k9gvWDURiDYNpNEqbubGudyajaaQzzYOfhpHfm
B5rxBPs1+OzV1s6ecJvb+8yRY7rXhEmDzSWgEYABaFysdgwZXQ18g8/GKy8dDIbF7JJGJQp1k2P7
0F/26mFTzq3TS+ccMMlZCbGn8q8TrMzaOJud+qmbB+nIbNGwDa89akWvV3cmWN4pakJLcks/re3g
iRLeeXLm+qcmze6GMxiMBu9ZDbNADOLUWWGjHWY3NgEoKK6bXGm2wl6vneNdjCHo2/6YTr6p9f5g
NHQOfUJ1jsVa7uA8uLhu3pAuEMpbOtcNP5l3n9wXDTRsR1e6xttitcvwuWvGh4ZdQqFxX7N3i7+G
gxgCSEgnnxzRMRBVApFq7pSeS8EyuMiSdOlJqdAIBw1GxUsiUzilaAoB/vp/ib+dM8McrPc5NAJ4
Likh79Lq/CX9Vjbbdwf7wBxq+ckc09li/Bc1W0Zcj4tWZ0d3Zyj+w6DQS1d71UWH4ejfDL37/xRn
DKyABpDjGnAH0P2bMlQ/l/XZ9A/X6I6CBZUF2m4tyH2jDhHvycuJ0/LHPd92uE7cpRTQYJTQ02JV
QrZA6K+Ftll1UOGSxFwZDSrhqaNjgM9gO79PnxMRyNNA+RoUKActZ17Eh7DNZqPefahPOXx4u2He
/oVjXp1XkZk8dg2D0zTHd8qK0tV2N9BtvPoMo2Bhn8A7QwcSqoVYJ/yLzAnZYq+Y0WCRSTMy62kp
wiJu9sS470NC3sFnMHjnHu6Abc6rW2e/eLZYIpxWc7aMCWZZYb3eabt3361222tP/q+EJrTIOjNX
0rKkWUcsrLlFh7O8n/bfvD1DxQFrvJ35S3YpLbUqIoqf9X1ujV7s3jupbnB8/iPpvJYUV4Ig+kVE
gHDiFXkJCYTwLwRm8N6Lr9+TbMzdvTsOI3VXV2VlZgUsW7A+BFpi08lF0ESFSeihAGtVpiT8x4H5
9d9VtB6/fuIXW7uPW6QCqE0d8T1uI5ZEuV1M1/R+23CF3mwwEg6r9OaOlKh0kmmCISKd0ardoDaq
Iju5+kzgxFKjYbMWD6kSEaRiDJs0IcT57Oj7cOrA4emsSV6g69CubC338yspDDuGi6XI8pyT1NO6
cZd1u0FDyZn25X1fnLCBlk9oPhCH2DMUDDubYZ/zu4SY0lqnuz9FAUKZUx+zNNgRnRqp+bl1Hmq6
qwagFnqQiOZMQV43jwgxgvIvnBSWLKdt1WOEXXfnfRm+6+i6af5cjVmT16i+XDbolmIARoOVGBw3
mEMLpSmRManBqM0TwlEPCVr2Scr9TZQHj3Q6PNqnyTHbEAmoLNdW/c+MDn518J3Q2YDgubKS1kxj
OS8wrDYkkuI+7eKCfUFqekVGzrbqKsrKVETvauqsJGfewmYipHoXK8zda1C00U0XCHXxi8po3yQS
EXs3Mi9kLHw4/oatENcTpxDkEW1h18BjlTyYoLviXfuEERbmzZpGojIQ6HBE6QKZNs9EQvh8vNCj
e/Ar7gl5RolKDkk1G3RrGxHjBBHbra3Ve54OlsRyH7dgJh8X7B3ODSxEsqgdWIVmjJrdLS6vG+an
0opuv4kvTG/2tuySbZbjSsO6/UOo9Htdhv3e0Kk7tn9UXw6EhwVS2FmhArTGoZ9WmJrwn8ZNyeJq
wo+KcPGSyu0Ge5S85UoFfXXq2ZMKPDjgAtfAVRkjstmUntAGz4tXj/akh7yV5hAsF/eyIaUxOUih
rgLdsi8RstCry1B0hWcchXc0q388Gn4wRMLkXdVgpbXnYUL+ouuLPQWdQTosKHKpHtVKw87zi01O
DQ0STHe8gtCuJrBe8J+YduhD0JWhYbefV8vN64Cm0gs3VPoey2f/+nejN5fsiZ0JNK/VblEGQ9pZ
Bl3MCnHbnoIBeofeJYDUR56V3EE6YXndwHTqIxkkPFrXk9MAS00ai48m6VFQ4Rr5dK6DF01g7BGe
K5ikK5IlHkD+5KfgOwLYgUdMyVz6lYd1OvZUi9e1iKSHpUbI17xrcsU2ZOtPWSPdW4er2kUwPoAJ
juMLjNtzV84CReewLNm34JqUwQDIG4/00tc+Mg64imTbuJjB2hsIMipCDMsRYB8htuYztQBFpis0
fmDJkRdCPknB4PC6peq7MKeHPBfcWTagmJ1TmmJFQp55apFJwbclsGhQOfVNdsW+lywfOpxyFUlW
2b7Wt8Pu8rarZ/hO7yE6degJ0ArkWFyFO4DjjvNYPNxNq7ymkAQOWeAzQc+WjjdPKsYc9li0/TNu
/XwbFzlduziEV5lc26/BZ6pQTJ1t4+WbYxYXGwmd8Vcsp1hEJHUisTG5ImLeuKX5sa81Vp8jm5qc
JxvK8mEBQ2b6+vDO3/0G/nG7EY7tQA6TStgAVpgcqPzhS7CSRTk5QK2TRyjFDzhAYfGcgTpAAO82
OL2P+ESCjjTAZ+CCwjjxYRfuWZYOPps2nkOG9eidLpiroeqG9EAGG9KIIZGazmk8t75xjZqmux9/
Z7ekxiRh2ty15ndmYtUTaWw6mDlS269zDZ7w1sur41GjzMMKEt6iuwM5B2G3PhMCBVz6vXWF0YaO
wz22K3PSnTvcwa2rgOiT5nEu5ih6L3EjaNh8UusaZMELxPiNCzcRErdjJiKIEiaXJEoBmdCW2awc
Q95mbU13BEf5RZOsFEimXn9nt+LLLNp0TZ8uUevYK3gly4SkC9tuG0gNVlzcR0DeWTUGcQqa44eG
c6DRQP9bhZ9XToCIxSbgTYf7lglrGU8IS+2b3eo8usDkYSne/PqkeVh9rDshWGgvfaUHxi7Bx7Qu
s3tgLgiO9nb5dd7TpnWEpZzbfeDMZiO8dfsbH8oZs60fODkwYtsGJLLvgWwwTk5hZfo35GZF+x3Q
Y2iVvpoof/LqUG99q6W40sEizL00DZJGn84IbIEzn7b21vjZkp8NNC26YTNaLMSAcL3M7UI6BrCw
P862I3W82Xxv7KJhl++u2fAehrfBE/oZld4BmaqS4WIEsDDEr7jKgXh2lqIJ1yTTqI8zTpqdxXmw
hqw7TerBnbtxImAzmjiWAbRyl8Pf1uV8Z1npNNWs0FryHV+ZCasNN53d7Dq4DyYM5FKgvd52viO5
xr37mOla9DPNUWX02Zu02Sn0lIvh90wM0I7lvJMX+No9/SEEh+fB4UXh08zWLvazUDZspU2qj3hE
0/L7WNJ/nNAAi9xA7GM94ipeY9Uo+2BJOc+ouqO4mCYH77MjZtyYO2zEyzeLlIM15dloi104/EpM
py8jnp8NP6Kx9bbem+XzsXazQlqyHkke8Oo1DZ18kVSMQ5i+LFycN8L6DTPpq2OypyWUZkyp7NFE
ZZq8zvaDW8tMAeLBiOvt7UA4R5mkCsozp7PeNiER1wwbo1Ro0SrMioy7xuuddJTcaNPsX5pgrfSd
OI/DMuzul1fUS9ZakKTr5C9o5orA6vRLdMLgIf1axaASLPIGrbobfWh+5Gqf31BLy90vsLUPeT+k
VQiAYJf7X0YxDxkbvqhTCtGDDp/tDz2vajk0DJYbTbnirl9bgLk4G/wWuo2w0jLJEPgVUm4SGbT8
ho9xAKPfr/PDKy2Pp0kh0NJhEjofBFDWPFxaGqpqXCl3f4gLYpVSlKlL9FOBMbrMyquco8D0ny1e
WTWnyVcNt71KE3nWjoyF0QNFnBagdfLJU1Sg8MmqnvAXpvM42JtUmQX7mhWjdcYY8JNnkMajQoqU
GHFpfwGE7IfVwfQDpwxnvdA6R9WyfY6u87pdGhdsdsE3tna+IOz3SK1FjWDHrM99eZjPkFtleTMf
8iTDy6TUp/Jj/vyDTF4jvFF311lXJFBwSr+x4Z9tFjQRkoODt7AnqrJCP3EpNvbWiwIcU3uNLe8T
NHmJXEruLlEizTOThhCzyKt/pVisoVvczzcop6p/rzjDh4GfY50op0xzQBtSGXt1sfoP3BPWfOgK
/QfhTSKK4RaY8m66Smyn0TujqxuZPqu6lbeepJ1ri0jqVlldb7ojZfL/Ay75lOPsFPbILWZyd7PG
jiRrEwd2PKvR8uRKUBtYfqa3wYakU+RvGS/BnY/5F3DD2lVOWiC5fzPVQMtePEwxGZEAkHc3fNmu
FDFxkv+EOPiselLSAj71jeDJq2C0OH/YKkGJQkCZqEYLUIAx8b5hM5EeH2bJc+roxSAOssKbXB2+
SJnX3cTk+9QVmP4TZElhiR/cqD4qDkQlaT2gnuE5pDsrsNnWmVQTVaagaycSQEjjq3buVW2p0MRD
FNKJxMcTwt4ABBH/UHIetYD+d9ALbGkZVwvVyS0aFFFU50sagKKSkz9U+Sq05F+Fw4yrcldCJWZg
k7jRQSAqCCBSBFGt3LA5N3XllHjvuHIH69LX+zgzbyHmw1NtaJILXcmDngRV8UapdK9RoVXF7tH+
tI+8IFpbaOTq2aEFyuiBbfHz6tgJQiK74oLrMshLS5RLQfjAs2wRXsyAxRAJMCGNCjTAu9TO+T1s
GMu89AeKiJdLUPOlncKSgM4D3Y8fc7GKA6F49vAFoV2JgPqzWSHdmeO8+maklJoS22SdYH8Y1EkV
1ZX8Ajnq6Z8gcsDpTCR/uDUnJ0KeCeDCG+I5Xux0N9V+oDs0YqaA1Bm6BVU0WPrQJD9NX0DgKPDy
hjE0tt60giAl4bApArWUfBd8iS8dA9Na8evnvEQ8YERRvaPuXUfPZO9/f+ItDXeXSuOGewLVa1qg
lj94lMeq9VhCq5f3jT/YU82Q6gMFNDqXfj4vzqm97m3T/3jnNhs/KcUvr0LteB2fwj0uKqbb/xB9
58edW4vM6NEvQtYuWbvw5N2jL0Ev4LaQ+AJnBFe/GtyjIwjVgRrL6k9hxjXDYvTA/54AcusX7JQA
sFod/qgJoQhzbjODQ5s5B197DpnIke2883ADY2zISkKRM+0+f2O/2QE805PjnC5Edcy1ljSz0dnE
8o95AiM9hw02EMdODAzU/2LnRQBQoCPINxsD0332DBIRDGOo/XZhBdzs1r9xETNjyIolLgB8XfqX
yYntKYE/NpbOJT5i/BvJK+wU1nz4FOSjO/5vDnnQ1RPix8fZT2HlPFYL7EvptR9WtOdpCsAQsfe9
urdJsFFpYT8TXmYvZ98phbltuIdkurgNbrPbFSqCvYaCyklnQtfgOvHsgvzUUNm6oGGrYjNMmh4m
BoBFjHtnGMpq47z6IDBYD/KbhIvbtWmFkJxmeMoHAWVwX2yDGunYFM8F54GdnwQVTiXo0k6Qsx4p
KHWErB4xuIUyB4nN+5McwMBIZQHNgxmR1spyCl4OW5/4i2Gh8rf/hB2oIAjOZF14w7UG7wYZQ9wc
pXhYKgyh92N+ZKPHzyGFUOmR5nYweZCV2CzBN2Hc4oH4JAQ621qLIYnlFxuxE9OvvZaXhJbP8LNp
d5eicGiW0gqHLOp9OjYMIsWIIVm8QnwDIDOGC5o2vJVOsXOHEFqjkv56dbicHq4DGB+9sY2Bn9uE
DoJNDY6NH/Q0In+tUQun42S2d2f9jBTtGaw7R1rEDY+3dUU+oMSq6ELbnXIVWRrdHXsTSCJEjt1P
Sn83sCJf59wL0OVAFqFjUCDLg3MKA7hJKWansfQ1Tsbwjzagc2r4wBCcRNMu8RFoiFsMsrsBNjmA
sZALABkT2hmAwrg/zpDV1WTKDNallC579HLFaNtmBSgaYhm4PGDR0mhp3IwQaSZNhJkxJSllS3af
HHtM/lgWWorCjxIAtpBmTpCxnkBIFpo8QCd27TzLMmu5gbiw5Iilm8O3G4CkfOTCZLGv2bSKqRkb
KYk5YyRzC3BRD3Ims5466AAE+dSwaectsf92TZIHZeFrOzUdsNt0PywFsD6SM8fBFH67X18qQz94
BspTkGw8tIgh/88RrgmmS40A8xw6jWD2/FFuO01+J7oOXfJPldj05E2nQVq0t/funhilbIcdxKr7
MJk2b81wsaj98CMIdCRh50yzfHKkCod+obO1AbeVblEBoinkbKp1CWY9YfE+492ilLAS1H4ujkL8
eDouTE/lxAX45BMWu09GyLX8KsnJLdsWm4PS2i73Dh+vWIeLMaICNqouY0Y48Qq1oIbw7WRdh/Wd
XSJGhrg5y0FpyqRWtkM/BFq0Bzd7kHLSB6Tv3FSCIvefgohAYDqfTu7VmGNenBS9gv9GJqdrimTy
AIZPQiRIt9y5eESKWlef7Etg8zVwzTvn7YZU13+nj3G9deXEv3HKl5cXimHnOC8m2/ljDEvFH5iC
hq/wVKbJGzwTGJVYu8/oRMCx8w2wWQ8AldAN7vZyUMgTiLDeSQDOnkojjzYegbRWyta2o1hGDAMi
RGtNExeM+Gn5A4OTjiSBnhWzkm8ur5vcd99+k75SQcYX/lY9yDo9BEo4yMG81c96iUOACtw5fZrF
OYk/HyenOjiODTvHKLr1SqbN8NgpQ4AYFO1nkJAvK507WAOQ/9yS+/uemx0yPWO89svuGrpscpXs
Jx9UBlI1wmkCXZuCVGFiiKqDkzzcBJvgWHFHZ6eCCxqsJmtQCuSus7QryXkIrEp+CM/G2kKCjg+I
WXMaqe66vfsjbe8UWhWY3292a4FcptavxeBta/aUcN4qR+B9qL4Rj+KUmXCkK54KfgC/ZpU1H3+s
lr1dpy/FEmEVZwWPThXXj7R1qchwo/LQ5UYdPy5ibYYAsAcR9gWnDM8grCDAbyHcPZj3eexBBDsk
X9ixL/o/rvj9w2sL01XaovSeUQg30aMZqBcoW4FvSL8VDxseBjqfWXVVg2gGsT0KD2cE6s08Oys3
eHDbX5P6XwEMI33e7fA43oD0OdaXs5+F4xvYxHF8WCnDm491jVjCPJgaXGjzm/fEnFJKDC4AxIBS
Wx0YhFDBFWNEnBian/6RxWId278yBtNd0utNX5uD87zCUmFR9IX038MBLdBKah5sRtLC+9r0MDNf
1PCbwvER1RVcM60oKD0SKgmyqbnUr+6u1gzLTo3kFmKrYzXC6/LjbZqUR0SXdh6l1zk5R7MefE4W
hY1Gge3oa4IXdO5RmewH1J6qYgdMvQaXqmIixz12G+N65zostLCfz2rxdmBMWAIB4a4AneRKhvt1
mcGX3ci0ifpKmziyPw4+OVVCGZ4fEEycZLbmn1rsBwKtQhaQAxMeJRJjg5IW/TeoEESxcYDNg9nX
gjRMeqBfK4yZyNXcZ/l83zaG+fywtjbpDWIo0MFfcbhLK9Hj7+EZ8312p0T/0PnbhIavDOkSX3Jq
GppMhMtpd/NXIwY9QbwlaJ4ymgYaAW0cuELAngd4e1dABIPYJNYXADDsrzw8rooInlj7LPfwAicq
Bjznv/PJ+44+i/3geISmt9OUqx15j0TiZqSKGhipghSlHL5bD45tuviDz+DYMRdbDaYtxFBIcaF7
u6Vw/MTksYzTSSmFyQyt99yaGoMS/NsCCstaVPs9ngi3daLudPjCJFB/DmnF/8S86+OpSY90fkKf
Dk2Thp53+1uzPnQxlCEaarT2WQjzGx6DReLiewh4c4+e4aH1cDXDA2pF1MCHL/1wYs7g3OGH/hlN
J8+V4VUmtUkthmEESt6+Qw/AA+K99wttCHNUBWWruMLtfSae0ylAM8ZyncalkfpkJrQ+1R+NNka5
sBYrcSX+tt/hfrUe8IDQNGnJ3VcFfIYYZ3MPp/13+kVEvZ1Nc8hEomhyplyQTxP8CeBw29v3enMw
2MKTXanviquUyFRlIF4gHBiXBGvVSui7YXOqrtTdfLkjXnh18V6NGM0zgonF5GVnB3G6Vwsrq3My
6V2tADdgxhfZAI5Wkh3d0LoH1dVjYPDwZNR3t4j6kUFZpHU1wKAxzDx68F+YebfVuvcGZ4NPAd91
nCRU9rZla8wq43vUHNbqPlnWJe0nDh1VauRDGCbk00nft1KE4cchtuz2KkTN0Axn+G2tHqsNWTHq
rhbcGQ9QBwJuhjlnLSt5LQPi8IuMPjVg+t5dcfpx7oYRQ74I3XsfrHv5YjN4IYcqrPbjT3Idf+OD
Ay2ad7M+WsUR8E+HmZNgbskhwdNPKC+kWzLvdpnzrl1rm9nWaML+5y1C3t3COswx/3u3Dv7GP/ee
wTPIs1f33obBkJy6x87BbwCF1MMNRZhwmC3yVe82qc3NLaP1yApFjSBFdMnKfPUYVbTrg80Fbo17
bKJ/3TniZuw4ldtGchgJwWj0mH3AEIR+vUPN9pzTtZ9fh9OnK6iCmmsTy07hPucZiLQ3slpCrhlh
hNamOhn3K1Qb6GpwbOBMhXexotpiSlXq+6ki0tHOMuqVaZesU3F8Wud/vDrLp73sp8vlt3OOit2a
87+pzUvG/JpjXcUj4xIASLjD1n51GpWzT3tQoNN79gcVsMo1h+OnDVIwLlJCc58JlGScSxa8w5Fb
t9XsvQK/ZivQlzk+PgdQrwo4q9Bk9f5ueNVlG44lmnu/xjqIxIARTJqH/rGh3OSDewOapQbdjsiM
qvYyFUJDNjZg6QGQxFVmoMMyeHOm4IAwMlkfM0EnxYFB5f6jMcleGM7BoNyMlhhC4pctm44bwl31
cijfeycb9ihVeoyVvdS27cL4uWIWk+YiNzK4fnSXlKVI2GuEI04IEaZ0djUyoQdQtGJ7FKuLFs/x
xt6SwDDtqHetY0q1G70phBz5CMlyG96Z5mBp40ANnsiGA/Jwp4SYySfz9klgK4mRPMZPIsYxp/Or
4VbQWA6i5Vz9IrwslZqYUIQvUD26Hd4tftHqIN1IIRKMxx8LuYjkIwGt38XJbw3HZhOZAKR/KO8f
CjokeFvoZLi9enxrrNoWq+ykVVl8V5WRdm7jj0PXPdHGJLm5TV7cddtoqXDadKnG0vGmu+3hZHXH
wYha1wHge6yuEgnkLrVRJ3dr7SrIrwDn4WJBGj2+tpKk2BNMTHf34V1RtbgoMtz16J3VB/1vfLYf
3Tebrzx7kC4KQ0U6EOLp4pf64ezY2XemyE2g+fDdL60VKvqydx+pN7MFIqZ8HN0bKNIvb1vTSqfN
RJZ2CZqPzmyWCPSzwjHWCwaV/rt1gfIjCc/LSXgDCf8fOyUCGBRk0wNFLgCOfxAeTf0hF9CRVCPc
dTf+rC8zqgd84dmNNhYobN5KFNtgcRRtvlZ2fhuxEAg1LOKYSzNc1RdfPds+kIAKt5X/6BvzU19F
DxvDkVUYiH01dMw2ZnjDq42d43CIIhB5OxN+ZdWH6xlviO84CVdFN+zlzGZHuzZUz4ztFF/WVEg7
Ct4bD7oLKXGZWUn1CpekGlSSY8UrkdYvT/AL2E5C3cDOxJfdBLn36ZQ60P+wDoFtzaxMg1aj5qKR
83HoZ/BHkqjczkMBbRQ4QaGVi3gr7hd1Glys9h7sXOYxa95MKZwuTmSpOxoMdLGK+BSK4o1Nz1C2
ZWZzxnDgAYsnGZdYkZuu2Sa3ZVWzYMjVZpdmmCJ/bXi5K8CA36P15aioL9iEGVhcwEkQytyHB7xt
VQczQt3nrxiBCTkqcvad3D4kszPZtewHKsGilbzJUJ7I1i7OEToL19OGLQQvjQAXlN8254ewkxai
DNtZvbrFFi2xv2fW+BPyVHJm7+XBIb5T0oMj/Bm+yiiIZO2LZ/C8ft+wefegcDEzlIfyhTBsC7Tm
BvgfbZwDg27pgV4Q52/oEU2Y8ogAcvLqnt1M6HMRR8yqlyTwKUi68UhGgQXuUIQVw7GydhWUxVAR
s2vKCXJ2uJsAsWlEnJowEoBA1cKl/+Uyw7Q5gM9Fj6zEbYa59s3exByIhzU4EmeIvUwRoFiPbTjv
BaTr7Zg6bDCo2hF0fjDqukaEg1EXb6QvL9eGVIK/UUwbnjCHIiFiEiJjRivMeRwx3BGLSunrFXMZ
W0hh4OunmTzWxSIR2ySMZW8tZq/sLb4gGwMU+WRTZsgYRjv7PbLbBGUNKAYe8OFZmHTOwjzcqnJ/
hmsoSwCeaOV1KSLA4ylSF5n4yRl+AgfVtqPMt3laGPj4JMW5Rb0hqyM4oB9mX/FyojS20cq8Q5Ik
ePXdqzyXzVuT9An4ub1N3kd7i3/8SJMGBRT/r8VrROUtBGBAdRH6tHshZ7Wr43f0pt5WEauzDxAC
AyBoJ5uA08q9pg+KZavOUeTIbVk2A7AquKxfXkQUQwxxGavGcLAGpH7AaeyCQubTXMGZkQdwUyZI
iEDBCzghnzqQMgCUmWvRafBzN1HuwGqeft0GpaciY3lyunfVlqhQBXpmsvmDaXj440VSkFeGeOcx
uQlMGas5AEHtOapJ+kpoO2xO6Tx978PLQu0FlTxAQ8rqNg4jgrN+P0FIR0i9NYOAaa1YVjLcDkG3
KNDYxQIF3sVntgAfSS/7nEJf5x6on5SgJA4xuBMhqYL6G/4ITkMDNvp5Y3+5kq296VxgcPWhw1zo
idPfq+KSaDZJaEK8exw6aatf9snpQqZYTb9hsplVvWr4tDfJ8Mt8agGqEPSd6mwnpPLLUKQVXc9d
JNhB1tjQsSzy0puXEZu+MYUgnciEQzHsF/1Q9dzR7qv5tcOjrOnYzKym4IPt7ybWy7sTuMEBeCVH
KvgS74qu4fAEqxMeB1kOOBi+Igq4l78dhlcEXF66Y2m2siq8Q6hSeQcrKz0CGgEhkof51iP2HavF
2oEFl0Jh6BcCcfezlfpUIoLuoY75luIh81N1S2wfcLbpr+5zaKAH8sINWRi9hDOJltYqZMVPewcP
zkkRLyBsXWL60CozFtkIoVFweLY/0FjqhATlSKx/0UnkigKmY8cne8I+mjqsKFlosyZZoKOHi6SN
2IGjlKoLUph2W/O0cismyTnhDslmCSObzCyNSLLUUkGMwS8jXPZqIQlWTP6mT8u2Ge59+WJ0uxqv
ih4Hejt9E3gsOKG7SPAZWxKT/clsDR1Ne47SdHbrXbuaOgGLKQ/jFyJT3Pw1k+kyomo1oU2VIHz5
m7VT504dIyM+4PsS7+ha0rVhf3Mq+voZu8zwBtQzx+b66b5TNCQgf8VTWKUhfYPY6G3nHzAu+oVv
rt0VHHMuIzKkm+vmWxltA/k1e52c1s39W/zwHixswE/idabBfa2xZWU0FCmWU6TfVr+FpUOro6Ww
xzjsyqFF5+II/MQBbE8Y8Eqyzsz2PuBr9+AlLCeRY9OnT4kOvWupkpMzmMJ+TZ+aCHT4k4OZ8EWN
nMjpdeVhwx994P5otB/hlzBu0+zM8EU8N+cupnm4VGKKILcc9CWUbYRxxkCpr4YBTuN//6tpTozU
7I9Mfr/cHKQr9j1kPGAh7oa6gFV6kpj986tbbFft0YA8vxosB7F9wVaMmhN+r+G4LKCBiXQO+jkS
N3wffSbart4p/izcf9JwCMDxCL0TxN9dEzL1G8FNp5aUl/yD9Qtm+h2DHbeqy2rPvCOdaX4vzWKX
v47cgV4EzfgZRtRXU4c8Gdv/XqHoliHsfAmJwHyFp290K91Ci+lpL2dw31k8KvGyktz9fOPWDP8K
HFhsQuz47Jwfj/VecmgrE0FhK3oNnojE8NMqFfwzIFPrQGOkn6mvBVuAo9u4U7/cYiO64EG9PQlR
ZXM7RZ9J63n2zgA1hma0pi0fPYMNpKM3WmPqzEeOAPubViAFdoNJg1u1ncArxNdp0SK67oPCxfog
DobUT7uGPI/4Sc4NdL4mlyGWEozXgJZTJwc0AvkSLfLevsVEHgC3E4uQ8cEQQ2zrDdLv3EKVsjX3
THaCtx99ADFh1AvmnVqzPo0+gDpcBMDytxDvKzxgtvI/72aZdj7twiId5N6XcHFiwzG6i6+DJp/o
0+GnTx+P8QrUmwKcy0t+9seVfsM+/P14mXua460IQUuM33dU6Jzh/MP9oL94otlSgF8AlIWE6irO
KJ1Gs7t2BdSh01AvYKgXXIo5nLLq0359modG67tHvE7H3rn1i/Pb34tMYu/cPlz+B+G/sHoHr/TK
tSKnpuP1aJaowgowk9+R2Dzg9SdwQzHEdigEaItQuIPb8QLAcU9N+j2kytxIl2+7F5K42vDm0erR
AAsNsugfoOpSutI9vfzt27uQt+Q/SWvPlvK/zWQviuuEJHiohP+Yrel6wCz6xKJKFX1jnkcqdncI
BaR94C5yMldrAGv8JrOPHh6FVunPnKtfIhLIK36DtxiAvYtH9wulI6zPnktYFdRGIY1fzm6eHxYu
/ZQ1+iPk689enboIAfozaNXcPWSvLw4ex5486hClKLM+URPtuueghj0hrmTV1blXWuGKMS665qLh
fZxzUFlgbbCbHYMNwDHDmQRSHwOQEiz0ObtbBYZ11Bmkgm9oxbnV7Q/sFvdV8sSsYqo6/Tjd5D3N
HTBE8vncpmkH4FL1ptnnyDwxyiyqzr4BI+QdKGO/dA33Nmt4m+69BTj0xOgehh5yfia31ewapNmb
j/DJRFA1FJvkGgBfQX9+2/cWLUMqTOQbsnWv+dy4KFulnJlXB4Nhs8si2FkM0542M7/c9IHbqZGS
ZJOINoYggHZ1uvHqtu4KkoJVRBqm/j+2wEgvFOyNuQg3NLMyTC1pIfzuL/NOXunLu9EVO2erY/uQ
Zlno4GOPASmNNmjZSur3rk9/HZf4CIAMy/OX5bVug7fdT4622JNcGlEB921exIDw+KO3K+0HvvHI
H2AnnbU6eGnJzoeFImCcceaYcJwDHIyoAJVjbJCHIz3jqX+cMxaFaoqcdXmkRqJgpFFaoqYXo+pF
fnng5/I7/vqGXSFFSphtYFHGAjLxZghFEwhFXCXQWJvsh5LSOtIIJ+DQla1SDX8dLItPwHCa4bIP
PmFFPhvg1E1+AAizp1LKSShqTk08UJDfsbq0MlTwQpWlRiSwuxkpWgki0a6r9PJLIay/AdafHa0K
8Yseqo187MyooengsgvejPIiFPS//Y/HIlqPACqgEbTO9rVjQla/ddVt+bDMkBLiZiBIukolOXzb
xRGWCvZ4bY3BpvdBrQF4/eaHuWMC818xW897xJzf6dP4dS3B/Aup9o6gzWt2Z0Me9nQq4bJzcetn
QLaHB2EDSwfeXACBTJcxYvUT8NTWpHKL6dWRwFWSa8QZaDqMDRYVRqwUDEjBkO9QoJ/ONGX0BhqZ
u1PwwaHA0K3booASYDunNQK9ZjFFnAvWyzzq928IyteVD/KLKeqU4h/EXXUs0CpJLblHOUkFuUJ6
VBtydehTVapOqdq/hgYDEoqE4xDvKhr/QoCsUMta/T/KGkLowSHlQKVjc/ZrWPhxNgA0kPQFwBLP
TyIVrZOrg/6SdvXgS3sa7k2MACMwEpqeFCo0sp9+eVw7kq3C8SJaaQ3RDmaJiHhJD5mnY2eF/rIq
LNwvt2/8fXOn2D7RB32HWKo6Mi2FKhXWm7ueqiimdjOS27zx6T6poVxEy917vWCIT70yakOPgWYM
NdUPidKjv+ekrZOadzEotmBeUXdKuF2nFhUtvWJNNI7rmDwH/8ePN+TShKic6eia+l3FtwJwRl3J
tS8LRhKqdzyfSy/N6NRkTs2Gc+kB+lJ7HRmYSmtOODUSrmd30l5NssxhC0mJvvXJbJESUASLTr9P
TNIkHHv4U0J1La32BRCbDFqy92lckLGzjJ7r3PZjskUeLttlDUkXenkdlNwpU3wQE57QH+YQ/OFB
oWDkCRmIpgK0vkEBDmVqVQROdOXYUrY10PrTmoZtAiw0K7hNhqhVPH8LcTdcfoSVDoSrF6U2MCcZ
v17kh3nlGt/OFeH3K0jKjRCJeDD1SlzlD6PZf+MWMbOgKueb/BKjpXvb5BLgq87wQLrK8MT+s65E
hqOOtc6M/vzZoz+9CcJ7Jhw8BxPKZeZ0/y6SDAXwDXQYRvehbjG9MhJ/LpXGKDFj9BDI2OAEYVZ7
CP8LbCR+HC6YXSH6gpGMZxGgDujzjKSYzGmD0U4cPy3jZ5dBtYFmTbdK3plyFms4L8yaeqjkVbUf
evkK4dpMkncthjtLBiaYbp7qqF0PQb2IazWq9jsmhYyYm+Cdi96f1eie0TRgycdbMcMf1nLRuNpK
iKaWxYR3m3TeB7fxYEG9+yU0BnVWU9Vv4Lq3sSr9uv/EhE6PzcUp8I95XSPsmp8eo+sctAFcfhQT
A+iFtMTjXQ94bpCv8GCYfTFmKFpP4jDS/JzpfYyAw9uYGVCsVCX/mrHe+2/vyjAi3rppl7sPJqgd
4fDAQOI8tTQloMr5Yl9TTZq786Lq3K7aTCB32d2Nv0AAzjpiPj0+l1ItYFlYXmtAxYelVRp+mBJS
XzcvTByQr2NpDrrBT554BQynMBGMM5Iqkrni2WK+MZal5HM8DPbxNgN103N/Z6tW0Qa5ca0vvcLT
emGUFtRHqPsRkHw4yLRIeK8DKo6oPXl6V6+HthGj8q0Dov9y6epPIBuUKX13chthNTLwKHdwLKBx
8HXRzji0PiteGdSLe0xbrZ5dSc+8k/iOWxycaQvTBMjhM37bDAmW4aakRxVCYLXuGeAzzo55XfYD
c3H3TVVmNpCV4B/ArNArruztvDudYdeM3pTpiKeTdds1v8tP5zEGXy1TBZ0joh5hkAzdmv4xtgCt
2Q6ioU0Bi9MIkVsfefc1rnBhg/2wiFGxBdGBKYzeB9dLUIjhvd6soYpC+ysez3Ze7O4qcIqqqNeu
VEbUV2c6wUc6CYWW0ZUkTj93jl47p9LdxAh+e8/mdo7Ej+nTdZigHfidc6oCmEn9O32s0hjJHaVg
oXXHLoHvf5hHmpjdWnKdq5pY/jS5os6CCqOqoxVEncjhQ29IHHykdhAM9Xjf8R38iprtOgQ22yFI
x69EB6LESFNPoaX8C95GeArWXTlSsHWEh12C+0wBWzG2CrDAYQB3iBh5H5RgpRA7X9wBWrC4mShs
ck1o+hpemZGkGWJtKlozrmc0a0lb6YvDAiFkjeDdTtGOUM8eWgZu15gCuDdXF74AlfTJxHagQETR
8Ibf/AoY/H/f8Svy4imbPzTivDuQrc6pJe/vy4gO2dgEQefsNtKRzHFk36He0QVG7Q0EpAYZVS3d
dTfeJlvMVioeE0k4ZR3g2RNzS67OFXBHS3ZDS7nULgIInFoCBaaTXVBqPxZMIWhfV7sA38R1csRX
g3jHCM4Bbhrpx40QMXG3ueTAUXSc9YmIvbvACNUcV2kPkuAVuwy0haBb5r2gtyKpoD3watVCzAIG
ecoahPDLhUM/zNG/CQQSGV1MXYNNqxC9wwL9/PhZJQe4cbFEDdYqEf33GZbb9VKzsQYRwMvi9w6f
VLoOpClgbKp9ZR1WeQzJJqrzBwbeO5omgkQKHZvKE/f2PujrT59Io5BsapXBo0v/a4v/90ap7fQo
0qWTfCxX8rw90CmD98OXtmT1cJWEaBajH21L2VD5lxGxBqiORYpD/Q7tnEcRy0caANA12htUBRga
kTFBUZ0A4OzCl6i0d0pGZsiiIshJaGtuJl4rTSbVMzvSp4c1E4NFKTGiBWfbOwYt+mQc1Joatno4
DPDrqc6BDWkDNa5q9FW2A26C2MKsgCrCEGCe5dlvYEtEU5m3ZIkQDge+Jz6TttevoLaodVB+Hl3a
9w7l1pFy4UH9cbPyANsBSqtps5+ovmuOd01QbCgtXAXKbAT9ylvJ52MDCcPbJvUu4itWomWTwD8U
2xXGLum2CpALyZqyQyOi88hXqUaYToeNdm2RCAdZLdkKiGbdTs0GCw5pX4j/lq7CPlwKO+eDwWlt
oGQQ20EZOk9OBfKAM9op2oduYzUd0d0bfRzIUCew4zow7zEoe8zGGdWZFiqCAhwDRAXdIzTo6JRW
hre9eomPP+buWPux6J6Gz8SHejjr95/LDyqE5FJrzvr3NqUyEASq0m1WABvvU/oVUEqRm3H/Kn5l
iBTXgm6DZozSDQxA1M8nQgBydrlBqZMMHfwF+xu3pgAYq04SSWZYImTRtlBYIdiRhGOCXwaF33hF
XK52JMFgd8TSoNb9T1cqd/T89zkcvX8sndeS4tgSRb+ICIQAiVd5L2SwLwSmQHgj/NfPSnpu3+ip
qqYw0jF5cjt04L3+ruVsih6tLbxE+z22P6fxooB+4eIyoL/Dz3ATAldNqy2cDD6GnLUI+eWYrLj4
bvfgVe6x6TyhPOMozpbP8Y7KzzU4LsPJiZRADofNJfFtOGBcfk8SafGdMt+IcvGuxUlYjEwxtsc7
X2T03BQXM827kXf9LenzfyIcIv6LrSq/saHjqylG7v2/kYbYvhOI0v4pMigehA2uBeg7c3iCNyRn
LDOzJ1tP/A7viy1GDEHl5H994MD+6O9oHmOFmiC9pNe3QdBOQe4f0Kz5XSBCIuBWo2f8iAmzzbBl
JJtpH1AunZyrq47KW3qeagspNBpcyIVYHu+Drm5/Bp0FDryNRXmNMTQ+2kQqejUMbgqN47SO3y3U
m0cMrY/Tz9+dFhrFKvgMcTZKCGuSO0m50TTaEzw//QeHulEDexItJ28WEjKumhj25Fpy5TaZXI1m
+lmh/oLr7oofZm/eWpGKXk9mjhaPlhjEuDCWnNywRwNOkQXaayJJOhn9je1HUgFwifwsu4UOR8Qi
0pO/IWjD2HAeZ5Ej2rZeaNkB2ENM1uG3jyDPiFKnEYske070CWA7c38iGEw0aS4PrDFdHqCsN6sX
7cTDMJrYv+kK3kqsIMaRwWd5uTmnj8EowIvuwVHYPo5x7cMdT/o9vFYH60R6MWPSP+MP5FWaPN2U
N4AM8mPxUnfuOaTzSc+NIjRwpGLR2gC9KfSiFytg53hqipkzvaGDkfTWohJ9oRDuP0oaJLJi7B3W
SyU+2fvxLqygPVkFx3xWpB+0XhS/pYrlzEwY8ZsVvNk+kklIujUrxnnyJogTbk4Fb6cJNwGZehts
v4fbfmMtzv0BODJESCe4xVXGcdzh9H5zzfk6uE7uCR1c4VHipRBWYeXJV+eCc7TbDWV1E1XgYD6Z
zBGSJdiQ0gOYb/uaq5qQ0VndQJBuoq2ct7gD4wZ0uF3edFDDjt/myIYh+AHx5tJNsanKCdWpOVl0
OGREnSkEJz3V0zaGKNJ6UGLVppUBggzH4ina2ktCfMC+ZBqg1xj2mUtRf3SMlhufHChrdBs22TRo
sByg3utcY5It4NK7SvAmLML9BtgI+gBm9mgS4WJaHstZyrf70o6WcvOcXobvI+dM3u7IRSegsMaO
ZPkgUwdQo+sJ32EA0cEVAHA/CQa36acY3NklZlj0ugn/xqX8A9EAWTFbkXSboR2TB87+proPRyQJ
ttv0o5uNI+tPhNBdgusF0quiMyRtbjsKuiH+2cOXP4DrjmuneMVFsEsSMhthZiR3DNPtU8BeNkCK
4Xmwwws6arS5rr6deL/MUw0+0Hjn050AwMbznkLgE0JshTKpM4VZjNCtDVDJGAEd3EBjSRRzU2fQ
5l0Hj343VJEDUITb2l+Hkx27YcB7hIxA/03o+/S6hFsl/bBz8cRf5ggTUrUfRRVCubghUkbsKWK/
YzlXafjfk2TytullwSozEtZiciCGmihB5MN1UAIsdzmdM6vBES57MgO5WB9jxB2MXuyKvNR6N3wH
34xFHSFUQt/T6uV7Itdcye0AzuHgjpXzWfIQxDoZn8hlc4ILLwv5n4Rg8zMkIyzhfc3MdWvm93vm
xsWcOId63Ed7YiD8IHqvB3cGoPyHTSANeTNwJmf4m6RhMBf5nHSPpJJRbFm4WiBLTJo23Ti3IO6O
owq9U9PTnYBKAWot+pCu7cGCKHSRUVxgoAjPnE5YgTsIBRslBWcBtS+Vx8ODYHyDu1egnIFx43sB
ydNT9mcro64UL5GVcP4btI0sb02pyDa8GQoL8kIFvBmKuH8/Wq2gCNBxb8+sJyUPxBaX3v4z5j7T
QQeIqwud4SywrdhnVMaB6hht49liujP56IZ+/L2Kh6x1uDttMNqT1YUbeLIeMFGp60vRbX/R3NyS
97DNb7ZFN8TEl0LpuIK6VdbwhTHKKG+Y39LZxE6F5iKLJQu5ruYb/+W8aJPeMdRtuReW60Ys8pv2
GOuhoUYQFBXRLpe4kWikZjXVIGNBDL4b5t8Rw3w/VxOEQom+6uImgb/0SPqaop7BhLqPfkeWsn9r
I/ouAKtLoDtNpAtt4kyuzj07O0rHglu8w5SFj+ne9OgB/ajXfyw0CMS4dChi5iJERmi1XCN6uCAU
94E+Km40Xmf8kAI7RfAiwkzpD0qn/McpTGjuWUXXA2nKtsu2B9zNmkA9SWMZ40pwLEB3ewAeVjat
J2JSmtdwbK6wKrtOXT6THX5m1maCRH3nPXzdSWTyv/zW08AK9zmHOv+IOqyAS8LxcAPmlrWi+byO
tn352J9otjx0DbUVVMyp2RLuDiwq1pmGi3qVLfAawTwTE98jTDAq7Z+l8DWanyiLK2/nKdwsZP2w
rGz2RrjZnvTQ5a7ititt82cGystY95rwdHvWKkShiSrS4Px/scJeAehFv21KN8GskzpRHTz67EWD
n4E72h1HtaaP+Tav+qJa7GZ3y+pOga2HhMW1pop/lkPTGT870gLMDIU3dSADXYpIYdjyZ4gfmR3D
S5FXUsgIg9pYrUQToXFcFocHzaLrMzwxBJMtHUeOfu7GazLNo84SWzShDNO5gFmzZ/pIOhUVDASX
oXDAvjS12muCv9MPHaoppBy7Pe9gcmZJegC9F3sxhY7y64gKsi+6SMoeCB2fePaHBDWpg8YTJPYC
3yFv5dcQiBUN1EgTl6DjouM3nGZC2xj1rp4TAybtYE1OfJIm5b8nVw7MGGZQON9J5bo7n3xPOUS3
wApBQx7Gt1DLK14D7DXrj0RX8REwaIBJOcc0QBxt+Szg1ICQLwTzLfqE13kLUgFaEjL3WmbnTJ9x
2qMTIJ1MtKfi64iPKHU/npJ3BZbEk9+H/inMzLDDK94cZUUvBQ/Zq7dHPYLrkABKmBZ49dnqknq+
uEGhueDp1YKYDWHibvAFlk8NPjWtvTYORiL46p4t3LI05X/XozPVPlPpbB7+1itMu1C/YxbswP9e
7K7GacCJ4LC3wZI3Bay+SaN/GOCNc0DD+DJuXaYdDmPN0efpMAGDCpnPJf4s5HTQMF+janpvG03S
fP54KF9+4ajsrdnWObxpV1i7TEjy+4Yl3DUgV0Em3PXaDICO8BoO+F9rAbW+xQnvkO2mAMdEZ3EK
eBOP7X83pgrV5w80iP/XxS5o8CIcAzt/X0q/QhkMGgHSc7NHd9I9tHy27jucKueNKQCOd+tOkLSd
hDTJq7/tP9n9RfTn/qFrlAQ/Lf4G1ZzqN4ak5suaZnsHzo+z3EQytiTGtE+SUBQBMNoRe1fLr50e
xfff8h48jf5fSQQ7weIzS/d3hMEaak6kiTjzs4ySEAZL1O9QXvois2FJELb3zkt2+abfyL5YNrIt
ijeCyB4jaiWcImGufoMHltcCx6NEyTl7zjvI+itPam2KXe8MWcabhVeqSm2OEAqCxwyWJwxtDKGa
bPcLdfCcfv/e7h7UdsuQtx9+Cyts7BKkqBXEEkhkemAZuk4wW9n7p3z+tqkHHlabGIclXvJsHJch
kGfwDO4sbNSMzTF159E/l9RwAFs9OYM//ANrowCrYp1/wl63LQ8BH2VBvczv9CIIwwsuiToE63na
u7zNCfJrt537XB2en+bBE2ZUB6ySA2vxfqMvvgH136H+QiFAe2LsskPQO8PmfA8qm4O3SfFzsHG4
YlSog1n4RJKUHrkWrfBIjYmNwXHC5iMn8vAOTCp7ORu2VFbXVH2zMdVsG8IJ6PWfWFodKQroSzzC
THjrAp6d3H0qkktRVGIvtmASomFZixQJC9AQUmsu3Z31AY6yPCmvVfL39JE+eBs4VECSFvZtNcVz
D1gOASR7+fAG6AiXl2L9CrLFqdel2/GEekbSOvSLL6ZZoJbc4NNcDbacgOYUtDxg35dN5MveRQ2d
YMELlLgp1YBjFmy6fXkFRD2ya4jRRg3izY3pYIQjXGQVkuqJg8vRUZAtwwVhp4XsD0TXOJkv0GVQ
cgebtFubqlN6XyrLVEIXixaUhdUp6yayMjkvPRY4Zw0eyLp/0tH+CwFUa8STGFqpRTr8sjVEhWv/
nTSjzQTzCJ3mOQdkszU+MYwo7uwvUA3V6U50mfEDKR6xZgXCtY3zYPFAObqxWD22iL81BADSfAKb
bhoMV3G1bz6NGg96KnAKI6zpcfAFziM3TzefMCjkRLjxQVe5wdYoouOT1D61N9TXLRwH1FeWOsG7
RFqfCCJfDJStcx/UYLsFs4bThVTiXZr6lro+dlAseDzzp81nf5KxwEHyNO9h972EVNNe6m0bR9ao
d7RbS/IAussjOWNHDin4+jTHm6ehfOz7uosv9s3HhoSirLa76abkWAWLbPxccxJWhd7wsvB/i/QC
TDjt4bP7smYFp/LLWuVQ9Tzan/GWRC5ZQ/aE4SK9IN0hOw0PlOniI38wbmsCLzwyFGIZOtVc8nnu
DIMO8XxftzHA1HpPO4WjI6z0dnGMNE60M4eBhUUsIdd9jl/9JSEr8c0+eWT7TFXpePHsrVIb0Fnx
tbi50ljJrhZrAc9ySPYRcgFCu7dmJE0yiQk8Ro/xzGsXtSPc/FmEVIb3NNxGD2ep2eS8mVsuEwN3
1CHicEm0YZS/SVQVgXkXbxVJmxmR8Ott3FPYRtClWx1CVFqEa2DUb0fzEdAO0XHWLNqRw8GDZl6X
bzSb/BvwrFyxrmZrx6RqTdoThcoob0/UvEnbKEFNbHctuNe3o6HGWMqcRkqu5G2/uyXOA1Mlc6ni
kQzJQ19t4gvMswuRJXqpJq0Jz3xmWT+6eZcL1rGrRdfil5PmSpS61UKiIm/eH6pyUgUlFKVdStsm
fKjGE8Kf+5jMmg65KYvfj3aQ+i789KYRscJJSay4MA6m4vSeNMPyrU2VvXWVRJJNcgJkLuGWj6qX
N28b406ckGBo37zmRMzzt/Ef+9CW3Lw232/ju0QM9XLZfEChHBJ+xeiW5KREQv1OC1Jmqtr80GDy
buFLwRBMJ4nyFkJS7/2yp8ho3IiZ2H0hzrhtuOp9gvB+kUBXUu0xpOOpO9DuQiyRgfRkk/OBybzt
lD8BthmEIGIqRoQVGO4G9NkpnV36yLYeNr4L8qGjawI8ndDKpIbEDKMye46wjWnDFZwuGdvEgrXN
a/4PYKmNRwa6BwBIqFEgmW8HELwuHs3PlfA5yWDn1Q/FeSBo8jWma5deis7iaGuhSgAV8KL99ma+
CvcOk3VPhQ5jEQjv9nCzxgbh6krQ28yfkcekjjY48hEiDUq+D3l2cFnx1hDbONEk0IFVo68PoREE
He+4j31oizB4dqNG3YeLjiOFeFfwWBNEPuYqWPUvnU28OUDu+YbPiubbOuc8AfAoMPwcqJoIFgjg
nOTm3wfY+wEIBBXleps012JwzyMBgL+WlPQEgQDC0jDkIkzfVvqJ5dkE05Xgvsr6w0oFA5MGaKek
qtYEsnXoYl7NAxwSUyFoU+FDte2jR0AjMKtEu+0sRgsn+vgbcoJnJfQ3WcWq90c+0GKTERa3sUkk
WwDJ0qKENwuR4B1W/P7V5TIxCv4F53GTxDZ8Q6SQJJcxKrhrDexYOclgnSzDUpKgrtiIE5VNvOTe
rsZiWvgYPPgZ7YVACVUWbPyp5VZI0B8Px7NOGItERkn62duTzzfrczkx/uZ4AQzn+66Pu3QqD2FQ
dM2twSyCkylVGBaKfzfMn28LaVlsCJWU5oVO+tJzRH/C0ie9hBDAnNFAihTQMd1oO985aJ8FKM/J
DGNNycuz6fv8A82Pqvg7u8wyyRM8mvlXXiyH68At4MR8NXN5XcKdXILbuLgbY08KG0dp2ibyuWK5
VxCEbQ7YYUXyHaRkxWC+7SyIyFg3lkcTdNphuZOcvFKS9iTjCjklaVPcPV6QfD8g8atJUCJv7GRh
n8exY7qYcfoSk58Ltvofu0u8OLQTaxa0bKUk3tfaeLABKhN68xa6iPykmiDAdS+lNobV8IDUQUvf
ekdCpNh4wNPxFE96YgYgeDZhpYiKLG3D8EDoMNWHGosMw4CBJH7nMhQEdpcUOvZ+c5EKVE8wNNo0
Qf3FNJFWknFbIYPgT5t5fA3S1pzZI7GGKaPyRZC0p1gLYalMcRBcnPqLOifRINmENbnYNb//5mb3
nBTQe4WsIYJ0bT59ZgOvNZZ5CpQO82SqwDPpms8SigncnTnIf/jhPXfNUqL8Xu7+F2B4YHkhh52r
UkqW5Mmixy8aA4g1vMHKvBd8zZt7sCR9IQHBPP8lGTwyriKfJnBgcbz95ly4JEfv5T5wVzC/utFk
niKfdWvsu81qeSRDz8JLvLFoDdqDi/OQJauQ5a6LhSJEDoR6SgjmcA74EXVKzDtj8MgAqmNS7rdA
Cax2tMV55wuWLKbhwy1JOMO1iLfOwsWQof8myMvNY/+44rd2o7okLngs1YAad9jha9pguZo/QVLI
DWSNI1ag38kvNO8kJZDNeuZs2N9xHrR2C9kQCcU1D6MTX5NbjHHMLfyyRTaMw+LudSjFZaaxpXg1
ebJoQpK/G/tHwzygrBhtOETCa/bZdTgQsSEO8Jlh3qmGcrFn8Np9aBrQs5kuveQ+AvqYWRuWUKoW
tnBm5jNkg6Rh4hyZRR0idjfQThumgtMDf0PbNmpOmNZNN15/KtvBJb0XzwrHRyPtmh007791V/OO
3iNvza/5tYaAdC97Y7F7IPSvI2Ke7IliB1dq8Zl6mD8VLbw5bzh8OgcgdXomV3SqV/uFJiE7QOeR
aJUWumqcmMfYSxPAgZlE1K443Yt+R6Qss0S0EyJM+JhKD8U0Gu6sKmHOEUVDYwM+T7DvsJI3bc7X
kG2uAjmNTkQKdoD3VEhZF/9qzIa7MQPnilb0ax1rZiXZoUxdlR2BTAtfZfKfJD+TVVP8PXv5lt7c
29sEBCyy3LAWSezm1u7A3+lE2ID5W+/dNm+r3aRlXyZstugziG1/YOR63xo664a7PSPk6B7t1+fH
E7wtz96bgh49qMX9eu2sLgUHA8OdlfqFNfYWgqZRcPUv2AsQ9fz0ZpNZ//hH8l4dS9SiwvEQHpDo
kYg6YRWDPCY9j4pLh4WvKxw+6ZAIxUxlUWHxkJ39iA23mS4aWMzYYu/Kzhz4YqBLn6ttLu4pgQDM
kKN5W2i5RHU3/epOedPj7N2NUNo102XbeuGDSGqTmrf8B4RdsEuKW8rbVKrSGkL+0eg3fXyCCIlE
mEf5ijqcvwwyu1AUgh3NaLnioUDzhzKYn9NZ1MM93RM9/xiYZQu7W2jc+AXs6CW3Q1JwUSO6xTaF
wZrVKZxz6JrmJZ8D3kBpJvkKUirYNZpEvDRHo6PfokZ/kVkD2XmumvMGnhs1IHqA0TyOPmj3jMwK
79Z4JQ76K0Bab7VCLtXjGLse3OiASL+z9kXDKtxr3iHsQYjKF974x3rRtWxaaI7wQEChWhM/3QNM
QeVK/1ZiSn8AyFYc8wS0P+Udc36hV4C8pAbAkVMlawI0YoA59J8NQLqtzzPRYPUYF2h/4CQI37rt
dMlNE1i246ouOdPZJ1XcN4dZgAjkWDbUYyxfsLPnyScXk1M6sMzA5m3bAx1mayKSd6SLJ7OgVdp2
Ws79ZNc0RodioLXlEEhXbfmRJLrW8klTJgKX7AFDfsaN+B28UM8+lnIg+lKxU533WziJJtTPrmZL
pK3UzzfvHkriNS0ZsqTo/NxsRTM30Qa0mggRI99jp5sTOxkudzeDJtCMYY+IcInGORq5M6u/RLjr
EuDIqHkHzaWCdkyaNrT+7Sv2DDy4m17WBADSggZHjTiKT/gF5FkeEvkjw+IUYPGEzuoSQk+3OV8Z
1PN5Y/jN0YfeuX7ogO1NH80wC/jTDkQHym3s7V16a23IKH6H8EE0uACX8JlWa6SbwFjgfxhbCdnb
NLFBEb4wTo/SjNj8UgMytURtiWkTHQgzxOoeLorkS8uh3vSgaKx0ftyE+iSF7jiEOQUAC/tGbJ3k
njSQiiq034oCT0R6w0+HhqnMZTbseDwUtyJp0qOoKDK4RFoaDrMCQ1TFpHsjjXvchGBr4GvUhYg8
ntLFTJ9OEyIDSnlxWw03cLewclzThRCuiXwD4ENrd4ubq3gjamJ4RWBB9YfhhngSee8GDXJtIua8
p1+Pl7eKnKnR4bfEBaIedSb0OTfE8pg1kgMHI1t/ltD3wQASZ7wJ5Ach3lRAC70+xPwBfU+BLDbi
/bF1PlgHMMkLtBbFZ4T0XYg4XNsMCkiVXYQJIvqUs4UtRL8dbZci7sN/KMfFjVuPrwN472wsXwPp
0AYDxi2yFQ5eCDSgsxAAAbRoj+yC2XT1aLU2rPv0kJ+YMk1DX9C8uoFFAg1iaM+NNC8xOg4Wmy2C
EWH7gzcibBJKPt2eQHLkdwadPQCnIPn5jjWh+6Mkp8nREI2iN9GCezK/JE2IMCKcFqSJsRbhGTye
vAQ/5A2Jh6ZgiSD5tPbpLl2MSe9DDCGEdoR80WW4YzGokqMv1nYvfLZEKn6ONiXH+aBbgAU/Tc76
YEicZjeGqyWAuBxz3Z5N6bFkNlJIw7gw/ugBHFEcui7H2V8dzLYf45FOsU5BLb+1j3MOu/neBZxy
2xbTM9+afOPfKXjwFKCPQY92gBICGIfWpGjRwjFbCv/BEEsUBtvCw3PNLAaIq7CVK4D5MhqBTy6h
dAf/+bYhVGUNF9AVegYs+4ILpZrPoR2YAL4oksUUYU3P3ggZZR8CBICrzaLHXWkCYK8xC4OWj/2w
hWXYA198E9sIMukOA8YO0CBzrDhMj0471Edf4OAuMKbIblAU3MGd8uDBfqPQsAWuc7ngyYl4CSVA
dPrPRlfJXooxuq/fJqZ6FHuiTqWTVIE1CZyEYpZkSP4DasX9mssNpgUJ1HW0TMIi5blpi+EmkA1Y
/19+wEcEyEM7MwnaI+ymJNAlXA2HEPaM1RlYdd0K8TNipwESlWaq6nvF3f1xK1GHItFjieCjCW7b
YuuQjq/AX5NoLq4O9FJcLRD7vA4DX+Svo4jRM1Hw6X7abC5i14Cmg4cx8Ohwun8ofyDozCzWQBA1
ccL1IEDSCmToBshUvQAQGxcCjAEtcDGrCMQOD8cIEERRduAMwS2TdmgwQP8h95OtL4kSoSrBRxng
2sLSYEMzQYMwP5cS3CoUFxGPnAwDTgkiDkAdxEY9l2dz2epE/TKnnVuAy4t0JJA7/Lu/mWXCd3rw
98bgaZhwQQDNA34eF9xY07A2mbQFK+IllmgXID2Pd4eWzRrIshv0YAFg4WWa2xKJCBYqGl5gmUmK
ggk610GorhlDVgaGk1iaSiIPnFwDlIr1u2bVpHNLrxS/aTBshheMQNzCsMzkdkGiZoKzoaKOl0V8
HXTMB8WCUOjg5HnekFXfbrK8rSkn6OKupRhjFQ9JSxnz6vyB4f2i5oy/DgWcsOB/xzOho32dtGE4
YJLyjZjqY1di1XOCGXEEimhdQIhlF5AKj0qPxdiEwtq1xZUGWhqO6uw/rOYNbAtX2IZauLjkZNZg
/LVjo+gmD/ArhKc7g22J2baSfnyFL7Xkswx54obHcMU+DEARgqewX8mcCoX3y9bgIXvxAPzwCrTb
7DN9HVocl5YoDm1S/cH4tFE011AN3FmO4CrF2v1lAKTtBpCFrxIi0fN19p+FBgVesdkBqPlqrEkb
/UeNNhEk6yOGd/+sCWc51EaKbpB+ogVjKCOOUH/osccXBBgYNjQXQg8FYkOpg1FDFfBFc1HZ7Og7
dpFd1mRiog0HDPvqNmAGWhnndXPfTPL4MBWvjf3OOQWH7AQt0GHXEQmWSK1uVKa03w9oA2/QiIBH
nCaeaXaddkfP+OiAn2zGLa++M+rJMAZoZg0QrZYOpRLY/GS/CmhQ3/hKsg6g0nZ88A426j5qDGtG
v4Dm+LCCfEJjv6bHT4x92WJlUWxkfw+wB/D/KlTssxMMkhZlz74vXplNS6fRF2hrIG2ogbARKKGP
USfb6SZ97YdzpRAXFpHiilvMmTXvTkmM2QheMmfEWyBgKhX3T3nvdlywDbf2YS3Qencx5XNQ7u37
4kb6stiYRE8l5VIHFzC4mewLTMcL9bAo0GSVPSA7206uK4Rxb9RvxoECk+Arp8UVodyez2dj2SiT
ZFPehmKZprlAXpTketqg98+bA6QRN8nHGOoMobQ3Il57ce00i6u1j/g0TrXWZG+TRPDXxegDUQLv
SLGP0z62YyL33/Zrvy6vpVylS1LRY8RWtefO8Zm5Uil8rLk4hvfc7liu5HOIzzg/xbvsTS0pIQF0
6g3oMi/WQPEVIVYa7G0yf5QAafwZVMbgxb7G5sISlQ1l+cCzi5nGAQ6a+q9LIuoWmdsvUyQCKpzf
dqIjblb7G2okr0UnGL03oug9Ngk+8lp1ch61YddE8kRXdsdBI9qI2QD1E6AzmlS4NPCgujm+vAvh
YYuxr5CHOb6wEGVMeHz5e0yLLQwdcfgVAjTHp+aMrQWHAq4O8wSOzzbdTRm7hbcyG7jb6GwRkJiB
qNgNRYLHVk1RmJ2F24PbKbhWAaWOEugBmjOHEgSm+OHLgWJOBuwNVE/Gjggc0T2ey7eN59g1AqbB
6NVqLiO69v2R5o6iZ9Cj68KwQTINhUzoSZKXNxrtfZ0IIkhuHQEyGK/P4Gp1S/BjOU/qhRL8duHJ
EwO+l0clm4WyTciGPfMmooyEYYRnpXm+GV4xObAO4+pYtBeDaEPwcTS/u284RO6diApIMAszk9X0
ST6mtBPY+LIMgsBnQcTB3wfHDxfFSVgNdBgbj7VCBBxhn+dkhgB+qaSnCDtQR+j24rB3d7r2ZnFD
NUCRjYaA6rtjHcNOedaM7ahSnDt7xMNBttcSWJAEjP6LVYmF55SZeOzC5WH7osbHjuPXTmj8Wn25
jqgXwHkWfuBHYP4KshjoI1V0iQ1rSDSw9Ldr21ofLXUeMAa8FgwpjgDi6cIeACd/SFKc3cLq7gyh
hQ9Eu8TveSefyNroip+rOKvuBtTrP3hQbKahyJsQJMLdoIOyhMPAZPe3i2sKFQn9RbfIZfOfacse
tzNa7lubfJ2z+Qcio9MdP5vazNBa1nS6WtO3OXIrPIgohNcZU+eNVqjkfWFqI11NQ02HcG6GzJUY
QcGDkwt3gpP3bAANJJGcQaJTYeF5F2A2cWySaA/3T9pyC2c6Jg1oOyeZMwPpCbBhXlK9bSmLm+nD
yR+2Ihl/O7D5hKGYaEALjfGhv+iax2B6TNjtKb0OnKmlWHgweVl83AMQZZ9P9R3VMVxkmkQEfWLK
gK+3z36PK8Ivr8Y8r9+OwvvGSgdR1mEFPSS4cEQjhXX9sMMhSWsrDGvkAHjzHf+QalCkaXm+wC9E
fhxyAvO6YdazQhq+gA62w75sWcAfVmesstWXl/Qdiv4l7qGOgf8CJIHP2Dilp+9M0YriryG9bDq2
v/7TXwlyIR2u990oaeeIE5qIX7ZrUuuDNk5jd4iUCKYIFJtNRTiFc+KVJGJ9ynXE0AFF6QbH+M28
tu8qDxZlTQcWDQ8e4x9Z0KdDIz7uZlpBhGFRr2dT4RwhTKSDa5F+eh9f4fAcohuhc6LCEhcf0XZ+
6HzgGG9XNKIOfpsR9M/c4uBvRcjGS3wCYmHFauJOL1AegGEF3W85vL4d6efRJOM32w7aErFmfC7f
eFgefNqJ32Un3eF01XRJSVtCoyLp8hB1UtHTYqOfvp3tHCs3HOnHXZeTNJpTnXlOAtrTIYOTiDUu
7M3Yv4QoRPLynkYFZzc+9c7vKLy33x/ClHktgqg4RnMVIJusn0vezCtQFeOD8eCBaGWESajGxvsj
El998CLE+YGXStArdoxTTnPkEN0srbg796WkrxELjW3lca0BmoM4XH1Mn9JufEeiBgR9tJtcaGhM
s6mCy8t+qMfdKbmhLdA58lnX6t6ZTYnTXmNIeV4zXcjh8PndywZT0Mo/ew8slngi/s/Huy+3Q3hM
ZAqRJ0pDFIkP8QXFlVe8vJ32FKdK4iL9B6xEr5lZhw0CHmyD8PZoeModwtZ39WQdGnSw5LC+hRZd
llqENe8UvWXQxsijv2GTd47Q3QDbBme65WToIYSr6VlcnScFTTCb3382ic0pq+IOs3jE1uNrT2R1
Th00Yao6Gh1Wmxf6pvrb6FIXV8YX2ButXnxcV5E+4KUwNigQWMe35Sfj03CJEU5lXA4kV1CNuLwE
A3h1Ze5QFxfdTJ/OpmpR0Xql97zUY9yl1k/MUN7j9scktZMLBzmswleMrFCV0B+7twQu3CdvKhJX
GdfDEyEEzDdRV4k3wMbRfNGVYTswiIIMthmF95NP3zFi0NUqTanopREkZgK1HZ/NKam2zG5hyGCL
xBpMze+Nhy/qw2iesVALmkKdT+JzOxi/S6DM6YZeSRiP6UDznJiJGE2f/hjYAVjxSLRmxEhsxQXx
Y/K0TDTK86msErXxk1x6/iYEG9mzQtCwB9XlPDGlZGJ7Eazdd1I8ZIYcKiGARBLr98K08I2r6pjN
pMk5MyjWOB4Yf0Y0xwWMg5AHv5SSIJxT9AXg1twq2cw06Lry2Ti4ACPjf+Hpc0mO9dpCKGZtNXmn
UPSOHhZE0pJ01vygaZ76dUY6mGR0nyxt9KSbZyolcEwACsP29wW2wU/K6gZ4qnIfcfRGwtYMICjC
E5SwbIa2PtXF4vUojmic/iuLtYasdUwNTC4NsXuUgsSsVyV6zyb0jiE3nMdvht/l0yEJUTbv51Lj
/eM1F/WKyt+vtavVquBPvgnMHqtE7vgNiDpM/OOa9YN+HdI6Zo+MLEZVy+0UJ3KTFVRaL6tBs5yi
lTVozHDTClaGGJ0y0/jJbjm8OfjtuLzX7rSZteXXWexEqSjSSJbrtTiNCxpClfFcChO1lfHlqceR
dPP1nuMmSw7kaAmnv4yr6IQAVpzTgpbb43wfqOzRjZutx3zWu3PlCNgGQpExIjXo7E8OiKgkB7vo
zMLP6/LkneKbNrwZG1fWylg5mWAPtrILB0VemaV8/MYjToSK+lRgGsKCLEnO/gTynA2vFYu2DQk2
1NOg6W5hr7GbsLsK5ZU1gx1d6J8dQ8wuGyG01EPUzUQpfluKw+yPLKsWvDU0ltUZpZs4GdGbNE26
YyaMNRoJ86DwvBAA6OCPJagABtjaS0wGLX2KJOCATTtlbIUctfk1G2ePNfUErQuaFR4l4UrSl/5p
07f5NK2zxZTdgZdmEhJXQ+WE6pXvmeb0n2bm2IoFtHnZII/PPgOTSQUQuCv8i/OKL9iAAo/yR5YG
Ie62XdYe0gi3fPjHweLKbtdN1gix9SeHhqodeUO0wroaOwAOxRtnLaqDF+fl6q8o6Cr0VgSi5QTq
0r4vKAvWRQ+5JO+Ow66lvggKFqeuoRRkzCmCCvDDi/nEPFQat3LV4jglQDl2iIUWKfR4mA01+mMP
9r4jZ3sbEcUjWGVZhkWDNN6E7nyzxjzxdOFLg9Bx2PQ1Ix5SJfLgEEskDt7hkDImjPFz4nydIY8G
R0vPRty2U2ZZGO6/vAPdhMhn4RjG/8ZxiJeT4SEYNGMrXsBBoTFgjKfTW/9JrIpQm5EDWyuxVBRv
oszDqZoXkXbGlOfEnfvN+6p8HucoUZdAAeBhb+MJ7izV09jK1pYZovb9xaqni1dcTtN4OqZV5Ynv
j4lfEssRHNmL4WBjKOU1HZ5jAqFaqCXTRXPwSjr805USBQezEt6Tj48EZlctN76aGhr9g1PGMYxu
4Hik618vP6VX198OQALhBxicUFlc8zNOt3yHXEoQ4f7NdtFk7F3YpgJdjPgnKDoC3x9df+m7NmdT
m9+lGnQYk5SGYQ6TJ8Vl1uEmELdhJgYtWvgOBJT7KOkMDuhRZORwF/LlnoYkb3Qk0j6d+sfpJSjp
g9SJL9GQVmzMi8HVePUBnCLIE/mlqLNXsuVKYbQ2C3rGod8bX+cQg3Z9dgQxjFCtBevzzMUSA9iU
SaYV7G4l20OmSXuXe10TBh6OV/Qm1xkVFLsBHS2uKSHMXD66VlbMGOSas9HkSOES18XizeHWswyL
uxgDirF1FIvJsbQTOQGQiiSgRsgdY5DTScaJ0mbdgQMf/hafsz2kpbcKwx4wrthGsFPG7K0ex+4m
LeEjRmOYVdNKM1D/Su4U38oY4lpylsKdEnJXyr2Np+RKYGcWx2JNF4LShGytGDT6+T3IueUyjjip
8LaYCyCnIzprvE3s/jJO1DI+HHI+/cphA/Z5Dly4LcBqud6x0wm7Jo0I3yidBQs1WKlwGeKpEPuP
Cb4ZiM3HDH4mETkTQgwXHzkPKEmGZDwtKeOhoyxw0stWBS5A/HuWMbl7jLury6uFF64Nr4RrhbQA
z/MewwUUZyirMp+K6245pFaCa9MnDNFamn7DePqpmH/SV3ScslSjtg3e24Ah9nK7w7vPFj3MuGWx
s3CsWKY1xnw49LGk4DqKt+eGdPheynLAkOJruSTUr2G8iG+8bWYXnhNUJqyF3NSDz8/FYVA+kuM3
ErlKlDQ/MS0lAMuCYbjyRCU2gDxVaOl25jnWBtfQmHkQ+yWz7QMFxpQ5J+4ijDjd5OJTfVmsolbI
HgVbhEKGGyYLtBxqH3Ycq7LkjS1cBplUlF+ykjDu1GWTRmrThj8Q42Hn+NdByc3mqMHtEOTt5CuO
uA5UnAhLBhgy/Ti9K0wJuVuyTDG8hErPmPkNXa4El8X/Ew8RpB9SnqQ1axxg2u+wp+AfArki3RrX
TA1LPFS/lsM4wqCUd+CUPqMEyyTfKVM2oOmXpZLHqjDhYjkSw3IhmRbiESA8hSl/BJxJ/SnXHvZR
bRzwFI35MAvFoBiENslNL8uquJo84aIUOtyh8Dman6xzAGt+I7lWU4W3QOtH7swi5oOMHYbb1eSG
AGZwV+TmKlbMMsC04enpNkP9crHNtmOWoB0XVt6eNXWghxm5afMXLEHHZwXizWFEQ4HxgVVQngdc
PNhJ0NMFtaVq5aMyrodsTZzZ6dw7cou5FcJlejG2uU2MDGiuTCtG5BibVFZeMU+pIXH9x9KZNSmK
RFH4FxEhrvjKjqwiivpilJYi7gsq+Ovnu9UTPd1jlYiQZObdzjk3TZ2AZJwTpGnm2VSTexZl461i
fIEe50eKxCu24oPZyV/M2MJdh6C6BNzDLMEIyeTma8Ez8W0pKaeUt89WxrhG4PF4HimPUsCJfCly
t7a+HVg8HcEEpUNry13Kk8EP4kSrBMAHZ8lTnlJt2h44HdAggHy4vsTxUi+2ZYR058h98b7n6CD2
A679AHgG/ISvs9C4TnsFJjfVnVw+JOgK4KAbWxcLKGMMBI7nkwZ6xIKRcYoHfnyfSg9iZoolGitP
5xRnenrCO/dKUGvsOg2gKybixfkl7fVL8Rmry+6eMWkAimUgueLsNc1iLDfxFtcBXgv0V8P5mEcO
iuEy34R9+DbBhA1tTrYTzTSfMATHAu+gbS1ZuUMMDIVCY7PRKQ5x5/I5RjNL+Z/NDOIJSl7i6shi
U7kDB6BHLqVJBh4xHgBrrBvRWJkLB4ioyY75E4YKe7bpL7OUyiPNsBweP4C1TkDUOmI4PWgjTFcv
A+p2jeahib2THAXmiQcE3Ixbs+1UsbyY5FCIy/r/mp2zv4hiZijaTk+H4VqK5mhvcyNeoCfygW2E
DUNk5pmOb+K4OSDR1kjgM5V53RU/KIbgfD3wWyW9QIFDHHwSH8afqgkviC6o9ZR6jfWUJiN3C/e/
RsCr2YnVw5wi/cW5ZuIISchw35ESqW0Nxlg5o3M7VqKPvyharD02U9EcqEkzSrpG8iGSy6jE+yfX
ooUqYRiuNnkTIiLRXlLcLzJjRXScXXdPyJCeFsJ21KI+sS7hjkaYXswkeTAmF/AXOHUdjQQHMdXJ
1KZ0EZm/AUndjDcYfOILYFdDSU48hjq6N1/SIEHZSMTFcE3RFQnpxkyUImmQfdAQkj3wnUkNoVZS
RpQuv78PUjn15gljG8Yh2yEpok0fBBjpa2KgwaQZ90PuIJDOgX2sGBeYKxfkp0fSJ/YzQiMDuQUJ
r4h8crrTQLeYkEIniriZBWBm2nJRMlWtiYAXdlAewD2sondY2NM7TfHGFeRVGU+KWOzjope2o+5D
9fpnygLZDfbwqy0EfSnmCV/jl8UXX2wmDj5/nGFHaxPMbTyfkdq72IqOxogFkRii7M8JVRPoHi2K
3Rpd4qXy1YY/uMddwFUnmdh2J7/05jNJsElegDyyJO8wjz6Tsp4ffyR0uEfaaDXSZkcwcuzt9Ckv
dcnaSQYBHDh7zZ2I+MBmARQs8VgEBshjgIrMWFaZtNIV6AmZ4KQ8inwsAcyVJLaGiI00v0GWaA5v
Muvh38MsNCECguwkniau6VoVhqG2RWbnOY4rZLSwdW+C05QUNculNaLNAEsV35fYERzfeXSJBWTW
ARuw6Yr1ATZ7BtV/ddY1umZk+4wbK5UASsDZstf3hO1lbpW/vgvcFiBdR8CNd0gHCdtmzXbBsv8Q
S9fEV1hs9qJa3z6RksIo6rO/FcP3FGhucTw6UJC1vqAbSABn4BvSmCs9BOzbe3MQ3axNGSb1iO4I
vJRxOhsUcZJaDxtAs5vk6EHSoOAN6GF8nj7ZNMHbYw3kWtMUkj2jyIEks8y/SXAep55DqZy3sU3L
EMwSDYB1dclxxm2NEfKPy8/045wLelJ0jYauPCQF6eqmR+7vh/wiCkVzT08oJp09SvB8Swzc1RSj
h34vI4JUBgktZINYSb4kkOZAkTd4CAh5/cF4xURh+cinEEpJdukOYzh9G15WgQ1XENsg1jBS+2Y3
qJtrTm0CwwEyh4K4ZFnRPnW/yPrqf0hr8vQlg/IUcAfGWQAkheUQKCwSaCqCMJWW5lfjMy3xSGJS
FG86zXRKwMunTBuRP++57wztOCiwrECDnDq9MEHI422MRXgsq93ndG9z8j7Y2eZobrGIS8/Ts5cV
H5khD/J5rqqfYoZ7b2Zgl8MTySfx4GkXTZjQIXH5pKMOnhG6VWx9zYgtnqhFGh6xnS/XyMKRwXVE
kYzVxey4YfcFnCksgpsn2nb/GzJJqr+zo1Ap7qMBmPa+mQLLFM11nAbw9A6sCF5TfsC6vXA3Bjg2
F4yXZHrDzN7WLt5ZScYeZREv0zwxvwdC7L0tyXzp77gtRm2vNkjKXVTm7n0pI3NEyY/KAzjL2RLh
KwIXMDs88b8MPpvS/D1h0ZsvhxODTP0jBkDTv3ICFV2nt91hU+Ownn367dgVkHuuwr+mZMz4Bhv3
mMSl9/D2izoD3+oyh1fmH1699oeRCuBdM1NpSyJrru+dw4MdrxKcEHuQel68XGcrDzuMJwvwF/8C
qKexnzwBtoakPtCRml8mCr5P2gfRebMG4PWlM0zLCXEcb2D1IW6Z64PNmvpzL4goaSpAZs5bg58n
BhlaqZyNCWrcqaKIEN4BzgqCcT4yKtu1OGQrXMA/t4wumKiX6my5SbNQDAVBhL4ndcFuolg3tsEv
FBkcsWkXoowOiwate0g3yBtw5M2v8lUCk0Y/QqEHb80CLqH7QGQxCcP3Qj7w9uazi5NIbYrU4sV8
A7RX2bJalJeo/EVXZBpFQZvGZah1EgWwK6U31+v5hY6KAsBErv8orTqBUTNf8OXgZECJOIbnLeMI
FQQSlSQsr47gxmX6sdbB0Tvn8B4W0yt+6h/DJy+XKxxvxkY/T9lVMuzKDKcff9Q4hrRzAT/JrFm0
EjC/5gMlNxOS6GM3GGv64g1Lc0JB9uBIdRiVQ0yu4BwRQBB66cEvjPqHfP/vNYFnR2tZssVjJKqz
k9tM7osvnepb5uu3MF70mh86V08JDzOUBsB3ll1o8sDU7J6zvxvdGOTuhpdRZSmhoC1r4Gjzm7W9
WcPwVVjq8rBTpm1kvxgQZrB3eegFntVcHQ+nhdcl+xoPp09bARQTnOe3RqCWQUUlIBlacJk/godX
rNbHqPK3D/WkBz9AJvlHGhBYCpYSpzAMv9lrTDZY4qK51C7J/DyMYamfaFhIzvg+FqN53R40/UDE
K2PcSwdWD6x3VuUNgq+Q0Ng9svaiz5RFXQnNBpqHz6vZl02vBRqgQR2WYg+5sL3Vh5WTFgqIYiRg
234XkgzVxAmNACpM5dXor7+YjL2u5TTytt5R29Ta1lCAbX3IzAX0VKoD7XV3TS39r3MZsEHUSV4x
5OobtPCb0dvigflniJJ7SrqwRafgOvogJtCYNSvjjIwFZfXGRW7PbS2/8OeVTBrNCBqRpqLSGwgA
JAcUMRnEWHrv9TIcVYfCG/Ua1ALZOSv7Egzj8+xEt1VRHENTGI8S8bG899sRmI83gNiuUbq++oPf
Blm/Su/hBVR6BxR3RXVjPwWUMOgZA/KM8HRf7iWkA2RYTpp1m1XZAiajcCXcL1CbMSos1xgyt8fQ
1OFjpIJHAOGCEtcD14t2VjZC7igvdECHDGbKSR/So5VSMRIWp6HxYr9+mtcEvjKwvNmNusPLg9G6
mhe/0JmBEvQAtjSm9jCfXkMpN7lECi7wvD+n2aIy7u0Q3QA7vqElsOhc9zfVrPqRh4pex+y7U0e8
hqbb3wydEp0cFeWdghZpfwk2lGukTcNpNqQYHqqjLvsBTFCa390f5ukM25PfvBurJBWI9C1Q6wEl
BAoNdumxJCdw3JFTugYtaKZjcNENMBSUrcen2WUHymFZk4QfgeaGb95Z9tEzh4HYC9VxNXral92K
yTBZ0f0HWAulpc0JjLLsNdBaow5sEOrpHSpDEUZ+2jcv8DOdVaIAO8Z08ReWhmqmiTWKPDZbopoE
ScoYSkifd87OMdzbgwjiCP4j2xLUpb3uXSgdQ6R3jlMIRNgx2YE7LrbQrPyVV75McP0tSt9EjKND
/GTma/ow/2yvhZF9cT6a2lBJMvXy1/Y4aqZPNMnDu3ObtIn3x0O/zfrgmS97LqJbN/vExIaSMFau
3gAR0BcVIFKRy/Jud3xVMXp5l/QsWCQS0fYH04dv4H1RnjC+Qccc5uflHdVUCrzuLT5NsF/2yYby
EhXbImSfBHj+dnsWzMt0kOLSGRV274BRFTLbGrBBH9+WnCa8QGhHHfdgahDajs7ehPDQ2paj1/Q0
ucSUGbEPX9wCR13e3DOnGaaM+xcm2Ue/s4kMDHVZOB9Q/PA37GFjllPtYnSFuKkMdG1RswC6+nW7
nxyOmLvP9swIC6GPUHOAH3WfdtZqfplALwID8JwOVUN5GvXN/dTGQdUfsDWS/UbbNtRxcOvZ9NM6
oDMqvMR9crxYFzzfDADAT031nVhufD2bFwzbmGgQxEQZSfVJeeEIt6ndNw1Fd4I8iljEZ8SPFEL5
kaCQ8K8ZV7Y6oWL6jQeBSkUAqGMONRwe/oEqzfUfQx3cnHsYy1L/a+zmnKaljXAOytnSBe/l36Xv
N1gljfJFYbN3G4egBRtUH25U+5h25lzo62cPkHVvdmc1D7NwhX3TNYCNeO/fZyQPuOf28iN4EGhE
jpJjN6Er1mREgkAZH9v6mR5ZqDb43xSPYRX0Ch0eLZFcoQ9htNh4ayRJYDgVU7HO+3iF30HYsT4u
n9PP9EpAyfVzvP+YHAD+Yl617OInW2IGv6FV1nGNS4MZeTnX8erK1b1CGE3Paf9o8eEnF3Y0PpD3
3CfgLAsOHb5lG2VfOkRAniE4hgn3jLBFpOsOrFnNGxokQfaLkKTGL9LckgyHlKq/13ib5vBhXrL7
D4zWGc7078DuBUBYKEj79hwxAMpaUhoUBRO23hidE4qdta1MzruDR2XpNmQHfyInQKm/nIFICOj3
mAMootsf19IYZcBmU3r0cKRYALD2hxj3YaobNjb30xBcAaegXqcS8QNz2CA0Sv4AzIdgM1CZ+Ycy
ALcxQp2FLxPpzxPPlWryqHEQcOlTX1YnlB5/FPdGuqFYf8btaPhLBe0CjPa96EvbqunAU6R9Rzo0
EetKZ6AyAIaPFXu2+7h962Z+kz142acAYekfT2r1OEEWRSCSCvJdNPzUOz8i23T/vd+AoIHtpAUe
oirCBRDw+MooJh0wMQBP//rt3PEk18/1GZcUezVAZuF6o+SM4S5iNNDBjU4FXb7TIvpP2C2aqiK3
6O23h+mHxFPSO1j9qGDTo7V8UOTAHYLu1QLLsF7RngQo+/oEJrVlvCjPJqIvjFgrmQkxtb1flGNQ
flwAy6NhUfLxRdDlMG4I1+H30598OoS95zxz9Ebx1X4xsANKd9DkkwvdjQrpH45GJZQ9REcJ5sf7
Wm+Arh6w8qhqvQww7ZIb6oZDPO8e6Bt1U1G8JmVNYIMPOciZeYRsXCG5/js+ZrGtLzilK28YtdG9
8wrNetN/ZwLxWviwhxiqmOpeIYay8YcnUVAe98R2yBb1mZ4oNlzBhRrsyBfJQ7P3K3nPfzDp+9t6
ckIcZkAoNIDUw14GMRvMIRZm8fmpPKAbukLUzs71DdoWSuLBUFc2hYuKj3WmdaBRpJcz8riSG6Ch
GKrOknmvPRrLfJA1/1CtHWTPnKCfWDG7E13x/VZ/QVKPaIeK8wGUBTlNFhlcXaMkaFhSoAVshVat
AzaOJM7Yl4zPABBNEeEupjVZk/uSOyfOW5m3NQz8APosY/FC4V2ZV1RvyxKxb218t0gAdagGPGfD
uexZpfVy3tAbVw7L9GDjr8PyJiezhYGLMVGgAn62KsGscF7TM9U9MvVCNEUgChspXn4rfDkp+Uii
m4F/tFT3uRXO9W1NpIlRIo4gSqndEw3F2ELc7Og3YYeMxCe9mB2YuKvZK3on4MXSytsn+xV7vcjj
PwLyNdJHk1gkJlOhjXoQiynuOQ1t8kw1OKc9u0paFJ+4IWK6A3nemESzjaiVfdazI15Gln1NwBb0
zgXgxgW9v4SHZ8tjisDwBNMkdaw9WWOy+sLwVyIZxm8OWVy2Wykx1e4LXvTkuLxuTxNJ7giL+hrC
Sa/1YqzB+cs563tdr9lF8dRFXDPFRhIvwYLdIpNk36fliAhp9HZrSPK99SXGh7iREyGp4vb82+Q4
BoQzatMlvMMddojoW6wKbUynp+k6Hup9ulEQOCspsDefOY1w6C0uR4+4gWdACrqzvk34EusRP3Dm
R0RiEHlbHAdXvxx1aJC9vR6JWIVeuSLQPsXFWM3f61UChRZ7s7drlhmkfdaR3V3AoiWxPT2Hqw/0
fGKFNatuVCxhYv4+8hspJ0LCL9oEE2jy4zcEUfSexufRXWB6Z67iuGxt+8zsg30c9XCHOvhgCucn
9nF6zARh12PjGlrdI0ZxIaeGjARcy4jApvnoQv0ts2I6ZAC/A/3ztiRMB0JrXPLPohO2s/sckcgd
kp8qgkLX4Ds6zAqvXxkXFzta6ed524Oy+SSvewL7rcWtOawQuKBph+O/I9W5AaBxSxjGnUgz74re
sIEifGWcmI+ZqtlDhEFI3kwqlZ3lDHf2Y5xZB3XOI54APbzRuGSs+gO8iO112bpDXTYG65fDhGJW
hQ207KoylPzMTiB0bhSPDKmaoJLBPzhG3tB/T8Bc/FxKp13ZewDkSUnlc31dIhTr3pGn/RVRBObm
+kapSw2uad9os6Eu3t41EtUG/NzxniWIW8fQFdMOharXR4LBmlYnCEWT9egYz3necd5k27nj0ru4
e+wkG6Szsltwfl56s/mQAbd4+7nR2Kw69kYdP6BrOeUDPP2wb2J+q7PzRMHIrEftScn2vKdEhT5u
K0ZcJSiNanRYAV2V3Jrwswr4kQ/3aJyg8Brbc9hPylA0RYaW9IHv4713F41q43/i2+JceqKcsDLP
f1nLL6GyKPqT0JB5QpbjneO6rpEDyElkMny8i37El8SmCEMgNrF+TvGxRNEDXY+8gxd+wOdV189Q
zdtX4wWilJkJexhPRMNfrSbN9osoPT1QrOdWKPxrIQTTf2sr/xc5iZu9mtFqgHwLgYDGYiUa276Y
vBe7TQ0gGbhD/0A/dPByb+OxOJFZxg9iq6ZanN7T7qy3d7Aa5Lfd0lUDRS98uiaSCCG7FUlZSIQ3
SrfKWtYju7GLwXCxCPrb4Ghbsz7U2F/Qxe2Zxk4oogMta79oyBm0ftqGSC9Ib4k2aW4k8qBCf9DA
GakQDzhyOD/8fuA6kKjtkkv+oQPxz7U2n6gbkTjKDskte6Ad9dsrnGo1falhF6l2dI/aek3D7Mo6
1iZSJKez0WvsB6h2cF6AKOAsfejAUfglO/cJX/SKcoWID+/t+/Y8UnteEx4w6Tdu+ZGd0yrrsdhn
zSvoKtbz5+F9ZtfoSF42pTPrMXrOEIhgTQCQH3XoREw7k8G8u1uN6IGwK9MWJfeTGbPz/ZWyWF57
KuLSR++cvgOw7L/d2TU9VW4zI33/7QR3zLm0tpj3cddvNOtoiGRRqw+XHtnabLmkfk4bv46Lz45s
zFCXFugMVg/kc20yAtjHzssABqlYFw84LX4sqEh7uQ5jHvM6XNKUlNrCNRVkThnVwVJ4+PMlvVKM
/uiYvr2SBhLyuuHKvhiotynNNjQqDCR0dhdAh1S73igO6ksTdToflDn4OuIJztQ1bnZMtY464hL1
ieHmHVwjUd+gjra5z07ZJYOvrwbajkd65+ESNV3g+nhkjJkipwwEedta7fo7Glue0MKPiEICaePR
hMScF9BFL7x4rcuaIYOX99adNoYfIOMGk4GNoATSoCLBWIlQSmF5UkWmoHsUpRz/HA4vXvkh04ld
ubpv/+Gj1LAyiaJZmXyac/K3obOMfw0zsrUCBDqYwwEBY59ZAecflRe0WPS0mFYs4iH01vzL9kC5
kZPgtrDV4n/h5S0GaTklELrhPrPvJtfpPSRKJ9ixTpouwWyHVHAVFwejq5kDGIv2IcHPkvYgPfjP
dotWOsRmT/5IDwvS6cdI2VD/zE5ZSN6ZaoUSq/MS/bs7Pq+Jx6E8vLozW41f1pWqNEk28stoeTBz
IVkdXWLTC5Kp0IHo0tQF5r0K++1sfzbql7NCl/tp47IOHpQzh5T6Ni/N+IJtHL8JlLIDn91bx6t/
+UZ7Hv/Xe3BmGgjhSCK6wBo4WzUFBvvWxs27H93iltw0r32NaHWLCkTnEOwL51D7q8ZQUB4Y4km7
Zc++VSOtMeZttKAa/XCN644xuGVXzdiThQR0yNNWF5xbewbqx+/A52tjDO3njkl38YE+DUwtHA68
9/AHnHxDN9qKvrUUPlGpJATYP8zVSXClh4dJCZfmNDfju6HI2kFTB0j8KvzAQKassVqWsydXgBDY
ErQpEN8NbRIqYqwv0PTVsiLbRAskQXuCBAc2uVpyFr7qFPB/ftWMihkQe4GqV/P3nNPykQ8o/TuH
9CYUZC8dgzeBlvOaLwB5Sg8T/u2R+ocejyfZ08GY8i6l3WLGS97k3wfwbiJNYBJA2e9ox1p7qsd/
n+BAPv0Z8YuykVPw4QescDbMv3P9/V5Od0L03+En6sYfsugcSKtdlZhfoO6nQC6K8tLftchRXN2M
E/Mf30k/CfmXiA5QJpyuRl5X8+OO//3/tsdFtUllyYc6E66Az3CcXEqjD9vGcVeTvAB5jAQK8ej7
bvIfGFh6tfBCsOGtrt804WneWtbJDSFO6PVD6/MwniR9iefi+qYP30YrWv28ueGWUazV32pRx2+4
bC2DwK+OW2njcNin0Nuh+oucKcwwuLkds6IDCYqrkNMr8yEdNuSMyRfnl6YvAKKdjtclBfGmnlUn
rbRFZpa6MIHjn8YH57tKBE0VEI8kqZMT3Sp/v5M67pllXuZDure003NOU5eovtAXGKWQpF70Mhqh
OvQr7XmDbBg0QHApb6v0ARv8frpUBe7+AEHBg0PLTXhmXTie/Uj57Uc9dNmJKaW38dPXrGuuZK2B
/qVOnZILluMJhT3+JNd8Hyq0nzhQjLvn8ocD+ykwflfJhr8Dr7dYcbBm7cN9+IQmSrOwaW9xXx+m
34OJ2jAE0+QwlRYbUs/7oJ3QTcmURa+cT6Wd5EAXGkCw3iB50bbknncW97ymg1+opff8S8sVOjL0
FnITQw+FwuRO+1s6W9IPV4P1pUVDU/GEigZe1qQPMjIE/86l0eYTVhj5KKg8PvTqRG7iF5lWo4cW
nAnxAJ1FdFyJ2kvSxJESdBvzAaN1oSaKjVvt9YDRf5P2wN47Cn8h0eKKB/XLa0VNuscRhhDRwIol
4b6sNm00GQQcJ32hX9QjpU2WuEhogh3Z4vdgDwVpYpxwrSApIDtEzEHAR4SCpJdK3qm0UOLK1fwe
XomCJFQ52B5ia+B9rVNMnHSKryFqVjB6qDU6Z2Q+KHWJXfhiWgjWQ3Je6KyFohKmRFrCK4pVlPIk
kjPeboXve/6rxx2n5ylSY/l5qlirhJ9CJAHIJlM2h4yVaMkxRJXMOoYVHzqCX+LrCHQI0fgHaaGC
AsveVKK3L84kTqHgeAhwj0t8Qlwe+U4piqNqGvQsNXr4GgnrTkodxn2jC4ZrS5eEB9lVESXvm1A3
NSJouklA4SSbG2reCncdL9WMU2JTRjKjgmyeESeo8rMjcldCW5A6oUcTK4p8SN2JrJy8lHptKWCE
AlEeYlTJyRET8nHQEzJ0hNanCcAvaqwKgaz8Qs4s4yQBvDicUA04Wy0GPVXSM8Jy6FVR0e7xUHCF
EdGSDDIOABVEcuY+AQ9fIeJ1BZ+T7ArlbKJ2mq+Rm2GQMPt4Bdk6S+WLSLWjeofAG2454aQrrjwm
Fomdruj4gTQm6OaLpPr+F24TPqHCRFiKsp555oHxh2qiYrWhadj8MK39I9B06mdvhljiiEeuAXcV
uTOGioerJVVOcujtV4R9BBuM/SpQGJaUK4OUwjD4kk+XsmbBk9cIORUjGUQKT13hmaZ0uUhl2Mst
2VOPqcNNvok1wX6hasVRMsSclV9LcoAHQN2znWy3zNlwW+v8JKjodjKwksKhAgeAT6LZG38rvuvt
cgYqn8yIh/zIqf8KdQRJp3WzKIGB9f/mVYvgkA68SULJPdr2PYSHuNiL/745iFw0yePhtxCcHuhU
T2/5gBwxN0GDEP58YdKnXY/gVyoED59xokZ+yfvew68PXE6fPT2X33a9isIKUEZpCPIguJdrK0Oo
KM4XcccP6AL3Rux2JOoHBcPbcpD8KVDr4lxM40wKzvIrNLMiVjCpRT4zeOqblS2fLUOJwv2bS+4w
U8EuACWLULpMyT7YnZA6EHJPtohpdr4A0uXL/o0Q18BVfHmTCHZln1Wzs5TFs7KfdhM3Md+Hqxnd
N6qDGTakIOsRuHaRIaamwG02ydfpTw67B6QDpvwmKYf6ClgCHgwEsc1xGH4d4mPY1KjjOHKBrZcU
dc9zDgfh7kmUuznPu6XJSc844Cx3iGHxfcMp+e8CG4RkGGg3oNgQIn4r/bDjdZMgdeZwZ32EXkhx
X0y+g4c30J8LzsEgcPR+TZeKJdfDj4zWkRq4jCLwDoceCZ2QlMUNkc2bq4JJ+DqHXSuW1zx5lwt6
Lb6RMmsSHh4zKGjizpIrvxOE3zdIkYqUh0xtGckufRM6ISNTj1aQb8H2ePuZSnyuZfjtduHRhKOG
eK7V9pnC8MckTbI/SbJEWR5mr3mfoh/p9v6ky9H8PSIhzfunXW002JjNOTgHMNi59Z7VnXzHqDKN
eBLU0F/2fva0j4HqqNAHxgynulTH3/Fh1+fo7oTH0NX5SMQBSw7dcP2wZ7gkOQvPqRWrS2SQ4sOu
8Ljsr9OdqMyJw+60a2LyDpXexHRqrQyGkUH7jpUhmYeby3XiOoE3K8xnB/TSea5sGTQGJuJneZ/H
wJs8BhAHR8mP8LSUGQtjRUqCfF3UJF327S9rkHlGohnx2tL890hfCx5nl8SFFBxl10Duk2UhCJmH
+0IjP3nVKNIMrUwwSABDHMUYpCkGB7TNwCIj661YNew2bN7YCiMFtuB6mpfJMX5/4VH9RAgVEyMW
LyErIjw49i40MDEKoEhiim3UNX3CWAn7a1MQl7NfmvDR6WJ6M0Y/ItKMesy8+aOeMBSYZCDT+KIQ
ezAfls4N2L2oyz4j8rig+d/ube0haZUD7E9T8kdgzMR+HwXIhDIakSN7vOe1Fx7GUbKXZDjlJdYa
pUz22JR01t70VkD34r0N9BXrQVZK4kGJNGlFxJHYDJzPo06B8smvT1Q6v3l6iDkcwCvpGpDCYouI
Q0kqi73xXkCp19hgKdwC7BI5VsHLpeCxeSWWkRARc0cWP8u8F9qIJ/s69uRw8tMZpTMxlyc75vIf
k1v8+fu5CS9mhdQpSUmMXdZFLw8UvMhExvEzPfqCBSQhb69VUh0t2n+iCmke3SWdKyuybiuH6Jx4
HZRjY+2TEA7GFzga+C6bfcbpjwAoW/NQ6mYQG8KwOwLsTWzzRAqwMUAdwTaqSf4gRklmeW/Eaynf
ikN1Hd1Ay8utsqR5XBecA3Ke5Ht1J/uScOIiAOzJVzPb4Ig0XNzcDp8zf/n3VWEfNB21QfahgSWA
MVEBPTEUf+0p0b+zJGEm+DFxZUASSer+4wDsofasp54O0FCCZqktH7DVW64PqUTZ9knto5YwtLpg
E40fuJJEISz+oEUbMz0vjS3IN/CHoLwxieAAp1OaIettHf5VhQTcDWJbkkSGO+LziYUOnfBCpgCJ
jZKuRrpFIzVDVOCMMkEjzzCQ5PD2KdIK6JWhcEULoCIJWugWBcE1QAjBypGq0Ca8Iuh80WEKME58
2t2sLgIW6MtxZRRVh9OWB7SKfkVgC2wn+2NaZqCy/sYGmShAXU5i0WmjG/esvPScl/0Gc/U072i+
faN/UlNoEzpYkb9dmhXDXSImm0qRviShJ3mquwEas0KA6gd9wK30+jyGuJQ8y9ROWXAPXI70lnt4
CiLkIVsNewNZUpYgNmyDoe8jlE+hKF6gNg6UM38bosRkobc5MGhOZkkrD4yGATLcyqNcdLRHPwwy
P1o/AQEeiksTBnQU/XQQiXsFIlhE85AgshjuiF99POl1hGqgUTs/6KZrdmGIrhWPCArs9GChB+Ow
iSgeUKsdZs4C6EMjJ7oqo2Gi0X6qQBJQXmNTnMnFmlzNPQVMeyrfjLIY1Wv/pwG9UhhopSOm0gF7
xHbEWxzSB61sRyfpt40Ukkin6BangrUoPah1GLejjiXXYqOZrtODHF1BbjfSuQHatRt00EMnjI8G
oFYWAZ2sXiZqYZb8+LYWl59FvdPQU1fGJfpLTJzH7OwxSSzIBVbAuC3kFYLhnFQUQKgelxlnHDjK
GMm/wKIR3cbiF/fAKjPOPBxbpx9lvNAY984I/RQnakQL/zH7u56ITmQBylIW07LIFhaqWYu/s9KQ
vcyeAV/enouCnnS6W3BFwQKNqpseWIFI7QcLPeKlxbWgWGJbHMmXXD0ep2jMdEYWvaYus4FjINTi
/DiMAhQW5K6Q8CJ/HdTWQhocoTg1cDipnBeQ0NeQITlEuUazNS6QL+C+Lb6cz+cMBD8dEK76e4vv
57J0A2Utfs9tyEXSU49LOHofczEcH34YBXUklxk5b0uL0U2JHE13ojNiNnI3WnyafcmeIFe//6HG
sqEew3rU4upjAmygRCE93fbGqjAH49LrjFV4wnE7pl+bNgnylfs2rM7ym1b5/uqd8LIrswMA4mpX
sOXzAUkDYBElnGf7WTtXGh9dos7A2OdopL+NlbvZEsAlrM3BdAAVlMQH25LUEiRSEWA0QUmaqm6a
wrvB8iJp7fXS9gUHGd8ZfDF2BmtBFGuiMnvQy65OrrIPbJ+MBfvu3aGUhxy4C+GoHIsqOcWDG+ta
YiIw4dF25Xk4/l7meYjHE2EQN7jX8JuDezT4CokUMLsIWEOqYZt93bFHj/jFFlEsT+bjoq9RHsV6
YhHN9rRZXkcdV2wapQ5XiUDcUDZky37E2HEpCofCLKE4DY9yeYZmB+X2j3BVsmt/Qf6C1MaHJeRa
N5YUm2yAFmH4fqP0KjaGDsjs6UTEEsOEjGLKRbL3IDrPFhc4HpbkEPiAGvwZfDhIJtuU7f1u3nbt
OF8YE0PHK82ZqIpzoF3RqC1ilaOf6y8/u6/k5fVmrYyedVfnxPbdQoGUGpFF76KCLegU5eKzbxLY
KxDb3vb8EbR3qNNiD4sUDIon3JUndVqIdemmNREhf5xG2rv3QYiyaekBnDKAvXPo4KTErH0Gs4S0
JdGFfS+NJYQGaEmJdCEIFqoVLRzLS9X1yV6LBDx5X0rsIn9y1H/93YUWrKDXqS+ToscaRhVRJTIz
n92bgDWqSK1Lch5sJaa7AfvztiHVS2ddYEj271jau2ppl/lqUMynHM/hKiRBEOMYmC917QvV5xQ2
EPyyoR7jFWUxiHjFpoIPo5IBhjEHesVH3wfAq8tZhKALcpabBMMNchgfM90yavRcZTe1mPC6Y6AM
yP5AG4SA/V8ERAUjR+qcchUT0dmU7jxcxvu5zGwg9UMdlLb07c7IzMdA0WO+w3x4JlRBiHsC7ZHs
CywF/B7/Q+FAAX2F0M58icfEYHc2f3wjW7hxImxCJSBVgCssFSakvOjYcBm7DncEix5KJWSHL0eL
sjC5XwN2JWUvqYIA3/RDkuI4qLCg8HMAunPT0DAcJFvmMx/qKLIHqDx8OeUjkHbghFiw9bVlqUK/
aZgx4TfRyEBA3we/BKpwHw+zwW+NROWBhs4DVN0+5Cmcb2V2eyPN0mAARYftythPVc7sKxmtOwH/
UbYH98nDN7pgYMQt2gN1QgGiiN5ITLAAvPHdfVwkY+YpiMjtSbUYv/7cXEIwFEow1JdjF1LPZ9zA
JsEVnyOFNBn9oM8HV2ZquvD/mimUBoAJfihEOdDS6zRNNimIaJh7W8+GCWtO2uCbx1C3hGlMNxEX
t8rQX3ZgHDcHH0EAX4i5J2EMwjBsL2cwemEZkuMb3ac9Kdvnt/gQdypIY4mVMtaxoLV6bG3fvByl
ILZkwxKVfMjc0K5hl3EF8Rq3efsG6SAZmytBSPlxqzU5I3ZVQMZTiVlom+qwb6ZOsn2oRg//9a+W
S6IroWqdgN18UTVgHEyZQR2aJbONvkjXUUqy7aXZP7rS3vxAzlh/AQkrKJ8J646JsU8owlHwHOwt
QdJQ8ZQe8KX7ou4FO9n+RMIj0Dc4cnf6SXZwGSIRfLSmU+zdtDIwe/Xs5+CjbGtMxdcQhV/0iSk7
YnhO0Xc3ADlYOPWuP9Tz29EdjPur0WD8wAnNN5ImKZx2dp3/CW8hvRp9EcoFwxp87EEIGJwP2zer
olI+DK80ubQtxIbhToNSYrnj40O/9vuWqKCJZAEwdeS5ncpGNwPVQJN+2Q+abu/ZMJjXHD33r5aP
cgL1gsq+WuaYNY91rXYi9luPQNgCSLPOJJ/D7w3zliSSGSiJcBNE67i661+DFIWOkACX3IR4nP+I
pzvjW9fOh2E+IHaF3bNxekiYnjCyD6skEOdj1oYwtUvsvxG44dMuDckUUU32hkCcRLi6E5UORbcO
RHwkg3XyaMdpugUC5YnedZJ0400CmkULhhZV/aORJG+DRMXmge2izwtpG0LKJJW4zHM81ESTgdGJ
tiSKkm0C65KbeUhesu91yYv4R27tP5LOa1lRbQvDT2QVggFuyVkR842ly5zAiPj0/Q27Tp3de3ev
NsBkzjH+8QfJcWinBg4T9Nulo/SqP7642muX1vkM/aBZWgabNsBW6W/EqHUSD/hY4ELIqxKtC5OT
ZSfUAAFw0VXIxo9wkrCSHoV6p99IhfkbmAPAOnguj5Z9bTpCi9rbtOdgv5ouICJ7oMCXevBcwSWY
cIwK4Ghu/naxys3w5FvxjIgpPhokxFITk6PdZN3wyB3wA2/ZSv8zOK6+KLl8RK6c+pBi9BmH0dPs
8zd4Ue+J9Y3VjmDEYAtKHcExz3wEHrHXhHYg1hsf3byFn1xxaHRXWixjdpwY8DOENGOASETIf3qu
BNwtQoWnig0VgZyIJ5s9tl90U0GAeCTeJRqtvHTZkEcTgxOK874zPE8aKOYephroHEtIgLy+x2U9
T0Aiop/DAvBpwMel4WPMg5MleEOmRbB1b9nFv/cFCmf+RUnEYJBl42u+kpTk090Rb8DX63hJgPf/
nugdkNCu1WYDSvnHg4Z0P+E+A16WE5Eib4DlwXyBePX+hn8wQAGpba+KkLbXWmGnz4QfJtTF+lK7
gJVN9e09KAN3OCjhF6b7ptMH6OP5DQbEY3heP+bENGOSZD2Wodlv5Qtf0Kj+w50QPTuhhRA3YWQz
ENWFLJ/imVz7Lw2X2RnnvhkIZA3Ni0iRm4UK2P7paIfNiIwG4IsVsEsIPEFqQs3AS+wd6CN7qADd
igRtIRS87TLGtWUu+y8Nucs21/qxGJpRMOj3PQ9XwH6Lj0CNWppPWj+wb4pCORZ0oN4TZsVKn3yE
VPgxfzwyolfuO1ZKUimlF8YwNHWOtXfCEU2AqNpIPfqBQyu0NYdQmHauC2HXprpKQNq5lA/KEoPd
6ozFiNSPe2sO32ABJ4HKsLZw76P1wgdByRajVvJ+EeUMKbZtj2HZQmulpKZplZfj3zxqNuxWOt5+
KGVUiXMJIm6+QtJNhXXEM02QJ5X5BppPfI9YXkiTBnwRIQd6m5a5UTGqTQkfAtMKdi+hlImGSthq
O9RTZINSuh8hwxE3UObiEPCVR+IbVIWDjhOOw95CuHQHpHrYpwFkQBUgrBTS4PA4XDQ9bXodqvji
IWU7Q6TnGUSsMdC4CtCRjhOabqyKNV8NihIZvFSLByAnyBq4tXQ8pum473J+T6fJE7Eizf0Aeh6j
Ex5U5ggqidpYXneh911o4SHmk60tMoaFe7NVQuORcWnpmeV/j+CVDThAh52hEvxJELnBhifAYNeq
Z0AAXif468shxNiIdgVmIGwaa7GW0YDsjYfR2zcI5+7M5I3uE5GVy7RnyHhJJhnSUrwBBpPT/LIL
iozxOIvtFDGKC1zyIjfNiHquNy/7r4Hm3kC1Ftvj7MTDmFZpk1JCGhwxId1eqAD5fIIHerxvInVg
UGzYBnhEqRNE7w/Hmzq2Y8lapQDXYlwTKGXRLgEfCUAoE7whT4ojhyDyTpYfDBjwEdAtMLLecMD5
82TGg/n9CvyEecqRqypEEdDBy+gmavWPvWLnwyvi87MlgeT6dsUbcUq9SKNEcxJhRgJtAcE7q5iJ
42ounwI2AfUaZkn4I29fzEzHVIbOeMwoms4guIhpfC7T1GzcXvMU0dGKYTK9tGAs+fYsr2nxKOCv
dISDKxidK64tMlYVA2uh/nQpRlbArzRXi9ku5OMK60Xv73MUunI+AItCmeVg+Ou3ZoISQzsFZNIp
zkE2PRmP0jpi8hgR7MOdgYIrYKdbhFAGGZ1+YdjWGNA80uf6vm45mo4vSW31um8TJvQZTWTvJ0el
3O6R7VFTnA8ZpaF3uVDFsYebHKwiraGCY7UNhIHD0/RKcc6hbvNOm1bLfkcKSkAphFctHkKxq/n5
3sxdEEh2rGpQwIrKlOSZa2ReNU2OFBwc+qIM1qjWe6vu6oigH3IPVRcG8fMWZPMWn8H+zgtXkhBx
rIE+HhnBoUW63z7ppB1G+bMFBmzicDOfQz+VvTO4JQErFCsibqw9ReCXv4AVRujGNne8/lHlzMtQ
RTm0xkDYOWdPVL46ArZLzjvGd4yL92G1ukPQw1n5OMLhHw+zLKeCphngELbPIyxI44d/JN/gtiJ0
NGOdsKp2K4r++R3HAyVUMn5FQ3xzWtmlEss1F5Z12EClDCXhA4+f0f2KxBYumsnUfvOCOoBVSu+6
kWn7lhTTkkTxq4dg3tpaoZW3mFeRBnixaxMORT8nGDCpkZo0+phh/XA2mO9dXM8LV1bl9m6xbMlc
wNkl6tEWdN1q2amlhCEVHTmXg7EGsG97+sQy89mfKxa1tIiDeTB69fKBtSScIAUnR9hLx0AU7jZU
t7e9oExdQhwWUzR6alZPj+dq38f3AvMYSMwUZ7IgN/2YfoOCSPYihr1Uaez2NJ8ijip05xDCrnSe
T57+DYgysUJKQpu41H6LUprGVcKme4+rbRdyUrrDgOk2Fmoapw2Mn7TeXshnMDg2hc8GT+nnR2vr
8rGmmgvbiOxg4nHkiBKYg6aMdugcq5LUWzmiV1WgIWClZv/nveN8h98rdw1FPWxC8Y+TE8+jImWh
8jp4W5ytlvzF1hxLhk9P8jbxXUMKoon15EyCilEL/gw+YeKzXD6zvVd72LfGsGvg6EPu+7BNupQG
AeRzHGU4A6cvXqvwF0v838aqJ3vDDXbIbYLHTzXp8JcmYtyNJjDBnOtmWgClGDZaI8VWySKllbvz
FYTET0tAy8m6l08STZmbJDTyPbZUG+Eja7iI1hnWSYB0FgtkT62EN3dnMhp9Qax9dBN3W1qL9VhD
k7LGF4oxH37ImUIzyRq38Wcfj7ntqzkACTUJb5bc0EzZmUWGu7P30yKeYW+fmn9/i+HBg7K/GfT5
k3Tvg3Omkh6PXQQ9y39ft3JOjxVuu8H4ObvCCnW0npEn56A5hSB6IV6OZt0xVDiKBjxYzb8hC755
WlQXmDPi1tNUzOBA7uxJlBwgbU8SVT/he9W8BhqaclrLqzE8kvB5tGvm3sG1C4E0u2Op+PF2pxQR
khu110AQrg4HEzez0j7fJ/e792E+0871c/++CKql3uztsCbOTvCkC3/fDVskAtzCw9n53Fjcizf/
WMEA1YQMC+LTZEJIREcXDvrkAsB3dx6gcF+4uAcfDO1rghQTm55dTfyBYLGzr+NyHMOOXXgwdsc6
ZFVD915jVH/uUzX3JFi+rf0Q7t5uWU45gLQ8ArC5MdleWo9t8x50yR87TxtzIln3QPa161U3u54W
qn1qwPxKa9U6vMwm2PvO6kzK7Dqqo06qDq4epCYMY531oadOPom+Mg7WoeGdobId0czB+nnC7z9F
bXCDtr1tBslU/zpzJVEwK2YerGD2MwAUPAwe6er4YgzKk6hCllq1zBlvveeM4wxtfLz7kU3cUaJc
eVod7EQ496Yav1351cNav3GSwmTefHP2I103P+mX5Wk24C6N60GbUFgYHfRz8ypMcBjFIqBV/E3F
E6bouG08Fcc9NCfkfgLvLSsnqkqHpGajYte8tu1q9TLcPcHQ1MqVX1Ank3vVr0y8rHdN69yxxl1q
CxIXjlF9wSlJibRhUcWdeSusiWDC1HPZMHXUbATZCT/b33RH5Ok4Tx2WtHnB/qD4hgPY6Co4VNiC
KE/cuVnGhbm4mUz3CHML52xkPMwhNLoS7VxYLaLtDRNZlkCQacjo8tCYATNl0A1fFqlGS+rKlmnd
+vd9cjfPvla6hW4eNyoF0DDb6SbmgfxweHub6RumQt5ZKUORrwNZk5eMls3ZK75Rja7LD98APDct
4J5grsBeebFJPbZmXU9x78t2bX7oULeE1Z6v6LL968Nd9FS0aQ7oOy8UMv4xvPOyjZF0W6xJzDZn
2Sn8hsDbPb3XvLtfwAbsxz2GCJeAldf1P2hfhkbyZPih/uEZ894er2D+la26MndTXNWNvcHwHYg2
aICVQZ/UKecQPGx0jEwpMD6iNTHJwPiSZuG4A5Npw5LbtTyncej4rGsTl0p/CsG05UV2aJnXM5M6
z3TZuOdzlwExk3NnybjiHXo0PeneDPFLxILNTx0mNOV40eMrFnwfUCCGMkAcdW/CsI8u0jM38d9t
SnQLwwprdLdCRhrgpm1CnBa5MZd5Ggm0DDAZVgqqogHWSwNKzCeuER8mdPvVRgc9FRANNy6HPnIj
2ELwt/nh82J4+MnQMt8d+sh4Fvp7HLVHHdfKo2zvZS+xF0+aSOxh9mN84DYqC90b0ej0S86VLktC
kxrQ+rbi6Xn0tnkHil6OMO6cbFVIDQIt4TKJLZGb+3ss5i3fCGpE6FuUfFmGQTvYMT1R79STpJ/t
uvohmBw5SNmT7VYBRCztrDFcOMIoRKQ4W6+LCEcgUpcr81mQd3RDnXiEUljAZOj7Rts6jnbuAVns
A0Ue5xXnTjvABBZu4zHpgKfydq9JxUhuh5y8scas10TsD48bMyHVP1DjvL2jU6/aFWU3RQxfkTEN
T67Hk8EX3v6c/GtOEiOozP18R2rJntqbU6pBSbjGz3k8xp4cwaOY93PgKINths/PKxJ/QEouhbR4
Nmg0uBHIMEV5t9+mkmqge+DHiW/BUtHX5CqS+fHg8j2IsUDHmXUD3RGtXMbrZ+S8ZLy/hylxN44I
JFmP8V4g9YN9ZVJE/MIbN9yGf3d1eqRQUShXKY5ZrjQdhd9wNbM1H685blGaln/vpnnAWXYfaHjK
iucqTr0WZSN2A+Ndjf8U57OrEPHdQN5Iw9gTD9n1eOEQ4wNQ88OnLlZ/AGBBf2xOeJ5imazT0JtB
DFKAWT5oDHCTDEvqsGBb9iteVXe+OS9jrDMS5TFxg/0OnCu45HgMBjTW0WBi8t+1qWt9rkZEqsED
fquBV9SuV63KzTXBkjX8OI1w79+GLbdBms3Z+R9b9FFJGLneiJmhWzIq7nqeS5mNDSu/bxW9bRVt
ue4kfKHfZFWtAdEfpYMLvARtPd9Oa9CsIO62Bt/+Ojp7l8m3f3PWukXM/Jij6/ifG4yTq/cCJjfw
v1w4Z6v2uTkJy5diKtuSwHC1ML1q2OX81itxqqiJtTLfI4JFeKSYYVNg8SgTY8caEb0rdp1cdB9G
lscBISa3GQvWhptLGZTR+ImZLGthfbSyNjTczXWDkRSrYbvLz6RfiRXtC+oysxn56ZvPwvb5YUFH
jo4P/bciwctfpNtiYtjZXl6Q/6ZEs7d80Dxbr6Oammssn8Pod+AFR2PQ3oy/sZej0b4mrNft1qZN
LZN8nWH/H3Czjglmntwt2x/5Ms1jh8gfvsJyxfmbBdoewpSQSx/hjTnOtvSnVaZxGoIIhQsiVHIp
/dgnhbuPY7g5ZqrDtLBnz8VxkSlMpAWUg9HPPo4/YN06PTAUkaM1clZi8PPqox/DbO7XKkDKP41x
xbUjIG66YEsKUYuPR9FK+SVgEFqapw32hbMmXurYfsoKZ2ZKOUzQgtPGOZ06lmeVMl5Qgghe9ZoG
5wYiDqr0xIQQCRXO/PLHYot0Me+iA0AzMW+gLc0ws8dQtOLwCi+DFvq5Es3mgx5ahnkyx2wzXmvT
oD4Sg0gzVu0TjBI8QBRRNXmXGgnHRYgfEYOdBKapIMGoQH0KAEGSJDmyE+o4wSLmMNi5gO+AM3f0
TkKwkX6cZcT0RoiuH1AMHPRKGsUivdQ0Gy/nPS3wsAaewP0KEQFxA4rHsU5PQXan3IY93vRiMX9k
h0A0gLGQjj38H8r3yi6Wjd5u0CECl2+NCT/Tp+/0CKVsqXA4dmWe5hzBcOhSQ3IazsFpXCPePaRw
/mkfMKIVD3UlbPHq6EceW+2PGZq8NVaqzd9kVLHa07dqtn82hiu42EBdK+ZyhCjREzxBM8gfwJQY
+73D8oobbgs9L+UPrpWkNKCL4C2SjkUt6VPN0+jNjT/EVaqFFlfuwcNzu3xKLvT0wQwiRl4PZOyy
PK59nJteY5hPfByGYrVns5ABCmHSBkxBGyaBqVxlOkNs8lJbshZsm6GgDlfQfG1pEO0GDvXUiQBH
L4fX5iMlfBPoVgSVuq1QOjNCC35WENmrtri4jwtpBwLSMIEdoJ4CbcGLS6IZ6BpzsQ3k3oAcyt7I
IYedrzt13wtGv6BHnYoPYKPN6fb2gWCl1FzMpe52Z/tEbTwVl7T5qrNUnMohtnhcE2hYO7f0gqUS
a0O2/mN8/8N0f7SPv/nC4OSnlkNzSfEXdYPKXwA6iJFtA8Podv57KMT4FQNpW5nDA7CYXbbXx7fT
XTO35N9h8jk6Wyln0GXF1sR3JRtvI2gKJjk6xgOGreC2X5k6VcrLNhqU31QT9nGu+OXHpGV8Jmqk
+43QStvhfXwfm99QeFaUTsJumUG7ciYfa3cwaTEp0uOjSb0GY6Vyb6TjdK3YhPxTI1nwQ2vG9AtC
0WLSpuKBh0OaGE6QJDyRBbegvcmMPv2ut23Tu24rGlxfTngSapyOw00pBiw8zIbmteez02HRumZ7
Y7+DFyKhP4QlUi3gfKtba+Yn1A0SKtCakL9D/pOwvJwjkFJrgD0PgS8a3gYWcUR/J37y5xQU5Lwd
54l1sLcSbGoDbMt208bNgoZatiWuE6F59tnhrMQXlJ7Z4Gyg2iJ/4JD7l9y6zmFSpiaUHbg0lIp9
yjxnxOTAciSRbkQRKyDiHsMGRL+cB5KVKCwoP+e4JZMmG/Ndav8utkoSirek0f7U5oxRpPXLxJP0
uiZJVm2IWKECZWpEKdv2UuaKoEdx2ggfAbFXdgiRahlKpmlth6Echj9LrLNH7lq+9dlJs20ejsQp
Qs7o7RZQDMCJw3Cbc7JgzbfdimGTKp9QijSG1RGjovUaygO/nMw84zThWJFjDfxzjbu61GB2vWrM
TvnJxgGSL9DmWskXpXTinR8kYiTLlDzZGXO2yYQifeaAGMy410f8eUgxTfE38iGEcYLz6UpWoZR+
tflardvm2ucUzfKLfXOXYY71A/slxyE32m+PPgxXRzUnbCPgLYEeHC7ejIskLi0Xm6N9Z4fv7Owf
o8XBbGx3VhdW4akvcaaViybS/oNEFQvbzIElwnR6w3yOYfcshjREGuEo51scuEYX95nlHPiarKlf
oVqxrChYvZyUsnzLsf8iIFAs+3E7Ftd5Li8/yNri6Kdk9Lf5kV0koxSs2OzRcXLn+SKCmGz57THV
Jh+6TCgwqIf2I4FZ5XCgvIn4I1lEa8FsDO4M2B9oIImrUs0AidhCm5tV9teq3H26U21lKowwi9fO
JZVnjMVJhiSPCAgV4eyULRZ9FHsti72Hk2kX+lXSwbma2XN0hbG/s8frbL8R91DA8xd4NvIpPjk2
9mvs1UxjSBnPDxjDNg/jmq3GbwSCksrpTw0jcHib3wcXf2JndRe5ELuRNx7z1h/OcP38+xnB3bFr
Xb1+gHLBKXUnIFpOUyiuYnamMPVHYXvuf+IV0PVQ0GkBIIVzupJyBMbH2W3gZUjRzQszRm/kNZEo
XpMMCzGJvT7CwsE0lUpDLFmZMgg8KFrqloV/hEMsd0Y0EAOwpv2fMAW+KOBgzcReQhESseJ4w/Nd
cfr8/DZifrPm1Jejs/fYtiqTOfE3nDB++2NUquO3KcSGb/TaYJYMdoRQiPm7bTD/oT4H97dOmQhU
RMPKPONndoM7NnNCnEtWWoSDCC4TAOupjuHkCUdSBP5cFnF5k18F8RR7bQTeXADM7Q9LVT4qJ7ni
DB+M9Njf80PHOswxFmTi2mGW8yOtoY1F8c/wNLhsQLvE51EoHt1Is8+za/+VajbDhB8DDbQ+l0l4
G/r2Ibsx72Yyy9diOPGGGS8pJJgZkkOJe8cZ+1OsppHR37xXIiQmbPv40ZYNjfYLWww+BuN6QYsx
8GPQgQummM6B0zB7AFVOdOLeD/TYRnrGhTU4be4r9QjnfREsmJ6lDP8wFnHNDWavYiYy4L/2yISD
Jq6TJWMHY4I3BZxyi5qP4uM1OPguxggCsHFv4SKBbtewxPD8aLvF3YJIhFczfoI1V5PTX6aEmICs
gOkQtJdDA5VpfxHiwPbFTpLKY4UxVxGKQUXTvg1OyLbn6NBlHsPw7IjnQL2R2cre2rF4TG6rDHEg
XpmOeLr5Eh/KJsc+PsP1+kDIM2oWYQYItoQ5YgLnBoRk4RJl4AIe8KqYXiOnZlwnHIJOsNn3gkOI
vcEFvREX4RNtoGpxR5h2ctGHQ2ysTX0J1M9AF+IY159anvktqwJT6ERUXDvsn3F/7oTilgpXXA9x
Nuk/g96U3HmbMTSfXNB9GkqxnxWGCmsdtjpH8TWm+mnalGsuOU1q+Eua+aBHo0iUesizT+nX/fA/
2E4JJRvW57wJtZcn5Tzvf3K6zMu5xtwLXgZcfExutMEYTsvtgjYPvlXo4yUm2hrhrrKHiR0eV0/O
fCFIsakTeWphj2xRSyY/w3R6SPamfeJbYfxySVB1lgI97B39yUmX4bscYNNHKp4+kC2VLYCPINQP
+IwZMgIWjcwc3THbHxEZEmDjJr0ut3I46MOd65jdDFK1199h7o2vxiKcoxmXbzxVybOj+UPaRWSn
JQb/5NMSIS5HLO5TlGGVCV2ZM7Hlzkh13cWmM8NgL7c5cTEG86hyIQlZiS6fC5xdFJMXoAPOzhNO
iZQNbmaNI2hBaKy967DZJoZeR3BDIpPdoC+hfaFOP+aueNazRhnj0tbgVCRsqsXs2Gv6t/kp+3A4
Pq0VdDC+HxwQlxEsS2zHVFpbHTIWFbgWq47hmnjgDdimNn/4GVER4nFUw5BQcw0zWhJtsN5SQkDQ
y1bLVY+c1YUnU46nbKxyY599KAQHzOx/aRnEIG1oQpn5wp0pKn57gMf7k/ylpo01CRxNLN0oqB9j
3G77PHoH/zYo12gx5Auwfmg7xeJAJltAmVRV2tjk3tFSHKKu33PpSmvn8vXHEPM4qpFbec+Wqawq
QrJHhBqzZErvmuzDW95qWNadVFTqz7PTiYreo9fyC1eOyauXLyYUDnfvPr8nygSkSqMYeeTWq49h
pUO9JyAWf1MlrLMKrBKqcP9u3chR35MhD6akcN8PLpXC1uJZZxbjRwTD8mTgwGy1QLd6ARd91fij
yykZwhBbwXMBUOzxrPCYAFrKE3AGucDOiVBewAnmOLDr+cB+laew1q0RVYSVLh1qQRKhKcKpy03D
a4chE58QaickcupQs4pPw8U0nT3iU1+lMwFwT6u4jnVfjUeWBrC5AhnhU/N6ec4A9pkcybTyu31r
e3F98QarI+Ava3uwiT8E3amosE48VGRZhqRjZhUIg4A5FvzD7eVhGUN7ixjZAYXo2nLc0yeSMcah
L3UBLJ/fEIsYNeFmMsjS6SKrsEX+GI1YiLEbhSkULhq86ZEDtox3S2VLh4whiRBI9kDtt1+iEDOw
JoZfalbG02haUdqw+k4mGBx5SwyRYagctpfow0uuq6zZFzzRmpl98GFr++szxv53TW4bP0CZQmOs
mb4Ro4UmyfDpIlgf7AGbp0zV2SoTwUG4J3Z7DfsTL7RWio+b7RPPxvMtXw0/D7aNqNkXSOa0uqz0
wXdH7yXYFZtbHfGegnztCC4a0nqllJSAncy7T+7Zz7lmFmuLVGfWZk6he6eDoiL9JB+vPTbGe0eN
gaYVVh/aDMxC4ZoAa0ImxpCehifbZmtBXCspePeeWKLiIGRnD/LoT0j+KU/V+OOVXem54oKE7KPD
ir307pYKgZ/JOUv59KeYo+5yMdHGCNbcBant5L9CaskBiqz87RFuGn8RMYx8bnJeevKkjI4iIFmq
tmUZHtnE/Vmx1qwn+ljZBU1AIB0teTc4IB7kE7Gm3RodenMGyArZze7A47GxmtNmXQKhCWOVIFXw
5A8R16XVbJn0Z2HaJGibgdcZj1SG3n6FjF8LDgDLGOnKwcIGNE7Gj1AK0ZsPDkuHZlgAX7rVFGjv
5a9tI1YGugXYS5NFDSog7ZqH7xokfMiS13vT8PfB9AiWI3eZkE9cMAfMzEADQ1zr+cRAbDfaGZ4M
+ZR0hnTvtSeQVCR8EzZx3At/dGXMV1iO8v/3rLT3/J6DNcGIEpuSF4SEzZfac4TtIWNv0eSB4Izb
7i2sYR9SbpjGggN1DlYGzoaCj5P6AgSFwT1TZbgP+IKuj9hfY19mTXHDkcniJzbwa5vbXRAaQTAK
5vslsYyYGkoM1VySUxAm9MhAcYMSA0DnhGUbB/dcuOoyEpbCWERic3sqIai36MYzaOPy4D1nLTgn
eCrsnmbErAIc2W7Mrqzo6MrY1UPzj/lFIEhSR6xQQGaSRPcAQ6Yuhj18Gp3oGJ13EowMARuKu7m6
uTExu1JgfqEOQyuavFeNAZz0USO9I3SEbYm8r4mu4eUZEbXlN5L/RD9F4atRqIPISaHC//gaQ44L
KU0/K8bh4FYizjBS0XpLJazBc+GE9qmH8B9fGTiG/g/g3P08OLr5KyRyguagDsc2PB+GXMDFd5Mx
0UTF7lmy7ZELjdgvaaYznA9BEPQBk4qc59aj9fsdPS4DiN8pQaXBwl0uqF3wVqLxxy+UzdMvSvue
tCa/mHMsGaL9xs5YwCK5oOKiBFxU/Ivo7a72BRnla0ApDroGSykfvT36cgLcWYJyEK15cgRPkN+g
gSKutt1n3EP7ja7TRztFV8k4yCR6WHpQ4sH5S8esyxqEXsD6f9FFk5BESogEGMtL5Vba8KBZ2N+R
7sOLppCKGfWf/ScbEgn1r0Dyor+cOnAIg37QG3oeP9Wf9B20HYxhtt9MWauaqTOAkVk+ZTrMXUCp
eIdYXQp9iKJePCvNOjhMH1hzF+xFFEvQfshBt9ZCEISn+gs9kE8o+6YC6kCtNO7mPKfUWDg0kwWn
D3QgN6+Lq4Zywb35xTJuYcVpVpi4tnMNdJiW1R+/wjvNJGdtRUKwe+06JenU5FePruD5bZITF5fo
zUy7DYHFblYmkJuBMO7oFCuG5ymMDoAGLPmi+xQvGckjKZzL6nRwP033dfNusHYGXwAafJasF9Vr
QiloDDuDs9eY8ah0jyYR6pyfJ5wxVg1G0pCJj/3P21cxAR2CLRI62rw75Z8RQznD26QgAZ3EVlxN
VU+dP90jNqz4Vn/66qDsOkee4shYd4ffVr/AO7oxeOyZpB85hnlx9lNfJTyS3rcKFw8uIHadvW6O
wgTL4m8nbODCH50vgUY+0Bct/m4Xdo8WbeD56N4hF5MJg3x3g++SSmSjYlI0vsYVaReXDSynmgf/
5O7Gxj7WJOOlpjV4OMREkgm684q2tEyA768i/bInN1HTYV+5Y3bahhdvEFAAQHhiYDfYU8OKHdET
0gescO2OP1+pD1UYHrrzUcwLuh8MDdISs4js9rLpYxXG9m37bISHHd5khDWjJ9GR1wRQGJp5cQyr
0L5C+j0HteE88GGr3Bf7ZK+1VKEpXp1GlRdsC4ML9MthqZr8Xbg+X1oEAlPENMbuePfg+bYOYNeX
DNbHfW82ma92+t+3tSO+CRc3ZGpH+nLn3Rl2MAi/s8wpIdLdx3p4FNJA4UevMYD8ywJP4bGwxV1I
T2GckEOP6uD/gZO08OwQrVWv2ZEKrRNfjtEBLnm0wM7JOXoFxwLmrhiWsj+SJ14TY67DdWIinV5P
Tqvdq1fnU79LEKbVPKbcbh0HmyvgbHz9A8nBRGq3XNR+k038JgZBexGtvFq+8XZ2PWUCQ+LDdvG+
mbnUykeM0xiF4Bjo5uewgHBU+q+847ewVX36Sowve1XaV7xnnd2Lqe2ofLCzyCBuMZCZ7D2Bancu
vRZ2DnPM4G+YSTSdyzM1MOEk+XJ9ugRPUJwdT3Ln5YLS1uhQaWxUbE6cq6O7lNNsaXpU3BzdP/t7
mHTHkVb0L2c3fjrvJ+pK1X1S7D+nDcT/FlJfp/1hM6tB9x5o8PG5eYO+UBoNKc3aFtWGik30hGsx
YTumrKjw7G8xtls/iDhQ4HZmTLPjau9OlbScYqIIgFYEpbM4OAbPeuEsqvBQxO+WB7Po0fANtprC
x66i6r+m+475Tm+9g8vIer/Bz8c6rPTCUbqs6J6u/H1O/Uuve/4TsWpR4IiYdjdlxz7yDRZmB2UT
0RMn/0EykeHN7rCOwXG237E61W82xuqXRdL+0BP8vdxDA2ExJ1Eb363KPg8KZu6P6PpxH1QYGEzz
pJN2c3O+3+EFjM1vwGm8uS3CSa1QvXsvnCko4g/2s223KW+hL1XoiJtW/bWFRVBoDpA/E9FLK9D2
nE+c6Dtr101UOprKfwMO1QGsEvDFIn+/7Nc3PjX/8OWvQx1PRhIVgEVwUjoQet5y3y/r1o7U5FU6
N/Ilq7Cb12FV9xqHeNG1yj/YOk0wV3iPJ6/GSVwzi4e/MJaN5BK82258GXKFigXe+6sPlSQdBwvt
zvF2aVg1zA3VPdm3q0lHr04UH3ZR4ULGAv0Nc+YXghnjjQbOgi8bCxTsG1SUAQVqZx34/AJjBRFx
Zb+R3J7gn8C3wnMCagvy6AXzDe4VSuanJ2LnNnXxdykwr2C3wP0cCxyYjKSZM58T4oy6FK+MonFo
JgFhtOt1hUiwSHc9xgouH5nPI+tObJkW/G35RMyCaaewavbUCE4FJ9+VcvZky8//ZijLVO7AK2rD
dwTh4Mihu2CqLN+D2kHwD84pJlHCA9TTFgcVDtDyVYUxcXTUSQl78Dpq4Ax1TLQZ1iWc+4LVMxii
woWj0Wd7inGEopZtBDhF8fMG2AmeUv3HBASlG/CLzXl68x++mF5pwcK6RY1YysF9smAws5Zagw6Q
LYC/KH91Jn/AJ6PUPPG7hJPKR/xhxIQjdHmFVqoz0Lk5+1jJ9jHW107XtvTBcXTe7PLr5oXN7Mpo
mLv8OIetVU/oAO746zKSanD9G4Hyu867fIcVfgBRpkPhntSTxowf5Bt7VwwG8KiVR5KGFD/2Hjxb
Svk6ApGnAaU+NZiUSCEmcw2ud0hBxKbktyLV566PWN9JmZXhq/8omWnt/cuMRWBDretf+pjFWN+k
OWr5nVUrCpH6rmSEsudlrhl8lugJTrDdAtdINXMBOKAG61p6hOf2ktaKTm7OUR3e3LNsXNrozvvU
AX+yj26lWSjubR02HQIc7MW0isu0jmsiNErV+56BwBRXpN+s21CZ7jFO0LzK/ftlLbECfmA43HGM
X+ynOWmZYnCA4QqH7gfy0nlMgRsc4Fm1gV//AHVwd6Da7OCkAyotdTKQI8Jt41ft4dqavHhI2Kdw
SYflbzLqezFUwBLXnlwCZHSSwoHCTWq4nbXke4NT6f4XDLTPRvd1ds/gtNaQYVn39NSnAXO+Tgte
2uAWqO5l2A5LXChdRlvUN7DDFhxZuOt2sGw4CGmtW6Ng7/Ta3m54wRcGwwi+RxzPWozzPtYl/kM8
5UyE9zJxqCa8n8rwbfb/xPcGncZyA4o1pCMg2BvHYrUFdorpgs20wGptpEMQpQQBTFwtBc3bAf6y
jjoBgcd1QmyCsxiixtrhC6Pb6IS0wQeOgd9FzoeBFwkTLvKm38URAb2DnQ1lL1sQ5CVIu/QMtMkq
FMerc3SecJnQaJbhFZ6IVOI02PBmUSAyTGKRsLu4Cvjer7GXuR+DHPsRp0uaXuZBEbpemBCy0nII
4XZjLQyXaybQIr+OmHBEVPn034IYyUypYGxNejaiV+bnAiSBdk4EtxHmDU8Dth3sQIcevXUZlwls
MAgLGVxImGErBllJzUins+LxcGTIeOsfdZuAEYt3YYe95CM1bsUWT8HkkfOg9EbVurl8DYXO6TS2
bXxBAm684VnM+k6IumtbcStb9NxXmgfuNYu55j7eAhwQXnZNnM4laHusZ9SFC//A8AdDH/HBaqFr
4ja01lqy8E/xiRGdid4ELx94dI3k7XzoQbj+qcJSxVbTSXkCuU74WIz8tdDpxRoBv/8ZF5xRdjyZ
OUvuw4ixMAeLWU1lWc8QcwFdwRO8mjI1/GImcvRTpmj8dyh3k/3x5OYcplwHfCVa4PZpKgPjfAlC
w63L7CzhPqHfQtwr0dqg/CBKY/7dmaWzEWoxNm628zUDOIxbo7HFOSu3E96e7KTb8RFMtQt20AZ5
H36iXhNcHIDMM2jFS3e1Wg3ZJzB5pYmfjsdkGu1cFgczQZuekCOayS6nEFG/cjzI+Frms1vEv0Ks
EcKOdPYuKBVLQtz5JByd3xGOvAySRA7YBcVagDFH01/Ioz2WxgvIFDgGqhZISeZzyAJosVqlFXsx
D+Rbg37DS1gLXg76xVrlTSqHT4GDDbA4L84s7gd3/HQ3D1g54mo7vTJM4RdmZ4gPIJVIXj10cUtN
TxN5Zw41B2WDxG+MOVS+KPDRnQHGzRMGL7wsf3ncgDkzRc0jY7DKWwFbLDyhV8DIAcSvQw15I/08
poQnaj0FaPAFGhBp60MRgk3CEidEEbDkaI9L3v4enSvsDbU1leSdj0TB/bT9JoX41VdqQL2x/eAb
O/SJkf3VsIY8rQ5a7/jO6urv5tfPHWREopGarjrgjYz4XWHQSm/IqYoKxLljkNgdarRqxFm83C9U
aO/btgoeUgzLGtN316EwpYovJnSnbShlw4VCN8mPa4AOb4dWYAFe1/JoMm+EjgU1oCGIUgpFLcJE
GZJIaT4ig8YMmgB+gBO6iGszEs2OT2vIf0kg4svfJ+2ZhoXkTYwm+8BywJ2FXTStAyor+kebA9YI
2qxRKgRKGtuY0Wk3ACbs8f8lJp01C4B7rOWIkmlTufIs7jsTJKGbtZLFaCqzjJYn1sfMnlTmmAk4
+JulQm8P0tSQsPoPVg6umv64fKy2e1KOtpBevfM/ms5rOXFuicJPRJWIQrcoS4AIJt5QxsYiJyEJ
ePrzLeY/NTWeGQ8mKOzdvVL3+Mx3mitqJIohMAlqsapLDyGuqI4e96K6AMjTkugD8ofOGZXqxUG4
mAfVBQe/YYl35lurN2VJ/YvSBKROcjdxxow6VX5RPmRnILOKPo+IDpA2tgdG59xjaDniQWx0u9Ul
Q2m8/awGMgwVmQFOzt7wJOnSott3blAUcHMkpw4ssv5IEQmV3sEwdGyZjL4VyaQ4BVKWRdXGVjAV
hWt1EkyecCQMLQd0ezqoTbiD9qzkcPGhQCEZ/7cOpDFfMx9mcOQ/bYx1ECEsBexKzt0jAmIIzsqS
MpbIkKEqUonWbBR2LEZj1ZNwjh9m3Yk/q5Mjf/mcn8IkwvaksyrgRQXcNP4F60DayokkftfRxFVJ
ozh/SN/WBp8UDPGCoVGxy+JssTaARgKRf2aPaRmZs3TUlczAjU/MCM+K+q/+AckB0blvWTGCKS87
LllZhQVL7PDEICl6ntUNKJWZPC4pvxhGhaNyu6CQ0yUHi+ccZqxiwma5+InSEMJ1oCk6jSOEnlHw
8A22MBi/4VROLP2UDhQvLfn4annlySSF0yVQZa6GsNc6MnKYSMVzaCKuxRQX3j4shcJMuXlBBUWs
l5w/Vhk4X03hZlVDCgDr8NJCOL0E8gGimS7ZiGtg0ix8kiN8aOMak585imOLONTWMHNjToAO2HK5
JEoBeIRfHF0mUfJudLvoxTTglgPAj4ABn75P/ZbfgkzRe6GDYkIx1zJFB3rkFbps4mI50Kk0UWPV
B8M/5ptyfcCJsIBaNGJHBujepoXTYDzGe8cFdw4L5kRI/GZx3YVaiY8MSnp4Ej3okH2mKDJ4dzsw
+BygBHwIYnhwu3K6RbHoILL8AkM7meSRKA8xxzLoHLZZZ5qDJ0enNiGAaYkm86nCx2jr7LUZrxOp
GbYLAuplpE9IyomAcEW4oAFF08vETxRyupREsdjpDGbHP6xYpXW9/hJnG/8TeIs/2SMt3nlokaoD
fJuMkUUmy09nUTrLoit8ksXEv7zzSF3FMKCVg4QSYj/nHGqGbmOok4x2RcqTRJ+nCoR5WEplQsab
MHsdkn/xIaxCXxzgcMuVeUEl8k503iVnfRAE0/b/HZ8jye2Ft+pV+V+xAXHhlH8PjZ2CY0Ix7rAP
1yGcXr7ILwlTdK8pno/LkesRLW3F4278zBGe6ruSwlS904grjzHKZMDPG0P2QP75JEFe79HsVMZ8
bMOP5wVnfs69h35Hz64jicHNUTaNpr9IR1h0S/fRhYbjNGtNSgOF/0u3SpS9MvZVHIh00+XKMVUG
zpMTlJCwh/+S+PlIefeaP8oJx7LUiWE2HRRjCOh47pKzrTFQ3F96FtEVULlYpBGzSEtCiF9KYF0z
SBRej4xUAg2xIkwdwAgIscHglkdXmzraDEHhhAMzmqcaNDvB3wu2lcaaWlW9+8PuI7mjdmPQnf1S
yNcLiHHQ79vfx2Dy9OGxUPTb3Hm8BCUWYDM3y+nc+XN+5/ExbNZxcv9XjFTGRoRaimFQDf8Nz13b
cmPjbRQNP1+u1xxzFVXTmC59ONXZ53SgQq4nu2mrV3i6depj1nCScjiXWq20vLDjqYrTQujWc/Kz
0X+GGL6QgkJ3Iul1AFI4TZzmHxDKc0awDIfFrYblChptW9rDLYI8LoXSnrL4lfQM4xVIMziKW2NV
W4EH4BRFJrH/FA7A0k6l5W6RNe0mJ14LYnABK4i9icLuTKn0YPVvUkIhEl0aKDgr9nhcRa3q54Pq
d8O7wyK/Uj+l1yMqznKN4NhEks6wqk+58QB0gBHvM1J5Vrv5TWK6GcVtv6E4K8iBv6ydInOOZVCD
yumdki0ztTxOi4l6AcPq2z4GkXF1dlen2EByo/L5bazz9b4I649ee3kj890Ypt+3KSMkSvdEHAUX
bpMF8qd0zzWnSbjY1a1xi9ZIdGlAN5OSdbNfJ+9uBLduk0DXvOI16rR7N0p6s0lTg3OeixllD87N
LdNLHqz4rEKFR/rMexUzEgqvFm3I1bOyGBja2JiZU7kt0Atddvb+ZzUABTxSfNDhDy8QUgSjTzb4
Eg3TPZMeTkRIk2oJRg2HYad28a4onmh7uBUOm+rXG9XUoRNaa3RThByAepOiBE5JRvuzk4H6LZ4j
AnbNUX3UcMyJIjfog/QHUqoKsdDMdyW7ovVbv1JfmJr0ahf2A2f6dsq0muu0j93rRsxaxgeGvWn6
+byu+YrDY8e/Obtu1whrX42vQYW+n1cABKtMrO+UmOAn3RfeMPq3RYk4Mh3sBvv+dx5mxIwAawDu
SsJkLTBOpMmjlyUoVxHc2gDJJ3zcXk6vW46PQLqVPyajYtOi8av+fdP9BuZfzbsR8KWIukv3+fdy
qi5hc0fwB7AtB88S4tYIZxhUCanU8E3oAPztBgKlDa5dHeQQROn4Dyzoaj96D4Ztjumg4bufy9cX
3tZDB5OHvcBCdhmkdt3lrne/ARPTAvTvbRs/dX/XLQe70vZ/HtGPMeDTdy5WZ2AMTOq8H/pJ+/Hi
3fEUb5AWGOf39BjUvCcmve3ONjwygRpe49JxLx4OQ0aO+hmdGstXUPUzR1hL96fGXEbbNxIOrPsz
8iFZjCu+fWo3vp5njObtcaDTyejmNJLS67qInIyEl/e364Zzd2s/0A92c3TYHCZcBdW9HRIVR7UV
EuQAakP8E17qzWDQzZxTiC57yoxaxhJ0SYbpmNGxD5g0KB3eKtcC/XLt1+T5yp/mspEcumav1cnn
hCBGtU7/+0kPXnqCLzoAwVwHRzKQj/Gqa9ArpDB1I4nSinV4mSAGIi+EkNkDkZP83z1Oe7y9unAS
2Kx7Z1ACi/wMDv6AmD7/xz/iDd6RrjLzGbgnEPYbUQrIwc87snpPu86yMr/sOlfAqcdf09ek0ObQ
+Kn0mj76VcIVYY6qPlcQRIVn+tZQ4Fd7fgnzHVeL1M5PhAjf/e9aJ0JOteF31dbVtcB5eJ8aXvH9
pr9X0hzDJP3q9BY+OEwhF6SAg+OoDz1LObzo+Li00dt1O4sFKmWgpiqvjT9RDscv230zLLVNteS3
gon9GNWBca503AjGGYzq310+36I6Je+QOMjD4PbVmtebnlvzlOnIfgTQ4PSjfh+nA9AHp8hfcCEx
VfcAuCVMGu0TXPPLO3Zm74hUZwK837Nt8mAd+ZE0krgkRX0OZgS38OmYBLtn7CZJzQR6SKKnu5jw
0J8mdy8TdT6Z8ZTmkzTCd7LeJu2woclpB1+iSwXXIwdDBXCKzKBJnIby7hvhfp0tBqMNeTqbjc+L
HajsSXB1NiR+x+LNGU2WYIlNEQe4FeSKdqipTFeD+B8mS3P7Q/KOFI7PbD0y4BltDsXV2/PmZsoy
ajubR3Cd+Y+4UWcRc9sOWdwtJys7Jo3U3t7+EcxEDnY1JbRrDzJHvtKIVc/sn3pYywk7IayGPwfw
Md6OfeXs5PXOzv+sV5lnJLN8rgTuLv3RzF0l0Aluy6v4z28Co6CvXWT0ZzC73YBZzneuqXayh+fm
ZlmA+ugCO0+3I9RRwFZ8EzU6Aae4HPzZT5eMT1T2qtSGDqI9KgzgTFZIG/An9XAyoEnBWI+pU5eT
azjI7lPnBCrfCM68C7IuO33WKmqx2Bn+RWOWqXwwCQoEXO5sQHAKzlOl89hC3Losy6Nu1/TbXDgp
jAZ6UR99VRbeANLaFDZuJGkW2Ixsa9gcSMmts3bSCdiTkvGWXGQCxtode8FUZZLN+qjd7VpnjCAI
EBlQdnQBA992ipGJlipqra9Lu0Btc4MMlPENowPL4OBII9WaHVEtGODr7OGBfQvpsBgaKbKBToOZ
zhfnOiq/QN7GCJLwRv5FLLYkWRBFNyZdDB3BE4JQaI5CXgsfZdMVod2w0g3sRe7pFgEpR4a2YWLz
pMa7Gga4zoA7Iix/aHtp8hGJo9pBVAfWsXeRNA3vmB4QKsKqSAcPgena5kIEgScVhrFe2Zwt1boK
M+A+x2iIumlG/adojdT7pViSeMdCKSb1lxoZPdgDwMNsLMVBxbt7tBwusp5OnNIRPT0kRQQl564m
KlGKYNSagBTtkcYoMQQfISKp7QffHUMYTejLAQnxpQ+pz/gITOugmA+G9LwAwnhz87gyEEN0Z3gs
LVvQohLiAGBLTAI0WzAYDn4jMwR4uiO6ZcI33i3+QgdCB4xGCQYDIwC9/18DakOnbsoglWHxk1GN
r9cJrQwyuTk/rYYZ1sbmCHMTfwQnNCrd3ql/CFTe02eof1R2xT68O0RddH4JFGR3pUw8E8khaezb
wwSIlJReFQUjFq6ng8VMzqZrt4XRlJY3oVn6zOIA/9BEK3nptnMyfzrvLhjHJ38kc43ozach0HSx
LBg4/MaQt656RWhopoS7JO/u6cVt0M8dnfl2cOrsv5TUgfwvbHBiYesRDf8emWxSR3IkZ9vT03Tv
HHNW4PwFY6wxuKx3ROj9qidzeuiNpNvnnPHhaWyRJlDn07CsBbGS2cUnIvyVdY4+tjHNRmR29Rne
EW3agy8154QLSUbEirgh14i2/fJvjNeKI10jbpJ6L+HczOfp6Bouj4PGn8yEL6aeyEZGv9zstJao
zvgXsGSrx9giyWgBW97J3WuorWUI0Z2CmYk4uWFzYdVGjVGtDwfnFGAOMFhBfTA8zVr9BiNeqpVO
q5+T7WA5rREKY5LE+zQzzK/BmoHmz3LwjvRxZADqHn1IPJxVfDvlcS6F1FfqNKEAL7OPCA+D77r6
9C2ngQai7IC0IcXR0POcAbRWaD0cc7EaMUtm0xrxekSX8hNB/RkdNxcgyX5zgdwTiHBEUkGdmBc6
8QqafQojhufNdrr/j5/ByPxbFOnwoxnFxW0NpFgkECL1rr6+qTsoKuPd2IDX30Y1tPIwZ/2zC3B/
8vQPEXGGU/EXlKZBJ2LdXJxCTGw+pjQGQY92JzsjOHDenGKOZA6NYzhkGkS3weQ7p0RllTwQRaK8
J0OxEMVGGTsQxC1vP9oGNRYjFsEEECm2YQevvnMejgNxOO1ZljRta/Odn9hK2DVgCyw//SVwgYha
WDBRftAk/3pPqlwCGDwuxDcLIqQWoyBHbxSSUB/QElihaLBkKNrhmM9myE4HJhDGp00/03RuUesm
r9HFBVTCyvvpvtXzCWSoxNzfQRm9gAgLTwYUs3OborvzSVL954ah49Q0Y7X2WtkA1EA70C6l/XYP
rOf5Y7HrDV9+On14p/g9+KvCUptfJi4hNK9V/ALYC7GEfQxfsWZs3X/yCBkf94zAqWvYHONtj2sp
6/W+Ezi/Ta5PmSMvwQ10QUOgQQdI5HWw+QJ5axiRrjv8jC4XKFdjjA+twAQ4/kNtf3fkFRKfXgZZ
zP8RAeXR3v6aoYSWgHzjS4KMzmHvg3xiCDKbZ1RwlpCNsMqyu4l1Fx8NDnp0Mb75f7wK16qLuHNI
4i6EiOAxbaZ/tBZ0MPyLkCmWuhctd2mzIAB6fPWQYoJOEfB/ISOVgTboW8bI5+1i/Aa1gDGeElaD
8By/C9E7SO+TVrQbnfogGygsvwhORG0fElSKB0VTCHYui0/pn707SDLPLKgXqbuQrwuu9CN+nQQc
BfX8t5JEhEqCEqCdXOJGbCa7vny9AmuYAAwCh/UTUSjg4ot/3P4yqEg/RhBkN4bmBzl64SvmvHKm
JIpm/hqilO96wkOi1vCISZUrpcf1tdpw+QBMsCt1OX0xOq6/3H2AQbCaZe6NqdXxatKEbw9yhqUn
pEL19mEZwfeArsqUduZ4XDop8onUxblKimNbdq2Z4R65H3Ef7/m4+bDgvuPmkFGnhXfDr67zXutC
HmUxAGQj8ekOpG4TBZSCBuxG+9yv/xxQMKW9G7KnfXB799Js9LyFhuGnTOp7fDOXqnWOrFXQrgWt
rQftVV1IcXQO9/520oIgYZqfy3VAFccbnO+8E8TK3jUXlQvyI/e9OCAPxxaeMgc7PD+StnvLvZuJ
oBwrb0raJPPyUIYZDsK6dESKc4udj/nKoVZzC4Rw/qJLHluZe2bsxMHLUEtbVMHxYY1I6w5heXVb
k9U+MhDhUDWDPJf8iaQPxzSe7SOas4ZXe3Vu37lFWGBO4B1QDzGiD/eWeeWUiIpWp70Pjw2SEQjw
Wg0vHO60z4C+1bD2ffoufo5W5/xTJ5zP3ld+aq/e4e/58LP97Mm7Bd9EzspSfSJvow5VgwCu1VyW
F6zpzEQhIAied3xsu4+DW66wAzNMC416FVc8MgOZP1lO00WNBVSwhNs9wrpOvxFpQV/fumXD3ZNt
lOFzoAW3KIFKO90SoXwkcRQ5Qe/AEJxOPrj7l4pdZatf7Nn6byx6Vft2QiNJgj4fVMXIfkhtyZD1
d/h07qRlR018uQxBvzuV5MFoB8bHOswHfJKGC/BZ77zHl++GX4ty8FN83Za/HXwyyuvz97jJ3W0i
6QT7JJHtu8FkrO6x+3H9yZ6ajdmqwoLFiHYOS3wTRyNPcexumcyO5s5Gb9kkkfBdsUvc4IOCO+Pu
Vivhk7WWMClQPbLJkODsNw221eE+pToEaH2R5wFRh/izdg7eDGi7OBAZGcTiRauexfv3+faz1TWW
e6qf5XuRklqFfGZrcxIbfXgtmwesYLr7yARagxV3MHkWaPxc0lR8UD8OrX+Q16PN/qc8Y0mG7pNb
zTXot5Zlchqc0Bmgq0CoeO3soTyiV7yHQ/GrGymKfs/zch+cyu7dw/DeQn5zoL6tJ9tr7wZMcCcM
7Y6Wp91vNXvUAjfuF4Lb9hAItWXmLu8vj7duYveudOpgVJfIRCrbcLYklVbi1HBQFtZZR5uJVY0f
O9gaYC/QAqLeit4KZAFZCfMMwHMqrGq0r0PmuNIFAsxZTKzO+/eQgg+3I3EiP9b4bSVv4Ln71m2m
fhHu52fP2icm69bNYeAK4x/M3vEHl5M5v3xvGY/dbzFRkjNDOCRrdwVfSPnuNQ9ew8Q4f8+DFno+
1lum3aIRqD6c3/rv5bHtrLI+1xTj5nFiXOwroT5J0W9v3YKSkrg+g821NTyJb/lsfQyJxZrEvdp0
b8g7vnK32gq2uz6P4FdS9o2DpptFWbxf1pC9Yj9HGHALkSZ3zg3nVp28meoKZ1i6VoEYe+X+Hbhq
Dj3yt0qGpRfe6Tb+rRZflR0yUpuysBI8fjL3aXUeTMUziONodbaHCW4rxpc/3Cdy6oCkiqrl5Yf4
gMRvfQIv4SYfP8CMyf2t2DdSAR+Qr/6OdX9jTB5jgxALpfIlze7zi0nFZH575zGJvRdyLki6oBbO
++9uE1Em22BGPmjNPg9Oo3J6/pJla13tJGvB9FfO2RNU/0ZroD0TbyG5GmcCIWrY1Gp/bfiqFop1
+9RmT9rX7XeCvgyCRAUGuDaItyL6DIZ4Xq3O+wBXJdIti1pLkXYFSoRmZ/pMquEl2Le69a9fStyh
MVP8fqtfXTykeOdWa7EN0eGU5ANyl7YmGY1byn0FBdwyPUjky8XJEMB91cTi10Yc2pyAgdl28gtz
pzh95cAeMKC1ov3XnVBTfHUE3U6Z5kp3sevA2WBjGe76+63DTsAjgOxvOI0IVL10GtxPbLXYHwjq
650hEYD+k32XXRPmBmvfvXNhcOqdkJ/XMOdCqXbYWMvhOycXqNGrQ7gMdwzWJmuiHBp+C0iXEoqa
rtMLEzI0NeZrk2IQHX0phbGs+vvw+cM6ySrxLYVDg3Q+HB4+s5htai04cnm9G/5hSpva3/++UKt+
PcN6tyA87QEo3Cl7+bKJyLmEmeagTzI/69TcIiTY7kUALgZgz8xJ+7SSCgVI7ooYJLUEmfQNsDyo
DsCrgyMu4jH1/opofNQKN0IbxLCLxrB+NPAxZxtbRYSQnhe17+K3ZmmelComPgX1B1sa5cxQcSRq
OluICcQp5u6uz31HwyfKSW4Uy/tMrWIPy6kQHi6Rzv69m/Y/rdWoRVLPlIOoNERR59jVkTCQ9UDI
sPybEAJ1nlYCEgjXkmNBhuqrVzLNqdk9Y8dLess5cewxdWnbpE2i6HAtcof+pUDAEmILeSexYwV3
NAgpEy8v7oOFv+G3OfB3KusnJVnNby1Zn0IM9dG2W0JevjGe4Yg5kAoqAz+KFN7Gjv7w6cBu1Hgf
VRYz1UW91H2TWnz2yMnljkOSTqArenCXSom8bOZb4Ho+DG8TjVjWzAX08emyuWM248EtmPTq1iZr
mDPRY8b3EeleJL5ZLTuL1N/T29JSrFoOV1z6J5ZRBvYnbkOWE8Zf0MGWfqVjeieiF4vkEBeDx/js
UOq6FK6lX5uW/fvgH7sIZ9xtED+jtgMLqG1RFwIzkAt8h6wTPSzcpYF5xaQg/giYwjrlLWeRNwd+
TbRQw74huJApJ4FV5bBwIbgwxlTGTCbPRlhucczje3Y/FWTGwqJlCeOPU13vveosn5izKsMm3+sb
kAEHJJJr/+XSDIk0V6MPyaYLEdGQ3KMaODlSpLV3iBWXrquqIsPQ+jr+WlNrF3eHss7A30CRJxEL
AMOHHkSdYAdzngTvP5CGyGEeDeDQTNrLdNqepH9bSN4HqhZRfqrQ275WNYIumfkL3U75PXoiGdDx
022tjBjDFdUvT+Pbe1HhaIzFDWNYgf/zgU7J6rZtcd85S4GMVUqyYdvE0QU0wNAwgVWAGdiFY4JN
4zdLxyeohHZRoqkVg2y3LJLU/qh7wLoQ98rPht0EYilMaZQySDZkErRFSrtSRBsZuJ+vZzpxqkPv
3Lv2Kh+P3c7jXyiJFSbF38f8PPlcR+bP6juK3FBnXoaIjvoIZuFia3TXjaDwwSdps6GOKGvcCi+M
2penkhZ6iwzyDqKd2gi8eZTRacH5fLONd5Bdj8d/5IWS7gV2QH6KhLvSnAJ36pHAZABqd//6eVNq
49D/8FWP1/AwDYOS4YnX5DfyPSH2eg6yf3mW/ooswxwZOHWl2AK+NZGzkuq231+sEtp7PbzYkPkS
CV/894qCDPQkEocbDr4hft0hI17oG2tek2k2kpZbw9LzlWJg2VdIkoPEpVCFO1gf+DzAHQcyDuqi
zaum4KMHh/wOPgLwyx4Wl2rPb8F3tdEt1MnVaPPRgHJc4TfEbYLJiAYDxdSvfQT22cFjBro9lUJY
YY+pPUG2+JF9W1RcOtr/5OHovLptBDRtt+K13N3sRGeMDK7itd16eMFu3gQwe6F40ZVo+Pcf/U2m
PiCqz5XJtoR8AlmO7iukMGsNBfo6ek0APAMPMygfDP6T6xrIYcctaDLX7tS32OWv3QLZFf0Mznbl
iQlG0A2vr1pKpIloYw42xxJ7SJ2hXlgWIo1zEY4pwFD6SKw+/IbCsI/jvYf7ymfCEt8juQN9r4Ql
Cvzizs64w9cSGjS9NLiTCEvJsfKvocmT6inVUksNoVt3hQREy4VHIgBCYJe5wK4ojX8TMS3+ZBgq
HIqYC2t08HcTTWekv4jhSXD0yEA1qZDS0FrQwzHkXuIovIeOwryfYlA++R/6eukhSv5IpzA63jOb
n2Ju7NZjovDkxBg+UW5EaAT/4MbUfTIHl3GJonouYmUc5h0iwWK8D0ONGWf8mWYLTsHoX/cdPz8z
WTSGVwnMyLzZWHhON3Ur9LqM2QXDZNTiiTZcARpEqjMM92R/RhtPtg66LsnNBkxF9omppX93RluP
+bgzab1OPGIDK9gYICUgw+QZkGbvW5+Zx/wvyrkKHxneiJEylwnv8obuGpKKEAkVLjrEV/3RQFMB
BvsAuNVZ7pETgaNTIro3RJOGylDrMGMLropn1fOKgNKB0SO+braGPfK0XLsM3NVxkY4E5FkrOzjt
Z6wROw3jc1BkSX5EdaliQ8vm3PE+Wja2hRExPwMNreCnNUdSPw9jagO3ktRbTkGs1+stYwNckwtv
zSD4gC+MSlIcwXz/JZXMky2BvYYqluWdz4JMDqnjdqAdeOXrokXjpGQEXllXm8qQJ92EUm7mUh8p
5ZarERgZXSzNY2fJCxA51lOQHlF/2Oy0o/4GigIAyZr+anqRfLaZW9PdOSdhn7fncYSnYN1zJHZ6
NW3EWDsfKMUwVU2aDlg5WJe2Cfg27PjIDZFAAtQ1evHv792bIvJVqhVW6d9gKiGKhGP8hZnfY8mT
pCmq+XcGaOlO1m9Jm9iGUC1+hHgIjh2HwqgVP1lPxSLtUee55A3KGBE1grFB4FUUgdpCiW6hkkBg
S9YxreBibvSBwTcDItEol/TyL3uOxAnICWwUMz4FMSqIdKhzTkIF/L1yU/jHpUc5odAbXUdAD/4X
JyLhbNU/46QJ2MGEyFXCjcA1RAiOpjBqgpt+DIkKvz++YpwROyoT8gJ53NFD/AXKx1Kju47qAxiQ
CacMTgnOH0yQwuS/K5eXxu4aa3oSj2BC2/UzSYkH0l3xtiKssNiVzwCHRwcOhbem9aoZmwTnHNxm
rLbrhA6uBgVyH7zDYlDtUpMFub8lrrDkK4M/12tJ5XrUZRrMgNxZF9haLAsvT3miBRJlHQWjs0PI
peVYl5Q0V6QTAxki5KSt+LfuWvg6l8vkhapRa/d+0WR2iRZZ1WpS6UHY8H9QBr7+rkJxaaDN0rMh
ZXZ5+crPOeRyVyvYiFRwPhndoNtCZQ/SQF4M6BsFE5klLL4r/8Wcs2tY++vxU9J4PekFr8x/0cvB
9FBGwqZQn+teUmF5ZZbG9uu/2p3aiXtOhMtaesRdv5KIjys+r0czEuhW3JELiNDxCFSXkWlP8+xJ
y6VfYp6eNJVHPPHqM55z485taKA9Z1frnrvAUPNjWMzJgtBPS4eKWBQgA+4JCEASMN4D8CimQJ5Z
9bwqXkAr7kPFziu/5YqQHehNsQFjaQXYqGcV9veSyzz1KMEG2ulV3Ox9+RaJ4nOQZ3d/rS4icgnM
23ij2nylwfzCgh/X6Lm+6EooBbKgCmfOzzcHKvFqKYg33is4HaofXxm21AdONkudG6QCWQYbkBzI
nxXvm1AxrFYqqSgfJNeR3ST6/padst35/p48IDKQycEQYoCDKYn4t4WfghKjbk/60RkfeQPS9xjJ
cH4mZVfF0SdyjRfXuoJCF8xfVS4nn6XzTDOT93IfeTXFe0n6Dw6RzzbNYhq/sNOuidq2m13F2DDM
iVOrK8IEdK0kNWjClFZQ9YFOhRrEfwhszT8S43+nZoAa0ZlSC0GAE+u4doQ7w0LQT4RFfEKNUPk3
yAi59vCfkGa1YMuj5cJsj1NXe2g61M6srY9dF9kDe3ag5AEtDuyewz1b5sc0BZS/G6oAIVFU8wyA
TfjKWhGjSIyVocUCMDzoT3IumTvM/Vh3zjQn6ne0VuBHJghG7YxwkhZHgxsKazZAHr9oCAk0ahKw
9IFeaMtyfh29zxEkAMz0VlH5vWW+ke7TTwPpHQIhaA33OX6GuCBY8sgNqLlrzRCqO3zVLzgLRj9x
H2vfYedZCq1R4tGbm1NMgpSauqm0Q/0rzO5dK3k41phujrhTYTmFRg/QK6rToT3HdUxwFPgVL6Ne
kZfhRZA3ItCb/6sD3871q5xK9Fl+p0GDqcVaW0z6GQW1qtsxIEgPf9pa7t4zkUkPu/qvumXsBdBP
ZMX1yHjYUvFsPgs91QAb/xM/DKIoyMGYqiCmP2b0tU5Y1YCAzvwm06ez4b/O8eYfIWtoSAMd5LeT
qPdLgwfGdB1n/a7Qk6o/hfR9OlqlGhGhYKxrFU6PVjydnCJ8TXWwqiyTdU7SE1WqpLIFDQd7PfOd
VadKc6tlQTLb/9e4DZHaWhYRXnsAW/zXfxUo94oBXC+huJL4NIFDCuB/ZTFTJth0VZ9K9w2FgMG9
pOsWmKHHCl3T0TZYhx6w2vDZqGjPn6353KU4UD8qIEYrpB7CfELnAxPsOqOfgcwKFXnzSZxTzpz2
oSKh3WcHUpPc4L5kozp6axVIF5sGeM38BI7IvwOmJp9wOSKcGhypKkW1Ci0dP5U3suzou5d/0l8O
5p92kBUDr4tuOypCHfmMDW7njna8MssCE5O0Q0lzIA2s+DgwDW4WDcdROQ/y6lzDR7dK7InGJze7
OsNUmWyopOYx78mkFdEjYfHZbZXPRo6cbUxu0WeMJ7Oa1kAkXKpNLyd1dPhOcK+QBrxhkx2Xb37K
W769hweV+ULUEuzaHWuTzUB9fx9ILqoJgSYGCCBKlZ3u15N9/xV0lmx/tuQ4DNsbAv1I6TDje4Hh
5Yaey3QLUktu9HTxaWc/uCnnBBO7FRzHHprrKUUB4oVeO7rvOWgWF7VTnWU9uH2QYprgLQJzr5hm
LI40oHAKzQ32UErH7vbiFtSszc7s5fUfhJBiKz3N2qgnO4d5MawCWEzOS+NBrtVxeB/dVp3H8Lh5
j1tDs8vImyf+SBJu1jBpWL4JBjqyquMXIQbgSvC8CNXj5MxX/LG0vE0eYyDavDh1BjyfUDhhtPAq
oTUwF3lsLkwlv08QFIwYQzjYbjAisa/lcUaMrQK7kciEZWwheUkTvhJ9SQwBsADiHTJInbt98eS2
bXjb4Nw3I7ON3OjN3OA6IwSeEEc1z4xICArLsPCvUXXyGF6Ht6QRX6P6po2jM7gP9fu+zMdZ0goI
O4qy8eVhr2b5lgiv9kwPLnot/szG75TQrqPLbmbatfi8vMlEQhQYoTgYMNsEk5P5QzhTZUBsyyw7
cHC3ECqpI3Zan4ORPMmqzy8WM4CSC5IBqAsfKfOjZwR3gsEfvXdvH1i+BiU83DojltEXcuh8Mguw
WerjY9TmaV5EIg7O6FkrA473xFijw8bYXK5BX8aVUNoLTJtMhynj+gDP/7/DWcGpP8mDW7zvsflv
AFdgahdEmJuLdNyQ6gOIZ6aMcn5NME4nnHKuKB6W4mMFOh9Ql4QWRlW5r80FaUzbDX8gLRofJ5wf
qpatiMIPYoOkHH2TzICCZHTe0WtgOCI1Ik122K6FLmkAQb4mHxRbPBIRLOioClAWIGDJyLbApIIG
qtGnXWDfJnyDcp+2SNsNqR/8urC4azyaGr6vr0NQx1u0Hmn1x5fG7sx3E7o5Z/qLMAowSdIABMjl
B+D4I4yWFFK9xeHeF9DBLsIOY35xgK9P2+TtN+3W1bbGqhn3VKTPXwBwmJOc3ZnYnkqwxe7DfEI7
y3m9E5NN1WPTiwPiFBiRGyF6yICJWbPdUNv7m7/XCvdOAgOWRUzplE7ECSysvoH7bHGY7DYN+OJT
R5k+GMjX15p7RelA1grzEVOm23QOS77BjtWrrpsFVUMJDdWmvrjwmHF5iG/+C96MC3jyOvh5aucT
APv7ucMGx83a4Psl1TywEPrfhEwnA49FfANv5n9vHfOh/4Poek0ypi6um+vLkr/kk+v4xRFZ3xTB
NDR6zcCcETJqbF4Ta8bDy0neOyf3sb5xgSmANLBmZ0w84xLo9bIkpKoyK3uX4Wty5WGXIQ8fky0a
5pQ8tE20IyqF6Hb4hY6KHeXkou8qeyaTKC8REE3UZDzeJWrSMlEbJlRSXsZEDc38iaoqDScnJjrC
D1IMmfz56m1hAcvNOTlFr0nZyygm0ljpfxaJnAyaFApF65Sw1YOkZwBDWS/fZH490CahjMQzHT4A
O43IcfAJIGc/KqgCmsSBsuVtHmM2oL5FSwbD6V8iweG0Z8HJ5fgED+x6Rs+Kr5qpafRe/crM5KEn
yi8zKBIeyuffzovBqweh6cPHxfqz9PX9E5XjI+FHzaDsm0zBYvolWPQJJQlpX64ZlwRclcurV46u
Xr5ERYExESk5UFbdYaxMwP/4q+mBxx1/TsGJ93MgrZWqLzzxf1WHZzsFb+Cy46R1H+zRcFUOfOyU
l4hfNIVH+744wpUfRtsKvWSyagyTF1kW9MRoKPuvx8+19C+j685pTGs7+/lgSnB4hw4totsNvTc1
LrTZMuuvjGUaL5837odsWh6DHUpiGu6286LDbDvXIqpi3846V/a39s/BBHdhFzSCfaO7OoQW+DbT
W99e8xUXadxGj4mn82E/yMOhBKv07mRN7dxa+sVQ7fBg2U3W1EO4Q6BH0HxjcWtRQfQaRnCBIIH4
etCcAu7bp41FRWamfn7rt0D4cK/StKVxi37AtxpEwZJ/Hp1ug8spOqFbNPpYmypmcCz8+h0jHC3e
FA6OKMJXh/Y671+i+/gI/EnRmgOHEn1BfgU2DJAiu40UfgLLO0W2gczF5Bo/qft+hMyGev0VIRef
TV5RGmngJ1Tn1r19P2rOTeOZSBFzYoqOM3Il+13tFPd5q+WcwdcQNzDnMSKTVrpByrd7hZ6aEo9S
iJw8bHUqDQ/ktWYeupQcBUY3o7BEqxJAed6pKo+/5rwmQsQ/V2lTuJcYc2qZ9swE8Dt6V+/dvRLj
x+KQXwd7sh0p1MTVlmf/ZOC2RGIUofwLiLsh68SjvsING9xD9IkKBKlBA27DjNIBzRJCi7Nd7Wbf
DdtI7eL3AMACH402+jk+XAetx+g23X9ZtHJGLToww/243K46l+vgDKSUQWisMCiRVdurDc07YhXY
3BzFg6N0lyoakj0cCm0uE7QxhNJWD8xODi0Es0kvz81P0bjBf/DgkyM1f1PaUeKyl0yvA/moNLxx
302t8Ry07c4xtQtA4jGkbIpopc+tilO32n8cHQvQCO3SsM4BO8XHbut75bfRbx4C6KeyYBV741B7
B4yLyJf0YAhxyshALsf1sJ+0UXus4e9fAAXnhn0AefPM+YolLhvRHU0BCJJ0mj2TiuGgW7rE/Lkv
7RuQ0t5prbpmi1yUdI0zfAsg6kE0P34K87t1ihmCRZPVrY7rhMmiR75hSWeATnwCv6O6SZ3aCalu
4+E1qX5DeGkSr4m4yirdd9UxTAfW/VYH26XKvE0FqpeoPsZ7pheRzd3UDADAxbk5x6GamEnz6c1r
K/fdYBoCGueCmCswj4bJz5ude8jVmY7e2HJh8OtgHEhsuKQaaN1wZGmIKoB/jUErdfvJHYnttYZE
y63ADu7D3bd59G6IPwanYpST0FzYFwuV6zKl5K2BvuRAMwgJDAjs3r4rsQWJFcxIoMeCNb3ZuFUP
pJHcSUyC4E/X5od2IletHpKJNgRCLbyKh6qLeIOGk67oJunCAFKfMdW+3Z7cWf5YKYox2w2dPNtx
ZWQgOH7NTwgirovWVCOC0bkCa2A0cRqIJ+ERg+aCkWNMIW0hZIXGOg+PnuVeg5VXOWCUEiZe+g8K
lcxv1TtPWqU2AUWg6VuSlXpWOTj/j6QzW1YUW8LwExmhMoi3zIOIIo43hrgVJxRFnJ6+v6yOitOn
unqXAyzWyvzzHz6z9ajPUhoDI4S9eb/M2Prpiq4DpIVxE34YWaEqCr8OG7t7TY5v5wNHioQakMlD
FZRgNiw4vDGdFg5rbHlYpYzgNxBTdGFUQ4NOGy/bTPq6hYcEbBIDt/sOycdzUns9LP0OISXAHTtf
mTQwL1ldls2ss4B81MzgD+4PT09hJji/3lwsM+Epr+G2PwqPDMjDXzv8Hqx6tiZb+oIPFf362Yd1
0lmb5ZX+pxfx0Adverfxfbzq0tPT47/N1yTbthtKppxNygi7lAMNc0puKjwbt4X5O+7krg61XDzR
iIynIUIlpYc/3MGUoBaLVetLnsVmftOsNV58IEIQW9DnoXDZYUlzQNCBjsO7ETtM4lNyztjlEJLp
v+Fn2LIbH+7sl73VPgS3k/9tXICzjydMBZnXi/URXqKdzQPvK9aHWw7o81BhIrMPrql+sXj5PrDc
oB+r/6AwuAAj1cg/SAuJakJx4taLIx3sw9S3j1607vmHTZtbMWMjoK+uTbhkN7hPAr5u2iVkNu60
tMc9k8Wsfx0OubtZYUIIN9D6ItGFRluPqhW5bOOBMu6ENdHr7eT1QJp2aJvP8Mx8w9bY/PGj2HVa
EOx7zrwYXcBCnAuWQLrZjyVArYUKHsMyeys+8y0wOYgvjNT+mYuAcwiggbgTeFYlvgb6kIyhDaGK
0OQn0PWE+q2NYOo8qZhdnQaR8QNhoQWXO+rDADtUIQnCLwqwnssJoPkKi2zVhufMIHWAH6r1yXrb
TwAiDkIzOjE7B41mCpVzqOU0WtoS5kg7FcwUUqt3mJzmfY7wp93y11c7VuwCQvj4k/789tns53f8
o/CFu8QMP3uBirCgghsNwBBQvNzTIsVA+mG22NwFazgZ/ndMs/tmjwKl5fz5DbqAyzAQOLHkqfqx
7zFWkvTm2/iItOTqqlNu4ZJ4SQo7Vq9fNHbNkXZJ1oZ9elrqtDM4dvyy557BUVqTwu/1toJUty+h
9PC/R2W2YCJsOG0uIqOnsUFIZgQ6ziXQSM/uvYSnN2p/hSv1nr2+k/bslVzB7Ygebwe9j7P26TwR
Rh0mLWGqwlIfKGuTauc1KNN6dhpVAacbOzHkJEY2RkhNGr1TPAOOUGyE7NGaCCInwJGIGdR/vhLM
RahEoHimENPY0okiwlSGFj2+NVNucVZXzp6et/JQWdIYaqildjhaksIk45fO3wFbzpopctd+ZP3o
I40F/dkQXZfWuLe49B5P9KgdwLYPNVzGznBMYTT/QGR77Li9r9uj5StieJovWz/7p+V6/B0/AKx1
5zzk3JIrxCOMLS8HB5zPjPXGciyGHFPgLLwATgnIPehPG8mAwiz9bbbZ/jHYeYHwUQgEzPgeocHb
dcDfbtALy2gPcTXUHWikLjEVa/fGhfzDcy+HVXsGjRHWW0EqQHdVpIprbLoOxe4bF4A1OzxdqH9c
daKTYV6hQrwG9RCgz8D6vr2KCUMcwCfq/syGkx5uP6JKxFH74hhAMGxFq2J8Z0xxFzC7Cf02giYy
J0F1sUaXmiNbiV9x38zOO+KXAK5LvwXeVfsCY7fHPb4Cobc6w6Rip1urxumuOgRGFZyF/ag7K1NQ
rfFtdYOE1HXbJ6fC+wEe59H90VF6L7ROh6AxHFTH9InBLSwiijJ4lGCdrjGGTlsFBTlMJeicWBk8
GfiA+UEUw2JggqEmK/ngUFOsqR395DOAK1tz0rHaDpMuU2jF7t6iPvYbsyK6Mps8WZQWLyBJ6hwa
K6JynUWLEAuGT1j7oJf+7teFVaYnVIscXYxu4SC/+841uRrmBcHqixO133auWqg3MlPH140uln55
dbceP5jS5gHWkkOD/cLzAUMYze6ArhKnekOu7tzHNM6QjCOe2ev779k2axwiOJ2hp6M/mh8b+06g
p2o2rZ2ytnDZxAxsUgGd6kPtRf2qgM0w7VVcWpB6cz14PSO4lu5tw5MMsAvagXPz8DIyvmaznmga
J9WoBDCBKqfQG3wcbX4MiaFn7InjJ7SSCjQCYR6sN6d38N8wiFFQtzwd+wrYqUkNZ/wXtOKue//j
jNQgg+B8BnGGYakaHW1QO9wtEcoWWW0jyY7o88l4R2RcBExqhpqFGvKQ1AxyOTGss+G8DwjKya2l
4fvhbedw6B8hehbO/RX0j36fi40s8zt6qq4Wv5fghcXgmjduf1wRAQ7xHnY7Vzws4HFXODYn68Fv
WF1HnVN4Dm6B4mA/mrb+/lr2bdIf9ioHeguW4q5gdmK+dQ/AWddwCnn3/pB4TKu168en4SuoBnHr
Ce3xf5HBzZE4suPmBV58dh4dize80uCQI7ZThoX3QL3kGrV3eeC28wn1pIbcCfR375oFqTWbKrsG
1LRM8k+jZvPMmHMP+1uQ4uR9Cll06QuCnnWYqKPmZHffdD8aj/pRHhNEtQfDbEGYw3R1p3BFWQ++
enO/RHhqin9hSPZDTAqdOOxUDhcV19s7zsVQXKDRFiHL8s64DuoqBziOZbB9KOP22sxw1/MLtMqz
ZLxU83Jq2IbNcT2SE3n+NEdF4AzDKWVPwvxfplX/jwdkCoPvV+7qL+dYuRcGSQUVzHg9er/imzbS
lz34OpD/2UGFaMKHe7Mz8RoJT6HGFkK6TGEKdY1ZgCSj2wVh2/foTDD8eUauV/UKeh33gqkSlQ9o
4bmeVNwodfh5iw1yrdvsSLSEJV9zWHK78qIMPsF5deIohV/oFJ/scEp+CKQQLcXVRH9MHy90WQwB
DTGub59cAn+4lu6LMcDPxtn6Pb+Kvmz9tf9KFE8o9HTMVrjH7GefvMVwAygBFhVyuge4S97evb2k
uQudavNAaWrg+gbMjyz5bFXAV6L9PzFfgFeJR9q+ZpvvLE9YsqnR4+5+ikRstfdkehQmjlqYbsFD
7WXXKyY0Lybgt0MAHgTOFr1nj+X3bNe7HzawDAQ2NxC/0XpIl2VVQOduOb5Nif0F++JmxO3aemCe
s7uuNNV89J0f7dJz0qkgvwGY/pZ39AFXXKi7ABA5b6D53emKFhZz0nPe4PEEiJr03hiIJRyx1cmp
uW7cg6qFax/u9Phz9ZmEUcphgNSDKYpzzd3RoSOsfjz9nCtHHy3FBakKZsPWcwql9ctYDbcwKmQo
VC+7S+wcKRa6U8MhKwMVnlPLe70yaivY7F0MYKff6MkuwZq7IsBh8gAZA5p2jDlXd/zFAQU82z3A
O6R2+p7gcmOR3GxOiyOo3sFW4gd8W1zvnHvCdhdSn3TNOSrz6AALEMIS6T7nMYhcek4poSmEwQTN
C/YDDZEegDR0o22v75dzuO9TMpfTduMV0EnNjqhvmmjTJaSWUNk39kk/izaj+NGe/k1ekCOTExO6
joXQjYYwY3RDjdKLHxDc5u1d+wL/tW8qZGUjJ1LA14wCH2jgvgNR8XcGT9DRCv/MYdhoo6rWCT2B
09R9+UYDze+zPb3/jqzbhtOzl53Wkd7lmp0yhWEBD9+lYz0jUF3tWkSP/pJSx2C36zn3Iuzf553L
4gv8+myGBW/an52Y3eijrjY/tLKysvAIaXGOl57S0I7Q8da6q+HkcDEpaAzu9WT9C64wsemvdSEs
QQEZXEY8iDid0ETjQWzGR3hyiqUygL1mkSpDPsmH0b/8g5xWNeybbrVk3uUpQjppBBf/yCb1D3K1
r0libKhiAEBzjoRbmK3fQX6Hfk7KJYKA7y/MwV0ur7DE6DZjHNcFLulNDtLqyoTwPisvITIKgKuj
uXq+GH4+Ah0xIZtP+aU57JsgnGB+mp13snoI80K67G6P4jK6C6y/eAygu6KHyDOuFQq5/wkjNLIj
0OKjmR1wJNiVpFKaKfU8GnrzPMVYIs1UXA34ox42LOaaWCP2b94JFveVchtIkWDUh0wIseSx6tL5
jrWri2xWBoYvPh6ohx7SXGxosLIVFFxqDugD4RWaWXG0YsbSOo0ZMhmrAJWFZ60NbgQg8Cya3KM1
JBuvLMEOaN9cXOqAFfgRHHNAP0hPRnqJjgFomK+7/pqdB3drVRSouFa0zIt4gZm5WZXude3p0gfn
hEOFgLl0P32gYGjI1RIw18nuu8J85kaP6Wuy4kCDefgh1aFXW+6T63NNQBjt9NMTGlyQAQuwHX/M
Eb4Pu+f8bPWczsPaqejKxR/ilLcbh6Z4py51u5v1rPu2IMcOfyYZuAYQptRgdMDawXvOrx0rXa99
XK259IzPs/PqPkWmBO0k0B6WfrRf4edrjTCZQApwMndEbL3mvfRlfrgrVqtv7fpOcPMgQ1HJhTmw
m+N+Z13rBNX8j4X5C7KgVKH85delbmWM6nd3vIBsjExe2Fh4lxmyYTK0Zfh8gfhq9lFiQN9aj7jh
Fd+XG8/pc4sp2a6MOw2QYluYgDAVf2a5ylhqPzOmfb4q9vnJF0RFSLPT8YUUwN/AmgKCRfLr2gZm
nmYif/yMOP9B8Zhg18hdsh/2fcxOjiYUEZ3gb7AHc+oQ2x0ITcMNBlpsppyoWZ7DqlusVzFKkJuZ
5KL5/MaIMnrDj4kavhoV/mci46vi/67rsiVdA9IHgHxl5hhhBNU8ZQNr04Im61kObpvkeZoGF3Ow
ToYe7MOAOc3PfKztXcsaPUpze/qac48WXmfM+vLekzX5Am3heU7AnHo44X4oCdsqY2NyGLzRqe2l
6hKRoBan6deYGTZ1LtgKFhqFWXHYQmdBxHrvujeeVKfhHz+on5xa3CfEeoqvX3KZu6kNslBfRS2I
JdSgojjE3cFXGWB3MDfUA24P/zKEFzo4W61ND5PWnqPba/caHb0z7/fyW84x7qXasI9DkW7v+sNn
9MgpVs7TEiLsOcRu2Pv4xUrQMOFrQHh1qNRvN+ZadyAhRt8oHfBPYutmVVDGM7QRbzhiw5gGkYjh
q4xMAF4Y9+R9VxmwNVgZt8VmDvLmqZMfFHqCbiWixOL5hCBXgoNDC4QDwg7IbgkF0KxjdjCYIQiV
2w6sB+EJn+HMSSIg0pW4njJHY82StHJDDoMdmZkzwwnxwBHuIPANrFPIfExo2KKczpyVAvOAdZYa
wYcPLKQKWRQ5ybhOx0yxZcbjhYoQ/3XchkeGzf5GWde3PPn372jnzAf8R2AdssYQir/d+fxoKUNt
uFMzHPlp0b0q6oIVZf9f7fSUlHwLISpeJuQGMocA9fcRhQBXxR//PDUCxpofvtOR3a4ds1c6753E
+EHGQqszBS684UbN1Wb01omUSIsYJN7G5RiQQTJINIZ9dw9MosN07cIjBLXRVSJiEKBs3MlWoCri
xWUE00XT0IeWoTrnCL8FApOJURaaFBdBCiwHPhidcFSGcMD+6UOEAcK4TrgljOgGBz6ncEgyQh8B
xaA2UsALSwkEkutoLHlBKxPaMkxL7uR7KowPYIk/+YH8R3RjDyaUTPnkyjM6xkAcE4iFsBphSPKU
Coknfw9lP5Wf+MftBBJlgckSy2XsJm/cYc/AvYZdWH79o1zLZ2brgLwLG0g+OHtMNWEqxodnLH2w
Am56QXlFhhoXjg9ZsBjksXpEcreec4meIZUd+J0/FjK1wHNH7+kzxOhwqFpPDLq3j7n5qBz6X03+
vhDCqc/XS3lYZEX+Y9z8W1x3r5PzKHFJYHrziMPw5mlT8W6Au83OXqyox1KOjVxI1EbWQTPHqONu
g+hbbPK4VYmHwc/ScbMml8zpWd9lJ+3BcJeQlhT+tTf6t1p3/BYyd0HTncq1J6hS7glJg8jdQSWF
4QyV2TUxk8L2CfOgLcRqsdOS/7WTO7ZWS3E/QqggnjAdfonvkUYCvY4BDz7LUAu+JuYJpe04H6QR
lbkUVUgolti4UouUA+6L2PrDT4lhHCL/KFGaQE/AC6IZ1IM1f0deHOKxGtG9gA536R1FaaGE3UUn
LLLD0LkNCly/cMEfl5guqSBPg3YiySS/sCD7QbX1AZuZpXExepild0eqeL39IHwGyrDHJXvweusE
FRq/u9udFQN4t/IfX/tVmG8uegzwvwUn8TiJR6PtnMDAIJBDcJ2pwY8CiEoUIvaa2ZN2s6EMvPKD
SxKITk09xcDJzLmYGntaLj7lXP6Bav4jah1cVgOaEo2aqUeoEaqSIJX7I4KFVFzSRyIOEBYjP4Z4
gfO+5xDPOZW76W13u9IzMDy/mEtAPpOX7Vnt4JS/lzr4DdAhX6dx35hjfV1QO4+Lhn/SJRXNsVhm
vd0XZw+7/cAY4B6HG92XuBwpG85cFnYsYAw63i1eVZQ25rYIVKyc/CrSscPVe84jf0WvvEUVICfS
i+CZQCh796kyr4gNgbtCKROy0dyYJDyWcOChEUCPGMMvCQ18xbCuZ/uUZdRyALqgkAlR+ZU8koT+
nZPjMunkQpwqw8fBNBqbor7XdciQAT+6MNxJ1ncyTszT4gwAghKB5ovZPkAdtrzISpCMHWFsPY92
d3Yl81NIi+UQuhcV/Ke02owV0bXU5HSVafzA2VLYmrLLwwQ33ym7H9CcnGi99IiF1tfthNWmOZqt
GFgIJycc0Ic/Z3oPvjiuMdEGQnk6rXGZiXnT92gyGXKfzntBbapYl03XNTCb2xh8X8M8YDciviJo
8zEUq+1BhSLfhBP1Bm2aj/Ct49K/nGqGO9RGdx+SAvzci/OIZn08jWeBTA3cABWeuDdqpfPokBrb
6+ZFYPVSnv5RvWwHykqdADt7incedDvmg0lp8F6AX2Hm1mfpHWP2pA+CZt6sMlFqwbzis+Nx8nQI
GLBOPH+giuGTvdVrGrMd/FKMI+O+FCIscFZLd8QOY7Vmb9pEtr6wQBIHc+PiKLHCyUGBqP+zh28G
Ej5wxuNOvPF09FNQcvOP6Z1pJCMePI99bPpLO6kaaGk7OMypQnzmRsbL6l/tHy9db6++AhBuFkii
FOu2uOOS1uEhXrvdpB2Ui2v0Xq5d9trkiLMDX5FtQEFqty9phLjtUDnx4xkfhh32jzKQPaQml+Vg
Pfe4IZSD99NTkytDJuuIOjD8jWkT+SZtHn41YGRzzf9t7TzbPWdNyfyjHERpy0A9hKkz+f/w1Bks
0hA8O2aTHpbfGekUEWlBoU42iILYjggp+0NeCHJ/Eimf08p7wCCOL2OSLhLx5j5NDzEIgDrE43Pw
IW4HSeoJO6aH3R2rK2P1j2BbO/RBYOqF90R9Cc9UZrpq+ByUQ7BajP+kdWe2z1zRkUp3hgBadKwv
lxT2uMeZJ8JwOcpki2JQA8+8N5oh4/fa6dtacIB6xvKDwqEJDads40Gv2UryYTai8iCR8WkaqwOV
m9+ECscnk62eVT4gIVh9TFHuNh8cDoBaM0VvRd3hh/lT/bWO+9vX1npJtXgVtrLtb8GXQ7yJ0RG2
5zqrbIKjbx/vAfANhBO6XVBhNOaLIJK7bTA5zburfxcFNTbsCMBnaBeCaHf/2ZeIcRbqu/GfIHKv
LTzj7zQXM2BVtx+okzjShMGe8NvKXn8wzIFn4XRgnaEf4FUeAJAzZcG8ow9vmV17hUUKVssUCSuh
EwsXFk8oYyyMXIQJACXgbahhq+D0xwyO+ZOpbQ/Zb9vFmYXoqQFmLgzdt+2xEWtoGse9hBZWDGHK
9BlgUSGkFYbduBxomCTo2ClTcFiJuxgjwp5VC20CjPJm0I/MocGoxY6li8f05wBrGIQnvuP+uqiZ
5PHq9FDmc4spjPekTwZZoB23/8T3ThwhRdp4RhMK8yyBG0qloHC8H0cYzCNgfLJxtG3DNWCGTt4g
VLfo742mwA/BEn4QVVFs2mOo2/q+HF5R/aljvids/pJpAdPvEYmF5bDoMxgAXPhjQF6b6/0Nncjo
gwW7QRcvY8uFAjnhPTvIj+t40BAvROnKkAARbs196NpcDYD5B7aRRt56hifNee+p4dbzdtqNgdI+
y/McWK3pof5H86/C2PDKXHdafoXdkraEXAk2Z0C+FuURJmmwKnGfR4kJQzE52AlG16hB8BynSANo
xSnEmr1Dgs8AIUTISEQW4zL4MUgu+sKPX/AQmbXfGxw8DOktPsVIgciF1/NxpiVK0oTyF7qFyPT1
4d2HiTSEsTEyuM9LfYgXegq/Uvcu+PFViEKN9Oo1Jik4SDt45fHL+2LPhYTE+pPQiRqFl+7coq8H
eQLDrxYak/oa6CkP0yepRSXxxJG7a3/3aigaHDUUR6ETB86sheygdCp+iwln7VwG7cpqj/s+F6zv
r+FmI3RXIWRceWuSRQ4egG7wAwYH3aQ98T83t7e8wz30P7iXAIeSUSCyeQ37mEU3xrZBPI5/icQF
r0mWb8L3+DOStHfsyVZvX8TIo1ZwTmQFgdz+sBW4M/LBvufuXwATgT//2CbAYCC5MBxs2FgQqp3Q
9/CokHOCEpUjHGcKGaz/Tyf9OhLWirh/1cwMDAXYzKnqX4Nmo4eXDHoXRsLXYD1u9icaJtY9tg7I
4EscSK4jRgxCy+65K+blWzQRM4UCl01Ssek0zBwXQYw1AawYhXZdzrT1Hyl+b/ALgtpgQzz/cM6w
cc5gK8DCBJZUbwtivxtwbHBCc063nNe8D9QBRVvlxQAs1gNpBIDgp6dJ4dTwAo0NUgOHpS5KBFSL
RAEqExVPn/NGZAIg2wwtT8uucxvz2KB9lzJE2pi3ByBIxyWtCgnKw2t2TJ+D9r63bQykAB0KJriA
QipsYpBHyi/5QVnZamH1fLrZ7WPZyZqhOuvY56hPuyHke36YODt+Q40m3MqO/8RHEmbhl2JLZHM/
//gxb1NwbR8I6zIh196he46Z4kfMUkVniiKUhgWCqnDjcpj/Q4UBmntYKvDiuGYKZgxQbz3pzEYe
xKZzcO2x07zdjsdJ27iHGUkMSky57bT/NIdig1Kzx9DcCB55a83Mdt2Sa/ryX/5xR6whQ7kbk0Ch
EvhP6AX8uPw/LBQR3DIorGpUvXpQI+pyviNuA9CAJzGVR09LtZSGDB0RdfayjPmbOc0djVVwmNx3
zIbdQlgQwRogUx09fDVoL9WgZXXR/2rMegkvpddDhjSnxn/IxAMeBOLCLFetE4Uk0mRcwmp8OXJp
4E+Yr3iMz37zIkR6hIcYHuerjKEJawQB7s8GhovOcZVLm3i0/rn94i03k2ZJ8yi1jxaYjEOr6ipz
aVpHR5q87R0A5xlCIwmPQXs73+JJfKQ5FtcK2RnEwkGkU+fhlzl6FyMmsW+D3DZe0H/sdgWwjkGG
qgFYcfQuc7A/jxw6h0qncQcU/ReaDx2nY5Wq7eueA+xwyfVm9qLzVAkSzMkbvBnNE1VT2cUXI3D2
g7a3cAPpXKGQQAe+ur15Ky+dG9EgHgWRchVmIc481PiPrEzlGeC5LYdVcOaIWsyw2WKzlh0YCRJm
C2KPxW6MIT7guZhN6HjSi0pF1JSaexkd/nT2vt7iknFYr0vmkKr32TKpxqlOeBxGCHNBD0W1y1TE
Wa3ATAFUt5WTZrA8sNEQZgWowX0jjHWs0mChizE+4teZspyRwSLWaGLWwC+xseeuitqLZq6P3Ifz
3bvNMOfbQ/aq0FVdA8gOV4hxX6uzrdHJIjrE1YpyY9DsFdh7IbvyTQCnbCX4tQhqcoSkfC7BDGjP
WSEeIjYzwXjKjC4x5Hc1/fvfkeHhiR8oERAFB5NsyI0QTS+LOqypH11EvYtWcsgegxtuZLTvDBJD
UEvceMLLoD8h4MCVeJ8HLhfYQoV8yROGqieZ9XMqSgZCRVoAHwwfTDBUgTpEnv2/UzAFphNkN4E8
fDBUFyDh7EnZqER5rONmsYDwX3N1BCUpnE7E9HQqAB6A1A+nJ81n9Mr24TfTy+QeyxgDdA3IozsF
ClyIaFbJ2W1jQRQBa0lVl+tuvZFX4jOLI0Jh/1GpEcMtBycfGGEmBZikx2J6iYUsF0TgCrAywTIE
imSPMiFEkAFgGRyq1l+0YqsXDIgLjIqc84QbKpeJh5PW/UFX+/CNP7YRdIKHpJW2nL4DxN1lKIho
6WmrdKxgMYwGMChpx58guZA3GCT9qPU0s281gPVkPzjoP2yX2Rp35sl3SLBIC7ochR6h5zWpi1BL
LhxNa/O1USwsMCkIUGR0utAEvmgaLONnn86EQZqTZnJfhthUt0sLJVA4+eKCyD1b9uxu2oVa4Tzw
Eh+pDV4PzEqNYSuTSyHhKJrpZnJ2YEADbx95/el/UKdruTow4YoFhlJPBh2rHPUUF4zRxGg3hzHn
DLwRcHvKCIesavtNDYBkj6u76Frx7I94UJIPieNZxLloAAQyhQATrGJ+Suw6BNMJuzZiIgRHF2//
h/A1QMIhLkJy01jY8oM3ACNxQJPYwrf/ZPqL1ZroSRic8gUL95xUU3zOGGtDlOMphBKT9f4axs6g
c9gJ33ErAVCDGoxwFBK1sOWZ58M0yRSSYCWFnrhUvH17iihWueWGhx/tYM3kWnolNkpW0sk7bigL
jDGVM1Rp3Wsl5fBHiyMMVm2yXjFTcc+z1kR2lvP+DgCFz4Ec27NuTK8k32gVM8kEnsSlQVBYzX8k
8HYws06fWQ/ukE/tCqzQFhW3TH0ANWXWdIOfQ6OGKi9X3DgAAz3YLjpuxoIO7Dx+9aHo3ph6SdiG
YJNX+zWBZ5OKhk/8MKoJcC16FawVmEaxL0KA+tn4//ZRQkKERcDd5jHCl2GGqxJ0XBrhYFE75Z7D
DLJgN4RzQxMjEkB4tQrbq5RFHfuVtNioPhAciZUJ4P3LvovOMu6Q66tK2IX8oig+cDshEh/YDCX8
Kxc4HfsDAVNh50/70EH+gaVpjrUuGsLF+M0Wps6PNt6xsJKQFqfdVBpLhKENMkHYlkth6rOzgUgn
+WIhBeCNJTOzKXosrBYHEKq/mHuqDLlfyza805Hh5YLGuWnAIIldFRIX9k6QxfkWPH38R2ZdZ+sB
p4qdAHS+MOudgiyku8EJkbYYcvhhhM4CtPnriCXjmY97GBnj3ugwPGe3rA8kMOsb6NVUoLqZGhmI
t+40JFfmYLQPDXzGFsG4LXvibMQ9BkOa0h7WL54nJmOegKZqoowbEgXgDjj/7NgZl25rfhaJAk/Z
2wxxzwb7mUJPwsaUQCwWW8PX3/s031bHOfma9c2Q6wHEEpUFOLQUWIdROP1dH8S0ImxBd6fih30U
GyCvmk5Ku7ep/uUYtl1S8wz3f8EfOEd0T272FMMbYiWd8+SMec2Ow3x17tIsCUCrzwE8MAgqXEnw
wqAN+3AD5gCAYwTgDPBT5YZ9tuZavIW/NCLZlvO1NwQOHfzSo+X1Q7Hi0TwoVt5jtk6eM919YfxL
zCj2Rcf8hz/ulwDyEW2nf1ycImzdt5eNwdY/eAzf2WeIsA4AZnMcGcmTVEZ9+9kXGUa+wMIAyO7w
yFTvsFG31EFfcCsOFGzib0ezT1eXNC5TNyV+hi9LEYf+98CAYep8bXWhbw22qg1Xn1YCD+Kr03Gu
w2JEnAAUl+gDqtdFXhCc/I/VTcTKn6KMmM8HxKgN7bvdxxloeRvcH/5oC1Z79tK6JhixhX4Ng4Bw
Uwn2Z+tuf/ZCcA+CZF5Xz/gQTiZ3tzvoshv8MxsachrwC1aFy6HwtkHIRS9puCrnpYsObiICPOLK
WSL7ry9uGjiW02rBLbEnU5JvnYlID9cpafV3/7m8+xqJ63LvW3RhRVKxYYhr8x4I1P98rFNItCc8
n/0FH3mvnR/dM+crH9l/vgNkfvSjWLWzzR5g/QrFK9JT/KsjvMMnULKfKCy/0UScmL4+oR3TKr6+
A2qd8BGXEzXv5mtGEg8GkNQofErMCZCF5li/43Nw98HkeIM3v3CE9sXR6DnV/bt7PmHAdGBHwgse
dtju6ekREgw5S3DGtOC4WRtJeCU4dklS7JnFTb8ZFDceO0jgS/rM2n/h1zb8LNdQ+7gIxNDyVqjP
ebRq9ISkyrmXsZ7DXOQprWI+Me24HondVIGGsR/sX6S94IBQEuB7d+u/m92ls4H8g1b25uLLDtMQ
vgKehI5fnbZfk7hlsm2avHD3mspJaRzcGkaX2f/7O0E9qLBG/OIJcfX8MFw2uE1DYES84pVBB7cA
Uxl38Xw++W/7bRcIb7FDIuAFFFLUVXYn1LfMNd6oQTjLFuJ5zaIiYhOwWLJiy0ELavj+5suJr8m7
D1ki4cSBxwrMPFjyybXKPEwRkkIX2xtcSrHaL7eSbKCFiI37YZ28PF61DobqAEMILXwcrdsLja6+
KEfNy2T/upG6UMOvj1gwzc1+QPX5g73V6MA7A+QAyyORLz33VgG5rBu383IgeHVOUUuZsLYqkt0H
bdzCCCr4eJt7tnSO2VJDBWSWzDAI1tjgBQzwXOMQNr34k8tqgvRWl/SZymp+9n6vtwGeKssyMIp+
eeEerhaPS7SWvem0GncVLLT2LaSaNj8ZPmDKk0JjcTUHg8GFYENMSAt74BBHOxT7eHKR+4IIHe3p
2jC/is26AtaW+OzWEhSGrnhKAGv4TBFOT9t++PuZPDPdCJSN6F+oqIaJWRqaWB+O5TAihxJgAszi
8id+KVgAAGhgUUlpgNuj5r6t6EOWAGjItGX7gnTE+psCIFbIk0CCZ/6onB0MBXumUju0ErdOeJzR
NfwQDWFbJbNqFyasECmwz8tW7PsPG6uHIDhTNVzsPOfA28iJblA8Qj33jvsr2eew/H/tGRBnMY9K
MLLfUvtDpHuJZZnQlRKtw4Xvf2zt5r3x4Z5cz/LFmujvjgk43Jj5b9Lt260j59C1N2jfbECejnus
eVyEidjYKnklkjcuBnJFUrjE/XEb/mXfPr3ril3h7Oyh8hFWS1lYrY48hORigppesSP65uh39/ve
6G9886O3dbnBrY78y3QcdQL7U4caFksrymfh+UfrVfSBBmDeuUzElWZRK7rN0cUsOskCb/O2hZrU
zWraiyyObakzCps7s4hRrJ7sJF8tFuBCC/wA1zHuQ9CjRE/2pTu1uBmnNdmm0JDG4txyNu0TarM4
InegG03Gs8NgRrbpKu5kLo0qbnxLvoUjNk44bMfn4ao2M7kbukLDHzCtJrSU94qjY05R/HIXuhfT
kUEUZ4LMtF0cM2kltzhCMQnD/9PwFucZ9u6uOoMqbuIW+HCNh/X3ZK+0MK+hinFpFFkDwe6hBEcP
asEZOIQBpMACvOQ4/9D0Se21WNRy4Zh320ANQnxH4urS71CpULUC/AMYMeFN00Oe0jDlWBDA1bQA
2KiyUNKtWc8L8foQMmC6toPMCF03gC1CpM46zEC7UkxLY9IW0InhurknNw6UZOfJ8mxS14QlkgZu
QfTG7uozZyoHI2iP8EnacCBh1O4CjUIX2voqzmoraGEg6QbYrDezOCFvUIyWIC8OqZNB+Gblhuei
VY0/tPYQRME4cApdJa4r6NNq9QDFNJmAEM3bIl0dztgatxqFZvARuPlRfEV0ROFM9H85w+1VOUww
4GSRiDddHMP3CYKgNUyNP+I8+XFx0YzaYvhxIPEQIQrg7z4GMY7hDUHuCHBtFVZAiGma8Zf2qT9N
GG1cUXhJq3rTF+xN3JkeJR8sr0YuVC9hQ8DYQoQCdQsWC+JadSZuLXKH+LOnvyPEyhqBf6/9FiAT
4qEdrXb6ycGp5mI9t7Z5K2nU0K6IoYeYNeF7R6170/4FgSJUNXF+RCfFqS3JhIsY8uUKa5SUQTCq
khlbKvBFlh1c0sb0gIgkpgyLqi+vwXTDocHns0irJFKi2tHvLvMTPh/xGNww1pbycAotMr7Bws2F
svwA6bS5zHHMA1z/L+RkPiBz3mQFYrve8XAJfy7nS0Pn4fIFuPNYnneYj47BqB1svfQ41VLQDy5+
8sQ9VV4Xvs0OZQCnz9vE881lfkPrxXMbu5n43PE504w0yWIv+AwTmrGOnzPyf8RC7zTLblPYJH6W
CgeHeeEoECMuwhShjfI9vKRKBMIgjBr+TZrygWoL0QjI2eK55enhasiVCgJASIc7e+fqhHyGnmzt
C/CWNcUzZAW4sGhYJXUPxwOFBrlMabeztS0sCsGI3o7KlGax6E0At3TEq/hxPzkeA+gCQHP/3D/N
J2tQBY6CAzr5dOz4Rilmjn8Thgs/HEBvjrBtW8h3VYZrzjdckJisyLVMEh5SpDE39qK7b7NG2StX
3HTZvKQwYDlIoePzYEcx46tEFlwGQ6wA8gUFSW5iyru3FyfCN4nHkWEJFHC+FFsWExLFZB+V1I79
yZu9xzOEJRTUjPUAF4/p6kWlYN668gzh/DTnnsBPIANq5AYZu/K7shgW8axWI7l8ktNqcBEX9LJ0
weBehy2Uokvy87k9+aukf/2g5zwO15xjnlA+X8IIUqKsOz0ic+JTC5Hw7CGBIK6jBozl7WHKpAbz
cLo2VB3/0FlgGDfLxBmouXlq7b6P1rGKXjpoT6r9R9OZbSmKdVv4iRxDGkVu6UGwQWxvHGELtogt
Pn19yxx18uRfVZERpsJm77Xmms3JWwoh9AHnz24Pcfpnuob6eJgvAzihfP6auNgjRF5OZySzOf0x
B5MLEYyBG2qnpS9d4p3niTdJB3zyPpp9NHhg3ruPiAEX3BThEvJY9MFY0A8pUGuht2ywT2J7YbP/
gFG+4d/SJ0PVAcUUNLKNnYL1YAh2cskYuOKqZDCUr5N2o/IYmbYxc9N6X9TZ7ONU0F0iLh9HR6P0
o0R1HttakaB6QjOPdgShxj7RRy5TEpug1kAep8QnykoncIlklxGVkmbb3Nmh/WAc2ISn4Wg0Nkhl
SaY3tnu7xdOiOYcWjB23TPc2hW9AGbljlkUpj7soq3iWQKU49jAPpNYYfbAnyN5WGxnGlHqMVpKX
Gh+6NK5fEq0MiGCMvMDPGHNpaAznu3N/Rxmxo9VZj8Q15nxzR1jGOJEAk3wZXeEhorLVeKOMZehi
VPY/+7sBm+VpDAGVKAqGRDLVUxJovvMNmNLuzbecwLNdc0P5wlCK+KDnSkArpnbZc2+Zd9rqyy/d
gL2yS4AANCNprSqvy7nRhDP45aZ7XjVipy8flpgK94tU+ClAHFDawPfCfkIokABgKJIlGnU3Kpzn
1AhLjo6fwbgY8jGJIfwdc0OZEchjKaL7MKfMx4AQ3T/7yWuasusuEn4Mp1h2gjci0jMY7C3iAK7C
Vb9/H69WBjswo9RwNsuvgNXOBIdtz7v72e/8DDHFxvIaMkYT2edsoTmLhebNhD7NgQY7mu2c7RM/
SQqQ7Bzk8L9BW9aXwWLB0TY7xTeBsi0NHJeHk5Pg0xWKU6NXNuHvBiG7IFu5QdOMV+oDt2uMB38o
z9l9oSJgikLEHeO6tD0nP7p/xsgZPpOQeiDdUhKJCSu+qc7j66RbCqUlLqpH/6Bg/c0BilsbZxt7
ExrbLhQfMTCAfw4w56s//Tlj7QPV1oPaz9iIrS52eegBuNMUpVx8AmaGku0FgxwIDSTR9tjFT+FE
QD615ky8rRBxyHJpWQzTxZJWHsWPQwVUjmQifJ2wt0/M4ATYQJDYjvVHq0wSt+rP+GN9x+177oi/
3Z0nuQQpHy0dWIp1uOac97K0wZHCUSilgwE1onJmH1w8pb6oAivrLyRfWn7KmTTiLtih+A7CP+am
ycyZggaSCRVZ38CkgbvMnRZLfUkFfjcGN4g3Xj4QAz2FI4pZP/i1+I0tI8aSM75WsrdOWBuAX7yA
R/XGgbqYJczVMWcE5Pu5ijCTEO6BtCrgv187aU7A6qIEUE1GRwsTrI+5K5hpSBwNr4UtMfaLoIYs
3XvUHRrhkCK1wJ8EZ3OcYlncqFcz1ueCZO4NeM5ws5FsM8bmxOR+sgWU+xIXS24g2cWY3AGJi5MY
Gh02d9YbNb4RrNg2zVmDozYrWclUXcRYMAgv4w/v5woVa2EwWsPDk3kaZn9Oe3ApoTXCX/k6qAw+
T68q/QLW/dpMNNTTFumo3xSmEkzH81gqmyMVm36R6duWt0xZ81vklHP8Zyq4LHPjiBDk7Dzkc2V9
U2xuH1PiEtPsxHGZEqwa3yAt/NC2+V8z7vW+u7djwWg6WZ12OEANsumEWy31SZJl2kjsDFW6rlMi
9fd7KTxCauOl4/dbQRZ2RLoMOZCgtMWtx8wKDzGWLMjvmiL9boW+UHNgi/Jt1O/dVtalpCIExSp6
oi6A+B56PG9ZyGy7r37ItrpQvm1RLVJBQSO2MzapROUzeSGGbJyWvKMtEvKHt04lfoBCzGQScLYG
y1a8jKun1yTUhWlUk+B2Lu2DqFwbjiET055sHM9k1ZkADadIzmdFCs8FnlF4GMCTc7PPivX/UaAd
nX3Z0aAqS9WdYh88ykLydgOkr9ee3mG7hN/CN6dQ6u7r6d7nXnVTuhWp/Ng8QMTZgxPYyj8isRz7
pnu4QmFFi8folkIdNuAN5o+rnnrvr38/uXcsv849BDGPW9D5hPtDdNa72n4C65coDXYjpStcXRUi
6/2ZLYFT4ImG85Pw6Y5CwyNmNM1ZF/Qe45ffOLpLrCkRoOIaBgb1IdO3su8QOgCH4O63cdi9uWqg
d88eDjTOUum9scgjlPKi+hidXDlTPXNXMwdRATKO4GUlRnzjwhu/R+TovpTkc/FvKLJywoohqg3M
v3XZ3bK3Fl5anobcdMZ3bc6Xr9+oMGBqjtt7zyP1gXaYLuf9V3xF//+IvuCqZPRAr94H5ZyylYG+
FLRFtxy8Hm6V+wv17JjX/itm4ly4Fcag0MFxU12yyFa1uyxR+9x7DDEaU63LMwkncZDuk+ZADRVC
ceJtAzjGb3/87QMIjKlN/zWbnGb7my+zJ/z1oKflFG410ToRsSlUT/ZwE5xAkw8uZiDgobT//ghu
llDaXnNlZFQuMzwsgmuPyt0gN+LrLarw3ruL5Mzc9wqV5W20dy8SiWEfdcvOxpTKYp+Vhdv60sNe
mQa0aLrwY2FJA79gNNSYtbwn7mlzXYuW8F9yPln9d78wvmVIfIUZsevI8Ke24c7h1PO0JrWNsAnb
Z08fdobiddtCnlA4t7YH2YJHNsy0Lo+RUmNazlFKE/VQrEPlnihj1g0gPbKIwReQBnHynE9BXdgN
NjU2MGrl2eyVi8q8RW/Azgbq51FRQBbmpFAoDwSDoG1C0CezionY6ooLaP62aFJpUPAwY7uCn40i
QGbwLaHEJBDAoKNRBbxmnHfUKmykvwAC+/Bw2UOKCfsv1VjJIaUTyHHI2hG+op0/8RdVd4Ryyc7O
hHoCYGFYbP0o0DyvvVUw+pysqDqaHM3e7WN75KWhmtwg/CIPm3QcDSeIVhWYCldhclD3nDVib3nI
ilNQwuHqz9rDFnQoEltcE5noDYrPJDB+ssjn0v4w8HGVEeMoKucBIEVnsjBm9ANZRrgtJ8mdvZi9
QIeAbELiFQnFbzdzMqyr7Ow5TjNs25rzlGHZsW2H/Q8TsWsK/EgL8hyHn5UYJBVW8XKy5/bgqVAx
92g7rj6NeytFngFze9UA3eAGJd813Ra3YYm6ZJZArmwxExP7pIXJY+CU85Vp6Q3KsRz9psrZBI/h
BZ7CutjzhD2HoBgYS4YrREAG5oI2ylvFQekw2QfXHqgP5gceIWRSoXCev90F+Iaw7qPOK4Ss4mcU
Y1iZ4dhB1dKOmju0bsXZIT/+SSP2/rgqu32C/cXNKujgZLkk+xTY0EmSd89beLc/TllpP2FUvSNx
G1e8ZHXERywzUA9aGeRsLqnQl6nRmHzfcZEJHwTKQ46DFv7GCrfNbg600EVJ1CzHDYPFCXnFKzv8
A6GhNHfPVInhZFlvBtcwSpohjldcpb6OfxdyR0ehVqIqrpFy4HQpR4WniEZQQ96lTEVmoeWUnWgV
DV4F5SC1UNQEIx2xXCn2wF25wE7/2sHck0Gnx4UB1VqUkpDCS1glXFqeAZ6dQSs92h/oMxwzD7x3
sKo42+0NUzk1/JaUm62j1Y6LhoyimhonG/KFOznCa+1rMaGCKrMe3BsQ5Z+QpCFvnRG+LwV2P16t
6bpTOIPqEJRgExKINj+1vOknmvp1BUFprTJgYw3lX8cgErmeKQ+EQ4aMODtvlp1xdbiWS2ycmnxp
CS9q+czWLfYvuDRz3YNK7douKr6Uj7fCWw68T2qAItoeIVS3nbWObxQjlgftbE/nnnKbPAg5f6+J
sbukupisMflqPkDwi82BdVMlc/wGcji6nqZ7pTld3y9erVjvt1+SvrnlgHXi144jkI9ZdlN2k58+
jH4PHRbqoneSmbDpKQ/PKE44ai31bW1BiBSrORaQb9ZezDyOYgLKa6RG8KiuNqEGNlKAuIPuI3oz
Kb5Ner3GheTu1+SAbY38dWCAVr+CfU3oQejfHZcUZuVP+Tg2YHrAJGsIWBdgQNqbl38mUUuWXnvz
yq0f/ufktEnqYGJ71HF1o1fYU19gs9cR4JK6LaHqRIewR/DQYVSE3RLWAuQunjJq4PbwwD5t8Pxo
JcOY4Xv1QbzcsXa7YGeGMEjuAS5cah3mrMYRzJh1vQP/NXm4HxQCTgWRVIbfH+dQSYWNERkP2T5Y
sC+GEL8An1wKQwp7hZnu119wtgRYbxydAv4kCAolQ3Tukmh8QJXn5ONf5tdvy6t4koRrTI4T+e42
7kmlSztPiY2dp5Al9RR/8Q1UzMDcQIbqTirF0bC066us15+tOftwBxIM+6J97ZA16VOZm3tEuoh8
n3h0cZI2nnLSHTBY599OMbh6OdPKN3TLBliFdRMmRVMZtx5Xa3N75aLMX0LztFvhBm4n3waATlX+
TlefI8/+yQCPvWGPD8UFkxHHu7zEne9uLb6qJai7YlG34eRsgtet7zxuL5lu+efZ9jRtgNV1BiG6
RBZuLgwqLe5r3oIPQFjUb17RqmC7cv+XmLpzbfAzw8oaYjDsiG+vHWG/1n+nyEE0k9qmTRPMKuD1
BAxH+FoaQ/MSdMIll8neCrsnxbrHh8P3EQa8CERFOYZtiGK9Nrxb2U1OT3FA9rJwP0y3CGKlDD8K
Ve1uXxfszwengwk1np/tOY4WkBBDUbKiDKSvfVJSYBP8hBQRivgEOMrmST8igLs4n41uL78c9ads
n0Ku4Hhu2g9VzkWJ6JSkhiv69wltOWJ6nPjk6afWA2Ld6htgViQKVvsP7PBDaeiJ5bFxF7RM6yrs
sK/BvmvC4OHgVCd1D4ggAVyQSQCVUc5W7TTQ8cJK6SHt5UXxPz1z0iVsN09fsc6GPOZDxHuyLVuX
u9+A2Oms6i88IHm/ggDsU2kB+whif7LddKtDQxhsK94iLb7UZtZPohS3fHayQbhsyO0PSxyo5gYq
SVBrg22mZCQ0BNmnjgWksR4rM+UqMvd1fK3HkH3hk1pfrtjQ59utgWby94ZzilgrHDzfVshrwIlx
+xlyXhCEx6CfgepZ6foDs6Ax9n024nSNVsrK/y4W2rS7Jpnr7dncmu7DwXuAjpUiwm4BojPVcynt
2ZambGtHjMO5Om64LaehXFRUfgDz16jPo5xT7mtPiukLUB2wCEduvPDgLXJyoSvlBN1HGcheBdqu
OdkbbipNF2MfTqFnw0ofK3qsKmg1bbJY5OOzoPacUeE3kB/r3/68vqCaVUlOBSa4uRUqBldlOciw
IhTBc+g35/yvhmaWJQg+LUysvdXv+FTCuKZnywGEQT7BKwADBgG6jLLOpE8dIVeKiSHzNX+5kXt1
IzSw5WM+zaeXQ70JpIpkuYntnFM+MEuvEfNnZ5unlmcWDXq6At5aYi/hNl9wivYkDX6c8u7kyJjy
3jl4wJws2p76tdWOY+b+ATum88K4D6v96tQYG2X/rkX0IoSe1KNrs98h8bVI7pApLm4J4TJ398Gp
7pq5c0t/nNC7hTrMRDkq1cKdObZR/nLQwfWLCRsUzxD0V5DbZTn4Vom+UzpY+4DcUKedVQjjkX7d
NkyMat5/TXW4uGFlW4Xfz9RgMwbgmLS/4QuZ6NnVoUkobUF4X7TXUPGzr7MQIJ07i9ZeHjKpJXmi
a8JekNPgnmjVgticFRbBKT1W3eWWL0VQzLArp1iinqZxwhGoORA8jBlk8nQbI3nX+x50QcH3AZPh
iJHjwGEzYwuVJcFFxmdzwFSB2RtLDRoB5w1bLiOjvpf1VzA0MaXBHVfDbs1BCgzCNoRGjAJ/gdPg
zedFZM8ipOm6/QTbCvpwgjqQykucwcQpTEUU+whfoZdA+k73aZJnJPD1Maxo1B4TKq0M2jAwMMVG
PQch/Dq8EGnwixYgkAALyM7Ek9fplyX1GoRbSTO494rg/fcIPROaVSfCQ0potvxDFB+1i82rBH10
ok5kzkwK04rR4e1P6GtlmKgYf3Ljorf/ogqmnhPmXj7AfM19nx02SYwIIeqDGeEnK7ZT2HdGnMi1
mw8eJE1BRmMEH1fxsffGZ0wiJTS+g39PhRAvtv1Pd/ECK1F3xx73jDPmPpEUEtJ5kdmU4Qn1PE4b
ZM1GZQy2j5WROLuJR//HE5oveiIkETL3yP0GnQsZrSRdC/tRRj3k7hAI2BkmGH9Bq9d+Vwv+GIug
aTsYe6zAkNBduKsG8kPZcMUy+cuw8wwVjSrTPwzyAYS+HY5n9gGrzd4jFoONR4xbp2TiToCjZYpJ
Op0RD2dMWpgIeEKszEqngd5AwMvKwiG4T/9LyTKb1ENQt65T7zzOmFkek+dMnyFu+zf+Vx+qbHAz
0Jy2w9o0hDkrExho1zz8eEYnXostMWXTZmZBj5kVXQmMqSfixy+858eMaup7c9oL5k9Js1ftHafY
VchTWuHBptWWkAeHRAledo95LfMOHWYzpqIdu6RZNBSHATbAML+6TAuSy+bOBfvnm/SGRipd0uCe
vIh7EOECZzy1tIH29iynC9FAj24ruUDmuFjrGFJ8Y6JrzmnXVKzYGCp+3FoU9ne49xmfdmLD3V5g
ykteCMDgw9Iq2zKx6mf3Q5xBIcopkFP3hq8bWgbCOsZoutY6BHGjj39sws4C1dK6YaVdAuUmE1Ix
IQgkppWQoxiiQidIQf9bSKDgTLYO+SwSQdUYJSzYGP9Lh6Nom/Fsz+oIbkAiKwHPAywxsWcgBGjB
Iqro4WlBAsTqwkplqEU/vxnm29fakSfhier2j4HlbOYEuzMMrXaXknmzwbXUe+5EbIXBy+CJMGRh
0Pk7p6y19pLmHxgqqLm+47xKvJqYo2VIQcTOT7nhPb1n3Iz/XBeKAmPpNgzNCspfH3/RYe5BRFz2
386BHHYYwACXlE31GAelJ1NjBc06aQqMNeWnMKo4bjky6ecaiGO/RC3wAZWmhWGBCu0TA9lqUI2O
LYeR72NVvrxiLJJ4PaTUgoFJU39YqQcOvW2xvWG+J9gJBtXUrAcAXrZILp/irRgG/LBo5r42+TsW
I5ImDS4HGGNwJieKnXkzxwmeq6HThYNwxXUSb1iVbDbGFnBTMHnXukdSKfH4djn6YvQIdNsJR3UJ
ssrQwYX3Or6BJbzI4OSTiv84ThFsEUVPk4g7Jtf1uImoR/THUufQyfjhLzkKuApJwGnenJAfrE9w
QcCTvGBmgzSpY6nbcrQ8DnBigWcH+sXmiUUd9HBpZ0BhqVzYihlXSl0px5C8Jm88zfvF8NLXdauF
tDSjojVtKlq8isExoVkJbvG2YXEs8NHN2GjsPpeD1h3QnMDTYFiMGIBBCADYAJRilCNTl+OwGHoJ
9IgpPHiYAULfZSth4V7wX5MhSAZcG3HpITMgA6G6onKhbccDBXiC2o/S/sUVywouJm/ss7qNn1tl
RT2uchLkG+aXMKXpxmH45YkUupOFQ15Ay2KDdJgd0M5wyDGH4gIzO5VTD7GSfejzYGqrCi8o5plU
aLhVMBsjWUsL1O3FWS3kIxv8sMy4u7MFM2zUJYhpOEF8bWpMsbvYD48cg9ftfngH6F/wiN8TrbuS
mKv3hP1/IOocRsrDFjsqKCVe+BGRZ+vvng3/hJIR6gDucxolAPFcz7RJutGbmXODycky+rIl+cqs
JJwWR9UoR/f4mYHHD9/dwmMyroVDaJOcMjVmGUzT2GX33mbTHjJK0ynM0O3UCGsyWm1m41ud208+
rRz9eCOLfGv13orTRvPD6geCQ9TiNYgKoqng2hOT0m3QfYd9piegk95K7kzDRq2P3YRkIhU84Vdc
ESWoxyMEyR+U7hbM3h/ET0ea8fk97AS9OVaD/hsxcVwGH3rAdL94dYtxZ94ebAeW3/ItrmOaWvHX
NvzaYYJy9wYPV1/XHAB2BwrvoQeJrlXxX6dJEQIteNe1lnx7N6cIzzFk2PjyZyLctBp+7bX8OQNm
qHmIAe4vm/ppIFTCY4hkAluwEJMGnLpfbPTMu2onZ3/EF8rWnRb2M9hV8KEN9zDVN4wnTtAwZGCI
fWioQzim9G9RAWEfcL8g9xJfBCl3Dys2/Wmxbc/1QcfpZPw01jZ0cXSDjxXHAXq8pOFeVsg84qp7
xYVtSr081pIKBgA8yoXJeBaGEUY3LbcEotwddlpymDZHOj4KNWqcEXRia8Bf1r1hNQRfqm1/p5+v
w/aOR+HLPRQe4Mj4cw2A1Go8ZfcWipHlACFY0IJlf5achsuIokumKm1+3Zz44Ro+XEoVgMN+xzde
faLD8gPUoZrAVmBwm32Gryg+Z1UvR9hHMOmld8XaCYEWrZT/GdaDfQxg7jW2nRjohFPSsC87s8SJ
svZ+r7LPDF+JziAmyhDW86zT70Am1XYnim77QdCKaimF/RxIwF/pX8Z1cO7rSNxgyd76LRraYeFJ
BogxP9HGSvmMHpWSqI1gQ5vDME0K/t5V4VSYNHSLxy/4ReYqWBNAxX5BEvffjhGRU4DQ0GnsnjE+
CeEHOxHDxiQF7ygckfglIa6t6MkqlB+gwe/V8Wf3ctGLuDcWEBMb3bQOPawjMftPbs4a7wEXBSap
j/G891fZEB4gzKNsCjR7zg9M4vn4k+xtHBT4+LjZ+gbrDzueZB82+aXTK9GQYAdlQY05s2kuMjnA
a5ed9eCx9XFJW1hpiOeJeDa4oA+YONUwg/dUE33cldPb9I1nYr7Yj+5TY54j4O/07l0SWRk6m9j2
HZEfJI8hPFMYGsBF1VCNcc/zbmHTuXnN7BDs11gu8733gP+z3BZ2JW36+YEVQedY9nLrD4ePi/WJ
ODpY4ns4shKSxZ5Repr48gC1HIFgckZdYrwETjVus5ab/TIYDJRIfE7QX/594b3rNM1mYiS6dUV1
eHf2cQW36O4WoZmYY/wPCuYSfFoMLYJL8Bnun/DS2o5KVEon1BkgbVpqIIil2HrOgU8PuV0GzfAR
GckNnG/IRKsIweRyh9W3zz4u8Ofevs3bfHQo6FEdPIM2MTJmKC4w0ZjUOldHx9k/uI9xTgU3IH0o
PPg3vASl/u4aTIP3f0b/+KdGS/bfd9QgVIxYPZJzTGffL5OCuQCLllbCLuZ5oNj3+AMZutcYztvo
2wdigiK5wAcWB7/g86rcwHJcwFIHl0jysTFAduTUU4k+VvC1UbDi+pLt68eCRXLCiFeLmHbuQV4c
A6En6xVvCjxk+o3Fwy1QvcJTODsSQ3yP81T556TRGOapDIqFw00KckE88Lg3ZymZyccuW9a63cei
YwGgyoXsHQr7/nDLnjZ59HAwg5++zd1KQpRrR3xD2kCUJ0tda9E7d+YKyxq/9LNXQMDl8XSw6qRM
PIgbqCiloLOuoJM9cOogdcGMlfAAc9BXGGhgWre0K+8xrzwK/CWzeXBqBN7axtg0IFnA4z75sIrO
RO5s9cJTu4i6u0evgjCEMoHjWmWsyXGKmAelIqaWcGq6pdMZt4FhO8PuzAyG5yUyg5E7nZbuG5iS
ADJK0UuLh1CBXYKc0LxGy/lnpQUAQTzDCM/FMQXWIG4EPHJwZFBoMMNiL/AboNMc/8H+4LDWeKkr
005Gc7axaCUf3MU1nGr1OaST4LwFuTN7ZrrdDmLiOYDAsTGihsFPD2UXtDeIoo4cnJIjB7Dyiren
Vdn9CUQ/qRxu38hMnhQsTx/RCd7inKIWIVb+nEATNmrvzptQ+8vg7hXhhZW1O6qWGLQ0RCZksI3+
3UiJguwfPVwzOcbfiEN0KB64tScGRj1u3ts59ZDzqJ6C6ZH8hpGNsABREE8R+4wI6ZrIRYr5o20d
s8aw6cmZrvb10Q0ZsJyUHR5JnHRcMR2TfzLjIh2R+T1Cxi7GWr78l6Tu5jBy8En+IaDAuujScd8D
ZSow9DpjkU2lAV5KumIo8kn+xBHkVKishABSC6Ksp+ORklOKN0EJMSI8OAY2VzLk57XFT0ziUKnm
EHmOoTkt51JrY/ODHQt3FL+hZfD15RnCUDxCx4D2m2YHphefSqTH19nTu0zE+IbnQIlQNYV/9BuO
UP4Pkdo9YUZxChgkuLhqbgy+AV2PY/jHUIRQjLtddrOwXouTk/w1YoiVI5P5/P76Dzb6yM7PGOK0
kGHIGbPPzOGBZAB9trT2m7/v+Oq9SP1q2fdQYgOq3iVtYJvU9r5uhUyoHcAsYJeq/DOyECjzHJY+
1H4S00wwdJSYLiCWA9uMFCuCurF6IVsMCVUeNQO1e2s6r6EeV5Hm6vF98AzzgLfkvmMTy+iG/+H3
HV/pGxbNNSZYfBcBaUb0nVS9z0Tekfy5wndpLAvda0TvUHXO4iYT1US1N506lu8oe9QRmYriSZLX
7mGEEI8/lDUlvyT37TpQ2GQI9PDeoXxdQ/PyDitWHGRK5O1ollB6EaXgw/FfcZ6SJFczqpCM+D2W
uRdKAdLLe204QvNGdiey7PcHnonEQsJORZjbse+IIB7ILJmWY78hG/p1BX2wJxlib9LSuLNs2mpX
R2JzcjurinKx7V0HJ0m2u+OJEomrWHP2dNDRPSyfahavK3s0DJAodIej0ejqPWzXPcj384HZedtW
7CNHa7isTOY0xPnEBUEKdEgyPJIWp6QUTG9YVN5Z4JCKaMyRG+KxJ6ZT5PaKQTQ5ooyNMcVFXRnh
xoY3AEhkH9doSCojwY+pObpGj/gwqrhlVmAQ1EZQ33A1eNH8waML/S2Rx3APlftF0DijxrEUsvKM
ipK6DZOfEZJD5YZZQm4vfiQCaYqwgQWUE2zXOyOw1YIjKMIdNwqJE7kuMMJiFDGkXUJRTadzwYUR
49ipxHRpXb6P9unSvye05QS1YhqOpR1fwBoPBBuhNY+yBCJ/6bRwbvAlxpUxK7Fk5wVjf/84lCuh
BE/GKYwIxdyhzaWS5njpC/pm4gIkCBr2IqGw7TH7nlx3Evd+it+YDjyQnxRMvDD4BtXl29A2COFH
fmUw4bDjE39QPPX+4dKyDXNnGED+e0OiHBf07EpRL306Jy89jvziVsAuYdfhx23IYO6ZPFAsH/gN
homb5I1BExJ0vvVMLSS2d6JQlJ1RCr8XRzbVe3PeiddcecqCV3RzXnZBQVi5Uow+HU4fqmqKLJYQ
L8GJhBUCYQxUZN/0i9OVmtG7UzQd2T+uuOqI255osuYdZJlNb9l/EXAoryNH2JQNnW5K9aSQ6IhP
G/C6Ncadmg3sgJBQ9Iiy/fMM4srGFHRWTdBQUbfXeIo9HTlnGmPc/aiTmWagHL17hNY56zbvm9OK
qoca9uf/x9RtChGNN0NilfMOG8g+qazQs9HfuvKcHLoS9vhA6CV75pNC5cMPrVH7/zNO/HLXxf5Q
0uw5LgBIREAizwH0OU7V9RS31zQFB4HgLu01YmBpZGV4ugClALuWUbJA+fKkSVMmpC18qtmIEWDV
DhURbkIWxODRrrYCkQBWmI8//Eci3UMDfb+EE4paD3kicqujA6dLvIp6TOLcZ8gUFEqVxg6GqQvn
J79+1xYWjIWODCW9rXHgylkgvmoKpohfal8FczG5aXJ6CoFPvkOuFX/KOkABa6kjxlPm6A0OS7gT
0vGlhH/0wIkJkW6MCv7t40mSrqC3AtcDLDBDAJ5m+fGxzy7wmwqa3YEhjiWxfRAnSXClbwCrhfOU
xcr1kN9ipdjhWFKinHqCezYYDN7eQL7MLZSiUwxA5v4So51IWri7g3kZBfsQk7aa96/RwzXXLQ4x
KTXFzO8aLvuyDBkRgK5mKxB6AmUJHhKuk6WtBehuRmS+RGIa1Yx0aMKo44fyNaP/Ad0Qbisu14Rs
4zO1I89LuOvySQUDElYLs0OeS2E8s1wwqSRyCS7jYUQYEg05ANHXR8I6E1aFXGsdr1NZXzwocWOh
Ad2CKPD1J7N6edq+foma1mGnNlwYsuWBdgLvZP+bdmjTeIWIxjCiJ8UspuJJurNiP1wYeZBuP2SD
h4P7Kffy7aiz105ajcGh1/QKbCHxvucpaq/nby+OO6P37Ex1TQ3+qxYe7mUiTycW5dggyrukmw9Z
A/3pgDfEVmGv8VuWagWyFNuBvHFgFdk/ljFte5ZPdR5CscqV3UXMfsRWRhz15L8F2usAF559vs5z
Qb/ASfPv8KGd5MCQ7QXcRJ5gFbKTGICQRzp9BHKOtHr5lOLut1rkpU1ceRtuey5WNVjgsNWReMhv
iVEsfvdGdWEd/en8bwG3m3kasjdhqiv4U8i0SfhbIhEkPFjiBlQWLfsmRwr+DRwX4iDQ6Ik2y0xh
gQipnR8S5s+NY0UsfJlOUQOy5mUmLa8MbgDMLNHLym8KI1zt06CG+fSJl9GeUaEYqpZZDSr1ddq7
ikD4jt8wx609udMywuMfi9PDZVz4cZ5/Ojox7JrwkGRMchhIpPD/LyzWKl9PopHldxljcQdxuYRw
TlfOjCpvuxjKTArISDsozTKDmDFKCUoap6OnByO4GUfHLPnX1tcnAvgQ3fqlPVIoc5CSS+65/W+j
uXo2fR8dvluyl2OGUeFoGvFPZdfr8ZWSChDx9GVLVTc94E9BjYe+GnUCN2QgRigHG8sulxLI2bCX
2UEAGgupARoKU2CMArDDEJeLTorwsUYzK0HxLbjsZixJ8PxYcCBn9S1+AOhLqZqS2/TDsGd6VVyH
12j2tJ/NBsilJQ4E38GmcjR2LYFcHf7yt4Upj46z7heqnZHB9yA2q4H3CwPJkPY1MClc4PTKlv4B
V6NqCcsVrF/sSgJg/qSRIjnrXsU+nDaK/2z0ttIpQb0Rr92W5KNTLJ0jsVqGmTCV2uTilSM5On59
RSTCKZMyqb9fQEGwZOsTO15YcBs8iQDmGWFTEYFY+J0BGwnsEUoevuOZhLQNHDwI6gCUcaKCgpIR
PiAjjL0FUH+g8mFKDvpbwgPhp8atKRkQVEcfaOgUPzZhE3ZI1qnfxy/owlACorou5ROPC1EhDE1Z
WMwsIUNyEiE4A/atXRli9jqROmnMCArEBqQl7EwWu/14YjVReORPoXIB1MNCz5owoRtFtjtdBg9r
+vZcU8Clcxy713B+z1rcBtwk3FtOdwLKxoE1FHMms4/nzySZ2b2itIolf/DO6lEZXeedAG6xtyTa
68cuni67n7dbsimNni2fNEJk1Xtn0k3o6AXacc/ozrwKOgif4cGg1xCUXEMfw+KYLUCTud1yzoKG
RfrSetGtXNzv3wG2nXeKDotzv9wWo3p1HFVk026b02r8JJ+GhxleGA0oMI1ijzGojNTpcRTU3ZOU
6sCCSMogzQJCemLzIdootpOJrEn6f6xa9uJtl0gbgUSfVqHBZI1ntoDd+qKX3ilrlK5AYqNm9J1B
wi3+yGhYE+8A5corQT3X1VpdoEEVf7nbLgdmLMN8sBxq6yc9IJO654RkI5Ji1D+YwOrkS4W3u8Kx
y6AZGDMY6c2K/TZ3Wj3OF/JmAPVBrXfLmV5Y6qzgqjBGBgaa5Hg8QoIzJSXGJOIBsA+k95vq2bf3
hXuvI2pdCtB8TFqYrz9on/cRg8WnUxDWZK5aNAuN6TfECBB5WmhAvQMWXQ4rHsg1JFhw8EAfKv3j
TgwC2/A5YeT4ZmjMzYGgX0iOGi/ETNcuaAyP6xlRGKKIC5Fgez4qJm231WeuzVuDYqWm9R7YJtcd
GqqCYqO2SJMQcUaNDZTDjBZWwwiqF56ZJ3baCnpAwyPwAK3mufvxmsxf4ZlDbY6X1JGYrjH74rLM
iu6VcGM2mARMpOpeONb2+BVl6gCy4z5BnfPoPgmzImd+q0wR+3BwLfKG/Znq84pcvLelYviHcGBw
Pzj6Bu/VgMSiGfkwTW//IPIPByUXa5+rFujsbyXxL7136aJjIxbOYOqDjd/H19OzYrfe9hHqOQ0j
difzJ3SkjwvRuLNA7MIo/DXbT6r1PbrVtuoTWcGHJYftzuNYwXK7u/sJZg9wZUatm4M+p0GnSVK0
RG5ITMeN7K3efdfstQZKuNyyWPkLtAy5T4wGkL/htnuhQ4F2SOOxI/8Dw5dYwwgIxfgR9clrcIvY
qZJ9/MEo/Z7CkjlP8PNs9WEHTsrcJeoDSscfZO8KkAlCTbxkEIgIFA8HdHz+B9vVZXqld5JgIEKG
8f8swy9P7aj4M2Ktr53sD+Iz8fJi8rkMzZTQEgDp9oEWsr0pTadNsiDyOTDHmw+6dUJ4lnKXuDed
UMGqEfzo6FeoF0kXXJ8y7i9092EtssRGv6BN6NhtxW/hTcvIHEhT0o/x0Qkhtz5QwEDDTvJnRK5S
ymDzLYPYzzR9G/hhQbaDscKoF+JSf/Vpu5pTb3mmtyk21KfuoDNSNducLTAxRb4y6mJ2aqspF5Xo
MoJijqNRZ5Vbyy7+VV1S3PwzA3OENB2bvVeLtZipNTT2AjbDizyCYZsZE5ms63eE42a8h5v7d/+r
Yqz832Oy2rqdOa09kxj31CU1rVfFLPeCggTHVkpZmCClfaA9rdgYkanhvaU4pnekWDlGSgrtaq0T
9PqYo2ZjIGiODuwJHFyD+99nuncfBKQ98XqqXdO7taF/HSf8qRqVxKVcBscU8TWT/KPDKKfVXaKi
4PW0kRKiRnvDqscFkx0FWKEUJwj+X15jc+9xHh6cN4yhhEvJCL3VNWbFXxsHFCLVWEgP07rn9nNn
rk2PSURNAjmPGvUc5Dm8tGFyqnZObKHWxXokafO4sSjErBLYFbduTrNY/bsOmQQvBzAoIJa1w9OU
qdmYmX2vtVHJUQL14ZzPLVPjobPuNCsB77qZ3iMtQ135fVuUGgfBfE7R8uYSdb+ofOxgfU6iA0PH
Tcc+zdjXHrOi9zVlB2IfqnHLxrZ1zYbFk/fhsFs0RiVjjGf3ML4BBIO38B5bNkWJkR1XS3pDBDTc
hv7HtJ4dgFXRcnS2d+hw629WoIP8Wi8ACj7FTMcoKHeXHN78/ar38BXSLZ7/sXReS6qiXRi+IquU
IHBKDuYsJ5RZVBQEQbz6eb7eU/9fs3t2T3fb8oW11ptso/FfN5f7qtz/thyZP3lWFzbOwTlF07mH
QIWDUYd1z+/TcRuol5WnXRwVhz2qfKauJFLnKNKwpoD2S6V9+g3VVZ9jFFAJZHzzhICaQxaxKmzY
j8/Th2AXU2IfnNqwOfOkNMlKyFYhM2aH47HKWBpHGtISIRjmFtGQt6tNlarg4LS7f4E8HQJVlqD/
MudbAfkJSiePE9VWPW9jyPIlmPjqzfoqVwqzbvcSoSXAH1JlryBZ3esXjMx/pV3x/8rv7voUurQj
VKsYsOFNw1UKqZOwVBBBDqAM9e70nVkwm5tdfXzDCQbPROd65FMvjqwywkRXePdxv705y+Dm4LSH
b5Bq91EcoUnhNgsIQScsopw+tmRCrCG5Cvd2ER02NfbfRNgr0s8ePuFv/pPJRC5XLY4r/OxpHfTP
xepJE9DMMEb+y+eB9sdFDQmMY+ItoWLD2IEiALxEw+8DzhA0FbSL9BGwKzGnIZCAFYaXLzITlL2m
CqC0Rq2dY61tyQQHHnVmTidlWeKIuFDGEtDjGcYZeQogoIxSVi2mYzTTpateHR45K639Wd3C0pBs
34NOMcVkBU++Pq7a6Znml/TUsU4ziUv6SJuX4Z3RJcdVH63kZadjYMT+uHq4/bJGncus2UHKaOBZ
TrE3/C6wWroL09ZThVFj3AxbmGL54lMgFO99LKHC3YkkDTb/Y/wKIeHpq55EllONfo5t+7SULYxm
6YYVJ4pJp2EclthdbuNjw2Ri9l2nDhbjQzY5eXY2P/p66A7rI1GMJaxhJl8vpD89RJMXX1nVA8XS
1lTnIcam86d9Oz6QAVVAnUdM3a62IMqVBbXGHzrp+rKJRgnJ06rwISm3XLu85FBnswMyWwSQGdhD
Xvzn4Hsg53gik6CNCGbfx84NDb/i5JOe36IQISXF7+Gh1bHKUxo9jrDwNCjqY5VfHMCNN2NIuUNu
4uo5wGATPs/wAozU+JygUx4AHDz/6jxDfSRh53vZIVN6YBdNDvIchrWLxg1an6nBCCFpeN/hQ+tz
oE1HCMWJOACa+1Lfgb74N9wU97oNzK/M+cT0Izg1sMfRBimMvbCcIrfRfE+qY0P/8ncyaHyL0Y8i
pYCKiGNB66nbbC+hoSSVfUntw0RVKvEwpvml8oYcy811eXktDk4pqhSb06XvXY8S5tPsAnEBKwj8
Ph41YZ8mA6AaTYRdAzbzaazZOERLn48L6mf8y0Di3mj0uO96Y87NT2vflaFxhKhp5fGdR1X68CuI
i1SiB0stZvierSu3GmgoQ41BGdbEahJ5HHLhzYz5fdedVpvX6hspW8N5RgXlHwUThYE+rQc8LzRi
Ee3E6DLTvStzPjwGggsGtYcPgfc9/x09omTRJaLKNODv+9UepsOYkxUDgwMMULs3KzA3nFRkxRKu
4JPy6zcr5WxAEK1o2IsREwrG4D/iB4QTXGdU4fLJXcXBhgNRhBaFagpdj8xQDatmOx32Zm//uabG
6UWa3w7TqIlvGO52eVpRf/sVXsV9LgLztu1sRHeWU0pB/9X8FHFRDsd9ybWZbJEB/TBTsJuJET93
7ea6eiFBdpSj4WBCQ2F1P936oaC2Y2607qKcIlhxv0jRcpopY4GUXsxMQfmzqbqusdUkYKfhB+8Z
bQ7TmLsUghyBlIQqATcmg3JL5NV7f1kaRBEAHHqXg0CpykEWGPGXt2pQgs5g3wenJbHfdBF9C40B
r1UoFDT/FdPUxve45qqnghZRQ1eCye0+rS0jTZODxYAxnri8ebmM23NClQQbCKr9AGopC6vHrIZ+
tS3NqrYutBJ4Qut+rzv69HB1hXj98OVvVIOwfCPqmR4yKng872mL6/KCGpdpvP2sHLzXG9G9+lhk
iDI6GdZ4OQkGFu4i1TGfCKGWyc0jcZxRHNU21FgMrCF7dq0HLDCMq4S7ZfzD0sCA+fUh8I/Dha4y
ZIkKOnc8np1QuaN3Jw4Nqn86xDc4FT4r44LHUC+eR5HNGrPR5Xv8Z6BPpaZ44nD4TXrzSLVhwn6o
LKOo7+FrUNvx88hFz0EEAIg7H2ZQPkeSYBGmbEtsLSZIX3nNzGk39UJZjqUVDxluhMasiBI5/JQD
zNKLHx7CBqHzh8uKS70fZ4gEuUGxZNpgHXZmfBNtVM1nr8funRVgpjOuEiau3eGYAxUO5hBXFB7D
/onEZJ/NIEyOORUxfjbLGdFW/l6FOf5hAl1YMRzl+BZAEsVropnBN4H+SgAz2jBClwQPX4hX0STw
Rhi0+wA6Qj+3f/C7Kr2gyWCHdXe4JVCdWgYBFU9Hh0AiW7nEK+Y2I1c9oMS6BZRsEf2nzPXQWhuk
oHgRRPpyhfNDFeCWxQUbwS0zWFewzzZD2JbRB40SpcqKg+U3FmJ+eKlYTkAupnBffXZ4XBXhWN3D
i0TPEGGuwyhAWGy1Z8mDYYftFTPDG0XWJNtpG9amEFDyGOxsBKsZX88MYwFYJ3+5FRyVGKWMqQ10
AllMFh7a3C+zrRv0D+ZYT+4FXghfhcZ9pXFNb55YEoiVxk8RiAPSEUNQ/vrnmMcD1IdMmN0q3qTU
j4fYhooyjQMQjdGKHw0rn2iMciVo1FWgrL6G7zJFAdZ2s92Qn0X4A8RnX4+x1Fhpg5tFOCgLoBe0
HuYs7wMr5SOMp+C5j4XXAujBglmAotstDvvMl/pgWMaaiA0hxeHkejHsws0bB7mtAJB6D1sk8h2e
a84kJJwi3wmdzlKM1Xodm4ybnpmsqOXSIpIcTXWu8LYkDySKDsp6MGtho7FXv8WwytFXGbufyGnH
xICDHrv2XaPisVDsoNAL8+xNpJVeVxPKUm2uINtrx+8uRJt82E+w8nhcZ0jn3q6s+R8nLSypxSqa
kPP+8IpdJTWYBh7wNHYYyTZ2cZaYZ+H2oB7Bcmf9BHvHGxzdFauHx6GsHsd6YBxiktqRW9gdjuXn
n33Ei3klbToijE84JZ6cL8GCC2UvTVewJ8QUwNKKsNOLmWzDvurtF/vYFadPokaMflQ+fg4YE33E
kcNDsmX2EA4dK/veFcIRqhiOAxRaFkxVF530cCMsfuhKMRf748OS78UjY0LcWpG7h8oKG1qQ6dkL
qW5tKI3ZTX0cdvdksXvIQXC2/0GNp6ZDeg2lM2M1cTAUrYmm68cLimNKgv07iMV5eOVw3DR3nzl0
DaXOHb43Ym8McewSqlaumHih+rCeAUYUMVNlQ+/vj5BXmSy5ugVJ1oXj+lsXy0W7lIkDQ1jacwT5
WiTBxV+UDtcjZccXv0PEtJdoLN3NPdVgd8iEfhTjL7QR2wuXNIq2CJ+L4kTaGzPOG1ZzInztCT+/
CuIvtaA1BiwV4jyRXLPY85sXFmtXrByWmcFJVs/Hwq/4WuIlnI1iuqbYMDlkix0p9bLdW+DxYdsb
FkPiHFe8JfRQRGzjL9PB5MzKhWEhx+j3ICyCoCFR4ogpKAOzAiXdYwvXlYsWROK9TTWrS38hCzU3
lwz3Gsxq9GvEBtmcabLBE+B7c8bUB9p8oX6EFrwTQNdtwWuDG8zkpOv0Q818lfwKr5WG/wNs59tC
7ITvn70xPmdcNog5XeJUpokTyQG0pf4UFTuObYIowHtzxZxOjEhS9pO4HtlqDKBH0EQVF0xbXHdJ
ObjfwyQ/NDU8A6X+y7xfM5X3p1E7i6YpdpVDkAVm/0KKMaQmpOKLaKww8Z5jdwoMcT4eczvicBzD
whGONUN1zj//4FTEQjTxIpUAfy03ptBmNW3eB3rvDV599hCzksvbGhLHTvNXvpze4umqe+wYaog8
mGoxNQoajprqu0+Q4h9rambEmHh0Fac/3TkJg8irOcDVqGUJvWKNEoDjnBSF+WNcfC0SDAykG9z9
mpOeEHdD3H3PuNIM1Xk8BrWK5qZJRsh3eCb0eIaQyXIKo+liBQeUxhG5nrT3iIvYI+NihLSHnzFB
Jb3iFkYCMxMM+9GewQhrcLkorPf4rTMp4TCk6mtEzaSOtHJy/Rwp1Wb6liTRNWrHX9jZdx8OanFZ
LFKNA19eL+5L79SdH+QpZKkg4dgzGzoTqEActNBE5fi2V5mjqQB0j322UQBSsfC174b3FvixEe7S
rssH28EakbaL9QFiYOwBxJq2FXy0ApgkZMUKPQulN0b/R2xECq9+Wkfsh7APIMcac/CCC5dxaop1
O4/+dc6I7hIOFDGN9VehzXJ5wxnrQGbAMHxN5bqNb4S8w/q+cnZdDzSw3yMFnubSwqbAiu36dx98
uc3ZGHlpx8zOOLMgaqp0zUp3OFQIAHqRYMNwnYmB7OAhEGywRedAFq7c3iInfw0K+j1iYhYnU3HQ
DVv8NmCEAAWSpcnSaZYLLqor4kDzyvDR6sxOt9JKUi/rkhDB1YUcQagRIDTDKvn5GdFWd6653O2o
4JDfxeMokxbZXcVc/qiwhZL64uvn1IdWzxQOyyzJEiYIIuKEfQ9/xYCW49A67wUOVFiw5cE4uUlz
F4+c15IBIwSEeYYLACClSGZzqfVp5F5h5qukgwo8+kfsLTXkPc7HwmtxVrNCGGs4fH70njD1YFxC
SxT3Q0QTiK15aTw9cxNFU0HXio69iahQ2aQ45QTY/PSPHVQXYxdTSrgOM6OEdJjAAsW8I2BuAwBb
TktvjJGmsRZwKJ1ziQ8DBfWEeDlMK9GGEHrm5AuBkuzf8/3GjnzBixL5TVhEpaPrJB9s+kilvq1L
G/hz84tnC0NHkPmdOCBFcbjAqyMfkN7FJ8R/w0N+D/joGTQ9j9pDJDm8VsRlnDvzP6s66v6z4v3c
dFcxHnf5BxMVOjqEMxDucBmVBD7AZfPA4V4kqUZD3wYyjBCGufAXCt55XINc1wbAxFfNx9cO4xHx
r4nlu5E4oijE+INrSjieJLo1pmzlqXIEDKnpmSQLeghqE2zhhjh8utgh8lVR6dhuxxIuJlRXwmAy
HmNytpgFM8068cj7iBxOp2CxGGLzKLih8CGY9VEqcUnzeCl0LyCSzEYEs+eAyhZfCzJecjbYBkYM
GH1/DH0ChEebfjNH9q4rmRIzQGsQKPOe9/SrDGCfYhp5NEG22gyKFgcifqYKoDe6IaH1FhBjLWJn
rgWrFyycvE3zpC8MfNvJrYMefT0bu6yBCcB3YKDHsoyh/z/nwuxCTMj3cvSeC6JEPhdZqdzMVDIM
/J6U/xgdclL9dDrgl6BWWdKJ4RXjfIaAgmfpKqbnBVSHaNWA4/muuVsOe3v0sQ+09NjyrUVHWk6v
cHqPDEfpIaFaWLiA2RHLVaQOCO8z+xyt4LGYKHsuU/O2n/G+Q8qKXDe1TsK74McydOlYWLkRTjcu
ddDMdIjXI/BSpN7cPTqz9x7yQpTGGhyowlFO7y2ZBgzVmanRbHEsXZhMAmyyEO3uLkMU2S4Frpwu
HzdL6bpQIbpOptjoOw4KM0q6NhdHiyuMJBOgyRU7TFgnvx9u9Wbpxy46+GxTW3B+bzq8DI2zkKkP
Liu+4X0z+weNty2h9eCEPUgzayCrZp55ZYfWxuoiwXLIJRTMdCPzIasfZ0JS7wiomqxVt2Yczg14
BEsGtMjbf3zr7a4Aeq1Goxya8A7KVDWV6LctTJesNiphvcWtOX+HVjZhlmrLWNazOdEnkL7Xusl3
dG1F0iHuHVLfuWXBKa2nt6efWv3EhxYDwRbuMMWPqXFUXFVqrmbY82cpI0o484evVcBo5Y5c7Dpd
X4F7amBp5ki6/3OSTvjeXSaIJ4oP74IMyXi1bQdNYKAXga5WsA2tDto7Tx7eyzDLpwMDLwVGDFay
qPjJGKN1t8+odNeELoEe2Ux8gOzqxOoqEyEVIKqnYZBBMTJvYB18omNeL3RrVTj68M2vqcQ36ybI
BeKuw+t510wNH4gNw8zyfCEpgyJLeKruaUReZHe+AzLD6ZwQ8UBTExXeJRN5vSKYfkbjyKRZWFJs
eLimOmF8pULl3vP+LmX4bevBzgp7WDww5LDgWTTmbVhGVeLf4aweAUs7i1dE2tCj73d0xjw1t+qL
GeEHv9+CrrCG39IXLZDuGRgsjCFU/nE+k63SUFEvbgmXB1prmL7+p+vTqkgojihzK7Rdf8AGRhQl
0BJTtS/KMOuFihDBHk7Mlf287RG+PJxH5RUgca/zj0FoSu8uCkta0D0R14GnOq/nuPNwDngW0Hxc
VnqNaFhSXHWsocSWwk66vFZh+9ldA1yzUvrkpMC4hWMuN2uUr1skInCRILPh1a/4X+9HYvjdxWvf
0l0ZVu5LZGf42apgfCiMjr/2rXK69M/NTpFCGSgQRrhmS4jHnl4lD0ROIA8aUEoPjGKaJnPcmkZg
XoxiLtWe6+fys+64HJGjCLsJk8V7rB7eUK8QghEJqUA2EBNxmsJnAC2sMXj8F8LprM68gWBhZJL7
LjfdxOnyk0riRiAZ3daPCqPCrNx3y8GNGJPs3CvDS7kvzkoLq+UlOZ2yB2Thp2DQ8FUvtdspDLvi
aHk8aUigHlS4Rb4WGntbL1Lr/lqx5iRyTxFP3avKu8kPt9ud9gwsAFgqlCy9NwOZBB36d/RM4uru
vtJAZaLWm4vP3trJt8qdDL/6FwZfUlHb+hsx3nVSci9oyaG/LHuYnV+W70+gJgf1qjnfDr2HNFKa
Qe9y+GlfUsuYGGdIxVKoaiUMuQ78ehCZ1FP7QY+AirplbCGp1UB9dl2+A4Ngaaw+Zi+e0OO6YqJb
dDb97vLH1dTAHVevLuJwmstO4+mlOY0qkGlMQmrm/R+ff9Ga8EPhcF3U1fZxPaQ5gm78bpV3lBXz
Bz1WmuNaIY9q9JNvphsdsPFZIo2vtd9UACdfjkryST5ug5TMvN9CYjcLxTUKrvGGF4tjFAUI+Cbt
FbBGH9KdXdPGEYfDpFiU9JysFsJ8LOflAaZgwtkv8FKLoW5YDkYJUJ2lb7YiipYgZa7FGc1FNaEo
xyemb16BiosR6saVmkEaU5bMiglJA5CjyqfEpnbqHPpnfhFoDBsVxwlOa8o7q8BivQVzv1Imx50Z
U2BRfsKQgR0AUaHwkhYRy1O0OWRpktI06LWzz4Wb47LVU0/mTpZIv2z3P8qNHqxEoJ+r7OcUyM3X
a2u/Q0865M/3BVgMFpw2aDDo5qgGVS1q3+ijxr+uwFnbHg5ukq/df7Acu5N7J1DQ8aMByILkil0U
3C8pkN4cI99Z3l0Uz+UvC95q+PtwtoBYJdatHF3f0Ruyl2Hzz991/YxYdJ2X04he5KM5GtCoJUH+
6zsXZhxvc609zo8GxQwJa6ACrpx5pEYYTD2S4Ufb/8J280uczIA3wPM8yHRtF22p2AX8zhtuxlbx
mOXVrr6fU6tBbVOO7j33/twl0DoU80c0+NN/vPyG6Gtcq/wKjt431Mk6ZsJs6K4GGdwzRnQDdwsz
E23UAShM0gm49Cl7uQp8EChiCZf9B21ez1GqcccCxeIbLHuqBznrHlKx4KVzcwX3EXBgHQDbJTeP
Wobaio6vt36hqhLWhxcC3pG020jmlbBziIUhG/MXbGgzDwOoChWTZYAjU3Ha3xlYBM8bYkHP+iUW
OiJk/nlUIv5nZWJCTgfx5WWTf7zuIHHLDNR0U3DctTEs8qnMEQ4VdXCZbHekkYv+vEVFD6FruR3c
B8hoCnet98xJIVNlWleO0r7vdXYoaCqUdyLN58338nDDL/DJDjccpekophcIvC9YIeAxnCOIutQl
NqIztL+U3g/7CxMZaYLBOJbuc7bF0+CrmoNHYa37JtVrz17/BUpq2YlSdsLeneFA/mK/4ZnzjAbi
BYeV5UMKJMGBG9tCY/bntSXkRt5aRCuveWUNNWQ3wImHYL8Tl6Q/ua6ewFKCex4WLtRGf/I10xOc
3QNTSnvQxcMi3l5Hj67Pl4MjM+xS3IoBKQns/pMzVLN6XecAnXYwMEFpAk9j8M8oNi5pjHVru25B
4HRUQV3o6WupZydMKTVr0g3onCRQboQSlnBrcxBerNC59cLBWh563heGSaFC5v9GsxMFiocR2ukF
kP4kk3zS837WdoRn2mALFbcp7Jq07dGEr2IwIWOms7EpeqgoJP7ZTAmIC+xInveX+OMeVpcr7hLI
BjlNEPLT2+SchJw20hnsHStMokSZAjJLZLsFwiyZ7GR7IxO5nKJ71ZbAXILrTRvGrRKNhZ8xHYMP
54m1IfrLRcbpRJklBAI5oUKmxMzclBbcVewXBhgvq1r3WFq6K4TLl45JyZWvv/hWIpazQM4wQmDE
gEMfTe9E2CLcrIoMPNWSk4EhbxrNe/a5YK2vZjUIt+cDFlatuo8nYqHW7UAfpwZAwQeNdHB/B/lr
UhC/+npvGo6K/muR+DeWSBHo8xyAUsFYgrlbZ6Jofq66eT9SocoQa/ZwM2nVL8PezWedEkDw297S
IL3tocSVEITkidSNTpjfYjs3cEz8sJnM2u5Mq04HIT54wCalbGYOB2AzvGiDy31/KyMO23QI3YHO
qr15irFSENkj4FgCgP3YpeCx2dCAJmoX3Y1Wn2vsBi54sMHUdQyy3K9byVjR9lGtwkEN0taDC9OS
cU93f6OlKhvn+xtgePO1ZCIuoagQx2Ph/oA5BJeGQGu5lD6jjiN1TN5wDghe4BvBzZv54rQG2nag
exhCCoEoAPGW+Ts/sMmDJihSmSTX4IrT52saTdA7WN0wqF/wve8eTxX2D1laPDmAv+ucJNWv6j0A
l9HVPOwugv43T8yqIZP2ebNo0j6Vq1/cDzM7vIIFxeX6dT/QIeCmQf4I+bvrhn74EubwukyDLB7a
Qq483m6ouDR/Fh0ZvlaTSzt698KeggyE4Ev3JE0mNwaeUPTN7kEcYGjBF0+fj875isisD0Lj3MyO
S3oYhjV9IdmEnD+++aP7oV2UQWJeZ9cRzfO5PxZrA0yhZTJGY3GRIagLu+AueRQIQJCFMKBZgIaK
vFxQDYwhbtakfluHu+4lOKtBtn0BIeKZgp21Kc9m7t4dQphN94bPPSyGp5TYcKFxNRKBA+fGR9CQ
2ABX2ydc6Ae2LYxIU3KcESG7aWPrww4ylIvXmVPa40ktogEYLs1SXx3Uizv7n65aY4Ym5kMlENkn
/oyeE+qtL/DProcjKQkMUCF7d6p7hJ9n+FbmlQsMdj56YYSOg45/R0wXISZegDRyQUMs/nO3lW+E
Sd0s0kJo7INsKfp7+vcFPGFM9a2xCHwlfCL80LExBX34m0JewI4QE3CoZ2jjHZHGxnSFfAgwNDFF
BzFkmt32vLvqQi6uFeCXHrjaswzoSJj1jj/D+xRTLDbInRHJo7JgWui5e9VDfr5QQNV7GKks6RND
uP3NVhWfl5X6WoTT23XMFV+vF68Lsrbbx9QiRqBHAiaCzmOhG4NXHGQnbrIU1T3SaW1yGR8jdSJ/
7EvP7A0r68NZO4Y0f8p6ghdfNC5CHaw3WgtjCoYYzEzusAXamNYuCatAQrA2EeICnF6xEViObjMq
Kub3h4yGB4HPF8aidyN+IOcRWe0ihOBBqX7pwD/TFN6eBzRvs7++uyU6CFfpQDK+9q0c+NNUlGWP
C0naqx8hFMdLIhihDs7NLxpHWyKV6E3bY8uYJRBeqULggQ2q2z+aZ3OL3IP31zGmfEUm2Xrr7u7H
nUqDPb1CG6HHx/Pf0tFUQ2VyEWU9SOjQZ+ndTZEeo32FHpV4RLIhv+o6hOQRQNaal/n8Ww955+z6
5uDVpE7gPJnS7HmADVfZ1NEX8F0PtB1wUmAWHxBNVnNn8n4DNUikon7HIJpX6kgqcqxweLjO+VU4
uafLvv8GNejozvNr+Z/9xebTF/vDtbMmgesHCftu6wqEkPOUfYKpkj/X/WWfHlrBaMcu87ADecx+
vwb9V/jJAfTpY5PRw5rfGZuw2nhTn5a0vzHeR32OBgxtqBbKN6/u+F01vv9m5Xue1q5URhpUidtI
MWxJ8ksGQ3Tt9D+0F2DTyBUyXxdQczmq/nKmYBUrD9u4zCob8pv6Yh6n5yadZYLegQnHzzCV3Lp0
BkoMy1uDs1VDKvlNvm8/1Qgh63HicBdrvnaLX4i9tUDnIn+NRQbPBfM6Qmal2o7EfmTJFiDUNQcO
xYbagcpvVS45Gdj3VLtrEmo01NqFRoZ5Z9+Dy/+QbAx2hRiFTJBsNNzow9YS80qq0cDkTltvC6ob
D0v1fUxqqAjkdCjwWNwCY9srTj3GhNL4M+zpmou3Shly0mWTQ/n0Xp++M++gz0k1C7aswAEKJm1I
HmPtDAYTKteBNkSHhB0CNeh65OB66ujm4KAtwZgsfSGE8EJWxxvPqXrTzWC/7wnX1XEwS5cn4Mca
i2RPG82wxhkvRHGH5WH0T7jWeXAP5NhnWgOoi9vt5YgmbrO9S3RkChPRR9djHId0T42EBcwnN9e3
VVM6PTjU5iUYeLl/qiPT4z2AsI3t1qxaf01PFGuvgzcQIZa56ayFPy5phV3YSRO8y+HcYELYQRKz
7YUIvfv+25ksJJzUPohRHyx7opb0MxREg2rth4hTgRUHLt0NaNEZFdB+86f1OyQEScDqS8KvwPi7
qsjgyFCZ0oeKlAOit/oEwjJOF6D0H1uC5mAYC+2BrccZ9RlQRjKVGMPJ/B2Y3R9+9iRRRLGYNVd2
1J31xhFHLBN7AMsbEaNoQz7E5VDtzviqnns9ChAR9grtbv1GXMQUiywWkB6YyLo3xBRtD41TCFr5
joC1OZhyefdpkplTsEBp9K0bIBHyH6/EXETQcfSWkdRQpL0od18wZS7Qr1FP3OZHZaZb+YEUwxWL
eHX1sGaaRpd96R8NJPUvN0vdeZed6d5O0yIyFkw4po2VPkzg8+jYH9kPhQLCvBXmVGgKmJCZR5Hy
Ay0jD9wYZ7BqgEM777LUUuGWvEXYRm94a/et8PX72jAPzQ/MMf4euArmRmauyFWxptN2PyUo7p9l
02Yjk77kYwqOBS9Vb4hXmXBJBN8nLWGzeYNr+KE1YlmMwsydrjYwamDAM0GQTR/tJrCU11bWcrTb
flDgVY7jzDm4ImMOXL86dwIm6PYIC/6BMzh4eBmAXcIoeYXBzJs4fLljIPruj52dH0JDY1ZiKjNG
kq89dvI5uYYMya3bdP6OmzlEZWv68Y/y5Hxx5zdnDhbbmyCHItQI1xGu7MaqZLOpGQFA6/zjsiAH
qgaYN4YoJLj7sFMnwaUpJ6o0KkggDLtpIGURFAPl5mdn2GLERSYRDA+uDmTPl5GCJ6T1u8yUuHeN
Vej84mR5C7z441wJjnXhH8GtMUwBexhE0I1j+ts9lR9e+zBAB+NGDsc4KAoiHjhzoTNv6YxZ8z38
GV5jtgdL+ZnOeskYnQFNMkuO+NZpa7EOWX9kQlFxccfkaF/4n0S4kdg3gpsA0whkFZbB4VGbMDcg
Oan54gYK6epQz+3fpn8ZXtv197bUCtytX2OeHdEScg1miHNauZxRgKIAU19h5f+e/lWbpgj5CCOj
X5l5HrUxx0SHnlOVOMtAa52ZkLmD3vxq2+P00mb9hoKWygXn2YetIF90qWwoHpEVADIDgqRAakKA
BZEtm18ZocJldZ9XuzzTnuGtBeu8wkWMWfyUXCOPfM0OtCQRJgXISvsg0npaYT54f4OEZLNMnr7g
XMAmYuajYATwhpiofTBQxbvU6SvT4m0V3D391asNXoRHQK4LXtNmKLxhQwonhOkodU847z9fIEKn
Sl/oE6XGMjHUEipx40q2jVL7aoLQn8yLUrGfly3z/Mem4zBj/5vqoJyYMYNqvCuS69am4vKaxrxw
5H8qcIgnh+3LFiCPNjvlvmNuSWdqsAEQ6nd6/hljFqhkpVk8aRhV+gFABWneR0sHzdRaZwyD0QT/
qZzvi10zGNEaNvZW3yRmNtmFXXN+mbP3513ifcE4LhbpE6D7zoiWcqoDZbC3tkK8nlEz209AxmK1
vc7So9N3Q+oqqzXcc3f9WbcJXtOQfTQIcvb5fXeuToPbfShSN/05RUpiSRdz9fJbjyOOX2GQH9ih
Mr0LWInNqLLBBYsEp+cJ8A5hAsaMdGtm4YYjkQj6LF3U0PyiwU77WSPta1fTsL9/xyKJCoCLoJ19
WLOHExcIaJlPmV1PvzpuOs+Xt3xyfh2JW77X8A9NK6G6NpO3rWDb4uB58QK1aaHHu6PsuFNe5pbo
X5HYMugh2Wvs7BHfShTCfbhcTkn7gkHh6XbnRtOmmSRyhBEbYKIhICu5HzHjvIf6BScT6heAt4vt
dVaepwJTJ5X91aaJsI5OaQvZHSh3ZkLbOFvQkabU7iy5jrUYf6aayzkNZIwvK1Kp6PxcNpy8kHs9
IIZ484BxAjdGtpsX8PFvkC9gFL6pzm0CuMXAgsP6xy03pBwXUre/XEEQCJBTQssy+okNB4nA2oWZ
JxyC0b6IgeWcxdX9mrPU6waesw3Rvc6fJ/83DImVhR/hIQsVcPtjDGH4BXEo5bQHdw+ZqTmePhDI
3K3FJAuXlUdn0JtmHDC8L/RoevBJzfXHbceP6Lp/QLuGZEHbilDTB+DEYcOwU1SBjuYvhIlyEpiP
witp9azed6DbTQf5m/PTgAw7wtGNVo6GHk7cMRWJ6EJTiyEUPmNd8CjrFWWG/Zs0TGTsqVo7x3u9
gp1XRtN2LdyJ2ICyPceixAfOw84Bd5WR8C+B3V2Z56kwamn/4qPURb19bq44ACLvXz0mMLetDVWG
XATq130+x5URIiqRsbAF9KCHFBkdQ8VhWM10h0mDOXvVPrsfpx3B5+WCROlaLjMHQcCD7LEef5Wa
QsQqw/usFiJ3goA+ulAnTn2GALhHYgxcruhIJQhGGxGyMfnC3UcF5O/5r95w+irZ+laejHlSSQ3F
/MjsTRjw9thS17gpuOe4DKcQGaTh6r6ihjp38dyFJnBkAB+nFCpsUEu86AQqebnuSY50R8aGkAnJ
Lmk5vBTr9w7H3wXiaQcz0p5YYyIfnqIdaEDgANRMc74B4ntxPIrICEaTi3Iq8y6AgMNUSk00ZDF8
E+DhYywPyqmCYyoVFq7IxF/1V6J3Fuwdxj/CcgLquSAZ2aWIsYe/yb1PGC/XFJjtjR+Dt4cJIWzP
z8xdlFBRTEElwm8cKshWFOap+P4v2Ru3vI3dLmov9bDpf5Z/xNA4hnfIrhNuLafU8yZV6JknyAmL
PfyF54B0WQxK3QWKV/Tt+7EM6EB6BVUOqRdBsg3GzQj7cXidP3NM5QjNIcgYRVkzLMAxDq8A+Z92
PRlTcRGTyX5hby2YjxoMI2jKf3bqdApMTjJ+s5KrBD+IuzOG6Si74Kbc3ALyd6CsFIL99JqO8y2T
IoxShfdjyiwFGuZy7BobSNli5hE/t9Xx9RME8K7DdEzUWdfjcKwsmW/ZsJ1aEHThkr/4rUnaRKPk
d1AzOeUMd1ULQJbh5xMUwXkLzBMLbYrnl2Y3aA82kEboWwX/UBqCOj02K4kCQz1ggroSlvBC3cUn
KQ0+o3GFvbyt9KE4JdzBKIUIhYYjfB+xWMRdDDtREDywHSZLlvWYjih/vpqPnqjyuqFg470lNE6I
MvPSb0DSEClBIEFtQi8AMIYACjQI5YhAnxj2jJiVTgps+V4w11ycR8akMbigPmILjusaYhXpBCc2
CCDBmFnAHS7GHV5Q6nRzF7sc/GTEWypcdaFIximkNSEIYm6RsYwSD6QYCveLfpr34C+QSDWTzPu1
LnOi3R9YBtgsbJuP/79MGcqrSGEAM/sjYkGNJlqW6Q0LbMyfMd8UCRoOuHQNFCkyxPeULfK0mTX/
XDa1nSQTyvO7v9l07sLegIi0gHJclOpUQrxvfR7BIwlr94o1dkoHLGZIYuzymnFH/LHuoY5HhfNq
rewMLadkGxhMS1BMfjhvBL/yK/TtIvsVx1eYkMOqZ9NWa/MVbDWuMNm8rP8eKx4PwUzFgGz/ncAV
lyhlxd8PYaaj4drlxNe0PI9k6g4bjzLZZLDOL45MMgbL5UPBAoXMeD5OP4TpvLHWxhzrEFEDRG3X
aVpMDqqCyt9YHAWuHz3hf3VNMM8iOn5E8nJkQO32QffDKYZZtip8uNEPGrl57kZ+tNpwl1HS/tyb
k5MseU7HQnxsfcSXXPxkds6Xc3gbD4dS4Rk+Wvt3sZ44pLm7UZ5ao4JAd90P+7mdREsjfI623O86
rS2Ga1uj5zH9hWOhf4CJ+uA2opeGpfIfSWe2pCgSheEnMsIdvc1kB1FEVLwxXErABRdA0aefL3ti
Yrp7pqsshSTznP/8y71Pk9w+JExGjNWdatT0++skaPsgY/y8si2OinXc4FAiX+ikQJF50kQbeEil
j2wDO9o+jHyasUlP3fwYfDJjVxjs3Oj5M1zOrCHgrl5M7pF7HutuQAVGm3T9ihXEphWebwL72OOs
NhO8BXC+KgzX5erQgXgeTNCrvyzdoRFGWWgvmfWeZYQvwUeXGA2Gx4Yiq2LvAVY9Y+kJK38Snb2v
HzA++tpuDJdQ4I6njvAyMwJIByR19mLgJOWPWMixSvQ+h63ZaasJ5A9PSr2isZBde8XklOrHPq0K
XiPyGLVmNrnVxXr5S7wzIrGB6BxQpkPQoEm2PvLbcUFzHgLYJu8rO4rCRBtrHwmXLSYfxhKitMfO
iU6HXhiFlc4qGZ3pRtGJ342ir6d7dGl7Ojokq+UK43GIGkDv1jYAQ35NAOJCWuoBGPITxYnyhDxd
9BPX2Txqx+ORMhb/wgx2T5zZdARK6YkxQGC0heTz3Uw+zof30APf4oVhJV1s1jYs8dq1w+YPX3Za
cklDGgPdzYNd1NJRoqh8bxy4AZBpyvRhQDsaYm+pHJ4Iw5GufRo4lALxI37ILrhnXQgw0nuSyh1y
bZrm4GlG3Kllp23S/J/Cs4Hdkax2gdtsghp3twg/pIvEwwTgjq37D4KoSA/weLiDCirsTMBgsnnS
WVa71y77GXWmB9KorCgH//npUSZGXqC57t2McSqhOV5+b1DvaUXvy3EEL79lZ9bxOrG5XKxnHByM
WuHjl1XIgxk9JiEM1/FA1kyFF5ml9WYDfQtUiXiaztMLh5RzbNR63fjty7r91V/5rKc0vxS9HRds
YTy0t5MnYxYBx2RznYGqUaze5tlxM809zJbjG7bZnPSvaN+j9NlwvpCpAOegfyUViJ0LWk94dioT
peq2FB70F9Hfzp4Xm6YXiaigU6ddJs2W24FY6p/CnHZ/OdoMUc6lhkp846uWgOxAVKDznIuIXUrR
8f+dohMI7W9lkYIWArBGUYhaU1AcZeP0sdoxQNwzeJU2TTSxe5RHldsCawo2b6cLB5lNd72ewu5m
F2SeRk9FvqokrbMF5UXxbEiiwOpZczDBQP7ygu66HYp9hyk22Zuc4pylymzkzSvtyajBxWClRuaL
Hs2SRLAkM5hB0PRIkcP8ifd9pfKTm5oeqDAgW9HpdnsLlL28KzhY0Ec1Hc7xhMKSLqPAIhBgQmD4
BBR1wa8SBvlLB7dx5aiWAZQKlvUnYqWcPoLeuocWgcaE8QYaLWduOpBbKS4mV8fTOgJYuzXtjkhv
7yEbuk3hu7fMm+ATXBh+04GM/iETOBuYm5xCESKI6Cgi/5Xsv+krajyGhNgE0QTAjKPSg/0C9fsT
f2pwfKOGQWh0Vs8/Bng360sPdWPM8W/cBFPacGArAyhiXyGZjuFP8bAt5s6Hs/rqqmfPab32jJ7K
uCPeQ6oakwRF3PwuYtqgoMfqIFNW42eoikDSzpSyo7fWgWy+7rIXVbjOkElxpT6nTEdxYkwuF7t3
6IwsoG5CSFK7S/Xt3QYUdzUY5dP4W8C13zp/XUxQPv5oQQiO3n4TnmKjSRf3Qh5GRzxKyCaYz28w
3FnOaDY52uBCQhNXkBzdHjyyD9pT+/SaECSl51AlV3TNc+K9e+LodT4y1Gqn/9VB9QeYr3BqtliH
+p6V8I7aDdU9OuD9hwdrWBgdpXV7Ux7p2YzRIGVKrQ7vicJMWfgVal38JwwkBp/5Yw9L4OqlLTNT
ietEBmHRk8K0Nuc3y/mDXkEGYhs+6hzWG6iIZS72e5PqpOUfOX6V/xFQG0+pzRbMYXZSb/zYQEXX
8VJ05hfaSjq+BaRUtD1qt+CY5BKQvQ0uexzOBwN5PPaD47fnwLWgY56+Ye0pVvwrgX5dUkF/LnhP
/Kj18DbAJh8G703CWFFd9jc5QHaB3M97zydwWT5yMUfC2dBH8IuiglP842CUOUQRdhKuplJnsF1x
gPc541T01hG88xOqMI2JPp3iKL8Ym/vG521AQQGRbPbOzX1QIfxLoUM9N9CpUewR4opJZvBHeHL6
Ees6EXcLlXap5kSnCgojSie719dPEVUKzi6wgCGVRm27LW56Spoyzr1fti8KAOiN74Jmr6Tlp3tU
vRIPBNZFT5Xw53H+sP9fDbe3Q/0q3HtLjx6o6sAbpJLeDAvnavE5FPvh42LTIAp6kEoPX5V+PVvo
rkAsmblMcAu5uPmukxoePhnghH2Xd7UYi0FP9ijgvyydcVd/OWOC0dY1JHYfWSdfQ2gQzzCTH0Xi
ZDuvtzPguZI/IH0Qk204FnkNLAwvuH/Kr6v6N4WFqbZvwAggiXPOoA3jZ2pmHK8D2H41M0yxzcxr
yy7tmimp/sUyCNcM+/mVBFw/zR4R5C+0EN91m/z42nxiX1rpyLRfjXUbTMhNCzMDAlZq8lXUN9/I
DQtVC7T8ZcumQXn7kzV/sFvJV7jVnKnZ2B/r0avhFG17nPl2MTLIqtLtkN0MzcF0repibzsPyw+L
T3OjLWIIsKoYS9gF5LwZwru/3ATHwvRrjLVaKaPRy6rfgQqBI/Cc6z9teEPoNMRuZBdKDXyTBjus
E/NNG/uL01JuMjqw1CpoNthGH+u3lYO/5vJH4/LA/kP+8Hv94cMhxid8ot6WhlMuYUDX1c/IUvOZ
60NVvYGp99xkrGEWG3SMwogp3TCw5g8ggkzfMiOplgEN3U3gvY65Csp7JqPKDfnKgz2n74e4NLNY
tN7LJauCUqLXQKfBibgnY7cKA2M7hcHUCS0/IRYg/k2ggSSGv21MJq7FBVdk5eT+j5it3Y/vr4Di
rcwVfx8dfhIUKjgLZCIfmvCwSspM90ePsLpxMAArvfTVCyfZ+x+E2kWwG8hdfxs3F+ejtxgJ4bsb
fPuyBRXjdsPYscM85QSRaYz1ouhl0jfcq4HLrprFjlWOvPrg0khWvmURyjWZH1LLSrq19H1r9fc3
UlIDi4+GN/hibCVXHFyNf1XYVuzONiRUGRut8Cd9EoAjSqUOI2C2MTYLTLsZf9puQsn27Pn+Lk8U
8NjWg27Pb4Ma8g/8WZEvksb4PWVw1tYBhZyyzorcLpa2cT1jX2CKjcOwvnsJzCyN1QMOeiDta2z3
7esmvlH//+RruduutdMuQn8RuW6QzrB17Ee+oSA7W4YeVZAXhnGH8t1g6secLmP6qxv0DVSOACJT
96YHhv9cEyHh+MN1EO/s1iyKXS4pC1HCOPMNXjX54VAMGPzj2hpBLKNtEKlv9X0VhOnDdEtKzPPl
TVeoWt/HtNzqixms8llvYhlB3dWTVZcRY8PdvbHPToYJhB7a7oZfBt6Upl35kzTH/aLGcEae1wqw
QZ45UycR8bUaClxzM8CNZUYs2qJUpkOgqZ35Ba6L8oqEXF+bXeYLHb1/ACM/M1rHpznIeyIYtzf3
zHrMv355RKr/neAJyvyUp0eH70n7xahEZ89ZAxTP8Ry9iWC0bnNqgnmnb0Re1P8PEWfcDBaqD4wp
sva0dyIMurfsucZsHK9WSb6AVpdJ0i6ZcLEvT8/haUko0Lrr4jIoO8mR2xdxK4TVxjkitkRyc1AT
zN3GUqeAroZNy/U/RM2rTFV1FTCMGKn2JMtKelTKetRYMhlbxtdXc2GogemsMb5oSY3HSP+3jp44
3E6ii94V9Ig+smGPs49L3yIc6QfDUwSS08TmBKAvoneypXTV4uAZ5ug5vj/ymJr6Q7KN+clMecle
94SjKtKODz66YykLo2bei2cqjBz8R31loM/249IXPvnfMAwPo7f0G9c3zm2bHjN2C9ly2HbvT33n
PoIdO5dqIvm3CWIerWdXRzOBGQMqt1PVC4MHbiyCUcMXInE0a7fMXsftQfMbkqsKdxt0HmGIuP4m
W/swXIACMzdWRDHsl2EjcdwPAt47/Hgf8uOWu1fBGZMM2AisE/dZkKx4oG6z0XoAUsjSweFzPOEu
Gx9Ie+MJ9PyZCnznNXwRpJJDlfmCHOVCBj6pCg4goeBvDD5TF4KlL/iRwGkew0jyGdUfZt/ZgTRT
xRwN6aVo8FW/xlQT4hWMUdhY6WROuGAdk6IzE4bscycweKWK+SH0WcwvcR8Jgjj8SZ4g6UavSUSv
yC03iGahXKxbzpfqfmSOwcHgfRGcqN8m+cW48d+yOztYW9siCoOMobV2n1m9cEUm4nyIxpFrNZzN
4bld67/RQ8xVKQzEC4qPGZF0cuLeL2JmDWc3IqNBz/76x5H/hx1klxaQKZf9A6222h+loGtDcSGA
YH/BMIxhFxXVP9nVkFhkMK0U8qqLBqYge5E/vftY1I4oPsSZfIkfAaWMT8aT7n2Bx2nprvow5i2D
e39IPtiDaCqT9u6/YcJdTL+BL5GhgGYZ/9gVgyrYIVVZ4+uqdtR3OkGhOTr71+UQM+YBJPMVmT+s
xyEDmCfMDmGxjXNeIVegdmHPG7wwdb1nDwmNF9tYv8XYXkDvUAT1QhjDFm+2ee3fMveHPj7K162E
TLG6LoH+NppsRyng9vzbY6fLY+pfVtY/oPGrZGpcNRWv2XcgEf54PrpM4XrweLNuyGNdA+vqY+TT
XT1Nbqn3Azz6Rq2bvotlzDtSiSpfL9vkNH7wveneAcQYfzhM4MfSzdePEJwIjGH3W4IUJTV/wQJ3
045wX25QEFCRWbu77ubmJYIc0Bdbo3UkukJ/f8QLrEZe0YqYX00c0cW29MGCKp2inBPybefmh6Mi
bNGZoxb34BIBDbT1wa7DwVsuGo6eH9P2doZLLuKq8cWFzlKd/KfejizoP2NZKG1VsSIwWO8Dz+iD
+eHwC1hXFVQ9pz8t1xQKAdRoxPfgiYxH5oUtVhdHqKHjgFuWXWxVNWC8CwQvngyQYEpZJZIPDTOy
6QyWrOLPdmdzmMCaMSt1hBLDqATEbOTgK1fJl1FerzXjAccy8O6B5FwWHZecF6TLeWqtOgMxZvKs
qAaKPswo9PLUGQS2TowHR6Xunu/WAzUfNq8ovu5fQjR+pYn4Cm/9wU/2OBvk+44hqK7RyLX1HE9D
hB5EpckmcIt5QHKwuA2cB9V+qq5jFO0gpbkEA5DSEdzfbB+7H8DM6blXm/DPoPzSGP6ELtyEYXD9
i1wqCe3EGXX+GQ1DVTMZ9qTBcY7JyGXqwk2jPqXQJyjlzk+AHWTZV3tXkAfiyr4/UuPZqF3RS9gX
DL3v81eD9ZRUuFNqhjgBFrKD2E4FCffoHz+Ly0PBQJnLZf4S6kGXz5FAfwBeZWDJB7Vv7R0Vk+3Y
nS+ZrV3O4QWe/eOKdWOqsLkPGgbZAb2rGvPypcfvTvDBEloPO6xl24J+1cNw0gKEScILiJjVfDBJ
XUMCIcusMTwglW2fLkEp4TvOsj8/li6TA8IRRe1qWHWI5rDc/t09kGzk0szI8KbRJwW5M5oEqipx
TO4RD0rvfTyneAbPHy+7SQ3YMD3niEYrnWKhl7rYTXzABEPun1sdzj6+BMsOdCV5oesgmpCPtmKc
TDC7skhAHkKfo0YrMAkY8GnUSzxC4Uek0SmqYlgkIe68dHEAO7x7AP878rVBlN54x7wi6A3Rknit
eN7vqDLe6bCHH6DrU6nBmnL6MC5qOfpB/kEoQu46tc9N82AltPF8whhJWUSAMurpHJSIbp02jv3J
2GRolo3p+TD2Bi2ZEQkOfRPXqY4K9lQA2uuRIJtU30JDxqRF8a1uS4w2oKLcpzXlcIS5CfoQAPty
yQQVkdyJT/wDmctPoFDMWRh+L2sS5ulXwM2g/uCRYBcH720OxBuuKnwlss5uMC0apkBy2TKJleGy
8tcMIxSFFQqUVxXxKLdxMSWB/KjlFssiTT6dXRttCBgsWxLr5Gt5tJnMiuixbM1p6UfCe9oc2pqp
RgmQqrpnl+FBZn1EryV6yTC47enI3wfyqJOWXwOk3/EA1HmPywqFO1S20xE0hGpnj1wADP758hhm
PMYu7KqWrZGN9DIyRPBQuz4yhVmB8um6e4CjEZ4hSnRY3hco5Ww0mhHW+6jdBcMAK97KMOXROcvv
Sy34YQCIPz9l6sEZqYCmIo7uPEtQkd5GG8a63vwR/1eI+ngGj8UgbM5zqoLSVMHkrgYl9URi7GK1
+wosTzLgLTPs7yGz1rOBDLoDAEPzWdrg8J81RahggmFH7b7TfZsKnfhg/gyKoD4rLPp1+wpBhOYJ
mrJByKGqtpkwQslCFWcs7pO/P1WFwjxZzTkfLRWOnKCc5XVpEayZ02+JecnjeG2hTYFoLIezK3FI
eOW3BfnBjuB3eERvIBsUs5TsEarjH357K2a1iJuV/QmEbipMgPpwucRuxZySPwHIuv/L8IN/rhiS
MkONYS2+posS+qQYzV6rO0b1nOZKQVOaSDnbFvRTJfLljL/p2XwLFWR4gMXzovZsztQ3OUFsaEbx
q8KIB09F8yFui38tLBWq+j5oiE+HqwfxtwMhsXT6pvtBSspEEc9y6LRXN3rEjAcwqmE2UMjmY4Fx
fUQWb+ctp/byiJ3QPg6/sBMhynGJwwE7Y3dOyERlomHm7o8R0rEwEBqdyXr2+/NyZPINbAsDF9+H
LD98CvteBZceaXfAGJewe9fbPQKutm/G3a0jcF2q9+qkj9HImSepv7l7w3OIrW8+Lb1r46JqXZ3v
5u8LaMP7uA2sqmV/ch5aMAro/ENOmrETDuj27euEsxtC9Ymrf2kLDVsJrMKJbQJXyqcsWOSxWr24
/fbvFE2G5ms6L1Zy3dOoc/dPZ2je5jY4AryMjGPNbgylkwfiCDwSM0joscw5Ge8zGqPx3x0fDlSM
ooKo0Pe3tQuowfhefDnDax0CKS6lNz7sstcmhslYGRd/1JioBt6InYAB+tNVsaQgK30KrwQBUzA0
d8XXqUtoqA46ysvbQ+hMwG0eXY1mUp4J4Op0STx1H3hNH0NOl6cBoU2vuQS4nNP6PtRJMJJ0NDyE
yF1OuQn9j7x2lLKaRTm46hDKQurrXa8hNYvtwvpOrVWtJ4bEw9puOYBGDAyLfDnWWwP46SEiZG12
A02Wj7Ne03RaPUZ6H/Ft/Kpxn2/42LBZ9M8qpWH7iuaPvB1RMD2gDQDKEpCqf4iuRItTnv+71K5i
BzrQaWTWGJRuJ3KCUujKyP2ABK6u2kf6e1An3I1Z3DSmL9GLh4zczhzhJ1aO7H3c9GkdM2RLtNAs
w06iIZC4oT75+UVmp2OTXC6VixSVrBKqi1Re337mwcADpNWHQysfw37R+rDN5BBIKGe89c+mREkr
7j8nXT4q6xuy4S3RO9PCcZz98K0gmgW6wxXoQ5GfFcbcU44liiTJ0aZx0HAv2LE5mHsdX8vEuJnV
yLlHL34Je3e2OcLARrzomMn2z4S8ALoOXEw+MZOFEI/7oYEbRAvAbzhRjNM+B43FSb5k/D19cbS0
XOY6nMuMf8bM9qe8MQa/KKghTI2syr+VTJtVYD2FguIvSMymR3AuY47had8aWkgLGMTOa5j18lgc
3h2fc0RPg+7X2G6Y7P8tVWJRilP+IELHTCGjqpVlk/CAc3lyHPohvYWFjE4p1aoMudTg87w35Vtc
qDJgg8ERqWRiD3jPxF4D/8EtGtQUKsaXobbYnu7zn16/9WnFMJHxCUA8EUZUvP/P0THqOv17DY56
TPvicsqDFiM64kmUue4pgQfFyP0c3oEIdAQzuPZqFo+EbVMqFt6DE75B7T+HHRgM9TppQzitgnRy
uK2f65+LmnERlItdneu3BA3JNIIRHQIi896MgcNI9YWF5kcODeqExi+9ZxVcsQFmWxnf5jij/LYn
6qXv4Zr+ZaRxVecgJf8vRXzIs8BZpmfbMbFOwNtKYVBzSo0drhWuTJQQH/m7cgji0yq0Gd4PgEsG
1ObMfeYca6lZjkLCm2qlWehCZGLLnrbt6u+B78J92gZE50ogMsFOmALqsIW4R0Sm3qOub5sDd8xO
BG4Tf0bEI26xd3/My7fAdd6FCzxasVm0RHRm/UM6j8c/OYhjzHEgl+lb9fC9OJQUtgbjkDk596PF
mm35Z2X/iVKiku51KALEs9wKTEGeClpRgOATs6hjqw2d0GixuLmpFIVQEqi7vhJ6GL5QyuhTUi/i
ZxstW36Ph05VQBGIAnMZIt1cWMlQiti7HLTKUHATgJmvd2tTohvgNiHZhnCozRy7ztpq463Q0yFz
qwcPkrYKZYHSgT1ag/MWHgXMG5cDnlFcX3dA3pzMMKTP8uYtITn11kgYGGLclDCXsA+BcR1h6NBI
AI6eOvaOV4yC4EEj6KDMOxDZJ/75HTKqNUrGeKivWLYUyvDlLzHnmYbbNSgWassKaRQ7dz+fIjjh
hJwW8v45hVryoYj+t6MIsyrEgmchpZjdwEKmTM13oKaWp4eRXSkoCG4FWAHA9K52UjlecnxzdVhP
PxGOgt7boCWqc5NXvrMbZIaKBBpVXrcXI9/5KSpqzu3AHrRzDdIeEw7mpgbMpIbfOkvyOgJWDRAB
rfoTLTlQpfRzwF+GKC8Fv6URpd2ZfXznc2aBudXiBdvqYlJRgxXf4rlYWa0QYC65VGALN3/VmW/N
FWTTpVLk8iRKGmrejCKbY567JkpHwwOA9DO137ZXPZnPEtB2Tox//wRuTOc+1q8xLq4jL+7TzqIy
pD+2FKqU63iSUY+C0oL8+u3KUllBrXC0lkEm3hfdhQFibA+YwI7uIuiqhMjLNJJA5wpB6R/Gu7/X
HmpeFs3Ri9z4si084jOxowtUKY8TQI0oEM2L57rUsxuALjTO5mv4n6t53iEo/hr3kuO7AZFJOjKm
ZMVpls8J3MuhXyqy8MvgfSntMfWZ77dr4edcz6fcMbcISgcAFJiWCRQQbE9jkkDrTsb4eK7NNTVj
nN9hmY7ekJyxrQcK02TqGK3JIGxNPtD7GP5BbgA53Kk7yH8avRBCDJk9GXxWeQ5G/C2gn2SzuRvM
qTfFbMN000MaocRSNtYpfM3WFMbOgOTju65tX1viOY0YXVHZPB2NkhLEWABBrdA5nvFVegnErDPl
CcSpAuYHqrlZnCNK7UALDmUyK04XlNFcOAgWrfakrK1RarxOw1QvTsRLgYCTHtlH8yOGA9mlx8BG
AAypQQS2Aqs6PTDQEKQeUQZziuMTy1xrQL2CVBXRTcqMZTi9w1ET94/3gsh9BUYNmBq8lgoYW72Z
d6CzGaMpAuZQ4xsoyIq7kzyYMzG0MLJTX10kFQ+5Ulk1t4SRwexJ96z73CjjHezOjW68rk6g0rR4
oVW2pEtCIrUQ1hCenabAmeTjgzDBoQVRYOax++pMNdKMehstO/cSPMMLoE5zmL3MhCRexkFtPbPh
N6kV+6msz7o6FScj4d5fmDVTmKcy5xEbgHiADJeOkTQnbTurdVAbo/XlC9BJqZECAvdouMf6hNhT
9xsRxgNef6VXTq3hP2wNeMUXnY1lDDRQqldhBHAsGOuL344v561AokcsyXz1WYjT7e7AnUmtM1mg
0GYJWRqBC3GJVwPXYNIx3I9oxLYei1vh7rgyzP4yUj6wZtzO/v40qXxz9FKNBtZMDbgYn+OLybOF
Po+hCMOZ3/Iy4FvhmPt3nBUApEMeyK943PkFwg9l6WD5zCy6mVmCBdUB/7m/h8HPH7sJk7sZd30x
fxlW0l+rJd8xhpBHqSo5lVL9dNT0fmaexg5wLRss+8YxtH9gujo2/pxTMtgemCSwJ9CTtmYMW2G0
xYrJNEyVgXtMiV2JUDXxShGS43DmZX7YnwPIVnJwJOaV9yhvSSQjuo004oiDCfSOYTe1dAWEoNTu
2WBKF2IzqZza2Ot79c1aQ4XB2VwNdv9puSYVvpQ4R5i0LdM2FBklnSp8RDViCeQypQJW7bWt6f9M
UUKb/CVQsNPJA394ICMa28cacbX4gkWMIe4KD2rg1xpximUAHootpGF+pmOfIMFpOk6xnf8G0NPS
3KQ658TQIJpMmj4Amx0hakRaCk5oh1EDreO+K/cpbSUdEPU+qqmv/Xy4UBXy6I3i+mJ8L4vBO7mP
zew+LxUo+wk7F9Q+FsHN39z80iaqzEt+96JTi+xh8rdvHKL6mKb8GmrlpsVw5fWnPuRzbLa/fnuV
I/3xMrd1ng1x10D/YT5UxA6JA/m0+FqwBlJ2K60fca8hpmFwNpwp8sev61Vft7p4r8loQDwP6iRb
kfcemZt395AOXtb7GlCc3GuwyktC04d/FDuBqo6uQcAB8fsYrEJwo+nnCAVebSXsL102agacEH4E
tK5onPOH7kOP6Vvu+pfYqxYYNnniqHT4Sr9z2gUfBzgjwflhlaN7piiTdz2OaJufe5RpfBqSsGhR
9cek4jGEMVyZWZsAZlApGE/wX82PPjystmySHAdoEh/KimLwUIj7LCXViDNJHROciqpF4bVOEQ2V
FZ/tXTen6KPkDqHvFxATt6hKT0oNRmHof8z3b6I+MKqX7fTznIDoAiv3XyD+20qW6zfnt1/BxmSb
grbOT/2BNgznL4JGSif/mT0XaQe8H5NIccbLicEojL1TDRA2s4NKmZ8xb8eCTdHd7xOA/+1idqDY
FR8QBzYfXrHtvA2/HAs/eajjEOfKJTujkXltohfm8O/WpEPBO38Qu0WRovb9tzyU2wn77IvD7etT
pnD+MEl+BC69qMvGLDnYCut43+ORhWZNKqR38vVqhFL6qdMSmnNRw0BSlyMmxsz3D4fqQc6exvIS
PyKQ/9SECPVL0CjoGZIjp8OK08I3KHvYniijuGfTU5+28HYox+BWfUUmYP52DtSI9zv9a1ImRUYF
cfayYJ0jl14POW7UuWJ8Fo85Cm9zeOU82N1mffMysvmbYBeMPDpYijI90hz8izTMozj1GK+SW36H
McBeKXdDm3Ebh3pvMp9fL5juwZ8S1sx/Gwi4A5gSW69gd26sAFh8Ox1vVgHT8vjKBYq7zNNf8+1b
7NQsR5OzuXZn7lXsOb37SFBYZ7dFwCASxypiFECxVOVObWbT8LDdUZ1CAy4XzJ5slpyiS7BrUr6d
xnez7vLYaBx9Ai3J+KwYEM3T7DNprYxBNilaQdfsUpRX6/cyPd4QADErqRk4aHrwG1LDznA+7Yt4
EIOYcBoxz6xl79Ry39YQ099C3+deA0XmcZPmh5jNNwT/jnDS0HIG0AGeZAYOuiJrGQn8D9kfzCEI
3/QHfB3/RpieUY8pvu5Ml5+zIsiwLO0Q0K2XxbTd4AbB97QXxVg/bBdzTjExTRkHQbLF2bKBCd9g
tzOCjXeFJWV15upyi6CawMDxdurB98v1qmKUPza4JeISn5WVBooGTFWdzwzvF8qoLJTRGd0WpQQF
NaMOWqzoMhIR/JiAw7e7Tt6YqKNzN8vf7A2Vf6ayELdO8fWxDmrJTm3+NMFsJ6MWEpcGjq+Az8Xb
nVSQ5Kir1csiJkqQXKXYyDGC+rxsnl/mgVwKCC//Jje4b0jmj2pDEQN4jx3rBjZ+kzENH1SFVc52
I9n+TxcCFBVHqvTaTys60/++rgYe3Gq3YfdO2I1tTCesaCDZ3YacpgETnlRKTmdKnZYl4wq2Ofzm
8Sy6mRQvPr2hGj6Xi1zZHLxcctKq+GFdUNdVcvdmHUBOmhasVpGInH3XSOLbU8fiDm+/Hbo8tR7z
KeHqe45FGlQ0eWxxq9SfkeQp5alckS5XYIoMsPO9yE/0ddz0aKjGYXqijurJICL3XlUIoVtZccYM
ansTNsCSUtIGcQEJGCaSHSTdnkwAoytGYWxXIUsjlz7kZd6DAtW5HKMfY0DOiER5GvbXgetCbVLk
b0wE6fW5mJw88nSNw9/ZqDsGLX8MqkojP7TeQ1mBW101daIojIqBtXOSwe+kWACQn5qNMjqmS+fI
sE9dCgmoRXxk130vjVjapQfKRq9v04r9o8+5mc2HvZi8WnYhL/FHJi6dw+zEHSqnUcTbYLCANwaX
6LppBkTTXxsn5zc+EDYW3czEN2yFZXwOHZ2vt2xaKRe7HEp96mEwB+B3ZCm6EliQTmCT0siUjiOO
jSMXfUEia7CjNspBTFzeVnSdeJ3Cf+NJjD0I4zDsAE9tG4L3Y95YpHoDNnBJ7vsnZgtScdlff+Am
d3j3Fd08t6iLq6aAJNhnpwHeC9U8o+Xx49fr2w4GDFMa/hMwhgKIm/I54CaBiqEhQ/kCcg8RSrzQ
6yhv9BeYrsIqSnRFCh36HfkuAHNEwCjHMB0fiwle2FBravcTUkGB8KKyUMJp1n5ecyeZtCsYkVNA
9NmMwfKenLkPF7jEPnHmeLaM/t827ZS+/gg2LTuON1mfZ5sRbjtzLEMDJjnRRcCzU9AFLwGpfiDc
tl9RHkTy5LWQ0ptdoIoZdOBNpbddNS3rI0dV5Dp7qK4EF6W0lxo14vPL/+04MLg2LpD9mPj0zNKp
/Dpmwc7J442DoHg79fw6o/9JrQnxEt/JfjNUIrB90RObyWWnMgL71kvxwQdo6oe32fBu1C9v1FqX
hd0AVzytTyfOxstza55/fdwtFFX1dJX5iE+yrYJ+4ahhgR3CK4wY144TYPY+tDqZjhenMDqBasHk
rFdRceeMbhXzE5vI7MQoqF8Hlyl80m3fUQFaMdzAzM2M4XByr7zXxXpAzdi/YJMNWLJMA70Lk+iR
GfX3bcDbmG20QQu0ZQv5UsHL/r5FgGKGy8gp+k3kTvv+P+KgOdgZb6uSaSWVcP4xZ9s6cVKBaJEt
1RcRcheweehAxnjp8lrgB2P/pqw/ICrSaVGiwPgnQItt8bSEJP+0/9XDFLhtT42l6PmeRg4X8Omk
H/GAHmHnlJjsZTe6tP6TNGqAPShDyW32r4ehjXVp7HB0UA1qyb8wa+hI0P5PXNQJ5GD7zKdNzCPY
Wb86BxdH/OXgBhWlCTheG6mCWcR27NLNKL+vgBPcjTK2XYwDaBoD+Hig82xWlNRDYJMhsB/YTQGs
VsKMgOOPWSu7fa6PZ4rHqW+Q1U+gzdph3RbhfRWeeCd3kAGehKN9KkJurA1tHcb+5ouNCrblYr1c
hrCs2OnYISC0ImiaeB59FRsg27zFoCHEDlCh3NUnDMl3U4XC00aGqgRMADe2MrBQXkEwH7CiynS0
fht9OaI7YS8AdOVNYoGlprAYh4hUzWcbcmkIy6mQ9GDlOcGbTFeJB4RgOYX/S4n0sNH0Gm0eGIIb
kNOQXiWw8n3oY/KsM0nsGL5FIXYQV8nu64+M80AuMfepznRTd74ZYn7fxWCec9aZP+iSmO855CqQ
bzQ4TJSYzvnZf1tI/wStM7Tb88m90eSNXVK2eR3e5l1FY8kSNHeBqA2JIjUFrF5v8qZAZXA+DBV0
zmXnw294Obo3F5okyrTM4YezJUHuNzfYMTFZ6Cxe+vKdMBBBOoWCSGNuzoVAk6J2hkugr5+AlHrf
6h3eYwbQFdPj+djW15eASJcFxnbA4DYe1VWEfbFzm8xhmU+7spihD1UCCkQOjCQBHMfiEkw8kij5
sqlDTvVZYF1+wwjYGSV/34/4m9+xi0J3grkTSTLrTzjgzVzaFuDjYKZUMC/9nIslciuW2hEmTQxi
DPAU2VcrHAbH/gT6Po3wXWAl7oV22842jGr3mqM5DOQy624MMQO76r0pgxB+Vrkxde+i5hYwLjb7
jDZdms4be+Z/kSx33CFhxImlxuWdtI3FYgzeKspJFjkL6JSTNc37v0iUKsHeuW/hp75pFvhp0okr
oPdmT+epyP65CqhgITiV+NphZuOA/1mmidiBwDbuwh6f84KIMTQLcNc+DkC5RwDwqsHfErm6m7pz
ikjHbImLd8W/G2dFylUVFPqq1FXMQ5Tn8Mq0YJadDtjRUCI/hEOMtGlmM+xHpmdzPi/xLv2PpTNb
UlVrtvATEWGP3tJMQEAQUSlujKJUxL5Hffr9pWvHH+fsblWVBbPJHDkaoM8m+3PrXqx4BZUt9fZ/
nsiik4TI73bibVTq1U4WisUornLQkZGHwLiSxGBSdPTijbj4Nt2j1b1HdcJLT5juNXW1b3tQ7bxL
eLNZ1CU8jBIVsmKY9ufnR/EZzyFkZLnuFgyPQLZRyXo5xAvRpjbGYUjaQMkvlaqXF2FpBkvRRlyS
in0bCp08FzkjQMXFQITGTI2djR88rUqaV0kUpscmT9zrxzwWqHXzOZ2gs+LxFwP1hLQMNVQdCbrD
QZCRmd1xLHfyCidrKQXU17kpfFZGvkt4q/wAHeCAqFTm1BDjIcDbuIvIqQpTQzJu9JNsKLVb7fEr
ehHPjEgBDbWG2rQmMQh254eB2y3avhBmvV98dc09mF9500Amp+0Qt7OTvWxDbODanR9pJYUGT09F
lyUsJK2mkobEKc1nh2kN5dV0jO+moTepU2p7AIa/O1r4hl8DfEfkGZa/mVJpgkvoV5NbO+xOOJSi
9hAx+I3/fSOCqXGETrL3qBrAoxiDWVVBYQQUcxaxX5Px8xakitrKp5jA48TZWRNkpD5aLIJrHuYS
NIukDFhCZLSiAEX12sRJ3Qp384wj/MEArvv3WIfq4Sgr0wMiXrESgKySydrY3zymM7+8vKYbIfKt
baYJhiRQwTY+mcnqujA9L3yimE1xSHhvjaT9MWKW1jR5+quXrrYt968Ts2Y90ltxl8LFBYztbWQS
NwwJiL3KoPI9uuTQNLuW10E4aIeMY+BscF/0KBm1wOJVskb5kTzQNzMhOFVT6o813Qmysx9MuZFy
zE5cCj5ieDktrc8f50Zeuh+2TOtkRrgPL4vD8H9Wxc8Bc0Y+lPfxFIYhZ7fGQtNLPiJ+Bsc8gkvi
0tLBYLVDH0J1G9Bf1xYtwsHDl2rlwdGr/0VQfIiZwfSpZ8XzQ1AhCHCSl4GMOXptgPWelF8y5Yya
PKPrRgxVFmMWALyNjc2jCOVTIj1KKyGdvml/+GZ0eCX/Y+jTMnOtKPK8nbUQvd+DI4BePUr3ijCc
nY2/kHGi4FsyR2LGhimgtuzI6zvAc5cacGAoTEdPTurcOLQ9/qFQeQezPlitA7O4/hQvq4ZTbN/T
bsAFxL6dXYrvFcvtsaXA5LRdIIen1M627N7SyGs7Y9/5oGpVNmU6EOK8rPhpGgY5Boe+DKAlT013
c3638wMJouzkc8qdhD0n/6XbsggJwKcBWIa5DP+PXptVv9qdFdvT6ZOOJ8fB1uJchueU6ArBXzNl
5o+XwXd0/JBkKN6Q8xfAu2T8NRyhXGAswtDsRkKD2ZFMlbM3yFDsy+3X9FPu63O8c1V6nBTa/DjZ
qhoIgR+dRofQuxvOwwr04Y+t5UHseVwaKNxGjNCnZ5EvEce+G0cAtPke0wsqbB4mFgdWi5toayc1
6IjZsWC9U4iJHUjqcb3wFocvgyymjUnWz2KM7HMwelM1m71KssXyvpPLZsJpn62fFgOed2d89MKe
SQzMzqTu5Czi9NFjpFb8He+ULyAGpJLfnzsOzxHAZ0LozI97cZqGVuCf+VPwLru4dOGTwowKoQq/
Aq5sBPfg1gM+LOqlJxJ1rIMYMg5vRhuJngPpsJxlmcoPLotrN75M8RNNvzqq/N1VWPFN9kFI7kbf
++4xKmDjHvPiuAyqnPuFkyXvD/FLRz2ZK/3Ga24ItC2mGGT13tXSdIefG/Nlm3KSEoZJ6JK9noUY
NuUcEOklPJlsHWiFPfKiEI1JXxbt/9SmshfDWs8wgEKh1raiPoLY3SjLRG/pefhKpFhBQHkok5lo
1NatBo04WjVj5iN2wvwC9gOXFyfQERcJwEEGn3w+miM5LuSqo05iIG1FA/DoiPPtNfdi0Qo4XuH1
VkWVH6YEcxrt4EtGLKRWY1W9oKIqrAHIrF6Y6zMw9roulp+f9d4Buze7zJws2G6QqYQSCeljhjCa
R9+tjM0Tr5HSfcasJsbKb3N2VYiWwd+EC/tVw/GYxuPHcJaFbd4OqRSUSoX2M57JHRX2nRAzppbd
YS+3JFgiJwfj6zb2wtayQQ8LHM8wnAHOKM8ATOT8hJwCP9LCi0yRSne6Gs0JaDj0avrrdWe01HD1
5DtfekT30aiO76FbQz20TqQBFYOfFq2569fyO8i4Fgqrztz1y7b73jOcABvYlYog3/ZO1ZXXLkm+
pJnuWkj8Gz3r/CeU1YwIqk8GGQbvQ75VW1xTwgrE+2DD8ugafZ1fMKuSgzEuJ+PZAbE1HsMsQQZp
HAEpy0vhZPvxVYrxIl+MrQ85Lvj68+UZBFFuGsABtxlDkHnr5l1RE+Ph9ZAs1be52ecPxlDYMNBC
WGG9zo8p/zBD4omCujKq66yrkbKk4TGbfN93x2YF0WMy8+ZYYkRcTk81/sOJPcceHvzXOSC8QXWN
g4ERXLCk6TCld2xcOH5XAgtK6k/i3bKuvaKkxI3j46ZkmIQXsoIIxW50rOTWM4nXCh+/+kPkyhyY
abbhxKOsjDgbcJJoDUMJ1kHBSzGZNo9sON7Bgw7Gbbkucn8U9fnORX7JlSueRHf8kx3RFHGl8VXY
xyj8a0YvPG5ZLvALugqVNMTCIxu1dFVNrZ2iEr6YRIxI/ZUN8ELir5TefCJqQSwEZad/5seoyd8B
/Ezln3GAYUsTPbWQBCog1GNpNaExHvJPwXowLmHaY4guG+vEB0JKIiMCWrZv2g6lyDcQArdGPGFO
VBOa7XkF0Y1UA+81iStQIX+IuOEYZawpjcNpVL/YwE0IkcYroIEhU05jdq4QbIl70RSX019afcpG
ACJRou1P5nr5QFGU44ES0Wn2LU/y8jKNpdGy+mucOw1OyTBsvClZVQUObGwUWt6bgSnJFtGEUV65
kaNvGXd9ElzmiB3gJck5d0AhOF1KPF3JqdWIJhrShN6wlGqTPJZwIOMwk2LilhYN+5ueQamyYwuV
CfYkcm9mdIUscb4v57pQVmh92opYsPeUBoZk9RmbV4yWQoTylOh8nAW1u7/1WsRRnxBcj7INGT7I
9anqELbPOmYXXIFFtTGoy3FLFpk5aBRg+vedTSk7ijt364dSga+gTjlmb64TdiBBBszjHSJCeVrp
bkyK3k9lvFcRbdFtjX07xQUEm4uZcHvymvIU4UITf5naDiN6rjSUD5e1/zhdz2yusDPmJeXsMF+E
1uyz/kq7IxOGEk+Ad44tETTumyehINHOLdLLlCgrcVzkPUtbz3kgeem6jDivweX3nykMP5TSCWIJ
HZIR0T7l17tNrgdPqWWn75OJyTXWRBeuDVUlQgM6zaimKUKlpEzCpiUuyAhUkkWw2nCkeM8mF+Zt
6mEtl+CNs7ffL+Muu4dtkXImiKdYWtotasgSPrHYVNHQcIfTYKTitCIBm9T9Oc0cxeXKmePa3pug
4qQwJizWqGm8ydxtsNVKOvKBXRGcBIZABbAbpuXYM7rhzVqxa+lO74L2M4IwOj8LGqYUSZcsytW+
wMuU11IBOhn0Y6t7wVe/Jswz4fhhB+E3poudX0lcwKam6MeFlRbfEasZ2OjvMQgDsYcUVQK5wKyo
0JJI7Yl30l4tZsWL84GtlmbZS/kD6vFey63w2CMKVUxDGVXibZBZekBfwUM1YJIUeJRVdoneCq8/
jhyOoQ6x3cLVkwcffjUM8W0IiIz1jWxAzElklJGmVwKNPpZ04nu+SkqVj+IAl5n22zyyS/CtyMOM
hcGHkgm5VlqXrbeAyHXYmLDVZQPtRm+72PnR52yB0mBpZSBEhjPFhsevIAv7JgyvzZTDoA+cjLUI
MDpezvFXw65xzk10FOP2+W7DUSSukttJH94IneB8k3SEXs0Derr3uXQRCf4OBJUiTft7KAazQ/gU
oL8aMZDwbxhGBu0xQkziaThngA6ckymRhPzSschzuhj+w30PEL9Vmmh9e+KBz1QU/pGlJV2GiAAM
CCot03n8dblHXvBp2MhUdDxbvsmqMpv55rjsbYz51X4lsWjIYIZDzJGRttbhU9kDionh7y4b2TQu
zyFizV999vv8He1tE6bCGpxzTcUxCyBSiCMEAqThIZfmPvkkztdrLHEChivP39/gUTLNRrSV/wWj
XvbDF7AKWdJeMrdRQQa/j2D0ci5H9TuEezSymzdO4TKurYWmrmRZ63Y5XfVK4pVA8oxrn1tG2nDe
+V/PfGkm/pFbq8SJxDjO40RcLgla3LAjv8T6n1hc/vmPSTVNVqXzN2dTIdaBtxyMmNXajrOxvOOk
iUHGIWTkjKJ03u3CWLHjl24gt8K7/Y8RLTa+j7/SczwJKIuboz9aV34U5fzBZOh2ybCGR4iYqujF
Sjgvizrn/YOvVOPNxiBRIhZE5zAujQ5XDyLwx5h9jgFa0rdIu+CbcmxFnGKet4g1E+zmpzSQKDrJ
LoTtFO+P7vfyO+2sU497tghLKs99GlKESuLHg2uGeFn2/AqYKcFEwcWYVq7F7HY1yIojnqJzN2PH
I3fcLG4jcVCjh3Xs3xG0GxhMv7/Tito3HjLpxUV5lGzmjs34zwRUNllxCR97M+Hwf+Roh5sVv1vR
mqakrPKDt6aHmt9TyTumgEjTnd8EOXoWXtGhark4TCXrn4GdfOQ5Y798mGLhGCQn09B+Y0IO43Yo
SXZ7xQlqdx0QcLOqkYTGMZEIO2qmp/v+8RIZkcZIBRnAJ2laSIJxWLyBcaWtkCLWTjY3E79U3KEs
vceMdjDgWcpxK0X4DWiucnZb584yQZNJZodI4II2PhAZ2kkEik00PF1JM5CvSSuXroJOPIyKdBs5
yU3F8BRo+2RUbrB0kujEwk94Kqw54LYdexxKcMOb30CRwDl4r5oRZcRCURhl4cHm2OX4Wnnc616i
zYDqRCZ5C+aBl2CMR4nGm2vzR8wV/KVatfrOi6QnuAZ104CM4q4YhliUG2Y5ot44KpT31Bohl6kC
jhzTzIYyvwEsW3XtP3R+NY0y/tKdnxefkBKy4ArBHQXpbRB0hwEXYUnRPzqFt5UYDi886qwKBykj
JlSrP8yjh/PheV3nLPMtesF4s53fLKgkLH2kt+nOffw2rdo5kRqJFJ1TgGMgdnYBjGjy00ZnmDps
bFrtzzxJOobBosIiDJNUit1gT9YK5lDCo7lFNv9mvvcd2JkyrulB7YE4oEHwH+1FtHuxWNn3ggPV
6KSCnfzPkAyoDndTMXvdFEeXEYkpzgXQYFodZIk4iSJ3YTb7aY1bymYeKggEbGF8Z6O+ySSGmStx
1Qcr+Blw3qPXPY+q9Dw7BJAh7igie9PeQmkvuqEqei78ugIucVbNpr2A91ZXZ6vvdZsAyB4oDAaH
5w1NRtUdXV5j9EdwMRtITjmqHJgBMP3Dx4p0+2fLPqoBhK/3+MnV8ozKPSlb+K5Oqb+iLcNulgwd
ytFjFkAuGOjcuEd1xItGm0ZDG7DoP+ZlAVv4fVN5sRViLO+9SYGEYXrJD9KLG1Z+zeCD99GsP4yk
0WrjeaLTvA27xo4LbeF2r8OzJgOMvvmJy3U1AwjUaLtIy3wP922z/yaV3e0PcJVD6xgR1PI3a4Xc
kgwmoJAgGJG7FWUf1FnyWIld8sYwi1ABRoukxHechhpN4LkeogrS7WWD+/elKUYt4meYo1hgGoDD
bbDf2th/yYX/oo14AnwhriGTQGHao1GI5JWUfWE46/fA+OF9Y3MkBSCOR5df9gO++7jpLCQymXas
EPRan9NuF1HeWNMDpU2WMT0ss5g+XXSLJF+PmoeSPc+JmKJ+3ekWwWtveKt9k1oav3MSi7OzwMIL
ZFhNr2e3sT0wfXyp2x68v9vH4rdDK4m9F/ub3QI4mOxJcwWcp1WhHOiZj3GxnSCD/bD72F3wzKOI
/YvBvrPpuXrwQWqzJR4dtIwPoS49pWEc3g3SI6iC0uYdTKmiz4emCydR+6xYLk1jS13fVa0Ln/sF
c8GkULpabxlfcd5TBK3bKDr92biMXF5s5i/G/TDDKdjcg17jx7qc6UeZIeUYtHNPSDQPFpU53zSQ
Fqy3+tTxdZDXiBdxIwdn50DZSR3JPfWM91b07hPHMwGjbpkRTW56WK1g0BjcLyBeZv5kIkDYuKBM
ECiNSJN5wQVXTcuLALFX0vBhRMq05mJfqJOtKH0tz2rLD2do2jeSCHCGJSX14etiM8MY2HtOw6Bd
KZw9x8y9+G64WtIPbqTi3fx9JXPbhwSAyqVEaMeWP0o9SReT04kCSYsbbo/SHn+kPKOcxxne90Mq
XVrMA8cHJdRgxE7lhgX6A8Xk5PcMDwqpns8r00nk+m+C+OoJ8oZZIwLqbZu7m11TedGICDr+bLGo
6XRkqPiQ9NsXNer1TP3KZYKuig1kKe7QKCvXtG40PpeV3DaYkyLHpt3YtkBRktuoG9wMSQimxhfi
Es3NVoEKKv8jcXK0bL9y7XWDgoFfyeH79K9z6S2A+gAJkZ8OQn1C3wPnLkAjISrdJcwenTkqortx
JyRUiu4RDHw5sJbtlPHLutdgdl0zHVleXMgJk94cEdfY9Xdr1uc5IH0dT9V6xceIQv+qMotuE5Yr
UbtHmYz6oEBU+sPQWi7ffCf4NFfn7b6N5WY1Ri7EPtEjQJndiElM1Gg74NTbFDTb7BZoCawQaOLA
QA5Fx7e8Ib/FgPHaoqQnJNOcoZmuXQ0bILQ+czTUPuCYWBnFy2WbOS0tRfTmqQz4BsyjsWNy4Frs
x8JQRVlqMmLKEHtE71GPw5VVD1/25M7WkCt5EGBKjDuCnM3ky8RguUaSBLXnmAtBpwYwYUjCnbvz
nxNQU2bZNl/j9hIS/8z305ot+XAiC1+0CC+5h2LXIbEhtC5Mqbs+S5n+6Oix8cOdkE+wfMQo6atD
0VIQmcfwI17y/BRSJ8dMR8NQzqVsBqZWwoTgOxFwgOnvgvce5hYKdxc6mObJ74YakR+PU+WTabV8
BaGbaOG6MG5gN/Dhu1C5TIjyQ9zoAIXy/O6B5RQXYD7O4ZuQhzkEOImRKg62NlwTYxBfOb7IShi4
9EygoB+rWRmZpmZMUs6h5fKBfDmeI3o4xj0FhzPkDkgUDTH68AFttznsJVuLSwg9bwb9Wf5iqnHm
cwzs9Eqh/nKl2Tm7/cCBuDjHAoe4w8Q5rEie48BsXmw2N5vdoS6iABNjA3QlwzMlDKjLMcgtGABs
WKd1pYlkJ9GeCn58JnqYitpT6cnBbEMKk1SwAY2lJVofdjw9QlLeMRW3+aoozDsoipl1UYRjYIZg
0Hj5KqoPFr/gPsjQVAvpumMDopgyCgfqSN/Lv0R6K/x/wwFACcM7pPbMxHkmKr3DQ4j5PLoLZD76
6oo6yCt7+W1vzeQPguI+gxyu78Yo3v8Q2YXxYWiG/ot5OF0zjhc/nCrgD+fgBeCCPcSGV8G0pi/l
iDHL9p5ktoBXUy4wc2k55VVtLx4wqt97cWfiqA6gxFBl0TV8MkCP92FXqARHmm6oSxxJpAH/iVnj
GYakWbWc/NZn9NhZt/omy22/vNBsgQh9jP0EJALzwBwkfE8VF28Gbvczaf2CIZiXMdbRuj68jA/2
HU4wWDdH1iF0WppDfLN3A/PbZoehh72599daxr0285MHzREw3dOltreljz+q++S1hCRwR6sP+MTs
gvmM6VXjQ8dI/o2+cVEBNmkzTjK2k+fcaErzuYjh/NIk0R2mNQdL9eFyQ8Y+ZxGRmtDjLTXkAgM7
QGkNAESx9iIxwNzhE+ikUcsu+rIAos+3yQGWKl3OUe3qhmLzPfNNFz6Tsc1hao1nJ9BlTrPaZr1U
Rk2X02d+0eGdUp1k4WcRHZj2tqywmck1aHi0kFeWOlJ5asfk7q8oRwB09lxQTYOuAmtkR+ggTVCM
8M0a4+WrQiCElN6N4RDwBPhGV3YqHGbGu4z+c6LcueNooDp4hs07Fr1jklQwN+oEB3vaJcrxlseg
gMvWqhx+VAeuw1rnQvwdGL11a9b4lQqFYZW1c/6AFWQ3Cvj6WG36hkpBW48odPkdvQH5hbC7uemS
hK6ZLHg2A6M5Bdz2IfvXpRm6mXcmOmB0l6mgr6sLNAAiXEghoIPBSGgA+RyZJDirgbXM2e1Z0n5A
Mwh3vOp85+PAS+JCxyYt0dG/bdALwYZtb5OpDp7x+/OcCX1Wz7VZTJsETML4pxoa3tz5wQSgBD7N
YEw11ACNOp3DtD2wGZxinQaq24SGJ8TRTjBEstTJOHD08DXmitXtBfxxA9oiHNgHWZLS9ffBtDuW
Zupn+4S5ET214Fz6xwK4pvp54ah6laOYoYmDNSSXNa83aY/+diVhkC6lHufrWSlCg0kEs/IzYih+
1/YcdmMNmpFqBygNrP3B6OTsQESrhLEtP0hcOemTeW7xgbMHcdWK9yrzvjr0XjLEBJxYLQjFPP5E
NM1JCy15aQD/UVYJdg6pF6dKlriVeG1ivhidMgT+zXu/mtGDeCpV9GxhWsPdHzZWsKHwYuQsYl4/
3LaAE3YYkLv61UnBVowNpF7sNzF9HPCu5AzY3E18CviNaZQVjPCny2zcirFMm06GNuf3wOxZqN7i
3VSIMYAmjJ+pGeT0bfSM3uzgtvsGJT3DuUoII+wa7iCKC+aa9KA9T7sBYrjAPCWEReFT762ccnbR
gj4Mu/KA1cWY+g07drO3utZMFJs+6BofI07iM+vl94lGW6c9sAMM8dhxndpLFx2rzRrQzF1pnjV2
4i2MOEWiUyI3Rua/4jYHAAMT+STMmWnElEh4fA50eGJDQWIvwMVt1TBx2YDUsaQGCsP2hshLvgew
6s0ZNPGMwBc3eZCryb97sHd4VNqHv9J8MDhomPu4EH9/5hrsCv6Hw7qXiVg63CM03Wx5TkwvN7XB
sD30KcCEzCLY25LUATFy4/4H736TfYBuh+P9zlECOUJXRSUDk+b8AE7QIyTlKQMmLOdsyAo8pXq0
c1s2jF6n07XEIq7bcxYzahlK7fzJDDvRbBYN42IXJF2g5qRrS8e+8UdwqwVLaQYeFhv23oALcUOD
VEgVuv9jpusk4vknyB/LcfYbAEA6QF0wCM4x7YzX9F8cxmljtbdu05N54IiA4AMhncUDPz6oTI7v
tO3vWyYwCf9eWH23jpGCGjqIeW10awNTiBI8Z0q4j8cf5oiDTTFIOj9dHZgPG7FfvPMMvoTH6x3G
XP87weA4CFcdlLJbAnPYJz8f1iyDWjjvP8M6vZtY+DmMv5L0NGaMbdJ7Ka6tACqmPsSwjxSPWLhY
KeOCyuXYBR4CKMalIi14jSuQvOSPPLDAiGm995MUMBFKV9QbKm8bJXfQPKiAPCGCzgxH0EL+IwST
dHC1IHqkimMvsFsBWa0rA1YUyQUSa5jTFcgxwuZmApiw91UEH5HKQSO6DWcVA1ba3aMb4o8BjJ64
5SpCy8C8GQhSAB2tozJ4K9yyiIHmRqJUEVIb5Qr6jkBzmK+ymMIKJSTEIp673D/Uq7Qof3l+hcTM
TmC01luuPHgx95hRlBTK+AmGETeS9IyAfTKF5/YurNBqoySb0QhQ1xDtbS6sJNanKzmteeKYu211
I64zxp4cU4cn/cQt78431o5bnaksx2AethyqqY5dqBtAcd9KRDNKaedB4OJAxQM4lVuzHvETynFy
IwcZKCr1oBI43PnMRABaNyqBgk/Q5gxdO5cWj0hhw8PmlfbgSK+mlGStrJLmaEU+kEZBl3S2jkBj
l8xxVCME0IFdAkWAIREX/PbbJg739GJfcse3aoSv7rm14XdCxCcCA9D8sjwTFik+uaTZST15Mp2P
81aGR0YY0B+AZRYB86RvcZepWOFSC5yAbAyV9adWxq/x8qip2QFt3aDvJohBwenKatNfYt4P/VP6
SuZ5Ocd2XlyY6TQL2kOInwE5e0l/mXg6QU90Kwasf2pyVBXrpUvtbxGpgqcu0hQU56JUZPhGhSWf
gUec6OxsuMXO8Tcwjm6y4lmTb9YZcjuchjSyYM8H+Iqgi1duBM28s/wd3TSQ2//83KwfzUFbw0JF
E04AtZQgW6vNEzXFAnpjctizeibM85mU0NSbeSPMBunMgrsNEATTgE5TMhzR2+8ptTmDeO6M5Oyn
lHvynUpT03wCr1XxpX2A/HzXLmpIQdz99gKBinnvUFEy/rDP3w/DzX2dQG48jVMPIx9g3qSZB4NQ
G/80ENagZUN9wm/3wbEus+elUz7hV1JT8k4cGT4zC8fZmPHAjz3UQC9H0KYpHx4q3tWAole3r3mr
HgXoKUuS7YQnuYnUnUSTl0udy4Vm71GVmlf/VgNfO4wquH6YsFE4c05wutTqZf7ccEZHrmvu12RZ
pQ1g8Xlwn9nXEV6aIi3rZA+aBfMGyXgCGEzCJKQU8/QIm1d/8GYXNGpTp97yWTLMz81nUQ67kooi
5A5PP3pp2bW4ull0drfY3kkYgmxNUZRTu5QdPpk9aHtvatUjckLv6T4LIJ23BlLPnP5mnsLrE0Jv
zbnM0uRRnrmtMdzid6lKEzLe7e10QeCp+qB0yA/B7QgOQQui3uiIh8CJSPjhdaB0FPKoLp+YhAx7
LdW9Oouds3uFVEYP2Kw3Zx+1drz3HWEijH06U95+94MPysl88P5xB+rsnAWUJ5SJWBvUdvvhH/kb
yuDLkDfdAC3SxjWJMX3GtXorPmrjnnlsW6+PwterqHRj+5jwp8iwZIakPk+zX5qXzfzJMHI77IH5
GhW99LLEvZ+Lv606O6vQG/DAsVc3b8m1593J++gn+0N0r7Nzf/m5/tQXf7tT/JTeybkgXb7anVXx
RmVq3wme7NDGtF8xf+jwhrEMJxuHyOQNYrkg4KUKDwMfDPeIlKaHP9SkPysbNv/0KWP+5jQw+0QO
a6NdqRrPpAHhrfQvff/G8Bbnfy8/9+wWjn9n6EhY03M+X61u7V/2k1trPDC2saQFQdHO3mN4pOz2
lSfzYLAwyG73IOcIIPAl5LKO2IiEpLhCotboAA60JdwIGoNOzoCC+xr0fRlzpiXwvGiHkZxzVuvz
mt179aS5CAFPzxjPAPxuoVfmcsp8j8XU83TOhi/eR58g/ALKobX+p4P58n8gE1CahNPg34OnRfsH
uDTz8enD4U64miG0/XMa9X+5fGnfqasSBn/vZdwA7KdOwFlTrkAhGJ96VuXDveBdwsAXjmyBFRx0
p+Ko3heYcx2b9fHqh9i4d168WGfwGL6R919uy+OyKpV+lyF0H/TujPBk4NDs8g0GRvPhaH9567o8
atGOkF23XRbnjdMYsCwWH/Pxsg53ZpDO5gc2Wti/zLa3M2bdKO70TIPLieFUeGn/9HuY1t08Xv+d
boIjD4+9bXA7xe9rkemUoxrHgzrDOENrTI6FC1lnTAsfctxl3UmFqkNSMFrQhu+AYCimEazrNpqa
dwHf+AetMHPqJWwrOkkBEopndFT9GWDoYwY+0jJu6+cfA4ecBBfUmjNETGZI/idN8MemTCUCVGic
LVRrTuOqmKkjsSGnYy384tObGoBrCoIKA0gGIrQhxWNMO8hsGZRkWkCkjxLczlipsAwxt6Lxl4KD
RDYJcujf4D1Q49AXQWBKqTtXHDt/C4qCwYmX2HyqUk4dbx8pPFnNY0F1xrlFxtQd2tThEvBCuyoK
mZHUM4WPHXDpgPryM/eOT47avtc6TVvQiwXY3UR0ifnW6iAm5zQfMGOQtoRjmiP+YZ2xLOAcNZtc
ZvRLRDGe1b4Xde/Gu7ZpAxrTAorfI3/1ab8tbU6m1ahkzfCbRpsjeRVwx52WGe38I+SSDyQOZocR
rPQ87P8e1SEHoGrqNHvU9XRU6WvSnQu5dAszhy+KzpM7ak3jTml7u/gXCmIWLYnC0D0kfJ2hRdRb
d4H8Q4nsCGEegZCCl+7G2wnf7sT1/x6FYHMMDja0e8z8LxfO/8eUh7TBbcc4lxRcF8gOHzCJ58Nh
GMlgEvC4i2CKc73ZoK2Mi9OIsRO6t4WzWaB7D66lr++CWpyR3ffBqiB/igrMp6XtJfU5vrfhJuIk
hXxlwOhGIjqvMC9QrgiJOtUSQsvMSGE/JrMc/UJx2MqZPog0+OR/GmpL9kxpYdK+BnPNsiZKgvSF
88asM3t6hwS+08baUjdKjhKEwKg9OZFkytIcCsG4NpsTwOt17S8X5gniN85tYDWIUL6gPz0la/uv
cTYvaEOcreB4bzNkcz00RDa6IQkbGRgXAyGMWOCbZO8hjNa5jMAgoZgNQdW6Sht4PZOelWJGeusa
q1qjKI7xA7Bg9GxZebbAdYvSS6q/sOTjhTKThvGdNiFEZ1qk8+F7IQj7PRyv/eXApVQMT78wtHDd
JJXiFycb8FxjOZvB9G1cKa/vCBMwGBq/RVE4Xn7lUzLQp2Bi6A+lpbmnDc0jukUcFojNpY7LJJhK
FEj3AJUQyDiV5AC9jUKWzEbli6Ay5mHhqRfNCDuJwQ3nJaueJYa0X+AJSXbHWZsQh5KOkabPA1Ar
okvSVaAdt9/OOb4emA/DIzXvL1pjxgsQYRAAgH4+RYpEfiLRvuw5vm2BymQnhLe8EN7ve7qFtgh/
OIV/6xUqfNDtk5IAtKwkxAs24z46/btxSCkHWeEb65OMXGKulYZNMV2RBkuOSZet3gTXo09sSHYn
FfwBVkDbTw84j9DtFUgkUrQ8auA/pkUNwV5aRUoxkOSkXTCLezvezgUQWbNVgHBU0v9JUkIJBPRI
nN6S76JSIuf4VQA9IsjnyU5n9UPPl3XRYlsVvOMEsGLFehj8DdiUrHppdAT2WDTV6RRUwDYCr91y
+AmMpQBlVoObcSxWwBsSvMGLaLDNF57zF9vQYXCyFrwaBohd5U2IWRHtX9IPqMTaFvLLSOAH9Fa/
jHj2pH+BAxJm96UJMp2R6SeLDRHZWNbk26Y3pPNeWJ0zKKSIkgRZDHfcyHZ1GT1Q3lbhbcRUrx9+
vHaH20SddefUgRjGQRJxxQq2ykEJKNjFgUtt1BsfM82h8O3apFvvcRn+mb4VAu7phYHGQT1XZHPg
OhA42N3cKv+9nGvTToSDzbFPZI4COEK/KK7DvC9g5b4M5ViRZiIrRJqrDU+va3oeDQ0QzEuFBPdV
BhElXnL1Pdoo/hg24WcXz2/C7u1gNUgcuD4rgFhKGKHiUF0Qik2LRKteIUdlqQDAcPF7kIr4fZLK
Nlb3Yfz/r/flrD9++fOwkwDaOobgVSKXaOQQ3FXtRFjQLSNYYceou7AgHjEs5Nu03xY1OGgcXVCA
cbQxAjfwBIijQKd4pS83DxlFDzIo9iv6Ic+5QiccAXlgEZrsiX6hQFF52I1CKjMwGJAMAFbFa8ou
NqRSiuy7nxBg7rAVH8JEzVvrPaOh0O9OKIqo7dOdw8OjNwYCY8Py3VDjfKsufmV6MKAsQAsdDdT3
UEQD6MOuQ2FFMQ9rFjnJxyKBMa9GnN4hV/uVDgyij1xBpOiF5zTnwd1Rrmsk2b6QtY9aNE7Aax24
KgnXplsO6c+gMiJ1UM+YKcUQXtiUvrlmN31GcUAfDuusxdB0C5uBIU7v4tLPbY2/DZ7CaLF5Rafx
t1LTXY8QYO5/dgy9Ppox5NvGd7jUmbvWkqCIsL9mWsGHkxaNC93zbnkEZOpA6+obkgBhO3MQHtZX
9HiZbbdAkMZMeYjSpxfCP2c0x/HI+d4yIpmEEQRMmwbtxnaCKgYI7kRO3AFsLVfoe/onoAAyPNtQ
m+jBUvbZd1zQNcif4nC/ce0Rbr7FUSJ9Ehi+amKdYyBlH7Abv4JOGAy4znAzbZfUiowZM0byfSdk
g9J9fRKcToCYvOi65NO8Q9qyi1lckkKq1XbBJtQMx/nQLEacAEKwTasek7IjowRgEthZVrJ6jQF4
iF4vItBnY9UFRuXdQPDnmFmlUmjJ4gZZjZTMqaXISJNkwF7czBfu0dU4TgVaYapxtVDoWZcQs0Pr
pm6ckOg4HszsuVptnRP3JXFaHEm6uRvePRhEDB9bDvbELj5nqAYphVTHkfxqQPTRy7272NsOaweG
qdsfXn7L5L0eRL2xGuzNU4/81H28WO+S3eiTbQOMqlMt0IJDcRKjATaEsw8v7ib4/HTGV4tsWqcz
LN1B1CAg7+DhJed20WgieRoAjLSkbs0JsXH2ipt7hMOseQ7oQonEPdIc6cRH9pwH5JG91cPlGem1
uZGMcfwpJ22eO+MSlG8t/orBpB0yVVC68+SrP75Oxq3on2ANYNphQdqCwFUSOvKxeRslV9PWuoKM
0uxZL3I3sTpePxAll0nTqlF2VOL2hbsysK29nl75+C2b1F8jloSs+cP7HRAKVdpH8R0MOtNHeOAK
b3M/NhnKbVXT1/1yPDDvZsv/6VttKs6X+3K5EAF227CEueqZlEGknulR4019fUd6ZOuW+6Kbwb0l
rtZtr+VozK1GpHaqPWji1Wp61ayB0nYvDeLWHQA2n52e07KrsWbTJpPb3h+euR33k5d/ct7/sXRm
S6piWRh+IiIEReCWeRDnKb0h1DQRcWAQEJ++v32qoyK6T53KdIDN3mv903I+LhmUsOSizSB9NXoc
Pqs3XzZGgQFji2mUpnNIqxDguaboToOLwH9IaSH5AtMsz5cQyciAt1hd+HLvyZvFhImIJxa4K6Me
68J8m/AZwNwh0H38PKj1561fRTLfX0yJ/noEgtlpyLqNJGBkQAFWXrYA2OPHTYR+TIFFL4AwkogI
jnmZ1kJsTeiVoS04YclfyZlohSLf4yG335yeAwDy84fT3WB3gQdiVJMlKCUkZTaaVF9FQilOK2Bs
/p6MPMF+et7b4ZxRWBkSh5vOb6W8skzm8otX/kRshl7q/YxtAo2Cmh4jD2uUdU/AeD6L7n3tNpKB
hV4ecuEI+XXYgVQ2DtY4XmdgiQKPip5P+HByf7RQEGg9vLNYKbJ/d5k4YBk8n+COYvitBbDKTFtb
42eGbiXcZ6/pe1JO9T/DyidMyQwaN0MrWdNpyJFhaZvr9BWUk56oJj7h7BU0/HlXbM18Tg6PO8RA
ys8jgp4+Wb0pMctUqZbhvZiGxBVyCu/mkQxg5h661d5+byqEyGr8DUXSGmlglsrOzE4zXaF0sLRZ
625V0refYeFpwQPVAXO5yFoo7bHtDDHWAao5hH1HvJdNdpMtEhggx62B29tXMg0M7xGgMXa0xTc0
4tEsCz5MNxF+ypR/ZO8Nxhg2roi/Pq9PUBS2uL9gYkxVYO3BUTX2kcmV7g8XhH9CMls2P2h9+afj
PtduGpC/wCVqeG9qVtuwbrMr+wk3j9JA2Mpv3A2Bs93s89BnNCeLKxWTgXZ0snDMPDb0+MSGDdBX
Qx1CuIAFEdvNkkg5RMWv0muCotb25nwcAYkvXxakG6xNiYYMqIUCy054F66rNZfM9ZsD2CJvwOGH
ufxf64IlFuCFaHE25N0x7N3ehds0d6VXM7x5q7Kf33nB1rqAgNM4s7vXNPDQUTwYEkv67exqvhPh
1nSZXKASiIByzJqzBXLDKmdZ0hojEX/8u05ztBpE2FDDIV0tyUky+M68mYdljEsijD+1M+abQiPi
EBua24+LJdFaq7N7IGY8Ioy29w0CnBrlxYh3EA8uoDO/KLpaRFC8DGCwLTq0jr/dR4q7olmjtIRz
B1znv5be0yZC003muTfmkVdwhReOvmKgBNpG4f6oOfNyLlXHRnLjPgow+JzFkEzz2r5vb9uOeEt6
CIKEv27qQMAD0NnrGfs6hHzgIfm1T2sdtTdUQuUcuSMDtgkcpchDctYzU2I7Mqf+LRERk7QZsBYk
XjKxz8hhzDn3wLroLFkKHg6YyZFBepe3ec6pAdEssjX/+1nYOZ6rXU55xjuLEcnZf9/1a5/EYUIm
nole+mclLGFi7TKa5Xxhm6L6ER3HRyge0cfwB7o3IGHxmMo4BcSLSazyjvX7sOegHwRaoaw3j6jw
+eOHqyPwMn6NKXT0kLjHePeE3Z1Bm2BKjBhkaYmmEyvpF0yDlxzxSyIicwwuTIcMSMf94J08Or3M
aX0R5UplADYy4gEQZ5do4RiQyE3gQUGrBJnoiFmxxNmy97AOw0css5EKg28Jh4IqBS0IvdfVBQgx
Oy8Nk+DNYjPYZzhZ+AAFQdaA39ZZ6IwqEpLh4Vhi4gKdCW09/jHI5d8Xf7gdj59svYK38wnfYTpR
An2tTofL0ZAWLFlXUfI7kHDKGFM6yBuPgZ/Hj/gbyZH5OMg+bcei9LgJYQFKU2+GDE0P603XOc2m
QPBQzfr4FfZxgeqOPYFN/emqUe2R2BClEWHUy9xvg2r9WKZ+saYSmaoIidpJG8i+4EOT+Xs3pgf9
yWNtmm5U5OPPXTKposF8NJcoJpRQRBLRwlhzUuzMTe5xjHB8NV4JtSZuI5MDImMqxsTcbY4ZqHLz
9E/nxGH3YKMyWGwcZwJG0FkRD0ph4TnkSUEK0Vu/rE1Wb2aJwgYaDNaW4XeIRXKP5hM1KIe2PbRP
mXP+EeZgZL7s/CuJJ1xxhF+rd7ZoW7htNVdAAAEV0A8wOe8gXhi7gQAFmH5xKj3OVD7A2LrgFj4f
Cd/h8x8rBsLx0QA02WpxltmZj92Ncw2BCZ+fgrWPEdxx/HTcaIRR/NqNuo1WbWBPxJJdX0STI7Jw
OOYFtJELrYr3c6YeoLEE8twSvkFwiXjwwBjJ6GJlbViJ/BJDDviok5oTR+MHwJb4B9/T4nBuzZNY
4HSObFE0wnx2hTVGSY0/U+zAAnTgkb5c1gKjbFlp4dWccN9csRxGZKuISBaxpdHHiEjaM8OR/ilN
6B5HIQ9TQDnNhaZLgWD6tyUICx0Xu+OJpQqCCPc/5CaKU7ShbIJahxEVT1JJaXD95X1wv2v8xNeR
LebM9XZOXprYyNFPcbDQ+tAiD2bMs3pQS/YzZXXdvaOMYmTMToZhbNF41JU+shdPZV2J9fR0td0Y
2xr57OTNM4mdnFYKOp40nTsiyhyhXpjhZKZjle1fKcj5fBmDG1IxyYHvjXvWLlE0sAuE/7xi4R3h
n9itkjCLNYeoTfNIkOIelyQFnEtCj0tdz9WGM3RYf9zsqwN0i0AwEkfhyLsBmIid/IeSEcsrDwfd
Hhu8e2VFlfGI1VNxj0peBRWDq/8k3GAO3dbVLab0mpU7mtKgOPB47CFEM9s5M2noz1nyH0t3take
FP6dYuh8qp0h6LuElrJkMxszUBYTBQcdGxwrr40GP+/dNbeGWOfZn6+hUQtJTM8pPxue6o1GZTjj
f+C8GnZQlqN1Z8662bMFj0yFfkwA2ZCK9HY8LAO72wgdyIfZY079sXK4r1Hnq7sBqxwt3XgKAV06
gBKZ06ucrFlhSRxuEn9UiIUDZ2inY9XuDZkw9p/7czHMsYkkGCGEqdZIJ/3XGze5+w0ejyhF+G90
02Gzylgs2b4FONYS6DT3dQ+khKKXFx5ll2cRJLlddNOuXN4M+Kxm1cegaV8Po4GeBtKpGtjpdzFq
Z66mxck37JLJg1bsHj2JU/j4+nfdTZuCgoDZGUxmtSr6R2q063qYuIMaOq8TTJaBkD9d38fbMYmg
1W9y96skuLVhM3Yf7eSW2d0jHMuBVP7cf2XFNBjKUU5LaSpfHbXxuqeT+nfQ6j4ajd03ZYTCRPcI
zFoWZ2l/qA/fNdaq+8iSU44jKKcIgVof03YMITXtLw+uytmnqU6j73XaK3n2teu7ny95NbfLg/Eg
eBUMeZtW8KrN03nJQEHSDDIHMxf9FXxJEVSjFL4ySDCpf1eqexswZ4ZWgmt7LWad89D3N20p95HW
hAWSfmmGwudODWZ497evkz5mvnOekOvTlWsPjrInMrVjo7pv6mH4tat6fUh0SylJOtb2b3k+VC8y
hocStP6O9z//sNNVi1ylX3kOnE4JjXIxfk0Hslcr62EVfBUQinsSypJ7N2ZvyX2nTvNG1fvZD1Ak
tUHB/Fosz39fxFEsXFNBWnwl25ngM7bVlyeSa8mLR4vkbZBh2UNy/Yi7EHjjPips22ebId6YYatw
tVZNiqIVrla/0vq3dLY4732auFm1VineTBc2FGkLtRcBUu4CyfBm5QN+Y8ClxMBPHSFvrfbS2BeT
JERVWUN9oVWd7ZkdgRwLJCsmCiYampHIY+ZN0WAvAaF9sKGInV7AtEDG8mwPZMwBMb/DiYKGMHNk
E+RegBUsmok8JAziIhsonrkCkr6d2Yv9jMEtZh6SAoIRJ2bqkwHUVtm/Nq0B+QYvZ29/rjYiiiuZ
YdaCHDTYSdstXO4iDjJAVniAhkuDXhO6oqMSFoE61N77J06Pyl0Mh/zdVt9EMVFLgZn4nqj8wRvx
xHaecukPQjWy9EamRyC2Q9WIEmYNPE4A0hwwMSaJiPQLQXM81yIpCVCTn3R3HEZLdFH2SbEKkZyS
ozvfvT5U8GDPhAfxH0EJ8YZJ1pJIgm9lnYHeQItKhJ5sQYIupWY7HropZeVjuuXOktm/WgwO9BLI
5yGBy1CATFx8mnAY2kP1c/8B4RcX/B+Lg+rEQd33XAuDGvjSiDAq5EHoSACueBiHLlC/qPZHC4DQ
VYyMdi8U1si1Z7j1RZXfL7aYiME+HWG5OKOaoNCHBUxs/GnGwLkAeKWofJArzqABD5hpogNnkRso
I078L/QwF4qj+bHnzSH7AFhpgUtrD+GIHc/g3Z9zkrluiKUi+Blwj2iPxk+IoXA2xLYL9u6izxM4
Wuq99mKs9XKuokGTFruxKW12d1OMOQS5kbaj9dkbzSY/CjH4iV88TKxpE3XK0ElMs9S28oJEV6LC
qcKEjE1fIY6bI1L0lBOp0CaZwQ6nOP5UCohuZU1vTydZebt+PkfZMVKxFyBuZ7L284EMV2ZQiFW+
QA2APYEhWrcS4sIgF6uWOmNwwzhMej7YKo0h1OOavxx1VtuAqCY/rAFxeCN/JvS0M98nNhEmjsAA
tl+bPB1gbY3GVMhnsgUKT05dXMxv2UIAxkU3hQ61kimDQEYdiR8VJShOH6eqIG44BZvNS2WGkAfo
fHf/f6SZqPnhUvt+YKGFQEfHSd+hWLDKB5TgJ34spHf0XN1vrvSdFDMQpLUmWZVkUwUieHZItqFv
rJyqZ5ctXWh7/hrv0QhcoXQ+6OcBTVFL4GTLTgM5UI0Awm5kPUsEzY8wwTZsDlvrcLtPMj26/4yP
beU0y9tPncWHBg8pRpvnlR5Ga60y8yVa6KNKePCJ1ygSb5QuFGklM3DTHiIUMII6dZWCCv8pTwdw
i6Z2dZ7jX6nZowjo6JfNoebTLv4Z5FEVosnM0FtrQ7psDSuGGPL2uqJExbPRuL+3uEMhbSLETd3o
lzwdeWiNRJASNrH4iwAhi17snQz44Zn4wv4MkYwi2ABmDU7oQCG3uUm1KcZ+SD2oUSlYoxhfHVpo
qxPDUopJDIVxQl4O5P9vQRz0HuUY8lcXKLp+4L050cYdXGxHVNz6vP7wvOUKXVgwzyiAnUmjmLvr
3/wiBsJ/E/A2lh1QI4J6nlJZ1D+IOsU+s14zOL4BeE2DPLzNlM9a71BgNff5o3QpTpRviKwnn2WE
A5fHxsMwIJsFfsM79rYBgf+G/8DrR0bYdS0nGGBRzZ6R7CiOSrhmbkSv9/bWBNfx1qh+Cp0+vzn3
H1vKwGTkmVHOKCQMVi3JvO3y/V0VtT0uIs7qL+n1jkICucYhhA9f2eqjdUp5W87aydBth4UjN+GT
f+NpK6f1cPGmXdL9tIjurZdw9FpXlSxameky731W0hC7bbaEpApua3bHbKk+amtUbkeIO/bSKolv
cCKr9vzaCgcjHgP6HrwiZELFBVtwEqvkct19iVFevVlv9zq5e/aI/ltwCrCrN4GKjBdNgrsvrrfI
jrcIJ9DzrKFZ2vPbjt4/g+n7ZxS/i7gw4lqNGDWDAwUqovnD18wgFNlGLNg23hjTPgCMhkpQPgGp
Du2eqtr5/KqTD3//DigvymYpDDIiAEujhR+zjSDtWojF1U1POXIfkQX0bwziC8/lG6kQAkPGfAmj
E7QRpyLs423Xh3tDWHAOtEsJNZSDikSoUOA6aBpgZYWmiEMVk8diuEKDaNlfl7UJbyygWh/NJ97i
E2XbDZrLENAD3K065YSGieVRR+RMiACNxW65Ft0TrmgpWosCmaXvCg5aCGCF67PdsTGshjriNm4A
G7/u7RuIh9a+rd+TAiBwr9JBsJ0wwhhrEMhRyU/V09mjsE7wrEtBmAqnxdBX2Q0h5wYwn4JFgR2A
7aiYzHLppzCzI54EygaavQUnMHeBugLwK9xqikUeUz6F8+nCGDJ7Hyeb7SD8DwpQRKBU41AroOzt
JuD3uNfuRJeo2F8XSBFYOhAmQoUqnCqajwT3axsMj3VOhDbO4mTRW8xHQJXDejycZjQVYBG++C7q
WWMf6WTA4pcKDjecUbJsKYyEmmQ2IBLmp+RHORvfCqc9Cq6fk/BlibiCYQIGGazpUhi/IA4Whmux
iESIy3+X/IM8hscduASbLm0DUAgoAC1fv63QS+F2E+9xRxsGfE+jjh7qNrKuwmYkkSNwouoQhqKT
Ec1O7zXK3tlwx1lFeKKVX4BgTO0kgtgUQK3ZLGdlguIKtQOFBUgXTqIDZxW6M6qdQ32ExQ8HYK0x
rJXZH3mQmy/zO9l7yf4Zm3F63O6TCwEf7M6acFoinZ/yZaEvP1HJCApYT/uM7HJ11pnpKo5WUXtk
rDUaSg4E+loRJDJiTB4qNXLNCAQlEB6u/20yMjqlo+P8o3httqjtXAotjtBk/k+iwwdTLiOhYwU/
FtlpM+wByCTf9ACmUGoIY1/m99Nhzde5Z5hax198n+Tl3rjYBWAnrhAqWfz9lE5iSZ7wSvBckMRu
sZ0pltshBCaQisg80sgIJLjODMQGCU/MVeb3YMLZ1k5cLPZ0YpN3l/UA6TFOVIrpWVmBp2T+gw6d
kJtp0RHYNbC4dAccWGwX91Xm0PaRNiOobfgmme7NGQt3g0EZmsFonsiQ6Z2UIuwq3GIpOZroqzn+
4LNERgSWhH/Hgxy5rGFITRd9jdBe4JGBn1BCFCS1eNbQ6GGWY52xMATJyW4hseTQJ+YlK+axqJGL
2neEGfmFWwU7S3gQi57teD0YQ0Lrx9Poa/F5hjbVwdPlwQRFc1l0d5+iljaTuvkTcKSI5xWoIFBU
1rpEoXhbgSRwdDk86wKb5wZ8M2HkkMFY1+2JoplQN/GvI54yq/0VDideTSR+iFclJZuMd0s/svar
lufM7Zb8kbOj2aquik/jSE+PWAqrqVhAXH5xqSg/UFqIxNzgPPiX4MHlO1HFCjwrQz+WaGyMovwq
vQBFGtj+ElcFjwE+sBgFTcRzzfOPjEbaj5/eQXVP94+LVh0/hd0Vk7X+0wBjxrB5y6ubgKHAnbOe
2tUIpErcBRE4ULM17McHwKXK7awPjZaYgHYQZTxeOVFZswOdTlUAG4/OSuGU0gCIY77NWmg50UYe
DBcwiU9+CtY4NKg2P8TBpK2Y0MocEkG1DB+EZ9zjJcpuhlejEKMeRU7cXd4rSFDOWOugoaRXsQoj
GYsoWngD4UEDYBbJgQpK/ICrP+ZTP3zF4qQCaSLBdc/PgQfy1agSRaptnRKNg1j9/qYgc0E3AQc1
/HCqswRu9UxrHDHXB5ZFmZ0zdBtCm4qefTfJMYNDZsnSJJ2QpONJo5iyWpFYy0W7fYhxn772Qdwz
7piEw7dFrvihrtWR/Juj7x6fDD4gGhEq6f7qf2AgtTAoBrbC9pW4tC18uFwsWohAh1hkzZUTEdZg
a243dlEEq5I9w1FJioBMXYV2O3UMfcHw2eyAUuLeTCXI3K9djPwhGFjulZt7/8u2HdU8Zpf3aTn4
uRhHEvggmOGurebcCPi8deQBUT/fP0x0zNKI71phGqCF6ExTLpBhPXcYAOFXfWna+vgfPHV30i+G
QG0fY8pxWbIKKm4kO+b9NLZfpNve7H423xnx5Hq8QU80Vvpwm4l2C5zvYn7JKSefnMOcxSTbzPvZ
+VFjMsis85UhG9hIAcNwwFqjy7Z2kt76nvcV/FDxcR8MnP59nMZiPiLSYJbEAb0SoWsPUDhqSj4D
bNqXMa1eqjskT/4To+9akXNykyx0RS8WCB1NKO9S1J8amjY0qP14TnqeuDk8dERbAYbydfJpd/Ub
ncfcemJxv6mBkgbvAtljZj3dweV2nciJm0FLqUL8U3ApGXsBGJhsi19x1A7omXgCOcul1cf97F81
YkNKm7//sgrh0vDVhaPwljmItW8YFL3vhG2tu9BEISM49bG6A1kUX4unFj0re3Gg+rxTytPqfNYI
ISlh+WsN2W0d39q5NpVbezi9zXJx0nHzDUdjO9nQJ7OjEDUH6HylbkDI695/2+ATMDgXsuSUM8vE
/ewEc5yWvFp/zHwOaGSCpwYNR8upQqEMMN3Fa65UfRhfhhNx8clbolZ3c/+RuhyKrW6qQx/c86tu
dOSvK87qXcFYSS+ZF6OATIYyvNV2O0+vgX6fD+IRW+xrIUnrdzdlb2YL1glIqJFWAfS91x95rkkz
UD71/OrN78oYuC9H3wy8dCsTSmK1EyC1yXOVX55VxKatwKiC/PZlYHxMMq5poglZ4Wk/leHoY+vb
N7qB1m4WHLny1cTmJFDxdkeJB56OzQDfwnU1jMCgnXfEhpTMs1hUoByJGk9v4s8vBa1vtkkhRISu
1jIiQh4pl+nf2Gjgc39urjEd/3CTPtBGuWO4BfdijbiAbRoFhcG6IGvwKMPDs526W8OusQ8Ltg1h
L9UZxwb/UPoKTeYTRu4hOC5AcCqhWFqOUT2ID5bYYyghlcfywUdkJyCSevr1cwwP9YJvOPlOBuRg
i8QiOE3KCrTCYnPH9semw5c/yDvQaPYcYGVkIio+tuuZFw9RDP1TyB+2wlv2DGiGMBmyKslypim0
PAGDpKh2xlhBL7vGhSTIIGjIgPpwQogsKslak7wNzk73yQczQB1ACKwx++8Jy/5kS+ZAB+PMVukL
ZSidw3+QGD02TQNfWbCZQy662GPfYjJWeBEIAw+kef81II1LdCJXS6Qii0loHW20NoFWgk6zn+v7
+gs1sAaYtbl9gi2CpCjQhNce+l5PEe00BaS1FASlOLBFmA5FEUfiTAQbULlZFzh/b4h/NQkAgvhA
BPACabBTc2gBrgl+kergbaFxly6jjI8tvRCskGPi4ixa4oUKM2Kdn9HTT9kJLEOzyAfBrdy5YwhV
2R7Mhl6/T1a3aTfR3Xap2FdcqOsmaGZDhKyTAbAN2tJgCGT0p89UTrWg3Eubx+SL478x+30W4HHx
pG1n9xNYeK/c5a4C64F7DoskSgtkJx9EETsUN621FHK/ln4IWoGrJkYLcJrSn1pr1AmWVxzfznmM
F5t7ts3QRLVol4YurSE/D1lmJSuZIYpMe7K/XkV3xruXoEyN87Zb9zaZfUiG0GFYhBqVGBuk5u51
AvdzLv8ex4Ysy4ZxfiCf3Kds+hkyzaTg2d6r+9e05eYANAgahuVSIhJjeCBDiOx0A67FGVduhhFe
i1PtGYKGQdOzuM7wGvGQvS4Q7fxyoIMPL1h5VKMQcEIs/xJ0GDdFn3y9Fx+XkK82FJIanQdL3PaO
PJEtFsUTmXq4Oi/cpnh85sC/kh7GJJ0yYS7ZaHY9FtuBWwdYAzzFFRIWSELVkcMcEQZEPGXPiZRV
3BMaUPiLAUpLWLFJ6nd/fajQtgHUEHzntsFga7i0PqPtdzL+2J9AeJl25BlcRiiyvNuMwGfKoo5J
u/lvcfw6un8LlYhEKiiyilAEkdgoYFmwZmgxKsgwIRcewGDEehQD0lrGfVk9srx7MEbtA82qiafM
xZnlP6PMekdF1EafG08ju0gnXMfokYFdapDfzKFm4ZTY06533uVLPRcNgsS/r0eVuSd+iREXmLQQ
8qVPm0IFfVeC+uflGHuiijqvTyb3J17c/hMMNqlmGXqY3p0Xn2wm/NbaOs2ib2/3vKPsArCAO5YX
eLDvm0TaQMME6He4EnjvO0qXMr66gh4Uo5PIugiEfulfV+3pIJ95DNF9gVTLyFEGGeQwv7nq7j6r
VhmKSGwon92TPQInhy1x7M1BfRwMwHC1HNdC2u6p8WCG9CH8LlqWGzTuO5Snb38cVL6g1i/i52bs
9OYEUY/qnfkQMyEDOr9JX0Qc4BGsiBQIyhC1mfVFB9KjqWCKGqqID4KlF1rEJ8Nzj0KJRMWlLdoQ
7jhq2PqoknkBsiBFhICBJEIS9C4qlYdXxiwvtjvKQZFmLujJ85yaC8Z3XogcvsZlJia7QRrMUR/Z
LV7hyvrBWTbn+OQqUMlDu+s2I1AZexcRHSCkNTdEq4JzvcSFTZpX8NhyFoIGQpFNxiKtixFvzCLB
SEHpsryvhTBRhbygbDK3Mg2TxP4LqsBOKWpqppKYqFsfoK0W2wbQKjdlXnNOgf8uRAMlhoh5Jy40
6wf5IAqkBzQIG+yZPhe30qIP6Uomz8k9KNAi9h4l0pSNHfmLjoRHFiKzwU+rISNjr0XNd13Rz5If
hIKFUUVWH+nTtjMHy7erztI/1TbWICzT7PCJRk627EjMlW2lconyqs66BbztLT6uGADDocvxI6Qs
TNbl8cX+5Q0QepAgElEcuieh976IhoqHWNAXzIJAT8cgJY5AmaMSVz/iUQhlCG+h7xkCb9uPEFHW
l7WI/o6D6mq9T5oDU0ASrMb6KvxCRighdiXKJ0+LiB5Cp0dfVTqtjcPFf87fk+E5m6JjpZhgBObf
fQI/OzjoTrLUrceuiMUNQuhiYpK0fj9xx3Az079F4Kh2Ce9+QwEjpJu3EE4JHR25vgQyPTeMYQsX
FZdgTChbz5jHXGa0YR1JtjI1JgY516Optu455wNkMj6RZ3HlSeEKsxoXGtLiGb9c5kO4V+9hM58N
7qLgDW7m2BW6u5SpFlTpVhLp0H4biYFuj8lGh804KvaQsRL0OogR7o7OsyHHV7+yNr198x92b4fy
ZmB/EPGNXVRTJFlPFLeelIh00vV1OWTHZQ/m3ZhthNRoYAO5e7V7RmzIHLbNK2i9zM0By6EymV4h
vvo9Lsg1s4rgGQzC9vwBJId9tbY6ehQaib83qUW1U+zl4Bq/b9CEL4Q8M8lW5zcGtyYPM1sNTrew
9/MZQ7UjhspwJa/x1TMCkVR+XVTx/VJdCt74c8ncuzN0bszHlrDZoUPlA7wZ9Jg4XFsfvydP4Ibp
NIsheOSZ3yQG4sbI8x4fHZTwELYffcCZMvjUHEab9zyNVF+e9NMkfM7bQGyIr+k41ENtr+0Jwgeo
5PF2tQkcDlhq7xS/oyMI+TfIfDK5MZMgPbxanCvjktDeLBpt7+f3ij15CpYLpl7NhcKWOshSjg37
wXoAeXoLyNwLtP1g2zCozLmGt3DkI/u1rmFlfeP3tHTRfEphFWqX0ZXQlH79XBShMnkU2ByYHZfv
P9MqfC/vPgRxs0oilXEM5s0fuen8u5VC4+/Gvb2a7fTmHMcmK8GFVm69Kg5ZIuPVuWTDbVBC0tov
2L3Dof9ZPCNRLSXm/UiMy2vyZm+YKhOIE2KsykCOq8Vz0R7eh7FfvCyFgzX/kZH4sh8+9zoEFB0L
w579anGFJObMZBWetDS400ljAGbE0YUJ4oyUGhNKA6Z32mR2TX/EPFKmyNhVXKSBcnpvnosvoY/M
Ee5t6Y+Gfz509NMztcZ0xtgb0Q4sXrNnnAz9DoTmhanYlucN0MRysCz9m1dDlPNp9gacueQVlu68
fIOY/HTJqBlYyZPklk5yyLZYlwWCpkbgTQhGaFvrUtTr3Yb2UrmQJSmfqrmxgxnDJf06SIndkM4D
nIiQmUGmhNccHiBpn8AYbb7v3av/0TEvXifKDa804yURTF+B3jfQgYPNnWW6v507tBPmdV+GBE+N
Lz0YwwTbNAfybATQwvPMCQe1ZabQNOtmsdZz+6ExodAapxbgu35k+TIqgTWdmD1qUgaHUzkVpoR6
a4DTqfP48KPL9Xw986rNYUwrwLi1nLaRX+fHCckfg4qbLEb9mBA3OqWXVBC7c21TxrHYg7gdB03p
Aijn0aA2KZz4/w0Lmj6aUg3tM2e/GMZrw/ooKE33yXY44aXfv581rXJH2FS74jf7qcHb4lQ+6luN
YBwDlHM4gRB8/mKde189ms82GH0dXpn/XiOYE4VQ7tce6AGZFOw8VxAtTTeFfGbxicb2nQqJAetT
bSP1SIdAldQH+sIJaNMpQA8EJhThvRcNoeEUkbbJA/OMuBABVpzH1FtUYFCjJnoUykeqkwrnRb5B
L+ljgkB/eVrT+4xMqP9sviOiZEKBJgSdcI3QC8vE57g0j09kXkLILEROoLwtlByV86gjnjC9UHBR
pWxI4EPmmNg0au5cN88kilIPYLJ1Kj+LFVJ5NUddUoN7c1FdqjTTNEBAYbqNSAABpj0fBArHfOIi
gNKsOzsYs7ocibxxIZidz8HlKbPJQkBWJ5rkS+UPnpzmI9IQUBFSjFCQT3muHcOh1hnzlhJixZz8
XIM6b8hZv+Gcd3NPRAlFL5JEqh3hvT5nKCmLouei6CUXaSdgi5ZpAUKylRMtRnMsegDRN4x/AKxQ
Z+lBtatOH4pfWmbyC6LL2E5chhXYu4+lnBv7CnUXlnD41fa6HDAhcT0MH+ue4mRbHWkCaL86+0cx
w85uAnESEZLgAHU5b6/yKtKQkbWoHEkJob2342sixeRFjZAzM7vBZ0Rmyy8YX2qMtwfkG6Vob5HL
qpEMmuG87IfLSFcyDd1r/Jdxu+w7Lm7rs3nHbCeHN62r9wzJZDD7wCC2a331AVyiPiDOwnsxQurF
4Ezeow+APmwVxY2CMYVpWKiIzB+dEc6UihuFab4PN6d32vbUMTbfSZ+NZylDBvhM9mgmMy2DMkya
fJfjxu9uJoPScTHqNshTHo+GJAaDmGYbaRgMmDbynhLk8fBoI04SuO/mH3JmZO4wQrlW6dCvDH0V
cT0p0rgdD0vp6ZDe3BskrszEnuWiowPIx5jdpH6lHkCAjdKDYBrhYRkFqViraFqIifpwNbDn+p+d
oBietXd7s/UD2VCYd+4g/70j0Sts4gZieSLtjdumWI+LP4PytLJqeh2gR92Wvi40/6OcIhRolMPd
8PWxq0hTVZlXQ4armHdBEuTRqIjAsR4oYJoJ/2tEEAwDKSD/Y9IYYi0M3GkxlaUVicXdxKAUHUJH
UqQGvczk6nbkAjvdCOu42ReihTrJzymzMRopUaLO75X3zdzrg7ZVkXwua4IxBLHuYUT2ClM0MCFP
aPIOlF2y2zGkZcxQ9pdPxqw+TTk3sZwVIZMzmUh/RUBe/gIPqKH0jFi3CiU8qTxDK2HMCPXSLEGf
ua0ru/hTC/r0Xd6ZV9TNfm2z3iG4Ji/gqP138WgWxlGFh2eS6cGIW4TX3hOQIAXeDZgEjfoVyGRT
P81blP7ePzbhKH1jAYw2SEN07ymFzVb/4xKiEr5pYC1cN2Htbpj0hXWmgjKxCRBLkBnJPklbQJl+
7stsqseypCHoK8ziZsM+skgbtGimUrr6YcSIRxzwqDSJSPrykH9QSw7n8rS7OR+DspvuyZh+ZOem
eqN5y8xXzfkOrOanIYD3M3vK4U23xlqgp3aL4B3puhYkjQn80v/WqqX2tsbsMYq+PhwobhMjQMOy
JBxVs2GElrJYNTFH5AsSFX4rHPRuss+ZbrCtqV63X0dhqyhm6jjK1hp7fW+SDx3U5Pd/HSIpJzku
i8S59xZRcp1+GaAWvc6kaWIXCJtlwmdIPOhFjnPz9BrZK3XrVvuMMKrKtYF5B7Co9sund19nJco+
R0NKABpWBxIz3Y/yhONaEVo0SIF6kYftrvK7n3Fm33faI7jvcrQNzxBBw2CVjIOXFgDV8IyXlb37
efTui3OEz19OnHcaYztZCkFxvjYYiQk2nYnkVIMxuDT5j2WcLavJaMEcRRQoGbY3cA6MjvLe0L10
CsvMjbsG8ky5rbIsIL2YraJjqol/J4VmaLc/KTV5snxebshhzcesnjEXnYf/50GmwCP8wg8otphy
39mtFtX5pH1FNyrILWKKK+aTSfp2nslUqUjGWHFxP9PxgK3FZsSvsb6JIUz4v83+EamfKSJG1szX
vb4dUivKe1gzpTtQGVJY47y+ksKkoelHX6tY7znMpgLdSO5mB4Y/vY7s5Gk/qPQHoHuS3fvvi+KX
sy9NnOPrz4ARrb5K+3o1k3F49z43E3RLOWwNffacfPa5Eiq9lT89VbbHmLqq5YPmQQ2fnL4E04zo
EDSvwxNzKmWruGQ6aarosiA7oG04Pq/sLhZX/bN/MHyd0FyNIcmMnBK5ThkS0ymq2A9cfx1nCzQR
vvbAh1q1W471wfX3teG89B/4C/FVaEtCxBB8ZFBN6PCRMYR5PZUD1M4Pk0gEZq2/MpccgTswbuV1
UX26MjatdQuSdyRT/bmTilGEjf8Af/E7qKt5Ulnq/0g6syZlkSwM/yIj2NFb9k1UtNxuDLU+xQVU
QBB/fT9ZHTMTXVNdVSokmee823G62fJ1UkCJgLFkhzV6hYwFLeYuU9a8HJlTird2d4aozqfCgqB0
1IUi8k6WktEBG5riXXrmQk2paWG9PAAKBlb8I+McsQexpoziO3sMwzw7nHxkDevh9eZCSOXjRyzN
qnUefknVovdRsW7CxBqD5fsSVUxuIfgHZgTgXuWw300fYwwwWgjnwdXSHQgqqAxCtVx9JYDul68o
nu9d/rG9n6Pcqf/JQRGN0G9BE7+Xu9k9vC07Pda2X2wmgSlbFeDvMGwYOISwi+7pLjkvvzmoWfZi
ovP66ytzbf5QbWOen+StnOWNpUFFUGMA4EBJKlGDu6J0vz/aihnAn6v/Le1m03AcMxUQIdGsi1ow
hMkTWzuQnk8efWcVetj4+4hB3lSpmwaeGopibxxVrGZ/njRHYRs+fmzjODDFsQ6jR7ylEveHjuk6
HS25tlIJY9meFdfs8KcHZyJLaNoA1AExEfPSMrzoncXE4O+Yhyt4zXnASiCkLQ/Mggylg5ZoAd/Y
0To/MYXxtPm4PW28nosB9lVHi3kJg3qHanrewI/L615CrD9Mf5VxHpqTm2E9Bm6TQHqzanhETTlB
z2smGsX1ggVJAz6w1af33fZNcEfxwXSZmtnTXg9CaSlO2uizqjt0v588HFTTPP4Y3jPtqYvS4g3y
pe7PGDQg2tSoMbzXzu8aW6aLSG6/Ret3WvImausZv8/xYwcBaHGilZfoZo4vbc6upEjWAEWjno6a
SUsgoO43PI8fM0EsR369ozcO/Rxtof7A5frVUp0dsOzCnfve2Xz7/kxUneecHKzx0JipiPV3qONb
OGZXgf7NPlPtMnv/ya+eyfexIdL7ORiTHiQR4m/DAl/NiYjzHvz5ED7uKCqgK4bBbVoD/sQX8jXe
9peRfSrzWvB2SLGeqVd0Z+4QyXqM2rvaXsb397SGWsY7RXUfsh893FfOhi0LbYbT3sdv8qidhnq5
Q5Bn1f8QUWL3l9pgINm736/m58RXg+TMGkI85i9GdW6H7CG3gEWpzfRLIhYnN746fOFhkbBdsiZs
sDCb2EKe9OcjhymqI2ekWt03K83kHdfVx5rZD68Bt3l7Gj7MF5GpLNSR/cAqPP0gu6L45IM/vWJo
DXeOhOyRkxMz/B12DE1ZcjYsGV0G06SAmvtIT26ocLIylKsQ5S7Btwt2+/MXpaeL0Rp/xtBmHnuT
VItqoxB47VTTCzwamSA7S6sY7A4L4SJJQstC9TY45r+yV+8715yA2lOKaJESiSPuqI3FMoBwRIR8
xcQ4RglB5jKBMPqCia/FSp0aKGNsPVRDfSPgmA9/PQ/Py8vh7j/H5c+LJI9/faBeHTCfEmPrzrRY
KSO6UYh75/7Tg5Xls/t4MBVoZvnvHZsbGgJzKmNCo7zKrr4OAAdCAIep29+NQWx7uc6T3b9uVtM7
ewq27Mab1w7uw87uxKENnCVslwCzLlQbo5CxipD3/g6WsRahpnbuNp755S8ngP8C4nmj0jbxd4NX
efcfGhBSApnJboOK+K9Y5egjZN/jPbVuDrEQvIMr9t4uKP38n5FeUcNaj4NAODq2Bp0nvwtqxPnY
RaDimhDkl6JyftsjKQNsBruq95J7TvXJl3ivr4fz/gQmt9/5qEPniyYcHLEloKfDkO0r010C7Kfb
P9wbO89W5JC+siHCW+pzotfDT8LMrym0QXzG8b6LULpll0BZ4qmbXEnu+tIVKHsRrFfDW9tYODCi
BkO/AVfLKT+Fu5u5TV7vqvylW/BJDJBuuA6Em2zbKlMCCzjFByLISyA7zBfGKaAwMAKUCpADjB5h
rxgBKIfkk4L4sysxxldnrC5ApxT0YkrUDyU4BsSPew0ABQRUerX2jEtkbL3fx4Z72pSBGmFjjF+T
O36Je1CHVQaM9t3LJxC0ZBR1+N+dl0c57bTpE4AjMmIpuU0vi8FY8iSnjIZexZySbnHN6OtRrkZ6
JNsZBRHsjiBDj5y1noFnitDjwrlNoXpr67j54L3q+YTCpocRhY6iWfb4UadKfGMePSMQf1mCAtdE
qbx4rHpsCywnjlZhz0PxLlx4NyBQzviTAdY2CAkG84pQZqLTJx3G+UwR18Hp6NoBFuU2MKeAb/UE
Mo0JLNpKi+VlM7tGJmM0fqnmIAilpdpaleGOMKxheuNwCndLxH6oILLPnFuvJ830gVKX8ISMZk/D
wh1U0zOruxYGIoAlVgE/h15bBae5bsoNGklmKgb8NN1euUHIPX2nusdCkJAmk3KGAwAk6A69fP09
x7yBZmEs+ZMvTt8vPLSx3HGViFVAtLgpp8OI4Aqsk5hfS8hlQR9Ly/uvtuz2DzZGtBqwB5nsCPWp
7ilLvkrPcb9XXGn5ygbrW6B6bwJ4oRVSXhA/KMQbmC+hXEkvFngm3rtYmUBSSAXEFLQ14QX2Dfkk
2gGyC9Jv8kbbzAs02G+FZqsCgXMZlnexrzwU9DO/W/HqOx+jP/93a5z485C6xALawv1P9hoIB88e
wQp29ednTHp8nAT/oIxZ3rKdjxtoAQG0F/7e1x78mb9YhTytyJuiIh1GO0hG2btkTJ7hN+tlPr3C
YvA+yRfjmWfLXKueUNlF+fSSmccqweDxdsnCiMjkmBGz1RA+cQ2RASV9lDOJh6kBjI/4VTfCJLNF
+ScEdgLVvpMIATPzRKKi/EDZpCYZE4M1lS8CWxfJOZhRyVA02ICPLWsB2CilHvaB5xypShExfBN1
+fRVBMYrZX3RQ3UjezTgeaomX6gW3LkXibExIYeMjoUMsU81KZTJcOhgRGsXVWt3in9X2R/uIRGA
Hx7Yjbn70WB+GhfZf48JzVZobIdO13ijYfBWfC4CwnFdCHuFx6vk5Z4P0WrB4N/CQRPd7kH55eC8
7G9gjld52sMiFOT3HQnLamERFR81NpunzMWkhT2vByCp7u0Gv/F2W80dTS7paFLs8Z3x6BIJuvxK
aUWcHq8MOyI+lWkNL9FjGMtApBWKaWJIa7JVMzKgewfyCo3ZJb6Z80pPqpZJP9b97OgQisOM0Fry
80iTRGcmecxTVmEL2abyeDCYlLd9oc2oAkBR0HYbX9cAWrmjk4oeD7/kxRtvkDv5h2OPpfPEXI+w
7Ouxbgte9a0t/kdu6cfet1AkrO35V+CvBCpuhmK+4yfuGPJ3JYGrPKA5bEHN0BNhZBF2dvBEiwa2
D/IlgMboPN49NsprXPTzjyvVwXeHLf5NVYiZxd0dCyBMglZg/Up/OBJ8wmnAkkqgm4OPyk53B5nv
WJUMGMFjERcHyrs6ln9Vij3MXhyEA3RMVr790DvdvMHpykNw90alz+6meOybTPIARCfAiF08OhN+
4mN+kBADA41wMmMHL+LjtAz6qSHFgBrFLsDbbSSNzD6MPvcTlyNPLtGyI6amreqsyxi7z0Nz8pVE
wCQfBMTMU2C08eTNlbBcGZ3NnB10YWpsroC8WXqs4fvvBeBrXaf3aX/qC/evYaN5Au52aILk1WcF
zTomuurnNRaiskukA81g1XwJhv1/c+oWq3VJyvOfFjgtUKweGY0NN++dFTHjXI1vMZSYaYFbCgs/
yTqzZifOeDZxytxPQr/4U81H3oD7f3XwfVBQFLGooyjzrl34auLRJv+BxJWfloSrdMNA4cep5C/I
futJPqzUgGqGEhDRgRhEheeMEA7dM0wHeSA06WvnPlG9MEFKiyUqjouvovVhPgvGb7pHkQqo6odb
4UpwuPb3ToCfNTqiR++WzwUkwcSEoW4PmISHnhEidwRmfgQ5swBe7vscDnu/wOFv6Zy975kyfQ69
nuYNkW52peaFzGEqFmXjhNEEjHQofpiVQFRBR2pu3MTI64at0FTgrcKhTJLq0FanJzrqImYw7iA2
f6HxjkyvGkO9ItJir3tudJIGGGNI/jSKJQ4pnJ2UJB1C4h/TMcvstHMJvdXD+jBwbqQCoZnlAqLM
OFtMJxvTVKLVkny6rDqSf4fpfTy8eC2KVDQH/0A1+P4UMs+hQO1Wl2fAmgV1DGlzOOtN0kcdyYQ9
9Kub082pGQqeskh3n0Ftumg0qfXL2jN4rINuAoUWghv0u/jLW3Jg44deg1QAqR5l6BnnD8mOU/ZA
JgRzehiPmKEW+f7Tr1B3A3+B0wMWvnC5FC61PhX8oz5KJ3YBOXlEJu9w/N4+EIpxaH2c0YR9jriH
mt8iUXMY9cw7R/WFbR6ZC+oYV3aoykqcLEAKA3FuzFFIirQ4TvAT7h11jRiOlTXj+jDL4zoMRXfK
B1Rxn/2tWIKcGEYvHNNRidKIN2jhkYe0h5FxL5Kbbzgp6WY/jhizvGSf1SL1TZAXtQVUXfRwpewD
88ioO8fkBNOiDlEDSpsCuf9DDuXckXrrsWwHUU/7qXlMZ9ltd7MqfKfG8ukdsOMhXeKyZwbdXM50
eVq0P/VwdD5bgDzlOeZDgPM0uJ+/I79lDDCejXNc6W65kDAB8x5FtNi9pniuHMWQnMfrn1T9Sp/9
+Q4yEuI1eNVXyyyZklaTNkwjeCjQdhaK3y/ZjbFCyxenvADNfz2SWcvWvlQ2g9OV9nBvFoywwJej
IRtWX8R2WliUEVjWGcG5ZutzrnI8SEVUUb2RXYXCLvu0/gdWhvq4JUTdNzi8muAth+DzbWtJJXNm
U3Fw7Ecyqchpw/NZLdsdUDQW7OCiLfJzjIfVVJyW6Wc8aPegeMbKLXz2cYNNCynsfgSKykaBjObv
MGYNccOHuvccBgIEVHyt9Nk3aBH5mPd39EElWXP2ek0dci/lt90QI4NBAR3a0B6aDuY9znMNM4JE
w+kUt/BVe5ih6oELRNfk7pmYiN2+UpNbPu4ecc0AvjrA90S/qa53CG1ZFzvrdrEfe7rVnBao9Fno
oElfYrbYIXOGnLosofeJPwW2pjQZLjDzNXswzm+vopahZB/5g7NbQbvndXChbKLKQHXyhFKgsaeh
tj+VMxp4Woe5362XdCr4inlECCLb7h50vOcVsCwoM2gz3Il9cp6z3J2dPfo/70WMIzBHR5HPYAn8
9Ra9pRgr83uZvGJw40hh3xSYD+HCzvswdEn2jtD7hQzIZf6AjM5F/IRwMouEhxHeSfQHCvt4z3nA
s4e+FBEWoDtoiMaBDttKrTikMf1McnrPX3YbQgsQJbxskxY5g9DzvwTWK+57D3c7LjKwgFPO5eYH
5swpE9cFNM67hxcw+KWyfV3thgMzkUNxfks2ow44xGaI6d0b93DCfKUy/Ry7kwFg/fuicv7SAZ5F
gjMc04iJYD7T07CMIOG+E6F19e7PqJih0XSfSa6g3d4e6BACiA2CsujMVgijUQ2ZHq6Nj9cgfiH/
DEHj8JQboWz8adGgfHl4cTfi4Zl27ju3wRYNt52/h0TD3DDbkdFyoC9KmN5yIRbZ3SUMisjnl2iQ
jlxtwXxx1AgbYdAVzC5SreXHfroEXeikz5ImxdiKBi8lM0EdoTkMCsbiiQmTvENkSk6IAouBt1db
gZPVxxdGDaGj0e0PHT4FbqQTnLX9ppTA2TMmJm7+CvNAXT6mkldRsJMb5B+lDppWzrghq9onnQpJ
1MebkOeCQAurgfOaUiHwXoQCmHHhJGJByEJio/1nUClTn639LkbBwV/hsrGa+NxQ00rYIxW7VM6+
mXFIrzuHCg0EcX9B5jZwM0LV5vilCC2jQVk/l2SO2Voiu+RrIoYeuHCjOVvyDtVtyy+yr9sP2E7m
cYaIYT0u0tNWMDOg0+MNljC4E1304NHXRx5Z/xN/uz47ZBCTGHCNzhOlDOGpY2k3JjdqvvPk1HD+
oUJjHwbA9x0R2yKIyRdENxyY02ZtWtlnp1iZUzoF0LrnksJ6SMJQ5b/4gBZiE884SkchLWTKLVWT
uJGkZsLmRsaxPH0RsTJunavfWsnmztsovLNdokPOaio93VKf9ntN/OrGsDpIQhfuICKRA/Os10TD
RM7KA1DzB93ygoQ7FH7o/QrGJYvYNBLCEFxPXmtucu10pISERyZvweFb1/SGDtPR6qB14eqTu5U0
LsE3CGve1LF3uyzc7m11bxdBc9fgDPVH2fe+rh8JyCE9lnJdvka8CCZCvBMlSeLIJTgqajgUaPfa
u4UtdwoWXP+6OcPfaCBYIYT1oECb3AhbcpHT1IjJh2OpsVW0KaX4YoCYm4dbVCltqnny6e3ofp7d
pvfa2u0mg+5HRs22htzAH2Cb/lCYSwjqZ9alN2IsJ/l+5B4N7V7LtL+vNTwku/GlcdUhCKpTZirP
UNagtDbAUmRgt7N3YyxYaSvZ0+Hoc+GdYOqQ1aPiozm3u7QK6fpn+vx92qFZP6et9yVnsifqc3s5
ASVScTBY1lGPRKa7+S/SZnbxGV5Wv4vE/DxKAbEvcZBaYWFnE+GVmqWnOGAxW88xzFQz7thAIQie
djNr0m4u/7AMrPnzX4WG+4LaOLpml8Vjqq1rxdqN0FyQh9PsJY8P5t9CqEc2kZ47wANnQwcXoEBf
F8As6JMHgHmVfhguXqWjiGIjHMZAiW7pokaC+I3KnzwahAKTQpDHaInPqUtAt2PJ60iPG0WjSLcf
zii6TCVEeeepGe2Ow/WdAd67ydvTUfTBlk8V7zbd3T29t+ivLoozmhkYk/espwZAlsS5U18LKexw
DhtL1XyDpAKbd42JNumOQNsmEhLVV2cKNtezU6He04m5UDbPuIfPRPpPHgDtP2FLcNHAZczFwDWk
ptSiBCZ8otE2VU/aek/6h4EGKAX69dGvadbpDiopFJRfKsAUdBqEHpuSd7V+SCMUkYG8nTZiwZNH
+95cDyopU/cYQwnbB+vOq+LnSpoqoTTR2U2+bC/oPfbQyh7/czrylczoDaxXTznpp/e96d9TwcFv
ztM7ApulOiMWj8nlN3sFReS9F8WvhiNKj5Q1WhOuaZl1imOeuHEaEVFQ42xgPWk3VrlntrTBzieu
bv7wZXSW8rjdMi75meq2EVAM7RFEpoo3tCJ0e6C9EP0gsPOHhxw7rMNu3o7fEyTY3mNTZXXCdphj
rNUVFxUcJ3ePhoje1GlFQhPXGUEzciB2dvLUEtOXEN9RYor4pWAY3zwhiRxMB5srAtBVTZB6be8q
X3kGumY9KLaJaip53XdrM27t+/AHJ30pIe9CDDgts2uGnH63lpHxYR6qnCvd1j1oyLxTIrlJ0C8Y
n/loJpaBPIM+lyashopamb1tpnZOEbK+z1M9Ok+vqcmTJ41p5SuAkfO4CAvFGlCAaC5UWK/aCf84
ozvs7Tcd/745PRH+DMP3265MRzle92CqQAAuxCUM//pFMl3v0dJdly3ygQ5c4DuT5t1GCqUX4ySU
xja3lzdJS1ZZcXWeO1eZ8xkNR9/qjHjsmNBOtXtEKaKWaeVyaOEsrATWcB75vNmWtp2JjPi+kHoX
Pv+WL15mwBew88j71s2pIwsT6vTM6jGxLn7iXRVeFmKhPXQs264eqa/lK/xiQoE3F4SgWVlcE2TF
KUMGw6YXIzGLBN1Dg552Qqo0MkbZh0AyjkXuvjjTo8atiJskKRPNB7GZ99qT+7+bPJpBUsO1MO1a
Wt/3gxl7ypOgwzPzf8r907DOUzWq6+AmpLe73mPBCpCZGwOsUucun6c9oW8yHX6Cx79cvp2/7/F1
c2ogGZaIMOC9jvmQ01rGhQt07kpdLLI5X059PPP57avkS7B0OOinnZmgMeK/N260pR8A95gPLIY2
IEXnKRc+rwLhEyOndZQjIctF9bma54V8ukzzoJj2GvKsPuwmbGlrVKoiMK5LePsT3R+Nz5zpJ4b9
hS+DSEHZZ4eGexADowakC4geTJR5KPd4PZGmUs7lWNS7jJe/EStr2B0tOP4iQuQG8f3hXG8rE1AK
povtPuNOwjBjtxHmLFTxwfdAJBgVQiQS1i7kwskx2kKk5yPvPYOuCZpJpdhflHxoIMWrgNTwY859
Lq/U4BHBVexJGfkV4vT+h9CUm/PFAdOia/DMnU38Bq2ia6aXH8ro6nDB9oLqvwHKdPQUcSg6xBXs
99tBlKMOqMKJPQHj3EWPDFRXNLsgUFQo2Bm4jjx4ozEOCRpkvleSUzK7o9urAtPNxgzLbRwVZBcj
OXoM+zJG4XXGGnbcqOQX/+PEn2ZnxiZuHsxxw21SkTM4nOwmrDwGH01fLN9r+gHVtAc/7Pblzv0o
oeF8cJwF2efA25BIvc8nqF9RN4wJoAlwrckHCg7MvKSiHpCnMZjoedDIMGnwOCQkY0XD42UU5mas
Yev3d/MBCBIeL4I+hShxJTY3MdOODpu5lhpu8eJntxkBmwzESDHtEqtFyE7tN7eFfNDQ6WI6YK6b
zOzW8IzZC1OKUCfKQcMQv8N3QcvfL0EhDNB12k0a7HFFJPyLIguTws+I2yCRJ3nBNtW4HIbV8oV1
TNi2GgIoS6w4jA5aCRM9BnNWyj9gOQ9KYA+M9lWxrGG9XqPHcgCBMA5QOWfiAz/jrxZ/q+yK6EK1
ABcHDI18k4KKnvwo37zG60DrsWU93zYs22heU//sJvSS8NB9JBMkqqEPYA4xPcMjzo1MQlFAcO98
t1cgsDRR1oavFUL1jmHOJbI2XJFu+41+roSS9OMdKJ9deFfSrurVIMGYOSSAzjJMa1Ta9cpIkeNP
H2Z0KmcvxX7Pq0xLriPk5KffJb2UshwXAHotGdh8cbOC+w/zDPN/13EN4GOhwrehQHP/DXH5ncTj
w9C5H0APcGc+bMpo5FfLYsnMKFhadNaz0kYSZc3paN+BOoWcBXRZkrLtPce3SeOrYhIU2GwV8S4Y
3NrYtD+I6HxhWkDPAP5J2BF60RMNNjksXzbgiMFJ5FM8yHlmE9fdu5E9KWtu20ft0cblLghZNASj
5EiIn5RIQHnyr7xpGOUMQVrabwzVWPNdo7cf30B0rhoMBxgDnSueuwgCKMDdiBF057/39RLiku4g
vP+eAayOr+Vt+XIRbhOJnHFagsK9w5EUyDC+oAW424LXG/UnKurJ5395hjCnULBay1gkGWBDQQhc
kQyEvM7q0d636NgHYWW3M0RHrDUMD3zEgMfMlfCAvKO7fZ2pP3+BmhYmNjIJjL3Q60FZ7T8JISQk
ZoFWfClA7YZIeHlt+DVH4AhsNzF6aKEcN8MS7QlsmKCK4ID9NsQXQ63GQVC3FufM8Rl8YeiqhQaE
xn4/1xjR5KqkpmM7AIp4QEc9k8cSPQXqJJGx9giGKSiFOh0Qn+y021Nn06XxSa/Rg+JIn33tCtqV
vGm/W+mETfYnEKvH3oTTsTlyo9eLDo71Tu/vCxHLaG6QIivcqGh5CJlEqypktIGys5E8gel9UDiJ
ZCYlAqr+Pi2gTdoEXn40FQznB8zTSPk+1oyMCcH8Df85Oqgixg0xzOzCrftOXtjUg+hJGzw9+6u0
twyXT0G0SPiB2ZoM7H4Kvp9lhzXjtknTR+hEniZzlxCokQkkBOLkhYhtRAyFLfwFgAN4BXAccIJg
/JTozAuhBmJdTq6hNos/kGp9RKbgut9hKEBAyZCcSZ7ULkJHe2k6S/Hb7CrYsITrqGf9IgXkOPl4
raeLUeFDn+AGhib6D3IXeJCY/M4Tu5vBZXpVctsfEJEAbGNT5HFEyw4Pg4OXE23ibeP4d45lZgp/
dwN4r4gBuqIkuMzfwP6/iAas5bhHNOhKUbGvkmdItgfbGvkQBukvW+IjGFUFOeG1Sb9EzglGtP1L
6QFOg8MmEYEMaBttAxop9zCRJWtBFAzXbQT3qdjxL+gzY2yF1oqbR/s6KVL8y1hTFb/C90tYDx+V
qVMHxr3ziHAW3PyRS2l1NG+WOlbHOpr2E7hAe42Yw8vJMa9x820VX5p9fxndwMBu1GFo1XjGiCuM
VXq77/yy+nMeCxGJQIIMV6T2LHNfJ1MrE8moDqFcB8KRrr5qLUssXtLp2SLiJGlH7NKTw2W2AFNd
GJsPkxX5jHdsRgAvPIaibzxcLDHMElzzcMZmJkJezhnmHmT+uVfYJqfaJ5gaDIURCDTAGkPGmUQG
Xn4NRX7HaC5SN3MU/a39AZScDbYSvmOEkscn+fuZbOvUvfwDP2uYL8/o8cMBsAwwrlWxgpMpEzGI
gZq69/Q2/SzTaOT8GJPOM8fYkJV1vqfq8gvVxgzQsljQAg9FyDOQzw8IDJcqvu/s6wru4IGAGVff
jUxI9LS9g1QB22SGEwCdNYQYDJ+tzi62JCG9QC7GJDckbenlRCWIXhrd2Q6dvOlQ6HGZvh7dtE7Q
iGvgqgPmLI958nRQC3qPgEBOFAzbPFQZFPUFz5hB5oPhbNWBt6NZunuwR2WSt5j7WuewBYKHoqxT
bspybgRR0KGFOcNMf47fozCI85+0JJRDxi594KEQGy77KOtIjHfoia0jLXd1xlOqMZ4BjIjuDf8n
e565JWDWii7OPE1uxF5A1lEkIY5cP8IRHBmuBMG6lexFIcjU4vxDrviUmmCAKB4l+dUnje+zMrCT
YCb/2JX3TNCfvJYEEIGSooPimgLwQVaMcKjxgoe7V5XWY/YiVJ9sc5Rb7gNS8+zV9IV7RRUflYEY
/N4AcxkUSCeFsGoax7g01aWpVB+vctoOf68D/7qWkQLZRL1+5lCL1aap8J2MjAm5tbnqaoRDBVh8
nyKKK3+HHaou/Nof99vMvtAIgo7BgqsGIjrshsfxw9NsZBAW/WqEY4LY3eKFVDJqgJhz6PfXomf3
vPD8n/eM9aI/E4qc9euGkENNqsnlM84BIG+OLs01ILu7i4wfP8BNcvWhwL6D7qect7pPfM8fZCm0
QRTTP+jPRbpNG16nkoveeIwiuBbDV64Lzi628z0hUZzyl7RI35BNpN+g/RZQM+wQAl/cpBBrsT7r
PaS1tKZIMX5kPjnE5QyYjdnoKC+y1/SBxEaJ7zf/bqyaPLrPGl9j+CXZw+Qhq6GR3SvNGgyQMigI
kt+BWXpntbCaTc/7Qvu4leefdQPq3LJd455N9OdMB9FFMvux4iuydJOjrHs4+oKIjA3eUFeHHUg4
LEI5IjkgeUac5OkVIietfze03S1OkX2xGJzKlLaOgD7nvq3weJKylw29y1FKUEc+FndXWeVbTC6g
lPK++EXwzE3lYC6BhobMKKTmYDIDPBe+NmnVxY8VsjH4P96CqjmX1SBgyi+Uws9ntzxDT06UALi5
+z2Xouiq0rqFT3EaxSfrQKZRB3DMnWr/+no0mHnWSAFtZbtslgoyaJVoXGawtsszOBgcTYUxhyyx
7L5/QeL1lhjtIJCUwUyOnniXMGi8pwImBuz7np64S2n9l7gaFDaF/4WtbM2ArJdNm168IVJCj0Tb
8dWtJ4UH6lZZKrol7AHRx63BQ9nSnM0eUSKKOFegRqjmMABV9g9YaYvE62xrgeHlgeLJ7l9FbAHI
XFNJDMkA6zSjJh2qSU4JSZzT2cljriB3BXS8p/oqJnpnvQOwqc2tZ3czQ+Emvbo37M3UARwgI+oR
xS8TBaf0Nelm97Vk2u9oEFTeEppx87auYy01mJdhjJXZIJDnGjG3Q5S370iek+u7yeHduR/QToRq
EyXGsCOO2fC04/UGsTHWfPg0R3AYeWiMKSN8CJbHsqLA27F5fo7ypI5YXd/fHC2RA4PP54eZL06c
gxxHYpfETB1oW1IAFr8D55e9hVZAUCvMcanosyKS0VDUDDjK7mFdMJ+V3xHcfuXt/iFNtOpYd75z
dSLocf2399+RwQAsJJdjUb6tP1SmNEPOrbKWiFZO5uScsiMwGghTMfEKIK538oyHMwkpaDr0P4Sc
uPL6ksKIMRFSQYUHNIqwczCHfJPX6Mj5f6frgoe7O1WIDWakW5FVkScvUiryxWUvkT/2/WUwMpN3
inTAtAopep2EU70j3lly24UY73ibYcnsEXc6D/DIyqc9nSEZIfRU5FIw+2hbzkv8JU+EXMRjEVSU
e82B+UfEq8Iwz3X8zuAIHd45/ghW/rM9IjusnQgpW9I/XAMlmAkg58nJiEg3jKGrB+oUInOIIWon
1YbncYb4KeAbCp4YsF9OI8Q0hneffkJDFWwyuRTUFHxU8GghDH3vgdvWVUJjM5jA052JIkQul2IK
TnasucYZjqkgI/GzXw8GkBKFBEfUaPBoCvFit1T28sUaQfATXp/RQneORmIDLqnKAKG0CS9ZAdMK
vmMGfBA2TUpWxmrcZhrV2z3czUoY74JKRRVH6+yZnPfcysdS5HHokIaIpYE0gNbS21iN6bdXpNhx
DQn8IVBN+8fyijS0XCAopEDdxRwvRKZgg9klRelyD0UONXaH3orFmI6vR+4ht43wkDtBEFUoMi4+
Qc18N7ocIS9zqgVSN1aEwrqmjiNa9bUn4cZneaGUiHPs0c3mxfwZ4kxC8ByKj97X0s+UObAzc/5E
UnrkvMqITGFTRhOrpXgnivjZWQofKh/zBO1+eEISM+HLF4Z7PaSnaFWozwtPGyG5bCt4JzyQlyGI
HiIOJNX49qmWuTjE2oTIJwRvqvLTmO0pIHVPzR3UfsaJxo9OIOdHuKvSaTC/J8NxAeP4QxYZJ2yH
MACpsPOOYqxZCBZ18oCkFwJr6UR1zQFMv0blSKLREbThT+VPoG5kTgacO5PPZOiaycN9sBQEUEyL
ylUWf4fgPMxfDKEQfRTuPUxOgFktuzwJCSQCSv9u8WehLEXA4v6FtovHsFjy6JNtSnBMApGd3TJe
vExkuBHGIPC08rAVxAi9T729PP0oXiSyLw2GfH1wnVHz8TmXjNOtcMkYLFhyfiAwzs4XJxyJTCJG
Q5CSAE6WNIV2mOZibiMOAT7hw2VEmKioc2cCT/wYQ6DZiQFnOUiJECGxSfeK7EsA7I5+ASqKEEDx
yf6xfwdIVzxCNDIsgZagWFVnNy1+RBRLRoaxND48MkzMiJAcUGdqwwWRJeJdaBZL9jqFcQ5apJEK
9S26FQTH9GGCUY0vniMmdcqYZJG1UVyJ1jN8so4R0dBGiVZ0cbFXBRiPdtIQXQ4Jy7iGtCNIpg0i
4fWjkFzqsJURWhDT0/Yi+Cn/06kyo4r9WAiVRWNS+/3PCBjzjc1+QEe0XvKQkmoJqEmmNtbOGoXl
YSGmhnzoNYgnsdYnW3bRQFlLzmZnfImx7MD5jiCjfR07tfjTO1IbPVKexbjK28+hPxUIQA9FsOCV
3cN2+eayi0QqcQpUC6wvtrGFQHBNsj9eruhj8RSFE5FrKPoYIYeSIjF2jTC10/LU8ziI+GLgEka9
gQawTbET/RlT1q3zK7ItSvv3jTLh/xZI5AkJr9TF3R5Mi0x6vPZcE7Si1n185hwZTJ4UgiK38SA4
vi1NJRERLr1Nw9zCBVLFVJ1sv0xC/IbfQM6OK3DnRcEozNpnAKR6OJAL8kyG/ljkeLIY2WFXEoMp
xBQUxrjZ0tSXoxVCdXfxsEPy5icimnHkIKow6LIvAU8gq43nKyYVzJqwhzjm/EOoAzik14OxPFat
89yMvNLJGOc+p3X4YFXiEYNjHaTEwfce8Vto0awjg9RaNyMV/AF5k0CF6z6zRchY/AQI/DzGeoOA
sRcRHgoqo1HAc52JWxGrC5UtmJo9pWEDt02wvpOt/3XWPFV7xV5XzqfkLpD2R+7YP0TPGJNYGLnD
NGePI319940MAtEHzQEEoi0N38Daw7CbCrgYfsOW/SGzcDgUeZIKnyYDzpQhx0y9ITPVfcWa364V
NgyOsnF5eEGwEdJDRTtRwkuIcL21b0T6vPeEHzCQZEc+2ZlVJkygF1c8Ubjwoc2GECUErrs1S4Ed
XyW4+s6TqIv0DuRj3+ANXM2AD/QDzwCtWWhG+uYKRTK6UUp+8EE+KCjPyS00x6uaYZZkM/JGz5EJ
etvaekbuS/b2aWgsyFuEAAO7XTCUYvMfR+e1rDiSreEnUoSQhMwtQg7hPfuGwBTIgAxCjqfvLzt6
zsycnq6qjVHmWr9FUgWY6uYzRAUYBoZujJqExZbQdaQZyRaBBgkwA7z00WLAR4kxB1duJJp4owXS
smPPvGjY/ygM4qQmAdyReJwTymexAju0bPAyn7MnCjQd3yWnti96wugVa4JM/Kkq+z8oNqpYIPfu
YM3FH8Zvj/Ge0FKuU7Ehsl0rd0JnV63Qf1prpQV2KQ41cHdjlxUvMZmXdzgeu9q8AwBVv/EsmGct
rBcfQHO8vY7wsvc+hnegeIbxcK6EeImgQD+Y1hPf9E/t8RvBRhWXalzNfn61OtNx1znfec9jAY1s
kc4YKLfhDNolCyFdcHfoobQS7z6/N6IqXl08hTBxxFLLn1JjsDNESsAGfe2URL737Ot/OR/4SEy+
Ww1djKwBwBW+ssFtyMYtTA/5sXVrEjte4UGB8EE7G13KY3KxVl/yms53KDi+BWZAKtaekR9Qnu2J
VBE2C31RQWnHWzBLKcBtGKgrPPp78mbIAxJRT9v3lsQlqCwkDtKKvO7YGbLOUPWkB0OPvIz1+x+Z
W3QyYSFmjZ7w56PppWZnJiKMOD3IZxdFFjh4hOJ/XEP3GG45EyKbvx9nJPecwpFRyFA65/HwTJpo
bi/+wPs4gonl4FnMbdoHQyzqoKEMdNh2xAwmYIlrS+UU/OEIwdwXp8BzfXy6IUJ98sZYdgMIXxaK
TMR6iN4AG7rxwBNmb0l3ZZBgcuc2gFMv/PXbqb3FMQRW51DAGyt6C7n4Fv/oHdvSYDsAQxMRzVi0
R7cWyQAKFH5WtrPRSFot2d74nc7+h2ZHJO8gYTr/K0SVKkBg3o41OfTigP+NF+ubox1/0EOwwgQK
krkxCgy+DDAkfLQxVFbMASxucXzhzEusCtQekX8vagEo4iIQjk9elCVvhUSnQ9siQN5/S2eCJJG/
o/FSIY0YWK7dmElH2jQ8X+VosUBGhLBHkPWCT2Ua8M7TjiALymQa7mC+uXbdgyXNRGWHaBTNeLlL
Y4WaxCFvATKb84dXHlT8Wko3RGn1TJvAUHJLI9hDpvphdBAn8P45vmOPes6VhxiajwwsTBSg6HzZ
RbZg5MKNgahgdiDRkZdfXNeJS4yGNjpd6iVYNCAe9YbQmOiL6oBF2X0CKL1GFxOynlQcZ/d42RNT
9A7OaR/sGCqf9nTKIWTxrfp3m14ILGWV7Ue7gf17iDSdjxc5L4879uWg2bM3G/Zg++X/HAao20Fo
t0hZK8kL4bf9jERWk0g/jAl+/ALJfill5l0hhTHjo+BAIvdDozRRnbwRYxGdgcJ1NCEKiqxvTtnp
Tsy5HBl8RPW221urE+Yleyo+HmUr7eXgZ08eqwR9bumEHYAwgZGDTQ4el9nUUtYiGNGYNNDY8I0G
37cKyXXkEneGMo48izkCgv/LNk5I9ThzjRliUyoizyN1r4y16aSF8oDVsndC2sIDm8FE2MlFuXEk
XYbeh4MleSSPGt7kjtJbCX5roQDmXtU5+kmnomqsWv44Dfma2dqmxSsxIxInG8l3gWQO1xnb3YGs
F0fjHMI0chusuknLmjwTX0xpZazipX4c2uejApRU34t1N498cfuo82/IyRzvXrzpk5gdW6TD8ERR
EFqx1gqhBgttDH7+QeJIHY4YIXlc0MhMkJnMuMMRbujHcoruQRNRhjDuJE0iSJ9rxzJI5s2DzwS7
7hSStKJ2j80rgE46/ZxmHkEVi4ytOSqvsck/zkm4PS/4HrgoCILv4wWRtTqjeUI1oSNomz69Ess/
yxwnKQ85NhsxJnAzhiwo2y/ZegXWf4QW1h/6Oz4MRAdTyo2QCRHxdeiP7+kJPQC5dsA03PflOIbo
GH8Fi0wTzm/V3+hZnQxfHldD46BqEvbEuXCxCfFMuuXFoAQnPzNQTh0BqDnqjZF1ZRfffX3LyWgy
LrmDCBVGtnY8+6gUgM3FGUWCB2ET57/n5bx6z9ESc4jOBwvYvG555jh95MI+L0EpEte1zoJy30zf
cxTkLugIi7EGnK9MWMQoY92zd+qT/kE8wJIxgXPZfMQ+J9VUJn6BGgYerJkYZ/u5EWK65dcIyr0L
I1yFSAMZuk3yRKW5jJcY3dd3jJc3K3H5iGzxftfRRN44XE9T6Q8xIOg7uBur3iLh8QQZc1kakVYh
Pylv8sYA+IuEEFQ5KaroJ8h3A2YG48j8M+dMCT98YODD3Gde9LA4k3HUIk3BsuVGLB/0N8tYS3sH
X5zpDTafW7w/sxVOwJWotrDYS/DV8fpPFvPTGSldHrbMNIfIy9DhAU7mF5CXjBqBC8jBjVZncwWu
RMfFpl8P72eUV5Cf8mjAYz637sbdIuthFLbYCxMM8qOYuWCLQyLivKci9qGtcDM8NbR3n8E4A1oS
W2lCLzyPAMQO5BkJCcfn/E/kIZKoMEuVUTytT9DGZOcuv6F+MjClsnBfpadow/mQsLWGuVol6Mri
sDhpoE6khv11C/EjPRdnh/XcCAYnfhr8vvp6iPbxpCZetnuUG5kwH3394/y4/hr/vCZHTMKPYYCE
+slfwxC+K/6yVUXoSI3M7n1C1qkhFgi+/6tGuam5W4rlpwpYWityMMTeC9CcD7z8oXhxZMtI2KpQ
o5VzZZ3KA2JF/FLsur4y+dCOzDdsl84+fn2ycifh9TCRslF3k6Zw+saXNZJWMZeP2sbhVT//nQcu
d5+1lhM2vBeHHIbIucJdCh/NtER0KjISwg8ZhgfOm/imFO7b7tDJkZjV2fm/uHU6KeR/IcWGUJsK
VTfbMQDWcPwcktf2A1ghdJTMUXgn4b5QgSEBg6YxSz+36uMZ/r+zImb7EOL4Q0AupgqxM1jcjJ1L
kAiMNa3PHAH0k36cqT4WSheT/99aJSi4JOhCRRiLVHAunYYK2UmOovOdKA8muJaepQ/PNEd+5+c7
QiRgxLi9HzyvYBXwTU7kEDOxE1MX9PAxYdB4TxkIGeQrsWdOYBaZu5fbenyKLg1SKeuPq/XSTdbl
HofkFhL8zApO3qxdTclTmz0xE5NIheSHacZH6z90DVqbvxMUcHw1B+jDwV9d7UTmejy6aac1aM0m
xpRXIy1h1pkWV5kW69RRQMnnCYzDj/OE5eSi9yPlAVQJLcL5AdbxIBkErPWgkr3RHM8ryMy5zsbT
i4GQmRE+m2vaJqEeS9JCQ8YTk6kX4ZVm02LwZ+Ctkd2omcPFOx4yAEOIA54RyuZGlx9MqEZglpbw
nIl4/xS1ZRq+aOrlyekJuCjcPnUaYrqjTYIby5iUmLa+BPr1exBMBDMvydYRGxLOhOgFz9NSYf9U
Fvm0JL+Rkt3yBl3Iwc898sMPAAmWsyiib3vez7jWJx3L8EPm5XOBqd772HGnIsTGz9Q8QcEawKIP
MVkulaB7k7lzTlNR/MYINHpFwrsPGql/p+CBJGiCA1i+Ti4ApnwBZGL4vMNaAJSLGktrq0N+ZxSF
nWecfC7yD7TbeHlt5F9OhB6LmA6UWq9xUfgyeyapiVSew0L4Rki9EZl20/+x0wIWMSgvGFKiOwmM
I4kzBXLqydyL/BrY6i70RuC9T1xqNm9eV4z7HVGPP4RJ8Kt0JnNE+NEJ0EaWg/9/et0DWVX7uUxJ
N6DEA4+Oia4WCzGhWWiPRECpxR8QBzixPkyfT1ZSySGVJDoCFmuYC6qZSvSWOVb40vOCsmVO6jEx
XL9Q4SIo+T/eeM5aUr7qMapJMf0TiOxlNKrMyFX2Y6+KqZ1liOEAoqQhxIw04W0VkLGAf7ULFx3u
09e0nch/uV/6KGs5rqAiWLv1ccnKe0y2PBAGzPskIwhkkC14yEnrBSEnwgFCmj0S5OoVDDfGFFvK
x4XxR6fAxToDb347eQ9eS3bJrVga/tCnzX3+QnAqwio6QMCDvJEXDBfMGPMPmc4x33FMDrHNVjlB
g9yAvVH0B7U/WCV0kQS8v1hdGDXacXfhdgVkgKJ2SKh//nWHXpt//hf6NpPqqC9kOlRzJL0A+6HK
kBtSOOQhU/slG7kM+nty+IimXRjlRbbRsY0wxpMWr3lgEfu3KYacICGPggNI3XcPAxwdgGv/AnAp
tvIxQxe6LaEVyXhbmh7vJbBeVyzqCLtLt+WD+Cl2tVL9L+XFiGt3ueLyWKX/9KWxfmFVpCu4ObxZ
KTwSuhAaiZR9gKEzacyj7Beosnd+4neQUceZLKRc+DSYrBTs5e918nZpwHyxP+8JflwN2M+GFH1+
6MJ0S57/Ge0g8qlfyh9H31rzhjCeMf/KmcKm+RqCBbXIvpoYOMRQ4YC8wdqBz3UITMc70QhfTeBk
pFB7ednN2nTK3dL99JHdTPiKQ9cSHhP9I2BIo5GCdk0WXD4rhH6waSgN//ohIQLMEWCoH66FxoVh
ENe7sVE3ry9BJf/vVeox2b126FNA26Mk1J+jilioQFqaua/wQC+UkOSyBd6vpcqJvC7dcpHAwZ+J
clULpLcjA3kz2K6nCwFQSdEfaDm1ah8AJRieJXVKdMn10AME7mk+ys0Mrj0PCPbR6sVzcESb2PaM
xpBNJPuD0tttNzLLqYnVEmoCIym1C8WatE7MKsgFo1Gd4KxF1kFBM2F2/aOMgg9yn68tEjGtSdoH
n1OdOw2ZAjoj0Be3kLxRzDEldibsF6019D8956060S+v0v9uzkty2g7qvD8p24PEbqZtP2vVQemG
2JyhG6mFbZ60gPXwvSHyKV5kxNF285bEHmXEvyfMmqTkbUk2U2XqqzY9sAtYl4mDa4wiGwCGUQq5
vtg4b81EBYaiAzcg3Q5drhVi97IAKf5+4RvFB3p8xLwt+Q8V3nPZh+rUXP6gGIsn7hwSg1BSnUSS
Ybc3b8lcXzCCIlyY6ltOR57w7vq9sv60rY3nMUa13gJJi8zGS2SN67uF9FtbVNYo6rmXH5QNzs2a
raA/Fg9px8+GVJVQgE19y/lKz7IQwy5wWOODgrKczL7XePactSdFd7z5makJ9GnAxJhONdXhuWdB
QTIdwf1aqxfquCGx7UK8Zmv3QJsMb9l0KLmCp8JDaJr2+ccGwd4Llfo7EXbPgUhqAucXIAwXNnw3
6OaLNJ4nwXCLFPSEBHZjjHsvlZYy/BU0iLrV5tXBGItofhzN0fYzrStXQeKCTL4+0pCKZCqCwGfp
NT0zshkYJVRvlU8S8MstjTElrlq+fwMeIjDFjr743d5kiyN3f1SYYQifss6BRp31RgcrYvGBCW8c
xtpuaUQjkTHNJTgdUr4MoN0EzVImqB6L5nvSIjm908a4Lkl4IJiUQBxc32T+QAWY82SW9eT3stis
Cyl4H/Q1Gnqu2iG4Rk8g8ULDg7XCq7Ky7oQn4WZ2NG9wxJz5k2Y6ASZ5mGMHHlKES/Kf1wm77IdP
0x0sJBdiXF3KHlI6KK/eFqloCmairdEvP7fhlqc9WckMVdHIf6LF5dJxrGj0zMKjOtrkJKWyJg74
UQRfhSJRlMbhQmSegTG/Y9hFxjPdLhLXhAvEw8Tg6ZOAQopGta4uTwg4kJl6PbBgHQdHI3XrPQnK
pKjDn5C0AdcJavcNmEJFpxP2HzpLS0eZqwPX3BHijQTeAZF9C+le+kchC+IB+DATpdHfE4yotofJ
dACxXvOJx9DUvKE2tiL7G2jCpDjc6JyA1YZpgTkbEpB9tOcLqKK+e3r17elhfIJ7wW81/RLOBvDH
DyRM0ujuWFDR24Tn05KL+HYGkwC5gYcaA7xhPAQJ5HbdW/TvNgGanWrGBWOiMRKVikBthQ/WTHR0
dpduEINPCNh+wRrBlcmoIPCRwxla5clH8Fn9lDEpj/AYmCdpTAUVAqggtsQz2TDn1aSYtjOETPDk
8uwZSouWsjSbELQPNB46zbHEhEPkMBQkPcOL987ctobXRG67zKfxMVpHezLWEJ8HuIXA81hly386
hVWfsI69npSd08BvO8Lmgh8hodI6ZiaiDUXW7VoNy9RLCSU6h1Y+Lndb6hXp5j5kCDUcvtpNQOXA
Z6bomBaNAy8U0TnjYTEuROd6+wz0cirPuOCLUToI8KAb/4u0v2GuzgdqUCVjHT/8wE1QvHB8E4D8
sV9akCDQJmYSI9X3YvrIaVDGfBF0JP/eG5avQF+cTJaGmrDAyaEBHJjwjOPSZkkqpnzNIeYn3XbN
dGFL72UOQYomUxhdYhJzLE6W3ISYPXvkasDOAf0vulv65vYOdEIa56ZwuIr+hIpemPQfnMDPLxSH
XAk5uf2srQLDOfSbYixsFCgFj4xz8YjgGx1iaJLQ8uExbfLDvB9c7meRuKiRu/ua5z33rDXV6/kX
jgI+ekJ413szQLpb0/OuoyxmuudQYxi9UfXtsSvm+HhBMN58ds/Jmy8HbgY+g9+YB+sDCSadDInH
KKPZc4YvdwLDkOPt5Pa+cKphqyHZ6bWQ6THhwUw9yRRQCZFRa/iVowScTKEAlnIQTkd5MtNiQVp2
PPHVhXfjJ+zc1lEQ0WYroHQeSKTeLfE8vYPdE3CCmpNmm226yh5ie0A2J1FoyTmw45sxykNrqS6b
m7UQkVV8/tSb83PnKDYG51Vi/hXmJG3G0WfyRuQWk4eLJoFqDy5KIWJovWfqMBMY+Do+zpkhDBvs
gJz2L3M4ipKTRF1sOR9GYNh/xGySKjeVsEPctH+JKYZj6cDDyfd0EF1fOQkyz+XgfD1XLgHf/U52
XsY9w6bfRsdOB9tSx3kBAsSsT439e6zDEOeX5E7VuHR+Y/Z0qzSouKo1OvhiEvT4MU6FOm1lEf6B
DoCGOmQav68I7akNTPCEw8i+SKuJDTb3F3LOizIMgbCQNiIXJXsJl+JzrOJtHfhDZUzJOvJB60ji
yF4jiRASBvydxwpNKd8q3BFf+p/KFUl/WJBIWidSyZLGOcZpjNZ89apxQgOiJYIW2QkWX2yVL1tF
vv4QdDhJEbkRdr85/vgqtoV0EUfcF6QDmPaJPLEapV8ayxqy5RxecZVRtvK5W0Onqydqv+G6HsgA
LPg6DZfXB7KlfrYS7v3PqjlfumitIQdBt8f9LIzgP5ggX355FVMtskUekKLxKOCN+tBCB0k6aS+m
UqCI9OkmR75pfLv4EiGT7ghSDjQqbgYOIzUUuPr/LLNOtblGU/PT1zRxzCSsqI6xLiirSTHZou4F
MaVe9+OARPMlEr5Hs15Q7faO/Cz3360/yP0vEiXKdWOf7OPSbthK5T0K9Hfns2DCgYzj3TkOaywo
OmHY6SzFXEUE3zWHEARlTAofmmSQ+cM1Kk94PXSXjBCkrQC/AqxiR00m7c3kE2E71BGE675Uulk/
LhkOiNRa62NCxIMYRRmNLlzopvv1P1c5WUpUASukkLzX6sCJ3JpZjJh5KDnpr3a7dfRgW+VkwfQZ
TzExGw/1kd5PJ+AHCMEODTLNKAr73w/aPh/Njn/XaqZsEX27+Ro5qEB8IFCgo3Vnko6OTExwqxmd
Cczhz4mCmZnMONB5eBPUKVcDdXRiy8CkbycCrsWcDM6V8JHkt+YtbGLMtq81TQWkMBL6jF/hZ7/a
nTAdU7HknaRdM0n4RziIf9gLmxX5PQM83/GyIJmEM+9K6K4WoeUi6RejXj/XSl/FjhjH0xcBjSIX
fnAZfpccszPSvoTynW+01M37bJ9m4YCDZga0w64MOpwiy3oLPT5XuhHolUFo8YYK399GtsZU+t4i
8l+Zyh+kcxTLBpk0Ml+QM/qvWTRiNzJFrSY3+Xs19J/s6fxVzRWnnLPnzWqd8uCjRFDFz0m17UCa
PNeiPHp4492Wzu6dXZFaoTXeZrs36Bwl+43og96aZ5HzIzx8w9TCk5fOye8yUFJYlWPiukTMUyyT
2itUJPn4weWPi8gBEpJCbnza33V6PozJrFB+s/cep0iiTBV0YZRbX9PEFurG1xTVGbKGdWYRDynQ
5pq8sV+gdH/nZDPsXPqOO91PmGieDDcp5inkzPw6L/EKjXqXUFurcMFKmP/EbkcpCVc2gtjTgFaC
ce8xczCwNy7xVqMy8yVuAKF5Sy1yskokDgMvFa4J8+UhY2sf75/zPs8bw48Rzt/qzwiBBlIChnE3
lzacQpnI9nhjPZUm3FEIrnSC3tKMfCHkWfz87/ks1V0LXB9wk3tnxsN9GDwnYkztCdM+nRecfyPj
QgfGVb2Yi345nMegEhFAKVZTrKkNUpnN5w139otmZ9B+IPDY+2GKhjdLULAWXl0vMzImmY1mxPX2
7IqiXQOkufWQJSPaRj+NOdukrnqBzlYBgXtRMZdBvV5e74PFt6fvw8YiwvBkSjNFnleYnODWrOu7
nryrgGCEy++FM/ZDnBmJJuaYDU7HaoggId5Ld6Bu5aoflNbNsslQIwHIZRfGE6yZ7ptshjrMU7q0
LxRpNCqVGCPZmETVTjP+wND755TyDMbAiHz3a/wb6wOn6D2dW7kNcnNlwFwgdY3b0Vdagw9oOQGZ
OBxD4SpRHtoOUyTCrbAt3DadS8puiF2mWP8AE3gp5CGhk6CjrAh6aGbZoZaKCLfUxDJMs3W5tqpZ
/92nYIxWqIroGg530jZPdMbX2SZ57+Lv7UNXLgpx0NF8/dZOOjK+4mEY6/byRSnBZl3igcI491wN
1Wn/+xvG62TJNSufkVoItxQbGn+gPFEXqNl9PkG/hEA/KDN59SZ4w2/RH9w0j/beuTxDCUrQzWuS
6+53yjwo8NwKWubplDNaeZ8+kkTI1e+SFD8yrHiGqPzmAQN7/tz0CUsKlOpeOENey4qbcmS87KYN
JWU6ILbS/xEJIiJWrSVmKtKo4bLB2h4t/D7A91+20J/+cCBCipTTv9lv3Z/if+W/ho7n7xTBKEIS
Mf5qEeAxisnvUZMcU1kpbMb0pzPxrAnXMiCFjowJPEVDIjI3lkLS38AdTgfgay8HuJFDPF7z58LY
7dn5gOLt83pcCSFbs6XFpKHu4gVuN0ZEjspgiUDZPzPTvREwoXRjLvH0lhpMC48V+9BrCyXkKlfh
xxFyT/IMVmYrbLBw1b/xc67vjjM2DKGnwA5z5KPAkDEtANPB6cnp00OLvwEQv9JjPpF0eiZGu5jT
WxspY/nRDzz2NKkNP9q9JYIEqD3719U0XqpTwoT03yJjHWFyR5BZFiK1TwP9vxmY0zA/st3Qe/3+
3LDImW/PuHGAShxtHDZPPmKGrXKFuSn9XsGQSYGvocrJAAAVF3KOSp5xAONgq8jUJvZMrZz0Uj9+
FPiwCIMlfhiCAhk+/eyXhX2GuJ/QyDfS7ziLfQ7ipljVaF+Hk3PkJhCvbL4zkmhLEurEer7mF/1u
8pwuefLMK5JINj3Ne0GN+u1f5D0PQ+GwqUdIqggRtwcLbi8VHdqZO1q7ERSGXlhzIuADn2tkn+8Z
yF0KYZCCroT5qJm+7mCYcTeSO5Ez3GU+Hwo5auhNDp2vnCjQTVVmThkTKhyqy0gEEdUFV3YDkpbm
A7a1As0WXVe+TqYeufsnCPbnCG1ZvUsqMp7oaRj3c76YNTHznSvBJs5jrr0dOpRpeWceICSzsSOg
ceaWCRHRxd4kzfvjal97OEcPhV5AxycMp7qvW1GZch0Q44oPul1juKkRul+Zx34ikWBW9Ot2qa7g
v9t6NOgFd/rhPeyc14NcixovfzQe2BPdTZQg6lEpGB4s2v7jFLg7B/voMawuTGzmQ3utW7JO12ov
fNEMTO+IXHPATsKnZ1iZ+eYmt6yfPin6hS959hP8wZB9vNnZa/VD34gUDhVePhd17XQ5+aISOiUE
DVpUdIILb3lxZ4w4QHK+LFdVUOXmbIT8MnM8PKBNCt/F7knur+rzW6rW9lkvKtZUdVcSuY6kH30d
BIV6JTYz/eKxwirH86IQ9fkJmD+U/RAnPqbsH0qh0uIl0nnjDvDbsbCsc/BBfiymW07tbXOlxqg7
YLreEXJkdl6PA6cInhMOG3NJrhAiFeWMmuUkNeN0MGVsu9FAUmKtu3Djgb/FZLSjxkdDgyzl5Qxl
J55JtTtAWu4PFl93NV7FYwMCdhoXTm7R7XRlRR6oHCvDzccIwOG+nAD9qDm280q0j/S524DIDNJV
nV8wytNjyZvNdMtUVz8ntTaGNo24RvKxURAs+pArjtcCiG4YaK1vaP4HwObcb6v3vpzBxGDLOiCO
IRzoeL6aFEuA3aMGIWAHBPhf/kdL+R8WgYZ78Q8qA0IH5YrJ++qBKZFXSrlQpbglvn9AjsiX2cwJ
6YOtk0ff67dx4xSlcc+VoELV8M0jY6Ek+4kTJR6Rh6gRarb63ECIB0uZkxNAckAHVhAv8oFNvD9M
oq8hjtppgJ3ZKCayg4tcceXrpxxtUrdARRbyD6HVV+aEgqMmexoELOtEJUFcWP09fYUDk3KTQ6ei
xEU3SI57tjIpQuZc6Hj4K8q+ltmW3cuCvFLWFa2MQ0AFMnEwpLl8X6O7DiSJiROvGG30joKbl44n
iYwVvBEo/Fh3fkNmBLskyqn02KdehLnk6OKVXfKeKfmFKP+0c9QKoZqAGcGezTvSH/g1T58aTnKA
w87/0UCjoef6H9NS6zll6cBC1JCIam2nXpkTEg6nGwYV7mj3DJrpoR8SLPix8qg2D6HVw4EVKicy
GEnd6hZp4kjDyS8fDwon0f9SkBvnS0I06unmxEeXIh69WmuJE5Zv/BKm5Ps+FueTznOhEQVqDs8T
uQ0y+kOG8+g9K4HOnt2q+IZJ6fBfKtpZ4d/6iWRtDVY0rMFpCN/OMP+cVIPjm9RoZ4CQkh5EMrci
scGBeQCuHJLk9FGcnmGItIKU7ABwL2P5JuciSU/P+PFVrz13b7XkmCRBGVHd1x0ma4kYCWmXodl8
Ltk0foQftTRI2HwDeSz/L1WaQw3yApVDTEqFNjYAf4hE7ScsmR4S27HOskgdLwFDPdlfc+xcvTv0
6q9HZYqkBBV6A/R6pGbeIRcBphkkUANWTo68y/JSzWZMzc5gfBJnDJ4ENnlmB53fETUEieaWQ9JA
wLANqMAGgx8vRTeG6sJ+fZyqdL+0o8yBPN9Y5PJLFnTHim/mJyhJdtu/jgkQ7XceX9GMANnCII8p
txPd6rga+pH0wQWNJ5zEJYh0Qoz5c2FVOWIjyf7gEX+j1yM6oPCT1wL0hnetoBlwjzxH2fBWoCHh
cf6F/wOS3zAqiGkckkHng0hSptUL8UVyfdLUMpRR8XgWeUrIs5jSoxEc0YdHf8arHdntnb0TMpy8
VO4RMCeED8I7y0lRIfxCT3lFuYFkH3mX88RJyRYgPpdam5MMuyxvinmpDYJfkCwziV/Un+2gQ6wR
uiPX+YIZVqTU7Sx61RBJoIp9+lE3tYhRIzrjIPXjDymwzW/NIweemZ3D54zvko6yfmc2QRS7Rc5O
LSJGPipPehWel1a95Gn6XUkzdtWDueR3JUgWXTfJOJusOgzfR6xMz9ecn966fhYElMJZh6kftSPK
qbk1MLdODeTka+1utbc3OA06ZgbTk04RA3qA4tJxl8fgRNRJ2Hn0qFJyFTcEChv0rHgp3ax8UjoZ
HGU0eXOF+JiiNEDcVh+l6f05hL9CJ2Cyax/O1vSFIdmWkAoj0qERr9k8UemDWipB+VkWnFkYzz+n
AsiXPSBX6tFXRYduAum9Dq8GMkrd9vhiIOgvydFt/1ET2kBHhuaJTxtghAmMdDYiCJIDSSOgiLtK
CGm2hvDAyngcAR3jkujGjt51Y2XyDRrspHOI+ib+HXkzOoIp1z+afcmjKTtPXkZX6FoLpiYhOWgc
t6s4W78YNOtkP6iR67Ft5etk880pGft7toF5Eu7RcqN9x9V3oZpulRHFCeQ+XKbkFbsvWHYtUNpV
oi0+yaKxTnE04R5k+mpzN91xhhLHssBtTNYKqPFKolppwy/ldrFZTc6U1QDQcA+RRgA4SZcw/NhG
pW1ik9NJ1rpbxREuMAHQxGi7eBPA9dmv/IiN5Pb2rauOdo9ysU8xSbWNoYkTT9dHyc08PXc8UWcC
WWiIWv18Ig9ydCs/v/RElzZMFtwqd7FP6AtuBv4CcaEeAIkpEM6cv9bmlNBjz7C7FYYjPj8E+7wh
GA1ISiFTZsKkTKEyku7TYJ+ttfOoWInEfNXpZlYxJbJEHNL+b9/e420xjwy73T4hR/RQb0MZXcnZ
Ub1Tg1X+i+ow++uAGqlew+yO4AhGkoS1XSXD6jqvWXwYqo7Je3goaaftM1+LF2z+JQZUtLMz7l35
0KeLRp+fmQazbRSTP/YYEJVFXJU6Nvjake4hS5N0KYl0J2Sr2FD7UWEch4RZOWQoofLDW2rBNLMm
7QRWsPzN1YnRofeBdvbNklQJtB9Lg+8suskSJUaFrnDyJimUm8djikjki0FEDJMe0yoDkp658Cxm
fNUoPEO/6HEvNui1+XYH57sC37ODRkWqZaPym/H0WXisDu9jNUYvD6yaQsw56fSNh/Dxw99yI2Yk
eTk6IhhBmojqCEh9bB9cCFjZB9h57TsJGTd9VnPqvQh+yFHfzsBw0qtMJxqcFrjH/OXlVxpUyTBy
/u8r4buy6wpbBWZHIIBOdvK/LV6CttKKEckNr2u3znd0DqKAG8gOveDsHQDxWC4Yhkl3dgsZT0eN
OQkb5Xs+bG+ZdOwUX9enekDqdqmNe0aPhM0nxaoZ8Vimc+KCFl/mw4awoTj8IvZn+1eb25sE8BQ5
g2WbWyZ5TnacLN0UfrBtTj8syWQ6hwqNam0yTnKw6nlTTFppfZb8mn0ZZVar29/YhdSjdimz21h4
CVSRzWVQSoi/uCHPAuXha2VFfpzZSb8jy5xKVVbvJaMQq34VgBQZs/7Op1kRj8GuU4UfWDyia0bx
kZ6fktgAhCKIDl7LN4rdOnxSo064MzIrUPoTioRSn5PCyPyghtZ5/NlI31C4+rCGjOrTYBh23Zqi
tYPEafC/Kp11KbkavKnvABj720153oqrwnl4MFtGAK8Y2H02fc4ShCHyKIq3pbY0KVFUFhD9TCv8
oAeRTWNBVpofEcpdkAt5RpOLrBBzEBq3DqPNUtj18RKDb2KgDPoTln9yb+JRQ+DLo1uTB99i6BIp
g0DmxpqrmZoP0lbNCfBzwApKesGBQ4Uuo4sUrT9L9SBf3hf1ZacXUPnUR3mDdj+wrluwsOofpJXq
Q0SFtGKQ+iH5LeKlIngt6/WzH8s7bjlE2c01E/iyeeebwFtIgmfpxSuwY2TRmJo+BwsBQCi+n6y4
Pj8r/8ryMSsdAAaIMbPvzxj9I8ADABFMGwXWUcP+1dPDu/0dUQojccDdoMyMe9M46Q8fM2zjSBE4
WE+aFlGk+FV80pm8XvxHsmtH+QEp2SNsitkH/dlOCp/GCUpOm73Pjj5jydRIpkkN0jIJLxJBMML9
JgJZt27nB26gaxgPaEjJKQTwWUixKP9QjDEF41/bJmOGUBE4wh0wCxYBz8g/omW5qDT+mkIfZOTS
Qt6dT6gGRt2VHab805ZQBX/berblb/pEJRAlCUxBmhZ3y5Z1kVgRYTwVVwdhHw25h6OIFESaNZAL
lA6pYwtCov8X7IM4gqKFb0ZgvmxjLUUMyx12rHg5n+lfhr7v2my20IylzccovCJGMW7g/rsw5kXG
fjmCWn/js4eeQ/qM7DQ5aXu+hm7tKSzQtN6MHtFkQ2DU648PShv5E+v0WGmMkExeiUPZzz2v3fA+
ZnlNRInPjDwS2k1BOvlnJSLu0UTZKagJ65Sym/gArpLo9SzscvPlOUMWRHRWpI9pOnOL3ebl9cjG
RyvQmtFqCOYym12H4WI2Iy4GrwiqODBePgsB4D2ksahk/nrDjuIKn83IztneeLY3TO/Z6PF2M2dC
4hDkFHIe22lWMXiHfSGLBBMtBKMzubTWlZD30k5GNRoJ/SqPbLqcHS55difIPbdl+BlPvuQR29kf
77kRIPBGzzGkoh2TPyb4J20T2ssH4zxWiRjRW3mRv/xSDoZEOHptPxqrnFpgkKevW6NsmP2WvEPe
6pHZKw5vlCSzD70zh8LWNL+wcxYhky5H+sTohIZd5rXQU5Yvnu2IruZPR7aTNFbZwmhOa1jByPe/
dg3xfSeiJnj5HKD04cFK7/hyIA0hwGzIPx3dEtQ8+urV+L8Y0VTA7UKk9dlH7zVw4kPWeS/DiT+I
QlYliT9TuOz3leSkuYXXxJPP9vC9LhKiN+2OybS1i2yaEHvBQ/gfSWe2rCqSheEnIkKc0NtMZhER
cLwh1K044QAO4NPXl6eiuqu66+ztAGTmWv/6h/AN74tVd2NXhAF/Bka07pdx7yVzxJ9o8Kn7hsEr
i083AFen1vf9L87F2u6uz85YlOiouPj2HaddRZcB1ks8YWTFISeEW/MkAmd6biNQ8GDxQG/F4f5q
nuFbEeWXF7BEcAKMLrP2DJCqMHXw6AgreVDGB9DlffKDK19jCQXbmRnOy3C1CVNJ7wtYfIPXKXkP
5vz61W7mrwy9YqaB65LmwEnt8aQUtkbvxwNkmATLDQzMLYpWNADaLfCsY68lBNB+vaGVQjhqQ9K6
lG47N8tb1G6RgIQ/BAX3+UTUn/upmCc2XpW5vWypncc1z4aqAuvvroZ5g/UdXK2jofacLjrA2rnz
CPLIddcAcQ/modfB6kjZmbuvjstA9DWqT5O6g2EKcxyyasPiFle0wsV12+XG6CNqXw5A47NHgvTx
Cg3hKtUMy7nrGQXbzuU56z9m5XWsiJvk78BLGqCIIV8LUTAlcIFUNGEXXFAnCaM3vvbZarTRfT8R
g9yly6ELwxgyi2gIBnbKPrbu3oPc595A9L5e0vStHZQ/Ia0MP/p12SmZgqq6maMJLyyMx9hEk9P6
OLFtLyvXbIYRFolwhz0wBRB/aoU5iR5YLduex0VC8Z5mq1RlAnCj1GZG488rZpGN8m6sNlsIx4oh
SvWOoN2mWk9pEXLcC8FfaenT2tVxw5mc1vBcwQ8ljN7yE72pevnOmAFegSFIaD1j58yr4SnJ9v0b
cc6hzx3dyIZoAp30ONo4/4WIbFriZX429S0FAo4V16m+6N3dK/AthyETmGtCGzGlMXhKr+MWU+S6
HNjk8YCzkYwRnCdwxVHgKHH2b/Qc8//VmzG/PiscRvkz5tY1Yfax54dGrL6W8PjUdgqKyWe29BHE
bAUGc03SFO8C/idvpC4EfzO2HDaoYdfAE2Ne7y6HfGkH3jNLl89N8QZOzfcTkzN2ED/AK44k5WL5
GPDDmBTxmxe4KOrHqjFbJd9GnYRP2fnYX3CW9aPrno6Hk8VCggynXvL6L/vYx2kOCOUuP8ox6aEI
D4U1tLvzH1bEcnIZbfEhgoYGHEsJzOHbhOddxVuSd+wNsDG0vVR9sN4WleQ4HnKcqjvcMXEyU65e
vA/jyO34oYQNtuFyMEPbBytFwcBF89MtJgQ8HD68H5v1crTjSZ1ur2Z7NsmJCg8o/aMCM1IoLKN0
cJLbFF2Rtx98/XysXqKYgQqE8cXvjN4cMntOEif3PY5r9Tg9FQmLWqAS697yLibcX0SqxVdEKI8h
gaKsfHNH6n9c0Nz5RjviZ6Pmb9esmq8wQpQoGmRMDH9OdkycRp+7cVmnEGgh9/B3xWDg9b1qBh7L
yrmPC7n1PtuUFUkZ+1XjHUobOsmHtc9M/h3zAGqXiVfMuEEuvwypibBljwXD7/EiKYufZ6Er4vYd
ZTvPkML3c0j5SFYQCn94iPH6P31Tvsg+hiUGAr7YZvPtyV0zsNoaiFLOiZLferyKNwGzVq84gWnw
7309HuQjayhf68S2kKrI3FxndgcjZa8KHVZ5F+s6cdvqEETcOm4mmJ+WECIA1jtD87a9se/ulaCS
LeykNmMeX/Xcc+UpvdKsa3rIxI4i5kOMqYThH7P08LPq8Nn5Ifj+6t7zOHGmIstpfPxSFqAjOM5y
Q9FAAJO5L4RvOyYoTmABvEp0NHyck2yVSEKont9qepGJ+2rTZ04ihoZJ8/mFSp6PGx1SzAzwfaDd
JXWrfF7w/p2SMPw+Rtkd0lmNwuRuHXHKMOaPYpS3RsZz9F4V/Pv2271hAEVzeTXSovc09VMKbMK1
+IFXrAqY/253VWkurVePaGDy0mSLBdVbH03mP/pz8XH7GFx5LQokQjrBuS/j1jsdgiI3iCVf4b1c
M3EVTS8CdGvugXGagM+WGbMqgj1kyqbBXVfV4BGFNU8vzyqeNNS8iPNHYpuxeusFfEYliz/bGgJu
WWHjCK7LWo3Zlz2OJPAkK2p5iwWwvh1a2PuLB5GCk3dywmiUahD2kiC0VI2a2AC4hEyGjNHmgW/n
J24RaJsApVLPuS5nDhCtDk0eK3TUFxSdnajzR1bCDArr6Ij76fSQJy7bM0MplR9F3funKK6ZPCS/
z7i6jn/Qr/9wu/gHuBCVsX4FY2imLEIZf3UQgbiy32aEMaBqkaHU8mUhx2Fz9xTL5TmYY/BJGUTC
6X1Lg/FndM0Eezoj9+DsokVcP5wH5e1wNZ2etiAqpD5iTMwn/QoppUU7Xmmi+9e5W7u3Tb6W9QzC
0K/Dct0gHgbLuBew1EZVZb6Ir7s7ahTQCW7xpu/eiT0sJmiUpyMsQ5TxjoZHi+UbJDrBFp+RJUjx
3IwSks7Ng/EVf73onpnUWpw+9OfumQ6946EYNI6KDXSDYo1iFEkvVCx8efKTp/6BRtac/vXpS+fD
E7Kvp3s4uKHltP++0Y+xnwr70t6krb7QD/Z8uJs08Y91xGONH0ItUYzKB/oNBraBPgUKk5E2HIGJ
ZJp3I7OT1M+by1w3PmdmG5t6oBKip4DhtkjD6UkBrldDxFgMesYLz7OHYkytSiHAzs3W+Q0n7xmP
4ocf9zyMRdgan1Z6Tc42fh6u2nELTvQHcQNPmnBMiDWZej3qEmoYcaXn1tkracnY9NUcDn4J+xcr
p4V904PfpcIkFVoXk8p5UwKo9DzOQo5ZgD0fGwrgNNiY+A5O4sveo5rIyeqCBM3FpytURCIYm/y0
Xe1zWJsVTM6WAgSfPhPdiwWh97mvCO3kWxRsukwzoVyOl8rPoKM8blREUt8w63qE+3f6FCpZeZyN
H/ASdieISn6HB/HInHwNE5Jrgm8RbE+EW3DkTUiujOybSkzGLeJBBy2nQ/QKSSqTJY0IRw+Kt7aY
2F1O4BxDj5QzQdUTqdryTuLr2FheLZ/wILC+SfG1gRnG/AJUZqwbUypE9twSb8XVZxvXI26DKpj0
7ZOdApCHB5v/csVDb0K2RoHzghdzYHC5qMHM9H6xuD0QM8Gn3XMekDAztEHou/s3onZPDbswRjKZ
M8A4wsCZ1oAWN3e3F3eLbpXTXXfT7Cm8PTiAWqKcWV8OGLZ8VFiUY0k+TT2qFydWWxAPIQMibKOJ
BmN+Bkv3CXSBHBlomYvWCEgOjOY7i/zIt8SVOs1Fqsw0KZ+faPFzK6Ye40i1eTa6X7aIQRr3rGDF
IXCQN2vzCgukQEuN6RDGMRVxJfAHoEEWVh/zCIi8jU1Sy5Ha5uU8u1bRjVsXW39zJ2prcF318zk7
fnm0tc4aIhaWr3/1wL4gqzEdLifPJQgcE2zFv4b+ytNFLXPCdAanC6aMItssx9CsqXZVFX2zOf7u
co9u96FLJ6ZohnHPRHuivr+ylcucMcldp9C+0vF3TEwYuW6oDhnwxZoF9vZBGZVjhmamVNh4l2LD
TVpgC0becYE/EepNjt0Hrk1f3W5pSgpMmYU1y1OmSoqa/4QmJsaIxeUMccdQd0g1D/gYw7A72g/i
qhccfmMlu5piHPoKYP8vl0QBEWHE0Z8S9EERO9YLr3T5tfFejYgrZK0KJEGRH7zt9sSYafAWer7a
SHkMOl43ovuBNhazq2BhyBtSfgu4OYhiocTFsGjvcaW8q852/FnseUa9Y4bAB7BJQ/jZGX981GqQ
EczuW1r1fHPioJ1z2keY5ztvu9Hs1ilArNqBgmn+witJdTf/SaA0REFIaN2o+5l2shHqr/drog1N
9sVO3OLgadnV6qTv3zjN5EFvGOlP+0N/VEVGa6bj6vWFoT3L6cAMNLFHM/tQk/07dKm2qFkHqmwd
IcEQKXnw28FmgvzoKtYXTL5+CGi0BMPgX4KXbPwG2Wk55sCpfnI9wXLr37qIa4EFxkWS3jPQRcBY
sZ3eMEFqw1BJguA1H2AwYfr/5F2GSAihJQ6DE9rflCGjxp4/IO/S6ihxMFqTOVxkSCCwUAkhJPd4
j2aI5YKBf/5cD3t+v53c2psfPDbJvqJK8FRfkNXkAdZ9yeXCc266TdN6wVBuBoy+/8BLRz0NmQsH
J/T19YKmBETRqyjei/01SbdtCycfEsP6/hrzlw4LFWLXI1GdS6rJvSEr+7sscbdcGVcRfs3Fb0ou
jy6FL+uxTxuL/aHZkNNXJI3IJ3RBoCVgU+1F4j9XG/RFDTUHsTZYkg7szW++gQGIDSb1XYmkry+s
1vJCXsS0tawwhMKL6GoHNXU+hvBInFRoUPXC+8jAnpOPwxKgNuasAikxu4k2e1nZadZXwMLX1Pl4
PedLIlPlY11ot9mbjRmiYfKyKqtHgPfFNaY1OWdQkprwe4YM9dfyjlhLViJ2bj2/WUGB0Qpv8B6X
C6ZTtD49hiVyz+kbPawT3m/Q9bwvkbvDsDKLOyR07yo+bVJLbPADHn3WdW7hxPsdtxnHuO2N0orT
y/1Mu2F/QdaD6WCGuQuNbZxFD4SF1NkO29MFTbTjCHw8n0nJF3KwMCLRT6nhrmE5B00I+onynyJv
nYXbNdn7PbV32V3ZzCe9YIIxh8WmBuzrfrZ0bB5OTUT8McIC7zSjHIXAvzteY27H3oXP3FARxde2
qtCUb5ajhNoRozmsOA1p1NYJThtMNSYC7j4GjqC8pwyl/ZTbCV+F85G4RGG3+cbUChq+tbOT1eyZ
FeAxBVAHm3NPOG6HktEBAYUjIjkFihmwbhaRDaGRx8BJMFNfH7F6B10eMUJkLZxIF8U/KRZRuKEC
dJPrwGpEYq3EzmGaoDw8nuauMq2OxHkDh7VpY4i3cBPLctBqRD9/oerhG1o3ERZpqOxP8VE6vWSC
wtXM4eTGf8l1SumxTGRyle5x7I5IDwcfNWc4tioDFJxUgschWF1S8MPRUXQXiXovxJfiAads7b4X
eIzgpkIFJW8Otek6OWgepMqB1cbRSDJcBZH9zAjz6siQcGxgp/25Fv7VIkiqc7DoZILS6q13v/M4
6pMvLglK6U0ZOTFh06XFzG40Y+Z+kcl3cWgXgmR0EFrz8F24uS6JQqjE9IAiUJChFKwY9C6uPCnq
vAwr3CdGm86MxQaeSqz3DRMM0vQI2gOqVN6xOEnoqwHudxEsKk4OqEp/XB1Q4gqGkTm8225h+2fc
y1es15/1CN94szG7EOHwQNLPg6uL0aw8vGb9xaElAILZLIfmVPpgkfwYV9e80f0BM7dGp6Pg8t3N
GQjw7xDOpPs3f93sF1M/eVe2rx9cm0rLwDbNUmaw0+s+QX3LvO1hzhsf/SuR97c/VbPgDjgYj247
WqNo2gaS+1hg0lO2IDhwHXEAJvVdHH+JmcAWRCVFA52kFJNKbqfo0EOlnlpDTKOkU7xwyJIwCSiC
e2JsTyY072k6nnxhqFAgnyMUtD9MJR8eAMeY2Rl+HC/7uizPAt1ip4hzVgbltqJlcSjJErsNAvla
eCT22Q5s5CJwpEbN9jbTItjFSe8R6zmX5TVLHggVH2u6Aq76eztliDKvDPD22+5hFghx4Ti+bKNy
8rv591NHHjmHfaTCxzHz1q3C8zWz/eIfujbnlZy2W9GpcsGPFvlRtXyNeyiFZ3AaYVqpwKVsAZSF
uc/bKlaPWHN+2IwNiRidf1V2z/GGT5k2fi8XfTzNlG/YWdK/XgB2z4uoa76X8Bszj7ymjvM6QPly
IFfTY13dMMnJoLGIlXfcl5QhTcrKP7s+70bKw00OV7B4DVGpjk0JPPUJXqAIRDhYn67LQ8nKtGbh
0wtWH4oDBiK7HN7iJTgDC5wtFNjNS4DA3/ZHoZatfYCMO+WiIeiGdIWdB+NMqeYBf7SDumQU/pCF
yqCfPel64fjmIcw0euAXiFEXc7i+/UO6SXu1rC1fOT0gkUBfWkI8kboxWvnfgdtvmxrcVxjuG0Dk
383ih/BHcFtvDKqO02Kw+9ysKzOrn/WFfnu0ejB0IBLz1ws5v6y+dOaL1U15MrGXPH06HKrIfA/5
UBWAwHugornEPAEpoIK0UhzW/y8Na4AFaD+wdhBwUmEbSbEEvDbUVBeXQgPlZGt1HZoRcTnJLgJX
w6uLtLIALygCrVhqDFOYrop8CeOG6Y54ty0ItWxWw2hKMlDAGITOGRNscbizy0LVZ+Zzc7I4s6C2
JwkTPJcty4FdoDK+rBrc4BKh6DjKG3sVriYWkgHfPVOdQuAlj+KzMtj80zk35isSfiVEIha+U+J5
wzasZSf0Z6qjVzkCWjqMDi0eR047NoxczkJ4wRPiUacBTa3c5UEUhIHP04Rm3glDWvH+juu4yOx9
9rdveRSQugwH9qzlqpWQM4tFyM5f/malkgIsUmAR4k6mzHDwhZ4f3iO+VW4TdSkYfrXxvYCzgvHm
cXzeM9RhEOgc/c+4lPe04y+g1QJJEqKsjLqyCQywci5DdDYqz6FJEr9xv+70LA+HowgZkvNhZpv/
cx5AKCqAodUTZ27yXA6HLwEdvLhlnCmXvqyIi+1yKIVVwAOS4TVNAvT47hmOjyUZ2zQuiOF7dEg4
KTg6CDYX3LjrnkHSIGTueh7zK2qXRJ7Lp2277fiPAR8WaWhYJRoVpntIFqm18BYrUutIqFFQLRct
NY7X5qr7//lBzlc5ulcXccr0NGEr8foP63CxD/I+0Z7CrzcbjqFHWG7q59+vso2Wd21N6pv1Yutr
X2Y6iYrVrqPGMy1lZEYg4kcfw7kbiM017tqniF8iIY5dpsd0Tf27yu1Se7+3WTlFz58XtoG9wKir
jbNluTm6THZKlICYvr82/RtbhT4OfQ0cEDGyTqK1M7w5RdQ7jg3OC83q+Q+WMK5SOEDaxzj/q7wq
LSvhQ4fH3McGMaS4LsUp7TkLFuHXLJkIn+PaKj5ON3fufZRAosPXQt92IUrsrw9a0wpD2GwPLsGc
RX8qKAZ4m/4vpCKhaD9F6NxxYueGD1nqOApoEKq8BxYsXxgn7dwZwvIYGFyiytVeW+0+urz96u2/
OqusR/qxOHPumPyTpGoEMI9wSK3RV4wrnldjdDNwjaDhwAqNzZgWAYHDHVHYkMtPOd1/s+e2PyJ8
rogYXMG4WQwm9eAhm8E2O9F4pUZ7WjInxGcNK6v6VRIhl1SnuJMl2X2CYX4m/OE8fKjYG+NqLkis
BPz6velUgxwt1wsTjhfCrNcruA+2vNKjg+oT139L+7zl6iqszjXpOa/vjPnbD2+YozUAwcSE5dvY
cMoKvAvaxO0dhVT7CV4GlnXyGsjYUzRJr2WnvdKo8LsM6LlGIVyVjjwy6RCfOHl+7cPtgp/O/Lud
XoS5fHB4D0cqwnVrDID28ZXkzMCThRqLTQYyWUrAN/5HaB7l8DjeDH8WiQfEgNNlDKBcvbYdLSJr
k/TD1rhlPyuP7ToTv7nGJIQbfiHvucJVrkkumAc/7T4bJ6qzF8JJ2RJ3VsVjX9gJ6GN9sbSBReVH
xzPgJBYVhjfDgEF2w6NPjS99/+hTW9V3WztbZBnjbHGTnFkJ33P6I2ldA1egocSPoEW4Hta/gHmN
faxH7wowQMAzIveh4zfzIegUYvzJ95IAzl0BVBhYo69oXHSGfROZyXkYo0ZqOb3PSL+lGNWv2jHs
JWI5jGmn9jNZQv4/YgHWphK0++hL8Q3iPTg2HFsHLcJ4QhKZaw6VQdHlFeDhQLgNQ2ZxG7pQn5kF
wTV0jx2BgBiTH9BSeLy4jsghV+sDtQZ9MNgDDWYASxEmbJmeS2R22ARRoVOeEAkgKI2mXUP8UYqZ
jGp5gN4H3gm5DerE57Yy7JITSEunVNCzBBS2sMk1ONBsjwygGN2kSiP2wlpfXBAs80WiuqzOZk3G
ZzLXRgMur3u82z2vMHgcWjDtvR+Wt2xwsClMRidA8LYlgW8R67HXsxd/ZrPvhC12OkwP7j0qVYni
u9O8klPN9KUVtNOrWATkidLunaH5CvhjhBP69wAPKRg94r1kjL5h2BVDUFSA1iAFLVVN89iYjEFG
UsAiSCQoUTEGijxMGiHpM2txAMGxm5xYqy4pMriKLvpygnKZEZVX7PdMGpiCMZ852168M7r+Amq6
2RcnYLHL0cHadT17JjMNw17h4oiGkUehBa1mjCYGZwuHuTWaSxdbP83uJzcRkKJYcmb3WpMcIZo4
3q3OYEQEI6aN2D/+sVYuy9kPMRI67KH3ga4Ic66QTe4MCKz8MaaUg+N6iMO81NvY09KW4/4Kmiw6
ytv4FzIfMlb1b9WCqIfr4NCv42hoIPejFgnqrl2yg7F1HfujZ+6w9hArsV8RNIlUAG5gI1ZPHi4g
kGX4mX+Ix5BkPArNUHgRzEMvgxWn3MCiHF3fF8Pd39Hu8K5YL9xfzg7+0nHxWOzZb8u7GWHkQ3dI
FyF3n84a7QvciO1pf2IolzFQpMnVGIn1cCQ192fl/mDHzPc7MYaQontP3yaaDmTkpRkEmBgincBI
BYzm1GVdCJ8647RSuM2Q/V6zNs/09JigjkTJk58Ya20ZAh9BlAazZXNA6vZ2AFs5IQkOOzrb6ie+
1Ge0xYhBcKi1VRtDELl4EPZ2dpct3Wn/PEN8ecA8muuJhqjBZDDb7uFdD/kAmz6qS/N9HyF82tEj
vEGjyw/Io2JttLw2tosorhJi3SHIz3ETuCm+2gM8muEt7T2FtEjHS2Uyjqq/CyJu/4Jsns1ZrzMG
6LXAiu88SCEGMFXUB0BBZfIb2bqwzVE9gUdydA7djB5vBC+I/QlrmGXXH48nBXi3GnP27uZ9RviV
sjoft52emHfSv2IL4Tmi6BklyfS9+OvHKGyDbI8aZM2kZdAAsP9DI+AUoOR6ynGXmDmigLtcrY6J
5dlpDXLJVEtjoHsWEWUn/py9s3utSIfxH1QGSEhFfg66k4aeTl77y5wDiXqsivX3xjk9BlCbUEVd
/CuBUD1OQqvVte4DrwelBUlttUSyVVLk5YV8mzhBr3SUb9h34naGIu7iGzhXlXYbKGjIqPrY8ppq
+XiD/FjtHX9QNmujCk7dv3dldXpcGbSs+7r/QJDl1v6zTYnbwgatyzBCnw66lOUE+U3qum0+OIDb
ECkf+uqOBecwWrR009Ahbuy/3+SS+f07vgiojxlv5ug3yIPcw5FX6CdpVt1t1sG7yHwMWYyv7jJi
e8kNi4s0eMnhhn4Jo+7VEbiLnhfLhKzvIuGS+1vHY1Ew3gGmSRXh8T2lMZae83AX+FRiG4Rlk2wp
SJiVOEKjjYa+r4lfJlsfq/8GS2UIyrziMSKFnTB7yeC0e7b2N36gZYNY7h9bCJWASukbE0V33wvb
f7v4DjNO0V72+50hF0B/C8zSdqz2BUIZ1FUYA8z2+XgoX357EmU25g7YpMh4nweK3xP8GqzKXmA/
EURPHCV5u+fHPTdxRhjt6ndcQMl1u7QCFNjSuFsOAB5wP8NHBrTHmze0mujhfvwSk3CrVflnWvDG
65EpVMa/16zQgzzDqmyYIXe6xrjk5N+p9ljcFtz4cggN0uTo6ZtNPyg1HtpPWqNwbx8vYg/5L/pA
3Gwn3y/o5PPs9EAEYS7SPpvGNyihqMF7YD/XZswc0ZVtYOE17vTA+HKaxaAnCbgIWzbYF7hn4XRp
teT7vWp/XOO67L9X9Q18bJQpihnznrT6enUxRhCPnM9mIsbchxGT8bFTLJXXg569njx9wDalcctu
8oFBDrK943WKpyZyC+OxMFqAw4xMA8t6SRA23MEcisB6x/z3ZWppB27EF0jtgFDzqwCOq+NKP+qt
HUB2Ropd3das/QBvl79jmSja0nd6QU4CjU1U47QLczHPQReHIz5Gvo4zk+HJixFF0TOfqPxONiIl
lnXXPAKVtCTX6oaIA4MdZAcfRaQQHjvSa2A3hvXMfUbxL1x3CUk8W7xPh4w2tWMNunh/Tl48c3od
d36cr701E+ZYUTkZt30YXYgJozHCCEDGoNFULPTHAVj5OMfdAm9Z+Mqok8eYEFcirB0GzJ+xtN4B
86YV3kozdY7gjxkskLIIXJ5Xs44lwQrdv8fL/DtMWy7N5IDzxJ+VNxPAMVvmb5/cdzDbj1hxfGQ5
OAtr6uT6Lcqb3G53PCqeAzxBVcNOc4zazK6+bbDPp84U/ifkZQZ3gZZ1fA0z0bD9/3IsqXcMjPqo
eIhgdDA4aXK7i0iolGfIeLWaMX6tzwD4ybx1XfQ/4PmwiR20b8xshhwjT1o0qkc8E4YZTEUm9B62
hwR4ye8MfohKFikkhJBdgAcQGQmMnQ1QiPMJISv3FYbJ9oMDzlq5AD4FJNlTbY6pAPHEjXICCQ1z
XO+Ar5ZzNL1wYWvCu3IM4C9z9NSVC9iYO4iRCVPBhpz9GwMG0Rzl8tY2awAW/F6GA0GM8U9QmjJB
BNAp3Z9uMlxdT26UrTRXzJrVyDcdm9clmAOYH6wvmBzQFg7l/ro/POTZl9loxvwQYCE5TQ6Q+s0x
5+T6/rLXGqB6zeynqafda0ekZYI+NZednne6/E3Q3XA2vDACwroKVen7Zv3D7dViyqI46lnnC/OF
HnRrZnjyPLDvlNvYqvmFdPpvt42LbIZLhoVcncNC2++C9lUunktDDrt+v/R/Jy/SNk2PmN+n99KC
TsuPvNNUsXLIJP8jaNr5DsfUnAOo/0g2nkLErb9o8V12ebg5BsAWgx76bbAAnseHYAEQOP/8joLG
vuBmJkgdKBRI/j5bLAPuGYRzmGroKSJmftDTxbrtjye9kRd3wjhYIKYcKF4lyI5j+Tc/+W4PT92a
5mbym81wE/6Tx5NcPY0tK6e3bIbj8GXliL7xvmnEc7D5nd1H4fRaTtWEn59XfUed3qis4lpm2vqI
78KlG4OlnPWp1vKPiLU+5lMn6cl6ncASX8S9Pths8qF4aohv2FvK1/5N5j3sh9asx5zszS1HTDv9
4adjkEKGUTX3nHFkJrGzYRfY/+Jqp4puuFhHc29DgexLj9Kbw3Lyb0tK0+Yzbt1tuAtoA8qew64I
HRJLa14KA5ZaOZiyYpiFqCHH3eksYsWu8nUVMICPsJqts/EqHiBUQtNW5DLFeURgqUb1/4g7L4Hh
CZecmfxdMvqHdaYEQmrTczx8xP6ngtUj27vskeieTUXWhH2BQqYeTdDvMW7G7LhHElVUnUeN0jrw
ZF3vLrNX2KJorotZOviquACP7X9NgsfDz3PeS9Eh6u1T8kn10fs7VhGmnVGLEa3vkYRAKZgwxUfE
d7b5l7nlpcyKOBz5roqBdFZcxBGLqzzbzZi5PTZej4+/xvbTzABKqNHUEJmiyj2hvKJEjIdHGxYU
2Ow51Oiz+p3Ei6kyPTh9XHZmPHBIamqA3IfD/3OZZENkuKHXtSlE2fvZbdrYlzhfOK78Dso9WJo0
NWjz+MOQupl6uN/IZR4PxSXOIcrjaXAbIOMnDIt2mEob34E3/ntlAJEFj2NVJ7b/HhULjObVqc4h
U+NCOU7zsMBX0dzYy7zCwUjK0go+CR+l3Q2fnEioW82cfD0cLyaGikkifCjNzLivWjFs7ib7E/Ox
QaHqAnTAJ+RMeyZ46pljDN+m5DAC6DfDXLSuTN8IhOE6warNVgrk5bFaY2d+nhzZNWAEl8zKuqGB
2PO2GeaAAU9EtGGLblvP1MfljDv2nMGqkP8eXiBh4FfoAx92PzYi8jTVG/Nnpz0IU7jX4pgrqOQF
DLgv0NZN9fzlHAmckiehaHcDTLGJYNJN+pAvvtEk0Zl3q1A2CniZihZUbTUZQbwfcUrkoy92z6KB
68eDv03hiY7Xde501HmqEzdpb3EO4xmJ1g2JtGL5UwSiH7PovDYZuEDwQcRDhTAwd6ruqZbOjVF5
j4+Zqz1NPSVZ7asLFAGFWwwXKI7Wr6todeTzavdLj8E4+sWLzh+c542dTe4UzEzJSSm9JqdejG3t
13yQcJljZoquaLj+SWpWHEIx04F/HhNubhqZ1Ta8Wq7Y9AOFCJY3NnBPb08BD8PPBpNnGryA9jfj
TQmIRHuz0Qqr29gImG4iZFP9kQ9KOxq1mSF5rDySMWxFuhHspuBkaJjsrO+9dyrNHY9OJA0qh6Hs
20WHcuABGx34+80ITeqHMOguX3OEfw4tgxoLdBEURL+b0z3FGd4jnPkBUjJ9+jovTg0WrXII2INj
lOLktHgeNMsIj6R5tDpRN8J4GKErIcE7ynv+A0whV4Pl6e96dZlZ4CVnM3vdKlCaydvR3TDHTwZ4
WIBnr1603ytQ2Z/wS1+iccAv101mvt4H058a5iEhHaNXmKvrZgXeMv4+ibL55/L/ZCDKd8Uj0BES
yIW+qbHh22WLgEQboD4YJQfIOdQiCi4xYUcMp12IFHglgeD3d/3SXAn6BjiXlP6cWLfJsJ5Ufff3
kItPaV86chGQ1yNuvMsBcUWoxgLf3VefkyzQcwiqvFKMPTH9ldoY12K6NYD0x8VfEHKP7kF+dxqz
bdCTBAVWUKnMTSf4lbFWQ9OVgXqJlWJB1uFghHPR+iX9n7U6pXxcewcFpk2bVqoOh6AclAODuiYh
M66W5aGWedu8BzCfkJObi0HCB4CXCVDRB1ENg9thwS82PC2LPj0yrk4UNpn1tjuNezy0mQtiKQG+
UZk950fQAdD849DG2IQU2K8A6Bje5sMrluZbQzEI8bP7UnQctz2ruNh4OjRbGquTrT/ZxWrEFzMe
jK+mGgZlv/2+2Z1xZS8kR7qqVdvLhbFGSkbzJaIhZY9Y3CmAw6u14fsbzuLDrHD+K23dOauKz1rx
1PhHq5RydYyDQKd2eIG28AY4NLgYyG9yiDjwPAYbHQsSepm28iv5wDdB6Raxji1f+tNRz2RsryaA
3xEOyrkpS0bgK7EwZjRzvHRIN7daWPLrJgwMeeD64WWLMWzcWrectz/PJHOJcu1fXYidvzhqT547
FSphCciq8wdtriFGbun4IYQNwXu601MHjmUNz3QYZdh/XOXcdSuGzjz8jLhQh0bX8dADiqDZuksf
SgrLtbEXBeZvk8CX0zZHAtHwshpRqPNbNuydDUOD+QpggaUYFJ4l/ZJRf+lsLB7ENSwfruggWf0g
oPrT9+hkKlVQuHgdVqF7MNI/5OXjk/1XuUY0df3X+Mhc8vDXjllpjGXuXsjgU7rzOuqBz1HMmiUx
rvMON4A6bDSFK4CGWxTRa/PaMJn8VPbTgw6XtoL8j//fgAuZRmFy9/FrBYoUQQQ6RtIhD+MqfIQ4
vhiQC8zFbtcp3J3uCG+LRCOOdxGbhcUcH+Z1UPtsRpJB63V2aEb4MY7M6d01AbGZvzEq6IwdayPd
Q3toVttpEm6YhkV58EH1bTrMZifWhk7x8F4c/FBaEavBjB9bdWLy55awkuS9xbfRmT6xHIA7y+jc
0hiF+RaIC4S2itQwQ6r3YJD4UEU9nAxYvUcxC69hEDQTrn13YoWupCdF2WQmknEhPAcYDbA2ZsZT
yDAMiiCwNkxeuOdc1obbgQjNn+KFKP/aDM2uMilM9hWUqu376tSPsy5tmgXVg9Pm57+HbKEElVik
DqzwC2T2DR8PsIGBECSqGEIOJ34cUXMvEBR/+JVuciTThNJ9kMJwHXawN+xiq+tAaEt5k4kCcM+h
DClymVePXDbVkJv04vSgSPWh4cF0qQWc8D1ccDN+ayI2JHzm7yQkSUyQQMQ+2ZMGGdiK9Rd7DPQD
2xPnwqMXof42F32CqQWAF3vaJbX8knb+zIqwTqmEjfJLeonGZmlhP/MQPIkHF1oa3CwGSYsAfS+b
AuTZlHXZ/EFyciy4Cb10JP2nN3NdsL//SDqvZUW1dg1fkVWS8ZQoiDl7QqlTSYoBFPDq1zN61dq7
/w6zeyrCGN9449OJAaBcaclVt/dUEyEyeVr2Hx8lh9n5RoX9CJCQ86SyyoMahTT1rIcD53G6I29F
F9Afhp1zDNfDn85nWsPaWpyt6Se6uUj/06EV5dvI/bo2WES4zO15s0Xv84E7efqsInxC5rS0+GTX
y/uUpGjOyRmsjOXavq//Lbq/j7c1rQkPU2OFa5eHeuDTKGVzC9/sd4nOegAHTUMPhNQxdPezds7f
PS7t4c3XAkTurjmArshe/scAHsV6b48qerAAcoG7z7tyhcRX57Cqv4W6W6P8Z8mnCdkMzSuP7o33
XWdO7V952JHAgVBQmVylQroDM2cJXlaHxOVnMv9zR9Dz7+wf9zm2VqPKQCuSrzH0a/a1XCN3dzkK
Ej5Ol+V9NMuR03hsbxOiIPt46YhahN/XmMlXRukfieiBgFq8NBcW1ugPB1fjZZeTYnaTfel3GKD/
dqBMBStXSirkF7xwEymPUfYmmnyq1CeNuDehcpdceLTBlQ4p9ISA9SrbdN9J9tlf/VnAY2rNun1c
q/fqycmcUb9frFUE1TwcEYSq7MF9vvtBQQokQeTkQoX1himEHmprDYcGwYM0B/QY8s7WYuyFnwTT
bNCCpxFFvEoFbYWWwFwUNRxpeMdRx0eTnVhDUQKVtsOKEE/+lUY3qp/6wLqNPX88KU/9sIuIdYw1
GYOD5fuav5+oPIvPm4NuOuc03BZzYitmZqQBxe9jXN+CbuFghGU4Gc/Ys1WKAI+ArGzD3Z9fsMRx
zY3wqLKJWUNzsbRDVqGv6xJVP3E/O2RWGdiMh/q4IIkTmoPQlAqFCUlpGp2FaOGBU1mr77NJPHVZ
XIqAnfLuvMlDmcjYWI7bAYBPw4TL7tpNBpgEPoxW2+QtHmrIpwyC2HAsBlnUcymyjKlMLtvtUL82
HeHkZLXsb8q+eu6TNx8wd8b3yPiHeR1PJHSxj+RWwodPYWLVn5g98GQiraddFdTHnt/w9okpkoj7
tLtINoexwqOrZ9xeJG2UzqTAuvvCVApAbZLVsYL2kOqIF87MnPoa7NsqRrHxEIT9oyOYydobxVDf
wZxB6usLWC5Bdy8G4YOlKuM0H9TGSHtgiISLp8oweETmFIzrxYxl2UIYzIfY96BAme6Sbts3T4wX
MnU/gKM/wu1PpTT+lGQ5+5NqBrXFFWjd7kN818ockHBiyemxhMlXHlDDsm5nsw7+SdzZr31YTnqa
hQxFeVyg3GP9fDN2+i6/Dd9EHFIsxvvu6aOJwUlIENXETioRr6xQr/G5PTJN8bOnsk8RMzDAQtxr
NInzCxP17utv8CQ3xvmo0Ey3Yf2cVfysjCcRIUTu5MhkBVLzRsUAW63QiEnvD80yD6jhp0hJlLAJ
2rwUEp3qiPdBJBa7i9tET5011b8dmUDEoGkqnB+ZThnroYIJLkEb+ix9tA0KhwlUAcXdzpMdmsU+
/2rnRVv4LOoome2BEPEK+0pDK9FLtuLKTQiMJDqZkxXf8LaMkmwR7WHo4jcNa3npfsDZFX0kd15H
sJ8IQapc5p2+1+dlv5EM0KF6RYNh3/oBHw8baf6z/bfmqYpt+NySPAnIBshbrYasX70KawJfVcTT
t8FpSOms+Nybk0jHchMZxbaXjJ+bSMgiEVGlkw8i/2yBEYwRy8Xxi/rHcGpX0kf3xN82jj6wbkS9
Brw9l8/uR/YjX2R9eKU371sv+PvpZNtyIe7xVGN841j4oI6pwld/fhfDLwI7B92xkpOqTCBE8Ebc
/MYrQgFKPCaAuL+D/+FrIkCdFTqSB8Toeyg1Dg95RgItb46fNfG4X+0yM8jlOd0qKjGAr+Jw00fg
arULnv3xS3g58XERajtLydXU2HARhkXUv/GE0+nQcoBSRDEv5x2OvQYlJKsE7B5zDGTMYLwHvNfp
9BgRgVx0XvPhr0dlOao4LH9QVLuJtuhRajFlc+Z1m/4b3UCSLvb8FSJyKVAm/1GWWdC0eZK6r84j
hvCVRxzSOtgvrkjH7QBAm0dyzYZdbDmv8l7latfQQ0xOGuDEomQy66j6JndnO6giwcHBqw1w8Wwk
vp/SHtpylCc8cAx4OaW1yXH7vTKYAKNTucnCkoxrovyc9kcVWsQEBRVTyehAR28EwQgb6Ndq6vH5
BdYJZHF9cB/qO1SV3nI5QMLwGCpLXliiudpCWJvsGrI8XxrytP+nUNihFl579wsaKQYh+m9D3X2q
EKobNyJUI7m7VfhryIN3UgJ8OiLmt4oPY9ecaxJy6Fh7e4NuCDrZb0EI0V3wALsDPPjEeqoeeUr8
DifUjhiBr3itYKA98nKR6b6J17IxIWJl/EhRlzgMNlXhPc7E27Kz9G4+v5Hmw256VxaVPPnJQb/x
dcVB6NbsM/xhjf3DPsPnNJRLTLJU5dg07pGJpWajpnagx+A4cDL8yMoECoOryf34O4fAlmCNa6EI
v53gSB+tzwip94IBof4zsrTwCP7LdKyHsQY/pqQe82lySfAcfBe4b8h4m+bzhN6h2E7I1cq8gsc6
YFGmfqL1W8VSKNneG6vM+4zy8buxFcw11m+fbDtfmumT/iJ9HhqWPeZY9vd41MX2bdyheOM4tHyC
nfH47L4L5dIyzywQZWf8g5mQEpNBY1zqQz02cSEOnHTcZ5sljnhvzAAbxoVlTLWVua4on9OW2bbT
HSNC8JacaJrnoMBBpI+h0NU9DlxWtO6sq+bME0Yu4GTnPnoNCW5w5stEHEhFF+humrmGV3pwlmTv
xH8Aj31Eo5vcT07FCcWKtqp5p82cZ4A32qOti7r6/qEj2pgzbB97o3zoL95OfYaU9T4hATWjvAe+
5rVUtS5/f90CCfRK+XvmbjP/7tPIWBHdQBOf2/szW9TABTrMU/1gZuOztuv9+2YbKL+95koWvAHq
1J8115ocECNIV8VGHStBBQonp94DUT1Ob2WYTd/j0fOCWK+mgnL9mGWzD2iJ4kON93ev1QeJJUdZ
tZoxoCNLfiAFRcGjeq1I4PVUpo2QUBvCIPrX14YEW2o3luT8DZPrJxxkXDidwgZ02BA49b4XNNiH
l90o9+8jQ8hxJK+NODLbxc9vQGoRexG1CCLxE16+jw9ePkpGj0kFKT8h8X/8I5YxI4kB5YSIr+C+
GuClJXoQpJsI3JlBvqPEADtiVzF65C3xsr878hdQlr0xrXU/i7hogML4L1eCNyjvYJJhaN+n0xVg
fON9iAXOTCB841wyCv4h/qVyiTm8kuw347Fp8S8jRtsmzlza3ymW8+MJ8TQHQK/mj7pkvUIJtM4C
H+or3WIv6fyc+pTFPZtAPyj4q0RmHsw/sWcu3wk7DfRW6RU9y+Q4c/1t8uFvfDsU2T4/PMWsms/1
E6fpsCAm3yLxMiWIy+qigcZgo807j0WG4Hc558hBPRtGCHQrxO7HK42a7CrH0IRtCslROklmhNYt
DD40mf0WvSLb4W2STjiw6lNjbGaRvOymLDJw1jDiT1IghyZheFyvsme/xiSvbyWhpFhQALTp7eIQ
nptld/4RSWY8ms38+XTlv/5UF/GZIyX8YaNkYBPSIeYI7D3ifFhuanYvgBLRk5pxIBe2LqI+EZIS
fg5EhtjUIC9cXdbkAlu/ebUDeaNiYjjgGAObu+XoDD/B5kwMMra5xF0YWABfF/oEnGxsLLQJ4wbH
HsCAbq+vVMrM8P2sKDobfzz2Pw4/VKF/nAm6HGEWZ/FQvS5SNj90mS1mXX7LWiABwg9jhu+ZhJiJ
VAXrsSAIyuFOuagM4PkEiBB9Jv9B2YJBpp5/YZByzyZMgTwT1fA4nCJB1eBV4bXrDnltQbGmo3TU
8rsQ2SPVue/YV3bsMZzMB26Wu0lUeejC3JrWkdVtq3PexHnhEKTpdWeONkOuCtCk+pf40p1ZSIR1
qX9mhDHLmh5M/1BZwYyIRCUsgu2Zb7+ma/V7illVRzrrOroNwiRWkJgrpGcqtRhwFL+hQTtzbRdz
gbVn43JrgFcypkTqirhs1BvqsiR16013nrAKzuKh4VLBQNIADW5Eb8KWFeQZZAQ2oJ140hKNLrCg
nIT4QnjjJ64intUtbUHhi9CJyiIGerDcMYwKyx+BF6yoIqzje3qMhd1IVEQnbuz0JoIQ458ZPaCi
Pmv+kaFI6hKAUDwkKIGuC0ylfAHnL39xXiymnRvgMiXmSxpK/6gmwRmx7NmnU7syPKRBLAIiUUAk
dO36/q71NiI1Cc4ogTAm3saup5/Da57uwN3Rm0b0p9q/lRTVK+JvQPNX8FiHH/XarfPzDikhT5Ak
sFij2Eku6owoiJO4DSuyrfx6ZHKJCHwhfbePynGoikRJggm/Q43laYjBF3NzD8sjTzBuQgd/OsYo
6A0qt22qXbm4YyFQ4KtJOaDfVLx0MiVc2CKbxkbIEl4K9z4jDEkIvcltivMO2k3YjL/ewUOypjg/
Rw4bYdmFdYHMJw3Uy6gTxByKJkEjtiJHzQZzPEy4osWlPXG58J5iGGWGt04lJSDil4IYJLwhnxKY
MQZ3IuHkxkcrSg/RmlHczs2EN7mi9IHvhBFS6Enw/qKj8APvsONWO/HWXDIrVdsT7l/wd8gzDs1Y
suDznvgHa6InIKXcxeV0wjnmEwYCv0OMDPcXEWrk+Xixn84Qwtjicr1CiXf+WRPGSHoIT6iwOQsn
smhAlnCVGR422KikJfXjimppPnkb5cGXjfzAG6ImLuBGnAazxjuDRNog4tQ8qZduTf2q6JooZwbb
iGFt5h0wDsmCVouxX+f6bgCHDWuqb5LhgYZD57UgyMTa6S7aCC4AfTqLgZXOVKScrMyF2x2liKhN
0r8Y3R2Z315wE1gX4ZAElGOO8JjCMBKJL/i//ZrvLKNhvq7BO5DjOnchl0gDqtd5HSiB/xVi8tSy
wohVCg55dhHV7ZCeIE+gEOgguLK8T/funthOoV57vA1ubIe3XfEf8RAholrL4I5joFlKW7wk4oEl
yodIH8PjALTsue/T15pFWshJCkqaZ4xv6q4Rs4qlaw2VrTjk1ITUVxGCsnphZRaiaxKvY28h2EPA
Y1ZOiuoYrdcQt7ibxX3OrTvlLv7/Mpg8HHgtd7p1bvkzYlsYA1yKt31QUcKdKJRiNaf2m1Q78ciL
e5DoQ5qeVTzJZKf6X/7REBbeLbn9NI+EflzKwqfMkqdwTU/iORFP1m/44bpw1Ad0pWTEJQZdWlyQ
uiKdUpf4HW2V0DrJg2EUSziKAYZAujLct9MPx9znIv8gMCZbKfRv2/cWoYTCfnteCF0yof+gSUg/
+G7eRQ9o7V18dmx+KCxWFSppCHJC9FSI2qfPUN4nrev792R0rlD/C6vx87tR95iwGqaUOxzWtv8d
Qg9n47oa4XlEGQLzrPLXNL/P77/VKdsgDjJfpy/9Zqd3iIV2cU5RVzQgbELYm/QOdzzbUvT8BegC
acfhFIJENTamfeP4NpY1qcRckZZIh9ngmGERrSB0tk/T3nKmcbdPANtcQMWFJjbjKI9Z3dD2Wb4I
DgFG8ZcJFXSUgloPeClpPIANI/Xi5ZHFuh0+TC+/gKcvf639QbVxSEkOQWWTIKO+zvUHQP5zDLjf
W6HHyEagzN/Gx11zhliOBpE+cP4A3kn/nufrHxieq/At9ymaBNDPYS8i9WJxgzbJpss8vHvqsNBP
aLdV0Ad6cScDhK8Ivdk5+lNAtO/dvUePgTUjmTglxdh+plPz71LRekxl9hY1RTJfMGZAuGdM3Baz
Rn72DLarxietmXAlEfOE2IJ7Yx1MvzPMcTyUCWIOhz/06F4tWOBYbQprah7H+GvJa+M+SnnsRTU6
1T+TKY1ZALls3a/5Bx3efXigKgqJUnU4cQVYIvBU9wE4xqQ8Id/nEJFz+6Zo9eZQgO/Gep7leSOF
iGhpJedw4moyVDZHExVFBhtX65CeAvjs/V37p2VT/xsqE1ZHUOQ3Dyl62/1ghoilsq8onzYfe0xl
V8qKriE9aIGhxRs40RcqBE6IGZD8E+hADjmqdRFAdWDcG9a4G78s6YPGS0BJg+d++jqsxCqBCbI3
YWUiXigm+QvmO3ZQ1yDByubUyvqfC1KT+2H6XYqB7oMFx0YU6p1WwkYOrc+eZO4XpFDUlveZDzxZ
hBWjCRyZF4KsiPUwKdJkh0nSUEQFsfKwnLEbC349o7mTWmd2zIeITM0uPDIsPMjqMRkPwNRrWxWy
NuK9WdO5X0IhdqnWT5E/jg6bowiiGLZLpwBXY8boGnQQNIazUXsnfvYLiS4T0VIiJGl1g59Go8On
iKX0RNYSc41kNYTd85nzYX9lR/HubIloK1v0aa8ne5GIfqj/4nDAaUr4Kr4eZGyM1i05PjOcAJWL
uTR6Hckc8ZMRWhfczZfPYTCqZ8+/ZGSkblPQjCh2E7aaevgWN+EPZLVzbopLxIJiiYQSr+aeLAmt
zrwWQ4otBEZhuuTSFITAeL+tRJAW8V6fQ0ILQWGfmsKp1v8mFOKlfByPKLvfI1QiCy5w7pGxtWW+
JwCF6T/lGWiH0FoEPWT8pXgmjU53Fww+lFnwePd8CKi73z8CE/CLeM9Zu6xsdnmenR64Oalj4ltB
lgti7DdER46D8cMQSbrdFDkR6RWEQmB3zLE9MkRMaV4WUqKS29OoLWaUZ0oGgyumhLXI8tI7OoPZ
JdDAkN/FRMUHsTA3hODz+MxzJ96/+OMXA5/RF1OXf0OQKxKf/dc4E90fygkV/xbveT4luxs6HW0S
1cQX2hDPyEzP8ZDVI8og7PII0PT5Qy0CGnbR1TNgnjlFs0CtIUZsogJqohg28TRdNE45kTU36Ubt
Z/HBKKUvdA5g8AMw2qTWhqk838MlDm7Lr4yek4QDSoPWQPsqLZkqkOZePSNSeIHmIe/+BeaTXAQC
K7VzDyCNmCDTppGuH/TPQHJPcMrOA7F0YW+fmtcyAMLB04lcjsARf2H/PTR7XicOkTViLvn6Us91
sXxKqxaV47P8Swfb72dt0Ea36r0XBY1pd/NY5kOQrK43/9H0BcY8UPyqF6j1+M1plVb2x1rtUyum
DWiVfn/Z93t+9p3HpLCtFYNNcmss6KjQ0BF+A1ToBl9ifK6fr9vkdFA75ow9JbYRJkh6CGfwHfV7
F7VHRYWlYW9Cjb34nhj5+X+ESVRAttyV98srZYZFVseazJKDH5a4OS8nQ69+80HfvIb7hqA+MS2y
bsw7usQOdc8m8ZwnG7Hr54ZS1s46u162fyy8LlS9zDAL2EEXkry5AXHarbcr67B2bh97lzMrMh1/
HaTE/hdPuMKCUo5Xd9aISgjGi4u8r6TRC0EXqSQi/JwiCHGKfWQ+MsYtwQ/JChPeDhYh+cNPliEi
eqyw9ZkxLMytCNormDbHl8cFM0LF88ORHYFtB+Pf7YzOLvLo+3k6pHNRwGIlD68G1d9fDDIjbB03
D15OBp0U15VHC0RG1KWNlp0zK6Ods3gPEZfwfAlljdWbw3uuwycpBus/TGbSI5pjGw2POPAXyQej
YlWJ3uPWTo+AmzTPbVvXtOLdHkkMoik/NwUfRSj8lWCY67PD0OX1E5dR0n9E2wxLAwB9RP6Obj2i
N3nabFPOw+SXeHpADacEbGSveS3NKwfZEhYgM7qdLtmaMubviXHMtBYEvVnnLdg0bA2MIMyhleMb
HusogV/Wsj9ars1ROOmiPXADeLHU2ZWDnmmmRwNb7vlvWuF98GTAqyUU3334kFDpbBiUwtr1AZGR
zRTAJq40eZEZsn1ety7Z9vfUFWXnlgAoJJRFzdOaSR0SfuH4kfwWBIO3ptHyYh8VFze+nbOA3OZU
F1FEwL/nqUwCxOFYHV0PqZ8PU8YxdfUkEx6YzJApqXR7DD8TNaO9GDyB1+ZAjj6KdcaXotyOd/eY
6tdFiSDM0s1hE7VunK91qu5Ughsxl62wfhJyxw9YgHaF7Kg7mUuvbkoNEPwnJHEQEk8Gkg/KMpU/
BxykSsV58gc4JfgUZcC9aMB9uAfiN9/zZ38oQ3vRjJuSPSfYLAynmdOrud+oqpxzRz6P+mCNCiyX
xvcVaxs9XNC0X43uqyfaBV3B5Au4E08b1gEF661FcYHi50d5V6bjtjeTrjhnbSGfqv3Pyz3HFGpg
pgJVNhL+Wir7BOCQxz/RDAe2Ca/Mk+fi7vjoaUoXmriDQIGa4cVrazh6LAdRb9wC+PAJ4TUbaofq
7YT7Y8rVzSNNDs1qZ05vR/ymvuoRHjOK3YcS/HA7KZyAXmQDz+vHLBEaGOntwetAGSWzBJrUjuBs
lB+jvaC2bj0XusdMXJiTe+W+r/wV7oFBZ0OpwZYhPXxAYluiE0TdJXs1+o1RRroM3L1uaJBMiyVe
hvclCMYgoYHEvA0sjiHy0R/0B95f4xuy4bf3vUrkY8B7ofwkiNT+aaNy83ZRsJkvR0YhZviZ6vZr
/y2cSeHH9NVXoEBDNI7WQc2ui+h2Javy9VzhdcqPeOVk7GeXZkjE3lGeS4pjjmtsTLtH6adfJNz4
ELLghxOEowwzCYeU/kheqAvTVSeg+jxub1YIHt0sUA6Mzy12OpZRntzGyyfFKh/iwSOCHYODQSoN
3VjEK5TIa8ntDDp4XUANR9/uifnVXAgxihvIB9DWig95w1310VLELvl9iXcCy7Axlg5Qi+irqBGD
FRmpu/1RpV0luU1lZMD3aYHEz3S+h+ZE8ZwM9M9grAScQlx6G8qzCVYyrmgucNoIODnn+HeDmwCP
Rbu8hq66Wwl6tsFYY30ufHagj2Dk5F3f2yMl/yb2A6GLFoJVzs1InLuC9z2gDbV6YICw73Nggh/Z
W6qdte5Ld0ozTHeNDwO3+mqIIfxe4qfYY3UCv3HJj1m2dw3NXYEegoRXVzq8z8ZZE33osS+OzQrK
UPp2YfE+BL5TFSywdqGlLlwmVAZR3ZYftHoH7VJhapUv6sXwmNc5tl8SClE4X94RMSFlDZ8uaSjz
r+Rzv3KHpiWk1j+HGoFIbG3W4wyMyEaqjApl9LqwNFLs+3TqE+PO6Y12qQm//bCb9ol2g8lF5Soc
TGxtPwIt7Wr/83EiLZv3sNS8UL1R8uR+++PunAVtSOEU5yy+NfLOSBQS+m6CpmqCRram/w4XHctI
yXKF6uH1goRaQILe6HkJWL8h6CCYCRiOanB6Ej9o2Kn9Fsq/wmzTKZd7uqiYZYBJimXvwHL/gkSF
Q2cxrFxpzpvFhjYYQ1LuW9BMZo90S5n2bwaAce3TTS6F5hJE1YNTtLN11gseZ1i9fIMxlm//cpoZ
7J1Fn1oGl+11rMqVhSgOfGJaeaAeAqkARoEwjIfNjFj5MTsD8CwBxCQMUwaHA80QUfnB3QWbl1fG
glMPoKo2SQ4V5mKyfXIMOUKsjcmCDor3SP7s1RhroV2fQIDZsPrAPlN8FTbb3lCdkV9nbd93l0Xi
17E08zCTXSehHEOm1br6+YmtFB53LyGeLTl8t6WDRgVwuwno8NsapBuSRkyaBMd0Rx1yXu8oEB0/
psrHuU/TMFnmF0G7rs0Fepnxa5uOOTQKMR+R6qP3ogkKEl/IR5i0xwEfIuoZgJi/56Sc6IQvwOLz
fxLDLywXp0iCcjkwc3A88i74cFCeHqUr/6Oh6mlpeFjdV33HZCFF6ZTjZtqABQFXvoBqPlZY7Ejj
gELSLKHiN5CJEabGk8kRMw5LCiProAVRA4crw2rWTujLtuv1k1wQouujjT4xHG2lrPqH7JTTKHq7
VCfTpcLMBlePV13tUMle2ry/v9+kmyY+fhyxZfSnZ9GTy20phekkWw18fSczcbEqIfmdSlRjC/mE
RyHeSIQXtZxxwueaylK+Ce56IjoKUuuW73XhgTngRiA1SSg6y3UKB8Ivcpcaa+8xIwWDDDR1OARJ
FAn97/GdBnfyAuaDgLDxZkQcSbnODyYlEXNUYoM9fF21NRcwXCa6p23/ZFCEg6JDsskaQO0h2TSa
ZkzoiXH+blC2RBmuqDxQ/MG8YV8HXmK4z1dvPhfuoA/UljPQz3eWh9bBEXFuwWR5Sqn4GwN8pFMa
Krlij0gmC57sCu7KbfFPhb/I3IpQ34edzL+jcgmGMmGd4yR8nytM5BAyQUreYzskWZDD2Oi5pNmB
u51I19J5QSS8R4BNJFcLz8jvBK6Mc+OFiQUoPCHn9zGut8k8nX5R/Df7ckjHHCpL9H7+tk+4kkji
roUFAs6BqLehwWTLyZ7qzGyhh8/ohU//2g/RV547sFmuVyjuq4fJYbmMXi7NpQIRZlFm2m8I6uYZ
NdZk7E8p2oFfwwYQJQzPTOnZioNTvJTPQkV1D8QonoxJ4/XNs3qOpz9XsQFj/IGDeLHvcZLzf+7r
L9u/MeDV9rEKTNQHuhWRg+JSgtNOesHNn//BZtpHBNYoG19TKAEftfCNjlnRpICasfg7UgTiP8Ny
gySs9LVLQgPX3SnMYZKMqM4pVrWxq13WRO7UD8nUZvAiy/Jo+PxaPreGUwSs9qhfdGMo/YbVb9Je
scZTBH5u395gbjYjQmzd12AavwL9u8R4VT822IQVkTGAXINCjXShFx7VhIU6I4sRqT12kwwlRt8e
kEiJJwcL5geJqmb9xmz1Gng5WwSEajaSi7EUIKD+dROSC7z8NZZ5qjFFiNuP6IIX6oUD+p9aPzX4
zsOdOR9MB+fWMYDzFGYPR3uNaWG9oZpxRs1mNDhvtN8kI/OPv94HwLMMOSG1wCF8kB41JeYqMGBN
ZZ2Nzq4WcRhfu6OgKsu96rbLEj8JkIBYnEGRcUW9xumZ9gGn8l7zjIYCYnw90JpVtaGoYXJb5TM8
5IpXL2nQCJNJGjCZKDvW3OXjoghY4j7PQuVEFxqWXqALLpBNAVeghp+NeW1c3ReFJxRMH387Us6h
JI9wKeAm2wwiDMAmeHEUmNJfhmE2KDbJpDdNZx0ps333HWBefITKcMAskxP665uHzLTFhZsyShHL
Ibj324yLxXrI07x5MbsvFNFTe59QvIseyOlTBfNxk0l1fUbPFOQ6Jqe26txHZ3GIZTpKA/LuidDi
u0840prwFpA7LE68i99U9p9kgmAYXrDEZB4rzmBv8soKFAGc3CbZQtJciSl28yU12rSTiUwDIed2
P5kI6dBEBAR8wPvrIaIUbsVdBs2JcscpAa2aNfQlYSasZ+5jNIhaeKGHXxzApMgNGWUHaXSflx6A
3qEe6oH5F0d69PlnVSQkMzAjNNNsuShWl+zCnMbZcAZCDJRy627wSF8Tk4opl0ObipY8cXCOIL9h
S4W7pbyUSpIx0VcaR1NQMgCJlYINmd15HP+Z5JIDbA1GCBRcZQsfbEmO5smbO51d/9QJYUa9jHBI
saaRWQDtBDrHZCteGVv9+2TSXZbNcbn9Rhy/dQLQ4DPwH9PmBWkB10Z9ykLD/4iqqHaP29g58+RM
s4huJTwYBsHgF2nS7HnEXt7L6f9ROMrsOev9Y7zNqBWD6GCBhuHHonziG/QmWSsKFIEzv9NfP/r4
oMsQfjSykZGI5odc4BddzdxX78A45MS4fIY86Y+eZ2DJUANtoSL3SVwzoJATiB/CYU5HH2ogo55l
3xWR5nAOcnqOV/InKLci+AJFFeJyXHJ+jybZcvilaI/sMD6moKaa03AJxDq9h70nDYXuTwA+jEji
ymHvu21T4cvhGRbK1J3pZGtAQPblVBlWX2GDiwPc8TDHvr569YgQ8ImMxjhHhivdl8BH9zHVOyeq
JBsIoQcgPqi2S9UDMHTFN95Ld1upqEEKG46LKNe6ET9+UFhuWucbNOB+r/W/ckQIpt4lbr3yF3Qx
2XVtCC7267sNaDCsgXH4xi6QDac2xq8sXWwHCExUK0eKIfgnVsAE806CJK6boURry9mWgAksO9h3
mnMnXZI305adE0m1lHcwbqP2xG3zRRvBjw/qSLglyPWFps9drl55Mkn4dnDqyij0EaUtcfl09L+x
+nWz/KQG6h+rMdmsZH7i+yzs20bzKywTT1KAv0MSYEKwc/ydP1jhntub0DvhUXzF56GTx6vus3U9
GrjA1+Rxihx51vPJfYzoYy3snKChbKfScMpDxVO5gFwDTAJQ4pQMsEfCgeS/kD+kgKtwbm4cDAAy
jyToAY9jWxwL6lt1WB7mSQDUg0S3N29dtDtUv8tRF9TUqPHjhFDNRYwQI6E6c/JmI0Vwb+6YX1VP
Q7uqXJUrsbU7ciODLnpxmiZhBVxH/IOMYshVOYXOET4DdhV27P3m24/DsEbzMcdrjgXmUp5+dpjH
lLk25xNEK83RaJxuujPIpZMF5pKloYg4s3Ao2EjzLOiVE7TTAitKNzkL2BmLFivLnVTYpcpBSHde
uxdUuv/Y0TQKROInAVQSbmviTr8i7ELwas/Ofp05ZNHxiKylt0k4J9CAJq/MiM+wBuf/x6KV6vh2
QnIjz+rhAMtI4sd/JEQgtzMDTgyEf3MaGBU+zGhDsYCPJuIEcg+IrSBwd0qCUySYd0HOQF7MXyHA
6xf3J7R3/ff+07x61ecrlIiq2m6SjYxhCaP7XL5aop4Z3+hZua/b033NwZZTxxZjKwoAdER8hKgI
bcR/NYQYL8BHigJTyV3/5lNCrYMP8sSdRhdhLtn1Z8ZaB7YIjitw2y3VtmLy6w1JoQfxLVD187sY
k8XZR3YrlB4MmHFA82yDsK0SZx09HXF9vsveETGF5kB/khGSD7y4ZzGFkvuQ28+MICpkKnxjtB+1
wEXUO4/HFnybaKFHFYI+MvuAlSFwNRUb2DKWHB5cXHSpjtmVJUbTmOU/d1s9D8Y9Ql1sWbr+2NFz
Pnm20gFeMbC9idSn7cTh7CswcgTq8O+gmxm7St+pB9QQPsVC3tsoc74PylswL2kCTVC8MDGjj4Rp
r9weacetvZW+Tgp0yxS8xWJLFQPNNaNn4xHYcEklS2R6U1NGxkUJAUagN7pJIjgzr/u68R9hJKDf
uKBhvMgLR3rymrSEya6LeUEB6EQTLV5O3UeXT01DJN3muL+J9ib8DhptHpk7fYnoake7tJslwa22
SxmXW8++o5MUl5CxSMLbo6JOtgkJifujPt4JfJHub4KcmNwiHIco4Ql/Jwx+q+BE5MiUjdSP+0IJ
I+DQHorRhvnwLhal3qblEvMQML7Bia0eK3wQrAi6Q4DGz4Z5Gz4Pt/HdsSfb20iA0H3nC7NPSA8O
WIrqqAITcdC8I2cvJAcQ3q7IAf/0yIMagN0pnNOHOnGQz03yWgEOvvMgfo6Tcg+5gQ4ZD8TggLcX
JW072JrM1oN6jU+pZ3jJGqq8aHHLThbUUEPiSuxLHn275gboRQewEb/ZQ9dFOB0oEvsr/QiYnB8u
IU/CIyumCcANwuTvDlLowVigwyRWaS6B0U68/NaREW+TWQswz2GXd+zqS4Nm5zkHQMBnBL3cFVhO
e8cnSOi13EQ59+yxBVXjpUrj6mk1gXq/20302xRfHzuAqm6knvuJeK8NR5Q7geO+Fr4f11d/pp9p
qkTY/mUAI2+OmUvZIMZXiZLSvDfaNrxPVrvh1KDXjYWoHr+E3C4HRB5zqCjx7INiM9dzUK9D1Os8
OiK16ovLApFzAB0l03yxd0ui+hzznOvgo3i40PKZv1l6CzEtPCvvWQyzbKHKG2B/MGj5/CUy6BcA
9vOQoTP8BbhRXkRGYuQ9o96vO5evMCH1hXydC8pFUeWIMCz08v3dPXpfuwRRNLRniD/mAWWCbWqe
/vDrGn66MEh4n3QKGDEODBAHlsJrHi/5y9nA58cP14RX0LntlX8T0EdOF/1uwkpxR35ITBqW2Mq6
ScF9BXtBSQDn5Q4l6yoXxlLeJLcvlgS8CILmIGRvwXMOyhtPi9V7czvSCGZ/bh4EHWdCmaoP4Szo
BANIcCsvO4teMIVEUKoOY0DNR/DkP85vpHHnEzYnZJBc6AP7Ac8pHuYplkINhDjsn5i4b4eb/Rg1
+IB9ZSrBSnHXpI7MWUmzqs7SDxxHEAO0DX1sD1dbcuQto/TNvAj+6pnzJuz+o+m8lhTXliD6RYrA
m1d5gwSCxvULgWlJeG+//q5k7jlEz+lhuoXM3mWysrLSWvxOW0OkCSKIw4eD9ZiWUf0ML1BZvU8l
KZ7WDhiE1rubdIaruc9UupyiUitlpPAW3TJalE/2hgr7cDvcExzTg9bsFINrJfqwdRj7hSMgFCzN
/GP7D9zhqdrJGq3iKXhZJWgPNQ5ABuH09vOgGkKzpukC2tB4+bdcghDe3S2ODXG4o9OgUcH7eK83
Tr2y3H2sTdLqgnVtRh9qQvRP5nFVlWLKazDmwu3vMb0Mjty5rIKQ3KRyAnB2Db/tc62ixZX9F+VD
imLoqexfIZglpolOzKOBcW/WIpw4zgLvwVZ+IyHrI6L6H5aIgFaj+yyj/+iBtdNaQfx/ou/GvmRA
qnGrAcldPP6H/E2FKDt32r8XbFSjUwYIgbOJvT6K6bAkNiObvjkHIrSnQFEtjeDztugkoJ9BMD25
DywW+NA6AQaa0WXpUaloh2CuoIw0OaDm0vSfk0aXVV4w4+VAWdVEhGwGUE8lpqA/AZ0zl/5OdIIK
l/ShSls3Vw+ygaY8IuJ35xTVoKYS91d/Z8e4DtNYO+7fdufz6zUXyfbdBymi8ISzZE9nUIYqL/cD
H5Me0gsMQmsdiy949n5uEXEKuuvRjQlMJ/GmsOxtT+za65IGjPrR+cCT9wWr1/sQaiBDFVYFIho8
ElEItx5+rdnnHEmLKnpIKFhongTnhLqh2RMfj9Iqtd5NF2qAvx+2DJNiMNs6Ivp58oEQTAlXxru1
SzhAzEk++Lbr6EQZ/dM4x584BfELYn9+zRwjixsaaDaoWxjWmgirkB+3nhr0Wbq76DmloBIQVZR6
TSKxcn/NtviOY7g49CrTKgLcdPJzBs1aPEeYVKUlSHPTI8gA5jwzrrCP5aD7BhtA/9CeZLx6Imkf
VcqdosLMYqYf1iOkADrEFdBuflok1tiWi1NksJ+RSfVpX4oEMFMNqnXLKXviMCY42P7N0BePYOC6
j5Di/YR+DCjLavB8QXUiuyxNmXDM8NbkQUC/YXwPkdWp5V7GrwadadH1D67DBuAL4cWZfWSmeIlK
eB0P+3v8rT26BCH3LWs8BKCAJ6Ih5dGHoQxo59WlQQnVpX9kvi/qDynyh6pyH93164ecjqHpcJI8
nR1xHJEaKVy736LuQ35xQp+qbNYeEZul93gj43rfWU+qOZPKkorazSFvB7VH0vIHboRy7x7JKtP5
ylGddmGYent4tIShTLOKtvE6zr1St0QjL5DyZNu7diBKUKcE9YJjVe0gBft49I3w1p+h2XKwi7wL
VB3eqKbQqrD7LfqnESVdWhCrGJbLkoLDlt6c8Mbuz1FU6tfyufEYbrZ+Dr5m47iqHh6eE6feR0rx
+vh1KhQ8mAp9nNcms0opaJbaiKlSFGWCNaQPYLh1wCA0eqN2oxrtVFQvmmm7HlW9R7iL4HlfSEru
xA9m8/e5xMKtfxAKAWUknKiGdIVdKeuzoZtxZVkkOCIkk9/2JsGn8cO4TXoQH1ltUg+PP/UM50Pw
QCWXpVegagLIY7iHdrKr/NAbRs8znWCGCxmEuJOs7jFsbgEz27/EuZz35bogbkZ1kFrtlRMmGHsT
2g0xDpXy6NMeAw+8Gz4ynqdX98Kc6XG1jxVu9QomMj7/mE7DdDh3XYeO9Ww5BlRLD5dglv8+RIrR
6+/hMQQ0xOfWlvQgfrLdHLWKj1+BWozUFGM3qNpwG40Lci1+ZYnnhszCgPL1scsm4skSrF9Gx4Da
Gv1MAAm9Z41+E6+a1SDETbj9NCOWsxd9reYh+YxeVOFb/s07dh9/LzhEg+2SBeI0aTvFu6+p4fcK
RDWhRzvNsre92tveDEmzgN5TFNjpft4lxAWzyU3qJ7skn5lNzgHMjNm9a5qwYDb+tLrlrU8VgErS
EkmHZsl7Qu800vxDBbT66R6JSDsFZQ6seAUxSP9h9Kog1sZ4k2AsKB/Aein/PF+DZko89DMb4BLe
E67XiNWDCSGBJBUFddyj/vp0qW5tRhdHSb7ix5RWhqpXWu47RdkjIuItij00e6yDxuARNmPWy90c
y+9UujcCEUwX5UsDhuuJ3B3YiSF2cGwxQD9I9NOcABkGzIeWuHYfpUZyOskxwZEiu7/CkhaZ+hBU
QiT2bGltwvFOmSoFbv6ClUN2CO+Xvf9eQdN6QDoBwYeZC38KrhhTd4lhkqsoyh5SEwkgaNfAK4xl
VQ9zhOZMSaLc7XOntDw5bzpS0KMn6s+9Sq9HX59f7bc/JvkWOCC0YAcFmwQdsjw9D0ELhcNSOMDb
itQGIDTeU4jYW02uoDXdDh8+On8E9IRKVBU2MJw3TI0TG5Fzt/oEuOHO3XIIJE675NeRQecyDDly
zHUsiKQF6AaDBr/19OgsoP5KmZM+Anp31LfAACAdkC5o+hQYm8X8vX0MeHXDM178Y5OWnPadrIPm
OfumTBryrGEZYCq0j4DBtIkPEYxZPkygUlGx/xD7BdGgQ9mCKGVYvZrNWvOFfx6XeprjP7jOe7GQ
+Ym9qZJMoyd/toaNfcF6IOJQcWFyfGvtF69CUx/jM96IZxi9IiUYWKxdNALcXUx1/GChciE5eSYw
15ge5p3i7WBrk3uaTz8fqAdqiyxBzWd+0kAFL8payJdQz6JkpWFzdXqvzv7VbyVo8vuHeN/9DJ8r
yhUvtsDcCJvoNjy8W5I/zcJvYs36YwbFtNhf6tAcGjZlXRI90I8Gpc5NyPgAWghgCXH0I1gDSVey
5g8UjJpmfVVdFQyD6zPCgsXUhxHb6m+OFlN0vEp0GFYWRu/kHf5K0dO8+p8pIS5SrT480dUZbXz0
FwmwkYyE9kTbtFdDjoF2hd4lvuJJX1bL3feOQT0jtayiXXEZ3eYI95L8ILoX0zFdHm6iT7wJc/sY
MXfca0H4JaIZHGmvG5bX9kvD3Vue6petZE+QAlEfwiFjjsCQr/MbpZqRVMn4gv1AXwUIsiOEaOOe
ug96rX4rzscl3r95NxfofW8WaQkn7bZHd9AvwOImZCTAf2gVs78q/YsZTGm+UAQYnpDv/wwR0iOl
HdHX5LYGY8zF0x4+Uad4LGlYgYNnrfB8XDq9lVBOuzNC1QOSXi3vQBpxN5nKvULQDlGJtT2irpPb
ZAvHqBls0ie/XF4+w9Yv4BYtfBTSsnx0zngQyAzl8/Po9IMVDireYZKPq3R99q6LArKwk0Mys5lb
cqjbW2hEaIRenCeNfgiKDRijad4ovUaFn0yVWcoUSPWZyw0OI3V200xqhReTCzyxWEl77COLVSNh
DDtnZvWKZx1RR0cUosWf52iVUU2+eFRSCxM5qqSNUNfln/YH76mzc+NpjggIE+0WCI53HjZUFvs3
7z/h3D4dYG8abcCA3ZJVnzydpzOBHWjji+ybe3beHuuDqTP1QGNn6gHtfCs1Id7pPaXF19sxIejJ
CHu9pFGjqq9OHVWX74mTXjqqAl+sXbhxHvHWLpk1f0AlyRnqD41ZkejQHpJSDUJNcWHEORKdFAfB
8cOzK1bKLALKAjmlJZevo43b4/8QuVzSVMsI9f7Nqjr6Gf0U8zgDWKV2HejEyCru/OWgTIT+AlSC
kzkcArhwI1eqRD99Nr8mctCtevZbzGlnmA8bvs3tfpq0ujIPnlZoDErhFA6TNf2CFfVGjpZYkBr7
zQNnD3JmTyEEQlTcDKfN8DPSGzz+KSI3TBual61EXXdTcRDHUwTxofadA6hX1tPuMCWg15km3JOM
+8fdI5COiVm5Z6A94Cplp2Q3kVU4/qD07Bx44A28NIRNGma0Gg7Oh9k/I2ZKInNMTynRRLeZ2+Xu
0d+PNbWE8aZYudx9+jMeWs53ud3uGVM9JuA7xhs1e7xjHzxd7FodCp7m4hBHs/8oQ3IiiO5WosLR
3cIUsiZYfzTqGD7S2g6j4bUe+TqxoTZo9q+Qs+c2rt3L8DjQhJ2tHep5s6gdbKtuHstg4/gh/8q/
S3Jqle1YPTNe0h46jmuJzyPggTTtEd3NNg8EhRv98MVjPTnhcD4fDlDe1CLzmalE40TVjEfwV7fm
BHdhk3fSDnNxKYGxo0ecpgd7mAo2MkjR2iU+/a4c2jewsDaqCNa0gPtQmbys3g1FqJCHYoVoJc0R
T2LdDFbRaG/G0Wpr3lHsOXic/MAPP0PmJ/gtiBKaEPRmH38y0igeKiNceL3NAWOWMDQNhwmp1g5P
sAkb4wdCL1rgFWRmtr26Nd+YsCQafsUGa3dmSHnQ0D7RTN9hGWRL8zTERr133rZTcTviyIwdn3sU
YWbMvWnjS/AnRKg0X6E86+qia2jA8BruvCK+RvWg8Kq918FC/WsBRzOmcfr34s0W58KsMMHqOrh3
W+65d7T3NkpvPL+ibvN8tP9AdGgJFUlHmkI7awVc6L4kB1R4xwVbiXf3LtNh2cob5xbT0Y/ykbdD
Yun5s7eHJZ/jdZkDE7EIQryuD+7y9iu46zJML7yt7qJBKOsylPcGeeTwy5JhY+17BZQDMMYiYoy5
0wxfI+FZDIRhVwcbAitGoIlNVfQfozcKLs2ssWb/VTpIHbpsss4DLBU8i6vQSsaWuvTVBO3Ome3D
eXvsPJkUdMKsIUSFlI2NBhu0FY95wM6anv/DbyXCxHziJNHIsTGcJgKYvx+oGy6xIJEgbW0fm8YZ
oq2eM2UimdMjs19bSxQ5ptNkfrR1TOyay30GcWI5Q/rpG5giPqBh6b7oHmlVhnMUrjtTejA4DGOA
2PNAIFb7p+G8eivE4hj046czTWiT1ZUdug9g2FJJYmLDahO9vGf3lL68MwJQN/Bn7K6/CbfdEzOn
Kovsxdwe1NK09oi7Hd0z7iUEU3OMHpmaYi8wTQBR6LLj9KVgNd/4FVyMDDtbruVgQAcDfBVXStct
6/KimMYcolPGSB50s+b1cD5Alk3d5ZCrCMRkPZ1aRI4OwQVKkSzMjt2BObajGBYYdfvRKE39waBk
hnvmjNy8Q6p1WIJttEklzSi9MlTfQofb6xEyetwfnpgJjNcO2r3nAg/c7g0yvUcrv6MIDtuHOb+P
UUzyyhszYuHa7OOnhZKnRY+w+AxX5x3Wu3dS1JEf5tqLJRNBLzuK7NiNkYWPDElk06h4sXfQGVEA
MPxNB3o6O+/VA68tzFERMGej3ZHgAhYLXDKs8imyjYgbR0aEhggLzS2CG8747pTCpgn3HjrDKSi7
H7fd3QWbYNeRADQEW6fl7X5qpCLwM5IKcMuk+OEuceR68KF6ahV/uqJrJHvEuyNimU7rlwil2aXp
JjkEgNRh0Stlp+DtIL8T/Lq0CrwOrjQAZXgZCeFgUT1m5BlB7q6505tf3sRHImXFwiAi9N42bngH
aR40j1CZZrqwNX4xJUQLWoSg4cND0IrnP8NClKG+0fy+R4OsnQI9kOOB+kuz5k60/qK1sUVX/B6V
SarKHA0HF8BACprxKQP+U5UT7PAVluuSZj5EmhGqbaDpPjyUxMEeZ76/8tNVaj+7VfPRG+FoBgPp
nlm2xUJ6OtyMlcKncFr2UN00UcOyGQKXVVgUGyesmfzHBrJthqEMwgoxQJm+LFrbNj4lSy4KI7B1
uUGK/DNU4CpwcHpXP8Uw4AVZgihml7AnNA48fmv8knYYTs28/WLkGFhV8W/oc7yGp9/L73mAaYMh
9/AgFdjzEpFJbsEyNB/ekDCFIrFWM52M5IlNC7FM5PvRI9QV07P0pQMrUJghpk61BKsAEeseDAHw
7Z1Dsd/Z+XDWUXvTA8Kj49sKHK08+p1s5eoXHqGNE3FXzs7JrpojHGXKDrnBuuLah4MQibmmh7+b
1/jATV/rQxpnMLwsBABl+YGyEdaaDcQY/CpzZc0UrXv3ztOxHH9AFIEpWmOaOLH5/IQ/TTAHOFBF
pxX2bZJMTyMqQvsAkUU4qqSCN4i7eXDjgdyl6MMjd9H5RM4U72uitT8cWs6UqOljzbpixXV6ZQaa
rGNycDJCFLnsFroWakzvqk+K8b0oqloNshLaks0XQsdMrSa4NVAuoTpiG99m78Ja1H2cCU3WarNe
k5tgu3+CvtdTps4nKVPnWyqCBdZel6/AMRkenEFjsUE0b6ogDgYdSUc7rXs3Jt5staTh2NLOsaw7
nvLbggYUkFzl8XvrTwND4bs4y+WLwr7W9AOriQu053NYoSxNIFCaRN/4gH8mXVsMhXtFz4TEzoOo
h3tL+xi+DcG+Z4DmBOK5NVfuscLCxTgSB8k9Z2QLTqNfxHefUD3ZxK2E6I+81bBh5cWHGqTKAiDB
biVtxVWEXyJx4kKdb/assNdVzrEmd24GZYoJC+On8Jo/5YBwjMxCp4t0HxKeWvEy+e2AD7VWq1VG
PyXptC6G7aPoTFemqHOHtWrajX5VcQhf6vbWOiX9y7uHWKEcKTlmSKGj0nGWFKfBzA4CjnpwXDQS
ZR0KLWWJoJl/MwiWl7PXHvO2BLe7+B7xUXHxp8j+EBtTo5dvv59Dzd75TElmsJ45Byd3wiGSRhP5
HuKd10aGp5UUcT3YeOi6ENhW6SA/Oze34kEjq3gkwumBdqgvB83d9qsuolcJg0/sNtmwsYR0OvM2
P7fOuk/Rr/OAoUinIkNxkgK5hxs9V9Dn/eaa5YlWC0vy6dBkHz4d0rC384ZUdgqeo6p7TfJo7Vec
Ot/VWKgLkYEvP8ekziCa3NePItxEfs2aR0G6zNKeQf9UA38dhxRpSqdOvW6Xg3v4JEYvJagAkQc+
rYdbh6srD0UYa9Z7ynX0eHa0lsyIDOW+/rXnI+NpTtZUXaBX0UxLuyzzgUfUvx0qSXSKfdwGyj7I
icf0l8iPD1E7PZnnwPCuweWbvFTI5M5lM0Qm72vFEYEFDbmAxvjvHvREqx1LOpAy65XlrBhC9lFR
9MkkSb45YvvsO/WUSZvfBHkOfBtckuPqGSA46kJ+UXJJinl22RM14mm9Ds6VyIdEw9VqQt8uUgot
LIANFh1itJYYn4tGu1uKNGuQyKhGsKof16sUsaC6u3RGF6m4zW7JJGZ5DA8ksbPFcEiKPnzFdOQw
rRZ7x9TN78Ve+sxnIkpUzqbXv0u5mPQSYk8P/ZorEPYaNMOKC/y6x1fukfX7hFXvbOcBg7nhyVUT
xuRS4JAuAJAjZShVA6BVefuJDEzTWXt53EQshoHPWGDh3bIimmTJgUnnoR61kKm1YF0AqW7hJWFt
EWFF1EB/racYttNIBjVhZ0YE8nrNrLqNZphp+GgKk8zto0p89I9+3W77b8/wpQmAjrx1c2+uQAGg
BeQ46z3FIAyMxkrUe8xy6bXoTVHWwVKaXsdaXjOQMwMJy4tdAewpOlTsyExQ4LYZLsC7WqxH5xrq
Ux8cG3ZvsM3qSK0/lg2GIz3DGuWJ7gUx0VmMKkRooDA0qN5Jc+CqsuBfZHg17zGpeeWl1iwxXdX9
BfZH/+Jh58xEe0PYPBGtXR26K9kkrOu3RVkC8uahU4Ku+3J5yx6NRoTjRNvYroCkbU2efIhpH38u
7uMc5zZAqxWXFmf8idUhJGZ1YIWU4speXb7xuAxLQeg5UPyg/LVtNwFQmnY9qGM+d2RkauZvWWk0
4PNGVXM1EoonjGWnIBUyaq3ftK8+CM8qU6fCNytWkmVgYxuJvlrOSr98ZxNfaWAo4lrCVOJ/t5YO
Dx2J47U7Og6mzFMurHiU8jB3DWIWv8iYG94HcOQBlzzajXnIet1cWYu6zdHlH3I7ywZWJwmTgR9F
ERNGLvZEx6p2ZSn0DG48TN17gluMw/I22XRKKX3d3pObrq981IjpyoNREpeSfDybk56apT7j15wb
Osb2p7ePWs5tWv25o3q8AQQgr3SanduU5gZzVeX+GH51RZsEd+C4uCKGBRYBAmUQ5uSDWR+o0Eb9
gPLXu0fcBzndjWbnxcn4Pe/XhN3EijFLLrfVNMVKY221fitc/s1tMBauxdfDHWnxP1zF7lqGzH85
O+Wubs4zLALo3cEz1A7QTXq4WoCbzg2mfQO5k1JY88hh0lMH5ds7AT5dXeiTaL1RhrGZRuOBvbkX
eBMsy11AMI/0RkzAeurQJpU2PPjIyH64RrfdLU9ySIBOeQLOQ2JBbIQCmUoSv5SKf1z0UT7u3Xlm
u2AXUFb31omSB2SSPJp1vV0wGY386BC47kQ/ATctrKUHPuaelfYO49PqYPud+EDrydGB2b3ljPfR
g+DXq9EZ945vXKrhHzNhhi9Slmq3tPfQvHk2wxystOxTmT4gPCNhASmRnNx/no7yNMFbTlM+HXFO
lf34WbJG2KEYjzr7bRPArQDz1jJ8OptOebme17vIALAV8aO5/7L3UBKDTdvcRxTMU4Y6swCghkMC
QiOiDuSQ7jkvEFoL39awP13qeTyF4kfeT5J4J/sFFRrTwcyLtj+6TV7Le4gyM2PAC0wQZOzI6IAz
CUtFNoZ6wG/VpJV17aqlbubcUdOt4TCNCJ1xoFyUePEcIO/IUZBB0jqsGOHETIjW75NtIjSh3rsD
Hu/HdWHKHSQk04e97YObu29GDrFTzs4+2tTs45jeuBghEIS2QwwMMNwXZCNE9qHz+/eoiuLduDaz
bOOf8fxp0QzTQG89fmAlFpiD3bBdSw40NxI48Q/M26KUAlaLsWbDBnk3d2V/7oMXiOuBViFwLHyW
8EVBN23xZPDyEHWF1YHl7PjdnUdhA4vxDwVdRVEco3fUJqJ+ubR+che0Y49s0rMvy6G/w0I2Rxii
aBJPUNL1DgH3i2104SYovpDdIlGNqTBzv/XJRBtoIxJo+cBS1mewWhGMMZPcwHpWFkBGL0Bx9KHX
DGGf9ZlBCbNJQeCGmTZk9vcIT4PkoTIbBrh+TwnZapwM5461EnAt/yI7LoBl5lAwsRRpKpbTCemS
Ybax2/V3vaRC9HBf7osuhputzdQeyCO0u8VPnrSRIp4XP8agPCkR8UxAFnWYNSPMWVB6KcwSxM7E
QTwYMKOQ0KOjs2Gta+lyPqRdk0n8u2j6EKvNxVXKQKhjwCm+SxOrGx8BFu2UyDqT+wDOzHKX2Dml
ToTQtWcgYKKgXBipol9wFpC1ZEg/u/7CPerqilcAKIriof8SGyklmM/nUyWUkrmnq8q9umzcqGb3
Ok7CLIFVmjKMNZl24N53xVEcO4oKKr5QlkGWjUZoflo0pOmRC/5kDqAlZSBCWPAQHOZ5zBgz1l2L
NDAbKBfgBEB7BdZUHcc0gxwZ+CVUKFK6ZDhvhrs+tF/Q1qct8A6AjM1q99RTIN61whoKey2KaG/k
eJX7U0vj/HcmtUPxn3tMUWFuBWEMWbLGjZA+azA6CBDp05o8nHRYYRmwlTDcbMC4WXJRsmIBZtrI
SjBIEoaQD4L9YuaUtfX+1TOybIunXwmEZis4CoqVfvBU/siweTbAIASN//BxZcckzrpTrFcSLR4B
W2olr5/6oMOgFIj4PFHqViJ2BXwCMffLgcIhORyacMlQG96lQ38Ro2VxEXIbgqZUjflQCAPTlr9W
ZkuHEa5DP9/wlNOWyC2+vOevUIiy3jexeVk4JJ4intgp+vZDxEO/8SghuTWk5ElMDCj2D/pnkdrp
CnyRc28SnJxBk3PE+BLwoC/As2YqwHmhUKI8+KYP+KxWyKQZmGc155rASwwOPy1PXuwz4WJwntju
V++d4la7TyoVE5kJkgjqMTSCdWAkz9UQWIoai8KcNybD7LpQJQOfjkW5ciCje8fi0AdEzFeQSUMS
IpD4dBsO2h+YSw+DvGHRV4TDMBf7p1ZV974UEyo8fp4VoT4pKexx+zyWPaQoV1qA9GJW+Y4eHkUl
CnFmFz1g+vkW8knv8AqQxYzAbpPMn+JnpV+3V0bvvmgGhFFk4CTVzyZyqs649lMLjgR4NMzSFkuh
z23cUVmop2XEG+D00a+pUp6KGLQMk68O2yzcEPLr24ahAd8XjYsqNG76BSQEfqU8rmZaeI3hewLv
pwsTQvSwrfdCab9XeZo1zDfMAS7duiDhh4LhzV8PISMz84hSvIAG+A3FFZpCZQqG6zD4rNv0ZssS
JBJXyBHz52hD/VBB4MFYjai12Dm3vmBxajuLXVw5IovhNnvNKSRyg7En0/aUvBxqI+rvVB8eWKAq
CoXMDvtrgrcaNgr9CKtsTqyXDVUdQQIIt34t1JtSBgNSTpRcWsmRxk7uPaUc9O7Wc5Uky2QLuJ+T
dfvlNl0jTJyETbFy3LHq6jMlaqWdkTmW/M4ehSuCQHaqAsPD8glMsHyjSRspdGx3/NXGY8s5HVIf
SEJ8yXC8aXJE1EAzdyDoKoecdjRIHmEBs9PpeT2v00mmCUNJCLeoxk1LwKPngDQzdBinyGjuAVK5
mQLvLfaYlw80gcZyOLQGmQpnJAwD/suQU1XJNdMPYwUwIJFPfStLrUE4sPhRSQJ/IQlPZhyvy8Xr
R7HvcFttUAtMEkQF/ue2A72l+Yd838sK6GlYntzegGjxc6nPgADF5BR9ucH8z/GtNJWD5qN33EyF
MnKA31omx11zKKINNsYuBmuxTgxfUDxggK0o6DE6LYc4gxLRlZJSbl8XAowoSiBWJu+Mj/4HLn6f
LPdECQ8Zv2B2HiCIlZ9lCA5sUBDEXIEuELDg+AQ+zizuC7fJvtnRCB+p8quecLoaKcLzCAtHZ6fB
MBstD0JxRwG6XiVvn8HkHeFLCwrZlKC/vhaMnQOslFpita0vlDGa3Am1+eNf1nd3SDYpiWkoBS6b
ciDlbBUDVbIky+BjooqHX3t70SiKRmnG06rS7Y4HhAgbMtWa8cmQWtsWPU41SIrVFFRwx6IRHKiy
3HyYMB6D5aQE/GSOy9YUo8AB8GjidzICDVlMg23agqbT+/v7DursgTNCgVn2HmFnTDOFjthj9oGD
V9OSparXQK+cySCx/slhTgNonYtJcSgpOqFlDVJEzORVuHrgNHwNNlthzs6KcOfAebg8lpTgOL2U
UqpCJ3CORyOfrZCV28oaZbGk/E9F1ww3kCqo0WLf4eBW/xWkRZnJ2dcEHX7C/CGVf1IWvIxaOJgn
X7BaY64caqYD1k8arVSHJJG0J9EojnnuRNwEaoTQ3Yy1yGsTKxJkijruGGWbZ6Q6Nf7WW7G+4QMn
pJ+pTzKuzyIMpIyKRo38efgdV0KNybdCa1gltGV0AHWyhKEmlo/L9WOC1wkXqgD/GwVihOPrYjPc
gIhqH33N08BhBBUYbwP0W2Asc1rC0BfgDxDAopHHfdhCDK6O8pc79ZwRN6xJnCHoNJVpsNnnKQta
YGfKSrLJ6OiAwMoRHk0mhEse63PENtPd3nC324E8mzuimjziyemZZRn3ZsWhCZUp7pg6YEb1yR5F
fpa7MiYchG0lPIB7kfoUL7quSwpZUeb5pWmMvoEwqK2ePyWMDWVkajliLQyHJyIg9HYILGFmeCqP
DVm+BIBhljVBbrWhuADt01aibaU7N2KLCbvQ4yLqYc/rJQuvME/Wid797n3BA4QRZdh88AB8nHKM
DCE7kzCdx3r/HkzrU4iFHsjGUlxJ4MHjlQXFBHIrMeCCQUAbOJYuczDAvqgWo8eV5US4O37iexOr
QUuGRGuGWIAzWXMYghovw4Ho7FQyvfssRHt05bkhL8pt5uMUG4N/80f8jp78KkJPLIkvXSbFdHEn
vvZKoCg2+Ft5JTZC1d3mKeyj7YLUCDMz4emkKUuyZNpssPd7+fS1voq4gYbMOYLJtaVvCp+dnCMe
KfJorL2C3qfvgeFtzewTChD8nUBUiD2rv7/xGP+JufQFUXN9afYkoGWwD9a+0W//4JNdjCHRNh+y
wtSCY9F8BSBmEpsrWPz9XbhruFgB+ormIljQ1GsVsLOY8AbnlXVcBFg7RkbZ6d6cDeE0iR4hw0to
qhtqU3OmFHLGJNES8F7eCEKMuAOZQdUitinBM+kGmCOLiFaGmCIWgeXFIwXhYfg1ehdAmXGHFf8Y
UTP4Z4bArNjzJGFvr92pQAqgD6PHilNtQngYETY3qWmu0VkGzv1SoMgDy2ggkx4STTMMJ2xQwDpG
xA0KqdBPmxodPE7LuYA3Mh2HJHFVMJca1cIrCN4mBcQtAilVlFj3g7VhP4Z8V1nMAPFz/0OTk408
juQnvN3wgar72Wk/pxWeDP23qKvTNsGo0eDGMnwvQAIRo9ZiPXdnURnpcxrM4LXRGVajHxBhzg/+
Dj3dZRMdxoNJQX9/8bI17QbOJd6ks4TzQPuccmENGtMunvXv41fNfMAXs4zOnvInU9vAwAdI4RzQ
saKSq7DnPmiU0S5jcLc9rA73olBRNLvACKHRqZjTiMTAE4jQjG54olJg1ZiqsKJPAWWNo1UjbHPQ
oaCw2TTLe5+esEeUp95hMMtdDa2fvbw1Yz2gmtKfu4bwuQNupIdaM2PRyMkRx6W1LaR3iZC/Ivpf
m5X9qxmqgZHQnMyEmIYEBxp1izHBqCXSIkKeYiJw0UJDk0GyVv7LGMt9Htar/gx57iENFQ6FuzNN
ARZDqWdYT4RnF+eHc246V/6G16R1GIItUoV0L+sEPuqa++v1KAwyVmg89k4OgZ7CO6a+8FWGECN8
vM3v0vHgUGuDJdroVLAvnHyBLpyR0O3tFqNi/Kxb6NGfollHzagNWgoo070QaUS6poF7RvBPgr8W
+h36Cy0R5K89db/Rfwipo00pT1p7YTWiZ8T86QdfTmrfg5Ta/m3GdQKJptX/+0MUmuz+Gkv7sd/v
KQkmftgkUOzvgPcMLhqp+smA9rdVLHYLmqDpxiv3D36FcohfTg4R0cTuK8umbOAptiNhwdXWu8qL
X8gqP1gNV7dpfZILvIZek5a+S2Q4N5o+bmNxU37U2n+YPgI36PdytP3MZafJKFXm1DwcmuwCxjlq
IhODZijA3hEloiJzD8qZODa3EcqKxDyUNizVZVDlp+Spbkbxt2vdBr1QlCZyIATWPWHP1oLay6gO
6+TTwK1GKbL1aqpyjkZcwjKZdhJq3yr30JIIepHug7erSsiR6jKMda9ClzJkbn2IKkDfGtHygz6Q
iey75LK80gSZNJMhAc0dmb5q4bXo/XCtDmPfjuirwFNGedPsc/uaMYWSCcphDcLjHb1Ml4u5v3n8
7bL3PjSuqvHyZtLwHXlADARiKPOb58nMp9OpM15e+LwhV+PQ54xOJIJrRGuEhl7HFAc/2Q+gBQ7F
I6iQ4/Bc/9nG0xBaFTiE2AT2KZ5F+17ph3mYlLeUf/FlM0/JhCH4j9uFrqCFvl7ytuHNNyaMy7Ln
JzWlFvB5qERR4hKvZ+e/vCE+9uveFEgT1fkpwRCBkQ8SQpkccUmuB3G/McLNV6rZIpnugxkl6we7
50C8xAxD+EWEmXwoZP0yTxY6HXBRw51T89fgRNTYUmScqfyroASCxC8S4m2tTodxXnAG4C0oceqY
ntc3HdaSIyiE2X0D8gY8CvkgUQdYzPCGvSvMc/cxbEDevHE1/4rCgztGEj9LyIi07WDbFWNwQy2x
cHB7ZJ3yikqv4B8W6WDtZplyDaIQohvoBdjljGEVsDLO/Aj8ixSSEuQhAG3SNYSebNAwoWO0zLq6
V4qCVdudOYRc+qfcHYjLSYUSsAYnLMCnRAMYcY8fEcUQmQxggmQEkCERyZ4QZ0fGBeVEIVHOCTGz
wk2JaYm7ISyBsBSmP2AOn07UzxTwrXJFRtzcpIJfG6QKuLdmBNwYk3kQu9sRAQrZIwwTCCxRPIlB
yedMHMkotfx7KYV5h/qTseV47ia/T/ZSSgxXNEebcLdkEbPWzQgVZdzkFWf56uYLRGWEGuVsbxqq
wUhc/TI/OdIPC9HRQTeB5JMVszMCkTCzCAS4o1YjghJhLD/Pga5OTITL9/GdQlr0jTmU6IF6rk72
yh7YMDYcMqJP6LBw9NJ2R3yHJiKZC+XdAHe9mkneQ+bNArKGwy+7Yp7MUbUE8GNFOexsJBPm+97J
1Apsx/y+SDCtI5QHvUeKxOSJHWKMWvH8F/SDriullbMZ/96do+m63eDnr49JpvYJwZodMIXNwdFJ
4rQj+P0Ta4jxdCQBWt+wNVk6UHXLFsO29I4sFeBMAgdlOtY2gNyJZhFM9BFUHASAkHCsg6qdsUfi
IjbpVGZWGDp+bwSS8p8XphTdFRs7xqeXrTn35ubUhPTYm1ExV8pEe3HKJJpOMa97wpA0KZi2N5gw
Ai9AKmq0wHC2JCcJkyF9olVCbNiBXockkna/OqNlxVnRzm5D1/pH2IFoxd6GdENuxhCVCQcSacWk
LVVqSOi6IWlNShGj1sl4XonEtQYYygm9CrR+vqhJP0LN+ri2kb4Dk3WZYIPGaCmgl9tv/TAYAxVB
OtbootnHOOoYkVqU2wGm8DyGRdeJ//PT7UJP6KLKXCamkFo1yi2o39O36PxzshdEdGn6QL0UlQ1R
ZP5Q3ZMKhzpbUPboFTaTLmZEGn8BMG84D4mLmEuJ2ZzJin1vTGfaGfe+3087ULIu5g4q+eYbn2YD
n5TQssKE1rbl39/D7xNDcGunJ3M6VjmcuddYP+XzzCCEKyqpTvjAH5475LfOP6d35+0S3xse/4gm
GvxMfQ6jZ03NBhZAIDhdEbGCYxoMxfeWi+7pOv/f6yLqwwtXqNUnQjgyTgmYXNhYVrPtz5Hlo2X0
hOoFeRV0TjSDi3eD24NNHIr6vhPfBWsFHTLchI8/JWMV/2trVfAp4CeIu6qStAhpsHjpaIGRCwmf
XyGsFu+SVl9yoH+5nJhGhNpgsaLwAxqREuVuK8ltkrEmRhCTSTLGoCsSLCUiZP3KtpS6k2+RyiiZ
JxZ36gAQK72t/IYX+JIMrgou1CRUB2do0Rd2KPcYWgWVVeKUq/TuYw2rmJ2ncBw/wo35Sh/VcaOq
jUAk0i3l3yNBqZSzYZtA8uGIAo2VsaIQbwmI+oJ1oO0U0XLOnaCeXIUJlWSQ8jhsHnr07QyiD+fY
cjC5QoTe+mBBZ2cyVhl+Woa4qLe/Gyo75fJIBchwfRwGjgqT/bYggmoKhgyqbUerf65FJ4KP+GbK
5jCcD/ECSdUa4k/x14Ap3OI7C4RLzAZMlmUGrEdTGRjkeExk6DgMVv5WcwSU8MqArbmAmZUBFWB1
mbXgincjsqrKzwIZVCj4leYnRQEYQCWKAhod0girFGSfWGnVHwVjyNYL725xR1s4uTNtIaOLDYKA
t+MFyYihLGbFUR33454CjOhIx1dzSN5HGgRDDwYLBYQ2cw6GyjYISYnXv498URho0hVzYgyJ0a1d
8DT3rM4KCERnpbzG68bZq9wmvsC/7wGGyOhnEAsy1cv0tOEq/uMpbIL/sXReS4pjSxT9IiLwoFd5
CSch/AsBhQfhjcTXz9r0RN+5baoKhMw5mdtlQ6pWkYl8ZNhwkdv6pWSwZ/sa3Nsfh66W7Uyf7vpD
l8FUuDgSfxiQIaLJRVWBn/O+IbKEoMLdSj5YBdkEKwVjN2HVIRv+/TR4DD1pkqxWgI0o3V5gIDT5
8EhaSqkMI2mkxWRZ3AqUC4AbmGLsf4Roisb4x/+Vki+3E7iMRBVwi5yFthTDeXhoMzYD1qcZv5wd
UdVeA1UWYq5zgJ+IM4+PH03yKUgXoo5FQ2YutORE4oNKsiPST0+CzueeGDLdD4a5rNLfc+0352AX
nTndp8BILiPxR0jVGJpgurMeOslBz13qZPSWrKlQkJKNGeYpugeHiJunzChQFJKMd/BPEapofnaS
TaoxSW/xAesTJHs5/qfyaMDtNz1d+Y9z7OpEE2JrPrAMpo7i6g+KJSC4Hh87n6lspd2PxG6b5u8C
fsnAq/ydeBbx/LulvwZ6B6LS3HIoGUXm6t4SmVrwxXvBjOolhG3orzeHu1JQB4HkPH1yKz1h0vQl
7gNYrzI6NYSd+DHl53wGaZ8HYZHZTdY6PhOnFLJsdm9jedrMoNCcmykXlC7BYUDEXLbnQUNAQYXU
EjIHvrqi0ipTdHFjSait06pj0CNpxgxKZ32kQAS/QGfGw/2r9SjdMVcOILxQfZ1ZAgii5l/YpFWK
PxmD+8XhRlnghF3+SfvCy1Vl8rDbEWPA9Y+WE1LzUpwCvohSES/sE2BusrBQZgqWFaLHfsAyrhUu
/cFgLHFa15FD/lwcQmeSRJDu1gW4dBHJ9xDBMfL7uj4T3nn2CEoJUcrDGTMXAahIVgWaqt9bDGEY
um3P9CxZtiR3OmFDYk9hJ6Fofq6rWs5AOcS7nuJnZyhIDIaE8v/37Rwf2w8GD0w/qSsPGLT27+04
Tz/nlsW5okxhoCX7eXdBujgkLbuNPjLbU8wmZl1DdQ7comS8FsKd/0BkWGCO8o0A6lqorJU0SIMj
bWTFw11MGVUKhepCASOZVTWe8Il5Yg07Xwr0E1a4y5BS5OMUEJgp1Owee8AVtRaynTXps/RuEsIX
PCOEs5SmUW2Zfpdid8iBF12iy/+JAGnmSLpU68RbFvku1RVvJmzjt/yxxMLL9aEo4NjbYY19KjQG
z+IwogwdA+9TjHqsLriNdFLpKu4AnmpbuL/YfrnY1BjsERK/UgxwV/wuPiUD7/Bxx7zQ9O1MhYlz
DDQuoqs/5m2phUrKWVGjiT7k70vYQiRX18V7d6otXl+b/a9yQHksVSMZ6tjs5BJR4fVLz08RWXL8
tZ/qUbBAXUpxSqGa3nVB/uevmOpSTQUZ5Qv1F2vloeMnGFsosq0wHTjwBgUbZgypQVtGjSuSdL6J
HVvrb5nBjQnFHl+mX2L9pSQADt7w9yFvUrQxArTbHp6A4XD/x8OgN8a+6Q45v8nWJeTlgOJ/9RoL
IBZUKFS3Ftw0ov05vbD3iX0D6Y/BUCvm1W4J+B3FmCU5gBVg48hA9NW0Wths6CJrjIJaSzygioBH
ScIBLgwndEVsHrLhRrABTAYpR1bd7NeiWgCUyijTqXaJ15KTvz6hH8BliuKYGgErG4ZlIINfg/xT
yuuqFv0cSBqfzKnOrk9ldGkV3JX4HcqneDRfk1JDw3+w+CdUTtEOLysMSympd6qzT/gK2XeIZY9F
O5RnQIqojsxyOCozW4ceD5872wJruHtHkPnwG1PkSNauQzROIxAqzkGpHccPCZK7o/7hBgEpNHlS
eGCsCr0Mn6KJrsd5XR1ySRurL+JzxFxIKwyGrpJYyqmndKPYuE8YUOJXBt8rszFFLkImH7DOUVkG
Z+zX55l4xbQI/Vh3irNSkkO277zKtFkUHtpSKOdtSRXafpF7Sy67UYEWKgXlzg4hd7OL4BQeZTsq
x/NZHcWaVI5UfriczutTBzuLkok9CuBEBokruuNOtv6ub27VLUotzJhZPlVhermq2FtfL3xyI6j3
OXI2bWlFMzRNc+43tsS9z4Tr/jmqFZiJpOkwO9twzqT2Hr1Cv1kjXFt2/Jv16VRskkOrluogckii
K6pKVWzFkEHkqVNIziSnftkaL+HOelPBUEhBVoLiw8FQAzyDIgVKNmnQMwV1b1Zzi2zoucWVxE+z
KiWl5OaU40aSEyofNwk6td5bR7XFg3Qf5gbFRqKM2QMRwadVkfqscxltu3wFaVOH+wPDNdWURNwF
k3EyRJYQanF1GWSHrqTMFFsre1nKIGT6Sue6UCepZgetfXwFkZcBAQf7OKp0yLW0avGLpp1lwKk4
i4xOf94zPPp0etEKK7AC2nejiDnY7q19a+8H6a/bLrGw0uS4Wiih1A9rlASRodj4DpTLttfsnr1j
8lpuuGobnJIspuwRRSBAVnSuXEq+lDoXNokY0F6qnydzdC+9M762sm0wxf2DBx2NeHFQ48PUyUqs
0ZE/aeLV9WvtrI4xJwJFNXE+CnN6Xqw32elLHdCeBRL0vzTEoOafh4UAEUKpgFqeGbWsxtTwgntY
BekRg08CKN/S9izzQCkquMbgsqwhBpSQkIcEHokbXfxKwZWSCisflaPWB5G4Pyq2M6FTHvSWVCIT
VXgIsd3RqOhRmv7pUcdPRmmcc2eK15Ya72PFcLY/9rvY/ceIf0wWlNzEAo7HHOkTK4j6CK1g/34X
Haz9BJJVllodkYHXQY2L2iStRtJ+HdhhgKu02d3Z7mRYuhI2w8QI0BpWW+2k2pp/FYnPVrX4Xw1B
q8Lmcrc2rOUAY9pK9Zrw1egbfpyWOsoGGbWmBAeyc2h9FCm4RR2NwEP9GjCayhluuZYsW3xGNZg0
hF12MlYEreagV8KuIGVpRzCo/yhV9TQq2xusItJDy4sHYye7vFOHUJMc8THWqs3xqX66aw+jONLb
/xZqzo2Y9J8Gsi22qtASh8XLoztuQDzt2FZuY0Zd84lwpkQ6uyu1K1IE/6OJdfn+HVs9lq6cv1Fz
zj0ZkphRSdF85zGXrUPjDfX1EZcJgvNXw6ErB8PU7syZ465U2fRrvfl7mYPlbGsbUQs+73MbcXex
aP1Ed5wzLEA2v0wqB11S3Dj6aNR8sKqq/xqRunCEVrhv9LFYTL/cXdJVkSTYLrj7JWmWDj8F0oqH
l8oQxjelIkCwOlEhNgRGUuUqEONDwXpl+IfAtX8uPbxr3SF3ya+gE6fe1W30zzDFDyBG5A5Fe0LJ
IRBVH4wuVw8U0AHPBYv+KovopqBs/4lBdBHgJZPUTf7J7zhRurMoufTr0Xt7ssHJIyWfhmo9reuy
MarS1P0koai6VlIdAhhV6lUB3RyiZkj+tVVlcBjssnwfNwzPnvAAQQ+iGX89ve52/dIdTdQNhWi5
zdOv52MYklsA6KJ/xDlK5j51n0ql7mL6YWlU1U9ZO2Spg2tXcSwYWTABn969YskS8CKVjQoWCfpX
wB/c9uDWXNf9r+RY/ePRoTv1+Opi6QPx/PLrX0t+sErRZVzh3Akj4UHnFpXsRzcLuLb+omdID4jO
xBOZ3s25IYITAPyvzxdYUA33/UNU4EYFC6CT0sC64g8TENYhtEFgQodWC5e9XkwnSQuMriGLpnmZ
UHyDo+18YobsCqXzqT83GxtBk7s+TmH35FfQ5leAwdTuvILHqhDmAGxkPgZlrJXcvy6KPlfMMmU4
pEepkzDuwMeY7V/XJ++OiWTnMTEgvvQuPc0f2IX4AKJr5z5EeZpJfkq6ipAs7q1Wo8CgeYcHRZOl
cXlS5sL4Hr/tAxm643Lrs/q0T3VcdBmhfMPqkhplN6zmSIq/zATmu+9rXvBo8u8PmJrpiyjjd3Bi
OgMpYIxRBCrCymsfxxvtJleTue1g9RQRR/9wizJn93WuNNud4thgyAndJcTh1fmuHuid2GQLoCLp
JqNGwivs7Yalt7PFUR6eb4ySKZZlWrfrmk5BDVrpn5fMw3mb4eMZFm1jfUlQhL0JXuzf6ZbhPxnF
fWlv7TJrJA8yYr57j1WRTC3sEUvCzqBKW2+YJsP6vLll6/juCwNGMnDX1uJtCRaPoZXMhz4NX9hP
2lWUBu1nqwH6mLpPqTQ4j0Qc2lhKh9pLVL4eWot9dGB6DyOJQLZRjZVbd1ydxg8Ch+AmIwjJUy6H
koe93dA6OnzAuuGH2WSeEhCG2vzPXvWB0zF1F9MGHcXBnG4DRnCh7JwO660FSClQcTXgEVpwkiz2
oc+SLAFubQnxrl6JUXeMZOYoyK6jGSReznofLMKWqicGHdzsrP8MyXC1jmtmSPWZTUr8dj8rOfWo
uTp6zGHkWCvdE7Q78LNGOtatQQYdDbUaHpHLN2xSCKtJYfQWPr6pEVhq3uZhGVQP0LyZPO/mY3La
FGZngsCQMKZe4eA3kweBhnXgLbq/UYXhltYT6YW7I2sM13tCXmRcm70pthCPtQrDb1ztEXLFgxt9
rS0f4gZZJ4KXEHGUvAWP2UxMbXeaZMkS5ckivGGsSQDrAKQ8+rSL7p5hDvvBc3Nrl0IDZepe0xwI
X30xKoY/2xwRurj2y9V49SJUxVlTmbC+5iZRanzQPQh4E5cgWzA0BWk85KXpI5lE+AT7oAHExAyR
7a/b3kPDp/xHFhwJZsyDDj72m6EJDNfrNt2mf3/bZ+dnI17cpq9ByZLTz7GQHr37BLiEuHauC6J1
uXumUDPaU8YpNufUI6waOMYisRp0FLIc1qzNmHOk4C9XzOyT+M09LCwM0ZQDANXX17K4anvtCH1E
TJ45Xlss1f9McJ8/Mcnaugj5oJT8qi0nt4VH1iSSlEpHvKwYlLn8EtnDvPcvq1N3qrUr49sIPyTY
YcHB+zaaoVaMSWICKEQSCzg8Dr/rXkHMhLUVOlBOm0KnRMbZY1LslbxyD4swKoIPU1e2gxrxWM3g
yAcjVz3c9V/tbESS1M7X0neB67qQjmSdf2zNBwocRtyt/5Hq5DdmZRzijc7tjzRFgkPfToqlDxsy
ZcYPmIDN3ZIX+GqXXeanUaB+2tcuObmWge3Q8Oa8ScUqIyZ5BOc+ymMX17tfgFfhw5t1rIr8abMf
6Hvx+mClrP6e28ypYWtshHOgVwvKTvLhvH3yX7gxm6T1sH6zFWde1v2SqN55ahgceRky1kK1u5wV
nJTXsNr+JBUiAy42cqKt68NYMMKhc3be8ZscASo//+Aon6K6PEAllzgmqvT1e/akaCi2qmNpz65r
ZEgdsiWiakv2aEqJIUv6B4U9QxZkN2xjyAmI9cW1/2jt1iSvtAugyhV0rjf/GzXa3+RKX7mjn65E
8trJT9fgq3R/lFONKfbnQb37Qg9LodqV7ArddyvtCYHKutAs/mFWCIzpxoi0y5z54msMj93KaUDB
12TN2dLA5BykvliYnjyVXsdeAStgvZ9hI5p+oBgKQb5U8wNtgmZdn4rWeI1LjWK/wl7Pq1OeAUvT
cWDKssASKIJfVnmW0wTXIsxMW5iLi1/vpq3K4OLIaikgvUKkg4FKrtitBCyPCb5C8I9fb07NSLSh
lU1LwSP84LAiT0gYe62Huw1PsmADpguMmp0dFdbVy/bd575VefQKZ/c+kZyv7nxiiuKuBPtxARwF
qR0Cb3FGtUgETWFQQ8J89W7jJiE0soGqfi9NK9HNJ0Qt1PUxBhxD7/mXIiuj43kxqEeKtPaujXug
/6Uq33m6Ck0cR+qq6rDTq0KrjrpOnlOGN5EMJRnJcDXJ7B6jypAwF4A2nlO203rnFDRnTATh176L
904mMxm4i7Ti17ZAZ0aCVAy6bKADSyEe1Rgjaf8FXVFFIWIe2ufJkZJKY40ooheA4Oe/dFx37i6k
gcwhr2DDjxz7ZM2COo2A9v/UpCc4KjGbFekXK1EpKvd/irfqF/TiOFZLUgqqHcx0YDTxqX2d0HS7
H2AVjhx8Pjm13394EF6QBTmuQ1XptasJSoOBf+tmTSdNlD+EsLK166AV9GH4W2Sa0lNd/GL3ERa7
jL+yd+1y1/BTLIJMKYFliHeBfHyntqJWvn8AAnsIQQ4BN1i/BD+7zOvmu000mNVgIhXy3QlO8RyN
G8dUJtNWR2twCv5lg4nne3dAVfXYCOa445Jv9D6HQA0QFbTmDVLQeJ+YY1WSHOUzijseTQEsT3se
Q8i4FbXJtByndh2b22/eNR8L0duTIIvTsDF9MZWLl+OahEYPTgnIp46RpjYttIsAU8NaVFg1+7sh
TRBXivKEx83fsXbcGaZAggx9Uy0o8ZycJ+jrijAYD0aXH0fZ39st9bJeKUBztx+nLbL2HuZHfWV9
dmgb9BB/dxdrsi+pIo/Ow6/3S9Nb6zh+T1Nu8blVxX7XvYz18iWcJ/0KbujCik7fw+mLfYGIJYs7
sVl0vsnvG5gl1sq5wdJxTpbCzT8uq7qOcts8WnsMMut5t95Px2BeQImYqRGqKHuNup34JnL20ICu
aD3pcSxSyGA5gd5q0Q18EbhubTAZ8kxzv2WRQUd5xH3j3RhbvgTBmJ7AR3KfH+W0Aql/F8PV261u
MoiQnbMgNVTzKW5BjsghhxPPEBIR328hPGCqpFtypA7a212zTe6OAfqqPdwHh5hAgMktKJqm5Kpf
cDuTlk8EtgBwoeclRy8pkAi6Q73icyPBO44Mis16YnQqHsI686+Ksk7VWbS+IvCbRo4HN0pSLvox
BmI5EYW9sqblc8nMP8RBgecQh6IIDGa1mZWFMlHYiMVt0GSK0RAbrn0rpVkyr+E1VM8PpKnVlJPK
kixotdC+/nwFJytdSouqZkmY7f+1rhGoPRX6uyVdAoqcPW3rokdWHNpGXLLE342IhRtYXg0z8Aj1
wb2jtBhxD8JVBbWzdfEdJf4r+68mDSouvZZs41W/Cp5Fluw1JMLRfSUXorTUUqIkuFBalIHd1GAO
OZeDijN8dy98hV8janUgeP0tT3Ytcf8SWFXYrYXIARG2y/YnGNKU5/ZxxWU89aU/U6CXNvFFme/P
SWv46eiBy/Rmv7361gN8d0IJoxAd9ASU/HAA92pdXEJvKOSV4QQeQVlLLy/4WmdCZ2nF2oTw+dKi
odVmQQoF/3DgT2xrfSzVAcjwDyNWB6pwgSsEbMH/5zrHcTsGU1Gb+uJH1JR/rOfk1GZ3mjSSbFJj
GLQJlqppUheWbkhKIzmOqnHpb94xEr7IincIGOmIJTsPMXlDEoOusugfgttGnKrc2S8SEWW2Y/Jh
eOP/RROLXxesBCgDza9+V/f1bCleVqkXn828ZhYAWN9QyfOOXlCe0XP7fWFVNXoyljV6ZzzTL8fA
xXYItl2xtXo/ZLJuKhG2lqCPxeFZ54AXxPldtCp/b7vJn8rsTf+ocR0Edo03S6VoS5bxdpHtGXt5
XGXk1gHf9wMYoWl9/64vaz6bz/KQ9pJ3+NLtjBRoVfb4Ye0icOiKTbif2HBf0ARnwhLgvA1ogoJf
xZi/38yHBf88EVqtpbzQEkOgmAfOr6JEuGA8K6o9BBY1Bm/YGkQEeZ/yIx2Xu34OiMAMPvPJdAy7
tCoFBpf10K5SsXdyj8QsAL9bq4ito9y/f0y+c+elDE22WrkQi5TXVdwkUA0bdxEVQ8nd+leECFVc
9WfUno92xpP+6t1YWC6DM3VjzjNcpL4jS2pIpZQ0pidMaSB8ndOwuPyMMYQeoPsOMDeHuIxwF68C
JjaIvy1N/b1uoTA0qFKGb/4+3M2OCQbkLbpHFklgDzTkUZHOG8U4etbf/4rLphwU26Q+t4s1D3Sa
aBlEi+vP+M5E1ouFz5AEJiTa/DwuUWFGyqnk+drF9/WVMSZYDXkHsGTG39gfcl8TsAWqRRDmSoEy
77dk15f3zCxhpu/cerjqWnCuEKA3t9migO5tDXM/KbeNEYIVcNwEcoHeb09gcyVUf6U25ozyBC8k
U5TLbmOzXdFO+xKIZfz3HpEPjvSM5NdzV2U+4ltYVEmhHoyZOC8O/DLiea/I5L1UQwpQFC2OwTwp
/iEOnuTEQO8W5T8RAwzNs8kPU6wK6+mJp2G0EZd7IUlf/qd9WCCGmXuks3PniKfR2vWYJ5jQUAcQ
tWQtwh+gebsx0pgxCDSEHLO9Rv1lMpvDwJ7T8A4c5D5K6Un0ufarS1S0C2GZPewaQg33ieCdnXyw
Yocrl3B2rSdH9p69Y0hj1P8bAQdWs3WcMD6yLJnoNUxybtOPdRvtosLfbrqL5nGKsLtX+7u2jzfW
hjqlGZUpoRPkC+woJSvJfDhfF2eUqHjCx2zoF8Av7Ivsi+MtZSHpsSyqVBoYVTsTuVg1ufPbLjHG
hfkDJLjtF4XktaHIOwePzf3vE4NRr9jk5eEX5rhrg4q93MwafpbgTh43MV55oFGfQRk4FcCbh4/x
bUnMQMSOAzzdxhVHeUnxlzFICjaF8d+QFMYA80mdqQTRdlz2ConxYsqJiZU2s1ewRx5/r3CK6j1j
dmRuAuMLrVpuTcMt9VhlWm2APk5TLztoFuLZX5eZ9E4KzXyQNczbx2oypY1xE9Na/7psXiGd7CoP
fbc43XeYMbt+t+bTeXSvaeBW07xk1jGuUlN266tywAQMUsQZVbTrFifXUQNepwsg8IXTrYXXxXZQ
7lVmUQ4bUbPezDj4MpnY3IOBBZ+KmcUlrAAsWr0bM6luf3nv9femUkeX/1Cq9kSIE9MCJiBG80nm
HLlPMqeMt7biFRmrMsiDKuFod+/Rq/onfi916uN6q8pBsqNlw+byu77GJE96vHmH7MHkaFfWZb/s
X0mHoJYgzbQ6foKJE7wCDs8w2Sp4tkxMmKxEQhFCxT4JlgWhvXPCEw6hqSCyFB1HAQJBLjeUSm3y
/9hkkIo6SPcr1C4Wmm+pFZ5gwa8x/G94Du/hmVqi7MVF9vCK84wvyb7HYsRGK8xcnmo9BZTVTnF5
cJrj+bgJnnm31F5Xx2Cw6o5mVcaOH+KmX1mzppAKOXwP3zezPn6wc2fE3VulqmK3EGeLnWY4KwQq
S1JxWR/vQmrqIXxqZw/aP0bZplmt186VBZYhsOMtXQ8lL9kYYIK9xjQHr7VeIWv7R9ZToJZWfXUY
8y7QhxB8fBvPaHAasiR3iOYK6OAomqAUuwqewCZMmSDOh0Jr/RpTrEKox3qXbUJ4mYz7hJnCEUbC
INVX78XD74bAicgb9i7NwEBttrppvN4K+tTz0pjSwxMEzq8erQM12gfpIJeNS1JARqhICcyPL+z5
cCRsgW83/7Ct5+C6l4jwwjbLKKeTuDS4/itCyzPdGE/QUMy/IZkNNwgVIvct/bkSYhAJOP7Va3KE
/KNPHhkn0AguY1BeIpDocNCTphwmWpgh4Q0tcMwP2W9HSCXSaZHQE2aGHp48qgSdB5N3iZd2b0tM
VOEbxEUCd2Bh3ZzlFkpQYjehFf3MraArP7Rj7mneYB+V29vpmYMrc9iHWKGf4EBgKp9xDrtGh4T5
mvkXyQt0uICigplf0DLnWAFaaY+CEFHTkwuuyXUEbPlaUdMEpyLKF8pHKNiJhEZ3brVXr8SU32tY
5FswD3XlVDg7dXDjEgAPt2L4ST5w8QosrPyS2y4uLwZze8TxTbffJrGFQJhdcCFUlnFliHOp75n6
nFK8GqFmOVeXvxQv0JR598H9Jw0+NUq/3pcJUfzxbk0oFaSqwjdUy22aED5crv5radAicw9xFWt6
RjsXZsthK75e2oLQL2GDhqtZCbIs5JYgpBMzOn7UElds/VhydiMaAr5d6Z3MMz8PUjPhFEwXDqOv
cFC4yLu6iySE7o1slgNWhtdSfQZVsCpi+QmIbokEDfU2CHrwYSMbGxTaEvfA+YnaU+NAaQCIZCcS
sDKOFIgfHRr8HX+uIdmjbmjdxgSaEvEnCawaTj7emIeG1+PNxMncWoJddh3kInKOoq5ltCwwzE0h
MWgl0Smia1EP1LT8F+VH6+FzPug8bSo5EV9PCo/+yxxRM9LXyshn2GV9CS6KJkkVfyLylAPek1iD
joOTOV6dvDrQCc+iLoLqMmOllFJag0BGTlycfp1XUTQh76a317VnzVvrbLDJcbIJhmWF2fJA8JE3
dBQ8QywYVFtnlFAkHA6R4q54wImtWLMB0RsNqaR+of08Qq54ItQARwuqkGcvo9NC8HV0+SsMDZFP
3mkmW4fyibXPfi9W8msXaWvsGxUi3FaYrVMm2ZfHPNjAKVoo6dV47tBHufVlE5MggxXoW3hcCjyU
PLRN1MV0lv5rySWDgkUm0Go9XcmfFcUinlDEOXcB50/s7cmTsAi/JzeJCLvatN5HTcR33JTzoxQA
5FCbla+MV1zEfCtLGA3WT0lN9cd1XrIQUUuvgfZgf3hldDhb7l3QF0ARaHfWQzKNPj5ohWJzqp0V
J9AcckpwgX7gQjn9ynkkQgcSjTWQ7DZOlNjtx88fiwYNTFQcJeogtDX5GME4m4HEF7sYBV0LLQ97
xGuOdLow3fYQTPOk1A8ksgjBYe1eNxtc4m2PHQAQtTi+DnNUiNyqORDJpkvuXcPC5dBNfv+kLiBO
NsOFjgLzDg2uaOQmgahsDZT9mDR8X+rLZOfUEftzxdn2hhX+0mw9WPMUkQqenrdzwG+CuWkcCtS5
ioGWVhK9pnhy4osZfoLXj4EMfE0geJmJc7kN8xIeFozCgTdhGOLIiBuhoGh+AIoCElCdMwOEuMIx
8pjMKuJzY65PAGGBz4rtHJwDbAMWymCGdgaN8yX51pjd8IMU/3aLnMIaZSBxFHdnjv3v6VQ8Um89
0UskfVFUwqMouiPHeqUhDsTFAnTg49YwbViPJq6+g3sMq07ZWQ5ULdfx2kBgQky93MLsM/kwWa7Q
eTt3XkkuOsbidOQAu2FBUYRB7hY6OTTAGVJOP1tBrVMJL0ER4H9LE8FsuZ85sAydW25bUBUAFlFj
Q/hiVHcVvths0ZCQkUFcONowHiSUQ15dupz4SeV9Cm9JBUam8xyS2D68r0/UAVU2yALXC1EDC0QD
0q7cOsQ0D3W5sln8OtC11yPL7guY5MgTSuXB7UzzphjpAqAY+aVDJEM17nIp81k0NEvjzNIPGpOy
Zb6AhuzLDcEYD1Y+RqezYLwtj/+BKbIhlXT57RaY6gTtDzjGXFfYYP5Ap0cRs00wL+CIwP9LsUVj
s4dbeztd/4KSDmx+F6MTK/oh/9RFI05jzbhoXgRyegn1jIUNA3McYjVqLxLWdQo1yXZp1KEFTk4R
Bz+90m7G67OVA2Oz7wH3r3YOS90vbJDl8PfwUxvkYwhX4cwg/MYAlsJ5VswiyL/y6MjV2Wy7YNl3
u8zAqS7ho3luvsl3oS+em8/gxnTbh9npVSZn0p+rYT3c9rOggsRIURkEy4FxaEoKrouYnLlt90gM
x929/8H8oujDkc2pmm0BdpAOXJzqDEw4i5ro5x7Eqt0cvOOSyIHNQGEb5gxMYQL8XSqx29ztInwE
VX/yS278YwD3+w9gwW4iZp8TzUbCG9DIB704ni4snAsREMSstmtgKB+GigNlkGNKfhyHBluZ2q+N
kZwJcdwNTgOkCOD3MiYwsYpJ4DNUy6HmcCOwcRoMqjnZ+fDVea2PzkCuowPKvMsQvT0U79UPvtQ2
3nZ2wK1kz1w68iEmI6Qj7s1L/XO0N/dmn8Ud+jhgbo5Ta3Ea7fhOxMrRnM09Sd1L5iV+xAxTTK1H
lwB7q8jAk3twjvJF2j9+zU551Az3/nllAAhaRL5+7UP0RTAS0BTybVWuTlR2GEgSvmCpg61/D5Y3
qw/K2ZNgHp0RABgaRNwcl+4zqLlZwDPipvHDlJsX6f0GPTsz1I3JnPSlkvvBmxYdIq5+xX3UzYvM
HDUAWdSIj+5zMPceoyfhsZ/Fuy1lx+DoBZ1JzW4xxoW5L+3ih6TBEps98FpzdiGwMW012oTkj7dk
5g8aiC1Hy2IHR4qXEbbcSRP0FGmvOW62tjeKxov7/vVVtTVMX/hm1LVmSpt3dmWAFOaVenMy09Bi
tB7g2yrRFVhZ0tCVC/aMbmWwv1MCPl2Q9+sERqqWvA1ToWw05UB08ZFJ7PfUujD2/Tkogx4zpelt
XbZmluSzij0HPkbI+ExOf/V18WE+I3Qrzn2wbV05K8duuijhI2LqNTqqsOQWLdqEBlGQOCp6yGmU
t0C1KPaiYtYNuzFIEX4VucEPdo1nHEzsp6ODZ4BJm7KZFksOFI8RsY6wS0WE0y0BgwroaYh/YsLB
GWOAojp59FGhEJRER0AMbVSmpP5CBEoST2lDCfvWyvcijpYCYd5quswKz+fmJUK/yMgrNqgNsQI0
tAuGpbZZcWnjGSBTcxhzsAWFiGQQzobnGXU+lfqHFS1RLAdz8qiYaC0EXgNbPywWHSYwMM5EA03u
Q8n16ReHaVJevtdvcFf2VqjFWJzh053PwPO5Zz7OfiEzyY3nkji8bb8IQ/YhjusOWIqNo+69RndY
tmKI0YXqmAGVsKzYbLnxeG8+FSHrnA888VMkqt7OjPmblYDIkGQVFu0HM+y6xyiNILnJqQhegREW
vO1qjspq8WmfUbXXRk3/HKJCIcKBxrWs4Kq4vqT0iorj97q8zCgfn4TPKvjBKHDK1fDsHDYgeIt5
K2dcGp6FJ/3V1crHR5v3BrSmASS1VIKfpkrglJ9GeIweOIaT+3sA4ZIGyKPL0Guf0axf87O4B3sC
mJtguQBvFlARKW0EQit2HNX17MyYz6QCjUgtTtQjgzdmryVJED1Fxj0p8Y+96viVnGfsU0ugm+iw
pgqmDC9F9Z1L7U5uarPzsfYIs/Ha1h1/E0OrUgjSTeamkvd3rRL1DINmnJSIPfzoJmrXvdlFPgVd
G5RS5zg89tP+c/DGSBk1JjW0v21yzrfm0S+Z1+TZq48C7LGpF5jrU0szSQd3jYU8kDW27Wj+edNu
gNkhX7FOCUPDOkRJbMObVc4sZRbuj4xCb9qvA0IZRBXC78AEF0X3zQg75byByHXBUPpvD6XRHWWE
suQ/7s1uWLeKufdKIF5OjTgN6zQuB3vGODYJ6XZ4zzpR1sE2PPW24ZOSPjz0kFvHFY77G7yYxFDP
zHxd8R/rV6dQZCjaMbOycYmYk1OSzs5YUJLKsuJXxhqWVvE/OC6xZMT5+mG9k+aItXDvb1vzsE6o
iZkF+KbIrwOe4xIGb9C6UmqVR7JhNYj3zp0lM92WXyI0mgEQFzNH+4hO7Eqs+ccvmwHc15HcuQXY
UVQ3J2Zp4DyR5vkz2ZKs4hyxQv/tNk+yJvbkbBjdHYPUHl5lmXZu1t5hpltmztnOX4w434f7mEyM
O8VJan6X7xY4msaujQ/JPGryvLUY/paZt07JfHASOgagL/0Mzgyoh9EpMkjJG83DN1tFPio6qV+y
UxLKDZeB3Pi7Tis+aJuxW3Z1ww5Qh/01s9Vr9kTJ2dvPDkkDzd+a4zkw8+3gMkOTg/mOgy3ulQ8R
Hs2DRyoI/yt/rPMDbZNZnZYaZpnhMKyFXHDkg7jTaXN4ArzXX/UH8TKAHPTk3k3/3rMd5eKyQUU4
Q3TNTIGHTYl+Qf2XIUL5ssodo4wBxmB3PSAxgcQIknAm18zr5vVHNN7J8S57rwii9GYQBwOHI6Nf
fdpFhsD7BWdu7xCG9gAdId0QqXIfkt4BbO++zX4Pw1q4PDpHktQYqXsHEmwVq+ZnXfM/3uNoDu4A
IT2jdfibj4odLnqtxQ21TokD4anII56SGOFTnOHzJtsk2q+QSO2ZEsry+3Veg8KGHIiVCLYzw7BX
RFw+HaQy9+5CcFZOK+cTVfil6kbTBTCvCT8fG6U25bKQG6VnbukrhkiRMAab4z3xISCz9jTF745W
HuNEUHU/7WcXRY9d5iVp3+ne2qfWWB3w02LO1Bu5LRDO4Ip7XuSf3qcKLFF19xHhAyf0l1faZCri
K+jlFbBHnCw/tBnW0GCq8Jc7dWh49O13N+FoulHVHmtcWRhzWh2e7Aa0AV72C5V/WMSvC9R5hOyg
7EfAQo1Lm5wAVLKqCo5AW+jJ7ZKPMTNROY+LJvsewlxF06L54XWyYbJJXbo3PurPen3jk14CNgNa
kTd0RCWs/knLxrBs6dhkn8M6B2lMX+aMEb9x5wPyajxRPSknH/d+B0VHs6axcHuEgIy1V5QR80ax
h73cw4jq5KI0NzJUks9fxdPvMBtou1GIAYcGTdItUfWZpbiZGLP8rzEr8m1v65zbhaebTrZeYzhn
Nr1dMKwnJUh/t8kQLTEM0qlOiXa/LT95YhhF63DjTDZIXGEWMuA+UC/6xqOdbGCQ9zbUvJcWcEtz
glpV7mBw13E+hkXKb86L1owQHX/PDRh8BnkyZL13nJtd6ra3H5O/PHp+XGgvcjJamJWKXJOzcgJS
31Tx89NOc5nPDCuyH4bpdYc03iZZh+PdCNmzud71WOFZ6pWUQ7pNsXdHTjHS+vY0AQJ1Z7zsKgKz
RsxLowSgp9Up5V54Wj8hHisr8gBYe5lAOMsB+hEno5smZIH1/sqLWcPtQN21FIJMAmStlAFybjLk
caxAEWx6UzpatJmo+NSqljiJChgZEfTCZkNaAT/oXQiAqIQ8M3TgDtdN5hQp0Kf8lLP4d9N2TafN
tYseLqkIvASqSQ42d7dv9H4ZhQ3JMR3aMjagLT1mSnIT3UvV09wdqYIQNVPJODiiISDRvPSa3qxT
osQBaOA//J4In8mW7+wi/gCxDEk057sVyaHYwR7GDY0ccWeVyW8cV6+/nDEtTPLzCQZcZD4NTRvq
YOp50bVMRqumNSqHyAhHSovD/zFgaSeanu+THxgfzw6G+Ew2h0KHed5fVsMs9CTPUqZH7dcfHNE2
yaskO09HdbNIbEzBvb3kEhz6yRvBR/Ph6Zc0vAKJj8+OVw+VI1smsLzplRkoAfdIF3Ryb/Gy1zCb
sQ4oG0gFXg1TgxEWlBPsDLeYabi0TPPpPrwcnfeT+O+Du2ekDaJl0BmnBqiaEAoxZA3ebq3BEQnI
uNRiP4Y3Y9oyjiMImPWOCaM1Vy/YqbS2s9s687/+ufcYlvyrdqR0a6Wzk3vlZkOp97DyuvVa5zez
Mma3ig/2OYGk857s9pdZiVne+m52/94ZGbLPLmml4W1rvTQ8+zZUNkWKtiSoHS1mLS9p6mLm+fZO
PR0kw7P7BslH3jrYmzOuesXubeM31QXlM4LCOkkUTDDtGn1SLx5URV+/RxOdIw3oLBmppPqgNO6v
WUXG676SsdRu8rtCiPz3klYzJPjCvXS2Ydp0tvEW6uY/ls5rOXUtCKJfRJXJ8KocAIFIhhfKYAxC
CBEF6Ovvas4t10k+BqStHWa6e3qsdLpa0M+V6CohsDpaKTgOrZ/R801v05Pzr8gsx1CDETYm6y8e
EL1ZKT3bmwfrZbjDnFDs4JycBw5ZKz/r7wgnMNyg+NeDuLdwQHwz18wW731xb27L7JJCHhcn5xLU
rbPT9ophZr+IZkEK6DLSokPJug7nXlq0i/JVDqa6ckVCTKVJjJkSJlcDshkLIQo1YD1FiXdjuGHE
8S5g+wRNkquVZEPqkY6ZEbASrias07Zr/uBdidp3Ptxi/LLAQkMeKvJ0krMZbd7f31Q8y2LqacmE
tY7fi8yp1PCOGiS+8/AxiHnhDtV0CbIAtbA1Yb2j9/Ybw2RahCkJH0EMlshpnA+UFb//utFtlpEy
fpELq9OKjPhVg0NpOA4C917jTwV3epbqiPlAbfKmKr+0rvRWEQyhcvnSWIeUEbExlOTTk72FsEMA
ymqk9c6SVp0+jv8yNv2dFdT2vcnHZbxP+Z29BMMg3ZTCpP82reVSpigvxB4N0I4vd9XHLSF4OWof
cEeZwt4zW42kpFqxD3xT28T+Uqi2KHqbazJiC9EIxgYFShAxJWwuXQD+NwbJy5ux7BrPmT4bDQlv
h2YGdKagjBES2lFZ/I03IPDjcoWfCioGp0beuKesAmshQBTZDrRGbSPK8OJX3aFsI5pw5er0oI2O
uS0fbronYyOQU720kkCTfnoCLEgWyQ/VFkbWq/JsqAWMQwDjPWsENQQs39qrgIsmAl6QkgEeGLHL
ex0ZuDbDr0oTfAEYs29LOmtZQ1omE8YEigeDwTXTRJyjshU1a66MD343Wo2g23t1mqTV+KxGQMI/
qEQrt0FLHfrQomQfJnELhKhO9gxq8jVro3Sa1XttdqSdTf9n/AruSjZsnHEcKmXptZwEWfDon6Lz
+J2b9fWtrzbRTS8L6O3Mj9Al27u5OzYAdA4ozTmXNDIxV66qmXqvTnv3vJ9N92yIcsa5E9Hvzdzk
eGU9naISk7vWgl7UMRUSXndwnhNR88e6SYEACijKHP3UJROYZ/2Vz5e1AazGKAcYhC0tAT3+nILT
oOeyVSceza0AuTB3X6goiv44HzZvb5MDSyiHXBayWMYwuTW+8L8NgFyyX0r7KYBvkGGjbXEgDUAd
qdAKXv0i3red9gz1GGX3Ha9q098YkdgVUB0KD/Oz6s8+fPr7UBry0j7FD1TlLYfwE3W4fqpKwQK5
pwpeZUHXCIpe4oFNIYxgiGhmb++8BtVwSXiLhYLtSFtqNvM0XlEf23RIwGp2A5ysblUJvxb1XrNX
tdLw6eZmjO/Pia0INYgL/0P7ZnoeqpTlbS0WMsdrGDUfY7wROpf4Sp3+2XAnHBsjcBPyT1KXLkUg
h+jmfk1dl+659dlXrxuo05biZqnknn4d5lK3SCvZTESE99VrUEEsCpOw03nNTuxKDyJ0FHQ3BgmW
AUgDSaK/p/3kzVcb2qpNWs57yj+ILpJMojslgHLaePW0yd4nr97758I2VXcuNHnKuPk8bjZxpzgM
C3A/oQ9dsEMd01XQiCqOLyk1yXSDCnWKWnr0D8zYn4Mnr5cSc+elXttpoFrDJT4AxPBLwgISaDpQ
8SmGDhSGmUmcu0enzgdcgq6z5xT4+qHmmMZU7xkDbad2EtzcfKStY83ex4lNdfPNvEa3TwfojymH
sa7i+0jpO/nHcB/JwLECJ7G9Gxv9TV6Jdtw2t7G/Xq+dncFJSr64nbRwhrq4HNhhm9GRC6U6pg12
xnbjEt71JtqzMDlhl12nHJO5SQlGyLlnTcj1LzoBcYe8XYgi1BWdVgOcVVGDM5Ikm5+rejqeD4Qd
l9zcj8s5h72DFySrERWrzeVRjryomvefW88gclvSQq7pKOjRGcG8tLl1GsxpjXeeiiwwsKJJem5m
U5+12X9xOJMiSt4itROwid2yzmHHqu5IShvD1G3QnxhLrPOcNX2eH+EwaLU8aAzP4WmtE7TlXz0Z
Vibuaf5Ae2xtE/MYJlyfHLFSc2NvRM/UWKkPyg/EYAKQSnIJiveH5hQ8DXUnZZlvZ9HEmfFmSU2r
2kZ5Ft4WXz5FU9ambZ5DLm5y5cKM/fpJm3ld687FFLPX8K/859VrkrdaeGBSAmnupnVwyIrR8pN+
c5C47mZDz9nhzr0b2waYTeLuXMzpucSYgFtlNWfaeFHIZzvRy1re/fUSjEmBV9fuMhl4GQUvRjVu
WYc18Va84w0Sc17Ae7X7XKMKxQy3gUaIKh50MRfr7G0ERyVmmy+qufxGJKbw7O3XZ+8Uli4rJMoB
wQbHecJ1nb1KSYFYAZPKXiqZkkb6tOZSp+d5Mm0skunK3zsVZgGPs5gXXhF248rOKNZ8ZwgH8AKa
YRYiVyGO9goP0IY7xB3SVnFRC+0aONd3G9dI3Dx18yrEWjmt3tVr+Xeva2Mi2rVjTdUXOqjCy1w+
IO74RH82FgFONu22jb2jibOPViwWVHFyRXPRvLUH3UEREimaMRVUw0qc90sPvJ+ZXvVuzMY6dIF2
zLXW7UTzMma3H9bd1bgRIWZkmNR9oCA/VtJUUv5Vuu+o3t/1amPj8HfySFrbfQFYux4oDaVEsIXQ
OpRUpf6LNE0t1zI6dP4zlMsgkRrBYdKO2lEtkGp11aeM4oYTO5UAvW4kFkm+7XdspmrkIRjoejKl
qFf5doOGS3KnRjTG+tHS6+Lc43IrbsaevguBzczrpEo/8nC/wH4AfqM0tkwW0jtQEGHD8jWBgStH
TdwWGmN0XrQyI0csgAmzLUE6f+BD98Li1VhhYNvA7fhI9HwhSk/sdHnrY28QsIkx5vtxQrPeK66k
uz48kFxqC6ZnZjJreIj+apFN76wBJo3fJCVocjBn/cyVpO0KTtkmU+DJ8b7NdTnP+Zyqd3lxjpMA
sUeyIxHy79kleOIENtQZYgqh61v595AswI73jox0EbVxNRMNCK+prvd8dm6eIwDBfmJrpJpzMAX2
rod74zvZ9MJkapKeW5d+7jLF7Yf7RSsAgvrEqzGQN0buCQFCLnFEqcUP5W5id5ls+NOGBDBREZ0I
sDIXi1bGgicyOG5u23q4rxoZudAK7vhGc5hj+By+2CEwhXirotgr6X6V/GGnb2LnxBmLUwTZhJkH
ZCyjgi3ksK4QO3XMPXUlykGvER8DB3dZnp3mXDdMM7ZsVIxLv8qjhim12lRWEud4VNrYJcsxR1Ty
5hOOZ6Pey+Ma507BIa8bq3IA3OLbgE81MeBNzOEETXTp3ChIJHWpOsumV7cK/xIXvf3ZeAwUZtz9
6NY/kYWhZyHjV9lpl0K7F+ESPAatH9wKJCtmUOzEJAUzuhdyTJ74wNsgY701zGJyG9yMT6RhH0H3
M+8SvH7LyRnLWaczOy2qTFZRTz4RIGcQM5uFqEzt6ExW+JZ1kPvgKiMf9YLD9D0gtkGFs2z29t9t
74ssz7gEnZ9L8BxUvRxb4iL4Gpcu7mkIs78hSaFVycB38IzPOKfOhIgyCb/6JYkZ4j0MRBhKAwm8
VXorn6iVj04ZzKJHbQeyMlQdpAroqE/D64Rx4pQtvTUgRcH8i2YQygTyGDrbqfeI79R4OIcNcHhQ
jJseubN9JDNvTDNy2YJSCw7K3baYd3otfw8lW/X3PXWNV25COjC4me35ZXRBJTPOglu/GnbB40vv
HKXBEE9u/pFPFXysdVivX1C1zPFRPXxP4U9JwIPMrQ8q05WxzVk0HDpQn9DLfpvEqOyBswYPF9fp
bPS6cqoTg7tXrItfxjnKgjZZX5X7U5gOPKCw+DSPWkEenKLmmtFj6wkjqA6WR47zJJIC1tWd6JMx
oRYj3AXpC/dngVOD4c5uWMAbeEIP2SI47bU552a/aczaJNWAKbDxOAkBx2Tq9CO/OogjVix7Qlj3
siV8RZQLZL5sjyy1dJQGJf1qJ7Jj5xsGLB+4CRs6i51FCkPfR8fBvp2YwC5PgrL10y3GAgBOrKMs
AE0gUaqSdkrYHDNyHvyxlQf5kp2NA3XPO79tkRd1i08hNDvz0pR5+XR5mEGbXyf4K5htfLcJfQb+
93futQ02IK1DycNyYw1JvXIVUx4X1+FpKByg7VR7ggaYcERadQ/YSonjcVJadz8fdIJiRemEiico
v+PhsslxGy9z8+Ik6oC28N5Q+I4Gjk9BvjCTW5sqKUi5wZyUJr8sMYzLfCBvjAa5dw2QC3SFnVze
2isgFNAkDtqlakiAzFSUdUMqoOVbJU3EvY3svmamcRJjIscb44Vnd46fIK77Db0NWVn9pjsredmZ
HnMrF0KMf9jcs6zxEWjROkOuetR3yDKPr8eM1/01Nw1ujsTKdr6fpK437v8wUWXHFXU3lRjU8JHT
qlcTiXeby1IiHvIc/1RjKIwwSz+dBJM/vPuaRq1fRufNk5KUmkuNyrl37XUQNtHJtRNoQJvOKpBW
oIehI3xUtfd0X34aln7XSe3Mbm3z4Bo1vSMygDTIRuBlnKb5KCVMPRHDU+fnZkEzzEcZmatguoPD
Q/by7SFKCYAxs8fGAG91sJIpZFtn2Fl0hji1F95uSyBB03dF2IiYaK7M90DCp+m2RZ60M65fiodI
YXmRj38rT+XzK+zogONkyfl34TVzQpm0n/aZCtitQhPy4ztSHJbSylLITBDG0lJfU0zmwTNt4qYw
6TfQCxNAXT0U5ae7GKUWFCPHMI7TioVPa2Ae/msNH0NAaXO6uh1KDLoYpjcHJN71QdvuTAiBOJI2
HO+h/lElcJUn+fu3AczdsojSfmvDr2HLgj4nWJdRNu7u2CLgBIxxDS5b46kN0v0y0YZRRMBgKEoh
2eFUHkhJwpCyEGVwqxN6Z+tYhqpJzRMh9Nmr4SxQjVXJ1oKbeQ9bvQxFERhWdHOa/ZLuUAp1q8Re
N9pnPxxB3CUu3a3o+fnX5Xvnt8ZX4jJ5JxefviSr7wOT8Pc8uA/wE8AI7+D91CiGUJGXrG6x7FGK
/7EfkbPsfYbw/ZMJV1y5D1JebmMVcGBxEla97A5KefWD6rr68/zzsp/opweqJRf9ISSDvOiu71sQ
UpjYVUa7IczcYZBjuNcdHX50mKLsh1yhlh2BVPGnXrYA/MgVlmnvFRR09yYW9b6qhtwYigDFPlg+
wCBkgbIUfbVH+ptulgr5MYMzujEgr1HBu9M7/m3wdte/1biDUtB5mXc+8uHUHgaScl3V8GLZ/PUO
7ar/wtaeB9GyVh5sxc8PZnqCAFDXkAdVIW9ETahmRebrKn+rIIpjB+PflNWR1e89dKTTq2mj3vqQ
cwOEY8I0VxEnJF9vDEoQ+PMSGt1jPi3PO6VjB4M508Kn+oYng3yjRfRRiIAvdSTEToTymrnCl7uR
e/rC7g2HYDkFM0l5o5KINlnSv7RUqy9mmtCRj8wPuoPUgAn9yUCgQh1leBvEhtyY2vqRlvCRH7fh
Dd3xGmRRaa9o8n2G+FsWA8wshl6U9VwxPh4Ls5YsuMFOXU39B/iqWq//exccp0nHqgC3HPz2dXZC
Ss6f0hHy0Vcug/Ia/vZwNLhxtFyzSDvKMPWqDet9CHMJMKzgugJ1jlOFwZXJaJ/rjTQz9Eo1BthA
k6c96KqPgdAcBQFT7mnRHnnSDJpUM2k6q7uxXPLfuMoIIAY6HvzoOVCpiLkEq8C8DxLRmaI8ocVQ
xFCGPXv3Hr5aDIAZw4RV0b4D+RmVBsTYQKDz06qMgJVJWfU5d3u4BVNjC2XjZI1TY7phHTC+H72k
bGwkNN6h4hgs5v4Ll1MBmMRdHHqQbf90yD/ymqNsCBwNXR9YGnpfahXk9SO/ABWMUlKBtI8fyij1
RAwk/Aqbf12rfByp0vrbe3svGeYTYO8IBs9tAw+w2TGSgAOEsznoN+uNat0BKkanMlTzcpyaqQ/C
VAAFsEy9jlImD+VZOG6FX2BU2G2YFdpGXhx4d8ZKVm4aTbBMQncqrE0FlU/37KTgcBJEgKPwRVbj
kCYpjZkjg0jY3bWjr2EcIBZuhKaoz2heLmhaRq4NSKWXk2O6oApbip4JZlEKgCw/lUcMhV41HU7o
L/uGJKXecwjUNJr7CKyUXxeCOYJiJcYOB4VL8AlyikTEPowRQZCSCYfhqOLc0+vq3j9wiLTnk/w9
p6C4CPcoW4JDSuyT82mC8/k/8sSqGCsboYCTgbL7vCtR9CdpJJQnMuPEjy6yd5VzMQf7GrzQzsB6
Dg6tJUCFkxHnbvhAg3Lk04nUnCf5hmzOkyBaK35YRnHKDQinBavidfwfmRbuuCeQTMFeDNwHd7tT
nRAdx6V34NBBuUiw40rO8GKzSEYcLxy1e0vs07+DVvddEj8eSToUGFWUv5JY4l7DUawzkZPxs5Ho
nf4xT0SQEcoTwj8dVisQv5eXuwQDoA9+wYcBUy2ARczdVvbtaR+wpM8JzH+ZOY+dEWLANDYn8GuC
Saf1IwmkRnXPtEH9+MmmRIdErIw22Dw50IKAI14NSZ4VO6gdyWqyc6/eOfxa0LGWL3odss+pbwu7
3+cobvWEcJNLEV8ofYZVdM65R/rCPWuEi6FwTSYmn3+0mJHkEx9KYh+VXj1MjA/6yVNLIUmWceH5
2hl3BnPPYR+N8SHiaONgP4IdMCJcHwwtw3b37vhJeiBJ5nvYpYmM4gZwEoAuVE7HULF2d6DJnzLN
5PUIlcZkyRmiF0b4SvS1T6dm6W4y0pgEmi+6tFg+mmp7NpUVM/hiTialr2V147KFRNOhRdCIYt0i
FN7wAi05aQciFWOyMVMPY3A04qs2VRvMCD5oq4BL6SGBASMDXgTuRTCVEIt1eVRCLXbbiqZtSAAI
+LBnNlbi7Z4cjNSHkYTH+cwvZWWqrVeoLU3SzZzQawdMkgkspIzVHuzIYpKA0eJnSg/C1SmFhcJp
ZqMjgGnLTJnbeid9IL9AWmnZQwLE4nu4TwAfh0ZCulGwWG67AUfLtWee4EiAQYgRnrpQHWVjFV4s
wEzJrUZDD5/ilxD8+YO58WSG2oCbJGcgRpvtfN67d2gcYRtx1fiG+EPJWdL7GoabCD9hpjTMq99F
Kgz57UiviLkm8BR0PIwDYPlhCM+ZD9qQ/Fhnk4B+mZ+rb3MjzEQeYMUsiVYH+TQZPSDgRNTyhJlC
wYOmCePmHNEZQAfJaHiCcU3sF7sSK3hUsKSIg8F5uUnnsAcCQ1p1HLfJqu2zGOt/0Tt/uYD3pS2z
M7zOG5hnL9J+FwCB1AoUhQk317kgi2OqZ5EAbV7m7Rv0rrqsLu+opPa0pimC09/5f9kUZ+vKa/Zf
1DJQzXCzbxuEMPzgihClBw7rNxbsAWjsEEuTLoBG3ud11XxaX1RFrw/HPmkwIG38gO+fnL2vqGnv
50i89vPXaAcOMKBp7wn6ddVrT3cgL4s2VZn1JY0lLl3jhl8RjmCEqfXg6bSX7eWOHyTwHmzFpqes
q6SPmCybpswKtggSkvP8KvMtPqI+yKkrIoCjCiOdPKz9rAy+oECIB+lHhKHTpjEpBzt2FHpQkaGQ
HZfes98O6zQ/ih6pkS8ZzxLiDBS75XNbrJ0Xum9cPgFKJX2p2N2YL05vFWDARP+tIrqTgJAhKGMZ
K4fVBg6BYD2mRzIwrdh/AB7KAWsi5AbAwavE5FOsThpXKBP6eMHyZCHaoUyQpxszCuodmXa+zf6E
GUMtLZpH8Hnh2vQ54m6vCAQbQ2VY6RQWZeVzTycul41G586RE0QnYsrL8o12JnSVzKt7WFvcw2tI
eKjUyYphJsCfwTgGAje1iNuft5hc2KklVH3a6wvxJnv6ntyQmQfK0ODrMagqRkXnOSKBm+qY0Q3r
gCvZHHQAa/lr11bYWR2cvX97YpOJpLsGP+Ux8DJdKwGs0qtj6N6DlA2d6x2wl7DI+QAtKPUM0f1w
H/wifHxxufjm8gFbHfidT4CFokH5l85LCt9Yk7r+L3MNSURYjTzmiZkmdBiT+AUGrF0XhxBGnT2M
I49DT5QP2y9wEpEDYnD0GoJbKygxAW1GhD7cojiwFwPPqGMXyQEqvIF5cw7rDCP9rJhTnsiaf5uP
jlJxRKAe0FOAT1JYEva4OvkddbYvgS1lho8+FWSIKQTJ3GROsVdqJTdsLPjZ4IX06wogtcAYXl4M
kiZcuAvJUQQPnNmE0B9JR+6cYT2wK2ZJiiYk5cxhAzdAZGDlLRk8iLJCpgz0A+vM4acGzWB40Iai
0LoAHiiK+J3CgY9ciQBHcIUQJ1QT/sPVmHaNMxxjYVFzUWAYTeuAp830FdUuYxw5ZgiZhH+/gN5i
Lc0xLIsMBQFJCKnIZrssCAeleKBEwhVBdxwr7mAVjRGvCOrm+ET5QhxVcpYgp2F/Zsckkv5gmJ9j
b1IHK2Ng7AdyV1htkXK8fZ9pTBij4WKyMGEl+Z8oBFOpi2wrUcl4hb/sv8AbL/p/QDmIQ/J3JjnY
UCNgLAQSd4FdrpSTqIvGF+EpwgQJHdSVRNZOYR9Ei0e0JAwMUW5wDXiKcEYqjNG+oKgxQYYLFwpg
XEJRcoBEtJeBgwQfZzncCXNS8iGal7MQQVGV9HSYO0xQwYE7T5NE4BnvThOPq99Bf5b9CI6jh6iQ
OTRpiDrqKH/3EIWNoQ4SqVrpSHf5IBhaV+wRTor1ofap4/g0RlfwOc8bLCHfn6DjWGsW7i132KZu
ibazTGOErYCeosF30yab8a7PjZkQWOCjCObgAuH4TNnokSfeg54yEKSgF4ucUcRuqEmojUA5I3kS
IRJcJl6kDBG9BCULY0V7Yld2/a1ij5TIT4tcwbvOHF2uH4MngymhdHgZX0+EVpmgI4W1bAlKrLq8
QWZOENKFLzSwbKUWzxail1AL6PeBzxkSLXzaVJ4qP3E5luTYk1V9INuL14hLnKI+pmNegdcMoA4w
It3M/Ss9bsz6UOWOt1CGWtSixgcXrwU8NObZGsNfPKnkrrrvXZ2v+Mk5YtepzpQnFLXfeDKphrXi
vN3RLJ+rgB2HNXvWcjH0VBEJfS2prVLDRulWZFmnclt5pGHXsn0EIdUTKITOLEu5ATfsibZfdkk0
zEf1cCfa+QeqMXs0IoqQiOg+C2UXCEvOmOvah8iq2HPuvFPJ/tPETKcB68aG5PTXCvha/Iz0SG9w
WJm/7mknQhMW57sTyIBY4CyCHxQZ4Jmls6I5yY2NBTaae6FmC1POqloAIB2hUhT7dvm+Yhjs8W6G
Snh5KjOGm0o1r2395ljIcIvUWMurtvLxjQlvgax8sZJhvb3o9YFGxhH2q4Yu5x4JI7gsXjtcjy5B
3WTgauz9RP1nlDZ22TfTEOakGLc+S07yibrzugF1Kwup/SQh5wT5CRvZdwUnM6sV1CB4ms4apxcW
vt6zvqmMS0ZuIBdm7tZcjc5+Gyu0m/GYCZiuflcdBYod906ZVNt5D5DFgcx/p+TTcgY+Ys8DtmIR
KFZ5b0klxBut2WWtOqyV4mq+wGMTDn8OF23DSlf0hKucsIqJJ2xXLsVKwxqhEl9H8HY26Ek6OE5A
phESAWsjT/PbhKZKq0v+dWWsqs5aVV07Dz1bb0+zT6rPSus5055W+iewj1hZfJcP104pkkGJRu3F
1VX4IFSe9o7wYXBCIQY3a15+9PmvCQkv4HtwWAgKIGJmTKUQUZZV95oePOXROnF4/UshJyhYxgfn
FV6gGNBSknahv4wqcNRTwmD0FwJNNa+pPwvqHsxh03v0KT1JzRfxQM25LNteZV6jTCEBM+/fo9dv
Z4uckxMsKntZx2r83Vpo2Zgi7PGwD9/YEkecNGcGE6o0yKbXtcKE83z/ZVSZ9INmTHj5e3sFtaa5
olTIPUePp3/usLWshjqF0ZbU6Ie6fVIarQAvb1jdK/ERMLFOMvuOjSBCI7IlZFk+LHHv6/cL3I8a
LmyUbuZrZZYr4tXu4DpH3/HFeTnI+h/FSsrePoJIOu+hm1DDpqK3+vXefgPBadZRbHnd0in9r9w8
dYwMNW9AH9Z+dZ2hcmo7mf3Mzefn5eABiHOf9mVaRLWfBtRvRtFuH85r+FxWCOp+d0jHGiopzOzr
MI9fk+vw8HufXH0V/cAffNPThilY4uzWpe6haNo33JIS89CgrnCPJejmMXsiSI+Pw+MQadDmkYcF
uBddd4E391adJmdkT5d+qzvoQNK8KXVzi7119k+Tzp84/odd2TSpLIFq5zDWsZoO0p9dfPWfs8r3
1+w+yZAmvRBYisRR2klM7wzTaRXdlujcfFDZcEUs397hl1cgaagawzO1BV0siChFDm5+NmwG2LKC
sg52C0pD7MY3ADNVyk1a06lhHWDzbIUgoxOtxnW8sjjLkUZjm/q3YhF+V/E6vVKq+0Vh7xpzKGqq
ohwv0/ryGBLLIayvIJEADQAex7ZWGACzZOc9Zo/ShjK1aKEVCLpiownq1Mwz6e5ey6pFSPrfwwa6
vWRKHbbbvsmkpvXb+W3HHGT3+Wr4mu/HRzGbd/R/yeg0hpU/QY5egtxASfqkJvj9qVunioI9hWRJ
4cn0qYazcyW7mQQLUYZ8eU2yRI9XQAgEgAKFdPDG6IJ61H0I2Ef7Dzif4hnz09pwOz9vpztKJ+D9
x59VJOX8k6I6QhVUlW+jjXx4sB+QR/FdCiceD5OyCsyJWLKIVsgYx9RV9GEoAjKvw6wnud+bFrEX
tOTfdY1YHWce3KKLP960SqG9asb5650SC1DkxK+7i4W0/TwVF5H//Ax2DISPYUgLN4imQUXAOOvh
NNzhj91kFe2G9T9hmVVIDFoLSbgoky/MvgDlp7nsDODROUQx3Lz5F3wJ6y4dIFUYg2IgOM+40t2k
oJUeAjz3BEdx6bXg41AgG5VZDQBIyL/y5to4Z14AndNBFyibpwZ/1LaH5LV/omQaEe2IPXyTbHRI
DascqEFi13yhVTrNyVinrQVqNsiokHzA6/wi6SQb2vm1SdM+zFVLsZ9/1Y3tdQ6GYSJPYu9h95Gk
imhmK32QMExyFWRHybZFKFdjmxFCxQXlVEAopBKHAe3logTbDU26gv6pheFiYSC57lHO0XOBxYZz
t7cB0EIcTnBLZtfTOUHJ9QyMOXXGI1rVpXSr28XR5B/KBGNoLzsds0ZA57Pd223vPL64+zFEN7NK
7ATsNLuPFOAN1PXseAQkgi5vBgIVkEgyIgrwkAOTSLA87GoP92u7hCW+DtldSCd3+H3t+vCDYSbS
mACFjWnlsr6tO9QBQtJpCtSAZoZCuD4CWEAQAR5dhFpNCskWq0nHP5VWMr2yRUPoA3SDyo9u09xN
lxQZ1EGdCKIjZa+C4DKPNtbqdu5e3N2I7NN6cLLCqctwbIjK3zk7rGaHSKJGoM+JpNWD5Azcoslz
LSEvdv1TeFjfcfQcgpkNkmnzbB+4xoL2m58S7Zr9Gr/25Bo33hW1Ap73QzAcjiWrLvWq8mSwG073
NpWHN0zgOEaAdEH9KjF9pweriSTqPHcqF8/jumoc0CQougNQ5yGGJUKEvH8c71PzEOWjc2oiYeHQ
jWpYUiwFu+5N4sMVSTUqHXQt7ek9AGhUfJzAbXGafZJfhCAcOLsQWN1KyLr+MdrEU8pRpAslKEJG
JgGBkHEQcqZBFc3nech5ZT2n7ZC9x76MEIUcF+heUNSkmVGB+4OU84mTuuSLiSfAF3afyn9AcnZN
GHeVuw8ZakBwEb9QzkipET8M/qEkQCfcxSrI/uVLZY834kCi35q0BkdKFNOBAsKVe0cXqhL+o7Nb
1sM8uNyMA8cwvIEAGBRWt7d7BBgQgJ4xZt0q4myiEeqvma8FW+5pnI9UzlJ+Gdfxc9ntGAVakSpj
8ubwoici+z3HIvuitQExvVudRToCvhD6Bd0zvK6PuHwAC80RcfoIvyo/r7Z5WxznLawODqySg3MG
Cvni8xL7On6ADyq/aQ1rixOVtEmftwEFB8dlYrYhW9ZMq2WD6AOktWPklLtUGHzkNSFhxB4uko2h
Dqx6p3tW7uwjim6n3CmhhOJFSmPGR8aTbuhjdOiMQlXS8k/AsBvdveO69ovYCXxG2E/bbPbB/gpi
z2VJULTrr3pn7wmgtG4MWxzDMP5CslH0DOn/jrZcQosPTUdWxR4FHB8D/fXrMVfG5B1KXpv3gYen
SR/2f5D2ATX5HRyNAQikcj8AHxIM0Rc2QaiZfTZpOoIjFO3CUdJKlqqxo0eFnrFFwMZs1b5S0Hzw
MjtOND2RP4LWs3A9evH1rt8rgIQkBpiiGoaoOSjR3++W1AVp/2icnQzo4myzf5SAIwzpB9hjL+kO
CPKI67omstzGsFY3Gr9XclqEmRQsNwfgOtc5zeXHKz8ZSRARi4WlrtXf4xrVV63gvBEcC1n2SWhV
762b7DEf4AFqpB2j+tW2lREvwE9AcABjKRAFrWPj4w+wst/7XKggMBNAIUJYougwQukcaor2H+Ai
IobYAs1u2AWvkTwRyJ4kHPAJxgUQCCihdFd6Ggw+Jy26Zmh2MOSD9hSGS5gyEQeQ8odeWddorscz
hS3gM1kdUxil8lN/QLo9ZjvlxIKkJHNvWce5DpnEfCyoX0S2I0ir7qkGSO1DFfdfWJ1CfdA5/bLf
N43+ciJSFG2qO9zEikSWSh2WrHEyeXEigkQo+doBY3PWBGmArpavmDDmNYceIcTak8B++sOLmadx
AHoDwSMG46c8lforcmf8sWKqdILDcHn3i0LpiLHVYQhZrX1uIgE8U9gh0QF1+ZCUwGHdkOwBTWkC
rqK8Rdk0Je6TL1RGa0nlOI64uC0Lhe2STVObrp0sdeF758hRKNpFuhn29ZDN9wYTXmWttefNMHqC
lD6n2uhBq6iEZD1y5EwPEYwNzY9Rh5CGzBX1P9y219m22WyI0p2m1yUxL9A1clCgDOCS90Mls8Bj
S3KBM3rJOhKtNDwujgu1cMWRAkczeqjRx1aNizT4ubFsoOuiLBGYAl+w/zvQelL1rxiou58NupHE
ti27+4tnJAZz88oCb4pzyzxvu9Rs5+TjWNGgXNiecCPeRekYNzT6z9Q8zCjmVzo5XqLW/D56RIMr
XziI/lXcZPHwz0gd8F/15bSPR5SVRBSQYN1WkyE+PnIYbX1MFw4tDBVWZhsXqy+MA7CLSgSqYPBb
JQmOqhhG1Ce7PzyAgz2S4uL7Kr+Y8rd2NR8gJurJK5ttvDChxQu3+amUVnFHBS1Lxyt5qNRcYFJg
yXIQ6z5Q9SzEoBsjYuqSZY/ba1Dj9TWrk0sv6W86P1nv/i0GPie2gdfOg2d8i1FtIq+6TkBN+FX0
cMtRRYTQg6uYKgXiLfP+i/qfSbTtkjp+6gvALlFwj4lK0u2FJVz6b5K0+7DOVCH4acL7NEPSbddf
gqpgj0/Hne0/O/AuxmBqtdnFYq6FD37BZlwBWsIXTqbQlFA1rdcCWKVHseYV7/Y23jv48jYjufg+
kX4hrk5mlKwC4gT1qD5Gvypf9OIbAx01oBKUpDUrv2CceXD7RWAbtPo4nTv3vaXKK5yHLQGVq1mN
ypIaWfqX/RwsW8FtlgzoHPe0EHTnRgsb4up3ht3KaQIcTIfVM1AQpJqGSHSaGqo2TKlLC3RLDEO1
13VWM0VhZ47CDLygvYaKtYXKw3kCeWSj2rTrPEhtBtQTEVU0STh/nrMOXkUTktEWHQj+QPTdHVVb
SbxDntg2foW33KlSFTaaUM/CiaCmr9DzpbVUvdcRk5eECv6zQxEpwL5UZpMJZ6nxBSMZoHm+Eidc
+oLd2yxE7QHaeDlRebI69Ir5ZHIDaXNIs7DiekeqAG+6lT6pif/xe1D2peYuN1Q3FBPBUtfjtGEp
9AcEeC86k/rgUxhaH5zmKqn4V6K16doEBUfUETQ4nE8wfKDQ9cxMJN7hPS5I0cg/OCENPA4Pgxvd
qbCpLUwGC1LVfKLfqNrPxfD6tsSPb53v9E/2SbsZDjXRjf4km9bo0zQYloYwcwDHS1n7lEO1Vwto
OuxgCEWrXZfn9XfP6JmH1J7f9r/7xGqyaZb+eoXhcvdjaJc4VaDPsAUbS5uZqYxsMORgKTeBo2hY
c7BvEJGLBj1RnNP3Ho+G6RHhiE9NM5vxFWyq8TYOv0Rq598cu+9ZnVxh8VbRsI+1EceAUwfcO7O9
ra8Y/zng3RU2WsxyO7KzABe6UmZHwP1evgekF8NLWF3cgveIMoJRR25h8b7P934rHGoYBCzPmxYX
szn2drO2LL9rOE9tHn91hNzMdrYVih87AHVIPR/mLj4XFCOW39deK6ggyYIXAOirEgdXJ1gUcx6g
YnfTMKEYjaQj/vrLwNXYohlahPYgyrT/Af/DqQW/O2lt6NpltbdXmqqBKWNkTWiLABpkAICTjn10
bN7N6GHsXA9cAH7nz6A1uv3RDZv6/Kt1QY2nQk+w15/uhlXQgnRwv2bPwQ4Us7I+bq6LypyU40Wy
ILqdMSobfrp8EBC+mMFKbC6ScKjMIR/VcPbpN+wiOjs3JC+cyKQeKDj79S94wvJg1g520ic6QrhT
YqQ5JO1okXRVGq40AhQeB0ScNNuBK3n3eRM3w60Nz1Im7RWFCmv2oyq2oa2Zz+GjnwX6uYygFVYE
FheOvDI7sogaC0CQ3VT6iX8KsUSyCAooOtCEmAj/SuTZtGtkX6p8Wk3qZGGAcKIcJh1KkW6L1m9C
MN2whByc/qQlrC5X3s15DmmbNE/QxygPV6wkMiR17/OWTyoMnaG4SImQFjenKiFmYtdZbar7Kw0S
KIQM7BTIX3iwGTiXsdVLOoQlmBCRte+mVwiexuJTzAO1QpwDdQiiQ+oWu/MhLQnI//+FaSKzxGic
5tcQ/mODamTlbObwIajfoJEJWESnKJ4mChIOEFN8asQxCflkoiaiSsBQB7FDUjigLYmkkJKbyWRC
vs2q8PwuSTefg8pAIau+KcqQYIUcJIf0Eb5MKQaPbRJN4IoU+Ow5jAgXSeS5eLQ/1KHHRIwuZBA6
cj5PfDJRNIy2dAofMRRTqr6mNMQmyFOYF8dKr1GOfOhv/jPkgnm18AG2LTMZlWEc+5utH8eQFnHG
DCB1hvhhTqZbFVFxwUjWFAjr1sXOot3iie0pftIj+FDdfmt4x+tmN/KLtfTBcD8oVxhXiqc6lE+J
9airFEt1sB0eQwUeWf9akREy7mKJiAvZdM9raSl3ruraNpubg4urg5/i1cYFAndFFKU3a37+QzrR
w4OaLb3df3y3+5TIwaTdg4325AQjCokbpQ9Ci9IDWuYtkUOhUAb2BdR5fERX2Ra9QT4lEqAYsAFS
13lK1YER/VgxJYPB7EQuhPW5BgYwhAcHefeLyIlLFiikBOjSF5mJDhvhM8sHzRdpyqZhIQ1FFY2k
CNpPaKAetn5OmIdk1CQ4+lHR5udQup+XsYWXk8AyQX10ADvjNqAJeTu9I7/i5Xf4+x9NZ7aVurZF
0S+iNUXK15AQAoS6frEBSqUoiG7Br7+9h3uu9+zttoBkZa1ZjjHm5KU1a0FA73bZtxzKgEoNF8bF
gA96nNplNKk41gBCypMr/LL3cjX2IgkFLTuvg6SbfjllBu5g8DootQdcCngOkTkCWbGlMMMtf3mI
tkBIcDw8KJqOZdgV1t0fOfD0selkAwMhXSy1Pxo9+v7iXvlgD+TIh+9LAgCtxj1AHn2uP6U/iCs3
haTQjkxZIYpkbhF+84mzSv3IdbZNVu6w4cnPaq+vdByyRiRfyEVl8B53sLowK99QAqA04HLHJ1bm
uPlzrjyI7qmQJJv+1Io6D5xvP/cDo8Hvc+sse5G4gZugMlNK4Hd6Qe7E96l/vo1z5KG8k+/ln4UE
iuea6m17ihTCV4Pr4957PU4RZzx7KpmR2HrWViNXN7hCHcVUlrAG+zH8OKq/a4oTgRBb7r4XT9FB
aWdo5wtI6gK51fr+7Hu0ZsFKNzFK1BWbfodgK5jOM3R7Rq47dACEB+BpmR1+YKIYiipzALIAYr4j
IejZr/bm7Xm5eWUIQ76OSg//MeQxfBsBdEa43druhUsAnt9Bxp0Z6P+WpwxlC3+PqBLEt2+odIx/
+4OPtc+ET4FC/0XAaakv8/u/4bwSfMDFdTTBOVk+tJfAap0n/hw0Abh/1bhMvG0vF9srELv6jAZM
u5rOfd0m4mhMq0cdlpd1vDp10yj6TBQ5FTAeRagkESYg1lUJmh1+4AZ4e9hs8vPLzvgjYpiJM9Vv
aFz4nXFGGX+i89lh3M06bjOhHQU3pL0Z2UN9FR2lDCtOCCf9FSS6xW+fZjRHqxXVIweWNyPolLCM
o6facs4n1qJRjK23/Z1qXAnW03ItZuBNpzMeDofo+h/QetlwWcw533EZ/Q0S0o0arfufsDZf8iAQ
apX3z1pB6+de59MY1OIrFxhFKOPSda55T8rZnhNh/tmjUbtn2sPOmfgL1gYlDxCdhQMr/xWwnKw/
YyNyTdahySpeo3m+Pm8HMUDDOA68f+a3o0DfGDc7S5/BvlcB685D6yzfGSPHCjLWbciUU65+WW7C
J7ARMJ+3cfC9KZo8zWjIjJjhsNZkWbieTm3cZKmjzYZMSLUoVuAjGvY3qE0hUcycVodnMB8SuV2W
ftNo+ICbtebQWTPISyOyyNSnWhHJeT76/PoShSCcdK/XnnYQoUOkgMbBR0QNLsPqDyEV1LZwqXrO
ng2RSeRxotQ8HI6Xy6YPyI1vY0jug5oBeXSJ0bRE3NZrPaFHcQte+i8/tbAfutDR3PG3YuwZ3hAK
2PZj+sdAjXO7PV3/Y7E5scQY2NXGyFZraifWqhCNKqw7/UCIcd1FHWIWA7zzcQWlEKiyQENE16ik
AQyF/0MpbM3StNutj5IRHvo05e8uxXxKMYpqwIUKZmgSIQoSzmj+p/XRgEoeJr7xSnAUYU20kPoS
0x5BNl0c/i7zSAMo4T1MqegWLPkAMwaoVcyWXgqsbZLEcYzhKgn44P9T6eYi9/l0EAwgI79inOx0
6HC+iZfo/zQBLuXSKfunEsbxO7oxNbZDPC0FsGwcjntDl8xTfctsxdvI7Vj0nKIBw8hCTNNyXGpd
04MQewHryzH7E0AFUwI2UGt4HjyETjuKMaIkXXEctaNah3OwDxvD5njZqdWGjk1gTrWI98zo8Hys
PEnFMVCjBfQ6GKzBj/KzsMH6jQavyHVOBzGGGfeKkeVG2h0MzGYo6KHPa2M323E7HnC7HA+0uYZD
GPlkVAw2HCO1xQQTrI26X+4qqTUnpK7XPQKnLg8uGQQxp3DANNjORQZoBlX+iv7/RrBKuGPAX/M5
Qyc5RJb929P5FEvswkkA4JsYqahzTBgROZOCv6SYAXP6To/IhKr/0M2KmsPahtVqNIY1JhMvNR0H
Xlpb3UZu7p9mfqrE1xzFzfsidSLwfIyELCHTOWaCzbgpswG99Fo2v5i7PNGW4hK9SS6UdcaaItGZ
bzCvF5URBkIC/hzgE78aP+TVydNj9Dd9Jl+gtvzRCu6bEe8ukwX/HyQAZrN9xDaLWFHcN6EdC6/X
Qujt0Dl07iyVq7/RNHtGd4x4Tj57OX0kzPuhW5nr73safak4hewh/w1gu/gFLaHuiztlT3IeaCsZ
yviIKSXTslvj3wlA5Jjps4lWCYI5uuseLATDwrdahnfcjglCwVlXQNAbtQB2G1tu/aTNQ9RKdmFX
7YtoYACAicj7BqXY8FlhCiBivwOADPXHHadQcEiluXs5IzYE8QEOeMOoTAiVV+UOvVvsf4FRRw+q
nhFaaDGZLxgirHvTXo94h3cFdBUPOJ6sKGtLWP4KXOwUOQ23SHfAXqRFCvd+j0Vlsmq2TD/1DEBc
IJQcEPGxNEbW2AMCfW+6WusNvCLaUzWOOeR4IGEnVoREj/ffx69iWdc9UW55mqegTDAlJ7rXBEs1
9KmahlSGpQ+EQEXYesavgsrIkvLEVkZQ/CIdA0I/iqqkaqxWdyXu8wLCRRYV5RQfFrlDtTMAMGyt
fNvUXvW83RxrDhtPFQZMnKEzBE8+pFWQkEDH+ghXKCcs0n1nUQdqiTmUZOiDppcBYp1HBI1Ss6xZ
/BABf6wRZhlZFzs5fs74WKhthViVejvpHYsR8Tz24+3Y4E+QgMtlbGaQbb3ZHJD6d8olAzvmN1yJ
c7jO8f1n0nHxeMSiMDLpfQowtG3iIxYCZhkbRArwOHITeIdcELui1zOAcPIEDDY+HDTHGIkHR6Mz
ipbvGPPQJ7/j8zAXU864wau8LF9bj/QF4s9Lc8ca/rrTDC15kuv7q38MtnMdn+PamX+AIzwEjk/y
34erFiGTE1Ztl8E0oQMsaNVjlakFD4iSADgw4Y4BCtkXbwFWZIz0IV9m+rlT8dT4dwr6MwNOHGSf
b2Gots7KQYXyZVKpTYgNnnH372N+BHGiHwB4yOr9Mk2K8gtDBtLib/D0S9T2ETM1hhEfmV9QZjJz
9sQJzFGCkfVOUdo5GXtcfjWsgOZ7rr2cwqcAiNoz9R3qrzC8gQAjrkL7/Ba/MM7CInkfrrdYN5Ry
owr4QV4IZUfHdjF2Mnub8bmOiBJLb6RgjHBi4ovkrl32WHjHBVMton/xR/NMddvlcG4CovQgHq4p
pP06k1x4iFa9GaXBtIg8hrzBpAvvAdBdT5QiszHHBzwMPf5c+MCQEW6Kf+oGDRWNXdGFYa3Q1xxa
Wf6PGHoI9rP3iMd2a93cIdjz5nDj0AlkrisReggBWsVUOFdbJkxAGfMK88HS6YIKkxo+CWXkofHc
T7FzLlhWI7bMI/Ctk4+INx82aaQSNJ8hnB0B9dw/1Bt15rLTBwh1v8gy2g/dKXYYnUYZkzo0ZSSn
nagzXg4doaRAttM/ikznkUHnLCynMYJIYlMxQ4Dvbeu8IzeU8TAZQoCnuktAXYn8mTtE23H/geLq
vEPUoWUAj+vBeeQNHxBxeiIyzGe7EFIeaqa+NjctnzbLBBgww1ZhwMwP44UvU6ZCDhjGSZui0nHq
wDZ8Tzd51tQBJ8pqnxYIm/I4AK1kYzkv1DHdMFUGyr8z7eLSODNVgBDjsfdS7rkLK1DaP+35iENl
bB0bqnEByRyi5s1cOoYj8ITZvnyF883MFT+8fY9bthwMAmWYACVAc5PF0ERpvNkg+c0u/A0qTNOh
mxSAz+QpUz7+Ye6qIO4MxMrJQtqAKbN+m2fPoCUGGSUPKHe7Exifwl7nzHGRzJLxOHPL/IrnxCQJ
YFTkxmM/buuURQG6ZurewywR6zDn+5dD4opwPLng7G24HTcttxAblatLJrEzm6rhi7Hhay9Fjvp7
7W4LOHtuUn4p3vTB7b688HWE4foMBHbcjboML5NDPOEK+zzCxjCHmDqTjoYf/FI5Wz7fLzsatcz8
7BiZ5IZyLCrvyaitN44Hv+KslmH27DnZzWjcIe+KalFtXCOXIQUiBOQXSGFOnKHmBhNHwsW1YDO4
V6f8NAghKadz9ZzT4YYX+2YoF4JVWGdXS/vAFzUVdxPhYA++BJygfumWGlhInt/G5aWqHpznrgmW
r7FLj7DW6Aw60MVLV/2J3R82ozlkYxqSlOzQlbCjiXHnA2yLnd4vmAyZmae/T6iCc7u7uD1OGXoE
ET6/R5XnrzHCGZohHOiHojZjr5tgHtCMIO548Po6oLjclUJplxRAKF5TN/q6NprC+a57vX+1nj6G
0MDioPW+QY+a6E+dE2hqloxGaG0xIi9MqzR4wCni4hcIA5rhMIuVdpYYarHMt1o5SMUKowb4HaY4
7S55SL2+UG8hBfmUAZZ4M7vLWbTWkt2Bph7ieTAYCcW4tj1Rkr1fLotYXdCC4ByojSySUHYolsN7
+Y0L5AatgMr52NP72SY9dK6A2PQIIOdo0XfaWJIBq2FhyniGRGxrDWqPT1c/V178dL1WbaCMahHB
ke9ORZXqs+VPl198rnFGVt0qhTHftNRqtjXQQ3OZVrJZOQMjUzKvVt3PzH4hgTTDalrVcTruvZuO
8oakcqvrwvepXRHsGajwUsiU2bzMiq/em7GutTiunsuBZHgPgt0x0Az4ceuTVjIJ2ngN8qpnXyaf
vMI8vEdF1Bd7VBZqtJGVpr/Rcc5S+bsHIHE/DGRWY+GV8L3xwPq5U+139gYB/R9BBukGbsDUwTDl
t75H9+CAfEC6TcrIVjkd+GtTTZVddmX/i1l9MRUKCGsMYrPlUET0isPZZSqE4FfRji4hUJ2H34/+
LBWQB5Cfv6QGJx4hJQwNKJNnONxc5wMMtSq80M92BfHo6Xo6V2G4aI7qG5W4cNTrLSJRqjJj0neY
QSGDTTqqSkKFbOoGJ56a3vQbM2H6SfvnE50S/rpPlC2jL+x29m/0Lz/VMQLgIHEHXeHJN3EIAyiw
yrSFFU7JhqHyBfUYz9MzhhgfQmRC8xtXoGHG49SaPXbrgO3lHpMGfCRtMqEnZWHv3PeSMT/x+1pV
aFMkJbXK8X4k6V+LNo4o9yGpBEjyg6caxOS1Zb5wDh+RhbJEXk4BHlLgogzbs474MCzQl/yXqUDw
JDwIwXSKkkM4jzoYUTSImM1JMpqvNztj6mCYaqM4o7fNRoOLmz6utbXNMXbX6Wd8SmJ7paK19Bc+
ai/MoeJhOXNrF33FeYY2Or8Bw6hlpdgzfofOPn6ivIOB7RurZMUinf43phX3mR7rx/q5W2DMsvO3
CtN34s8jhl0no7/c8oIYf/5Nluvb0ngl+MOeI7uNd3OMq97dre2FOBMIFdJJiPS2/nhH7Wt+Igv+
QlybvV7JSgxU/2qdJTcyro3VkzyGw/HQOPjQzKqCViN2Ub7F+I142Nx8xQ01CSwWvgeIVI5Emzy1
aJBSehO/idAYXPOs8k5bxtQE64zGksJmEBT29HwoArGnvkNKQSsYcBSXRj+xZkZjpjE2DSN9o6Ng
3WlRT8NWVmfDX7XCtI4c+D7Iv/4AmxfQYwORij88Leg6eJMSyDGQb6qkVVCm+1rRKUAlD9EWmwba
BAQTyCDMMfn4R9E52xeFhMLpB9PC+30Fclk5fTAP1gXH4T9y/JZzTpwIXQ4OQ06Ya11bdsj/wbai
bAbqD2FYGHU5+/5ie8gK782yrP9H4qftHlBZ2wOnwY1xKyjrhSMRPUCuwG94IPR4XfQ4iJMoqi3w
KrZCRtg/DbK5JssmzlLwdbrAvXyCuRoDH6L/KVZP2po/ihpz6uwINW4X3ZLMMJChPIJfwJJXUkg/
9mgmD5JRcbriLWWWOGld8qKJrCgMJEEWvMlCXd4qvDtdnDU/FILFNwm0AO7DfysoEQv5jnlkQ0ub
W3QC6nHjlf7qpVi0lHK5D3hMLYi+c4b58JxN5O1ZQFSOF96IVDV4bKORGbTP1NQS38/N6fJIAbs7
cWJkwsCaYij8iAZtCQaa9IbgbbOQYzvLuiV9iU0hRax8FrYOySnndJJY5ndeUgU6G7Bm4f4EOGS7
j6PRrnbrrBKCkGSEQDo1jwwSQbxibyyh8kJKbqwiO1Sn2iNttWR+o1DBp5aKsPy0v2pr95mewD9R
9Bc+vU2EaeA8yAPIZgthkFBMPTBuSvnCr/AzypYFRg9ETQaxOl3qm5DjA16P9tnPGUMUVodSn5B2
xyCXGRB/iT7azuDewRtX8xSscl/LnhvKoPKVZ47nhogSlNILyvC/6CUKYGlRS0QxhDI55sA8BUUQ
gjmmKFK71iQ+E7360a/wVgaNLy8+QCz/y6U5mRHpCJxV4g/AA23HrL9vfeMexHlY6d65fYHvvTWO
4Hr4cTYieoqhQlBSTkE1seuegdJIOnxIy4D9CqBxHRiybfxrA/fpFJqFzS+qCa2w1QhbKd1kGJaQ
g9pAdqA5PSDxUWqel98ZcvfMi+5qKCxvB2zOI3Ai+UPfKFp9tWExIoN9BWxUhKp0Q0tWWNZb5x8I
dble+852IBP1xqm5JkKsJcDls1I3quXf4b5TBh9xAanrzs5DFLlBZFVgSwSQxDDPEBg6FOyeeAsg
i2uV4qj30CLN2pX9Q05DwO4F62OktUKnYrJt5CF9zVopXvkYEHHOsBn20F0/A57cgN0vOJf50wNt
pjJVWs/e6xSZU9tqnJx7r/4CGBBIgbESJhotRg89pocYTqtbX6mL0EXZ+v+dU+wDP8BR8+hxJlCn
w0D7Al7zPlpxGdQC71ooz4nyF55QSWRnbJQ2zCuxtrTuxe0OgztMyJlenifKoV5NGVTCxXc0Za9t
cYF4YJoz+VlhuLZnSeDXLDa8Va4v0t5DIsqE4VQm2WU3cMXrZDnEKyRnNhAguKyA5vsbZX+1QLKz
Jtr7DPDpNYliBzLM4bUdat1PoDFVpeyY2pfSzxM4t7kOIVTru/LH+q6Aa6O0SpekQCe+HD3MqQGC
JNbE+Ch5dCC+qqYBl0jTDRJ1MOiVa+04Ini0cWlv0chG/aVidB1U/jGFC+gF9bLRFygYqeX326X5
sqiPEBxXhqmDpHwnImZzrg+RPFZkOj8mURQn/Dz2zEeLA1bzJBm9YpCAdCnEUh1kUTxhP7iSPSDv
UQYEIbMYrbI9kEE2+GVXmtfyofHNP1hwykw+wXJ7n9eRnnMW36ya9Wx+EZspY8kl+2HfISafsR90
fGbQ0hjFlXIZnmsVTiH0XmqsyiLNZlXgQ+gIWaVWXFOUzRvlQ4EMygWp/2SK4L9juqxzeqaEwcuo
DdpBFC5EKr9CvJP89JAWs/RkaERjLQIBwCb7ov4zvoMvlzjzWx02ENY1UWN4zxthsCnaFkEGR7zB
A4LZRmI+FSNMYzoLP0/wds48oTK/QalTsRpa+N8MVyDtgNsweie5DX1S9RLLvqsP2kG7wwtFnYBx
8iYt6/UXwQU4Ao8CdGeOi+20FKK0xLRCX1aja/cEuxXWLhr4u2S/1O9+4THWYOL029iONhuBwUm4
4yreOuvE4cgY2gSwShMqpwYNdxS0H9uSyr8z8e3Mt+PUVlgTMdL7gaTzXUZtkHiJVYSpeUrETkpe
BD0H9fYrSVuhPTkGdOCt0QPlA/IbBlIHXwXU6XXpCkdCt2nchTQXCcrQisGsw5wk4Fl1VxbA08Xs
Qq6FbczB7lNxvwyUTXKn25S+Qsqm42Ml938/UFjVyrnbJlMowlFLzJAWamAJqR7skIuOumTmk/35
nwkRAwhBnI+GO12sLKN73l0jf3pAyjFarQzIssUDzAJRJ/tObx0M6iwufUpeWi7q/Vc0XgnwJtno
Wr0jWH1RRpkyJl+5tyHxaoS1KCFAQdXyo43IJIcKKZMf+4YqA8x/xM8a3gCLlmjqk7RNyjIyvLvQ
xLl/z94ZKE3RvH4Pg1hdSgcxJ580jdx3CpedjjZNaFg+9L4+ArqV2W4ekOi+imiBIy9ZSLNHqv/K
6iBcE3VTVmXXW6xWj7yk7zxL60lipmUYJYeKeEf1XkJ2zmr2YIky0tnsXz2s15NBjEwa72GC74Zz
dZJXwDTdu/FwZe7WCkkdwGEYUoLbRR5xTJdgoaeXk8W2DU+9Is/e6F/3eQ9F3jwQRKMxxKrlW+sx
88Lg/thu4BsjVeHzDIbTsd6p59vGpbNgaxr7yNE2fGyFMzKJBfdoaOd8ErMPOiTYOJ4hilU8VUPm
z/4+6lKIsZTTLjFelxV3bIQPw13tKhFYYxYBY+Ftu4sFsRHPJ0xb5LqUycND9HaMcrvmFlb2Iy3e
D4hK7+Gp1Ckv3oGuUIJ5jwpYjqACA27Nk7iXJ0TPHYaIE+E9jTKR5llgl+M855WaBRWh2roY5Sba
dp0LTY1q7X1KvgAMC7UD2zRCeyiQSaUwq9LXW0Vi2THuZD8sf2V+r838ICUNfQBoGz+iMKUJlSAt
JckAztFQJ7qlJkYIVm5pR0CXkrjcHxdBBn0/j8o/FkEf/Eh0IG6c+EevISaZb7NvPJyEyVyKN6FP
1Zg/ICkQSlZ+RmscYGfH1hpHiB+wxlWCCwJnBaSZXkB2yzHFeCTs1nodLsk6LtA+xsHZ77vW2O1E
1u1gi6jfFNSiPUCTV5vV81tIk9kogv4uFV3+p3MlwC6Ba/QVKBJAIK5tVcdrAnrpP1GS2U20zbqE
PIchn/TsYVl5AFHpgwhe61hDtwTC8BgQ25YV9SSe64XwffWafI7vhBFQnlXuCypmXYmhcgTgOrtP
ow6QdWhp+7uZPzhFzw3xevBxWAYlqQTb2b4Fo0kQB3wPS4P8FkGZ83MMpu7prWmPX3HnuOKmh+5p
Dd39M6jYNKTpQiYJiFgOtduMXay78Hm5/7Vm5qc6DNxAwBwL/kS+pDK5JvC90bDetpyuU+UVZCYC
6ippbzFFjIC2HT0HGMT0aVizLP200H3sqy7ICvE69wVp06a9PzQ79vzUdtR+YJJcJRDcJPBrSpiH
Z6dYQnlkk1XBN1SN4I+YRzDdFNViG1c0ChgIeqNVdqAO8pDVSUrM/fiIKK2s36Pv2K99Mh6TPopx
5TU+1z8i+0WMrqjRZ6EvYtHG7ojyl0Rf5zojM7KewycVFmghhmSCuR6Y4mbL5zcUcjWnQR+D+vhF
3XG+ZES2d1IhloBDAMRhyd1/gSZxI1oKULFSmu9bklvcv2Y78xfuI2AF4YOe7nXP3TwlMn9KheDl
laKiHmqN61afF7qoVPLBimX1wn9stT37iSmU6Fg+wSS/o1cKvPP9vctM+buAO2aX2y9dIxSbn9sv
P0Xn2e/6H5CD7IQsKw1qWxVaVhmOhVBKMBXCIfS8LDT+EAbBtOEOp0wuvHecuFfKkRX2rZGgsF03
mjR+N4+WPV/DoZLOGXT+Y9sO/MG7a5acAEyV/QyLqwc0B+sDoLqny9V/uCspFEUoEj3C4LK8YP1g
1mq98LiZR0utahs2TtSxmKAzqy/YhBQ+KO+wpbv11oSEaPIy+a2lIdJEh5DTOUrq4WzyUqb8aItF
p/DSbzRrd6DhtA0zeaKvoBpGaWvY7zduQciEZC6jOeqSJFMtguaOK+lSmummaavamKRpIrCoJtAb
NcAUEHgLwXlOe3Jq5XvWrZ/rDwSWlBLXP1B4xufZBdTouppZgUfMrpAKK07WHPcweS8o6Z5oqeeT
E533UmIawlNGDA1Qtl/ADgHo9F0FdtIcONKrp/nNF7T1GlpQmIr3rlW4cauwgdiXu4kFTge7Q/kH
atKWDq6dlGv+j3qzD/mR+vK2hkgBA178Ow/5Jl4CYfoK3hvUh1ErHTAZhykxHPVLMmcuXWceAaKa
YkOJvKkKnAJRk19Bld6wExwLjMLKIDUmeBkI0b2kBXCXarz/gelhKGSjUEfYsw1Js+93rxlVxe/7
L44G895Vd7W2mynFsvdAMeMfRukKf2+QxF9pPdaE2kQAvxa8M7SSq7YhJ+DqHsdPOXUWXajpMdmP
L2fFTUubdJILSOfyFWBZ/BNexI60oZpUoWlRxLWH9S60cjO8t1TDvjHGP1qQM6o/toF+qZ4opv4U
vNRqETUesJzu1D0dLrCB4/HyARPCH3kGF126WcGW7qdtMpEJm/5P62UztAPMA+CUaVdIj58DWuB2
VJ+Jyr5pT3ykn3XG9mAyehy9MaTI1sm5CiWg5oC3QSb90Yx0nEP0pxIj7tUSQCXhZ+AYIM/GniEu
qHI8W9CF7aR5QKnBNigFdFcEvSE1nQykh+oJ/scEDHlA/CrgynMGRd2OtqMqA0S0Z0onv3HUN+V4
N8BmAr0icxoUUM37TAprN0WNbBTfYdpyq1GmrSfx1GLYU5PHHRbTp7T4FpQXb/vg1t0SwaW5dD9C
Mu9fUELXBgGOQXlzXf5Fv8RD8MS/G0+47pcbBoMn+hvmP4PTssxeXZa6h8kTors7WLrHpJrmFl8b
lCG+o2p/t7wAlc//BIXhY+d3/jf4i6/Nv6/gH3t2sScuGJaGNwhqo3J/O/rdcx9FVWabp/RG4V3d
WVGoD21dyzcMwjLzxhhmyNagI15Mzq13ACIdinfQPmiYIe1xAEhcbP6bFDdvvU9mP9KdYSJogcdX
ROXhESDFQ+OD3vghOjMKuUhz+TlC52lKj751nh5S6I3dE7DK1wrbvXlIC51qe/MdHUl5K23k9lZU
LA4PSCwWy+rswXaO39nVXt7X+Pv1nQbM+ND8dw7+pSDg6seXzxcuZU6biVBMOsZ79zxGrAqdiI/W
c8Nz+YeSxhsrX47Ro/hFrKR6qpUIvm9gKUvzx2pwyDPN24nZ/P8NIcrf+HAKcwwZeerkmUwDcWIH
GWqhpAJ1fyQUCGhgXTFVAGp++7aHdleiUbYndt93csNdkhsyC64U5PGSrX9Dxn70P5sX5uNQNqgX
IYjvUTf9hhdAV6hwgk0ChX3GbmNc8XG0Iz8JabcdAfyeap+YttJoC1JZ/4fKAIUIBr3kGrfBVx2S
V/dyDH83J7jRyWH0zcHonMBxYXkJHEaPsycSotFhBAd1/YyuB4longGa+8GJ2RMQYaGAnBpFgsTS
iEFndM8OwWdF9jbEpGrnb3AJ96MSa4bLz8+VGs2/fvWeN+gALA/rp/bbYAYRu/03ItXY1hDw/Rn/
ppXmZXCYv0Hqg+yZXOvF8Gl+blQblfSdOu0T+kkm/RPUay5OVjiFz5TzHwO6ooNsqMVPfc3O6AL6
B0/116LRQE7EabaFYWx5T0f3eLuOkYyEEfenaiLbhMP2MyumWE2qaY77o3oGfApdTr6bpdfWWR6b
HKdaqbGszD6TXFoa/t1qV06tHBMEOFGvLNd2n0S51JXJjX6D7fR9xkTAxRWJFVoZDAU4cy1UAHka
5XV+cxq9v6jK9Id+LET58XNPCYRXK1ckApgINDlRpPrtoKiJavgavjg8FPR+CYdRMGlV2jdQ4YOP
FXIEuFAyTgQWCt0DIfgpyC0R0TnPOM1Q1B7X1Z9glzx2z43SIKMT77vArHCPq/O0+BsciUQArkx2
1Af6X1bIP1tPSWlQDB8YbfAdMhsI7ZEaQHHG9gGUbrWURVRPuUhnE5W0t+ClEl0anP7w2Gq1KCe1
Fwl9G5koNmTq3dnEAcfiXoq9DGoCLLw1wV0tSLZfregh80dGXUTnrDUhNqmGjAZUpvCYnTQWo9S/
1VphCPqDC+BbO/iK39WAHJwCIlUmzPWNarMp/JU/ZzPGLYrYMDIGkX4GWgKe5JfAR6otp2r2RU9A
BTPE0wAqfNcnlTTfV0lNh1ZAvk+5Mlu8JtJvCMZNTvzGv7pyapfoUNt3xaP0z8ikvQX9LXDu7/qJ
T5/wfhNmUMxAkIhTA+5WJ14nYocavEOizs6pDrKQ2h8Wf6RUHWTppNIpJ2KDuHBlxeEPYF5fvOTb
wIeyi8+NXVzqFJNcewdzHFIyUDtbD/LEuzkgZ7+Bk5vFwIlb8a0AlvJhjR9RF8bqqFktRvW9d4Sc
a13fIpbDN1AtbJ56Z3V1w8Nc9YBDzz93SEvB3GVRqsPnxUd7uzwkz+lHu9h9x112DxxZa1hqsNHi
WvnoGVuU6XbDNLLGLubcAh816FqeqoU9NRtJVsg8dZRWiI1xx/uIoz2bfEbf9TPr7MiRb0p/u4R2
Su2zhVQlq+I9nlDsxVOAHZw0IIewM9LuaEUPkBAQYRdf6al1XKi5DOORQvgHt30h01PDmNoaAfrX
yKK+THJJULRIiNkJYtLWJNdWfPDcUO+8PCpFl5Ypl/KEFb7+DrbKvfzMqYGFReCjZua34qVIsShl
YMuPcSh7pOfKKOQdEiaKYsEe6KpckS2x3XecqIxXRM/GbEGm9xWeb5nPLtF2qdyfZ8sN8iTOq8yR
K2sVEsqjnj109zibv803LhgAuj05lnL0kKIpRz+IDkarQNr61viH3AGzeZLnpporzDgyE/XAuLG/
Qhz3F50ud/qNmnw+rixQIU5ufXedaSYBEDWy2/IP0TA6n+Hn8gP1QaazoPGyHWwHjjA98JUrs/3c
RNcQhm6S61ZgNHuh0GSbt+YZFUL/+2l6llDTRtxgP73FP83P6NB+HiMnAM3+E41Hb9iK7y32hDzE
t/6Zq/oKMTOPzEj1jD12W376AwcZUa/+++wK+AadyGsvB6P51v/rFhaYMl7yeUnheHHjzSqRupI/
KBJUwO79rMydfxrEtJsvgH8b9hGaBR3YJ2EVichdu8rsM0vOzIohuhVYyomudj+4s1JciP+Yw/qV
KRSUmh/IItkC0/L43B/r5xITXys06BQfZFBz+4Q/zR9RMTx2MrHEfXAYVZBRaaveB5ca6YfHUHm5
P3pid3FAj8l9dJDtwq8duSVs/PrhhQofZ4ZjQsWUsl5BCd0r54p33Dh2hkPAbthRnFRfsAE1YUBB
BeQXWCv2NnbwjWDAFgWc5lY+LUUYcDF5TLwVHMvnL1vgdEAi6uBLSQNq13Ge2tG+voseSDt30RZI
ntDBSgfAAblB+ALC71A7th57mf5kmMOHvK3UvSj3QLj91DFFnBaN4SEmSGxUokIHsc/GkQt4XqL8
EF2RlND25urgEzHM90rvLx3yf5naAXia5CF+7D7Ep9lpnWvtkRk4sVfslX+H247iCnmUFa7rnyK2
4sTp8eWQge1pND20tkEeWvnVvitk4T0qtR6Zlxd/49c/wy1RrlCiY0iGQ5kkLKFe9hQNm8Az8SF2
e99CKiYUU8yO/IooFFMijMEueC6D5suNRPZgGmo71EGfwITu0vu+uzQee4hSdb4QsukgbMpqlNus
NEttw/iHsJkPzpurVGYxNdy0t480e9BlwiheieR0ch5U3Vxuhm4ftrNKn2JP8zVcIIEZ24qwU1Hk
5280gB1oBNruEpXSyQRUJW+BX8KFzuhxE2oFuu8SWOinDKa0SxRMh6wfH9pskmYl1QyT3t3fm5Ga
2LNT+7JhchIb0O2eSUZh2ygPXyipJ6M4ATUVxIAYk0egHJ8ENBSaKbatrLUtFnTKqBvjzGVe4Qkt
ZVU61RDf9du477pdwEX+10yvjgCI8zMurWtDMWz60p+wOK2ZTR8OAVEqVW3av9Cp/zKJ3XstAIA+
tWsQ9/A46IgwZYsfokqYAW5wUChK3/FV5cGjMwT3VKLotyHhTS6xP+OfLCkyjQmq+efrH/L7f9O/
6XW1GzLdkZ/vURF6rtsEY6gm7M8K6MyHX9V54BYw9jcHLYL45pmxYGAQEfeWgozMd+NragLqQCWp
9GUSeYoYln/5OV42phr7wGA6MIKUPeB82GUzf0UgXHoxx9mmqpQunC3dM2R6FKQmdb3E9Z9s9KCp
L2pB4I72aJ0d0PNA9hDLcYwemCWO2DMD4/TEYpKQBrfZHg+8gUwfHBfheo0YMddd2CWhZeukavdB
aq6fY4qk/gA5nOA0skRl3Uo3z1PG+0o0s2ecleAJCUyu/2s4CV2iOM+EKmv8/Mc78T2ejTtkBQpK
ZAO6EoIFfMQ21jSsGlDcqoZVS2qbwjFgfjzUmBT30MAS3oJCsxKjjnfsKCJTatIpPCVqkp2w03ZX
aGL8xAx/jv71TvUHtNIQQ4k+5ocDEIY/hnSpFvO7sBpsPc4rO6dnbpDVvMczV0oK5njDXf2Ysk+o
IlC4Rwg9a8zzFK1W23M2qvHurqyMNeasdUKUseIWZkKHWFmDM67INhDZHE0xwwmOEv9lZwadTTpo
Wd/FJRYCUubJATqykGASwZjgrPDoozwTS3OTrpjOAfXc0cdcHaUCDbgtvc8/Bo+6gA+RDXTf/h8S
wwWGsHmecRuJigdr60MBzb9BEE0FRbb/1YD8ZqeFyhsOBdiRHd5EHBb9MHpA3gh9Vm4UlX1m74mc
2CI/ENOhp69PzSyqLWGDxdmywL0xOavWgBmhM4Ckm6AshGdSrmvluFnfjE4aGqno1boYnl3qNfRV
Bh4Y6TuwsHs6Nv73nhwn5Ds/m9zwc/KzKfWvsyNGAjOqrSizIIvF6sPmOhVRSKWWcmFIW51jdFDI
fKoLqsXrT+p5wnHXvTXNKY8BgoXptn9gxjf6aNx2tmWzcivoKlpGULywDvu3GIX6xePqMCSvPSMg
ALtq2x/VWZcjCUnaTYVScRKNeI3An8h3PU0WbI8tJarRxSZH76jI/piU0F52KPzLS6MGmhEmY19j
+RKCefkzxzlqvP96hsXFsKR0drif5uq7uIgDss77w7asE/+Tm7Us6QpwB0tGzDqb2bDD1MNWSAq8
4ec090ImWEzMJ7SzQ+CQldYZzmy7OH5uDcNGOGkdcA8HZFoYQEFE+zl5g/AatJji3rq0fklgThyS
+lewez2k71kCs7nhIYUH2mLIMxzpkhQnpToVVIqekPsKs3J8mnySgzNALI/EKeTpOTWmXTDc9MnZ
nMmoq8Kz/XH+EcHdVHiu5p5otBSB3TCAD3HrVBenbSqwqjeOxGqlyAlIpOg3/ukz1Wfwhwga2iiM
lUBm5Ru+9nOIrhrmEfuD9tcbzxptNWAgnwheHLOZepDb3uIenS/aaxBKGyjFsKT6oUNaTn6geMgY
2tdLf+GRQGD61j30AfGkb7nwXP8bjzvs+g4xg/BR+ydwa8EyCmqncrJ/xTdVyCFRoXtL35+d1FHp
gZsoFGsVSzy5GnN7CvN9/Ngpo8IVVEalF5TtVo+DC4AYpAkro5MF9ytyq4OH3gWiEc678zSoXqgM
2F60Z7eN/yHIRV3KUbg6mSOlEgwXBdaFw2AoT1GlAQk4xslN+fJdyULuwB3/bzWsFPzbWOHcdeQJ
f212nWq/02xS2cVfVyBg7/pvJwgd9KNauYTMbAct/lLbDqGQfdZuKygow9sqR9DJD3yM+UfrI83N
1f6CvF0nqkwfgutiOzvW38JCY7zN6tI2m6rpz/o9aEeAuS1rW4EtZM0COXd/lF7XrzQhXishMhth
Rgi4uxKmltKIx/fKVlAv4RQ99tER3vEPW7CMG6lbtNGxgsFaC6+GzBd9tQgEaFN2EITSumj+7ezo
COzlJKpzqNRxar2utWAGDeseNuPGdPorvie7RmBS83kwfdVz974jKqafSdbcKwS/czuhVVz4AAwC
to4yME3C2C0GhZ7uAePR6AhO7y0CwU0FhJOl/gpUn19rrAT4ppaobkvPx4SStO2La9aDlPELgJnR
yrbTaIMwkTaSkAOtjTPNhksQPYJER2BOMEhfJwg7UQ8yB2XmHrq2A9gXT6BCUTy0ocJpGPwLoGmk
izSpD5L1mqV4hdxLExWSisQRPI4YXGNTSzZA8RYp3HhqP7StXb2R8FhsHeUBsQ5Yc5wbSf8FlK1e
SfTCHVqL5wcLtWD+AjwVq0eWCKgnxtVnq3+6E4JJbeiIGag8HJqr9LdsvzF4gunQvIEyrrpFPeAK
Tb4FHkpIxaKLd+PaXwf8ScyECTfi6K5WQhAZWdok5NApn7mGlcEK5BYwDv9P20JmoBvTZAQRxrvI
mXA/wl1sFAAV6sYO9QTuP7hLjHNYT17ZVwyGodmHZEInWgK/oq/RHF/TZqTWgKO57fWw+kCuId/W
ptMKahs2ZY+kJGOaq7ZuoL7To2QgHYbE5/sYLWnNZuQ8tSGuk5/kj8l4yDuHUhi+Jwz9BgvnI1V7
xcH0lZdqZJstfoWkeiBc+aZYSnN98DWFs8pVMhadAyQOQaxe5nuPEGUgxaNnTJlTQI0dNfeVtw0L
mxume8dv+MLSULiF1x6xAdFp5jtfPVY9WPKckpTiJpRsGmU09O2HbnGx8OfBFRFhlgOKenQU6d7Z
/rNwy8X72pRDIz5FLZLi7E/wxFQP3NkRdJB5Xikyu2/B+qQCBB5nYJKbaSakM7wjZTeKcVQDGetK
hUcoOPuAkglYigUwHHDoxlteDDSLyL89lF3APS3cTwPuoh4McgBqFePacImYwZL0EP/U6DMdIWup
vvT71DO5tKD18huQC25e+lzgU5CPnZsOC4qyoOkoxBDcmS9saWf2i9LfFaGIyUNMPiaXxKszzqXi
PbHv63YUTVtpEqiB3FodwedQ6vRVylklNK3XifPZl0kQx9OesJG3O+1phKY8Ab8v457eAVuwLrSr
ddnlJm80uIgEngEisRx7UQwQP9ooCWhm7GmiMkU1D6nAZp3vf3BYLJytFn9clSMVCEEu1uvqlHG5
AMtvlGO7nKczIS+FCIHh3bRLsAH7CxJdq08LLyvgUa4MSeRw4aSdiK2xSLanrSIYlfxRDPht5hoT
6JCwQ1pZCmraSyBFY5twzqrtbqTFyaKgFpO/Ww1z2UlGcTTM4Qha4zICvFCA+qG89UBRiUpikGtT
AeZ9fXff3ycnSS8fNJ/pRGbKIQiD8mFfWi+RG78BNnuKe/GAYLPCPiL++R9P57WkuJZE0S9ShAwC
8SqP8N68EJhCeAkEcl8/K+kbEx13erq6qwDp6JzMndvY/d/OHdjaGHbAEvKGPB5CgjjwZylpsKPn
q+I3+GIcvfW3oYzDIar1HAcIXJaFfHqBgwVhEhKV1FgilhMO15loE8H4yiGBNqA2pg3TKoOPJYjZ
240X5w62m7ToVHkLgUwl6gechO1UQIAfQQcJgpCT8H6mCZBfsr/JomL5C/b76/9YQw8MG+gvIJSf
UVPIwyYGjQIzCbzyIRVk8ejGe1GPcjrY3b7f79h+cNj2GgSKcRiJcZrQudCyiHQAzvF8xrP0b97J
tfq4GFZtZEk6GiXYt0+JTxfBHi5kWnrNiV6QGIUOX2GaDZ2KfeRnaBydkR1KP4lenlQ18X0T1iEH
gHgqiQsuBuuihIMEMGs++ROsIpIWIQiw28sugh5C2AFwotjSUeRIMyHNp1C+Yq6GeJwjj5S3/m9m
wV/Ck1pS1cMayv5Il4IXPNxz8EhhgT8bRweeuP+q/9f8PhSZxD92Nzgdx1DO8B2PyodX9Z8Yx2Kx
N/9MZ3ItgGlUh9NSWtF/t0KomeJVuJd4LImI/uApIY2e+LYLzUyIo/9+yZ+EFdpacjjJP+LSUdCm
U7lzXFX+/E+mMevwsqTq/LJLOB7lb+BuyG/8gbmWREzLL41rL5cDAzkeWmnd6LEiakOIaD8aHeQz
uQ+Ux560QzKCoiqgauaSDmWELr/knKaxklv5nP6uyu+FpOnla3R2Qt3/vTqgBJeeuqDe/8fCkj/L
t8rwnQ9Ozys/hlBBR2BtLBHhed0YJMg7k+WVgIIIB0x8hilS4csJxvKvtBWjD0FJPl0cJDAWY0aJ
qSDKSD4Cq2Dy9wn/RFz6IQOtOWpNxKlakbksqy2etwbStYNMCAe6m4cxtH3LFYNCbOro7pnu8zo4
3E/+OQUzdaT/1+nlID/j+YCQSrzW2kI0pH6a/FtLYDJzuGVjPg83TaS52VwwhX/0IBkPM63gusv1
l7sst/AfnUj+FZ+bpUV9/ms45UqJFMogXlSgLrnu8jU5vohq9/54DuTayAMo1Do+N7u4L8Dv8Q6K
xjhpwZHR4V7JLeBz0wpM5bCX7+PK4goi14IehSv5h5czT5DcvwmVF5fdl4sjT5MEy8mJKREZPEd8
BaCHH8ANcngPvCO6Cnh6/K/gOj91BZ89QyUhn44HgU/67//JihRphFyHGS+OVoCXxqtc7gVXh6sv
9idy46RSEYI6phq/4HGMy3k//2d68g7kIk4YBwgh+r+XBf/j+6XQlzXS5udJjYFHZJc4KyHCXPii
UEh/iF6L/4s7p5RG/If1HSge/0Y85fjMfEE+NfXM7wfy1xC4ZKnIsmOxUA3x9/xwuaQJv7MM2I94
YfztrFHzpy34LVr+im+hRwMipMSZwKHno+RLuWtStT14UflgckmBHvZgUNz3VyDUU6ZuVN2yRuQp
5rL+W0rcnd+1YxuE3yKMZzEGkRJM6rNnKCnNqSdMTzEMg2g3bk41CMyijL3AR/rZJsLVbDk3vIw5
9hqkYzxWRp8Ewt+Xm+hE0ZTxA+WSyEX7XTznIBho5pfjDPrnv38qzn7xjzSKkSjXlhOUDyswKFfb
Of84ng7iBv6zuIFimCKfmM/OkLsOJzBjKCnx6hXlqigNmMYTwj4SqxshblGftIIW3JIWnVXla44R
acSHSH64ZJKbQTyTzijh0P4y73+LhEx4YPJLeBGigJVE8FZQwFh48CNyT4uEwyPqYJiA0lJ93Qwq
jg+Zx5cf+SKA5V88utTs64oolVYgxM94dt+pvomLmhT0BZpc4UyKrZ5GRIvEmz86UlZBJnSTznao
VXRr8mUL9tcLFpn4wYlMmZIBJuN2KD9YPpaEstd8MAgo4+ei0YZCWfjVygysodIXPuY/amJGwSK8
BqnwJya605xKHU1z8CC9vdW3gBbJe5H4t98FoAqJO0afeoRkF1+Z60MR38n3yN2DtMOtNzblBLZj
txi1d/XgKQbH56WJBL7FDTy0uKNNQkPhX8LWU0fXPWyEBl9Iu+lV/g6k4cG95o4HJpbKwvHczuQW
J4R//MPQxFsUBESyfmXvkwP16ms4ugrRmt5Q9FMch+Chhl+7V0IlYIKsvt52TNARvZ1OwwdmiFu8
YNqi1Yy7JVyFy8AK+hk72E8txp4iu6gQ6O/Uvxq0eX1RM23jfOU/ofJKt/dCWSfjaaHHy1kkZHEx
heeonLEuoe/knCmCMch/rcGV5/RfAcE+2ReDtbKbL4kF4ZS8bGS/lmjpb59+VDILJfD3xoMN3ZMr
Qgac8NVpIYX+iD8QiiLRpskGReyrI66mPC1c2xQOpd6pkdqQ4kOojVhCCh8QFqOLL+oTV4O2c13K
nqY4MkXIeczhPj6XdGKXjsliArqhn1L5Bujd3Fh5Lb7/AvkF/hR7aWtAiClHpGxIUmhN5EalnryM
3OuMJXkeFH4dwFkXCEYc9UoexwbdnBS8smolx0RIuzHvm7GGi4WheJ+BzrBU6AnZgPlK/OPjyOr4
dE2OXZ1VQlvHnsWOj2cqpr1w3yUjm7HG70R5cOgRqMJFFaCOU+hXiGXcbylgYSzQhWxuEUcSn58W
RKoNNkSh46ueiBuH7aVskYSZLYyQwb9kavYa8yeBJL9iL9qu6yVkdRIOalvZi+hQHFybnGkviq+m
IyIAzkk5ychdxIdZTlkYKy/qTrlu7K98khei+hd7fM6gSWykmrKldRCUSPoeS5J9remqw2eoolAQ
M4c2d0uqmJzsoZaHVxkuCY0ZSA15Hy0MkuvY1kef2Javyzaad4WyCBhIaAVpFHyPcOX1EbcEaMz0
1OHoiS9IRUqlOdGBD7hTy5wfosB2jFldpDhj85uMb3ivX9CRtIghkRAVAm5QQM/aS4wLZb5s+jmj
UbARDhUUL8WLcvMRpoR7fDrPkYk7/KeTTcxeZndIkZNhGyg3eosPuOXIHGhwgFENA5hfh5aASTwX
gKqcICSXQOfVGerTgcyviqNx3CRA1A6TlbOrkNQ0QAzRq8dZ5qW4MQn6WWrOmYITw/Uk2s5I3Z7V
4WH5hfn3cJ7TEvdpMaI1ApzO5PToNX3vEPcBD0D1c3b20ffwgJShnlqJdwdNdoxJqXpPPPhhnrnp
4ntn022btvUOk5USWCEZYzoGBL3ML9z5ebz9ebzgDIOhEizHDK1LPNra1/A8bo+2HlEF96CcWzB9
yQQAYjPxLZ1jIv7DvDHYjLEihzkevP/ICJtK+FURNkLcoiZQcZlI65OjRAloo2q5Zbb+xJcdox+c
gtprXhw5S39eAkB8l+lc5ZJ09P19rj/sqLHiPHOeQba/ehavbI6uEQ5WYKq9dFx130E+FxebPzBY
bGUMvwlGvX997KL76PLb/Y80iYLfU7/onqGT4hN0Gz43OUzjYe+GB0K5KA3JHdNV3PdK7xyPy3qo
r5r2edA8JJz6sywOkja963bQIOVpOzVrxX7T2RGe2Tje4RImZ7tWRt+t5amwRpEAw/XEKZaENrwH
Gp/IOpzrzVPtaOLlUT5PH77s1JVtVHjoNw6ZEn0khkyCzV7jgH+1fBg4gX8Mu62NFTgaO2AKVInw
Vivn9upDzrzewuenV8KaiikdO0+q7mT46tmvs8vPUM5NW32Hn8J9AwS/O00r0KqhCjOAURWTcvNw
pQg1vRfK8l5d99v9By2cCazbwFoNz7PF2/STs7xbHBGMMZUFFId6pEF/i321q/XTwXaoM9IuXKUK
dW1JrnInthwh36kvv9ly4q13udvGAco+bU7CSBijSFgyyfjMXFsuU8j3I3qonM/9lJ5M5OiHcnKR
Z8FqeY+kl6IzfNh64RTfNYFaNGHiWn23Zk/L/xJGhy0jppX9onA+S2KyU1Uosa/CAdVm5wL0CZK/
J1cNa7oxkSXJnISk7q0QD1B0ERCWTwqW/UE5GVmzmByO62BydpvVChVLblEYjQ5yyJQt+5AgMv3a
5VgbsM9UWNbBkibaTUd3rYFlYdRV2G/aORpLPpBUrPtOXrsx5Zlqt19BI+8w/Xh37xQfHB4XylIu
snrAo8Uxazvlk8CYXd7GUEzfy+dlWI3w/dW8q+o48VrbvfWgxBSAMmOEvajTjiQPD1/NOT81vgY1
Ji7KPKN3i+dNSBdshOFfk3HW7F55ZzLE02lGkeyC1EBEhWRLUJUXtRfYnKnh7T1uDOtJDtNRDdgr
TI/NieFe3sU/nDEpR7KGoWnLiJLjjkiVuuWm3GcpvNSh0W+3kchmvceo8fAtxf2SpzW8O+73GTYH
R6tlO/hUFUvnnjjjYvndV93Y7NyjZzbS5onaM0338/dtdBISCSy7Ct8Nu4LEWpKf476DEvVWg2qa
kZqnA5IM7wxL+veyM63sMN0Yuq9VkZ7771vwLfw4dm9P1AzzBF5hVPSyt6uMd9DCdTsdOE+KA8up
rek2dh/wpSiHOeow2KUAaNqW7nqJ6SXbYXXttbEF+Do6Rym8l/cq9QqsNJb5/sw4GbtDjEHVadxB
j7y7HL69VvD4OiwXda0e469Dkt6ogLm3Ok+wBInkTj9dldv0J7puRBJ+gQQ5ZdGAbqs0bjRnGLBB
f6Wz2B4tZs+3GVxj/x5tU+/GLBEDmc94VwwZlYEnfVA3bdl82T3sgWfz9g3I1cN71FheXKWwb2iz
GnaNhnKffvHaK7lkIPmne2Zf3wt6h3qTP6YfY3aFZBNpuyfrsPuE/hG9Ru9d2ezGnZnubV67q47c
e9YetElbei4xN7qGJYKNjPltL02kV/gyKCLwUnf11a15UCv/PPhK1OmA3eZ1xXCP3B22peYh/fRq
LbiV3dbrkL361buTbPtNvfdsdq1ho7WHbp5/JupBe3jxg/Buw7HItGkP1Jwu4BM1nkNelT0vMw/N
bZRlgIftqd4e5snoyRGv23wjbYo2NoOzMjLHjbvz6skW8wjep/S6NIEsH69x9SGyVgvM9PBsuTGs
dmQoB7UtuSkblDOQXZ8VFy+3tazFyNUvNPfKrNOo+xqqIG1svZBNVdbuThCOY4w/Bs/yZZ41DnV7
aT5SvzF9omht96/q2oDHmR7STFRdcePQfl5cmhBcyp8zFcSvGN34gIyf52ong0S7ddSvV9F+3BlT
0YRfxgkkhk49sWZIhcDPBnSRMGsI293Du162oEQRRzZqjDIGwpiPEtgiHf0fGxaVlvSYJZpMiUoQ
lEUU+O+14UqAnhlS5AB/djoTAHCshfFKjDhBhe41BRaezuGIccgbHoOTQEcFEeHyxjAHY8V/A+4p
ipXo7okJXISGBgV+KDNMyUjjuFkwthP7WlF5iOYImSB9q+W5SLCmY4x3cUZOcQziULcxFh8wXoh9
F3cyhiVrYZvJ2G56CoHRF90xQ/yKITSkKU9Yv+LBA+t/KiaCotfB10gmFv4HE0tJNpE3yGcQ9Y6Q
1rYyTZSXExlHY0WT22sjXZJTXrrRR/5f58rha0T1iYcKVx+++l5cGfoCinrniUqzbHHs2s1VxiV+
eiVIxN2WoCmVZ29xDwf54Hv8TFKQqsUXacvFeWDzvqi1sA0r5eqb8JtILmr7dRFSpFxpKG4uFUNl
X8epU77sGJZ+00nnMTA8K5QSkTaNOxhzEtum6aiUnNcg07CFYjdscC+AsPih+wqko6/xzC8pYPDf
6H14eF5OmttX03swJYTzioHiMO3dCULk78ib6ZtnO6l4Tfd92OL4wvelbTumx0G3jgz6bbdu/lcN
+ArBTYgsUeNcO0gomsH3NLzmtvtsB+YKsyE0Rc2egVECljt8Hp7A5euJ4rxbwYzomkL7jb0PUZWr
C0MYyDd3+2s5JYSjEwk3289Eu/Xa5uQ8wsCmhkb8tm+TNxvji8xa4KR+3bKNBkq7fE+EUqV4UJus
PgnpozO97fq2NGfbOWWNW23aF3rky+TFnVlhb8MmaR+V3qcVqN35Z9L0MVOnyqxowDG+8dszk64A
jF1zWpfg9QWODrea1732b2TEHM1ZEiZ0BZcO16gBOerBEOWEGMd+sZ56bAifDWrVeHruP8ugWbkJ
tWaIqZkKHSAXUovFwOKGLMfEqQcGCQZlvYzPjvldBALvPHbNW9gIdGgVSH2Kvba+ry7MY9jVDuUB
qsf5ExhfIrLOWdg0bSQVeBHQO5uAx3PmFXBAAcU+0Qcx1azduzdsq/qRCtn3LVxAUSa0h00eEPhB
9mVaNh3KZYVS0rC19dYrOYuI0EJo2HK4JUjfG6d0VEy+c/xTGNkzmHs93M82qle3wRYxrbM3/Den
lG+EWQOgj0I6UFYV/gpPNsBFCurgN7yyEZqpW3ft4e0PU+Bj3rIVaKQN2yeGGFancHwoB4xRCZLF
aoKXZfAMDASloPFiYni8zzm8iv3WCCvVdlrXwImFXWHj1Ef/AFHEO0ErnZyD1sUtU7tgOPrX6pyv
bqvhNif11TOUTtnyrv12pzU6ZlRe+CGReYSkSmivX/YweD77a+x8+iaT125Jet2f8yUai6ZmGVb7
x8tTuxB9UVD7Dypu0MMA7iwMvsLLl0/ejc+shEBEyGIXMrFTj4KtCdAloaeNm5v1GfF8bD/f76kF
tcR9wupw3ikdp6+VQ2XepGBAaqvbDeRUD3aRnDsQuy8KjcwtUB/dl3c9eBzftaedzIowTM5ZYoGH
2tbTt/06QQSM2HhIFDJC0+yA+PTY7LVLD98YS+rxePQC0iLy4jzgJK2DSmMv1r/BFco/ePYhXTRe
LjSLZreJv7nzxYgDksjL0XUXv0HLiY95Bhk4quzH8OwZNxvKC+6eGteNh6Nil/8C+waN5RNB+pyt
rQQasrlJMUTjK0rMsAW1WZL/6lne20I79LWp4m8ZBCVu42E3KvcKyXfcYOXL8wEHXBlqfk4MSu8N
wQZJzXVWRSkZiRrJWzVP0mBL+ziBl09ueBaUe21m6naNA8XB2hSocM695rwNs+YjvrtNaMgNm3vX
WFZhl4XfbX3cLQrvfmmI4pPL77EJd6Om5Ue0hRborP8g+WpsMX5mog2lTN282wzpzx+Ql+ailGjX
XstwkkkBc/v2wi81n0/zcdFp9BrdRk4dhDUzxoxAzfBVW/awDLEhBXNNkSkSkmtxtiWM7w8tzg2y
M1Aamtrsu0oRLI1vSgDsfnnZfzqABvbhYN9qCQagl/a3tFWWEdOGKeg/Sqhn2Lt1LjNBSwrxnyRF
OvrMG73dndyLLR4ZFbW+036yKDXAKyPafp21Mq7eoTHWYLOjW3MsQ4JZtLdTMIfNRjf0xrguwegI
8qW2NDUv5bhD6UDw/OiFSKwgNzhq76AJf30OJToCCoOWqEvc91FdbIOstt+d87o8iueeOrw27ZTT
kvt1KPHNRIn1CZql396YNRrOX90F5BqALxuRCnUzYPESyPKuybx3Srys1fCqdoKIsTEQ8X3aXDXi
IB08EbVA2mHx3cMLh/K3ZzY54AelHtwRRGTjwnDLfjE9U7rxbLWdZ+2lA/OvRgs5yXdknuHzxhP3
13xRPJQbxxHpXk9FYMbVIKN7up0Yqd0evaYa2hnMJJRbeJ0kbgsM52mfE4eRkooDJP88GeIo7lKb
X4Zs+X/f43WSUk+8KyqHDNy3c8tCil/8P9j3okbvuvn0jTlVA/3GdaC3wmobnZ8BGHdLMmd5yE0Q
StPTMBZP+xzwLEyhyc8be3Y8UIALMmCM12h1znThLGjEbefIoLYkORFukKutz3M+3bTY5zifKfZ9
/hgeMyLkwwIEFI0Vgq6P+1rEk3JWIzPSJ89Af1I5aeuL21jyHgdxarN+RFvrQdy5YpBa2HrMEUKn
3eezThPVrTM72q3fu9rRV2dGwAoDAPwQBoOGf43h7Hxh8uAOSScCtkHepEt38bb5KyuxB2axS3cq
k/xbL/niW2ptKTpYJr7yvtlbYYADWuDSxG1hL8o68+L4cKlML/g5X5Yo9D/+tg+NcMzn38S3qLGJ
3/4LWp7/Aqy88gwF38StsX7QPA1Wif1CIJvAqUCwAMnADjlNHhylrehjeVfdH+OEyUcUuf+1RLOx
nRyxKb46KiCBHKNcby6gDagFiPUHk8+nTOcL04tf7J/MEG2F+Uy/UbMLNBU30oGXCKv4kyL0NaxY
nHMTZG46VZc3ijm2yZPiht0jVA/oZXvhkQhgD19s1YK3K2/n6qHOaP3Nv+zJf9/OFjI3OwasB1SN
9qcELmvAOS0pcF94F1w3vMgEQZxcGqYFXX7MT54n9W9MGQ9V02/9cevSfuyTzyPaLmQwAUJeYZV0
X13lCBHzYY8B2r52O9l8TKfGwHRLx8gtfNFn11Vwao8WWYiPy/zcoRwEFyR284Y6H6wH646Xz+az
ZhErD/yyStBwfSicPaMGCK7WxFvRj4xqu2hIYCUzVhKpnsDxzK1nwxzvqIl42XwySMrQBs992nRx
v0hPMsR5Q3/dGJVzthxOuTxq2rSe6+3wuaPo5MQ66S5rVUFA71xYfQfNQmv/adE/DypRpRuzegG3
zOpKo6Duw6J7Eut1Kuzm4LHEGv/qPEu/cC4EoeLFRZ1bg48SJqqAaD9nVK0asBbk/IIsU2TqvIYd
LxeU5Gi06JGcR+IeleP4StXqPE1OIKr48fQyLNn15QnA755N5zbEhNUHehGvdYt7DM9keJo29xh9
X/sE5pLcfnORb6eOvrxB2BUW8fT6d8d/VOE4hVEFQQU5zB01gv3OHZRu+w7g1m0sVkwq5Br7M9s0
Ts8RMgUIH/zbRmBK5qQwmHMXzjj/gyA5Qdp/fNW2zkjVVtsSnSzEqQJGMZLyXka71esaTaHZnM64
fIjqm582RfWIthcng13bTmd9Xr5NkqiYzAkz3wquMw2JxEoznE3l7esPdWqHdwtvKtGCtPeB35EO
6AJW5cq9ve3FOQivf7CiVJuKG7eXC/9Q1LTFYPjtG0sKLeoJF5mYBq8b+ZrZ+aJL1fsLWhkKAu7C
op1j7uPCbppPX5R4J6z9mf/NVQs7+Iv7Rs5VfJz51btGklkgj+WUmitqdKfhOZqev7SkYVthZ0Wn
BSWKoBgcgnoAfSzEz+L38OVeukBbvq5PwD2URWFX8cGeO+2hidyo/j0GyrCFNMv7UHJJb6kEg+z4
AsKpHy4DT6FWoZyOoFASCZhBK2BUTUi9KnwFf1aJAoAh3geet2giUzFN6EzigH7/LMbf8R8uJOod
3tqPtvZ3+bg8LcqgqcAXIVAOwiWdgJz3I31WrDPxRKq+Dt1b5/xmxlKkfdj+kvV1WEdl6RYfjIrP
kzdpJhK0dSNkJ3Zwfg+cEH8cz3svBniCRIDmkmOluwMetoM2oFJiZGOvzdNl1tvCKuubzBxusweY
ZMaDCMiG68eMQAgwpxdDc/p0CkaU8YQUCPzP7unluWe2elUXimFteSk0JrcELf173kmTqDdKpLTc
NjRfb/ftiLsybarLPseGJ08PjTNn8d0pGaHijOVaKJIL6IoJj6vtNValHq05Y3dvjO4xdzlaThJq
0TImwKZNoaVsqC9+/zYBEBTise7eqJFOxTe61976ssaZJOFi1Ito12Rp4FYvIr6cUVPZIyBgz+MK
tjAHyA04UrpvGO/Wag0KhrfO3VYPJYc9BUCPtpG65uF+O7S0h0iGIdMmx4ynUZcN6CffyKYUu6tb
viUUe4rjnyhwRezt6mVrPdXbFCeeldvA4KFA7ye7TgseH9ApSSCnFBrXiEY0tbxzVOv+x+qBJ3wh
a7OZOQk515fVfKecVN1+jQwxMZlW+/ffFsJbqIyUkaipCafVPFNCyHgIgYgvgT5IwjYRzjP6RMlY
GG8H9M9lMF8zowVU4rwiBti7DuHLdJgwQU0A+0QrCelXMyNgquTqBQ/we/eTetDRJsMZI0fGlEzW
3mc2C1r7tBU0kW6Q8I57Dg8xVIkGBPQHXmYyAr4CPzgXfAQcnDkO71OTzDqprKhWiKrX8YHC4MH+
1N4ZJAueyTkoOkzVMKP5zgYiagy5BMHRGG3fyEBO092FEtEA0KIsjD43u7F/wd13AJPZEoIbjMQn
Ib5dyqhpIdELJoEo1JXxxc3pwLwvzQAFTtEOvGw0Z0lIHUXbYsCvZDsSb6GvjY7vuTDHAdVudTBp
rdtUMfqKrDa+mRK/L4fPh2Spc5Rd/JerduDG5ABwfPhBZwRFcm1EhgVa6SazTz5Z8xQYOi1cgvzA
cgff0VQP8/HHGZxD8yTO8DF+JNxThPMnGAiVS3FK4dY5nTfJkDAGnttBDMlhwRqkAUjefQVc0259
9hY7foApD/wVcIjcXr+UvvjCp5aL40E+mT7H00bGTgqwFFyb/NRCwlqGp4L1cDx2t/HQ+HoLhJ3t
2bGy/GRvypW+Mp1uiHh/UR9XFYWFEGBZkCN5DkEyLl3EPl+In7KCm7Q2zw4mAOT7emPLaaJEtUuB
BUSYOwXwvtHnE6kgcXeQR8gp9XR18okRrFYceCvzEeUYlDm0A1Tq6bieGzcv0hW2nrP9mJ6+++Zk
692W5Qi4y+zmvho9Fm3MNAo2RfrIcl0GO8EtPwuKltYNJkyJG4N9wYMKpeNzz7w2kSm7LM/vH+cr
qETsFBz4WHgIORJNi10UNk0vOjnCbD+wKC7Rgx5qtu0UOTc2h/UtLm03OJFJjDLHOn2f3iap7f51
Zbg1frM9FNC9GH9M3fOFaJnA5BTqt5l4zGLI8EQ5QHE2e6NaYCLmNhD2mE7wDJfFqnfnLB2fB+xk
ln1GBeAPGuAKLzcw4aiI2RZ8TV/IJdc1XMtZFswgXcmjaTeVQCEyWKhXUAjIs6CkbsEQLwIYzFWB
k0mziEqZH2O/8bA7GifW7COI8iuOGKqRKHpQR80ejqlEBgL+Dq+uX8yF1HcZM8OePafke9X2Y0Np
gOOH/czh4xaL9BttIH12Zq8+h7r/6YEF5i52AJQUT6+oiUU3zvz5e0FaLkRtCyBq9ToJsfk22Ayr
AXID3jEgWBNyYZQATXBDDHe4eUHWF9yqi/vB3lim0/v0DoKYTnkXhFoIu7JWoI8hHJ5y2N46bUCG
UeEZld+23/ieYZ2N48Ad9bXAUggKJ5RX3zEYBCJg3U0zt81gsGlvTCmV2l0/iZ09HslUInxGFxDL
HnaQNgEK2f1fmKHQicUllfUpcj51zh2ALGixHUIZcIo5qwl3J94Nmk2mJfzYny+1ED/gmf5Nyu5k
L+tLs/mXM9G18lF+S/Hu+hOmhX/QCNG+/hhB4FpOOmStbR5kK2t7pkoSUI6pfPAYp2QMNJHJGyrc
oJwYW/sJYerD7/lRtKD4xzApdBKMB9BLFo9oe6KWvHiY2GCYEqo1zvosneoK58MqHL/jl0xz737K
3R9mf2riFKXdkOsq9KSQYXQ/3QuXT5iaWN902zY3dsMs6T5lx5vIyry7OasD2DY/1mhqVRxAnA+y
SoQEIi0wZqb7xvxA3BrU6LK7n72z6VFtbc5rld35DbfJ2jFcySbAlDnvflu6yURhEJQHW8xnPt7Q
4Pm6HhQgSdUFiIQfCVeXmpIGBPTiztcpsp0U7oT9AQMCuOPd7GXdQL1wX1cOsoSROtRRGKE0LeWE
RBW2CAPgVHcupvPX6DTW0IiGEkNS/O2vh32yEd42Oe6Fw4gaYx2ciyHPCUUuKvEazP/0Jedgf87k
YPCLUh09ViAxLa/8+rwJhcc3lwm2DIkT+u7udT+J/9rvLrVia+tAywZQFU/7L2kADBE4+rj1eKVC
3qC9c3QGByIV5MudV7TH2zQOb7HNRXILxdsoq3cHGDptB23qjAbxVbya3cJjF/0Goqtor0ORmX/H
uJSsFXv4inT2Fo/WZpRwZwLh2m/Yy3Z0DjQim9nwsREumcrj/1MNx0LIxcRLQTEEXC2K7SxhpZVg
qVPmqbQqLawx+CxcbXi97uMvw5701kZvNIFOM7rEnjqFQ3lElksVDj8RNtfb7cWjz8Krele7vcDH
QEmc7f5ydwxoj27iFxewNx3WFEt6bPlq7zbCuc5OF4zX+z17N+UgaQv4SAuMmhCxJs30ePA4anfi
H61wmuHJ2XSa+5sbbS3GWbcV/T9gJIXrM8hJ9+LovjWDX/7Sxb8NGZjGYAYOuBBSvoDOwL2t5i0q
vgaDMONUkUZBgUnpkElSRKl4AwwwBm3q6m/Hor5NMWTDqjp6ql4+zoaN8IsOxWnAogSAOh3rNUA9
2jWl87hxBhO/4c3rftSqnUvmYp8ei0ufBo/A4IMDQlSdXUWW9O49MONVG4W0waD3adMhc+BXfjyK
R9ZBYsqgU1YUVK0HLpKtsbhH5gwh+8yJV0+FSya+e5y3BVW4u0yzCVsOaYIUM5rTXFW1zzCt6kTh
KxyHnwCMmEbawznD/Ud3qU8PVJPgQhqcXA8iCkWN8WCCSE2fyJhQ5nEAZbVznuA3BsoDewUFgAhJ
WlG83h6SDuCQ6Atv0MkawqrjNawBUqxuNYqvXoMsCd6gBvtICy4j6m/WJeXQLeVGxKupijzkj3wz
GZaJ/8mNh2ppMM9A+4ubCn4C9g27G93JUorcjhJqHXNmHrWns8gigBEa7NNll7srX+sNSZu/ICXa
9N+9tMfw+WRO8RFtrgbaYvdxzPn0HdBySmX0AhzRNynSq2eHgwrLAJQ74+54+mCoeiUTmIqzy9jN
p7nYtXaii8ukjnv5U4r2KGECbLdhJzKFR17vzJ+MV1vxkDEiw8RkHbVPGgj9xaYAnLvHonK/LZtM
rX2ypH2mdnfbYQU+po9fncF15w3ID0uYeBPSJ5ExeGjSKvy2FhLqKVdgIOGSCdEaZRqoc2N0319J
l8m9UTHK/J6y6VUJ3Ad3fc7QZsKHYZq+ZFkzylWiHbG4SW+wRsvM3QRD3WV0GVloWix9BgmkK5Oo
AGY1SCdbqHJhQZlZsROY3hdWGVZsNsyVPHWYypNvD9xgf8lWIsRTCNWPwpagK6SOkrAlDXG/r+Gu
wYhmgrAwxtxQA3OBJw7Jjx1kdnnYs5s3CZTrClEwNOqo1xP56IUamKFvhnc/FDix/jVabg9y6cX5
KihiC9CmtedFP2TtFKfu6R5p/Y9jLD4Qrv0o39xWkQba5OZjb36ffKGJ0GQcjcXDIKeSDyVhtde7
W9HkoVg3mk4NtwbvrP3DfYt07k6DE63hIbCRGXxcdKlrlk0bbO7mC9IDZsNNoraUMcVJu3r3fkh3
8oBBqfJUk0vGmrYLZu3+LaLCGrO7Dzn0YPd0SuCSePfFI997zipvA52RUD/IfX/NtlNldoW8wr4l
XoUsLwnyznuWd7Kmr9h+NUAtcBsbIcRzlNRLISEB7Pt/I05rnNsvLcjC7O/G7G6FyuGCh+FCfTnK
G9+JezUt1E6jcHU8stDDWW///nZ1LcIphbmF92W7QLCYFlT9XXoHMSTLgWGo8FctXLLaYRmAKp+y
8BinHlgcIGuAGcACgWC9evOQVQyho5XJlmFTGucNfi/jwKSYyoGSGpE4+VXOBo0gV2HECi7DTnsw
k8P7ziDbh0lNKbhb9RG6tcP+EIcLz+wN+88Z1w57INyj76cGDWx6F3ap6hgIylu+/sCo3+q9rvsa
TxD7+7WfJ+1tK+N1lKFI1ZwBmuUHWWjfucgmOZw8eyfKyMrmUSUy0IjWbw8mGeKJyYSyeYIjrPtm
7PpHLQ/x/wZto2cPxtHDlehh4Yrj6rAe6ccvS5MoIbL76LfHU2cAh74nfr9lSPWBCPmBPEfQotjD
fuKOfIIx+b7sGKEvn8bzlDFqvPfdLcdL5i4wlTcvl81R2MWY49kIYlC20efwbcrqMkGvm6UOK6Wv
cFz6L55F99Jii3D0wWPfIh3JQaD4wMw/P1IA261VthA08U2dJjKujQrRG9u/N9WeEJCLyVCxQfIp
lelwEBfPKEQTIGq4Zmx3zPJn/BOphdur67EPzuiOw4cb4m62oEi+N5zrSKXE2O9FDqV1bzdxHAc3
JZKOsGENsNDJeZ7Dltp72TUrgtKC4x7Hk/PDh+2w2dBy94dmV2Kj8tH+gWzz0h0Wc6rR7oeCz+gN
W6u4FonfE2eFHEaC3xpqyAy1N9k6suu3CCVj+fRatjIs3xDwtxXLrXLwfu2C4Vvubtsl170Ij82B
ipo8iUhhVXCoUwfWPdDvbsGJxHfkcH8tHpSiacN5uM8MfGrA4mZWZH0nRkUpDBLlq/+j6ayWFMmi
KPpFRODymq6k4LwQQOHu8vWzNh0TNd3T3VXYzZvnHtliNmj+uGG995fhua2j3aONGcZvLXQDJhUa
ZReA38kRGh3AbNECZjvCPnrDyNRLvrDWeazNWvKwq8inrUnPl1qKa/fTntFqQZTDT/adHYLGzzQp
YzbdfvQf/fGeS/r8Y10XQJklHWeA2TNo2IBq22XK2BC+sloTKD0H2n/q9jiUW90J3ocbBEix2IUa
cHr6VfDOewgfFWmkP15uMaUnRNz2LubkAWB5FQMd5KhJDl7zaDdu3vgakcu7IQZwXtAEM7ORAVrH
87Jah3Dx8WhgoZng4b4WlMtGm4HmctT2Ohm80Ab9GCyLrtZvfrIzUF3TTnz+4edIh/oCz7GGmsoX
ttAuuDytJMZJoZY03fEFDUCZCVF7bd6KEVZjsBtT2E6wJmA8QWbr4ORjVtnR3NjIhwDEsq61hDVk
MdSBFo9wPSTSMPUPv1ARfyYQEE6M+8QZowYEhMYiIPFJN8axETfIvLaUebhq84JVeoLGgVkiCqm/
gnDXtMYVyk4eg6UPA2Z9NRz+QkR7/81m7NhfOAMzy802tCQ2gxY+sjBcj3MyeyAjUDI+8Yzni5xZ
4gOe9x3EkON+ma3Al2UN2UwWGgYwHy3tn6SCTJ582WphV0wqaq9ZflAlwf3GdQtkkA17rmWmlG8u
1j9iYi2OA7FLmVHxyVhn6CK8MwQ1aC+ItsD+2lFVQQHp6FE8oMWjQKRStzLERrXASSYBd7a8eyj+
eN1ZczrTc4kUiOAbnJbSTHvst9bIO79ilEFpKFxAENE90UW5fOiNEGKgoTpdSml+Fk6AEz9MK7ag
rZyRgBK7D0aruYAKIJ6AaF1PpCPsz7AQg8BM96EfFwOI8cO3E7Mrbix6omVmDIuyEUO49VyqQe8I
pBKNffGAuaU/jBnG2+6VqI4si84eStDxmDOFGEORTJJCV8kuBzG+Ggl9HKYdHxPOdIK+JEJ3KNFS
X0HFGcf7bkzU4ampyRgqwdwR33if6s8Nfg0PELdlzzWMUY/A6gLhcRmrjRNkqb6seqGttCj3xfqE
dpfrHFJ74EZ1zYpytkHFi9PcvQc5nRyRJHWZ2LOe38WrgYE9QhMfO04erhRE2Ven5T/RgN/Lsiro
9xqclMCsXLXLWp3H8hhN9tadmR8nRNNEcQhI2Rfk9MY49Vmm+TotORsgXP8EMT6mNUTM1MK5DISX
fMUanTVSd8B/9j7PIl3HCsPOt1Ng2th5OisoNk7/jzygX+mACYvPkcjurHLMWyTnJj43x2v/AeDZ
KHW20WVtFrx3slkyQqoYHwbLmIsBVkQ3Euo9TQCKVn32UJ++aTX/aENfZz+fd0YpUFU3scTRKjPW
I1AyXAlPgdgxUF6MBMxaDmqOEPgcXApeteBNnvYe46NZq8iePaK2o6T0GsEPQYBsbV1n99k6eQ8u
vcv42S3QBBvd/xoACM90ThohN8Ed47OSd4thkcBZvrBdi/HX5zQLixC1RMDCq3Y2GW0J2nBf3+EL
RNuMWDM4ZIfsSlThdIUDpl2C6OQc780Z5jHYHHYucRcoVo5dWjoeI0OJVo/B57qY8Q71gf6QeyVH
CBGMn4ofBgmfdssIJYb4dZIf3ou2xzp5BcRX9IhpbUDh3jOeujm19pniq0a2LT/FUnhDdByjjxBH
WiCm+aXXhYaFgsxC/Y/Kyjh7WlTqeXD3eONsgiOFF2YgDIThgj3cVj4h1YEGROZd7AinW1p+A1iZ
9Mc8hKijA8ZZ3Lwldzu7UKQvC1kxpF9C/Zh/WTj6N4iFU5TRkcBTp9h+mWcM2Oow+0rWZHQIVmFp
9p2dei06toSPhr2eff6usxcUnBqj6PPym33zd3CD8QQvKrkyY0QYCalLlDxmZSZXdDQfow8z7ohx
2kDxcH/pgPRutctEEzrBPfDdmKhalewZrKcrn7/U/eLLuC14gxcE6CkE4Uehw2Siuo8O+Md8ze97
q1yxzuAG/iqItgFEnR0W5YZdLPgICdhfEHojlgpO0fbkbz7uaoy09gk+MAIl8/qwwe0BgwpA6Wg3
BCTxnVbniHQ3shZvAtoyAazHyClvBXe+c4hWAFSXq+4tei6fTM+G+/4ZcOouvS9XNASDTZepnV3/
e+MLC8rigZsntwjDszeF+9uOaq7N6O9smBe/QFPjjeT8266iU47zhZiiUkV6wSudR4zw97M0jYoo
/rfbdQeotVk2mIu9sYbfj5+LS+dgNQcMFPEqN2/YlZHiTs9YjeInCMId5auiQzULhJ6KFxQ6IYVv
kotTzEtLnoG9kMBr+xx3yJnlF7cGbdy7pVRbkpoCwsaUs0mY+qDn+8JOimjZZuCOWhy9W04fwKBs
SCRxkekTABodnqp59ZVLVWh7K1IQ8eVXqfMYozIQcnaVEzkh1j+tpiukAyDkO3J7L3tskWYePA4c
clnONNpXwKs5v0gRSpysF5c5AlnEgX+ZoSOs551JlmfT5tRB7/lil5K7I5VZiWDIM/eO1ietBdiI
aKFzukgW4UwxVzTXKSkj7lGPvrT8JrwTBFQrwzPHD+0b1FbBwbuSjIbh4BVCKZzWjE+gXHZIh47T
kvYgWST+aju63lIc0mfg8GG6CApA7ZD+Hv8CqWzcAD7oA6tAwlUGEmgiLXe68FAKtSb/0hXiB/34
K76//IlHAIYAofdPDVlja94nD3q10cHUCU85T+ajI9b2EbyOOfb+HXQ0eqkugP1w2CS/xB+fUFrA
5q59aOvppdGnwxbEIDKHMhhV6vjRJcne1qa97cqVUWgFwG6cvtJL088DbzZ/QjMk10ikmH1Ji3yd
YeyFLesv1LWMiZzDGFT5h8I0s9DOAYkj53PpmFKPSL8mRLlaDUJaXJ7ZwSvkYWCLvrJadFJAbP+A
5zQRacstwWadZvTYUDcZci25grSxHyj4gjYETwDUJ2QmxpSa74d/Xgd3SqTpOuYyQ96u43UCxoIY
15DVnl0GZZSs1ot2juWZUxObdK/D1M5c0mF6yDTZefA6/1RTw4f5903XLnXzLfirg0KR0vCJf67x
MTaDPp/swVQtBPoh4RWGcQzXpDKMpN7e/TsNDrOX0fArKX8D81RAnRVFXITDXaozcbyWLJHWYB3L
n+CFchZWKx9OCp5f2gpLupcsyJVlgEZoVL0rlhqtPv0xsEbSEaIr6EnP5g8hlS0yr/xwwUd9i8GS
Uc0kf/4wJP0Hgtkru6CK3k5ZJlywxb4W+ekYrR3gTNvob5lVDOeW/7tV6dxHfOenGdIIE7LoxlB5
dJmMjJ5VX6gdbZyf5Rj+ctrEVXnPoQXMRVBi4SfUDrwewFJ5hY7jLc3tGIAiOXRuuC5UF4Z3XSmu
gIlMYZkzdWJoYrVQnryxtaXQQQAh0UiGlhWeZtnZRBEJaCjKhzSshqHX6bURFWTQvOxcTeLe2x4F
JmNVo2OPovRuRIaN5p+CgS4TCb5kvFA1yinXyf/iuDuLKZV5XwkyYN2bMenPiC3kKKpmSIyRCHkt
ENtgBqRML02RT12o2P4yqZC+WnAMaDL6ILMe1oVgOZqOSgATL9HbfttgH4BsjJr0qO3IZbijSRPV
zsFdzAf0+iYeT6Lk8sJ3FnsDxMiKOB/lfh5FDJ99yBeBHaVQBVELrP5WaEaq3/7p76w8iawnz192
HFd8Uru7855TYJeDBzcuMfVvCFYtZi/9eXTwz2YnML2/Psyi38X79A+/7Fih4jk89TVMK3DJkpki
rOIKrPqAdhXv7qQxE8R36XF0GXiGM6XLB6ayEhGRIQpJGKUBxzPOvx3GeC/o8k9mOnDQlR+TVFeI
2RRghEVN9zXH5pYLWyMmAA7BAd3ntYEcZca8HUgIQCKJK/Pef997hC86rADWNS84mnuoLg3k0reA
T6TF1e8PPY9+hyxxgAcWUJuUmrocKnVHIJoPnLgCxRG0iaQoUSDvdsllBirQZQINsJwanDxN0iUF
8zhbLQCVH9z6iA8QTnxaugdmVaIflzSwlsmrKkeCtUaZCZQq/q0Ak/qsbIYZs/fm0wuWQSnoovYZ
vA0tTIEI2cuZ8k1IoGWZyMQmQCARxVqegZpezslf799sVUOxDUUeNQmLq++sKdsoleUVptOQysp5
8/ZkQyPTOqmtSZZEf5JwV9NKiz4g3YHG1RD/R01r1Wsi4IEWJBdTUzRpf9Qpzct2yXq073/cAb4x
tRmqTdACULIINYyMTNqmkrsgYR1js6V/+qfvULObEURSRtl5F7ilYdiBG1HL8dgWapFVaqmrt0Ex
7gv5HFuLcsrv2OS14LQX9CjHmTmO4YKKst15umCjP2FltewfFR75yRVqBvTxyIL/t7Pb/Xv4qGA3
kJBp0aneUoDTidMXZQVzfD7kTyUCA1E+Ko3Clpk32pu4cqBkoSeJpADSCPxQI9/Eq97aQX45VHm9
QuBPWDtw6vwCIzROqqaDpezcxjVooAalJJYBS7lVZZVYJqG6fB2wNdqtvEXVLAE7vLdmUhfKJZuz
MboczQcOTDn0OF2tke3yShtU1X8O6vIKWtm5CoGvp9JJxfq2c+ixQ9kNUrRYS+MnlEIPOyJmS73g
BskWkBBaInRTv1PAcn9Sx2vQzXUESAEJTa6ytahqH/j6+jg2EAQxR6ZaVSpER2RGRjKkz7wlsan9
sjHOcw0F9KWsRqnYjWeTbLDiFT0dpon2mT4BhCK7hpiGTgDIG+Qcb0fCqT/MDlJ6GFdI2ou8iYJo
WEnK2bPF4TKheBrq9Oxz8yq5IGn6CciGdGH+pRngt3ieMgnQ21m1H9QjSlni8M8ivcIBdcie4ZBR
6sGK+m7KAWKfxtSXaMblqNVvLewbZB5dtJGRE6Sgq062tB+UcUmxbG3G8jN9Y0RQJ7vhZgbLAvAZ
PTjBIB+6YurH0uNilfAoe5jDMQ5oXfpBVcuNXDcHetHs31PtGFDoDknhkNQxU1Y0TBxOL1pmaiEg
GYVAFCHCzrsOfQtyXR06tFnqdIPWbBU1snTKLFBUlM7mIGUfKSrsxuvOjm20d/Lf92kSSqNSV1oi
J79IPCYPJ77SqDBvbiWUbLbEMFVyEuzRsubuZkfwdAHxYiQZKR5NFJFzJ3GE/JotuJD0iIKCgo1k
lqjQCEFE+LEEp3QkSxB8ViXacWwrrnf/gSMUyaTFJM2vf74YkgnTFqNpp6RUAJOr9UH+XZcbVWR2
YVGzcJIMXZEu14rUWDopvIj6UiyJetVHvW/1sKQnB8Oaz6jEW7rQFOJ8j5qLXzxSOqDMK2gK0Id5
5EqqhbzABIEsjIDklFgGdSHVDGzhpzCWu8K++7ChtL3sKy+D6wTXjYsvFfmJWc9PNintSYLwQGzk
580F04QCfUklocWAlgydSXW19KzjmTaC381JxjkbWrzNmYx5u13fBkMUGQY4Gcyh6A5qdbQruW9/
eTznrq4IuukWn4bbUp0zkUxzySBykUwf/yau1D/f7frG/BAODRoKUPJgCkzrB6vGfJvxMqODUrcw
pJ27Td+R7vjrw6hN6MrWp8f0Y3/h0ETVrJ7tuzXa8P6uz75fLSv+5+jdRxRB3+j+5HPtJ3DiUDV5
z4ABnVwAG/CwGJgEz8EqaoxfWH2fFts5o4Dk1S5RkWPTZtUXd+ZgQJifoDHtVd28Qi0/cjZhZ9Qv
9AuotA6Ye1dAPtOqajGLJHI3aQmMaBcDezmAZACneHKOgzVmot9l0W8iUUo/H9b51vRLjNHozYYP
vLZQ8Glwqe2Gd1msE6eBxsydsI4GAl2rorNBs+/snPmpt/VZTuLPwb30W2GXSIuzU9HoFuz94Mo0
wsw5NP5AnyWHBo2pUwyCi1ZI1RpprPhJGbQXzDdNphLH/nm08rZwfJmDdg5jWGv8U8GiBbWpm3d1
OUoN3KqPleR5NVe4vcTbPoPe0sFqBTVBUo7wadEzphP/dOH5w0NHJOJmGeW7iYsakJtGD/C9sSmj
pBJtv+aEkqtslex2a7EB3In09teFMlEmXersaSgvAFeCUm2hwJNsLCbd2xCOyS2aN3rnI/In0cU/
ZwcHyOoZVOu3Zr6wqyi82Dnd+w5TlFMI43e869QHD4RIztPG8t4wGcGa1eHdRr4KF7D0yNb09zju
ynFxlY4ePgM7tBIOTxdgI6JRLR/mP1ADcz+dnLuX4a4UwddPRy9QockZ5BlDy6r9bFhvPAYSUBl3
Ey0RMDPmvndf1EAJMwY8+IeWy8/U0IsopOc+KE/Y7FvAJ/cAshJPjFzG97ho4J3Vau/7SCBvjMLE
rjNhOmOJY5WCxyW+fyXIsSMJKC9LX7/8TeuA2SFnbdZQvEujy4eN9AVAyDUvuc2jtAgu0eScPZGN
2ncm1+FjC9AXAm67dgwv26hEEV0xdw/3BWeBqe42WtMlOtL8SU6cZnekOpvm+tR+M34y9siSHEev
GyGn1G0CHKjVQizUStTyezQ+ePz9akTV5OPgjOuW3DfNqeE7uOOX/nDewR6IayuuJ634bqMIgpCa
1D/vNrkXvwMkAVciWegr0JJ60kxk5Mh4DTPHLxi54ABT+LysZbVs0pHzbsm9fmhJ6YU2KJcV4ptF
IfFypHjG7NMsA/xNKtk7eCEMpmfE2I/92oi/AY0s/zXc+Ff2AMi8uIJ/2XoaNRp7q17ql29BEbxJ
7TorFCB5IG1daJjnD2T/g3lhzkO2Yu0Py4e1oauSlAvOd+sBb+6DnOc9bnbW6tXZTuwDEXIT7a+z
1m1anIyvxFqwk0wWTmDY+WKmi6lz9ZNui9mx7H3bB8JdySlPvJfAmiA2P1htlUwh9bBcvMDkw/1Q
VUkd/260TdqACypAT0UM7BynSMUskU2jv+he5qe6xwi68gK2dHdOd3fbGtwuw/kZJEwpgjVYr8z3
x3QF3u39+Guu+vtKEVPj49U4tOI9Chfr3pkg5le4ziULxZfa1590uAz3Y3gbfh89nn9SJBm9hv6q
N3HqKFbhCbCKkDckW6XTjivDzWu8rElSB6G5lLRDOWvA2dpOT+/B4wqv1d1zIzSsQzFtnP7q1Zy9
+D7Y91anSvSEzVVs+M+r04KGLTm686ndbBkwAS/z+jnb0jnYLwdf910Ly9s32AU5EjxxuZlXXKnP
wGcwBgCox29A81l5ZTfiqw2jYadbyWz3lkjwU1BRU9v2JLlFCIVf1+YG98ebxb36MIF9SGkuFYAA
Hk9EgwGC1K5/RSaWZaJVtPWHT6Ve466kyki8Npz8X0QW0Pcbl5O9FL3cx5xFRRDOk3jXxhzc6IIi
XnAByNOe0suUvzSb0UGCYoJIBbcEd00d1FmhJ3WWSvyA94jOld3oraILrQgYuUDcoZhszNLHh+VF
LN9Y5OocvnAUVtFAe2/oLtht/PdKU9CN3W9W+hn8DnANAE0Zz8HI10AN1ru+SzkkPbvzMkqLHRn0
Vdr7WfMPsqNa0uTp4W3hf2k7U0Bwc3nlk/OeITSJxsulalXI2zgUgPtbSOvQ5261penY5HxkAO2W
SR9Gq95PadSGtYIYaK9M6+FlfJHOe8B8datngwEyWhRIODIqH/B3fK/35r0Wti4hhtrEU64cVJ2C
e/bwyP4kDYRcbZA+Tz4G0zDzOpunRnqIJknTaIB7rwX8370Dm/kk26b5GpZoQo8PQ3yQvW0fNhGm
wrCl+SqZ1EVyYDkgsDZ4B1KTQ1HHVTiS0uVESAq/2QEpHcHQYSZBWKb103Sr/ImrzU3QgLB2wyqx
6pTsMqU8Zg4eID/nat5B8DGLbgQ3ZCNa2aZ7hsE5rRDixNo84aRY7hR6VavaqXbOy0KPJvtl/kkq
HLtQStut6YoBGAICI9WBMF/P4BQu2cu9Ju+Che5tBjY8uHeK8SbchJhQov40LR9th9R/B1aZoT4d
oJe9b/n3mv1i3jaGUHW4gR/Af4zSni0LeLVhCV7FMcVyXExgWJ+mByXgaD2RUV/d+B+bdULNZb66
B+fklFHleiTX7Buvhs3wGHx75wzc06IMaCurh7fOdVxbPDqlxTvunRz9XD28u/A6jSkNI/dJQubv
4EQ9nGqyiVBULKFWiR/7sNpZRUW/MJW2Z+4OmhzMCHpZm1SqG7vux/k4teCECWrTebtN5+Wf0nte
CB7d6w1wpP5ajqafaB2Wo4dfhj2DxHt3Hda9vX1w7sAkC5guOtXw+VaKYYu60qR7VkR4/G7u3/b1
mzXSMurPIa6ZNfxbwfbT4T5vPPjddwYMoxHQwmiygq9Mc1OkJFigra2xxxUNIE8N7bMMhjqFnYrE
JfkSqppT6A3BfnyNt1lxcO2hpoA/rLvPdsmhsx4XJVUgK4xrDJ0k+YTl8AA8dNe5LjZQ/2joeOC9
OJSRPjNhL0hHhaOhW1tAyil7KwSwBmWPb2blECkmCAwadRycChOUHp/Km77tduC9jExNqY7X69FG
zOi4gt+Gn7L3DqOGaLdvBjfcZzd4k0VnAvVUn1ANa1RXaNSlRXp1DbhiBdNAzUn6nGdDBJefS7NG
QPqnKXlb1vJpQmE+9vfKHrRFrAaGyDh9WFXmcYRbpNK5i8VzA9zHmsIco0VtmtHApRNC+6P99PIF
TZgPTrLr6b5PFvAxELEbPEkX3sh4gj9mKoR1fMmEc7LPQcrZ3hQRIescNJ3D6NH92mKmsdtkE8+7
ZB4leZlRm6HRy6KlqcD7T3tceqlXu+QSmVc+EkC/NagaaE5+Xd6Ey6AJIbQfQbVpDMhBCMbuHamS
UdDeYQURNTuDKJiYN+/BIptTwx6ltIhkP9UyaYa077xbEFlApUlhOEJ5MVKhu009Q2AglEdNpl8T
Axv4AQIo4tnR7Z0SSUBmAkYFGgg80ukJ5CV0LYfK3B2N2j0u2D8pHHVnuVJhjyOFD/mTo38HSPMA
9qQzqjbt4GwPIm6oEX3cr02UdaHCeDCRNZD4GHRjCz9iGBI5bLOzCbRQ+xv39Bdtyb2rxmId1zH6
lu7Zvcbr4NjbLwrpcus22xXYGV4L+zb1JfG5M/9ugchql8HehW+HdSBEdCwEB5P2i5b+jXY+mv7e
N32ncu4pOLRRIPwIq7+NmnE1C2tGPUYFDkRqP/um3KMz2uPDgreartrl4NJXYxstFvTeawZC+JP2
AzCY2hqZuuFXJzzC3WrovfsMECYmZjs4Ji+Y4tR8nimDvU0TNUMmiD47RBi3zS8uU8DyNB12JUvQ
yUAZ3phbQO7mw3CDD/55jqIOAQz8NWiNhBOGlofNmo8bECxcj2+suIc3DrMNeE9b6qGj6+HgYjw4
TZtOIb0CTCFW6N6mWEGB6N17xsB1M0od7p4Tu3gFSPaZAcE9m38a12Clad7CwhHBO2PS/oSv2YtX
WGeHpIwEo7xPr+YxeLY/voz56h6KDsBqQO7e3ROWDFcTH/HpGRIbVOsl1whPvQmhi/cSU6lhKAOz
7+g2GYVxbG2gkG9gCybUcWgKIWBy7JUHchxHE8FWjDm7FHkXW4zYq9sM320om84pgc9OiFuBd2fU
hWbKh9p4dGa3TKhCyauJelv7lhwcMKuKvtR5jM3SZr7Rjhs3EBlB9fGQ3Aoma3SE0rxFKnVQq1rS
/QAiPSswa2qd4aD/rXsI20DR2rs1spj04SFOg5N2b9c5M4wdVTkbZvsF+Pq1zavtkmd8zYD6P2hF
Q5f+q4CP38etgrt/cfFIdGd7ek0F44pO6opVeKHkQ4cENCpKKsstGnNchVJa87kSoGX8jTDTBec5
kgND6cU8C30BZAsOrN6kLccYyGnsdmnNTL7GfXR1quMzClR6x3W6n+62aq1mzxfPVcL7/WKH617j
DyWaXtPGfzFucSOtUXHqwfaN5QYJRR8kg0/3jq4N25jx4MrRLtry7bULcloDYZ1DSAz8Zc28cTYK
3UqKfyWU1fAjYYqJDU49BXYIEfSblvFVrOfVPJseDZtDxc0EP3xbzD77mljADLzdjeXGYcFWznnR
mwZLlFlWyYojpgeSGQHAIghx0Hbc4IABVKpzJdEHYC0YtttLrodz7n08/obMVlhanKwavEPFqAht
sLYycelo1eer7uAQlecKbxW3oPqQUH9DO3LEpIuAfTfv7s4JsGyRJXXTqOGZbm+9psONxfgHVGU/
7CtyYUjBhIQb9+etbl4Ya8BHYIaQvw2a4wWGAzQaaXSR9LmK0Xgh1NrgRur+An1zpKIwuM935mtU
addp/V+9+QBDKmZc+WLtqIMOLvbXl6frLqoq1i11lFpfNZNE+MDToZRPDKBKkyqv7Bd82v2/Nil9
BlqPIm91P72ZYDmz2UWtOowMAvqzDKvpAzuvNsgCB30nptLjGkiDelClycMPFDqvD0y7m/2hA3ui
z/XFSViGubUkBhuFKgcG4Ag+MAJvkaTKw+LrzxJ1MU+BxJl349/oL0PCl24WZctpMWEI1EwP5jwH
LU4nF3gOMvYLRDRplFDJVGJlPLjXLDiuUtv0PPxjPMtEXknxMcusjsm2YNjFTf9XGcGfB4PshRXD
4zjYEmAVSy26yzebGSoSAmHI5I/TFrAI8gp29HKQckEGnWNNwx2tMi1aB28grpSGa46DX3HGZcUe
y/xA6FZAroPrqjHc9H1Yv2+DJhcjhwygOritWn6m7esyFforoxMvPHYd1P4xNOaVeOVPnIdDtklv
AdN3aQYAsEuMuXTeG707CB9CHnQTyj+XYWoTrC9t+FzGRNoR8rIqw83BIWxNX8ytMnFCBi9AOYDj
pGh0pmxeju+oQQk5UdIREOzOZrvjmWxTzooR4+jMsykUGZUwCfcCgxKGEpfsqOKjtgaOFUyGYGwo
A3GxLwDjGYIzhtfUm3g//AY6yVHFRcaRLBkRAR+NMGOAexadvbnaL4YrHwMGM2+nGa99ql38a4TT
sGI18B+2PEn12WdsTga+Z+9GGXiHwgPiWz06MzIrcGSZ5ri+GJpr03AMZA14HeKyNSLPQOuAbCTP
QcEZM4bkbytxXozfwRK6cCNMO0BQfgTJAVs8LJqcXpHYsWZwDZkfcc5lB90+JrPWD6/QOS7o3aUv
DrRfE1H58JLkkROrc7CWS065mEmmjXCOs+WQjwsWh1tHJ1bZw2s+ihDr1nRpn6zo1DOfYhJvFy37
Z9q1R+h35XCALvss5l+2JHsmX/uhGVoWuIV424PSTlqQAMNq14DUcqwQS1eJZwZIeJPFjaZmsHM6
Vzati12G8eTmonQxJL1kpEaApoRDhUYuhpAHu+Fl1PN/cIumDcTwCz5RfYM982xe2LubevPIAJV1
flo920Z9zRgQQRikwBeEwgkFOM7nDXwbCExzFzitiTQ4Ez6UT1pqoa+BDvFj3fzCOEW4Vziq7jY5
BIcxM2wzT++m7XY1SGHa2mv6tdywybabP10Cb9nBS2vtEAi1e0Qr4zKh3ZQVsv302L8gFQWr0B7A
VkjJqEEiuxTHhIS3yfbecOuqnVEyqYxrqOfXueZT0FUlc6oSDQOo5cZaKnX8I9PkjcgpRBESdLeW
jalDia8iowymS0y6Fg0TYvuCD88YqDLTGshsi2K9isfVnVbJFTn1CsU5Oy96IpRA9eW2oFlQrOTX
fiNAjGI01WkGdYvRe7Z1OckIQDuHt6K28gdWyc6i2mDXG0Zgd+5vw1wNpa0DmCDjDgxQetW7P3G2
XN0OnVs5WarWlxCm5jVdjUTGM5Ac4dpElQTDxJ0NTbbTgjrPACX/NVSIWzGBw+lq0sVxw9fXV1Qu
m41fUd59WxV2P9hWov+xO7mCPgF79cSQaNP+YjiMlAzILM0Xq+7FbnlHwt/VfBTNT7ZGsSKmDyX/
IpCw7+EW0WawYE0XY2uk/8GyIBu2qgEH1Z44I5GDqBxjQtmjdB8Ig8XHzpnR647h1gE0y0L6OkcH
P5buhjHaJf7OoLvCwAhy16ad0VnvDLP3stj89DzcUY9YDHcvo3ADVkfta9h44u4y/Hm7ms+VwdN9
nTwF1mhoSog+PGO+JxNKDS4xn2P06HRLA2ABYDshPi+IhTwPiebV7Kwsk1ScPt2PH1MGAQh88BG1
uWPlbhwEZA0pMZNlDcR5B0SCIrMRIDZCO5lITgwWg+xIAKdpyPSTRQL+cWRkyuiJzDQ++KnBhJUB
E+M+8KZwpqA7wS4fJ2fuIyIiyB17cDB92oLynPkpy99DRfw5zWk7GiwWfGKzzukpxf2VTQMrHZHk
2jZLbUo4NW6CFkscTfcx+FBSkGCJGH2Gr+G5L7usuQux92AdbWVZgD+0V9m+xhRwDZ6ECue/0hpF
IvPTffkHJ+jVnXOA6jAf1U4NFbrGFGk5HLgh19EVMT2gSH8hp1YYmMgqnblZlDPpOo0GSKtR29ed
psODRmujPruaJmdIGTClYWWchi1jFlOglNHycgduV/He5geeNh7VjnOZlhwwcBpT+gz7Iz3y3y+6
drzcvn3wAVfuUsrvkr322tNO0FFTxILESPGfulj7FVzcQVuWIiDOfnMbI0fZxF0c/r5nG5zdTtDb
IhTWdsGxr80ExIAPCl2o87FPeNck/Gs5B6CJSVyQ27KV5Isowg5VdT71sP5XdgpZ2eFjKGmM1L15
oNt6iWAh2nyepvGxou0U0RYsJ2vE92J0+nu3tx6tdJS3EIwhhBwpfbdxhsDioJG2/jgk8lvYGMl/
vJXWpXlFEi85lDZ+niqNiOe0lVHQ4JhbUtDReJG0n8TDOKn4DUgX5x8xEYL47ObpO5ISpSz2TqHl
bXUsoT6ChmQtBdojauAvBQcZxNbnGESZ6Bgvf0I2W5ejE+oPfn5ZyKstdX9cwoyyOASDx+mmrAF9
TqOasNtcfxPXBaixuHgMXX2SXv6Uc7j8gi7ID3bprqfYASudQTq3v3gdJMzzlAUTpJcIgOJbq1ui
T7EfrHobe/bpS7IAWkOXZyBQglZp4niSAycQnBsAsgcAxeQ7gIjk6lEE3kK67PprKwcfnmwTsGPI
ETCOB3gLQkhnA7FoAjUP04ewRcpdT1s4UjWtXBABAPYTpsnk3+liC8PNBMISmB1dgwgZQuNKqq8E
fO0cerx98ED4KgAo2bOTQIw7M0QD2pNAzg6AHBAMip5A8s/+o3/In5HArBWgnD6Ckf46PWCFLUha
g4F0c+lsvBXJuTA0OruEbgVEeANvxvAG/keZyfTH3v5BL/IvbT2qygQ+SXZhw9nwa/Zdc4bsO6B/
+b3Lg8G0+Bx2mGhwvIx/83im8S6Vhs8rJn4a0WTbe3VaVwjKPMzRyuQERk7KTgsMKLiwRD/7SLIm
J3nAOuZgIArv3b27y0dIUgrltj9Qx06txsB+2hIIn3CXXvt1I705LG3zB1hKd5zib8DngzkNdjx1
HrBPRwEQRKwMjDlYd+Jq1UFuhiHG0e3Y9qBuDYgyPfST1SChmgRNRU8tR8ZXpx7HJUwKUvDop5xs
UGkJbbd1jtAPiJEuLolmKcRQ44jYhKAQqwxIHlANVBTQMCOu6jICHjJmCILRtO7iRv1zKfrZAB37
ygqgf2fUKbvfiqn8EVbhHzZDWOM+AnW0RGSEOdz7xYDzt93NF+fw7qFKmZPV/529YoemH+1wT1bx
O0jsylZM/gHZfkI7mrTqfwor5gKOuXopS88Z4c31f+XAeb7Ice8+GqOBQflH6gJjJODm4gZQxbli
McAxAYdjnm9wMMXQrHhHgHwW82NYIEPDSxnfcBp8OansG1Sm7baZItjmiCamSmW+qqRwnpl93L9l
r0ywIaVGPuBKg12aPuAqzXYwwgIpkuy2JzQWBmYBVyFNmYgNovRspwhfJpEbGWpU5pykOFUFeIk4
VDm8abGwyFqA4IlB9QKw/rt1GYgwwfqioDdJtA+I83L3sEcuYFd2rs505skctP+A7zRPqDeIz+MW
uFZZfNLr2NIfDEl8l3uaI4jTdUjiA/DNnBBvi+MHFJXzoen+AozOvK0t+I74YlSFSJgQFxyiCjgd
gFmIOo/HVcZsqYw6mYwyJJEJKxMUrtk/FrggZhi6bOJW+wSdhHdSSOC/ANvtkhZzgAsO9DZAfRg+
eDKgiLwcUSunIMrzL2y4ZsZnmP2WQIUSFq8RDXjTZmIo8/NRG8KhbUcsGMr7bH5h6QJitElZx06h
AqJwRsvZSRvmO1eizYyPe/VsuHijLTCzrQTsqgh+LoFqQQ28BzlIaGTHk1CQIPzGhEVn9AZFO+Vc
tlOM8w5cJ6R+ABoutLN2Y2BhOPUZc0hrvC25UpFNE7jVdvhVeHZ7enGm7ZG6zKPIDAKTcwghNfxv
DDqDH/gSgajFo2g+56g94lNM48BNfC6sM7vg6CcwF+s0HmvGIXQ1RsXOGATZBwgW8CSHRpalI50D
lbaQkV28rQs6eQjHRhzU8ZdN/zNjHwNcI68iPiRYx3KmqUlZtnodyB+QotkP8RB3Hc57QGo1vl7B
MH7Yx+gDJewJRprjJvFV1fyuCKNfO4qkeBfpviLxGsbsSChtvwOuJHBufOnTQ/HMGzkLrJGe+MPo
exFilL96FOV3iwwZRDYOqID8AN2LaQFENwtDclUwcvQxVK9ySnN1GYp5gSD3BBft8zqKQ/p0tHUA
8cXW5QdUHqtWOAtN6AG1Np0ZAZ32Dqcvx4KKCmqdNK9aCz/3HZDDJ5qOMYjsp0fSDBxR5ySI7hes
u/y3+AlgyxftPmpImZpyx+CIrVKw8APUMSQ0Fi4bhfyJXLrNqhC7EJJRxYW/FsISFlFCxWk2tBAp
gg7HhVQfnWIXlD2Yf+DG5OAe1yD+Wvx4dnY9ZdxAb+j20bcpOmbb83gH4B5FCxnGWegtl0sIEPTc
PRhinrXUE+yHshS+wt77oE14jmCxEAeKQCLZQzagQ3IdeAtAuWE9CkY3xqCX7CEvoFQTDy36+Hu+
wn74MbddtgLfBjCM8gDgYv4EY49zw1SeRedF6OnsT1dDNMkSvrtgQaMZ6UJ+J4qvXJDLTGsZYR0w
wIJ2zAv5seTYwol9Yjts3RN8bCTGhMZUHQYzkzeiO7vSphIAECiMWg2aMCN/KpfF/GKlOHbpeedR
tOlSFXA25LpZdHD8EhxUsr1FnnB0jX/snRCc+n8sndeW4lgSRb+ItYSHV3kJSQjheWEBifdWwNf3
PlRPzUxXV2UmIF3dG3Fc+OS4qkrD6tjhrXMZ7MHTWScfLpYIiiZXnY/2sAfkKnb+/gqUzzg84AtY
l4QS4KdF08g4VkTS6/6N3bHXLlnMVeWJYavqpTwLOiuE3vRURNDcxEslXmSm54zVJZGJQflxBxbq
yEzfsbmVfPdAanR31Sm4fz94pPMHUcJFjdu9N/LcuQaJsSEQjITxYVS1uZ8YGTTwlMNQI/MWrLeM
RauljRotBdXFOBA5iFhRsRbxSNh2V31dixBMjkBNHEZjFOct8T5cEoYT+yy9+ZyS/2odwza15R4P
lEuKv2Sg2ui1EyGbphrkw2YNm/1qnUjlr5NfQ9Ev7rUj9SV7X+cnzYB24QlkcJlfHh7aaM6pchmI
B9Ko4WMyA+BbouzChIv6clRy5orT6vHQ4ifedr4+M03Q4moQljIbz0HTK3QIx3HpUply4Sr5kyk4
TDEcHwPD5QEkItd+00b0AaXfziGhiPs6CbiTOBgk/sCF9FWML+d0lwYKKQIKPW7ar+CHQjG7FvTx
1IwW6TSixQV3upndQZMHi5gHB68HoxNq5F+DPtqtWECBXCryBfSndM/81PEr5EGSfvft2vGkx07h
SXO14GQIenSmyW8DQTMo1JV9UjVTmbDYqn1uDdAh3z1GrXNTOZFMji5hjHKz0ES4PTRV4DA/ujHh
SHRCM+JhoDQlgSUdO6xcrErJOZjRlqxW3TAZ83TwoAxJMUkcnU1pZvaAujGic+DqcWnnTiOkI+eh
RWhKd8ABUedp5F3yp/yhTjL1FFJdvDugkYsycxXfnQqKfbGymgTJjeAcZjHyxoeUPF9rl8GBRpXR
V2H4uY3ch1wWgKQxoikKqxf144e4xQ/EN0MbXxSUzZinBMyWi/By4Va0LUL3xXSOGW0RcIAHxLob
0FCPnQS1NJ+mHXMU4rcB/OSqEInGkni6Xoq6HyhuCedN8hKlD+wO6Yd1cLFT/IG6X12gNy6dd//T
ML/90+TSubYf8djjCgHq2dUWeRhFE6hR3iEy07vIXrEn8lTr8Sj7Sridq3fiVkFN33HojHXKc0XJ
bbWrDtg3UYVcfU0blYeCUYqJ6guhMWipkY4zr9Y8tAC0LQ27fHE5FDqL8hzqZIFmO9mO5N+B/T61
bsiZVCkDJqHTkHYIySxUyRK2+5LtfEJsUeLpKy4CJwNOVZ10rO69RYBiVO8ziYq3RqG87wEPWQsi
rC+BsWqydZe8u2Z3byLNGcfydoCD7tDEgmRjR8GphXoYvTpQtjb6wdqucyj/wHIRwmewXY6UGBcc
Nhp52aoceJP5B3+UDqF4UOcbOjpAbSKFbQFrSp0Z3Divc8vwDLg0PULoFWC3bBUjqMn4gwZpMxxt
OHLsL6TAC0/63cFyzzc/sd2/KVpvjFDkvOg1JIqa/h05kJkX3dqDLeHox0A9etnUAwU2PQQmZKKM
0D633YnNkc6jqx9amxgTmZiocFRNSEZP8UsjdWf9l7AsN9DyFylxJjGxyy6BNMwEV2IfuSWctcVA
VQHGKPE/JQe/aVjDcwo5x8GlGcIqD6YU0CwY9nqqK4m/OVflqHzgD6xy/hPN2WZ0Oonqzh8n4S8y
fc+0LAAk3YiHeycyRI78XAJy1FVQO2/aWA7x1sMecTio5oFLdOWl47OMRpwQhNIyTBwRCb2u3YJz
Ja1kNBmxaxEk1zuTecAxTGIBrISMkGd4iaI/x8omd/kPlaL9HhoxG0jTeZjQPibd0z8nqIa9WE0G
Ii4fIu/gcRiuxABJczjrzxw964u0xoZYAkVLmEmv84PHV/vFsA6KCEvQH4MwJjRM0ExUwwyeLXvq
ljRdqOQnToGIs+GFzZrKP0oZroz5hj2bvYSN590x/hZNBmmrruhR2zHStPseMkvSVJF7jnlDYqGY
v0TVzm6A0OXRaoAMb2yM9HxkNPEU1VW2GRWHbMe3IYc7rc/V4tKxUj7OCPDBO5JhqWi/i0Mvvvbu
7lJSI+iE8Gl+uWv8zmrKFMnvGCF/Hhxix7ds8LdBC89JaFCOU+mE6HMMj7iI1jMkcdzX9Z0MWDUG
aMYteE/NvMaCE1gJ3RBQrhIhsGH10LtvftiL9kBK1/YIo+h5eLBwqcU1JBxyq0I0xQ+GAgACX28k
eJLV96CGJU03hFL6dCsRIdqlqBSRK5kUZzswL/WwcAUtKkFW76/qPsD0qPBgkR7Z4uZAS+z+vRoX
9Or1WFRi56mWSMIHcaYNWDzd9HessbJVIz8tklv5aYy3rVjyBQfDapyyUffmGjWK7aXAD69zzUkG
wJ2r6yhDcNGtETeuKB8twyp1eq/HRFOYC2ZgY4f7PfM3V1Wmqo1T6rYBoOqOp+BtleO97YSOkvJP
qdnvX9dMQcRRpkeYPQzzsczdBKBX3XYA+vyvomlmWa9KxbOzM70QhA3foMXBj310tUczPINzmhZR
fSZl1rLH4ph6wE7rI2gTYAt5O5m3EGUDN/0b5Y36s3t3rzDrmsQIj405G+tTSHrHHjXNi93s10BA
AR9Ms4ha+4IWu+gxeoIXmXaBg5jeeFhHd2c07RxnpZA8fXzoZdNI/pX2PN5kOMKDxFfhNthIh+Y1
ipZL7KTy35Gz+et0ZBzkZKQ9HXpLngI+SZCmSKS5SsxjLX5NA0U2ItZwiJpbAjE1auJ4GuaBGssA
4pbAqwTQLIHXpvWOj3ZlDqqamxsqHGmsQLXyQIqvEiXYrHvsXqhMAEI4mpzcNqlJ9fCrjAR5Alt6
tZDuAtUJfYlvLewaVB0P7BAkeggJwNdEoam8r0errr0T2JHGQxYi1aCav/3wG+CqRE7aWExovJl+
UzSNtqYQoz0BQ2uARRsocw4/nUWfCYicfCB2IAO5jSwVMfdQ7KIyGTk7NTIYC/GdPM/FP8Wd9gz1
b8QpgX8AXHGg+4dWqYua9YMguOgxy6v9HD1d8hqOztXOkdtLVZy7+AzuPA6oTaVtK/Q1/RVhsVX6
Y/QxGte7XWd8Clukrh6TLr2ctfL16j8Nhuy9194nQlLpE0ZXdF5offoSBYp1bQAm2jer3Ccyk/lt
CbcIRwTCZoocKRsFgaTMyyQZgzQd2SirtKAWsRXMs+GWPxBe170mORHXni4OqjMIJYSQ3rkNHboG
YWIihHXsQxtai8hJjMhAM/gBwycD4o07gMyJFdHT4BdE39Gb5sEz4EJOAbnk4bwB/TcW1HwN+Y8T
xKyU7cSMU++pWn8wUY2Hokzpj8z/xoMkFx5uvE4pFEE3hUeTleqCfCDMZ7egrCL01gP7hRPKkxLg
8HFrnWvmfXb4u/SaI7AoHX6Nwfxu1YdXplZd2T+a/KwnYMAnNETY1TpHnivO3DpfzPbhVoeipaZU
Cb+TY2MLim1Qqas+Uw+jTkr7LYpCw6oCp6t5pfzljt0jtVbDJbuaPLxcJ0YOxRJJwsOKSjIIMYSu
/p06/YJTA3iX17ZdxulmCfwmcwHjGI9Dh6eXXy+/gWWlwBazt54PXuq35YnoeKFxMe/srLyztIrN
GZVRiuANZV2o+b6Vtcl/VT7Jlr+JHu4Lv2SFcDTAGgaJsIJbLwYjN8JbsGNEcpGQC7JguVakRcEK
A/EHJjnSVEEEVBwT0N6yy/xkpAXLI8OXi5GQ9rsD7oDk7zetr9Q6sVykolMOIAAGgR7WnfdBvdgq
Tc6+2phKUsAK9E0593hXOZ3Q5sVGD4MafrgtNY/8CkQ1pRvVxH5QobAc1DqFrvZGjZZ68REe1GO3
qIIjTjt+Obqkt1RpVrpkXzIWQYxqXCiREkTooxN5IZ7JXe2gdzcAtbirs9Ir/YouRVTotG9Q+LEQ
YkVUqMvh+MRnysrzPvjf55exQu+EtelYqoSFxS4tQoxvkfis/Qbv/pgZ6LkT+OTGquySYp3Prsna
n0Oxfu0bIUGUm9BnFF6sIadXHT693Mtj4nRapF5N7tYzI24GU7ycjTmS9gvdWM1quvP7RKzxgWgs
GOM2pl9GuX9JJSzMLi3QKk7+NvagqIrDFRexNidWTJPyfoi/H732gUBD4AePJqzq0IcJor8NRCNq
9NhlMMR95ZwDIttt8iHdM//2sUlvcXataevgXNMHgbc5RB6afzbL2Quw/201umhdtmypRX540WtO
6DQMt0RLp30BHUW6tp4RdhxCYO4BkAMNzsZ6BdXoBPLO4uZNboZCc0oICmhIvt7UlzNEA94rSHAk
/i/zpl9IHV6htkraFZ41tM8+iMiRzuQQXYlDkjrnFFW88mI7y60v7cidQWVXp9EfMPzPudBOqGms
mk+kCQF5zIAYPDrOc/Wi8aB2phmpUUUXukoPzNF1MRMk/4HnW/+lUNKadUnXLGXe/ivIZ1u/aHPJ
WUaKNhfNtPcN/rQM4OiC39ysEMWqpICSnDTtnEyOSvL8VUKDFkkfTf/GoQ2Sar0XAts+tFJYA7CF
suSrtPxlMvRrfaVzEHwbIN6ig3ryPJcDgNCDt24rRIRKr4GAckwcf2nN4BWbwIMWnWyrVeMHkMVJ
S/D614H8+gCKRFzfR9p8LfRJ74o6pTGmFgJpQm2DWjIVxZr7zyECV2CRAMEt6hTmryITfu1Um9FF
068xchA2XY2gImMKbYzIjrYRSmIVYgwQoP0SLy0irkYvpalwxRLXERGc6CDICetf83KJmuSFvceD
lp42GWbppQGLpRP7jDlzk8WSPFNBIr3JK7rPHlCCdWrG29MqdNk9tKWLLFSxXHQfgBEkhVRx4h1A
qh5EwJ0TTg0DAqNKUX5zC2w9oKICQw1IEcBO3e46BX2RcLMoZ3R4uE/qmHTJK6ObfH5MxB839F8/
UPScPGfHpEbQu2HdB+wVbAQkEFFOglXh/e01YRa3hCjz2QWuauqQOiMZ3afez+0Pv4kIwr+HA7ay
yZZE/zb769v+Ba85CgOQHLFXhHWjVNVhDSSwdt54V3U80oehYf23XXExf10sIdy/RUS2IIMdb2DJ
1OeApcw9YLs4x/u4waQDdz6hzcOgSmYY7S/5AG9CoMaLocfOvhmvfSI57Xf06F1S+FG6USYN2td+
eQjc+C4i5yrOmfkEp4ySr05psxWEYFEYVROceXVH1UWBNws4iYEbPgeV0pAAaXQvyJ7cax8Cyd13
IOek3avYABLEY+hkjZV+QvBX3d5V0GfssG8xJ7ExdSsHfx0zjBdd0rqFp+aandJrduZX4dcO1N26
K/91EYCQygEvOuenDgMFV/zM6bqaVO+CZOjd9U7UfKPCUQgj57zQUuUiSK526laH507ex2F8JH1/
Q4po99ghYq/2a1pIpwOub5M5Oblj9qnIdr5Lj9kurRLpuKfH1+4f3hiv2Su6+6Q6OvQOvanHYbW6
snCnXn20xkI0+DBojzTebJ8d0kcg/vv9onLh7zhTWCUuO/k5M/j5FDfeBsGzpv+STE/cmS7U5NzB
fE6lcgB6v/DuHrRU29at++wDPs3VrFD6NPhjQIWg7hoDYlOlKJYlvk7hQDF0SRuEUemdlAiVvABp
kUnzY8ifyWdWsg53u7H6OGXozF4+26XPo8CWTo1t9MNqLtIoMwNCd29jBwRqnOnPvHUPRydcHMa5
xoHarlBliZVhz6VqgG2Fij326wlRvTzRjWD6dxruhl6W7si9JnLZXGRV/FY7iW1SI1jUlb72uli1
yPir2HvQ1PTSKifTHsZnrEHOg8kXbGiNcR0ACj0x1jUFA0q9QKQu1ZoPl73p0ih3IWyWOL/JQ8Fc
zisrBu5VJPfuGE9pM3YUV8ziYwYJy4BFcnUOAEJ360Gl/KRRBPasCv2MXmR66RqWIL+mE/Aqn5Ol
TfyWs62Z6+wGjq6+edrhtltlRK0c92B8GWeOsmhQgNhV9qyvPQ0hskjJP3rVbL6HEUU8QMdFaR9t
HQPaaQ86/KFu2VB4fFaT+UJldlqnh71FL3t+ZkAv0OYVCm2YzqmgPAYMoQwVq03zBOKXtcsj4lEL
CAufbiMqJgVrXqVL1UBXiG2ENWnljz/Hs/twnq4wDWmYiVxlvwHA0RZ8QlpgAZ+n+3jvpWl6t8n7
vlRNxqjz1kAWU6pcnK0xTTDGR8dD4ESzVQuAfGn0mMTYS0jwbosBA2GvtV/EeSd9DRaEZbwH1LH0
FuTRoUAvxGOhD4xmYhwjOpudB/zTXVM+o3OhulgA3j5AArWYUvWXtGj9kHE6dDggk4wGYwAAWUiy
gmPYgIRHASkZ1DUAbv6Yw/LRQU0spWROGUSocvShc29APYfXPttrUCLEppixDhsgtXe+brHHnw5u
C1rE0jX6QN6tRdla7AlZbbCiLkMU5gXG+Rqgkn+1v6azmWMZrgVDVTCoNBZLtuBMMTBXe3HDTX1F
fW2X2ukJ2Bab5rKQcJ1TEOLcThfsUfSDapLOvStDWYavkCGhKKlmNGFkeDmdC+oyQrkqLS7nhj6K
VkkzFksjsO9iuCGfH1838uV8AWjAlsjLfq70r6Ua85ieBe+IU6DMx+NNIpk+DWlfPObE7Ps8T+gs
trwZPuld3Q1P6D6+xtXhp39w7yxcUm/ZcPLfLi6yfm8Rxbq1eCzl9cZy0GOm36DivknAc6srZtRv
U3kKinVsvAfc3vs7C5yyVJnzGEIro+LP/PW0v+E7rHRf4d0udsD66BBpYZEQSZPGiE1qSjEbaE0x
5eKyZloukHi0jZ4uRvdNgtCMdMM6Sovvr2KselVqWYPpvgw8O5FMuE3vNKOkxO1/NT7BCmnu1DoA
RByTcXsC8QUqpyJRamBk32BnB0lmXXyANsawohapW/TGBHQXQ9Th3c7fj20eHaL1bPAEn127e7TR
YVhdMiXMB+ucGe4h4d78Ot4IMv+K2K3KLEPS/1j11sdFGwA7kDhQ/eHVNezEQrXcn8EWJRZzFbZ/
YBa9qblpMeUOrwY1eoKNo2RKcRQBlCb8gEL/FT7pTKhnFu/QG0fVEGjpZKIXjIZbfJoNc9tbpzJx
4EN7Yy2edt/gImywpIs7Ffvy+x9zq4YOU1zvPLxeiv5/wQYRMdC9SvkebhwmnvT7z/TNm3OQnXom
B5H7+APLdoJlwKJVIFLBeflLlDwX4tJFRSgXkjvO4v5xU5fZJpOSFC8cDcKosXgMkAD2bnTFMEIm
6iYpnM/cqV3Gy0gV1QzfM7SRYL7EgtOZfGisTHIOQGW2PaaP4ijkgd5i3ktmZdyIbBM8OxGp+6eZ
enIoJfUjxGzA1tZcq1Mlr7wCz8OAY6czRSLBttyhQPd5muCsa2DOMNh8XozQuCkg4v0jV9C9sAtg
oSvYOKi23UMfg51LQgTuHD8vWvsGWq7iFVUuZN+dO3anuXpG5+DRAA5EYnINpIn+WkROaLsc3qie
pm6ecvm5Yothbkdg4TtbQPiCjRNhF78QnRGUPwJgblpoNUFdIDwTbu6wHBMTX3JTM3PdojsSqTj5
xei5Qo1FUDTNDUl4omH/ueYpNclC4q8oeJbLtIlcpTB4kal4s7ZU3dp3vl6Nudck5y/u7sWpAl3w
dPFq7xX35Dd3rT9t7fzmEg8scEZlg2cUhbbuUFXDf+/spRQZztfRMI/C6mM/8MGVCR11kkTZo9wt
4SQsMUZ6KnCBNhLzicAufK51XyhjE2gbBOyLfvaSVZdlrw6RSAZUbUnlQ4ECBKFqT9Xfv+gs4Pqm
SZL+iYly+udXIe07uksaeKgQ92arQxRFNe3UvCn6VIMsJoQpSRV/j+Gc/r42TUpoHG1GL6D/QtcQ
Q50UNpTizxnOL/pxwn7hq59kcGOFWWAHEIFuBssF/SmufstzTZu6XN2QmChUFOwgDQKUacEwxuhH
QhxAvoEGcFbDTfKvv5aCsat0BqP76kt/AYefW63vApWGQd96B0tvP9iQNCGT3sUuv2lrBXo/7ENQ
YMgWrwkZZ/uOBbHwtCoTkqTiH/V+I18fsdTEhZx6QkpR6kJdmsoQpuH7KaLdHsyx2x7FMcX+BoBh
077HbIgU+EAIyN0WUKUg0vBlNpcEcQIeEYKxSDkg+r3rl8wQHsqH7+YVR2BYcjktsx4AC1UGANo0
J8YHKMZ9zWV4YF854avBruRglmVBFeVhQiey0uQZxFQRL7h2inPeAGnjLtlGL6itCe9OYCUYL72H
cNdem2v4Q8qR5vAJCMBa01WoyjwNs0z9Eq8LlohssE91GpwZxLU2n2sEJG23sRTvd8zitX9M7mAX
yomeNbxC9+nEzfZhY9fbn7DG9WZJO9O4yJBKl+Hlbr5SVP0DW9dkBAk+nWwTLS+a7g/ZhupKJ1cC
6hldREHNouQ7QIRmX5K67jSRRL0Ely3dqspHZjgwrmJRp3XeJvtZvb1Nap16e51cIswGuMm0fCue
FnClY4R6A5coXxWQRA1I4YRzpH1TCvl2JlvSy970GHtQHJXLVr5qdG7RDU+MPUC6wswWTrRvV/JG
IxSO9nZP0K23SArBtshqsv0CT2lxT9sJdPPLPpWSfWHYwsQYnJHTihZ9YldykeOxgrjmEz4gQxvG
CHa/9pdhdIwuqYU0NH+iDdtFoq1p/zO1pRUGVl1DVmIJXnEAuyo6FUUZeXd4xqjnKEZg+iUSZPpL
+9atz3MNSHVpPw0bA4C0aYglMg5La9alLLAulIYrZEaWNABazoxf8c79q9dDSSG0Bqudef3NpuNO
FeHrMDq4VP0/wFVL+mhuD/L5geLyRgJzgUBQq2Oy+5sCWHDZPbC+8NywKh2kXQX/qLBy4l3QruYk
7n6LUKRzuCUflwzq7R+m1Jh8iQXxXgsVEpvgHt5spvkg5coZRS+zS4mjCFrBIFrnRXQnyhRZ8oie
BbXR99wYkLCeqYHYbxko2JxvaV0ebHTOZUh9CaVG+CMQ53ZSyAi7f/vforVZqJ3d1sEMmM4gULTO
LXn0puEzEdm2zT6rKQBN7pzSB10vjxewApwrWmHM7eyy1i05ZCD8Xwtd8McmJwNvSZRmEnjAf/L8
0r0FUFslJg1oouvYi9KzdRs27Fp03NnN/9sotfOCDap6JgmKXBIDKN0qtJqCJ19cLhTHcVOWqrsp
fbqUNIgva/x+2SYKgwziISJ0+0K6R3yhi6GMrfcZ0hYJL1ioqNCx/qawrTrLvIqKszlj7HECXoSw
GR6oV4T3GS4zOFmxsmJWwDuBD73UGK89SdFJRfGBHgBI1k4Za40LjyN6jC2+AyYmIYX+tpDtuvxG
ZDI/ism8JEBu6UxhqiUxWXrplnLJgN6Re0EXhbFE1J26veseR+c5Ko2ix0ql68el3uWIHMNjT9d2
aUH3QrQZEAgtK+c/MmL0gabSW02OFIr5KQHc2Elw1zop8xYIcydtMCML9ktFpYDK7I3vDA0Jpw/8
A5Aypym7JNoWndkoVclDuNpOn6lYHaoYDBGaV2aFVChXhq54jbain0SZfxRg8+B7mUwHbxEfUVDr
Rv6ocVQzBM3w8B351HBlFKeYNKyb19dZTrwsmh7IjSccKO83WHu8p4Du00ejx0kDRewDEijSr9y6
0mgxQxZ+r5wQ0KbjnwFXaJQufjlbQ0QKu2ZrzznuIMxVxXAzjJQO7c3d4eZCntQpGTC6OXkAKp1g
Rz5g7F+7fJIFy9HmZZUg2NN2hhM/TOqelD5di3ghyla2EY+L04zFpxERgx3EwRxan6SwHkzBYH9L
I6cbymqIqmsZeFT+5lBv7AFE4so3RIh+06GZ25JnX0ff/wH1PgFTJwTbt0nogPxZppSCq+40gRCF
9jyENzYsRJGkA5HXYHFjqeWkTNslFLTvFdason0Y4OKAQqyf4Oie4wrwiOQmUodR5HAxmyxHr0Lt
9k0edEz0yxg7+6SouAxufjmb7JriOjKB978EBW9mTyqtm1PtUFQOaxgkmqSJ4bx3NVSosPx6jzWZ
RIo9HZrDmgk9WWry9fUJLf6T3Z065WpvBgr6YIjcK0RfeV7TFgNAMNJ0h/qILPwKacJnF3ERpVCr
0qWco57bELKxxdI9EfQj3l2v+j7APJx2/tV+oXdwjfY7LFZhEHidUrccU39m5cz442F399GUrwoJ
5WEsQd15Et6SvDnfzfJETuEP5SlX/zw6fezz26Wn9lkVZPttzCmhKaDG3wvkwZpwoE56taGAP0VW
Gwv03Xl9MNcaOe9roxa8QCaC4QJaQicQsnMKS7hxd2Y9J2TKbu46hyFVxWtxIW+FFWvQDcUHg/4Z
Ou7mT8t2rTeNTsNKAP7ZAK++tMAoGoEJZG2yDgOSw/ITwYO1YLusjEupHo0j0XhlljwwFwbm4WlY
zZoJ2wAJscs1/jh+UroOGfpz6t49kEgSHClX10jaeqYLaV8MkbiZ7GSV3MSV0axrhbTrZBp+W0C8
b5tq02V3cHtg0XCRMdmwjhKFPUTxunUov1Ckjrf9y29dtwme1cDGzPt6JnvyDSQgxtRaB26SRc2h
NMN/iXuFJSwCU+50TAkTzD6BRqGzeaPK4Gewe2XMN29jARvZ1urTOnZ9/OKjmDMY3LqNKAHVLiKV
uJFC9gcZ4MkRuVCjV+FYSBfcv7tb6z65vdy78oRIKbRsrQLHi7yTn1jUGS+NJuBmkD9GZDLXoFJF
LlBhoCCXZB1Pe6W/wgxKvcX9Kjfty8XZIKhHr+ulm6nFRb/trGq27iMvqFoG367hR9zSP2NcXpsM
jVCGcdOpMuaMvYx/lxCvQtdS9h4rWKlOg8HSV7eK8EnJw3xBiYDKI/DQpos1CoiKDpHltSbZSmTW
C+9Obp97UGrRx64ttj16G7LVBtByDYvIRnjjFV1sBeQXLQy5dkEzLFytD/jcIStbV5nLj+mtQXhO
PWSS/cHaJPebzbNqlC1+UwwrC3KFmL1w6BjkgjTcar9K3heRIwZZT69OHwBjzazCD8Unb0GQW9l5
ZEcy6cmup2NAjaqMXio6gJABgtZDR+EyO7IvyM9qYTmle1ZKEVmRwXdWjHMGuu8VM0WqCUo4Rjk4
Tbo45zV5oDqoXkHmCCxfk+dBg7AHsLJqCH9azNwyrVdcatHA4817IA2kubG+7dag02kk+LThjz8a
ed1C3TBugn36r9mdmXxr6+riDbiB6ZW4HEXng6CxQaWSB9et80iMqUn+VNLkKK7fuKK5nUdMsjg5
5H7F5Lm4xKEgSriF4Z4PdliimrBPncb8QUWCdAK5qb8LN2GzYt+/eAzLY5Dislnk6SW2ZjPh6HxY
O/9mXvEo5AET5ycVoq2IscSANSMRY3kDlys7U+WycAqwtzMF59MyAJCZYgE0+Vpbr8l68SK61Cwv
L5NuqcVUcoEKxzZXUnqLy5vx16hNrYa/Hxdn5RU/+NoW/Hkl+uvFXUvKDC/0LzRBZpVIKbpvUa21
0QWgbZdQXpRGx4ezy+qrffpkGGyP05oj+xqUtuYtuR/dT1T9WkaUc7fBlWZjQJeM0wVCxDQgN4gr
/tqN8NGDB+LbZ4jCF/vsHdEmbDMxE6uq2xgc/iR0ug+wTLu3dOs/okK71qEnRVJJLwUIXTDroDTm
viXFBBU+u5Uztpqg0DfsTuiVX6DXX74CQn904Pxzd9CwFLBEGxAQPZqjQVQdCZvKMGBw7fOggQrg
y7Qn9OTeTxyB6E+1Bo24WkVxbchGyi49g6oNxm+zdbAdQdG7k9zZpFezLU+kjn/QIYBG1LkclGtC
ErmL4Ke0CSBujxn6IN7RwGmMKmQNElHO82eRGQR8QrgohTEdlt3sYLMnxQ+8V3Yne/c3LzOrpGJd
/iShCOauO2HTU79FDzW5Ow1cMAqQNuk0POBfky27AsCA3BP5pYYjn6IdpFHB/PR/KkN67h3DEQn0
5sGkW6Fxu9Fj3oLzHZPV295nTRf3IlXUTLLSo1NBPsrALVLzaenYxrE7vcDeMDx9vQXM/LjRunmP
/lXgDWAVnpRQcpTAa/PzkRpU/X3nHjMDxb90yeGlnYdDXanPluV3jqThX8utDXghjfxpViHib62F
378giOK5rbgNAUAX4GvEhfbBPznfSZFHr89r0fQASXoe5yY5bR1wMbBPMsP8vCuQkaeauXylqIEX
cozN3PmS6Ne6uozvLKxOWXkA+IWkuWSDQZkFDqZsyiLzlHu2uYGrXk62EVVrZk3BjNzZHKc63mOU
UAXvHmz/Nj6qUhDBMa/E1gUtsPHX1LKQ51v7Oq61eDbLqM/i04QNiiH2/UNnSohAmwCDbh/cDf4b
Z580bIfw3N4yJh6Jak4cIvzZvP/d25fOyvC/8cHh24zWLTZaDTosvik+tj9DIubaN6CT4bPmkRRX
Gp4wIzOlwd2Fd8KjGq5hEt/3Rn7O3Ntze8dr7MJiv1Sn3F+eTuHzD/bzYm4II4SINuxb2pyShoqi
snREAFNZNmrW+U0iJFweQvXhrkSKpvnMnU//PGkOc68J+McvTBR6hJAndop+ucXXyAtZ9Umr4JQj
7+qh4VjI2RnfZl1j7KDhqcuI81hKd5rsTpV6/uj0njEFPZU2cQv+OVQMNz1U54p0qdx6A5nS8tGV
F316F+wbpFc9rGfnjvr53BG8UB3erSmayjtTtth0Vo/ehx3FgLKsWHwaqM/pSs9VDQglQ861qoUb
EpYlKKjwVI1axNoM3BHmNb7iClP9b7AiowWCzQ5106PmkF39zHL2I5RiPP/alwgFZZK4kuzv5hwh
FByqE0+KNkO3e3vD2bbWraP/fsBAM/ry6JzDLweK/2gjv3lqi3ylfFOu1vxrX3qXKT9QyBrEEX3H
MnuAqC9TmLetZfCog/oxvBBjTWHIKEOPWowcAoFsuCZFSlJ3QiLhXkiB2iNCXM4BCzKkoPcNk4MQ
gfM16p86m5ATlPvkbuLjEFKEvsfyHDqBckJ1atED1XgmwC9R7yaoqJ3Zh9wUWLQGWDfMm32FBWiY
/WawMfvVD2lPhKKjHCStAEHPCw8yu18fQkPY5WDwbjccYHACoziVjqefoC+cOcjzvGghyTeZKOAo
tEEYSJR7y2mvAnH15OjrEvJWSzr58DkHys2ytO4s3zjA2fAZ3vH2YQh4K1XrzkdC108MCEMgluT4
xqoIQew86mDv1KLwgz/7PLw3xVdjTScD+7ikq18MIy/BMbjuAtmLOKiQF2QvnostZhMZ4xSWSKu1
q3B0o3v0Zz9L6I+EEPkoLujO6mKPZwO5KYuhMjz1/bAPTQgJQ2IE8mEpqo/Wbcopon7iynmBPJNJ
95CpEKts7xj1SqzW2kw6YXQ12RHogC7Rr0UXJcxyu79DHkZmimslIC3ZpaXVjjWMFAb9jYZCMW4P
kiyrrF4YQ7INBd8U/QAOTrewKJZgm/fZCYt0flM0UoxUhBqbeZdJoNR3dlpU/afAPgIbPbHolttT
TpqXe6GX4Fc8KVmnP54vnnvQ53zl4rRtnxlsdSKUBnhiQj58fMSPC3oVv6Jp2Ji9AmQCk2+BkKur
4ddC0jWbT47gklVY8EcD3Kf8R/OfsHya0P4Ouk5xeu/MaC8owFnMxQ53SSJH2gLpE9BQswxgM8M+
HfUPXWTYnTD2Aui4lJefSb2l0VuVMcpfa7mOjfGXZ4nTHccTxqOXtjz1CjH/J/952X/mmYYutiED
yMhH8jUC+HbZyjit2hS0GPcI+A7+Vn5XhatCKGazkExQUvFy/+B1uyyRfZvVqlyaFvODgy0kH15T
RECudD8SAerhlRC/yOBQAc+yYv+cn4AUCIcA5JlL/NPJE5ozmeQZmHWMSQmtEbeHGDCqqZ9l4ICe
bPS14yJGHUbcAa60J8L7B1UKC5uDQHwjjs+OXCP24J9UMyY69nfB1+HZomzhgmIBwjQ2VkNSai+E
2tB4Lmg9t8AS079SbiKusC58kmDbr6snXZaztJixzTB4CJCU1BoXx2MkOw4baOev0y3YX94ToZkM
rc79RmLwbT8LpoGk3y55A+whO2L1hk+uTYv3Jk+IYc0LhMSjlxOEuvYPLxDgQ/qcKQYsMzmCMT/Z
FFtBk5x+yhvyJAnfZcTtjtEHMkWUMv/sf9vbQQ54Tg/Lw44SbxSzwUooWWGXbv5SGNg62T1k1edB
Ysb5Zbj18pyx8S2FMa29ctL4o6QE+/ulSmBH59racs72/S5qPAMzkrfzAM0ltHvbJafccjlAqjbr
hDZd4h/wAHTnh/ZUoKT2bXxMKO3q6fTHvExAk2muWVa2f1hCG/79wQyuaSU2zrG772oZ/WJHW/6g
pSldU3yyGlBF7UYhxZxUaXjM+SY3S0ucQmTbBJ4zpEija69GF7dNpccHR7+EE9kvRwyVYCCUJDnz
dmmWZwZ5Y2RSclVwcgy+sCJM8GK6EFYeTvS7B6zLmjp7BWDLhP/jHwj6oFUwxr7n5yWjCLtgBVsE
UF3NPCgC3t5a5azJOcXkQg9YhlBiaIILex7Un0HE832xjdZclrBIOAYFsFvDWbC4Lwp7k/8SSLcx
v8T16nuKF46hGyVowDb58PibCxpk/c1pwxr91uzqZB8dVqV2sSMfIEr5Y8V50smiKu+/K4SBdTf3
6FBtPUJeku9/hBToHz6CSQb72n5exE8aPXrvbUTgOf9cA2qExZd9pxWv2ffxjgg2RPQvhPWN7m5Q
3gBPeu6cURnxe74Oa7mZHdAMoVrQZKBprxGgkkkRl81BGKx7sUW+SS0FAngDao2LdTMAYEdctA4Z
AtFnLqB5XlvbUDo8Md0lQoLiWu8BbkTd45XSL5g9OrssXaYV3smec4k/z3AzOIzdxTkbo7uD//iD
FiQRqITgVPcP3KRoYq9StAozk2iO9syilcrlhriJgWAOa5uzDz+9y0oHoyRmqb/Zc5yeLSqJLtbj
sb6YBx7AwslqwTUHtHb2PCQCk0BPLB6XZ26RrlgJjPRcBWE7sjZWL2vz1Y0mCI8/qvROrc2cksKb
Rjff4IpzXd8ZUeeceg/FuX+rZvGDwoJ5Dcir28XwzXACU1ovvH0XID6gxc4eYvfMncUJSbuCeg+x
19arO0307Uh5afuYl27thuW7Wett+SsUXRlzlQj9JoM04fPFBHn7B1TObESBkktYwdYTgb5VnyOC
m3ALfNY44nz0sy1mq8bfIerCThMYlCaWApato3UZI3/RFQISfpsAcfJ7EWEprc0Z0RQB+JgiOn/y
zzGdxKrbxNKRkWqFlQjBcnFVD6dtQMxaG7mJu43e2Wa43HrMBuFIL+AZU19rRlQUguN44igDJdzW
Q/q1aYB36SV44TB6Q71r5Nm8pwroxFaiAWANBFoNuHZqSZ6h3H2t9gGJxHq1dwe8EXb8l7+5xmJW
Mj+L5uRKP/MfTee1pDi6BOEnUgRI2Ft5A0J4c0M03hvhefrzJbMnOnZmtoehAf0qk5WZtapPLisT
JjEXBc7FxnlDJmMiZVuo5frTsN6/sgMhmJoOCxHwAyxPjtwmNnfMHOBvjZ64yQ/L9vrmZ1FjOw7H
iuKm82ldR9Pw3c4vcENYrxp8U34PzO4B8Gn0aZWZ6qBGAlWDZ4Ev/bohKau5AIYhXJi9T+sXKp4f
bg1BetsgT3Yz6A1Vm80r3/QSPhkrpjdMtWAI08Keee8ArcL9uYcuyFhPyXIdfKDpyAGnBwnrAY7g
lWHuYkjv0pX4d3vJhjOPJLjuX2YsoE3M8Q2yb8dEhvCRkb05BkjdB1bHzID/Ku5h6vAE76pd62nA
gSZRqZLFa8PpouIWLKA91sQ4T16Th/Oo1WEHzAE4t+KeX85mVuq9kRk4he4/Oe62QWUDQWKDOSWs
p6l/Co+jU5jBqj+FXEWhhFj493TgrPDJjb0r8gdaL+Qi/gVJW7Pun3k9vcrfi7OSlgbv6JK9e1cY
G+llUTfdU3ZZbMYFuMSXTDZ8WAPYiGWKf6A+UGXsR1Txz9mrd+thQRQ9evfU+qv5u/Cd1jbB9RVc
4nd6iu/taSXYxRbL6J8Yvk+HVh8XCeTv51ZBItq+aZ/pN++Bad/pdJsX9Rw4mFyBr4r4r09np3iX
3NEPl2l3gbvsP+hYhkvnIegPk/AtrpEvu9vHWUI08I9DJbO3Fzj7Iah35DO4MsGLBRvKIe2OQXYO
QODc7l612KbAvzLSH25xJ6Pwh0AXMvpq0lcEGVNJyCNsBsEXDlk4De5ILJET2Cu8PeigMfMHcFWT
te7OOqp0UVwJ4q86xTbzJDqf8AW77s6ZqkCfOeI2A55LhLvC84PEyByrJWr6jBHe/0HcC+2GGdUg
L9eRjDzYHQJRimTCxAGk3JUSTTlVa9DUGDAj+rLV85WEf8cofqKG6x+87hqnd5EWpynN04owXw9Z
SyaPvONQMmY5ymHOF6fML55YymEkQOyLAqvgXNhbhNsrBZ0Z0cxIrTgcLqNekdeJ/cUMzo7meoB8
LBLmJdWw5pe87afhsOn4nvZQfg8fPxOVDm5RWP8rcVtreAcwSzFWaGH0/xPAQabr5FxULrEXftj2
2acLZGgzvNJkaVSJwzqQcbCh/wTKkTQMRtlT7vLwNnkTMDYuXHzsfvurV2hk9H66zn8ln3HM8Wfq
UsaXvkESJPmLiQrXdywrTaAoHHXYlkFXd4fgBYdtCvmTaRUBsr3r3Br54BjJ3grcCiDOv6SY2OGP
VXaEi4DSbrFlwbdcL/tED3uWJTKGHRJTSPlMqIVZjSSjCIVaZaXYP5JOSOGv5Yyyn6S57v4xIP3j
3QCilgeaApph+BlC55JpW6jaGKbWiNLXiuooK6TFlrKhgLiWsg+/5RJSr6HHyJGEW+4oO+/rXBGW
cKR3Zp/UEbhGMfUOvrQ2e2hLQA0IyzaZQesn7e48g9BLsIcHOP2NYnXdMBU1I06CQiiuQ+jImlg8
MAdNOXM4BaCR3ONpcqehXmrdxcPNB7wTAeSg5qFc/2pcbloyhrr63Pf9YB7ArLPYF80YL4XzN7Em
JY2IYe0Gm84NphQcOQ2pnzmTOgxzT5C19r2CL5z93hHE/JZXA0/B3DhmYxy8bI3jmRmCLseY9KX7
nuipiDvH+vFWUOuarW1Ubpbc8/ziGf0KZ7rakbgTngfHfF6BaXvgrmOS7T1ZEMf01TohoH8nlFzv
5IrZguFc+1+qtyJWJ9TO6KLpTZVKS8DVFoiVVF9i9qCydNaQQDZoz3XH6FGCa1/YwLMMKSM0qR+e
AflYXAySLDoextJMk5jUYo6i/mJ+BioO2N/zdYbiHTLWzBiYrLPKfJ3tTp5JBw0DmJGt6MgKoh/s
j9uo35DCGOhjEPsEGCNfiLsUqQqDHg2ofGcBEbJHgmOF4ONA8sicYFhkMwpU6AfQ7I834FMLS77O
LcIdAoaE1kNkbpzz0APvScubwfAwgCzrAOsDWbtGgMM8wA/gpPwyZHNRj/eZbIjhBXPIuxs8zl90
c3p1ZzRB/N7hNGNjo829A0ycaMYGAD8jqGKK58UI3yOp3OifsZFWOHvxZqB6MdZx+shB3XBhsOMX
v2eE1WK9QF5z8cRZtOGJSoyqvGBl1uKVXJPrjNKSH1ejv2uxJxUjRYhQTmnI3Aib+lJihk/2cslX
YsVqrwCuEgbNRgRm2s+biFtlmKflGO+/c8avhIDpsGCjSwU04IlYmRSUYX1CE6UOo3TwxzzYcmy5
fO+6rRvQHodiCeqLiyzrntsiTp+Qt3bBjmIMHQHMHAyS2GgeE0m6WOY17D5sTpfohCmXW4OhZgGT
e3/dSz9mrwPQLh/Iql3vYZjmNLjJ4BkQAT9h9x6QIo/M+HMnHJxgKuWBe2jn/e5qgTKTUKso+QHx
OoL76oSsDnHXiDgu04T5Vl+rQ/Zd2KUgAZhbEoes6Bbya2Z2ytEuqMBViopj+vMyyqz6GGtk+v2o
emG/bY0+BJ3YmjAHm2PIqICJDMr+mG79PbLm+0G9K3fbCi4SLMx5eXlvMxYy+o2kfGVuY1tz2Whc
KIVv4cICaAkw9m7f4TJd3IdEp6QyQq/WCGhH9J1ZHIfijy3RRbidJT9lgrle4C8QntBIHDLT8Q9j
KEcLBhXRnbJXkDD7iMgKxIBCdB2pqqLYK2UFKn9SbwX9OZalEg1ofwKU6RuWO1YMlxvnojuD1M2f
lPMlus+ygMG5KoQbqP6cFjYp2cvTsBLt0U6IbrSmo78Pt30q9vUyH4rYns9QNMxKUY4vI9R1SjUi
kFfu1KITPrQe3f9w170tc7aB0ETgADM8X8n4ckLUwEph5mebq3dz8Iuza1+UxAdrUrcxkT68LnEP
pUh4BCbmHLKKCa9NKTD0avQc9PMICMkGSEygsxKRfmsYeyDQcFwvLSshCvEULKb3qZzJaU1pbH7m
JbIWUw0iX2DoDCAZshCaoy2IohnWU/arCbBA00NIBAzDgIqN7KeIv8jmjeF8mSc9tHgCGm6/cDmF
7cKOUcoZHA6EbS3HnPM7lPRr1MgY6PcgQolIvJVh4hPVPrat9BQR8/2i3QSlJHwGPf5acs4lrZXD
v576ESS+LUvIHJqs3JYpJeOf/h9EioONddISnICsQbm02tjpOPdwMW148zkvwHDk3AirCV87Sh57
TMkOiNiLYFUx8qdI2rRACD02LlbJx1w42TAMhaVfGTdTXluNa8H5TFiveLRgG1wDWmhAkCu+MIcG
iFznGx2IlhkNAW3fdcP3TdxgdlEpKM9xjUNpfDHtDZo9ZooQANbNowPmiNB7gT/gl7yqDXraigAW
PswguNFhcjW2YQ9jBUDVGc07WqwchV+pfceY5hWXggeMzGZxdGk8VuYKIBV4B1Yj3CHoWnLyQxkr
RnKOVqD9HlXge36xVOjdBndeS3YCKAbNhYtIZkN19bvEMP/44C/+ur0Vm04smc+4TtXANTv3oVRA
YaCvIaOsydQ/vhh8POYSZc+aAKKjO4Hq5WTz+To6rb6UHrIZePKXVptMCC0srrdLTJbR3zGnm4aP
k0PHvo5YnaMVaD/ZDIYCsqpna0AT9IWFZ2zjxrFp2n0BfaJMAZ+eAA6v3m2VlUcKQmqCtrYKHgZD
/J7MkbrbaJw+oiHsz3jTqpPrGDbiJ7yFfsaaK4YrX9xahrIWHYIGn4PZBMCcm3Edw+WjHVt8Mkbs
gwdwHHDlvfGMcoYzRf/ZkFaOWHAGJ+FzE/wHb/Zmj14Ok1iOe9aRFlBbrRk3UGB1ABh8/kX7gBnF
IwA0Be31rYSLjLd7qA3e2/YUys5Flpa1sWCg5W8J9+xtX4ZSPe5joHUQByILsNDtJF7ReV7qVlit
dfONAa07Wpyu2eWDCKrBc/D8OzED3S4eGGWAuFARXP7Wi+LqBVxWsbeLclzCgwjLiBqLOba94qpG
ocbyM+rGYlxtfyn4HhF+EKaGk2z4Sm+NuPvCPrLEavdHtHZKDFCVGgV41H7xOf8zqG4ogLe9tEyj
weXj/7V+akoCxarCNf1dwo2nGxuguoh6/YLo8ljgLvMvPZwV8qndKjRnpledETpinIw8to0fm7tW
q7Y8jWdbaJjEKlUu6Iqk+oO0A0D7DvEXx82TuVe2QWUmtqGq5QrcGRqFusMDPFR7QhVgA8+pMNeZ
jCxoLKJdWptfyQd/38mY4Yp46lfKRmJQUGqVusPx38GjKGj2qY7+jr2Xa7TLseU8WmZD5RqQms/Y
97fciVeOTJeIjHLEZwo5Q0DB0EXGAjCvcR9mqk8sPjvVBED2gjaX25iJ/BYfAmjaHMvZE7KEwWhg
cvJbOebEBYL6o+9DYGWAiVkFJGcZbd4wSiXM8v6WVQ8e+gTV9DVkaIDoucnw3sEfk5zNKGDjyAzS
cPt9pxr3jQjWoLNAqhWMMKsIDFbL10jOJ3bxwSM/plSzEgirUO6e2Qt4oaRoQ69EX4kn450M+Jwt
2WzjTccdUqJaxH17Q/7d+LxPwGtfc4/jMDw1qf+oA7i1WLdC9X1mjiWzlTN8/U06zLKo1dS6CnZ3
2zO6dPSTHHbMVmh80rpnFv0lBSqLUvNWMbowFUifdBThZckKI3fambKGkBKQ7TveI1kZ1BWxmbyG
VC34hbHoqtZpV7GwYDeBlRk+DdqiffbOud3s1dM9hAZ/sthTNtXZkGOm52G+oxKRl+km2M4WL3ZP
uBsKuWtY7CJ+hE+BmI1HUJd7g0Jc19peM9BibzVwSdiHF/QXhhc3JLRpfPhoUOENTnP0uvbKyER0
x/FxExhoxIH6aB9Z5NZ+jmR+hBNHq8x+AZAsAowb9lfs6bNBSLBkoaz7hIOcduBFQ2r9Hn3JJkn4
bIeIgPwFc1U6QLOP1YftHlg4gN3jg9LKAcBgs14jbnspi3FpvNs1ym6ZGrhuH3XpHrCc155H76hH
7MIxqu4+OAWTLRu0DSguMIO3djPBcyA59fT0CRwvE2FgfEK5X4/AmZuGNo80Juf4x+JO2pWQFuDu
cwRZA/NyEsbEzDCk7NimB8qRAp9imYJSO/nMNk4F3jFFSYJEO961qlV7iYsRNzUsdJdlkUl+dgtj
eTqQ0xoAkmeEuE7AuBVBl2hwFdDwasAuUbwL5ay8pHf+4yE1O5NUo7nx7cZcDQ8lkFsZ3COk0PXR
Oyr28G5xIMD3TmjALczewFQbhB9EuH+V+EoaAPb3ZXKm6I6apI2W66oy1Q3/rj2HxidJJl+I1H6+
mF0n6IFfRMpuxcHWARHOE9I5ph3820E7rhN+rxCsa2HeNsN7c99duYORJL089cG5YWa4R7+3AZqE
ekH/59ydo/tc5kEJkpyWt51YPlh2ixhJXFdmfIqMsPgB6j8Pps3X6t2oxP/GWqY3ge7PyKg+lnRw
x4uvoO8QuYG3giOV+AmwMptP7Ar04a9D6Fc1SPFQr40YqBNyyzXTWrq1z8qJltbRMJZp9Jk78Clb
7cbp23ps7SG52E+vmPU8PYjG9SYEEs3owxcqcD4n88jGGpdfSwwKLHpVBPjN98teX4P64sGZZjfr
3n9hJlFKP+jfQtdqcV9EmmVa9jVZlSN2PjNsj9V3VFiNw0m9eZse54UOvIbGxYbAxOTDXWNwQ7n5
dpFaYcGBAS0Ta/ucFKPBy042jaQda031nbKFwtzNE2+TQtk7Bf2PW+B+BuCAZJdJh/loNErzclCZ
y+rzkvI+6RNa4FMrYTP433QwnyckJJZ86aysjL4EssHLvs2q0QIdC7I3YvMuG6yAuTgx6j3leFHq
WAsCkxUVMysiArQvrNB7uuUug4bRab6JNlFxbrTgw4ndRj1Gb8bljuphoZ18URM87BeZZpLDYtv0
YHOyqLo3AouYyRGnzvJFBs2sJXtz2Zl7ftD11JiRkT6OnY9XQo8/SlBfwLj4t/FAvXSdA/VuXb1C
8PTBWLX0lqoSHOoAArGlaaX3xqcjfSXseQtLLKOjDd+3AHkpr8WOkpuLUAsgYJrrdes2O/WJRzWP
V1CIiRZnDwXXoF3j+rAybAErKT4xB28y1AvgivkFTIVYNccPYuMYu7+3XA92iQIJgD0Q9jgd7Qdw
3CVIcCAhZXVuIJ/Tv09wQc4iB0kWYxNGqLitA6Yd9RYyKCXSp1tvwR3kTVv86LVbZwsydIxTcKNJ
b76AQUt22xi/wuqYLHKDjvRpaLOjuwDng52Gsmhaltf5rEfnI8wsU03B/+OLS7ViRy7mEJtxEQbj
xzNXJjtYmUk1cozYmNHU4m3HgExX4CJ98C+p6znxQyjFh2gXPZFgyT3lvGKoJCXl58ONKL9HWi+E
LaD7s3xjW8lxwpoflyKRVmprT4CaMArIGzTk3bf/cW5MvCtYOpSwDJEtSoumjR2ePLTJT+BlUS2I
kkSxG16DMkUkqB/VV9krjLU/gIKYJgRLiSHL5O07DW6eyNqIWQYlq+aSqjloEq9AjRjzW2AysriS
EKgXnZs9XtEbGZl6h3vU2tCDMs9tQcySnzW0gAlm3u8RO270r3A64ZVzobAZ6Sal9hscFacnnTkp
3Zjj41hGOJTBbZGpNf5Qm94Ix87c3n4wrrnFjzVxYEHiWA+/i0r/xoVb20chUPnJeY7r4Z4hgtM2
WF5WgXrpblcbZmXRdMI9I3ACksngQ3rDfQWDFjMgMkOadZ4cekoLBpkse5ymmz37CrFMbxVmLGoN
1yd7xbk8IdCVM+y2u98o0LHtDlAFMi7Qj1OgKi4Amx2QjogtBe/X5z7RMjtwm27MBhYy/9pdyJZl
18DGMV6vjiX/NHq3KpheRXLBkakVr7zaE235AjZC5aYxruqGWpO7k0/uh/mvFgYRGQQmODRYVn28
clhz7GvW4TasXRJACf/drQ02O9ulY+mV/QdMoOQqos/gGxH9I/l9PM4OfiPAAbv5k6lT+O7uGEbs
XZif5vLT3M03I4xAhCZ0dwBddbDTkAoteoY5yQImqtypX00aTA7nP4tmOfZT05ef9qQSaxCiMSln
kpk4jhPIrVTygm8AorgUme/G66+OyVWV9vjAzYwz6KD228PJHeuHyc979eM0k08PRJMZANkxj6v4
fLJJ69raxGTNAoTvA3li1UTcCzVRvIZv+Opv4xxmHRuTAZ/gzpKTz94ejzNm5bjUVO3r4LS19397
ssqLs5lHOV4pl55Eg+ceO3Jgkx4ScJ+ottjS6B2DWnQMLrNadOVTbjI/R2pG6dvZwy3jNurz8VTG
yLj00GrnSdf2a2PZlb3v47WW3YvOmeIEsMZjCwpDavb1CduQQciVD6p1aP3kP+gOrGTTZaPghOfC
d5CqmJEnK+8eTTi4FP18cGoPFHAwfmEMDHmW6n87edCrQgJE3AhricKAG65OMtrQBwg6Uk8OWeK3
6lpOfQ02ebW0z8tobiP0MkGpqxZ+qD8MmXJVm9k0tJon2BuncAtZzYyKnUt4CktQkCiOJPHh2fx5
1ctyb86KcpjePKSqQVe4NP7WoqbTehWiUrSbvcY7wGr+hiGUBmaAZsX0zsluMNfoWOkXz+GHX2xr
1iTTL4ZKDZ4DtYO8QubT3hn+ctkpLdZBVmyfVhraFnD3WgdsMCEFsxAC0+JwWXHXTagIUDIEGNWd
TDRudjHSSBhOVfNdrlqFUUoAuhcEGt0WolMy1ZOl7zUkp2xe6J6SU7iZIQK01nbpYr9eeBzn4SXc
BnLwYBeh+A73cB+AGTFh0ClQuyjvy31Qw78TtoFfozmqZfAuxNLwOApMKEJwwoyxIZf911FxHtQ3
bWM0Hv6bqlsmvyfISXRN8GsYWgAAUrzSHwmwF/VPvTNsAQQ+GCyK5onbBysp8EZgAk1YZ5WOATeE
XgtD89tPnmxw1jpsY1qxLhh9mAY0olmXAF22TgAwnbEzww8adLLdlRjJ8mG7Q00UHsMXPZ6YFVB+
oNBhjaH/ruBmml9yccreISnzaAGtwm/q+OXM4YnkiYkTcBXHXpn+7TENJWqAb9Bb6Gzra49FjlKQ
SH1quoFhwMYgaPCD+ABU92shNSNXqETMhtx5oaWJj44qRxGngwtkfdZ3cx3Q8nNYP+x4EfRK+1h2
wArAApaZzglCKTA7LhqTWtoMxIjcF6Ca8F6AWhMhsbJvAokFTWVhGgM2Yb2/l8sby39bZNY/UEGg
w1Ln8sLier18zOV5GogXQ3UaGuMuxZT/Z6Mr2gJtOv+Ge/CXgLFtSYkY04glhrxpLe4T3xneM5Mn
2UyBa/fkIlCDxFRq0GD0Pl98KB9/0/i29p8AdQ/u/Le/HSJzIyrC5DThGZ7DF9R6y7/40SFZeznr
UV/ePi4DPFzxK0MOYk+XpXZxBCh8ca5vmN4vUOg972TbELEUQjaWgkX3IocyLXkFoIxebWAC+oh1
eF+8MQ8dGnSTLXnmQc4YF5H3Dysv57rch090IrCWb5CF0PkhXMWkqdTVZ7fWhpLWu4sQ4O3V8+A+
gz1SosckC2GF5e0w3eG2/9gV0x7D46KBy5VxvlQiY0a0nICae+5TzWQoSfggke81a60clvKckibs
7OaaAFQ7NUIjlA1GHLAsutXZe1FxeIPlIaT2B70dVRuMqBk3M/Yv2OEw7r65Xg394kfkESJDFfzv
DCvrmcORKg/3dbf0dnc3d711sNdK63fSGtxNoitIBqe/QHY0x2ZvzY3fgRRgQH97Ogyd7xU7xzXG
Q/nn7jNUpNn8i7oxZN7tXDolmmi0MuU20GVgdOobH7gdfx/uStA6vJ8dc808iSH10/5+ZWY6urn2
vnEjlI94c98Uk8Ti5DBNiFFPvMW2F7jCGGR7uPr2cm8d5MNt20jNH/AGauqx8+yZnojB/LnWOtZt
+HRf+CAnn54aZej37HFRXuML817W7iBxr4GbX7wijFOUhnX7cErQOK5rAcrIbSmrTcMyN6nzLnoX
mh4DTm4XH3S+hfno1IKqTv1gsGU3NQFpJ0jzUK4zF4BxeO131t5lPAGq5pgMwEoYE2NjxAupk1uw
1GVNwNNeo2INMf5qMwDnfdQWJz7xRdX5UGQwa+2CAYSH2RPwsqO2TpHCJCfI7pG81QR5JmqU3G+H
TxXCxp7wAr0q5Jc9t6z8yFH4iAnLnjkbKjE2VD99tFi92nw6bOzFy+GVLBkdGJzjwolfyil1MkwS
JyMIEAYaWoZhjiuA1hoBUUwzTieyEMalZ0BBzziT+MvUQl6YSri8RN8kgi/B6YF6l7B8tkQo8h2B
HZKSDIp9I1UyqXLWcdMhi+LIn5yo1Q01smTLZ7xvrH9PxdpBxC8KhYLr+Xs4sUKTiDwa9fNTZDF8
gIrGb6RuIDYlng70vy3vou4Emddg9lsA3gHgLOPVKU+iC/ldobNE6MzxP1bopJr5ZT69QCitUHLn
JgbPfER3+IjmmDdAlaGQzYezFMdOM313G22jYowmGTiZcuPNAl7toeJyUZD2zAijhnJ6Sg58ISpa
R3w1IA6iYXhWyW3rZs7CLl03pj/ZPOMlUVSFlwL8BXJsxhvGbW28prC90fHAEKTjsZIKPmk5kOuB
WdrZAX9kt4tmXsorIO2O+CcPxAffgNvhlb07xfQJ5WhcTpfK2yxNjqh2oXZFRsoVr6e/LSLEdZ4C
fjsuW7hJC8w30mei5C1WJYbcJPJ3SP4gszCa1PeZLek/BHYug5UJwtkJUwm4pjAOIfdj+qVlaHAO
0HuSNrg8ehr9CrlWOUjJU99mqtcu0o3RlVHrsXkg/KlpsDgkBOhIq9hbqv4kboQG5YLqBxUNOo0q
HE3me1oMDN2a0f3ZW68e8RUAWDsSbhTD7F6YfBuGfQyld+MnYZFNO8d5UaoTu3B+xU9JJYAGpjIc
KvFFzcSdUebMrvsqtPIh+YQNupgRU+ZSHolH/sv/Srsaev7zPp/GyMtQ88tnUcsMLAaWyogbHkW9
UaegUI4mLEC+nNGN6v3wNokkyrBKvAxF/v2H/LZGUsH6jn9qOD8lMHcfBGbpiuW1D56sekEK299q
CrStf5CCgjk/SAQ+TbfMTF2yfj4f9g9jZ5CGV4XGrNDsqcCFCiJ0ocP+93HqO/85RNI2JxScAEdc
HMo2feobZ6aVFlo4qPUUkhfQgvAFS5Jn+XHG6IuwlliL2ULyY6ucaJqqlS/AnFjoca+06CacYKm/
GMrqKIdHho6ZNebnF++nzp1KrkUhovq+5B6SD4brCihzMaVO3EQVt9ajSvPWmHaaGTdpWIZTxMJh
OJXVFA5OZ7pAuk2RI5N0mDRM0HFET+lt+M5lVolKY54+qmQEaDIAxTa8yDFsb48buCp2CdF3M7Ca
59GXmn7Ld6rOnFfBX4iEgtKl+RgptiDGHj3jw0rfEwuvwhyJzUoVWLEyGagGR/TNL5cdhbC9sagy
fSZLUBkwO4NRpoMnEt0vrFG9T6FqF1qf1peYBTNoVPa+beaRzZuP1rnTAcfgS8U5caO3XLKN9t86
eN6G6h4SxGGoz4xT8G9J4u+xvEH0EGSRDGpBv3y0t305JF+GBcMm9IiUfacaYvnkkMkoAYGym3Mt
0OZXIHZEJd56x/hBEW/AHwPuRTQ2E7f+EYCoSC4HxX7LvXZl1kXRMaRT4OtCa37pXrro6LgLVVTy
xAk2ov4rUAMIrkFIowPDxxnhKneG3iD9CIdYWyu2FNsAXvy5gpCYKl/0bDw0mrUTXUqddFn3Tqgd
9lS2GFbCY7RSVfNEWkQgKuIPw2JK2CYDQs/v/rBfyPNW8Boxf33DJqZiA1IFVGVnBrvrXpR7NZH9
ShzEx7iAIcFh1slDGR9WKXGqdJ51aN9b6Eaq23ezKq+VRMbf5CQ/pSj2P/9SG13cYUjDV8g+41oP
gjW9BFA+CDkjgQqZvpSVMi2ZVgOGeSTvGbJXibBdyYx/MYpBoP6k7KeB0o+tjlNUZnSmUe3lXM7s
KsWHLrOjF1fLSLH2R7+uLPIcnromDGlaw7gI1QJ6tZptGaZWfVRZ2DXhttQ4D7asMiCU4o4WtJgf
uMHQa/ydF17E5pq81ZNRKgnW7FHgOUOjDae2gYoVESu7ESwvFqEH4pM8XYo4D/Ip82kcuc7wMGhO
ie2Y+zPfILRCyU/Jk0euR3Cp+UAPToGMaxClaJsIdnuHQpzmlfj282TY+UXqf33Ymb30O2cAENid
OFS+42e8+UAynvp0zrxrAsoJ9xn8zGfHvk7D1eLGqkCWUUGmFH0Y0v7+nlkOR0y8ebLd4hhGUcDc
1Id0ykshS74hZRLwFakfAbgVOCG2VycoCwyj3CY2EL4oH6W4GfWWwRBSICL8QZlyhBvPVj+K0T+B
AEp0gTqR5EAq51aZ4FAKsulB3mdV2A4evDkAz7EjZSVQmXtCVZRYk2L7gQh8ue6LEcOA9x/NjdqY
oInAAd0LYnbqJBl/ULjwqHZlLBWAHbAD5o/9Cum0cT411kGBoTqdbArxG/XA+56a6Fv6DKS6Z1rm
ks2vVmLiJIqYtAaK+PQrrFXBHINWFn6Bigs+zxBEAWi6hx1daI4f65Aaxbo5z2wbE27KXpHASIcL
ZoOQ4NycrmOa0ISXOSg3jv3Xjl4eJHVziStjSgJQhy9okBKn2prisM5AmO4UGT68SJxywhr4k0oO
Wlj7AMdmG/dMj+1l8uERxYVyBqOuvhU+UE1qOF4D9XzZ25fH+9ljObwPIfY38lGJvSjVOe9GljcU
7G7l6fkTNkV+HF/eN8M1xWJgd6Jd9xoA/pLY4taSapRzgEsFZRhCXXfHp02AEmZO7sNpANPsvyOf
1280jcy9yL2L+4b4KnlYYvTThfdEkUM13kPnNRyOL38sMeOjXBa5nDlGdAzgYMfIkW7Rf8LZlod7
uTlX/5/KHA54HhM9vjke7+FRP37Rm+DSrC24MlSEswm+Zn5jyHBQ5QDM0Ck5XoUOjl5raNqMvTla
VLaNOTRoAUxVTwoS4rT+s9xHSmSmt0/egBrv8HJzkAVwM3KExUkSsJIzlZTyAp9aWog6+RzxbhNG
WlyIJChCGJQ8C06NtesQFtA17IagJy9uZ5n+VHqKgUqypGH2fZOn5bBCJUikw5UfQfCTWgRWFhBF
LVNxqSrl5jDe/J0Iwq8qcJPYYfTx6An2sLMf3Mh7DgcWzvIrR2Onkkh2UDVcB0TDZ+Md5YRShajs
6g/2XjkUFCXwc7qgqON1nVBT3HHDkh/nOTj4KtsOLkSwjvYoKbhB9GGKaGJcpA0c+skw6SkNjIEM
bWhROHnCNe8gZlNujToFiBBSI1URbHQqYzIr7sv9dyJazJOrxzJpkiudhw6j4BHKLU97mSzE/SiN
sQT6+Cwvgyu5dg3Aeq3nPhNc3957cGFSJW+0HAooimN+wbtDbOYi1kH4aTKhwwbfX3WPrXdz66+7
a//QZPk3M4Epm9umAIBVe9OE6w1rgr0oMjl4AY7hOkTAOVX5I/4Du47lfOhh8w/E64bRZirGNC4k
mN7mZhfNC4fy5mIf+iPnVAMxbY5C0qj3QFHDzao8qfZp9FAp6dKyJ8POIORip52dMXetofhyIsrd
W/8NxguHqEKxjC2E16yAHM203f5NeFsS32gYgyurGaakaMxfyBkIcUaVhrQ3Fv61StEc2Ko3P/eX
Tz2AHgid1ZHEjiBo3dsNPqNHjvsH8M0FtxAc3Eb7hWk0q8awfoS078XdqeOE/OkAmHhD/UABQ/CD
Z0nKKAYv//3xcOnWhvV6wDgbVGeTVPGHDg9x6RLvlh9oM7ltxEW8QTBtNWIjKDHJYzH7fmQavRN3
5wwYgtnKCS/Ra/967JzfdCLTWgNAFAiHZse7dx9QzOBiAfEkWBZo0sXNS6Leh2w++Y0vWofuqXVj
GmTZAE38ofJ3axdxSouO7PoujzDDmx7ddWcanCC1+xoObQ74Md6Zz0GVq9bt68l7me0TPDoRWoHU
fU2zYOr4LAiP73dWGTLLYCdtr+fLCo+tsqtDozq6bLwpq7zZDwmQ1SjjKDu4xus2zpXrJT2/em5V
v4Q3JmVw+5gkig7EjXkFuhfn4OVU2gyKXTytYkL3sLoowXgZP5mg9nO2VjTriylYGIxDqAcM+feD
bcrKg/vDqbY2PSaLFdj7X8e8QMfg/HpXQBGLd2Uf3jF7Ft4HxyLFa2a2iXgGZ8RIe1H0WVl/YUWd
8MXinIuSvrEJJ7T2iM9DsY6weaCjZr0yw+4uCyGiaoORVLWhxVoF4j3x8sdD3XKMVXGjvKq48C/h
FBLF/oPDKXK1m6mEw/6GLkgaBjEV9c51ESqBtrDcqJ/ZIx9V0IQJIlbDS0WgJAL5EkCoskBuuSCu
JPQfFbeYbmbFTjm1Uv73nxjTZDQYksBpbSDVKW4hygRgUYyjyUqKjCUwVwLUR/Slr1okEIN/UUJG
I2ZoOQUBYREWDU7KcI0SrVkbV+DoMe9JKxHjhKgwBgkTYsDi+/Eb43Uh8PyUbOM+ZxiFdjU7ow6l
DQYZYprKwIaVjlvv00Tjj25e9b2Gs6qeKHIABFho2gYm35Os4REy8k0FCKhC+4LLptMx1RANgVZ3
4y5Be0+xzz3N616SaXmV/5B2zeQw+KevLtKhyu4LOqlWpWk4DFNooNVgwgJAJhtG96djhrgicbo0
KTLyVNsqY1uUDVQcONkRVX5uybgQzk81moA3Fc9S1vgC8IHFyHzoetSLypJHNQuMO3WriAncIt2d
Nr3AQeTwC9JhMIXsUADbXKGILyIpz8kDcXXV5iqlEy0hx5uEdFUPrLgY433l7wFv2aY6QwJCNH8h
oqhRvZZJwCTaXiG7cRUXVvqhXVg3MebCa/5nqFZNkbTSrXFhkt3e6XF5SHJqI7AEbquDYVbAuQFc
wDJSDMMKf4cFwFlLhNlgG7GPEs4ZPJYAYgbELH1EM0Ui5AMEga//5VPkppkBR/kKVjPulio3iIb8
Ajno4paABM6NBlTnkk7l1/JTrv1EM1WiqJzkBUVcHWANtVG1f4AU7EEOnspa9hNyioDgcRspIVoR
xKJjyTAJDiJrBgiITOUZMH3ZgqsTT0seDUlf/BiI7jFzFeie7/gBHPeYy4lPn6XQxH8/UYikEMcp
pZHKUfpGMEA7w3qPJKzutojdyYepugmLRLJ0bbLqQLFubFgOpPxf4sYFTqFDYmKEupSIJxBSOCcY
J0dH0mqBGpk2igh2KcKRhhYoopoiijbYVIkL6NUmdgew9fcqtftL/YKKGBlGak3j07tghU3/0t3i
XN8SdKK3eARpUBWmwTX4FfWGqisBVBSg3IsqoVBBQReXodaZJW45PiLoA/j90T3FOVUGVqZUEaZb
9B7RNbo2aNBK8+nD3lwdxLUvlIRFcryEUccmty2wB2sKVsjZUcWODqtCq9Aye6XeNLzNWX4H7RzF
HXdAieV7a6bvrL3pVloPlDgs8hurFURewGQnwdNvDpSSXg1e/jegswZFx8C8waNwZyEeupxyQFK0
rNum+pRUVfU/FVShW2iBnaOxfxXdo+Ucb57RlPrtgZl7FZrwntrMmOxx03xA1PIK80PVNadxvWlM
ECwV5lZ7CgiI8BEn7/PefzzCGzQ0UgOv8E+YH/+LMaIFLnBv1hrH0eW2yi/By0IjWUCCyZYL+75r
38BLiLOeUfDAVyF845pXzh2+fX45wNLYSPTepDwynsvvLyNa5mRYhp0OVRBVBMTQ9rdJtXCAuDV1
KujuFqhesLdYu3A4WecJkygPYAS80Sx7lfDWLTZNF/O2R++L8XuZS9vDLJIVIvVgn+2YH+ZQUCs4
RX5ja3KbV/sMs2j317xwmMsGIQYvz+CGMxIHWf/q62HPFL7rsMU+0XFehRP8bN66pZl+8JGF9jdU
OZC+Jv8YCUeKDFZc6VVcs+P4mR68o1+ZHbt3PNpKszuKp8rwscEMim+HJhoew30MH7M1ZNVbaKab
4PZ/sSBEiF3v/VsYuygkuOBsMZ0zeYu1pI/ZJ5Z1jfvfdrHjfhtucIIPhoV5eXX/o/CymmuAgCrc
CdPbpmpVta2qzHrLDxM9zI4+jsm+sk9sBviIqegwWJI2Yt9XTrAnASgNWP4hI5RNWhN5jmAYSsnV
izBypfuOtO4j4wZEq4RkyclAOzQzMQYgcc94zoQ9Eg9TnpUaZVPrMOXax7erfWyXZ4/g2DYQ8m5s
48kGMtUX1aTUx6sZz/agB9KAhRNuM0w4vUnrCXvFB1PtkYnYMg6DXDqVTquH1wV3B/LFVgtK4Axy
Bd5toK5AMz0WfoOWuUhH/o3SlSu3XsuH2fWFRca0wKd/gZxS7B3DKtpReFg/XjaW7RjhQFA62+u0
3oW5E739JiAGL+LjjXzt/cOuBmc4ICIZ2RQI5nr0BzMGOazBwsBSC/JiU+bL4tglZjDtQwDiAckJ
IYcoY2s4olDWYtGAxa3SZw4AvzimoxOG4JjiYOyGq1sTi2s9puY0m5G/9H0sbuo2NFseEHTsScQr
7RnabC5dD2UB3sNCsKQdgdEe3lhTrzU5LXTGZAOghN9IAMSBbXyTKtKXJ9Xax/iF/uP/aDqz5dSx
JYh+ERHMglfNAgFCCMvwQiBZRsyYGb6+V3Kiw7dP3/axQUh7167KyszymrMVFScw4hlmk1oPb5/W
J7BSbz9oNUYv4EybbGhdLH5QtmMSUd846+LTEFzsY3qSWGK0nuFZRPomudkM9ox9yLYQcpUpCMTM
3rS2V6Cq6HcwBfwqOQHrUFaAwp/Zdgx45oQgZM8BtqaawNujgdYBSIWEmEg3Sq4YCAamI5tVlpu0
GZH9qC5dT6u4+HNkIJzqHjWPp06koVwtXfygykmCHMtfF3yyJlEV5R/hRR2EShPVOqUVFLTfN/qf
akbitZ6fAMuGdToOXauOk6tLKH1iTHP8Em9JhD7gjVp+o2OOMLGeHuuULWuI6T+a5CGyav+nf/EP
RxcjCMj548HF4bElozjwTM+MgC/i4x0sPo6VAn6IJByYFHT0KDQ5CjQUWt2qF/wVpSuVWAAjq9hi
NuEZnbiVweCiPjTPZzO4nxruhYShgsB/Bx6AWKzBwf/2d3ZnyShamAQPxpPgjPg91hiBLy5O1DzY
YathZ2BAgjx4xrFit1dWdQClCLK+5fGAAc8krdAFMn4SVg30cA7UntoO20E7aOzNgvzcqz7MohkV
BXY6slzH8PUJZk38pI2eXHZVlhjzNr4YEkVOsohIptej28HBJoVK+wi+e3v4z47P/dgkkBp6sNsq
mr62vxXbi/mCZvULcm3cvJoRvjfP4N2Bq4phin25RRDsDPtOk6xEr/l7NciAt+X0/bu4IO80agNR
qJoPZqgefl8/OzrL4GibIOyM0KmMr72/jfmXr0k5NubqifdP/LexWcd80Ja8tDGKEqZMH5KUha20
6p1TCfA65DGAIpTBklzTSqLz6ZJaZ9p2ytHkQiJ+TsU5sOCiQhIfLMi5NWTLRR334JR86Z51NmR3
xcHsmfBeoNPTFViRc366TihTMamFPieV1nftRkC8ogbhPKRuevoonHgvSinsaILTBIdfOCj0ItjB
K/BC2DF4Fejt1NyQ9zPeFuqHg7RSH7HmwMdiGhcEHwU8DaTs9BT6zyFIrlwakXpHEmVj2iuW0AYN
AKk2Fl3baCb4TXm8mjzYIzBv5/R7+m1PqpMWypUNWUtl/ArPy1YHRGAXt7/LL7gLnfy03GFLQGcH
URe2IxUmQ9BFsLiLOdq8kw95gkY8g7i9lApNhQSLhzSZlmvSIWHDe+VBxiXUQSn63sLEigJz1YtV
n+6dd/BmVtdxKj7Ouw/ub/Oaw8ZYvDKpwwE/wMjmNZmaGMpAcU7Ccp2ij1OFvjZQI7YCtBH4x2uN
71auAWF3QLlg7e0ME1dq2yuYPjaSu4PcaS7QkcgCGViGapQbhOQ9z8F5N79/5Kn7bzmMa/ix2lca
2Bx6pN/6T3A/IX7TfB1EdD+oiUiyV1M4DUjUFLD51HxApfUHmIKqobnKGLn/enrPaF+oMCbQo9Bk
h6qQEYqH/JIye0RziQfbokK5BgxRAE53SeS98Ejy1zY/UBhHp1jrIxctxYVZR2bOeBhrNHoyuR6T
8sh0icx6QJVx5CIcXOBX/libJFF4BLBvXOTNiPvkVf4xNQZ0ovQb7unQAMbLaoLZk18V9J3PUDil
KDxiaVXZPC0HagTtkN502PVqhPrTl2wlBFMhBQHNI0AS5nt5AJmORgS6kNnW8/I0xcLh2UHDRu3t
Qc95h4YLDronULJW1Cj/REk9/Hf6No2q+SiAd+kug1xbuF6xT6D4oFlFl0cTp2pRjlB/cEYyFe9D
x+LlDJAOZrfOy58H8yhbowATI5B2a0G5EgcI+nhhgcDQQMGlVGkz/QWvPKGs++ETBIBeuj5xwMMT
6faP4K8kAi9jEhVxzDR6Ok8RwIo1vRLfhEZwHuNHEyOUogi8wE7I66PuFO+jhZ8aA3wXXnbp15xz
72ze4xKt/hPN/is0QNIc7C/StqwrfKu3nGrIE2oGBrGGhKd/k6dJca8y9kCTghGkA5ovPDg+OQQ8
BF2UwZYzdWbboMPEmT+n/8sItH7bfTNZQlV2/UZljlsi1Dp4mynzmXHglSfQlZqtV51QQe88CgQT
jd1YPMu3H+c1/C/jBlPOTayacLXZpScyoJ9Tn7PlRopLcJxpubPoM8I0e91+w/1Im0F0ZSXsQ4pJ
+6IZRfWA+WUfhyJjV1xfsmaBObQKcSGinvLX4QGATpA6tQTTD1FUwLIB61mzOKNPo3oVcN3CPhW1
EDATvxf+29OwuRwPLwq095jb07Qf0enMHckXYQ2xCL3M4vLAnMzKc6oucahcUP4FYaOLr8yOAtDp
vgMabdDJ4GrZ65uFZmmNqRE12Oa3MaAgrM3VBXhFi7XTpPmIXo0a+9N/p15NQZye8BPdRcIEuIBb
06mwiXAVuoGA8YUh6gFbEHqejxmUfljIdD2Dvyd9MLEsF2saBivvTY/0pHqqk+Sca+9xZQ6mSxIF
MsJgAVydICJ8G/NaD8yar739HDbpsKOB4YeYGQCqfh333k7p3xjPq478m034cMOZ0+MAwK/dkt+M
HFZqPAmGfabhDFk9fAqVPRP/96sVIDOcVB7I8thnk6qvX5OZJ85JwS/2iZMeb8DABYtnGnJsMqti
ifdtsXfPvWXF21+ditdiPe+T7c+Rkrv53eBBB5fwEjL16sAyl6smGjkpSpimdsahoe0uq/Y+IjYd
TBZ8BR1ro+dgb/30aLWGXkgTORRd9eLKUlVjyli1oFM0jGlssFJy+avVaBNCFMmP3xW1SWjuTJhg
M1uidSFX9LDoSFGs4GRpHvHAutJ36NrG7NJfWDWioY+nwmCDYAvliqV5g49sgi2E6lL9UxtcRjtn
+g9jeNnhjDesj2oeb2gM9fTgV+sy4Xv5LRbua7bJuMQyBQtos5TqyYWEZfO1+9KVGdMaYxY7E+Y7
MJ9ts9RUTAp6fbMBvZupdpyFwOLLuyFj5e9ybbXxPHjYEAs1H69GBazf1KPU6IqTOT2iZJCw9WAZ
1LyFZsigrnHfIzSiNQAc8/BdBmfGbVdcfda/tINuDdkfn7lkz0suQVaGLJahdfhfsCrqNmXuc9pM
N+NrIbEEtkYYZvj1DKNj/Mrxl+B2XvoX3EHus3ckUK3FnJstFsXEZeokpHJUDBzqHy7EdtCl50Dm
WVIsQHL+uAQfXNyB984zaLkamUuhqiFlV44e6rGP6vAFqK/ns87kOYHLxQzdlFVJLjiSAGQM9cSQ
nI1PT6vqU6jTM6r6GrCBVT2fhjR/oIt/4mCEwf3G+2ERs7B0pzCCNxlKtxkeWZ4bZk7q/Moh6fhe
yOy8GT6ha2tZc1g/U4AJLFaa7jnGuRgX6Jd/trC9GExfkx21Az5Ig0qwKXQbsTTp38EKSiyVqtpd
J4xyjiip2TMexEPMfTWnszusYID5tCnh+2hJ+n2EIaA09oDRbQeYIhk0JJ8R9KMDiAOdt2smOD2B
GvcaHmbYfAPjoTaihbL3rxEcWezCMCflv3VWySodiVGgicN1LDrnoMX/jzRsBQjOPt2Dhw68Nwmk
S7/ewANicisQBTV4GIIhD+6F0xdmKLXkxt5iEb2ft7Id9c1qLix9Na0wzgJnyZgdIGqwHi9dwoTT
kLkSDE/hLhJhas6yNkAbifW1LFeuYHOTyVjPUs9Pi++M8OZIA7DSw99Mi1pHnwiI3SmPZOWV6dai
XhGfkfIG4PrdN4glbes2ODBE+Di/jq6TPSvoHCAYAT8Ah2MYEi1RCgCZG3BZZx90SvHjiUelRxua
gIIDJfMlLm7e5ZzRj+lLBR08P73J2+dp7J2GXeVJGbnIYOuvA/70lI5OF8f6J8RrJl0hKV4N9X06
OC9uPl3WKne9S52GAywoAEcwjOymNUfJIqXd6chWOb5MBtu/evp6d0HzifC91RCCOO/BPqLmu6KK
kxUqDSS3Rk0XYxY+qHpXtwxvZsXd4AtzBiDSuCgjrMcV99ng22x87ZmKe+a91SU6B3TXqMMlRzm4
UH4ZHoxLyaDkoemMqg25yWpBVLgHPD0OfGybGAXLeSoevr69LcoRVelk3fvcdFbI3q+jq+PCk26O
+m7M+O6RfGWMSRlUvar34Ga9euCp8+b88ylh0l1tPvohPKPNxkb0V5+ZZIXbxBoFkfnCyh773obZ
5xviGOpdYMP/tFwGDOBJ4JzovK38BghOi7K+joOJ9o16IxpZXeFiUM8G81GywXxkdA2k6yWPljy/
7uD3UbOxi+q/AKxojOGlq5vw7zZArIkT1WvChAb9LwChnp6rfh3FreIZLRV0gCvYgPMPqkSrfQxk
P7hMdx0y+fJko1OgMTFbF4Ap1IjHGkUkG0JjRoh/gBwGLhKg/xndrEpAwwp3NgfZSnmxKG6eeMPB
bQJZuDcofkiGVk0IBa9b8JpdZvAPXiDkjfYnrUFUQTfZ3qOCg+JMXAUVSXgDqVVW3KM/c/1nblry
D4MlVT2K+wvSX7MaVxOsoQ0vCFtZFQzV366ZkUvmbVMdaKHutHVoAsg28kJPcX57MKTnPaxRFDiN
N1eBtGj4WPh45R1691YPShiIO3Jbxn7HpHIiCOzBjdb8AxkDOg1zliP4Ri9yXoRYooiiUEvvsGv8
9XYIsWWFIyk70HpVgj36e5K8E5zkU19pHtWRt8LRlL4h/RJxeo/Sb+Edx4nz9aK7i+EJlAQbnw3y
ry7375waQ6zY+B5QiH6XVGumArSAU0NyyWr3KNs8MxwOl7dgFprgkDDL61ZG8CiKVkyu+WF312F2
IpDK+EzACSLTgppYkf6aj01vBcYefUTxIgB7oEhEGwzzxfIgfhKKNQuQAetHOkt0SU4zrPdZ1f9I
gAriYtWKKgz9u4f5r35FK7wL+VCbi9mCHj7F0JSY6w6CKbK05ouLe6hKRKtXvBhhHGK2NwZrkpMH
bisf/iY3iXYQ+TC6L4oHWMCrIMrl16lQyI/S4iGJRVyxpmurilo81kNajxovm1VKlcudynfpIjQc
vcde4ANhQ32lWHU61U9gcqBRIfPquV4wFxmG+869obmxL5Bz/E31+Sh2t2aidUi6A8ollFIsaujA
QWemR9qmSrtnlMRYJYEcTInC/Jxaq+qP0jN1j/DlwHKgU8K0BgLkVej48aWbAV4YyyGbR6i6DB9u
TfUVmq2pf/TdRrCAIJXqq7uxChQAVQDIcyYqPDRLmsWQ1gASfX2pXbbipN5jHx8/RXlSJ4qC9tpv
0k/moffViVbtz/ogl4d3h5qLe1SAwmYU+lDMcTnhE0pJiLxAOBFNYUKEHYvj7D+z7gUxrPmidIaa
w17h1V6QXddUCbigHvpeTDTGb5YWHsuwn4NXNBk22rYLs6hY+h8UYBELccyMi1iQXgE/FjOa4uoX
QVGwBewCiK8ZBYSYE3kEf6EfJzII9utqm0Sw5GgBYrN+xXWJ78pjnRdDfmfGPASi2oeCR08ApOYC
GMh5ciCWZmqNitAKKs0O4k/aDuihtbDVx9RjgEmgGn7tgGrzn7H+JVCfDaHl/hl6igcAmLrHEevI
8tvVK2xmfyBbVbweut+iGvyjZGORGeK/UsXFSVJ8tUUYIcl7tz/K6ZLdBbTyWS2bEXOpVmYUc6Kp
X5nTL/3XuZTbp9RyoH9Q8aioKT6esIykpJuBkFAnqXCl6hamEWlJIySkzkclyj3lzoAecMfW8Hh6
8vontvgK/QEInSDGe/oPGFbqpIv5JxnT5wYSggCKVIRMg1XKIQEEtONKubc0ItUgqZkBHPQ804F2
Tt6kGTX3WZKD0KcmFihEgarwOiJn8GvcgJX/4j4dh2v/HMxpb9Bq0ZtlPBhIGPveG+ARbAnG1h2K
Fijuh9zPFWjp0DHvi6oFHtIXXT/TkzXcE0dei4N4E83p6LzDv5g5YsludJhsQS/VmxbDTNtAKN4/
Cfk/qQA70CEN5JvsQc3v1N79F6I89CA7sjFIb/AV4SDFbBape6ibVnhaahFHxFz1XMsvEaJwmWRh
5oaDVgZ1CfV+ThKN5gqewSnNElrlRAz6U8jxiNVZtU3QuKcVzlwO2J9VsZ6KDF8zOAjgDGBjyvZt
0Qlhq7OLDS114+RcN6Mzg7ZmO5wNt32+ETxY+P3qqretu2uu8WntsO/0q19t5v/CtvPKDNBs4xgM
m8JXnhQ1u8DpGdOWuZL0+69poqNCDY8/GD7za2md9w4NYJAFztbGuM7I2Fb/SJCnbNibzCNbe8ea
e0Ss8AMQezmE7Wq/i0Hk0X5URNfFHfMM/53DFDuVJqMrr8i9pAkf/M1vBUCVV+fndKCoi/LOboP3
n1MyOZwzd5OSKjxmrxmKKHKFLq4u1q7BfeFBVIIqcA48j44r5gva2BAv3d+Has4AD5EjAgCYeCTD
Uulc2UwpwRJi9dXkCAf8idpotsqUxjAIEY3gj+y2HoEQES0h1shLCOyuZsZO+xs94fhBOnHd9FrQ
4PFnBvhByke6s0mR8sSMcEPKcPcB8EH0kaP2q7TQASOujCeA4WWT3EjDc07hxWOs1m8dZRDenu1a
3uHSXxdGx4XmvyCYk/rUalJnReVE5B7UOnWOC4IQupL8Yr++6aMfQ9HiQZYHDeTMTdNjb5NUF5QF
lN6TLcZRH47HDT6g4XW+X7R8Tw8MX4rnJDL87fJw9UZNA59bYsl12vHz3hQWhd0O73szr2F4Ld4T
NHiOVCkRFjMSni0JFmUcC/+d7cewiK0748yCyveLfjiKzD/MRPp/AyaPQga6jPc9/j/URvBznhk0
YB4gPXmQdY6rzzBk+j5Alz6tMdFg3ijeJVRVdqDjmG4CmDUy5CJHXFbcSTtJXkjNuIVyLxve6XLQ
0eAPHhTcD4a6JkxdYszsc3LzMCufiAvG+vrcxoL7vS7AudnX15KW25PhR+ZuYqRJzJ6Wlp67h2F4
ieNbiLFfBKEU33D8wu3OD9gfMjaaHB79AP0rKlJF5px1tAbZNgMOR84SjZGmjUx5cP5gAhhPzWlv
PAPlSIzy2uCL1yD0f+JdhhgDupWSnTVN2ckCtfFzXB9dwEKQsEHzLTFNL/e2YO+v829ntMDO7LcE
f7kzBuoX7j4QYPB3ts9MLgBDKylWAVU8ZjV5FeLNvwKJODna9jDaIvugiwAwSD+od/hFmR0e6EOO
Lt/seXBHtlvlS5B5K2Z9RwDOzR8sxNnrB38VVKaIbryUm8SZYtEJPDAR4eYSDG5/9l8OzZBUbhVK
Ml1Z3mYotkyYugzn5XkM67iDnawOnABxEJgjtMKFeId4oR8YR7pTPFGi+c7t9tvLWywPMmr894ep
yFFERsC2IsPtE0zuaXOm+LhZ2EhrSHFYYTzh0YYRE6zm/nZ8GqFZWe550jyUi/Waip92JNdtw9ay
NYMD/4R+42jrNxnXSqZ3KUALOHeYIlScQXjG1eI11dEvRhOefiVQhWq7E079jykSYzJeZ4fKveSc
5IxKa5l6ofpiMFpyDyo07RfegiE5D+YN4DdJoccY3H/qdLIozhY1lSpfwNn/ppQ+7Bv9D3zGg5q1
GZ5FMnLWyQvTkgDVyzE8MIcRusRE3DglxmVmWKugnpzhCZMo1GEw1q98R66TF4vXFx28u0TjiEBG
JCXZjZJLwMPC3YBsdt0zoGmUASrxcQsnLVdVO14nteCFiRkTo894rrg3rFSxUMUw5Dl6xV93OPdn
5sasfx8o+jqfqRAUxt3RdonhBWSCOqgchL2w2WGgd5sZ4FUE2h4mrtSZTJ6u9BtJfVgJ28NqbAQP
nKcmvb0NaHV4M43wL2j1HlCpL8x6vH/hzfxBXkGoTt71ZuMROzpNH/5hWrGx1cGWlrbspncYn8Yd
/0IKBVrTqeK8b/lHbYPztHTA2KY4Ag1WjLMti9bskpaYGOFCWx+ewZElQAeSjrvRw4dbs0UwgxkY
I6Tl2yv0tEJ/OgOW87ajQ9vCBxjYH0cpTOLxSndaEXN3jmmn1bvTAci22V+/fbYaCbBlH8bsrVcd
MnYb5ssDJA5u9+81f+HODxwO0vGMYMg+6vJfihtJk9/jMEUsefrGjKY+fvMmkwMW4HjWjLo1qLL1
XpmUSR1tFASQXn28xSOOwwTrGUaiH831EgHE5WE3mTwyv9E2GzSAIOfrr+sJO93O4IETX3UIX6Dj
tOP2cOPherRxVrCy3d0cOGu0xQuLO2vKrK8dr67mTwML8i/55YAvDOgpZQw++sE4Bfc4OTQvrN8r
QLV1M7shjVfsfDfYzrUSllEKmpNsBgB38qE7QWkQN/F7Tss5PmfQM2hEAcgRgt3BwO84BvLvGOy0
PfzBWfXQO3mg3fYvJnwGpwSkuV2vnsJ4ECd5EcuMirFD/mfu0RvDKYDgrDX7S+/ovuIWbXpgVq/a
cddU3sRXXqobXvwmUowpDgWN4AaazEWXXpMjfNDlM08PwMqMnKNnPukGWGEDt7ZZPFXgYjlJrycw
qVqofQneVHCcjTf71sdXB8EVJsNdJvCa5waA1xGcD8OgYZXCd/qcMXzIkJmCdXxZ7YaHCpbOLRBP
3X597Ye3modLDM/phjsWYqVH/1YJtwyY4+rOzv73yIPAPctq+U0MUza/OyB05o8iZP2imYTIZ9Vx
VtDzF/YFYiLgBApKyMfDxzEsJytGIm4m+7kKuTX9MojDHaa97jIOtRd4wJ2NZjWr/cWP0qjPSD0Y
IRSbbSDqojODZYgYoOFv+89gQW/ZJ5syj+OLlejggmmAeOSycT6zfO9+A38hYmGxmTDkfaWh9iSq
G/Zh3TlM1lAHMgCvMpJpJGIx9h70IA3e2/avE8OHyjbD84ZSjYJ7lEHz5KzwyMGCUUZ9oREo2NhY
Hf2OSrCVXwW3N+2Ft0maX7f4GBsoF/+80TwDiD7YLRDNo0e5RrH3AH/ef/J9HTL78bbHZe2n10xl
M7XjIiTJABeAssQBsDYf9FyBKvgwoB5yvlGhECSwUO/hqN22ki21/nZ+npAp0gSk3wbyIzSMJA34
WcOlxGsT1Z99444An5lDxzAx8oJRw38NoG1AyGZeJdVkVrc6Xlbjd5lWBny0HsBv4dZog0hAxICz
x9OCwNatWTzO0fPNCC61vdGq2O0IIfcHvJEKPuFuYlYd3WASXX/WVA8Ec+ZqElnRyvWN/iN+DaFl
y07MYl7bPXx+ileqHaZ8LpWVqC4GhwMalCxbainSGqq6fzVvl4eyC6RNmINdIgrheOWLBKcN8Eh6
x9eAt2MW/Ufac4OIw80QoGQQjj5eU1m3T60CGqoa8Ak4+XbveHqrZKyYd/IkIUcUby8Aa5SPMpe6
B2+7nDGmK1oBrcIc+X458qBsMpCgiShB/xYpDlpd3vGgIGAAQLOCDjkOl9D8Re2lLgybHMLcbY49
zqJhNz8F4p3fcSRtkvYlx6+PLG0kv03x65r4d0EpcK6ErkfvAoH9Scf9bq+X+682VsdPV+rDHcYo
uwAqdk9RGZydKV1wuTpjbLOWzV7t+82cuxan3xv/xzISNv763I8TlCNx30GE+ThRjb8WbFalYH7C
1buGVW6E1NtSQz5YYyyd/VhuD+qZKNPIuPEiLne8DsibvLCwxSABFZwgtoaoO1B75tcJrB1yKru9
pLZt975HAB6iDtVSBeBk29edZw0qhVEOK0PZBpemW4rlU/+EhkLfV3YLeWepB/a09ZZd1/DVwGGb
+XuYgOw9uA68tBKc5oeZL/AsIwVmsYGUuxT5CCIP8vHKsgF5MJI3mRLAkNav84H2HDoX3huTAMAZ
VeFARkBjOn4+7bZ5BiKHabdLlLjxTAEX7iC4QZBdmFTD4gXyYcbhQBcobrpGw27Z9beB/AuwrmrR
fUAwavMRuIX68eM00W/QVRJJ4R+ZXMkf88Ax46M5KDhUmxTUOYZZTY0felzFP9SUe+kkGJuzUL5u
5oC7CD6BsRJj3QDyCszLXRZ5Cy6pgL54R5yTSuOcgWLBreT6hakKn2GYIVvDpZ0mvAbBLEjdx/xB
tYdVEBMIcB+ISkpw5B8CUmExyO/sn1xbrBHl+SppCtw/cE4iWZQ4TCosKg3yTonpZRMkMUjCaECw
AVpQksPKPkKgc6kSDC5TO4E0RL1KvYWsRTlrEVW4+H+/y3sADKkgUG2GbjASIA5kXY5Uw9Gi+dQ2
gEt6N5VzsHcZjxLmjxkDMcPh5Bdj0j49fEhLktbO2nSHxbSnpM0B1KmOkI1TbwMtQtKQ+wrTyVEL
AKpAWbGpcaT2ECDGr2Om6pAfYDmF0whU6ul0iIq0zuyYi12Zq/nMeAyGhKCKoi2Nqsqc0RrHKQV+
TwuvrmcPxmd+RDOndlKb20baTCmWQmaQkBhGJloDwXLNCWK2VGSsmiclZg2BsXr69VFjvA2M8ekL
AouLF/W3PF626CSlfIwwNubOARUBX+/NdDbU5FF/OmOOFoOonMtMZJFYa0RbV/ZORRCa8Og7OGoN
a1xm1e1iOH+gxQjLQAysmBsrXtoJliSQDpRBsD04kcQJuksvZ0E83A+lH5NgimNtVNpsS8FL0p9w
AurkAZYDbJPEmoaIVE66kbMHis4WJbe6GBSOLBfGDQIoA5N3PhW8AhExA18RD9u8NAY25dLZydqQ
LScSvb1tmjFkbimpY8p4bRk5h3H6e4sZV8NixgRb6zLyFpPZcOMMIWpgM6MFvKf59/BaEv5BQbHp
mtDpf+KtenemLdVH/AxDa88ptnEwZ7ECw0VhwLZDtsTCpNQVZMAr8X0vB46m4uKuQt8lHeDuYrvA
490G1E8c36r0IJS6cS7DMsZxzKiX0MJy6EHD00w4IIl4TSEp/Yg2bRymtOG9g+/QNZ5qPhIS1Zyp
hD4udfRM8BH4KFvgchIesvkhgTtNjxfKnvoX3I2a+fAENgIhrckz1hzCMTYZuFKBaCDRABuojT0A
3gfUgJXVsIYT2AMwFtOcLaAm9tcxzzUTLAbgDIh+SRQ/Meh7WPME5jy5Hci8jmRFZRh9CH+TKnxK
3j0GpyE6+jwCNqo3gxnTsGZsH8YBcdPEfJA1oGNNNesZQuZyeTIhvTAkUOcGjxnNDl7yPNBY+Ro+
/yNc52g0YQwClGG6o1Pg0qMBqg5IJmJgfYGkM4An3kly1paFwbfCF+kO7QzOjB+McYj3H1eJa7+4
9qJY3ivYF5noMui2c2bpwyBvjAWFHwP4m2W/CzUNFS5MlzYrQsGmC7DSGLQGLGXQJL4z1RMjHEfR
04qwA+DufpBHIgn2Qqjy7A5Jce4gV+F1az3xBJncoslf9XAZRi3gNoWDnF2wAX9mmtsc1HteldY/
vpp1HMXpedBZQidqhuDwwoRTLOrbXGXVDdn46V84A7I1Z7Ue5XwQAvBtRtm3VBEcdgK/Vkj6iuhg
Dpd1k8kyS8ZO8Htnn6CcIGVwkiBn0Ah9MVkNbAeivL+hDfORpXRS71ameewniD6sVJyZuLQ3Y8ei
WEdcn+ST1aaOFZ+BF4WuJurRDryBSJWEYcwalEEQoQoMXneIA5g9Ru+0zNgLbKGzVeHNYoP/IB5c
s24MLK941A5Z8v6LI0K2D1DO2Hcg91xaUUQYd+y4SQo4roikAbEBXw+4WSsOUCiPXK5yjzfHOjdD
Xq8lHyQNuaMt7JW1ZmahE+mSZJsEvXMoHyXofDCrOODoigRcP0d4+X2BiczkBZERCfJtwGuE3Gir
Z/p9sH1oqwGuHua0zQCo+4ci21B/VWwCxXtRgQnVISDAFSfh4eLbIZJzMOUP6Hj70BhIV/322lBy
cw4VzTPQ3/DqWmYKgnh9oS2U4Os0hZpV9usQJFE/Mz4ChJ2o1/Djj0GhRzo/xaDLE038Ab/jGXNr
OvBwlh1X51uINUEOM5jm+TfdnD39W2436GPN4/3g7TtYYAEPL3zBkF1XYxp3rAbWGzxb4hqD6cSr
ZjKMxRHNyfyINoaJdw4uH7O4QkASDBkx2+2JcaaswICM5DDFRznBdlXeI/EiOLeZAspMNpC32i5B
AVjYhjQEq4tX0+DFopCSTzir8qo4QL5jhp8xUTyh1POSOCbcxDFsZitOKHQCkh6ID0Hc4rBmWBFH
uU2E32NjxtpgI60GHJw5HwDjNM7mWZrGjOUOP85e1F0LtxN6HC0Seopcp43AWwSfaquQzb/SuSaF
r3paGaxwD0vEmMcst6CzIw1kOVwl3XGjx+Q8XPiIWARXuj4chzQwpVPULSKcka9eTEDm2ItTZya/
ID5TlJ/7/LxO4zZkFtWKI/dLW1o2Lpg5uwFc7frN5KFqL+MV6dDTBjlW7oSANWGvMsor0Phqw9TE
TQbg4GDCxlRS5DCHlZeF5WUOrw4zqlOPx6ooQ6i6QpatEUjrbgeiIqvMfJgEao2KMEgb4NzxCnuw
5JPJMucckbER63WmBOjhNrwnxgaQwwcQSUOv2rDhGbSBDKsjEcoR7U8wC6T1KBGk/AUudo5pBc6p
9Hex2al5f2SVaxZN+du0wYHJHBi1CQYsC01I8+N6kF/h9kuXWdC4UdQSyUEnsxyVDniY0G3iFzHi
QEWnnsSV5EPfwyfCayfNgF8ymNWArepwhbGFnOh4T0xl0Pqxatlx28+mu02pe0hhjwO2N/NYiH6s
iWpUlTgcHQkn1MdGtMzkigFJVwUK3QeUW2oYi+NQR2qvZ0w/kbORvFhnD+Lo+Jqui/VNDcmPaxq/
pWb51iPO8Xm2TH+sP0g44gJLtCEGjFaluJ9JeBUFvddPzIZXOgMLLVXhrvCq7gT1AbOXhHyDN9Dm
iT1nCIu3V+KhfjZJ+Qg6SmnZLQQ0WVM07CSOmD9AtiGIamtb+COQLMMzEyrAEUDUCpeTX38Ywg7W
pAMaF8scmokKAHEsFIfZUtxWKdRByCgDiB5vWkmzGY6VWvZKlTSRtzusw4SnzCDcEiVYHfLyq2O9
RCcRQRZPRpUBdcBAiWdDLUsxAXapJpFqSJW5hssGQO/+8RNkFIAFm88BI52/ziBxIf4VIQjVPVpI
GuHBZf/r96jHKvLIMwhitjGXAXmFFqyOlDzlY2jnqWRjY3FMKTtn+WFv5Ayt6QRiLN7YM/QdpNVA
j0HM5COHJGrCtLvJxKq7TwdyegsrMIi7BSdkael9TMjmHntVsTyj9ru7klVXkSsEMZkTGevJj2Z3
dtZwSWxfu+R+mMnzzMSfxK5/ucQxBKkFTpnYJ8orhTSJTAMquBY/TWi+PukykATS956gEDkZvake
pV2jTDa9IcKHIUvgzsH53TFDBUpq1pF4EUwd5W+cIVbSKDtX9u9ka9clZbkQED/x6I7pA5+AUEbE
d5zhxPe/xuMhUSPie8TAWHeLSuZBA6ETyl2vVmWcENQkfok2UaILlf8tDhYhTV56DMkrglbuyqf5
1Kf/qX46q8TKie7Q5q9O2pwwcHeuHS13NNwdaYH/y8P1p2zilIkKv+AjepGnI9aCNu3lpDl9lZKc
M6zjfz1/lbc8cqy46CCuGUSNxp0Gv6iKIO4MHPvkoRxPRUFu6Yi9OXWWm73NyuAA5BhGpv3hYlJe
wzwQjPGCBEj+TiLOmvFSbQoFHEVGMfZP5Esm3AmMNmdMqKnCb6P1PEC+8aYm49ge0r8CWNl7lErY
kq5e3hb7kGK7tS8Fmj7cki7TblZ+CwasI9Xo9EqyiaJMuUwERQWykDZ0m0mjNJ8/fzGUlLkuCvJa
QiMek8S6p17LyW4StmyqD4vTZF7ho1JEyBn2hPJTR8XNbNGGODKNg5EWoBS8BAST0fG3ig7XwLQb
Q1wNflkPHxh/LDwRA0mseKj3npKVXKbL+MuS0KiLJrhRJ37DvkZBHHXHChSq9R+zypR0Wl55WNPo
IEaxUM/3dIV6rR6abXgpL+bd2c1v/F3A5ZndiMrS+Qvq7spaTnc9bK7V1NrDUdnFWCjgM4gpN45F
i5BFBAtJxyZAJmIXqNbjA7wxZslDSSitBOkNl6V8QjsQ9h+fQSgNfeEiqtPvWpPRtCFJpLR44Zjw
AXf8ieMTQ0eFQ5DPmB6Igdz3WCOfFE0z6MCbRAIRskKJSFVYcRKXnhi+/qUHy9dtx9z4b7iGMFFZ
SyupFEk4fHzAvtujBlXCZLYnrRX/HKCbEZNm8/svTNsm5R2MfSafS3klKo/2yJ9N5o7Vklgo1B/s
XRjePz8/G+sHxxSaKRxFKGDqzEKtr1FHzFCauNATmglpQl+QTRzls+Gy9ztuDjvQ33vLJ5sHykPd
NHY2uouBWsgqZElevceKsNyMlI7BiKPoCXO1sKtXyq2dQKerTxxA6aNE525CA8J/UQbfAPTYIjGU
GFr1HdCutAg6wn4ZlMwN6YznGRrXFbZpQJ1HviN3CoGaIxxwdRpASCPN5LWvUJU3y5udBxkQbjSK
V15c4QTCffdllro3KWKPlUWOY4DgUA+4bNdPyq6Kd0h62WKo58byrdnDZn5faFm/joMhoLKRFBGM
cjgdkKTLUo9gmzZfTRf237RmU2mQ4gki4FKPyJiZQvJ9ARNsAWIz1p1FhPVXiDdBkAOs0S+wDmT7
PMNRo0VJtA014oe8aUpH6of5ovDrzc1QaAHv2ms5ipKyWU/mx+U8iMzOSCkPB40mtm2HzXGH0l5b
StofDZHTdGIO+8iT+STWUG4RKxKSkxqIAYOsKzgy9nK9wYnsLOd7mYtCy+PTd1WUeiHgj4c21CJ2
gmYpD4K1klVnjyvntSquzg9UPx4s6IGz+OkSqjhUCQInetJgQYxUiKXJIA2JeQVpY/Rn0+wuu0uN
I1hgTycjdiqJGj7dIxWjcl4U6ElwzKBcsSK2uFoI3jRwj9w7V/QQ3W+hrUpaqV1Gjd4l9GjcXHSM
3WyD4yEOBnPGHDqMXtWWkxm/fEje6AaslAM6kcXpY9npCfNvcnCR5ww7JiMbIcl/ip6clhvSMOT4
kOdUXYl778VZAcgnnCm5m+Y8QyTmRIwEsGnm0OSHuzwB9T0uaRhdlg88YZT8y2QwSeIQ1sQCcRJT
oUmPubNJXUCowdE8Gih5B2BrYvkp5aUBxb/hrZKGBxsI5eK8kVfxOezy8FbxNr6H2aqXARbTL50I
HaeoNWMsxCef+bZfBqjzByjk7Kdek3GKeA6g/PwzQt9JUXNOGfEJmpcEI14IEi4sGB6bXon4B7G2
wQlEEGDYIZ+bNosVj7I4wBEB5jExRQ6DjDZmA93wv6ywS8QdfQIUj5DbellcCIIFbsSicnRcurB/
CXjq+1cdiqKryRNWFTIaDB7WV7WDKEOdGFpYxNtTPx4hRGefvyyOYOF2qht5sjKUYZQfrJKnKOlw
+AFFuM34y0A4psFrsGKSKCUhgQPjJooNkXJjvDujQnxFlRd5sOUJhEQ9alml41RI4qKc+4i9777n
RcipcP8FCGmp2UCbRL2jxUDynZa5+lIIyuI/W7okhfQYejRbC8L408Z/J2Zl2oADF56K7ItFH8fc
jl4jTauTbbOokiAKDLM/7uuJCF8TnAko+GklwO1yuia+FqOMptjez7hRLeZFzQ0eTdOSpZaO5ROH
Wb9lT+xvzK6YbbUJbr2Kb5jzu8tdmyd3v0AWq0IfiKzX5G28JXpu9B10GWAyol23QECe7neWcZUd
IJUyQ8jHxgrTGR5GOTbiuFIA7inSQ3y9g0OiXCFO5Her/NIsDR7j1inWxGMzkGFhwEP4tvkYPFuq
8A4UIHJm9jln0fT6iaIcDuDryoB4ki8cDLHdyAsALlx5+Hh0JdDpAuNR8AbckZrrSiFIyROTM9AE
cuffmrDDbrgzuIjbUUfeDbTIMkE4Dt4zGrQ9dUQx0ogjQWbgQMRlfWvhcZZcaNMpub1Y3BON2V0B
rPIB4rUZRHGQeJHK0Uh0g7GlRdxk4YVDBzUecCiFINXVnT0WOlZvAT5hkZ9vCRJN05gjm7y50AHx
HuLw6+OmyDlG+xTMjmOV9HK65dSADSubb+q6LdldTDwFl0fMPV/tXONllR3lQF1zY/zH0pltJ6st
UfiJHEMEFW/pQUTENt44Yi82NIqIT7+/yr9Pzu4To8Baq2rWbKychT/KcC6jvGp42D4B7lBBG2UZ
NQZ5cTOaTeYVlLM39mipnJQjN720CgytRMKPV5UQvnCPZ8F2fJhmA7OPBg28GAxy48kZ+bTqlUBk
NNpWbyqibu4RcHefkyfzf22pPMatORmpBJaLnPS+SpHqmvebeT6W5IajBDzzaYF6yC/h1pbmfVVX
RonwuHY/ySlE2fcYvowG464z4tZzQ8Gh4oPObMXB6TiS9yEOcsWK4Up7jCBWmaicGu3V12xNBm4O
JNPjN3YBNDi4xUnzTP/SoJoRwoc+6UODekYiA5BRP95dy6xnvhQTjBHy1iA5zTVsemAJqkaN+ozy
kt1POiVRgNSUdLC84AvOmIxvGFrQbSPrIQCBmgYda2Y9lmhmNzPI/9pIPTvgLx3xSWPHi1C1Ghvg
qfkgGkCr/TL15de1GrL+3shDkdlT6iy54dG/qI6R8W5TY9JuiKgdCgu/BXGB26E023fi25ZXTvq0
U16OG0gL+BcQoP0eXecXmOgw2KCSnahTgxzY11E5RzQ9vNh1nrwpeUjtk2NzszgNt439sU6cF0UE
Q5lz+Y1W58K6ySvzoptnHhKUYciRNqP7otPYXd19EJZnrsfw2JBScAb8LzRCnoATuOOJenKSeRRo
x3UWbYtkTBECmODkU+A2ecZZOv05Mewvmjp45JKCwIIRR67DAIT2z9gNiW3YxYMhpuejJYf2D5qS
P/BmaOwRwb4rNsW7xIDKxMnwV70R2j/noEGwpNE/MB+Je3XQGnC2V7svMtEB8Qh/xMi1ygF8p42f
AZ2z+YvDXZsAvaS332mzZQeu4H1cVcYBFHLpz9QhxSmn2n0FNyOmH1ly1dsc2XnLrA49GnkASU52
Cs3aKE4ok81sUjCwxjfXvNbelWnzn5E+7Ra93FDt8/3n6d+/rq/2e3uABqhTwEqKq4xGGgCwizO7
dczZPec4oGN8W5o0iXdv3TzshlmgxEz0Do8USxnrGwo/EU8ZnFz6iMOGJ+SJfdhEsJgmi8wrLeg8
qzs7pt9WmeE5sAOGLW+F9o/ZNw5Cawva4s1evCU8VTZAxuGJbHntmGAj9ltnhKMj8j0G9TNBd7EQ
3PgwUCuH+i9fGKCfz4fp9sZgiYaDWA6mu880iGWqjSEiLZhoBrnxZVIwAzdY3lVw9DYbrdE/UlPh
rxl3R0jFzSwDJONRaMbLF8pXCl5YiJtV1Jpk4RI3boY3+KmCwllhs4Pv+Lu0URHrYsjs+yq1o3FI
SOlgSKiK1e/ZUu9SrNjKcqazCWy7eDVAvZix3T9UH+NjX4HNB2xLreE/pj6M+pYcfxyyBcN5LJwR
lhECfcs5oKDYA/pllJfc0YtxZzueCc2BFmGaTfw8x+GGlZrczWYcI0DGD3SJu8XzR4bE4rwGIKX9
ZU0jdDsMZAOMD/2IKyqVmUkaCaMmjlB6/TEvIhg40A4EZBoxTAyQUxnqVuVs62KADKrun/SQOkxQ
hfHHp+pobtAJgJX/DTHvLUoeRxCa9x1dFlk01O4l54mBhCth4+vjjdW1VLxTR8Xh30zuTA/Pdgga
IIhI+YPqR7YCtoRNY6ot5/W0UVUiipycU2s/wisDQ2RrpSpE3EnaXQRBIh1T13HDZQzEdXxMZz2O
X1g0wtRQdqnfcTsTRbVOCzyhsgXsfXbwIyxBHjJlrNMwh427IDzT9UajNZ6Rxv0AeC+OChfwXXxc
c9N32mdztZ7xSQ+HZ9dMtxjOalNOs++RwJ67veRIpHLrzw+bhxM3+/JMIcEYEPNKOLoDxQY2vxjt
f9yUK43A9u6VU56LC2bkGAvfftqLDrP7pIbQxhV4wmYRopwWtOFhYmYfnC9rVllhwSqlisHONK7d
8agN43APa+9WGFgjLSrkm6tisSK0UUqR1hj+FTBIK7N8FdY6V4YWq1rgT3JlusWcxYrxBzCinhMZ
rD/2MSA/roDaMglRN6xHONoOHB6EQ/WzVF3aVLY/dnkbxkg5baTKp5CSnW28/lPPdiYrGiGMv0g8
5RFmAwJmk+gVhAAcJTx4oizBVGEo3z7C1ntfLPe8ZcH8fb8BLjN4VPiFDJ+p8hmVZKMkaYFvUQ2y
LZvsj3cPKStwCEDYYnwdbnuB7pJwTEnOl3j3pP6wfxbuZVeLySQCS2rnZjrg9htr7WaMKdeAPnjm
O+z2vdeoVYdSGMHpXoZY5TBXyLnzrVGo9jHKXOovEYRgmtOegqMcZO/dStVHJOqWOHMrjVEbU2nX
x+9Ojoktl5YiO/dKLm7byXyqL7SUtM9bigs34YDFNOoVr0enZKWPno055El1IGVxz74O7mpcozsV
mSwcBDpXNhsM/Gh9eQ4hSDmCa3IWJ5jfk7LqoQ87oOuA+AyFzYSJyF0k0Rx4WWH5U178MF7pexp+
a8OiMUvrFgIjUY6PieWaUcdb9WREvt8MGswGXykBMxuagyVDghJzR8DIGTvZ4Gsx77zMk9N6xjCW
h44AU1rWgcFKWqjx1Vj0MfizpM6n6EZfevDrgk2N2s7c/fFTdrxjRBCgTPgZte6QYXHNk4km8m/2
z1wxkdA7PbNOGENEaxrMEZA0qw5xCGasY85jqre1in2WOc5pm960HGceSbx/0312Mc970GrZQhY3
IJsjfMbSGLKSWk7mbVBkEpB584ecV/vOCSteX8VDf7W6oxAuZ+uBwELyaVOFup4HEXkXlM+ALF+s
5FrYefFiq4yo2T1hh/C0uuT3OivVGfmKl9wevp5SmX2A8cU0lhM0R5L18AkBL61FfUf2zbl4u5ur
Uct7YeCQoDRnbjuGHeiOXppJj1LCOFdf1n7Y8ERDAGxshbTe6SKz20nDUk/Nxyq9GAtSZYWqvkBY
B6NF5EAnYrWt74POgp0eguttKDxKf/xlWTH+65pQddSJErhu70ck/9RAQFDcGM5oFOVv9Im+s01/
RuvyBG9fdWDKwWD1Fxq9E4/Kk4OWQmTYoko/fKNspTQmfFxQrDaNQrqUBYGAYc22ASRW8qdiIa4S
662Pmkc4DSJ1ogEdbKt/tYWQSMhP4cyBDfq335Bm2glGDobDO/gjO2mLz0xk6CEOICByZEBIy772
aPGd1uaQiycXteqzVw7v0frxtNZdjxkFXQwHMvvF2BnTYw1zHDUaZIceuyM8blpwqe6U4S5dgv7i
j9Vyf01SQk+Wd8Z+a4nPQOFDMaBpMOpLBJz5XLEVzbaqxavjoEATPhO7339Q19p6v9z3ipvYwRaR
7dFwIQbzefEfDaER3axlnEDKG6UzUhr68wLJj4GL2N+3OqsH9pCms5XRo8jD28hKsIGpKHW6YDlM
lOn5u4zWcKkb+ixtGMD85oc1nn0IICNlo/qJRfS1c2lGwM3w7Y/be8bpYmcCp0tBu3r7GWPGkPwF
Q2InU1lLt4kPOP3PSxM7jP19eyRYmvzCwBZ3qigqTbjfVyc1IIIM3JrOTdAMpE78CvQsgYfQwZs/
x4G+yo2fR4EpJm9amTDh6c0SKuqrTUnXC+1QMclFCwhOtUWuMM2cwNZXBLaKA8rJus2fT/M4bfOP
Ef4d6uLP5ONju82YUA4AiJ8wP9oRtwfbeIjoQ+1KFDyWscGk9lgOt5tpeRfnMS94Ge+2frmvOfxt
SPRuY8zfE3IRNLP7cPVidsNltFvCAmp4tH6kWxMeH3UxA6KNE9NNP4zAPNvTCSbekwcGJcegcKIa
ik0GwOHroKz4Mt3parFaZYhwY3SkK+JDsnqGTcdQxTQE0h3JnrvTWgRjczFDkt/TiEaeodnTsu2N
UWum/VrQv+6WXdtPzmxwMKN4uDCXI2OPvKclrA+qrotpd1bFmUOoQxR43Ff8zy8F7IBsQeuEZfcX
+sdZ4Ov7yg7N+fzqzDtGngxcrVlm32XfbX+GP+8jrL8uEwswFDZ1ELJ6JXAZqisXvKBcFL4dzLUt
SPQvxAMJIceofqkb5+Rvata3MifiuVI29ODAzLCwgIU7hmnKE6N7c7t4Gz/nwsSdxQ4ILCnGNs/E
sjiB9drqEYDmTKnrPkBKWVIuB9QFu0DYDr8wAL2g5HE70RLtVCWooGhjLGmWGmmZxccRV2kZl0I7
8OHd+/SxePPyHPfxQ7XNjPHmJYa5FaDScj2cSgJuQJAHHe8k2QMf6wxGjFGDOZjcFtUKIKR7s5ob
xAdIi40XohXUCqutjyEovB7xGzok1MOT3elhcqXeUXOGb/pOLO8bQ4HdkxIK77c7zKL0SF0Xu2b8
uPh9VNDjLqnGHwItQBiqk9UuvBexodBEXmYbBWoZXAv/2w74f3+u9exHGjw/jorZLiNHaNYniwbw
CqnvGV9bLrpMZGe3ofKxP5MGPyD42zeb35ADjykWpsgaxhJPp3K4US3scHkSV82KOel9dva+o2ao
THi3gzkLtruusFAF9F9sxjl/fPheqC34gs6eqvlcwT7iExa7Aqd+o4D+b6l2HbZYRqWbE0iAPKjH
4QeJAOQT86JRe3mrCCMcK5MTKNQXq+gProPQKHiwb9H7KCbLV/+x6AbiKix6okvccnlE2Fj43fA1
IuEUySytPWzDTGpjTNf2zkEbOdSADPuuryeXMYZA3tM7WRRu2AH1vLf7cvGxnV+mtZfj1tP26N0c
HKlGV+sNVQC3lb+v1J7zXhkgMHkS620oSIymoXOG5yTFK0lSVxnNUheFipv+dt3MH2A9LAkW+T9j
oLgf3+b6iZDqG1Uie5vRorVDYDrNOdLn7DlESUtYNAL4Sc9tB5uRNmFnDCmAbiZ9pwzCUQjPHyOs
8d1q/HJvNubE04d7GtNnmMSsE1g/wHxIlFQb85frKJGxqmR2Oe3daYYhsiT4gZDKjBJIDESbxezo
TBjxyIZ1VDIAY+IN+2ivwucG7uKPrqXbG/sxElOlW5A5+CLvn5DDe0aK4dUboy59pzZGSc+/6ooh
NkJKVSNY5glX92MvpS8FNodmqCDeRsI9wmFyzVMWEKfIHjSV3JO2AsWAURGrtMK+q7SXH2ISsXme
PHdAaSXiMh9pNGXFh2vIyBsSnAuoOAf42pDg+I2qnxLE/s0ihONlyinQGOaSclx4ldQIY6BccW0U
GrdshhK7eALjxDlSHaVHpIA88HmXwvqH02eRZ8M2YV/IBV83ev/3YjBhOouDEwEk9nXWW21u8IBC
jLdx7uoaNMhU/fmWMpxjXIC5zkHxjKTtY9rmEoYa/P7evMvDjJ4ztOJh9Pv7nuA6gZxucI0wTUF9
hWpsiHv37UiVQ+3bxnLbqMTiynkcGo8Ac04kblAazIvCit49nnK4A3YRMYhijvZDFcQA5jxVX391
/kHlrMSxxQVe7TbUHywCyDRilsF3XBgBMlsveVWjRsFS/7IoEU6j9oe+n9nbgrHSO1ScbmUCPK56
870S56OzXcPzwA83dRFk0Se2gMgKvPamEheP7euzMPurXiDFGPrs4BOKIymWKo3IRgJRZIiqRQMV
nTSMaRQUnd1Va5wBYqxUdK+2MgCl0fpmhuwCZclImSL1C+qJNipIg/84l2NvzS/E+yjoh6IkeTnK
+Mwuw6NrLPYLTJD4EvuwmvWkMaIkpOhvmCruV5ghWW0kgS2qtoWUSGJYJl+Cr0rulRSaMpW9/naC
66/8U2l9dgTlijckJSHKQHpQgFhqdIp3WSDyox2w3ICxsiuTbgpxJw07k+LYIOhszEcoH7Y34bhO
+gAt+6/fA77smTl9CPqcJI+/4W2PbQ9ZZUxTKV1vtGMpxjzrv4vHvGjg0ABiwAWUSv8gYnroc0J+
ElmTyBQOIH0cSxS14spA1U5DzOidvJql6+DHIfdVlEX16GbNtviLii6lcuXrAheIP9B2//+DDA1L
P52lszLkiiyuv8rqhXjkbMqQ9wXAikkbEiYGEJ/piRGRw+v9o15tfpCQ3+ccreR3823X5PSw6N23
LAlYXjSDHQ1sBztrPiZWLBAsRIJUROefd5gjSsqdFvimEdoGRQvVJfMDMfOhgRIXDqEbDFjAwsm9
nWHRMHcg7SnHbwy3lMPn7TaJ3D1hs5ATg8tOl8YPBqzz3l/4vaCQgYRFC15wQmHoUDYILMvo0r3a
5ViKb5nL13A7hNmx/gIkgouIp/jXES0WbShOJEjMcM8SizbpM3ndBWQhNki88cRE+upw9JA6oEIl
kLOC5F721zagMnJOVJibCHksVtMDv/E4kviSzTUX3zrK4zNmci1Wfb1kb2dn75HyKWbkhQ3uZWlu
J7hE11+NRSezbTQIdIYQ4DGngU9Bf07SKOYy2TybEzfyk06BFP95iyB1KmxEa0vNRh8U1Ek3FOOW
y7Di8vNgghSwdKk7zME4W9TH0293qrlX47VTUSwP5TlfjcRKffaFnpc/TVTfkeRJDuwXXd2Wrfn9
lxOg4nbAbv1NToQNgDt1TaU0M2YH6KUqD5cH2coht3TZiRuVqY4kCWzCDmm5QCb8G9HIfLoBJGTa
EgKn6oeZ9e0Uk6IliekZ+hVtVqQ2CkaY8Re3elmUxBf3g/cSzE99RuZewTP8iuGw5AihlxjzWNS0
Vc1w2eLH4FtD8S6Hty1RMOxHD/PJkIm5yWaIG0H3JP9v1zjy4DzBX5UHH1hl5oZaLnpR5/5lzA/A
CG3QTiH9fcAS2HgSlQuAwTJYDJCtsL7Ja8TF+bXUWthbbejgGCNAsSdJ9gE+ebcHIE84lOkuN7Q1
FVUdckvx4Xbh1aULOkREUFrwYDnJkzxr9XlyFWbqikVo88mDWCnIEN02lshUQkIRwLIIcQlICAqE
xrnO0oghRCgUd41UKwyaGOWznOAuurF/nScHyKg7UKhE5KKQdHcx9rASz4UwoTPdxfGh3MKgcDFR
ERUTlbQMynLYt9DP/rhw0FN8n+ibSFbWTA0ZTYIvA2DxNAXDFUC9tXJGM2CDPw6aiXqDuSxZARm8
QyVq+y6twWbcXv2AsGPCsxnTN9ED0RoO5uoIUQkTLAyUPkuec4ZexfxigyNvy2lJkLeIbqDNw3+i
BUdjAT2D0sRWSeZTtt1ltRbWBUwzdoW1YMCUShjOjVjUbRk//1NY+MKm538+yjufzYfzk2AeiMtX
WCziaAPUaq+fJiDxAukx+4QAildhZDgzvPg1ZEEftovReiuiNKHPiVDhe6SAgD6wJDlvDjnnKSbA
jr1cMnrAQ0gUcSrQHVbgJB3cP0bdtYAy8B5k58N3D64vacUMMLmBGyhe0BPQWc9lmwLY4Po6CjON
80wBxGvbssX/0yHCocEs+iCsXEZpZkYtTaf2hJgtDtdhKB+U7xUsyifuEN/UJem0S/dN6Q1+c4iF
Fzlaa8Gbjw30LSDzDGwBCFJQfZpqQkl5vTqGDoscS2d8KsW6HZjTyqvJZzPFa9YOQ4C/XYJMBaay
lYC8suGCu/aYmUG3rGEoh3bbEmJWDGGlU1OgMe6Ckg1x/OI/ZFbLiygQaXucCrqBc7L5g4xIDKVm
CetbHjx0umM46CPuVgJTnM0aIylm5tA6Uez4seKi+BHuKfxgQXxEUikFSt/5vpBlwqYYg+eonBxM
h3zcS+R6V04MW5erxt0D5+LP0S82A7SIWMWU4Adta8MiCJfCiJJxixy60EP/ZF9eIdMn3WKNGK7x
Z1YGAUeeNNi9kW6BeifPGiWBjfgKeRaMDzjj9NvmRDd1ezL1RGi3jFuLn9+UTrqeic1vb/y8MKvS
oOYIjZ1hIxS1/CjUJrxvR5CTFQAE3u4TKuIP1PRfVSQ8NEwD7a9j6Vv748QLMKY3VPsd0XM3aLJq
y+4xGhc32dyoga4y/3tUzXmKh8FxOvH2nudNzZs33/CDwQ13idL0przRviWvRkyXacMebnFIKxEX
DGT6qLqQK342xAIvQ3RZ36T+QTCzW0KwheX/5k72JyeQMJwgeRxd1poK7WGZInOksDEPwlXgycGB
5FcUJ3/CQpFrncwboNuCPlAeN05ZJzDBanA39rwNFO+jGbQ12vTWMeqIgXFwWf1+ITaEvH3Jfukt
b5OzUY9P5s+zY5TxVj/oV5LJHlYTfWbKBl7G7Ok2+LAZj5J03+2WycFQg6FFegF+WIDRUzI6UCQk
WL/LUyiefAMHatPqym1ZrHH77FHltkj5NiQ1JLNLnBii+3JfwbO4L3UbC9rhYgULsvhLaYN1SlF5
pYA99iAJ8RNUpzjQcBC/HalmKUSqCBKnmyGlYcdMoSzxW1EjdimXRMtd+peEGYOLcywLlbclzYjQ
iIU+tyu9ExZKthx6VOxsTQCVtg9b2M+FyHJyBxj4CEUC0FX4yQRDCJWRU0yUH4KTSDnPBrgdY9CJ
7eWf+o81/Y8qLuJPtmuTasdmX5HBK5WAEVL72EYsqhTGukRLvWAysxiAKWfOdsToXSS5SHr432aK
JMd2RSSKnI2uLV+mcGjwJdySQdERfqUoYIRPKs8HBnseSL/u92qCA97LDJdLnhTnXFAVp1O+nFvL
LBBa00KPSV/s2N1lc5Aij+mgNhf9dweZc8+8DBWLsUCCMaCHLahTL0ofcad7jURpgvRcKvhAmzTB
Zv2g4cIhJPWhFOijW4VTK7NFthG8iV5Oz+7ZRwjVDrYqaA2cNMBqGJoUN4jZC55Z0L2gBtIfQr6G
jk0ty7KlWSaK2Tn3rQb69ZoFbqkuhMnH8RvAA1kWLHChZqrEVta7f+07fDuEsRXfKDyvPlcXlhFW
crBtOFEoyiBZyHG4g13LKXpm/38QZcU5ECBOCUClckA3nScaQ2ohinEDEsY9MZuusEQgkSenA6oC
7o7UtzwrYwrev/mnL+b3Ij21YR2g5uL15ITkYGBaIeqmK7A9jLtlwuP0dFrz9EgKtc+2tDhHtbOB
B9O1l7C1QuH08tP/4in+LL8z5uoCWJR2xi535NJAdlVps08dCeyS9M6Tv4uZKGsxOwTzkTu0Zmm2
WYiMc0xKmHgZg3jAn0l27OGocgCzGGNzS35hDM1PZvBn7dejsBBquptTU9MlL3l+qZwcOiWhnXGC
+/5B2HEiT9ZYHNCqHQ4Q6gIZ0M38B3JUmvshT/4PgoFAsOspYOfcPidCRO1D1JDtC/d6Ob0Fv+fL
ZlsTkh5vlP2NAwMselSM3rix2OIGKuQtYa5eFxi7DDG8WjmMpx3eTAKZH3Wa6Kn7nL2opZIMOpV5
WH6IuIgPUHjcE+QVxLZS07d/HQn9bdjPT3iUbYay5XOMSB4a6KTzC8NLDpQfjgzBtc7HJeebYK3i
dwiR4Wl1gS0i25wc93vPjDhfUEaE7JqcxuGOt/9P7wCtGdbXQZt9oxy8CAhZVrD2kmuKsxpVIxGv
IDIwjOU4oyDhuRQ9DEURRcmKDDurOwHIE2oZzwRqOvBsUYXG+M54ZMH/KJLk6KtE0cQoV0AVfI4J
S9n+bUhiRCGN2vBpC1zFpNRhkHgwGLV+J7ErkhCq4BhZn6wWmz0KML7kKbBZReYneaq8l84UqQKJ
T9N00RnLm9vFdAo4bBKca5NK56vYRZPDCrsWukhus3TY8jA2U0dLF1B96ZoTglV/bHRkLsA0xeLV
Hi50czG0Vqdo5DiGqAs537biQSLLRN8fvjxAmiWO9jDoQ/vXm3pgyHj3gpJdKILg2XApuRvcbCjg
FMMGj88/XZeo7T/2xcEpiFIuRuVnUDlXPpjlZcaMOYTXy2YrujIJn3DO267Nvg4LjJdwRZUJhGZW
XZMapBvpe70XXt1yu7G6G3QZLy9f0kbtX0MVcujLQwCLY2qHBu5Poz670fiKWEheMV0OUANzLU5h
LIuoQ9hA+MGm7I4JgJjlwdLePZgWyMVT3PYYD0Q+FHXmrjsqu0i7iDUngWZIi/WyysFQv9ggzORD
djx4KhdMPuNd36Z7fKFlhWOHdiG80JfVobgXYLjDh4yBBEmhV5HQuCcoONU9Ec/alsl/fFRRvoSe
1iqmLW1EX3eDYkMY3SVWK5rNN6FUq67+A1e/wC4o7fyqD+92WzFcKUnBKtZv3fm+F+WD0CKRjzfJ
QzEZhXsnA5s1lKMjXXHOcDLYN/FRipnDB46vnH+S2Qa1yqG8jTDUO9OlwL8Bc+i6uoYDIcoKALQ0
visns6dZjTLcMB99RfeT9LTFy2IctNO7YYxPZMg44od2/+YB+g2+9hvtkIwhtNUDLTMQZL2i1Dvt
51qIgVfuPXu+ILkZ8K+Zgi6Tb/eEdtTHVxY7fOy8LuOXbrNfvdb5x9RbM2yHPn4Do9GYXl6sj5zZ
+bwNKYtWBRP9O5zWaWN8DuDV+WGq0J4YH4QUb+c0hg34xPGrphO5DDt959XCGkqtvGtmncB9w2dm
TRb849OsjeeXl9uwrySnjnM5tMxO16wY9uMHrrmt33M+RdvWpMjnUK/c3x43KtOiRyZSOFN/43HI
5e3CVsyFRLhpicPQmaRXDbof3IuKAw6KIQVFyubSEEXnpAsKjtkYmERsYr6YyPRcAEaAk/FgONgS
YJenWKGfTTj31hPA/GWfzy4HMePz+myurtEaDQNUNzylCZca8Ezp4bPyYjJLKE3vYfq7vLLzrN/3
YXckR9nv3WpKNyU47op0FDAeCywraxuTum0c64FTuipMhDNzCm7J2TiSrIFFFiNSE4LPkyXC+C5F
o4apPEv8J2fh5ItTZd46FDwezMIXI/qkN2NodrP6rfBVs3/b3/aIo66HJuEq5z1s1dZiB/lZvwzF
xhnE5bzUwaXe05TPCruD2FzvSsvCEBHNJgiTrUE7MMOewr5fPL3rxohSUtMShrEywWgxV9iYHcCN
4VTqZxaLs1n9pFEIieVcW1eShM03v3APbYrbgPMo1Iv+k2qnHLbJqGVToZIt6RAYThU34GgGVEiq
2UUdho5XOt7xDhCiO2mNcq4hajRXuyTdtl9K6I/7WtRhOzzxnHNoceB9JodDv28Q8iWCoPMvOu/S
oipiFocItvQSvLQ2VqNHDe+a7LSrblaNXcEct2EYwjJ+7i4k0/Cjs/uifNoVtToTulEXlzpg3U/0
pq2ujtnxwitimwWrw2cP2XfjYmPu1Z7dV+2ryMX6/n1DjIiW9PcSzaZRfxcWQQ6UbH9u9JcuAA12
bUC9aviMRne85L+vQBEznv4U9hjI+v4KNIWHXDZ83MeQjFo0KKl339hon7GHLb3a/AvwKHL3AUxv
t2bFxak8PWnNGPaEhfc8wWZTp+VgdPqMoUo25ij1++PVp7T6uGUqs+0zahY81/RFfIF5fCVEYv6c
f7EXFdmOOvC6ZDdKEaLC+A6fgpTwEdaQ8gGn1jAciGWsRn3dqOfVzX6IjqyJTkxj6Hnax05AeO4/
q0LzvgCP29j96ddhIjAgh/Gpmyy7W9ibVMcBawupEA4R/WGajxW4kX3r+jQg/nHTNbs+6qNFCq9q
yK8V0YeYJH3aXL/+KezTSwBhp07Toc24ja8nv9btSuiDLZSX3KfvLrsu2Gxx6DyJejCdnmq7mJ94
wjDLDxiP9FjPRR4iZs4tXMu+1K+1rwCBsSmh1cccFiLy8/BBdqiJkyo/mk5vePvPMzyPysJWqKU4
Vkl0gLo7V7YCv9OBgPl0x/wVoLvjYOvKfOXMKZHpYWpV9JNLBSGqPvkKO7GuPUIO20kx738tNfOe
NZFSec13z3knqVMV8xLWFW8Ng5It9Eboz22cCG3FY5trrtFGm7ZhuPBbyUdlw7lP/qxaB59FzgLk
c5zsV2GXA6e5xormYap5GoRNPSoz//VY1cweuqSsfXKPTrdB4oVBJokmOpOA6mR+2JoqrKwKHPw8
3g94E9OsatQTH50uYysAzCtQx5yxy8mEnN252q8OqGjU1m2GUPw2lJtfzeNjP+XetDGhQiEF1dDO
ula2vkwqHIQa94tXbw+7QN346BP8quj38gDzu5TRRg4l3LpSuItvRE98PK549GKPxwmT2U9qBWhX
OP60HUD2BWMpDrYjiLmceko+f8IdGb5hSeXOBtOvjTVV0LIx+LLqDKqHW1bWZZrSi6NL6NjnSc4Z
wb5Flu1zeH3HpW4/zoDyGQ8cwDsMYdiRjcvfq1p0mqaYcFeMkeuHcdoRec9baUgJeunxjZl6xQTg
qWG0eNGZEn8KeCgDURJvTvHn6xbEKRKO1LLuLetqPQA0JqnN0Vxdf050ky/zSs4M+wUxEUHDnJWj
/Ht4zWtOYYv3aQ5S98PF5L5HV+bkJ7N0M1ZlHpDSg6AJr8Rhhwt6NaKuGWVfp5gxy7fUBYdtzwYb
+dVfvgqr7WHlTEHMnFfE07dj9kGYl7d1J/OYxd+JXRPnRsgGyzvxyuw8bsWu//AHsdh6YlPPhmk8
40fbrPz7xdKQVz7j+cvVvJJjWUVG33gcbQ/TnEcRHgdLAYpjWU/MschIvKwZ6r5t31l/KxcZzXs2
vrM4eicPh4krjYQQHZm63gBLodqDHiJtugzbZC3HEuCQJIRGHDZ+t2+QaIpMAciDeVBM21g7S8az
orHLytH3+DkCIh7PPVLjeckw5cD8JWM4J0ctXHZKW0Xc1HXfOGSII1TzJhV5Ety+QH1d8zuiXHqB
MJXuoGvmb39yGddDpTA3qzMs6oE51438F4r0182psMsh/XNfyPhMA16KjRskkIukfjHFFh0pgtPX
xUmYVrlKUgGh1yxUhtsuBMjbVHaxoUwE8IaEzCsbMxsPa0LB2wgLAAHPpWn0NbtgwOddk3tyo4OE
WgkN9fSwOV6Il2C2x2jBW9e/dwSAsAqcM5MX3cqSLoNpBvW2WtI0qcVIKb1PE11u05XVwssPAVsX
nRRDwVbco3GOwABQnc2gA4oMEtVK4bd4wN8WPUoimDVO+8mYVy2JwHmTfOIxIPxG7Tsa165z9UCO
aFMp083dYP2yP6VBVSOYxYPkIFr25ETI+j+fCJ4+XCbp/YDTEEr6n20CeRidjg6hi78p2bVf1uGM
26OQC+/pEDawqFPiDnfyjxgAGty6+0oWXF3tR99fzTcVDkMdutkShoINZV9rgT0iQsVgif8Gv3BY
QFrimWxzSlDqsbsB1Nyvlrq8QfqHu3+o9ZBgQbz3jfHsSx3LNXFhYmZOklKg0uhgxvbQ/PO43HIa
shkgAfxCTPtaYDH5MIZSxCozAwF0od5hpGEUa5B38ks2PCg8vMmmZo97UR2ia5y/mFk52u9W75FC
Z2661gYqpGow6+gc6OUUD4QiocyYKWdQL9MpcFg23+MPlTBoH5NlBUdRECf2zynND+cYbYfM+cvK
HmxQDjQkqUGRJUWRTzwRJ9HKbRfMbJ4EaM3RGsmEz9+u14PKxMWS2ndBCbBaNS5Jade3M4iP2MTu
rSq4G2QfYeMnwvL+kivEj7Lb83Gn/EbSO3+4IqD5BMXEX0YHB93P+KXbWuSmTPddJF3u6ks4ubG6
wFRGtM9/Gvfx6EReOdyO0lgeqQI1YW0exYm7y1s0prQ20woDUKPDxhN+2G+M99lrlimAnnPpYToM
cH07TGjikxSzgYuVDeFqXpaD/c1lD8X7dvIaaUCEbBJniPHG2e5tKbxwtWUvGQ0RYSMFoJ6BFlHh
lwdh3+szOymDvh40bF4G5yY2Ph9bY0xhVJTzk1fcgi8QYX3pSswWWec3l4jw66rCRuI1wgoY/oY3
1GEc3KD+XpL1GrpJza0c4BQzLJ7GVfHvL2f77CDOeBNDpFp9DGho0mm3zTJH77jZdjqjIrpjEBex
tl93wCrlGla/92Kv9VfnuLZvfbhNT/sJSA9l197o5nqwewzc99OvkKDBXgJYj/O3m72cjHDIjnEi
WgI6YJp0rljPb6rkzcR8mI9BTk0lfP5Sq75ClUXyZxBLvNNz+BiJSUJxRI7t0RmvrgT2icm0pXyd
191prQYdrPzNe5J/nfPFKrlJX0c76lR6F/OK/OMb3pMB0DVFZrrvHZuFTtAKUsv9FTYEnGt2rdte
Xd1ivqGHKTVIYKQFGTHjWEG3/QtmOvEbP08wdIFfxZlyLdafepDhzKAHm05QL3IfS1bozhiuM77n
cvTcwU5rGEpuXOpwRvIAuTiI4iceZbBNdylwAqSH++8LagO6U0hRvJuF8rSvvzyqZ1OfpOREOi0o
ZKWvTbJjQ1mqGO9dURqbOSzS4eQ4pRkAYrVyxOEJz13SajsgDcz1eCYmnEvmZIOmiToIyKoi406c
nnnuXIxVppkVTFnWHPP0AFKseCd8134e5pHgRd3hYqCOmldb/gX9nLgT2YEXNUT2YWLHkAb2E8ZR
60Ix4BdmkGHavulNJvB2jP1VBC4fK/3hmupuh1If/eqEpxQ/ZX/iTecPe07MYzCFq9VxfoII/xUC
F4zjcDIaCl+b0b9q4bbnAVNCcDcWqCEqr5f0YbftJ/JRYNUQNoGHKA7VPOkZqt2+GIPuYcdTWq2F
4ZZ5WFhznWpCJS/jc/AybZlAQcZl7XWt0zIbdhIt2k+mZubUY2X0H01ntq0o1mzhJ3IMwAa5pW9s
UOxvGOpWFMQGVNSnP19k/WdkVWVW7ky3AmutiBmz6bt33skcfGxiR9Fw43KwnDAk/vwhnuSkE80K
8mp71Z+rCeGZczGZhb3NSMYe2rwo9+XCf7j+UIImUCsiHyYDqMCGv/Vltdrw91eRn1u+byVzC+7o
00rSp0npYmFBABYv4Hkx6G6MzRuKD9pMmUfKRDJMmHYuJite3skWQhTqD3PiUkiLT1ZQRiR+/rw9
j86QKa5sKND1qG7NC3kSmJ1HjcN1bPltE2aGuWoYR6MLdHh3N+QDEoRWbr8EA/oT+CE8jgRwMjky
noFtG34UQXNNGElO508IjYDk0Vz2yGMU2ZQDOGsVmAloMitOWadQxx2IYo9p6aOYvIXqrMcYRIRg
OSugj7M+GWfuC3/LjQydqG5sOAmNeEKrWATfRm3YW3LnSXMj1b4+As2x/dBe2kJZ553LKkM40Qtp
ggivMthCm2N7pSGlyWOiB0R2fwvFNVPeTRoaNIL/PjIYdzmfwT5no0vwmxJ7kIeJcnRSTCiAaLg4
D8Tb5izj792sbVOSCOI/Y4hNjTETtjUakJ0EF0/Jedc0RnRwks5UlCfil5B6oHDcYGaNytB1mV10
Yg79Kb7VMsuDSwhaADlRQ5UHwmg4ZyZNpIfJHAu7SUJG6ap6XRxLOO3/3kI9EssRAfEF2i8ceY3y
8M/UCpGrAK2/ieoZ8wr3FnzkeXIAcmW6BnhjA32J7dMNkw/M9noxLpsdj+IGvgsxJcBeNEA9bGos
8Q3xrpV3Rf/aJ1mDWqW9FDOcA+JKKgjQHmIDy2H7X8/1aBzKlxSn+ZNP92gwYYe4C9tqT0Q4jtVW
Z2Gg/mJ02AxF9TK+MLvfciuIu913jh+73LaSb/iENEzx6nZ0mXLVTrrpivyeFSXLX3hpIq3glkso
EByPPccHLlqM13C34NG5Q+TacLPwAYAnRqZM8F6tFI56jZMS4C7AOOEanLc8SkzEZ9xQoVzp+O8z
wTwimPnh1cxYOKDbdfNYdO88ZbIexNZhB2EhM+PbLbojlu776AI5glyVowr3DMB19vonwzyhB5yn
r5LoqOffBRHg8IzPjbPrOIzoMf0phvB04Lp46+LEQIqMLTEK3mSoh+ANSNWL0gUPQAba8SdF/lDL
HAgkkIGRnzHtfu8ybr0YaUFGZgjcX+AyDV34FlWgapAxKODvVPQYt/PYXd3TanbjslDqUf3Taeb0
0pKhgcJl3N8KH+G2me1OOVXmlXubOVWEWF8Gq48AhbW79nS8i6DuPxe6x1ewYpjvZnDqpgcwQRGg
4KaE9A8c4l+ThYBr2qJEoGUo5z8T2EBmNTp0G8K0YC5NYc2sM0cytlVTOTzvqMyr8ZeSn6oCqIiL
jrk1pJ4ZQXjT1Afv1L/WHQT3BMV/NEWaIz7osExkthuqw5H1FdROc1+lOzrHSGNxLWHaal5wim9b
MOPLavWwm49753XUEPAfuexCcuiqW2gIE6xeo8952Uo+P7NC93rqAOVqCQtHB4yUxWio2x97wtkt
GeWDMP5jgMDo8lgv2js4M1MFjyb6pJxj1sOMuJg3uYdwpNdYLTqxZpLShj1FRHgC0oH0196ytFBE
n9ZQKYvooodAFD+8N6isdjrucAK+1F279p40BKxc5zFsmqC9vAER/P8ogEBHYBuxpC/F7j5HQcd+
pYC3+0rHHFPUXvGv4xcstx2v4JV9towLGBaFs7/pw80y6ckur1CjaNrkjXmjaMdzflxew12mW7ve
9vuxe4tPIEblzfwNEFF5gFEQWshXGKYzMqTZTQjSYhGwuHFs9AjpDnhov1Z8h/yKOu7Td2lOIT2m
OqkEH7/5EulzvZp44as7rODySL2Hb1xBaShEikfeFPr4Wt6M7ubrz9nmnTGt5PEMFdJmfpCynm8X
uTgfWhgUspJf281LWFHTpiUOSPzz4Ye0AmKiCQRJ8ZxZu8/f7jH5+RA3mephmPSZPE2JQGZg27ys
55Hk6K+rn6zemAlHpXo3RCgLAl2nz616VJ7hWmGOWK/Icp1C+oNjBy1UZwzNPvO3V+DjTwSPv/6s
JvNuXfgmKjbP9Uql40bEsMyo8EKZUBFK7T8nNLUkJp4opu3kkgG5XCyCLvSbm1QfC/KiWyl0cQWl
rB7BObqPFU2SZRDp8GkwqIK7hq9oamZ3EzZ9lAL2mKPn9qHZfTO/+HWHyd6ZM5qKTT1QVO1gGQZR
tkRL8XFR4iH0sJtd8is8xeSdPMbPyQ2b5owy8OK87nZyZRCAaCC3lajj01sNwy0QRdoapmZFbWBm
67bVgt7+wQBYeZvbNx5AjGIXCMUupsL+Orm3nHXnZm6/g8r8JqVN5sZ1krSYyZDBYp2GKKGgxlUM
ayCp/J069C+WMu3Ne0wPvL5zmr9ItbNvuyiSxo/MVkbR5mdPyga06jP+DygFKWroEckHeamOyvKE
P07MjnU/dJa4U32YLdXUh6SVUqZUD7d+ReBiy4ceUmwlXOKS65MkpcBG2XhS3Vzf7+wKGjiuQ+/h
dJbP4U01UXYUrrE+IcCD4dM9FDAwV0y44c6aGMOmunm8bJJ5hz6f+xAllXU8TTKX7jA5XuZnF5Tv
WIy/qPXM5D7UooTlCsGEDtlsXcIftIUjbP384Rb7E9OPu1WS+WaDogIih1miRB9KZfJa/XTVDL42
ypP5eZzP66g1QC1BrFFlVbnT/tPI/AGdIgeubX+nzeTzch5f0PmA320qKx8saka+3+lDmEtuRQ5P
b147jwUJP17tnzbGmh1rRKR0ctl8/dOEIG62dy7Ohgt439zcz/CRlJp1Dc9YkExuxIddohKOEbNs
OtbM4ooWV/d9pUnWBjoJWGucVdrm1ZBH5Ayx2mM3JZ4HEkq4zf7Y9ILSLpMfKjPuT1iPe/6pMl8n
s83JcWgCRCfhvL3IzUefJpyGVtt9YSxLonOLyHe+IQI3gq8tY9F2vsx7t62HtTXfPZd1wfcr/qrR
d6DzaC7OZxsMrlO6RmiEddxn6LC9A+FB3Ey9EwMCKtW/69U2HpZmv2asvFR+7p2c8s2fcs68+sPq
aPabX9f2DY+WvzsVCIGwV7uZveJybUBE+LksijJWe/DavpAv5H9QwF2nPDMnIL6RfiV9nkZJG6jb
B9D93Szbdpu5Q/wdGMd6xiI7RSWopfUC20W11omaFt/a7GlOSY6904xboEVzHlF1m4FCLj6G1cwu
ft9NxSJZde7wQjnizCI3f9ue+zrbF/LE7D7GLsxU/SuJ4Qxrk7PbZ3DNNoXa7mkR8ZWz7eAOCNDL
aDZBQLGsd924kTnUa1mMDSh8jflpRKYP6H0xBvdJWoyztsMK6WDkhYPLljt9fvoKYqQtG9b1R2no
PFpbDctes3k/zKb2tX7Q7q20tpV2ELZk+BxWk8uoTwdnPrEBRJJn/Lt9X1h1HOkVnv+fI47gE/a8
1qTBJ+/IS3cfVu9kwzeZGovRjwYS0gfw6n9i9a2K5YD53rQhZNl14/G4UUaa+oLbAiNlCunBPUXb
8q8BIF2f/OZvDp0PxYsScS0mT+7T1W7h+S/7J/uNS1RV0Cc3/Bt1OTWwjWPTD+500wi2/io/7kF2
hkTVRrHAVLNe7ckt5gejvCEpBC+zprc/dtB/AauIAPHd2JpqZyen+/NPPfP3Gxut2LgdSlahFrKP
vi7uOsWVMZu+XOe+6CJOqdxB3UQGLDYMghytIA1BqRguoGbsjRs2U+Kqf8Orbp9PNoNSvuAtMzxD
WsyJi7Y1+HacaxEaQ7IFByJHekbPaEpZgoEAOc+fKZrA1oJVipUSuZUM+IT3SMfxEnoX3IbDbbVE
9JshZnrBe712o6dZfW3Ac0afh/+ydjBRgDpC1wTRCrbu4Pw3agMhmBrezxxxkC+gat1s6PgZoDcQ
8bGt+dg6U5NngILQtfe9wbLt9XEp4Yj5W7fDNcZtezglZQM9L85gpKU+l13YbP1EDYVHqo0hcMDF
1sQ2v3V3emsKyi98E8hTxFPin/7+DA75DkT/7uWpJR8SCE/IyBGmYh8TyJwyO/3jbZAkB6D6EmeF
8zBm5LNHH47ELu173xW3UVnhRjXGHNKHx+jMDCAKvQ6o/DiWaQ27yxnDJTpFcbzkLT96vgfRDkWX
9nXhl8uU4Hd0bjyvQp3X4bfTXzL87Ifd1buyr5otynXJTukji8e3aJ69wDKyxv6o5sIe0k0CtWB5
AC2zZ9fYE5QEpWTRbVSRhI5aqPUIml/Q6nFMVz7z6GflF9Xuwg2t9IDf+unzrCMY/wSBEb08ECIl
7+SqsktMMC6SLz7tVvJooIPeM68toOmVF3lYSupwJHqNAtzx3uN6Q0P1dR6q1/HUtgUfhbP58RvK
Wd26/IPAwPSBzBJt0hBbEeCDEgy7taOxHpMagyQQfFCePsLUmUZi1egUsK5O1uPYKUEnWiDDjNAd
9UvwmgtCBpsiRd5UXEEt8r9y1G6F2O6qAAlvCnXMyhTqhD7D9tbqMxMQAQkYb56JemmuAPNo6qZC
Kvy50etkDR8L9suu8+XHz22vXkcsDMgCYZ7/RZjSOQIDVtVk0zs+FL9PYpudls5GUYL0ObilSXWe
tjCkf037xTKD3ocmpkYlbylQ8Aq/iyeMmVaDx8laEBFnDM67rO8aPLeMqhkB26e3c8WjwXroqN/s
X9zVrDr3jacVYViweQ/cnR4JsfaUvHd3qmV2YXioBWy0GMEI+awd4/BoqFFEXdibGefJ08CErFxd
cQ2lgVOP99SpUqHLONrH/eV+h8M0D+6P/f0X1KRp0W+U+eC6eH3dy3djXP/YIEptwAZyygMVmbOT
LwCc2v3kc40e3OrKz+vMeX/FP+2H8Rx/mRRCtpSCgu2HsrKJPioyqZ/MPa4t5ptF2P3673p61o6n
r6OhxM3DR5Pk4CYpxEJDlPifLlNSD0qHOrnV4Tv3m+5ObV7sM/OiSc6tTQsBcx/PMW7KxfmlQD1t
69YrIKtlLff0QSHLK7wJha+scza9PQK9GvRLiOaqeTqW3V1fH//KP6VtV8qseE0qxeuRTFrGHy34
wmS4bH8f5/LG+aY/VErQepVC4eGXLe/2CpSkU/+TMZcQARSMHZ7DbkezKm38I6us10NlTU0Yd2uw
9Hx3fyMVFjB8pGGY0gq8nxYoRJ3W65sxvbZW+5YyTwenjveFaHgNnx06Ntlk69HNoEumMqOQwraj
f1qoLLcrUohHiRfTeV8Uu6o9zj975YOM6e2rnc0bl/aX+ymGCIyet/DTGWbDPhKs0777nd7esyrH
4UWmVvXHU5+Myk7js3F8E0mYl8GlGPbsBnjJepy97j3JWkEbUrllgF/vu5slczMwLVBoAKc4n9YB
5c68S1H8tUIGwMfC1Z5QjHyyf27LbmO2W/4XUtfLPjIJeVo9RiYnzAcukEM3VHavwko+mlsT12pX
hx99wMcKc+eYSmfBGPgzn/dRWkgQIdNOM3Xwu5koX4uc7brwe19SR3nokvsXqbh/ygc9yD2BMukg
KAwhqjTWlVq6yCcpvBSFob7WxcfPfdxCRTd/Isfsfe0CpIqgYOfTCjRglQv18nWgz6QsVt2azWxN
rt9e57cujTmZGOuJ3WdPq8FOlRGK5CmRitwgCFzIOv9OBzoYT+B2no9MwVLB7aZ/nxZfYfpu9enP
4TlN23E7UEY9pxu8zEZ1av9N6gLcECudMiri1Ukz9FjOMaOaeQX1ZHfCYAJc2pu0zUVn0lh1yB4R
pSOh+5KdIjbF2Fn4EyOY6PZlyKH4sXwyL5McGgXAFc7T5eR5l2tNBYccCPaGSMc7y7vVLey+5rzG
YfJk5Ggjrpjf3C1ywQvBAh4cCqEy0HTxrdTDMbl4kz9GcLWz6uh2qTPkx9by7I8BEerDGBi3vDkq
XjiWQZgbsK2+f9qGysDAyjjryXU8MXkyvnFzDgrzg7NOQzt3cv7NGGzjL3+jM6zDxRc0hnA2qF7o
4kbEev4p6BbBrGsrz6Mupy7ZkikHt7546bSuHSgXQcew8bcoYJHogx5H25vyrA1Jk2dumEG0UAF1
ooTOhR0USXzSRPhp4PNtt3FUzke0jMvs7kQ8o/rdnLyWyTFBEO2/G0ueaniu0uoZQUp2Y0GJpCJy
fzYWWhZtqXCRzq7OlbdgYl2YohxLvhNvmOKZHuhFf99xw2a27YtZW9h2LGrto5rzevSkwOYdt22F
XcPKHbph5itNxLKwutaWorgMWt4cmB1mCe0suxgjCrIwr8OS/vEq8buEltL61iE4vkhGz1NAz1PA
DISZJulnr03HOaPUOE/Po2/4cTf1qOXS9eGVX9Kudi0CWGKJoMXFA4eE0cOdH1sxzSrt4e1iL2rY
qFwdSpfaOifPGwveC0dFTMnyHeT+ewTTLkqUHVdOHt18SPebH3gYyyhCr7lB32nOakx7Os54s7oG
w/Z4xZ06WRHVBqxNewOz6wwv6u0Thx7rKIkR1jPwn93JGprpe1BeygDW5eJpYyl1H1xnWIA9bVtj
ts+JyUyrtRa/UGb00/SPB3C2h0mY/WmrLFCCfNfFmu4CILF1EkY++HTcnb8JpJWT0woeT1OcF9il
6EEhrThFIBZ5BgF49hIScRhenCO4Bx4vrDaOaw+2eknF+y8bDO/RPej6j9pWJ9phmzBjtV+70+Ey
PAI6WB9vFA4E6RFNFAvQDgV/+Zraz241PIY9cs+pMTl5oaKgThM2Pump93isDDG3wgyjg4hH8cQJ
ozV8g+dvCjQKvczbhsrsa9aFDK0u3l9P9henx8XYXYeCH/FY3f1EWfLVgw/Ewi9kF/uMWYFJd49/
bhvljgKHl7pMRug6T+LNLVbyvJZ0yet0L9JNTG3fViMOex+zgCA4r09k7vVAEC2QXgnt/sc0kSQP
Tx4iehG0aNPA7TgB7QNjjX+u07/BGGMA6mtwPMcrBx2cYYDfqaHRsDB+p/IC8R9szn6OT18DiA7F
C0QP8KlvGqA85qE7ip9fW8YfPGRSUmM5NtXQkKwh7TIkAXynGoKZm5L5JFYqy+7kJ6Myc2YyECFA
75ADFNPWulT5YwPpF3pQDD7/QaY/UGpaVVQD/WQNcjzKrOYvxNUjmwE6i9H3B/mG5m7DbDV3dBri
uCJoKLoxaOURycCEHvgK7U0Rlm4EVe0/8E5vy+ComTMPoXw7I7k2fBgQpcOnI4pTcMxp3B90bC0B
FuRqdwwTrhGt0RKJZmbNpQM9IXdDLuDE75Dgp5tXH6YGYBEhKlPcWD5sAKDJNKgIbrCgc9QIgt8S
YN/rRrCESKMSR2dM3OHcI48TMhBu1UxPvvapF2prA68WHGyG9IwIPDp2nzgIsOljJk5PjQv4bHIZ
+2MISguNxx4xb8e9zWrUlmKcTmkS5pjQCM9eRC3Y78LGN5d46CeD/vgX7hH+kEPDsbMXPS9z3R/y
3cfKGDZu3zAv27ezjLlrf/TQMPljQhBpx65RQUMHjLfXYVWV8946d0VvAdQcBShLvNawM47FIy5m
XblZHM5Pk1Z8t+q4O986eHH8E008VmccZ+DnIBGRGAEJDFN9tGgMvWlMS2gOGGkj8xIlQZ/WixEF
Vvc6bWnXib/7/UGeFzHb163BOosNjE9IAVkuJVwCN5suAa9c0BYDnXys7iCc2NPDHkJwG1jgN00H
KJhmY3Q1KFeRhsb7WHKezs6UpBykA+LoXljfOO56n6P4uKCQQQke1ZE+gzuCCDMcEQUjLydYco6E
n2l1KjMZjOxFh7RGzYIeB4eqp0/LCtYN+M6Vqlg54w4Y7/TwRciCv28W44SEswzMTLC6zCpxcMEO
ysQTRBl8QDRbpCMA/dziHg9yRcFm+olm/wDbcPecy3gXGQ3P5CV8jRPoRGETNOM6qYYgdpzyPITz
VgxqB1wWNtHdu7l3jl7F/8wBOt3MPYVX706zaF4PRZKjgbnZoxFbLIlFXarLu0hK1lh0+a0Aexxn
vsVy6s3GLXaeaHfZAvvYoEoqw5nY8Hb8JSsBXAAvMLcMAJRYtbq432+voy4UC6frrUGQrHlh55uT
GY5yhuVgMheeLFCBkTeV1c5ubuo/oCbVwqxvz/mnDvmQdBTss5S8Y8eZ932rHojxCo2w41y2iMPy
xf1ISc9TffXj5ZJHf/x2IFc6Xe4VC1c+hf3g0ISXM2tmWCAN5QJWfDfF5WMR1SEfZQv4BKkSHghM
e24yGmSkJoySkbnMVIadNeNGZoni+MAyxbseObtDWqi3x742aIe0auYTXsBl8XXrAVeDM0xz0/GT
6DeJ/aKjamPVryLCFQ8IkCGWNJgXkGfbYR2//mmmUTR3ojso3/Fr/nGGWD38gF5mBDODUYVNHco1
5M3zKFZbuRL/kkZiScCJcR8j9i6OlwMrfG5CRsMwv8IlLfYFG6UT8YezG761ZYA8gPMB3qhM6eq/
rw3eIcl59Ku4C6GzRnJ3Jv/xhScQUnwT8ivfVIhUX3M7/zKXsWg6kYtw3d7bM8se3e97KJAcaWyA
AGaFRZC2LJ8ib7iQFUp9HZAFEM6Z3PRwn+rteowVh2kCs/9lpfuzEVxuEZtWviybZetiv1PH07C2
IoyoeDu3nNgr3eAJLAao/0QRVYiU5nG4k3XgMM9MJerowO4Rg+zUxJ7CbvjUU87AHtZMZ7TomKrK
rOE66fF2Oy6LeUvwm8SWKl9XxyLG7U7qOqRJBFgx7IbwsdRqp1bW+M9d6x/dMv17oDFlvcAKKET2
dT9+wZxOl1DBLPQFfmQU4bqfLJFesGNCf2xwEm4rYQfLLiE8vpFn0xKrm3PuyM4/un28KygY+6qx
9USsKO8VSjjYJ5vKz+GWrG/8WwZ9U2Ee2iKS/IZfIaltUGg7xD4FxWQ26zjDHJB/VdZw1caFHzA+
zgknvFnvZQlbDKtQdbSvVw63FEyTSRTwLa0FqD/+Z7P06eUacN2Txj9WpzGCysdw1o122lZ300Xb
32VfGzjNKrCPiySXXEVu+Jl+CInrOc/QyxfL9RuVuVEyeDUvdNyz+4PPN71eowGPSm983Tqc41B3
kqvVmOp6QXC78Yl/zAE4WZjRzOtbkN6hyyOchS3NMAf9rl00ruE9UFqWc3j8yYd1E503kDrUG6nG
72eUYqXB3o2x7BlGCcbIBEizNAmkK6FRilgHBK+3gPj1WvzIlD4v6sq9aIN37bxtSLIIL1aQf1ro
rP45jeor3RBUCrGEEZaKd8IAhnkpDoZZcqyGifVN5n0qCmJkKsX5eAltArOx6JdARCX5WK/8l1Mo
wQtHQETcfUS/T43KGs/c2/GKt2etm5eb2xud5kZD0wCwnTuYDc65bm0LxKjhYaABtJLMntBoCi/s
s19dNbMPg9nsFEGqBNSKJWhZOfqJRDQPGmtRuTeHegK5llsvVd05tZddGwBrkR7gWY27+vzz9CKY
POaJc+VIT+1+qRpgQtHq9i0DH1mQw67Yq35Wv36g54O3Dd6XV4RR1wv8mCHqwOuUzPZNF7YXWMUh
xUsABhudMp17F/Qjtf5R2Wgt2ri+2Uw1/bD9kWXXEvYa07xx5rbsSblbPNcrjX0uPOl+H207Fnjg
qpKitNm9x7PZGZ9ihxiQf2TV2qoQqYhjEaQC0MIvzf8XJ2I1MAZ//ZEx4/viw9pgSqOPW2PtHotc
G1tW2hLNA0P9WsCAikWn8jgu6H07Q6CCB1D6Gi//wvmp0bk7PA0rSq5uqNtfio/ojgsnMFVA3Vo7
beIwaueaed2XimyNvp23LvnkxfY0Q00Gr+ltlyOhD4J3FtPPADpLewDrA00ycUvRZYzuZHNrggei
cfLXSiug8Mzg2/OsDpvpbQ/delD41dmup6S/sH+8Q7IX8dCnNgV/Ok+uDz9HaET3h62ESuWKG4HY
wCiwtAxYXb2wDekx/ZdWLsHmHYtHnz8r4hgX2sLww9xFhWuvI14SUkmNE/+MKTwwARIGFzDSq2yG
z4OXyYAXZxOIi3+TJspgwgJ5VO4/9hZPHf4p+M10nBsiY6luktf8DTt62F6KgdRvR1gdEg1oMWaP
aQSEDcAsPnDmMPMXNusDv2G2pQgdbIrH4BNiyoGKekpmjhKIqQjDAc5bYdJwr5zg8MEQ5OUijscm
1CAEjpUScEhJYHM6TpPfl3OOWQNHyuZOHz969ykTdI2jrrYVUj8ZDpRBMQN4oHc4/xn8eWu0bWF4
B9TLAZdJobTdMimKX1R2AYF+aOjSZPmkKvxwqUTWk9t81qlheUvOVWToXa8dLuPlNAO7Nr+gcvvV
y2FFvge2DqqNme4x33zNzJ1EPIoidKIoPCMyU2B/nCw4FUSDP8cnkqBQHXLjq+Dd93+DFilKPWtH
ncHeg/lUFWBKwFwBODOYif0t24CnbcDN0YNLVm7hdOBWwbTCvJZQEa73hkN8zcBtCQWETgQ5FDeE
o4I8Qumt4ljHnZ4jLEWE/6C9NjYiJS5XYvjA/sOexADmOq7xB2sPpiRpbzkhON2Z5oJcRTBNqaBS
SrA1YVmpVWOk6M+32HkUgUZrMYIK7T4GjAXxomEhMpfAWYU+lxGIOZMKnx884zJZInIOx3Hm1vZr
Ll1F27/wgRqvY11neYygBMuFxtIHN0zXhFOrYacE8pdrOK9195eg510CmS5kZLJxtQbqvlhcAr5c
s4kPUl5Hc6qkFl9ydnhEvbOU76bat5CjLWztL7GEr1xZJO1IE5pP7kIJ4kqt26RcnwuTtPX6IC47
LckmwMJudU2hHTJIG0gC0L9HxJiyULE74NrHELP8AyF2EgmSEb6pbkS4TUG4XqMIx+RX3NgYpPB2
ZDt+OZ//rbyHg9tHBB4Dclq5hn/y1Ltp/9uzz0gp4Cz5OuAZBHOzDu/2I+pN1XXfYuf3e05qXdH2
K4P5/DoRjc6XTqEx/T+4eqxtSHmGK7ZHQqODGUiowm1xH0gUcIsjsre+77oMxuAq6tZUbEVw4xD/
dpiJuIQboz7gAsZVSG/xUAzbo4KYLXXZhvQ128GpIzWvxEasSoTo9NtxE+0Tf641nRXhx5ziDCLQ
imrvxj8fJiZjzf0LB5ift89ADrgcGd9MzhfJJybTeqfuUCNK8ICBQ4T0CHDbsX+b6eglhNbpypGN
u5HK35VdApIo5q3sHJRSKGLEYA5BCjEPQwY2QwkUYpo/zMhOg+DmPxP8oB7ONWn7Oukshwq3uz5u
PBwzEK0PsmHCHyTB61/m7U4WWLk5h8Fh/+Pi/Mt/m+sjUs5D3g+Ucwu5A+ooiHoH7W9668DMsabV
bloOg1nX16Mx800gj4fH4s9N/NmCgwY1iAa1H+PsRMg4/ePACGNKOrHUJhDB372mNR+FqMwLOZXi
5YtWX/4fQJWKE8LoMOi0zfNhSgTU3nSSBHCYxdnfFav5qHukKwXL+IqpvrlueeslrtCM4cQ+hCFj
cHmmZgy8gdMr4QL3bNguKT77ZNewcwyaFZYgZjuEcfXDnBluRaHZT4wvZVcpZpADLtNyRnMD7Cie
rOUMMNT+OXghxwo9A8N+axTCpQmr6WdU2tcJVsf00LiiLwSbPU0ueJfmHSR2Jqhpa2bBWf8tUO69
LbrQ/lg44CYgimeSM7pFTODf7NtYelg1t7tx7T92fWpw+7J5Tx/J3UuuDlKzueYryyuz52lv1I7L
Zevsiccj+lz8KnvTWpjV+MLASkOmjLYPdfrLfy3PY8Wvhl//aSESo2HATYGtQ3T1+NS2QxxDcJy1
87PFeQEyqfma+Ro/oMN8NsS8eMXq6fV9Gm/3wUFt4oqaaMv73G/G89cyxze4jmjXfhZdJbIUu23h
HyvmG88RtCKcZzVz23Gh+a6cEeI4CmCbZjQEZr7QVBUrzccYin0D2wtYJRbbTgwMhIU2Zk2qtTen
PBW3A4GZxLN+fHkWdztxAqpHPfZUniZ8tjLvgP0BQs0DBTJEVLwQQYDFx+zGgkaxVOOi2IslsACZ
SG5edrgEmYSYpX8EGmLK95cNc6HuifPOh+f2rhAAA1T1wf8iaI1Q0/qgV6xsMuvME4AayaE0zSK2
l3KBc+kyvics13u8E0M0GZD/S6mlaMBhSwBDySTLcHNDrGuzJ8TcekLWxtIkg4FpszhuXMW9QMaZ
/ZxtA/8D0Izp1ylKaWMAsnAywyMH/5UvID9WvHiiOg4oIUw9u+0oLn0q7TE1LFBiCn6Tc4ih8omT
73//AyvA70fzkCyDmTJ/oZqCV45JX/52K8muSul1/c8OTZ7V/kf9/S/dl2kdRBNa8iXxuCXKOHFR
x+1g3hmftmByvMWey8D14mh0wY9ZPcNfe728LPDVAhd4s8XhVyhJzeIzkh20uCWbLKRKcgkFqR4M
DjA4mDzL7L6hYEdbniV/+oyf9XWEQGJIjT6UtBEpDU5/XTpIvNtn3IcPWrULuwlVIF49d35926hw
f2avRedYTNH3tS7i6ppN33a9KLcoOsfZKIdoQ+6bAoLHUSEeqDKqf/JNxPZz8HZluiHf6yNdE7pw
jfN6RyP67/w+mTtie3Yv0HOJU/7NRNUk1puPsEetupHhh6hzPoNNL5Ry/9/ZvLnO7rMWIiCUYGEa
AtjqEY6dzNk1FDzKggu41t1dNwLBq6dU88KM64RnETRQS3EC0PCSAjv1vLNg/GgSOSmEZtLJcYmp
lsDfDgOGi9VJ8IG4+qkrZpLYu3CEM4oT62JwI1hKgHY+0Y6wWYE5YRbIIAdXjzWjZUqxD0coCgZN
Cr57Zb/JXlDwOxmJyayYyvbmC+zmlCMX9bZlNCpHPOXheIdDg/uavrxm2AzlzoCl/djCrCukCet+
C7GuPC2JQFMwnemINBb09mrOqzBUnREed10HJITPah+aBm4szM9Z5r2J4miPeuuKFdJBfssh0enY
Cv+g12gFsL3AV19uL3cekEVbHotYpgAl+nA5qqlD7MMdrepUn77Bqh9wuPXdeIq1howH0JeOA6z+
qiXEb7okdheY2NSBEn2QhTNdQZm5PLQ7RHRrf72eI6EPgKj4TQim9izt1wDjTvPNIOsp6BqX0IJQ
5pT7OZQ/qHftkprQLX7uqIf0DFadwgEWHhlW39F4MjnBdZ2pYTp6/GzunC4HxtV6JBenjv35fLR2
BIRhJjHlZ1HhnLanEUjWx4GXC0pWrChlw2TObl4HdOyiUT77FdjbWZI52w0OFxKMftrmC5ApweSw
oWbK0sHqB99zVYcSPAodkM0GSz6Rnt59JekChp5B0V42zUhJmhoDA+x+2Ke6QK7rb46jRuVflhrc
rKe5XJYBmckwVdlvQF/HZ2iuWiQjybnsYj/LG4Bfa3Ef7A4WGlYYOFvseyv+5VfF/+RF33G96sAP
64wBPZEfTRhNdGxwICxRDucee6oxfUTd2AgEYbntyqWkUuRBTgf7298HMOzHRBRlUId0lcnTj0Za
dUkL6Y4xdyTehmn6ooKhZjFxXy3YcOD/uEQm4qmFlJ8W2dntpApGF1EsxCtZ4XhtJqi6YGfbzNZz
a0LXmA77XkXUlpVO/hNu9BHW4fng8oI9D9NaFEBjuOHuDu0HmVMXinz+sAQvY7b1jM9RjS7ZfIR3
93kdbp4oXOGBRlgx9uN3/OgkLWlqSiQMXoD0xFOYWeb2byfSBVUsIZjmYM4FoRyJEy6+BaP86bCp
3aYEsL2NNhQ1M5S0M5ViUo48eGjYbtIk3zkQNU5NQKalbP3k49Enywjns3yJFwOhNMR/wOqna+5Z
7/g2pQh9oovg5OqTF5a+WAL4l7ZoeBmnmAWULSabv4A7tmQqmUsCBU7rg7sTe3fVkcCEwYiyasvZ
LLtWgVH7Xo7YZ5Q5uFyMh5+zSVeZTbsraZwLn0rWnKULqHMk61w5yBF2iatytd70j1146PvNjoZy
yTBuOu6Hb0ro/Wb4jKXdeEASeZOy3Xbbg11AFARkea4UhsDQrREJIHxYwpvrRrNyKHW11PHEgFA9
/yLh0utAfgzDLvjQFEHPPJfWdYFcPsb+Ew84emLWl1klqpnDueducLcwuKZSr+wxHQJHDCI00ZJc
4tae3/g/ks5sWVVsiaJfRISADbzSN4qI2L4Y6lbAHhQEv77GOhU3Ku45VbtRhJWZM2fjHXwhgKZ4
0jRYnDAfkViSOyf4M//iWNLBWBABUaUw6+OklOAUJ5ytbOOEs+BRnPrsa4E2TGR/JZtb26+hMizS
4ip+HJuQ07TmTMsCmD5WM/2wVzWvrBI4zCAciOGBl41GmtdusIAq7HJSs5ma0YhseTfKqesbP9ix
6Hpt9odI3HPuB7wGCqh9ijIv4KRUZikC2hBdWFKUyjROotliIYSxVBO+B6xMkAjNCUgVdxzcKC9l
24kIwu+odxzzf7Au2Qny+IJoA8FHkh3HTItmVNZGZFfLGkrd+Y1e3RI5nakzuQ6NyQvxnWARiIfU
8d0TGVKj7ZEugi9xGt/hSE+y4DbtcUwl9GGcvQq1ay3rDJisecXR8KrNZk0tax0yzvXGvOJyQBVb
Z4nq1FEd8YCOcJ60kQHF4hL9WFGJK34NspmTPgMImklvw1uJaVuwu0/gNfWgRlSIOO6j8ZcpWDIY
LE/tSnyMYuuHQTPaPO/Ee5dzRyrSNwvUxniteng69/3XA5RIa7ABkFekQOmkLBiszv6XjKSpcgnR
tPBZKkgG/R7TlPTwhjGpXiz+SDPF67oN2SOrMgW8loxqh9fzqU3wbVVZjUBkJqkF5vPowp30xHkI
sZc49Otj34CXG8n2J1lsuLGvsVha6HbQY1P0o5JQLM4v2vh9RconxAHtbZIEY+bAOvC1UQFQmrHH
kuInBP5j9IyrJHpQTf6tV+hOV5/cdH/JsS94sBB46Y7SbAaa1BBEzCzI5Fg/nKSvzHl3XLISKNLi
0RTGTBJ5W6jFrsHN0RBWGOqBreUd8KxjZ8WmlpbmWvmMcre9WI7pV49lgfXDO/lhV29jvxmQ9d3n
AzQ11omC1wWpuor29VgfYRy22a0znEDKtB4z45HC7HJlxnZF3sr+ztTC2FPjK8PoJ5935KZX2PoK
nfDuh83qfLjyztDPR35YqVQAqCyVuWCvHsMPZqOHv8JIdTnn7DGXUnHUgC49X1JP45PLTSCm4E94
ekr0ZydiGJEHhaULNJpyW/DgC2/oSshAM/KkL5zweOV8VvcJ2wBL9bQzOvHC+6V3/Oc5hYGaxXBx
cbBRIyFO3DitQZPkcpWPP/dz8Wi3IBdeLzYisiFGaIF4Lf8oI2DUbrvnw9Ykiy3YmMaQ9ie9tgbG
RFR5C89XzIB8f7fpb2pcLw0OAxzWqVQ8W4JrxZm3M7b3qGfm6hgN7deq6+RbLuV/mJ1aGNvrh2YH
gFBdYzVlhMDtjy85DwT45WMMHukcQSsezjTxk27DEdj+qz7pgfLH4b2dtn/TdvwTeXCF8R1Zw86Y
TMukmWpLYC7zzf129b5LOLJsRThpr+Eo1JY8/FfFLW/iX0BoLmddpD1NKuNT9kbCreEOVMK4B+Q8
5k5pbJ4HAACkURnWAaUPiU/CbJM5GBDrtQc5rcy5BF+KITYo4ijQS2NhbzZwweO2dhKu9YBQDciu
K2m7EqRsXI0leGwRTp/u8Zj4RNnO0VRScQ4cDiP68jiWFvhhUNdx7H5PKKdfJltYkBfSUAx+FBh+
/LauHns2XJQwsXFaGgo4zDtqOhbP/0D+y3hAfiEB4cceKnrgtRKaMP2ONMVi6sWM/BJC/+2oAFkV
1On1F3QM0o2IeoB/LHZB5cMt79YNbpC4otJabQK4OaBmCEbP77s16cy+UAaxsfg5RfIG9EBEGyFN
Y7GBjPkW60b/DMIrXmgPBh1LlXmH9fv4Y8m8tJfojEq0cQr55DYqQm6kAKM6BU+MY8bpum6kDLG+
2Wfde7Pazu5/Q+nOnnEs80Y6nwUXTH+a7Lt/HAALG8p0RYQQShljr9fjiByn7MVTy5aZcKeW4y4q
7iA1u5xWlkNgh7YG1U6CrH9NBKlHIOondI+kbzWveDO4gz6IpvrIOoqTB3APaq976YwfKntUHBHY
eaTPRJPMeQWkpN9DBi7871DOArZzCBnCCZgH1905/Pm8eY85DjdIFI2hauaRa5OpmoiMWQoIE4dY
QTDu7dxySKyf4YslJAgUb8pIAGBtMmPByinWM/+QhbSffOLCWz3fwPGmkzC6aMpncGDTQryVmHbp
V3oG9R/kTbQ9feE79kCCwtWiI8FhbEBTZgixe8lBy4cGSjE0sueZB2dILwjyvmv20pf/u79B+tNO
j5RHuPv5bZ+BroiAkfmxTB6FNRUR85CBBcWPjI++o89xmeMBhPVjdGfwx2f3bwgkrHtogn+y+Bjg
xv84HF/ecQDgPnnAZR0T8MxetyYRgb0Iye30D1+JuFQMNjZHOv0dzEkWUCK3mg8DWhwmgMLx96dF
0nZz193PvmUtIu8XFSFvLDMi2ky3YLczFQlpAp/LQ2pXIPRZkArP+rhfQSzQLc+rTLEXHtuLAIup
E1yOh73fs3UGzk95eM3qvJvysxGL2cP1xj7hT2T7Qgrayzid38CatF9bPK+VGRpbVmfvMBwKL4PS
cEaek0hJ8ljt/k4K2hT08/mcz1X1RObIgw7WABlKhNLj4wGAZrJ14thrPUzTCLIwBzTo7rCwGvMC
Jrhplj3r+ddhjAw/3dZIkDKroQmRtpbg+LE2ls25QoHrUl7wpYzZoFs1jqLRpuhzA/Pk5AnmgdYl
3LNr/ZkjN6rOo1mPkEK8FYmdgimBwJsILJnBC97h8UhDwh2aXsPaTZ4ndMHmVHekKaEnDpMAqXuq
NVlDh3x6+HmM4i68Lf5CiYaK9owAJ44PdfywUqYKoFvRdT7mnL1TlL2thVxih+2w2YwzT8c7B689
8wCojiymE8Ur8e8zXLwLD5yDKAGk+gL3hro6QyL/b8AigQRS6RTvAhzwcnxGQtG/8hrbPyIW4RSy
2zVQcjMwQJ7a0BidwPaJ67wLc0Z63vxfxIDVrgAB6VSZ8m/W9/SewN2jwjnUIbS0ZiF26dTWa/AE
sNvh67qx6cNJdELB9EZf49gIZoQRMV/HG3gh8eN/2LixRmI+Emt6Wu1ruN1eYrETWreSox5HRoY7
FNf8OMAmjPERSxzkr6yqR6UnMk7QlYrFDiv0J6slc4gVFgvTxs83/9KCVPOLAbix1dk2M4YLBxym
Wm0GrNQit8f5OolL4RCV9C5uDzepzBgCObMLK3mduxiiA4kfV8zO+WAZ+JiJskmsMfZA+Hw63KvW
YGQ84ABNuQemDmWe8ZGVG/N2xlJgsLrbl/UuM3+0gioG1YAoffL8+lALWdE+W08eeN0pLbbsXrl8
uAxClMVFe/uc8COKEy8IHhxcSWzpmAZIIP15wCoZDn7YlTNyYiHbMU/SB7CVOzAPqTwxKQs9mdKZ
OwqMYyIs/LyHA6Gp6yYzCZedowR5AKwpux6DlcLeJxUvKi5Rt3lA7OVkEVYAoLC4XuVcKDgkPHMr
Wcy7YuKFGkoiNuwDXqkUJW7fIjYE7o9+/tfT2jrrnfSyfCxX9RpKCpI1u6Kp/TfXoxTEEIYM0Rws
2cT78ud8KYhT4lYJRtaNteI2xzWrZGAxkVKR04F0LRDejwOZCfbAdeHW91maJEmxTXxmqSFEl4EM
voz5RY9Lj64efLaErqwtu8Kc3o642PJgyYcnIye9RYlrQ0NHZqrCiTxJQMSAUVZYi9N+avMb+SL8
gUuF4Zcp7XEtZG76eYy+oM/8msPlwLQLJLiCv5rQAspmLBZIgAFhx/wvh2Jb2bcPHecXyjrOCHAY
Zj+xmTHfkve9AAX8Inelz4ZTQg5YJrCKwdQVcWIiAjffGITAUuQzT4aYiQvnAxuUetMRKie2L+N6
rbf26hcQskilBvAkksuQZiSRVW8nYDwx7xx15NvZAeLVPm5F3qu1YEXSZr/t1aZiJeF/15+zgo88
iYG3EcttcfO3qzttNvXxn3UZ0co5K+4RpCrS7Exbbo3FRobLI6MUUc/mYLn4J8QWPPphCKD+b8uL
lfxRwOiEUcyD6M4fnhYM2QfsvhHTosnG4/rxNryNx5kcN7o30dysFB213YtB5HE3WBLb7lW27kMv
rjrSaWglK8EXe1oiO6RkGU8bov8WR4ISZ2O+lUpkS63YBcDPuqwAUH4R7E92IT1HhQO4sfGZh0p6
YkWHlZ05EGxheVZ8w+vHHTxi5R1AIP7A8Crf9lBylNfsdj/J7pUOfOhlHaYetYZo1ix4mTDGb1bO
0/ibgBdLy/fXVPB4J5eOO/1de8lpJ7YrDRkhwKnALCD4OfwBwhaZ13XOQoHfjBzc43WbtX13pg/v
TTDp8A262VWD1BQTj3hUhscrH6+yls9fq3rYZqQXsEM1S9UALJmmGLbOwwghxAcbRXGhWQP10e7L
ExXje+AEpqWbg4siN6gBCFGZ9NESPQZG/vi+y+ZYdTV2SKds8W9mIVlJ8NsuvAt47WwiGTfFzpcj
iikgm8Bbq3RLBX3wjkDUPX/VmOPRbPyj9TWamxV3HO44hd9W5K8WVlz4la3UhJsgzoLOxRd9bmzD
YSoLPmg8hmfQ0kuoF7+3hhUG1PU0bDrWx3Lz5WaGDqtzZw/nK46vI2A1wACV+QZ9lCYzFrRfBi2f
P4/ZPdKd9sZsUO5+vWO+HNdt+O/LutglWuAiZjnSZfXlnleSbqDy8Z5+Kw4A/3LQGNvHILIeP681
Sixf4uZlcp+NZiu+ExpKjzs1/h7Bhgl0RBWOsEI2kf8Dm0+UVeFcBtZrgmbAQHms8ORRAm9MSxZy
4NWLd4tI1Biuf6Vgcen05H/0vPgvjM45vbSrwLLH07YwGNXRm0LgboyNisyO/DY6aiFd0L8WeDKN
NgYOE21+za3qLvq3vWKZcOTgB4dzbO/QoHcQkHEwOH2N7mn1d+aZpaPZHcxF/Qe5uI41xVjUcbbG
rtO8zCTrPj3r9MrGvMG4G+8DPMDww4M9MJi/LLr2BjLYO5jAYJuKjQ/wEOOi8QZDJ4rw2zPxMRCK
hS/TltP6/DfZz00BCz2DQ0tp3o6wdTHWg6kGPUxow9kR5RzEwIbkVqqbP5UFvU9Ibz6jXbtxpN7i
3O4jz8Jh3W1PF7sXnvHYgCjWx9EhqGb7T7QjLaEwMzG/DIUIXeWmQNORwM0szZ9mbtr97qh3cHho
ggE5kBb+aF41Zz7/u5zOl+C7Qpw12lx9fD0RT4M1ZZQaaC3+DxbSM7ps4M/tGAcHYoDHs7oC/dpz
bgjd6UQWwCrihIedvZnaf9b7x2DnVv4gc1tLyi1hoDzEvCh5J8DmBHPTVTyv9jPDb0NYplCnwRcp
sGCiMr3icGiqB+GYT8bK1aS8P/F9pwWj9RXk5fuYYWlz/RNmrbq7ySPuSgAdNuhIWGbBwmZRwc0Q
YUxQGc90rM+aiuifXmmp8MKpIESrgV1NEl6zDMXaRhDEteEhBK0cmKcKvRrwHGXVVKk8glDg82Hi
sUQaEYgmKCWvrCKNxUHuwT5IEEGu2GaBjroE6H4NmmH6Orq49p8cmop9OAxRPNEI0+qxYs41jD7s
b2PTK6cpkTl1MmrMw8hp5r/Qbz3/RKtyOpF5ZuAcdUqVxeggGBy/VAQjHN+OawPxRuaiHwYwmG07
flXGMXrdgjHYeBcndETJdVsgsrdy2ThI8OyAipgWUsKeWFosMUg7h/iW/MunGzFo0Lg16d1LS5e4
7nTKSLbWJnylNFXBUMUsrtNTOdcgfS7wQbqI6u7gmPpKBdO7GIIjjKZi3dmMt9tPPPWZRAU/C26G
/41je1cymOQPO6Ju19g9WZuvw5GgT5jYWU23/5I3Hm8DVTmxq4R6svY1YlJIH9bEaXKbuoAFlZ2c
1J4ZV/ZG7dj5smwSInRFRTAV71IOQRJvgLLpWOD9nR2I+rY1whEOrU7n5OkIQGNQuwxdAzxy/DUi
8aWwOlQF1sHupWPjegXhYGYerLcf36niw44oLzQc2DtuGIUjnKf4SIwHhDAWr1AwCSw2CDPGWOzF
LdtULmPFB5YnTZVo87FcZU34DMQHSsHBCA90TtwpPRANs3kidsGHjdmBHjXtNSnijl344KH+Y/LS
8DdlxPig/IS3g052kMjZhk6rPWRBQSQ5Az8QwX3R0rEQl8E6kgcm27B+rAvmRAjUr+vki8nGaSB8
H0D0YlnGxUn/O2LjCyE8D48c7aLjE5WLJgS3BRF79706v4JmUNCSjSFWK7bb1fZwPLTojhBqD0Um
IL8RxzTnKLz9+qqlK5BRFBWY/rZy6b23xfjRdwqzX1Do+n/Q0xu2TMPxiP2pWY2I4u42lJM2uZr8
UAgDkTJa/kabD7Rr3QQfx+XNK75myYhfq7rBU4kNi3B505Or4vjK1wAB+IRd44EGg4fSrWMWxvTC
Fp51wovSy+AC8otDj4nR/rGpzFhLMcM0WWAe3deB9j8l6blN7iMbTvKXbTiLFnr6TLMFF3OCTit3
EKvHP7wwpAVlaAYcvrmIuuuKno3u60fSjBrR4ogT6+3CmAGR4TCDjGj8ZDpd3u/diNGRba7pGD1H
fHqsEECtgDjQv3DXCn7ioMd3/zv+UB5d2dxYCZzWfI5d2BXYl5VXC2mOw53e+PKyaU7khH505+0a
QfX/kUHzsI66ObjM8C1+OifwQretnP/7BKMiIQn61A3baX4KHUB85/eKIrT9pfqqfMHic2+awBtT
dgrMvFL0ETqt5pL2mW4Ztn16H96j/xEeXidVJZmwL7GL+bd/gA7oJ4UmUjWZnJ8chA/VO2VP061b
tz8cw2V8BMTrFpQYlvEkx4Y09AnyrhML+9YYCAvolt31i1tHwqoSAAI1jLhLkBPwOZGb4O12jjsa
mQBqfAj2F7ZbO69JAK7htTzFKEdbJG/wEekgzPZrQXTRzzhU1+O7j1f1coVfi72Jrn/gf2aXRvTy
43xJREhnrmr4IUyYZkXbKWB9UgdpUUWt4WH2qSeb9kz2D35b8U7ESiT3RWK4x6cEfmePoCIJhFfh
KMPw5YVCtu/g5GUDFikHYWN7Iz8E3eZICdE7//M5Pz9OKG8Rn0ISL42ZCTPNIFbiaBsBCoCK//hl
ZWfIMeDu19yBSnkCd3rMmol6QpIeR3oQlQPgUfuVwOeRJzki6bnH93kaAQJOCSr5hQmQb1/88DeS
oleAuVGOYNxDfRBtym7ODKM4ZcoTlwnoKsOjyXhOgfzBzffNHFSFLa0t0cOaubnNPGBgUqatH/UN
622iM2Y54nnmdSbZOUQ7CvWJwspQ+xe7PkkiGI6OuwiK8oDMBZ4EfALt6Q4GVgipKZuJDd/ngXRh
J+4xISuF+81jkDGUixUQ/EYEY7xJ450xC+At+BHkKXJNGCvSKVzTmqGPPTNZC3i4peSUMY7D0YAv
tfJBD+MdEGkV8izYRWzT8kXQmgBtBEmfRn6VkRSCu4tQ+kX1uMfZFQ2C1ytSQOTvcEtQGELIOsDG
YShH0HRkNcJIbuLYyKy+Buam1RtQCeuE3TP+uvJ6rRJNjnDiiYRZN54JpGUVC6Oj9rVTPBaxusO8
T+OKkfzcM5wpdB/8xdecVKyvkZP+K6M3c468aVZ6tdFs2ukynLxqV8Sd5kASBoWZPxGNCHiw1Y1O
cQXC+hrYE9CB8VYhsJEdC12lwsX5xGl3moLXQruG3j8QxY6dJdJXC8dfLMr5t93A+TkwfsHW98Bn
OZYsPvRQHkzZmGpnsq1hyg2wjaT8Q5oyt3cNGNCQ6oCoCZbZ00vhHj6KmUFdIFjmCvGVPkcBbUkA
ZzgV0weWYZYMzdBjW13M6CAK+KwP5zuhvJKt9HU6UrWBnwWywcmZsilo/8CRHJetOkmU/1MZirtx
mHZYARPEhKa3mr+mX1a16ZQ9BObbsJ9EyDCnFDVQsNHT2xHy7viRu5g4Wiha38Zd/YdJCoJCY31d
HV03MoAGgjfcoxu2SRDwh7hm40ZhppcS7+XRSvR3F4n79z1J8ukJW8ABK/jcalaUXIAWO6O9b9Nu
UZ7Iqf5Me+i9ILJ9zRZe2NBu5QXVLW2I3nGesgBQ6+Pn5RaYY6Wqu5sOtpd31J+i+WJboU56Tfj6
iikJ8jg2EFhFyGdVZ7VTj69vT/D1Odh3GZmowznYzIDydPEyfwBXvYcO9LkWQlh64Jw0cwoVpern
qjzL4uRkyvxaOKVI2+47ZzxkZfHWFm/880nGed6cfOAUULbMF46cCOs0v1As/ed3DibrMFelYL/J
E7TrNKEu/UYs3KS0OZIsK9prnsdu86xFMwYKxkeXs6aSPdWMMp6/o1jbo5WvxDTZBiu+BUgCzhEj
y74/xgRiLqwjMmewoYnvHDNafCbBYA8PhCE9JMUMARsPLU0GHZN9ghwJS8tNhj52l65QhXHwIp8C
8/8Y5wzLgb/3YaaDQ04xpGNcdXXN6fCA48zJbNr2YgYocYFqjPaY5Sl7UYgM3JJP3CNfML8E2mlB
vrArxYa77J9KAslNQRlg6QlOG0wHfZMOEKYaq0JZLLyQUDDq4h8IhidoJUYNac4pE4rtQUEssRTs
vpxLiZUBVcC77XztHuA1yyED3FrTDNBE7sgL9CF3H97bXuYPRbIGq6OAiVw9cFMSGKLK5l0bO0K7
XcwEnDZ7b98L+KkqbJ1B4UhPTwAuFxfHSQKUv1dbkzwKNIHOwgsUKhof5kV0dhTK9A63X/W59d5W
H+ADHcoE9FPJjzBs3EHf/RHTDt8ItJ9EB92iJXqFdC49wgg3vYEJqNrFQyEwgay8BxIPHvMdGhFr
EPUeBM/Me3+s3tl6sWmREz68UvoTRIQ+Gi3xcA8+ca1Gr514WLhNh6qt7XzcvHrTAtNnzi30LZAs
2VrNsLUc3e1OtggvgoD9sK+6/+n5n9Fa6+Y/IAJyPn/ODZ3E9HGz5YHVbNstFjuDBc5/m/64ZtBL
G928oNzWMHV8x++U9pjz3lBw+kd7BwEJEWyP4A4QAEJNOuAAaiesZZ7HN6SGu/OZDNGlzBaKYsKx
A3x6baFrnGaQy4XTHF8yvXiRRpXiGnJPXp7uByjDAZ942MF36L50gjB4vOYY4cE1+PgK98KxZjkN
q/kjezxxp8bth9UV67ZWswGnmVA1iYmpBsS3GyEJbfD2VOvxz37+lfFC73km7OvBM7wWif0sG6Q7
FeRpxHsGv/F+vHj7jOYE8ekdtxgTjtWwmmU6H4v5G3HWZHj90QbF8iWABeZUHSr3Flq00HmIDHnd
No6l5Y5/5w0dzqZCqNhLSwdBWRqNAhDPPNqsGgw+/zmMlRbBhBjXi84NavSGKu7uvJhl3GO6Qxwm
sB1NB9gJmGOvf/sbB4UhANVLtFqhvIFCt+SrQYeowbf9ILh4b91D2LWGn6YZ87fC+xquoJWoxr4a
cji1cIAgLUEtJqVThFrRNJMyzkTICb0VcXK4k5auigSx97TpGJ+4t+Bi6IYQ7ia4jACuPxwJFYhX
4fxmqjSrlIV7FVO8vwt1VWkz0nm604/FYw8dTLcAyodXh+0AKhwao8ZgwzWYZiiqDZ0gdkvvOaWH
VVa2s2Yd5xYg4j+fmAGcZCqrtIR+K5JCqHQUWHsSsg3dAiyFaxlS7SVlu95a2x6JL3wRjt8M15Z8
ZCMvnJ6lI65VbHSp+Bcm0wL13m/2G7oDoBOyhEj8NgFW0id/NHNELyeG4sWBA6tvsgygG7ilHzxY
mbT55XSudMEaJvF1Aiku460fepPpVhNbYTZRS0GmOjg5TpnnN/tP+L6iYcEgWv/HoXg5zxeAsHW4
21yeTow8lBW2x1ePSAZog5ygmZiUU9KXCsywcQkRfhnTJBNgyj/MB/BoPmA11ELdQIuHGbfODf70
0oHmIBdhWw1+0acFBaGQ+cuAL3vM60klwW8ULxkBKr+VWRy6tXdBl+d028/8foMqyfHbO0MC41Ae
Ozf6XFSPZq0GdLBLTXASXmkFuzx9Ri8f6VIqV0TQ+fBHyIlQA5mGdkxOBc/OC+4pCWF1GWdaWJRh
nfTgg338nmS/Nr1lrru3dDCwvz+z+XvEkFv6CzzHtWXL4YIQRLMe3Bul3fq54Gm0b1eW/qVJiewU
PH55U4O3+WIQefpokcZN/FCwgg5xHL6i3ILG97IcmF9MuDyXBfjje56qmP1bowFRvTfkVF65LTFU
16NRZ5HKeLvOMM8+cBtQwXBJB3GQVa+v0v2Zv1l31JQxe6ofeHHpA/H/gmvm/vA4FPOUzKd4t4rK
6x3lADf/YvzegGP05jpEuIeV4W/maS0DXY6o9k8bjZXG03x9RERI41ekFpCK1Ipt1IXCBQlzR5iM
wEIu7ZiqwSoV4bhSxMNmxnz8WMlo/9BihxrmBrhYAI2QuDMBMX6ud4XNyMiAC3D+FZTw4VgdhLQy
+7diFH3zt38SUKKssGfCMpdWjBE3o5coDjovppt0sJlQKWZGMCK1KMAa9W5ULiOSr4XXKbPZfV4F
w/Er1MYYSIu18gcn8qg//8bQVRHLd3/VZd6C7ubO7g9/MknxCLv8/LBI9F6Ve1/A8EOcbxT7Etl/
z+5awYdk23dls27x3DxZySzKGfCaFJKtOWLlnfiujO9JEfL0ARj+vB12nim7llWzOmgXq3skTYMd
cHB3f6sad4Sf+8BOuFpIpc0QwUOCZYMgXxJLhwwZgFF1iJp7mnI63A/o5nvn7m7L6/deC9o/GJ3E
36jr0c2Ud0Gu8Pw/k37AVQUWCqimtMfZthPqhSq3tc4HlNbTAW6uzN0RAVd9gCiMJhjW4a8a2rFF
TEk4tHMfS9BUUTiBTUv+jTyHPG2nSmfhcDyMZLzNns4wM24km5UY/a5+wLvAkls1vpDSt6kKPH+/
yxoeKK4nuInBYgep18KHuwO71PquV4ZBvrjRW6RSGHLJWePrzs4lgmXA+ugu+iKeC7lktPx5V5Rl
JolR5Lb1akA6DOe3V812shmPyKOJ+jj8G0CxyKY5NHZfu3vaN+FaR2f5XVyhA/DtL8+HJd0bWP2r
xQ+V2GZzwcsgr0N56HY9AHmaJVBgFsnBiGOqcZTM41e8PLBWXja8WE5fHttsBorDVMoucyt21jzj
zC1kXHIJWPdgmM2ZhWvsvEgBZSC2SAkSAnEA3zY8RIpVJHgoT+Q2rPH1PethSfwvOro+HBH5EdAx
9TFu6hmv7+mZe32Gpxmg+bdcwEBV6AAx49m+5vS2lcbSfaY+/KlM/3ng1m2MKQswXt4uC6ZNz5je
YRhx+ZgYobCiYFcuMVt9rOAdkv5U8CnC3az26XfDuF6077l4mYPVrp7mzqdyud+xxP957Hxd4P3v
0Kwq16muJrKmkscBxRjE8xkXZySZ1UZa36NBbSqaJbPM9R9Iv8W3lAHszRZLDPsCIMDnG+NFySRT
ski+hkoz7fMCA8EL21dvq9z3lBkjYQ1DngWFalb+E6qxZvX3WDhzINahznVC3LtSfxa5e+XiTiEE
fL+Qz3GiEm3zNfsGfh6IBigUOIOpO7cUuGN6C0dahPeFfA2+u/173css1s3kcCnWZT/kM2Yw6HA1
eRFVAzlKNT5Dp/3ZXzJw3t41ldg7oJVDLzUdzhHLdUfRxaD7q018iNJbUuY2ey154Ghrzq/CbvE5
QYA//gycd2PUf92/vCZ2a/TedEvIkL6WMh6ucEQGJ/QVXL/cYmC/AtrJt2r1nQuZkJXVLjFYjr9h
ZzSz19PV1pmA20d8AmO2atIEHPfpR2gBD8/p+28HC33CMPGHUJmphMyvkftIRkMe8c/ygzRHn7cE
L7LfxRYCNce1xvmH34JGeEQzv3MQZk6esAY/QZHhMNtj98Fajt0bR/cK1ryDAszj9oZB+eVQDxgs
7kD0tAml2x7AbBHDLK4QR4n1vp5uq/wgguxocy/LfFV/QQWJP79m4c3ug3Z4VZD9XUJpA6mZRwxs
Gu3d4W/+XTHzSTTTvzM9+ory+7RxyR4/0V8h5MVgM75f7QO3P0QJwN/uyG7syiGoRz2S3Qb/bygB
snWLyfteeRA5ERkWfjeF+NJgb7BHkTMVFGeYuefXsrVHe/bL6siSWOEyItBK8p5HsGPgL1Vh74+V
TPe22WVGrjmEhOdVnEzxjW4A/2CcuArokQIKxNmCB3/4x2K3h/1UkV6S3LtE0qk6Kz9Ere0uusgT
xXnRTw2ZPq5kMf5Q5PdhEMCAxCwepxj7s36h/j4vFBJzjHOOYQpQkkUIIuvS5fUv+zndzakuvtJP
CIjT3FFnvzAe2lHll9WeQ5AFbX9a3qf6BAQUaiVoADkfgGuEioOmb3fA4ORYWrfOajWzbIw34cmK
+1DcT2kuCoQM7j3eQegj7Wxn/v52W+ltb2G6W9257z6xLzfVtSJ8Oj4kt0ZfgxpdMvDjl1i+TGms
x69J617/Hra4RBgQsijiQk0ypkJE93QsvSl3ci2iA47Dt1fnLH2IAMX/Ai+DCKd3g2Uyi2be5zMt
UECwFgZbfeAIiQMq6pAePTNemO55V7ncObeZvmmB/dHa9o35YPMDd+sHGQ/z+nMcLugXeiulZ/WO
GrNTHfcpSE9xj92dfxqoubAV64MAwa5jMRP/TvKk7/CEZWMVi67mxT7CybZO43V//TlCL/Mu1rY0
OtBsVvW8db9GtlI3lVN2eHT81dgPmN3sdTO/s2EkxX2cCns7X1ld6IlkJyPXAuc/hu8v1ABrwHJ3
0j+clxDn1pRsearycAwsQMC0KWDioj4srQ/4g/ldoeN9tW7NXouV6NcYJrvT6E8a2Y3k5bgXwfhC
zQrT5Xe85d4bOmEeNDA+sRL4rOqXX6zrKVbs0gM+gtcRbg4JQ58Ij+8/6VxcONlN95piWXTgPzsI
s37aPOPvmfM8KNCEdp6Ofh/bKguP8hFO+Qg4mqDckfYxhthw4WwT/uID946ZwtP4fMYfoN5GUEu6
qQTut93F/c1ooZ7L+IId75KRtU8HKLYFnIwQKkhi5qh92yPGzwKSyAr2itDgs+ZFUWzi5IHl0set
0eNgCTz2wWsDn147C4TNHFaE0biAwvRhY6fbG145PmLatD8dBIyXckZV4mqfMd8kwmGmMuQh0277
IOdyQCiqCE18jqkCfU+jSE7KVLk5svuLqpHx3Tw8uBvrLM2TEo90Y3Hz2qC137iHbPEvgAlk0Rz1
Ivyce7CxnGJFIquleBoBVCJkAdvHZnblzWB9bRTg6mt4FUZxHJgFcCB3m4LPWJvQ77Iz8FhoXyec
cC37dLbmiGyBd4g8PStzJS2KkK07UM2n4onpprL7BtWDbUbyO+4eqrkho4HL9fV/548pfY3crrZd
qMdS+i1SHPRFppL9vc5YVzwm/dUDFbe81JfFUTu8sAS23mJcoTzaPVgWBBooLiP+a2Rl/oPVHDjZ
dJcO72PeSMZ81acGT0rcwszrghaKToZo0gMg/hNRAKWFY+jl5VN1xXIUmgBho9VZ5dLRkY4CFOfw
RAyiCEJcqWf106joBKHOHjL7wPyz4wg+3muTkAXSGoT6cKlwG98gT90W90MbK1Bzg+9MTwkDILIW
hOfec5Tcxvip4KrsPybLmi/xG+hA5lDHnnGND8qSnwScZfE4vGbsUSin6uw7BkWKP/jBG/UczyyN
qr+BH/7EnvC9ro/2OHppFnZuXsChXTizizubzwKoJ/tbEiGUAen/GpIP7cye/TYhDyR+PeD+IkEc
5OAAmIrf7nw+P4sr754bbPL8RjVm4fy1sLzlchJecErGhgeZs2b+le14hga0F95m2N7lIxY/vJFz
QQbkJVgsZHsPGwwB6L5OeWc1HQqXEpLi5gGVINCXi4BzeSZOD9zSJ3+E0fHXy0x5ejl4lOYF+86y
3ZUK5+v7cV3IU5/9vnXnmP2VpFNEQT1fBMIFYDxyqd3j+BjD7IEhaZj2fbNnWYfGb7mSTcHPC0U2
OId7jQkBEXjh5L5HdlWPzLWFCnq9ZjIxe8nfTBthL9g7wPF4v83Z1eHQhh8zp7kGce68WaiZSziw
cGRRah+WIX52nTfPHGyKceTVPbquMVzNcHnuDsB30PD4Z8ewbUKZCYCNYQrxmdBUuBng2VPUPmwL
uc02Y6F52r8MwdTTt0PwdE2oNcTFyG1xVR8s7HohKQym+R9JZ7akuJIE0S/CjH15VaZ2ISRUklC9
YBRC7PvO1/cJenru2PTtLtCSGRnh7uGhsaFjPN4pAMbxM53ctlyjx2YCHM3TV4j+L52Kl054moWg
3jPWQAtnQTGBDM3+nQ/HtYC5EKhSmAkVIm7Tq2GMSwlzEfGhcDeEB9yUnTo4JTq4U1hwdgd7tBDn
ixOYasY4iSJgtq55U971YKhbT6UJL1THHfysfI1vWJLePkb6nxMkezc+JAtGhz7b5trw3sxEhJ26
2zmKAJGKiU/fMwg7GY60iG4ECwVd5wCnYDKuMgRwffSQJxNzP5rxMBxnlBC/EjtndR2g5shvb2Sl
HQ+34zEL5WXz3fL0MDFjhKP4Cb5XdMh4BX0PJ2jyouCBL7Hc4+tmDAUKZweTpjk6qaYmswNZJsjx
39jDssGD0kmQ8vN2unNqEa630/URwHEQfLI2Z/XFQ5iWeukGj2gTxw360ECKHZhRrlTxgzDnV4Oh
szPWwtupuHgUKUOOFeM1TGEOeHbXhmLtO8u+Uakpg3fSc+ko3XJjugAc5W+UTs48x7exTiqv5smG
vbvcWUIbgXOzE7wLg9BkufeddGs5kwYoKfZocJFm8UJPqnDCMLYMrGzN0geren/SCkBUOPu9G2Iu
WWeWJu9IOdfc8bZzVZ2RXZsSD5CoPWM/9nBDQwr0nUDJDFV4YvKLu+Hw1bJrdRJXZZ3ps3HlqBaE
seJZhnF1xJQ5gSXmYXYPLsbJFb+h7/FhUfOr89luHpzl1Zd/t8TEUqYEYeycaPYgf5yXFQ7CF3VA
qAYW5fE+Y3IVos6bRJXI6YZEQ1JNpoTIljkZeFOa6pZxW+wt4iTxxmENIK0DrYmPJ77jYGe3GrlQ
fCBM9v+8YxHWkD7m+bZv50QoL/XiteXgTOyosuGyNQ6Lr01ymQFZ1Jz6IZx8LLhOaNJuvPrBg71p
0zT2bTbq2rWa9V9wzR9fzcHoDS2EnQ7eShHtKtnIEqJxfPvDBQSCefjr199qMlyuFb54ndFQM6Bp
8rsfDyePeSaWbHwspmbGg0/tjb7kMLyquAPTbIXe6OMAzB5sml8mv0dQdL4KaVXdO0J+EaMv1kl3
U6wCWtAxuGKfESrIVAWmIh2Yw3k8egl7DChU42LUdACOdAtmRiyuwfoe5iDaDJ9H3s0UPhe1rNod
if9X5ZBS14y1LjscE7IaUg7zdG/Rrf+kQcf4nNgZr18Wo/iFQ0eyViQvV343LJUz64GgK4/NvCN2
qNkb0vyiulhWeiQ5J3pn2Nw3+FxcQpPunxdXVbxEzIf0IPEetloWxBLjFcoWeifLObXBKLmw0Xse
cfURPmgzxMNaVmkVHx3tpGg/AZUYS6TNU6ho6GXrrydeg3YAQ/Vms5XTY3kL6yPC5w4R8wUOQ1LX
7rgshaYOzy4WMR4+plwSx97BhJwQpOp81t50Qm0QysQSPAjgCYttBF8ZIDUnArBNkx4FP3zlc7RU
2CYHBindnLBnKoWCg1fwfQn0cf5t2n6//4t38hbKx2h0DY90dmUwoh4XCuCxbIZXw7JrNjBm5qLo
HSVL+aBuZa4i8iQhhMRzAcGmOLIwauJAwwBS2KaBJXiYHry0u8cmoShwNjBQpxevq0XYPNrhdI4a
wVxfndDcH2mWpSeX0Q+IJoYMtm/+3KCgk4vZeCshfMmrORaOSzvvGvZqj8WxSd9qEQQ2vp2QMYe3
/mqFzZDA4ezS5QjnCBBmAkGCw3p4MwugCSTYUwsFBgy+Bf/wwqdx9AdD2VAusznpj0A+CWOlkpXp
+K8aPy6/TrZKUekWQe3XRArPjSoWAtPBOMpocvPoSlKzzZjnbOcwSu6YBpofuoQgm8il4XyChhfM
+WKbCY2K/bhYRDufkyEz7WD1B5NsPrJw5XsUzwhe0k4Wwqx4Be7j+MqaxDvTK0iNYZY2uLAxBJe1
XWS67mEwX/ZNSTd8AsLwtxWMhhPt49xX4X+jHLyXxLDB98l5iEoIyitnT4zq2TnmylHUQsb1YQCP
yVRRJJi7kOXh6PaQj/B4ZtmJBCdxnC7VrbR+ir7S7xn+fcn36TupjuN4HraqHvVD9rZxaosdpWS9
sRBRoip2aBI7d+pBH0U7B1f19PXU9Jth5tCCZngmdlQynQjVKgAN/zxH5B43m6Acd9xSNjp6nI1R
nZSTtco4fjvYiTisYA7K918Zr2x/SDnOAF5dPo0EOzROAsJ2NpnGH8vqWdbQ301Kze2TCXIzR99J
THIhXgv7TIl7Rd/k9MMLkGoUC06OMQnhGiMms+MRnpP1qCqPeSnpnDQCTnS5SWPuf/tWpwlzdg8/
eqKPTtkiq0k8pQJxBaaROMtD5gqwgzUzKTpkgZpk8GgM/d7KKFsRFovLBE89B/9yIsT+51XlOTRj
xFjYzcqKcg4TcuQ49j9RKbfU0fTtkR1WU14IHqJO6rHoSHV7vzm2yH3jgT6CBcyVh5xjCXMpwteM
1P/JWZ5UZY8kB82Woy+WHjJl2Bv6bzvzKx9zzqxFwv09SLjANyuLP0H9cGHViUkVVG9KWB20DFkM
S4s1yfg3DjIGfZFrOv6OBLFldDRLzakcyGbvXCwRZj3MKH/FNq5VYdea0eABM+0oIPAG+ZhHn5Aq
FE31PAFzYEtmQKptAoX1MZfmTV7zUpFgKJ9hBk7Ca3dYZ5p35mdiWjCkcRqvCeZUeCgVyFDJTtnt
zUno6avjn/DnYY/czUlvqSfZnj4zSRiIwGaPvUw8DG/h7IVbedilPUHF/t3L4AGZb4Ikng8cOFkC
Ic83QK+IexSpKPZB9AQqI4JhYoPg6yWJ0nJUZVdoB74OKP93orO7w4ZFiMa9EOJYS2LUYPOVVGLs
QXiglnf8Iev2Dmnl9TIPrb9iRiP5DxQFeqkV+VWbXfS2EEG/4ogiJ1TruWcGHZv0uFG3o25gL9jE
WxUFtkk6L+O3JMyz6GL/Vjh0FzWRbLkFK6k6pEtcKZshj+Dt8BDYD2EBKlVQhtMM/0vDKUMzzVoG
Yj5gUSOcxI59iYt+9CwIZmNUWAp+d2wsuppwQaoT91yH3n9bxliE7Ulg2hih4C4CTe2hrbbGBDsE
Ja5rY61DhhSGM4+AEK9zNsphTJIb2PYYNjiKDHZNweZx2PcxlWj6mCHp91hMDB92/JirVgzgLEiZ
qMLkGFvLOpBlK/JnEapB4FJgkUxzb0uqILAAM727S8o5NsWxAGN6jGlytQaooYzdbz+X0Soy4Gag
WdmgcYF9ALTwPnQxj8fu36gFbj0GuhWt13vIUSES6EdOIxWqaHHto4ddzleUBTu2ne8VhHpzvqps
I+BkZK3LpJPYBybzmXihPDpzYtxfPBziLjZvJ+KhP0S9ezNMu0+tRmTqcHv8IClIlok/j/+m4/9l
PVX2uMti1lq22admOLG3ZTCPse4TmvWRWKIoZgsKMVXVCsdv1kmGgNEY2dgOPOhajUAUQ4dfvLs5
zxRxIk0uQ+yWFqy3esMsGRvOOTLEjsj4rSuLDXTtEWnvgO9AN3d43PjkMUoS8UcToEYDlYI5ajS5
AP1Ac8RCThIgWry8FVN/UcnjjU7z1hrxMf290GY3gBPDpXkRzSOqOCHLr7T1WYZhFN/dkjJuM1Tb
CAnEWoWGTfuBgcLO+HlEv6foaVvjs47MAD4XUIKec/aiG9n5qcIvmywD5ShCE4/1QZTyfSx/t2BS
BE6J52wNe1cFQd0KTcfDPDDxeGWceuw07nEVU++caEpmHAo1BnFZ/PFJ7O1uMB/fnG8Hw56rXVJ6
jq7qp5HLUudPGWKHHyP1yuzkwXOcvkNcdEX6ICcCzTwI0hsVEgGXjH8m25OGY4a6A3JJZ079L7mR
eu4cj0dA1e4x7JMiL+VYYHqqwfUWKtzeTf4CDuu8cRqfU9BXsAF/KMbLPHjy8J5xWBvnys/e42s9
PU5VucezTzeOVKawdxjpri1Kmerd4H+3o9MvZRit1ZpmIZNVoOj5TztRXPaCzBd0QQoxBtWUO9aI
Iz1oAoIczPQx7KRixtezg6D30MxsCYhVabIdsXGlZ5Rin98wGqVsnYwSG3vSgo0xg9CZnYnmNKIZ
xzym44dybtZlpjXFI3yrQerKsm9K4rYc1f/W2jvE4ErC5hCo8OfoxMEmpLH7Jr8zQewNhxLXL6cL
Ug+gi4rzXcfJPuk6nw9SHligGf6OFSMd1eeCkoZRahBuNQspIniOuOFfsgIsgOlXOJXRrxthp/qI
WS0w/TYock2zSrp/zP9Vj/h2Nc74q0kjepMs+fSbyHiInk1y+Ra7/WmC3b64kNVsCVbP8sxyt8gM
mFDVq9lvZDJI2EgcqcFjPCX/UGNtSdXSzuw2XqJ65wk/bM5uYltV1n5KXG/pSbybfbX+Y2RGec1B
1Y6aMoNEbslRV7A06NQlGofyoexkgAEz6CdAJwmvNG4UZIHPCxVRK+IAdweadCc+acCl2h0jDNzJ
M6JE9b2bte6OZd4Sm70OZzq6voO7WMd0/0iskEURNzgvPlWf9OZU0aYdEP6sgmY5ulITUpJqyRnN
KUwQGf5tJis1ROUzJAFFEEs51Q1fUW1N/GruHcrBuAtfq5pte8toKYzKWXKYFJE8gDtXgNQv5vW2
2ob3kT1yIqjp6ZKl4cQJ7AI3Mt7YPZKxnskqJUMa6Cpp/j1xfu7agFRLq+zTAq7u/s5+U81zKjDm
gdYQMDBE8GZ4j8CN7OsZ7Ilxy2cYFt5pY8jCIVIDRdao3skpL7+PcE0BeEY5oT9DQqAABKwwPu4G
laQeY4qOc8I5eBw1YKYVmnOZ7cqWYGYq37KjSqz7/Lu+I35025JsA1KRjX56u94GigZfKYXefsUg
RpHQ3V5cyfTmnFsReCqB4a0v3oFZeD0+lC9kHiv2gUwHDF9DuFoZdMzo2hnLkhaqtDlwlvTzXEx1
3VsbwXpnLVNg05oHwYYYrwLxhXEEIZ5CczBVS6Rqb81M3DXyPggxHAoo+el7W1N9UZedM4q3GqdH
bUvVer3Qcaeak49qUPn19EtBc9wZMWhMac9s6NZKrWYvdbeukw0CJgBL6NVVtdrjZ3gt5m13fmTy
J3rjxp7Fj4sVYxxo2JpG9MniEwPQ70Jyg//S8gEPuTwadnsEB7qMGHu1cXB8XRkxuTrA3yZVdAik
1dE6CmbWYWUSrnvD8ztCzS0dP0taXgjiHUmURY8Idow/DA0HAEyCjtP+THrZ+0HNye43MobN0fv0
y5C1a9UzsO7GQs840vW4RSLNX3jS8FTcGYl3pQZcGbWC4HD73Xmk6s8TkfQ7O5zMfhQzcHpqdnC4
Gm4/zCdQ96PevoKsQZxVMC6bBfXCANCTBk50wrjk3TW9DoDPW7o3ExZj0gxmDZBtGR3+vKEW/Nws
QLQHxoG8/+tDIgyv+mA1hrew3TR41U2m3QfXNkTqe2VD2GKMaIVf0SZTH5jE3GfWAL7RPGykUN5u
QDF7HBDJGzvnxt+zOXJn/drs2IaN8nsew4IReNzc2ZnaHkVMn4tgCcBe0IcJZwr84WwAduhtN+u6
CZ0D4mPtazBD5otuiKb9xIJRvq0ezABu2Uct1Z94NxIcIGbOxhkrCMMainBFurb/ObbVqeE21OVg
9ghDMbapl513dGsfR8wbqQxwkLxvxoO++pAP0w3etE84jg3rL7+HyYv3wDLheWcWNa+a/BFwHq3C
ZXYVGxzMcbp0C7BQjtsATUKNQqoRLds31b866pMVXSyc7swnG532ySkENJqxdPjqD88JH9mmbhAX
o2enJLk8RbWNWxuEK1q6imabw59r5WRvmM0kv5DHffi594h+UMQzSKVvNlnnUpjANuXhYO32mKDU
YMF8hvQ1GdNkuSXDlx5AYz9A2z7FNiDq0NOxosFAss4pI7T4/eeoe+0hfZt6M3oZrb8x/WaLHsQh
tD9wAz9J77wAHfS+Bv0DA0PKvn4/kZmjfRl2ES+hBvMHHa9mknmjjzmqBfux93X6HpClkf5Y67Yx
pkHKWL4kmcdIdU1aX0++iSM1BYW7YeZ8uCDN9sXMX5joJN8v5RKQF+GxIRJVcVt8Mt9LvZwuNCHT
kFgiMJNsTg4SNicKM2XTj7ZobdQCHRmDr6Z0uG1Iz48wabQa9EmuIUYhycyXscYlZUHOOOayEZyq
XcuRzneAKLJJ2obh10QfS5fOCOI1wLYDG/cz8m8RuM1Xf8fJ8qZpt7zh7Cup6Z0OdizIpDH1YyCy
pvPB6GZ072ryqCPmY4xJQ1+aMWPg28chbt5nSiIL94cXlKz0vZGenofuGIFuEBQhFczb8NKQrO0C
rGKfkRrbzQJFv7Qh8p7BKm1c0FyZxragn4enVwRUaPQC2lQUkOP0MyqkkEQeLN/ohqRp75AvKKWw
ZcVUGQntaM9YZ7c1tsfS+vOzN1kh4tPO++LXpc/NjLF5XIw/2JcgDAI6fljIRYGI5ZG4Y9HK91RO
dqlxmxhHlgwHdI3xB+MdJleM7TuEoB/RPEfmjf/FMWWRLLonbhnV8YZ33Bvv/nCVzSPKQCKVaBCf
eZV4prIXMqvuu5CWwwWKD+4bqwM2L3WzNEycHCoCRmDhu8spTAxN4sZGZm0xf8sIcO2jO0uTfTXU
w1kYgV2w3hSpzBKeWI1rA73gUSCGpnyCBYFA6StwoS/GtdQV1gkELYxjMccfktV4+OjyxufReNx/
8mBkLvYYfjniDYEWfqlEch9PAfNs7ErByMpsTwcemzkEANpo1kUBXfPBlMk84MgMzO+Y05K9GKHZ
/6U4LZm/iL+SjlXIzKynBZq1Iq47fk87pJIpJbwU4IBwMr4kjp3ZOQobtEsBdRCMBEEgp1BLyD2K
X8hAEAUXMgWNFAZfJIRwCT29/QNgayXZo4ix4Es5iKejwpuB6FS0qCSOVDcPJmYxhJbFFhTgKRfS
BS+55uDo7MIcp52sOcQ1+ql8XwOEm4wYZKQWiKaCsMEY6sfHLbGptji6ymTDipoSFRBzKWME/xyt
0phOVZtQPoBMgexNB6A0KlWMQ2NEHuC6MGml36f5hHNyUJYxaanJFDUQ3sJG9yKpl3DHYPGk2wlY
3ZtZpBl0C5SC36YLz9IU/bxyB+hLkE0SSJJVx7/mMLcfjAsch/dGsuuUwFZ3EzofE0ZBPL1HDEO3
c+5rPduWxbQl+ActDjBk1aCQ0zpKEvD0GtI9PDC0d8O28IPpBu3esxSNzZsfPJGIc8C2uhZ2HAPK
ZszPnjdgNeab0QI2pyfTpkX1Rk7TsvPVGqDhMIYrCF/VzSRPmdO21BUxMUDePJKeIlnyDzDOHJ2a
CdLvhTkp0yQCZMC/ffxiezHG6vBHMpSyGdlRisqxFsRcsVJAA4Le2yxWBRg10PC/FSsx5lnFjmmK
WitHAqdmCQSSYIsx0G+Il0DoAX2bBrMCFlsoICMyAJbTBIAucTwV1mKhA3CJiJXnhQ8IhY2hE5n1
u7I1X91BlcIwFz1nVjwYNrUoi4llwhhajm8GsjRxhPqW/OhSNR3ue8w/VU6HIWIWRtbvmQYa0UlJ
/KCNuRfit+NKoEUT35W25oiIp/gP7+7+J5iXI/T+zMyFMr0YxU0gJs/ZLRLyBeKREITlmY4U4z2m
xnOUBxUbzE9+uxQD3hzcARSRdRED8wlinRxHCXipU+7/GEmEzz5ysyDHPxqOTmfLPIZxC1Ux3SmT
Up/P98jmbrZnhhhWIga2xwIu4LFCsOWYogSHpDbJz0EZjxZg0WKf0kCMMaqBvYsKmctaISmmcJpQ
KxWFjMtjxBLIYsQEwLVdI7ElRMcuHUmLnQ+VkTcnph0xujriwHzlnGz0C/g1JRb8ZFAGcNp87QbG
mKFeY8M0CnSOjaHHRGeAA7hWXKYnUQQDQmssjz0nH4cRCU51GwvFwWZ4RSL+GdfUi9OVjuRbLk1i
SFrxwviBS+JJEio4Qlw3OvjGWACahsz3uNs/2JDin8IcSDrLSM4CuRTpP+Es5dTKecdGcCaG7t4m
qwCBPXbYAHwmiLeEq71PaXdnNhOV8pCJWm4zzi5WRgD1OO/O4vRHvJD3W56JkZUKsSWkVRkRhVfp
qqPl5Zi2TVeAvcnBOaUFcIfFO3p3MW/tDbeEnN1KHap8c2VIAKb/IdD9d9mndecApBMvRw58uxnR
oje2BbjkZAG+XQYmmRZP6uLQxZ7fsYQFKUR/gW6xH8wHZtfNC2LZBhCJFYXBGTWJuMm06IVPOcq7
P9/z0xg+d0DQaLZdTm54d4aiue4dT4wdB/ICe9wBbYeaZAxMFpTpYqSOQ8bvpALr8O8w5uMmybTE
Ws/6WWBcZtrm2cWrFl7lphiCzGzZkuBI6+vWglM1M3latFaHggu16uSUtC/iwckclygCQiMyOiLI
ib3ENKl9wInZF/i9gl6YJMOQBVjqvAj5rQyqfzN0GDpBlLhrblk2Rid6Axis+ASO2wnyIg4n5iug
FEmZPc/eYNICYLiA+YUd0aDv4swx1bT9uwCYxSyEKbgNE9Qq7Fi0M289I3oE0Guc2ca4D+jHXCUH
l5C1pJqIdP2Tk58ndKON0A7wX9J6Io35fSFz8GR764pSBeyHHag4c07zrbHEZ1U1Wiwvjh9VGAca
l4+8wTf8PfAH743QDjOBEI4ij9W5uRiwXlA72etkIAAAKcHtTJ3E8GbTQXGKImlFhD1btOnDfAFh
cSTXCrCR2g+IkmUqDPkRugcsdJNzmbKRdU4HEUAWbAjLegMDe+oQqs90geqo9Ttn4CUkn33xH4ZL
txlV8IzdBFQ/86YmkGTIu2B1cNR7MeAbvxI4Shqy/Lb7H+9XitYOx0Go5hBYTHOOwHW86BDVwSYB
GEgyUFmREKS8RLjkHGFyziktg/eYmz1K/kdJICIZ7WGPP2F0HhgRQmPKlZA0BfmMEoqUZcWJfVNy
uir8BXgLHjSYcIivkY85H6uQ2hgRLnnRNofgp+vrZNApo+rhQN//kiaqfQ5hZmQRCmF6AjZWQFko
qQU8oQmQin9ozeI9Se7lOdTBwDcMk4PZ8s/mJ/LhttCROOqLaok5E6LTXohP1UFxyfTpQpOSGwEO
fkUyHLrcxxqzWoadMB9CMflgMSA7ffDFb+o9WU4PT/LrkCPriDa5Dsz7RP1ysc8WZztmCkGQQ0PZ
YvYxxm4FDS5d4SD9tPvzEgjceY4wHZ/MBAdNsYEC4mShy1rAKIOEmHDunem+/hkzhyvCExfCHmkb
8WQI0dJ0lg0D/IXsbDqyGx0j59xfM7OCzNrr/S3p4nHEI3uDiRficK6EUwfr9ba7tKOta+csHfeP
CVowEuxwG3UjYXL5Qzm1Is3DhGZMpYsgB2M127DclsYxfU7n9RxJO2uLpQAZQhrnCWK1p+E5DAW3
lWJtPq4DtBo/LS6DuiEfD0x7tVKRHDQOOKGW14aQmkgixLBok5ZWdWAUu6PeQUelHQSmoFZQ/uJP
9wIgQnbH0sfQUxScFhLwaG33NYWEi9nNKrE4AB9iOfZz/BVjvb47xl15tF5SYNHDP/n9o1UfQH/0
hwo6GhL26B/8bfw3A5uDgxNLKPSEMmLYh+BDWtJekaGBazNkCI0NK+271NqJUaBGCPdWFV/zCiVA
SrCUlT9NZLIsitxxtOhHLWpsXrs+D+mppHLtuox86phU4nYBN/j1z55tsTxO+zns1SDiMer0/gNB
kRGYzOtKZqpS05MENYwctJ4FzjbGtQ5vOYoBORNT8gq6Q81o6cL5U67LXTDD4dNjldNwLIcOdQ3N
gBpHWwNDuzH6YRU9PDs4ZHgLcWIO7Jz8kppJVY5/3Cjf0bMCOzFBHmB5k0SQ8BUzH5r2a9IxhqsA
d+nefIBBl9FL4I9uRUc/m8iqSS85GVMivv0uImxAWsxCZ013J/uAvflk3jWB0t+4676i4d8Wbnc3
AdZVKhWahVy0yy5Fz4ckYebtwjBEbOiTjTYUc+Mog3JCOpzQHNscO4cmEhpl8CuKD0kRFEl/HHd+
EO9ZMfIgfwitjnwJbdPLGmZH0ym/8sc239xnFex9DrQHNCPUQUlxwqCa17wD+3GaM3EPch9SG4p9
ZWTloAR7A4eDyYFCgVThKJH0ZI67Tfc0bDJNCkTPbl2sgEdXXPWhCvKCwxYuxFHg18LIc+w+BQ+M
kSGhUQIF5kPXVoKWThbaCQT/MfTS4s7DIqlcyygiXLqak6NL+ahwYKc/grNyGQVGbr9lbH0RfeKc
J005itQgaf8Rh0TJ8QSgJopCuZDQesp+sXwvpP1VXPrZBSXWpG/TRtsBR19FE9hAdh+HM/H2QnUD
kYUO3+OxBk9KBLKnvpVyCwhI4w+HnOoVBxIPFExwBXULrUCD8/TszqGDjLwvkm8CIOycIbgJHj3j
L7XLGtuIJWNDeeo4kjvBz1lw7dsQwSrKy5+yOgxFA+HrybP6SnVFmOUkUt5UDmw48DYxA64D6dab
C9mpPgq8uOG+xzjMIUv5RREsNWcvqP+ezQsEZIyWAs8BbEJ57V3qbrDXK8o7ma8jieRJT5Vo4iAv
1tD/vYORkWUyeYRRO7RvAmRNfygwhCyUFuAv7MEkHGM5O1ePpZnVmMs3mtQsP64gHsoluvKN2R5n
R9B1/RIumQF7F/9Ws6kYyqefHF5GdVjEHvLQpdV6ALUaFeLYPmNcnuA76nWWuv2r+1IJcHDzLyHY
ryCzgGnDHebrCJ7OfUQQy6nxgv6rt0m0eiJiYhbjlYO6EG8cWELj/BfDH3z/P+cwSjmgggsYPg/h
YvU5lYnExD6QE8a4rN3vEU85xsmf1firD+tAx4E8GSo7ot5VC7JIG48OwIIVSwzF0Puk/LVMf0Wk
QKPzO3uaQ34gOZEzLjXK7PHEf7HEjuhkcSvCob4eorAxUo/w1k6At6hqODtgx88wNV4O5dsH8i08
E2GNiC+G/ZjmNfTwvB4m+eLWQSCADGaXGaRUJCuMnv19qttk5WbIiWPoTIIKNCH3KX/AV2IowVpH
1GCsZTLFBp1NddEbFxTmprN+6l9NlsL8pPHsWwWIWkAFeoGOReEDkOsjcUUAh4S2jc6Z3Jh5BKAV
zDl4MlnsqmHoORSkfyk8gY8ArqD/jEVfgtwDrYSh3+o2v2lGbdyQamcorY1BOUVnqAbRE+61P9UU
oqAIlMj3Pk0FdY66X+ijXXwZIhv1un6zb9SbFJSb37WuJJTEfnZHAN6wfnGm+PjXsfTn0T44uhSN
QHrlL0RxW6yRt7PhgE5MGuV7c4ZOccQz2ZMy5ELp/qgRGRjh0A5SyEhSBh41pCnalBcQx3J+avsQ
QeA1WX9tzGSkepMmiKZ1tlSyiemr4jhilQJuUYQs9eCme26jx6BQcvWltdlqZ5m0jtaBZcjtMVoS
SiwhNwWLB97fs5B27HRa3fjKM1abNGp6m51Z65u39Jg8nuaKtNx6LS5qfabnU+PUUNcNesKwEnnb
XgcqwUKa/ToH58S7l1KrCSr0HRNhUdmCKzVFaZA6JRYDdxkd+MDiwVyhn7nrop3YkhfSmrsRldMM
p0uGvLX5IfzK8X9qrpELp2QC8ELCQ7/YMAZwDCKBcRMfJyzcwjlwq0mzoXrZIqavkM/BG4tUao9e
URHVL0Swe7Q6++m9pTdH8KNX2AZRvRopKNBZSkcEa4sFsO8PmC2WaRSmAHFgeXY7+aKKqzFeFSp9
OmXHbYGAyWF7U+YBNRinAukTbQUkVB+TdwsPg+OZAfaEOh5/4sEvh0SgyCGf5UUU0N0vToJcAtuT
BakKzCCwUR3VoKijU0LTarjFwUxrcE8OSB4MsV4cssTu8w6M1A7L8k7Fw664CG99RF16od0tI/xf
NEaaZC93hWUxzTgQ0JRV/Lq6zHIMACd7nO4iGMSAZ//DqbAa8MPvIH3Zp5g6r7rDbdH/dyYQQMq5
HJjV5qVQGFyOCv72ZLM9nI13W2xWtCTs6WLlGJEU0jhx8QmdI3gY+bDAYTs8oYM9gT+BbPHoIHON
ztGM7hYbuGfjW8DNcQE+nSvoVedvVDnmzd7ffYoO3YIwXD7t683FLYU126W64Szaj0TvUAcNatFy
SEV3ahvtBmVKh3mBqHkBA1HVwpX2XjCtrOrZYcw7OQ3U/WbOwhXhSDeZrgUnbCzv5hbqiGbEg67r
abek2G1S1X+6gLTj5H7SKYqRfNfTuz7Dkk7ZBgwHOSQRiNIpZaDDzSRmGvmVQRlO1AnBF8Nxh/rm
tpeikMwJB1SqX2yggeYom6ojwFjFSe+Fb438AbXv5WSTW5L2UkAB3cmjayxpnwAR7mUNaWnjy6S4
O4tAR7IRtlXCkBod+xS7Usl6HPlNJs5t6dj06ojvqMdmlCcYo6gPozACsyOMVW24ZpLtCV2mIZko
7nZjdzP6AYQnoaeIH48xgs8BhM9odW6ZESzehHHaW4Xd2Zs1rJGMe5u2bMrVnE0uOQg9NdUjBT7n
uocJQIZHaPmojm3XRz1Z3P0nYBcPRABPwfdB1LqKTE4mGFDPA44AtV4t4gaZUj5/l5QY4j/MDLqo
I3l/h+ltfefFTJvmXYEZUNwdnIWUVlJ3gLblaIqFqEvj0zD5DEM50fDwtB7qtvcxBHoYjJRV/cL9
+fzdF2saqN+/PxRIDKNpiVMgqNzias3lo3kd0HkYGDbdFXgb3XkC1OEnDySEwBLD0SEW8t6iDcEN
W0WuP1DU7XWq8y5KpItpA7mGAB1SYrEtaGuoElATdHFElIBC8X2w5rCBedOdu2Ohd5jIZrwOxt/H
OPQ5Q2gMVTWisdg+GeNTLtSUgzCJGAH5gs1E1PuNSPY4Xtw+r4Lxh1wzyg0gEsrGDmBd3NtIdkGh
F4Bcz8lJTAWsgJqCTJssjKYf2j+MguV3nwdhETYDUYXiPOh5dFBU55zGU+QfHl505AKCCQoSiEgv
vCI8QHBGtoNRrW0TMpem8HQXX27FbTguF4XrY0AyyjoCskvWsBLp7JOFhh25rsyWbPyMfqhsbVTu
yAfTFGEGif0vF1XFE/+iKaDgtfrDTEMno5y3ihvDZwHpuQ0HZsjPnt6ExgrwRDQs5nSE/so5DJG8
Une0KC/xy7F+cVSROcSSS1IeiOkNqUozdEpR66T8IObmFLyAJXF3yS662eRkfj305VMVULhpckVv
Q8egJWSOi8S5+rS7DTc/jARRE//qkaqUU6y2AGbeHIKkjoyuQGQkMoHpuOKMhqza//AqyP3xRiIH
enuZP3D8s19ePVJgRDX7cVN9ibwLIm1ScYr65se/KA51fBdTPz4y7QvL5l1DYwWE1NdGkFOjb8JF
MzsZiuT99ypTKP4rxsioNnLHV+/ovApKKLdERbNO6n+IfnyYq91M4HLgg98kpo9Xo5AbNBko1YQo
keOj5bF5ELfbbCNTDsax+OPZLgajiN+9NUMJXkC6gC044qIP7a9YRvAGl0yFaerUXMdph3DvxCm+
BdWqf5hAtllnDqzrH4/U84Io72CpoQ4O9Tq9RU78koNttdipDNU1kAR7Bn5ny98m1ar9yJoVG1xG
Z/wxJ0LTwNaHw8SR848kt8Ga4LOPXrXnmPvwCp75QW05Jx7pw+5xeh6jQfXCZWgcRDvRjHGPHued
KqemXh611KKybdGu1hNAIFNJSXr3mkOSPGg6RFCyZbrO7O6CjAcRXay5rUza92AIKMwoVbesvVh1
HWZ5gVpTA7CaSROy3pq8p2/6HOAIgERbvS68y6w7L+zmiLy+ILGBaUU1tVGfaBCgopdls3JmG4Ax
vMHprq5WHsKSSB7GbojkS9ouuUKIoaw+1iTcSB6rIr2OoP8C9PeBDbeDfIUXT7MTxTfjw1mx2xCR
kjXUz7i8yfO+4KOHzB+sHkEj5xqzCxFs0BFVlhs8cSllO7qk+hAJgwCwIPuDKZyOvGIFnUm4QmBL
sxNV4L5t3w3UcHfqKxsA2mTdz2i/BehMecoU/xvG6/UQ/jZtPAdx6mZKpQX9WVUXm2of1KqhSpie
Lcr284iWCZJEhCG8PN4TJSqveAlsKh0BwDTAZLQl4BIOWBlf6WnmHIR16ubsDRq1GsjiSI8TYJ0E
FjhJuhY/xi82IsqgkqaDL6bu3GLPv/cMls+S3mF+MWKa2xYUuhz8xCs+hAZ0djdn7FJRMxfBE2Mq
sHsDTZ5K4mOeIalF70WLoqbjqPA5vivO7jomanwh207sAm5DaTQiz25yJLypLhIMWqANcfJEHRww
ASGgGINSRkXKmsukS5TGbjcbBLTDh6T20X+7IMgwBwzEfI4E+7zYaD7tatmXhqJkOSIgcVjS6OJS
kRM++mMZ6rbWl0VVIVBKkKsdrc+CwmqzIG+XQvARUocElH50Fzos9vhitVn8TnwYJgn+C7QLk6wk
TzlQDjNJ2G50azAZyT0t6txXsn5K8YVfSIGM3eyMYUgVqRVYNV0urB0juhCFzHvRpovkRbz2HLgE
Jy65z/Xe5i7LDAHjnYf8NDxFXGlaR5dnLCaRV/HQM44ocUlUv3J6+WY843hunwqincRVaDlQaQ6y
fO3yJPggOgKGtJ1xEagvpYGRoqSJGb3ndXMRNEB85xxAckhjqwehzgJoryxaWriH+AvXJNWVNFf0
j3p6NUohSBnKpYjwLHfaKUE2OqA4w+xyUC2ZtUidiVGRcTS3eblCmA/C8I+kM9tWU9nC8BM5hoKI
3lL0iorYLL1h2KLYo2Dz9PmmSU5yshOXS6Bq1mz+huvsEFym2sIgVpcsXtaZ+7E2VKA031vOleE8
FBiZfJLdE0dkNm4S7NkdU+qM6W/jXmBicLTRWQIiefJqnBIMLPchc0tKUpmkMrrlKZJuhhO5iwSe
BJyEHOr8NekYDgc/OBv/xnNc9hk8C6cOTo00Gj5cwLRk65bsHbEE3PCDNTCN3GgFYmbgDtB/5Uj+
64LJ3QETgOzs8Jo4Zl/HG9DLdhKGAnL+MdG4Tg7pLp2uBZP+K6cUuGgSXkXuyjyK6wRADxCefgEl
Ia+M/v54GdZaCLvKt4n4r0XUtQH+gybYcR8MGkUxDmr2hk8nN2Kz44NMsHgDvzZJ6W5D44B5YAnE
SUgKo5G0VmZwWpdqMmG1gMKbMgGR5adiWhs0B7gc396RZnOzwKyATtgBwA9P/oTUAPyWmK/xs9+f
sPYll5OXMaGZ9FnwS6lYGY5xL2mVUPIIgpAPNUkoGSZLimyCOx+h59EVpvtLFsqckVn62vOI+jwO
qqsNd2LK6cPAi3DNWbnZXOHqEt1jSoHdjqXm2yROXo/+IduO8RT7htE3M0zUi4/gg5pPezuEfoZ8
d8S0loTcZjFvNqwCfpGgbISntMkJz2w4Ai5LgGUNKpuw/PDpg+B4xSv5HHhdcVMkF2m4tJnpxW3k
4VJnxDSBQGxE/OPH6VitULIOhkb9jzosL/Snpa0p7S2ZIW2mJ0KzEF54UrSnrelOwigH4oWiNuNG
/WdzXmG5FXy2wn5Kt84VEIu8Cytvo/VRQGTX7Q60aSUuc0nTzZe2EGxUR1bDxt7FIe/KY+PDb7os
WAN9gcpFWj0uHYHOC4+EZyxrM2Ebs95Bn3AVJPGCgmcZ7z2azXRgua6OhWi0LTwZFq24D3bZoV1O
zWjhuqKiD9UWohtPTJbOC/wmpCLZJP+fHgtNURTHSZe7T+hjpciaEVwCSd6veoCAxt8n1MCKcCqx
gMfNXSWSRAtMDyKba4KvDBZmKfAaeUdeJmAkdoSLR/FisIgiGG1+f7KUKydhjOQzy69oYFo2P9je
pA90bH3ZgPIY/+oev/GH7h8f1ghS9fD3Hqggm448+ynmTLS77HV3hT3ZnRsnd0NuH3cBFllJeNh7
d98I2tCy+m2nzZfKF8vmlb0vJ5osN/jWsqO5pfyRdEgCyiPkEGMZSLLKpRowugDCM7r54LdagOJm
xMODoGvD+pxODVrOsjTZ88QwbhcvuLAbplNZmkL6INQAU/rSKZODnuVESGR1yE95UzlzpT1NRcHI
jv0iOHGgIiBHlxLNSYkEapVwPLGk5KtAKuDNzrRFGk0UpHKYLUP+TNeRWP1iw9BwZw0BTIbotKmx
qvlwXELCIuL2bWCYAHlJ5CUgFog0jJLDRC4rjpEEZTlzxcQYuU8goCRRBNvFpAZgJ+AjgP4OjXV2
+72bexs+F1A3B86HxGa5Y0RaOAbcbvl2F+4Z31rujHw8zg0+idyHkxIWvBwwfGO59fduW11ngC/t
h8/7khvweckjfn9Bl942gn306Lb7qdNhQwGq537+7NlN1sjvtrL8+OY6sndOA5X3vdcYtpwzh1Yz
ujp3NEqFsvdRD+cUlE5j/XYhbrExjjva/7+IIJFBTrMUw00TGvqLjZlSkYkRp4aE2i3YD4tePq5s
+deGy+4TqVFxbPltxTqbrDz6l6BA0/3Yv4w/jgSfl3MJjn39r1VIvPqoPGhHd7RpHo4kuia/nval
tw/o9rJFkadXGyG2yn5MdlwRORtjDk1h1CprfPrHj8IundJ52lpYG2ihLH85ztmf8lM+sbZre/I5
mb2VYd27O8izcAPqYdOrh903gacZQ+bi6KorpjsLaT3LVV00foNo72FkxlYdoCGOITtDDi7WXcHf
h+HGe3KhDvKs5Z7byVpfuE3lEorkDsg/yX19El8LSKuMEZwpByX//EV+lQv+/ynlTmvx77kkkj+2
iKgSU/eBxNmnWyrJVNm7hp2tDLvT27Os9pHcEJm7PMlVNjKwYAlu2Pj4/fweJ8kIsVhMJh8kMSxC
L3VMYqHGqNsxhqWlkZx0UzCaBiDUoBOcItmWmXthFWVkK2gH23KcdWFYhyxdUBj2Rg4Cng4TGOIV
O53NyuLlF9+EEZ0RyALVh83+3uO72BKqtb7kxDpC6izBgttAGcglPhyJ+3fn1PuED55gPYRIDXht
Wv2OgjTWwkugISR5CSp0YVG+XqPmNv04PCIde0VNrRYova7IOnh805b3dduxAITfut2mcc80G4xX
jVl6xzl6gtMGdMWoGyzuasDtF9VbMVRC6Ha14qT4NTky+iHSzeE1C9a07dqEA8IARxZDDTgOqOXw
xwkhQwIOEi50sDgufPYbdx5h84XmRejsLiK9qV7fyefe/WAQR//q3XHxx8sTvCBFaRH86+DblTnz
268JJFY0x9uMvb1t6g63T/AWMrEHf0bLjFEH7pAyHD/gQy3O6QKgzUJxQcucnN91nCOPjuFr25uL
4u1wr26ghH2TA+iFxP6q9ND2Y57PzVsMuDNgmBcISmhn1njR496rtschgvqljaasuWdXN0S3rCjZ
Pcdn7xRwfCKFZBU8Imr4v2bdQer4VYd9jrRDZldV9PA7sMzAkJAdrHnQaL/wpcS0Tu4QCEmfWchE
darvxKdAPtgnCa5gQJjmNFT74LLI4nQmGbJQr25bWVoJOg91Fh+vBntmxTcpyVl4pwmJEtw4QueF
utcl4885UnbGcPrVRTAbyonbxBgH9hDNI9Zuu79pkYJsEOmFIz+dolRi2mC0djcvCcXmQsIzE1vT
fjbczRsuC/Y49pc7aKUj+QBnilzNQcdfpN9vvbrPbO44yJF+gW1IWY1+iCT5BOY8Sp02VlHOhdgg
Chj1xdM9FxKeGpjXsjzdq8zRos+urp4Aawic56+1eGE9kHlRLeFG27KWEGqV5l86+Q5QI2OKTnNp
c20Gj1Ve2khiUTbFacpn06uIEaGd/J8s7XLN5dPF1xN4Jr1pa6naT9pOgeayVUMqeOgn1Jzf4dWv
wG33c3VneJlebBBYfFgMpWTkVxD8vO/RNXHgtmrJKahOVB17zcrY5Fh5BNn0zfH2V8333su03pxj
KRkEXQgzTkv3pIpXbGIVCpOk+8L93EOod0TQwcuMWXL0SYccK8jC9jql1wp/ozeWnORoLQokFuYf
Ft7C1CfKGUkTyajf1PQiLbW0xW9AooawuX6NGKLbddCaZW/3iGU2REqQqmDIVI6DxcsV3jhKSQ1Y
gPzjTVXcvNaAMxjJJsYkB7CkTs1QVeVwjl/5yPnnL8XBwao95sa+OzWf6M/+naf4Xjesv3z8h7Rz
pV60DHFJefrFmEQUxeB+PhbH1AcJiDrv+ZIrP/MayHjwsmwFnsI2Vb+Gi2m/oF+Wbn4YbpodWww5
6I/9aTJnbzL5oyWPkwwIQ3nC+pCd1eKuXvy42WBlvRoQIpHaYxxOp6F0f28piLo2sdndVRHtKE8m
6w+NI72LUh99RbprVv4YpOmf0XJaEdast7hWODkCj+lSK9QmA/T1QSW3W7xDzoDXdJ/R3CNrI5d4
MDVnF4qyEk6x+nNA9pHNO6Yjza6jI4uNYSU2crvduQYfymUSxb+wZRklVgyDfVpMvJxkTKTG7rwX
SSTYDrYs61jSp3rJ5gVWSO1xye06+vf2Bv1eXvW1SfouDSB2F6zyPNC0Io3IXBISI1IWQjJ4yeYn
faKXyMsMHBtwQkPv18nVZwT7uIvXzWL6khrtOSE7/X9iHa4oOzM7Bnazaj0JACDrmJ+GIA6kJcxm
qtkaCorOYX2J2eNVS70Jaq6QXe/A+c0QhWj+XgLVToT66TxzNiavlZ/4nflOB3LgJnxVzaZVdZGV
lrm/uMUF1QLSYkSKusb80KCJ89m7V5/noNGNsF4nEB0q13pNCGmq6X1yn3TD6Fjf9YMkrhW9G5R6
1xl0cYNhtnrxKd8Cg4iZoE3qMt2rYiiNTKoP6jqGxAFpUmFMrZk+g5c9k49XxsijpamnGEAB3ERg
dfZjQM3fhuvMMRZ4DRhTDgBSu3TDKJbprSQHCGjM77pUZeUlRIHa3xA1XiSXOha/U9ZcWz1WZ6y5
GNabzmMFT/aD8Te3ptPoMpTkw3aGO4Q6pmwndFQ5Ae3qO8M8puDUQQL9DHNgiVDkXTWegdEr4736
TEpE5nucbMG9bUcc7gj6ARkFrYRxl2U/ecAYFn/o14RSOTdHtNEy1oMGwGSf2zn0sV5HJxZXshuR
hJMeJPGUlAUIRU5e9MnVDsFKWkooBhLEaj1U7wqgB1EJAXnsLlYXoLL6bLxCwvgyriGI6rSnq9c3
3P/hKxXgFnQHM5FipC6dkHqIGbKmIpHyX11/1o0l2FirHZOzSoInIw9c0EirMaK+LiXRPIvy/jto
2IsoG3WsSAeTsEhxO/wK6ugKl4oUw9o852frsAMRcaSkIaS8w1xqKheU8oSqUN/Q84vRO+jYR3GO
+GZh6RtPjrIWW4IKonjJvqN3d8kQPiMI5sIaYgVzkMPIRrqPn9WEOMoS5cS96+xZtROFglfXDPIt
GhZb+oSEAgQbbBOitdI39MvfhL38arE+Rcsfa+nyYxnronca35eaQkx5VfaP3T0GdNwr9DcZKh1s
PM0u9n3RkZne4IivQbzSK85IawE4o7v6vNXqCZFMh4oKxYosRFR+afySAB0c5GGTOhPj2MB0vniq
IuFF+YAR3QekQXCPxoNyxGxhuXg9cPNpoOyN7x5HSqfpNM9OyysNF7Ab9NLo5VBaLIrhIqqtAVx8
SFUbrYl0J9B8kEOJu5b7iGCguMppiOBqUN9hWKWpgd5jhUJPQHI4PEG3e3MV5J73SOOYsYJavy3m
l6Rqce42/AYmjywk6Bd78gl4fQxqMBZ6d+EwZBhWkYHGZKBHE2Ok8wI5YXyIrIYV6L0DrAQGRoI/
m9K0b1NCRNUfnopFL+vXWB7uk2WIyXdXFi5PhaSUQvb5R2Hncjgw7S9Ta8NBHRtcD02AD365ZFrE
A0Bgficg0D3p0qHHRsDuzPcwLG5ee9VcFZOck4/ohXQ6k1ir2AeGaFsBYgBmFTamhZWL4Mcp/gKC
8XnNTWk+Yeg9CZ/gEARSMinqaNe5N8YGr+7GkHkI1ACSr9wxMtyk0d+WsqIGwKBZC2E1v+wHWJLl
IQBT14MeQmuutA2UEnUPGYGnoJchdGY2iEyNdJ6vUOYxEFJ1w8HTQ+tnxCND3XWHCc8SgMBU+EE3
6zAWZBaM6h3iX4/gVB/oWLKAVnjRLg6fund/eebbQtGS3tx1vFy+NhPQCUuoun3+3NLoMmoYSnDJ
NBQLs9u4OEB9Ds9Ys1HNaMH+SkVYr64pzgZBKQ05ZW5gx1srEs1lvzyr+Q0N5E6A7vMfhNs5msjX
XvkdvsEvynDhYpWw0tH3uMEPwRVhNrnFKaP3yXXzZYLHWKxFGXlXj16zDUYcIbyXXdaYKMFaHaKt
Yt9dBBuOdhHRexG8BWccGhi7rKYSGTqgB9VuDrDU/RD6IZYT95jYTbNZ90mZio4czaR2ODgXKvOp
ij/OfljZ5D1o0SE8d7KmHdgMV8eg+kZ33TP0vsnbqNKINDKd76hN3cdB7DeRqndAM9b8NOj0sdRo
uLdVtn1VlXU7xm27eAJoOGNmGWdQDvMpCAgm3IIIK+pO6HCROejNfFmLvvEalqvYrtXn9RyMOBQY
2VRnmmI3mwMSLznKZfp2g4dFxKdgYsptH8EnQ+FFq5GfUHO4u1oXCY5jgjsB828m4BRWX/8+qW+P
b/+YEYauHn8PbyqljrDH6e3npci+fBB6ikHDeiev/quN84XNETTC9uttN8OOrrIRrQ1EIi7dlqeF
HTZqBxl9Jw0JdmSF1jPR7cX5oNxqg2+5uQrkCsYFcC3r930lLPQ+KjoupRmSfiPsOEz/Yvqmtdds
hOvfNtYozzKUd6yGK4l2jdm41saaTF8NiEM1C2NcuhVfpMj7z2FT1f5wLeHsqqXiK5BxhouzDB9t
3lTH7l3s9hYm1m+jLLNauwJa+tsuvsni1dfEOOWEBsJGP6uG4XApUy1zB5nPQfW2P84gn+9z6pbW
rmM1zooz701tXyCer6n2nbfMh9quqhQVuYEPtTKO6qGqTb3dbSqcIuY14p93Gjbbqm1S3r+IxLUE
w4l6VDo6rpnO+a5O9aHGdIxmppv57Sk1bExADL9QxumiHz2YWsYK0xfIrVSvDfXaBhDLb/ZJU9qx
W95cTK7G2DCscgBLgMtweWshfoG8hBHg+8TaByORlBONl+W2MLyhHPzcwGAdF5Wr635ui07dY3uP
ePnJvXvHxeXGc7C+q/OWsE6w5/l1kFHAZEG8KMsbVo4gZfAiI8ig0/Hkl1EP9JC1t0wPVjXKuyLt
eqAipL5iHvgEhRCBiEoy8sF7PqCSIz/R/Z0IM9iJTgMmv3mZwmI5vRIPmOGOGfoKogMDZXzTqSX3
ioLErXesO1Wa22ITt4P5o7L6tYeLXTkM3WuSNG9gRbQZklZv/1z/UTI/bMrcNd5MwYloCBOgYX78
415xziHN0IHf1n/3/f199PS+BhfkpV3g5gD9mLmAN2GQJWqqDHf7IOlG/RkKwBQVJ8aT6oFP925e
7RhUisElMucXe9aI+bcnxKynP+LI02dy/9DnW7Vt/pt7Td+GDcwZvtU2W8zOaJNBxKbNwU3PnJrD
IuUs/v4xRhlC2gQPVXTZjWdrWythcKTBCMpjO/dqfA/sbFxUrq0zpnqZcOCPUU11aL2pG+d3jhO7
vW107PVnwxEDLAx5Ch0URBsrqvdy0gLj2J3UPLD2FgqIQpYDkg0eYKIzUgUFBwdt3fqbM0VrMvcH
TDh3tsh71tjsbmAFXLHH6wgBVrXEEUy9F4CEOBhInYBXgl6ZfHVc2PnK2o7ZU90t7rwxSuj8Xgpj
TcSquRxgS2feDkVtpd2AMFHDCntjXQB3crZwsQHz+CdgZ1bDtLbeCa86vHQFaVS9e+mLGFiABgEi
uYbvtnYyZcCzBWx39BC05HshMNG/wZfD9MRvFtGhUhxyGYqGCgUJdH6ouqCPzdp3O58aKcfiZeoI
7AJw0SsAv4B0WU2oC7VYDmEJ3+2KozwzvbAanXikJyaeoXl0ZPIAXpc+v3TVU7IodcvU7nFwkaeW
DnpFRfm9UiORnErb0iBHFYF5Srt7csdfzqMVr118KjzIjc2Iko5GQYfkB4sly9g7xNosRpsDuZSK
Tu7DSSMQiewUCusOhxVFQzTodAdFD2Qx1UOtYV1fSGsxe1YfHNr6v1lQfYWyOzmm9V18BNBBtz4p
Z1SsgKzIfhg03Aef5N0/YDIouMLH+GMDI+XZxGnTmTVCxC4ePZwtMKEHgwUF+vS29xrevnZe9zGF
ndUiIweTgxdG08JA4RDUTWB+p109Wd/qICCZse9Jalwj43AzLvPLyTUEFlU6nAW07j4nC++DVKf1
UBIocQmrKBBFHsV6rz80yQsNx8BQktnsSdZLPxDaJLA1ORuDTNRdaDvSWpTzLrMuCeMuwv1qcEvG
4ra7bW/apY+aBeItL3cGig8E5X38Im/qnJ1Zn+2dnWWHp1b67kqqQv4ETR4IVjqYWVVoOkMPQOB9
8UXje6jRbqDHqV/t1MbvsObg/usdJwTYUwXhhs/DVgd3WDnvVWbp/oOuO/hURVzPIPYi9HCkk40d
i1uVzurmXnJKI5pn6XHWcB/L02bVng5uA86dLYGipUbNbHP2bnJ5w30yOkbbJgmneF4DawQrWIov
IeCGZoM9hm/lW3i75Xzd+LDHdNMCD8pWGglPejx+RdVmz7O13piP692VSY9V8nAdiW3+QPZ0oHRg
QTEwaDJS0C5DzbvvmItykp8wb0c4UbqAMnkw2QpoK3kvBySCfO1ls+is8epTplvpzkPdF9yOxQjf
7i1+A0OttIjzzXv0NO3ZvRSbzQfS9yIujT308EsSpgUt+9uxDxAcW0GT0A1/Ss6y0yAdjtr268k9
f/qESHjFsOoopMk07jx0fB41N7VblR/8T6fofWc3N0+qgzvOOesa1rNmn0Ribzxq14i15gMPNpJN
UfynyLlPxIrlGn85zSwUX9jpC45mQKk8w1PUDra3GURAyAhk3ap3h/L4Gnp4jo+aJnG8pHV9GGaV
b3COtt0WOMQy6mBtAJ3RNs5QAZvz9kWNYKzucQYXyYvrtXec0M0nqn+yLRaV/09g+O2wc6P7FodK
Ci2yR86B3H3Sh0JZBbmQLL50xrfK3eofW0h/e0oNrmz8FZtYFl5rfmj2eVK5dz2ttii7VH4rdwTK
GWElsz6Zv0N93SlMSxsMbygzM1YdV+X0fQm9FtJ7bkMnwIAChbiGUohp1Yej4f3q8rftIfagHzCH
sMno9HdwDlDX719D9w936/iKz3mfGyAyJmYdvmCusHvSXcNp2WXueDm6XFgVCKxGVOKvAbTh8xjp
3pv1ahJW+Qn8w+cIvoOVeJMGGPXx+wliluxUNa4cCvksFYPsjBwKPBcX6Yygob/959VP59Vq9G6o
a0Q1mpPKUpJ+bzap062DREcntQHcshmBtjYo1BsP70UZiaL0C6KSDDTsMdezt+tXnshJEK4Y9W2Q
xEw48UmQMRlTnb0ywta7+yDv6NcK0pMSvxGQ9Gy9gj7zdQYYleVe1vwTDcEmt+dz7Y22JOHj7fg6
IThUfnGMn35nhMKMzU5uIoSESTspJ9fbRKAYU4ZCdO6PzxD1g2bmtGoYC5lRbw2TUstsZGao/gHg
sB47PCP7csAl0ApaIqbyPAwOkxe2o5Vfr/yzV7vPan2KbR/3i0OIxxo7MtRnexsL1eO2OLhpUKzI
TJQxGuLIg1TCjvsuljHz4yd52QTIdJAeJm9lxMYNEvJp96BZiMIS39e/dOyb/5mD0r6azm2mXdQ2
5VfGNXAaOefomsH6vzMGsZEvNir3BFGb9fq1cNJC5Ubp4nRUaxEnWOGpfaqIUrr/xLkFmi6BZqZT
0OXNIM15RnzFm26ExTvjEr3Hf5Z3uXrj49HTZxeUj8RZed9iIFRG4k5bivgNGZII2dSMkLL4QImW
t932ZdI2erWlUaEIVH3UbTcrTED1uZx/wEZpccoo0ZgzmwaUK7kL7hEgUdu5dYyevkcyROYwF8WK
PfzWuOE0nLcU0GS0OaKLunMf1tFxkyUtAK+mX2dajp2xW+8eQWURM/1PFzgKQF3GlV45O3l0oR0j
wLbH51u/m33tEmQu6DkBnB3sq8x0yJ4LdTHV8eCF6CAfQJjmMPyKfr2HFY7VnqU1tX9ImW0yrdbt
lovh1rz58B8akktf5WhrEkPZWW+1ZqwBSPr/T/afLZxPyg57Pp8N1wC8h9B9cSEWVOZ+KXocPHuo
xk8LimuLdIxgSGVAef+UJMoiUed3+RL6pZIgl665eIeH4IFZFe/G19SAswukHQUGAHmIjQWN+Pfi
rZxjbQpcGMvE0svT2tLKtve4ekqHjIjIT/n/K/GYhdxY5e64QT0jM0NexevevANs5pb9/72Gklju
ebfDRNSjnl1SZclngwFKR8GYhUQEe/rP7rPbnAtTVptnkcGckkllr9Xbz9qVqgcpuSec2y9eEdhD
R1V441OD3bNm8x58VuDa9KRi9BZ6rAgueg6Esg+aC+4+1H5k6pAketPrEfJEi1uJPEcjRJHZQ62J
fcjPkScqpXPMXaCUyhOQm8gr/j8WuML/v1Qe2Qeu5WFMQiLE17Z4OVdiAkazhDymRDLP8Dj5QSJC
wpSvkhScTBc1yZfNdv7yOWby7n3kcuYoJclnFTzaHJwYFzBbDxteA7AZ2B4YpbQwqG34H8sclDwU
UuBtLAx5wP8/nnxbWUjyN6XLJ37wxoInlcuQz/9VCI3Q6OLd4FrxXZC1+bnVyu9vShAEJUNUQBXE
hWc4hCbAD14vUDKg2U/kPkR30uKCAZ/B9NtZQxZXj9ssQgO8GCqggFcoQBmD0AhioM1I+w3WleE2
GM8jzNWrrTtvgPa4+/ahWgmNeth3KPAA2F0tVBPYLQ0HlOm83+O7Sx7L/Z3NHnaFzW+T81K4/6SI
fCtQc4KTg9mATjUVMMUBUgD8+LGQ++D6RDqiL7bgXIU8Ywu9E3p8nQiAHKGGK4JfzjKYQWLvON5a
VM3B0iE/pkbrNVQS4UoA6AYtwqpCCQ35wgBI4Wg7BDs+61meFbjgwQj3ZBJIOaPOgZgs6wgQr8NU
H1CXD1DP36GFGQMukjkumKN4ugHWaJKl/YF/ChHzSQFpMUOkTdhHDw+vJaoWOD90TydfUZwxiBh0
RY+D71UBLKKVhej8yWKfS+U4554/BaOUASaLASSJkjDTKvCCPIeqSasQXwQ/nwBiTWJmf44zg79O
UwyopAhJ8HiwMJqb9i0HyxEzSUP8En+BSTi/B3NI1FKewuBLJvS4FPO4hIeKuNSeXQKJhyoGjEjd
tLIvYRNB96a9iRsDctMW0E4G9zwISIrp3xKmhcyy8vCIhSjYbgP+sEzHSzomUUJbl7bmIvE1GsDM
VunuZuRm8v9oN27g2IOsjJm5MHyOk0nT/wTmWxX8TJgS2mCamInjw8DISh1lIs/8359chzr4dAyZ
AAHwrd/qBp8MZODev5thcaQjO+YDgGcjWbmwZKuj0xLSG5ocoKqIpd0dt5Bm8k0xFObCzdbwTL8Z
AVxZ4dXN1W982LdUdce/xxAZhmRPf7acIfeV+XReQHd3NR5gB16BsBFxymLU737wcmWTiLNE44gR
MYZ9e6eBii9pmUuH5oK9C8CCHwjr2eQUTPvAz2usoyYFC3udniLz48GDu3MDc/YbMQlYUlBmDTA/
6SKl1QcwyrsFNZ1eF2Vsh3oWaADtwL/jdJoCfVGFC6Ksyrl5DO3h3tJ8c2owrTgvdyer9XbXFZul
nI9aj8FwVFD4VGjh0nyqxfT+mwpX7rcEP+dbWLNv0zWjA+GaRuysOefoQCeSeSqtxBapPZnFqPBF
DBw9eKrvMVC741/Lz3k4rao/Of7x7DENbFh73aWFVP/2mn6bVq5UzU+vgL2BPM2WGUGhHqn79Gr7
8LQPDsBenM/LNW9gPXI6cNv6zS/eJHfMWKEp7r5bhMI63RBa/64+Y2gQNh4WppJ+rURlFOoAxpe4
c2OsQqczuHMrvPol2gMdYhLwcrP14cFjQrq2ONrN7vdu8XSSDZNi0IyYTANWjHmUJWrKUclRgDjJ
PP1DFvOMIa73Nfv1BuGJ9n/LAHPPB85KnDiIlLJIfKbs7VFm+5CGdvTLgTIAjgSPyy3lsDM5opGW
pQyr1yQ0dQjycnS0rbL3efKkPKpj/Dgnqbn+Tp+0ZKwSYSAhE3+dZU4eHPYflUfjhTL6PM/UJxHN
X5gCe9ixgh+UQNNegQyA/1uv1GffbSMV+mD1uk/VaQTfRlCgnjhG7/PWp/FifmnO6QdVAoDZfso/
ND8Nh1UgHS5iO/uAXfLrRYG6l1EiWJARmyHQA94JnSN9gP0joFw6rJYggLSb6hIP78vFoBrSgmba
JO1kvQI7BDRO4FTdPxjugvVORwx85yivQBpFPxjpho1IxqEsNv9C/NuPNBflUBbmnHC4x1icZu10
rwaachkAa+rgv4PVKyLbnZG8kO+ORp6p1jOOcEeJqZShOjuG1hAZ+giQ0fDs9Tp1TwyAYE6yg5dY
vh91KidTjY7eKBXyn/di56htCwnP8wTxSmrkvbTWSFEto4/4DIosR42HVoXD06t3l1PnR8rszWhn
0BR5+m8wXLwRvQNxyyBeElXrK3Rm2/07/gvcSJ4V+wRCBCzp8oQillO9haaVbb5oD0AehSOB6oke
oVhKB+LQdLDOTMg+GO4rg1k5chDlF0WIa5D38+XsglYEckLs7kvXY6vNR2dVrQCHmRyCoNAQqWA8
24FvygNkwQDax0xBSEFCvPa+Iy+QzJCCFzt1VF1E5sYbrXuwcd59jCOAV8Z02mpjzsEDj4gvPg6h
5Md439DlW3sjRinovouzeoBl+lUdCRXSd7VmcjDR2WOjScu6Jt5AO3Y+aBARKy+tVqEACoCLpJ0w
CCJa+zYMom5VCwx7CpDwIFDP2lhQqtmqy61MnoqPJGQsKooAxRjEiC4TsP8CTcX7iB3H2Bt0OH5y
HELwWsgrCGpzkZMlBzn2Zug/9SjLZpLwoCQlZ6ZAQzDI5Jxn/M3ndCE3Y4UHJCWh7OgrRxwb9PjL
jaZgGVEhbbe0ox+vcI1BjCVXw/5nGUKv4ahRsDT6SHFFPTCBQJ5FMYJcCkbI0nGGdfJ4Onnki0LZ
SHw8AEioIAqAmMaBhUKJu42VAkCfxXtYr6O7kMIW49xiLhdrmcWxmRAdHNYYOI66teVDiDo+c3cP
LHQGaA2lzoccOR0G9LLFNICyXAh2NfmSR/IJnP5pOidThPqBigZQ2hfZUdqVjBBty6vzob9Ia1Go
L9ShQAnqmQh6F9yQTQoeabbbv3xBlTAD3uERWuBq9sKhqR0+BiWGtUs234X+cEFecqWmA2G1gHmK
pR1aFL3Zg06PiKGHk8uC5GCDUslG6CQ81/572oedxMnMP0g6A1+AmHwJX0mID8insl69J00D74HG
/BwPYFR/yRecyw5Xn6bFJApE5G1VUU16L5RwuC0C5sGXYuLMHq5HPA2Tg92ZZwn3Z7O5d3EMnzZH
ZBm+uIeZEKfNUZ2Og/XqeCmSSfSe7P53AXAfsCBbKXM/K55ysxrecE7ldKdXzdshyp57rTwuq6nB
FBGkFCiTLlQXP2lAh0X+cyMwiLMwDAp7X4IT0HAIJubYWiPuNCzmpiLnz8GtgY81bd0Q1E9mNVvj
+sKw/wTn8/yBPV6c/+aBxLPDASNCPDGcEM65OCE15NtYm78cfpEgNCPBvJb9PYcjQJpT22eo599H
HevcjyJjABRdJ80C6Wlt5GEDlqkNFgugJhrUShC+lsF4z75mllnvnSm2uSyaD3V1uQPn3pcOisrk
oJYBGPmgKKXHLZVyJMsUuo9BvDKALFILGGBFR+d994JB7clp3LvMTj4a9Xwbu6r+NZCKS8SZ1u+Y
o9HZXvw1kgJUQ3ob9z7cAUT+/MN/V1JgU+g8oJDd7W9lI9Zz/NDGcwDdI90E8LaddXWHvODMqNI7
w/Riut3CrxrMwZtA5yS4lR1ZUkebTPWmiijtyHNH8oKuOBNG0C6VMinBUOCimw0DBwOwrxJMFCut
KeokkkhrEGV7eoxrBIuMU5eZjSoFsJYkGak5wolwjP4junwDMdgwQYGetZJPfoJqMID/hObb6HWs
bLSINGc1rtPutfdqAZ6nGcpEQlDprBbYErmC6TNlYMEwFGUH1ZXiYAry+X5XDFjXpRNFPGhu/TBa
1E3Uh+8LekRlZNDTN31tyZj3w5IDOCkma30Y+1Cmq0nOcWTQQPOg+E9R4W6jybbPKCvfjgHIovP1
e0fiJQKWMzTxXmtufSfuzair6LV5o1ZvjUgOtbYDbtcnFUrQ3FyGc9RY28gEhccH7aoufsaPMVnJ
yVQIjuSQGBhGfBl7aUwA1bkxbLr7Q0Q+sgy/iwlcGkCzBBZJIdF5mpHcrHaEPMXnlqrwQpOeY9t0
MibxwX0iFiWjAxQs3wMBIsvIgZaFijGRFtWAZW8Gz5lHSYkqyEnxMPJa1pr2+TfOqJplVle3Pwl6
jwF/LwqXbf4qbExgcAAypC1vJDC0OFbgnkLnBqt5vDnCK+MswfAY3gc8yzsUEGZ8Poh60hmyeQVj
0SZCUBoxEHI5TRsQUc6VSHLBOuWwf4eF82HqpNDORAa8Vx+mY5IR1NaungiMSdu3Q+L4tGbX3qxp
/fSRA1Tnej1YYbS7frULNJg7h/n8teY9++oCQ9NytlDT6NM0A4/5jOH9ZGQTko/M4gxPOBb59kPj
S77DScKnhgNJEgyc/Qz1zX/4m/gwuHCEEFkEeRrpdgTIXoIHKKMuaL6uAsMyWb6XLHNJaZrWjlOK
N0ZDQDTPRaGBJ0KmAbbwwKGtkVFShxc2kLo1x3TXJslUTq8g39ND+gChqtnMmTkTQ4VLz976YS45
P2Qb4XeCetDeEc+z+RyDmC7NDiFv+pvPaCqlJKAhq04uH+dR3AYfgcAxnRBn7szWbfRED14Do09H
yafdsY8za6NsRBQr9bPwwusFTFMAnHaa7chBcqrR32dDGA5/Mayq4Ci9JRG2KOqAawKhE2oNVhwq
QZxT+jT0C6GdIuw5taF31Z0IMF93ivRkhhJunfXMZJwVvJRSmx3t2xMlUCQuWLjQGzw+MGzbCW1E
aCpA1BFL4Ohz7slkdwAwK4XqYU298XqohG9KmgEEBrsIOYX2XPh2Y2w+FxI1EHlZsrsmh3VOxazN
qEQHOU0d5ptUqbY6z8mH6q7j9fIdzTfDYkOYTN6ZHM0RkOFAR016udaGeBiX7tpEA4PoBUW5Tc+V
+poWCK2IyXKeDZH7977gqaEH/2p9sigO1DKjaaJ1yfQ6tPTSJbsZ5k5XHNrAwn5mfFwdqUoeMhU0
SmRCJASpLkkha6+rj89WgwAn6ccenhPes7tjciNkZfIVmWtK1sYjY22+4POVJ0g1JH8QaWyMs2gO
E4VJH9IPrYxGDRonuE0o4sxqNVT4YKATr5IkphdMduDnGRpdF+/GvJtP9I+lM1tWVUnC8BMRgYgC
twwFAg6I4HBjuJeK4jwPT99ferq7Y/eJs9dygKIq889/oLkn14Zr/aKnbJXbGxzeEe2Y6WHqlMuJ
IW9gRmiAAFCDA5wrqmuo3r995LQUje70N+7dRCdEBW4R3Aw/OAzImm3ZHv4bciQKwMCB6hc0Ax/Z
B3mHps+I+UelZtv4mWCyMvYe5NOI8TLrzgQjCMUcm+AZLjF0zw2lZyJTZwPuQDt85SKMRUhtc1tw
eV3AwQCGmYJts40mfF8OE/YvZGPz3rLZ4VwpJRVucieZAZkyOqVPcFcnkjS7RCQf4EgLedpgUOnB
/kYF/T0OoZZHeUvjs13bHjjHQZLOuY8ucdyyENv/mDJKA9mwiUVBhQfq0hXVOkUucy6kd+vXWJB2
58UaZ01kGpTzgL2Jr7NZbSQLN8PjOkOzAVTPl+MJoP9lE4kpDTE9yS3h4rdPKP/o4Gt4E9KlPFxC
i795+TIVw7bUysYnhj2AhC9suVyGQsNhFY9OMVTFWPIOHM6NlQsPzAT1hhWCZTID3zGFOzv0olk2
OFv1iAPzxu1vP+Fh3ORYWGFJxGRO1XHzEzcZiMBwvLm3Jb5Iy/vW20R0758O3/8dFJhAzzEyInFm
tGVWogiQAhq3pbkmlfyX2vFanvx9DBKlyEiJsLu4jFFi6V5zi4rYeouvB4W/kCfjw/SZFRS0N44W
uqj6Pttkr388CNwc/vvJErPGEVJTVOUk76gAeTsiaZx4ru4m4bwrXi9RPcy4VbC1dRfpvMFgg+Nv
E8EXXPSOevBt4ORF1oGQcqZg3oCy6D4EEAjkeBaFIgAUjQV7Cf1Y8cZYCSgMJzLYSLj1cE/Fgc+M
zguKMuMPl5d9znqEDLBvdB+p04K2+Ld5XL1pWi8gmvvtvQJN5ywV1HRf0qLDnwzak8vIiRcmsb1C
LEWWcWKHOTepCSCF3M6+8U2huUwaXbgpvW+Xhq+eAYEYQQ1pig2wTyYm2zUW48fsAuV10pIn802z
xF1a/JAj4CY3dh6QTsgWY3Du8J1uUiQAadKMQIqAdhBcH8PXVqLTbEI/Qg3NjcsEh+nkIfh7Iyn1
rleFmEJpC80BZaeCeHtkO4mXLE3mAobLAly8Z3O0EewI1icb8eJKrTp1mCvxNvGZ6SK3YhPhVtnD
v0o+KZsGmNBZikudkuI1Fo2SgLr3HgZQ8IvE7wzrZnSzrfQ1QsWenyBw7gsC/27jqq/5+piad+UR
LIdTuwlfRIZxpAkt+KKcJjcjwM8hevUXxNtXN19soRfTK44Qi7YiWdQGSyKqrpjDXtoAzTqDyjfY
i8AvvOC8AEXxJM+ZClWBEqOQxABXG/d/5eupxAeHoon9Eu8+bs2PtUbM3g3ts9Hl5+FUd2fCVayG
QmjUSDp2TyUUbk84Oe3ufCWSuSWdJ7yamr7lxMH2GlciPCRr9JTDeOUgrXyo/FnOvsNJx8MF0NyJ
b5hGzAXzgbZxTAb1PxNhvdRYcsThzwoV7i8NIHOJf+xniXtZ6kBOek3YfJUkRtLCgh0wdhLsvcB5
W+14rcG5hfcSwF1/3DQZzgFVXnFRYir1EPLxtaXeBCqN/749EhQwC2BWhA1jilE4B2WYnjf8bTpd
4MoB43fNYRMwF05TreB8PWBKHK4kqOTKK8ITPxTDwTx1Xa/NipfHXfD5KLcT8RvhcMKZ1O7JyUn8
Fl0tJlUceWhklhyVMHvRo2M3hx+1z/LiNhr0HlylnBfgiAM8yef/2Fz9I6odYYO/MCTjjzY38hhZ
nSWPz5pJKLULqoCfks7XptD8gfuxouIkJd05NscIbNaZ2UN/OgKrZ+vm6cHpKD78QRbrWTzri2cg
WJPMLC9/2Kx4W+TAfvhyXJyC8ewhdotZSE0eYsxyou7ic2odjL75GqAWbVVE65+Cr/JFRLpkRcVb
gDpO5Q44QV+qcja6CUZkB/KZsY0K1/wYjTeW47KJBakg9vnvrEc2mAv+iIz6RFFGx8K74f64lKUl
WuoluA/nyzoGlAlI/GUVEOa3ti1+SQwhANfXYtvDuSz2eHJ1KCb5/rcPNeoGKx+/9hod/G0V5QlT
nPlKxAGTVzDbLJtK6xMSWTbuXmJkj0YsWusr4W5Ma5ABfSKGGndC4Lf9nTJpRhp0Qjw6Z0UShvnP
IN00EB8dx+Micwt+b0ElfTl7pRzqosyYL05YYLAHy5qRQz/fqjV1anmr3JJSqjUQqHqcC/VexuCY
Ka7XvpwYGpA8/4BFYdyCpmeoKcR10BJx9P05csnAMEIHI14TkYULHg0ZNXLaCJlnElsmqeEZSwXl
wWjpvyAwrii1KWKX4J5LIJhziGuYbIt5On3/KKCtkObpyJnKI8Lju8YyuR2Ixy79M1XmkkUd59hi
MQlyb3FGD5hndcFLHvKcvELkpKzPtRDuDDoY+iGKb5sAOwiCOBAhvXUGsmbkwlwV7CpCW1JUKN7W
DNlpKHtO7qyKoAdKbyP9toirMDuQUvqFY2eopcdnxkV7og3TbfU5B/KGHG45/w8u9pyWTfAWTS1R
cK5xwobZ7+nxs+m1GtihGqE94wY9cWj0S2CnagOiO+pNqc1acToW2Cqc3tIFFAmdsnsB64DlxnPJ
0+i9YL+FefsfX85n0dOdZM3B8t2n9+p2Z2KENrPcmWyYuo42f14YiP78RXyD5yLGwKLz4lZ9kNht
dgH7r8NiZSN9ULIP8vl2aj96n3uyrzr5jZHYOXq9ZLDXxA2RbLZbCCRypDJjajPXKEypeaTy3fnV
NeALhp8cBcMR0+kAjqNUe9Jq5DuOXoYt19CR0/qiLgyv1Xfx1DBYCYpfgkdzE8mPfjqL3fN3jElY
AToISypKfpn5jLiuYV38O1rKj9f4m/BUGVfvgEMbK9XwvsBV3ykKropL1WS5K7tBURoBSYLN8TKF
SHLXhwO1no+RpQzvIAMdyuKsewbza7ApiozewX+KkxPAJgvVj4AwkYv5lvuw/H3nI0gLsIpSwzfI
PvwsBcM9mX2V+Y+38B7AEvMEW3WZwh866a5TV13wEebGYrn18k8jspcv6sB2TeW+josmUAGJKZSk
36tYFqUUWBTrQCG48LUIDWaYvU9M39QVJvWtlgvYQi8Mo+BICHjGaaaT3/tHfDlsHeFhWj3GHoyQ
m+GYrw02/g0COooIIPfCtwDglTNDnOfoQdn2cAzHfvTn/8cIhIxQD5SLR02YKwFJFYBblDoA2DR0
GMHyvFC002Ek4JYiF0oyemq8L8f25ucwxTBFvHhArdlzb/JAtChElxGeJbAIwGn4jhIjwIP7O75w
PpF0JQnJ4Mi/+NLofsKE9oQpDZ6Ua6gQXCMgDJBpJz3VUG5pAu90xK+YaeflgMQJtB+rErp7Km/C
Bnuw1knv7CS5WL4FwImkBdSHYCC+tQL3riEJ80y4VwjKIisCCoZKYHlfnQa44bHdieS8S+Amdgkw
JZl/ew7hPVS0MYbE4ycTUfCVmKMAAkC2AXbF4Ong99jL0usaiKFgZ+QgdQEUOMVfnPXAf0gkTzw3
lPY8zQwFxd1X3MS9hO8wzy4LRGVIsX5GSe8UHHU2u6f4amPZvV7LE8IklaceWyrytPnuJMhC8Bzh
qbSLrHEfORzjsO7Tn9AEA6eQZIjDKLt+oREbAKVcAj/rIMJj3fHxlwPL0dw8SbCO02mZddA9Qj99
+nFZIvtAOuZ1a0qOLGAbxPbcIc8qhTW8lbmK3CaAYvFj7DIXyJIKZRj7PZ7MWG2IUFFzn6OZdOFs
q0ijlc8Vggpy3or3Cie6GDS18oP7Vl+Tm//70OA2UW7SmbzDpiexhoufd9cxxMbnJ09jZOf6+w2+
EOzNsBIQktC7eFVPHDLANF9fZoyP8NBUDbe9YNgI+E+JQqvyWG5IGC7ajnp2wRRvg0/6LGFjMY/F
I+zvLeHHNx8nfR4tAgunn9ST2Fts3jhletMDYi3qfFnAjR4Ut/A7l8A81B8Xb7gSco0L798jzxVa
SBsLSg/wz2NdkdxMrIXfxF7/SB7KlUE7Lw7UQsL6OBUyjzSx7E04HywhltCwB3gs49MpFhpZhq8g
RPOlDSIEyYCdIQgbVPFeKC8Ss2mxyVYKB30OKB4TWqwd05SQmJ8xA30SjAuPWy3AHbp7NlIx8RIu
DrtvhB0W6HxE6YAb5pTxNtgdrrN5zl9AkBDNHfZD+HrjKkisdMKJvW7gPaDovj15QMNWNwQPY/TX
6+35NBnDFU4+2TGRnzJMRfeYJGW0hijSO0q3ASJK+8voj32HsBb4QvJ54fecaTNk42szywNUzSKf
Gy6UfTYqjy362KP4YzznZ40lD454C3HMN7B+3iL0UbSzCTUtpa83tf/mODdTs/MGDNRYzgW6hUBv
etbGG1cd9gJYd9mW7D6IC0CeQXipcEhfDTu3cDScT99uezD8MRB5lln79EZGAlIUszaC0PGGnTpv
/mMQnWNHJsU0DIac9o1x3t0FpX1DdEVyDJwAaQgyzXmIYRifnWrkt98+e3xFTiQGex+aFnLsenuc
mwUkpuvnKSqxIE0nXWWpPpcfIxuE6JFHZ+veOhi4StCX7KcN/sB/kY2Ggk58aCZcMmwsO2J+T5eU
4DvDiYWFh8U0dpeN+o5iTzksuhQhvs8mzWMR5xfgkjUbOxU6LPyqK0FFNAlSKS53/5a/DBsPrh1p
8NMTzZDhs4dJpYyKGG8BJovdHNQxSKFyYRwsgVNMfFcd8rUwCl5YZZ4fsMEAfO0hDAgWtipqcDV2
Pw5BeyyvdASvxe2SVdPeu/1rrv51/btKojWrEXglXLQ3RKJg7xOAR8evTi7pPWC3U+vjLhrsjUT/
lVehCjK4PAASkklMvYHdWpdSG2pMZ3ZHrFsmOYdE0WOk0ZsnWFtzT3yMF8TXpUaRriwDx5NDoMjW
4jgeDGi/ZJxNUgF3QutPtpSJl4Bc+6jQKRcij1EbMbRgt1jucVLiFnd1BZGKQIwPFrUjLRfD2fYf
jEOY1dDaGaRzpw08EOgz5JT8Bz4/budjhkieD/ffARE3rzQNkPUx9Xrz6cTggzI+ovfzYnZo8d66
SF9RXoJG/5d3K0kLeH9RzAHcJ4nqigD9kP3grc8uuHgjM6B0eSN5TPxyaeCJxJx0SomcR0x61yRe
i6MtXn1aglv/ZHKuQlbNQo/36YSU5wwDfSiX9Kc3P2zFbJs893j1+lE3mWeQH7GGYlMu8Vdgdgoq
KU2kdXYZk4hFaNIC4XXRzazXhuQ5B0j1yNlMNzakyWoADIFqzc1j2ifobBT8Ykf8gO54xxC8aLPg
6R3yjFd/TjmJry4bnJUJD1LoxFfO24yIlKzbNVGjYkCG7YL0xAIg74gEiTCzZYGyJUqOvLwVZzdE
GU6/Tya1hB7T6IYcrcuIi4BzL6NQAUKPncnsPpqpieWWFr0uSba8/HdQSqRM8sFVpO5MNqNbkHxz
CFdrkUc/V0REhmR8UOfxzcWWKZnMZdwmN2mpI3BwKS0iWgbhU37+oS7dgfkBxgbAQ0O+tAZ6DKOS
jgWn8BZKJyxR6CrKboKYHP6vdCdz1GvQpfjL2z8B/O6yDSQ8tQKx8L0tiAJUIRxghCos7EkBJA8z
QnWTE5p2fn8mowXxqLr0umhalhry9M1Af3C7pHLAoI48HaYxC/g/BawKEFXOA3HX6z87M0oGz59I
JyZ4vFAShHNUPIc9qCjwLUM4laNd4A4HkCinTepJ7G6ZoAHMYpUiZQ4I0SOwXL8EtqW2yvN5D3Dr
RyG7DYgmDDRusOCNHluZ75e3j4dllYyr5PCZ0ovT0WOouo6WZYX2zWcmKjdVbrv4P05wAez0ccOl
SGGCnupDoS6Un/g+4ScZky85GEOaD+rbYhpqbHwe7rH0tAkDc2yqVQYEIJWd5lMo4QJRQr3g2hS9
gEoPWvaVQl+mndKMWVjmigflwlTePlijdYxd6LOy4qRT5uHCX0QcyHYRzyHbOl6bbFiSxSWp00wZ
pEVna6NMIqQc8CMjZwsPgaR7NHyO4YBntjHFa0Jpym6GUBVwUsDr7fBU5OPwF4g0BuXt6vp8tcag
RTmm0zJ6rcFan4PrLKuGtwZHwc8f5q1r41KOBTRZRUJKnzOdBdT9MAp+l8LKEF5MqzsGvtyFsB8G
139ovAZM8MwGxSxlDqcQAItwaK0iDHhSFwEi8mjbpwRwRuuSt2cb3PkUW0FwFj+RbQvdoBjv3+ah
7sNe02yOfIYdEA3r4YfQaYBpPKayN8o28LUmxzS0kAWbky99yyaWep5JOh2perzyCyQypw+1EurI
O6Tgkh6Rer48JJSpezr7llvhA8e5kDSm7Jl4CpHnTW7PK7xQ4NfFGoMRxg4Cerm3RrAPb0LdqXAj
8tY78AevnTB/IW59DJvGW/qXiAkIk0eJyJGC9+fRwvSKlS8qT69nTnhu6TE8ijeQIXz7Ofb56Nnx
T4xIgVnCD5eKiPbzsPXh242Z99ITvem5qmnPCwd/GpwixyP99gH6OA24gtkSA2uZiGSgj1FOOPji
5d8v3ry/6Y03lJihVCmQayUVJcFf/fFhj7oqomsp+HMiU1CL7im1KGnmFIXhQAi+rYI5jC/Yqyzo
xgceTpDqfxKuXg246FfMjaMXcgWaHGp6TEZmqLr39Aj6MJmYANUY0eEfN+K07S5lNTQp374lD5MU
kaTWAktcO7NdD8llAo6DwXpApPeC4BruE0Y9N5akytkmeZz6NHm0jR0pUHm4yaABmaXUCoetITlx
QahPhIwqKb9C88rWEILAmiP6Dezh8N59cRLhfg9PSpgu3X4zwT9khu0sY9RW0xfzu8lhYYf89AR7
dowYlw/moOsThGXWLVT+tMnuLrw6lKndtvR3kpp0VXQclrsZyRT2/EdF9fbn8f+/VanDC2NFQAM6
QyvZZ3hIr2FwcbzQ6VOvmlQ3d5YFwYsw5Jj6cVeFacaW7HGhydsatI7+3zWQrlgLOaVyMnYzvywl
lIcJJlggPLF3gLGEzfQ3oAfYC/j1AXsswfh0C4wtLX+ENySq21/uFwbxl2B3dauxTkAHE2h099At
6K2KNyMRSUuBqsAgJvvF1v6ISFiyc/W+A26MFwW9gZmPxwsglHXmA+dj9CB6RTRYc1hGhwX2qu+/
lxQg5tDL8BTafEL40ccVc/OzmOpj+gKHDPWiwWotuGskM1ERUE4pgGiOqCMdMOe2l84JXGXnoKTk
h3BJ8rdj7tWxybfcTyQl7If/YP62lpUodWt39lk4fIyjWKElXaovTitv0WLo69fRfUhlRw0Nba08
8CAAU4yyJa5TeEVzNr9dIjdi6jNI1BPO5sQHd+cM4R85ErMutoM+/TYljGwNlZ+YPTohzhCsCk5u
eYuBGHMyozhigBuxmNx9vUfwxAcjuU95r85pDMq7x02D6d5buPrOFBdzJhQsdOwRPWr7F6o55U+u
itDk+Rk/nT0Y5oOjkVbjA9ePtCtaaAKUOSip9jLH/AH8jPB5pC9yUFA5yNjvlZDOgqGcjzF4DsOY
WbtDJ0B5uvZioDbpDuko1rcx6gHc5iD2wSQEnKpVvn4//CZ6oEtgD520tqJbaR+DWxcfitzoWdMz
5uyBmRxKeMvfyRyvfCcF28TxiunTeNPgDOqcK7xf6xSj/sfNs0/xxlA28F4dUnPNzyFk80N5/Sqr
Feybfqv/iJv9dvdJxBS8l953YnfNLs1t2WBvlZQFcOytKYa4QEbOIaUYq+5Ms/3xn/5i77pMtpBa
EbVPUaPO2aeZi7z58xAaeDIhYG8N0RqAi33j7T1o9w0Ypf3btVMNLsu5AekoMjEo2/tNPdAsZQ++
W3XbRO/xF0LaKa66XzNsHNHOdZ4xgztEkO0jBKX4ObbTMzLu8tZB375rQlPQpnt6nF3YMFSzinY5
FiGgs8Yl/DxVXWh1eGXxbJX17NxOkfOMas5QQxEi0dCiLVgoEW8pPOndN9ISY1gXuDccGCYauAXg
emd2Gx1tcO2ezOjF9jE7F076iN+gGYPDRmmDG9/o0bHV3fKaRxrjZqYPXpAa3uGh6hyvYTXTsf6u
1cNQd8LRXkHzEtowCZMbW/XilUIXN7z2Vu0cZdUhagb8/46GelKe2METndPD/+7CigRBI0BTUa/u
WPcawQkDQaBR02VuzQziYkaNV9SsQ6YThqePHXreLhfEaXu2Dpl7Z7vfs7I+YctQn/GDRqW4gUm+
AgykmB1Oz5/QjNpGgEniFXkzn5Wr73+xY3t7u3OEkf6NWPA3clJ+xHPQbyA3EGGHZ5jefWY+FVAE
0gCQ1BcuPjmflJc89E8PRuM7zTcd7MGC66yNyYbOCMVvdtrdGodKg6ktfjOq8fDm7Nrpu2/e8Fnw
2lk9um/974R/1fAd1bq7tY2Ny2bErTI56TriMqdF7UBLnsrJL2Wr/2Ei8BjDU1oEf21yH8/l/UNi
dnOIavY5ZkmBS2F3nW6AIfjQuMiUGwvZkz6C5N/u24bHGFYbNEc8eexm104Tup1nlc1XcHmpL166
zPYiyjKrRIMek81RbDMTZeNZPVhT4w8q8wy6t9k/IjQ5FgzGT5r/bMHqcc8sD3QNl+Cl+Vgs1TAe
HW5C9XfeB9+W/91ETsvHoK61C7YAdFskBK/+ccZ9u+7oRF5oPWKUlC3vkbbVmQHk9No9jGWuNMZy
AaGVsG9tddH8+um3MQYxvAffB1kgTwOGgzDp2OYxZ7S42j7DATwkXoZ3xkkVe1cxXvSri8+vzJEN
XYOjE2z2wZbZ5RMWo3+CTn/zT00RWTbf/hEksfI3F1XX8V6P56bXgNn7CL5fmTR8fAL+gmrxxYFu
691HgKdbPcBOxiwPQxCF7XAb1YN61Nyrw00BGRp19MQ1ZhfXGBs3fHMf1JjK4vMaXQ6dJmjbu8Ve
6Z4gVi33Jj2HmDlQ0A6eCD3CNphoPYuKOavFbfw7eXe0xe6LwWaoYeqIzvJ+DuzO/t/hhTGL7zCg
Gx9gHrAp4H06D2ocHPDpqSM71yf7nj65fBXqjjqCFtB4+zrcVhOQoHa8CpHOxdMOQWN9xGLHxl8w
uJGYYPhXJCFtVd/Vua2ex0BHAG74BwYoNoyFkH/T1KO2E+4IvqomJyd8MBHqX6ntvuqINnDXaVB5
+yc7Ipjp0Qr0vZrn12N4QhtamtB/fPKUP0E12jGUuqn2n/5R1peNx7Cic4vcuWh7i57fjsNXbsQf
vCY+SjPV9hHamqqsaL5TjToi9PBxD8+H8Lgdv1itb3U21VsHiguMdkDWbMuIdg21e4e7KnZOsd1Q
r1d0xnYzOAxn/w4fv8La2Nu83Hs+OgqiJvYODVFak72Nn1tfFMo4e7q7rv1yV9uQkQytOjbLXdVR
eB7cGLwzT/akyP6SDhMElM8CnDF8YgZMzya+NaBIweIx4EpmpGa7A8isZC8R4vsFwjtz5IAVfmNw
YhD4XxWTAd/kLQC/7QjCfw80q3gtgVCZAYAR6/kgtcLU/XtMB1OJ7f4GPVau60BZpwMgYbOQwdmZ
8ee1VzhlD+IHLFrkLRs0qj2CYeBYUKFNv8QeTiESUj8+sxZZXJ+Uj8kDSRekdTE5G4+FaELugDnl
D+LgYaEEDs+c6xSrFUFlxoB4Yky1+q0I+yO5eiN1CP5ViLqHrYM7RDbM/IeGoi+jVabnObqiEWOh
/Wq9Nv+doc2soU/aAeaviN8Tek6yZPbULFB9CCfttcIp2VfeGYYNLr203uKeu95nOZHiguc+HlwI
rQBwZXLCpntIxtDywzHxz4xZ+xdoAKK9uNAlUh4voLvEPSnGw9skfA/D1RtxOdKGAQ5JIEUw6Rr8
XO+/nED+/fAzXb3O7h/5xdKIQxql+ARX2+LuNsAs00odTCwZdO3GPM/zoSj36Mf4a8EIAMN95nLV
PWDdi0vSLxeWFgivVxeCh1aYiLBDeBcH1PttgOEPZtUKTq69FMnzsMoq918rYarojpCQtoZHHC39
B2yoM1zjcboBQ4GxJe1ZDPU19taJBDILZQZwJV2toJlV3Z03j5DckrqOTiUCFeU7CJYfDlfasLMa
85v8Z9cndorSTwnOQ/VPVzvxAS53EUN6huy+Nc2W+hD8AjwCt/1knZ/6XEw4I3+D1TuC8uIE8E9A
25kvoBwEMpGSK0dxGQHslAmPDZI3kECgAP4NkpMuzvT7wi9tj46aDuojQyJMGIET51Nmjg2XYXm5
vI1fEf1yVHCQgH1cVzbST2/bX88PtGui2vw9NeJEnmXlJk0mbwWY86DGZ6YNVZdcCjlSz8gTkqWx
65bL+YpW/j/cb8PjpUN8+Xq9oIByDex8GtsBzdcBiQTkWhi+IhAhTbsJcXXqUeeL1GV5JzIoAyZm
KseQFWzNY/b1ko3chLa0ZvbihISTwS6MLlSduUT4wB+MCE2ZtHcR5pQM4Yw9dGcqcr5BwFA5f66k
JzoTeJIzERd2Ixmcvo3EFsJiyaBlsP75QwsCPOm+Stww3G0y4zrt+LywPR7xMlvGVSXTMAEHTv8Q
DJHCMaTdm2hud4Rd5Qh/HdVdgjJCzBHlEr7tXcR0fc1tsCFewj7mcJTqQpwqP0O+DRLeNdcGl3f6
8o/7VXpcd7olpQ3X3gOOkpXjDBzcpsUBV4zfaRJLDhwxlkEJoBLgMGtAF0fPQhAxkKwnCCWLlrGH
SM6mT1kxAbNAUb1ku39wY9ag+gH8nRTAErhG73OdPZgkEexL+8ZC3ep4Sk4nyZ4IkbP/zcFVLcA0
o1tmj+Q0gupdPeGLQFLtEawgnJ0cAgptEnNJ2rqIWdW11wtFbRe4bOSsF8Ix0iYjVVFrSZYyVA+h
5zDmXtMgGUOI5652AYtaCxUMmupNQNgPQjVBCbgP4u80qTugQ4fAPvQe4PR3v9Ldwz8WzYW2ygUq
aw2wT94qCE1bZeIF7edUmgyt1CdnPdLchXvssDB1fGNnecdskGGjP33C+WqgC7T2vjgh2TiwTBeM
s4sTNnDgiIh8o3ghOLqEc46RQJHlAR0g2QQ/osJD55phis2wVQjf9co4sURo4GVadBnPcU9hcG26
B2zrVsaQL/X6RM+dml/UUVP7e2hc1MkML1g+I+S0AuuoNtjKzCP70Lk+o28V0bBQz99MQBh77h1O
0a2N6WasNzv28NKM6ECqnD+0d1h/wuurY508eT8bY/bwzmznE3KF5qfYod14KthAOAbDfd33agje
WtrsNPsaMrk2hhKjeVoNbk8cOZzoVL7TdmYkdK3H4Lva5fdnIB1hu3frHEt8ffJHXI92Q8TLzUFF
lisl7za/jQ8J5ZqOpevg/gEQ3mRNfmmb40NdmhlVeb2CiLLJ6L3oTN9IXMzoGVpkXtnj58r8d0fD
eIGR4vG5+R/03F1/TuuEze1TccWfBUUwBXGjeywuCaSoOXyEydbxrCpsZ7QM6oKV+xY1zEJIEDpg
ju4LDXbH7N1lainznp/CnJ5nxYUANLju8HFGHKYY5QDR4vzhPgC/2JUwxO6KbTCbzS251/4S5iIP
5vaPPiRbWyjs1y2hoEM801xQTyjeAGJv2PIQYjYBqD4F6U506bPFk51LwnMAKYBcOfIkYa054AQO
s+jQj7GLw58PqxT2TAX/jzLZlYq9hyYPY2b/x/3G0STJPSr4FWSFynZJassRSwp1q17BmUosGbZm
2AEqGykqBg4ofVx7KupaYH0gT6josEukiFoRuIXChqxectRyNlntN7WcJ0XWmq6ZxgXCbiT6c7pq
3Sg70E/1p3LMMyQUCa4nzIOkhE4Bn8DyDYAr5gLFHWlLdhvLFBIcE/ERECZjNJFdSWyZEa23Rwgu
vAAT2AUDD+H5yN5KQxWkfztQ8D7CxNoLQUqxuVjzydjZCBLIkaZYHAy8tUwjo0zvZUtmWMB9DH06
oIj+hBUGTa7caC4QWPnt4wz+05Wye4Lbc5VI58bmAhJJjhZ1Cu3QCZmtMz8tmKBEQFbWmfQAGRQJ
LonBsY+IlWitG1BXBD5suJfRovjivMqmuyxbIybfRYO0SzJ79iQLsBEQkXlGpUsdSBXB0vGR/n1/
OggewAd6qGMBXmXA47xyv+F6XYcy+5Z88KTkCywBpMBnSaRjezv8gwkZx4PL0ftDrDQltvjK60ZY
WGRfxoEUb4BxVLL4oozpWGC67DpTgfdByXI50PnS4TK5g9ms80fHW7OgGcFEwF8JJ4c49jUqcNxf
5gLpk1QGis3hQjoxXMZ8PgTIaGfPTi1dWjXU8s3c3Q/wK33ScC7byFtKu1ut55Z6bNR8yA4ER4H3
4Ox98tjE8uQfl2fslTYMj7pP9fKMto/ij/qe7ZY6DquwDm0Lo4SXSYGOUKPGsKfUO/fxodi3wvqp
DJy7WNIk6tKCYVaXnhSchAZIMnjGNdy1Q22HFIczswG94q/Ir9RlVJDnoPHsvBuK/VVyyz4Rsjkm
A5wzHLKwZnDl4EZ48X0Y37tSXEIKYUoKHooMbKk9ApmAUm1QZwtVN9/zFsB0qu6Ngxqm+0+vLgzp
ddbym6NlAp1Wl3IMcBiVirhsgjSvfQsWUPDRkcNEiXABeSv8UBjZnIB1kVaxmKWuuvPQw77Kfu8k
4mMpHlkOSwZ51QJKx3y1IXCUH+UT2kDJUlgaOn+womF7xPFb2ClSPGQOExRgPSlPt74AoLP7u3NF
sYJk/8cTdvwXeqI79cz9Hc7B0qZOSnAA8ukG7D+33VK2hnf5ezKfbZGU0AtMKtB1glI3q0ekAxX5
FzzWI6drZVZ8p9fFXgO5G5Seg3LQ9QLuUUFgd2VgntXBQgybONPj9tIRX7bBC4m1U+zHd3xuNdCC
Dq2kAfb0ih5gA1lVzIloBh069dlWjaSenYEyHcGUrhkIS/Vwj4g3GPeIITUJ7VLRso961yGFoj2Z
T6AeexWrX2bHWTtY8tAhlx5D9QpzyhbI/KwX7PSVlPsHH1xqCTSNeCnCFkpx89gshbzFJW9xOsDQ
8kXQBTubmclui9EmVL2cZ4hjIyCWhNvlO+ANUUFnOFicpkyBYIqzZH5KKilysWGee/oGogYln+lC
B0L9h6wMEjhjCEh30M8eamCMHqRKM3PiQShsZgzy0hvG28mT8n3CZ2KX/8HxQcDTTvw0TzFlMQVh
Ci7LkPLbp3iy3Abop0bfTytrcMJxn6wbldCJg99sBc2b2ubEJCbn7itu/l1a6g7GNnTgLEdGhHzv
iGWNrW4dzu/RdwIik1Z3t2UFT9wCE/JGqFxIr4hfH+j1+sSKtUE7e6VtmCHxfrGJKAMQuB3jA5SN
hHIhveDNmNz+tS2JPampL9gecIXzXmR6RLeOlt0enpYBo6ZsCs9QfuIB1Ts6VWHF+2CYkDU6h0Wz
fypPSPrBQIaUM+YW5Iv618qri/dM7a7BmoQ9BFKyBwS3+o9wDxTu7QsN5i/S6rJOtZxPsCvZlg5i
rs4ECwkyJN4WJaIYp1jdTW9aDRhpwrJ5xp+9wgPcSPZFvEsfnWNxB/TufaGkxhxbmwiklGdh328z
cT2W+6iaAIAdo2q4yc8ggRRUU+qXdmbHAmzZ6gmiGW0y3G+AWAvIJTTsaMEvWqAv6mIzpBrbLZ+h
kazvhDpA+G4NTnA4+creI6yGTZDy3rFnZYzANl/v3v1soJpb8SZ7pBdFCQ8QpuV1wRviyRqd3hS8
3oZpIp4M0WayHd7i1uAYNDDVxsAkbkw+uTY4l/vYHsp84FR3LtwvHEhN+EqmMpJ2r53N+R1uJ/UV
qTlaCrY52qZ7qrAH1OSh0XmNIYYuMIrp2uW9gwfMoMWCOZOtVdbFmegSIoexFSFErGtGF0rMNoDs
ZXnu2l0npcFz0lb/+/AcjHP3vUdnO2qrR0oFGQG/szZubpWSp9ircgtI4Obx5ykitiYlVgRlFedQ
wiCEXZ8Crtnfj1r9PTjMXj505kT7mF9pdj7QEBNWOL6yg3YPCyAYbqiUIwKeI+vlPdoxG4p1Um/O
Fz6OwMWmGZ4hkmNOlUJoaGdfDGUc70E6/TdwqnCOgXpjr2o7Yi05ihKgQXHMHX52eMGjRyzDI9by
+dW9AFccwybAn6WOkcnHY0nVGNIt7khRDC7LZ4nPcbvpVjgBjZkAuHtbGZ2GxXkFBcBoeo1GuB0A
HdpKYEfoj0vcGaB22z6F7ra/jx8d5GpWfOnuqs6uaLMe57iW9Q/xXfcbya4GWwkwiqwfah612A22
UJdAQHjGsUr7hKzrls/TujfAGEPsoWg+tihvTqRJdJguwA5vnNUdp9BXwFqj2OcpmneBAW6S2UKN
FN+W4BTfDegM/98sTv3XeH4J9UuI4qt9CcSqr48PDRPagi4g+uRO/Mz4DLta5i0fW73GTCoYBrAu
yO9oKDoe+hkGGHsYrJUHUlE1cQ9HIsPv0x4X9FhsVQDUyBW/q/1ZURPs+jpHiqoz1IeYV7S9LS3m
YJM9SWS+s+1fu+dQT9DPU6NXfVrsgn5OQeLCSpuNFIGcxN3oorATEbvw/GQXp5c7FyjGENiuSI2S
eHEK2MonLAqb2IiyYm6BEfBjn4jjmUKXf9z1nZf7+keZS0Ss9t/xey72K5jKfbQ2IU+r304MfKj0
fxiFr6Tt1MfmPzZFGPj5efZcHdQ5u4mGSI/0MYeWz2HIkfiB7goRKcP/flUH/2PpzJoVxZYo/IuI
UByAVzaz4jy/GFoqqKgIouivv1+evtHRdftWWUeGvXNnrlxrpd5DDnOFVVEGMgSFzqb79up/+EJA
tks8/mLEp5HcqUvt5AOxR6Q/onJ0QCLJpeNMLWNOkBRRvc5fR2j3WXQjMFiiCkXRKv9wEWMe3pxb
u/u8tjvcy322SZHs8VQ4gUX9ItQiKiV9eZ1yyAlGI1mHWEhaMCJ7NFcZT+LzNfyUb2CMQMn4AEl/
xH/Jt0NlyI+imGr0xFCbryB+vCgPu7ibd5cEnHLIyIT9+8hI8V4R/30vPyCPec84uIGDotDC2mN/
x6jmftQc+X2OyF4DdMBymqNkWUaYziwqVz/V/dLFtTOmByKmktvltlcRhOTNYER1mjP/YpBiLEqZ
hL5XFodjDmpkVUxZYbQM2nSvvSxwPujhhdw7OxeowNnm7L2TkNvxkbfu+W4ep46e7wbXgjaLz++z
GkbZplAokXhzDHByGr2UR8kfNPbyZgueEF32HNkG64ulxM4r/BTymbwKfj2yYvgv+av8BHppiG4Y
2pJuoLoccz/fCI9TX+o9bqu9v4IV4YXq3OdCWUzDl/ON2huqbdyboKVRVsLSHbaOWEvPkDgjIjJX
4pZGb7xNbZI4zP3pMk4sjbW+fDpxcgohyhdqatQGQ8BnD12+fDKLuj20TwHlR0bKybgudKJNlZJZ
k4bwAVlxlqMdhP3G3+P3gHBBWZ8hoim7zYPiU/KJPs5ry9f4yU+n7+7zxLAGZUIbYUTEkfiowizm
GnXHXH37HTKqfJyx/tq86HPON1VLVG0k+tiGWCFfPM38+5HKnO0geTIm8ACFrZA1V8sG22f+JU4Y
gMUm5OEK2EPont0O3AMPWq4rk/lvyCmgbjHDAccVHqSvD16EDkjRpVOtxC9WPKxYLFHNb/8WkNnZ
TUWsjQgPrI3r1GTODzDBhl9aWDNRiJn7N4Y6yZC9C/RGJqaw41eyAkRNUKhP+HCq6XZJ5NtwGwQi
vGonoo147C3uVDtc5meCWDl6D26HTwibwEW1rIwDI4T21EpTYU5iNUfRyQEur++vAD1UM+bzAOlt
/wmxTGpRsh737pewAhRrnAdHCLuAr4OJtfeESoc5D33eFulw6r7i15w8krdFa5lENFdbOo5XLF0f
BGty4y3zzGQWpagVdeDunPwZjTcMfwIOr/q7hJ9FUZJ4vJN9F2CPiehEmRiz+mHigZQ7Tfrlk2Qq
N6wnXLypkqWIQcimIeygvce9nx7BIKWqxmGQ+V2tkTazRnkskZv3SgTXl1QJ/JNvGJxHcNukMIp5
xYRo7zUXG6QjARHPGf6YvK9N6Cf6NAmtbYr2jPR/O3nwra2wRpwrj45n0GuwgEiyuDlAmYBjRd7U
8DPMeEo0ADxmOLFerJCAKMuH1QaRaGvXu13DLqfYEYBOMu/CyWevvhgBynjDNDYHDHiSxwVjVoNH
jiDEL6dAWgF7kyhMvOxpIxn0y67gKRij7YBvAHi0ROc7fC6bazIzWwiJlVvM6OCKwVc4jIFDZBmI
SsFknBp8w/+mBUF2bwNMi41QpZ6uoB+/zANbgTCTzQoE+DBuPTKQFt1WlzY44f7NL/owOdPyMRRc
cjGBx0R5jhdZnDrdkLQei1s86qhmLB9l/aJEsftPfHJJlhD5T0yIigajuAmv6o1MAlRW3uicyYvj
dq+NpxMHipNiHnhgCbTWFOOi93H1h/Cy2Zy8IfonohewR8d3MBqJcVvALg12yvf9yQ38i14inE5q
YVZxFMxdm99PvYk9wm8VVBqGFhzVyB39O8KUvNPvG0BRxqQTG0e8U35MHoDPvZ2nNJ7jCiBHmJKc
aSgfUJqIi63fCHEU+2t8IROGBchFjad4hCIkWy9p/uEaQbujgiMtLUl1WDwClHfTj4Jnd/gjuU8p
/Wr1+wpKiecZjSA+izeTmqS4APuTN26rj3AQgf8JShWwaAkSTfo3TcJFk8Yo2qU+LFztCox2nfVp
hCFuANyHeY8XzBzwS9hY6O6QJiqBThE+lgFIEzUr3EeIVCAz0YLRY0IdjswlW5o/nrGy6bVcojdZ
DbdFBCd2H4wQpjbEn6fwsItMEQna/fMavQtmDbTKrHiJw5dL/Q2dHkdYCzW4J1Q6dCwnpn7fPVoa
I8G5CtqysFI1C4MvR6iVtBRZ4ZClgs5onD64zvE4nwsIy9Vg00Ou/mc/ImcmMCB1+R7QDP3fdDDo
L5sbxGEDHjmoiqLtn8fzDrZ2a7HmPAiyy/nJED+CAsoaBkANasNx08l6gOiE34UoVKhAlpgMr3/J
dKD2hdklsoSiB+Y7J0126I8fhsca//TyM30gqw95TtCBnJ/piM8pSiSc24WYAPAIchAMsI/LbHzR
GUWyJg6I7CCLxY0N70T6Qmbm8CQ9TuPKnjqcu+6gu8L4nRKMltJnyQQ4UcWw8Pka0NC5ElZzuliz
aCXEBWDd9FkxxMUIY3v3XjfbH8E1gX+LVZvMZBVcSeG0IEEaqS4kbQS08bDpYPDInHJqJxnHzvDz
82AlbL5KwSWDMUjsn/NvpKqZEIJvjgU1Hbr7fCqKJ1qYDhcgYptfJGsUPOu5VsCWvQW08a/rpesN
dJAd/Ujn0fv2B7cbnUFQy1eMlobMAX0M0Ac2UA//4jBoIJzQAv3rUHFAcYaSdJMN/L1uKtmYhXDo
oXGwvaxl7zUb8Y2CFCuNhOdadrOcJNLxTzSH/pTrflHtszAxNIkHUDb4jx8isznKI5zn/tq4R+lT
svVJ1FkkY0jzFIr8w6zfVF1vTP37eyhxucMWgUYhDPgAFhUtVHRXPYPtrgjD+N1JN4BFfXrPWSvn
4RgkUL6+VggReQ1atDNTZyfc0AZpIPZyZMSkkgWWLBBR6cN1A+jtC7eO+qMvwgKCATgTMYr0iE6P
RxAUM0cWMj1IHmAuXMgTGitkHJygsqEFM5QVzPL5t3Zp+wupUWIZzVvinGu76ZfQJ713+pSiJgvQ
XRHN4DAAJ6OTCEhZMH/maCJTgFwJbgWVVYlsTHx3mN4eoERVSryPyNFRBUl/8ESSRUMAAB6YlzGK
+NuRcECKPJy0Efxf/AhkEhkGhdA4sLnS7x7KV1jMNAxKXsf37CBIp7cwghY4OStpXsrj/P9T/Q/w
cpU5hD0NA1j63nex4wSQRNd/90B12Jm9ubpiNAMt3p8W2KK5+CMrGg1fkZ+JHaoEtTHOlSD1UHXn
rkvxjaJtQKS8Ot09O4No6QPFBwU8Wq1LoCa64lsp9lx9c7qEgLCjv0Ij/g8yx/eJWHzzPyoxiaDG
sPcdlyDwt0L6TiiCLSYDiFEvLO1I7Ba2igGodzfauZBPfFr9795kctmLBTwVs3+3HzrH6oDyLGJF
AlbQFYfDznQMMJPFismLIgc7GEgJFNe/LNzii/26mMIdpHHKauxxxQRtkmrermjJiRS43PviGEYv
ZtlCjyOMmuldkQCYSB2MfsWIO561sZZqjcOC6XRchmvn7sRnlhKECjFks5FZQjMXu63xiU0P1KUG
eiBtDqloWZ6SJj0oQsj9aPR+iLoLsFPR5pTRoSseDHwCBjJ9EYa+rxZccB+qJ3TK0IQOo0OSWRs+
DrmJgulLdRHNSX8qtcswLNhNo+vwlB2lxU5JKErkrM/QnLeNkfKKowveuOMiHBav9R9O5AnO5pg2
ASeu+z7ce26xKY9A7AY5vuVM6cG9JunhjPGhCLFtUB320a5RSXMAsXh5+1zMbiBu7h/nR/Oriw/H
YqwF7XHh1CuDcX4RUyd8hELMPed20ctYI/3FeWmFigx8fI9PQebiZoZIaoVmGTUbYkcFQzg4fBI7
ALuHkoiWG0/hk/gK02qrd2Icn3XlyOyojAaG9OiZObydvz1nY/qifGN6c7AheYZAIE4C9dPhQD7w
hKXBxAqqmvb8dMIaRL4hMoPoOpqbHJ+iOMQIA34tZlRo8BAPIdTgyRjuh/J8jY08gTHHF5GNzo/D
D/lpiHsaEgU88uBhr1YernIyoZ0zIvWdsSLRaLmXoEC8RPvmC/vqjx8/JcqBRkAkMFEwNUto3hzp
LIMx2y+SA0XhkStMkPpEsutzfvJysdGgKGAaMYyKL35bEQk++vqTSO6fqIQx4EG2AN4h1REgNefu
x8EeniQysSF0LVFobDmlyJZ6zz3CKygK3Rg2QYv35TgcWuOzQ4Bg3tlthASVfWcYChoYZ2g8d2EW
YS032jacf+InJftxN6UeGy+MWS84IR+R5JP0wyGpojuzyvqLh1BuevoXyQVMc8IdQw8aM47GMfKe
UlRkPYv2LEcp+IVJ8oLxNJ3W6bQckn+c33RYfSMWb8Q25OgRJojo27+MHen7mLmt+yWugSSxsi6l
eym0uDUp1k6H2xVxCKAmKzx6lwgmxEcN/YBULTA9BboqjlPaUjhUUIbjKDXIGHkJA+sJzgqUY1ub
Z9PJ3XpcekfDxf5vSa3QRq5ti7Yw9ir4ealnhjUzD1U7lEEwW2/Z+Pc885d5M3QgItApRNRMIe5T
DZA55fvJP//NAZgN1pdgPqXRJnmmiAIWC94E78LDjCGW3pi0nslzSK/wKmA47gpm0wHvVfpkvMj+
D4oGvC9EA9wMWMQWixCDUVMuqTilO2iNdFK6Xr1Tc1pGzB3Z0aCC0UUT3LJltBtOtqwfrJ99enZ9
Ak1CUh0mESyrENEXzgloh0lpcNfD/r/9D/KiGojt4g6K/xS/7Slt9bnQD7GBgIH3NqlqHsxxp7pg
tjLL5TwS9R28C2koz7lIMgJ9QqMGWxjqNZnFtlu790V/fZmYdutLCP7864+040hkupzWCGVZFFLN
ZSrvQPVwOs6LxjWtZXYs73gH56ZYKDTYuZu7xxEjlexJTY2NzyQK6HYIwu+JOKWPgCiaO3jE0Wpk
bp04oV5DBKAkbTzAC0e/kIT62OwyXWY5C7FSY1BOACud39pCvxIZNEkjSRyZsLTx/+GKRL1Eo1kQ
E2IZqzsgfo0JkVMKUxdzZYTEk5GhRre+z1FhuViuwcULsFTiHUKUpKyR6riT8pfB5tjZCAe+fuzE
uhqGLWh5k8sQxuN+E+OkAOEMDWGAnkAgjsr+DReH7uRwkGyfFulyjMCSDDYPVzynXjonH1/EKyjF
5IYi236N3xPAEHHImXLqIDeMsWkdOjTZORenkDLmUxbkYUw77YpIEjEORIL2mDTVYG3G3R0csGzW
juB2hbNsijcuUD86EFSLFB7++IBgu0cG/S4c2nIXHTRoi+yPImvcoHZBogwEIHguRq2ctGAgA5R2
UpM3Ntv5Km4X+PaRakopB4WCIktWF9YzIoxBfDmnBDSHGFz89fbkMZRylChkasC4pwDdIISHCL3T
0+2NSSEPeO5BKyEk0lbbriQ1FO7EV4ASU7VLKQDF+O0OV4GPpv3ktIivg/ymNtz0Izhz2pZkXdq4
WHRJjbt2l81z7o/+mU4SI191MEkf+UvOQXqWoHUN0zbYkg1nYOxotkA4vWE8JNQusYbswIrgvkl4
/ozcKlKBe0wD/oGXJdwPJrzgzvBW3yEzc+hyeSI0p1noZAFp8rp1EjDARWd04i5Ik4115gvQIkEt
tasRXtNkVaTWGQY9/HJZtEntB2t8pRhcSCUJ5wxzFAqtKRmfPjmM8TQCKRgAvXCjuFDB55nx2J2X
qJ9PAXguzps+9YhsfSy5OuTdHyIu8BBpweDlLoXGhtyMRjvUisl0KpxiWsURkmmxDudmGSvy8jBO
46jIlfjr4E2CvzS6eNgi1Hm9WD+hs3NES5r6nKygkxe/DLQ+/9cKfhT0/QxbfhkCvR1/1ZXTUph4
FOuiRAalP2HtBUONkNSlhronUKGbeNLOTCh5/fWy6/hHcxSihPehGIsNM5TWZszdkvxCyAh6vRS3
f5EbXtSbfA2Z+tt/T17wBjgv8Xt1KcTxpHg6OCcAqbxtZgBxKJExUVWj300leSDTB1b8wAXlnOGo
E+MPFGwYtpge3oFAull8OSqSp8LnrLy7eAFKMtem3r8Nv/yKDw2dIt9f8yamUzJ6xMEy58a3wU4F
0zMiybRIEG6ztURPEoYFeEzv7XA4EAMMp0NWQbZL/SJ8XSx8SvyDIXtJzSOcDCFCC5Laa2cOZyLV
EaXRbYjRu8D4J27jL7vQiWgkP8SsEfHUnmRLuEeuy/IlSaKFzhezPshGT4eTPLU/Jx2cWwyxskHn
r40OPA6u7aMYW+H+Z8p9gRYoBE1Ejm+iDCzB4xS7R34StROHc4Vb/QHfL7KH5nDxguTRYuolT/NE
YZONTSBHVjUtMfu+Ee/P9AOO47xjjDRxZvurLLpTDl+WOnliEMmmICzFh8OfG/oZE0cMAzTBPATp
FXvNW49KXYETAdCI0JktO1h2EBWCuDoK+wRL/cFnERQZuBLWejx+klHHOjGG9Rr0wK7/qGZzUv+L
28WZikpA2k3J/nBDtt/jU4Sj1YctSWADaRJLrY21ovAb7DeYGax4XOMpwjlhSZA+8TiEw8JhSk4I
OfgeIvNZrdhCUGbE7VVWJKmRNiYLZg1QQQG+sWdpYAjxDAgTewEUxkSSyFC5q8/gq1eYvxDG/DUR
dNnwOMOnEn2ozjlKp9EUhAynJkZBDkYj4EI80tBFw3b/NxIzjJsyZIjfTTVGo9tdjeQslUvtQcPE
Q5WYwfqOmAYLOztASRL9O3YPfsf1qbJwCoGHQXTl1WvAPw7HrQBz7KBR4+6xtkU3y+khSTHAMEZy
MRw1bMbY4L2qBx/4YZsFZxhZ9YJVw+kxBe0CUFKcuMr0EtUBRgYz555YxmzqE6CNpJ61RxaK/qLP
AoLszzaWeVsyroDEllKOS5HOEZCbA4rGg/fHY827/1uA8E1JbXAMChYkqRQSESQT5oA3MjL9HM8N
5IkRVZW7K9hn/CgflRRenzxHbpiowuq9/PEAeUzUbNhBOP2+uPmXwJDNCR6OFTx2tY64j6lU4RDE
kCW4u/tgt/sCGblLcMslKS6BxJ1ewB93HxoMwA5UARglLgJx18AiYDgMf4HtPZHk4xaMDNGl3mLN
Ve4G0GFI+nCbk0KAdbddXA8wqYx7yYIT/TJqKI5bAoh2584GUL/FLCDDwuDZJfMjTmeU/Z2QSHxI
TnyVTPiumftp+g4GRpRf+BvlO84+PgqismhAEsQBqo/aDSuSVmrvN54EhYUeC11b95GzyaXFECl4
nbxlJbxCMZbAPBNFeoDOV3V3MBsMRVXasX+hZt8P8UbjB6IMbjaduxwFuzyMS3tfzWfDGM2TvXq6
K8q/P8emGAGVZe9vwXDzdjbGlFukt35TeCksUJazJw9cws97bhm/DYkadEKEyoBnHo9rJiYzMVoB
EOHG5LCQORxi5Flb9AdbeFKwZGwHYIAlBtBb8LnVohniZQDk9kDNzT5/iw8+npCMN9+3PK8dveiQ
PuNPSlZ3tZgqwEBxXW2abcUMA+zya1CC6NU3v64MnFeXGQT4E085s/efAb6t0ReHXdXg09bqMUDA
3FDn0tuOPxDX7J9l3yn464oPdCmv7WpXLtpR2uq3CUZARuEHUtNzoCuGlScwNKCutguv/AWXFi5S
bqcbfJT1UlkfWyy4bvw8xjNtmdd2hzBqGiA4ucPkFtIgp0qHDwMYNGHCpX1fgbVzbJLuOVrGS2jr
UcKxKO2R3+rzcW6GU5/nuX6808M5zy8ZxPUFD/YSfFUFPSdstQ6/T681TO/rT72pCu+9+kYdzVtV
biPKIRiNK20EacBY8fP1yGg68nC04QU29NPoVT++tHxiAPL4zD/upYqQ93+cDowZ++vqd/ed8PQ0
XG5PXwohJo6UASkEbccD+lnaN+odYq/FtIGzTK3d8EruI+KySwVGDvrh25IO/R2GSbgktSv9Etbb
YW2G5CA3R9P7dzO88GN4mMzUVe9Vc9ga0gjTHHzbv4y9zWGB4asLUAqi5r7evDdAiSeUmXp1KcLa
Y/mk6WRForwyU/7MlIaXZdndX9D1uTPr71Z+rq7KSfcWNfsv2mSQTMO3xWjl4PeDdYduxs63kV7s
O/ZT61/pxOJISpwbv1fVx+HPz99hGmZhZob8H2vKNRpzPovQvGSeQb/hv879M1K+dgR2dHHPe9qt
d682TzUsrf5rrV9iVp9Be+Kjh2etT4vXCDvMy0vI/KnvxpVrtY5YfDRU9nKNwjEga2Vd+CWIwbps
gwuh6Mv2bmA/Rjqsmh5Ls8P4MxzSXUhC8SYLt1+WsM/arh2jDB531/TP+C6YXJ1jDN8E8t/g+Rg0
6c6RD55T5BUnBo5QMHA2bDbPgSXKfsYIVUpmONXe2VSs94/TGhqM9QWUYl8WvNKW6RNvMii+vKbW
dvPIHD1zi3TUrjQsRaLOmSha1UPcB36vuCwHl0/Uba2e9fAjXDvzRqlhwMFxpNvTwkTuZ/jtzjh3
Gp/+T0s5tiE+opBUz2uc0+zrb/F2oGuQaSC/Fk4uRlg4eXvSeCyyxP1E5q13TdXtEmlpTysiLaDv
gd4USda/TtMRHG871lnZH/c8aag8dbfjZr1Mz5PHEx7Zs9uzErdsjm+mYpl2CqaoWWxqMzQ6E4ud
ydzmlHY4ijBPZ6n842HHSRfrFvaTqBLAcuVGaG5iiYSRO1VZb1tzenIRZNlncRQ1YH3fO+4zH+Qd
92UGRDEGQk909UJ/5DXS8HdBylgf+Pfi/Whv2q8RsQrRqiVKHq5ru3n/64gEGTjGmpmAFDotdVLi
KXkViSmtmIBWzPVzJEUjLblPzAlC1dZHdVuhFGvSBdKBE3+cJwySxvEHX2x/32j56IIBau3wbtrh
9WkzNLfobbcg2/pUx4aPoc8/m1K1Mc/XJVJLaOcMCnBbZkCDeevr6oPGz7/QTXbar0lJh35326HY
+7trm4CfO8xLb/dzpvSgTEwKp39D7pNDGtWWpt1lh/ofVAqB0SVnto7zqNySrjhrsVg3zqThUpri
7kqRMu7SYly/XqadbB3nm3pkauX+Y1//bE3f8wwiRkJBI7Lg6OtYzFnFyXtHq2TrjRBk4yyF7Y2B
oXLTnRyvMvjZfHiJfWdm0htFJPJI+w2PxJ6F/OG7x1RIE6TY6a7Ni30Mra2a2IY76usrnfnx9hqj
8zt2k0zKEuK5mFDVNTlVs+W9Wmhn1A5achrkur/+Q4vb5NZYC2JphAG8GJ1SbeoZQzEF0bqG/Vau
ng5p0G3VavmddEaCJw6f+QmwCV0oSOaYGfHQAkWFtatSt0rgamOV7nSL8GU4uOjSC9RrfEz8jo8/
F/y+dZ/kKoFosW6SU7/cFjWAfdWiB201Olh/9vnWumC0XVXaaRI9l+ln1iK9oJJptQc4bjBg7Ea+
bxmu/hrAa8ETMPdxo7++Bs2Osszarn57puoabgrvAQHK+vcinT4wZG4Oiwp2JvUGjUz4b+CJTQYW
MXU4NK+xPpErsgmW3XBx27okrd1YI8FojsAXYJ88RaJ5HgozrYDc+wbEZR3QO4YvMrWMPmtf2De0
vUQe0zli9C5TB3cvkDleAIauL0vtqoZHa0SKHwhcgBeA2fUHmgK74keyX3jbHQeQK/ur9ppfD+4w
VkUIHO0vMiUUBqsWxAPD+VHqud/T24k5sfU2ExG85/2weH7Vp1A/RFYtnGDKVphRP9QX38Dg8HTp
qpzKQVnrW0F+rtEJIUmf5gB8ST8bFzlcpeuw8E9vvffMHT4Lhdy8wKhqfcIrHbQUHQVHcAirQ0Qu
De5CiFeMqdcYWQQBaZrPBXdv0Ou5qrJe6FCi3FdNkq99gkY7oPkMhQuD/5N2cSH1F9AxxPi5hExk
O2LbxvHt7M92p/ekMV1s0bOngO25k0LNseu7pFBt1VhwqH5tELSavPNJSW7x0540bSanNPqKqQov
6UiVhwEdFdiPKtGatWYVr/Tl0cYy8RFIyCMNZsqg157m+TjVNi0YYLY15Jjy6Th4pf2p7SG5id0l
YIOegU6MyYeQ2Znhdkz+he4C7kdpw5fdG727U+T2/j7iSH/pzhu0zQje5HGFZwDKN0gBP7tNt7b3
+lHvOJamuqr6zV9WkK+voGpfxwiGSbAp+qvXSupl7LPWHZmLV+6ToXBz6N8wLpRO4+kMdXIf4Ir/
Cx5M0zbbTjibMSYCrJSgSUg5vpjDvnxRv4hB4uC2huhXq3shBh0A+w339XALnIbtFxtGd2sA8YF1
Wl90nyM2QptfF7YlhtTReTRg7mKT6daPDyA0MeR6KABkqsS/f+Zs62RGP28rqqHfldpHzHkBcdnx
AODIXYrga2GVoh8fpJTYWOSqymNS01iftSam0yXvVlwzvfFYbuWJJ8key0tYCaO3/ZvIeKd1qdtr
lAIXenFmMKfCymt1+jYVFCGOHRwh0AcCIUCUo2/xmgwKPN0R++GSQVBjuHv87xdBVMFmiHjYaiPb
RA/168L8zgdtM7j+PI1AdCWnch5wrcl3mjfmQDHgG/k6FCrbrYrZFsf+8JqMGP1KkxcqC5M6mXkK
OdnVIDZqIRu6gJ40uuYwTOcF8dwkEJyy6+A0ZVOgSwLa+4ApsAONfk3RcWlNM9Vaa9jJM6tcWz2D
mrLfz869dzXrMunC/pB4ssy7nLZfF6u/bnz9qqLR09PhMxUy9jN3t9f4AgF5evFvJSVfK4lOsHN/
E1yCijkqoqpe/CjDni6/aknIdsxhGaCNh8v3I7AZI2Mk9uxgqD+7MSi8wnvc/LwISDMz/GTcD3Md
B1VznYa6KSnbzwixePuF9/PmbcXkjVYTbW3fbI5Jys725vtzN1aKI61ddtlFLYdpAYmdxGblgj69
Aaah/XyZvBK8e4z/lpPuzHj3ouRTt2hWh8PNfRaTTpK3w+g3M3rP3U3pGmzNn4SI98273QVUv3Zt
8iYKuiEFTBndYTKBn34dHbWP4Z7vJBtdt2oofsSiWFnUe/ZtO9UbcYPFYuc4nNgF1dY2c7Rznxyd
Zrb9K8YNNvPsl/iNLhJ0DfQGAwNIqlHTshvk4Nsp541MW4MiubhJ2fLcOluk4h8Hr+1GSD8207GZ
iQyUeMMznuoNK4Yry2y4a1Sf3pCvw9LyWydmj92gy/9bdnyr7bVNv/gNoZ50bk5b3DEovKhuvm7h
aujY2i7s1L5RHQgv255ZhdhDP52y6XSn7Gwb84WEVAXpYO/8L0JbzPgyDtxaPWmwQZu9gXu+Tg36
PnBsYIkRp+lS+xwRlxh55u/IaBKPTQ8JuIJTSwcyV7v0J/Ic8c0a95pTimHvZ3JjlDUNiG6aRyJP
Aq1NF2mlrpfopYXV1+lSF13ImC8UOOvF76464ZNLr/89yp4R5u8QKZ2e2Bf4yCSJ8+caaMYY/bnQ
gxl3YFVQB8SidAQ5zG2cA04cX0KFNOk93Fl/I7MN5bDQw0cVaO52nU0vQ3hwjQ+zTqyG2nYxRtf8
Y7EksDD09NgI+52UoXzwMerJv+6hSUURmBAasPxge9hhvafvFzLR1H/nDANkriLXl7vtKiybzPJx
9MSpVdl27zTY3c4vblCldzBISeKLPnuzbB7sEiN8nUM+aZLBO0npMutNP8Jt/AXW7fgo3ZIrHzf9
13Nf3r2nBnDUSeyr0e+GX6YJPILJ+VjbmTNrLvltVyuZY/zrNYNbrapPUHaQFNr1bfxUeMZsqjZ7
S71Izj8uzgchhxNUxDYnAPIl23yPf+hNSARQOB9e+rCzqcqo8jqbjMEt1LYYK6JQ8kxsaf1XQ7Ux
DLOcW9Prvpz7my7oRGuohBiK0ADjffvLn3O5JXqPTvy99HBGaaM7jfM8mt0kdnvJ+DY38GdYn1Ec
Omz28Z8PCpecek8Vnhm72FFQ6S9MMnpiCPVQZe79gjQPqni2XZSYwwbFeo/mDE8Q4mjvtUccjrKj
FcxafY35qt2Z7jLQ8YsuxL1OaN1abN44saAUTs/Mg2SAsmO9IqPuPW6iRjl3RFQx3Pq58e+zQGP+
chkb+WyG2x9acPWNLXycVEP3Lt7neN08FaK8W20/v3z9lQxuygoYkn5zJMXk4dK3k9rjOX/E4jRR
Isd8IXELu7d9woiLo9w1q4n6xUlqxV1end/ykSh0pj6qrYvHvGjIuXSHeEXLMyf3rLOfnaHCf6OH
2moyJJhOiEml7hEkIarShs6/TpPCjfC0qbZ4ALYuYaVFBaqv7TRpjjABf10DoVNwuL5V9W9k3vGY
+cJJ3ZJXQ1HV4FS5bIEJhuAMUFv0K/bAB3+Sd9vHLTxnEG46zZ5uAtGimM7MsypoWEmVX4cadLMf
aadj6SRlW4r6DjnYbdMp1ePJ5aZXhYWLATUBrzWm4WiTW4tE2D5emiqn/3APc3wd6OkFGc3cb+2/
Zc9dhniUJ/ZZC/Rzz/phF4OYu+l9t/Rh9LUZvspe5+lX2JxVkPwUpQ5jpvcJDh/6Z2a+wzuMOp4j
nYhObDoZx1YVGm7V7ee3UPtQrnSDbVAysGn2rRn91Vx0wO9uva8+qBvqSYnQxSe1d0dFNGnxQiGp
x8c3P8VhM2b7uhwkt4nZdW/VWO92nCtYNPSX9F+z4T6eRAOSJwuvmO8rBjlP96Z16NyCljGt9EFe
jjqXaTuZfJvUiy3a5xmKX8Yz+pnJLKxJC5a0zGYyXgCCRtC0pvffkBZkptYwch5hO/MQSunFeLtC
l4AW7slBjRbN7ZwS7G1MGtM3nJg6bru9KPBL6nhvF3sHq/C+XkG99ZkiDVO6FTUzp53QMoC7IBCN
S7OHys3Jrd69HNw0//YMxerITbtAGYQi2idupzFrYpj1SdxuN+ga8zsDcZ6vJgNOB2bzaNIPazrF
7Ujas3XPGJDamjVIWYcX9AxMTyzurtGiRL5d55/GyHr+eycMJmUU1eXmFNn0/QGTBUDWGXj2zWcc
az+F/45pDWHMWmPT2n09vTO5DN4M82CASnOUdYEXDZbbc327TJg+1561y+Bi9DjWvJIp4D+Xwykz
GADYCClfOTbr0+WeMujON9tu+xV9njOK0gYlU2EzUukV5SnD64aEab6+0lFnU/dU6t32vq0z4rT0
7hNpTX/76ZWl+21xpuqJm/IKHTgqMgldhpVpJyiorSgdIAGzOr1bEfYtai6Iz3dGP+DR8Bu1DCKm
VyBle0W/77BGJGrFBdjMp6ddpi8wpfvQbPbTpt9t4kLb6ExMqCmfs5ftBjxPcwjroi68M6H0FlaY
EvHt0C/uWVAbPerux1uuZugu75IaMLLFIDtsKXLVwfVAtxqKIF5taHuA7Ohyg+FGH91uA5xyatna
hkIUFjb5Mvhq0zGHyU0hPsW61v+d1t+2C0ebKH8g3rfh6LyckTavvNL5RS98f0Q1U80uQYtm1Rly
lkcqLjXE93Q3Bpfc16Eet5/iqEf8ReozviPgAllrkyNhtoV6oZRuP4artFQ0imywaP9DHZuB1b5H
T84NPAIz75uo8L4eEi5tUNQz//NV36i7AbD/jQ4009bmTfh3d3QUvPTjuIfXMA6aDSVdkpKQjcHQ
3Tvb8Qb4WK3oY9brD0lH9XMgriFXDR5Yxbs0AcnU0ahYI1qgj6U1Ky7UFKIzgMMFF/3UoAclOp+T
1h9rdLHIUEQ7UAsvjOrzo7IVM8AOgEG3bx8i6OmeMCVG7nE+RWmZCxr2BbIgh0m8q2Toh5Kqf0qT
GACA0hz6nR7MrVpNu2g3kOvJlCAIVQZFvHqT1dL/wRpmWRp2UipYsvDZkf30yqCkJUki/w0uH+wa
sOvIlTVKmYAjcMUekwdpxaBwpz1Ns+/0GF0m28of5AuGDsDUVkXvpqgdH6QUV0z3CMtdLfg7xm7g
BKk92TqvYIuN3NFqhS0mRTzBvxK3DWkDp4EIp9gC+xZ7Ih0p3AlnTdNuY7LtTbp05392qxdOPi36
kP7kOm/zVxXxv2mHt4ekNsSN6A1By+dYrCpOTwt6lm2+cM0kw41GfdQXbroYgTzjo0aawfGYOk2+
5nqEr3k8v11d42fy21z+f6PhJ9uD9hPOzy1O3OumXnI1nOLQOtuhzDwBv8OhZFwfo67nMuC+MSQn
70H28kHYuOAl8o7RZAS0HwrLiAmB4nQ22eZOhC7NndbCLH+pS+8F5fa9+yS+9MtuowElYTRIDl1v
15xHjykoEGiQhmkzBoaoVnruWmbt3WY7YdWBZiIKYjwnnDt8IYSG+vWM8QN+6K48DFymHNc3+B2G
8sMHK9kEJgSZIqtsD3X6Sypl7HH7H+w25n8qWMDTOU3ydfVPstNsVzrn8CnTQ7wcRcaNwEG05WEi
UYHGhHfBFgBgCL+F6gQUD/RuUEHZ/AsrAHp+0fYSzT52BqQhWM2ZDhze/5F0Zs2KKksU/kVEOKOv
FDOCIorDi6GycZ4HwF/fX9rRce69p+8esKjKyly5cq1pn/pmPj1VxhTVK3+SuKTlkDvwDoeyksCv
lNqDpqi2kKvmyADM3zm8Kvvsn8yDueNP19Sh1HXqxmWnPhQaMVGVefkCMW+jAe56U1yQR1ZFp7mN
pAopv0sjBoLOZdU1XnwEhPr5Bi4bduJf16P3cGN2QfxPptpNoSGuqrrRDsnU3wozEtrBNGLva9T5
ld+fE8m1+AY+wN+jBCbv0Z/fofKfVbmCQP1xZFpU+NOMLSBqfli6Gix7UYIn6MLQKyt1BUEyiq5H
CpFf+8gpMafO4lJ4dYxd2mF1+yqSsfbfaIRMUmVQsfLqYOOiwupAIH8LZXp++fFQIjVxYY/CPRWW
lYkdusSWSphXP5eXJeghQwjFWqgPFtGOLQjtHlB9+Scw+jtA2I5bFfoo9CE4cNqiaxyiycPAOImh
lM1w/wevhcdnW8qcAVTNpTpPc2SuMcNNHop5U9wsGAJ0r963E3TlsqEFrkS6Ot2f0Yffp7rx2BNC
aXPQLIe+A+cFALDltrFyVVshBYnQBENegdjEnrNWNb1gIjtpMOfzgQLDSQKOjrrQHZjgAr3hFVCg
wpaZIJmdXehXjrF2x3HuDt/VOD+EKeEBeVz61IefGLDp9FXPvljQVmOYdRjwEs51FI4LxbRMcrIK
GFHbcZ8u93ajAFuSlP4MhI68FsDYVHORMkH4ZHVw5Rc3YLbDJG0bO2zhjXqCTwKx/zGhJM4+c9Ze
+GWGeIyKjMke+Ji7AD7DHuhfT5HCpzcGS8ksCxajECpe5Q0xI/lYfiTslZGPOItBDwnZaPgKwIY4
dLAJJ3Mkc1Ck73I5MPwK1wHIGyNeOhBaePZkwA+KGCz95Fd4w2mCC3zuT3cjuLnMNdu0ZQOIpKz+
ZAWdrAH3CppDD44A5RzzNyClctZ53VAUFMoKyT1hVthJLkx8PpErgV0GVTphLkWYNAw+AmTD9rla
3DSVwxwP/Oefa2oU3RsmDOddgMY9P53hwQufoM5NL08Pt0ggSRhQGEyjfLA+0qp2meo8IOeWEw7u
tq93oRNMXDiaP9urroGEjaj30KngFCJ6KyaCLlImVb/ZVbfIx4lYpjJpucmkFmDNBykdHg5iz08Q
RoYcGwS8yiyWeLiqSQkUCG7HdOaO6UH5+DqtH+sJR9zcQ76N5480inpMqUFf04DChWeJ+B/khoQH
kFNd+ogxsYs9Eiyk2+Y8+AphU+yFTRhDGBJ/sBa4xOjW3ggbebHGUTvSbGmh3y26wg/4Fuj3M/1Z
rJMnh5ONJHrogiu3YCN2GD2IUcxJDlBc2Mjoah4i5kqYpLr+VHrQdOPCnSBNxYAK58JqE8kVx56P
NIEdtmrQIKZDg4C0qKBgIXdg9h2w26KnnQq3svGlaQFUSI8vlFeZPqEgTcj8JlwsK0jnD+4XaIOX
Ef8Y05LuDso97HGhakFxw/UKtIWWawgjB4s5dVtgLhBiVQOEjCgLHlBMyQB7tpma6V5xv5CEKG0i
rTtCEq7C44bNnnTwr3MB/nkhxAbsD1Znz3Je6KIORiNwCTVFUs+4D9m0jxBqjyszKjJTRhNla2dv
FcLFttdUJqQhg7uPiwvva2vn/iOmDQGXX8vY6/QsrmtsB3kGTmuGIznTASD1i6a7bllcjqZ8jDQT
/g0cPDEyEpovjl3kbdBESIHPSr4Egsw2IXgmTSZwWIn9ILkjnYBF519JRnlTjAoRmG+aIW6ivv4n
brKMOVw+CN4qyV5Lgn+IJhI8ewmAE7FDk4hwRuNhCTnuaglkhj8KuVvGzBTLCN0rwZudcU8Bq3fQ
BTHfjRRvp+7A48Ji9BKKuBJXBRTzUY9MaNMyGwMUv4egpVNuVXQHn2Zhd9CXclDXdm8BIuTcvV2Z
BkAICDof09CcWMggpf2AlEym0Dzx8G6aPezOgrXBxoOplARNd2nCgqgFqL3Hv+HHn05Tz53JSpE3
dmDGIY+IVh3rWTBHXDqR5tTs1YRdAIUOxh6uqx16TTHf9GtymDsPEk+42AdwmKAkFSplXiMRXQcO
189wEMa5C7WR3Qob5mlUNPzx9OJrQxik7Cb4xLA5U+4eNnzvLzqNCA2C++OXmQmXWPrdPYxaMqY+
dr9gPW9sYO0ySiYjXm1xCnuTO5gZmvF8r9x94jog7vPkzxqPHhdT5EgFkOc6zZ432O8OM29Qe+Fx
jqJJe6LeiNMRJxIieTo7c9igHcGg7iykDMi4E+JyfqXCnDZgX9LIbooo6QMv7BDt2RivKiOw6ybs
766C5L1rCWHxAe8CEMcCvLYLZ3BoqHUPpteBxEPjWAvje3wxB93VAv5lpdDUVFTh67DLHBq//Ijf
BcdkUS2eMLoRKGIRUjf/Sq2Fg0jMg8ksLw5AzCXiZhPMmJSCCr1dm8eEY8ogv2kOdmp9MAf8FIsr
SpNCIuAVp+h5Umatnit7cDLpO6P1OlgvmrMQT87RHWeD9g7pJSeDqgbUJ/ysAfgRO3LUGV6hkJc7
wxsD7fzRsq79jakBHuCqY5mzYACToQ2amm++FZVURbOO18DRA60UY/CaDzeCY0k0m82eqf3xnmCh
CBeCuo3HFA33UNalB0AvOVKQmcwticNpOHiqAeL3Ri8aD+xZc3NF8Ad6z6JnNyZCyWRCk02MGelp
E9pmwF3MNCaTKRnTZk9LS74CJIpLkw0GZ9bNwcH2to5naAatuOPqjgEMkRY+2qBwwKFK43B1uzVr
i3TN3eaN9RGaSw8wKzoO3BVGAz+zEMrR0hmsPWpQG8r+1pJpy6KrzunsQ7PMWfRAHPil0PZY+ACM
/NbGT3XRipZIGqFmabUuQP+ad9lAmOYWHFMBphhfdciKhGlzTW8YAvVcvBhYBNtvl+xwxv1fxgXt
sm5rUR92e4Gmkdhgg7BkD9nvU1jVQaDoUsMwZ78hpMX6Ax26j4PsgfrkSKaFKY2Fzg0ycqjKFFPK
iwmdX9EQaFitukJVP29MueX4xjXNKt2qz8VrcZCLzkX3bsl/PbCPIFbjc146dKGnxdfEy5sOmcE7
38OE4PzhpEwQpUF/iDpt8ohyi0VA8FyjCMp+RWamtkabtKRzdKejyyzqRAMggHJCl56mMr38XjEm
temZybGzIMCT6z+XuPHR2CdLn4jXBgX6W1o6y8pY1N+ObkjDvBCSHzYE7Il+fY7oqzaG561L2oGd
UWtwaNu1WUHiWwVN3YQT0rKuugtKt2xZjNY8PSaM9oqxXpEvgJyKEyRKg7PeoD1obggAPTdrah6U
0SltFLkPiyNdRz4L1u0HVCMwh2dlK9Su+iaTX7wL5Du22CyhudCoGUuJq4dFa03Kj0EKM6eUI6WR
lFuFWChJ3NbWacjpeKPxyyWtKVhZWtiK5LpHM6cTVSPuutns+LRbIHKwpYIjfS/jSsdc3NugHS3Z
jqexQBhnk67ivaIrSpuPXdxAwFUdIIVtkeyp3BuqYW2Sf+2lZClpdvUGy51Z7Q06S50E+fjnDKzx
jQKk0SRB29TbRr8BOfJNNYKPueBbfPlV8o6SJAmc7Df9qUMmxFO5Q8fpVoMp3+k5NZMd7054jcvo
Rf5HY/hqAqW9Da7Lr4Ayb6QXBnn7g5rp24COvZtAJieZeCgNGFuWrZQEtyUDyj9tQF7pGaUvPSNz
OIVuDdBKFfJKoIE8yJxeRr57Qw5GX6+1twnaXUsfPl9GxiZ6iuV4z6tA+tVVZE8THBOwf9C4nk5/
JA0/8ok27srcYIkExd3bAVlWKj3DZPs+LeLKW5b/TLlLdmY2GBldS9DjpaM0coSOzyb32HgbwOKO
IYJuKVAeNSWrTLfU2GfMJ7b6+h+u26WRl4V3sPI9mRtMjSYDJcH7StOZVIIddLv10S1DhwKhp/pV
iVBrm5wVQ6h25e8WRZB0yiUf1+IB0Oc1qRnDt7fazyaIq8E0ZHc+Fl+wCmoDtHzrR+d7JO/n0wJn
VSBhWX3+sGGKvhXWFLPeJmysBkWpmkT4q2M7ZLPwLH6dq7qBJlc3BbrDppNBN/g3UNkkjCEy2ISG
xz3XqtEv49XKZf6EmJaW6mHtmO14awY4/YN+/hC++W7F/EtOChc9RqR8JEzhJYQ6Ev/mfhc070is
T02nnkpyWZjiaH9Kp/qiVu8Xsxs0GcXem0c9gIQxN7nckyTiWwV1fhdRiD9NvbTOHIYU9jfz64jT
1jukNuwX5wqPiPLW5Z8EcSMyPHLX50/dkeq9WXd4Q8P+dcgkdsG4gIgiTXLg7hgDw1Gcvrcy8gTO
IKBnSZoCV+glc6Ft4yU99ZtoYSL/8xcnHOSrHflHdHGRGmr14cJTbDB14abE/TfZA/FUpS+bCxhR
VHAX3M6KNQWY+jI5q1p3p4VnjFerKfRUGQSoSLaS95D/4JdSPwW0xVPG3mU6lrlfRicyKSJmMF7g
aztB1ok4MGvqIlDbxOcLeHRYM5R3RZ9OfgG/lDbuUcSgpQbaITB0YZmaE6mWxCcwEVchShnRuma4
Hu9UdbqLvwE1DAdJxqRJs3RywDMUcb1J3YRGC+JMIbYB5qvH7qAiN587WzytSHxwyGwKKPJi0VSb
UaGWc3rwb91LBNm58u9Wj1IINykyfVLX5AMlhGs0MEb01O7qjLPAjlLCOsJi2yO/6rfhLiyhnyFL
GkV1a7UfMifVJbhQj+qMOcoM+/BBunu1Dg/j8LA3e5Dju9mMgbxu+MCewGnBcQhP7E5Gij+RX8+R
1bgK7TFG8aRplHePUFunaQ0vgwjWuopLFNNRBhcokf2Iv0mUd18oIrmtm/m8GMT0z2I5xV9hhbdG
9MAK26RMgyXXR0PP0y8m0jMofjR6NG4BYN/uo0IppbLRTGAC6KCqGqUGxaOica/6wtprVh6kmYhr
KPsAC9EFwNXVAarWkpnJiEzGdWrv6P8CPARg9dtNkdX6V2xk/BWBvbOhRUWzsjNnyEX1ARLytxgE
WGyhclBPIOsiPGTC5wL4aBj7whARCxbSaIgKBZOfUnC+jPpiuHe0mtXjqSh9VN4ibdPHx7PXQaMl
CaDbmc81tjmV8V3coMadN8nyBb/S3wUYhWPXwN4lRMNRAUmXaklf+buzf2V0Hh1EF/4P+mwwM+jX
zib4D83mJa9jRbSS0/umks3xBxJdNk5AO3uxT1yXCqznMEGncAHlrSrFJP+JrRccoBl3durSfwno
R7kO8JZgy3WCUcOsQMc54kdAZb8jpdJ5oQwsyR1CGnKXKQ45VDjhCRrKzFWQ3WAqk/SRoDJcz6ZD
XN0COOV2Q9eYqRcsCKh9RYaKD8zg7rCTtdqgppra1EGwp/MoShAg/A8cRNH/YT9soXE+dGpzXYp4
RnBZuy05GyBUkh9aBkVVp6bqQr5ojrnfKO7EEA6mEcpmVHDMtGigPNoY6QQPMXsUh22M+ObW8I4q
wXQXHb3pnH0kZh+d2Y15Feewk9EaBs5cLgFSk6nL/y9+DYBgnHLRNGgy14EQpRRfSPrSK0HLd30E
loqRCNKcN9MvZb6n4YCKkPPRjc0XCSO+1kfDGEeMYcq4aPqEv17aV4sxzhpj3qLYw4peVJP4/oeL
BKKRKVYM5RxZJyZMGZJlWJCUAB1zOCGIO19VDHJ1rhN9PgRRACUaZk1MJYC5xTN+CvMCQhtHqeZt
2j0TQ6S/eoRVoUxUMj/Fz+i+bapCyYnbHhDry/7wswp+3XPLxS7QCqpAEuC67nko0DuwMYxWhxbi
4YRCRXcjAP64zc6pnsTHOGgsAlFOzDLUW9lobBDmsIajLg16LESaDpgko8oukADNZJnXJawjIBi/
sRiReXoKR7RZsNQIkJ+fXtumh+7IoOHPZt3SqtSuQdhsD1gY8mfQN83Bj17n+RFqlBQGNy+h1zND
a+O5bEmbZrAeLCgcuAX58WAFYrcb0XwGCQOWBoA8capF9CVr6AxslYPlH48hioC021BSEd4sqtPc
HjpjYGiyh3s76a4n4gWNTwyziVACkRpoBy+m8L55l3FxeihdhOj3bwMhbOQlrjCiCiQ1Aexb5l7t
6mrj4OpK7uH4Ev6Ayf9OQK3WFIF4EQpi1hboLZmoaT0avaYj4xQ4gKVWA+AVAFFkW2I+KxU67Xxu
JBT/cAUI8jxRQA63iLS9ZUyJ6n0ZYZuLrgvokfDWm00q4pSSuuMvbm9rUPbRIWxRaAN2i2yGsHCX
NOf5wVJ24i/ICaZ8PBIfKXOYd6yRLTLYX0xBIqymUGj3gy9U5cQtQF6xwSN55OhMmwVIMvkjwNUR
UxtAnnf/lrJhiJ5UNFxdf7n4MrxG6tI1V1cg5uQUkuVmgjyj9PmAt6fAYRHfSbPfUHlYReFvXipI
M3UHrA5YJXJgsLK4OcyaxmUjMM+9q67Iq4BEf5MYpXeqsZy7KQvRkHTqBQGBfdCg3P+JufL5XBHw
T7sTE2B8a6eNaGa31GJ8V3usPgZdp2IDMpIu6DpyBvhiPPrwpGFAsnfdw18MiDPrMdVFWnWF6aAk
LWHzu1zR/HSOELr1YQC1gcX+2rNywOFmGK/lsFF/LrcAFW/CKf/15fiDpuT8K7f7tmtQ9xF3HZBW
aoX9HClAZMDUJwYdEplEdULbbN6saIQ1H/bu6HKTvU2nzJEDevCd4vPtipSDnkfbgtPqfWgNbMcO
B/jYvz7RkcUeCuwNMkoT5smDKp9gWVObUQsOho7Dj4Mg8UVmaTeed4AQs/8RZzykRdAOwDB4LD2O
D3fU/sL/OJqWM9wlEJIBR0Y7xCeUAyI1n7yzCSBsgAAcmnoxsgFks+RIa7o8B6t2VL6MU3tXY+kv
HW2js/1icsSiz6CwMBC4uxggQLPBDGbMp3G7b1Mp7dY4YXL+b+zt65pQxg8nCxRFFLx3AO96yD1b
cxmBbtURaEDNqvLI34BIkXdF+5KgcCNdHAIkye5njO5ijmH6eGf/NhiUMnDYoZrW9khGzTJ0kuQa
GfCBeXxRsOQg5KJnKrO6sQzwI3UBGnM0ODIwCWl9roEFCDrUYXCaSVqzIF3Y1ReMi98Zk8kkFUk3
kZD3nwU3WuRQRX5p864fkhlyWIGerScLf41tsCWEmHDFnuGFgGdF3Ma0gqtBhypGWc94IHc7I3w6
MMB5BN6I2r607RkDHMAJ3/1xm2/dXCcbvjDjDCBNfH8skFy5kyOJcpd14VIvUPVIA8y818wpLhg4
DFBsy09hBsQgftxgl3BdGDvndGDfLhPS5Po/9YRwUe8PZjuNwe6WUwmMByUB5S0Tdm94V9fFeC3+
y2ltRCoeI7AEHUej80Hg4aPW1ML+9gUMNNtG0bJTpCCIu2DeQtitSbDPRC6oseYnk48DYNJC4ZSA
BgBps+AMZYveldXtO8DGFEnzpgIQTdy05pxJIGlSMIyC9AvFCljPnVdkTPwexwUvFXZwnmtZgKND
Drz4Y28QqhxmxaM2Iht+QpiRUAlRtmeEbwf+7g6qXJ2e/LolQi3cfrxjZBukFhU5tV6Gaajc25jT
TqqGgVUytAfJpHSQEf7I/D35U3B7sv1Nyblo2Ugkp6Fh6c70bdMWw9ieWg0hP941wx3Ss+P+AO9/
U6TRFE+Q2SXtI37g2sFPpMkXEuMyBDlE16lD9pZUUzLxyelsoNzinzc4lKCjQGHCO8VUl2sX+R9I
cfUAh7IQyyXml8kOXmwqCqXbAgxZGmjUeYFLHjwX3x+U/95wLqT2fY3BHBv0MTBoBcb+0IAtO6Kk
gCbNfCIzzuTVTFsH6XcjY9FACRGVG28XnJD3XjEzt0gbItexsI+uUBw5cmmdtJJKio/M6EUuu4BR
bPwwSe/HAVRnMfNwEWx28wz5QWk20oYSQN6uosHRHz+NBQfyLO1JlrWYyiT8F/wAfMPLvkO2MY1o
BxX+Rrhf89YU49gRi5Vl9GsAVPyXXQPUo1fYo6NGww/F3KvCqYBaZy/sljzpkG+CrEPOQXD7hzNi
swURPePj6Ua88136t7MA7bm7j7rNhMYZgTJJyGJ28PgAOWhe6/egeDl9ru6+j3YC+syAik8cw4kx
eDT+roEwqf8JJpBLwYqWIvp+vQyY0+hSMyiyKlQ16GjmuPwEgC5TWEic6YsBz6YmDCmekAyy4MOz
//isRVBbX/6edwyDX6IImdTZkQvKNgpJpHbRif8BCHj/oqwu0y/8bdmA6nGRARs4QrUbFBNY9ma2
+8N360y5Cy7VNSa0vJuK/jVdXDK8k0rvN+VSY8u+4Be/mUE6lT4mY2+FJEysD6VsSSAn4bzzokyi
Aofz7J5CetstDm9+XsvJLRhb5k18r7bIddKPkS941y0a2tKVfGg0IBG8b/OlzUROEtIJ6K56H7J6
qTNQyWv6PNlKrP3QK7EQ8KtReH2YkbjjwHcrDRSQV7dRdCLSv9T8dldzEvpXLIJoIFKGyGQ+OYK8
W6YAUR8zp9qkj8kelDsaMvRjyEYSoc2gUyXGMYBbuB0+DDo8yyYZJe/9gKBoD6PDDg0wy/GW/b1y
IKTgd+KjjUzSKf05mnku6nJkJ3dXWnPBaxNTQFmC1dC9s8mSEIGQtf1qjPrjHPhZgDD2R21rH8Jg
seZRAkgBU+WecfFilYLESK0fNXML2Us6y1MYIVQH093a2UAOxKQRXplKKEhGce5+6AnS8idHklOO
LtBvup8+NE98VTB8R9053JQxLiFj0SJYnUlbQaUlJXrYsy1Wayl1es+DG4T2IC19FR03ksrkqBti
7VU6cC6hHFncyhGmjA/k7gDIa6OAKEMYxz5j0qQANm5/Rxt8k59MRSeYDpc4ui3SA7QSEwEhpH8w
dIH554NQETKTn6azg4EiMAmVAesdscR/x1BHmLRlW2irzDFLlwwKd3lp9+ddgAW5wWnOPsiv0KPd
WKvr20DWhpC9Olm4cMkX0ENws/YYHQg/QimXXxgRlwXwmdKLyLmMRTJLGYf1H8mPJ/2ccjpuBrZ0
NtGFAt6c8DZzHTjIEG5VjOjZNFFshC3itfNI2rB5D4SeJBI1Bw9GcOSu+kB3HzhnFolQxG/LifN8
MpPcJT15wglBlOX7BJea0DLcEVJhjbCBpLJDzyES0Z8prVgk6oy6Y6ijHYgKKDcFwk8QrIbD+mgo
bDG2eZC0XLQxODuO9I78YuA7w+boD8a3J69K0BTaGdwtwUsATSRQ4gxciu+m1kMgqqKUdfr0zen1
89dkcXR7wZqGIjkEN80biY7tBRk8LgekZ2wJkjSV4UiCu00RRMJLkGPJwiaKC0MuDVRZYDsG+2nA
BPBg7MHZZ4wKrtjaDsnI4UcOdY1k5kr90LFSxgRpJIYmsYIcupwc/JvDWeAeIQcwTIaMGZ8nt4e+
wfwB/UWaZvT53CV53Enu7hjcCAFSOvVv9+l+k1ROJIslXhUQFivCKouwJWUzuVgKRbus45/G1wDy
FTZRI74QxiKvkvNjdixyGfNo4zpED3+bI2yLuRpubQhxZo+DkQk3k361gnRlzVfiB6ZEbyk7Xinb
6Nsia/cDaIQAJ28R7WTueWkL80EBlky6AgQczQNpgQWZFowS0fFyYmCQmEK2MMgawHhA3fVwq9ls
RCbcRPhHQ3CazOcG3RZKDRJhD44Y0y8vuxXSrJsxSw5nwpFBw73JKKMwqVoAsQhAcS+h9iq6PAHx
W0gTTGDweIilrJrJzvvRqLiHZ2jUUCX4WD0i3hcf11CV0GaEGsYfOKaxLyarlCMw30TfiY9KrhBL
5GHyj/qb34/vqXR/Z8E2L/xTKGOxtSn7osVVb49LY1CnO9yIRWMDNAWiU/gbNeUS2WGxTQOEFOxJ
raUNyMzFNZGASuMa8SA1wfUTMk2JkyAqcmuOqaA9kxay0gwS/p5FlNGQwhHEjIRaZnX+s3Q0Glrg
hJOjgBk1uGmTDC4EC+ZSJPiK2CaqQ5DG6DHwqVbNVA4Y8Z0kkY+GhHPQghXFIaOnL18LHwKNWWBN
pxqeAmIz4UVml4RdSc+DS7NNz4sLdftUQVpPRO530WRmdGwzJqLSVPcSMWybFMhSJi1U06j2qeJn
0nQFf+vq/DDgJUm4CquFFJc4O5zZxexLs4pRrmggiEMNJTWdBSVdYiFSvQMgEBImtJ3p55Gl1mjX
0+4HXgwSMBOeKE7Q3JmU0LEZikXVH3EdXj0TK4OWFfYMYJ3OYnbZ4QtcQTu4hQkea5AGyY2bvN8l
aQ4DfljQMdXHjQZ0V7do9VJVkb36yOQYc6f0JTmqIebFb6DjEHAPx0eOA8U9w1XjlANBO1pGaGRa
RqjKwtHKMvEiDVpfQiVtSPhJ9T2ssgTlXIFJmPgut0ZjLDrfmE0TdlPuzO0QsRqRZCRdUCn9rLg+
/8xjyODfFNXChKCdp9BcmLBDc7Mx6ljh7DCe0brATItrTEOElAE+CON5yrAusARcH/oDakCKwitJ
77/GaRbrsvaoDxXepGFfCImSpWGF4KBECdvnu2EkkD4ImC3zbnaCNLoxbSSOhRS2irlF3m47A5Xg
8ueV8TIJonj33WBhPLyGgl+JRQsPyK8U0af0jfHe2YwqWUbblf4EyTsRHbUrkgiSYnIPUGT1tZ4e
A0yOtJn69IvYmkTPHmy3eL+GXhSyHtwSlQekORU1Q+7HBOleNGTIqBuCHaWBSqi8cwJ9FME0ocpm
OQxRm3lC6+JAIGTdRYetaUUAsgcDidImCmEUNa4Lu5zDq8ohla1QvS5thVKuEbYI6oB50DEIfz2X
s5PIFC7JDLXagxikIfO09Q/wuDfM4IHMzX0ohgrjAZp5hBIxSwCnRa83Ad7lolEwo43D1BFJSa5P
YAxTwjoRDZT7FpMb4HtB2oe4s1Gs0e3V2Msf8+ItsEA39HXdkCuea+TM+FHdHdgUVBlxmBd7ZuBU
0GG9f83D2f3iSOvnCEw065Gc7qe0mICHSG1iwIIYqR5QdnrCe5hMF6mpZx0IoJAfgI8o7SGro1i3
OVKEWBu6eWQumFb4537buX09MjgEGb8W2ewV+dCbX0o9n9xCCLcXDvMNho6wT0HDXX3gQpP6Kl+Z
Ljv4oCR4+1gzWT6RjoTacHchTuwWRn+wLt70MSHYx6DDFWAttZeRkUfcZ3ukz0H15lSg7yS6jV5w
rH+mh5otG+DCFbD8C4CpXxMsoAS2hkSJHarsMrpuD5Jqyafy1uh6gWOT6oMtEn3Me1E2gLJQJB22
nEkYZksTW+C31EBcGYB9hGDGjhBn49bOuKehyOY3n1cXZ3XufwyzXvygcfDEE0bwBZacLr8keiYK
nqS1ISTxeWUfQGct2NIUPBRRV4giCXEbC80WKYxOX8KgFvNJIfg/rBX3AbdyjYQYKyHgOsgLDDP2
KhNTgtJAVP7v4qJqWpDLN7nT7k21TO7SI2oBczrgXMT6tlmLv0f7KV3BggxJRbhuAWvbrVkEV1Y4
pmbW6wdawqCv6wuRDayKWLvzttHF6w12XxsBH2DamW4+E6jPiIqfTR5NYIUX/9SCzrQhm5d2CUy3
jIbOjqEsEWIJoWBBUmPivjuqOZc+Lem9iNpBl2V3P/3ajXZ3RkOibW5zKjMJOQ1uoB2obdPROuKw
HAhg6ivrJXfb2YS/EBIZ4qt1t6DUuYLvUS402z9tS+I8vFO27XAzOjodZDyOiulURhMICVDwWF2Q
QAelLpp6jQUfn/FxKsGe93QzoLAA9czoDi1NAbXFWZeHsHvvMc0K9VgRQejPcr9SvICMAx87yx3N
rKwHRkQ7t02b0GzN9g349UhTsI8+fMit5AKuP0FMvc+8/d8BsyVjqKVbOUKM8quHA/ISFwEoTkrP
ulna3UlXeo5cRDB+XJkZxjW5zO8mjpY3PCkIxtAow5f4tgkOtR286JEJdlJSY3OYELIg9eoyUaD7
EcL0bopA2SCN3dxHFbRhb1vAmxZI/z4cWhH7ntH6105sFQDgCQYkHr0eYvuBSQYKca6fuyvSloY0
gnteg2uQygTWsDHVUnJrCiPfJDbmhbHjZMKervESjH6FIGDEbIPwa1eJFJXnNRcY0QkkwgSjJNsh
D4oOzGMPajaNOgbrWbLpoWG/aDYRIA107/4ud0dTDuKcYrPAkmFuoQ15WdsptG+luKeJpfwsYIGn
X09CE2qZCReCnGxES4hM9aayehP9+pKBTHuSE1AyGv8EBcjS1gfdSCGiO9A/nzTZPV4UDQypLe8U
3AB8glPKVZczBoKHKrq7pqLqAmLIsV2nVzA7r8A8Uxc96hPmE/Kt4oZCZm84p+DrcGgY3RnQjs5X
D0ME79yAB3gyX4Q+HnduC6VOQWdzcwW6YCBjijOIQ4487cVtCqiJ24bYcnOuoCoXB8FjgnUY2t9g
MIAAB0Q2Q5o2RDYuaEU67XEiURq+SbHj+zjqH1aIBuZsmshpeIZBHsbdeQpzHwsIizEY5pCWvDvq
LVYCgkvCJUvBxn0nmk0mZ8qPO1E5hNEQdkHcatGWJyeugUQBsxVT+vtRV0kFeFxrfbB+DhwUZaB5
kUH8QyMRkigVgMggYrIcc3kmomr4sAxeKAumDhpJQZfGqogr0ch26TQQ/KQuPPQp+uiYHZz0lzKG
qawUIKag1jUnpQmClDgj2luLSavEsxcDXgbfwwjX9ECfCn1NSnPiiAjR5Vlvnkj5AjK6Aswk90UD
xOitHIwEIuE45BP2bi15WAKD8p4BJt7rGNEcEj6kfiW3oe/fTuiPerMBM89IjlAVfodx3EaMqRCj
BXm0fdlHZVhydajuVt3RocELWIFkibOMA+AKEiz65QyZ0qtDhoOxBjm/d6QAAj5UwVrAOQF3tegE
c553hiOaytyXkmYtob3CD4eYoPp7vluwi+Q0aQ5RSuo+xZOBGUYCFdCG+QNSbxuBXgHDiE/SmUeB
VtoRyYfjQEvef0UUkYzKdJy0h7lHIbk7RSL2CD25SwCo3KQrHy27TrkgSgjAIyKj5bbWOb0NBAbm
6NuhLUh6rLSbUVsy8wRwhkTiBy1VUBipwI70vvbYlgxzYJTKELFRVojwaLBtHHRJmYoQHr6klTKn
8DCL/AVTl6aXPGex5lXCmnIVMQbJhem+qabEWxr9/P0wASmWsGHVkikTNxYSXYZ7ddtGcIddx5Ki
Ga+4LY8I3QKu5/GZrKi2EFoZRAl1jhAK4+ueFiM5unBHYS3H8eUPQdXEBbThjYEhWG2fHqrk8Joj
njrsU4EdaSbm5PB9p/+nqdd6tFd99Oz6vnJxUqebJKjyzo/56EsIkubsNKbiDVI2DGiQDvNhyafc
AAQjpMhNwC0XH21KkY7xIE0j/CFab5o66pOKMIM0vQAHMPUY0xFdHeDwpmnvLWSsTNsY/BKpTIxX
0hTBGyaeKJZoWtAiqKMjwdI+Qba1vvABZeKkFUgFahFz+tyzwAh0Ql42Jthsnl0Y/H8gSCkunj5u
2obtItQp3F1iAkYEHexniBAAmgFSUKxbc2qGhHrL04LQblgLk+qA9koryiTxf9PSJLaKOyKyvFI2
suQfwV1i2gU0mrpWNXqxZfkzPijyK1PerdUdtAb6ovk7CUF8R8FaS36VT3eSdpewn2GGGAfd6vVT
wXgUu2a/JovzUDkFry8dxJrlJppmLKR092fXM9tr1mVogQq3bUI0ugZkdGD7GjsTJdd5Z0JSKSV3
AhPXpL3xHpBKMZVKPy+gE23124s5yMJ3DlSmLKY/7+ZUKdT6xLshEYKKCMxe3KllqozDyas9hfy9
1eIygQBUkTtxet2mVYlXwAa2CtBxqy9tJI4M1IgaSWhan29fRsDBBJQE5OVtEsYZioL98jbl2nCL
p6IwbiWPLZAXSTaxme0VvdeJ+5pIyhLuJoi0iWMXKG03mKzmpxXILbet8Jt4TM4OZBuT6D/MBVao
Q+iwLa5yMWYiLbIBB7jeOJ33qbjHm8heg8gltKsszIQMSQN7WJnxcG9MGZgJFSgbRuKI5saU0lkq
YbY0E+wGakokssv5zvxrjnT4iBRj4AMEXCYVjc5EWF5ZDpOZixUQ8YUVD7k8OJhAEpRbtANVNeKn
k35CAVzp+YQJjfbwHnRG7wBuQML13xR/X+BJilQpi9+WNCjDFKiOhVzO3mbd76/EWf465ioS3Zbs
LH3aXAbP5IqiXMQJWthY7zVGdmJM8kS7pGeKe0h48/ZfGOfb0Uy8ZMhcNQpAvjbnQTCsIFcyc+lv
8Mgflg13MN6TdVm1Nn1oUCogITZjX1RkUd3NsD7nXrVzRhxArYi+kXEFW2cH8Sere/up3I7bqMLt
lo2wQl5jr1bgjiFQ06yBNgtwOlc2lAHBKQ+ijZzVCXuMMA0yblGaUX9cnPX5db1zOAFI6bAX1NkG
e5CPSt39C9REHqKLAF7UwbMFIUaqCdaFzJ6KEfIMVTMO0nKTEGCB8KQJh5sQCTTvW3Yrh2rxTjlW
3TA9ruBLGwEYMlW9WxJWAAjCQ58Y0xvTlx0x/82HJVS6N3ToGT/kYFajNvdOnQCQ3V0QQLks2Z/n
/90DbhQMVBz6z5mghZwf/1dJMaYo2Qaje26HXUSPV351JtgF2RaB/uDxJIIkN+dcY6SBaqkTQNsv
Phzb4jcvmTFNgiw1DGUxraQ0UBk32u8Vdi06QCrTx7rJxt+bASRpphz3oNc7x6XCLuExC1WVukVm
8D70OWS069Prfyedgy2OVG4mWDWk7qdBKhzTZtFjhnLPDh9NpzFsXdt8hqdnQV5RB5HTZu1pQjWj
WtuvD3dMtWcVLMmrua021SflWOGJJG10LBJhGjs0Xk/MtwAuy6AW0QyIiH8V+rGUnvQOdtLfrJGy
NS2QMddsjlM+Dnnrj0hZg75sfVE84GSkOJsp4j67RtoNDwc1IdpSNI7Kv0ltDKMI35l+C0ddfp+x
GZVGGXhOp48n0kSGfvfU1X80won+IkKK6DIep/IikSm0XByxxS3tk5J0o9UEl0Q53Y8aWsbKBwoh
ZcBhqNQtVnvXv8wgK8Dr/ViA7jMSYEZWOGKS7TEBREa7I+hhq8j7pzjncf4O4XVKrjJg5qXK0a0s
LJYFfOqOq3IbgOb1MmO6igicQeUAJoVOTGtS87iVwTAZQrxblX9ioOiADqkoeWGoOZCGD9NEMpdh
PxzWGyiIC2IhxnYg5UsrffOdyGYxJFRYb4tDI8nLcwoSAAB+41tqmO9qFNQN+kHEPEYZ1mItW63J
bdjL8fVBAY/cGejQ7ASjRuyMHorQWLkgs3f8Nm3Na9IUtXYhWS0sxSczxQCuLAP2rGBPF+mTQmzq
8KVs/qf7gvot059Mw0BFhhNwIG6wrxhI0Tx8BGJe/a1Un78r2jcIl+BdfFp8rgqGCwqD9m4i99nL
Pnhfu+PYHxPejNHDdEY1rIo/X1u8NB9ODRajcE94Gj44OlshzGK+59Ewerpbknicze5rff5aHyaS
aLvrQRPRJ/t+R6vZeYzPlwRSq3FEwjf5/iPpvLYUxaIw/ESsJVG4JYs5V3njKisAopKDPP18p2d1
z0xPtWUhnLDPv//g3rEAfnmDi3kbFvBcFng6nx8Ol/1AODBAjq+qoF4+3H6wZXs8lPTx25MZoAYa
PnBFHvVdorgKrl8om8CypmGxwHKZyHKnqb2nvNXXmg6r7R3BnOG24/+MV6A/ODjLKBBJFfbEbKZc
o+k4e5Nu2+zG+6wU7VPv5Yn4TyFs0CX8IRrFJ35Zdzu49o4RFpQH9nQUIXE65EaBCkiB9IjiAu0D
y6bqpERTpt6LPrEib9ikdMl7Tee0iEkwQgtsOuf+42XrPaRm/HlDuMMINmFKCxn4FM3YOvuAXNE4
EO+PnODjPbHkAFw6zERMRCaiY2dBX+f5mjua5/jj4b8/0BGmsVI49V5EOctwVin3nj7xuwFjS4wW
JqzCxxFPXhhWJl5vsm48vPHyokrjw6FAcjj6iex5xAvgDfDueGP+nbooiowaARGJOvOSZCJmhsxP
yxj3fD2lx/9Pr5NxdPm+njXR8YccMO4UKShu0oRVufNb3X0/Tk230Whovm51c1EVT4cAjmI52etc
261+B91kZ8CMwEPH8hsoJ3hQndMsmLyDXAMqQaaclMEUi8619nvf9zB/qgAXDWUIM/SWN45tcR/K
ZXBfY4hkQMXb5q17h3AMPE/qzDRSU4xD8ok7YGRTBdg4vhWSwtwOs8N1DAasH7slZAEjpJ1fvIPq
iOsJlu14rUQQJAixWN6lXwow2q44/581vIHmvbnN1gCIMrR1UtqzE99haftpQSI7oZBh2cwHhCXd
Wu+9Secrr4+280vFKzA0ni57y487CuNpujSu5M1m834axdqxvPvNMqZTUkba6OYjStjR1bPv93Rq
TzvKfozB0is4ImNIGrbKuBiyQMEWgHPKMHsXLpfQ67OGVabCNceLcyzl5kXhd4Vfa+HkvcBpdFT8
lELTjPqJqw8zhgzV8ZpFg170Ffe08DXdMLJAkyhmsClGJmAKXJWn0mCDErJXUrpJItAKgsedNmy0
pyYdWle7yZj/tW7arSQ2r0mN1iqghtpK6p6HndE6rwUYS+5iGk7auTEvLhVTnwVA8R4XYdECCCYk
Q2Af1PpuqOIRE6ksGQhv1tBRKp7QINiRf1wTm0Q2x0KmL9x/VqoGScEw3o/lJ9FjKts1A1uciLiH
goTS8inyWd5vut+sW/2lfFDnudZKD3Np61DIBS/WzrnJ2scD1OOZlEQd+efcbmGhqWAtgtJvQteF
RdlhTe+beQzCXdBvbCVHV+bis8HeYh7wV3W3Gfvls/fv9VEqFgnu1F62ry3/3a7+OcVa2Xx8bHIz
SsZAfArJgVHD9zIKqyPPoMBFzs0knJdgO3X4rSVRVJSLVxq+Bs8qfNK4b4XiM3IHhhn6t3gGRMEE
ujGv4xnOsv+o6AnsUocBQsi8DgGRR4pV/UJTvP1j8BSTh2HcP4F94cNRq1MVpMidCUdFfjHHzEU6
DfEM9cXdkx6bwlqU42IS8jPpupnozEQ18jLgiFIP0YZAJL1Sh4M4wl9zUc1na763Z9a3a+08CSXM
vrxe9foGFEvN3NYIHtjMqPJHpqPRmjGM8MkrQkYwq9Eoggn3U5wYquMjibJppGebh4r9nvBjTe+f
puWPSWjhijhxVYUhfkybfXb/lHt0ZnZrLFPtmMu7qltrln8dcOo4KBOax9pzPnwYr+CJp5/lNVjb
Peav11av983jUHOUSaKKA7k6lxTPurJvrq6Zl2fBK/0sgNaz7DSWnpKE19PLCKwa1easNd0i9dqX
m1Teu/cKXI1BUIaf6+TDeAcsbVeWerVfdfpCrl1DWcY4sGOPj4c4MPp0lRW7dsQBLeqYlUQia+zg
Ezd9fVc4x1+3uhUmyEZpb6VLpYCc1r481ccbvXR0K6BrWf40Ov5FjVcqgYFvbONpWIo8URRjwCgL
X7ToXSPcNeNtjI9ozRGqx48R2V5EQwSrLMUmxkDB+px9fcQYxsHH33z+vjQaJu6yrDgkq5zl5B9l
4CDLDsbucJyYcGzQ+ac+ejkMjpm/e2mTeBCyYgpozxCyFcrsOvV/KHaK6mK1aLTd6Q9CqTuCXeFE
/qlM/SL5HtqZFT4xPXpPPNQ6NE8tTjlY+sOYPyPwmciJ/f2y5rmJx6MUDFNGOa4NTm39YsnYkaRI
A4+NCR8mxxBuTUOIKyQDDuKyDa3Y0kKyBaR5bHejW6EArh0LkheCvEjdCY/Sz9R5g4b/dZXfq451
YWEuTxQIFNWIuiXNo83Eecmlfe1Go1c93RprfYy3JG+ckKmwZ5nAim38mr48+Rm9F4MSJIav+HiX
YN0hYWpHz4R8AERfsPGt2X1w02KtRxZF1L3Gj9z+KrpFG4tQvqRdgJ5/vXZ0tQ4NSTRO0bnstq/2
UlmL2oBFH79PhbDXNahV3/lHo/qDOhcb9BMDHEoP8kSamcLqdmcdxBZm1ThlhtLJXIy9x2Z4v9wL
X2zmE1eD7WHksz070ZXdin3KEtSlhvxz3I91XI18Ha9NUnn7kDVPSn6r4utdnxv2eXZyQfNfpcpu
Iu+0ufxYxfIOir8kNsOled2m8QY/rfJxeUtfjeFnnOc+HtlMj79H1nccAXqv5mYPds3i+7/yl6Wh
EIVGs5QRSQqm9HPC0pGxbojFNolqHOrXOKsVW5AdN+dTc725W4OEQsUzYcZAtel4S9Ah1tBlt9Vj
p26cHmXtPlUcLKpa1B3k4iyJoM2cUghkADUhS6gIBLFL8qwHJ5okLDcUEM1ol5/DRWRjqYNdbZEZ
j786D2UL72tJYXUfZuaZ3U1m/aK3K9v1mqfVLPmE/0QQ/Fxj3i0nrKniv5wfxBYLALjTec+nq7g5
d+tfaNZwfAB5Keye7gPZLcARZSSJWT44KF1qEPXSp95DBhWgRfe5in88M+ozXKGWrLf85sMgEtNu
SUQhd9+yg3GooXcPEkXX8CA71w+KRt5MxhoYGSs/+OnqTr9v2UGpJH3qOfJGjPlIPUiqCN5cJUcO
eNNPMQrLNbcW9n2OnpDzBVsrP1A5vwKOU2ECCUG44CiuiSnLiKS0gRxrhDJDnD2fJ8M7iBZcrrAL
sL/DpiDxvRDPjASyi0aqAE+MQso4iyI18ZKIGuG5pkB4BQm+bexmiMUDk1ydEQbtEeWM6Jaqfx1u
skzKKZPPJIlskcIvdxIhmFYhRot7zM9o93wodHoMHrjMSBCGpQ6uN5+KwTBh65sCH9aeFmiBoFDo
lNu4JnrlLP4xWTAxt/gzxTRP4EDQxB6W/9RUuS9GkT9QYD+EtFg7Z3jkM66utaPcyCe9vW/9+brj
zI/g9DNfGCCg1/UDnxBBf8k3lPg4Poh7067ZK3JG8lI+clETU3yRkwRXSrVEhAJFjShYiWaAlEo6
nsNZYkixNBbWKem3hE1Iaw8XCiFodCaWJ3PYDnTnTDFCAobZ038Bbw2XJhALy/b+b7JfIDYgGWBP
1RhyTVAAHpXrGHSe6K3D2802E7fBhmRm+jqPl2tSeIh3jh0VfjBcXepSnFEjPznm4j7kTgMEZdgl
etqTvL0rzVZX9h6hOBUxWGPQScADFkSUxIqji8F/B7xdGkzZif+PlmhptmEKzhwLA1e9rgZn2nLw
5oQT5ETgKhEtVgwnX6vpNt4U9PUGJHOl5qSf/eF90B0ZzE/z603+CScAD7eX90R+OtoFdrHifhPo
IP40LlFbXDiCuQzS8aJ6jFx5Wa6VkJ/MakG18+8MDQpj7qbAXQw6ob2UgnKBHPBQd6BpTqo5+l8H
cqi413m1ZZQpNk+Su0+nkU+EchRLJvnLwLE9ZbFKaZJuBpy/Laf+eYScyhSb3zLdHtUrCRsknpwD
r8McGlYEZOhf1ulBIIndsEPOJHQqXK0FsaggTo9HumWxo5J8n68rshpSm1NC/FNe7SeRSye1dPid
/eANTzIjQwQXCTGqGGc8IB9bgZG7gUdAyQX0TTh6LdfqdYF4OXNnwdYxwTruwH+hiqxMn3uUxMiw
uY3MswncGPEJFgyR2IHWy3UqC9PnEpWF/FXtrBPOVYb/nhlJMHEZSs57xrAd7Xs4QfPC68StcLoV
L+vF5T/Cft8tdTiPXFr2KW4d3bOwFu/b8a5MlhigK2Sm52KpgUdSMQP5Gm8+MjR5pSquSXz1fSgQ
ySUWq2cS4uk32qzq97kZkj3Szx58SblysJ8sxJ3XODm7AMBQeMUQUkiWcDRiZREwQnKycHWNJKzW
Ntqig7+C5RPTsFvxhtWOUZ6IYf7Ec2/x/LReDMB/95ZbZfg8efUkf3WWw/e/rzaCe+at8nT6Wrhl
iDv5zZrOfs8pagKY1PwWUTtT1saP9FtRXmORTJ4NaK/p1l2QP/17HtxNVyepvN4qzMdk+8bN2aJU
dbpH+GzCCYaIB4tVm1h1Cj5SIVAcAnk8HS3B4dl+8NljnzGVzXJpbbZBZdjWeFEql/edsDW1kUIT
DQrPbFKsx0ek+MOJ8PrMmj03hT30X8bDl8GCRLhKmy3i91xnwLUKazgUMStj3ccJNd5W/ddQ/Dxj
elzdV80t5sPIVDclDrh0K7os1OqP7u8zfjo45t5LDqqHrA1aErFIIMEiA1ZT69RE1ATB6lGeErhf
eslu9/RUi15hD8nSfkGdmeXE3DyQ83rvonMm2ZMLOfF51Oys3OGPIr83Klfh4PqtTFaKJnYJC8Ab
M2xsFy4Pj81dtCEnFQd7b5KHUhw9swOg30+O1Ypkx9pMeBdpK3QTgoEy8v0H0VE10LjvYx/yAVvD
1f0pNBc1iIJeLH+zlx8mO02ZZUo4DCuASwFZyzjey1Eju2mGnZqEEVX7DtPHnwr7qCZEfBKABTX4
L69PJ+yTmu+BI+tz08EusRxLWXUExqfB/U6Jmmd/ab1Kc/fa/JLVxGV9AiBkozv93I6SEELxZ64K
Pucr1AH2s6ng2pOpcizPFZdCaI7DwkaT/JX7PzBoMQ5xytqp8kXs6zG4NP5iTzqogFAaExbJL7yB
XyGSBNrNF/QjgK6RakBnSffUlqzT5+qI80iP5Iw6Bo54yMFVQC6ty3kZbdNflUQk1f5NsXZf/tCh
rKjP0LSiJcc93qWPghFjGbw01zJPFp3kfB5ziVAMtgD5oJ9Q7j5hQ6LOfJ7pzVjQKnGSpG9kd/Ua
iDQuPHhGNFNYRzZCD3Z+wVRxVAO3GjvB7gfpR8HFOC3uLSl/pAn71zvDegITQk+DmEU6n9NmwONh
IshJP7n3oQSTSKiLiRMFs07wanaG+lPIM2PoLDheCPrdILvzxKBnjQa5fPCA5LV5oZlScUyb1d5d
dbKpi1r7vZkWS2zw/14PQNkn+mvXfK/12Kse/hTeEt7DkKaaagYgFQeS5KtQezimsTPYiXW8JyDU
qWHXJRK4l1uo9tqMctZl54pZO0rxr7EnhQLpBXbDdm2bGYo6ORxpVGFHDQQ73FhdozyYAiUXburd
3RLWnXMgXY6CKHMea6Zy+xaYW025zn7oXYuFjKt7WOzr4w60Lb1Q5YG6b0k6wcHYSaZLqQoK1Zss
syKgZPjSsHtzY1R6rTBNV9nLfF3jcHqdkEj1JPKsE5pDC56/14H9Pja6sG8iko8or4v5h6uD4l6u
URbeSpzjYUsSR47Q62ZoONe6d7xm+VTSDVJ+Y/mgxbbOR7Fv+cS5f68tVK6dgLe/ErpHKc/Z9hWn
E+5IywKfKZSRGPyQlvZN0tS/eJ3OIr6BvDKucE3cjNFCls4olu0n0JodY1GUhBkQBPI9vzweqn25
bI+42PPCzJMNnHUPfey0u8R54sH/9SQrEG9C+72k5cbkcRI6OFfEa7DyOIq1xJKcJhx2PyDv9QWe
2W7/8paZHBLzk3iY8BzW+qJ0DgIq571TSnp/xo3wD2+06sOZUwHStHMpgrIq9hCqVDeJl/iq17WH
Hb6gkZUPf2DY0Jx6vH6IWsu3uNVGCOfPaKRkPyMEBIQZ3JnxDupBu6kNnzpchqcR1eefZx4ReMqE
h6hW/cKQ2JfIDdi9j49d+hN/Yg+bd5Q/sMucPfOM9odbsRBQwXEQMSXn/pgDUBr4dXgdmzPGIw5b
rxBjo3yiBqEtJVp7wkrouad7O90gUvoF/6kCDghH5BGEdg1eqv3qOlb6vvn28fUXBxn8xv+eM+X7
/X1mD9A5Ztv/LHyhlX6Z67M1hfk6PYKifd/xvdng+UuVc3rNrS9GtFshxZIpEV0dt4hFdfo8p863
xRDHMzntI5ztaW+km5Q2TRFUzaa4Q4VqrqzcaP13T819IxsDorzig+tNeRqUWwAOT/iIaA29svOy
QC2DbMkNOsrnAfwhfgfWzuQ+O+Vv2roHniPfs9M7PzH5Yhpx5up/8X6+xfh/eXwx7r0HZTxHQSyJ
pB2ZFkMoXf+pqh/wL4Irhvje5QL8Y/xVaLKnIMGwB7HKFZNoihnaqfVkS3AzpNgrYhyviWO8L+6g
LDIBRC8PlAk7Zy/Lg+UoRRcClqa2iCLs/BSSyEf+hc5z2tm3a9CrkYbaSw4uXXYkTm4GMjJxGtfi
yCESbwRhFAU0bnR4UKf2y48re33JdqWdOP4h3q5nz5CsqAfrQP718VqMvtD5KqfLmtWrdG81VCz7
fbo2C/Q2mldxsT15Q/B+Th+x6WDCxUcgNIGqT8RcWmDkzuPz0i1YO96eDg/46VywtYU+yGyLqOdn
lLTuhVk+wUylFt+2ntJsfEMnSlf0Ecmqc1pv/DCM+XVL6CY5iUQPiAxGJZiyXSbi034M/ltHKKB/
k5ohyEWCrzZxytOL9co4XbiNCiGMgGpwgbDSGtbEwf/LbaQ+xNHFjskf7J051qHBfiB5Gn9iaGxo
F9lcbsJcwD0Zl55KwbP28+sXhDn4MKwJoi/afH+o38+TgeC0RaXUVVh05nb5lRP1+fqBsI9b5+CK
NIp813F68A2QVP6fQSAUxvEb6/LyciNi6CPdXeqdcBNA0ESaJsvrk0fzFv5vF8Jn+XVgfQRR5OHT
W/PrSDCO1fU/2oUgbOx/tifI+jycvTAEHATrhmhgGtfAxbAaIXXpG3WmrE5SWPT7U489KM1eVOyx
LRij6gGgPOWdQoXZwoHKE6yhHkuZj+J7at8Prfcx110hB4a1daK33uJ4ObqXOaTI5NjTp4LYAs3f
o+2Par0SD+MEi+Ln8THF2XZB44+t255sGyF0IpcIpggWjzT3Z7zqTwGvh7yV+vwAdAl7eud3cQxp
djA6Xg7cYhVcRCDlUFEKzJA5c4DUSAGoH4ZCn/hofAmfKuPW7wU8QXfWpTvLSSQwjpWrFZCRJtHS
VxdrYQWhebeLKbO1MaXey3F2w7Epo4BwxOzCxZ2ed0sNeYLOjxAl3j0OipNajsJnJstKF5YPb7Zf
L+PlVeK2172euGocVGRceJIFAsrOpSWcCGaScUsODZYDryvSXqfEIAwwQV2SA2V8qaBd7kVP7clf
sThV7mTitRZj355MbRBcOismHfPKiWh4RhxUXQi1hkuyHAuW5aT4hi/O7wX83G7rdKhXLlCabsbq
hzy+N7GFhpM/3LFgA3dRMWgq0nWqz2kaqEiPoH5ssnMeTgL216WFybmYQlN7+HYnl86/TP1p6cnZ
esDr6XJrNrJiExwFoeu6HfiwT4ftu2cYHg8pUkBEqL0z3ib0doGmSCIEiV6PdvKyD8/L+1cOJc6n
NFxlR+Elv1YN7hxkvxLtdKzXXv6h278+R8WuQUzY0hPnGhUz3a8DHLGeRw6GYSl89PPlYz3Mlc8m
0jBlNzeSp2IO6MhhsseF4bEh7xNMnhMvk/IWR2WUR3S0bWB3tDq8cxxm4SvFKVP374f7j8bilJHX
ikvKlqxAVmc2bnKubhq+Erc3lar92k9BYyNphYTgNTcQPpZONavtblOwhNX2MzCFcMBLfB63L5+5
el8LBpcFM2KWC1OWu9vd8mA4Y/XriQt7cOF3v7sZG7aTsD4SaycWKW90SdbYGJHQH8Zfaut0RFs/
PrSAhNG/a2CtJX5hLB6xboWwrUh27+FThhxs7r/5TXKNc7pOWKNgH95B+ybAFNSPufNXLHXmFuiR
Y95Sdwp/W9Tk/4iGyayH9UJ2HrtNuzKjl3s/NDPrdl8bPVlGcZAG5swEUFqWRy56L4e1I7uTL9bU
S23zfFjGyZOcVQvFM7nZmaeID2J3Z21T3Qhd9F7zdIHHfekqUPeIp/UalvnNBCZlRl0LyWGhb2F8
zop5QnjGdZMu5dhO3GoueXQnma2St0PXeaVatnbTFblVZ3G7rdvh+Xv3h7kadpuGsNnhQ/puuN3i
3qskLb1+qk9IEabNyFmOYUuqn1M6EjuC4aReF1bhGFjeM0hNj97O4+qaCNGXTfi6FecpBSEnJw4y
O7qIXhU+g2TfhLo3da5uR6sLWG5Zha85yTYb7tKxYxgiMAj0ZY1wabS/J7MBCxKUt3aa4sDv0Obe
mja1DbV45heQhW8P9+6LmI/xsDb+MAIBIJhBpZ3GoNyM4VN8GzaCjbxMCGguT/FuqfvS1U4Lxy+X
6hxrXYU6lAIicRux8c7f/9x+sK1k579XLoWFFhFRO/iS7JZ/HQnjdw6vqNkiNg/GT46Qkipvk3s0
U0IUxMI8acthqoUJeb4vBSPvCqZLcrAjVneMG4RiCM1VwtYh2oxhtHI44NvZzGN1Rjw8Z0n/92Yw
Ef+cCO4YlqjQz8iTR11ZsYxHRzhaHEu3UL63c17AJrFlKGKph6wx9ms4STSvEfDbX1ReM8QREdTB
f6I5N4lSF/3mn7gCfHTguiJBnyOmmCIevV0uCEs7V0kcQnOVp5euHpifEa1+XcXup1A8CPb854p+
MbCEHJlIZXlA585LVmqkQAgBjBWIhWl/WoHw3g55748PbqFYI3vn4+PCPBR2uVObGoAjKA6qSGvQ
bGBmM8cJ+DTni1A2YSJyhVTK+yY4ghEFlNbCfZyj+ARWHxLUf14wy+V8O99GgreW+RMkmPSKh9+K
ewlvlVdG9QzjQ6i2bH1s5R2piIA97Lbwrxw2St5HF/ohQasG7guU5YSDtBBh8ggnQecbCEEjg+TQ
YY2n91pZcu5eneanwZ/jYIN/TYUByiQwaE0coVUx3tpo2Ljwi34oFVDYlF7jq3tB/D2V3klBS4ap
fcwzlkIrHNcnClV+iX0U7xjZtRiP8yU3juRYxHpCbwTwsBZqmtiVP4FAPXkj+dJCWOPT2INUCcGx
5h9B+BIkTzZ8Fc2i8wVZoGCs4FZBa18MtgefOoMUhufQ9q+gtS3yUl8BJKFAFG6MKGzbwLudv78f
nFMRBJgetSk/CNwAvpT4gZUv73VU3Ln33k5oHcJLx1F19qTvTMo3QY7Eo3pvaEdx7bOtsTxkX3RO
+jnejVUn4tUnpEMNc7TjHPnfYxhv36rzPPbNLu2Pcr/Hs0mZdx+q8A26Oz/YlkshofMzBAXOiemj
fuIzBWct937kDRwx2OqN30ZlxZ3+oEqCE2psE1ZF9hDcbmfPr38lHxAIiMJXtQCp20+izlU/Cpxu
NSxWCnfcnCBosOK/uM37PTIenUwTOhOBCmzN+IFvu8U9Wt4IoSImZeglYNli2UD0B7RUwSK+B6h1
CeOkGGNu3bHp+AsZ0VdGPUtR6HGOcwfc/lbcc+71z/ZHEIAtxjmjHA6W+0e1Fe5XK+GSwdQdAoO0
YPiCvObNfIOZxSqINltExtB3E3psyP1iWFBTwvs+GoDrJkkQb7fzTN6k+StOcvRk/V++/WSFP6xz
1pfGnpwYu/XVAGdMzCKfi9qn+88aC69oszi37nOhrWlTYQCp7A2euQ+351tkQCUrDRKlHnD6o9lW
8YNAqzp6NaDn6WdOFizdEUKryKCOD9e1yJSiLyxt84P8V31pH9d1vki+9GdAOFkSJ9zerxWwOIlS
2ed9PnG/kB+Z55EWRebjqwAT85rj/yhtYuHog//H7/33HVqzNoz3Bpyxzx4FSx9iQYMDGw4xaFVv
MMpW0A+Zm4JgnyMKdETzwfTV01flMPeB6MWMeO5Doh1yRzHtR1RhD+jKQOieRhFAJzN3E7AuDeMF
2i4ZiMmP6JVQCZDmQIe1293DYfX88bziq4yDT3oS6Q/gcz9TT73oc8mQKEM6TsYoyC6cEZidRnlu
8sVwd3We8KewiLWQv0wJsA5S3bfWonbkDASjEC7D4xP24dJqHYnTTPU9qIv7ZupfAeP3EwoyNNDr
1FYXxghS7Lyo5jW7hoJJT6VyC/KeIA+GcWiK3es1U7+R0uZgv0H1PaVD8SDZIZkhxUaW8IJ16aQ3
imbqH1SUWPwoQbwSq6G+0XYlxnEbtQBUEyqHlmDJQ3JsUL5gn/fzgLTJKeMF3AoRWahpJ1vjeD3G
iZ/9mUftMm4kzHCgL0CvgsjpE+8y7lkAz+W5nSdHmUPkpgR9YQLIuC8/eOn+fy801hyAQCxTaDdD
WuVEQlceBRFmVdLCcgmOeGyVuW4uuL00nSF1FiLuFpvk9w0Sjxo+zS0UITxD6MPCVv+xNrrsPzDN
wgTjgIIf5Bg0B6zkTZIvedfuFl6rv2oT1znysBC9gBvcwh9SAarIa1F3CKtXBFsuNA5MKvDkozl8
k9j6jI20edP6vYjmrPRH9wWlwlFkFFeD0+4nHWpwlOdb+oHGa3nFxRtr9mZGR/D1CIr7ckJnr4vq
6hMBpPwLWUpwwPAJBuv0iBWhe7lIwtckND48mqpHB/z+tT1G9WZF7yuFVwk3M9kZ39BBMzMgvDBH
3YnoGIvB50Hzo+ucfvp91d8PROM+m5WiRxK64OdsMn42sIAUjmp3LwNpY1tqiU6kM/om2fYN912P
JlpQ8bejW2QQgHx0RqbyZagzDZnyC+4TMPxs1NwHo5JjMHSPazk369/phMeANOS9vILBvF+bmoWs
nFmUTt2xM28m3sFjG2S77qD6r5kYoC8v+yoWFQCBbN9xZVSDhggnUi6YMqzUHEoYJMTDm9skiR7v
4IotAmahEM4roku/Oapdq0WaOH1UA1Vb5zYh+FpxRlKnvsefaR9Vd/cxXWAnDj19hEen00Z7Fcfa
PDzIauu2kryf4EFx/Rjz5bQMC/KNgbppQJF2Cz03lbwe9fu6xf17r1fR2IZNBiibYLfP0fz9BrDk
yNEkrsIuB0btS0TrXM1F9f7loAdihAs3ZyVpPTSeCZ2MypMrXHN0wYUbL2JTjvBDOI0+Q7+DS7O6
SovOQmPYcNAGKoIiPtEIht9oSzbhZDV8MjPn92WvHKddmPShQn4rh601n+1ZelBldXoenRRm8GH/
HkA6ehuRo9r0weQRFv5Npt07YozQOpCjGvpQCfA9VN8gv2VGpE49jRwWry8Dpt1VCbf0HeA3EU5n
dJdMC7o7+EcRaPctughjh3VkCNMwdYnZK45ol4clzIdAP0WdgZg2wLl3dJ/tSpUZCZfS9KkBnjk2
ZGGDyXuB/wbnL6ZouS7rpWLNup1xht1NRTf+Thqa890vOC1k06Z16dakED9RYCCuDumEHJpvInmw
XterWcwZFZKG7oGvATIo+Yog61KOsCLPIY7xpXwMHypG7nONcrWsF7SrlMtUQXZNojVImUkwnDkj
ZcpqS7AF3bpCBXWm607zpoNf6zx0GxONhDwYCKl6wPTq4uhfO+kKAtAv8943J7uKs6u+SvVZRWMO
Y3BjRZ3IZQLMy5Vr/hU/KXvoz/vrPVm3glfvSDfZJroUmh0o45o8nJwTIAMevsAvPved34A/Ds28
fwOZAwmo1X6WcWIIq3W3fyM8t/ORKvKlLQadAyntAKhcnNzQK2aRvm6ukYmgE/TlLzZdYnHTRziB
I/P2sTsBhBQ9n0E4vRuj/dOxxnfbrN28h8VTp6XH4j/9eUk2Y/+kZvR1SgwbMIYwvmsZtCtuFgUd
0OdpavccO+HrtXZOKoa5TFtfrCEw76/wnsWC/M/1ABbP6xIPBgEHJBBi6KERjbi9H8FYaP7FZ3mf
LKasXbI7fCjN7i1axYC0ARR54E0+iEIIk2W3FfCkEZRffqc5DzZ91Z9x92p1XsJ/kZxRcminJDBg
b4eZdBsPt0fqXgbFzTo61TQne0axgx1FmkWvKlS27MvP+8dT8xWV1jZuBU93KruPDsfSklMHlQHq
mNCcv07GgFtcJFHxNtFA5upxMFcPwtErnOacmAjr3CO5j5g4yWthyO+1zJ9iPkbbizEI3CVRzd1B
ATbm7QiHWy/853gakpmV/bSt92Jx+bPbbw67muqeqdHapnQJno7z9QBLiN2UcTyu+cO9d9XlY2qX
qOckKH6B5A02AcCHOJoofjbMxiI0DOfA/yCAOXD8ju3seBdCCwf6oaJ643M+nTrckKijpgTXr7nV
xAgVJxQGONTRkF6ifdFrROiytmwK762502Y1FWinar9kTx1tbc9Ly35eYcKKbznA7uin8RxNP/10
DVS72C6aMcwXyvdK7d1OIlWDnj1k045t6r0Xrt6OWhzvvRdroaW5/EEgyu37GyyvldhJzzESF5JI
BK3fDoc0aq84WRe7ejzfG//BIe30eMykwAC1RH7LvXmqFLKgCvFy2vpkzrPoZ446n0K2y+YJEzXf
tQLZkPNZRddUdjrrIE1tGbLcK5QRiORuSzWEGCFxlLW+XeiP/Sv/o7c/Wnt5smT4tW//ccLw+JuU
QVo9pI4Yswf8HewU8UXR4MnO6uuyxBvFmJflUrpuFERcZnHQ+rlSe41HAOOqpAJ0Nv2HlUVy4ugg
PpYAQBTSWDOk60gSp5FUQMskoLqrnXKZQP6EO/7iSOXA2k2xSJxlV3ZbNXhftNIWzQprSsiG/TAi
iyltDQue/IylY1ogxZ2Vv7PntiNotdKc6vMZybzSPXQ/M3WeL4F2dMt+qLPk9sDuJLvS9sAg46wS
f2ie2rvba25/n095bnev7gVio+wXlD5f8U8hjgSsBdXDKwCFQUsJsE3xnHdqCnDTYWddXn1lNqII
eYUT2ddpOfMMAjPzDnlpN2C35zrHqLVFGnEcthuDJqi8pe01Yk9fIRH4Uy9yIcIkW5Dt8sCpYrqV
NBGGPK18HE3iaci/Bw4esEZqad1qDu5tMdCoIK2jgXjfP43JLiZkMQESpu73oxgST0KQRO+i2BCZ
7UbKhrWEkzEa7r09WpYTQxdV12ptByNiw1PzN3RfjDE8InCSrxdyepbvUYdBDlXH/QM+byuK5/C9
MSi8NzFEufgzqdnr042kBUXqs6xnv0ghOmbkrwFOqO4HouR6hwztCoFI7oKL6RflfnfK65LTnCqG
U1B/599VzHclIMfgbvdVzamPwAQgi9nrBu8MiT6UJbrd5MaWl+JWPJbydf4y/ZrY3cN5wLgQvHAF
y0Yr1ka2+I+kM9tSFNnC8BO5FooI3DIPznN6w9I0BQSVWfTp+4vqVae7+nRXOkAQsfe//yFdRszg
u9ROW7fQ5z19gpnhQcwaQ3i9UGcVsP7QGm9rFH8x5EoJDgvo12TA+J2p4DjQRzRlkDRkT3kFo87n
1kZ+H25FFjeI9tPvaOfGszICE6yAcsZWTdNGJMiA8eI8U5Zv9BG8q0wQ5Wg7gpmtB03xW1IDvUc3
QkM1F0yQi8ttGV+VdTpbl7MCfi9UtiC275sXFb8KnB1Bh8NvF71FF04Jfhj/SpqvcPOX0JqHYHjf
JZL+2vnUXtq53yJsIzcqF/L+uy/wToT3rEGONan82g4GDeQiwrfTNhh8bLEzTh8A1VR7tS0tsjrA
7JLHVzvygKjVcvJwBg8EWWyHJnsQ2yBcnvZLjWgk63zNIGLiDRKGL83fuzGs0vuoDmE3EUhh6+hU
pPIybM2+ssksht/BcUnJTaTLY8TUGH4bTCa7dwOInhBckUmiIn8d6iBsjpxKx324qf6itSCR0kry
2JkQQpanN5a2b/vYHWcK/Au8ITrVp1riBsM0w6QbYjxH2nAVEQ5de4CAn8xPOEy3BT27oR472vT1
dvvcsAuNlxPCWVFwvU2fF6s5X62POi8h2H5o2BG3WbNmmo+QXDrMrB7NVMstHbKt2Q2IbGXXHiyz
DQTfG2UqwzTvtmPqLmGB8/2hrFKFMRYQ+hSaE0PJ45Fiy+p++iVC2GRANzpcfp/TSDLzAUywuYaD
78DSRjbCFyHPRTidKS6lhqaKOqY4DkqLerCIZhVtjq8XKybGVLvJYDas7fEXF7kpzUfnZHNiacDq
cgqKwCpA/FFmKlts7jfNnxZ+ptxM+q18TtHwzp135bPVlK+FxogGRujIKR0z/xvUi1X+R/azSfIH
8Fn/M5bdytG9+CapJg02qCOGzZWt79KBM5rgMQKaasJDpyUKP36lWZPESjyz2uOTQ2DkOiU9eMqG
zvwpnXKUFHD2Ns89tkylH8l2fZwiBnx8nArhEd1JAQEaB1aTy4zXLhlX4ZiBIpSL6xPZjwi0xsK5
F3lR6ECLqTCr9t4L5JngzgP0BF4o+yQd4KVBYzkpgsdkhsYOn5neRP3AnJJj1x5B1hbK9V0BApUt
EOY9M1jSsLuJ5N7Rn44vr89fhhc+vCfr3nv3xO92mO9KBTBkrZ1KJDJftynWauJVJ4xHJ8pOvd/u
8jFB1PzzRROiPajlSA9y4Edi2I4ZIlpEGeKRvlD1OSevpLma6qd9KOnnMTABO4MU3G9cKsHcm973
ZLjajx87WlQHkWXcma6Nm+HLMieX3LMHq2nWolwYHzW+0AgCsnXQFm/yPW8xZq6yabivt1EybkBF
/sSLDo+R5CtS1QO67ekXEzFsL9KlLe/HEqeEB13iveAdjNfxAK0BfwM0jswSIRnhdD+7OD77lUM4
3AwkEf3dO5SfuDCtHgOzi30YxknhjOswXRBixcpS+dnVyCOuBF8uisepeQZl5Ed0qz6wc3w+/4c+
kYTHardM6PoZswLwGrh8G2+D+eB8hEOHh2IFGRsxK7sKK0OUrS5Wm7w8mPsG1jWaAbNBMgnJRkV1
+qdOnO/E0b/s+X7xDCQGLrCJEqC+Lxyo/KBEGy7OWMVdmrj6ErarOVkPfZ41mjHGAmvpAP98xR4N
phkUpx1/4DO96+yjAkwtsNf5XB6XNHGk+RBhQYNVC4+4aEqOkwDCoLb/Ftal3yyK7QPLcvbPXwTw
G0xJV/qWD/3F/PFthMeZU131I0NXfnLkhgiUJ3b42M/C0Zolz2CF6wYRG9brIXZCnJCn1owBLHbx
HNzkbcFcCnjb4HXAk8CCxtEcoFDD9QA6MeLDiF5tZn03TKFHPMH0CMb8kTB/w2HrbDL40WYJvQ/Q
/dsicS6GPTSAr4h8DAnO9Pk73GiIOAEaa1CREMbhXcHqFqBJWo1nwrl8fGc6ptpoLQcGQ0cUl/Q3
M3IiMMV9m83bay8ImzO3Yew7yMgTulRsPjs0lDfIhfwsSZa1uWETDaILzsSasSFjHoPspVcQLa37
NzNWsfrL/7AzCcEsFLPEnz/MJJ5BGss3uRINSktsF/ADXDAGAsDhZf2VN7okhLoiKEUcm6xowG/E
UEd2z/YalokzWnNG/1xf2N8RIcGoH0wIFPENcQSPpIuYc3lMdXAIw+SOcjgz0Sjy5bj1WND84Ksa
mGz31wQbKrwsgN3d5KQh+zcK2UFbomb2A/IbGsZ4c4ORtMYjaQNEsklL/MLwaQ9VFtEaKxX3qv7g
jMlQBtr8qrV7IHTBl9xsbi2sDBxVhWu0iB99pnycj+5U5i1AxoNfhuKpBLNZux/KBFb3P3+NKxqx
dc7KIYNDnNAoRelJ++6fyyrGU4WbgtqZug9i7+H9EVG1uNr6PgNRYmR04VNuAKtRLs8j2OswQ32c
sSGC/JOAAnP0mKEhY0B5usgsHk0fouNgL+4BJpqg3bf7qtUdTOOuya5kzrdhwfM+N229El4BkvB4
xwlc3EBKWV6C8EWGInhfxAwDhf0wIPaN34QvPL6h8KgorIUxQrFijAYJDjFMAOmM3BfLRP4pVC1v
UgAwaxUTQmBR3RfDLxVHeHxfiIL8d2QMVCxk4LDyZ5hqhfqEiaaCMB8YPvtMsTwePB3VemhbnZ9L
/oTlI5dI97nwJzSfmRvrq9HltdBF+m0CNn970QHYYArjChvS64RvwIdBFTm+oAeZXFBMzRhE5TsG
nQy5KlPZTkYLzE/u7QzMSUOVZvQd2TQrdWyRmU4dgIYck2IW97/0us19t6qBkaFy4OCXOKjygKw0
M5N2tLzs3VqFmM9Q//F7GerjDikkKGjkuRf8EuN/Vn5qfQ6of5sdArExI9ssnvKMPTSWLUNCwB5r
NeyD75vgFIZeiLvo+y2vuVtXalDMPiX8XSpjlyk8kcpW3e+4IgGiEmg6MKyAmZlokqe94Sdh37BQ
O7JlgLtZXwN42txihQqQJ8iIld2wOkeaIcF8DxTdfPN5DZws48WVNY+x2r9vc6Mx5jMsVvJPgtmC
oC4BkG9olXq+1UZ9Y7DpfBEkMqxVvAkd2SJgOPwG7veEqd/YQ+XQ2lLEE9GsdKjlG6YfKOlo3HCk
pIcSjCgs1DHAEInZb0R4CqoD6PaxQ3Y22g0mXOL6iXRrrv96I3Y+1iviUysX8vzRwCxO5FoKvhTx
dXCwP5ebSMqjON4J0QfugnA1i5YEDqAkpA73YFTaiJpA3YAsGNPhvQz1miwoeGavgDloCuu74jHL
ZrW6ral8JzaOM6v9U8Fozpa3OJqoHKuvBqrHm+vmtYp7q8Or7FOXJkt8z9YfMP27IPrcZ7n4M4GA
GAKxmwlfUMWi+hQbvL2XTsiYZKYSV054MSsWQ335yR9j0G9rMEtSh402sYU6m831E76xEkkxsmOh
7/avCMLAvnzhH0Og1crCe9oL2NC93dykvfhB7GN7DGy9awS2CWlcvG8LwDyYgs99hxAeWcfP5/TV
LDX7FWGCJktY4vHcKZ3/PvDos5EIkTGDD3wAFfp0PuxKUZaxNRIbVRVfleUQeHfsKn4ZguCLb0BO
bDOEGgCkiTdnxLnklvqP7KeTfzsMZqFMTABfNpgkwA5jRMH1QdDODaIbbOBd+COPTDmp8GWUc9o3
lM8KmAkUWpoWiQMUrzWhfl7he/uPIgY0wI+5+flJsM08/Tlj6BRBujHZxFcKEtkX15QUhKWwm5x5
pCwSSJ9VcD0RlT55QdKSvtRgFIcHewk0hZnm0DQR9N2UAZsna5JnYQgNX6QFVK5AHevLjVkFdRIX
6MlKzflrNbBoTPDlRVxpCqsaw2JpQObArZLBYMn5ixqTR64Y+ejtIl8+59+zjgL2vUYU9Oymd5Ii
zV1jbpgSmqt8J/asZr7K2Cc87YDGH2gNAoeeeGlr7IaymyjMiFVogsw9hBaUCT2O/oSaf9YVJs62
dApfYdKtGqIztHIjDXdMDvF0P7TGvsKW1lTQC8z+cQLfuOqOsHcmZCpaCtspTYF1N1yK0ZlVRBzW
AO30lzQfHRa8NRchZkdgPhpzKr8Uvzi9sh+2ByDY4oTxgILufjJPhpIZM/WA469ZjyWixhmDV+AD
wp44OAghrTf10Bh3aIecEqEaMBX06MdhjBxnytx08GHwWgST8HkqS7B9LeS1OgqOdMExgxPIh8Dd
WXpR/adr1pIQbNbAoWhzp+wquksrjnsQiYDIDzErzHfaWvnhq2Saw243mpMdxTUAsYZAIfnZPN+i
kIcXwMYeWx0+91eykueNr7nCFCoL0jM2MCttRdJtAufwYUNyIfXvtX+c0/VjXc+7azmBX/pJEaWz
P9qd/4SmkSIxMUBsmL6UDNXxwj2WtVE09r3BagB/A5Kd6Zvh+oPpv0szxsAHihsGyEd1bGcDO0X1
I5vPyr9HM1ibLHqjuSjz5DLZalMJCkzrZBwtZ8AWbdOivoYSFnwD/stYNHp7lUsQhTQtMKjR3D33
mHWG98uwAsZRkL2T92HdL8lBNz9XHQwWxRKSH5gnQv4du6Arz384YLLInQKlKOnYsfc6Z2eZZhqi
FNWPNVkXsHQ9fIcW7e3BZ57Ala3V8IW/H9IO2FEU2Q+by5WjZNrWt/EX62R1MSahSraKxdDrQp1I
TgjvkO1Z2RD8sll7t994D/ONdzGq5T8Qec62TXrypbG1Hi9/W7hee7hri8Pg9NzLq2KvrkprIuAv
9O7GF4ZRBgMudX9fPh4UXksdnq/BaW0aMx/K4AI2mxWfAC5jW8gF+Gq9Ue7AeH2c4KU4gHmHgp8h
kbb/WxMobaQIRpBKPH8w45GDb2M/l7Lzpi0ihRh+Mfxn2N7wdq4cLZwWkalaz6EDq1dueIJGc2rG
mdLBGvrnNFZCXCapdIqWY8lgg9EfQcrWGxYWWUFHbX+pITMT9XsTpOfEh/IUX3CLEmdQjWEMVC3K
ck5fyVhRJlJTDdh8OG7IlHHxacotRpkAEb/P6bNcCX43iOwWGMXU9gvyzQFITqdoT4tiFmPzuTw5
9WoLHZ1neeYvVdNtne5GXoaGbx85jcvP9U9HcgvUyMWKLL8DS3ZYsoCuiDxWUBIuW4ZOqfGZQc3d
HC3BX7/MTuT4CloaBxKkM5hMx9mi853Zv4SiECDhKlKR8hOtGRWyRYF6uxJEHWZ7QRDSsgBWHiNZ
Ie4ZrZ4c29vX5co5SW0s/kYZJI5b/BZx0dhwNj9n7P+DqfY1VjTQ79ggKYIDkgLiEPJO8GqaHz4N
ndaVKh96TXnjb3hieSRLkMdhXvevDy5Xs+MQ7hnKJtLSwyv+DlSZTJT3ZNiLIHAmzWwUTv7eIAYA
s0LJAyN1DRmDy5ylSI/G9jaBLyJZW+HilK6YnfiJFZFujxFPEw7MD0mynKhWe5//mywAUVzYXhSv
H3v8fuSCbL/o5XCPBLzFShdOY2O+HuE+Y6pggIhN1mU+i+ihQwyl2dzj2xEIjDFTvT9xQ7tlFsJy
93vD8IX12PqvuxA9V85A82lTQeOwehiY0ttk4sPF/OlwB3DyEEDSWjNOYFPJjYn1m7qkQh8G5mC9
9qNlDM5fz+re2H55De2OLGTiV97f5/qFKGHfW6cxppoAP9CYWKqpm2sGzFCNYVrPRJCLrwDlipWR
b0+nh83GstmqnbNlfJB5pXGCDk1lZuQIvhgzulxffaG9LYytWAVAcsCciL3MvXPkotfr0xDJUAQX
6xMw6GbSyrjXqoh4MN6rvXzF1BXmCeU1dU2IXLm+MJUmJEsWii/OPHcLCMdNAWzmm0nGuveo+g+v
WcK8py/4vD0zk5ep3hf90GRnYHYamb6ft/Phgd0YkjU/ytwhtp3F8wduIo6FPOLY7mFd4yA18YGV
56eh9Qq28hB+NYCfLaij6BJQbEFA5XbU7C7ily7ekCy0avm8kvymudz46MSAdebwCgueT4O7qBp/
8LGZS3MnlSefCfa0ePBOFyaMTG0hm1r7ZOoBlQzNvTSHRskGBAOaHWB50njmLwn2Uoz5jXa1YOEe
idUaYN1szC5qiDyNjWfAJ4zAkgwe1q2D7SZQk8EUNrZ/WSYDI4fb4TWRuQap4L1lT5vwW/33NRYP
bzFTj8JGGAbthwc34R+k06r0VrhjWTVCUIqM0Grt0ywKFtvHyt+qaCI8GN90JVZuSbtL8iaNhOMD
U0uEn1wBdH2dJRR923IGlj6/g0u0BmLJ3sUrMj0GsF9EgbhCI3lVr7CC7n/QeGgXsfagGbxdYd4z
IWa7oHKibKIaff4l+KGY2IiZDZu9KfJZbkRAUVEoMMoICJ382u8jY6Kp5Jx3tDg0phagenBrDymM
WOwfHFTasTmfN7Vz1oMdjgoOOYD8q4BJVoRrL06mSCLo3eglHepH7wo6pwmRLGsTNq0wdVBQkCGr
pyujpIwzc2PWQ8rPu4vEsxAl9fUaPa0rFV05tCH13gY+stICku6/zJfaktHC4qrd2YI1B2YN8jjH
dZRKDUGGsK6lZroCtvBk8TyIPGbp48vpFL7wP0HJHdcTI72QIyjxxCkLDjLrQUmec41rL6QJWAPv
wgTDZ5KpCwGoyEvAEwe9u7rWAFg1JiT2TReJYhGnUiEYUzjTM57490fdV+rAq3MyUJklO/SDYjQq
NtSZ7fYfwZUeHCnRE44l1S3+vaAsgbLFZHdK8hgyY16LtqeFrLpJTpTe6I2bfrt5LZhs2M+5cInm
U9xu5YVd/k1yQDfTexdV3mJTzFa6NSSvgaQ3oUr2biLG4gO6wxEC9/L/c/T+94/aCzQiWlBaFNZH
seI1c1eEZrUvi1Ifl2Xerjd/fna4LIuEx6AyzGmNRzDtKYTBzWOB2y30zia3oHl+lu/fw88dYqYw
nPl5+caB5ohqVzF/U/NAFADhxv6f5j9cpk9rgFTvl7OX2R+bqM2l2RUYdtKAcxiQ5jURKZMbkmce
WJVg08kintGA66KhxGnkCzRAsQ6WGDP5w+DuiV4QSwyAo0r4Y6Gj/+dtch6ezzuwHPwg8UJFxd1w
ZP7cGC6MbDAAg4aav6PxaRfndquBeCFh5KJjpxAf9T2mCRyB4DNYZTFZM5JiDdTBEAUYRrS15ItP
uiVURjhuEPBgybaooSJ6GLwE6NTffK72MAHaQvchMuNGhwnfB3IbwItytzjTJ/hiUPyQPDMM3wAj
fH2o1+kGUOlDLgOXo8zMUdjPJQoGmCFAMckKw4odUDshF7EAo7pZyyJajhwGvUwFK24bJGFDYsL1
Ocg/n1Bbvw5MAaAA5PNkri1AymOcm1pvPB9uVB8/olNNIMp9RS4El/dFswwo/PahE9RXqEqYY7OF
c0ley/diFMbHxuyx0P74apAti7XUGa+tGlTrj592JmZbnVnImJvBcB/sdQhyP5ETDQ0788vlXcUW
SXejX8l5fs0ssaVfJtBaa+bn5hYt1BW1vYren9qCepoTZIGmdbLpbgUILKNGJ2GmXVN7QGQDt2Pr
xpOfjRxZbbP8wu1gJ1EN9DwJQmrjiWdKYxWXCcdi6n7pmjgz2aInXlZ5HRUhcQMTq26YhbmfLiSc
odGtAvucMacOpKaf54FxLP+kMeWAIhL7wwuHY/pxVY4rPBCAS15BPjQV7EaWDXO7C6pX4+N0ZnLr
veaizl+N9f5BnwKTlycKtQvbRQLLRUeteuy+ogHENDp8LDQs4g8Fz2vD/a16aIo855ivCvsguJ8X
ZRjGI5uVApb3ucQLdggFJwKovasJcXY1Rilj2E5TaB/s9TLOopABJ4G6VN60fiwMVM1Wf7eholBd
Spy+F+Q8U3RgbYheP5SZKzvJVJ8yqaB28pIdMB/wHu2v/EPLwqtgJMCU5utIRADAZReWKf28YyDc
rDl6okOEiotZ1wa7KAqQx4WilM/4/KWQbD7zyd3rnjg3uZ9nSGOZAIbDKOrtIeyPJ7pXs4fqSvPL
m5du37tt6VbKcsScX3O+NElRGDeQ7JsB1heUyMnHKUZTZVMhS0abhgjcy+B3GEws3xx7GFCXzGxt
2jKkGkxuS7pYuzg+EgeD4Jfd8T3QcfgQLxmPZOueFvaMlpXneM0c3hg6UJSAeNHtYiFWcTNQgDH8
gP+G2OPhvdep137Nep8s5WMJxZ3O9zw4KnyAbUlF+tJNqA21de/M8vxRrY5JYmI9MD5NDWFFi15v
Gq2Y3DR+70t/0mzIniMF1aZnuznmqfv8yfFl+NrDh1kttf3nXJ7rfZl5MvqH2HpOh9ibMuvuUGa0
zFk+SAYXg42Kf5luwML8HjMY67dKN5pfCHUovOb1ZRSzKwzC7newSZboVidwQSoLQfAiZxJ+m6xG
byueT1aPcx4JX4HXuZNNLs9jriMiaseGcpE5aJcdpq69xSdLnxY2H9MIxdl8sHmIvIropC/Q7tEc
C30MA0e+jOiMq+n9ikb1+nQebg2EasfpdDTxKaoo1YE63MhLDsocwgMMje4wDFXvM0cfzI157IF7
OIvf5gUeha1va3DQHLDR7vbCGRkyq916mKGN5nUwWkGsa7m/I6w2xu4Ek+n40vygoh5bRRhR0oO+
Icij3cLWASIE8JjbV8ZzH2/lFeQsvwknP3c6Aaedd9NR8JiPmGbb6qZB/LLm+TMWGI65r6AmMhAP
MxDTpncSmospzhhK2/GUJMvaGABCWm3AnI2fi8UD1LZLSMG9voeKLWPndWLaWwTltkdhaBM4iJqL
7Tf7hxeys2GsKEa883qCbJJCI3wqyxoWxBx9Dh13RXfALjTPoD4isf7rOg8bbk4p+Hgf57Xvj82R
kie7sL8H0gF9Jn5PE5DDbkeRVi6G2BK5Dx/WTkMpBV+scvRTBDNGxU0VhmA7qwlP3Xxv8TU7ctKM
EFe0zv2WJA4ZWWt5WQrpjgJQXloIfpkFUNZvIcoNGKZzj4/FDX0ISlsIUfCtRX1k0b/LP/CTA2Z2
D7SLmd2c+L55IJv3uaygxELBuRv4kzGAG15xL1eK3cLQwevw/f2anBUv7HlURueYAEwH0eGLdcGm
xwVnaFFkqPAOUbgLFlpnl+grotLS3WxZrSYXPJjf7vmJnQ2GVrvp8DZgcY62DLIZ1D6LJZQrFrgr
r6B4YDjYIxWYiBWayTgNGvHHkVeRn4d/mD3OkW72rNlDZr/3KbzSQjPa3XtegRzNZScHLemscl6a
f6l/n7+ICnsrNsfk5KgGzAhwpILYjis0rN2eTk8Y6D5RHOmc9j8lwjFoBpmtv2Hi7gYvwtu7Wjgw
lRSRLFjrHnJOz5hpgooWsNrWXMwBt5Wa+T3FktP6hOXiIZwA+WuDn9LL+qIQ/GXE0aL2782xtMER
CNcmkovwz1IRvGtmCryP8InBMjhr7tUjqNb0QX/kXt3t65tBBAUHpoPfL2RBS9Ig7prJPp5idE6o
6wNdG/cRJxd7cL2O1q9QtTQKZM2G40yNia1RtbtzQBUEteZBxuSCBJiBf6d4Umk11BGd4j/2uShd
X0ObKelQI7XCfW/05WT9gWLodn/qWLhzbUtn8EPRS38z/QACAI6yNiNGQ8o+ZZ42ciNqcpTOL0PO
jTs0aEj0+JidJY55FUUPJkHnwoZ+mtAa90ztx7NYs0fxFUxtzNOahjLOkbB2+BCt85jVz3W8GxI0
wgkaVot80XWghGaM2VvvdlC/38h2m8RpAjyX6KMjR5k9/Gz5+B3jeiHhMD/0W1QjQLK8vcV540NT
98BuP+Z9r7p6oO8zC//MPzRgXmTc51BXsCoMfgRUA4eMWcoKqIE1aFd7hSkFT0rpa8d2CvJL+70q
aiPBYq9xOZKcgnAJUWtEZ9q9GSKDt/9F5jA6iscrXuwwtD6J7KrU4UinXqCUfRD0Qgs8JvsUCQaO
VHqQbiu6tLuNTSH0phVXZLQE04ZO1c3So5whbuuP2QFDPvkP+PXMIwuwnjLbeq7S37GjujK/lCDx
BjjB4b5KIV1P2fnWg7m+lnnQLxEbf8/GovvpglSfwWqHTZ6hBIUrwTl5kZH1Jjcgp2r639ACDwB1
KfbSHw7pHwkqlU1t7DZ2OdXhxlJO2G2MWQ1QAmZZS4pyhpA8JeD2PDz904LBMcy94b63Zbf+SWFi
ci+cN7NISPhjtqvUxvEbx7UXdFvd5yGoeFD4H3cBLTH+MuFjNvHHlry6P90XpxMjd76X6AUldwjU
vqN9RWko4uviI2QOZwJ3w5GszX3WcURYWvjeKkFnptPHkbrWbn3h6c9nxIP+3N++AV7SZoP4GILd
bAR1EGEbN5AzpA04SK8c4TileCMPX8nsdzgbY7HWrJPYyDASqx05mjekGw9mTR7U0WLwAH73k3Y9
fi1Gr4X6sYeKg5aFmOrmu0gxkKUqgtrzceAB619cra2hNIMbleGmkRvfIV7ONkyux4g5r91NwhQD
tMj+0jmqXsxcnnn2lMsg07lBO3ri8GWJbyVt5d7QacoYsB/IVK0v6aZ31QBHQVc5vZ2zNm89Cnwy
NDl4fia0/nOqRcpKyJ3/BvVUNx/cgK3XeyqtVZ/hE3Mq9onpgC2OSdeuvkzseF8IYgO7BHv0FC2R
ULphZiNxLq5xK+YyxQtSfVATlj+FMKKj2usMiDbx9eGz42EyS3eB1O55zjpDR32y//i4/8F2QC3F
IKHgcgfDgNYDqpnkSCkTMups5rPWY9uhCx1ZXK37WTpWbHcaNHhTRZ2PUgfSiyCGDhVj/Ds+FvN+
PwQiSsxpfsbWLE2sATxCIN9fDht9RuwcAsCavRqpNqLiaepDmOP/xyMj3U4WXCA/XUHRchW7oJPC
edD/bKs1+7hs97tuTUO2evl4XgbtJQnwvAreiAznzbn0305pZbMe1g1hbELvBNUIrCrM108YR+fn
/MW2osLN182HO/T+8Ain5hpZ8k22X062+MADZp8ESaUowl2ZceSPTJ7Iy/w2i+hjvS5U+7To0Rq9
Ezo14KesDgGPurubRdYY3u5LpOrSu1oV9wAl3H1BM34YIv2+B1zO4i9CUUxIpnVn/jKGg0jCFvP5
55+GWv2grYs/3lVbp6KCZROF9dHWm4jr+pi29KYcMNqlEOVU5tCnbrlmT/F2MPTqy9uDPVZf6gs9
d+/CHxGtzNB8o/kDvYK9d1GXQ5SkqtBOgaYx5aQNoUl4qEZ8SxBr0gGj38IN8AEHSBglhZLxg60Q
h4U1ZaqyGTynjCigXCDxA17qaHogmEVmGaaXfEoaJ/a/9KygArg7zGQCa4+RW2yfywlbrPAVsOMz
ekJAaBQLeKvcGrwbn1azLZYDeHYU8rCutp+9NDHqOQDr13ykEA+X6dfu+xAT3WIOfvhQQMkaePG4
eO6Zo/CSee4kudOlwnXnLk/rgc07yhVeC151jClOKgzzzJfiOMkWAG6JB01Urb+lX983BT04TYXq
QoHtcqdlg/q9N26iud+Jh5CL1+Df5UMroSOJmBAI0w9wswHsyEq1uWwdHUDdT2uurOpQf9LXaVXY
qivkinAP+kacPNB/gnjDdjlYCgHOrARNgjT0MIL3IXUgfZLGFg5+qhN/djTXU3vUrwHsoC9MJHPC
6iP8Q7doE1l5j7Ef6FCkQ/lOOAWOlI0F+qjI8wkruix60QgPrIKcD1qmVQ0lhZqcPf6fDXF0d+DY
Dm3FHZwj/4MgfuIqoYIThchiufVPHPFnbU25mCwPsDyeM6sBa8NgL5+9yDZoNZx+BGJHXNgEfkSr
zIDzlB5fleBD191S10hgC5TykymBWC/nk27zI31pg7szaFCM9R3kXiXePUjrwkzfgRxStV5JJpBK
g7wtnz4N/OvyGLtxgXoetekD5HnsNB09HQqcEeIor2uCsJhOPubo7pWSKy+6I/1Yhm/mI8jx902t
r9VHH9RyXv8wUTaYb5dpWfCoHG2mVh4Sp8czVGmrxk4MMw3uGEygx6UuKbIpH92hOoVUB3AmDUXK
NAkjA6yuMalWvHqTYlDYoBzGEzyhxfmbyB4PIps97HfZQhbXIHBUeQ1fHZzqr5e8fnpyPsOh5jIO
1hdduZLM55Re+SktJ91ZeoWjUWzJqVEthc0GHnIvIloNHotiB87zGc9RquSOTDm+Hl2zGSMGrbML
OCyUGkwUw6gHcZcwARmaiwS16F89wjDe6L32PYuZtrqLlqQViFX0XRLlkJOVjoTb1tsffq3nAhfx
/DGrMNGhaWKC8U+5mGLwnU1pjhfWxG1a84gTxqCy7+l0qOJPWwd3xUSYmXG/E2yQWmvy8mj6QBdQ
vKr3ZfEXbwKIUQ+ojpDjqFIbHtqF/PYAz6FmwQIcpfDng7SwhFI2cyt1+ejmj035mVZ3tGqrspmX
F/gTg5we6y6CwQf4rJnpnn5d1YNO2A1Gt/s1m4/fyOjG7PjbB0tsqct/Toi7VTZ063EHIwzGGqA5
BHQ6Vn3gvCehunBCB6ep3lEWLIQCe9GG1UZddWOmn2dTTZr1r0X4GAVyfAZfGTOMH/09pBnLrouC
Vv4QumGrvzoHktt8lm3qi3EVCagjr6Ja/U24/Q4QEDK2WAN4fx7Hd9EqR2A0dNBNuh88zoMvQo15
Plgr8LEBBUCu9PVQaO6YD/TlSVhcDrGBmioojHsm8I504Vm+Q8PObBNvo8D6qlO5OnEQKf4jn4ku
o8DMGfPbsZuMl+9+PQS1m8Bye6xzqCePaYV5GGvHZYzGoXe3sSmMBSMRwh3Ou1/Y8GGTBh3mc9h4
ePDOutx95sJh+fVcZckUirGkr3Jl47X3nyolummadYw2XzIyUsz43q6OHaRk6RD2/waMl+w7PWts
gujCV4a7RXlCfPWKjm2lHVqsYEsbm/VvbqdVkIFy68fnOtFNbPck3Y/RMH7tuHPf1UyT5n23Lrtj
9DxJCQJ9qKELvloygw29wEj8LbRzw1l3xp/WQnZNBanEC2hrZW1FwmOgXTbVMqL4STnrIdmOV1Dt
hWHuuR+e6nyq0/GpgnQOBaUcCava8unoPX2jWfJobsAD6w3ksztV3+YJNfH7Fyken/vJPEldoM6I
MHZfRRykeNJ+7VLHCQx1gqn/YSKdxIfxoV2+hMtwh9Hiy39fNgy2uC5tRLSsOp7vVDZNzPYvGqQZ
F+BdcoCZ9t1pcnhh+8ioD+/Z94wiBdlki7MJFUsKfxVz5nW5geStkmLf36BiTTKzn5XoSB9ezgAP
c9Zk/h1CeGKKsB9I3huj7Qf1m+aiQuwiO68usjuchOAktCdzGO7RJ5S2ar6PqwDhLQbEsW68OGbT
hNmkdmLIpb9nmuIWp+8JuZ3nEcj0kUXvH/8Uw1nTW+NoEU/Wcr5RActkRiHjbPeGfkM1Wpk6AjJv
XMDmXH9f4Vie0oRRk6Ggeg5s/XSHF/px0AX2JM9ZmsN2yyAIVrwoa6DiFjaMtkAr3ZdykpGhIYBC
1462GrvWCsxLcWMrP4HWFqu+QONDqCbLochtEzxnxCAEn6EYc/XEkqavJcb6jEaqMS3+JofxzHzn
p7UO9N4/EIPpvCv4ythp0Cjh9TExhAwTCyJ1R2jqLCdXaI0dUYa4QgiTCp3aeriOp515EIHr2cji
UaJSUMCjyGXFGMNkJYmcooy0td6oXCILieeCoRY70udXh6L39rLU+QdJE3z19rzykjHBggTXtdYt
5kqLL7zglKxmmMdvkGWg/4IzDKdLgG7szAQH3PjXHkI3r8Lsn20+X8a4R8Cvxr0bVwJhq7+BYY0j
IKHumMINbrTzeLxjZw888Dk/lq/IOHO/vriR1BTG9he81j4rPYM8S7LiuyHsB86Qyid2OzYDiKlg
/xw1PQ4qmrMrhXIKp4NuHqOTH/kv0jMEk+ys0sSvIeRcE9Up/+PozJYU5ZYo/EREoCjCLTM4gDh7
Y5SWBYgMgiDy9P3REef8Xd1dXSqw985cuYagZHBBF0r1aBE6cI61P5iwyeCNRHU9GNpgO0AHOqPF
pvP8pcjhyuDb0bG9CC4ExjQBvzk8UO2gq0ZSithzfbnPtsYMg7Zty0GxeuDczu1JDSabn+e6JhD+
0eiX7yIvw8sbjxPyjonW0r8PFPA8eENIG+lmqTduJkQa/OY4x4jaq3BkjmMxdyrBefUGnF92ICx0
p4SjiOt4dE/BIt/wQvjr2VpJ19LDZlYR+QTfAuTDc+lJX9fV1lEj53LBcZahShEWoDJfKrVcMSd4
qxQhU9jBL+LDDvgz+py+6volL3MsILCUHKIx2K6ldE7qTAx6nZjRCUUhNnBvXcamjUiZ+rsQqV0a
qdLz/9RkXrFPbpyrYo5tgzvCyfBtXBK/H1mjX959yprsaq9+uBJOO9jrBGq3oYRqmrBBmf0BGqrS
RV8Z9d9bxXMVcHnGisVdEBM7C5EGXpbsDpd1PmEzQbMDexhXDkfCFqbWJ80f65Uz50kCT7lAHC9m
y9mXGYgpw7+InYm0q77eq1kNiUX1uZi41LryZd5A2q58aSvQaYLWTtx+ZrY8y5K4/jwA0ewws1sk
Eka0s3PGY4lNBcqTyi+Q1VybdnUFBBnS1Ey0bcinOMN1crcDR8FiyCWDSOshIvqezQ2LOohPQ2k8
w6+22AE6nKPzw2hgBOEFjM9cPHXZvcZmEzvS1P5wQOhxM0d8iFVffjlRtgGqPZeTwgpT2DQphdpF
v0GEy47C0w4Ojz0hWhU/DdFRzSwF2OIz/SVGZrJnR4Ynjqt4QSkC6s1GeavTYTtWc7uPl3R0CURo
o17U3XxYzFrrvYzyq9+queZaU8u3wjB6kNHjffGtntM4LnB8DbV2fr9PjCFi/meDQyfUbhyIFD9j
Jps5sjEO7iADiX8v6WmxReS0ogyHP8dw67tguTpMkK1Mp4wqDxyNwp2Qit19XFhvpDoU6rvX2+e6
XgJXeNkX4950ntQEA9WmUq1iAiHnql70TnvW+hZseS3JNu5r7WYKadQaGTUUGQnGiTo2hckP8kk8
2VLJoiDFxGD+4MYIEyYozT31KFUTb9sjnLBxoS0w00s8FdAWNoupQlxEPjXkhNMGsW5MHIFgEnli
8dPBcDPkD5ybVDEhuZgX7ku6xaH2O1tM3n7TLmVBS3f8azwc4Ps9TB4KZWLwD+LfD5WG8ZZY+Is7
1MpWm5pqx/aIRPwQ3F7R7YsjFpaTWnOEIAoAf+DGLCGL1bvtJVCCi8GMlVSP0rzbn9kiVE0ZNXdZ
r/DCZAzm9CuaakmvzBllljZWsbfrMQFBUbPIqWzhGS2Kya00gZ5mxNHZQSbYtynlsI46+w7dCi6U
NnW2W7wh/HA8MwXYjlViddr7EIYoNIv7JaAxAPNYb8FutplZ62Kn8yBvupdZnDF5TryadudhE42J
6SCXFLHtvIOGwI3hIoBrm31pFuAt8+/M7JVTSlsiOY2g3d+YtBhP1jrMU6xv+QiAZYcUyPoyMV92
Aidr7n/4lcsfWwNLDVaa0ris1NJsBBhlgsKS1/ELQinIyUhWkdEsI9Vsdllpbf0SXPjcxSuG5bvX
mVW4RWQ3mG2XMI1xMVly68gQob8kTSNg1PPCjUOrYQ7srnhiZsDj4LZ7tbV8/0xAEg843MkIIp6e
jpfntnYxqwamh3Bm9ovmB9Jv5Xbfg4psa7BnFCU7p3HHDlEyYDX/nIeYK6ZnM9mmn3iZAgl3rVGn
oKd0WfTh4MnEH5rV1CX+b3tJ91vorowbeaCFETEibJVk4VlbdzAcaA9ov0HUT+FWbs0wRFwbaVvl
1EH00aczHlylsARz8uGry2iupmvef2HAFeNuylTqXZDmRiebTEcUY0xEjtbjk6w/VHfa2BResg1n
jBBago3x8IfUADPecP77xh2hecPVNY7HhgGuMfUxjtD7+EEzQkDMjPEIu302tWTi4Jmmilw4MeeF
MPaYw/J7GCL5stonZXFiG07eReoX6T76LPvh6OFsiOAZCMpJGVlVb7BJf6mw6Meh5F67w+devbFg
YOoq7sYqskODVU8KBrWGagPmdG/2TN36ennMgjBUnOLKVQKWmTRXjCmrrUgWLSXnuinYd3lOa1Qb
6GbHRly7HxHT2LDGTohVZo4W7W/GUIXSPYN7iheG0828Fy0PZTn6k13LsIl1IESLMdViRKoVJ4wR
JY7SgV7QN+n99oPahhQCswdqxW/LrUlnAhNdRoeYneKPvQYfIy7T5HKIk/CTc07aCr5ipJEyiZyi
cl6JkvVAb9PbRW9nT06/xZOFWxK0R0LaSKvxkCwdPN/hMX9tq7CfvogS6GHVO4h5WLFij80Opk6X
sd8degeGMzstR8+HrJscNgSBGzcG2O/YLiQvZdaV6XhdtjnuvHlQ/naS0S9eq+mcWf/Lk3k26DCA
SH1AoOnUHs2xv2djnY3NCT5Pm2QtXacYszPAbFSyFcwHUL5kvPHmwesI40LodK0ggNGcxvmhE40C
kuhhihG6VaB+vFilX6vmVEa3DKil1VQMPTPn8V5gZEkWxwasDi/nULyjcsYeyk4OAH7yzEhDvHby
2P7C/o4CeNlVqz/Y10WDtSg+bYlz4Luc1XxQCm7j/TshA0DURY5j+lUG4a0fd9ZI8YA0xoA0MvY5
y2+3lHBmHWO/lPrq9TILpGz9qO0IR8TWn5FlBOI5UBVyxZuhlgT2MPPTSL6XrQ0uOcvQN6A0sLgj
n+HguQSzVXNCa/0JYsmFQNmH2fGTEBrz+5wrgHmv2lfrFT7qz6EIG+k47F8CFWM+R6EHN3ui5Ibj
8UG01oFHER7rB4Ga+dxwuy8AzkwZiOdYXsD4GDx8ZhiotqohXhxp1URsDBWrNf8aUee9gEQ4jD+s
TOUk5lb7RYvsqjiu4AWWzghzhe4QYy7/3CDYnUzM9/fc4uvCQOT5+XmybsDSBaBbUjHYqOjvxnv1
PDon7LHz0mFqTkABhNwvfiZB5+WMiiamxCSUAXNP8B0DzsGXYQobBSCNOevbFv3ByVU0OywNSi1b
srcn58wW0atO8R2fU31IscUYHgjrUTj4U6QsIE5niJ6PIGqM+3vEwTUez0cghgvWRPUyM1nfttdr
tsRyJFvaCTPkZvX5LPGOn1FDpavRdSgOeKk1/7GGiUBqX9AGYH+MCxOtyUPbDv+PS4MEPcxRlMjh
zlBGfgvOS+hO8ha2VcFzjbVDINhP5zso8SegYyyZIasTRShL0oa1Vsk6kXLQ+iKKQqtckkBKTJhL
MyWcyjsmWMKpnvoZc5Hp4RljZLNhptgR/optAulGcJeJo5A28OTw6fIgzkGpq3Z00WAVTOiIystI
k8CuwLbHsG4S2Hry8dmTC9B9TUXVxo09++s7o5aMV4snv6kfdLk7VMyAuLcrWs2m21Apx7p2olk0
Z/m9AInsvQvjmNSKgBxT/OZVQ962jVVIhwa+EI548L2v2El1hHDxu9ZJxnPctLQEFy6y86Z21vqj
RdoZlK/4ti3iF9bWJZQRi9LrU1gTuGgncERAXdDAzyBCeeDkMqd0grue4eME//v2km/jiPgA9icC
g0cBcUJPHOxkLaW43QNFwLSPzOfwMDIXFq0VMtdIX3wxhtg952/YT+6UIR0eDih8C3M2UBgabO0Z
KE414S6FHR0kj5udPuwJ/Xjq9qsMD7kQdhKUKoqfh8U8m1Z1hDYHtiYcGQ8TIZiQF6ebqxCJuFR0
8pkbQZMF1WLb6fzZ0x5TjnzAcv1eOIoIg2bQGeGFDowXormBVYexeUWjckjTFZR0iuLkHuFTUSwa
pjBYK3Gn3/6rWDww01LwbPCk7vZ6rKbdQgS/E77GSMJ85CTljjoFEoNIi/1m+yug8xFmWyVmPkUv
NIOUJTT7N9JZnsFR7j0yV54uavaqpJoR7OS+6zDJfTVx433BuJH7LdXht/ZoHeSLV8yc5+g0uHwm
LZ6TdE2yj+UQqUSdossQpdsyyCnjchOmo7hgshuqiKvpU+HgBl9txc3Bs4WtbIIqzkAwsMJk501h
Bo4KHQQFkwKZYB9dtKId3DJKxjxwFixJ/xqKDwOS6jbH5592M7NxeWHA2rBVIIrB9hcuL4C7pH9O
H0aocIoJ1YOKwBDtG5bXorDoOCR8kCAjo5OBNIsZoQBLzpQZJH/0V+tQniJ5wkZHYUJnsr7b6wh8
aFQYE1xxqJURmd5F/pgd42uX7C6Yd2F4g+78Px+SH8rJWmPpTTnKrkRhXEPhI8eN2QbDOqOIGeXD
LKAbeqBDSoZ2EvgWi56JwVZc4r/VWBGudsrwZnlAIAan9/LQRE62S5c8nRuZbivb8bywCYlAArH1
nOI0ZMeUw6LWw44U3O8vNj/oExhF/Qn7T2KPoByIms/lNbAFM5OlYGpsx6QhGz0LrTQ4wiXs42QT
AOMCYxf65sWgOUoIGIw9ehlQFXjkBYYsjnTRRxDs6VqRUuNFROZkYRG38j21pf1mpoENKY825kUA
/gda4rW6op0VsGgQhrfJJU52sVXgWmQU98hkD7iAFCDB0t6bmUOwhqIYHMNUyPH/kBl25CnW3znh
FTIfgDIgg704VFgjvqB28fMNCEu242oqJ676c4NtOE19IITZjvfNasXHx+y87+35VzrKb9bies7y
V5+mONLE3xcHDDgIRENy68z4CwCtYUs2XU42/eryOzXxT2L2z3M5Q0EOFt+z71h4Pok1Cw4dq8Ma
gBkBl4z/pgj8WDxHSLtToBa8GqFeTS32JVK8+K35+MEmqjnGP8LTwL2rfd06LMJ/Zmt5sINS86Bn
ZPj+mYxpDnO7mZhT2jwG1t+OYtQWdpliw/mHo1vFOkwlmOazM5sbvpd/iXLR3uMtmOz3Vo68GdlN
oFB8J0yBHfTgiS8NvlQv42OJLBULehdcGXx3VbsYfDkWnA8/pLWa4yP5KZvLy+HvKTAP0mrsTs8A
Mi6RLPN0GdmQK7wiaFSbaT/XBKujCZxEJijU9wPvmuVaMStjC6m0i98syrA9N1tS3nCM8p97aIW+
eMxggOG+vIWror1gYzOjZ+vt8V3hn39h5zQuCtwdaCyC7plAXDm8HPySNH5eZ1S19VngiuqSX32e
wD7a1Fd124L61BBimB7y7+JdccUSadv74/XrT/AvtmjWa0ztiIByJn90AY9hfkndA2LtMnBOV/gW
OhdbWU/WIjRotkxHXcxm+5SCLYCKUd5kBSc1bEd76qb5lw8JX3uNRvFyYsKWLjn3l6WvQJhGXB50
i3T1cNGOzeVVbqf+mLqR+ZJHMHO+m57iJYDCcrxG4NTfwBcj0peOIz9DmY1Frhj2JGX1VvkIX7k5
OWMYAV+stQXvxbMvW5iu8iUYaGQxTmxPmWhHByX3Lpkz2kh+f3zBSb6NKwvqq3yWd7jQjksbSduz
OXFVfuXwsYvXzfV1zTC1zbHEZLDEaDXyyRifsyxuFZAv+52JOzy8a27OzD6EKYjOYTWYKpf6z9eq
rZwBDfyq5LwYQV9+EOBufm44vrkTS7ApABb1rUfbgOH6pm927NvRAjeuFyaJcJcnVpZa/PPxZmZO
VzJZD4D2kOJzE/I3I8aaGoDkNeuD8p0pGkyOwTCmgZ8P86pcS1hYR6fkRITivCID5g6xAuo2c+HZ
Nj1gjUMoCd81HQY8j/OgJ6CHmeevBboG8NnvIt3Qc60bV6FyOIqwow30NUsB1GGIeWAmD90fRpQQ
JJuUaHsmw/hJ3OGmwRhh+tMvB1YN7uPIkWQrqQ3hCVNOS4PYafzyPFze4or8GeA9x44e0iMcpfmD
yPqB2CrDEgFlljCCGplEEvLi7KnXlu+AtxXkHoIVf8YbKoY3f278jkqQg/TCQgNVMrLWA4JfkwKq
Q1zHYyPAAwMuHC+EqpJLUdqwyfDvNC9TM8Z//e2Olvm62lFrHoDDv/ggOFXkPIRQAQ0V5swMn+vP
b/ZbURZg5o3z6cUG3Gaq1QQCUeWjZb0lQ3GDUAObE7LqcUB28HvxR/fKK4Diju+VrNovbL0hVyn6
e09goOJAJaIyQCPBWFijEuvNv6g3pqfiCh4OKb57hlE1xxO3mVifL0gcooKBxP5Ayt6ehF8GFRck
PA5zgynJvUh7x5DxymW1rjzSUXRlxXMLev+wR0u4aavfIbzmuSY/EgCCgDAcKCuj+8nwbFkB5mGl
hfvecTA2YjmOedZfi9SFih8gdO3DxE227R9KC/yQf3gmRCuFNSRazxA2ovmAp6vhbBMUc2FbIfi2
x9cnA7oNjwM355PpFwxUFUONgQmXI1Jg8QSBmIoRFuYa5Ka9zRL1GhcTVVlBSvAlLHzJbP/iVcU5
UP0UQR0kcEoTEzcr0nYD0YLZYFX48gFlpXqTYndDxCxGkxre5zTzIMgGPKDpL8+ZTmPtVhCigTc0
arOJf8Lja6AWIT+pja/7trPDL4mfaE2F1ZuAj/WEa0XYebGK8CoFa4a0MTPUdQdubX8ROb0W8HLM
+AxjFi5uG16Os9QZDsTUGQDorbRnSrWqA/ytdt/DYEBS41fDFPUYU/fnsFwMmsvRX/o7XvBeDPho
WBx9/vM4JlhmfgYeVXVH7+F9FumWZwZyG5QfF8Qg37d7AnOd4grXSZ+ux8fKVGQXMhktpmSv5PBp
U+In8D8hfzUM37JNt/vCoYVIW18rvHQV6lfG+/pDcGRqKrwT+BrjALqxHX3XBFE1+98B8ifqYIbo
yRQ2AwILQuNYASyIpjSiEY7CTGwHhiHjZo6idh9TKkIpfjvvUI10TA0mEK1+qQ/IA0U49Pd5m3EE
24hVb/PF5VhvJVARrLU/SIo4EmDpD6714oFp12lqDJqk1ykX8VOBp/l1BFj+I5eAkeRn6seLlzNh
U7iKV/rCEkIGsEtp0ARypjDretxhmE0FtFIwddaPs8zGa1VLApjfS8Zd3RPHZE39e4c1sZN0p5KC
zwIzzneCWqa6cwOQsAkf96Ga7+V7ok3mlTfbt6s3cUO/RUz4gklb+dpi/gunEEYYxK9K38DFvJb2
69SZt2idO9miW3f6lBNphz2sXhxVcwiW10tIhzTWHvTKlazXejvP7tS6s3CyrUwesO3s58EcQk8i
+0lgpz3kDTBnUBYf1FGNQUt2KJ3OgyoFsxgTRoslVsI+0FRT1UUXTjk2+WG6I5GQnrQ6VDjhQFGN
XNqVoHBri2abWIs+fElzgTIU0dwunafzbgOUxx9QrV9pBYABCsTSmGA2d0KIMGmGzpbOs3Nxjv3Y
V4LqQC2dfPSE+pGhB5HV6rwAMh9Z9H/JveWZYY6Ak7lW+oCC4JkgDcn5fZBpW91+XtvYXuLVPxpr
1mT/vAmxXYct9Ffu7Iq0qgIPBMhYRIdA+wPKEIcf9RysL43P/bVrdp17wV7BLzq9wJp7IOSoWAIi
zyGmljgjafH+Vf7ev+Bn1Wnwe73QvNx7BngH4SqVZK9i8WCpByKaQskSPeRLiHfkP1A0xUvnCVD/
A4RuMDhYzOB0D/i0B6UNwfDSjeE12PWSjh9VO0tIGXxkVS73b7mNwmKVOtWGUh5IGmm5mg1BVKhL
8GAYm+316Rfrz+q9ffOSlIU4X1BokVoLnvtF7vP/RsTH9wZwgAoe4OE1InOKni3CfAGM6j98C7iC
qqXXgawJMCAgU7ZGsNoAoUlDebj97XJ+umO9htDicevgQ8GDYh7IiMQghCgDkI882oWEkbpTDO68
yI5x+dq0gfijoBXh2CKLwXgu6pd+Aexmi5GQ/bzdCqvb5Ky4ahitMZ6eE06nPbeih2oWwidr4TWf
bmE7L3srPiGWOopQh63LHm/77YiK2QRtzJwyyCgwRTjxQz5e0izeC2HzRv3KVNV4bhrmRCcylxT9
tc/CB3a4ZC7hRgG8wBp6TUB4tIuX/UzWDK4h13aGtFCv4nA/uNakYT59fkS3ff6iBLZA2Tsd5Tlg
DPOB+YdILlbcXN4X4XOC4Gg0p8MEmlQXwDdNOUwjJoScb6TD2xF+iiNuwqXZsVXvQB/dV8jLjc10
Pp2/7hKBZAi3kJRNj8TuwU74ZShHi9IbzR7TE+a7QIjKXyxp+Kb5AyaZWLyViv0mmCXa1JouFPag
w4M/cHKHO2LK92rzuU8PL0+NTdIV9+ijak3+m1mdk6G8XBbeF3dkfbpQ6QOc/2bGBtlR8+6QrIk2
G27QutiBg46Qhp7r5XTeu62bhoyZ0ydZi9m6G/pXHq3Ie/gZgwnUU17rxrjwbmCG3It7vSytt4sD
er4FAJs3u3wQskznyfzZeqPFx2bspdCRqpb08hgP0O6XGz520RofWkYnMpnDDOFoDysjkYtMLnpH
t1jFwQQ/wJhnBfq4Scixp8JgV0iM09G4LEEY5FPN5D98srkdIH4wWk6/zD0tzJuHNVdaU5Rti0w5
vkI4PRTjejQnEOwnqpHbZyRnIN7eNOZEhyywEswtPCPAYDlIl/2htpsVAZFjs7apGnVQBps0twN4
GW3VfwQPrLnYKUDNiflli6lXzOorom6kzZdgK6pNBls6Qa5sZpJz6YzUG9JT3XYuhCMHljI5I/WS
Idc2ddAODfKfeINvBHAIEDjAA3pU5oAAHe9DvGFKQCIcm2BHaxM8Tsof4iDzi/jsEgxxX9GiOIp4
OM1V/CkE8oHE3ci5DP4u7aE7SAcmH/mm3ExMDExc1cdOcUhpewbMKZejKybUTEqHfLh2/jSiAQ9G
QijNZ70Bal4sk6W0Km6Pw/M6OaXLgV/N3lYRw1asGC4QVXOM+YyFLeDbDZvakqGJExgHEbyd9wyt
gFaNOCCMMw5aV4UuSWraIduNEI/sWmeGjUSyzo0iJEz4sWEg181HDr4PerQTA9V8WMUaZRZQ6G+9
njKieTvM/B48/XtxOTsUqV0DKH0wQ3a+dJKdM07t9LkivGWCxB9XlxDAUGHLAYLa8DyQxht+TGHT
M2LM/dScQkXVCi/xgEMelmq9t82PdKz3gIbcawIOFiLl8d+XPUDGcVBnwsP0T9UnOwycZT/q3AlQ
V4V1mlYK0EjLxFQ6h8cbhAh0i1xN+MsgE5xUzN2mJkJRd+pkkhetppunW7pvt1l1Fa7ghkhJt4FJ
ygUe/DijkN4DC1SHKU1pkbY8CIbhpmgZQcfMbz6M5xWA4CHlXIsbDp3HsYcfdotvqWpGslGdMJjh
AmacGR1w5pptdMr2ASWQI2TJwdAoOhzweX6qeCPl4nHxZHyflzGeyzZEYvlc/I1uuLv8RM7LU/Zs
4oQVI4R8WuL9u3oH0EFJIraVpXQD68d8O1u1FgrCsQdxG8EqVHSql32OHT4S2m2JJRIIAm2O9vDH
HP8e/EuQDAomO/Ned2EFE8hFoafjfuJ022YwZmFDjzhkwfRgj8JMJaM5syNTMnI3d8cmNIb3ZnJ/
bvr5LCxsYIR+0RJQ+OQ+siYf1O+gaQy1DeEGCX68E83JcHQnrDFOKelNBjaTnVXrY3noto7AiV2s
MeMmuWDNbpwH6U8qz1ViHhq7CDHeNkBzgYDwk7KpI//eQaEDxlo4Cket+w4kI6KCg6gj6QOImRt3
JO06za0h3MVgjGkUwZnEvq8Km/mMkSwA7WmchGVj9ey1GvoBi9N3XZ8g8JiAau74Q+WG8prijyfu
cqoUTN0vCzG9qpk7SYKsgGErOcnHAV8ZmB8OUhNYoEPtIlxnh9mVkVq0Ts6cBxTxUEhuhB8zhzJI
DNzV98sQCO1zZJZX1nv43kA3yNj8Uk+Fpc2+NUD1zBqoB8mRLIAfaNZuIzAH4Ohf4YpPfWcotCjs
juP9SLtL3p3FZcEfWVLc8UP+m4YXOxY3CGOgELF1QeXOwAXJCDw3nvtUjzfsld1hRK0JUtBwQn95
pjiDkzMVUX1+bi6n2UpazXYKyRELRFPhyINmflaMaHlrsejTSO4u+KHOaJ7ZJbwHGOtmQXKKlp3l
P8qkbTd8sMfvl0/0p24y2XqeeoRhvTWGKJDauK5b8C2J/4pcdjzsyUAJuIZ7RitA8WDOXKRCGvy5
YSzJoJ7ETj3Z3vJxkJhgc75okf3NB6sY21M1smqV0+iQyoZI7auXVyHkPGFcaAmraP1hZLtOPTlA
sE5r4L9sqC/o3Wb6oPeq3ff+bY6p9j8o4fKQ+p2ufzd2VK/ao1il1qLd5EzcJsth4+4xXw4IS2fn
ZLalkTJOkOUQw8qME72yqsVbxZ5wokncRj2QbFWXg+EfMuWfDnGjsZUwyZHsmS3fBsMECW/njwWC
HQrm05DvagKJ4sXkzvsci+Pktx86aP5m0uv81eSHECBaDJeqEZYQRvsL2RDYfVLzso86jcUDR49T
jYCCIcV0cOVhMOd9bOblLcyNiyG6KrtbT81U6DdlE6+iX5DSOgCG+SwoDj0YPGx3LIUrVLI3DsLb
0Y4pSJRonH4PSOSIbGhXd3QLWuuXFn3+gaFrEK2nzuOozvNNhMvZdBWZV1HHuIJyBrAMYpDCO4UM
YDHoW71+xN2kXVR+7j827YHECrgt1QbODE+g+3bw0zeKscZEsF7IfroYbzsQEHTM3EJQ/kibrVAX
UMxDb2omK4VXfxqz+YSHYiBKEquSUfdn3lu1+mt7gFISdKKOipHmB2SyWkZWhG0C83lt8M6OmUlI
q2RHXY9q1EmWl0UMZEmrdllMAjUsdsVAXB8KRQrH03DOrCZ6O+HwTbjFyALtCa4d+U9LqoS6yu7J
UgxKU8IO5EX5+guEY/0MyYUEj7GoFAsshcnHJnNrtzMLUuqg4bFgUSDgb0PlsHwPq04XibZn9GCX
4Qci3NvDqQ+P9bGz+xAgbl3eKDdBRfjfKHGJyqL9q+CJw2/wRjbGGTJDvlu+Z5xN0sIXv/h3aTwq
S3hZDVk0BJJmi29ulVjRoc3P8f87j99Gci92F4ML/Wzvyuk/Rw3GGhNpDg4e5Ze+jIjJza0haDfb
PTaPDc2AoZrwFqFPOC+7tAhFiEwfZSxOYRebMmOd+znLf0KQL1b88h4JiYkZ17JbjwPF7R0Gr4xq
cTDn5FYlPQ0lA0E1fDSBhYIRi8lRRcp20GKxMNrGt2xND5Xao1Bajv3a+ByFjngXPY51JcFWhiwh
HSEQ86rHlWgYg2TVOZq9ZWrPqEtBNvkU1YZ2WnIodeYYGf7OViQtsOXQsIjmJTM/LPdExz4qYgwY
UnnpAQmQv68FTiY5alr8pzqdmQGPyMDroyMlFveJSRfPy7D9jl0prA5yEB8vPP9LmhhSZelUWYsr
uEHNGrAfshksV1wPC0oYBZ0qThq0NEz4lT0pO5/hfX5t5nXp/x/4uDKUxotRewYQ0eDHcfIhkydV
w4CPtY9/ZmF/fTszRihwL83D5DdaMqAzCXfh7EFbxHNKCgNnZGOVcyZe4BA8ZKt8PvEvzud0me1n
VJwPXpmx25qjS/uQYF5TW9Y2VayWOB/E8kzHuDm8eXIq6ABo9N8B0ymQvfJBLl+6L/Z4ZnhPgzf+
wHZuSpEMWdBgTr5s9d4jVZEZPD9meIE8QG3A1FaHA035Tq/LU8KZyCDBgf+p/gxEqyubntVgBiH+
4fKANyCxQAHBxMfPnjqDW4WXivG+wmvgekIT1ofF0nmdx2dELQkWY9YPY3yishuaELp1ih32OEzr
Yj4WegSOsUy/tdAVL5DPxrwbIt20eCBvzqwrhRTKzNjAhI2yY3icxrvpIuErqBkDKjTsKzc8Xh2w
715X/A+7F+oWbXh98cS0hqs/nP6M6of7jckeAiiOsgQnf9mv3XafBZU20tE0M3Bgto7Os9iCq/KD
CQjjNs+8kV7+RHgz8i20pXTu6eB+yJd8RwMQ+phL+5ZHYlh6qVfoMjNXCwkzzFfQLV6SNhzavw9x
cQobANbH16wp5PXPnuE3m/RnD0LBxehZHFRyLkz5HXVfCbB7njrvDf6P4IzaiMYLNy8MWIYjYXg9
5kuc0JDb9OhOszZ8qoGiMrAkMUVyh4/Oyc5tpb3YwGdgdsvln08PI3rMzM74rlSH7czH6PkVK6CR
MAdwAj/Hk0JXYPMx7jBL3lF8YUU/EFsZn5DWKGTZoKGjEuEllYWtIXcglnS2Z+I/sp9zNhiwAnkB
WgB6dAblYleDFYr3ITYjNuC9v9BU/Q6veotonBxgOLluaNdWoGjtn73QglGYOwtbtT+M/uC6SFx+
eTPRbpAsBAcepECEff1eFNDDtXP6tjLBhdv2vGG7CiXviRRXMqYHbhRlSOMnHhy/0nC3aijok2Cg
JMfW9mW7qNbtgLdktiZaje4HtgCKGW2BjvjeavdReLAr8wC/Ccq0FjQTPsTo+mAWBAGIVmzMoJqt
Sqv6/9Rnqn6sTUc8YeG90F2L+cfcdzn93fBOYcywUo/sRWUOvtlm/H+CybZXGYtFqazUnzvSAJB9
mn+W8MAp1Jbpz3JJoci6cQUufuexR1R4iECcd3gpg/E/N5Nt5omMeYqqzB3eEG/yxSqBC8pyy4Y3
ue0OAJEfc6ACAnjxcMin+4MWA0G53l4HhGI0voLuLcOLG0D4PmiLlqRmPjUoesMX1Cgrj41G+0M8
/NWqpTfWVg0FX221O5QWQN7VEuM9xGboycHTmRp4lMzIlX5e2x/y2IizKOADbpwdk5GaAuHrjZbM
pGAZ6D8wWQbMfIV26hGSV3IwaRxmZmRuhYOEZeY9tXnAbwcZafGR9pDelcFWqR1u9s2lAIOJaYSY
qNm9Z/aFvWtJXFilrb4aNgOb0w6WE2jMCDiVoPRTN9GvLDXo96yQrUQhxAKhnS0n9+nYtD6g4Dqd
Wii7Msac2p3b2TWrmQM8o1Fgny06uyuXFQNULfz6AT0JKRcbjC/v9/xwn5m3xmqOC1FF7AMhTv1t
8kU1LxN/iv01hsYfE6oOOavYlmj4MUo6nCqqCeMh2AquZXCvBmThcsIB5sWTYiR0lbnRDvxk6hQb
vgNcnQGExR8INHDgmtOLXPBMnB3gjFCn9sYZ386xoWqyh3mIZUmsBnKV5PokNo4sWsnlPtSTesiu
rIUsQ/SXOh8p8eBiwDWMJqsKC4rhN7nPDYCRAvMpTraSTDYkQc1j57KNFStBU8v2DfdJHMLk4XwX
+p2qDaS1odeRvSEvaQsOOa9jT+yPqqhJFytJ1lcmGfAzWB6wPmZm+1xmMOlbN9PvLCkQTqjv83uK
xt6Oe+OOOn+hnx5Ob6bLcFvb20jrCGSLGffaj9chTLCiw6oT+07XP1uwlo++D0t6zKF9PefbV4jn
F/3zYNTJHxNcPyzcnsYFvdKDHeiD4TXVvX9GPL6UjJatX5tS9E0p3XxfmsN+1LYtZ2DEcD9aE/UD
r1vVMwdgH56M5LCJb6/nanvOB464ZJ0R4y6m2DSdR43HFr64jgilhsqj+xFIq/Za8Y4UfZqERJi4
MPIYI04N4QrDuduqB39k0IahGWvxUNevNFEkur1MH2xNU5Gq6GdM07gT5hcwjtBGVT/70Ho4Okaa
BSXWyn8lKJw8simX7DmftiTx4EvbDGUWo8nhHY4McN8aT7jlmFISnFc7d8Oeuiq0Oer1TDu+fvDL
GvmAz8Ojrw5upf8/Xhb2F8AIFeMHnIV8Pw/4e3olDrSJYB4f7mDgWBG7Ysy0EqMnE04D1q0AJHR6
OGJYb2JefpYxnL7VK7f/v5+CVzjnbx7eMrNaF9o/3mcHhjM5nwesm+tJe/6PpDNbUhxJougXYQYI
ELxGKLRLaAEEvGAk+w4CIeDr+0S19dhYT01WJinF4n79Lt5NzAkD/Fh0dYeXPcdCrIVls4VyCTtj
UhafBKLP/7DeUiM9Yxpp5hWV3kbbNlNxkHNH281jOe6dj9Vo+B2fz2O6lTL+HBN2KZ7ZBxMBeEm7
GJpOrFC26g7cYiCAgP2N1EG85Dvzfz2xHLPEUZcBMeuAApBFNUaSOIj7EPB7YocF+aQ857gymTVh
ghOYcZpS5Yd9LcyzCrgxHzlbDHDU6FdOvPgUqAYLE9l6n2uyg4iAfKzSvp1tUDYYRchwBr5vYBrE
z0KvxWQ4uXh1y6r5J47baOMcBWBaFOEVJobAfyjpeCsjStChImrmjPMdwqIl3x2j0HBVDqxBGULI
ghsEq1xeHF2UNXE8Ey9Cz3TYN+0wXSLl0SDaecDp2wvTr573nKHU8StYHS+1sGkW5oO4nTyw+qWH
wYTPPiW9aXNoZi+M+goj4+vlzTslHz2mk6+/e7EI74UZ4yLUs2BJ6CLM5PYD3Kfj8SDwvR+ATLu5
bvgrTKJQA7qvP2Q3x+JIZOo7+q4HWKb+o14zLKFUruNTU2o0NXkN78NdWvLX02rcEpy3NwdDHa9b
QISf9xJQ+R56lSY7HGYOVFCMgeK7V18sKDx32FsjTG/xcYM9bjJ0HiFt7yypYnrLzpgLAv1L52T1
NTsPMZvz1W1qTa1Cqp0EXmYUYCBnP9i0FJRnT2Y9MNxE01R0ajwcmn9IfrMXfo2YTuLfl7WTY9HB
Q4omB6Yetkdb7FdIRH3nSNmij0uzWzJApfEkPqwzfW0HY2hcwGTQckCLR8wTOcx58NzlejjS+ONo
AMxzYWplNKYdFFUNlSB5oPQl+3R12Tnf6enpMii3WgWcO9WSOSGkkBvKeOBcJ+a8me+IdofuSbOX
w7M8xu0VAfJYpjxIE9uF8MXgvJKJaz+m+6JOKuawoMCqVM1pb9idNyZ96u0N+eI+6J8zUMD+XWWk
rG4TExqcy0GX/N26NTklFbqMCz36LXlnB9T2T8uk4INWhmaaWNncoHphfjA0N3uUN0D0T9w1X5P2
ar98fO1jX/vrdB2ypW1zgOcOS501S6Ip8vVuiowWD0wUKKs9RntfeWI6PEgX9r8mDKjca8UkyWCJ
MpBcQ+iXrkV7BH3yuaK3Hbzsw2CvWaXw0W9QVo+WQdhqpdn0N6onrQVLjy1wXRrrAdYRARxO4xOy
9hYJpFJcou+l890c+qpxERjYQx4gcIAXjTOcetPHtNX36/wa+CceQOmoDL4+Shfz7/iwypw2gGEF
dfpA6unZnThqAWTeb6cae965Hb+Twu3S7nsNF5OC98q4Ra1hF2CPZU+5MLzFzFk95osL5+NdmSP/
7Mvks8L5b299aEMy5E/0l+3pd95c/jydYct85J3f8f7PBiCtr1SrI8ZcQPd9gKyhMzHAUK4OPg3k
EeBYD2IP4e273GH+9cC5jnH5eD9lilJ/rPe6JKVzw0WzvSyJKZ0NwnbciU6Ttv8L+5M3Izl4yZqH
2o0hAUNmsjkcileAm9bodyOLOfjQ3d9Fa2+Xhtupon3XuXaQrvCfBaoLRHecF+AL+z/e0fkPyi4Z
x6gFOVfw8e7XYmcgEbXZBP3QjPvrX2+EJ0pL+w/9Ow5vgCJvC5r4ftvbxyAYgKGtewEZu/lxOrN3
QVk0yEp31xBGCkZkphCh1k8beBj3nfEF6g2N0cCG90vjemCQwfl2EG1a4rDL1Bz8HWFbbOBbhlaI
TfPHV7bgzlFPvW0G5xwInObYNblHQ1UOYymDT0/5dLd48S3q8/DU8VnBY4ZpuJ2V8Zfidg2Rddve
MlvGhYKUXEVuezyHZdiRC3/+ZaJiDX+o+jDaotuhC7b+YN7rD8CQQ1dp8xMoJfDJkYnXN6KlRKfz
Ebi3lbkmLLMGkMVsSHnFqop1/Y+/7FIqwxJmzk8Ows5jbKqR3+ZD/H3p62eUV7Tx/ZPLKVx63Sce
5Hd8SAeoObxKmRQHFBB7danCr6qXTHPl6LahCm/83YejG/JBZ79QJb1isWGuhQaADoZS8qXv7xYf
BzSHHwjd1annWlmo/6HkDn9PLWc1vlETbOGXhWL22c7atuHPisaYwc1jehbx8maPP5yhmBYSAlG1
wqa57OC5CIVyIZ1VY7JiL6OEQAa5OVpa80t3HvcQJ0n2+ZsbB8E6Hd6+SjLYKszTvOF7Pbz4lM9n
zNs7vFWOXKC7HjXO8JENB4IhqEaPKdaBS/7Nhb+bESOmmxxSbnojFJd9uhcKFDMwir+ejO571eGl
dvdqfq2dXXDFbAVQpMG9SFcHPgBoBk7gNnEsmmH9/z8gpDvM7Em3zvkkM5om0HnmzlDg5B1Gq3+j
+L3dqXQpsKpJD98yprh7UHF4FbqfaeLZHIIIOSyJwNbD3nnbmZTg72q9y1OIJ1g8bXW61+RuBV3G
wC9rB9bLIqa+4/eMesuf1ZQfjvGsu3Mo3UZ7m72K1K8DznGhusSZS48JidwSnQkV9wh2QeWMsI9l
gd4ttCAXdXH/oCJIj5E8PZSpDrIbGREO81TUGfAFzxfffSTZtGMBb6jiPeCZnZVBQnjs5RCUTJ0w
PdRqLPuvfwA3oVEYznXG33z+HqFo++ssr2umOthrGmLYKDDjJWcBGDWHegK+ffXOjaC6hd8OUK/D
IdLAnIkdxJgRcEuvxbseMTQkk+ya7rXQTfjmEtGHOzTbNA3fWDdUTtt7a3UX6mhabKgQMPJFlq1Q
Gr/BipgGI6rd8eWgqqp9hY/CsIXAQmgZYGMQfLDXvUJEly/84z/q8YF47rKGjj2vyoAVBoLVR+OA
7whFOW3eT+esthXlNDW41s364PnO23d2I2pA8CHWBap1wj501gevxrAQuOoXAQ6iAVqsTeMfnNqs
ss9Bsmnw1Ro3EXVSQPkLlSaOg+GyQzJ6zovPf2XOAmgtjJFkoF2exV9QghkjNROcdpk5FcAYvYl8
RqO/j9fSrSrcBqYnYzo3n4npCFE7thgzlOZ8Ph2K8eBB0tzyii+Ox+jjKf4GAFafvDXamdhUuz38
fo5iOPgbtqAnQQi/2tqI+Glh1dSU909y/tgIlDfvvL4kQ/MP/3U9ue7evGbNkAGIE5fmoBXoXrUe
j65XDjAY4C3XFkAd1AXKRwkg2n/td9LFIhz3tXZJIsldtnsRPG2X1Aq67I+H28zJUP1miFft5Zw1
BqFPJij1MQURds8D/3YbNSmrummtDbYXXMwo56x2/vYxl7E/eFsDDGONrF327tiyhqbkLbTX/ZYz
L70hp5k+UTRag2f3FeySTg7HBgZI0VEbOkHTAVtk0l+2OG4E/BjkKRo0Qld3CEtLJ5pQE06juX2f
tZjrL6mMwZsidMXvHOcwaO8/i3upI+eDaXPLojgx2cO/oCTuvvfxzmC+1mnOBcup+9brtwWlSweb
6/sB4g+Y4giwWr+of0cxBV4124GqNRVZwbbNYnlif/8WDjyIo43CQTK0p8s0py17eg2n86fQ+Nim
P/I8Vv6d3m5yp+nRByiWyv/SLMYXNdp1RNa8szDM+FysqlXCNZ1474L2nX6Fc5NOn3lFuRNOGPt9
V8ac86Z0uFI4HTi0N0c7MzJOHqbNxUd43kUNARqcB9jbdcnGluRj4yBGHemfi74hHrUGMeB9aJSB
M9fbhcmGP9/zoSiEuK5wrx1nnLNPlrXyNvor2DaEnGBi0Cj/gZt/pssvluHuT+GVscmQoNkOKCbz
CI4ETQ+qqehke1bNfunBC39bJQrKmLA5fIkEuIVdQc6FBzJKZjOuav5MgIGO9LEHKpY5rXQXhhev
OMmNJsaxIR01CxOeqecBo5JCDl7tMelh4sJvo696VPDgHoHnCCWkD2PzgZ/NKWfVK0ljGhvSx1o0
aBUeR3DmeUemAHy31cErCEZbohiW6j0fTLCMgVoqq7+z3Ep3rNQgjXcyRscldh6fPvuHBQkv6wih
biMyT58WGOvymTDnJMjOyrwyhyQhDtw4cgSwLzjHWQem+wcVRmWbbrwZsb446r5bpPfDUSPOuD94
/lwz/DXUuhx+fyPuPiDc4rwEDNxsDvx6QEhtr5kX6hyrhI/wZ1j86ngn7G2PsUEBPdlQ/qwK4xDP
fbESzWlR2c8wOesv4qbZW6PRg0wSjrjeiCbmOQN55JRiTYyG2dnysiRU/lYbXcYDzog4nrGs9Lbg
zIpGwmt7xdMCrXaoh2FAQFvIPKp6fQVc//SaYkzXDf/qjZetPj6drxMvsRtWwkk4BXVNNiS1B/ya
Y0rPlpxH6LScFUXoRXZmsAyK2qYnnsWfJQ2jO97N+iL0QIqPCEUm0EzCx0XyHf2WUsrZ6LNaz1xb
aaJ4B//CAbcak1Uiu0XZRsG6vS5jMF1puYY3yeXFisNGZHw517tkXby2fTFrW767tVAOncS6O+tG
4Q2fhsGJTYcAzRpfLFf/ZYvY4Eeofip2XeszTOOaPdka+18yG8ox5kTBFfOtZoFX0m+DPZMkMgJu
Ouv24DVX1VmGGUsVu9PYozb0WC0s1fj8E4AqrCLnkxZiNvClyKi3NWWI6odMJTYmda3P9I//yQNT
esfE1VCxIF94lSrlX31/FkID6BnMj8wsOQFWJSt25V2ECQMIHVtzS0cQAdhyplSzY/CSeTvY7nLJ
Aj+MZn7P5WjZjRyIzdr5hGYQDgLv5B6wnIHfKEwKD6iy+MgwjFnsrU3I7zJi0s7MiEKR6Ru169EW
m2uQMGMHoSmVMaemjDif2uuVgGHP/HXGb004Okf2kDXL+jYc4Yw4ad+JpuFWD3hKGXevUMvam4Xs
UMxXhwwaBMi4z7JUjsNq9ey28oRTTylKPfb2jFXitUa2lx14RPKV8W6hSDiGHyvXIpFlMimnfRmk
Cg9g5hJiNiZ6mBNiy9AjJ5FSjHHoRk1B3GJLKpGI0agjh2CRrOqRww2wsEbvveB8xKMj40N5r78s
2XNCZQVLlMdKeZDGfnepwkWoxGLaR56bIIZhWiCtk5gEhM648geylu/yPEfURHZ2qWUn5Hq5iLHJ
UooMm2ZmCBx3sbZpQEKUFVj5zYrbBxG/OIcMtZviL/Vid7TDsZv2b6hUtulkeh0d6P2svXezc7ek
Sg7meF+I5/IZfwWrXv+MNdHQ0RM6ZryXj5hi+sLGOog5HfRbzOuMeC/7D+aeW21IOYq+MrqAmII4
B5/k6FSBzJui5/qvMXHp215GmlC5eW/4eP7BKlElSX7bpf5d6zSFrpURnYevf3Ydk4kJ2o55VVOb
iMVj6VqPP9eNfSTMS/14tIWyhTXwTt7j5ceR221wMTGvMkizbkru/qjL1yxiSvaT7Ru8qzHLlszy
uEx9F4W1MNaIOKBRW5I3r0OckGbq+S3PSub59+/sLGid1XpwFHK7iFGNpFu2TfHzWdWre0F8pR3L
F7nMNrD9U6Trc+Tm/aJ0CDWe7f3txfbfcYXX7nvuH2y3HyNqOELuFCCXHC8pabpBFPWd+bxewlmf
/uzACvJ+MK4XwseUzg0qMQ0qHJTIJIowGxnHzdC3rKA9J6nNtMx1LVyCZkjUoN0+yW3QiS93NSGf
bbqIpm2SnP+FOLnuGS2Qr5Nx/Wrook/LOWQGqYxbY3kZpu76wcufYv8lvs4EU1q842ReMhsE3d3J
U6JMh+oMkvgQqKAw0xArYu3IBta/XUq9J3QaOm9lxuxZnCcFVFW0jxFDIz1ZbUwAYWNMmcC2+qJA
m0ODbYeKR8dnSqFZg64zXvM+06+P8k2mB1JLuFJYtnokjQMAY1TcFYq3WvoyrcWtODvb0vFfMXbO
M+aI7+0A/7hZ6ysUm2f9oCYUnyQlpceVaKOuK1x6AfNBznG02ctp1F2B79tD/Dpc+zhEZOAwhIlq
1ZRBO/2sEKG4rnuxJAV9zGmO1C04FKBW6quHCx931LLmVtdaEzoUBF/Q/ojWPwoqmfJH6VFOg4i0
v3lkNa5iYvLwJMqtZaXq37Cx45vQV95imk2FV/dlCS/QnuCTzarsqQAJtU46mza5zyo5OTQdkvj8
7yjPU+AeXG6/vCnyoLrsWMOOMKaZXFeGR0o3L3qLQi8v5/kXm1AiGE+YVCHx4KAJFU0n+biNozg7
7qSSVnDT4xGQm5EdRYvUhDuxTgcJAbUVUW09dvMihTHHcGOuTRzld8L0f6+mkwEkddkG9WOBpts9
menYHAl8j6U7sNY9BUyvCK3yviBsPz2RKEdMMpIdsJweXMTG1BQMgLB7wuVePP3JUa4HXkpHPSXt
xoFTNe8KQrBYPtvHdtKwrfQapeQEsFCm9fZlYRPjPoKUaMSmy/Zswj7ZNKyaBLL2X+shfL87+alZ
I53RT+wldwszBwZEYfEG9M2cPkVLx2L43KtICKZE1PmDjohviS/3Ka9d8cQIqOcrTiEIjze74oMg
xpI9cffHl9xv+K+M2OY14KI7iQBiS3iCarFQL+ujq3YSa9hTzbjbC/vq9leLPQIaGOWiQrVCLNtn
8+D90bAw6g3y45F58h4X/MlglxKkgtRVotkiLO1rSWBenId9XzH1KJpDx9FRiWDoqOlG16BoOYoE
A7AfaA9jZouEgOv/b3MOGGywOSimZuPPhocQJmrgxGNjrJ0ZNf9MuqQDx4ISavWicmGRoCBmli2l
O2m9JBlneY7jKPSuyD2ScWvnnT+JBU2Ta69pLW+4XMvHGt0ecyc26Z7Ph11kRbTAdXkmQATTcu+q
+lhVgZo88rE5AU8PHxYx2YZwCrXP4kWwRPtmYS/0/3VQBSnAqpjgsnUWUVNvE5QTMf924amy6u3A
5Up5zMga26QpUYjz76QFTmNN1pwY815TjJ9DEusnrbzyDZF+/5ruk9NxpZO2uSTxutOpcu0iH+Ng
E6OulJJ4CTc1RCcqLTNvASKsIKY11b2WaaMrWzW6XwS3W2KIuyAQ0Dmy6i9lqN+16pPMD8NGcmG7
HXfeFnDe3WJJzZ74MWbiRESLu20k7vg37hTobqalWJb++MlIQpgTvwIBmP1gp6jTug772pZu9rU6
0xmPmWy9G9fFLVmgDY+PYry9O67fs4lOe08eYRGewrNgb8dk73G1fgN0tfHe/VqzWX94nbyUGV2F
4H5CMUZl+qTsk9x7Jv4BdkqsuvRVcusPQ7+MqYszOorEiIoQS3iioa8R2XC4XPl6k+DupEA9vpbP
2frF1Rz4yzlGOfpeXaj/ZNGid5GhmikqX1/FxWpjZhs9yyo48ik3j5QSaXv//89lhXV9R0EQyJhq
m7QlatzDEZo64ei+TCpgVsN+zpPr/3EZyrjBSob/51OX0zZRhTGYLKghxnfB79YYF9T4taXZT9yb
n/kyhq+Bz6i7TRsj7kOOtJrDsOmO21xZBqbQNI/3SaxaictSYIXnD1Yv6llLxeGHz8+fHoY1Bt2/
Wqzv423ep6tDeHjjdvmdxDI+JIhAZVGQaefMZk2Lqywnen4sw9VdeRk3p51gFHjmXfl3HtrB5tQl
MB4prCAPj6KHcyd06lkWzlqSux6Wk6TkXJOsTrB36vKci2NHZ3zjkhqqa4D1HJ1LS2T07R862OeD
OlesQlWS8ZjyI5jCnqlrCCw3rbQOviKtcIAryIHlGRKAgm06VQpG22lrFtTcrfJ0jgxDVMV2m59I
aOTOB+C80cRy9us4oPWA4CD+2haryOoltriuc06TxkIF4VpBU9ZKQ6U3MeWWOiI94h8qkycXpyTE
YRwfYV8KGC4DEFpOsGpkULJa7bfM3Xy9fqgpDpp+RIIyM/sYy6AaBHV69moaLwCkJdRY5XPxrgcj
hFoD/vTr6reOM2APrtvyE/uX4TalTuf6HIhp7XOtPGGHwrWycQQIU56337F70zE7PJcskCzmt+wj
iE52w/UaAHd6vMjhazTvO9GTW7ek+KD+qciDpH7QT6JcNey+4vxGJU/eUL6j7qTqJI2jS+kfA9nF
y4s11mdk/vVw/EVJDUFWkXx4d7ZcstwNzPTLlhW8ZwFbig2CmpkBtfiN8aOg41ufnb6aBFQoHHnz
j/cXHUcwZXxYGF66zTl6Nekddh7TweeIip7Uzm3KO5hQ6B6JjH3x5ecRPI+XfQvWulLF1ufvwflN
RQFBicV28xh5UgLMdutlM5RULv/elh91uN/7fEAidFpcvtHdSjHQfX2Ei2/7IMERQJrd5L5pzFi6
b0eqj2LhvoCX9NHiN/kh611BJRLdlqaY9HnDXXH446xETms1rdhclvLK+my6ZXSymnqj3eWW+Jqd
2KpjSkeTk71BZCZ3zsOa9JW1HeN6iVgZ9Kotlr8JjKmc6Mk64JTrZ525ll4f1tezTwBRBkJzWvkt
CXbIVWsdpJkuxCt9kRNaF++P00Xm+VAGJsMMztSHK8m+b9tDSIlMJUMT+5OrizrBOQaMv+0d77rl
lTYgJ2uRl5D2sAYgd6UNwzAZJN+g67/8L4R7OlVk4F302bjwUCVDQox02tggvaC0JovORZkUNQn1
SNEiFw3b9Kqgr/itNVJyw5eE2au3b8pvyAzc4x5QIIw0Fj/wAzycIsT1ISZKLk9K0dg03I7TpTw2
IbV42s+gR3LZLi7JEMVwYnOOz1QkPdThvDOq9j4HpuYi6SgQjCXpkhgG+ufxeb7fPAp8oue4VXuI
ZRiXHUPdq9VFWZGWyRb233bDfgZ1cBu+0479gAuHJGD69BopntATLMOGv6jv/jbl+L65YInhv4k8
GWCLIJCoy6N/yrkY7qIJbRRN9HVM4EIVHFBR3/3T9As+7ZxTaHHHFAE6zuYmzRgMY6ih83Zxa1iv
tl2hQEemTP1QCoCpHazZexA+7EMlesHeJ7ppDPcOkw7xSICk8yNe+k14BsmeKZxtQEPZ2Q/8AWGk
7BIzbU+xtXDrhb1blfPDqk+kJHYHfRTm+FeEDfqpL/MO8EfrsWBrn0A5rdInh2pudCzN8ruDyEKt
A7doWFScyenJc648ZAuYhFXDZkC/p+oh4YNigs8/kPOaiDt7NzId0JrLjBxJkriIAWXQlJ79D5Um
3z9qaGW7tYQI089pXXZJh5PMOeMKvTaXBHqdf86hafGf0xDLis6CQFlagiVuOueDfMJgppylMYPr
4+OdiUp79vSKBQDpOwOPmpwg8PbWl+nHb6/ek4FfD2EOdJ3OqngxUwVKg27Mmrs5v+DjdpLO6I2N
rbbmRq1vw27KznSX3WShyHDMZyxTeSdkFblmCGoAWVhnR5fR8sTlS8/Ia7/uZPmPKHR29syAFWYL
8lpc/+DnPu0f+7WU29vfIBnvoEGqRhQzGNcHQS++S3wfUDbiXSkxqWdaTbWnY528vtDyKsraVvAB
KeL1XtO+vYQ66vahUcPipw2tga1/WjQkMfvDsPuO6chZ1S4WcXwUHE/0dga9HQE14trSTbAY3+ws
Y3Ta9gErOcQ44dUvMpaN7YBDvGIY5R7ds1sPtZHOm1TVb8hxhnlCi/vpSTLykfTWjv1TDYzlGYow
HbOJwBo3+Dd+kbWJFyi0T8xaMhp+NBYY+iVseg8/SU7xmtWOQQhzVCgcZ1YHwgwksE1/zXCetC21
A9fDv+6aYo7hVGia95il/hhlk4XCS+C+SRdqEO75FO8TIX01ZyVhQmTT3iUJVsTKcQtaFUtyTZ7K
8mPT2+OvUPo/1Z8e3VYEAbUxaxcdgC1c0eSios0x5PjBGdiamesqaOPCBRGY6fMMF5ce3gULTeXY
YwsQ7yLEUrQ4YQdb1cq/knL4wjRNHTPcO0gKOsjL6ITktvKplOhEf3Asaf3PcXt6jJ84WVRhDQHL
JLtEsLDgmDWdy/ZLUfklmgxgfbJY9TcoRh1INNsSrgouHNAIIEchr4IAlp2oBO/CAbXphY9pd85E
7kB6zdAoiUH6TiExvAjPYlXgz7OEu0juV3+117FGnZYF26GEEBI9gS0zisXeis6HQ67rHC/WYSCa
Okz2O6xn8NvxHP4mmnFEjtLOequH11J9m1XKRJPhuXWNqzXJCi8ilz/L3hSLtgatQdxEjikaKW1Q
b4pjEyApW4G9PN9bdxfqgzRRBVNouUefIF1iivgxeOU8R8d4kRs+12RwSEoi3DoceS+pcwppzqYn
7f0Kq8hI25hwQW8fGxk6n79fAO/KvmFC1UsWbqkwOiGIr3Y5uN7Orc+6bYplyzeiL2qJhXeIWtQl
XsGa0e0BsD5HFBwkhyqHjd2ze3afFX+xuN+Bmo4hSJri5vvo3kBHdVHdSCPZ+3hX5ibgfJdvRyXY
ACTRdTNW3vZhcgxxWAJo6GQDDzP98SDdJTfmLjaeSKKTXYqbapPI2bD5dEHzD9Gn0xvSv1L9cpLD
dKuH2x2XADGGT4/XX04OHLpN9N6T3Qx9ov0d/SYkBLKZyEg0wiOfaqmleRcWfocwYtMyQGopgTC4
kwZVPYZ8ClZUzn7k3vbONAyYWaoHTCMqIHJtgC1+9ovqkXLF2XFpY6Q2v4Le8Ytu2c0HmyAG7l5/
1YPhCM2KiCy3BGS+kiZ2I0b0xzBvAaZn2KZId8A5Z7xYuhPzhWUJir8FupA2dlHamE3rS2cvecgH
3IHeNzPZ1SfQaSzJiDx4K33cPlERUJy4/GS+AWF3ouS4FO8laewOKghnEZPVrih6VhhhhTABXUMH
vargMASjW7HirAMtKk5SDqTN8YCnsldxbf/St+L8JvJ0AciKrdL8ZrGvAOsPo6e1uaWwdyCH6Oez
G94dzlsT70mG0+pK1pdWrnU9Hl0+XhQNry+Nkf9hE9OvbktrgWxsTgT9wzuBWxsNauPriYGy6s8W
ozaXUkmp1Zh94dmdTVifZ5dzhbaa4+uDCZXX0MY/Vhd/rBZ3RnNEgMNfg8f2YT7w5dhQZKE4ZthO
if+SRkii1W1yHA0QrYlWcnYg5EPZ3LanhmyG5CQcmR3ZZ2cw+ooxal5wjmeinWYWmI9dwx8UDlTc
fCIKiPvm7L8zzUzdOYv1CoKqw13rtHGHtbGyAMH5mqImdoRTt4tJsC5faqKKMaxk1dfpU8Fps/Rd
oqu8Lx5F3EyTFsgYDRC3BE5n1tYKAN4Yb0MygSdiT7BrVCU4GCMcAjp+ankMyPYO6gLXTFzScKfl
8+9yUhVc05o2gP1+CS2Ji+mejy0bIpWF6mngyR64T/fJ3cmGMZPWTC8YLnOPfYwPzhqqNH8XPPx4
stJnwF6A3pawgOQbwxPir8Cmlf8MiKFkQfeGXKtrhvjOCuoIiNInaw4XOZU2vx2fkHp3EAKx4/vU
y8xRjof+268s/v6X5OCe6rI6dIwh0KANA/FNcq0OW8esLOtiulmLQ14V2BnhKNoEEeLw4YmxQxUb
Fp0zv1WF2ccTeP5k5aRPDD/80l/iy1kDVJBc6lZptf2+8/8zp2fhOeHl4B4xZYNXmV+nDx0mdfrD
u62NKdcY/zW5zwbOKyZoxqlcHKbC7vBAdu/OPRSNnQteQ4G5s1GcEs5acTDhTbf6wt9Odn1x9K8E
5CAPY5VgX5tyXNGT8WMJSMebBjMBJGgE2XEtvSb8JDyMuhZkBth9VbpHQnQoqWjB9BDc2gMPWFCl
zNvb9tt5j68KXQbTJx+i83nyZCyWGZRI+3l39iioueQiKJnMHe0fM71XsLCRba1M8BL8F9UZrfwP
YlCHuaCetRyGDxuQ8ezc/lpeF+lNHHyD9VOZw6ciZBKPsYbDd2StNv0v1YIJnJpelcG2YXE4NLxj
fE85xx1E6pz88DTMdOCUYvUKsCHiTf2LmXcM74k0q63a2WnIJonJLuU+MTTsB4zTttpB42gNagr9
94c8MPHN9wwIreP8YXdshsRk1eXnITzrjEZFPaA3a10yO3zvkmCl+xVZEmDNRw46QZev/4D77DjJ
7unZ5AHffbbd+uvXWELxRRRHqI4/YYuT2dVL/Tes/C77EdjhTENq/PuStLX54bh4ZS1RxNE+tpSh
p03g8xAVrx5bsBlWpNe3/47pw0aezSo2yXoF+X2GWB/Yh/w6JiGBnBdE5JOlftHsAW2Vhqz2K4BU
1HO52MIoq7JDcGlK5NCVYxTIzwIUwTzhR/FowBvrO70o/WAxLi42Tmj94h4BBWBaBsyi/wV+LvUU
DumDPIWMuX7w3Ss8PdqkdU117CFeYj7NAmJYA2wUdzjVGB49Ei15RaQPZYBvpt/Y/ub4tXPSaE4a
7DxuGIhwXe69awoY+tmcKD3MZIBLEkM9XXfTvIERzy82nrl0lcGJIw1fK6611/q6fmJNq14pRsqf
+GITV2rV/AnWX2BKNMtN19jojOpG2PX0yt0H9+yub1C2wD1sb7tijbOd2wx77jXrTj5Ou6iCE923
dVRhN2o5i2GLXuqHQxS1iFcVIMH3u3hSLGmanUWrBQof/TDp+4ZkBFO/29eY0E6rsQYtIpOeEDBO
KYbsYLYca4IvzRGOs9KrPy7w4IvcsQtVXF+y5OTKmm4IslnRfNJ5I+k5rV5Oh0V0oIBV1yvpOYKF
W2a0cjVe6Zg9YNuO+JXvlrSn7aei6OwPP9tmeAc2NbokaIndX+9LpHXFicwHs4ChED7OuurlD8Zt
AgHg1nSIM9WWWY+Fy/8wxAtKGWRYqB+mfFgNhKfog08OiQlayEgchBybSEc7kz1CTphc6B8xInIu
Fvzzlhzry/cVfUVwBC5reNpUEQsBDUD3wDZ6ZA0Xy4bVoHBi9AofBqKo+II5/3yqdag4kIrsBRC1
Dc4n3ZfqpvsYz3uArIV8zyjVKasuSR2yv7slwmjdlnW4X+BOUCFRaj9txjBpM5iVChmE7iUdbvL8
Ag9kxYn2/mKwiu3GZmE9OOoMiJ6/EXkjyMV2iaHAPwOePs0rH4wKu+aYol/A4QwLy6tMTza3Ih57
mEd1nC982g/TB3pejW10wKHZlzaGv6Q/3/2bp7chkVzhVJc7NVY9LZtrbnxdcTsyTTQdCPVg7Hen
RyAcC+PsdXVNGlwdrnHZcQYYR5YRqaDKXuNDRx9scBzq81xvpBej2IHDy7GASageelv2VWN44br6
OoO8lTezgamMWraSPkxT2ssx3rgCOBAph8UNhQJWQBkPKWBiUgCxYdEUtUVsiHmZoKXg5zxVy64n
V6/pnxMOENNGD2yVOChwPI461CxPf0BsBpRe/MRwlmB6SwXX5Kc6jXDfyMCbuU5pr4NXqv3y2i5R
Zk+2QAIuY5K4jj+qc0zvNNOtST18j+9j2u6F4spsx3votVOyhs/OE3/Wzo4akJ1t8iCLz6YNtBSR
G8fmP/u6yOaTWJchWwjsRp6zk4EKFCJQHX7iJ0EaCrzCX8gHD5dGkmuAINpNlR9WBD4T77fcH6LD
mksTmoWuIbGEMO468XYQHUaX5DS7wJNZXN1zdEw77tFETYNVJgDssj3FXhf9owlvkMny9L4cpD9A
ZPxGTytj/IqZQN2X+1e2yLEhGOJpXlGTvVO8NQA9kc9d2gg3HuTpttTZ5VtA+Zy3xky86O96bg/m
u6iZZJM3AA2d7Fw9j9slyDHxNoI7tQ86NBsaaNupB9KU8DK7+1ymxdPd9pAcfbRUF7eHnl2xNer1
9hncqDq/f3VxlG0gK31+/4avlTk0poNVzUen2XOQoH/spnPcuRRKL4S2DaoGq8/6MAUJte/xOx0g
Mdet0tnVaarA1lzm3Bocy9bRwW8aeigzsv9IOrNlRbVtXT+REUoheEtdCSKW48awxhJBEPTp59dz
xjkn9op9VmaOodB7a3/52BB7b6hcqsB8/CqkvJDfmg75xmka6jaUOBp9dOq7M1LdsAlBwN5LAjup
hSozvv3n35BGKBUbhNnfPQnwgvACveU8ogsCY2ScuxJz4IxQs08kgvHIFGDfBC57eRe6OTqjBdkn
kJH/JdNuwEuWSMz+04Gl7jjejRH/1Yi4ltpDA7/Q0z5RIs7bA2ViAsc4zQp7y2hTD0gWIgmOwryR
x3Hksel3Y0x3JgH8ljYdrp/Oe1Eax18sJdKe8DgmvDLDXOoAsfKt8XlczZpY8yvT3eHKarOksXh2
m3CylyxWuT9aMFz0qAMkHpDmcNxSGbme3Ood7JOeUCw6+vtolvK2ySyIpD2xp7iTj8fh/k1LN7et
+/CJvhzueVbMNrgs1ASbH96T3D8vDvOfSV/EKAX58J8g/8/x8GGINmoGrjjnLaNcfMZbUsx4Yoer
TVIt3k4V9rMvZ9yXqb8MNzHoM0cdtxM6CotWMh48kSzA0mJcVmLBUScXy/6SQw8KB0QkE3mLj2lL
zKzZ8wcmbfbg1eIoYDJn1binW2RmMj1+I6b4mwV2NSGYdUow5/FHQJP1nSnRncMK9E/AnTm81MXa
xAwXaHuH2SDgkyFGpE5vycYkC9pXJ5qPddX5jc9r8jABPolafQdsVmHjcS6PWVkhJq5zetS5nFrz
qzO5cWbd56/x58gESj9PBBbmlzseaWrabHQCEFoZyBAnUcUFx3D+jPrpfTX84/iDrL1tOWIs/SLe
hB9P+yRPeUhpsvT6f4PsM7BkJAw8dIsaYXjCn8MoNxtk9eo3Qu3SucA+Z79PGwuK7ENBWBXIz2Ch
kmFRWjLHmDea1rnwop1pqAELbKK+w04+16OLW+0UEj3TYgwhj9sPaTl5KWe/C67oywjaB59Z0aEJ
3SwY8CfUKhY4oqAKv3PrMZMLIgDGkUgfcCECmnFfxy8XQFRlQSUXV2SxyEFJDAmKPj5H9hCEZ8+C
7xO+HKkmKeoTlWfi7G8F8k8Q6riXoUX4yaZAJNmZURyu3+hic6DVD6cGby4Ajqdzo2lWYZdITxrC
qCYQ3IObVWTssve5gtCF8twZB0K5/IINsNDQZi/HZ+jRnF4m2eyp/PPiXL0v78v+M3ouq1AmM6bE
mkUEo8FaYyr+21IDrGeYk8WkUHFBbKZM05MXTygjijvvLQiSY4CjRHTMcsRT/OaEpMzN410lBlAs
XIBvgE1/2lgQLeQzI5rUl7j9AEN+Ntm+Ltiw3UdG/gwNzeuI42643MGMeFeSJzrFZ7DugC2quRQi
h0vz5SvE6R1oxHoxkIjQVJYbVkJyYvGcsAQyGV7cy/zsnv1BsBRZPB+vBGk4pz0Q7YELLEhwvsl0
QjCrpVIXA8pW4eBnarLPzBYb5mf+PrikZqnN8mNhD8caQpIlaCol2Y4sKsXVSVmIz4ONftKPP3tp
rPpEhzPE+wooAwc2IWsoNmHNdjnZFEuujcKkZJ2u3/tLbHg6pnQekxBcApysP63mDx/gg4RG9k3n
4hN08rQH682Ra4DR9HheyYuOC8oE4Lf4332XOkmMJ9L2bxMMsCG3JDcfOTssRZXz2W/mBYjXXE+2
rVF6+NzYec5mbTd0PuMp4pZ2QQPi60L+6/ieu/9x8JCBvduja1LYMf5I0zU/NMuYpfebcAYr0zsg
SN+DD4PPnnTJsBcpyKDj17hMqFiVCC7hEN1t4BfSWx0WWZHBLIjMR4vBn1Dn+u8zRojTp6bhSPY2
gs1Lbj1VZ0tIAgZG8rCiXyA5N95fU199trxtvJq1d5uP8BgpnJu42ajuNdDFP9xiXCeFexPfsTl/
ODkXzAVUgg4Ly+QUoVG88foxi2RCgOq4F7133LAi93Voy5PrkbHoC0M72g7cF9PBL5BTzJwfG3Vv
6WlURxzBD97AJRveF35WBtwMK3HS8ZLCVVIwMOlcGmKX9ZjF08FByk96Th9zJuWxbqk25xFrJrvM
yNeOgkh7jQXiB7LGuc1Shttz8hJpxmdHnlywhS27jy+v86s7xCDUmiAtg3WJHFOjzP2faPCcSBfn
fuRQB9WoOFiX73/93Myr1/ljyZNZ1kaxY4aFpPAvN/8Kx8X7BJp5xbxtKkUw+Hj3I6WpD8zdIhbR
YP0iYApQwtr4hfsx9sCwDKpAyzXhQGdmCZsc+Yd/MXUf86cY+lkB7PqP2d5AFSxABSTGlKJKsEnR
xhKJKpiWXJ21RwyyI5/ud96o2nrCzz4xJq4RezFlzkXvufGaP2npZeu722ARJEl4IloLdP70Q90J
ueL/JspfH8Twaoqo8tJrwsFEnRBpEOX8/8EATqUpgJJLJbdLWDiYqxZw1rMgNasv/NbZOmN4wuz+
nnzhmwr+cTrlrWHIJMqB9fVj9Dg0NIjsrnvYMP6JcG6O1ZsVl8QP3eY6B6EOxEaqK/PGhhWLl5uf
8TaRaHAlDLC1mlnnVmxTMmAVdnTrt34HiisFm3EdoYoDs8BVjcFWwM1mAQOMR1tyn3ty5i2W8axY
i1VdtW4LKkj4882/MP0PZYuiUeq14Cw+4UTiweaTbIxD+nLF5yQP3Iv/skUkE+7m70pMTJ0NcO71
ZhrCdQSXDouiS/vKTsO8QKxgeGLKB1/kAQYzmF29DA1vkOqe6r/M9eiPbTRgcGVq/Y17p29UHO6L
8kBGBhU2HDyTNzHq0DGfMc0D/F/5HLwa+gi+WZGcE25Azhas82r82ukIqYHV+MU9rJAqwdiPlSJS
yXjZpyIjWzWBlyROJKwhVh2q9nvfp9DT65MYbrx2JJ7MuvQSqcRlf0wS7scv++F2sIdvpzfHEx0p
TmdniAuJdKWgzeAqZXAZ1/98xGNQI2MLCtbsb5PfAkQFHi6SEj25zWiA4nm7p+cVLdPA3ZiplVXu
nclxSXAxoF7eNd43PEMMkjI52yT19jaB2HJ4l8A3BVzGMxyxxjq1y4Pl44w6fci1guXgb18MFgoX
NTMC3xIUrzpHSidFUsSX4TG5bmgfDp6VOVh0cTVmM+j+Nvs+BHwon14js5z1eabOzHjnWbvKp6+t
7ohbKT9q6xdQgotqL/7Be+N1GaDZaw5YyJBs8/K/dz3rM2KJJ5h4Wvqf0y2Sx/fdDcMJgcKf5MoH
vSRkPFLn/Iy8nMczeBNrNRPSx6NIlrVHNS97jdgOghjjfKsSUaDGdEgNG7+rCB4SnjrAQxpXhGyj
nNce80LyndR0EnPO7GROBxx16Ntwqi6a6I6j7gGQIsYE7NFII3hqoGjQ87QeZFzzwstik38VyFSx
I66Bi70zhUEXe29rKw6QYsfwg27VeWGXzPJw8OM3R3QZU9pLlwAkZA5tPsQdDzNji/WqjlseGbIM
ADrEIPN2yMOCKQLxCUbBtmNCA+xhqENeYJzKUAV3YJaZoQBsMlH0VIaZWFLkALt4sOyDoFyBDr+A
LD/BoqCyqJzWlH0Sjuk5eUbnuDFZ+gaT3qF6oq9B8nPg6Yzz9HVkKztnfDkAqohJOex6Fo3ta2L0
TKzQqEW+KDQZp6c6eMZmfmdUQlMB6kXyqbCvMnSbOcmo0cc9ETThNvYKFvlhdIRp4NqISbRPP0fi
2aZ0fXAhkKYONQmGl7CB+MM56oNAj79LKG1s1wLIZllhjUAkxZ7TA+TIWOx5Fns8/7DtP+selJRS
1/E3e5GhdTtVTsnve4MwwlVoiLEYRppmMR686987GSzKyT1QEMkDp8aaxQGFoEu1Rv79SBpMeLae
c82XfQjFgLTwFSHfWP5ykBuiIv0/fid0y4J5Ez7wCwRSMqRa/gEceOOQfCxu21dEx0sb3jI0wyr+
++fqcapWT9n8ZWAc7ao7cZgVPsx2IwtlD0V8ZdSskBDfGID2P/DCF5OmYEDapPTJCsuYVuzL4R5/
0uuCL6IRoBKud9WUVVjgZyoRBxDWgEussih+EbVEV2L7bqZqyStwafjWhoeHYa52uVMsNLVoj65w
iFAokDP8kJxKG1OLrhgb/3H+8tAm1iAZrN5QEIm2l4I2oP45fUoCN0ifCMGq6DIyL9O733d73t1H
W2efl2A7O9A9/3eAmKEI4yeAGbJ9xlCtwGVfYmB5VGikYDr7cgOIl5PFFPVSY46yvvv0NyBqLOzR
kKQYPO3YZ98wT21OMP+VgzFQfW0CtvsPWs/92+KbUpc6acLeBFKGEBwXzszoRT+ZxHmEh7ScJoO5
MFRrOC+IlxtLISwbp38eFAlS3hKA62YXa7hEeDwRT6n+DQKdvRLik1ADb9mlN+hCQWaU3hXYuU0e
B9qoHowJHgZPqx6/5qNJsezN1PVTdoYUZvpyWvj3acufIyfPIcyMnJapHvXXImtT6Em2Oqq8IaR1
mUAPbD/uzdnqPOoiS5PP44zngAl1KuYrOFAQHnqzyG7mx+Kn16yspkUF6jDIOMvCfIya1u5Z7yVL
1ukVPWcfiyudTwaZhU8G1h97Ckvd8b3ULC26VYbs52PZJw8TEDN5kexjyBmw//o3UcnkB8hGvGSO
fETvFewGxMeM35IjjbVj5M2LiFgGGwJHEHB2znOFIPpDjazFhOr1ETktBAEL3OoNkHHjiGBpfIHG
Rr3Ze6m/bD0W1BSvNNr8Hh1o8FYkYJs1zr25fjPbDCbn3TpfBpwXXSumgFN43XfNmiVZTdk/GvOM
QquZjjgxN0ZHw9vFlp+WtKHTEMAbMwRpTzReuo8+oSYJF8gVJSdTPz/tOfnAF5NrWVZUwZng7hrQ
tXEtbGhc6Z/wiZPnPpVQARBtGOUaVmBD4tWiDCPk0xkdOS6Z4S+2QsPPw6K7yBIksNHNR4oBhkPi
S0Px3BYzeMnft8gX+fLLYavBR2Fw94nWZlx78RwIORKJPnvFaXxOTpZE9Lw14MfbL0mZoa5ItpfE
/k1QozLZcPXn0yrWuFMU4+LejiNbAN2DxQdDEG+zBe/xJtQN8noUXedoZomaQHLAKsYye/NpB4AC
Zs2C+vKIkCT9ufI2gH9kQ3dTJSkilCUMpTNhzbqSXrwBDf77HBmLp8pUid+7cwa0nJSQW4IK/a2G
LjXz3oV5Qyb7X+BbOlCbsdq4PUxaeIg5XX/rF89jsSVGq3jaZfycfJnaCdZaQYfdZ98tgUCXWHFz
0kpa72pWe816Hh+OEiqcS7HmPzHvwgGMYZNrGQIUeThhlNOPYo0m2qHXklECifTYP5LrXxOOoJaO
AAqMc+Pfn26g3f4KrR1hqlnv8NhxX/FkjnzO455P+wuLAo8k8fgbZ8JdByxHdS8gqbZ/26t+zHLF
1uPAADHZqBOGd7/g3EboMVpfEsFlbrieuKQufNBft15JcQlzBi0F5AuUpVnS9OmWWYX+keHEfkYf
2A+WOs5eTpOfdV5VMY4SLgx9Cv43/roHbt1odFBboyKbZvLjetHIvlQql+sLkH4IZNOdyNwwS6bQ
uFtcZpKjLSTn4W+ySy10VPs65vml90lZjYJmgqQRxTbIuFjmWRj2zBBk+jHt4NX7pK/pZdXwtll9
APUHihFx8X/JkDPEr4wmG407DWhzBuYEFJLf7W7X05uTk8vEg49Us4v5aevWeINxxejHx31PzCbi
YyCQNSUXmNyuOL4e1fUXQUZSOy1XKWgax6xNBmo2tN8eaSWUs4KjOp+BoaOgmqtHifUIc9gX3qwG
5C25M6AJ7E/4CSVqSLjcHhnmCY5M/h0an8DKERC/E+E+eThC8jRa4w2EuZf5ZR4oN1+ip8pPhX+o
ihYX9ivm63/sbLmoALdvSQ+l/2b1jaqg/kO3380Lh3SMwr38XYnYdIf+nlXSY48anzOIRWswFrAb
G4LVZi90A70xnY4sajrv7DCUj11hFgAqLFRIkWRz5KUqV6MMR/6ZPhxYjervdWx3/xoqdLBdMmZP
Q69AZ8d5zRiPSwhFgrYQsAlPv9nLiFWsLQ0TYI0Guci6hQS5We5QGrd8EvX4A+9ytb+hvJbXTzdu
gd0tRkRILHY3FEd3lJqomxmeuUB+Ftv511hfRAKHgHvF2S20pNE5Wl9tW0GnwWCHToMKijlNqNyG
HNdPby3ElSU7q/vYo/6fYTmGXgbNT7Q1f6+P9CwdMWuQtxxuFtDHEB5fcOZ8zIGRrYcIA/NQApmA
if3M+XoZvm10RKaaqCtS49LWVvdEgetpzryfVquaj0SdezTcToenvqlmL+tUpUX2PL7+2hB3J8wZ
uQYxrQErHGzL63xFmbb/QgAZcXios+Bt5QLu09Ad3O33juOwXvWnb/sd3ql3NPgoYSSpcmWz5RyB
0gD44PtJr2yZ9v5MQGklZgMeqM4WpVqK0y8QEwyQLAFawX77yLYDZBtqWlrwxnMYMadHYxm40Gd3
+SM1MrxRpuvy8HL4gk9RlpiQW8xExzPWkhpPEhUXhVufSnBg4HS/59+DdcumpDsf/jtVuFf2G6YE
KSyz5/h6vP5rhOV86iFNUmLuXM6SYvnS7Mfuo0WbTShNFbJm0V9WxnPfrXntsBzlR3jk0QTq5czj
fMQNghz+PWtYtv1GnVKUy8BxDSUHOACYj9nVHsjwrSgg0YUJtZFgoIQJk8zgDCwRcIm362/IZXB3
t2XU+vg2mdR6wBddfFm3CSIwFjyuXlYedi9t2dGIa/TE2yweULNzO3t04sNHiDPwFeEuFQSsRilZ
i+sDoA/1KPYgtukhFV0bBBdPvm7kAhoD5gmmfXr1TkSd+/IMiV2qEPNZGMOT/teh5IdbXV3WjySf
SxzfsUSMYI1LxT5zcLMJ9P/IWGfICYfTmsgSfheBNgrgtHLO28HqOpHhRR7Bb/aTIjUjiRMwE/b7
arYapalOf4h6D3VZ56JjhyBrw2b3PKJC/7hDYBiX+QPt3H1euZLF3A6K9ArYe9bomJ9zkHowHq5p
RNrvSOLQvnrssVC7Th40eFEZkAGRvXwsgS1AtQD1Zr0L1YS8Nn24oYwlHnrabILydN6WFUfqjeqy
a6Shvcd20UewlUhunVvSSQpU+go2bhU19iArFmQFfRcEE2a185t8vk4bFCqNQrvvFMI6es8YLSjm
WL23X7vh1NaiUSTcD4BzCGpbBDehnNgeAMShb0Eyj/CwCmc0WxY7yCDj2MOBZCKQtE0z9UL2zifM
DGi1MsWuggEWH/k/k0ZGq/myNU6wYydt3RqYP9lU0Cu1waKvCW9Z+nSzbHDEC0fzIk8AM7uhs7B5
ozXWuIgWV3YrI5UPmI9QRlIE7eQ9R54VBNXL1gF3+APvXufGMcQuLpp/3imEvWzKORaH48icTru3
OZ0ptgJ5ZBEB4c1mF5vciwtR7O6mb9GD14bIG000CqXucVUY1R2WC6m+bryrMSNftJTTiav4RNL7
2Nbw9suIhF9Yxi5A+ARFXKwsuKLDM4PXX4b7xgTyiv457RR4/0Uexut6ISxpo7EAK83gndxWQYrR
Y9XYFu4rQzjZaHpEQy4M2lmYjn9JaFkmZjZyBCLAX1SIt9ljhrcP3A9HnFnhAssk9NVc/J438C0r
Gy7nedjkaAd1L2MqslIyAcbXCW5Ha3U4NBvDDBc9D6vxBznERIhowh43z6TXuSl3QC4JFcVxgIdC
eDr5csNwrBnWauHhZJfo+eMzga+8gERjNA9TM9hu1y3vDSIXYHsFPwsqsPnpa3yEG2M7LwRKohvn
9XnPxVoac2gPMjQwTMRbT/x0hEm6Forh0DM5hW38DBjx8Ol7IdbdGnyVik37g8F2Y8zV7VYM1O3b
+6hOi9QyngsTOUBWegBc3Aud+wliMkX9wR/vC2H7kPGFxTHzRjoPLV4ECxgAjzzKEI9b30QyhjXt
ZS0kl/0bsTSSoau5EL7pyy96AI7Bi2O/x0OmuZQYPe7mfhltsqexJFBEK2wuArNFJ28vUcTzqhM2
NXuRDoPMOMDvddXCGNMRgzLZe3Ph1RdiCh3cAUVNpCdDg+XirLsRMeqr9cvgU2aX9lCfFfwK6d1N
M1hZ2kyn5IeMJuhDPKgqP49/MGcm6AM/G8hZYzz4YHjx7Iw8MuPEjw3JHOuSALUjqQfwODrJAWTj
/Olts8zzaPqcnvj9X9sCneehXujkrIm0U3cQGkcthq7sGUvGtdgzPUXCjsmPBXtGNkYLj0osgkid
6Hho0FIj0iYhhVmDYI777or2kP9pYEV0bOPD8pZslphY42ccE8yAGi4LYgY87Kij8ZL3ZM3Tv43z
qc3ckqVpf2qlApoy5uItJKuBjT+jcZdOojHfIEkpAeGppsWXnvvM88YCV3kDnoQ81Vis2FT8MZkW
h8PTxPhNr6WeDji/AB+I/W380eHOg/KcnzDjlhKaHA/PFB529HOIcEFzjYHO17NFE5C9/jjXzXbH
zJ5khElENZLiJ65OHtLAA7LjXxUmx/eSs+uiG96pzJQbq8qJL4vzjRC4NuUh17IcZSLdR86qctIw
rcdxjEH0MlsqNBkHvz5C+s6M8PKiCmRsDuZFhiWA56GwTDt6EVVgk+UQk6Ai/LWkdl4XUazvbX6c
CgWeyQDSEQNG51BREMIzJXuHPJ85hS5Dy3BtQmC82HD1SJwjNi5RfngxwcqTdOR7psSLC45go57m
DRSRZUuh15pMauNIVQQBHv/SpuBK/bIlPYYiK8gWnvI2MW0RkQYjQ3Yl0UpT4xIB2ZcjRqYoIDiQ
BFuFlxTbQBwZpOn0aBynCoVCcIjj3TPcUEbZtRZSdAoVPSZcg9gE2S7byRCfp1MhcY9EcykClWpa
c8b33x4POk0rairiZPoytQDxHQUyUcT34Kc65EaMKueL6DjG6J4/CKP1h0iSHQHZVNSifcycWED8
ViPx11AtCoB9tlRQ5sNo2ziwR4yHb0Njjz08Zm2FJBUVz/Vn5nF1gtxJfuRUbPATkHTg0VVD8UMV
wjyhhz+bH/QfTUSY6rblUhc2RnGTYqazwTx7GOV0YA6DolKWivQz7bbs2Wf0gnH9NZSzNRH61sH0
JpqsqGWREA/Bg6P5J14Xhcv9BEjQcPhhWSP/h1+1sErkjzchvE4vpIrB9eOmz8MfR0Blfn7JF+/H
nvQ9jmGVFtItBSqWClpA73vA5ZcR5HgP5elt/MEHGFKCUxPr2iO18x4KtoOZGZpXkEFgCeMbmohp
Cxy33oBYPgxq65H4EhSsQ/bfyRA0f+nQ+mIcnqjEEBGTsKTsc32Befc+qJG7JU1oTp51hEn3RX4m
RZk9E4IsEoUpKqT5EbU9mok8vviP1ZPw496ijyKZ10w65HjR48/iOQWF7hG9gZLmMuO2+vYIpIUl
GpDnghguvDtEIZ6+tkxrgwZ2CWaNjA8RtU1pCByKaemUqadsSiYdaFdHJ3OKkg1gWuoF1qNYjWtE
RP6NyOafPXmYN2j8e6hkOHSgcBK4l9bnsSJ+jEEf/s5tnDWky9C84gNw4vsCZQZR67ejPhmIfNZX
CBPeDxXPfSI9MChJ9WoPVw+kEC3H/1xBdPGwQUAiR/O3x4iTkVPq/JN5CDITY5aPSpG9jRHdjIee
jjTyzHUkFJ241sKWCIGIxqwMJIUhj9FxXobyjAlx9f2ayl9jZvENhyivI0AJPyvxweyF/1S3KGQn
NXQzb5OPuKVmDoraNd85z4/QKIgFUZAhN/S2T5CpyeNpLgWO/4YTlf3NljDGKfLEPd6ZeSE8VO3k
JhJfhIkGBsW+B1u39oZspB+zl25vPqID4I2PzT0xhrx7eigiLhYlbxW4NX+evSaIlQhJuwnIDal8
LGc4Af4KLKEQpAq0tB/cZnTGGr8d7DGKC9Eoqok4KCqEkj3Ll98geJHCN+4rsXhLX2vELwT/jddT
qKfiyW/6tpY8B6bqA5UchKAV+8NYs25X08PrJWY98XFKVKOoQTERMQI1WlJkd5u/xTU+P6hQqYyD
nCy4CP/0JaJy7wGm1hicFIOAzXuJFdi+AHYRp4DF4esKv4/u9jhOvyTQ8ncF2AP5hyuWMkQgkDCF
vRkXi3IhmQ/Al8WPummonpVunlTzCtPShlgUMeXAAaGmeI3F09LvmzUP2Ol9etsHdDn2GmYTHaEI
bjljWsVNOunzE/Bfuo5PEfe3Nn7AqaBtjh87PvmXTS0GfjOgtTsaNshGu4dn85oOY6xm3eqyaO2h
2c5VRyMoE3hP5Mm/Fw3PLNYpG2GGEHYBqfFMbAXYLcQMJUk4vTFtvQDrYJMOzP2Y7YifQbC82t8r
ZshCtVPB19aOSYrch7mRREkbeLSGOm+8C18IK526vruPsMMsgFMdm+YdBR6HpsnRjHoivGBlmQ7c
66JP3MwCex44MNM85jyxl2Q99F43B4ybrBFCNxGeoHLnP/AGzfQBABP2HXaX08AsIsFcail7cVrx
UdGZrIufl2SobsJQ25t1DBm7IneCCDvX91Bv+16z/z34K0DGmEajN5oeTtr7Vui56CXylFhds2KB
NycbxoEBKnSP22E+SIW+CYJumfMUYCiyNKaZfkrrLbGSQfLYSu6Vtk4Egmdgo8sSwU7uopnzc5vE
wwZLOJQm4yLSMVejhF1NsVCgbkIV+/C5LRuUgwX6KJ5wGGl4BffDcmP/1oi4bCVVXCAUBl5awcgx
6AseIgdUH/EP8JbwuCkhukPcOQqKfJfSNeJG0DXX8xy9A6Y9eGoNNUTPk4JyWxMKBlCEfxAtljcc
n7bPrWT9Tp+TgK+fjIuASzzIGL+aHf8P58WN5kfMWBlj+1iBJjrTId1H4wkZh0OBF+SeCOdSf/qb
DOfKn0zvrzucS+4llgnZ9QmUl52usnqrgWI+D/fKuue2vHpsa0SYjDJ3B5BplP1GweDQi+7HwlIo
fRFwlN0LrkEb8kUMWWXDAp98PqPAJ2FL/h1uO3kN3e2yqwiFAJKB4Lz/rTMVZTz756QM9SnCKk/h
6iAq4+rlwjL54Aoud4MTDBAf7QsNmlB6Q0ygnUOrUphqB8xdgNtF2LXD5Rc0HBNKylNGpbY/dFhD
QCCcKqqI13wENLwQ84lLAl7vCFiuky1kvGfSkmY70FCBG+qdwd7u3P1e0sdOt7/7Cg6QO1LJUC+N
xYKrMHwwDYw41YXv+eo8wK76CYKTkK5gprXWJciZl8VkiKGNT9leV5fwld3ST/Y8nMMmJTNa5fp/
Wa37i4pthSR/1e0b1nhiUqOhK/2hSEZmjUYtWdzdWjFYRy+ZNunW553mP5AeCkMOUB9a+t5Enwri
QKLNo3EfaYs/YTcIqbImFa7LfrNHPFh1qzpSUGeW7vmPu3hAu2hPtPVSxOh21osJcVr5Z/J2sSH1
4SoGaMbsRlQI1LSQIH0Fjwo/RB+S/WyPSCenGW20R98oFEmj+I2kHwApBUH87S+gsZfotWIpUP4A
1FBa9wFDuiT3a/JqVp8VS0dr9bEJweUClXSH9/TJ8zx5D9yitZAUSVDI8aPvXxZK5RQIxl+0B9Zr
AN9BdpdNCa8U28+ov8gVG/m99Mfh9f56XenxKj7lgWG99gNWkRE4ntpXjRoImMbTJRsFG9cPWSsc
Ipoy7rsZ2W9PVD+YQ5Tw9vKkHcFVTExzlIxvG7wpR4h0Z7lYDQnk1TaAJEQUEDvAiXvJfoqh795g
FkdsNaE6Mp/HD10R/tv7JZsOKOCxg2CtPv5XI8Cdgnn2CVNDpgjws7HApM6JNrkOzXv6GsOyLGvE
/2+ci3yvqIM5R+bnBHkYp0gzstSLBT4HKlnuUFGR4aHbvySPXlf7wop1RmpAOTi/Iv8iF9Jg8kS5
IXTGKsqvQ+3ytfhfsCF+ISiECpEKFusMCBTb39NGeY70Gt0GRF2ccbKtcBRQR5FovuZX1mdFzzi/
FpzxYQjSB2P2TdvlOyiYru/BHX5OtQc8FgFCevo5qbCrnB8jISMH/6RmKwQhU5vzcVDQ9zSb4yx8
7b9B+bAoViZcwRgA9oO6cy3Nn25BSBBslRDm1iQZgNC3nAUIzIiI4G7jFYd0HlfzGxszz2jccckI
dljIn0Hn8IWQ/BXovEVPqOwm+8RDTp1Zh4oSCdgRQ5GmW6+a4iV3sNVDVhoYuTchonSl4TXyc9kf
UCgy0fi2iPzo09Ysx0TtDhFn/bCXfYEuz5PRw9aTnHv56yBvo6pNJ6V1ZA62dDu8gt8WbxW6Dx7N
RIb4GI1HSOV5kzm5ioTrX5F2L/5mPklem1N/5L+pw4FoQZgFuEDFLYJofD86dREbjxYttws2GWII
aVVpVn+Vb78jLIHS6jLBMfESzT/eD6vy8XqU1x9cL5MmoOPG/l2sAqtyMEoUV7lbgNsKmN/bqLkx
YRHRdgH2jMW7uMMX4rXZ1RPBBHzqQqqzHKH8h6Hw5BL2HPIKI7mMhQ/L23CnoIu13hMEhpvV3YMA
sshju0/f5A8gJEW8M0ZOwbp2Wz2pa4h6pxahwYvLtvQYGr/T3zof6zFXKdi6wbv0dAdrlKdnyRLL
G7Iu8A8qP30xt0pLoE54UkAGpHYWZC66GIaZXtSm3dlqOOlB+W0CI1hy1yXKwQBeerPi41QvJrfD
T3ygGBGQOPNMQRi8Q0IfVuQanjS0yfcUaskHd8JcR6nt5iQcRnxLiACib7BxNadJX1gK8fn2nG7C
uenQkk5Lj0GoRkfF+D+vEH/I19133F905Ix+qFun7Q7oa4Aam2cSpwWUN/XtlAh1aBxfFqoNT4Sm
tATNayF6SU7gRBQjACRa9EOmr2SAaYxKolv8fjvC3lH5CMUvT2sQdZkcSWAvLImrBn1lbhOavcB9
GQxt5ek1X0g0dXIfQz6hTO5xwtVpNwevP+Abxnj7mwDLUwaCj/Ma0jzI8RF12FYEaD2gqtlqdv2l
EqJpYFn6kXv0Q/GQKju+MadzdBE9qvc9NPPGcJ28+CFI0Tn99r99y5n8EH81t+tktCiSOyK7nMbr
1j4/reFWdiCrGrRPhJR2FpUUy9b99MaP0ryyTOUmrSG3h83JjQ9Hunq3GAvOx1QdWGaWAZhN1qaG
gxWLPQ3vdJE1jmoJwFyz69ZswV9q5hKRJFOg7AbW60D1fP5zCcB9iV9y/FUDFQa85/FMfZWxigoU
Iqh0EcAMY86YC18nXy1+rsGWQeGHzvUy0QDG2tmG9nLK9QSVK1/tx0+kRlyP8ElI9Tl4yZnUKu8Z
AY0JYgahC/6WzcMBmLgPTTTBDx5ehc9ZD3/k7HTuEDHQD5kyquDvDGOHPWRuZMygfMYZzrA9YWpk
g8JMvWZveuOAzZAJ2pLQB4HeTed4+oAsvHh5Dwd/Fx8RGhY8vlbrvCUhhjDHYEMj/PS5FaMWuovp
1QWSqND69qjnfdOUWMfF+pkKLr6YDZ0vLLyOD5QkPlhFb5C2yZCkBFTaG9Z5oSnsQQ4j++6JQ0O2
f0E3JTs+/SBsvDFTk0aJWLbYkvAJ5sqeChrTn9V/v2P3p3h34YK5Bnjs8HjAZrFR8H9YSnrRCRlr
IMSC3fiR/STeVKEfHLIMYrpgi0LJELP8E6UsFH/iGYZ/PECmv7EiPNDvnift6mMz/mP40mwMI2Tr
CEkqZFom/pHNFE2sihoE6RJ6Bi5ZpvOIh4wxA7sDXyEgTpOMxFHrDKYk/wcjZMII/tZ52CbYYHy2
QjDu6sh+zcmFJW6mKOb7oJ6+8Hdoc+6BOILmPdorOT8lzZi3zii9TMq1LOOYVv27ub3H+LkvdpGl
X0zJrM3ljAZBRJZ3D8IOmgZz0GIwR5OHzBJXZaTsfmO4VTz89fjmNBwIggzObZYW/mOLYpOoGbuK
H5PC3yREtSDzZogOmG5JbhLizC083fgzzz8Wf7AWXHt/d01R7+M2coc8UpSTc8pizU8QXAkDq7a9
rG8oAYI8JqzB9LGQPSB+yA8CfOAxJQsqGF1MLsY7enEATu/GiNrulBD8iEBlHKei/kgkLsE7HTT/
ekTsBiCnET5FmRrfEaIAghr7BEKmNyBhtDGmoFCR4vZA2WWXqbczrlkVShmGIGTppbEJr3aFNvEl
grTWIAXswVa7p7gbUX+57uZEH/W/h43N8UA/FeOgGOKq4yMj+ULaIdT6onm8OIhWX+MiqWivcgGo
bn9FYcrLr26Xxw7RPaJA0KTd7cgC3mJ8wP5RYU1Rwu8bxjI/ij+OzultNlj90OcteYCjDw7tEoBd
QAdS2tCe86Ae4z+WzmtJcWyJol9EBE6YV9kji4RAErwQFCC8FSDg62dlx8RE3Om53V1VSMdk7tzG
6OdtPEfnlE0c71gB0jcy2kRHe4LfDm+r97YF09D3tBLoADZJk73XRuHZR+x7V9ivFi2zr84b8YXt
jtFVDxAYvs0j52JdtjkkW0jCj1kz8Rv29Y9l3DLPudhF3Vb7FCHPH2w5ZKUb3MgKajAECxRmzCS3
5l6UpR3m4adE1EB9KgGr97MRnRh7SjBGsn73D0qOix+CnCqriiEAWHnfiLrqvMJqatRWOK4S4faL
6IXAa/66IA/qxJEFq4NbFXogX5M/pDG13qKfdY5nA3j4Dq0BPtz0OOI8B/HKbxvR3Oidh7XfGW0S
Q5Go/L24KZEGeBR6AAERjwc6qJA0tekHcKCeVClmEZQ9DOf7M8q0CEnKmIYF4qBoDCHFmqiy0XyA
QAEYNdnlFMvi4QDHAG50D//3HZMpauToyvR/fbSYFENc2oP/7osBNxxtMTTfv5c3mN+S/ho6H4Se
L+MZotj39LK0IqKchnrifZaA2cwa+9zrwyC5AzxCZGDqyY6NvCO8SRQvjDGInWPR9+CbI7F0ADvJ
Q6b/NhYYcSwRv6vrpprumKGKi1ZrWk/u9huTspdiaLdqWLEwKt/Gdnp08mrShW0DAWBVrrGQm8zx
ivRxouN22Jpix7CPeh6lrfd02xaMUXwx4LxQJOC+hNi0rZLmggHjwqfPeIa7sOG/sSJk2j8sT1ab
tNcWq8v60cjDfz3bMzY7ZUXYSZqr7gSiYQMFMrAopPgnvL290aaGRrI2434hdW19DnAwEsJLuHM4
Wra8iN2fHMnwInhHzVz0c4dsGGLXT0PVwK4bToDdnlxUx0GGM2HSkaPZ96v0N5ddB2sKT7AhzpKI
uQl25QOiRkWShsqUQp5k9ck538Ox7QCmHvR8KerwQ4hfBKY0ktBssRo6GB4OfLHuOcJNu9oLLKd6
+WfEzjnAScAaDH2d8HsweJkyXTeg4GQfzqR31MXqFIMy+BAp2pV/kC9h7LhqGJdka/eg4SL17E+h
7KkTTj0OXMh0mL3+7vR0aEjG27/BwxhEjfUwgBUKclzZB8mzNXocwWIU3ALeQiPOeIPA1hs/ajOH
ygy2c7cqTJp+VC21cVmhY9P3qo2mHqaOc/I6F6PF1Bvfa87Y8ZUOjz0IDW0fbBFmo6IhQQ+nAu62
JoytndWGxUkTaNOB64w4XeA/WsPpkg43pNwARSZLkZ2/hhifnIRdtB9LuObHrHAJeedNqy9GJsPR
fvyedL0jZ8BkweKiJICliZrbvSOo+oTthkFlf0tgj8H9xyoGUMrt0hvvrVO8jY7ZGTBjP+p89OPq
hgnHebQAOdWw0ByqV6ZRYXPkmNmVEW+Pqwfmv/WdDCHVtEKm3VXQQVJQA6lVAcNW47252gBzaBDh
iP/Q1QmDdweEgxXSMbtbCvWAzXMQ30d0MHEPi2/wSsq07MxX5K+8QJLEmH+f71PAUtCq3Zxuwavc
vrMn3mLnN30qD3j0DXVxIXZwe1u7oCr5BQUrnGK8Ak7Bxe2VDT/ldmI0gEG39c/AOXnyjD7wT3AO
SM4YSoJ8Q/4AAdr+sSr0Rs8kKRDfk6fDBT7agYxzWjnXr/WAP4UcwLuPyaDxq5AZ3s94Bm8Mvtc8
2Fb8AC8mH8cmJZeJ2egZ7NXA2S8puH0MNGlrXtaTJL1vTNs3xlhyRNodeaQEYpkEGt0VNgdBB/cX
YDXzbMEWim5ECiySptcfEclj/nz80TE46SZvwEHaueSy6obdORpDCAHtBCgGxOPxcjvE8aFzuuDe
dc7AwarxM11kmJ3gCdPVZi9yvwC7qYW4IBkKIqAFdsOP4dMmClmvqYeOEJcG+hAmN0IVQVl5pT9C
jD7OApAefhZfcwELfjuGGw8Vk3LB4evAtFWY2xVbY8CJBExZ46sNH55bDy2bnu0mA3Bw2/8RqT4o
kFV0ljcw2wk0XRYvd+oJ2BG/SeZkwhPkGCcqinfx+MHJZLBnPsdQaZxHXDD/c6AW3UedIXqNZ/am
JFpzF/yML6NoQhs0s6YJ7eIzeGYG4bzhN57jljpSIoCPDvlKwKVEtbZcAK2C3ApoxRRw30nD20N7
IMvLe1Z6esWuOqsnYI7vswcowPp2yi31dSWWmYfwCml8yRLACHNrQ+hv0Km3c+KCMIGDONBHJUWR
S1shyjiTsh40iNZGDfVie6J3LrrAlBcbrIRN+6AixG6NvLdY8Lo9TsTalFq2xuimzj42PPrXuuEN
7HYl4OvXA80O+6vawIeSmciLvua22YX/CGl8H1wkDMrPxVhbv2ecbhq+HKB8ez64bX7zYcy0SZAQ
plDInTxK2zZYGo6DUFe/o45G7ghKcK44Iohfpn2eb5PTk1GehjWrzI0+Tt8RZweal3EJkDCHtU1h
gUrkM9YsDUu+Hd5VuIxPGV0uZmeHfJ9JH6RhuksZMDM5lYgJFlDcfKLuhPWNg0DD6WfQZZ1j8cR/
YvYx0MexH+gliGNZmF1raL9HD54sq+FoEYdtP2aH2VG90z5G7/DVj0yoNID5L4WJ6ENnHYdLqLuh
miS6ipSrI1m/RGLqmIljKmvDNcImgUWMoiWGgb1k/IdVrdGBUe5ziFnu3dlsaz4lIJ1a0sIDIQQL
eGAg3HBYRTHSRIbDPnmiZGcWw/Q6+EWfvz06spvXwrs4+2SQhX7ZZbli+I5H4GCi2V2vaWkCXGxe
5mFMcwPxlVc4uoWkFfg0zUUPW5Im3aBTEdR4+3v7x/CC71xEbYHzJgTXrp4vdC7BykL8r4vv4Pqr
+IYHrsNzzBlGFQaR8YXdt5t/os+mC88bmlsD17WW2QYZuTsgtFDDGTcBmO28rlu7C6sbbU1wmhnx
EWtEO65fW48YMrqBT4CM5igBEZlibsO1NTkY22jnMjpjeqVr9pC6DV7LG8mW1HTd8oPTKIocKEld
ueXxmxUNQtNa/0Yfum5EKWYzajq34APjpRT9igYi+cPBBluV0TCmgUOKITo8xpTqB9rpNuOK0nT9
8AfxkHwNOAxkz+JGOZ4duS7sZwSlmVAOu6VQCU7e8Jcrtzbvwd56xl946fjxIDzi5W/tx1ge4wCx
9ELhBuW1C1mWe2tHPNxu9POHMEQI28QCSC4SVDgthH3VEYyboHVMEOzH8gnSZp+VTHe2TP4hI+SH
FNGDe3+j2OVJEP4GYf268z/QJIkTp1VuUHr7dzSlogD/jW/+wu1NFtyu7+i3aeK1StNtA2R3tja1
M0G51wnDlB14i6mp15GgLIFBK/PIfH+bEL15YCXgVGHcGPn3Jkzt7/ix0AG7GTdiSDcGooI74Rjk
2afHK9gifitirr6WMmtGKasPMlLpu4yFbkqMcyt8JzucameK/0EkpxtPlqctbWrXH0Sif9ecAO9U
0pY+CoBZl8+H19+o5VTFqm8cli0qy/xIVOPNQpmMuF5zcN8VgRBAvc2cByo6BhzGPak4HY5idYOS
jG/5AqTsqiYakJ7zzdborWGJ/MEE31z/hGZcj157vTvZuweFXG+M60oTrKYKdj4nHlF9NJByxnLN
s0K35gerzjFdESCt/Hkwl4F74mh0b4rr4erSZ8et5dfd24IO9JSl8U5HvRHvEqDytrlssN5AD2le
7fipzuGuZD5sIzjlbOfURCQBed+A1zFjFEFjmb6JNOpRCzRDmnaA4R+Bgg1xUogXWINigIvd8iIU
bA5V6Dvkb21HRIpSqVRoGZjq/+xrNMC7kQIL221rSFosM0pyhIxBQiR1Vi23fEAsvZaaV62f4brj
AhbiCPuz+3tjLcrKr4uJGhMMKyf/EqMphIyMKCic4OqYFZQAdWOu+42xBKAJwuxQ/4mL3/lf6ddN
9v6Q+/zBPUo6MHAkxkbsrD3ckeeSf6Pi2oVnPPaBzuB2YEJnIIsyfjtjxcHHVyebwUNmnCEBwulS
vC0Qfdo0uOgY4EPDRlb4245QUlJBnzNmXyc3ezgNnLsTb1ucTbHk8ZvIF5DoU3zX5VYd/Q6A7tb/
Lls2boI2Z3FDCZX+4q7PKbhq0yR3RwLF30vMuc6zs0gUK6WZPSdDjbOhlsxP0hdxVzEwBY4DFkUX
03UukxFOExKpQEd0twb+Nm8uMS6nNd1ykA9xuHsi2ECUCMJGcQi4t5Yf7QDJ4oufzLENlL1gxaCK
SzFLdFC+0ijXVFeA6vFivJs37/BCLls9P16Nx981qLFe92AmMkjZkRbRX581TiDN21KATF4UAuCr
RnmhWX6pAVNBifPFCA8cEikJsySmNDxRWjIUpQAoLHz+iqtBO+IEw4yVui5+TD8hrqlIffBR5EL5
x64R0yahlHRh5wfNeDy0IQvw6rt4/CGlW9JzwxIJ4CKhwQGWMM84VTd9uY34bucWHgND8awQxA5R
ZAc4n1AHoc20kSccQqjWnDPey0exQIv5IG+Ok4btsMI1HVPPBOOmsVhTQ4sPfuiMMtCdLVVUa51U
kC3Q1kDDcD9M4a+KOgQrsviHz9Tk5x7xhtf+TdIh1JcHlwx35FH0J6IexltZfa0nYGxypwB92Pxd
Y0sTIuB+VnuLC6JjYaTvgWeni/QUUWwk4rPzUn29W96prmWIQozJN080iov2klmCJYylPsQ0wDaE
18Wg3LI3Egy+EuQyGFOZnYCHw7gMX7fRx6nSbt72n7gouUx2mKzdVY3DaUUcmPSKiAuY7GGOvkAi
cx4NcpxxFBsVQO3psEVb2RdQ9j2+YQ4pRF+ZLWvwKT50hQu0+7xnZzflxsY1kWghQEw0jSeniSk5
L08gb+pJnAixcIwv9n5eYWouj4yBHfZwuKfG7WhAt853DJ+YzDTg3g7xVbqs0vzK+cLdg9Zqypxs
ONMQ8m718BVCM8MAg49NrwsGgOAg210YrGQ1tKAjPkd3cCjutfU5b01aGEYlMIb+LR5Kqts6wxLc
q3OUlWYbik92HpNYmhwpuka3dDGjxhVss6VfJv1iW7LwQF5jHigUJp5ZeQkX4yMInV17PecV1UzC
HPzXEOLMakR9y6ee38W0DzaU36YtELL2DrfMB/7NtzE+rAbDc7xVDK2LMySegObij519T6k/SMNZ
vxFnaPbL6WbvCdlFnIEsSI4qxkb2e282L8zbr9glH1eD/J62/87g84iTAASGadu7qs7oFByM6U6M
mRHrQ5TZ6jszFzmf6KPOTPQ4jcXOCHNyH8CNcf+QSgz4FQAIILIf07djkEq42o028kGPCPKMQVyl
7woNUgPoJu3BFHm3TWYSyHDxm99HZ9hIonhCTGCGtcMbucNG0deoBd6Y/4Fi8qcXTg8utroyGrI4
YrliIJs9AbPkXK+zgYP9XpxcR4zm6XNQjlta8XSPpIN2zGZ5WaGOsyvmRwgqzBQ2CB4OH4dhruxM
jK5Bu/4iZ7WZ4TDh0B6xZP9YWu5h3TUaO+s0k4ILgD7rwqKKu6SaNb2B1x4/G6QWYNVDtcoIDm3+
bsaFQ1mEcNxFaee2x1UOwzQ+m10K3gVvDlW9jDkb4GYf7kfWOPLodVW2kHdyDiNXvLhPQsV3gbQw
Ji0o9zeGBNmAqjTWaGkR6/+TmKJd0t/ziuiBQfG0MMLxd1RL23jnDzGk2pueFBNDqUUQK5oJXnJY
rP7Cm3OaHvU+/yQAzS1W3EPPH+qjTozQPvo+FPfIr61lO1UCFTr8LVwUWbbwsGvYJfzgZGdMuKNt
xlkERTZxQHrb2/GADhVemboCkM22Jt19xngQFBPXWhYGH028M+2vc3IZc279Q3xw20ljVP3kPuAc
Pb3REtOGCPXJ6GFJHW+l1f72DX+oUHsyFZuwmYGuwWm7Y1iV7Kcto/ALQSND4/A0v6CMlfNt2l33
eDCvB2uB/sq4/J37Flhg+eM4hApZc3HAf734Py7EtvDwrMGfhk3gL/kW9L06riTM0oVajAnV0e0n
WgKhMG54QX+8hb/FKBMfCGM/7TJmwK/EeGIVTxspCR18GaAzazcFNR1FfWuGkAwADDTXFQ4XPv1P
3GA4fKga2POQk0VCOalwEePqkgNgbz8N4gxsXNywQqidm/21sCIO/4niUdK3QhlvtXUOP7wHECbe
nzqExP0c0Pb697RB9HRMO/y702UV9tPfCMoLRkN0C7XfiXcwIqaibHybfdQWsIwMjBUokdog8rqW
QoTG2KLHj1HlTf8HrgQr0LhgXc0JRN2A2VR6gJ7ycw49cxCjo2Md1qr6q/3n/IkiU9gfBBchJ2GY
DHONMPCKulqnumQAiC3RniPlH1Br3/ObgcNTx4GPGQFA3ZYNolvuNmZ+CDek2wYXsvdGJ8JxmDoY
C/cJjZ09fViHHLi2OAYP9fRFUv4L4XfrFVQbavAfNfmbbDI6Ag6wm/fEXMsaWFgH2EvMYvx8QKf4
dA7JuY0t1YCR3QcQjbkaZr840SAs/UcIhQgn8mWmBw5jLdbyt6Sqsqgf+MEdXBtRtWXCjlgfsbkR
6A+jBROfUKgJe0pdTKmthhS8f8x3EL5tSVIRoyjiUM0T0IBsrCfA1RvAFOJMQ2ax4qbFguLC3zNH
HzrPaOc3vB1VFTcF5GwcKR82DLguheWLHxTOJeJoZohUCEN7AMHapbrgjfE49zxRHFThuaNS5y16
B1ik1pODj8numGKrZoqlDj7fCc4NtAwcAI8jGUNBOsEqqzn5Bti6d2aHeSM4smdxs2D2jb+qQ2yp
OViJj72ULKwbrA0ao27km0WrOOvZkMX7cDzWdmS9k+V7ScYzioy45LoqUVSRbOqHNmlw85DEKTO7
HGOKDRKhtmaSif0xlQTj5fnijAVp5Q6d2X4/RqTDuFl8CRCnS/zkhbf2cKY16g/xLnuiSUa0CgUK
dM7aw7gXe/6h2enoSOLyTkiIl+UBLCyeulcCMwA+jZsKEzK4cDBGbIodJtDiE6MHG2381jcLgi2J
Dy1rtSalUrAmfnhW4glrGsaCupVvEbzqAQtoRoQ019WBCaTImalt3QJlrIjIiswvQel1mDwPg2qy
hAOQKIMAXwJFh9aEW9ult7BnBpADg+2UGmgZIS7hxPTV026gguIIMHz/aRYM7hDFnLyFj7Xm3k5u
WCRDBktawh5ivDtbqFk0TYllovwwGDUS/j19TNPpwOaTUFVS5+LYR8bMxRvG5Gohfpcf6mBNxYsN
ud9HBx8EIfwrS3iylpEH44mE4MaoiCzM5BE97XviIsHY5cPz3gWQmiw+4p18BpUmwlk46v7PLohv
NZObk5KKWK7J0VxjK4OeBWPn1EcyzG3MQrXPe8YwMlKDDvRjfvCL0UIC7I25BjRse3dXGxIGNIkb
NehPX4MDPL0aJhzvb33B929yynsm2eRDa7xgFPKLnDGpGN55Q56J+wH84Pew6Nbhxsfj8R0pNrZl
7h6Ps65tBUMDgcw1JEUyrmzUOAK0BEHVMvNgG6McWcG7D/L+UV/FR2ezChyUYJGItn6IWNoj2OTW
suLWH5HGMuUXvBYeYeotLcvpBTpBxm+QhmrEgLF1dN6ifTOlxWCkjg/AheHMK1/D3f3qlw3LRHKy
NCOF5U5SFr+uR0gnCWlDQohGn7mhlaKI4t8sqD4500qwtpSSDv6+9zGClsNrmjEcoyjxf6GMCQ82
9iIMULpoz53X/EFwHhYA5DgYKW37Fw0eDFdXMnsTVZ5Z7QTOmaqjh8VpUls1UrnHGBjExwOFYUK9
01PkZms28MecA1H4vGY+NJOOjggLac4TLyWzg12wKJlhsEvJ8VueJ1/zHrdwhatHJpVb05qHYUHZ
pCdk+HrtPRGhVDeeMjPAva5XFMRxJ4oswYe3BHNgRsOx58HDay2HGTvnSIXtNZ3MF41mR1+HYdi1
7JY998WYSOf/TdMLh7vaJenZTCFESnt8vztJP2YJPsKyaurJwlAld2lZkx4b7Tdd+AALc5eOGacw
FLc+PneXNt70jX0MoUwuptb4SWMBWITWgHAGRlxs2y9ZIFxzCQU/Rq8Sandeb9Gpu+lwhrmEk3oW
XX2LaHCGObgAW9vZxdL2KiXNjgd685gU1FBKAKfirbuy4OdXoydyiyMYbZ0OhgoKFIBvtD9OEQyY
4JAv16tTjw3LcbjhWJc5EOyN18SKNCgzpHw0KMnte9FxTsu4N3HynATeJTJPonrJnFs3bDrgxC8b
pkQhc6YeG3pssXQ8nt26hibBxXfycVF6w9iBn4F2/Yx/3KsPT7TyaVW4oyAlYZvNfPutF2GGKxT0
0FJ5H0R0GvjyPznu3eXUHVCDQHVKS+rKJFk3ISgjfQYqwwI7bFp441OO0OQVGjDGICH0+AqE+TBh
JtDZcsOhIJy8EGs56yFlc3mZNv+YlnI9z0pWLVnxK6a/5k162N+GW+EeMx4ZoiEiYgYwmtq4MT9Q
FGCQOQkA7nT3aoydJ9uFeiHtYZ5AQ2xtRYv/bhBB3wo99Xo4pXisMkcwv46CPM7jgULwKwNviu5y
YKBU5XpJoCvxaYTCfF729dErmtdW8bazl5Ft00FTL1MzGQZrn2mukZh+1uQ0Z40anjRb2pkfjxwx
k7EVW4v38Z5io7GIyiOXjxwWcJL5yCnkSKZTOzI4/ZRR/1Az0xLfR5EQJH7T8ZFzhmybGxsi4aCY
EkxNGGpcpeXX0UZXSZejekmPcd/Y2WfvjlDwkQ1WLW8P/HX4I5Demk7TFKVA7U6ZQ1OsCwAJ02rc
MFkv/tdDdqzAwtPj01A3/Nu++pQ+lNfCHcQ2QyZqzkhQp/3PIoMyIINx4oUgSSaVFkJiyZmXbE7i
LXU/uxQvDg+ONvBRzyt3XirnmhX1nZkREU+kALEIgyV5DnjInHb4e68gOv3TxbqRYhub64Hhh4u5
L1WPyYJI1cniDXEQ5nrE7c3lmVWYICGJLtWHhshPkXHTmYKotqyUorQNqBgl2JSgqC5OgM6eXTFd
4Enp8wPyvxlEGkMSEXHF4GLDuQNcEoftwFes9HqE1halc/rYwMdVyHepj2HiRah4QQlhlvkhgY4I
m31T7kdVmkrKH9AfmUXMVckKg7bM9cnVueYKhJ76wOCVC2BvGoSjsuN4WBRpzFXZghIoig+aAtfV
ph4Cd6UIS0ggLQlj5RQmO0dbk/3sgj6/N6kkh+LHU6tkzfXC+T2i9OP4qBHMDYzuKrAeTLtFEUYk
0Lx1MLhECRDGC8bz+DC4nEPbjokBfRjev6DTrdOOf8QI6C5/0OKv60ioDbak3+EKYOCy4D3LBQRX
4v+0V25UkIV8hn5csVfIyCAEnaRrzUwSAKkOJunOMX7A6mXG2rrp65KffWpw79axY6G0V8md8oFQ
7JRsGpsKbT9Bo8wlIErdwPk9jNX4meM4Pemwow6iZC4pJc+QBUCNePMGNZWHARziWWZjzPxkOuzA
bofP5lX5i2y1N9JnUk14RKyidVYn8CBOBgsbkXf/w/+t/DYvlbOxZqklflHsI4pdlk2SsGU5cpPT
FLPtJMWoEJk+BV3u5D0gpGRfgJhzNVI5Ef9HeVXywkkxihVCFTLuigFeuX+vEaMqyFuHDl2p3KWU
t2OM/6AcTT527ysHbEd/z/CI4HQg7dDtC08UDwLUhiJW5BFfdMoT/O5IRxp55cVRGVYFYcdmXGbL
CixLOGxoYdbNnc2iERhR0RNy6jAR0burLk+TQscYHyCqQMKKHUqiJbm0asd5l7J/F2I1MDN4UIzm
PO6tO0HbPmKdo0EWUdefRhydFDMsaGx3OwhC3K23nbv6eLMIVnLakn/soVYwuHtxiUhIUaIIHHGN
7ZzHih1j0cMuvwYJzrjQmCeOiB2W4RDOLc62os1zKNqhhJvvOY93NJpzj4pkb2Kol7LE4QVC4//F
OMw3oy6mew3OBtKFClisnI19K0N7Rq3DKdbMlTLX7H90CKzfNp6/B+6ZzCzuS15tD/JO2+472qZp
MpWPLCd22h3mrnacBxelj8/O+A6+RqnwZl5Dv3mcQmm0hg+fIDcMUZvGaped/CEaQBYK4Wark795
/I0ZMMT/lOMXeleLSpx63YiCvbG55ZtNHOhn9j4bnnBWfexWfNGFuelEMCUtgs3NKcAfy1Edpgrt
qEUKdx5Y0WsSzZo2seiwGZGB+/1xj9xi2cffCQjuiCbIih0uPddZWToWN5EeBPREBjcZTQfvcqDo
mFz9dtYv+cdj+mO6m8YST42Iw77NHGMJilBNljMLkGjMWNmmKIbHO2RhNykayxtvmqMJi2vdsGaQ
5hzXOU4bxmZD0zuJ3fHRI+fY4hjgzMSfHEuIVorbA+9RDDM4+4d2Z9OlP0NYvyIjeb/lpx0H3EvU
Ds+j86VYfOnt8VocD1DKk5GNYwKN4+KPpWDhXbfDFpibePnDME4fvSfzy+QeUWgWkHQTvg+QLoGi
KbZb+gJEmFMKzTmHwYWUYmLpmrjwNNMVL4cyACxwqkqGN9R6+jpjp6N+q635wpsfx/bRlwKWk4yD
1A4BxOzQz5J7/kuFR9PnjJNWjXdFD8tdZnn0Ooqzrwhra3Q46HOywzBt4rh+8eUbtHscXRE8EmYs
51iyG3+zNX4gouoMM/nZ2cwhFEO90KgcsGP4HWlka39NIRGC74ZhNZ5DvvD9Nk63/oFpNDKwYJD2
5FCIPKo+peEXWfMEuEMYi0cBwePQlWdtgCwsOKhMaqOoS4wbBrSvW6qlnDMyiih9Hxy1sCVNEfgs
KZi4m7vcmixcBeJghvM5tVuWmaoEK64mXMFMj7EInNwYlHSkKBSjCioCE5Utcz75QfkPkxL4QHY9
ued4jtzVWiLhiVTuFZElOUKf0aeApkRdxT9fx4ejBoJAAeK1qRMWxZKBGE8hnS5fgcc9Id+Bd/IV
1DAB7QVrhqK9hlLHCmM2Bsb0IZchzZ2anRzsVA8eN9hSWkKcxTSIar4XaGPok3gRHzRGPLTtrEj4
e3Ad9bTbpg5mXKrB/4A54eOeYfAupgufj4C5CZ3Ig8WScLJRk0Hk92liKP5n+b2AlnUGVyP8wTpb
o6vuA32YScnJx5IkUubzYlUiLguVWcp7D4uM3WQm/SBhoaRU3IlKaSs/48CJ6Ft6hJNShYlbz2Fa
Kjptfz2oqBRMA5veGbuWzlHqzALLVCow31BXTkr5MRFJ0W5bIThtyAAoU//6QSjPPrWW4TGaxwGk
P82RCByGNPOzblQmrzxZt2ZI0svy2dXLNSo0Fq6UpodNSY/DqWVEd5ceJufyW0Zfd2qUX3Ymp1XJ
KJH1Svlvai43j3zel44YY0Cmu8vNgoQtSVsEaRoVlCfTYMkGVsxZNtZt+Dqt+QGbdyWEOsh2gile
iNjkPHgpBV/0t/mVkcVikAvcGk52hCYYJN6fMsgVXrQdVepE0o93izhIeAToPktQkReWnlWepAcu
A9x2CfOzxFWH/Vzpc9nrV/1vfnAbZo267pC00hdXPyYX+uuPYpVkqFQZeTRj4fFAdxj1UNi1jSLc
Z1m4m3A4UJwSXc9bwpyqRR2ncR58pqDbS+p+5A5evyT9RYe8E9wy677SZxxCEWtbbjSbD/PvpxXP
GEgYFt1sSnuQplzDq4Zj0eKnz6OFtQGZG7LSE8Z1zb86xQR48LVvTIEggZCo0zYOanswuU0aW30c
7wOYEAa+02aZypyK/+FbRkRPgvDwbaeedVlSgfNn6A6hE8V4GlLh8B5JziOsDPsUsQmGLwelLs5+
M1oG2pOReCVZkGq6A3fWtWnZ6Tx0kz+H1JIFP2dbMgg0nyjgA+TK4GESJ56yIssrTdIXMNKgfKeZ
/lBrMvtS0MASHyX6esu/aXGKPl/nhhcaFL5ToMFcetMKW1AI0SmZR1tF4GqIw1mBtYmPmvG+SP2C
f0r69RNIlH7xhsD2sTFb8jOSnZLh5N9L9fwQiHtvFEWfU8du0w7jNEtdru8hNjw4w7r8+mpCEVmC
8P2osbA30ac9OeJFHCo1mf66oe8Qf0ZirnCc4oQY8cIJJEMx20OFgQ4HGxsxgcKdjGfz8teUvNq6
P+lABD2cGEeSWKi/yuJeNlpBVzyPtBTlMoxYYye8eKov7GbjwWstU23w4BZ9On4x1vHmLbB84Cch
/qwRU75mWkr3fD3kL3gYduMTcbg3Rg93wMis5oY6BQXcCO518KybTo9u4IyTaPR8e5nCctzgOb+D
6K5QJCQHR/nkU6F+2PKbQ9n2JAz9Q/cUrSrBpKmsQXq4hT+9VZjwyGpRdf7VvTbghAP4SdwebBKw
onmHp7az3mjV9Re1zBf6SNk311sg4C//hdEWHrKcu8emSWV52jw2FQuFuwg1lEerWCaUczS8vHgu
ZnylnJKgCep4yJNwqGB0Av/s05SeWV5P/ZdS4Ue7io5Y0lP5yhzaA8jRu7EXpaofw2z8OJ7yz770
izILkJqZy5bJu679czPiDOWJ4VPEGzJZRvM7HC0ANnNKkvDMkCu0XIzND6Xky6gGeWcXcRz/GDrf
IPjSh3ly0yd8PObdZQN3yFK7An4e8A2FEQRa2keLw4cB1EsqKlK47IlicLQBJGtAJPoEjByLo7KB
3FdhuFXzUONw9/r6HC41BQgNoCDGGXcHyFxoArpqEwD5zqgAmb+yZ1AmWDYOTIqD9uu31u+h/sN+
0WBPvAvhZtxWfPwwbOh/YWFWlv91mnMfgTAU0OQfwIA/8JcvJLFtHXtkX8xP/vi7T1Gkkx7JXKn2
tI7VRbmddKAjD50a6+lD2QlpvAjYhRoBxV0m+dI9pLUbPZbAVcEPW0w41VBJytXi4XXmVwaORK4W
ZCpMehUVGoUIVUtKYs4Phm8IqaULwHkbDwDhzZNi2I2I7eM9T5wdlOfYsG1XnnEhU7VY3u3nBvis
4JMG0HRbzJEpxqst9LOWYUynJRZSDByMKCJthYOPTS8nIlWowxfjqI7uDLCWnezgI0YBKYUHXpAv
OR9VFP9bi+dAh98AvkVxzyNLfC1mY2+xWKZOPUgRQMmZfnCvRcL2m9dtCzAD5PgH4UmffbgEThn2
ufBm4g1txc50iQ7wJsDXYwYMVDr0THLyczEawfNEQczt+jCmL/hfwPovBSbM2gBVEtstGJuu+aYM
IQBPCOzJO/z8kNNY+c/JHc5n68h9J9CBn+2CTFp2vjYtYFreNhim4VNGNYOEC9CAmkc95pAGjWX/
zoH3/fjLJQIf7HFnMwSGPEn4UbSewQxR1804zZGA6MRJRkut5A7fTvLGzWDAKbfXhzuLNvNlBM5r
RvPRPdkB8YK6w9i5oeubp/hhgfy0of4g35Ztaxi8BT0G3Oe3UrAvvouHr2ucwHHhRMhOYdeuof8w
6ub8Ocxly1N3KL/BwV55wvpk5UM1sxvoCyiQPxDvkju3RfXQi5abJdScBq+D5+hrVGQUACTzntZD
vV1S+4RXK0t2VNV+dy53DAAAaPnBAjunbjSW0S9belKOR1xczu5r0YQ37cjgN0329FVRBYSMQyj9
+Tpo0LFR8zNWzxCDWoTFyCGaIBfk7KRS5XZDf75wZKuKeQPpknCAzj51F4AgJqLwCKmDnDUFvkbr
hGMZ3+WPOwTs9UX/gpgT0Q0lsgwPQBpa7iAJ53QMbWZjevGAA4EEADMWzZq/GWKYQyj5Pb5fW+6d
O7lAGhv7FEjpcsWlEOUXV3DPxO0KZc6KYVcwiw4KBd5Ab+Lev8pni1F0x0pHBHzM+aYUpD0mu+mW
w1f12QQmR29bJ4oP9bHLgu97eJ/wUcRasOjrYZbRuSugDf6jUxQ8b1bxdF2W/CU0IHhIubzwBPQC
mDkIi6ESWcPsBdmfLzl56J8hyw0CuTrblCuKpxv2nDBEiIOG2XgEcHPD1MDhekHBkaIwVFl/MmAc
pRJJZ9EN9iYOJlAT9/ZrDb8NQrcIfGQWkz6BhZazqzsDk4ErNmCO9ORr0Utl2bxvh3PpLX2VPsO0
xfgdH6UrXa9F2A1jS4NDBDyJ6ijJmlFCNQ9C59AQfMIp68hXGqZ4t6CvZ9uStwMm9s8nD/976KuB
5eG2WPo3zViz9wXrGOQponMPN35+gmSdPWX2wsfojVtTzFxeJv6n0MN+krWDnZWBISXucpyabHUE
7mCNciNTvx5zBnIbfBhAFMNWEp8wl4huqobPQMm9enor8FPmfUvmUiDJZ2ro69mIGHF9KGpopXCb
chLzh8MS/e+V5LGzTuY6WOTV5E+BP1ET175SD6xIjxNOby5khhU0sUxRaT7cX2JxNXj0j+XBSeQt
iAvdQjmbRvSBzAcTWBHjFMw0b9kl+Ky3mkm9S4GLHSnuwJyBvH6oLpKtwY9Trrd/QDcHF6UDLnOr
od5v63PMBm+siJrHOCAZAvCaokuh2DOW+Lwzn3gBJYI2R1076hCkiRm1UOIfRsTw2mImMnaP3uj7
00e6C1Zy6dmHnh0tL1eLExLTZakIjQiz7AgaLFyfosLpU8bYmpsorqiUvt3xxQ8AoiA8AJMp1d/O
uB/1EQTs0ccMxeAyAZE+eHwIbgt/S9HDuXW3JDGb9TEw6M5QZSx/SwpHKWNpeL02P6/FGYMGELxS
3ERRfMsW/0BFuP1H0nl1KaptUfgXOYYJxFcQJOegvjgMpWLAAKj468+3+9wTbvfpKkths8Jcc825
YfXjlvo2HZeGESFx+PYGCBK9+h4QoWPBmmc87zk5QRYMj6LqlRcfYwl2b+MeYndwDK16UdNTi8EN
S8mT8OZ4DpWGcTEDOlMwiNaJaHyYHNIZz/OrMj8OEH55zZ6QiYDxFpcNkZTucsb7PNFeUJhjeOjy
MIEMM7RwtUw8j2LSQa7iu0igFLwbopUIRtQodqaz7EvS4EpyytmSZOppDQICOj0AxdkAWjPzoWsK
M/tf1JqgUzwR/T/wLJoNyNNtpovVtvNL9cTSnxas1pil43nBNwOqIl0zWdwRDHIegtt4BkWHKbwH
0KVQg/NXsv2DKLlt4pWisa/Ms4ZB2eCmnwLWOvd/iCr/ndZaOLR2D73q06jCqw7KElKVwJk5pEzj
OflDx9bqkLWik/68sV1sgL3rRXPSOIA9NHhUdoy6GQIZLlSCEJIDCfVGC350QwuUcV5T16p/E2gK
PBgjn1/Tx+3OiG9AKw9uf/NeHqvWdGsBmsXhw+TbOd7HkCQ7DFx3A8fI8peqiwakWiUNAPiPvIoB
uwqYrqu7f7jgjvRLI8pbpnMDL9F+jMCcxqDURbvFgbPA/fBvKVQBLauIA9mt1anjf/yTzCLuWF9b
jXNvQH3qgSQx2aHIVDWN4S/iPOJRifbnsz7SmXW6mBkVUFyWGYzRzQfATXQJtK8zXQeW0vikqlDE
9PXsk3AuQGDoPA3BPr27+APNLdWqVdViD8Zl3AQM+qZWslJLDMDfucuLjFZzdFWGC2sejhFShGDW
V0NJp1QYRa6PQGM323TAma4KMB1bQd3XDCsGrtz95nM5EVR+9wS9aKfTCTOSJSDMY8uCZ23WqmX9
gDcJUKgJs3yJ+O9HHZJgRGs3LmimGCNu6DxtMfEg33vssf2PecEep3t2aHpBVcVE75tvMC7XNaCX
a5SswSZxMZk9rODLUB9TU8qEJ3P2BsAQay7DftKwqvcGnQA6JzG5PxZUeicgoKTxN9w30fGg4oMM
k7t6+k+B/VP/J4KVhybIcPaykNmhs3QWEXPlZMa74daBaHpGGYuvgYwnSibkqvl6wHnKn9mMU8Bz
zZOOyQ5zMNwTiKtiLqQz67AJ+K+Me8R70vWbkFgmRE5SbDp1BPeYUGBc6brjBDVdIBlMHJeZPwIJ
qYihsHGAkUwzE6WeoMXN525RUP3DIWi8swPpjngvHqflZwYu+wk4tW6B1zbjCup3W2S3Z2Ee0AB6
EmrIM4z2qesZeNubBBSsdg4HSkl93udN8NY0k5YvyofkZIok0EROJGf9zsdkQinUb1eMUlh+Ec6p
hsz+KMcd3o02rTTCApDaJGhmQ848iZOLuxi0Ku1TL/kX70TAowCMKYjQac8mFn3zE38I8wQ4MZiH
MJiuAPwamRqe5utloB6LoC4InkbLpLphqFq0AH/ouIbsiyqqvcmYdZr7egIfnx2TJRnWhoPBHjM5
z2R2cLFIlg2vBuL/Y6XRH++WBG9KYYEkJRzj2jrPK5aUU7GXSO7KMAD5PVXbp2Wi/e9QhrXYPVh+
AaAe4EtgsIa/dKEjFFwc384+CgSfdAIEQugZWjH9Cg+qpC+5xIl5AGHT8i4mJdj6kmyyrBcuobso
qYaGhq43OgkAzeInzTDbuZHLwy8kvTPtskiu9gHweTHrETggDTEkA12gSyXh+Vd/MzOHPn3Xdb4n
3Tho9VDssj9o6FCdqPd6Rk5Ng3iXGJ63bAcFGReIzq2EWMV78WnxKUSNhGfDnyO1+6cVJP0NBwNx
uZw4ZTO04ZaJStBkTrIsaiMkJOlvgFamhuh7bhShXUgNkkDGIRSeVf/IGGwWlZSxU8in6J8iyXIY
GxeXYGJYJ4LJfCJGJYX7YhTMDhU1kMaRXB5TdxAVIPImqIrsQwMg5s3nzU39K4YJTiQPDR06H6wC
gLMPh3spOpmLSlmLwzLQHStNWimrQvz7xsQbZNjhVvNyjAiI1x7O6leD/Ibdgp6fKPGHjOw0Gzac
KDUOMyATioVB0l9w1OVkDtYmvtnpr65T8i7wr+72eSM6f8J52IjaxNS1nzCdxWpm3uQ8WBKXyxFc
Pla7QduZQkTcNdNZPGFgBHceWJIs2N8+og6c8o4pRky8+y7qNKIVRxKvP29crMWsMX0bxeBbiH8u
N+Yg6ywY2zYpeUEkmlAUDKOa5b67w7sepTeDNLQEMfjBG69tGV0KfDx3vxA3YubPiHR4DjUESSi4
GgE4LvwDse8ucByGJBuAvt/uuzil94M87+2Y+Y2Z0OH2QdGjv1jaOXK1j8zmUJ+b7hm24bIxNO0l
yYiVoBczbxTSaY2FIBNmmhhbtDbrIpFEtTwjtvVgo4bSSsitnpFxYFBNPzq1ogR9B62CpcIzbXeC
9wMIdPLOcw5nNv3zl+tWRT79eJqhDN3ThJ/O6yBEuH26G57iSo3+gRK8QCFFczLgauUZY80KYotD
XZwoNzi03BcqrVFULGnVEg2cnrsON5dunrzDUOg6Y7oNF8Xs83TdLf/s+LUl2a6qQ4YDeIh/5NVS
a4i440BwQqDLaxRiXABbF+HddV/gO/wgaACkOfS8FojEs/jD/8QRy/NfAIFnQnASMgqXhDhDimZ1
t0HurL2yRGVxrNCNBd/myXcmaQRvmB7B8Cn1xJVWEqo+jYeNqxLoPGeCGWHukzMS9fopLziw4JUc
1ArljN1bm5P6DZGV41BQelzGeZSM6N1TxAjgRHZw4iY5t0RHVEvVocBH0QxhzW5EYOexT7TlzVI5
g2R0oG88Hzn+jO9DriT0bhTDFuglBaJWpRBlAQIWj09pTl6BGKGwbqfzCwF2CoaQKL3ESaHz1fYl
xFANfAYk7rvIaztnHcmClWHQSqX2EljG5ithtfnrAIEPXeLxc0uKkp4ekwxdd30VOckdz8ZW5+0Y
qjNavVlCLFzHMHBJ96Sz4skAOUT+Ot6Jr3WZXhL6eyHZwe4MCDERNxjq/GzgCE0j0GyKxMFqjh+C
K2NRh86VyvBxeUtdHdXk+b9US1rHs48RC3t3NgF+D7cTWhcLqdPMRR0HmCEa8rhUJtOPxMRIuZBT
2PgvdSfSA/O/kH+1LO898QSecUFEY+0vC+rMO8+ReE2TbKlrhGuSF0jXv9cc/Yt4lNDz9QpTRXLc
IWEofLNIj4wsKS1q/GwQlwPT1zIdge2Ck++TVv8oHJ9eOo+/R2gsxZIvzWh5D4ASpNBEt+FLiBvT
+ET8bswRA2umDIO5yv10oEQQycS8DMZArYt2HIacFQne7cK7bTyyfA4CPJxfoAueDCL91vOozcoD
CKAAjAFSAQOVubEdcBxvEo+UsZIWK24/G6zq6hgvYAWPKR0IZi3Bzb4u0RXhO9ldiZSb3mGSDkVG
tH66k5xWxxkFGgqozswTg2bjph/Vc/Bl+0G3gkpwMN+nGduHxDmar/72cJ3zEQDFF1MshzSmx0BP
TE9qIZKzH1gCR0H8IaXEiIPAIFl4MLZBivekWB4Zcz/2lbjnKFFfazeBrKWs57Iyh1dFh5y0h7La
aCEZaZUYvGkxxWUxZArPyvu6dS5rrIcfo9QIhnqwesFyIvoCTuVP5qH0vzPk6o1ST8fwP+Fj3LY9
16mI1ixnIZvAOr1BRKQCTWu/zhd4/JLBMK3C/ZH8ya0k0ziLn7EKnto2YEgqqfdDrY9XPJIoXp5U
h9z3sjoMoFDXPls/yDAC8/oZ605cWfUyoYiVVwSnK0jp2QJ0qp+UvI642RM8BzAE6Pg9pfOVSkVt
YA6aU7RGxOv3mnn/Nv+Q0CKgeVIanycIgnRgWoHAgpT5/1xFQMaZtz2youMeWUYT96Y7SHhT0hmt
V+gePM3vPe2ZdTeTYABOjLOkPXsQqeEZPqaETfCFysj3FUJNfSj39ZftrJy0NmR/ciihSbpm2/TM
KHWCnOcYZAeUjVUCFts0CIOiZtjLYj3gKNvXbgGkUBZTNEbh6wPXcLHRRAE3tG+3OWJJEEhbXhJj
sBa21Eg9Ik+t4YvWokTzBTLnr89Dz0fp74r4as0i0AdvK8hqjDSpQFHQY1SuSex49rWnKCKcBfzd
4Et/1h21QHIBPDg6U1pzef6eicSAhgOWU2rNJFzlJg6MtlYlJhnrh/ZFVmJ3ZlkTvxMGb4ZgBLUv
o+Nv1tUQduqZOVMLSb0cbgjyqkd/gZTohEu8FiXE7MeAzGKt6PbD3UqAAw+6nQ+Cc6pSaqvV+Mb+
0To3esXFAQD9QrE+9I6MP+pOW5cMT1icaxSdDRYm0qBNb3wuj8zZmU928xNznU6jCerQL5hQ8ju3
DQ2AQYt109409niWUpcBQgCgUmQ9BDm/HbMYmjsoZVLx+A/owIac5Wx8CZAXMRAEUxBV4G2O59cF
P+uu83mO8Y1Ts7mxiZ73q/ntamNRwcvQ57Htwiwg3DvTN63lP+qAcOmJykAMi/bi+QBwFlomxA3q
5XIWkZXsj/X1Ee0xD8paO7ChzyIQjeiJrU9WJ6NcnurXUVwejvEnb8KgtxVePOueGqTfs5Geky+7
7FrJxhe//sEe1J5aOnGgd2kB+7sH6BDOFr2CEtGJn3pttO1WqY0XchoqH0C7jtlkw06HqgoM1GvQ
40fkakW9yCRdWioIJxCGocoSvAscTJlB5n2e6VxZiaiIQek06E48vqXPeIPFaHX2FgGTuEudGf3G
PO0qhFsHbdLcW7SH13HeZ2UVDH9Tz4lhK+8YE4pYKOMdVdaqEvA+LmbsseuTXZ/OTTxccNB6PH1U
6yGmMCOodujOgr9OoDcNdDp2GJw013rm90S7IPpKRgYLKKO8lng/nN9WUkcYCXAyb6hxaJ+xsRhH
i+uQ99xJjL9lnNcEQIXAd+US3KrdHbaJMPyBYkcnDFoO9gKjN7oTlB+zxWRxTmXc6o8JAZoXuLpD
TKcQraIkZBP8w4xUZVe7Z90VweUfz3ouBcrdJH1xgbChwHq0PgU3p0F2Lh3tbj0hsyvt+p8Zg+FJ
AIYmT6jFr4uGs/lGxImVkMOhv70fXagSYh2A+Qe+TwnoxGl1sBnY9sLHRxc7Bfj31Ga51vZ37N4x
xVL3vIiiM8j8Bb3RDhIeiSQrX87t4j0orNeP7Qd5B8lGQLNCUpPRhdQjMcPR4btHgaJDoIGrNVoY
wceX3Bcx2OZQqXWWxgpW0xLXVeNcQg6zcUC+a90XWK9aSncWlc0+qv70JuBXAOQMsCKlNVg6O/AT
BMEHfGJVRSWroHRz6quvZy/utvlDzdtpvDthdNcvmG9/zBZdVYxxbOFYLUoSlBRHyw/nxGBxQpUI
wWrBW7OozG8zdPhbMeVQti8ZFJjO1vtqy6UvQw0TAjHJQZACAMOSjY4My0KndrWxrYEsB+RLfEWs
Or6ybMZ0R2A3gmAhaOf5vsPCUlLhBDTGHSbBdcW9II+L2rGcVd6BTtBGsMUXveR0Rjlbbvewkplt
nx2ghELgrWIug0Q6Lz5ZsvHLvYq+3sOb7HGqtqcZ8jIO+1MMZc5zlHdY/Ee9gtn0PzUeJKLZRXSo
X1Fb7vEjWPo3ymToQy3ZfkMcFLOyGK8GCClVbj9mOtLBnOJDIHsCP/zk8V3hJJy6HeP/SYSHgdcz
hQrZ1Drje8hOq62IXc5ReDEu4Z0xYd86ej//zS7VZ1sXI+PisdXG3gZqhJV1iU7WCVzKEw7BV13C
CaKiDae5cTDgxLOtnPHm7caQ47WPA0by2g2CSfDMZfORj7k6yPfSPbsPH424+Uv0vufNdNXz1ygt
/fzJSiinTfZl8PMAstCInCC+pvhyNNnft0gchOvkFJ9Xg7DbIvzI6LoB+nPH/sm9ogj1cWlq1sHI
u5ovb2j20OxvaaJwrEFHcDtB7fOzHTIo4P2fs6NfOlLByO67kAh4CU/z8SDX6ndJCpAe6mR/KaqF
Yn+Xt+Jk/YoenwILYXcUfOxL3N9MAwSUiQCbCqo1cB0vJBShr6gByMyEWY9eTeaPPyJrP8a6h9lr
UEN/zAfhw0Mb1YLyfc6vm24ms3yEGfHjbwgaeUwfuCzDEFfMJr7sz/ELf58SPz00EVBxbZFP9ZSk
W+KM9eVzRSV+xQiVWD+sOD8hehkuMiBZGY5sxDtBxRnPRme2zkYuim0sqiMDCwdtvJX1xuWK2jgc
24iHsobk1gj6bSZw0RNM11tVwWfmQWP0s7tFneJDbWF+TA4qxvgJDtlLmXBMBhGyWp7/NS+MQp0v
vt2thdElLjYPLjyLYSxvlWFDsfbDrlX97uRoFLDX6t2xMi+Rhb4gk3ZHx6Z17oYMT1oMy1tnWDRG
RX9e+U9j6g5tMJW+fUpPehnKC+nAAjkezMVgSVZybiCw3z/G5tsRe3h/XCdEDdtFzxvPfkXFplBW
MwNv4g5+NawYhHrc0vltJ37FpYGBkQ+dFyOOCXNaah+sCKZBHY915PDn46Lx0GJ6smDfkcJxZZKT
BxhSmw6d02oUwp5DyMn7eFRa8ZH09bHuwSh7IcCqZEhOR08dHVvrg6XFDa91DKlZYGpshOvwn0YQ
2bniAi4lrKZS3/OfJkGHL895DpXiC5visD5c99d9LSPIQiF8Xt6jX3F2kWU+fK7C7lHCKnFHlY+R
NiuRAIgjDuHmtWrmnyHX7qv3F0NMa/CiRRYv7oiUhOUJbu0wIprdQQ7kBda17MSGhFxRF9HpEfxY
E7ZuBUGBnW+y29MZBw+2SPYvijk0x4/q6aRNuZJgIrtberI75+GMrfec8QxaEO6LGyuzQgTHBNRh
eeQ2erNJipj9rot+y0FPHe2pak/ZN7ulT0jZH3XAguDfK39lk/lIjFp+8S++IBfkPLflrgxELQjT
uBdhjGIDVHdOFfGOid972bhsecYvQT9uk/FivPhu1v45fiNYct603m/7yNFFXI2sD7Ai81hU3PCe
RAS2tMbYhOBcan28o/dC76DvfFD5XJtCve/ByXh7bSqfZqh5FPeC/N4VCHCjcou353qDQMk47lmf
AksQg4kbWjyVhfkmShjfZWvTjSHL4Ig1z7MzsfCAtzpnXJxZhJB9nkPjtFLiLnqHX3eAHHGPr/ln
C4sPMOvZVMAD65H2N51XhYh4Q05qOVnNvDNLX9GQ2XLY4mPBeSjEiiRLyI7XDvvNxbOodt8Q+pnV
CbCO9byXhy+G/2G4JoqSYYw8D4+ky/awXa2+aOp+/06MEaY8RceAa8vRuDm/8Au+3guanZSus2H8
DNh2YJ8ENWn49dbIJkAvuQTsY6NMKqEqgDdHNA2Q4oaAPaRC6JMwPuk1g3nVj9kB9i5Wtz2zuL4H
Nz5bAyH+IoXcweK1aIkH4wK1hIxofglGS5yw5+BA3/ybMWmeP4mqfwRQqhfZ++2kBBcLan4lum2o
NnsOJZZE7sSlOB54g6xE05b5qqGUKOZyJkvj4ZxjSDHZKJg6hBgbvTP/4dYyL9csh6tjTjv2Q/Vk
94l47mQfJca/nvlbEFIAyNjeRV00aF0SNKY9/RmrzyNWzT3ej6jucmxmWdvuuVhJwdlNeuk7I5oG
ldcld6PFYKFPUX8NR1vJUFYSoVRxaojOzNLZ/R/tJrv7hsz+YEnoLnaDqkwI2rJ1hvLHyHqEX/TU
1k7NHIcFaatF7+EWjt0T+hSY4zwtWIc+SyqAPFscVueSeYs6xquwi01WWWRglw6BFdQFzTY6Ei3r
SCEPQJv2lC2nmaY0a4VDHxmd0VFJ5SAeWayg7DNbGSXozDR8bsd+u2VPpS3GMcfokuAbCQ3GPnmK
LTmCTC7NUH1H8pR9RMQ5PkgeD+f8Bf8c0pkphWOfFWOS1JCFBV5/Gk6TaQBsa/cjCtZeOtlfF719
P74U0ohgOHVbs2Exg30Ar7N75iNlG8UbIDczWXYxXM14snzCDUHLYHONqKtgPdEsfkMFBapZfzNE
GeGl0gpSZE8Z391mL1YZad5I1qcZ/24P7eEXQIPo8KKY9UAx+BNZpSRpFx/i6sWWEFYgjAJUDTbY
Ir03iIXDXKLQT7/BL7iF53ySfWPC14nlk91p0/OmjuQ8CmV5TqrtuWiSJ9L/nz9ledqCY3Y77Jeg
AfxyiPmjw4QjxKRfgRKYMmC9zC4YTWKFy7rt1+Nhw4YEp2LxfNbBh/6Bi14HlyVOunx5ufh6sGGy
R9EcOrZXOXGzh3OJBsUgevttiDAu7skYK4f8qU+HlrzytT4Ip8uh/4aPg4jvOB4t3jyIR//oV941
6m+HDjby3jSUdsiCbKbmNRU2Iax0xk/jBo/qs30G73xwOJExMiEBkykzqbgmkl4uXpm8RScqhJlf
ZQPSYZVMzDuS0MjRRA1Wwbi/LRp+fWLU8Me/MP5I6m0ddC5XY81PVvwpelTHgI7Ebly+okemPgvL
a3QehsUpU5xrLO+QgLvQUHlgyecNjyHOP+IVrrGUw0Ey5YWMpGOOdwWyw0FbJOtA0rnodSrlnB4U
jiAMo4cNrpQxo7znPSKj/3M/hbItFygJh+NDk45hArodLiBQdhM6lAznelsp7s41Pfo/WqpFq8xG
xlE8rr30RXbmLcuI9ZL5p+7YOyY/D0GFNpG3fAXWJOo0fhR1cF5dVwzJrpGUSqkc9bPPWL2gyjXa
lSgATXfPuPOeh9vhR/+KzDJi/vib0Tag5xZW8X15dqS/TzLlZBD3oeDE79VliXLS/hSvd+sFgtx1
el+Wi2eIzlY0suXgHk7DEx3lKDwmY//M4uQnwJ96j37WX7lp45qCNylBEeJBQp9r13spu+yav18G
deUKm4UV5uS9WhfI9fH4lUkfgSOFc0zy40KaH3sKatQmXdqAOiMs16Qf/2M+gyZr7VdaLadb/C3y
2hNhnnPAoy96HNbNVm0h8ZFfC0G0VXQikBJzW55sQoItfygkzn/V4rqXFhB5F21+ik4EqeBM6X6n
uU2AZ9roR6Ec3eLz8hxeos5r/TI/xr3d1asDFoGsGg26Z9Q/3PLr4gYu1trvoAp7Czn7Bl08BeRF
QL+JYQ4gjmUBDw/ze/xavsIue8Z9VPimVj8+78/LN8qsu3oDWbBadi+1Wjyh0WGZclAYS+Q/bFsF
TQurjr44UK99G5VHlWivwMzBOv6mwij+kewmDLX8SzKO682FCsrmyjd8wvfu89DA9dc3U/GfDF/M
M8A33XO9lYDN4iato4cwsn6pJ/u7amiGm1W1OrY0pK2IDUJNk2hvr72zdVpeLcXBLJ4ovr1g2dSf
c8Pu8T2AnvnUJ3eVCL39Zk96JZLsfghNneKPgqpfNCs6H2l5SYZuBa8SJXr/gmV6xI0ZLbsE2ZSw
ttc7JKHNvjG1e0SleGz//nrhGGtasDjruJPY/a7++My3jXJQDiN2NloTbxd0pJzmD8nKJRReUU1k
v03PZjJFPCdCH/kJdVEfHul9s3balJV8GKaPjBm/P0Z3EV5chEH6HuUp9kCIxBO3td75dQUS81rg
vuY9i0FS/b2irvh5t0NZDEGWIUVTiiTKVsYGRZSOc1TqCeaWtBgh3ECwaFMyilXDVec1LxvmnS8W
GKsVbVnepjxnvRQhZv9E2gTLjYYOZduiRdVtXHRFs5DMSTBZvF1msM1Ufe1AhCgfPMWYWjK/dEU2
vpvUCefw+NKaoAkJLmMI3Adql/XmO6IaNqV/2wdMNV676sPsc+xdDsOTxu1Zz8/Lm3k+nJM39Bng
yr81tTLjsPBSa/3VCC22xuMhrZA7f20RxR00GEHcF0ywf2xdHKTNLWE15nWeEUSOvxkK8TAocG8a
/VjrmqGL2kMCAnlYaQY88x6DRM+Gjfq+axgjXBTxWzAFSB0S2oycybtW0ysqaoeSEqEB2dCnMfi7
98TWA6xy6W/czjksPKpr+Ax7voBswcrGB2I931jq/BtrJYQLRzJ/jr2PQo0ADYFlUYRC4H2gkbpE
vo0//sqG9NNG8MMAnHanuMF0lqWdkzb6afX+DipP8fJVoUUgV0NHKEkaf7/HM/RdpMpVfgJj7z1n
lHYtrR0yYxMNcF9hhD2YoYt5RVPshqGt9jrN5JPGf3lB7NnJUvRcQmmvSq0ezuRWhbuBgzlU6yfd
AIrdT+311GSqjBbHRZydrnDZpyq6lXAQfmSN6+wEHow8JSUlv2WovuxxdRAEjSdRH+HK7Qsdsb8r
uzE4+kyw251JTD362vkxk6h12VMCjEftlEeCy3bUvmzAjdVz++/mflUZV0zuLZrBvFaDQaTW8kfF
EUI+iy2sxfB+tr8MgIHfNwmSy+OddHhvXhuOhJS/InQxR/l9IY/U05b3c3yq74M+QEpjI4uGvc8A
BDWITuWzv5nUku+A2w4DRSPRKq12xmMBCH5/39EOPg7Tk0Z5BIns9lCPy27HchEeUWyENh5d03l1
jn5/HxThu4WM1XsPlvxfaz5WL3u6guT6zfUaq6zgmbyiR3byhv7VwwNn/kkRvkSyiL7MrJM6vNEV
nNKjeQ9QPC2EMOTZG/tXWzRVtwQnao9MOwpHFiKC/tr4uFd/upKDH4a1KPMm1eaHo+8Y/bi7Vy/F
E9JfVD7lhfOJunljIBO9k7zn7hMOEyxY54gZ4kgwBaRqdKx9vaOLPhhOhlgJO1VSZ4NIaIbdMYIa
YdMsB73okX/nOLhnmB4y01cWH2vo4q6C2mTti6r7DqjwM4/hyVyb97SK8VgxMRloUKXvLfF32maU
xv4vUgJOzLDWPwtuBZXLIyZFeUjh2F/8PKdgWl/U0ABBQnDTDAbsaoAU1j2oovcfgAXbtFh++C+P
C0q4+rG488goov5kf5Rew2dc+nS0UFgEPDj2xyjS3VzJXl4CCpkFvc/yCaQsnD5b3LWweKZ77rt1
yGPOvoRNSIMuhMtvBsqUfw6n5Vg/bojvKQKFxc25QdNEuDY8uihUUXXVAGGVTddY0Wq+vCYirGrD
4pF1RelfzB7+Jz2nskXNW6P3HFEasD5wRkHmlJb+Ff8zJR5HzBYum/owjq9/RDuMIHoGchqHm4Na
ZIDmOJsTFBbnPxpg6xzTnWwHaH8iXhsrxit6r876CW2lKppshi4OYjAPK0QvpXBitVgEiacmHQeg
Xrt3/kzf+QVra7rHO4eOhab4mB6XCueFQ+hWm8pvNg+7JXk8vIFdmePZx5Ocr4N/qtli3HS0y/nd
raIqg9baWmjF0abjphBNPeA0p8w426EcfuOjd/sbh+vl2pB8qKYO/43ebUhE8b5Ru2jya34WFmpX
2HS7Brru7sgUM7z8HR3aV0eh45Dd8q/zpttrUCFSmykf9btt5w9TWTZOubyFTX5MT/F7AwbFQnt2
YtVWMGaFSNWXWk5alsZo/ijW+zOs0rVxj1rvQUUVCn/JomHJFi/yXtQh6bUOcEexngYmYkHrtfMm
uHlYxOEXJBR4GrR1ztjinuhH39guDYOJTsnnwMCzK/DJ9UqiHnt5iJthwFC6PY5BpX9z0bv27Wla
2/f44tSkyuM/pLIz36t3NMExolyiZ71igd69hM+ktq4A10oMsZlpg0OtBr4BhSjoz6eL6eKKIsEt
eJrHWAYNvqXgAVcRDZ9MjaoV/9C5BvL8RLqmakwmVuN2m1d4LeeTYrT9YAgtWSSUtwfwXEXPpIqG
W6Bup7dguHFnLqd4R4aC8Sv9IPKKahkk8av9Ek5QDobqKS6EUWOc96fwtqlSMLpz+DMUc5Rj/QLU
vTjHit6fQ3LfCbFofGwS3GWyW/L27mht/5wRzvI/7yMemflpfom/rhAT7ZHh0YIzL1SiyqF0LvEV
YwLi7VO/G0jEofU0zd/exBJ6uT3jFAp8fgwt7BUCHhhX/U3N/2Fb/5NS1yEiq6AqeTQYlPotAx6F
GEeL5vXNPRvvhrwZ2sochzh38McVgECUXLNJWsalebMv7JZQoAt5Wq7wrs4/+cD9zPvO6G+N/Px4
wa55Qle0+WaniNKJYQMACtCp9ja/2x8HrQUAYH8442QIp6WA0AfQgZWni9x8irgs3nyluX9AH0JX
FXPhJ9RE7EbCkQtdLH7m1+XTbjNZKxEgPa/6ztetAoWvkGmygLb1r4F4GsXXy79mz+LJGQb7TyhJ
3swrSkzBJv7QYlGtF7W08DWagEceFKEL/ikqz57GzDvcnw3nlFuClQkiS/y/h9ybkJ1hqBv8QHdG
G5py+vHfnzCmbTdNquQv7mUbUMIIkUhiNiIYMq5sFOXshJ32ayLZe/6EL/deTHfvUn0N1XfapyRf
XZgbDVyGEX+f7Nqb3VeS8fDkhj4ReOaWXP/e7nffrjp2mJNBuuazsOHk9bN3iHULLjV0dcBDK8Br
84MN+THGQth8hETneWfjEfJWEaJ21/aPz1tiwflOh1k3f2QD/NTP4jAkYs6PYmv0Spp9E17ioTYF
nq72z/i8mBSA+/f4lAoLyR6q2UgfUpDgM1khdPtqdMntLrNBsUZVE4mzt9ELqKxGAVrklIAlsqdX
JJobt2LL8hJSGVYRWr7Mk9v84TZ+FbeAl3BxNbrquPZhM3iUAki6ls44//hVOsTQkhYNk/egsmlg
VSauxm3eY9X9BJTqoKgdjKM2L/XKOFslnvMv17jEpVPHn+xtfV15+baOJkHtFAyK2hvmwu1h4E6w
V5a9jqnV170zFHvg5vPNXhHHmzs2PEgsUIzn6DHnt+U7amkGafYKKCRO6Xz33/S0REHc+/rl7rg4
7hhR5BMDo2uW54QtekUX81j17QbZf5Y3y/jFsFmIzY9dZP6YaBCNjjsQPwH2gvlbOC2HzxXp46kR
OuguYZgsO3/8903PkED84fyeEBvmVxdSC5MHUM9SfaRXS8qlvMcileLjNraku/lsntEwG9LAg4gl
nXfzqZbsJoIDQKtQw1MhyP3RkNHTCUwYNw9A/njsfwxl3/GzdgCxzI1W9y2wJHgcvSFrwkbnUHOx
p8Tk6e4CV2UUc3VBcv8wo3vOrmg8youpwJU9uJL9+M4k6Gn1t8/iWCBDGyIJEuFNpKFgu5djHswa
PecRLE6YJnuoQxTqH3b1B/PhQCXrUa2OFy/EL3vJkTSxpxgq0yfedhMWD+WZjFPD8ry95ujcOZ/i
YU/SB+9nOoNLhWEfA9rtaH+k+9vSzjmPrRwCyQG/QxEtyhmdwew6P3uZ7K45GLlkt8Xpr2fhd4q+
68nvs4PAqLsqlLTP1BFR35BN5oyR/YLbt+0Z0xCTyfnAnAZTATGLQd9zy/gKjIP6A4lP88X1+Ik0
WhWjuLWoUJRYjo+k+6OFMPYSmkDwcUCcsdUmugEdLVGtMh5C+BzjuM65wd8emmB1rT2GrgO6ViQo
zzqfEAE6hi38bExNsX0iRrELVWEbe0zWRJmxSeN79trZuZh4QnYWfWimHCfSNfLRMQQvaMu9UAp/
IcY7B4Yq4TOnwx7tPv7d7w7HHHBfYIRM4F9AC323v+sKxm7x2H3Yt1k2jb+sHCMMe1gHb0rZBzqw
yOxmzKWd1+6eP3MpVPR7IAUM2N33ho9JzeU+C2qqsA4mTOmLq/sxcZzVwSkmYc9UtLU/XQp4FcEg
LmAgU2Axl/F6zP2QN8cqeGiecjm8CMGUrzaCos1nYd6Epvn10DJ1JcozCzqtKK2dyIZeY6+1a/gf
SWe2pCqyheEnIkIBEW9lRkBAcboxHEoRBQcUxKfvL3fH6Ti9d1eVpUBmrvWvf2AlAca85pdJj8yV
4WmEw4JKYklrAvbyl9UrrY8PjgMY0b62qOI8/vD/j6nGEFA6dNEXK+vOZzfFWhwCf5d+fDS6KAuG
5hWwSTIxCXe+Kz7hcyGR5sxlng8B7wu/I06iiUYLndnPfXYTLUoJ6snAh8Eyv+KoBHVEGAf8vk9W
Z7cp+A8G0Zyc8pLv/Uw+nPbdbgs74Bs9j/cY3DU+r+QJlghk1FYZo+LphwwqWNDW13ybLEn7OXkE
ukEtrbvasiF54o5z+Svm2jiPae9vMNFAWRmILe4jY0TW0bT0vxgukIo703ZcqcdxKIut5UZbtoN9
B4a35D/XaRm94AUCr65Uq5cwNQLTxg6SQvhPX8EmrcRnxrtLoLklW3XnNSk4qNORiCd6EeAlhyrc
UjHDF3FfGuz+h5AB3SHiEGy8FEWhRJ38dfC3pyq6zhCA2H6s02QNGK7e0pf/cRnk2s9AGDvjQcld
f+Mj3XqMwScyBUr3hDNJAvvijS/83VcNGEB0Wjf3ir3/NyA4AhHphfwFmnfn4TD09FRr6FZTIpVm
Eo+ITNEhkh23DAsHJAXojmI/+OqZsk89gcc4F/c1VS5j7dRC25SdYcDLzMhmgbP8tNqFtDqnPATc
GeLN7F4kIcks6HpwQCaTCnC0JsePziYcRBLZXW0qLduoWL/nVdxj9bXOaP/8w3Nq8/bw2kgxww9a
DrN29wmbGfFtM/LQ1jKPuJZeOfW1PXGJzFL/r7RlH5SpitsFZhb4SQ0XuCSvCuC0kg90t3KrnLUG
7UNcxZ2jW6BaWOLcKSRFOtp20hE7KLllOrTriHgyWLa4USQ6EYNKrLlwQn4ZRbHbAXpdU1BFJegH
L5FuOPtuvnTjBTb4aPshcT5iVbMJN+bImb2n3xne8ATc/IIvBWoVDxkvlmnpjtKXl3PgnH6rLwnC
enyb3hd5XBCKlic3/xKpzJZ2FEm3QIqZR7ForpPSGrhQpcn/G5hb/559WLeMOuEQQFrEZJ6YhLCC
mMuslOA9crqnsO5ToDi3WNfRK6Z4b0yigdaFf3OIHlr/vN7i6beM8EeTZt54L9LScr8xi7jd9bJ7
UkybJV8PZX4973myhafDAcesg3lYdHebsAkvUeP9vAcy0sY524o9ojIVyOA3GBygPURDOmjNfU7K
qJkrQQUmnq8+2WfzJHrvfbynv/lTtDXj4Uo9VUcu7UA2L6jRFy8KMjBluo7a/Ow6HJgZP85aUpF6
IWUx831BVuyB7Bz4yufUQpSoqHNGyFaWWFYHn331x+iOyd4rqwH/1UO3egPKAWPvmogYgyVlbZNU
AOFDgP05rcowYUhcLAAg5OCR9nf9DMyBvnEFrDF9CH1x2jAB+jBiefy9snd2ppnakqX7SHOHmBWQ
GrEbpvRLs8bBsTyAkTkvNbw4xn1masCd25ASmNCI6XNyX7zndwKcCBcTMOkG5f8UcPq3Kk/fOM+q
1fswOirHK4AoMBmGKmzbI75RS5iNkNksKWMI/pxYgotbmP2WcR9krxVKkm3KdI4TmbIUwBmXGJDB
t8AH+UmA1G9lCGoQKVa6/cVABkEWiBlu+ZDCemPMV/jDCP4pYdTEReFaA+OXuJ7C6MOUIASOF0es
nHAW4+uV5fMiJjRTHVeb6wGobED3/gGeYw5EwcXwg6C0c5+ij8heQH4ocNt9swFM1fdDavqN+KYN
myo1ZVZOX6AZWNVDMGvAa2RuolqLYGrIlwoBB+s7xDmk10vSSRhz/mj3dK+SzfYpgEy5NFHfwtoE
RdY6AyGPDpDnrCAa+PLhg34Qso9ulIw1UBOsqQqZcmG01ezu//C/b7JFqLGAL3Ney/jrrRHNwqQT
B+bDAJXIgRipyAEfcbPeX+bFrpWg840BoDXcaP8Uyoe1SvAnZCCKVKbvr+h5kIlnuZsXRqDi5au0
mACd8ldK5QN/0qZvv+9oKzpBkHhioHlEIS4Ui3L1wqV23wcPdfs8/ZOz/54Mo9KTp2A3l/BCNObF
69ZYAad9P3c7U+hXgIJYn/iH2a09ousG5rIeVh9CD7nQkNkViE951osQEq7kBIDCLWBjDRJkGOQ9
8P4W9DdYXbMObXx1Md+/0FfeyZK42PqKIB8yeyCrhT+UUz0TUqmtpw+nMyXvbZwz3lhtczzb1GI2
eKTbJ3kb9VFEEgGFjzyBaVvj3Da/ED4Bl0dORrP6BBtghU41B2nhuj2hdREzGpAjacI4TXoBDXJK
3TCXQymWAgwr08FfR+xdGZydbjVkE9RJUsknndnfU4BGrdcFcJX+NW4Xkzt4OX7mtGA8mj9uSZOV
mGpsMz6Y0x6kLF+UHr+UMTTmx4TzKRZzILCC0h74WI887Ys9nG1DPVFWVFb4M5AyDBu/c2oKpI5k
rhs+CI3BS4QPH0PTJVGVtM7UKO6F4SWd4AZDyflgdgtg28z/3WiAjHb6mV0PL+4M5yQ4CqEP/hCW
IGFI02p3j2/uZV6T8VgHxUmbv/afvzJ8wSUgJ8LnvIovVM6FWy0E4Mtw+JsMhEDjmbwnIqV76F8s
1bqBtpwdjEHuMOCA46x2vUUNW2Zb+I5FNHL61tb7OLQBZudVFqwDwdVaEChPnAfhxSbIHmkSzylt
TLL1leAbqKdiXgXA1GRT9BdwFbjUCn7bWH6EfEB4baijkJxCkYu+/n3+NuhJvEtMMruNKIHjkMi6
4OGRaQAyVrtsoVMYi5PL4h2IQKKKA0Q+vZApMNxDNNXHo5UskhCdQHD2VFeZwZ5wGLM7r3kPsER2
9UTzR1PtxF6bbhMtgkuYnmNu+2P3Yp6y+4Vc6Fg8WfOrTVst3Kqop0iiDvqmZJPbxwe7ukXMjBcO
zQhcFpH50Nzi7/Hx+uTqMXiMerCQbnG+fvBbSJTiMbsfH2R5fnb01fYz4th0oNBRYSXCQYHrx5iN
e7hmjcDLETHvhTfSPamztYE9WFFbLwHcouppAI5Hb4rDUdDzBf/ewoOV6gPbEKiTZuWfnRaG2AVQ
k3PIyomTZdyHYnmwvGekSh4LqETtTAUHeiYwl388uZ9YnfSnBKPiXnaN+oE4vocmcETM+5w814+k
cIG1YV4wwy9tjsA30jsDw6yM/DiXJTJ7BH23Mes9yTAZHAv6R4iQn31LftlwqtjVqlww/P8F8unJ
BFSCaFkE7R7fhmym20VSzPP4dRlvJteoAJxh/vf0rxNoPcbb2RLcQpUKYlHB5KGYnn2OguVSc9/b
6AOmyhyRuzyaMZismAZ4OCV4is0n+hg22Z1XQllhTe2uEF7EWL6xObAXgNwMakA/+5J1Ob52LSy1
BoThuruk9mv+IgT4irwHuU9RGvmRo5jXee70pEaCXf2BmbIFf3ffxWtRMrEw0KCRW24NQBWlmKcI
weuN/N6nR3bqLa1gVBEhMy13dNXkXeOEj0j8RggU2kNKtxexSiWcyecUnA0yTzEXXU3jFbEOC0ea
INmNVR6RlMjUnb56RRrES2hrIaAFReV21Tg6ckHEMDRxSlBumIWH4nQkJyQaBtDKfnF5ukflAjYB
ZIeff5nvyn9U54cjuQAmJHcoIL94t7gPKuif/Zreyc4lBhg7Y1Bog7IsICnRFe7wssOg1xMtiewT
xmtpsL9eiw7/t1SwdSDXNGyxlPY+tHH7RxGFr1xIKhEdYu4pq4sAboMRvJmSiMhDG+ira0zGLEnN
Cr3OhzHJ70ihz8MoL3Sf62B8Q8gUNIsQl338c+3hIY/rXRk9vB56TDJ06dM/jLRqGpjh9AyEC2xO
D/kIYJaBKzGhtmmtKa3SNkDQZN0CpBMxqlpSrmHWwF2mRvRBHHckL4HPl/ORn/MiQo/BUwyU+2Gt
qq6KfofIoXw+ANdsSBPmgGJjuoVvln49QazAAqpTekxfZsTzOeVWnnYEXpNaa4owuW7Ws98TnQ1W
Ae0C/DYK+8KBLU9FWOYTU0/qKRsLoinEPrfHyhae9eTrhAVkSNUvZ5wya0EtKYjwqMiqhead0Oy4
+qRPbd1DLlow2qmSgaGbNWxTYAnRagJ6VMl9rlg0n+t+qIBe8wAReEdtn76n3YbJO+DoL1RAabcT
JdvSksPT/oM7utci2GL9w5YZ7ompOwslxYsU+VURIxZalXOCiVxQ3PkZVHjL5cZi1muh6o5cUtgS
iU9J1JzuXsVmW3KzO+9GoPcL441y/plf4obpoMy+T1y1qy8xjggeAXtocI7KSDpUrPIquqwfu95B
PkBJe0Wc7YnKyTlkN+l2sAdJkYI/ldLUA/LjmoX7FgY/eKmhYG5Jiiqdc9KP+rgmx+q8DAThGcJL
XE5RBHcTgKRxvSc+0M89RAPiMxi1d561Fm0OVKS7y9McSt7H/005BmhZb4iO3YxHD+GK7DM1ON13
N+9uN4vyOIIfFTULafP1v/vr/GsRsxzpk09Q7F6MnFQUK/TpGM4PGJPC1TWvf7L382t2/zP7P3fP
IfCUWopIQfxDoUr7sJxM1R4lPFOcR9DPDfyS4LPA2vP7HMqRbksUYIT6AENiax4OY9J4gicCmhlg
LTnpn8mO7FFsP84MkK/eIGKIaSj8Uma4dsXjAXQ6bigTUAZgIKFwDg+MDzuIZKtWM4FW4DX21m/Q
ULZhn0kEVJVATe4mS5j9kSoE55MJClGHkAvVf0b/lt+EDlRMrbATN+BtwzAzSSA2R2yGVHXPHc2s
A24hPPbO85pSel7tRuigiQxWXWw2LZozTmq44pPc+rAFIOULS8w9vh7zGZaJCAtCTtilj8Mw0DbV
qpd0px9ZnV97cGg3RQCuSPwSpzCzLVD12v0F939klQsoNqAiTRn4k5DJEPJGcvzAA5Gw6VsifbXd
kwhN2lDzh6O+XzglVUGxATCB6tpzt6kMOD/wyGUD4aPWhYwMP3M+OkrBzeOCwXwG9jxP6fHMIhyZ
w7iGU9rRqxQZrZNYtXC38/CWYe8cYicshoxMK0jgsDSesBdDl4EY7Gd3PNCGAfLNIWMt7CWCyrxS
UbZLRECwi+rJFqcGRlGQiPCcnOaCQMhfSALN6MKAeG3d7zMdlAoLWq4ytOjZWuI+HuM38HVKVDVP
XXvo4ZmsUxbV017ARnlSV0+KLkimDpslD31j5UyXf8mHSveW1TaDU7NHl1v4pQejd5MnKpTYBwYz
JLSGj40YYQ0dyXnjYk+c+ZTlRL1QZUMYZeB3WA0wlobGpAIJPhbbFY6JFh3W239NPkiUFKc/0czS
G1o3+5M9Cdy+maAZcT86OwosgjL4OZcMVuly6yEhNbCpM2mKzqJB+p6IGCGn+OdJRkeCOiGBXh8Y
tpjdgxoCGGlWLCcFMPuWziRHn2iYHlceQfeeyBQEoOSgFUneOYu6PHzmnD8uEdqoI77zrU8xDJnw
txmJjDYW3y2ivDXZs2FaQCgzWHEM0cnYA/1okT1CNtdDMLTlwL0mjLKSodsLt740he63x7Uxfcbb
wxtI7xWKygMP2vTfHkl0Ji+OnRZPD/Zsrf09td6D6EHdJfF4BoiVqoAr5YKAuyBnnglwnZTzIuUD
2B3DhfMUyjx+JPgwEX9H9b3SIYZ/KSBRCTmzUSKFA2N0VEX8Y59BgMglbRaEBzkkg8J9uM+ZPsKO
JwMEGnNuMb2h50GgtblPZ/To5bTm+SadDKdN9MGhymCShtDsQtnaonJGvMv89OuIozufiAKUWeq+
E5Va+rNzi+wen1FDIHylBXYGGoIGF14Bm9wL/ccdvhPxZOSE03c4MlBb6fxcKFiMtq9THDHC3BxA
fuWaGBfMxwSTA+Gy35/eQqyLgxE42SMkhxX+CBoreHAl8ysc/pAwvDO8Vl3RwTCs88l0BcQaTCq7
sRQoufDMqwRf19l2icYCXi54mgx1e0Di7MX4gc2Kx/tfamFSw+hh8stcIn4T3aq52ozx/uyeEWbs
n1nQ4sVrbAZ6Ztxn7HMmoe8Z5tObye+0xfsR+Pcbo9sPV1+mTJQ92R4YXyu3GVC5EgZwiiFwO6bM
ySX5ZDpzYkoKMo8QjM21Sck7QMkEB+dn9XiPeJyi/kTBxIC4xa6SvGwM9wg6ju5YKvTZEfUJ80of
G0HKjQ50+sremJM5jddaxJYX3pwvmfH9aBRdMlKdXQID8MV8u6rHa9AjT25Tlcw6ecmeOBE3QMYe
Dz8rgmEzqGj8gV0V/zco1N0ELto7uxRsdr3lLUPVa/WCakM1QsWhTqpNsan+tunZOIfb9ZkLQaKn
cAldjaYP7+5WGYNyej8oW8v3H2wxktEiFE4x5Mbu1IctiwnTbLhWZldss7cpWmSGcRNMsX/cRXDm
qbonyBcFo+xTzPfj3h7qMnIW2t7jNvidWP6Mc5gkoawq0za6AQuCXTEueajjh/iNDIGpSK4Tpsy9
jJnJk75qfWXGwr7ps7P9feACQIUYLUdvGhhyyv8gUEOl3jyvBv0QXqtsdoP4svjiCsHun3/5agvm
D4kLiYoyUf9IzB4ttfC5e8TEwbtbWKi95YsLeSM9uds9fzCrdTRqdVyg2zho+8vs9LIphFE0H2VB
v+0YtWvWg9kGXax00lhOnf+lfEKckd1o6piLI8KftjgfMKeG8N45YKTIxDIZLflED5u1smKmM5eg
7/pUZTr0o0c4mlZr7a+Z1X/N5EIl1Sz7lB/NvFg/4gbOmLJvlkr0mjWwVN5xmfShqEFfYiufy2xm
W8jd6IWQVzyjoav67/locnWBChzy4sM2E2M1IRu8zTSa4+tkG+TQrWm/cg88yNsyHO5lSNNchnDX
tAG+ldI67O3yI83drQTDG3cQr7/Bx2c0xpnyNV4bwX0UA6XrrP8HUgM34+2946H7DagIJ4CST6Ff
eTAXroIvxHVRMw0Zq5UzHrZuKaS6hO5uly0F/Y8xOXuzmIJRtqEsFORiDTRAIAG43PVQHTWZbr1A
LDjoHA1LTd15jicIvYh/VSYA9HbN/AYTguQdDFbU6DHqYZvwOzYiKgoGMeqyx1wPYCC60iEjqIze
8cC7rLaTJiH+PBOpm/idZoqXx5pjtrREdTyChsZg3McDcuA2/Hd9SSfAdKXycGLKOlzosVFlS/hQ
7iDdBxZ/Jm3WC6c9i8lJ2GWgAKJgwITLx5sQ7R+KFT9f3/0h6pzRvBSelrm3TeqUGdhq8DRz4UnQ
dmOI49CStj4YM2XOP+1LptOpKIcKKJmtWaiPtpmebrP+7LZCKyen280FyvP277eWjixeYHCZao9v
XH3ne4Z2sF4eQryI/gHyrFj2TBKY1ioA0lyjjw0aTbl3xUntHzINmg0mje5nzJ++a3VzXbD4fyuw
AJh8pKh9webZN5AQNhlsP2oCUZzQRlK40cMmCjFxuIWMVpowgTC2G9TgS2ok0PEX9AAA6s2XKVjG
U8USVodI/gxRvsDeewtKL7N/BVpsMFxc1vCAH8njbnxokFXx9RYjSRJoYLWnZTcGomgHkJprirj9
dZYxYXB7bATLDsE3hO0OFimpNNhhQrvVxvqIiB0TkOKTO7JkfOKW/nUBXVWhN85zC17qDxy5Mli5
elzYAlReITbO0OFxP4gQaLJBJu+5UChOMKXlrbzPBvNkyZfC2zRf1VnJ8bzkB+FcMoMsMppE7MvG
w/S5guBKMBmaq+d8gJS1dai8TJJG7D/gFVNeD8Nm0aJhERF5d++2kDhEUUHPoFGiLhzF6FKMjqzx
uzdKKMq209uici94TIKWGkQirgdpsXsj8K4izf05zXmcL2pTs3FZ4LB9JIbGDv6MOVfF2UoW4fLB
0X5m9vaYY0gCl00CjH3v+KbpjRoTMXT8hm31MjVMSJ4MyDpfdEdvKN5C8Kz41R682H4z1aMDg5A3
8hFGwbQsMvYB9n9RGc/6Kww+RlOmUiuNrX7DSOGyY3/5MRwQLAfomIY6u+MRhVXC4Xd6LEgFsAfH
EqiGDYvnfzOa6VmHy8IMgwXZ/3rS7AHxBuuU80kPVQMoMWZwvXww8mPIL1YSDI7lkGBd++ppTxMD
vRu+2+x+T6M5ySv+TlTePYDfONq0KyW5A/0KtDNH4V0HzApgMTDx/aEykEOtMc+LS/pxQDVOTKRb
Mg+E/r1vauw8n8XNYw/GEus+YWVt024J7ToYBs36vHiv3kK884zu6SUdzQR7HtGjUwd5KgcNw+mb
JahIgwy5palN890laFfD5Meo4RP06J4krvIoGYTqrPFHkIRpZBIlaUG5KRkNbjg6/TNWYDcr98+e
FFXLQdTFOAHDwMCZYvUMqsXD6hGiB5Mm1G7m8DNGOYGsYuTlTm2cEwZbDM9Ha5bvYWBe9tUKD+rt
prdB7oAACRrTFN8coR/I499KpypHZpkiLcreBy1skVfr2Q+tCaQCsILB/EeeHx31WgBfufUPmAA5
uTB2K80y+Cb9RJuOMhgUBDb0lgJfyRMJmlq1zJdFxEwvpFjbKJHOSTIBMaCURqz3ECpQoVMuJ+1p
NMMvqEsvEDxZhRETwOU3fp66E+nHTEF8ZnmXlH8BHKIlQOeO7grcBQrAELsEBA96hnrivGOjLKP7
vtogPbocOdqoIJS/dq4vUR4wn2pS0NoNs6omYSNimcMII1ZbqCxzgEv6Yn90+M6YFhcrSUZY80Bl
fCj6BKBXR9xKUKvknrm6MxtHG/CmHEB8Mee9g6KiM5gzIoTITIRfDZ1SJkEPEcSSDZEBIloHNlik
FCi5jkV4NA1ErmzgVHlTrkxeG1+cKH/soOM+Xg2UOTh/oD3HgOc4zOoRKnQGZ+8TnX+FPQ0ybQLV
kWFtlxyzSkbE2PNIJhwi7QbY9X68HvmeOtb3WGhQ9fnqkQBUdaVDCoulU5Fe1kRv5hZjnA89WpMx
V8E6RRD7c3KNG46uGZICFpXMHguyWiPtB7tEenhs58/j8IRAbnt2AF1zZsygG+SVQGMCnigNGjv+
v0Qi+TGeqxEcddblfcXIj083hER0tmTQlQv+c+yryvjjAVoHHc8HaobfuMdptUGBncr794a4GPRL
TGOIgeTs4EIKhyQaCcFK76UVzUcPbSmOC6K0v8PAkvfAuWzk7O4sX45t+mh9cgfDvhxoahEo78qj
+DwR0yKkSm3yOvzWX8Ggn9XLL5S+bfpO6rgJ339A9NCJYs6Kesn9QpG919Oa8oHXlANG2/Tq3YzS
eNWtfuyzvFE9xAwHoFOZ/Q59RnqXqJhvB2Me4S+0WuSfWMqw6XHWzVFK8QRQA/f2GCYuv1M1LecM
3+aDFfJXBlNvetDr/jvNGxG+smdG/VXNIhMVDp4OTLYliga846mdqejOVHTvhw33B+azd90xkowf
icbLoy69GvD1aMJ+IQORd5ozGJ3dRTKdknEtlMXlAFNXpVxW9xUTn4pJcjZaI3KjjUFO+29MvoUM
QeziOyHBNcSnhvlesbnQzmPFAgWLMRz89kHyOz2Pj5QBwm2HYcd2BrdwTYZq8FkpmN1Ev26Mpwns
PAZtL6ECKVCD0leg3EOlTw2xafbvZb4fpsqynypJjxooVagS1zwtOVUNlQf/LDkOf9F5fo3ZU1bq
ckt0yHbPLImMliGWF00qrslXrHJtz7yc6iTXDMFGxKiLsfPdZPOh5/ou2qMmGSKjj5EH2lAuD7QV
kx2u3LMn8UhSPGAQQFEwMCpV3K/8a3z/7nwoEAGk1ZjlqmwU4HMNUhzjAkkHCiUUgaXcH5f/5Kao
qfi4g9+YVf7AxfLfP2UmRe8FA2p5pR0G8C82KrzubcD3SAl7hrLG5eCCrvQ64x13KVgUXL/87520
qqGtGpKuOZZRk+FtiZ3VEn5z1EyH+zJ9r27hcKEsUPq6g9l10U4uc81WwjfN7H3PTxyU6QCvuyFo
OlM7YzuTp+8Tb6ENBut/Ss5ATu+ujlsCbjDLFm6dwkEN/XQERY1IvvmQp6wYX0Gqqg0Iu68y4ED/
0bIfctaAvKBAOMjIC9EI4jg4R1ELl6k5PXYNLQOsISbdqOyN71JiHyTTxBsmT3glYFsPZ7sbxdig
IHHQZzVdBexc1nd49jo4waVEjM74h6nKZylgzeTMkMp7HzrkI2rKFSuXOLFsE1ZZFcuLvtfulViO
9JHRLeWQcwJ6FltGKB2K2QMV7XVZEq5z+OBLnVCnomrbVNP3lBE1lVUHToJG/nRfoMU7RwrGepQ7
1YqlqEeUjd+42w+DL5UB1TtteoMZuNdHIUVKTg59nKIcITrd0AwbsQebErvppu0MCClgIecxb1fe
cIBxLbmi3/g362O/BL9VCj+HDxsq5lvrCiPoYzVkS25p5g+wWF/4pOWi/rk2KLP7MDNWjPb5XgQ/
x8uapYxahm3PpU68krk7vvN9IsakJL/99sc6R6jPR9hIh17aW7KdwqaEmLtmu9T4Dxds4TZ1PGxN
sV+ChDC6D6SNdmAkA2SH3j7P4FMyhwFgmeow19TcfOHlD4GSD5nWeBTI+y+Biv8sifAnmd0Q/zBM
zw39ZkAQYrH1F/fH+IUTJj4dcDJQVzXWa9dBNG3tczzym7QB5uqPVaKgPIKAHcQ3aO5chKn2Y9w/
oaUK7+bTO/MwshygmjSRXNitx2z6bUESBlHjGF5yCmg4SPT4cof7kT7DZJmD2mYUlmpcy6it3edc
tzGWsoRq9HU2FDhJJPl6T0gfqKQoyTA6HE6xl2ese3PbORETKpgDLTKEyRiTJFaIsMBimnKQmA5A
uvBES18R7ITRqAUPzaETYvZ3Y4R0C5mcORIxgwplEBIR8kWpU46CQVovz1O4NzxaO7If7gzNRubA
1KwbFE7Bny9VY0ue678CgH6EVxt6uItEF0ZRYJ54EKCGQHLILAWyDbiXoIkzlLSVpGPcqtmc87oN
NCtDMGcjfv7P48GZtFrK+KQZzPo5Ydkcb4LkO2UX/bgy0PzVFJTBp8ueaH7ijotqy3Zn96ZfULO7
2ccXS52+GRj67NnAdz33oRkfVwGcAl3jCYONwolrvbIWkHUIzeFFcM3NulkjmANoZNjaNs8HNkZD
LiPW3Mamby4uNnu0zA5EUWjAAQPru4ggJiz8eimoLcvtxjcjqUeASZUE5dBkkbiYtc2hyizQhTna
8pcJkPdtv+3TdT6ARQHBbow3qS+tFFwneLGaidPIF5ZVAE/d5AXPAyQ5+fIUwbowz6h7if9iomTI
jkAqcCbwC/jOSAl4gy9iEO5zEZ4DqZuMiI7k5WI+FF/mKcE00OgW2uKG5iA3a6aPb2hTsEVrpqyI
OO67WhvDuvxiyMH02dJ2z7H4WTQ8FrlH9Lkue6KleINZm5SDcV9oNrATgzKDcy/fxq91WAPcStnO
jow/ImLQ4BPaVMbu7Gz+0PAX6Cr+QXtPqBerxWV25gUIsyU1C8untYaT7dZ4mWgH+is4oAsRwtnD
7rJnXf3h/g1HfYGvDxQ2QPawCmtc8zCyBOgZcE2+JtFoJEdJk//PKJFw88eFhDaHhm1LYA3ZTIAW
D/N7tYAKoaIJJv14YKmeEqE4bO3dxcRfcUa886y1obpYPfpBMo0Hfond+xWKNEe3daBkslGgLHcB
NswUNUyB0Ocagh8yVuNYZzyONwlGUX/0SxgLiSehYyzSEJUAwA/w2MM6RF6KB6A10ATUUwK5Z2zD
Qn7/YekeK0Nok42l7v3YMwDSHyx50rJvfsesieKyYaDxHb+oLyl8qCwkgVsWPIUcOZDmmNqBrTTs
GGcmVLJ5w33uSgYfrMDxEQTLPQrHiM7CT6OULRRO7JHcHRPIIGtmjGlxUkG96N1gaYAi/8giJZsc
h6BwgKP/J8VrwkJza1566JSEaeFoPOR6m9yhrUUSsgF5iMm3UH4BOWNo80f5wm9SmZU7nVcSSysi
kfOQoYLFXgc/ILfY/RmgjlXrqpnDyQBCzATmbeO1OL2VsHfis0BJzvbLqV5GjgD6SUOF+R2yb/K8
LoDYoOHovqGkYAeOUStvkRRsuqzZ4Iyj3vJsAfNbS45aqNEM3JjRag72EEH9Ms54AtnPEEJih/6c
x25BNPCsJROBh/DIWM2mb+HuTUaxRGZWzfyJI053WzNf4FHFHafAsRWLZgoKOOda+lEd7Awlk1IM
TL4DAutM1VyL7pQ6xMRszueR5J8f/hkvSybEz8jjPvkvsPn6U1xgLNDrlKOpY1J0jz9wWNg3ePQH
ZoOC6fIbwyPMj9Xxk+YHCYdGPMisvn0uDIwdcsJKsy8FLWUjBzu8V0hrfxWND/8+gvkObWjK4of4
kR9wqJ7I/j2i2+wsmAMLKKptclk8TKbFKEhCVPXFZsugHkLXDC3OrrfIeWqhUx57MKXBcf49MBTb
BnvTBJkAj19pycbPvPurp7sZNMZm8nY0LBLVPRnwH7bQ7wRbgjdqAa8/3mDQamEA6p+BNFW40Mz4
EylAVUGWDtMW9IBCFXNfPq0eYizgfE8IID5syByIv92o4nZv/6SghY5B4HqqwEzicYll+wsvDlua
9G6e/m3TKrNtEfjTLM7HHMT5YZaLgWLk7CUYe1pDUsMkdhRUAo05tLcwTHpJFbyCYq07ndXMGlNO
2kRNBXEaydPmQ7QN1d6P9XzDaEl4I73Cx9dgYT5EIEtnvU9fa8DW/ZsBr/5biWLg8mKJ3AIR3Npi
Lb4jUA6yIDwNHB+VE2dHjf/L1Ra7Sc9UA8mH/jZCwW5e2NU4Yb6syiMqgJRjcWsWfxzkKKxYgrhg
Ee4InIT3M4RGBJGly2/yFLHzsF7GOVPii2CHO11QElTpVNTWulOOE1gojKmQ7eH80koG61WvjYph
jW7JcOEK2EfAcjzpNEHsiwMELy+z9Wpk69CQURa9xy+ATSBIH/AVr4qLSfVmDCJaM400a3YrkGQo
IRiKmK+TNuv7QGmTxj0nEu4yqrkUNxovhyEgEbseCJXVuJIFI3p/tgSfEj0VK/hivKwdVRWmpcJH
8+dogD20NPxuqj9mGVhqPgMgOfg16ngnpNkvArwyjdxMGuvW/PtN7k6BUcF4zfmWwAAithZMlHUI
nWq9JaDbbMbLTBOdhwBKuWzLc9iPahtCZPq1luOr/0mexmHrsuMTvvOwxDAZnyKcFsbALmK4fAC1
hcN+hbRBOB9+We1UMZYSdKK7cwBH/fBT9BKmsixD3XxYFM8j8hOphLZev2+ULfbaL7cMn+HZ4qTh
8vVDpHjB273Z9Wa4/46DYgIvnE+prQv7/RjXSZl891VtvJZotgQNEBw5wTVh0bP7NDsNNHAqSIwB
0tKhmwXdeVA2/V83SB6Fm/m0qYPIMGKfHG89RrLrYllNelM4277YgEYAALj15RictuOIkX44AkG6
H64kEpTHJ6pBbhvcFcQY1P/UrdxI62NDNjbBn+raqJfvwroNLZLOpndrcRpB+60WB7iPsTB5X+4u
WMvVwkRReHoVf2Lkh/akNz4+OGFaa0HSmgtnH8E2mysidjBm1EPQlJE84BPPvJuzjtmAxPgAcTY3
osTYXf1/VQefMW6KqMC4mNjX4ARP70zAPJPaFU6SqHwL8zYt7JjBox99kxGAJjx4cDFhrdE6YPL2
yBCTHiPW4yH8B94G7SfsESqkXUP1KmxES8rCExj06uVuTZgR4WOGjYUdo8IErDbOfwjdgSyef2XI
Y1hLPCRDGBPECmH3z2o86vEoGliDDdi1/feY3p2R9Ys0yiudH4ciRYv+JCgiO5u0oKd1G4tCUcPq
So8QRA4+FoAU7VYf6hObIhjKxST/ZDx0MKQ0mXavBxbMSf63PozO4wNiDT+WDM07Oz//y8qE3GRU
JtNMbEJYYK+JtKtcQQYGQzO4miRkQh4DfND5nRzMebJTzYsnniWm8jQoinWBjlB4CRE+p8oCtgF4
7Ng3gLXo0+BBUf/mcWecdBfgwuY9dgnt+0Bhc5t1wZ2tA+N1soGgOhvRpTUwIHsMeZi+ROpgZAFa
NBGGbC2F32jMyQ2Fg05Z1IM45bEcuynr/V9RN0K1MjDPOOYNbE7NKlZR2jaTgiPqay6GnPE1dAtm
eWh7AFVvBD4o9G9Dn3SrlE5IDVDlj9/e1h9SpLCHwcNCm1Kzvy3YrcEcYfdaEHioJ453iDeIK/Q7
NTvo2pleQkFSV1ukR3JQnPrmDWtRg4Eja4EduuOH9v0JD6O/TfaSheQjkY3KzhHcUvta9tcF6g2e
pw+RXkxmJJoV0hPozCAYouZeqvvc+o+k+1pOJAuCAPpFRODNazdOICQ8ghdCCO+9+/o9PRuxMbOj
2RWoubdMVmZW9uuC0hH7+EmWYtnKrtqX4TZBhpBgwqy+qK4Kk7M9I77HV06luCj/y+hgnmBbjoRG
ZkyESD8ywKLYp8s1XFYd3Pzp2BLeWQahHTG6Rl3cfnjWPjD8s+KPGWjR+qXauPTupCuKQh+rYrvE
+OXeiU3GpGLp4DC7Kw9Zjlwai172EXxb1oHKExy+0uGtYqK+34T8XECM2ZrJdI1bb/nt7G3CXWg1
dXmlBCUNQh2DdEcbFvHsbdFcmuoei5d+tBOvoDGLJtdPDe1ew8uXKziFqK+IbT9g5K4Zs/M2WZe/
qU8SZVhIOVNeVe+fyVJ0FMYfmoNwqbCFYO3KCaLGJG78+WPTJnX66KetXDdSxLINdlWOOJ1xVHao
97a1afRwU+U7u9dn91helFzo74xnh+UVFEozExL00e4ljIXJ7rX6rD5mu6p9AJFUiGN2KJTSHjlf
k3dVN+wkH5grXntR20YJ8JGBVhekwW833nLxqAS/RGYE1UflEPKuLq0ldyw2H2qyiu2Dq9A4Qgkn
PGe+9VgTbununqdSx9A7FyflE+H5aGsxAjdBvmJQUPXwElR8msSmy49CZ0onTDMReecZXVa3IxE/
T9Z+8+qIuTPDAUXJsdYbRBlxaCxUBSXfc6V027iko5e0D0Sc2La4ZZsFJXr0r8y9D8XOl76wsqG+
Ldjpdg/pryweZ9wnvfZi4UBEUjpWMmmC5KWVd0d2HDesrZMeeB95aqvNrSNrF4Ip9hGWEKLv07W4
/iHL4Xn4vw+kMTxrgohcxyR+Uf6xyLC1L6KTrY7VA33bM0igAcy0dO0Uia/qhc7Wb2/CifSHmny9
qSwf1bcipHerH2fbRooB9UMSgnbMDFBeKI5qKPSlfSijCX+Z6fN77DQ2DmHXeWDsph2j66qOc2Hy
K9sg6UOoyke1cvjo7XQ7oaGOtpXNBqoAs0spzBzFostc64F/yTy5BTR+TZQ5rIoNRG91sp1vyKM3
E1mSrivqPnBZxtUZJprbn2ipxt9anedx4Kz3ompmj7i17OmyywfVTgMkx9hLNhjiwD/M9FKotyBc
bpS4FuNIO3Z/BEYOO7stfl6VAl1acVyHmwTGOON9NTM8o2Ck2we1cozhEwlW8JzE2k5itBHiUHoT
gmOdtx406vaG3ItpqxoIrScp6f5ZXIYMhJ4M/hctxT8SO2Bp/GVM4H/X0NnbUHyXL9Hfl54fIsOu
V/jakazxZ14XD0G6EV2qezywg35yLd49w96x+BOFceqneirtGlBc0MzeKqeaGFrmoshQw/BepZKn
1osq3SuByKa0Bb1fg9wu6L7LtHs1Yjhn7nvcZRAWbC7i3Lk4frsb73KhvBmtN2FeaOYfOyyUJqLL
PFq28eOKf42L1gILALFyrsuH6ceHjU2bEylujdNsUQOmfOvFy3ifj2DuevxqdwUb2wUAZKVNS3gs
tEf48Oy2fBcfyKme6FyLGDvjpqHEme3v03GRg1zK2DTZflVixtNUL57oqnQKU0CO4ZoPg6ht/4aP
xoeqjR+T69sBHGxKF8Q0ScCjuVSW4eZrYktEJdvkqq9h/gaARxtM6Kwf4XtodQgwgJsXT9RrkRVH
6dTwX4BOOfzHK6Kogl6lnxjcJ0nuQWkVQKjO8QnBolUHX9vSumfL5sduDuHA/AHa0Ep7TraAtp9E
s91CMO6xXfJYLFlGTXEDJkJ+66SqjoriQnlX48H9nahuKpNEGQ9k9C7fLdmNVZ+OUoRyvoTdze9N
yxbRxkB2QvCun/TVLYLw+vMi0g9g11nKG5bF49Hma9za0h+AQIEhFJhsXuGYtHGXukCTNuAetzfj
InaGiXuTurDvNYVXHfdXpkt2HCxqk+isQTxQqAGodiJGflPZSAkjS1YvE4h75gMKJSWqzjaT8S+T
1lKhnJ9bw/j4RVhAUjC7rj9Yx555TT0UjsZjWdt4HN9n2YIOlqchAWft3TG40+rFz1AIxi2GdqGN
yTVQW7gZsXAL73WtelRLd307e0Q6HOqRFdmPBLTxegPbe6JYqqGzLBkQK+ZcvUwOinCzgFyfEgLJ
olSTQXd9WUDDxwTTUA1tDdG0vijX98TF92K/tyJztpvYCrjs16F0meM6f6NEhS/2L9Mza90g+v75
WzHlIMgorccm0vB/CUHYk6+q+p+7UHgEGKvsEXOuRQ0LU99bby+R44svqnyyIu48CPr7PkKGtvtk
UPjYJIH+Nv3I74U6OpT1CbHw3EkV0bKSiXA7MlkdxJpceKvj0MtIA2z/WCuZ0T4mOEpw5RiHQX1c
mK5MTuFqdKY8Hux9l4h/PHoEml2jpJOZMsTIx7G1X6QX3dg3kKl31QwaugFpuRAtSBpQLBRP+/K7
vi3uP1LVt3AXBQQI50edBayjBBsrIaQE+Rmx3c+qmu4dO6cKvkhRvTkwF/F5XytR7lnW8h7oVBtK
grJiB3bCDeWy4QpaWBBVWwo0T9vepi2OohxI6Su6GvY2s1JmMfP5rm96HLMqNOO5YDb0UR0DzK+j
km/bWdQWrV3jLTb030Oe/+E86qykMeCOuB7rMoKvWDXTkF1g17CQt/WkzzK52USRHi5qcTWZvblu
uakimuq6eALKLjuFr2TTpL2UqO6LZ3XkTz6E03jPiy/IRq9VaB4GXmFbsa04mw1Z7MBetYE9tffo
JdJGcQdokUpRw0dnKVXdlfhQFt9D6zgj+yXj3Zm3Of6auggqwgb5mmYYzZTJQVno/VrVCmW8k9qm
9v5gBaV9MI8u+DywBepXUb6jCmjFZ2JYy/x/2RGz3aq30hfS4JZhWSOW7YunRqGdb65G98Ghdmks
HU//XWUBhNjYRBArvYaxkkFPxQHlAGGpuSr2UhqhvfsRDoqfU8mdvIQUoj8eoVp+B/8uHioJlVOB
z8JoA6yVGPKio0xazpZOg5zrGAVGf7XssDVb1/1bYoD1lWD8YgP5qr3/5PRg7gVlrEbAWjrMQcVz
VRBa2TnMhC7+rU5AGv64Hcx5vw8NyLXkfHFYpI8yTxp6Oeq3wb7saRcsgom7L8fekTq0vyyU8d6W
5f3kEE7e5dX83wmoe/2LU06fJh9xy4L7FzcjT/AOjOFVqXodrYv7Yv9SX2nJI3jQ+NKaAe5broMH
Z4w5yB6DvXBanKAw1FTOxZPut2G5H/MzKWobciqigqM9ay1FjfBRYh255/Mn8qrcF7Qyq0QoH6aC
WBl8j4d+ozHYNaAmN02CW6CKJ6oIFb12Tvkct982jL4nE76UnyoYsXlsXrMtj17onpFg7FK5CvIV
Dz1Q2aKVMZSZUa1q2qOklQlGbJbcFnSbdK1/jMpRK19IgHmO1ECE3OSYXgWJ6m6Wmxx6i2y4q1AJ
nMtxVd2mlppcLHclLzx8x1FTlyBb5+LDxpluZPoQTWdgdciORxyqc3n7eVWgRHHx0CkUI2+bAulV
Rlhf1c/fGXWbOigdxDFjihOJJa0dLPvZaOTVk2Nl42j5kwzr55NZXsJY64H/Bg81seP+EYwSQeyr
3L9ro9DKPaB4JWqvHij8kRC/s/+LmUatG6Y7H3mf9/dqFNNYmWOpLYuAmLRvGxU2t1K8NK782AgW
sehf1mUpnxB1cVTqUWfyw6HVF0UPMc8ugURRAdbxUVX5itnFiasQh9cqbeN1NAYMEaEmEeyhguqR
TASS7INv+0nOBkPSI7dvMjGUPNXDNNmwMA8Y6ZO4Eense2fo5gR/89/8YfAuTsdfL4V/c0z0hCj6
0skJsSDo+m2S1+h+QgbWlbgxUDQhz8GMhO1y5nNX23ZiX9GBJsWqshFbqGs+FsVehGR1HtW1l3tE
s+rchxlWD+bbtSUjlKMJqnaGhb65z6vHmyQ4+3yndx/75jvfVoSJW2kzQlnNh/SwISEaWbmfKlyo
g86BAnUf/d63ncdM7Dp7TR420tjOcCqpSlWfzUz1NkNXetZ47uS6mAzFObBVu6UPybBiuxaZPufG
Qd0pVxyz81Ni4Up6V8fIV+KdYkuLTh/1+imdKVTYbqYlntur7btoEIukbsFRIZkMuRi685tnOJqO
27dx8ap5R6EtZZy3BAN8EU96nBwmsDWRjFFCmg7ridVS2tOsiOcQf2/nw5szr1YP3I0UdPqpao7l
fIbZ04rB9KHGozEziHGtaKST5dQgM4mCXnX9neL3kSqrOZunurTdfGNdtWT4Q2fx47aYEJQTaBw0
dPVlBcqi9coWitv7R665UyD5DC6Vycph2hcTCPN7tM/dP1eHHiouVFXMtKyryEA4zd2WkhXUYJls
M2dle1TTpepszjurGubbroeDEKVqI5JDe1H1AIsm8+DyGnw32gQ1mjuZfr62I3MoRchA3KcWHftt
RKk7nPifQd929g4pJT3/bfE64MEre8L+JIXQ/j0P1AIOBRM6xTI49ORzbzXKv85TsSA2YCayhUsB
B17muBZVfVO4l1a1f04VUQPzBgWcNEri7KK2a/jKYl0Z3UV6pTTCrFHuV6a9lGSYBn+jBGpX4pEH
79qklnjpEV7z5Wv11cxOb2hExejntkoOTj2mdB3mU5Q5u96qR2FoIlfNtBUaZsiMoqK3dGQG884H
5876W8q0qI/z+FNJwFoo4OwZl3bMmIrwj69TOHIpKvefRylZYnmoKXmK7adgVznWtwM1Ye2gfn9+
vGY5Thy1OydYickcMZIzr+Z7HaPWbpaMZtSNM23v4xQ91o+CNuq8j7rCxOTQ2PVA21r4783Iy79g
ZO9Kvp8xfWYzkkhGM8aaEH3rG3lU7zMYl8/+TsikBKhkh8symlYQ/7oWRwoM1k2rMAd/X7TWYqIz
jYLgUqXA0T5gmiG90K7il7yRwaKRHqpESrevUzayn9pZLrL2G3uTIslFkTPGjd2oYjsiZwantxTu
Ezb751dhrb25DYizrLw5ZZuqkY9s11MB8lgbZvVlGniQIqxYtC5ua1QPXg4gMpXVkuZvsDFMrSe6
V0PTaPFi1KRDFhE5Y+2VlHMoJdvi0sfzOykFmPz+qaTipqDEbLbJ0dWRRawlDTZTaqu0M7tsvNpK
HDm7tha1xpV7Z13Om0oc6zvJZPXFrg5aKQ2Bj1A0ArZBXmfcjpCyN88cmYRHlXK8fJX7am9mEXfa
3yv/skcpUTyWocsqoKytXNGrQkcwLP30lVhbwvNUl+8oq5xmrKOaa9OP+SEb3PE+MbJlond4MpZl
mcirt2VVZ4T8pWuX31P7VTqgWI/5ae3Uh+Q3t77ReJpGjnGQVPgO4/No4Rs1zKZasHbwWV+wYTEl
bj07zFTVLE5WZ1eK/0bl7cJg4eMyzBd3SNKDRDeWKd1GrkMkyt5OU8Zg+qo9UniFpc16/b0lxTsV
L8QYz1LSON3AGoiTLsd651e424cHMTweUW6xCF/fy8vX4xgc9N68FgTcR/hac5n5OHACt33OB7gs
p9KVtxXYCDmWaNh2+fw5KAnTldO1uN40UodSPhlia2VaqWWISLcZB2lTTV29Y1bMIdMv7QsMs/b/
Os+VR5ln4N1CNQ8mV+LfvU2E2WdtA3irnSq7Rrb4bN9JRjVXJfTNm4S8U8mg+WQqFvzZifdKfy9i
4YEnlkWOEcOVxUew+4C4s9Cncdy2Vnr+h4EelRtCbvlovw1VroHnq768GzR5xc4XF49/E5ohpamF
HLnmsXI2RBt3ZXqTnDVjv4jxSphocWqw/bIj7SOm0qk9o0nEkqUgzoyFeGn26+Ub27dXsGqy48FA
AgCjvVOoYj3WMqW9Hn0XpEapViQlX7FXzFc5pGdCNrg0jhmL+tiMfWTmqdLJRQOIdhfdxJzsI9Na
GIywHb6UreQaCwc4SpzP1KuEjcsq0WT12b+XFh/RTDL3gbOZjKqCeHXzk6U7jbhIWxtwFDBm/mac
wIYUcCKyqTIHLGYsoT6TRhpwBMib4CFsIUJ2Aw172Kie34Y7FywTxvnNDYsZNjUcdZqoauhEFkv5
RAEsp0ZSNr/O8uWEpc9uFpDGdA8Rdn8pe1yR/zt61terfCkXGq+fVdMX3wTIfXZaJW+Cnw+qaTGj
vi+UkKNr+e/tV/77Oc+9Px7JTxzS5bv6hG0zGQelVtIf6WGSYmWQTxtqcFYvOqbVBfeBPw2j27EJ
M42zA162paoVE0RPP/vBHWvP3qDJwiBjem8lyxGlxv2lq44XT0ZgNsRPvWm+jPwXTjrZL4f5tvlc
XEv+CVI0sPZPvoI76OIfzftA1piIvBDjuert1Dhty49U+Dw0Uzf7VcJFrrp6N99cnwgXcrnyAb/q
+4lg9Z0vrr+v1dtwP0D1rOtLt8nwsWFjPC7uJ4ueLiIrJx6M0YTOabYYQ1ReluPsPicaXww5Pj4n
TP/SlfZuVQhTxZnI9PFqXsrr+e1ZjqUqr+EDaXcgpS9mZx3hXakgQRGJ6pitbe1lu0st0bjGFgSm
vyp5blQRPJI+olLCz9M7zLZqMjQRLm7HbG2RZt9VzMaibKfiAvqdKkjX7fH8qtL/kZUp62Pe1Ppb
JfCsA9DqUUOmhDALHUr+mba573YirxfW4R4JAEniXYSHHl61Y6GcmngGpqCdfBNpJT7cg5k7mXfR
1xt7LOXZAYjx6vl+5TytUphqx0pvM5AXZOP5kZsk8kHm01Ds9S4tp//GbZeVLW8KBhXSuLiYeftP
afr0DE7/EIBLJdFlDWfl7m+Oiy7vISlCb/70SPadd9WJLCW/MwREaJ5lTgZ2FlxwnOaFXsYPIgzs
uR9leiyxytzMP7ruJRXKfbqopkSFGmLrLUOdcd+WF+1X34ZezpNHJJJ0I/Ox7KmW1fCMWGwXUtV+
XQCVR+g0KCrfWH685iwBZU5ZrZFi44o2NAKPa4ujlYgP9TBqoCE1Tl/Ek3Ratp/j1sMa46ijYpfC
94q5VuUwuRnFMDlh9rFQ2BnQRj0erHVYEDARhEMcG3TKa4Mwd/CY4E+ocTvPMgYJUVDO7+9ypnOG
65rhN6Zq7CzArZT82ocW8gqqvTQ8LGpnvwrT+FeEELHuV6RAdWavnpP/a/go1fESbkvl6hdoxBfi
1rZMchuvvRCsIcpdkEBk6VSJVojCRkvH8sWe8k1ldggzn5fKmzJsVYkUZ/nutb6AwwhccnYtUXUK
LDQ8ETGuSixFLO+Nz8060v9y7mv+yDslm366lq1kR7Y/QLAWM7GBk8OxdGIjIKTy7ctgmdo8my4f
DEQMTiXach7O2eQ729pxKKgnm9kMkPhdP+oAp0BQ2k4MdbPX3pvwfFw8D9Qr4BLojA7PmObrQjOc
KL/6UQlyWIVRnQ5FOFDZgTwReRqoReHhy6bt1GdSzzvQVz1W4YtFgDx6q6HUJf40FuXIkpP/ZHn9
fa4fFc71/DDZxF4lscOJmWeD9uSJ1dsdnYfH4YVKpfIssy0BX76sDeZiN65cux7z58lkIvsKhCC0
/RC591GLnsntK1VOYpadi0/9bydvDL8vW9aNHD172U+GAN3UfhibfCBugySqD6xCi/MM/2nv7aQs
31uIdcVCNxrMIu7RuWItGcRsqoca0eTn4nfc8M3Tqq6dhsKc/Z8tqnXnMZ6wBrLkfp3x7yJTe6M+
3UtpnSUD9ktVX2ZVp9d7TGCy0VD/GSTJHdPR1iMTOmTLzPAYAQv7n2RFhZu6lGJgI5TP49DUe/1D
BMtbS4eDVrhhIVGonz8s65obQ+YStqrH4apIST8ZdCTESYZ2LjtFdSEoWDkaY2duYQQLaJvo7fcO
x0Y66yIvRK3uvnJvH+Nhsq5vXFfewg2JSMwmPAXMGu3TLsjKNtofbaJdmCVKUEJbIrEkXhUAGgIZ
9EUVE6EdC/u6HvWb/0aFphrLBQtUvUil6XnFFcm6+wI2NkAhQt+sX35PY9W4Hrp2lm6TmAg3lylv
MxbYrJl3qD4MBkAgt1zwjjQPiLfFhXk3hDC0PoiSL157/plA12IdcH9hUYzANAQKwh2HZNNe8eg1
CZA1FvCx57mI5jmeY3zmjMbHldRnfLZW/n4ejRLjpcdXPGJ1mSq+BWUdWsHYKxNpbhc2ytWyDQtL
waxp3UNuMO7D3Ow3X8I8xG0SyXn8N/+bLoTpd/jip+P5K1foREDR+PIkFTxqsVH0OEMGvNGq0ENr
PNy11pfWODU8coGNj8bJWiEzzXmjbjQN35bdnG+g/2H85f1f/c35Y30uOnwHX7ebuxAsVWY8ixOB
s1hIBAWmsyY3vxdq62wja+fuykoKYIQGvlC8rosQJc38lg1N7zS8W9/2jpbfppRqhoRAkmgTIMvd
Sebbz53682Q1BG3uyB/Q7WT7Md83x/3LFzbjzXT2FNJIef2FhVhjQB9sfJic6Jp6xqJ0F7tIreld
xkc+SYDS/cd/vOE/qRWa+Pskwsw0gVzwd7LtAteNDxLB2ytSX+Xh6BRx58BYyr11hs1cIQeoytkR
ZcZ1mMDqa8JbDI5T2iKTvB+RdbwPT73br1n9ap4RaLuvdCRjO19C9LLDbIHwsgp4n3m0st2LwgnN
Z5rQTkwercM8Ro75A4pYqUDc0oZvm5zf/GFkcUL0LxB5UEBsRhuh9cxH3Zf2c3sLYpOUV6/s2q9d
kVHgNPX3/ksNrt8WmonSo8uvguk08kAoWX/xFD5ZzNrIx07AoCP2gyLO8q2pLc/VZRerKT3rUys+
LLyD/WT97fHEOrfGurPurjsaPcorP5lpWxPYiTZ3HXA//r2ybTDvxVES6dUuufqtfR2c8Hd7yd6z
GxlvJHuPBrh81fL/XSeFth82PVtO9dysr3tRPxl5U9+Ua1TT9DrE9abuzSfnxGNz27133wOMuH3m
+9xJ97xWahIBMeZ0DWHqPLkMkeu+uSoAg/u31tIqpojPcp0kBqs2H4jPeycz8RKXXrpf+NnvomQX
DXKdZZLQfnKUiPwC+oXJq7G1FkolZPCIf7/6On4vB/+/JxAaFMQT2M3O4gykcnKLBa/hJRY8zAGV
e5ByCIoqIxqiQG/SPEren7Yo3EDQfjtO9bFwvm6Cyd40z9y0H7PGMTt8jJ6Q2PjvHZcGsD726eP3
2I9Q8sBm3oAOfULehxQ0iuUiUtqShp7tcC+1D97d5O91+rDTINs/N9PsfiA+/esg18uK1cZ0cpQB
kctrLkkc1tbFFnrpbryTprsmLDuewvzfWrsRKYQk99Q50E8tuiuNlXKfd5HFIg2CuOKqoRKIfDn/
1F3GEW+bqhh+sQ31K/wB6y0VMdtTIto/+CTJCqvrQ1n/XTtJvgCz3ejwDGyReUTljouTgf0AbCaH
0TUfpGR3FB8AbDrC043TD7MYQHrmq47oZWZDxGsU72V/NwvddjH9a0cSNuWiFJjxxSAhHoy1EiRT
eDv3ZCDFi2tME9OmP5GcsL5bhf5J+H/Nm416seU0XGaN+9IZyRO8uCjKrStCdZoio+T59hGgZZhP
bDS/mttHuH+Wk1j2kuHFYhN4+KmlaidjWujwgiSdVi6I9d0W4Eg0gEfhfEci1pRYNC8YuQ181VKe
2f078/mYZa7RA1npk7nuzrDQ477DZDtYijlH9dR1IoYs+4+fR3M7Wc3wIcbdl+XF9a7aqHrCGA8y
k3d3nbCE66m3nd0WYWzgCrx6T4uYf19ySWlRtW+ws3IwJ1ute3MF7YGgeLCP3jnCeXcjkQKiSo6o
BtB3uYvZIcTXgfcOX70xYxDnNtmPwx02vc0MtLmxlPo2StxDTPfoL/RZ0cAxUX39rqfW5bTI3+u3
0XsA6Jmz1iqvfg8QuGYhOv/u/grAg24oUrk0v4tBfx3mzK99yUiMUySpwrEVrTqZJn7fIKWI50cO
xkt/ZEigmuDrJVD/cpAi4E5+Pji92DHADvNodhf7vMxBUe31z5kpIoLcLNkTLW8tOVOhM/VgRGVl
ZnaelM5QtmzjRl4Tnf/S5MO4Z3r6bQiJct6u37eeZ38EDohSCgSVp5nbI9iB1/yLfIAxfSv541mn
4o/v6HN/DU8/50ywnu81s53XNDZKd3ysvs05+lx9o3jz1ePy1L995Q7/jusyZD19kObogOcyt6R4
sv7MFlGPj6bHV9rMrIvFw9flN3IXfXV3vFvwbqk8lmGKRrGTYDXaz7GL+CHqu8+pAU8SPOQusklW
Wp1naiX/PDOhPHzfhkq6cyqUEZNEqMKb0gkvcm66tixEAsSthIl1RFdh1GaUaLz9L8NnciXznlM+
eBApdzfDBSEF4PkdKbvXq9CrEyAmKfFG458VLx1jpOlhHFyoonTUYK9p7hdN9DzKD8zGsl9K7zxB
IVL0Njwo1KjfbMsmq3QXuSHZh/kXkypDRYKCLcPB79/fLe+hM7OoZmubX+XJ4VFUJCwxjl8ye1jg
jGzs93HbBST5Z/j2q3j3seGjHRTw7EvxcIsHWJc9Jdo1rdssiUYaDzLcUPAO6BVmKSLCgZcVLfJE
AyT2yyKsOma6a70BJu70vQuP03zfOhTB/v59U21lBu6Pqfx9shqZ1R5ma0zn2QpBLVy1dHkXVfJo
mSoVJs/O2MzlMbq11lhcfQfUUNZBmbIr0uJgIW3ewRHeq40/hco7tSALbjWfXxeFEOSqQCr4kXN1
d2dlNpE1FwFQXKNpbfYXBvwoybS2dk0uDW+rsP8QM8UEcxD/yN446f8G0k540ij3HDrkaWQAMz39
w77qtCanNKavaWJ0eEQzEPjEawi8Xsze//JS17hii2Xv7AgdoMcjDNK3FkhEGBMI54kKnCoLDO3x
qhoGB688fFyCJL8mkAS1DMAPWqQcO4WCtx/lPI6uaqTCK62n++EVAXXD0gtgUP7ZVJ9sTnf2q5H/
QPD6BTBFM/+rdoCtmcM8O5d2pk4JQPdsK0BXFVw7tJDLogF13RbW0qqa4aM0bv28P+Om//Vs/85m
uPCXiKrg+NwvCjeunWYCQoJzKERZF1dJ/VD3Zd2yRupnV3MSX3MWFA1moAPmdVGjwYHY3cqHCmoJ
0tGJ54oiTVRz7sJcKnynou+VJXEClLsoIxW2wHiYH/8Q7aJ+NKonscjUxPP01324muemB9FnesE6
MsVVjmgO/zZOKwO/VXHLMtS3ML9IBg9elwh8d61PKZUpXT+S6JQMzd7w5tKVtGRfvHbjupdkjSnG
Nl/Jm4ufq6f+S9nOlylVcWEO6+o2Vr5fscEXzW3bEqt5vptok90lRi40IBteeZ6TIe+iC57j/SO9
C6Z/yUS0QPIJTEAW0R0ti4sxPS8n7tw8/bfAvqpn+otC4AsWfLRSBPX8EvJKie7RLOYX8Lmn/7nx
qmqOv4/9Gz3kiOTm1qWHH54hmL9eAr40ulkxOYCrgyVudFR6Y1GEFH9Rfpmv/orE3q7BAJV/Z9W1
QK7inRZ+vdGrI6RUSJcThmQ+lFeQOWJHRcYxV8Yxq3BpoKKmMYSHYeHCMs7o+zH8KaN7AAsaVaXC
C2TGIeFkAWAVL/N2egapvMlr8GJtuCw+FEvvMMeR5p+U+TGW067v4DR8jtLuys8KaTb6PYcUHCu+
ewmKqmeQi/z6fWn1t/o5EG4Nkj5uKXD4IuwCsUlW4yAeeXk8lTBTy2L6p2amL0su3GCc5R+WTRsx
MhJvP9NBVv3CrCMRUuMx8dCRrfJB2lQcSQCdRyFrJISECZ3JRNRYfA69r/4Hx/LAZvlYyWulx6FG
q9B9tdkGNHVt03eTP5X12dnvlLl1UJgm1sW1V2Ob8s++iViIll5rEDePJYS99yxDXlGiHIacARt3
3o/jz80/Q/jH5waT+Fi7AJov/m1dtfDFbkMTle7yd8kJgW9782CHYq61aUpwBaa8nEWefc8j80uN
NfTTZ/rjQtWilK9rBdsgXY/V9i22pdXs5BCtMb43GK5MvOzPNqiwTCrVOpxqLfTdpqOWj7AqO1Bf
eM+G36oivUoukCaydQ+KOyc+FNrPN09L+qwjfeWheW4t0H/IPyvPJkrgCrRkY4Kk3s8VgjNPj7+8
4blMK9ngJXsgn3lwTsv8/0HWSQkAmOwm28livLls79vXSAJp+cUAprT9SU35ApqnVLJR5acjKNLE
IAT+3X4UGhZZWUekF1qHOlf+fJy/6TiMUdQqzfHP0oWzoGU8iONeIAtrSv1KeeVs8FxjcLGMNoAn
/n3ScTMx03gkUBElF1jnm9d1dN0Tbwl6f23Tk3+9YGfRuncdhiuTGm0KwUIjIVoAyJSv41DayE/f
8dJ+7mKsf5W9mZxpQ8i3RX2rT1oPjn3Kco41o0h2Beu3dUvm/nGnkx0t12E2RuGACrHSGEBsTz9s
IlzvF0rfRHbRqn0/mh9aJtaCihnOBIiD7vs59LNrl98YSzk4ZbhlwY2YkwgVY7Ho5V/7MDt9GFRO
176onNM6JELd3HrQ3NZpbyrvr+MyTINqMsEugkCCPdIYk7VioZMgB+jH8Cil4E8ll1DhWTy6b7T2
LvsSDZzMVRB3Ln8nSohhbM6P7KUEVBIdumvj7T6DHh4gJoCvJA+8h73mW+tsFb3DF534KD95GdZN
nrO8zKqGR63j7jC5Y0YN3NhnbzV0wZmSDZAhoWwtrqYohqO7SUdErVSRrUdzkyyXjjPumD0JHtUk
MVx1Dgj4HKYr216mKXkA1jiAhk8rwdQ+HGQtSMl8TNnlTTLd8e+ZiJsyXxWBAt6wR+BPeRSD1E4F
QMtDK0/7WYSLWzy8O1Pe+9e7x/jlFfg8xcL4YOdNKBTNSB0pVaI6Qg8aLbiCyl///ok+/jAdBZ/Y
1Ll0swQnwl1F2CZybdLMQWwuzrC00nILQOoXVUrjnwuDGD0vtPZ9TRb+w+xRFk74iebL+bKZWfVo
/+ZxdK/smhsOM9evNwrhyNpgiaabQzOcRz4Tvyd1cysjKMlEiUY+HY1j438FaFqDYF5SOdIvLoIb
4l9U2ejwVyNFzngY+9UELQQurXN86tLp3q6JMDVJ9tIzPdj3ppeAfQvHrfH0PlmMdAyJVr4z/sPX
Z4m4aN7nyY7clOzEKi7S2zSj7lRYfbKfc1Y6TySh9WA53/bfAoK+HNYuC5qA7Mzf+L6vL6pYuSTt
QsIvf60Q5L2DvvQMob4Pby/uAxg8ldaDywQhh6PGjzrx1C82QBwadXX2ell6KrIZBNC/Ljj33v+O
OuFkCPHiSLIhXyTRBmOgdnZ8HkoPeJrPRhfA7A3O55DlnQLAgww88Fme0Fw2YUGb2kvYs/gVWlo6
uv+BpTukZy2e5Ep/3SaTX4OQaOH6owUJqvh2jiTb8u5rdO4Yd11mu0pZnWaOVtp8PRou+6WRiVYm
1p7N1fze3XbjKozf95+y6d58AI5UWbbyWlyPz9DN/56+CgNYBYzv+Sf7nZjbWt31vW++1WHoZ6J8
BMcpdbLnEG0LR+klJYo6MApcvIdRjZlRPdFSIMjjfsRNtK3m+aXr2kx95dk7jqg57qPswP+GtGTp
yYhilW+zuArq9JOuZ+5pbCiBpIZyZLI+t0Crxsx8suy9QXvCZf3afjfg84mevUctYmq3YYJ86mbj
A020tfrwzpHwQTU8vzdiw7lteR17EPmH7P9SU2mZ/cCnbaOR/5lL9ZhcutnJuxlvZWx2PbCbMuja
EBAdZ8/fbdsJ30zv7efs3hA0UkqG1qp+6z9auWmhmelkfvTIjfdHtmU33szFjDPwWNRepqMD1sMo
ZNPCB5ih/mrHWyYdMZ2x+hYfRUSQt9AgbSP3BHyiuUx4U+v/yz6bwfkn3RBaRttF+E6WeVLtgGP/
nLgsahVGIzOP1Xdmlmgs/mxtjirBRH/F1qVupe9PrHEtXToRM3ZfQyJPYQIJ6XnB5tDh/k8Pr2ie
3ocgaOlVHIm3QbUaWK5F9TQfMJcA2Jlt3T+yv4/+4xUAsR1oAXA/EsP8tfCk1cz2SK2S0R9gAonv
u7IQnI/l7YoNnRop8my4I4Wb7HnauWh24CVzQ04gZm2TwyDzk6oeerlB7m9tK8Lfm6vbUcmTal6j
BTyFHz6CsN7GFoENWGeDdr6ebz9quZ9VXzh0wzDWLhgiOgPx8tjYtq69VcdcoJWkElDiTt6xcNyy
rwxenrlWFucyGNtCzz4s681OIl1eWWgFc9uG/nlCr/nN12/miDyw7HRCyZVPkc3sOeBMg3h0R+nU
bkdF4TlRB7KQhHkPPnzzFIYdQ1tEDVF3/QLY1w3NDfCbANSP3mO0qqWqmap+N3Gq6AoNwJMYbHh0
g13PcLp5kmUJwg9FETzr47nibYbabPEp0fCxP/ys/z5/psFiyqVQjtj+uUAedEOSkwS8qsObRho4
HyIy8Savoi1eqCxpXfWTseC9D4WoLMJgJ/4PF4U0gXhssud5odDxybbXDTsbVuH+112+7EJLEEaZ
33GymB/oMbZ9CMpdP9Q/9q6z+Cf32o8X803FSrrqTl+ivkuhpWPbdzdt3/nSOrUFHacIoPw8RZKn
mPVEcvc4vDhUDzAg4lFUajkyq0m6zROHZXwUSX0xBBld+fdQl66KF5wjdB/n1rZrbCxMrSbLvt1Q
yZDkvKK9YUKyCArafc259nMXrjVQkgDeJkanVkgMPYXv3xccGzgiXBFo/HDyrOfm537y5/iVmS/r
qo1tW/mS+EpPtxP27dXnfDONxGe9xOzRYUlx6b5+LuXauApAmERHMFFSC0bs3kW4Ufghfv/l80Fu
ppV7rkItCMumwon2nhtNHDq6LN7nKTfHxBK/rxA91Of8P5bOrElVLtuiv8gIERB9lR5pROxfDJsU
FRUUBOHX19jnq6ioGxX3dJkm7L3WXHONicDMh4w1gC/sN7/zy7tyQ5jDRviiaNtOvwv9FXc05Pv3
rKIE5l8ERr2mexjxYcbSH4+IzCYHDWRf0PsY+SHSyu4/1vV/BxmVdn4UD8kf+3k18NoUtixG5p/o
spSbmdFQ0TdxkVZhBhZhNV59QhGfcTsT5k4o16U9D1yCo6b8WxXCHGkJrCZCuMYxFYWQCBIc0s4e
XyJfQPWXnppkAAb0KP8o3/rYfV5Ob4kxc10SsQrwkw2mCzo7QCt+ogAE6BAH6OTc88yMqdf39LtE
0cT7k8j6usJZVUhzKTdXEtOreT4bMmjqdCqAwbaLe8v9WcHII8XsohCL3dv+AvUw3PwuVJwAR3bg
aqaUd5Ta/ndRz8WMUSYfgthWPh6FciMgIHZBhgiBkqiUQXouVs8FrSk/md+c2puaeATGPCcU4kqV
ef3TtoC7Lj12M3RuL05EVMjBfPyvz/vwROzqi3Lk7eNW4MxvYpoJ/vl03aJssJKL0YoN7X9dSn7c
E1kvxCkAw7yp3Am8TF1SbTk/Ed1YtVWOwNAlneVHzMSc7Q3jbMqYj51FFCIcANRiIuH5tm0XH3Au
p3yDMGCWC60xapvVxyOYR34s8ff83HYr5VTz2VIpVQf6lv0mPfN6jE5ZjURKWlxUnlIB9PispAtx
vDFl3L40CpFsCK00Sv3r6ulqxAaUBKqJOI8R7+1aQx87l4QDgd0NsXN8ls9zcRCVWS1kCCYuvR0a
wHt21fTvGUiM3x0EgproKTaH3gviZGDlL0f46uRpP/jOSRuL+wc+GbTmN9+2JmS3IR8O3IDbDAsg
gpsGFupqvU9K1BjDZEy8ubR6R1w11Nn+69jfvk89Np9IIPcLGPj9U3Oi6/CZD29owKQ5NKT0T97x
HOMvy/zPurNlnaGOgIB9LrVXe21Ua3RebfiKPmt06jE7edhgPBxVbjEdRV9jSArPC5JD/4Rj6q97
Ofc18b8MEfQ05rG5rofcSkFhVx7/g3ecFvF1ETU0A1bfW8LZJuzi5w3YXiZAiTXj1Cajw7ofuzm/
eywooPeVhBqNRtTykPFUN4Buv9CtOg9SL0kDfZJdJZ1GimQ9DysiPLI0VozSHUWEP6zAtEXY4pAn
xg42B5y7eCInhTMOcjbWRObXPiCNxCcsAL9jYYP8J3SHVSHvCRaASzAYEC9bQut9kUH59LNFTsOU
ArMnCHmXO7h4QWkB1LJ7hqmDEoQ1NQwVERuKu1LBo5QfshVVKVUD+h44z69J08iXsYP1l6QrqJhB
mowRP97AhhlJf9UJFUqDaQ/oH+sDE/YXeGXYO+TG5QDi9HTRnC7gcGbMNub9zX3e4opCmemS9IJr
ig/KXjF84NbLxayA9xDLBd0W9g+ejy+155nihKOSq/RNDF4RU5unYgkZo+YNlXv3PBX09mPAKuoO
IyBkw2fUHZBVuGc4VRADMS/9dhz2nJwSCBXm6Cj1JPfSAF8YFi7XzIRDcBr0zAOB4eYnhLUPuCuD
Ea6TZnITLrkHHd6/0RZSwNAlWRKGJYrDmhi9KWuJ7F9o9h4zK7scLJcP1hwA4JWNh6es+bw9pusB
04vksRS9Aj5eoBMMAqhvAT4AUnmK4NUZ/pulFAvSR7Ea+K3LeReRUbim8FqOHYlOg7QcHqb9Lg05
fvirOHc+BKw0ft9P9XIDZ9v7rQhaIoPrQTxUyQJTAapkDPi4IX2DlPZDOq0WWsJJ0N9x6NGXUvS+
12zvJdcFujzDieGSjVSuaU7UCT1tsRtQRU95af3PMl/3KFKdJh7CSuc3/bbVv76J0ufzh1inrOmY
QqSHxtXgKu8x1+3ndxKwEHFtGE5saNZE9I3wuLVEzg1DNL4ugMoKULkvpCm20di8DGWXf/7uZH6x
rjF993n5MK1hpO1D6nuYcMl245C8Sqe/vmOFYZvGaTCnZhE5OLvUSMhAie+XW1CzQj5c3ILfPCPU
BmkV3tEj7lkszjtvGIbg973U2fNCVlAR+N/RYE7bTtEjscn+ivvrl/eMSFlb3Sk2htOfXRNgMSDh
jFfUfIMirAkDyp08au10DqbjDFnKfQUY0rGjYy1nu1iOUjAd0ulqli6GIDIuc/HlutiNXTLwAAQ1
axb/CX6lmSWdACqT1Se/A5dVTCwuuVivJX3YdalCwmC7y26OAsI0Zi7wO2XWc1G6UEtd2M3ee30P
yNcD105dQxDe2EnGdm1nZMINA7E8rfLqk99it5M4Nc7NxPlOzgJrdg80V5BQeRdxZtT+kygn5rS7
zmXNngD2W/haaJFErhTdmwjpdjgh+peWpYFxwqsr/sRwxc40ekBS+8xkhW9v1UXtUcyf/17L/u43
I8Lz9D6kzmD32bCgXNKKsGJKr1WbzLEoj2TgiJ0QTXhHeER/PJ3UYafxhnXzJ0xWnFFU4Co7nnSV
a5KXjgh3iFeUaszqkAbPtKJct8VP5wyB28O+baUyUODBREZ5kj6KIi3pPNG/n46rhx0s+oCR6MRe
P2w6Jsi77u+2GU55vxYcG6Poc7mHsFvLBVu8zv1I0BoQLWneeQoh9OOdMruuNY+ZQblB+wXq0B7T
bY6ncT+D9xdR8D1UXaIyki4phW/EIgf/7c8GBiFDJOyhkmDkop1j336Rn4iGPd+Qga4hFQLl6GYL
78Bh75cTuuH60/RZNVl3ZKcMhGMPqlRlAjCdjeZqVPnEF7KBhuMQwjvez6jS30TekV1ljGBLwa6M
MvfOIdVAVlk2PGdy+JoyxGfvjNi0KTFBqfW1rmTpMWvkovtaisWAgUMmi/BWm3ZjACACBf9MOAss
2U2PMvAsEePUHtVtvb3yjzx4Y7ikyLnqLVgG9ZWpWD0kWMq/O30c4hlMJHENfvSRJc84xThHINJa
aoCR/r5SY4T9QLwcIvTn7ncJLw0OKSx3VJKbR1iEe7JC8aPbt0iU0fYXtV0BpsuRocx7U5Dp9Mon
muP0OAgpuKF5ErbgjgMCUw1p9n9KOzRYAoOI0GGNQGVv/jotQnFsPpbZejAXmMKCrC2xWaIaoHYp
ibneyimKJB82JJUpPjxya7GmEtaneAAj5/cFqxQG1iPOhi+sSriH7PPeA0IFnHJVWeWaunc2CtPw
Nh/Y2brvcB7ZgjDIkNEcndgq9QkVXKlk/tTs9mUrlcRENaFUQ1KBG//ZDISjS0JYJnWBKNaYbTs+
jK/Pi8kTgLPWA4cgqr1sXW1ykkj6Tkp2O7J56qjR81JvqGDVU2MXPrLKazNacl6QO4kVMX4j4iHn
Xhhn8x6nGP9Zvzlww+ODOHAx/CiIfDW6HbMjPxQ0tAg5oFl2R3pnqj8qLxSv65GCv53h2ft7L9V1
EaXz4TJdwTBl7Ehlwb9w/VN5vRdj2huSOqZkQ1LInkRkO7kDgHHeu2pBzgNUDq8/bZNXrG3fUy7A
WbMW2sickGCEWvjHGkjA9IjAukEoYzt4SWzVlkyeI6qKVZBGIF96PDPE7PGBEKHtX+PaRnviNptV
J0ig+APx9rOKvONTQXwYn+pEO8o+biSskRQomNC4aXGdpgcKBOaBRyQlChxRm9BS2Axf4DEhdNNj
3DNDxReJ2Z+O7XidM+mqDsUFHni+AUG97FGq4oZbIQz1PL6gK6FiSLm5QczdUjqnx+G8Coj32bXJ
lXgMskPBa7bHwWQL2savPIBzDawx1maIL4PKdeC6teyRuz9/HEGqVXxBMFa3uJwAwPNzRxWasOFI
Nfk9yvy/JXY28tmrm1xfRt8nfy5+fmwkeW9ojGHACXnQfIGdJGR1J6M7mAOR0aXThLxWN9/Hh66n
M8mTQ3SAzm6Rq3/LOmj9dmCY9GXtw8r9imUgxs6ymaHr+BlCSSH8JvwJqikF06ZILNGY2LFeZt/s
vVMaowkEuaCf7Af6eMcotqMgGlp3trf3c3lLuUj+wy61MKbna2T5G8GAbD5gSRKTBnT38lgKk2z9
DyP44GUEWMFg5tBBof344sF+uAOPgaLZxncfs+rk7aBvDsPetAEHjAUk5uxkCpzsl0r8XpUXBa2E
0A5/733cIUCUfMrRAkvj38fBTkOPsIgvMXnlLMeV14Xv0n3WJEKn+ohjEgceQY2JoMiBSpZMlpnI
7mHnRuV4RE3gHC+3CPAe00LgzHez535FOPKyPrUMx6OfX7lZWOEb4LH7R0vwrrOarEugXnNt0Z/j
66U8UNl1u7vKhUSPqYb1FMGIUT95DUjqA55kdiOyebGffLjx3afZhioDPTU5v2I0J2K4/sjm4Vyh
u0q4Kgy6zZIuqe9Ll9Gm956Fnzk51YgBAnQ9dniDY4VGoRXWAeAebMcVxH22JvKURrhiwZISVQvE
wk09l3CrAavDYcLeN2tVQxoT8HBgpPYmOXSozqfn01TiLMwOtOU4UBs9Rs8VVNDlns9BlBEI/YmU
PHyWbtlayTg+4avYCKGN/jyyChWNWa8EQsNAC4gtLVBhUPAkH0B1V75gRuMuutnDVeLuO8EBixmY
UBPZeK75Y/F5RGXHg3RFkqExAqIrFgFSn/Xxy+HFTfM6iHg/uC0sUux34iTUWTtzaMbrg0Qgwsuj
qrgl+zmDAxqXapvjrgPtBjagxW27P0yN0hOOLLOb7f+w9KRredHaHFqGWbGWxXY0uXosrc8rOM5g
lO3rlVXD1Yuy5E5qW88nYoyXCTY0hGDOyzOz7dcG2/0MfRW4Ozj+dtKPFZuZXndK8aDrD9ZO+EUy
6OZc08ItVEACJlD77igsYg2wqYGZhARivIk74E1J10wcg+04uLmS1/PgmdrqH4tlzr9mjLucHuoG
yJAp4ou5NAEoO/BPfM3vdUWHc3ik5Pz1aS7hMhLv/lzIHmiaJPNZqOLjYtVj+fgXScTXdjewMZHV
UumYQ3jxPhsaR2rjsAJonkhj9Bu3YGUP4GnHjg6ISBNTEpsTq45tWcx4kGnCYtE7Yb0jmRlaK5Yt
/pQnGBZwwH78VzP68cP/sf9MjnNDj8m4qJeQYa+yIFEeeKe+kDb4w9xbB00103TymN3mt30ow3qC
Khs9V1QcVuXXRsVuBQW9+LnBpeJj7baU3djTmWjhpPHyOXscqt/HA5eZOcsgyjLXK/aQ+ML7AaSa
eYptltjKgizD1IGqwfJyLB+/NjAS40PBGe1ADjCtUV2As7oQjcNLpx+Ga5xpSHjQIJjg8/Zu9yav
LKUO3ZrWTN7MdzhUoYkNdcBUXD7FEjnBG2AswrvOUQV3Zzj/N7xJk4rqH3ngx/dR5sbqy9FLpvJM
2YmEpBfri1t5xnTH5SZdCSjxdzLeouHzt1yDXyRTO/zTJclo+Ae4Y5zgP6Ed1Rsuz76HoiZHI7Hg
g/N5IcMWzP406rPCHEJPT+3KAeHF9Mtmv4swpKsxPokwZTYR+AiheZEFG3Z+a9J5ouhbsoELgTdf
ghvC0m5Jr/CaYQ+T2PJmei5gMGws05b6D2KL8qNYmd7Pb5EAhXy4I+CR43DSSE4jEuhS4HHxKjpd
5vIclyl02OtUIcg8A7ONNQKAEE0emiMqbOM8j/1w/6eQYSZtgOMwKtbBKZlE6BmyP8IT7IMPt4kY
ZzeLNaMn4AsoGAZHLvmkGVvnpJWHP/dtQ50FnKUxLLY7n4GHMw7Z8Fviam5mwmZk/VbAaZ1iPeJS
zC16pY4JA4ODmIxQi1Xk8vA9iDVi7+XzuWBK5hbgfhqzjqEx9GFU4r41g83kgcdIqAz7wWfxBGfI
3iQhxvmBt4hmwRtDus6cAdNmvgbssbmtAjKsqNKcMm4Fk/oWv6EW3KYvuC69uTpXTRZQGYO5fVD0
Gas00/ffcEbq4wQo3+Sn5/jLwTIHn3UGpHMN4dzeo/X7qaynnIKz/VljwKZNoM66Gb33b5oH+XI0
K+8Ggslv/eLbYxn8hVuSv/u5uyLEMyA60qphPaVmtQcunZS8k4mffMwHOMOwKNNFY8audPmoOYND
reiPLTYVVk1IZlbPjCvIcgHyVSx+59rfUT6G0oTVM52SuiEm88ffNYyUpGXS4bHryfVMsOXjmP6B
HJKFsZzMSQbe+DbQIrB74/nGE6yAfkMAowYc2pSiuIgrn9NEAMAG4cDWkv5OJrJOhYp/Zy3+YZQg
dSQLlR8myc/Av7e77XA1P3dD5tlffvl6+pKNeI8AKMBWQeUDwmS8dzXZ3lk48FTLUGKS7realTrU
vvChb6IK4Pw7DeIKHhgzUfAprIx7D4NTpSknVz7HitV9xpC2NNdCbCS9Od7qV3JPsJG8mTXh/k8A
CYlVtR+aKLuJTI5BPFe+7N+cx0I7NYeRXYr3LzULPApT9nWBwpI6OmMmDUdQtsoQwCjWzZ/Lccxj
hxEkCWBuQLlxeTsr1FAqVa64p5HxWigBDDtGwlFldRHiQBf1pjJtzyMABkIdk83LP0FC+Jo1mURd
dFsL4dB9Ri+TmHCYMdx4BmGBq1H8wy8/4nNgVZCaKoXT04dr+gUX8yLwjcA+lgRmnA4MbvcwEdoL
CzgzgqoVYI4p1SEAxDS8+58TBYC84AbVaOmR1aBgwvPjB8VsVAWDQRGCPl87NRGqx0aM6/Ncf7Dg
VCMVAnAHh7VFW38GacAesW3L09vuyjblz1Nmw1kzwy5BMcvyc2MNjT+WcAGkERJE8uo1ycARsOsS
qo5E2Hv2x47NcDtavByGc4PkTXj91yUfg5kPZYdMUuzvn5y/gBk8zZdQxATsGzsTdN8YSzS9syKo
8UxgPqvhiUCBm17OUHfJE+8Ob/fpYspgD5lzqQz3EHajm3dlF7ww63ZCBmyAOW3CbB9GbRvuv7So
VIzCse2ofu5BBBFPOhEyCgXU49wy9QjFqtW/zSqZZWYCkNl7hnh/N1r40fU6jT/JJ+I4pTzE2zb5
4CJMzSm9XorZv7K4Bjn4RxDomCZzA68yLkO0cmsMuQU8+wWjA10yogQFguDZ3g7yBqqFyc7QzVSn
qsWlUHbwQMi0sF6qKXHRnzgWP+7zkB1+Jyw+qU2opiEuAyyCzAPhAsAOcm4MyHdcA+wacje8ls16
ABl7iwAi6nkuOldBG79ODgoDxvu0notwu0fMiJ/mqUS3wJyaU1+SMIil8o8vdjV864NOF956rM49
A5lLdL9LrbaKnq6BqZmmO9npL/t/N8jK9P834FXGsEyqxhyp9runEwNCZgXD8w1e+HDAMazpXaZz
HrNVIk0h3H6Xe1dlkhNRR2DdGTvP1qiSGxi7He/zeGR9bc3ZM4yacTNwZBDEdOiHH0OxcfGCdOGD
e3r9AOO4TsrhF1Dn23kjFqDwbVEYGFbtuEUGtFq0eXhfl3w2Oj3DpU2koBRTp2dp4PssZ3TPk4wB
Lx7YQ9fBMyXjsnW/uIdeJnvv8K9w4iD2vry2cHB5KhaeMGSlFZB8vrEIVVqYSM1ulW3HMC5m2qXw
qiXJ9LHK2GnBTGlbQsSaPV0OZhV3M9PbMa0h40V/9jt+1nCu0cgqr3+uxaJ95tJ5MxiktijJMeF1
8Yfg8zfMP99+R04035dbOLUno6p5/AMI8iK4FdGPMDMLgT87y167keJB0s5qiDb+C/+sOTJ+0ydr
XlzPmDuYHqdufkJWRKxDX0XBY5OonbXnzCesTjDH4b1C98GTxy3AB4005LCc7HKQqhs4yxh9nzqL
mGtyTMKUxXDiYzbjAXBONp+F71ZIfhJwWEPZlK729zOVDek3DdsGvKVsc1PitdP9AJwspbxH1QIT
KovuDlWegXjObvpn9VgJDQ/+OVQo9Bh8cJLJRum/xVMBLCSmHSEWR5BQqAmBHc+IcOemRVnFSLup
rMIPModdeGPM1mEM5Z+SetZcOqv2YQuPefmezujwcW/AnaG3cEgz124ZZnBadeRKW9Dj7DE2mSNW
XMTZV+Mw8+QVZHh69Z7Gsjmrf9Wuk60O7ZmdKaqc5G4yz85OPWERRqttp+e+/by83NeiPHRU+vog
bmPMeWQNza9/OE95SwPkJ+p9PjakL76XYQgcfNkaH6Yd+YytQpu1ZzZCuJK0hKBNu0uY+tsPE6s6
ZmeLLlGfVhYeDyxp9LCs0VGqAiFBHYmYgBGoRA2GiGRILMkzwb1FvLW8rA8IuwQ74EthG5UHZXNd
sHKt78PnGtmSqtHITig4YALefkl6EZEj76gzOZdvmOx6f8V0+AJQ1B1HBtYU3OMa0UGjSbFEMEIi
xeNLQryLqUXB4NGK8T9Hl4SFeonNzGmnBQwC+q2b9fjLjwlzrtZiAOyjaHqMwUaSAICwAoejGk/B
UvuT2HRkZuPl+ALQCJ1/X53HcBkHAZB3+l1U6CfIJrsOGaLRaa7BM1vvBaQS5kN4gqCc5BZUa2DY
9U2XDzT0Zh/T/0UGjw68npGV2P5mMZdungl5/uZtkPXWYo1LqOmMo2Cwg0VnEZeiNQGYqjfHAhce
D8VricNvr5A/rvivsa49jWo1UEw1Flq3+Phz+lYimpnnAsZGpwt6l9uZW2s55BcfJs+dSBtns61E
EFcNnD7DkBSX1v6wOCWdHn5f2PHI25G33ym0IG2i4ASE1+UQDxZ/vArxum/hEYW1Cc3CZa3d4hQT
UXFQ3gCrsxcBY51jTTn+w8x4NObgEdujcPfA+cRY2CMxqs9a/i9WGUWXEULzAnGZip6oGQM7C9nJ
yG8cEwOLf21aiqCuPTCFvtHDcX3EJLNouMmt6o9QChbDHzCOAMfR8+PDuzGyAMy05qkIaaADXmKw
5mxCY5hDa8RhRNq60wWtQDP6MJiJ1tIOQvwTjCXMWhwePBok3//RR1YA55mjAa0BcQuielfx2uE/
oov/GLWP3ADDGQ9db/qblVOs7wOOCtbO8Dr/idV/RM2xi2POgToBgxSQ0Iw8Aj13xJ+m+7YZ/pJh
IiibPf+DNB01XmcU/qClMAM8DJkjj3/OkNwLyZF5n+7W9fQAdHKuZ/0lMvSic8cFJPO+fib/DiZ4
XK4FTRzPrMMWDpX4nSW2NtAyPfOKDDirNh3TsTz/ChbQj9y4JenNdIgvd8BPimU8eBEfbs6U+Rw7
+8v7hkxbbJbuYDXUcQhELKVLO4oSyCBvqIaPyREi2ce8boSOln7E3V4zOInfy3fAhjFSCN569oHQ
z0obt6bdsPkbdf7Y2q/uW6QEishlvkAZooLgZ9kjmEtsnoDIs0QOAf6+fFFMQiba1DlUrEC0SAXo
84zxHWsGgE+bdd/FCGaXgTWR+fdQr/4+HjoqZS8oB4+T54d/Bxd2LTTdoO9npVGvUJhpzOglrnZh
0KncdSYumI6Rld6RvMTFwYrGFSdkeeQ5fOoYtwLkF5SCZjrCaVyF8l8ZDXwQSLs8ei21WQIAN8DJ
aIxzXawRZAljM9yNGLolYnODh/cJKCh+lI0o8yU/DkoWuh8m8jPabmMYMCtYatTqBVZJ9MXl7AMD
RworwVs3OnvdN+qXsYeuwwSMPz+adr8JsjmWfcqJZPtBdntv37BA+AA0rzvIY3O4fuIfEK5PlRds
KiKcR2uuH57TpocWytjdr99YIErJJjHYRua9wQW7A/cjJWrLuH2CiSLpCy+rAFd+gGQMuNEUFB9c
6vqVMRwW/KA2kZ/ITBd2jfcaBaZ0vjxOmsUP7N95M9JJn9mHcBUZRc6GIaszq2xyVqbYvIh+C/Fs
JnDGk7EPUEC8w3yFnMbDEtQ5Zl02eXAYJ/JWOI9pTgBfe6wRmLeI3QrOxeb4xG/IOzQTjBWwAS0C
8FhvVjlOnhMjDpolUhAE3+82u43cN3u8JgaoSj//LB6ryYCZdo1b5b2GPrFNj4zApKff0kuPJ8Wm
3jxcNi0dIJx4fQyRVJCancPycjrphy/Iw100XL42mDtzMwap5bw7xFRt8TwiCDEWA/rfFNRe7JMZ
RY9eaSrBmuXK/W3ejI5gvzA3KWZs6TOr30q8AAjhDCG8e0DlGfF78kvJWAVfBhtz29pHXuP8NNGk
qEpGZmGLlLJLFXNS8ipn1D2j423zC1hidktyZkpLQw+Pf15/M4rAd9ypfyTzCcmVgy9hgo29ityW
e7D/kIr0MIfWfvNZoWHiSP9wbF5F5guG6duxP9fIdOGLPgwYYxCdNdn+5iJZAFOvmByzdLJV2Axh
CbInTMbP4+14ZxVdY5t02qoev0Dg9NVK0WeSMYIG3RvmKq5Aopsk1F8W4SrACprRXiA9em+TjpZM
jhIo3td8+fnljvNDmGwEfUcGD9jTZZDHUILjr/2dgy6h96EwJjpEQcHDaU0Uh3rmhB2FVJpOaQJ5
c7+8SjbtldNw8hCq9/eyf0Elwgp6OG1qZLxQXpQiuq470x54A1DnUAEdfLssP8xqOGpkL+FYeB4/
4mgf2GrUWV8QH7wXpphR/ckzFBa0xxQF8vwBHMvUl8osyEI8u0Kc5oby9iHXp8CSCGCbqEaZj/Id
k8XBUZThSg/iayDNsIIeIJ4Ti1iuPbbldDyZFK/XIB1Zz6k4N9o1SmeaqC5MOL/ee9LH0SqYfPpT
M2TFbD+TGkum9T7w4LDV+FRh+fJ1AOB7vkxGdu+DfMKrQJwYBBReX9VCmQCiV/hfflJoi0/BLqJa
YiKORSPz7smeHQ+sksYrGq8VZZLvmuA2ZW31yqchQM2ZieLkjpEEZIOlWRgztghOwdNn9pmbH7sJ
CEtEors72N3WmEfumLVGtmR0TrXOA5xkM+k6QRTjIxFwRHZvC07xMxwFjH02CifCrlXNkKxCJIaR
p/qSg98o3THF9rsFmEK6Yq5boH/GY3FHxKkYLUhRLyknmvNjxNotKvDp/NS4jCQDtYepINNYTHLe
Fx4BxUDyWwuwI3Ut1MKn/ViXlCl2vuyh1835rQJACDTMxAxHQBVLfYQCNdsxJn6BnOhFkrEXig0z
UIRUFuh0BqPMv+kpWDpGNhXx4gOvo9T2mKj+Az7qz1NNycJ/dmjWPPd7+xt+7Zoslt6GylCkqwyI
N9RrJm3oNTZdZ5iRxrB3hTYxQCYo42anmMAWWWtCH8OQQm3BWN2CPU56TS4YkzqvCxAgSNyg5Ubu
3VIFCC0NWNyckKDhAEiYD12OOQBIH8hIMqRlLar9XrKP+VLF4F4F0Xi3aFpiYKm+yPj7LV7bh4Wd
kTkEkCUUMPp6AaFCkIcgxuptLQRezdKsEc9A7nBRMFb3W6p/6Ka3eEFk61PfoUTNZMeq8Uuun3HB
2WJQeIw3NfGQlDND/nbjDgiM5ejCRT+5Ep60UFZ7oCgD2G+5x/qvP5TsXvTb9H7WKMYpRy4L5z8b
ueQfYfC8cj60gLQa/i+TkaEwJWzZUzQL9+5mK/FZPZ0bG1LQwPGf2Oz4isYIGOeAhBxTWGJJPigd
EavQE0guQqmQO68G1QaxBiL/NdzPMcyAJuIp1jbPeYMoLkIdSxs0CXvIr4V6Ki/I5AbaxXXLXRYh
92ZBB3K9cnlk9zxB40TxniErypxo7wNVF//Qd8WFkc17PBIjylGWPBwGsCZC+foasM0pxp0YAGkD
zWyD3QaXupgiwvxnb6hJQDgy/sBEJp/3+ouaaYlXGqGF3ancKlEpxM3A3WIx6uDOoV5unZc9DDGS
6Gyy0urQI7o/ny+m8lmQ7pVCFYWi6DaHatG8LWmBLta5yKDrbqpO64SrTcKx0Joft4DegZKnQcXg
EXrN2gApqIjqSDCpGTevfi6t9aYHbZ6fGOJKgq0Jl8HHeq57U9RdNMwHxFTOL2ppJqFOwdLKVwfq
i0iKyu68pAn/8bWT6Ds5h8ImBCAGVanP6RPCgB3DPUZpY2ImcKfkbeDlCdCNFLeffCloOrHpjlRS
OG1Eu7sHxXtD4uBoQaVeK38KGzrEWYKH2tRGZ/BKLnn1Vf8xG28Uylp/nyJFQ1Ele9wt/D66BW36
b5MxC0bnIFQ6Kk4tEwTyluxqzKvx8VuIr89YPdZTeV5ua0SYUGEWwHlkvAVIkbU1/PsV9zYi8tN8
u1dHs9X4K+zMJMRejYLlMW6NS0/T93z78X7xOt4CsOlTvrZXxRKD/h4a3UgI3yrTbUwkVHGewqwO
f8pzPvwRH9UCldlD8EVV4ypVfQ3GAheAZDTBGIPLPs7mKmfVRWQcMW+26O8fzKYSPuYKRWako9fi
G8hRQkiSNGhguWGHIYlavIi0Nph5OCpmzUEUUdAw4n0gHCi8WfgBoBXKEan2h73dzKnG9Q8WJx4b
bs2KQscblazZEx2XgxPIjiPoFF5hqPiUDu+HMXpbVBHdz8ouDNZIiabT/urDmHk7umrOnHXMB68l
GVM0UG/uJ7XzFSPJOmWezhA1OzwW4ruXuS8IMplf0W7UDcDvjIYHLdttiammp4AGoSZvc5UeEY7g
+HvQ0X2+WdUqNb13hOfGe5odtEhLOCXlaBCIcBQxHSvxGQ6XN0IRWCbGkrxWyUFG5XqJQTQlTf+S
j3UoSawZ6vxugAJPe6jpo6DyhTbJAH5ecD9nF65KmS+nb5Y82VXEENXW5tfj4Hw1gla/joUv7I7H
azhNT2V0Fay45kgkNX5bVnC2pEI9cW9yEfUJmrzTFPQMeZsZGWsU+JuN1XBJEvLsy5IK+hAvOxP3
qbzF1bTEZoZ9ZJedsOruDeaB94kY9MuLC8Mx++dhk/nPvBFeyYn+BV+879mG2hpKZMFCN7sQ2NzQ
bDaIS19X8d+1jkzC+v2KHdryaZUL/CDfsa3QP1yeEdvSvPzj6D4wtJRMFQBf5LsIZtpQtX7s47PV
z+3czHNKlw4axnBCZUMjzcIukxMGHxAo0IQaoIlX/ywyXJJPIOq2HEPPw8yjJqETGv8pDlo37LQ3
GBIgBnyBPYZXNiuiAz6DmERpGwGNhRgNu0Bww8PK3rJTZGYVkKUNVwhASfIISzf7IQEN6FZGEzQB
hJt2ig3Kxe5IPcPZbcpzxfhagpv38fZrjHwXPOyYBZBl/bHXcTwTRMVegMX+9tXrkBjoCPG28o/k
ft9SfGi0jOeGkYST/uPwiOn5Vr3IrPO8XXDBbo5RsU1oqpGdOX+WUEWoN7mtSKKd1CRrpglLWeiz
bxwrV4dVBQIuQRG3FDGWRjRrk6Cf3ZD8SuznWIMNzNIvG1eNX/NQNetiSfKxYAo73sDq4wweXxDM
Dqz6IGE/FwAB3eZEixV+PIV1taP8R4A6YbH/GH4TtgyCKy0rqy5iZtA/vv6FifAuBT87J6lesaAw
iH+L7DSuojtrveNVxQC6G040Nt5nECFiVshE/vX+gEm2tWs8hzQZRWbB31+zqRUw1aZhhyXc5ylF
zDSLOTvWPPf0Ph5qnMfGknzpbzhCiRBjp5/0up6bRVLQ/PMwn28MUAE20ssOiCm70iWlQJ159jGB
oIPvEyXR7A9uEWKOiGLNDg3pMqS1Ovw2HX0MdqR2puYTAZhubrFaxMVuFEi/WBQCXJ02oah6daIn
wKXSuzQ8FI2FZXsDFGP6nf0k9+3mvspEd48s+rbUDJnq62TH77E8crfjewoYc3MGCAjpCLUVFLXX
0OKS4eVyC8Eb3zUe1jArj8XRWls0szhHmCwK0qkIjiXgHhLy1cQUjAFEHENKPEYT4Tm/8xfKBKTj
17vi3yq8jO8UfbwywMrg9BeJMFdO+NZ8zNLpjyuAY8ceIfC4N+drS4BiPwyfk+54N6jRGLxIa0Yw
D9Kjng6ZS456RAbic5Ogml+tO4R3EqL52rHZ+6Js/DlaOJrldvEv8PdnfLZ11Lm9jeZIzP3ddqUx
6irnxbZaXAEOoe/uUof9Tk5edpuLzXNFfJsDP9L+XjCU691tlUG2wa4thDj2RdDkawIUX0sEHLIX
unNl7e4RWbBGNiW+RLCJbnCX7r58ZlVTZNHaLFZFd19yb8fBjlTl5LtSYsX7LB7GfoZPYMAE7e9x
s2rnNQWoNZh9REWNECevm+XNY3b/ITYsMwHiKQYbEvo4fIop8ytqqFZpHz9ii+BjMXFFU2CXQq+m
V4vei2+7ZNY8CvDUndgBB72eTStXomygtnjj3hGmJwbGP+zO1x2d4Jg77IV+/i9HBNkXV2CBCUz8
cHMTu7iF0kBHMOdHLlkML16V+UFJZB2YQCdqEosdxi55T+HCG7SJgp574ZZw8XDcvtYPWvp6mMUs
je5NBsMqOeYzUBgOD3lz5LoZux8boyGReSSK8wrZMgIzISJThjP5iPHEDVnpy5yxz6YNnkOsAYwk
rJ/VXrDxYdeo/Q9+tAAXCjueUDSaiVo7Df7zdR0MHRjjbs5BDkIUnZqVkfvV+eX60ClCVvocxKIR
rbP3YPLCHxEUj2Knsvf3u7ApxOfJID9GvrOgfiLcc6kAHf5Dp0EuYSVz8nBe5tXjpGdKhZyVWw8k
HcJMGbTGGNeIXRx4I5QZnqfxjIOe83HUGRhOiS4oo2KHFPIVn8JgjkoaaBFJdsgOwtNMUlA8CJih
crHxPZVOc3xx8DS4lsCbfjKzFV93ar3+uuAdMfGoyKzvCcO9xK8hximZvp8yucGaug8HCO09/t0e
oSODsONj+KNnF2OP8Ga1WKZJakFKGBtf0CDMP1D9UPdKL8b5QBavjK+XyAfSd94OtyxLusL/oxJX
MzKvZAAO5uTUIl+L15yFY0gBOPUk/qx+O9wXvQgmkifP5Ml9ga1rb/+PpPPaVhXb1vAT2ZoCgtxK
juZ4QzNNUIygpKevb6y6OLudXbuq1pwKY/T+xyMh9zb6H6IlqACtW7R1zEo6YZJVWFMHvte5WWEE
4v6FbEb48+oMCoNCgtClzijn/bsjo2nlYePCnCPTaB6o0fTEB5NM9hkg9ZUFtr9uBGBLatFaZRyF
sRIfpxLlxKXdpkW4LS0Ji8r7Um5GNKCCK/DhP46E89BuIE4VCUwqunPcJA5EI2mGOIWRM0xZ2CUO
yQGlM+pc1RH61e7TSDat+VwDW2FgE0JJbSJjWPk3X5Fj9tw/C6NSxyObr50AhwhJFRH2iEFZBEXx
tMIvgbxHXRR/GBDzwiOy4k9iZv5QV+LxdymT1hYSoS9Mai/CW3Xlu31yv7MdoQFjl0APSH+4oNhu
aBSAk+wh1WBInLyhQMHeHMtIWk1Yar9BeEeewWOjo0q/YTvh+BYVvAa4LRVNMlyIHr4RP7E8iv4+
zpjxuXVG+8dfc6KWfJqFGgmS6x/q1T0KgN59h4kdrgJKYnmd9xjZRKzngBNuky0wHZsjRxlCPvPh
CuIHq7KLw3RkK0eMN8HLfZ4QCb9JwAEyjkrqdt9sQ6B9Icg9GxtPI3j/8yK5sBcRqto5pg/+5WyZ
9NEZ9UZUzRPVuErYPNkjXrgSqjecSwmTGmbn+zKJ2J7Q08zav/v0CxPu6K2NdJfMCx46BAd/YAMA
QzB4f+wZX0pk1y0ObWzgvb4HAjzkbhLpc4QIdYcU1JWxaf1jCtHXTD7euzZhrWsMKgIFhQRlBkPt
qrAP6eMU3h0JzOlJIDezz7qbQcNfkSyylYbvu5mn1hC9OMs/IlWGxxBlHjLhEsKd5iRKVVbVvOfI
vmxYWPK66Al9QsobeL0MNHu3xB/GEzHweWSwsf6gIRDTxW9uN2YNoqYRpBaH4tCG/RIBvakKZkyU
4TAXGT/yenlWOOwbYAEeCFEiX9Pph75jxBnsN/uPDZy3/XkNBBtXB9pwiekFVQeA6AOBxuUz+X0N
jN94nevCwjdyi2rYY9QIZ1w2dMXArSfB4FKtsv0ovvl4q2VRpsjO7qS7x04tZ8xs74bgPEv/E6sC
33xw45OzEUHskb/WFmen5MoYvJhQyWS3FFdCdssFBquHIB0fqGTKDCC12T9RKcHDQf6I01u+EqPg
wHNue8i5xW8hVUZ6Gl4eu2FnZKrdg3EQuVldaneRdGw7kzsKDtWHnnmYGsf0ldeuEYZy6tOLC7wf
JjyIjgaqy8Gsx/dFWNDmMenrNn8Z89mSmBwz3Q6JNLMr9mZAxjXzaFq62sBp6X13FZT3mV/4PUdH
/sHtcvfhyFesv7Cb0qJ/YidgkuZQ9CGgBhyyEP4A4ojb/WTbz5ABg7cPDPIH5+9Ld2MijU8cExAb
cRr+TN3p+cX8Pk+IwxrwT8g+ksi5Nk/O2Yb8GGVCYtahcUgwY/Bt1q9eVEpj9CFeM/9w1dH2Me+t
XsAsLZzNkKnPbGjJ5jZbZhtmKqqSVFNC7Pd32F0Bz1hb8NaEcmsqU2lo1ENjqNnqsptpezh6lpvl
nascX8l5iDhKi+oTCQL/otEaPA227KAC6dtDh8MMB/HnyBaWH4kuFy0cdcD9KJgGWNKp5Co8BXa6
HOH07pP9hQnBvEdcSO8Vg7M/sq7HdMPVQbt4iqX0QnKL0fGP8nzjLS2MPkvLEfbhxyvDurh7cnki
op4rc8LIUZjkC7h2xnsCJshKWqG7uK/w2xJv8rmSIdQuOrQLXPCX166Co6eRBte+iHyTbx5L21Mz
VZzjDZIZZCaCN0Eo9YZRc4H3cdsp3A5ReWS2eUzulEc+CJ0B6mAKicuBRW6pj13ntb6HnzeIJ6vG
4mXBe/RjFvmP2+DkY6padCr8Mx1bNwp6CxOq4phvejbNjcKNknCv33i4hHiZ31XbXW1sgD5DqfVA
pA9lDu27Ii0mPeuEjxrPtzD7IrW5mlJI4sWKIDSCPZaPc7O+u33zFgMpdTCapEncOJ4WeHCv5Dmx
7ZaTvstE8RWBmTLbWvgJPkd2gN3Dxr3gATEB+l+0m3CXupzUzoFZL4LkzyGa+VmiyvnwuuJgIBKC
80vCl65ZfZIM7gGyoR510b1xcaw2twVItENkrqEd6gXDjs5HSmqnsYGZAxe4aB+RYJlaU3jVuz0c
0q1CKczhPf8egAz4V/fQqSD8SOaLTXIGsl8huvFVchjP5fxB3xjxHkvQUlBT5GxOtqTDA7w7My+l
WSM9IYgO+4YSDKxXyAmOqnC4b21aZ/GnNGtl+yB8rha4ms65bvB60QnOlLDorbNNR3vQ+N/mziOf
QaGcct3RMBFnAcE9TICQlGI0/BfJ/2W15exuw2YvKgbZJ+TFlxI6CQcxwIW2uOI0fjPLkWwBUUVm
27OyvgO7lrkGMfCMLdicuRxfne/me3we3wiLf94Y4tO52QrDOGcbOiNQsXA06TlfDvQ1uyEbIRcl
SRdZDHpINptX1gJdBpDnbDkm6wFqy+kvElnkhPFjJuSpWmiQBQQTNIj8CbdfP6zMlDyKQZw6GgS5
06fukMviFoDojFUzXY1MAu8dPs1xdWmcgXFSvHQlLX8ndfJdI0CBX/g5VDldOodUSpd8mIZvPK4B
I/hB2n23HCw1slTxl1KnQz2u94u642/1PdPU8GvMOr7B7eeUdVVM8mwcS9VDbku6wauCKKJqbTUM
NMwAG/JrLAmJVkB8dAZnUcIEdi5ztz+wCRs1P6tfVDpC4VwzcbkPJKaItp+dSZScRCjfEd6iQsi7
adxs8YroSjQ0N9eM90ToWAkdS7x09uMhXbVI9KwhfwEvh4f+OnmPbxS5DYRkI7hPgJb5oOnnIpSc
DyAxr3t+RDrnGUChiX6rGm77QIe1hYBd5nexi2nuYrqRiS7/oPwuV52HmhrdBsh5tXwKOP1J+OqB
ta3ed+GNlKgfxNpXsgablh7pYfiZl3M5QBddosotPP6FTJ4ksxzKdW8yXFAiOn/5VP2J/Fo00yeK
o3/uMQ1eh7o2h4scPlJGEP4J7po18DK6bh7zDgIA3w3XPwQYjFDvX9Df11RJE8AKtSDUFKMrV2XN
njsQv12Yz/s+5xs55bA5AXaTfP5wteC5eDjDeBDLEVOThuTri9ZoUqIGqv6Kv9f29lfbv7OAk8Kr
hxwYgi7+bqqgcesoMTXKCcYV+vkBLraIx4Dvn4g2yXOaWbkVcl+GUR6n0XIQD/f1FkSL2QbZPSna
/EHZsZTRlD08NJEKLVqKl5hs0UZuUBIR3wMiUbz2rA9nhVAyina5259mtSA4cX/aUKIImi55dJ1U
pr4q/rQILA/hJE1MKIhH25sgZFEXe3wsiOFpo+q9LebkkuCoKRPOmskTTSrOi5/VhFTd8UbpRmlK
W3XytupdZWRrYQL6kCxB1r2x0S2eNc3SkKMRqDLPuAcDccm+LX2G19XRQVpfJ+5XZ0TEKXmrIOXH
IqCYDtT0ZaFIj7AaC1rDJqCGd51EKp7lFOzxJUwWpHUkC7zJTH1AhsZvV/md33FELrRGdJapqvWj
tHc3CrndE3aMoHchklHxvpCm1VGL5XgYawaDgEG/FBaIb9D3CoDYyWihjOc9AyH9d5LSia3zDMg2
tlAMdwAAIcH3NDlVrlLTWkj/geI9eB9Zi2CGUwvhOJw+gXz0nVVcDSrkvalMUk/iTxa1zvxrTETW
fuFeVxMehfH8GvL2jZhfGtJCPqYOXDYKUeHP0Hw7+lxZboS5RwhH7WTRUWc8+SDp1gUUqy6GFNx0
Rg3Qhl3E5sH88vct1FCbFzjUUDn2t9yS7SnhyJq9A9CaFY2Jiqmc05BMh3X/hAtINOFc6Vh/+d13
yrvAWcK3p5iVdQK3se6bbxEosqkuc8yc5+wIg5Exf2mGkprvvyHt6Y1VvNb6nsfsScKGQyOWgpdc
XTCmTxEukVmKHneKxvV+ICLo0PwlIIlAEjwjgIesi3PSfMi3aKiPnX5jCrpCHHhM23fnuhFXgO4j
jR2BIv48clVjMm/7E0ZBK92PvHZXBXhSppWbnJ+MT6vc13BhwImvJQsAyh1assMYmcVEDYR8Feef
LZ14Fx1EiNHbUqbpBaGmnnLs0lAbl2vVJ7APnn9kVgahnx6fHu9gNx/gFUTlzJ3Be6J4BVZtnEn5
KsvGy0czzhaJ98Zn+1hWawhUo+I4LymtvFNuKDPXRFVr5ol7RRi3Vbxe3LNY4MYrTParRHYHL5s0
oU5hRzGx7qHbkPYtcRUEITw2ZWYzyKSozZ8uUCe6iRmIkE+qVYnDcnRs4uHhM9WfGFEfCxLoUC3e
VwhsGS2gb1Fqii1hp8a610SiR5aprzz2duQeqORZtKKPl31B95BqML2hpAdyN94+g5qriC+ppicC
MS4WzzlwNXF58pIT1vkdn7mVv5HNgx28CvYCfhm/RCKugkFhRuOXgFpkZnvPkdUIEXdv37dfhFaR
RUjj1mOJIlOorzqrmhErip6rt9Txd7VzbOuDBdbwu1ljLpipq0eAcvmF8LN2mdMek5FLKnEXqUdi
OhllCZW6OUMuLU5kFj2RzjZgK3mSGQCT0IYfxmPADVNlPMpJInmTXZsvesRFmrG6eK8fGBc/HiQj
qn4MSwz+LmKvzxH4jo+epBQccZNagM8lkOwehz1+3mmOTsACKXoiFQZ+FLYdhimv0iF9sRABRshY
2hBmFGgmfszxmxvyywSPHtIarIXMrk694fvErmM2d05ME3epm4L8AyH/Xzpfe7dVtxvuSJBxhT0B
DohZ18zZQj0sneAN/NrZGFtWabJk2chxiWaz0SGiXwzImQqvS9m5BylhLJmIzFCXrPSJ3WBwdIpj
hlQifulCOx/0WJDGnUb40BUu5WkTd3YVEA+z5XDgMEf+ACv2anh/mb96fF0RMJrsiuCqWfXX7KM5
4geZ4KVqh2Y6440qQFKYtpY9pChcLeeMSjj2tHkaavuK/QQLrqPygdGbHicT7c3p1hJBHeI7eM6H
DsO9y9nCHxumO9Z7R9M402IYuq0+UyYaLzDQ9KyyKhG23d+ytWnOfV1uuVky+r+uHgjGNQRB5R0D
mPzQPCk+aOwpUxbfXwh1FDWXlJLqYz94sHFJx6/Tetcz629/+2FtVPlQXzwuyoRdw2iIigTPaSw0
1A75G05nSaQ/p2TP5BBbTx+eIW7DLy2pJotwL9L3oAxXAu8Zw1HkAiCjlJoQQj6YFXdzGKsYHfjI
Gdu6t5+hdr1Puk1xTJ2+90IK47xq+tXRv6LqiHAp7OnBZeyg6o+D5xpdFZPwPSi0xOxuBuf60Hpt
fzuCs75iSj6WjMUNItr3IvWLp8fwZ738p0kUY1U4OtmFhgDgkRvQsfhx8rulK+5dtmizWdUX3Cn/
qofRLf0cYSyb/Cum0NyWgAtwNv7X3G+bGXYYAhAImfKI/wf0THzK2dS/4tws67l2FNMyDgMnR3jJ
J7+hABFvYgB2CTtAm71D0QBJPc3mWxoYsVrqeKyU5dzrRHonmJM04bkbLa6KNcBM2Ue1zFxLhACB
OUwM3hXHLV6FPY/eh1iSOa9FvVOpf4woAoSXEA7CdPam4SkVdW6qYor7Nhyd4Tce2/uGpDIMmkuY
7+i9vs0RZ2OBRspPGoI/2Mtz2hQBw1iz4LYyg06at1BZZBNmNWofxrli8R3zlBnF5u3yJ4dYfRFH
hbVH3sGcsZw29vpPm3xaYd9EUb56Qobq5z4JSky1WElMQpBHHDUL0sh9EtmYxnjSo0fY3wLB/uBZ
O+P+9+WZu7tgWYOfWeBSg/JmgI3TKYuRYF9p1EAFHKuFy45PnAMo9Kk5lFNAXnbaivuWI5oVmiKe
ElD+uhCqBt2EOnJY3nNzdY/lWcci+4KNhvRM8De5/KgiSRNsk4CxEZ05Vv+fOjyAUrg5kKcPj6i0
hAyK0b8jkzTnvknSZX0EfA7EcNYPsQPNOJ/vhA7UZKwgduVofjr6MgUhhCw0c4J7Uy48WylyI5OB
MxKU3eQ8gSW82Y+bVafgZofqzpD/0AyLm4Ro+Q1qaeGkMNimabmnYw3bS7a/Rf2XD8ZSQnAwtoLu
9twRe+QH4SRt6X+t+7Bl6xAzqPyLdWSOuoYZdTk10TPfv+fhucaQ0NrdHxv6FSsfXE2K2bcHiyBD
ooPZYIjQ/HynMlMwgbrfNbGc77ghYO2KINRAwi2oW9RKm+ryWrTH/pHEIX7u4nKficu5FX2KcJR7
ehYCdFiGJPTj6vHpc23iEYjgg0pMS4iMu606u3Gr3ly+XcCA1ChmwKfa+gGu8mBE6584WojskbY8
OyhA+ROAngX0z5TGImUrkyeJ05Sfho8zeQC+HKHhtrR1Ndd8BRQTowBPRk7c3G9S4rHEHojskSvg
5iDD0n4WGmL4C1B6VAILmK5mIu4xQA+kukgImXCtj8UlZ1c2iujbKl0owvSgiNLan1ERnSvFqY04
9Drhdg+wb9kFpZvfwvjOai9DvXqDzkEkP1oQZGJXlLuSNMw1beOFET3A9nUKNAOjdEPqDr3YIBIT
5AF4R1z+ZeCaqJi7qb5EW12phrrBYZIbciMmED5Z1YbFMCFNiA4KX2GNbAKYV3IbDAzH0i013H1o
eRUgab7wdUaQA3/GNokQ43xYvplSNHNA/INmQB2hVmYcIPKCz4eQYMg7bddbykuEwPkftzyalAEA
vmRWmfDACK0UJ38uCisyGrGQiHRed3p7jZmQTVJRo+BggGTJwjCwJI2HcCHBFTzeiPahGcTaWuGN
eAtj32smh/fz7az6TXhlXE3YzqjxmH6Qp37ijrV0e5vm40VnDNacHJ3FGeQgxC+iAg+wqX0MmUjP
cORSF7AZACNPgoA+vVNHJlqy1yfaVvHxf+K0RPWOpHeY0Qs95nfBbH5SeEiQ5rBVYWdDPRJUyJSP
H4vgWuTNA2+AiR//U3+DLyzKnI9VkUGXMMtDSLp//PYxHhveVhTF53rcAPthIVrCiqKn4fzivUO8
0qHYkBDqvTY8Y0JylQGig0+uBInEWIar0GY8JBQGSaKHy2KhgrSjB16isT8igzCIvozaibSoTxno
GBGyh+8eLHNTwjR2++sWy8FjQOQo8RIC0/PIBRznLK07yauMWAoSZqKvhdeJumQcESxhEcEORNXk
kBctRsOCZfLGhhTDC4BkYr0BTeK83OUR2DuBXDwd6DPeFttbnO6TnepRBcyYsyTG0h/4LVwZUYSP
Zezf/S/zuYiDE6hsQlglA5yHPPfNgMjfHCq9cXQPW3isQD43kFvcIIi16F4jb2clH4FbXLRwLBhe
sZG8wYzh7rGt7aH/IConxpSJHY2yP36nl5P7ZdSLr5GjGSwn10gYkZnzIJM5OAhJRLzx24qIs68o
psf/p20QPkSI0nkEP9awP7ZzehsHxgMkSwSc345MiAB31dO9XjpwAKJg+eNI/7BvF6iRFlTYAIRa
fEDaEStYlfHkbWRoNx7GiO6j2sBHDZoKu/TBSYrNT2yT3xabnvUkcK9zQekz9IIzJkjWsbBlwNiA
ajAuUSj3f1cPFWL3wbiafpfIkEG6l1hyrvPvtN0PNz1LSA+VUw2liqnfZ+9iZS5Jwts8N31CpI8j
T5/fJ9qmj/BfN24IRXnMA8oNCV73ZYQuH9y3Si500beJPLBYkhmz2l1/AVpA5HGOl7yxK79gmHXA
UDlrMoAMgIE7C09M3gHpWETW/uvZK9hOVfZOjdw02osBM6TdJ9KP2ibdfzcFA7oJy8Ygk47CD0hw
MXmBAOhAp/AjE6bDS7fEpKRt9+iCCS8JQMpGPj2oSOkKLw/6lzqmPacKb97PkjiTu1ONBATZKQFz
2C+M5oQIGH1wue/YBzc08jVujpGbLTVGcIleyhGCyeHxNaNwF7H4c9NjjQVXBRPgM4PNxX8+LgF/
Gvd34bN6zK77KtCJM3B/5o6yZLMkQdTqTzuhLk8g2ptxuSoIpPHq9QNpWJwPxzoHIe0bHM3iI6Z9
NPevwt3cBXzsNCTGYOdQtXwnw40cFIvf7D0t10+y8YdorkWeWawhuj58Okt0Do/W5WwIbF5MnxRM
vxp3uEFeOQKYGbjJ+oMb+nmWQ2yuV+HAF1YAmtIshLA1UyT/CUo5A0AGP96Uziu6+mzVMTP3LwI0
3SnTgizKaowcltACW9gCiEAGLL3u+Wm/ZHjfRTnVG+cdxDWG/yPf+Bev0PoTvz1t8vTIkUOi7ye7
DqhXpAOA+5eejLdJ2DaYKaDLiErCSDC5Ys/iLCTud6FqDmAOuju2oPoHIwgaCBDx5jsQZH2+HW3e
s9vdIhCTyfxr9JE3RcpK5RQ9v+Yowc0Xsbe0NHF380bVpowsx95zCfVZ0iHOccBAYLOT62i7J6BX
lwE3DsQFheEk1tBQlQLuc2Eg0IN4Rp5+Vg53OzOBlvL9e6Ixrwev8ZnMJbLMXZl0YfRjqFKEz7Jc
Qkqnu9+UXuqFMBJRfDq5ediPJut9b5NQVLTF/Zc6CSqLEEy4wNq0JyanCrSYTLOA2iH/c+hbEnwy
h1MDeCuiVbLTy38B5ROVnfMMtmgIKakBl+Gxy7BMhQr5aIBXU701R3je0H5NhnPeRSBIkC+889Tp
kbyzKiNWEqDsmsD98Vt2l1sGdZMWZ7a2BdUMGEWKJXpouzkCKvHJwCDMsjWQF4UrNajShy1EOrQr
ergoQmbIIX2o+DnUU+inr1dN6nlHANCSzxtq5NS32g62Q7OIouUFxUMgMNTcgUO4B3lI8rHIE39s
n2B01bHb/KJmIewCNlkCsyqAPCHkRT824qbpmxylLl1seBMNPShXg0ChMPGzphejOw0h96PBhGwt
+fRFM15GcBcm+hcCpXh0LZwidGXfSRBj8iH08oA/wwLvoTNLqLZG8SiWov6MIeu+JVLRhAonFtgC
YVpVTs/DOas+XRlxOc7sn8XjQuAASnIAeS5rRiN5mf+lf7fU6jFv/fXnDJFDIH/NaEGHQPTuNP9Z
LMG4ZHIf+wxX7k4Y/bmSyBFMfYBxIOy7kOUJXz7qMjtHsOwCR3fHnPRleZ7Z5QpsfkUQqP31NYfh
2iDeHEbshAT+duzv8toFXR1MO/6T9EFTUEavvWzyROOFJXvlCbGFG9ZvV+qljeoVzwEI3kflXvKv
8Pf943X2WunQohNe61ScTc1R/NdsPDyKdoCcEWlFqcoD9SFbNGjDQtAWoCD4Vb7AwTrWEcJjJERW
WURX5/dOm2S3fa0zT7hnKPUiT1Gmc/KzUa3vtpvUMxHl2mL8TiwqLcz13Wkh1jVTiiTGqZwMMfmf
E56vaylk2zmUsjT7IF9ZqA5WvkiyakuoGBXjO2kIMz0qCj5298aj32dq6WaCQOMi1TMbbOYBM7J5
zbTv+AilgtibD4eSERutzOdQErcl28JpIyG06hsAOSqpBBrZMGluARotKNt1pMsPCTtMEBaWknS2
Mbs2UT12hVydPCQuGXX9Ah+YkBRJGn7jcDOuGvqj2A2M2r5yU6AIfhG5bibuHBwfn+OCnFFPwYfo
kT1mXyY1wQA8XofinDjtXx4rVLgYIOueYmbrKwQHoEFPeBmd3wqBdfB2pfNwPhJVgQBRVQDexJQT
Ik6yPpfEu0YwArzyBZzMA1ZC2iVeGVFM63ZQZjxugnlbANbH2VrFcelQojb006U8U83/sfH+VHRA
KezUFpELRKJmsVBCs9RSQg08hTaBMc4ByBBYxYpp6RN9j8oUjMy+QxXx+4I+Gcm51CxYWEd2dhpR
4cRmgQlDEtO7jVkTzhe5muSotADwHnchBRcMcbYCnKzHTJRLZSFHo2VK1GIzk84aWnr6fAHUsLG7
AxTMuk9/86SdylE9BeuAsn5bWVyat80whu3TrNLMYjIt8rGDS+Ft7T6cpFFDyMPmhRd1J++uQwd1
wpDic45/0XT6EZkfHBXEgtK2y/4s8PB20TfLEHHY/6owetTMYpPOkM3anL2gx5o9jAvuSXZe+4iN
7K8/o9wStJ3XCp7SYGrj8bRf0d2UDh9fx1ALyEv4E/P+DLokuA+AfroZFWKIVVgh6oCYXFewuABA
YMIOY7A3WnOgk8NTgChLZnwqjgTz8EVr83bK5C0UUk+LXR7Yz4Rnvv39tqCCF6EqBN5hvIONcRKP
d8ceYuFgitTsCdkdf7Ta26y3/DHNJreGZHqgA8MqCajrPMDHGUeR4oNQ6DYTVD57+L+Il6qNMY4X
iEXFmCDBYNE7vwE76k957kZLZUmv7ZfFqYu0Z3wbGclv/MIeyK28bqj3iweApPLdfKKZRNQejUIs
fXg7AcXIEhpN2WeZ3KLMfmGNQPrjkfWOOmlyjRn5uN7TWPr74MmkXdJCS4bf4OnVAEvb8skISDiD
pS4rXwIRhGTj/Xj+AaWSgc8PDLNObj/ANnG9siMTzymRHSzZugOTM/tdnf6kt2dK/4F8c8uILBeJ
vEeL9JZIF+jC4YbJIQYeSSCkZnfyQNKxjmqN/o3hup7oKtEbojSu9VrY00h+cXo3RL4Rc7KSSiPm
cSzB23ZQBBzFGzqxGcotSGSilbPN88j/iW+f7KQP16nfOd0cK8eK81uYGq97+Si6gY+cccotuEZk
fWUmExvxU8XyHYLnu2Xmv/hBSXZxcIJa2YQJDklnJwbHD/0sl9IYObIo11RyR8VNdMz9++QbPHAj
KdORAlWamUP+8WhIrgFgLMp9Y/Qz64uuiwJRlnUKkqsjX/XnwtsQDeI+1CJjrQXvuBFRUJXLcKJM
S5soa5cBylRCVh6o+eDpHGhjMQ9IZmkAkDi/VjoSHRz+aFmmbMNoaoijlAJ4nXxEGeSYxIAVwLTI
4Hz6VDFRHojS/06ko8oAxO/aM/7/G4kfgRXSsH8iyAnSgQjEfqCQ4/cMyBIBDLQKAmT5yl5n1d48
nM+FetDpiMVU0IzUtBpMV+8mxKSar7pNGUmMJOy9eCxfVOw2VOSAEiIngR8Ub/wV1OvlIhenzShu
+W3zQggPf+YYytlKCYMA6cHQ5ei0NOuGCibfoF9aZXH24HyXo6//UiwwK2ZXB0qNaadBg2YnpozN
k2tgyB71Bn2l2WPBIqKb4mZb3U0qNKdM9DGi0+nbniCZQLLMOuI8QmXC0GA1AW+uCqvuXD1KMD1v
yGnM8Ef80MgDeIZK8H/hlMymDZGmPgK6WCMp9MXmNpjfNj/yh8DXeLJT0Iw1LIDDxoK2ak3+rf0w
f0tcNfKhvyS/QGTXe4+R8yS1foHX3Hswun6iZFdt7jJW1iP5xFhfM2jlEj4Kgn8Mb4n3YMJSJKFM
R0KzL/49UlJNokbjycGViJrLgwKjKweux0C4IRXjmFU2YhCFUsAioLqAf5wHm84jin1xdYcahTj8
q3Xisz6CoQ5YN5nr+U15nbZ1wY4w1kj1eFjPh5UWiMP8mrl8J015rzrmfdkd8QNe+PdyU2KdppJX
GJ35i3Ji8o2ne/76d9NrWWRNbY4BcCpNQVY5OIyCpP2eeejtHxisyF5ZIDtk3CH01CaUjvTxh9li
/RFRL8h0JzoiAdmBzPZenHL8qKj8JrqVTNPV0KqnTPqT++FrJYTt3t1ycVAErDAljAoTq1GoXBIN
qQjzjwvZLARvublD6TEZgtcwpMByE615n3Et+SgIxyr5NHxY0bfCRdAKzBhofJEYIsqmMQfLFiFR
h4Na8QenW9g6KACPCkKbkdX7ojO97aV/gfMPyRqJGDJEeu5zpU9L2rvq2XChTQpp3G37f9f5P+k3
uy9JZiB2NNILv/muzx1B6mC1VXEMlJx/vgjmHE6TmAErIZvbaCDyKNHbaevvIa8MleC9U4dbcTki
BlrHu8aHZff8JKDd7UI1KJJDLrUVVWwI4T58dzxcAP/cqRCrqZu2IVEO7csvoayP3VCE62s7ysfS
BUQZLQeLB8OtKa/BENG56ibRocMzueX7T1BTDPGa9EztLC9bkGLzuv75AKM4/7UlIQk5SXoUwfjN
ZGQhsFONG9m93WJ47gWCTd1xblEyzJSDgXS8AqItpxVS5Z8JT232lkSv8YDy4/DzG0go9amQNALu
yjdTfHHE3I84WTh9g15wLcb8cJxu+pS/8rsZpJ6gNRyJPAeYYhiBCEuHCPvshffocXw6ZwVFI0Pt
zQLxZZrQTSj2GgKgM1XORLhsVmYkjQmbJsUn94gsBf2cKZietCk1EkRHyP435vpowbOoJFllcHGY
kZsadXC3ELYaFVPCO8TtxxOE6Gk2Epjo7HfkK+HT7WHzOfLpJ3FPzFY9GxcjYCaJUvAz8DG98xV/
W0fsFnH+fVLP+5ylsPu4gVCOopkDJEaAx+cAco4PK7F6Zrkood6Or93L0ziJrguoTesB8chH3N8P
dnyoyxE2MSWQL6vUQBpuQ57A7vxgnhB5rUgdmoKRE4Myzja9FYtu//RgQvoTot+7e5tRt8HYxOy9
+E0eQuNP8SY/fUoHjWxpzkkH/bNURjNjir17JbMJYYAhPoU7EAkkYo3oyY2CT9p7YXnOLZb4D1lY
HLfDeX9R+dRBha+l4FvuWMu+5AOwBHxHOCvl9fBPQhMMSc+xz3XD/cRBtkVTheTx9tefQNkopzyE
ydlIu++LsydffbCVqgRwJQLm9IRLgZcDJx+dg5w80hyleEp0bMYh4FxZKNFgXNmyk7Me3+y33V76
q9EBaMxI3GH0djUNpvX7GDNLfzcomjk7NRTn5LYvuAKKuRS+6X/pmUqMzJpkke+6tqHVK+vuwt/g
0KiRW5qt0wuT2KcXa4hUZOgPfXSZy5T5po5J8PNFDjnZHNxnBcWuOBKLv1YXXHQIO67v4ZDBWmhk
IGyYqIP93UaJGmaojloLmqJj6YQgLniN0Ov6NYe08w26WCIEtfLVRS/Kl1QLEW2WDokpEp8F7Sx0
PuTe1btOe9ELdBp4z2JRWjVPt911sawBRgN5PF9mN39s+9NrpHDmbaRzB0MEfNHuVHE/pMiHmPBV
T7NOqvkMRP4ll5PG0SFwGEZx3WoZJepLqxoSwkGXy5t0WgpePIaw2ZNYjvv0tv1hwSRSj9uJTBTw
BA5Duu4VpmfmQqRiXOCnimH+wLi1lWfTEdpab+R1oJeGukaPY+jGdYzBeM60/YCkaBw43maGKiom
2wJajDjJ2/RFPgK+PTMJubnGS5lbx/sGV7huIvvCRqYPzwRQabHoUItwxzfTp+gDm8Wpd1LJB+UP
IKAUSaMkYqrxheiLjmiVWXciQr4hYO9DtYS42so/7tUpnilSaxUEIrel6gisSXiiNTZFV22x+jMA
wN5T7mWnIgwZ+5hESLNE4KBsDE8UNCFAuY4pYe8B54TPqWa/F0Kb92UZSUkzLTw9qAlXFlBEauUO
ibxL/HmoNPqeQkNwOJQ8vaF1GPxKXyVuwThpvaI5G8/uuemYbYqXWHBBO5iLuMrZNO494/Eze3OQ
cvBSvwoQe2PYKULy5iXeFJK97A8R3JgFuY3OgPmyeEeem4Q7EyklPt7FdSXHyRlFIZCxgWiDoiJl
7PVOFQttun9WdkoJCz1CikBSclDrKmxsgqcnfNQETriEFfOPjhYNcliMguBOfYOnIvF+lx7cPIeB
tETThdSGRDmB6ejxlQonsT8VGw2VX2mi7BMnoci/c1ibsolMNnLi00LpdTg7M7sIvj58zjT1X4Am
uvX1UQ5f6Kwj6I23Zsw6cwt0f4ibuTDC9qQMhLbOQGQBwQE+QnQLusJ5Q0Qray1iQIo7bDnoNm/I
VG5blNsSTwwChyE20V7c/5qK6OaVeT5X/ObZYoR4yaj+6e5qDLAYBXvAbobKK4bWjZdzeo+RI8B1
302oEmn6HaBbewNusfBXJtRJOy2ONFIxWYeiAkJ1G8aZscMgDubs/+ZkI5OoTSw1guOlqD2CJHch
KHFQIJHl/5HR8jYu85p3+vrXkECV3fuoM6w+XSSHpjhyDWE5YzXkhQaOrE1pCcfTALSK0XXSEMNG
WM/6GifOe4q35tIEJDhsXtsc0xjn9nEEVzz98ZuxHh5FCm4zT0JlKe+FNsnk87/cEDO7vxOJFSmp
ESz9d7poEIsaNGJOGd9hbTA9xD0uCDJPKiFXjsiIYDHtrb9vFCwGCsl6y9eJlc9JDfpnxjuwFveB
LqqwODZ+pvMECePwJlUU6tduxk9zSbDTtPJZuMGe/yVYo0qhrzOA9mA/qHl0MZsa5bY340ym0aCH
9EHYKg5DmlOgmGjp4IJLUHF2M1AjFD7+d43hiKfNfM34GScPa+TLIYG8QbMkag78S7tb7U9EQ6iF
9TnB3KWRsuORSMxvIHnCeSK67X4MUvbmP5LObFlZbNnCT0QEIgrc0nci2LtuDFvAFhFEffr65l+x
z9kRVXs1LpqZmSNH0+oMSBfJrfwnPBSYRQUMk/MWWlYfOCRlavhle/WgH77rmrJCL7Xu1sr0sXqt
oZNDNB7GyiepfP0AAh3KfcuASYN3KiVTKL5gQsqcPDdrx0VlM0PO7C1k98SpoE75OzXrheT/H1Re
R5tYWAXEw8MQVjPlt3Y2NlT2QdKu+yPsH+wCWx8VdBSEfPxkgaVN/n+yL4hBf3Cafh6X6HwS/WoX
Q00AYc4EzvDFiIgbT57Fb/bg5+j2d/zzNjEff+PCLa1AgRof462wjqBXDyZHaPpMcD8ABp6aNeRd
+NhMeB7jf4tKghdbtbU/mKgzrWZqEyyfPskOKBPM+/JtsW0htANXElqlvvgIIjBBvGUUGpk5g+r1
GGkYoDzQeOPqb6mgYI487piMY0YsyMz4BUBeqxeAfsaIP4wxDm6wgKa+dpkOwmqhZWV8XiAc4Ui1
fn41ZhUg5Jpsvyjyha3aMk+BV0UDwBMiMzHLPDvcEDZSN08Tj8gwgA425kbf8NumNfbxhva0pQCY
UVyHsgdUwxTcLAu3WLHSsGsJXIMviVpaCpz+A54tpwdsjqI9GOw/Kwj1nOg3j80Ws9nkM/l58r6c
geHB5rnEQz6WsFUUVswC9wJ+ebLVvTpvQcn/EKW7guZAEki51Z725cQeSWG7gC0UTE06AsY7Zkws
tPAIGaCBRl55OxEyQOOW9qfYmnwBFpClAIQy5CtQR1QrD8Fx25676dsMwN2aU05miVmxTqV0w/Ii
buIgFBd0GEzGO4CqC3gy2dUTvoXPHxA4c13yL1TiCJb8MAFlQSylZmGQUDl19GvdDYgsvlE/3A3w
hb5a+rzH+wUwGX8QRCJwvoSPEYc6VbA8svd3n7YEUtBEKsFV+WzPbfE+O85FzA/m/ckNOhJLmhc1
6MUI9kdryPEtADJK+d3ihZzeoQ7spQmn/GfJQAxzFthQ12OIfQ3EOt154JOcPTJ04DDzWlpCv/Qb
rgnv0dpYvWAZpCSJe4ja/jll3TwI5SaN1vhiwUT2UTxAYSfL3NbCr4vdPZj2jZWEftLIoBMfvZd8
eASH0JVvnakhdmG5Bn8M4Ouf880PswA2amUmsWfmZXVUc/2zWgMUmWdKNgPArT6+lFCzaJ0K82ah
BjbnyZuyXC33bPOPw0iOhcUjRZej+hXETxvVyNsRnNSdsUbLtXWMgamx+ZW91974g3m6obd84z/M
aM+LjXX6qqVQK7MepwLjCTUPhF2fggE4cFiSfiq2Hb9xDe2MmEGYzfOGvxxKq9R3P9b6bs3xbWb3
jfrwZpczQHbWVsKt5LxAesy9651IUhWmH6jqSD9xMftMbwdwm2QDVWQzzbGOfgJkK/ZtDCgMEeMT
ShlEGhHJAscF3ieRmNW+NeeAPhXEu+bEdoABEjLXwIr/h/G2F5ImBscvSt/+Wm5MsGxOSQkXKeAj
xkVimlC0P0j9Fha2J+HvPGCDBYOZzpKTu48rnkh5krL3iYMVMiF0kvkcTIpUBk9gHBeWaTwBpCgL
D1I7/Tjl4XIg6MopyUmS3MID3uDSFKd+Ih/ov709KQqkvww8zF2+Itjugm9H7co4N90DtiReZb3h
0ELPhibFmoJBA3FRBqMhffrnmH27MA5jT4sAccj8iz4JpTSxC2hyxvKEaWdazfE+FYx+GDBv5+4P
2MqijOY+stRB5sNUoURgDGOous5zxV4hqM3TGU82FLDwfWVI2/gIY+iLLMYpZ1jpcC4TnGdNC+Sy
EGCyX/KgV0Dh6jaEcwwCFnb8VCSlc5Sb3AdwAkZS4HNEFC2HKjG0Ms79JeW+n315ph5jZNzBdy+R
jy0isEobHeWsyxYiQEUmCxGPtQKDBAkfaExr1kKxynIEtJD7wZrcO3ErRFYQAABUpG8kQwAqrc3s
l7BeAq162PifHnD53f949CHhgZjM2nBzxU8F4bUDOnjdflfb09BREx5j2ErVJbhv36ctrG/i6KCo
20KTwx6zXbdIOEExvHTipPSwrk6GLjQ5HDyukOEgwqCbVt0z/KzJeUJmkZUv8Vgk6ak1p8gBAwb3
QBjF3tLn+uy0OFxAutR58IeOFm/zFAfssJro4GJXix0iYXDIhodgKRKMVJz7Cbp4OP7059QLI+TX
wzrA8ABB1zt6mxNBT5Iyg6x71hqhkZKnglL7a4Yh2D7ia0Bre+h1TvRcnGf4Z5+FgIUfjZ2WswAO
wmEATRZRZLAWloUvbIk/JsYQtem0M9xk/rEKb9g9vuOvdcAvg5UpDsiHAZ4fioUg3Z4OkV3K+Jvj
HRC8nAN3w0Mq4kk93JbUEOO574ld9RwnCEBlUCIs8RJBs/vw8kl8D0aKWORQm2h+KVnPrYj7EJab
RD7B0MdAJgCgsIo3uyrIRyFOZxazCCvv6wzvAVjMHR4mzGVFCsaxxShxpSOahgwAM1E+abUtXUWW
zYZEVDE2tuwFMVEmcAIJW+P2Uv44Fj62EAA7HRtUbYUVlOxddl/fSEnv8wbT3phcg+TUkAcs9i9f
c8HYRvljZwNTxFqw+zlhR9ZbNTibdLBFN54xXq1wtuCXWqvovv+sgR4604peQqarvCI/29Cn8wZW
2G+2fmbBWfIlFRyLTXZmELf38Ps9to+RHcmJb3b/oph5QJBlXn2cDUY3bhsRbeZQEpGa5X2U44Mi
2yUXnmrv+wUUZtoUTl/OO1NIUwY84E+AkkD3eU3wGEcPj4P82XtEpxf5wVh6ARzhUcTHuYYPrvfP
7ApPO4F49q0GPOtGnvAQOjLxpcFLlBo+doW0w4EvIHTCZ/+9+C1Q1mbqEoYuM9TLfqbAVqGCr8QS
BbLsA2ie5xK07CXbz+2NX49/jnBhaiPVH754t0qE+jxS0fef9p0XFFeN3/RQhBLzH0zE+x4SlXwV
ao47MtuvmcO04nDyD0M8m37rH3YbUFgF89XANgnYn+hbgOLdw5U3oOx9D41aZ2/RTdkl2jJ91GLg
Tl2AD8G7DBa87RaQut4pYq6Rsa1AeYg92r6Dr9iAXeCCIO4HVcAsMfmkEAFSPDgxRCcob0006gsV
g2GTFYMXMix9b1WJGGcYR+w3P3gttCLPy1UOwv6TVvwNJeph5VQVSJkwXGYA79K6HnEDPhzEG+e+
Z3eDddp3ik0a8YEJrHI6XXY4m4/LiuBXBhDVdZMOHgGC+cB7n4lnjmcYyeejp6tDxVvna6Qcc+N4
po2na2SSc6E5F1Gt2z/MqoBqZjIPxD1E3cLMivvAI1Uw2BQHBiYSOeKN96KL60k71pcfdoWlW6tm
T8dogezqCMXToQvef+cIVHwAAbfn3alWQrUiJgzBN0yW8AhxA4Ck98ZeTMquuGq5iNtZa23G1QKi
vNWEwu2EqZo6KQdi2WxkkrdpcJaN1Lcnl07zh8gJrxuQda73RvWu6Ml8BZLqAIYrqHq7I60VNuiA
KGYeYIDap6u+TXoFeVWR6dimGssR9IxzDCtB5JGifDGo546imy9MlaEks3wLaVYwwDJbLkEM2J7b
Twi4eBl/ToanunWC8dpokFEhuXTcEQ+OORDe2SdwmpQL6Ao1rIjwwTYKx5fnEjtu72yayMuRhYCD
PrBigXPKv30QLwyr/EnA+5u919PFKgLAIntw0c6TctbiNYqZyAkqcTUhhYJyPqI4i6+FB038FTzy
G5WvhzCmA2cYfWdtvBl/2deh9qPaLzlUgPyEVJ0d4xzzMNrC76GfCY7CtIUoyOOkW2XAHAlTxYaL
qlL4V0XS7dFakNJBzoqPpFCZ3gbWm1YlOi9aV3MgmyqScLiU30RgMiTcd3hd0mNB1Ql/EUweSC6g
M8vHHL5qN7QG5Zp97Ca9jVjUI0fREYQjwWN/+x3h0CsjtEV64oCFKKGGvJJVlPCgZZ25sfOB/WHd
SH2hsaps/ag27u0379+s56Se/Y10VmUv8fLqGUgex/5j++IBcIlfp4PNPvTy+E2y0NuYuCOSbmAO
CVD6oN5KWqh1bgmJkyyE2St7hm+gI5T+FExqSM66vrY1BosV0B815IldK5Zg0HRedo8kubtZj/sC
VWG+8/E2JowMWy2/Qm39mxU4EXl8XzVTQ4yinafpDswVf+AJE25Ms94rkeyxWnGCQSmz8KBoKE5e
f8qnJvbKxRonUyAOkn3hXfxmdj78Wu8Ctpagq1dOfLLS7wBUgfEiDGiPz5DxEm0GC1EYtMDmsCf7
QE/19JaRLuXLQNBiXSdPX6QqsZrDa+INbss3eQ2AyEi1fnHrdV7OHJggDgqBiPHmvU57u4FfwG05
aIjT8SKDyc41RNPeeU/mIhKzXsjO4bQGlGl+4nmMz3FWBw1mwvkRsAka0wFtUj1uMyio/YaZy3xk
V/yYIZ4MfIBMUGA9+ET6FsRCFZjdjSERNqjqIHJKHlud4/RCJjarVCIMbJ68Cw5MfZw6cDD6K9ii
rrrt5zCI+ALu41Hn3fKIUPPuB37XM4P/hAP9pILA9mHgAueUBM8XNFLtuYJh5VwgYiX0rQPEqfRt
jWl+WHNzNQEVYnnd7MDB+ScGsq+xqBgsBtbNe/3BS5aWPU53zndcHhwOsoUWXqGlF9Ft9gs3YxgW
cxhPUwV3gsbavC0wu2djPz4etgv8IEixDmzcj/2HIV7AKI1z74UnhicAjKCMbpOLP9ze0fMhZAOf
hTpCG3R1ub9CUY/5udDccXYuGbmtMU7NM5br5vCIQZSlzH6TmtVeY7XTStgZmtIC7Sa755QWIH26
91F/e3FfO674jD/+T2T8PHDjZcXCZkix8GUmSrlnTo7YaVxIsEQW49bsa2BUSEeGXcq37LOyolo9
lwRirzFHxFe/Zy2xxjoOY+Jfh1YP6cG/D0q0F7YQUGxglbM8Usc9JKlIqL1qMdCs6iSWNfg9ISw3
0i3zht3AUge3aQU9EQ9ZBMXMUsut4m8ppODrG8J5NwELp3FjzwyHPwFputBk40BM4cRdPZJigEVQ
XObaFbEKhMrbxjpBe8tvYVyGjzQ+ZyEJbv0E9octFAKKjXlbmrELLUKCF5zH7L7VMuYcviFyAXKw
FoTK8PEBpdCVroAql4I88aPvlzwrtMKbW05luulXHFNmuUuphD5/2fhLNAHz6g/VD7RXHhotE6lH
rajtOFnRhFODdbF7tdhBPvwegib0rKQOJj1iKx6OFF3Za0oxmR//rO+b9ZuSf8QEMyTRZiQdBhCy
wP47QRYbvsyIkbmA1vcnTcFyI4Ez5wnynZeDsMHrTNtn/ECJ2DkYVba1aC/HdJVE2mAx9f6ZBVxV
4l9vodYbPWECAtm1Xo1yAlyGuvSzchorVklgGZLzRa6g2P1qgb3VI37gvQn4y1lTwt+SHSDs+1IY
MgrbQDT91DZwRoolVkRnfKyqRFmx8TRG0vy1QkSLB5TKdjF5hw2OwLUDwPxjuIcu0KHqtXsau4bb
kRf7Or5lMzCeETCKBzdpM6v7/lBzDA0KB2/JLbs5M9kxwMtY07DHTIvDxdHYQuDhHnNGk33lswF2
H+EFsi/tL5pLGAH8D1NgqVHn9SPMpQ+DGCZsB+/lZR/zP+BXnoRv8jOrZTG+wXClQJE8HxQuzq7Y
O3+AiTByge2K4NHWkeHCKWOdIpYeDyuFFMarnDsdSDcPD0wwiDsIMiHezSl48JOgJeG9xCQKW9mi
WSR8K9mwp9IPG384LU589whWD7M9MB0phxwdoBJGovMNKRtfC0ZYMmBfkz6sP4we+a1HY6SM9wwO
f8bk5gDfH9+72/FOsiGolFdmeSi2wZigpJcR4wpA1tkNoJtcjsqa+3eNOJdZtugz9gAMVRbtNTvH
s85CSCBXRNzf0RSqrL0BpVC2bHFos+6TDtQeug1JRYPsEqA9/53OE9imt3VqUKk+KEVw6CA1/EvM
FHR8yAMsw5ushGlVsuB++TXPvHLmp77++eTxmwrnsz41MGfgJGi0IGEPQlt1hKTF6O6isKa4O/vL
B582i43Buu8NJgaGrQwO44f7oM++zjkqENZyeM5zt42mjenrk/6a9+/urcuAMDR697XOnhmfgPNo
+nGA1Sxq3MA6kr/i6FAa6Raso8xpawixDbYgYAWETRHNOUdpiy7zEt8Ccwce5r7+ntyXGSejaHbY
Rdkax3nr4e7yL73657ymGLJNYGAxBsVUBnAmjihS0Zi1zyYtMlvleTV9eOmSUGAsX69+O/sskOAk
2Msh+pGClk42hj/CM2iD7oaQPZCuk2NROIjtbuYUblQAXSODdJWWVI6t7Cf0gTyLGKuCeA/jZWE+
o/AxEx6RBBuNcPcwCC+BMBoSScr1+poxd5w/vg2wWwEDEhIo+0Uj9P9giBZnT4X6QzwCZgngiYqF
e88IucOhd3zBK0r0gJhU20dyhvghQprUBtoXLOpsQr6+sNL9jFVAkD77KiAquCkQXsTQGnbBLc3t
3hqLBs6+xw4/wh9OYGdH3932V1+hkWHIQayJCbDCrHybOkluphfrH6R1Uez8Emu/gPb6E+aBAPYk
s6gc0aawzlIA3mlybp6aXo730s2PlxGSFjYSa+XwovmVwKC5dvarsRumTJhoXbwE2V8jXvFKAkeB
9CkhB8Npy4gV4X3Z11xA3ZtL7SSGCKHPnzoTplW6SWkCwGwjK5a2TIBE9lokwZmDmeBslFDNHqDg
hJf5dB+s3wZJBbjHzg7zZp4ET4J4p+wpl1j2rTf+2uibU6H8wT9Jg5UnOccNcXofhzDB8DHeeoXN
XTTXyJhBk86U7f19WkzZz9iNE+Tg32cwa5bH0RsWx3tH1no0mAyBEj5/kKCMBbCCyFjnBN4Jiggb
ame73Iqh5W+4XKMIG9F/9RTn9rHkkTy0gnFhdd7NR6hEI2njkw+HkLIVnf07eOXThYSBXY75JFxt
g0m1Ekse/xNvLidUCIneJFwTigeY1pIDzivposXZSu8OWP4kXoISRCTetnamPAqd6WhzrjRrxBBj
k1g7tFa2vvNesjrjC0X2gogAjEWtLnzisoWq/APF6z6aL5vkKkxLHeDVFSLOnqMD/63A7JzBbMox
APvKJdqFJ3dz+FhJZc0hheEOraHDXoa34B8aFiWtC6ZaE8m+O+OO8w8aJ00H4E2zDf88onInwIG7
kBQLBylbFd19rNg4w167/qECjkWiw6UhGg57Z+cD25vhrReuCfETQ/Ppae8rxizeV7a4LCpbl3Qr
6KRSes62dCGsEHid4+n9OO1ZISzhpYCwEr3g5Qxzu384Y219Hd1h1RsZsVDIekAvkCB+3ZfdMuoJ
BgfkRv4ua8P3aCNIQ020FJYxYPzOidcOLFWgE9jD6MkDqbPhK5NCGEsm84zOzYb6Rfxd+opFSywW
FXuefrqrYfBe4toDS/zIG0T5uB65a5iOXGyYnlwvnuoEQgywfVG5PFASmMX64u3frG1+Ztra10QK
3544g4AKkJzcHQ5Mi2ZwhkjIqzjHOSRQG/ocg79jDO+TnaY7oUYRI8KchnRZQH5kfUrOnrOPSFqo
MheP6GyxE066HU+hCfzJad/3nv98y1aymHJYnkacc9DBzBAOWZjeoyUWcCFENMo86HcisR39Mfk2
0RtbRdl+zr6pBhtiwFrxbG7R7q3ZmruM3UzVhXuEFN+YS4Udw5bTlCNiW5v7Hr9E5gGHMe1f+ACi
6h9JSOOT/Ezq6J7rxz3mbQAbxTDH33Ai/6y1ZakVD8rASgcoFUawgMUS0YOkyLvO2gN4yyzHycVa
YrUjvPkQ0nAdQajNCV/2s8R7eAnS3Wda4ceERxL/XFkOzEqIzGDKZvqkUO17Vny8IU7NMVMqUdce
+6GCVXuCtbODZbonz+o5FpW8bWkwOUIDR8Dfp2z2OOe+fEAIC8wVUQXBmhkB2jjEgl3OQWQmp8cY
+auZ6uaEZodXW3Eb9t+v9c9zgPtfsLrWKEphRq0Z6KPvTo3e+LJj2W5hsvAe0ZtBL1TAvmitrS7u
ZsaiCDtf5ERXOWqO2wIHbMK6/gUU4nACCo/KjGv2nrB6NvXlew7HL9JRETF2o0OwBRncsE9sWlNc
5JkOlritOaIEFUKjHBJSvX+FGucID6KLSoVX/lAuLtvX0xIZW5BVERaTWgiC/zuBRiK+fyyLMPkl
sHHAhbA9BF0DK+fJPN0TKC6OOHGe7Ki/i5dEhgusOLg8PRu8CeUNn6oCeXF0oMfrkYwCGgkDEglg
Mkulf+EKRmCk350wkoelOQgqm4gRrHpZJbsgD1/h9o2rJBGOiteb6taQ/CiY544W8D6PNs7Dada5
C2X6R2zJuEw77hBeNrjeo2n4lwOKhyHrCDyW2F1oKXRKT0V0zZnDlBZgfhF/Z2fnhyibT6R69o8o
Vv+5gIQVvGAnFhSOviWt5Qiq/J+6fMUDBMvQJQkCxasTM3xmYtxcFB5ayabmwU0+D60FIoqePcQR
7MnkX/rDRenj5RzmC4hh7Mb2cJhZkhLodiVWsphzgrCouVrTH1m6sycOBg39GJeZj5Rd/Q9RXRt+
r7ykJIwwgbWkaWH9DUNjTAqQV9v4eY9abgpcXH8TvaYqZh98VePao40HRITbIgAH+sgvWSb3gMBF
7hXzkUVE6YfQjgImKvb6+9++Nx6O3mjO2Sx2hzcj19AhcPMkrJPp2bisOMSn7SKfNP/HbIfCIQDf
DYt5zCE95Msgb2aMPGY5abfPBVFCF4hEQo1JHFIiZ5qJYYwnaOXkwC10+KlI4GDFweYjMzkk3wli
131WM0Czn2hmpJeNCSQgVrib4a9+/OcJcrUWrJz5fxH8wW4PZKY4fGJpDEAW9SN4TIDWmGm97QUB
hhMAV5dgD/5Dg+99+fr7rAckNWHwg1zKhdjy/IfDE9uYaUNSWhnBpcHdtJ2eonLycd8zPZQdUtlZ
+x9OIn2chE/+5J97x2oaIayNONbJ+S5AVCffPhYCNoOauKji4cB9JO2kQZACUIGoA42n/7VYQ0HZ
gx1nHmRMHM5eLxDk8SaFqYeOiKiTBXYO/hOk3atX+uge5FjVI93DX+Qncmi5zhp2h9U6j5Q5SWws
qwjAyt6s7ORw0fkLBgkMxLEoQ9mFE6LQQ2889h+A3QQ5MannOwp2/yD2oO3hgRP2PrcXineAXm9B
GPKFodeAZR3Q8nZ7QCBqdxzEPUr7HUy3gJb9cviL17o39IS8s4X4Msx6YJE/HMxXm9NNxP24m+1l
d+ZleeN/RG8sgtuJvy38c0SiIY0wRrUuLqtEpmikjAo292PysxeHQ+dwoxCS6KyRMSdEm6Fhla+K
tB2yAHlTTor3I2vP0VYFBBmv3DZ75Z+594Z3QvHue2N20TD7uC1BKMANZBq5PgfbnPXLVA4vJscr
Z1eGBS4zBqRqwW+DHRd15gJjogAxs34iJMgRqlDNOdLTQZu8x8KIpyNXSvVx5WWfkBumjiu9yPFs
FxKcB+ugmaSD8sMBBFUeDWEYfkLcYW4Lmn/WruxYRUO3KlLSQq0D2drhDjVZzFXGyKbeixOs45/5
WtwUZsM5+AZjUW7D9IL11IM86AoevbuZD0CaZ5ednGRk7pW0RyigWfWBJPqXnvXSTEzZjJhdSxt1
u5z9w/eKP81iYB+iiChhDHDJBmDVq1s9rEy4WG2E0dl99IHhCKqzfO7IBkeqToTJ8sbr631ZTN55
VrA/m5L/qyOND2rihL/hd2OfGZEg0xmuBElATcoK5g7PfFAOR7JsNq19p2ViRH8Ees/h9+SP4KE4
+dmFgoi1UfMNCTdQX8LkZ/Oz64s9UFxWKbdxD2SucvswLRg2KNRvYspsenz9QtSTI88M1Jiy06dD
QtUFFgAH8/FGaW+9yQZm7cZZDH+XY2BfohhBCvwxb39YltKh/JAnYZWJNG0rKB8FHSYOO25x58Hv
C/PoGmsIYyI66CcjGDMgBOvREIfhF0gZLBJhSXLauO36H80b8ssUKwmLlCy/goixh+EHwZDNrfgP
Rhrco0zAflR+HIK+JpCr5CzDirn+6Ygni6aKkAbuPYoju3ia8GckuOl0dGZDA923TmiqqTQ8aT/7
j7XqtE+ZLbJ8zJIlIK7F5FmjABCJAYMFI7+WAL6WdODhREtbigOMOedOmyM0FAZJNVkPWGJW4bEx
76WP3UA8Zg4hT1CUMWezxem0QVT8A12mqgMEoKIibhIO6oFxtmLlPvQ3hnNmziHFkpU0/dVXeO/8
0BeMzhsfN5gf5tj//k9rRi2IWMDpo5X2e+Ofm/UDkVqzeGnTErxyfW/sehifWfMQIATdRLV7SMKQ
Za1JPO5k84xEgsFaDfoi2qTgOFNheH6CeugMye9zrtDd9fWmscHTyGJh94R69pjzmDdZNeni/umZ
ghji3v4cVxjSA+Tl7H+VuE6+ik0RHmBic1L3MS33d/YKekgVCmQV7GSFIIgrz2r4NRUckgu+VFoI
rU84bg68Aj/3G30Fr0DMToWi2U4pWQ7tmEs+vck4dadUQ4Bnr89FpnSo/usiInTxtqTT7G9fhwtB
RHwwr6an4yaL2C9mdz4nUK95oK25BxXsOzN72KAtxCcAma7OmH8jgUBlzGhZ7WEOsVAP2b1x/LNx
1Q3rQN4KCbZLgXs8XVqK3W38fVnl2VWiGKCAJojGmmlq9nNwSVBpW6vwlhb+7cUoI9uf4/u4xTkT
WpqX8+B30x7MIQcS3V9ln/CEhVG1wFyHxhDdgYmW/UTcIwkVXyowvKcnWnVoOH8d3JW70B0iNUNA
pXDrFKfva8Al9oqGsMtyV8Lvu8lqPLIEpUvQA0Bm+G86PUYneaW4PWgOBdgkrqUKG2Ew8DUOGU7r
y5PHzhDvsWCGfazP5MrbnvMWQ4kg8Em2+bNGHHiduVnhrCH8bnNOBL5cRBOjIMHlju6Gi0dtCT/7
y/ZMgMNZcH7qlUD8mpMAi2mQ6OnPGeAOO3ZiPdOPK/4Y0kbvcSZqliGyr2118f1ZGK1o3HBp2lBF
W4Dd8+yykENRzjWsMC67Qdrtbmn/RJqUS9C7nQEowiCv5hobBZK76hGWm5c99mgj/GW48YY9xVYq
YXK1D0roT9meqytRsyVbF3IpptqodWg6rQNue4vy8J6wmqX3tT6eTr4hQqPQAE7//bH55fSnSIjF
yvuvF0obB3DUurEwWCKr4VIn7ygF3OU4RdxT+DxlDEj8fkXz8SrCGW3Dk5XuFfyMjWyiRTOy+Sb5
upnIcZ/6DiQDSMKzCE8F0y2T5AZ0XBtBnCvRE+Pq6z8Dxe5xgrPHwhSEdYdsLqsovu0fbhEOafA0
88q8w1xaAWQORDsq3Ju2ZzRjBJPbNW4TrSk6qCIVjlcwblwiRidwnbE+7C1pl3lOoekQuYScY5Lj
x0eM08dV8WdhxBXqv2Zl+w5/Cb7djx5EPKTC0Jb6CM5jwQDZWIQlSGtETURJTtplNWJ40uj8aAZ4
smta3tMBsQHbcs4IdGD9ABsNUGAX4ydygYgJA1ztZYI4wMSA7/8NFymBHZV/DSUBmAdNHnumlbJC
14hu5+xhhh4RTgmEoP5jE3CF4HMykwMU4yL1/HrIkt8CfxeYpGAj3nh9VcbpkFYn1MTDLfxSW5iK
9b+zHu2D/XQq2usxVNb+mHYH+XJyaKHKsltmDeASS8hSAHiQ64k5od/uLjgSRXLGXOYuiFUEAhUE
G5Buxk/h3UXf41TxYMWoUQiy+xYpEkqwMfbw/neKcs49CLKLDG1Hs2sUbKLIbgX3BWlfco71OQNG
yFhjbyvs97yceD7i6ufkSzysL6fQe3I3+6M3wJXEzGxkwARQZbloYA0vVlvCuwmgWpDNceBE1ID1
Fo9QPj4Te1+ENFsnFu5ZbZ++du9Uzhj8WL7h5I9KjfHTRLWbIxv+gd3JETQYB4M3fdQ3hDjeGOMQ
dRCzxgFK1T1AVnMB6l3gfAEsCSCKTwqssDMKdiznhpMXTdeunHKj8Gkkg+rwzxYFvjgkUhu3LNBZ
dp7WEJueRGfjSkeICTggLKwjcTnasFwMCTZsCeUmUtc9Qefac24huuohLAc7L1HKPTBjqR8kVbWL
CEc8ipkJEGj3pqpXBYL0xmM4x72X+yeks7Rl+fQ6IvOa9p1zIKiWEKdd1VXjtYJOWV39nCvTfL8z
T0QhoRfPXdyO6MAJpxYVD/mzJ+07SNAfVzTECIsjnM5tEO922V+rCY1eDI/uMnnDIGek8jQWzZxA
6ZdBH0lm33lido9G/Y1dv3wmkqI+NnPEogGZsrwmmwk8WAi2gtcOqIWakZAv0pbntZfvz1lBF2Aq
y6vzTHvzzVIaQnzBzCXE3pw4lzEPAPjdgEACkbRXglHYJabxwCu3Sjj3rku7o8rqHKZocDNthsnQ
st3hShz9ABmZgawatG6zZwMO+chqK7tgSX5EpvmlTcoo8/RAX2/I/Q7zZcdYphHEUJB4Qmlmyvnt
qREeFCsH3aBXzSVXGT1J9MF0qR3DOZNoRCEsZaL4kNJI6j1Ad1+8mLhq53E+EgSVwwcIkadQQCx8
Edf265djrPp4r5JNT3gzwYYZ2uWcqAm3FxcwVxETAX0Y3vKHVUHORrCk08QIEXkSXJPwvUth1ig+
axFY8sgdw9oRxRtTBeLWpVm7Yw6hOxVMAmzh2AiCe5qS2S0+AcZOUGTwnk5aoQ3UaEMbjEAwTYcF
mHMOPN2LiyoUUycKM7ZJoA70h0YAp0uB2oGOOAV9JLyMEYIINF4XAvhwRHD6hRCDnE9oJ4YBRis1
ZBCDrjVkj38JL6xfFNcTGaA//6ibHyDH5cP6TI+N0I6ShcEJCxZLGsSGNAZhBKkD8mBiaMqQoOAi
SPDOL94bDLqa0LIzn+0JFOGdyPHZZDq4rOA8/N0dI/zGuqv4UF2hG1lXQoI+yTUptiXpRaQIm/mR
gxfMXaNTdh8ce92eAAxxsdhcDGN12uWs2/jXUKNsw7nNNUehDTwnH6cDfmyyi03Fxp7ykuL7WbLa
qDh1ue0dagHDWcZDYn50mAWDhYpUqE7YV7mMRHgLP11UZCFTjFgqku949dQJFRBn8YzmkiZ1O2cX
4Bj8mYCq8PVRZO0Fl0AEnqg+rgV1VCQ1S40VNKxBeJ+ImDeSYPCESBXAR9S+8fNwdaoR23SogbyT
VvgJ1yyGWSD535kc0XQorKzJC8RCe8JQChw/hCPLGW9xVPTZc83EEuJtY9KF5tr9oQJRrNYaCIF3
R4lQE905dfBub5E6ep7UrCO3iw07wkqgnZXIJSDUOawJLpf8wbhjx/gWydQVwyLc4TNQOCl9gJzK
5JM2GKrZ+VJi3BF9DMJZ/ACeRCN22yvvOptKGTigPDUuR2IX09XFcOp3gK506uJgR+PoSBi1MAHD
l2enb+IQRAHvpy+y+coFKnOyaWf4eiFQo0Wa5xA2EBA5Pf62TQeLSbCBaFKmRDnPWgCSDo/SCvXy
Z9bS2HiwwtMevv9FesGg3mQ7xjwRt1mH59UfE+xScaD4CpoM8D6wAPjYLRng4/OaY0B0n1J5MUsG
9xzO823NKvmJ87qyM+wGIRcxudWKg2tnpPLuOnr6kl8uchi2QKIwWgBLjegCWx86hWbqDwff3bvm
3AHeeg6e5C8gReAQTl+27OitkVYvNyDKM411C7woEfB3nq/GQk7FPdDXP7O3/HvtNBz3eXm/Pqxw
sHhuLZ+ESw3HG4uE+6Sfh/jRQxR+yBPQAMb8vCIr1szrUObl/XtMOXffx/qIh+/8BqGg56Bnv9Hu
K259FCJr1p4k/my/XLCMYDGKHFwKyIrek1EK/212S++1hosCxrC9UXknS4z2/RUYXEpuIvVomwtb
mZKxN9GRvcJ+hPxRJPnsMVMVs39S7M/8xg21eXsHTD9GdgfIRtxtC2IkTiIzSKuA/e+kY4rZ5tBU
Ioa6ywE2KXxRwh03lsGVF1682XDXjnE96Y0QiY8bwtXxRk8vGzNfS1Ax+Rw1PnQLrHaD/lyN0Omr
vi58C6weG1CXX/gK6kk9tPtQJjB4mwxoJWZYBEPPSXG0ZaUOlVkKw9sa+N7h7UMojsjgfaw8knbe
c5xaIM0cBwy32Q1ygHS6TrqxSiD6uJmcivA9ApqfQP+kS8fEuIfjWe2w+q2vEKc6O1/rGAm3ULfb
sO5bOteXDtUnUyHUOXN4SiAW5FNpdh8hXXhxsI6g6LdI/nFpzjofLY3zORWJCAoUOwA23pQ2sa2E
YzyWxg/nQ4p7j5PgImDGxh5dGWVkXs/xeYQWAxFU/ANl4DOkr1RlJXfmDzZl4iOfkUxhwdlVUNGk
QCSYXUN5+WULZp99TOohPuBfBJIMCsdw/PUxoeAyc7DxcF5w4ShtKs8w+ReuCWWvsV9D+702Dm8A
BJrzZIPvyOGWfiCCtfCiCxzE7WbOvtipd0LwB5SDpfiI/poktnL8XQ53tQe16O2pOEhzqLy94e67
3LCUkHzJ3XAEKJHIpILNvtxwSXFewc6Z3ie3QKJAkbCr92VfWTZed8BqmNi74sVzTh4wmKLgoQCR
2KKnYb03fgTC5bg8IDGw2djl1vHG+c6mE9YVNx4Aak0/NH0udZbuvhbfY20MTgzh/AyQz138EJNC
iaUw09piGmm9fHK1ZrW7+cNA2sdu+368ekzK2KzmuHdxPV7CP3eAHP1tAxxWNlugAW/ctlp8aU4v
kAhNLpC+gu7C1WlhU6iuEivudfuBrYemKFHx4RFiJGP9H0fnuayo2m3hK6LKAIJ/JUcxhz+UaYFi
RlS8+n5m19m1v326e/VywRvmHHOEbEy3vmbJE3R3Gb6ZRzG0iRHHzwwO37u/hqF6nTZgGjKF0oM8
vScQpkN5tdpKEM9z+k572Gx7mpSeQ3aegrUJA3OgaMEQ+C8sfW3tIBMbsE/8PFgcfYCKU0jduvge
XiPVAYsQRuMr6Oy5wDlLwLchnKxmeGAJcWmh8XGhUkPffw3efxIPcpt9+xhWcmuzOUGjb85rBlMZ
bsp5JOSeCnRGYsi6aQ4fggOCp8iZQXAWhB3I4psa5UHnf1J1e90eaTamojNRWWPYxvRzjsqanZtz
F2HcYit7ALtIn9CJdQCH+4TtAd2AdaNmm17H/aDmYLPv8x9ZyGWqYBKMImDTZ0SKeftzTi8u9QPO
elhJpVz7ZyAq1YGlpI1gig9JHfk/sLm7j0lrm23xGKfRz6QKspWVQcHN1srC9+gxBblbdL8M6Snq
4OigIkIom6oWSj6stTsVFhIaVuZXdDiMsBlBU3Mtji5qqdq6b3dvm1J7yWpHUePTYWOs2QOquSw7
eEylZ+gWaJRpT//3ts8H7TADeavnvWZ370BSAAXWi6HRvrZSlLgdIHP0JHi2Q2hSYhLG3O7sYcFC
dX7ze9AYwDJkLwJ8MithkJghtFPDZ6DAANpwkXiPSWFvOH4H38GUpJqZTrcDUGQ/D/9dYSqPxvxh
n5l+HT3o1WLznpaoxC4+YiqsM7EKZHJ6tVnCtAH3GY5qjtg8wTKVyrfLtP6Cj3zHkWfo6hFjhuhu
IeGAAsaiY5I3yiflUMwwZx/psPjhS1eIE6Jr4yWEzAefB87M/ooS/4wysbEQcsIGpWsf9+OXfUpW
jbNBWAwYgeZP/Nm3NKl2e94DJcCUSRnLZ+w5rWLwjAHKX1+26N0tcLRjQHf4oFfKF/TmObMl4sTV
BfUdqK++usdcR1B6iLDkZOcuARk2O6MLHpy6QM2nAfr5cgog6vAkVxL2YrddIVOU8s3eM04V8IRm
2Rf74oW8yge6gIvzhIegMTZ+mac1weYxjfuXSTxlDJ/4F/5QIevjqwd17YyxE/cXE58AH0d6Z0dd
6fjpwC9qUNptYESWjAv5Cr4RX42gtprdh4bQh3mfqBol5wPjaDxaqukvLuivEIehpEA5w2EhAZsh
6gJa0y/RtTpiPLSCCOI4/AkAZ6bFVcbBJAK6E5oQyF22HgsNU5QHHQfjB37BPE1Yl7Td4PRX5P4/
Ju4yradbCNWQ5hN5ghtA32bo/8PZsQQ9Zhy8OM9AXXn+uIj4tHAmiSCl2/EPmMpznqAHec7Ocb1g
PoshP9SHn1VvGVDdPIxt0P15zJHHN+c563Bm5ZAU+4RYYAzIEVhvn7P2QfH7YohETZ5l5gwuVATt
hFkTEhEm+mhIDhl4oXhzWE/mXaplkLt3aGCIwJBgYjnTuP4ONf5nhqPiqWBYr8zqJxn+CRAaOUmU
hEgkljs8bBO/RNafkTEvo1YiidTl0mF6Cp/dkqX7FWpEzPNkkUr7OeWT5MGXDG/0v8egcPC8OH6x
bkxxo3d4S72QLsbDjJGno08BeHEW4ilR2ovAEdoGGio9pR0BZxQ39dI9VJgCcgDpNHykwSfgNLww
9g+Q+dUFZnE2ElPZo0HSVozsPS4wrI8w1RK7pgc6sIrn1zfHfZv1BDNbs9+QyuRsFHRISVt0N4ds
fI07455NHOGFnIt6C/Zk3uPT+ggpscfxnnNqCt3gPGK41l2RLFrSYYmvJOtu+uGABj1JnkG+E2bF
aYyG3KYM5uHtiICySSra9pI3hfeacXpIVMMWXiO4LA0Fc2JUNtnkbjeY6bCcNFh2cD4hc2Ic0zP5
gC+AKph0nfQdYmReHbTFJX4uZJzUsoytjo5oyWkl+KcxZnOB9kJSA7/EyhCbJWoa2MoBT8t7oON5
uVUq6td+WioE8SIH1zkzOE66NhOjGGur06ywMcKolheAW7yjmWIIpRK7mxgEQAINd5VVVdRpeAyt
JM+mTZPhglYFKKewTaO3gsCyw3kBq5j7VpXjjfuJwO8DTcv2ySQSZOaUEIHOJfy15QXJGK5xlBHq
JSIXQMfgmsmcQmoi2mheNhfW+nxAdXzdcppyN7YGXa72+OMBplUrLECGZAM4K7z04+54t6qItio7
djm0d9jXfzBXzUfEmbC0YAIGiBcZKadF/F3dti8+jQtf9uK/AqLsyUQyvK6LmY0rO/zo5rDcgRdL
EFpUwfVg1IHEhAkrm5q82pKeP48ymKWKS7fpwemtwB/uqHSB81jImadsjj53kg2rFzq68G1R19G8
c2Oyslm17E59wGBLx04zfc1AG5i5clbyqKzv6MYDBx0MFcAFYPqwChDgRn3eJ2FbnrqFWmoih9/1
466ZHHcEPJsYWgIIPylYAM+zZIaXCW4VPPEBz8wjCHnwWXAlALZDp5/BHDqU1oKQNvJV42OcJugR
vO/b/izKiQ0olYNUqxxlzy1kVc41xT/NemNaSQJFHztRHwstETUARCUTPtk5bDN3BmJVXH1zpFWz
Pjiji88FP/sNiEOumM6CE8Wk+dxDZbLbQdt9Qre7RM3yzZHaI85dt7itMUPi4wLDC3ftzmINIHb/
p/SKkvsxRMi2qHwBLxlcR9SqbQgv3DANCrk7ugmXCg9gmY+NH+gXBy0Dk0DY6JF4ZvEeMQMyKJ2R
SbvginAfQX/d+m+kMspTb8wtTjLG4NLB94PrTufHk0sdMSQxCVKawwQ4DXaG9d3KnSUbHuA3Z/R0
97BAeHsHlpxzn8F4PFKMrLAFYddRtwlZdtUPfvaCnzsWgjopJqBO7Moyfm/zGbRWMyED5mvuhZXA
NH7/mGDeiVbkDT+RYTtzgMxpuzzwQXrBeMAca/aKcedB9ThquSvvgz3U1+E1ptrkvERpoUcwGOX5
p9+4m2r+Kf6mqDeKGURnBkf0AQ1q/Ta+tmUiE2BcfAkhq+F6wI1qO19fY9h19pGZoeGGxcIkSQcv
bGYVsqf+ELFYb/R16BuR2NXYimgLlfEevk0pMwWmC1VAGggQ8hVzl/74tzhbT344mUgck5/VmvWd
Cy+HK2/4gd7wadAMu4+TL5wJHVsPbUCM/ZcZzn365IWmhk42ynFT0l7Y2lJrWzjwWkSjjyGIQC2K
79F9mgWn5c9R3Rx5ubhjg+1YIJqPUTX+ML94Mr3ooQGHHPMAV8foMGltuoxB6mZgSKH5GasEJ0DG
Gj9g2WRu+TSXzRiYxm5HiLp5q+nbP+8+G9Ror6m+zJkmeDVhAyoFkPkYnXcNAQ3o7GC0sbpugOmi
EEPwPdHDz1rQesz60NSHCqwmbOSo52KwTF6WuS2T9sBYKcnJegQZmr9Pkv2JSGP6GxxQny5/gQ5e
QxbhwIhxVfmBre0Ur8kJxCNBJzUWPF0zhyi10qLPuMN7PLN9Sxplw9z/neyS+UyWGNjvtUw8wd3q
sIUpNcYpDPgVHmnUCx7JefWZA+7x1ZekhwcJGTKEJs4xs993zCWtFQgVKJjbGlPKOZTgArmDWFjn
PZ8spjD4MU0UtkJnBFaefv5uR/Pzdxnzzl/W+U0nW+DZgx2+SIhAmGij25xgFRaHFB1nTCjGP9Xq
7x+hBqMQFprhXsbYyFABD5UPcQtiUnqxQ4hP5zUlCTQjoL1jWMAx4LZyUatgnDKW7LJe+ltgFmiX
dHHooAeUybrVjHqxMLDe/Mhdrwz1ZZ2cmdV21t1pzpxpf79S7nN9QaOoF0JhP0HJ6w6uhJy+4Az1
V1ASZjJak7V/dZovJaQ4lPV4bq3g5BszfEDvIB8QczjEAcY96C5XXCIJd7dxi2PphcVMgaQrLpP6
/g+N5abn0HQJ9oJVByb8HXCN2u6zGQf3yYV13CNH4Jdqkyf8tseEHhWXYLg/iyP1Rk2678lqJbqF
LBrOdTnMkv70IRaRYiHQMo9elxghNbimwiVazJUJJk9sXxcxkfUG08fPhLlnPtH9I85pCd4D/JeY
b7j3P80la4/86nf8OrQWLaYI7Z3hsgf5M4TyzAAXClp0cf0+RpuPAkJBCgdP5rImphWq5EPmUidL
kr6eJ2boL+eKx0xFYAzGsNVMhSGoDfb8NWjaIFIt9FW1hTbJydS1cH+7BDLgxV0VFp0h5QHrPyEw
Cie8HkJUGBGwFeny6o3qzqFWOA2Be3RLEDb+MCUF/DlzMog9dzMScoVcN3zneW+kE03A33hQprnV
GgjYBnVUgHAMkzl2tbQLygFHDF/NGwzDF5Edets6Qf/qpjiX7rs+Vy4sK+RIP89Y4VUGwv2BPOQX
NWwUJBvsUkILzce8+isfeEeTAwmqDgCr7/vQAzjeyuTH+I3PaFZ/nYCd52fBZ0yMAel7xxGm7k7t
vjEYP4Ydoj7wEw0IPGlI03ulMP0CHPN8vAvr8QWRKzwM9hpyAkbu7MCuWZeeqlsfxiUImPuTPMHE
/zz9weRYfSfY8L8rt16Dp3dmjyCHPkwmxHvagSM8/fmXM9lGgzMWHz+ElzILlRWDZRxvi51qdwpT
hSmkW72Tx0kHk6jDscpnycNsPoSQyFCZ5oY+x3/u8u1vwgZCKBSJXy5lhicxXa1AjQvIPtDm2Vj8
GIVTs2kS2GwP7zfELnFZBdQeF3BwVOgcAWv89GVeifz4D2fMoI98hzFp0qEtjgr/iOwJ2MP5BOrI
GJ1UO4uhokIleEOFfNj7UFeADO8Ia7BXNzsJjEWmE18bdEmJABydfEdb2Vs0NCbudWYkbAmwUEJV
Z3o6F4FgPX/j/QsUybJgJZ6psEiklU0Ao4Q9ofB/eVJuvs7+7laTcnKihpSyjSExY3u+gyOTdIbN
aQdyxokUNOboIMXKSAUUCa//rYM51KhP1vnu7z3Ll+9Zse5bn2APoYgFjUqM1DOolahSIcqupXy5
wUMi051NW4OEPsju4HSQPhbj7Pll+p/WBPWLmo0pUPKAH8XRybOE18yg5M14BWNjp/CyrqmLPFQL
1B10N2mQsdsLlJgY1O76bV/SGmI0TqHcInBodyrlhsKYyQfvQs5WjE9JMb4nt1Sb8VJdArccoHvo
Cg6NOPBKG6AHnalGNSW+vhdrJXDJl5YQwJ/H4T6dz4jo4MmV2hHGeTaWqfZvYsTVH8v6Zf31ePBw
Bc9UWg3nRpFehQbijNpDBVWeus2YSZEuNxIVKYrR93cQXcMKmV2FnVDDZQgBwaUWp0Uyu7OWladd
97b7wBfiQ00EFmedcZyBui6kPSKNYvEaLMB8JpxFTCmwRBBvEm0ljTrAIS2YwQbuDm44KTZr3dG5
kE9+z31OmVM4+dAwyeJYGi5HVWM36zp5wooJxMXm5F8S+M93n/SVAGk/bBafTQIryenC5MOnBKpf
BdnzvTNGJOKpGN58D/myFRbBpD37o37VBtCLqKH4SZcvjOAidd4flDQV8l078DfPpkpyGqEhI7yC
LVSDNKOUeh+smsrBHxYNEXGLicG7n0CoNAus8PkI7F6gWZUxAgzxbJTFRKZMfks00tF794RaEv1W
8IWhrtGvM4d/7KG12Ysus7pv/NtcA6g6A314jy7zDqTv3wDNO4UEzjp0AVVhXpdcVljG/Gw6QRmX
XhPhrgC7eyLgwsGwihjZ+unJGmKD9R/4hySfxUASsN0o6bYVC+MSvlYaBN9q3l5+U8UjvyaCk4De
9hnmFJ61LUKHtQHokcrM/sbw+OP8yFbMnUcIJWvAWI64GhthBqKEkoDg4xDYBSaA/hlQVgvvpVlo
8AHUGLq1RwjjCvvRApKyHuW0Ti/8K2TJSSl6DF/RK4KzK77GONwOLhtsWo34MxqBQoCEAmTbXGI8
Tn2nO5V7EpBVZPFtqxUU/s37pT0GtP6TUuySdGtzC8r7/6DksA0gXCw/GqWWSu4N3wFuBsHYvG7c
fhMCr4n02MwWwOG+y3gPVfWd9PKaHC9UkqBp4ouvDM5EWVQuX+NTlo96wKsnSCRoKrBYgI7OOvwE
Bh4SOIEZMW4ULb5HhX9FPehkpP9d5hkTzvMOR960S9zcayFRahe/jm5WxGV9Q3pmtmW8aVUbKv0T
P5Ti4W9sr+8Q71vxY6SRySKp7QcYiDf0qD0kVBpGucqQVsEBGaYuwMPA2hXOnQOKV71G6ZW2vT6j
2g9nFbGS1pKfxGmLjJl6j4B6NEV13FDRb2/zrQKLrQ/+f57gpnqHoMl9McvD5/AXgnrxgIctym/O
aTIP8MRiWIuOmkAwBMcPV/O6C7AsuAneC59Kwl8C9KW+8QkkB8SgnCGuNsT7ENsLPpIE66Aj7AA3
4JTKL6uzCn89FT+eF12tmMDJRNd6oRXjKq9nZXhnbvzjmKsysw3Zxu7EMNrH9yl6AQqGtnUftjEU
YFjwHXZg8dJrP46OrlpHtKhYFFJ9+FymjLMJfZ2S2RvxnYFDPZUzGZgRYSMuGBI30fXor/yxcahn
/DFIHghIMT7RLDKqCJizia6jaTsPMa1grCmqMuB7hiRhGwe+9pY/WkxKCTJ6pjUOsW9+3DLRnQyD
PXQNTMPd+xq6jLnsL5t5TSYL3BZGxlbvcEQfwo3CBoLSaDL7l97gty0gqnSBoGCFk1g64T/PN/+h
8ipb9hMJI/bFj42UVFQDUERUsZYV5D83BnPMcWekq4nC3d+BXZvk+LZD+kiTEN0N4ljXAFJBS0ft
FFzxKRHCvzwOcgLYnfyva6To6PmZs7loYn+DbX/CDHOsztUZaX6c3peE37Zy+xuxCjyu8iEmE9Gv
Y+lPSxPWF+TPKF+0U1RJxNc2pHb/oSZf1QSvI9ehqXxbbcxKf/BDKT0hNkDGgl8EuYjDa/1xiV+6
sjF7LA1GEgDzcRddhYPlZ4rsPdRu8vy79OhcngisIFvEnTUFcshOYFuQfBicybMwoDXo1NZ91Dhz
jSDCgZrA0KhoaPG1AVyyGoYVCBic/y7NLwgXT6ug6MYuMsQa9eJKYfnhLDpuWy4bHM5Pj/qVPUKN
y0FNFTfH5C9u3HNU/1FhFdNsXeC+n9s1mMuEkvJr4V3jnaEfTGlfMYHGpxkIGLd8IFkR616pYasN
eactik5qZmC3AoMlLhYHG4oh4FmbY59duLgvb82gvtj6RMEgj3fv9ZJqcZ1dSDhlOUJvKs1Mc4Wf
AhK9Pd2dz0LZAxhNSDA3bw7htgeISC2e25pWq4H+0RoxsqEPMUZv2tWzW4O7SftmL7uUjoecpUxn
yS1wR87AS0IPTlvBOd4yl71ATGKJEjgUitldiOam3tw22CFTunlUeh/QuPfqHH8WJ/dB/B/8bhim
/H2g2opPYcVOhYZXLfq+iDjQMoQFHZFUrRobpy8VwpB2hB6craB5t/HdL6aSlnDXmOL2aUagFhjO
awSTBUCGsF1eVcbou0OsDIKBI98UPIMwPNx9IKlcWaVaeJ2IQ03QwYm73BgxG4cLGtUU/RUJiNfB
7eMjdfbq+ZfdceU24HRk/obfKH9FgXm1huE4Y9lplTQQQmDYz89pkaKOAZJpzPMyg0FL2mh/og3b
YsDIhQrFKBvz4M+axUtijib/5jDq2LSiPFj0HQyiVeBBio7xvk91LFKfb1xOrihdNItlIMXIFc2a
zrlDniVu2Pw8izKfVD3xArdqTHtQwGEnZASGixIJXIu2s41BeEgFxlPnMMDe1n3HFO/8P1zdfWZ/
QHO81u+gznBuGrAFFbiKQpo87TUwkL96jlLEzQjAMCEyQUcq/pOSXnLwdXlQL2buvZjjfYR9EhMX
5ly0TGAJIXlmt3XtvnCK+n94xcbfbXxhyD5/9OTe7+O7iXGQc2X74s0k6b+9hqcwaApIptXmmiLr
Q2Im1E/nWdlHw4RUWkz7O9Fs8bQLs9uWXF1kHRo50Hez/bQpnITwXnF+bgsKCqbXNj4ByNYfkx7F
PAb3sCpmGLFJWgq0dIbkhJewMbS0MwZoSLsfhjonry3ZEIisuPsf8w9U7c+CpoY644PflDVHsyMS
IcQHQBAe6++/0YsREH4JdMEahf6LCovM2fPyO+yt9Ugdn+L7obOoiA4gcluWA1tqwss42RL9Wy/a
PPx9vb3OQCeImiiZyoCWh/kUhjMCY9GoIxSnQ2LYBE0FMSLzpmz88e6C3zOBf4jYKUtaW/gnb+Rc
34EK4Go/g7ZMfSONfCmRA3MWwJ0rIQlegXlr7wLMS17SrLdQfPC+SX+q+cIQ3chM4ptgFcdhyW4f
aIcS4cZQyJ8ixwJzYoup8Q9B4NeXu1jGz5AbYnRyKDCp9r9ApDGJbPbNQWuIdAYZHjuI8Hq8wW+s
KJ7Y+DX5xBfkAC06e+izdgaCF8EoWGtOvb657Nff4uvlMblhSF2nbw6obc48DXg9uc0fYHVEBY4U
h/smlsE+kdxsaYQLxZSO94Lg4y8L8A7n7+Hc+w4QWXOpYnRWE7bOLTv60JO3giWBkMP+4Dl5UBUd
D9w6W373NDHgDnzpTF9hSY466mx41ybV0gXGDcPmSQcGTqTSROjRGzjjOWyjk+fYTysXov3Dfr2d
cgTxHovUDjXpG+9h+DHUp0ea5Ek7zFIGkiTNMJoKqXWxq2EGzjZCBbrO0f9hDYkUrmsbPVOdZYHY
Z3IgtbdXxAyC7kq9JOY56LED3XkDB/uMh42PXZVWix8gc67DakTaFKfYpKTIx88RpgfV29vqL9oo
jZFg8x3NDMlX4/PbfRiXo8v697DbeqAWwQtXh4nz2xq4Dpcj0ia4gLZ8RD7aJzmxX0Bz8K2W0AGg
jO7uA9hATcuaI4MtOhn+EY/5r3Oc/3Z0YWdC48BbKPIVpz15cca0AIcotrkgOShJtNWZxXsN2kwK
050OQvQcljVhB9axtWnovZY6g/cIdJcbkcsQTOQNeAClHnc3xm3RcZHNLn/S5jzT91ALScKD9Txq
HfKw7YC3wGI/6vLJIuyU/s7eOUEDd2bicDeLzRUi/pXhHxNBgE6ZiB6ZoXMeQMeDiwbJq/R7k2dh
NsNi8eZmR1+IAIPKkJ020GqL3SIsX6os5IK0SG+5De9UL0G2LYd0RzgMqsiECwkZOk4uMAaygiqF
oWMetV2DeRIEOYxJQAo2kP/wuL3454RA1LA16ccMhkzoUHAMqGsW1aLZtiBlde0K4SBf+oqvVI0z
kUJVVLp/KpIJstEAYYL+/OH3yWEt5g2N7NcFv6laUABkFlpuH9sGgWH8BSGBtIdw4Xp4HRB24cVz
A+tVKquhqPEKhnTCMPph/qUFLxJzyR7xtL/P9Cvci4B5FYPrNnxubvWgvQREROP0Wr8P80vCXiR7
nhLiLFcd0XLvAXLmORvp/xX+CTLqEo5DRx8R3DvV0RSuTqMaCXwsYb+K12XnDJ/4XuGFCicOWUqs
Tlm59OvH4WcLrXbLvJuGoYKeV+uDFp6++PPRzJHsGjzTrgiMId5x4Z1m9xt56J+gu+MUB6j7LT9y
8bQtBJ3BF4fZntsb0Rlf5s1/eFA1t/nmzjOG+jI23JwbmGKRcLmkiMTL0hhpu99Sysdv2IN+O/su
1ln8Yt1TWuNVxFWBl29qPKh8UXdEvyEB8t3lI8GzHJad8/bv/udD8i51xAAMoEWGb+8P/awY73bc
87I7vJC7wncn/lVj3tSHrQO+FhQk+TjIg/HTw24QsPoxabyKAhwYnORosumHFfBSwHGD+slin759
eqIvyu6TD+lqqH74mV8rMMjoTMYUYAWu8p8oBxuHTobXDZcFzCMgeoSoLqGzY4CfnGSsEDjKQrrK
IoIX1tryUg0qD0GyJRWshVgHSeifSk/P5ZThakPm0QT187YmVQ9llwY4fm/Zi90vRGpQQEKHFuif
xoIW/ok70yuAtYbJyXHgdu3uoX/Ang9oCqE+kvHu9BPkD5rwGzQF4A5ldZ19WawjFhCSK/Cf64xB
sUPbGcJ8BlFu7cj3HBNHbK7IalkwhwS6oljBWbs7egGz9IPXuPT5aj4HX0rDTkCUU9m4Gq+fjh5p
fnulTCsoSP+HHiPOBmbFHEDxc8SYuxe+xgTUd/BijJ5BPXwOFrj/wKGr9s0kFfYbBcnT7Iik+sNI
qUH0WHtkoI1gVODIBMeJ6gnjQrMV4U3NAFId3aPOSEZB3Kt4toAKC/J2PjCmAv55BiqOfd9Dz4Ml
ilsHT5XSBtHs/HEWbNAs76ig2gccA308EkHmTiFJ6j7yxRiobEHmV9DDDeYpIgtHA5mCO5SFlyEM
SpPDGiwemiOyFWXa9VujPg/g7F4YtIKky7SV9Dym0DxACBsW2Oz70AJ7Rn0J4cS6QUi9jq7rF7JD
gENkkyHC8vlXXOHDkc70E9R60tUsSDARwz3MjaphG4KPmRGHLYJfFMzciNa6cIVpHIvBttj2I2iB
OfAEML6K4T6eNF1XpIzyNBYiRGbESwcPlcaDKCycSYC2xlSWH8kwlsVzHN4MqC5wZxJJjVDDK6tK
Jr0/i0mth1Wj98AqKS6T7pDx0FZxTtOT36JVPzrvBcBITLAJTlbnNfZclDlIm5yLl6/fg52Q6L++
gtXRLbn6oJehOi5mBMOC00AEIjwA7h0WWVJWHi11oYYbd8d54WRhpBKVUGOkj35jK1pX3GndP8Nc
Ce56shsW3Q2nWTilsGuwXGYUxQeL6AbLDW6cuPkR0X0VKYiGPcysHjUJIXUJEcXCbuPFLfaFfV9f
cWvQcMGoNgBXzhF3C5owBQSlg858cCbug8AkcOzC++xPWOMTasm/v8kpUFZwE1y4viEYG2ckDcSi
TZg1gkEy19ppd3o2zWP0RS7WHlTL9ghKm7qEA5AgHBfWIvRoX9k34+dO73k35sGMX+nJo3LKDGSE
AQ2rEB7WEEIlm4BYFR+rU6tZ4PKQnuLfXoko7astjmhhawpvBaLY4hTKFkffAoGARen+qGRP6xNg
Q+2BQkQ5Z0HUnvz22rQlTq0D/jEQxUz1FV5t4HINn2GOniin4R/xCyhM0DLFkLD7OhvwbV3GXyas
2OakLwR2GyxUMZI1gCs5eefdSWvdGd9xjaI0xOepwSH9zTCuTNC3OjfgemEhtRwu7tHR/5kFqp/a
eqOcco4+rnSY68MEkvxuwFXFY2DnPhglIqtqKJB1T98+mMtcd10/ZIx9ZywTHef9NgMmJsbIfzmd
vivQerpGCj10QWRlwG+j0uQ++DuGWtjMnpO3z+gvyDevZW/GsBcx/JKrHPsBGnWaZldWf77Rdwzl
+boM20tGrPCeoarDeo0kpEKGOCKnfTsa3HZeMcMCMF7V1ndPcvvOKPiOKAs/8OyXfL77018CYnNl
57rFHJ5+rcLYgYCU6eNh5pQC5KX8/Nufgqh/2gtAvwiSaxO5QoUfMAkE51N2v+jB7xhclP1JL2Gq
BVtV2PXYbG3XNaWrgorkhFybbXPQvN/0FfWHFAw73HqBhJ4+cwRmpIx53od6sW8JUEcuqXMbzAV1
02Ek0Ngb8zNlNrqhLdP+zNRX4TGsfzhK3od3RFUxoHoidj3PtEN4Tmm2DjrjyTuissyH0bjf4Zww
uU8g+q3PkZwHILsDZdugasHjfv8C4c9mfQ8a7J7+DxTqET4tSgXr7OebMjntM+aHSH6W4v9Eb4HF
I05w6Xmb7iguDfzd2gTfwoEARsFfBT/FLhYcjJT2vaSTMKbAYbWwdJYUQhQ+IeMSh6r9FitJzxec
FguG9AgsppBl8/bOQ2V7XzVs/5Pf37VoyhSPczGB7oDvcN8x3BsNDADjGe35nqgvzKUxoFTp4JhW
GaAivF6nDGiCucY4MkW8A8pSgfbivILBL6wCT/LOjhQ0a6oJ+xg8OSPRpuG9izslcDKSveOaQABf
HzLzZSiEj6VnpBBghkeCEo4zTDl58a0/1SyDH0U1LF+3Pf187JqroSJWCXS5s7mMebrwF07upW0q
AiJH7+Fr0iXTFU4S5p7ANhZUK4dx/ZhlTc0dFMPtmUEEyVLrGxLBt7fOkw6f/+eVBwBHBFdzXvL9
4V104d5kPdTfkFne6RUt8IWCrcKVtMdHy5h3UCYSvuG+gRqzoE9I2cvTkhOOrbKUb3PgEfMy6jJd
r+cPWwynwB6lOz1T74FRYXVcEsKMgnHyiG8BobSCLXLc0AgRqvOKBH8xuGeP9ntSmAyc9FBSxBRC
5IjqtfrD+k9gxorwIrjMA9W++4CiGDxPS8EhYfhAQ31DNSg91hmYAupX84hNAtwB1HAU4/ir3pK3
z1xcbagT/4/lcFQljxUTFLYRPjAWHaWrT8oLHj24zfwZcT7PN0y5GVHnHp7bDVVlgYD8u8ww56mT
bA6lhRn2Y8Nn5pCAfALrnwSKLs+JlYAdcB6++S7acn3bZFCIA50XUs10ji5xY+2HxfKkWH0gUh09
ivMApucVHG21z8h+8Dbo1DOgyTRT7Eqm73YNdfsWUsk3uFmDgTFHvLj5LX2x0RAEwyXHhOpsfc84
7E6Uh0X3yDGVgTMRZQkDjKIPNhCgF/nN8HA9rgjkYOMOHrj4oRQLY3pfkEpWYYnkfKgc0QMMvgGz
Qua5mJ+J1ho+bVigNnja5029a01+4+sC27HqDlW6pjWGso4UwccWvZwp2Ocy+GXiK6WLsLLbmOni
AEDeCUoZOix6fu+YcleQ3QwPkXGwSOS7CQnLP2I6TW39YAQICAqUu+uSuAxpFWGxHjzn0ERdnHsJ
dcs08pJQi9NZQi9fDq5hb4/murBIjYKombtEFsLNYU9CRvG6IUgLgXDUoHpjtZCZ2ChTtQXMPU4k
Qg0r0EhITSiua6sgPvjpalvAm2rAaKLE/q4a9NhALlHT3vFAQv2yxrmyj9d5N2zNTrB0cEXjkL9s
irSPNErDLbEikEIONX36XX2HGmMbqCD2j/gO2kKbjkWMQbBEcpFTwHWiMAQ7MGlLdiQu+5fteSlY
VNeZU28ysL1GygBQIvcAsRn9iZbPPiaX5DWl+edqcxmQQeXLWVjV7BgyvECxfgk7CYg63hvwOTIZ
rQvpBXmKOgbn20Iz1+02NV0++KIl57x9BETToEnmFP9yvZxcftlWlgBNYFLAfiT5rVsjPASkRtpK
F3qxwZ0gAQAO0Aw1aHzOVGHqXDRGCmk+OtqGZwAYS/o4NhoM6GGCcfPjEs2m+Zj5ttNIhi9owpFw
yUn7ZrbYBHHufOmqnAyuENiBg+L4QZd+xFFuA+3gv1KMihAU+ROw3PUvlEPw7q2yVxME5U+FQfx7
J+RCI+7NqHluTGo96N4l6AfFFt0/VQ1JtRawFPwl2oroNb+loqdrvCd5vozA0d7cMQpENg9t9Ttm
yagQJx0KcfqjoDgItOlL7QBdDaE53SMgC7fv074vQc3fD79sBgVGfm5+sWl2NN01QNgym4374DE+
nOpsaTg4Hf0HQ7V29Bk9Gv9KjaLPX5R2RXqHVasPcrQH7zndaTFDo0cXep/h5oQS4e4CucDbRXIh
cAdQsr+/Q2KFR4vHROXjvwWtVYyCoLGUdH/M3R2Ns7K77C4NwEVM0+hP5d0rqbjwCiP4br4oof57
VgKIysO4TSXcBQJg0AlCAjoITMlg6TTmcQzr6glnnmhpq8C9w5aQqAJhBnAR/HdM8zKzs8aSzZ6L
Iw4ma2TsoMeh9yefgMP6B9FL93JCQtNq1A6PgYG5sNllRMXF+JqcdiqTMi6Jw3uwPZNSyQh1wn7t
4FtZdgnwe8Arh4IxVqm9DOuaduY3Eu6a4M2QvB5c0XZvdIpKJCu1DAsZb7et45zSnrn0CDKDNqFc
r/mh+4OGiphiDpmtNngtG1oJD7TZ7+/7VPYAcs0437JQ0c9q1m+oUVl5CoCu3YVIwWCIFoN2cM9C
PbWdXmNdblZOPiFBk9+oDynhZcFmIgCKsdcPsVt3wD8QdTq83sp8k6FuODm4Gv5kbQfA+8GFMdUn
JL451Asxzi10yH3CLXT5dw6ZeVZNfgcVnCyHA9paHCf1Vp+C7pVbbMDADcGaUZ/wcQX7J84F+i74
Nh+JvcEOYZQBIapv8WeyvmiGkevCG+zcLP48cBNT/7YN2IeGUHx94FCyADsJZ5UyxdOd7nhfuIwX
wnxZTZ6j4mtCwT5j/cU/eKizh8n0pSZADqMOZJzXGjyJSoEqdBcwkQFRlzoT6IWJAL/IgJv5AMOV
/YmRJEU5M9cdgvsL0XFsxHGG4uI7//2d5r1pZ0U506fd0N06eodAxCQ8/uY46VjYiaRvC2+L65g2
hKrjQbZXd05vEnXDW3yDaokHbAIvwWn8QZnS4mNI0kMn1Btx30ODGDM1URfGFpuAIa74qCxvE+LI
hg80K9Uw32ehGrG5TpuPn4WoIym7NNdwWvS43z/oK3Cyr3Er4UzlyOM9YUTM1TfjR7usjqsWK3J/
Q6n/h3U8kby4JqPWaMKjT34k+vvjEDbosAiV+BP1ltnkHHZWj+VvhExi1Bm2VuCy+phU1GEXcJ5a
j+hL4qPcN1ejER1tY1SSUdYeoa/ySS/FVhGiLUFp76AzUWb0cNZ5fp53PGWkrPvrko5xUsRM3wmc
AxMCLenEXUzA4JlCn8tmv6GCcvAOfoSPOdu89m7hSQhv6hhR3JhRz+vQPmBGuWe2q/4PhyEbtEC1
sur4j6W6YpDva0k5Izt3mkX5lAz54SvBQAgM6xbCpx2fRsauIE37eCCVeIJpmH8hwvn011qBcK8r
efurMsjXGgrSYqzf7d7qi5T86uXBK6Q1XZyRrGh2P0aGikAQeMrPUq7QBwUJrP9NK2z7vQRJFcEa
zJV725KIOjWBIhZoS4boegTbl0MDPBT34lkn4vUX03aKI/Q/ks5rWVVsC8NPZJVLVPCWoJJz0BvL
hGDGAMjT98fuqu5zunuvZYDJnGP84w8Wj+cHkh5d/YEHAdGXZPJ997ek2eHWGXziUzDLxoa0q9y7
z+yMZ2QYDKD9vXyoMsbrWAdV1GTwc4jqxXw4+iKEHVrk6BB/0aRvV8gRXK3rhcCMZ2BgkJS+DCH/
7U9HcY3nkims/txRiu15BFHq5PWLb2RK9sUtsJYttl9ycYoAfA3fLkQ2Vwfo2qAmIda6D9qlhrp5
H+fuQ48KBzDBpntpPw3JWXQh9iWigYHF4mpUcOpmMYm+cyGu8WM5+5MVhOKss0pazsq5hV9sa98s
lEc4w+pYmpf2O/6Amzz9tzeymlRy6kxk4dbJ2L2bfdyIGM1wvOTLxeDqURl/GDoEBG9+KAF5kY3D
OvKZXpoPt4sR26CNDlrz3JuQoBh9zx/HWUCxhqceh0q64fEbWrV91n9cknYFII7G68mMqVcBPXHu
wHfHAUrUBJcKhVH+fVFGyIEZo389hEWiDvfX/kBdWsP0mBtwarzvHLMUDD0wkBjoPHba1Zlp7e6e
9y4fOtGALBuGzfYkxAsV45urQV7p9ox7AY5hPSHxfLgFGwMuDh56zx3kYHtGekOd0u84VQ94rE8p
WaxMQHxC/8zRggHSEMysCFCl6/V2pK5mOR6de8SudCqkQ+tcFePNrBdF9xDdurhk4cy/LsKZjfOX
jRGIYvaTnv0/fWBOcRxp1C752CIknMZ5byWI4+Di0J2dl41oEq47unpqqZvbEUnP6e+DrJkDlxZl
f44eAd0NRHb3M5+5dD04IKENtj7O2C+dcd7O4X1vSzqZjfLh4TsF7Pw44ADPQBkiUJNp809NfCF8
kS53g1j+YjLj3oHUv3y4Kmfg6tVbhkjhU83qbBNIbJRPn7GuOQ6hw7rC6gPVfoguD+Oz/OeOlz90
ZGV881Ccgf2OUGEWycuZuqcIjzqo6qHo0gRB997413iSSBgJ3IPR0kdixtk3dTj9ypydF0XPcwuP
4g3DbyXioRq/UyIESdzq1rivBBsmmJzn42DiN/uv/tsVx4dJkXiP66zVb+QN/+HEChQmhqM18gp/
mkPR+3dEFf4kw/r0vLptn/HLf5iczHdC8jYuZX3Wkya+lMqQkYvjl7MZcismF5hHmqhzfFJGg69T
5ZewV5RLy79wY3QhXsTLxp14gJ4UXoL2m5NNTUlvAmMVa4ZrlBZ42Ykegj6rcsZGbfHvzHrD+7Gg
Zrz2KZ4+RgUeoGfptC548Icg88GyyzC+hateqmJ43/8dmIOgM07hQ1AcQKYsI7YEdiyssr2p01hn
kHwcgCGNU8X5rfbcXSKkkUuMrq1ReE9qFPMEsOEvyPicFyLKJrpErd1P3ycgkKu/kPnlz5xmT+Md
tqiNGB0wBuA+MhHYTU0M72zqQrziVtWOEod7JZHX9kBcuQkeZrn9pqNdZ6Aew9OMA2S+ORbaLRSt
W07RPtxBDfL/ArEPC4NCnZWraz8jcDwiMEJLKxhyvPeX6BmP9ldtvBahzk7mgxWeeNKSNfFg9Pg4
jMwz3Hxc9thTGS80KSSlMhlgH1HCeWVC5T/VJfo/TDdgHePLS+33Fz5ZBVUq8NoYOywvYUHJ0K3u
Eda7dC47yBuzfcVWPaE0iL/U2HAqcvi02rxJ3lCIKEWv8AlOvoR7/AUvKUxw4FNstr0XGEoJ0WVL
wfNmTqCfwdzfEv+B7I363Pas6jNOcS9coWGweLR7Qti6xQKWBKEBvyWGzyeAX37HkvwT/RHGbUih
mX2ajcFUDRJUrwWdMDpuQXFu9iQo5sNg7KCkg+dXEzuzWUC+iQjoGRJ4yQ+Czb2x38A8pLf7cuxe
NkSMtTEMoHIw9bVzgUTvVr9onHOMkOFkKvQlJBmdERqO/bM3TJjHWZDbECycUBheXngLCKtb+tBG
bITwI5OLufFvxZwS9T6Tx/4U2zjvHP5yHGXdpz0g/oX0Z39i3ow/U3Q3a9x2rOGiIBtv/pnfSDN8
QNksjYn5sgSvPZv/DDMwe6BbfW/hFfbu3JAfmNPdEhg2+JXnYH5VAgRbBm/8116UFM3ythO9z0qC
mMvfDA7f2Hnj/ANgu4nvGZ54ziWFgdN6lx2AdCaYlQEedLylFb6V2GdT7rDlnJAV88Vu23/nAzSB
Irrr7RJdFH36mQs/1shr3HJWgEVnr4x3Z2ewHsktGefwwvAK+hnA+mxkrTeCqMwDkpfbvz4ZZsmP
Vv3sSzIqSgscj6GrlGrpfo2OS8xG1QH8VcE9EmW28Xcy8k8QFAcqDJ+3WaZnq4TiOMOyAB8IzS63
TT6Gguaf8lfW7fulqdOjXeVLPgHXpvN9KiM6097G/LS9JVMPzA6K9QUhSeMTHh4/0zO59oP1Sf/Q
ajrDRPJfeLqf0mpxDenwdo2STLWuATMu/RHwznU+xnns2fMCGeeg1dNHAFGYNJ2tS1Lv4GIRMFbM
Rcy9pe0kE2kPy0Ay6uiy/SadPsTAfpK93CKiYrRqq/Kh/vOt90CBA3OyGlibmG0172j6JSRgnfW3
HwX0ZMi1VgAoKdNUHm7zkb8TfkUMWTEmAdsxw3kYviJhx7VCkUpNQLqTOYrGuuhg/+WXVmkdZ8Qa
vI9CWvmt1eH2ez4g2Y/4ovDcTbiZ8FBAfA+MoBGbvHPBvXqkiYcnHxayB5yCQQXEvUvP7oRGxi80
8XX+WPesTpgqVcJvTfM3Ez4GVDy6yQQmBGPyKhFKmQX7BbUuYc72o4OR1KfH8l8YqBeFyux9g4qd
n8FwPnvuL+HLluyR/QsEt3XBdIPvsJ9VjNdkc1UJRuYrkBscb3ZF3B0gkO+5yeun/rZP9o/8iA3z
nXJ5IuIeumAMWSgYe50u5W0k7umnJyEsHGsWXAwhmDlQ3hwBIDe6YX2BExsIf7vrdrPguQPud2Cr
mDSyvZULoWQciGy3zD6WhHaTMqBcXIZLTUrotWyygzTJMEemlFKtAK6sp5hYb2J+fug8DWoNZwrx
cxhM458PSY4V24V/hypH6NTtN3Cwfb5aOsVRIIXZuIm4zIIl5RQ4XJvCopkvk5pDBeXWaI3i55Q8
R/I7KfMLDNRLcsurnFXJxwo3q7ff9qGk/Q7eYbX0Z1/XUB056C08ECPmQDNrs+4yac2jxzAiHpOl
F1XHt99F1ZaHiBKxsJ7Z2/l4k/0f1Cvmahx4HsDsMPnohCmetjz8KqQipBa8yANrb7wSwXXGu7Mp
5NW8AUpK+ffZatzLVxMWbTyZY4624ilmWjZn5uuA1cGeQU+CMRXCkatyyjsSTQlm4jJk8B2mwcCC
SPhc1FtYJhhIO5PDxxbyK9onbgYf6u5CenpGs/Tiww//uOP4fhjwzVXc9a7uhLRqjNAwBZjc5F4w
YJNYlqEQoVF+X+We8EGg1Z4h2M9Q+aIs0odzXuHQHqOjKXxJUzCVPtPd3uMnjDTuRFrtR0wkmYoy
BvWaPwWgAWRu2sk3tCYsf+APZtannmvENwBugQBxp3akFQPSAB0RB5THVcQfsrAQtw9TCuYrg+hN
JnJfqELKEOYL3+/db16TiHsPZ8Tmhl6hQx06sp6kEnS75VzdON+Q4/y1xYWy5AAfG8VIzrJyCvNY
/t00KFWn0YLXehk/UouSYdDv2R5VNTcOnsHdx/Iw5CqMOOOn62kuhIxLm/QvedJyfi1wA59de8P8
YXunhGAQ8ZexABoTbIFX4oJhbpwQtnhiab9iyfxScmwJR/IBUx67sYgb5j0uIiQEzfaftniWXVeD
TKDWgONDU0gDTQlsoZ3Z3g8cnwc2jFn4C1Cs3VXu5dfu4ek/qoUJ1eP/9kqQREB8B6RwHYAwJ4e3
NP9DXEM33SgAjPxJv+D5ByQKxbw44s8KQ4MW+HwEPOJ3YdkWR8q38xF0CFwKRIDPOwVMiZtUwf2N
JhqXmlkNExMz9h2lJve6WxW88kFy8MX0cdw6bnaNy9P+hEjL6jvyEhcXcr2RvzBTkqcpLjbdenKk
P5xA/qYvugP0onWUZ0fiVQoYl19ZPOLpRrrWmyYSAh9NOIPBbDaVG4xmZoQBPuUTxorQJVHH4Ml9
qAlaAkxeYQIHOgZPn2kAiDc3BXuMryL85gh3SuTe2PYSNAIdE50VykTcXUpl/oIXh8knBxoZd//m
NYhKLtBGKGk6BcrgdPtifkK4+e7DKicVBtsj1jWRF5RomCAfhxcViSjjCfiRBEEJKXUJVpcTSR4Q
KAuai+UA5yZz2aNIKslVYWo0ipnmjo4oAcA7Gd7it7YTTPTQLIAtRMFrjA7tg28wspCHgqx6DI0J
n2/YQfAyoeYzZBxAXsARUMZ2uZroNZR9Lh5U0bDjz9elwCXh+pT/SDCT7RkwhNkbDC4uF0173U97
cDWD8rYe3WipxxaZ0D+22f5ycwtmVA9jpXe3uykIiin0138VwZLcFBA+YD/Mjc/4bwPW/vVIIQ3B
mdDQfkExOezGcGzE7WVF3yPRPtT5ORDsYVZZ4BE8fha0ivlAhb0VQeGx8fBGb/hKNhp6dNyZqgQ2
7upi/hLqQGcQ3eYfNAxsvL/+CJjshf1YeVJCYlfPYfHNyX8poDifcGlhyvDZE9hCSQT25SHndD5s
ri1Hsi1kbNDNgolwMg6+aZXOlpOQBjMX00HAuV6nJM72Jm2SMwGpeSczS1wh+gNY51HbQ5jzYBox
aMokjFZhvqH8uZK5McxmhhRM/U92c2no50KInQAMOCp/doWrxyln1vgxwJIAWJrpfxmCd5+Jc1/B
Dm2gtAX9mnEKLjuoZ3f/ktUgOT+riL871CbAiJz3ULOFaLBCsADJnf193e8DbTrMP9bfobbJk7cl
p1jOqJ0Yrs5ZRZ33NL5pP7SyqqjmGLq43B12gMZntvG3gpdOFnB2DUcrMD1weZK2LhQwz3DscSpA
pDzhsDTAkS7kf0iHxdyN2zmR2adm+28AOGJ1GaV+4/cvtX9FI5sCgfv72Aoh1hc0VxKdd2c+HOrt
jqd122VsN7A9nT4xVjggEZbiS3L2NutqS33Q3x6JsIVLPFpQPfi3o+RBTRvqiHgyaO1dNl1T0s4O
wgECbzrFCwrt3+5HFfxOGEvDrKT8mtfZw/7bj9czHjAevH/GacspYzrY3hjfEmyEKfUvg+UaT7xL
fnGe7lnng028k/MALxGjwj7jn/rmdUv45qWHXU2jooz2YDWRInTVW6uPyLn30Qr4I4JSli4TTbsP
fpwGQijFf3q/x6aDZRXfoIJ41Ksc6yPnnAz30GrjLxUCi6xFj8jsSVNoUUlmcDmcTkyMqW1p8Vb1
SgirH7SQIpFChqzZNSmCKwzAxnpglYP29boQ153GCYsf8Jrsb5pY7qI+sX8rxDM4785WLaxBcV2T
WcJHOBAFA50wYX0893TCCBc++9Z996np8Xv/zcA33Rv45RXLtgaO8+4XzPbv/JTeXFi2gKqciLND
ceTMkMjWvgRjrJnyCx6uZgvkpj4jPIp9hNaIJtBMoMY4heMU7Bttw3V9w9FjHM9MwWJr1lHMcxlf
HvHGdfSE3i8mU3O6Q4gZEjunP2NINMMeOyk9nACO4L40vw1ABQUVUANbPUU4hCmUo8rIPYGxhCNK
9Ff6txiCJY7cP/8a3A2U/7tNynOKlAIyoc+d7mAVLBj3YQPHRegO/KfzUTzAUbvlnSvI5tcYkzXV
zCc48GFOMUTaUu3qBd96GiB3SW87wbukQvhZ8avlToSP6Ivmw5iEX2NA3G+95vh3rlaTQLH3z+En
FblHdhPPUK1BlOifCY4txO2NQ18zheIjIJHIEdu6l+0rHHLFCUY2kcPqt+BmUgaI5ug4NRBKkyyZ
Y+myK6y3f4kRmInZO8+GKPCTizxf7AgxtAlxc+A8gSZg85aCKSh3V1g2dt9cDyyWJoVXvzlSuerd
sluWICvDxcahSj2Fj+XUxwwBrKHQoULPib9dduYrHGtf+2ZfSGwm+nyJMznkvqvNIUWuZRXf8QTj
GOjHmCIAYrl952L22J690t3sb1GLOcbJw5oV5XOZIIsO//Zl8swgo7nMNPqci9oGboxRSevgp97d
r/j7GaN8IQ4KUe3IeOm1xYOEiulkVs5s3gtQmaWr0qo0yOHRN87P4FFbMsGCmf2yKVQGHt7swcSF
OcLQHZL1ERUoCN1723lYg8zv5AJ3tkSy0cchwAJuGzkLBBc2LofrBw1MH8mq/R9WwBAOiyPcjHtf
XZzxe1rk2YB6usSKJIZlBF4AZ/KpP+fcObvd3eKr29iSx31edO6JlDOuLwJD/DMe4XXxgJ7DlVVr
vcI+D1BEm6AEPhkXu09GR+bpgqLgSn6nNq3mH5srzhp8MV8YweeE867TNermZ96nO4AbwpPHje5r
PoEhBpxb/QIgj9Nks9q+rKd33rc60BWkblFdwldYFjKM3bENE6B12Ys7tyNaERhlE1xSwqsCwaMq
/O5wChZWELnzs/XUH8eyktuUxHbKTwjvMB45opY0vosZIkWQDZT87MD5JwM0J2PzZsDLOIePo+h8
zB4ug8bTFzrPjCPha/ywDMhvPw6CH0rpMqFmhVd4jYpoAoVZYCt+hBP/mbz1EVszuIUKyRTepIYr
o42r1nqzLvPBfOwPOO8G/pt6QlqT/gHgEW3gKzxSoC37lbFbjFA48bhvMOpneGy87XJ902YRTHwO
WlzcwSGZXqJsw3JcCuuiVw/4N6TmTGdsdO4UpNFtNybmkXo4bvdwDGFlELcjM4G2NuB8vwDV92gN
YMhG3ig8UmjG6awkWKGAMG4ZDbFPkLCgbd3+AzlDh+70FPC1jdeupaa5pHTJvJjzUCXmQDOmfSNG
LBNjun/2z86x9WYWxNB2hUe5VfzkZtX5XYAWQflb8fxCS2GTHkRskX8HdjQMz4L7fhPDAh37CNrB
tJsFsKgQgvHvcTpC/c4kmJ+b3pcTVjhydwyiCvI6h9hsUs+fOSThlSLf61acTEzFaCT6hm1fBreY
LvsRN3gLXT0hLSJgSI5b6tPdLKr3wgrqX7kzH+bkUMO9d97sGqd5TO8BYi0c+v/xutUlvwJLMILn
ju/ux2GAWb+PPC36eI/0scMe16OTPKWc52I423eQcIDB3UGA1id9uWwXxnk+R6uOWKALqQso4WLK
H0sErzutS0RZMMvOFne3Xkktn1yI+MJJocPQWL4WXyY1/BngOwKpp94T9eBSpCPn5otzFswnGyw5
eZ6Lr8zcp/Sf+qT/7lRst7hGj5jOoA7CkMCgjbaXJzOipR7G0xxMq2U2JbjdnptS9LYQG9zxVgxf
1rTcHX4qPHZ8LU5g6iKi9sbJCY+aCfY87/Sd/Jg8CwQ8QY6jCeCMCEi/AIrc0rA+5mL+oJIBrLxj
a2nT5hWAZmeLeoU5gEAoGCd9gwcp9JbCwH/YLVefpM0rhrYn/WLBD7M4mZeQpUHd8VNgLpGcPKbd
6w2b2QDnkEs08D95o49Jnry5ZLLbmFjsfEpkdtb7kTNkcKDPpO36W4UvwNNpwPqBlPM8AqP+rViE
/AVFc7Mt880RXARrps9iE/72DARWV7xJX8kwhTRBn9pBkOo5MWw9zB6QEMJeDvqBLSACJu6VQ1Eq
IpuahCP/ZdHR19kdM81xRG4plkj+BMiCZykhMkuIJD5DRpHTn+7ZaMECDx/+4/izIcq9+mKM8EQk
6uj2uR9ABrCmkPJyqWMmy6RWcVWbXX0cWYxF42cM0M3TUkcDl4nS/gngvBXddr/hROr2IjjXEDMl
aMjYNEPe2MG5ha1frG8mQ+m5YP2YIeKgtrfHNAE88J0LOx0tzTh+eZ06BpuHUBTecK6HXxnD5tl/
JSKxcA6K4L+wh35tXLMm5gWeNErjhQCGXh2fLngzqsGzBxrCCNmeMu79mYTJ7u/RIPsh8B9rs/Rt
A8faE5qbLmowxQ7POLlhlISEDixVWgz7bdf8BnfrkQ7QQiPy8Ib2cHsyx/HEAszAO+QPrGU13G4w
9AN8aHuAFtzKujlgmCh+tpAH4nHw9CuX1r/wn+tzT22iGrhFNyoXGDhOQUvNOdnkE+xdBPA0YX/a
CqtheuYE7o3tvpRUv+BBoMAYPXblvvw/VBjdZTFZbXqnGGfENk84gV8ZtSeG0mJsPsBHGf0vzx72
dtR5TIPNj/5OqgDlnDGkIej0K0GcpxBVpjFi3EKeDAbOpfNyrzpjV2+ymhoPv/Lx9sfamXoTbSz1
B6ovGOUt1ruMl/zxYpo324nV7pEUpKc9/epqlDGwjzBIna3gm7Ez4F6APIKUKgVatf+vrseC+kln
dl1LmIqJ5q5D386QM0UYnt0jCtCdsBr5DRXV2bojP80HOJVVIUGzSEQQknvYnLioAixc4Jw3NCdM
rW2o2wGJBTaSXmpDdsakTerFdX2P2U2ZYTodLtEkprLp1tbYZLS17j3ehJB5lcuO0ALEtowJb+oj
wheeG/42aXbzEaHow0w0elwvGe87UJtfgNkV+xcdwp4YLdR4daOK7Gl5yVl7IwNyhJk+9tmE4H2x
LoJTz8hYdGeowDAWgnr2WtzUi/VmTF1b+Kk5VTJyGFsbjCUvESQdt8iRNM7WLQDBG6kEpcce0kFe
RpV+2n+tPokD4yd+ELGY/s1wMQZ5Dt5YaA59DBMUAe3gdymtefLbbAqLF0MaGAA9k7bfDXrtQ6XQ
yp698UI5YPVv/nkcd+R6jOdU7iem1lRtYLz0tTwuBN/T4GOJAkll6m6Wd5dMSYgB7zXJEQk4NUVu
2PrUy8thUgagpWwFOB7veVMwo6k+C86UbSeaY5EU0hdYOqQEgkksQa2XxFduy6B2L+bVPdn6zLmG
FxOdOSOANvpEn6zEBA8f8+vykSAKvnqjmKaXlx7jzogMEUuyZXf8S2bJBo7KO8WqEPIhByoMTpSF
fpW84wa26DN8L6qjSGH4CNDbfSJQbTTeK8GCY0PuAN+MyfF6sCMcaHGyPxFRHAeqMgvmTM6pt6Ok
AYWCw/Kh7DkFMPVHRpOe7bP3Xr+dfnqOWtOB1upcD43dRqOkdu9M5jZgm5S3BlSAhRQSKgfDo7ap
Sjxa+29On87s/5Wc8RRiuYUlsyWkHjgvgNd7V0tl42NY5P7hoQC+9giqGLI7+92Gc75QECZAbUAS
HkyySzDYP7bgOUxVXOkHKFSzRXlFSKA3f5Vxnd5TKFFc/F6lAXKHK+UH6oqY/u2rxXCFE+Gh1YWg
TpEgVEgBahPDEv90HGpVMoM74PaagwfJSKC8YLwc1xytA7Vv+HnaRe+UTU0JCezIptTbrMm1jLgf
WCplICBM7ii02JrMu8VQZvUybjx20JK2UsCcHWeQiMmYLoQItxAT3LE8egFaDJLvqsC46bPDY6VH
ypodxAjQxKjdwx71gISj8wrg+5dfsCfoNaENjy0Xfk0qbdCTd1vrT21dsBrmCFAl+QeQK4a5yFiC
v0h0YIfj5sTwAtoTTmuumDbJM2Jl90q/c4SjbR/Ly+SW3b73RgKVpT98Y6zEId0HBWd/n0VvXSRk
Q4WuElnDeAMWgCWG1rTae5x9jcyGLy8R0AF7fP7jIWvkpaQB8I8Fu14xIoYjfK8JVYF9eP2ogq5+
dzn52wMF1hU08IfVw1690wrei2jicPVUsuwa4T51w32D0osanpkI3F9avT8U4WoLpAYi2cqhMtyN
kYZjzThQcvozhHacPCoZkAFWwD/lpjvhwAvDl6ystLTZp1qjOj/LAQmeEyDUoj030BHBQuJpW0Ki
U5RlvSCL0w9Jw3PAQ7dsGEuHSanGk2o4Z/J/SLYCS1au8gILxvCuLM9LhYxafu0j5wdqv4YhQX64
YjGNEEat/vGp7xtAn4Ooh/DENfxmdcMIf7KPTm5nIi9PkD4tSXbQTZHRagaWoNm7PmSePn5h2x+V
RarbyLxsWnA6KdnnTdIcEJS4jVMOHdW/JWaW+BsH91ArGa/NNjMbBetEwePaEqbNPYMjO5nqlKam
bdfR3M6oX+no6ezypNwdDjgqbHbjdOCpsGtpwUjMKzDCAk8uESsyV9BwOSHrm/htoKSHnIlhhVMl
2abYCi0PzdKn0qanxo5RXfJxGD3RuapLvyR7A9PREJCaiOyzghyNLDSkoUs6Y+SiXMXDzUSfiyUc
LdRXRhUBvSFiyoLSSfXPR5/Y2x8jqf77MS5wfD8M4/7CmzCUIKxbWQmMqZwLFf0IDwKWqgHY5R9c
jcwUQjVrrZ9G4GAPa9oicwVlPdLc+SPWI6KzQNw1LnLGkOMiI2S2+VWRVDlkHpg30TehasFPAEuW
eqQ2+L+qs+xj2TyMyWYtygInAMNjRu5THMuVAqOcu/ZvEMl5M5CoIxm0tegJEHnQcTDjUSgBiCua
GmtEjgafU8YwFq6l7HJX6D37iTxi8R8f7ZJQa8igrmWCsbR/+D21b2udKCW/b4xgGAmIIFnYvCgl
AAlIGWNf/AKV+8d94LXd4XpYPYwfFDvlel6UpSvglGq3SM0hvAKxUS4L6quRh9TjC8a7HwCAvlUb
TK3nWJ0WrgThhCUAz4UW475sEa9tloUttIsDU8YGpxvxMDorPrYXmDMGpPPRIpAou1HpFXimq1BS
3uaGFPN6WQG8ICREK1VBem8/jBTMNwjBhCKjok1igFj1erjZ/H5efE6H0V/c0cfDnOUC0B1idvQg
Le+FSXytz8Yes9eKEmsgpPWd5fObKeNLNmLisvmhWP6AUYLq05M8KIs1mh6++kk5DWjv8LfJ3+j6
/kkfendvmDjDvtUhZYEMW3n4UH3pZfr0l3CwZRY+PbNITKs6csTo0L00BAAvdbpmGqTUGc8DQ0F1
hPKpU92JFXHSRNXFLLUfq0fGH03oVOA7zqsT8DseTENmorhHYLBbuKdNgETnqbUb5bkbaM3JkLwp
DRf6pNdkgXmNHum4Gl0ZMfknXC6Um8J3X0H+YG3MkMRgSHc8ybe4k3UOwGGvRvtdFu9iWcr63+4s
ybw1ECS+aCctmjYRdZ+LNRgma7ILIgl57alhWKzf7M6cIhyVudD4jCp/CNEhSDd0TJx3cs3gAyxb
w2sd2a8yK+aSN4SquSzUVz0PiIane2XsrOs60is50PXh2StwihMqell/eFbR3gQf9N4kiHX86J3o
NJSy8eisSipZJPw1czqW7ZSvvgg26pgLNmZkOYeT7Z7VSNwBXaX4+nypZ+v5UX8O5WMxDxiKmsHi
RigWlwotmiIxICg9ZCmg8qJ2xkWdGSm643XDopEnmDAxqWNlN2hFLtZQrwX9DO8OGzxxdUaDfOEi
fICC1QG7BWkn5FxenGiOWmSojJW1rQpyQjIsIo/lBAtKtmTTtC9LW7UHS9pgWoP5w4/e8hyAaI6b
VPTRcZ4hhZ1trmMjrEzsndm82V3rfjtlE+NcNe1MWrgYoOI7CldKFnY1ZTZ7MSwe/oGVxG19DlXq
VnCO25Erwm31d73Illv5ciOBC/TGTAIBXvdUG7yYyOroLzZXHSMyZfKn3fmeSmtCxKd+6nkC/dI5
cvc/u2BEVpzcbJaitghEsCVuA9Jd7rzZX+Gru9H1RX8lZUY1rXyElq+w0vWg+6kzZaY9sOCVvb01
lVNZ1nWYCdRnLATW8e6iBHxMk/s69BYAM+kR34OjHJWazs1VAyGguY/ea/4tAoTeRWCP5yHvckUl
gLl/MHvLXv+u5zk/wh8GFy1ASzpa6bgi7rhDF4Uaj3dsl4Hsvc/yMfikYDBw3MzjfqItFlFpBEGJ
Hx0LJJBAANTfmXWKWY1fGlzJ23GKix2QJzSTNVY/8Z+Jo752J3kwfNjj7SCtowKlKeE+vdnWQ1jc
sAzAR/w0f8EVmqh/D/1O8Cufj7VT2q08wIlz3vZfMqBOH3MDoxoyqv+pltgCXwV1Ch8Ih168yHYI
XU2Xfx+QzCZDUMLfF/MMvDHeW4y98aLBoocWHRk/rvg0NXDlCkmfgPxy3F3feCz+GFx9gt+fgbWA
tHiO1HvEgHs0Y/n18/EZd9aDPskhyWiYTX4jszsV7t8QhgbWdRdMWDAyRvyhRbBL0M+T9zPnLtRY
Wpo7cRddWWAq/QQM6jmrrdNhm5xVXR8otczozhv3ir49Oj+SdryuBYOTh6DAksrtOsnyfGOIKVkf
i7u5SF+aRRnW6LCOf3Ih54Axy2XMLAZvSG7FIqoWF42FMJtD10H4wnraWBdrepl7UI15QwHyKNdZ
8XCSCuBlmk2tSR6Z7pydZNUi8WND0h6igkddpTF5L7VhjNLzjv5z/dtyJUGM0dbxUE+3oAGSOtR2
m6T/ggQAsjm91TXrkIfqbRchjxsZFc2YeCUw7igaH8efeQn0d8d/Hq+pZH0jY0Z5gRDg/ycyI8Ku
njehx3BmkJ7U82EnqPq8TdGUQ3NWoueFAo9HMDgeN9a+2C3YKjnO42rBeD4u5d0afk/fMPb+ayIO
OARJYuMgHfnAnQX8RRkCLWb9GdjYJvyra7Dv2A4n8wdtat9SIXRHqPowuLu8Nz4M0d8yAsflbQp2
Ng01Krt1hUUUKkmW2PVAAcRTjyXasFLEnuJE5BY/MGy0iflHAbTDv7Gd4E4q4Cj1QKNZe+OeO4GR
9XSg/Qah+NHqA3IkCQ12VyuzkUotdYWDVm4HuDMpVYumjFG5SDeHexXkMVTZTiXDt2QHktSgNXWg
rE5dV/hB7iqZCm4MWkE3MmF0xv9188x1Swouef1Xy+snb3jDMnKYUzbTp9y2lNMg88mNLpTv8lFI
gUbQzZrk4n2dAoihWZr+cJFlhWdjhpaZbLpZdqgYAR+eqprZJ3MHvuyc3Fw1M1G2ccnHZPWnJLj6
seGz6WPYiCU15j+HA3lSvvkLTB9i3F3OfYQph0PTc2vuSn7AwVZBs/7mmtdLpFl/yoEObcFI2EyG
YJUA0Dj7fbX1miMJx5iP+WVqNcbJZDTntr3c3VNgAKrcGHqaX4DGj1ogQRbpPa5YncCfv6nQqE57
DLBH2vtklerzSCszhUye2Feq2/XP+S5mJrIretcEV8MKYy0Wou3W1gaNZwa/a8buM19/LHXzVPrO
D/RVxmQoaxSGxgm1+hLAOydVpOVLMRjNC5vcCoRQsIVgoI/VU5+nTNAv3JEb9Xrs85G+spHfj/2z
fcqMZU75RW94ZqoWgr31DR/ejq38L49lR37bbR6ej/kG0iNupOg7eUzR2PcmOfRY+GLIdWdMLni9
zIs1vj544nFIBlebPsqQltunEz+NJW0Itl242RTcDpAh78BIUe3f7JRyp9hmcOqQte0EbbUy2Rrw
lDZPNRwuewNjqnwv5B6GdRxj04KNM7fTx41EvmE7BGbPrcPEw88/x5xLnFwz8gzYtOoF2GTIsrhi
5qH4/pJh2zsMQ3/pm+O3bC6XDn4+dKQ+VZinOSG5PEBuuXLw7/3Hvxt8AOzCZbbCLWbM2gOJjKwZ
4SjlRUei7C9DxSCdBleS1Z9yD356+Fzk33Sj+RjZKPyQL+j+0sAg7ykrI5nrhaZPRjeySY0lf9ws
Gc4wqc8/cThTBxHXSTJvuNEM5eq1GMrhSDY0wxmV8paMMaXQ/Cm5sJuh9pVzXvz5r1Wbqb5/AH4y
6SrzK+bqUhtsUBn2rfhJZd1ztbnwa96O43mRj9EsyvnNFY5D7jK/DGGHBvXg83QeTGwue1vMEcWV
xhLuXVXij924RrvdFjh1I5nEjoZx3OO5vN+1lWNsYZMNmcBi2AIx9eDnVy7ZspfnoaBiOYAeyK9F
XPvGe3IY8Iv66qRMN7L2p2jWS1sZNVenOjBbabhChqFpmpVOQ8sazh2Fy3Q9+rTnigaTgi7/K6eT
hTVbT9YLrIq2GJkpPG2LwWj+H2Hn1qSqsm3rv7JiPW9jC4jiibPPQyYJCIhSiLcXQ8uB9xuKF379
+bLmfphrrhVjRsUcMWaNKkXI7Nl76623pj/y7SoAFdAlZyln1sHNgtZV0dEHNsBucToLw7TA2jO7
Skb5GM9IYIzmbI9mBJkKPeosicVRfNUr0qFj9M1VOEJCIswZI/eHRhKrt1LorsUqcYTCtwnSQRcx
GVTGBFeS4Vi58bLQFAm+j5j21I67fI75eHE8Ge7QseN8LeKOr8KiSMdvg2S1yzbIZDvIl7eFWDJu
d3BNkSf48smMdobesq91nl3ZwAiqP9Be8BYPhd2Ty22mj+8+/DBnFdfFLLHGyaxtyZmhcCIKWcH9
jyhkUySHYZJXw/MXKzkrNh5LhcmGI1ZVk8b8yIfY39AOKkFTkpCin0hC6HS8dfdnzdBn6qcpvMai
2yu4WWF4RZ5qFjf6k0bKswsJEVsFT0AuGMNMJ7Pr0r5JVSOMgfJBknx6XCjICD4ayJSn1qyK2EKA
Ui5NSKAGldfc0/w04Pl5+fUr0ZsJIfRavlEmw1KLu30jCjFY2pxgTzHn8Z0x04Y+9/VyzY3/cpm+
vPDzppdQRMjwmBY0v4qzjwPsMS9oeiC8xW8zm70hmIDF6JMA0dSDS2huRnfmUX5tPzK8393bKGHu
8thmFGs3nF0T/YrLvOmIN0vqJdZOKZ9wkf4IGWdl5TkxbrnMwOoF93gvsoAl/8yf/qHjnwifTOTu
VRef0wNnAkjZlqloxJkQWjKZAbcv0vrVnhRomqGkp4O2PkL0QKLCC8vkypsrOsyEzr1/YX5C7xI0
XsX72S94uDwqYtV5nptsN7vmVnYlY1ZuAkAG35Ntw8gmiD5u9bViFzAzm8F/W4Nw0Qs+FAYW6JyI
/i3CH4rHE9X+zpJxzHOjIBHLWRXr1QvSdhYT+gT6g3cxLEo3Q6nCkMsLz4r1sBsu8fRtsCCogoeK
6VFGK/Rkf+/MyT7EwSVcIqjI8NyjH3yiQn8gDRkxvg0R4ij5/NnGhWtcBCYIvHAY0PfSDUMjBBvd
zUTiiogSnrLihWrPlWOomqTE4MLGv0EW+iZt1fOFcVmGGj0OqeSV7uUSuHxaLHCw0oWLiK3zOiq4
YbTIPppzq4lIbLILY/s/2cOaQw6do4QzzIBqy8kz45k3y6xIL+Qn3PuyzbnHxK7S18qhxMrKLbJ1
DDYPA16an1mxZdNDlRQckE3cSyGh4oipzwX5aLlr0wHeuO9lzqFbhpkOUo5+omCXb16uIGbrkwNF
ZMLxPRxTiqK0jGmKm76CQvJamPBCR8VFbKCDx43xCVqeL6g0E+ccXFYAPUzQV6jtIY4wxZnOP6OP
HtyvCvc5m9ymO0NY+GkP76dp87kRFYmjaxoy01J3GW0dWK2t3uXS+7kimK7Pq3dF3uiqTAfeIrZE
ivdZn8ntxYe7g57W5xs95Admrbu1Yay+hi2hcPQLOT5ygmwLa2dxBSFoCxbTJ0sa4ULsWsRU+GCc
baioh8nhKSEbceZwzLE3AIjPkA5oweRZQF6nTV04lDqNHtB91QF7LBDFBad86cmyKxx2WADPXnAD
wySe0QJVGvS2ZiBktxW/Y6APwva8iQLLZZwYB8f+msfBIiQIPStu5Cta8w636B4U2osBk3IRQQgA
ndAGralpBkGKEQ7ri5/tAI+Px1H/M0ZIStwx8gNx0FVgF2cMPuhSIT7XQIRf6OYqAXO8fJ9d5iVJ
OeIYLTxbTIZ3d0NLSZ+eByoosTP5HwP+HXN1H+++xUIwhmowbpeKdgVSEJxNezy/1O17Ej9LEV96
UoYa4kVxRaQpaQtLD7tXURTsZdnsiDWaw1kocbGHzVLPlx9K9qGOlyr+fg2/fSRiHtEv+wt4oP5S
/lsKBaV4uP9yRN4cEdklm1tx1vnH4u5yjYiHxmrIsLjfjid3MH0yqErOJgiiin3SnpoxJ6M+qWm6
cSihhCDe6mUB56tumIRHkretIhFDU0NeBWdDYnrEW1yxoX9PEw50Gbi3ICBSJfHnmyBSS4LZhvTp
HD78jOhPbv2NjjOsEfYKJYOOZOOnQSo4Bik21mj6iyMbZzMZAzFGHczcyId1alqc56hO9Di7uLQt
Ye4qoDZSY4e3Co0dEACIjiOaPWFilWJGfkFg5/7SwdHzK4jsupBtESbVGD3VPBDvFGC7I6aPMkB3
2hqMLYGIwxrMaJyemgKX+7GB0/Rd/VF39iNQZNpl9HCmR4xcBFNbvntB7ok+y+gyidZNH8CK4t7r
eQ3Z8zzAKQgxZ16jRqoMVH+gf/uw7FCiAJrTYUKgj1royX1+IE9OQwGY3Y9qzNEgZENVPMoxNYe+
C4ent4ZWK+usdB9TpqxCQorWVyenv0fbjcxO7umbjD7POY8VQ7akvUujHyLr+emVJKE0lEVIvpcn
MN3imNQXHdsuj2i/70Ft3aG0ePluuSCgF3f4GTCp3WUVoDsUT7DaAzoW36Wqj+4uxrd3NmwNJiyU
OE6I7gG1BVnHhhune0NYfktOhGCtqX5cIMnwa4DQ6Coz+uRrHDygv3kplzOF5GfiE2/QRuLvHfXl
9MhDFDR1f0L9bvhxOb6NYPymRLjE784nL/fU7dk27Bv2xSfjwFXZiazxQiIJjbi4U1UVC7WnSjoc
JCULOvHMavgYi0JXmaVXBmVYUBhgKW6gg4Tt1S2/xy3dV6ELcxHeYAcA48370TYuUUZD2g/dRAo1
LUKOiRiaQDuBiBvA4V49VgtgQeBniAGvLiyni0IdT7bSqLL5JqUopjZzy5179HbGKUlM9p5TEKJd
SVFzUVN3DlrSyuveoI7n++FLdVgV03EHF24BBD7tg4NQOpqij/zRdHpX4CBlvKtVfw4kwBJWfY6X
sUVagMP4mEvDUoGGF0tLM837g0MwGO09ita+G8HSY1Efp/woHUle3dnK6W1Jx2SlWTED3Da+aPyb
sDHeaBHoafePmJ+fXBL8Z0D/IOVJ0NDtMdcqxgwi00KZbpJK2e+s6WDxZ7H87dgbrZr9VRvwHuRN
D5ohQjdiyyFUpu+J7brUhkVAB4thY7I87XPxkhESTWJqkjFdogeaWQATcBpp0a4pfSht5ZGGyRp9
fYYDGY59SQP6EibWPMJ7CDkRTstce8+sbtiFMfGUA1uCi+Nv4WH50ZbpfVI0df1bVKuNS83yUzNn
2TkNjbMLmeoTvFbFVWZnlVBhvJNckhScZcTEDc8VLaMxfHhtuQs1mfFDbUAXddzxlVuBQhXeqqQV
maNToKyadCE0wZ0/YpBVtFZFGkGL1lzFKeNiattz5lMeGz23k5eHKGIi8CIYW9D7Jl1fdPDP1eT4
IWCfk+RxF8tk8Z0kbARBvUnjbCt0CaECNtm4j9CaeRerZg7ANwLr7oOKy/G62AyoI5+5fUMRaV6Q
DXERjShan3M3tcW0zzjItTdAOXyFFBGkcJ4OzyicTi8BOV5XF/HbkwhLmemnvliF4b0lw2ea1+MX
Oh3Lem6KgIGWm0MGpNO4AlsuET0gsdG+ZKBzQPO17RPiHrE3h6zBSNwK/HPeEDRd1y4sr9dAZq0V
x7U1o8G2p6Q95kFm5RJdeko2H+3eRYy8o89psvhGrsxd0JTmDr8mGW+bpQ13nRJ51rxEEOZSTTr5
t/Kf1KaJ6UIFoeo9cqpmFKG73oQzXZHIaiApxY6+664N3Wpg6m5NmvkrTXlK0/686z0Gg76OsBmG
Dj8ZL6M3cO5PzGdOdxgAMI3wkpeP/l0+crlPsoB3+EDLo7QRlJ7x3VXXJQuJ6FcS9rYdGSILDMmI
JOmMzA6SydSvZCTa/4ZS303P32MSar7RXdOLBTWAboQN9eNrOZv5NMcVDmkO146qOClPFa0BxVJi
VjTmvVvfjpglFKME0psrFAU8b0InWMl9kixLDmV0znmKX9mTehkgbp+jbUv/VwYa34iNUPnDYVfR
uuCt1HIRBWxPOvcgNGMUhsXxR4OxEm62xTBrkRT0WqI+DfTBYHCg4zqae8ZF4NIy7xOV+hox3AAZ
pkCApYfXCrLe/PR8APjrD+D1uXOz0JvBFhz/pyj6eYI67aTfzSpaf9IxHd/efK5hV2BN1RVjIyOJ
b8yCrL0Kb8NlUplieWRTaOrYJ+oOaZhjmAlXAiwtyLKlpcjZOKemEwY5VEn9u1dBsf91lDvyUgGD
seROSpP9cgLaZD6D2AI9gkBElNIlGHUfHa9whoZwJl0da6dP7eQC0SZCxnsfHB1/26vOUAPgEcit
n3IY5TznaiQJ9+naunKzVIH0E9MJIGVGHjJ1huZHEre+FXee8ol1O/NbWezPPu7HVTfoUOAJGr2P
IiYZgjXroshYuMub1vHxlX/nE7WmcVyHcVMPxrkvr+JU74Qqv3lhLIctGKXoNdJAF4ubq2vAzZbs
lY7CV/eLbm7MdF68LwwwBPbFTJeGAjEQQ52YNJVchhdjB89snogBewBbZAaEAEE+gf1FPVo2ZX7L
yLaLJmkFTy1H6ofIlMzOy0Rx6ZRqgCFyMaXH7VKUVt4kef+gAfjIlyLZPUltSSk5CiDFatpENG/b
Hji5HjisvV3ykTYNaMxWORTbNEvd61NwHrKIIBVxnqLpoakbu8kaf3XmyQJdTkTX7zT9aLyQcgR5
ZVTLWGNAzjCc+vQFaR9AgvGY3MwHvNa1B529ngI7doNubOkztz+/L5snlz5BeH4Cg8+dQwDrB00L
oVVwSfyYEsDgiDk7Jt5UEwuC+LjQpCVG7MB44DTsOEYXm/7TxX9Paxt+fCamkwjILtN7ik5nFLV1
gtAo1fj0Qd58bfdQ2ujvxgDix6mjXqDyVX99UaDTuIi2/Pap1wIyXdlVr4IRzSjJir35Ay3UX0y/
bFzkbCgcOLKuPApuLIOevxwkxTiD0nqo0wMb3xIdkLuol/H5HiNiP7xYaGC0Hb4aX/TA92rh0rbe
pUgC0gPde4f5TbaY+xQVaDR9yWuVoFVA9kM/9423HPZYgrZslcy3Q54bI7wdfYN2SVs/I1M2xy1Y
f9zGN1/u9IE9yBPGlpW9yFZon8ktYxiX8ZRhF6SMa3eHVpcfNl3KrpObdMJk9sAccbIf8yj8ktRp
qv+yHcdgVEBZS8StZkZblG9+43IC6eXgBqLCKhoSU4kLGy2C668z+DAhf9/XCMpCgiw+Lx7TGUWB
MjK1FhqaX1dZgDxkFyJv9xcefHcgSqDlfUA5cV3yRt0xyJBFFDG9W29LQ8ivQSaf7AiXzfOiwBDJ
8jTLk7qhltvg8pTtiwiTus8oqQ2AjPoZWewr0ziyhgr04mRyAYyAADTejKeQ+RYfcsJKBgAtGhMu
8mwZqvZ3Lf1d/C2wu/riRBTxIgO+2KhYleOZNAXIuEYcxi0919JxORQLikn+4Zkul2ozmrEh3xos
QrEqTCCBLiBwLqYt4aNQ9tQjOpshNK8RZxVwIJscqtZhQcW/f3jPWi3bmMyjizasQ3Mw+X7NvofU
ldSOy8sweekcPGSVHVxSgSzvjBsMeX/f40mXb4rPADGE4eElhp0+1QpaksQWU+B4v7zyBteGUkmZ
IlPARLHgJgPKcexB2PCT5lMQtePJBo6RmBBCrHCmn8YDSDkj3vOsPACAIg3WUACm7gmxQ3JGSZZD
usIdkLm9DDIdRKPpZfx0+4twrl0Ep31cv1md+xHzW+S3kgzYnk4hDPA6bXULdJMDy2jyEPQe10sq
XcBbgDBCZE09RP1OuEX1Cch6WdnKkjQ/QhfEJ0o5y1PaXbChLG865yU5nwNJsbMjRjZNuWx5yWsA
5FgA7OcFVQpnAjKV1LbVToGZR6iVrNcO3a9WH9nFjIlRFkiEKL889hHtZAnleWIVV7HMzZ+Oyg/2
BBFIpLRZCKgwa7gKLp+akJ1kqRxE5iNuVO6vAQTgCEntPuMzEY+6gvMl9hsBVOqA694PEjQV/PFe
sc6ZGE+ofTh4Il2A665IBamNSM1mJZ/rd4mJMC3GBE+4eMZsHFmjkuimOTwoalDcp0GH0zqgTUTg
a90IS8X5oEA90sgu4V6l3BsR/mANM3DzPCTnIhCO+dQDEgM2b2jLpINUgOQwz3aD7ALWnFYTlvyS
BbIEWdwLFpAyIzZwSn3AM7RFHxkuTBtVF8ojAw6yHrXpUKt5h+v1dX3N6P0GSQWfuOlC/X4xt6Mp
eusGv460GjaTU4N9AED0dOfwUMkKUvzNIIjR8ZwfSEnoDQqtfXuZjw7BfE7m0J9vgsHglhJVW2Ok
2j0IEJf+yBAD/uVM/tJohN0F9o7M5I0Z5B7QCWZJAgvB/BG3tlcdeh9l15PbDiM8aHLN19LwOvjT
+n9UDTf2B6dGO2W5n5jq5yVpKUNfgChFExfW3vfDG7d+8vjFPIpg06VkxlHKqcIjQ9JR8+9gOvAH
1SOOx3oqAtsOH00Fb2P5fD5isoLaADkYws1z4I0gD5DcwZZYm3yorqA97BQrzNyZI6fRmXASI6pM
Htfl0uDeAKkxie5gQ6VuJSPpF0rsnd84aBmPLe9zJWExzOywHwHtMQyF5mYH6OX8TBfXiQaWj09d
bFsJqB0kUCDRl4CHj2VM/oGM6ngI6NLF8gsE01CS0z45MFRf7uOmN5cGOxRx14kyeg3M1gPtdzGB
gC5NoCqJUFbexG1rowuowyAIqD2nNKgRObpjXA9BCOPU29fKikcVxVR/3icZvCjqEh9KJe3poasT
VWgVy9PwjmA+KCh1mXN30Tt0TwsxAy/90pEfSmxMFp3TYtFp6YehQzAkMYVHIBYFXeTXUcy79IpP
WOyKeROS7trorZmdobNn4RHPftcNgzsFG1UkwQ5IJ0dMYCvefRmiOciHDCgg1k9ObY5uWdAuO6bv
PNgR6qnQO731+UVLlLYZ0ZBgAbQLgZde1Wunr1Pzb3WDUpYhdhGplmslbyZ/pf2CPLHF5ywOA9D5
NhiuDj0MViBKyjAYH/G5lDdokjwR+EDLBS8fyuIoKUlQFTY0fHGcrjdNQau+AC4P63lF0XplqoFy
y7+hHiBzI884dAcg3OuozhAkYoDQQ66DNniTVDIEiRAhLQd+MTEKjTC+qajQKVu+BtROP21/ArbB
FcmUZGiLeUeH6upKwZXdaeio4x0QdzNb7pV8TVJJTpgo8uLbt+5Rzpb0SRRNKiQkFKOFSnc7oChT
LvHWYIkF8KXphkF29gvXZlVeXRIXudcYHDRZqJJkoBRS6U83YR/WLawY3c9dEqWyFvYu1Zq7zWvJ
8KfJpGHtNbNuXGq6VXRbN3pUKsjepBXcvyAlE96/uY1h/gAOLkCIqKBsIiHgFKUF+IsmQu/98R7i
BehVUSHF6RUEMOLmEbDiQJjNX9nyMKTtjFIi7D+oReSCJnfy5L7W7IH5+Sq7Ru9wlkmLO+weZp/R
DjleThbWD02NW6aXGbq5c+pwfdIk/C921ZIs8wWlQ8NYp+98WY/3YglIoEG+asVpkyiAwUyPpPgk
CFeQYnbKH+g/F64zID4JsY1jKww2bFBfV7JgGN1g6rb9PvjNHGy19gzi1Q9looLQ4hQDZwm3+PQ1
eKwbwmNiUVAUQOB2lhbj52Ar0HeMiEe/6PARAD24JHbeNshP30SLO8nKKsubcV7XXFPIqcsDaH2l
TJDOUQ7gxh5VIvdf5B8OsDkT+PT32XkBlSvteQYWXB4NQ+yGYld1kIS1qWqY7SyCUoY0jLH4YJGw
YRsaA3r26QVTcPOINx6FaLuFDjjrPACKlTEtA7B4ndOcS+HHOrPUdRBlILdLqZeHK9gMNKgNRYG8
9SWLMqe1DrlLJ7wlz4XikrOcfVjKVgTe+VmhLX0/08O8BeFtAEID4oFvu9ThY4z2mJXdFXL+4BYo
PR2Qf5Eo92MRAFuasANnXQOV0/n8hoZnQ8zrrUvRTZVQdPkfF3BwsMPygclLTYaF481cJkA2Y6In
jYhPb2Ne6DEcMAomuzsPPb1RD56mPpCAgLojrAwh9qTNhASLH592vvUspylXW6LflfGDB/yxV8Io
98nDx0ri4RYbWDXByJM0ZpgO+cnNWnfecy/f7KGuW0UFMVDuZu2zCNvXgHyGxrNGhlL3lfZdYNfW
GF0MfV2jU2hNyALwiQwYVqq97XB+hUklzg+O4uPMlHNyBeLvx2+r6MNRLykPqAze2Ibqzswa0Wt2
HeONAIG6YKGiREb7VooxeDKk/qtyyNkzpZwB0En4/AqyIsBXO+q3eIcf8GKAtBZlKNCq69ke1ZKm
VZUcya5JMspAYxTo+I1oz8ljvsRhT+lp33SbPxivBEdp7yVrivCAe7Y+I3T7kUFjV2ZVRslHIDBo
vbmNWZEdQ7poQQfWGfQN+rbwZ9h+aRvXSsrd5wdTKkTnXZu6BOHu3Wo83sc/BLt+/x3PmRAmBRo3
ovEBV2gAiMOKQxk5Ez1h+pNYH0OdeT9y/qcDWxvdqeLYd76QZYQ0IvYRaTOXWv4iJJguvcKEaoko
YtIpQHDfXbOxzj4DbkBO2/EkBh8AECi/6DIBGVAluykZb3Rw5BTUWa7NL9TSBzB5u4BNdxh2GwUj
mpU4aIjV9M3qmOpuayOmZEpx4Iggrd1qMGeSKnHaiJWu3anseWoaYC97HsOroAFxv4VnBV0kr3cE
9X8lKN+gPCOaNwFLUvtYdKi9Ie9ZLroTo5aa7xCkRocExxAq2s8Y34wY8jJSQBpUQJxryPABj3uR
auwe7Gpgn1m+Pd4KEHTf60MUtbrgYg7FShPDt+Fn3KhYEfsTHT8ioMW4kYfjDysGiqBE0AxTdhqp
8bnhla7Ri0Ca0Ubpk8wRIs/MZZECvuFynmc38bl7c+SV6KdKRFk77whI/tDgB5DT0TTHM2m9oN+A
FxyY3egkhdAFlgIKorT0rt4AYMQo4Vuz72rNANYJHh6NICcE2x7BoG/BkoQsSyDBw5fqvQSUw11Y
gV8UOM7qGluu6WpoBISOy5g0WQ6mjH9t+YQyonP13ACI3NF6KEBPubidifFyuxT9tzfeMq90vzLO
cpikdMyz4P2mv7OAhXxwmWM/uDQOcX8jsFHsoL2wIRzoIxiCWum+mB6Y2pyWHbpsn+IkuAgec0t9
5p1oxeBdM9BPkqR39VFN2f0mF2OcHbEtwE2GWjz9sFaLm1zZMdDIAxmNj6ruHiQhEORlq5aksA2+
zFrO9yOC2w7ZDVBzlBr63mrH9AfLrCtK0+134DPz1+rIYqARs+Vznm7rzwFgjyYJhDSvpSdq7Azw
XL2HLG8q4JqDJtAypgyB9KieGkEFAmayYT3EBIfoK7rr4spzFpD8oBbxRWRV624Q4RHK8/Dm4C0/
t7l0x3hp3kMDrX8Ncd5DDW2VgvvPkMWYHL2DetJ83h94LCX21VSPe1NV1OD0X/dlV6zakpkGTQ5/
BL96jDbpPpA3X2yI/xwa/NIx5mYz9p+6ABWarkewiiyGfzvCs4myjPUwYU205T6DdSEHZ19ym/lo
WRMj/Jdo6L8bM+a7aqgw2C+x0P3m5MAJrJuVAIQNfyM/PTiIFUHWBfjbfc03tFHm0zJ+uH02vR6g
p2ZzbcG0EoNAjDCjNtXTQ/akOldohDSlSdg1S8NhYG6zWkdpURRPFFrobDDF9hgraDvPPMuACbQm
xZT59jaYbvsqYXhnljDWY4gmfWJgR0XwQFktwQtV6m1IpkSiidW1GI9Z0neIgNgeQA6vZdU7MMIw
fO2/aibxJwek2ycUzxXVJWXERPNP6P1kThDC186gNZIwI37S9RloMH9aw9+mViHF7n0f4M4zZab9
spwPOhF9ZXfPtKcmWtem2M54HDx3VES5H7RVuCPjFA4uEq415pssjINexMjMwHb/qTU2gf4VB2Iv
+uy9xa5HR7qhjuhke2aoswRqWdYROorxsUvpCbC5ieYwen+qO4QhMg4yJGHpFSNm+YVd7UPtLv7h
S2uMIUFpo52K4kTlWXR786Tjk++gWAUos17vYXR6OMNGFvvvulXlYnk8ya3p8pL6IKStxy1HsILN
5dATXEiNXT4ovG4MB11QvO2iL4SNtOs+duP0YvsB/Ev6iMACiJnvTwDnuymnD3rR+mDSmZwN6Za8
EECSpNTXdMFj3lylxZq2D11eBjSmbEdowJwB2MyY5LO9q6aGsA8GzxGYUX+KY8mi/+S4bg6fW0Vr
00qJDgjFTC8vDiC6lfqeNfacB+WTXU/R3KXMZTLa230x5NyftnxnDjBh0V863cf3RFfU8OCb2KKv
mC8ZnQJMRKlE0BxRDVOwhfY7d1B9jTRCe4IVY8pe3QNMsILBjlWANB4w7GNKxzJNx06f5tHN8SAL
1DMzYSne0D2CetOMFufwZg1ui2i92XmbY7+LBe+G4LGDRUeuTB6Rmy4kF0xl6fXh6mjK8ED3IGgR
/z0+wgqv2Y1GRemeQHtz1Jn8EhLkw4sA0FfGzp3PXbrKB6qQSRpAYQD6ngOEIJUwHZtfES0T2Ng4
w8jLKbgL3IGghLDY5C6Yv2m3j/T8eel+2q5uB2k4HggvrQKdRMgN09uCmoiIcQ9geEcka31z6Ty8
9nj/onAmwzqPeADLaasjeQ0UX6/+qTtE3d2Oy7N84t2D8GKH7n1UQbhCiatiUpzpPDI5a6SbtFS4
OnyR1eM/ZPnd+N7iFCJsQNqG/hsAN1JT79p+hUGYX1Yuk6nQC/gTOP+Y18wQkNqRBXa00MhpdX24
BlF9A4v7cnWLfT8lbpPQ/eq6CHXg6is2qyt6d6K6f9H2Hjd1KL3QTyJYh6AMXPyQwugeXKk2YZJS
YkalB5iiA+4YqjsSTGX8wfwO8XlMSsTi1yKnh4K6E9ODu8ktqKjTIJFRsdptZR5pdWrxpL6BD+gz
RetGlyQw9Ro2tIj1ZaInrlZACFCOHwN0SGt8u+whZVQBgYus8szEKaIS/fYEmUSzAdjRip4koCjm
/aymCg1Mu8eFB5zv+lRdddc/sAV8Tjh+KNm1XOcCkZ6b4NsvzUGn/b7unCWjzM+ngudHSdbtZem6
sFoYQUVFCuFr+xac93SZNBTi0JvSJ4aBvDqoBsL/BCTuQkjsJANo83kJCykSOwWi8tmL+C8XOClr
8JK3ZOSBWpo2MyV0ZfsUxJpSBHmu5uGf4Yyl7S/NNEIr0lnhRoWp/d5zJuzErrotPBDRD/SwX+09
o2yyqBwBrURsQDHMIN+ilMA0r1dDdqIiO+vUXFcj0VZHoQxr9YvGUfTzxkSoSe7sg8TjNK2Zx+Zq
51LQ8YFmFJ6bjPqmEa/XGeYMJ9rXBQ8OCsuWs9P9ROxcgNT6B6JBp4i3yOwdG/dCPcBbANLCr3st
5IajjJRPnjLQhaR5YtTR3UaaX3oVDRzEILse6EjCJtzOKVi5V22X1gCIMfbH38FyYQF4tz0TZlUN
QurozsplDdwlundYfHSpXq5/MsVkUoLIKyhj9CLOlJZTmN6Dym3DV6l726SyJBo4aBbGndNWxK/L
4OU1G167DIywQ9b/YtIEXjlkOTiseGPT1zlpjLDXpkBuQhl/y2QzpB36GrU8KNxQ82hAHvmpHhzu
4zLRevZau589LibNqT+8dsTQ6qtJzYGJjQZGAOD0XBlwxMckojQjXb7kVNgft152IX3jj044hPwr
6KMLcxArBqMpymmerihS6vnFCzRWzaJaUIhpuKH91TRYbziIYq8r//mP//5///f7/X82vy6o43w2
l/M/zhXSV7vz4/4//zTMf/7j+se3e+v/+afjdOxuu9N1unbT6Brdltnm37+XX7vzRv/0f5X7Z6N9
tpq73Cbb3A8aEzoo149YwpzDQSr5u3ez/+btOv/6dvvy2bQPx8Yu1wScTfIp9NC400ch+0kl0800
cIxSj9dEAu42Rn8TAlehbUY/6T3URml3XCWNCDkOxsO6UeUbk0v+ZsUODjnCO7s5dvIDPOK+T0GH
tj/Dgop5Pv8RMt0Ier7V2QsZcVd8PUQJP9v22xkAJRMbapGhD0D1ItteE+u7MjRUK257YK50i1pb
9FNIMuYLpje3EuMo7PmanrYNb0/hqB6GtapVNSoTOz9SEmAAQlRtEghwJJ80vyDSI0WzYLq/gTMX
PbP93zxI09JP6ndP0vnXW3u63K1NZd3eI1RM/RKh/iZyMubPF22I0Yc00xho/yX93Y+/R77V9NEi
xBLhHDvzW3GM6aTi4U0D2L/GR1T8Wmj26e/o3ygxcG0ECNTwOk+eD+IVOF2WQUe2escVenHMgG2x
7Dx7DDh5B3V2j56BXuHRe0YPeKAdbnFH3bFWPvQsf9czfIQYAhsPJaf3CFBB9LsbZFk2qF21MD6E
RTyq/XNw5R/0f2Xg9E7+gjf5369oE2Jhyi/iouB/GClBkm/j26rlMoDcuyo00ngRW92mdw/vLX/T
a35Dbdb+NSjJ373T9D6tIDIgrtDrcE1d/8Pj1P/B8/q2Q4yZ/vd7tm/z71ioEFts/4W/4qVX/4xW
mIFmcp0hWnd7FScoFcmorT6YqxN1VJuuBIK/syNWLD6W0wqAD7kyq2f3EIX++ZOWA4oMW59ffaJ5
ivWEb8zs3i3Q36yHbfXw4LP0LoHR07/8+91oG/9hxTjNrmk7hmG1Wu3uv66YTe08No23tec0f7ht
nMG1ImKJciCYOQnmRxqxicwh1m8eFqH+3qPAlxsfjl4CMRy6xptuGpbBHEuM/DyYttgitGLGzJQz
cqSpQ0CDkjOmEn9z5c3fX3lH//ufopZRPT8b42a/RzabHDEV/+jdfGwyOCT9DWvlvNppr4/ApnBm
fUFfZljyV8URY2CMfvYRzltBdUfrRD+oC9i3vuFI4vNktpA7KbOCF49DP9y/u+36rv5lnzqG6bQ7
ZrPd7nTMv+zTVvPRan4+FraHlry/3Uar1zDUxnQ3Z++Fj1rL/f29Mv/tKTuO2XVa7VanaZlOq6lP
gD/dq8+2dva3V/sSX0tyqebeQ7KBwhJUxJiWGwv5ezSiMc0z0XSlr6QJMZzUr2OF5XIpdwc6hVvv
9uZk2xZoO7j75+j3V9j9t8j1c4VO07Ga3BKn85c78lx0Ppur00G0jQTAcKviYKabJhjW1dFjp/fS
OxQN0Bvq4kOwvZL34Do36F5GTzTRWt6VRH5QonqE6BPAEbVkayft6IZfrOxsxKFy61Vr2GIYJtgg
y74jU5uV0a/GZVKee0wmXF7yeYquH9XeqPN+0tJmk7JUbSN2btOdLWtd33y1WFEbta+Vumo6RMnk
98L3T60f4KAFABo4FBrIzjw0utKYWYCC9L/z2qYj/yIOWa71ge5UPWWJfcvNRUSHTJHq8/d3s62P
0L+sr/afdnWn9a/Pe2tbj8P5fd7lbr9P1e7R80WT7wcr1ABRQwwMcYRJfGGMHrNiMfSVTMlxaQEY
fM24AR35lFCuEcbJ0jH8EKgaZ0kOp3M+QAgI+nAHfn/Znb+77L9kBs7m0+3sDI6vC2GzJOzhwczB
8wpfpALaAPPca2FVsgksnGXv/mlO5A+uq1bv+nO4tFxjbqsy0GcHbu+93a8ywF+EI2HnY3DnVjrw
0/Cw/Q7hvMnEUROC51Hh0MlUTEUA18G3w59b/92g+uv0qmjrGz2iLyFa60z+/gPb/ykV+vNz+suq
f283h6r7vh1y0hrOVzClptaZpSjVkzxvMFia2jCnwfSAFrfDphpcZFcuvDbqpvIXugz+cKIz1+83
ZzCkvDpsZ5ZPtwdhgx5ZbM4Qpltf+Sxo/OT23+3a//jADLPdbTWdjtlp/yUGX6rbqfOsjPfoOsW7
yHtCB8CygUGFY3yMtz30fX/+1J8NeWmfIhdjpQ85hYaP9r2nIdp509fx9zzFvppjBy1dTvlHUHFg
b3hm3XmFM3LL1ekBWru/nlEZENN/jvja5xDHH9biQCYv83m+fOp38eE4N8Imh3TJyK3tW3xdefLo
7vBT+vDec9BW6Arrd/74v3+olt5c/7b5bIsztdOxLMP8y+az293P7rI/WSCotbefXXGVebkYHDzQ
QqWFU7bp3mtFVQpsFPuLLsy4XnusAxXIZFM5lrLb7mERXuA1QGgChXxKaF8WWHb/wMRM7/fX+3M9
f7neTpdjwTRs22l2fj7Pnw6H/c65WfWZg/Th4WGMMjA+67g7PQPcv5MOCZvFXjnpfjTesrpwLdGA
+7utYP2HpfQvV6G3yp+u4lDd66tlt96jM5poVnDxd+HdN/4/Z2fWnDjXZOtfRIRGkG5BAxKjMR5v
CBdlBiEmMQl+fT9LnO90lau6HN3h135dgKW9t/aQuTJzrbbW+a2tw32JpSdbT8bdjad7IwhKUStU
AJtYqfQX8ngJ8GKMXTsnjKdvRukvS7XhN4y6yTw3LO+rubE/lMfratkox16MkHpST0mjQaprgkwW
RL0Iq2vOymz040PXDBvUKqt9i29m19+f1i/t0FH/yzjlVlm7mZNT+fQMOTjJIuEPyFL8UMt/Two4
GAG7M9n0gMSAJN/c3fzznHb934bhiyVxqNXW9iGvl2P5AFrJkx5kroMrjN9APF2kp05Qd3IWR2g+
wuKLkE+WQKsHgydbOZ/PAVC8d4PPX+H8NCQgnXWPOBbaEPjAQ/2h9milhKLI5EdRMk9AQS0+qM1D
zoqRXtP6A2Kr6HcnOdeWn5InO8jP+ckxMedvBKjuILE0Ur1X55GBsnPVhP8hGsoRIlvxCEvOrn1m
A4ERKd4jZOslW0xHN9T2AVUmpuItxAd8PXVPJHD4MbXjkZseCJkb0ZICuUS7j7Ubk6JJrXYjNtMt
PPSLvvyFdbIWJz2bj7YjNAwiM62923GZlqm2oiVJrtEyueGWyD2Z0BDOqCnOSHczM1O/hxZf18VN
uvCHi/6WGirtcafI752iLQn0OsdoEDkS/57r3l/X4i9zzP59jhm3uXX1mPFPNpFnIElENuvp6RlZ
0uDcXQxJF7uGCCWjiHbu7sbZTzLM+lT/oPAUoDfXJmFitB5BmZga4WQdoAWHgHSP9TJGGT2wninJ
iJvn9BTtg+Gm6VD7ZaeL0TaxoErsGt31IUAHM7JbfRMUqGia4cdNiTXwysDw1Fy+ZaRIUDGZrt7g
gyf4DWjczZrBvwfBMg1184+N8Zdh+LKRb09F6TUmtXJMumFaa096tbZON5kimmEuiRVMJSclYLnq
12EXJomtgGbTRY2eLT21SR25ws+L6Ec0gc6W/aKr38+MJqy1vEaQG334OjaN3q2nsm6OiAs7qBPy
+0NVMaOZ7cVF9fKGS0AWz03hk2Qr0p+VKls4iigyh80UzHi2Yd4TC/RiZN1+FskSyuRk3obevTuJ
Dd5Vax2MKS9Gd6D6bUUu63xkpbukBkM3ihlacwWZ5hCrFF0r5d9OwUsbEAGWJlw1HNV9rkPW5iAb
W2k2rgMUXGf6G1lp9XjV9wdQ37AS8Scz9PhqA7pI99g8Y4WJapR8OfyhtlOuv+TzNLo2cKcWIUe6
e+yqg6u+iyZQf0kLPS7q0Cxur3/c7UENjC6OIktfHdgkXEVrvHoa/EARnD6qH/oWvlF9sAuqMTYY
5B0tIgJV502CTABB02vq0jJjprFBb4RxqvN/OsVVduoct5nERBK8FKKeJUS52nkIuCxa2oS0zxDP
GZSglvwDtmMaVe1VvAybOFezZrrCf66IYB1j5KCXyINPGF89GL0A/FLZvLUBPYMFiyfhEuentUua
pYfhcXFkR/W4dt2C3AIudB9kGqqHg1or422wZTqMs+YubJxYZ9optaWeZuyTYw22WrPmtpoDO+5E
u8/YnPpFQ1Sw8nU/DQkXGiPK8XPenkN9fO4WTMt1X1OTi/BpLRDKPGmZBceVnhQTRSOnsfSYA2su
oa4hiqmpdP9SI/QBrROTB2BH9ED/tMmgUbv8qZ6CRm7J31ssFiKGVBHwEuphw61ol6FY71XX5NnQ
In1kl8xH9qs+gzJ0SGXjfFR0tQbgBFJJ2qZ6FGrrhhbrKKGXLBM9Ms1irUW1SdOBKcSaXgzz8ZGp
pAl1nxTqVv1Ka4EzW5ewxlosusiPbaqRU0f1RDW0t5zeaA3o2+IRa7r4rNsdD47/L1r+YN7XGKKM
lG4Rz9Qk0pLm7znq6kBzBqAKn2ZQdQl9IkczV2ejXtbBp+PvSukk2Qn3559zAaF5nMD8Vp3E/Ik5
rUHJkkrpioaqO5p0jGoCGHsKeYriM1ZB8zUiGeWIN7QgdaFWtE+HH+tNWIdAbrp4sfbBxXregNrP
/CLKnmHyNUdwQBiUv0TnmU5Da6pjTCgaVNQgaULRdDIWszUHG4I2PQsvh1/cOPu4oXBzP+vymckJ
qONS/oAs/glsRGB8+EC4CY2w6Lj97GUS7dpyAyH3iuaxM3YCRCRDi+8dDkPRtgCABSDmL3pdziGo
Ja6ie8WzKMATncR6w3PkTV32CNrIV++YteoJwKL+WK8eITiWT7mKz9KF6ctTWUNaCLEY5sS5U2Kf
AmEuP88/kF6B0AzGKJBGF0xxm5QhLNZYFfDdYg+YdFGvWhFsQfz0YwdrQ9wbFk7p7ZmoA/+YrRN8
gAYGOLXvvOdE9QjtCD7nxzb4pDfYdjWi9amsD28q62SPAsAt1Pu+HN3U5l6yQ+5fcoA09ldG/zbz
40KFJT43WCXZh0bf5sNlWsxk23iDKzatzBqe5KJvx/WpnqAZrzE/eETVHfRTd5PDpa8JjCGVXeQC
kkJsQvPUfEgiPvS2nVoc5E4E11qwG5Uh7OcD9A2wnisglsmg7mZUjZ+xgiboVq+7jQe9d0tNjKcb
3/fZoBly4/vwKrBXgC5hM+bJMjlBn7PoZyPd70qz7nMJA4xh4RFwf0H1RKHxISCS4KHcng2qbNbJ
uQKorccbNr2NkIEd7DEMIbLj+XtJfYzSJvc6VP6mxZX9OA/zmJJ4fKJ9G9wwIgMusLHkak8W7TjR
JjekOlNWIS9HGfakMGY1bJtQX8e/iRoMYHgHivB4umoWqd2JnNwjjtC1L3xzE53A1TMwTpgkaRic
lM9mMGco9IhO0ZxvmYO3cDdy+G37/xbQPClCODe6227G8BsMzIF1qEHGmpJEYAV9IOvA/W/MVIZ0
tIzL9gSlIeH381QuoMxTk8VnMnOktARfix/vSbJYB8eH7ZDbfhy6e25yjaRIpRmzTnKEw66MgFav
MxYQP4+tR+ggWDVaT1pjwmomkYD7mxpW+elYxBjk854vleZIVpTDFlmAD6Djnla+Ak4ER1p8xddg
W2NLm2C8N7iPjHnzXXfUteTvq+lLpKmrq7dvsf90iBrgRPdPkMPbvmBNX7CqZarrW+134333/n/1
QSFFoQq1nrq/ZGi1jDSgWZ/AIEECuQcUADOg5EiCHTOs1NAIQhK2VCB4QJolWZGHNtlIfnLoeFCs
0KVX5x1N5liWpQIETKTegviKkP4tTvb9/woX7Nsm5Xn6t5AWRWHswQUvKusepGjDqHRPjI2+r3hI
QEnFFGkoruLCi1eLahHia6BYh/aerCkYd1E2Ri2ud0mJRn3oTi6wm+CQWnScXuP5TMEKIDiAcTMh
kvG0fCHQfoy8J+TYacT9C1GD6ERlC/oM5P1WLQRGmN7fzBCe0gMD4mkvkkXyH3QIdSK0cQTBFOBF
ehUFORaP2ieUTa258nBlRiDfQq0EQtpksVqhEaKO3bYjzD3UoxYJmYrkcyTiIeAqiBZUtpYsPjnl
+qz+yg4a/PRx1I3QjUqMcJknG45J4VRZonEEvXoz+GvxQm+wOMqu3lckTJ9AjKrCrnQQVzYwZ+gd
zSJtXCCX3GEY/Gk8evJUStaIG5AVwnInE+OC6F32XsT19oUVb0S1d4GSE2JfCmCtAVv8/rp75WTQ
xNPSWSVEm28sbu11p8h4vHuIwjldlqNmejGbJ34104+ddXwgNFOgSXWLTZawwWGRtUm3iDfhfUNx
oi1cUhBfhDavLNosdW6jmwk01GzWzwo61OGrY+C+bbNdch5lyGztOaW0xxv8XEUuT0D2qGwFC+OO
LC2FvLwQYpzqwlp47Eq7cM3SmFPSCE1XOufsuG/lcmLvt+Q0erVTssKeaj0trl249atoLD2NzbCI
iUuwNWmb3A+3NIYs4QAxiY+y78teoKHLZP9qPMqPZqcJOMnIZTgy+i5sIfSZMdxxrpec9NqD7lbG
7nnPbm9yhfI5Rw8jJ3GMIzG94srvk2Kk3d2sRp8Dj4NXcSMjsKJFGw0yDuD524GH6aZ5n/VPoVSK
Yr224j1F0jJ0tBeueJCNBzcuMYE4muMlbCNsL13jdcunZADpOFUgVGeK/H+2a3ib0wMHmcmjVMxy
mdQHJQ9niVCgAAOHRB9eFJAwT2Q8gYZNT1hcKZVO/oM3INOB7d8Fh8po26F75sDJ+uqVhXmQ9/fs
V9If2/GueiBjgrHlt0vXik6g4ttgw+lYb9thCYoF4XC4HaKmxlRYMKvqjEE1FtWRBdlQKw+vyLGT
GMS3fupczaRSxJgdfuo1tM6Cy1jjuGjvE+SqgvVQ99uovvtAw25AZg2a8iYL4YDC6D7hHU1krBhe
dyLEUqoj2+KRqiHCZxYYEWrQJVm0j5Rj6fGYdGU99OMaXy7iKnpHR74V1eLGzE8PfNYB0IQAO2CZ
dhBG6UgpsnhQV9V8K9hjoQm1cTngOUmxcIzo0M0xKU5drQxNEubsUOuBlQH2Y5L7zmwyOTe4LQ9Z
y2gNflMfLJMybfT0vHQeyWLJZtnMeBT/DWhPb81xu62wzj0/QT5Z4/7Dleaqoy6je4x3vRwLQyeK
tmW22MhnCyco/24+auf32zcBadqx9cVenLhjmSRIYkJZppPA/vkt1G0J7vsTInEM17YcRxHk35Ei
f2UWeVEeyydyYQkriQ+W9MwJpK5dsnw3YwCME0nZlAAiH0lOxrAM5u18PB/xBl7a5RkKhwNxqCbu
BoX4IxIVn/cfCxRjk3WjYwF/k2ZL5SGyMBBaDal7v9bCw8cBBesPtwismd589r3kdIgWp3S/60M1
C/nLzIZopoZ5jgeLXvBwg7vmzFbUm3iQ19OwixXvASGYat6rU3uEBdpap5OylVuQ5TrQPJPAANc2
pNmfq5ZiYTXMg4vqkvv9ftladxfPEEF5j2a8aX7AxfwhAoR193B5nOdRtsZe2JHp/hF2y+Y0J09k
a33iBZiBQWZsOgfoiqDbQIuC4kbVLlCd+zPov5BSRDpmFHKbt9okzDcY+AtyJGqhh3RddGvtu5B8
eNRQn4F6JYLhTZfHUOlS62AyZRs6gBLAlzB5zfyWDRvCBToFmPlOXarwIFughBABUnbTFfI65cfy
Z4Nh5TA4JZRHM7kTP13cmqvhhHohbHNIUFALF9p2gxhGf3ntZiMTYsnNiNfXw3y0+qk1CNUCsrUf
G0xPkDqW+ZKSa7aXt3BCvNNtwdlPkBQ9SdRt+ztKzJt1cbi2zlQVUmu5g8wkGS0CKgQ4s64s6WuQ
tgJi89s2KczrDlrgL+jo1aI5Gh+H5rZ92cXk4GF53Ib7Dtnskiqw39yhPaT2BytrEvoUUHfF1vMN
Lmj/Dxj4f0/6L6EKY+Ln2+XCLsdaiBYBu9VMNhmm0TsmAPbSFrvmWauTWkHso/vHFPTSt3z1FVlP
iwQFZSIXSAxPBXFMYpk4aPNRh2QTT1iFHrv8Ep/kfuQ2dF6nHtlnAqKNCAIy2fFY/U+TaNmtzOsE
Y6Spc5dAZ7uOWFpybssyQLBs+IOIc2r06i3ZQG4EOSFLcc1tFFYxf2zBvuWxbn7Ux/prZc9gHFdm
9JzDZkcYSIfUsvLePRKhBE3r8LrymwwImsp2JxeNAA3t0lGbv8hYaYQLPPQb25pev7EF8h7e+vZ1
gpjmOqy3bFokKAmYRRiWwDSBFA2kfoXYYx9esSOFXWBtxLCZQWkkpa94+QFgIRikMTjB0zioP9ig
JoJpHf6E4AQ/FyTuEWK4pDLSZKwRp8DiQxJR8Va0KDFO9S0zFMGu2WnRQsgF/AQ7GsuysrITe8Cv
OQJysvPQrMQAhARbliE2qn4R6kLj7/CYsM7rTJBSBZteZ0LO1D3haDKZmL7xDlMbM5wKL1G1yZwl
YkIrFCKdUD53D5IKvBTU26AIoeiiCJpcZuqMwigCozVG+vYfnQeqCN4JugLWonYs+/QeVlFj1U4n
RQFL8Jsd5UOAXpJ99qSUY0LrprhSDIAm64ILKlqry4IpkrNP8FbBSiqfGUI9DFRAmcHHab2nf2eV
ES03phovOWWTnjA6oUrCt+44VwZ4BeLMu5nQ0t41LcmFxoUhooNEmmLf9xQz9a/GQtIjO/E09W80
N18VKSIPm2XGM1V46f5W1YDqIgxKT9f1ePD4Bt1533sAwpr0tO4qd6J7jqrfGA4hZa+IXANsawYJ
MqusWTSBLb7vkBvDyZxTT+4/NaryTQhsaUqaSL7tXmX/X9L1bPIkD1Wz98QTv+N2glUFqwm4rkC4
eDmTl6atQ0NOj+mVemsOrkTONnTEA6JlOsv7oGlXQlq67b39ahAzjTmoObt7latkkKQgu0AZTD6b
j75wEHlt92qBTMpp0fwTSKxZdXfG9jidEMZAfbPDJVJE4pwUfAGLki4ivxtklwcoSFACs6DMGiPF
H+5ocWEBO89HSPf1q6Ab/c4ZX6bP4zVFLiZxmUDVvvegBAC5DHRn3idvXFOER8NMd5lqF3rMYsT/
RCFQjTMfNSCIiLbtsbxVqOS0tcrttciUY0l2Jx8G+aCV68g9NUMc7oL3y6piHDCFjkh2a2RPKeOB
0pX56DFb5Y7Kg/V6NXKmE01gPTyDZyqvdfKkqaZWZOwUNhfQ47DiOsNdTT5c7TqEHrrwpmvTeOR9
ibUw6dDF4TRlTjpIBJ55vFp95qDq2gW92WNU+hRZ8DzV+wYrHtKhFFbI+8wDLWavo9IYwq+Bdi5C
mR/arLT94doyJ9Cn1Z5Eg/WlxMB7Q9SUhdd2iuiyGUIStQWW6WKGzckTR62Rqpnm4thbUkvcO4Bv
zKMJ3Bt4LASGqIgmnGaE0JJQakilIKVjjc5qCYhNQIvkPyNEGmDePo7daD+y0Ea0Kz98kk4A6Imj
jhrRCoW94/DS3wRGbxO5LyYCwzZZn5tAuaDKAVUAf102ddQovwCWPJDSc8epkCC82Tdydyqc946t
yE4WAiz/SbkdsqZuyujhG+wV5IiIN8fLrsrq0EElcHk9JDO9s2pNSdg6RNbgEMFiQ4YvUVf4foMa
1RfpKSDdG8bUJVR3TfPaupzCaQEPHZhwA4mL9auNWVfft0Udsw3zLF2/TvOi2YC3yhgu4yvmWbN+
bI3yZmJSuATfXbsWLpA3WZCZM1rHCQI9sXcKSaE2sxaqKJOgODaNrBlnP5bH4Go33f4qRtWmFWDu
uJR/BJ/z3ih7uS7jy3JoUwVS+zw3P1G/gTVruDhH50WUGR/+ebo1I2/9sTcfuZoznG9bRhYXL5kZ
nqx+1+tmbiefhBcnXCVDO675jy/yRkl0f8PGHBwnw3iK58hh2rziA03FkHVrNRukQ59at9kFzi6Y
fq6DBuUEg7FJWpVSpo/pchw2HvwHnFvATgoQZ4cuBGBogBKATfunn/4z+fiUFWDSPuLmNZ1zy4v2
QyP4aF260BJhSe4Te88/GPNDYFLXjdULuw9LhTAfRkrjsoEEFMXA5OZF54IU+k7+wxmXtx6xcPPd
EhD6lr8YdnPXWWWIYLROcAVQOltGZ5LYXvMmFQDUl8O6EgO9T4blSx7MQ4o19+G5Qz4jAP7lbUfJ
C3rnNURASqj1oIfjv9HwYLfmwzMIvIrdYWY3KUPw7Fbef4M1pFXxJLbqiJScA9H6ZbE7piq2oBzd
t6iqqTUGNwO55HoYrH94RqvuB96IFDnYcKjDpzh6OIFTn/JjOCooOKkdidXDEkI2XQZtQkItQfft
MvVbTKuaEV6y5ug6XM7Ba9dd/kElSHArsZU3jYDwSXAqAhhSYUHdF8EZZ+OFyqFe/IJNhbv6sIAN
CyeKh6q1QK2/8bYIPseH2O3ekJFZK0hIKgWRrxG5ZJsAvcDo1tl/eiQgNsfz0Ka+JHJ/ZBTQ1pDM
+eE8OST+UqWLYEwGee9LZPfrAWsF7ZaSv49OowW1rcdjeA2t1m58CwgyLwmAWin6oZcYqbpjkyq9
h+XDPMx3AdVj7UNvcHmyER7hTa/5I3tViv55CN/HKKOCb05AdU/igH3kvDlyCqFo27oM67C0BMZ0
8mhDrd1c45qQkdA8vU4orwDnWkTzY1DgmsyD69SYBzdY3qckyB0i8uDKFsgIshPxW/axGDll5xLM
oU9pQrTMYfgMWAMXHpn93uukWe5bTNMz8RY4j7fwLt2SK7VT3eaJ8rvgBLp+xPkITrte7aD8O9C4
XtP5iXeIO6LKETfkJv1TsPl48+OmyaKqURMYGF05QEQFWkPAuOj8fOXX7U+TZYR5GMiYb51yGJ7O
oaJh226TmM8l8k5Q5Bfkiz6ULb9X69UHh2DS9hZNImDED1oLsks/5AveUsphQOset9RYYQcDyIb7
IPvIP8LNRwixlhXhVl1Fzvxm7ikVxSETV5cRNOI9CbPNBnEJeP9vz8AwNK7EU/yYv9WXeH9HGNto
pxEBxuSEFvZD4Yd70CCT/x/B185PglLIogwan9ug7JsgjOBkYD76zA1/Tn8+mW6h7N6SIX4Y6Fu4
nLC8M5/nX+CkBXhdzjXz8BwTV9AVySEvHpy22Hdq6NfWsJo3vcW7ctCgvkgW6SZ2iUCcoFAVDOQA
/xiBAJ+yf+IOGVewgsOACE1oQbkhIFOepT53Ag7SZ5FHAwcsaadaqmvoM/KShZIZkQJee0JsVdgL
XM+m8peDSbCboEalKE6iSVt58CZejXwexRsboTwp+VNlBxWpdglEWx1+n8tw+57D92lzNu6iVapU
VhZYdKuKGjglKVYhkvmiWoqcV3VMAg7xvYmMEJnp1OSTS8jwXPKacdoURbnHR4UiqnHEMmLSBhX8
EqwLiPwgYNR9F/LKzsL2AH6FNRBfMGI5JBQZrAFQCW4G0JiZQIqCsIRyCdDcktYm6FAAogbIqh6e
wh3eiwZZMDcBjuAYHwmHwdETW+0d7o2+DLBvfraLeBUZ/Ja/r4GiV6TcGlRO1NvkB0F9v+MvoY95
0aQR1KtpcL+LCgmuHWB0UvsEqOuvijiDaNrimrqX0baqK+i1XUz4hR2fSAuXRYh6B7BntPXWscef
DjYx2YKg8yrXgNOtvXliHr3zqU/9sT4t3FiXZran68js5eF9bq4DB/pvJqcgdC0AoYi1KsSpAFI1
wni/y4TfE1dhRdpGmWMCM1XVKwcS6Ru/8xqLCGkvvgWS5l1NtA1gn0ZIPUV9IqKWj0CSgkeXTobq
M7UlHQUYF3GGAUydyJB3AAT3bcrCSFpWWUkV3QHpkzPQIIkZnnlqUqBPriIrYhsR25zQCf2mMhSx
2AMSrn/ca1H0smKZBInaCNJsOekKAY3CNPiSQ6HUylqkIonVS/Vx2kRqKG2QG6J7qB33nzUZ49SU
Qkgpu13BJWEiCigt8HuufMuClRecv8r321YmthyA/FX+0Y6fsnL32P34yTF65zFQJlLFDEgnp9vK
11YoTdfHqsbkdt71eZj7e35SxOdewZRAH4BqDikAbBhKDSLDiFsnnOW+8LTcav0jMMgGc3WPuSoD
tqwqjg7gDPK4jpELOgi1Oy2/d5CBpfvlm+BWBeY0sPJTVEXCQ+M978nkL+cz9XPLv/cKffHbdVQN
Er6J/g8FID0i3Vwp52099gvTXEtAy0ExdO1AinQLQLlHHwX82MR/duHiRyOsfayp5WQHsokrg31X
z5xnTUQNl3CsSyLPhvAOXz5trbXzrlE9jT2TCflIuOiLaIO3qHbWIrXxkF5H+06goLZmjT7Aw8Jp
lK/Ez3dBXHI36W7A25qM97H1u+StMwoKNcp9WzBebkIxsFO0GKGMSXcPmKvr+m2Bs8p8+yZp12n8
PYXvv6G6L6WNc3d1ted1qxwvCPIZ4BQXvKd5X8lQ82vzBORySg/pmlGiUTypN6d3AHkQCKKpiwo0
01kz8BrvpszcqieaX4xgV31SP1WcxWi1hcirzxRWa/LiB6aoYLaxaF/u2SfLeB3XWx6OILBTz3uS
96igNj7hIlEiLEAL7zC6coyBotZhjs/HB0AIcsb0jr0odRZ/kjkJIKPope6VJTjQE8APXZCsI8Eh
CobyL11Or+tbKIK+SKulgI8/AZkhz+0aKicOB/Op/nR3ZRW3vec7Cs4QfKA46pmT7dwRcqhEL4fl
pgEVnLGeMby0v3i9pvjD6oAwC5UWalUqaiy0Sl7tEVhG6JbQCKVJiQZC+EgOZLah8FMkHjUbZgSy
FZ+V++ByKtqBzkKdopR9kjzQdB6pC4i0UWplL0KoV5UZ07dbWjHKONG2qvCNjkEVHsrbzH8UndtI
wKaDoWiwqhrYC1p3WiheePpx4szgoGHl3WN2AjcFfd6TdhWYu5cSCujUgaqooyJ4/P+1CtKxQnWg
KrK6r8K9igNWkGd1PCifQFkoW9b0Nl735uS5b6lqnNA6xNHomkNy0pIcCIuzXWkdOpbtuJjpSCZm
SHRPxYraFbjy+J69c+AQ2ZNx4ZKGo+RkhzqfKnKlTJMGcgSc9kKSddiTBMLxfo8fKqB4mZqIu0J6
LmvGfFD3ZEqcsQXuiTZKzRBie5qeCTmCLyMtyVaza+dEnOW5F6GlCHXbf1p25905Sj4tYcXCpCdt
5WbZ73PKOnXNDSkYQqzzDhlcXWusfC3ZTQpcn4kC654Ki8ok04lYcBj9G8G3/1J9Rw57w/F8y2z4
rqX0519S6OeXTXkrS9KbJXdwTqzw1j2Myq59FscmgpMTclL2AXZfgYH8MZs1kIKiXnuGEBg8H73N
AxbvOppBxfDw75a5f0+8/v8ts7/U0xyOx8n66u+VeC1uS9iWprVXomBeqnTrEuL9PcXRZxjr8Kr7
k7hGVmMUjYhBvUA18lFTGPoUvPSh7oZ3MO6GcMlij6POlogM9+0NKaGHn/9u9N+zxasqJsrHG577
JVs822W7mrFarZ+ez9EhPIVwVKtuFP6XdV8Joh5IEfmpFF1vxvN2PnSIQOTDDBGX0IUi6ZiQmLFr
Za/ItT40XmCGjmOkwjDUxwj8EcT6gP6WmDTU6+TFIf8FrIU7RSENnylGknHDV1cIWJ4H8SpiVTf8
AT6Nlo1CxMSe8WREkPBdEar1RxGqR8EidTMNgxll16vz55eptJm4l2xey+2HQxgQlVjfqF4sgist
wOm+QeEFc9Lzsd6ZHFMne6ceEEbp4Dr69xP4s9xPrfBNs25ZzGivmla/tKI0zdpmsiopl+e8ADf2
ByTpfzReyclfvLndw8PhwXi6PJ34WjPEa3RxgUV2P3Y/EAHevUzeFvtw9WllwfHH8qkuO0Jb2iF4
KyArQourVWBwWx20JtaDc698qnecF+OlWIWIY8FTsvPC+Q79qwVUWYSVnhbpLs06FgRu/+6n+cdp
/ns/q5n4Sz+zi3PZFdfdqnuG1Oy26F9Acoq12VqbJvxj74bzuTw9nMk79et7SH8Q9Xr5dwv+KKT1
Hc9pWJRwea5X11j/vnUYk9vC2+431zGkYq+sxG7P6EVJXA+64VuY+s/pdzWR1tc+V3d0KDjyHJei
Mv/L6tpMyvrRcN3zWDLlN7RU4cBNiei10NVegCGemfIohsLFuQyQG2M1kPX9XS3EH3H+qhVunQlm
u0aDIfi933m5ss72ZVWODyFxr8R4bkSNl2V7PgJRqjV36GOTuZwS+X2RbUBWNXGBjzIAPAAg9ghP
gx5QlEmgfLx6lp3vPu5nxPbg+yOCkhyerfRMJOya+jlqNvswqEUNaPswywLqINn3ioEbTUivhyWc
SoP6wyl0WnkAwVcbQsf1JvDiEyzA7nAXnF/N6TMMUS7wRepH+/csmg73rfJx97gEljVH9eFkmA/O
nGEJBSxWk7JiUvHDS+/yBE9f3wQOw6WX1nvZOXaw3MjeNFvbN5C3oBztgw8Mx87TsemNAYyLthy/
3RWoZp0s2iSQkr9dgt7c2KNQjbiRI7AaW0yVj2J0DQ4cLZsOeU/ArpGfHp+d6aa/6wNJgQWCOKJ4
1DQWgQs0ZVFp/OG8UiPev5zRNNiiFmaHy5+TU8uPL7iPI/zTwaUD7Urtbb9COfCUFDDYQ1vRmke3
N2q347J3GWsl7hw40w9DgvP920zbpIVrXBt7I39Mceg3a+RvM9ZzfNu3645ju3/UP679A0Xv2+v4
udYOqFbovQ8Sjvgpap1woqCI0mp9Mz9NLbtf01A0PX+95ZeIfKPuTmrHK7eEx/EdDmkVxiZoQX5Q
Cffdvb7W0n+91xeXwnHm5elU1rdjVH1jWMQOzemmfQo4pL4ZyL/3inpMx3XqpmX4X6yB0jtnWXmm
V2jHtaJeHozjfdBFmfRx1nn+90P7Y2utevXLvb6UFdqcIdbiZG/HDgWN+wfSZoIV5W3CMZaRD+PT
v+/3143U++V+XzaUw+U2zz31DW0KscH23n9EPDQSYG7oRrZI/vguccP8elZ/7eKXndQ7nrbZoaCL
x2AS28EneC2MfDDif9M3+6+z0bMbrm17FIt6X8bSz85r64bnOX4NzkGnCJ4r0RqEKwaDWzDIg0E8
hQmzLsruJoZmCGH+DM5AFOC+GeSvhm7VY2qz66ZtOJgGev+X83JtT4xse6aATex9UZkMxuVL2bRH
02OT8FfqttqPsCvvYlSgfOTxvksPq2gsvi5L32+Y+N8mFcaVIf7L/UvP2JqbDQ8ZwlmR0m6b6INF
Y7M9IlIHydI57IfwhsBLCNW0913v/7IPuYbjQYRAhbrnfe19/WaeT7nuDrlz0Isgv1+H0Wj6ckSA
ggmmvj98w2BQXfNLj3+9Z2Uv/tJjz9zlkyKvetzrwZ2XjGotBhvRCfSEs/gb0/uPomkesGvUXc/1
fb/OY/5ijmyWxm19Wey0Q6CKdGuOaiExW0kCjhjgkpWEWYJaNVQNcH3Cv4WSwUP7m1n21WmpGtHg
/rbn86gbX9wp97xfHy4WNtFzD2ELYoewmqaDCNaVIbfv988jEU7CTvnNOjP9v94Z7irWWt1wver9
X0Z7t8rMjXErttQZRtSq2WRhAmgetoRILqODhVaPbQXH+alZq/90as/nPd4dvB3nHZWX631gHT9u
S5gpF6+b2+dtfEXdu/F5cGFKJcBlLdo7WA3g2m14g517hZX+sXbu1Q+xs9o3jRXEt9s3d3IOnQLk
6IzRvLXStd+3a5vOcU9v3fc8xxmCINC1IUpvkMMMO0iR18L97jq4Xk6tyXwdW4tx4cXlpVNiXTeI
jFwxor3ZfB/6Wae0o90i9cFkrV2rtAIOCnFjubfI9glALcnIWZMs5pjNy/Fze+3a2+4ceSqjf4GF
fZn9zJeDSXloGUT166t9aC6uLbas6Ob3nTVFS/V1YOckrF5XLWs59K+r4PO8v8GbB7a+asC+3PWg
e/QMXJoftrFtNSwfNmwIQig/I057pd5tvyha+/zlDN0JYdsaDAan8tE5dW7mw7kcbu1NszbB9aJE
4YTFWP+01w9l8WIuiTnCHLk5EC8mnufXD61y1z823g7X17rzuciIJVC1ml2OTef0ahTzlrMceS4R
s6sdnhpES3i411sZXFYfG6KQF/ha8JLxlFfegw/dyuT6uCDmsBtmHvWB1JkWBI6d1zkhwP3Y33cv
Rncy4dNIrKxIPd2XHY+I4RqvKLcH/u7RKB9rFmSwztOuuLXy05PrGqhvjSbof+xWj6Yx2O6ICmYQ
lj6u8sgnEWB7xRrcEQ99Li4UVhBYcxzxqVPSevnwaoGfdy63zvE2/mb56aT8uuWQfOvaRt3GEa1O
2l8WgXM0XX9hVsuPlNvevmUHUXNKTv0LQlro0LLyzG8oI/5mmbiWy2KHN8q2SP79/WBZNCaHbHLk
nqK+hkAnjI7Nbl06dMiJfcsLY8qk+qOLv9zuy8m9cZaHxcLhdpdWEEXLJqKdnxRVwd/48xsE5i8n
JniQZZgeNHhWw/lyYhZrb+Nd5rtyfCWzcBN8ou7QLJ533x1Nf9u4frmN+8Wy83flNrOv8+2g5oz2
fndiRdZu5NXa5ooE5GAOqyckOz+OVI00ggv0oQitg5DAZHoZ3dAz72d+74iGJcv5GJSQFfmRWRrf
bK+Nr4wX2tct36rbDIVved6XRjaOk0V+vTDqRVDOYTzucLspx3iLTECom43W++DACbcqm/tWM5mC
NnX75EgAi7UQUtyS5PJ5bL68NVIybaA0INIYDlF7Rv/j4acfBI9pq999QX7gjEPQan9jpv/taGxg
clj0wqh7tvvFTL+ct8XpVM/sMRjfcYiizBlApnlr+keam8AnF4dU3EDV94g0BAnY12aOXmrU7tyG
P4PTd8je3wyDhs0O5Vi27foQLf6+YuaFsSkXk/JCjRUY+/uhzWBGB+ioKEsZlaSiEGUe1oGzD3DR
frND/OVBghtA7WJ4fl0+2e/3Ppws93xr5LdxJ+qh25lkAR5ucOaAnk7jVivdIOo98/oP31v5fy5c
3zRcp1HH9rMxEL48hNxZe431cnnDEkYt9R3WqTmCj3EMsVQYSrKCESf1HePkf91l4DDTNhs2z1/m
we9dLkt7uaFewWKDwrNYtMaJ2OrikKTzNG09PiIS0vnG9qtoMn/fpX6/5xc7aLVZrHeXbdVZDP5G
Z5SMULhkWby1WgaMwuj5BIjVfNPTP91R7mobtmt7pmdYX3cs6zCfeDdnc8ORQu4iIr/70BqMkjhm
M+6H2+hbROovm/9vd/y6ec2LZX4ufaYTAkNkEi1aCflccchp02JYH75ZyH/xFH+/3Rdv6rKm3+Vu
LaUvPEXs+Gg09Fu4MN2XrhQXSQf7P42pC+Jm1uG1Mr7OHnOZmZltrmzM6mgAh1xz24pH4BdKcoO3
9ScEwN88xb8tFHYGx+ZJQhllfJk75/w/d1w3A/lJy/Zgh673JGnG0t9jcPv9onWGN/fhW0fpD8Iq
3/HNX2/+xYtoeLeNub1WD5QphDbVIElK8uTIBW19MtBiFnKaLyFkcND9YmuhrvLzuf70zRj86Tb7
nLimZ7nsGDAVOr+v2clqdVtdJqwfaW9spexKyTNT+dOBnD9+uUy7uG0okqQz1N/mEGL/Hx6CxX5l
QkVYpwlfd6vlfD431n5ujwlkoKeBS5UsAHfLedPs8wxW4/5/cXamu40jy7Z+IgEkxfEvSY2WZEuW
XC7/IVxVNudBFCfx6c+X3he4Ni2Y+xw00Gh0FzqVzMwYVkSs5SydO+NoOu1I2HHrkmOkLNmEXkol
oRkAWGECtn02ffmIJgDNujTdHehJfaBmA/5OEPf09PPHvnXmXxYcGMirr4eV3kXyUUVrw8VGHs9v
x9Z3VqvUWcR0sj3gsY3Fb2fm3cFhTISN1DqyCL+RE/j5p3zfuwYp5RT+OI0EliRu4BonZpnmnsZn
f3bvReK6IOpaoBVJMx6CE7Qn0Bc+suQ3KOjrksPQJvMm57Q2WRJK+fn2fvV28Da//u5eSZTdmv6O
n5eTvzlgllMtGDgN3VRMeUiyavXXUpVCD2+E1omQck8d6lYKIdBy3CEoPJMvbggAglKBhLvVDBm/
+/UZVWHtd3KF8RIyS1tlBgZxKJc4PwfC8MfH/fvT2OX9ZrwEBkGMSEpAkIE3+rpiiw/WIk3EF3fP
mGffPuRO4K7e3habhbNe4/h8d/9v7Ll+FEMHG9V1al6mYUmSanzgfZ8Snzhpu6lVi6+qLO5gdXlm
fOG+XRxXK/p6Gb7l7fxem7BsL+nE3Y/HGN88r0aAQWypKqqBD9KGZlMzynPlY6+2Lm5wdaT/O5Jw
hL6zhtx/udfc/uHni/St3GiJJWVJEcUghXBqsGTfWGqcq0F/dAWiB43nkRB7A9BNXfe/uErC4n79
wl+XG7zMLM60QJZYDi2kF/IujrZjInLx9+EBMJ+C09L6/X+5wPJUWAKSS1jJdWuwqqRPDNYkdnN5
m6yK4K/DmjNHkMiTz44iw9849cRn1VVdsaSpIWn6kNtPSg2zumpxf3wSzg81McFC/fZLVMwRWl/u
DfdpFJ38/mhYU9ctiTIiGYE5MMBS2ihRXfm9CGu2EIat7leeu3pgOOFhM5sRL6JFKuxfsFg+jdyi
7xbi69KDYONa5dOrfGZpVZgIkNljJB4t7fXyDh+7W59gJx+DRj/CwuFl+rzhwd1V0yjMvAtWgjFd
pjKfn/nOh4e3wxudd9RrUph2kCV1GH5o7IOIm0GoZ4/rdxE3C05W9CmJ9OCWGQUSbz4rQ6DEGjeB
aGjwQdogzwOtlAWMypsSVEEO1HQC0ABBeZJXo+7+u/8hsuQQDJJr0hB9ENPmRqhf8iknsH0mI1v5
s8WhArP5PcPZI+grjXDufy8iY5gBiCzRpwDdtCRuxCdT2bdJEjeeJB+fAMKhrrePqzd7QUyD+KD9
6BDTjUXtwuZ/PW08HW94qsmKRf1tsMOgn9R6cjGl492TKH8Q0BBS0tO0+L1bi9s15g2U7z7264KD
LZZ0+1yVSiyIyYjm+WIV7+e27s7Q9SRuR+7wnYZZm06/n1/Td5hE+7rwwPsV1rXtk6CWTl4IoUpJ
9Ab/nCem0KX1s1o4k+nhTggDBo58ROocBntERlD2enq4uLMGaqDnB3k36W36L+xrM9PpaM/nBtT1
kXOI6R+0D+Zmw0gDbIj06zkJ7fINtL7r/AHhTf6hEHbYv5c8V9K3H7I10YJxuTGViO/FHE0Qh8sY
LNUCwRgmmtm5aqrzxZMwkqQoL8JO+ujiHfjGmxmqGbtXAnOPR+qNlXdvna2Kj6W8IOHvpWEdycy0
iZa19Uc2P58fqU3SObdawVo9W6+BnCbuctRAf09z2S9vRgVXVajlfbypT29mGkwL39cExglOc6Sy
QlRqA1oIQffaHrPJN94Lq01NHRuEHsew86vos6CKpISve4d+GcAaWs6Yx4eZ3Ttc37X7zuX6+ebq
N9fUVNUEPqZ4NEzkq9zyjDQSayIW1fyllu3t7xABV17wCc/bPxdnfgTEg4bF+ZU86UyOUcpaHOfz
FwTWttvVinLt31+N86ugOIJovV2vdkuX2Ue0H/dj/uOWDVPJEOAAnpKgGdbggbdKrPomWMfxzp1v
0/2RWbuHcomTwFOeSYv/jR2J8MADE0ZiTFBr6daUfHTgFRo/8Euzq2UCaZ0kSSh2PZOXkhWu/r5d
5swBMhgUr2br/fJuLCcSMc63tVXSYXoBQSGG/TZ1MlH1s8ZmETffimx4/oegJLhHzKBbGqLzZ3Fo
AAZAMHPXQSe3b2atfR6DtL77KSBLigqGQbcTMfYgFKsivQq9knImfuoe4+Xz19/YEZAWnRXWajyo
vrWiomoCuxN41pBRXMpUKa4lVrwzT09bRlbnXDOccUkhE5x4bIPfY3gwbsOiockC9Dc+pHE+PfJE
i4zykgicMFgJcGlFyz/Zy+HtQac6PUN3b/Qei2szOFqNvAFaCVIHauODOMjzLOuiSPhikbPg/bsj
qmy5s8qdt8VfxtF25frUbSHbRyFm9Pt+x6EpFn9affjmTd2Li6KqFOyMEGXH0KwONiOGkJHgS5z9
zybmRmQlljOov+vk+MYwR+qNwDCuhTjOZ1eev8xle7WyC0gRbdrW0JRcGu5YZP2tvddii/TLCNDZ
VKZYVQ7g05kG105Pq6sIdibLJ0T/NtxddbYKY/t4vJ9CmzdHXliUkFT3oYF4ZPaKRrR0PEn243X5
/m/kin3Uwobn/fnniCTr089RJ2rYJ4n4OVjNZw99Q9GJYdxh4CP69w6xgxn9qNPHf6M70HhAiLEg
5QbGwjcxuWzkqZZkDKshfXU1uknAOTyLZMO+Fw/5oLvIPqyhUKf7YsyA3XrHQKeqTuOJBNA+2HVd
+FFnTCvRA7Ol74TVoOcDfj8tUQ8cI4+/ub3Pq4ng8NM37idl3nqmJNHq4W7/zFfpdmE5YnMorTnv
e3fENdw8U4u9adQJMVbawDVEUQDwcGV37rNLdEBFkpDEP5Ee2wdjx3gBce6M5GXvyyRxKP39Q0v1
//C0LI2aL+G1Tq48+MJK2rS1lF74whCDCLnD1cFwNhtg/1eQJXc/Vkaa3ggXyI/A5zSqKjQZDz6y
IseE+z4XOba1R82GNQR9Thfq2O0cReOPd/3wa2Pt/WNmW9vfrfv7FXafpeOOGBX1htHmWtGEq0n8
DGP4Q4ok7bnMsXQs3FKotL78uSeHFE9qxTmQuevHvw84C1H8Nv7tMweNOWWzXj4mzmh77o17zjWw
iEksFJSUjyjy080LfckP+rS58luoiSIX7cy56AvA080JdO//kLub1CQkimpEbTKCTV9velgn5zK9
lBLgCDt/5i3ztkBHnM3v1zX5zai7urlBawoSY4jUePiQrU72vEI6EyQSdhXk7KuHvyI152T3SDn+
fKk/4pqBsdRllSSDPuMpZZBhwGHEgSkFhnTEMR4TzNS9tF1Rtr2L3IlEoszEvX2I3NXisNkwzFCu
HWfBU+8gjkKu/rSbPczWy2AdugnKj+jV3E02S/K+xNF3+0fmN5y1u39umdy/g3Dr599+A0XCyckg
SDKXUwKf+3o0gVf6mexF0pH25S0zvQAJnIzBfPnGOTkYA8TCR5a8EaLqqkTNSAe/os9tEEvIfpUn
FR06osUNadQtJQtRiw/5KL9/te6stNciub8beYG3EjKB+BpT6tmiwj5YN1SbOjYrqzviYREfv/9D
bGjbOyjxNgzxEEyIpzeyWU0E+MO78XnRwd3QtKrQzmFOhh9scKW1syXXvpfde215rEz7QNC2EZ2j
jIKRMBFlHA5+bB8a+9dis8McCJVNRn4xx+1HP9zYR7kRs3/+KMN2XUvJk1YWHwUXS1iVb3s7e4xc
u/79IOp3DMsv3/cSXt+BH/S9HoNcpjcQEJ2ElWyB2FIUk77eP3Wqe9O+CyQQRfejzn84FL8OB3m5
Qh+E1NU+OcSUj4/v2Wm/p1D7NJZQ3krR6OwWqTqYDy0jAw9RV5WfSBP/I9rbBg4tl3NAn4ZaP/pX
FPsf96M38UY0/WXJgT30jUaqNYMkzQ+cu637kTAc/mr0eeQ44XAlggBmU7f/Yr57ONphO7b8IBDo
L2FeqxY7BtCkRxsvjM06eqvFqrLByJkJSd0lBHfLO839+e3fikG+7HzwBjN0lzLZ9GChwxUwf2Gf
7RcaXFeeoDg5ENz5AuCb7eBGsDM0yIFRz3fGmDP+GJYbvkoiS8ZCSNvAsYdped9UnlXwM+7I+4EQ
9PULGKoANW3GYh7gD/j9m6ENOGLIk0eenHzz839afBDqdw19/0qO/XsSiTlh2Mr+i+udvS6XY9/7
lqk1qWRJlNdwTMOQLzyrTSfVan2cB+767v3nw7yVliF6J8T5yHmFB/z6dstJ0EWFJtz6M3LTf0SP
2wLmxilBjDPq0sXNGB7Z58UGR6bmlVp2ckUGSvh0327vIxfyF9B3iklYcUHJ+IgS8iPClvb76Jnd
MJMGKB5QF8CpAZzzdatGNqE/WgpEU/hz4PxZrciAZgt888l9H92q+G6DreIWSfABuEwKZ4MLUjdF
ZGoX8nuil/t0JhAMmnIWeGShMk1ckDg/n+StKICebFJQIhjFwkF+3Z6myPokk6glUQu9B6yEQHRa
z9+IRwnPCNA0OJ5opVv8vOwta0B1mQZQgAW2OgyctJo7a0xYlj49Q3TJrI4s3fwhIaH0SzeQSIYK
/pp8DLMSE4xhVrfuMBAt5Qzhf1TSo6879/1aP8tKo9A7yS2+j6jlextOVvi9d3ckrR5dbWB55V43
L2rVsho9oS/094GXruyPx4+n8cfWu5X9mKDeKt2u3Cc6Vb7uLqlqRbmAj+PdaX0k0Bdlm9CuT1Sx
PjJpG4JWmVGOEDqUJcUG+9/YId9CU2gdlD6MkMAkBw+X3nA96lt6vYSn+8ji6fM6M6ZJZ467z5c/
36lbCLhFCywenekJsKqBO7+aZc1lU0XCt90SUZBiVvZscyKMfhz9vt/tK0E/rRFEL+gac4+/ft/I
yCIt90rhSZ+eiSj/1NvINSNqv6sCajXw/sNf+vdIOwI72dLiT3y/WF/uqQhzmX/e+Y34lh+DiULE
jxYKfNvXH6Pl18ioJgK2EmgC/RpbvPqKl8TcymLzWhLK6DsDuouxHOK7cfy68MAPZJpn+h0WDZCb
MsBL577QBf8MXnVc/KfLTiRepzNzdBRGn0Z2ffMIPu16cL2Yl2moUIhpEmRD7/8IlBkn/uDNbYFm
rKlBiGby0eLkdxv9dc8DG51M0+BqKHzspzuW5V2xngYHwWLn0GsXOaPdP2IfX50CC1LyZzYLVJt6
0tfTnShBOek6ykm0kz/zjnBBoo2CMHUpkdWOxajTWxtE5ZcWJ9q7aN0Y3Ka6kltpGvGO4Bm05xCv
nffFY28f6bQynIVNYW92Ejrx+dx5X4Krk8XXo1f6xqZRd1Z5rrT6SeSMXzc9nRjn1vM5XCr+2y3X
anV/ODCIRohIligadEZu060FaWYTroCK1nRYPpn2lq9oH9A6DklY6D+r+WL1i4CcljZqzu7Iejdu
LzA+X1di4mz6rR0oafKzHoga950Kxrol//iTrnm0fOUFqMC6gbiJ9kFykJGFv+dd4CI0DJpTmdBN
Hvq9KGgq1Wj7j+L6lqro8XBQfovapEOzaOaQat3BImf/vOoNf8SqYEEWzU8Wd3lwnlWQ9GE5BcgX
vmA7/yMviW9wgrbpQk6JvyfjPb1nC5IP0TQ6erwijhk8Io2AymKsUAZx/wjNPwFfsRFInqb3ZOOi
CVh30OkUTSQEV87uPAfvILxyR3d945Dp0KBdlX52gJZhJ905DvjQviXCnBLAbb79w9emms4hHzzU
cPAWBwCqNzFxRy9FfB/MMmK89E9td/c/n8AN0FlwhyDjzclTsv2Ymf/0Bfrpxe/OZxGzbzP3KP+i
kPJAwwiXm6GieWszczcSXH44+OFH/7zk0HLFUZhrBmBc61AI/CvsSeO+lKuXSWhPEFlErscm6aaB
RnUXF1cw/vVnpgDhsbsXgyy79SsSzu+Q3BAhaav9yBf5nlh8/SLiznz6IqLsYvp10QOGPj9vt9DC
Ao1zQGDxtPNsfgtFVHIL0b879ghvOM4vhzGIVbz+avhaeO4/zJviYN+E3z56D2+Ev7RUCVickc+9
8dti1tWkgv/z3j+GKIZHQ3oI7mECkEMN8XXv6iWwJLMHiBDaOMEKPKDYIMyzvyJuMKdmfKCrFmra
cpaIWo/F9MkDw0VL0Tm/E45OBIwjJvFGjGxpKk+FeHzKYOYQpiuywjQvIEbCoUvOve7cA8ZA/LNZ
v66JmrSR9W5gAaxnqlOK5jIz6+bgesqd79W5WO9p2+BZ08PZvu7m9LzAmvDLhgRB0LqcTmyWkG2s
7nfzPYI/EJ+r4PDSMEPP5Zp+Oo8T+OCheZ6/TKnJ2Asaq8RgGpiggkX6+dRv7pgDB4Od4lyNIeYW
pl6k6/VVPpZz8gJvIaaMZS59vAaJwNVdVztEal5h3RkL1m54HQrIOHISLokQffCtz6okV1rKhVe3
3DWsgM9k9co+0GIVrn4vUH3gVlH7GHto4g1/uec0rlm4OXp9LQZvpQHs5EVpHBmIlgM7xZif4NiI
2eo5VFpiUgCU8fdJdCSM4UzyIIgSDUcSnWvMolH0EID31/flTzw5Lklzt/VsYjf36Rq2GiiMU2gu
tqOlrsEmRQ8zCbwJh4VoQaVv7utifRcacaTk+S5GfSJIJTRBK6ZmCw3uDPScmjZZh5rppBWCISWi
G9e9nluOHpaLerrtinVwgVcnsZxaymZW9uRJ57nFBF/apUvF+Ndqpyp4SrOLzay43UNEl5eIcITh
faBA67pX41EqiYF5/LYh4Vc/Weayrs5RUGfTvXqd4Sgub0m+LKpdqDua5BT933P04KeHi2v+yid3
pnofBAHk1K4qn+L4+ec3M3AS337KwFCW0zovi6DIdpJZOLG6l7Wtdnm3kvXUaG1J2/682vDe/Gc5
8jjSVzou5eG9MfPaqwO6LXcyHNXKvowlRwtnRd25TekYAbQd+daPfKdsR1Ye2ob/rEyvHOMsisKY
7ODGNlnqBVEf9nvjb0Znaz/XtV/anRIuI3SI/I1qbjTELyw7VmxDWnXBcxjZ1YvJfEDtXq29UbuT
4iTDB0oJeYrlXP38ZW5eiU8/T7yBT1dC6hJNamPT2EXVmhFqJphhUlbDP2m5jNPnPvzz83LDIQjx
OSyiVfrXye8N8ISv68HQ0HZ5IgUbKX/STLp4EXS/bvz9Ge6o69m0U9WH6PrZ01aTdh91C+bMHC19
/flXfASIn8zXt18xeNnIzCt6FCvBRsneDYVujLJ0JOm11V/O1b6fvMf5Gi9ikz4u+Z1Fs5aMyJmk
+p0Vy25SP9V+teirXacjRpP/a5vW1rk86fQtvGR2nqtuEapwW1dLCsPO+bou+/Pa6LeT5snUTxrX
DWTBzj1zdY5euvr1Gpp2dl0lUe6c0+dAepbS2FGlReedmm6dKC8ww0CevenOkavna++iO/xUozTt
SwcP4vUtM327LX7HZbYoLu0iu1yWKYQETWa5cvAasZh61WwD/u2fP+SQTeXjQwKRSKTQFACpf389
zhBPTEdmG9yXZ9e4mMu6dIr42E23k5SPCEtBti7rkZD7humwFPB3/K0JGdawbTpKtYkVVKm3683X
wjicpefSmEfeYxStJ/L/0tH9Z4MwbrFF+jGBVL9ucBJ6VhSUlbfLiq0PJ2e+6y/Lrlp78DgjqJXM
QugxcUXebJLPImseqIvpxTbQeI+XhX6XV7Mscft2pif7YLIc+fqD5Po/P040AtApRpfN0Pt7ZayU
AIX+fRzBD+HZoDZ25i1iE+UlF0oM24wggM4faBiuxk7hhuFgKpxBZuEaQQaFp/5kOMrGU0PLkya7
y2STqM61X18yZjTqbQ27enF2JtlmZLcD3///dmuIwiZzeQzIfV2xqGS1tziPnTedh9ZOOe9iSKnj
J9bsuYDlfJK6cafPf1522PH8bdnBDciulndt2sLbNaFkm7yqfKq7Peps/sSuLTQP42NanLq7qHkL
1NT2jRKxsSuj3HF2H/oLmTftOarshOXa1O/bcG6WnX1B/7ONWlspZDfv//78k2++yqmAtAhHic2G
RjYrgihpJCXcaPpya0ICmueGPdVePGb2w2BiGysrc35e85afE8PdNEIpAgMZwsRSpht+lHTBfQXn
dIoOgvYr6piim9wp3fZqxa9avlQCRF8k29AyVz1PHVXJ53p4ipAkSJt12lhznjBFMFf3VnG8r+KX
if+3kJ6zPLYDZeRlD7muPs718w8eXKfAV8uz2gfB5lzBtlYTxGIi88vEzirHMPaKRlNmq7ve5FRB
rtD570m3+Pmb3TJkUzHrCmEOU0DSwAtpXdlJeaAHG0x9kjl5PKvk16Q7xJeFVV/GDujW8wEuIQ8U
xSFC6K/PxyuCyjRD3dpF5j2ohW0i2KvsrwZUK/vUuhOmTLmr0O4p1hNv07aPxfXFak/S9VFqFroG
V+TvtD/8/AU+Oj+HjpjcVNZ50IIyaRAdae2FDIPxuc1lur/oSD0kEUw8616y5dZb1Xz4quE+ZftK
vqwCI3RCz1v0XvSYmnDVmppDsn137bp/cRX6dpJc3ZhIPPZfJvnrBUFkZRkkuhvqbyWHXIbrDKHW
Wlp3F/j/4/egkpwmjZzgYtpWPIv0qxuUnRNDw+u/FifJy+yzGhCentoKyQ4dlcFL6Jjt6yT23cZD
c2C6ZnzWPks2TrjzS8eSks3UePr5K8nGjUzE+vyZBlFTHZeqHPhNstGVdNZkyIqSg8Ryds8JRh5i
O15153log0wiJ4MSMmqOTaPMvPKxKV+TxvWMNwi2yr2lwouv23GNBUooDDbbKUQe1jZU80WQHtLo
6lyucOEq++m0m7VJ6rYIYVj+Sz2x3IkX20mt25N0nzabDLFohc5G1enMYnnV1lX4anirvOKbOURM
jU/soUN7Y0S7q+V62mtb186UfEkNfqfexJkS7aTetukQwynsVKYKO9kC7W5kA/EG5NMN2em6wiUy
J9iR8lkXPen12faQdcSiqP4mxZBWZbgwMaRm+Lu+Vm4UtG7n3WcagpGZ+mBM7nz1aVLAfuRJbpu5
aRHRcSwhuIBipU3H/cVWCJY6yQjsqVKCzXgJDTtF+FAV3DsSuOZy8MqZZyz6y6ve6bZivkyrfA8D
UJbEswzuUUXSHi44pN5qkG6KHOOiOGWNFE0/qxRraRAe6N4LjGBztdKga0GWVTo7tDXabfMgV6gE
JRBMBrKdSy9e2yxKQlAu5bVsd1NEm1rdJ0NERVx97yNoiaXrsu4hfEm1xXxpQaEbvVl64wbJr570
pu7t6kq2esEXt4XdxGtu8xV/XFmFK8F6Jb+YfBw1PfbEK02Hx1yoyQv8qa4JAbtuHULvvL54Y9ZW
ANHfHjqtDRQCQCpgCP5qfYq0r7QouYQb4lFV2U7UbS9td2Y/J9I/F7ORB3PLsmJO6HCWCRMZgP66
Wq42RmkFWbjplCcoHOxe49qakNVHT6HCGTYXRzFXWrdNLi+FvM2gYS/3YYoQVLJXOXQ/y0ci5du/
CPo5hcQHMG5gfTu5N8+enoebuN9Wk21lIbwDNxieUA733O+RD3ArOmN8grHojzrIsOwiiGvzyeSC
4CH0XGp/Parnp6pdVNOTogUzOZFnYbu+RChDwuo+vbpF/zJNFqRcFaTpF+4HTlCp1BEfNORE/PC5
NEozPEa8ykDNoFwxPafTItcydK6LnVTHNvGI5d9Z2byZbjyUCdVHyXhWyY8kOZxXkWmHzcHsVu3i
qu266NG8PrT1qpren/k3wZ2R/oq9yEZRqtHvIGZrzruo3DX63qwXRszIMFptVeJcqsfrZWSW8mb0
8HknA8dVlcZVnKe109MrJGtOmq5S78FT52evs8vuX37q4+fO38edbNfV2Gu65cvpjFVU0YrE9xys
nvdl0epGEtyTnTZSaef9Ip68BZddCF9tYjyTcOTxkejp52slHunwEX9eduCGsktyrauuDTdJuQ9i
dZZd/hSFU14TF2P081I338sUzhfNpGDKaNrXF9z4Vy+pJhHvJYV7r9yr6tpSt9rkITvH9hRhup+X
o0B3a2/0ddDMD50AVIpfF5SvdVHkZhBu+ss+mphuMo3tq2LMcytcWXpnx+0rCEHOkJna5kv+MWxD
iAHfW8+5dEjmeaXdlcsy30710lUsze4zCNfrF+yQEyrlozHJ7MtEhwIQciyvcgqkmDK4jIGh+rYB
6unQTL8L67VpRHYUFasIHrv8Ys25RFrK/1zaJ8j7yv7va7fQERDJHpWk3wSuhd7XJFDcwvxrZmgj
oN6rp0480VZWUuO1mA2Vt5f2Pc1emmkzj4kv87NzkV+LdksQEfypz3sjLGdFaDmysq+rrS+Y/ZoT
VCzzvju1crudWFsRG0gtY4HNu99Xti+99GbsdBSWElS0oE32TjWRmybD8IewVHp2RAIaIbKG3lwV
bCnMzHqztNMKQAeNRABUhT+QRaj1VcoMXE5l2XP1mqjN3LDQfpLqOesG6A6OnLUiQvvhPTbALGiy
o2ZJdv/1rCuvVLX4UnO55LVMcGsQUBUL0+p3ivFwlrepwmQupIBK9eIl6yJAKTCdXTPdDlG3gErR
7LdT7d1qnJhwKAWNqSk2p+9qGzqemYPlhd48U3tbfIFEJYe4QtfWLTT9LVJjV0aaaKI68iS2FdJB
wE/v8qIYT0XWz/RUmjUxTIzVSwoqfMnfkxKxCUNy4jS2q7x0OnAps0ZpA4b3S0t2x6+S3yaX0i0Q
iw/31bknnt0JkAnb3iKfGRO2SsY6qMs1u/S7vSBKb2uhhPce+KdsiuaV/yogpHNuzmsTjY/sneuT
hdE8m5xEyKe02UqX0lmVbmWgqRxSyY7GEOyN0TpBftdY6LpXpgMvZth6e91KXa0/mRf0zqwrAdL7
NID7rXkSAVCnEoXkeWZ79bvVT52rFjpyMrlrq3hxnaJwTlyon9u72FeeGap+MkjJ8grKyQJLvj/T
9XLeIBYzVX8FWXUcuRoi5fp2M0R7Bj3cBm0uA7Pjgy3paV8kmyK77y71LtdQzmCr3jm1M//ssmXf
gDAzgmQdFcHGbOxd2+ePljIdsUi3PDgFRLj8QazpNRuEMFasTtKzQmZkVOtL6YTJU1u+yNJrkqyT
c+aGWIef937L4tKdwnQ3wwvE4QPfnLZJFBodFpdsNApnhAo5vjWYeRO3Ldb/+7UYE9IJQ2j0+pb5
NlTSfC+Tkw3P3gO08uLZpFhMs/cwnJ3LEVdy60tynsxVi70RgX197dMkwkN1hF7kmJn5Jko1Wrqs
8vcovNqEXmE+sruxBQfe+aw0bRj4mJfA22JezqrvUN44BzOt3+eAtfFIuHvLnEGcRFMyPWrMjA5O
zqwvV48WV6ScJHyMdnbrVODDobH/+dRu+kgxdS2apmT6PgavI/W9ymgnKZK41umazzSUQduFiK8t
Eko/WNfm07ncZui+tBJSmQipWmMP9FYI8vknDDCT0OvD5tzVSCFNtrlBMqmuzfakh/0uTlHfUvfd
2VsV0goJCN3oXLJ6xkNn5TU+Voa/S3Vl5Jne9CU0vIpWX4RP6MH5ertMKWryqmjRVdIBEsKZ2XhO
39VPILaLi96e4NxwutJ0s+ZiX9Ea9gNtBuvtvJgKSlpjraNi3J+M9rwIPSJiE9dTEdEl6LtNtDu5
1RmjuxbPwjz/fJpTcVpDW/f5lw9OM1aKTI/UQt8RRMokSNNyrZ/vJtHFASUwOyiTCWtCp6jMJTM3
rlm894KcorActUETruhdY6YbgYvnp/ECWdPCMc+PgfUQlX8Rpcxkp9fyP3Ff7wKocLOyOwDvoc5R
Xkfu5Qfi/9NOBpei0JqJriZevDGixL2Why5Q7X6a3l3Mh0B+UibPsYfiGcq/uu9TLglFbu3qwH1U
bAI53Jnq71gPli3HUyKsrqMCPrE7ummuGlppyXNfvWrKysjXwXzaXuwk2CkyzBwyOaXv5Ppbcj1p
ubqsM9WGT9DRtL+AZSLpFngmFSFV3kslt2JZ1DXCt3/7h8yiNKz6rjmRl1clm1/k3qktcndUI8qy
sJEss9tpAIZgjBinW6VQ6/OxD3BPPJmSaokVb/g0Pp5FWKh2K6LNOtydtTcqN2o4EzWjn+/bzZSJ
rnRoYICkmVQbnFKUSa1fRjiYIjxIxoOIK4rat61p4li5a8anlJB7Grnh5I4gtUOreeQHiAWG14SC
FCyw0NEYhj648Jpemt6ZScZdlswv/T22iwKCHu2o2YTZSTVXGVp78qGG29qYXT2nnI5kjd8NtRjT
EwQf/A1KEeGCP9VMlKos/VDtwg0xZoLeV7uXLv9F8v8da6HBU9BYUWWFt2HIupNbfjnBveo7wlsw
Oildo+xDnRsA8HJZG9lC1UbwBuvWzlSToS8VcicaXAcRdSn1jSECiEPcuiE1EX+m3dfvkzvtb/pu
PKOJJKF0S/tEaOsdEekyf33J7alL0nQ9CY5gzz23toy8u0QJmn7YiP/H3eXZYqq6dlBmQ4YC4YvG
9mTbOiFIcehm4dZYLJSHh2qW/62W9SbY+XTcIFA962bJwdr6G/kdVpgTSthCv7oFnNtEy8yOfjn5
ijh6Zkb8iWyHjss9zBmP5PHmoXtobQSMACQtt0SV6vfIFbxRmuFsGBQWTaJ8rGHqEQRF3naAB3sU
8xCA9WeysfSipa/bfWP7qg13emnOzWPwLBMay6sCRizn8ia7BOCNW4N5vwX9Rj6vIadPTxNStjON
bVWLtbYnu3aRIh2TdqvzKaDXxDbJVvmS5212zFGdQo5eBfhfyMf+z7W6bwm0qTkgOr67XBpb40/u
Ssvxs7n11D5K8syDh8wFtQ0OUbbIJ7Z0XzydFbSMncKGtdp3YsWJ8Px/LLfmR530Oamd2z2VtndX
4TH6eWQ5F3+xA5Y3Fk3tPgWzjn4hAFHkmtRV1s7q66bW91aHeLF7UUmRZiNfXER3Xx/9lw8+bLtO
vdSM/XMabkx0yKoNqvaGTg6mLVAQ1+pD49/rMhpi6bobG9T4oA35aelBCG9URdDUlg8IN9lSGJea
bTt5uXLnpxfdBor36sWkKxzuhHu+ViPm9gbWJjbOXDwVFCYxh40nHooIRtCCgWryU+Rd7Vi63k2N
ZNmmF/LBeHluOseYUhWhFAkWnE/flNi51ChH9S9Vd55Varpugnph9tYmud5PrdTx/UVWHrzLLNPJ
CVwDMB61v3yjd5u6vtglwuehWqyayd5q91pYOnV8daKpNrK17/G1mL+TZRM2C2jzPozRJzMqwypm
ntNJvAGCmRMlzaPLgnYrUFxjWs6LzJtJ55Ec4nvY+XVJ8d8/LRkmBmlrF3CUU8VWO/CVaKeob0W5
o9Y6sr0bHvrrYgM3UelWbNUpHno66WchXYXpKSRVaQjpKVgZEvCPskLCAiwmHFn7exL4demBHfeq
uPMki30m/sFXttfrIjL2+I3/Jgm85TMA6XUmRqGv+NZaESDM4rVhGW8oyEmXNz19JScTkeSIBbi9
p/+/zv9wdl7LrWNLk34iRMCbWxhSpEh5affWDULdLcF7j6f/P+iPOVuCOOTMOTft4uwFLluVlZm1
mk49UzJNDKsJRf5x3CAKeHrHV7bF8uUZhuKFwU79KET41mJQBdy9pp9meRJk2AgmB4D0IA4dtRg2
IafPolt9LVZ20Dxb3Qd4h9NJH0xsXERO6B+svrzTSUwvfM3PiAfFI6R0HKU/O9WtIh6lS5NC0tL8
UJo7efJScJklRTLvzehFymxrtJyCxCICvqU4+lnAjCrPpBZ1/kM+b9n1VUhkwIQsRmog/9/PzyBJ
kSxl3MKaSDv0ZiQD/8saVSePNnXpxopt9ZJt0tIy3ai510zP1fyadrzB4/Xs003ENnIqXpI3zBQO
G2Gv0xclnSpP1bObIniLeeg6a1uK9GG3NtrgkdMnZKFt/2iKW2OpdvMu5sG+lcsrmYrY+Z93YodJ
9MOj+w7oAlHQ6nYQ0rTXjdLg1ICdVQ53PQFXLG47a0dB6fxYJ5JwxDvA4uwuPHXg3n6fSkOdUEaI
RnKQbovcm7NDQbU8pDf1r+Bp/lB76ueHov1Vh3vzktB93U6BIRlbxpCMVQQj+/y2L9egFcfppLaj
f6NF2N/xeKjiazOXztyXthJex/JHJm9r/Uj912+6J0OMN8Y0USH4RYMQmH3mRGLWfygpj4VVOu0s
umr2AJXoinJUwjusxKZrDhvT3Fe6TjU9TGxK8bVYbuRxdIv8iODU7nz/wrGVl4Ow2p+4E+lIhGHL
YMe1nlRhaMUoHOKDGTyl/YtOn1pqhKXyNMix29PhL6SJkG3E3VaR7zPeOrJNp1U28NuU4MpQ3ckP
XEyu7DD5WwmbvVrDJ9GjvValFz711F4jeYE6iaRKpmDxffnNvi8gXrPXpvyG4N4gZwJazpa5057+
C2hJhcMPPwMtM4nT57x9WXA9NzQfRClZRtOIvOObhSx7cZiTm1rTYHRD3F9kaSsUJRJKq1DNhpZE
wgK9ysW1EVxn4c6wXGM6KoZTzZtJ/egkW+rc/hIR58TrTp70Z/TVNZl1cp13Q5Qu0CfV91Z5Bjqn
XkLV5Pzh/ZSMrvfZ15FWqyeLddWDreg3XdnaETzvjiCqGNoNIJ5TJS8lxGSiGcALgJZD2LDfmqMk
VUd1PMrmsCODdhJRwMPCsGf/r0jQrga4LH2THSnka0Jzn4iSM5nwLsTypopoYx7eG4F+SCXaQyrP
SQ1vPRjuGxnT32IiCD8OIBoF8EMpdlDoW0h8vWzeJuyrRqbRbhkRgpBmmG+BcakSc+KxBFgiU8Us
xKAgs1r1qgZL1PCePFDn4dJE02z/vyTEa03I57VF21Lw38WmC8bi9zPTW1qtlVKi36RZ+Zj0FFO4
h2rofGrzrOr5VbnAV/VN0YMIsQ4FZTOqHBaT0qQPvtz+VdXQsMOPZXKaXnaF/tLNunzBj33x5wvX
4Hs0pHowDVzqCTWkLhT2HTS4fHj2p+QaAkzU925WX6gin5h9FDKYwWkGUhmcr7/PSjgo5pBULSQJ
in+d4KoT2Iv+nk8XEKcTp+vbOKvXkTKuZIShFh6i6kUvPwzj3pQ/zPzVVy9w7dde8Ms6LyAsoaSO
ERdund9/Ud1P5jQbZnKYgS91hASTeKxLwc1aw47SytMjb0n2SL2WIkCkkcBqTLPUuwsjJAkJERbg
IXmZs70+QWMaTReUzgm6tzEXvQWDNWkERuGvlJuD0Cc29OzzN8QJPHnp0QilerG+Wuoj33+DRlNj
axDD7KAMdH9qoJ1rwQGP5R399bwx/SuOLeL+KvXqdNDcFEBbKltPLN585TEX5VtZpxccYpK6PAyF
SsCZgPAtpeRCguSWSnR8y+ffc/mc+OIlYeapa/zbx69C7cZMxCaflIzWVM99exSTzAvohGZt/N4J
y3fIRyRNoItZtU9h4pVwrc5P3yl85dsXrI56jmOqn89jeohyjzuunN79ARLGdkG98mNmvPb9hYDs
06pzdXYZEkoTqjcc2T41ul/eSCwAu7iSash5lnyUlOBRhkxKCKsN5Vbj4FIpGWoiXOt1juWtKiVH
wRRvmhjcixUQWx8uWHDo5YH+dM1VFbwxR+RbTWhSpR8cub8BRvbN2E5SxAQp0FRNe0N/WyM+oLVe
oIZk3c9k3IVxr+v3kvJY6da2Dh/7cFdrbh7uFCy6avjy8U0OF/n8jK/VqJ+H7uvPXz2eqjCnuaEv
Pz+7kUyK5rqJmOU3kXxQXqvNJlXc1hqcqvzwK0fNXVEKnNnkS+8CAVlkua3LHY3d7Gz4nWjGnmKW
60v9BrxSVg7CVi5vs0r0LIg8la9QRngXy9QzxX/0XwPt1dnphfiPknhB+iSogx2V4wXQ9sTV/G15
V0/2XChJW+vwOq36HpRhGPe1fp9DC5i3I614LmlTTt2WX6dzdf6FYaiyxAC2Ibhr8j3QvCiP9lJY
//8vUy43zZ99uzqsnewbYbrkZJAbFgQlvfcTeOvyM0VftUcTdhG4+b/cD3+GXJ3OvploGjVQvRum
6ZqlVyiLphQDBFeM/g7K+zgjDpGOUEYNQXIM4f1i7/ZP97Efp3Xx6/x8IWRj9er1fixPYgAoJ/rY
h4TTY0E38W5wBbV/afoIkNzcoIqiVKRsVEtw66hxKcGblPHqLt6A3EdzfS0mhRPolU2/+TSAzDk8
T0PwQDgBvTFobjJ4fdBkTeHfBDbuUL9IAGF6krnyeJ8DtqEFupMq3aZaarbVHYqvuHabTHNmCRoz
LJ2gE+xKgywh3muB6VA43ETZg45gKoQlw98umIyp2PD2+kDChTN02mjPi5rOhStqs738R26FItVo
PHmvDzMZy0cGjynW6B5qvLZq5SpQa2DulGgatJQbuQ8f9LkmGnrtxuxGHbp7pRXsgPpuXImb89fG
KZALPZyBanYRSsO0/f7O9bIydIQgIAIwb8O3ClB0JzfP+p3+W4E8O4XbPPy4MOaJwsi3MVfxZhlU
oQpdmjjfcLLgvgaPEUovoz/n5IkmhEHLM4ULUdYJxRsiGUwK8CvHt/CHMUREe9rWbKGUgPEroW3N
o2eM79xwk7gx2kMjvjfigzbtJeEq8Yn5HKm+IJg6dYN9/YLVleJXtR6JMoW3fqb7Ic1PUamOvjtF
19NQ7eqG4uylmO/k8lLqAhWhjZaKX+z35S0RwmuVVVAW52dHhgZXSdpnWrHpZdWmmgBvUKsnt7aM
63m41LTyFPLOnP8ZfXW1WaGe1IXC1ZbKHwRUNjbqdk/BOlTg244GLpDDu9+/GHl+Kf44UeVclvvP
0KsrbjCapE9b2CZFs+kyl+JbVR64Ieym+aeaw202dDaetlsazbiZUditUbuhdptMKPuQPzwsxDq9
gmIWOO2VOP3ly51bWF5V/IqVl0na9vrRpFNlYyWOPoQbLeXNk+mo2EebQEe6KyGfDeiPAgGcdYFl
Jm1V3s6xu1NRTAzzcysJm8KwHhtqaXnzJA3qtptoayvu+/yh6PeDyTPXeU2+qyGTtmgb6wKoIQbb
CFRPFIBBaCxhzC5tKfIEiZv1rnH9KP5vuX1JKJoJsrmJut+KP0Ipz2xFiVxjaKkOoJK0nnEPvJvE
x1mWgc4/zOS3EGZun24l8y7ipouhOsICY3+km0Edr5f/Z1dx98bIQbX6OpqzuzELb0RKKC2Ckcj6
d27eF1lHJQRuO6CbTfIrDDI8FZYiLJCxeraE7fmL5PSB+j9rrIsrtAiRRzTPup4equjXqEABHN5A
ypcEvIU6UDIt3vkB/xc3Xj9bOCosreQxGPhBT62LsJpndSau1f+qleoGoqTa+q4CtAynKVCsh6Ks
d0vS4sej006hW7UbCsxxyK3DDT513mTBJJQ3WXKd8w5oenlt+JEn+hRZTf8jVpBEy4YdQJeZM4P4
0YptyCmi1W3LIvYUfyMtSIGAvnC7MG8WCTwlms0Q9XtrDkHnEMWEovEwsHVl+pfAMsyaV/pp++qj
FW0moIvlrYoza9+hUQ3vw/Go1vlBkbh9Q+xi+iZ1aSG9kCoVVDtWrOzQL0C7iLPsKKo3PLahMnmF
uktD8TUW7mK/JC3nFUbYsXDiKKQtP0O1IAR5U2v8Av5+HFR/LwepYxZkbPusmG0ZiV48H3l8Y0Fz
mMxUorm3daxTntdSv1o4800H+cIPN2VAYkiyuLD0wTsXmE9u0xcQI1ewDr3woKhuW4qbUdAOqcGZ
lJtdAaeXpjc3lpRuCcBLFFVRFG078pE0edcy8aAucyByM0ieoL+ET/mcO0qQL4HGxJQaefUoys+o
4aXiRUl7z8JFYIrT3dBuB6KDOvNAI66qWL7qlPYqKYLrnmbUeRw8tFbzq1rwSckdMeWehO7p/FY8
gT8iYICViI8UvuPWKtzPg7asrYn41DK3gX8oirepOrLniSnG7sK2/5R//dj1XwZbBWttI6KkKJPw
sAg4xpTOg0JLyJJ6YhI9VLO/UamIQ9hu08kh8hKBlgc4OKhtEBNK0E45HnBWCaX9eB/LggMb15Z6
0wmN6iZrNuFQessfoUTeyOqa0I716t6K6HJiNhvifF5Ox+9BAoij9Iz2H8lHkL62aIdMiahJuFuC
NDGQYUm9Lfj1osXmMizAmKqF4cFf4Wxmhk8QeDXrymYJ4eDZwLmGVJn6w62veWbZ25mwtYZ3bPtt
SdlpSFBGAfocgHKFyjuFRjYFGyU1nEEx4CwWDtSOpjWXTdQozwr8KmUc3IsKxdMPKfo8WddJbOGh
fn/G/XY0c6sdwoUprbTgD/eIpyi1vEiG7JjtfqCD8PBk+KGXyG/nN9rnn/1z8f+MvXrEjSK0ZiE0
rJth9LL2kGoPiv+GiomEvpOv1fAF2XcXPY/FDYYBZXVT5y4FaHFs3QsfcipsRLPzn0lYPelq0gq0
gY/9my7eRfpGaj3Z8FB8G76XFnyaw7Dnh9SWSPTHbwcM14kYKUcYqxemDkJq2+aEQYEuOmlwU4Uf
SyQRvvPUCPJ00wz9sQ2tK1XZCim4jv9RSPd5Dx/zY4glyg4mBGx6iBZvnUn+3ep2KGwTmLYGlBFd
UK95HFX/qqeAnKSEBf1OiI9a+CuRP7ibu5RdX1qe7yN1V66yDPoacz3mXth8QEDO4v5q0VFl0SIZ
WmCxssjY+4MTUe1Rygs74eSV82UypO+bMEv6AD0SfFqASlU+5oRV5FB6gCq1cMgVz8/9ycd9sfeE
Ok/YvhbVh1lRplGpJAfREoEn0EQ8zyIOW9Am5tRDB6zC5fsvhgSexjmevqA/6occ5KJHtZceMHxQ
ucBCK0A/cESXl0fKZo5fFkHC+SE/2XY/dhidB3FvgCL2Iw+GXC4NZpJJ9/6z7HvyEUty4WC41ZWi
es0DiW78D0XqZESdYSfCJniX78zdeF04+a0AT8Q2X2rFzR8NR6KKYF3Nrzr8SUcY7Kb0ctW1dsYd
apd8nyCYv/OveVqLC5nVcvmf+wWru8kYirYVS1ifADNV/QzEWE/PTNb5iVrbmX/iW6iz/zNRq2so
zgYtx281OcipbCMQsqcx3YrJTSvmt7MxbKSk9OZ+tHPBGcJgH1MlUaGQVaHskOJuolkoHadQtUe6
wsKgec5DfVdH420Own/+U0/u3C9furqnhtCIfaQNcA+EY6/W2yJ2818wmyJrU1SSk146KZemZl21
CGEQlwRHQH/Vi6hsTWKw5aGWQwNY81WXEHc6iyI1h3zGAyfowSc92iTtAmTg35SUWKj4dHO3aesG
Vg2RC7zGC8dLW2KSMzvFXF0gZRWVQ6Anw33U2OJzDN0qvgYut4Rr8ai2FBZ/R2+df+NTn8i3wAN/
kzxJ/s5qcO7Y6AEzR77lSIU99ntVsEvRrUO3vU0fRzv91RwHtLPiwapu5PlfCY25uM9bfnpo91aJ
mQ3SxA0nZHqsUelW1Bjt/DkefgePGIKE0ub8Hjj9YtPdEf8HSmq4JH6/LK1kGjU88EIoH7eAo4Q+
UbpFIF/ojhq0di7dIygziWgzCOnnx/6sPf+YZ+x9DJXnH3XHsg5fkPBKzgO6iEN+IUIk4yDvHj8l
Xb2hICHylAmZlAHgW+Gcg7jKkWa3SYf7NHhd6poY8T4BfVPuCufBrePyYObJVp8ar+1Ep/OjS1N1
6gKhvI0LLOZtix/q988F/dTFoltyqurFzF8IvtXJtCV7yVSaOHNNJFcgvmzVUeG9EQGx9R0aSKeP
LwS6J+GSr5+y2qFNGwiq1PMpibgL/JtMfl2SNvRduVXu4AnOfvSp4r5IJzl1Z3wdeAXDyUo1ofOj
XjJIiwcF8YMKKqgYLnCihTYPZdv5TXJygyK7wzVGWoy41vY9RqiXveJTdoQhhb5NLBQb5NHR2tAh
MJZHy8YMCZFgGmVeWulX54f/zE/We9SAgI15P624geS+Lzqcs0KpxDI+BEppx/WuF2NbTneV9NsI
enKDwSkgtJRh+reVhJ5RpO44NBg9YPON2UvOQyyP6U5EG2FMv3td8ITpPgbXEcqX0hw+89AA4tIS
wldJ4bVkoiaVnAWopdR/YySDsyCqi/0CMEELtaHB4YIac6D39+HtIInbRJIJ+2svqCq7ldB+cYsG
0UZOPxTy2JmcAgDIytki/zSyYs/RW4VLg5/dpdnL7HPGhaNowkFCJTtEv+amw0zjYfb/rarrRTrm
J/R86/6iKxvmBjBVkE8bzzL1ltAED+4gAle7OMX2AploVXTu3GZEI5hK1EdpUNy58XoTH6r50DYP
4vzL16C6WA/nl+lUyIfLj8pKERHhbft9lSIrlRWr7cPbadGhXuXaLZ5SnXGFSD0tn8+PdapmuFj8
8TTSTAklzwoWlmO1ybipgOzK7QKvq4BkyrPPg5V9UIgzohJziwtR5hKcrLbhtzFXV6WPf1UTjTpl
HsMFIpnGfdB6tf508bydmMlvA2nfZzKIJ7FKOj880Ay2xrdbHGyVuA6MpR325SUboJM/CyoB9FzT
gtmxmkqsDcWmFQnV5dQDODLyI+SkuGW/6xeK/dry4T9m8MtQqxnMgmaWu0kFG0jKqxrhQKl+UHpp
0gbJNJG7r12TtGopj7VhHkIB2VUIezZ7LWTKjmLnKsLfAhhXm5HPyfFGC6ACZB/EkKZ1FY0+qPVD
kV6rSee1ce+O0yu/DBCCokjg5DX3BELtMLtV6tAJommDRTPvQ7eZBn2z7BqSreWZTTB4BHfKzatq
jLycWkx+FImJ0ugFcRrAvEOF4MJzcnLNv0zN8vB9eYfzSDanKvGprVjPi4oLpwkp/wAnbertRZDm
FLtGWToEIKXmf9jMfh+t8gWpoB9BvGxlfTxGvB9ZMm0ENb0S+3azKItg96ESA1n2a90GsAjhWYGh
ZBoEL2xYshsLmYeYHg1dcC8c7uXl/LFNlsqLLqI0hdv3/etEqwwHfUR+DDNRqTxpPizCowXL4Vld
kBRn4UGAwl0Yd9l+P8fFnhpvNgjBn7P2ZQ3mZCyjuGYNCCuwAw2m8rOKN4CfIiJeaE4lJZ9hF8go
vwAbudku+qCc3AdYT346pnGNrt66pkpoj1HPCdoHajwC2PtrCH0Ph8AOdx5oLOd/84nDj+86agPJ
xHlFt5bP+fKTjdZX07Yfw4MRPOg5b9szaTrGKiz4+YFO/K7F4P0zR8cnR1/dabLqjw03EGYyLXWH
I9e2pO0/WVt7ob9wlk69Dt8GWx2mNIaZGOM4eBisX035pql4Y20V9dYs7rP5HZ+pi4X5k/OIQm1B
+xXO0youNTU1pgs0l2htPmMPFAxe0h0L6Y6xzs/juofiktviH/JnpNXhkGXcSvwgjQ/4uMN8DFFh
F248DVfW+AB2b6r3ppre+nDCF9lKY6kcFGmT5Z3TtI2XGsNeUwHFY0xAIiz/0ujaCo4VlFlFd3A8
LPtbsfIWcmGOx1QFISf1jPqdHH0WKCXJz6EO4w7/BIlQZQG+Ue7Zsvivqfj2+V/66a+zOo7ffunq
KEh9aEidxnH0W/Sr0eD0AtBFISGO2jdZsqF8hRASb4eck4EycAo+oMP1UnpVjx+pnhJJ5XAEnzWB
oljQXsf7EbsC9X2KbDm/70JecXHY9/MT2ZVFPHn+80/vCB5UohSJnb/ag2Inj7ERRfEBl9Zm3hoZ
ltrRNbBwl9UX9vvpmeKmRDoEx5hOM6tTHAZ6ricEyH6m29NQ4Ibi22Iv7QM/dqUuuIW4hmC/dMdE
vxO64srE9UtKXKANLdefrfAI+wh/Jy3fCgTAn+Zc8pWqtk5tmXYYm4+tqnp08XZ8lb6/Y7gT88Hl
Zaqsi9XYJdz4seoydrMYIVKxWBM/C9pMyXIXRQdFeR87ZygEhxmEU6NnD3Iy29ugeLaU35Qv2Izn
l+wU1wW/gf+MvQZH9CYWxLwQ4kPly5tBaLaGGjnUs5asiqdHCvfQCrmDx+JNiv7t8DKLmgsI2clt
8+UTVkuZGloEDlTFC3qPNB3yCYQbApwiuz//Y08xL7/92NXxGqpgUM2l6t232zLCKyO03Jh6iDEP
DpmsW1Z4jNiS1D0vD2EcvwWx4UE2XSxg2lh9hM6SAeuO4+R1ypWFH0oTboiUllSJ+tC1rNW7z7og
qDP+d5u+vGTdf2muVpFrXpgmRpS6dT0ke+p3mDGqw35qLws4Lg20eiXL2lTDJsJoCBk0A4mADXq7
r827JRQ6vywn38kv67+KzOawTqIsbBL0IG/caX0YUxSDn3RcUjuNEOj8cKe3PC8W/ZvgMhvrLZ8J
RZjnFb6jlQRCuu8y1Skmw67lHt7eUZkOxVC4abhrq97VgitNdfEOuvANJ4o1iw//f75hteelvula
dWDPw/3lN9fCEwD+KDp1+cINNS1Vvku845Mr+mXI1eY30qaZILvEi3yAjMdXRWBO5PyU4y+iJ5d+
3mqbhlVR9IXS4H9R3ffC6ArwvPCDNLCurLvXhmAf/xTjUlp3SvjzbVZXyVYElFFbn0jvTK0dsfWY
O2YDLGrepJNlK/n9AEa3nHisXIxEPIYc3FDKcR26H/XXsvjQDDeenyvhqTDtNlC8OcFkQLyyqIA3
d7Hk1JKnVztSVVvQZFfXrpbkiYLPpO/n4CqttQvB6qm05dtPWr+p4pTD1LFIkto94HU4v5OwYoUh
WDbe0oSwi5syZkC4gL0XnSOXFjwc2BYwxEkTYfwlyCJmSr+XizOnMLJv37a6I+K2HOXG0GIcv49L
8lAGNo4JRUF5X/F4PFScUBe3CT3GxWm4QEE/HfHiioW7NkE2Dj3fI4DcxDs8lSZh8byeDfjuEtXx
Y4wRGz7YQpzY2E0rFEIunNxlwn881p9aBHxgZVwzvw8b96E8KFYdHSLizCA3vLagQGlwAyNpd/TO
2Mfqth5xDEXn5AbYRtQaSHoH76G5NAUnsjeUk5gofNo0AA59/5YGYj7OiiNON9KL2ehbgVyx8LA0
Uf3UJhRzOOBwgFExgBFhWnSRQGeenI0/X6CvkoCoNbROFirhph4ep+xxbp4iGrdCu4i4wcynBgcq
s4crqsg4arWPJUhG43vJTG2JpkB5Dw+owkOtpzRLjKFV9+mQOItFqiDg6AqvXBqVfSDpB6Gw6R5t
m+Lt1ES4zGt2ZOKljXN50z6HKnsfd29TepC1zCkNwZlotNRHoRsazTHV2P51fOObyVaOQB5bOBT5
zZgrnqUUxy4z/jaFN6oRDPHeNZiuGKndc5rG5hkzuqOyuAEU+D9R+3mweBkmC9g0Pgj5YwMCk4YB
+MlThexLK0N7ogWHUr5g8d1YO6vSXS3ZJW1lp9VmCjUn7KqrTPpbSP9Wu5cLe/PkfiBd0lEPsfaf
XjpfUtsWtMtHo/8ZgKNUIjqIxr1QYxHynI1bq12cz7fgG0GTubn1b/ZfSN6xzPwz/mo/imEQ903C
E9MLezG4EnQMM8xng66+2jHpeEfLC27r8vJo/TiNX0ZcXUH10A5LSwuknqDBQ2VDLgimAh/dmyr9
Bc2/HW66rZ93O73DgvhxqdrI1xTI0/gv/rFl64TTtRw840N5fi2WoOXMh/3wsU5UvMPn+NM7jBsb
mrWfZntgRvhcKYyrBUw5P+LJMOrPVKwZAb1Vl2MzzFxM4hbXUq8N4V1V9wvrBjZY/Xh+tJPRxJfR
Vk+tGHDyJaXF3aB68ckVQItYZzgYly3fPm/yn3OJE9viwobv2ypAzOIcbqU2E7lUkGGP4A2hoWO3
2WzAwA1LsONoI6p43ev71ApeOj30ArW8okqUE3eYiBCLRHTTRnAavyfitzaZ/wLL+EUr9qOOxk6/
hyOFyW6WpXScwXFDSXddm7mF5AwxzMzmFYpmq4iewsFfXnz08vCbXttmHxUJLHAkttVElEP5QXjn
0YVghfVynW3JGCIMkxSF2PKjNd0FQsDNyragguZq6BXoiwmvMyw8DQPxqvyhAgHjDD7EIyZX/X4J
VkZqH9BlZiX4L7YMYndzMVtHbLDWuxc5XdATmoYcCNTarTzvA7R1UB1BSC8a9ylLSLtexS+DrclC
7M9kKqSc1pl/LS1/Azvb0ga3ceyn8erhPTiC6WwPtnPle3lwRSO8d7pbnt+zJ4EkCVdTGs4rbKPP
//7lftTDrJzbWkE/DZtcGQR3amYn1cLt+MsH7jacFrvTALYUjFJLeSpnT0rwqYTngisbzD1T3RdG
T5cSjEVQCT3WjcHiD1h2TzfYr+MfSjLYA4nBw8ym0tMUmixFNyROMvhphnCzjQw7Rhm7cAkSiKKX
s5tTNyLwNngZPaggZq3uYJ9/GZYCrkFW8IY3RpB67HLkKzJldq25mYNu42f38OAstt+F+T11KUh4
ZiFPN5EQrPurh6mo5VI9xYdM8x1lqnYl529uMWnDWiY2toDMGnzcEMlXVDX4jRvXA0U6CXKOiRZF
MfZGf1dRv4ANqVaSV0JbHNr6MwnUlzhXvZ8Uy47GY0mKJouv4hBeJW3uMcOqpW5CC5ExQja8L+fu
byoJNaSGqCpBL8SdHLz0ZrSjAfxurD5SYXCRUJ6fgE+Kxo89/mUCVjHpWCfzNNEeHQOWbjt5SmhB
v6OThWFuav4ql5EbCH/1GIlxAWzLbHzSAv1Fmm5IQOBAdDW9ZGPD7RCfdWLtBr3ilUP/NImoE+Dn
WpT9AkRoiVreSuqwMeZbbDrA8upqdLJG/LUwzEmwLKHlQmKnGdSI+XMG/N8XfihKK7uMcSvIxZT6
bkBsYjzFFHj6CIZp9mDgp72Qn4sJfen8SjVMUPo75a6hiZCfej2eqGF4W/YFnNLYyxEOCu8Ylnvx
GO0MYdwsaslFb5oHxbFqMXymLq2M5namx07V3mUGHmr0ysBwwBDtPny3MnN7fgVO5iSY7eCPsHTd
kdZi7S43hjHyY0yzWgSxuMXVDl6yVD48RdliF8xuCipv6F7qyHTPj32KaKR+HXv1JmJoppjdTImp
lKhbCkfFQuFABoLBn6ze+L9rGjHx/AMiWtnHRP8MYnOjfh2uVRjty427JJLiEbZspaLEvDv/eacP
55+ZWSUuQpJkdFVJk8VgFONecCPM5QF0xvzt/EAnARaOP9UVev4sJu7f05JEzEojGJP4UDf7rn+j
h5pDXEY0KuWgSFx5i5tLKuYu1HGoIkudse0uKT4/L5sfZ/HLV6yiBmUe56yzQKNF3bhelG3A5mJg
0nxhmWj1oKOR1tToTsuPkPfZ7kP+oMVvctp4GrBANT3z7T4xMzaipVY5CyToo3DuQponsFhl8asM
Ucpa47UY3RW6uTPVOzZZWr/Tnw1vQEpng/Fewo5BcpDjF818L77EUR9vllmIrGceB6H+ZUyHRfAd
SdiXdcmj/7dPOpvOkxujRmqm1ssGHfA+xg6w8hbvBQPP0OXvqQcWmAKAleJ3vTwvvGvoT1Xbp0kE
pRmHSvP/VrlGSohZil0JepsWoIKgB64j1A4RUOP88p9KCb+s/jolrAuzi2qEMQdabaBqx6Oi0d51
4wKWe4p3rX4dZoWgyWYvT+MQCjiqwgml7MHFDq6L5TWJz4wOFVc3GCkpdtTvVC3HJTmNXJRDcnw7
jBfyEOXkj6aYRw92VP20c/i+5a3CKqQ6B1MkHE6BLfHnKLP7ERr8Yi1tWD53MKpNTKM1qfQsgZR1
PBiiz9Nwr0mTO6vHJuiccuqchZJHsOaoZFBKQ5+XWN3QgofQYZ+IVOopY8n9AqU5MXRm2ri0pMpt
CP+1xMoMocX55Tx5bXAfU5TG3x7I4/svy9UEMapPoWXIb5aTUO3h4Fgwn+b+Alfi9JKaKjxf/C9g
Nq/ABL2Ty2HUoPGTweDdP4zGQmyri1/QNM3uOEwK9a16j5IjMoCi8ZIBZ1cVfjU6l8UO/vwv/0yX
f9wgeO3QLwpqrbkuyvdpOXdxj4NbSU8dbHdQhw+bDjDBkD+K2OnF61wpPVmdXua4vIIfEOXzhpxg
YtWW8n0U0sBDK7dV/PcQq64BTxBNbMirhI1VY6pXYmS52Oou/2ZSrX2FcrdV7hdVkdzLu1G/1Hb2
JGYGZIX3BE5bsC5Xb0BcdkDfeh8dghntD1AdUeA+0qGzBns4PbDrLPCR89N4clmXHrtEo4Zl0O3j
+w6Si2gINAEHNcncxRTUgvImj7Y9NcHa0O7iyLI1JsA3SX/yLUI/eyQbmlVuK0KYgBBap0PA+W/6
PI/rpf36TatATe7NBnuLPjnoFFrTwr/LVf1Wj7k4+02EeqvG62CSrIcuMbyMvSfrwY1NVzcXCbRX
S8eijl7nYkNztdi6M1XARugZSTg5qYJobfg0P29EiLo95BvrzYeQFxW6FwvQCLvsBvH8cjeHJrid
ukMmpoU6gPSLJdDyKHtVO2OXTR1t+u7kUbEL5D1VNt8uWsHz8/DpjHRuHlYhC2a+HO2YtSE0Hx6M
xq1CXg4szweymOWRErIMyIu43Hc0PdoOqekhphhQq7Y0W5IAF2qaUN608432D304e4F2V5daiZ9C
NlBz6UufHDyB1464UV0XnZi2yHsqZHEk2gXn0bvSOjjK8NfPT8mJZl8qflWLdzgOZRBuV9EL0f0s
ElhSjaUNwFRh/Zv/pUKqx8vR1peTCiMzVHfJ8FT0kavk2TFO1WdBs7iTfwu1sA8zabv0r5JB3ZdS
0ojWJ5I2C2ePThtT/tZDkcSfC3mjT7Mqofug564zxxWKxr3Eqy2H2nZpkLBUwhaGZg2oy/pHdqXf
z7G/WVwHmtbaqXPi3gtxt59p7xHVhj2lhdvlvdcUytHo6JCRXVExpoUYLl1XbTRdwp9PvQ1fp2r1
6mniGJpRidO6At5clvRIon/Z0nhMtnPF1eLNnPOPO1pMgYGmKXaikr5bBGhT+nwRi/4fzs5rOW5r
C9NPhCrkcAug0bmZ4w2KlETknPH080G+GLHJYdecctmybElIe6+9wh8u3My5ONqgV5U8WxS+5DkL
XCKpVjQyVAC75kUM+bdlBrwnQzQsXTPALp3FtCSU1D4EszRX8loOfNeQsy28/ZsBjxO4SQsjVEBj
j8OiaOJ91g0XjuVvk+x/7+BsmWLOEoRTRCg3AOfh/jx2O9jynM06dDyAAxhXZf5HH9zI9N+pd/JL
sJzv0OAq/QXxr/kNUIwlJ/qnmxIh9uLHcwFuS9qxTQQK64AIqUGx4PAusfEQHKQIqTwvQfi/vzRe
on9tcJARPDtS/KAfangaNDnqGyycnGxNE40BI6dZ1e8EVClgkijJJfOJ77I8+Z/Lnp0aQ1EWlSCr
8QFEOE0IQNPLBgYt+XMIAt7Eq/sSlv+50FlYDufIGpldRVe+GLh++eiXSEEU8q40wt04SEdBoyjI
12Zn7iL41dnEjA9hZJRLnCj7PRJKIlVa04tU1LtqoXqPGNsVmJnB9GBMgRA9nXKMLP3kqlRnt4M3
LcCrLty6V1cVo5TORHeTYcYCgEErf/Fv0Su0ryUU55FrmsLXhW5cTKmXjb+7fFdioiLE70Eso/Zj
PYQtWkY+GCwjW2AKtfXij61jdeqh7x4hSJMsIBSLpGc6r8IONJWkrACZHZICN0R/AvHYrOKC8DtA
97a0ky+hOyc+t4YX9dkmC9O1og9EnWY1Vws2FgFuWb+eIm09m0+BBGQcDE1FziWhhahWW8NIvHjA
lq4RXKvqsDrajxDK0+gFeYvcNFad9t7LwY7/LstH/tn5v6buqm3uMAMdGFM13dVikTRMPZIrultV
mTMmlgOg0vGZZMVWt6rnDq1FwykL2RH88iC3FPPxSsftOAjCP8WcbWJNvy/08lhgRTsMLVbH4SZU
boeqZQeTP/BKzRSBJUoYOteOmEsuMjD7ANl3/pMsvOP0fNli9Lth/b+r+iwpnGuxz5SIriigoxw7
5nbk76PYH+PyQ6aVhmZTBX305zX+7VYyoTdY4Nl1Brifg4dUs6QpEqPDJJMKX1MGkflK9Ch/vsx3
qQOE4CXf/SuYeXYZJJ0w0WSNLOpBjTa5oOd8egC0+wcZWdJLNLxvzwVUe/TFmUc3kBX5/FhDPjbC
6JeYqsS3S81dMgYkDOvhnkmAEo2uMa5RC1pUbkrB+/lZleVDnUcNleJJQxwUjftzM55Ry9owlJaH
LT5M+bXpi2ueF8pt1jzqauYJDFFFT0D5ap69Xl+lwsvSDCGS1bT/rAcR4ywT5tNCGqdzoUymaxm9
o9fiinCOeaafP+YiLoTTnwlSMf4QycpagAaXjhb5uycxcQZUsJy1NPSfPr/GoAmsYrTS9MDlO/0l
VdGWYvIbzA6iB2l1BZm+AJ2TdmgQMeMWJKjpRmQv208GcNC3vw3qiEqu3HJ66CUIBdm9Mb1N/WOG
l8PPr/076Ryajf/3Zs8OI3zvCl9BIHKBaMwahbvEnNp/rE/+k4STGi3VtV/YcudU9wUTbQtowoU7
WK5w/uFpsyFNCQ4CbshZ4exPcWvoOicxTUeNaQXwqU4rNwKE6cQ3wIciQay9Dpa2r4oBIaPgUh3x
bTby7x2cfTDsVmSZflt8yGt5NZqgD7oQOmF2FVFD6GXodTQoogaGEWBLYOUL11LlqyKucuFdfLd0
rMUbSmQErjLl+bx0Ji0w0g4rGzhMXqPcF4anRxGM2JtIVRyJbFqZr3STVtqvbv5TQatq5T20pQt3
8V1MteAF8T1EFCj+LvB/cqMxCSwTSAKQZWY/4a4nBeoIblgPIfFHzrxC2sG+DCv7Lm/497JL1P3n
skasRHGslH+9mgGDoMyWtrtFfJo+WJKvOmRZF7Zc+BgvZl2ZikrFhSbOt1uXFUjso/vLJzhbCcMk
IGwoAGZdaoEMexLBXlIUI8NUwbxhZVbDRqvDbTq90wsXmXZg3GwIlM1W/rgsiXYhYdPVTOvMEUth
t5gPoLDh1OntRaXb72QB1YVft3i+0qo+56EGMslpLYfAiKeVoXwY4cNCDV58hozkJQ4yO5FeJcQM
GfaWqIzptPZS+c40AxcV113TZ3f6dN3QlguYa4nGQ8qUyuoY/cZvvvo0l2CTjdsw0t3cJB7poZOD
d9FbfROFjKriP7Gl4GSKUgT1dF+tY3aJCjUIHJkoqJfCxLeLcuGryWjMAn08O+iFQVZqDfXLQ1J+
VPnOxzNSoShF1I5FySRAKJV13GiX9sI3xkccRrxlwySeo6V/dt0uSfK8GVHZ6lvVK2V2IwuxBKW2
SLsNTen2Cu97sFD9Ogl8eYhIKT+jEi6N28SI/0gTHfOyuwpzAbKl9mDEgbNA96AJp7F4yArxsPxx
HaMrPhRdylAOPWFA0rtdDcaz1pmbAJWc2ofMDIg76TdVJ+4EZdH4Ag9oomVleiAYFikLsRGugrFw
50X3fgEzoMbJ9F9dBMJz6690BAu1DJXjFN0KdXVVSQacVAO1XtS7kN7Fr321dPyFcWdWa6S3xWZl
zdvFr7j39PoOqWNh3laHoEy3PoO2OdHsDjMneel+9Rkem7GTNv4mLQvOinIliBOqpNmx4uk6kndq
nMT/WLoJIyO2UC6wv+MhfCdOjgO5tOq/ysCW05rhF8tpAWfg1u4rf5hvoGzooo49Z/MKdGAFJS0k
35x5002hb9Q7I2rdVq5ux8n3ljkiv1end63rGdaTklNolJrR5MyCcR2MJsYbsltUOxU7HVSSInQu
5Ex6W3y7DXF2l28oQWyj/Q8eQmZrO4SbhVIatP5GhSkd1sMq1IVrkrNcyVeMvxa1NYhh7tLUX2zQ
mLA4y1RxYc75Ca038xr9r/8lWP+zPs+iZjjNwoROQ7QkwKVUuGVueJCaSSz0wPC08kNg65O4/XzZ
5SA6O7TxwbNgL0BCZ1x/tiuahH53E5TmKWdwmr5SJknxlcqAuHxRfQ+jrp8v900mzHxiUUhHjZ/8
9CwuJ7ncJZaQmydgkUN2R+nDtUp5YRXU8fXP1/quPoewDi5xYU/TMTs7hLNwLi3fzIRTFON3fD/q
kFAqe7ByeotPAK/yGe/0FFEF+UKM+06Y+N8rf0mFfGXuZsunmInSPwkOpCXUnyB+TCvKVUYJXS5+
kB4gxiNwOuWr6T+KWyrtDOxQo2VQE9YUBi/KsFMl8z5D1qcOilMz6Vep9Wdk5KJS9//8vr79Nv/3
dZ2fmaPENpkX81E5CWw4aX6w81HpWsajvtuajz9f7a/N1ZeVJ0Nq1yVmAeQLn7OEMYmqQbJq4aRP
uL4RbhpQSHAbbTSdGSaSR3eI33mLhr4snnzdZ65YYPa2mGwKsUwOUdoaIKYFZPvzrcnfbQoUjNgX
ikpH6fzWzGZWpFqTGbkogLRxHaHvhLjbhLoZCmagSMDNiKgZcfViVDbjrPFj6Qj943K344dCu2/J
fsdy5dc3apm6suKvLNTXRDl/LosJ51g0gMzAW2buP9/8Nw1IIG8y0BcZaBE6OZ9fK+bxQYVYbXTI
1Q/scovhhppqifbBpb7rUrWef0AEcSx2s4i7giZ/vpIoCGatCoj/4IhbQ5OcS6fIwLw0KMYVaLON
Ls2exbEW5JowFovN5s+P+l2dq8Ftx9WIkaBoymfPKtXGPMY5U8Ey9P+K0cpd6TKzsxrAc2s1a9aL
q3DGCdCYv7Xs9ufLf7df/r36WXhBIjDoaqn427HQ55QM8jhn1vKYMeyUi+T076obZITp9GKKYCjE
68/vW9ETIUpmtKnzgTG9xaKiD0aPRAVaKBHDQoZ9Jhs2VLKdqG8ndViPdK4ujpm/m9+BdseWTwTO
RH/h7MHl3NQFxBTCwzTOmHCua+u1Hj7QKCF30PFCKMhB5vjCQSV997r/uer5XJZZ15CkSFKcavkA
FnH2r9xSA3kAL+1wkJvnWjgsDb0lZEyrpc0Y/FlaWcH0/vNn/388PouO0GCy9M8eP2qyqenn6i+o
djGFXADO2e3QrnPp6P8SXoT4AmLw23W+KGiKzL7Jms/RdE3JnD3EnfxgyiJmnR8krmmDvB38LnGH
XS7UYWRcl+Sgpad64XG/qeY0/GtNsJmSLiH78HnZTV066rNclIcAJ5oFridNEu1QpCZWOusckGKE
MYCiTuw8MC1RvYgoT+LbhdtYEpHzaIOnymKtAn6TuvrzbUSiYPhkxckBxcLaeoMaRq8fuj42Tf/h
O5aihyZXAIYSM9CcJBFW0eWu+JKhfLmPpYJgPGfJ4Mw/3wfJf5s0i6nuf9MOYN7AqcmG0ekdEF0E
TLUMu1rVufD8SzT96brL//+nqKZ8KenxBHQUxutM2irGUQw3ZXJsXoAd1OnGbzfN4BXdhbrpu+ME
/03Twg4afO65NvEMW3Wogxmb0clR0TgZjkC2asRSLgZzcUlwvzzhgqwGrwXI+svJhYB/NPlqh/dY
Yd/vU+dVPe1r9/fV/ZXpIHq7fXarFU7qd9TyduhdhVcuKhIO5o02LU7b3Pbv+HT528gZbcGpV/eN
a6dOuToF7stL7nSrm9E5mSv3+oBvpf0oeB+pvbrTV6OTbw6+szed1UFwdftO2aZO6ih273509mbd
Oy2cmty+OXihG6x3gbeaNr5z+rj5+RN/F+Cg3loUp6CDv2hDxLVOATAhnVgGb0RV+v/Ah0w0MEl4
NPV/SY7hHiKitzTsGCF+Xk91MrZ5tojkwtoZkMRBGAA83iLnNFXmggoDzwXgDPh4cmFJfRdAET1B
ompBRzK4OzvIZjGo5rjBQijHqIEWsUolgFYIU8OiPqLej9aUiwnKBWXv7xAgS8UhGTppEV56S2Pi
nx2UQvCNuw6ScQj4KaC0AU5N7KaMZRYECGWBE+Dgx9D0v8khCvEItQKPtf8XUYZPt3IWRNpqjJup
o84HFwdAjVBKFF9UEzm3aXL/vK6+2cLoN2GjaonAmtTzKXGbtKZu5vTCQubjvp85gvKs0wTFBylr
LoSpbzLnT9c6y8iMUCtqPxPBw4FRwGdudLPyYVnDGbDoha7886N9lxTQU17Kh8XjkpHD52/acCxS
kNNn1cqSlOs4ym5VXlfC7zy5kqYQHSY8jO7i6CmVNoq5l0xa9PFGbk7V9Kv+X0p40m4Z0BjIjQUl
8vlu1LYypylN0qWER0luUbRNpcilI8dYSdSOi+ixgef8zy/hO/dSUyIzlLE4M2gknh0NYqOMuWFC
BmwXGGfzHIvxbVeitZdmLmSVPN5XyTbr09PUmJ7v5xsaMAgP7qT+gzQZ1LqWi4cgVA6Q3qesvVoQ
N3G+QiBxr/aB02DTp3QPi+C1hNpv/zEOoAxEwcN+wx79Zmf29abW9WPXHg3/4+eH+yYoAmQEskUT
HTTe3wXwz6YV2KfVUCLJVHTvvgY95QaMrL5Xxu3/ogDDpTiAREW1RPbK568Xhw3KA5EcHoDq+8Wp
M12YOPZQ3QCI6cwLwf67nI5sjeKSbUlSd+6EE6CNYUaVYpz8bF/LbpodRhS5cVRv17hrm9baKpxC
Xv0vB/picUuXmdcKNn05hf95obkeImQiMqVhTgRAhaYcIrXEHHO8/fnL/f2Tzs5zvMsVrsLoUwGg
8vlKltL6rTDn+cIur/vKHaZ4yywg616VGfPmYIQHiKWh4QjjYxk9i+jHylm/zoSODuYlyQLUP7jc
v7djQEWh3yybFE+ULeeUWaYkWR2Ug7Rg8rvJ0e5Q+o+SjSyu0auTJFeSDzE/QGkWTboK6L5x6He7
5FSnniHZiW7HvLRxr+CoWTni26DsFMZs6RbTTVk+Jid5pfW00e3x4H/U876zHPJiwlIdrZLWk+D3
tHjHHBGGR2l9dpX5rt0isjkBYtVWC5TbWrdb/OzNaKfQnd6lv2UJzfK1AS+V14Ko932PGYydnMhy
mZ9ETivb05ulHPreFsI3mVY2EsWiY37kKuYADshdfsxpNrh9cisjyrePUO/Q3AaKYs5w9XqY1mXv
We/dOoo2dWgHN7nBUyERtsdcW4Q2o2yjcKNUT+q96i6mBDlgso1orsIrbbY15li+k7+P+ZZ6ZAaz
h4q6wrJ1VfTMaPA5CrAD35YyN/kdXMeD2x3S1hNoqqDdDUhLus5+5/K2iFxsmuKThpWMJ/aOxpEb
2vPD9EuEcFs6wfOsO9O9LtvaI7S6BWGM09+DLz/0fxptSy9fe8SORpN37W0kuHKLwrdTuNmL2Wyo
TYtrk8tpdhWslUdRdeYWcMNBIE9svOSl8CzUw0V3fMu6XUeH6YXWtFMv7DOb9g+wZ6xW+Uz3gnSV
vQT8SeZquOO3Sjs9tAfZtj56RAzSK8k/KA8TVpe9W3lZhw3mZkT0tFw39Nl1yW46pzvILsjpQV7V
r017bEp4ulC/7PlNQi8aoPH0MI5uP65wp0hyu9ngyzZg6oCng+Y0e+v3z1v0PLguW0IzJAWEwNLp
Oi/k8ROcc7kq0pMo3kjsCZoJUUXG88fkzsTxz89XI7583YJ0MESiLIU8pdxZ5ZzOVTNNsznc49sR
P3TzdtJ6G6Hw3D/OHm5rwlOzro1dld+KKLAihuwo7eJ0r8QOa1GmVzo6CCYxMZR1R1C3lglzcp22
N/WVtNFxeLsa1mt9dKp1QKEwbsKrmZHN4DBfzUWbU2yjPDEVcPQ740b/xYCMV+xmz4gJ2sJa/C3s
sjsIEsFVepQA7WB4ww2sTisbWv/KPPhXtS3jRGMPua0U6wnLSfuQbPNsVdr9EXilsH2AXda7w1Xl
u3Ju1w83gXdaWNtvH7C/jrqXYD7iTe81of0lnux5ba2lY76LGBNhj7cuH0qcfF3TEx4d0zb3+CtC
4Nyhiqc4+c1z/If5JKKbBtbwSmwbF/KIbwIkOt4UHsi8AojRzkYBQTdojahm6akYX6XilYxcjl9h
JV+UI/yCVWDdmeKSrVkIeNNcOEtYSlWf4nxGp15pcXFyo5P5OMoO2QT+DJEtmI44eelJegh3xvbn
NXieny5X5jQyKC/RCvsi14C6cR5LojQeBMmd5kVUtyNvVGDDAJJZNtnPl/sPI3J26ny64FlSwXvQ
6tyvh3vQ2cpdG6zkNU+sgolJRTtTdlgVDMkmYDBfO1fLG9CuaO632+IkIjCe/+m12zJcTSv1Mdpl
uPye8n2cb3wX99dwl7qLmsIvf7CTVficiQ6Q1wTNkWItK152Iw9bad9Wq+bBNw6YRVmP/lapdtiJ
2LXk9IZN0x2ajtge2vtkM++DIzAatfBm+qWetUs3g+gOnT2uysfwZLKovXI93cK326nVRji+9a/l
2kfu/Lq9zVcP1ZYx88EanfKmmV3OlqdQszFbtPmkGmQy13rNQlcOXFB1Wg5MznY4OAUniO1a3I7r
xCXYzfmDcf3b3IwfIM1qx3lmVrLv3j+c5/KYH3FO8NTWjtcpaP0XCSO7DwYqpbERX+mth7vmvdtM
9uD4tSMc/NupYW64ZFDNe+Bl3pTfq5iFObMT7+t1gOaShyqljLHZBiwS072ZkeJqitZ4XKr37VO5
aV5UHj+zGy+3e8cA3zd5GPbpK2E9TE+yp+yesKYFUtLbZGu671T7m0ct90AuTUwQn0PBHmzrZdpo
ueM79BT8dz2/sGv/opDOVxi2B/rS84cfcj7XbnpcLvsgbRdr+NxaR+Ex7m4E86YutinN2AqxOfDR
boDS+mnwkiRe3CUXPn6I0ZMRPdJ0cWLa1/olz7y/KezXOzNFnRsTNflcmDZBIUq28qY9xNtetmPV
8Vnf+yIGJrmf96OJYxs7fiptJNpUl3iPC0P4aHwk990Bo0YRX56SNGEl3cm1zRyDqmRcC54pX5XR
+ueN+nek8+VeZVMx8OqWRbLVz8lq0ktTUDB4PhjorR/MnSLZOqj4epPRe+qcfjsBQXz3r/u9jKHI
0Xq1TvEdymR7pPSb5+qouJZH0lq9kiTxhGYOupzDAzhss2WJDXckBCmSEPt8ZeBY5TF37Ed0RxzW
ys+P8t97/elZzhPvSpyFOh27w2IG8mZ45rwSIU9Ya2BrzCEL3UutbXg97VTYz8CyiQJYR6tugp1v
+lx79XM77KS7idy33RqbOrfHO3wVCZbkLeHKrGzLNtfSHS5Ysh3hwmkPAXmm46fbbFUc46t6y0ge
VQbzIzkhwULRWHZ0rDegwKxmJe4G5JigEDv5MxZGSuyWh2hj4lzkkT2/z5Hr45iEhT0R4NT6921o
F+lqZgaJmiDQYmXNix6GlY5zwgqIgjnYJAXthlAlTVem77U6P6uOjWJrr4ivJNY6O6CgSm6Hokr2
Ynw0iNAXtrWr18L1qLlibt/JmxKJoHfds0xH2gkPlea0uAO+MGW13pJjgNLzLrueNS9qtws45EG/
z46lCd8ABbY9PaJetKcXWESdV2qeLuzat+I+CE5cR/UaYy0nTgJnYkcSaKF8jV1tSPVxCK4R2dIe
md5QqyPsb2IUw/U7md/FYU8WHBKMNuZ7nawpxZFcH3WnDTdB7BWWJ0he+Vqv29eUX7r5yKG12prL
P6SXsV+FiDM97f3JhYGIWrUoOkq8Ije+fKp+acNwrCJ+CHwAPA9jkb/aGf8UlbVELSsFfnGg3ed0
qvasm3C+AVPkRfUyyNWdYg2k/acS57ViEK5QsxvzhPMHRTuz8PFAdWTSah/1y583w9+p0Ke9gEU6
th3o1tMhQrvjbC9AD7KUgfnhfmwlPn/skAavpKp4zuNicTXG1shwJa+W4KQ2b7q/cOWEvea/KWPo
FUFgS/mN5B9HJDcEHxDbKuR0tGRMZXmliZq6tT9xVNtjUzomNZTIwLwaRPQ+WrSqrS2yamWBSkDy
rmk1blu3XRPfC5OyDS19PdatPWoUHYE7BRRLaO7ipJ4A+IK6N10JRDwhR+BhIeD3qhsVg2Eb8gQR
M0ddvTjqVXeqyuJQWW+Y3Hh55koloFkAXoqUukEjeLL8psIBFoKbRpyhjjUQvnogX63dsKSrK0qp
tEncOWpvMuv+53f/pS9lLO9ep/43yLTgqJz1eSu/F3Nr6BYr8djt+tTJIJxp5nuKcNkUhmsLnBLz
Qm/B6w/zps1lDy1Ee3mhaUEPYJdH6mqOENuPXlrQbeK80/0IPn/vTE29IoN1lN7f0M40fN2V0IeM
YtyaiXBW6VViujHTClzZsIrMBxHf5+FSqJWWJzhfXaTL0G90Wgqksp9PjdYM22kaMvMUU/gGN76y
0wYv1dedsKkEu8HBT4Sida0WG+siT/XStc9WNkr4o1FIhrFAaXr6jeV+7nehuRtQlG2IiIdSvgmG
9SL4pF7Iov/KVP/03GeNzgCYkuQXbXGCJVx8IPPgNTvpWZPtgEW20Z3mKLyBlQoSW2J2kqwxmzPd
6Vo/FPfigdoSVaotJz448MDJPKya6we84Qht4mbaCG6x+nklfkECLStRh/VpWgYVL2PMz99Jmsag
1YOkuNXmU30fKg+i5kTWG52vAKID+EptZ2abny/6F31w/pLwbLXAtzA6lcSz1B81xxalF/A0ojPN
V/l4jeh6F+2qAh22EOGwxF4GhiXELNzMlJLmQ00IeQyZHdaKvvG1bZFIHJivQAA7qB6MFvlvbWva
qhZtenX6U3E0/nzT5vImzm8a30RUE1jULO2zm1b1ROnUIS4OlJlXdARc5Vd5eIXh4lK1OCI/Qkvd
Kh7gjlVP5SY6lC5r+sDQd9BF4TfM7shfA78ydIST5YBWdFTOtmiLKtY22EprlMi2kwdLZlcc4lNw
TcW/Vb15pXqiq3qmp3vVNeWvLTkPb6XDK3I1d7ox+TfghWTRl/A++ndbCakOBW9d0CSqfDYZmmTG
+YOspyejXo2ynT2q2BJjsQHVRjz6qRsO+2hwSaStZ+t93iJF++w/Vn/IWAdhPYtwc9eCZtPCsk7+
LnfxH77PPxhHD7VbyHbx3G7aO2S3XMi9tQsgGVO9UfUI0ebv7o/0bt2y9tEs2Vmanb49kTLk8J6w
Hnb7P92+Gg5l8Ovnz0xF/+U7IwUrMiuQ+BuextmO6Id4QMxfaG7Ywea0orvIvwj3gQDY0aU4VuwK
GoYI7cKrg3UlrMrJA4A2xRukb1AU0elRlVheufVLWNroE/X3SPdibxG8NkgMgNgEzJV64tv8nr0G
lsPv0lqHTHAZMForDiNQt/KErCWiFc+h8kjdMlSPcnoXldHSCg0hLoVIZTm4I+TNpm9I0Jx+qNxF
cLLZFNFunA4zxqvSKpPcSj5Y4i6K1yLMlsExa7LULSeB9VGFtg4dkXKscMIRqZEVrLAudeFA95aT
PJP8VYKbPJsdo87V1N0LDybL3YTKeiyEnTEv8mWheNSirdV6XXqLsGJkrrWaY2wn65uyONFsoJOk
BMckg4vtdHQeW3semDQ5w40Q2tUT1SlYBW10ZdWpaAeyCpINnnCp5werKvUm0NDTk9G/Kfo+xc+M
3aQ6Fu1XaqPQ4Y/SG0cINxSZg3QhNn4Tpj6vhLMdnwRVOZt62dyARU4OMeXLsTFXc7FVGif7M5Bk
N9eN+iQuDqWrEofB3m5+96UXJE75IBir8Bi9D+FVXT7o6rGne/D757X6BUyJ3hp9FYU0AhNN4tLZ
QTdYQ46sfYA20RpXcMDUAtAP4aU3kfTEVu86fupGT8Pmz4ZAnrrcX38UxVssEhLGKXb31MkrOmnW
b6ApP9/al0n231uTyXtJf1Wmb2fnIOpQPoycob2ZjLt6291qdNid1F/hHlze4Ox24XLLp/gcnHkT
/1zurH86GbIpdmJkHLL6Flqpmi0CFShNBeFOMUt3gSBxRgg4/v31zbk43f1Lpv1yA8C+wGjwOb7k
+ZZRyNBapOYm+gDjLWrwOJ1scK1f1jOsruYmGB1TsC3DNhV73GOwOz0qB31X3udol9l+iSgq0k6w
kADf21Xo6r/Qg2pnp9FWWoYIBdm1bZu3+aH8tRSm7wkTXCidL8p9f6ni/zoPWpYVNISFyo+g37kx
sQAnSe0UOmMR1qyVSUzy5fsAxHc5n6R+9Ax1ZRjvhSAiwkeGLJQ3VhFsYqD0kUg+kxWHslI6V4po
MjsKATtTD8rkRrK2NsV9GeeHBN9pcs4sGSzaaq891VwkIZxV0PIaQsUWEzIP0oAUz5dslL1Yd33/
ZspBz6Vlg+6f9GeQGmpty/xQ+z9Ddz1EzArUJ38ujxqtkVnnjQ6IdO2CEGM9oXCjgeO2qy4IywDI
/bLy6NRSKuEj8ZfZdzY1jBRlbHz8DPZVtu4G2Z3RSFXljZyF90Iu9nat4GdJW8cfO9tSHuUyW0dq
et0HoUcFZLADR8p/IXWfA21yFfSBZRotLUYJYFXtItwzYI0lxUHnu+tf0/AVEeN1yrSmoEWBDbFW
GRjHLDyCCf3SwonDYF1nDy2xOEvvEmFtpoHbkmwifQBVeMEnTatZFK4aaqswf5jQvcn93l2kwYyt
lcdQXdmjSDUa+2nW2DqVa5aKU5mPabc3yWUjUOJqu1qpSeoaIJSJS+tYKo5iPt3FAxeQJGeCvQm/
e6O287YBshNUNALVCXdaNxjQ3egFd/kz2kDdaEHi1joGFdYty84RKuzmLJXWA9ZV3LYWmwtScQCz
2RegnOK7Rq1xQ8YdWn4L4/5YzgywzIsjma+ZD9Yj2NFYgAcQYlGX//9P4T7oo5qpQy/tJxq1WcQ6
J4mvlPtmugk6HAjUh7LBRdhQbalAUIouzv+3fIOB/DhmnjTkWVoU6ueZSBmJWCEZ0l5DQgDlUDo9
DH3ARyMkajeI3frVBgPCAhSCEWVbubnXnE2lXZVmsVPLS5os0rKSP4c4GO80LLFOhJvEnX1+I3Or
pEUL1HBftbd19Gaaxa1JR94vmeeU2h54kjXRtOplJ0K9DhG3cdWHHRZ8o4P7yQXozjcHjAGgZFGS
Mxa06fnQOqr0ItOHgu8jLxT2SCwdPT4p2SbnJhZKPbPUwLgkdWJ83e6fL3t2rsXDnKSLEeCx7hzz
RhZW5sd86OR1fD2sml2zs1z1ZJEjtm4hrPyb8ZdwZy5dueCP+dt3mU7cGnS+DibGUfuQn2tH/Upy
aGq992sGC6fO5ahO7OiQ7iXDTsDjPfmHzrVuIt/OT6c3HL+301bdBFfWNaHuLXmuPGyi3CnfSNcm
gD5iZOlEzfrCAfv1uZlLqZi8LPg7XvnZdpDDBAmCRBP3Il3/NhBJ+8fHQtDW2Ic7o0j3DP4gLXyw
snaCSZJgCKtKbXdp3m9iWhM/384XPa/Fe4+6BBmq5R/6+dZQewiDuhJoN9VKXycNo2CPby3dq91V
kq7zO91Y5Xtxui5ACNgFg+14iy78OLlsGs84ym5vrVSC84n5dXCl4shL7+iX1t+Mo2dasAD3wfuF
W/6aoqD1DdPdEPG4kqE0ft4+Qd+hvdw10o1Epk6wvRvogO84HcoA3xJbPypokZzMZDMd1esptlPf
kW5/WZVHylSA1qy9+BFyIkCC4Rc9W/1qXCsvU2AXaJhdoA/Iy7183urcK81+WgPAtUDIfb7Xqsa6
Zcpkca/Gd7A6moQKLaI0h1PvWSXVaNJ5ev3YUYpNyvSnMZunFk6vPeJepsJPGV2m9nXJWIivgcLk
TiziVaJxMKFgNI38mtyRF3FXXYjmC2tD/fZFg5NFd51prf43jv0TuUtlxNqpC+TrHhj4jMKTGG8y
eSd/tO3K/8B/tUwOYfImXNVuSK9b2BQbACIwPHPcaABr+C84wttpsmEAmi5dWTvbguuGrkc5ohyA
LVjSWg3X+rzPXhQnuVdElD4Q7HuKtZfuEmvlCxuIpS6h7oaDN5AhmQ/y+VuY0ji3YljArcnWUhk4
iOq5UT2cEPZZzypCvOKSCtJHxWZUfEjS18q4nWeU5+LyVNT3DaACw3QhKv28nuVvGiLcGPM1Wkes
FlVZQsY/7xklsLjJAmG+ocuVeYZXyV6/7ZFTcMH0uLm8KtXtcKuuE3v+rTb72ht2wlV/jYnkQbqy
EHNnAEpvkzEKIPnEyTBeXzPBahAG9dHWuJ6bZ+1O14DjgKP3ZgFUzE5yZ9GNVA7/TFkwD6PgNvl7
i8i7hYSgM/pb06Dl0u17vC0bBpMOaWsTPEt0TQASPFGGq6pbrLs/mnxrPJGDqdt5eCT1nO0Rgkh4
SsBa6dfMf4H5qC/5XtqNr7Tu6ZcCwt12YF8c0p19C7VBXtEgWzhze+gFH+P4fzg70x43sa5d/yIk
M9n4KzPGc5WHqi+oyuVgA2YwM7/+vehX56hTibp0jvp5klY6CTZs9l7rXvdgMUfpjrBYkl3r4W1Q
9zZ3Pp1bxbZYZpfgldWkWjXTGvM+d1tTRcBpMEeFyaCQW+ECtYXmw2OlFTdHC5wI80+yf7HIFOVV
EfHRIOQshiI2AsLrIx0ala/1TpObGaZmml0kVpW6xPRpX1Js1tckflUThMOYPcEKH6YMhe7QyzKT
A6b3YpvklEOyoGt8uAZfLNPF984K34qZc2/WmZn6tCviXtMTNya7stV/qddMdWr90qpGdErcRThg
R633n7fZy31zxxzvUE4u6eykAvHe/AjTG0Py7g53/skc060yww3tu72mjntcUn2yBeUX9o0+O0wo
CxeFbDL1xoOUvwqlW1z6XcD4CNLbkqdYr9tTwFgtnRrZSUjhnOnm3e53LSXInhqjLBaCPTmGe2VV
f4aSoXFv3VpwnlZm54ZCF5DBlWc+IT7fi0+IRknsdFfswWderhrPJUP/lN3gh93ozyH0+Pr+6y35
VjX1IeLSIBWUHfGED/uOR7k5D/T+ULaW0jnTbbhszcQtyEHtsGp7pKB8E94It//pBP/LtvjbB/l2
/iT5XS3FYjLxRTnUqZiCsUCSW+vBz1l4KfIUwK6wJvJz1AjFuKJrSmCKVfBT5fa3DwLThOGAoiBN
+2d08K99g/DYTqtLOsFnJpLmwoyLKpIoN1PTsE6WjySTYDyID58J9+dWvQlwg8v28YN06G9nHEGT
FPjy6FOqfjdXF4S0iqouIfhP1TuvXgkG9yX9HGdRW3rT++oxhtbqwZagPvEXPrQh88lFmOr3l9DE
N0z+KqjEI11+/f/ZWP8BTvAJ5/j6PjOcaPPnTAgjqlnGyeVeOqyisdPfSuzn1AnTqXn/BVea/XO6
wzhbuHTLnAbYKBaprRxVF0ZGp6OztLszLIfSwF7FGPTgLTvUh5l/98tdubptpryZN1s+3cAbFqKv
vcmEn0L7OgjW1Ov2hRlsShuNdYLVw8xEv6S3q2qLLXjsoxJ3AIE/gkVrMSvfwfzTC36leb01fAqV
l3iTYaKsx46yKZZLwZqvZxZ96iGAQ+B2uOEZYCMGBlPoR2bvyiX0+q2ypTWORyIlrFMfVbvZnhtU
9J+xMdU/Jn5EKVfaMvI1PbAbKxlJYohPFhh1G29TWZ9+5dab4n6U9tu91WfHaq34d3P+djdVozmm
65rvQv42sliHzq13K4P587K3YZAtZovGOsSbZBe9P2zq8c38kBwn/Ke7/dRhn+p4HehkFIDEg0dD
iTzc7eJT8B4v6Wq6J9Plgo90iovMovHU5RymDUBnawyXW6MHtKer8AgsBU4e4lS65S1z5i83SW/O
xS+JO6kHa/puWn52KOgzOmDJq7CKjp2VbZsVX8LDqWbmRU6va+fwtfSQ3xCkoL8Mx8ycVjpFlvfr
EGzuigEBBwmgxcDJBN/7hHugt2ZlwE79oaBVZ2Ov861KJKFdkSWF8x/H/m+g260QZor8rNRdAqKV
YBPlc9IyC47SNyU6KcAMZIZlvqArwMDK08Ye6CmazfTwFI9qYAcS255Z+8q+RPL7i1qsai0CveIA
awIYEKipLpPolCY2aHg88YbOD/dqfyItu3rdiGa1aU7iBBLVIuPYSrwMUYqFC9njPZHgAOPIfA4Z
/UEYdmoJ+u6la0iAOfMLDWceTX24KXWVtz8sv544VhJLoCstlTb+Rf2Yb7yGNDZjCHOf2ENlKcL4
fSSpo0pwEn7vPHmPaYba/h2e0G3ukSE6SL+YDnlwxS6Sdkgh7XJeGT3Hz/Nz5E6n42U4MkOBWG6j
MqmCHsoqbfWQcVFBDAbbDTlJzwGgVGIsu+oz+5H4jUriPbCyHlIT8IRBmacqeApup9YTzhb7JsM6
W3IRYbM3jUvV014SK18xf49PuHnLt+uH5qqWYFRuzsQKqHGiAJ6PEVokyKqbueJG+FcUfFOXggLm
CtjSLfSf8la0o/F8BHubbdLbmlkPX3q+TEHYzqp+O0/GBClKho3SWE3pZ9f0cZ423rSxYrwli8Wk
QGxiPSArt3smeLNkOb9EDA6c4it1jvGv7pySsDaxo0HUg3AnZTcO/NANnLj5FIVDtL19PQPYHV67
CmAmL8Nwo7rZorxOu9dNYaiDX23kUzs1bi/cu9lErx/bqIZ+5IGCC8p7AxGtWMSrfSi4HLnSzMoL
R8psquXkk0YxEH7x4625So+9jMluiH8HplkaQvrHZ0e6gei0pQVMCbvlESHC392wsVItyNzx3RQo
DBdRv2MwJSPxFr2JZIbcr8R67hjFPx7k8jpV+amkr4PBLGwOBbG0Ah78GRrO3JrjWcvNvusLTENr
VPFmmFJIKfi/YLFRLKZUrjeT1lGfwhEcfDnxpy7eKlSJqbTjkkVv305QgZXGY3YrvQ5rXFrwPV+a
OI8LbsswgtXxOPfp8vbr4cHyzmy8WCS3hGb5AukqNILSFaXRt7md84SNbteym3oQ+EToWFOjfXvS
8jGxkw0Y35lyUGMH1tS19/BYVQyMB6baSitMjPvymVlVJKBv5MGqb+ZjvigrvmJgVPm6z98GYTsG
NdXBogzNprapxfs33BRwr6VIrCW725Ncrw5elfvRsIkyR9PYV/QuXEwbezY9QTKH0z441VOnMLfg
j3EgVxB/DtMISsiiNy0Nury0GdZ3p26sTDXmq7fmGJ8DxW2wCakIBXsBdBW5qGTnK1wVtHTHc4TQ
fqMf1XFpDzMDz4K02vO0JYr81sY8KIMyuY4/k8oMT3Woz7zssYrUlzwZ44qUJVfvq1zPpc1NWeAP
cofVjkalsbvUDgo7J+i7sYvZAmp7j15BdqQ0MErxq3mfTi6PwrxJqypaNRyvpQhF8iqSTMF0mFia
j1EmcBXM1Ol9jqOy1qu1aHSQ7q59eRKwATz0L92vat9cOXOad5VedpmvalfeIvqeewezxjfGyJZ9
bDP6e4YrYXBTRAURMXT7hr7H6WZWeJLLRXrW2BG9QWFq+KFEOIII53JK7Eq0rSa++tZRc8PINrXS
KIEheZckU6NrwokD7+1FPCxlmq/QyF6bmV97ARl9jC6tkW/qtzP7v+ukv8ymNZEBIvTOGapjvEZ/
7z+JSpgV0jQuDxCMoMzREki9m0CaflhJvgs/qksCv7bG5pvKzlQcFr5x302uxY764sFemru0LD5b
OPNpln35lvdYbeiTzenyIBYOs4ajRBAps9IdTpaxJ9A2bcV1tyB9PNNrNlpwOPPhQ2BdgNcYqGPb
H9oHcezu/zhjsWfCEEpF+/pdOJcKxawI0ijc++/wPA9q6RPcC3nRU6+Q10poxz9dUfrbFXGGQVAP
axb+2u+3lei8ZjZkD9Gfycc0Vjs861e0yGB8VQu0Kxc45gJt4sPT9whUpj+0B/O/II0ijKj/c335
G+XgqRXKLW+wmpo4w4XJ64b66RZAPQX8/xUe7x/ieY6uWTOqpYA5kxEvCh2a2vJ9bo8/QYjFsMoe
bG3xerPp7vfSy+xd2yhUmqHFwjUKFAl6ZD8cvEKplCAd6I8V9vwwL+pzbVJLGJHFQbKI3M5KEUXA
tziy0ZhTi1dLh3hR+OuREQE5z3x+pFC8n87HKdHXga+4EkxJhBA/PZU/wXcW+7/uyrfFLj/T8Dm7
t9FO8CmUktfRjhQOFUQiE6xwzG8BA1nQME1OQq4Xn//9rmGP8pdVwSKczcfODV3pNxRK6oislubi
bf20lZkRvMsXBZvoJwXv7avYn+fLmQeJNzBqyDHT1WSBgaUJJ4abfjOZMOvwAG1QnDLRk0aXLzzQ
4vj0np7qTfbSSn4J6HHm40wa5Jxh1FquDUW1uyV54IbTGfJiCSFQl4zBLvcIFNhCvecm2YShIfvS
tXZkkzw7IPmboWZ69CXa8w2DpPnmvhfO2OEQcYLFF7SqAwRX5/Ex8KGw2pqCWNW7jIZC0YNFt1QW
FVWoDJMGxVhGXzCy0zFOcW5WuqAUY+8LLGixTuT1vwJnelQOydtgcskb0pri8KC77y1InovU65Zd
pj/NyKlsdRN/THe5dzPyF4LQzXDFjM7PjOcLHFxDGUe+QDK1PRj0m2b3SSyfqb1MLspler5/zRey
RUPgEZtu3Db3Ha7jD/AkmMJG8BYzf3IfloC8zdLMmTU/RIMHPBx6gZ18UnXCecPb3iHzypFHJoAu
ruVVs5Be2/MEGuxd788wkq1uHx3TIwyciS1a5XZiapcI9AYuUmFOcv66u4d+7f7aWf3yuS89ddHb
wKTg6ZlDq0Zp6+MO5tCzsm1y2lADQ180DwGlcGuK1t1EHAfjm3My3Y2iItnCyha1HV+OWCmHbDpb
OtFYwcl3MzPb5IeJ/zBbb7bI9+k6fo0bXbvEqPb29atkbyF9vcQLFHjER9pUgEg0tOVsNV/x+56W
cGgRJgwWKJjf6x+DwQrCw+zjyfwEcSKVQ/EqDMb9berCKo2h/8L9rRyKCmMBOcmNaMle1gMlmeTe
N9Eqw3MhsvLF3URptB3euq38Ao2nXfAudpd0mXrxfupUpirq2XGuT0d2mF76gG8OJ2J+mGMr6mlr
BM/627Br7YnNzuHEG0mE14dvXPI+/exPtBCyPuPWbKVoLDZEC/SPj5b9AH0Ab/ztbSb/CxIeNkFI
zn7f49sbEtQmv5WrufKFNHpZ4mYvPXO7bz4fN9pjDH+Ja8+UiTlPN4/+XdQ2N0nSCSjeTqMVJATh
sZrdJVsUmx2GnvY0RmlipI8cXaW8kYaPgqCEIaaIj5++xGQwbhNvEs69Li2+snRRAe5IMdzWZlkS
LqTlnobCSGoI3kt5cvlUDwpCAqNo2yBjCQr2hDvyT/qcmVCb+YOAUNZZmahOW620MCPhu0bZEyye
ILI14rRQoc9+pC+N2i+aWW8WyhM4Gl7MHKpVw9ucPLzpXd5mleZKaEPb6WfZNNsk6P0QABf68TGT
2tckGTBBey6VB8nX14D+pot1haqzKzBnQ/2syqtckK26wL0wfdLPIaF5zkhFBT0bWFRwGeLClQbs
9QfUd6i6hDsB5VKL1qGwQ/DfqaAtZhNcOUa6vQYOGp/EJ9T4OHe6BIMNBdHdHduex9SckZv6FBrz
OYjLu9i4fdl7nYbKs5r7t9YVitKMhLnRCJcZYr2RZtFMzVCMPoPJ20jxlb2Gi9wA+JJ0bkvPACRm
3ybyXuwb/IaBl2J1LSEjKgi0qFpojfdwo5Wt8d+HifjT6vt2lnX1gKN2mNernLeKE4vN45WCbL5i
W7GkVr8L+uQCGKOg2nX66IfL/y/A+L2mIvYKmSXoI4P1b4OLB9rsLsm1ZsWea5wLyzz6keEDXuhQ
g83pCr/HRWc/joMtsY9Xd/2+ny6q5WoFZsA/59bwBbeyZXb3o6ybGAdbD933K7s1drLufx39o+mb
QG+W6fvHp+lDYtHP/vF89v3OPvdGuiS5XF/N+OVMX63OK/6fe6S22Rwjxp6+z4idqfm0SpNq751Q
G3NpYQmvg6Xlum7oFtWGVemngt/DubF1Th5M0q1zN2YGYJW+DWzJ26PNnFmWd7mEDlCBDkykX6qF
6FC5WgAj6+KSu5I3RxAqwEW9MLj1WlPTrXWuB/xYevzL+sn2aa3XhvsCR8cUzBZA424CatAJ0JLo
fmiPd++/l8hf5o8Kwy5JGvcnpOnfnlByU2oyMmR6jmpR1dYjttTCn4ZOj0T8v6/0D4P122JA2MBE
FqIFSRH/cOz+hUaX5ONl2PmL2+qxgbZ1/0iL1YBrQ+drqg220y0nnQ6l6c4uIZBoPLjJxJXhRmLp
BYH8J6fmP5XATMhhGMO7ksdB8Wx8ef71eZooi++TVJnt2CfSdtEOFhJItXJuqpW+ztHJMyV2tLfJ
F3HtxGfogTvZdj4cMpE5wkyHlUjoTdCtm1/Tuy47cIpGoQ6SGrCQ1h3mRwx/O9TVses2dhkZT1z3
P364p38p4fFPwNNdVkAH5em3UcNThbAiB1N1l5+Lpz15+JEXUKFVFcV6NwFal9c3xY5OqMQnG/z/
nkcwr1Gic7MkBJKwVH945/82RP33J/oebjp9FJk6z+p8jdnyEyvaB9Ewg1IZwZTjpBx+Cel7Wv9K
n/3xLh7nM5n99v3WKztEvuHoU2sI0zXpDT/MUOW/rHP8UGizRhNOzBe+sUkeSGziXO1nu5tHsTjt
zISkgUNbM7ybfd4Kby6YwDozZRW8AaoPfpO5iG/UbikzWn9NSJVnJl/5qrpVVXPID4zZ1OjrNkIS
+UqEb/glb1HGCOUPH/xvWziyIQQsYwkBC+NbAaGW91Z71PJsB1ctQCUJKcEihoEPhiTO10x8S+mt
sLMmUWIn/HD1sQP99sqyeVO3QE/k5n3XdWbYoDF2rkU/rPeC8ithVAXPjckRsRddvG7VH1rSv39b
HhJ+UNi8MX/5/Z3seoIhpEk78aXWjIpNOvjSYzHvRrkQFAG0gaSmwz7pDuByZJCYQgUxLjBQDf73
i/UXdQm+UCAdyBBEKAHf6fgw6AglVpP7/vEgdNCUyZ/YwRIU3MdJ/WIQSvfCblHOYQGiInRFTHlb
HByMDARGJ0mwWcCYeRVxeffm5PgGFnzr4DJNdbEbxXgW6tP3YjsQWffDNvunDo7VIhJ7MDqNkBH1
/cydp9qAgbLG0wHJrDvyDZ+DI2b4n8gxlO+pkUT8nDgTcrrawOsUerV0N6v61dCHlHMIRJUBAuX8
hw/2xwxj/FyaOvJxUKNPvpMYNCI3h14JwnVX7GpsOhorHUxsZhDX/mjU+Ed0FT6Fv13s274oKq3c
CzM1XgOwW+1iuotek23/EfvZbu7nb6LZLZvX4VVeyidtm3/eXgBF48Pdkbyxs7p72fmyvTsgs+4I
PtEl2cVG8wMfieYKOtg1tmO7WlUOhOFFsMfc/yU9TD6TVfnD8fwn+e73L/L9DRRw2g7H/6/TfDWt
9pJwkgOH25fnTvZEuBQd7un/q3H9/948bYaJlKrM2S9/fwkFQSjEivzwddgdpBZrfPzzpd1EepNv
vSWy483S2kTgHWQdkbKW8NlTWHL2aaETwDhBN/iQLY1UGSmlX1fSFbanRepN491/v6R/uJF+/6Df
TnCBHAfaDpY6N+de2qNyMryzUa5ubA/hk2nJE5xxArQgkDeOs9pQk5Txw+1CwPV9l4SoR0XDBgkv
ngLnW5UtFfWsLfp6sh3AVJ6exilWWj1Ovb2ufhUndWo95ibSwyf8xNHHxwyHTUjdv+wSg6ar/md7
kSEt16MghRewXMubOX4hsS59Nm81iunemL+KLRNwwvE2ELlyWUehmYBESXrg5B5eJAyt7gDCB4kf
wFzxJtf0tjPETzYm7ZVxMDBr1xthpvPvyWdb6Iyh4WINWJCghaxNJsKom5m6xeisS4xYRm08bOdx
Z0OHEb+j+JwSrkz+pl7+mieGGfveHa0vwmecQCsMC6DYBExACbGWDFHFJ8Rkt36ADWEPSXcp6giS
Crs4JbSSOjSj216EEiGaOS3mBYSEPz9MFlDzW8US+M498fUjAP98cJVDjsIH2IQUZ3C5/f2tyPXh
HTuTjPkYtrNnvEE1O7IEF+YZIJAzAFde0d5Ap3vBMeItOYcMai7I/i5PsAcbcwK3wYuF1OfOzbgp
B84RZkE9EwZErrXVMF1SR2E6SwmSC/9pSjXwS7zcmMfct/2SDu6nN/6PQoVSjjePUg6LGrxJvu1c
Qy+EYTawpkmt0NCz3K0Su1N8JaKf3h5xXJe/ne4Y4ai4rGDIx0HOdX9/z6tqnmZNgCq0sqer7pLB
6Jlf2o/A6TzFQt23fOxHk7bFxAC4NzU0bz3/sFaM3ipx1qM/Nr8SSsjGDnbP5fycv8rAwQRAmYCQ
pmSsPkdR3gBgKCHF6xDvlUZkCuvIRm//CuvLoP0yIDJQXaMm1h28ATf317nTQxfIlg8PUBiuF53S
W3UUgavo0gwQNHClnlVAOY5jxke9nJhPOGMTdmrtDocqM6NF6qjm7CcJwp9Mlm937Fu3FIdK0CuT
ql49mXIMTCZ+Fb/kTY5Y7mlOdxJfb+ZHZnwYhSbbyExf8k33NT0Oy3hfH4VaF4C2d4SGU1akHEGs
U0lchPvhHKE+dG5f2bG6kMmFrIZGFsh3pzgzN7GhocHhqN8Q8i4nnhozdJ5+zTOrwhaELtFPP2Fq
YDDUvzGdzBA0vgBaV4LZ4/vjT49zza33MsXLaX7KEDbo0QYfo/AQffKXrQYjNDT3DuWi96rOCs63
fQeCd3wWBm5Ai9i+LZ4rqTTS92xTMu6vDKx5Ovf5jjcOKV3Mi51sIx44xjGbShZQKl6f685R/MD6
7+3+n9Sm7+t1KuFMOjpFIQCSfl+vc5JF++cQRuvHL+wNX2cbKTfGRKPERNZH0FNgkR8AotzQTeoz
JhroObaimdgI50mL0Gcb9ZIHevSKftu4fRbn9hI9zMC904yrBtDVEvtCvd8EL49Mv4CH62wo5n3Z
wTJ4acY/Y0PO6XWEqSjEdfxXhw34xYXBl4njGPSyQ2TBJX5pbD6V/kHaDkN1TPcZzy4H7ENgh8Rm
x4DyhzvzZ5XAukQpAImJqhVr7m/rsp5X00QqU9HPHn6M/EUOPoRigax/wIx8qcnHn70D//d2//E4
2D/o5Mdo88m37QNNXNMot6hezd3ci17z17ndHm4VA2gTdgDHUX1VYpMq8/lGGTBlWsTamJkl86RM
bx9Wc6GlaWoc3ExWfBFYNVLPQU/P/JwxG0d3qCvryToVdP6HDlSam4Wb0rMySeX8+8w+5TfYosXn
fHvjYFdHFtuDcT9OZdfW1d6h/YR+volr8/Yi+oxiwVV2Nzgh74+rkFsJbgWpV+LoBcVJyr3qFK8Y
k2OmD29D1mwFugc7V3R5tAjoV48QLbQzny5g35bqWsn2iepNNdgZbkqG7bCQeudZWHz7YqfyX2Lz
lhior+6Mb5eTwWDD08x8qhhwaO+WJ8KDJRPLvcO3zBwiu7RFvQ6XBWgrjw0YfUl6l566DbdJdp4b
wIMj5I2v/C394gwGI8HJpEDmup+fG7OzZU+wK3uyiDA2G1mok/VjLWnGTDawEYyasVCY9Dh5cH6O
UyHvfqSukHYtGHzpqp5mTFeKc7yvB4Vb/2zWePfRKwj8bhgwzohav5XHzmY0ulJWt+VtyRS4IUfq
fNs+lxNhpPlEr9lHI40HBrmbC9mEk8bcz8mPZKoxBCYDk1+qRiKqQIFCr7HINV0+UUUWV3lslYyJ
BLX2SGmSI24bLSHswWWY/C66ScxMOdlI7eq+kzMPwk6qoeEzE7yQYoRwxiwyYJ08/cDW3sKDtJX3
CsOo1kg+o4mucoB93rmFXh0uHofHNbxWd7thPhRbUIUZ7dzrTXG9IYCiinqHlkPvVOq5HS/yTUkZ
4Q/wm99HTeopzbx4x2VzeK0v5dTo3OCtI0bHxCrIiWzxFC9qjj0+L3+Fk5qi3gG+HOaf7Xu7mrke
Rn/uhAe4HLzpx9ye2/V7qT83xU52FWaixeLJUcjK1Euo8XbCCVhhUmJoWzjCGlsSWTgQYERjGLhF
unjijXvs4h3cn0lrETgDH3tyeFKFwe6GD3etd/0ajf4z15UDCwMp3BM5OxySmTG65mAUiONRaKIm
Qb7GnwBXwBIgw6EOVFjTG1gtsAuEkeGdCAZe47PMVWlwKz/ZDJ/lIV7M7zaHCk9t2jt8PHCzROQr
YOnIHXiPLsIJtQrjI27PRlg3JzzEuOPhLnznL+zc6GU4RSCuK36oFJevTc9BGE/+gj1Tv+IvUU/t
gTJVXfKBo8u80jOHCHhK109K2MFHBVdQjWj6E4YEI+STFnEi6HP/c2bXTmo/LIhTTBC4xiK2st2g
1yvih98f7vSab5uvci191KI7AUd5HUPaMOlrdCyAyB8pNFM4i+M+ol3zhld/lTOMlJziCeGBAT1L
w6ydyEQT+Z6+9Vb+Ve7Z8YZXGClT3N2YpJj5NuC5euVK4puFBvdJwTyHxLfC4lO23Xjnhs/uhLtQ
/nS4r6BSvWrmm1lhcSNvzwXPrmuM+Q2jF10qx2+aHeZ73iT4MwFyj9oMWjZVlxWOm7UU+by5oWrO
ZTfEIQEnysCsW6uSiFNx49BgA0vm9CFGVKFpMCdXbvGMh2UmL2yRwK68dYkNdd6PLdknrqZc4am0
mBzZq25bNKnsIlNntsm3isV78oBwXXncBfvuCFYDlUVPsEgy1HUqYlPV+bjMKQxJ8dRc9Euc1nTW
kx4s70bobEVAdMkrz+J7ecakjf5Aerlzv4mSwEmTct0CgNMjxlCv2VnZ1La25L0OlpMXugRlgxoQ
DSw2oalRKCYGi8FbQw1v5m64rV/jM/Et3uzYe4WtXitc4Z5YozolrTxJj4vqnYCZU7677eZvKj4u
3JadhLyGEFOKbr0jL9rIF+rH5LXaBbkprtoHnZ2Ob95RPPav4qrkVdkli47h6nvNFBTWyzk8x0xZ
IBQRUs1tugAIs4Uy1lbWkFevGAfjwJT4xHfp3QLnxrVm98v6hXnseo72ByIEi+NLtIxIj3bBnppx
q7Hg7cqQYoN4VDoaZvOHXsNndLIs3sqtesQLXz3et8omWT9ea3qTZ2piYMYRsZHsemPcX1TIM+0p
X8OoW/fn+W4czAa64EkwaudT9HSdjbTG4ZyGVmBGu8i6b27UcI+tvCi27M3rclvYCp51brTCT849
QqDECAMzLTNfMW+WzJH7domNBM86nAcopzhnrAKGBpIv52GnxnMPdWfX+oxaG1twaa8ohnsXt9KJ
3/uTT9q1nI3Yrt0b0geqTnAXHLCM5wKvnu495RcSl17Qub/wKPVlBLmeEpWi35eWs2vgFxvUwL6C
3eDYOg8HkTeNQ2r3gHe9WUu6aKXW/Q2prH1/K19nC2l0QnXRmm5yI9r1n4Ipv9XuzMNET1u7rS98
1Z9jYVGM1DdQnpeMC0xP2QvtxXv1Xr9MfWRZiIIgQUcYH5Is+DZ8hG/ZK2aywyGzxevEH67JYriW
L80hcfPQxuDX1dzypXJ697kK0R2PFJZgL4QuKU0jlqj3c3u4xi/VFRUHzLDb9Y6TJ83+6nYQUgOm
WalCbDQwZGVEql4fb/l6dn1wIKE4QQ2imlpgDtfgDKWteR+5FR0GT+bQ6RknxaVKLA1XM2oQ5BEw
G/GT4MU85KnJ/XzOmQ3AsDXagKGyLuQ2HLPpiRXXbtqvkXmnGOKxfM33D7s53HZYHfrR9babRZB2
gjWz5njTtdaTU6gzWrbzXbdK7i5OuLOP2T9Po8SLeM+EpPWm7hz3CQgP+JvptbcgQA3qgje73s8I
NAuWfGajmVnlMYSGFHue94lbOcTRfdz8my8skM1Yio8iM9LV1qC7p4e8Pl7yQzya+dD28wpTDaLj
St5rwUjmy/z9sWmuwal6f0IxSRbxObPLl/l1lHX5imKoEHdZBVgeW/Un+pSHYMDprF+yLYlshwY7
2BMRfdPPisy9zmhUs3l/XB6XJ32xiyUrj44n9gRcBVOIvrrY1E7NNVpgO/8+OSkn1ETTUzAZbw2b
BbTF+iW8tPyhnXzIF8Fn8RK/CF66eh7EA7Layknen6sHi/LKYzw07/VXte/eyaBC5Dmxu/VEn7xK
eDzEl4HvnB8etjqaF4Ub0qux+7gm17uNlYcV+MNx3GLSHRhHFztcXLOpBlnTn5DucCkGvqz5h9eM
lwW8R9LrVx5Kc9TiZbHlI/LObeYtfj+sCqvccGf5Smzcp3F5uAGmKKHdAAnkQGwAPGRDzxa1ObFP
3CkLixbzvmlPAg3qZ/Z0MFlj7UrucIU2Yhe2zF4BJ9lFf4mLhC5hTyjDUYGl4ubO7To3u9CdfdU8
6ts1BtNy5U1tkXzjVfaNvkNbQH4ARTq2dFjWMJ5ZdmeLHvXs6ob55a5JDRk9gwg7sgF9eMUOenOz
HrzL/hTOCiRLa1TMcRoDpXXmnMO+t0bMQ8XlE5IZqw6+txNYvIQYjaBQ+Bw0S1rfjylMOek9WM03
2uIc7hITq9NN6M83kQfDOp7pw1YJgZXgazVX2ZvzbLJN7983k1E0qAtv9efj1O/7XbBiVvjf3fIf
cPvYEhKqMGq2ZfGPhKBBUgacMvD6zrO3Wi5NeeK19F8VRdJaqbb/fbE/eAa/XQwTvt878yriIzR5
3vlSTtDdGl3RuOmI9n9fRZL5a/7oOP/vd2KG8PtlHqFCMGdad/4jW4fKIkyOCo+jAW8cXfII1Hv0
C7VXdRwchPlihva3L/dh+evZdGbYQY9DFKu21B3poXhEtsIrHT3klx8+5QhDfPuUsxGlgCgL74Ep
0u+fsixzlL5dMllmU9REHQa4GnadmbKrYCjfKH6HmT66ok5xALprkte0781thTRRu6XW/HltxPKo
RciyeGqpsFcepZ11P4EpuCL+8DG/YQb9LWkSJcIvQ4orUxMbvUs55iblOsonJiD/jUvjeY3MNpTQ
2495ZkCSKkzEZ8ZbP7ebZB3iIlU9jphL34ozKq99En12o/fR7F2N1i38HAlZiXAIsBLK6M4bW+V0
i8t4oWp8QfRwQ835FyVr3A5DIXjakEn0B+bBbV4spWhiVgUO+VJ2biIFesBuPsHeivHHLfjIFFCb
4OMuT49tPhBoL1rDba+Kd30O7Uii5cOvYNoZAqR1CQhmlNOH/acYSNa0ORJKhrK6bpc32ajpXjT8
EZWNRoOA3jj8H87Oa7dxbEvDT0SAOdyKoqgsy7acbgi7bDOIOZNPPx/rAHPKsmFhBo3uBip4k5s7
rPCHvH+qU454jo5piASCQjBs+jCal+YuN5BD0gBOUWjR+umXIqdNUmxLFRdHML+T1gm5nwkOrqdh
Ypjr8SzZodccOzUApe7PWhV4/F9BRaLnM7ZxcCUHilS9j8tOBYtTcVIGEekwWtQWRmW4lRGkqFNH
O0s3vpkRxSOwiQiAp9Aa7WS4rTxpjt5mPi7Oqb4tSQd77zQmSI6j2hhMfBy1nwnDhz5UOI6aNtZ8
lblXxRdDCeetyOhnGt+Rp849niaidNjOJPkoVScfNLYWUXDJ56qxi1E/4X+NgAkAFP7pQUKEQ6LB
m6O1e9/nI43RnahVpHC4lirnZR2DIT0HrlgdB5UAo3wWeSwMnd7OSb9uAm1BBaZ6k6jkW773WGZH
Ua8fRr22g3w26ajkZ+oYRukildKhZxUV9dqnEC+RwaaeZwuZtOwVjFdz/obKJUA/CBWds7b1a2sW
UssbQ9oDoP3DenAU/tTbCIiV9Cmq3NhE7xvqKkQC2ReXGfUOKXxGrNhOkQIoSUWwzLVSl/8W1jII
IRBnuaOQeXsDqH0472OhHZtq2KayiAMBxNzwNdFPo6mwM0A1lR+98GBR16hJq+Ajl1nl1G2zCarI
KcJubTDrotyiAb3I1blc+csQLNh57B1TSFaCyA2feBudU6tDHiVO4ZxZ8p9JPZNVV/r0s8SFmT2a
SHLGHnSKbFhncEd+P9OsH880fdIAoVkgQfX/eqZ1Z0kbvPQsbYdiOAQNzt3oy6hnOMaSXZ/ovlgS
kMPzEkMXiR7YcvCcdkgpmBm3NN4WxhxFfvpf2drs6n2UarexXi3iJsBLwrDLQrqXBhlJ0fA+q7KN
VbbvXd3u06K4EQvzWKTpvINrEGkvibjJ+qfMaG/OFkupIL7IA0Rc9Xg+RuFtLqJ8p++y4pRW+iIT
KuDG0bxSTYoxho379t7zqeh+jMT0WT3MBy9YFuajjoYJWkax1K8prWnNeIwMMugu3vh55kiTxcY5
2HmdOLmFWBao7ABZCXJVBe2xUoYiUJafWhOC2NYb9EO1pyCM1LmR5ciYDSsxid+TwrupZW2Gxuqq
sasxO/k15w/JQpVds37VpqP78gbiJLQ0mjoajjUXN1BXdFkvJ754QyFuMG14jzQeCsgZsU3qLqcb
jeiE5uSheq0QNOvnNUwqZU0Jz2jpm87ED9ripNNYcCsk3sOzv9OglZ4jZ9zTPDQlJJztSHDOqMKb
K2QhxbmABZ5l5/h1JevzO2F9dqMvohd06JjY7DHazYVrrfG/feiL10SNBmLzBNDgvxf9ADMYmqxt
wv6IfY2m3jaoF0urAgGrZI7WgYcK1WtOpAgAWNoPA9Q4yHYL48CZiWPgHOwW5g/GRgE4/ULFmUKY
NqdGNFr36olpQjRXdpoYPuQyRiH8oeXcM81Z/zSsKyfcU9YtXJ34klpVtmyXdF4MB4XJm+gVkEor
swLvBIB7uTVr/QdN/wgtls9eX2fISRUPdYAcM1cuMwmSxQc0BrIFEl++joo7MXLPwQpblxhEQgyR
ixodcgtOWdmKvm4QtO5dZAeNivJq6ci4A4UrJd1UKvfDzFDNefBWh/d17jTPyRT1ReAFhp3Gddue
FO3OivelsqNMQcNULI4Q4ZB4kMU5+bO+lvm0WfOpdEcxsWbNuO07c5Z0H3K48FSXSNYkH+j5UQV3
5fjgSZM9hK5sTZpMYGLEG5aDCYKu+YN9uEBO5gqAemdIw2ndakwh1t01wKb8hf7YtAvzrXrvwLc3
qC4thmpeodug3pGAj537+xH2HSzAwSXTGgEXo/F/8QIsUGnKkCVjZhFqLCZnsNan2JBvCCY6eGox
rUfodSaAGBDFw9Q69kOnM+9/f4rvUbk6CZuil8JamSyXvp6jfV4patIa5Dj6W9r8BXLo65Y0dYDp
er7WFvp+ajMaECCg4AiLGsbFBrFCqe46WdBv8QCrJ95f9JjQ6Fq0KPTTkKEKYIv731/we/saT20k
SkQoKiIGwBcvqBRykHkj+piB+oH0wUSxNRAMesvOV2byb3f66+7/MpJ8cSVJSaSrmdcqm2xwMA5M
YqyroBhrXj83oaPxXb3mfGMhzEmDgN7ZTA3bXYDjjVSuFcKHUccs9bXkppeMfdEpsLvV25ISTSoE
i7NmuVrcIqLRCaDdEt0RoSvWtJ2keN8HyVpN9OPvM/f90DYVBF5QCaf3L6Pk/HVp1OoQmWRRlK+E
nWKasN9LV4zNa2vip3lDDYK0xEJzTfx2lUtqI4XcsPFeoTNxQ/+tJAJ+MN1wASajRuslQOLdFqH3
IInwOdBcfadfR0NOuFc5E+iqQ6/cwxfY6vU8fAG2vaKAPcDlfdGfyQDv6agJUA2MWQYr1A7erUe0
UMbHAB0aSK508oSZFE3tJOCxG+tWKx7PLig67TG+j+eV4ej+UtufV1Vrp5CxSbnZoYbbPUEg24nL
Zps8F3NjUjV4Tu5AsPYRPQ3I3a7sYk21g840HWDLJpwPcyjKaKFT/39CIOYlfe22A1IARAAT0uCp
eFb8VQLZLZhJRJrhDGSoCvh7QdwpuqRke6r8upNvo11/6Pf+vQrH/NbqnOBkwE0/Gsrs9yWgTt/4
Yk1PSh0TZF6nyW1Oa+QfSLImloHcIn18UEETC+VSGotVWKSLMBhWAw0F4/wsUZiJBjivyMeAoy/L
Q0vKIxbpHAfJCEcTjQvXpLqQ9ijedn+KmlibtoPf3FfFgRxZAMliCedFJ73mIz1+tJ014Dtl62jP
dfpI1cClyoJkS6gay6aDbwy5qkyezlTEjOL19zf+AYNifnnji1NZUKw+FMYqOvQsQ7whrei2ag5a
StBGvAJxSHtAuZwQ6/dxf0ByoPeniqIoG9A9CeG+zrQoiHi0NWm+730Hc7XiIUKyKtgZOGngSkKh
9OVNPYd2SycYn3W4TOkGemog7bTR0dCArzeFtaBAKEUugk95uzT0KztV/w5i1IDcclmBK9OBTF4W
Eoa2biWh75GVdfwH49BCeDNgXmqz82fjWJAeVDddtduBQrrpijZMubW4npA3nks1+eZ8iy4JfwfP
hRneGqtsaRJxHKSDusP76sZ/G++Uu/ZPGdvVWlqVC28HTN3hAADs09m6S1eZf3ayPdgyaBpKyHfm
rkWIgGor/9bzzfswO72/83MZAcAU5NDD4p4GyYwf8oiVAvQFYBDE6FB2bdgmc8Ivqm0FBX7dsZbD
eg6pER7G6vYDct7clfbhrqaHe49B0ZwTmhR0dfBf45UFYQM9g1kNvOg/2CMQnLAe7wm6GO4lsA8v
si3Movlq8RbOFrerjw/gNwuY5HZA4zhdjLNbjHOdiLbW2aEKCA0j4A9Q9Z77Ly3tmJaWF7n0vHOE
2TRn8WqwqenP4LHOONAYR7QP1MHteJs9yNDOOG4W0QqaydTIgAXJvA0wGLE6chpHd6f5A8/gqjAY
45XuIqxxCxdpprol2JWeasJCo1aZoU9OOApPJHSR6AbQba68m36JJ5GL3QZ0O4SLdt5Wh//HWYYf
pOu9y9EM3e/8DV+mx/Bk0k95hNfv78rlx4R08WnC/UFX2r1BIAwgy5y88ka/SXbjI4i+hOI4HQ3n
/mWwVRdW3QJ9pImsi5SN+izfhHTseiaEdjtTRef90D/6H7oyo42XIy2MmMyqJvCcCJTRPDqAn93c
/qGYPAP9MtAHgOxue07sGjA4j8EMo5mOXhBCVmvxcViCkJm90sace/C6FVc5WrvH3IGmR7dIXqpL
dUMlBvQM/jXAnPpbmoI6cwvZglnQnGRr3rVrKJpz7AZWxosPgknZ1et+PWLvJLmoEWwpw8AkHhb6
U7dAuMwR59HsFXEzqswoZaziB9A4a3VWzJF//8STYfEMfJX3meY4WvizD5CP9mMzn8BnuBVt/a16
mP7pFgq68WgV2SI8odaRkLKZuMy4TqEcb62BJSzIYnlVEWUbcS7zqxPHWZ7ThuBWOnqOP/88aW61
0NaTIUy+SZOJWwKgZEUvbxEzA3hELQOHpu4cpylYQNO2i21gn0CMgL5hVUDDw7PfrW22BO+wwIsI
wBPwM4RvohW1T0B5HftRmwNYhDsEUACOqALIi5LeuttUG2VlgBXRKXqjXeGKbrYplspqcLWV51gr
dA+WNMFuAFLhT4XC445OHD+FLhe/E9trgKQzIKNQs72ps8mPR2nWtkV+kUYWBA78v+bwEZiIYS7P
+eJutBuWKbe5hRSavJmYmXYL0Rb9kI2wwmzhniPEaTbyLUGaC3oItTEYyvIV8+XvMN2vx+nF5Spo
VTYkQqvta/q3+bIDnIp0xpl6FXJUQ+sq0lUu+RSDXtznX07wi9utC0sF1eAQYA/oSXPuY/UC5Ndw
QoAziNzIrkhDV1xcudumF/k2Kpauiihxx2nmRQze9VXTqmOk7WEyWUimo0yjLRL4kqAHg6UOEORm
LND7cP3IRexafA8jp5vUpOc+ce69DNcBYRj8lqgAdldutR/yAx3MGLQE0RLhVlw8m1l5ozE0grlJ
OvhfazXYFOGtMayvUkn+qopdzsK/I13MvZpGuVVJUr7XDvVC3kt359fBVf6MnPrNg7j2wKc50kJ0
UioBxWt737czZLB3mQO2+aDMzWdwl0csP8l0Z4lzPlFknOnbACzDnXhn3gOddCO0OTkzAlDAwqwk
O37V0DS7o/fYRfc6oasztZ5vVDpa3mPyx5zaxdFam/ihVyGA08R9e11UJAwDV3MVj6OvAU1dR8LQ
tB2Rc+b0Hup7H2b6WNN/bN/jhkIOqCAyfp8gbjy/XXX0RYfqyvgXuWalSrVpjUW7Rywt3+LsZZun
ao11xKY7FhtlFq3C/bDe5G7kNoQp9VO8omtHxIeUBHWnQ7kt7/GsJZ7RaeglTnjUYGBxo8dghgD8
0ay21XW2h7U281/LrQSsB4TWIVsrS+r3SYcILiAftKvvq/14XxyrD7I0gvd8JW2VjX867+J5fK+v
sU9CGACplVm7QRv9Jtm2qLlNlpzyId6IBwSC4of0lWa6nXP8JyviX/954Cz/cy/heohWD4uCMzvY
aB/Q16D0o/e4j+8KiNhLYu7bZBfu8g2ywgAW3lDQcayXcKffmO9oKtnj2tilXPTcyeA098gSbKIn
gvfH8Nhukg/1OajsgTyq2GXIJdjg3oK780f9iGkdUmfINtBq3963c7p4kPtnUGZ30u1HuAb2hS7C
DmUmh1vsTnDk5xILqGfu+v7NuLX2/RvlI+u2fUSXalkumQ5a5DNxHW9Nt9oPLzq8g5P3XO2UCV/F
1URHu0DPIHoUD1NZCbtPW76ZwjN0DW5LMDcH4PriH+8gHMNtxX3OLbgDi3dn0mGhsZo94it3Fmd3
Eux+EatQGsg7vv8ueSwWr/VnCehzFd3mqNoki96Nbx89rlUkCtbaAzo+L8ELeM+NsBUJ8uby8tO7
LXeIkK5R5T8vQC/aokvuZ1o41QBqJOTYl/YREuRt+kebsd0B/UPLVA+Si0TDElEGBJ1xFHe6zRlc
Cbbk3IUhtF5qaLPaBeSv2YF7fmvZIdg3TiJwO2CcDgKE2bLZoEKHBE1+7FaxI3BFBS4nSGbNvRNY
ldlz7kzRR/w66ZigJQdtt9hkTqNS5Lazh4Der7W9k/8Ix3yP2xoIitEZHSyJwVudrPkNsPY9gncE
FCKHrk4sZC4/rS0181t1I264eBE4mCZEW30ipoTCHmiW2Il2xNLVWoDsvjSB8Qvbjp75hDSWDzIZ
wrZ3Spunnjdrr3fkY/XAlbNGHXZpLUnvQaKT2scIaIQb4vCZeYoIMuZovxFly2424WRurAcFBBjo
cYSudEITashbutvqS4yXJNe8cR1n/+NZQmkXcxhFwXb9gqw5VoUaVl2v73PaSDnc1Wpwx3pmpND+
kWI/BmAUy+hKDxsho5+OsH+GvSAfenrSRk1uqXttknEkF8Idbc72IY6fcqH8BsUicoJ6OxkRSfM3
cOSi8ybNYDmk8zfQ/7OJT57ZYPZIHAr+cMa/E0Qw5Hf+oFFHkCwRmhKU2uBgZs/7x5v7yn7L7Nt6
9uxsYTMQjQ5sJRzs5tkW0DCsCHDANk5jdoVqCViJ2ek8//SY+vnyk+gaPSR0cu48+7iBdzQnJSMA
O7HrPmG0/c2Ono4Ef/ke+Rp+IUHZpXMWT5vT/vn1DtwWjzHMHn6PQJTvhUeTdFbBK4VLnt7/xd0b
CTpo9A5PMv+hN1YNmYD2dBZ3PqlKWe6K8iTriLnhSuq/t204W6Xtw3DeUCysc+SBpI+ADu/ZVWI3
mqCVL2r7IagTqOshzhwPJUZK0au8mf/+1N+py+TbusS6UAG006O/vEJ78WyWRWjsa/9VTsEehi8Z
sFFgdSR0wnspY4ZjLqRxlSOsPYAE4rgVHgbdtZR9kuzO/3fl/emBKBUbbIRJN/WCC5RH2RDiqmFt
DLrBZ4NEmt7jGVFPRX6laanX61EINt6Y3f0+E/JPESRKujB/LUojsnIxE9XZKlMhSYy9n6A3f9tS
mLdLHZ+jWwJIy7wf+3e+nkFSZLgKK1Nzxs7BGFWXbH+A2dWtpj7weSHqO+Qy4uhKECn9+Hw8HZ1I
Svn4RX8NdnStS8qmrIs9pu/3wlO7kmYC3RXbNWfqNl7GsGCer7SbpiV7GV9RuP/fIS8KRlaRK2Z3
Hs1N3FpY/xy6El/PfIn1jv375EMxvjLU9Pb/VAEjH4WQxjCKfUGAWtGEsJtPZJw0wMxTpIN6BH40
+/ZN5zbWbsHCrnDM2mjOMF0js3pDZ5vK1V++CqiOWVVQ+0BAKEPoYpaDN233LiZO7nlJAXhDA9v+
aHaZ/WdYiNtb6Y2FTCUAgLu3So7Rod3Eb5QZNFLPFKZMsjrfJM/VIXXMJ7CTS+5tFyuRORAJb9Oe
tMyu8SxfCfQNcWWKbFhYJNd70+6gFSwAOhO+EQBrN8Z75EKoi0/yLXbIC2WBsNYSNIXsxlvqXbcy
XbbqDZsV48o21376ksCiRMR66IrQH/06vUqR5kHuW8a+BFhbV24SHspq51n0EJ2yXpuKK2C4m5kb
ES+gXptYBpgbzwSuTOQfqKHF3qlnbRModpSzqm0FmTo/GuGqmDiP5zWbQtPvLW3dRHtDXsXis4xg
6bg8E63WS0QQw5Y4jgqcdDtaD3F7EJR9bEF/mWwA6/Eg1K8m+ND0YCKxJGh7GHx2XV5ZZj/ucZPL
VUPvztBQHPs6DZViVf2gpuaGAKePs7UX2GqsgqCwZl0JYqFZYERTQspoLKSoBncoPvPuk4RNHBGq
fDKzV6O8DcAPYcfSJLjNRX8G8c+ANNiV/fBTNADhazJIokFiGhenYBxpghGcI30vAHFIbM3HuuGm
hqpRzyWdIBs4v7L8fUz5pwvs3zEvIhAh0Gq8hTxjn4GGNl2rdgtodtD1ENEBzewvudMwgBbq+7hZ
jsou+syqtQGUL9om6Y5kukS4r75StP6B5oUnjC5Zkkp7DSeWizMoGn2lbDtF2OnROmuxt4I9C58D
ZaaSPZ+AAR6IBP0rogx/OeaXR9+/w16cR2OqelFmFeYGc1lxlOcTz9qomj2wL4B4Exwrp2ZgJXif
QsTRwRN12Z8CIWBoclVPlbDL1q1vvaixtq6kZSEt5Qo+ae2jSsotNoJ2dawOOSlUmLLzQy3bVEOr
VRh2t1Y43E6WRdhync1kbgavcq7eml6Mhq3mxFH+oCfyu2qhYMr1+PsikH5cBP9M90UUk3dneRj9
ctyDkXbSG+zmppxw1m2nalp6ZbTvnWG+rSVPfVoL98dvYIaww8AYI/VDK6NvDclEw+7u0cCdMFoX
V7ETP10xuIKi52lM6+jvFfTPFaML7CpVMvS9p26K6sanSm262QgyyeZztsVd0h6L6hChnYcnAsX3
EFneZapdi7l/OItx5ZWIFiVLnnjIXw8hS+j6XEobEy2wuzOKr+J6yFxFSDhQX3l9K4L+DXSsjVfy
Fi2ZcZsSOLbI9P7+qeUfzhiCLBmS4+RFyat/fY6yLATR7zt18jgSuBOMFKJiXkFCQXwTGL60rlAf
iRo02S0XdOfMbFHfyxrbG/8gYOvPTPkm2knX3PYuPxPBKK5Lk2a+ycOJxsX0JIQ4nlFqybbmSqnX
xehW4R5/vauaD9+OFsQm+QQaGjkIzRD6Xqz1wdCzXuJt7zv7EM2DRTt7RIpn7l1Z5d9QGP8ZB787
kxIVpjEXb5RjwZzmuZ7dk5sc5GG2w3xjrq7E5z+GW60wofOvfFrl8tNejnhxaOalgrFerYFkB4Aa
DIFjhTRICaRyjidNe+/hP1jqiwC5BexpjKbC2d9UOVGMcWcq1aRJ4JcH7I1kKEK5m4LsN+eeeqhN
9/zQV/MzEhPyjRD++X1JXp2pi1M3EATmKp6+iCM/NG6B+KM6yzCpzY8U0/3Ftebz30/87zE/TdS0
B9CDBSPElvy6B4xkFKRK8aBWD7TJ+v1oQaIJCfzLna7NqbOhcQVot3qr4lcvETGYhIoW7Mb2mqDG
5bl7+SAXazEaxhYDNCU/5Mq74B089egH1Hy8T486sXAYcHaxShvCOT5HVyZ9Wn4XcwBoBRUPAwUi
dsLFOaCFUh60GmeeSp02dJLYevXqyG57ZZWD96N7YBvNTpTSuYjcct2gN3+WrwUf33c9wj2SAUQI
BJ+EXfTXD9ELvimNXZdsC9rNWAH3FtylMwmWmN0Z1kkuSiQ2ontl/NCFjy4K3UJEY0EJ7FQCqtvE
Mk6Ewp0ows5YIHlZaOQDqIRnUA1FkfrXSLcyQwgVDPfv0/fjg2sqHX19aq5f3iqSqoT+IKVnzIJf
JfnUExelbj66WnP8faDLy5IVwrmIupFOIZrm+MUMjUZUW4hNRtvJMLhypNZNk2MBqyh5Kbsry/HH
l/rvWNbFkhCNJipyX84Puuji/ydGDzUevXSwr6b7Py6+f0aa9sU/l/LZ74c+iZXsPl8VM1e3yxUG
XxSNsnsUUd2H36dwmqJvK93Sp/IMSCDU474OVvRJEUael2zD5pUd3sdH9reKYc72ONRXrvkfxrKs
6VDBfgIN1MtyQpxKiRe3Rbo1avoujtediFojKA4yIDHt2UDG9veX++nwBP5KKCXLOhfNX4TsP1PZ
lWowWt7g7bz8QRFOpWTuU7DnGsy0fpk09x1EcNghfjRvymbri39qWNdXnmFaGF9nGDCXCpZHRIuK
tX9xnp6T3Bo90Yu2ZWO3CcxpJ1VORWqjrqiTMMN0wvSnv3KCfZ9qBp1MI7FJ1Sf9mK+fdYzlXshy
fNc0b235L/5wL6jU2c2HtnrNdYwFRufKa34/rb+OeJEqBaYwKr2So/+S3wdYxuYU5Y32D+cj0Kyl
SuEf7KqMUOxcaFa/j/19a1KkMpAVBTDHcXm5hj25QRlPU4NtmDqkEaQavX+kang1BZpunItPyUDM
J8OIJM0XswqhxLIyKUu3GWzfqpwlzQ5J2rK/ppj60wthPwcAEEAzQlPT1/1n2aZK02FsmHD9iBDB
d3Wya0skonaTH+/vU/cXHvn1lbhidKrroCjBTl9yqQpvGNUzHIct3uaYw+WKbQL1s066B/XwHNlB
heKFTe1IztJ5E+5RaktDkNb2KLlVdCreC3CXVyGr3w/2v/KgYNc5LSxoVF8nIPPlIZZTAytyELpa
Ljpi9aFl64ZCSxEDn7m2Xb4l+hK5B4cSF+30canWfR1QEoekypMKWm6Hcc/ksYsySa4o6wQp1NgC
EIPOQArkX9GGVYSkDppWarluVXT1ZHUep2hasx/nUbTzUg1lL4BBOrUrIXN//2B/n+Tig/G5VJMi
JFpjCEJ+fdJEH+WQKmS4LQOHHC3sqaPDQKh2fn+ER1Ii3KWIL0Hsnht4teqVW1D6vjSZKIwRJYka
qEiaejG8UuRt0jQRajhOUlabAEEbWT5G+ofkP3jVCwvVUz64gCfgnlrtgh52TlTOcKi9eiV/Qw3+
/Wr/PMzFmZMLEehGg0BDr5D7GfRNYLynKK7IWD9lygf6kA010ghvE624duh8P2G/TsTFHm2SIDH7
SD5PxzrfIcPApIQwBWk1divlRHh45cP/sCfo62PDyl0iibA5v858XuYqtCAckabaoyCcCAGHkyHd
SvIIi2s39h8NPonjDpMu8icDOaTirsggfAkfOepDV57m+61GT+Kfp7lIp9AitcxENqOtAXe9sM9A
9fA3y7ch2ZH/FMdITDpq/n+/ZIBjTh73kx6nAQPp6xwUUR8VYdVgrNPVThJarxkI9ragAx48SRBt
tcipI39pEUmc4dUM4uvvr/235Xi5+zgqKZUAxoRZexkFZl0qjWmUHHKv/MhHYVHBFxGf9CKcGdim
j2IDI4RWGrassU75vLHmZ4jWHjofarYvUP/r9G2GBdpwUHCAilHbGILqWDeZIzSfxJjc0e1p9J+q
DnQi7i9ikS31JlvmBXqKmozzwbYyHyEoKkIACU+wq35TiVDQYMQpOIuLlbBSylev+YxL3zUKNPsQ
Ivx9FpQfliJlEp21aHEIEcl9/QxRUXij3yp8/KzdGlpgxxUqAnq3GEdckcXXqCtwaBpg33/G0OOq
bqdXFUpOaxb33DRtC0RAA7FGVyA5cn6gRVjcU+Ayy3JGMDf3C4Sxsx345iUljrIABO0bs5KG+Ci2
C531FocPVvVS8OINiIffX++v4crFR/7yehdr+0zXpUVkK9w20otudDNZaLcRGlZV7jmdIjoVaHiJ
fL9HgTGAmlO/hC0NGA8d2oy9KIVLmU8OUEXOq8V0HQQRiBTjw/A+z+dg7aNKacSe42mrri/Wcixd
+T4/HE08P6cEGRGK1n87H/+ED5o+DmIw6tGUOAb+qddfMp+K0QT+qSbde/PahE3f+9uEqVOhcIok
IC58XQ9BFEEv8eJoS7nAzyTKtPi9GYgrg9mwoE+hxlkqpyk1NcMHXYJbxydsdKx14WNRRkj7ZtGh
fBSxktgCg5W4gyYvBfGahdG3Wi43BtEE+YA4iXUiIff1SZvIb/S6LvJt7N92gGNEYaZD4ixKXKma
Q4KKP2U1H+/kMJn0aK8kW99EeafhGVak0QLLgwDv6/AE5b6lCtlwr+/m811lL1az3HFbx7Ht5fFK
xetbMZPBTJDtAOyQ3YfpcXFW1YkoNMFYpVsBjwINOkWDlW8gfiYFRRMMN0qbdg5kynHE0k6D8DJO
bEZ+tQH4gO5oFGCP9YAoMB3d33fYD0HElyeTv06DYlS9IWVduM26k4DoWI8g6joMnbE//j7QT1vZ
pIxDvG5oRCyXEw4dtcr7sIowey1WCmURi4MkxcSoGMG9yt7tRDRvsG/hJl8H6AMIGWDWUNnF4w6+
XSu+kQ4PgIyMtNu1gWnDmYHtbUCkQq4MIBLzBdnaFrDqDB6MSFn9/gI/nLQcsuifQ1pTFPmy1dMK
wxmOcxEfBvGoq8ex347ikW5Ap7vXkS8/bOMvg12Eln0aiEGQ539zgaR6KHCBHCWMoMw1ks2ztEXJ
11zJTFJwTpwaIZchL64cXd8zLNbsP+97sUE6oRbHuA/jbe6hlwdEikgyL095EF05s76hPNgdJBYT
+4lgWpIv4+jcL33LlyXusHqdUxIz80+5OgGjRTv4Mx13GeATglkMBMfIclPEcCF4yC0uevqpI/c7
S+gWcYz9/r1/iq95ICzg6bThsnZJT1SyMDMLk5A29W+L8cUrbz0KjiSBgWzMIt1fZDq4a3WYx+Gu
yo56haQFv6NqL1ceZNqDF2f6lwe5CPStTmjOVtcBe08hoamxkzfJUkADXSpc46ytI0tctam/4Nou
iU3M6Fqw98MhQdEE8XcRt3Oy7Wm1/nOLyVrcixiPZ9vAOo3NOuuOOoHvuXLVqxW3a0NdXvh5eO56
QY62gn6awjdIorhKHqMIqA16dePLaEIUy8jzVIgPABa9oKOGAgAfrRNjCJ1eGv4foe6X17/YjHEO
OS86sz5N0JRn+HbpjnMya1x2RCh9JOWR7CrF9Ue8FuRem42LPegL9MaanDMzx7dBBvaPk7eIftPu
aj3lh3bTRHL77ze+WGSRlIogE3jJuloTrOBBV5cI6jphfpxMqcN1injLlYX9wylnQaWCO0kmgWzp
xbrSzhrdUI/XU3wAfRAMYDqSRSfVC/kb0+ob76r4bgg3qIX3xenK6D8c6F9Gv1hqmmJRnS/riDJZ
sMiQ/W/Q1IzU0xQgyxhfaNGado9TmeUs7mmVv4yBOe/jT73WZqkmOD16j/JoXTt2vk8KfGhqzpo2
BUbSZVovWd2g9rqabBWQnyBaWecCiuE2KaWE2wRc2sCp7hr19Zqp8Q/1jK8jX0RkQd3qedKZ6dav
tn16ktQR/1HcYLltKGfo1RMCA0VyqvQdzugkusGVjfZDBQyNBHAlsMIVskvz4osknayXGhzhKZHH
nw6payigG+Ee6qvU7jtY9E/ic4o660yWNsQpReVW1gKrzbBeVVfQZT9siOlheAiTcAXdhosEN8Xy
z0zJcrdFvNbTClmYD85b02+3MxGN5gITsIcrK/L7dv8ypD41Tv85Z6PRHMymbM/THvTzEAUAhNNf
THIcOYHqECw7VSMudNkRnPWq2DsVTe/AR05LQ6DyWpnjp5X4zwxcZth14GWR56vADVD3YyX2kFY7
/0gXLifpLf6egNYbrX/MupyqdH+fjR8ng84/nosGqMe/MfU/k2H0ydCrRplRZMGk9YNS8tA4Jjms
fO1FfxiJEESa+lZwsMlJvk57k8ZZEWsB57u01rhkzi59MpaXTj/k93f6IdTBRNKimy/iqK1S5/06
lEcqq8KTj7eakcwVdeJt9lm5jlAC4uSp07WpQZwnrmgwRVQDNG/itRifGip4lO2E0RU0uC+IF115
ru/BniUR6RgId0iWSg/q63NRyumkUsKemk9dmycuACPObQWBOLN7zTSEl+pdQdhNfmJEFuIs4NnH
DyP2jxTYrjzLD8vuy7NczJGo40OTV2KEMx/2PY17jtLl2UTLtqkxbYrn2fAxUNWaYsBKBxbp6iiA
//4M043+NeL6Oh0Xe1+nrhQlVo+Fe+5y1ZNdXN/s31EQX8a4xDZXcSsVstTJ2w78P8VrMVmL7Y6V
VxQa6P6pJtGGV9tw4pRqXr4a2gqALbEPhml98aWLnIN3TAFf9PKDbCbrqYQ5SJKTLcU2tEsSTjPI
5oG3Q5nDVduXrB8WiRy5YyI4XRs6Uho814q1yCykwLqnFB/cGrVguVmqVbUZztAuMS3wb+MUcg9y
lnIcL2sZJUFpRKYXKRhSGckvjkLharTeKBvFyMTkCfo/HoXbQR6P49myJZOmx4CDIOb2WpcvtPFY
4ttlLnsLHEgIdLU94Sczs0gaM0HTuRQmsBsc0jPK5tJsuqQp6ZBkIiUUwzhNj1Z3NAroAlDaazRQ
EipHvJOJerZc3ZfxvjgIXeN08XgIyhQZrReBlDh9oFZGyyMMIW5qO05eH5hDJ0Jb+R/KzmOpcq3r
sq9S8fcVJW8qqqohdzweEugoEifv3ZGevob4qpEcCE78QV4yL0kir733WnOOCfdcLZ5iUXLFtlgx
QmrV+1QpO5MnZyDpO+n82NSpQ+tuwlL19zv0B20IbyqyYBZ9CIoEY7mF/3k9CkfFjOgtLix8Lzui
jZLANpEEILop5AG9v2aWOIeEapSHFDqX+dEqhIgAVakYQ37fl88pyZd7ijUb1kEdlxu7hGD/674k
U31M9c5AsqsUWCoVNxLuo+JeA2aRaM7clX6U4vbVuLzjpTF81CHeDabPx72Q4FxBJUB8ZYLNQyBY
XI8BUJCt3aC0BX6RWlTRleixzYVNC8WQwyxFN7aeZmOfRfGO6husS66P4tSx//uBfRsYOC7KRFSX
KXEbyicO4J9znBlNalIiyve8hbgNmJTSc1uYwueWPd9ev2yIpBoqdqSh0cqRv57AYyKqAkKXfN9Y
W5pJc3GXpChMsjMTrE/B0OmFYvCBQUm2yNKR/rqdYRyrY1gq+T6fBFtp1mX3UIOSGxylXQ9cB1Vg
3l1fVP2uBxgAJqxXby3NU6MLo9oXppMTeUTQcHAJc0WGvXnchOmNJm0kJgZ41ogqxAX1p7cIob2K
IZjv/s4VAj7HrA/ZdCOWd33uV4o/FVti2UAb9fmq0zzjVhL8mlDS3k9MzyCQgeJQ7Za84NN1v9UP
xIsrF1J3GZ/r7n4DOizVBpWzzqwTuMe3sMUhV82j1CnTNVKSYFtfxOJKLEj40C6j9OaoeKCsZJgn
8UEtVxhKJVtS1wNsb1dH+JdvO2IqU1cfDqrmWPXO0nb1tGu7NTV4g1yWaGUa+OqJAqFdiYw8j135
ZVvvi/YhsOz0TQREazgDVH7IEfI6mNzjfAWFmLeYZIucSoD7QEDOFLK+T0I4aA37ClnWZHZI2sk0
UwrDfOwH2I0kRguJnz3xlgrgFGMWhzIREfkOtKSbV6bPyod7fq+Z3vSnPHfyf3q6kGIYBufdlFHZ
fr0Zg6ZuiqFWPme7MT1uRj81fECAkodnhcPLyuH0xqd+KOMwQMpLvs7XbVWk0FpWOxR3rVdeHIAt
4JWE3+c/wVzDBfn2+3sDedUP28MpR1NYVEV+O3kjBu0AzFOfsv2Et6t/mCFjxOtuTxIkvorR42se
9e09PDE+ZhgaDa5Y4hk3+naq8bMNe8UXXkVP8+O16o03hAIYvoDi0Vu+pn6IcEf0h5QUn/aG/Dh3
QUW85847vEgfvP4WD8VWW2vrfFtu83X2WiFN3xBtsWuecjTTPp/AhfIVUFD+HPAVlfhuy1dcwvX4
04LpwIQAfSO8WGgavQfjBJqAi9zyEyWhPY074KQAirLVSNgzDhJSnkO7XetMJUqvckuv9CLYAQuO
Az66C6wZVwn17Gc8lHy1WnKyFD9czxBRmBNg/BYfZMAXyz5gorWb29iLvcxXdtZLul1+V9aFr6yN
P+0z4QXoLxWOTyFPBEDMfw63X5XLAfNFAPrIQSJbWRNTsPy7DqQQQBF+A/KxldYp36Sty229rXxj
137+rHFVc9YKl3eiTJrkGkqs/K6to9fhduSEKmtpl2H54bSul8/Tu7bDo1tIkOmWj6YinyJ77a7U
e4JXni3O6bhqn9Mta4oDOc3b8iBcBBvzKtiAEcHxa3nyZnpqcP8Wa8PjNdGs9U2wSQ8LZQSyB/wR
c9O85KvQi0gACK6GP5iWr+AWSsSK5ffCRXqf3mMwviC0mv+iW5I07oUbmCL8NQKfLUFhy7+KLo87
EjN27WFezwQ0rDkVbuaa46Z8PmKfXiMsWRIcWE+vjD+V/7IkbZBc7S1nGXnWalhHLt4zQu0xV74E
D9wjnIzlQ+Hc0RvcSiA6Ohsj93IAK7zJK43QKBHkR7tXeOdpBPSam/LANx3XM/sy747rYadvBlB9
w3o5Utzaf3KYzcbuRdsLpHMguLtsne4yc6tblpv3kUuk0urPfnCesotxc99da6j/dRsTgOq2fuW1
j0v6+fjYeQNpwPAeCTghwQVLsYhbnKx3TMbcwSvA1YCuc3chlhfefAhAnAQ7kN0rYSPuoi3Aj+3w
jjOaru9OXPOtkECYFe9C/J7KQ7LWeTVi8ySKDLfmPdB6bJuFDl5DcwqPAAdXgpFVQfACbe1H90DL
1oLLJBGUSIyiBbB96NN2BIANpRbCCBh1H9jD43iZecp9Yt9uu+vCy9ZA2f30KeF3xZP+QiNc4/bb
Uo2wPoA58mXrQ/JEDHa6H617/nr5B8ka8H38BD3e2rYbI7P5Ah5uXPPLd9ATXPMDyA8g6iC90ug0
fRjb4gLiL50FviqsjG14xZ8WZnh2kdyEV8J1chFehVfJhbSll++juAeQ0m+idctPNH3xrvSb1URo
QIZDu95BoYfPTfTUjqAqIqiIZSD4fBW+qmtyE1aZJwLzjw4R32x6jP38ud9ZG1KDrsPLhW9C8Pw1
CYKXnP3dkumwjbYJH/Flv2TjuC2ZAMHFuOMdREI9Hq0loUDZUMOroBklq/oFwAK5Bpt+t/y0yiFO
YCuuxc+dwpuzmu8RqHLpobr4065SMciNOxOkPzdAs1pSJDtwMdZK9VXi6jUHdzqXMFtFq9LTvWll
rZONuI0vqn3If80nIUHxIa+5nUvEylY9yNedr7mK/bZAd8DlH6ZdxCFNyw5xkPFtxY5NO3nXHfLL
aZ0dbfbrUB3Sy2SbXYfkgGy7g8y9mF5G5GEsd+InhSbx5JfIa7hrFo49fBoXgIhv+tl6OZ6KqgG3
kwjFhTkc7+L0ZVoV+2RDcIkz2svWl/t7Oa3RdjlmrFEkBggbiGvTy/JpPRLZ6C9357kg4u9dUKSf
1HkNceE+fvdOjMXYykpoFMCkCC2BQBVfkl8E84iuyp5X7aZF9GkPrFlcQDRc0d9H5e8NHRn2IgHn
0me0Hjair5OAYuqkMjlqTK73n7QuhzCxrUnM+eXRftXt+O1Yk/HRn1kdycvk/WTu8e9mTwtZw3FS
gqkVeQ3eMgcmZvtC9tJtvA7had11O+RDXr4J9vItEje4/dfNKtn+96uZHLuFdRgGDUYP6lwnx241
lATUlrD520dqmSsL9yhxMwzpv5/k74IUYonR5FgyrUNWgvqy1PlnzWQOZVDMgjAcBku/1ht9NYbj
mrmXHUqWl5m9L5mgiMAN9ukAdBR3E3I+ieAfirky8zMycZpsE1p+VN4pSEu022OX2LH1PGn8O/Iv
TBgky8IwmKLbvpB9Vem8qABy1IpeA0UnT9Ydi39BcRWWv8lwZg31yaE7uZxfDvBk2npUFGZ3YTsR
u1Xz7qy9o+zIKJeTjUxCQRJSFfGP+qpLfKHaVoM/K5v5BtLA8hf7aHbSN8QfE++a4wI09vmDfNwv
8yiSKoqX0L1lYfX7NfmudeCaLGoLQIYgR4FGf70m1VAVcVTE48GU7kbSh5j7uyOUW9nwJijmMR5O
+ILADJfhLePZJ9zDBPuX8xbqDwPOhDM79MPU32SfsNFrRM8zRf66Q9idlEkz2mw/mwfCh015ZZCT
pUmzB4GI+rLIlZveUpN4GmlLp3vUn3stdcMWYPpwbh3yrQ8kL1ZWamIK3nqqi0s98p87tlD75tga
M3K9+YJ8Bkc9/k2V207aRqTBjhSnfj/4H16DX7d38igmxpg0w1AWdzBRfIC+TD2ll2F9daF4rLfs
J+BETu1RGlufezi/F404VDBPmOoQvGBjOVmWpIURChiEk/0g4uqmbLrE8nafopPnJZh6ojakJEzI
MRop2h21XdqwR5Ix1TC/PhrnWuyfmo+vzxL7I4FTNA0UrLydvp56ySzmpAkMgOKe27wq+OmCzJ3C
Q5Hcs+KZSMh6Ca9T54ayoV+tWx15kIvbY3RHVkmNWto4j5ob6wGfLQKl4bGCugYewZbesLuLzMPO
sHS/YQ6QfrDDdOOxaNMZOlV+9rmUzwjf5gM2l7jQtjqZWIe4ei9Tj1zYoDpoDF9x9jzluO7fMy3f
StqZ++e7k2LZB9IjJEZTHZ7YyRtWqqS5wYFY3PEipIi6y9xVYLeX+NOd3XyI3Yff79fvzyqbQyhF
H4wRhEP/eo3q2hCI+WjmQzKQ2nwkJsCmCjo0z+U5RfP3/t9yZP9s6mSVLopFnRVypF5XLHiIrSWF
bzMrD3O4IMGL0Q/JcodHwFoMEszkF/Dmg2uDpOAr6K9J5euR/98/dgN0MshmzeDdefKeEieha1qT
Ynmbr+iJYMlBh1JKV9U5S9NnL+30SYDBBueE6gQ1wJOLWheCMot11F9Yt+GF4hPADOtsPGi7eIuy
ERL4dZHY+U23J5TymkU7IY/ZRnWKu/4hXaC4lh35cFN3yoW4mVfGodyXd/lV1drM4tv9+ChfJn+L
v2IMx4hK911yw3JHdj4q4owccpp0gj1DW6lsa6/d/X4OvzdSuar/HtrJgDkaFB2TdloMplTfvYiI
YaKoWHll57pY3zpHvMVFemumakn4UE6trGnXlmI3hdZ1spFUh+QBsXS0A/rk4m9IMPdF/MhxNvWZ
B/LT1HJy7XiJ4dFcpIxUi0+uXRtrQki0fbKPOm8sp1VoEis4PSWNt/xJSoCOTk9C2fpSpvqoWCZm
QiVC/IapiqXwpq0Q5dMBFMlFsY7PE0VIDdjNqAnuQGljkJ4hCDuj9lbIzz0FB2sy/DHdjq1xqCl7
i8R/N34PF0Oit0GvKiDvUOZnTknml/irYlRJv1/T5b387YjRJgAKBtqBt+nrO0ERaplomng+WHQe
Om2fGNgfFPLLw+uaM9+QijgL69+3+S1riHev9imKYIJJxO1pTU000rQRyqHYc34U40UObquBQCjS
hTTUQYUMWUsgCEK9iuvHmNh2I/2I4WDH5KXnIrwOsh6O4ccxe60VohVDKBrXonXmZv9hLoFmZTGJ
KssyxzwZYNFtCr2hNdm+J2oGxFfq8brsIMTS7TCvfz8h3xW0MoYykJKUNSUk+Kfi4jZUTLntus+m
rWJuYvlAk9zU9vpeyD/+06ZgfhyegXb+NH/BlgxNHkMpkybrpD8LLDKushZt4lBfG8Fz0VyTwxmM
9615VR/h/17kwiXiHQ48QPxPxyRL32UEx+jHAZOc7Z38NCZ/2Z+Tm3Em3kmNxDrbcwIS655zXsar
xYph9oeIlly0wu7CeE1TEme03q7Ovr1/WBMoLKnQ9zKxWhhNJ1NIIBJSVAl4/OYAtqsMPKEndU0F
NBstcmqw2e9VMYGzpncZPsV56OLSSYrDMSw2TWfsE8KOmYE61L8z2q4WEsf5SH9SISqEOW8qNquc
iWjb/Y0xN4+oPfDaLt2YlF5jpgl22UZnXqY/3MlfDulk2E/7ADtYhPyTM4cuE0OvNHxwMVvMAudG
v5+GCLxDdMCYmhqSLp6Ms6YadvTgmuLuOQMJXTqqTSnVSQ5nFx7L83fy4mJD2JQ5dSo+u5NXtd4P
PUo+ZZl7N/uX2L5RNzU5mZF37in57HmebonrTskDHyQRF/LXV2RlGmFo6Cy4H49uvp7u423HIam7
+PWcWAHWzA9HxWx+0fyjnKC48nVbwtGc68DM830f4k0OpSvjtVOgOkrBvkqM1zalz4NMsqEdrx4n
cI2PQ//YlZvAoD+Aq85qTVY9h0kFrTcTqoCLR1RCZ2iARAmYqaz6ggWULxcfQUzCiQScUt6mjK+z
PjkkYFryxfAU1QdV2lrF86QYvtlbj3NESLiq8XNQtONHm/rWu9OHJQKXBPIGM032zFR51FnrkcpV
5R+FQTJh503KHufWcuN3KJvNApG8kDmT9pwdrxvzqiXNsUWYJ+XbWH1Xycnqg/wgLk+e8s67dkw8
hWUNegqkG7lFcjdj5dXUPmnyfdiuR3rgqCxo7vNCmpqIMKuLQCcvHWFzJKdXpkRfPxHXxKfoMni5
x3CoMLskm0VlqiIGa837TKS6W1uXnSzfK5yDFBNvxJGaAT2PQvYweiW4X+f2AvmkRIJFSZy4riaH
lPFSIOomaJW1IsfOIlMwg+cSRCzrh2K8X9woY0447CzYOFmQHi8vgeRIk4DMJa0iBayL4rUw0vuB
03t+Tfbjs4guEkuRjDXim+5tCFM9jgOeRevyINk3NVht8JX22++D109LP0tm6Y/WCPknNsqv96xq
ieAbeu7Z4VX/uNT21Esq1jPP5bN6q9+Nf5O37rZ8nl+kG/XOuh9fh4/qb/okv+AyM/9UkN5sWGRH
ggPt5D25zxxql8KZffxh5QMCZ2nhoWxgUnnyspjCuJo0DZsfJtykpb3jIctBeIfy6PeT8UNlUlnK
ZaKO31VSaM9+PRnHQpGKSe+ZzTsMBAjqIpeY2aWFYR//orz3NUr0BgGrZysCy6vh62tqmcLR+uZV
BV7jM2bsn+KHnBtRFytsWboNnrvHzgUS6GBT/Jj8+9vfj/L7pJFWqGpIzB1YSrLVrwcZM3XvBvxk
izc8qJRVXmDbagiWd6Rou4zMlX5mmvp9DFsWbZKusnKj7HW6fNOLwjqaU5HtQ/kaJZc8sSm6hkQk
L52C9OH34/thPsbmFsIm8z/MDKcTVL3G+NPL+jK4mFs4pDPVHOsa7RFs9nPF9J8O7RO9xrPD8GKe
3JvBwiPUF2lKJz5wdD0o82i72IZw2o7VGd7YJ5zh612CTwtiAlMbVjhwI75euj7FA5uVKIPBwTvj
xRLgQOyUq7vvLwVREEinb9AI//8PyW0u/cvaARFtv850yBbAKolVbu7K/P5n4axSyqXDEvJ56YRh
E16GYB+G6ufnM9fl8876uvvUazhREkUvFEqnOh6S7CrWWyZzGRJkRdIzlvQKi8T0wUVKvPyfrdjj
9cPjSwv7aKZDvABjDT9y7vKV4AwwZK+WGIeWY4LfeH1DkrhD/9Lu1pReSCvzPY/25rxSAQK9rp7+
/vVguZKq7oNzXVeAFkI3dpcsBlixNV/80Gykjbc5PXXUd84jYOKMHlXq3hvbBe1/Hzq35+Y+1OC/
P+sL1wuVPwVWTddPpgllF5hiA/z+2pKdenQVWrrxEiOU9M5EZsB73UKGsGXmz7qTYuf8q700ZF3+
ibEXoc5jMMeMB6m5dGW4YMU+4KQVjqSulMAZinUurIWJ1eCqLW4Kw663BpjudNdVngQ2GnRx6onA
YwevfmcUowMw0297E2fkfHbzZAUOKsS5dSrJlnW7nVk0ExG9SgIb+yZUcjBjJTZexY7R20QwnImT
tYfB7khLgf/AjUZQe+ZXDfF3iDY9tIYVEoPKIa11Qi8Yufm1Hjkh0wRqh7JdZguHX2HbioO2BZ86
eaW78IZsjef6AeGDbuuDG6FEYz8iV6c7P2JuRpFqhzU7ZyeggIlW5M5mBqLa0R8cjArV/NuosDUa
rFf04FVbBtngGDwALFEluyCnYbBV4PXK3rrlj9XnRZjpVh7GD/053tUfymsZ2tHTkZvsXb1T1tOH
+hHfxH8LkvDoGrQOfzATt0yJ0eL0uEXs55ybLZFBJtl68I8QNboampN3mujs0zPJoMi2QqIfnmbg
+eC0J1zppHEx1XNkyU74jEgDuZPkkqfYLEUScni96egbmaeCOqZj25HjuOoA1mNRTJ0AfYiJbNOH
RTG3bia4IkIoyvMBAkDHgH1YOigvJvO9Rsf3oRFqUNnC3/Ex2o2ijQO2q1a6tRQTcUQWDxKvlDeB
1RGp2qibpzv2MOReJCn0vePKoADT7PrNGN2YYERrNWqwl5w2WFRSR+7gv/mtmNtLuatCDupKvJ0C
t018VOnD4BEay0YNIJmSI3EXBg4VkeGGosrAdbI8E3x0j9hssZgRl42ktOOEmlA3V6K2UjqX5MLp
JXg9wrMf/HRJPyIWyVbeFATcx1Us0pBylbcJMhcimQCGuFNYdNhHCKomkGQXaQCZfWJgK7MDOJh8
v7p1h3k593JMnKjbwYllk3FDDC6yOmfaj8S76sRaLlkr1PDYZ27S4ztrPerbFI0KGKgktxTrqXR5
ntuX5lnSnM4iTyjFl20bT8Kuu1dfLHrT4xKQXtN1JHKudwy00xm3pBOW9LZD8v1WQ24XLwrTXscg
P/FWfeR7jMEtOA7VWosoc2I3O5gYxzuEKCgtxesOJl18kafXJHiTXEnpUJ/2IfBxsLaCk1s+1AGC
4uGRHAkd01adgVkbcYLyEd81NQI3jz4gh4LKD21oFOLtsyXLnt/mzi1zr68cofGKxNOMMw28z37O
yWhAHxis3iLpJD/1ZB4iZLleZrjY9yL+6CZofQG/S9god+lNjsdJ79Bs1dehqW+lAtlhWe2C/Fzp
5nulUqUmoOI6gEVE2tVJDUUp4uN8jEp9H1BQ7ilkJ6w6SnMvKvFKa1+T/MJIH5LgaFsCNVkBVaZx
Zkz/rEmcngZGA4YCCqao8E7W3FpXksQ6ZvIi+V8yXyta04FA3ptyrxj3Q0ABMp/up2ytVpCOk+Si
XqwHFckd6GoMVi3tSmC+IbN0ixWGkZ3FG6PLETqqT5O5srTc0dPMjQpx02vvMAYE+QlMiFtRFvmv
//E//+//fj3+r/C9vPrPPv+Pos+vyrjo2v/zX9oPk1jG9s+AQ4sK8OkVVfW5jQoNtV3jDr5KhE5H
aNTyYVEXD9e1/TK4qkM0EsWFyCcllSAn6Ua5QXvpZA/mZXBJeBBZPiwVPfwPiIRSxmvCsaAtKva0
wpEO3d30lM2i6Ph953+oHaHBBKqPMRqKh6qelK96I0vMtJPTgySoPJ7jRTaRdSKGNEHhBOg9tNtL
C11fnWKC8sWQ0QFnkEEMqWgPoI55byz/N6yViih5gkqzGuWe+KgGK7U1DwH/IDiY1IiPdt9di9SD
LeHdygCCl+nN78ei/nwhmHGzsKMkeZqWF8RT2WhFio5ZSDcQxWam+svEu8XJxcI/mAYIsbGjROND
msweRaU2mmwir9tR36hhBNV/TsJVLxHEUV0ai6x9ul9sR4PwFIzXgnoY8cygGKVl2auxraXiLcF8
tNKXMpiKc5iA2En1SQN2Rd55x0q4qJvezU3z7vzyApH79xmVQjlmSc/hQZZOj1fJ4oZbehD3KllP
5Yd02fjDE4k9FwL5KsyOCCfDR8gcj5hhxI8U+/aLYki9JraNhKiRnCiwC/KK1AY7Z0porgyiXy8Q
e/L9siO5EZMHwmkJxiH5AKlMbhNgsE3uct2uMQeRipjaSb/8on+u1sv/8mtGbuWL9/wWkXZDtQSI
Z2iHiPcGxN62wmd5+UXSUs8PImAxsAFoMI8RQYTAUULI93LEWQa2aLCjB5U+vLn8oInGxifsnDG+
JKyVz5+b7ZiaMMAaNlPCitHQWH4K9RuBoYrgMMjQzIJITShsiV+UYj/Fgip5CMTvmHZkLv+kpupn
LpvgH2avWUVQ+PK9zCX42f/ZPgfJjzy+iLe0WVt5icudn8Pe1hE8moS424zQgWjTiZgpMREC854S
eII4jx/zHvP7QDS6HSLyIVqIYGWivDMCJIOXFHq23QI/iWzhnShpgr0ZkhIk7rk9vkl0Nji3BSjx
ZQuEMQqsH+maEcjSL5uqmLARNsd5Rco02VCgaKBDKFcuSh9QGIMq/WhpWC8QdsMmh4jPBcYVkO6f
e+vkr+xXwxqqsoM/jIf6H+2hvxxfqsPwMD+oL2wyCx1q+mLliqwRXnky1sDaUY8YTz2xKeYFob4X
8o14Y+x/f6h/qGRSlAXagF/IovPyWTD6p0TQpVVDbcxCrFHccTGMdvYBXCXMvz9tiOmQuwsNbUrO
EdE+20gnQxT1AljIcG1kFi3LKPrPlts8TgOZSua+LB7mGBfk1ME1Qc/MDEmu0UbP3OMMSs17LEwO
bqSGqfHiVDSCzTzO69iE1GOK2+NyNZDXVZ7J4N4PlVc0CM1opeEI2Bjju5DUfhsDQhma3VKHy7Yj
DSKdafXCjNHpzR15uOYmcDARBUmwEsgq60nqwVmktPcFd15Bbb806kMrWvB30ovKXO6L8TALz5nU
2Ef5XTE/jFinqK+687Sqe93//UJ9LwnQgsSnwngu6hIj+tezpQvFXBYmDu5c2nboO7ArcSwke3lH
tL31mWnUD4vJhR8Jqo2pA5Kik60lYREcY6Cn+xqfYOy1gFFjT0iXjksXb61zyPMfpCtAlz+X8JR0
KHYvQ88/90LZwJgerba8e8AFup33sif/HVch6/HejW6G5/hJP6uXUb63C+CmSktbhwq+RBHw60al
XG7kYWKczPaGHa97fGjTfnjR/vTTiiVYIb7oqisYs82opG9uzDfhPQYt+WG1fgiXPloeWqHXHELp
j4Kds+xtSh+nRxSsf7/2PzykS4Q2fQ0cLSRinHZkg0w2okQT6wvaNZLMIs/q/87Ge2U9WURY9elO
t7CZyFdyvfp9y9/vAwjVi3CBmaRJRffkuihNM+dFkFG63BLRYzfkUT6h1DpXIV3qWV9fBctmkC9C
4ZVhMZ7cbqHaxxS8MgWLiLUK6Y/F4pbclzDFZzS7vcXSeiQb4WHWWw/DmTcbzI4QDpqgvWYmrb8f
9A9KFQ2MJR1/7kV0bPpJQWyaYk3N5HC+PtZrK2QZdkX7v2vuoLVqpNBdhoxliTOBKCkvwk0dXc3y
k95v41eF5pbkHeMzwqQfpsDskAFfiPc0PaBTlEJcFnqf9XRA1eIK3H+XSrYle93wmFZXsbAHzd9J
ryqyusJ4L5uLiTKITtkmUMpVoSR+wlCki81tXRHpGph3aZL6Upi6EMUOgyY6Uc+EQhE2Kuq7qH+L
zZs4w0LaDOt8Vp00r3d6bcA4Y0HO7BXNk9Q+mzWLp6ch2S2KTbMk8a5mglemNIeYk8cvFotl7E/o
OtmMeOb19C3waGEIaLQwFkkIH6c9sSIzaJbo4nSdJusjhahsLZdLtDCCodlP3tBs6rtcXlnkkq+C
wplFT60fQW86degp1kUe7oJ2rcAYCZ1uJf9hxDE21/1aufr9Tvp0fJ/e2GgOl3uJ4qQpn9xJiaik
Idy58SAiZzsKz6Qk3vYi+WiwKBT3KFJdpdAUe9PMDCIgFPUy6XQvaCynbW1F6teLKbckjUERP0qJ
iVveOHMCC1l1Sh30Xda7bYb9Ypz2hv42acSzpkCLOjLI2gs96PeiEK67ft/Kr9AOPEF5yga8biYz
ukl9q1WP3BtKFYeqf8lpWjURTBZrXaWr4ZgdhrwDzE8JU3/vrZKmjOhr5ggGsKB6c5FOxMok8NnQ
77arLJC58oOTtLI75o9R9PD7mfxhQYutGR8ZVXYmKdYndv6fEQJ9ay8OA/jNmmvWSBnhJ72d0U5k
/RoKze1cUogTC4x4+TqXQuLPRYLd8hUh9BnAiTB+EHXrLooropIUn/elbZGpE/a3Oadd1w69+CRd
ziVcxXFdStP1aKHa79DtKsz5zolSf3zDYOtdLHqkQpDc9XXogYKqDXWUqAhqDlHM03slCI46rEde
J7KvKJt0tDPqLiOVPsdMnTDww8SXh4v6qcRwmW9Y1p85wd9HQ5goZL/RxkEagJz46y4pWm6MYmTI
B5NbzqBeI45P6VLceS3HO7IKXHMGzK48hExki+RujCpHl29LvEWWSK5PaFcENwjWRAFPvFBKf/x8
LzxW1t+jdSSdqIZlvxBuW9Bed8d+OjOGfFLWTh41ek9ow2DxMWKdTicLpSvqOZ3qiyGtHEN/r9rQ
iWNqvPGI4d2uDZmKfjOy3sipPinRAtNPH4+4e6jjWta9xN9PSg9thIfPYPqeDxuFDnTQ+YrxZo3v
MS8Sk0KywgpG68muxkhWySxJ9JSlcL6x6nmtFR9FSQ52LfcOCAUtPzpCJh80oFZGVthGGKy18ngd
RIiczPIih4ljj5eq/DrI4iqc51Vxdmr1w3Vdeo8oPPH+Qx4/GVubDvZDqAvmBWwpH94iGaDbYy7i
FAOlOT8FvehZ6eBquUsP6MxIKi2tza8XBQOoYcoWwmSCjz79BP88tVKaIZSQx0+dSUaWYef1PHXy
SoawFDxauU3yfKl5w/S3ki+JuTkLODa+z5vZPE07WkPcHfhDv97WUl2J89So03USeiYm+qMfYE9n
IIcQHpN7mm2q1BeMVTBvzMmDfnC8zfQ3OhLcvkm/C0y32ZgrEIZCyzJeHt0Oc0IBFM6tKQf0q3hH
rgZWI+oBqVtfWLRUpj3lNSAKReV2hHEf/RALmO6PmY9FWK3WwEHEVy1bxeGqw9v1yhQyxHVVPYyR
Jwz3+WDZsrVK24P2IC1vVT+oVnXncHoiyVGKVTusajSgTw0uZYW4599fBCBuv180U0azzWQD+rWq
ndwxsjb3/ZiJ2Z7KxuWInZM6+OXifZqod8xXS3dL3gKncwpX+oxERcO0ItaZttniO0RP7iADJe2s
dha5z/IfbSA+Fi/oJZUINKKp86raLLadZk0lcbMJ3NWN4b1e/flDBxGZBgmf9sXfzqFMwQfh3LjE
TH/5f8it/mfiIlJsckGL99Add4sH7O/fC1oSfPfHx9vvp+T7LBgXM0ZydNkqN/Lp2ivurcBsyUNa
tImieKgElyAIap6NuAGTJsr3v2/u81X79amBVvPJ5mHCrxAI+PWetRoz6vKqCfZRg78sHKEeUkgw
Lwf1oQ8WPILm4AehY5O5SmY5jeEfrSfTGPwsvlOq2JFFXri1Nw93FYGnDTlDTcGEo3+WC+HMsPGD
oAS/DFUyypwWTcfTcVmch05u5kC6wjavzH7sja/lfsp8ca//YVX0+5nhFvx2b1LNpmAhw6FnSSKe
DJyKroCPq47ZPijiddE8Nlp8PRU7K2wvESx2wiq1iMMicJoDZmwtBsr8onecmOVUgqcQLzQUx/WR
gpQ18tQyGoF9g4cShtpbNharKaKJWJSeEtxFpXJTA6gTItEzGZJVhsaJDPoGEmD7AcYMqYGEsy9L
SPeba581vyOWJgRQ2SHpGxgmC8SXyurcmuFEGWTqTjeSUG4k5XkQB163NOaO9zOEgFa5llPTq9T3
kJV2N68jPEdxsM9yeW3BIlxksJ3Y2GrH2FsSZpq8oIUU6uaqpzVjCldWZh3qbv50LZRU6sFMdGgI
Bf2hs5r9GCl+Ok+H+oiamJS9ha0JjSjPBG+gEToWOJtq3alywcfRY3fMPY8thl56o033XuQfZl1u
wmTy0FoheWqkv5rhFs19Jj8DySs3fR064FFQZ5FCEuj3JlZg4bDwjkIGNVppCmEqCnPsJNwY1IFD
tFELIqmkmllBe9GArYyysq2763R8z1TwwxQvIwLOjjIiLVKMO8UzNLtffC3pdUPPUCuUFR6Wnova
0BsE/+Q2I92JhGoP87nqui+Mxyw93nQwzmI6aqjHKjH3xEZkQYMpbVCJjG1xe8ae3m1K8/gOrMC1
psoHvOJqRrKSio+83uoIN8f4uJ0odrfSZAfpGRDX97UvkkUW2LDGgeTBI/n6sEMCFdS2NXLU3g3t
QHQF7YrICoN+45mH53s9my3Bf2Jr0AvE08EYEmyhtgMKliVpN1hFzjs19dfzLsH/PPQnLzBGW9FC
JY3mk3rV12OaS8iig9DPh7q6An/LpKmebat1ApSIyEPMy/rB2vX32exn4aosdmPp4rTbS80q3MnV
21A+CcoHxlb6STHIapYch8Tgfl831l8IHnHjHAu7HjedusrvKxryFXbAiyj3dQLkj3+VnNnyNmEh
FR3+H2Xntds2l67hKyLAXk5FUl2yZLmfEHFj751XPw892JhEDmLsyWD++R1ZbIvf+spbkvw5/zTT
NYAAf1rU5W7w7guYueWMihiDyvHeB+PGDDZ5ssme5Q9zlp9FkvcUTA8lSgPFMtceCa0E/QDCWHWS
aqe6ZPkmfTGrI0kCkcIbnmMIGcpJUp/Jo4Zt36J2aOe42B0ztkwazaDTo0uUf3R849mbTrG+TvWT
bB3bXzG61fkH0rhj9JCvYm8hPI/9RahuR31fQwDAYjp3CPdoAdx21K1uhClpBULALQHWtE4oHMrO
rnnhsFMXbiLTqb1l5G+5tm58Ug8hUYxRE01qUPIMVLZqAct4EF8m8YZBdVP86vqzGZ3zcEkSiigY
c78ZD/GUZ26JVASNdjwF2rPu2Xptd77tFW5Q38f5eWTQgYATUhsC2Ms7ldOAKpDeqwx43AYRamSB
bkx8ry8mHw6PQ3a06OqMp8EOrBNEyaZ+G8s7I1kZ4EWfMfhEgFASXyCw62xmq1I9BNl+MPe5cUDs
u9SZ5T8G8Mkp3oR3BuSdsgsyBGXcvFsypx/eIgYamxSflxtArz2zeLugaxW+Wz915P7yLgE1QlgO
5CBsgOu2udjEaqUPUnbX07dfwLm1S0dbsdFiGP3Da/s9QPAOoRVpAKEGeGZdtSkLzxv01GtygGfq
NrsDg4IlxvZ1WBTu+MQER9sOD/Li84ejzt33P19hjkWHxQDjTHS6zkHyKRay3AyMfaXna5Rh4Yfx
Jk+9vhy7s1zjWCff6fIDUN4+usNH9t+H/0u5D8xuho5SldOHvsakTR7KPqgG1pDb1cFmYL6MNsEp
HByVDHzTnXAHZG7Ugp7YIBhZb5J0oWzRpSBfXCurdqm4fbAs96xUmPQ07ylRw8d/n+NfmtYWmli0
R2frbTLmqygneqGRj4aS3bHDL3rXXwPN2TDpRJBi5u2MSE74S/2H1tdfVgNLwDLYKWbXr2sqWds3
wuADWzjU9GpUrUf3/SMynKD5SZf4O68Yrh4WEFiPfEkkf/UwfqvdGDgHWYbS9r5wwlsLmBwsJfMU
J255hruZ1/ei5rQIqQg2KKbkgR+o3Q2zwjygSS2+lcmuZailrnV/U88IkO446naHO9IIyjYCniS3
N4m6rgEeTOpN2q9DAE/mWUaIuNhazFdqQBPKJYU38V4K70TRzLzLhXc5I9htusLmwQOFUe6l+zY7
6K+KfozzJ/aA7KlI3nRKFkJV9jSO7xpCoxCwB9P1fUeDCMtkr6At5oB5IdD09aX5SC8e9DGUKVg/
qFK+m5Qs0i5GOwOFidZpJwesRp1vGOzxWw1Ul2aHK7rWo6OBtr1kd+NWYQ7bInKTbZggRua+8bdi
tukAtEEUM2hBrhBLE1ClqG3kuGRlrWf/77gEUIJxDU0c0nK2+qtswht1o4iGRt7rdBjUD8bzM1o+
97cMi0rpNAYvMcOxf78I8lyP/BErSCYUOubU17N963UKYxSjLGMq2u0b5tcRNREaRknlNvqqjQBj
NNuKmWhmxxvLcGRrIxTHkapum6GKvxo7p/nJ21X7OuK/zuiqhM3zXixrT+sOzZA7CVAos+s2oo7S
6m6QYntMaHhUAKziQ1XFyxgSQiBFtES8Vc6nMGrjIb7X3iWJ7iZxX9cvohmstSp1Zj2DOntDr7J6
6OgYtQPN3FC3p5h8VPycPHrksw+JUbsjeDYrWybsVgHoLjO5K7wPbWALxf4I5wbbqJGqwndJaRht
vjSyZDeSdBRiYJbKPmtUN0wWcS6txvQzmS6NNSAgdsEaOfFuhh4Nsk5aFCAvvXSn0c5U2nKTzMNP
7cNqu30WURMDPyzPtGDShRmzNabs37UAkUFMdnoQ4/2wTSWm+fqTOIZ2WN5T5TpxncMN2fQlkoil
uGvCnVLcYeHoRMX0aYCMHFrRzhjn01wdNMQ6P6Oq3xjyXjGBx4H70Cp5I02zRdMD+6OZQV+djq1l
xxWmtmbvlKq+gQa8EvhONQLc6ZUIFYCuiCyXos9JIyablSPMtzJdV0qzkM37Ydj3RBBRMey89+wy
vY1UTBZaOCOgLlPlzRurhZyZG9HaFgijCMgOWToV13gT9/sKhmAbfXaz/BkTjIgxWsPZVpjoaJSB
k9Qea1vUL8RcNx8RbpKASgreohtetM9GOac8qbDlyRnbQmCGgB9ogmqqZq2HMrETaVUFA5IbcYtO
Jl02Uc/sMNaW2avcgFoAmlffh6MzgY6UL3XBukPwW8GeTdGeUvlSooTgTbcIeqLJukzapwDOiqBf
SAz1WeEJ2CyCflZ9FHQH5xmFubVnB/myyJcSKPuGStK2smbdFMeQq/IgD9d26m/VcuOZr7m59lug
0QFad5JTPobYUkxt46T6x9iAfCJIIL5YPvfBMR3f++6UM9mE2nQqeJZjA80xAFOlITekXoryI6t6
O+s6GJnATiI7jQpHbc+TQVNHeZtqZcmB+jxD7eItBb+QDsNKGatlTqZZ7wuGQjA1l2naulNcrSRF
s2P8a9rpIgbCoo4yqK2bYJwANPmPllJtUj1wjRfmfnY9KVtznJw8sNwAgUGhdxXh0ZwugnmxcnmB
xjl4l1fssBaJRi6oH8Lgrgp5GPdNJ7yPHVDeYFzKAjaEpiMrPZDGdgbMiMVelWEi+WA4gTFNen8I
RI9Az5pRltZ4MlTM9up6BTwSR7RhpTehW+lI6+WKM6+sVDRo75ZAUl5kvkgu9qJvQruyA6r8DFEr
JX3Pp6USrHPuiGdtkpK3hK5B3Wc7TURykbc5zsyVV9Z7U7v0o+Kq+pMS7LDo0fQnAFluUoDQwxHD
qB2pf9XHSxUfIx9rDWlwM0C7PpiTvkbqMTQgtBjPknTjR89S5JblY0UtMvjKMpBEkMLgOYDu4qjl
oLnRFUdd7m+rFkEFRDrLN6l7bYeLIGXbSKZJahmLPN/DP0j0ZB3pLV7QNPrk2umLk5y8tcKqpdcU
NjT1oze1I8Af2gDRtKZb1v6nbt5E3b6LQiejuABPIwHwVtuLFoK/Y3guDsTRHmPG7CUkuqX1IQYH
N4uAdi1dnAJWThA7uVo6jKtukuZN8h5CTmuqMT+TjFU2+m7dbHVrO4r10hgmO1W1e5lsYgraddKc
U5MUjD5tNs8iegm4BJQxEw2JJ40YpSmuWROPTPiY4mR3geoW/VuVXIbyGAvSMkXXJkrrTc9zl8oP
fQpPXey7pXE2am0d+e/hjMcDVJQG8sKQL5LYrSbtaBWdk/K+9BaeDkhNepkrREcIzFliB9FDyUIn
oIF/nooPC7Qf6y7MUNArMrvQ0UB+zjkZvf8whpac42gp484PxmONpmS15ohds1G6cqECRiqcHoDM
FGDbhH97fDQ0ZgzdQ1FBTSGbIeTNy94CWKVBnDWo6hKygTY9qmBaDOUAcZc34CWa4AiQkeTljaQC
dpHOphjsAA2t6OpjECUsMuVXp0e2MNKUZqWrnu4WubVumZ2N5jkgv2Kf8MFF4FXRbJeNOLKh7gfh
IdQToiiC16FTcwvSqWFRCZt5jmiI4dITTbebnqo5CWw6GZNS8dbnMyM2fykCNpb/C/a5S2d/YVi8
2DWG5fJwSg16CQFtZ13biuVjx0SU61KU2sFVkrmpaQdD9qqyXxuMukEMbEz9R7/Rv2U99D25IzPD
CmWLP5scYSlZqTcxxUGjVzXoYbgRgO9x1alrzAV8YPPFLgi3+vj273Tru0QI6RYATBEqLQgdJuF/
HjiVglSLDWXaVxo7bncf9NztHILJ3IhkXlsK6wjCdjC9xOy43hLGUBf9UIZ8gWOuMyw4thKML3g3
4tdJ/lYdxHEyNnoseadScA2P+I4IpOGtyICbZQz04Cztq5tyBX+zP5oQf8JNhOYtEUrzVmGyi+kG
aoe6c9tnhjKmXVRvadcvwPxXvP5BCnxRd7tbOBlLvVxCnL73X/99G79AM/+6grnV/NsVKEYgl4pP
ehfjtdKvdLqnEb0Nu84+staOYLaDxBX2MXLtol0tyW2DE6uZDMhLXe+TVw0FSfzmxmELPV9Y5+xl
yq1CPxqKqcaM2iUbS7u1dgTqn4I5BqoW26Qz/lmXMIp2CvgIR+uzg0qlnRvlqUdIM16Z6cEAYTEc
sBAzIxtKQPhaaD/1Ar+VkfMa+u3xXdUJhpzUdRKV4knyXZXmVHGY3pKN8Sb7+ED8MgdHQ8QCfsuU
O3pA6gc++t+3HzD8X6oGVDyYq8DZ4h26Kp9xHxC9xLfkPR1hWjWwcNR4TagNh/uYIaHA/3HQh2m6
RQ6XQDsWSONJt2AAle4UajM9JpR3SG/Ku8LYlmC8d/1Hjoi908tLZq2T5+QH3nyoDw4RpfQemsmJ
bvS7bjcSOdAh9hwwMkLuSGsmdeG4Cleesc9NNz8wwiuKLWQnvbnR1WOUHmQCNUDWtmgXHFCOaL40
a6pfvrMzz71wixbY0EM3onmYoZSOUCC1zYkStVmzF3TZFrgCIyN6XRUdwXAjN7akO8nRtxZJuIbz
rwrPEFska0+ONCZ38fBJ/K/6teo5XnRjqUy5yjWLDwmk9fBLBWkbuz3Mi1UJqhXxP4V2/E6VbJCr
kFRKjKzrRe7U3QKEdMMiev4Cqw7P4i5zDRqrQEyb2+7DNms0jREuQMQQnguVeWGHxVatUcYktTSz
NTQOoKlWv2ikXUp5v2zFxTpXb8bCtZBMPWCaKKs3ZgISNnhn15k6Wi66OQOBFiIFNd25yUlf0ZAl
W62bo0e3TP1paPkdaTMv6N9W0xytf3ubi1Cp1S705X1Gq9Pnpc3gXEgliU0Vlzta/8ciHz/LyVwq
WrYLx9BR8NZVVNcbtR24eUjxVH55ZS6tpNsLXkX3EhjvCHxaRNJ0DGDuKtvCiJ9jnApypVhrsvCL
vWxRBppbGGdFk57aNt9EnbWLMmg7gfqQYNYUZtmzLgQ7zSje8iFe95O6Tbv0onSJtWgG+WwJ6jFV
LLcJSZA76c7shGMxfsRxeNOUNTpId2rExDXgbDq65MXWbxmfhC56Ra1X2iqo7jypdubUYTMP3jx6
lVuUo5CSGJLcCZlmjLzhaRPZEkh9E6pVndwqMuA2BKil3sWBojTKnVduuV2kFQNlMegT3B86izUQ
g+qIgq2vDKhd6Qfu8dpkHOWP1rGhB91FwGdntP82zV6GiZBRzP36RaB2djWey6C7l8We527PhsJ5
4x8EQdwI2rJUjZuZIF/UDCOUj7KdBchbTD7LhShj+VU90/HURCdKAkpHKmWRR1Dmx0IDcs99VTUk
9SZ6UnN6kZQIcUA8jpaezxuGiq6vn+KaafGYLjWpvKiIyJgzsDjl8in3jeom75COSYNHo/JPRS1S
CdqtfD+PeLtPcZJvOrHSF1J7ELPgURsmdq/MPA+o4ho6PDmtVlwag61dGq2tSSHgubaBkHgJpOUP
kfJLc+XbTvXb2r7a8PtWqUxPCeS9eU8lsuxvJdhrCJX7S6mzA8SfRXSei+aQKKewe/Prk5rC4vUw
KEYs9B72ng+3wDiGOU35RSPY1muLzRjCGJSp5qldTRKc17a7EXQkDBZRcxm6o4EIMQEGq1UoXPmt
YLWYq267Ytuqxy5fV8k5Dtb+2dTmWEy8VIetUVYLCIaSNs/jlnm08s9AyVtsLvLoNMj3GunAsC+V
S289mBsrozO4DiNGcdphgEZK9PQZfyXyPdRPM4wXxONh25G15/skX0fhMtBefBwlzDsl3RBeLdfv
7iSPGtSJpHtNPfBZqCPDcNuDIZhJknyN43drSLH4KzGQCPtHMV5W09o/IUOhPcxaqiwtenpdz7pc
43cdwKWTXukYh6/0/KLBFmtb8Qgn+a3mr6khivxWNM9JAo2CcdvD3FekB4iFJf28qb8L0YdQj4V+
8tNDmiJyG8VzfFXF26698fNNFz0IaC4gJa1efOAP+BlGwMw0h5MQhi1/59Es014ybgU1SN+S1J8M
8oX4Dpwx454sfS15P+O5bpocigeMa9EyWJTiIn0tYjfwL4awDm+Kfm0mhzq+g57XhksFlqS5rF/r
V6Lwvxeo+tdk4rf1OQNKfou9XRtHstSK2n6KGdkGvyqGREUSrA39s5fWLSPWqoB1am404U4Pd3k0
bfpJoHSr36O5/6eukFAabR/rV9HAzZ7tJgaeU0VLZj8DlNviTj0jszHdyucRzXqvWWPWiKPIA/0o
u5XOElivcto08VHUfxVzNQLLVTIeOrp1/75W+W/XqiEkib8CzAXwVH9ea6zkaLSkkrTP2hWiIOQZ
EyWYORudEIealxQZAs/r9qHeXopYeB2rcK8/m4nvsPsjf+9lL5NxCq3woKdsoGP9Vinw1JT4tiny
Y19NtwW10L9P+guw/HsAAQAGaoU+vmoiYURb+M+T7hvLGrsiMo9ZsrTqjeLh5bEsk3Vo7Bre63I5
2797yjaBUdY7abucgnWMMwo8UWsV6AeldCvpZHoXUWcAeQyzjdEcLH9VtzfjtJ3qS1ndG3ORtW/D
3TgeK3GVTa4PjZf6oNt1yQlom1/c4FVSq7cAKErvwGfiyJ1FSHM3jpxeWHXSVojXxXBOSa/ynYm6
fLxDazbo1zogA+unuHqdgH7dFWzxTKh5IniSqwJAyzF0FHjSR+6BOG5iaZV5q652ivhAm1HSdyLa
cj+5dEhzsP72LH476rzAfntZQAGUdTnxLDrG2d529M9Q6cLZ/YtXeDcar57ksJ1xxT/aAM5d7+tD
M7DkPxqGrAgk/XnoUEy6TG+K9ojN4bTHoydC+32ic/aTu9o16G6+s78f6Kr9LkzAlpHD0o9pCtDk
KWt2oFvkfuN1B5H9Sg0dTD+17LZX1jzWQTvG9aVtT/Q08/anp3wN3vo6F4aY+DQwToTqcXXRVu7h
idQjtj0ES0kq7RlQVTSlU/bBbQKKCkxQqkCHt8pF0dWAPXEmBBEzxPLO097TxtVCknpag3b9U9r6
1SP49kRmTREZWRhQGVdZa2NFmjVNsnpsjDWicnG20WnOiCsruDVJ5YojaJ2uXgX1XYnqusp533r9
oy5s0s4dqm1Hu2o6l9ZGzdZmvYkhVzqy8eoLu6RZqT/pAn7DpX3dSshiCuqkwAalq4oN50J1rHSl
OAabzlGW0dK6nX0M0oNFYwvsjQ0SwIFs6Pj2fU9WiOkIdWP+mP0kbPNNh/q/Z6JKiDIyHja/zSZV
w0zaMZj2EuobgyOi741EOsWiYhfDkslEXOzqZFdR72m2BIUEg9lmFQHdkOnxPaC2GZcPUn03KgXp
ByNLVw5+TdNGRc1fdmg+jhuvZ5OtIweMQdaMDAAfPAjlPyLa5if8bQUgCvp/V3K1AqI0EQtTUGgS
pK427AZro0XYuzu+tNTjZVTsYmudYiHxE8zziwH+7cB4m5gMeQHmmldJZW4NMBY6vTqaB/FztN9n
HZto1dreQXe5I0fgdaeUWegi/RW8l3gSoL6BTutddcKFwxZ41upNjlmDhaGJ6LIp7+PZZmNl2Nln
vm8o32XH4ovg8SaOdc4e4nAxLv2T4iof2YsESnFPT3CnnIAXbKo35EV2CdNcNOpT5/zv/Q/Q5F/u
MqLlEu0/6EVgOf8MAmJntaMZGsVRPQACDk7wRCh1XozFTbrKQatCpdjPqiMISNrePbTLpwT26CbE
voQ+8AL08EYA4PoK3/cSAVNx00+Gc+LWX0tL79yOs3SIaVuOsGtd5A9s83la6NvX3Ca14w93y8W4
5WgAEUhtVKC7B7ww0nvjFrDArtn2z/Uzc+WbI0Nw58j2ex7Qv+D9+SRWxcncKVB0EHdLYVwz6qt9
F1kMKXXNS04N6TLVWIIJuYEwjFcF0t+0EKCeNqASgFQf9KPyrL236/y1w2XLh8iIbgmNtX/f5K/t
8mpBERQYCYigZVnOVwvKLMXByMTWOKLoazXbxtjQlghwNAjXSbJHmA+/z6VaPrTl/UiK4zegIAGG
ieSDe1LAoT6F0VMb0lFfFuoy9e7xRMzT8xR84uYOy/m5DUpnkJ8E9bG0dgDlhfynnu4XtPnbNWhw
vpDQRv70C8/+2+YcDQGap55oHNPsPVfuSuvY15ChVkILPOoJyfcWGX9iQ7Ut4q2WracQYCZ4A+tN
w6eiJqWXd1pzrBroMScjfZXyvZpTViwoEPXmYICY1vE2ddJmTi5Cf5ckGyZSquGSOwXRXZneCNUD
rtOaz7CneFMVhn5HvqiV/WXnHaSJsdW9CQw0QP5yOKsGZPDu7t9PUvtbjkIe8r/bcPW65EYjBqln
qsddb5+hsg/OUkBaCdDsokTWvAKV09o1AgwTrPXOmYUYwgXeMS+s/cUN/xVRPbpcPp33dLF7OTyI
0N3nX8dM/Una0MjY5Ivd1lzIS8lGI2xRLS7r3fztFkT5dPHugJg7eSsRYa353wvnTINr4UG4pyO1
2r1HNlNX+zOz3+efC875oQBA2G9nbQi+fS/awxKCBpB1ZTGrQhHV7Hc0ffjwxe3c/x64ZatixLy4
AOuzZdSivBXKSShGPdGXXT3sLr+e7/m7mbnfcQesxQv/WHIYEPEtv2JyCnAh7XIjYpoyuPOlPEM4
X5T76CisNPuz58znT+or+P0OHDS7dWtXu2nd9BdqO5zyfBn9gs/xz3ZRu+ttsfj1Cc9m2TjtQ8Px
IEK2/BqV+WL2WuqIRzAxZ3mBhWazTraSLayYLaPEVS3kxZZ7Mz+axrEuyOssTWCes3gXwkErZGP4
I6KIxQTKRl6dU6vxqrK+fo6aDeY/Ly+beHt6O9FetPeA6ZwvmP6z+/aorCRbXfr4SpiLt1PE/j84
2QZ4ixMfJ+62vB15xgMEgBwaAA1DF8sBdgkBAkBCriC4sMtd0Axv/qYB+G86SHuvhrVwBIzdPMI1
PJjQAIY14kRL5JxWIBiX9HBXKK87H6EbgS1PlgF/FduMHF3ef75jPgIgYzfGvIjpljMzC8TT4+wb
hKL4SXSMFU0cu9/TMVnm+8fSWZ0Mm/nlkh84LfdtVuTiA8uCAf68IGAEIhQyOrLza3L7fbtXn7Kj
ZGeLx0fo56yh+U+1cF3XWh2Pz4izb0bHfPcP6uL58aQv9qfbYYF2+WKyoW6xHI5bkd+btwHk0fov
fx2k5RcdHzH5ZRXvIpI5t1hwqKXkyotfHEDkz/1xe4QGMZMa6nVrz5oT859ZcSKx3z///dJ/o+qQ
UvHOw73Frhth0+t8wOq1cEo7Qz9S9WnynlwEpmk6bQFt1fRTcu5xsx38JRKxQr8hU5XlH7SHpb/U
J1TWs2edjoUdGP8/d+kxkCtdG/vyOL8yBhZVgosMSuDZydFjbRubkWnSYtsv0p8IeX8/9Cy2h3ih
oX7TaEz9RNeHjCYZhaCKOlyzohGrPfZojBb3uXaSlVk+qvdXk3FEaykEq4NW/U934AvW+G3/+e00
riq0Og/CdhqafM5TzqodLtZLkASOckGUrFliuIakm0vhvPB/mat4F2ICV36Yz+GCkhpLNAnSDWaW
nNxu2Mnv5nOxqxD0P+hOel+9kqHZIARW4DnCEyJdo4PICrZZH/KOnXoiKOzG9XEVsKXgMyT0dnmT
Qj0hGM7x1nSFXeUom38vu79l8qgZ/O/GX201itxVbSk35lGxImTDbqZ6HcknEN55T8/htmKsET7T
Z4gwpW0PxXCjCpAELkX+EBjgoWz+N85/pTibQOBSPwSuRT2nojNIT6X0Rpeoro9qjNcAuiCdENPc
207Y0zF4Mz/+fSl/XUM0WBDNRjARwtnVpbQW6pCF3+ZH2tetQTBEU3CFsF7z2BjLjBb8Hhrisjlk
B1ysfiokzL8UEtJvR7+2F9eG3vKzjpKxeyvZtnVXAZacz4lpX9nKRdiZL8VTsBHW0rt6GKSF/xDg
uHa2bqwLTWX2gJsQh8IY073AVu1hXR+CpfpOKENjif2HXcP/Ve3pcy3TVf0xPBrY2xGiQXgsGXBl
aEO8KsaiZ+hCLYB+K4XDrESzFQNHfopcCWeC+Lm/QWHBRet0PyNYsPO124bRkl0+/vtZfAlGXL9I
jORV2AfwbGnw/BlKhhKYxaDXOdWN9ITYHqnKZtj0L+Usvgc1b5k5FbwyVKSCCxJ7EGNAJNDqRqW2
/sDzbgdQn8oAIostveaHcEsN47agbY8db9frdIt96aY/aStav7jkBU+oYrjCr+YBVmVxO+7RQTK2
DIR5lw7WBsBp9zIcQbQxTOOiceV6jZflZcJZFXTYsn+koncqTGEo/4rFaMzFs3anHkkqS1oRJ+XE
MI3iU/5BWeCvaxZtc4OW5uxcblyV9EqKJ4sEwvmYFM+VuIPBlYmrNHzoxtu4vhnGQy+8wYhdhDxb
v5XRbF7pyo3R0zb/CXD8lxoNQyn0gmUI/bMj75+PLB3TMo7QgZg3IGs8whK1GMtCjoLtxpQTGgER
EKSTBBL5B7k0tNn48uv1ggCOychGmv2ArwLvUBcQY4RU2SH54AFKDADuKqaw1uLqQLtUkoNVX6jn
oOjcJvKXhWbeiZB7R+8zbay9EnBSubTVAcKbGNnYaqm89z1y+coIhsgs7yYDPpWKmKgcvAsjjrO+
vom0AokLYTcUsR0JjPQA8yn+p1klK8BK97Nmd95upkzYp23raEq/0vzSScdtJbMzc7hJC1aRiiRJ
2bl9L4Jg0ndl+B4WeN3Pen8kxdQdwfiqMtiLHDXYTf1Dp93DZ3qQJqgu0j3i88fSqJZlXDiSTBrq
dau29QAqf0LR6KB8y0CMOkYUovky4wUHJsthbCHPYbJIm5XGntglw2rkAkcwG82qY24qtcCOgD34
MnpJgfHct9jSBf1CEjYh2uCexInn+6GvX5PhCGDcybAELlW6SSQdIIyc2Dr7fB6DqgBqSvFBL/4t
LCQ7oDGFtkW/jbNgMxA4BusU8m7MP6q75sgkDrMgtHlb9Jzb8FCYiTso6GKMUIYQSLcGEA/iyWTq
D3UvkIP1FCVPWkQmpsLY0Yql1QnMUMJFLxprFbfrfwcm+W9h+veFdhWYpgxmVOjJ8q42jxCKvPy2
CG/14X7QPgtpFuqC6ENTKvQ+jJqmZIRC3K0HZDkaeAErcI2EKhl1psaO5HcBfdJ/n983cNGcBv5+
flejgjyTqsjXAuuYFQc/+4yZwEr5nK0bxUqkIBdJhbsKws5JYHSXoF8pRu3qh5OY37brtxGOJy4g
szcPwNc/Q4E8+mPsJZF6rIV92byyHmaoU006CAafgTZTwA6YNrRqq1uDT4HkU5qg0uwfzmNOOL+d
h446uAVmTJe0q+jYpnlWFV5JSBpuyBp8fDiBcDCLAHPSLkMWiLkZ6/WorSFqo7X578PL1ySj+VkY
vx3+ujeYc4MEMuU7817dqmdmNEO3eGnPBJmTDlxvZe67T5M2G8LQ975j/NAH+FtJQBtHmzVntLlB
eT0gqeRRL9p6bmlskUjPQtX1xSd5QmEE8cqSDhihCzgOtpQjQHcrcHzg0Z13K7c/iX1/9ZavHsUf
53IVoPsmFiIfus0RCaxQXzKpCfHd9Gyw9ApmQ7lLn+VHlNvftkcCCpqTqsEyBOr250KUakkN8xpR
iWAT/1KeslNzxzDzNdtNW+nT2uZ35pJu91K+/feT/0Yt4smDMceRS501T1CP//O4umdUSOhn0z6O
L0OzahhT9KsM7kzfLMsBED9CfIewOugKn7hFM04xfu5N/239fQ05eQtR2MYk7M+z8DEtMUGJWLdJ
u6o2ObOcfDssyASSapt/FI8xtuKpw6AaK0R8kRZDv26NrUf4D3+ICF+l39Xjn2sEakIU+2eR+T9P
JVGhRfR6qGDJPMuPzI3ymPn7XSTcKBp4UaznywotjsZwSgAiaGkt5NqzMwFy2Fzl5EhIMcnvafsm
/lpTfTtBVC5OpcXAcF/w4h9CxzeFIp7gbDrImqHHDmv6ar3iaaPXdamU5/BYoyGBzqc73jYIMy4N
FIxLt2kuvuVG5raa9mIaL6Big+MARG+D5G0LYBpHOVhgXVxzenCzBZqox+Iek9H2h1P9FvJJuOD5
gSb9ItXzb3/eW1zZulqpFfUIkyQ2bYYp1F66d4tAdN3awiGsnQy45snAtfDH8dy8kn9/sF8HN2dN
H4yVZEh/fx686hMp4V0AVNJs6TlUqL4Vl0ndmAySOf6wo+tQZU7abYvEZSgqAYSrdv5Pk7i/3QTE
hQzcEtRZ+U66WmCdETZlP0reMTFXYbHzxVWuIO0A29GVCuw7FlBrm+42apZZz0Twh4npN/V2E6Vg
CykghSPPfNKrKaWRD22TaKN+ZM6uxOBN51WSpraRtdtW1tcxpDMG9G0Jkk9V7EpisjUV6wJOgBKC
/y6To5yUmxBAlX9oxttCeemq+MGD3w01UgYsYrTwJvyPcrjV6ud/hyv5et5rkTGzhrCp0im20O/7
8yGGVpeZfV43hwmZeDWnZjLZC/Kdj7VjJ6Is/xnHDyBWnEgYMDi7UcfRNUZHV/xF7L/PQghFjQBW
uikgzmkSwLxwTuOyxTi1Sx/UWpHeJn2ySpof0rFvW9zXmcMkZSaE/px2zVQfM37WBmG8V+RsM+aG
3TLMsZTI9ZXRFZCH7GgwWP5L3gMhSp77/JBLWriYinpbTtIPzZCvRfb7yzCfDdDur8Y7u871WLMQ
x67SpShDqcxV6AcPjqK56eiIII8M1990/pMnOKgo/Pv5Xb+D/z0smk9EAAVW7dXjqxtpSMvciKla
kci4B6iCRiYekKb6U501v0XfLlDDdkbmjQeEcJVdWr2kZQP72B68iq0U4Gdbug3iS6S9hJKy1eOz
haO5UOEcET8E6Ab8+0Kv88r5Qmf9AzZyUWZWdbWtIsyt15Uwe/l5hzrbCtJ/SDuz5cSxbls/ERFq
EdyqpccYMLZvFG7VC/VIevrzKc8+/7axw8TZ+yIrKyujLFCzNNecY3zjCL9idNn9fZR/D+v1t6Rg
gKEjKRxyelU1dFU+DuPaI0NNibbcPOOouh8zkHOJCRamQ6iSanpjvC+QNYFVsWM0lOSCae3QgClo
0pz9G2LEqsWjod44Bep1TYt7GLMmPU7cvfx2XdQpJJnxmTGLcI+dL8dCm8cpBL08m/fK68VdFcqb
/OaDX6DPraJ+lSQ9CLrtuMH54kPa7l07YaJ76RnUVoCNkT5hWNnWirceFOMIs+APdAZAkbtKgcGa
P/c19K9sjZ8c3h5RAAEldE/tpujx6E4LWvpyjDJiFO+pj5ftdOmwyCLLE1Fv1VCjohp1c0VtCagX
63BCK1AYn/G83Lo7h+vy7bpNRYrcIQyFwhve5lW9G5UXBMGlr+69jeuotmx66/hFsAV7kzm70Y0l
/0dFS2D3t6Nd3YyhP8GelHK0iq5at86WMKB2gk2rfzmd3bgjfzx3HAvA9VCPyENv8uqO9HvcXFQr
2t49am/BLERkZ41IbYCTwfiD4A//xm3240kjg40+KI86rmCaKlcPutpwiYVAKjYJHbVRtUz6u97f
terdjS/2Y+niOLBRWStJRJnABvz+5qnbMrxkgwe/tIrVAIOH0kVYy1hfTKxPV/c3ULL16Y23BnkC
P+8UEtUHpPuELziWr6+d0kwC7qJiAwPskeQGwmSwcj5o+4J3s2z0oimLOBRm7SO21DHZnW/rprR4
zuQ5BSr4lcZGtgtCa7T1NrnlO5XtrmlsLFpbYr7DC++xeFPWyprEsfnYqpfhQpn5iwv+yGU4k2bA
GR/x0yCYEEDFM+sLC9OL9YIRwfSpZCRI4pOwkN/iwoxlI30cbir/Awl+SwLEDp7qFJTWo7yvHqdb
eSvtLovzQ/5QbhIrX0cWY1CAC5mN0cxM7WZe0BlhnoZTWTbGO8apjAoDznRn9Xa1AquSlLD9cHCQ
imnUC7y728lniaJFn3yoM6aeO5J3bGwBdm8SzWPHdm7QL96ry2IbLOviIYnmqHgAadDzX0lO5xT2
dKvZ/RLxef4xmJJxsM3KTcWgUbWise4+d87IZtC78O+qeflysZi0WqWOdM5u9vUx3dYOXTX1JI0H
DnrmW3VutI8FkopcR9TrIok4L8ebfAZWe5O/dqfgVd3Hc/eZ1Hd1+i+rwo4Pg4dJXHrPeE0ux/bg
fkr4fxaNDTDGkRbjhYaNAszJXbOMUYgpOl90Ez+Jq8v95YUqYQCvM3ylAwiu82W0LdHMfIbvRNHV
Tr5j4VTxr+QOZpV8hzh0TJ69wVkW36Zv4Tug1eVlXb1jkua+6AzGcE62HT9Enl0pRg92oJzlG9ks
jXBbnaS7/wthBwZP9ZhY56MLGxgtCEZcHFjp3jf7RfoAJGbBRKi/h+TrTNfibkoi2Lp47V/bU/3R
HS/3kuEfKLiaFZfNuax5en0GyWQV6HcszqlerrMtH83mwiD9EZ3zwbtD2TOpjR4v4ADa1KsEO4ne
HcWl8FQ80JxoOGvzallBYqITPyC49Iz92B39FJkh9aG8T56FY30fH7RtO1eXSATTpzik1aMnjmKK
G+rEDiBTYKNcPybPtMFo8REHC+qpI+OJx8qKd09HFU9LulaW2Ue2k61uldzJD8V9eag2wgp8OzbY
oY5fZffSqjtI9tPHoGL6aI2jCK7jCY4981qPgXCnPyGkA9/OiF2xJaa9OAXszmyN1skM7DPOi2fI
BEn4eqM7nZ6t3/ndMfafn8e9SyAU8A8zPxQvIA5xj61IoFjl86K0fWGmdhbAcJ8HYNXZgtmZ0TzW
54U1tjHw3RWB0RDenGoQxPTp5wg/qV2Vr6dQfcQtdrmbvpRP8rp+yx9Ha3kRPqhW74zW8XK0Vngo
36BwxifO/eQw3URHb6fdY03RybDZQmoVGt19Cw7lI5eLafQnvoo2NGSm34y+RataePPwYQwAUzbq
HOEv5B+LZis/U3l3A7MmB0w12vv8AlHOrFz2IEMNz91zCk+M5O+t80rk02I9fW6s5E79HK2zTbGQ
X2qG6qWpYvJ7kXfx0jswfbzjP57/RQCFhPS0ZtTD3dKVhgFZZFcfl62HGTAwC57dUh85F07UeDZ+
DSSjvmuQGbIzgh9G7i/ip9AK1xQjdrTN7XAW6+Gy3E8XTWpqD/m2P0qweRKDe9AjoGwLSukO3n6G
WPvUVXpzjJgGUbZM9O4Vr13pmsFeWdIePobPJRL/zEKlL7zS1l6rH5d5cjdaFE6a2T1bZLCnx2g7
YaR0NuplIhreXjiBTDgWjnKanIgUXzdHuqTSTDol22w3OY1naFDsGv4j89fW+mzt8OBtyHyYCztY
9fNBzhI/L56eyCE0AhvYru29jHfRg+LkFiqWTccPinfprnhujpWDzF6/G+/d2XneW9VamBVO4fTr
er97lE3FEtCqZG/eJ8seEszLrpPmCkK+WbKU5+fllON5ZoQFItpP57fekT8a3ZQ3bKgmFFJUAhIo
n+9v5v6i5kWrhTnxm66hSE+FRLDRc4uJrqcHXy87xlkFAZ2qb6d0ZdrmQ0EDQxLEKOgXFwFOAUS0
LY36QHgfCLI3Codf3uCA5oGuQfAhwvwfN/SL0qvNwPoXOYVDg0ZGNJt5r7+JjuYA0bBSQ71RMfxW
7OEGobHOsA2Q+r/p7ZfDTZqkLnMhHCBOPQl6wQJBjTHGpvH+9/ca6p2rEpZ0T4TO9JcgslyH4eVt
lNRNPoUWANygpTeaPCKc8d8kn+y14njGYvj3AX/9ZkBeQc0MhdCPzaOgRcmkaYPzoTFL3mve8x1i
EbNw/MVNkcb1kI5bCpgsfF9luGDyNcBurOZ9fgk51BC8IhnNSuTu3yZzEHa3CuZfbg+yoxggjyGg
shO4unurSMjPQcChCtO/Q9pkUcvpAdH20cF7yowbV+2H4G74ZqjyaW3SMJTG1+1N4RJEhE5M08Ny
7KRkyIhmq5emtqPqQtF5qzj/2WcYKMnkCLAbwL1N+sb3ZzOFWqW4KYfLEX/5xitiVXNISkbzigb4
xg0ynKrvt6Qs8I0GmTbzHO3a5yvLfpa57Tk5PGj62j7cE3dlOK2xOn7udv+DW2QA5LOzJXCVm3J8
9c3GEVgfedynh3B1oR48G4GTm0zswbLdilz85aJ9P5by/Sz6ip9rmcixmERS2Q7U2+EeqSx3K5Ax
dSsUFETjzzOJ4V5VRJrxdNuu9VGjIp4K6bTON+Pj2ZLW9aLf+quhWBYgWs/KBWqO2eToz/GnWsSq
WMKuXFR2ZY9s/LBDfNHZKhckvj2Hq36bvaEs6Bxx7887R9i02+nsPAMfI86nM+80Wo7YhZI5fyfu
2231RFVP+FG5QD7MX7J5IYZlNZ11jrwvF+0WHLnPXmTnPZDPMnkuHoVd8eiup/uOudVoP3GqlWxT
yVq+kTvt8rye3CVrRliT+WTeLIuTdi+gZ9xo997aPUSO8BQ40p26UeaBU8zkDV0J6tX4BGoRoJAt
PQVEdq6VuTLvntT77m489xx3Js3lDXWwo24ud8VSmYcnYcj/nk0N3IVOs5iscrNnZsbLJJu5s7tY
RwloZzPFZIRtpDPVSmfZjPaFXS3SGWbO2X/9LT8FsoTpzrzV9FnYg122h/+TQHiH/8PyT+nMrSjo
hqblnAwYB2nvqlkMv6KVC48uWAlb9bndBU6l1zbMRX1q6dVyaiGvsRBlvbw8MZs2Kf70tw/njY2c
ddfwB+qPVXfnvE2NN2keUaw2/EJgTwxHAVdgkD72ztToN+OVVOuYIoHBgnliFBoOvkUJVcts+lSo
Rj7zER1BSkalPloJjnoY2dMhUmgz7KPICzSR/i+RXjm+E71CRXVkPZ8hCZhnbHEKW1v5zogc0wT7
eWGL8+G2G7KwOgdU7gFIoA2ygPvoZkf05zo8kA+HpRFavvxDuH+p80tRymciyjtMogcxX0v1CkV5
g9qdUYi7aPptpACdUPdBfKuPNzzAVyvXt4NfNRe6c1J1fabknCRcJSpQ8HqybzA3xxMcatBUEv8Q
iwfNS+0pOZB1hQuzNP9ePn9MBmjWfP0Q6tV0pqzCaTotXdhOBTlrBVcwR9nlGz6dBTlu2OJBkwtw
sE7gVakfKRinycNk8uFRaY24A0KCwsbaPC3JuOEbhDTaG5BZvrvve6Lv0DR5I8fv7ipx34v7vz/8
j/npvw/P25PJEm0gGqLfl8i0b7IpqRT5xqPMh+2AveuSWP3lRFJNOWZL5n26kOFS4SgId0oBWnxK
ZuU9YKUG2/CND/Pr5RxGqozyp0BLrkZNZwAASd6OlH1tCIt8E+wwKntWtmzR/zbHbhkfy1tlxC/v
PpqtvI4Q1qqDruL794/7SuxLiRX7LB2EfpZ7a1bKy2QzncIE/MiTk9ceJ6hYtJkmLlTXgyv2PBYK
lGi33ozqz44cn2RAtTDlIqL7ugUYFH0jBGUxIbT+LT8vCzYs7QXAxF03XVXubhJ8QOxlp1RwhVDm
+TirUUx2CJsaliFpMT0/ydmTSL88QzrexUYHF0gUFnWhmgF5JmmKQGBN8JYzdoHJSVAHffDsyqHP
7wNtHdGNGABUk1idXToA+vAcR5eXmDBQ7NLnuVCY2QsOt9x9cxu7b3fx+SVjE3wJedxkOjLu29+3
w8+hFQ/W1xNy1e1FDOY2fqkx289kYA+eLo0neC5QyOahmUSuJYc4DoDL+uG9Bp1ApqGfIw3DsTkK
F0FwD14oBReeAeZXYzhVYG8aSeX70OHIyL0lcTiHzSSRbSazZ/374w93zvXaRCYQCThMM4akz+93
1ihK5DzvksmmUx9FWkcX6n2/6YBTIg9bZGz5/j7ej4H28Ch/PeDVrRxQeoTacEBRehCTYF5l8I6T
eA5lBmDISxUVVpgn5gUWWC+AAoVMIbcmZiygyx78Fmi13V3sEcoNdL0v3xp3pcYoSLBangPSKcBX
pKFihgWcFEGc18TLcOnVDqbwTZ/PDznBvy8zFkjSgoitkXjy/ey5jJ/82k/zTU/xID+e/e2oOiiE
cQT1fQVBbsIKyTwTOdY27E1pBG5gQwBEj3tQXUTFYxbtJ2Qf1LQ75U/0k9zv+Y0L/MNVP3xG0gbI
zmCkqqjXxlXP7eT8nF6SjVxK5PAYqQfRUWvRDByLLppro2hBq7kmyMLDItAcQYJ04fwywmgz6R9G
YB2KwmoJbi7rA15cEh6nlgLeOelyGz+6UUzVZT8pSHBPP2IwBjHc5wnpM72mGn5K70mgASQprTNl
zHPR6CHQOx3oGwLi1C44YARPL5D/hGWIEujvu036udXjyyN9Ys8sMI3/N67/sl8WutAvPDoLmzrh
cyAoYXBmSYhBmQ+npiub48oQwg0dKSWbp6RUtzqPIYi5pDfhIrbuLLolVfilo/H9M109cnWtnS+d
nyr79lFClEE7xpEfWS9IQs837SxACxwxSaMAg2Txjr1tR9y0skrMyQ3V7r9dzPXD//XsXD2L0ig6
10nXnTdFEdP0Y04uo49wGb2FXW7k6cO0Qmge+Yze83AeiNTuo6dIfcq9RXY5EraI7x4vD+/jfDFR
3qtwh8bXckkWiKdmVR1Hima0KlIfdANVPNnQLIz2FXnZIGPIV7bJLX4oRngXyfzqO/mhv3imMgF2
mC6b3luEYrckr25ZZs9BTc7JZJ4THYpWLld5p+BF3Z4V0mwjes3xmDkeqWmgH0qmhVp2HNMoom6w
a/dsFUFp/e9uLOXq1GlllkRo5fsNQJcIF+RphMR6XT7T6AbbfNQWHlOIt3iDslU10rV4lMjGDm4p
C39dgL5cwetc4G4kxAn+5fMmrclFz3cIh4N7b+QCBn4hismxReQuVbJG+dkmRNSTrNEvaC6Bv0x3
k/F9M1F0DDvLyRiII9y3dHwHJ/zGEvRDhvZvCfrvp/C69hTcNO0yhZMVbXwZ7rZAowAoVQjLB5ov
RunKkJZebk1EI9jeMpT+kJ/9OzprH7YklQJSvdrLiymapL7K001Wi7qKDDm4oDgltlNSIKx5M7CY
Fz+xLo01Ldw5HFiDWwz2z7ltLdVTbbe5c5EXxAombkm8sULxDv3lDTwIhUiO1OB/X2v0ylKu6dk0
0obeLNEYOUGAxuUlcfdkW3U8F+IwRYrCecFIbWSJxH9IB5kd4meWrKaVlTU6+LsQH1W9zRc1saHC
vTCPW7vVMakLcMuxADR2+DgVDYBPzGsndgFnS5zHnaE1H7323KpOxoY12TC6Ys5JieKmeoXFQKx2
HgslY0bQ2g4wujPAL+x7MixIG4uG8BQv0ZPwkUpLkqFX6SF6p8yuSepBA56YILQkM6FVUJhidmz9
hdLYCdvHyABE1oeYxeVqq0rOmKpuKm6FGuG2LoNQ05w+nkdbQmjStSzQd9jjF1OxJycHr1+RI05f
P0K9XlnAmIoa6MHaPc+4vmW20MjvywyhMKrGItF0rb6LsYGmM0fH93FjGbh18a62dpWMBuMyqfsN
1wdbCIATlYAHWImRw75pfCg+uTwStGB4Z7DxCDQ4eFs0WDWzUZvbHqga0tf+6e+P9UszlVfMf+6p
qXC1RYnKEdq/xi82dbhQ6YVPIRX31NtltW0waDUIoKZAAVtv7yvdjaddG56nH2+VIYpEQQIHz/5q
aRQC9tm+m2WbOiKjJeidmlCKMOysJJAY/E0zIiQ+w/i5T4xA2RVgu7N8EePSCxm8nY0wXaslrZXR
QfKgRFN4kJlxljyArpFJbIs4mt7lxVFMd9XUFvsc6mGrE4ADKIS54EdHOBzAezMOF3mrLBOE+xhH
u3Y1pnzsR/LsnOJpqIuP1o/mCnBmP1mUY3+eyVToWWaXMZHVJXEYZeQUI7JDFpcwhLCekV4lqsR0
BIuzJrxnwmNClMuErUaFUx4M7yYfHSKRMiNSdbg8s0HXXky8GzEv/0rKv87u1R3X95lWJRF3nLRQ
Pn1iNUnMy2bybFQ4l2jZXj7FSk8iq5Ns2FpBa1xo7HXgCFcgNL0Pd8YGZVIhydlcEDoTfTIE/646
dq5slYjALHhV3KExkrzVrV2sNuyE/vjo06tqWQ3zTnGzqtvEd6OtLxuMqUsH3Y4UQk8xGJBHYOkM
oEw7yYoPqt1leh/YkznjwQbvGdEMxVJShxTOIlqcISi+tylavtUUoyVrmWBJ+KonTvlYewALrab+
xEM2tnFHBbSy6DlNzUmwRXKuTte9Z4XdXThnpD/IJHCZpc6IGIgxdHMoPoSXkOiEX7YFzYtFDYFh
qieMQmpTA2M7mkl4pbHXxutbI57ftvr0uIUhexAf07VUPPY7mWzjvNh4ssKn2F0uTiU/K+6rCLj2
72Xi91cP+RzoRYHGKNeCvdBvh8xeV9lL6yEzfjB0kyNv2J5+/69LqHdbOuwt00FAaEyp6fGYQ+/3
xsf4rUhXSU6WFTpU6Ffl77uotK9lhOp8jM547IycT8L8eXv4mJ+wQZ/nsrU/PkAwvdUR+60N/vWw
Q5/ny94giSo56BJw5NJaWDSBnmyalTaTrNG9Q8/28pjMx2+KDUJiC2rb+V99Z8aH3w9eAgAv47TM
NzHCmowlqZA+8/CU04oP40WMNzgZP5aXY54ZRXDfFbgG1dc2qA9B+Jxo7mnQyBUArgeH0fnGBRHH
vz2pMJkl1LikBfNv3z9dV1KxnbEX4R8uF/Je3MtbOBpDU36Kox/tO4bQZWmN9uWn+xw8iG9Dr2n4
R/7JlsZ91vbBi/iYzqNNSmfxAM23fBl/8lv3sK4O9cv5vjgMEhR9QrzavdjowVI5Ki/Ycvhv9f3k
RYWnvh6dlI/yeXSavtJJUgVgq/rkTqPBQlTsEY/XPPysn+j/qFb51L0rGa4GU74v7ctbu+tpngM3
CdhqnoaV7yi9E3En2dmmfTnf9S/yp/fk3UkrcpLKufdUvDQPnVkeKCiQgYidLr15h+Zz/Ma8v/1U
Hjvyo7Y9DBJdgS2io1Z5L+eTmXBIC2MhW8mTsMKA9u4umQ8t02NBINkOqcdMfXINaeMfBaLRjt42
XJcz/zje1PTRtZX4RC70TDsIy3fp/mz9fYf92jP9eg2vVtuiDb0AW2C2iWg2EZd5vqylUWrUWm43
0a5Mj2QkTCPLhQBZkEJwmYmXnUwhLh01/5ZG8bcyibejSjkAVIdZ6Pf7KddqpZ9AVN1D83+g2axx
HlunRJsBLwG901nnpEbvNE4w2f3/u/KHHcCXw1+PDuNgnE2lKC7goapPZT7dRS9CzRsa3B+APkL6
ni7dHQnWZpRJduu3d3WfWsL4LVHkJelwqnQLPPVrD+DrJ7pa8ujlgWsc51wcby1RN2sQD7N8wipA
TSj7xjQkTbbz95NkWykC6c4ld/1roVDKERMxJTkgZzNw9i5mKtI+lZ6F7qOrPv++hX7/lIxcWSVR
KTJ+/X7ZKKxCWYlUZb9kZRYMb/aMYIVhKIUb0shV/3CEuEJM5q0R5a/1K3qK/xz4qoSEyT6pW19W
9g07tsdmHprVLH+Ud1MHve78xrf8rZ//5WD/5rNf3gOam/SlF/ItpWd1G6+KeX5/WUc775mKA0v6
nR6sgtVoXZvkA8zzfbjrToQh3GqMSr+9+L9+jKs3QhwV7XjssUl2n0fb7L2TbQ8JJ2GbZDmvVQvN
twzLJ/63kchnld2wBt81HnkFBmZbrIsKojX3vPBOf5+fnzL04enhoZ0iwFWRel9VnNNs6H2GmrKf
PIt29qRh6c9Ok3f3wLKN+Cx6ByDnBPvza5/pya2V49ezwsRuwvZ4LMCE+n4LTv22Uqa+lCJ4GcE0
MsGiNrpsDjAXjMK2usgRMQZGbI3mt5orw/e6LlcHx9X/O/TVTVhkolo054LohMrBNhe1symMomRw
iWKclrKbC/at73p1ovvxNPPyWMo3I1y5MiYzA6R8NzZL9KJmzww+JhfdmiCaT2DQWZNg3qlEKhhj
UKHhrHmcAJ3viEicoRtupzpxKcn5Hf3JTJNHRlpAKjTDOf9QR3YW26h6+FFhZ4/Z3qhLImMSqHvh
rOyIt1r7iGs7i5/YhWgBvAcMBQFiw8SUdtocoNxaQOQbbqEdYGN8jU/Ce8GbO9NFcvIyp4cOdLZi
XN/vgyFHMC7MGtlzAmB/l6dmKG8RjBYotng7Aqx5Gr9fnhztKNHdY/YZ6vz5oqPWBP0zNZIU+5Lp
nyYmI+p7rzJHqRlUJj+yQVY4HLQ/E6xhF5khE5lBOkanK8B3dtomOymHzGKAf9GDDzp047vLk8rs
tX5pEksSTVi+gq1EoJ0ZxOjyRhst3a2ExGmDqFCwSd+OfAu1JYO1EZpm5UPtt5N2qaZOK8yymOAK
fZLAxDUjj+6+EQYLGY8dtiV+ONMME6buNFg2GN5I0SC2i5mEb9QwbG++UH6tocnJ5AEl8Ve5FrCX
UupFUchYRUtKsxPZOmivqtI7rrDuYPMNlw8YCgQHu8MS5nui2U21uZs/hiiFi7KG7hERlFjhFnst
1ecMNeKNZeS3TzgWcMBqqgo+Vrt6ktnTaE3XRdzdI67g1tOWWENk7ghtrhV2BwYMNenN1uOto149
xFo28uXE5agga4HQEsTjIsE4Y7Y24xYDJdfv1hf9rXj+8kX/BRZ8eZ8Ekie6XlYMmY5jZ4LOQUPj
jqLNAt2wnWxB64PB+fvk/uBODBUOhgxwc9TsCty578tkPSrwZUwKacA/imc92hCSJdFbkqwusirG
Tcg+cSDmjl9tfMEU9u7cU4ZG3oiOFdYCprd6S/yfMJNfkEJDmmNzgb0oGBndhHgVoyViA80reRSK
mWEct9gVp5WZ3kyU+PWCffkmV5XROemVPL+0yv4xeiErI7yje3PqHqnEX6LT32dN/PVKfTnW8Pdf
rpSfpJeiwcy2H81A+zyTZ9Qp3B1Ij8lDEAT9sz1mzq1r9euu+8u1utZW9lrt+XmbSxtti1WhQk0O
Kzm10sSeMnfCsSdZk4ulKaBGrUtL28vIz3rDSDSxa57t3hYCkxHzWZ1LIO8VIoxu3E2/vvGRYdIz
xyct04X4fl5ISMDJPBKV/QUDRWnJiKvYZr4QzbMQ7yd7zEyes5HeImnQzLvo+W92QX74aP/d0ArC
XxGH38+u+IVUz5DQSGWvPGtbYTF4NZwx+MtgHRj9YoT9KzGEG8XGr701DJz/OejVYtFdvFpOShZR
j4dW46V/Qtj7kAWkhG+msD3ibDT3tfc+rPVoBIungKYlV7ofcQqSKdhutFIjUFHxfQ5gMS8XceGa
k9GiYi8JudgTPL0lQ0MOPqn9dfn8EqNOcaXjhXLSue1FHh766wLm69e5qidSORhrZcNCBGXXZAtu
iHoxa42XZH9Z7v5+lP4VgT+OhR0S9A8Z1D80tVJ59upU7IfrdVkQGBgmRoZOHnlfqoexkdGRW5TU
KaRIYFBwLcqR7mJm76NNA1kM6TvD8socvwvb+jEjmY7SG/G6iPsifNGoJu61dF4sYfkrjA8Qm9L4
6w2pmBFyDk5otGjuyxt3w69TqyGP6b++0nUnLssb0dVCnoKh7pLM0eRF1mahssKj0yO/xuEOfxBM
WmJB2B0Nghh9ot14mfw64Pv6Ia52BXDs4jgc1cpefNS2KB8fsrvciE/SPP1Ud9QsAH+PnL7aRnMy
OEkW8Vry7UTQiYr8+xL/e+r/uMTq1WpJft9FlsYMqigEQWEJn8LFJLMEsQZmqlFpgd+poaj1JLcY
NX3U3hp5TiuZLil1MBZJ6MotITQ1nzA8swuBM5mKaPMvY2ZI5IeI+uSdEO6xx/jWzN9qkdAR26uI
0yQPzuAFFTwhiQGznRL5NjIyBgORM63NDmdNP6A7wtjpkNq4RDc4lOekteeBGfl6xuyAH8BM6zmq
blygX1tlXy/Q1Vp5BmU96qYlTR5tTms7e+sLK5dJILM5B7K3POcw26wSipu20ya7JLqbEGVaHtT0
OceXGiAOER7baln7p1y2e/B0MG0/yoslIrSjJkXvQn1NBPYZowVBnvKqrudjgqWQWbSSo9SWf15q
ZJaMntxyqY7JfpmP4X/HuTF2ydy0SQG8YJ9JXuknK5O3S+2E4gxJjDieSemsVufnfqXJG091/r5f
fn2LAELAnQp5BOzJ1ZlJCoYj06joN/7I7kgwhyY69yujVk5dPY8qp7Diiwl42IU8o7Ct1cD8apZq
CsKNO/fXJ1nDpj0hZ3lKW/1qIXSnkSCfm9F5U5MjIK5HOck5ylI7L3paiZPs6MbnZZc+yeVx3DNj
CjTjMsZy7INpri7WjdPyW9sZePR0PMHOMgZR+f3lKkqt6yVelR6e88WAG71bnU3l9P73UX4deuNt
GBKxWJEZe38/CqKOoABJX2wkdxWeQeOO7PCyF2veVHVolTSMkvteewrJu3ODjZ+/hWAWJB4tJs60
WgvwKPkg7fv4+3P9CzS/WkRI6hKg6NObZMpxdSl8aYxkQYupx2tHEmYl6exvZDzEZ0ck8f6DLJ2/
D8gM4Ze34AAjxRShcBf++/svRV5TnieSL/rk68kGU51kMryEJnxNz3R323LTffpEg8V6/y6/STvx
vSQP/JWEnlX0HM3yGcO9/JQ+Cgj0JL37ZLtQL0Q73EPypl/4wMBIIXEhMokI617AVI9qHthZisuN
ffQpvBu9EjCO6ABIVy8ZsFpidd6ckV0tqQ1Ir3ZdE+I9w3Sm8JpEO9Yi9TXMCFrVKQqKlsSAf0F4
WJKJnlm5klPiz8K3Bmt+YpAmgKiRpBLpQXlptslaXQFGXk5h64wMwHKeajL21GbnjykHAfyHMhuh
eG8Ofw3XG9v2c/MJj81vzfZTdoql+8ToenMB0YdN5UF7CB5xT1lQolaDJZP6jzndrFhlB9nMkc7H
cHxNevAR6onckYiw9nX6zecK+ZTJsK5Oh+24SrAn3rZMB1+pIMrVUDtapG62nVXXDgo0dtqkLSrY
jF9U11Kfpa0EKBIb63tHy3PhP1SeHlDCDK0XqKo6cWswy0oGnDrg0sokbg15xkSzXNUQ3qeUGKgT
wBJL5EPpOHjjvTsigtQIYerNx/sL0l0azvSr3rw37Ewn/nxSTv263COknZHVaQcGfEpafmc7xmVd
zJtVvKKVMQ+PrJ04/hATqsfzdvzafwCuQsgJCB7d30WvD80OBMUjGawzTsFmPLvYgNgwTSSfyefE
qI5M/KVTeRrdgY7jLQbI0X8+T3RNgXUHuUdnmScslTdso3dz4dCDbH6Od6OnFDNPZFQEZRF/+0FC
Y/uRPTcK9SfWUV4za+I3F/5Kuo8+u51wryAsf41O0/f85L02T9N3Gg/yu7RmpKTwkpaZSJAXxBb4
n7mQ+eiFN85JFXX348yE+EM5JQ+FzQ0fYLh9Hb2X+zGJlDrxP/Ej01CGQdK9BNb6Fj39X8P1ao2Q
vz6x1y+O0cUt6lopNiN1CAtorFGxS4d7ZxW061Y4kohtVO4G6sE6jZC42H8vGb/YmlhFlMElgMp5
wMd9XzuFtHHzLqVn0NKiqqftfOK7Vhuk63OjvHnBo8fsWa3AeQvT7UVBtFhPtJcbn2HYalydAzIV
FBrCw1hU/reOflm1aiHTxGwaFBu5Ik4GLddbRUycsBlH87N/ys47Jvq+6ASwQLupy7ZxixhPtqYX
FLTBjTX0tzf5PwQDmg7kzOOJ9P2EBEkWRbUbl5tLuDijQaoNDd85657C3YRpIrDVdFGE+zpI9UIg
lduUu6Pq7puHcbEUk9WNc/NLi2CI2UHhMuxPwbl9/zh5kSUxM20Kc8z6/t10AMcGq/4TOemrdutg
v7yuSXtA3Du4wDR2ot8P1oXuxUtFnCNSMVmepaehaVXCL0mPpYdbghh0YD4+T9H/5Ev+93GvX5TB
OA3FRs7Tg5noz8nCs6bG6ejvRubfx/mtqv/v7wec7coXcu6VuBKjsQiCQvasZ+a1uDv6ak4MdiDb
YGXKdZ4z9p1rqECtahWyDpJprxKaTio3uFtqJD17Jbbtk8nqiqL+HAP7AtLEfYjrHUP0SlsoVO/K
wF/VUITeu+9la+SrSH2ggap+MOwG9gYLFjzCsq9MobNg3jzBSCXXm8RnF92OHp3EFvfOja8v/VId
0JFkyyqMGcLz6/vlnaRZGAfeWdpM8YuXVk/+QEXbG2SCcqENjXarXWQ1+cdWekpWdWV5rpMuUn/h
8jbSFuSplLcaiOrwOF0/+6DyGLpRvsEyu7q/Pb8t0rMSdZv8c5wMEAxYjdKxQdMEy8m5PHcfWbVU
CRbliqiGrOAjO3vOmcTPxZm7k/10ZvX3TL8r1NfQHRLAq6ZSLActwSNcqglld4G9y8bNL81cib3s
SpjA5MWkb5TN/yHsvHbc1rYu/UQEmMOtmJRLKlWpVLohKjLnzKfvT0ajcX6f7jawt2GUbQVyca05
xxwBtprd7nUvfIL20r3//9eb9Ifl89/fDkq6DA6Mpvuv3TULdDU3FubSPWsLSxPc2Wa0Eo4krXAj
fYRnS6wtMvacgZiIedWR3QzbSSa+ctNMu2Xa4RFifAmYSCJf44iEvvPnV5KOCAKBRd0xYMZrAl+a
68P1AuB+ixWV1/v4NFOrIUr7tD7bH0gFlA/YlOdYnyMiDH/C14iIvU16kIgfhWfwDk1cPSVv5j7D
hcA6Zx/WWb+U+3Kf7ysXq8Rd/ArZcCO4gdd7AzK6B3y4bNEjoFTZqM4XdCE/RvfXuJovemScIbSb
tvFG2+b7zoVsvSvWtdN76QZnA7dmwuGbeCEkTrivDMd8QoUF24D/epvfoBOAVLmMDnYOxccjHeK1
8Nn1Nia8huIZOpo378N3ShvmxVAWDLIqYlsiYcYLvto9Tg/P/b46jrhIKNQYJ91rtvWFHNpdp+MM
++A4zeT3HBBPeYlfHDLEfBXPpHVKDuZz+2a9EBr4BorFwhiJ8WYO96+h2x/rrv9eHvpDxqyweP6m
wxpd2Q5Wyr5X4wrzRJjvhqrnzBU+UcWtPiKCJbeQhZET/mNhPvqu//cbw0P6nzsBDRu6tl4sXhR4
SCglVssqwLlJ/Jb8xT7GXr/7pyrxr7OF9gcR7iOzS5YNTtU/SPF/HPJBF3RSY7UPIXpON+98Agbs
a+zd53+cJsbjofqPL/df7/RXOxgH2Ci0s64cFtVtEHbO7bMGI7NNL+Vyn7GmiAYGb/m8M+N51ynK
ypyJLCJOHnr+urFMB2jPruhScsrOMb0muasCsSTpbYbSKyzP2nDVdKrGwkCQZ3fCdJLJhK0GlKaZ
hifHZgywWlHOQRnaFuY42aA61qI75oKXPiZHAoOS/Lkk8Ja5lN1VHz3IQK8y8RNMuxaifVaLx440
TjOvnWy5gbbkZu8KpACrebEmzH4SiaaUXpB72Goc7KsbnljuHPdscOE+lRMkwyLhJlgANf29lQGl
AJv+sYb+dUP/ApDrqlesmWPmEDF5KYXEbqJjJNk62spOfxn725zklNf/eNe/Vu7fN/eP3vs/lpE1
ClYMyc88JgJ3gNrUKMn7Dg4moeHW6EvTt8UcmG6n6RRfn1U/Gd9Fgqf1f1F//+Zt/O9PYqEzomp+
5OT9z2cor2M5aNqKoJPoQxg01KHE6tAoBOMZBucQxE+k+5IjH/+LsvZHp/b3AodbhDkGAwNK5sc1
+o9rkC1Cl2dFVx7yNgN6fB3F2u/D2BmjaisluBYRnS2wsggYvXQSpkQCHP8IgsUSnsLSWsdDvxkt
VjPY6UVPXkbxosRXOd3kaXRUQ8WNvCzUt7Fa+K2Mto+XSBOCmddj8NQwde+YTluPjXlYiwKd6LRP
quYhZrQMorySYoXWZWWI1cmUctRihHkim6mG+qFydJfIWk9577YKHkw4qY85p48wRt+iNVb/WKN/
ztf/vlLUsvA9Ff2/5BBzESjlYrblQRr77RiIeOOPtmDmu3rAMDOBYGNZrhRUHrYrPyA1mxFwpGd0
OFVo8UAaWx5MpT4H6b5ktFAzyO8YgNeGZ2GzAyL1aUnZppRdpbDWCslh49RAAb/VeuOXwAVhRQgP
Bjz/eAj+bzschNn/87X+WnrhNJhyGYvCIadQzYh3N/PsngulJ0KU0RJSdPL1IBnbJTORBr8HPIgG
4fDKPzcB3vH/9kD+52f5q8RJ07FJAIWFg6zeNCAPAVN7WUZw8nCZgsXYVjtFhOglHTVs8tNsJ6uu
SRoMUdSh4VYxYWcyH41q06KKyfXZN7Rmb+gdKyW3J/N7fBAzBjw+Es2PZFyV5W8ZUEDCJqppXme8
iCZGuiGkkH5j4GmAIe/0GxOdpiyYRgHIEIyQMV2tsmmT62g+qPk7Ov9ZuC1JZS8j4eAAOolhZ5S3
w/xaAE0nxMrKQDC4NSfXdiBTCSZoahEPTchy3mAARd0Tm+m7UvChrRcSU+QYbQhQW7eWwug6tl96
H7tSvMsJVZLepvBjri1ba/q9RQLlcCzjL13Eokz+mc3inKiYsvOhZIQbS9thunWdq71VIJ0Vb7U2
2LUW3tJF4dKdh8hNWoiN5bIqfnLxo/hWERkF/etEIEFUJ3Y7mY4wJR7g8shlLuGxNrLmT8lpYZhI
B76K8UAXTGcYMj9Pt9J4FJO3UazOOnCWPp0bVNVGcHvoEcr+aRm+hvxWoRLUEHIarSNod9H40LjE
WkSKpGTsJGy2lRLrJfRocfExLfuCw6pFsa7H+W4YrimK1z43UB11bhtdFetsFPD44MDA/UoMgcrV
lAnjxtxB+zJbUnCBvObuOTEWL2f6JVGSklSNCIenygjfO5j/cjB5XVGfe7Rcs4R7w4hdniExdDE8
NbzNQuQ29AyE2m/V6TZWH61krswm2dMceV2p2YL+pQzXnH8eWYRvG4W/KBt0uWX5GbC6MAheVTFh
yc1mGfBi2raQ4nXpKkgfOX54Sc6gUZsPrSJjjP0uk9agnTNYSl2L3Gw03+kkG4IPR4Zmj0WGzmgp
D/p4lQqSJVA1ldo9qT+a6DwLD9/aU3wr8ms5IKihtNfLU91/zkQqxiGcIM77Qp1XEtMNTV5F2nQQ
8tbXRHCp6LfHr05FyLi0jMtwfF+ZUvQcFyrS6l8jP4QTTWt1XVDlzrHm5brm5135NjQ7Ee2lFr+E
9Bx18GOyefApsR9dVxYGYCk52RYeLTU8deDVvomcgSUNKWnRX8hNrdhdJMzz4okPaKiODDYXpBOJ
8xM560B6Kkd0rzLdWSJSB9ChKd+M0ShYSEhRV6KW7cSayxDCXs47O2xvEs91qfW/pbBpeGEzIniC
7k8bNtWfYC3PQDMjm7+a6FrhtCp4oEfygfBFSJp1a9xF2nORhafDJjD14iV/CZQrEn0nqBHiZOu8
hSq9MH+huFP0wZYT6OjPhZI7man56lyulQarjtAzA+PbWFSHvJJdV2JTNuG8AlGs61+U8JzjsFUu
AkLt8DvptW3cvAho3nOZbGYZcgPsr1Ab32omhC0c1yp9i1LT68yw5/hYWOEhE+KHdKcrEGrFH6Kg
3mER4dkt2hrzC63bjGL30WItXMYaAeatJ05ns3wem2hlxRZS/2+peassHp8+PRQN3n6Dp/TGcyMo
rlwRh0GUUAaenmWCB41mB/veS2r1ZYi9SqkOKtYKOiegG0Q0f8UVzwVH6fnmOel3JRoR/cGJMoqE
UiE41Gw00n0uD0+iOEIZ/+DncndLqsVVtd8JAbH1sNlok12SA8My5BzCQ5y/tnyVQuycdgr9rpsc
EeheBT6PirW1YLn3bg1fzVTTv3Z46d7EWXQHeTtS88rGHQcPKGQmu8vz0N3bsXWkIbOPGCiszeBz
LqjH4ePFDNTpq3jGrmHCpLS4h5m4nrp9VYXeGLHnVdZOt1D3tb8amaug8jXzhgjmELOO0mgwCB82
McvGCDFNlLANVYxVpZKlQlxKO9hzv9O1gyQ9yY1gZ9ItY4ZphbkdEdgAn2tJifRQPLOPf9nwsHpn
6FCuIthxDbTG/DtU9lKywVtiJaieWLwnIN0NQtAce3qsiVapwUAjOy/WRRlku8JJD234aqlJrutV
YmxuDYVULKyyWreLDBqFjvJ2RkKYEsk8PYcWfWxNlBJpIxV4UWmBP43XucX2Mh59YqSGUXEXIfPH
GexOm1expnxM1nuZnhoIiHUTv+ea5ktivZXqS0pMghj+zD24f9g8RwwGUsOGXliZMVvAFo70PQG9
QmEGo1J8lZrYH4PaV7t9E5HZpUBckUieg0EJWpY0i1OWxkrpb2YXOGKYrbNKXIWpL0mPJiZ2CTI5
qeXkG5SFCqrOcCzexWF67/QnE5ONtiOfowvfM0V/M9Lk3DKa6bchk+Q2uOgCDwflb5HKzlIdMvEW
Nte4u45FxwG6Nspb/TpInwU8p5GjJArO88Q0hc1TD5b9omgsBM6reF7p+S1Aqbssga1nvtifaBuT
bACJztYQ6pyZGjAIflTlq1G9LCc5Jbc8K9HfhVVg5nY7Vo4VP8sCngIYdD949qaF4qFZN9FVj25G
PRIohpqKGChKVEw5gShCfAjzU0NscSiSOl1Pj6NhRihZybotacSo66OrKDg79d8K4+OpKk8pI6K8
Ow+G5vVD+9QUX21/VfUGH478yEvhe17jN8Ay7tWVEmm4UpM0jA6sZzPPBDbyfJsq3Rt2Y6t5BDkq
6IQ56Gv+utgPW0vDryedvhkr4oqRMl4fXsMmg0wLMIlwUWV8Krf7EFMa4UOaUaUIn9PIAF+HYgjU
1FowdgVO4U8I1pAcutekqR0xqNdLNa4MkpUqlD0VB+soYE2QCgcNuaSePnWUATlGN3WiOCL1gZB/
WNDushL3b/Usa7y2tO0xvtWhwESxr5TiS1NPuwiGUozCsp1iTwE/Q/SI8SSzXBxcK2wxlAWTkVp0
rP5dFbJ7UF3UBhdMCd8Pp+/3RniywtPDqUWrA99Cg7Dw4hIbEvEWWMAyV5tAopFIWrArQkP2ZKta
C9A/JAlM8RiYe46EoEXIoDA2vKTUmPMgvc6hb0IKWjQ2L+I0NAuTEevSC8wtddkbTOUopYsb0H1J
oOyMXJh9lk6rWRCs8KMYx/dkjE8MlaniITb3BWcFlllEcfDB2lswyQekqO9hYO7Mvnpto2Cty+Ov
WRTenEqbUKH/qrXXxFS2g165g8Ktg281hNqhnaS1UROboVj4NRrwSqbAh+gV21GoT06iq4dA1EgH
mVclfGl9KX1VfLEIRwyw443kVVCrJKnKxTGC4Zvm4VMgvVZArbS8orwuJn2bdBSdMGaEZFcx5U40
k31nBFIpwfI0pwpUfypCB0VXxzYzNwbwAebKxUbQol0swQHv2ZjlEEuFW4fY0RThDGK7qoJmahCg
5nhxrFo4aY+8eRIoOcszvG7VJznXTsncb5MBslIAJU3T6g0TpFnOXqZ0FJ1SBMexIKCN0IZsaWYr
qBVzFy0ouPNC3EtTf5S7fCNZrTcsRD/L9a+YN5ASlX3XGE+aRoRON71Ms+HIqOr1cjgMdUu5cG1f
DTjewdLfmjJz5O5ejfpHLoVuCfUtFO89lj0zEQ1IeeWe2FnL2HWCrayToL0Uw/AUhqWv806lUPjz
KB+zlJFv3O2WbNzpA24HmnUe2MQ6HsYGYssvpFtbbALokJKdi+be7M+iSu8FTybRSXSNRcw+ZlsF
kSnMYwqGG27r6LV8iaqdHtAqKo42O4/jo9HpDrhL3oisdJSMk8jArx0AmVWstxfGt9b4WrGdj/W5
Ug+i+mOG91hMSXUO1iJ8I1HE16uMD5rRXZcsdZuZKLYFBgaWrgy+Cz17lqcSlnq4kGiB5wjH3hKU
uw5mgiyntjBjMixsBJjpcdIRhizXniRJD9dpOkeZEQr7kYJJQBatgdf81ohW2DA6eoSRW9vcxxwq
PLcjaNBWR79p4eb55I4CabQFpPXM8qs5cswu9FJL80KzekP5GNS7VMhg1kvrCXOIPg/fSksne8C6
aii1zAz5yUBZaHAh+8p0tLJwLGTZilwRwg0hs/8N2Q57GO6KnFGDFMoqJOSEmtYdsk01VIACNaV2
cqAm2hfx8kL8xQp7Qieosq0sXqbj3CauMtVroFhAs5712V2MrHzvnbApdhOUhOjq7ltHX/n7L3W1
+vLf/NXqB6f2r9Oen8Ubfw+hplu9ZeTsrt78/Vvr8ev+5L+d9qe3vf/4pVjh0zfZ/JjogJXruyi+
N9hL26f9158/8PmjwX7zTzVezSS3Qq+TwfAjW76w1gLDT37FS7GWnuVT6gvPpvPTYbPJSPxJ9CRm
Lv1Lu1lIB8achIgZzKenXeIkDgSOCxTf9pBulzX56Ycc073Y5rN2LoYHLl4r+EKjea9XIkL5p+nn
YQ2Nf9FO2GIthTEfAwDqoJCg9ktOS7P/KlmPz5RYMZjMl8FYsnbmb+kuGbbSrnJyJj+QSVgf6jcp
8FRz2F1j1MbpK7MwAPABT3mo9b0GcFO6fbIK9sUOtlqy8vmrOfFQxbqllgx6kUMME7iy94viFhAd
EnGvWfxKkm/qKvSBts41ditKM9pJVjoiB6+RqF7EoEHHGVHYqMqpSNh368wh7msbFDg9FvOyUwPy
mVlHmvgdIbyelEO1SE9G2O56EfaLZb3Ei2IP4rxTobJI2ZvUI2ToZcymDxJCSw0r71FEiqGQ7vNe
Yls9dp1n1tNGz5uVrJGKDatILy1HHMONWTH/QuJNle8YJsQN4IlpqTmvKBu7xZ7YXyVd2XbIrvUn
AANsIiEfQzyQgtjTu/TZLBRfmZb3PIKZvox4qvS+GhB32p81HoP5EWlWUY+MLn5dmHX3E7bQFZuy
jpRaSH15DhxhLtwqEV3IaC3Mm5wPpQV3RstjxUOVvstx7nRYQbVsCKqgrczp3udcaPrYcfl+VB2x
6A8DAls8lUThWFaMRGbTgbWweqRlRKPqP8Iks6TBNue3N3l0xW6rK4Jjpq8m57MhNt60iE7UfPXd
4XFle5hRSUl8aLNr8AV8HDTxuI35k1ECwlEWYrt+e+FdYAhtHTEtM+bAo0hahZCYC+rNGDNvSwzc
pRcP5pQe8BIZzNEfMFKoiZ3RhNwfC33TxxeKWido5CdzoFseSbRlyKfZLYYJ1sBcbArIsLdbAQmO
MniPOj/So7e+iN120c64FnFNsQHNOLRn2dekXxR8jtEysDZ7XmltKq+a5AHplNDTMy2GlRPsyy53
h3bcGEH6pI+h2yOoM0asn4AGA/Z7DP1gjB47hL0iMQoKHJMmvlr07HX8Bg6yWhD41BkTmvAlrSD7
aLiRUV+oaK4aO2sGDh5iijpYdVwtWrKUfGWG6CHqpyinQqjE51k1XCW0nAe88ijnOpARA2WjGmKI
CjlJ48UeO7sSrVRp01he3MPaQjGrWAz+KMawu6+pXBUTGpPAzthiIHIcqi9QAd7HF4g9qoH8VNjQ
8yvcw03T8CkZeUgRt3G5WdS5NVW5VBH3sDGVy4SxXIUBl37QMiTOCR4rHGsQhUr1HBjXIvxSk90o
XYR0P2mHTr911aYjvk6/hdKX0jXMhwpgqkNSIDzL75Z+iZLRLkaVTGXDNikS5f4GE9CGdL8q5IMA
BzhdmOYJJBpHjCC4nmPjWESYKsFZYOdL0VYJNlXdqeuvBSWEGDqm9TlKbkEc8vw8aRf4DCsz/AhT
mcWP+qGP2/eolpy2fhwnyi6VXhNOemZChuUY2UsOFpRFMMcxJ1PHfSW/Zymm7S4v1S3Yb4nJc5cD
9wFTKfsoPeILDPmx3Cf6SzFzRrI1iI/5MHEuAClN+TPHnBgwHEJJZ6j0kMXAbR2ldTR9TgQlP8ri
pcDEhuB267PUrxzi3lwi9qDXxeriKWcWI+cHQ3uRaNCIxLOAn2bIcjJMXkfBNI5VuaJq7MuP1OA0
aHCVa0Q7MZzQ8GdwvkW+mVr+YzBcIgHdDqCMSVPgpqXmVfPiFtznZtY3spHaBiofbEmW6d4MSK31
b2HKt+Y02GKds7ljp758ROwdVQQfECZNBv1TCQKIF6uGdEwT6ygEDrYRr8MeJLR71Y13cWLfG2Kn
4HEFR5zr3jXgK1vLYsdc+1/igI9Vrp+i7GksmOXH6XkR3odm26nXgRy9KHi1aCimEc633rsFIsa2
41uD3SXdlmSlVW/gLMcRJWLTVhb55vG4CLIjCYyoTeAA0n/E/piDY2W6i49r89bx+2p+mlDtyggo
uTpTeokxTVQpsJbqUhPwWXIGBuobazyHnTInpafGu5R9RwCJDAHitFJbDVO6C+R7n1yDx7SDUUUQ
mauKsXvIg5nhei9V0NCrVTJDBrWeuABRjz7kgwU70dFHBA4IHNNtcmyCS1PcNWSM+i5iw6nKXdyc
s1CmMmIGKgIBfin1i0kbkXdfizB6j9stPyJlu98Z42MiLhRO8GyEbTbfi0DaVg1uXWlzUsiZ1bTy
tev34vIrUFOHu7iWN6YYIFW9km1oV6WJDLMhDuu3xAhoFOEfYJooLfpxXnKnLe5my7i20V75W37T
Bjx83rzUj85utIORspp47eo5gNU4Tz99/QdfakB88/l3gCMhpNQKKplKQsUmDs+g6ene47dJrNZJ
Zd1EiuFIE5AIWDROAy4upNHLnUP+ziEUgR0E81kvDg3Laya2Pap+hCTZd9ZFlOqdwtGWTbrTM8sZ
ltssvndRfzAeAwyJqEiTsp5tOK8Ke4DyH2W92+B2FWS618Y6idmS3ZocqcyuSoqdItwsaWfn+o85
CY6cC+7crc1wZ7EqsoEUio5qMyVLq1Ack387TZsGqUkz167UNI46NN8lr1Uli9tIPVBr58hh9xRr
RMLoC64U2U85xxuxmu0gKLajYbq6AQtTx2E3MFcDBFfMVPk/9+VGcorExES5BKMamWeoFRFdmCDM
dPpV/pXEty6TvFofGNDztZphN+gCis5mI8/Si2a9W8ra4It3lFCjKTqqyVnGGSEPm3q5GTKVtoHr
HkA/kdHVYKwCfI6EMtyOkEdzBsBaDjYIcD9hKwqUvaCgTpPWbsVfmVGlNgNQ5iK4/mkiLbKftmLo
Yu+nbQUZoLgYnyQ58DQoxI/mKJlJgDIHznujO6pF5Qix6AnyKpG+q+jOeFCND7mW+JMhMcxXduZA
6tAU7B72gUVdMJ21OxKbo+VTGvdKmtrh8Ma+4soIrmay30sqVu68Fwqt15oYxYbFDtbdgrGUoIn+
1F4Tno5l7l1FvBehsBWymACIzJXogLANXtf696xetaa4wHjGjX+j14CYYvEctdEJFxbslzschJ+N
jlSLoBMcsUh3QnoZUjBT4dZ0ewPydtPsExN0HAveivnigQBmRk67xuDJzFtPqdiVQiHaRhnNOAxw
DQR3pOiMzM7TCz5cE4JebR7IUqmYW0VT/RCZdCCAS86IypF9ZDVqzYYYkcOc3seBWq2d9zXCmfEm
ZfNKodhVWyT+rUdjv+o5LJPgbewVJ3pcOdrfFplJ0N4zIVnXlBj5Vq8GmkKeFpbuA3YQM2070F22
IL2S/LEMP51UfRoMttGdH0I1x6ZNe1rEbSVPZxkfCtls9lSMxvwUjFTqEwznPP80e4k6C8uXBds8
Tv1UWfXCuSpzrKYMdyzjTVDcg8VJdV8hdWlRKD54D9mKzkFCCqYg+UoM4/9BxaJwENJdV6A1ACDS
FYhF+ygbDmGHY9dkmw3JUvVrIu9E01skLwwcoGh9dth1hqS+V+kpHKKNIA2MDR85K0Jq5yHeUvOD
lQ+FiszDNCdYuWAMMqR+T0da1jIgt6rbITam40gLqwgP0rW6jJtxCn71nuRXAm0maP1xNG7a1Npb
MYZ5pbHHZ9bvTHGzAMkU+GzVKY+RVh/6QENdItOG8D/QpsUciuEpXh3UQTBEDbzNGl+QZPKNHB1a
JZ6Y9/A9L9VVYcrMTdPhWYPUHAzlBasSTG6jTcQt0SVQWDueGKPk58zI72VfekLd0LXD0SzJ89KC
foWh5kaLIaKp7VWcSAnSN1GWb8Va9Qqqv0Ca2NJf9b5DA+0I4+sUcl6kMlhuSRr3q9Zo56UH6E6G
62SIfm9m67HEmTFbnvM0P0fEjD84FJxZKY6vFb2dCaySkiS9DIcRf7EZZE1cvK4PPqtiXpdkNA1J
YqxChVLHJLye49OdFmmbpAL12eBEKvEBxWhLTfRSD7NddZ1fbszkVQ5f6RjoPSdKrG0UNr7GISBw
1dKU+J3uU5zwsrHSTZQMaAbn6hJMDD2sedM9F/WuVSc34N3H7NzmFCVX4glxuZmBoKfptZV/2kI4
6XW25RIIqxwg0OwPXXeeh0PE85Un8QdJ9IHpl+oCOjvmhs3E8j0KR3swpZ0WkaFTsPSFKGRy3etO
LkMsGpLAKWZQnJSWslDaozpdMJHbLnG1EbIRKLZpsbHDX2GcHsqBFstuZbirI/hSebAmloP20hnY
y2np1TCrX6tOtuIMYJdMrsgxZihPWh/TtsajXarWRhOKllmgEDpaJkVeDX9jNbM5RzWpiAW+01bE
wpK5QTH2dWzPr/M4v4Q6OIE+4jxfJt1emvEq6IfXqkue9ZbcuRRH74jNXJOLQ7JEX2EhRzTQ95py
eHlmZ5ay5QhpFVw7OJWJ7HcCnM3qM5oOjdxfslL6UyoIOlGjYXpbotQzpOIY1srzY7EN6bKPq/aW
YetnVZab7/JG2U+65YXWUdGsrTGuu8GZyXCiW3Ct6CNvTtHvUN7DKf4CJSUjfd5Umvik1uKhIPP+
JmL0N4vhjilULE6/fWn4PWNTK8FLNNgxwvGz/sU0wLzRoehDvBsDDTRORGAaEmi1kJzA5HedJ8s1
dqzoJ+5/Fw1PB2sELWMYGfRON91qGV6GguVN5TOV1jOyj4LAjYxrmdzqTH+IHatsWX0wxxxV2S6J
eatgerRsI8NyHlmHIvC7pmWfmbacH/jZLI++ggfzVAx2VIfIfKjDVArjtH5LOQxjTDxG3AfpjVbC
HDr6BBLF853TUD0YK+FwRFrssUayYoPMzp7E4GJY5W9G+VgijX7UFyq6lzo49/jYjfPe5KNrD+PV
/KbSUs0kWo+U3k2GG0G8nPSYyWU1elF0rcrkVE3jq6Ady7zYTFmIYzJezRJvHC8TiVn7ASmvyOwN
YokEdaSU7hOsv4TBC2faqi5bF7c6W6uiH2nusByJvWF+67Ey6YOphZZKQaYJh4KUaoEcN3ORn8L+
mpPjpuo3dUCpU8MTQnmeS8JrWpd2UGeHpFMLKL+IccvgbZmPKU2rCvtEZ39kaA0ZxePmtNJaDt4e
qUVaIntgVs7cqEfuXIiId14HyWvdnEP9I5BcWjXHwNAvk69iGqGLwjJRnc+aAqgKOFs/dqQudGHh
O5MqeFqMPK61nlNO+2pAbDtWPob9SLDo7y5BuqxloTplenOOlvYzxLQ+aVtXb3VXN7+H2VhB9HGG
4Dg+8gxhPaYDuVrYmbfVy6C2u7LbWsZNUlsnSlvnYVdPmMXOSmePPhKYCudVFk5af5UKfSFrsNZl
u8EseVzcAxBHvH1UGVNWeVmCdEo0n6accA5kTwWBirllbUIaNpHLV0nGU4jDQJDqtp5J8Bug9xwU
ierQ1rFLN7tT0uVeMJMQPNPgMO17nrqNJdwmRq3GZ5syphxukr54NWMMc/yK4cEt6jkxsGCDHi97
ek41D0RMmkU33I3llvL4NMS5FjgyavLFIgcynH+s7DlOMRYczvwcVMMdq97JGU8m1CePCl5HG6XD
b8Bj1c4ToLgAyZbUUsYrawabuXjXejgHbNysbmnS3vXCOIpt5wsQV7QZ/xkLLGF4BqzIK9TaAGd1
Nu27kpoZoEibzzpAuEoJ1twnmvAU1Wzf0u6jt9V6kvp6epsBRVbxnYQ3pbiAEMFbmZDMzsu7oUBN
IUkuBeAdQApHNNiYNMrAnkVfMMP3Y0YfIdALnmJ/vHqa9YK7/yTjkLMc8/LxMBMRwAROIiERJCCy
B3zr8apfQq8BSKHMFqTps1QZKhVP/2DM/fEY/P8xAf/iTIoB6KH84BhZxNvIP0U+uzqOu4r8OS/3
SLNDbspMAZ9IZNsx4VHnyjOiygZh6uiZW3T6IqULNF6yhzG0HcaLUrIOVUhn8T1WDym3T6AHnCk1
MQNSGnMlWwQb6oQZHPPkt4IeNRrDRYprT6gST44NOwKLhrQFOwIzOPE5nQ/x+DjF9jNPcFcBTAZQ
IjTPGNqLWhmXEBpONOYnIszh91sYZAmP/U99BQ2fQUlrDRG5tW2MY5mQXA7DZQbEyTXKuaR06aDs
BM8hQYy9EFCWbAEVKnYKA694VVXJSQJ9M2S7QkVvCFBLLmByioSfhH+n9r+m7DQKCGj6eklzNK1F
6KJ5tmFUIgKF6UKGZlb8VIwNEQhQ0Vjts07f9qA5/+Nm/ov++Jdmrh8Gdt5xyY+17qXxoUDinB4H
a1dpu1Cg2fbC2hlwuJV2grYvhH9ovf8OwfhD/EVXbQCNQSmVxL/Yl0MCjC0lBHLr+REyCaAxgBnD
9OqpP84qWlFQWKSp7BJ+YzgTTflLlq/VR1u1yoITFMRRsouDUMCy3Y67/8XZefY0rrVr+BdZci9f
0xOSQIDADF8sZgbce/evP9fiSOcFExG9R5qtQdpolr28ylPu0l9hnVwGvaqgck1ZVzR9yqZSO5P9
HwU4W/mEbpCJ6r8hSm/mTogquL/z55LcgRLfjvNPtlCMUh/Vf2SKbEZ9Oe4o+eLnSIMW+gHGu3+S
dzgrhX2NeChQ+N825P89pTGlIOBGXbt6XxsHU16Xpomvpouniz6LqldVW9XGWy7vNepbWW3f2yj0
x6L6n556ZViWfr5TISP/f5bVpycSVLxPsOqxh/vm5mF0P3JPqMgnoc9pWHi9cifRKW1wlevsXXy2
rqxnwaqbzoSNa4OKt5ywYFO/jisbY2EhJ5IeUT6cF+OLlJwMg77mSyZyhXxuXgOQTzmOHyv484gT
zO5QO0lAUyTcF/Ur3HQP+YqWDFuSC0TxKaAjN12u23JuSXcaHZk8TNau+aR28ZIvUNNx0tEDbvtr
Uqxi4/w0EZMzupaMnNmR1UNf0p7xz5b6To6yyAFTGxCDG/INa1x6Wr+sJdzbjIew3f68BsTJ8fkJ
2MzwcAzdwcxERVJgsgQGKrFZ3ZjhnjhWh38bn3qPP+8/j2JMv/jHMJaqmbwMfXlzwlBRU70MGD6g
kHFwQCDGwJHqapeZ+r9Co0Ts4XbaAc+lejEibp2RTPnAGqoCRGJ7aKqQgmW6TQ5DR59echZAEKys
mMvokZi1QScMPcW/QzPMk/xgtjlh93NsP2bVS4Q2yKigQ0Yb39bAjr4KqABsdIon85ydTu0kpUGn
xtZNye3Gjaf1cPLBI+jsBkFzGEHXWqCUyfB95y4elE2skP67JTnoAVux5c9zNT0m/neqDHxHcaFS
cQH9ujm8oQvyFBDBnkVpcYAO5bJxtjLNx0S/Ijd+8as4jq078CoUGFlfhwoJ5V0IA9Heqnd1cNSL
OXIZ7IKhOLjSIqmuoPgvvBkyDbJiALhSTTwsvw6nhaFR9LkU7rm4O4XwGsx1tstgkHi0hq/M4oWF
jTQJjrLsHwejx8lgXlO5TV12/t7ITzRvU1XZRlj3au17KWv3if9QWXdj9ApqHQDUQtbWbojZOuCS
ZFe365JM3q6VddK9ZmR3oaNuapscaBg3ulaugCQd68Cg0U404YB/ebKFfcKdaEa4RAJxj8q6DR6L
nntZbWJ92JrBMo13oS6vAvMttYDhlxSJ/XUZ2OiDvejAvUvtcaA07kHCLkASZal8z0moafVNicVA
LWWbMr734fWk9OQUAhY5bu7cSF8Zxm+rd059o2y0fNw1ZnFvZStjpLBmHNoo2TlCxgs8Teq21xjU
E7q2zXJVZZtLREPiW9W0yc5um9Tvo2aI9rS4tZYdQncWpXXvTTNOnnuonGatwTRImitHygct/fPJ
Jeh1tgVlXYHGr+lT4dLQBsuia2F+aIZh1eA9k7gzeiF0bSy9PDkZ4pl0gEr0NpwMhKJmbhrZo2Vq
/ZHSbNerb7JfbzrTxYaDoh6Skx7Qx9gFtZXZ9yEJrJ6+aaZ+LqLhPkvUHQHwqtw7cX/TDtICMLQR
6ODP/iiWOKMeG1CphVmtZStcOvX4u++treG6CtbU3qsB1FTIIIdPSXxTGuouo5/tKr/GoX3AyfjZ
UY23sCM2cjeFbSxMvIpc3bpJTPoPKe38wbh1ExdVoHEP8m1bmwMqSy4hHyZevfY7yMtHIBTLyu3W
trlLQGl48GzR44digsR9OTdXGoU/FTLH08/7bCpF8783638+w9T9xQidvqA8rx/sE/CCHngoZYia
e4zWanzTavTCzUMFaw/Ya+WsKbTT/CVxH1seuaK3Ocuix5+faSpD8+2ZpvFFHvhOVhTGwRryZUEY
FWEWPQLS0Xaus8ujv4n9jzz251Ev8oIcxzEtE6aajmHu1+PNURrPBEZgHkxRRum2TfTL8OOFbFZL
FzjiaL65NYoweJ97IS1AH6AboqMnTa9xiwPz5/9qpLWaVRAg9413X8jmXKshfWCU0A1nPbltW3XR
W/1WVf/URKgBFSBzfNC9c4cYiJPum4QSDvQXfpQN0lsV7rXwtHgYKQi37nvXXJP9vPT1CWQ1ZKAU
WdVkfUKrNatEbxontQ6Kuley7jYdnGOKb01QInAI+4lESuXsUQ3vEEu/VPIE13r3bPraNKUAWCy9
pphrBYnwgOsf7jM/f5Op2IhYCV+eb3LDWYPaN3oCZTN0zolWPpTdOht2HQ3NTsWjjFYxXAvO03jm
GttA70ESXYnxJlIf355gsioMq9UGw9Lio6O99eZLEd+3FGUBkMJctK+cicr0hhWvy3mDGZLl6Jx+
5tclCMMBSos+xkeXkKYbbaj2pypXliKOiPL3Pt95HtQDsH2SchItJoNGioJxUJUB+7Fu/OT+5w+g
TkOM6RNNrock6/M87iLrrnCXZvmHkrUf7w0uiGEjE9Vua33T2iet+xsqc/SKrDlFA/0WPW76peZf
CVtSAJAuCuqLEjTaWgVM+7tuNj8/pXUhDudWwkAK7xgEtaapGQW3svaCDiY66n/e2ssRqlhKELGK
VeFvqcU68NVV6k3ztAZ7vFYBD3D7Ui5YUcbXQy5nzr1lDD3lKeFRaaR1y/J3am9gBpk0leVFka+A
PHoUwrKF/24DC5F2DhJUAdoN6wDR3mFhUE9TVwLf/SABRIxxUBOhn2+u/HoFFCvM1hgaWPYcRFv2
D5Bm2QvFai4djhlP3wz6VqOHJiH1dQ4oSXs7Cpk/z9SlVJuZshFgQU3D+RZWWY6a587ITPlbMBAE
yBv70O3afYLnAxXe/DH9Z0KcxWekWVsYLetbY9kKyYTxnW7nPrgrX1ECtmEa/iPBoWdz5VMaYj9N
wgJDVVQL6TX6A/o009AQQI5ls69OCFw3mF15oEqA7KHsMXdQnHKXtU7LaAXMrOWHaunxdfxlB6DH
mZsI7dFnpSQGnm8uw76QFuGtfAccRXL3kbKq2q1gM6B+HeE/B9DJ2qBwZaFSKe0IP6ASrz0WsSBq
LW1nxRUtBm9XPjpQiDZe048U23n6rkTSgukrlESs6eYyTJsujpPsiabdaGkjB2HGL4Z0zWXy4jgO
llMc9PAnpjEeIOTe0CTGAWsMPJNuGsvS6U4/r61L/HKD91CE86xQbJm8jqY5ueoAFdmr6olhBF40
jE6hdBcES3q5nvu7Bur486CqyAMmc2jKZFuGSRipcH1/PTKbUoFWasTpvaRhmLZu8ru8WMBV1NLb
7Fmg5igbArv6jS5oYm8DxHnzR0D4KnRajaLoGpVDCl6UnkfjASTqz093aUpMLFp0XVhc2s6HmNWn
Co1Vjl2q2z4MznpOkpYRy2TVXZKtjWalS7cyeplkUZ58pUBzKYIyCalxjJVFjP1xr34aVwqqsEdd
INj39ZqvkYUlKNcRv68TGVsJr0Y01ZHn+vl1P0Kkzx+D5NAxUeaSNUtD6fpjOj4NS5hk6Hkaf7yu
XBg7czw32fsIGqgurD8mbVPDa9YZfe0wLJ8V42DoOAVYyUJ3/joV1uaDubTBviXG1sjfdKNfOurA
jmen6odyZUJgS/9mVAH9SltHpTUTiVUcd3c/v8f0Gv54DYs8lw2oA40TZ9Sn17CjIHI92Ff7vFlz
A2fR0nTOZNTc+T8PNN2YYiA2P9KHJotXtyaLN6vMVvMrJdhHtDFc9aZzdhTRZ1H39t+OQ9VGFCZk
2RBH/2RnJqEkyzlyVciPDsLCrdXXBFXA964UJL6td6JIDm5d5TzjJ9wZvs4cliypj21W9liv1J22
MufjLJ6pv0YkCq+cNlNtKNJGhjIRYiJEs7ATnXwk1yFZj+TcOypcSEOpYG2IDiIu7Ynj/jVr6rDZ
e0unCyZc2eKKgLB9Nlirlgp/gLTeIaqWKcAn1UNvqf5lxwNcvQGgl3zlDJgGkNPnFLHLp8XUqsEQ
2rKOdMz4wgWlGbRMdjQ4cGWFbf7zd740/0y8jeStBTXPlCeTotZ6rFT1oOyVMYTLs8LIT2nXViPN
fWhjnUDGou/gPXteeO3ImUaKvCdfnBhMbBqdKv7X9+wqNXLrMYtEdcjMK7B7SCG6Z82sVh8iI+P4
gD+tRhXca5NN32VzRYODfrQQNa2iYWmMNGC7dqd71wxrtGl4KB5NsbA45VIivFan24wulhMZ7vA4
3mJgefvLmr2slNl2i2/cWhj6uqv45jnYPu9/H+fzh4d/p3Adzu1l9N+vBITxWK2ipOV8q5/FGeoW
Ab25PagXsRG58gH8iKonHwUi0pW1MJW74a2/DDd569Y0rcCuRnTRDJA+p9FdgaDE7NHWnmR13r8h
E3VlxO/HGSNybjoa7mQUdsRd/WmpQ11SsiYegYhxpFOsZpkjM03Z1gVmKinn3swXeodAZw9MFL3M
vu0WNRgeDXlWl18LoVr+/EjfElwxCQjtchcaTLoxTXA1teugweXD49PTr3GVzW757vfoeC27xfEo
z+aba8fS9zkgjaYcqxNmGdQRJiegr+YGQgZeuBcpnKZRqvZgg56EwsUIBbGHcqz5r/Ab5g4kIDV7
G7UnFBMXanXOulPcjDVkkN0AxxlIs38EULOgtO302XKA3guf/kpGIL7J1ytbo8wqDLhoIDjqtOoh
l0nqwEqgXF2dyC8x13Wql//6I3DzYCxCYEijwphGQb1XRpJdRNF+VMtZZZ4g69NNPo3DMEPrYu7Z
tO6IwCJotLp0Q40/8l5MoC/URQcjmHvpmZsX6R0gycqVE/P7Va/RdtRsJE0dUqLp59JZglJTcjP2
CIPDvgsPH1/lFuP6nyfB+X4PMBKbgoaZJs6AyXYsu9Cqk74xj5yPVVdshmw9eO8Bwb5JVi38vfMe
ZYshQwkYk5rWB5cWLiNF25ql9UhnyXDOebCIfURUbEqluOh2NDmrEb4Zmlxav9DNjqNWKMV2K9ms
95EsL1TQRKMKXptIM2g5aWtz1qU5eMSlBM5Sgo7U9unKtoe5E9jzqLjTzHtboMKDZlsE6SZsw5vA
fO7jR0VBRR8xJa8/OHp+yIc3LjKle3K7DiR2hjky4sz94Gx1UCmdJVQVZJcU/FBXQvAYMtygjrfI
oSwLojZTIzfXzgE4Equl5mWUqyKsIfIAr1eTnDAwWyX1wdecX2qUbtuaIL6MFlGS0ePEotgcT7ay
ayPrQx4nMAA3qSfL4pJDPQK3LsA06jwFxHE1z1FF0WmyZRSDTEpXKDhoqjE55ipketJey81jlh39
6iCXzt1t60DQzAGngrdCydwGrr50xtdWTxdKf7ait7lS47sM0TMJ4i1Nyc68ssu+1cpEfMfjqOKW
48+08WQ2Uo1gTxrtKw55A691+GuNvraCQ9kdYvW90Q5pg2IlPM2QGW+ycPPzEr9w9CkEfgYJj0YK
/9FE/HT8m3jTd6x8UAUqIj0Yx9vzWmkW0dWqoIhiJh/gS89icsZatVmldqsnexnatZ/S8jpIDZzx
ef9MXyiwVlAHxhzNjSsveOGwEDc3Rzv3m06/5Ov9pusyqiCmGezBaWHNCc/nTGKgVOermdSFw0JF
vIPmsYNUFa6rX0eK0tGxKkn7yNhB6+solD/Yj61/uJqCXHonaFfckLbpqOSKX0cKilwxB037yBTl
cT4wFIZdQQUA51q5Q7303RSkFFkblAmYwq9jNS1UO80nV0c4FE2oYNzQA64KJA0sSARrgXprYSTP
8XxPCceBc6Q9tO91Aua3OkHDQMtEYmdfw+dcnG2LdYslNo83rcMYSV9HRcscGA6GZixeWoBNt24I
l4F0dvr2530ylbD+6LmxTcDiYP6tEid8nYcqDtxMTYHSoxePCtM44oNa7EJK/3a/jsw37O3j6gXm
p6eOV677S6eESq1J0zXAG+IQ+zp2E/RaYaSDedShqUpL3ZxBpnWSE7VtPUlmVbJqu2UtNFKjcJao
y59f/dJq00Q0Tlnftpyp1WirSeRtqE/sAQ+w2oJ4DZ+iYPteLUZ9j/npZn4aSTzJp8MobeUwqW2K
UVy3EHTRNMQQ3I13OqLYIOQV+RX0AHARpAHl6JrU4reyueiqamKZM89Yc04L+Z7ex6VeJN6x15dN
crQssFSjSwORiAcc7lgQAFuLBty7gea+fgTVhxns3PaoUsXKAVUWbWX0JaS6o1Bg6WD70eOwvb3U
VPM2fvKao5Y1y6borqyPix/o04NPpk2uR9eTXRlCKTBNgDb+jhSNxrd9rf87NUX72ASfp2hyiEe6
66WNHAZ7IVtAcfI0VMjdQH4GYbu2o42LB6xZ+6zS9n5Y5n16RFXjWHYJsrYWENy3PsnxJz9QLJ4H
0jC3YakPv/WkmVlwagwEHV0lPNCab0yc0AgEcir7iXTWkV2yYv8UwVAeTdjf6Vkxq2M1OkdBS/Gu
pp+XTheuZbA5RNmiBvt1JQ6+YoylLNZ8MxescdCzbHNgOgpGyO21CszFdf9pNHEGf1r3ftTIiunL
IbXetXqOLXgQnCtBt9EGQJJzycKgM15nAL37SKj3XPFl+oY1/Fj5qkMJUOWmBCL2dXwl6BK02Lkj
AxTEEMJbBnGDXl6/k8Jh7qOF15H0JQEIbjlftcJwUUXA5M7Jl7nzCABbqv9k9ht0mhKZBAvER+tr
KyumHk8PzKJ+6uNx5xCumsW1VOjSh9I5lrDSJT7XTDG1n6ZOqrQY3L4a7nPaCu7eZcd14ZIzQgdS
fbUoLy7WaRDzebTJQVwHGTzdwE32ZIeE9hQDek5Ecr+EPdCYLzkC2j8fvub3+9ewHT4JxxL5HjfA
1xdM2hAvJNOI9pF+ArMXWif4aIZCsI0Sp5KRALUrBcMR7FTZQlm00VCIRWdUD126nvRaVQvGcHCT
cmPnd6EPbU0/SzqtYfJ4EgtLsKmwY/XJEU5NwR9Iy+jLlfmbsRtTJM3RxWHVl7TDQX1V3dpsTKhI
tMG6swzzBly4Aqrd9aNN1b078oiJ1BM4mBQOTg/BJmhOcvAn9YGHvGYGSHs9vNXaTZxedYC3v1dP
xFyB4KKjQQymTz6PrEIK0JU0RixXptlv7AutPydBjfiqs4r0BNavdBJzE7yRYC863bhVlAITqGyX
Qkn0N3bV4daKl4eE65O+aGkAWqq0VaDD93a1jr17s3gKxrPFFFCjy5TToEr4GOA400bcBMh3U6/J
TLhDNnQi+b2sERk0JbRf2Bg12g/UzgYkc6L4FCvQVGEdJJH0L0IBS/WQ5bbvuvApb1ferAVzH6qv
ootcBh7KRFAVSR8dcfkr9Y2C8Wn2rgZ/AdQfEdo++ONbmgfwvbK5VRjbzvzd9fK8yldOkN4MmYVM
I5h+6OAj2XkmbjBUg8Rvj/i0eBKerQGMBdShkHWrvXVghvMEprhGEyiM1HUOw0ckkmMqL2tbR5mN
HDjelfUJkAmCm6duuNUh+SVHUydXsdBSvFfCcE4ml4x/u+av7UGIb3de+q5YRPoA3dALbqms0HVS
1DN3O1GVzWK0dXlpha8p4c1o0H8t5gG8/bCC/W/iAnSO2NWsdik1tnmYLiNE50MluYubjdk4a7Xv
Fg29IhypgBfO7TDdiKmLmUYTAe5Es9ARWTfUJbLwBv2yWd2nu4wLugCMIJH2DHznxnXmCvKYjQ2Z
v9EgjRkJxFcZgSNv7eSQigCJCoCkWN9VA38viTfkh1VrHQYMsIqSey2So9sSipgSkjwr5iwt679S
GmO0VqCh5On7usASyE/udM07tgaUNqx0UkhCqIGM2TZum6Vq/esoBNY0Z9pc2wuVEW80l6EanUoc
efy82wSk5EBHYwvsgQLlHMWQMH1tPGehteamhjSROfirCHar3e86byCrHP+UQ7D53aXeIbORHejN
9VAnG1h5QPlR0BSZplvAT0LXb5MgCKqjNDZUEBDRUqlJNlK7IOTx5py2SJoHS4HpCMNdTjbXKi8a
Oh7oFW6x6yIgfZPQhWnNZFfmhQvimSI/WCxd2lnqzlF3/Ow1uE+WM074bRmaaJG18xKItte/g95G
ZfTsYCDh1ehEuBuDvkEOYrBU0E9KN6b/G559Ud+4PRCf1g+WSQsbihWk2e86nsTSyZBxdbfqK90m
RRwlX28COnSqaYtagvhrctTURhd69VBnIlSNEOdDjwYHo3ydIGOZuO8AmZ1MW9pWv0ABEAhCSmZ9
J3dPP98O3+8jA5iaJkCroJ+oBn69HNLScsNO8+KHMkBOauayC1YIBI8H71bP1z+PdaFPwWB0im0B
uLKNj5vq01WrlM3gBL4fP2h/G2fOzXLfYRSNXCzCuDPzOP7+ebxvXWKFvhfBJh7ptubY1Du/vlzj
9Ta9KW08tXeGsyImRwdnZoILJt6bYddw6yJCJP010YaIlwg795vkQVo0z/6bE9whSEg36UomNLVS
IP79+kiTr95VLaoGZpQeP47BylkJRCi3iTgDR7REbDYGZzuJaLhodB+Jj4PPbsilehUhe8cdStVh
sNzFz1N1ITnluUQplK6ageuBuBg/fRorj+xmSAP/YfwVvPcQJQFVweaOF2hoHeEcNfUs/vXzmJeW
Hp+Fqopi08qfdg25TZPAg2N6TJJ1VMxVcyVjbmwtk/Jkgry5Vj+a2qF+TL2OKqRsU44lEZ2kHopr
hEAvyx5s1RzwUrMuTKDDIGxnBpc0PGaXztU6TFb1HimKuFoc8BQyh3X/r+VXQMrtg2RjPRf9Y2IK
1BPnULXysP9Qd3X0bJR/vfE5gXyUvUObUdfdPnvkaG5nSboqutVg77jTnWCdQEsO//w8lRc/H58N
qyBVxzx5GrcYDuTW1Ing+py1cmvZf2TEr4olpVr6CWF7Hw/w+OdxdGXZfM8bDTos/xl2GlrGroEQ
tBqJxJ68kSuW0BnQflFeOzqujST+/6f1id6zPXSFmxwd715EMG4AL49CMQ2EqkFgEBCN5BVo6KKA
gCgLdWVQ/5naLwdcmg24BRnMy58n/UJhi7fHjozi/kf/e7KXW0tVYj8uhsebenE4rKrZ47qerePZ
fnncPWxON1eO6otnhwF4iwIKN5/6Ebx+moOoNlrXRZfsMZr9OhSzx+39Vp+tj8fdhsF+frePpGB6
O5kgekTCQGf5g5rzaazQLHKkjVVI4Mp7X9l7ZBtaE2wb1B9fRzc7vaHO7Hc76vINygi4RPW7Qtqi
PufWj5XzLnxKiJxaxJ7sh1wY5kAYkMo7IEjQARMIGlENATAGjw3bjEogJECaoZlcXlmiF9rAgB+w
GNXwrEZw5YNx+elNPF8doSRX9hEwjhnLD5YQ28Sqkdyi2RE6FjrSe4DEyk0+bmP9lx08Bc1tZDwM
4ZMDiwDO0zwq8cX174ZoNaD1z4E9PNj1KWrwCiQODqX07KIEgaoDWcvVWi1dMxb3t49hCai+TLFW
mzaR2IBDZoZ+egzx+UmJCKR2Jy6LnumtAy4KP74TenWCSl6vRn1cjqW0DIb8XrJQUCt6MDSED6m/
GY2ll3nL3Gt3bNkhokZASJ4oOwE/I9YJ+L1Ig2aFOH5br2iPRYWyhCQgVCn4tZ7gznFTdBGIUQds
JgyCJbwyhalIGAGqcr0b0QIt4gzFTHxymz9qCUADtD3rRTVdpB3GXa2OCxKt2zBoDqbxe9FrCrFe
dcRBjqY4YoA8zEA0srS1iv4QVUmypQpxUi8Gwl8fQwNxogYbb3L11FZOvh/+zfEO1ThtW0TxLNMj
sbWXRo7iOBJiKSEdMnOaUPRCV4vwW5abZ412td2pc9mUt2nXPbaO+VuFPRQEHPvofWW0TCQabCmt
MBqwOqiSDmdxxCHKol4EGSU5O1yPtpB0CTdpd8qdg5ifqrAoRA1HJcmec+YgTNqVPiS/UNJ6NUJr
lVdbnXrXEK7EalesEnYyukPI/0MVkgt7Z2SzHhUKcZZFrrvFkWweKdRMmR3SpFGzyFFOHnroGqdf
h7ygH94Ptr0uiH1JLR2+3xhWKO3BLcDNpBzePPUlpNwsMh4iTEkZ53qv7is/WdrxHx0ZXRVwsRHu
YiQ9lN5ZW/wTdmk+6Y67qbVzbQ9bGe444JsZam3r6Ewkt6oThS5isUN0f0YPGYf1GPsLX1MfbcG8
DvNtFb/26TbTtPngZ6ccMlTjvBeoO4RkeLaWHkVu2sfvSuLMOxQLA7fZ5ITh3a/SxradOWjlDPkn
YH3vTVCe41o4vKF56fXtGodDBbKKsWz8YOsBa0CCM2JhkDAkDVJZwW2fj3uD5A5sKVk1E9idKWsq
87q5d3UD5TCezliNCJLIxjZxknXugu6VUMe0650xJEsykjTiP6W8ifRwqaTMTLLYqcY2Sk+tSV2t
LF4lbiLInmGQrIPcXvfyKSyegI25BLYikUF6uAyQiPaojJDczBQ7X9vGTe7cNjHSRJZ25/I9mggI
a3JwSQRYSQ5iOoCFiPg20cqkdBxHb3nqPKDDgKktbPV8l2vVrkjllUhve8X5HbnvFGxjFUtRJO/A
xm88V7vtbPzBhuyW9oLgzTceeiRu397KGpqQVAJbP1q6YbGK6f2Kw0XABTtkJwNE6V7ssF/HbLEr
V8v3ghsHsgWTzAHJZfDD16ucnrQVpBDyj4Fy6jgz9VHadXF8qrEoIfvv2tc8Ns4FDq4yVSHD8FZJ
KM9b730UneYCdTX/kXqTXIVPkvu7L36b+i7FKK9qCQugTuToaQdevim1fi8WGEJZQpRnJB1vxWbJ
zTMQg5BSCN+3D6/d0t/7xF9fbxKpUBBJB+wO4r2KAgvX2zI2AcAvSm+GvpsSL8tug9DFz3N6cUpx
cDZxRMO8bNpg4XRxSseosHps1owYVGc3Q6nlhJCbyfr4ebCLaRyscgeenqwTbE0C6ay38R4NLfwg
s5kTQ6mkKP8CExch2v4J8NEH/3m4FgFeKGMKLvv/jSrSiU/3uBJkSILrvXs/PljNLN0nr+5T+IBP
AxqmOjxS75oWgwjfprfupwGtSUoEbUv2PTuyjl16VJPdSL8ImtgcyE5vJasqLB5c7c0b30pPXaV+
OU+KeuZ318B9F7BMxHy6oWkAijVB2Pv63l7iN5JemPFeV09qd49GaOsjXwrPFqxzKSFvgaWQ+UJN
SraprnmPhU5pigCrsncJBRSE1zl+1yF1q5/XwcX02oLNx9MpFjjWyRcJqQeaduREKMS9uOFzKd1m
ym1trrt2q8mzaFiYdG6p/Q4Ydz6O4ynNVg0Nn+4OXZLa+qW582bbQ2oZueoWhBo/P97FqAkwFhwn
4EfQZSffz08bFE5KHR37Gr0RBESyihLWfsBzSofjJM81OmqIAV8ZVuQ802UDEt4CEQkXWJuyUvK2
qJOs9Fy0LTahvW4I05yNKFHiblOhyI0jzg1OQW6ySmPEVRD7u7ZTRFnj2xNYqm5CLqA4r09OoD4O
FEnOKfjXqEyg455aL3FUcxtTIjMOOZi0qqfQCmfHgmftJ8jbXYUhXjqRaPVqAi2jckZMSi+KHSg9
+kM0132AcIfyDk+3sY53AGQgU9H7pdiZDMWsHF9IUiu4HPluLJdxP1eK8//jiwCGB2tNgQM41uRZ
/Ci2vC5po6Mgq4cUz1Fd30RqtkyDcK5AMc+x3AmeLF/ed1H3lDTDPjUQhiYADqzTlYf5JmogKkCO
CnlBMHDpNUx2jTkgoGTUgXnMo+BJaoPnTokIQmh11ecebeGQ+l8fUE7u3jV0nHLtaNnoYHeY27Rr
u67uSnx0OC02eJ/8rlztufbbk4hbEbLb5/jPvjfysPUHZWEaBqKp0cqhT0CuLO5CVX7v62Kjls2G
aZdMlGV0hszp2BREwdqTqF9jLck9HOOKEUvOLkVGy/MNZNnbeYuIfRpjR5qc2gbvMKIU/Sz7OYgn
tGSavt1U42n07/Wa5u5WzWn1gwFDazLKT0qHsDLXc9uUd7UhnzE9RHXR2nnGwpXSt1IbH20sGry4
Xsnb3MbKDCn0MrMR+HZWWVnuhqLczb0eJlXhuA+4F0dUszU5W2YD0lCCF1e22D/xd6TFS8LAAaFP
UeUmsHgWa020g3EyILKYo5/oBsaRrs4CI4LbzkxXLTrYHYlIgpal15p4u8bbrnJvgqHfEGhtXMR1
UG4y4uLXlSVxab86VKYAh6i4C0+BIWOt23iKUIP1H9s9H35u3UfmJnyal1hGzmpUvur5z0Ne2p0O
hxRHFPg9GCpf7xTE/Lom9IJ4TwpMLEkzj8DYwEaxXNukvD8PBr3hwoEkoM8m54Cmg+D/OlzUO6Hc
ZxQTOOT5JpCxtTjY0k2ZqSVy3sVaQUbMRV/fwpVI+NdY69597bI7eD0dXk0ZGWWce4iZ/aECFGT1
vC02LZZR9rjWqCtg7NNRuXbXuVFgTPowWDdm/s/IbmvLxdpJWZRE3sE5w4mZjt3K1nfwyiVzzav7
IG9VH5lk/CeacK0cu/pgu+9lQ9mdEmjkbAcXFg26ckOJhA4HOH97ZLvJaC0yZMVp+tCWDIVxMZpC
SocyTAoJaj3EZw2ReiV9T5N3zD4WEQ2Woc3I3cFYmKx17Gwk2kza2tJ/hYa2aqmEoPSL6e8LoRs4
oI5MJKD6wNEok+3XwQ7Tyi1OqTVZXQSsE4E43DyKVVAur0IKPsAqX28REGjg3sD1qbalT8P0dFRC
d5SRlR8B7bhL254rCkLrc++1GOfRi/kSYZF1qyAM9pCdTWx9qln8J/xTCYMDE70/6KGL5q7S59oZ
TFHhg+qaKXfeLeUfGAD3UICuLDORN0wfGGgTkr2mgJlNw9LeRW61GtlG7QKfg+cBgMgaU5xTv5RO
FQp1C3km/UOSrLty336ghb8NTOtEWJzCSjNERPApMtWiKgJgW2gnWpevJMMJ7nmQzOgZL1h//T6g
TCwElxcomgoNqBupuNXP+S36Rggwl6CRiNt2v/17xMmVQ53/cSFuzPTnYWNoM//gPeBoCqtVwX6i
4RWCAlzcbNHcIO12FcP0kSpMXwa4o6iQww9Hz+Try9Rh7FqdoXgP8hrx6nbhbnvQq/tk8dDchC/R
Lap4z+bSuPLxxL/6bVSuZwpc1BwZ/+uokeZWVFKNQGiaUKGgdA0cEVFUAUn7eZkY388+CDL/Geoj
u/n0tUqlSuUOQNGxKesz0iarGDauNr7pwlKC8heJeQqVDfdzwLoigNYSGnLda0mXdsgdUmYiRw89
CelE1WhBR1+Nwj1Kr3ONaxSLIKTk16IWrbf0PkcM1lxDXULE2QW0af/GOARmNm3+PvvwvlFc6aYY
IgMFEkFqq++60diImgKiq6K4WCiv3XCwgw14wXleemu7xDuvQm0/ileoHm0HuMytpW2l8qwb19DF
33Ogr5M1CZ0yyXbpmJTpkVZoLGMtBzr8o+Eut4c8uFWDu9zztyKcA0BSnwv92gN8vxvFA5hUCtAX
BcA42VtVHKq91GnuvXyi4168onr34P5ONwPXvztzn+PDePfzArkQoH0dUpwznxZIiy4tgiINiOpk
6ctUIodbU862Sfg3BVaRV08Kcl+Bcybj6kHz8+k66abDS8ooklVEkKVpA+461xbuhXyG59Io/VP5
55ibsrwC01C9OE/4FuqJAnBqUIvkTnstlYMOeAkf7eAadlf/nnSb4MuxQtfpCUK3E+vj01yAhTEb
OWgG8rW1os2N4aFRgay+xRSyao3K/f+Qdl7LbWNbmH4iVCESwC0is0Rl6walZORMxKefb6unptw+
rvbFtNpJpAhgx7XX+gMGL1jPkwdnyZI9Qku73iuLB5Dxinkp0wOgB1TgIlCrB7l9Ka2wM4JRuxRV
qA3vjbJt+1OvfNvrvBehYforVOwhx1X3x0aGA+Lgrvbf/fvNe/59rfn1mX4bUoOlTWx8zXoB0pCM
Dvoxya2wl7zJbiuYFuux+/Gyen22k3+OO8g6s8P8y7wowYoO2/lC1GudqcQt5OlH1Ry61l1dVEA/
EIfBGHE6IAXw33cMX/MPyyOKX3BWILLJbDL/7oZNM7fzvCyrKF1evWQXbzhX++UhecR7EK6Q1Twp
1kcJOL0lZoy4591SedUtLDylYMXyiGiwRflJF5aWpwOjMF+s9bVrH9SfWAjyE9j5XG8SIrBttmNA
7/F3SYUwdQP+wTpv5AAd+2i8QctA8fLsdsZFDfu2IDJzx/nRkIZHfrvYL2hx4LZKWFMj9ooqwldn
HrL0EkmnWZBAtqm0z1SOxQ9KaN6lftR7+g2eQRVSTIea+qhm+/mHlJ9xS980WwXZRqwu7xu0ce/S
8oSmvIbhnjhUgFybw/hvsh9im/l9aFAZBjIgOHSkt/7dztoMlbJcKUnbRYCRCk7QBq6hJDKuAGKP
QJ3+0rH/GxgTL/xyPTH9fple0pgU8bXq02MnP6XqiYpTtCEjDr6q21xSdOVBW4HBXdDf/P+88m8L
+7ROqTZeG+0yergrkKJEA7twtX2DDpGvoaz5478vSNHwL23721JCNUSpWzWKzpXq1LOnDK6ShFBW
r9Dftkv1PKUuLim28ThltxFlh3frdgAdudnRC3Ht952bo2w83KO6OE03ZB+n0cOVZsA/Knqyph/F
9V5PSbIOz213VrAST+Mbpb0xJRTEFQ7L51L/MRt+ugluOkREI1IysIoeFTu/QTHQWWp135F3XoAQ
S8TUjdoBPMSRVdojdjPbu7w9DMW21i69fKMs97bqmfmR5Fey3GctonVC4hMpgik59QADoReT7WUI
ITeATi5nVtNTXkyONy0JkHBEN7rcltaB1JVjdg9j8RhL56vqLPz4+op/6ISx+/VYrcEMgJwARXFk
4OyecgVGG8jc1w8FtJOBFDIKiP5UHOzhkMv7ScMI9mwjOjY/ZciXlMiqnhOzdObNjXS9NzA4VQ8V
ji2dfJdhRrakn4b1UEphPSFV0kK68AtMa5Pl2A67lHbf9PvNfD/Fh065SRcObjsrPmdq5ajx+4rt
Apgzx8ITuDwb6U8z/0QRBW8eYHFT+Wi2+OzOt7M9koU8V5ZFixooyO6QPx03BwxYGhXHhWBWbsba
lxsWoLC20XQ7avJOjc8x8qTju16AJD4A82oaMOnP/eio/ba0H/PkTYpPVXSvYvLbYxdzzpNDVvh6
DPLS+Und73EydqiYZdphiC56RPnOk3FwaPZLB0JxB9FMx4ixuZXWHSvVssecdEZOd94Ztj8NB131
RFXUOJjDzkJZTz9mzaHhztLFV1DAXowPrfxS8q203FzJ5AnDJQsRCkkbQQ++t82lkoR/z3tFArnz
DYRXqhbb+MuUHuZ5K9fbKbsp8id2jYX4AlEtFGOoVYnCka+9rXloTDuwqDVM5fl0LW4ta99svK4N
dGgz9m6dqekiP+01RaisD8jLtVPYlg+leZPMvsIRKGVfQ7h/sz6zAo/lWRl9EOlNeXPV7tINxLkn
KaVgKb9La+Ok9UsznWbsHVvcK3go34yDZMD7LJjGxyJ7TbpdZt/k/TG1zrH82GMSjPnTmN3a+Lkt
Ibop9eq1vatru6jZj9A7ffMvfMo/EFlYMRULUMLGoKr/P6Tubhk3ajLmGLdz4savl/FPgbMQcFrj
0gBU7R5s+ZRmP0gAmdLXf69if0jGc3kBIoDSKhIav8WGaDC1ZqP2cFqtE6J5gEmh8AhoqCUpLks9
qiMXQuNZl128XQ6iy+v4jRzBIJvbVjLddrk6uh0HONCd//ve/kA1/fe9/XZyqzIEkRatUS5m7NWF
441es7Pe4EbG2Hk7ytA71Q2g1uSmr4Pis7J2rEZRc1RHH+eXsAhw7tGpqOwkHJRGvKT9yMCjx9mh
qIP/wIGDfOTgkuNJz1p/IHuhHTjKjFGYag/ZwyrfF7ebfTK64Jymx0wKAeuTX4q96PX6aSaBRQLy
UVYc2mowdzhao9XTYLrqLUF/tKNzujxjImGRw2G1aOX7KAswo8K5wQbAgCXtk4bOEpvUFJQAzdfP
TbWjfIpdCVV/L4/IWOJciK8Fai7XYfeXpv1T/PVLt38rUf2yT4+NMrVXvABA7Z86o7wFae3FgIJl
k8vLP7WR6TviFqsBkh2eErXbbigEUa6GiftzlfudxJwem+jW0i64oYDwk49wk4R5R48mdfyRp2ho
K2eRxu0Jh0oSFrBZsmZrV6+9KdwwSkfOnlByEdonWSPvcTt3od66s3XJxtit1Wg/1DLKXECe5jcM
dvt0H5PeHFbUMUFHFfErNcFOf6VKbPRLuGKxWw2CjFtc2zN/RCIbP+uOTol7vSITkj0Jv5wNS+DK
mQ/k5q20FB7Ubc82l+1ialCPtf3cPbakdGp8iKONuk1VjodojayUbkddQtnu1YS3SwoLhUGRvmZ5
/Uv+5ZtA+D9Rm85iIMPkU/8no15ZmYXXCc5OWAayhVpqqDwgwwf8G7lGbwbRkcMc8jZ1MB7wDNEw
uVVvp/ti3ef3CH93B3lB4f4vGY0/B+3G/7stpHr/HdwZWpvjgyCZZ0ogklArWV5npEtJIZDhwH3C
T0gYWgiO9laNQgDnN0BWBhnysgUcC3Jdid5lgiUg/Y35OoGkbmQ9hMGh5cMWCkZbpl4UJXedXQUS
ZzEAM306e2T64UdpADip0ToCtiFxOKsSDmzVubER1ZzrQICaDC1s1tfIMj8TEwmA4JrqIcRQV0ER
bEkpxNQR8TjIOYpF06dub9HyJ5epVPVnkuOpBJJ2q2/ulPp+mSR3jbAxeRc1+J+RBVGiHJ++SzqV
Z8r9EaZfVb/N3z7wHQgi4WFSOVX8tvTvov4hEr8j5f3VlHAp/wDQQwhxT8Zw7b/W66sKIzJbfpCQ
EQY2XbI44pwtJT//qnms/CkT9UuvKb+dDiO5mNh+8uWS7UaF/Dju2t6C6QaLpxFRAPbBF6m2w7mm
9vKXtt0PfzsU/CnlASwCWipkYEv5XbanycsJqWK5Pk7ll0X0klu76tqHowTxDffU1dgbI+5OhYx/
Vx3SyMA0/nu9+3MjkGEg0UCNAFmvfw9dPIqxR4y14kh2ixIBkAKzyGGGHISkBx71LRld7oP6Ny7L
wmh4kzbOmN9qxRLmbMV/uR1xDPp9gm9gj9Ic6DKRYf337Yzx3GrLDF4IUSuBd9Oa6cAEMMwLYBoX
/y1pIkNmeikHxnKx/9Yh3+zY/7r+bztrv2Yk8KV6veihhcHOXs+fE2sHd0e6sWSsDUFhzVsJ7czu
odKfZiT1nmN5n4jo2l2KPSHKmjqV8Zndxvg4O5jS4zYSon+h6DfNc44Bqux0N9nLcDZv5uTOsB0g
6tJyj8U3xtdPpa/Id01yKAsf/QN8z/Jk3xueUr9KTr5dzdNckQLchOY7KlJzecKcD1cHzQ46xbHZ
5gP1kVKGdl/XiBmeasmRAbthXtSEU4UKsZM8wdnffHwv3M6ohI3pkeH/TK+XuPcWioC+fYmRIn5K
d+T0MZnq4gd73z9Uh97DYTG/b/JtcsZwB0/rB3JgBD4oJVofq+UiYlLYLnZo0/U+guPw0dk+llvG
GeLK2UZFWghFFsHygk9Td8Y+sb+RGUgQoEKTNQByWB20D6vvg9qyz2Q5AEyh07zTD8XGqzeATR0W
DDL9N81wM9dH62w8mJ957y6HGHbWlmgrzW6y/CNhYBqnKpT1o736swihKYZ60ftG9ePyIhenHDVH
J4a6NF+k5lG/I+tKBir5iqfbLLvV4i09jbLLfw/tP6BTyW3+MrR/S3xnG0nSFiQcLsr9GgwAD3O/
yX+s7wiyYtXNYWbyh8HbzLvpK1cOCLolE2akP2NqsWxzT+IpFJejDWYltMpwm464aW3LK8GDY//o
1e1/3+8fVkdB3yAdiKAJoOffDvG9nEiSHF8J7KLHa3lSzSdyvzbE+Xnw//tK/4iw/DbrFAvBBbR8
kEozf8e0g+FWitSei2MPEWNCCHkEj0mYkbGvgrhb8ZXEPqa4jYr3HKtDI5MCOb6bolO6nlHNoUIH
fpJi9UYKRovSHMeSFcESUL79HEjp9rrstBKFbw7kWLpyhMBnGVc0ZtZMGDsj0JvsUi3QdCqEaeLI
6VZtlm0KoL4jaEI2paFICOuEjfI1AfUUSb5a3mPyK9RcVqxT+uXBUg+Z+SqxOsZi9aYCGD+o0484
KvwUxpJsglHn0FDcWZMF7/kyUmwciNRLNMiz6kPv97FZPdlzsuuXF81Iwvi6X3pcvyw45uXDgNPv
oLC7PiJxuJTBVGJnZu8K2a/HDXYn1MHqO11/FCL62BahyFSAj/wQoEgdXBimo6MKDAASXBv2M+V9
HB1QfMUgy0b+kixBPPkjhq82zMGTKt9GnZe23oYFzx7jh6G65DY5Pb0MpQzsE8hdeRRHobfEvu0I
x3RMz8y9kX90a+bqxvbaoeogYeEFgPHR3txG+rasW7KEY1X66NZETt21nKjiW7XX0JC9sjwKRG1m
RfLfFvU/hPTgqbGLQW8UkUbztzU9nVqr6hDdPS4ktPuwX9cXIY1TUGquJS/FkFPto52BOMJ/j2v1
T1PIQghB3YCYUoCA/HszK+pxlE1Or8eFQ6IZ48UJjVLUmzeI/Rg/KP1aoHJE3CYPyGzXb+BlFswM
mo7mNSEvfsXNxYzOi5d6w4RsIKGcBfRMn/Qz4ZBOQfu/7/gPdVX2XQONF/jsCmCef9/wLLd9l8dl
JloqLsJl3tfSYxXv//sqfyq7/Osyvx2ttaKP1FGVCwzW1m+iqA28/ptHWf282g0yfiTkMuro0ldT
P5tGfRIsAqHdPv7UCutmAZunjL0b6+pfxor5hzQtj0/23abPVOA7/26BPmmrCPF/6ZxSFGD3aPZa
dSr9wkbU+2JFt5p5Ki3h0Hxa19scRu4qvTLXM/yIsci15WAjbBQVVggvToNsOiQm1tp34+ZoyQ8G
mczyeZ0/xRkRImWqbrUr6pNPRv/MEqvZP6z+Vckf+nZwZn0nL2ZYqp9WlWHw7rfx22TfGPn9kB7M
CL3MT8sGzRLq2ls57gfw7+3mJ0BAY3mQrKOBaUF5s6wHadqpUJu9tdzr9fb6V4eU/x0yKAEg6MtO
YWI99D0Hfjkvq2arTpFKXnveXa8X5TrjXWu/XG3N77ACBPUTTJB2EmFUhcgEoTw71ybPdafLBiZD
9pdd1hRD9F9bCZonmmKgdQM6gOTRbx3YRO1YxgOsO1k+qfPjZnzNxxm3QDTYsSS1Ab73604gjjkS
e+BZM+Q/saM8SkrlymgWqpOOsPVtDc7bSsh6sZwZCEroFFUKed3mZM9m8r0xbxNyp/L11WptH9Nq
0E/k5mYc4a6npvvaDLid1lXYJJc+0YNy8zhusn2LHJdufsrTRJroy8iedAu8CgVEyDJCnELw4Knu
1tVrpumCJouRZhTN7gYqdh1WMv4YRRg1aEqj8QnGxah+tkPj2FCIk/b1qoK4IYVioESFYPhYzX+Z
HoiW/ta8wAVgpXBmAV/HyvY7PyWdr+kkK13D8fJ0jVGNztpdbmlcFhoBhEbNqA5ygWB2B2a/MT+a
+K2ZgYjAZBl6+3aFOqZ10QGHc2LpDnb6T/gnWm3shEbcgAMicLTVSgLAATgM4nDeYTCLSXBT/FjY
1QrBhwe4/l2h79ujYLknENETs7+BevQmOlatI3+yJmEm6l7Zv4RVEwurXlU/kI5ytPl6p8etL6/W
TabjvBBhDDZvAqRED13eO2mUBNjOHk1oABOWxiPVUClg9lcGSSjjBOo/7UlyYRGvyWSBr7jkFlLY
E2akYMlScVpVFRLams9DcIY3+9nLcQIu+9e2mYOI87H0eIXwKWTgos3AgDGCUlO2fRr/nPTZBbV/
EIqaM96485Dfi4dWoUXogN3bJxlDUYIcd1yKoI8253lqnwqNFbMp55MZ1xzHN4/EKWY13krX+LSi
zxAlMELa1o1N+2IoLaLk0U7JNvvvdNIVC+Wp3K4TDnDqpccSWrFD6NkBztEaljP6fNpIXxVGHHEC
ZaHYp/rjxpg9dUVs+lrdqYCgZiVILJNSeXuPlL4/U/0DbrdYPjHSoJQ3m649GlQMV+0nHdwioraC
/uiQaVYvc60Hdr9ywt1m+H0LZnuWNDtE4XzhEGzU6gma+9InxF3o6eTqzyi1uABehhbqMYhevdsJ
5DRBBdJXfY+KjCsot0mJZgzUcuRjASd6OdxzaYVpYXcC1MjUH6L11lqUfSe3FC1mDzXN3aYmZ8NB
Cc3hQLAN1z7BsX1xEiTqzPepTF3BgalmkMXXUylHMPDnlyya7ikmMu9Alm5AK3THAhSl+LtoNoWU
hhntWlZ8UnPVJrvpjDAGdVINw6NQBxAqNTziVUOhvu6Crl73Ws8n12GjDQdB4Kg1On0w3ooKwrCI
vvTlmFZmqKkoZeTudfVkZPj0xS+X0TeW6dLJg4sx6ZK+WQR2VcExwUa801mt9Rx1m3toRcI6aepe
tWY8pBSLgUmWl436KLEaiajRMLPwqm8eZGMr2/NRZPiiCgCncK1A1aVMN3tBfyp0HGyqt/7aeCYT
bYPy4zXPXHpZsGYQI/EsldPjVT6s6/D9pGaDjwrQTQsfUhx/3I0CnRSWkCB2ivnaz7hBEcVPI1ku
Glv4SLUSme1880li0Elk1AjeBGEEkykAzzLotDozQjHP8LBySeCeEIHCg1x0SEnQD/Mki6hS9ycl
eezi0mXUyf1XnfxcCubKFSWCZD5gOVQ3qpeJCYyXrPhBkrd+J8nHZbwY7PXC/UyPi12m71sl8Xvm
8GyfNwOkGqW4nfX6BD3Hl9DEEb06Zmugo0bR9cDlABwvBY7Ey2tjHxGJZfmxXbzODOBFlfl2RSwh
0QdPYFgTVsL8er82Aax2txmtRuwOMQQwWudlw+0Jy8TrnL0bFYVNzKURIBSiOcIPvL/aXlre2RUe
lzLCUtcwlZVziqVWQkSRYIYVq2OwqoSUKp7Y9eWbDoSeo6AE9QhLEGL11meRfUb1dl5XPDhRyl1e
iZgceLXuOvhX3FgHdF8hVQlaJHweT0Ehj50LWJA4di3IEMl1GUBFEJQUAZQ0MFkiYgUJjssRVgqy
h+oOtRLdLLazhOECrEtLnMrQNGkfymbzbHdf5E2jBpADE7atxzvhmn2tbFfL460AwowZDu0WFuW+
PCtnlGV6igZ4aXvqOBBMf1xNTAIV8J7QiIckKM3GA7tHDFAeFjCW6YI7/FDdF2l2ILNGotvpqEDo
i+VVhnKU+zedoAUbacqoTIoolBEnF1V6UuqOUNrEadtHFITWYf0M5JU6kKHe1FFy3w6vcY/VO+o4
sgp4L9oN2iWqFJ9MFs52jtVW+I5+xcDQNjnYVuix5IO7qL1MWBBkIK8RTEFlclWOFnhWHREwo75T
qFmWbXQrPNTjBlHjUfXzDqxz/jRWuMlwngRIxvkP+5TWnRYyp2aEBZZS+nM67TjGS/EbJQxB/BK0
K7Fviik7SC9ScVea5rHp0DqUvaZVvUZrHFOGs4tktr0x/JKVt0uaS6pMu7UUEs/Okqd7yGYClIbk
T5Y+5XB8rX5Al+Ri8oQoxTsAoT2hEjKYo19Cv4+sOYg5rJd9uc2AAYww1TpBkdTuNJVdAaxRnO7s
VT1XLMJanSHtRjWdVP5mOkQLlcj60iv5niljrsNZp0aEFouP8q07tHkId06pRrJEDTze9vvqFk6Y
E4KCMWmdFcGTWjKPebMVL9dy4YuVzs7hB/Ss9fqI0moZWskMTl6965bH0nzt0XxZgIG1SJPE6oWF
LVsGqsUV03AMUuyP50I68HyU2sMirT7ltHsQ387Un8ugHZtM3ur9FEwZiiu9b9hgVmUpNJDes62V
1CIqeZLXt/sUMxMrsQN5ySEGknrI9Tcccc/4n07pFSNzeLZofCfKTY5PL75RB4kkUR5XF5sFrmiB
NG/I8G3mg15utbLfGpNJyZukF3IoAzB9ON6+3IYZij8bNtrcjhlzX8psvYuljg10TKS/BIwi2v41
Ghfhom5w+pVlWBn670IMV+oXWV7NaIZnq0+ZyszhL5TOlUq1Uu4ntBn0278cLr/JPr9fk0uifqjJ
poa+E/f0y4kkV9skNZtr/TC5/ZMl+YrqtHd27aRn9MmOBfojJDK8LGSDdMfjhES3Az/5yKIhHfvn
JsSPzOu8jlcwBPOHfWk67RYbWZeyjVP4sYcr6X5wVGd8G3Z1MDmtLxRVCGbJv87byoMzD/+z345B
gbxK6gAjDGoUhgjTvewl9b+kE2D2c35K7pXndD9uZ0oOspOCYFb89bl/LP3VezUDTJYxTN5DoPZY
ABxOwGHi5n4exuF1e31utpzN0XG57wm/sQf+kFDm8dF9a3fjT8i0qqc89Z/mPkndxHYhuuynXRtc
qcNen4bdsiswSWmcZk/mtXINr/2LrgCUhv/tfLQLdMaABucBatu/OyJV1anNpWm+XF+iIsyb8yJv
B2WXWInbyrjxMTHvCvAdLLgSZcXJM647QhQh9ApGZzccqKbBIdh8GQdWn/aUJKHuoxvVpCxolIVc
VFqLcDjYW8ysssSrzyWl1E2xK8zPerrLdLfr4Hz4wN6sa2DUWE5sN2+wo1DF6jjJIcIWZBUx4oEZ
p0Us4chMhfyOpq/1prZnFqmuDOQTJkfaAaAyJeAFiNFXI+Eo6BlWsOupVEdYvQe4siaKz1I4GVRA
nY6hBn7wrXzBF53yd9xtAcDlEgro50lzZ3eqmakBLtRIddzI8b6lpGZzoNjNkH+YrsDRZueKwQ3J
SMJNujIP5Pf+HSmj9qCe0VuSoN0UYNUgRXpQTZsAQwAJifWWc4Ofbd9YgJ7v1B32ieKYtRuu5L4c
bcMAGCzgGsv7tF1QjFfuiHUk3Aoo+qfbCCvzH5jXdcmuMW+jg95v11cK++dEY1akkyO/MLLY8dPR
BftjYtl26e/7FiCLryceeYv2ei9r2PadYiDRaTDdvK0ETS+au1d8tF5KiPnefFYD6WtTvs1EpRjQ
7yi0wfzfL8/EsnNYyreZ0+/mySXMtx5r1ZH2yGPVwVzeKPO53tb3ZaAfW2uL015IRJgDQYGK6tGo
BqAZlM6cGYJF5IxkK531Ua+9ets68sXYmdJfxW2wDfm9asUQR91rQ+oa1QYKdr8ltK6Z0qzLbBVH
sniO6opazXUHrpsVRPlgqDs23zWC2VuDNZj8OZgDtppwDHq/8RpPfoWYdSKUcQcwn6w5PqcrPkV2
X6mVegsLVedFrsmvzMW13BHfkd3WQWzSoRblIKLrcIzgsb3JZ7F5kxzJIb/N1xSSo/IUT3ftQHIW
f+Jr/r/XZeFipet9PZQvc6CHegg063Vwuczpk0qXq7qCo0TS4aN4IPDjrQNvJn+J9QdHDn/j6i5Z
Z1d8rPgA9SIeqfWvH4TxByzHWbRm73pU3XTbA07RvcTrQ8Xh7Ou3TyARA/vevB+D1l/CkWjBlwLy
fR6BmZ971uENyXRHrLo4Dm+7kCXSA7jIfY0siWgKOshOskSLx5mD9kk0XLX7p3E3lO+qnfg1q07E
P1ii9X0UbvYNttMW31D368scXFla4WzChGdiO5+DQy0JJg6zK70faFPK6rQzc5KmlOhG9B747uDA
hXZj7qZiO2ncnz+fat5ITSesHQYaDWfzRm030Z+ySxRNr84BGEFHXHAMat/iA8Rl1w/xKOmdGBnd
8QRjkc5XPMWp3QcxAnQXPQo6IfGsW9u3XcnVzvzuS/74HHm2j1SDm7u2y5++7W881BaOJguMsgff
4YCq5TXbhZ5yjr9Kt3RX5/3dCIDZuGKsts7r18PDO/8hCODMzuh8fTw/Gz7gSZcEl/Nh+B+3I/ey
OokncSE2K1oj32dB5OV8nIAcGVvRo2BEnsSgE6208NiTr7vKUWxeYrSOXvFghQsbW+WxDAWoJzAk
OT/xes1IUPcVIGzle4oovKoE05MWKB7LP823ejkSsXweY25laojJAVzbTx0I//SNDhSJ7/vT+Xug
g+nmsLq3uZPSGQPDeXp6Olw+t0/UcFzglaZz6o75ObnV+STKHnSLuEPREeVZ5a5Lv/I4uDjlPlCc
d+QgD0h1cc13iXZbveJWdaM9vXJGO+6IlCUPnfAwMfojWOLgCeHlW2R70i3zF8fN8UgPbwKdjjRU
p7yLwggv75UGULjkQocbL9PT4st+fBCfxDVPrysvyH66pbPu1mNxux7Vt3EH8mPc5VszUH3dbwK4
RcEQ5n4fzveaN95cb0pf88QtjDc9ny45nGR8TJjTbcwXfFMj0Lx/3oFgslN578kt4y2IQh4pbB66
XfumBd0u3qZ3SiAzrztUDX3RhTbQFmfy0S3mS9xds4vvONchybAjdDeZFRPzgmyQIzvsW46YGZOT
udKhY/hbl+JBzCUWJfGA76Lf3skChCXhFGAqF4EVWFMePttMi8mVtvRKeBAzJXPZ6N1hy8yE2ZV6
IkLbfn5POZn+S24nX6VtN6yGzFO38IaTaJLmvghAMXkUnPhKfXY1B5WzVzK5gXEQ7xH9rHntRXwH
VNy9eFdzb7wbz0WQ+sqz8tyGw2MbAvAKlINyGGq3DTkyYh+4J18Xatt8n+61dzJxIbnhfc5BzjXf
IZ+KV6t7/oJYEEOJfMm2d7EKcJbHwhMfvnyJG+VW+ffyqB3++S5pqu+bFbeDj0+QcxM9J5UwA49P
YqyuocW6ddg+ZhghbpV3bibI7pXtyr/qEPquwztdZYsB2CHfKwfgBsVNfinuUwB1j/Uppry/jxPe
yxeLSt0yhdovfoUEMdt2X/MQ+aU9rYf5kKggq7htbuN6Q2vRcqjYin8W/Ppu2EPzgwgmaMPYB9nE
6SQYn+d360cSYOnlsUyxMFmeycqBQqprup2PDYfXesYpdeUdB0C+iB7O4tXWGwL0ZYPJg04Q2uHo
97yz96bg6o+I9g3ewLt6fq93sBQCDS6G9qT5HO6g/E038+t0A///VHsofb4Q/vo675KDdgffqrrT
A81XfFiN7nxWfNnDZdynGhr4V1c9jneGmxzEZ/EnG1VQ3xpud6f4Kh+unIhdqAXAnfDbh2GnB/98
jW8qH27u0081SD+vb7NPXBMmW9XDeNibfTkwQiMcXqZgCJRwCDq/fxmCfEdZZ7f5kIPxydjDKUGI
lOe1+Eb1ZvIDS8ATd454bKw/Pqz7JWie2iNaNc4ShL77gd7lLeRtb+UpVq5ZevK2OcmH6kRIeKpO
6OpDp1kOzSnZS7sKgcf8Jr2ZtgV/w9fjVH1V/J7tu688wGaRQeplTkXjyB5QRFelaVQnp+iY+KTi
eEX1vr/nZVvFV56SbbZFX4r3i79J4SbYBMOu3ym+5g87nIx5B8eObfwDWSXtSXzs/KQHyZaYzq9p
LwkVj3/aiu4haPGvb+uTTE/ZYfpJ0Y0fEA2/CQx6WPU0f0r5g25CmUvcH2evyi/8zM/2xN+uwclM
cTW+Yt6CLN8Z+h4Ns3ijzx6GDM4WoSHgLSA4nwx3PE83hpv5m2esTgLrbnAuh8/CbVyZzyXLcRaf
JG5PDuqdGGkL3QhU/QPb+50dDsd21+74KPefQdDczW/pD9WrP8XdMlCC7g60CU9Fju1hCeSX5kl0
uBZe/cbXmQvLrcm2DPHDn/jksxjOxt76sMN2B91INJXCmExZCUUMxhcbxCbUHBbArbSTdsk+D7pT
F4rO60J9OxAOi9J65Y9hG9S0iBVUPoGyR9E9aHhfGWR+e391ry4nhRCVdN6jHzueWSymIqKcvvfo
kWOvCFBgQvI1OJ82sVh6H98kr034c7vf0kb34rgBL9EjqPaAF++XbcIvedu9Ws/XcAxrLs4RZrpp
A5mJgARWsBwtRoi9B08VqJ79PWdb3sYZhxt/an/gksiZJdvOb1YwMYSmB/Ev5U31gMVzLc23n6gb
UpJwJPpCDhDGYgitfn2rfq8Ey24+0x8vZmjyev1QPyDjRlvwwV9UzsXyYDA8xI/+8+vKgtJ7zEjP
PPUsMsXZItgUTRJ7/WG7OFsChvv9fvYr54f1HYWStvJIz/pipIgdTowymOrsc7bH5HPxlaWF8Vhl
12O7cuPn+faTdqvcT2gvTuI8krrlJys2tL8kPf54ANE0JNlljULsN8rvl5wHZjETbgjrjDAZ/pPB
5q0wQhVJ2fvxJ7XLrW3cmn8ptKraH0734ClMlGQVYBWmIAH9csnhapdjq3BJbQmKbicR8ur+LDTW
XOtt3kVZCGGsKr0BrPkPw0f1ok3p7WsbrKxbD7N1lPq/3JP2e/X++xyG3AZQWmMDw1i8/ss9VRXi
9H1mLBdjPBgSh/VD/TOjCn2XswNReYV83Wzj+n3ZYGO8RR1P5eRQ7tWXbxU60lK8Huhg6ghTIgig
XvuuvmuZH3+s2V/SIySj/tCApnBm2ejcsLL5rVI9zXo+TC2H3eQorWeS3+XqahwREk9kN8hFAEgl
KUfgT26YNQ+fTFJWZElqp9NBrziFQi4aMLlnKn6xegn6x58rySrMRgjBEHLFIUh3rKeZQ5fkG52n
R+cI4b7EH4lJdfH/BiJ0E1KgkJ5H6G93JihE8kxMAYbv6KSdF/N/insVnuheRfW+cnFTnm7lD5Wg
/520hYHJ3uxoz+VXdSAdBQH/Bczv5r57gjSy+jp5JwS/1IO8TZgwxP9fs+5MFngjYMBO/oOE1f/h
7LyW20a3bvtEqEIOtwABMImUREqidIOSZRk5Zzz9GfC+aatdrTp/aW+nlk3EL6w15pwVXh7BJpkc
8p+M2haZ5xirGqeVbOW9l52QrGTB7n8oo61cVbopipNYtsQ++AX3MMiLYv0Hh9SfaM8NtqpxOfhH
N8ID3fX62lLvePrmhfv3zZOB1bDnROlBDKO4vh3/eNLaUZoFodWL6+zEj/r+iupi3+465+G/P+df
UjrqCbzRkAyKLpmipn55opW5CBZtkdtj0WzzU0cVc2vu+Ulj2c/6s7CHg1T58lXS6EnY9a1yW9lO
fqnUT7q34FRDL4Tb9jA//vdxSV8xi6/HtQ5I/zh/PZmiNI/U4kr04BbjPn90z/TR3XC3TrTZPvT+
+wPlFfz9s6q7XggiubgY+Jh8fVuKrAg0wID5odRsPGCGFj9DG4ZvjrbWj/SuEZzyIWQpyuZexgA+
Y7BHcUbFKqQZBCN5rWiwuWSEBu03apyvlNd6KQCmyJFd0x7+FWg9wzTIlZATCtDRl3jrij3tOrgN
bfyGm/rrNYAmI2SO9GWLsMM/L3o9LUNQMMIdh4+kXUeJ4lUhLGF93cPPz+VU/JgerLfpV/WuPHcP
5g+cO7XX9kfyaf00rv99P9R/wW3raWuqCCRG3jh35Ut1N+/1RIoHjYgTz9Kfk+gwHUuagss5bFlQ
EBAfPUgWZcpog+Z4KN7kCYpjiTbDOHkm31Jkx1C9CkBg9bPsG7RTGGBkLBD3CNHMfGdUT1xBbGTU
5kgvzNrmol2VjyiHI0bv1AlzuizPAQ6T+Y+gpUtO7ZM9Y3KqDNeU3IkeTeEQPYoyU6GeoOBeW/h9
utX07Vh+aO2eMjSVYVnaajwaG/MnrVq8i+L+2qsnHCdbfDHSA/vIu5ilprbr9LNBrF52XdjTjLuE
j4tdMb832NbI1IslbWstH5QzLWuTsTFZ2+N2bbrRJexfY2oRlKqJNcd6EpUhwXYa3nke0qtUvy+g
Nzt8loAs1ata4f16KQ1PoMNssr/KZGIOLjODn1ASHLAJhx/A5s10b0mndMKxdTNtOxxKa1fXnfkt
sjhnKm7abRWkomENTohZQ/a+w3wZaI3DHIg7T2w9E+t/J4/2E01NC/lmcpBf5XCLZDFO3cTco1yF
dE96u2r8pLnog4tPjvle16fE8FPiLq9MPwFtdrl4DLuzgHts5Wv6HvSjF3g4Z7c0d8wcxqm/k/In
eTzrpttkcOPb+E0nmVd7wZVdOBVs4OKjGvJEv4wwAssd7IXyyxqeWGVbF8xgU51mP6O8GbrLXu13
yvQhQydU+xqfVEQIheCo4q1k+sHgacWoCxSajtwfM4Ve/jZHvOJo6WM/OSGV1hHQ14nnjXjRDMT/
NkZaLFVUMoUhdV38VybMUlXH2IPGX5MTbmbhgyL5coDupnKeWJv3F3FrQLODbtkKpaHY054CxSlO
7BCfakxYJYnOhW9M79VCU2c3XgJSP0bXSjai+CgkqwpUQrpPO6dAjHMXZdjo9UhmfdiHyRZcdBZs
lWKX5CR6mdn7kNGvODU1a1z+VNtjI4O650V9yU0v7ViyLoobno3ebSgQ5C7DPmFY8x5DqRF4sEXB
F322uR1S/eHJoILI6v6Fo1HTq1J6pDna/TpUxudCRVDNLErnEBu96dnQNgktMfOQWI6cv+XITCt1
r70PD1HltBc6ld2buGWxZNSORuckwod4I5o7rBN67SiCJ/Yv7JtzClts+OdPxKPYgXbDliCgvrQT
3RmqY2xBMrHWotMm1Ft+bEWCAjxxm6kXnUrTpcPuuLbWcPcxe2U5L4D4045JeMVxzRp2OoafUwf8
71b0AHpeJz3xxvCEcRNb/zJ5AqKvnpX5bDwIjTdxnKqDjShEMprNTcAuo3qVl0uzj407ITmN35HA
/9Ky/m+wVEgeWrMFMQ/6c+SW2swYYCKLK4lfF2HLqpMqKBEuH+pZ9GjJ2f89Ov+77Qqwj7XBqlyF
3v+6Ns+LajFGuS2wDy92gl3TL3xZK+j//SnSv3cd68doJqSlyhbA+rIIkqY8bif8pq+1u1Y7beWk
ubq9p6Xm1N+oEeTvPuvL3CcGvRYNVTk/4IMUn6rOxY+kk+zxTjbdoTsoynZZF7Ku9t6eG8WbrwW1
84PEnDLhAgza8s3Jy39bAf7z5L/cUkCrfG6npD421l7D826CYouH0LZYksc0KcMKLIGFcUVLMm7u
kgIlLfwQ5F3RPEUqrnaFPeGcN4qrDfB/3xmiL/6yXMIflpjOtQOPvuzPB66qyx4XEbnDrSc/Bh1S
2l6MbMOi5p6Ztq4mfrlo56B/NAfY8phg3LI6ZHO0qSKyYGPezMLc1grMqYn+70EBHtGe8mQ7QyAk
QFs9gn4rtwPlYZSeIuFZqN6Q0lgs80fZzvLnXOdKkPY6qm9lcCgzeTspH8Zyw63FDk3CbxS7q3aW
lALNGNuqBPhmW1Dorjk/FVAgvZG7wbLtFZ8YkfdFyf0J3eAcUBs24s1i0sQPzmGD6tivKqrH/OWJ
7vo62k2nOuT1Kjobbbet0u0NZRJAxAQRsoDT092Iv9ZMRWF5m4ur+rMWPmT52JsUlWbRC5UzSvrp
JTZQctHvPzFOWLthfAjywygDggOWWp3taNNTW+9izNUNJ+wOIbqPgrHXPFmY5NfWaVguMX45PW5o
2gqDmdJPdZE3GYPeoGsvhsBI7gqz5LCyBOEp7TLSXkZdsMOJoj1ALKD/tsuJ2qqS8i0Rn8l9zUKU
Au27sNzLo2K3AM1LQSeXnVIlnTqdO0ObVsVWoQaeD3G5yGA+08DcDfK2j/iY5WiQl4S3Siw8NAKm
AR3QeGIH/epbsc9I7TL9USBtytUgY+v4CccECZF2RX8ipF38yzJfDYZOrh+a5CZ57zuW1sOtiN7l
BOP/7lHUHvrkhj2CW0IJxZDzDQ8B6sbSj6NfeXUC2PDiFuNi8SlprwqinXyJHXneGYBsGuq21QcD
6FruLxnQXzucLObFx5HgMsrLeoaV+viZF1SE6W/FrwN7xE45Lix1ac96sIRORhd6KNXDNMCdY2yW
+8GPpaIP1+4SuXcajTaCCV4cWxspJjIeP1+tb50p+TAa1jrx4jBYkNNoijym7zIg59z2P/UiRlg3
+5W+nPtCdQow2rB7N4wfEcHHinzq+hukYKrfQEXtMb5ZND2UhyIVWHuNGCZzZ5VzlDzLBtHAdPaQ
mKKv3YtlxGFRiwq4XU23zczFnpH/NZM/KruouY39E/58HjTlUWnEA75MXa0Akm9069wu7RH/+oda
0ai+4Kl6HWPqf9V1RhhQim+BRcQ4VyfVdgpqsiEN9tHUXeqAnPhe5mG4dfkpXQqyZ7ZR96YK+gbZ
6UwYUWFIx0hUvaLDAWiajwuIoBIJ9/KQ72b9Us8sxqtmM029Z2ELlhW3oDmNrE+0zm8KIGQ13Rb5
VVoZVMlLCAgbpbtaoyjHZqVt4G9kBG70fBNN9aXxM5J4TgTtAVM2meZ/nO9nHvZe8OX2Ng531Bka
4ViCMRvGfpqOy4IZYXjT2e2LY+R2TUjTlo6TGrgytn8/tOwZv48ed0kryF2BtWUbFfdLUW6JvkE7
Qvs2+f1kJ2mzGQHUlOYn3mcoN1+NaDuPH1M2PbMvd0vhTsfWgLaHaH4ujCdVfVyw/xvovAZ3WmNL
GJos64bnklssfg9VgMCyGZGukfRp3lnpR8UwCI4cKkT7OJUCLzY+J8KLNe1KuQMkfdSKH5IlbOrw
1Bhelxew+8c8Sb22pJaNZ1XbALji0TIQAYGR5oiFbpbdppxXoTwK6W7hbRd7xUFP60BJYxj92Xa3
nGVRQdF1zDcy//psHMtK8Jv8pif3ZYkfF9vnpodMVJxVAqbi/6DrI/KkUwzCEpyH+SETb234TMqm
VxdvCg+NbtCNmbwopvmfvQXisahOlnGZVAWcaxeuL2ETuYX4FlWHNqMTzNT7pA63sSmcmlSCjoKS
MOxy8yFqP15x1kQqqj+IyntofSiN5Jb60zj9Kowa1AQOXseYonsf23gjpfdSfWfgu7WIo807YOWv
7fTZ69Tc29Oi7YbQ1ziDqL+hJbSlOLbn5E0cWJOTaiY3N13PbanGeL/aRT12Iv1F6iGPbqrhlBE6
VDI7+xo/N9iYZXz9hQeEY0bQURkRrLupLJxx2MaiuK1VKpmbMipcJoMpZVNaPFf0W4hqoNN7m8eB
Afcch4adppqXTteEXUv0UQ4IwIYNj6zEZoQuhvmhFJeEveM0gy9iVqO4ca8iNy+cILW2c/Q+qZeF
yRYQfBLvxNayRUbqCna1wkobXHQWUkLd9q111nnQ9m2V+i1y7fxxCsAV9IdCoWqNV0Aa+oIxokPZ
9AYPT30ftnTuol9mp/hwW3eR/FyL53XgNOXYm9LgoncWG8rw0FkUSLs32qjEH9SE2q4NI4Y1RTpb
yYXc+VyMqNc1Tlxeo/A2JdcIrDYq7VBlcsguM5deGqYNDiGkk+PDhmwDNq7VmKN/YbNeLIcltFwp
KjYi2JMxHwy8iPBNnXvUuN2Ft39cktMcDz5Q305sfV3bNuLZLJONoccHhZky6WJGDMM+qvlgS80n
xvGHJcV8n4mfViYGF7WK39RNsBDpWKgLFqTJku4OBAtM2Ol0is0ly2poYacfW+wVgYZRJ+rsiVfb
7FZmoVI/KmHoCkXjVSOd6Gy8FSOwl6GwypuQOCh7qQ13yfiO4SW7j9ZPMhr7pmfoqAx5N4qRUTKy
7B5mPWxuxvJAMKgzKeohcdOZu8rSZkkrTMjarRF+jMsPQzmJxkUen7PqZ0nPaHFHgR4YHqLk3pJo
k22H4pdISaBOGfVQiYqjtCvYEiJTiHVaw3C1BnPYYG7m6SXTUXZsctAC8KfkPK7KU2jDOfowTQgs
+RHPbKcVx41kenOtOEFk2qMFl7qSueHVSq+FGR/E4lVrWc3MgVsEK3L/s0C6ms0spChHUNEhmwYZ
PK0lhRTXMXxrY3Ca5ImDn1qQKL65DZB8HntpQr7W2ey7gsERup+89kUfbPFHsHVWcEb6K2ouctI4
FNY2jE0dbkuVia96spvMmtjfYxtTOAC3CNgsLsNHrA5OzAIHLa0jcSQmPgG4qoVYy4Gv18FenF8a
89SJr4JOP1q+DBXcM5sF9pXZoJL7sjXJG9Gj0rF0WjvjmyY9BeLNfA+RlVcYXy9UeczqkLA1HDnl
ZV3adVduZiOh1UOv2SopQT0EbdNvqSc3lZ/G+XmdBKYCIy6xcWdWxCNJoQH1arGj6LBfGM60gmao
geRnZ8zeZH0KyTHLDhEyAFN2a1KVUMpFw3Y2dUcn3iriys5FtJm7+zS8hctOiZ8VakxIS+kIFh81
0rQxldAa0DNosC4izoy4JSm/SM1pplSOJmyzXuNaBChdGA/y0jOpyrfJqabyLxGnEpl0yNRTM3i8
gAn89+rDbUbIeX2z6l0j/Sl0710RULw6d+poTxPW/p9x8lzo9BHDdyvKz9D/ovrcSnBvFb217FDm
hwo5XWfsGhT3xX2VBo4+HSsGaomOLisjwx0pXljWfok4benyzY7ob/VjHXdLDU27JCM2/3NDJBZ9
qMux1N21muYY65KHMlTeGCQGYWMsvKkStXS59UTolvEWTS8FRpsU2O+KYa8+p1UHpftqSnDgxSFN
rqbROkl3h3mol+JmPYUw+yu/Tnorhq4TZgXaeEqVfS8jtdnJbHcUal2KIjF3AL1U71Evumx/uJsv
c/a8oF0JdLQIV7Xr3YqylsDrT8TcOq+si51IUh3uUcrSWykJUsG2ccz8CHl8L6IVQN9pGLiYNc5o
4FJRI53Kz6qBe3YSuCG+OCLOe6H11NXsihRxn6N5VMjrzULg6FDdiLHJoyierOKzxBxoNH4Q3FAZ
A1izn+mnAPf4Kqd0g0QRIfK5kG5KhSM80zkJL85/3yrpr3vXf9yqLzvrqYhNLVy3+h2cCM14zp6Z
HSU5A9RKbGDC9029RP9rdeEfH/kF4FSWLDSYtXg6hJc4vCpc4GPSDseeVb9azl6LFVKGz47xqAfI
ZtLAW430zf4jFi6N5fHEWsrToB3pZaWmbWmfYyvuypSunXReF7OSRSxg9N60n8n01LXUufBeTOVo
O063ofoYoluZzF4YniQNWy22Fqh1EELBs9zJ6bkL4w1RDxsEuHd6cpUnxKam7KUFjBoxptqiOZl2
UcfCzhhSBOzT0+y28LoF1L0iRsH/vkG/7bW/9mLW/BmZthROvb/B7380f1juzdIgIiFLhWPUsM4f
HF2r7Kh+0NiYV9NhyKgGPIzGppfu5uLSDXZztFp3brxZ8jPcL8DWI4cFTN4fkQOk0UXAgGg+iJZT
VBj+umBL03ZmiT4ec30bhBS9GcgORflpqd4Q3Kd5SRHQlX6V+ClupeIlfUX8I48epl14KNId/UQQ
1COf2UWCawxP4XTJnmsZAMLcqN12RDR0GIZdV3xzbf7lp0OlD9Wsqq4aZBwtzC+FF0MaxrrMUO6k
UcuKOHdElpurgjigVbHawWgRBazqoc2fVo2gFd+pCaAfnZIu+QwFHAq+dbL7KtFei4/48ZsE6mBA
qphfHu5ZaQZCQkKiWaJ0k7DZyZcnKaw91mWKlnhxfsKuVyoYmjLF10jzU8Vflk4fVfcF5IaL9rK+
6BOVi1YMIUqGU572NnOlbuI5W2z+++mS/lpY0wxJQmSMCv9rp8/UCKrNWOpfF6+4/7GS4ZIj7Jvv
Wqt//RwM70kj5ZooCBT+nBFKfW6KuquwE2Eq09xZvUizbivDp5Tc6e1OQX6WGv03I81fKrOarEki
ejnylNSvldlJT4KiGqkayoiaA9zzjLsAW0193JtUidYQMfX/1+mW269p5EWJomogxPnNIfzjbUXH
HI7h2KSPLYngrJrYFWDrY8vHecuS7Jub97uw+GVs+OPTvjSsByGQQ0UIzSPGUa+ByiSx3Au87GuC
uSF9VgyYvXJnDkDhOa0f1cEDEhPDasb2JMNMWrkbk09ZeZvqBxS2iqDfLOwAQyxL9Lp+jFGEpWn2
KLItmkdYnfbJMJtNSnq5bmGQk8tYDZC4g/ORBG6wyvFFIzqnRX9bEMRpJU1DDE+bHEvPAW8rsJBk
OBXNZ0QVrsTcxlieBjofaPhp4hbTWytpGyupnUy4D+V7GR1xzTwexG9Y9ooYGBgBmzYKOMleCvK3
aIrPOVnXCUms/Xsw+bpxHBiYhpEFoln4uVW4KhvJ5GNS7oRp3hYYsen9reuecgsojGGi4pjEXLrD
0/L3hrTZR8lq1MbBm4XTAXlYw+gKhnLBL8XN0JokMsFYGpN2kmwrB+nkJCIk5dNauX9uLFogU4iB
ACLL+HNAFz/maHKzu1p/U6zPxOI60gzKiVKBegnYjzVoblefgj6QWIdxMkjkxhgwvVCPJuUIQ53f
Y610BjQf8WQ8xtU+LhevYmLMpr0wYy8tYBUpKn7AOQnLdx5h8t/eIUsxiQ7Ak9xEjf7ni6sqcmGG
fa0djQlTGziyn7FlbZUg8rM5vJPmXYJ9kKYeBkwrJTH3dcaoFGULIrWNPHNC8j4NQkTRz5V0FoJh
W8WXccRMgCFQEorT0GHXRTM0wXhL+24d+hetCLYiHDg5X6Ti4T7959EPSqaM5ShnR7RJu1WyIIFT
r7RvC7UdIbiw7AltSOdBH7nZDqvineYZv1Fs7bx4Or8XXQnYXfPibbMrT/AnGJDcR/fJFfNG4YyP
oHBBNyWcgwfjHNyJe/Oh/4X+gfyDne7X70jkkXpgYuvjg+WGHkwEKQ/NZt4Tpeuvvw6elB1b0R0Z
kluy2d12G/koaPgRK6SN6i+eF24BzPmyV0XEb02EE7gW/1K4ETbZZ+yFUPVQ35D87C4A5cVnzYO3
BxteaWlOeA/RDDiMEfGbsi3gWbRD4S07ILJd8qFtjW3zWnmjv+xoFx8wFvUGLkS3m99pYuLK/r5e
ifxU7ZojzqYw6MVuJdHXa3cYnWc0yohmQKjs6dz/Vlqs15otH4KUVSWDuu85262qC4VruyL7siug
Z7hXNhWIPHU2mG2op9UM9Si7w1V0p2ONIAOVlreKJ1a5h0gUMpdVfVAyp3U7PlK5t5AYYlR2v+oE
V7nHKuiBe4e1TjZQ0Y6+y51HxB0/oOFW1p97vmzCQ39ajqsegHLfg/6uIoyYEDvg7A7N3zoah7Ai
96tWQLCX67Ip39cLS/ITVHnqKtve19EGrpoAfXI0ftudkeBicL+qJ1atDuw+3KGx4basGiRkDrQg
16/zeoyrDKh3df9//2d9NrpIDviLq+whR4iQu4bX2vxPQv/xeO9/hqiPoOt5CuY7NIcc5HogFPb5
yjaJd0421RmGfbOKZ9bnGhU/X4m3QvXJiq3/fupXljx2Qzd+WP/a+k+uAgHIMfv6tl5sBnL+ZPwt
Gso2WGhDZDj5nm8DnO8g9jkGD37/94+VNyCDSA9YmmLaM9+tlw/G30MX7xsvORen8OAZ1l9wTsy3
FF1t7ENdbZV8cNvXq6kd5jsMsxC8BJsccB10/Sc9INf8/XuiaNHSCEhfzPtgw1S6ftN0CN3JfvSv
kXCQgE6HLZZ1ODY4+vHeH0f7g+KTjQzfkR7YSLnTg8Yoa1eu4iMK3K2gt3yenMx+eXUBUldQPN7F
O2lfH8P75KTNttDYwVl4QCKYnOKcuoit7LNTf9T27VHaK3xJ+/yIzHZHOXgv3Jl8c73rjyt+W+9k
z+A7DMDynq/2Y/Gjl9ZjredjNOFD2Gy6bbXtPTqWF8mvjyV/B5twOHUDwU/p4z6+rdx0p+wtf8W9
h4eVm+/PcJxevntl0URal0NZD3x+8PtL569fPSkK/FT5UNreCqJnPsGRv0HuldAn61V775h/ccA2
vfUrfI222bZwHdkeLya0vgpN39jN43iVN/1u5YL73QInjCPhrh/s3z/BndN43SfA5YJv7GUw/ePK
l0Mectby7/PnbFh87Lt3tO2Pi6v8kvnPgr8C+i2KgpXFjp/0jb5ZyezGfcHaBvLeNW3Y4hU5L73g
hRRanybmp3pooOph64EYDz3IfXE3H2SSm+zYEw/JvvPDW/f2vyuAP6LXvOVQ0v2ZX/mxZ70WfuLm
ANkgNW73tKLZ2VviEnDwGzpHk7phl8u1hKxgeAYjRm42Oo2Hzeo61J6JbKW9rtirfix5Yo3iC0ga
/epz3ib7BLo7cUs+lo+8/O/ncpVbAlDLKBtEr98gEXa456EfoyNWN4HHvd3Gzsu0J9sh3ZXAVva0
D3etR1/VcLCd99Md7hoA14LfX7nYXN1ys4LlgCF+5lsoGCeEWy1vuYzwi+NzA5f6E8NKhWRRtCFw
N+uhFT4ZWweWuxkrrMN8gNPgGm5NVzytp2Mi9an4a3Cd2/Xb18tH5ZKCYuKKpOOuf73wQ6h3znEz
POBxyUFQ5cSq71Lx7Slk+op8P3Gj543lrxIFZO9+gOKuZlpL/HGLL+R2/o3RGzvktRz/+mds5kUO
aKXrrd16RN8si/+yp9EB9/CAY1MDBbL+93+swUctXRQ2HONRMp6K5qEbfb1+iyeGnvQJD7pUe2PJ
+3/6TENjl6GsDupfFhqpOMtTUZv1Kco8uLtEcafBM3ACre+mzqPHKX4XE/qXjabO/oLAGsJUVVH/
stHsxYSEC8nKj9ZquoDgqN0PWFx/mzj5l1oen4Ohn4517iow//Nqzm0xZFKy7mims3IbT/kn4mqa
KLoNGYUAqPBne2PsvrmefylL6aJK7dDU14AW6QvwHqqz3tBcIhHdG0i0YCrMHeOueI4eE/vX/+mz
zBUvNkhD0r/cO0nWraGsa4J0ULUh0bLv110wC7tN+u2OjYv1ZcPGp0hEqbFvw4f4K8eZKHM65eV8
P8w8KUesu3vmOsONVdJjNkF1JZSh3HX9ESa7Cr8r9v3tkSHGeIVneWrYpf55K4OymKS4K+RjWDu8
FbjgidmT8J3joPH7Bft6lrIBfKWuGXfkUf/5OVGUj9Esm+oxpySjzsapFeguqeZmnOOtIfxgH/Gj
jFu7z04FgNlaczTPmEeEYGdUc10DWpSsALcikrsW5crOI9CK+KHCACYejjz5TlmEqPeLlzAf7wbl
OWgw5YAUGaBZ8KOwR9b0KnEbtKlLNiIGFl7loyxojs5KRih2oUSPZHrTqe4WKcwfqSBB/ksMgAuy
logHv6SRsLqkZWaw7YX2qZCNzUB/ATClUfKXbKFtWkg/pXKmUkpS1zjtWuO2No/HCcYnuLUZNWSZ
TBXs4agHYDjgRP399NsKBGYrijcWUUPGoaJtVYvNrg9+GTj1NBBMdERMxu1RQj6TkpO1+vVi+ISz
VjkT384+ShGXhw77w7jeF7pxVnDXE7v5NYxQ4gd1/zIIb0k47fASdMSQtoD+ELJRj7DNUJRVAZA/
RQhXmoiOE4hvkCLzCTY4srxILRfCZLnVYrLR7zI9d2LpUxyubRY7i/w069si9OaJnKTuowwzwkTX
CJTuoeIomxKRlUS8CG3xpNxXHLtaEqcs0GwT7wIEc/3M7hWI140t/OTzBN1BcJRN0CPV2iyNimFz
9lSZ9ecAeBamnZ+XTJBrkxxH6o+5+ayl3hHIdIkf8jrd9BY0MFw22oruvgy9KvKVY2s52c8Gia0O
UrmpYkJ5N6TMAWs42f3ML8RnAovHxV2O5Jjfsp+omY9s7AgRucf/5Vhd8xOlqey1fNSoe34s7Bjb
d/1Zx28LxcV5QeK+h3Oir8cjDDexeOkWZ58idxrySc4FqQ0j/Y0YY2/hRQRaLQ1IBh7scz9uaqgu
cS9arLT768pTCp8prGtHv3AV6UgI3S1PqWOql5ONYUxY8tDRsQxS1Ul1ytTtR9cCkD5M6g+97+w2
Y+0SIOtuUB3pqZ9OmO5RdYzjEW4jWW+iAWFUtfdzUWysNt+odJEE6Pw0sCCaVrs63a/mlLQPnNGL
EZ/MXUqHTxlRfJXWfpTYjyrRXo0uuTmg8JZwrZB4roFikj6keKeCelHctWIn0cKjhBFcwYbfCMVr
ZE4aZE93VgwYEKU56OGCsBbZatgcUk3Z6nrpyiqrWCIxYNfN5hTQxk4MemJ16oXGfbX6F82d8Ypf
0742Qn9J8fgyEyLQ0GRCnkVj9CousjN1bqQp+6Rs9kL8w8RJL1trpni6q62tVzEqnondiJvnvzIM
2NRB3YZJzifCIi8IjRtpG8eSk6rJk5BGm3RwF5z5O5nwHvM2ip0Tqaxn6SUEA34MQDJ51j61JGal
8icD4aZCGTBM0jaU9csSwDgT86WqyYlE3TQYXkctAmIDgqX1k3DbJultptFU8J2JKZ9qBEYByeM9
wMSc7UR1W2uL2+moZ/WLicdfSMlaZ5gbamBmKu4LryhhlSG2GwFeFbripBgSTjz7QkgepmW4fSN7
gwFjEhg5g8bcMrFVohcIDyJaDoX0o6zWPRgC2Dq19Xm+bACnDUqDE+7NAohAogo25VNfnExH65Jj
QnRrhB2PQAAKD0ICB16VHwkmMtXcbYRAOqQTIviowltieCk0lqaquUtxfKxHtmTZlVrMdl775ACK
8Vg8jRHEUSU+mEmxNfpoh0XUcWrb25BVbilHH21CSw7sYBixtJA++1G4GPSp2rekTK8p7fkRRL7D
JXANIBbL6aeRY6EbekknXxX4jpSJoIvxuqBXTfNvtCxfSU5wY9ZySyr8Ihh6o7F3xxyMDIahlEni
CG8L2oSJznIYkErczzdV7WlW4zYgDuDe6a5vAdjpVBftm94/z9VnqKYECRmgEWRyL9QMCYxWCnVD
uxl7znoz4ZNSqgg0EYI1Mp5IjcKbyGwSEsaSFR0E4eMASJhK5bmJxq1ZEUyqKmQ0lHZqJquf59a0
EJ0X+BjNkZcM4ykTYy9PmgcZRZhZsJCOjSMokWLiWslOeKDENFB1k8RNaPkSS6gS3xiJs7BUlu+Y
xa4zTKcx+0rSu1gLmy6nJdG9LkSo16PI9uRC0c/ngUMX9xQzU8gwvgLqNJUGZ5X4bflBS6c3HhZC
ezvEz+C3lQBrw9tjxJkj6/EJbzi/CRtnYGZOKJpacehaEZIyC+sspAzDSEEmA5Yobj3BGGmk3pmc
dwnrEYKDRF12iDMOWT70yg8FD2bT3DQisWVmh0k9UKZpoCfxEjC6pfNGvHl0Jsmevg8it7l8boyj
qfqdmIGOUvgxjkZo2pKIs5ucH8JluPalfj/18RFaKje0C0CHA7ezL+jm1aBcM3hgjX0o7hqz5c8V
xQnAskhDGT8+tOZbrHCzxeS4HrCZ3bIFS8m43+N57aADp6qbzem2SilbDCPyl+5qzp6SW5cRLzTV
eFsZuEafrrWqPJSip0YkphRri6j2WmQac3mbJjjaYKaIqh1CtaeFkDp6catKMjR73xjvRqtkRVQ/
x7mwEatmWzZs40uChsIEIyXBT88JjVwBmQCA5UCRKTIPJI0ezPzWd5eQxBIt+bmE7X1rttu4Jt6M
SDUBbalJM0bh1uh4mEsi+T9JZWtBxPrEm7RTamB/Y+qIJ8a1V9XujLg+tsTrRUgmQ+2bzdW61v+6
nNQIpiL7zmKJ/rVHhTFdJyljs9xhzszU9V6kj9p0DOJjaDLhpbdvtgMrnPDl4wzDRGtLpjb2QtqX
NXomCwQ5Nl0Ka858X5Z7Q+e5NGenj0vIXRZ8yt0URTiXonqJsSFOIqc3f367jpb+eiCWKFkQ5wRj
/Vao/WMfK8jMTAaUzTHqK9dE3vL/ODuv5bbZtMteEaqQwylJEMxJIiXxBCXJEnLOuPpZ8F8zY+tT
WTXTBx3dZgJePGHvtSlvSAErruA08woIjHae9ljtCJWDjYofOz/Gtnzz1RumTGAxdDcLFPGXBZOr
h0QW+dawVzoSfSZBePhWhke5hhqUTwzL/+cARRZoJnGspkqDRDjB12YsE6Q6KGA5Pz4PdnuClDv7
eGEukf7Y9X3z7Zrs1A0k3yod3m9hxB/friXGtClemh2kei700jwNUA0yYcqjtdR+Bt2GnTbQzATI
SC49j24NN/eHC/t3F/vlUvvrPXxpyBLfGwop7NJDJG0EpgW1qS5Lt1paGYIx77PtfEdTmKuSqYyw
BzmS0u9dGIYxbqL6Sr9AMMAP3bDyTeeN0AD76zQ9YW/ypXlrmjbMhCyKdl5Yv7jjq8ieQ6yGo9gx
ky0/3JD5LuQ3b0A1haSyiG5VOKGpmUGFqNiIXRAkeoXR2zwB6V7odfg4sR97gKLmGBGqgTYP8KbA
4tcy4ukDuJK6DNToh9W28t8fmE2zqSiMRjSFJvVLW6+EeeiJYZnvNflGxMNMVZh3lewpRd/W0d4D
4F8s3Vq8i9a1R/8lgDhBTyyUdGBUoFXYEpltsthLnVInvjH+JFixEJOFqPX4ClLjJZGyKWieDIH2
Rcp3OQZwK7kILeJv85Mv4t8H0zcmUAQgU0SIKrFixt30d1utNp0WF2MwnlBFDYza/IUl0FOxq+Uo
sLWI7actEpaRHxqa3Un6eMz8hR4vEWZQ6EsDqn1bAHF0wunm4vEkPr799e83+ftE+PuSVliBW1Ao
LZaGPK7/fpNJbEqDKPb5PkBH6NPENOaiGqnLbClNVpEM0G7X5ERmjM9qVx9btTrqarFC8DTXzJpQ
6ENfLid94FiPy4I1CCpXhC/IyKhVNP1YyLvatJ6ESNyHsroSZaBzuDjsRvlIXBrrNc7uuVKhGLWo
7npyIRn3muIB1mpre/WT0LIhMoe155LpyI+pVLdeJik8m4dj8NMUa/qwf38ZKleeNsEROGJot//+
MvRkTIvcJeBDAjz8Qjmprj1EXUt8c5QxAkygDa3NT4a0/x7avCp2JCKNZRlS5JcHWNf1fENNoO9b
ETsURD4dqFpmu+V5bPr5jzlx32g7eD3+QfqGYag8N//+lIWmjEHgNdnjzT2nJw+uGZSVxwnV8e9r
65tdNC9kSchIpjw6+Tcl448jW1QTsytkP99TYOvoi63w0lerSDqH9Tq7uIHHmgzQZkHEUMKcIeN+
7Kj46kzbGDXz8RK3R6TajcGmsmXzhaM9Gi6Jch22XSvPBmYvZfwuW8otharw7zePGey7i+GPd//l
9vWsPuzFNIcdBETYMIF10PQAkECJT386dAR2Q70tFW2hcErh7YnGTR2kuxAiF3ajut6MD1lXgVxn
1DKhflV9N2rc7ju/0peSsffYo6aaaWPq8eU3xm0hpTrMS9ST/vytZZMdkq79YD3oZ5YcC9EJWW+I
FwCscFVe472wE3YebIV1t/HX7JPhgxF9wXJhogsC2Dvy/DmZsGsGGxrcVmZJ2a7b9URa6w50fSiF
D9llWn+Kt/JReAZrtnI3EzCxXmxvxmKbr8fdhEnDrgxvtZq/HU1nAuO5DknhB2nJMn6NGRqDuDWX
nB6wXjtPZztzls6enrL9uMKjy/I6WVnLt/7RSubetjqoN4PdPP/K25DtAeTob2DdQWKfihz+BDd6
2jrDhdxPf2Ri1TEuWHRwYqXFtGaV5/d9M19IbD+LQ79LDtlhGOfW8wSOCy7BJX6ciG0qcmu7hi0H
euVZ4b9o2xlSu+bW3LJX430E74cyhGgy5VoL3TyngcyY3ajjIxCBRat9MhB0xmRqwvRTawTPYRM8
hgGgvyh+E7gaVRQ2suUvgSOfnSluwojQJ+XiAm/XyjKwvzPcCxje6Ep307PwqSksO/AmtDD00aBa
qlOWk0ALED1KMju4Jm6glYu4r9GViF2M/rdcVUXw1vrNWcielD6/KIyVYso6WQpQU0eoCIO9HMN7
UhvOUqysCs8TU33qQlpW2oG6lTZj7h9c2VZrfUYe62yk+5AT7jRmPW3DrLL3VkbNzDVK7MQPnpJU
3UthTDTRrUX8BdDZs/UQpG8r7svJWoODbPILCjBmM2upFkdMFIrVkRFIG8VJaQJ50PIC6U4wiz1p
kycrWXNiM5q7RQ9+pYczHWDqQB8pS29IiEySewzkRdnApJDhzr9vZHkqyr4e6ua0YDIt1dKQev19
3LmJqViJbim7UuUe7j0bMDuwaCaCmjk3lIbNNt4x1D301gyUzf6p16nhuh146Wzpky4pR+DOCrJC
EdSTntYU6g9+WXU64r+8RxUJmgbLhPNf/F3k/XFSdvR+bdcK2p7uceZF8RT2gCwnmYMkx4ZRMw7D
PBNqLHAZWrnyvWeWS3oFpQ/dp+8q1zJO9qp302ok/FG5MflpOkZpSN1DlS28Mcy6nH2J3p4NwPg9
7k1De7EseMoAvRs5ttvyV0NaBU9tXbqUdb0crQGku2k3ZrziKHfkhradi6Qt717DuIkp0L9/KeO/
+w7WVorGsxdCkcaS7O9fKsosKzRiV99L/EjIJLxfNar8UIMYSestIGtlQBjGtxJ4RRg0mDgctzoV
8WShx9AVTv4/A6EPOjLJQRk365WrwWQ5PJj5oR93YEhq447VKOM06t4tfR/Utx7eUWDwlK93Y7IT
WBhnOAItgVk347WWcew498Ytym7Eng+WsW3TQ0x6YdzvlORXWdy4QyV9YcTPAUVrZa2I18H+NMTJ
nFjDgccXsnf+fAoyOX8sMgjuJNpQBfUBbiM6tOw9Y3IVptIySn7ojX8/Yb9eVyxUyWrWAe/qv/VW
f1xXvurWNEhxdAEiwghZ2UxFs7jC6VzmC74LLZqjwEfw576cXMyiU/wAg/1PM0aAC/vdFuqF2f/w
aP2uAFEp8yfppTqJS78UIJ3vGY085to+i5klAYuG78TOIqrWlrJM4D5T6v2onGfV+s1N9ufLfnmg
5/jWSKIVpgydvVwUR82q5yrJFSrSjVpeNmRHiTISlAwJmcdqvrec0rwOHrojanK8VI2c2DryH7/s
HmsgYplk4P6FxKn0DgG/leHOVWIL+jh2DGJpRFwAg4a5MevtMkzXkYRWUSR3/ZOcg6cG/7gnIinK
qmvI5n6CMTMLrqZcz/SzVZ2kUzdJQcJOO95iwvmKYSGM1don+qVMrhVhD1WB0ipBNiT682c251Mb
2pW3CmOrGATorhy/9JZSdZUYKqk1+CpTXpFzUNUJE1IgiqO5qKuNy2wi1Rged2ffhCXN2qmRofvW
G5OM4MIQV3Jw7vNw0QUQXNVglQPx4HPKBNhlxL/oxcbT/ac619Z+QuyFPsPpMUlap75Tj1yKO+h+
o7HQk3zdFR8BebZFYOJD4w5wxa3kBgxoI2UdsEyoM4vBtiMV+kki22X6yomRclXgvRUWZgPKFbNh
7Pszcci2MmkDg3WT6VjI2WIfM6UfATpya+KKmJUzlZxeaShMUhXufcANUEtzy9tN8ULkl/U5gJj4
bJXn6RdXiSnXMb/llTjXrGssjaRgIkgnPkSq5XVnlcTSo5Fzr8RNzMZyNTabHCjMNBC3DBII1L2s
wLrl94bD5uScKtPgKaWCS49RIjpEUMT6gO6S50iekRUxa5XXVCuWuXXuh19DMgGRQ6VYou7lbQl3
H32J/iHE6opIPFJBjD6zPUqLBFV8QUSXFa3lflwT7ZDzM9UTAgtP3hSHYo3Ki0cX5xFE1NUIVN2M
xzGJApXvLVT5A4CXMyWETAklfYa/T0Y8RKhUr2oIqq61Vj64FrhDDkEd5Hyrq1taiXmS8GWJM2ZB
lOJHowRfrhn32DfxD7M5U9y1GXkvWY+1UGRIm8Rs9Pz5UG/ylKPbkF+66jkZsCMWA9VRFLzy8ULG
DtrUfYp3CX1eqbwUpG/koWnLLv+WuTMEn6B8I59GJgnSFAps/XB5dcR6orSdIjQinm9ZJa8D4ENS
UztEycSA1+QgBa6zybt9rZE5R7ZHhGxRzsk9iSYKkXyOiObyc38PYk2WryDktGhVEm3UEAlRIGBT
+QoFoYZ6g7sGVVaDNayPcGKo40wstGXO9d9Xwe/hohIAmU16UlWvAC5wZYAulpAASc22ZQY9fdu+
Ler5/t+Pze+PU3gWInM/y1B+PwT+OOTdsqh6g9N/30EO9E4legGdNcInc1hM3+Q6iRg7dj+86LeH
KYMaOlf6ZEwdfz+rU57joRR17BOMldKy9HZwGFsUctVDeBwQjMUpuN2ZvM3eQmVbTq0etN0OwdYP
b+SbNm2qGlQVhQRdpvnlYVJFwei5rlvv24r8nDUhRWJqUN2eJ7uwOFEYWMyWuwZF4w+v/E1hqU4u
hck7oOFYmMqZP753iZyYAuOHtgdpsvbXpVQQ+T6dndQs2a94ahLFUyIjNtbOpfnDo52P9s3jDOMK
Qh9FYvz99RcIPNlXqmHU9r7pbbEJRHl1CPTnptnJ6btX3nJ5F5bdWxt26yw2l6NArJlAUmwlrWJF
f+8ZwljGLubMHdMXM3mcIA5gSlKmg1ohoA54NBG/TwHjFoo9D6kFv2AdvJISGpg3n/2xCUSiGl9Z
N9sexAmPsIrKYntnUFIpKvLUXcajxaicKbCtsAb8yUStcTn8T7QarV28qfwejhUdZu1voyFAeK6x
+ZF2of4hquco1Pdm+ItMqFlMjHKf47yHqjh+6NhCsaCP46ElvCoar/gEeRzPVaxhVH2W+1ZqdxdA
iD5lxnVsXQyN852jExikmiAmz2CtDx9QZ9D30wHUkxsTBcpk/sDnGfdsnqK7UZzV5jPULk3OuqzR
FlnnE5jUbMR+PbIRJGVMD2wreTYDuvWQZU47YlkVP9OSEA1u+sgVOKk/fJQG6YsvXNtcXiU9SgNr
F2Glw7jF6TVJWjKJ9RRaYBICvYZJQL1IQm3djf68ZfrW50gEhn4f6G8+TDMrzBaE8C7S9HkQYPJu
cd/VLolWYOQyE4iTOy6reHxSoG0wbV3CKMVqVaziqjn4U5XaIgX25XnEIph4W7sZenKFcEjTgdYp
W/e4RJJMolVOpW2yO8WbMSOos0E4g546xxuOky8PLx2rFeaUsQYmhBts4FlrlfDckwZsCOtVgpxE
HCMmocxpAh2Ags8o2XcCq9JQjsgnl/YKIYMZRysrDyClxU4MKaxKYD38Spmlh2G0EAzPbrNN1tGl
Sc+uCraNEzra6NJmQsg02bXMFpI8OH6HmZPBtVCdeBC4PRwO4Aqq/GD6v2TpaOCNV6V1qd/VUFt2
VE2dN57cCv6ci0CywCJIlV9F6oKLxzPWogvhzTpbLhoH684tpWtHQJpBs/OS06h/EMSXo5QwniwP
9sdrUkL6AtpTBgeLRjett4V1rWigLA3yJtIe6d6wAkTd292ilkFKcWCqPlPzV0m9xxVIT3VcEMYo
ytVCi/CSJCTaQhvq+1uvfkwjcd/fdtENaZKpIiDN15HW7iQBnw7izuwA/AJrunCPTgZj8RHYfVgv
JoyFiMCKhWUG9lRqik3n5WQNsU0dixcWSccQhoRgwgpCi4xbDjf5VMe+4CISkBaprKzqwr+QfcuG
kelUfmgHd6cH4XzUzJlTpddA/hTQ1vRlskaEYTRrv9N47jt+ISKufB/gkY7xi1WwIqbNN5VrZeCS
vY8kOoM8rp41DPg6i3G2oHM3ZSoCcW8TonIqKmkxVMRmDOrF1zwuho6OHUdaw29NKeQHL52wxKC/
Kq3qrMJF79ft+Bw1nwOrx1A7AMopI5DN9tjuBiGwJ/iIkF4igYdWp1H0yE7iv7oYLAuP8yFmpaRW
dkdGXwMowO061FAwO+TniJsdatSsLSEFaU9yeCSybB5nhHiMsOrreiUk8jZucZ1U1lkZZBRbit0G
4U4DigRaZ91SadSja/uIIHr1d6dwkLJbJhD4o3aMUiqHOm0xdju+pyjRlsKozpPqVU0I4aCXDXPg
yEa6DHTvTUkkyE7OgOACQonVdytPR77qBmBoZn2DXUOE150OS8190yiV5eiUWshP2OFXfjnnyTHT
+gv+0RA6Rx+TQmGVttaU80Gvt9pIvioTEqCIkQ4u0NvXbI1rrb4SdzfrBvj+IWo8oeD/HV8EXPR1
8mQIsIo6zi8/ftRRJ0+G/zRYyuJ7CBZlZNLvZtK8ZcaiZe4y8WelhQJH7gkbADLjyZBwmvhBMjSb
huFRGO6DexTNtygCRxUI6Sfjc0LIpwUuy5rgWUd1VXYQyEtrm0x/sSucJn5KXaALKdVHpcfNo3ZO
3/SPetPa0gRwib2lB/AyKPw1HaAlAqYaw42QhAuGuWuvRqntoftPxG0sCiSr5ytRErYygQaEcS4H
+ZF2Fnc8c0Zi0MswtF19ZuThecTFVYLG6WZiCcA5/tQisO4u7nPi7IKpUibb2EiVhamwNtRJS0I4
gslvlsUTc3Fak5D6pds4/40pgFKzK22u0W9aCb765wFfuTThyZgW+yeprJbR4NEmBzt0NZwE4Hj4
AiJpRpgYxe+pNmE+egmrMiQB5WOvEwdnbcraEbcdIhwZYzsCNZOra3SFuej7Tv8srLVwG5qrXvsl
i9pRTaqtFLGb8QSUBDJCEOM89ILjdvFW4yRJSg4XXbYZNDcg4HuXdeGnN34IjTkrHrmvh4aU0B6C
u3BQFIAKTTRvPB7E5K+HJDnyPZ36urtLfTm3hkc/OlQ13zKq6BF72QAvqZqykDna200PIQjhmuP+
nswgbdf40iymXAzQCaFu6HWSEqO+AuXQ2hrCqoY+KpPcRSaOuqrZo+jOwOxsyjlmxIirmr91TrfW
uU51Cp3AXVK7AJ3AYcEE9A4p2OXJ+E7bDw5CpY6XOa8WxYrEykzgmifQ7N3fNJTbR+ywz4hU1W5p
fCo39Sl8hCHCG9LbWbXL6jk6FY+xO+1uuTiUkCN/oe6koYFcyornNKkKW1tX11K3qsT3IqQPxFZb
r0vebdlHNri02ahmTtxoZ4+JgooM0+3MFZPJUUtXEn8sAjmkec8inB4JNwzCW7mo92lt7bLe+mGU
+t2UEjEyImGZ2Y2of1mPUfIPmYo6ag/SrBcfJpxwSMpwSKjrD6/0XXfBvFZkK6MD/1am0vuP0jry
9LwVej/cdZJT149D/yJTk0E2jsHc3KSfFvvyd8segJAy9TSfQkO/8fcLWrkv90mjSWeJg9C/msFT
oELgm3X3HOiqi1iD+MElUM0G/WwGaGvFTEgEcR/PUmstwskVqXwc18REydR7AWg17ZZZsUubbeGv
ivCEqtMjxQU2jM4w2QbNLGZz09wh52TTmWGbKeBtTq/FgR2C5sbQ5S7Jtm6NlQ/ripGovDJ7uyOq
A6cTxrBqWWTz8k09KnfOV6BDn1a8hAhTvYTmHJqiKaGKohVZVIRVddxe6/FRapHFzEUEtZ1dARR3
F41pJ9Q02qL5GAkl4SNdWWSU9YzKQxvsJp4nhi0AzwoJXdxH/LNrw0AvE4fZck1QFIYxenc2Ydqy
JHwHzw19LrsFiK7eJsYYA0WI+f9AWuVOwmJzKBOWDbP4CVstJxfHAzTCgm8WgggFgo0ejsD44D2j
rn+Ekc9fjbBOGRmaTtZs1GL8z/6N1TKZSSifiAmzINwuTO4LxWFTzLmEB/E+ICAdZqa04I5usBZu
/YssLYDH8sQtUc2N8IaRdi1H4sbdmXadIn0NW1WZuGx0ZZVka7VZumQM1XOqBg6jmsRTrvXpLS+C
3C5yAovmzBBbPNbEpvMfvUUgOcEnBbMnM0ecG4bNXyk1s/JXx1SMPyfZzJgGj4+wYKpSw1dFlSPM
i8ImhvOH/nS6Zr8OfzUVwCU9OoKZr/mSsk8kcWfkyU7Obml6Fzp1HUtAkrR7W3yMDKZ0YngYX4rp
GSK3V7xNsag/vIdvjgwNBDa0B+CVzCamJvaPG9kaXSonLwx3incpG3Z2jcMwUVToNSZYUXVvSyhk
xH7QBkkW+k9vnZqv1rCxIs92zcd/v53fJ9SXr+SvtzOdO3+8nVC1MridhXhyb+I162y9Xqo312GO
p8Eiy/F9vQ7uCU6QTD2h2gjIfbht0cBw1FyDFY8fB+Gg+3sk2O+fCBmi+ciFS1IIOcQ9cL+dXLC/
oSw49hbyynu7UG25eww+8K8TO5ecQKR1ClU9dXXAvITbDMG03BQzEfyGkEzicHee99deORvjvSQD
l2QC9JH5XH0Tu1v5E5MAvu5/r5I/v5Kv+qHIpFoh8jw856xKVcfispSeIfeQx7z0T8TSjs8VYZis
Y4hatrliq8IBNEu5zx8PZ02zyNW1+UF890tNvpOwSJ+kzMYwR2QwQx/rRpiE8BanUNKQP0mOUa36
4hFOv25L3XNcLYL+NbG2+o1U3FE8pPmxCrlXqpU4T/StJN968i9BdWavA647ly58ZmyZI8TDrw4v
YbZWTHgzYAwd80RNFSvQNoE1k2njAuAZpJnpHns7zA+i/1okd1H59L29mydLrz0Lol14K6u/pNXB
j85QEPX1GO/bNy95Q3YatfsQ5+5T3iz7c5Ie4ZvBllYfKBwjHkuUsuh3UJw6ibcS4LLAsDppjkLk
idPURDtPHiEeyOyDi/QYW08Z8ePsaF2cKIh2Nwks6ZGvCEPsi/9koMFamUDB1Iv8GNcXtWXoCvQV
wfc6PQTrTj40S019Fl7VNeMZS7SHI7NyTXRaRKvhhj/MX98tqlO2YMsrXEQ8hRtt3ETKzOeQUXco
eut+Q3MXWuxCF0Z3zsYLOyeOM7ru50lDUNjPxILmUGoJFR72FhzybE2mLm39eJKW8mu0bTCyC4/N
sIiApYn4kh70DbR9Ha8KB3B29NcTHG5RYFNkXGxuhMWDrG8G8gdmDcGfBbKNBUp9Lut7VW/bDGLk
kvJw0O4ZWtpgbR5wPuZORprlPIbGDjCI2DTMnnn9osbssFZeu6RepdEBGskzapZsxWF364hswgHj
A6BAHOgMTvZUR850N70Hy5jYNsbl7GKEXY1nmxg3ruyUrLQXirCU76eN7N7g0b8tQBRTcF8JBdq1
1kH7NMg/pe1cJ/UpIQrb3zH0wuKi/7AD/m6Mq02WNhlDoslk9UvNY3VaOaKUJpwHP3iIn5raz8Zv
4Pw0uPzuTCacBrwCyQySaXw5BAFgpePgGRm1iUPPl4Fy6fG1rYny/vdx+/1H+r+vZH5Z6PYSC5lI
7bJdSxgTQZP63Dc2Oc01LIF6GUECUH946H2zQka+9X8+m/lFAGvIZeUVvZ6x6KVbgZZ8y8oz9Md/
f7BvpH2qplsmlBqLYpjx79/PEUVsM4MIdfkE5XBNVGaADKWgFtoBsOtbQn0euxffX6I0hkJKhRPT
7PnMZrjecFNR9CtrST7IF5Gacv3v9/YNIYyVy+TBRAKsyVCN/n5vokCn6GmMb8O1tCDvDhU8eVv0
9qQN/vBS0+/39XFqIFlTUV9b7AG+fNvyYPZDrnXhlO5BNduyNCHHmvQBvQav/9HlG3DzP7zoN60B
sjWaD/QBiMp+P8/+eIQ3fhFmQclgBVMk1QTTaNHcicEbF/DI7irsf/itf6fI/OdD4gHRJ3ktAskv
F7FoaImvxOTXopkAFMqgK7jQo8MSZhfEvAGqFyw4g8l6w6d3RII1+lmFB8Hb0M05LeDAxO5Joka8
1R8aBd+4yQrV8TD+381Dd+6to3ruj9h+JG9FYziZBo2fCrFvf6o/PsVULP7xtZWWGzSJpgSoii6M
3QGxmyDJgYLEG1dAH3IfhR8uRO27X8pU+dYAfXGqfV1QlNwiQVJj1yiD4RAnaIdpxuONn7BCazaT
2gkN5lqNkDDhz2Nn3HH9eB3jxuCVAU3GLgXjoPyaDtq68D89CD1kIeLJI+zdfGGHwL7xo6zwpard
i1oYR9wVCwGjpFv3c5O5i9fxJOko8QLm+hHkP2JYCZyXo4nN/gHYaOg/jEmRr+lOfZlQPmqLDsDo
VtTDEX4pYYAagQevTgwgQfGiTDdj+9P6bjrXv1xfuibpsoY8Q+Oa/nKWyIOsV6EX4EPc0WXN1p6N
L3Y+LNmPknL3wx377YtxbqEVF2XQXl9ejOFLKshmPIUftAuM729gpWBrZC04h2IZ/HAaS98cxzzM
2FFhnSbjXJ8eRX9cdUYbjTQVvBxauyO4uRc2HjqYkw+GNdRC8+rR3U6JcP8/n5LDb3phnqZfz4i6
d0VdznjZ4SxuCJpxUPMA82gWV75S+4cX++4zTvDM6cxVSa/48pVKKLKEJo36Pa58YpTVZLhkobeL
c+FkmTBuY0rQ4B7H/UlV35D6Lg2y3fJC3pZzVT/+8Ga+uc11dD4q+G2e7jya/v7Cs9ZP20bjYpqw
E6hrnHr2ZJLcZ/3wy353KrJzlJCN09hpuLv/fiHJHwofgqq8F4YTcE4vepKSC4PyAX8hMvABuSUJ
BLq0r9iWG8a1VACGMuo3f4WmwR23TxhCRtlrQiB7ZNnTGkwfzp2yUfGCadY9ozGExenGLzFKF8+/
lRSmQSmvFdQjVkdSW4IyJCOS1G2XronsNbr9+7v8feN9vTFRg8sKF5KOjP/LD2v0muqF5QiQjXmC
ZX4MoXRWNVSfQTf3ADeivlNYi6L5nOvlpOqAyatO6QnvLrs0ek344oJT+Ycw5K3qBgjGg0XOH9+S
21nzoSh/uO6N3y39n29ZgvkFRxmInsFOXvsaOmKkGXp5fCan2HN6hsah5+CNtoonOd21b028JWV3
Z5D87J60XlvILCxZFtxjIv2gjdv6VY7oXWyu4uEu5XtT3yo7/WNAVEHQnL9Gekimd+Bk+0HZdsUW
tzZiKYMMIUl583KnudAbt2T8JsHME1/L/JyVF/5ZE+AT+yfzDs3X+6xZmjyGRNjAly0JfQCl7GAA
RvyLS3RdkBwEUJby3Ksu+Xv63GWbInwoiRDDch8cmNSSNBnNymAl9ATxrBpqKu1JLRwp2CnGqrbe
koNGYrKy4yoR8c6N7CHG1dhu3cRBG2i5VzBf3t7gj7OkzbaKsFGsles/tGhEhhWEXviPSGJkLOvE
MOjJuy4e3fGuQ6eX59OqVJ3D6pbKx4DwcO/ZFUlRSx8GeV/RdNEEVrcyWXbjPDkIrEQagczeiVKU
syFH0MwDJwU7LuKlRAfjoe1RJNLYB2+tey00a4Sw8kb8ZMs+/+ARKFhPHvOBPCThB5yeDHL+05Nu
hg4mB0gSu+oQWhmBjNGMtPHJDOyusYcjPNbMJQtw1/vQkn0EuPFokdoEKOvDqp4AKYyr/k2XtiMw
oaeiX3XdY2RAsY/eC/4myC9kNxukCUVXCVTVxeIGZcCIAnWAS0jAhYGxryN+IrXFzx4OUBMS1UuC
YlWTttQns1KjGPyMbkXJ3tl6dbXpbGSmIG7gDOQMP6I2YRZS2QrbqMwrnU5bihBPCStgwr5UbUkG
F/5BaZ1qdnOD2RY3vBy1FZJ8pdvWJbZ6pPJRHjPOk+ZQVdK36oqd6Qh3jBEpI4rmml3RVsov0U58
RgPXEYCBmZrpJ50f5Xk1b2jzNHDSc33K6+ofeNEgddRz9pngEkxmIoOQHAfCrGU2JSwtto3JIhhm
gb8kLnhD5sH4QckWPBHx6Qbrnh23suAH70k8hFteMgNdFOUSYVh9cdF/N6+R+FKnL52ak3aDYLzJ
bDY5ugp9DJ+3y4Vt4DMpaM4pmHQmY0GTL0YsWDeujW20LzKSc70NG0CqRVywdiKs2VjJ/oF5Z5w4
Q/aYwDpvC8K91Bpv9WvRk8aFo1fM/WXjYbYhfyfaFOxnBX08MMqF7zsLuq0lOl2LAJg/Uo0nUO+p
t2+WgXmUzqZKgiC5FfneVS9Zv6TuAnPtA14CT022Cxb7wuk8dtnpq3bIkkueP2SECJ8Ay9fuiWAR
QTj1wqnEm9YpO8IhBobawonhY7PQuSE6LV1r0RP+YGID2DZ6BSgo6WyIYLmm9KpLTFQxgwlsXC7z
SsJuTFgCdbEqVRUJ5pbRiQT5TtmQd2GI/XxE7jDF2YSgSC6BDDH4qqr44gAltx22fjzxbd4tTSbJ
dbg2wodeOuegqjtmTa73ynguFOyUgLyMW1SrL2C/3H0HWc+4K5T8usQA5bmpjhXc11Blps8veSvX
e30jCk8FdpRjd/e0hddvDOLRyauJD/6OAj9YRsfoIcSyjGZNmHvLX8Y6Co7NhmdB3T/l3ZNKm0b0
6K1yTMQFNJJjHM5bcy3rz/ANiQXBsueUJxc4viO5+63MRvEN/WyG1rLoH4G/BU7kLRtpL7M8ar2D
q7wwPa9sAhYeXexMF/UhA5IRHTSkYQ3zMi68faOfWS0QVDlFA+BInmlLf+5+Cu+MRI0HnQWx6oDx
bH0bl53i7oGb4IhiYojAk6FOuCNqx3jGJYXPpN9m8q88sf32yoZAdC3IOFw3vyju/fJdNK9xexVc
lpc9FLmmm5m7sGatSfRR7ZjhXWPfWAKistyZIO4bRVrkKEhc96iSE6Kab54MiDQ/WcUtyV+403Rq
ggppeKS9y8dYuXfqSXrSkbJC6n22uK0OOdOofMdQMgESGkAMbPcKYAi27PceILg3OBqKUn1bcmp1
8Z2ICmgqNZHxDeNMiH4SaYhEVdl1tDeKh5hUpgok89xdlZ/Q3by9nBG7BtQ0P0Tg6xk4+SdmpMIL
07MqfQ4ajlyoAq1x8MqXRjw9WcVbys7yjJKJIXwQ4ndzcoHNw00lkiPd+uOeG7DxWZXgTE8eMwOB
O59wHMHXeZApSlQ0KHhTYvDCVXvu5KuYrQnl8/IjYjdNXQgBmZHXGIalvw0/mGB73bIPGTUKb0Bg
ixHh5DUu8o0QcY/09pQ+kitOEJBkOCwj7bVTriCWmNRtPISWw5uMEkkgcsSZ4DjWo3YKOXEAHJDU
o64VMgWTXYdZfx8qZ9tz3wRz69UP1lqGvCjZ4dx3KtZKHQq1k8/c1dhqptOEaDYuEunjiFZL5Unq
Zm3o9JMXPt6HH4K0db1iUQ4m27RjQzYTuO9+Vel7qoZyfG7DrapB8yhYs+F0CkxEvdcM/A0VRIWK
NbjF5b0zzxQ5I6JoIJLNKZe3WvoaE+ruvv+7VPxPhN3vuovAM0BR2Oow8v1dDetxmVVp6JWHgsB4
XWJzaz2ifTK0u9mctfxD5qJNPcQz0Udm6QQKnH94A1/7uv95A0TaYZwA+mV8mcQMXhZoWlD8zxsw
oGjLYODA3Hosn01+ZitDWFvCaQ/YtYivPdXCD+9geoX/lJ6oIP/3O5je4Z+tHsL1wBfZ9OQsqgOX
Mrk/o2Emsaco91ixRR2JGchb4fLvF/46Zfj6yZW/XzfWx//F2Hntto5t2/aLCDCHVypHS7bl9EJ4
OTDnzK8/jd64KFsyrHsKOKhdhVoMIifHHKP31utCattib7BB19nDW8wVc2Mldaccx7/qPEf1lS37
V8vn57Wyf5bGDpshYWE437IXdQwPZVCGY249WsrEj+6acEsgUow42Q532SNNII8Uil2t2vqhxVKy
QAkizCsSZ8DmVDM6G+6/tNmgSAHdn9n4X73qyhbtl4eSszR13bIkwoHZ7v+8M40fBQMkuG6H+wce
EI4zYWt5r4a3bdKd0iMFIYlTpfqKqMQaZidaWM///nF+PwcLgbAE3Y//f/brUN4QZmIERMktdLyD
A5TbePJRTkmuAV147S34ajhe/DDfDjfu1b89hLVQ4DEYgnYXe862IJS1F4KpFmcomZCWOtG8F8Yv
foLeI6RQ8DaVyRLYevuyt/jKWvPKgZFYKfvRYNxhUcYl1gs4JPIlXinbt2ZqvsLGI4PeieTR0KoR
3Vk3TIn0XWrcJay/EskuEbyOelsDjw/laY8S2HOOqLNlPlpsJ4UA1BgZxYSejHwd3XuiLA/gj6jW
uwbgILljIAHfRXT/WSShqf6bqU0aHK+VT3sZalXfH/1wrzLY7muwa1J8Y0A/Sb0NmSuxFKDNeXLw
gjRawaJ9JzsfJhFLmflmoBPtQ9sbZIbRaFiaFzesEIrdt0+CWaGoIs8HqlaAz4LIIZ6I8EboGqBq
OXOmZtME9wo5fhqyowYVgZOSMUMtIO8G5alO5XmrvpkZdE7rBh3cmMcXtxjX0S5AaKaKAY3BCPSN
Qo1NUtG9dcOLoE2bnA9XdxgsZ22R6YEpGGDUYwUxSSfMsNHKK/3ci/74yM7XJYV1Q9fok8hnC1WU
tIHnS1l6X0yxsD6NeN4DIIR3bXLNQ/zVbTl/HDGTg9EfuwjGVxPl2+OYiIWGrlknvxf3Qx0Ic8M6
1S+RyiKl+ztMHiGUszRbYBypSwhqZTUn30cLeTWLMWkeehOg3c5nmzsTRX/82qbtZy1UV+7J5RrK
LUHKr8h0BqFrnDVzyHkLdbH0xGN7VNfFvTVnQDkka/lNqp+vLAhj0+Tylvx3qLOmShMPmWEUGrpI
BBXqmAZz8pIT2y6H8rA+xuGMQm3EpFTgM7rsg8+GEhnX2qDSeZ/s6yH4dsVnC0U5aIObRiVYPsIa
zIUJ4KhcAgev5bUertHtuekCpS7CY4yjINttyd2Qh6Ri3na3zkp8ZmxfoXrZldVNGO6Lf0lG2DSR
0rYXTqpoShizyqdXQ1kxx9qij7Hrk/4mcmZivSLCDiZnL9xW2aQ3P8IGbffcVGfKi4/+UQJA/1o9
1tFrwn9STf2VNxD1NqM4DA9xNSPa0z24KJOrOXQG80ZlH5gXK+Rlnbomg7ndFM19sEOfawGtj8UV
SUhCsVbllUpRzgAgWDTBA6wtMsBSPM7BDEmgUB97c65bz4p1Kwb3EZ+vG75L0l31ZN15QPvePrNw
rpZ77SBc+U5dYAKA1I/4CUPWJTrgPIQ/F+2wNcnd6AH4CMlNXf0TqFdbg6AYBFFD9yGhvM2Q2wK/
CA9g6IxlOUoxiLW+I5ZoYsV3brHjH1FllO5WZYYsLlR/FQkrRDxysZCkzd+P8Jdh+OcjbIH3Eemw
mgxqJfPsu0pkzYDjrg73VnxTVv5SZ5si432vdlb7AZfv1mB8kxVsMaX7qPPn+KD7OxHZVxof20Kf
MELI5Me/T2pspJ+fE+Eq1J4yNuL/wQy+rTSSVEVR4TrhOInD15azU3TqhQo6V7vykVV/PdQoKRqN
uqKqn11+YCi6B+Yr3NJkI1Q92MrigpaQV0yN+0Al2nSavZNCCrcysRWiSMFTk2HargoBp/c/Qsic
gG7w0fKWpbfgY7AFsZaVdvDqMb3ha6RNUHyW6aJqDo1KrIqCvmzNqL7utyqyzmyJgkp8pEmSVvbf
N/GXVYGBLmxeURLBoUCs+Pkkui5Mr16Tw23cvcjykZV5NBvytXKJoUGDw7haa9dXDnqx+MoSc3hl
zD2gcgF38vOgUdh6RkugyhaCI95ODeB7eaJyBmnUqsIsddf4ulvtPTCOwL04i7JY1KhdcZzmFYSM
pLxStF04i5jWcEbY0EVJNzilszNqxcBjfCYMR1d9crMHsnpM4ivqFUJkp6VcXWX+PBi2Df3FbDbu
MADqVcYUUlyFIPfelw9lbSNuqUne+vDFW9PZ9MExzu7+vnO/3jjs8my34EaL54MXMqKr3hvXDXPY
pQmIjsW4SLjoaii2rRP35+/jfU2rfrxk433574Dn4BQxDHwn6hyGSv1SDPBR2K3dHgmMsWz0LAGC
tXiRDzfY9xVSS2ZxTXW4w+cYW5MOe0V359GGkR/qeCaH63Zx05LUjvl84txXM/boc2knaNhq8jca
bXF+NPxjStApBWy4G/JFFoGMQ9ENPnFJcRjK2/A+7zYViYNUWQZNzeAVnwDmX4lk7Zm5jyZJgfVP
WCGicW8k5cq6rY21+9ntYL+LrhCdrsIDM/4+39acuCNnK3WHfO+q83G/N9gh/Uc6lgaZM1OFiAkP
P8IMyglBAn6CRR6LAlFvtl9QI07SnLkNwqylYc77YKZKyEcnDYi951EZOAWE4gpYiCeyOyOke4G2
VITED050mPXmEoSmWa46kZzSpabPdZEA35lsgSBa67TczFknXXktpIuFTwYETUiQzgXzrRLPqiRD
SqIwb6V8D3OPtjcoWyedKA4TqAl7g4L+G0p5/H+OPbxgF8OtRLJvoV2tXX677WOqvAgrghHnWQXl
t5ZQugo6oXYiTl5A+k7eiLSxw/n734/7xfCWZYDcekQP8MQpk/WzZaCvS0usHVxKinHSdHq8T61J
E2c4gUrvaoAKz3Sd6dGl2nteZ4QnUaQWlE9XPjiXrzlhNiOYWgZtx19n1yv6UW4klYFZqsCuu/ON
eTzKmUkhqnrsBNcSwb4e25+PtcyHjfWYQSrYhPOi3fVdvQZ2gspdItLn0UmiXS/3t77xlDS2ojKW
N5ulk1cgJAd8g+ZkUHHVKziJIuITzJcE/klU61PPqm/qkjww/0GlEAMPiHMYhSRJ3CqtCoOoxQpK
nSK+0B0Zyg+CS4+6Ky5L7cNyH0mUzU+d2t4YTXblCVLOnaMS+ndAKBpXabIpOR8Se2C+nTburAOT
gZh+s0zkS7pvjb3a2YAhG0IvzGl4S444KIAnrrgOCAZeaUtl30VsZ+8BsKHDSOKFeoN9K74Xp3Aq
eQVLxO4mLdEPDeEg1dco7RavfKQv30JO3iCtbVRM8COdvYWZIlui44jKzivdiQytlnzSimgIJrGB
cuULo/xyMFIxUS+Pjx/9vbNXoMhT6NquKB887KGLpFxCU+4YXbU7hJxCv5U2o4mW2eaEeFeZctA/
EXAMonYarTXxQzuEfKjRO9oWhUyzNRcpDYRFRvjEFCUrHDhz8vp55bUdz+ns+cWeoesixmRu0lf5
+m1ZrvwmDsyoi7ZUMH63kwDWAAXOdxXgcpfZC5mR+yuHvPwSyIpMbBurEnKoi7FznrhlqjfowIYO
+iL5zmZSMnVeu4PBvkacOTlKRgImmCH28Aa8jrFjfvr7JH75qUbmKP+nov9jXfz5NcoV1QEPX6I0
d3aMwCcKgF9qJeXkZIu/j/RlBjm7wyjZyQUAVqiZOOt/HgqteyaZoZrea8Co5uUxPDLHtR/JkKC3
Ym/qK+/rZccCdJo5CvlNilLUNGeXBvqyjOhZUHHDoBmYntbmRJKJxzsa1QODhKJ+0aRVDbPj7wv9
7ZayQFiKTjYeu52zp18PJSMSei8chaK5ezNIr6Sr9849ur6/D3RZePN5Ia8C/KMmUk+cr7mpm6n4
wbJwG34izipInkyQLZKnKxwSfI68Ke21Yn/8kX7+iAR0WiLUBIXvinZ+U4coSusgM5ItBTf9F64M
TAQcpCtXdrnW8u3iICaIWgSZ52ttSza4lhdhso1x1jZiYXfaScKE0mYVwkDDrgxzqkvRjTXgJGLR
GI4i/9ZUA9zK/bRGiVDpEy1IX/8+r/GjeX7130/r7BEmXDKWcJCHsAI+W5lQeOWo19cKiItrZwNB
ngt6JDb4OoiGn+9JrRad1uZsSj1nBXNF7RmulnigFzH2AHVpPpfPwyeNUDc8yYmEBeJUi+s+1Oz0
mp9MGnduP6737FTOiogoU6yyDpX0Pp8Z9m4HoNxmjDhpyf65tv7+digWBURR8CjQfI2L5bf1tyyV
zjW7zN9GDv3NVY18CfpfDmkNuTWW1OpTNlfacMquCZYuCiWu0cTgwWCCVeLiJQqtRCi1loUfQm73
HpULmdQzj/L6bnixKvXK4qBcLPrj4YggNagR6d2ct20G0SC6sgjh1Fn/AngBKtj29F+JPlYw7g1I
BAVCr7I8mYbIXB3ziJUueik7OAjwawdbxLhNwYCmN9Y0zsWFxT5by7YVn0oh+pcH1jzynKWLzcMa
P/Qzwa8mGs5SYa44yZXX9OJ1GK/FQC7IMIdC9xzlIScA+rpyUMYhTkd723X/P5CSv70OJoOYL8It
beGzxkkm1JHPM5PdaO6MzhCT09IWmYRqi/rq3GV8tc6fd1oYbN+/9isXRbMbyhXVE+93fOckbzQw
XW+NzD9im2JZVKOEafaLyl/fWaQjBg9/ry6XjW+a3uLYSQYQQ6v9fGuYSmJstTCvbv+n+gWuQeAD
rdYUxgjzC/mkiGhtl7qFhhe7NVYhqBz5csgWerHK9RVPTtAs6UIS2Xx1MdB+uTnfz+4rpvXbG6pY
MJMjMQ22OttQh7DEwZ9GFgFdirqxwBxmscEUF0q9GTjTQr8JCQIRgCXrrjIvYUO5SIJaKVuExIjw
hSpo/rnGg4raGNEidQ6dG77KGib6sMN3CXddUcnrMl4kPm6SR3JDRPw0Qzf4Wgstg+Te6PO4/kQc
LYdjr0xluzyTM34qhij0M0sfzoY+Bs3jx8ZXkDrGcoQTlMow6aP6GttnfBDPHp4f9+dsBZOVWJOq
OI+2OomVdNuU9sllBmXeJs4edxNlleT2dnztob34IvPQSHBsaALD+abi+blwNnVSmb0ix/BRd5hS
uJexs0quxR398qqP3TYmovQs0K2eHSXkHgZFmiZbem19s9PdRdNdKWd+edF5VJAEw2OiQDzHCGOp
M5UqCZJt4c2EfN3IkR0vJAxjTvjUSqe/37XLbTq3jQ0Rl0T9TbL22ae8hZ1SBhpPswXSKpo02kda
SxtEAov4KJO2kd0EqCTkBYSPKGsnbetu2mbfWtKVNfSyLz6eyLhLt1QNbu652DtwDFXQPb6x9cTa
tLNuLtjgYRt7ka8AbU/Kab4y50dSUyb18so9uKhUzw591oqicvTJV4nIc4XH6OaID83dACdFyYxF
huVC782VXiNjhT6nFxO/2hYG0RY+GQl8dKIHybh2M35bY77djHNBRpcZRZG0RrB1CnaA6ifcDbgi
a+B/CQhwpScgTcDAAhxNUhBybSsHh6X2gqNFkU8MAUUUI5nM/LY4JkBTGmRUI5otVa9oGX5dDDWT
ZodEG5X2ytnjkxpW4JGQF24BzWj6bLTmirU/h39H5FhC9e2OqD9vTRiyD+AsVrVFLL9oZByn7OrS
1pglWFwCnvHO+BhxaKKG9Wkvs0K0+dEizQlnjgLSOvdmmjTMsvgzQQ+N6WSUg9QtyQQl6DzvGMNk
SOkaUwUr3kj7yAm7eMsEYSVFs8EEX+++jNy30FPWIuujQgZMJX2GuT67u/I4/bZGfL8n4+P27QNh
tK5Wh46c3mPWsf+tuinzQKJYO9jGSwJF7OTKjvK3BYNpNB0ZECCsTmfHEzS1AcJoRMSEzLjrffAg
RGvjGuXgsoHJW8JPTAY0eP3R+/fzsuLG1d1CldJ793PUA3r4Tf4NtjBJNu5uWKB+9O0TvKfJ33fz
13Xh+2HHgvnb3bSyNFSBt0bbASKZiSjKmms0qlvwTKQV2lKaAYaB0N+NSvV/rYkEtweqCYrED5dx
IjDKnI+xAzwp9P2unNxvHx1kKYpGJYuZTxofhW8nJweVA17K0feuMzNB0pjley+aY7Wk6dWyyYRJ
D445H44pMeqiecA0DsnBcWOIBPT8YfI33p1aHxKM4Lq68DP0TsLR8D50UFJye9Wv/ctKp7CpMjDc
sX8z9bOVLtAEJeirCsEdIwSAUqR5wxudSslRldOFOrxGqEqAdcIm6ieWBORzlJrirTalx8b0oQ48
BKAUBdIPSBtDHqdoNVCgWVa/dChSQ40BKgpgqAqCDEYH3fK+67UdSRCbyHs3+IPEDCp5e/z7d7iI
1pDGjct/12Wc9RrCJJLM2oj0feSO/rTM/AD7KUSAa7IVgNCJq0M0JxKYrxvRE3JO4hEBZpzOGBUE
yODqGV32/nCsKWxbUfSJkgU/9+eT4QppHioQb7YkO/UHsX8hQAaVDsuyQborFJqItm23rwr/0ROo
FwNk2+FDqmuLRmcugJCdIV7ILENqmc3Uz1moLmt0T92ayaxroMB+rupbsRSOBU1YuVmkPQAduMth
uki8z4ilML5aLPyyOaWfj1NJJJsC7drZElB2begURUQ7QlpDPS2Ttdd9NjV7toIxnl7OOY9OxYMo
vqqIQK78yNeOfrYSuLXXi1HLqLPJj5S1fDCEGLLsmp0f43u+AVZ7ygaalVfW18v+Er+lLupjD0tl
eHO+vwsiqfUGT83HigzLc1UjokXWTzuG7xDtLBNzQXNlaflaOs7KaNyPIsN4a2RwqOOq/21pIYBB
8MNU97aQIWJ5IUDADdWMuwwnkno+W0fDzkhxWUxL+k6Ro9pCQwoaO7Qrt32s1y9OBG7PKFAd80TP
fvTB8RMuNfG35qip4eFU5Z1jKQsdTFJpHtpIX2oBk1tE4z25Xj0GfKd5+PskvjZVFydhjg53lQr/
Qgkomvi+jCTv73cby37aBaun+c38foEqmt6ptEHwNlmhOvvo7MVhOzutP5PT55LW+XZ5DAkwPk6v
rDi/vt/jIsrir7P3P99utGHfClrsJvQvIKe7W0zxW7GuDlUuzmT074KA3h6mYgvTR2i3RQvr3/yI
K3eeJqMGG5TUaNGI4f4d23SnIbfnN3WI+mkg8g/qyPuh/V2IN8lQryrSCzMVYXTazxy12FZ59lUV
ZR1/vEFoqadc8QL+coHk8dLZlIlloro4n5TosVXIsYn6zBJZi5SPCjgcUBMyi0anos6gWM+khdSR
dAcWqCy6idw8J/qnTopZSING0BZe/aAV8wBJflWSJPblgMYOWwJrifBHrIP4tW6Y7+L3cpx/WfPA
QI1uFz+phJMIM1Cx0KJseuVR+vppfj5L/1O0yuwUDYW2/883q0i8OhIU5O6Bz7dtguUQ2joaLkua
EjhqLnRm4DWhgBNFBmaBUnNK3yF+wKAXMqV9RXFuEYzdTrMafeQUOOnAnuTTcKeaZZNigPBLBRXM
/nOwdSwMn8hA8ZLVBLuzZyRmiuYVbjXQJRiaSX8CtjmMc+3+od0HGL4g7MUE92H1GtWWGuwhXjl3
wmegeVfkEfEkAZ94pmSuHJsNf/GOxqm6S2/ND9+wIxHON25C25Am9bE+DttqI2VTVg2InUA2FXXZ
fghUbcoshBztzFV3JdyM+fHNnNQLDDJgfEYX5kMzF3fqg8AuB3MFBYuALWg2xkBWtt5OeqDzIAVF
5nXYqibSY7aJV+WKtYBs8BaJ7Dz5DA/aK3iTeXfyb5JZsq63aNH0TbIHJj7+7s84xnKJss12iCag
t0PciDLRmEZjWXjv8ol5AxoBnEi0BJJXv/cr0gpge7j3znN8In6TnLQ5tKqCM46mgz5t+qWszwwy
YdNphAMLZYUxjS1bJ4ijmIPiVzDwQdgCPmticEJYN5VIcejJS5zhgEHwKllTCrScjPdmBgTqDQSn
bPN8somiq4OkwAIiQvUZTLkNwY34jOuDmzD66JBJrJSj/N7j70TqYmwZXlaPmMrdFmLrMsvWfrjx
MTihskDByn8EV3YS7bWXBNUad2FRtsuRKD5M+S+lW2kN2fQ+w59KrH06YfqVv8HGOwCKKf459/1b
/5btnbuB56Wc+Sf9oCzkab7Vt+JN/axv/Z1/j3l+KcJ2nzcj/Ay4Hkqp7LbZo4fgOX0y76xXzr9n
HB5Mc8gS+QLeF2dm5XcwVrOTvAkp8zb1nQLi19YO0knmx38UnsVH8195MCGqAm5kaEdT6lF6L1q7
LOwIrwkoq0/tne0phDMhsaECIcsTH8tDcQw22Yt1EP8FGxDl7+C9kNkTbhr+kw7srWPgM+9tbKuk
cnJO+UKppuAuyVghwTK96XYa+b+2yGMHMfiJPZ9Gvu2zqy45sXBLYB7yfWNP0cpXqC7H/w7wnzNM
C5wc2BqNdZvPzMpW/8G2Bf7anRpkglTokAdNohsmYF5t4Z1ijIVYeAYHjGK5gEncIoW0NRjrtiFP
kjftxn3ob8Vbed2vxVvnlsDWeu0ci7n+0tUTVoj4sT26/6o356O/HSgBqesDymKMsuOfCGy3rtAg
2JFqDztnI+3MR5ULQPImbyoagTpFxpRTBbDJ33vh1BUm2FCyU7eglb11E6A8k4C9Ng6laVpODLDt
nB8ZJHgWeL7ulfsusGm+uY8RxHw7veuX+u3fC+mlOn9szVIP/b919GwzYTLhIxw1ircQWlkFWYos
00bTRzgr8lLIRFDzp7zcNTOZJriyjF+OK+g4iERTMEjl63tur27qzoxcBRcu8q12/LLwBieAGdeB
RzgJlUrrXDni5Tb7+xG184q+M5ReLBWVeWZxFMmexaYDpcp8I/jgyo29bCD8PNJZxRXlThoLBdcW
c228t2VyUIM7i4lHHwCTckbbFTsXIME5oOSTyb9oO3YK3pVO5N/3GLnQzw9lG9ep0PpCOJagroZ9
+KtF3VB3Cgdy1gllvnLh44WdfZlVRElfgyiLGL+zA6a+k3v882C88EyYOr0x7xjoqGN8+ppCOyJe
yrpNYE5fOfCvV8qUmk4oPWQep59XarpxqsSZ2N9vnl52N6sVDcc3e7LfT5ZL/cqxvuw9Fxf537HO
VSEt+WlaWWo9jc7Q5nD14sa1vfmtMVlsZzNow+tPd7qcvv99ifJlGc9D9e2wZw9VDm43yBUucbrb
vQj0pVarj7FWzuzJevnZ2scrB7xyS7Wz35IU4M7vDJNBJr5XbemzhNI0Tp9iRHzlyW9l++8L/FKu
XdxXNA4gQyCTAJb4+RtGeqRWUqv299zV3c3LTbhkEy3d39wH/KDy8+JtG29n3ayfesvt7BA/LfbS
5LU8nET7058eWbtbktEm0vOVrcul3gMeKDPBsTth6jKYlp/nVVuVl0cFEZsszECl2LkirWHnij5Y
Qx9M9pcfwbI9quVuRM4U7ZUerTUe4PzGSCzVOFdgDKPx/nkCNHjqGBSHQmCWuKq0jOOjt8r2VpWD
4wveqCx9wkly7S7V5nHHiT3U3meWPncoFCMyzDUxnHSeNesCIml8ZS4AE3Yo853iNAAs95IZAXzH
PBruwjJ5dno4l0pbTRxqdzH1Jz38rgg3QkoiJOCzsFRWJuoE3TWe8yzcVTqhGRU61l4j4vLRaut7
K/KOaQz4C++TLt653nNNBaOGePaTvd5tvYhogcxaW6Y402AtICKuM3lhER1LfHlEZF5CPBNgwnVJ
t2TopoYVnrx6G7czP7ntoPlEmbjN2JTU5o4oE6V7c1PmzBkoCzcKZuLYh6OSCJxbStSA9l288ep1
CP68z4aN58poVI3iyvJ32ZyTkNON9iINHcvFbKnOPKWVmC9tDRpv6ErwG2fDC4/F9Y7Gb4sByhVL
H7MVyfw42wKlXWSJuah5W4WsFEdO7ghysUPyegL11Lkw5kdXfbqLoSwFebwxsYj3xHD//cb+Mnvi
gr+dxVnjOsh7hbhnTJ9y8U+RIVNHIVShjVSd/AAAQSFNmIWKwGzFAwFAZM+hC4fw+cVgunLvf+nx
/DyXs3ZLYFUO833kDzGpEqBkyOfzkhWlcdWfEveOCG33miL815VhbKqgkeLPvhAjCp7ruXEVBVuf
9OP5mA0VRUC/oCvmkL+KSZY/1BjZR25U9TKomJu6498/wdcg6WJt+HYKZw1spEdOqZuItGTAG8Xw
YRa3EoMiDfqLMyZ99fZLEBK96Oq7DvtgEOUE0n/UHfDLiebNu5BsIJwUtcb+srsJpNvKF6a59dmW
75q20CnKxvQMKlXHzyaVtHadB9J94DFI+t55DKGCZh2ZVsjPbgp2Mo53IozNZpDRyVPHP5aU5EJ2
kAeBeucjzxlYZ3eOhkSwdrY9vH2sjkl18iQ2nM2O2Q+ykGnuv8oNjUFAxavOPUbEERNEYTl3BSHW
QXZl3v2LkoUnh04dul+aosa5RstMyyHVBSXeGgphDfuoXvsepKKVnL5nACGQSJGh4Vn/RBE1Lt75
aKScnEy6P/zE+Ix9zNZdvRWU+9ijziF9aKrox05/lnDBaNkhTeJ5XB3T6KaUZ+Fw5SX834ju4hHA
zMiHAVmJeO5LwPBaJHJuMQHO2OV0N7XhuqCVCeAKu5ncvepaNqWnTlq21Eiv40AgJV8WxlkK2gP5
KgX4iF1TInU+5LuSVgVfudpfw5FatdXWKJYJeVe+c0cjpU9m9CiS+EjjEH/1UhmT7Ohe8AAUExmp
MGy1YJKFs0rZRGsStHKVor69Kb52QFo9UkE7dkbBs/YckPeGmGLrDGA6kMjCicePPHNJ1IleVOkU
Js6j7xgTD/eqFIGK4+OKSE9AYCqqH+iqfRKpKkiSUMLl8kSy2Rg00ye4OcWFQMdGKi0CMJDTSetx
rpklwqwVI+KvdgS7jUNGxTgIRb02mURSsI7vL2KAEAO7nuwajHHycbwxMgaOtH03cfNGs3GrknsZ
H1sQ9+5LBmy0x7xRnhpqefxqVVfPBS+futKG1kUUPhmiM9Nug9xbl8qagaVKV6lMPz3RWwXk79U0
JiTvsQ8OsntjShtTjaedSOAre7JA20YKs4RAAGREvv3dmP0Si/emswSYnYnxLGpIN2ONC2iH2T6S
L3NVAQz/ih0TYRPG3Z3pbuWQoRR2YneiZytXW8rYjcVZyYS+/hyvI2Ec3QHj1RfyO0xxVDpQRgBV
RWuiwBjf+oxaQz4omIXAThBUou8Il8sK3e5z7tqRDqiOVoQdBW+DKxyz5qtHyEMGZBC7nK2O/mTv
pYVUpE9y/ShrO/YD/Bm+erLou9UYXRKLV+aFUYDvzxxvCpYnrfFIxxDMn4R80eB1SrJHs0EUZLMM
JEzvvW7JLx2F+0TE6P8qgJfphgkhcGJjm7SO1uJNfO/St/hHw2MTPjmYj+3xvQAP7NtDiVmTUjZf
eIY2J/bUovXeEF9TY1CjI5bI8TiWyGsWJJGNU69PlZCAuf4kSuSvNfddrW2c/rOHKsPgAox2CnzQ
VNdjC7+I1GmsvkKqxDVJbHVAJaMw3B5nRz3KosQg8ufoqHiF6OwljJP+/i58yQz/WhTUnzVjKMWq
4fdGvM1zPk9K9aam7aJ9TYt3uXrQ9FejcnG4bxk2UbDgyz5qNV3OYMZs8eu3VunwdvCcPOmmKd+k
fONqKymbjxVcsCiUygYzHy3L9BgYh5zAxn6u3hGWZ7bKNHIeW5qXofVikcucC91EwSYzXCuLfxF1
juv2f+ve2aevLNzGtcIA4+hX66CsX/rmhqwUeEn7XiPy64MRXdmO2Yx/39xL6xM7Aj4UeA2ouJG3
ntU9ohPIelQ7Ae1QGEfYdp+G5GTQk60XCS2tAdsXbB1XmEXAlfvq1hoe9WLbRSfTfZLGbl0tTkEc
xcpcTW6jbJ0YT7k5CvbJP13m0s6PFqHgQS6YtdmNyHRzOErOXZ9bdsT3UkxwwGTLRjl6fH61YSDN
Y885kUzwJtCsK7XPnN6N7nZz1Tkwti1kYvDkK0/Yb9tDlcaNYpoiivvz8YLQkRKjp160dZClAINh
mt+S6EWiCdlhYKSu7A5/q6250bqhjzp4wBs/n2c9DzvAexyO26PCtGA8KtK0wzvTNFdqqrF2Pn91
aGEQp4eIy+R3/nmowbOGrG8M9nukgzrhTKseiuH6YX67gYjDqN8JuYCRenZFFTs6wW85DJ8nwABK
yUZqV5NsYJ1092W4Jsr8tUAeB3D8Xqg/eGx/XlYiVBmDE4y7FsJTNflkg8L7bmAcJy4RUZ+bz656
JX65lQyg0J2MMzaZLerPY2aG0IYoW5j4jrPWcAaGY5wiXZXc/fJ0/DjO2WrX4/1o9QipOaVACh+W
O4nwHFwY1LprWOtfj4XJBMYmF4Yx4uc16QbOODmIv3TWqKK0cidki7GTGOdX2ne/3T1gx8AnNQzJ
BNn/PJIrpV6hdBR2eMv5qcCuJR9jIObfq9kvz+HIzGYwy4Qc3d7ZMqonUp5ITRZtG0Bx2UPkrLoM
3n57tGjC8iTytf/7gL8ogsbDsGtV2Dcpqnh2xNDRG8eJs/6+mu+mu/l8hQdi+jZ73M4my2Nta9cq
5AtL1CiLRPPA4F/le6GfbZYxobWJNM6eH3a7f/f3nX17W9n2lsZZMvn8DCZXCAHSr3f02/HGf/9t
8t8lpaQMVtOjH3sSJ7v57v7+trEP/oSOJClus2sqpt8a+ZaGVQcTLnZonEI/D5gFuZo6YkXjQf5k
feShsVkj22I0W4z7NgzFSXuKu0NDl0AyrioMfums/zj+2Q/q9Y6qJ3SJtqK4o7Pe89qNA/JO2IA9
MJV9bGwpJoPgy92B5EJQp0xAJOjO9M+uWup/eW2+xFEaMKoR9HK2fgdB2hi0r8It/vBpRTY6m8aE
Xfk1K+LXxvDsQ/HjQGfvZ+v2begOIeBmiQjLWnoRg4cxXzdn75FW2CMJDMpVd9pDwTy1ECU9eQCb
00/beGxOMBoKR8S/HuZThX2Gj7jIU2SIgyTTR/7D32/dLxKrkQ0xUqYVzcQpcna2ruSlyDuybFsK
Jtr1alEiHvPApqWvXcBGjWS4NnkdymzKP5G0Y+y+JkEB3RGuub5TGRyHUXVlKfjlo0SgGLGtJv0y
k5Xu7CNINIwXxY4MQfCtUW+VYpWSKTHKJtZqseRJub5dvgRY4FX8dsjz9r3Yuo0jDQ5qS2HmLMLb
4NBt01t36SzSPQP0Zusui5W7rMBVl3sPXtTKGYkw6S1EUf3TXDvr5NA/FPcQuw8wMOJ9dCjuo0Oz
LV+zVbLy9/1n+hpt01mySvfOolixEWu2zZbi+1Zh/L8d/yr3EjKALcmtW/1B2RIowd+5G3+T8yvs
GYQpWwlE1KpbGUttqZ76XYCAeEEGxRIM4CqGuUs5vxhW4WZYAV1c1QMpQwZGxE2zalbuptxX9+Lr
+L+6lcSfX+/HxNPbcI2qY+8e2P/kK/Z42jpHFT0pV9ZnuWK4uu231jp+J2d86S113w6WAX9DbNFK
nRPsuMwP9b2wBpa4SOfdTl16Gw1SpTZT1sa6eSCyceU+t9vktv/6g3DIPvTb+D18r3Qb4MfKWie3
ELRWwmJ4aB7aLbMEY/xHh+RWmgkLeZ7slbUGLfcY7fnD7inArHUfc34wBlI72xd7rKVoCYR1tR//
au/7VbAUtzJ/RUuy7ZYaAN3a1jf6Ul+qG30TSna0rhbykveNv9kRZM1f0bo5yUtCGeRlPA+OzhVL
7OUXQBZNTZPxGLJLYJ7xc0EWB0nOjR4LRT/kM1bktltTUdil8a8blk1HEviVj/ilSZSn+vsRz75x
xmDWeZsAd/Naa173YJiBMQQP8PfQTOpMb8eakozuqyXeL+MwDPoqljdgEBBozrkIdThSAooBO03T
bCTzM6Pw6sydn0TLMbNdSl9GodT/MXZmS4pqW7h+IiNQQPCWvrc31RvCbARUEBQUfPrzkefirMra
UXli78pVlZ1IM+cY//ib5rZRUywrU64doIkkze5DchOlPdLkOB0v7ycI8K/17YUnEnW9OOj0Zrwn
efGXE9VvRX+u2Rxt79qDsQni6J+bQxEjmOpyOe/1HzWS2f8fpvXfFeKfr/FjO0YVUhfVRbwEk2Qh
XMwawxb24Rv0xl86le8e4ce7GbLzIlCH14fc68dVZ7pbKHk9vATnsTQDj6AFvC9OsKvH8O/PHfkO
oCEvFqDmqcCgGdupvG/OnQnY9sqxuGLoDG5RJaKXKfMzQ4I8Kc1/7zt/78YQILkvZBQ9GA78POED
Ib7j4NVeg2s6j2976kpAleLx/KXI+x/nfESO8QRAYExP+n2X/qfmEju5KTPGIgGIEG7i53DSBgAu
WIL+++38/WSD9NNE9ZYnvWz4xxm/VFVD25Zclm2jxfN6JoCMwqTanFp9vPj3S8l9ofLn1aVPk4YU
MRAlkGj8qCNP7atNkvLZzYuen2a8rGI1SG1CUi9CNFHtKguH2Eke5MrExzo++UqUD/3zRRdmSYkH
9gKjaBL28BlzoERBciqu3qPZXCs3U23seC/4jBvYNqjvzc3uqNVwcCDouWahnmDFvnjVxuNq4bwu
P5x7gUrNqoiQG/zyQP4PnizXC+E3TExosigW/1wrn/dOuF2aWxxl+edYqa3iedO6x1pItgxYL9mu
HB7aG3Ybsdv7wk2QhcfwJa5Q4f59uv/HNEtSFWasQ3yPcPb6qXcfwY0uHqfXIJIw8ZE89tFqdc3x
lkAxpJpwGKpKBp3E0Epxquu85hETG7hMqfXLgfy9RnHJFSyNGPnK7CI/OsyB2jxo1pnpnLECRplN
8Ld6IzomjAlCVwvZneBCrI7XoI6ZkBKNyt/mSZatfjmOvvj68/778zh+jNReopzcan5vcGv0x4il
0kLQ/HjD8KZrTJ7ilFnHbzDF388xr8nstPc6mIgsaX/eDeK5xV1MuMcRWeFcB+FpDlNA1c9q8EuX
9i1Q/vHu2DNxrB1O+uG+8OOVxvWzYkW8XqOmT3ZU8Bcal7oST8sEl4/Ra3pP2hhhJ4dRvLwSfnyN
bqwbn91bV5nyUzaH52KpVol+r3C8HZ2Yhaize7lPsuO1xoBCZNJ5WysPBoKTCyqo4Rw3ClJn2Zfw
Vv8FKmBU1dcU/3o/P67WUCklNCDtNYK0tk8OF0i7I1L6evupamyVj57OCiF2jIE9hSzU5YumYPIM
tA9AvyGmpP5ECIBNurQZmY9p/DQfp6DxlA/pa4BFISKG3DjhBLpKsQT9FEL89edELUzbWbrPlyMH
WiHhvUvi0nYEwLU77tUB+JIE71krvshMfs4fH+JSjYZLcUsighIAhA9qPaVoHoOeHORpEdRBFoHm
Buq8OeLzjiG9sor3qag3pS5O1X156V3QeVd79cghXz4utY7Ggpp8dZtVkWQSz6ANto8V+XjmyIPK
2HN6N3jrF7PMSRwCHHSUJBoerbYaNQ7jhUDwbt/fNpho9yMjtLECS15PCUZl8Ry4k88+E3FWbNvZ
cKmu8+N4nR3vnhJAjrCJMSOADt9Uq7baj3QlzQG6BtNHIEIy3hYz8aFV0c3FUNyN7c5UaQeetuhn
yMl65oPGVowrpDbEGHeidbqfGY1/fyMhlALqwFmByFu7HKDVC7MEr92O5mygb0Ikr4ghyI8T4oyP
+QFzIkjA4va8oIPBO7XGZ3fRBg+X7sMcjli+kTnY2EXaYMJe4b6o7FniTSztLzPBxGLCEf2RWUWy
1QbtKra3Jx1BoJFpC6hNxgktJ14Vxn6Fw7YOWQ13XJ8t8O3sXdeZV0xvdaicLIJfCqs3y1wRhFvu
mnlcYYNlFtAnXzQigikaQ6P/05myNbGeYUGHM0bBtMJO6lOmE0qczBEO1QJcW7FeAbpxAy60NTSI
05zV7jnC7355cWtjZL96Z6IrDiyXleq1xiPgPG1i777IHcXifY090ro5rZX2npiZhgcP3+2fNd7E
yTpNT0uKBCf2Stq8nqG2GW1yBytaXw4e0+d6KoSJX84YpAqboUXiLy9E46ERTdKNrcsucV4G/zZI
qdzUAVnRRmW/nHcMTYOzny+kjXS4ze4oUB/6bQcismkOI6+20HKjvBtar+8f6G2hrRFN6JXfEXuV
l88ffmGVcHXhhPbscG4NHtxWNh+yCT3z0fqw2l8jA8J6BemGqHCG7y+HKX9znHxwz3FOqs3VVKan
oIIYXEfYvJObno51/O4h176d39qZ4hbEPW4SozY6feiKnM+7yTgyaK0bXlCxXQcUrl6fEcW5J3NA
0ofGc/0uWpmWaeSUcU+TpaWPzNwhUUa7GAV5AWOdm1kbGg0bljZ5KyEguIPosmTyFaquulIWjPKn
dK1fyfz2dtdf25ebTvN1vhffal+dye+5c1rGXLaWBKy3ZH4P0+kDer1B8hbKvKdDzEIuafV71bPh
SQwnsuO6vhQaZjEVIduykc1lgRgEcBVd+mr2YCqnj9ss888L2clD8W0C7dhPrfEMId9X9YXeT6k5
1PuaOOTui+AT/MNf79evoSY61X5A1C80fEd0aqd+J2uE2eiwD0bWE2hV9/7/cKikTzkcTZ8zoJLT
O59qJGPC0vhNsMcWo3dMfCfk/VFr7TtDEmIPqvXEFKanQ9zQ0Gb7wh9NsM7Q4mXpVwFzy0zS4638
wlSQ92IRDDs58BtfnCSG39FpZA553xDUSZRVtHytfg6ji99tr6kx3raHIkqj2+a8eq5QIArvz77s
w04Huym8AbVTWEa8HDve6yhthwthCS29ODLYfR0vm8Smi/BG21s0rjXQX2Y5JZsDAbRRmX0HJyuG
Si4z++OHwDAKMwCITozLGxQV+hO/P5XQNG2CyPuBzbSWEGSGTd42xQMlxv5ME79ivLJbnd2UXQEW
eJ+VrGKppqnOYzHcPHTZVBCjjo3njOFtxtRVG9c20qmk1EYDXUYtMYFIbRGu+opIuW+hOk3WT2oy
Uj4yfQiT7aTJhDyU2ExpMGxVHAIhrp8/iyvrrU7DwyehG1Rv1Qz/XPwMFMHlmIcbuPJLdqlq2R5e
x9NhHIzcV/SKoO9OGBnHGNJCq9cJSwGzbFZCaWDyN4Lt3gKbaernKNfJexbPds+V4bHJNVIf8T7p
z5OEVEAbkzfEI1HMBuaAvwRAhsgEsDglzVSP33L3YbPu45RSDNhqtSIaoqUpdMF6svwc1ay/DkQ6
sE+/NPmYHpiDNzxjPI6grYfBBm3ZyLryfLrJGuSGmGsQUJ4V0Tu9xSSHzE7T0rwHmT18O4eE3jjq
29jp/BzShcP1AB45OUmgvNdv6o7HQvR5BqDl7V8P7bRt1q0ORgOKA850INtGLPV2MVzcA5UMF2l6
W9zdYllOczM3X07tC+7YRa0LuYT0Y3U1BvyuPPTvbmVgBfBVraUnz8P967q/40aywFR5NcH5ieeW
vGUekbNJKvjogdiDcbz2uBoieYsY6X9x1+Mps6vfpRm47kBhI0rJvdeHYY54Y6gYBbtWZgo1uTr9
vdJJxC1r3D3cyyc/+WQwOsG3nEXrSDjw46bp3c1AqdIPTK9as1TfMOu77EscobRuNTySbebCF+hQ
BOzk4yPkWsN2+L4Y1QpIJ2OFxup0dnafFsoYTqJ3e4PzAsWJt8hdUL+PCS73ob8hKiEIi8Ccmtyb
bRKIc34xw3iP/2SZNvReGwxuOA4mvypsFRNFNI/NhBhg4jsf+mBM+jgeKtr9XS3xxiJpSj+r3yqE
BEdKLTGSaf5WhK/jeDo2ZqL/QNEzxjP0+6VThB9u22GNb5xXL5IWJXSAWi4a3LgpylYMOuEnoEUR
tXaP5hkcjUxh1DXw926CiyK4vlsPpEGpPRagXmjj0uw6g4ZRIc7keAVj8F/rK77tjU60H9E6z4ed
cCLOBim8JOHVjSaUOo590v6yFXfde/MOrUgpkVoIi9M6hblZGqpVhKr1CC82Dv1HIhqX96X0/gqL
/XMqbujHoKVoWGFDQEtiTUWh8NHxzHJROCA4B8syZElxUI6IJGDtmneGgXDHkFmM9xNugpv1+pC3
5QNBxd2fLMehssWa37+D6baW4Hf+ya1n2QIG3WN7PcpBMn84amAj+rHpfIcu4ZWvT9LmRG3EWSUU
5WogBDmhZWGxzSz4j5eENaJfEm6IYaanENd7KuGTK37gL54hqyMOfoKhNuwSqmkVpbakwVol9fNy
NntRCDAl6VydXSY6HI0YP/G7BkRb5Tqj2mesFfsziVnvaG3K2ridzItiCr8gD98ZwD96CcZyvfEb
tiJQHX7A8p1YtSQEXJuI0s2SVF3yCDOb9iYPq46DYyFGDgX7R1N3xfvFktbyezrN1sJONZpGa+dE
sHiTOQQXxy4dlqAQSZPxDMbW3X2tqZ8iSDn+aT34lBalUX+Q0Rk+0fQQ0WUdTh6pukGjqUNd8GPz
k3ZhedIFbWCLRwGf07sPw4BwzOYNcdCv8bl/9Z/gLSJO5IzTIPBK3zjrf3Ak9SI8z0X1LKMqNyjl
02vQOwMgihoYY8UsxQOJEfULj3a9nESDly1RJJTIQH8ZjPxtwtwfBwZiMCtQOaLb/bMPloridlZJ
D4jUZ05CD3kMtEOnceFJL2/SfbyesdMN3Kx6IDVUCbNQS+x0X/My/xpyEz6VBTjGCcfmWzwyi2bs
HK+vj3TMBELJXKWJaVjXr+wR3ev2F7xP/qsP/fPIv6e//zmD18lLKLJx00SkGpi9dNIsZiQc0Xwg
G00MdS9+QLSrDvERAta09kdu7UnLjMBXrey0V6orOgnr89jAbcSunnr63iaa9Fn4w/3QPq9qnmwz
n3ZIwlAmghCFl23jXF+GMhtHv2k9/vbM4M1A5ob7j5kVZuc/4D4lvtRCVeUtmoQ79busbXEHCz8+
iPpkITJJN/oNhvobT5eIYeDCw6seYkmm/JgdyM+rei2e13aFk+Q2PEf7obFyV9JuYWuzaHdoZl6K
1uO3lx1COvkJIPQvLIHQyni6DYc/BevnIuWZeInJihHYPFnXrFp98c58a+ydo+sGf8+pGqYuUw0v
ddX5yLtvylXiPNx6ebfv4T3M56Ul++W0mA7fTlPKiIXkKpHglg4poQ4MzpnqJvvLlLwn5zoXjWd4
9aSvypvQ9chOsUy82CVnxI+dwVz2BvbTfTFjKu1bKLzhX0bgvIb1dj+x8S6MpQa2Yise0yTin6Ji
2o/GbtOhc1lW4cu/OaS2WWWYeiPn4knOyW9tqOnm2OrXocpSndp+2GPn5jHf8lrv5vc8ymU8a/3J
4uaMOXB5kdkSHjDR2JXcL9Ugr96H0mz3rekjSGc0bZ3GbrJKd4qVOYOpOo9DaQ5JUPJOs5LzyADQ
u7kTa+Kf6Wwzh/xEUAj/7D+mGR1x7ZY0r48AICC2T7OY3xy7WZBG6eK06Cdw8baffDEa817mY6PY
kgtRz7l6uXnj0pTTxpZ92c/nonPfN/bdHvqT98zL+R/GAo5A9JWdOZIpbIrZfcH5pmS0aWf8q57b
D/8eyv4rGHlFsKlMOGKuElS+7Mouokf7Zg38OByFaXAKhm7lV37ud7a0b7y7NwnkmTgb9C3mKJRC
cSmFQ1Ls+IIDd9JmuB2d3UHIkCVgymgQlOgPvGxGFGo02QBF899BKE0z98GJv2/luTxPI2k6nl6D
oZe7V0uejRfwDTkgKRyH6v68kTm5/ZGWAYBOryqZ55ucz+I8zr/iMIkGy8k0i86R4E1goR3Oh/zA
Jw7KtAwk77pJDpNldigDxOwq1ijLdEWT7I64Yso02wycyVKcpi4BH65k++SHBf03yx/Q9gCHPrJD
vikDQgCP2SGJUvf1ASe2814fcYiUNJosBe/0/WCMw87r64qnB0H15BYBhx+KU2GeBhj6e8Pp1TkF
N0teoqsPOnsI5vX0+l8i8EyNQyiAQfw1sIToSlEyijpPDS9Bfw36Y2y815QyKvelcOADXM2HUw7c
GS7vXrnNjsNl6qauyOc6GQCpvejnzQX0KN80x+EHuxnbasdRt9Z4PliO50XQHzn40Qbci79TwylT
ZnUqX0ExDw7PRzWM951XHclJbLSCU9Bu2YnUkH9lF01exnuOkDp2Wx357se283r8nhxCLduwcQdj
oh5AGRPtJZnxzeouXhaRM0gOHYF50QNxOP7TGzJFC6PZlG4lrs5RdehQkh8lD//6xB5R1PffRgNI
NCipvzpa8bfcTtkh7mE1ng1yLZuny4wqDBxcK94GAJxEPcPCHrgnQpCHbNzuNXFS9pccjr/bWZN1
dTeuisOozjyddBJZe0su91F42UR7ze9WxQ6PEPXklGcXq4FyQafodmQqk2Qk20/Evsvb13NJEuJO
sIZQCaa3w+21gp9ZRqq2I3uq0VFC0Jqc3VdPLLbGyyEbWkAlXT4NbGsuN44CLmg/2kiC0wbXaN8U
38AUUqT/UGTQMeEfiAz4g1ZwrDiNS0CgCrmNHlY/0eUPj02geOWB1sFTwsn+HKBg5yVODhbTlkq1
VUSwfZKZOu3F4tIUIh7fqE4VP/cKS3ToTzMPMd8c1GNNcmN4DYul7Cf+ze0A43oeBJQFUTYtJden
+BKcv05uvM+18LLqDd7IcvrsP94jrmeU9fDq4Q6oCSyF9dwjwLHAZGcG3+Sr1DA9Xgein2lAVXcT
RfpW0vf5QfVGermyRiBy/PT+aZe9QysqsHskmLcHebPgTmdTkEEiXys0/B+sAW49MkbeFVcGDcyE
l64G0Qgo82w24bvwtXppQ767IE92Qp1ji28nCxcvyTnbk+jh0F5e3kuF0LM+nQeA/nqxqrv7NrHH
N2pYuwnuLBQfT4vGkCZ326I8PIhELtJk5Ppu9wJT064BvFsPPAWIwWqMx4ZOThAJbz+7MVCY/jBl
qOB8tTVzHCo0WTFG1siKFA9+hEHWA92nUR9iYrdMoKA70gRtYuNxcFpUMCPA1DT7oQu33kBvbIyY
6bHaYRthStt6c1H864rfgIfEbIcVm3uecawKiyTeDLpyhAmvxx9X92l01oVbZOjdjuUGkwAdCkWT
64/D081msCyAqF0W5jlAQcS9E+WrfHZaNMEFqsZtw5JsU3KGSXDdYpboEQjr/d9bKXaI445eduww
qQquZOyq08H8tCgjcayp1nXWBQM28fNK9MoITw2HjpYtPXUw4jOfrmgit1n2zIzrtN+iezoJ3zPn
73NmS14ZZtPYnDf+JOgXvKtTOeJs4p7WaALi6O7f/asjRbIrLEpuFE+IunnjCfMBu5SwyP1+zyrD
EZyQgV2uEd3vOgdp04P9CYN+k80/LLzckvxX2PK31q6mZ+NsXacCkwz8Fez+yMo5EEt/UGxqewCx
q1VN+WOd4LLglWGV0WWRfYLEJJ+XyMTocJsuxlvZOy2yGSYVz6CMBlxrkZer7SJ8vimzy9pvHIw0
Z+l6floruzSkBU6/xJM2XqRraXHny7zDNGx8GaSW2cNgJeHeMeP9vik7cXd/G3w2/iVU3Ort7seR
ung6Q/ffo7+/KZo95xRqJh8pf3FV/7P9yNtRgqSDMdyLlV4TVVucvJ9H5Fpwnh6t3qLNeFWF/nh9
QCbOToJTEP/QIm6v63U+er8ANb4GA+P478MSv1nlfzSm/XERwNHLnGCLTX40pmdlcr014ukRSfvx
/GU1emcPEKe6ivaZLy/6KajJuEQCqj3nDSDberw+S9YoHDiPnWQjS9llb3fcKMAPx05h39/F71qn
HRqvKUojcdoxThholdZ+kNw83gvz86YxvzlfJ0o0efsIciYl1b7CmaVZC4iZ3icLoniNzGktdR9/
icvzJlnkEWQxhk7jfpRm3AyKJ0YZiv8yWqv+UJZH6T0xGIBhBnGxkY/wZGsyQPzFBqktQkz6tSQi
8HdemXfn7gi2uh5jH8J9gyYr9RSGUiLpq2/3t8p5zh8MN1L8K8TpxWW0Zifvgn6NUkrL8yIj8x0I
PTFb44rN2L6dJdHYvqyIp7ImH90GuYbBKu01mwxOGdOji9EXkBfyVPRsf/6S8RNxCme8uvhnOw+V
SHXHZJIVb6V5Mi7T1EjsuyXOxcWEsUCG0WkSsmODeSTmC/+T1hsH8vxhjpdnV/oQrCoYhK2ZOpcD
K8xVS0ZaZ2WzVhc+k6+b82Cv7PglwT1ojNEqD4g4ZPEdGjfyhrfl4W6owYRqfLggUtjKw9hRwosP
FhYlwcORloN9FbDRaQKVP5o7o5qytJqAdLBdelcRVuLZRB+EzGnRKlh5IG0JCbaJ1DZEbV03FhzR
3p3Fec5ub2SxLeUQxPOiYVEzOwNkUwAdWCut1PiQlk8Dv851YzGcMbE5/aJ+NdBKW7k72Avb0Ran
/hE/44PR6uv7qt2oVjPDJ0fAJye67pol/Yw2NlNN3AA1+JNd5yvGiVuY25hrbb6YECoWEAcjQapJ
e2JINEGJ8Zuf0jcD51/PVE9D+U/DHt/y+N7hDhVkjI5iQOfUq3mCCI9PEBE3Zg3YJtKyo+BqxMO/
n+j/+eIjgYADBeoHC03PhfjPi0txc0nVG93uWfMF72EQq6Zhy6x+nFoDaPCXde1vpjTrx39f7kc/
/0zpuhF4EIOXLZThw6z6uLT7iIo0Mc4Du2EYxbIlZkflesgk5ReKyf9cVvt4GVJyccmluf/z3arq
rVWKC++2WUxvsbZ/tzTNNk0Q5J1emPqy0H+N1+uv3s+ri98aYbV09woyjD9fciIP5HszeWSobUNM
4dPJuruaLbkkrQQ/YWTWlCi9eFymnknuuCoN5+2L2CVa21umGkp8nBSF1jLfzbQJzUEGCvjLPfA3
YgQnuRdUkB5CEMQ3GvmfeyBTh6+ROpAG0RURpp0R4P4AKy86f/RcjcZulkJKOr9ho4bVkCldnX+/
vPJ9Cv57ipQ+1wklEzIc2GOi8ANr64bFtR0Ij3aNelRXmPVy660un/lC9UTrNMv7LkXZ8r5Fq59c
D7axrdojltvSGDhP3UpVZ2/RaWsJV7Oz3mxF/yJCnmE4Ynz3sXrhAsxvPd/oJgHxdtfo1fTDeMFl
7u+lbPFVORMaEahs++zMLR2RqL7fVh14cKR6RTmVjsUng+ysM6bp7v39EVsTwrLAEARzoHUHCBCy
JVqJcz+cGlNgDNuZXU7dfUvs9mLdIKerTC/9PlgUx5L0k9zRfQifQ6lC7H1flowQN5JsNqmhgZxL
yyK1MwX9eWTuzUiHG8PqjvJ1yomYsDtKGzL9KLut90xzB2ZuQ3AIVU8Ah9H2EyJR7tp+7G1D3x9Y
n85RcFLNuxrry0s7APze7XrBcCbRVV8H4l96IMIHLNafRjJDFZDqhCrJqFK1W/2eLrqJLQ9Mwbg9
FqIuDbyh/nxotWo8Jnp6NW/a7pYbuClF5QY7kPssQVLuFqYXd34kpNo6FS3kyXq3FHVGHKLuXXep
n/rXmsLQw/xR+5znV+PzmFjOEjawcdI6Y0TXq0mqW2pRvTjglV/wOqJumoo5c8lIYjCqKW+reqhZ
Z2+1YOvDj+zBh9qxF+x7mrWqNEvgZKCl3NQGc2WUcbY/skPJm3AXvSvWFNDCSDSbQZn2tEYfhcZI
VtbeqkZ/M3fQs2kTsPAScuvgCYXm4IeYGHMpitHYU24WDvmeK2YL84Gs44zLqVZ1P9ySyxQP3ppm
8TRPd7dufUJViltYB5PurYNUBV3AK1ObPk2YYufcgIZl4fMw0m/DmXSUE27L2t1fNWNLsWv6w92c
ddkPof2MDG7dGa6Fjd27VMdToVlcuWOfGMnGtsimj5neVdu37nvJm2MsD8Wc64jdg0HjVqXLYXds
WhfR8kcbvFwM8DIdwnq5ezx07kcazMzpDt2Bsmmwvd0NaPIGHBkrd26zES3viiKLPtB5QjkI8sJI
MQmZwbChtYS14kJcghsx0lXvtIM5AYsEhaB5j+JjCRmInwSzW4V7oq60kidL9YbG1M3mielSEegX
QfuKjYFOH8/H2GBwF6/O9kAXdnL0IKh5h9GeSzvPPUBkHZW4XvpfVMCSC/1TDRRdC0yRQBFa/9Z8
mX1DeIoYkbCJtaAdVt9DMh2HjWviwoDVsU2bxR12XZFeBTeaHqwjFjubDfV+jjveMstdMdNbCRa/
pkc7r7DmRxZz7uzzsYGZhH6DmcjLZJZyGNi0pTNG7HR3yhGm/MCOtdQXjDq6wOCHSEAbmLu7WIu1
A97ZzK2410uGtnc3n8ke0++A7El9aMpUWobiSZZIlZZ8xtt428Lr799TDvf/uuLheBw6A3/gOWm0
CrO9x+0jubvDDr+BhrdQY0FYHiQL2r5X616h+8bNYhruljfjQYe7Gp7W5wh/hevhSvBDNGJsOrGv
dLAaZasmaziRAXCnNM5RseCQpdZvGvTbMQE6DJcAgsz7SiZsl8dZSPxDG12N55LR6E1vbaHWXxDe
LBjOzMWvxnk3NCWZYxfNnntXfwBEQkESpkMcEZLtpT1M8IST8+X9YTNsPZx8cCaNNziyYq2/nDVp
Xq0pWcAoOtNR/ab156b/2JcnWrEQAiL/MryR9ZJLwcXATJHvUi2mlFw6SLWfyQ7EeVbrDK701/qX
pmjU08n/sX19a2z+s31W9aWSLnHTrn14cts9IEulgQxb3KxBoNi1qWGJ0LtEpZrzC+sa+9hfXvxH
Q6bK9WTyjON21TaQ4BrvQfXq1hbIsd0BiUo2GKt9cTt89tQ9GWoUXhpBxGJnKXfzJHPR41QffLDb
DJ0XAvLB04LUrPj2O+uhDUODcfLQvC1uI1tmpyIj04s1vYJahAIkkpkYwapQ5uXm7OZuHsh2D3TI
Nqb6/JEM0YbzYDXW3SrNl53YN+Cfm9Py8cFHqGuWYrF1GmO939NxR3Bq0GKile1L0KO3/XF3kMQm
W5nvU22oeKxt7shLov7jyOObEQzJ1tms7P7XPkUai+b71S7Ha/DyTodr0Fmi3R8fsCPHB1HB7o8z
d+l2aBcaa2j3P5HwtzOf49h5B/3Xh15F0cUzTg9riKZEW9PMpPfOeTqMveynk37hqGGDhTiiO7Aq
vM66xdAFKsm1x+63YRgT4P91sSe9RT12VJBnf1TPwuj8UHvt67oHyWFIG52HlfIlkPryRp7Whmrn
EeUSl5h8bNRF2wvg0qHalKlJU0yhQSEEefN6uPVLdQUa+GKtot7CPwef/RuncgTbjK8O2Fs2z0Mx
u+z6qusaDQNWeLxTWxf/jwHNqTlgx62MPIiZ0LtwRSca6d3zyVQwn2G6PfvIo7TWp50HO5zDWeMY
GYHY3VfDwmBnJoOUfT864cbT6GVVuFRUugm2qvgh8N+ByR1CC5wuB5HMpOOpkfgoDTToYzjeaA8Y
Hp/FW2LL+7OOnsJp31bv7uzl0cXqDw2zyp2Ky5U9hLmCi+UCmRQHHj38c4hOprL7XnOR4V75xqRN
dXOb102ntJ9w3M72+eu8zkO+EtNv7w5ja3CEwXKfSQH0iIXM83w2tp+iPrL6ZrfPEyRPUl8/V7nR
A47dEvaX6sdvGK5qc8GeL29mzbrf7iEMhKRisMhlFvE0cBb8vqWPVKcNmxkcJOqutfR+I6deG72X
X6f9ZV9/gZ3Rm7K944isHUasbWTmhGx/fqfFCybkxHqA/BOOcA3Yy9nncKT9Evz2C2ePNWi54i6B
H7QcgkYRlutkCmGiXEsOYdhhap811Wxof8/H2IZuOTYgloawo4ibxFip8xRbMJYgJWZidRSTF3NU
9CYgqrU7HaKRhvveWX9amFf6tdlwLhQ76thF1PXdx10kwCjWwJdVywKadh1cECw21yUN+NZ6aqq+
k7TKwFyWqI6o1Xcs8na/l4ycp4/HKBAggccaqMtS8hN9eVmnexBBXdZHAJbJlFcCayj1W/jY9+c3
55RPjIHBuQsnM1Lh3yB6pGFSa9e3MXhOBn333y2M+nN0+93B/L8H8+eYeiKdcafvlHZFRQwTeeDU
1skltZPHtAxKWMCEjpp3+2qzSIHjQAxiscps2cxYgRR2d3xpttj/bhWzXxcLa2j1Wsb+dxSuassW
tGtXMQebFz+TuB1MspJBfdhQVAgsavgMGbV+tgYucK3bOP2fuzP5HON1+mIhujrtjgHIemD9+41L
v6xIPxtqIMrr6zGq2vXGVyhGG7PTTzPKiErPFskCDJ5SHXtbf8JqgSnSEu331wdkcIoLLzXXfTWk
vfQdIhhqOx6gXhD41JxftAbwZv69cn6Lc/+zR9dl/pRjRARrHhFXmt+MyfKSrWtLZTrYkyKAjjb9
bpO6ffVz0jfgPpVxPdaGtfhasFppd9qyLQ/ge6at9oIOKmnzLOp9TUX9AlVX3av23bwTNsQ/N7qJ
6hToi2pzl6yaj5ZHcgch0NxFwVjb6Z6z9AhlMyIU6fP5RtQch2Zi4wOABrFkjeOZ3OdvOb15zXVa
j1Br92R0IQ0H24Zx3S24XxyYQerZeYz6bOeB4oyOjOpGZ4eYrEpPZ4rq3g8Mekromk2g9mrb7N4X
7WMEp9IuKYxzYik4OE/cPKITkTs/va8Gg5DUaLXTwCKLGdR9dgyDlnbbN6S34Mk8CXyoA048FrOR
TkNjQ4jmGETyOCD72RwirfCiPQfj42klpXrh0nHd9XdoeODEhl9wozpzEFk8m9kVoKO3xmR7ygww
205F7tFPGWv3RGvx/n8IO9OmxLWvi38iqiAjeQtkYhRFUd9QikrCTBhC+PTPbyV96+m/3dVerkoz
ZDxnD2utvQ8t29A/S7tOAQSdgPJhqUi32ic6r+im7NFyj5L2q9dyyJ0s6nYlOadlEJnK7GmJA4Dr
P79O7jftu7vp9Iwcc9t6OfmwSyz5iGT2jE1C0tfBucEuHSeLj/TlNDxqwbzIOXZsOPyPHYngBLar
hZH5hCkxQ3VZQX7Sv79bMMLJV58WYIU4tUW31g7XrfD+HgIWzozuV2/7DzTVyKWnx7Yd0A7xbkm3
4zHMXKzm9jTGDhp9m/Ng0SZ+jK46FnyGrFeMiTzTjU2CX2t0nt8Iz9Dw0Pm+f8gihSzHzhS8AwFb
b319zbcjh3D55BdwYbRcBjvNUHTBWbYYccOi84Lsp0NYx1C0YLqazXCdPx4oguD/QG1yERCzGkJK
t+WwLFAGlfhwu1ffC99Ow1mLJMM/kYw7kRFlr5dHpJAXk+7aQTGLAVbzk78eNllzC1HGNgRJgMmm
wPlEsmQ8nxnB7R0q+vowYXXjoneks04HuSKRe9Ha3cHhHCbZ1kdEXByjK1yOzfy4+UhDM6dVZzB5
IZ3uaHOZFI8cBlpjkjyOBWjICM93+WKYnYJdHc9IPuL4DkI9//HhIRp/bJiRLrMXCWmrAwjd9X1d
ken93f0n6F/7kRKiu9Wmf21ETXqrEtTAMGXt7hcin/F4zJR8Gn98LPGwdRylFaKvJARdxteAKXqE
KCcZGTfmAD/tS6fjQNW0LuDG+z4xWevsL2Po8eFz3j1BPjxRloKtcEIEAiGducNOJ3psRw9Ri/8m
cUuiJoSs3Hba47ceGeQsScQrJmnEJuaEuYq6f3kwG+kk9pgZUt7MvyLUnl+7urvNFnnQSxjGo11r
FN/Pj51jkPmF2XbQAx87LC/NF2E2/fDz0poD/r/0/S7fGD6SLvU1F16arSmzhHvQNlqITVtfHz9Y
ZPuvSdNvHvMb5re6mMWVhp2UH3A5NBVUVL9vtDZ+MXSj5hvlhU0Qqs86zekopBgWcMuH7g6EjCtA
Xs2JEpWrWn6JDilH5ULUMGy8XTATHxTszWk4l/iroPEJbbh/LXrrx4IT2Ya1zvkH/PQPUuyb9y9R
59+cy9r2kkXznG4ezwrH66QrIIH32w80Rz0vmD2d7vJw18WUTc2eZFaUZuzC2d2tt3y4wflvBrX7
1ePsbtZxcRjuOJ3UxlZwGRoRseAqWHXocjhASkWAswlEp2ZduNNXojf641NFT/TDikkPM//Agh3/
9u+l3PJbbtukulzLYrGmM5JU/Opvp1abHY5bZ+3QRKDZnhGh9fZ7vwa808jaZ+BAisr2rNqw+2G3
pDN/+uv/2a+Gz2/7Na+zLW1x7Xzi4KTXfRbsiFk6Iz5FixDCO9gTPM2C4oXVz6Ksd4m84WqwC5vx
NdIP1ojHiUDqRn0MbcaDjd8gqDqGVAIxjhZRM0xvIK7uiOov4iuEZFCISLHBblnDonNiqXAIly0p
6OlZRWZ7WL0aOh/nNYnrJNZKRJsh4HD4bPFkH+/Zigq7yK6L7oxjVj64f0ZvEyoRt/j8JaAabv+8
8/UCpipKwkacBTs/CZPwiMquiJZ+Fkovt+tcQvKIkJsflA0SeH098FCGJRwM/Dq/WWCc7RRdo/pX
DL4jtUiHFmjBnlNdA383qCFQfdONmPRIctqIWWEONGDlp58m0vgoi9bvGdcyk94OaO1WPkNux1Ck
GAXh4I3UWOnx8ulMWq1EPg+uXfmeNGZth0DJttW5lWn+FdkOZKBvdYwHpdMWhkcwgBJqE2B+E1Mr
1LLmSq+vXzYpeSNM491zAwpTPykJuPa2e4bS5FsACjE4HQo8L1zd3XxQPDyQEZT5eLDjPcz9lz5T
oOpQFMy7nSWzftnFg/Vo1DxlctD8s73jOu7D5PMQFeGh5/jL0I3dmDXRI9Ke+Ii6LgmLe8o+7MkP
M8j921CmpBktqeGyBrX9jQBicaqtWTPOOd2WTkHGkABJaeVtg4FRZgkMsnqJ0mQUhQn54A4zPhT7
G2HO/dUrtSgLzEkWLKazRy9aPOkdlbM5vvGq7YKRMIYFg7BOHhOgGdOQchWmQC76wbBMssj1T9xn
kPf4EqWfHv+qv+jV5XvBX4T28Sqk1KoEZ5wPjQ7Amh7fMSnB6aXh9p17yzi53a/ythNnfMD1bd+Y
GJPruP5AJu5f721ufw6OYgREsQFdJDsNbsupzbIfQT3KwjRgjPsa7R50O9f+nVSlp2el2CIJzdj+
SEKbm3Pk1sz8HEEG63rwxWVXX66XUyWPvmqdpo+j/0E/jdr2L7aH7nOIgBsQdvXv5d/ufrl1vSTL
udxr0i/A9SAfXu4oiUGxtaVycMvUWvn6tybZmsl2DKm+DG+9RfcabbBDusaaVa7P1f/UldTsOga6
1tXYXsXEdSyRgoS2TmgS64kb2mTavEDexJQTHsW6ZVGduonwUOPXPlpP4eO4Sbq1F27Zont7p4yx
R4bSrX4IQBeAFrqbm9CFABnUAci5symP+ksaethRzXkdz+HZBdNmLSH0NinGZh8CTzCHiuAULXW2
5dkdSFxPPQqJmfNnZmnOLM3L2bqINc8boQIUjpsbvmP+7diiDdDO/CTd37DdopeTjyYhazodW9g8
8mMpXI3XxbvuIAkqzsuMj2iMDnzwgLSIunoUAWguEGOGqEZ4QebPjq+1VhKeGRR6CHijIMY340N0
erHBtKKdf3tw/I7dUdorSA6150QJsIn10+Z2bF2GeeebE73i+HlXVrkWmZMadvLArm4vOtgjn2O9
nB/H2B9tl4gY0HlTXa8CA9c1hOr+5t72p9vycF6YRT+/jXLWJ04C7u8RaurQ9j7317adh/82Q8Zf
EvX/2eM3K7Sg3RUMa6PoIw3ck0sWJnq5zDcP/gYV3tULlo32hlUq1B33CCfa3d4mXuE7tDLbms/I
+73FQ8NiLRI0VafR+hp6u7fz7ocqelZn+8txuqyc3ajbdRYCd8sq+9+uTDPNmtfkXFyxlmds3/p5
jwPOu0Voj4wwKS2iNPDYTJwqUiN6Bmz7PAMMTpEg7/sojYcZK1LxkQK9MnLJASLgsYW33lJqPhus
Y+Q+wsZT/P8ahEaiZitsjiXV1Y/DR/dEALTn4N+zcYqkmaohPH65FX2hzlulq9cR4VGR5S6Gy9hG
0bx5kuUW8m6jfIbBRRTdHO/71Zd03PohGCj3JuHyGt9d77ojYfX0ieUs1300x6BH17mq42cDtM5G
mKHw1Sa16ZRmHR13VCAt3vfrVL5y+vt+tSGpinXWaID58urp8OWNWJmX09JRL+Oc17kC2idr7/A1
70HIB/vQaSyRYMvlKLyoXJAujigFhDG0IxBEUjknNMEWS/agnYZ4sMb6SsLGzZG8kc7BZbvajM3O
ymCFj5Unx0scus7DCHVkHD0FRWitLSIadqLzqagLmjyipq6E281BnUttAKbS4Mga1yKFYgYKbt0B
G6Uzp8sc1jHIf+ZdHZOuonylWX6K5+MkrkUK45Z9kB/qKfRJ+dcjiDlwUBKfS8eKlBEDJTPFBx/1
ez/HEBDZ1V9lPgjB5mdW5UVBpLhq53uloaoFxFjAbHRDjja9Gsbo9CLdeDZ3XmtQagEKfWRn2gel
bIr9duX39P3mo6ySLI7iNO2iwLIpQtz0+G23akHz2mKbbE84owT/szedM3HBl9t3fBnI2schsgk+
Zb+woygAIheztkOnfqyOFwX14n1HIMSrvg6RrWI92V8WyDbLGl9e9M0NkRKIKbNPQKJOezuvBTX2
tKEaQZ/Wfvh8T7ZVn69xBjqHGu8ZgxsELHuR0G6DnF7MSIKYlOD1uT7kQ7XODm2dPssFXtOYvKV7
qkfjoUa8o2PRdmm6o3AgomMEIQHXm47JHI7eOPDCOXIJjb24hgNRKC23sHknqOOAdWsLYgoOm8/r
wORqdEzbuS40zsCn7HepsxCVE1GlCOrW4zUp/6qHSSmEdqazZAfQPUfqNHS95bOIzO4cv4n8ksFQ
3OuUtJ/K2ehW6BhrfTdelV6sea8bVEdXWn4oC6zhESGtDitvP9W45DpOXWyqjSlVOEQeA9vxPQKk
9bPeS9g+15XzYj+ci+6hUoL6KwMB0TIbyHvoBfqVkwY9Mrm8rWu39ghu7NPxvPLb9ZjHA+2MkMd3
t6gMc8C26Y2qG+ejQQ2O659fcupIXxAXEMzXqE834i0voxYkDasT5GfEf+jrOThTQdvHsZepGYeO
Uy5c14C7QCLAKd9edMY6MYMpZE48nunwHZ+4WOPbi/bPGsxyxxqti6nSJE2EpK/hqXmj4a4Bommu
37IUB8wjSbfEPKvh4l7PTqDuCtxM+EWTHg8nEPhrbHb2gdnf+JafP66DRZfo6VeyuDgQLRNOUZse
uvcqztkQVd1gKEkie0jxDkD3BFrklBeCL10/dDFEUk4ZaV0jeKMVIdXep79fxHKi/tLfQhFqUOYo
XffkctTLdai+RPhCq79QSVROOjULZtE+QsWri3ujYMuK8xfbrwjJWaDLzXZZ/ZisqqQAFoR/yCkJ
5wZwU0T6GSF7FWAqZVOgb+lVeAYF/1lElwrSMngD4kd7SI380PYVAMI+KDEgnoSX7TkxS45ZbIwM
gYxaecCJD5EmekPFmkoNlDysQv227tKQ7Q+UEOyjWUCzSJJym73MCHKtzrY3Cxgj9wp7DT6hPEH/
FgPsfCh9N+4oLM+pOezZ/r53YcU69s3Q4sOLEHnNlGWx+9voWGaX5cH7tOgu313VWttIZ8Qi8vAl
Oib7XjeCHtyiWLYUgykZT+GINU5kBTR102kZajKiTi+Of+6aTF8m8URjbodZleGrRfJ+CbGDRpzS
sWVclhpVnlsb5AN00mEgYsgwWfqu5qAXGYN0KtO9Qw9OYgavVlmbHds9I2vFN+jD8hcKUzEx7I/Z
XFmkX/wxUuMqMbReFfYoDMJhPeprKv7SfNhFxtCLFlNmCt5w/azzKz0T8yLD9Qhz0Pmdgss8iXeU
Dsl769w8HoS6r0QTQQdDwrlQNAR0QBUa1Hrf6bpMlo2vLMeilkPtaJx2St8AZQ9b7syCZpMaSHD7
tac0nkVK8I/zM6N4hhQ34baVFoIbdbtf9xpDblmvtBuMCMEKtr8llWDcR6zSMleOA5oeU+RPQsHi
D304eNkrGnJcuiyPynv1+DCnA7vVsRkdMkIZEyaLkqkSUEpVGYSkRAxgDXqNIQ0MzSO9rymgYa4B
anAWGvjV5zS+tSWsHdAJqM1gwWKjXWSWSsdVZKnHlRtdDy+MA40KXcl6iKsHwcNqiefT4BGqot+Y
YWwLVS/kYzN2L/Og3VyYOVaHQ5q4j5oXAlc0U1gDORDAksKhC0IR/KEH1R4lFLKh9oPF4wBP3HGl
qVBeiOR5rLRrzxa46swEPWaBbpAu0sFsnYNLlwImNos6uqu3hdwIh8FYdwGYRwgzvnRxS8xlfgyO
YGk6BOPO4aAxCYPTO6WgmMcLbVYA0mQtVRvKlCW3RJvMGZCPvgs4amAhEGJxcU9cftkJqdC5/O+O
Noet0Pu8h3Zct0TjwPVn/X0vNmIKrOjl9aoz4jCeL9hFb1A8m6F0G5BRJRAklpQCGmSy4EHIMpCx
gx31934j3Dzrgm57HApFytZkATIoEGIWSebh8nmTshmrszPbZugNMp/F24PmqNSrsCnqeRa0I4D0
6Eq+kiIAQRaCdJDVzhiG/JhleqtnwFbcC29g0hyTq6n6Sf32KIxWuq4rfWNfnAbXX5VeulnIXigv
08ktv/Qp3TjddB079UR0oQh0j/WC3t77p67uqb6gEzkGi742p1dSTkUaFerZbt00tkOKlbp1iqQa
3DkqOfnYGXQu7VNpRlZ+o7rTGV26C4Q5qz53em6NyNbHKOp1+NcuTYbZ4iq+wGCM9Pnmg065mDPw
kL8sJjuu80rTMnYoN+TC5EExZ35qqdCxOb6ygzRePnEi40ZojY7cNc1a3UEdqcYvRQRxc5QHOhgz
NGgpxTFpp7VBbXDjpQ01cVwrriHHpYsib8UiLmyB8+UwDjoYrr4sDeBgX2NDXzz0U2rjMpR+DIjY
G9cZIxSv9uFJRgIX6agZ05H+WVGQx61IufQJx+oxdKRS0o3ePumma1Ad+sbcZevmuLpFGDuCI9ks
RUYa7Zpb9uuNY0j7x+cZF7265dUxp7ED2f1rR7o77tgZXVGtlRaO64JSioMSNObyVydWHYTCNJsh
tort8TVpVzObMx8LaLlxnNsnTVVdDU1WPoiNZOE5bjY7oVmP8VBn6Clk0JEZBHR7DKUGRTmjAoV4
xQgt1iBHRfmfz6cArbWFvN2SfUKdqprWKh/SfB7HwggzuWbCOwx8h9kg2NYOawP9LlBXslDxVzU7
dWz6WM741VHoupwD9/UI5Ht9Wvt1IiIg2dekW4sNAmuC54T2b6w0zF8B0wm+MhkIzlMKIb+ptliK
nH8hOYq5ifzR/QIaeqgcXMIq6Rxc6rJqgVRYCsf1PYCdaPb2b/gEedWfoOD/4BLfCIkT7dVn66Zh
TNwVnHmfClpzdH5iTR6EA5Q0r+/woyu3Je/RvsH67F5ZlU8ll9GFaqDFdPdUZ5EqxBGUi7O88miP
rpJ2HEwuqw1LTYvYhFXC6P/36NH4bW7O15NtZzZ23HY2yVAjP9E7Ns76LI/t9tef+fT0cvjiIFZF
tIPqbiUU2lhtp9lZdLcIMR/s4fbNooeQ4bPUV9yA4qa2mM7eHdpNUdfY2PR2MJGPhdG3C99jyagb
eMjJt1m7x2qvMt+6tIyyVGZ26ubeW/aUUitjdLzueREWl9BCFHcY1rMODaLXlL+5/ubdTjuL6Q+X
/S/qRlbLaFCpQTEc/NM3nGyzWxmn5aoJakWjliMLuXjhzB4eLapbH12KEBuUtH7BQqU/raQKNP/n
Df+fXX+74bd65ji3XX6d0CqGS6+YrMxgcfVKWBbDRoc4CXx0EQGlhGJ49CnhFo6KE+ZCY4isuIog
PFt65wF3dE/ntkLI0xyEhl6EW3AbQTB7eoanXYXWCo3SWJ54RmQi1J3oZOrQyU0hOpFXj+Xd8Z5D
i0BMsbbsEnONv3u8P66eoOaGJIHvleFHb/VIyyM5Rgf8gdQAFJg1qQUID7z254k0QWg1ITSlZQql
XZx5lVA0+4twOS35Nty1gjFsNS2svBBHLKsqX1THeElfKVsl64Sr+WXxZBvK9gKhAT1j0fVBLEAW
khH1ks8K1nfJn4+9ZKBJTLLnJ0AFSvQO0OZbdFPK4ujSwHOME8AbaA09sxBedvdwNxgCvi1Vq/A/
6awW0fJDWd+VvhhXGBEYOZi5BdgSJVwgP0q9x14nDbQBMQn0sqC4QfpOURVK26hN5Rlrafm7Dkl0
sFl0NuRuBdyFfiddlY/W7tYwckm36atjg0L44p4S9x9KY6o6zz/4198mgODS3+DQyylZZfuLJS5C
8buoHto39eltILxagWrzVZghTRfoZCA2UAN1W8JtGrZKmMHiYqdLB0ioHA0LAj2kWNPihZTv3aJ5
Dq8oWGbk9HL1aiIVO0Uo8E+MvpIR6ulZNVJWIcTSbdkuI+9P8oJPCdaQs/VEOv2KGAl4Z4wo+ZBF
N4GQIoHeoXiDHiGn3oUoPqMDDOWypE7grDoTe1oSlrzMi59Hcrjj+IYyUrxFAnjVvkRJ0IhWJCcF
U095PIKAeztQlj8LkzuJKrYxzSKaodO1aVlJSTqezCyFdJW0mNX/aI4Gl0GQKqdNHHZPP7SBRy8M
DWANZPGSCjbpjC+5vx4iGjc4bUY59Awe7cuYS0uMXo+VeYkw3fCQoCHSkzqfvn0hp2deULbnPN8Q
7p8QbIq9vD554ZGNiaukWEbCPS9szptz6gl+cWTqqFNEBa5NiNe5J57y2GOUscIrhAbDd5LQ7rpt
vJIS4i6rtFXOsvFxQS0yKXkzYCt98cyGII79w4gFcvhXPawPTTgngKSKPal+U/8kxGyJ/9UL1dv6
iG23Aapc6BZRMmpMImoEub7+CGo7CLf65bAP/BWHo0T1316ANb3+YotpjqO20A1aBTvfdM+sKmsf
r6lx66eI0TzQ5OwUbyyyypRxRX8jFgB072ZiNDaD1EEf5e6jXXb6cMnimDYnI27WLt3bDIWze78u
6K5gHYa3y4HVSegi2ZmxKsO+Gef1V7ZUULcPP2JeD3ebZDuyl8HsPK854flsRTXnHhGEWxsYLPq6
ntYandXKaNnLV2+bdp3CPx0mOCljMT7bRWgRFlhOr368P9GVxukVycDaLPtLLrdntJJsYNz8gu4Y
V3NPv026Ihb0w+Sd1fndYc04DmpJz2AaOtI6vnl8b9IEsR7fbEpimvV2atPZcNab7ecOdSB8MdkS
zjUfvcRurxziPRPfgMCh/r7cxLb9fCymlD628tWbZX3VQbhSWmCwmuB+Yp0OwZmSGIs5cWsZZoOq
iRnnuV+y9Lzp33I0YVTGEDno/IY5qV9KW0l08TdC452DeIrIpVZs+jUX4G+4sO9Z3Te18vYOUYOa
QIRHVK6zO+7dygtw1gmq6u063mUgrR7NLWz16fAOi6lNl5x0aFidk0vnzTY340zjLf6gzL5Ran99
WK5oonK439Kur7nvXFeIC69vtW3IVs/1eu/skfrWH6zZIXa3/tmpzfPF0MgWbc6Cg+YMXKC9BJkf
Sxyczve21od93542z81ro8VG9jef799wv7fW4dBxUTka82Me7OnbkqC3TFoNepje4C3zbXhleZmd
+5pt0ZcPb/k4PWStDf1naBnL+Vi1zml5t839063ZSs6jf88J1kf9YU58I/SszW7hLVcn2ozKsdHh
ACRCLkL+E0wCLYGgLPEfl7kch9V1oIDEdwnESKewVZhYiWJkbM1oX1K960B9OmSdG1FjeghXvonN
NUV5o49h/UFM6DGU7U67jXd9Ln9c0a3aoRntebwlJHLa9QHfxcwKMF10pXRuUqRI6EH+RKQSNnxp
WxK/6EmkwVJ7aMpF71OmiFMWTrrEDeN4cb5yzbXwguGUCrGOzd3xUB3HsY/4o1sZU9lRC8t7RHVw
82kDwXcOcfam143ARsGIg+c10dOQ3RDcFCaxvxxjJyTu3/fG/unWfOsEbh2NWZY09/lEqJBctu6D
VVJdNKDue/M6mhzDl9qoBNu4thIQHEu/uMPlZkAXZOZf1KqxLgtaU3kOYy4ISF5KFSk7WHWRE0I0
/334rA7xw9D6ps275Gu32MwOBB2Mooo4pKsJEZYVHgETq2BYTJ2YNY0wupG9iovTuQqeLFmv4Pqi
aEtOQ55Bvy18NUIKlAqC0w+MPI0kFrvl9xaRlgJqySsOaqhVviaRxZFRiLiCIMN4UBav3BPYg/q8
Q+w8yyc3gLTUeac4tyqKQ+AwYpRlKZIVHm2BijsT4U4CBRVICwiU/EmxjgLexYBSEZoXvYvuEFYm
+AXwhfjjkINLHJ7ZaJiDPeje7BhpiNYZTxuiw6WvEVx7wcmiZjnjGcXrLd6l2BGIXEHJFdshvYI8
Zy2o3KluYuWuKXfPGZJ61GIEtAQCynWXfPgnVZLu4Pew8jeH6srh/hZWLtbrdNZY41CTpFN/MliG
hfSK3uGs2Yvo2PghjC1J+//ZXZPlFWH0tbxEnSZ+33bHYvVnb5+tZpOn52DRigc9BPa9XYuy1mAy
GDy/0l25j4j7fURnB97tDYJJEAyeO6+jYyuIKekN0Vq3H/2X6XTos5AwwpkXE4HJG8pUagiG7SJq
D9tfw8fODzJVzdTvB866LpZZbxqO5TW/zYTUvM1W9vGElBfDODNa130nP9Ol9dgy9rEza/8w81hV
8PsOEYb8lvA2vsX72+xSW9ZW9evEGkCTYTbE90uEgLmeeyPVvelHAX/Fz59KEB9ygmGGvrDSi6Fm
2LeXsTNWjzGvFDnOkDdk4BSlUACUQgmRiHpN2xS9APAFtHyDDWg6i1UzAyVgtI8PdiQN294FwAww
6kvg9CzK0FSXiJjmjpRIQryJ798VwBOnd5f4Csq9hotIykqXfvOyb9vRAaXSTTVfiItoKTVgOWTs
oB5U/hFV4hMo+0kQ8OmZM0xK2r9k+7FBTpeyNsRuGCYxyw6iS9xaWzug9xQfoPlZ3hUMBIkI+w3l
Tfc8eUJpElJ0HathIzi/maTtLj8zOgxINzlDwymlBfqNr9mjVILptPm4LqUU0nUos6IpG4KKNWqR
OloTCSVQdfBdC8wfCX90BS5fdE8kQh4rlmA3qoQLs+WnkVJYEpS+O1IrN/W3E8ekpnTiam4jiZQO
IvYxH03oVCjvzhgpHFDX4d2Om0TtNF4dSApH5ZZSYGuqDFZy0Q0OVO6sFhflj9Cws3hk3L5YUgcm
KaMxnOQVle5CY0o/C6QtGlvSyQi5EBYhNqj6m38pWBAlL0ZWug+VkELZRtWF2ca0pSd4MB4VGiy6
qb8bkF9BS2o4iDylnyIObx2fv8QuSX9C3SIj7j8nIvJXmi6MZo+2O3STEq0u42hOtvBa1ehURlcJ
bKmukW5FG1G2u3iSv9FAZtD2t88eKY4IsoJLCobARqUUcz+U1MhRisXfPzNRuPg6CCC08vI7Q7Re
0GyaclI15DBzpUiskh+U0ovTi8dFNqKEBkHhciBtAXOQKnYzUufHvRZJoB3BLiTCJOCBlixzZkdc
SmhCuzoT0T4CauRZjBIDp7+OiIzzXFWyJWkBkgP1Um5AnPQgxS3Rk1uMK4k3k617wzM1SvpIUK4J
Ty9ui8ZgQuhTMG4yHdj5Bki80GvRdadIHJyYF7lFAn2e0ZSczVgdwTpwchBFtSdQ99crnO2FuO5A
wq9BLFxJR1bSagNrUnu7sdv8rhJiQ8lJ6lvuKy9ZCmFC50DtJAWCiwso+QwOsUGzBTFFpQ/meMyh
Dl0gFaw1XphFCEj3T9HsozZ07uJmxxvSwr20KoBUKVWbkiQqUpBSu6FOCsy+DKXW8Uk4j1v2cHQf
LkHWkRrJGovEXYMZVehPTi9HQvQTGpxzN/2qh9dDR+QwITsDXCIDCZwk+dnP+TfNHW80ey/HYI4Z
qfQmzvDcFd0nsk+yH1khBCAEOeTF0g46LA2i/FiD+sgkFMV8u1O+vGM0VipsukuSKes98uVSpiLc
huZRQTISpy/OUNepuleKVxS9SHuhO8o7wxP6BF23fc/1i5d9tHzPeKb7mkLOioOTCjij5FGwCzfR
fNWLBpWms76zB+HRXRXrqLshRlYKD4F8Ff8gzmnd0ziaQWDBGsC/pJBY4qcEA0oKKv7hBsJXMj/c
db0mYqsR3rE8+dyEmmiMVQAukljEAAEUlIDU3aKzRA6JIlrFdL/JS+RQ/4A5omrmF/EnwgcqYQ7U
OPdetfPdvIzKoDdsCCAj2FKy1fBrZaC/i69fIukKhp9dQjFm90gFvk33VotPljJw6rjtdhKh3iBs
NAJ1ef0P+zuOjE6N7+XPYtHYd/lDV1Qwm0NMG40OSxOwpVpoty3kzQe4VI7+7fLFszKpuIRUifMO
kTph6ZE+WjsRS7zCXvrX4YFeshJD74Q2om4X7yNoCR4PFFLdJLyuRWBpt3WUl3EeJ5GQIxp2Dy/8
Zdny4IKMRCjlJshHp7aOXd38Gv7t6RAn93USnT2Jj9S3R1FbXRKJbhGITF1MjiwN6dFw1wHvPEDZ
pBOVwNvQXjoS/cYcde3uduh1j5MSAw1uVJ3Iw6SlipfgFlnLucc6CRJaQdwM5Gf/HQgZpcb6fwKv
b3HQN8RndT46+W52yfECNGl7zLsSXNCo9VHzsQqqEdUpPSFGkuHWq8jhPsXOoz4iBUn6dVq/8YYy
Yqw6c5rgxmyjhSCEgDYkHVb00CQEaHRUOqHUg2a9JGU1gD36DahURAsH1X21K1ERicy74M4LtkqG
vYqBZDnh4mW7EclfBIeWoCjRwHtl7zSXNXArfl+saclukkvoId5XjKxmj/6KKBRhf0b+s8lbiGNQ
ZomLu4VFA224bLK4YTHpehmr0JrKr1xJhDQvhGCKDtVYgOR828SXr9prQeUF22BU0+FNsiO0AYLo
b93kjW7BpDSMykBI4XKwRAItb1zhiJLqrz+3ZCNlGBIuMW9KWypBF7iiAHBCplLMdW4RsiGAxLfr
0qNbwcD+nKfSdPCHYPkbBLLYX1nxfLe8kmWpmy/Sl88iXODTZfOrmE9BDdgNXa2GMwRmo5xApIrc
vBHBBP2gaBvSh/2EoilJBEXXkuI2iYoUIlRRNpJUBUfkvIRJ9VJWbFDZjc5YcZMiKQWPCjG3ZWih
Z02aCkuiq+iqQPCrr3sPiqgUwOgwFMMr8lJk5j4oHNGra8JMCWe1m3Lv6mNc/3VYinuqOJRVwBZ0
EtS3EymUtDu9q4OXAJhzOpbxWwOuSVuid5jyddYZn2dzcS2SAilyUrAHxUhgzf9VoGyPVKJSRYmi
rwiLcLNlgQlw0Kqr8N2cEvNFJPSwV4rPKqDApRszQAFdOWhVVIbWxzdad9BzT6o8avxQ/YDcLIfN
udIJhivjVw9pVxZgHxsoLo18DCtFiiLHT18azMLhKXafy8BL9iADC2XOj34LGlnB/acxi+KI7M++
RFdXsH2Djy5pNaAvVXICzQ++SF8u9q8Yhr1PxJ+J6ZecyAIh0PwWRiAig+4QgwU5zQya7j/cgpQw
on6WSInijwGIWQ88Y0wVBt/jXJjB+XMaL98MzvT6JT5eMZ7UDfUH6V9u93qu8+GgmHzrITRCKXPB
kbL2jg3ko7OS2qE2FmlQ4yFnYWPahW3xFytRUfRCRqRp0clK2yAgZAdagYvldX1WnlkuV+csr19/
UbR16VEYLrKfM5c1ORID3liDSEyHD6A2pxW8DgIfkuJ/5cXLypFtu9QTou6jL1PkqeZEj2spAZJp
qpRWanag9HBFWKLbqkNevuFxShhPzVckFZH714lKH6EbK/pE3lwyST7vivHkiKUsKlkkqTbpZa/4
UfcI2nKgspsVwbKUR7p/IDqcra66rt+OyOJAKFBxk3J2Gn3iLasYVVckJSZmqQM9VfhFGNZTYHqJ
WD6KuzpedFNSHH5TRvMrYi0zX+SSnKLuunAlfV1+oDpdbDX3TPyRTkh7rEQf1biVusPl+I4EOCi9
yvv332VmRH953G1dDjlo8as6E3kOyuu4mGgRHuVTynv2pAxCmjpkPBxD7Un+qJJ1GZP6A0AWeyAC
R9GCYjdvSSaiQ9VZylk1SMPNgCR8YvjAtqUr0sEJQDWCDBjSoqpn03FK2GvD88vYAExVzRAtGwgF
PBTYRbQdbEMSVI9kUY5Z/ONpLsGhM0Ar6dAQVgJx6RCVnypRF7rl0eaaldBUi1MhhSatK0q6q3RB
LOBC+MynDygfUVL35XmAzwidhY7JvSsu0C5pIUsIX0cpjGrSl/9RDlnnNTmIXWR39L1GjFhbFUOK
D/QoFCGgTlZUrlrAJQ/+DmwUmycOUl/1ItYf1bapBKCtdHCkLRnRv1rLK9OW7kTAnjTpCvTLY5yc
S+J586ViFlSa5I16kJaiHNEulKvrG6upFDDWPeyQUNOqFirBDesYlqF517jTZWs8SOR97G5oZdM7
+KjDWRfwRba8SlV1BhLQNFCk73opyMGO/s23FzBZNPr/jtJs6ye06hvQndXO9mFWP8sB6+rDoehK
FTzVEem3uAguPSCCMhyVllQAhNzgBS8kKEGwhDyXXpMWCQoIoIDWFZC36pxywpHA+XRko1RGSoje
EaqvUF2GQqK9PdZBpkZctoY1/xpcSpRJTAWl1+SNYiv0c6W07QZSswGxEkPRBF+PFnQNm+qTJmhV
g/xyFmrhSLkxizRf+P2GBQlU9it3VznDfbB/0DbBfnhc2CaWhyxKZtLm6M5ogkriWHmOIGrZzvW7
0rsa2nGZXaEFUpXPYh3SDsrkyiEKQhPg7cBsMhmlcdbaHB4dkQQt6EMY2l8xqDyWcj6d+wyrdyIT
1C4qSayACDohiZxng1VhouyUpB5paa303crTSeet7FPWrMwth9gxDpkrijKps5zqS1SKlgZPR19x
/PqCdohkQIgBOoLSk9aejsSvOn5Zq0WYfGU+drhPVonfzzH8lbpS8a50roJF9JB+uLKhWZS/UGcg
XShuJ40TglksOtg/DfeQZyyp4GNmqiaDZUkM5Boe/g1VMlp0JCxcaN0HGHk+uwloBICigxcUMGjg
0OyPLEsQvrKpNEgpT0bTIV5KeP6GcJj17FTQWGL8u+AU7mCOSIf4fXxgi6Rix5Gqtot3dCkldL+m
SuRYCsCRXhNfyRApFhXuT/avUpMalnKL5AVYbygBiayYoAP9iJD6r9YR+BJLwanhlHhZZgVpXF8G
RDjCaqoAPaG0RnZz/SwDI62HAjGNUv3MCNq8Z+UwNAVj4U7stqfeHkoqDRJanThGm/M9vwtvldnS
LptDIRhNH7UeqjoKfkTrlwo7lihJp8W9IvqK5pANlOW7LBEKyPbYJAlsA+0C2/FR94TexCSpKFUD
pWmUSE/ROhWYXCupBrBa2glnIvBPGSXIyA/ElvO3SuzfwfVvaH7znP1KKgtsEX06wJG2aFDS7tnC
wd8ELTVa4qGsp0an7ms11R1zy3jwHmVhNE5J6hWYSQoiGlLOecGKoCT1Vn/tpwG88pq25hJuqFxI
/iCdqlgLQ8hARaLxI10nSuDPVJmVigyPheibZYum37icwi5WNc9zC4kjTvnD7dpbXP2c7hcM8uwV
ar8iv9ur06Dm3P2olPtz3SIVs9YR57FeV50F4Muudb8dwGZzWbvmzVSBe0kEYsydUKWYLMiDSXcw
76qAqErZVJRXeeZdz+7Io0NaM2h0hVSQIO9NdRZgtzQpQvnlPiiIjBcNUnRWDwnrg9PDLmxVBpxC
dzUyIBtHyrYBfl51z6HJ2iNtujyQ2dvkKJuStBZ1vfLVK1BgoRyLNqcCoKy3jzbQe8dnhUjeY5V6
KxGvz6nSVjStuE1AicuDpSXKdjkKUxUgFQBBzWcXMEmPGkz0TYEzgZLHAu8CcEBoyiGCQZEITubD
oF/XbbDrbEszdnhYvoqMTsJ/u+hGuXr7H6Pjt5vzDUi5NGv1rWM4EpBJDXbwKV24BE06CFYqRInI
hOyL4KDOGiQOXydmVwUQ8sjU1vY3JesrHy683GTxxmeZIBmhWp8JTxn1nrKqKs6Xw/F8MEaJCLfv
v/KpjqodBFwjVKd6QbijAtB9dKaNTilkdCYKZA0CVAqS5XWEaKbUDFV1SsupfJG2od/amvy8wHDd
KOVQuju6+gL6lsBxUhJIVSCrVtlJBVqylYosVaiXBSrY+fcl/2tM9NsF/xYTLb3L1VkbdtHfLzoJ
qSWrR6Kc296nZttFaU8Hm3/vDyXs3wzA/+/x+1J1jZ0zy5eLej5RtKsaOT0Up6qoHaxLfkF3dGu2
mwMgiwL/UFE8KpKC5IPHMqBnVrQzOZGlH+7X2D3aLyP9ZvgrLUH0j+NVEiJ5vdIQZdeI5bnwYLPc
AAoIWYqWuEtxxpUIpQETuBtwj8hDaRsrxFe40w20SckXuCgyjSUmU2Vy6vRANEzHukOkMkEJKlVD
9cOl+mNVv2+m6nunntXOzDIvb2g2iIxqvgpZEdCCePeIjhekwwZtkclpat0ndA0a8YpZy5kAg0hf
GHF5LH/Tp3emIsEbYqTwQtvSSmwqp7uN1VgmmTjgJuiDCTcVbC0ITtQD4kSDvGc9Ea6vWSKMUPPk
Oq7QkBIYL1ENRbjK/Ju7VhJZgWAQDAsGR3mZ0kOFmTJCimckSrx86d8yTXrtipuX5dnf0zIJK7RW
KFOKb0SN/fvq/kWm12yarCTg1Xk4rvN9IJ4viVHfZvVtnwYCXMrN8EpbsxWrwl0/0GuinWodXjd+
HhqsrS1HuwyaHer9aG+l7ngFHZxONHVstA8g+orMaDtPM08h5Ga3QS801i2m4BRRXDvppP6SZlHE
63varqnBD16blTtBJSK0wvj368jubKaEUD2DPlysTdjIW6tT6/8oO6+durm2XR+RJfeya3v2Dkza
jkUIuPfuo1+X862NZPIK9CtEKRTbw6M85S70RUHEH4lvDvqxFu1+N2MtZjFMhDDDe+/YCaiXOeqd
DrKRoOc6F+68Py5uM0qlXLVXyd7IuVPc5wM4/vhSXyUc4LL7/JJfAhwqTgX+5ePgjFeVG75vr/Xg
1NfZns+/PPCl8KgoLri1O+uBzk0EHR1j7z55bJ+Fq3qP0hmyDK/pc/osPGY4pV0RIgr4Q77v341L
cCdsEcijEosC7fzr6mNkEZ+qq7gTd90BrZvq0ryaMacLbMjlcChP6ak71Cfpmmh2tTXX6X3wmlyj
q3mn38U4IPOH9GI9zLKYwk+F/C8h179TQrkp0caj1iqTluR3k/pePyYv3kvaLbRydgI/oUsSIbH/
KJ/0+qQdwvhVNg4JlnPZ43iZzMfvp6f0BZXFrWAoqis4SioclPOt/hWmeIVS1bkSmjszG8HpYXAC
mFCZPrTxl+GDjKiB5LfDakpwpGrC3RRXy+/v4AuYhAq2peBlaSoEasRL/95AE+p6oNTJtE9QdkR5
OVhrxgUgpI6duOd+fy3J+nIqWCJGF6KGiaUhGuatcpcndGU1eYkI+t/JHlh/vzwcA6oLONGw2Y+J
LQE1fVO3pT+TR0CbYnSP5GPxO97GKo4rtsTZLC6sJ61zEIxUAV4my0Q4SRRqipP52MAmaHYVZU+J
p3E453CsEBIHKGKKPl3oCB6sGISCk55qE9qv2VaAjOhDnjUxmnCNwpZOlmXHa6t20KIcj/hOD9pr
Qfbbnk1/jYhw5uSHCJtjYgEqQATpsd2cWzQfHtC1j8eHyNz2sF+CdSo8jv26q50oXPo426K66GPC
CgGHpG4poWHio+qHqLgP+o/FHiA42+xGz+lVjDXs8Vd20a74EzSvhrnHgurBr139HYUzTXcrFDYr
W9Jd0zpgVdbIa4heauvUpxxvYIdghZ9rF5CXPEc1lxH50CqU7c50BW+REUjhfmmuSuM6TQeMx0Nv
2eCaHe9KbdW1Jx3JKXo7rvWCmiJezV1P9IJnz6FtFkK8kLslt95jemra3cdQ295Tpdo1ihoXKVoE
HEzbLlzH+Har61659taloydpLStcnANEgK9Jt770jdM/TRmGd694RX8/0cyZB/NPgPlnnhmqrphI
XAGW+ndW+1Zo+GEsQkY/pJiAmthiA9c7SLuSfXF4knbtYf4Xby9IHuKcB1kYs1Fo7Y64j+bX6CQc
sydzn1oU+/1zodvjXt7jV1jgCWY+NbPjt7zLtv5ZP1U79Ux9d588Wpd+jzpeudTXCjPgnimFIaMk
wS2LBkfBlGxgV5lVf08E4fvy3uIEEHYhK3+HqpCxH05z6z2K3PoHDRuMXb6MCKvRAOVmWTomM+YN
hssywt6SstjHdlKybO9SYEEmY/CkQmROttJz/iZbHD2HGYbgHYK9nLjI0HKzlg3s+xClWPklZ+wX
NsauPARIbeM5aqzVNw/9jk3/GJxLjowjPZV0XR+C+/gaHqS7Bve4CN/Rh+JxPkzCvXk/bavHdl8d
Cwrs+yh09FPwie/9XYvV94V+xqHC6ZVO4lo/Wdgkore/D8+1Z+vmOrnDtJCbv5cu0yp47Pkro3aJ
jgz7PkT8dDuAw8NLfCfvStFtT0zyXz+F0vrXHVOyZg80BftfCwjevMf9tWUrmlwWcVIOh9TGr9Cu
Hd3BWRKo8XhU3OmZ/z7U9mmy7x6Ws8DnLyAM/u/3D6wUjs773vHd+wg9zAat6acVlnj4CbD0AVma
OP+tE3w7evu6PYh4CO8Ed0SbLrI/lR8WyJ9z5d8F8s9DKDfnjprLept49XBw0TVHERSfkFO6QA33
JDq739vWfoyc7f74maEebu/U7aOGrDCa/Dbgx4/z/gkSN4IdyIZaKOGSeoHTDlHBbJB6RX/Vxo2T
ESBMR409sZ/QzOThkFXAsXtA4hNXjkU1i43jsZU4z4b9eL1eMuezcD49J/oJwPh1M5CoBUgSqlaW
ioPxzdSXwko3R7Wd9q9S6wydAzJMW0uTGyHp47HBL6sPuXZayWl+GmbjPy89B58yVQhFE+fP/zVX
/FqUu370xwMmrUgjCXgLv/mAAV9L1DjezTeiQ7RE/QjbHn8hHP2FtrOWiApH2FIePLeAICfeW3hz
yhh97jOgGsMqnVXSPSe4IFh+lLBc7tzwrnKDSwKZNQSLgZryMUN09y1ZD0fYAfFJjRHrDNFv9LHb
Nd/zl9j17sodHnNnncPhIOy/33+/cmMshlzFEoCoQmTjudl/o0mf6m5op52i3EEY0cKFrp2Dk5Qi
ixrXlyj99f0Fv+S3FrHL7BamiYgZqn/W7F/jXBbiUOlRiWiWhCO7kxcrSb6mmVNWB11/Hdf/96tp
kqlbXFEmdLp5uqqMjbFUZYwcSGkHkBeEAEa+FQrY1IW0lKePSPj4/pLS15kkqzokGuwXCZ7kP2Lv
fz1hFllx7ilRvk+arRZmh1A+ePGijxZDdw00HXNfwCPwaOv0kGWZ2ycXrb18fw/avFD+3TQw4tIs
RRJVfMNE86aKkHl+36qihIGfcGnMq5BYCy9SDnlhOPHFjPMPvxc/RQxtvGTbSLqNJVDYvcqJgbMM
DDmhdHp/WyKUNSiHKi5WujguJrlzh+QyYcFbNB9Zf9VSBtM33aGoz0M02HUYw91Rl0OMRSCf86Tr
2DjW8AohJtBdK0oXfgdpWfOXYu/vhXrR6a9K+xFP145gJFlpqMfJ8UXERBTd8mBqf0gn/sjJ3wyL
aVBhNHVTky3Q5P8u8pbiZFaMKgv2EJ1NQsdldgpONGNnaNoDp9NGX4fwnw/63fcvZJ5n3134ZneJ
GrGKshyKESf5SE1SdDxGvP3BR+BrjmLJpqHMsRQbqPnFja+fEkPO027aj9K2rd8FfyXifjW6Kdbe
CE03jreTsIk1F98/3Z99+e/HM0VSBTZsiVU2489vpluTTIPpi2b7MLdKtXcPYNTMFKIyspmx0nM/
bAZHAbEGpTj36GbV3JqSOWpJs1/jDBxQ3Rnr+r9flDQ+ZjmkuRFFDewFxzCKQ76xkVGCaD5n/gQq
4QLtlNmuYcYVzRSIbNWepj9s3GgxE4Fmqm+0yn/RG0VnjUoMDdTFrMw4t01/sjL4A63/OgacWYrB
APAO/p1bQ6PKbVC36bEU8cMMfWr51kLwWXgxt9rHbtJ/BP6V3UcqMAlIXrU2+i0WdFCoBnz/Pr7A
33gfBuqj2BSyxfJubqZbXzaGXFoxQd509oHT4LldIPFQjU4tHWIpcWM5AHCKMr4FUk3ZTMknABeI
ggZbU3Jlo8qpTggdLSnSGygZS69GGKx7jRRSozhah8bD97f8hS8/TyF5VmykDaCL0m2YM0mDPllk
3TNF+4KNXVO5Ybw2p40OjFe20ega4UCmC6T+MgHEUTs6DSZYhkOLKXwqFzjVhMjfo06JyygD7tlm
aefyDvCzRQ262QUn7K1kyMkRCFhfXja75Eny4G/uas2psnWM6zzoPoz20ABWHlrZBX0Z40haUlrb
yqoD78/ASM1asF9K7Z2CzTM+Dvc0ACWIC/mSLAvbXBKIBMtnxyBrpcH/wz7yJS2/HaabWVZU3iSw
i0nUXIUT6QgwrRwqoXXFOS7FGDqlLUKVC5mAzlbBpsn43rjqYxbPJj9AuKBlTvd8OqAASN8yWMjY
o8Z7vqg0GYs1nkCf8izNj+vefqRYjiGC4UK1TEjvF2iN/m9IEfBVjLlyToS09MRlkC726bj0K9cw
HIxhq0+kaSI22PDJ4hXS+GSR+1RwK7ahdx8TntDVRpRznD51JHETvhhbDVp8su2DRU9B31xrGGDw
PKqjPebNBWV/w/bbhYZeI157B9Qivp+At3HJn4HF2VMXKfDAwrwZWC0WFEGyepws0oXXX/VRxdV7
GxUfjfqi9x9D9MOe+adWfLtfyH9d8CY0SVK5CUajTo+VHDjVRJZe02Bmr8glbNhYsUqNVr1kLmKV
/qoBYQ/bYv33pKOP7IXrKUaXnuM8DNWlX2COVFy/HxAk2m8OrT9DYhITaqZFMPEn0PkrkKnaLp0E
Iyj2sGKd1H407hu3cbHpcBJSnn4xA/IMTKFmw81ZRASQ3mnOsXRnAgIhzPXaFZbtLr1/Eg/Irtjz
YTi8KPkX/bUFHpu4F5OTYb8UYPBjwHIIHaThcBqYkLLvtlQ+KXSWbue0mLhBLbbDA591Z8kK9TRi
A927844/t2yQZ8JLHUSzHS0scpXW6XFZ6Re4I/O3z/vtZ+I8tjwJMF/Hn9v1/Aq2a3FyKYkgzHDx
+a75+74fxz/s8tsXrZuKRdirgIERbw5H0e9lr6kt2Gt4lsxWEgYaL8Zzs5/9s8TFM3mcYb9CZsO3
0TtMy+JhNjaZ3BOD+eu1xOLk9DCQqTX2EyVfXC1GN8fK4WnuJ5YIaqTn4bHevF1b7BZmh7oRi6fd
5YflgeL4f8wGw9ApTNApJry9yUOzuB38jvYUrFROdseEEBYe/btZWaOaXSGpbc+izwSHtAZn5M6M
NJpb+xWsmJnDah5mZcWMZsaMfy5X/5+vyffNYg8zAg/83WFmdWkAP2ewqLbs6OHN7b0ZWYIu9fyl
83+gJ/82yx8AZ9zKIPLNtfGG2ABbRbSQDjOmff5Nt2KpfMw9C7qkIBdmsEKFwZO8ngU8fmhffIkt
59Xy9/jI/57/qtEm6mhF2VEbdgPSrs2hEXaqdxepryFG15B+kEHLnbyFj7Ps1CevWHX9ahJ/iHH/
aD/fTjdTUrVZMR6N6NuSuW80kxhoZveQAjoeXhEZaN+kh3oFwhLNPbqiDeykZsUOHeB2bcF9XxD2
+/govZQ/ZF9f1JjnMSGlpuco69oceP87JrWveLoWj+mxqaaNZHiIAoF+CjlFhtduoNsovUwincUc
w5TQd1IJLnj3EVTmLmDzk3sKyfElwUnc20jIWscJmKj4lX153iMr4SGqV6bwMQow8r3eSVCElOfv
mz7KIduNRuyOSfTDM/3XrkgJXp27AQAmxNtnCqWYH2zl0gyJPpb6suBsDN1AXIrXeJthagc+qN13
d9anupTwtk1t/F+tftGe8wD5qe83F/k/jq1/7ubmFNE7LRWFVm33g/zRAMJXdVfEscJzCTUTwOly
jHUnBXVhehO0Eri63SL+3Gi2SuW7ZY4S0shwKgEjeukGoGQRPsYVWhFK7HI0C/5WRFtK1350Bvmv
G1fnzgK+IMzT211xkkxRj42gufqfmJWr3gLK6bQ85U61azOnsVx0/WCiOelLcykOFuIl34/cbZWV
qWmo6IRjWo1ptHxLYc79MDFr00iOuhIuPIrAHs52VAcEP3ey/od8XJ4D7ptFOQe2mkU+To37dlFK
il57Zl5LexPjWayj3hX66lv1UUOs676JHU8A/8zkYYUWjrE1QgdT0jZ12k3uuyJERPGHQPK/pvHf
d6TebOe9OZVVHwTpMcw+pzxfatY1gKYwBx0+56GRwVOK0DMKjBVaXgEgr/RDZxdpwBkSbqTTnRC+
zyl9K7xoBMXFNRvyH2b3F9s1Ex8FC8kW9jI8XlTlNigbK1kZW3k8znZHWEqOCw08WYVjWk8FFzkO
MGkYPznDLjoBvdzHO+KO07hoHyH4kXZG7tzrpfs0C6ctJyybI3RJJRcbS/Ty+cY/7BpwCvg2LZrX
cYMF8N5TcIIt7qhnpy8+BrD7Yhu6vxV8hhqMpvW19jZS3xNxDIwOPy6LL6fs/MSmOUv7mxLC/jdN
PjOQK7GReu8ufAwfjWVIwOStZ3U+dZfef78C/rgK/jMp8UvnKDdEXaNGztT8d3c29CIq2jTVj2Xh
QOSfGtprOxl8gL8t9C2tOc/akuzaZr2h3ySOm65c99UP59Wf2sDtXSiGIlGwsAz1S4muztvc0HzN
egg207I+kmrIH4OJavD7InwJsBM4sziHowMQ+Yet/M/0ubk0Q0wlSKJUJ35x6tC1oMnaQcDfferu
1ZAXjlNboQdvYlrshOxV1XFbS8AZi7hkNuKljHW31+WlZFAJtj7ali1L690KC3OvzxZdSMIV4qs4
XVMFjveQLNT4NfN1p0Mmy1Nju2yb2h56axHKydqP00MOEvz7t6qqX/YaVgu1Tgu9QVlXgPT9+1pD
aQoGU9CYt9K+4lz3s11Rb5OGdqHtj3Zp3A+UYoxlTSAQArCFbWZs8P3NA0eNDgDpfVJJfYflPB+o
9JMkSs/Ssz+R0L3G2arOOC7ePdqa7aowr8VIi5H+JAaMw04iFASJ2bkZrPaA5oGxEQGteA8i0j3h
su09exzvCutRUkiVlbWeuaXe2dJ0jIz1INNhbg+dt85AQWB46S0U3x2ek4fid0oHy/Kc+Kqeg8gp
n60rvdTgSf6dq27za3oK2gXKS03qWMI259QoncnbFq3jUSYI7yKaofXCwLAO2zrN9vNdD/vBOvnT
ycQKTIy3fbwdpYuaLqyaGz/o2DtVVAUewnA90Mgu34JiLQBTVd+qatVVqz77legrCzBwDF7S4aP8
0/Ue69fCWnbWUquIrGggU94GPV4nhp11Zx1FH/EXyMoEjUlp1+GZoTt+8ZaPqxjCufDRKWsrWyfJ
oY/cgfZy9yADIM2XhfSLfv8EUQkGsiztBG8X+h9Cth4HTLF9mvHYOK5Tol86PaktNTaMooNS3cvd
wqOK1gOZ0bcRmtbh0UIYUnFbwZ7gB3oOtfeq3uu+6zWODwn9LfgUazZ4fzFl2xI8DYKUtICu8Oux
b5Uit3xSXgJ/20dOWDs1Yml4XfbIvp3kyeVDtx4yc2ECwaGHKzm+4MT1E+9eQkHUNjRgpsuAny0/
WcKqVVdxc5QaN55cpTtEQG7KhapuWppPL7q3AG2GnHU0/3xfucrhUg+XdfYsywtDc2Vtn+SLkJIe
MKCHGZ5y1OGBOULkSuPKxNxssM1+WVFTpp3+2C3E5djb1c46ZuqGcJF2vw7jC5ANPRfI5ydrqWSE
R2tfo3TjCKi+Z/YcJcm7WHeYfJq+HWoni53A3Hr0zRrHqFY5SToWd+pGihwzc8zwsc6XRrA0wge/
WwRA+RG7iBwxc2TADFmMX/xdwbES6Fs+zNh32/G5H59rvXTJ8L3hOWjQIptfUUcBSnH4qL2Gg5mm
9sFHjJNlmji91S0ERDd0GRwFnzKdaHLk6YmwwYKlRuGTMyx12Z16wBO+uvfhBWb3orZQhIVFJY0S
EGYx0b2HtZ+6kL2TgsL/IxaJbU8DUTx6+algjXg4ki5buhXAEALks4nK0orjYFvEa5WeInC3gMhb
fjD7+175PUKpgq0xnTzJHbh2cEe3gI9E38mKI7GfDG740j9EpIgC+4kbodFh2HzIiHQZ4S5Erc5/
ac1lEa0k89Ejz6ftpR2r1s1at55Gu9UOk7GvlPFDVoH9h+3Kq3Y+LcHeyfJlNmw7iB74cbBH19pB
HPa5dK2MhRsR41BDsupT2ByreLKF6Yej7GtMJUkGQd7cvldUTdNuUsCmVnK/qfLx3CdQvoqzUV10
sCShJ4JseU1Cqld3kmmXKE8qm7Td+MmrScXMxCv2Mxh+IVJqa+yGU3CQks3Ebvj90fC1RD3fH8Uc
xeDc57yfY/K/CjqhKqd9lHXjeUhPo7Qq85UATax88v1NPIHk6mnW2IO0MsuXKf81tSeZifrDPdyS
bgnpAHtouPNp9ADR9fn3HuKuq1MjKMdzMx0lKjzdOWxN27DOAt5koFk6CJ7BD2pnX8Pv+aIGuahE
pCNrf0Aofz24rApCJoidd9APjZs9xGtiv0N2au493clfaQs6/gGq5dE/jwHH+No6+66w95+m398/
/R8w/W3EgY4RuCqZaIfb+ffp69ZK9bGTRMzQUdyP6zc/UdeFfgh6DD8bdZF6xHl+fUA5QgiCU5cK
rtxKO2OCmjcUTpyjdK0qVylsXlS/fw+Hai8pFMNlkM+h/1uptGcpow0TcmRQbx3wBKxlp7LUsxdO
z2IyHiKgVYEmbEplOEc5lmwa+1yTuFOaubk/XUMAdo0UbmoxuWRa+GZIT9+PAT0hHvJ2EHSFZpEs
Wxoz4WYQwiEzWUadvJOF/NwVuI4Wr33TOvFCT95DqbQr7aPqEYoYjR0l0qUoEZx49a7rRUdWqNWB
aZHcsg6dHiheRInRmpw2RdaG7c3wkqU3YNBAN0CsP7Kx2Ux+vA7qwwA/JyXhi85RxmFeBrvKIC4Q
i0VQwteKdRIfMCxm4paIb50CeS8DoEHWcgBZNZZOhpajpnxmOsU5JXM6MG6NgdKj0iymEQJZrThg
COyAsv/U3wtsu4k+LAQPF/skWhbklmL6YuVbGQiDYEr7QLcezYKcjya0IdkhAm3hPjdrZ5w2wh9N
LQpaSAFxMNQUcWRqlyavqOHYjZfLwtNdpRn2gZUfShlKTZjbfgBcuySZs2pcq7zS1RvCCAHCE4rv
3fjaBO3vyXRi3x50GEjhuB4IGWIzRiAycQOBpZi6ZdM5cVw7U/GplxTnx8rN5FfVy5xIdmJLXCtT
t5NKJ2ppxZXToct18CGWmG4Lw3MaAxFxKVrK4lFvqwWOoFsjO/far1EBIJPFrjoqjqCm9pR/lGpt
CxqIOzQKBCKzLHgShrUge+Rn1VaSrqA0aD08srQXZnqnKOuoR5lIeuwiwbFQzgxaZVmLJKiNv6wU
Mut0sCsf82KjW6tpcpRUhgDqWRzRBlMFpxe6RYYjPEBotGsnkCQ0exWt+gnCNU/g2wluiZouqTIm
bYAA/l3lwSB5kR97zb5NmQsNSWWCH722zqc3iZAhzmtHYcZK5VITTzmik4JKtyh3zfynO5lPnC93
ImmWLEsa6I5btMUkZ1VOX4EqR2xX2CbmKk0gpsO2yTNHDxeDfxkzAIHCixlpP2z1Xyo8bLpkILIC
0EMy/qdV9temK1V9Hk1RAergMUK0D/J7ZgMvA4b5fy3lkDJbGicuTVdNZU+5Ge4AlInRZ8rBNB0N
Z7TP4ZOlnsjL7zeu+a39O5ZkVfQnqfxRMNKMeaz/eh5jnESpqqoGeHqUvMrBlsg5S7aeQD/G/f5S
X4eOghiqJhqdUF3COvffS/mgMyS/yZWDkGENLv0KTPJQ2ztJsEx/Qj6pX09kmYyRzhfIHOrFf6Tr
/3ouOmJmEzaNvDN1kdUAwC3o7RaEb9YJbpCRrMa40xfZWu/BEwwqUD51UeA8QbWwzw9FcCl13Vbl
c9K/5f57Z15Gq7T76DFG6IYFkITjKdbG14oFV06vqX4ZA9pBYkbJL3TN9ncVvVvBZ5g8TCYVr5wt
tO1+qM6j+noLwcC+kHliyAYdDBU1+JvKyjjm6lREzbTPOgXoLbuCaW7T8mzoBKIcgkMmXLyq2/lt
8lAJ6lU45f1bJDf3adKTpsXLNsPX0eodKUQpSyBppZPVfWTae0Wjv9dikil4KUNwVsTocCiLXYth
R/CZSAFneOsofemko20GaL3U1BrM+SAu4dmVkdOMuVtqFP0YrkZs137dHwVznXcnTQscRXjrS+GV
Vm8kW4/ZoJwEJMWsUYV+ENGSqx5k877VL1ZergAUcLjIawKeuwQgttCAfcqFtacg3y70oLroNua0
srsKtcucUnyVDju5jyM3CvuF3krrTtlnU3vsfeteNs+KJhwKpxw3hSQ4DE9lge9WbL+k5hEX52Io
SDhf0idfry9KMWvoxusEkEmbNK5XhmvO4XMh9r/9CKc/9U5iH8/nhx4dSehECDAduG/fwxOZqUFC
k1F85HEGRdmG5FxSNuy0rlz6Mspy+tnIcI4Mz7q6qxWRSqoPX7HcRJF/0LV2kb4lDXcwmLuqfZab
N7GuQGI8hRWGf3J3X4mm0ymf+eC9KYK+S2rMY2JCsUh7CwZIeXR99Ww9Wejoxx+a+cY0ka708ae9
Jj0mY8MZyp2oFIicqk+xUufdCK0zyg8TzH7dROmBRKkxuBqw+SFxCrFYDfIhTn8DmZerRy+81P6h
Lu58Wr2++qxY7ykvsRA4dVGTMXt/IZZ0Vs1nvfEXBnOGtLEzfgdZbmdydRfo8Wryu32sd88aHg7T
OTbqcxjVdg+cXi/uBRNLPOBaqtJASBCpoa8VSnrevvd200A35AGwn601ngOfopXwhJ02ACJXQQGX
YniWLM5IjWxWCp+yjikmbEVBWSVhdg0zIA16xRG7V0fBHphaaooiieYDzhxJoYWFOFGdSa2VFIrr
zoueuzbeVarixv6yN54l72AECPLGzXkK39IqXAtZFjm5FO7KSXYyWNF1TqZLCEAi2PB7XmrTuak2
VSSuNVgt6rBOUBeiakHY1edolPXWURDPqhUcEy/bpM27YNLUqo5DX7pl8YvmtdPlG6W9rwbIoiwD
bYCRrcP/j6dFF3hbKbQWWUpST39/Cqg+DB1QEwX0fPXcTBN2if45ZFujPBbKlF4MUsykMBlrqmEG
dCOTnEkvNz4qhZiv6io6ktObYvfioRzp2rKeA0i7nQ9GuwHW+T5mv0u8NytPZbEflRpFCBOKnwGn
08fQV78z9GxhULmoEMDzmL7FY9nyh37xg/g+Dg23aDMbL1Yn9VrXEtJ1bNFcHftVI6wieAlxnq8z
75VdzBYAOZuIlEefnek9zki93qCMPVBPQYHfw1JsyvKFb5rLvseUJN/0WuUKyETEu66l9a7jN2JM
m7FXHaPtKMohq90eG61/qDVl48+q4biAmME2MKEnXgITtmUqPaZyirq2hBb5B4W+ENlTKUfqA+Ko
hP9HAAzF2snRU1VegykhVN708f08f0W/c1m00ASWWl66oXU/dcGihnZfZW89VsRRfjUzbxNI6gGU
27Nc0j610G2unEzSL51cf6YSBjYWmvzQCKIY7bKwxp/2QUs/Kg2Qc3rmFrMRgo4iflbWe4Ekwvhp
yoeKErNGuzBWk93gbTUTHaFqcmJIJ4WYuv6s+BXJbjUvFZp4xlwRGp1CACnU88/fwLMdtRHdOjXv
wwi1TrXHNGVYx4IW21NndwJWmlZITRWMASTxBhxxRklDbgDDoxAwYEssO15dLqzolaKXYaez+ntv
XDsJHvOkvIQKlEq2M3NcxJGxLxRlZ+baLvPeJBN3JXzaa1c2l6P4UOjCwUIOHhBe37Ow+mGZdyxe
cS8E1yEVNgbzPvQ8JxcNEqhV34WOOCHqYhR2itD4BC4nU2Ec5vwZrPT0WMBZH7xuGUqWw9mX5IbT
iQqFHvR/9XCV68lBqmG2RZvBeLfYGaJKs0Vx03SwPpt3MbsPrXipGNVdNyq7AQ/zPlzVPkzR5Ckp
w43qacswAeKQPmh9tNPr8TCkkt1ByB4XrDK2VEg8yrioxrsa0mTQxKvA44zrAUvEGCfIdzUpUZvt
QyoZYnG1MJEKWUXP2XjMKMpJWmSHOVmPAT4Rik+XXuWqWSuK5dSRtFM1/26qpmUXlL+gl5x6FAsL
DBUVSqRG4lCHGQRE4AvFepLA5Qi18ShlKscsL1FaCQqIFLBPjazuiT6V6H7EbF6qX7X8qZInDqm1
XTRYB5SJY1CUAghKUnXqPAMNFs7fknPFlzRX5NVkoY/a30C9yENJqLxPSQPN8tBsgeG+tNbnUD3p
2t5owmOlB5ehKK9K0J7jGmmBjmU/mouKn6ppkLaalSmHCwhXgQ/DSMpcn9y0z4/RYC2lTnGikjyb
L056tFOaftcl6UEwyn0dn72EkoH30AbWZhhQqIjT7UQToCz2nbyVMqySuoWaeUu9iklBm4VMzyBL
DVetwGt1oSslkaMGgZOEqk0xsaEHwYX1QV/F3lEi5EmGZGsWxd5HbilmEnr9oxFGa4MmlFkSuVvF
oaYNOza8/RKsgGhL9bFRtYOqOl4TH+UYTEj+q0BL96QWdz2O0j2E8uZ5QKfFRItEuWsSet9w5Sax
gRVWOW3wIAvUYEe6Wp5HdIJOTDOe0mGTZEdVouIMewOJxPbIWe8rg5Mfh8CjqH9K+pegWIrZIydR
NDzlTXDWsXvz22Ipz12TGHPPlM1NexKjY1AFjkeKrtY0KfHu6cXUVixjXRfLQV2P0bue/JIRu9JH
qsXjpUehh+Odvmss1CtPOZstdU4xtpUw23TytK392G5rLNdLmNTKAKBhLgbQYgp9GgA+WH3OEmtH
F+gcdqjRkY8U1vggrAY/wSsBFlr9BOhkbKaVWrhipFEPEu2WeD1pRdfQ0G5pTkONOH9+XwycW6rT
9YajFJ9CMhC23hvJLtQlZ6rlu/hh7Dh+tOVYWm5cUYuxwHXp8cILxEUQINgsoNGgEXUI72lIVaZn
9wwpN5T7NFA2ZE6OqHnbIVNcnSRc0U8GAIXUb3iikTGXnYGaySQLcFeSlP0JfmUXBntANzTm4IP8
P8LOc7lxLVnWT4QIePMXjk4kRYpy/INoSRS893j686Hn3Ih7ZiZm9u6WmiAJj7WqsjKzsNVVWqdD
IVhzWmKBu0VvkRWCT6QwMilxhI2nyw+xuqfCdBCF5iRwavtoF4JuivKIMhdl4HcofsgGylgOdv6U
Y/WR6OmW4+owGzWdqNjIC/JXHfnwoNDGQbPjBk3ZWLrLcg+iZ+6zYTma8o/QKbZq0HOMHuPR5Ndj
ccrVGdQHYIiGKpBVleXPgOARVW7uaMsGsL9zQ2ETdWvrUoJztXwt1fxYieq7VGz7TPyNLPFJG+v9
ksq0iyjX+3aO4yMDhFd0R4tzNy6eIr4tC3xdAgFi0YJhM9eOiQ6RngflQ1Rm18yzbR3E5258Ts1z
MT9Ns+AShNJfYimP1HyZunEXDMevAQ8tniMTHikpzDChSdQpAhjv89p3Ijwk8lsWPpfFvFEYA8t0
Ixevk7or6XUSeeoM0buk4Gc5QfWWIL6f8aLEIlsY/YT0OCNYSzrrMEzaC0VvZ6pFu4afEpJ+Kdbr
Kn5ATFONhzQUt9K8q7X32npkcvg0NcyaBQ9saAFXqptKuZcJV8RCizYEB7OClKoR5DKJhrnsmtpL
ucROKX8szeRO5ccCDzUmEo+7D6VChAOJNYp+U+MnCT9qRBlPJZhnmr0BjzCh07+spgxWkb6RAtcF
Kc7PECJwTWgJy8G4/fSct3AWhcE1jINgPfXWsjZc8ZgTbY3rJAuvM4mScZCb0o1Nyektik7EEIMh
uzBCvGXRSfGG1yL/7QKL6ay49aKEpwM8LHO0aVy/jyvajEzvsvSb5gnZ1VO2Nkoavszwz9QOrjWd
05goNt9kTNmTZNjqUDkxmUT1OlUVDKrRMZtjVv5M3F9lNjy1xqYL44MhYDEkErSGm7E5lnHm5rC6
jTbHr6Og61znjWl0KIR+Zyn+eifM2bmOTeb8E31aVLDSuHEVrXXVSPZySzspWeEPC5cR51jhs26d
lLrMuLwXfUmtUM5gAhIPNZs+hqQxWnuN0c5akz3CT4WoTR8iQkRlfM/Waoc0Hyz5wqXJhhbEGsde
68mMhmuMJ9iiuaNqbWfIGFq7L+N8Z5l7U1DdvF/oO638GHqw0WPiDH08SkLwWlwm/GoMHlyalqXW
M4jhJ2GQP4q0q9TVF1kGBRP1LbptmS7f2sTAPVCTh/ZSzdwJFaYCCIlzZM2DRniolq1tZmLiVMSx
mUb/oFz1m0JyWyKf1sItKk2chBYv85J5/Zx4wrL8GBDXNVoYqzjLV/1VzZBqtzQVQ9CvkIvWjfos
a6vqODyOYobZ/msjPM3r8Sqvg9X8TIJgV3TizmkOlHtJ/zrE/ZOeiDu9LJ9rKWX21wDs2ce8rp7j
drY78BjoxK4exAdhDo/9hDEVRcwRP4pswJdThcGjzNJRUZPtFLvF+DHonWu1FRCw6sdd+2ZpybnX
5Kdg6N0OQ9ERrStiYyVvvLqo9iF9LQicUT1CDxFmbOPCD8hdGII82olK4iTxlEnvbd56ofADNuT1
3Jo1cz+bB+WhnDnqRwtEQCu/BUOAB3BaC14Be14xPSo80JhZtS+GVTvrMFRO30VJR0QBYyg1d3g4
1oT7WUTpCnv7SZqp+hr5K9yWmPSzuVfEOBlPclIRdli0B1hCT6rvQufUJjYYWrQvEyBykJZ+Tp1K
YzBUyt2wgJeIw3GIb7LUHQQTOkegP0UdAEwi+cqSbMKhe9FLliPQjgmmKvyRpKHbWG23WVBFtIJb
heZnQ2eWpjyYMgRTy9g0+fPSlqBJxf4nr/DUHAc7XYAHhtE1SeOUnMljgEUlzZ+JZh6gP71YSXex
uq8+MO+tnr8KqQnnXYMRQ5b8ZM0oGRqEm3V+Mk26cuXGuSyzjV7K76oRHCIRbYK0Nc3hebTmk8UA
Cp5Gakm0wbZo17Gd+3rTGOpJmCN05sk2ETYBZYOMuB4KltfEnzEQiZQsbqg3ti4G+1RGlVhwYQJw
nnE6KehYohrnUrbEEO1pjLahIX+POSF8a+znlHhuTnGgXtpd0xtXxaDWPzJ4hUSf8d6qOuT4pqNr
LflevJetYGNq+DyK8ilEpzEG9NPtdawv9H1gNNup1zeGkTs5Y3869ltd9WIj2QJlkpsQmi4/OvdQ
A0iTVoNvNY2jUgEWo+FixpjSGtvIkt/EeTrCz5iUvbCnLGqnkCJS0IUuT12jZs1qkrnhonujpJwt
WkrALw2O1uSmPSkumg4twwJcpwnmTNOsfDuVm6K983OkfITZRNlT588cZV7sXBGOczPumlnZdWn0
4eV94md9e5KjBbyKdpdkOE7duqiS3UnP/auoIwiaiAmC0RsW8Sk38beTNUcwQG1QuFjwXOZ0XuMN
a4CTWV96o3lSYEu2lnFuxeI37TRQHtLFl1Cih5LW4SbQqpRrGBZE/HzEH61yhlh1TAu3yIzSujG6
8gwWZU0buFduJ3lW5BfsjWDJn5Us2on+IUnnKcs9LbpInX5X25vQ8KQMX5SWfCMxXQkzFBgNdjqU
e627FoH5nIroAeSPUjHsgdE4ts6JafhS8R2MI/EOJjd6uIu/x+l5lLxi8TN6JHdvzRxvlO5Dn56K
HNPH5E0wVWfUp91E7RNlDZpdd85Ll6xVrxcet9jlGmigGCqO9uJBFUKv1TUnjz8kOqsNOEkXmLiM
wFiU+5MI9wZKAXqZ+dKsHsRYvKkDWsVzoqSnvsd2PtEJBCwezJdgBd8EAG8AO5nRa4iSjdksG52B
a9ylJq3dQDLmoj/MhWnH6uAO2fgci5Zj/cwG3g5U0qboeyx+1ImUQoLtbemEXSE6GNOT06vRll6y
hLRE4+s1VhIKzW0X6Tin0yYyBn8y0o+ReH2YQ8JTDJFU6aYmFyVL/szjuC06UGe5dzWGtZV1YzUE
QBjCrMOErCH4iTTCao5hnKD8XFYudJfFjoy5hCm9I2HSACBQNy7qDA3kx1wuegQ/KlROtKdldFjc
tNAAk4EbAVo/5nLhrMh2gKP+AuWjCC3XWNZnWroM8F5EA8s66zqLqzTFRGmogev3NJob2A8hMzaF
RPqbX1JwOrvijBhwZ0zZn5E/9hWk6Fi3LZMnU2y36WCCRtVOE09+IhwUPAbV1uK5V/yyVo46ZHYh
v0w1HEUgjhSgPUielwqLbLV6G7ZZG25zGFhZtSLp5mRbKZ7sTXnOCbMj+bhEutOHeEsaw0YrNW8k
fEti44l8KRvgHKsYJ1muoK2jzKcW3wxoGg01ujV/08X0VMTCsR4G1WnE4T1WBicy+ldLiDZFk1wG
/dsyBH/MOp7NGdEXXgG1BblIuDbmRae5hlwRE5JPLcwNYuJPLUadhDMVJgp4Bxbcj0SXtpU03ji/
GsVwjjQqxzWmf4Lp95GCIsL/ktyz/+Xj2WCfv+Av2P768ovfvmAfR2qJ3aWlD86yiW2orlBHSVJp
f7S77W633fqbv9hHurcrzkm0UeKNKxAgDgC84r3F5mft8FG+zjcSl9+70OON0OZTIb92fC1y7dvV
jtwry2DU2sN2Z0/2lfcme3e1r7mz42P8fOzs6/rDx0Bhd/X5ym63qzfru/zPtgP3Zt/YBP94+KR+
NnOFbd/YemzvcClYd+t2W/fxuuPtw7r/69Kdvx7Tjd1bv8ObbHbdL962+SB//HXZ3+2tu8am1pXw
xVvi0qjuvGyTc3zhJP1VJXFCgGnpHfX3y+umrrvrjqNj16/8XM/V+oO1U8u3bzlaCg6AHfvHovXU
rGsPPart6/bYJSQODitadw5xE02oMIhcd5QAeRtC6i3RPt04s+zDLl5PMQfD4bJO1oohww1/q1VH
Ne3EY3lpzmCHVy41f8IDSiHVuR+PdMCyuA+OFVhydCx2eHAcaH6GbZpwCiq7en88OC+DbV9pEGmv
u2wLzmZns5TLZT92gnPlpcBxcriP64OjfuTOegEfDy7c4+Hbgnfl+nJ6XE4nnVg5rVx1/3rjNO/Y
W59dr1+ng+DZfHU93Nyx+e5u5xvvunM8n33tcDuvF0z6e5Juf0/lY/fNncJtdL2a7vrp9bucL24O
Vvz3Hro+rusOXtm19YJwr3rs33p12AoyMnuXuNfHZv0yj8L5etusd8t1Y9tPG+7JyB3sR8T1YDfX
L234yxq55/+u4e9dAiF8va7X9aryMdbsrS9ZdkUj46zXkE3zEPy/77CYBewR3rusasfecWKuD26k
9cKtB/T35uYG2ZTO9e/JHC+5kFzixHCi7iUuJmoHA6Kz0Zug8U3JOemopOG7X5MFeVN11odLS7ft
Qqzdoms3wpK7IjhsT/8BhOsmzs1oEw9d3itE43iTFN0115UnkerJoF7R6z41ZHcjIPSCs5yRF5jw
VX4pGY6r2FniaToKbHWBfzfaigSgjVdRkYt7Js9EeuvEienDsCEnu0pY2kMF+MZAOFv0xdDR9Ik0
MLWcFfrQE/SKM0N5mwNgkjdPj6imKNMQd+jWLohpJBwrx4pyhzgZrsxeadT5co1m1kNG5njWTTSM
ARUXMvkERLWgf0FOtN9esj52m+JFqa5/OXtrv+IGNgkxro4KQIzckQakynJf9Nxp6ItuZBYsp+CE
kNkYYZQ00yaBEjn9aaCvNuQTr2MFwEb9rEMMk7etu6QvvZr56ZjBqxnF7ZUoeNN0j1H9zlYskM6h
8iRQO2pcNR38KGkPY6i9FUqxjXuQ2rKiseuahd2kVHP1SHZGQikxQoIUvTTDIw0hw4AWp83km8L0
ZWBjxkz6EizzkU8elyA/LA2EUaF8H8nWmkSg7vatlM0pHlKa/yJOEAOX7mTLXVh0SEEZ58mXFsxZ
5d7pyNxFNfDLpbMjcwu7ecTyH9Mue6hXZO5kaLsivcqkYyYoQt0+xBRUhRrXWmua2ytR/E6eLKcW
lK90vi6IoKE3UFECGgroI6Be2xoGZYM4fHnTzYMCmTwiYIrsEAZE/i3kiZN3qmvFgdMvqj1I3S6t
TT8HXRAJhSz9WV62coqDvUDUq9B1XNtVmeImRHr1tB1n6rUD8jNtPhqgODVZdzJb/iyVdiW+Q0zi
nsW1daCmTbvW/pgk0HZy3Q15OCKlfgp02uwCWte6uZMpWY0QKvWpdxXdNZJbP4h0iwRu15MTvA2v
gG47tC8VmGRDElsmz2YuewNJpNzSerS7pCVh73wprCd12FMKpx9W4hkUb0XzNAlPGUTpIbkC4D+F
MmyHAVRE0XF0hyEpFjBhY8iw0B7KlOAlG36mJr63ELdNYTsA/hcrPledlmY8yMO2aw8pgaMct894
pGxCyXqSF+3YxAq5DL4olFD6YnmCXfWqocVKJe1qTXhq8LSGNb06LOCCFf1aka9Fp748i7bcyTzt
RXjOJvi4JJh1KRxE7pgVJ8WOhTV+qXiElflMTbpxs870ygSXDtWQGrteT7H6zg6nFa1LmmgXdCg0
QVETfP152Svdn3hQXiylOqrRAb5mJoLJMIRJYfAcYdcRT+qBsMqZ25xyocbFpQaFr4hGwC6HKh14
Sdx1bS9XF6V8Qxe4kbrqmC2FuwjWcebTBNL2rCZeUJMz0a9aioZDqU0+zgDHIKeqJxsnUqSXpJbp
xavcwtRPasNp52KTCSQaJny2SXoeKuVtCVd6gpOpZK2zDP0YVzilxWEGoTyvtZhWrtiaTQPNW/y2
SV8SVX4iFT9WCCMyPfK0ebLT9EOlvCKPgZfWrS9a81nIvszoE0Z6Emiv1ggtZ86dVFPsRq7sXoR6
KLvTcp/NfQ+u2OWCLTA66hWmU7n8nDaYbvWG8lqKP5YWOrLc+7p6rFHIM94p8VsJ5gei2gjEgt7K
YB7QMOeQ9ZWvTj/gJDfP7/JcOIrF0PgwSe0NOOpUgu0ueoTNixZ8d4lizxO9kFdPuUOdtQDPn7WQ
22hc/PEv+P9ldl5WYaJHGBu8W1VG9G2dEFfaI7VHDbd6y+MOsg2R42e0mlfbiMBWTZnu1pHdQF6u
hXRTA841RUF6C76DuBfwUJs9sxdcfXlRotK7ZEC+FWN3W6SbkY7KI/UY8rLZwoVrgI5C/8MOaSKU
oiR+aVDOrFxCw/yIrXuHvB3szumnydE7LMayjbQ0SCFI3eBjxhrChJwYfflOH2ON5xhahYS+j+FP
IinO0F9acw9Zw4Rc0kSXJsyvKxgbREJvW49ghTW5Zae/SAQgwDLvG1Oyp3Deipp6mlTa0tyDL3Hx
hQlqOiGX+V0s8Aa1BZSYrfiS8gmVfUBUBm0+3zdEQf2epu9p7k9/+ueltrs7TpCxO28FV8DD6bf9
ar9Cn17c18ADjH6lR9IREcxvuw0cnnvTS/A5J90A7orhvj5Lz5VrOvJRY/BwILy71Jgogpwp0jjR
4/c321wUL7i2fxb6XH/F53UjpKuecTMd01Ov/MtVrzAtKX6WsZ9hj6J8No89w5wX+8KzSN9H/evl
F/QKrxT563ekMeH+FVh126HxsV/F1e6e/4MDqbTdbMSRxlbMt6XiTtx1vdowwR4b4FYNWcSwSG+R
Tv1Tc6XV8nGSPSvG59ekz1CsOBFDVDIpWPmSCuq+CSW3TdnRbPZCAhDV+I2ZAElysTtmTIFbGgTH
LO2gRoFxl/1TMlzCDPUQj1VaPsOHEDh5gO3bBMkIkg8lalCR5EcpfMlH9alT52OLikekJ04lL1+R
OnqKPJ4sBZPKKDmqDJ/ZRN00zQ6VlVwy6gJVY36LLUxF5kKBilW2uncxHPMXtiuFh3g6lokKJmK6
WQkHyug/Q579ea2KJNS+YJMnFep8uAYGYRxgt7GR67cmmKj6Tp/SiBV4TE1uALkKE39c9RsrRhUg
wJgHr1KynaZqV5iqrZBtxazfSqSHyfKhCabdtpGfZQOeHbqPFahdxOOxK7ML1r6FRG+xZvEMg1Cu
TNE5JNCR5G2sthtwRbtigtcMquExrJFvdcZQGKazSbZo5qKjIVDDIstEAEyNSHgtjBehfqjGucqT
fRb/Co3107f18zB3t5F8VEQ3lKrjVss73CgXuypDgtpBvdWhAXrh5upCf1uUXpkC3yfLHg3uIHVr
HXJVkyhCAGWjsJF4wBvKTFmQeH2fvYozRRTNFzkUC++SEj1ZrWCQDAjbU8DpTXzpJsoJOl1lKhPJ
eOTXweib8rmTf6MQMVWjQ3xpr1Sq4EZ/ioL+MeQUl1XLUcuPadIpMNX0Tshb6u9V7gmQIiKaz0wP
OGmTFcC2Ks9jKBJiTvCwWr8LfwwAOPyuUN8IdGseH+IAOanVzbdmaXYUR3vDa0VM3LQXYR5OAlo0
DUMtURk/8veiQNun5Om15mjTND+2ycWIYicElTGi7CN0Yy2ETAVUk9AaVMb0HRzW1PJDU02flST6
mYiBEEF2j7QlxPJU0J5xB5UXevOhy5qLbTReMgxfcgHYtyi3eUWhtGd0AOadUw3WEec90X/iUnem
4Dfsn7N8dlOIc6AYr0nNOEBRQ47B0POBKjk9GcroMJbKIeiBW6bsowT8V0wvGlJ7hsrQ1fpbjaqo
FAcyFew3uBtSXEwVwJy8pHnZQgfR9BISjUiNk6FaEtvrFPzMKn26SnrEq16o4xARFzwAGZjt8Mu4
jqdrm3QO96ygeglRjElSlLq5KZxkA/mi9qFNl1rMthpdCYT6g6BMVj4M6CP1m9HvZh1HkpR0JL9R
4zSC5nkyofNX5Xa9pd606LciOZ52tTzs2g7RgJqf9Nlta+klltMvKTnM8xIy7dWMwQODbKpQPNJf
i5D6hJuhr0N2kGeNl4rI/qYvIdq300NcBBiG+kdP45cleZ5rGtcOPBfgaQv6zla9y0TmQoEGDlIV
Q5UxGhTkkVZ1us0TBxcPYcEMvPzANH+pjkulODHFdAK9rylenmrxYrZ/yWVQQjPmnhRX6THfwPCx
rPXR4fRRIjJEZk04/euVlc0WYtWCl2vpYAeTmjcoPUp0SpM9/Bg74SpJM13BBvVk1ep+QokHJaLO
Kfmq6jkJyr0SRB5Q10btKUlqRVTBXoufBEtVeCCpvgavSX+BkmqPyusi3kWZK7x8IRaQWX+Ksyck
U5pee0akv+Lb65mC7lZReTLL6VRAbBGCt1qw3hdNO0bJfICD4FgRuTqbpKQ2yM7Q7KD/i2a0SfuG
vjopWg1cHXRG/VkcMTHD9QWhWJ9JtttFDMHBK9c9AxfWmIcIyL66jJwE/7qGkjRZIyVVoXCxaDBh
O1hXc5HvNVihmYWHVJT/C91e+1f1tvx/OMb/JG7qKkMo28panivUrB9lulUw1+i9qvc6xF+5Hyxe
8qliMbV48Ktr5MI5shKCMXsIbGbLbNmN31VuW8fnhEn3q4C2gMUsRQ9Q2MyZKeAS+j5wQJJTxCZe
ePaMmWDIa5Etibuk87FIaukjXDOmnork+T/T0mXtX6U7soR6S4YmLit0Yv8nyfhU6FXT9Vl+kkfy
Qygp4R/N+IkFOCUpTU8Je6iSq/hQxQ2gFH8D2IoyYVYuDCX3MXmisFeJkyRynCFG2zNGH+WM7cdy
6qufMcRPaj4qHa5phq+NhA+Ppc5cDDZE4WQuhmMqhDJdupMLLBWVS9u9LrJlm4XllIsCLxK9Yg9T
eo+j8LYSLm2FkXQ8bLIGxLsr/TyhTIn3KOMk7Lau2tYGPRihLNUwzKLZngoMBra92m6XqLi1AmB1
yS2sPOoJciofEESVAFiwjSFy6jo7dC+GSE43ZgfJ7Ldqn23qYXIiEQi42CAvIGlj7IyBOOfSVtLa
L/CSSslBFR9rkyCsoFS8NuLOTOSdoIT7okUyq9WuUXaUtBihdR0Bs4N0E2QC0/uCjgM9VjaUdPIG
axtk58IUn3v42zinLPQ26V5LSmLCSFzyMydvmeVSpKy08JJQ9kFCtVuoVRrlaVyEZ6tI90v/qxk9
4Hvra9WyGZPXwLj3DYiDoq8y092oJB5N5f+M+MPNxXzEuq7vakQ8aCmr18TAJ3qO4h2uLD2OIW15
zdt7He57imoTlKqpfkjFoxNjtzT1l4UpPqJ1sgrsvU2SfcdAEw4bc3nWMh2u3Gc3vxYDIQuMZAnb
OY3HIPzRynmrLqlLNdbCn3ItbKxeHVpe+CgQClM6C6hi9QS8YlPPqRvGwzUy6HhQHHl/CIF/5iPj
rFQdDQ0bHsC4ClZV0bxGw11sab1stXepQsyKUMqIMGtJo5U+si0z8TibnxZS7pmmEh0ZhVL5Fs2k
i4kognJujbz3wHuwINTKQ8hay9azICy7VBkhwiMmCweDq/8wexiOACWSeFTY6Ej6XdxF69KlXHXs
5Kfwt0wRAmp2RQOBeXiNjNfeVKA16pBAjsZ4Dkl6mmjlWBjQUGrmFNHcqZEfUttqSDbaOnobenqx
bOfuvzhLYsb9r+oXSVMQNem0e9Gkv0Pf/68SqZM4CenO8JwgZ5pJZ4lPXWSKMY64/tIjG4ULe4Bp
ALWHqZw7nidLr/B3W9smLEwnxPKWjY1g+jtfKFKpgN9QCsghHPMqJtvug0cyueH69J6RV1s+d3H0
0j+qc9jf59ekcjvaUXPGCxuZtuoBbqIZw9JOvadf2rPwFLwyGAGIYw7ybtywrYegBPYIURcs86On
fAuLl7jmjCdAgG/gbKu/E4YBBJp37au+Wh8rOkbnQToRYh4mbuuTcWjghICA3hRfQb9gkSHDYsal
wC5gIJzGyEE4MHyIml2+qb9UX16197J39T8Wc8/vcmN/YxqvCW/Gq/kTKLa8i1BxzB5pzyoXlNyG
Cj3sowxq9k74IzyIJltk8skeUGYA6UFnh4HQYOe3EZ95JjwI16GL7HpGYM1gafEYDRgrYFTNuca6
tHQFsJ77cG7w0DDActf2vwgmce9f+SIX4xSELvzF5pAeefaqF2iIFrH/m/7WvUxf2bk5y3/U2gl+
jUN5ie/yZ/YuvAr3+umJdnQmavGzdunyjXShKmgyblxaKFL3lnP7Ur7TqIgpbnLLW6g6Yoco0m5O
9WCLIIsYN+KqMKzSt/FMZie2LytcOTnDXdgre4BdcFeYL9CY1cSJZL8mOMMHgBKa6XQ0PCqJp0Af
bYlOdBLD03b1tecOxGMWog01tG+SjuoyB253bUuoqI71JqL2A/TyZ3oUlLYXgrvYwh3Sw9jb7af4
wzAp4wtwti5p70DWJtLRRygzfkzZBvgVIbQrY87j4oGZdIeQmAZ4zfSLr/qDNE85jTGt7EW6ZM1Q
rd2F6aNxRrhHEOzpmAKydgOF2ZLXx/BEn5kE6Eq6H59Y6Jvv+S16E47G3jwgWCvP5kfzpn9UJxmv
RZPXnAxjt3wqkPtBeAqnbU/Lz3yNHtErbesO+EkpRIjQtsQD4DrcOrSzzG3Bob5hX5l+h+fyS4d2
MEIg8RaM4+hTzA3fw5l0UBClkjcMXts6+PlENdaQ/0UAqPwbxRxjBoJkUzNUybT+STGHSrnU9SAX
n+Ebh9eYysELUYC6n9+C/XjtJDv6lnlE7exT/IMoNd0PW5xE3G7ZMQyTuA+1w63PPTTfFM/Cpshp
rsMp/lA+cdnkFPzn6Eb/F79DFGLYpSI+xnVflMV/it7GZUnSPk/Ep0j8VRTkMswp7XVGdTuITAtp
5kL/drOWvWOybkNnCEc3KUSvGMRj0DzGgsaTKrXyAtIpqeeU3/VmgmmtQ6xIB7Qk9oQv7DisyrfR
DTFImMlK0QTJGMHOYBW9Kw3JrsnyXRJThymPcqZS/2WMwwcR2XeZ7FVIkaFJZ0KBHuqGowqQ/ma6
8sVHS/z4FZFlFeN+pswU6KCq0JFzEmZR287ITNLxkQV3LFb+84n7NxY+sqQrCt0KsJyjb88/nTiN
NFJWexxnJn3GTUxFbe220IgJZDDq+MalbVV1DzACI9oRxeV+iQJCmE+SlKgfEQlCWUA3/J/3CuX3
v7ugOg5FSEa4sPgy/F8ZZVJnUp4r4/gUFTQwjPCSGazZ1lZqY60zU+UrH8vKn6tY+SiemNVyQbz3
4QfoubUNRcWGMfPTF8/N+CgnNxgCr5p1T47ppSs+YEiizniTS5CBJPWlsmHgO636yUkyryWdqqO3
CMdDRumBohopaztbjiaWGyVE9xzWMOAGYKsbWp4x/xCT1a0328GMC3Jg4iiH4z6pTj5d1z9BdxZx
Jl00MIWG6XYUlKe6yBzYyeMy+5E5vBqJiK9M/DZkqKdSagxGK/t5CfcKEjbyWU8vHvn8GprvVXGT
5dRroOKXY3asV61QLrxbBvW1Vo2uGizK6gNFSpdSxGLOTMzvxmi8zijPIXpw3/fdr+P6E3wb/oHr
n/lzZwkL7vxWfNk53o/n0vZnzz/ygaN/ZNHR5831hetjdskyn0/wx/XL07pQp22rOdvt4gAEH498
8n//W532J3gNrAHD2mp3X9fAe+dMfYp+WFF5Ygmr73brWimK3/mPHT3erbVKzvf4/++27z67d+fl
+nF+nznZ2Q+/FZlDOUKmuPuWHW5ZyYxV2JFau+zcgz0kC9U5Li6bPa/NFNgC76+bIiVjAxwoo68N
Z9Dn+xJbpk6/unfyzvko2OvOrB0cviLnzKn7YmNfPjtChTxyfF+ies22ecf36dzw5X/t+Bc0DP+2
/j77hFXO+X727zcyj78UkPXjZ/o8rBthqHLWf0fO/evOEvaWV7IHZLv+uv/95tf68dr+OktcLpbw
6i6vu813ZO+Ld1r7rnANj/xbdf53/ZZ/X9tJTLsz9fx8e1Nc/4s38Vqz2dGY1emOxM/I+bq17NGX
AlEl9VqHV7G9upj6FWQODkF3OFL6cHCUuzNL1kPjANd/U+3kBEDsuPl/l+9WFgi8lZUfsTJYdjfY
A5wNKu1/f1LzX8kU/lq/52swQfjYSvigDu9BvVjZIGuFfq3gs4waPj/XKj9LViYMdmcU7PHB5yeL
oHDsV1KBx0eo3N9Ynrj2SvT4x7eufHH9NuSHv+vL118QBqBRQD/g3Ss8C0gnsAGmlSvDRAbpBa7I
uk22wL7zgpWwAl784x8hb29YB4SKje1A0ODgbFvuyz9CskYTBINfESz6BIxwRt/1gLLtioAAc1B9
VBH0MXpMLRNW/A9FuwjYjqPFzlfK9JBs60VkyqfP+S1rfyNFfJK7ctcnz3kZXvV5RmiGMmce0QKX
m0qmgNKtatDPac72k5H4lKJH6HjiBLmrWqBqwXpGlyKkRzjOQ/bIjPCyjNwVRMdiTeet56r/bUsI
2CMQ6TSYJ1S1ZtdguKSieYhgqTXxUxGvCar8mk/ieTFEZ5A2QYddlrqWKgNn1t4Tki3KK1lUQ9tb
7ai630XrYf+23oLpg5kfRKKjzjB9Y/weZQoksPDtQbaQBRO3qcLHEGsMYsVbPawe1iE1G7pcNyrN
jq6NSrONED+NRFG3GKV+xhrwRNV1hwBgafofws6rt3ErTMO/iAB7uRVJieqWZMu2bgiPC3vv/PX7
aHYXmDiD+CIB4plYEkWec763lhhTxMg2Rk4reMxsww+fYerr9DLIIhI+EDEGD9iqBOyaGJ/QKxAA
mAQfT5odyPGuBf5SFLLL425B/AmYtrICasYkA0mk+ms1+swrjj5G3C/ibMS0ItMb0xDLpoteBJwA
RYJFXJKPSXU0cRjXCJWiGYCYMMaMAsSBSdUftHPQ1ds6QjNtfgUqYZ4DlTrxqB6KjjOgESGrZE3o
Mq8vQcgD6gB02YkKCl7Y2bSsPhpW6dRjewiBaVVcrllI9az5q4teOrxf+RRuiIu5BOlw8sFSh4xG
KrVflmxHBhZg9TY3O2kmDxEfrtkkDE01wQvmgbyO1yZpMIVj3/UlMF/R8wMyvqaZw2awrgfFliXL
nalUVtpDK5Pbmr/n03XNkMsZFYm6pbu9kV3R0C6lgXr4KHjqG6qYBFhA6Ef9BG7oDAVsZOaoA5RP
HWwm9lIDaCmMhYdSwg8A+lYVA24zMuoGtFYAVQWdjOEv8JZlMlaXAPlNPA7HwlQ+ZIEjMS75BOcn
5VGMlyUEh1xMy4ZvZShIByR+Ia24ktyBuQ4G5V8TDUMdmWnx9JmCruvjfh44EXwEiuUW0t26UrrZ
bZIvOl/1BKjczy2GMuFXDn8+4SGtSdZKxLBe1ng+I1jqgkeORnFMwJm/S3LG555jOylsiuivG3AE
veruE1wvQyaFhzGq3oeOzIEjpj08DFF2FSDkJxiWWL0/UYDcxa+pEsjzx6srp+vOgA5rimkrW92L
Jp4jldscc6TOBJ8SeadKwzOOSjqAiSMyxHUXzfkCY/VEdy0xL5XxpHaVg+bkIUbQL5Krr1tHsTVt
zKCwgPt+01kt2kumQeNSRJiN5xfY9MU9oUzh6CIo7dKPcrzUBSzJMxU8Dk5Uen06vlaC7Qi2GCfV
a0NhOeOsJM7l/qOaW6cv3/EEy+lDl73p4UZPOnrNKIXopkctuYwTLtx4AGmU9mWH0w8ftqjQ9ziH
T3OLFqmQF22CYSa3vEjjGpVxtosUcev7yaoJCcszJ9RARFwUVI3hdRM1Hv0Ik/6gLzHFLrvZcCVM
U0zQYkJGXbGv3a62lnEDJEE8qk6um6WkHMOry5ikrg8SLTYWT2/cr+YYkUCKw4CFAUn9vNFjeRmN
04uKe7wwiZ4A7zbk6qgkgq1UB636zKrhbJAWu2ij6lwr+i2rHwWe275dGILl8ayfTEq+dNAK5b7E
FcZh7iEu7yV6FEc+myUF00qyUmT8m5jvY/+hmMpFBKoWafYwho6IeHhqGBMTc5HhXylNEcKzO2Ju
0xVgwAlLZrgZMEX3niQQs3ST7rqGe9mCDOQb7YuazLLkS5UQPaCvHkk0quNq16GQ9tObpBerXto3
xS3QyNcic2a2DLc0KlfhQuqUJhKakPjXSIgB8E9Kfml45AcROFmqqVlv1sP4HBBSpwsWc32Eq7ne
+VnzBrGM0pcJR7pNA44Jtp+ywgwo77SM+CFsmpU1ULL3JAQsyCQqxNa9fkdYqOpLOr/MkpMqNAmq
2aZqDgHBj0JCBw2HtWZTFk8hWyyUktKVi1pU3bpv1+0YO5pBzb3R8Uw+TDB5BtyCPBFPX5arunzC
4T5X7RF/pu3Xz+xYR7OxNjogQLoJEp5R+v5SE/wh7o9GAPvnK54WUe0rXTsTOvJuOOSx0sLw2BGG
ad2lbYmxU7pw6YfSspm4D0FapQmtRvFWxNRHC9wwWD9ltT2YpbrEhYkaoTqOiIx7KzuKpCkNMNbE
HBzobHFFK3C7QT2EIQAHv6Yoko1aPAfPhv8+iROeGWw9aAFb0hyDCO8Ku3zcrENUpYMBSa4Zm1pz
UhGYAHrZDCrcfUi1Bki+XFi2LVGNoHtmgD0y3HcEHVAl8CiCO1XQGoVKl6r1HicUFxJVKYm3CtUB
f6iTO+grO03vXpVtWVoIaCAF0mqdRcS5RxHgv/pYoo/r+Xkpzp4YonnOrqni9hiWkFYTuUj04MIs
gAx0yzFDZACRdMktON8MiIuIzCzko6F4r2C+zPCqj/iqcUUAYq8NK7Qj0Ng5o+oVSgD1QJXqjpBV
JzH+0OOPmjIQnFfa6DudCCkzsUPOMuqzadcmFkQVM7lF2UiKE1gmBXSGthTYwwRyLAbQuXgphNJq
qDms6LAi8+cAETBXLKgE7OkdE2aJ+A5wz4B+qNlKRJB+BbWhFjKxgSzXKGR8gg+iHlkXepV+2mGz
s5VEtfWJR59ziIx3hfTcZam8qOlTeTdWoonxEXw0YbDKyy/Tj5wuUZxW7+2SEVy0ZBuArjLWdXmG
q8K2qCwH/9ecZeBa74MqkmsbcZucTB6UjMc1TYlUh37nPCNsG1IasiFzUXGV6YOqZNuqStZx028y
9EFKHR2nYCfRRXyPVztzo34ZOD56wsNNCqg0S710FQBmQ+qIVaUTjzsQHtBxXCAGE0HdQ9Xt5HIZ
tuauAsBNk3rD3Kz41bKH4EC01lWL1EdI36LbIxjCCB5kE/gtfkyUiTsfdrfKZU/xEc2x/kbhvhag
cTH0iHJ6qaBfAhjtEF4lhFcPlMjJen89KsPTXa6lk4RRGNF5aPCfZPfUiYn6kdEYKXgBpNI/TCny
Bvyo9/cM16zJylYS2oVeLQ1cvj2u2gCss+Yso+swyiDLw4SqqJZOBmbgTKLxDLS7L8HDxcf57ibg
DNZG0gKtS4QfTmhuQfI4+rcU7Vor09fo+09zTHYYZm3T2GepQcPN7ve8zqJWYpkIFHecMZYY2Bob
9UsTETgRALmCSJ14zhMUaZPvNfCwFecnqUZhN/f7uSbYGJTSBJqaUKNYmK+VKOOTM+STZRByHJ4T
0ukcKwFYBEDkWOeZ4qVIzyUebBSwS3MIN50e7WvJ4HswVgGkSiX1djcV6zTTnIAenSGjo7Uy0OLW
/D+oavXkA8UNftPEndvsoelQi8pc31Z8AZPtfeV/b/YZli2f3ZyTVKXiIWFbz+p80aQI4zRxqfM8
z0qNcHLa57J6yJrEE9EmTs26aG70nmWwxcolQsB6f0ca6HNKDXlySzMJGApmknNRDJWdB7k7B4TX
1s4gFQ7xKgsxUnYtITd143a98SxGHHiNGuZJYCghN1n9SrQ7D6hTRlvGF62/qSh9qFUt21PWoEk+
tpZ07GAnivndhPvXBgCd1s45ZkmzvrE07nsWzCml45o3VyayXeaIkDryF3uJVFp523DXCClCXK6B
KOzHkVMZRFiP5UxWGUktHnBxsovMQi0HiTz2u4G0IKMcuVv9TVaipmhKDPMsONXKaG95HYDLlV5k
6RD2oAXob3pqN00FeQvlhCiwyPdqWNMbTXQHREd6TSYAwbhtQ9YiyuX7qBjQIWa14v5+cvQ5JCTp
XXsSOnKVO2Mp7JT79qjM3PQitDR2cBxJdbzLSe/V0MwOQbgy1I/RRCPCJfenrZaWti6QvlMXy+h+
nZjnYpHwTV1wspRfGipOgFlIZc8l487GrIb8BV5jjjYdTaQhyfR2m9/qMXoCITvXVX+XnqKTZuFX
02Hfs+yIJIuoWc3Vko5NoxHDajgjCgk+IUjdWwmeNK+78q2iPlbaTctKO4D4puNVA1XtrnN/yLq9
2qJqlIgZUAhfyURc4VoRX8Z2IDIYqYosryKL07hYZ2BAYbkt5iXR+k12q8w1qkec1z42USFp8VDn
J2EqUYkySMRMUsOyMJ+6GDuwGLqyrDgiMhm1JeYSiokMm1FRcDh3dp3tRPQSYa5yJqejgF1Lja6W
RWoLk0FdNwfWHGny3wXm5a6W2JJJK6dcNYSnEDrazzLOu4m/JOnSMRXRbXvB7kNcT2G1LKLPtDEP
7fTZVQPYrbrtY34DpFlYP4cTIs8ML/nM/Z9A9Oj4maNq3QMItFrM6MuqrHNqY0PJ2pCdJF8H5Hh8
ajkcZX9t8wcV9YdgwQ4HyJ7a+aTwhTToSS0aCgvX171OI5BS1A5icGCGWWNrFzc9+SJ9mm2Mirir
mJyNPDsg4j5xNMDmCks23yT8B0nQLot4p3U7cP1Vd9dM9OhODRiQkEpmXzQWmhltWS5xiZu7Mrlf
vwWWCUu6hdX5bk4fFJrdy+7VL1DGcrMlCLiUBBHue4VENyLvcpi8DES2J7Hasvj7V5V8nWwPh96D
VARFtrSs57Kc9/elK7CueCDvKEFT0JSbbGOwZNHiqEDmif+ZwWdZcAQGoMoEGRmhwpHORnkZU/hF
eZ3eC7BQUQe57HTRdpD5bi5o7O43wkC3LkeYkoFHayD69NZtOcaY07I2ThGixla6P4DAWyxrAkL8
+xTgU6qVjhECt3x5D6vImSZQoYzY4oPVOK7r8JoPayXDqSYqVD5wRLLuGqjmSW20VSOpy/iM35RH
+tP4ABd4U96tCzp3/WmE0zCNmyHHTzzEsFjDAh04C7IdCoR0I15pC4j8TtpICOsMX14aBLr6coaa
tHe9uZY2d+cBKTZOCbXKzsXcxvs+zISclGyY1rDqNXltqiUPA2rGjH1P6tw8ILgFWeHAPoq68gTZ
ILbQcSWiCVcSMJ8wdeaQgG3oNU3gtprJ5fQ0+WpCBzYpyR9idEyJcI11jJR0vIoKmuPcaTSYulJ8
n1MRKfRELAK5T0nbb/muZjiaxkJ8yhZkEO4fke41TPTGETfg6Ep0Caz5oDYoF3SJDxPLu1aQT8OM
4ebe0VZbOG2nr260vBrnyCC3Z4pY3Ik6b6md3GlMt1ZPeXikemNjEftSOlpcb+ZIcDWz47Zb5BNp
algyAI8ILp+PYAsJJ6F8xtq9TZXaEy1O13jgLU7suiIQMF8/1uMh0eV9qkq7RMZ0WGG4oSmHaAfI
Be2lNN4mMLwu+0gmAgFRoE216dRRiQgXmr+4dr2yjqkbr8hz3CrdJppYBcnDQ3mCgNeQa8zb8LYh
aew99cItWRkRKon2PPXvloWxBz9KPefXvF+XVfKYWsrJClEVmzkeJwFz/mlOCvRA5AYkzwalvwG6
d9F8nK29P3m+vNYNJoL8A1ZtP4qIyGLKvXuTMt4Rdli+DPpL3hzzkSJ2895b06zFAYivyPWTWiO1
jBFwE4mnBOKpy9Ml2IVvVM4oOsGXP/KeDOHZ6DmdIvqfMIpgaxnlu5mzwGXe7nq/dHteWQEyNbFN
1Ox3OplClQpQKAjrMRyPvflVdpS3g2TU9W2WyxelZSCe2MyJrrknIdWciJEbCmg7lNGDnZuID2b3
atuBuxWZMEZeuguIk5SRAoZaf9JlgJREGi4aG61f9I9JzZ5phY//TZJJf5N1EIdJfKqho+lSv/UH
haLg+4BVyr77Cs7zmpatAw32j/VV9FTjBz5Y+pt6TNcM3aJyx1TR2/2Tj+ulGECgHvCpchi4lNYj
ih2kpOTy4Z4xVuayvQnBmkc2pf3ugcb51gp/eA/Wv7N5ZYngbQWziMQk+vvP/9CxBGncZ0qpE514
qN6kNeL5qkVCkj6YX2TpzC/+V/moMG4x93yxTDQ6gxg68wUBM1fqaWGnCIQbyR7ubeqS9fkIoOET
miBz3gOHtcU3w4vva49dPmNpUtS15jvJaLe+oyD0QJ5so90KHmskim9MCh3gDkoUqt+4BKf6V3nJ
ePS2s9fi/QDYHF4FWF5G9wrhPSo7G90sDDh1qiOFwmgDbdxgpBGqvEti4xJMgE41O1FJ6syCbOvA
XEgDCdm44hfsyZidsXCR5OPbP9xJd+nft3hc8n4lQ6Q+25T+Fferpr45mL0u7loK9qLwRrCTV9TL
xOfTMgGL7ZHqC0kjHkKYvSoSLlho7Fn9MeT+bzmvFp1YoiFraBW/F0slgfp/9Se02gQVx4w+c3Pu
s3gF1RzioMxti7Br61AaOAuaH1hn7S+csyyK9NjQoMftpXwLI1atbAI7J20v9dW1EmoE1nTLQVTW
yELt5quU79msMmaW5Gj8Tn8F6GE4VDvse1H9SRiPititnGYUscSrlXf71yehO840T/SHVBeZXcro
nma469hqTGoMomM/yE/hmGHoelLJ3mtL/eYHNI9Rb/OoNsKx5egtohhChYmrCgfhHaAnHkaYmzM+
MdxU4qoUp4fclxgUJuOWZOWyr0JX1yVPFbKfApv/EjmMvELSRdnSFV03vuUbz02cGWFuzA+ztVBP
2RfZoEeSYHfZuTq06+lqvchfBIAA4D1o7+N79Fav8wfjBVnGnf7tmavfwlfIB/E6vM0ydNOiOsxO
d1C8RejUbuMYJ2U1EWCwoMrGP+rHDAkS5p118hjyyKHErBftF7SANC2IFgLVpGarv4EBzE8jTvO9
vGWNz37oh/hLqrOMds7UNZFoZ+t7LHgZYzCbiPDao4MbMINedfRcj9pXa8+fPzyMf1nl/vFS31Za
C4Ksz+6R2Kiw9tHN+t0KU2IusuOzsG6fws/GG4xF8Pzfr/uXBgwmFFVSiVJCbmH9VhH+sbqSWFkV
FSEv+4HeTTa55b0xlKKeZb8wafj0HzBM0Nqp09ns28I6ct7yHx5A6Xe3+beFSFYMmRUAVYr2v0rG
P96DpE8jJdW8h/mofwEoMKUQJ/RIXJ/bnZtbTjKCiVEHO/pjsu2eqOpIbsNnfkm2xTl+N56JgEJj
Wd2YD8VPmfXyND5Ob3xh4HJerGL9WQSkWpuL9hmBfnlHYxetZx0wESSr8ZFs7GdGSV73JfaG58QR
VkS5eSBcB9JSEXKj35scay0us7V+BG1VnWRHSO1KIRR/iyxaOARPpattoof0QLa9K+xhMawVIqIl
ESCudZJO6bZZSM+5B5HxqN3Gc/Mqnbr18EsoF/q52uYbyLFt/TQ8F572oJ7Lz/GTmIpP5VW5qCfl
qDykn/3e3Mbn8IwuiZ7e/Bp72UV4tV5xlD2He2EnH9TT8JXi3jr7J+OIgQjXl2N95C/BW/8in3rc
pkRx7sIV9pj0aaA5cNM8Ei61z5kG9xCRqKTlZ3X7NK66C0TVKnCG7bRFJ4sD7vzDfSf+7dn680v/
JjWblBlMqm/lh+qtfLhlbrWJdBy7a1N5jsHyCqKtSXeMDnn3FUUPYf8l96cRpphHUOyg7UndnUZP
21W/xBWB3ahwMX/FJ1ztyUpcoQcleJDgTU/+QhmsoBVMvtIP86o9EphEuFuBIRsOcis+B466us8F
6kldSRcQGMHicmDwXXHb1GQfu+gHPynwIf+Ec4K4HWlemt2oYmLCIAGusNQc88blVaYtLiRrC/JT
IvZKAOHuoGWXcQS4jsGrencdE8NYjDQw03o7dsQNg3pyvJje9ZAwlHvi6LyXJpvT6gLG/FU8yath
WvTvYrYtqM/bgZM/Ix1s6udevVAW4a/qo+TpAMMbbeFz0H/Fek5iziIW3O7I0hhgrRHdFL+N1O8n
j0urPZIFhpnt2mzCp6iDx9Vu2G2xMQ54SVyRF9yRRxcdLH9RbQzVg7NK8fCyz721YNzZZzNtGJUh
nVmXHWwmZfRuxE5C7R6RV8Mdk91Q6EA0mO/SeJ0Nuz5f5j1NTTZ+sIMirAYIx3ztky3jZc8lm6aN
x+xXiDZSJPx6a0hbjIndVvpgX2Pnh8NZ62el32eCnb7895340334zSDhi7kSBRkLL+YvDo4iyQv9
Ij/EZ38r/ODG0P9ydpc5RdMqqVKfpyjfXktJTRF6OqG25osTNLoBCGJw/Fu5Cx+QIRZXoglJS7jK
b8mZIEdp0eyLvWWjuVi0Nho423zMnzVXd/KtSq2usq/eeyI29xpcrnSI1rvabp9SF6+UM27My4w8
+3ynJW06QxwUBvmTf56FRYRR1Pvvq2j+5TApa1gUlfspTuao/s9JoSCTLzXLbtgWJYfe/i3X1qkp
b+u74czko/WznWo+dizsXBpZSmWPrgETKoSmopwzE1gQXS35+SrXRWGgZFtaVTBgFQ5ow39RzMiN
M7QGLRATwFcnkWfcHTLEfINGBCtCfyl8o+OhJ6l/1AwyMNqNZrxTqrKLQGwZMGxKX3ZCosBMzqco
RBliPbWVtGmqiuMF6A3vK5h+1dNJbzclh/EgfJfkk5Bchb75IOeMLrWtH8XLpjgFI6hy7ZSENUnJ
L7/sVo0iHhqfZCvD2MkBqhpSGQ2mC8aGgpRJU09Aix/qMDg1OG6mgBIKPqWfsCSE2Q/6Tu2v34Zl
oaFUaS3SzPtc9+eOOkidLEV1tydlwo0jd97RofMgLOCbKIdYhMdm39iZ529StGmwGQ4ZGTv/aG2i
1/RgnTJOaPYIYbxonOgBFtyLLuYB6c5C4h8YKrt2iJ4Y6Rm3Pvxz4oitzbbp/HT+Mv52KuJM/v+f
w/pWASFmmIlzMjz37UhdEnDEHk2yFe/UYjtC7WHzIzpDc0j2xW0AKBLn+9laphWF8BhabRlpw0E/
KoeksP2YSLtFtUo20SmpAADtgjjTcZ0vg1PrtZtmabimU1LdidXEFW51itzUjg9gAgd8aayfKA+E
OyK4KM+UtrXXgGU4wtlJaAIuRxqD1+HoWaEnUntOrBgnFt1OA2pk7CFEmuL89xP3N62sbFoooH+f
G83fT+Qf33GUKU04Vkgg8EUAReSPpGsox27TQfqfOI3jRThyi1oH6dZurH3wKK1YKYKF+qjtc8/Y
wEngD2iWd7085dsHWM1epemCRRlz4qJ4lQ8kbCS/8hfxxkbz3+9eum/v389890IzOneA4VEi//MO
NUS5oIPBys+U7QjqlwANme2BWK15nZX7Xl6VSF3VN+2ng4fyl/UepQrFOoamca7X77fcH5etlfou
DwLKNqTiNYBiRKA1fIkYnARMrevJvEjj1qqdtmemFyV4gRWAsHKd0reGmkIQrE69lMdY2whWwRyS
OQa+3XBfIIAItoF1C1NnAr+XGISi7Rjdba5eOm5gXn9Ycv8m4lY0U8OMZ5kic/y3h3zQRituqqA8
TPl1kFa58CRpngVHkI0FI9MSCilpV2K1Z3rWsTfKgSP3qwGYXIvJ8RV+UOP/rin99pUqXFGqdlST
Q7zx7StNTEJDulpWHl8wuK+xcyATPpJPFriqevjUX5NVh/7jrrJsFwwXK997f1i5thduzOk9cLQ1
uhanXn54Xr2wS/sLxTmgx0871d8ANNNE1U/IuWKJbFXfboA8r2A/Yws1206L3ET41A0sdwnm88vd
vK0n+y628Pn+cOSV7p//2/X5xwt/m6GjwKKmbVLNQ1Uvo3htGJ7hryNlaTQ01KzDGKO7NwfkMRBg
70a1+8MT95e11DQlcDSN7iDKg74duJFq5WQfVP52zMIlj1yS4oVi+zUjc6mEb4pG/M2hDuNdAnfe
QlnI4Rt5NUtt/Gng++md3BGZPx5BxEeGGQcAOgWwDt0ysymw7sh2RVxEmt6K8S6lnX6PwHAuaucW
s+ZBQywq4YcBX/73iYyyK10WTUunedf8/gz1NcUYXWTJWxZalG1HhE4l06FvYnWJL4PFYBF3zgDD
NArQme1rRuhKgmBNiFYBYVEtrE9CpEIsvNcoAckCXvzwtf17oVRYpDDw0fOE7UP8tl4JftjFFcGY
O42Qft9X1nJ6j8I5IRDgmKJrFaV8CcGe1HziV9S123+/PqaQf922iqKIlmiqFs+L/vsS/vFtmb42
l6FsYNpeBx4LjOsvo337i6H3lH2mx4zSZRtkKtIX/VK0JYZ21OWgmglV9uSI2V1ggxm2F7Jw3H5X
XZvr/ELj1Fd3VTfjjgBSEu0RbqsPxkE6iMd2025w1+7KrfjgP5rMx6/yQ8mogJy72ZNzXVE+TBjA
ghRTblWoeicmB2zX7vgp8vXZC9FtIeFEbsHluC82AnFaBVLrxfSEqdTrDgG8a7RAXhGdlaWFyp1A
7NP4jMZhJIwPpQMNppdsjx3WGZc0Y9yF9Y2dLmn0QHrOpOPWF8mTtlT+HJQDhTsxSqxP4dystG11
QnOTH4v97GV2ucV39Onv/I/RQyvKZtx6OebjxfgruinPyaY7dYfqoCzzD/nLeIceEqHyXH/Tr6XI
CSY7c8+Z/U6n6mXcBLtCsZVVfjUt8BF0xqhRnLtzG03fB+ofpEnCSqGVqHYIXqMU2UGRYIFUvo9f
MzE278IJZWXVoSB3CM/A+kuaGEdqARn6sEcuhgM9DuycSJrB5UIupAWWRUcjxAY7yhre+nex76Jk
uHTB25YNyJ37NHgnn3U6cPJ9iFYPwdWi89DxEAzDIUy029ecaCRIOlSrKPeO1iU6dG7lflR0x9qN
Jz2QuFUupHWzkR4oMX2ttphMOR/ngW0+z9TahAt5G27AIzCSYrDL7bJ3pzPpPV/dhl+6T/filoVb
fY5Pue3f1UBgIt4E0ela68mr9+GN/5XIGX5T5si7YSdsJhTMi2oJ2bhOwWik0R6e4333S3hFhwRz
zb/TTzal2CECHZxe5kT0wwb+75OIosqqKCuKqcJ+y/c//+PBEowCy5BC62GGIoEmDT/0pGo1c6sa
4d5neO5+2KHvO9s/NyBeUKO9wjBU3H3f7XIWJWVzr/GCeKtx3OcBaXwnlKy4uv970ZDFv6xaKj5C
DnamDHH0fdUK5SkrO9WSHlC19OY68N1RRCF9gRPVq2s7bU1EaXANwoMwcjerHwgGG21J2DSiOLtJ
n/E8Wsgy8wNlj9SUp8KGzpl8nT/qyTryD8SdiPEm4fymvkD0yTDJuCFoMFkjkEJ8hzudUuMXfs4D
ZTbL7KpcRu4RKCp8CbLD7HOdPpXmon/mD4r6Eb7etCWSYmJNJpckLm5Ic9z12ds03rBQA/JTY1O4
OiHYtQ251O9UQtzr6TlvXXL2e5o1MVUra8TPHAlZ746sIs/wJWq7D59T2a26I+bdmJKYlrF8CHG4
5HtIxwowSX0XaC8Fj/uF6pfA/PEJoLtC+4qOtK8v2Z1uRwUI1BRjFN8P2vuwG/dye5i1Uzid2ptV
gJqsEHR064TldojeMPNKtgTbS3lTsEITCIYAB45QPcWMvrSQ+3iiwBi70nfwovsG8RSc7kZnkUOU
jr51NaubWDpWuGgP1bysT5jCMctPj5AMrsTbWVR8GDwpKtft7p4FyOLwIqGx3VbdatRfEsy0c37w
20eBcjWysR8EooHqoxns+lNCoCOFxjRyI2yrdyASKgUcq+75v+9E6b5V/eW2//NevG9wfzxnUzvI
pP5p8Tn4AttGJLCoiTHzIkI1mfHwWNxVf4t4jdpYER/kZNMw8Q4EXU4vVnglfbN/n0zbX0FNZdrF
KL023WWzqwZ4+i/gcilSCmknkP6JsLU7lyqtvmhqcZ3MRyHa6dlWASV75NtHr1efBfmqIeLAmbEw
b0TK+9tAITqb0K1ldPcBOIBl5UsYnjH5qRvSnOk2SVbvZueamm2q2HYegvjD19AA4rm+e+RVwqRe
WuN9LF4NRj2sE4BzuavawZZwx5kTCoy2RKNXs49J+b+qK7FwcWzjyW7iIzKwxXDSqfymVgJpFQFK
yc3oVgXe2GaHJrEW9kKKwYZabOKx+S3ugPhBPmpmS7DhMe3oA0D/JZDgOZPDjldgKRbv8wvP6Giu
sF/U4YPEjkgVEb9b4QHDEaEcA8NJ1zBGFdYJoVisHvkpI5Vi7Q2Psx+lF722sn4J8ln8nDEIOd2e
nl3gyij1tolERZGxza4ycekrEtQONIajOjVCZC8LHKo0AdnDyn8CFhiRoN0jyNQED7P5SE6L+RBt
zSceKElxAcYbt02eAiRw4bnoiCwABsAairpx2X1RcjjNdDDiXXmis1m95lSA+Ass+5HlsHqujP65
jktbeK8OZeT2uDD2reKgea9lu16re7YdUfZ8Ayx4aXmqBoxL3B9NHCt5IyAHLsnrb9UrcDJ+72FT
+/RzulDUwexK8RM2GlwW45JEsdox84sIR5MsfOBqUq+IeVqo1LA0LteNt2h+ScgQ41tJkuUV0Da8
aEsz3wKoodCDmluXNLIX6B3vB3xzTVq/f+s5CMgrjRPlOe0QRzg9NnsPJ5O6DY4Yj+W9iEkeVgNK
dK0OTvQFKDBfcnONcXk2vc6dx4O6woBwRVNHdAN2KNJurZ3mE1JIQRtq84yaij2hMOWOW7qr0enZ
tcCiZLPQEmxumGvN+EVYQDet5S9uLYB5w2MWaDmMv4v6Kc/PZE8kyUYW8b/v82CdbXtj3W3xfpAF
u6F63Wk/jKN/S5KLnrojLJ25rJ5ZUipInxfUgWwyBcJRbzgRsDkZTJWMWV1LS/1aoW4tJZU3QK1z
oRINrZDgfzaYoMTVZD0X+YF4NXnXhTa3UcN9xWdkqD/4t1ID+GmpQqbaxzo00iY3EhLK9tnV0M5c
3fyl+yWKZ99yNFqA1GXzFftv6d0ih+mLRb110tXQHFCFZcOVwPwC3vnEf/Db3RDZaG8NtBq9i6LX
GCq5UG6HrrRDitiUh0Y8cv9jkmboQLZLDl20GJ0IKTiVLKqrKO8kaYSUIkgwABs+h8nkTeCPsBik
Fj8SvATgfLpRSx5Pp/HJ+VpwFqdrcscBpOA9VHZHnoXa8DVltwQIl8CoYDM/08dQV14h7yOIwZSM
zw9F/my1M9VQpbU2ZxelYA3EiUTL0Lwq2xQzkRn6eeyxznGIHDNwE43QvXwVP0rLwQ1S776CZTtu
Z/+UcvJl73UqsLOdPJ4mttwr4aBLlWp0zfZFG9cFOzDn3jeEHQgFQGMFj2hplhF8QOGOlDzW6XG6
ZkrkkrKl1I8p2px2p8VPJQ8w60wTUOWJMcatA4TCC/WACdw/3cebYBNgHqKBQ9pics82o4ciX8Ws
FH6qI/lnO8jJ4Ym3No0bSX4zWbeZ+wQ+4cwuTjR3zOWNPjXMnq12JBgfSYncP87mqYgP/LXR49lF
9qvVI6jdvp3ffXIqRf8q5S9juMWFgIG2Sg49dFyxJhKEV8hoLxxYE2xeACGpTNNCi2BkXpkSNSsw
m5UzBRcyZVHM/cpOFPupgGek/Aj/w9F5LalubVH0i1SlLPEKSuQMzXlRdVTOWV/vgavug6/d9mlA
7L3CnGOal5Hd6XRXYbstKbl4M0PZ93zAPS0L9fb2pikBE0HCPwrEuWNXW0iHsIO3ugx587yeKn+6
K9JpkfDANsIaV+OKEtXxSfCeje+o3JrD58Jcx8bFZHeRUENF4XkRfxJQqDAVF+w44UhGLqPrWwHl
PzsPU5m8QB5XAkt+8BZy7urt16z+tujX0jZ0arkl1XSyQgVQSK9ZxpHhfVq8dJq6jjj5rjetTj6X
MmF2G3qmkv9OrRB2G+/4Nd9JamR2PT8mcZ82Hwwz282Y/IuNr5hmQ9ql0HUXUF6HJTAII1xiZSHL
Kin/Zr7K7eLI97jgUgguxR8cllsDf8kq16TwxDwWc7wrfFutwUz+RpwkPH4TXA4ygibWgmHxWki7
GJHUIL38vS4grq+/aIvJISlrL9G50xqSZJgNdw0bSdZ9srAbaubp3/cFhp4d1764Uf2nCcAY1BTx
a6sQSd4QP8kuX6paCa0IJ9leiUbiwk5JHDij+Bi/GV0qVy0ZEC5yMR0W/Am1+NdsZny0avvXGA4R
EWT6zSXEyHglIiKxugUx79t63GIoYxUDO5ubnCODfWnlVYpXQdjXd2OFF4RYPxRJy+Ch5j8Scg3T
8QemzdqqzIgMYcbomOVTZGGDwPUN/yJ/F+swWve7MMK4BTs+HymKAgAokiWkN1At2Vp+UYiyGbpH
5SlUdyMXYTPbj+GxkC0cybrdTGdVh79t9xpjdubuIT6bIywGgvHO1ZtPjBdyzdkx+nvfTTgxkjtS
E82BNSSsoi1aWiflA9zj90lfbbnEJ9gruywC01+eGlZjK4GLqbeDcZMubtk7PQgz1xJj6bp8UQYM
8yqs+adeVTnio1zj7J3FA5Qik+sdMNAKKUuv/tDUVLBYRrm1BQmxNWEY27DFuCDgy/gk0KkWHP3u
o9R2I6fwBOBPysXEDAPsj6TqrchaNLuoe1LJYYVA9O0eBcN6CCqdLeZrODSIwKSYiQUmC1dwVPgq
5+DAk2/MzvjO57FQMJ7w5ASU1kwsPhgqDk4QrxuArRuh8arRxqu8qO3F8R0qu5qvGZwBgGMIzpfN
cGK2Rc4cIpcZCpGnuuCAb2X0iMMNCBBmTaZbaqtqy2nZNl7QfGXbqT2U7FUMincrm4+G7gHcrGMr
/+ZsLmyW9FwhXAROuIvpuK64zQJLupoAxKyMLX7pjqzVi/e7glC7cCGoEcpGAUnHPelrlaya0dZ2
OWCeU3aZRC8UNmnKx9mmTpdsiBTMAxpzlOBkkBjvS1uuXLi7lChJuQXNcqbyI1qWcKhLlNx4YkcC
R//oDvvUgd+c5G4xWdop02hCtuVvF76UelPoG6G/Ar+hhi3bo3SKnpxJwWwB+IoTu1spN8TLsULy
GdqAB49Wy04TKky1opRMFE81ic+5yIXlE91yznrHMB8xCILBZiohul35oMgBfhieagTg1DeNF/PB
OZr0y1wMhuQGPZVMMYdGQcPykp58kMrmswM3KF5wUxJUZ2JBW8Pjiv1NOD7BvGvNK8jcjs0U79l7
Uya6SI4hEJXscRY/qnnDSykUe4i+LOu5tuUHn89hMF4htDdm8pXVQ48jGABf8kmDipeRD7AqbEGw
iB+mmSF7XV2Lwso8qHzVxc/xaEouj2HxXKxDcyeMwONWwE3A9DInI0ebYOFyyWxmhW+J48X0hnWj
n5PwSG3o28Ny4c2gryZyn8GjUBO8amXX/b1fS3skOeZ9QG/JRdYP9CjDdvDe7x6dMbWW76X9FTd9
/w7gsfG9MZ+bX1SbTctUT3AFZkt4KMnPlZYZQozF79jd6ghDgzcbD3w8ZXySGtptt2+PevKB/8xb
1JypocO/B2bpyRWS9Q+EEoFvNWS//h90dDHkK2TbpkD7JTZQSy9TgfAI681B6b0CoBzt3q6+GySt
Uj2Mtoqr4TJWTmKp6R7Vn1/wQfKMqJ/BkbKJainByjQ5RGmVa1m2i6+a3m5Pq5Cuuu/Uuy9YxXaW
uUVBOryrbwBnKxkYG0Ui3n3w/Y/pAs5MTS2/fp/SyedIZuV3Ashw09jRp4pV3SKPEdMM6X6ElK7K
X4XM4mfghHeDLwdyS50gqdoWwEcbr4YUrpVmVdA8zzQ28SZc4cSDJONQ8Y2+S0rzZFfn6FxrNmLz
ijiFtbajf9Aw6JE7DkTUpl8gRnCJAuVeYRBfdRf6D2KTogOpbvyDovoJb5SeV8Ywit2x+69PTOQQ
8SXH4Wr8affIye8tkfGiU9karQjyR0ypk6XudZURhj09ou1M10bVs6lu2bpd8Yzil9ypK+WI+YYM
dFLB7QqRj3kY271PwBKzUOwCyMHTpVL846trlEckNuKn+Lfo3MDHd3Ygm7Fy6gVhm8eYsC8KitYO
dwl75MG86ojOupXwluuvCPBacsoTFh9j9T+ZoDY862FIu24iSvAUC5s4yFZm5MXCmtQ2DgRd2Ort
Fr9Q9cyiGz2Pku0k1cY6W2J0V5aRsSHsPKH9F4ljJ0XIU31uAQz1bkhCMv52SIUYBDnuGEKG3BnL
SCKE819PMmr5PBd8O2DHZ5cuX2vSjxx/qNqmVi2sxNXzPQXlayPRtbAY7uBUjZt8kawQno3CheRM
hkquWmxQH4WLxxi7DQYAGuYvzp9T9kQwXw3N8k8nMLZ7TcYN701K+yKHOCidGZk0QVr+iv7yqmqu
CXtFIAIRW77pCNFpQowdpyM+NEcg4ZbwMnbNBqhLxAdsUvPy7qMOxYUfLF78XlwAOjw+0GzYjbmE
ejtjpm9gEpfp6NQjrSDneMzE+ZpRt4GzXAunAUrxuFn0XgIUhFmKsML4i4Y6PSci3i2AIjcm5XBa
m53ZrkMyoGx5KTZPEiL5p4nFvql3/GytFlYPb+p7Opcs76Wd4hDRERtrSFCZ3ZUu8Iz3bDCkZZ09
s7sInvgv65ZI5AKAjmwwOpsbLQE6AV8Ru6PKAY0r6JdqcUtAG8MCgoVvBnYZGkk3/2duF1Z851o0
ZLhg1K/4cKg31x/Z5LXgn0sHmRf4eQWomuWnlhZZC71xh3cMnf/XF7vKvGHSl4tNpAbsE29jfFAP
SJcZ7CCdkWK7jLdRyfEa/LTDWfN/OddmontNZ0CggCRt3yckF1rtsK/FjW4u+31ql+eg3BiI4GIb
lX2JwEJdWwjYsRbApUMlJn4NuRdQ/BXxkdebx1b6G31EVqyd+EAqmMd+c4JOEFiY24z5Ax2YWWw6
de/bEjus9hVwTGvE9oTHSkNXekeGwFsFqDH4S2EYgZpYV1sujzZ31D17WKO1uJHoBJIYygAzkS9/
PucJs5SUCOX4WpVkrKtvf+8HdO2FpWJl605dd8pwk6+I7xApRH1pw9vOnZ/hleOzmN5tg5jbNIEN
o4tiK30M2dtOUD1AjzKT6D/AeU8b40MzPWVk7PJ2kSAN8w9wMuaPgK32vA8Xx161h/Khs809cmZ0
zUWq9uQnZH8EoWvmPaseWKJC8RAUuPcAkW/V1MNGXJ7E4prjfWQaGbiytNeJnubgQiEVxciglsOF
LSjZczOaDDBwIMha18+3zGKwj1b6djA/MC8TLixV53rhwt3gZcPnBNFBhjhrVBQ82iOBweXg5Zs5
Sl2M74tbCvNuzVewSoDtW/N33Fq0GgNuzfJGJyna44fMs6ZAG3QKHAqco4ONEYAzxh1pXJ5ms0uk
DbMfBBLZZw5UJFz3kFdEfJxuOl8bRNl/wDo/eunHt/F0BVcmc+ALp9W+hOrshI6+ZgE2kR6SUTlS
oziZQM4KXQbruuVXvYbN2d+gk2K5j38YR2wqbisw18VRZS5uCk/J8KhVw12auLm5W6BsXDO6JTac
EAtCvFeBZzAEkZDUvVVCQIIyWoOfYfaMcVvrP9TW+a1Fdq6+K+dwOmDNy8lRcVLUc0jFpHu5X1id
bjHAlO/l9Svb43Z5y4n0VQ/kd97waS4YGvKQjlv2jzwE5eIC0aBiTsdItqhrqwsJ7fuR0STV1O2E
iNiMoBgsY2BhhcVlmLmIaowPjPWr6C3G+uyxFlswS3GPkR5Fr5oVf8mn+Y+xNLUi7pXmTwM6uRjB
itNNNR+98qPg6zWxIz6b7sLjBtMcJVAHRCfZTf0nOYt0B02UOyM99d8g3YbNKJwX4wczj1nlO2tF
wyNi+C2zHuR1aJcqWk2Zh51GXFyN6ZAyv80PxFCn+g6Ig1ycwujCd4hbi2ZZVI9lQN0Ff8cdo+tA
xT1z0rJji3/n9CIQbvWnPmhhZajM1Uo/M15mLcsAJV4lXnWWLwg9IwIqiZyxjewYHZRdPJwMZ9tx
cJqF3W0F9v6wGXG1NlaL+gpxl8aHXTIo/ZDdxVHmXGbo1Rt/iQLk1GFvuqzOWPyTxE3uJefgNgPu
tWVIgNO0B6RgL8yXTjWSRIeyPS2QZN8LuisiAbxB2YLFAkm9zCjytWMovFrNFZFDQ+IkReIsyzvJ
lSqnnLdVtGkX3yZugGBrjp6s4Bna8DVhPY3k0UcwECvseXS+4lZ8nRSIs3h7mdxSYvvA99NHkLIk
IY3ANqTTACbsTyD5mqcSDSi59ekOX67IRJU/Zjnv+hs1B4kDU+LJEyamVU5LRVWes0VbCt/DJ8sh
r8AnHi+/Ao/nLaRgW6IME64Ja4tHwc+CfJIv7HP9DeXjl/Rk1LVlFUurpEET++t/SADpiCMislpF
CGzVPLsolDfFJljg8WOyy+XB0cUzghWrgqy0TklTJnEOVjqkDvUdNX5ZFHZFdtTcY+KFSbT2l81N
WWWn4v+96tbvaf6KJck4NUOTV9JUlkTIqjKt6pQxJKilezg3th6i6xS30gXvbl08U/E15pumN5xY
+zcph7p6mrmAcPmkc2vNbE8BTwM+tAwb85XZuKLuiekF3FmUfKGR4yBiGEApxJTZ9H8l7q+cuEvd
rAC4QO5A8PzFYN+fPgpUX/yH460C3Sx2NfTOk/Ancf9NSmOJ0FCFkvRS/MDzReX/VazFUuNf5Q7U
6hEwozhdRcpW7Ig4yM4qkgIzeSjNM5A/ckcCCvFgS4AWWl1cGR6IDNFYE1wTFznFUnsqW94XwsEA
HqQcVW4u29xw9wA0+jX4x0CrFI7hwhUZYHBcGvBuWnYv7vjjtKdxzTWR18dmdism5JspQ5nwKOdr
hfXA+NUjD6Vk2C2NberQ5h65ZeTISwpiTg/G9E3GdC06PXuC8KMH/LBwlOmbSg8Y2jIBhuBIuLCh
cCB0eIsoiPos5KMO6GZLUhNdZXkPNgYu4nzF5oFj0u+Bxa0WCyuJv4J1GmNEt+CdFNFGM513qmmG
fBzZiF3D5dDdAHpqsCnyXTztRC6lt87OEl9zzUQVTX9z6FFbvAPz1k3oLYxbGh3jyBkA7SLduUv6
JiUyrGcMtQz2fNBh9oFrh+nDl4AF8CS/oNTh53tnejxKdGZ2+CIzWfTyHzqoRxN5GcFhWybUIJ+b
fq/2dic5amTN7mKEOr6c3elUevPToPA2NqW0Ymo0vCrdG4Giq3sjdRfCh++cMhBdeE45E0E9ZGiM
O/O3n9fho/gw9m3vovjiFQl2v523/omdN0wY1RK6w+ypKooUAilZLeEz3YLcWTRLt4S3bRHqxSDB
SXiXbAZMd4DVobYnLWKvAFqh1W0/G/NYfQwcY4SM2VDJHXC2WML8V+lpPnJXIi2KA0cXAD8gfeot
cjuis5YmjB2KLidvrEReE/bXUMd5lZsKN1bZ4xavdRNsiF+eXnKH4Bzjb9S65A+bxJLQOrMLQ48L
x5pfzihdULvio7owGcPA07LRfYa82svikkWk3nHLRaei/tcqRybqifKcL98GawU9AmBwDn6jaIfe
2GbJwBCPR9DcSKWVwktbNiMPCqpdobr6jlrsx7MGgPtDQKihI3RUPObHyzWSnK/h/W6ZtwLlL/rB
LcaIPNlnyLh4KBR/1xR3TFVvGL95JKeZk7jPlnyMeDX8Xa2uc4YBl0hn4r8uXJo//lf9Au5DJOv/
NAIG6PfzYRetVWK38MJD2azmjlVN94unG8cKn9mbq0gWWrPtlWM5XwDPJazhAxYw5ivoOSwd9VR/
ZUy8pPbQUL1My4iDqrznzTbjiyFKu2BPkOYiWzJwX+g35s5wqEgbNKx2sVXFR2OsE8NWmd+hXq72
dYON1JmY6075qzUPBqW7MZH6eIWgnSCt+eRHo1WTfOkk8No+CSxstz19zaBaVa2mW0vzi+O3LjGl
bt/ebo0ITDemr+lvanrpaaKBE5Q0b8g5UjBkCtTsr0F2Zoouaqx7rB+HSyQdw1sb3QHXMuFKPsXV
sTzp5CXSQv8WLTLsaOUW3wUMKsjiyr+SgDpY/MZtJMVtXlfgtFmgv8Rn6jKONrufRWxFHy3pK1QA
KVhEK1jDyCROmT2KnK9go/n+v+pbEnNLRL+Q7JBJTD8i3QopjbdpsUk6FvLnEZyei7Ki4vAaz2BT
KD+hrkdk154VoskELvSe1Z6CzdSWbyL2lMCLxbOffnYtu21+gtMKDUWC4jvV9qjFDWeIUc0T8Qfw
kZ/BOYAPzORDwJF/oehjgZ1ySHwXu5yhiuaiSWMtrayab8VgzwjAxVakTchAuSaluzA8UZVR69pt
d4G23um/nfbLNRnWP4szMo3bACJKv2a7BkuocccMXS1cwG/8LDRLiaMcM3wr2KvFps/gwFl6Otja
YpUkL0GnPqRBcHF5ybN1JdtPZme77A8m4oGLBujr3bTlH2X81+6N5PSXU0GuJv1h1HfaYyDEADcd
Urqz01CROPqqmjP4HSW7+hpmtFV1KkSnqziXFF7MqvNddm25tcq+jWGfXSGFJkdl1V6SzKeB3NRM
SplArIwRredhJhvSR/WgHZTI6y/TLfVi5L/xhcQQiRlOdav0bxPbra/ka4MhOyDClg3KhtWkznaz
OGXmeqL1wla4JNdD/VbLlzgffH9DvhhUr5NQPgSgq6SkfXZAy+zoBs07l7xuF5YPUd7V6YbAViR0
wTbVzoFmj7ZPPtESahRqPbZYWo3MYVrrRB8+BNRMkD39U8tuWLKk/KeU1pn/mVdcFksp2OtUA2+g
2ApfSksRWbotFvNoTm2BrTOsoZBujrmD0XwV+vdb6yXKQFA3kgRp20ZXOtVIgL4L3e1QoL7lH66B
RipriGJZ2p3xrfGECaQ0lKhPVPYaYfws6o+hv1ZWg5E4Cdh/QX7NK6/UtiLn7NJ3psU+rh2fY5Mk
h2jHIJMlM0PLb2Wyo59yI4xnrMdEfwMJLU6pDNef9jgsr1VriT8JT7vMVAevCw1azNcxPDKpEF8G
88h3HwBOp+XehPUFqwRuW+7E486YrAptLFs8PdoSppk+je4Rm7eMozAEqtSxFPvsiMZsyAzhlJNR
mBS7XsFm4Qh2rdMPdvwOTH8VYp74poOsCZgb9Ug1g98m3lJXa8Grx//UUGy38PvmZtv1GdYaNnXv
wsO8/UbjB9NT4zOQSTX4VLfNVxiDXNtzit2XVbtR1Z02Ejt/TbCKTEQ5qPk5ys8McxX8IjJjDSIG
HVW2xPnqk8uVObSwOuP5W9BufIZEhQ03YFAt/0V/+D4jl8If1v3+jBbrJf6Al+XD7vnjPiG64BqZ
nBiBJgk76WcwrKESUYthSjrQYu5r87D47ITvHe0Bo0NX/xDOjK442uTRKVOC4vDaeQ2uAs+4TAYo
lW0MdT9dqYFlCDswVWF7H6sTRFONkau4604q7Prl+LZJh9UuNDAx7+pk3cAm2VfZS4o9HPUm1BQE
OH9aZjfzCTlWpR4XvoesYrxK5lH2dxFNkvzJeqmqn/EmyG4KQSn5Qyk/C0RmwUrmRuN3i9zmmaHs
VY9p6BF9hpx0sY5B6W2H0o5Zc8CNGjc02xnFfgCxKqSR+Ze+OWgQVf8JfIG4YVj4oJZzKWCBN3WY
y83Eo42kPgyFe/0aFw4ihelh+jboRH65wbhFhSdLeDxZ6x8gLJBUQXxirzyjGut4uidQq4JTThVE
PoBUryPJ7Q230jYG6zVEWLh9wq1gPKTirit7UIKbEfgVosAAch8ZNEH6O3LhwkU0DpPqtCb7ifjE
9oMxBwtcNyA2gkFSYTpEYCRoRRwAwYRLtivt5d9HRhEMqxDWlsQlooleM3RoF5e2v4WFw5qF5Wml
/VPEEnGJBeNGp5aN7TcI4vudKcG4eDXQ11lsixp7cpuecag9HHPC8LD+E0O91Hk7VC9ZONOV8jdi
OLuM98gte/mK3qKbvhGHd1eoys1NhoWCxCt7C/eqHXwdg9/7XZrxY9vmCIg2S24Mz96aW4tw04VG
UA0LlhPZN6s4X6e6O4tfZnIQ/JUEx5CSDldMd0DbmPi/inGeFIZtllAepL+cTJTU4owRd0hcGG6H
LrNRIz1pwysrl4scZ9o+n4/J/I5FuSsDA1IGY4ioRqvWnPRPt6hedj22LiQVu1DeFKzhOc3c4Kb6
+4Y9Hjt0glEQhihrE7fwtTyo9LCnrHOjyVls2pkvZ7VZ/JrmOiy23XfUbEY8kuVTMW/yKW/+FEAd
9Hv8+qJq6acxdKIR65FuJyBVsu1C+Zc/0+4gPUm8qmh1qc7qwKXLGONhqQ0HUCEtMSG6xS8zucJl
bLYECKP5iNxKufYUdL8025qn01MmOD22fvVPfYPvyA3mQtaNXYcAhtn7F4RGLqXQCmmx66+GjSun
KkFSsc335s12hUW0zoRjhKaA8YxxNFTrr78c+II37MYhV1Ze/SfTom/0+tbbZEiNF4niqjnFPEvu
eEEXnlW8KrKhqGrH5wKVwwGVFPlV1xVAK8YofwClWOkWXohr2o7WQn3oHOVvwOwQbHhtqnBhtuKf
GLLTaoA9Ydl3LUTqB5b7ZKlaDCI7+UvO9uO0CVObbsnNN+nkonhjGi6yYgRvt56L3TA8YPnkklNh
vSLRC6ud8hC2hAi/X+6S4HMCwLlgLxm2Cx86CijeQxZsO7CNOOs0S/sECNrgb2Nm6a+Gk34daB1e
fu1N6qVL7lpxMJLrRNHIALbmcB7pTmi1CZvSg6uO1KOjdmZHv0Itws5f6VdR9Pu1pvGo6lMFeQ03
vLYikWHYA8JN1XtMlG4BpuNP2fKBfvoIgBmaBchsYoc1YfWJeaR3eub0aPPUQzPQVQAhd+qY9e7h
vZWWXENeiereHO0EH+MH+jmD0pQ4XyQJbIR2uNhZQgTqv4Aq8bqen7S0JbyA90An3ZPDPkqrnCkh
A4fSab4r04PmFOPhI1wMsX1308ulcTBRCq7e3QN05IPBbx1i02AkL1yZdTB45SVmQKhesJnqbjvH
xzw7v5na5hqYOh7ZnrTdHpLk2+niJHjeS/FXMy5CfTPN06Q/aZMxfKQQzEkZlLxMf5FtUaf3emTZ
iwEeBVy0CrWVxsW/ZmoULrzu/2NPmhxx+odMRwkuveHlvctuTuhdjeE60sJ0w2hWFXbsIZkEN5I7
v5U0iRdyRci/HeDd1lMB8SAZWqEhnIerz86ZIYykPUwRLSlW9uW/6Y/BcfJgF4e+SzsObwJrThWF
mOU7ZYpH23VUXu8dVWGxukXYQJaNcmTlEDyh2gs7UtyWwnQK0EJYhS39ZArrB2v+YcK+5Y8WlnN7
Yrex7R5vimW9C+t98+ubO0Px5i3A+ZluvQJPRLue2up8ZnTWIETplox/0NGFwXYRXuRgL4JPO3MZ
pMpuMVFkbOoE8BZ8CXCAObPOLGEx2m4kHhM3By1qfqLbN5bltTkbpHSkBCwZ32Xj6cpNEE+QoCcK
RCuj7O06okb+chKUxCN/C41gFiDH3s/K4y1/ZBdmXiG4vClJIvu3fvd+EInIqKwKwWX+N/2hiZWl
c4xeawOYFnmgsVOoCXSLd/s9HW4cVJogM/mcUtL0XFxt7BHM2AMJlg/X1PDImLUrwZ7KQ0AjM2Wb
ZCvzXSlGbvZsOk8zykx6U76Ow7Bunxk60/d0HbfiV8dbINumie7HJQgrqO9iTMYq2pNVX7lt94ut
J2qO9ZdP+0jeCf6P/uxb/ZNhpAy9rq1sSXfVHKEsKfMYQ+yUR61/J0shJntmdBPt0WDZxrlCN0cI
7Mh6joB1gMXTh6BttGbLxehL26ZgC0fSBOM8zu0O9kz0N+jIQzSM+VGwhiO+LIjyErBg+Y/xp7kP
g5ftiaEgzLk9ZL+teWtZzjJbzPY3MHpOZxwaEKgeoL0A3r5KHzjDH6SvVtnHJ8go2tKVpjWBUoFV
RfeBvqKMnzDFzHL/6j5m+oDBIQ1XpunRi1u0pm8dm91Iix4hEt1AAQCfV8m/ZezxFxquaSxADNG5
/4W94goTZBPMwLPnXwvYipueEUT9N1Md+L2VLVh/Ryv+3dy3+3fp+fbxLMGrcgMHi+PgY1UhgtDE
eAEQVuYEXuvo7Wb6mqBeVx8KkKtpL8nIgztutQ75RMpkwPHLf4nKAokIhRiv2AqIS/Qvny3jLk+O
vuPtSLcEKutWc4uLbZpsqsU+ldEHvl0WiBLpUDh9zTtjRWmxnQvIl0skzTKujd2zA3hQsq0iwJep
5M68gmYafVqudaV9lebVZOhuF7i4JcK/sdGVrb/kumSsTzwa0W2NhZsui+4GoLrK0tm7x9ea1ays
h/dM912j8x2d2+XtKQMMWvBez6S7g1rKt8xBA5lsEpGDJCygH8sgAIiBLO6FONwnhPE1G8+YoDPO
5gYnFJjULiERLiXibSigCv+0gGxXBthxJGyL5qSIJBnacKvZTSn75sW4QDo/KXSKdhNhZIKK5Btf
ZfWtv40X6Hco4sFkTSjOJN7WmGYHJ6cQ3kqqLpAjKaDR/lqKNx0dN27CTWI8NGbCTUAFu3B8LPwS
o7VhlytrnwiknML10M/kWZ/m+asevzXpbkp4Ro4AQ4l9IUgRkSuLtmnDXSQxZyN6I3ZQRCQHBLLt
jitaI8fmGJyZ3nf79gTA/oEBjzceLgOgbxyCLdKNdffZ75ADgEAYre6t8OZTww5jBZsaD53TuNkm
dRhMB97iG2GGNl2hnLQr9N3GO4ksv+AquIxHIn97tiPv7ndJeYI/b2DACpn67QhAVGCurLL64GrG
wnNIeVQcQ337CCG7uDKdefCpnpuNrniF7bFMHR7tkS6TX2bLl3Q7lXw2y7xz2xap+rJGdLguPhSG
CwuCsNaKeGPWBrTVnbZFTz20EZjk+vXaDA/6WkTqhd4Zwf1cEix5ZBhGgTWiECIU6RRiBBRgLTHM
4o8TtfM8IWDA5rmJP/JirX2lwaNRNlDtRkvcDOMRobrkSLeO+FVh1f7gyQjer7nYMxKBP6ZZ8mJL
5zA8/YxFqc39JDm6Wxjb4BASd7DEpDn9sUkiZxr5oeGqTIOZY/JgUp/+dkgm9lzrxCs58Ue/U1K+
3jskaTOJNtzcy/gjCzaZS/Kcs2BbieV0K611N6V0Yus3WmjepX4bqpa5wrS7TKmnafA58WHeZOgI
3/4/UidPX4aTgpVl8roMNKf/7myMA6whM6Joi60+e/NHhU2ijf9l6B2X/LdZp/ncnN2S/sMRk41Y
O4trQ0WuwLCYD5L6q+j4EfiBUjxIMNWnz+nRg+DThyNIF0VTqNZ/3vALm0n7GaI+qvqIsiC0Rroj
ZTfVB70+RJRB6f/1iIT2nj+8FRxau5xP+cD+nPiviZyfHX/Z63bZIjZawm7hq82qzz+wuUH5VPz1
Tjw7fUu0+r+SS77jRi55Lkf6nAAHhE98RTfc9wGmw2Kw/GbHg9ngiviXXGrzS+k7j7+n8lVd1dFO
ihCScXQEKKmlE9vlUmOtihR2hpDAS0fd0AZ2/8Kz0BIsyE8H+e9eM10luoQsb/zPjOuSdVM6bsPM
iUgu5LoW1+jJ/tJ1Ya5ULFz5oeLIXHyEP4O0VycE0aRT4SbeyT/MZ3giOxCPghVkBJMgymL4T3d5
TAFSE+epkLkDkfGeE6LGNLG7Z+cAAfvCQTvbhU8B7WQ3AOWmY7DKY4Tj8M7cq2U9hTYOmg1K2Gk+
dcqvkm1jzVH+Zf1zOJm06JGrdHgEuYto4zz1ipssF12ZcVF9ZZvABa221kgPlsVIOazFdBmB0Bm2
Pm7oGvOUXTqPffzF0DuKfqQvlb1Y6AEA62K3hvYEBSpiWvSl6oxxdiQOp9V3nEt2yZuaqXafP0ZR
tJj8zjxpBckTzUVPnGw6mErDPeIF5ZmB7Dtkdh7/LdI/yeW7bqC3TXXY+Lo3oGLQ/B2j34zFYwAH
sAoT6MS3rrWU7rcaN+gnumI3oyvTacqzt8CAcIW14rtYonTYFPVL6J1g2pgRM0fOts7Rj7P+kbL4
1h35g4Q79gvcCeGbN4j0mU1y/qH0NgjYgKp52bEBj7u/hb/VVWuuXULfh/1QLdc1OwGAaSlqAtmV
A2dITkxImCiiaQgkpvFghf9pmN1AQEm2UljoI+9yeB1YLBXFF2joKcbaYCJZcMP6yB4x2A6j1Yyf
re9D58OUobh1QpxHbmOcXJmzt1DIJUCcYhjILM4L8Cpig1ZUgt8XUCtv6I9yX99q2k8l145G8e93
dzn1SLiSGO2rHDg0asnTr79MVpHJLvlsuc2lDs+HTCAIxT9agOnvfY0ynkFLFyI5kbA0Ng5eohZC
ccDolAjscYHmYTpWmNsYrMe9sm1qJDSs2sXzwKwX64rOLpxDe2ki5dONjq8EF0K/l3vE10iOiVba
GkxXsXempxwf2rnBxoLWQ36MIaVlyVc6t0WSI0pEegeYTliy0p0Pe7S+x4t/8uiZhKoWNlHcZGRv
kmxb15vqDWMXWA8OHwSe8/kd0AB1Cq2DZWSrngl6kFvmBlJfAmXXencJ2jEqHs1fcsjX6E/rYx5/
mnj/cqu/aoPDiAJBDBq2iUUjwqTxSc0Va+DRj2zxd9PslPo2zX+Y8WKi8VHPz4qXdie/Y2lGrQYU
O6NjQJBpkL214vcEesNn+mKLVk4eeUNbloilFXr6sfho0s+MrWDqYEhNBbvKX+mntBpXmZWcyuqv
FY/pfxyd17KqyhaGn4gqQeItGcWsU103ls5AUIKSefr9savOxa6zkhOb7tF/HJ0qHEVPaE/oXCU4
0uCjLlvSrLleWxFaJ0n6i1nDSD2YbMQxSNLwA58Vgw6l6IByIi+Rp4ncHjg3gemx0+RUcj9mjdNQ
6WNKG8Y0ZV8+5N6L4ORlO/st3oipfvV+J5OFJDG/UxfLide89sykXRt8HqqwH9jovoQpeg1OPV7l
d4CvDCa+n61A5z8EvWQ0wiP4tZ4YcCGPIkYrcgviJR/A4HlT8csUgQGRmXX23cHatUDktbgYZi6k
Usw+3nvJaqA4qnU/S8CFTx+qxo96c/M/YZXeVU6T5pGucwLsubCGushx3bvqDORSOqBqoEtmORv3
6b/qhzYzCdTMvDcfP868nvZQhwSG6hfNkvn6WOCTQXk7VIAq6IAZNdYz5jMs8FejtfPPMiNPoF+Q
0212h7IM8ZcZBNqV6wbcUrNlYSGS0J0iaxd36ieoqqDv75/5Ln5HrlKKmEMp3kUJvZK/yyJyK3ji
AcHKedFN7UQwJhl7rqhcPmpy+OhIlBm7Knl0VTxBenHU3hkKptrThmo3H4l5CSGPdWS+kvAtgkpy
Y42ByKrs0X+8pH+8Ks9IrxHa819qnGYu+RKjL/rRLj7EB7UNstU/Kns60hy5fT36s8A9W0o9YJBY
vyp7kZ7nuflcaQ6s9GAjIvvJHwBClJ6rV9YgL6B5O9YlJm9cyQ4BQM22xjRwunXX4Td5ec9dhWWq
pO729vOcFCLfWb6HWxet5FQZv+LMe18MOESoaXorRsw45Kc3J33qRjPVrVg6E+u8jyztV7BFOGko
dUttQdUet/5cTtza+7bpUGQMLsUxiCHrhbTpcVpNnBoDY3qYQ2pkl7oqqTV4erxmt4N6SKqLUt+H
TZr7BU3r6Dehh+Y9qh3EnlKF7m5iOdrsL2Gp5HMZneU6xlhqzRpL3SDlk50nU0wK+BKf+I8KfBhx
WKBlXjxsBhfR2Wda9xBIUKtMOZVKBnluvWYnnbo2TCvBcyDAJd5wmvTwC7hJmKb2lNQI9clYR9Nz
502bvtDpCGT+52XJWYr0v0IAaGaNvFdKhwW1FMTv/dyQzQA0t18D7A/wHNY5Bl38ScA2cf2HuEgb
paVI7LeMQjxZEzFgvWC8SyuPVnnqt+xmbJIt18+NgBchL/inXrqfiGFbYjJZaifhpMcnQq1phjgD
tuT5GoTwVXw9O5p/CHoUj0IE6uVwECsrIj6Ngq89fV1qZNx4U9JHEi3KR3pDeolw2n3NT8qLOIWH
th81U1MWjcIPSFXAcYTvifA1TllHAw+GUorPZp4YloIpXvUVxg02aoDTys/FhSSQSYcLS70iLmhl
r6WGcrgoGgDERau2MOXqdG8wHBmjc8IXbSfvndoQEDvuZNjXW3F8FrRto5pBN7zSSTpHKozkDSAw
f9HCd4SpypoNMajFr8TF5mSgeWdZGu9zOj4aLQRlxxE8J2mdYW0ekFLc+7xR5/nzSLPFSyaiiEDz
yepfKGs2YWQxRaBLpmpaH0cNb/agO/zFxTsQ+k3ztufrNJ1EOkn8hewhoetti22BFFlrP2BBAgaQ
KV5Eh0+qCVUATbqUt/JxyDbgReSdGFjezCjQ1mSWJeHry7jjhcbM4LtIerj5gtZ0710WEMpKuFVk
/maXjm11QyiL9flbv1GeCV+cCrq0ngrbNUtD/x6fOGG1dUMi/8BVn8qo6csmsGZE5vUvVi93Dmjt
lK4rCeLlr16n6Lc2RWUz92nkUyyZdD9L1ABWfGeHrRGl7EhYpPFxtDyg+9f6VHqSbabrOV4wauQ5
n6IA/duhBM7ybucvbs/Ytzky2aT7noyXZUUKGw5vZOG1lwTnDL9fEo6F87xQ0IZpCg/XukfuYMPG
W1xLYoLz7eEwt1ROiXJdf8JhQyYt4h/j5eWvvxJsyCo4hGk8BEmEvne2sbh7o33fwdZVy58EQsD9
LMoM074zdIsITgEfKAXYAJCzgMnyFvbLb4WuIfdFXz33N/5y57v55pigWsaxqF3hcKjJti2JR0uW
Gvq4jabZV7peLIJ7rhE0r41Wp0IrY51pKKL070mIBx1dkODV/qZvtGQ3Wv1K4dytubJPChfWKsqd
Wb5RrPUMwYYpYDGMIA2cTiK932Hwyjjzcd8xk1uhkARQQDly7fwHHjRNAyP14y/AZxoVVk2Y3o1h
pUztA8Y6vNLDytoP+twDhmT/U8jwcGKcIxdCcjqdezTwaksMC+GHPJcIataUv/l2tEmcQtmUJ/fA
tF+kVYF/aauepLcfhENTzlqBPBbmuvx4qCbB6Y8Jno4NsuH5zZkCCPHVP1JEe8A+O/RvdLC0j/Z8
I75/L/WeGrA/aIiZIAF5BFGofwIRiw3NQAyU39Z9Ss2sA4blzAieMAa4loF2sFLzjKgm5xuOLF6J
K7CLjPzYJ/1ND8c1ZP0NsH1XfsxQQMMxwZoWzBjdlQMAmqNNbdprhDWzjdGbv/ShgEPtYyK44cu/
wPH0AHuLHNSPpvMSYF8Xdu5U1+6b97FpfAXl28whJR/x0M289t4cFr2xOFj9m5Nda8br/YjlcgPj
Hf0QiLEa95BFbCr3LTkQqSP+uyGCDAzHi075GRGTci4sFjIIbulH2NhJWlGJXW6t+QpxlR4+g3fu
UrkHDsWYKR1lwVQBOSvz8yBe7lq5FWClyw6E55gPvwPARvpE0xIql7A0rY6QDiJ8SYXkUGLkQsim
eC8HZhDHz+jwbSa9Rb4zMs/VzbTWuWbFzkd38DdxGL7Ayw8AQDXLtLGj1edeHV+7216vppsC6qLY
17+zH6QfVnVoCD9FgOLoFNSYzWzxQvx4kGyHmV3zIGDu+XMRyi9L8PANWaoWJEfeLSZM/ODMdhqh
fajnJffFJoorJguahlInExNHxclpNvXiqf70a2ArXH6KB4LJUk3XvYYYB1w9lFK39fp1rbpdYg9B
tk0qnyI1E1ahVEDr7BhBt07NkQ0TpnO7NHvcdVbSm1w3b2rY8vOwRQ2TtqzEY0lAhfWc77U3kdd2
7Qv1NhXvbX3ifaEioHGy5pj1S56j6r92n86JHSVeIDQyZIZ84kTBjQAUm1DEZmLRf0IGgjPgMKid
W73QJ81m8Wuc+IFvR6a0eFP+6Y2Z3tfq4K5fe+X02SFOel950+DaUAyIixnUJ8mc0xXSYQPPW/sd
8tVw9Qf078lF4eq05tiXO6BWhErEvA5QIjbTY0KHzBSujqCeo4eLIdvHyA1DOprVRdsjPKOwiMQR
ZQ3kQU0UyiHZU2kk4BiYhM1m+iAeYFr26DAEr2nsT+7jMGxs44/rfoJmhT0VPTYvT3r5yJtaKXGY
BZxHlfCLHv75+yY6gFw00oDmq2eo6RbyHRGsGkYAacGVQxBSgZKlkcSTwuxPCL34MhivgJJZzvQI
zckRxJ6sOBXCEkQZ3HqRsW8/hlVXbiN9dfhip9CGYPZThEUDeeFWiNIOb7exk2AmHjJ5y/aOMJLq
JouPzRBjkb9mYVpr12h6RTARu7jo30NgpeZh5nP5QHR7ZPrk6ta4DTiEX3/RwcK8/pk44fILQTdh
Y0K6UvUV2lmWcWHsYSEG9lqyxkt2Jj9dk0WJ2Cl728hsX7Mjf3LO5jzW7jC43GT4QRk/Zfa1OF6V
X1z2NPtGJZt8YVqzetF/H9HcoEczh+0Nbq6DufHiQ0LgF4ITgeBXZwZhvY+CIXJyHFo+EiIlvYjJ
kS+MO4WBiJsQTNEkrn3ilsHQwMndtRQStIyywnyt37rHjZebIhkU7gu75kW735BRIjyi4YzhiT+C
KCI2rC1XFS6jJMv4bcHGpreLaWF/g8j6AwxqgZ3Y5jjsBzv6x7ABiQrd8V7wC5H+pNrr0COfMZZ7
Nahh14/SlbJt1DjXzCIzjgZbYlEB9gGhcTFtGhYf+DFQqnyJ12Ak9x+iDIhfGmwSfDGckvEWdJv3
oxpQ4VjGNXFhFsyXTwUp7jnzoDv5Cufqy5qZtZcFRWJ+e7M3NorwBYriwHyhKq5CrcMOA8bNttta
U/km+XC2+O/jhN3LHdfNN0IJsvXp68Amqy2A71h3TEBc27mW5F+hyj9GyvG4uoBNmWw8DGQ7g8pO
GXd8CFFk7OYLAfuC90EVWDM4jUTqwVa3trQE/fXElYhx505UAFZvhQ7UqXzh7TK2O89TP5lSbdQ5
YcYI8KUjtHRVIoK08Mm6AyHYdU8XjTIVUPoGOb/z2WcPotpjq3BTtigUyrbBTk+xGw9kUf+DGsrC
7IIVT75GW3VOQpI5X7IHzXeQY9TUsq0EGAcoJl4+CRyGacEyqLtS5BCvPdqZDZqP9vEdMPtqHlUl
aJKC2xLIY15at6VxrWueg7qEwoem5OSdjiid+8nbH1y0n6NuIxZ4mz/S/l0thcVccEiHjnkES2Uv
SGhfLY2eAa5uIHkErysOKjsyVkxi/JpgXPS71NXtvWxjSHMxV8x/uG+TweQSkGQLrmHjXG1RCeAg
t9R1gjfbVXczNHpf5YKUGiY4giYOyEDkjXSE3jhnaMlR4MK6xE5aP56BkUFN+rOgdFCT2BV1mz8p
Xvw7EmWut0sYKdNEnUupYGZXOAlgol7ppV+8VSdzcxTiyE7z33m+SPcaTAZSQg/yFE436LHLIjAO
yDVBkM2RfEek6SVoHQmeiT3pR0+hkvkFnlrH8E12DDM9RpviTtlOvFRB73ReCgt5Q7xhNDKeq+7K
ekWiUh1KD+aW2846XTEhA+Vubhx0tuiMi9cdREsWTcrDIF5nlHAy4pnjXaZAdfJqmvmvemZb9YWK
ewO3kL/GngVRhE7EppXtDr2ENW0RMb/9MfrwhdUPwOt5OJ2deKD5U08GbdTlOBWmFSUHCCTBUMmo
5MLcLmQEgNBO3vhP2bWpX+qsDlKR6SxHfCgLAfdcNeTGMydkSdgjj8Mm8Dez34I99r7wi9QonZl7
ER98mD99kofRZw0/oFcQ95bP6e0icWo2zNLkEIA7uD2UQ89HQf1V0HkVINHkoDIMBxcHtgugUsUM
xUX5DxPXaXD1A6cP8GD/B7RKSagMBmBJH2ds7kBdHCTwD1DFmt0oRE6aJetORQlpxj6CoG6Lk2pS
RnfeVv8C61lT22cjM0WQNOFjxIEQXUqGBMJIpwvHr3rBL9jHR2ZlVvEdzi6fvco/AFVnFPawZS8i
vWWwZ25E0fA07EYA7h45eYyy92pb6Pz1QMKdC1tEhogXm2eyV6bj8tLkIfv2e3BR9LgtKaZ8ALTD
kc9DFhi4mHHoEyazDp873uQBidLh3a44Qbub1/TGOlG/5UuPGs7Vv5mg2L084Z8GW17rcALEbCwB
QYwZ6+yAyZiBBhhMBNbS/6YaVGZVMiswoSKaQHfI24eonNwi8a41LpX1vyJZeIzUMM0ePjH7c84B
AQBRCNFApDn7na/L9ksozhn1Yyto3Vk3KfRvqBpKhFCNRc4fwrDrp98MkD+IGEkY03ony1DJg5mt
Oqw/HgfYhDywqzJcJCHnrvd+X4afzpY/zmukb9PWdgUZC7oVAofoLohNP04nO/4B/TfTUXJNSKaA
SRCVTnVhfAQkLhFnixRwtas3ZZfFotu2fzHw+WBSGNozxFtvXGyUGKpmNbNHSi5MCQTa4Lbg4RNa
CozJ/kw34S1U+4MA3mXap/ro86eWxGJxNbVlSmnmQbvoYD06m9cAOl/4rZ3oJ6M/i5Q3a84RxWdh
Srv5rFLu/+iagWLd9GMR4hQvq6N8RImB4cU0poNH80IoJtlm5+DEuJEPonmD26CCwrVunodtzPxB
6iHk21S2aG4LLql5yL7wxHRC3iOOOoUP0YOLXFqw0mySjueJpePhI/QaSYNCbfTLbr6JN8dpwEYF
EtKecagERetwWztUdthb71BEORzPfXAFwGOGE41/grGZ5D+WtrwAK06gzGjDjk7ii4C5gDE/7kOm
Xr750UssMOTYBUR9wmyJDlBmLDrEKHEAckB8EI2o3ZLvgJ8z5Rl9aPf+2MC9c6ISYHlny+4NiQZn
JrvRRDi+7ZpmzHVrzX7eQGEgXW3AzU0NkVJw+zQonEhfBz7juFPDaT3cs8i5oZbQAngx5iZ2lUTw
x/iKB7Nd6tuZusUCVrjMQEi2IRHxgCSRFyaxo+GW4ootfPFCPk8VnLAjMAqRqnuPR5rdsRlxf+LW
pt0Rw+jfxor1X6McaS6Kd9u06+HmUu9+ANEZtiJYKrEgLSJHxEI8BXPAUM18vEIycWbHxaDDUppM
Lgvxb8hch52C1UihAd7qyAZGo12n50Lw3XJiCgGPdRrluaf9M5QLohwww9kPBB6l7zLqRjg5woK7
DsmNq0Zo2ojFMiXa2B1yNrv5HjU+PjLBsIRfXrl86htlsh9W47hKoxWkYgHqTxYXsVoIMhBMoBZn
XogmHqFI/BuDMkpOhvTyT/h64wLhbicuwQuU/Ri7ubyqcqtD6UCWQSgOm4oo7cZ8QTNzkiCjifLK
iwrGIErVJH5qpLyRHnAbsDpO0BIajFkotvAHIAxqQY5xYrLhw4jiZGi+elxk4PzNHe/fi2gQbk8F
iMcNn6PNFVpNnY8/euyDvXoBjKSBlyf1wdcv2myp/ZecWd3xPFyYoHpkNh15j803NwcOlIJwM0xU
M/ELZWxM/OQfaLX0TdogPkx+w5Ldg+nrfRHuSMdLa5KxYgAFSriJ/4MxB4AP7kfc+IR/nfzDlR/2
9i8/l61b83Q4Gfi5vfwvqi6czNnoGnyIJADmypnVvzBHbHH7sb9L39NUwb5ce1xrxr+S9XBJv5R/
4r/udZd+JggXiWt7RKjzJiwzCZ/kQQNn576OQcK4tzQMrZ5eOdpja89XEviXhpZVtDjwOY0qOtMg
uF/WNn5o6+eCzokP8CDisUkoamNZY0DAl/h/JyDbZnPAgND5SoAGgsnzWp4+HppuPpaywA70jyGj
5US7LSAd8PXivcOifJ0utswUXKg3t599fG794R8EOdf+xfQ1fzPpVWS9AtMCk0C+KR4rb7hUxKF4
+HtP79iXgT9uP1w/kW2wSvN99K0/ypOkLtT9wESaHBn/+MtYYbe33efLwY0ciRggTmuQWnovmd7P
/eK20SZ0lfn1N1/WCzRFIGkb9RjRP+Jpzjv8rBVwnhA8srS6y/uYLmeSMwTrwhb+Yh2p+37yN41+
w32s2kfcjAFLblxngXZRLcVLlqgiLnjjc2OJAri+WUirdGwohJlsWVy8pGAb8V/FvEt2yG0PoIGj
l8Tjt0NY3YM9LFOo9LTGdQ2zbANnf5a/415MzhLJnyl3oD0eytV7VewpgrcKb7ZFJzdcJyHUDAyH
S6R5nl0mcBYqbPn6JzJ3nwwy+uz3lC0qO3EAG7gH1KsjxLgL1NE/swvPaHrqLFwGaESC+8KjYrjH
L0RTsNV1uOWCsfQEBOQhnk2D4f4PzI8j0RgsQQgr4857jTxv4G9BI85ci8MnXnMQ9CqH4KYY8FUt
q3xPuRljYBXyGoh7Wd4yaDNmKSg4ndvmvcWpNWcE30EWzISf9CwftX/qN3au8Q/ulT8Uo47lh3LT
P/ZrxuuY6zkVmciCGWYBu+R/+bJxuZ0k2h4Qr9yhLTm8PNmXQvxHhBJcb5mrJT4zYbycL7BpcToT
p4gcAYiOBbN/WttpuFJ9LtL6NlvIb2KDin/t8hddJ2r6aXwC+u8sdNtSMGy1f2i6QRqqp/sGUW8Q
D1sNQOUEvpODYo4LDqeO8Fz2hHNdojVpiJ75l27qB/nxzO/4TDn/Zt+hAOz4xRKB0nDxEqI+DrDG
Vt90KaO6Uz8O4o8+OSMOHGUXuHeAw3BQF4tcQeVvcX2bFOOQQeqRf1H0CNTOXNECvbGeSAEXCEnA
pZJjdmzXFMCUiy5MAn372pAmunojT/uNDEe/vl47dTthFdN++uT45O0c9SMq7Gtz1Q+EDby/Abck
wWsH/JrMlSAgrJ+G5eTN/8UftGLguzjaGY1Y2yviBwi5z69zVqSDtiPeCJzYjEBR0One9Kyjb3wC
bp3ZlCSxrHiPm2oBqsniyJjrzrzeUCOzbUIu2LSBqmHtM/jgzd4mQY6C48TxQwMCuxbfCDcL7x1K
cwfVCzd/Gfb+VjnC3/jEEeHlJyOQ9wn2x6NybSYIAkUo5B6M9F+yzYor6DTTfExNN8LJZROiOi/l
YxU7Tx4rKcg0Dv8kV3YBkpMONUwsTMZ+/AJMWauZS804IfevNW1dk+R02pPeqCR27KK0SHei3Vf7
PCO3zlR/MnGprMddCpKEgkwEvAVCBMAKa2k1dR3p60gKQUSLJuAchshPeddBMgVP9WcP7spUnT/y
f/mi3Pejw5QdHSEE4q8JuYYH1EF/tH0zIVqKx+PGrEpXpe5hoZh2V8LtUNTSNSR5z3LTj5tZvSDD
O8/Q907L6baOOLrZ0ClROzOos0Gw/yBJ5rLHbidy5CDT070OCzyH1McXTlF75j/RHrEHQFUk4HG1
JXWkoho/OcQMcZHE54gkSum4rS7Zc+6xDZIfI60VGJP0D38TZ1YaRHjs7gn3rKuyUGlAsYswBIGs
iXYU01Wb7kbhkj9E0gWqddMveuwIjyqy+ViQDDQqpUcj7kxhHjxPtxu+TbsTkF58wD/5tJBXvELn
BG+MyxBmJ48XXUjmQdimO4N78zTg0rpRrDGlG0Ko6puWdOPP9Fiua7LoErpze4u3nUZcNkS68Uh9
lgdyfbgD+rPnP/gbxLBKuhI9DwjPhPGGxlvdNP+51RaiwlWhyhg5Gd5A1q2kDoTBYdm9mMnREifw
d2L2q8t7xhXV2AgjOxNEucrvbovf/g9JSk+aQYoX1VhLHD/8hunxse1yAOtvXNjconhN8mOHpVou
ds9u8SqIC1j3OzK31YPiIRZ0Y8W9ifw8LS4b45wELEEa2iwm6I4JocmnGxuQWP0Hws7f2Nd3DQVa
mw3coDaz9wWz+0s/oG8aon38ccE9GUT3LFjln6atb5LlDZsIzBq+AYjlg3gwsWcwj4zuUUiBJS2z
BrJv7iuza+rGhFDOlmjDQQK4tEWVrTOdfC7GLRwVMrpx3fPCRwusK/IR+qT1s27XILoZ7G47bEou
Mj2hjPEMDvT5CdDkUXEWvsy+hBhZqp/FN6R7p+wbssh6l2dVAg6gwP2WNpS4vZRFrF0bY5HXIW/+
G4k3IRjgG2A33PDF/W85MezKXt4iA0AtMLvKqWAK+Vc0/+VlbcfVh8h+2A4QAD4uapZpT1OI1mFK
8EHVOUhJ1sECmiL+8sGBxxq62pOOL9Cp79rpnwcgDlx/SLepz67X73RZjxO0UiWe0m+INBA+ewwg
ZCIOiFun+R9GG4PNm1A1ssbuXJnq8qvmN4l/3MF78WMZCffX6UAd3Hm+ppUdcP/yAkaJsYovSeOc
MuFgQJGrw9SMT6qmL5yu4NqK4nJ1v83+ItbC8AwjndWFbogMm45R30ZPQiUBLg5r2Ag5KgiT7xmk
KFN9biPzfPliWCHHD2wNHTiP+tIkZNJzbvzjag/emWwHO1VdjJVkRpM4x4oe5F+hfTqxRgc16tnB
xL6zbg50lSYXTjBhzfnVOiHi+FvIM5dgWUja+Gc87XftJ2gZZmHSuxIe1Soo+F/A/WMPtJJFd85l
NsEJTflg/cA5S4QX0vzXvXcqdBGDwU8neZ8X5X680qTSkR74Xiq5Jy5AYAnz6vFmEYh1Y9wwyyhI
OX5eC+1eSA8wr+Ygk71DLHAUSMune9A0YiRFMhiA6G7EsOqLeUfOxkZ/GAZSBQgUhdmOWpMNf7M6
+8767c3ws8+1O0okPaU/L3m5eLo6GUYGZgi+ftjLhNf0bsxW9KW1i/N0srn1ul8dDvpD6K784BxP
T0R+iebBLcvTk+X+iZsbGgyG8fMHnaOYnfZtIDMmkWGKYk+DWqESlDwQT5noI3E11+02/puNv90M
GxYXENo2yRxsH4nEX0G7GyHzVklSBf6HkuRehjePa/LsQudgkjhyt35rKz4Pb/yICfXF1hLibSNj
EKOUKcuPBMM3iwLtX32W+OLHX228z0CAq6NIxNpo/X/3JpIJx71mR69/4HjpGHRoJkv6rgnVau/a
bGV4QCW0EJmLdUqy9s2VbkG9IxpFWUtjqH22+PQwpY4QOY3Nt2N4bOrzv4F8MJxqhPkp1nODJtNW
gH2C+f25MeylyHec7dW9OL/MZKurAyygm3jc3Z538Hm5PrQpSDoLqXPkiOqjoK++EHxUEJ/609Kz
3cKIEDEdZmWQtctSXyo6UTWsZig2DkO0BpWdM1Ly/0y0dVaUXI9nqHHGlVZz5Yqc5sJtvyiPRr5u
BvddBcrvX61Yy/REDDEefNR15Phn2lctXYdhnZHq8qX8Kb/1iX0ASS7xGls8IflZuC0beasUiVPn
P7L0V6dnKd5Ht9Or+F3coDw7Sh406JsbEku7uZGcFtQvx9iKQQ87bb1QN/IVg1+RUEmp4mf7mlHd
OjNfDus393yVDOgd2XhKUPlPV0X2tIfKpd9VQYrBqqbXhyfeuOzZDjYgnD1z7QIdB2Tig/kibKCy
JBTgGU+Y7CvL8GsCz8hk7ftTUe1KsqHIeMDBTR5pVpnfbMxV2Gg+o/brfsNKe6N5B8+ON2B0jiyY
BRz/eAPVHYGpsTFpNPobUV4A2R5G36JcvLqFHR1E54rUAO6M9SrZAmJ6bpXlat7ZxZGvqkFIzn0T
Wh4uX/fbOxcHqnfwz3Vk+s/wVPzDNcHjQzx/wJ1NpErhZod5wQUZgYStobT6rW/rKXkVACm7tmRO
f/w5DhkisjQ2ED0DgqQm3JUm1YP50ShFQRRYbZ8P1mWFuLo/NLLLAiU5sJwtk/Q8GPDN1gCzB6aF
/6tCNwDiSP2YMrUHYbp+7T/C+VVsW8wXLdrOhIziNXKU2Td9o8Q9IFwlUBQdHXQdYc42yayvCxNN
SXg5vzigCyaG/Jd/gvpQ9FDAd5s28//mQatwjE4XKiQRbGX8RqR7uQeH6q1nwn0kbKlfp6c5wjW4
QIsVCqaXTer5i7abxx05wZBsup/9oEReDphdQSBny9uptv9xM9atL6Ih4Xjmk/XMSR4l5GVYgcDk
2xbF4Z37waJAsOdjwtVIduW3qbsO0AzVaOLWZdgtmbGX1BpKyeZFfixNx8ErZmXjlQN5gE1gXZ26
h6HY6epLaHbVkpG42t6fNnJqqIWg/eOxxCfBtZ90iRR29nHyX8IzaZzafHIKOP5HumJ0wpQmOhnO
HpMrpboowO2UbSIDxo77V7lXcSQspfULgn7bmQYe6Y+n2OpAogImHkwgJDykZNRssaOQILwDL4Xf
32DSc0qSfr1uKba+QZyKb/xSHguvSzHi9H2pq9bWrp2PtXnVHKMbOm8TumkJ2ZiDgTKr+XQWS+IJ
wvYLGiWfOTEGmsQ1kCUFerKJ59SBrAefRmS0zCzFSQlDthjSrRibQIn2FzRf9nTCUPAhyJuUaHa+
2HT9JObK5LU8M2Nu2toWrsiiIvJlFQKv2LJqUHJXE0yC58lz6F7ki6df0lTZ5Rthwx5SoutBuWIX
IhOqpeum3E/xFbgQEmLKFDO5ZEhYBKfPbB1Fg637ObnF+EdpB6A0WLL7VedLsQtnPAb09dYvfxJ7
cTUlo9R90UVUuOwciPwiPqeP6vqswfPAuET9UvM6G/FqyiD3pd0z4/oRPHl/6oLZt/AviUNuaJ3i
sJTfMdn9Ibo72jJcwq2VjIYc5MJ25hZ6wI1rhqV6iaCxag4wWCoCP0Sm3+XcVR+iQX4DiGD1nX4B
1z6PjMRx7crChkMhwo2ieiUi9w85bNSDAJkigmx9EaKEvr5lF29egN5zBjAHQy8vTPlN7GZKy8qi
8asH9R4ft0a1iOFDrZYpuVXE4UZgHf0xfuITJPZhqYMFUhGDeEWeOliUEyk8T4ChKoh9QAm+mGXH
P4zIdb7oYLPISr4+4zASsSNc5NXb+dhC2LZhrCIdYQ6Do1kIVw2E+8WGwAuTW+M2v9ANw81fIzZe
oK+NX9FCytzZpRBxs4ifrhQWETpkvL2MK9tm5hVY0QGT2EwgTQNlG4dNPnXNXCh0jC3+JKFqIKXI
cdk/2Rq+QSrFr9ltm3eEX/AC3BYq70bxo9BfS75nF+3k4vye7bLbuavvKtaX7BcfhOyVYfoMK+4m
+kpiD2W+3hrUNzOXsCL/Za9Df1vU/XmmYDyxlhMN/HHxtta8YMqWDxC5rxMpE295lagLKRVNJBvg
ArLuC8JasokvofOhZivcCQgk5ra8llcKpNfoNctIt0g0NKU1u/zQukK7i6lkqYagFP8S3J8GOfSq
Y8y/P2TdRX5Bcrux18eT6ojbQQmZbRFRompY5p70RgSpkcoVR4sXaVo9gb1vDPZf0V8zPYgFmRrD
mSDcGOKa2AxK8nDa/avq36nv8em8IszO1GysP0/iKrZFQ9jIEM5bKj39Yja118ngWqx7ftb6ucVl
RtpBXbgtGTXG+1+DZkVGZTsuKE7WBI/E3CpigIt3MrRoRfYiN/zodsxRSDLqiGu8sZy+EbzkMqUD
g6E9Jn15i6IHXU/Bev2lgB0uuVI8NGFts0GXkTRbdgZDXpckppELyYP+Vjrb+JucvQjWig0/qYy2
Hri57Hz+wjfZLsP8pLGpAE4RofqvUFcfDI3NmrdYaYOhWPRMaAglintKEgNCL6Jqu/l9OL9QvTBJ
RLGnISGE4sFShJXkfRCC+reTTxI/8kj3oiH4QnmiHl55PZRaNkcU8p9TxDijdpx06IJhS7D9DYsC
bRk+TcPPKSogw6W0m22Cf56fwxXJFQO/5aMrKxYMHZT/cpAWjBPBjTgTy+63XbqAJ4lcqQc0BpHq
Vvyh5ME7hpTpyMA9azx6X+mDeTBmzArCnJODVHECP/R6nRd7I/pJDmxS1bJ4SNDKnAtlHyBuy9pt
SQhkMf7o/ddT8dMd7R/yIZt952gjNdSY9vA8xq9v8fUdZwwxx2r8Sf/RHsRcAT919j+/DBa30m7n
biFyeOBPIMl6vvuM16jB5Nw+enHFZVL0qmahUup72DWFT9uNsJmkgBgbz7MXHQ93RF8sgBFh0m/l
z4HmphYOw+ZU5YXjHOD1oFGvI8aa66Udz1BBG49aouXMlzLsQoH4DzmSQjRqZeYV3Lak/qBK6dHV
c/0w0aZWV2jEug71Ygcs8GzsfjnZIaakOMANiVyPiaNF7XhzRox2NhQv2uX/edf+X98geiGm9yUF
coXd0yt4mztMWAGCyBouxqFRvUjpWDZ3c80xwhls9DJWrfhXXU+lXjza7odXpxqZpSZ9DNEhypZj
FTlNC79Caav6xcsXB+ymbKSYM9+oLhDJLetmKcc4FO7ptgwwV8aOSvKhYaHkVZY6Iap0ov0oWBA9
Gm8ME9+2xfW/vySVlYJY2CMxzZVJnQa3TrNHX7c1Iv9WLJRtmq6L9+GHSHNO5EbiUx6HmZNOUQj9
pZv5EoJqr0CM0UyTJ9EV8wZzlzdH9h1x12a8k1yxQGntRAQ/zZ1u9VzpV4xbUYOzm16Qy3+EnVmz
qli6rv9KRV1vYtMKnDj7XAAi9r1TvSGcOpVGAZH+15+H3DeVKzNWRkVkZdaqnFNpxvjG236SUUUR
xBMVMIHO4OEOxyYNEJ+G1YWKLHVVjf14RMkBEAYaxG3Wd0Lkvvciu3iCU/9CL4rqVQTkU4z1SqYN
+Xaf4Yfxmb6VmhBZFIlF/cUuEX827AOoiwrMtX11TMKZQSo96aZDsmN6RdYQfr81mnve4q1A1QXC
aiZ7UcFa8ML5RBI8gDj3g3nQlrW+7iA+ls8Z/obsUi6TuYhYNL0MFp4UXNNkXCGkJM4SDc49OSbB
xlB2CqDnBw3F5BFtKeEJhHPZeYSkaOGl0W8klnzjlC5udXt+hvu3CPox9aPtA3totMxYnuoD8ivm
T2KaFPTHKGsgtOEbEg7+Y6pUOGeCEClDnzUC6oQyVrKM1RmPCVNB5KHNyVxiAyGOQ3BlD2WhxD1E
cT7jLpAfImGF0VdidFCUfb1IQLxJJaFHhNsR7NOvAjFngH5jGH/z74FoOqCCMK459MEQZydtuA1H
OKiPxJV/KO+7ympfXfExv2hzoAjw0Z7VaJvMKMBqp1AQrvj+1k3Lb/YBi6o5xP72XH9iVJ6cSy2n
nfbHapILIMGifcRZOyd/d80TINb9sM0Zk4v81FaVYE05ujwwU+91BTODlV3TqQJvy9Ms+7Yi/qBd
Yx/iMDAq3wPORC4lLY/uTDiIPBKCWfR06zXHFWL+Y2rTdmQ1xwlLq11+a46Ev2RVEmnuMKYQ9hRZ
a9xcKcHajI82OsMHiXZ9L0At2r42pfxMS91Ps8wVyTKki6A4ijH3ZSLEj8zVqjpnClbxpJAM7jQs
KkI1fs4NAv2ZdOiiILHoOTEPzMK15XHm5H5vif4vAbjm8iKs9gG/YFc4joo/cp7ow2h+Kye6qyK0
JRSd4jREMEyvkR04RO6mLJ1rjamoc3Y0gqJzCecBmaaq3TYODtOXy1XDfRovXGOtE5uKsu0zohHK
V1EPMdxzoArRO/JlzOqLojmek8dCkznyZVY1Vg8m4qU3k12Xz+OLkFgHwaVChUvvCcvoGlNiTO64
Z5yNMxotpuCMRwpHmFUi0GYChtSJyQUZBT/TaN6dFIs1SZ2ro3xc3cRs4xNE+vMZrDR6hZ7Ev0yy
CJLEKdQZFYnEg6SHtNh8DiVFcDui55VsrZCOBI3y4phOijuVawCIeIpH3VKKnOqEY4Eurvmr8l3k
coPo+GAoCmlh5vGpJ+QblKt6bXockMG7RlM6JVRogWw4eE+b7Eye2+dCuw6BTrjFR9rKeLtCPWpp
jCDrnDnTkq41avRD0ostRjzd1CholAjnXLVZdopO/kSd8K6osHlMubor0IgooRWHV4VaHOw7fy7S
c08s1VFeM7n50Tymz5znpC72n+8MSj7y73JJHNo5rq86hSQcUWjuWSSPe7P32dndliahBpnakKmz
jJahBh5nhx86GtgnSdBgTCMPZkXVILZbTPc6XhzE7V/gtJxYPaPYloNJaOyUYknVTCzu3sIxZGID
o2aueEe4l9jWhkhZ3+apwWGaMk/NW20Om8F8yb7y/Ew+34xt9IMghFk4NCOg4sbHJh55LrZd51KY
0zlmj+azdbiUcqSc199DEnjMVcJJhBOF5S8yY6YFfNzndywTChMfyRWIsNT77jaf8+3q/lS6Ulki
M14PTtttvsnnTTDmTMt5Xe1HNeeGbHxArPZPFi8OCT5ZRuZnxTbhrVldiPobLBT6i3BAwNoRueg8
Fmk6bYpjhMQRng0JIL5ESi7g1TdyOyaQCVuwrRnOc64i8eWIP0HG2Z91KqfBnKKB6x7x6nJcbpRp
9uD87NxYJiljIFv4opRel2O5twN0jng0jvlYv7YbDv9A3DN2Y7AcduwoAGocosRnAalG+NxllnzJ
TXWHt5SgaQkBLAUt8GPErwybB08VS/YH+we+kxYJJuovZdGiKJGOj2olToqxdpRSTv8KjFhJJhdV
MRS1kIPBj6txQu+kiP1PYAWloikN57QuklOuoJ6RidOAOXUzYzQldYqCp8/klU4zpC+078pegwg0
5FzVp28IV1Kant2qNmnBTj7zOh5rwKmdq3JMgk4kW/kY+FSE0WRMC0O4KfxJxmQycMzZo3IBdVSP
g7Pd8LLqFzYfLiyTdn0DgS27GcUxmjDm7KLASj3efWltOjT6uMMHNw0kPlj4uau/HXUS6gvxTtfA
+87GxYneBPc+YHzvbjTAttTNkCNAjmlyjQ8lersZ6/cP5w4ec0pBRJuqGSulw3l0dl3CxDC+f6DK
J7sB+tvxlNtCunc3A20S2GrAfz5M32tlx5Yn3VBmJscqXaZcniofEQynFaOYrOmxQsO3y8b62jy8
XcFb4dFnh/aHYzp1AOI9n/n8gzQzmV1b7314SjQ3OhUHKCIALZ2InIUMrXoILxR45NTfvKdAOKOm
39g5S4sTHT1ZH14hTygHUUrkoDZFUqwj+AsQdJIP0bhoglaCNsTgfqRFxUB/Vs/eAP01vA66MOgA
MHkDSt0RWzj/5Sua6I9hmywUARk7gDGqS8oqZW1aEGFAEcJb9sR00gLVyiO+CaGnKk2AIJxxsclm
R6HkOEOhhnzoEELt/HLmkgDEPF9znHeSvSphyiM2zu6FJqyiMUdvpKlgNBmLs80OH25LhiP7fdRz
Nz4FE2UXAS4yECERpi5nKqmLdh2Nk9IGlYYedwipj4pJSjSaPiR/soDs8/RtRxEqBNcQ73Byzq8P
oo1z0gYoEdnKsDbgrGf0HKMQnndE21uvkxmLlHzoi5xTL15oGE/UYxTrYFN/IWctnKmnCGAouG5I
0uxP8YBT72+SLD0WAt5F/0wiHi10Ov5n0ETQqkoiUNotgolfL0GWS9/u1+OHVzabtgUgYRDq+2JI
2Ue3Q5hgBDfGGXb8fo/8gqgSJ//JIao8+jff+PMt3JIzHOagwO2aLVbV+0EtmiQD5h+07ohzmnLY
sjiO+KNUGdcicJCJrEnv01UIfFnTLcNp5MyTHxgj/T1+H9qQ8BTzSg0jyV+8VBYp6TybxCBMsLQQ
w/MwUT2PA9LLmKf6mYEwB/MzYfpqbUclIs8yl8qW5kgT++9Xto/hEwwFzBEQQHfpNQTEIRqmv2GE
F4we4omV7YO8pIY9AIWwlDGnVUpbU/iCITFtEuMUS/qCsArdab8Jgwalj1x6fElP6sc/FQ/JjFW/
PKj9aMNw9whxNm1JFmTuiR7TDCC6BDVEFziOTtGyBdyhn6SuaR7iTDVMboR9dV7I0Rq1Iv2CFivu
C945IVHBDS9J45afmTA1oWWBJt9zZQnWxEtU2ypWSbcJhvTTbkQii6VVLPZV0+w8JMIYknX3/3CR
0OUOpIYOuuUB+8jD5u2J2TYxyOAfSVu6Kmsa5HpLQ1egA7fz3HsByTbKjC/HrNHhtgzO9DQ56ssT
Xw7DGtExrCzS6A/xf4v0t+HdJuyFMKoRw+9bsLUbiT6Mze/X2LnVaNYd9inYQijAYpQEDuv655Ba
fuJ87gWgJhYvjj8YUfv5Osy+fJOcI26no06JQ6mnazNxS5IgSDOxH3ewWUhF83Tgz2sa0Nkp1qjp
dAfMgr6siK6gGa+GtJRA1iF2ESqgkBCpSlHP0FQvJkdl2CqeVGL45nDrsswDAWonYqvKSYglL6RJ
m50FiVYyDVaC5fbJPJ8hPA7Lv+ZKFM+Aa/Ig6WNxQ+wT2z1AXOyqiic2S+6+8iLGwSkiN98RF2V+
I5dCz1J68fpNVtJOEi5ly/2nYmP4PAbdkTmJdUWiBsc2txL0lTHipxDxKLDYUQrEXQBiYDUIjKFP
pQYtBe9xR+kYs3pgEyeInBREb6OvgrbvgBSDJWgq15fjKHcXzrD8EssVTzaueqLXXen0SD1AHSYm
prZBfESK02LEmzN8B/UQ72UEvhX2zV8gr+U3L3w5lGo73/Nu1v0QUVQeFMUDDXnvzBvKpvP5uoO+
6wmZvOyWPVbSvc8cru/ZKNyGDNwxm4oVuuJOqC8Ak+ZjrsuTZOjwb1XtDrOHMqS+B0xcwwk0wJdO
8bDV91ehqc1cYfcm35qTjDZJhSlvfQ7+P2Lbq5MJX9bxN0+Sh7YSkmbeAfL+Cgeikx9CNESwh5tV
hpVLA9MxKI+0jdI5+lJwl9NTOH63EGxbCjnZdDWoWcyP1x7abWFm+w5uMBsi1WJcpGOOpNP3UHDE
BYDpRN2Te5Ru4Ju4CMMx1olyLZI0g72E1C2OPiZTngcowli8FvCjfBwVxd7JJ0RtGh7NFdmYnDHv
5z/2sHABuEFaTEqi69P6nldj+SeElznwhp/p3a6aHbextye78VKIh5+vBx/FjaAaTGtO6gxqhtbu
3FBdk4Ns40zxgRJdxllx0q5Dkv0QC8unoK8GH4uPObjuJ9q26lxCGA4T+tx/tLFAXCW0zctB2vpO
xkEz7lY++DwO/7EI/UUWLbj6lHcVAGdeozDiA3Hmjif9nCWBU+18WAtkTtcunpp0ZxMg6jxJ9/t4
iBdf7RQO59kQHmHn5wHhDhj5VsHoLrGxSIjF6TklJz1XNuBI9KCrt3bSkrFGRxiFW9f364f63MfH
ZW3mrBO8Pa4X/5irNv3LxfcG5TTZuKnXKeOMuS6YjGtKnJCE5Ysmn1PDIytuzYH8hK6YY8WFciCN
pimV/AgC2qflfOxPat7NhxV/swIOiPQ7NkulXRUwq9+8BFSl8nYazxHfHCgKlhvp5stqN8pn6KMa
w0YPWWO1EyLr+9PYmWNETs4wVoy9wrHlp9RXr8z+FodvpA1EEUPvONWSoZHZRiY7vhuX8rI2Hfhw
4TXj2I1qiWOZhkpnB08A806FhANXLQGl8Wf+/kH0N7Ty2N+Hd5OgjCszMU/Ec/xGmYxRwUSPPuW0
joCMuEB0Xl/oAAx6WRGRbBTFzseEeX4lDrG5/kHAPpa6IDOKpxiuMk1OWjyjHqc8D4h601xaMDvq
GOjrIzqaoWnZsUXhwsVkSkATy/iEq0BGWtjPsUe6yMo+jBWBgQeZQsXEWno74pmgPGwxXFvyFaPd
U74nqFJbpke2xdai3LIKaSq2OriyIIAyZbt3mtKWL526aScvXqhLMCO/G2BGqzgI2QyU1uDyJIy5
T8NAvJKBCR+e5pemTbtyb7KjFPqOS+0T0APQ4sjpbIx0BlUU4tEa6SXazhhGTrCZeixKdZ76/EHO
Tj2SyHH1llgTx7lXr54XvJ3QD0NW9E5xDLoEXKB1XyK5zRVzk3Jt9k2biMMLCnV8r1z2FYl4+Yyw
E1R0nNJxmfrLJ49Wx8q8YlNlJmowyKnkN71GcnVphIncwVAQqUU9MQgytV7ZgSxGUn4Jl/PnJUMh
cxftfW/it9IpkzG9ZIw+wnvM/jYgQpDYWXb89zxDI6cPvDfxvfzBXvB4WbMjuwnmxRlrNJyelXqm
vDAWTPVkbHJwibfMZVW5DtShb2wfeYgScv8uVvA1LafkZpX3AWfLZyK6gk74xkQKDkJIDyw8Ztk7
HtkQc3Lzlo3jShBYRzNkrnpFaLdcuB+y66iy5IehcHhSFY0W0X1imNIoEPyiNK5DNVAg/znqjmy4
bXXwUzLce/el9qMcXuPOHwaXZGEggIot2INq1LFCW3QsVy7zAsRLiMF/ioCBatYARh8EGGHHA4QX
2cDDIddGtyfBsGa2S4cMY22zR9c0ls+5fmD7eT0clZLb3EY6UVGJHa9It+AkNGCroX0C5Y3KgUnG
3dU3TKo4a0eB7NQHEGl9+SaOgis+zjBFjjKM7OTPB66CuxSUDN8oYi7dKY4sWxLwC9pYjFmFh7dR
PyCfn2rLWPQAfcDGKY3sSs+R12SuwUbKBpFCkwec0Gel3cR43gP7vsvC6GwreGReaQYWT7Ht1630
1r7d9Tw/cvmJSiPVxn9OKLBnG2UQsYUrSFZl7FNjq2wZ5M0Og7sl+kelXOelF1XDG+KlZYy6pkfp
63Lf0UpHzYmxAFBmz61+qh/fJqdZoeCcigjLPFXtRCLIUj8RTJ1MfHv63KfNAcI94r6dcFCFV5gu
Dl8PHPMffPyj8rt4fjPRcKblnqXTXDyAsEhPzvAX9SgHG0xhCtoCmCXQvYdTM+oQOiVSEAAcjXg5
KB15oc8CQsxfpE4uxA3OUQ7GjCeV77Vr+jd4ymWbRdEQYIFxY7nIrdjWiE5kmdY+YwKf1XKTBRcN
VTLLUrD/MG5DNZhlv5kKBDnQHlXZUDtE66+ybqE8XZVuh2WlEMJhc278pF8JZz1GLI7y/kbU0K+4
EERojUevO8tXeEFwddevwlKcTFnC9f3TXA7yGR/Of45kpM+cTPiKa88YOFmw4RT3io+cnMxT69nZ
nkRFBFKZ4xERrmNF/RHXYrERo7EGuB9Qvb5jWuof63vsQkv5pAjiHejIYP1Cx4Mgq2JVYgSCJo+K
UY2Ve5caJwY8ASV1Q7I+7QX5khJoriqT5JM2MFtqplU9SofaDe7ro5Br91lELCXMlPCqxKGCW/FQ
Q8iaDPgux3jsmPh5LoR8c5Zl6ORMOTWGKtOBehGqGfTFh7BvmpJMPlgfIsthpey4DbBpM+nF1DiH
xmyfdDlZ+fFJlRQjh+JQ64biKFviZ35RpMz/AyBzUa+1WznlBCtOUfw6966Ycyz6fueEU81bem8c
dhcNE/G4bdmWOZcxJqE54J3PIfsr1N9ILam9cVpbXgOXy3jAqahWlrEBF0YfwomFShknxtKcodt+
kV/NeZQyxmhokuUAjl1NzITDEJOP3X5psMtEpcYzZsVixgBD0y5/TWuuIBhCTxWwMnNCfoEr1bPc
vCvKQpY9CfQsSwtGt3Guoyre9+CjyGiyxkkfu8la2T+ghtL76/qU3YS7XPOQzLlRKts84MiSITbf
6TBamksLMoxHihqbzfCoLAPoknb+YLU07hr7GHM7ToFg1eqnHJn5rc77UslkzttoUGtM0pIP60va
6oPHooJ6nZjqjs0rGb5VO7+0ENsassCtTyUEdC3cYWQ7tHAQKcO38t7L5g1uthpkXrrs1RJIL+4R
UYSY/hkWjLsRTlpaetWbMX8TsW06LSzBDo1ciGuGuIWtDgGiPSaex5IRTcrHLCzX5KkgAYnI9MPr
Q46qx6tAvogN5q3fSuxZIdwFqkj6LFzVi+YlXtdq3kk3Eif0MQhUNko1IIrALdQtQycSkxensSGz
LI3y1WMcuriDwmlbLHQW5agdsfeYz410KtB0hRlpTtx6Kwwi7/kjxutnNvtE0GwOdvYrBrIHRxSy
pAg0RxoYYIP48olO/x7EiOF4ryg4Vc5IiLJ6DKdcD0aDaqVVcymM+30KEb5GtyviS55PYRMqOGAy
DAFjPjx7Vw8rEj5ZT1PT0RDXDEttFtGL6QCLgaR+iS4WRj4Ar5lCyaJdzPULJU43BTLl+gkc+Yrc
sP4M1WsjrAyIWgJJOEDyOr2PUjY3iWMI7OK9M7BARo9FFWCh9nKEpsj1zz08WjjhNnZICdDnpvZV
NR6wmaG7OqUgYEWx92AhXIUhehswG0d7W3kwV34odUp372DZQePRMo9i+MD10vF+9OP0qtE5SQNF
96QbdBtkng3bJrkcZlg3Me3NQdjK4KQiAgAG19c8DQ8ZSgw5QAU/hV2TQfNVLQa83fygfdtsgN9e
yqVk7NNWkJdhuFSru1b2UnhXoON5xcUnCgJf7OnxzdD4mbAcyOGpJImkPQ5YVTwis54hZQZATxND
twLJBa8o0ePTNs2i8FqyN5mOsAO7jGUPytBnetx25mYwmLDG6pNoUpDJmnj6zt9QUyGhY5ogSp5w
vf0LZ8nwCwoRAH5v4MhzjG/q0zGyHBKg8Ck6iFKbkK2bOZDxkPj+omdQvqUxPdGQ7xGR+IZbT8np
i6JJdBZWFCgkyiJ/NUSwPCDAsQWzcjDe44aLX0dT/dIZgIRo1JENQDd6Ni1N7mzjaHt0SBzh2oPy
hN1z2SlValwp1nvYwAG1ZXr//td//7//e23+z+MnXaXP9pEm/0pK2kbDpPj8z79189//yv73fx7f
/uffhmFIiqpLqmIasmIokiny59fLJkwe/L+l/3o38cDoTL1Yg5A+ZxiBiFjDqlMc6d4sAlSy2NmL
kULhmQfegMgon7MoUFQMUhkQVdanLtM0P8A/9CH9nVl4hDQaDIkUkrWq7oTs1JEsqxHS16dTEqtF
LlKvsEcWCddEtp9RjCKCa0nojFb+bICNkuweH3nvi+PSlHpxC5+UdiFIPvVKEsWoPZtlB9/D3l+a
PzoBISSBVPtW2zT83Lg4Ih9hawWYqE6/v1iS/g8XS/7lYn3er9iPus+65gCFl4jUkZPJ6rInj4TI
bbT3lk5fbsvcaXVzLNyJZv/+I8jG334E3VBUWZIlTezv53/cr640kkBUH/RJ3CkHyYlPC13F2Iig
Kd8JgY1jHWAJXrrDmXaStzxwLcVd1/goaU4HqYUQgY4aZdUrcKiGjK7S7fef0Bj8/hNKvz5Rg4+R
D8Q26vnKOmcncDp0vwiD4czhTSkxPiJfy4+tvoXU6rBcGGPT/czHYFnsuPnXBznpYyIyqYfVukGZ
l2kTf0aU6zuizpwOAST2LMGw6HQfEOVNGOHriHqI5Cixj19KcpfeAGibHJKOpW1cIIUmZWQ4+AL3
L9NJMDekfUSCL1vctHBNHBVP5EW+pW4yhwEJ0DP+NqI56AYqcJRVKEAGi4cTkWgouVVfULRAkIs7
XPosf3/1dO1vX0jV0DXd1AcD49cbbD41LTWesbgigZLBa6wsUdoQl3apN+pevKPvyI/+D0q7YN9g
GLJAKnqQiajF3ILfAR8LminjWzOjQ33R0MzochySruVd1p2cOpfv9kvUrWSOKhMx0SwaZ+YSDqSE
pvtfdTaa+TtCRiazD+UcBWCT9fgmKZrDKZulen7fm15QvmWw6NjaUdlIuJWAxnEoW02vMPXP0pax
ysyHHHUhvdI7pyaYMM4zS1ARWCRseim+xQMflENgAt58BozPKytuHJhB4N320xMw5Zx9vj75K7BW
dAxgBOACj33xXXncb1ITVniIUDFJmCHO5heaBxX7OxqpPqGe0zsV8TFh5KYNy5nc2j9S9RuE8jjY
LW3WHkD4wjtEVSS4qO85Ay7DSzFLN4JJpX00AwmGp4WaipFhgjyG1EuXdz+eKG0/0R3hOzn4NDmm
355MoJ2GF5/5/hSa2PRdCE3oYcQSFAsQCNvNQINek8hBN7AuEnR8TNB4IR3S4Q3ohTcxFOAT1oeX
Fz1hsaGzHegd0IIwLP60TW0FZyCDfjiHEhHxmB+ewN17MnFIY6yk4aAHeTDPcM2gTvrsNBbRurZ+
aLNlS1cJrUfnjjQ9I5SfY7IFXIF3lycndnMkTiZVaZYGVzWwkh3Mh3F/eemaaQALLJcf2Ry+8QZU
/72vqJm2TdIQWjTXG2ymVFzB1NzjU06EIlHdF6RypEuzLGIdfPmI4fUJGn9Cm942nlX6LAWilHIX
owkJjya22RcelccMsvz6MbGDl4B2RPKKTvucKbyGO4VgGzv33pwTdCIpyLzU991I5utA/CIiFywc
Z2QrFPBaBWdD3Hnk/06JQiHAjzLBHLUJ/UfAxrWV8aB6zJ4SXjId8LUPUqFXm5x8mp912CYUDdnw
JU8LrC+NPeB/p5tHoL+gjw2qfIe/D+NFOFG+WmL2pgp67jUXONPnwVF42fltALxaDNvLp8NaDd3i
VI4m4a8htt6jFOIjjQyIGOLsKbkD0aX3obQlYhAp+1u83hduec7C+WXuScSIwKEwmfNKxTwgDnnh
/pZri59JI6Hx4+FqbIRhAHzNkQXPBffxue1IlmiRZlC4MMSpLT9G+MrMtt9OnzR1cFc7DoCCFUMj
EcEBz3UkqwczsIimbVd9d1If/fYgtwDS4kQvkb8zz80L7tAaXCtxrNwHLzs+kd4ojLShApGFipBI
GwChzBKXMu1rO6wu5jlC1fEgIYPb5sj8lQeJCY2ouQLcz8KGWIBRk2k24D5YtNqSvBjCI5+TIdXJ
a4NMLYLWgBnRswVYwUFWqLS0aToIpDkpNOGK2pyMU9xc/Ub58RzYHAcDQmqmGW2j02Rd/HBI0LZM
zlBcQEosN+mU3ndoin0oOD3pcmLuY6IjxhJmzaT8qTjqM/KT3nN5LtyKOTUly+7EvwjwST8KxzX6
DYE4BmRJ8e0IkcO60AOYPVqCip+fTYou+okCZFoTRgoHcBCeeghEx7m0J8bAetb1tr5JP8WaTYx1
+Zs/BEjrMXzE3t/KKsWKYr2/xW/jqyLBb4pOkvZ3dHO2hAWJnAA6uSFywR0gaASrl4oKUH59M6SG
puqGCUy5JDBjbL9kbZRsDU7UgDnYXLE+ambgUn+6qKFX0fJB4l0J5ZVg14w7WmzlrMx5g0hJFkHj
dsYVl7B+CJEo7ZoDzxqW+g6r/ao6GB64In60VLIQMENpJnuBDCFCHoBakOV+iaANKaGybBE8zDzw
GaAH15KuCi8gZcTS+m0Dzl2+A4pT+iI+nTfm7p6xR7yRX4HMpRsbERc++BFkkmIs1Pfy6BnNQt15
3bsbOyLZljFtXtbryvwXTYQdM20woqR7gp1sjj9sN4BAwo31GbPZ94EQjaPzh6ZNKwd/L88iyno5
KHEPUDv3Dntxm0EhcFuGXBbc0ZjrUG1rI64lxEV2lqeYpPi9XP1mAfnuG9bjKO350jDsjs756m3x
14c6FhTM/nj+uOBoc5AtzmS3nUU0UVjPfbb//Rih/O2YqGkD2TRlVeFv/jwmflJJSkWzjtaMhGuV
qM3HCMaaM8YRIDTRhoLlJG649k/xXl5J68+J9AxxVa+U82A52DYj3glxlk8wTt7r2WApHwMOpo/+
uQe/+/1n/etQrcqqTPy5idHCVCTtzx9VLAey/E70xwKK9xXO54QcFq8RJ6nf/xpJ+stc+uff88sl
0R/+K/uU/B7e8gi5a8OyHnajV0MqxFw1xi/FCalLK4V/ODXIhvI3v1nTJENTtYEoatov37BqOsOI
srjehowTT2SeFnNYxhRyRzI1iL3yQ4EyDblWskKGBbcGFt7emT2YwuAQ4PKVnb7jkTcqp6ck4Qru
2Q7iJZsV6NSPQI6jwSifDej6dBDpMxgw/SDYYFO+K6v4yzgzv8BfIeV5QX9g8qddnM00td4bKK21
yFTA6FEsywNTjkTB7jk+vA/YC28R6NEP4pKVfGGCQfoF03MUEfpyLiSXgwCKnnsnemHUgb3WuGrJ
nqY2tNdoQNpC/5ko5jnVQqixS9+RLBnpHzFBhEWycGHdAkeohoz3JTFO9/weEkWiTXOk9UiVYFB2
1T27kPU8op6BWGZkV06EO22qTPnIylTYsECR2E1oHtABCYaxW2GlZFzlMt/VLWmuvL5630EctX3Y
E5sji1um95EZ0D2oMcqjciZxp0+XWH5wGBBEitKfpGKZVJHaIX0pu/hHzpyPISnj/Bp+iq5Dvg/Z
jwhKNfhlZJCyybM/mH94W0H7t0T9EIHE7zI1cFZiwIdvzFFULBOO0cM8Vvr9+pY3z/3729ibYDY4
Z1CpfOHjom4GpQ1qp2W56hkeNFRXqHIWV+yi1Y9+ArcI1uW2+ymg4LGmbl+nfE3/NioY+YsIFoAn
FhzWFkzn2CDko3zNLyIfBZnfnZU+u2PWvz+/nl/Bxv8ysIpZ4hf7h/iFc5D7AEjKxaLapO6pquqq
zinqK7/8bxyJygW06HEjk5VdmnWBFbdh8CHDj4398Q+rg/x3r62hibrBGqEYmtYvH/9x4DXfZJd0
XSPtBO8AI225mHftMVk6o9loGK8me9tz/mGl6E+of8ZENFk0OHxJpqZLuvLL+xqbrfbWRTNepE+K
20dmMW7CFi3GXGrPikZCREr40vr3v1TrsYNff6mpK9JAkUWd//TX4T++Zz2I3uYgEx6LDyIXn4LL
jdHuEfno6rZiofLxQXLayKLKzcXq9Bo0m7xpQWQqtJpmv/OJBAlr6DMEkjZZKsKW9gfUe3FJ5sm8
y2Sgusd0AJ5tCOlW18plEXtPiK8m4jBR22ly/rClvQzOUx/lRWqM5uUqVeYVhxNzNxBTYonOjI8S
aXEoDNuxKK4eb96e8qvGeqrK43+4In8FEjS2L1FRFVEfyJr4y214Dl6pYGpUL+ucfnIr6dc3kIJ2
3vaZeW8OPOTynLKpPpfWIdFa/jKd6XNtKG1og3DwRQ2Fg0qKRDUsbIILDzQ6DYlUcW4k1A9h+yfl
RPCotZ/U/DeYwMI8Jev+xbnF37//Kn/djftvoui6KWqiSCLmn+8t1Z9GOqiz1+5zLxckdLCIIf29
VvU/vCzKX18WTRFFcQAuZOr6QFP//IsCvZNe4btAxUwKvnJLAxJnYex7T8tJfZAOMP9EKzMfVd3M
MGZGOC+bscD4kZwlbSSGi1w+yYOb8urDcovHWsxOtOB8hItQ714sEVJDMJjxD0++1H+oX578P33o
XzbmMvBDqSyMB7GGQzFLtm06ilVqffWBTd5ATXQWdUMiJK3a2Am2r6qTiRAe/v4WaX+9dKY5UHVV
kQxxIA30X+6RkiWdIr8DYU2g5a7HMqBiy3VULXxaT9eEUQqLpLkq9U19n4l1Iym0aDfEzpDI2rqT
esz0giGdHMOjDE48x9EWEnjwcJCAasREpE6x7i3GB6baaR3uGAp9k6g7hSRDZa7gw3wjf/mHV2gg
/c2qwrXVNVk2VU1V1F/eoeATCbmqh89FrzmZYWsRhzBjGrs/okUUs+Yq+HnuUSOC0oRY8nE0uSAT
6j7e6GBr9/YQHBsaLsNNenhd1HWzpLYmrUGBwL7BS5Rbhuf+iHbbyUf9e8WZffJcGisDXXp7iG60
2ttI1ablotzX0FfPRRCOPuXsjVWcaq90Q11HPElw6p05+aJWoZY6v2HqQKQZwmeiBJBHA3o7ji+I
hFEXgOnZaGeCvqneC1DuKDuB3krDyzCcNdj90KrbZUebBdaFWfhY5/GMdsIG5zuYzscV5XX+xvQx
YnypdML9XBRi/EDl5uNLQJ1v0WHHFCN6QU7O+hTnGYYX0Cy8wV/9Oesk0EuCQdUpx7QdT9OlOqU/
1MaJjmHN2AguxgBo8XZKMt/D8j4TzlWTbNaOlCVHFlAWtBPL14HcpDFN8b0w1byqBxCZ5+3lFVt9
it9y+QQQ5T7AxTq6y2Q30lx1RVAGvRkOMrwLw8Zjp15r5h2H0pp1PKRDYsy5Fr1tazcuArmRManG
S9RVQ2CNITXjFpm2PNQE+R6pc9ogCnYg1XUr9D6LcKrBwVvFV+QqTrkgsHmoe31IX7SUvHAaTzWv
m1GjPC/n+TJYkpA0yU4vXALe5yfZwhOwFguQ4ovEU5eVLQxNm+opwLchg7ZFltqKzkK7IjSRGYX/
DCyoY/4ZI60jTRi1xDFogPlA6WrRCcRTiN9ymU70KV1XXuIK9seBg9715/45WT2PG4dYnOqwAU3S
R09UhDICJHZMIM4brpsUQq1HF0yEBSQkOUhnR/6KmtepvnjP/dGAXwIa6DT2dfWtTcNhOPTHzy0Z
vXzuHRPfspu+5hRzome1wdd8hCswqEAfPdA1yw/G8rmQDoOjf+0mfF0yHmM6x5Q1MZLylk00naRr
nVZVYAJKB7ek7ingl9/FNx0oU5U6AiLAhrgR9p89KP7Di1ELQ8HMQ5e9FMNTM0NXNnrZiUtIwKLZ
VeNoR3UoUZoIfSadm4xVu3Omh6XIqdx6D2noWITDAfueQYVQn3ooOujEx+kIlYwnUGvQjIjdax7W
51SQm/RFcjaxVaRZd+TF58KQNJ8u6bMSguoCmla1/UT7uZobNbWpvKp/yhOKW1deidv6+rwrG3FF
BsMQZsiV1soa4eYdiIcZ21hlHrVGGJb5GM9D4sU/LTzFxdjWR2mRkPhm/X/Kzmu5cS7L0q9S8d+j
Bt5EdHXEwBB0oKfcDUIWJAxBEp5PPx9UplOUQpyuisrKlDIFEDhmn7WXkToXd76SRQhovnWV5xhD
TipjAy/ZyakYCsS1ZoNaWraAx5CVhT6dYpupb/IeZ3nDJyOPIOmi8CIksYh5OC+9giPi8ye71gjv
FSolHQMcUCUNKXvp6bq/1+dpeifFdzgx4fAoQbqLQT52TDOjxmgmk/qe6iWiyTo49DHyZPZNT/pI
v0zlZqF2d3hCkD7B1gbUfZcpKFdtKm4c4wi5xo3h4UTdzGEeT4JHMo1hWC9qSjDwAGLIpN34CMUW
HfXJO+EtAqctsxvM5gjMsKVbJ87vB05NkVRJkzWLuskQr8qApmoaZV/r7KjS+EDoaGJVngBZQyfu
RJWDE6z985OBdxslHgc5DV2eGY5ylTl36bXxUrM576ESOdZ7Bgc0x278991W0hTrh11f0mVu0+i7
HPrVPVpJa4Tn+JRtOobbaXFgy1GXR/E+1t4jdXJW2I/Ic+/TKi/nhpAg2rE78LT47XzYaMlWqvwG
OQwUsL15tKX6XuqtF/vQb0rDnpRzYQhw2IRxUWWTKL/rM2N3aMxG++ixkbbtYSWXM0Ggil4mNVnu
QXd0k5pkT6fe4pmg5VNTXGXN29Fa5az+R3yDKlTao9FZWtRYCGoPZbraYRoPsxaGfssJtUlHO2vc
ZpikjnNt08or+fy8v4xrSqdGnWjq+y56TlUwVuW9y94O+23WPdVMh4KUGrFeqdFGq8aHy2QPAxCy
GezPwqezR9cDM3zCM1J1KxFGQ/DLINHuk5TfTy5UERrignFyIC62tyzlpeZ29dyS6jni552LEdse
Mm3IdgRt1OgcaVZgVjtEaECvSHlQlwmcZgVXvnKVf+TPFzRdqLOeexokBKzSHJ2FwFxmeyfCjtRJ
QPbHJPgeEN1ZvoKGBB7ZNN2IH/SpaOwcIl9dCpidz6R2TW9EvGCeg7U/9RROP4I5TyrGPkS3/FHY
rYAKTLZ/JeTA2w6KKKCQMr1OX9Z0lU7DHZu26mvRVhSXMOrkdpVRJMRNrwLSrI/ivipneNQoqDEt
t238miSw/ehCIPR5BdobwznmgSf5G+jv/giDcCWYQQswquW8ULowPaOxQWpjPkpwTdbQZvlofUpy
MWxAzy2YIkvo6QJ6b2E/S0qZLgnn3P2c7llFb4PlHhfnvXOWCWxZiajO2jXsd+08hve7NxE+IC0l
DtI/Sb1YHxYnv2rYWmlLgsYLj4qGB0ZDoDFnSLhPvB6LfJsFdiwKp/c5DTieRC3f63LPBUhhb2KJ
gtOw6ag67YRNXK+V8vFgrXDpQGXKF5v4PspnlTAlEfeMoD027/TzZNf6SulcuBCEHqx6CkBWe39x
lMGxxRD24zyC4c6X+EQAhlzhTHPxMgfiOX0wTFoLUqJ/ETGTByBI2Fp3x430GqoPR4MTKPosgp7R
0ir9LItWRjuQ5PeifeoOEyMcSziAYppI5wcYi/xxI36qT8uoeEk5UapL2Jpg6/U0fdjPhP30PN2B
0Ey1OWjxmfGxH+IFgy4qdy7vesJRzlhW0/NTfuSLnIc3+3hM/isLOd5MaeiaAM3jWp2HYC/ZlnzL
rF8Cp4Iw4RTdWawswjvZlqcjCT0nNJ8vmh4kyPeQyaoLfkTFHgDxFTOlaqFdXOGlkAds5SVcmHzU
wUOGyHzgmF074Hd7BAHP0oZ2EPt7U+HqbXIolnEQOLgJa5RLwCCBLumLat1lTzFtvveK9gR1Ur3k
dkr2ynpIZcy0pku114fEtNHJM3bzXRrQ7q7bKYUVbac8fz6rRAoDdZWUWzSCssyukL1TNw0ACKHA
jc9ziQQDhQrrOE4S32zpempzFbNKPYgQ3Xmq8C6ZqFMRAPC39GaoKhP1vOXX7KlVXuojlqhTbYg2
PHIEc8xRkb9jtMSNAddpfl04IuTxi/TSEGco8fVYfD0td/XsdHzu2b1OARJUD7LwTmw24YHuwWVV
y9uqnDN/lAvAOibC0HXxspjtkFtoxUfa97iUbNge7nDjLc8vDaaYoQfAoAhToViJo32HmQAkceVw
R1ufBqfpnhq6w32M/AUcz7i7MPex6gOg5JvzhrOVwKukigHqSqE7sohUI2LpUg+LQQL3jvfA+iWy
LtEBPTy3LxLttry+T6zVfnN8akbhABTy/rKyiJ0jyqLnImDlb7nhfnI8r3VoSQKdABQhGoaHUxk+
NQ3ZE70DHLb3viJtdeujDXH9e43jZQh+1zyQPjLNsDOdtSuQw1ocV8ZIIZmxGPf+0+dhK7CXRc9i
5OI7XFnBbrZ/LO8uRCwM0oWkkjZtzUIU4g78BpxKOh2fJ1daNtSqnYfbKW1C2Hh4aBcGoeV4YauQ
mqXxTl7mbKJ7FjUkE/yFdq00bjPNhHGjvl6iIL67jJUlIKdUvAjxODmzdrHPgq1gxjxIRlSIxX4r
UFMeA2452m0r6GkUvNwSYiJ8nkonPQwx5D5yNxCUWVWaMblfp2aC/Sn1eHmeaOGDwHVqLKWX6jZ7
qu/lhXCeGc6uZodd4O6ZZM8HmFS6fL+rBmU4yQ9bRYGguOT3VjRX38jwO52eYhxgkXdlHmoJ0si6
4/Kiu235YSLrkR0K3Cwa028UnmgL9/GUwmRHNi8sahKsUII0BMUPdoxl0QO0XsthIL/RGRd7johV
0OCmbFORFtbBEdF7g2QMN8C7jnN9nGS47lBpiw8CPTCDUdxqz+3l3UwWl/CxaDx6+Zm+YCrTpL8Q
5phPwVukHHeRaHqQcMvdjeEgsmpUpqecfBJWiZ7WDsMd0FoNgU3Gd64hoMzcoJKQy2AvDUqR5ps0
wOc6379Bf2GhSonpJS5H7f2ag5PuhGjLSJuLyv4EoryxhnXYU5QLrYeRcZMhRUWDZ4bJ1/LSUhA/
mmTFNqNd6Co4jfmkY9PYx5J7B1O8dI/0M0vq4IEJGGTO0gOONNjE9OybhGkmjpWnI918EXIgypzm
qbedhthb8yYEn+Z0ArHxGOxw5T5VfqV4JMICJek4vbV9/JH1TtcRuJzetUmcJwTu/ZCvNIp3oYB5
wBeX4oY6p8W+DkNvN7fArDCPmianMdZByRzPC21wmdPP/ZBZ6M90gaE72Gds+fzDNAfccNJlvcwA
uWCh9cusciC/yUyeMAy3uCogKWpr9Q4nOLmGhTw6I52kJwThctB3muEhFgNMLFpOR1b/FQp5uI4P
UG8xdmf8ChAtMeNOaOD3LVhls0dteX/E8vZoy8SM0TfwyilWYCw+wxPGM5zvFzgS0+IZRa8KjQSj
vxdOGzWyR6WndsRzcSRBhaYuwIsQPFN92LccLgWCp6QAb6W0GSU0eFqvL0wJnIWFU+AhPdCfzq/0
4/Aaa5Hb6iPslqPTPeq48ys8vjac1721Kb9Lpg2+ihIS7LkctAjUkXnjBwxa3JJcR3WbUObYe6ae
k9xX97QaCpysHG0rYXg12a1YEZSxvGFZwd/wBEIGFeiBUaLSPxmC/INQU+/gSP1U3ks736hREdiF
NkCTRRMK7VhBlhYaTFbct7Pg4kgUz8+P0orjHfOYcCkDl+YKG7RRJ42MCYbNnOFjAlZxYEfFlAz3
LMZg1TBJWHBYICIs/OWhcZipDWpraN+rKkcWgrN7+VztZlmxOWlTIR2K1KHRxGwnOzloooWAIbCG
ShMfQo+hkIj3nThjGOITeLlTHx7LYlBGA6P+9JojCT31oPQ2o9pk7JBSITzmL9L6OJVxT7iEg2zV
fcDyf1SlWX4cSSG0RT/fv3CE0LnI4clUp3Xvwzu18JVhfmdoR11NDsQLjGYqUHUZJSvJcvBtTYj4
xgSSHnWNrdBAk2nd9TEKu2VJVcc/l4OoCLoiMIqBAiEorl9oKSXhy3FHaxbLEIMG/hGjNlZQjkll
di+k96duzW1DQ8ZtGjPWShuF4CgSgPDmCAmjKHxchU+PmP/IDtwdxneGv9ub/lruHK/acGqBFRET
coAn+SFoirWl4wu90aKPk+7vCGYWNkU0Vazp2VhggWnQJaMKog+EMxNJF4p/Od+12kCTRhZm92vG
Cb1zfYKr4ll3kMsz8zH3BWHz2rEue8VLfFfkAxpn0DpgSJxwSg3XHW/dgNXLNBHQ8U4bAnqxurWn
0+njdDadzbzZbDwbO7Ph2Bk6Q/6zdJfDSexgG2pP+l8ojFBXQAWyKUdGnQNP055MNJvVyka96lb2
5G0yXA6XHx/mC30we4vZ6BgNZUPY30AEzjq5Po6Vjs//Su/+YHvO2BmvudS6sYeW+wYdW0hXRysQ
jHkbAxRAkmoCM5peMKzD8mks9MUXESRm/hCrm7R7ViHhvQMjZ+L9MXxQGQ2XPWvqQfBS2mn7DKFD
xfI1O1S8OhhfUvGcHea8HhxVSqShtG0KqgDXwK28uxc0vAoXuYRiDH+SKINp1z1auW9JQ4kNvHAr
7bWuRzlbgoqiJdQeunorxkG0W5p3SuHuTo9ZtAzr5wZ6V5xF8CoRZBRLrRxn7VJnP00yAjEwO9Lw
ixKJAg+rxtv3vA2wPm7v0IeZw/QSchxsldm+XKWMgwNfaUh4kz5SUXKFvWkr+DrIfSMT3OdgESBF
QamybggyydfV3b55Eveb/ADVCImFeOLca0z1XsptELKLycrbAbqf2h7sHAJGyj/uaAzJ/P0qWUrJ
6x48RpHgwOHFLMSLMrmTlS350/sLrxUETzMfMnMJ75VRXJxf8HxND4+NhvwwAqPDgb15rdX7OHmt
zr6hLzg0aTEq940cU74Oq3RWpCMpJ7xzyYFSRH0H4CDHyxrRwuVBw39LQ+BNrfOG/4RAiNMhXoBk
oQUzD/i238fVY75/VHtBRfi409bHZGF2w7hZ5mcswMAuoncjeodKadWTWvqIulXCG/sdefkJdlEl
2dINUzMleihfO0S1cj5ftELGsxKwOCLWzD69YuJ9xrvTVosbF1N+au2oIFC6ohmiYl6zy4+X6lSZ
Ec1bxFuK8xCIjuoE89OycFaMtA3JQLljk17meY+cymJ7Zo0JB0Fkgkhu8vsHl34CxVRdEg1JteC5
X/NM0qLILkmxS9eIrU0/fT2K9o4UGJrzcDDxA9LemhudrR/afsqfV7x61qElZlpoRekabhOq3my7
Z9DO6MjfbPxJ30k0Ws/jVwxLhdAvXnfJUVFnWRRfpM0kcJ9UZ577Nh1yxxyuh8u7//2D1Ey45zTj
GUCGctUpM8z6dCzDHBiOrZD2omO67AWA1bPp+uz/fjHlh7dmarqiWrKuWJqq9t//sy1eV1Ku6cib
apHzWhSqb0rJGrDb5dPzKXUtGUtIiVQMQ90GB6LBQ9LsLJMWNoYbsBKE6uI31FY7HEZUcxAdT3DR
AcdJiD61LSoNPbhU5VQ64S59xtc4DicHvSO58K7VUYoQcNvAePj9M/3AROLZ/fGZrqDPvW6EinCU
8znoC8nILclVDTJkJ3oEf4M5thv8fkH5B0KDqVnMePmzB21dXVDpZN5YkXZMwyAIds5gY69e/ann
PMf2kO3vxuV+emcwGRgfTHu6jlfv7CTrWm4Ix24zuZvMC3tDFMT7CtLLcOqzR+/d5VJa3Lim9lMX
2ZIMSYdhBXdD+4YnR10axk2TbCpP5wS6og1JCOusJi9plHk5lkd2Qe+q3nRBESAYF3H7HhdRf1jL
LvilOOSTvyGfh69HpgGtoQWcObhYBgq64kH6JKcfRjgGFx/NB9x1Ki2ARGW1h2VbsWNj2IJTSDun
dRg91zgIMjql0eWtIcpkenaVNa5O0DkSET/2fgGohsYo90LHXGVzcuRs5RUfQiRm9Dw3nY+B5Z2x
JqUamQySUei9oLirapURKoEmzdVx61wDqYC4SEcvejcXhX8KBK8cqyPDgZ7jgWXZ2Ual9ZX7eDZ4
J5dKCsZGUAw47/vyqIDpxfk7Hopv6uIw2K37CE4dmTiZozib0umE9z/OthCAQbaAxRKfEAEfPr7f
crTZezsC4olNcj4zJiOkvmuuva2AshfCbO/rpaP4JA0c77gRUtj6v7wfaYHgcOS5DNHr46niJGN5
C63ZMW1p2zdRWwJcwEMIW3PQO1H4eFYwhtX9grW8jYr4QfswUjtd1XewwWVYoY4+JITYS7dbhPnQ
yz+MJVpCUgYfSqodCLMT5jbpJQ6Q55AowUGOSGJrBMAaRurt7sOhbm8hpTo4OAKsjgCIyo/0WfGN
gGqLfGFxRCqWg7cJ7TtOQRVkrwfFl5xxhNWDbJvc6+4eAAEr2AJO/wSp4bRaiES27u6SUbKp77CB
93WcbAjhrOaoXykZExpVgg8iU9/BG5hwjvVPA2Ix7I+Th5v7uzVSFtt8hEDDkYNlNW/eOp5IRiK7
LXjhsHogKcOD/TuiS/gKZIP7DAI44224XWhwqAePDf3qNfmtA+JSExTP3TANxuns3BsCEmdwGlL5
Oo8g5XwyjM1xsEuXbSBOBb9zS59uFY+fQsTR3ceQw2tDD1ux1xz2xumSQk6e6EOk4kPS5vjn2ltZ
8X/PBo8FhB8/gfOgxksJDaCDO/3w6JOn7IfPDboTgDkwliF6ercZNdN73III1UUf6WCrQUr1mOwh
zIRxePbaAVh02b8a8lE+YHbTVqdbxY/HLMuJka7g9EpUxzIMyJgSHW0jTPf30jx2PswhPpPMK9BB
PCAeKpuQrYHlFt5xdFqp424srM9TJpQXbtmcu6X+dLfz8oX1ET5oBMajYOeiyY2F/wcuGw05UdZM
lmHWR70vzv7YzFQrNi9pyTr84M7pzG9Gq/fU9lmG1/02HTu/r8PqD8u+haZP0XXL1BTW/q+XS2RN
SdS9lc3oONAS0jFTQF63POIIhBiscJotp3RwSxxWZBP7Zhs3xFigKB/E+RCQDKQ1/WgeKP9zoAMM
Rugb6WCUGGt4ijzA0aFMeptG3LeRcoo1sU8uXs9Y5v/+QX7av/gEEhpF/guJ5WpD6bQ2bup+/woC
d64789FqtPC9WdnHPd8uFL+XyLqiWJKoaKYpwp6+Ktuq466xVF1UV/HeHiL9b56lB/W9eS9fji94
OmCviXEV5mGUPahsRBujNeHGJ5bEnpjzlRRlKKYkK6qqyQYj5oq4k51ifMLqPAyECbPI44BYj2As
0GNZXtzuGdAKxs3OVu6LhtgaLDpgEtT3wN4WxKQ+h9Mlri95z8gqwOcJbY3N8QYXStp1VE/nSUkW
OOIOGr8LcMJ3AzehOZYtHPBZdrf73VhDvRyQvkcrvZniVl8aaCM8kF+MGcHBQW3mOoz/uRRAAe2m
BRkc6TiHh6Bsd30/yBYaR1jstqBBrnUE93eySZ+Ixm8QLCAMMDbCJt8PTMBaLFm3xuICovqIKVbX
XyLWF/Sqsd6C87+4eQr6oQQzKCllSVc5nGiqcS1SrMJclEJVnGQduLVGdpMeEFZMEwOObc5Bd28E
xckvbpQp0vexZVA16xr6Pk1UpE955x8rQBJlQlRIh8PmPKg8dTzHZc2BK+2a7sJjf/PgQNjPgn++
sfJI35cCw5ANMoGgbapoC+WvS8F5n+xypcp7j1aKAzxWiwN4XdDsJxIlRKXkbqUz0lFV35i6389A
Xy98NXXDxtBSU8zQmY2RZOHLm26ymfJgLmGRjkL3FGRbVNnLDkbJHpwlQo7Sjao3a4Gb7iy78fg/
SXxXs8pUNcMwJR6DLl8vwHJ2yU1LLsVpgcxE1nBMwmW1OJN/YclAYxwZMlAtCDPCU2xt+9/t87Fe
P52kZUHNVx+zoWpga3Rh12m2WYQp0u75qJIiSKeyCY1Jjl08eIhCu6HGG/MMJr4NScE5p91UHSvQ
FcoYZxmotzGtfaLUjejJrAAAkqEChx7d7/CcJKOShPOTGZEYaWILcroHucHMhvZSrFGAhhffzCAx
ocs+K5j4ZLBxcVm6aKBOzZQMZEUCqDLMexVDnB33e6hNrCu1xwOJdVWNMkrxGefTnQQ1KQSWPMJa
12JSETMUwt0tAYTyffBZhsaWpyomKIBxfR4oCulY15oSz2XxMTMfzhWKHmhvJZYUsfFs4b1voIAz
W5ZSpKGtSZ1K/EgLsN5lxLppkFiraKDngGIFclKcIYibMGP8RxIKJ8Cg4jVNJhdzjr8uGSuFGvw+
iH84W/TcUMWCbcw2ilbl6+yRz2qchpfssCk8EdIV3o5D0l19XK8p6dJt7Our368ofwdO/ryicq0C
1pXCUPdhms908N/jaZRyNDA62OD6e4cDwdHIJnJlwmig7ip2I8l8xHqpF2SGBMEnUA5w8OzoM+ET
I+k0naUEJ84E41c4PnLX3iDPflYSX+fVl9v9XH7+WNbiPBSsUDqnG24TfhTblGHZFFZIRhCZlNDz
yKNe7T1thgJi2i7Tl/pl/y4vPqOm5QVqiwtmy/bhRZlBscs3Z32dzZt7lCscyAyY7zfWwx8qsa83
fPVGY71K91JWpJvjAyaPm91b9dHCg+k8Sp4BiX8IOThC5L02EncBTx/G78rbjXfc1xG/PbSrNTlq
JLMuCwF3nvBJNokVYX7rIRLBcpBHZKgfB3M5QbO8NQ6BROv8HGd+gzFpSvSinGLwwWEgC0cHfRFl
YpAg7c1fcLY4tw3N0Vu16w87V//E/ocffVW7iqnRHZKKqsh8EqE7TdNp8YHLnEEgD+4g9g65ddqn
E8tDInyzV32i9+zg3x+Z+n37/HIT5tW2vddN3bQyIVxWY5kWup159bqGS7PEl+hU2HMBi3L/kg1U
FFB3g2wb0n9alTnTh442jICLPGTqHoimV+1PmSxN6ZOfZkSqrktvpg/o82MrUU46vAHKZELHAddT
ATNupPOr5mY58MPKaFF+KKyKGvYb6tUwVI8E1YpZz663X8xR4k9x5DRGt96d/L2Y5LGx7SkWRYBu
XEOf1qHo8hpv5s1uJI+J03DQVMzxomugBh/ceHAc9smwyH9Hu2dlbPki51psqn3hBhAl/TjkdUmi
AgGAlcS+WvhjnTCl2KhPHTcCxAIUTAy4sCJHwH5kJM9FoKHUN4kw+H3U/ID8ooYwTUXU2XtU3bqq
QdpdIx6FBuUfjdJjvJXCQCcW73gaKyZq5sf8jHGQk5KWTurxLQDz89lez3LDAillaEqSql4dwvRL
ckCugcGdBo+1LkCbxXdDjHv7ACmhvMYvJVwwJJMwu0f/hHiPuJ0g1eMba7T201j780aunn13kspa
K1NEKBke6KgAcJVDDUiL4gW7xKR1SJMXwHSS4CI6Qnmnn1yJZhkUXtE/k2alDnqBHBTlM61KvzD9
fqRkg2OQ9cF6cDQllMF01VhDzwMFFjYQAprX2JXQxuYDbJF3MGwxvxaxkem7OXz631/09wOvbGk6
clGTgl7SreuqXu86UdppUjJTC4g7xyR6PRTtoNXCtRGG92r1HjengYVeX+4j5prMTxOEl6F1Guw1
AtOENzVP/bQKKQBb+r0kZe50fIojbPctMIpTSJD6yaimsZzfXehfkVYijtUWBBz256nCNJs2qoIv
0dEUaKcnIVY/6TpORDfbYznUl1sxJmO/f+rvTRY+NdA4jjAqla1yPal2aqoctbSNNnoQLmFlzJUJ
nP0ltX5wCuqh6qIvWUp+OCC4bdqO8xH58cEx2M+jdTEhWnyl4tMnz6pxPvz9zuR+B/sy9lnYTBUt
DZWfSPF0NeQu+/ioKGEOEPwA7izZg8i2oVbBMXSm0yFgDzuGrd8Y6PK3TYKJjoKHASBbLKnX2ucd
0hKjkY/SRn6aPBxHQXBwXy7DkXX0RoLzrnlT24mcMRzj1iYYGNwqct273z/5d92NirESI9AywRJE
TplfFzotSrUkUdVmgyn2sFghBnD8i1NtjuOzf6PLJH9bVLkWMAFnCvo+qnGNV8Sh0qVpbTYbNkGq
YVALqmjZuWxw1fElMGkENuAWa5hlaF+zEQFJI/OlI1CjWx0drA9uTMPPC3557SpmUjSI+Og0GfVr
KWPexI3ZKVGzObrtAIjW3nG+FYJVtY3G+ugEHK3aiEfHiXP2zv7RueAjuUxHH0w52vUf+froAxJg
Gp7euLMfXguEeNkyVY7gqkUb8OtrMXTrcMxkXgsmF0456s/er5W7w7Xt49ZT+A4xADD8ca1PUOuP
vc6IZFlta/Z2jvpjenLhgjXCNcalc6Mq+r6/XV3pqoroTpcqi0yeN/rYAbQCz2/c8WmBhX0/wW49
w2/FRH81nZYuI80Azby6WlN3gtTEWj+0O68dESi3RLE/pNfmQ5HcAs2if/p9On0vYK6ueVUqi1mn
FNbh1PeR74LJgDrZGW0uNjxS2z97tmf5zni4VGe31la5352/DmXWVpNZbLCuUv4qXwdMujsWQpsY
7cZ1g2Aw3+S8xvcM7fG97Y2hiXQ2NJDKXso3apbv8ggOzCLjtLdmo1f/OZL/GD3aUU+FRFarzcTd
ew+D1X1kvw9iVx0FDyv2m8WePFJ7TeUUETmxd3f+48Hx1sbIdOLR8tZx6ftY/rybT8zKENHi9kvQ
H3fTHmpBqGPpwDtHE4NCa4G6ZkOxeguz/r6YXV3pqlxKrUsWnvWMRnY8xU5jmdtPOweDURyOghEW
ALY3KzbPp4GD4e0t4ff3UzcX76uHft4ajPJ+6P/xMS+hVCqhlPfDDFdK37Afgqe5/Y43xmvtPIqD
8fqDNWlysyz+Vpr111X6i8qqRqP26vHWuXEy6y5qN7DIXBU4MOUMXBLZcOsk8L1W4EoKdbfJiKZR
ev0id5aiKcWFYcWoClLXIzvBHkd2wGRaxLZ3cF8l5+6N3NoDsG3oPOieU9rjxr67sUF+Yj5fJtbV
jVy959NRbIvszHs+o3d7yO1gHmxGeYDb+WAkeKuyn9f+zLS36tTBW3f4ZnqTG/cg/TisFRxHRFWT
FPoyVzeRXk5qUpmptIFFNWicB8N+eprXcx5GtBztBni5e5dJ6m72wxe2C/p3mFbb8+Pj3KJ5gqZg
rA3LkJA69H0R45OYU+9ddW3ahd6z7CL6wX7WHlvvTntxZhqkseXH2+Ty9ub2fQtYZtv8cYb67hVV
4yM4uzeG/bKz6XI19ztv/QyREPmbS4fugyeAhZHmvOHB+bHGbBN3bjJlKghsvy+1n+eRry9GNXS8
FnSJQ5OsfzJN/pgDe8ReqpYepA0BMg9kIJ3tB0wr7cvbZMJcZAn0pcz2aQ7YuXPyMWYfjWgm+4+m
bY/X5RYl9JhkBpuzwMgZToQbCO73vU5TTU6yqqrTnDGpd79O0fyABePxIPd7HYT/cYoaFnGAc+Q5
JYP9+taE+WFJ+HK9a8ThFO4y0TrpLetwAG/ZHow24WLErLn3H8e5u4YBCCvx5mv4Xql8+Zz0ob5+
zqYLRWGftP0uKzv1OvIiH9qSDaOVIFDzRsn8rWLmYjQGsOHRLPa560ahmpldqu0oIDoHHt54gSkL
ZfH/fhe/uszVu5Pzrtw1pVBvAFGnqEiGgo24yCE0eIEPzqP/vBuTnjikxe2HLzgNDWj4+jcm/Q8b
DOaKhsJaCx+NRshVZR6KrZh2KisgQUT22yQbh+4IF3HvfrheseotLdsdd/Z0HbmPNxyIOJDx0q7m
FteULASPsiV+o8OVp6ZQBIXyE1mPu3uTx6JPwY7bIgJz4hf8h/3QGiB2gtiNYn1aF27SuR387GbW
ecNzUAfRAMLeShscKe4lOq+YAgbJeIEJwRjsG+AcUz9HhXDhKUjmyXZonk5MXpmpgoR2rKDt4Ux4
b3mLZKwTOr1oCrtcn/HiCkiOHsANXeBE5CWTPgChHmlD6yXyaFJLnF3w0aCSJ6gQYqlnbo73LWuj
uD3M9zATHEy0XHgjJkrrEtW0MtkT4PmYeMTOo2DB3Bg//ezRahHOQ+efRj5iLjt9PT2xYvYtf8nr
HuSBMKbL4gjO6b21sbKDgKCtoER6ewdxgT69+NKY5O5Zz1AwFuaK7FjOcoB9U/gaXOASwE7g+HBa
i0M0Aodt7GGcO01GBayV3sMQugqMBxca+evJ3cNweN67CuSG+wIGhRdS1CAcOHq4nblZUNoIUG1M
xR91/PSH8BObNcv6Sn2QvIN3GItuOiMWB7gs2oASL49DDDdZivjae8oRJgwwOB6oGA6fg4MHMQ1P
tbEQ9JyccMEPH763w9x/Nefomfy9V8Nr7gYYartHcumtzcEv8UG2n+H3wHru52THJmCuiM95FwgJ
F0bZvBtmPLPwoV/98BzwmyVjSZwpj8ULhv8RVpHeCes6cYKB3WDnYwkyId9mtfNB1StWEiz4yc9q
JlwtkIdEi3EgJ1cQr4BBf+/6ylh0LyJkj+Oyfe9/gkySEQoltrvBrWL7h5pA/TI9rk5nx0Ix4kPy
WX4V3iToi4IX5OnDjfn4fp5gJzBbNIPpNJ7NsMS2t3v3w32rH5FQ3Kx3v7VfWKksTVNFVWSmytdk
MknBN+OghM0GCU7IAXbV8WAODlQYTKMrF6OjYnh0f995f9zaephWkvBso+y/Wh6jQjfVqmB1YClw
6g1Ru+4KNo4MGFsRW/771X5YBzUAEgBz8AmVI/FV7RNmllWnBcfTwJqQJDeKYlTSzmHebFlGcijg
EMUg9EPxxvKF5HVY/Z4juEVpy+iF0O/H9q0n8N3cGKO6P+/p6gmYZ63Vy8pqqccCxFo4WRxG7sBX
Xd9G9eLY777nobJxn11K0uE/S4v/88ULu/j0xn7Nj915H+3Kqz/+9/+tivL8nGKF9zdS3d6fq7/l
H39bl8/lvij3r8V/9T/sP//4v7/+kZ/1r2u5z+Xzlz94h3Jfkpv3fu5W70WVlv926O7/5v/vN//2
/vlTNt3x/R9/veJ6VfY/Ldrnh7/+9a3e0VvSeWj/cQDvf/6/vjl7zvh3QX55zl72p+r92z96fy7K
f/ylin83FYAziAKmScPHZGo07/13FPHvMsRxEWRV6ttA/aQ45Ody94+/BEn8O5ArGJ+l6JBMgfv+
+luRV5/fk/W/99C33Jv7/ROp+uvfH3/xz83xn2/hZ8Py/ij0P1sokBKkddmSwDphNpmYHH2ti6SD
lmhaIyD+Di/DtNctYaRaYmQRl+rwjyfzr0v/6Y3+dRH4fqmr0SjLsqB1ApeKOwndil6hLW0vtwra
/oavP5Ai4jIGPQPm9nVvOdxVh7w84h95jLu1npZvFfJ8oEXHkNul0DUjNRbWelU+1qI1SclpEnIM
XAU1mSVCOZQRCR4rJegQb/zvP70iwlUx6RmxHl0txmGhH4V9CKHITMtpWsrzRG/83y9xVeT+8wn/
cY3PlsUfZ42iSnbSpbc2w2S676vTiiqHOAYCJEUDZfH71X56nX9e7Aq3Us1DqaWWJdjZHlphcToH
eWg8/H6NK57Nvz8RmGffgeBlXj21vNudW6vkE7Wy7pzJqYl28JvScQGVVY0RNEJCL7EtFd5+v/DP
H+4/172uahEZdF0lcV1ZEbZWYy0ycqZ+v8RX3O/bR7vG/TRdEqSu4xJGQkru4ewlRTY8tsbg98tc
Ncy+X+fq5HOWq6ItIRTYyV0HIFHAwUm8w9GL4X3gFhQ5pGcDhO3n4S25itTP6G9zsSdI6Sx8oF1X
aF9inqr4lFLFUoH/P9LOZLlxJEmgXwQz7MuVBAhuIrVLqQtMSimxBvb96+eh2mxayZZJh7pMm01X
V4hAwCPCw/097rhdehjpJwZyBOn91MMTQuvFVpV+V0wU4B/KH85hX//2T3/A8po/fRDGUBepHPEH
DDfg7vzxWJ4pnKalHTbrZkkdx+fkp4/wpx+9vPdPY7Z93UpFzpgNBKLpFOyhk/vRHd1mpH4oCEXI
dxt5NEg17H1+2IUoX87bTz94CfefBh+UpkyjlMFlv3W7R31tfpBOWc5jit/sVGBMm+Cnh/zTmBdL
SJbPRpg6RNwaL2x44DaUA0dMvsmhBrv0Q+qHv5/S/3wa382ri5WkmhPRpDG/MtoJmDWrsjxzxroR
a0r1AT8FnER6T6nWcuuBatY8qppQbHz/R3wdmuihIb9JewQr+d+PupXUKbBjk8k9KU8Kfqsu73cz
5WzrQptx2QD6EbrzNNqOO9Jn/v3oXz5zapBJc5rAfi6vhNKcl5yWULCjEJxXWK2tMfjhKf80xGXc
iIygSiKGUESxUZWt1inb73/EV0u1rqmgHNE2qFAW/36CWpuMIuthNs3Bq9Vyf98eTfvGRuDOgeD7
oZZ/1eWMoVpT1k36hJad2N9D9Yra9nBP2ebYILvbu7aP1+b4w4p4ceL4T6j9NMple56Q5tByMkaB
KxNw7Kfbep39sXwOuXvOlVTef/+rLhKu/zvgxRrsOLWUBCkDtu7omo8JTLjwaPmaN739GNeWR/TN
I3Qu5sOUN30jxYyF6BkHfeORMXysXlRvaeoYNpQqlSQAHgt4++7SFvHTj/3hFV5WnRDHR1gzjK9o
H3MJLia/69hHfv9EvxqEjieKHrj7V2XnIpaVha1Esg0DoMH1RF92u2/Dn+biVx/W5zEuopcd57Nt
Od3CGUjdwHwwZvuHX/HVh/V5hIvZbrXB3FomI9R1CI3sECh+j1ccnuoO8dv3T+zLX0M1js4xhZbC
y1ynWVp1lFB2t9LFaTAfegoVvx/gqxMKJ6T/H+DicUWJ1ktaxiuRShmJY0sPU1seZlj98hA9fD/W
lzuWz4NdPLletYM0LBnMfCiP3Pwv3C7ATt6yqGCMhYj0KKxtsbM3+ZV2HT59P/wPz/KyymEOu8gu
NJ5lWd0shJM8+pcDXMQLc45Vo10GSBTSks6DCXnl3/0E9e9AG1AWZU8dI6QA+QjoIezk70f4Msp+
ekeXLayFWar1aDBEtothaoqX6BwcrZfiiD/Tx1/4E/5vmWCXge/zeMtb+7SnqqyoEMJhPCei7FFM
fu9gxMPa0jfc50gkcIh9P/zGL+MQ6QHqjygJ4Jj195hKNcllbDNmv7H3YATv5rcSJcR97U0udQgD
4GWczKfvR72oL/rPcgJC8P9Hvdg9pkpLs27FqGAdPLatCFcWFtYhHHGGb9BhwbXpNqNXbdTD0gfn
yvYCeHYST/zU1PvlHu/z37LEuE9P3TCbrnOWiTSslY392H1Q7GXv2VxSbYYnhBy3RGZb3XC0DY/9
lUnV7M/r61dr3rIUkB9x9KXc8e8/ItdDtXbmmnBAXnzb+YHrYLQA5n2vwdrgYXChSWNf62c+1Ygz
t2b59sd2ra/nwn//iIv5l+pGHaYjf0QikT8f3wfNpM0h+WHK/TTKxYwjaxHZQllGoY1AAg7UN8Eq
MH99P8W+jHCLnEJWTejd+kUASmO50aeeUST2Cbb5Jjc/RLivf8Z/B7iMP1IYJrLCtFE6SLnyZua8
Oes/3Dwtc+9/IsKnX3ExLaROm4sqZRAbMJD2oI9ndiLHZLqqcueHoX56YBcv35DJdIhlqK4A4tRx
m9D9tNH/6ZFdvHlJb4Z4MHgnw/CQFM+d9UC13Q+z659r7u8e2UVoGZRykMeE38EFnTiZa6690uUy
C8TKsj32hqfqTt3Ak/vxI/7pCV4EkoRCz7ZZppxFH19sc8/e/RA3v3qADrlaUrkqpS6XV/yZoWTm
ZPHbygJ8g4RGzJ5oosl/mApfHu4/j3OxE6p6tAnhshDhj+IWmyjwFnBbv5QOYU4kBun/8odd7IbC
rsv0JGBAs56QW0H0grUSSe1Px5gfHuBltq2qgy5oQnZd828g4q78aOA4WQjSZKim6iq7NdawUf3v
Q9FXH/Gnp3mZf+sUqW1AXbDVx7FsW4VnmUBF4VxEEY1IbeN9P9xX0/DzcBeBKSnjOhhUhotRlQ7T
qQWt9v0IX2YkHEXT/kkJ0G178SHb0WgMdr6E8F3g5zRVKT50Ix/y1w8jfflbPg108TFnRVRkRc1A
fShvdB0aGx2e3/+YL94OvdZcGJI9VEiuXHy1WRTFgTHhLS1CWHFiJat3NX1/lQA72/75fqwvpt9f
Y118V4bZ6bmaL2OJJzV/1ct7K/jx5SzP5CIA/jXIxbdEgluFSMkgMLHpxZ83Ovur7Ewx8RoAFzbr
NXfrlIj9m5+GuuDvDYyZhUPfR4xqAZVt6f4SLIs9VfXfD/PFhPj047h++XsYZa5mQysZZlSvrfS5
JJ/7/QDfPz1qy/4eIFSxTWkWA8SjtXayzLMkwzPhFaah+kNc+H42UHH/91D2NM5cXzJUXd/Isbaa
bHhuP21vvzpoUjYtg1hZ0lHyP3f3n7a3rWkNYZVD5AZ6gtDV2WRuqXoyu1lKMupXJNrrAQ8RRK4t
grof4voXJ5q/Bl9e56fBlVAylNph8FF7FOGdYixk03Og+TlCgh9v/798oJRDaRrlb7Z6uefrQ700
i4gaNkdVuPumWwGjY7f7foJctEL9c3ahrPi/o1zMkN5Ii1JkjJIfo9bTImpx2GME7pLpN6m/gDDz
WO8r6pB+iob/LE//82njBLHoBMNv9M+B9dPjDO1ATxwlobBBAT/pBn7l0atZ1leKu2xxhk1s3uIV
W4GpzV5HT7jxj9lolRtjXtrnv0Knrho7HeWoHBdpXLiI/kacJHPPrOLziML8dTRtpKuhVtnDXVY0
ATFUsyQ4sxM8ZQ1HZDRE+Sap0jDwnZ4+CPCvERmPss9LjI9BM6meqguEr0maYkAXShs0fg0DA9pr
x236PpMsc76noB0WrSgazsFTGYl7iY+Hip0p1mWvUJohH2k5TRoV5V/UBeaCIDf1GKyxXfa15vam
kaivXIx3yl7W5taAETwJYBDVUIseN6BSTgVY7AjAtllLjd+Yw4CdeQ5zWjizRHKuR8D0w2JuhpO6
6WdTS6naai3Lsxqh8lbanEM6eycoJUHuaP4ATmAnKRoGyWEckQYoz5VEVtMpjDM0sN6fFFwyUp7Z
RyeHP9uL9L2PsB50Aq5kUQHhkVpS1MNs4jkde8j1Fl6CWnpyaoe2pgJUn6p+pEa/K+f8IYM3yQFz
x6EI+Vhzjowan2QyvFg2AIfa9FPMVFpdHKYuckUB2CWwbmTJWadaeigN9ZgzkSf9qXYe4h4+kVCO
QdKu9QAkzMT+WZNeZw04npT7qkg3w4RoOPIb4y5N3sxKukEGxGX4Y4TKecKYOph0zRtx7+ZjPwJa
KihN66RDrd7npXolzHY3xM6qo6st7qpdR0tPflLQmjbR4uxytpPmhuW46hWdKpbXwLmpnFsbvrjK
A5QeFTTHNUxN46TIm7aDgqzsFPXgWAvIsuWbrG4k61gBBpwR1g5e2Oxm675tX3QVtvYIWtXVqe6i
Bb97izNAUCBBpj8tzahBSbvcDGAlQ8MarDNwtFOPiw4io55fZfVDnUZrQSgbUvICMlRd5TFIObdb
mBC2pnqM4Rs2+nGwX/X4em5gt+PBHg/z7EvJTrGOMRY5K1mIqAdH3xrA/yfRbOcBe3BwWyXzag5/
yUaAlkBeBfV+srZpF20S+xA40I0h4yrntis3EsrfxIBPiTUvOjgjkGEKmp1gpdEPKJ+LIdqlza8+
uE1kOLOytWL3exiDo113vly1a7N/DsY/ZsmZcl0VCZCrbRtthb3rCjIgasE/sG7tY2e9iQ5AZgAy
YSSQY+R5k9rCi4vOm8aTGWB7pWV4ig8g0XLp2paqtVH8LqMD1zmBcpUrb1azl7kN0bdD5ocsNtl+
Yn/aRpug2UnJmVY/SaUIkv9Gva4FNNbbGHlUcj31Lz02Z92H4z4niqtG70PyEs7PZn83Tu8K4Aus
y0PwaNfJyi5pQ2peDT3jmoe04Dxj6L2nY5OP98qCoJ+YD0qxK/pdw0c0wX8Jg54nXiJUpc+d2gwR
bpMa3TkxtbLJryheKoNrkm40LXUXk5zRkxrrc3e2NCzOTXOcYj/GcVU+qMDGgVU3+duITClxNQjD
xPB11NyF7a9BcwcCkRFtRgvg6MlqXvL6Qzb2YrLXNCkIsGZVei1To6ceFLtc8eSDmLUFum3pW+rD
6HDRWO6H+ZBP/UqB+Q2pjcK2vU0YNK5H8K1mWq7q/naQbLeEFt5oE1ftr2p+0/WnWn/KWsi+zSZm
A2iAn6aTKwh8gfpgUldpuR3ic5GdM/U9mc8tdiTkQjyUNirgWSPb2PDBqMH9jMZcxlHYvVlsx5u3
obmSogepvlfHo0g2g7zVjGOJ+7rwbRkhKxCBaqtGILt8qT1Gxb1mJ2sSNqsiPS4bbDynsEZfxvyw
4MtaH0auVWwS6icBFrcARdkpJycT2U2iUlpzE7XabY3lcm59Qdzutm14SuhhdZT4FOCzCXTo/c1p
CHex/mRWt4SVbCbBVPtV+zaqsD/EG+UkH6XpWVzszPappaLEqRCnEEpE6azL8KUrMRYF8z4cKQAR
12ZIxzHXUDXKA/PdKNK1oCrXoqXfKLe9Q7eo+qJRZajJD+nMu6EWLxT6Oo+qjQL1twY0ljzK0U0U
3A3gStLG8kLlqsQ9MQRXk2n4uQZkDmq/oFd3RrFZWUhxksxtHIJmipDaFF5uHofxqiTkxSlUEEgN
Npu2ptpNtnD1EXR4dpIcL2PPmsF/ijPYy4Z5CuVT0og7oXXsybX0Og8eFcoFpZAiWZ7XkCbeDHyd
RJanA3eNzGcuQG5qHa/eBMSWN2QlVr1GtHg7zI8ai6TeZptkCE4jEq6AJuR0fO5kWiUJlz0RTdd2
9vhUz4QDNXucUXyOT/lCdYwwHFknNXgForo2C/XZCd+bYJdU7ZOFeSMLb4yFRBtdyROlmsp1h+Zd
mCQesl+RDS7A0bonO6mDLdFl9PTRUbF6DGO2awyJxLBUNeiLAk1/1AaDU303RwdbUhFL6FN620l3
g6COupJvzIKW4Lr/3bX9VaGq66alNNowKZKU82pvQivvZ+UulYeTHSBX6qsHqVU3gDO3VRu+SFr4
3jrEqbGPhTtXGVhQaeY9w+OzaVR346w8Ual/4H8orZ2+ftWG2Y8GiEtRvk8C2XQrnUg/wqbJ/F7V
scdjMdDya1EsK900h15ezITmMTlWFZ7nzjnoTvM+dKFv5MS3RCVdWnhVUL/OPNdhBokwak+zWu4V
1IG9tO+13Mf+oeKbEcGDAh7ftrJtAEAsj3Te0Bi+p7J2SMySzcMcYpk5NvGprRZT1klGAJ5Wr00O
kT/+lasPbemlEpAq/EzgFYCzEWnUHnoEePu6WdeWl1Po0X2U1GKX4o2o5xjwoJ7yDyna2ZhjrPxD
ZRthPkKWt+I3x+JnP44dqqwKNbjXIPrOX+d+43RAyDgDwUZxJlcybvRnq6FaGG3KZKB+uWPBK3t2
KvsC+tmNFN9I5Z0Sn9PJV3/nL4OxjqVNjAglMh5YWGbhO+Yhsmga9wXU98eFU0PcIbUZu6p1nc2b
jldf8wgNFPS3inEdUc5+Z5OKTl9y66BTOksh2Hgo7XNChzWej63uA0nTjRXGGKZf321USl5KSm7r
gG8TONfe9LTUh7lFRTwUeYyB9gqaogFwGOoP2e7HOFhlsjcTQ6dVywk5TrYCWZrpzVq8VG+zhJOx
BK6uQ3mnA9fwcvXWyB5mE0tBtF5MZmTFIuUGnmpEC7bmUclPpwmt+eOdquwhxPS1WCeGy45+redU
P35Aix+adaX8isqb3Hot6kMVlph4fpX1A9wk9CtvJfM8uNXFDsV3Ii30GSI2a9wMdHpGRGMQE9Wh
/dVUxmZRenHXVuKeAuODEf1Xy5NU1IdE31gJNSIlmxZPviKCgH+xgo+wA0+97iZcAGQruVqdXhME
I5A5reZObTd9dz0KZUVBWjzdqfOL020H6ZA1z1Urr3Pro0BZnpnUcXOHaCJ4tJLQLZJ0XcG3M1D6
WGHkmSoy+5CbZ4XNVH9orLXR3aj6fshDV+pJBneAQFDsUqqfwNNfG8oG1o1zCIzNcGW+9A2gM0iO
BUIwDFLe8GiC+JxdG58qlZYrBSFVO4GlxMJW2CxrHNfbDnI6agrJViHEQ9rmpkan/6BmAbArN0Wn
0YDGL4xbW8hEd52Ayt6s2+Tdm8xOmSU1Qo6FJKmpZw8Q8062/FC6igZlW53DHui+ryte4hzG2R+f
oPwp0akkUzkf8c00QN+bxCb764UJBp7R5SXotq/22jqyr1vp3U72nE+xDQXTKvJNbDFbs3aTwRWc
yUZORa4gPFKzdau9QADNrluMEjLYKahvjzYKhHd5/o2VSenRXq05cUYYi4G4P7DlzPnOyQ7XXgM+
0PIqUiXyqgMGn13PNH/SP2HwWlbsIYvxxhJ/ytwro5uhPAtnm555HwFfw1C4ufSYkSaiggwGYRyt
uGADuUUkXEDlPNl11LsgfeT5FPLNr3XJkwCcaI+ydBIDl4JApJ5blgp6ZyTBp+grL7hVQG6ld8Wf
IOLOris2+nzqfoFBpecmCLYT7TEwbo69ccukhqYh51vQr+qfEMJHv1LnnfM8nIB/KR+gKEwQ4Mh3
kGKW57a5CpUd1csGVhAvBquo3qOtoQcneoo5aHEKpRuq2EjNXot9QD4g8FLzORKvBht5MzgVdN90
iAlQj4ob5mFcHuvBr7JtCKUDeYRyQCTaO8dhAm/uZrmXyOsYBs6ArOeaD2WobkfYK6iSSjf+E7XP
NgHL4sPxeeysN5TLXJl4Nnl48n2RPBnYa8QpD6/jeD3c5sh0ulPwS21fckLOS0TL4l3WnDDjJNAN
CpZSCH6/UFV16lnP9nPmaZzyIo3x5pN8sI7cuXOMalh1MDZE+ibL7hWcEON6Qimabqryvmr9Ru7A
rF0RHet3bTgUt1Z6pRab+Ckx12GxT8L1XFz3N4tvIz/ELBDpAVRj1rnOtK8OInlSWdnuh5HZ7iuq
W8uoxXZ1vgXSAQL3A716sUP41RPXuaNu7lM4H+IqQsJk7JvxqKd3kXqnhZ4lsG9/8C9X95VOyF5H
mpv4iyxkSlZ88WQqdU8Ltqm8ZaHlktmYz3qwleVr5RQUR3nXpzs7f7bMTS88Wz1ZAHyPy6IWTuuG
FupeXxXYENry1QRExDpIvmk2+cCRJDZ/RLk4Bs+zg0EN3tJS6CPGlQwosWGn4KkUxJbcMHsNBMpE
OdT1ziRRQRJu2KbMMegstFF1GzzQvZR5FZYe3Z0UxJGWN/NB1AJr5BT5jgR/59UGhtz54eAW0VVk
8jUkYFPN3Vy8qOO+GlZ441FB5hyTOdy8J+VOpjS0Pai6GzxKCmC2VXbdy8dWf6BnBqSMpboKd83S
vcquPHOl9MGWProIOdufon3out96dybOKi+NiupyOteln/Mh2e1atm7jajOV19no28aLJLtN/9rL
p0z/0OsNRjA9WM8P4aL3i93WkFZhu67eckx8ggizkdtVKL9X/LtgGqYmB2xvvG0+suTYzG6zHx5L
mu5OBNi2RQl1a2d7qTtrQvMLKFtlIzj6b61gq8VALoOnrtlM1W1bX0XEg+leCatNPj2a5YMxfMTN
Q9r96qN7aZjxSh0ycaVJvyrTTZr7OHxKcOJkL7hpaX3kBvlewXNf3VlEUCiTuf3eXJXD+ygdCnGr
IzgL963Ct8YeoHOAPrOEVH5HBkVq6H7vXUe+dvgwGgh5H85w0wQnFANJttXvrMntDV8qPJ0JbEee
gTIm/d2gizCrp3yqgXLVhJjO/m1qj/OAwHI+oIWcaDY0/M50mcKK81ZaWzM61zIaHdngQO2N6rAq
HuUZXd1JFQ8ai7FyV8Q81V8mp6Cp2KbNQabASSBJs6g2Opiz205njJzauAsn7MmPtsoejeTGpB6b
4S4Ho5Oqqwo5cpi404RxyYQ02q7YAvM2q3AHeTYZVpr0YXAniYAhLQ/O7AXOSjePRvnYnxKbM9RZ
mEtQvbE5pk5kDeJyV4NbXERa6bDSr5xn+tvEq0hPKOk4ghe3gvDOgxBwBG91WgiHbd/h9eMbvAr0
jWPp1I74IUBH1lqw7Ensdhw5PA7d+OaUdw4HXeyJfKcgBb5LWE7eFvvFMRBeRFzV3bxam/aWE7OW
bLGcdLNbO0R+1jhgWrmHSLgMf1dNtirlQ9IuK4CBgKBsdm1PV17NvxAUEwws3fDEjDFqq/RnilSi
0E/7o2msQpUCYRBwizWIg6hx0rNjB407YhKvMul+2XGLl878QNvTJZuxOuWvQ7MvmvuM7dswXvfk
phw3hrlinWzDG2E0Ea9Ik+GIUzWycfC5Fb9ot1bHdwOe5bUK7xsUdOM16ahC26o4O2TpebKxRqpP
znTddECaocnOC4cc0WxNnc+a0maQ+7p5kNrnKL01ks2SuYrBD3Kg8Xp9Z1CUZudv2Xits4ItCVP9
PQmR+yFJE7gRHH1dqT7fi9ptkvgdB+MUnLQWUamHO641WOh+5z2RyE2FS2TPX8bHeSZftmocrJgb
klf6NnqqKFlnJLbIkb6XpKdscON+y5PD6OV0UH+qdlMvwD36j0Gkp4hfXdW50cuzdM1GqKY0NPU0
jkX1Ps53JemiO6GyV+q3FWk9aZeqB7tfQ0TmEVrafZfD2Z1sdWe2Vx2pUK18jCPf5gDvHHWSlZly
ECPm3/qh2asDes9qZx8MGl6aVaTymF9C5c7WkOGG5wpSfUSGqJGutKhm33wyaOGdOs9ItlK91prb
yUEedo3vMpFhtyZoV+DU15BHm7slD7wUfq1qwzVrHyFR2buD3a3JxfGbCkqkMJnbawPtwCPGuDHa
lrOHir4DyQNcWL1pQuBjCPx2GlMLva26SeZ9Ztzk6TXJL4oL2fOSqjMOfeYpHSqtXRMvOOBO4OnZ
Fcl9/6pf65zOBXBVYGcou0HNHwoyr2tO+ybb2Xg70c5nkbKESY1Ok4oo5IKUc6zTyO/I6VfpSQlZ
bE9z/kwS1OnfZ9l3qscBULXkqoVrxst3yQ+CPj2aJww3U71WocwrjwOnKpJ1ExIc8S45CNfoI2l8
cl6ivpJUTGMzhbjk2awATRu5UoJQPf0ySOKRnSfM/Gn7l2TeRtV1x8GSzy74Q/FhbNDUa+QeC4vE
hhp9VI4dYF1Hp4EN333KPi1o1yPqcaF7kZVg/BxWDQ3ZLKSduFdIgdndgQOVIlAK0jyjbocnps9Y
broqP9oGJ6bnvth2ISdzIhnHvqtCkFTyh5e6X+FrBStr3iqpN58T+7cU3Mdyh486WaV/MF9pv53y
TGzqUj+DotuSnbjqS/iF7pg+CrClvd9Lnn6nJ14TuYjzuB0I6xuFs9awEzRGcxq8oRIEhiPRq3I2
U+FW9U5nDlreoJ4nw7fYoIW8BWiPV/i/KuPdRJuq/E4rkk6lxRHBcBOibxShZm/p1iWju+T5+xTE
IOnNEv4rp/eGs2EYPo6FyvQVq7GLyHZBlun6GIsrm0d1EuQa0LdJrYfu56Qk45tet27YjdcD/39b
noVbxdVruFz51Khutnpj7J3UeuMOZ1gD11Vp/u4C30j7h9hOLE8FarMxCtDTvRGroPlNMUfrNJ2V
XZzWwp+SOrktwoxTQS+XpHIN2UYRneSyOMeTNO3zNuF/5XB9knccUTJJl/d1PURXs5GE5ybQOZrp
qQ5LWp3ivNlpctOTFUqCYWMYSbrXh2JnyAiYlfCOPj/7lGb9Vg3FdduWvV8opnrQZTL2gQbjo2XL
ZOQV8rt+neiF5LaD7BmIjOUMf4QJDN9xTrUBRVsv7AeL78XqI7TD8Z1kqbsMDzZQSdpkyeY3gnlZ
p/KVJOUU+5Gab0Jzm6W9uhFpci+UtD2K2QTMq/zqNP0habBRasGuLpybbiZJmc7sexN0gaZ9iGXr
o9WW3URaGxsRIV5XLIrvWk363YX9n1iqCFdhTIrekffOJPPfBy1iz7H+3Tl1thFQwesamaPVdM2T
5VTZs16Z+VGJOFEOfW5vaClLbhvBQlQnAaeuActlwj/4EEnMCjMehrPWllLkloiF7u1YV5Z1gutD
V0xyQXN8U2TJ72KQYlrmw3mw9kIzE/2Rboqivx1HhfekkLcnMKkBf+2UDapyB9d0DPzRycLuUEhy
qTxQYpZ1Gr7lqi6u03rifBIMKRZ0a7T7N64IOhZ9SQkZMRrTfY3KWl5nWYryl8JH4azlJNXf+ixR
OacoDYuVIynGW8HdV3cI5SKON6KJyKz2loHEXp3j5tjGPfpbQfvzdm7lfNr1huOgZTaQ1LDcGan8
p87yhPuUeg45L8lpMewbU5VgnHIniaS9KrrhPIRjkzMZlziaKwPJrkxJS7CwYd+VXIUEg+3HDs+J
PVdgkeyPR83YL82p2WEI61kXXjfVNYnJDgOdCS9Bk4vlrB6Ug3qtqVE+PEZ5LjhtWc4onHOdjX2w
s2amyja1puDWriI1fqOZbsy4sxsstIBc1+Jvc7jOpCB57HQUXWUe9TAXphitYeZoxbINCQLeBItU
mZJkiUqZKjxysqMmILHX2SxwAwZOjjFaSBAXhSdpwoh+KWWc41SN1aB+Ci09wKJnS2XT2F4eNPU7
bG0l8KO4ILGax+1QbUXSN79nut9H+DV6/NErSf+n6WNuCKntmXI+slFGVCH6uEh2miNJ2JtayXbw
F7da2zfvyhxp/S5olUB7t9TUkFxnLCVzU8pRmfhh50ibdtSseC31MaayQdUHXKSWbHG3btRWvNFH
KSkPWmHg3Mp6qTB2tamUWxDK4bmPaUHaKHZLVaM8sAvj/0zyxm5aMwINEDskFCZmdL5R6GKc11NR
IgytQh4QeeopouJaZyZ4uejHyJ/bAQWz085qcm+M+KM2tUhUlrUmUeONGSeoZmLEUm41GcGLLXfK
ezUYrPwiztVxk4mGO/hSsTXbH6MggXHRypV6zvMGnEjL+j1OhbouxBjvOxE7ySGIU6RnapUNXAWI
to3Xs9Rb7POCWO280gyCfhMOAxv4ZNQnLCYFJk+S6fFzlWvhWwnNcFw5chBjRQ0zU30fcrutXstS
5aIAwD3qgCRsKZOVe/7Tc/o5z26cLpmy3442s72e9YSYHlmK9FrkhGoSDJJ82yRprAMv1YwYg3KG
qkJUg6gpiR4Aeyiiqp6aqcv6Q26OZFTNsRknbI4Oy1XBBCyuOy2fIXPpXQr/AuIeFQsZ/TxgVUnf
hvwZtIdnCkeQLlCydiW1Zeu4gCBJtNSJ1I6bqIrN30GnNeBZmsFQtkMhBwBVsoK4qLVW/yxHtSjd
MkuCvTkWGudNbG3cdUaG4AfVBT0kXNy1yED7+mqMJuXEDdegu3WhlZ03VjOJXUNUzOsioerAb8Q0
YT6slRm+bR9Pml/PDnk8hQCiXWd6k4RbS21G0C+THt8bkjDZeVU9WWWpq/OKVUc3xCpuZBQSgSxq
aU3YwhGrNmK58i6d+DmTuMMmuU7p+b0q9dhGWwWpTxH1O60ru3mbjlRiPNZzpZISaiZkoIPVTvd5
r7hmmko3ThJML2ESzSfKqNrgw24cutzFCLjLt8I0wusyGnrpTnqvtBsnZ2nf6rneqTdmM+b5jVHY
Y1W5ZmbMldjr82RIv8J6ksc/TchqcG5TLSjxl04531MqTGPgbtEx30bNLsYjnX7VchgP5xYxZtWx
jS302q6oddMttCM04BWjee2IqBJbWpTi7sWgX9+4NSstll0DOhR0Gr6d/tkKuyY+9GGT1pvGgXvK
zJ0HxTM6SylciL7JvdqnFukSHic2Ir1ljzCXjmCxzoKCE7UYpXD0IJKMVESqY7dUkxbBR9tODoYe
U56UdZ8WfbGu85E0RRfImbNWk5HLiE4ucY3zkjMUxZqB9zNrW2xRkqJmkwdWxSHfpAWWttXsgaSr
Is0YankQmrItzEoet2EbaDbZcDHcpKHepPtJi8PYGwtrLjaUfygl1ciCsDhpTkxZQzJRZJt3gwin
g22nBoBtUyx1GlNIgeR7G9qixWA/8c+RsujwA5CYVatJOtKtvkxiGq3jdx5r2L7aZhL277XFPnKL
BVoFAi+6PJg+hoBrrQE/gJXmeKzh7c4bgUlS3xXVzPp0VLUpNn7X/0faee1KjuRa9IeuAHnzmkp/
vK1T9SKUlfdeX3+XzgymM5VCaroH6O6XahQzQgwGg9zcu40oRyexnBvuWguLAEbytPPM8mui5U0P
6AIEUPvNE7L0lxvq4vAUDFVD5yfsAuh1qqow1p2SVIgQtakvvquBEnRPruNT9gpzUwm2aVLQCs8N
uba+0piUcAwXAFOwSlMhphgfaUG/igtH79elW9YBb6NY6ZFiUfUA7ENTth+6n1hfxLqjRGeJoaVt
StxMpP8YZclLa1oZnSMxBNGEbgjy137X27pRZu42YXoYoB2/wFvD7i0iZe0qNL6kVokcu8tNHXYh
zch+ZIMhyqu47YaIDkTkaGtR6htIplWt4glZFVZ4aOEoLneqM1CNrvo8CNZJopTVDbIHPbrSuRJa
h0hJXRPJQs79bWIGfbVxvE4ebL3m49hpHzbmetCjINrgjaMIcm4K3gZQkTkcvVJsrY3QeTWQUWug
6dJ4cdfcgo5NtJ3Ze0a8AbyP2INYVV1BSS2n7DP4oLgeciEN8n1rprnwkg2hatpm0pomwAbJ82jf
V5ZU81DXi6PstHg+IEvD7s3GoykVJMJbbXoNaxAbq/6RlAIs+kNEPTdDp5OuuziUazeQwXc4VTAm
AMS8B78oFPdPKdVOSy5kAAxeO2GYtFtBqoVkI4eeka790iu9jRXn72rSsahbIekEVOYVLSpNQGlp
JCvOus97TiK1cjPKxGdDJIBnNwzydlRfhwzFQQFSCPfBl92WRkhTmC3SqpnovKVVZ5p0h1tdwm1c
sXqpq6RTnuGkMbKNCCEI/bjQDXjQmbqexa+mrojNhsQktp5DNWrNL/JQGk9Bpgn3RuyohbbSeym4
G7wgy35mVg6pFZD1oVozMrWKoD1PnjNTZsR51WdkVCiZpYVmbOoqU8NN3QkKL0a4kZp1MMiJeoDu
ty+PrgvDxAFf7p2bXoBfF+S5ayLvnSa9gzBq2HfBNuQmKHdDFjjSQyaGlfBQG10jHTIVyUOEHCT1
OXPN7FfPw6wHYaD+CeT2ZegDzfb8yl3XMqUPsq9tVMOavmegSkLdNXddY18Haf1qRWkLlbbn59Uf
LySh3KZ9U9MID51c39Su5/Ha9DpB/WgJM+GeMeAhvePJZRS7oRb9ap26Bb6jKV5VbZgN8IZDamqF
vo97ibpwrftVwlPPUB57QUlQ44Yapd91Q0bOJHSc5xvfjHTjlvwsBBPUGiqsHm7Dq9si4VUOtRjS
TrUss+s3TK4VVLEkfi36voma2VZATk0tTi1+tkYW0HMuA7BofqnJxUGsa4OXDKcUQbfOC2s+eql9
LZtclXdyK2jmNzmOMgUAXB8m1IbRdIQJLXVEa12YZZeRE0hRciSPQiLCigOdOy1RgjDf9DEKQKsu
jHrtB08Ali5oNYCZgTPI+zwMo6TvqMZGqt7vazXuyGKdSvCrXab1tYUwXj7I1PiHwSt+ZlEZxN86
oDfFc+ki8uqu8iD1q9dQl3Jq0jwUdOGjboSqeUH1gL/GDotWaN4SS88oLUqFUlPzFPVEPwRGDtjB
y1sV8GFjUVkMAisdHnpBFuttGtVwfaR+HzTPfZkF6Qsul+U7MRWz8FVMjaDjdeF4crYutbon09bN
EvSHLHY8fP4vIytzwrGpMMbzfsNqe+dg9rl5W4j8rztTUHv56f+44p2ioAqxwp1zixa8znGN2ziq
7EaNFcv2/UxvVj6hVVgvAIEvcbAAYWXEiEZhGVmb4mD9VqnbMGL4ufkwdxTBR1LqcVTQl1f+qwyv
G1WSf2ISpiYDViYEIabcPlHXM7c7DmlFAI23up0UO8F2toMNxcgTDYvfS5DjKd4erm1zpIb6t8Ep
0Q/xlIdKhkEgpS5am3mzrJh2ASfGBKSyqEoYkgV92zlGXPZzqzJGPKCaDmq1UxnmozSdRMho54Ev
vDDyVAtUvlTpXi4SlyJjIhdfDbEEw3F9e6fYf9gtVJUfAM2GBYGSNkGrV0Biorghyx+AXQlO/zWv
9AGhTQPMXKQuIvOne/tpDsJ7WVc1S4eB63zhfSZyzEdzwDPH+oO81m0kL3fQKBYr0Rz1HGE3WBrU
mLUKvb2BTB78uVMujDZuwqbqUqxSo26lG0f/dX0XL6bHPtd1YmHc5hOUekn+qCHcgfA6mkFx9kMS
PcDDHsAuNzDWQxwTU4P6e+F4965c3g6lclCEQwWguPWXDsw4D3KOVT9zrilRRh0NpdV6OJcIjWb6
DbA+csfWEQqJnf58fd3TWQeOiiUaKuxREOjDljLx4yAVlSQnWq7o9aVZdqyl6N7ykp0gKIc2d46y
uURBNh1d+pfFkVIXJL54oefcZl0gkCXDHRVVawtYSi/eDYDDlHd9yBfOxudswWQnWd5fxiazS0Dh
FbGTMEar6NbZyR0jBw5Ihnqdg9IERLtZ4vuZeup0eZMNHVTwuZSoAO9kzW1SAfts/+6snMYkJbKU
DMaY4yeTJsNfftCnmuUHoIVLwzgoYRjfcl0XC/OU0+80WoG7B1J4CBvhipsMTCRlG6thUju0Y9Vv
Tv/dFz88OeS5qMNJae2vu+F0CGZqbHL65FQifbUw1oI88Cldu5Q8W/rC181czABO7Uy2rqpMqi49
dppRgE8GHS5Sq2m1QwJuhVaEqD9DurfzqnbJE5dWOPXELJV6gzbByis3wgPVeu5d4AM7sDXmiwSt
LP3gB3GJTOWCs4AFw7bJHSVD9gez/+QrOklW5HUObmTkvButgvQY9sCLvWLT7QGArkBjgX17bWxx
SyxXDyP07GCsr2/8+P1Oz+H0Z0y+r2KEXiCGrUMXv2TiPDGdX6JRiTs1CaW160jG7rq9C2ozDDJn
Z9I5IelAjGlyTYm8DTUhYt3lRvnQPea2EKvIyTuiFXOSpbYJ9C07vl5ilZ2emvEakRVZNUUZ+UEu
yPNrhGKUX/B/AOwx45cucl7FpviN2HpbJYdSefubq/y0xlyVanyKRmiTVcYkBE5RiuoquDU3+s6H
g4Gx4F/Nsd96+8IWb5bHuabxbWpy/POTe1JQzdZzfUw6ZWcX1CLlTLKvL2vWhMmIlmbSCYJ//dxE
b6kIDAWDCr0MqKFBV0Eepi/XbUzvvc/r/iRrmuycqg1qKGSVSjqfZGTdkXVs5XgbNvT0Sfg622mT
51izFpY2PQefZk+yjMnSmkoLFHPMY5iqBvr5mFdfLQ0lQvP2+vKUaQrxaYgDjzOSc7ON53tYZr5j
1dD7rlyErxGmlylD3CGJ++LsmKM5Fq/AkhinsKO1eRDuqhxRTjiW08T2vvdr6syOhDZ6sRqp4ZZy
uQnvLpJZo1oWs52oNWkj9+Hkt4URL99CcJRV/Ef5aR77b/of46Pc9Bt50//2fkp7Gm6b7g+AyOgZ
tHl2TxVmA0oYMsZs52z6hVgxjcz8HEPkguMUoRl1QWpVDX3noVUGKKUsfjhmsK5bXo2xqi6MlV5c
PlNDkysgdRzYZkMMVTnj+2FwTBXrIUiUFxOF5Fi39vR9QT/llr4yJXPJ+sypOlvmJDK5YxcxZQ4Z
afV2AzPQDkCQ+3vkXByYuQS8haD763UvvG6SSuG5EzpIZNA4wmQhP/ral1IYFjLly2iLhIBooKyk
KBDRTKN87+uqI/BigCqTwiLAhIbhTA+8QypB+MZczfX1XHqKDNUqYV3l+axBZXG+nsH1pMBkInPV
ueLeDcO9VgUrjdL43zfD4UAeyqTawxT0uZm4KHgx0mQFWLMz4nLryD9Ez1tfNzLz4BlrAKOoEu6v
WvpkMTwovdqSG201FExUATb4WuvlTU7zUoiH5EYN5WgtMflkNfIXv7Uo9kc/h9R/zPzgT2p136//
nMvAeP5r5PM1V5UahorJhEUHDBIFpBXgjK3MBKbD7Nd1Uxez0Do56unKJ7G/8zW9oIrH/gI924Gx
5QEr2MoeqPY6PQTfIey33e2SHsXlYZB1nZ4r08eyCRXK5KvmoZDUuZaxwiZ0GSEpXg3ZXGIamNlG
wCXkegiOwSc/pXdmHplma8WBCEPtRm5g3RfA/nfeg9AvsfzMmZJNS0IXRaICPM101A7ly0IDb5mq
IiOEna2kP6vmVvIXaCMvzzjplC6i8AZLPaW0yb7FVeJokaupNKGzY1NRsnIkmc5oDZreJ2EeYgDK
Cx4y+v5pujqaY2Ac5VCJr3Wh1FNp9NfdRsGm+tEL75n5HiTgq4TbTtmY9NB7ROjDMt0q7dfrli+d
RCFdp5YjqZLC+25yKAO9V6sEJb+V4tCPZSIuWcma0C2sT57Z08+0YKyQQZA69UVDqNS0tHp1hUY6
WPsDXAdM4Lp7bVuAeFmZB2WnHc0POtX1rWb3B/Umf0QnYueQDvxaIHoev99kr2GREPEWOIL4z+Q0
FoHYtoPMb+ky5lnkhMHFGlQsrfTUbnsw5W0d7FsjZ+LT1f8uHx8fGsdC8kwiKxnreedhp3RdxcvM
nHSdqU2h+u5UL9c/6AWTxacFVZQheBYRxJ0+o7tKy2Lm5BAArm14AhjAlj0bmLA98oIyIJav84+8
WItbBaLn5WTrsxgw3V7iwX/sj8f4JF9vfSUJ5ZAVKjXNL5umQHIwtiPzeeJt0U6Wf1o7oPQbf20d
8oVX/ZzxUfmQQg86P7zEJme3knpCh4cuDGNVerHy99Ha21Y3ZrvrbsI7xiPWo85I/CIIe+aUru/8
5WXN3SYZKi6F7gQqAucLpxHaqm6gySulh3TlwajfzCWa4csQSNgDzcdbZdTrm4amNiozIwQasEpU
ULoWLqwf5bI4VmqwcFvPWoK4Qh45fxD6nPhpVQdeLolYCgfNDiyE2xj3bt1vua4sUCfP5AXKuG0Q
vH5yC4njvp44jGw4WVO4A/v2gpjnGixXsPagjGYEC+KAFYwB66VH88ynMng0wzss8WymonVuMudc
dk3DRS+6zHpKwt7n3RwtPStn9vDMinxuxWxJs/UMK+AnqMT325yhpkaP1hbNsL/te2emJjENnpEu
Nl1MaUigNnWx0uTvshDvrlu5jJwA2ThVpNHIO5nTojh0JGosWLHMIN+xT46eeNuG3UHreL0FD0p2
1xd/fwtHi9z4sKiYGu+Z8y2k+C2H8RDJ3MWwkenGXWEEO3V4Bi+x4PAXrDE6VWkSe+SreCQgSjkJ
HYkcRkFNEkrl1nuNmBb4cN6sh1FENbWl+tFcM9u57QXgyyvaSEg0LRGgXV7FZz9gqu4cJZo+tuQA
OAzKLoIbXoS45PoHvCConizSmOwnysG9GI2LLDcNFCEb/2jZ9IqMHe3pzSJp2GXNA1VwCJV05Jup
QUzDVUGh19clpvrC+I9ePBI77DB5AwO6lsAE0T5dWt7liRu/oMkLH2FePuEkaiWCWJoAnYApQ2IC
Jm1fwgEhtiQ2/k0CpYc/JnX3up78NrQnI2JSuPZfDXgIGiCbtSUtnJeLbgDbTbimCQkVEMWlaeEB
DFFTVgNQQHWnbK3QNuFo2Vp2tRHXOuh8eAoW6f/ntkBB3oEyLNHNmAZufKeBCW4csjXSHwOlJrcu
fg0NaET68AvedBlG+apABQy6AiSPn7fxSeRurabsQw24pvOmHiHNQtdsx9Teg3Bnrtyv3S5kbGi1
eMcvWZ1UNYxEEGrJwKq869a0XPcaTAO8pfpHbTfWtdUvASO4i03ly401eYoj1Ms9BUP+NK8qtajN
Shez6k4/Ws1KZNyEYdqHZk9hewMWtoKY2luJt8vf9DLunpsef9rJPkeJaSZuC1ucuqsO0l4/aDuw
uLtyKXsab4nz1M0UYYKlw6yjQXRBWAgfouRL0ug7O3dPZh6sLVt/YITGtpNFvse5RZ0amywKhgs1
oUr270Xd+Ltqo2/F/VJUncmHx0Xhpqgh6tA3T0Kek4aSwtNq+CT6E48gmMz34qHb62sYy9fVrgbg
cyDPwX1XS12I+TX+ZXuSAZTyIMUtLFqfGxoexzWq23BrHK4fxMub43yJk9u/1iG3SFTMmFD2NOlN
WBZLR33JxPjnJy6YFWHLcAEmyg1gc7t/I8HXD9ySG8U2t81d+wPZtOurmrmRz5c1SQwZb4iUusdm
vkGu7zFkaK9HXl34FDmUESeMaDmEL90bTa7yMX5Z4t+eXbNCu1qhVqvol8W+rpODAfuhiYSi9Ag2
Z2GJl6GMFZ5YmOxqZJRSF44r7ErhqeiSfVFBGAOy//pOzqTY53YmO6knitcG+riS927NoOHORRYU
1qSxC2ir9KWWQsnS1k0OdxAWTAl+Lkwhi6f5zXDkwprGu/wiWJ3s3eSuz5O4LQeFNY3BSrzzn7QC
fi5GFFb/8spgI3x1mJJFythYUTa9bn72ZJ9Yn1xCeuoCVXOwXvcJIwLebZy8yzzKUoYjJeVJqXDX
b9dNzuypiXq2qusjpukSSAV2WpG8jqHC7i6E1MNynfV1CzPueGZh8tXCDj0JkJkM8IVus44A6m+L
QDVv0CPWF8oU4181+Xq8XynC0LKk8jV9gUlw6YmGUKJErTIRaPp2nN9VjBU00tLFPbdtp5bk88gV
FUMbaEHFMHD2K1ReLHOhXHjR+dXHp9DJUqbRtyVJMj0MFGvhxd0na2QJxEOwje183a6Zd+tWsFzr
C/4/v4HEJb4JoWla6dB604Hhkw108l9yRGUHlsVa+S35S6qVM54Ojye9FHpVyIVOH330vSVGgkaW
pU5n0Fl560TnyWDKlLFq7U2uGwp4XrXW2/j1ujcq45e58BHJMFHBRo6REvb5lxMdtQbGng0rCxJB
BmwshD/6t+aQHEZ5HaSVuQrATt1RKti2a+XdvJH3wk59SG6893pNUX3nPBtr8WYpnM5EHtNAY0pW
KX1zGifRNBr8XodOfFi1QSjsxcTMXmKIwn72WpU8eB7wUjhZksG+vh1zHxy2VpG+06hdOa3UupTU
AHZ63BWWXj1ZkpDfD2Xb3GWmyNRzazKne93g5esNK2hdqrym8LIpkqOprKx1RQhHfc2CToPJVwsm
IYPZCn0L0viewYztdYtzG8vDjce3yPMFEa/zD+7qYue5Ij4dBz3Y9MEzbqpOrO7LRBX/eIra3hYy
HeN/YJSeFCu0qDBMb/kmVuiO6vWwkhp4qaBDLNSbGnofldHPkALYdWuz0cI8MTeGq5NECpYxQWxS
zI2k8QNYxk7+FEiDAmIsyAbfojfvbilYzAV2k51F+pw+OMDyc6PMK2q5xPwUxActbH65sXLbutmp
DUwB19c366UnlsY/P1leNWhym8lYGrmgMrnbDHT16uhb1D5dN/SZt0+jAzKuwN8If9YFyy+IHs+p
I6JDdJu/+/t8E96nPq21YGttxm6CcLSoavi2wmwUG7vM8Tt3sZz+gMmXLMDM+/oYngJY41xz77f6
wmbOlLMpUZ6scfLdVKXl/MWYaD7g4crfw2cYymxhAxWjuoZBeVM98ebdFIu1qFk3PbU8+Y4Imf17
d6u1tPXsaNvcyF+r1QqOHB5pwpq5yKWUas5JT01OEjovHOpUyMYPCqeAAJVcpSUrv/t13W8WVzbJ
3KxMcYcox8woUg9fjh0eQa0Imwa1dMUO9tkxu1uEpM9doqMUAO09OgM02c+PRZgw/hSNayvk/GtN
Xds1yvfciH8ymLd1IDyOzPhY8aa6vti5EG6NLXfOvEJncZKauDXw8HZ00cwTNm761vjBk5a8B7F8
44KN95cUby/Qf2MudGpwciayZBjiusdgs83BEXi2ftRN2/qpAYXz1vm6/nAerD+VTgm1/RCe4l88
vLdLr+65GHT6IyanRvGHvgo7foTXa3u98tZef4C+KzcWOhezH/VkdydnpHHBVLTjYimm3sYwi9ej
huniW2ru9camMppNFRUA/LSC0QyBX0bJpx0JprZNDkA7pIgo7JTv2psDR97fVpT413f8y6R87q9+
XWROL8ATaQHoL/p9EMoL1+78OTxZ1cQ3pS6uTKVkVeNFqHib4rV5VG7o1q0iWJKhDoKGFvjVknMs
7ubERZk6hZV0vDdGrLuY2tGL9ezumLPbZvfBjbeBKyxP19fPoTzvKn/t58QlrQI28qDAqLob4AGy
7PJZ3TQQC/7WIDCgMQtJW7qq7iF8HCsq43UV2f0uu9Nv5FvhKX/tvv0XkqnjUi+u0JNPMHFguewd
ixLx+Kvy+7EFvo139bZ6z+6Vd7gD7PBhCQ89fzT/2odJjKcbF3ShgV/VwpfEuJON5jasm03gFws7
PlN6HyPRX5YmYb7uGWNuRw927vRjeEOjYyMflCf5o1hVdnRHMfX6J5aWPvEkxJt6myoRo11IFTrf
IFrehfvhAC4Xjr0NdKy3yl16K/0RjnBAuWvr13Xrs8Zp12qSSq2T4u35eQXiAY1LjPGmSb1tomjy
nnHDV7cdnv2m+NFazIKV5UPuVQsxUB6P6YUPjc8DkJ+UJqbYWU/pqDwC4Pp3YTB78B6ggdxDnABL
Ufzh3YvrcC2sFcZhV+UeCNSD9gpr31LBaQbryPc++R2T7z2gryDLBr+DE3Zb8jKk1bOFDGLnLax4
7pFyamjyneF9kOtQxNDgtZDPuMNzV4MKCiWkigZR2Mu5sICtnQ+Vf61Nn8Aa0SWvvXjc4+Yj/V79
gmOUwnyx0b5JR+0Y3ITb6E5cQm+OEf7Kd714i5lyUvsyNgve2qN2vbvRD+VW2EWbdq8crrvv/Gk9
WeHkvhnkVDZJgcaejkstiDQ3tdUD3LDtmnmQN38xR5i3iEjI2O4FI2dMrh99iJ3Wj7AIvRXrgxzB
Tu9i0PqjXG/2tlQzmOm8ksnz9qKbzWwedDPnJ7QJFV83smhsQ0jb7FHZwwAmPgxHnX6A0y9Fv5nI
bgF6JhhQXzMupgX7oAT9B2UNp7JbO0eoHcZAJNgd6ojtawzx5XFpDmluRymViwwnglGBLGoSg/Q0
YjBxrBd02+ARoYkVDBpgqDeaHa6XxwJmXgtn1iYeozEPncQJ5ZAsLp4st93Xzu9BWBK7lWaOwZmZ
yWdTgRN76A7wnq1ZkAOvqI4QSHrXmVtRvPe6r4bxEaGlIGE6tFr7+rmYuS7H7gPj7kRW66LI53hl
xLA0TiMhZJIgs6Tlha1LYFagzLxuan6l4/gKHQlNomd/7qAZfTIjGfVl5B21nY20NzbxLSzBJCN/
XweL/JJRkf8Ym2IdSingdiZ2rjgpDhtHsSAoQdxr2tfry5o9CCeGJk4py61vAG4mWpfBJuyPkEIt
nLVZRzyxMHHEoSmMtgyxAEMTBCAtBM83g/vyvy1j4oatq/YJPE39qoVuXJfgA1+IwHPlFL7IeIez
lktgouVHqeJGLMP/IyPh4W6gw43C21541P9o+3jH/D+Zk7GOeM5B/tzbgXwUU7TFo2O9v77Yz5Lb
5O45+y2Tu7zvVE/Txi01wILJ6ww+3rXarpstRG1HAwhpkD2o2naUgR5/2PAnRYwFGSu7+VO9u8yx
IxUB0+l99L1uyPbCbWIvzZTMf/W/tmtyWvSmd/ti/CBezlAnNaaS/iezygunct59/2NGndz8cHuF
qPuxEzl0/1762+q/X9/rWQMGGSOdcUoTn6nHSb3Okw2AybE/wPPC5LEf+1+8Ll3IJWaj2ImNyTNj
5PgLshAbvdTewjW2qaT4k8q3Mpdq1kumJu8LI4WCzCwxJWjxF11nFi8Od675xynan//bxk18NKjz
PjJlLMEpd5f64X3VLeW0419xcQxO9m3iY3DU93qdY6KlK6yK5aaCN0gLy20Di2IuQ9YmLZy8uccx
kEhLhhuFi4cx3PNLwIyMCtYw3FpDNWLVATaJ7eRGftBX2hGOpyfjcQmKOZfcnpmceAdo5U7lpdZT
MpLDvbgpUXUGW/AQ3cuHfiuulTdvs1gEmPOT03VO/CSprMYXR6NME7yDhHPCPVhhWnbUi5/q2GZk
E3YBxY4XsRpzNd2z9U4cp6miurCacb3qpjgk22bv30Jrcz8K42X32TtCh4BRgrdicchgDBZTfzpd
9MSfeMP5sRRhOfTjb8zKQYAdMJBH93WTltG2sIrfEHl/CDpNteEftK9GYKWuQWGnAs+a3GBK6Vtw
E2LcLQu7psvrD8g9CQ/CUmNgNtM+tTSGvJOQZkiw9Zg+NHAaojxendwWAxh491aEzbdFFByCb3jQ
G2lYx5KxdIDm7oVT45MDNORIjsUmxp1wJWpb9U/+jBDWPvki/5TdXfJd2kCw8w9GfcD6nWzu5Ax5
Q9L21nhsO3+kKX5q4AW+Hu5ms3ssQNxgaZbGdzzfVbNDfsN3MaHL7TchrbZKGR90Ef78iG5rpa5h
kDlmobkL/PAlClgjRFk2jA5/f4KCtWrADS0GHMY4df5DErNooXiDPX1wta+J3xwGMXj7J4sF4kdB
hawbdz23wTkRxVplsbA2b7rb5jBi0nn+0s833uX9UqCfd9kTe5OYoA9yyfAP9oJD/T3bQqQNNmd4
h/wYMYaFtc2GPoORQvg3ePdO27qxAjmRZWBrfBrWz+lT8xBugq2+RkhgLb1Ld9G37G0p4C4ZnTho
J3oDQAyMdmGKJEO0zpMHx/1htkuY1HGnLmLcyeomXw7yLCcoXBImaDiPMjBNx2/XQ3YM5NdYTmyt
XyCtmH02AbP9z3ZOPp0VmgWzXRgUjOS1gEi3h1/eko6DDldltCsg0bLq77nUw81s7a3yYeFzziVw
p/YnxyEuRD+Sx8/ZPZCQb4A0P6Ep+khWTC8r2CS7JVTc/IX914qnZDFeUDF6FHw6kLND5uTNfVoJ
drX6mjA+bW6Tu8XJmvnzYcLSyogIc9zaJPhkqmBG8Dn1n1iv9Di2P8a+p7pfHg2ZKyQyY6hijWLq
WCA6P/sGHHsN+poQL+/G0fV4V25z8KGZvXjqxyvvwldPLE1ejnkhWS6kO0iP3aGOoGzrXfiGipBt
PLmP6eM/a+qeLW1yBws5U4b9+OXUXbtR7eBjLAmhqLHK7sdMK0QIV35e8M/ZA3myyMlt3JqqLwYZ
Nn0kqepVdsi27sb8VR27o3Pb2bAXbkYekJ6gqi+F8dmoc2J74jaSWGl5PH5KkdfgL48e02HMLtuv
3r3+AUM6j9dNdR9uF4t9S192Eu5YrlOVPoa5AdnoBKVEBn47Rpo0u/ldfvEWgvoY1a550iTq9ZVa
Wd640BpkQG18SWJonIx4VcDvGTdLgLfxBFyzNgl5iadIYJ6wFhzi53jjHH7W6+i5sDN76bJacp5J
cAMs42lRgqWyeFajCq505KKMfBOo/a6Fqb11wsOCv44+cbk4gFZwrI1DJJPjn0ipFUQaCZyI7oS6
QVDzlgi3kZlXQeMDn/FX2jt8cl/bJTDwbGCFU4DxX3CRjNxNvmIUDkkDQwkqGWsURBk3CncBkc5h
ajFXmZyhElelsCYscSHN7bLKW4/XP+PTjHexJScJM+g+CZkAiPfNgnsTvQwl0dad5d13aMD4aHLo
zsII7twmGzA8MYMrM60zRfaZQhh1QaORX1VJgjxZTBt9FeQ1I5O1bJjr69907oqE2AVqKUrhl0Nk
sdtIVgbd7GqQBRQ2XOfGC1GquW5kNkE2Fbi/qNQy9zPFWDlyGfm6z9cTj6iWIrUBMc4nxlr7Ux+c
L8uTtnObCKCLWR9NVZifnHw2tDFqI5NRCDBzZ6MOpDkR0o3+ErPLXBDlJIw3Ibxm5MPn3tF4pSwg
u8lpt5BMV18b87UPSyiLFzKpueUAMlSYFZMAyE0fGKUQqa5uwV6bJWija2Z8iLPsRemXkvvL9dCH
ERkl5DXD2Om08QP6LoMHFjuBoyOkVmevTuI2j53Sqt+NNNkuuMVlsMQcRAy0okXgG1PYZu84jCw6
iJKG74gg7fOdcm89UVj4L0TnL/0cU/CH0S5g7g6KjfMvJblKKEEGSmXBE/d9pKBtKPy4vpwZEzLV
SCDHpirjd+NHPAkVZao1TjcguesVw8Hrh2NVNPvrJma+DyZwbOhCdR3Q1LkJmYELvWmgIHBkKs6u
AUO1iAZQqUNzDTN1ZF83N7cifeybM1UNtmYaimCWK2IzRqPdz+uD2eqPkGkucVheXs8gEQhANOgt
VjU9QkUIp0QN6w8ETD/E5imM0OvRzbXYvA3JP/hA40AezqbLeMNk92pYaS09h8ZEUf9Y/Z+8W2IV
mSkRspgTC+OGnrhAJhe9FCdYGN+PCbDK7YA28khyyPtRRFzO2ixPwM1k5edWJ46XalKdJSM9C52v
p1Tex3V2M4oSRRVkQqFzFBOyu+IFncHr7rG43NFdT5ZrdEML6hrDzdbZmcrWYRB4F+7GXA5xPhSb
um8N3Aq7BbOX0fB8vZNcQFaqulQCzCKQvu2ZKZGBCf3LLMgo5R3hXJiIl4Ffs6568nWnuV3Wayiv
oCuZuvFt0zTI5saIW/abFGEDJdOXoA0y23eebrHOkfFRVxUGZKfHrxAMz4VAZlznCIcubcRaQ9iB
LXAGvbhazMznosupvfH3nHxOfRg6I3frDlI+Wz3Ko2zpoB8Lc/tzbI27sM2vvPQ2M6CUXaqBfBbP
r611cjbL0DdDS8c29Nfb1rxBhK+hvP5LRMkOZaoNKixjQ2scJ7Wifcc4H7PgyHGWXL12SZvJYEh7
6VfNO/jJF5icZzUyS6Ez+ALNVtkWKHeZj4V+kD4HMqXNYD76+vf/wuy42GubMTnQCXTmEG+zGSMP
m4SWfGj7m3HIvttAdG6AyF3kgZspI5w72+QsJ0WWOZXJUqODv0eDzN2ANTnk2+73Mj5h1tFIBKlQ
SobMLPa5owWqVMlykfKxQ9lfhwhL1SvLLOVdldfRrdsgBLQQMmaOkgKzFsmgBAfKxVHKfaiKpBj9
1GI7su4llBG9L2gx7JrdsjPP1L2QziAhhDBBUvhnGqBaeYAeDSmbwHR/N6755AeFLSUKko0mwr3o
bTZZ+Msl817LQqatQ0F87ZEIvL7omTDJcKbGW4kRoUvQQprCBKN1AYI6AhLuWeGJ6yyGdQYRn2ph
f+dMMf8EckeFxlycAt2UWutLBbE2BulTE0GV+E2XvDfwPksF7pkQDOnKX4YmIbgk/TUdB0Ma7C5G
6dqlWd82yPGWWmvLRrK6voUzz05rnPEh9xb59zIhlpq27BuXKbVvlrVCMLJ4DG+GvfjovNDgR2kl
/MWL6ag+L9idybwUMkntc4wKKqZJOMyiOsnSwB9Df8McPyRF4aO3HQuXQL5+98Zxubg3cygVIFHQ
85D/qxes3s0QMh8nC+2qEZoHOYShOTQRAtf6t6zs1IVEdm59LA6q9HFODD88jwBJ6gujfBn5ayLC
uIhuZVC2/j/wSt6bzC2BC5cv8r1CkfIikRBY0hLtVanjo9IoqzJewDzO+T4mRr5K3WT2bRLMEl8y
I/gm2lVWFSu5YaKnRQ9Wj56uu8SCmSkqaKDHFPkFi6lDFO7FVSF2do7O+XUr4/mZ3DzKyWKmHCid
n8GJ6mOlKz7C8l0o1XvLr4DuPLv+l3axrDPnc7pCfKLyYOAOk71Du9Fx01prV4IH0WAhrDoECZso
3XE5LDjDnMdZiG58lq6ZEZyY0uIyUoqCpNExTTh6EFBUrPX1zZv7RCcmpsV/ZKT0VhcxYQnI0IZ3
PDZWsPRsr1tZWMi0CNeifFYbFcmBZwISl7JdrQlLif1lN9xSTlcyXqcnmaDLCzQqGlaCfNdOrZtv
g5g8MF+4y0p9a4bEXb0qfxptdqiydMH4nE+c2p6EvqHWi9pCoARmwWOIowtKYRek9InSLOzkbHS3
ICP7rGcyVDm5p4s8KfIK6mQ4WrSIt4Rqx3vpRrBbCsU/9Z/la/7gbq3Xf/L9/jI6ucL0QkuEICbR
cjoLneI9RDELwXWGU9OilgcVFXOin/fX+eerW62LDbQZV+JTtVY+oscSsa5V4cEOuTJ/hbfdhgFd
HcUTyV7kgplxzzPbE9ep4REaumS0jZJN0n1P+yXg59xnOzMx8RAZlq2iSTExojG7NWrOo46AZTsv
3R8TrNsTqMyXvz+dcb6n47pPjoRUe4Kkx2NOhyiRp9KwKZ/18v/Z+5LmuHUs679S8fZ8zREkO7p6
wTEzNcuyJXvDkC0bIEGA4Ezw13+HLleXlOlQ1qv1Fw4vFFLmJUAMdzj3HKi0mWfu/t9OIA5D5ERA
JHaSRrLLAsqAAVwciA4mM7kE/PXMIf/7CXxlYtuCr8YCnVrAFTyYGJI1k7flBftWZ0Uid3OmE/HN
+j5f/CehFHzRfw3raK9xDyTYPeNIUnhPUMV7Hmj3fTHsK702F5oAh4L6D4MUgNNfL43MG/Jxtjso
fxvpX95+eA7w9xCE1acpNAF5IL00GHvQv4TwTxv2+X0D20VydIW+MXC0UIxhVRPRMGBBAAuEyBGf
FuhTl/vG7BNngNrt8CNwz0HFfrdqIMW1QVTBJXZCU1zwoebDCGm6maEeCzXo4q/3oCKk8VExdEC6
vKVrj25QxXoeTAocxU0BkYIZlQOU0+jX1ZPszAI9GQwsIdvtIVxz0Q7+s2Ps1focIQiIytYAoelR
QCbRVhD7LoKH99/TadoM9AlIbiJaAW8AWPSOjhE/ROaZBA1gLNz9UHlGbLc/JtNWMYEY9jI76axn
1CoQ5DMnOWN7++43iwS2UXFBEhdsUiY59kYs5UuIlkKnfHYz9+CmKPsmnU7mbwEQbvJAs+bxfYsn
jh1gZYCtgaja2eCLxwZNCl0wWrVexKrn0vviG1ct+66pv6kjRm1wxlk92QOwEXhgA4NLjH6g4zy1
63aLmhsObjmo0GUlnV2QjvWJJMXHkfoHOUF/UpcKnUEeIMLvj/S02QwITXCQgafLR2L5pNi0rpDy
E0oHoAieby2Idi0ry/xg3ImaHozJxnDRyUj81OdDLkFRA+K/xCnuB7/JfQXx8b5LymFKBb2winNL
+ySA/flwyHOjJ2xjSz9adIYOPNqLJYha5rCDqRQUPgyoJ7duV2TBQqfcIv545sw7calsaGCAhm6r
GYAh4/jlc6daqetxZA+H5sU2iwPk6A4LhWrtUodt/P78n3jBmzFEyiTwkPw4qVWpzlETqiR+1I2W
zNzeLKANyp2dgB7qmS38m8ncKFYwl46DZMIJIjcQlIMIA6qnLVvYAUVSnZZuXbMoVNM4xCNB6xQ6
St3gHLLIPt6/6JdzIeQC6QQbrcfHlqcKCs0KRIqgKq7W8GPIVdjsUbdt70PQcoE5OTRWaNsLMSno
WAognPoFYiRxSQyuYm/1GnDVQxXFPOPS2iee+6bWDULz7TyzT7lpAZ/dpOaEE00hCFVdY9p5wnoo
WLXEpSpNyFb2IBBAVaJ1Ae1FW8sNwBGHuYIajWoOkoWJ1fokZ9z/MpVGzGr65HP0KE3rcsZLPV2U
b5/0yA8eSFiV3oon7e2HqnahUOghvoAYzkDKM7Pye1O471FlwgF4XJnz5hKCCxVMUdtY0qVac6+A
ZsCmG6u99kyt9vTswytAh9eWEID/fVyrdWstDDAEg+3dLuFfsxo1Aq0PTlu4kTSmrGImgCeLkTdz
c2ZKT02DEBbFaOLhkMCdZr3161Bh7Zm9AJxhCXYzEwYZOK+9lLaXTWb12DbthW67G6A4Pry/5U8D
DuSp0BgD4h1olzknZKYj8WysMO1Fsq2Qkx+/WMS59+blui66JBjNuKvCi7FHpdJ/kUH/MKFAj06U
FkKsy+2Ig8nyzxRPTl/5RlgLBhQcQ8gYHqNUoUlYmwEanUHM82VCX5DjgoSS1jHQFGfumxNnBccd
2gktpCU3/rHjw3VdkKqTcwfZVf6ojKdSPr0/uaffv5G2wuNy0L+8FX7fvlTHYXxyCgHYf+FYOM1a
Zxz3llX9B7fEW0PbmffK61qBOiksjRARbjmaaEd9PS7zR7vxqtRZzDNX0uktAWMQD8RLAmga7+mt
sZnrepKQRY2E5dUXq0WK2wEEPbkv3XMEA6dVHChsQrQAPgFqaciHH83gyLpQlzPoiqr9/MlCuy7Y
Nj4WyTcP3azeVkw5J3l5ei9BkQQZftCCkY2d6+iS77xJQdxX2ZFB3LgdFIvchTURMpx71wCBglss
5ygjttPyjUP589wHGTRSjVArOfa4BBGybEZ4XKoMrz013SqgIQDkV5eeJN8ZNP1E350Du51uMhzh
QEZZ4PlCvHo8zqkMCNDLOFd9rebIHdrUlV3CKGig1WrvWcvBR83uK+6myoV8cy1k6sIVmKSMJxOh
0BSSG8Mdzvi6p2vL98AoDL/awbbBC3+7tgw29MKGBHckJ1CYU9PIGlGoTDC7P3PWn0bSmPZNqhHK
TkCJIUPw1lQwOlRDldmJEhy6MHNwkmVXxmNCX0yWDrEZqe9/vf59ZHR7La82altqXF01jBZfrCf7
4GQoZ4ET3gyj6tqKwVr5b9BhnDo8bwd6NKfeWjflYsPm1hJufkIOhKYc3HJu1g//RuX1dytray+A
tilYc04yc763QPVjW1lmb9+7VLZxK6F0H4jFibUiOnv/jD3t8Nym9JW9I2dk1rSFCgfs9Sm7BWB9
WbNGxcWyc8q0zjYCJEDGabQ0acgTDxQ9a2ytqbw7X4b5zWm1PQraD7ChNmzU0ZKyysBSQwmZho1N
dtiIR6bdhkOensfb9ra+M87qAZ7eMG8tHq0nMgl7mGtYNBWatXFatd1fdxDemjhaPnXVU2MQMGEZ
WXCNQu9eITGSbhMLkJ6n4+HHmrYZO/x1UMPPN/uv6Tx6s6Wtxq5rYXmrpLEi74a7zW4ZWwfnh+Nk
yjkMsY7kx3OXwLlZPbrhbNfTk13gRHYFtNRROkHCJHl/2f7OBOgAQf9vblfocZWw6NVcGdtBMJYT
iyRbeMQss0vft3JazsYUvjazPcar86Zuuek022YE6v9u48UnyXIAngnKTOeZ47aVcHyRbWSD8GXQ
DAfky1tjDInWfl0xbXREu9bsQRvzSq0s8opLsnpnum9/d1O8NnY0MrOdPJdrGGumZ65vefl9U/p6
f/pOjjKk4JFhQsJnI0o+SUf4Y+1BiBL1wRlR8fVQ8eJb4S3O3gMB9oGufhGcMXgyqJ8GcXK6EL1E
RfdoBinCSkdLGAz8aRcA5V71dWz+5VjjyMrR1FlMhKJXsOLmW+cAz518Y5Q5e9ltT/tmPRzZOToO
henpsgWD5wapKyMH/YI8Rh71YGcU3BkyPofhO9lTR/aODsPRnTkkmGHPCoYLA7qXLT3LQHLirG02
bLizSBxsMM6jMaEbQfojg43uaUybewbp2WRDRBufPBXrl+bSTOxdEVsv9tdz8/nbxbFRZgAB6UIL
4ehUQnVXhw34mKLAMdaPZcjEBXVHVcWOqimL31/6v51L30I3IpyxTQbt7V6mY6EnXbpY+rKMIL/K
AM9738JpxzCmEsJ84OVAlAfC5KPFTkAzICuoVuHOiqopap9XiJJMF/VXV2YEUr6Al18oDlYp53Px
/L7t321sJDfRbQmIAcLto7BCSr7MJkGOWI+uXe69oaOxEfhdn3GB7GgEttGy+eszijgTiXEXiB7I
HB29vrEANQ+3sadnt6OJDU35PIQu1/79kf1mkSC5BfcDWNnNrz8aWW9KY+Ul6DpMZRwAU7on5bpf
Q/nxfTO/WR4uciQbiTGoH0/QzOtql8ZSQssNOI3naRY3iDXOkfP/ZqvBBk5t4ECAMjhe7xDhwPtr
EJ3InqgxplYlImeeQGKpALksQVEOeEMXNNONJRUws++P8HcTidhz4/3B/xOOGvTnlItB6zlqWnRY
rEP30K8DpF89Xp1LQ5zmYKAkg4hno0FGBvBEfrOkNaPAaE/w0NHGvSZuujVXd4+41kBVE/7YZByK
6+Vcuv03Q0T3g4UiCuDbpzX0KQQDYwfewKicmtRs23TxvdiZzkHRT9wCjM5G6yHQ73BGTlydRlra
sVuYCSw0yYL1hxlfK9uJYD1Zz6kc/nYuX1s7utyQI52QDoW1Kesu7ZjvxjtxsHZGOj5ZsZ1YV/JO
3Pw6mv/r2/Lf9Htz+49Lrf/f/8HP3xqlu5IiEH374/9eld+6pm9+DP+zfez//uzor27Ud/lh6L5/
H66e1fFfvvkgvv+X/eR5eH7zQyqHctB34/dO33/vx3r4aQRPuv3lv/vLv33/+S0PWn3/+x/fmlEO
27fRspF//PrV/uXvf+AcebVvtu//9cvrZ4HPfWjGgf3tw/jyfPqp78/98Pc/HO/PEK8e3H2QmEUT
EbH/+Nv8ffuN7fwJun8fOSTUCrdKHs4q2XQD+/sflv0nCEgdcH3BQUYuhuAh+s0Uvu9PNLDhttj4
ZuGT4d8f/xz9m/f0r/f2NzmK26aUQ//3P2DpjZMCCCseAcVkcNlbgO1BIuvtRSchrIc2oPFTw8Ap
W8WeUwAr3VMd+HDL1WTIC2PS08Jjq5nBnYGCgCFATUoWx7lzQ4N+AARWzvHSeeUiI9ENoQBtOW8+
zV1vODtelkpmSCv1/Gph7SST0vXg1NmNSQGv6AaojsMTt+ZeXA+l2Ref/bFweBtVJU73Pq7DUa4q
NYwpNHQui5mM484gBrIiKH76kHoFPU/rjs1udIjWideZZNrVfOxIgupJw1E2kKtxCOpu8O6pX4j2
pu3BWxPNAH0SkKEE4WpkXVs6S0wNNVlIRlSsjzohXQHhyH7F34JPM6xxRY+TbwLvB4BKlS/egOTs
AoilmQDFOvq5JE1QfWOdlNPeNqchMpD9lOnMeOlnQgbMfRZO045pZwRlvx9cNM+Det3myDJ7UjOn
Bqs1Qq8d/K4eoPmwnQx0PzR2k/IJNA2JGYCa+glJLTz2At8yEb3u6jYi/eLJA7rg1NgCWu4VL5Qz
WeARlV6QSO8B+FdsomRntCIcLo1ubulVSXtkuojZAMyDkufi3ld9N0+XMrQbGnVyUuaN8Pxl3iMN
3j2vRtfRrJiryv/gzn6HKH+cOoB0SC/8zKgXZuXIi6JeVJRONwLhZ+N+smjQ8Zs1dDt1NSmchbsK
NCoq8c2ie6ggBSOiSrKKHxYZrBAKdkw9xd40th/mifgyFmNfQDt4DDwA5XtwT6CT0ZpZRpxqgZvU
j6RKzN5draybDHvIPOgmfmxLxtCVU/dhd4XkDxL1hrYneUNWvU6XIVPgj+q70ZRpXWJXRCaEtJ5H
KTc4lWX4t8YYcDRnThx0GIYHRSi37f0qc/VI5yxw1IKTlEJt6dvUQytqtkzo/yHx7HRJXXiV6aat
aZfqh1va1poPPV34o3bQBpeQUVpgDnAbc+k/GMyVZbZqXVoK8uoLGbNQUd+8arpK0e9Qq63tQ0/b
ti8TT83bt69rsejUpMvMeWTYM2u9mPAAVfES4xkEgHUOQWvp6vu3UHcMzSYXy1pCratvuPeFqLoM
ABHzLO7v/EbLfsgM5RsLz4y5D8hXMhorywkRpQ/6QlVyUGEaY2FyhQSohgjKRygrtmIPUrfeJwm8
5JUiQdxqaeOLHGewr7kb8DLGtiA6zCFZGlgsFkEDhtgU/V6edy3bpmIqDllD3INgo2/FPYc+pr9r
q7EhaE0QIQsx5TN6kfclNwPQuhADWdg5YRN2HpqSBq2WFATqlgMUU22L6aGYOLM/60p68tYb6qr5
7Fsq/Ky4tG8o1x16MEz3qqfuXcfWFJGZ0he1PUMbDrUdaLa63mpNkW5xL3tOQ6IhlKD+C0CCGhUI
hpLSrMMErHP9vjTgGyeO1BNa66cQ7WVycEYECUwZEOAzHH6HkkfRpHWN5B/mreckwiliQTAyaG2G
67+i80VjFxqd1WHlibgyVkilBPAlP1dLAAnkZpqNLz7zoScwmsbMLrrVG02cywh60DZSrbxOaeDK
Fjz8obiAugxQm8OCfbEAUeykq+EpujMoR9sA7hFF0F/VIcmr17k7NCukJRLPbiqV6lDbkK4T7uoC
/cs06XLQNrUgg28hUX4Pv3OcLsxOL/51YQXdslPrsNjPBvW8dVe5wkMWsXGCK86IWHKUxOb208qW
qsnWtUb0FFq6rnNpYQ9ceRxC0rlHihqVZRxHZrWn9giZQs/uXJWONeCEsZ7lwl+0XAyZkmmRIkWI
0uMe6d2luGU9K6wLsYYhtrFNhPVlCGseXrolZ91HitlR6Qw6zgBi1TSo/LwrA8W+Dz1hwfUo3Na7
Dh2pvuIIqOr95PmFt9OGY8q9s06NSAeO9RIpXYYir6hr1WmBBefvaxoCVdHzmhuf3a4Hw3PTKNll
FZV0yREPo5cd7JnddYOXDoZnnPvA9PcgwobEc9cEUDDiaLhupDcUB3TDBhbquQrcd6FVO0YkoK4Q
JlTWrLqqtQNQEkpJHITSZcXXG5MH0DHHdVoXSTOt6p4VRqmuFFu65VIaZQD1MY7vjw1ZFj8qj3gt
dLTRNJpNc0CLSFed3+1J7zhQWBFlMF+45bydmg0ALP3or35ktuv0HMwSYiM1b0CvwmhFeGQvNqYA
vsuqMgDPOh6vg8aOUObgshhAoBrah+CxDBNlT4xnJXqOfgQQKB1vfKfhV47T1mgA72TggS7FBNo8
o47RzF99CcpBsrpgT2GdqV9mCDwaab8iK/Nl1tIPDrW7BDy35Np/LdamQBkfpudMKDTt5WTs1XOB
qMW7hKoWe1SlmEe0sw8VvXBCQesUGk5BmAP2iD0GdfqlB33SrNZ9S4apvx5tUYyZ9gQUCajhGG0c
lMjZXQ4oiDgZRczg5mxsJn4tejrJvEbM0l84fRUuT3W42PJHv7pEHCbXmIdd67fSxNtrhciCdV79
FOhWd7kKHUHatAgay8MZ2aB9pghH20ltOlbL9Ti5pI+7Zug+r864jhkicr7Eg5C63xOrDWTeW2OL
vgnxU2+D2zZ0TLjtdllh9kaT69H0ut0KcUMjVnbJ3HRtzLpLpdMzCuYvIqB7PYCXD5BPw6QH7fZo
ymgcuyzxuqjTp1Vo8yUh1AtYpgPGhwtoQdZOooxpKlJjsFGFZ0A2GnmlusHcWWHJceLIAQCzn07z
/48f4OTD4f6vf3roJ/HDwyjLvkT25h/ByM+IY/vEP2IHy/pz06QEvTBKSSYYJOCc/yN28P9ESLlF
ASgxIYGzJUp/hQ4OfrV9CGhHfArs3Yg3/hk6mH8iDtmalbE10Crh2X8ldDiq9oBA8mc3NwwhfQ+8
wnGqpQByyMIpBk/6YNy093XSgAzFvHHyJbVSkc0X5+hQ3iZETg1iZG+S+UIareXCYGsfGg5GhubK
Gl44+i98+8KezlHbvU0P/DIHcQ0HaZ4wAPjsrbmB2JQh0ODRKhmkkIfwiZn0VrjoSHv1yn8FZa+D
sN8Yghq36SHUgiTTCUXv5FV1QdaaRyMaGHG/M8eLaXGuIextzu/ncIDDABEDEC3A2fzElL4qhZh+
hxZy3GBgVjYjH4GRzRCGWbdWYSTvj+dILuSXKVQ+TXRJEWTIjmJKwNpmz2cwNWXswbyGNLbao+E1
4bn9orrIv9v4l74ZH9u9+MnhChTNOdD2UVn01zOA/NRHGI3HOCbmXtGMYRUL3ORqjOe7KdEpcmhm
DLDYXZXQj/oGrsgnMJGbQ6JSO2sycLCc7WbYVuS/KgCnD7EF36/m3CinQFtwKrBFymudznmd+DRy
8vCgP5yvP/32Db8a8rbOXlmDy+2GbLPWTCUCyqfCwA38FMIdf//9/m69Ylf839QebQy48b3iJuxw
Ysbod4mD5qHxzvFabnPz3twd1V0lAf2GsGBFOiSeZoDrqjMgkLeJudO3c1RfhQc+DguBBbQIxUtw
tVRPINKK9HQYIB30/pydG81x9huRtTGB9jfy2iDmdpXY6zkNsu0r3pmwYzmBubD9YQXiMTKs28Ws
46UC3Q//YPYqUsYXpvx0XL6+P6qTFYdUFLDAuJ1QlDnF1cMbr6mAZGZUWnbS+hmIOKLBe1yHb+/b
OVlxb+0cdxDiQCPl4IBdNDCgAe0eBr+IR/7wHxhBth3FW2ABkZB+u30EHLjV3ShM3QUUW4YdVyPy
6/RcHeSoJo1ltw3mlZ2jhV0YtTkLBTvOzZhujOzycRM2tFIThTPzTJn451n7ZlUcWTta5Bo13HDi
sGbnQNzAWpmv1xunx8bfX96cu6OPmvH/MToPKGr0IEKZAyWmt7PYFp5eIZciIlmauQ29exT3acJC
xBcGfqimMrV766M5AEnRW0MsTTmfqQGdfYajzYb4XYl+1AKtoKa6mwcHbfPW1CZ0IWzfSh0vRon8
gN4Jb8zkyp7Mxn7664vp1TS4G9j51VmMyq9EVhePoCoRu92QteNdU9u7962c3rR4u8CL+Z6FFolT
sijeNwirAEWO5OXwMAYx3Vm78Brx6XJR3nUXQ6qTIGNgHt7Pl6D8z/vH6q4/w/p16ggePcR2C74a
q9CFudEHiWi9caHdDtxgXFRRkTV7Ci4+pD3Oc25sHsTxqn497iMPY8I2XXsHJsE9WF6L6xWTDKl6
kTZXYTpmUMPY+wdxWUL+qYusKzSdx+buLEDnd8fS66c4ut5JCQYiD9JoYP5wD9O+yMWuB7jM/bwA
c+V/ArPReYDmUY/Irw326pUf3fJItNJG2jAKdac0uNMpvVCQdCd7P0V65oJE3SfnmWdOFZ1X2XJP
rjFUw1FX/cW4Bgast6+6MYNKd5YjkFUi0VRbHzzLR5J3tJNhBMZMz9DJwW6fxb0W04FUAL/Y9sUY
rjEIVQ+eRJgbmnFVDjl19oRADSYoEpt8N/xP4IyLKG3vGJImYy+SaWZJUdBEDJC19P1YuRMoE5CR
RQLdHkgSrPkm11NN6FTmkIK2PhCHYz0EERmARwg9qFOfU4M6feEYPio1INQDXvoEM+kxQVnR4jCt
WJn3ECcobJkKMpzZ1sARHy9wVIRAXrXhAuBnoTZzdIwuFukba/K+ofEH2TLABKR4cEplrddIy9NH
5NNqcxeKur6fZu6Bwc1cW8AuQhKWOTKn9Xwt0Pu13nls9W98xacpQ+K1scG1VbdOBhFWfl9YLaT8
gsYVNGayHap4cAcaxNXSDWWMpEmJthtvQo9ls4gb5YwSLBWsnTvnIgyARs/dTgrUSNbBMC4YM81H
R5vWGk9I2Y87QkdtpMBQ80ufSfcGhSW597vC2K21MkVSjKzaUd6FYd7KEnO5qJ7fCjNcL2pRBBmp
UAkIu4V+IEb/XPkWSCTEALYijUqIoTSwolR5UJKUqCnV6xQXFigkSVAjVluQpOrt2QWtPvkGkl72
VBCKuvXkmCWPUG9XUHEGBI3eqIk6u75ewgICHIgF0bm3IEk+fPTHjnlo5letl5hIvqooXAyDZoMa
QuTQh8audnY4O+AEZLS+tRrauVGHDOQh7Lce/XIgrkzwZ8pIOtTyRdaibE9z7a7dI8AJk0hGs6BD
hkqWd7NMA+DcvQyqLmv4YJRXXG6VnaYvlX8NRkDncztgrSmf1zGxVhrXJS/uHKgTgFKy7O9R56ND
Ps+hpEgVzqiXO666Q1rXvJTz8uK3FsSWB46Gjgop6CBYrIPEDKXtGugMZMoHYnTX/QqpVfQMkKyC
kkuM7HZ/Q53lakGtDGvD2mDJxWcwZ+VFqB6M0sMYatMEC7u+cdqlR4uCL5POoyqxeq9MXXu5b3TL
2ggJXaqjrYuhb9YZW1QSacaGtdRZ5U2tTrFm3HjU0KIemk5+8RZZ7QGhQ7FtsA8QLRxAR9b2cd8C
d28OYRwEUGHr+mgYVFqG/aeGFCgbud/FtumNLUMXmkD7gi8m6lSIWMtkFSpCoBUb5awyZxiuimEx
LmAX3Da92Dulk1JeZEVf5oINJG764G6T9E2qenmEKHx3P/ouxTQIIyJ2SQ+0LpacoahGPfMbd8Jn
dxhw6Jg+uKYstUet7mLy+ywYixvpjvlqIEWp7D3X9H4zKgz7UHfGfqkbVPAGoEuhyc6TAUnyPUpi
O5tx+8sK3g4RA4VSI2ggIsFrjG1u5eDfkcA9EX3lrVWVOJ20U8VcjooYsZ/acroeiyktRvmlWYts
q2iiHjfemiNqhiFJ+qq51D60rJ2iuRVDebAXf28JvgMUdke8IhGUdHDqq6tuYlcQnMIbqzDzi2Wj
YmghlR2UpoZgUv91DMH0KUW9mzv/Qycge6xEZUXgK3SQ+5w/WNNCdr41foDufBHXDEfIMrbgOhMo
Ixd6vA18Cxyzrr+mvmHkSuu8p0VOnOkToTJHM5r9CCEelS9oRr6sK5ekgSg/FtX6BWmZHTL+417Z
Y5+3K79RynBid3DTkgVIXfLHBiFP40736PBBCQc5axp+qPlyOdIiCQozQennarGWxDJqP7YDja3m
vphGEUGZDXypUzI7EOJEp/tXa132cxve9mYH+lgH/C/QBeziVvVjJNfpUNaIvHC03jOU+KJ6rbJ2
Mj8IC7XyYkDStF6T0DYesU4h2VUuN6yUNcrfwGK45MmWRg64722nlt2k/Hwd/C7qur6IoVIVXC9d
C74FbX9aHTsjZtVcjah1xi21urRhjO6tdjDyllR5J8jjROQ9pHbkzpUmibsAnX3eMKPu1LAmVc78
VBvwmtqlBikXiDgiXag27QuvuDD6MrJxvV00kpkxwRGfCifYj+2ya73lwySMmPOXBnTo0UiWxOvD
mDhaxAQSViNOTouv/m5GuJEWfvPF8Cb0wjdfUPbfWSu/R8vtrhb0KVA8bYc1Dyobu8TiB+hbX1SG
dGOymj2mTkucr+bBbdBqrij0a1QHEHuApW8AK8zC9Xr1/GcfLcjo+4mabrpiXK5Z2QTJ0qlH7YYx
OkQfO7OFUAyl7Mbh8FjY6nWxQDIzW2sAjcHe84AyGjprWqUOJuTCU9QjNILnMDUJz/kQXpnlRKOi
N+8n7e5U4V/oQD6jlqQiJPJedNXsjMbduwUqcJP11LcoO3XcuBCafprJkBdBeem2y7UqkbRv6vAm
4MYTVQ7uQ1+BM0Zf+4JfyKX9KIj51FghywxPZrzFRrcnh9TRoHGAqMG7EaFEZT+wUO8pyrQ0WBAF
wkHj4wJfXzMht6+7X7l5SVp62/p+7pbMvAdITY9pFUzPUjT0rsaUgIbOF6gzVXOD4m7IbYhp9BoV
nFB7SSdQNw/lhOuDhjprqSdjozLR/lLRr2PNZT6AheATZTN10sHUzDpUgdd9CqahACBtpNZNZ9Rl
7vfLmDA7BFe+1C7a6mqd9R3iQFFJK2YgTLrWctC5LXuQzFiNX7K86DosPBPwK7ep6tgHaiJ3UT+O
LQJQWNC5TTpqa4WeX6CWz5bBlzEyZx489aOkz07FGegJLJ26/gJuMg2sFScQXxXKH68FajcfLY9b
iWvWIvWH2dwLm5R7OE2PljkWbQSKnTZeO1AkjkKAtZDVdXVRUl9FS+u8jFrLGuxgxCpTUrVhIoy1
/II6pPEYhmjbTUpnbD9qUTg7VL9AJg0WE/u6HFvaJF3hlDFgFAY+b4g6sgneAnjTrQH6T6gF8yiY
Ajc3IHwRu6sDMos22OgBqc47ynk6FQIC8t0AieWwH1/4UHUvRQmHMFZ67e5LnCQPVtiT3CXDUsSN
GMshARZE0ozWNnxD0+fAzjW+FkNsD2sJme81QAeMDV+h80EOZvDgm2TIE80G1pW/gDPR8l9Gzxli
v2ycqJ6tS0f7e2r015MO3EiR9b7h4W2w4k0p5X8TJclVY89ZrcNDiaLUrkN3YxRW/le7piSqa21H
TTVft12XLU7/AGbCOQUIPERLO5V7MRL3gaLVe98aRpH6bThAzyUgYL2i1RzcINdsfQh0UOcAMT3A
h8DUiJfCG/fAYezkyJvLOTTaHdNDsVOLtF7M2mzuDGJdV251V7pBbsoVuAUvL4ciHTmOAqUy2RvQ
6wHPZzvtlbGAZ3lSDxNbf4wWzj86j7mrwO0l+Oxk/WKOORk66673XMQx2jdT3BrywJZBpv4IIu96
NsCIJ/sLIFSWvelVGlYYwC6+/bAK/xmd+3NSlmGBsGcBjcc6V+niTF4Set1y8Nfxk6VxLsIdzkeb
PrkddDTGRsx7Xa/f7a3hGa2gYNW+B6gxC1iR8LK4mpXlJ6vmAOyKtXpshIlGH/kFyDIVdb19g5ar
IsIHehz5Xb/zJw4kjalvqOUX+8F0O3gi3I4cWu6LWcIz8q8qg/SRqGqUlFl/R3CDRP7UIHFPmR0L
jE8P865m8mpq5gwwpQRX7Q2X/4+089qRHEmy6BcRoBavJEOlzsrSL0R1VRe11vz6PZ69M5PBiE1O
9740GiggLZzubm7i2r2iu5sd5ipsPIsvtDThbhoZZQ96jnti3juBfVOHzgHn+TnTq59hUP2Zhvp3
4IY3dS89KlozAJFJGBxKg/aQj8GTWpY/Iqd8osGP2JtE76fFMfvjnEEmmcEMNMGX4AOUamHcrLVd
FpEtckskgDzTcJdVpX2vaJLpZTmY4DKq7rMgLl0dOJrbMdSeJeB3TOWoltVhLDt3QT5pcJzKZQHf
FL3uboM56TwnkONdXTvyx7YpQBbRFfKYhLgNgGY5enBjVRGTkb11q3ZN/xLrc+hnZUeqAdqrq9xi
LJ7NNAh+AJvAx9vdU5nbPLUQezehQ2itZrabTKhdJvM0gZBOHMSqkq6MMy+KRvRc4nxIXCKDImer
gwhXV8/SH2mdPVWTdUjbX0tT3zhdd6q11nOU4khdAtiNcWuOjMg3y+8iCUlwYI1oEr099umo7NU8
Nw69mZHlJOnDNIHhoY/iQ6n+wYpN7VZT5t+aPXujtbQeveaTTUE57pXMy+S+/K70rXSbyEHpRzkD
Zeo4NnsnWE7WCKpO7o3YV6BTepjy9lcxyQDg+tZxYxUFqjAlR1va+eu89LnjToMl5Qi6gAKCiX+Y
I0/JE2v4kYWdKd/i/Bh6J1g1j7IJ6GxOZuGkWqIq1zSnMkBk3CK44tGU/yB8Lb9NdleNfjuM1GCC
RJF3U2tOe55yYFZqNhpHOWjn+yUyurs8aYiuB8XchdM07fPRaEIXLkYzpbI02Ly5apoPJwJtBBgg
1nCOHVgxz2RI9kfdOckhGytYxuQiGNxMsvs/W6sCACPnOTN3cxb80KrCSrxekarclQIzS7y4TxQu
TB/aJ0kPpF0NEmZHlilB/GCah7I2nFMjB9mLIB88UdpDurEdzAeHGXYvNvSZWaYIWSh4Gob5mZl2
wIBSHhPzdF0ih57OwuNdLs/V0zQpM8d8GbOPqq03pyyqNQAerTZ+tiU7us3lNnlMLD37mtHGvdft
JhAPcLF3ykR5bCH7+rPMa7lwmzEfLM9Q+2xnRRpDwHYdogoz290HW4YQxOr6PgHF1DWfZlUbcwLy
Tv1uhTZPyhQP/eibnT79kCNUB3gOS8DreltWnyS1Tb6EyRTczSUQl0apnkqpDve2MZPqtu0n24r1
W8fKp/s+KxBRV7IpO0lkqLtEQwgXYlKnlbx6nLtbYmH5lwbW5mDGEUwpWjupN708xdygjLp330YP
cUqnERAHaA3gMbeNkeFG5yG+V2vNOc6tBeysiNJPzehARR0Wsx9y/HZxGWWPZYIf6BtyCzOP7Ntq
iPvK60DbHZ3GtjxQtEQcQVpGd8M4FHdGPah7GseKnwwy6CDNGuvfamra1Y2kh9neKsrhzhygl7m1
WEsA1ieUPlBFTT8jckayzvAJCKCxdArgOTPhrDU4xYe0HNGwc6zOJM03yTT2VAXwzJGcBbNX6rL2
vV2mkFnIshbh4Qjv5xLpZXQf1jw3nlmOleoHWdl6I4TfXjMGv3SNuCBoM8Q447K975MYTrmxprTm
zKm8z822/tEY9nzbDtG0M62EuKWQl+6XSs7zcRii7DNTn/HAoFZrH8fSVg5BaI5c1d6Z7lotk+/b
AZBv1c34QjIiZaQKAAEpYeDshRWqA70zyg9OIAXw2zvSsWtrtXcJZIYKGp6lvotBUTM8OzOO0OuV
7bXdmN7qYxkfJU3V7o0Qme49zwHnE4ALo5qC3UkPLOlIcmsE3mSO6R17TCg6td2DUjFUXstZ72u1
3X00qyR4rBkE/1hyUX/29TAep0GRnnQ16W+CLl28EgYpv0B7Hh3reDxA2zrfOAxCfXXMmI5ugK6p
HxN+3jVZFT/O7ZwabqK1zV0KKPxWUyX5cZi6TnaVqAJcixgJKMZKn79k8C9QlGul9jDFTfmtnwbN
D9IoUlzZwWVSFbOM7+mS2HdlE8pstN5F7qjr1stEbKZ6pTV0CcEduXCYKJZX9uPnSk7SPYKZ3Z8l
B+62r3S99hR5lu9R62tLd8mn9meiLvatPiV25BmT1X/HJdSfey7xYwPHDuSFKdQ0u0CrEEiR4rY9
Eisz3DXyT52mEZ0Uuf3UOuP4vWx1+RSa9FVwcIpP6wxPm8VJ9W0pyukjE2P5z9Qpq+OUVonkMrmY
QII92/PXIQzsPystHcgWlOxj3/bjp67Kpsc0D2LClyYbY9/UZ6O4DQLy5dyue5MyDtm9USX1xyjR
QUtSBU1uxeBRd2eQ6X3OCU++xnY/Zm5YZ6o/JQBGYLcsuN6j2T91JmBtRGho8o5ZFR1ge3Jwckba
36tVFx1lhmq+wtRHrOgYwVNDFG2RPhbUbyQr2cUIP5zAmUc3gNjRbnaK6rmfiuE+DRQdMJcVfTCk
rPhUgllUvDkoF4cnz7Z/xUGqc6lMAjP0PHB4aqE1d0k9O72XKWrQPkg9hSJn0pIH5gn0bielSTyy
B2mymxHGkQ56MbYPRRzBCDHIY7OTsyyVKdRNILXa2qFeMXTVMaJ2/tsw6vFnPlAEoEo9yfm+HxzY
0evJ4P2M62JAPHnRRy8PE+1jUCoLs8SpQa+oCejJAe4MJTxub5e8OIFkpT1hSm1+rJaBIXLi/SQG
nFsX0CQoyAWYTkoA4ap9yVOYNFJaHqZKtsInLWSLXiRFT6iWFEvTmDdZaJjKnVk1ufqYNrXKGFXF
sx91vlXXarLXKiXm4bKrcVxqinm1qrxkHXe8PmRdYVm+0yl1nJ1GLVHC3+931JTLwjsonNehJ5Ay
pqaturP8DC1LBexgUkCtFPvpKEuHfh8+mfvqEIDnPG61TEUp/20vS6Og+tbiqtRflS2ld0307WXu
hVYP7hSCq5zyJx2UZa6LqkXnbyxz3clYG121SGtSD1qwGFUPgx/8ZtCClQqqADQI9rSOEAf/ezx/
8FyxThOsNBQ/ELlpr4idN23CKjfDtCwAHk1pn9yNYx/e6MiTlxtIi2sre2tm1aJKDNKNOCgIfKiJ
ZmP+XDg5cObmw/tfcA19EKuh7cosKnOAl6oselm0kZZgphFVhi6i6DfJVYFAYfonIy5b+7VuvP1l
zmAUCNIORihXx3IqmqTlhqV0/bKniLLfYbJc5AyesqNMQdzN8Cybit1bRlcnM7FKq0L/ENAK4HXT
vi2ccWNd1zaLoPzfy1odw4TRA7ubsWCm4acquFWW+Jbikff+Xq2BPquPp66a8VqvNpmqYKUPs6N4
P2PHdo2+pIRl7Jr8+L61jTWtz3kZxPPS2liznSdSy0a6k6qNlvuWidUZZ3yoycMRE3jPl3Ean+aE
Glnbzs//v6Ws2uyLao72omGHYQB3aD/aReKTi7xv5AKu8df22LqjMv0J2FKs9o1jwCe0cS4coA65
RvHYHSdPhp0l2YV+ubE3F+CbV1s08rhDaF0Coj23pbXLTGs1ApH3CgY0PcYx/eJW3ms76bTl2VfD
mH+5PGb+/m1ttU9JoHaOoI6FASB/GG8saT/+bk75MfMF642VvtSn5kN2s4U7fD3Q6ycFUU2TSX3K
jxdELGOIFuwkWp2zR/P82DzmuxCp29hrv9K9cu6n3Y+bysv+TCj0udYWcu/qG/rW/BpJRYw8LRRw
kayQb4y9BuYoPCiI6yi7ZCf5ygbe56qbgmkHzBHjlNp6mn2YwdnTGMWJVO2T6py6bNk4olsWVvtI
QKnGkyNeS6f/Cn3kYxf8uXEJxJ+42LI3i1hdNdhpzbQVcYcge0mPdCAYcvPFuTTSA7WvDZd41YMw
9gz8gjIqb/L5PZgahgWMkMe4H9OdEBqARsc1pI2dWZFM/e8FeGNmdRJMwyqsRrz59vf6R3qb7Qs/
2sfechOeBDpIqd3isMVec4FHer3jb4yu3kp9mIBHmMIB34+7xU96Nz0me8nLXPOxPVHPhqP5nzjk
NyZXL+U41V1li8/ZVs4zsxVekRo/wjrd2LWrD9kbM6vnsrPNgERPfE44YI0R4ePqmNfTfmHQb4ZC
Z+NMbpizVu8mMzQMBQpz5veK0fXfsqd786fy3nyKHuE1PkkREb3bHaTT1h5evXD/Weia9451hvYg
Ig8rlXcK9c6gaje+5ZaJ1Z0mawnKXphwWvrv4d5qmv+nBe38jiktjBpqxOdT0+Y7klhMoKmHjS0S
f2PtNhDBhEGEuQ7+uzoRpSYzwEQdBrcx+YDbvTj+DRewZ0EQaE6/4/3Wzly90m8srucIMjqbySjA
/f+yOCXfpqPlDTsy7cmb0YxmWmtb5emag4RxQ8ihQPABoeT514xmcmxGYoVdIb7beov8gZkxX0iK
xc6zteW6xOG+/LL/sbdyXQ7Sm3XSYE9EJdptehCMcdnNtjbbVX/1dmUrf9XGc2d1zNKxMiGWFnka
rINiE6lPedV3O7X87tMWm87VqOut1ZXLUnpgTnWNVfFE01cXqlnzXtn1/O9m7nc1JHhrbXVOR+a9
8zl/XePkC0E4ELj5QQjClb4zftu2eOV6Q+EtIHRQOV8ytLR0hJwgkRMwWSZiVhVQsK0455oJyBvE
OCDBB/Hr+YkM47wr8SIJnLVNc9TrovPtccz/fuxBoPpvK8bKCWuJXDZz4DBAWQDapkorbXO9XF0J
qHeYly1mhNYReJu1xTAACXTVfAkjdyjG4UuJrpobp854ohyin0Cj0M63mRr3hz6vv4GsEQ2laXCt
qZQOVjIg5wxP9lNVdmbuRUNtPNWK0tN1U0fZK7W5uYucbyLf76lMPSaNjTSxVCRNcK/2IxP5eRxo
bj5rZeLZzMmfjFay4ZQy0ukh0kc6RFUoDX7TKI+aDTm717TUnaSKGulcd80pNtRqXyLJk+EZ7DTy
Us0Y9rETA9FL6J+5VVA2zw7EnzfdGMR7eUwACIca6WDT13BYxXae7WdpyZHp65KvamoEx6aS2y3H
csWRQTYMqEWmUQH37urYRG2QR/JoJa/Xvf7AbPPBdI2DdACJsZkKiD+28mJvja29tWVFTObMGMtO
4TG96Y7lnbJrDvVG/HOlGmJTw4KthPE1UeA5vwpGMLZVrXIV+lIavDKrGr9PitvJ6L/PQ69tPKzX
PCZkQcwfMoSIssM64q8gTraAdMGkkO1GT3SVXaizjjPlOuQeG1eb3G359yuX5MzoKmCY1XpRUhWj
I4y0aeszG++//5pfswDuF+ZdU1RErNVDkJWMe0c6V11V8+kmoTF0atXa3tir1z0/PxOvHG7Cbwmx
gXUOPJujFM5SlbgzFPMhnckkASczftOL1jU6nqBk31iqVxjahiu78gqcW159QiTGIOOGaNvVn5W9
6ZnjKdxZJPvabtLd+Gd0s5mBr+MjXUZ0Wown8RCYuOn1ZSuLqkmGnhD2ftmL8RdIpnbNbvEgb/Al
f4uCb30PVubWM1iLtaSGMWIuMX5N1u+q/Qx4pba/v39O1pf61Qqq7prgar6U2NOHbFGSGCv6ITwK
/wEK4yQft0KE9XHEDHkEPAqCk59pv1WtZJwnO++0mnnb7KQQxtIVdt9fyDoLXVtYnwdlyZRoxkJc
zq4ydOjo3Jhb+iFby1j5pl7O0nZQMWIatwjE+0pXbfkj8Tvf3qjXdRBtoFMBwRO36tz9wbdSDHaH
ieTOvGF84RCcfmZu8wORjr+duQtbjCCgTAJlGVxpK1u61geOPTKWbOi/h746tAms1NMGO/TlCWNO
XAwkM+RAQ2rtIsah1MLc4tGNtOKOVlHr6j3AHaZO7MY4FnJ+OzvSfdxk1oZzutwsYVjUAR1G5y8o
6Q2nT3IozHIYX34P2QEM9d89cWd/fy101xhJMisV/KypzTwyqAV1uQUptVFmfA3Kzg8EZhiLhzOV
R0pfE5mactTAVQOKpFmaID85zTyAGofIB4IaAfz6ocgCV8F787tyrOjOmGvagX0Fsj6dF90Lx4hp
elWCJDS1nR3iCMnLPDXaIc5VZy819ndkNol00t40jm3RB8hRSu1v2Zofurb9yY/zAM4C12k1xIZr
+J8Zlhi9LERzehqABsTgE/xqKQqopaCzGVu1/GpPtvNLn83uRil1nh4ZTDpoXmhwTMiaVCXSD7KJ
gJ5aQFfB4se7Omro1s8TiCz6pbTF82XjS74Ouqy/JBfLIpInnr8YuSmafGBMgk6kSI6CG9Au0KHf
D27nRqQtO3svk64ws3Jne1tSptcugdAB0kG1q0iLrt4OmMdspMmdjCmMJgcgWpcTyPyxplwAljRz
Y8lkoEGFuOkTATP4Rilamo2LeFGwxr+jSwFtA3OjJmQLKycshbTNZt3KBIkso3XFXkqgWWh9MbJe
lN7mTNulKzu3t3LJS1vn1iDsie8N6eMhvU9PzkEMD2aHLWrEi4BArM7glisGfTQkwFafeI4sEASN
k7O6cWciFZ0YB4dSgohRCVqhjZE21DWEe1ydp7cW1+lUDl7CMWkJumn7QU5+NfJwYvzb1ZIOeGOz
f9/bXFufCn+yg2wbg2MXfmAooNyTE45Qg1zdDK1l7UV75jLd8hTdVvdbZchNe8K9vmmlqDCOQfGD
PfE9I68/CHWu2Gt29Wk49Ldb9kSNYPUxz5a3qslkcgfDQv56Qz5Mi71zCm1PxdAFTRWBLhoZo3n/
g155Hoh6mCsW/WMOzeo26FaaLJD0EPmM8vAIzUR7Uo0537h0l2GJc2ZldQc6RVdKWXAEFvEd88qh
+jLE/8SEDezOVPAv1lonrpszQ7UzgUKFWjHrJb+r6qPTf3j/c11dyH+saKvaQW40ZdINHZwf9Td7
eK4dIKNf/n8mVjsy6YA0bAGnDTUZ2G+300btpM8v/8AKyuSEu8gf8qSen+sqt6Bpm1lIWv/ZGk/D
8IcZbEQGV4/WGxOrqwN+e7GNDhPWPB0STT9qS7qV/1xxPqyAuEbUMBn6XMVujAiGZl83oh847lSg
ieMhoh3xKpMw7JzcB6JU/6puyscOBszD+9/w2gJRkSKgs6AHYqb0/Bv2SgsIfKIEB/rMK5ynbNw4
bRftTrw5TTiITuF8QYX3ooyEWBuEeISmyV2I3PdB8fPn+AZK69swp+cz+iVEm25/3Mq6LjLaV8M2
xEbk/Q6UratnJKvqoZQmLmxyorboxjf6yToQ3xy2OqvXHCz4C5llqoIW+ZVO9Y2DnY0k14GeotrO
cyweLJ5jma2jdApp3nEY7v92wV0s7q3JlZMFRAtqTphEA2gnI6oxgSH1Bk/dd16S+qqf7Ir7/B/c
BlNnD3m2SP3WGU05wko5dUhdadDBMneUp9/+9mmkwsFlBvzBRViznydZa+dVitInpKZeyKBatUXv
IjZ99TidWVhd6BSkp92JIlF2ak7/ypLVzSz52qk/s7PaH7muEDYaWMl4I9OESY/DXU0vdS+oNqTv
4UfjRqf4uCkvcNHk51yc2V01KGBsbNVZfMG+2RsvxanaJz5gaOj5LLf8KWocgau6glSk3tXH4s8t
iqWLDsL6B6y8mRYy5VgV/ADn5S/Wh8jXPogWwr8Jps/4pd9SZG3t5apZoRJBqlmFqbD8HE6Wpy2f
8+GLPb8ssuxLdEClIfDfP6Cb+7pyKlaETiLzc3/VaSHUZjZa+gnLHiWkQ++nAcgvqmduc9iKwa84
aqrwsq5aAjGHoOy5o24qgFf97KQM/MGgqX3rN8Xrr2UVNOdRMBNKp5qyjqMCJaSW3lii5aQ3rqiL
OR6w7cfZp5nmb50U8YNXN/HM2iqeAiQ/pcyw014oH6ws+t1nFvxHD5L9OVLtjVfuogJH5kwBVVVB
g2hCw/X848GDWEWLjEgrseL9FChPJiBKSSs+h8tmbip+99m6Xm0hSAF7m0Wqv9ooqwHGDd8nibzP
CDHqbE5JsA35x647zH8oibtxIkWU85691S3ou8VYxr/sifJp5jP09AdDS56QLzGetNP79i62jeUh
UWGLhhC9u/VzLucMD9kWn9KBA5XRRGufdfKPxIlvZtk4Zlr76X17lx5tZXDl0cqli7XWwGDnD6/f
M3A+d1+WxBtCl4SUp646SB/t3A07lykZ3c0+Kcnu/R9xcfnEbzAcqPJoMqsXbP1Wlwe0jMgPOz1z
JaYKyh/vG7gMIYQFoMVIN+swua9Df0uSmcaOowK1A/VG9Rh3AoKmPgnHmT0jefN3UyZGgFS4RCCd
sqCDXJeiGAIL2gbFQvpwBcLsobvMG1fu0ptgQhehH9grxyY6Or9zkUYDG9nrwk1Qy+MdEvpqjMC1
wJeYDtttBbJX7RmQ1tui/aNRKDy3pxaxUdZpX8AvaDeucMmppx3CJ+6dF++3oFIXiAe0F0k8/mNu
FUgw+aOY8MNyzb/2yG2pvrxLd6J5HZkuk5P919n/b4TkNpe5+qwpHGVQy/5rmZpfUxqZbvLTeBKc
SlvnZNPc6vaZE1zJUgALT+cr+wjvMh27YwEYU9+rx9nacmZrfMX6q66c55jYoyTHrE6+aT5qmEJh
cj/dS9vYgytu+mz/Vm6zNdW+jxYWRlOSALr1ohfjQcTPxS7ZjoouQpXVaVk9QKoVQuFRsS44hNEa
1H+bXn0QH7L4DN/lt1i6n79Gx8X2NK9B7nDztF55JOB3RR8CMCGaKuuCIROVsSTZC/N5dxNYkqF4
rg+mbxzku1a+Qzp4++Bc2ckzi+L7v8mJjELOUHOgiCZKhv1Dfahu5725T/8lM/J/RoFX3nbKTfTy
AHlSBFhzetp9PkN3wtKm8cUJDqPmwENxKu1v73voKzsolGhQ6wAaKdhyz9eTIoxcD7qOe6FByvze
dJxMCerkKfgsS7ALzc1N1TnMxmcQ/79v+trjcGZ79S0dSV/aODOK135lcNN6pefsos/DTvPyPYXu
jddu097KlSKsLMPexVr1w0zBsHoJfGsXoD7FUNo9jPcbFRDhslYRjMor4ciIm8KCva7jSMXkSA0k
Qa4zj+HnDOz/zoH93nfE7N7Gp7zykmuvRLc6Ej/Qfa8cTFn0S1HVXMTKeQx2gpnO9Cw4ig61r6gf
hc/eJqa7ZhPaWx5aC6otGnTnR6eVF6UqZVxNqBnL/cgoFTWe5X/psv/Pe3DlK9IQoXBoWkxkAzA/
t5LWcYv4FFbq8HnJvgbNiUnSDf98dSVvbKxegz6Ua6iWseE4DLvdKePHje254pVZBCTVdHVgp5JX
J0+ygwUWSeIS4xEgkNBmTL3uBiEFILr74mBuHYer9vBTvOQE7Fzs84/G/HRqRToLSmI3fAgO/SHy
O3eGJ5WoYRstcsWJaCDwNYFAY5PWcEV5QNqASVdxsbpTf7BP6Sk60tQ4vf8Zrx6FN2ZW26QpktKO
Oco7qISD5S7dMPseJxsO8bK+Rgvq7WJWVykvFrVIVBYjUETNo/hwAJZumvut0O7KV6MazkAQ5X0B
6F+53g4AR5uhGERQsNwJacb8TkQfyf37X+2a2wNRh9I8YTHJjRBlevtkOfGURE6HnfGmYEkM3x6d
nfoLDiBSt+Je3bpNl7USBeFC8Cf0uAhZmYM7N5g2pdmaPQahNTulz7kHPkDxkqN8NDZOxLU4jheK
1gKFZqAC62JoYCBxBaXTX1mp5EbeAng1c0VBNN3kexW/e+XQBWJQhOLkShdlvMbpQkdjmMBFNcjV
QxWExZMkvchDh2rQ4L2/bZfvP0+Gyh22REsNB3v+EQcnyhKpRo7ciqG9zG6tJURF4kvXPb5v5/WF
P18VoyQsixqMINlfH0NUorQqMuD+qanT6x58VqfitvuSPtun5bnX3ObIFP7sIyrjhy8Qy8bKbgu1
cll+wnMowjkiBm4g0b26ClFhjnD4Qb1S7wYk7Q/xceGMGof8Y/JQfLBER9YrvK1SzbWln5ld3Qwr
bbTS0jArcnANxWzjCV30J2dfMsOT7qJ96qV3zQ8I8wgRYj/aupmXHuB82atnQYYYAiYq7AtsU3a3
0E90IVXaKV9sv9mF7Wn4QZvkMD3x6ffj8/sbf+lNMU6vXSbZg59o7bRLCAksUMNQbZUPQXprmB/1
ZbOKIzZudbjOjKxcNnLkrRWGQuIMxtgRqJByGO9QnfG2c/8rvgDue9qVjFJA/X8huslwf6/OEgJQ
w17Z6+weyI3BE5WU6CZuPW3rUb/2ARGtBCyhMxxrr4sNWZA5dmKHYm3x0fhS3kMPis6ua7pQB7gp
rU7P3G3hNC7goKyQJ/Y/VkUs8yYB0YY60KGREmcGxrqddov0CfJrwd24F2GerHgWdc4P75+VK28I
RnmqUDjQwcity7RKVyKUBM8WVmMYddzpBSUlqn8KLINui4bPYbPPJQ7/+ui8NbnKZJNKU/opMmBV
+WofrH1IH6j2J/YTLlJKAv/Qns1zbBFtXtwHpHHmJCjMiuPDI+kpX+DRq33z1fU1n4IHa+v8XAZp
OrP/4Fw00yCDXVdvIZbRsjm3St5/hlkY4XYhufLyk+rzQbeHSq55OyQ5MaUAuNUvMsq5GqAUNham
Ax6bk/Mle+n+0L9Jyk6a/drv0QlPdtWnHqYhy22eRStF+4V6xvsH6cqdIT+hzyYzHI/My8rjlRRe
hgkMmqsNf47yn3myN9qtYafLl5M84Y2N1Q2xRhn2KpTr3Ph3o5JyebZxpxAivL8S8VdWxxPBWgPS
YoN866JpOBhFY8wpsxZJ1D8PdX3M7PzX+yZWqskEbEz+QMLMXxfNEWr853c9j+e6Jt+Dwyx2698z
oCGNAVNpZ7VuWYCLkvf9SfAXZJ8C2Xvf9pWNQkseYR3yLlDa6xdZsYpwQV2tcheYTKEhg1vwq5Vv
uJUtI+KGvPFl5qx1cFvgVRK11x7mxmz+QPpS/qIkUrp/fz1XXgfRfFWFgBAJMpt2bssK6NUvFqN9
+qGgcR55ie+gDbB43cM/6ZOKeiWHXLxIQnp6Fb1l3HcpnrE27KEa8pD4nSJXZOPDzvAW0yt2xcGw
77ZjmsuQQhjWFe4WYHDQCefLJBo3jAIojBvcN+i9d7dCgOW/0HsXW3N+/IUdcNLg9wn318l/2KHV
aTjYgf6Jbwodu8OBNL/+l8758qRgjuEOgzIKacy6gw7JwCjnZS12z/lqtT60CdGL6Xc7mEq8+ahM
kDf+F4nt1VPz1u7Kl8D6WradwjIX9CtE7jQcrZ31LFqH/wXd/WWCwSoZLEHuRaAg1lWcadILa1aY
NWp3rU17XagL5ASiIZiLbtd+VMDWuaKQukVXciVlO7e8emy7Mg3yVFhuiITF7QhvMogCVH+bAub6
N0Uwg+yGXuIFvonJj64OGtL3DpxgANPoXlwMeS/91o+hv1Xqv/TTBsroBlEoV5/579UOBlQmjDQa
YEgN5qOpIgaph08bvuXyxYEcBXQnC1LBr9hrPxa3xWiNcKK1OwfF3X0ee/Bs7hvK/MHPqfZgMPrv
CuBiW1a38MzwyqkV3fCq78K28VLHVfM1qyFqDOEUnglFxzq4zeaNpOXK92TsyZBVcMoMAq6RVQO+
xTLUqHI5LV8rvfxUZH9Xc4ka5pmJ1ecECWA204wJW/sKaqyqNNfRv2zs2bV1oJdlCZAdkOf1AzfF
YWeWhlnSmQwfwmO+o9H+Wi+FFsiDQbqA6znc/4PKHCoR0BkqKmSz1GlX/jmLWnWqVFwmgqDH7kV0
D0VMW32AhMyvjxuLvOI2z6ytrrWdy1Ka9lhrd8reECycFB9Dio/Nrvk8Ih0C1ny+DXbvm71qFZ52
pmmoC9tr/p527NH2TREZALv/qZCAVgf5DpGJrZn9K3ZUdC/BIzjohl80l+0xrJWsVwmg+7s57Vxo
kcEDbSzmSupjqOAIOZM0mQggVrWJEl0uuVH4hurzslfu4GT2Ug+m6h+hV3kMOfztwAtzeCrRMRfz
fqsDQoRSNXKHLymlL9b0y9Z+q9G39/fnmrfXwC3y7YgSwPeJD/sm7pIqMQwlgoTiTtvXNwyHeJ1r
u+VTt4ncum6LOFKUGdijtb9w2kmpUoeX2743b9DCuwfOcE9z0GeedQPufm2rNGLVf9taOQ46WZCu
2a9RAgOgu+xnsocmnSS1/GZ/2X5arpy/M3Mr79urS1jHJkFeBxndhLxTUvqy0rrv79aVoIAjTieJ
sRAUDdeBa1AWsA3rUol/ByUlPcz1h85MvKD/XYMeed/WlfeEQrTM0yxm4OT1WV9QIECeNYQSWP2V
maprxM8m08RD5w3BQz5v7NeV73dmbbVdtWY3cR1jTS+WP4Df0HpsfE3b6iBd8fT0QeCdZijS5iqv
TjsjCa2mIDLsCiZQpTyqVrdxZ68dchI13j3urkMPZBXuV4k+2Og7i5AG3eGT8BHBnUERutvsGlwL
n97aWg91BDHy052CLetl8OMjDe9f4WlEUq05OP7W0MMVPAgKq/9ZmbHyfh1EhH1nYk2+UfbVXrmV
0mcRjAoUloKQ5H30bD9sjZJc27G3RlcHA1pvzWacGpebNG6FHIG2FfBeO3pvLayurkQqgZ8lKmyt
L2moIpAGW2Sabs18XqnW8flwepSZdboh63SMWofaFCMraRDlnA23gWURqWLJjWMKS50nSmfe1hNy
/Yi8sbp69lG/7iZVWB1vujtrL2rp/T55CD3Q0/9giorp3LdrXB1+KyvCsaVC6OafBQhDcZcv8SF4
ARThxy9bTbMra4PoS2j92sj90lhf7ZzcQDFcdTAr/EWNkvnjeLJ9gXAp93DZbgq+XQI+sMfElkMf
Fb+4zsnUvEYpWy9LgL/kfxCLmad+X/0XNYPLI3luaLVptL9TJKl4TeTsJXU+l+mdVnx4371f/3iU
rUzKA7J8UX6bUmPum4zFjF75ebiDKe1Gpe/xykyScDwO79u7zItYEh1vy0DVma1axTJp0cdOaWWl
W/cMdva9PD+UaKXt9KQvj9ZcOht++NJvnNtbfUKAvjBslNjLhpsmrT2HdO8frIiqB/OZ6EBf1Pxz
O9DNTOP01QbSNgVDCbF1kCrHi7sN9MjVtbyxJP79TYw2Dn0LTS6WYOR1Gb7cyXW3e38xV+Ilvhfd
RZtakWDoWDn3Gcaf2jALcRwmgH6ZPxzNEwVgF36Ow3i7xV13pc1nUfLmDRZ1ODp9q/NQRbMxaAqN
YZH5E0z76W76w3mQPotedEWLHbp9j0HsjWVeOYZnZlfHorXnPKylUoBQmUSCTYnZAcst/lAfYe3w
rJt6H740nR9+2bArnqnz7BxQOwEHzB1iunxdIzNkydGClnC03SGXSIlMoVey732T4Zn+qPzaMCeW
8Z458RnenJicelw+WZhbfkIcPbdue8AxugjaPNQ/ueZQAz2IRmZd+cvoBj82zF85sDqtDDIxUGva
BTOhLUirIxv/NTfiM++sP5rOHVy4lE03OraPMURZaChvWBVH5mLRpPEOhReYAtZw3KwPWnNG8Me1
InfaE3o9E3r9GjVXyFIOSIJCMPLlaDzNG670irfGpfHsmRxk8DSrZyifzdKuc1xN0X7ts5+1/iuU
ttI08TdWazuzsXIBCwzRRtpho/Hjh8kfPmZ+5Dugf52DgurlVjv8ypIQzWYqkDGlK3P8baEbQZAA
nKaM5vYDvEZQ82vhxjDoNaeDAQfqCCIi0oyVE4DTv6QNhBnUF42f5k2xD/zqVqu8OnaXXQYRqvTx
/UNybWGGpRPv8RQB7VkFKLaulaoTKqDCmz9kuJbymGXt37dxpVdjkzXLQtReB4m37gY3ka4OahDm
rnwIkT9fTtCvkFT7AjzQeAIQlYLot07SluFLL2PLLI1zSD7v0Js9v/ZpFo7aFFNHFeCr7gUMJeSP
i4eoni8ft7iPrkQQWAMmogK3FVAN8a3fOJlUswNlgE+e/oII9jTZzakdmC6EGfs4crcgX2Jrzq/A
/7B3Xb+R43j6XxnMu+YkilQAbvdBoVTRud3ufiHcbltUFiUq/vX3yd27a5frXLuPBxwGg4HHgSWK
4Re+AFkI9CohurxgqI+jvUzZlFuyKL2sKOwXiLS0G1sOc8QMbbgVMD+BYmhmXiQmK7dxB8+3M2/1
46H2fvyjLQi2gdLhbAxkICwlw+JGXeUBTG8DhqskmO+tNUgaZ7Li04+MagnEitB+Oy6YcK3Vq54j
tf8FplPrYSXW6iy78+PBuTzZv4ZZltWbF0nMfoK8PIaB6MTKqOMdZ8XBqcDrGSXs5arbz2fy5HDo
lMJAHRch/JveD5f2Gom1CV3YDnJZhnY3xkbQyq1VXxcTPXMpfNzveLSlHoiQE6pBx1yeTGN6CeZx
CeccZwXu11VZ8tDK/1OxOjTZ3g1zdN+as6m6PMYwzL3sWnTvzR+fz9nHCx0Vx6WHh9Iz6L7HJ2Vi
Dq0zznhFsAWLevj6ZJBagRGQCpKC7VMj346k+RV2/tc7vG379//G109VPcFuSqijL/9+SJ6aqq1e
1H8vv/bPH3v/S3+/rJ/LW9U8P6vDY338k+9+EX//9/jBo3p890VYqkRN190zHPue2y5Xr4PEz9Xy
k//uN/94fv0rd1P9/Lc/n6quVMtfiwH9+/P3tzY///ansRzJ//X27//+5sVjgd+7SOLn5sPPPz+2
Cr/K/nLBYkKTH8kMPDoXdZThefmO/pcB2h0CAHDMCYrR4FH9+QdMaJT425/E/Au1fqD30LA0UG+l
2GJt1S3fMoy/LBdtPtB5loMbuMw///HBrn4df7/eCSbi99dvCaPIR4+OSTCRXmG+uAhQI0Sj+/3u
Sho5JbGsQo5kod8V6Vzh0tFh+egXUpPWqu04rOPM0om7e6ydJr/NLQmAsNfgku6dkLiNuRgh2voQ
fyd8TimsMnVwHVbcKPRxCNyisWcWunqWuhtEEM2M3WWPNti4bkOyC8ggpvW+bQdYWkxzPdn7jpYZ
ZVsYhpjiUjLW68+lzF1ZrvRapKWMjAnucBE1Zr1ZqZSP/HvCxqF5GMU0L0q7I0yTDT+f5r7pPajN
tIJ5rZF08+zVNfyCI4EUCarijUX5yra6SekBLOvqBvUAQ5DbwuxgG+IljtOOGxMib23vj4k9UDTi
C2aIzoOfag41uGwashyIw9hqTZj/SLue8VQuB080ay39MrNJ2VwzFzZIgVVPsLBjjeqeBrPLrGia
lWvu21zXinDmcce9FppPj9JlcxlQWHRu2SzGfpM3iboeq0kYHq06xCK9xjgs4yFgkgG0lcCPrYbx
FN8yaAm+0NJxL/PWFcKzTDhce0XWwce0yUb6YJYsGTwJp7Jvbprptw1UlFLfjdFRABZFwR2KOQIY
zZwVrdfAhBGUQs1uk1U88MXQNDYKv6p1+WJ2cVvtq5Zk8+OQubDo8RzuFOV64AqN1O00ypasYkuf
6Bcqpyxdpb2+UISNEj69la1r1ZMZw84VzhNy4L4r1Gzck6loYLfCBj5mP3S3YUa+cjixazjm6NOo
6p0A6hFe3Mbg5I5953RZNuwhjRMnaVCqjiXWNXGKypUrzKnZVS8EDkdVsRE2jOLS0I6NJofBUlzp
wBKiwVZvKkt2nXsQzGq7HUWePILWAe86mDONeubmJHJRMSLkGxQw3Wy+KHJStcxT7eRUX9Ma05Le
5mNRDdYeJl0CNXY4pyqTehx2NdVPx5gs7Q44nbJpH2laxa1E6p83LpAAtLea5AFy1J2O0n8x5Nql
1pRlNq6ZkqRPVkZSdNIOpdmTZvLdmVmDutIynWj8Mp1mGDPta7u2559pl8IOcPTyorbh0gbWNzQJ
PStphnlHWWHQNqQdn7IrWeUIfnxDASl/ALhSsa2dWaY66JhQFbpz3qk7LbfqGKQP3GFp6Dgxb8Jh
zOZergg8ovKocJt+sP0hmQexaFiIWpR9VMf5CORpXPF89GYyyeFnP+hTcgXr0VE91GUlzFXcQqJh
JwXeyQ7DJ1iX6QS9uGpjZV3TfsN0idaz67THH4EcZwIL5qkeKz+BXga9EP0IULMqNTO9nOAYXhzI
ZMj4EDOI+eT+BC2RLbYaDG9jiw9xgIVXNmEJk0pIwWba7NjUd3OtJV+IlGgs+oIj9Y5D2AinCXSp
etxsl13a9t3K6IAr3kA9U1IoyKFZaD0lJEmLVdaNbbYfZGwZ3jCWdT3tDccYDK9kNIHRUIEg5Tt8
0wfnMHcMRq+tqTWQZ3IWOVpwlqr0UiIM7rx4Bm9+XYxD9WLTuhF+YpUxvClNu79wqlqNwp9cMbmH
GuZucJ6HchKRD02SaPSbGLt8jvK5zgpf9osNDuyqBvorgv3/+/xPJI+f3ee3j2AF/XGflE+IDv54
LH/+ocTzH1HzXD7+TMrn9u1V//qnfl31cEn9C7V6CNYuIEVczBQh/6+7fvkWxZ29dDJRy0f1D9fs
77veMP8ykfktNGpEa8iM3tz15C8wIfB7UImBNBZIOf/JXX+UgC2VOtAC0bNFaIgwGkDn91d9AzvQ
PsVqDLC2fYQqX1VVBTEgZYgVd4kGUEFzX090C4+DTaVVOCLd6M08ngg3jlLd3x9heSIHT4QQ+6hs
WCg7Rk+tSwPn0O+z8A5GDiJ4opdgewZfGMTTwKWLjG9nRl0e7F+p4O9R0cdDIwXKux+yeLTYYIFb
jWmggqW8ZAbJtogWGW9rZf0439x9n7D8Hg6xFE4ukGY+FJZG5XYKlcM0GGI4usbpJdxOfUODWUvW
eZopvc8f730E93G4o2Si41ZtMYXhpvpCwgbRqXoUKc5Rc86NcpSFzYPFyngZBQhCv5eGDxtVNNnO
VZKWD/vhVb2Zu6OCa0ayos1jvKrFJ1KHwKUCcs1hSbQc5Z/P2+mhbB1MGRQ/PpRdrLSt4VY9p0Ge
VCujFTsKb7e0JFtd//n5SO/z8t9vCAPgZACE+gMwg0oOR9plQSxkjQUIuOTl/way8n3J4eM4R5OX
jloGoRdMXqEXl5moIZVFVxnVPLuqV4NZ3ameQ8Ab7OZ5DM3CCirnGq7h4Qz80udPfPqsAYoVHEJg
/1HXen/W8AIxQh3racAPJqr17UGt7cOiOV1e5+etTE5ucGRJOv5xwJU8PtlSp0izxgAapbqqNwVc
Aegm28PCMTPBW4Q0++osI/jkfngz5FF5hy1yyZPEkEsz0WUh5DYj5ZnXC0KFwLsNIJXdudbz/zKr
/3rOo1nVcwJJ9xyD0ggKguOrtAn4XTCxYB0GPNcNPrlu3zzj0cmi+txxsx7DLYgzc72QM7WInKfi
Laf+h03/ZpyjsyXLCZ+0CePoW3ulQbL0VR7G9I0v58nx557paI8IqWzmLEtF38Zr41UUmq6K1X9W
ffy9FQFyBkhKR8ZzjOLuWax6lHx/bflim0XzdhE+OzfMq5Dah6kDutk2UWFgH5RBi7EilbAxjujN
7xp9tqElqeIutGv9JifW1jWz3VhrmyGpojr/1qt0xyv+3W7rtdK4j33qu+MUKjdbueYM73N7O1lP
LCsCuFj6gyN3sbCvCNpPo91GbaahARSvCg2RdAJvXQiSiemuds+RPY76fb/nz6Go9gMwijjhaElA
3LjqeMFgxnXfhf0dkf54a6zFqg5R65cEprge2Wer8pD9+Pzkei2NHc/ook0Nm5hfwdf7k8vQJtYJ
jhmdyHXnGl6lw+J3QgY7jSsd52guxA8k/0HXP6c2NG4z5vMcNlQcnGwoHfzQ+nHF6gKFkyayqr2D
Uj5Mhz1kgn7NM1+jTwlQttXUeXVGNtX4g3fOPinqPUmrK9ZnOLTrJyWB70cWRpThEdXteqfzWnKv
mc5dN4DHlIvQtuRGNPoB3bOQQN44HkUgmwFS1KYnnclLrP4avgaHVudgnGpeU6JJwr7GsHmEZ/PG
mrDPKrTxB22DtH9vd8DCZxSvcz9iimPdvXNAp4TpLGYc8l2OduvEyZ0YG28WVlDAwTZBsg5H4nNX
x3vYxK9X/+YFvLKs35SXVZloPRZFGsy16bv6lR5v+xlW0LA2Gqxv9thdkjQP0CE6N/CpW2ShHqPv
StASOS6fF+3cQ7yZLkf6BDorKliDR66acFF5UM9xMJ1rLy9nzdFSW3DEGBIM2o88SmJXvRoUBuSw
JYRJq0ed3czbderemT2DX21yJlR8lfz5MOIiSIezB0XJ44vScLlVoo6VIsrWLheP4MSDqsCQ+JDi
sx+ytTzwvRGhywXJaDiQcI/p6+onHDdClMHPxF8nohV7oSr847Mc3aClg8Jc2prYaMBoUZ555jkh
0dMjAJUIez/wP45fKMy+S5hvW4jwyD2KUF4q+ZkJPXUj4yH+NQR5f1rksWGUxjIEjeBwDwp0ceAr
MAW2dJ0fzimNHTVAX7fGu9GO4hzwGjUmltF02NHq4HDK5/iLDBwPtcNL7dtZjvyJEPndeEevyJny
vBMNxnMQxeEI0YNxl0GidLx3v6O+58MbYpN9LdSZWT2RQL0b9ijMGesYhO4Bw84KhQ+Bs66BXhVc
hXurjIr8DC2BnFwmIDcCmYN87QO/KzdUUyW5nQZteGBPaGlt5G7BXQwX1XURlWuIVxVf6jCJ2mAK
KujOQvng5vNb5xXP9GFjLicBusyvUp/v15Gw3FaZ+vLISK80sWvkt8lBYbTI7uAxEKRpdomEZctQ
KtMjHVpvTL3kxrTOWRNY4rZwUCgcuk3f6jdK9J4UqZfAgLqXnd+VMhTIRNPY8DQOCACKwlMJwjx6
k0KWiJn7G8U0fF9Fusr8Ouk3Kj6nE3kiXka/AjoLJpDc6HscZf4ovwEyFC+TTK97oiDCsRvkHHw+
jae345tRjrZjbyiUME14FljXzYbt4nBRwJ8AuluOsHMqt+TkOn0z2tF2THr4HqEVitHkfT/cswI0
bhB2CNArNZyaoJvkadUacxw1KB3mlbutIZmhw2FrFGMA97iQqUc7HtZpCun4DmRG6/ucbvQCBJw6
9UfBA0If9PwstvREwP3uZRzt617FU17BoD1oUBApYm8JUN1Du4F0yfks4kiv8Pep9WaajrYzIfB2
1xheSsc8rfOSm/LneLvovxZhurI2TTiGzQzsIsgszmooUAU6hyY8wiL//ggOsA4LQoUCP/Z+exFW
cKPieGD+fQiT1isDSBKDddjt5y2/BHsnwEs4E0+cWPHOEkOC9Y59/YE0HfeWcHP0mYLZnjwLoBj4
ent6Mp0Z5sSah1o1erwAW+soch3rcMF72qroKHJkaWozQGEclD+IQWyNED3z845xHx8LmDQcz3gw
x/iIVqE4pgwjRnzc5bdoZPhm/hWf7swN8DEyej/I0QIl5Zi7moUYcBDdjZqQfeQN3KS+A9frZw2L
HJwgnx8dJx8LRiRorqJC+4GcpqiouxidgkC0wPiZ1G8c3ZO0P3dCHeG6l6WICBOkbFSI4bgHBtL7
pajHJhmnlqAKS+3I6p1t2avbusjWdmFupgGBYC99tlAnGDQZkGTFo+a1Kj/I7g74UW9CssVzqBhp
7GCq+XquQYnP3WBmamOz62IEzGQ2kaJZaCLKtcxjT84wNGu+zvLFSu/m6m7SLqDh4adSCyqt9mLb
Xrmy9RknPuE/aXHf0TjUkjwsyXBoqR5QmKKQ6pYq6jVwOILhB5qsMIQbS7+zoC5nONFUOn5vgpkP
3QxeR/FQe1nuhlr+UmcJTPnYjrrZTg3uroWYVGLsJHfQdFae0YxemTNfFEbA3H7tEBmkxIp09zvg
PV6bdcHg3EiHwOPucR6/lC0c3TmPxrZ+cav5ziV0y0vNn4wfDTW26aJvkZcHN+M/eaFWYFKHU2ID
lcYiKvSIu/NaYXV7tVb/6CzkbAlOJX5l2lUkRBLkGprZrbGZ2iKYZ+vegedjNTohm7Xw8xV3IprD
SmCox8N8a6mGH62EmAwj79HMCuqHV6tOjA/UVw/0YYP7St+dOwVPbSpwB3EYWTArso+DfxQhVTMp
5NRLYsXkFObGjylhq8SAHimo9PE4bc484scbEicfELtQIEDjA5ox7xe7mmONDxSHRVK5UUHZpV5k
YaLdpCoJkkX1jWK2lUBPVgZmzbZtc9mVdTSZWWCVT6oqg7xmZ+b9YwVo+UwoounmqwvV0WeqJC9c
N8a0D92+1oSXzl8zddGqxHNiHan0yyi/fD4NJ2oKb4dk+pLyvklpORnLAtWbFBQlI7BdUJUk24Av
uCa4fNv5aa4uK6KFcdF4VZegI1/5aQMQ4HWVTruGUd8xsrBlxdYw+6DOHSjafXUyXJtyaY3TwM10
z24YQrcu0OKfs+F6+sADvbO/1vkN6dFHHeh2NuNdzrVIzRtq1+vEvVQ18R13RgmoCWT8SCdx2zos
SmywyO3G623Yv81NmPBiVzVkhTrT1u6cFcQQvLRWXylgIGUjPF4010LP77Qs9nh3i4KYbya2P5ZT
VMMACJk72qNQ8iyLSOi63yY8XMRLIPgnBgjAc+qjbh5VLA/Ndjpz4C43xfvA+v3UH8WddjFL1VBM
/SAnwDZwnJZn8ofTIyCwBXQZBf4PsUUZJ0SWWE9CSj/t9wIeOZ+vnyN3p193BlKDfw5xVIjtZrCC
JxsPAevUSEQmAIVz0KSrbLtY+0KIIvHTHfHy7+f5/R9TQMwfQNJA8yyI4mME7JiQsR2W5AioDZ8m
tyrBjmXP1Hj8/BnPjHNsol1m5kLeRgJUTxdsEp45cK/r5ArNk/XnIxmvucbxmlhagUCHQoMFhPH3
21EVcKeAfnYWSBxDYwwgKtGiks84ASFa1qqHRFN7qLSFjmyDpn2uIHUlbBQdDWA3+UPMHkyUKwgd
EMs7u5Y+FJrm9fPkF7nh66jszRTV5UqBF1ZEXcPhpbcDgiBL66AYYRaXo95RstWMdiAAJR6RK5R3
t3Fy3QEcylUbxnIOyzr2yyWVY0DauJDZ0aqAxXrQdT9m8CDgVe+PAClpMUyuxjoozZ9Uy8KMtRdd
Cn72jOvLKQKQJFdy5KHBlAeDnsT+atpPnfYw2jd5fdsb02Z0qT+MOTDVhucaTSjGRWe094xaXsSo
I+pm7JsQbcq/aS1AFuiRdWgwjsr2a9MNdT2JhNWGM2U+ZbGX5JC56Excqz1w2oAJ+RX+L3Vf+hiQ
33p+qk0gQJI4YmXui9RYcZZ5+NH1PKn7ihSBSKq1LtMVnb+hRhcO9XAxKsTOiVq3QEm47j6pwQfQ
Jy/mOUDELBSVfqGL2q8pDawUnLW28+1RXNUE5myOcWicCkJb8OigGmzcRPIFIihXueKXtdwl4wOQ
E0HMblSqwhi8VXid+2wCUyvVvGkQQeNKX29NL47pihrxtikcf8pB+VDpNh5AEUhXJoUwImapBEbM
A/ZsK+yfefs1m7j05mkOWDE/fL6ETx05bxbw8WbRisHoiVFkQcsepvLRcc9tkVOhwtsBjk7NrgMy
3E0wACA6zEWN0K8ge3NlwpEaba7Up9oKhFvnFlbLSxHorEHoqWj87fhHefxM0ebiI8Z3y8vWuYp7
Cdu/MzSpE2CEJQz45zGwgDzf3sqOPiSuUWKQJkY3RG+DcmSBmHpfrwngU5nXqI2hbijCMiOGxmbz
ZbS5T3FXu3CXISSwtXPzvjzXh5NpcekA/EKnv06uN4HC0A8DoHP4SDl71tpLS2yKNI2KIg6SbI/G
QJDWL5xuAQb0VHJmPhZQ6aeDH016Jy0jZ26eBWIkawDyPOXIi9wc/FhO1zX0Hhx0jEYde6QQm6Rp
Aij4Bromws6aVtAw2TRJf9W7NNLj+aJMRIjP7ZkCMULXrRsJ5zgpNmXZAFmaBvGYbJvBChIbBmij
uyp6d6Wo7Rewwh7HH/UamnH3OrRJbB2kPKoio69BmTsQek4z5NRmWsS4IGK5yFke3waDIZOsUg2E
EmFYjBN+Ft2ZFP3MCMfbFX7FMS5wjGCakJnIJ/z74/MD4dR+ASHeWHqNEHA6ZpHnBlRnBUeAYFWz
n2mOBxAfIrvqzIOc6B+Yr3qzv8c5ZpCbTDhV62AcwNugqOTTRyj6dRQmk36x7dew1OkCuVEXaIjp
JTp09UF96fb/juz/qXgBhEDI81AgmD8w5DqtzBZ9CoTURhH0yWPZVutEoUJrnQnvTj/zm5GOg6/U
mkZRI22atpMfVxHuxmShzCxG4c0P+EIjAzZ9B8L17ZO1VyH3cBV857gKzmpinkqn0MpY9FHwcB+6
ysRq23psqwwdKj75ThTv2B46/UGzRvP3wC/ne+aTdRm5Pz9fXqcCUMS2yB3dxQwbSJb3R2XLcmlk
AgNbX0BnoS8tSobaDSLCaQAHuH8ZQ+hXeNO60z2r8M7hHsDA+Hg0wQhkQcrjA5hQin4/Pq0RoFow
jIbCKwlZna0VCiQdf7DcK8dqIk3eAYzlZfGlcn4YA5gO9egxCjlU6N2xOomW0IhTyE6mOvi25TbJ
Sj9DTlXnxK/rg2t0GoKUdotYEfipe8MYQ7A/vLlrtnmrezqpUUBod5znOwjrhw16dRpqF0XHN/B6
DTt3NwmBdjlfDU7sW8gA0vYbmEV3ahi9YQC8WkV04n4CY0FCqquxr7Z9bW1RxPDGfjdojg8sqU+n
2ctmM9KRjxkt24j0u5080Q5xHleQUABT3obSKtpa0FCSQaPSCxQfvcqWlyPf2gXfUh2Oa1Z6kLn2
ZaziC5MVgat1vkv5i45iU5qB7U7SKI2ba95MntlIa20Y2c5xmo2YJiBmptafE/uRyfKq1OVPhcYJ
egnqjmXkeR7cl1ZzNzw1Jz+X3Y5DTo0SYDZiu77Mc/NFTPkzoPphLezASZKdgSkkzhWtCqCQRkSE
IFmmLw2t4LxL0dAx/An/u4fUVW+DC8Zgsz7vyvHnHP9g0FLSgNmfHETW2HIjSIVCOUGt7RTsgW1V
hTFQtWmrQsT5ntFK+JyAoGdeAXc7iAwknmbjuOg1FN1Bd5D61fPGhm6CYdcXgqS72LmPs2llmqjb
8/uZQA6RQquXfZmk43PxlEB2fYiZ3xnmVZbrXsVUWELbk2ZXkClaFcaz1Q2boXM8VQ2eRVNPgM+N
7hWyd+E7mnWlUbSNrT0FOLfhiIp7bvuZYDd12a3myr2uCudngRCyyZCOG3sQUyDvgKAqM8OqRiVt
fG6sB6K3nlHEK6VeKCg9YoB2eYaXYpnpRSGoByzH4F7pND1w0mIBOc5NnOpRUgJdORvFnhhzZEks
y3FPK+jnJjLIdO0HUfm2Z3yVLpOmymptFQC4d/2+NSwfHXePjDQsZpgiL3c21R+awkC572UuUGFT
W6C7PdXdTMaOUwjT97c61rKahqBEapM4DThaAAui7FMTawNVQyCe7aAXd6a8MYt+Db4XcoRvE8qT
aQr7VbGHImZUSwCNUJLMmgcbxTjYxW3GFGaPLMrMMuxLIyiHx7k0vWzcjaX0cxMUaQN0/UJFkJSC
9Ba8/5rBT5Ley2tnBcPiTdb0vpbBV3pByqM8bt9T+2AXu3TS/XTAIHW34XzYTlMaji6DavY1me5p
dz+h7tyYyaooHNjZgCIyQowN1pPCvqi4E7DWXefVviP6TswStIF2ZWvSq4wvc7IeB4BpbMxj+mTM
o5+4I0oiLzkSiYpH3IbFSg9TkxkkYxt+sMzwGuvGFNW1lld+k73MqI2U0BgRKMvVrR3UlnujlAxi
gEucyQl79aiIDGN7a8jnPM1RqikDq8NhZ1539iNHR2N+QtQU7hRfF9D+kwEdCHDxml9kImD8yZ6j
wb5rmos4ZiiYZoFh3+t2vXLRgKGw9uQuD0odjRlktMbs62gWNj1yvgLsFXEQfe/FSeNpxQ2pJNKw
Dlv3q17u6qH3dONGr77VZJ/SDuzcBJvX2RD1gLYBgOq9N033GSzpxJPW7a3+Fka1YTaMQTpb4YjT
SGirHiuQmBGxv9lVirf/wCZUnDQsZ54FBVuPFAUudmlAFwz9Uk8hQld8uIGIQ9jmk1+2l9DnDty6
Xln6N00UOzknXkYhsAOQdwHsknMlTMefcxNEDSz0+Ylr1X2j154LqI5dkZCoZDfHJBhtcdmCM2Fj
zYFQ0urxihMsAZZvAfj8IpLbAeaS0Ej3AO1+IAnsEuoZ8L/Gc+jPRr0Ixfd9qXmznZ2JxU70tCBo
BBcUC7yFRSfjKC5R6Fo3XRHnKArFlpesQZYJxFcmo+7bIm7ZRKAwNigkRp/HAicCL1zAaDehhwGJ
efuoeJKlRE9BI8KCyVtf7yvfEhSB7R1cfM5kQyeC2rcjOUdVUznLsS2XkaxsO+Pas807sz5Tmj3S
X3otraGvjnI4ZCVAYT9mfMaTRpgYpgwADmgvmmv34mn2q7vu6t/wHPrYdsULQ9cHIasNzt9xwhlb
fd85ZZIHDILxPbSe0KqDVD30l85qPZ0KmN4OdRQwpWIEi6bGUCg/eSMkf93kptZokGe4Q7QzIfKp
TgYq13CjAOsY+O/jFmQCYmkCz1nUI0IgtdgK6rHr7qkP0fiEbMSah2cd0U9N5dvFv6ydN4ly42bJ
DKB4jhEXldwizLZxtHjDgcHzaxn+RzyY/2uMVQsFnf+dsLppnnPQWt7yWJZf+AeN5S/o+ywUDbjz
AA4Hntc/aSyG/hdFKRIeeUi5FnUSHA6/aSyMgcYCrRQb7A6cRxAl/ydllYH8guWB5uorLR2At/+I
xvK+f7PosUFrwmKvY8AEhR4dC27BkSW0qvZLRytv48m5GsWcRzOYdOu4NtmugmqbNyeAUBpEQgoU
EPcL4Eyf4yJH0dVg28GeeBRrHYqeVt/6rVmhvucWQ5Q0Zw5L9/06fRWPs00IViBPdSiytqN96OSF
XoLUgMbAmF0WBZopvci3Orosu14v3GjssikY0vFqEDmoG3xyAkf6muvmVyOXNQC71xwEsEAp+v31
uTqtI76t61WgGWRhnl7FdSuiCv9lHYKSNKNoZxrmLh1xLrtFYeHcJF3E5VpHfWuHJkMoNfRa4wGx
WWetnbSFKS4xLl0z11HpTeoV15KXlsArKVnwp2Y6ACZIUCfB59PXTsWgcpoWzxbRsk2DrGxtigaY
U+tAxirdGE4e7xIBmiY1mq+xLHsQDvXqAGUf94Y1mrue9WzwW0W+u9k0RaYwr3vNMjcx/kgh7epC
8lBmsRu5Erd+O4FbyUYd1pazdIKphDkCt6fV1DmmZ7Ka7ZqZsR2UHg6kIehFJRMMaGMH/n+Cgq26
nfm41jJq37dT+V0fs22vANdPuxnqPRl8tjUugjeb6epXue49qfpdtvr60tHYh9QtOFYG7v7lcH57
OI3C1twML93oW8Ore3fwOlnxpRjfLsXvdkfqqd2pSt9yadW7ru8uh9KEA/HgMt8RVrrmXEdbHGGw
LmK2U3gUNLLEZtDny2ScyH7OIY1j25AKBPHz849/lOz//vi421GERCESd/37jy8dIbKZpBJdehMu
U3k5X9gsTS4sVPRVyvwSCzKaUsimTv112wK7JJysRvBrXVQFFHchye7lGZRgSKflIUinKqhoeS78
wXnyplr561PaNtTIwIIHpUs/qlb2pG0mUsUAhsv5SpPlAV4hCOesgfjmRJLNqD/OiUm2UBFK5Nht
SqNhO15b+YWS2YVoJxXksbqj9nCR57TYmZyq9ZmZXD7Dv8q5+Iw4KSFYhdY3WmiLLuv7mRRVOYzN
PKQ+AdcoaAs6r2vZmIeiHKpNRaW+Q6AAi3mSO8GgAEZoJvRT7GE2dtW5z/Lh2IQUxGIFsJSOwJNZ
aIZvF6Wtpw6KAkgvHDDJV07bPbKu4KvG1LO9Qm8R9RC8uxHHg1Zl8K/RZO5n9j5PVRa+vtYJTebY
EShipLmKYnlNTMi3lOY5XtYrD/H9rFnQMH81q4bevqkvb/7N9rHzhWxtAFuCYONFDrX5hYsDM7oL
Ix+CKu6Ccuofeprm98qocSS02UsFfRecaLofx1MPQEOLsk5fEVwR1rMxNy/M7CEbBqXGHsgo1V1S
EApeF8RAljOxdztftC4QwooXEHaUNEShIrlIypKuhBPf6XkZ6dxsI8g+O0i4CQ9m5JeeyfP2shDF
VZ5106qkw5d5dOi1mw3sqmh2MGA110bHt4bzwmK7u2lFCc9zmrKdILC2hauaBnTMmVX3PkJfVh3m
DycPZOYA9oBR2Pv5qyqFGhIEbZHHQSwBqbe1cxIK44flXtQHHLNzV3zpXJR16lyui0b368xythWN
i7XOOhdVg8GFTmfbaNOZJoNxYhmir4HbG/okFCXF49sb1o0tdL8r1Lt0BV0JogM+RIFosMGVKHtc
f+P4ZAlnCERzK+piO7UStgd9g86aoJs+HiJ4H+Veokm0AU2J4q+VaZd9mlerz+eRLB/laB1i8qA6
AydNCCS99kverMOxha2LOQKlYrTxz6HFnJU9BUSDlGX+P4R9yXLcuBblFzGCA0CCW045SUrJsi3Z
G4Q8iAQJDuAEAl/fh/RbdL9evE1FVLlsp5LExb3nngHnY3ufpxZODb6MT/W8ur8mbqdkM5i6yX4h
9mpzMIBhld2wLK7BQG274NqNLgXGJ9/KJZb/o9v4LyrgvycfIT9ipwGCk/7frnyQmjuckhbykm6t
TugH5IVUwCkn7w7sZC5Wl64PvusDQ4ja1IIQffXDZn40zfS/iG7+/zu97Z8FwCDU0NjSQnZ8GJ/8
36c4jDZS8tJt03iBZZ5qR3G3fmMujom/H/82L65/c7b6DGcM8zT7HgLIqfsdvmVqhwnFU0vlp0ay
TlZzGZwlkVAqugqTvxmBU3BnAYCnL4AhWLZAQVRo5ZxJN1T/41tFyfn/TxSseXGbQxqCyhT/N/xN
y3hiYS2bdBl64HBj1T0wSa+GuBe/CmCWQJ24EBZ833r2T5a79ObTQQKRaZNtrzAg6r1LGC5gWb2M
4DbQJlXuMhQr7/1s3NJQkf4qzXjDqgyu2mVzm1xveNZDexlgvs6G2L+t/RpehlgNxdEDyhl3Loyd
TQHazXyZ9i4oEOIbZc2M25n8Ltv6oQZ144eW697YdbkKP6aRC1QyAwhjK3/5JhCpV0YXEq9fYmvZ
nWDvB6Zy/TGQ6vdqfXn2WYduq1oeCEguie6D4CIaLB+nGiV34oubSq3XlMa1XzjgI4lojh5hBlIc
XWEYOcMP7Et/1Gtf5YrBMaKZxCt0ZlMqWwpjEprDO6ZK4kHTm3EW8cSidG2E/+g0DMAUf0RyHoUX
0zxkWrRb7ulAZ2Ahvh7NsjaleKr5dI9QFU9eL94qM5FzLLw3txycgm7AL0skw/z7goRtTyNb+8cm
BvnK6doUa9gHd6q2AsncLAl9RJrprvkQZh0KZ3DuBBrkqKv1mToVWtI2egmYoSBxqd/4GaqLtdsp
drdySHlTfWvn7r31EFAhCagfxyNmYe+g62ZpBMcuSK66X8ej0jp8DOLw1uIRazPwfJGxKRTtfhHi
bM+9w93TrJcIfKUJf2+I5JLa0q8T9wG6b24eUp2HHM+8FfzhqDebj5am4eprMLfuijjXeS3m3oPS
J45k1tsGC/suhiOUP55BOofRBgW4xjz88VW1b3v1OhXHRVor8+rO3prJuf0O3wsLCZjyQCeluRZL
fDI8Cl4Xuz1EUl+mjZti57nAHhZEGlibxOvMEzOvcb6NcXhu8E2WdCwirAOeOIihRTNhMTxWxoF1
B4PFeo0EFoXVVjps6hIb7hRDW4MYNrLzEgA1X9iGhzEtp20D2OgMU/muP2G2U4I3NsQn5LvEp9UF
+k6qdufJuEWk+Y2o3aUotFXKGa3QCpgBO/yaXIgE6lvxAN+t+h2tJFhgq3x1Q4GphHq/j462XhHr
EERBNuxuBWWn50QXqu27wjiAFWEm8subEHd1vOScj/0rCL9FpTx6swMmi/1wmya8DpwCh9OPtqTY
l0KKfhayxIHGgHujO6gY2rkqWB+052OcdSrn7JctPWlm3ny1upfGevdRbtGl5fGfdW3BJe8Xha+v
DsFmwbxogm4tlvB9Ju03OFPHp2BiX7zaRHesZoXwHmo7dqfj2x8IWEEDoFxLR+CDwchf4Xn/AXeX
pz4sCSIQgEwjtwaWxQMCsNgYzXmkoS20UXCthxIYaIAD341O5nct0Djvu1cL8e++G2z3FXJAknMT
IJqlb3HCu2k6BSV2DBPykiahrpr1t9DzhvtW5m29vKkm+sQcs1uSdUW5xXnnsHzqURIZp8jjhq9M
2kwVvB73Yd/ZwrUY4hJ0FIPC1xD/u79V1V1eaLWbs1Ti6TimRUBlmdKx0Rncq6KkamKdrpraW/xb
CRfkZYHkPd+SvOQaa4w+O5pfBM7Q2+ICEYYfYJ8Mpn/FThI0+jb4Yib2hJXg9iyndgPLkYH6w/Eu
V6OCdmLWySjbX8fXf1Qyy8Ni7ZX3JRo4OAyUPy9tuBQg/GrIQcMen4FLnvhhrR9X0WNEOBqzWi75
8RKFMX+Ih2ko/h1mr7ft0wTikwjxAoMGVnTVSfeAwo83bdxnaw+qkb06K5x7xPuyvJ7qn5Map3uN
q3Xe57SpbJ9gpUySLYaBFu8bclFjAo3emgZT5ABal5+wqscE55sLxaydRSEu73GrlksfYfXWBCqB
4XkScjFehKy6q1JmSRs4bBTUYqmKSese4xJMJQtkYZ3OyY4jIurYnEcaIuVd+GdnBfZwHCQaVOcq
IG2+kOoUjRs2DJFzBQcHOD69Ce3BOMsbRT42o8mP34bhgyTx2kenyVttDl+yop8KU9aoK4skFybk
p6m9nDS6OWGuO+7f48bEUthPocxOmInbjNgNe2AG9CVi6CbhZiErEJUn/HR8q/dFLu0zxcRrPFr7
n8ewbF/ielhvG5cmK/Gap5iooCcp169sHtvX1vyuO0jHelN/F9R+hQkYu9KGLHk3x35aTh65lUN4
WkPnAY5U0dnZWkzIAlKDslnbG9fVlIMtrpOBPI9WrhfLegSULPG9Ft/9UseP67Yg2wlU/ZfonWCF
lx5dvQezJZCUWmiM4TFUOC5oxqODux1i7yvGgekUdchmjyOF5yfn7XkS5KOspIumKayTuLbbo9g6
cvF6AEawo/kt3EEXIY6NL8YirCzPAzgyZUetLYkoUzuDCIGPx8/UIO0YdK1iNq5OqVzRIx+Pag22
rK3g9d+ojp9qCaWih5pYrh05tzEK+6a9KVGDbnMytcNF7kcoav0z5FGsUFEsEuHhJw03kkHEztPJ
WrQzzYA2aDk5c1m/0QgPWSuRSncsH2sXS0OHcQSTnmTsfzi1S1/DUX4GkGYZROE1nbvm3Q5SHGjB
8UZQHOBxlPIB3xCamXi61KHbXBlU2nUfYFAJ1zqd2whrsmAxlyX0sawX42/Rr12xrJHN7QLJXD2Y
d9li8LTM3o2Awdvxpx+ARG966BwIvEh7jtYQllYnV3snbGrBEFzKLXcdE+UC2FseWfdHH0XrGYrY
c2CxcmyXbf7CG9AQmAHCMcRhIiHfygmq84kySPvrOvUq1OvjnhxkIG4r5/AloxfVTf4DoVNesVpf
hqauXrFVSeQEKRIWYQGWo+VPVy9b4jfN2yJxa8kJ3XUTdjqtfOCicGZ7odyrihncsHSVMnNUn231
0GetpTaPCXiuPoPAnC/jRc91UDSdYMnid82dgttVvkaGQtlSIV4VK9rvx5XteB9+rGPQEsAmB7qA
CxVKRKROtelSWnifQVYHWTJ6jeP4Nqy0ORHm7Ncb8ukr78u/ET+YsCt3saoeaFw90QGKuigQmVeX
4hQg6iJz4HgHABinfO2oWziRYwtMKwr+Rnq8y7a8hRb0VqBqvcXFVrWsz/qeohTtzUrFQU9n5bbC
oDN2Hv/VbWWrz36PN3Q8yP+7OYKDgjFNfhRiFzyLU6yXJ7CIWYaBIrjsNfUYD2kVfwbV6jz2sgao
WkNifcC9cb3lXMJaL4R5WUJD8TKDwNphqjyaMZgMvcUOoOouXm6USgwNQfeAlU4+rbDNrTlS1yTX
z0cPGEzTCB+4oIGQB5cTNWvus8U72Sm6BEMPip2fh2Qcb7145tJtH4+PuMrmAeMVnGpdc9/B36bv
bz6PZBpPk82GeVKXTRfH2Z9qHhdx7fXp5hEIBpv5qzYvPrDZJxaCutcgPHMvJAc0c7zu2FLSbLFl
jpkVSJKuHnREYLqNNqpt+PjUWfHI9ytjXsp7i233o/vtaGxoL5or9/s/bmxdgKHiOQL2eaGLqkAY
ASfVgz9aUbZ+n8q+DPJlGh/XwX53mFQXCxF7FazXkjtZUxNZdHgf0plQ8zgwcDs7rxvgLoj+SdUm
UWvUZh6UmVkLnmEyhVWZezV4FfsrqEeF28r0p4m7S1Z12FHvQPi8EuDiXrirdsAMSX0qIYHCQ7no
qbJXFcBjD/APn2T/6Knq92Dh45H2peiKFZBREm2yeyeW3oEIfzXreCOl4t82Lh49Q74SuFo6ZVQV
PaApL217UMHLdSVfxnhdz/6EiA7oHccMEB13gwGEhvE+Y01egBBuM42lQUJ0XOeEzVE+6zKJwp+w
9ABBb+jKO2Vfleq8BIMHeBMGuK5Snwi7K7Hzh6eHCe3ZDeBcQXuMZtUERiR8GFPPHX/3E/z1bDhc
MP1MibYVKzqsYExrowK2mWMxCjg3wf4KTMCRaj+vXRj4Bd6PZQ6xdOgh5yrjBWEw4JTQeghyoaCJ
rYNuyMqxRdQeDCKP3yI9qM2b0L5KqBusZ8XF5U6QMHd722aQ3mFz9t5bD+R1xH/ntkxiv0TruC5Z
4K5/EQ+MaRIMvKB+7SYCOrsAzcilv6hCW6m4gTbaInvBX8EJDxVoa2G4JFug3ireVVdwQqCK5VFe
DlFwQrcnU7jGXNnkYJNTP/jibx/cZGdMOvn4zY4Iodk7R7JmBcOYWAo4DWx+QxMVD8ArVpq0k65y
t4dHKnU/yQYymVg2gK49LXAm4swIJKyN3n4/I1PkjNfg7Heeg+rfgwwfhTdQIEG/n0A0GNshn0vQ
dEn5AOVC8GBkCGwUY/rgwWGkpwYLGjWS3Frfpl6d6rn5AuDis+570KMMKBgK0G/uhDDDxDAFvRFL
6zDkWBd5H4yZ5RQv6KzI6lztEP+oaoN+TkC5Oo70rAMwfxsI8ocmAA9Ho2EN9HILO4ZVb5OECwb1
jnVzQkCBa1ydbRvUeWyLpwSU8h/h6n6HaHQTGK04mhbsHy5z10Ynf+d0wCXyDJeUGBclZv45irPR
MmgxbfWmWnNyfWnOVsmilPqXEM9kXAM0mcpLIoJ3dIU74zmYQgRf6F9dV/Oz6t1bCH+cDIYy6jkY
xZZu/Sem3QZcPnAk6u4eypnmsyv+VspJei3jdGmGOdlcAQV2G0MnLwFvwAVT+hDJt575CXsSRP5s
W9KAOZAGYV1mDGKM9oQPnK0zu3Ve9ShX4LtgNG1ljdDYQGGYL980fhZTYxnRExdjrYABNDz4EvLF
0pSSxTyOYrgK/cnNdArH8WWtQZ5B45DMfg+SBbLWq8eS1w8e3OQQnhq8hnH3xcSXyqJKLK39hK8u
ivbCtwR6s1eEtF9p18jLwvBgVIPIXySBNFH1Z1ZueKYAiXwP0msclhjesgANRjf+pSn5piZXpdHK
3gbPObmg1VD5g9IBYF4XfyySfy+DBagV4xfe2jaVTXRBr/QtnFGGZ7t9xUrkOcalxNv6BQ3mo+jL
XyYm+sR0fFULDCtdLESUp1UxSbplyD0sLKumdOEdgQaO4UN19Pvm1U2BBn+NMDZtjbzzavjE1X1v
2pLjnoPDgePBP9uPxF+y4FlBRtuOFhgTqFSVrTjce2KnkNuKHnflIJK49G30p+9z3Bcjxc/YS8Kz
thVgAM4yyMoSoLzQKh0omvvOVx8IXAxzrAzCDNfGa9sNMwTI2smhuN5QzNGVVYRB/c/PfIiyxhHb
JcSbU3N2Yqp6gMXuJ4HZbmJr73WsqwI1+DKrcH3sDfuzhEGc8hmTGVu7z7Lx4wTSxzXr6TSms78g
RGEKeQJmNzBG13nF5u9aSzveSgL+7zxMoEmBwqUD/2JLGZ6lRjcDU1ia087TJ2e6SdtG2UwmmTjN
e6D8Maf9gHY91rjE0Sa0vXkzGzE3sshssCQ8D10HJYs3JFh9OM0nctZ4wsAuT6oQAQHz0oPcHQGS
xfCKFsUDIZFTWYCCZrZjVBwg8ORsuLb6WgOJAHGVuVnQWqhq+TdIsrZ8VgKAkQRXY5YIqF7NrQOf
FE3pgAdoh/dwIcsZ7fun77/6PrRAmEn83K1PfTT+7LV/jQXY7bZRF3fi2ONgVk470xvoB7ZT1+i1
CEpi4U5f3hs/ukLBVqdLxN7FWrlY/Ip86CB5HL0L0q6e0W8gwmY3R0IjeY0j6OgjEzwCZ84Dv3PR
lIBSiC39BN0l9u29emYLKv7csjGNTCNSf8OFP0IORSagAFEAC+Z1vnesmAdgNXyqoZH2MuiquA/z
9cU5y60Bk9ToVxm5TRIz02cDUMMpWC+YwfuHtUeY7oIpCl/NgPI2jyUGKHgywWnvtNIFZTC2lzJG
cLdd11+1i7zWMlqvq8bmpp2/AMd+GoL5TKdmp05h5G5CvyDlSkCLHN99nFXklvXXaBbdGdLdszO8
dIFjz17XfUarl/Vm+DD18HWcxWcdtzSrK3+++g4FPypGJVFQrqalu3PeJB3ykfwFsileEO4aQf+I
RgNYmTiTob4uzRVYH3ZxAYiRTR1+tAwVTff+F1c4bcrmTzAdfs46btPVGyF3D7GyI3bK2xg5hRt3
5ptelLlu3bdYcFiXVXcXbtMpcGKbb1OVT478aWfIY+gc2CzkGyJjtvnUecuW4QhE6CD8JaWwA8Z1
7OMmNrdGQUMPRgLoxBrDNtUvuCvhsELo9wm+yKAkr2ikWnpVCJ5CM4zqQrC7N+X8MDCXg/2JT00Z
UHSNAbm0t4aZv9q+O65iFwQKvxp+teAk5FRTB2cUrTvsiVXmV/K2ABzQIC0UYBNDrXuLTAgXjCFG
B1kujyALIwe78wmojmD3ov5h5QFqZ6lQQGf7QBi/KqebM3gZmdSWZOe0dxItm4UbmBzwhfnwGR3h
TKwHVFEzQ8IU22ILwpeV3MP1PHbrr6aCl5VPXky3+qnq2dtiMUJosn704a0LUd96AWcoV7fB2Td5
L3YW5AjEiQ1swowSYnPoQjLJkube98HwFDt6Vz3CkiyceJeE6JlT/0vvcYsjASDCcTxQsTFQ5dBP
gvt2r3D7Y39coVRxF+bbMC0ztKqKWsRT3nSwOgMN1L0O1fhnWYUtABQ/t2rYbnEcvYAW3KIjl98a
7XxpBoj3B0U+lwUNB2/KGwIvJfjw9gNt0x2RNDLfmHojGgy4tp7DzKz93zGaNrTsrpvDSs10xKTR
otG8OJKe6jWCDLLWoCxD8Znp0f2oF25PTqQemU1BFszGnW9b94BH2kZ9DOzCvUXnfIbvfQB9pls2
+Rx8lEO7QEAFVbl1YeZdoeVMmplNZywvz16gf1vlv5JqRjsDTjj8Wrd8KimKFep1VE7f1wkwX/Va
b+pK0IAlTAwZ5v8Rlj0cvOAK/G9Qa1G1+hUaVRXAFMLDnIAom6zBNsE0aFkRzL1el7C9b7JuM4mD
0Jr6B1wOLuBZp6qqypddQNE23zzwBa+9QFM8yDCNfAv+6gLHrEBNwEZdDnaugs7CYzrI1DpGX+1A
6bWvBNjn+79iUeo8VUy9HL+I1XL8OtcPwaSmFWSl7hLJyj4f/+fYU0wbkkBI6IMYrdDYPE/7P8Zm
NUnck/Fcr3HwHMSWPGtYphfKg6Rh09vFlzL62ulKZ1NfaCHQKtYgefWmwz20j9orPGSEiKNHpOQW
CsLNkdXLFcUZmXWrZUXY7JwVzvl5Al6YWuhitZXtaWWFqEty8c3wXkVdXKBUwW8vLFVeywgWxRxc
93oI02OqXww7Ne2g73yhUTJ1AfD7AJ5KNUT+F695H+cNOrKpe45XcKk9aXRBdppAF7DiH6sAG/oT
WOMRR0kymx0h8tvitG56dWocV2TNpGiOmsM2XEuNBRXKKNImiCIi+boPo42N59zFf/rHvGo/RCDq
E1rcBiOMXU9aBbsEGB1xgHVMgy9RhjOYMhqu4pbMUYF934xouIacbft3HufxGy6mgwe3j//tFqCV
4VIV8QA2FWthu6U9+2OF4/0d0BymtA+MUTTBykcCfdDY2vdwBls3WgSm3E6s1Dk43Lippz/lKHz0
TtH8ZLcSHXxlLnYmS9opNHkdX8XD2ReMXkJdAXhe+V/rB7gx4AeflzMa8X5BeSSN1z1UTrckkcPb
6xTi45PWrXLhGvXsjw5slSBDBrX8yygphFHwsj/Jef6G5k2syskD7fugANX3ThrxnW1vGAiwASPC
YpFVP3Y9XO4khv5Yju8OW/RLMOPdPmClAbN9U5bfGxGOj8T4QeYK/1pa/9vQzPHToCoEqcb139k0
W+ZIRDPE0RJd7fbGOGDuAzVhE0wctqp0AZVjQ1PxuMy7ank8cHgTlh6A1yq6HHjEgfp0AmyUiNfb
iRClMhD22qx2XPi2BBgvqbiUFcECcEe0vXbCK+xzeM03LQZ16HeI8trz4JUbPoUe/r22ZYXZQZPm
7GmnLqA2yo2/vNdLPH6dm+gJc2T0aHGJoxkV6KeLuDkjcTHIZFxOEFhh2WaDAVcC/4wBrd86rA5L
7Ll5mVdjaR5XxfAWOKss1nCeiwqMwgfpY/4vtXlAS15dh3LL5P4yYzG3PTcQBEDF8pWHbEoWyKTP
grBPQN+FHbfmdizqhgBrBQnOgPK7ukCHhHtyh0DZiuMZGLQ34Az+AaspuIzozMHUwUq8nnssDhrc
6DyOLlIApZbLUmX9tOEtrl5ZE8FVOqiWzFsmXEcuYIzjp0bfDONMbAW1MRLym7CGLaplCR0mHEJw
DwfKFnx7Njn+HlrXdvdNxSgopAHqADQD9tGqh7/F+vCPNNkDej1FVZwowtn5eBMGXX7n8A2/7iEQ
s1i+oImM4cUKVmeM7+PqdGUyaA/LrK0maUCRowEsdssmi1bATMbLGQouTN3GHqYqoUzrtkE/vwC9
dGiHR4AMPS4lOptBwAPOYM8buON+e2O/DnIBmBMDRvYa7hG8if7OnvtcRe76gMwPgKdhB3HEtL/i
C66hnY5DYuiRyiYuRm4eaGOhP3Hnt6nroZWIoPGaK/eFYNd8QZy6ScmgnmcwIm/uSJ7IjFULFGOX
OXaqFFgY9gWr6OAr0oRfdljUr8b6UjUAuyGiiU5iCj7HmbFTuMGMVMz4QSpeF8M4VA+gzv6IrIme
vNgAD3sX1vfvxud1Mi1U/+PfAIdSCZS8HaZ9YNi8FPQU9wMUPYaIU9d753A1zbV3IDLDuHTmBnau
ysElWmPuf0Z8yPo01Bk2yai+8R5aQpID+8NGFzIciwvdSjDROHmJOn9Lph3jjX5WWNXedhvea8+i
h1GBadaAUjXrkKCcd1e6cz2j3ehyxBpewtJwNrq+zeLiMNbeMNrj9YjZnYv+KuqqvS92yGvawvc2
aGlupvDV1wBLmRr/TGEIO6fQubNg/HO8NMvWQTFUqm/A7t/Ktf0e6zXK/p2EMWYnPjgqH8cySIdq
uJIleqrECAqdeupg9iLjYOdYvJGRDtdlryFOCUVWAPLvGUJ0N1UBeQtY2ScUEVyF10GFOAdLZhCy
jIae/AcTjyc0pGLYqrxqcdmGhKAxIdhe9qxl2Ux/+dhr3+KwPLu8nS4Sy0nZQI7ZIRE1w/BNT3SV
iO1oo0dqJtAgB/6rb3DkDlC7a0B+8JepvMNA4qUK/Q8Pve9ThESfa8eRxnM8JICm3inQyD/xsArp
9m0lsfVXb167x7Ab/wSTOAsmf+geq28Se6+hWNQlMNQW7eb56YhImWwifvks5j255XpQFYyVIBGA
6PPAEKCFeBp9jraZJKZ0/tYevEks81/AMzEsAD4pNDgjrZOUGuBAOQ5bIWdck0Ys0ePxo5SE9UWJ
DqZ0IcRE+hMClJTyU+TwhGcFMPhMx/ld4qy9eJTlRh0BJqBBV8K5sADL/NWQx62ZnFvksI++C1+O
twD8LXqrm/bd7+lXjX4euSUgWzTtr3LVcAWZrz1dNHBP9bsdyS5L62w2xVhiI87k0w3crzOeEL5N
KB4r5JHAGwmyfg4ChuZgXIvK7WAs9LeH80fjQNQRseYbzOQfugAkIMXm3PPd5ubH16MGzUJwUCOh
bqNRb7OmwmDqiw3q0eZzCKsgVWCPoenG2rkCNSPHksomRwd3XGjtMI85tkMX2Srkp2AJ1U8O7ByH
uoYGi8GUtwTRu4WtUYLMofmMwJ1kYKgb7k68GgV/dGPzicyi8oeLo3TwPI9G6Sjzx3UxLOrTY2x9
hvInRVuVrj3jLy3xFkCTODVOvWbTstBbMzYTQC9gsy1kpiEDruBZLqCgq9Hey5LmbPFbaA37920y
iGMBU5tGJM4HWv1Ywu74futZo/6uW3Y8q5ax4Fwt5YUMDN4KU/tylCu7U1mqoEOSkeMlWH0sAD+w
1e9oeymxOoEfHAJatV+/HffIPzI/mFHOTw+hMFdY//+A29aKhs5BBd0bg4iyARi7Jvcu9n/E0BbD
BmE569ZBhtQonDMf4wdg++W1doxInK6HPdpa/RFQcY9i8R9QZJ74wJonmLz9ZaFzWWvy1fE12AvE
By+yGUIwRdTi5G65xNgCEggW9v40mjnWUCMqroZ4udDozAhfzXcYLWB9tTN3D9YedZ0vVexNkGUv
4qSl2RC/szNvAdcvE16stUMLitkZ/ttDxvlP6fC/x35y2Zf2gx7/bIKmWjPgHs74UA6LKEQUPq8e
voN/rCE0FL03drdwguUpzBO3dF5HkwWdoy+9Wz7FZTUV0nHWFNM9CL07cxN3THmKhvje6zffTLCR
QU+atBBRoiIPaJ6x/e8QRgrlK7iKx/s1LzM2HitMD+bGOPnxEJYAeJOOyTddggBZawQpDX6XluF0
On59vwL739NQAgBbiJ8ezzVEa1KMERc52B8aToSyevL1ralvdenvEo7+vLYO3sIK1fZY5csFbU4t
wjuBeftcgvUc2LEvAlvfjz+xBBnq1Pl4sRYOdEZgydMrWMTDlpKfw8lURetgEgd/YuubFnNT5WSV
NxD0m7gJAIJhLYo3EniTfHI2c9JWOVewOJ7AM/8WlDI+l73zTJbWh49Og/YOrDiiZXU6HnS41QiS
37CaCfZCByeFs69Mn3p+EAHIGi9N7695rVcHTSY4kHgRjinraL3xbCDY1f0HZXDpiWfYFDWVAsOS
ooFUkLugE55B/4jf+759XaD/eOoi0NDUtMlbA4F4OsM8EY8Zgg+UA7iq7DaHWz0WA+2fZh6QTOFr
PGQkVqH1rFxAHFJFNwe1+AkRb2uCsQzhGW18FWVTpiOAv+x4en0w4xdbuEYB3ZfZwU4m9tUA3XiG
fSVIa6O48MkRGd9gDBbRBvEUextZptgFIUPFwIaxWaurWL2LK2Cqc1xjnUMViDJgLQ4Wu5ze/jnI
9xpMz7wnYrd72LtcBvGSi1Sv4vhWPYmoX2db7xHYpbD/SN0IDDtmiQsxMbLclEfMlZIBIilk04FK
8TLh9rz6w/BWr6QQs/pZie3RI0jyO+4pHO8qw1yH3L5hbGFav2u+kRWHtcxPNYYVrBRxTmLMio7a
/sOcqSVAXGqwyEXjlTShfo2RPfJvxGl3YkTtBB6Yvfp+TMHl0p0QUgwbfBU/AMeJ76x+oQ3t02iG
+e0STzHSv/p/9CHTzzhJUdoHlD8eN2Z7sU4dno5qjux2JIkN8G9oRyZOMA66EVUBCYy712M63XCB
AWHk4AnBowGWpf2HdvAD/CPSepkbNPPtqFzHPWKGkJ7cHltq9LT4i20E12U4KfPKxrnsPoAbB5dF
aUg6FmDsgSjPvl8KkIQWXRzl4CDnonydXOXmxKNbrlb6m5VDvjrLRSH6Pd1mDpEkMVgsILsLRmBw
YazYpJOu0u8WJla4aDqGofm0ma2/QGBCoQ/CIrxqwX2CWTMBx46ZXJQMK8b/Q915LceNpNv6VXb0
PTqQcAnsOHMuyhsWvUSKNwiKIuG9SQBPfz4UJ2Ykqo80ve/2RE+0kUQUUIk0/7/Wt6IA7WcQPNjY
T7eay8m4dhDjMtbNrerDy9isbs4jWS+LHZZtnN1pfBtNMLDOR61Ag00ra8Sv9fG9sa1Rg++M7nT2
Zp2nRYtmK3XrtVdI44iGygd/Nkcx8IqhItTWRp15BAWkzlYzqbRJv9z3fXgrqx5MgW6swWpyaIyG
JyEIgzurYJFiG7cBJFDZ2jQUzBB1XOodkcFelq303+dWEhK1NajCm/P0EsukXY6uhPjZ0voJ45R3
PkdKWhdPetPlO1JwcdiQ0FDOAhc7Lb7JWdVrRT3DszPcdR6ExUE36Qvlpjp5497sKVXPinOS+dyt
nE/t5zfVwZa+7ICfbqRsAqIeZMC2Fm0i6Gz2trOYra6iHfoIEl8ioOgB0nuQv9EubgcyZ+bz8Zir
b2kBadWwqfPVgmJc4IzbNBmyN+ry9vH8T/mIC6hlx2d6bH/9Jn+102ShTHp7NMNGACRfi/luGrf8
FMbteOkgtlsUnHjYOspV1zbP51fMmTfd87oyIVaPlPlcMgOd6oK28NlO6KJxO+rX7IkRDldFuctj
nBZ9XGgrUjq9hXKT8Tj6YkmWVn+gcAz0IVw0dvCKPpfe78BPtbLiIkO6vDJrYxUWHM40YS61PqhP
keduykK8BBpAgLqju3Ne8SfqCYvBxXQYjRRENaVxWNXy0+DL+mgObQwyoE9XAEBvkNveJ8qkhUvi
5TJDBoNcF4FPW6fXUxK/0IRJLwvS+zYFWAOaK94298pPNW/sRtWFRyterMg0PFitBlbAFfFO54i6
CEzxEjsxBSN00Oz48CqnmUvEQ4JL0tFi+1L5HuIrC1tp4rzlqJGaQKXrxklZzQufmvMs/54Vme+T
hq33u6wZ6qXji0crpWVDOc9ZGZKWV0P86EpRHOe8SG0sHOhLZbrwlsHU0mNk+CPz8WdZHHAYiq2r
vk6YJjyTys6sy5p9WLNA0x3qTdPThggJutz14SqpnGKVzhrmoM0Q4/v4xnrrJRt870ozWooxiH7a
Tiz6DiFcOWTulrqts8w7zmfvx0U4nu8bjdKLvtmVZl0X8RMSEBgsYVLu7PxbFXaSfVuYLpsioJSS
dStvatqbsZ2+aKbGYu1RkTKksbTNLrxrrZVVFO7qvC/TjGZjprQxo1lB4DkAOwqR3aZhqy87s7U2
lZU+eQrHxqT7d5ZhL9u6Kk5dV6y7JOO2ujhcKFSgVNLLbZs59boT6sIcRvcwVSOwviI8sSUh+BTN
TxXeWQf8NO4+E4lYsF1Fx6biTYOE/JgRuFJMql2ZBtVWk7WpGjhf1VO5JRjyZgScAvT/ZhS2jzy/
77eToW4NJuTLJuMmRLQ/f3laHAycKBHOUH1stkXccmpGmmr4FSdp+qpjMrVLk93iIT6UXROvPKyJ
TEJMrMyuFyV0IKfbd6EdXOM7dexTXk7VvkKJtnBjzVsIE1WBDWaCbAfv8C73PWv+kVMhPOwH3dvb
lR8dCBndaxbyxcj8RuXRWNcsoZxYabHQs0IOOBKeh1Rv4Q1Jh4ZJtkiKjPGg8xi3cSHcg4+65uBE
zlLDj3mopJtfGF6BI4cdTgvjUfdb/YrHCTqsBUppIONY0LTH19G7T5FnpvtwYIll+K26JHJPXcGi
7Q7BwZ/CU9t42UJr2mBNkuXeL+NiTQNe4TmY/VHzJqomBfVgcxZfOq2GI2o+LYf280BR41RRjN4A
nlmPHqycIM8InZr/jEfVYl8HCITPo2bodvqEhLLK5NN7gazxv7nwpiOESsfzdrh1+wPyTJiENbqK
SWU+2h7gc3ZIs9Yvg2+ef41QMNufJYTkGqtj2k/RBZTMm4SY2W2pO8MuFf5jauAQiBEIeYb/Vegl
LrpR7EZpv8VuZB7Pp81hMq7qspDXmVZtar3DYxEjoA48UFSfrdysrs+jyGw8lJV6wb69Rb8p/Tw+
pBLe0FyszD9j9H1CKiHv+oTKydBne0oozS5qqCoM5atWHFXeR2jgk2xfUGa0XGTx0rKQZ6JL2xAQ
bFPs8OwV336dj91hQM5caIOJRqiYkSiM1zqjI2zGJ9X4VFAD41s3m67rvnjMerNaIfgwYIvG24mM
0mORGDeYfzhFIHg6z0VRC09YAsE0vRJWEySIbcrui22rj55wcRZzn3eqHa7kXRoHnxqrwsJFwvP5
QYcdrKxm6L94iYwZ8FF1obpgGc+m0yqMvGPJFmWp+dFdUTlXDlVS16KdYmtIhOY6ZDTY9ZaO0d3Z
ZhzhHPLIWdyh29+eS9e6cBZVku/doqWe62jD8ryfyyOUvyhiKQye60keUgWaSduIdHPqyOlE5jH9
WpGU747PtppizgOAsPzQ6Q5mSpNAb+glpCWzqo4kXLNiTByAU+dOiVmijrBxlO99G+XZeYo9327S
6oeB/uB6NDV9RzrNGrnXDAC0h13g9dmJst/nSvOWfEnqhPpToUgois2UAXXKm/LTlNKX97udxcc9
oBR6CId5S88Zat36QXhlmN+crDcOUZG+qHRK0GXRpvDFV9Rs1ftXnskYspSCGU8pOb/IoYgRlAeu
k2rcuuuejQy5/Hl7l3QgfjwRths0lCPmJS842UFxGJWXXzh4dZdkaF9gL3TpfZSIVSb9ym9u7YJn
Z8w1QYR4T5HADEcZuy9ac9e7db48n03wKi4L19aOpO3CuappSM2laOJcUM8jbNuRclSwriwxQXw5
Ty7tPF4p/Xb89wAh9HzUKJLHcAyLS/6OjeM+U1PBpM7LAiwz3JzRAEYk7X2SEGkqffNQxu9ujAad
4EKvcw+yrAWuMrXHtWei7nA0OGsKOs/8GiAoiC7P/1T3OprdhPNOj+reiVLoo2F653UyOXRjeCHh
mR+dYHSO530AJ4LiWKI9WkrJmU0VfXZAsXtMkgRh+Hk8VL25Ou9AkTyuhNGNrL/dtAoi0sEmq7g0
8HptNTwx9J15Rzw53dUdGASRHwTR40dCiJPNuWdyXmJ9Xe8vB/gANFNiIlOH9huvZM9+KCPoMOwv
ChcpUchT5QyHir5lSwMJKQDOGK3O5QEvZRZpbLgMNjZoA603tmbolGf7bQ7a6H0biPThwosaSPuT
fmG2CR3FucnaoPyxp6di8FYSD+CXQlWLKNbBwYVBDIjMhwqU7+NWQHSIidpIKAMsh06ke9ceXt0g
QB3JOMo93Vz6wyRvylnaLlgjY1WFx7xgGfHVNB4HyySyLoJGN03Dyves+gLJ++q8vY/8MtyZkl5d
JPHUz+rvvrbFFfa3a7r+3uL85HtQTdsRgH+ne3OUeRxt+nDOj+tHsRmsrjiiSoguJ45tSEZQlA25
ae19Zb6e91hapefbbvDrZanXDWb4NtlEYX59LiOGHqlZ9lSOV7zc0IGl8X6iqdruM03EZker4QlB
SUnnxqaOiJ9+Tawe51R/QO9aMJ0YXatvwpCYmrZGd1UgKDKQZvbcj9Ntz74OpwheqHMan5I+pVLc
0BOc0NOYfcRJS59G6u+KWtzUHCrfgXNA5yXS4utzgaLvtPZ6CPqrcmgNopS0aC0GTcCls7qjnNiI
n71/o9fluK+rRVN59hFFY7SawvbLeS2Fa01YaRz1Kx8WWhXlal0YYYS0ibpVklqXLrsoe2qNT162
FcRRdZIFa+aWMIURSjn/iszevJrVXE+bTV5gQIuaWDu4He7tsF4GSncpB9+YcRug2aZsV4ACPPdD
DI+wVD+hOSQGfCAUEPIokMco0uNbK1Duppn7L01Wf/Y05uWuUV8DoeGja5ntA4TkCKrnGI1AIy1O
OTpNL3r8dSMoSLLV2mhDeh82OaRBj0R3fdxJW9+3ii+mGFTOVgvFe1w8YBAn8irXvIuc4L+g3taS
t4Z1V78r6ky/Czj7ZRS09LLxFp0XsOlq9OHSd7x7kg3VIWnZnBU6QgW6KgBaPMrFysQmxxa9vhjy
+PnsHCgbvoGZdVIZob06/6cAazaydSgRtW4ElyGldJqpTMHzoaKvgtsWuzdiNizEY+lehp7kYDdr
0nvMcofYrjiDNeNTo6b7yE9PreM9OWxWF4i1+iVB7Y8D4RZoqXqbDWT3pCCW74M+VBs7bK4osB4m
HgQ8T4cwkImTnwHkemFqGoQE3Um3bTk4DBr8ZWoqw6Xu0EA0gtq9KObPbWfmsnDc1ZC7W7omMWen
MV1B4FHHqBUS0XB8E+axd5V9JUOTpFZBt9KitwFNe9N1jn+M7rN67PalFvFiJMgiLHJCN6nKHqHi
FRvcMm++V0MeTXWEUnxFlns04h5Onxfkbzhf7B31YvcC0xBJzOVdnSu1raS1dAwp70w9q/Y03k/n
dbVqSnlMdfearlRwoowApUHWLW+/R9PMMXbNpB8aEdm350GXqzFf8y08ZPRsL2oZGgfIqeXKKRux
AgsTcYjLV0ziJgYhf5HMovcwpb6Qpv42leMlwl7uONMP5gjyXrCTW1uBmNY13Zkb+2RNDnuFIXlA
uPmCAKS56tHol+DYgXyWxXLqtIjzIKfPUFujTMOUI8pmUeodRVwiqJbnea05R9/FIxr7eSstKlS+
Zj49T7NX7nw8tR1afENBxw+sBhTFGr+AFZcHF9WvnevmJysVT+lY3sW4J7Z4e6I1ZStv4ceq2AYm
+SHKNjCSNulnMRgXwq5oOlXGix5a8a412oGfUm4azemu6UsbN3Vv0KMU+dpS8inQ3MOZnxGX1jGv
KYVMzLAorNEzWkVcL0Rv9kcyWA4ghydwoXnOpIrVXdMzDE+jLsmkGeE/UOc6vzlYyOjaxHSkwFZM
oRlcxZN4Ea1CyZggbqhHBnJgMx85lK1CutznnUheIzmW3a7QOeAYuveS2CNCXkvdwR01LdTa5w1o
HTYPbiXrQ2f1CP+QefDn6pvELNSFRQ93RBIfjRl0Z4YpkJSO9U20sjlyQLrpx0ZtnTzLKLtVwy4z
QwqAGCV2ckJULjB7rzHpJ0dbte1SDE67bvKsvohH/zbaW/O+q5ZZdWC1wlUeJgWeBYU82XBvZPeM
AqnY4lsx17Emjo5LrzJpIXnM3bAzFCpPy0+lj/00ZnFdlaHRcEhlavJjSbUnWfiS+6bJiHgsu089
d9hPHZwFCymBdFW0HmMb11Xf8L31LZ/UVfVOCwg+LSOCglD5YnQoqdSnpdVfaX3pr5Qtn8+tQNOM
XyViz0Ni95/ODQFN8Rp2oikvmDVXRcuLp+PtXplajkjAMfYpHNvLBgjMwmu0bi0qvnsfJy8evYL3
MPhqSVjPkwnW81y0yyNBEdLu31TKx6KbsNDoXGzG3BT4gDcGdK6DNyHSKe0JDoLJ1F9V2VVuGQQn
l/nt2UUvsImfD5xO5V85VM9uY3r583JWm+VWzd1BM6Jxmo0pedZRcUFxFk/RbEpmpkTvQJdVsJDs
yiQr2K2q/NCi3KZhjXq1jR+9OCX3Gl4lQsWX8x/LjPHBF0o/FGxvs6TxL3MTWlQfGGLjVH1/Qn+o
fwUaAduypf9c5YwUfPZD6HCct+rus8L5sIzS/M4f6daiYWbiSN2NleoppkCMS+cbGgz2545vVcvW
kyu9JE3Q7rBlJ2Nzl5q2del0ibFW7eQsUYIeCzT8Jz+k/KwGMXB6XW2JUVIn7K18IVVpH5vGvUho
hpxqsLbLsKM/l/mNTbTLgF9zXp0xuXU3Itu6eXdoIr5gu1DmkbbhcTSL8K7StAvfpIZTZxTkrK5r
r0ebW699Cc7DvvUbuCW1AcGzjXu6M87QUEhDplmbMwoYscHX93UOhTWm/0r19AaQV0Cfe1+P8qnp
t8P8I1m7O/r5HYwB2l4K6c968CfvahrF0pwVTxZvrZkENa3RLN5pEF9WEJGm9RkE4eo3Z/IGsBRn
j2CVqtXYWhAoYkDrA4rN/EwgpPRXYURLdQTydLSSvZ5g7wo9PBleH1c7LBeZUzyUSINy6eu3fG3v
ig/wtgdh6eVBaO193bvYOVi08CSbh9SlXTU+1m47Xrl6fXveKfvU7Ze972EG1IJym/hKbrqiy9fh
hGopCd+AyYFftc1iXeCY2MDltQbtyTIigFzYmmhx0r36YyYH/i064n2R8df5z7wUJRNdELb/9/+8
DP/97387RS813IC39pe/a/taXD5nr83H3zR/mn/9rOZfn2713D7/8C/YqKN2vOle6/H2lUX6/VOg
S5h/53/6i//1ev4p92P5+o8/Xnh87fzTgqjIvwcmCiiGv0AsXkbBax09//Qn3hmLwvrTkVIanqM7
2IWtfyMWDX7Bwa1PwDEldiEEpPV/EhaF+Sf5pA7oK0+HLesacLGaomvDf/xh/WlI3bChl0rBzzUt
6+8QFn8k98yfiks49F/5GHM6xgfYexH4JSgj8gRj4eO07FN8XmmuqNsF0kYO891z+Qta3l9cDb8A
dwU4kr+daWDfUZbw3FdZhphNus5Xg9PfTRMFZC6TG/YbYtyPEJ/zbRk6gYw8b/73U7YG/Z3eSd18
ZQqcLSW6NhrUGrVTlZarHlbEb+5L/Ih+5HoSMh3pxoI0QZivZzTkdzc2VkEAyySgiRm5n1zJ/OWY
iDEjSsUnalPFHtCeeWjiWK10H8wEDkDnUpfG7+j5xsz7+jfH6v2DkB6lY2w2dSbB+cF890FyFzsr
/GGyFEdtP05+vC669CETereN2fMAcYYnn1X9W9tZ8TYv5Seokd/KIICEkOTXYVpDSawIFBq7atpK
GAW7QmsAtQszuAt7dmRZOFyWcyhJVKPHYLcwIRniiephf5mYXvEbwOJf3pAt4Ix6Ftzej7hZjstB
DiRx1cgRx0ui5JoyYBJC/ac+ABbNmItXxu8gtz/iwP75GImLMnhDTV7R+VN99xiFhrJ6hD8NLdDc
5H3uHSTKyiNOzOJqsHXAcgMqV7fJQuSIScISHFW3f/NdYUhxaZNZA6CqMD+Q8VoVKZ1a32rQ2n7b
0xC8Jpql24xDU6z//pUcG7S0Q7XKBuP1483qYyCjnsWQzaLalKOO23Eoyu5TCCb1N9/mj0S49+cq
cQuRMAYCyfhIy/TiOFRGy7rrWd1Ch2i9KSzUEivcUdlGJhWx655RGadymvCo1+OERu3XN2v9xQsi
daZhx2ASYtL78WbJ/vSzguosJxr4pUEVHYJOxk+/vshP8xzf3fcXmT/Ed8On8/zCDdFXhK7xze5E
u2j7/q2kifWbm/nL67CJJeZWONIzPwzTIUYjYLEbco3S209O/cZeBwni5Hvb/8ENfXehj4Mx5dhn
8RYSjpHi9AoKytNlAA2hqfTyN2PkL7+h7641j6HvHl4eJZnQuFbQGCVWRQTiptaSUP8/uSPPJC6e
JZbssB+vAlUY9Ss4d71OEBkajPTKsk08QzQ4fn2lvxzzjHcJtt2iAv5hxFkImwqD1wu1zJGG+bIH
PT/IRxN/mdMcJtLosOX++pI/LX/z+KNUIWAZAtX8yAbUeM+6lLwclAPFdSjQByDk2+hobU6Iz3+H
Z/2rL8yFAq2bKDik+DgKu0TZ1KrI/dSnfmk0hljkgGn2v76lny/CvOGw6THpjdNxmlfg70ZFWXds
1YkmDKdkWmRRMz2OiJPvfn2RD8TKeX7iKpLpib9gGf6E00wMQ0OQBWZ/Jo03S7ErYEINS39FU9ve
msv6oO/gp9IZvwGN8uur//w2zxdHvMpmkFnvI56+jiEfW3P6Ik48ic5Se5VJdvj1NX5eThmEnrCB
6PJ/bvjHx+i3dqlcJFe0t1Z2ZMHyizD06ei6iArxKUo7X359wZ+H4nxBtmECup5jOR/es8roO79K
4qWkqBYJ7IpUQxy4qhYVsF9fic0vH/6HzY/L83Ps+RFyUWb3H28OpgWxo52P4FXkzpHbIxSlR9He
3mHrLPWNJ8Gl7rzcTe+d3LM5aZq5fsr8vFPLMcuzW+XmlVxYBGFYu0QFJuWnov3URqGTboYhLW5E
23lgcs3poWtl2wIEHfrPIeLPlVOXn1BsTk9VRadq7L2rpNc+5RqWlFHBPkMAxun1XmiUYcPK9Clc
JDdoKvrrbBzMK7vk3BoZN8mEjlgGE8q4NJMHkRj61g6xGlKex3bmp3fSHR8dZVHGsiohlmWJXWbI
apTWjc9JluZJconFoX+qSEDb5SmyLjHF04VbpsShlwFtyCi38ZUiJFxWPUZnzhl0jzlhwtDrZ45G
H2Sw4kBBSe8rWldMM6OpQMzSxjTN1F/roqpvvb4q6SNxrNXM4qpvyUM0DZXdwjsrh8txUoib4Om5
3E3oYA5QJDfmfaYvXVNDuNdk3iBWYs6HrSVhUxrFhA1+vms3BEYHrHhq1aWB7TXKxxX1gRuUzNce
ptHBgHqAMWyPWx+AEc29vkIRQ5kzDPN7AtrbhYFw8xhIgWCaehSFAYcQyw6GbDEYxYmWxUUwZflF
mSv6yHW+iYJALa28QbffpeupLIanUGLHbrv0XobJo1k737I5XLcr3bVVinRF+wsNtMQ70sv+Lkrj
MSWYu8pfcidLr3LQWzAGKTsvfRs3POqgaSOwqfQ4dIWFFcvVunzE3UN/f+YC7Lw5TrJPYrT1I7Lc
fjbmmz6kOBnOiTf4YEnRbU1kIN64GAKKYEMPjtbFKVaCX0jZx2OmMGhrGoDnPLe9NAbnKSEhehmZ
vnbvJsV46FJDXE1mhErQtF6ph0IqgFEKQ8VTgGnk3IJDj1cQJe9J+67JsRijgriwtfTG8YkDprQb
qUFfu4EYVhpFvjpLoDKk3WnSwstWJmBr3AmpVEzJXsvspcTAryfOg+Wb9+mcCzQpuQ2M6RO8jq/x
OF2xrdUulcoVa0bkqdtaz47kMqGTbOiw9H3Ur7ss+jz7QPrKCmetBdnVDV4GU4NvglK2WCN9iwhA
iqw9fXtGw3Dvl+UtOhBvP3ohvDfYPsD4qTVChRnDmZeRUwp3eDWwwMIdG4viYdSdQ4b9Pev9g2pw
lAlOj4aeF2tyEqHlEP6We+5STEgwGj97jLpsn/pItjDNbgqYmzlqrLRvrE1nYslgmrhxUQ/CFQzi
y2HsxTbMknJlkG21tJpsZ5iuhmgQvRdHGoioMSK6PmruItTsV1JQuh0CE4JDYdRfw955q1zLuaIe
MKzxDoCWdfNnITttIyF9LBH4cvTUuxQrJRnMpaMR9RwHr77t0ab2EuTfRJKZ2X1fVJ+i0QZNSG6a
NuLgNlup8YZ6D5OHR7urlbXqLMASAYmjSzcxLumBcwHf7VaJRQUOK8s1OxqDhB15guXyuaxaogXY
cCqpb/oeclrnx3sKDrdDamyGlOjASetessB5xUxDJdwELxG40XXTEbSW2/izVDXiE43dh6nFpt42
4ZNbksBetcFnLbI/TbFx1ZMWjJAlI7VJVQobapKRiy0QP2fNqlBDgyY7oogWBj5NOthMsdeeoI4O
q1KKnk5I3V0qTbwZfe/gTZZqrRLtsVRKrG2tjK5lVebLCTfmFsdvt6hGQoksYx6Ctp5+tqWuDm6o
YVZXnBoobFiPkwE6ElL+1ygANa4HtSSSLj7y2I6aVrfrarI2KWQDCBPWV7IUX1q3Pqath79S2eIE
QBFbf0vC3eAyTRhELqDvKXIqepW+Q94DV7YoCQxYpCqtnhTzFRVo8JaJaPQHvpiezr3WzDqhPHj2
qqh8RP9Wfkbjyc45NdqrQWCnWXT08cxlEKKNWiYoAuYXR2/Cpd1a1QnkSvzsuKG7q1Sbv3Ve0bwJ
AKd3+MjCPfbwBp1xld0rawQhQYGDeF5fUNaIcAuE2AbtBTKB5uRAyNxYuR6i3QhHXDoJCoI3K1HZ
RJ15mIH3FbJTypYyfHapKH62NQfNK1reCT9GF5iHMEnBR+qW5vsnRNEefNgqZIGtipbmf4KTnaPr
I1rsKNzq0Cn6RQHzgHp5LbyByTe21JCdiqjpIMJQXqoDBC1FnN5hjXBaQKgT9lTTd9FGdmMBZiL3
tTTbUSk1wRRbagT67oCUdcQmxAckUNjneIFLegX9xm1VFqFWhjBkXtgME/8LmmyQi6Smwa6YNdLJ
Z7sDSPjAg/bCfdLOmc8e/BKGsA0z4RTXBl0cuxoD7zIP2v4+MKf2xc7QLjN4CEWmR+XnV1E6gFJ1
baMLsdzRn94yzZX3uZPQNZGZ7nNKJ7e5sMYEH0dTZc2hVkPp3NIMAJ4CuyH/6vtuMa48qHEh8hjX
b1BFIrXfRWZJQOGki0IudRKcJDxgaMdHfHRUroqGxssy6CbP2tAugDaXjDaMo7pRZO+1cZjblybb
HzzgvY+rRQ3TpD1UiqABItwqQSOyDmTe7bEZhuRT4uZ3niobnS+cNDjv60DP85uBOJfw0TdVqK9G
Ebhz3l1jEMsmZLQPofhXR9WOqbwODIR2qyZBWrROSSMYnlMV1voDnBWhsMugObmGruaCfcLoH6+1
xqToB5FKJd1LgTi7W7ZMKTLHtuHmvAceM8i6iVw6TCkWY9jB1kCtSweTSitfWt03j1m6XzhDFU00
P4yhvOu9ehSw9FyruHAmOAd8JhvLEI1tscBQpcerdCjzaJ/qIugXgLDAUWpJ7KkD1FmTjPHUZUUg
N0FdGJndY/ds9dC4hAlAlOIQNv0QoH6tkLzYxK7Pk4bp6W8dwhXcbxg5b3mxPCZ4i21tClB6gAC0
T1FhzZhb0Ytrnb9NB1Pz+6tAww3DXKjs4mT10iWCu4gnRPhePePxEgHuyM8zP9jbuY8EmF1CIEAI
GDEObm0MPndoWYcbh65+3ixY39DC9LUivrvpA1x/sWV19cloZEfGZp8OdTKS7ze5HX4Gs8/654mM
qoWUNc39INBAjnr0TjZlqVdvaiyY5Cwjq75BVW/9NbhPHC+qRsi+CApa8+uIt/3IeqWbC4Qg2E/c
ONHv8jyxv0xZQapKxAf40uq1PwffKRgMXS7KYMHm0rmq2hicTZsO+gFw9tji7dbZjNDrKdJl5oC0
XThhiZkRlll7I0xEXMQU+uG+cB30SGFtE7cXG+K5nyp41kML2WsVhdIOTrSBUXQ3dgfIUZYj+gkq
BzqVQSfuk1dLmjCViaDBWwhHOdJocOoMrBt2cJX53Piam0Q7T8ZRXBA9hwFrjkuBhf4UpI7AXBtL
U5PDEu9TJ+jFO93Y6qu6U+QVOukUWU9tFCfVdnLAQk4LB+nKzJejLlaTiWpjpAiWbl77Gd5we1D1
Y0g7zH/qUJSaa13lnrUrsFHKYgHHrIdJXlSpV+Wb2rZ7/XUoWhFe9VaeWDapa+UoEYG1/vhmGmWc
LTM7Kad1YzdODXgNLDEDSGd070OPUWevCWfqBhZjPdfTDabWAne/ViOICmC8aIE2L8qdZbLfYi9j
fQNt2qUH2Ldjci21znWXdecgG8ibCgGlz7MlfR1EhtyllVY5m0qfMNyn8VSYuNycSHxu9MmIti2a
pv6NvTMMd/YPnFthGFeV/ELMpP7YmHkgttKZMHTHU+/EjxZOk25rIYSQawPmGyaOmEifuWJtVSb8
n8gQx1SzS+caC3qp9jWENRBWej6aKwMnCdReQ5r1RQ7Eqd6IpkXFT8ZDDCJGd0LvgZRYtsG4h2lg
QpqJuo3NlMc+VXcL8HkZsgbysIe6Me/9PC3CvTNhPEVVztjhhGAKJ1hZeQuDFq+4R+Q2FVlrhx/H
ejFlO6hnMrOHduNLOebYsiea8Z0S8UNqTYm5bWhOcp6F4w/ztvDllF8pTKjBsVGx9L+MyEroRYK7
LQ9p7ji8A3k84XYCZnkx5m5t0NdxK+OYeMWYLgOzngWjNinTqy7K2uDRJDaPeRtb/8ZG9lguISB7
+CG8BrZVU9PQWVhBaTRbTkdOCrPDqNngEUfncWTRS8CLuoeEG2W2TG/Q/fLe+3wNlzq7j5QGQm2l
DeTCIK4AN2jeEDPApU/uQrmK/DAkeNAJ7Q7WVIv8fVgIMaLX1AFa8Qu4J9SW096YP/CFIlAAsSJT
NnDKmbTyFcfOyE4igxhabUo6ItEqQw6wtMKh3xVZbztfZQvNI9JQVTyquO8gCeODC/zW8zcUHfNT
6KBk+nWd4mOziL4MBVvSrDkfSpO20YeCYDJYcnBy9ND7YIcJqtqinFoO635aGLvfJTj+VDajKkc1
xDBonUiHCt2PJZGI6aOg5A/Wm1qIofwvENLe6y5/qyv8n7V8/7cl6xlzffD/H6131317/qFPfP79
711f0/2TE5lNb5dqlE1InvHHf6nXpv3HH4b408VubpEuQpGboCa+kn92fQ3jz7k9alKXm8v5pKr8
q+vr/kntk+M6P1QQi607xt/p+hof+1v8fJR21GyFRzAPVeIfh0XSBFEfuwXor4Pvot3Dw7Ps9/kq
3PQLUDiI/j8rch0245W+sZf0Z0hF/d1r8LEy+PEzzEP3u4ruaIy5gS7aWSSfs2wV7PJNtjVP4AXW
EG+2bNMuwSdsvIvvvqK/aEGLj2/Ex8t+KEiOSaZ8Jbhsd5he6v18VYBh+QPwtbXa6zuF+2fzm2vO
P/P7wuT7NSm58i6eW/4/3mowpY2T5FxTLdVarNJVdPAu5Rqz0bJeVHfptlj/7vHOtc5fXNL8kL0k
gyz00pBLWlsCY7bJ1txaG7SNu1/f2rn/+qvrfKjLmwRJ+4Q0OYt2pThgMZsFp2pJ2vp1s4w3zkoc
rA0ujWkd3TubcccWEQvgrz/DrJP4+V4FTQFeJ6bVj93aml1cn86jOdyn+2FlreMrfMqL6S1g6EJ2
X/7mery7P1+P6qmg34Gq42OdOW1VmFkV12vWKWf3dXRowUIs4JMvObf9B2Gyfzl+4GQwaRBbS5Pi
x/Hj41/uk7Ik8/oCxP+FtR524/W1s4B/cso26v+Rdp47jiPLtn4iAvTmLynKle+qtn+I6uluem8k
6unvlzX3npEoXnHPPhiDAQboUCYjIyMjVqy1ffn136zQkFXbEFcUQIpLg2NSWBIT8aab7Np3lUZI
8TRs0Shf5eh+b/7tJcXxEFFILBCpMGPaQMopep+atjbdwHmVEpDPKH3dXtDMob+wMOlfBkqbQpmJ
BS2zH+xsRDHz8C97vn8vAtikzjwsz7TJlh1IVY5Qo7NlLfw7BsmYUlc7s4z/l3ZEWD0Lmye4oTJa
KsQv5A3bY/kJRZw3s60XGkUzLkcXyrDoKquaedUnD2VHAdyfc6bQUoSFJdlBisebUqoWIshcQGYq
XjVBW4jm4VVLyqp7nTqI8LV4O+putJYLT+1W0CGtIThk4Nnt680gLUQNdSZqnNudRsg8cY5WV2BX
fTlCF+jaP0jun+JHa52+lJ8b9A53+ipnyMzV9swnGXu6f560WoomM4Gan2Gi9KGCV5Knwattjiqv
YH5GyBRNO8ooX0HyNP5lgnkN6iMCYS+k27ePg3D3SdC+sDk5Dgcm+60hER+3BFljMnqp3jvM+7XQ
XKSl7NOp/t8ZnHTmTlWLuqfCIo9Z9OQg7BTbCIk+F8GrYtd+Vi1c8tNGoDiL/+wpncfLM9IOaZEj
+cujDOr0MvoWZx0sxC0Mj7Dk1t2SzuEU/fVhTiDANNm2QexMjr4U54odO7wBk524awGyj2T06Feu
xi2UK7e3ci6UCdge3X0km6l6Xq7N6bJD36FtyrgqBBEg0sEMH8HS37by0emeuogmy5D8Epc1gvKl
mRP3qdOIK0fpk8SH/HeoqYoVqIgUZuOdjnm9juuR2kZs6RsDcLlLg2vc5hCRbCBnCb4wGh4+UPA2
PCbm27cYdoqXKB/H37d/6NzxOf+dYrvOwmGBBJAaJw3bUQb3Vh79LDrtT9Fo6xDGMsRiVsUxXBvt
UrRXZjJo/dzu5DOEmtTqXYxdCIwf4WHYQCPvWXt9McOaSPRa6ISZWALHoSu8DgAlXK6wygMth+tC
ZFjlF30PP+D4qH4+POSb2IPrD2Lkt/b5+MDkxzrwb2/u/2eV/9gWmdDZ7kZlO0Jkgm190z4W63SD
tJcn7RkDWYhIYruu3e0fQxN3gzzA6IYaQ6qFAgtkmYy4pMrScuYOqiZewjLiLGQ3kzDEvEiXgsn8
O1k9vgnpepDT6+4lXi+F9bljembKmYQginZhUQxkUGMGyav56XgKltLQ2dWAjCQDNWlpTMF0ZlhV
xuGACx5gSOgfGVRbNdt8p/nqNloCRM5dlpqqCNSuDc7MnDhhoCi5Rq3fdJn0XyPXtx3u4ofOlb/p
a3nb3slLIXXuhgLmo+sOyZSqTJOC02k0qBGKy3nDWMi6e6t+pX7oQ1Igsl4aM5t8VT8nbrpekgCd
e03oZ6aneUE7HqMxrbgcx32wOe0YVPeota6OX7C2Yqx66TPOegpwXaoHCvfHFCEzVJFcSjW3x8Gz
X0Yfgsu15KFMsTp9YZrZDVdLIOHZvdVAGFGa0C11WhOSUF1TCnRE3Exqfo95xVRk9G2IjGeBUXdr
SYXxrKieboeS2QOuUW+gCguyXZ44UJh2qK21HD07Lje2BlT42ZHazW0jV/itj1h5ZmUSr/RCrfJy
wIq6sfdMKXWIy1FeUzbBmu+5stfRJ5HF5a/Sc/ZQLyQ589Z14L+GTYEGlqbLaHlQFFkCBGK6MENs
+sf0boBC56V7itax57zAGXQEUuDanr75Mm7tJT+aS3p4qf2P9UlSR/kzjZPu4544+GB2ihXstavK
t3eWd/LGVed1m/zVeV6qNChiU69i95nhSVSFuLJHrwbDEFTuHMgoPBiIxFvxV7Oxnpe8d+64ACYT
MEDeINo0MhTMUUGji/cWZvsq5WAtmnghfZzz1TMT0wiQ5g1qsAkmIugrSF7ctP9mHb4v+OqsFZXP
xRGUueJFyD27W6kDWvCFfIS4YndAuXTTb6IVOtkPzg/76ehnfrRfjONz6ZJ+ZnSSLjEDJ9MWIrih
LPCnomH6cHwaMY1s6x6dhNRDSwA+xH31SO1kvfTQV2bXzHfjsWeoytVLf2CmEP1I1iyurNO9CfMC
smZrx+/8kx/QzyG1cFa2f3urZ10GbDuFcMUUVZTLnR6OnZEC7cNqgUoMtEyAFla3TUyL+h9ZGgUM
auw23/IKvBkiLVTQexIbO6ySyj3dFV8BjPonSCO9xat/fkX/WJsUAaxoVKIiJbuQ6lVzH2wiL/2R
fnY8CrprZW/Bhr9YpJn/dmcrnES3UsssCTqmj5rxvlhbP2FQZzBkLXzG2SCKRJup9JZcZnal1MOp
hou4Pn2HUMN2ykBipYIxTTCzBbSSbn+7Wac8MyF+wtlBTA5mH6IVwRPCQA8O4c3+CcLJ4JOlRlq0
EKXn7l7u3P9ZjvgtZ7aAPp7kXMcWtMZujyZFji6AVt85IAFy/dPwv92+iaMMsN0kI4xpzKXHr3Y4
QDV5lJfg5nM3z/miJp5xrEJ8X5TUhwoWOAtlvPGHXOMRBtUMmH1uf655Rzzbw8lFB2o/ONHWEtds
sGk/KdvuTvmUMGTB22RcNd74M3jsF4+c2KnpLXe+yEkQsRqVEXVY2HnwifNW07eG0smFRm3DeLgX
PqlbIGTf6YEvLHd2dx2V2TIxX3Y1yzZmZFO6uNdFzEwEYtsFRYvg4x18OSSmKTnOG/zvoPO6h6V3
2ex9cWZ8klAhYwDwXrQR5D0MHRt7l+7MdeJbS990LofQz+xMLkOGhlOtsVhk6490SGLAC574njzO
vJi5vYVjOPsxKaHopNuGTMvg8hgGJ/gAHVGxUQV3iXqIoV/NInBkKDuHwHTl8cvtr3gdxmAUsUTf
l+cnBeKJQX6BnppQeHMOYSTPvqemsrCkBQvW5MFZ1ciVQVXBl1I3RX8CiXdY8MRrC8yv8B6jB8mY
I22Iy00r6xrmYJXcIdCS/Vgct1G04AZzFgyGshy6AMw0TR8JJ2BbJ5kCk4vosu7qtvSzLpWF5G7J
xsSjo8qwoODDhjqY2z58VvJmfftbz3VXSYf/WcbEmZFrQK674tDk/FXtjG/FMzoFRzf0B9f/C73c
HejNcZWvkx8wvf8XyY6haDq9G1UXpfvLrySboAm1XpzYsX5CTiKAPA2ZkIUlzu7iP1am3nYCMgUA
ECvDX9WO4YEX6Rv9vpVeuea9I3vhLnxTkRj0Ij/wTk8KfFeMbK4htF1sdCpzZ/lswdbkZWkXB1Ua
xPUtOpCn+8jLXoNdskKPy4X0wWeoIdkvNwHFNk6vg3OrEzc6MRQawWUjar7hVtuKQlK0/Q+yrrnA
eG5n4kvJ0TiBNMJO8GDux4fjXb8OnpiIcGH62i3VIuYyoXNj4qufZSeWEx1La8SYfcr3NjImFdyC
OozWt71ntsRybmeSBQ1hWFfQqEKO+JQ8x3e1l3vRV6asXHWl/1xOl5eWJTzobFlDmjqGLTwEgW5/
zJLNQRk+HXPl079flmFaukVejrwvUNBLO6Ha9DIEbmTl22qXblF42sjP6ispOU+5dqv9um1v5gwy
w2XoMiKxTKtNa3InWTo2kAexiwXO0DK8U2TubRNzJQ3ep1RKFcbaub8mX+ooE2DqIKFWtAMW2933
78Zf5r55hntmZWyk0ZceECyuXJV7etxqz7fNzxxtA84tk81kZo0W4eWGSnkYJTItBBceHjfNfAgW
UE57Bkm74JEzp5maDQU4mxakWNOlIaT5+jBhr0Hbo3Vu6jC1Oh7yaH4WDSucJa4AGSIIfXt5c49G
w6blTdmGJI5m66VZLcpOwyjMHpCSsE/ld0vP74pC8aRKcwvYGQcGItBb5ycM2+i4hESbu6gu7E8y
aZSp2fkwQOT5Cc54uCXdZhfeWXeivGt8Ml4O341NG7j59+FB3gZ+uVAwm3FgmzFpy2AQnIm9q4RC
05rDiR407wYOfbeDf2jBf2cciL4qROiUkkHcTStySiXpxgh601Xgd455BmlxvquhfTONZuFjzqTp
nHtLdB7p1Fw9VBkuGge5jIHaRdbalAwvq4CY2j8ruMLG7O2258z4K8MehBoVIVALz7l0nFJDLrxN
ISrO0h9H+UiDK9rGKZNvKZN12bBWjeKpU+TNbauz38tBGoOvxbZOj2Mqq1BgGjZDKOirZd/KXFn4
XHOlRMZfFTg0LBo0QE8u12XaalIMzOe4VS+tDnny6kTNS1D/ZqRwp6LON5TBg6ZX76daWTfZX7q1
VF2ceZ9Tgoc3C9sGee4k4mRNNRwPCcJgysn0O1J5OOrlTWGipzIgjw6FguzyAxc2duaCcgD2UQek
OCWi7eWyixaeXSZzbZdpMq/NkeELARzAoH/7+82cBpG9c2koPHzAGlyaQXg3NGwHMzn+s4J5wavh
ErYAbEGgvnAcZtqWFvcSCEfhLMANJ5ehoRQOPP6BwNlpTwWwrHTb/kj3oW/52ovWuOordO7++NN+
TH/eXub1bn4w5mgG+EoR1SdONBaNlamwzRLEQwjaGKUAzI5mzIKzzprBUW2QnDSppo14CQUSOOdt
yhBt7R2G7yOjpkNqLViZacFC7qzA8QA+RrGdKRSLimkTMPhuu2Gqe5aUbuK03pcFWl4n/YH7Yq8P
oSel5gre9fXtjbw+DBbvGAb7BW0BOIDJYUBdrT8acWq7p95ZOw5uKTX7eihXOmrSSdi6Xb3UJrp2
UfFOBtrAaSC6Tb1GYv2Ie/E6O431I8oad6FyQIp6MH/oGQZvr2/mC54/yqcvB7NMjm0vnswhAxJl
8V5FL8G4iE6c2cULK+rlqUsPaBLlDVbE+0SncIPAX3kH67Roo4YbbvkxQiPZhdLPP9ydltgZZpIM
iGxoM1CUZuSYRO7SvlFKDB0ootYhEVXoRPyUBNNue2LasIilH03b7uTK+lIE/bdOgxTFjBewZNf3
hvgFjmMR2CG8mnI3QFBhyaeaqv9QVp5V/cqa/L/4kucWJnscQ3R0ZFqEFhQqGpZdetlYbLM89m87
zAxWjZUAiqQnzXiONk3YVFNCkxRJw49vqfqqr7gc+i2T0+9/o8OUhQxYxKrLZ+alwUmGFrWIPduZ
eFLE0Z1hJJ6mMGqr3UctynNRtBC0506fbkFRRhcRbOv0HtLruNclVSfbd8aXuFX/BAjJVTbiV7K8
9MnmVsZeClS7qnFAJm45QrafJmKENGeSBYVBy84ZTfmEkIinFUu30Uymaxnn1oSLnj0Bm7aJ01OD
tXEvtX70jDgAs7EIanjpNtyLbrsl7xpKm8oTkkrcFX+33pdu4LlYYKjc8DbZLtRtk1qFWkUM6YU2
7wwYSZGGRCLn+XTUVxVDfrn1p5U/33bY6zyRQIqnMjjA0admd7ns1laKQ3eMLOiyGEhirO4+CsNX
p9U3snnao8W3Z/wGneT08H7b8IwnfQQbCLRkg4M/+bql3BwOH5wQxqEK9jz2kRDQ42Ybh6eTZx6s
48JVNWuPWxIEuKGJMuXlQpMAwanDiYWOlvysd8pdVGZvIFnu8izc/vul8VSj9WyaPLyn6YVdRuYJ
Sm/SC6bUPZtBKkQus/AlC1V1n4xt/elf2wNxQ47vaNx+V8gJM1HKxh4YS2izALXMypOdE6o2qtua
S2fy+kIU8yoksdAPMIAyfe2DnSij2uE9KGYlof6UD1/Ng/qvYzUodlIKqMYYdLnaPynWamlsNEDF
FhStcuaq1XdVWnhazlQFL61MAieCvQ6Ty7rhBp+tJ1hWMxfS11WBwoRvvhIHNC9x9Z/ZQ/719tea
6U5dGp54Itq7eVRBMOQqT6IzW+9j/3Q33I0HdwCuBwsurYbXpf7J9Q17YfQj/J2FNyuHxLeHwMqF
hVXqf4thr9vLmvOMs482BSFa0LWosOJAnh6vJCBnSflJ0xa2bsnG5BKH0AdxtwwbNswcVRitCv1l
QD3t9kqu753LrZpEJvWkdtogHKOXqLuUG4Ql4CnZhuOzHbzdNvWxK5e396Wtya0zqrmcdVQ4XCT7
jMwTnS39c/ZkP1dfe8kt7oqtGK8qX8u1fjd+hXcl2yzdfNc3zuVPEJt+5hkysL20ajltZvpaBl/G
eGeN93QoPLj+UmMh0ZvB1F9aE2H6zJqiMTiZH7EmBp042t0b3NR+DoXNt8Nj7Jceo+P7k2dtyuf4
F+UY5T3+hniaf3vfZ1Ley58hfODsZyDFoyIKIPb9nnEgWLyGO8cb1ybbbOwWbF3fPJe2JoEmV6oq
aHpstT4CVbsfuR+mbvqgP8OOtynXaLj56tclqx91iFueNYkygEodZxjZaMP9YCpzYz9YtV7t2c/x
A3JT3b5foSj6J/HHrbFK31FSfGi/ZlShby9/NvCIyjA1L1HImyQ0FgSsWUY+6Z5iNOpAEOXwNt42
MZO7scNMBtH9BrZ7RSF2CpEigWbAcJN7WN/84w4pjMg9gqSjSKr4cMrQJs5RY2ZyGo4El9bq4W4p
c5tJ/S9/xcS1uwY8E+T94jsPqxBenU37mYFlr/PHVf86PC7P1s1Uwy5NTtwY5uXsQK4jThP05ivE
Ayw3JlVV/GZjPC/dXPM+dbbPE09W7GNU6K3Y593xPveLJyRav8PtdBd/Nkof6TxX8VS3+zx8SvzA
NwBuIQuFKO64fKhmo9bZT5m4t1kOamiM/BSBpkK92qs/25Kr5a76XPkkkOto7zyHNPi+x09LeMaZ
awiiWSpHIkGBt3FyQSRBHCCkytGytPte2iKx5Up0L2879ZKRyc2QpnqArpjKXmu/OtNPnd+D+Xrb
xFwKdLGQSeiH1qEYzJCFZPeV6jrfjrv0JVpZj04KzMGNPgVucifflT+thWtv5oa9sDs5KeqoNXEl
NtA+QjDFv7dBcV9D4NQvhcGlXZwcEMRHGnOo2MW2i728fi/Q8jg2C1j0mRB3sZzJsYAXB/JxcYOm
6hEuAi7p8d8H0QsLE29PRtkemhgLHWxAWvxWmr9vu8JcCD23YE/AIYSu1glsNkp/QTFobX7uUKdy
qzUzA+D3qtFL3pPH7v2wA1nvwaP16bb9mTvywvzkllAbCRJs4YlxS8jWfMl80dTvdb+Q9M+6A/BL
8FA8OZnxuLz2tagdU/OERFOjf2qCFxl1BiRJbi9lwcZHufYstdCdvj0W7KcLTahrpE9t+VadXm7b
mPW4f9bxkd6c2TioLYwaDeugX/mgRuEmTrSFLHjubrFglXaQRKOTdNWukotDCKvIaNCrBnvc7HJf
eEJQkzWoq3i9FFRnWv489gimqEzQi7sac6zlLNbyGnt/V0GzVQCh27PD3S1t8nWQeEto/LkodG5w
cmxTRa5UJtQMt4ZexdICPzSf9Rb6niz0S81aQBXN7qfKYAw4bh1dpyl0KTZTtNShzILk7Kuadr6k
phvaZJQl39AtYxKh/0zhD316lJTNagd4d7HQLE7RJCdEDwC2coNWOey1E/dnPB4pJUEAfazeqp2Y
SQu2dkV/vnwGiL+67aOzCz6zNgXJdy0km8cGay3zObSroeZdqa/WRkWY0lvG2yzam8QQqUt54IqD
BwePQNxEq9ir/nCRicmG/wBWJF6bN3ZTE///7BDWRd1FVicOerMTx4MnfO9qn9qVuqZ2uIyNnzv0
8IRYQj4AANy0GS45uRRkOYdeU0NXpjbftwsJwUzoorGqMTvBbCxoavH/z1akOEPISHdmUfWHtUnR
v6ACXVMx1xdiy0y0p74J/gyIIL2caZvYriENRKGAtr6BwkmZ+72MlGvN/Ogyl87VKVcFcQDoEI1H
hnmFSZQyTa5o5vIOemWgYMXsMnxEIReNL3mN//GpkCpA0uj4vsxbcB3UJtYnMQbNz0jpaCSDjqGp
43YQH/kChK9441u67u+WutOLBidHPLcg4xpMDH6wbdyrHy+Qo9fe62sbygsvW/iU113cixU600nq
oc8RL2eU7OOd6Xw73evQeTl+skaNbzWuTie3+jRsih/W7+U74/a3daYhFWHXsQh5dNL5NDfO8PtE
OikdRjjuRlc1tYWM/DrAiKWCPAXfIOA40y5VoKtBS6/1/9Yu/EKAGn2BIRSgtH4h5Zv9krQ3edMa
EHxd3Ydp1I/SIQmBuoYrgaAM90hFqm9pDOjZXFebzAveFyK2No1oLPDc5MRbmU2TRoQ7BW6+Ndbd
TtnmHhyWjosKLeM+zWaxDjP3Bc8tTtw1DczagO+TA5F50TNTMZ3iJn+F++LnAOEVxELrKt8LCpNw
bfoLq72K32K1eKaBZC0Qqimkq4jNinZkbOK55ib63nwXkNAYsy0k9YtT2lexFWt0WMDiYeqaUEku
GR3REiqKld7ck4WiF45SrhIuZJ/XeLyJHXGLnMXwwk7s6KjgpPpLCcNo6Df3pqe4+Sb66vxQXw+J
q2xG1VV8ionDZpmtYmmdkzukEhLh8Sjsx+1OicgZze5Or52FQuLs8TjfT3HHnK0z6eF2GyL2s7in
jKj75Sb1Mre+VwXKlut+cXry6vqdbKxw5TODthUFbY3cOGX707ps3dYLfZji3DxaIR+Gp4arRSoq
ceAuUoyJzcmBrMxDlh3EZvIaW2v3TbxCTHnLRBfcRS/33wOodv5kv2kYLLULrm5oDFPbAHNkMOoM
NuBysUimQ5Opg+QXOYcXBGnuyf04egivflLkZCHwzG0tWCogRwp93qvROFU7hnbV1KCKzWF/TOAY
O3Tfb5/2JRMTd1ESMGPVARNdmL2CSGrco5TJCzfE3K5REgKgBTYFaJGIr+cuUunwSsBMScf6tFeG
6I9zyr4AVsldlC+PSzfvTOwEEMYbjawGOOHUWpoHJfTpspiIETXscj+UO0FQ/hsue6LYuFOrVW67
iNvRBlw8DjNrvbA+iTORqUUUJLAu6MMQxa2SdVTvBzEhKojSkHP+GnU/YEMNFwlx5s6+KSMPxASI
astX3qnTckTvWMFfHpqdYEs7bQWYH52pX0gA+ksPRWUmpjG1qWCQBOBaAw118rKE+Plv+hY72p+g
u98JsivFP31GMDn6kajrMVgtsmvMXFHinSbyV27JK3SqmsJP3LSq+MTlO6xla8dTXixGKeEZuFv8
pDPX/4W1SbQ5WpHTNiesdYzNRd+StfWor+pd4RcP2T7zjNXtIzl3VZkwFcJRIyCqePHlcWnHQJdy
QpAb/DjGbvZrfChey8/xg/pMxR7ecsjvOibxu030cuiYOFg4rXP5nAg4Br0DVDnpUFzaV7TjWGep
9DdWZxg8wfQn5uXyX/X35WR15sBgDTUhAxYn1KUmz1MzaW10PUEDyu1f0mGPFMUBxlTQDtvb2zrn
rOd2hE+dBaEepbG0P2GnjF5S6VepPSfaQsHzOvII+jLYJwVYDBze5MNVhTp2PU84EPfV0S1U84k+
JutqN5bDE0fulxAB4g+8vAepmlC0EOKIgGKmT99cbdRTgIipe9ByZN2D96OuekF13B6aeHesJbcZ
fjYgHG/v5PUXwyoABLjnqJdcsTUQzMPA0rCaBdWDYaEDoTufWtXa6Yfh521T1x9N15jzF0I4DIbw
z+VHU+IRUXrJclwFnfjiJxzvbpYv9cmu70CMMCoh+DVAEU8hMN2oFse+Nxy37DtXKRCdDpeKXNee
gQmLkiH6Hzzgp92+Y5AGct3ZmFByF/m/9WAE2+pYbtVm9MLwV5OXqzr9DQ7JDTXHhUpllfHfqv2p
Peib+vS7GNIFgNxM9OY3wVSPOpQDaPwKCg9CPDIOIfAY396M/rCzwBmLqXRtkz8bUCS56L4sFJqv
G8zqpdFJLEV2RqeogdFmZf1lrcvN+JzvQq/Yx8vXoajNT0/H+QInx/GQ5YreH7Glb2BvtiBqsO+L
9wHOosUZZ+GHU1N8WcpoCvJhbOqln46m3rdpW1kuE5LwEZ9WadruqpIv2SeemiMYCTKjrlFvykPv
pGYL3/IaL8G2OoiW8bcAHn9kBmfBLQigEenAPH4kxCCc6LFu6t81QuGe9cjbzTP2472lu+m34SFe
wXl+n3799yeVOwkmQipkwOYml0Zjk3RpPfz64clXmwJeXChLF2woM5GHXIMNhloRgvnpSQ26jivE
YsphWCNHYKyzdbcVhcZt/JshLpIrXjipW8ru4otjJkacWzYmfaAybwfjWIIly7/Ym9N9sVJ+pqAy
JE/QYEkhD6slAoK583lhchL7AnTGQdqw2Ab4s7WGlaaFH4YLHwjW8SFdSztnt1Qnm18mgyQkV3Qb
pn7cBwhxScHRcmXEZlQFkQVraRh6JqSzrH9MTCJADrG5YYSYgM7fK6OW4qbqHZewf0tWJmef11tn
adlI219LNnKjcxt/J7z7t51+JuOmJfPPYqbwsaTPa4BCLKb1jW+nb9ZacJIrL+Zf0VaM9S32DhaW
Nb1HmmOMCOIBe9prEvrmJt6K7kGd+OFbsB1xRdVdztDmnIKmPlBYkI0cu8le5kYcjbWFevZwshAz
YjAl/X57H6/brDgbD0Mwr0ygiKm+y/ipaIWO5hwmoA57gYLqEyokwBfs9/4h/60lnrIZ8pX8TV0j
2/XgLA+6zt1LFz9ARJ6zADpmcmIONv5y8IZV+5jvBUUE0pY0gBYP9sxlcWFrclnYBxQntAZbI7as
dfuZIRs3etT8alMvRczZb3e2sZPTFiT6Se7Exgq4k+Aj7n8jyShKpd+wR8dae7v9KWfD1vmnnHiL
Nqp2aGisLtsho6R7xSp5be7ab8zhiPD8Mjz8Vy9f4E06YwX8o5LBTba0llH5IPEWF4Oydtbr0zb1
isZF6w4mUWbQbq9x7hSKYT4uWjG1OH2yOIUTIXQgMWxn8sBPHa9UHxtncdhb/OhJUqFjBJUBE1lN
nmKXPplroWQjZMxw2+ie1ulW/QziMvqm1i6ZDFEmfKt1L2g2cuFWiyXoGccRGGOBn2bwhH9fGtfh
ZUJosKdOktT349jtjPr99i7O3eaYgNgDDeWPk39poo9qNKTHg82Zk9HrWxW/0Adc00jXvLpZHf3C
D59Oz9m9vfBMuwZbigkp5AD+Jpy6GuyRAlmBhHS03eMaZCnDibveszeq7yheGn2UTAYfmSUqNj/y
VbtDs+21eikWifxn3Ohvf4XeTjQWJxd8PVhSOSaQd8nBoy6X60755thLXjRrROAGGBbibTO90Zt+
0MwidWy3GzvEQnJXypXtQV8gKZy7CJm2+8fMJM4kcWdGTDHxLSsvbdbFTvXFVZgEPuJ6I3P88vJl
OOeinHoGoYVOx9XIaX6IC11FDofLd7ivv3zUgXzKFY/aXoXNaLmGfz1SKPoiSNXTe2JA828d1bNb
oiurMh6RM+RFEW/7B3M3rlWuXOL20jvpuuZ0aWmyn0EZG5WVYyl8FMIH9T7Y/b9CXrpeBgnMJNY0
ex3xQpVBq0/jp9JBpFn2CHplPcn7Sh/BV0KWZKQv1LghIUHYHvTH7fP/AXS4jG8foYXRTAHZuTqG
XWwEgd5UAd8veu5i8lxoHv10/xNpyXW2yj3zF73ows0fBNpFgEXj7+8Q6DBIvKmJ7PnTEih3pvTF
T+KXME9MHnI9cGfnR1IUfpJIA7JnCAz3+rPIq9rXkGfT7Q24ju+XxiYVqSN6NnKiYqyWvmYGRMhH
FG4jiMCGBnju0oDo3BHl61ImYv4GZdppjpU3loRiVuK4SPWuyfHh9XTkjVK2u/jwu1LTrVnf9bKy
q+JXK4RINWwRHluqtczssG7T6qOuiIwKBByTd+KolaHchHgXak570Z7q9gUiF2JqbNmtRa5x6WG6
EKxHTIwblMrcJMKid0rZNkWNMvvgFxdcM4rfbZa6QjMx1tYFcsORSbWupv+GCCpt5AEdHhvFVuq/
teHxLoc+57a7zIQ7MeTObSmbogE1yXGAcMAnrRwcpBhOaLKqHsJnC0dy7krGBhxSCmoM6C2JlZ4F
OIjUtPpwPFJQ9A5/qvsBRFvo1i/lptq2pRtl+wYqX8Qjza9LWfHcHvKJSKtQoCbATtJGaWwTp2xG
BxA6ZYo6dqtIWeXO0lT4tRkm0Ng7A6iCKCpOzByaxILQz3EYxzn4tiStjvnBkzJ9dftbzRxt62N8
n2IfnZFpn/CQVzAvImjjmsm+Kh+MovaUUXk/1uMmNfO328ZmztTfchOUX5hzo/xy+dXYscToa6qk
DorGMC8O5m+lC15aK/isDIj9QrhnRpmvtY4HJ/pnRAfXt3+BuI0uz5mgRKZ9D3WPg1zWZFeTU2dK
0cCh7rro/mRYK6lyDkiimc+yMr50B6Rf+2Hhipz7knR/bMYJGR+4KrmhhGkAMgu4pipkXEFKtGjA
Iml3e2VzH5LUCQ0pxYFJZxqutLSJIvmEvxwd86Ut8x1guk0lBw+HoV4l6dKdOPspRdtFHHI+5LSM
Fp6QCJU6PqVoXooWHlKknxEzBerZfl1i7J77bA50UuK0fzAHXPpNXiJ/OIJ+dGG0ENLhn0PtOUfz
LO4f2/A9DEr/9mZeRzC6SWf2Jhde25pmzzwcn8wp74oMtp4hWDh4MxHs0sbkLLCzdd/Ti6YSOqbb
ofcE+6Lkq29o9NlPMcnGmyhsJ58XYVDX5eZLy2L1Z7FT6eos6iIcMo6Tn4XELJNm3Bt146rHzI3z
71KqrOW+cvN0gWP+Onm7NCxOyrlhrW9OUsFnjA90fDh4SJYjieAOgfHvMxYx34F+BmT2XBSTK+hQ
FpI0jHhnaXHSxi5amaPkj2PhSad4fej/3PaX2SN+Zm6SBMfUCgMqT3R/usiPaUjaFWSv3YKVmcRI
7N8/q5pErxDRTFnPPs7cqYOtE4rex9MGV0FK2tmr/wH13sxB4IoDpiNm2em/TPKS7KAiXitjwR4M
D2n2BxS+l17X4s+YxGRiI388153ANU+8AvK76BSN2BC5T/NUbkQSrXjBXbI4y/ZxOd+yJTz0zAMh
AIV/p8PWsE4/mZ6ovpwe48+wyOT35Q+01OXnzBWSbRnwiwbWFaj5oXr/Ib0au+Lh9BqulwrZMxVF
vujZ8ieuaoSIVQU1P6lZ5yPCdBkvUrn0wr31Kf9s79RnsRmV42XbyM9+B96SdN2M717Yn/hulAVo
Egv7fbobA2cVqU9ytkhRMhPBwV2QFELUhTbH9HWfIgX9EXTI19R9sLd1eFk/dDHlp8Na0OflDHxx
MSq1iHkL0UCds87kokkxxaEyPG3HVJ0Z5Ic0DVz9R+83u8ODZmwMhRJjlzJ3ltq+YLhmdHttooOG
avmD9b3ZgL4x3hs4GKVtKCQwtrdjxvW4IUDUsx817dQkgRQrx4wfJSZpT9ygMZMS/I7DKtqa22IT
PGq7BZMzSQK9Y0ibZDFryWvj0v0Pao2GQB2yD5tmFzRudW+sx4dkDcDvVwlBTic6Uxg+IP6+EPtn
CtcsF20IYRh2eGvi53ZeOyg7RwxH7PNHEI1b55NQF4Ey9Ku21GWcC1vntiY+PVSS1sKFw9buy625
0WLwhXaGXgLwJgCUDDF4NvifcleupZXxnG3UbfpqvMfrRUjOjOeRZ8qWgPzzWpnuuN46fVHG5cc7
nd+wMb1sBdNTgGKD+lfly88CSk69S3ezz9JCM38mtNB6NMXAiu3wE6ZcaxGa1ZHi8G7X3N4znvKI
sye5qR9Ibo8AWuoNe8On9pzcwSdv/lzy8OuvgGwNKiQIr1ODpnl/6W1jIkdWpMIueAzf5fCPVf/7
+1AwkFAA+bjirx6Bw1FxLIS5AvRFg2bdIMwlhCkisJUWyHXoABeHnJiymdxWNHR5O4tyMFhgmybQ
5aL6Qo6VUB3f9NMoUpdQ73ikDEZifDP02kbM2sgZGwuGeqy2ZhWWzs+6Gg9K6+pSFfTMKh2cSrof
qkOSv6SJXhmI9sajquzDg2pFz4dqiJP7HEqs9A8aNW3W+WaebQOIpdVV2Z7a9qnUqki70+yBjqfW
5YfG7WQ1LL8Pp6HVeq/v+6zt3cBOTlUEn1ctnTofWFhvvkX1UMPdHtZJIjf3dpGH1u9Q5qmJKEVx
aqvmh94dEIfxj3I5Wg/5ITTVxEf/2VYiDwncfKh3QaVpnfqo8UIs1PUh09tB25SR1Zd+2KB0nb4m
R0alqlUvxcWBWBokyKJ6R1vLYNcLj61t/gyDKBkhBSjHou3WBwJWam3V7BTFXulIif4eyEF4cEGz
A9TZ5FESaz5XU4/iomWMZZ2sYBcJjM+n8EhUd6U0sfapCfdV5qNtrjYrKRVU1qsjWm5h6pGMWfKD
lB3Nfu0cjr3ReLaVHovXLqtIgd0k7fJjg7J2ZsXbvE3S6o8GXrBc9X3VRw4yjBAwQvSaV23u9bZk
Vr2HYlMgE6mtoCr+5HJjV9+lLkYU7cgomPNzrPmZT60Vd9pdp6RyD9TKtMN6hxjeSKUi7Q62XLuG
Wtjae54dtbJftb05MP7daPbxhIY3mnPoAxp1mSZ+0x6bGN709OjAMtayzW/ZSVKN46oK4sYxPedk
x0OJGN5B6d9iKdSO92WUFxD/6J2qD28EgfFkbJXGNqQfnTNoxnNx0Mr0rzQ+5ebd8H/Y+67mxnF1
279yar9jLgnmW2efBwYlW5Kz3X5htUODEQRBMP76u9jd+4wlq6yZeb5V89KjbkEgAr+wQk0Ey/At
ZkfXcPY2VL2AQHeTXCbKNEoj6ICFceGM1PIsfrYcKEAsBmMaBni9Fmbv3iQ1ifk9170iv+8bM62y
YMx0Tpak06bywi0Mjvqoi9JJe4GtPFgRasZGfNkK4DUfLEk7PNO+wWiF77ZuEV+XTmajttc7+rCr
B2kiUKvy2AxzJzNnyxa34Zsc2tftkidIvoNiSPXsgvbEdp/NRuRi4UgB88cga3ItrkJuAFd/NQle
YxvmCTObtTNl9n6QUoWMaLHxaE8wXQeViHECDcg6odJdgSleGNt8zL2p8jvWSLVO6qQoWIDzqtPb
fALSzsQnTpFuDdnxFsqyaS/5EgKMAvu+inX4S8Ya4o8tpzwBtR59ZX4JYtVc8piA9OsBSe/4MASZ
zWIa6LSv++XYWAXxhyE37FXsFFzSALeFUN8lk6IgRqhnWL+AmrFXLPABrS8LIdNuFoEbxr7xE9MR
+ouHStmUr3lG2KzrXqSJhBxdrY8iDfpKY2hqTaTqUrt8snTRqDWRvB80uB84iSmTO5tlCUpUF0YD
1WNIAijHzH9Qw2QOhYR7NwxPsGDP6pfOnqh23fc1gHx54pSmFcBIpEfrscm4pm+TVDdzkHt4XZrr
prcbd0kM02CPyoU5/Ka2LUJwm2htH5SEExgO6mAlBaLrRlDKCqL0OgvcWJsoZIsmiBkCXkIqmmEd
YsqrJ1QDCvO9qo1UM1BhgZoSZhnHpfjWtJ7SbkQ/pbEWaDhk5DV1m5QtjAJFGQkSXk+6uyxD2bCe
iMFvaS4NGiWjjIGwU9wtiufaqCy7nItFRG3lkBXFg9O0DRSDh8K1FED25jiuVNsm4w3EKe28CHkx
YFzf6BqeFBe1k7uqxdaWtftmJs6oPwGS37e9j+0hh5WY1EC/E2ZZ0yozSwuWYJXhbvPELoflBMHS
+oFDUFVtHdYZ07j8GRf+f3/3fyF3/RAih9/V9/965ypV4+57+f7vf23eZfM+/uv3/1u//fvXP/hl
8E7oH8hTUNqCIgk6AabjIHX65fCOjyiqstAigxsQnflPiG1+W7yb3h9o2SJJR6aDDpynIcdsgNhJ
/v0vfKTbEINGBDzbpEG89O9YvP/Mmf5MZtFoR10Y4qTwjNdhrAu9rcNQxLFlTXQNboojBzNwemAr
IvYZKPEx7lqUVusGvrp03Zi3s8Izh9YHh0yWdmNo8H8i54SYUWc8CI3weywNOFs0GJDVIOTF7A6S
a8okH/H27nxmT7dSu2Qqw0/zAsA3F4L2QcxfrcYI65j7Y3Ope2VYxfkKr9ErqfhD6cTbfHpJCW0B
V3DX+qzkNRqbNLM2PE+va8veGQTpuGfvC2m/jIxfTp6M6ope1IN3nXRBl8uHvBtXenfXtD/0OMWJ
rqPaoEHF24A7YmE4xNfejQaEG4o3fvdiGHqQtDjnPjAU8/UYseahFYjg1H40Gujo4nI2FfrDxIcH
Qcj0MnA7PG5k5m0bJCwOFDCMWepbFQvqafJ7OHPwSiCZcoJ5Dgn+5Qhh8cL1M/iqZjqQ8pWM2qEM
Yhv0vBxjZcQ3jTcbIrbCmvxUoqc4tuHYtmGmqzCpUh93uu/qKA9iUp5F4PHzxgZfwteetmAwOiuz
DzukcFayb5u9nU3QsCAQYygDL927beU7Ug9AfwKb5AGvHx9L5adJBiKtgkIb7J3y0EKhDH+S2ugn
HA1F7y2dVFCD693qvlU/TBa0PvD8WLVX6jl1gfUAogRMGd+YipWyWdT2Rdg6o494LXRHPbLwxN38
IZ0gEaItaNYGxH0W8M/hePMpWJ0ab3F+1SPl74AscjhMqN/NYT2MDwWrfB1TJ9ALtwcF7fvGBzHW
F13ji1H5KTN9iac3UUxFXqZ4hRZNgaaBF1AiIrbU+zeKgKgWz6P1JtwirFwD3WItYliK+SeYAkuV
Ak4RGz5eDr5GQVXo2pC3kIOfAAuFoJdngghuhEYDW0qTrKibXc/TnbBfpphFudmGaUaDMgUqqhv9
nrwV02XVPPfppdfd5PW15vnSaYI4n/whMcI0raO43gswTuyGB5y/dROA3CMN0fH0J1hfev3eIDta
PVtYPY51GuMccMoHMj3rBXRIOXaiXkc6e9ex7DYM/7Lbpsc2wbo0CRrRBpZTx1ZNIS0xomhUqyAz
zJ+f9bIM5r83r0OqALNC78pobxq+R+zm2/ENtkRcQzXNQ8ZGTejW6BFhCfKPOjIm0NewTRwdB2XA
hrNYNDksAs8Mpm75RYW3VD2tEGaurBzyBD28O0viu3jQmnczz1DP3hOsMix1gzKJg7gjkdYwdCiK
lanYklqBKsjCrNxA4MxKivmwIrQKL2gAvxwVA0EJRyF7l9jEJSrlPfFjzDLt3vVqadVvAxZWS1iQ
YvPF2DZ4lDWkXAAHCDqOhwnefUzwJCao3Dtip/I80mIZZmZxCQrrA260yBbTvSDDqy5bQOzLrZLD
vVHBIjw3t4oB3g5Jz5jSpZWWYaYFuqeFVKwmvK09/N75Uw2dToGDL51vvbD8BNtTWAif6Xs+9UFe
PKeMBlIMoWGMYVc/6PoQiFYuiuqtEmiL4YmqDSCpkYkTMgzXjnmrY7mqWFskkPat+neqFMTsykCW
XZAW2FNYpaSBp1+9zLLKZyOce0GJHXQdNlIK31gGczRhQxiIuWut1oP5XuxA9yixvTo79Tme0By2
1gJ7ESQJUVe+Xb/nEsts3sT0Ocu/JxzPv6oXBXdfuDQ3VmfvJgjcCVx4sXAD3jzDgHtInooKZiwl
bkB8+XxQcQ5AqA00TfkSP2l+O+kVbjtaYp/Cpk/HBWbnK4k9TLIHICaaRsepBhsdZ7Go3xwwwuPh
oR4eJA5RiruUlu8jDqDjrDP8WLNvg0ajwXyPa0kZDh1usMH262GdDHFUEEiB5LPDAnr2UA1r+IRJ
4bXYQ0l/nHwiVUDqfd2yhVcjnUXkCz4oSoDw5F243FjMgaIshlfZkN4Hom9R2MWmNyuYyRfNk2ej
QMxY4DRYLQeLooogHcsV5RCxwG9Ny3etk8s+xg7Gohh4MKVzUxEUW+mNzPB4+n0FyD9URUIBCb0e
jFTMO8ca92paKWavaV+sOPQiiqYOB9Qs5xcQT9qfK5fjDrM3LbisApZhXo4KnseW8KxeD+aw0ogR
DYT5o/S+CasJNWVetmUsfDOftzb7FUS+Dv+XvVdXv+KO/+JteVWlXDX//tdhpetXNDIDnABsBDIF
4uuHb3/Evsry+qyHzPa7XuxTK5jc1m/wVowLz5/384dI7S+Op89kAkinosJlH0U/+dDoWY0UxE8g
Gkffem0/dQ8jfRvKi876jQX/WxHyXVXiv/+e/81rJUaZQp3tf/774E/b9FVWTfVDffm3lu/VHH42
x3/p4Jub//n5MZ79HLUe/AF3ACLY6/ZdjjfvDaSpfv6K33/zr374O+a9GwXi4Neq5Wr+NpZW/CAc
9rCM/+fj9x/Ez8s25e/f5zii+d5++ne/w2jd+ANVQHDNAAjxEBbPdcDfYbRu/wGAD4psBuigOmBq
iNZ/h9E6/cMGUAUtAxNWYTNL9n/DaF37AzgsALFm3JPn4i/8nTB63pd/RtFgwM0iv0AaobkF6Dhi
+cN963boOGdphT55taz7Di+Ka7fKwvNOJYfl0N8DYSTQseEp8EkZWs8lK1pWbXlVU7xk5atlkzOk
+sP6/n+GsGd3C7Ai8efDuQABq0owtLaNMl8qr72zC/Mmrcgjy3io3HNezDjZJ57d7BSHhB+YpU/0
1rxWjtuSajvWnUD1ScD2KWrjRntCsk8WjWWRhWWo/n4UrfctE0O7ojjLaWDr6K5Dw8vjeIFq+WPT
iPa6STvstLGFV5Qn9YVTQ7eid7vYT7R0QJWwlRubJZDoYcoqotlX59ZsOb+r6chvsiTNbslg1vTa
RDEFsqvjpJyXPFNavuF117MZo8NrBG6J165Lj035Mm6Ya9w3ZiGKS4eK4qZoUwttVFNAfVI3a7wk
VSPGlz5tUJErLa950WhRr4vEziJ0YhHLtHEFYjj0P+CsU44lrmKbVtYOvSbrW+vNijhTa64VR8RQ
jgYJdBRaozLmIhpLSZcirrSdjq2XIWRzvGVcGRZKC1b6Wlas2llaZW7SshEBqorEVzFgnYu2bkjj
Ewf/shsm/WkwSdpGipiJGXZlw/vAyitvVY5WRgLUeOG/O6YJvapFm4Wq1MZX1SsO8RNFyuepp4hk
Oj13QtzryvbTrPRWk037vbBq8M71NPUQk+Ul39qpVV+mRttHJY29bQb3pId66pCDuDDGuakK1l/i
JUsXWWmm25lg+KOKu3HjSTU9NVTZoWc1vFzoHqMR9pO6azvGr7M27V6JtExQJhkvv+WpbexK4pjf
kpJUqMc1cfqMMxoHae1IA+F2N7EA+MC29b3BaFed09ZKBoV0Czvfmd2E+hsiVCjirVrTIQ6qgjQ1
N3acTMMCyFKtu01NlgNOTUs9WSS2m4FKYXJh7o2OJS48OIzWXfWTUdyWlctgg9iBzgUU4oCNaFcw
VF/lWTENvsc7d2nETcH8rB8SGFp2rQFLQH3IS5+ryU5DpkwoU3dTjshDoapd+4KbSQC8gHZT5hpE
DXNJljNN/Kqw3HrlNNwOhJvrD7VX1Ld0gtQrsD0saNKBLlFxq/qoLY0FR/L1Zg21vBVEaZtaTO7s
AOvdMxbr3T3J5LpFzDLCD0mlSyLhR1EXPQSXIdRi5mKPSHCH6uK0dPDcAp5pOL+pgXS6tVGUygoJ
9me7tSYHanFDo4WO3da+Lgt5E08jmhCj7Ldt4UxLzyOC+31PRVAZRnc3CKe+qmOoYctxKBcSJe61
lkGAEGVaxALtZCySrDMvsfPiR07iZqFZSR/FtlEuXG0Y7wuOpMOoNB70EN5djqlrv8rCy0LITtaB
ZqnH1Kk6N6yKjF/3jhBbQVz6Q5ncXPQVg8WGYtVjMepGJMeujuhEvYhAxT3zecLpNWTjvB924yCo
6quu39ZuL7ewVilCR4/tF9Tf0f00cnqLAjt8Z83mDQIepR9b2iafPPo4dqYVyb55QcmThraqyS0x
yyFBscGCjGsf4/fVaCuYUwoXqgIG46k1tBE33VUrYxri5t472WRAPVl/maqs8zPslFXN6KXysjQq
wKfzoVQ0hZ1EmYQae6LnPBhMF2+lskeoD73nkMuOhLXZ62i7cAP0NwRaU+uWoUKpyCcoZ+dW+dol
vRsAxwhsZN8OdygUtWs5x8epl9ur0XGNhxFwW3Sgc/lDU26+1XuWbXQIJgD+IKfnWKFrmHWp+WR7
LvRgOTWiZJDjumjYFEKnpth4bWy9kH5Oxaec/fAkGKRZOgHfThsvSpR8gWzH91KL28guSBslbCyv
RK5S/PuY1cHYFvbjZNB2X5ZOc++hXLChzBkfRgBeENXaIFgIAaNHDxqtnVl6D2pqy0vCp2LZjLx8
xvPQ71In81bwr2oipoz+ClJPaLNi8G7wiw6H2689kbmBYeN6CbKiBtQQ3CZQVESawAyqTu0JnzI0
jYEAGMkyr9SYQ3XUnW70zqruCxs+pdbYGVgRSiE8Vnb0FkDbFAg4jmVBtmN2N9ZQFHvQ+dAsyAZz
tMOU6/SZQXtiiCZmNI8QFOmfiIkKeCRVZW9NvGucwOpQauIN4gIISZXoBlsw+er0aZPo6FijhQti
GdoYUZnoaNBnuhcKyjfJlMVLZqKEwEwgxtAyhHiWsVbUQCbSKmNpm9MQaG52OyQmRVGqqTaTihMI
kKplPPQuFBrdJGCZjsxSo/7U0GQPgyK0y/PGgpyihCuvrBv7Lu/6OMeislSGU5+RpayUi0q97gBC
PFoRGl1F7ZeusEJDIGvVq3JWYizWZWtfxDmuj8Ie7WUPmZhNaajxijhNs0Fv0lpCNTTe5xnL3xTr
x63llsaSqQrMDNt5Ejotn0WKo4d6Tevd2aWnX7i5zC9aylCJaRyd3hRObLNNq/L6DlX4fG8XcX8r
Yr3cl0bGN/Czra9wwApYGFqi6bD/SikiJMc4BkzOKTouqurCnVA4MrV0itxe5Q+2MM+qgRymSD/D
M2cW/tOAmfQMCBIchmdmPcaVaXRbr3PZa6nkkjTZiPRVI5sk9eyQTGMcNR4OMasoWxWpaKLGtLPv
o5IyNEzOXkTfZfEF0K2mbwzx3K1KzPqb3Saw4foQyZ/Ir46o2vOvBZsKZBUYfMEqRjv+tYqjtQhi
6naAUZvH3m2iBYhwgh63E277wIpfcQJvEcStxplH7haLuMORS69Z3eAqvXfY44DidEK8sNdB+kyy
xde/8HPkPvffqQ7iGWpPcBg8fJx6ThOaOd6W2aAJDY0pb0Z0dL4ZQmM7Obld+PVwR/XtXw9kZgSY
qOwDv3KM/PagVWeSjGz5pcJBHXSkCrezqCpK7CEoWt9NtSr0VewtabOGq/XyL7A/P+8gdByQL4G3
COH1TwKPKSDcNC2cbbcwnkCShNTZs4XjD0nCAWo2zkOvZs21sH+BOJjx7ev5n3rcH8eeP/+AnUOr
3Cuqwdk2ZvuoU5QMs1KZQVuPCJgkm4KvR/ucLR3O9Ghxh6oV9lQChNC+MrxCDXH/9fcfwa9+rebH
6RwBOSqjRbSuMB3YkaerCQE/OEzwCbKWyQoMtO6eL8+JWc/p12GqiTkZ1IM6J1wdYfZ2+ARN5Gce
mdwt7oAfo00R7ziNE9reEK/SBuvYipSHSUfYXYVm1PrrCR/i/H7P98PgR5hmIs1mJqFt05YGPEYt
rXRXUO06cyaPmGf/GQYWksYsLwH2zOEce7zKalp4WzNf61W3r3OCF8yVgYYC8hYQGIAEqi+Ye/f1
5E7tFjTMAUYHUpWiu3Y4atWbHRJfsp0S2q0yPObQE8I+Ayv7nO2CVw7wHEZAfw8ckMNBmrakpK+K
XRcXC0j0rkvSrgYgBYycL8ckPjPaieMGZ0NU1FDroJ9NgTyLmWOpyl0cM1gbvlSqwlu5CxrnTM3g
RBKP2syHgY42BhrnKevTcmfVHfAayWi/cK6R29Ex6zUSTNe3Se0uYxLbASBOSZRUiXXrZIkTxElP
oBdmjsFkCrihosIpOgD7eAJFRphnry2j/CYnCkcDnXZLd/T0pQvKzLcJ/daFGDi8MEXROsyf4F61
ttzW2miq1gJhjuEwSg1pFarqS1crJpSNG/Oa87F8nOo8Xyb6dM7f9Qgv93PvgitpzIp59Cev7nCB
vVQSfcrH3U9KQ3PnjHXoGdBHAoAO6p0iyu9ceZ2UG9nmvid+pMLvdjVfZNE55NyJs3rwQ46uWkfB
G8Fuxp1CpZjoCj5Qbw4q9F+fmZODzO8QXYeLPNgTh7OFEasxJBSzLW+JwillLxX6k1+PQU8cTOBf
ILUC0iaCiGOF15FJy7bqEu0Wq7uYOrNeKYTsC9hMTjeGdDKGliKK5jAxoAsnbaCxaw/yIjGn5LrI
FLoT01xbh7/htG9KgS2XeikayxXzAsmaBDXzRlNXvdfRDQxMyNLTmnoLsJkWgHYjiuXX0zk1G3Br
NDhngXOGMPzwkTVe72mFIXaVW70Myfhg6+2Z+/PEqZ/ZO/87wtHKo+rJHIH2VM8g3Mwqba3M6p5b
0OUpi7/FS/q12yE/CHFazAWX2tFNTYlZ2B2TO+G2l042hiUTt0XvXn/9yHTt1EMDXBLCqRSQCcBQ
jx6a0Wuka+sdoX0TlQA0ejTfV0mnX418vEkLGwUjPl7ZBUfLRl3XgMMAQln5bdVtxzIL2gqN1JYW
C7fP01BvBHpEkJyryQVBHAYc4D7VinWhF51vWryJBPy5oKLSouRZtk7Qu/wpH9OLOivRaMaVDZH6
0Kn5HkoMd2Vn7QQ0XHNKH7sJ5UEA+jJ/8sot6oEGLlxjTSxgIHFhoNhk1Anqh/1bz6ab3IG5J3Bn
SDbXU0EeHWauUEfcaH0XxgROh8BdZeiF9Ndpn1xKU79ELP3YWmTXDOK6mIzEN9h9ygEvjOOgL/pn
OqVllLX9iFqI5u7HzlYrM9MmtOAHYxU3JL8gEp2/3OidDVJ6JNiQfKGwVUxuury/FgQIdrPdFe64
y9pxlYwZoM61WtQDk35s62vLmdB5k6tcHwB+pjkyIs16bfVhHVs8GPvsQhL0kBN746n8OZHmUw9Y
KLwDAVoz3DPvnVM7fb4VNLwqf5JFD7cF5ch3IS64M7zvQJQG6KJGblYClHAmbD3ifPza5x8HOjpS
uUM5KQdt59zaG7sKxudmB+wFomewrYoLQEKvjWDnkhCoeN+9nFUhjaBajCvoYW2NdfJ8Thvn1L07
g+8B3wF1Dta7hxOPRZZniaftvKH2UYb0M3nTszOTPvVwwTakqHJ6EKU7JjyoVgPTpZc74A59F47F
BbkSCXrxIHl9fbxPTebDQMckBsBsXQ4ryF1dxyGk/xa9c5M2Zy6qUxeIaSKVn0UmDQRDhw8M3iJe
WYl6V+tKRB5JkmBoxBmpjflldxSaz4JkqDrjVTVjtw7HcPrBBZKy3qUcxZ3liEosDYqkdoFuyMY9
KlZkreoZEwJcr7sqmG6/fP0gTwTOsCJCbumg7TX7zx69jsu87FyAp7Bk21brI7SlgiYeA64t0ciI
RuAtgS8PJWxEvx748wpiXA+JI0QL0W87jmoZQ/BnJP1Oj/eKfZPF+h+sHxB0SJxBOfeQ9BznzRXw
4GJ0hl1H7cC21wI2Xl9P4YhLOR/xgxGOnSo0lEOQFAy7bN2WIZ3AIzMuvBs8rUh5O/4wRQih7+Ob
cwrknzfm4bBHWYdTiB4qt8NODMPGScWVh0j465l9TjkwAqobaCAht/nEYySMoUzqDTs5mBHKuAvN
/WF2Y1BSuJyA3f71YEdWAL9uSnNWOAUT7wTbDxG/LllS72IOX5UAxGWUFxv9Cn1BGcpqui7cdPAT
poDXIDGJoAjzYqDo6c6VNNtxukAgkUEFMNU3xExJ6PLisu0UC7/+nZ8f+2yS/ufPpIdnleXwMbP6
egdk+b42r0uZ3v+DAdBxRpI9d2uPg9YCeMuRWPWuy78JsiNnnWTmffHpssFRRwSJDPkTDWtsTXiP
WM0ut3toAdvtW4wyF5B5sATBFRXVtQ1lQve9Gqa1xrqHVCPumaU++Qg//IL58w+1HEir5DLVm11r
jituzf5Q9ObrZ3gkr/VrM0ETHNfZDAb5ZH+A0quy9AIKZaRu9pkOBI7fmE69N9q6uxIlS8POrZMw
VhVIBIi/gFmp8ggcC2M98zp2bl+/2nE8barEPZfzfj5WLi6juQSDetl8LR1Ov+8SQTWidvyVNcN1
ISo0ZXjQIUq0x+EMC+vExX4wmDMzij48a7gGdJ2m1C4jeQiL9LWhiefESAF8KuRmKLSneujvLV49
QGT5zEnxTr3WADfGPPFO+awDBN6IEGhT73A7JksgCJ8Ah4PZntG7K8KFHcKOTK1YDvcNwScwF8o2
CYB+LBdeng4rp64qAOEBI0bdHTTUwvoxOUOx6RLAthyU1KNYAWasXJhMT0DrE6/1dgjSqyjWC6jO
a6JbjrHowtE03qk18Y3TMTC/mVeAfuLE1/Gga2iloUY0kRpwYKqnz3oL3pg/dcyKctmloZKeDhq3
C7xlXKJ21qP0PU09D63S7ZbO6Ogre3CsYLBZegMnmXFZ4HUR2lZq3QOWVyyyvPfCGKnmutLsEYF5
5765Q2MtaeyMi1KUb6Us8jtDtTJUDNACrWHlkk/TGEH4tg/qQleXRtfG62nM6HZufYS14sOqAgYT
6F+GIAEQsTUtSrZzLQnGoc2qSDidFxks93YQEwD+i4CaATIg5KO1nkKOEzSBRU2kATBj5oZT4QEZ
V7fwPaE5EBCxMK9QHHSBQFAaByk06zVgztBAXLux2b7qZEbBGrFYNnHeX9Y9rbdOhrb2mYvixKsV
uxcaJBA+QiPgU8rb2or0wlO72Y4GSbf5oPZsA7HWIF/LB4TMaMnlf0HK8VQACylH6LWjTWJDiuHw
0AgFvsbYtjs0wUPG86hPBRIUNKqT96/vqVM3IZA/gBkZmB4M8g4HAkdOFIDN7BwNjhDZd5rfff39
p66aj99/lH0kOQU2T+D7Hf2l6Tq/hXvB8K2cQGJqrDPiZvTcYPPnH64aYkOi1ORqNzVFulRwyPbL
VndWSUK1AO7pYp1krYw0VO02rLa2WiXS9Ui1Ds1RmYV93CBnTnK11PKpXGragPY2iMRgn7P5aIxk
PaDAvIgLaAfD5JsHbUlgRqKkgFRTn0Z9BeJhZuns8etn+DlEhdbOhzU6KtW3VQphaNygnLrbDjBv
g/NFbadnYq1TdyXaXQCoAc3kIhM4fHjNoPUinZqdYEUVDF4ZCdvTAj4KAetbucoAaBfZtOKue2Z6
J7fgh4GP4pnUYRwjNTsdwOtcZ0C5nqnBnOgaeR9ndnSYzEpy18bMYgHHjG5ILpwmezPqeM1058Go
ZpCyRs/hM8/Nav78w14EnqKw0PHeGSWIf6lc2OKchcypO+LjtI6OboMXa2OWzW4ECJRZkM1uH2n8
nSV0+fX2O7cxjo4w5KdUCTLkLq524AZDABLoI/lqmK2vN30k6ovYpmf24nxQjyNEgAcQfRo6AJPH
KZM7agr9b7Wr0uSZSRQJUhMw8EJHMpj1q8oTf08p9Fe09mHA4wyqy/JmUoXa9ea3soKpwaOozsRB
p/fD/07JODpeMiVeTXq1K8dv1Kh9J8mjr5fp5ABwM0Ar2HYM5EuHG87NKmmh0AgA2KUSrzlgb//g
+xEuogGL5g/yo8Pvb+oU27hpd/n4nI6rmcv99fefvOVskMJQdIPU6DF4k/A8G0q33VnVXloG+EhX
EiiifzAGmpCm4aL8hOTjcA4xespTlfY7xbqlgNzDZIkNRUzx90eB2OWsPDmXUo6LKeBi8pJqaifB
hhjSbxxA+2n6/vUYp1b74xhH18vgDERzknZHvOxp0unW89Izszg3wtGz4kUFOa2i3VWgsTX8ckjH
M4tx6v76OIWje0WISsv4oHYxCCBKdVdgwN13aib+lP8kZZ6Nhn6WYKArd7R3U4XyqtO3uxGTyMtv
oIKE/2A5dMRpc6ECGM/5Dv1w2w9DqxDldrtmfJbqSjfOXMGnzoaDBi/MJiGj+kk+RneIysDM2aky
/Z6VGQxtk9vC7M6McqQT87uOBKVWZK3G3Hg9WnJtBD5Vs8ZdN9r+bO8a509EXrkpvUBhy4cBrK+N
dek7GRyhElDSLURYbjqhaWkvM5Xd5X1xMxrpShZk7WQv0kbAPNmRQq4UZFT/Acom3ExjAELdwnkZ
QFOKtJqfKax/flZzzejPSRxtK0qQm9jTuBuHeqXrZGl1lxZ9/Hq5P0cUh2PM768Py12ltZCUoUEJ
6GEPBBByp43A3OwxiWgzbIburGrZ6WlBvmc2rPmM05etl3WeHHeO7o8/ije9hNEAlOVDBXTgRVoG
s2j3X1DSnWOjwzfxPNM/hz26Z4zCBcgcNb5ZZ9UBbxaK3V7QhgOJgKT8C660ny+Fw/GOtuBgdIR2
8bCDUuKbbjsBcHN+V/AF0ABnrp8TFZrDoY42CnjnHewisIgQh3mSdxpEbb/DLjy0wy7Ky2cLRuHn
taRPoKgORz3aOlCksYAIHHfpQwc/F2gQKcgGwywaZr86kDgSjLZgCiaon7YX2mMcndO7OlJR+88h
/3NFj7IJXblxb+AJD68MCMKA78UL3deX8ZO7yhdxNJ3BcXx+jRzO9+hmNHuLA8E+7DgB0pl0EQjY
X5/FEyn6wQjmUYGpzjOBzgKKxE/Vd3sKIJ3NYHE6wK+5WxlbOMdOt/2+uGah/u3rkc9MzTx6q2gF
eogShf12kIGsrtzyXEh08poB+HCmlqOFd9ybMKQloPc77sgExDys8EryTme6sOhDUTx02TnR35OH
Dwrv8KgCs+iTWpMUmsP6HnfM4IQMSOeYjWtF2nUVZ2cW7dSjQxAJQBGMcFCfO3p0KZOOHFsdrYM6
LPLGH6ZzXoYnjzceG8BmuCegVXS08Sx4e3kpUP7xtn0QbwCWLWA9AxqBT7ZDREMo8d+cO1s/MaHH
t+WsrApBBHT70Uk7fC8AiOmM7v8j7byaG8fOdf1XXHMPH+Swa9sXBBhFkcpS9w1K3S0h54xffx60
52xLIEs84z3lmXKXWlxcwApfeIMhHwJ1FF58EtorcdTdfYdMyUqIaLLWERK2UdteY5EjXY2WIMNB
T8sRZBiFBmglxV4PinIv13mCblei/9D6AFlRFVNJFxUNR0lM4bauSrjLfTQ4gpw08OgDfTVGmrpN
6dndJvD7rzQfzdMm7do7KQd/UpmBugZFMCzRQ8U+9euNcFp4IVpAfBVSl25NdeVZht0LZRkDbjmU
pv7c+mb+YtSi+aL2fvK94D1cRW3QHoEVZMtAyfKXWFVuUAJJVqMRZvu0CsX7Qu+DpYKmyxMgYDCl
dRwMTqer7rvuKsJjWQXSlSqN6lr1uuQtjXLhPepc/71pak7LpK1fE2MYfn49r5NVOk2L1aNSfjEI
62ZntaolQiVLxUHTWwDR2XXPWrjw6M4exxR3YOGRSMMFnF14gzeaUjmogK7qvYrvB15FSxDlziTH
Jzj+49czOnv9fBxudullciLUCcOJqA1O18+wrOzQyUfHXXl7994aluMTnGDH+1H8SN8uFeRPH+hk
i46FjERlE87QbE8mgCP9UOsOVkyKmioT7cP3yvWFOV4YZd6Ux09PDEe1Oyj30VO91347zlrjolwa
u8yJnPQ623w94klsBlKcHjJqbCaVOJSxP2/7Vupo2TAtHdb8rdFqya6GRQ5lvGnL7MKCOTe56b7T
MZ9n2Hma7PboYnVZcaisQX/zND94sTosUv/qhFj4skiCDGWVwvBsUab4dgsqcABB88JFYaRPVR3f
QyK7IIp4+txMPEnhseLDKAH7mh8bgDprXU8PUhsesko6wvOPF02vXLhsThu77OOP40zP9EO43mF1
Y0pdCgTLTrfDq7aprpF8u9IflHEhHyU7uenXyX13pd0Ez18/yJMbdTby7EEWSeE3VZ0ehk7fe24L
WDIXRUfsUhxwwiC9sDZOD5NpOKxgfnveTGCKzxNNclOvtCyfgktHW1VrKC6rZtU44xLnKecSpPr0
ip0NNwslo4prpWU4MQ9/ZQOyHtgYIXxllj7+ecVVYqjXQ1fuE2RBxrF+wkLi0Jb1vUURPizLHzT3
fefr5332K9Ekhh2ANBBl7NkTiMJSEgo/PyA/9ZgUKTIc7iu8UUeshke9kb93urVplf49lOWnrIle
pGx4Epp8J5Wq0yjjhVx0Gu1TPMADApM9mQ9x2iF99Pl9hDLY0KTNDxJCIGHSLqoSFmtODcJAi0F5
/Hru53YTeCcsc4jciD9mpxCuwh5+5cWhL2775t5KwDtV918PcXY+WImCZpShYs0vK42+faka5aGP
v9XWEC8rs35EdG8fCH60s6xs9fVwZ2c0Ed0nByAsC2fng2SlSQjM9VDosKLrwXsH23flt8j5/O/G
mZ0PWTPGiIaUh6r4GffdQqwpdGTShUFOCUXTYtCQ+0CCFquBeboQYdNUwHs/CIMrrPwxVzehVRs7
UJzxDSBJuGMjReEkax7NVEuW2MWGO1GnxC7VIMG9sEhWrjGp2WviuO9ME3k2S+3LDQX0yEcMpQ+d
Us00B/z/JSnVM+99ki7gf3C3eBuzddyqndDopXQQ2uIqNCe6uYcgUUAuoufRMUqa9V9+ISQGFIMn
Z3AkvmbjYTiTuWMsH7S4/OVJkucERi+vGiX66/uTejZbRUXHDCjKbByEMasq8toDqDj0adzOwGBF
aAyafUkFsr/3vHe3rart17M7dykAvzBE0MeAjeajqmrjl0NNwyus7KT74dcTqX3TxC9fD3PmpWFI
L9PZxdL2VFg8cBNdd+Py0EgxVGu4Dbn7II36XaVa3wwzurBXz949uoJQOje5CYFgdvx0Yu9ag1od
prhvHyk9XdWkLtZGG4/fSxzPb2TI/dhbha2YL7q6lxyzEkjOYviUganF9wI6sJfC6zMnCAhb2vdA
vEkC5wspE0KlG7T+AEhHWnaKVDhp0at2kEPA+Pppn8ZlrFXqcgh5EAuehLZR4g+IpkgHsado1X9T
k2H59QBnXuentTqtqg9BTFJKrR427UGr/FUGo8Cl5io+aNFyDPMLt+iZBcquE1HYmy6TE5pdabgj
Sqvtoclv1OyVJjfWuNYCncsLR+K5t4O6LcDT3xDF+fkeaBkJZcE4yYB8hIh4TqAOL2ksvn/96JRz
Lwe4mQJ10YIHMR+IhKgJBjDQStwqaLL5knlVaHF1l9eafpuKhQhpJ1SXUpnGW9GIpGWVF/pjO1jj
oUljc5N4TfkC1bR9daPa6u3GN8x2oZS54PRZGx/KkP4ruU1tkzOatllF8aowzfK1aWtr2SiUviNv
fJfUVlo2o1puZTD7y9E1050ipvKhF4VwjXhp+Z6EyL19PfvTyVtTywBMLf8gMjMtrA8LR0AkxNdH
6eBnqAoiLdtG2e3/boRZHKiNtdmCGjzUypuCf7o/PHz9+aeNCXQkcaGCPKyrIjY5s3O6yRAZt3hO
4i3yDeVLUC50StHB0nXcB/FGvRHukKq4Nh+mWNdaa3a6jHcIXFARX5d2sLokqH/2icLpAFYmTcns
LC5B8nWMMk0+tJK+08ZsF1Ho+MtbY5oxLihgMcwpPfn80gYxGwdPlCe/wYWOCohasl7kC8jy0/3H
IBP/BeA3wOR5Og6+21PcVjkkXWZL6L6hZ9znlxweTs8tBpmcI0XGAfQ5uxdSRYSxK8kHswjqI3bF
jYdYWyOsIuIWbNTafi0Ad70QqJ5J+SzSV+iKGpcKlZvZooeBnyl9Oh7UtTCs8D9RVvkNDqeOriz0
b4HdLmFkwr4yNwMgrqvmQkHglF3LgiWA4dKhLDYZ1X1+fVqD/HOrjgevrIMrSfDHjT6k+UMltx0d
Mx9x76xNrrohttaeWKVPsYIUiYulFwGBYiBnIUOYgQZ4YVWd1spRKONyIjVSuKjxXPv8vRAJr3Kt
Fg8aRqUx+sI4ebrglBfZfnCAdVxX29pO19mPr/fv6TpjVLzQNJDc0/OYbV8B5n4TmeOBeucKncJV
U1krIR8uBHOnu5JRqNcxErjWE8RtIsWiF7XSIaiKYRMgfrhUhOz165lwo/OEPqd0LGcMHBgBSDpG
nZ+foKe6QSYRmlIr1+xKKgJbLKW7xB3RoS+C71FsHYTEuK1y71YwrDuBdeaa4qFoZQSnwQBntVNX
om1FLUFSYguqsUgVfVsFGsIiyMY3HUCebymAd7cIV0XQ3wpebPuDtDDR7wjLaiNXxbEpkusmHChm
V+EK0oY9xJgs5B0EHzTjVWQ9h/tWHgHO6MVPsYbpVVj3XuauOGmW6djfqulwHAxlPYTeFcpQwiLG
ticpq2sB/oDn57aCpkeIfkGrocAp+Vej+S0Pc9SpvTvkWFC24Fyq9Wcscr6jt3tEOfoq0gZkTMkK
AUAstN7a1QhUI7bdOJ5lXRWDAMg0vhMTtt84iZVmd4IAOipMkU5A0i9vuo3V6I8hjx9efXFdqM1V
CxJ/8LunrmWlFuFN18fXWindN4XgKFkJEVUOrnn4G3+Mw5U5+HSk/eK+7lR5pQdps2+AMLimtevF
ECHMaENEXiwUQUCnP7m30B2BZGqLkbwOvRTxzvYW2ePUrsADL0Yi087vl7HR7TuBQluh7VD22uSd
4lgx3utet4xzVC9N1O6k/rp18xdT150sEW0ZtdgIGUQ55BHm/c8AcXW63u1DUPF/Etd9rgJ5HwuD
5/xWRUpd87kfiiWMuMDJUgoY8sT+1JWrbFQPdVetCF2cDBGKgFADRfh90aC96xY29dwNT8oOo2CF
gIttFN5Syt0VEc2iS9odf+/K09DnEURY74K8MzrsBLSK8oAZZBdijTP1l+ngw/JCkWl/UIWZbY96
rDWhEw/+tnkKrpRnPIXcBxxRd0hHLl1jkRzTixbI0rk9+XHQ6ecfIhx/VNXWGkWa1Hix7aWrYN2t
dMYLnMtWleeus49jzU52E1BSpg3iIShiu9VlRFVvQTy4HWoXl8rKZyoGnx/mdOJ9mFdspI0SELZ6
T8GrOyzqh+DK2ORH80Z1tDWy+rhkJrD2Bkd2TGDtx+6yd+/p0f35K8yO7kjIo1LifWLd6xSHZJld
UzfdT82JYCVvchspHufSEcus5ifsxyc8S3Qk3W3zlCc8HsVyITV2D/UL2xhzq99TgYgW+jHZjkvr
CfbL84Whp1hkPjQJzxRo0sbT5wFRr8ppKbKQ1LVfXhP3G9FebvaijnXOhLUYVvmkRkqkvi7TJQIS
fYBf0CWHzdPsi5T1319i3r6IEzwpXF86KBwALQRZFxXrNMHQMy6XF+Z7emV+Hmq2W/PY8gOhkpiv
soqW4REpgvBHvqRLDwHUQ7z77VLofDYy+ji72V6VRV/FOkBir3ZL1VaX2rNg/5y2a3sdrS57X006
mV+90nmPoYs9XRVEkYaXtjIhOK9w0tgxWr+YzM3+o+c5sbxpnoChmu0WE/qYIZTiAQFfVcO6dPEv
Z8jALtRl91Js6zW2Lxde4vSZp2v232POtktPVxYmCGOqDXTJHhx/nUbSUXPjS1TJU4GIKaqFtEtR
DnAYMHG+yofzaOyQG8bhjGdpvIC00FRb2Q+PVH4P2jUmFlt9BZ76EUIEtIj6WnD+evuQ8SH1wiqE
tnTSL6K6GuAvrkIlui7dfOWblwrOZ4pYn0eYnbiC5Iqm26vExxx3d+mq3Zj3+L7jUo6U4Uq7cNSd
O26wpUJMBaIy4eQsSTHwwgk1QWX71dv0GKz9w+S/XlzI8s5055nUh2Fm6Tnqm3lOhYLsefT+7DK7
2+EoHPx72mAL9RjY6k1y/bO39WwhT8bBjn/dbKx9+P2Ssse5A+d3K11SiRBOEC1ND9Ep9MRDj7mN
i0ylOlyCKZ87PelbskQpslPEmqWb5pgEUh2Nh0QXt8H4LUNUoI7wuJUv7btzgQBlzsl+ApT6Cb7E
zOOgVCpuRp1Kp6stymgnFa9K+1jWj//JsfLvoawZwkmr8thLuIRxt1pGd/12QqlZNhjN8vfruhzk
nJL22OkfJmfNLgazE+LUYERhDFd9fUzTbBHLL0FEZtGTvKQShLmrpA8vnGW/M8GTwwwnZglpMwrk
87cXFbEVeb10APnXOuKSDmbopObCWqbv2jK5dvcFlzAu78f8MXse1gbtfHxp8LBLLmyaszHl5An9
5zf5/YQ+nHUJvl5W3kmHYeeu8xVy4tvRdnncgALXFy/Fs5fUh8Fmj5vCtYfkv3jIraHcDTElRD1T
i9VQ1N2TpgThVtLi3tEzTYLqUQ3CY94F7iZHxre/cIWdvU0QlZtUoWVZmhcuBiEy2o4XULd4Yvvv
RSlj1fHz6/V8fowpWSfZomE926IKDj9qz+Iqa2uVycNmNMe9iTjv16OcOwim2hYwswnCMy86mIVS
xLGrHCjqlk4RNN3a01vLQRI3WemRpF/YpOdONirLqiQCZJAQ5ft8N8qFGaVBpx5yzYfi+BKS/309
n0sDzO75vCczd1sG8LO7ui2Otd6uvh7h3In2cQqz62gUTQRgufxwnLhSjX0wUNLoMaNDbRn2zddj
nQKROGE+Dja7lIpYFUapUScNZ3Mn56F7owyy4TTI+e5MvQ2WddEil/suBMIxDs3oiOGX71SFj9sY
es4vzdimR9P3TdNRlFS1Bw5pu2kwocBiubzwcs+uJY16r0xzxzgpm8UKbfwu1w66cJNSFxERrzVL
++IzObcxaIf8zzCz2FjQ00JOSu3QrtQdpg1voSPYyG5tsy2yp3Z6Xa7/o0IlWH+60cwKkMLs5NGM
boiCWmUvSjnvOS66leDWw8rz49cey5GN4IXdOshMdUlLr190uOUuqN1RxdWx5BDt2su9KzG1Lgkn
nVnuU8zCrUfF8FRtbtATs4/d5FjqP8mI0LO+gEs+80o/ff58Owl+ZVopUVfjr4Pg3srf4mzZJsGF
PXVuGBQsMIUiFKH8PdtTRtgjBQGlyY3ffePIRNeNYSz85pKiwaVxZtsJxfEWfd/sqAVo5ZbxarTC
rea5TmUqy6937vRJsysaWp6C7j0IG4KE2UGXJDBmYYoeS2GlpP0rLV/K6EYYgeEt7SpDAt4so2//
wZi0QiZ4y287hM+Hq9Dh/Vfr4XFQw9qY5LKarSai650bMoqxUmO9iGZa4jI76i9fj3y2oKVqEOrg
9hggOGYbxBMIJFGxZk+6uNfmR+SG0cSwS5JkdYWZESZ4j5dwxGfWvvhxzNk5IApayBM2Dpa5w+PD
MXz3wqo8d9DQ9MSpDIFF3Mpmq1LtIz0qR+WAEeEBt8lVViUbJe9uv352Z0cxDc2QoM9bJ/YIAoqp
UR6ZhxLS8SaxYhQVklQmLcY46OuRziVSQL5Q3ZSBWzHU5/WBGJoYeJWOAE6waa7rzVRPkC92dc7N
hz0MbANEl04L5vMopZcU8RgFxzHRHoxSwzeJvMKqLl30565h+hjkg6QVpyTFvFDDjGLuEU/GYBs1
YmWbSD8tSQFMx+uyVYhi3NeP78x6I2wB5wnmH2zp/JACMhjrRhQda9Qf12JmSaUd1eZQXbjzzw1D
ZDQBexBHPUHHDxI1eEn0j4nWLog9cVp6/XoevwHZs7MJMoGhTBxVtuW8ORNEWPx1un+cCsF0ZqJN
sgmd8YfptHa/RES+2aPrD7rZukDuPbP+CJWJj1BGhVlzkrYkWgZ70T8O2lWA3xUIeFv1MWV+dEv0
y2v6a9WlBOXcgf9hyHl+0qlDK8QMqYbSslaQ7hakVaT8aChJf/1QMWw9PfGZHUo2Kv/F53h24heq
isdsEB61Pl2mZGMkMns5M3clEgjVEG/wlYnsJq8omZgJDnPLjOaQj7a85f9Ash3G5cMQPERuZUd4
D0vkknL8M5awbybCLKUbQ0gXPaeDppv7uut3uRCt67Zy4pqWST7cAYn7VfotPdN8oaugZtPJWjFT
vHVrGOumC2FMGbRkam0LeeJZR7ob3lguLQoxd9ysWWUtFIq8xZRXMd5JnV4R/s1WEEJ3KDo5g2EF
C8q8rnaDuKZGD6599EXtAXHgLNroorTua7iQAo51QXLdNtGyjfpFDYopTZ/EUHDUZqdJoR1Hre2N
cIsFuxiw85WKRV+hI1VtG1NcGsmjEnWL0T+YaA1g0lbmwVIWUCOk2ebiZNYF23LY1eXGiB+k9FGM
7wTvXkmcpsIvvRocqY2XGhFy5mGNmEdXgQ9RvcnXKBvahHZ7t6sWSlw9hu1LhU1gMrw2zY0Yuwuv
sxZadDu4PwIZb4sWxUt/pVsFUuaGU3TStmjHTZm3i6R+SHKUEbUBYCFmfP5eqp6Mqli0qshXeJTd
a7e7UXD7iINNLj2Z3U2Sovl9rRm7vHYXmffaa/chBopIAzu69+Cmv9BOcXwVo2bvCkjUepKHKRUN
b0fjvq1dJwmzpZRpV3G590p1javAWjfzfeDi8MXTqiTlSvTfZCVYZSbKG0m9yGU4A1j1CYN0FbvZ
N1dF6yzU8dYesMww8xrnHMk2NKzsghCwjbxPyx63jXyXe911lMirEq9CXxTuwjSAbMe6yfN9pezd
RvkVmTnE83Cb5IMzAMbEYxfBfwId7Wcs9g+dbK0TK8GlW6NXGttCPy5AWyIHhtHIqEMb9J6b5knR
9laIn0kNSj/1nyNLvuJ0XfZWdIjLgRXZ4jLoo+otJshqIszy0kTY+cVo3i66sgKkYAgbIM4MFKZ0
6RRnDD3d7sooWGcYik/s2Z+d1t/H/nBUSJ6rMuF74+oZi1vJeGgifOC1ZK/LrNExzdeYdgO3oIli
9TGKoeIKQ6INrKGnRN5L/fizLfW9WqXbLLMyO82UraHcFFiM5HUGHGp4VuQKyZ/EwV0Ywapp6YrX
7MFvrmdtzOhR6zXbz3BtR3Q9hBTKy1OLhy6IgIzhXODri065Dk3d8cv6Chei2pYK3Ukl/dpLlJ2K
14xoxgtZmRzmvI0fjU6i/bJynDA1rCHz9gp1pStdaZ1gNDdjo+CTiXVc1eOEhHlonywr3aO5Pi58
DTCD366b4AkcL9q4mLKnkSNGd4GJDSJ2Almh2ppYLkLLWtVQ5iWvQ0u0tN2ivglSbEW0J6t99mp3
O+k3J8V7jNFEFVFqywvHtYSFn3m7MLjRpNrWkUH2Q3+ZWegTRfmhBLMhdMmN1RAMu6O4DuV8i5gK
PovMsKL53+M2BL8h/kYvdxsZ8b1apg9y2ixberyR2K5aM7mXW+mZlvAyLPJghXrYTvOtflnik7wy
YjNbm0qxG1gpYXIwM30ZjVgEWmjS7CMXDwq/AWpfiIBzm21NXrzAxP61cDtnLF603DM3WRCNdiCY
D5bAe+YrIumoLjzDAONXLaw4pcz0q4X2zffcfH2TnImfELEE7TdJlIsovnyOn8ZcM0ODwMZUKqCE
heYnW1Et1Duzki/VvM8OpQMcRtxZAS0zLzGZgdXlbnhsxF2S7DTrCuWq/2Ay2BBMVD+gIHNIYRKX
gSWU8dHTVirq/w02q4D7vx7jXPKBlsC/B5kiqg9FyLLSM9FnkG5X74WFbg+UBCJyj2qPNoojbrz/
BNpGVKGLBGg0WE7AgjVRmxqN0VGtBfHOT/ruOFSFeiFcOvd2eGgTggZAJpnO52lZPS6CWp8cs6x7
F7Xk1ROpZyOy/tef3mRSTThCMZnQZTZMIIy61akKqVu91TbcmLRw44WxllfSMnGGjbW9VMg9E+F+
GnGWhbvos+PZwoj4UVbFd114+HpKZz6fcibqJQCtwXTOdSzaqMhDhU5OIGQI40tbxbhUAzxX99ZI
dKdlDZfzBNtoaPhKdr7wuyclPqI6Z1dO9ODT6g+c5Pnr6ZyBo1mfBputb6uSA3QUBN7QsGxv0lXU
09lo6Wwotvaa7vK1sBquLr2ki1OcxbNRULqGx6jDmpMX07mdtDEd41r/mY9LdXOp5XV+klNWQHUN
aZ552giIahgU1z1oSXpQKtjAQvcNqWckAIuVjyEWotyvstbhRISCBObALTp5eALJ4UCUgNG23qAo
qGMP/vXDP7MJ8XIg9wfGhhHIfBPWSuJJReEdB/cmBIWVpyUm6vmFlE+eMu9ZRkYaO/lYAr4GLzt7
1hr03B6D8WPtYLO3HSP83hbTHbYwb6JbAaHyH0DyQbAoS2knLSMnpC8fovLkwJP+er7n9g465TSV
+PdfNpwfz1JBKusuSoUDNuOY/DZRi5PzGFw6sacawMl8ZYpFOvhgKL2zMycnFM0EPKwnvUBOnJ1J
g9VYh5v88RJMhF1/YazZaVP3btrpknAA6GrHY7FqB0Rhtfa6QlQFJfdobXTtNwxJsF4cbaDGN5qK
Z19f74auwF3pBwg0uy7DbZEraz8T8Rpz11WOE3rmb+UsR9Mg3Iajuwiju6zGBhp3yzYulkb07Lqx
PRa9TddmnVu4JEr9Al32dYKJc4S1mBsgsBk/i2m10sVhPUC5AM1MvFatJak8iJ1/YFFfJyJW3FZ8
3UUkD6m3M5TiOjTyW6GV7pPgp5Ipt0WkA9tL17prLiQzX0vpD48A1iIbC5qdMdZO0Jv7gsq0JGT7
QmgWstHeNXLmeCZ8fwm9MjNfNj4u5zS/BUj3sTHYWFw5+Jk4qvqDPvLal7PtKKlO7EdOnfk7V8i3
idIve1nAAFLeJZbqBFq7q4k7db++6YX3RPMfKFcu4lS8E1tvG+jmlSe6lGr6laDEtue+9GG7p8Kz
BwFc1j8xMV5HQ/loNu/NCKFJegX6uWrMCJRqvAhMcV34L8g64RjvXuPAiMd78Gohupcq7doSQlsh
jm4wISlEDJaj4H3wUFMs9FUok41WnbtMdMHHlwOgHwGdGuZvrmZghP3LbPW7tPJsIXuhmoS7dIH/
ebzocLPMxXdZDteC7K+8rFwbaJ+1BaJSQvncCj/iItqphke9vxR2WIuhAUXvgzPCAxcqVrItRK+Z
2y/kjooKzHjcO9cjskBZ+kuMeF1Fsw0Df+P2ll0Yut27CZ9+NxhYCYRoMYnKVhmqHPVba2dl0VHo
f0mdfyOF5q4vMTVGxUMIh5veWlea8NLi3dPXyq4V6mXpYl8wWaaL3SbSy0XWi5R+jYWWuusQS0sZ
528kHDe695pVnRMH8bKvbvvAWDTCTen+0PofFrDZflikwYuqvnXgdUJxSU/StgzLkdvqqjDvox6R
hSpZ955vq2FPfJziz/okG9EyL1Nc0XHBEvq1LpROpwX2EJKbj/Jt03c7KbOWFYeLUIj4xutk/fnG
F35UaLcGjbQMOnK1zETeLE21bWEAkpTM4ZGy9jf6meUCv5eHvArsLKKaLkzegz5q0xSuNO/oR6Yd
ZMnk27c2C/hUrnIdS8YSwKoz4DCZGN0KA4WF79+IqbQYY9GRAv9a5v30NPOVOqc6YS6rqU05guM1
3hv/m5dHi7oO5QXMWptqxyo29euwbDdRNtphZy7j+rYuqk0bN44x8FsBaqHqa2X+zFVlDbp75UfN
urf8DT5zG5y4HzUdowsJjJDwaKTJRsuaZVyKy8aqnCFqjhr1l6Q7VAjChCgzotnkBHLPdYjrR8RX
KJRVI9WORkhdqJ3jR7jiecWW9Gpbue2TUf+MzG9ujwVqhfGt5W4LvVgOynWUEygb3i8MdyJHRqQ7
dxE4joZvdfsLTYCthklmYAzQKWpkNO875VmSnprpvaNnp5XHyeOW8HcBxYNHObkb0v7CFwGo9sLE
Vy1HmHdhJDGSaFJ6NWABC8lfdfpQOBh1/twZ0g/LIB0IeiyHlTLducmw75HgWES0uvA7R8VW9Zv7
1jc2hts4BYBjKRntwXK/SXG491ucU9XWwMZbupW9alMHyr6s80cIfLRB600d57eZRG5b1ntzgENn
JU4nm99FlOtlH7P74oBL20oAnD5AYUWGktZZv80wEgHAkU2mkLq+yfqth62PRDOjroXvQa05k5bN
hC125OSlzdEBquO13H1P4m0KsVTPSyf1inWuU3gr/E3oCt+wfBr7rWK5zig8JeUtoZyTt73Tl9Im
BYRM+aNxMd9FrJ2k85i12UbyjUsX7pnSq4azDv2FqWZ+Io0G/aYJhcE/6n7X71VdqG5jvS/WdWVw
uWgImr1ZrhDheuJqD67YpqKNLatsR7nHo9FBjeu2hZJKTnlFDF8sLC6PWqprOy1R2+/4L47bdDSy
S8o+54KvyROARhpF4xPDLlHNfDVPrUNYISAWiRSbfjTKJc2wS4PIn9OsUWnLIq8ZpC+S5x5XMK6H
0DPWY69JFzoIU1gzC3smqhIBHvoXeJLPwjyxwrG9VPqj7nnS0hxdedG6g7f0svBVChP5Jrf07dfh
3LngR1Nhu6vaxEafh68+9ahcSb1jYppUxDq9r5+bsM+/g2KQnztVHG8lYpfHqPG6CzHtmcq79nHk
WdjlCzhlglI6hsKuVB9zUVlk4beWcvfXEzz39uDs0SqhCaRDW/z89jy5SxT4Okc93DRh6WjWwdWs
C1M5mwp9HGSWgLlAECXP8o4UJJfCS7NO1uM6eEARA30k/YLHyLlEiMAYqZSJ+yydqG8WstB2Y1HS
/6lyfVE1VnCbhp17W2hN5khDnqBx3VKjvm4zLdyldZy9TmSiAMkEoVVpF4nildGb0U/Zk5KtPpbW
TVpF/QVgwJnnTuwOzpXVDARqvpQVqoaq0dTHEOfeSpWeuGx/wcW4kI2c2TCMwm6BMixP8s6f324Q
1pxlan2MlfFopZSPJYXLLG3jTTxKV0Z7SfL/zKJFyHyyucNOj4rLLC/RSl3y/HE8pmGDi/KTJNWb
nATTx4fg97L9Pz/7//Lespt/bfrqn//Nn39mMJoDz69nf/zndfCTCk72Xv/39Gv/89c+/9I/j/lb
el+Xb2/19Ws+/5uffpHP/3N857V+/fSHZVpztNw2b+Vw91Y1cf17EL7p9Df/f3/4t7ffn/Iw5G//
+ONn1qT19GlekKV//Pmj7a9//EGv/MMOnj7/zx8eXhN+7/5t+Om/xfFbdfJLb69V/Y8/NP3vv31a
DFU0J2K1zjvq3qafqPwEZhy0GZjzEDKnNZdmZe3/4w9B+TuE8omRAKee/0DK/uNvVdb8/pkk/p2E
VgVFB9kMeAIZ4v+b/qcX9e8X97e0SW6yIK2rf/wxY0lTmNWgzrFGJBO6/KR59XlN1gEC+krCLpTE
ZwBPx9RNxhXO3g9SYn3Xxda4pl/9iO2IvuA2oZzfWN8RofUWQ1rsjR5JiC6Tt43QXZmxcgsrSj2k
lQtUu7Kl/A6rAnORCUm4iJXke2AOW7fIVn0v3o+q8F3qm2d8oTa5kRx9mc8krXkquZY/vJI/5/xx
jjM6AIYcADqnmqApoW/E65hdVAN6InGD1jCpa7SsxZAyd70ZyM0K2bjyvHirSjhaa+o3NF2cQo4u
HOrK5304jc9pLnHxGygl6ObcVTgcSz1PusCztbouF72b3eM/ss2o50WWR7dA3tVduGo1ba8GFo7y
4U5RcyyZcajItG9FjBQr0KvBk2w/qR48L7+S462fNus4iV7D1EdqgaA1b6pr3B3eqypeDoOHnHvx
wmG0wkrt4BWQlZEpWer+8L0A5ln6718/5JkM3jRJWr7IHxORgZcw5v4iQZ3Rne7byJbLYtN12mtf
oOte6blLv9HwXkDtDYuK2NDrR2dMfCKSbNm0D5ku0m7TnLhYN6ow5WIbuUcAtBRyVg2M+2TMl5Wv
hraFJXaR5nYU0tU3skOgDC+dUa6L3Fi55m1evMTBLxku+tcz+xxs/p7YJCdBIYu+AkDA2eqBChUG
UsrE4v9L2nnt1q0tbfaJCDCHW4aVlLPlG0JOzDnz6XtQp4EjUavF/rs34G3ANlSc5Aw1q74wxFfl
ZD3pVrRPTBJcLNxkrlpVYF0iMrDBbP2c6/wnrMK6BKJB1C/KPjoWDVhXtYmjx6dee5axPhrjGYWB
J/Rk3KU68f0w3ylG/03nvgRcy6FTiwlEvSZg3WmurC/Vi26vmL/aKvw7Zf1RpsOYjj38lkA7qN1V
n1WGU+XBnTQKlbfoLfWZ5Gra4Poc35nInZpdoaIYkBrFnySkXdlEmd12uPNRijGS2NYkzQ6q1qXI
42VT8iRaQWDXSnc7Tz/iojyZ1rArq+G2EvCLzwJvHmljygJ37FRF41d7S+PuV9hbN6VU7MXIpAXZ
uFqq40Y4bmwiX9cwxfH/fo61lLthjQ2kfd7OmF7K/avcpUd9gsPRbVWqP6ciXz/DKoHPA9/HXZZA
YvaLyrJrzaVd61uaWUuOt/7YyCuxVhWDTsk60Vyaim2sponjS5095qFdWHffz6cVreY/A1nY0pxS
Gqn6+mSZAjo9kZnRS/CkXdmfrNIdD/M9njqO2XpASf4vlIvPDgvsGWoflHy/gJpqtORmKyHm4IiO
n+8hSDoT2I0DFMLBpTwRoXNY2lvf7HNi95+hsvfB86WyDsJ9lWjNsFKaKeRtRv1iMq28BiZ6QiIS
55m1r5OtnHqZAp8/HocZel/8WgBwa+hWUiL8PkwiPER3RPIt32V7+Zja1h71yONWV3UF2l4G9zna
6uoz130Z9AXRpPHFHJmMRomg6J2uX9NTudKNJ8GCDKP+qVNQ2nK3QxblKlO1C8OaDlXWgXsBrDLX
wkUe5ofv59jXtfL50VYdX8sMhUnpeDShvCK1wXIZs8Ti/vsgX1f+xyC0dD5nSEHfCmg0LG+74fAG
dCIBhtHknzkFxO8jrW5m61cNgWsVKgkaUglCaRNZSNv4aEbkxpOiz9Qp/xjjzym4MPwKvENqa0P9
0Ebp7v/zEVbbj+qLdTvLy2jT5CKcxScV9dx2XljkR9xYFat4LsM7UT9NALXqcuNdn0nVeNmSodOZ
AJTIdejzG0iaTguVmfB4Mh60i3jn00uZdorX/93q0a2Yjf/7bX+ItRpqYBZpYxhT5JhX0u/kOruX
kV+wUxfhkCvFsNnq8UWVL9vENv6qB/GwJaX4ddf4PFbl81irqB505BMiJzZR3ETf15tBY+Sm/GT0
BdpuW2J0K2TB/x4w/B54eMAkaPV+Dtj7rVoZMwEbTz1phV3eLqSy/KDsxV146I76Idpt0TdX3F+C
Lk3QRet20ZBTvgAJy7wxclmNIscaEhydx196q96mefmjRbnQGZT4aSoEe4ysh86c84XnQRdBN0Yn
EYardFOZ5utL+A/7GcFWhFtRqFmlc0MoyaNvIK7tF+l9bHSLL8HoKgPw+SE8CYuVmVntRKnch1F5
kefZvinEQ1bmXpRobojfw/cr7r228Gk3h0uI9RKufBzIC8r+81dpskGPuFiHjiG2ntpRNlY0ydVH
qrZG6fS+cmhmhEEUmiZZ5kZRvqvFe0Fms02RuRUEZzJpeGXAf8TYpvx36lO6OpF09AFypF30EEmJ
nYjW/vvn/jJ7eWxuNVytuI7CfV6t1MlMpAkpWkTKARyp/WuMP7XgysGTkv+PNwXUa7gM00wGPqIo
69yrEjS9aujeO/3YXc9RuscwxKn76lazXq06vB2NxgvjYq816q2YbRHmtS+nDOGZxYsnG0XHL0o2
qMqkCEID1hNr7aKNsp2hcD+BoHIXWZjhweUtSm0XNaJrmAVNsrbYkUeDd0P9JYFCIxlodghPlWK6
ufKWpq8NmksTF+QBEFmS0hqLxQoCt2FL9aHRgltz1ly9E66avKNbCawz/RGLP33jSTIyO7Ve5Ph3
hDdhEVS0Hjkn6n2PyB5etLte8Yz2SYCKHSSImxiHarwZCvUxHK8E+nfNNLrpxL8FX7iBLDizzpEY
AniFiDAJGFT4z9O4pkMbFWIn2L4/uSqNKVP7IXfIgE+yW4xIOYy3S4c2imvqeZNt6MDYcu2yy7cI
1l8Tz0Xs6MOTrPb1BFpll3U8yYIIV3o7dLr9AqFa8OCGbrf7//lJsoq4WsLW2NO2aYi4JGQgTPFq
p+teqo7+XO4QujnmB/VGuBuf4wtMQ4LcSXZbyICvadryDMtERTMVqNCaizgHcpqnfiu883KcSI5c
SQjsREhdS+NEE29Bxkn+0yxH13GmPlrisE+bzFMq9SET/+IBv2tlvCHMjOamuXG3/HKFXqQ1IISw
/3N/ptD0eW5gu5b3Yg+SEpz0cZ6769igTx+HdAwNTywHWoOdI7ej9/0W9SVzIywajxTXgE2Rla/S
8tCMg54jVrCNAny+EgN2npzCQEI12Lisn9ki9KXAY8EHQKhgzQVocCvJe9p1yOA9RMPgquKwYCM2
opyb2TQFFttGStVfWSJTUQSFWlsBbb6FIZL4b/6M9viPIgLLNMWF4zftW2KZiBqWF9kw36C99KPO
xI1q+Znn4NzkKWhkLUfW+r6TwOpoRtb7+zWrR8I+Mpx4B6z9GB7ABUSbIhArabcli/gccXUJ6bV6
jqpWIjNGpIEvODxDJbnpL1Rb/i3sZdw4272+E/nd3Lj4bw52lTVlWqcG9URodR8dqGq2drcv9vWh
d6pj6um+q2y8XvnLLXYZrE6epsCiAjm72k5CzZyyEnYT5Rbrkbqu1yin3Ar3hY75QwOjoQMWoJa7
OjFctSjsfr6vyr9T89RFUWjnXXjKooRCiRQ4ob44x4KeVrLHtEv36jizvoOn7xfa1+m/PLDBzRcN
KOnL9DdmUSjLbAYPYXZHQUtdnZ5v5G/1T87NAm69y8zTEF9Q3ktYH6CxlWGERTSRS+JZC/VCc/sS
l1kA+VX4GCjHWP4VJfnO6McLreluIZ9dtxHynRGKtJr1I0eHWTVRcGpU+/vxn0kqlxuLArfZWAr6
6wpz1o7IoY8FqfxRoToFsilxQdXHDijrx9kz3rrQjtAu2201rr7urASmirMYxlANWpPgcCQV+0rP
IydrfjGZ3ERrPGr9+1Qu7KgeD1Fh2ShpbuznypmwfGuqD+xFC+1qmcEfPgT+oGEbQX4iPR2ZklTP
J+Vy1BN3Gjs3F3E/hiGhhdNtIsChDGU3tfA8GVJ3jECHTeadptyAbrRl67lQQ0eRUSRpHmeMu9rC
0Y39EE9uahheF/gvsVHYgSztfG041KF4TEPf1ZXppl6AL/H9GIa2nhduU99Hw7/vv+vWMJd5/2GY
oH7AaqgMMz0GB+mQIDEWHurN/OHcFsPxtGgoc1pRPF/lTgatALWurZCL2eAt6Uqi2rrLFehx0Z4Y
fo2v34/r3HwlINRJkWSN+/bqQBZLyWhE2jhs4AvrvNtHHn7Uh/JAEm+Xp/op3W/pJJ3Z1D6FXG1q
xVhnReATEq6Pk9SCW24uwxXw9P2U+BRjNS0NrS9RWyfGiMa/nVxPz92+vxDYsNuXHoct3849OPWO
cvQlW3Kmy+4h3/tbB8bWSFezBquVsslbM3QWPOjcO0ycK2spJhS83ICSuR1CIN6IuhL8+Tr2JRn6
MFcjluMcz4xd3vv7oLblU3eomE6cWdQ0WmCp/QvydYM7XWJKMLntHk0TpKmqXws5covNfH6G4Z3N
gUDm90UpR+1icJhYBPASlN/tUTn4r5Xh/dbtZQFxY8x+lSi5bEzrrwkfad5/g641c5IZoZomJWh4
qe+hSN3BL7xGTaa3OQUdzZn/AjWmkbIV+L1o8PkO/znwagFXej2Ng8BGkemaM9AKSbtmr6eyUzSW
o/UPaRC7Uw4k9CH0YSEk7SHOfuGmCGzTPFqBeSVaHpbyjmy8VDnYx+mXOXthnzmAhuwsGOzR4itq
xqGoNKeTxb2Q1ZbbC74bGv1LUjWCJzc/FCXcJyP8QXbTsMGV8bc6gTIcRDsVB1xIEP181qgrlPNP
lbcgxX+gRe3KGCU46VHOjoN4OdRm5Yid9BAWnZPoui1jYVyo6UEOUQMCvtuno90N/5RufDRn437j
Ay7vaf0euR4A15GoFFHc/jyJzSBp+lp935dEJ/6zaPBEl9Wxv9tOKeVlj/saC7wuEwZhV221YAbL
nwDRcfr0O2UnvHTe7IpP40Ev7XIXoxjXO6AyJaeebeVv5KaOemU9bm7Ey4C+PMSinQ9zmcz+/aD9
sGp100iLUGDAy16Be4tTgjdNIGC04E9rV7br/XBQ6J47ooF43eZetRF/7aOHSq8pCeWyY4oS19aA
HGV+ktHMq035EGrJH00+0rvG+VMBF4suo+7vJF8GbTu5JsDrLMjuBgOHpWSLJ7L1ZKslVSJtN3SC
xmuAOT5iL1D4Olghcn8l0V0aLZEdN/VGFePcgb/0cAwsibFaElc3xqbFKQ0cWOhM2aGowx9mFNhl
SjUO0e/QfKxMyTUG5bAx68/ORBNMGz8aufb3mfphElShZI6FrCzHv78XAyf4qR5V2jndY+1AyN8i
rp9NN5hZFhp0mNFY6uooZkH48tgt1Ve6ZLTIqBzaS529cxUn+F3uiy1drTP3A/NjwNW53Bj60I8t
AcWJiOJziP2Y4Ts0Gf4th3LyOz8Fuy0lVQT1zi0uXABRLQQCAvP1824i5Lmu+DPvdUplplB9SEdx
n9WAoqURf1jlogQonggTnoc4gPadrVSiPRroVSs+1dUCGdsycEVlhG9AGSnPXBAwp1ls7VB4lSXF
KwpYXzej8TyaFCT1O0ONr+Km22tS9NKW5lUZp6e0TW+awTjmmub50KQjUlt03uFXX1BsBqQL+M6P
M3uaMxtBHsoGEQLIgpv2iZvK2T4QZLuImldVbH4PhYnA8b+me0WG+cAydWd5crGIuNSD5k9hkt8I
kyMM0a6ZLTtqlYs4rHO7isS7WpX+thCQQBntat+3qTkD/c/hHol3hdBTsfgNJtGpYUTUlIZkqzjE
y71RjWx1lh4zGQGqRAMTr7pGPR98jSJEc1MC85xN4UcGNgB9Gy8MnjGZvMd+ZScL87Gnn+JLxmEu
b/VmdqE3XUX64Oi0O5K0sJHioYz7O+VfjRpvpWwu0xoicFkCF/xj9Zo314EthpqTGLlTjbJXhBZD
DuAR/xqlPWrOjq/9GPvB8+v6bbDkm2kWfqlBAt2d2mmqT+C5h85BU9cDiXjdouWkF7SCo+wl8c1H
cb4SpgTsunySg2KgaNpe9dDuO9yKjazxlLq6mNiGQZ16WlK8+d3o9mpwFergWGpB2wejup/FDP74
li3nCji55HMwWFE1Z4HSslHXPoSl1Q1yaHInWERTJeFq8QkMQUpwMsHBsTFYDBzx0ES7rTPh62L9
HHjZmD/sRk0ZiT6oUxZr/Ry0N92Md9fGNvu1zbcMzgASqrMvLLCszzFmUUsL6uGhUwdvivig588y
bcYm42tbl6jLuIIZL3J4Xh1vFFfOJKaE5q6OUCQ1fVlZZecohml8NYYHg4MTN/wz7OOHsoW2bjfu
YhJajyCNnK38/Mym+znuKt0Ihx5wqbx8z5O5R5L8pW1t+UEnw6Cv8Rfuz9aFa6Xn+D6DQEEsgtwk
pzi8rkZa+p1fSsF7btG741E6lBcTGjnhne99f4B9TbvfubYL/Muk1Gosp+qHGaM3uIuUMkf1sBi5
C48VLTxZQGr+7vs4X1OCJQ6/oCmzqy+oyI9xilEu5A4KuSPpo92XyV6JW2+2As/URtdKhrtQzJ++
D3l+aP8NuVoMIdgyJSlJCOQCEgSeqggcCIimmdrGkvh6Vn0e2/odziCu0NpdPL1a16KIaviRJ3FI
xpIOQXJLlmf59p/zTsLJgHLwGaZ2tC4x5k1mFX3Cq5xA2ZnBv97XbD9INybGmUnPsU/7Fwg4eGdj
HUZJVLCPFSdwHNnmXnKR0jos+xdQ8MW7PNhUY/46rs8BV5lG2PtWW88yFzH15IfXjbGP6q1s5ly6
9nFQyzN8mO6SNhaAkhkU85ROXw+tkrZcfjNr6A74u4lqbYrmhkS5VY/GvSlkx+8n5bkCA46j2oIm
pQi6liejHdtIcrf4Q8//5OoqAivyfYDz340mHs1WPEOw+P08xKoPixgIEk3yn+TZFj2s0O3AKHi0
GR20nkNv6wp9ruhtGnQTaKEs6mHrfnKW43ZjpAwKc6bbCuX52aUweGGoR9mjOuUtN/jFMH3xSY9Q
Q3hsnZAH2XPZ/X7w2tnXqynQo9EhVHioz4MXzAGztmBkzacHn2zBRNxH8H/3zZXV/y39Yh/X8qGV
W7deCr2TcUiU8jHr/rWj5s7q5CSh7+Go5xpyfuyV3418VJrgKHSNLVePvRLBuLo0+LniJNymQmU3
84vZmtzBf88SvEsEBND8dCCDuWFxZyU/tKa1M6gmonQdBIv1iIZMD7zqUranKPTyWPM6PbclY4Cm
ltcXftl7TVFRe2hPrTpsvJ4zZ/fSDCfbBkGhoom2mv7C2FoIcvfcm9W/Ux64snI7+9OxgmBVaQim
DMVNaeV39STuegRJvv84Z74NwTVoEiblS+bn52+j96OOj1vHLEkewoFyGh3x7yP8H8b33xCrz69j
WtPIJeNr1NOIoa9Wapdjh4K8gqoRNmFhPvyUFM1O1fRYJoG7EV5mBJ93Zl4vqgELy+ldxeLzCCsV
6mSsM8LlMtjY3VXh9Da8QNwXuJ2//r9EQzlNpX+jojKxOnZENYoFU2+XaNKusY2L6glpfuVUn+q/
Wy3qM3szmBuA+OgcIgGyXuFtnvkRBOTQMWG46sNr3MF2RRxsY0hfwxgA7d/N5ZZL37o52UpzjM4Y
LZHBiWYHsaL9kjpXBSsKL/g491DxeQlc68/3cb/OzM9hV5lCMrV9N2n43JSUKALpL+jwrZl5Jhlh
ZNgtQn0jvVuzlPIg9NVpIsQCMxgfq2vdyR/M10UxFkd4eedfIBsmQV/fWHRnsAVkCxwD6DaDxGFL
/Dwn9YJdoKnJFoQ23uXleBDwsh2FchdECKQ185OGY48FoiWbbsOy9gR92Kk0KuNEfZkHfIGQEsZB
5T5R+hd5U5z0K5CPg3ARaFwa43TD3tuGHw5kXVfLKeuWe361y8L4wchLuCRJn9p9lbq5oD0opXrk
mkyGqupQftm0xvyo9uITZO3bQo6ecHBS9cSxstkWy8CLpR/fzw6Ojy/repkf8ICo72CItkZcj10Q
hVOxzI9JPgjwnLvAsoshecvAymS6dBoXXx//SkrzP23bHlssg9L2oZrbXaIKtir+i1DHsmbgYcbs
Wrgt1UnqdVgWZRY3iR6JvpkBp91tMAdOEzDfm0t/MvdVkl3Gg+Igm1dqV1bpO5JVXZiLf1QMLiXM
blIzvmHdXvZS4TRdfyq1bB9J2inXbshK91lGaSTKsp/hqHtxntHtXwDVTy3o9LrSnSZMdrrW70pf
uGl6ygtJkTqxVV1qYvhklfld6j9WlI2NKvwly3liy3l5rBTrzux/Rx2CWEgFprkzW8Y+Ced9Q19v
pDKRWOm+AEPMvguUZjxVxmCXAuVwyhxxhC5Slx3S5C5JENsQFTcvjiRGe5R3O1us8M7VGnsihzrK
Ot61EbIyygRkv7T7ArnjePT8efYooewESf4pWumpHEe3HvZteDsH5Wkuxuc50F1Tfexbaigp6iwG
jcehd3uNqyLElBofgxLQSg7cygrEoyKcNDN4ztnd0B+3Nf+6ELQjehYS9oRS99R2pyhD80ysroLZ
8pIYzYBoRL+vBgPzGJsdx/mDOonwloMd1L1DF8GMh2SQC/XRErOLSfad3lo09O4C803sEPoCgtCO
P6K+RifhXpNv2+E36tjPtXI55ODj0tdZqT3LWtTZwKqlGckiIBVBP+QUcUorvOKPdLBziAXqzizh
N2SJ14le7uPyYRFsm4La0dInWfcA4eGyhZ5chwQFScxo3Uyi6UpphR+ZYcckH2JyDSnJfJPj1lYK
rLcizQ79hyjTrtog2rcDd119uCyVNwwI7bBEMFO6sFrTCYf2/S22yq2p3/WIiWTZsSvfBNDWIqsV
RcNdUlz6UCFy/xe8Bapk6Gum+lGcZdRlfgQ12mjzk1U8KaUt+bCspgiio/JXY12YSXmrZnS5EKZw
0xhGPDZhrXSSwTsZqFuUZWT7SEDUrXDZBXTs2bEKAdfwtyiVd3kwXASCv08HIH0YB7YzwLLuQhib
Y8Xi7aDfJ0ykJHTFijlhmk6j/wkLVlJd2F39Iqr5qRis3ZwEdxaozK66s2ph37M7pcrPzDd3so88
jtUdMjQbF1GJZAr/Zcg6B2iwkEHda+18lYbBy5jkPxXFv/f9DidxqXdCQ3eztHFEGkVW1e1Kpd0X
Zniam7cWEIYxaTdFKzh59dykj6ZUw795ysLMGxY2xLC0jRzdV1xDa7naak/L935/rBFKCIW3Qjds
qo+uhgpd6+dXoljv/Rlztzy4GoLiWp50rzfCfUlBNGEKlWN20RvB0WyvDI6IUfw3+vAS9OG+rOrj
YoUut/2xRpMw4pBKDcQo84Ai4FXXZ7spb+16rq9lKQLVMTqBhrRfkHiCBMBgynCP63ehJO7aasZF
HRRfrHum+gvpRFcWOdaH+tjL8IWH13SvFVegItEHGTvjpAXVT/RBbINq6VA+hy3GTqTk4QTUOnnK
Jgs1A3yd5PyUB8KF2Q6HzA+8bET/ohrsKXkM5ks5f02z8nJG8BMFgadA869yM7/T+nulvfGn1m5w
/JPBZRVVbc9qbPfoGo4m+dRACUuJsOfpBnQn851s/MuBbKK84zYW3R0roJAh2lnyMLG1AY2+LFX1
lFQKyimmXXOdTLtqn5nRVY4652TIp1B/FZgwGQIqAT8wFE9NWdphH/2dJXnh9h6r4BHJYI6JGzZu
2HLMqvkmQY5HKaLXPjFvTT9E6D90Z8XaT7PkDuZvCYkQNWkvGjG0Z8t3KjPEsK66l3J610Z6SbfE
Ffl7H1C2glF5paA/I+i3veFzyZZJiv8oZvtrGHT4f29DS4O3upPq3ltYfC017olvJjes30lzLAFp
QgGdC0XZRfErBrnHWUMnppX2ZrvIsTSs1aXI7p96i7v1KKD/7f9r8TubQ1pkw2CrguyZve/mabOf
RCS92lOnMDKhuWLAbjNOR0sDtaGlnoVWeVqg/ib8KuTU8WvpLesL2Y5z1R1mzR7U52yqmQEQ1qbR
y9AQTsdHw7ecIJicsk+uxxr20sTE1mkHheEjYl5MjPkwIImpoEBuAj8xy+EyKWfXwHS0a1DLASaS
+PRqZ+/7TOIrSWSV7axS9ggwo0JpnzQ6Piw2JSHQ1oHexZ6ag+Jso1vPZ3/IAGPmClREeqcQf0iv
5iIXKjjKi1YZDMDsXmkege9gKqiH6UUWja9l81i1J14qgrFv43KZ0I0LfUQcM9oF4NnzJACWmuob
5cB3BtnnqxJ534cHW91Ei6lJ0IjnwZr8BfC8I5aXKDlxYavQgr1XOSZGWbLzurNBC7tlh4COcTVa
Tz0zQhv1XaT9DuUfvZxikxjZYYtss4/qp387FfdxXSLJdm1gwztZ9w1/LtEIAHzm9Ej5tsIMAWdC
o6khYzJdJQRcKtBYGmYnrO8NJJtGVIb99q2JmQQhbDD6HYX2MxJ/NuEfhHH1wOCJ9jq1G0u+qwzJ
5g3bMqdyKtzG3c2U/ZQhlG3MnaXj9fWNUflGYgIJiHWnMbOStmhKGnEhOlXd2O/Dynqes+SynVBH
qu5Nf3gck84BXbB10zxzP+Jj/Tf06uY+4QcbggUPnXx6yIrCGxKuE934ozXuIvWfQJ0C2q/TL1qy
Ru6aVeYGPV4kwuY7OPsgtP3FBTAn0oD4fJmJjVmJzYFCU1uIF1Is3JpDedSt21A5aJG1g1FhT/Vg
9xpivWaPzxB49rSFMoNV+fef4/11f/kcHx5lda+qzLmQtJTPIUGky7m8NQnKsUNxHxngXEHJwN0+
dGqzV9WEJmZ11yrNFRx7aNU1YuOklfIunjRv6PCkDFsUiOlbTe2lOt9//6Rnq9MovNCOAi/2RdW/
QzBkDHz2nDZ/Fa0fqo9eVQ6flyOORp77fbD31taX17LoEQBQkygVrK7Ss2BpatrzWrDNrV2Uehep
SISuTbty2kOT7LiJSk55X7hAW7aaGWcKkQaAcZQCKCJAsFxjOc0J2NLYEL0M76eU5Rkotw0A66qE
z6HSqpxeonK2BRj84VNFX9Q0ORXY+ns46gkyTbkoerW66PtcS0PymM1Ioc0tFsVXYbBl7nym2MHD
csNd6pRAhlerKpmj0GrFpVCLS6yKcpagiW6ibGrGLD9n/Un46RCyofuAilkdOvXY+4NYTnyS7mWc
8t2cQ1XJp1NhDK8Dnm6R2B6ToLDbqr1RxLa0VZSvUJDfmBrn1u5SljYXni3n4PL3H44iJSozFDX5
Nml3LCTdTuTN8tHZkS4wTNw/6FGu7+ldwx5eq5T/UCZrjkBy9s3gIKQm/Zvc2qE5GOw2wXJbMVfD
6uQw0vKYinPr9u5iH9lLgCNaD/SR3T9x/9kqcp6pJKFCCPObQwBB3nUZtWT8HS4jBOxVLwWoYC0a
6GjYI1X2/WJe1up64mAbszDFqM3QzP78xZA9KUcKFxRs/dvUn+18wDWvuZDKDGG3qzHYdJI9FxDg
GELGKCegOr1qXQRGlE2+QP10YQos4BaZy6CXeNFdUtkYrP7MjoA7rmtHR7Rqi8t35nxFuhmREer7
8EHWcOyxRMcB4T6K9Ptxh/I7gpVe5iAyeX3bX2Bv5w270ev34kF4zG60jda2fmaXZllhYMcj8ALW
Dd9aMGuJpDNw0tRElf1CzrrHGF1yhEAKQ7jIMAyiulUBFgnxKR/Q78+vrUJ/sfy/zSSdgpH7nj7Y
cfrU404u6PMiE+50yJUF0ymySkdAjlJeACQKShR5inV5n/5VqtbJlMAWspbbkbHTZesUhziMq1jL
pyM+24qdBCbA+AYfvSr9Z0TCfShl8KnB3ImDV2WWl/W3dFfL9tXMw6e0mF6EXscOoEOKUJv4Z51h
94LoWsDJY64GWXE1oDzflP4xG58ywL5y49/kU+G2XCDG9Pn7SXyueLdUPtn++D+LZrXNmsmc+5Mu
g3kJsh/hHO2n5GQIFdg00TbS1EX50DY9RC0QvpjutNJ0G4Bb9AUpYSAVBpVDC2Na1bltlNUp4DIo
4qPYKdh3mG+q1O3MguukJe5T0fztg90p8DMYDHNj+zwHfgD3gG4Aem2MZa0c0JipgKNNzmrswfjF
eGakOC6EKjiaqDkpU27rWX2sNcMbuVEZc+VJYuINemaHpuxNUvX4/Ys9h3JBgYJUDICLxUOtMiBj
mLtMrOrAgT5xoVlRigbQdKnHt30wH4VMshV8rQSSerHBiU0cXqZYcX0uprFMdXAQHoYo37pgfd2N
TcT5eBZwE+SI6zJ7EVV6gFgq2utt+ljgMW5r+HgYZMepeQGp7GaWH+tuAGprXQuxeVEpdLfZd5yN
d7OuGPOZAOctPGXK2nR6V5MuTWtrnkuqnX34BLDbxo+NHOjOtGZ3xG+ldgayk0DHMuTfPGxRWtbb
KMFpf5JavANlOAs/79tJkMu1ORNckP6o8uhUGT7uw4M2Y0qu3qBr9T/MMNfxlpfx4WQf5TJVUD+g
tGs1eDCkBHxLI4r1lP7YBjZOpeVA/XgqraOtXm0hCVBhe6IZ8b0fQriNNwJ82THWEVZHul/mZttK
RAiQEXVqLb4fJhzL4LxQLbgNdetBy3rPVMofpSXugvE2Lhqv5lCIZ3vWup+TpF774YuEeG8v1DsZ
4zO0OO20f9PG34N4N1FH9/UMc8TOtZR0N9USetCoyRmPZVZvjGadLqwHs7po67Wu001hMIp0GZv3
03A3F3+p3Hw/4c9GWahvCGXJ3E9Xe4EFxrCPl+q+Qs2ay6utm09A+NxSvvk+0Nm5/SHQ8vcf5loA
mnNEJB20ZJICxn+syuCY9ZJtRgPlH3Du/sb5sSQ5X6bbh4CrJMikCz8xaN/ucloHfukoGobrYeBY
VMdiuQPcPe8kzEz+5+MkkYUpSn8Xnv7qswl+1o9pq8PoqW8MQbwUgb9W0rOFeFKeW/RrzMP3Ab/0
zpeJwp5BeWGxYobD+PnNJoJfZEWpAotAxqvSi31V/FGlFKRMeCis50inLlv8i63JCbr690bwc2/5
Y3D5c/CmGPIhEIDuqvtYdeTTkNrNGw0LN77JsNTcI0+bYarZLf3fcr+V+33BzLyPHbWjBVYICGmt
rqHU4STXmuyjihLfk+tU9lTVP9T2efEkasfeDRXtVIu1YmfxfDeV4WsUtRdIx2+whM+9BpP3j0Iu
FyR5zUXW58L35Sr2aS+gJ1EFO0yWwO1OhwGvqiKK7+pB8qwk2X3/+s+sXqICKFtewaJY9vntp30b
4/alWhQgZC9GElgXb/WeohyizN9HMpcP+Wk5UUh6pzxa5LpMtNVGkfdl2+BjYtq9jjdXFl+BkPmB
VezfIO6htSDtbNeB+Qc5OZSywWV1/kMxdgNswUx1LJqwTjuXqGO/zSqVpiC+VqRG2ftxuLQtNfrn
RfZzRFyhkEcaQVT92JP6UvvZYmSYTXhPG/K1pCzdGilDfW7eDwXS6tNTkfSnbI6fogklczIs2xy4
8RjpRHXGEL10zhyq+Cif5XYbKk4iz1eDGiUoiecHK+sdJRWdyhfIdAevsYxD21EBq+ufvtx5XUm5
LGb3mH0vt2Q3kCxskp6RWLvK6vqPHlr3ifysRdgcBNSDrfkw1cj5qwgN1n11ag1K/SbE8MS6AKZw
yOBqWgiZR0gL+VO4s6AdfP+VvghCUEVRZRl2uPr+33uV58MuW+twPiELc6cApNDSjJ2DJ1OneFqI
5c3g/9Xzkan5qFboBqcAUyXO/q5J7QkY+vePsi6SrJ9ktd/rueW3wFygJGP4+r/IO7OlyJVsTb9K
2b5XHc3DsVNl1iEpJghmEsgbGQmk5tk1Pn1/onbXJgMs45zuy77LNCA8NLj78rX+9f0pNEFHoxx0
Yo3/vPYdXe/RIo8EFkohJejVYkgp/Qh93NovzbU4RPtTwImvx9I0NkGgJJz2jtbZcO7bSCmozy0J
g+ECUeVGf8ckNSctJz6va8t1fRjraFnVuxQfKmr9wC3mtepqXurndFXGrrXJtuI+OiGE/fJhfRju
aB2xM/qZk5zh9AyfuZyC5qtcnsJcfYLuLK8EByGUqegn6Z0+flgyHoMpGYtVEkm+0Q2hpwflj3wK
k+1kGlheGCs5aX2jId+/TFnTwACC/OpPXvgzkD1LQ72CxkT7lkWlsWKszayZ2y6nXUe0h5CUWFTY
buec4hAen/Hfv7i9YFZ0Ujfssb8us4ZmtwktrnzxjtKG/TJm5ERDdRMP4qCf2krUr0Yjj0BPMooV
AE7HD0PWB1v0PIw5Fo2vj2IzOANr4H2fa+txDvcgXSmTAV5E+4gT0tmE6Yal3g1tthmbpY5wp6B7
rDBTi0CU1lLk58q3BJ+2AAK9g4mI0LaF2e1npT/hN/Xle4sMh/YJRGefc9Z2ElPURk63avFLc6vX
BexleumuW9MDyy69sf3fLzOfdkDeKfS4iFfZn+hDPtqWiCKlaWqxpJC7Z0cDccPYnY5SnXDn9yPp
p4Y6WtEcuPeKA1yX1h7r3MrkdUOSRo9fs+S7TBMfPF1d49CQ5IdBouM44UGFyD9MaU0TPj4hV1Yk
XdW5tiLZSkXzO4aKu0HH5IP6tWzl7txNcJa3UmCcKeVVYrdni91ECKY1zIqzGUO95d91cROVP+oR
kKOurzqk8SX5GJSnVZe8QCV4mGfnWW4bBCJPJ27ApwhARwSKBA6Tbabwcdq7mwZTF12lr8r+HIEB
p6BTwPevlqGPD/NogegtYY2WyR0eo+d8vLYRgZSPv7+IT9mYZS5/GMNesokfdsiidcw6Nxgj2eFK
ugEVdbYUc/VV8Yz537tp7ak2lK8vaylsLJSgTyjkOR+zAryotaqUq66kMJrBU3g9cV2fTtfv1/XX
IMvb++G6NDxc205jEMiu69Jxcz9ay/0OlO0KhdHsJ44/bK3uxPT7RAf51+38a9ij+TdJ+ahlKfNv
fBEv5EvCB9q6/HhPBg4hFc1ri3t3eIW04n7anpr8n0SI76PrBm2VqJ85ABxtyWS4NG3K3y/a3rQ+
maz8maqVy6xI7+cLMii7+E5zy7Xmoog4WLvf3/Sv7jknEAjjpCf1T/insJWHsQ5pEh7qc2dCtD7p
Jxadr16djyMcPdXCEm0m64vjzuDAy1M3SNI2hZP/Tw/nvDyWgkKYxhFKW8etB4HSh7amLpNCV7dp
o93FdeENUQCvT3bVebhLrbvf37r388Kv5wniG/INhAEL4/k48ZB0pRpgqwqLOOQ83qMkXbyZMk8T
Dima5rmQ8m9tot3HFrVI3SDD3IwFlVZHPk/VV7UYt20+IzGD0teTohkDgfYy2yJKG1yrry9t61sc
0Rll3+YaKh8lzDeYPxxSK3k0m8d4SK4mqT5TgtZbCrlVLt3barTpJd23A+tUiWLZso8ulqQmJzWE
2O971a+TU68dJzNTsEDGrbmx1JW2TdbIxxq3hZOxpgsTQMRCHZF2+g1KBLf2z2hG8n5/yz8VWQFa
EwsTV6Bz55/H8ZeKQ+0cWuwaVYg9kn5djkA+I3gJerOOksyPkPol85WKuLPFucdJbzKqi2Fcefi5
bfQGSnWBe6n8ZvbNJTduREvu6Pg1jZa3pGN//3W/WKl/+brH4KEZYHyzdKSxoi0vods8yffzVvK7
dfHcnVc33a3euqem9Dtx+9OjcqjPQU0zP7v1aZhytq3gJunIy4Io2ShD+yB0bM4KLzUNlrRwM3ZX
ldFvdOlSLbArEnvo3W6Y3cvA15EqmQoGuzLowvGbWlCc6B+H6UUFL2PjVzZnDzlhXeGkq35pyZ3e
fn/bvoiyWfXgoeEjzqL0CcecmPaEQJALsLrxoEnNiiOfXL3RRIfc8zDRX5zIN/F421ivZj6tbRvq
tQk/Ce+uFKE2bbZrK1RWcUkrDMYVyjRCmrzI0RsONe8p8tLff+Evn/PHL3wUVyGXBr4dazox40gh
NvbDe4xmls54xUWt505n7YN6YkZ+MeivwcyytH/YLgmSmsS28W8bXGW9DCq29lW7hv24TvaBW25D
71QY8Hm3+HXIZa3/MGSjiSFoAUOuUlN2hYEo6tQIn7pPyT39EqIdbRdOOUezHhGiRbtFpTZugy0K
7VXqtSf68U5dy9G2H0txqEkxA6kUsacp8xqzO7VcvQsLjqcih9L3bIbJ0fFod6+nubeVREaRQxeJ
Mj6W9U9FjVY4nRUW9WX7e92SjwflOXeQVYw4+N5N2pPGeccOR7QyzirI3wrEs6Vtr4aIuRvrbk1P
vNPiuJ7IG0gFrjMbW0W7Khd5J7qwIar3wK13qpC3qVKuu6m+HnqMELVg8ueiOEfLKm+DqLkXmfCN
ijOnWQ87xKNbUcfbDvFr1XT3SVh6ljV4VnKnt815gTMe7uxiHQyFb4b0HbOVp45BRVI5H8Z4J7UL
5/8VcoDfBw/Ngm1vBjoaeTfhUafpVZiWdPm2hzYym9XQ95znoosAszGlNUnlDBeAQDGV3jvxuYx3
eI0DXDq544gWlXzW0BZrIwzQAwyrrn8L5K2sVa7ZIr5Pz82BORBcWsGbnN2FzpVAVxeaZ6KsvLp5
UXDLmeI7jC1W2lKLJU1Gpc6XAmddyoc0/C4MMlwIo9Xyrax+DB0ivah0pfkhSc6aahtXYBeMW7s6
FMW3IQsOtWl4WrcDlOf1NZPeMPBSG1H0qW7YoxptHyOVvJ1xNUebQM85BfsC4RiAdzwC1w3lF6TJ
a6Uz3Zykm1PJ2GgiIoyCtY4wUIa7G9qUVimM58Wt2v8UyXM9zKuqx9kRGficIBhOMdXDqVM+k+Lv
2J9okukGJheYcFNoVnrX5hsXkoHxYPO9p9Ujtw5IKtYDJp1LgYgGuBx9iE6XxPIqjkm5b0RzptOK
HQyv5Xwpo+kwlat6fgmD8oCSjOM4gm/rLtPpF+Sfvc7q+z3XFb9QyBhPgRfK4xLBeO0iaC2f5OlG
QcZogwozF2oDYtO8xuE8cYuhWqX9W5w+ie5Ri36OurTTerYj3nIMpY3hrNSslQWireMdElmChIAm
FhS3Nv676MwHzp95+0DJeiX1l1hFgSs6FRm/95//Onl1pGuWQdiDR8mnWmZv9zWa4ZEOUmXoDkqR
XEhxvy4gLxJFGO2VgSHcXax2ETq7BgpStVds+6Kxq9w3x/5WjsVVoNpXfaIchFO/SpHxTRqjMyGb
vmN09irWaOOAPZWuumqoXVOk9D5UJmoHGWROSFB9gzfZs7JLs5joX6P/J2+fly+1svVGXdsmnaxS
WC7OmWvLgKQp4clFMjgLv1v9flTubew+w1jz1Wbao7MY6ffqqysIAqKIr6qionl7VJhEnR9rWEUW
9obSsR8kXcGBPX6DI1msBk0i/lTpoLDdAvqIwWcW9n1BJAuyY2zv5/Q+Sn/MJL7jNETJhVEvCmY7
vOhMdPh0rmjicbG5dyJeOQs2CKcqPdB5vx3cgL6X8SYu9lqj0ZFabgL5eoifkfmsZqs7HyXqXOm0
GbrS742W7DVWhS1hMvo+xCSr0YC2pO4b0g/GiDsqk9ESztYsm23jyH6FfWuXYIOTvNa0xUflzw6u
YW4fNKjTJF79wb4hkjZb2kgMHGVDrw3PNXuESH3ZwlG3tM4TWrUVgXMmFFhKI4LpXjs0vfSodOEe
quAIhDwSvH4V81wrCTZKiVmZ7PSuWDlKjk/QPlG2Vj17hfUkZ4Y/yndWimIWF1yom0rTXKq2dch0
4QXc5a5MtslET0Z0SPXSTXN63R3WuAqtnK25FfzmULXdgMRhLmh2GrhDeRVu2ky97TS6PjXY7NW0
0UxOjxRssjp5xfl3U/fambBkL0kiz0YIHzbzqqGXhNONJ9MfZLaOn+jpNc01o2Heze3M+pp4oZU+
OhmBqxWvZzDrqSlWsfIowzHRSd/JCYJ9bmmNmoK9AjsHbdU3GLTwmK3im4YPaateRCX/w0g5n9O7
AipTKduuilGohVNaYt9Cm2DZalb2cpAJMTECrzK16nWgPrRWeaPmrVdENGoFna+KxI2ZC8g/vBxr
zjK9UAGjCcDQpXnAmsQzC9M34/PJ+Jnhg0KtpY1/NvJdiQGrEPPahoum15MXYC6cnQ3jxsgPjfoz
NOWNmqu7oN8p0U1l832jYDVW0caZbowu9vWidrsFdxM1btb+JLmcCxv7YrrpwIgq7FN686ikCkW8
b0p2pY8Pc/BayP4kLtFFMgclXv2nILxZOGi5dR7JmLXmFzrw8TmgHZJSrgFArblsyXzSDJXUr1r5
kJvfivmGa3HIpE3oxIXQV1lyLQ33GtS3mcBFw4q7Q3OuBvRxXCnNQ8MCPnQA4O3Or8SMIXLCjFNd
mTNpIFn4FgOKlBNv5I9FRuWquuj1zu0NKMCosfSlAy1DqU6jWhZC2kzb9ZjZ67HO1lnAoivoYeBh
mYMMAS4/o+2Zxei2wx2lHZ7imnRU8VQQoVskfJvmTePrRBh6LqkjEa8N1a84JmMofjPINKbdIIxC
Eju7HC+JJjaN8xBYNgJvDH/w4pHz66YQXq5vQkyuErZb2V5J9lPFmxsPl4OuILvv2S1/NGTeHfsC
x0Az+KbWGHG+1fq5HZ1pWDfnNkU8DdFDjqPwQ0X0pSsQeQl2ijH3jJi+Mf120ngY5g95vDOb11Ap
Pcfa2/amqzDBswCbhalX9Y9NqhIP0JJVvyjYSYXyBd0/Zv84c5tl9t4Gp5jeirdKqnmqGZ7pHST1
6p4mRLcVNHaZNiRpaAjFdS5JXmQqmz4OnxpDUujfyt0SAyPd3Aj5yUL7aCnRRtN/Fs6TEXZ+ickR
3WBw2wFu5cF2mtNtHM+0/lHR7A06eLuVQd44rItt3oq10Hrmlexq07cyIVEIxNqwHQqe4rWX8FmO
mmDNvoNCvDZ/TKN2I+f5s9p1hHYdMAWcfY2BsluTshiPWXoVi4D1CZu3ak5vQik5Z+07JW1f0qNH
Wy6YFnZbGcCIBhj41wOGkhdanNfEywnk1HbT4zGxgB9PtZR/FfuzF5MAZiyUI0exP9UJba67ntCt
Nolsw91snSojfE576VQp/xri6EhIOwv144oh9ENHR37qlxvtJr1/0VeKK3tAvPA8OHUMPZaRLmen
j2MeJZ+TWpEnrWHMaCd27SbycndBa5++f1/kTH8ZyTxKQUeSWqtazUjCm36qfnGZbqKfRuK+LCy4
0usPlZuQzXQIfv5vLpJ2ApP6PbX6T8mBfLIrUNItiSgRrUUr7xfbZiWsvVAtNsJKSAXQEB0H67J0
ThwZvzxyfxz76KFKptLMtcLY2Xxb9fTcNBEm8NO6BBSHKM+1dHpo5/Acr2AceBpWzvGbROVdHwmZ
Ndn/fdrhczWHHNiSCCNNgnDjWDli6fUwRHnDneCspMe7JuqR3Qmi6OxEDvfLU/ki4CcKJv0G3OXX
eZmYzTxZE0MV56xt24Byg7FRfGqa299f0xflNy7qw0hHt1hRMzyxVUZqnUcTn/WZDl1x3lgHK0Jx
Cu6tkn7W4tkYKlc1zwj+T4yvfrECfRz/aA7JYZ5kJfU/UjnaI0EbPO78kPyU14Vf1KcJsL8f7Zij
aXQqp8HlEWJytXL0+2TQ3b7/EYWnnuA7AvV4Zf1wXceZCDueZ6uuGUm9Tu6KO2ndnNdboN9uvM19
Drsup3Pbe5nWNJ3Fm54qff6YXKDIWg80LLqtdWIef7U+fvw+y3P4kEqKcLQWusV9NlNadNq7RjVc
hOUnRvnU9bgsiR+HWdLaH4ZRa9iHsc1l65vuudsg5aJDAs/1J3Vb/M9hbe+j6RgX4TkD3/y4lJvY
Me4NMaNZlxh6kJJD0H2QXAGUU/Oz7/bN71/WL4pHSxacYibUF0Y97jlCQ0DFDp0WV6dXF4cZnZEf
+qZnbPCgrz153VGtQxrr2uvId56kE5uc/tU++nH8o2Rda1l1rIc8xDxz8Hl7m+kQN5V7Ihk6vC8j
ZHtzVrm2hiU1HXz19M2xnrP0pc1+OumGtiSf2FvuAq+T+5XISRzUgVt0NxOHxoIIpSfpXMTRQ1sz
O4KRI0tXHqqeOko6ulNQrDS4C+LabLXVWFq+lUibSbK2Hfm0jFa8mSyQTogSWNaJ9fDUdR8th2EJ
QC83yB2Cq0/Cp1E/lVH+cnZ8eLBHqyAHAnkCsMvs0PZp125b84chphOSma/XWoiRi9YK0NpxObxX
aPiwC0bh5GuRavyZefVB8skhj2cQC9zTuK4vFEjLG/vXkMud/TAfTVsOwtohg7zUeFvAQf3ZDKQo
8+PLU34YXz+kv4Za7vGHoZI4ncAkc3VAq93KqAgMTkgml8d8vKYCfEKMRs4HHPTxCGma8L4x/Qrn
MkZlL3KIxpwsqOC5ldpvfj/bv4qNP4oXjt6JYc4MM6mXl+49NhZbYDnr07Hd1xf1l0biaANUtTCR
xfJS1OU3mWTOLB0aztd11a8Mkh2/v6YvX8EPF/W+wn14SNJQJ0WIBzCH7UO107xwr9yEjLQUrlbq
I0mhDemu3w/61eT6OOZRUn6YutmudcasFPy4wrMSJrqjrH8/yJc7z8dR1F9fvyYaaURG1Lzq170X
bq11fh3cadcBJLySM/apJq4vX8V/PzX1aJ/rTTWa4oBr0qTrcKo8FYpIYsNNMP8fy07vJdoPT0we
1SkvlpGc2+RuPh8249ZqV+XB8Osdht2LT4K1M15P3M2vjjYf7+bRVIsmqbfVeZnMm/QGWMxu3AND
OZwmQSpfxrofhzra1ExV/CkSyoLvhvzQVsbeKMgzYg2g4jKi2s+KuWnVOxEQR8A1DkhfgGZx++ZJ
UsP1VPb7EryL4zzH8a1S3Fv2SyzplJqxfW7IO8qU8usBUakAxHihFwoILHs70saPPZLnRJOXImGU
E22dUb8d40trLuC2zOTNyttKeyjJ6gj9VlNL3wlvjeBeju/iiZyR9JyOyYqKqL90/2SS8HP5Go0i
0gDNV6gvSeWVUp5b+pM2lasxXZcNPnjfJSl+qNIBLofm5viwODPoFFFfKUZ9gxh411cZOYThYFav
JKx3QzG7Uyz8peaSOLQXUUkARbOm+nFIOnNVmaGvV9krUEbSRcCrVoFDZiNVpNILxnYzKPVVl4Zv
EETXXYn+ERZeaKOBLLWnVHuYIYkY3M14vi/r24nSS0N9ZNLUPVzabVGVZ/lUv514u5a5+Hkh/2v2
HO3nldxawbgUHZfmT3GHkcqm8bU9hnRn2eZUifMLEcMvJc5jt4Le6mrFmZlBeCOgpYAOQSXwwrlU
3XY1b0nCgcJIN84z1JGB43S+E1tTwYe49CgL+r+/9K82SUNRdFrjcSFD9fjrKlXZQouVnu8iTcLt
UopM3Ykg8ctt668RjjUQlo1jjG4wgr5p8POAvvvfSul8GQt/uBLjaFXXwkkFAsw4i7Y5udK8xaS0
vo79wDN8YzN5hV8d9PVSSi5OoupP3EbjaLFXKbmBcGPwFNR6GpSeAUjw90/qy335w308WuGrRhK6
uuyUXXseNfLKDFU8A2/D7idiyt8P9fWuvDRXOl/248Dyy9sUc6GVeOk9e69tq3hN8VHZSJtmrwsc
JYrEOzHml3Pww5hHt9BEB62MJWMuSEkTX7hk9ggLXJMYx8CL78Rr+YXIhFn4Ybyj+5kHjhECZ1/C
qeyOJtan8Ie5McC6ue8sS1p+fJruzoVfe/qu87ABX+eXxeEUNv3rOOHD91herQ/7aZfHYVMta495
HWwKb0Hmmp6Cta7mx7d/Jj7/42X8z/CtvPrXmtb+87/4/0tZTU0cRuLov/88xC8NxrA/xX8tf/bv
X/v1j/55Wb0Vt6J5exOH5+r4N3/5Qz7/z/G9Z/H8y38Q+8Ziuu7emunmDbixeB+Eb7r85n/3h397
e/+Uu6l6+8cfL2VXiOXTwrgs/vjzR7vXf/zBdPmPj5/+548unnP+6n81qCTi56Pff3tuxT/+0M2/
0yNL1hl4ganrZNL++Nvw9v4T7e8I8MEBkIlGxo5o+I+/FWUjIv5I+TtIcag0dKwaWLct3VItHgj8
SLP/ji2MbuPoSAML4g/nj//zvX55Pn89r78VHQYKGPK1//jDPApHSIQjZtSwHEabafFx5tG8aKhO
csjoEr9FP+7WIe5sEyn/rVOWmW/UmqCFPihpFs0dZfLVd4fHNq+3JKDVxzoyKE+U09S4GFQkV50e
q7siVsPLuo7FXhWatsOqZ0nzDxCOmpiuDcw/kUm5eYUmLk1oleLsFF63gVRempSbKsTTSvSY5d24
relFghjYyOFq6sNqLZmd9tM0lWRHzT69rftE2mZ1TAEsCubHop1ML5JsB83iFMWrSeTRRZU7mFWo
kqljgtTgUqTkFl3bOu27fQ61scjri3BAI6maTeBZBYTKVUQV5sy2hPwo1LH36RK8MKpZ8+S++maa
ibzG+812J2cpVQdmkuwMS6KTKFfE8EMv1XYLi3ggyLHHHJJylpguRkfKTski06WIE/q9qk0XRVxB
7517Iq+8qsG+FVBL7Sm0fkrq0Bwq3pSrfpq0vZClZF1PBUp30bZXkgiaCxsaCa0vNog6JTc0LqaJ
D/Oc6Add0fsdjR6RT8PjdGMbIJpDOaepKUuJBYWJjkZPavUxiQP7QqW/F8veOG7iNfkCQD3zUKv7
Ug7qTZalzV2P89IhyQTCZUOdfsya1N7m1VRv+rEtPFlJYj+touy5iyNz2qVNSuhXQQ3x1Uqqd4Y6
SH7EW+7mgdpiBAkVawjVaE8PTPGQggK4ykSgKW6hNWITNBpU4akOvyE16XfxUGp3g5WHl6Yxi8ux
7OfrKDMokRpZqnu6RU+bIgXKpaFPRumjNjJ/cp9B95rg+Mjm2mV0BwtoPssGq7ix9BA20NgESkpq
N3Ce4gFsdRT1VN/0oK+8EnXnOV1Nud+g4b+ZIiN+noMke25lu4X7WPNupn1BHboDlOnNYV47WFiN
052DvODZCo3kITadyaGWnCALmhJcIJMU71G8lkkViQxZ1DTTT+vEnaA5oRT3eZVNz6qa2sKFtQi0
sZvDs8Suh6tR7eeXVsNx3NQsRtbDqr3KzWmq/akrnF3VB2RU42gEQ6qJ8WpozJCnF1lQbmJlGC6o
d2OeZ3TOtDKUZLgKZaqX5O/D1i3Nriy8qg0nlEuUzIWr9Vl2NetQBOJUzD/oY4gFHzYwYYyIE5gW
6s+ZGug7y2hlcIOFpt+oeKi8NaZSXzTlgFdf4HDcHYWEhCVzdiBeUr+ZquygGpL9GAZR5kuFGGgJ
Kqg0VoMRFispyUt45nkAm0+G24hoIrgAnJdt7MKSrmI7jx6LLM03VZBH+3BKEfqMLItb2xyMs2k0
OndO8jh3LSiPHOhTDaSiHdfVoTWc9kcw1pRvEeDXNG5r/c2U4DdOFaI/s3FWX81ln1219dQW7ghY
fnnD524PgqfadGZAPRv27RaTm8YlXml8fJ1wyNN6J6UhBTs0YLrJWZr23TaeC5aN1qjbey22wvNB
dA0ZjW72aiUG7ToLysFSKfmzNKAVtZpwZ3WB+iiKoXlWnJFelqgs9k1hSrsRl55NVaFT5KiV1YhO
hha9ASTEVT9WyGHGubmNrF776QCDX2HJ2+27LsB4VJbfJru5SwqkWrMy8hrYFe1PU9l5khrbLtCG
6hxOcbKachlNhBWpu04r6BdDoQ+cJer8vAmKtTMmKsM49brOB+zXWN5lL8u1boOdMGjMUlbm+8we
pp0aa9qq7Yt4I6NV8nFT1m8NOx99Ar/uKi0y+TDl43DRloW9U4ZxARtELI9TZz/3LWVeUx+7S+aA
fObIkrrLw7q+qqtp3AiyNodYy/XXUgnidSKy6iGou+JK1imL15FK0dgxSlTCqpFxoCnA/llWu5ed
EURkUFX3yjDNu0kRKq1CuQFJ1imaV2cW9O8roJR4K9C/lXNerxOjH/amcGAycgB151AyAbDm4VlN
1mPTBGjhnETBolEahu+2po2+CWfyUOpBfG6NgrbyIWqrC0egtlsNhRzJWIBZFRTeoFfWIpGls6EH
CTOOSECyUDHXbWOItVmrkNL6oYXEo1fKzdinuKO2QSetAULaQKvIAm/6djDeuimByAnfEfrclAC6
nloTrGJr5un3MonraQtJcObJRbEK5VcNheyHYz7sEqOSUPc0BVYBIzbbbZ3E1hk2W+F9abXJ02BV
2haEdf/WdF19I3dz/iODTvhsSnKEKfWg6vm507WAmesy2mtaW5zjYy5fyhlm1YqkFTZAUaW8n+i8
oIoWdJXXVdp0GzmhuQWuUuxSGVvWM8xWOzpcsqa9TMYxfc4g0h7iHq2GBH7mgJGy4iuzJntQWayt
vkDtQOcY3IlZv9KNDOoqdr5e1C62R4UwNnIURLQIG9W9sK3gOSeFT51nShOvCZJ+0ww9fpqQhuDj
1fOTparCI9D60XPwgF/dC80PnRmf5CYctpNUDAfJ7rTbIZ/ZnZPS9tkhNZ+0C35/USnd9UFG63qq
VkJ1rabLWVMNYdwETW69YKKnndfysqSLMtvIgZjvCyb1WhAUQjSeFK9T4deYVdHeV2kFI1iJGh1h
SKJ8l+gAX8R4yXiX9Gbw3HY6rltOP2TXliqngz8N+nRIgahuyxzCGd+d5gdqFRdhIRQXj9Z8qzQG
kURYRtd1AfdSo8T50ghZu+AO5i6tpto2y9Rup6ejeQXKFIJS0kUGkNs6cGj4jiZsa7saZW0UocMx
mqn7IUmFtrXmZiabpGUGnOMKlVeFZ7FZLuxmMY64OFvW1tAlsQoQMa15+sWmlgznm9U6gTeM2FYV
Q0/0g8jWs+NCvawHs7qsbEW8FWbanBWpnb8IQ9Lb866fymuSJPPZmOnzes6G6DLD/h1Nz5Ah/pEa
26+yHEY1MI43SVaG9axYXbWeEzur2IztFs1eamkXUZI7nqFZk2foaf8w53F87YRqspnjOH5JVHu6
iE3RrSTS6W5WxfZ5qcc0yM5DBdKPgPQ8i8GVoBjCHW3oxvsxgA+JytCIAEUHQ3Kfy2gxJz3rMN/L
5Veue2m61e3qIieYOA+j0HgZK5Gfw7RUL0otQ1iNb0qz1/ow/9FY9vTcCDP2LYPW95A0Klijcbyk
DQjnrIbYadRUPMI0R7Iv4N1Id46eJT9jrE9cynHzBqmk8ZSVOZofSWSIE2TpRxfKaKpVvTdXnWEW
JPtMddoUdqwiDE8n6UxC9Mje2HbTrdFk5Y9o7o1vZjCPNQ0ZZgSQzFKnfZgO2R6cXbmZ22K8Ls1Q
v6jksBhXCpROacVKgmDXqbJ1mE7zA80V9cGhsQtO7Tw9m+mg9iuS+7i6GhEpPZuCOgk57fv76erP
Y94vx5h/nx///zhmgjb63UHz9q14C5+zjwfN97/411FTUjg20qJGzUg1ETg5S7rtX2dNSbH+vlTh
FtMtx6DB3CHD/edhU+GESiKGHygIXkyTws+fZ01F/Tttb2TucD+g255T6P/gqGm9l6f/SoPiv461
GsbcpkOXOF1tylEaVEmAw+VdfG5QOxvWmSFZHLCIxFZdrRq+M2XTTlYcOmrQa7fzKlAr2y9zVdnr
GJrcQcSqgKhpVkjedFk2V3qtKd12kuUadgtKHeSB2q3ZNJjMT5wf2togzyvwqWrtV6nJAPKOAiia
Wub7OsKibhYJ/Tr4uuy1oY2v8qSlGzSswDD0Crt8EWJ9QCWHM0stF2nlWbUTvnRmXxMah1G/FpU2
X5BMjt/0Lmm3am1DCzeNgO2iJumdxvl8PsYB4shxyi6EmvDBk6pxEAyNVatWpk/rkH5vBPa8zrAr
JzCqxrPe4XwEgHUi8grSy44vuVYiDpHjkDgHGpGkXRzXxpqApj8EaopQchymfRsF9YMV9WTRe6F4
+Dr2uxG2ng9JS97J1hRupc5Q1gjTxusqaZ3ardVU+abVcOMIA+TvTmprO0G6CPxvGO2lPm0PWpYD
DeFI6Tm5bfqaMzo3EdWSS8mal+NGpuCRCULPy0VuexhYOm4Fn6ReGXajuoWdFToOD5qxsfvJOQs0
fcRUILS3RV2Nnj7U3QbH9vE8x4D9ZtIl/TaiUWwb2oJNJU2E+hRyeLhh7VIfs0LCdhcR+a7oM/Nc
oMrdEcNV3qTO2fPEwdAPg3B6mUHKb8cmrc+kUqVty27kdme3VXlTUbA9Lw3RRKu6rWiBGNuKBrNE
7pwL2TZrX4+KWoIBFGMFPtjS5SiVNfJVPCOIgVAzUgF7IYKd7iahqt/Nrpfva1krkbo3yVnQBDbn
dNHb22HsE26YrAgkkS1U5bosCaSbIS/cvDSns7xW6ze9boKNGIMKXrMK5KUOMg4LWGjag8/kadr/
zd55LMetZV36XXqOCvgDTBMmHalk0kqaIEQZeO/x9P+Hq+puMsVWRtW4hzekq5Nwx+y91rf8cu5M
YA9tPri1dWKHIu4aa0Kcmupy0HoAozvMnQSK3lRSKo5R3E+elhjhd57u4KV9bR8GpcZhbJFuUlpZ
dgxQDe6lekx+JuM84rmIc/U+7VI6N12uy4eA8gBZKukwbuh8tzflFAU3vW4GFA5qPsyM8EOrqopb
CfSgH2qJtgu7JXXZTcrbTlfiW8Pqim0cA8iahdXdEhgRnBExN7uE7tU2pP+yq8xBuZ2Covxqtsp4
l5i1/BJzGtlCpe5vQ6UvbwaaxNshU5rDAHh4Jhs6NPZJJMoDaaHNpywaiCIJVBwcUTq1P5K+yhGC
FNr4ZFHWuY/4NJ9Tm73WppBzO/T5nrHADPVCMGne1ipOGmswj5QYWnpiPcU9kdb6a6xm9eTbYzUK
V27znpQCzPa3Cr//a9C3Sbztswb826yP2h7wWZWBkTGKn1JvkTQQ0pJyFPYRr3kbiGEzll1xNMSY
egY7bo/o1FWFxY7ze6gDp0+prcabJRHwe3g4Hb6HdsEkqhaz+VTOqnXMoAGDHpSb4nmhTncXJjmq
zlwXQbuR5wH0IFyyB/7ZVRs46t3j0EHQQS0TJreh3lDpJpAC54cAq+oVNEp8zbSHu3kR47aaumR2
sG5CBe7s1qO/W96N3JDPVtWa8mkmz+XUxBlM0lYlwkdvoQkpqQQIbsx0aJ61Uq5NQynKOC7xycPL
acvh2C32cCYbHJF3mjea6ldGXfxExtMcEM9Pv4q2GO5NgI9bPixj20Q2iQiiL7KTFkch/5Sd6uCZ
mEpHr1Ly5aHlg3uCjZO26HdC3UvUBC9EkdWEh+Bz4kJQDm4aY4ixGS3hcpR0at44SQ0JkRKHXtAw
YRFlm5L970Er1eSUJXl7jA2z/iKsKnOhC8dbO1BQhYcY5s5tV4+/ikyVXg2WDtwnzPVSW2s3QVbV
T0ixTRI1Jl07W32lPiExB3oX1fhvBUp4TvqjCCjHyM1nI8zauyZZ4pve6gzE3RgckVDOyWHkvP+F
g0J75i2bvpKpCo5UHurhwawm5ZA3ae+uO9ddHwbZa4633+Pfru8lO28yEk0GVbhKO0rPiyI1wMsn
e3wg3iz+wo1SmC3mpfmhSEXKghprP1HDpdsqxmEH8jY7lWaBacWcrcPC3nWvi3CoXZQ62WGBMOmq
hEq6SSW17pJl4tiJutlKSQGVnMQf/BkNthjqDpHxuOjL+A1Lv/69H9lBa1GWfx8rw/bqrK62+mJx
xkjMuPtGITc5Z22P3ydt4+ImlQUxxk0bU3gYAZThXpan4QSiQbJpU88UvUSwDJu0H0YOrdmamjKw
H3DicLEOMUx8cMTpSBpI2k4S3OW0g3YdJ61+o/ZrxM5im+lOMs3oYSlq9KqjIsJTUeUJurmlNLw5
0+VPyjIVB7bF4lc+YqInkKYqvTZZlnM2Sm3vGwZqGzKMWlxuPNgmRSoqEUBvpYr90CWJcp+1C19F
kJGgzkSgg+NP8zakB5hLy67QKGz4oOKjx1RVEreNA+nVStrJdMc5yWK3m5r8F18YiQCK1kZf5rqs
QI428XRiDyDjvJUTQP9kOLT3cjSN/BZjPeppfSp/yxSdElEvmvkubOLhE+DkunWsQJ8e2NGYd1Io
D1vOT3i4TKJBicSYzS2IuJIaNOKhiXdEF+vaXcX3sRp1tKNT+gNnq2EN/G5RatN3eRmuqv9qbqWY
EIJZxizZaLJd7UIpFNKmVgnEwzQ4auVINJGCZboo+xej6NUTDZbGlaiJktceJg8TU57P92s/wzHv
PjUVSTCjrYW7AbwhNSWK4d5Qz+pd3QYcy1L2X2tEKF5MHXGLPKh+X8PKGPsg9fCak8RIT6Pe4DxY
IMiEy4J8Il8GFXWeie8mm4PkZ5DUKOcCLWvBBRecq7EnDcKESGM2litCMakuhQiTfGmzl3ZWMwe6
l/dz8AUk4ehXnWYrnh6GvVPFhX0LbV5WfbWPQ8tJa2GX7jQlxEnFg3yceKuhSC8oLchTKZ4Ki5zE
riuDL1Va5jepqfRf6oSMbao88W3WygjKlYU6ldsUS3PqwgCRY6/x+JnH518jtXYg0VZh/8o4Bu7V
hA0zXxtoon4YxBeRJjBzjKjYTdJY3AdzKyMCLSb5Zxgq9Sul2ORQ6qJ/6FeTEcfOQOFoq5TEOsXa
2DC98im4WleWqaum9BY2LYVcw1kiXCPmAsTraEFJE6CS6zItj+W8yM8JrQHJsSa5nPyhCQzdz6ak
f8AwSK1L6TXpRYoavPBWQxXRzfFh5H499PO+TBECguylWg0ePUyf5lKNTiK2op8DGDpATGLuQ78l
8YaJZdYmipntFIpdEBdhzKrYURgrZCqoW7VaIhrvIsr5nWmg8inBKHgJZGvugN1WBd5IMU8UwaQm
NvaxOWFW1YxowA5WdhFWgkhlu5BIAn13bmWHscYf6yeDLr3Y4djHOFDW9Vi2EhxQ5GpM2KbqlSWt
JbrSkriQVQ+ZzgLp6NhY7A07N6SNiVqUz7MyyGuyFAp9fHdx3fnspeATWVpqALuE3WuQqhVVqhvY
TZZsomWUe7DWiLKp7WnIpgXTH1ZJilVkgYd4NjFY6sSXz+FIFhQT4knWWg2pQ1Wxg1kCoSKknud+
OhhKOPDM8mQuHW0afwYsxaZjgznwOFSI2jd6FIZ7OV8DRDXeq9HTlACUR9oXCrFnYxh8AW5v7WOA
/hMR5Wr+Ui+B/Dr3UmG66sBGke4YPSqC64LGfkzlgIXrlHaR9TNSRXWuJH7YqBEswymLr0vLQTtG
s7KbC85LMYgYf4rZVlX4M72SMJ+npbOjfqOGknFLhTmcSNqm+7ZsNDuNmk2VFTagqlQS+yhL45uJ
AsziaIVcnAY10G7CkN7gMi5soVAuU5Pv4p6/oMSLxnQ6i6Hd8D1j6Jta3ttNI3Q+UKnVTTZUExYq
1zQkwpP7hA28W2W9SDm+qNaW/6kRDuFbXfEcDoC3N31WxtNuVJL8wZS03tolsogsDpPNgu+C7SUt
lE2sFDKfhTKyyW16rT4FmCes4zg3Xe0HhlVT0Uwb0mbST/pcRKKCqS1i7RSiS9iorLub2tZeh0FB
nhV1JKVmevOl7doE8TLQ7UJ8G6KGvV1SgvSQCRDaz1nffm1M6B+1YZH9NnP+34qlxM+2JNyOgPbm
RBmUIntP/mlRyOU6fdY/u9huEZDIpoOre/ikjfXo2rOwD00qRxhrZi25NTFgfUqHwLobSin0x3LE
FlnA03odwljfaprQd2pcBd+KaAnv9dxUjsmkEFVIyDaG2zKiuhXiqwuwGiD6SQLzJZMDSqLswe6q
OFSf8hEHvc0h5CmaSF3acDjN7B1HtOKHjbKROD6lKPYGRv/NIJEGjJdq1E85LRyNPk3RflGtovgJ
w6VmD52G4knvjRgXm91nV2w575UxlC1ICYCPb9BYVj/g1aaSqo30u/Aalf4wDxRJxy2b3MWRF4ml
oVuuSEfe+27+GQ8UDoUaVP6Uci5lvzLXjA7HPJt5cNNZ876ZQPSSiLPt59bevCkf/buQ9rb//15Y
9HssqLBkpBNViRLgQtXUynPYzb18nqARkkNgjOOxTm3ryh28gG7+Hkao3EFLVgwN8N17EYrSDmkG
z++cNXht3fieiooT+bWbU81XN+2N7F4XGl+YyP73oDahKcSAcRsvyk1toxjB0Cjn+bCsKGNEsu02
v6VxvJl+RaiaXMIO93gEtkN5c80BeEGQ/3PwCzW1akdk21bKWd8an6n7jLfLMb4Nb/RTuZ9vrF10
SG7XnOhrkvv1n31XYuNCgRgZKEoINPiDrWzS1hRsts9EsRI+APIOP1W9pYxyW3kkzG3avfKtOdCf
uGpO+eitpZADz8BeMWOXTMYpipShX9TzLED+1b/s8mBNpJglxhUh16rE/fMK/+84F3qmGJQFhzn1
HCmCpTnJX6UpJpm6+vWffxhvL2f9GW9kUyFzYZON6lkMZXDoSwk0kGIkVx7XR18f+TjUOC0Dethl
7gGZwDbNcO2cD6+5+WqHP/9+DR/eqjf//MU7CIup1+EPnytB9HtbM4D1bE3XeFAXCrN/v+qGaVA+
FjbFxIs5ZB6ruAHaeLZuFV/3ph1BnP7K1IGd4fZX5qt/asR/PP43g13IlURU1fZSaGeqvbvshGCa
6oG5bmU3+HmIXzIc3efgoj0F99Lj32/nh2/4m6EvFH0Se0Eg6doZUMHRwP1uHZIk8ASTy9/HuZBH
/nlDL17xkhq0GLmh8znBfL4r/MBlB9V6PRrB1A+c+f7vA167sIt3XVoolZipdqa9HiLNoBxIcgja
4Un6r66MVYDemUxs02UUTJXzJUSSdu4gHTghTs/coSV+nH0WgDMdRPfvF/bxnXwz3nrlb77iOGfp
1BivccV367xOhd2u/7LO+t3XyLs23Ief85vRLhYcVN7xJNnaOU6mjYE7fh6vfNAfrypvRrj4ojl/
R1kR6uf4OdtrfGztdjrannDmz0S3uOYRVKpbXlu810/qj09udeUaJo0jPLrvb+K41FgpF/2cU4et
jTvbXvENuRdkw22Chi8mdN4S36WMTCGRPyrEDP39Kb5XeP/7c3gz/sXnoBYFeABbP6dWe0dU2SHI
Qj/Se69L7c0wLJ6Rjf5Iq+fvo374UbwZ9eKjGE1quilXXYWkfKb5TipJSoxlVxq7p7+P9MH+kmAk
W6Fbrups0i/mz35OV6mYeVabQH6h71A8Jmo1+5hBJ6rf+gx9bqyKK5/G+vMvHqqBPlk3FFUVq470
/UM1TVD8ei/OWjBlTj/HFdqkjGqMqkxXpuwPtiTvRrp4fHJhWlkpTJoAUvaKfGZYU2lS0Cyc6H/q
cVB8aaJcuHlIsfDvN/aDR0if35CpbwtZp+H4/hrl0KwGrbHOdkWeapaHLTkl6pNOrpM1DtcSxT4a
jG07uWUmgWIkDrwfbIiRyM2GTZyX5iXie2QA5bAPxjV/1Ed3kwAFtne0d/+EL5KNS9GlsM/yYKLJ
WnxdLbc0fE3XFOpLEc6PaPai7d/vI+FCH70t66bOlhVL0S6Nx1Sj2glMyznCqJTZrd+2TN1z5qhW
eyiWBXmeuq1UehU1ECgexIYz5nGYrEcpm8+B1W6J/zoBXcyZF0NAsM9NVdIeqfx2TIg++NEo2hHg
5KYA8KNkpVOUPysAL7odH8bC8NoeBznE2tD+HGdfSum73TxXOWSxcj6AkXQsJfa4GRvqXtvIJppm
yDdp1fpNm2zGCV/U0KCx1R/NLv4cEXNgVykBXcR9Y5Ey4C7hLjb7cWdP1amOoqe5ke7zGunWxA4W
uoev8isrmE4yyEpj0pwIJWeN0DWJfsjVp5rYBZOWsg1jpRB4kpVwq4SqE+Wgt6wUKrtoipeVlcUJ
+EUswb5Ovurh58BIvrVq7E1VeKsGZIqvOCyCdlwa6ZByTMWdUuGM1AeM5lmhvpVH2c2A3K1urdfS
njR4PZiUdaPeRarutBmauF550JOnbJh3ohjvFMJMAVX7Mr0vqa93ptmhsRMnkeOjIicMkeW2FgJp
aOAYAY8vzxU4fz9Q2kEMGLZgY7xiTFzEgO7UJl7a/BAzRv5RTe+DtKTaUG9YGjx5EF4S1Lf9iMuI
83g4PdbqL2Hkq9KQhge/1DB2ariblNtGfCkjLo+ia/nFDIQfETrfyJCOmhsxfIPWZisPUnCqW7qk
FbGa6FMwqFnRF6v6zkFyM0c8cLm6qzXJiwvNaWwpg13nU3FP64XMa+ucF7NbZ/o9TcTNUBqnvNQP
Xaf59oJzMem/krtM2I1ZE4MUW1ulm7cUuL1Q2Y7yZynYkyF602swkitQOErL3rIq7tXmiyiXT3EY
bEPlwa7GbTT26NCDHYpKv6faxkMANqe6Kt011KvsSKdqr+r1ba68oq32yA6Hg5Wc2+nBSr/11LtU
S3EScoAbQ3epBjlI11yC3vZmR0mKZbXCkq4DmVJYeyIr9jRqpXV/Qx40NCSw5tYzvVMvAq2ax+0u
Wts/ElWeQgngGk7UkEy3g2jXFP0dvTd3SZKdYgb0Oeob4Cd72gAEBqhE/1VI5uaYsI1Zs/AYaz2X
PCylH8UJREY5Q/BqbjOzvFLp+GjlY2Ze41tXQvUlYYSQA1vvM+lcIJ7bjMbQP/Vphp+1qbORJpcZ
1V6Hrvy/WPrejCou4TIKNT/U0+cgsb+JWrmRuumcLcxNf581PzoXGRQ9CLzhTGRxOHq/IsD5qIm1
C+87d3JVaOP1bbz9LraFJ79cLTd8eCffjHWxMQxGRYdVLJ3TX63XrWd+XBuv046w8EfmqeyT7g/3
dM9O9ZXN4UfbiLfXeFHYMYcMpmIR3vdSvJeTnW3EMCXj85U7eWWUSyL9PDQNDdLwXj7gYXRmGEfA
0Q7r/cSd4cbtNjnM1+/pRyv6m2u7RKcbkrTEFIkp4cweRfNjeEifUmdy4NK5qIYPoU+38Mr9vEAA
/bPZhV5nWKtWS0OudbGNEIiWIk0O77N9fp96wV14G/h0cX3Tr7aBo99mt9f8oleHXBf/N4ck8rbq
RVfCe/GQ1o7SO7HpMyniFOt2ygGBJPHtpF9fPS19eHvfXOnFDhRBfx/AXAP1FWrObEoAlWdsNfFM
q16tyoe/v0PXRrvYharqPBfTGBIS1+ARUigYcPxM0q9hhg7o70N9dOrkGdrkRFPSUcC3v7+hCYTc
Vp2i+8bljMaLgyhiJ0gZkLbdtkYcfm28Pz8P5hiFSGgm0dUadvHOdG3ZZUPY36/uYivbsMEWgI0B
7NGGwtdb3ZvH1L/m7P1oxuEaV9gGoVd/DKplyD+0SZwTtYx8mof7VBvuhmi6K4r682BLvyWf74yF
bwvVF6Hkvz8MzHCmpQIS0QFzvb+pQDAzQP/WeXQWzQG+3uwLHxzpp+CxeKUtKt9lx/LmNw479u3E
k+6i87Vpdn1JLg9NOk0gIFUWW/3LMrald7Y1ttY5U1L5SyNE+RgiBLwWnn1lFPtifTK6OrVKwzr3
qtJVTt7m8S16m+DKDf14lLVILKhpYf57fz8DQKZ8gPaZatOTHml+vUqPrnwI76kK6zN7/2JezCxS
aNLfUbr7bLmTFeQvmNwU3HYPaSU9y43Yymrh90jFrwy7/rPvHxPPxqKfwdqjy/blUUxTC6xQBChG
+2afesoLJAF0mRvdz3298q59fhcziyLT1yANlWxlEzDTH3mo+WzPylyrD1Gn3BZTfJ8SCIyR+mAY
IFqvXNn6Jb+5snUsQWI1ADqqxSTMXNxQOcTSl4TaQ8KVra8/uyZf2tJK9urdlaEu3o9/hkLxy65M
Ia2a3KD370cULpnIB/2B1MI72asddqZ3N1trU95lZyoGV67s2mgX+xdh9EOb9vqDLV5D9uD2579f
zUUJ6ffFKCavhUKC7h+BURN0uYmp7GGtGhenZre6r5Or+WcfXsSbUdY/f7OQDuacqMAIHpSsOPeR
8mQudXTlPl3Yyq0/rmRdC96M0UeWks2K/tB9rvZ4OndNv1UdhfCz5SUNIRJUO/00806QuqDvhvuU
KREr2qlwrhnLLxadP37I+lm8+SFq3CVVww9Zz6ppcdNlu2K0rlzt5Ur6exCVOpVMEQfM/cWkb8AJ
qcgqepj82bP0c7/Nt+KJ1KzN0tzlbuxiDP77i3JtRO1i8kXSWGDf0HjtZ0+0t+uI4x2GHcdqb9cR
05f/YkAq4aZQmC4JVr68ROTZ0qTaDxzVFz+/V58mIjteVkDI7JoRO4Zri9jlfu+fm/pmxEtiRmc1
Y4Pn66Fzq71xMg/DQ30buRSRfeog5G24IM2ubFEu8IC/X9u3Y15sUbRF71oh2w/2Q7O3X7iVDi45
RA/mI71JT3LUB0gt7Qaw5y3NUkd2ZC96HPD9vMhbwlVe/8NS/b/vgVgjibDg02p///bavSUXQ04A
Z0IXVmvCXWLYr//NkxUoedepWvsjDTGWZzm1lOABPx51sWfs0Y3RYWszt7MmbbPoSNHne5rBacFe
Q8kGjvI1FNVl4/33db75Der765yi2pojfgOqzoOBC/+udgK39YMTYXOPxJlcbbl8sBquaEL2ZxYQ
1T/awHaiLnVa2A80oVGfRFR1XmNx34Ej/+fu/n8L0P9aJ7n/N2pi8zP71vTtOwcQ/8NvA5Cm/otI
AkHOospEwlNgGf3t/1G1f2HuYQLV6TLQOdD4k3/bfwyTP1LAw6L+wApIsM//8f8Yyr/Y3Gg2fQnB
bgp4xX9kAFJW1sWb/QtFFyZxiAPgLhT+ULnkkdK6HaOYcdxyI6v4hMvsIUJ/exv0M3FUa4DGiNzT
wk3shFJxFpn6fYkpgI3ompzESI+dWinbac2b6JVGPWYL73NMUCAG/E1uTB0ejc1gTQ/YBcXRGBF1
WtJDF3R32UyohmXfq5o1QCInaTHHJBcs8XFuSdcyW4rWi4GPDhCBFxavaq8cpmVwi1LqoLQHwsUZ
UeLkEQ8tJmKvBonh0vkmskIl25l6YOLoGq7ChFoq6jmKtoXqSaOVboTSvqh2EgE4J4xFEc8lcpzN
mHdUt2ocQ808B04qE18ffi1ACgRdOHiZGH7U52UFwrdtua9Rf+9KI9lqhPdu8bKOiacICvE52q7Z
7H7URkLdur0bC8z7vbLRNQR+TDfMS2j7xxL5JSLESKPzWdr4nUDCt8OUOP2o7ZaesuoCH9NWEcjj
vkyG/Lkzzdi3Wu2mrIXXySDSIxl8QkpAkz0uh1ZWKry1OAZLpXZAFazW/MS2fsZBLblDjeQ2khsO
pEqHXyIOwv1YlS/rE8my4JdeQNcfJvLtO7yCTdhTiRXjV906In6UPWl4LpTl12cZJpEvh92aDLFp
oX725fhLmTC1Tn1zItkWO4w5bSr1boy60Se2kOKm1NyUsic6CBY1agGcAjnaMYxVz/nQtcg4BkpI
goR1IT0uE2mg9QYZf+cK3FHOPCK4RkH8EpjV/VQGx0gkATXZZWADMD0W+bJLYkIKJv7ippC0x6mh
Nq2BTAKLJvfGtyhI+53e1IcYz/6mb4YjR8bBqSYwgwBE7xBnwlUz5dirEA/moTPagYEMm05/RnJE
ELR34RJ90qTY3k6nckFaiJI1dqe4QYQ+hoT4xcl3ajY8UBnpeby8SlaILk6e3X40xE1X5q+VgcrR
iO6KsUycrhaTG9ZjhSdsCEnNwTfNinEzRYzOEXPLJ3eoBSyMnqwFJ7Aja5PpmdOiekOXCoA/7J+t
gLQBslK7DWbWL1pgfVZ427ZxTbQfjcONpVTfFLkoN03yvVf285z8mJpwcFI9fGqsFJlrEdMa7mzo
DBosu8W6iW2sqZYZlGuAp+1FAzlpXUKIx4yXWDGy9XVa+nMbEfjJUYRe01g61fysGGMHB3/St4tF
iAZivEjnq4dOgfS0lLGhRMbijnL8vV4R3jiT2VekKLel2fw+D6l1tO1FPZpfZxHrN0M/ToeiLzwS
/tRPdatRlV8kkntgHshjrZ3k8lAmlbwFlT07OUERuSzqsw4b3MQw0zRz6ekDPZISuAocDgW3XHEe
tIKU3ipBZpXRzuoQwjptZ5xxvDWbhWkgQnsK00V7lM153EpFZHihaT3ghmhN7dQP9LLS2j6aICNK
o/Dy6lfahsGpmJWbKUnMTypn6XzRX9BJyfjA+qMkzZAmLYk863l8NElQmYlKcfXSeAXNbBwsg/wS
XTLcVB0/4xQxj/JCjCpTfuviCgW+FY3SsVvlrbywhHNDxa5HezrMieIaXY4sVcN7X/VZupHtVnWN
MD5IqXSuME0coNjkJ7up/UgNE6Iu5q2VhGj9Un6QLSbCvJZfRq0sewJG3Bx78opI6f16vG3KALNg
WSdetubTSFEXukik17DW9KVeX90irp+NWfpGCuKqsC+OrSJt8Mj1N8GQVBsFQX/RLP0uyUdPNrPG
p4KKfy/ptrHSPEa638rmsJVQ4Zf92QimyueBaLRJ8iT4OVLAc4aMHltldB2QiGah1RT4Cn/D7UT1
SVUisStD69jCGnDNqVpjV6YVpqF9tpBx88Ivwda3DMIYsGc9UpXArtkchL1GeRhG7Rqp6VhL9L0J
VXkjT8vLmDRMgLBcrZjvbQz35WSQd2LFuhc1y17TS8Is8fRvhrHHVJMBgFebr3FSD04ZajP89f5l
KaeXudbRBBlyxUvDiRxLw6TWKp80nn65Danfzs0L0gHuwcrySMKenSbSlJIZtlK0Z3o68TEATZJZ
kXHL4vepHNTqfs5eC2tkgy7IzLJU5X6MpQOYjIgdM3FCWN3NvNlor6jKyIVZDGs7go11RkkaaROB
GRB9uYNddar7wLxja/yD3LyBUuHe4lELsjdugaN9azFrOHoZ2G5A8y+NEqYGXa1Oecw2IK7T57pt
OSLYenSsNW3XgpihU5z3rvE6qH1KGpXkFcswk77Df+Vbu0LppgzF54yEXJ8w6mNrwwww6JeTLIVX
bJlb0npG2Qvy9FZVaX0aRnnXi6rblYHmtok1+7akMAPOsze1xvRKeRHy0WtqN6YbgyXYpkX+kCtt
uU2Evq2DJWTpNSlFWiVd35bYNPK/bqqhqfblV4kX4DiS+hXioT3VATbMWpV3E8Y+8reHMyW9/K63
262wM4X8kRwc3Rx9J7gshBVj/cQ7HzgKjAENsf92KPqdGiRiSyPkS9BUg6tW05n1bdqsiC6v6GGb
23IvgWNJO4KHZCdso9YNTNlnRW5JsmYVprN/0wLAkOsYRVRa7ydl/FklFNz7WXSPS63dj+sFGYj7
tyEoMHq07UmODSpbAreNbEafk76FlGT6GUsKmnW6vXCtfuFF2Fhj9hX9yM2A64J4Hjv0KqM82NVQ
3uZm4E5YKg66ooiNGik0J1McKA1+CLdWg++WRNAiIvzhiFC9dggBDP0iwk0Zqrg1zC9IY1A75WVD
j7RVNvg+VIGzOwDQUxfZc9mU+r6u6+qIOxxL19h/GpOo22olNEG50xS31UGp9mH7GQyNclPGEL7z
ITddqbivLGtwJxI79pFM5z7O9DsLUsnGXnJ6vWGiufaA3aKeRv56W2VeVWDQiEqi5WxCWZ004/0r
G5xb8adx0HB/mSRRG5J8CjDvb7oybTzJXPa9pG/mFG+0pfe5R6aPYgLJQbu+I3LZVQY2dvn6x72u
/prSrN/bs7zDWO5LejHh0oNaTqDY5HdRjZ5fq8kyk6IWCout+slssm9YQ4Zr2aT3fci0QQPLMT9C
Bpv9UMyEukWAVfuZ9V79lStazQXWs6/LZ9yDkN2sHNOkKS9uOtCd1iaJQG4598OEeLsYJY1HCY1k
sLDZiHZcdkOOr3VJ+oT5SNujnMj6OD+xOUNmnLYB0tzdUigpvo2MRJemvbFDyogGXshqSG5lLS4J
5Yuju9E0HFFPqQsbrD2W8C2tPI0OyyyvWe268IADlJs6Emi4e5rDlpjB0s0skEP3vV1FQxlMxViu
axAcWUzsDqKPCr07gI9I8FcrB/8G4VnLPOyX6hGXDsZ0sVOHIvW1gs3g1FBeWuoM5CUrTDbpv2pp
vCPQFdSNebJLRCtDCktlje7TMw8Nu9l/G1OxeHzie0nDrDIJYx/YOWz45LOV3C5xEOxieeQR4/jt
SqIO7ZiJtdXIR4ojloTIzZj0ugYztmGxT5wgjU35zoil3aIKsNQ2F6AHo5fVy9dMiYfj9KjPdeBW
SQ2ltTfOZqUgQY3qrbWQndfF83kUEq5tfIZhjPsrNO7DuZv9NjL0Q4VXycvj8RViNK1MFcUcKcLk
q8qFl4AScuRiary4IzxLYFwLqBG59dB9btq1PFJ0qj8mwrFLSghY3ADt2GKHeX4XTdZeinWiDefe
9sdojQ/eFtjN3KytJi8Ja9pBZXyntK3pQA6GncrWOJes4jABytt0oYKzM2Qfim1ko5aWehuHuSe1
WYL6xoJdUDXbMu0GZ0GhcYOTe0/MHZFkEQGBTQZtyCT+Siw4W/uoOGEA0oj0xnuy4OFR4JVtK4gm
bqO2RNLyxjVGNTsD9n5ZA9MG6Ct0liGeyYqLPpGUd4PE13IoRxqbZuiwoq+xcsXiz5rceoEleDtE
/RWVRo7nswmc2LI/qYOkOo1aNQ5yFV4ssdwMUPy2qZJ/N8RymPDGbJIxLr1+ixMR4LlFpFiLQkXq
KsUdZvRIoS49IGx/CcK092TYvZulT19xirozHj+m3U44aS48reMYlgz1tg+bp9yQCz+0Rm1jTVqK
KChGqFOKGjDtkFbCCYZdoqqnQk/DbdDO7P4s5UhJ36uXerwn3tVRDTznHSZORChTtsns7gUsU74Z
zehb38Bm0nkdc+ygu84gS27CZ+51VveYlzJpicWd2bTljv2X20YK34UqYT16NDh0uPpisPc07U/T
FJ0r0wbf1DbESEnDp1jyh//h6LyWJEWSKPpFmKHFawJJ6tKqX7Cq6mlEBCrQfP2e3Ic1W9ud7qnK
hAj369fPLVg/q+jpd9vavZaS976uTs5CMrpqilD4rheDa4tllpNmpssqErp80O2oo3yK4HSPyeBT
3DIupIv1ASClboKBuWd5r3gL2pxvHMrhbHp/NZbPKS+niMWqgO078eVNJOFl20s+rZ9Dyhay0V7X
GrakKS6Or3Nwbq92kL77JVDLMR+eGXPR3RGQrSZ2ZF0LC1ELjSutb4Egm9tlc7N2uo8+sxZ0Ci1x
Z6KJRkOG69qksYqysiXqaqLMFuNLwaAlBGkAcnrMg9CqSparfPqvojoLK7fZtKvTUJNYFLkLS4lx
34esPemeQQy4tkXS8qLcXz9TX5WR2c/U19LhlffjdYmYEtuxs5JjGaA3ej5yxGxtJwrGYwPxL+x8
nYV9gxztJiiiqmy+h1JDe6xZSQ6so71U484vtV02VVwpxvLWbqu1Y2WeD3SqPlwfYltrfM7TJZ8D
EkXn6cOjw+C3K4IDJrBT41e/vEI0XG1PwyDl7l7QH/7/TzflTDTowKNa6CMuA1MgOBRNe/Unrj/p
FVPYjyN/gvOM5hyKXSna+DiNQXXRepYhFz2QB20KaAyL+5Z4TmNSLJwdc0lpuPlB2DevNrCEMPeB
NC5pf0UC25XGVN1Slo55Z+1PfSzUsWr6vwZkl11VIgL1c3sAMprv+6E2DzCjXjhYILPZTlKsIB/T
zXnq20EkvUKXCjTybIAhvHIXTLf/zGq6iWxeH7FsCVlq8C9YFZmz5YLN6KyVkMOCISYqut6VVs8C
6MSv6bHJOpT2A1FSapdL34laVt748/aTHtSJVBaY8LH669nYMYyiODXKjAbNWqJ8JktyY712qLqn
puvrUx4MwFMnXEWVeLLm6jHwRRObA5/AzM1S5ngj59HI4g4MeazFgGLJgO/gVc8wS7HH+zumjawp
B3icqdz2uiPH3WgG/7XuYIWbodixWMosXtVknILpb8F+2G3TjIMjREao47VnM3G3WcWfVDGyGDB4
yrG+CmJuF7PAPdKUrwD4ut2c0Tyt+dUwCP5xzDcNk1yUi+Bt681k3MC5L2KkEKKOhuslkGxCd+NM
0Us2bGuzvJYpm6kQMNh/JHfYnteEd2RgxZZsO6IGW61+zWrj3zSxcTlQLOFQpJA8K3r6bZy+eDuq
eLO708z/IaCdhFJhUWw2Ax3t22NjfDeIbp8Zg/sgxLkFdi8mw41V6b37pjrgSgtzw5oQfx5oDSN2
91jNXcww6Flgh9ZfB0DnpDnRT9hx40yYq1O2UUqNoE3/aOdk1CiL88iWPsqYz5ZpfWz0VkXg7p2G
BEtlsMDoM4CB7GX2z6U70qkSxMGKeDTl9WXVjlu1pkcbvW5RxD7MUoVax16y6TeHxqIRL+z3tGpP
PsLjwRP9Rz9gjqBy7Q7QT0sCgUcPki9syRIJrJQVgadZScuuy/reRmfocPfLxqgFYor/RAOb32wb
CcWeB7V3m+zRL4rmppveWY6VfJg19STbIV5dw71uqYRRQAV9hth61FnWPhvqjhlq9tl8JXrPD7tR
HFynPBkrhSR/nYLE7xCfyM90HpeAR7makmHExLtgUQidjZXsrVA/o+i3PVuKOVew+e2l1fLisMp8
pzVExdzZET6c2zQIK24VkKG5T5d4KGsNbc+aThWEu7IkPsIswP9uksRhBNts1xsw3dgnkjsW/jED
po/kWWrsbZNv5PYV7tGpoCinNvF69zvv6ukih7O/BMxT3tu2ckNAjA/zyIYuVoiKx2ECMuCatClk
tp+k9468PUFAzT8rk0fUMbGT0VyFhl09Aunf8XP6oYM2vWdwklH6ww2y0EvESHu7bu4Buk0W2RVP
xCSyq69fx2VrzvUKR4Eo7N0wIb7JVgv5cPNjYRrXxtV7njkikbgHgXy2xaEyyEeQ/Q1wjBcXW3ri
Y3IfDH7KbczMPTjSbj9tBa11PX9zIgenYN0OYA3Yzu5lHcPJ0iKJY9cye5/2w57PssMGXGZmsFel
lUZ1B1lAwsBSaY5EmIFdqpfN2wMQn3BQ85USw0XdzON0a7XsnE9oHAtvRwI98ruZqkvGjxPxiL3w
h9MosDM6jHn1Q2kD31i1xYkLZSVuNWx/tL666ap66VyhXbUM13IGAsUJRh0YoP08QQrB4jp5u65K
lHCCvb51LnpSN8ZIx2fPa/ubY1ev3fCmwyHZ6Z52biatOBRVISKNHOS6Ss/gcOrIgBTBtn6Am7wh
zyWrsngT3+sExkUULPIXHdsZJjcw0XHt3t/87Yz7e88v1F91nQIbNmSRlJQt8eqNM+IriEEraK+p
PTjxZp4saDCPhCSTQIEO6aZs8k9EeZubyS1G1xa6DNUDSM3kUOfvgBMZTjSEZMBSeSQkhY5ucMK+
bh4DKomwmGziuQeH/X2faroYk9Fc2c6BB4TxHrGsL5h+bE76ZC76U/ek7HE+amiFZY3T3dTrLdpm
Qr4yPTu1mvE36OdXn55YztY/jWKnSrf56tjmH9MjZPyewp1OwVndm9ap49vvGufqeXI6rWphL7N7
JmzUiapcoyhloyFRtva8DiTPD8ooQhfNZ9+bn3VdjtG64N+HD5THVYkUoooa4gGOodisX81aD466
9ZiZCyWGZR5rW+MoXlDY1BqEshi2KziUg15Aoqqm2o+X8tUEkX18dFbKYNqsh1wVz6yAnCc4S4S1
TjdQZStr/t5n1U7/ANQaO0fKDmg3eDkXdcBei/5oZYK1d02aHERlGfkTYNW2yIuD0eZZBJCD7hGi
1Z3cW0TzHedIFx1qoix3jezfFo88ZRjKnqpIdZ7H5yItIIgI58auTwHBenZDZeNnpdMD4yaksTfN
D7WIJzWNgEta98TuDMzZmXKsRWzk3tv2KvBPrUyLg0UwdNeU2sXNHBSkueN8hoay1SqhlGMNsx3s
g+OmKKpUF2zWPyuGNKSuWrERMBZqe1YC+uo/OZjnyT4V4G53eZCW8ZZTuZkW1LdZbJSEjv+JCEUD
SHR81fkeDGd9YNyFMz83kgCwya6PugGAsyOUFY7Wr/ArqCUWwcYWSWygBSQDDht4Hep+UAMNzdQB
CtmfzJDTefLak0tBw50Y/Ja9Jw/UPNcJtltSuU1BP9JS/UmedFnMtxYrMKKwn+6D1s1js0Tc1AzB
/d+JfN/WXIQMta51PpxFVrTHbAZ15w763iZA+T0Y/o4gG2h4U+yZuKSLyQ99R6ZxOWXfhUYvTw5j
wfb0XVHzQPMMpkAJIX6XWoYeZVcU/5btb2n89s2P5//p1y/qJVHd3OyjG2ovLH1UuLpvuT8VP3ug
iUTIDzaevlWa+ZFlbSV1K03sYpbORdc31naYGBSWsVeO+tvX8IOcKtCixsk2qJywwALebx3A8jpp
wG6YtfCr80o3FudVb1l7VZmXYNJF4tM/ZMMZss3BqN1vr59+gbH/WZxhDL3R/CQFo9z/N8zmwwiz
/1oGFtMLmM4hECUXVWxqD0q1X0A05qdAfLZEpoeakaEJtXIB+FAna6Z5J68p4rI1UvR2EyR87tx3
XqwENFVCWf/HWHS1h/VB47H89TFugt635gsE3ZZhqJroDlqLeGeu3WrOq+vC9tm4mh88cdxYymNz
QpVf5TcyD4wo5ykzjV+kOz4H+886lh/ZCCYGjPAu584zFn68KTVO7pZ5x41PJCO54MJxAlF981/g
2u5rr3ipTUiGfd5lp1GBkAky7YaAzuwly95MKc6rbm8MUPJ/Xe7WidOPYbP0HT/gZGAY3vTE64b/
GtU/W8K+1U7zVk4DvPN+bZk7BnFlGQSZdNWzrDugEG32D338ldLY2jc1oxnf5mTbpuDQj+SsT1Z7
5Xd8gstdAAe29lVNgLXI8IDoGllHRaDOg8vgC8U3E3b9mzFubER7WUCSnxyJ9AfUAa3rYWodBHwB
mlHrSf41aWUm8F2BjVl8CBAlkBZGfX4bIHxcMfPWMV0/pZ7eqOtUAFLbtNSJp62j/3R+pNwmhjnt
epaCMW5dcawF2vI8AH66w6BDV4L9C/qKiACwbKiB8QxF57VGY31devd5MINDfZc0zHwuQg0p5cyH
EqlFOS8aysXZMwIw4its6Z6Y4sUO4qbnGlsKx9nZ3fcYCI9k9gwC4kRrplwpbx4YcelBx7Gza18J
dRo2AoE1Xz82eXOdcJHHpcMtGRvjFKVTBykHTaSC5F3/QWy5wP9O7MHYNfytoy0uc/Hu8gmOtBZu
Pewh8oApqX7yGczgkh3zBZmQodFy9foe+YcV7/JTyvcKlbgzn/PRujAziBrr2UYUdpnDaeRWdxU6
AxykwZl3QU7JMoM+Wz0Gle8i++kJNtAoeO83Ycsk1mBKX827Sj2w/ji7f+ALwA8TNzwcrI6Jl4Uv
dbLcw6bQlrlID1tunjRDe6sszFEzmBWthIilM7dTKfKosaaMvBiXs2ylwbG/eZDHp7J7BGa/8qZt
XGdOxB39VfvuPzBLzU54yf1/M5itz8iKffPU1wX7TEMEcOaaL/3NC4YuRMnBrrQxxfhvINbdx67k
p3I3T3/B3jBqhazDrIHR785ysbb7OutNQL17816HvDYWi0dO0gqOTzv7Xdd/neXySfzr6z8SQasM
cGxkTdJMn+V00VdorEQbFxkx5CwNHSWirKn9qZv00zGJ71xZ57MzpLJ3A3kaO0W8iBPuCLY5w3Ix
d1prxbmPi6SWcJEU63iQumaMdSTLm0BUeFRCzbGS3mM2AVdJ/Jrjqa3iPvePPK+Py5q9r3cWILtW
a1PeejbqGsI3BhTJLNbxcZU0OerDZlw51J9QlFjBo7M26qPeY9sjTUzUTGy6f2O3RONwMM3pfc15
xssI4hvthntipLR3VvOdcVxJN8v4hDlPlqv9NJrRKsTe9ZZ9Axev6ZbX3BQfhpP1CGogx41Z7lZY
QPgwgi19XPUni0SLyjrkmTUkLUt7aE9R03O+BPPTgNhj91+KSUaek1BpgXTsaADTs2WvCQUIJxob
nCBh7exG9Dr3VuRgWh38+0TnBOs8UU9r/YRu/2i1N/Ka4oB5Zdudg+nVMnmIBz7VBszdlzO3gO8/
/e6p8soYJl0ktS7Ru40cheeZtDWdasTj59OyPHHaOd6KKxCRR8FIgyZiFyA6anYa6VD2mxFBlz2+
pm6OhvgdqL14p/e28+3MajcCrqs9/WXM+BVQCQcAp0GsGZ86sYDsGQJOiPrZvIm6DckfvbjgKm3W
KovyjdFHXMzzzsA24bKWuA3/7qMCF4U7gxio99MbBTCTSL4ONgyUc3ADAfmsosnsQple5+a5mPLf
kYaEP/QKGnxXaOIs6vqM5yQ3vwx4mIJJBtRicP7M8gtIrTiU8hbnTT48tfANz1V6rezMfum5E19r
WMF6J9StrX0/2nrBj7WY15ZnZCSS+9gPUkair9uYrBF1lFDSnxDAWNtrBusohLyU7lzcbBEULJVO
yQZIJI1M50+afW8V6X6IBNvYhnZwXOsaWQVDQpvopD+0hjybikqim+HtoXjz4y5dnuSbfqFiYqLg
GCzeGvafAl5/WOnis0FqugMYoUNkOof7wCqqnftPWpAhs294jdxmiVtiSWwZpDuNB8bVx3/EtDzM
COh7QjM0MkVYbez88tRxmoxYavImO/dvcpn+CrkdF/Vt1TzpgR9VVvc7TgbHDc/KTmkZF5P5Vivj
DK29Bdxl+pGc073LccslwwVhkSzYGuu+JGBAaxnJWg7i4Mb2VmmjzXafMp2StKp2paiPFVkbszni
viwcFNXqXHk0UOWjBZNMGQJg1pv88DfnWa0uDDBjugT1wMBvgHVeeqzn0r1pDCtY6vW51O0dLVPl
JX3Azh0MsoiBya73gGrY5nEmAIc8l4Nr6Uk+wW9evI/Fy/AbFBozY/OqVWdF2TsDx6WF/WkhFPvk
tnjC4FECCZ22+zFfT2PgRG47//QIxUvZn1e/euzV8t/E8nH33irx7lbsWgeQv2ZsCAu2ACqDKv+Z
IC3uxsJJGMbQatruLlPewubo2+L7idPgI2/whWZOPBgLzvHJuDB5r6kw7/Oh4Mqg4O5/osJbGH6Z
ifT8fcaqK18r7Ae8MO3H2MsI8t6x1TQqW/lEXQ5gc+RS/LHB4Par9921vG9LZfMpzlRw+YYeVX8N
VYlprIrw7t/6rHxqvHJfdSsxpuNIkxjUx9wa3oBd7jdiPGxedHvt9+RX/tWr76Zovs3N/dHv/ejs
ISYNsfQXUs4bp9/nqf5J8KW991xYU1mzS33t4nAHW0F69nLeiC4dL2MBjhj7BHPvAVJcK+2PWvNf
us64dvk4nKXCj9HIRwJ/g2RTNNEe/DRD46scScwqjI9Kqf4sweiHHWhRgf4503BPVrbX+9rkWBOf
TrbCEjYfKimNd0Ckj0b+agYa7mtAtqE5MkTKN4Z0Mpj47mnEtKn0d17T0wxM+C4mXFOgIKn8lRPn
DXcZ3Md+PBIpggYZOnqS+Rt0dHxtwdOCAqiJ7bXUe/4Ot3+2NevdApd86uZiuNR1e5UWGL6yw5er
pbwmqnRY8Ahs9owFDwfI3IJTVV4q9JveFg9ugUOIxBc4qkz+7XBWfaRXWML4d3fzh2O3kW+LJC3K
J2v9YQOHgbu2X6S3szgqZo8IB6+C+S5xBS/usVOf/WdRPOvqKkl/z7TQtUKn2cLRZbRGnnh1WNsT
SIe9OXx426GfgmggxcfQy8THZpSN13X6Kke1zyjApKfviYG51znJZHxByMbNRQXx587zVLY7w2dc
ni0d/h8ZIndbWy+9cPSXZEb6pYlMKT2jomrdy1iVTCWy9bBKM2BAr8ezmzJjSavfkYmEVGzdYweR
p64dA9jNlIR9/62Z3rtMdWJ3xE5B92P0nLWnhTF4bK/ZrZbZzq2XU9ZPYVBnr3ITV3AiGuqc9E/N
Kn4NDJmx1ek8K25xq7v+q01XN4R9cHN5307K0/zQ7JwlrljFr0bjMsvyBqrlcVXOc9DL1yzdErWa
Vw8HUN1sDL6HAoM5a9tj+afxmxPq55d5R9kHiWv3ia37oc2z5fP9siXfu9trC70672WSy0dz9A4Y
sK735jO9iean6S9QOY1mYIf+7s3i7vmUObX+lJ7Wwt/b/rCHtPDcMCfjMt8M78Ue3koA6BBmI41S
r58DeJ6v6m6Mq/+Ryv4gsi02XC0SLtvRguYV9mGDdjdpW7yRcgJZIFnbOna7F11T14D53mDYby23
6lpUV4FaFrYzpVfzCz4+RuHcB/4jCGqyfB+KGgNHiTY//rQMEqgy9hu5mcbGsJOtunH+HHjkZPbs
ao/1tCQ6iTxg+hl9IXNsOffqcGgnBnlvgQ5noFPhjEJuFi4zQZUU08rF+b5tVQynXN197tg/G3Zx
2pc7llcJcNN41wA1RtShczYmtpYlnnUXyi3ccPlhpahQJMhT4vN3EIeO12sqaOonWKFgDcZljobt
TmNFhlAHMXfxzEPC8DNU+AzovVjyFAqrZazGuMMFiINqLphwUKIr7y3rLh2DpXvxhW+57q1DrYtj
CZ+CsjXMS/XYTvIhc68o/cwf+ouvqwPu5zgHpZsxrmzlcbK9FxJNiMC5Y1XviQzHuspha0yssnZf
xcpcEHto5/5XFcaeDOVwqJmYbbqkcRbbiclZLIW4MilymVJTnFYO9hxp/ye15dQvD9THqFT1xc6A
Cok8iMqC1m3TV3KQaC35V7btswyW/Ti3N2CqOINLoA+cjJvxIsaSVMv/s6uBIeSkAu2KXD2UOSJt
8Vtwd7ZWBzMcr0NwLbfH7M77tJ3r4K5xXwvebhlXIgi7+i5GWInXzPFdloZ3m/vBXkwTcN7h0M/D
tVMfq8PUZ8JXy3IvQmd+MjYRz6k6BKXDyopTrJGZjecS5BrBT+ALLAVaoMG/y8X5VwpKhra8Scd/
hUh1odOIvCB48AIoDZgQzOxEpbpMjHPwxsnUewsYpO0ciuOcaKRKfMMAp8Lym0cRUKwCNQexvWt7
IwrwWJZkF45ZFrU1eKbpwMvFItxFKKqLev5XKPzVDS1v6pX6pSHujC6aOoCQVXdYs7gHbM9fqf6z
zfy3FRuUcZ60zWBU3XpMPA5O6f/L2/5SMsjd51r+ntqEGGnqc+u0hykVn5vRHLErhAu070grndO8
9Opg991TPukX4kevK49+NrnMfKb+mcgwEWfFmzvRtGWexoG8+l20GSdtbJ09QbtrWNjAdCezQtcL
FgzDjDxTfe8H4iVTeCOD6iOY/gTy08uZBeM1EQHi33zhtN6vWBQ7n3u9D52MIY5Qn6L04o7xpJm/
92tOBrUJ1D++W8mImRuZOxxMMsViqeMzXUcDH/ZwrVCa016dAQe9Sh9dQVcgrYfu1xrH6tTPlI1r
TtRXn9GSBcey3H4mG3Y9gFQY4U75JDb/bz68O/dc8cXVnjdRhZr33eqXrsE1aTC5Wv9i6ueJt++9
mxYpr0sMy3w3e0Rov/0Dbz8WdnewGUG4qmQS97t41pusROJskonDXO6b4L+5gIlSN+Q4W8YNrjVy
7H5IBaO6jA8duyyDviviOsh1GKuGEPFqLAmc+hdhZD/rdBZlqh/wiJGL0kWqpKuUi0zMaS/X4oE5
EANhvI7+nF22dPUORbA+aroAB5aOGclCPKmDAB5v0NrrHGHLfPAnYLR9+gadxY4EfzNB5BDuc+1q
YaoZNbdKGo4IxprmK+ftZ7ak1D2pgWI6a4/tQFfm4MIaBhvg0IRSkp+JUzjX9Wbuulk9saQHDLdt
r7QYR5PIh87OcTT0kFH66lD5+hc8Ytpm41cOXPjpmGNfV5/6XT+Ry95yjLOf96QdWlu83Ip6PgIU
flnG9ZDra2J17R6I7b7fTDxOxRnbM+AVK/Lw2OCX+qrX7mPuJIGcI0Swe9TU0r6OW320LJ4xyyB+
a0i8wXrjP1Q+Y703MtJecCww0yOqJfNIacPc0rjg40ev+zHnSZ6xxD4PgU7ABuVNmh99vfizsc66
W0vnlZr54m5/fbdII19TD+z0PBgitXes3DzytSZuCQpjmy4bBtC9YIKhk6TJHx24ji1mSjMJGA9M
zs+GU4dOGVxU3n5N+bZiX2nPSCavWS4RR72HoTJYRHEf2nY613iMG/j+GS2XnTKZCzpBsXycNQwg
yxA8bSwToso8F+IHP0BUeguyZSb+7jZzSGob7yf5g2hCe6rsG7ZgnFo9LA2f09VxiDIJmL65EwzM
qrmYTpCUxV/RqrhhVKD09xWb9HTPXDP5+u8s5DwybTce7fal0dXz1s63hRGzTeM8BOmz24Gecinx
6I+ycT/YdWTDbi6DirgKI5Rd+mxRjC3tdtLUDyapaXoN3Crc3HmvTJ/ugrJRON/kTuKwwDRIarm1
8QE6HxYKUIUgbGkZs32Y5dPVGi/lPbzezaIApJFnFWfiME69zQvJHznhoegpLdO3KdNvQTYnPdeH
MC8+Sa5YArR018Eo7xnqttZypJ55tFbrMtg8r0of9oVA0kNRKlU8Vm1CnifyRvGQmUiCjUqGqY/V
bL224Lx3tv2c4yTPF/1Y5G8ljriQ02DwTgWVSKvjSGDhKa3/dYNz21CD1nsZ6drPNXoVwXvNsVjf
ZWEfs8HwkrV2Drbxs6VsphASwzUE5qusOa3yfZbZ7r62nDPg89dJ9ndbKSPKespfJabzXZYWT1rW
rFH5pPviq6QumPLmxZyHT4PoJ8OFKkQwpnzaVtYglvQZPDj5tNvBT4PXTGhR6iErrFhmc5sQw5d0
waBUMnqxV/W+MvKNSwb7qXZW469O1mg6fWI42gdMDoxcS5rU37vLDO6f+8kllgg4zKjYasL9u23D
t1d1hIJMw4m3GpGnADCV22e3nPZY0QZSdrJzjaLnZSYBb056ThfwOW47fAaDu78HaPSVk6ApDMnA
P3LHVJOcsJ+DcfmUo38ayeblYayxky/UbazyH1ud8ByVVidtedvukmn/G7DgEtAJuX5JpAjWv1ac
q8p57oL8NPXyOX/Pp+IcpB/tArFfY8MlY9lqgYdN6zvTUs/m7xBgX2A166g2t93VcxCPRJ+2Jv+d
6prtKpJfd3PKIxWc7QDDZJS2cbusV8rMDmM1ZjTmft6+HiH+Z57/xjMi0kfboDpo8WzFqTPEoxaQ
jG4iTQ0egqRjHgfDSO45xaxHFOhypCUGXvfi5XctTOCHnP7Oqx3aqdzOwPBOfTnxAI/Wady8n9XP
fqsWVqtW4dDkxhtMt40N7Cf4Z6kccf5tE4OUJQ5kfg0aBkq+YyPecrgT3MRnwnwjfVnIxgoJ/ops
HDxC5J+GiUNxc2VPrYyVXW4J4aeCblmMoOPdGzUdnjI3xG4LGovl/3s8DF9BC9o+tFhCtkxokp6R
LbHXdpHJakpsWXR7DH8j4iVOzuAuzz7RL/A934SPPaLYYioE4GoVbvi0l/Rt7dbFqb29phgrPRfi
04IFkLXgH86PN+KgOGT/LK4fTynNV9XvizJPinyGK+ftGtYDw1UDj6ghTPYUrL4We6NHI1y2/099
PsJN/atwAjJt+6qb5gG6ROSnGfbsnNdkpRgPHmpGzebcIpRRp7S2ebHc4DnVyM+okiV7yU9VJU6B
DK69zYIT5WRqDk+rg3oGawwZ5q11zRvcjN6bXyDnR74i9q+h1J/ScJrb/TqQAcMYeO2Kt3Z+U8D8
3eWY+c4jYb77oC7ffQJ5GGH5B1vrL0oaD+NiPAhqjd7KPUa/3d7nPPKyH8e+5o1Bk/pf6RdhIVWy
mP+J6rTi4HZ9puo2o5P5TcMmoBg7zXIKYdCEtOkdnb0r9bDQCkQh5Kl6K+KC0KCw1BXeXOu1tNSb
MKuvtAouJrMZvTGvwsbGPRLjRvkuYr8cbx2xnHWavmfy2Z29oydExIV5zPv0b1NidfBgBI3Mxyzx
QvePIad8vYfCwACVS6hNbEkwc0mqTuF10q8GW92CRaHpiQDyU1cu/+38BxZG8YGt7oeGPDSrJmBg
ebfXOxfNUzNqWfPQk82Z0oc1TvOq26RK9sVh6ZwX1xBJUOLUzK2MDYluw9DtHobBQ7fomuzupKki
yQKdDTmx9EnWrY07XBPXs8RMlA+g9o0icqoq2hz7YvjlOasMVqeq92xGoNBNcWO+/4FmenF757vq
h7sHPh4G/TnVq3jOkVDpuDlwDsYgmaW6PWYVmUUVig93aow1fE+re81SxdWJo8wCemnQXi61eNHT
NJHmcmS76OBQ6/Tat0duEFYbPBfIwST1ji4S78yoglfDqAHZBTz48rXoyMabyHa1aCcyOjPChvZG
7yH1fsl8/REqMTeDU67LfxFujr0lr5T//1RKD1DkFaDPuyg7pK+90TxNBHcQfvNvKrer5VjPK+ZB
TBmwKrXXhdJiLLVEbwsuneZsLltYGV9WxsJQ5xfH8h5tV9pU59l0SCF1YdLsfnAEf2PUuIekesjm
ZFoXNLvaZD2jnJiqPWWF/NPLeSO6ontZBJdZxWhQzAQ7juIzbeV/tt/88xf1ZaesLfa9xwoGR3mf
3cqZMUj/nBMMshsYcBWsHVYZ6j3rHiY7SXfpvDIOY4EwmzcflaOdCjnjn+V7Qu6taocmwLxD17WD
xj4BiFUj0dwCg0PPWwNX5jZk8781dX8sRkn9dDdSN/oLYSgnNSC8iPRie+YnYNgeWXz9KkRzWRkA
zoU61azHsTDMB4+PvRyijejnguuGJe9w5oYpEd5yJ1yCj6pZTuz4saNL8ys3Wlihkzns4HYj1Y7T
Nn/y7gZevJeKzxgK2nnC1pJlHu8VojTjhIYVRvgEVHx5c0wn7p7sr+kxHW5OitNhJpgdCbTXKNHx
5N1DOKQeNT4Z2aay/npkJEaOXtWR+xIYrR7Nlgo9iyOWIlb1IsL3f0EXeEcWDBUgVda2WB0zyclD
HtSa/az332BctyE4VJm206Q8/I+j89qNHMmC6BclQG9ey7C8k1RyL4Raht4lmXRfP6cGWOxix3S3
qsg0cSNOaIgmVS1u7uCtUi/dNPm0Znz0lLnFHf/Gc1ZpQUmdOoc3fOtlUDFrk1bHVdr1VnXVPMks
u+liest2nqy7pWob6MnpLnG/SVfuayt8qi0q0o3HSKlit47EMw6Y7VwRIaOkPl5PdoNNXtLpZHw0
Mc8UCsPWnsw1FsJsoRf2oaGNt6q/Sa2cya3hVsnrL+5Vz3RiVOsuehyq7RZeZvgtH8SLOrzN6qfF
XrAaSl/nYI1y5Te8mSS7/NK/t0l/gsa2HPuqgArX4Y9Nwh+8xFDi6FTOaCtGVrNrRj+4xm9kkyVZ
75CcD23UZLvME6GmYzJ5vy6yBTlNjLNO6B/c8rXkNNz446ax/WhZeM1r64AXzdOl4d1r7UPF5mMS
xsvJoxy51bb1jXfDsfGqM7oVWbnu7PEG6vZCQH5P0R+z4XIpFYM2C8Ui6uK17k33kEbzHsB4Q+hl
tqr7SHEIztoYQmliY8FtiO/M1Bg2o/dicPIhp+6+Nwwu8oJX0Un+X01/uum79Ats+s3Vb+odm9WX
kcItzXIOodWZYuM1RoldU2CCrKMtRzepC8xq6k7C7Kl20WvMfNp7rXeP4NKL9OLPbrEo8Dl3TAnt
6p9XMwPD/kmJLncLPXDRcjhJD8FI82Q+PFt6vOq9CqgPu2M+UJvRLBWjvdIIXxLuGkSLn720OxFp
J6LS8hqYeLEkFVGdoIg5w+6ra8fZjM4yx+soEg5HhK0hlRsczawaRTikZrBaRhb2fPK120Jk+9Kh
uII+vE9NfCZI141dbBLzi9neYRyGFcWWZMQJKFAeqOjl0z15cyS2J9O9PI5hlrZocIr77vyGsCwl
Avec7lTMpzgV+5Azb615iL+2ts5Z2RK3PNcxczpPtf8SOt1i02WW0r4kfLOtFi+d2nl2PX6FZDoW
xmszP5OHWGqMEaWNDUKIl4iWPGlbP8wvF3znXkCUlughzXQcQ5lu5BiyjSCW1lJLAEh6DsG4Dmt5
rjH5Thhtsyo1Kl16rv4szPfaNF4qVjZMMauG/EueI90aU7qjOhl5FINeoYIp9z46n0+6VE+kw4Mq
LlZhKqJVGaWrJCfy053zkranNmUwydxn9i2U6am+aapeD+S5Y5RnmrOXZt1m1IXmzTJ5yYd0p1M9
5FbTC9HOf13pBAPG3XRMLrPe3apoz56LUl9cNdQex+pxKIwQZj3sPz4qOr44HT6FH+8aAokhVgN7
bnmWXLzzaqEFWVG82oRHGP0h9YQnQT6hTQoy0WS0rXY/VP5Tr9/a+WrZxnZQ5sHARyVOyv/JC7GU
I/jeQQbuA1EgUAYwV5gSg29OYJleQZFQIqs3BIrdL2mYbBg3YLp3qmHe1YxC7IRq09QfcR4upoc5
1aoV+udwhCCw53ySrfLU3aZj/mIiYyunf1LhXq+uNmWlNtXtHm0u8mERj4nUG3goDb5nSnRVoc6j
xPVgn4Xp7ACQfDNmDooOiZ0juYVxxCrot276K6Vl63qGcAGIupS/XYdqnDLIKOrpmJp1YD1mqHn0
Ulr46gfy3FzKzdFQCx15bTlp7oYh3VelQXV8tKq52pETwnNCKBLScv3lcYDWGXS2yftc6EtVo/eq
MfIfRuIvDJAU2hKZ7voztlzqC1MHxZScxSRWFNkHKWcrXWMIQdtQmVerR7KsbePjpDnaxrJpPa2t
BMksepqVe8rH4qWaxIduMZSXwyEM9Rfa2xljnZO52GUlabzpW0nrvbVtComzVRp5DNAz+7UxWPZz
CUaDmQjpvg3bzlZ5GOOd8FA6+6i+12wVKpTMJUpaXhlyG+ahB5zdtYIQo7WVEwbKafDvZkcBAA4v
avIIx5pr4h5bRwSJhh0Eal0QYVQxiqPMmr/m0bZmMoXJOKhEw96x5q3i6pVFVJQnHHcmKU8s1svO
Q7LPwm6l+9O9C+NPq5iuNfqF4KWJjeKSsyFWrdhlfs38rN/FYY8IzfmpHqgl9ULnZiBmhhHaaloh
VDUzzbaJEN3a8vIQEQOPzKh5m8gwtiOJFe66pNj1keoyMI+Jcxv6W6kT9shaH4E0P0oWRrMlIg+h
eMQOaw08huV0jUX+RZryfZ5iwAGPHw2taCpnnijH+nRUQZx582hQGHMmbl2QMpGdah09PCpPrRBH
z4oWuvkho3e/4SyTFl++8aBAqIOc6lWiGZsGiZo1av5XOvqFKqhgLNZYu5eVfgyHPiiQO3MjXySO
9yM1MrEk2uJF6em3pJ0x0rfIKlJtQycPILXHSzfVSRY0/plHpGchaJnRm5+m0MxlWOMiSONtqIHJ
LzObQbGdrOmiW0bP3BoCmXPOrcKr1ottzNU1i+jJjHXvOY+LjUiB6/Qe2/oDFyImVKoWLemtGNNb
F5KYx21EuKEmnW6032ieM5RwcDlMfh8LcGEVJ09sFAKwiK0TNbV74id7/KVbD/tAnCse4eYaer/4
1hDA8xWhHQ6V3mLicOVRlKIIsFkrxqsds7xJ+9MnXP1hcpSdxcvgc++Ptpr+5tFzN2BcKtINUi7O
IsxR+TKMmcZnD0NmdB2R2RusAwvpm69p46w4gYFij/mlZyqj8u8ivLvplvHGb8KRqcyqZ41zb5LM
u6goN+lYXLT5mk7tPuvjHyHMJYbT5aC6d8p59yQ8jQlHTFnaYEk0ziQPg2GpvYIEuWaVf86ydDVa
9d1rpiUVjUshsJZHxmc0yTXvPIhyOp2Sj6jdj+Q8Q7a4kuQwMZw4BQg+vbgclQr0I1R8mkBxocEV
WkwkOKh0Wz4l5N3xuS0RONZ+n+2d0VkmhXXoIkYKbbufcE17fblLdF4mxl1h+JsXauMrSnLtH41M
UxE9ufJvRDq1KfulwQJTxD7z5pvn91dNrg2n2kbhn68U2yw9ITN7bxuY/deQfrl+tpa8VmgukRNh
1SIqker8es9W/yEmSrhlu21YYWT1aeYa4J8nPW7uTvY4b9oXkRHky7ZpK0FOYH/Uc95Qy/a53Pk7
EzfJIh60c5toWJmLdamxdlm5O1zTkay0GRf73i1XTLOOrWet3bJfaZIIW3LmQwTkgOfI/2SAcS7G
Vy07RWzJ4hEJ5s1wsmeBQWiwBm4mKFhmD5aqX4Mo2KbDy2MVTNzFMhbT0hTpzc1/2OAJUYzzdhr+
iqrcCEa9ffHXGCP+gJqWruzFrK9uSqL1L2HeaZgjbpVDVT51XL1T7Z/nbEEdLGOQj3a50X25YG/k
APPihLcUgzm701JPK1iB98FCF5ounLnphexkEwWSXQhbrCGRB/AymrLIgnzQOB3F5F76sv2HufAj
Ug7/pPQ2RuI8s98su1trMz9PUnLzeT29pWX/R2mEuyC2olbgT3KKZvt8a+bf3LyibNmTqUCNwNfK
nK3rPo0+te/D6J2hFlCv5mVHdyA8OCjtHFfVrVGVs/Cj5l320N0ju/Be+2b60ZtoxGZMSixM/JWj
k2UDbbPz7Eum7PCZRIYih8Fna2jWx5zPvymgmVh0/IK01IYtKSWUx3gjSwNbh1tW65KX1/ESHWmH
xsTS0J3diECGoNJ/a4TMF86ktVu3eoInVF+L/IVp+xQwosQw20hta9RtAVvhbrO4TuG/gQUQakXl
fqNNV/On7Lei+TWyl0e7O/brwr8bmBSnkutwCGyWZLWOfBFSZFlqf7nxrqYyQC2TGhemcun4O+mA
DcsCqCN2/TWz8PeMVSYctJwjeSDbtQtKZw4wUDES7rBmVhbGRj52yhMj+510opdujRQSR3Nx4EuE
iJDVbeBpFqbYTbYX6DRzMCBgEcrrJTCUZdzhcaoCwrwclG5yQB28tFzsG/sXT7GVMronFu70d5yi
cJQ7EBNGNi9nPBLWvSTg54Q7WQJWiiBBDOvWwX8uf1PsIcksN4RHl7b/J4UKGrAHGZ65omaU1fLc
/o5ltHowzJytFfOWa4F0OePig5M4sx832ojlGJvP6FNPfzLie6c46iT7Ov7p5FU03sry/o3DOu2f
M9RgMiV7JKPUxwSoAwXwQv5sL6E8NGEOw8BaVvNTrUwMChoCzCEadh7rbyH3pFdWQ3tKCdmoiQqL
s5qvcf/b6Af/t6fWhAZu3pSlSHdV/V7UEgtWcqTOGZUmPXTy3KP9hOqtxIZmTAst7VlFQRo1Qdnz
biFFclcH+dgvKPQBiLdw6w9JllNMqyI/+hy7raQJOnR7O+5XiC2UxsMpZlLtcNWtnKe6Qd/AOi4X
Gpq/EZ3z8Kxqf+XrHyAPgMIsIt54JmVkDD2FSZtLi5HiCaqX3df/Tw5iRjiQLNSqjV5wavAegfKt
09Anhm5TdWs3qVYEOunng09BcF5/cuzPqPVWg7XxYY/NGe8BG5I/X7hIgMmrzaOjbyznlj1bpBEb
iUGHA8ic7gEckU2Y2fOXqUp3gl2a4aFP+JjwFTNyaDnMGPF12fj89tpM2JuPpiBaM5Hebme8B35B
L4excvlosurdeQR4wxd/RPxFSIs4j6bVW2WM2M8/c5N0A8dEGd9i91hq7dGlFbNsWCvFMu4/Oj5l
i03KYJGq+d+BrJ5yb5FN0rWC9OUulNbuPMxEZf2GzQ/NxevOPQ7ywv7CKRBq7BANp84BklhCypeA
RwYDYqBGEUU/GYLE2YScIhtr29YMnPDAcEkEvUbEjooYDjnDPQRMIOGoFfUPhdi7nJjBYH/KZI/v
ZTvQiR0BO50bzCYYR/HDQECJIJQkQcn08/HAWCvPQSqutooRE7HaZWJ/uXxqtZGu6ulLk/xQ81Mp
rQU4A9mqrbLuPXvymPLM9H/YNHGaYMFlyMQcqGS5ShmROj1eayaVBmNUSsTBsYBAnEAUdXu3B7nI
HH8eMVYl+MuntUdfyWNfTHiHKQhm34FawCmNUJGBKB3HpCNwt/nVSxWXL1J/PNfESu2SQwiA9GVf
Yv9jWsN7rfFHyMRLGYMUGqKMAbsXI14Z6l8nHIAg03wdDATDajWjX9YMd2pV0a38bMPzYhwRcLxL
5NoPa3IoTVhCSMJsSWE2xd4pUZ0yk6vKlw8lEsE1jLEYWPGogpQWXKShwtw0aUYkih+UKcFK5Luh
TMSmiaKrlZQrOWgU3CD5xFFZrvFjD2+wLAl8tt9VToF2IZp6VWV2ck6U9ho+h7WpGG2k2muUtbj+
0vxFcc062G7/bOJGHkAOPmAqqYNy6TDhxTWLOcCWAwfWt8yOcQTr7HspwhGiM37ufhaA/Y56eil7
C1O+uzH5YhUzOO58SEX1cvLGNdSq3aMqmMUEK2R/iPNb3b8rgoyhcTarH5Jxi+ikwlec6HstzuCg
tLsQFcfEG8ZWB0MZFVYnNqjZxZupQwYp3Dg7/v9fJoPebOz1A10QPJMMwk3yx1pl/WXV0K5KB4dw
pMkYsqH+LxqiPrApdgZMDwHJHvwn+ps43Sfyx+fKt1Blu6JPub89jmeMBzZp1GtLs4OcIRpoJYaP
4TWrksBs4qtrZpzK04/MwWdRWwQdCd+RYFbmmsdYnQofBcmVwvpMoVfJhBOPu8pG4iD0RdeUzocM
edg5XHJPHTzq6DrVDIy0R+tTh7pJRzYJd7BS7iOa0EwsFm0xLYfKBmzYE3ecy7d4Dt+HbjpWhfEz
8Pi+CrKbUOSizeTkyUHU9TXNWuvNbYZibYnsCB2J0wCVQXKVYvAh8w+W8IG0nOYcq/NeKWJBGsmt
dtVi1eId9s3pkFk6whsrchWfurl5hv5+bTiX2xbfnTrqGpA2nKRa7L0Dv9GJ6ejLWRRqGdr28x+j
rbM2P8kyO5UFNfRd0/6bwoPTjJ/d1AdNHt5iU51Km++yoXOd/m8SP/4vzh3q0THbVZl5bMzYeWBO
LrltvRIYvTVc7CyWBlqeyeedek4MHT+UjX7e4gQYcWCTJdEgv8Xa8DH27T/DTrHKdsvJoAedqAfB
aOwKTGJ4WKNiOBi9/VzGJtTHrxZTZdPwl3s2fpTCVvxKS9167tgjWfGOxHvJjsE+jWr8W6Rfonqa
tKekO4cyCXJaqkOMDXr9Urr/FA7Dxqt2udYHU7kj52BGzw2hBhJ/KztOwQtSEFOc9IzZBD7qOsKI
VTEkwrZZr2ozXfj8QI2d3RI2aZJTEC/uOdqiPyHoacynYiyJHQajDWe8ikX+YXr3yvehRf3v1Ksp
fkfrbY74QwFAcrT3DjtmWlpcbn54y/dVbGJXKzevBXcbev02kjSJLZN7MclgSoegD3/KrFkXHWeV
KUuDx7k/DsKoDdLYpoadDHQ+nU2QCYtqoD0kt7/S5MnUuYOyP0Y4II0aB0OGPK6yeTuyrQ4TodoJ
EBGEkmbq9rmmrSWf7Dy6G5UzTZs1+yNxx6dyrLe6hcOqscPvqiv3mepfUtdeNPLEQHPV412qvfS1
Mg56gwrKPcGi8HBk5thg5ms+pvBDVuVHr41LVxTPMoRU4zHkI9yDSrQqbwVp+dyMln6WLGeEUNjt
Tz3XcWamMGhvcwstLuuafUgAVeqvSSrfExs+lzMtOhZvFywGLbUFHZZGeWkqZw/HZlll3Dg5sApk
LzMhRewpFIWeQ4OLgzkiK4wJYXAR3fsgSnax6C9pBgdvWmkhlwvDOkvELIuxvEXC04vOTsvSpQ/r
MiNVq1YyEq8hkw+jqbcVF+IYABXteysXP4USSAtc9zTUO5zSOYwd1cWnxLrZZbuZdWZOapXzHxFf
Bj+BrRuoUvCogLttyfS1HQcq/aMnMVe1A9mOjd0hNoHUbNnbDbv/7K1pmW7gU7Bt96vcdyH4ci8x
QpLC2HdLx3rN+AJKrrE2bWAz83VL+EsxT1h7+02mpSeTSzjXJNo2VkUh171sXzni+yLmIzkURstj
1e0f8/e0ZwhpID/3PSeFPCSd0IKVIQcz/0zTL9PMfaaFOD9Omt5vk7+/ODX5l9kJ2jsMgnVcMGCv
zGOBlbS2DrEwoOnysGEjyft6HUc/thrWU4kyBpVqSu+s/4vWi044xT+69HnIOYLgYyT7cQ25szjG
eFWoA1bm3OC9rgWt8RP9ZDp3oGyqGLriyJDsjioUeEOYlhrZx8P2pDR957jhehT1MUzL6yM+mYW3
GsJjxVo2SH2HhXblzaCetK8ym/h9MelqYn5JepaDediD5nvXOQqlAs+EyThTc4PGKDalL4iUt08j
hDn2lGb0F8hNyCQtAy4zRrPTDg+XtBb/G6EIOD13m7i5eWAy+glYj3mrCAaQUdhtABCu/FF9x6V8
fhytdAwnyzhUu4b8jS8U7vA6WuC6XxmGsx8J/5egAER6MLDrdpG3Y3HhuQGYKEL+7YL3vz/A0Dm1
vMPUuQk3PlQ25iDIKJVn7YrG3tj4mbljSiX/BIbBtGsPmaE/t9wFpvAUlRcPkuuo5V/1XAbWzxhf
rLbbeaM6lyWsQ+JJBEkH3ji4Gsxs8IUZ006zxZPVjwfmbMeWcAVd0hDFjIUZpnQwNtWuHLZsWhdX
ty6dxoVWASAdn80ZPELWe78xl9hEvTm2ZK3MAthQd3IU2wSjRNcGI8KozSXS8X+EVcN7YnIpntD0
St8MSqO+p8O0Hb4r0924BICI4e4cw+ejzqZt64CJdOWH8tFiZqY1r6O29bmTFFZziPUKGocZJPKW
jt5bOlWnxvQX1uP7gYtseXvbew05Vo76fHEfSZnHTIfXw0PfYmpSiu4ivGGVe+9xtbHm33wqgp5p
hRMDYUiL31SVLyYPvyDdwIvHUX2naVBS8EbHIG6yqd1MGm0VrtrrHQatTnzDVL0CVOpE/CwyAmHW
sNcVHhowmHqfbHsLU22fn7vc2eoMoyNsqwRAThU6pVPhymXqnfL5NIEZC6o+ARDZ/aa3DOJgRIKs
HFt+vNTLa6HQDNs8IILEnAs+wl5nEzB/o+GBl1iYXM0dEa6z9E6G0DPdbVZDKCKj4obxiz/4m7Zv
zn397UmUrJhXn+tBA2+nz3YG+lfEidbsnrq6uQBv5jaq1k4LE0XXF7k5XQo9fe/ni0Sor4xfqe5Z
7MCryR4+BNbUjRHX+87q4MbVeBRGDLLs1/h5tazeltxLsjr6iUpO1hx+/GJ+i+azW2i/tgwAX2/y
ZMYd9mr3FsByHMv/MGgAEAqvc67APYc/KfSTSn6Uxb+E6Rvx5Bg/Yp+Ulxg+6QGFfttFxTJt8N0H
XKRKMtBJ/TroN+BSAFYZ1+A+MqIPd3pcuKK1809k3UYB/dHwlUW52tgJv7f+yZHvs+GMTvCRgA/0
cLKPJVJngR6Kjs3Mj63oXM2IvmJa4NwrrA5x+zOzYOsVn0ZFrjR13zQXkub0LsPfttRXHRfnsNv6
7b+sHjdCcajWtCdOqTqDJjjcO9d5w6gVyIoxv4+HmGNvlR0reZvd/Ek4z4MnvoRzzUe1ZnC/iBTG
GPcvK+0jpJoF6cq6ib5KbLKGStdaLYAJA9YWw2JikQrnP4Ntfsx39oh3B2gPx+1NY/1NsSB1KnYO
MbrCuJvVC8BKKH4CJ2wInpFhLWhHmETYC6tdzz0U7hru8zR4jOd7kiB+c37E3BxdX5ssZjHe5bwo
A2+CR9emX7EBjb4YnoooXdouxiIGEKIOwoGRwkS8znluS3Y372rm9u2RWyobLKnM3EeQEFrVBnbS
bMHA7MffsAZUqQBvJGO7iogkKFuutK5tFwwj4c5YAVauXRZRq9cP3wmgDO56ZJGln+EsBFEOUXCb
9ifN2sk7gxbBATTf9jf+pOGsHcbzSCrYTa9JfsMIjv1UNDZyzGsYX9IeEN6PhuIWUVL9PPgvcX+h
IXfIjklM3m3lfvrVA8ZFjS2DNcnc02jWQrLS7aEX7kxWGufPGP3AYr5uQfBv2bG86djraumAWO5b
nq1LnDyG9f6zUyJIjdmR6eUk00Nj+RvwewevRU+yf7AD8PDgv/c5Hghz0UtEyda58U5xPu55r+IN
7QIINO3F6v9KmqukebLY02Bicfcw77Ee94tBXqhU6KL24LKhNyNR2WFpiEsX18HYibN3SLu7A8Qj
M+4RuuZUuDu8+m6xB7i4Sgud0dFBMnIsGIl6547ffZTjt2YWYmPHRnupxs8ignMmxuiMTaJcCVBl
jpL+ohvSQz9JY5/EKuX74ZZSYseD3sWp3cWQMOX2WsPB0k9T9xrxJyFbizwPGWpSqx5pCE4QPo4s
LYytPpQvro93WGuS1ZzJ8jJHrXbDVbcKZwl7g8jN2k5rfx1lOqREWugYyaKPtDq0q4yU+MrDUoB/
ZSn8cu23OLiL3CbvDxtrArx11+oNmdcOADgrQuu5xn7Uo7NywI+NUNpYsoWVrOKo+epw3jF5L94N
PZyD1t7B1kmCMDb/mAl9KVWmpxIqNQt+tNfAox9DSIoM73xujQDXcTfsEwBfhw58Ghbxuj7Fwi7o
oWhzxjpcc82wj95sq4cFCJdo8///bV2QY4lf4wx9/F2yAXQgTuYT3Q3FC752h5N9i3nmO63wAuh9
Ol1AP9Ee2Fl4okXJ+2Ojg9mPyg63K+m6NrIduRjN28d67Vy8DBpX181pUNp09lpOpa/mbvY21eSj
YJSefUAC/kmsCXqc6X3qtDRwvBq8tWZq4tDWMRDEbI6WDW0U8MUoaAzaxv43yFw7dIyWDn6l/kpA
mUGrtGKl9BTz6DyQ8oTWRPrLH7ey5hYxGXO7HSZmeaPf21vfLa7+ODX8pjaMUi8Kg94Gya8ovdsZ
uBv9BxSg7+sG163MDrT01iQdahflxRT7XCnBD9jfpDlWQdH2qyQG8Bg/tDnNA62ad5Oxj/LS2Upw
dFkhnINLdmFSkJMr1z4U2GR5DNtrU8YVYV/yk5xHQc8kwwXosLfvJOp3qFEJ7NmGtSniKDnGydke
Zv1QqdfEc+ojCEZDJbhmTFORb0Un00ug2K6eoDuEM9Y31TS7MtpCkyMNRNgosMr200968KpsuE4K
NtKKErn0HB5sjVnkdVY3Pjj7oMnlmCRyN/MAQ+iEqG94CM+4nvK8tE+29gffhEWsqj+wmc84YMS1
Bb7JETBisqcMbzu7bEOEg04zoZ1ZBJkefo9aDQez4y4Z18M+tjKW8rr6TLBanaQIt/osi13kVL/D
hCKPXxtiUJgc2lHsHZeQnxM21To1rHUJe3XNVRVZTeTZpiv6PVvbcwcRR4QwM2KN0VncZ/GBwR7M
GzA4vhm+qqkizZkp7rXU1CyUmnxcUZs5VOG2E5zYK+vQzDZse1JvTOJtXFhFyMlgxAgBrm+cs4et
EKpBLPNdTEaG2NdwIidN4Ik7Q7OTOTqYVT7k9oSw4eAS7Mh9jYgIk/ipGucFWCdNm0KiL5eIWeXW
NcDvFO5H96B4e48IozU3L7ZoHiid3tyMTXv3TMJsaVFfoPsxNqhGDc5xaR3t8t5Cx971DsZNBMZN
lSOvVeAXmwqMXkQ9rNKmbW2jIJk9pFg48PQmsIvScMFaVVjMXwWA1HnmVOQoIBEjgFNopgGzN3Co
Uzyi2unYQBO85A2uzNAK5ZvDgWarxfZqeARhE8VlLyuSR6kHo9torM5G/jDBsCRrsYoDdzDUpY/b
/oKt+NuSababQXNEpXEqJByXop8SolS4vBK2LC+/zjwMC3xa/rKYsfG2CVxBv/K+bYMVPYv1x80x
4qhUUKZTuNCqgQ8xknUeq0P+IlXxCraNySax+SbuxsAzBvL3bkx5hxjejDh1YLZnWuCrlzrRmrMZ
J79WZiUbmt9HXK3CXbXKBsiWIVRoFRAAlbjbieDKPSN86LvDvDJERdo0cZ58wRDNfEgWnf+atNJZ
G5b6afKeeXSvUaazxfxaLM1Mt1ca1rGyIL8PqiwJRlo/ODv5vL6FEmstFz80NiAXGGQJgVUkOOsx
pLSTBhA2hMg2md67oTriQkDGd6FDNhapb5HuBVCuI0L6SioGOH4J5NDqDHo8HVIZ/jAubG380RMT
YlxSOri5y/vMJSxHqIVqxHdVRnIj5pNecF0baqx6UJpIYdP7YyqfGH4NnfR/pn2pmkMdj19e6+aE
xrmeSBP7avEIh87V8DOoqDoxa65Oqf43RqO3D/XR2dSze9XHLNu7DihbodKjkA06kG6uJ+Dhi2SG
5dszgONkTIpbTcMOGuRhQvQ6NpgRQtwhYas9x0jfO7/LlrIm4F4D6llY/wgveYvHM96Ew08m9G9R
6XszAi/stU69m5lRZ3iFosx+xvphZ/DJY5cwkCOmJ0xl1s1vPqfI2KLjWYQ/Yb5FI3c2FevOIjXk
miTWAPVRhuvmEV6PRrYmVWx0s3OA3VFC3Qht7WtlvvLQ2bumOod1g2udzWXtMj43TO4ucaGouYLH
nAzYgqGeWVwEZL+PHdgXBaY1N539IMp92PCWIFEOOMbMsoqeBBoAk2xYxE61fzzk59kG2yUQtnCl
taT/nhphRluBo82tgftXGYtvLo64QT88t0Zapsdvjur8hBTZL03/kvh2fmj0kIHk1DQEFmj3kBqs
BPHmjNa+KCuPuJXLXhDRNziQXp6EWvvTEIKcK2putdIjIKKgbLoG1/AKb5Pvat0u9/EKdp9d7Von
q6KnpsWxFrr1ufGMlLQyBzP2p2rFAKpAj4+idS5qsS/C5MPWe5K+OStnIh5xscqAj8coR47dZ9x1
f7ntcoIuLYDAZbvVJk4WggTSGuR6ZoAja/12X0S4tPWoTdY+932rjONAM53fOnLfUmms+dvxkjXf
24Qarre80ElxMp4lRfqRS284zJ33hAHPJr4Gb5SWVxDrNu+S6h1yiDgA/Ya/3jG+nLyazZMkoxXa
zqLJRnAV0DjIqZCW97yW+1/c/CAo3bL8AVAaI3urCqJrmagtmAtujaZIwjWGQPo9wd56ZGpkgUUy
zoZrr+puE2fGS1tn9qmkUgHEDUZYeNkakhAzxiu+/BNoa/MeRkxeBxsAsmqtfzCp9F3Vki4f58g/
zQ8b9sDlwe6NbV6H5sHGpUPH4XCscZ4sLf556lqmbjuxb2JLLl6BEhZBA/OXRFp00RrIj3M289XU
8HSN9p/mi/co7TnWQAB0qkbih0CHlM0YNCb5jbTDFIluAWRaeUDyE6jC3Jnb3u6emDrsdAqxiDD5
+zgFwG8m0L647oOe5eq4agpngK88ikB69gPeZh41PCFMWrsF1Bhu0i7F0qLGfNYxJneTBEhk4cQr
ZwxJvGY8PcB+CQBaFx39ZJHkSfbAzxaBnl8k3aF36cFkqwCsJoZI1xPHn/dM+4ztcfxAuhe0Cqy0
CvuZ/I+6M1mO3Eiz9avIat2QYXI4YNZVixgRwXlIMjM3sGQmiXme8Tq9uov7FPVi/UFSl8ggO+Km
anXNtElRSicAh8P9/8/5TtKV+yZDLWHq+gOmgLuSfeXVFId7wdnhEjD+JZ2fbsNW7RNqeZLcdHRY
ec1vVIxyM1moAQBzA82zZM2rZdEDqC86Iz+fBHaKEfzqUqqWxlk0MVBFK9Rjvcn4ClP12zA+ds1g
XTSRbFbs3YtS/5ENqXoxImLQBO1LofoX0CPqMwGRS7NK5Na5BfSDg0E4hBfSpvkoEudMU5Uv3oBq
j0MmtURtNiQ4n8Y2nUuEPXTFMb6lzENhUy3PpeXBRYQXB2zd2Re+uusUzi3okNu1nvAl6mPjbBia
+IpO67JUvC8FZHX0OOvJgqXXQ6dakPSNzjlELQeHzekIcx5JxbuWU4fCPfS/9L2XnjvjDcmEPjqS
ORhFUmlKOZBHsaOvzKrBOasE3S60k5UJEgud1zlmATg+WvcFA/xuDBNjU3vjj0xVxFaGZx0pV5lJ
I6exjUUrLNrqWftCvAqelpAqU4fON7OQ7IQtyl8eH3AIvTxPYa7infT6ZWxUX3vb5ICRe4DO/K+6
PX7i27mtOYy71sja1bcg0YyG8Dc9CxGfN/BL9Q6Da18XykVF1zAb4gHGtbVLqpEVC1Gvak93lpY7
V+mgr8AlSj7gIyDehmI+wBIin9i1+FmFiAmuFQLfZJe29qyNCL8ErW9cSQROhRIAbKu00cW7BqHE
6B+KBlNmaAKXyWado60NOzsCvJvZae/Sk/jRqBT0EYiAqY40axVj7tGC+pYOINAkQJFuz4PGg5/W
sjmXXrsxQn5dwgcuzFZvt1MrItS+DhKaqBhdJfU0bJ0GDRPBno+pTPiaamyzNtoU+h1qdxQkaGAX
cRk/IRSnQ684RMylzlUl4rugQqZqsMisAishuqBSQQYOEAB1WbVb2xE/dFFRxgwy+O2lc541oSS/
Ll6Vgz6tBou4B6qZZ77RFF9CNHmxU1YcApIcEYBzrSsKXvjdoGByaBpwMBOZTEOFopBK7CrkfV6k
2UyuioMXUo5gl0SIlCYJs3fAjdv39VaiuysN87IY6gfVV0j3KYIby0SbGPsmDWc0u40c+kcb0n4D
B7b36adwCCLXQqsH7FZBv0Erjb03q87rFv2KbtU7bbJeKghuK3/C1U5hZ+U7XUeWJUeVYWgXg1Pq
a84zyDijs35sYO8E+SVQSA/IwjYeBSYXPJs43b+T3eXAMszPmCfG5j9UMgvI+On8daDdaoo8L7An
Yp1bVRiMVnJq0MWEe7Nq+03PKunmyMtqKO0rf0RICW+mWaFDHpbJ5Lj/kSeRDlTHnFZwDsJV7bCp
KCQQawGm3EJ/iyO1kail4/BLptwWHsKUPKwJINTvHc/q3Z+PcUUdxz//OUe/fs+LESZ40PzjP9/8
6SL8XuV1/tIc/ldv/qf6H7/92H/OV9+ab2/+sGYWNeNN+1yNt891m/w+wB//5f/rD395/u1vuR+L
57//7XveZs38t/mAwN/EsWqECf/vAa534XNVffvl/DnPnt/9b7/HuCqa+qsudVWnUGNJ1XZsksR/
z3GFpfGroZIWDf6SU7qtmeRy/xHk6vxKrqpjOaatoyy0JT+pc9qRf/+b9auja4K/R2gEOxsO/9Nv
N5jrv/49Xp5bxw3/88+/ZG16TRREU//9b5pmzvHIv/+Hux9//5utOiq/mG2auhCmJQiH5eevwr+l
bBskzAl8hyn8UtmR/sNxMnMfmTmFMmPoOrxcpCGpg5PQZJRAZKVRfPZLYZ5jtRTrNghaWojd01jX
6m5qSbzxYvS0VhRFbIxhx1Syh79lTruKT3ID8n0zQGUC7X4NTQWpUkJxsCj7ZN3ypSImLmDZx3e3
guHdsAHnhGo16iwKwFBM1/jJz1P6AHNmVVKmjyzSCBvy7hu72CfF8Bwk6KzLKhtMvG3ldrBH3FhD
wCfCE5/aHoGCZtc3fhTeqBQ70JmZ4BqBVi0UgScaPesS2JSrevi2MERimi9pb9feHZn2O9gLYj3g
Qn7sVNXbqvas/Wx18qgWQDSQ0JW68sDKaW+xhaUoYtqI0INQyyAvheQIwPoFMF86enDVCHI3ZDBb
5m1RON98I6QFVwc0uUXM8nqt2oX5MuUxNHMtHYEsUm/KyVa4pM5awDCCH1/6DuyfZmy+qKoOLmOy
/Wxhx14brjXd8ljW+JhtJIfSK4qD+ndpanwWFgIN+7eydgKDJNip35IkaHBO9hOVhHnOlPejNYhb
y2ympzLscNj7djMixVMnZZ+LIbntU6s8SxNHo4aj4WyuPIW4lnLAp+H4ZnFJy6qwIFhB4l/YJEsu
m7Z3ruBKJmwdHbg0KgFDrE9sYdagfGmUtBEzMAyGjOhfD2ERAU39uEx626f9n/KJDkOt+BH5BnpC
utI+Nz0t1g3L661FAjCfO0yfu8RP0p3pkH9Vxm1zLXxnRIaQ6o8yNY27nmCUnS5D8cVRHZqCldJo
t1EixQO1kOlCUfviQmDJxjqYIaiPU/nMu4O9pJw3+Bx71iVwK9QTKkl05lArtwpmtos88ek35114
VcGqWYqGfYjIvUcKdfKsZk+2amTa3bMCUXQtySJajlrtEyHW5+h4URY55QhsXhETOVBw0qrS7veR
EooN7KR204L2xeciFfORmEJ88yi1kYBQEYwMtJNUf0jbycLeeIrR0jw3ORKytFYKJNgdAHet4kAR
gqzejEVEwpqFdj5c4i6B/Fe0qs5OnOI09B92gZ2UHcEcqTyj/Ggjd8vTawx1xEfE1jkHDASyRhWW
VxXRkWDpRzydnihvoF6J71NvtKuyU5WtVtakKGPoGzfCQPGbJIVYQYyZ7rwAH/s4+qjMQirkVaX6
bsGv/iNISv8cl2GF4Qnwk6mqxlpiSL2yAlk8wt3TOC9ICMemPlzUCUIjxPXIai2awdd1ZNO3LOQo
X4o2K5/pTMxhbWyNLJuchkmDNxWJwn+aHEBksiQco6twHw9W5/wwNLUvV1R/tQ0ymnGrVXp1FpkO
h78cHReKnBIMfAyfls2H2AZ+Ne4TPrAIn9vhtovCe1JGvsR8dZNaT25jO7bXuuy689zpC9e3ahV2
fFZVbhRhtiqpGtyDks5v4chCmiNXiMhpt44jzaMhnJlbUIEltVikZSFHePuHWQaT3KZdaxEgnefG
xRT0yjrNIkfdNhHO5YXRDUwDO5MeRzC8bL4DaBjVpEqPaZIh+9bBuQ4ze3jKDbVcBeWAV5G1nV4Q
ITGULDtz2BZsDO9KZxY7OlP3EqixiqlFpawe5fg4DVoce1DtKRJgh9130qiPWdqYN3bWVyCpMt1y
jRZAQagMwFlUvSQ+qhh3egv3SSlTbIxZh4irsVBFEaKWX9cUtmfRcDhcOqKOWOOQ0H5WkTTs60TT
n0p2qGeGk+LHNYwQXMtgbiEk02osqAP3nuHtjL7DEiNVBLC0YizoKYZ2Vab8a7a0nvOEmbW97sGx
8RaDX1hHhEtcGTai/6ZUSMgjBWHT56V/LaWD7krmDqxzuN/pnnkygsnunOJ+SnPt0tS0ANVfZiOE
1O3SCZfFZAHY4lxy2xUZQQE1NEzJFyrwdxlZohwxK2vYBnN7s9FNvkShkQGibpHK+uuqKvqO7uc0
gL7oIvV6IKzsyY8dgFpQpM8ySETfyrxAttHzUaZT3SGC6tgJnVHYlyvAPvAgkyw4D6M5hsFpo2JX
elW9K5LopQ0xbHvmcKOk2r5LY1fpSTULMzdtxh1doauu7p+CLjvrtX5fhLCXEO1C0WlQiOd+8tIi
ewyGi9bvKeQU7FutCzxk0AgenX4Wh4fbTi8xK3bFQsniRWGEzxZhI2M9K4uDBzz96PVJ4iq/9ClV
ZnICFWxyUaYi2kMIHGASXVSa8c2KBxSx3iOsdGSBmEVqUEZg7MLGd87A2LlOSI1Y4N8KofpGfDtt
hKBtU503U08HC21LDeHFgeQVNPsMkHpWKIvSYjNOhGtBRx9ZToFLlqx5Gqr5Htgz1JRZjjTb6R89
dCbEKELh1lF/ARNA3MZui5QaYKpASbSaTOyJEpwakBNZb3QuViM2twriXTx9ihFRld20rBAsdBwF
ev+5d5h5M9KAdkSh2OeOTnHVhD8PHp+MWtcz02UGyx4NYUTHnzoCfIOuQ98Ub4jrWjYIGXOOTHTN
t4ZpLzjtYLyLaIQTnguqY2xf0HSR+nyPGsq1M5KXtOJ7h2EcdvsNJ/Q5FAZwu/mtlTT/KGShOlia
TngFuwd9yJOhj2dhxT5hvA579hqauqtB7pn0sVlwU0W5gP+4sSyc6wGyecr5u1JFTqdA/N1IVGgr
hIhganU8c+2VVRHZrfJJsanLRMSV2237ooze7KDfS+w/kudfAYJEtPhUlc0l13OB6WSHCXiNXymE
BEFjiq2TcKqX1pAlkU5sq1ZxS9COYeSO23lh+TQogI5Dnc4Ilv3owilS/XsGOfEcjraOI6pKr4Xd
oARSQ886B14VbsGNRKpLciiyk2ljzH78vnbTZEQbS7hsArspAoIDFeq6Cu6lgTETknmOdae1vKUh
dbct0ZihM4yJZ2JTi3XVR3ulI98rPMWtSP1Fgpa4iP2WqnHr19U6U7KbgZlJh3thWf63CjqgWRNo
BUlNzfg26Am9TeVuXiO0Ark4qsYACSvAKSJGPgskIHAZ1/DToGeiv0nLT8hyz7yICR1aD11bP9hI
rOoST1XBm0kAgX+b1cRlpZIkCPZFSvOcdf2qD3osrvRvPGi9IlnpqbMfbbloipcMLYgOmKuXN9Ry
eMBIQuzHksZVST/ORyZv0IU122IvSXyysOHLEdMrUSRU6VnL15pXrjRfWUep3DQd1lgsTJPZXVf+
AO6yyH8o9rWZAnXr1YvSNG7NIN0o2b4XAS7AcjFlP0JM2iGpvQ5ZDpcecc9ai1cGPbIgCibkQXXe
bYn+aNRu7Vnpoc1uABRhHo4cfGd4spxVG1ZnFQ9Nt62rYQB1Jmrnrsj1faHddHnyqPXFKqUEojbx
eSs0MoA65M7AvnWPkBzcFTYAZ+DqQVU8lDRYI/9cb3vsNDvKfwTEEKYHUZjN2vAUT8MSUT7lp3BT
291FZaVkmHDgQTdo+o9BLLY2/AUOWVd67+9FYLi+Yl43/kNnolsxoDLCZ6ZgE3NIJ8xZS25igysU
MA0x5hbtPf64MzLQVhrHlM6KPvdZv1WFwi88cD0V+pqSzQZNWAoKhTRWgrPVYBLi1dwHjolfN6Uk
YCxtPXbLKpnVM2dkwWDW6AhfKK47utEFphbYNnehxdVUEXVBydlMGR4Mjex4q3iIneTSHueYCYQN
JfigzPts6M4DaTVr2tznEmJV36bQrahLTjPLm541bgxsamtdwQKdKBV5oio18M7MxQ9cm2cJ/iwm
bb8JwMukONLtT3U5uFNX0qGqhcoSne/s1PzaWHaFppeuYFtBahJIyanvYJjtaVZtNEIqA7/VL8Uo
bktUCaBbqImOU26Dx/CcDQwFCwBpzlvRO9eTXotxgertbiLhd6MPHCZz6V3LJPGWHrF6aKkjedXz
Ub4IYULT4S1vpknDTYvSeFc7CC+jNCjgYlb2WdeXzV4lJGOjB9099liHl4SNc8h5Bgc2YS+DVm5p
/LLsVMjQEr3ndXDsO73U0KBodbvSaajNB05SopPwawG3hxiouQ9xYRBBtSEioFiXfaRvI3zluV26
WdGuYZpXq1rr7rU+vlfjEhv7+B0HPCXACGQyLlrc5Al8KGLQg4jOBbUpf99wEKD/ix5ZcYUIVuwO
lq12q+h0eDj+SoTWzHaS63BqbqagujZyFcZsqNzpKkI6Wyq3lUiaZWcq+zir3N7wx8+OmYD2GE0U
T2ElrJ0+ec6+9br8ToyJsgIf0K8F85HaNstQJlJiCWgjL7sBQBdUJ75wGr92MqFsyMSzj5N9odvV
bxFlL5oxkqZkfeuc8lsvlBdo2mLPEv0MEo3b1vb0xTpy6JEt0RFIOI+KhlOw6vNtY15ibRTdLYtu
D72NTAwKdUU6XZpDq2zElD/2vEsL3S+2U2LhycJJrknRb4gsRnkDgCkOvqABYHNGxh6lRoNMCpt9
RupdNpSN2yn+BFr/kkKCWDa5uG/06tzLjAcOmBxrcRfxKm3gYbuSxpEhRjZuOdn1ppv2SCojgQvo
asK5OmTVhTnOMvb8zPOHC49XpylMrA9PA+VZAWIo8b/kHW06O9tFQQDseOruC0UkuFb77/E47BUP
uGeF9zkiIZxCE974Ydy1NmwAadhXiLVxcJUIoAGVGRfAqJWlrj3lRXSmef1DlfSwbHD60SAQvbVR
le9D1+46ard9w4U5nz2IS7h5+AAIqpFxPy09KEerVmFh9oGu2OAu0Q2T4RJW1q2RoV6j73KPypnk
sC44T8AmAlRUUSGGciewnhV6TE8+vdcnuVMMms35BBJJETjXXvoC/U7oxC7iuE+pjtmIngmsbPMb
x9ylnt9OIrihlLJpwvZ+UqZzDeMOB+P2AQ25SwX6M+4UAiZa2BV5M22IrN6GXrmMFX5Nso2xxRlY
2rwU3qbaiPOs1W8D07owykeQSYu6+jxGE6kEXXFXKzlaDyCgDmbK0YzcMioAkMZqj2iMRRsEDq+7
fJ7E7GhIi2zbtuY2nztq5kgSRTOpM9htNsbkP+h7XGOt+wR+7ZtghiwcxyYEI3osErR3rYLkzW6V
6zyoHv2i3VYN0kM9Pzd1hQUwuPGgIvv+F5PdJtGQK/xqACHo0RaAF1PtXJXtQ+ql/sVQybVks5ih
QRT+jFvzEug9gNblxrakddMQ7XEXmAlHS69iMfAlhzRc1AQKVKCtvW5HFqTzOYIAyhqZtXYBoFaE
OVa0oKrnrYJpZjdhGA0qmm4AfHuA+goN8875bqQCAIhMEa5zoDLtm1cV1D8qlG8qkpQ2D+qRDhEl
tmMahukIIQ7qkejMuszECU0TfjWtAKnnbtI/k8Sx69bFLRQ9EM2zQury+Lj2iWEp074ug1LuSwt6
RLiZo6dIo2WrJw6OkbiwvsNKiD61RQ1As+qHaHt8YOvEwPP9eFV/5XwJApV5h15F3cY1ikMK+fSs
B7ISwj4Nm8Xx8eYLeVvv5f5aukHxWDcMislvx7Mnv4OeHuPYVM6bVEMV6X09PsJHTxBpG06HWeHG
w3w7AqWoUJpW6kLUgeLbk3jQPpNqc+KBnRplvq+v7pspu7Yt/cw10zNhBQT2ntEAOnGvPno2ghKQ
Y9uqqkH9eTuGR718yp3UBQVSrT1nvFfYQaLELdyJXLXjd037eDBJmVqa0lY1+XawiBolJ6XYRWG+
1lYJXRrATMBsb+tVcAv0XVtUc4bVeI4Gfbo+Pvipsee349XNjByssyht3bBqOQDjtkN0VRA0SKTD
8YE+fGrMvf+5SOftQDgDSpoIzD6TM5hGwuzWaUimt0P7Ly0k4s+hdPXtUNXgKUjUYrf4TvY1QAtz
abjxRXIGdA33Acdrd3QxxvR/ac786woP368S5Zo6Geh4KMWHwQ2x6AjSIBpV1YkJc+JW6vrb6xPQ
n7qoiV28Ql/hMzZLzWFnj+/fOHFF88Q7XDGEiUJat1g65OGKjKDSNP08wcN1H7HNmIT5iKIPhvx4
pUzRifX/o+Xp9WAH63BFxnqeleQUFOmDBfIfvRxGvr8wCV9d0MECFfiaQzxC4sbIFKjvru0uHKl5
Zfm/Oc7BEiX4pmQcPFwNq8ysF8zLC9ntjl+L9uENYyESNvgJ07EO1qhJVlCJJwAuHJLPp1VxN2C0
WXdLm9PkAljMHvG2f2JGnBrzYOrRLaMGPybuIPonTQ/vHNU6sbqfGuFgF1BNQSslRg2/QW1qYKV4
OX7bPlzwXt21g2mWTk2AVSxxlSA+C3PAFLytjQbuK/4rK+urgQ7mWohDNYvg6+i1g9g1bK5RKAA+
51gLc+wvvTySz7pq2pZmOQefEJocZl6lKSXfmSVmDpdTot79/I2zNENYuiZ1XZsb5K+/FL2OzqYr
cjdWC1gu3nVqOC9kp+3Cyn44PtJH6xsgIkO16JELpvfbkXRDEB7C7k+Pi0tB3RBFLSHtpSxOPKEP
xzEkF+XYTFT74JOUs8stGyyq6agIwGIJTr+Gk21bO9HV8Sv6aFJbf47kHHyR7FiYMV0ct43K81yr
Lp2heTw+wofXYmoqISIYJ1VxMAHGPPTFbH5GVotwOBBkDiEILwtL+wsrgCU1ev2oRE3DOrhpY5AF
Pl8416Lwx8FT3o9+eXH8Wj66W9K2pWNhWrTtw81XWyCpRBqEfMA+pwyISk8BiXp8jI/u1+sxDhYy
Kp0Jc6JwhyZEgqiSZCD2Ugarf2+Ug3cmLqmBtLJwqYRI1AmcprAa0PXPPh8f56NF7fXVHCxqSkRG
dt8WZIjWj01e3RpKd5an7Z1JHfkvjOToOho1jXXAPHj8pu1YRoX3DSfJk8yGRxRbkNOM5MWbd63H
x/rwGf05ljh4a1iHMnTdpRuOxYvdsMXxWm1ZqmBijo/z0XxDQKcZ6GukZR5e09SMFJ2CzK3KDqLe
CGij8E5cyokhDi+lrjk/jDJ1YyOk4dUEGR6foD/x3nx0v15dhzjYEHhQelQzzQgczvdIH+FqdDul
zX78W3dLHLw56OrLfBgyl7WFcF6FVpA0uu3xMU5dycF7g8Ogq2yRuogRviCSOsfF/R0xweb4KB8+
FFsTFo9eQ4Z1sGbWWYFa0Z8RBdaF9PKdpZX74yN8eB02GitVlY72rqQhshw+NoWrccxAgqFuaXU6
PE6RnHj/f/tVD3fqSMOkyXFVtazD5T9p/aFNkYNm2FpzjDJuNt2oOCzRWmThTa9ES6colnpRL3oO
eSWW7Jh9z1TWNzZVQTmceH4fHmlf/z4Hx0oTjbFQusyt192KkoqvfrXBJtqubp9lK8xFy3GDwXQT
YlwCn3L8phvz7Dh2Mw7WKIptuJqZoepUpzeDSZyUCv3hzvSM57HBkebUuk0Mz6BDIMZTALhfml6J
KL3JkPSCiUGW1pIpVSGUGMiz1DCUPZVaQ3oYn6YRbW4M9WjZ9Hpz2xoRhe/Siwzi+2jrS9+P7rsO
k1fFEdVeV2ki12FLkG1ZmmZ8SZeqs17oP0l1K8cGN1CeGjVuFOrfx2/DfIvf3AVNEyYfUEoYUkXk
dzC7DTBQFoIBN8AvVg+UCvkjCcbVmjR5bvvgbSnrro6Pqc0v/+GgwnRUmzITzP93S6lnxWlkqy5h
gWfhmNx2WDJJYSTIycQf2y09zGaOk5wZNkQ5D2X0pJ54+tq8yr37FSwklDYkSMM8vO7ErpXI0XQ3
sneTc2/3AC9HfdXZ8XKo9pjuEKpXNDPMdQmv5fjlv3vdueVCGpphQjfRbH3++atiSpZ5Apeg5lot
3liRQSH2+th59C0t/XR8pHcf/N9G4j1XNctUNedggTQmmm+i1F0DyJjfX8W5v2waei+nDjG/7erf
3U3HkALllYFA/GAg26yRTJuUkzFULdD3751leC4BgfHi2uvjF/V+FZuvypGabbFeqlzX2/vXqQB+
psB0u438jCK7usc5Ufww14Mrl93aiXdDtvaXqLNX7Yknp817iffX+efQB1+1qVClkUh4JtpISC5O
Hzqu+9r377Ucnt24MzJNAxGGAEIE7vHLnl/Eg6E55pCCJJivfL8PZk2CWKCbqNgPiFDWVuwRDMFi
lGsG3KvY++RTGjx1o999+TSNboBN4UCdiweHJ59yrD3V56naqLICQXsop8x93xKeEKl3RnNFi2Qs
HrKyAjf0Q5ngB08nXtMPJrAlOUeyyRZs8Q7fUs93kOzZhjuhBq3VpR1eZ+LMTn7+NUFlzSqgIsJW
7cPZWw3FiJBUuMKJxp3tpPJyhGz5GOUWzLNOHZoTOzD93aKrOsJBcYu5V5pCPVwBjLgf8zLFBbD2
tsTUlNVl1S2TawAZdAFxKK7K2/4iuQvuDNpNF5V+ifg52Thr/FrLfscX/EyF+LiKlsenmHbq95of
x+uVidzkDI+jC/1kadS78qH4bHwGu7XgSHJBL+pTn0NxuzfdfnFq6/t+CTm4JwcfIqEEU4NC5Lfy
ti3P5tc55HUGppJ2S/EJF/GJr9D8wrx5oeYBDar3Uhrol4yDAbsCGITp5G5U4aOSNsbxgDZfpcNi
O35bTw003/VXd9WrR4TwHccuPW7hzbW3/TBdjaZ36vF9PA61JEPSi5Dq/PNX4wyIVBEYQzaL0ntz
VB9qUsLHLD+xDn0wCu8IL6UlKCHhk3w7SiZkVU9W6XrNk9XvavnU9V+O3693y47qWLRUVIMSLB+T
w/Vd8ziC+YyAn3EEZeAUex0h0Kka5UfXofGym7qpmlI7vFuek+KFKWq3SpK9r9Ukankk/Vjr49dy
apSDNyryTcuzrcqFhgqsyrshIugxlcXPH7ctFDVC16mH0Rqdf4tXTx5kAqJhKOoE1WEuzaN2jlvk
C+WNfluQbZGUJ96dd+syj4gin22wqRDcv4O9M9VRUy2Shn7QzPkqb4IU7UphXhdW/+kv3ECbEfji
Cf3d2pyqnZicoIXACIe6NlIQ6X1gPxP7pPzso+JrZ1Mbm791gss7mNh2lCYmwTMuYvx8M3bKF6Wt
6pUAcH/8it6vdAcDHawHio28z2zgrW7trdwQ9YMR/MZaaMts3btoVNUTtfL3LQBqMI6pzvVQyouG
PLgy39A9JektllYkvLfxWbuF1LSEcLNQMectwlX5s/NRg1jGO0V6Di0h47DnoKVe4gSZ5xoQ/otW
O9crMjtFg0LWUoOb47fz3VQ8GOtgSxYg5580IB9J9LWa7mTzUumoYDBmHx/m3YvMMJSzKZsy9Tmq
H8x4/s2gjKbj1ukzpDFw1wnCl+DEIB9tbRnFZlVSTTZ6h5u8sGnaMuo81y+XZI2cNz/Km2SlrEF5
hwQKrow9NgC3IU9xOZxYdD+aJG+GPlipdM0hNrfyXLvcmPtpp53FW/rlJLdMS7nXmSQIX38cv6fv
z//cUN20OAbRKpD883bdaq0hiFqDZ5ejR1yUl5RyLrA3Xnf79nO/kvv82nxMnu1T25x5Srz58msY
7jQMcvQsKU0fHoum3qoow1DJuVFaHMRsrdILz60eSBRrXNWtT7wN2jw3jo03f/BeLc8h+LNwYLz4
IboPfqBSN9xoQ2o1ibLYvpyt3EOY2qG8CZb6JRm5P73Tma9XWAYVH50Np3owd5MyRl6nE2eG+a0o
LYL67m3bOvFJmC/i8CIN6koW7kNpv6stCSUTokqaXY1KOMAxTID4idkyHyIPRzA1vgP0fOaT38FX
buDcZ01dtZN31hZht6ssydFeUXhZAzhZiRPX88Eyrauvhzt4IWp4FRh5iL9m1TSXc3tpEX/1dpjT
NsOWFIP6ZzdWPCWhcoa2LFM4HHjezhLdb8dqGMhANGvin70IbxCcHdgFUyRPvQEf3Uo+B45hCd4D
ziBvxyrlMEqIjLvhO8Eum/GTv/eAEK2GdbdFZsYsPP7oPpobr4c7uJUmyRgAyIuddLLkHMElTgoQ
FQ/HB5n/ksPp8XqQg8Ukyy2rCbkm2dbQM1OC1kUNiq3LFn3vPB4f6/3XgKqfZhiCfSMlj0PJQ5p7
eVRn9W4ws2U/XnvKN58kpONjfHQ9fD8lO3mdA/+hUIRtSldySNm1KvEgFswaGS1ksC/Nn25yMfFe
DzQvl6+WJ3IZA7549c7S72H1LZD+Aa88ceT94MvGILpUHYhZ1BIOj7wqwtixKZtdt7G245ocN4IK
l8Qwbb1NvRpXqOD3yVe0wadm+od38dW4889fXVxYsv2e76J3UV4qj/ENUPn0U+V+T88nZT3ukhtl
VbN3WB9/dr89nMPJaFN0M6BCCI0J/nZYFcg2nVWgEVv/EuSI/TKdV1/QbC3ipXnn3XdLdVPcIrj2
Pkdnqmtfhk/Hf4H3E1RQ0WAT61C3mfcsb8cPh0z366jfDWCvv5atprrkNjpXXub9fPGEkViR+Zwa
9JTNg9fOo7DtxBNMJzTEaTySxhD1V3hZv2h5dWoSfXBVHAs15IkE2M7b2bdXpZvSEuTa8KmEG7qY
NhBGoMquFPay/UoFdMc2ReyO38n3Ewh3HRY8RAa2hTp2XkpfTaDR43NUZsNOpC0QU8/7bo/9k+jr
60HBFXB8rA+vD2mGqVOHorR5cH2ZN9RDWQy7ZjRIbIk2VhVsAiPdHB/l4yv6c5SD970ztV5kIZhC
hWgF3va9rYzFukttYrPBlhwf7MNL4u6xjFFlf7f3yPQhqfJpgGNHXVbxrjphnatievgLo8wSDVUw
D4EfvH1IkORAqXfjbsLJo0fPYLiBaycnLuWDNYz6q62xQWfzQbHwYJQkNAJDsQxe6vCbBvTzMt9T
6b5NHutNxnFgb55XX7ML+1I58cDefz4pfiLK5SwlpfnuZS4Go0lFa+8Ctbp1JiT9SmUPPz/1GMPm
e8YdpNB68BrnTcUharJ3hmIOgA2MrGlhsJrJFy+2xt/f4xnQ8SdW4nfMxL8oHwd//Mf/ivl4AwO5
Kp6zu6Z6fm4uvhX/PwBB5trxESDIP/8r/wUAyj//zy/fsh+/XFf//L/Z97B4fgMHmf+K3+Eg8leT
0wmlD+o6DtsMh/XgdzaIxU9U+mb8WxrSHLP5yR9oEO1XqTNdHAdNFEdVDjj/YoMo6q+qxlZiZodw
uAQOwmp9QAM5Sgd5+3KjggAbgXWN9ZgRtXd17DYsMiCNXygX46P/oWI234w1xeLGLVeKfh9eAxne
nmrcmm/Xrz9GBVTCekL9nLf+7csep0EDd/BLMZFwiWncIv3IwdStGM95fZ/ET4VmACBN4HBYy3h4
Iq5nU2ekqhCoUoESgkOyULUr6d8q0TdDgkMVeJqotOvNVxkT21rOPiiMBHCJAxIFlX7V9hDQCE0c
G0zb5n1XfsPbsUn54nSTudLJfzOc7CZjaRDtrvFvBv8ZDNeyME82oJgLrza5kuMbm3ZK1hyYwdu9
O7o2vYPTp4IahWYz6W7sMYTVfisiY1UoQHJTQJ3EXiXkd4P5MvIGFYFcv5qy179vYl47MOaV4M+t
zR+/gm6azEDmH0yYt7ff0onx6vSKgPBk5ZP+kQDlCCAxd86FM/zk/u39aPNkePX5zfQpUaRG0O9W
27C5sEgPPSMhe2Eu/GCt5wscTVfE6cRP4+3xyzw4/80jzwcjg1o0VR+2G/OjeDVyWlZqFUJzAkwA
pb65bUsUtAAqUr+7Jsad5EBYgtuSfIoo+O4EL9rQnjiC6m8X/ve/wvzzV78CAAMD9Cv2NiT/7T7b
jWua4/1F6LZbKHd7iA6rbl3hFD8HDb5WV4k7PYd3pxqu7x84NwIAEQuGpfHYDx64plSOU5GXoEna
I547Tv1KmfYRxlKl+Hb8pvM3cklvZ9fbwQ6ed9UGCXoTLKzKcEc2sqtm6mVcaGcCd3SmfO5JLKlh
BZTpMIORV1YgFjUmY2v4ZJQTJtlHlcipAMA7phzc9sl/s3dey3GjWbp9l3OPCXhzmzBpmLSiJIo3
CEoqwXuPp58FVfWIBHOInr4+0dFREa0u7QTw272/vT6YrCp0c9Ds10KK0Vk8u7UJPK7/bgoY/emh
G0BNXdzRWj92wLYdjQKSHWpCXIkMrMjKyJGrKzk+xROmNP6LLgU2tty5D/C5pfHPGE4JFihRJu0r
gMNZXXpGruDhRaJgRsVHW10vVY6RavuxpENewUpJwhSSS3CqnLMQj2FJwhdFoYEE6mIyfubIZEOA
cy1Bcg1qzPnSnyBjJI1nSpKDpDQQZliPButULYN3iC1XUH823V8TCVY5lx8senstUruwK+9yA19w
VrUZNIGkCYde6MEOjscJUKEatPdpSWsrAJBwvoqUZyEKD0l9ZWEcPuov6jiiWcHyW6LzKFvsFBKH
G7xd4ok+pd9bH7zlDNMYwzFMOSsJzwLBuklh8yULX0PKsAppzr1letpk3EjK4FSo6RdbWzTonKSe
9KS2J0gNU/J9jAJbxFMiMSU+boHzl2oLSkai9YX3QgMbOXn5K9ctZ5q5T8XRscv1LzDjMc6IbFgQ
nlTIWJjMdGUjA6hLOxTjOzGkTa6rMBeQrlWpv547+axiblYXhRf6v/Aasg0JOFZ6NVrECmZnwJul
riCmqFga9DO+oMXwVzQ7kb7DygugIXkguvTArho+NtxVuBPhVYfCM6h2byxygA/08wsQEY3xStJL
m37nBwmvpjwNv6Rx4DUmsqEYAIZY7RrshXsJ50UK7GkRwehVHue+2GfYASWtBgeLD5rFdgCCWIYn
aZXtjqKYN0VPEo4fnBcdNfpsCaqTR9BnO0zxDEgOCdQWjGCCExtcMQQYPD6Fo2zjwILoGzvQyrpO
wmqf879lTehqxjdISF4iANhgRKcDu4akfOqhcaT9j0yhdb0c8WTH41zJnRnyBCdVxxh9z5r66zCM
XalUvFnE1KaVbDXDjbnJEANgONhpAFhKTwZDRdulPePthmGIl9Y3uvTLar5MsAdCpbzt/PyBdlEd
c8jR4t+BszHqd5kJiwHGAoRQQY+OgljafgLyAEZwCSs/GkBr1OGdhvtAoWYH08RWLT+E5pUwirt6
vjUR0ZfZQz8ViGm7nSgneA22DxAdz/TQBbS6Gl9QZt00euf55rxL+vEQSByvc1ZVf2lz766F3D+W
ybCvy/ypj4tv8BM/R2FqK9g+5tqLL4m3vpx9Jkl3NPIZxEmCz8F1hd6xwXsPRqWnDMlhypJToGHQ
rD0FqXqLHNIb6uylj8dbSKN4XeY7bJ/P2ObQPUx7O3wOTSwhYwQOFPBdXIV7Opdp0K9OTUj/7Vh7
GrI0XCRQ1SJck1Nbrm7iTrtRJA13yJHV7Nym7AhSfzOGPwKWkqoEvWqh/S7+slicGvGks8wNeJcU
EGvCCM8fH/sUPDGGadcI2BnSyT50834eb1pcswed44Z/6+NsZNA+nMln0XyGXefKDC3/cy491ZJ/
BwntbKGiymHnwn7Zw4XHHjVxFSW5LjKQzqNgqz3keq10uyzGVNTYuMms0u2/d020Kuza1KhFmhxW
VxkxnAI/x99u6RDFedAeRpsFN6vOPbSaXemObuHUn+PxQOcLD68euo1M7krftvwC+hrBB3NKY6hy
gHi7b8dzM6RJ+b1xhdvxkX36cXFGtAMbKi3GYBvP+357poSiy7pCWwcJ/nURRQ3nQlSGH2PMLmje
pvnj0sUdFCB5hsb+eHuWt2KtSpdjH8e5MfyIsaFzLU936WvfDe7ykhtX8UoPEzI7slteMfSWcwbP
dYdudB/Y9fVWunyl4Pv9kjVagE2ZUiNJrvVzc3LrYTn9BJuC19BdjsOLES3g1vhclfMRRi8e5+TZ
Krz22q2shvz+mEJBRUfxpiCse5+paaDkxp3+vAyx4Mp/nnErAhmzg04NvQjDpTOogRv/e+CAiTnV
T/Xn6Kf4NJw5QgTe5hl5GU5vz0xvf4z8drjpQNbUWfvnx4BBdaL94OmefGVs5MJWAqG/3/nrx16d
iRtkqnOkPav75Ia7DwDFaCc5+a3g4r+Kg+9NbYcn3Kyxb7kON5J/m698dRiu5ZlCovaMSpRTf7cr
rrpppz2VFNDrQz65/tm4qT5n9nI1mDz48Feha9y1++kYeVsFtQt3g7dvfHUk1kDqBJP+3Lj1sbGz
e5x6I1vfcfrzUt3urja/8MXhZkIDgPhJR826+pwOUYLl6rN/bTm1s7T/6pBDql3gYmK0B4UFzumu
3G895u8W2PXAApD2u2io0VC1ekzJKJSyaF8GitFLq335CU+sI2cb08ErzLj/Z0m7olA1xq5yrLbW
0fe3XTJR5LsQ/EA6RW/0dmAPeusbRkF8c9+fSy/bQyzy8hscm51/Q/12MRrFSyisOvfadc4c0cJY
SQUfdXQwbdx3uo0J+U70cviiO2yCN253q4r735OJhDXpZZTQFKNXbxc+iTiof68h0SEBROaZzmjj
iXGHh+X33N6qey9/37uv+Sre6mqFu2MtCdpzrJ0rZBlzxkf7/vH+8Lus8VGI1dYLFUadDf0ZLpO9
AEG+RC50y53+Kb6Zzq2d3mMEuVFa3Ay52pIkoWvFQn9WKTzcV1/QT9rzzoe8bs/7gPxTeb+94P5u
nX77mG8vqavHnOkK0004S7gJHOWXpqEQ0eyHm8oOnR/yJ/8TLgIU9zHis/UD/pzls49n3sa2f2H4
LD/CVCSyQBeUUVUDGzAgw9SdOnf4gmLjoFNXtQFOPWl2R9Vzpz58/HkvpSNQEdA5Qp6YutbqsfFB
rbKkYpdTH4fmtt6SoFz869ldlr5ElerVqmaVVTGtNQiFABnCiq+cciuRceFcJhls1hRyFn3kO4SC
DkY2SVKYPyKG8rTZdC85Hs3ALg+ZLNg1J+4xgO01Wc7EBSbdyt7R23BpCpq/qzuoTt/pe3RMhmbJ
+DaFA7Q+iH1mcIrh1ivUIksZC7B63Cd06oNkI9Uk76QZk8WFE2axr8lf4+h7kh/V5IdZZm7JJVlI
UnA5/Bc4Th1b3uA/WzCRc5l7IX7bfjK7Ut27gxHT5yn+JYgwh3Cu5CRpVyquNul8DqyfppHtQ2HC
URZMavyQkEeJ9Z8J1a1R/1GQAZt6LJFh+rexdFvC1UrwTTYMeDzp3dgdFoIY1MyTDJUkqKQrP7S+
ihj8+Rq8tJi8LD8UkyM3VaWjbN3k0ACDmgoel30ItfvUnI5q2d5rseyW2ErECnwZnjmVYKwM4XMt
HPNRe/S19GjOBhhOIFZi/6Tmlt1KTzBYjxy1nTn9ajWYCYvXDT9u5id1i4VZ9zjNP8sMi5Z2cCIj
wlGCpBmQ6pxzWtLIx9DIr7N43Elgj7nnKDkWOzMG0QLJvYmaItjFMD+BMiS96WXWpyGHxe7nntZ9
EedbzPHoW8EOdGr3Cs1CI0MmE5BHSye4WTu/aG0//jpkN7Ke7SsTLVXS2VX/UiL6VqLGzWiQaCfj
ocGfQqLlqK98iJ83o1rvaNE7J75+6IzKhZp/11r3E+DkCESheqVL866rflRi9oCtGHa5u1Qkejxg
yk5+KAM3aQxeWdYnq0r3qfDZ1AUX60y3wi4TL+z7HMyX3uF1FcvHsuQ+CrpmHrF3fMqjL4MKikAX
TlIH1ETlhcBCNscXY5S9rFR3mJA1CBF8vIgwqNQSO2vT607V7kY1wxz3k7aYdI89btexN8S9I0V3
E7d4BSuPODwvTk4zhe+uTmHPjSdd6J/mGRpV+kNqSMLJomMOTzDcThq0nXAwDw22mD5snap5GELD
iYPO0TKweNgWpzdxarl415wjhAs1RtsZUGtfuINm7cmmTBPRbVmhqNSDu1a+UXCeVK/NVNk1yjcF
SNdQPjJ63Uhj4OOPnOMnNTedi63vUcNguAMIGgEDtbq7OX8WDGs/T/ptYdReVWlXcGd3gpBDHv7e
AhNcDMBw+91PUXnMMIZW5r8GHMJ0OCaWeBPTRKU1w49JSvdkh+j4AZAhEFZEiIlEpUy/hREJo+hM
e9lONB7LNNq3cmLr8a9cu9NUkGADpgc5rnltvfOH27yKXliO4V/oDsDKYzs+hiUOrsz9pPyM34wb
m/cFF98Yq08paHeJJoZLisvtBISf2KZjq/yQNBnFPoniyPTYtKrThfdt3DlSWnup/1yp9woDvm3x
hTb4OOTjWl2ys/oKTDTkNGsfpE+yEjgjmBS615wmVrBWpjtAvMHKjHSp6Y1WaMfksXrzutQaD3NH
u+RaaNK13/qBFxY/0x7vsdEHHN+y4qn43Y622bPi6QW0wdGj326HzgF7tQcLgV6Qj59JS9Cnld9U
Vv8k6YkN5cKm6fg4wyQFzvUs9DdZ/LVrB1yXIqwSuA6NvAG12sVR4Om55sVgUApNdA1IvqKGK3pS
7i0qWIUxuX0vHMJqeDFID8rZC3jNu1AMP0dRE9Orke1SAVi8dd9XioNg+VxDK1Mi85zSvWl9T3Tj
BOgMu3kWgAbNMkuKrIFhM7qj0puPRjlcVVZOcqwfb7Ms/jSNyrmpZEeT2hP+SI6mDOe6aU+DaN4q
Unjq1OgcsR/FZHLNzN8ZLf5osg5LPvMWL8G5DK4KX1y4Y9dRhQvAKN3ULLBm+qMZg32aSuDZsIlI
yc+GVum0YnuyUuZ4F5uf8GF3JqONmAMhSmC5u2ZfcXAGsif8D+tmfE5F7TbVtJ8+moQUUD/1p5ey
+8uHLZniXVFCRSmCDL9YHGdIm2aaBlMTy6ToK8S8vSo1D9iROQm7GWYi+4a1JNauIiRtaA2wHOSL
CP2zOj/1ZryzWrzzWFww6AR8DR4Sg2JL2acsRn0PfNu3sKv8QassKMjCa0Vs7LLpZramk6UV2INZ
mGUOP/zOqhzyM7eB5nd2ZkHY55z0nPdwTE2F7qUgDhZcc4RV3fRDmf2HgTxlTcarbR6SvArdmh4Q
jDJ/9cufJ/JtS/rR7umetKMRWCLTIQOiGrbUn/y5W7icNYZzDdOqN+7lSPiWVvChi6dlfM0RRQf2
OkTsDzLWgllgPjV6y0/JYzvvxRuRRylbqhyV/FPGQ3H4rHbJvqfsWEbSLq853dVIlXRgtSF8ZI6d
ai3ZeNja2fSpCFBCpr4rjKUj41mrKvU5xHjbXLKyOnkXkrhS+gVHhL3U1LauLrB3WoyK0sWKwRZH
3Qvj+Jgkz0qjsju2EK5Vx5zI1l+J5JEl8cUYqlsLQx82ozzCGAEXvElJ3Vho7LHND0D/YjfGktME
CdlTbZTj0Uvq+d5SYmDuIKGH0G1V0Q18FcRvcYRAf4cjqN0YMknyeWfS26VnT+kYuQorU1J/7VsO
1pUnV+zkRuOM2EX3DYO524VRsKsKvIkYq/HnbryNm7u0ux6Hz9IA7zMW3REaTBBrFFBi0qNAoSFb
1qAT88CAgwm+vvheS3dRXJGcfvCrGl7zZxxe9w1pXlQ+KScqKQrgVliuwSCtxk80wZ3aJD00UuzU
w/e8+a70x26qnGQ6K2RdzWk+6dkzngB8kGE3Wgn2BbkLCt7OupxD2CetBR6bAX4PfnspfFML+UmP
6nPsi84INVcDzV0L414js6EOHGi69lz53Zde7HfoRW2jvU2lY9MxGpqaSkxmTzVmR90hz26iRaFd
kXKhQ73WFbtOFxQYtqX6Pdf6vSA3bqtVOwUT+aC707rWSSDetiSWtSbB7pTHlaifS6wjE7hRTGgW
ixhjaM5RVt2D0P6J09UhXpTDEw5c8WNd33FM2xkzl43pMcHOsC4Cx7QWa+zD1DxKwkvZM5RGZaeZ
L7kPHY2TXDs9RfPXVtjKEFy808KyseiNXNpCVwmpPpLTiAN140oeThxXaMFuYB/ul0xU5IXIgrfO
8CsR0D+39lcRV2moLlNrdTKJ6O/HJ8kL7dSZH5ebH6OUpB+1j13uit83VQ+Xbg6WrpGYIK397u7F
OStVZOFbP+ImJX0zyv/z1U6mm4c7iU5XD/C11Xsci6yuu+ZZL9GYpn/p6kbi8EL+itIxOlnkexda
njttiOup5a+X3GHCyKvN98Nw0LkKfHxDvTAciEPOH5SC+r7hOcv1du6GZ7HkyCOftOprjjfGxyEu
3Lsptb2KsRoAiVnp4zw+q9eY996EaFg5Wp8Hr3cnh6vXfrMx8v21+G28VZpoaK16jsfn+Jhdwcr/
wbbr6MOu3Sl75ZdwooN9v/GAlz/Wn5e4yhONOjYE6kg6eXD9E35ovxSHArXrH4sn9WlyfIGptZkM
k9+P7zdvdZVbEOQyT+XxuTspT5rX7AVbPFr3wEd3/0as5e96m77hjS40NA0ZlI5Wij9/Jasoy9yq
p5FMcnRDB/kRxzkbQ+w7tuRPnBWms3oQv/p2ttEGcvE7/omqrDg1syUXhtk/jzLVpzpya/DoGx/u
4uh/FWGVLk37MJKl8Tnnvn03/kAe60ZufyBhw6VI/qF69T63tZ8bQS9+uFdBlz9/9TLTtMH/cXxe
JCrNTUa+D17/s+wVXvBpMx98OZYBVAit4tLL8jaW1EmlKIjPvZfdAECn0JHZw11xLBww0c7Hz3Up
960jJxXlhe2JJHL1MmejMzpLfRZPeXfCmji6wjXU0T9VZ/8AOrjr7RK9Z+LhanHUebNbs/DSaKHt
XuVEBj+Lu8vbR7X0WSlT/RlDEG7lP5otFNTFVezV379mjeVhVg65/xyfsRtCjh87eCT1O4q99uTU
JxjEf4/+/6/5/H/wQ14NrcWO7h/zuJuXDPO4T0X2kkYvbySey7/xt8RTk/6L5gCq1FQB0EijvP2X
xFMV/4tyD213bPYabb0qI+RfEk+JP+L/jJiTBLDBv/xH4in9F7Vg/j6LzhGulWzm/xeF55I8/7NS
UuFcqDBoTGmQB+Slr+tOtcENaRxRcoQS3kiakX4rBdmpTbJnI3zHtJdOuUqu7NULuvv773+tMHy7
Af0TFbs7kxlO98R66umIxmmZI6rYjuLs9FmJu0Z8GOokaxzstDfWzVWzxj/xZAKqdCOSlF0tK4U6
8CZn4vVP0y/M4/V6h7UEpgTKQXB9L5N3/q59MLkxR7sk2sUPKtN+e196O+Xf/4xVJUMJsjqLlpdt
RZRPsrNGG/fHL/ZiBJqWgP1QKsWh4e2iIhe51AYFERqDDFzxIIdbvUSrFPs/D/EnxHqXSytzNrtg
eZc/rFvz1O2TPf7W2Tk8yFeBoz98/ECr6s/7cKtVOuCrgjkgsdVgK2PHZ/0+OCiH/tB48RcFwZHb
3ofuZh1hOQ2/mxavHnLZp17teQbOQ03+d9T0sbxLHfJ8PxsHXNYdMrWD9O3jp7w4H16FWx3Ou7rt
NBEPWYxePhvlCa8kTKrvYnFrf70421/FWYbPq8fSY7Ovp4k4QQ7vNkagGGJDD9qqFAIbm+udMUkb
F7iNEamsDrcgVXMDLU9IOlutuMOlkq/s8ELTtlQylwOZQF5IFaKcXs1xVR9KvMgYl6UVkGgaM8Mm
rf714w/1v4z+P1FWU5h0Xo/5BFFaZ/YQRywUk37Xn5QTEjx364zyv4z+P+HW87mXar1vl8n2hP+F
+QvxvXFobhJOYY0XZHaHOSG/5fOW9kZZBvh6AlgIm2i1AZ/CUvJ2pJS5hlF9MOJ/hzRgkf8IV/IJ
de0ei3hncmW3+TVC50/c9ntkd05+M92NwFx0z7rHKfBe9sqTSGZ6//Hrv/SNYbqAoGZz1OE0vv1V
YVig+0yWX6UiapW/Dur/rQX57+XGossNoAJ2qKjw30aYWjR+DVWp3ej5+xy3PK++Gn40Z8VGMSs4
5Jo2pR+XJuXrkKtXrYnNHCcaIfNzeyb9pX42vmuN090vHfqD177U1B2+obijWBCftpa6leLr9xND
6Wcj/s1re9f+ZsRy04JxZu3Z6XvhKb7D+fkc/kzEQ48Mx6s/zUi+1F37q/9CKu6m/7Wka3djZSt2
8lTut37Phbfx5uesligFW6YwC/nEqdTaSfbVsAIvaZ7kdsTwpHJ8ZQPJu0I1/X5+6ASmSN0bHA1n
rbdfXNXaoMbEY5nRtIFXtmqroW3+wqv6QC0meogOdLLGHs5gHsJVFJNYNMMglckFJY/zF1Kc3rZU
5dKJ5fWvMlZ3SdmcQd82qMmWLkjjSaoP6mk8Lw21gqufURuOv+ZfpINvAru07ZT/fDzT3t40370V
YzXTZGSiCcYqLNtwd9Ol2krFtsSL++MwK53V+zir+WamBjaqy3MKB//eP6FftskM3KYvGlpKjhPu
RrwLK8ib97qabEkWSW3V8Fzynq/9q7nJHengH5c1TPa484mH/2QNhz4lLURm+golZbUxRWFsxEXP
I8bn/Czcpneah22uS/nLTmSQlJw9/40cz4V59CbqeqPCKznOl6jqPvyp3YY/85/xT7gpnnr8AeSL
2nkLHf6hJWOwtaJdfMevHng1o2pfkqZsCS3RQNTmHKmTh48/4/LKVrsTD6cii1n6JrldvZ2zUSHE
OCASQRzm6y79IlhX+IvuNH9yNOyUPw52ac9/E231AcuQBr2yI1rr5UfRzb2CZLD6uKQlwuet9e/y
jHj1bKsPNyRFKqRLK8oyQjPTMbzgpDrlF8u0WRAdVGNbc+LC6fPN862+19iTLBMTIqJwJ7Pk73os
0wo72UPB8RQXLy/0Tf0O8NTmAefyUPmfD/kbx/jqQJqruWIFy4cs5P5K7MUrQ92Sjy0r1buxwqVP
ZINDrr1uuZ5mzcrkgRBLAgvYwr4/cAHcZXf/6aR7FWu1mqFJl/NmJFbjzh6UzIcic/A+1X8hVXaj
vTTZmHjR0TPSa+K2+01Z+rJ6ffSsq9VN7YemsX4/60k9Lae2yjbvNKiC9QsmVe7m5Wx5no/irTZr
vxDDSl/i6ffFjeoWjBgMxH7VyDe3l5XLM4NGfcoM+K6/k2+GXJd1QSMaFW2Xi8tyeQe1c/Jx8rYj
h7YlZ2PmX1xE/0RcD8/QaoZRXCKyiFKXx3wYEOmjX++iKwkNou5o95jBhpi92XLklHt/Y2penB6v
4q92YUVDIOIH7FYpbBoj/8vaQqqsWin+2X8BEoAPI+EEg+3tSjohMhnjZcS2jnWb3Jj31sG8F7/8
rnrYpAvr3XSrYcxu44zxn47XP9FXK488DmkVyUTvveoluoKEZSP1sDleLQrg3N6s7V2eIP8T0Fwd
q4KRt4n763KfYqnjXlVdYz2HsnuebZr77fR6q7pz+RP+ibj6hKR+J3nGXRFFO00VXRu7/dBtnGGX
ju8L8/BPkNW6E0W5hbSSIOpeN+2ZRRzl0o/skMq4mNGfILrpOT0mD9nB+DQgac/vysdE2/193ko4
iNR4eR6HW2N2qTYbJPnxxpHR1m/dK7fexmqBiuohyYRluFkd4nZsqOViY8pcujKjL4XkBk9BWpAU
b0c0SOpOaZctZZzjB0R2yKMYzQaqDk4jZvIrGGqnVBGhaRgGy/ENalicco9GhWhMq+yPV5CLz/vq
x6wOKqE/YJZaLF/fT3ZK8qm3Ni6sWwFWZxPNt/QqW1ZgH7NKAfSGjBrp42dYctfvR9erh1itEXmb
F22ULw9Bs1pKFsLHHBIv34Nl4+DOWfKGXU3LkbXXm0vE1vOtVgg9mqnxZcSu1b8SLj7ixvtbRsO7
HezPs60NGVD+idPwe8fEMtiXr2dtcoRsA8G+/MiPgqzWgFKsM6LwEOo+OORefxg89CCbFaXf29FH
cVbLAGbzzZjVxJExTdLwWcbo1REGwfGlTxhOuLpKyTDOaCjeIl5ePJC/eo2reT0OOFfXyzgfaGXd
9ZpbZU6lA4CiX8qtnsQf7WyH+g7r796WD1sn2IsDlOYZiawNzIulxPI6rdmb0ZymKjkD3YIUMGbq
j0YN93nYu8hMN9aXSwNywTNYeOwoEk5Lb2PlupyZTbR8SzrGUx16QCtthLg0JvFVWnJCsDfeyeSV
Tg0ByJORURHtlPr1oP7Kko0tY6Vy+XvjfxVknWCIs0mvaokgbeWMHha4SN4ONHplO8FG/L3H6bUA
kXFo98ntf5DGg7yPUJ/qE5oAY7Uq9jVkibbke5X4GCPss30kB//BokUOb+HdUA2BA/32O0VpIWB8
z3caJUc+LcDt5bhIL6qY0thUHOXluGaj0t/qTr04QF4FXv781ZVm7gdJr5bAZpl3biRlox1p7XHj
8Zafv57q8Ep1k9ZQDPnWhZ5UNHzBFHiFi4ijvBtpBPZ0Z/Cin81PkGeIfJyPI15aw2TapnBUEFW+
2ep9tlytkJhxFDWSFsGBaYXwKKJZ/JqWKdeaMIZ4YLVIq1sksZrfjBsLtay8+wULaFanGLs0xcCK
X53daAyfB8xsGbEYVc77UUfqHNlZGcuI9JVgZhOa50Y4oX+ajprf981XrD0l+tqyIQfY39W1zsFD
sMSXZJCTY2b0YYmRbY2oWrCCnitvEOBoAzZB76zbNhKt2BYLYU69yRrkb1kQdtG+LkopsfZaGuK4
awtqIwSy3bDPx6pdhB0VPkeOoiCfHStIZGVE9BzCr3BiUQD44izI8t0k9UctLItBdOPZxAlcLnWx
apxCjudW9Kx6yKXKCweoa1DR0e1Lml01yO2RmPdyXi692a2iDyAWZGUwkEJaE/9oJTXmgjJLiKUl
e/mYuYTlCva+f8mN2k1PQ89Gbu3iVjVbYzd0WK9Ep6FvcIyfq3kUY0SMOry3HWVqoa3tIq7xPNkF
C908AMcSWRROfXOCoo+DjR9yJ0IRVvAVhkob/cwelShAYm3CqKjYC+oew5lRaFTpIBrjTE+OkGN3
62D4PMtXeqmU5q1Beqz7Xid1pLtjAmyl3hlmppc3gDwm4zsdLpV4rMYs7R6yKUpoyk+DthA93aTB
zeuG5UTdCfimk0JUrbjjx+Ps2D5XQTyIx65Q5YWVbUhJDai4imUKv2UFOCCQtAOmzJLO1x6szo44
llo7qcgyy2UsVfVXJez18iE29Cj+GU2xJsHK1fPYqSLgWk7ftGnhTkFW/bLSuZZ/ZVguqd/KHkN0
8CKoO9x0MgEPzWJn0QLQmOLwWQx1KM3KqBfafdeNlXpuzKqZrgEJxty0Sh0AB9YLY9TKdjEYuf6T
dOIYHlHE+9phGsSy+jJMhkFHkBSIGRrjoAj99ipCSvNSBIPxq7UEAXLPCFPynBe4WN3EiiqMN0Gi
ZapnBoJV3ZlZMk6ndvAbVbeLvEyMI3PDzOfdZGgBss7eVKvUU6Q5028MoRf8+0lTpiG3MwGVH9bw
RZ7CX6nLObpC0CgYoq1apdxwT9QLq/cEBXPt70qsDkqxi+iEUFwrrtr+US0zUX7MfEMs7ivB7ApM
SyRln8NNTWxeky4xhWffd6O29vXWY/FM5JuqlM3gqGh+DKklU83yCdZoGF0XVRg9jlxr7/wiN20T
hmay97uBzCdO5kmS3xTGGIyneqjnQ9XoAh0ZqIcnbNabUIXAoehVk092J8V+2WFiZ4oyWhwrptCr
WlnmRZlOe1AzNzPUC7BL5qGdJDWgM0NhrMixIQaeak60x+w6zRq74ErNpmpmSU7DQvNKCWusb3o+
RBQkk8zIKEli7SCH93GtSsJfolBBct+FXZo8F1qMR5uEUVz4o4Wy5D9PCDKC+CjI0VBaZyXpG7HZ
SwMrVXLfzSmH1vvBBzoznFWcfOry02S1SmTdsFxgF2LP9RCJ3b0FhxWFRanJYSO7uF4alfrYAhDT
5mMLBK9+7MpCFaZPmHmp5a6PFJYsHef1UL3lsqaq7X5OgykuT34+jRPnOvwLfyYwQ8yFt1GEyQIM
QaxZgmec9eaxU41WugYPLtMBIU8mc3zv55ZYtwduZrX6aW5KQUhdNUh6gwpmr0dy0d5WUSz7/nWY
w/3xA16gQRvJxzvYxXsMRyoNAh4lTUjwb3fmsCp7WZ3Zwlo6rNH+O1R4WDU47vif1N1AEmf4tC36
uJhiUWixRgYEk+0d3C8Y8s6PS8IOdvKCwtoe8+tiH+3RvbtQUK7bL8pLeqPZ5R4pa/J946GXM//6
oPAq+jqFlZVmz5q7RD+Vx9BO3PFQuu2Xv/MrW5n/d1s0G/PrYKs3HPWNkOvWcjjek2m9brno6J56
tZVFuHjHh4WBnFmjaZyv+fZL0q0SVv3vrNUPP7Rp0d/XX5HxcKgTb8nluKnrP/wniRwsnWjN5/CD
q8jqABQGyONbBSFD2z4FxtcUTtPHn+rSsf91gNXBMRiiCEbwopTwv6rBozLREddvZMMvHU5fx1h+
w6vDaTNBXAI5SIwOCJZonjM12ZhmW4+xOtyL5r9CZGD7JN0N+Yey5biy4lT8fX15/SCrEaCQ8irm
5WUtc3kM92Cq9MwpET29qF8WsT71Wmc0nozZTml89baG4KUrJwz/xf0UPsg736K2V/xRWTJuIr4l
USzdcYKzTUW3U1PceKEXv9mrUKv0S+KnuWgt5bRM8p96K3hkZ9u4Tmw9zTKvXw0LYcYYwOoIIeny
ITCoOUtsVWJlp8n+40H+7mE4xOOtwLGFyzoK/tUgD7saaVVi8d7iwcYCZoqyjWn0vly3hEAkgu8S
vZCs9m8fpptItQS6sZQJUDAYnnQor6KjieybRW9b137xiV6FW4130yy1TFnCNe7gzjR+ziyy2R5L
o9BuTYcThZ3/tZXxeD/+Vw+5Gv+p0TRy0hA1Pw9fotz1TRtq1H12335vd9GxrGyaiu2GHR104ubo
f1+KWcLrKKdxU1nMylaLoVjmQjnU5vKO83Pw0LMCm45/EJ9mt/L+jT10+fve7GKreKthI04SafSK
eENoB0gyhusFCu0vEqj8AQnEZqL63Sr2O6Cu0D3Aqe9d1VDXjYwrEe83scozJzAApKZjzhuX2otj
B6kax3OKk+8qWpgbD0GeMxtK0GEyTZZJdv/xfLs8UP6EeLf/TwWH8WXCVb+mX6lwLc6umDk9MIkF
qq0qdm84Wr6vFSxAanu7arfxiL8hT6+WlrpQtCqOiN+1qe3XpyHcOOFcCgAyllQI/UfvkQ/DPEtN
GZEWGLTwRqcj3u830rcXV5TXIVYrcD8FCg3ghLA+lUfVnQ/+GQWUGx+W5pUtiMuKCcrWxtB7HW21
GEtTaiZdQLQltTObh+BmvNP37aP1JAK+jHdAWV3DTs6j7cOwdMOHGCodPEhqdFdbmbqtR18nXZBG
ZYYcLj/mNrybj8EpvVoOWBJHLPATGzvdu23o7ZOv5X0SqRmpzAjWR9Gx9r8n8U+lOVtjuzHt3ic/
V4GWQ/OrQdkHWmoGvr+cU7svuPGVs1f/XE4NujN5GggC08kfhseXfyNHvyzM65VMW9xTSKWp76Xv
Q+O3GYzfZbvovuh7KnNeiahk2JvfOm+gOckxvpT3S27y44Xg4jR5FXf1yLklt9LgE1eWup053eXd
f5N2Zst1K0fWfpUO38ONeeho9wWwR1KkSJGiKN0gqAnzPOPp/6+o87c2wX2Ic9yOcIRlikrUkFlZ
WSvX+vK2gbWBLY4EswzKMsgDWrHHJ62hjYA3IQkakhKmRnWl0+q5ov/WLIrRnixg0ZWxmQcY0/fS
t/5m7N3igwQxGL2qlLItF57VjU05dNhQoqITGNK6zXDoP6rzbqx25cc1P3l18REbisQZoQ3N1l7l
HE0lyididsPGhKD2XVHbO7hXEDjYWHCONpG8b1cvDGeX1CGdsrGLWOoiUDhyJqlGh9HKrI92J1+T
KdYr2dS5cxCaZBFaLUBsy2QKRtGoDTs8RSpLt6ghZYAhdPJXYvjZfOLUzCKJiqS47MMWMxbslNl2
2nbX3R7Npl1ceUG2EyDHVao7seOXewjuMcQtZP1MRVuz9L7npUXE2W6LahM4q9ZtNv3DfBWtK2+e
W6xTa4sdG8s93YEy1pqtOtGwjt6QAJWOUGd4PL3fc/bu1+D+Z+PcqdFFKgwtMCrgDUbbTf0OQTPn
60imZl0WVxCRXUDSUcvALNMff4G88VzGdmp6saLw9Sa8rT6PlxZ0dVuRII4XnFRHOAu8ALGxt8PP
OQ+EN0+m1wpNlFfFHa3zgyh1sEdl8wixL1WO5GYdwHD2dD61s4yjXWcVlY0dri9769HRtxSPiT9c
QH1o5eiyJ/T02xI6iQ/+45zvrcqzHvTH4ia/WNcrfh10kei0aKMStx3lFVO+NEKPC5M716ngMZdr
YBXq1onG2xzWH//w9gy/3sFCDpR+WhNSfhvRgpcxF12WFpUhbAUUGA9xmWRuaPr9yjqeCQUvzSyS
LZ2On6AwMAPZb/Ykb5NL5dLZgsHnCWcLI/lmLXavjWsRRvV4dISQAnOYwj8IWMS0o5Uo+jqxOR0T
glIvp64fIByeQjF1PEbkXehFDVyxlyNM42+v0esaJyDj34vEnnhpyQ7qUCuEJR/+CA1Ee3IdHaJb
utzMLS8v0074X8mFaW0WF+20Im19aXnhGIoEGfoEyQyxBpbqcVOYUJngjbDHPjRuo8NcZ30U0nQA
AWDvFORfn9Y+4uzwadoQd1OT82oJ5+D5JKFEr4l0tT1a3xAPp0X6QvK+OVdQ9aEnwB3n3/NCauX4
IQGIfspFmI31iFp9idVaheJx+hzywtB/7CtIuuLd2wv8+jwG1HRiahFW4QqvtFHFlEQ3CAV3Twl2
Wv7x/2Zk4ekpulJWqWEkjj/m1lUUfpiNu7dNnHM6QBSkLTTwvaajUPJyaBIDE1anZF/yOIQ4Ss7U
NZSD9uqMZ7oULtYylSu4KRa+DVFQmPEAJuoU5ZF3HUHhCLu1B4EIWxEm31U/OLtAvy0u79sQC9V+
Iyym3Mls6Uc2T15UrczeuXgCgyLtwY6KcsXyolTmmZOC9mGBkvCzYmQe6q+8UGWeHaxdlURoepkl
MYOQkjxL0fDyvpjBKLcRdGqEKVCDzT7bK3tpX16st7y8LuoTQIAyoEZvw6n9qkm3qydJzS1mTt7P
u/ymv0tFy7pzbXn2e5k62txtgvdrLxZnj5tTq4vjRumzqOJ4FTukeErsTXMLBMaBNh3iY6/7brdu
vl9T2F4d6mJSY6Xq8AqMDh46K/ZP9SPlrO03/c65rZ+mO0QYjs1aEeOsx/2eXnNxBqlZ1QjwFFeU
IwmZFbnZVvDRdpv0KfiuERmlVQH28yYt+vQQF9ER03x5GOmQ+8pDwt4pzPB6lKdDHT2+HUb+ZPl+
m1jEw8CCsy0TJtJ3NEiWtNRsYfrYKBeDsRWJ5vo+XRvUIjh2M1dPy2ceA9jB0BkJZOs2BdywEugX
/A2/zlMhEvd8rCC/JELbyRUX/Wgq6CkRMp92cXN0kCOj9JN5jhc/oKwxs2Lh9m8DzoUPnhgVgz8x
mhkIVQQyRulVR/Hkm2SM3tsrdjZ0nVhY7AkUuJWxEoGfsPY0GkdLkm9ME2GKdK3y+fp+93Isi63R
9A3wgRlL4olIoVU1QGbZunL2KSrc2vH/NqzFrgCqUoWaLlaLBDIqx61WfzKjAYrG1QR5bQYXEasO
CpOiCqZqOi4gg78ZrkQPcgBoHrFhyoLzT83LNvk+alfS2LNnm6krsOIDHmKrvNwdc1xaPmz8oRsh
zBN2l628N/u1+udZ/zoxssgj5Sj1HTXCSDpMqFNsQ2dNhPFPXOv3OBauZU5DVZQJJgavfjdmXgJS
Nd9aEMAkSBtYCSyPh/XM4Oy6ATzQ6DFFZUlb+BbEoORsz76l+26YPEnDd7Od4EVdSXrOrRIgWOQf
aZQxX5VsQIJ1ZmqrnKNyaiEKonpyoPrQ5U5rZFznlsrRIdHhIY8b0lI3aiTk91qEJVtTN37+PuMV
4223UsVSLNOPUxMLJ27tnld3KtAu5KLH5qC9N9Kd8GXxwBugrvpeS13/mN5J22AAjU7vyK6+Gr5C
cfn2h6wNdeHf/WApal3xHVE65K40mLseMOLKaM+v3O/5XHg2bLLw8YuVq2i6NcfDmMyeHf19PD+e
K0QHoYJjYSAwfenG8txlk5Jgpn2cobcTStuiBwRJnG1xvBDNW3AHrszf2ZvZqVExwacnC2iv3Af7
BE0mkhqyp7yrOxdd9r1OtcSpvOJeGF4vvJ1fuN+DXZw3sMcPRR5iNwxmd+ipBZcrmZVY+tdb9LeF
xRbtJK0zTZ9eonjWrL3a9Em6h+L13oTRRjZ75bKI0XTZvb0fF+Iov9KD0/lcbEhFK6dSixmXmbji
Uco/OrPLozNK8/leWrsFnItdp9YWOxNlvGIC6MoYI45T6xF2aWSZdsm2/iQ90I0+wRmEagPivDcr
4xTh/tXsMlwoijTAscsid9kHfZ+FzK5+O6LSDhfj12iPPpibfZZXT/GzDggVAII+cMjDF/Ryk6pp
3CRZwNHqW8qlIgeoEg7Ku1yHGWhlWGfj2omlxaYBlRcqbYgl+0pIbxhA78NN4tXb8BBBJLJ2qJ7N
k6GUAinOJIKfXhzdkdI0ZlyzgIhfwEHavpseKECjI2PcqtbBVDfr3bBnPe/EpFjZE4+3e5DEkzDJ
C3Ts5iFSdFm/ElbOVp1Ox7WIZVLXFLEl4rJ8IXX7MPOap5rpu+o35X0Oa49QK/IltMuO0XQZ0D+9
XnlendtFaFPCtm8yMdDw2DwUHwRZkOOBwXiiZxIWqdW1XJvYxS4N50kZ6l9rSX+PypkHu6HE6Zc+
FTxkus9FUu/tDXvWpij78sYF95i9sGnRiDrGGftV0nkkUa5N+/7/ZmDhEGVjj4MqamgcWhA4T9PG
rgJ7xe3WRrEImkFo5qGTYITOl2KrGREyhErx4+2RnAvNqngKtAz6d3gNXOxJlB2NqRZWklCfv/dV
fGPP/QbseXE5DvZ85SO54/aDue+n/hiaMtKmSddsV75CrMgicL74CjEXJ+6HfKCTdOIr9P3EjkA/
7uczC+AG9SQuDtkuFsikVfKHc7UN7Orgu9AmhqJuEWkQaeQKWeIN3cXkZU9wJE3Xg1AyQr1poz/W
EbQx+Y+19pQ/mXRiNgm2baDw83K4aRCTfaaY1ffVk3PpH6GW9uAsEfir1TLzmejN0y3ceyg2U2xe
8sk5EtLEgNx+XS3b9tCh7riDNdWTd4g7kt7Xq7w456LMC5uLI7g3tKbQRZohcGZQT0Mhh00a4IeN
+swCJR/WqgHn1/JknItJLeoc5JL0bNN5T/MJdblduIson44Ptb35ay95a1aXlaoqmYy8FlbrjX8L
/TZaUABttr/Gasjv+/108L1x5dr0J2bhjAWegfsuCy5+k6q5lrGDkp8lTEzVdXZILkaaXM07FU2u
Y7yVNsZK2WDV6MJLW0MtNFUYjY/aN+ebjhQV78LWVroaf9LuAy0+g11zljNhUJUpyjkKSZX9SnUr
k4LKzITRzJT2jrNtm2AlPV2zsDj7YRU3U98HnlvZ+cHIbxTZ37wd385kpC/GsAiycVwkqSEuMRIt
OX143UnjdnIOubICNTm/QieTtVghY1IqKAMwJPhDkg/x5+oiBltSgS5RYEVAM3odCHWuQgGSBG5Q
sIGi621x3Mb+FIM3wwWcO4q12XV3zSOol8DQuYcB3tPRfvS0lVT77Jqd2FycwKYWEz+FqKuW0ecR
orst3b+9ZmfwCFCXOqB+YfjVKVEs4omU6ZPWi1aI+Cg/CM4QwTMRXCRXSIVukpvgs70DB3G1mjGd
2yw4tCmIAbhCLAtXQTf4aTwPgAM8RfNGFB2HffMj+ogq6nV1X71X3/V7JBVWjuBzE6rCRahR8cHo
8p6tZGod/coDKhBzjUKf2srmPGeBArECpZVgDHo+M07O+AJq5sAp6Wo0Z/9dWuoHdQpWUqaz544F
xp3OS/pN5SVDrOa0ZtRFIGGzh4gb2LbZC5hceC0jaPKcT6+RdJwd1G+Dyzdcbrb0lgqDvf9Vy+F5
j/+dWaOL1LEVgyLZ8y49mTUbXb6gQzbbjdPMm9GVa9RxJf79yaz9trE8rSWzJ2xgY7owycgdTxBn
I2i19VF238o8tqwBYM7le7RUgwdTaMGxlhm6A7MJ9LlYBLqM7Me90SMK9bTiwGtGFjFCai0rT8TU
WeiHh1uOK910u9v5kva9DaJ4qf0YXmabYLdaPzq7K06Gt0jdSWX1PBOA9+ansqNmy2Vv16P1WwjI
ZHk9X4W3a8fk2dB/OqWLRewmdZDsWtjc0uoaHFBTrnNX+2Qf6Vl8CtDf+4oqVbRZi1cL+cHn4o5o
j//ftVzEyUYpcjMSa4ni4VNzDbg+RszHDSmKo36FFOlcuyC30Qh7H24b2S0g7RlvrJu119GV5V5y
iCtxKPNAynek450JMfp4M/07RWTGqmu8ZtNYDmv/y8RdKu2qRX6Hg7wKvJxSVrc2nWdP01MTYm+d
OLyip3ZaBmI691K6C0v3V/3YvksbxEa1bXLne+rf7bSCvuHUppjaE5tQlRbVFGKzLdTvUzsc+7ze
v+2N51fn98wtnDH0VWkILGauNetDWDf39Hx+idVs+7aZ1elbuF5px1I3i+mbLqYUThHXgPNlNx4s
cWj3++KGl8iLNef7Ex/4PbqF80k80GSgqAEs3/JG3m/a43jPtQcZZoQN7YoCMlBjnnqnx5qmE2cP
GaZmb+aP6yXk1QlYuGPt5JDs+HyKdtdzE1D3gjTS8ZpdioIYDJx/ie1MjG95f7ccWIzIAeF3WF5H
pMTSs3HiZdv8wjMz1+j+3niEd3cv8AmedjsP0FFrD7SQv6dzdOVecnZrnRhfeEyShbOS0lCB3JRz
7LTAc8Zka2RrzzvnzNhAi23Bjg+0cOH7qWx3diazsyCPQbrqVla/R+aakcVZLFAyiiEExE3e3ChI
LJPpsvbjugxMmcq1fYv8Z3QQD310/IYbWgNBFK4dxasWF55ZNJ2TRkhPuMGT5b8v70Wp1dnOFzON
xjDLAwrd/C0fFWNUiZ42lWseokCEL6oudU53utZAuWxf2XsIKYAK2DfdLr3m3ALvh36T97bF5zrO
7/352uLiiteX9RxWAxYHjzY7iso5SsC4pI228h+qwIDfPf8+Ok676IZyAXirvyBhLUb28jvEQQkf
jwr0TgUG+zLQtlraj85UVRzSIEDmTb5JRiqilZd8lD9GW+uDeYdUm4dKY3Tnb/sRcgtvdfrFYBcf
gYoW7EP8l+7g5UZurEKOtcRHHOoZa5Chy5Lsg72gCF1XilrkJWLqKeQr0C0BAePx9bnj/ORsmbPO
NkO5gcDu28DtkOLThv3lxdk+e+fcCv4Hljz8KMtrJ8GZYRKPBERLg2Xp1Vk9xXpJE0RaQO2B/tdl
SxdZe9BuNflq3sa8O6050suk79dAT+0tw9AMpXs4Yq8bVM+Kr1qG+/Y2XnTn/zLBMYLOBthlw7EX
rhpC46LGTQy6Zjtu2EKbHm+lfeSob5If+gYYGApyXvLeuTEzd+2qs3i++GWdZljZetYIeXW50hW1
5a1eLnm+iL8HaG6gNs/rwTXimykdZuGD8lOo3NK9Ym1m2Nfadfpx4R+LrSsyFfSShToYTYgv/Sds
Cr+V9bwkOWqP2qWQ98kQvIkvVqumr1YTECHbRxdodcH9tDhGVQdZbeg3UGIEjFldI2gNr3Z9KWQV
5Hv7ch2q9ToOo/cBAYkKozhVPcgJXo7NSqoELGsn0eLRw1YvouJ4iPbdhj6WfXixBgJ6NUBTZXz4
BhBdzrOl1sHcVug7kym4eo/QKexBfnK1sl1frRYmcDzHoC4kGqjFiXri+kAE7GSGFJQO7XkjF2qO
6itcJK3sbEINr8yqrHJDlC79dtzHo77iLi8PbPYr4AT0iuistnAXfVnSkJu6jYvZsuEz1NxZirxa
GtxZW/OLRduhsIMiji5k0VQNaZplf3EdmPVYyB3kPHtth3wh2cFnYyvieCLqbU65Mq4FC7xoVIEn
BqNsEvop2Cwv59VQzVo28yjlNPNva+idf8p0U3xLPgDWR+E43EQzpK/GpYAPp5/kY3KkFyoK9/Dg
t8mh/tA/UQxfBRMvD9lXn7XYwGMeS2ke81lp5DaX7W7aUkogROzzO1SSTd5yqndhRBqYHkB8XVWf
pOPqWiwOWL6BBTDRu4dojDR0WTyb+nQ09TZnpz0MW2s3H4K9/CiqkH8/cRJHOEEC0juw+4K1bbG9
A1mPegQMebR5VL7V9PFke+691kfpStqn9M/Ia+UtEd5Pop9KuxBIGFjUcCf02pcQVSPLKsno0ayF
p8bfFgbvZJKtg8l19GOdoty+4r+LEPHK3uK4GQNcaG6x1+/6zZAeNAJS4o2G4NG0H/vbZONfR19X
jIo0+q1BLi5wRlImktXoKmccxShrV+0dkAYT2aF4wVmvX4hd+Za9hTNlccMDdYU9wXfZIBA07IQ2
3dqBsugC5WlRLB5CILz6wf1IovDSaaO0ToD9K2Jc9l4H+utcd7t5Mx9BiTyTPgwbkW4nO5GZNBfd
Vt7U3l+4qi49ZPkdizRFS2D641CguWRj0eQOdusiA22KLnOK8OBVfgju52uwOYhPb3ilQ8NFcyvU
qleC2DIvfDUfC+/JjbgFDfH8Hf6eFHjvE802+aWxnzbVTvPavbNJ1pBxf7IKnEYWWnY47WK1y6Qe
4ZJUAZAfup/tsb9zHvUL4xs0UrB/Wh/6T63bboPPI9UC/a46xgcw9cEjuIgV33p5Yf5jNyB8ZSoa
ujWvKBFbw5l8KyF2jM2hGVNYDfqtbn2ZqRBWuo2ed7NSfznjyzRYURMX2YUJTcTL7edPzViZ0oze
tfQlj2BazVez0zOeiwkYhzihNKGu+tJEoie0r8x40uDNaCIKtaFmV70btyLDD1a7VMUGWTjuC3OL
42aG6A/VK8wZpYNQfdHrl3bRVzvd1/q7vx+UTm3pi7yzCYC39+QABInYhNIj3SE4sE2aY+S78kZA
AdeurGdi/QuLizvy1PW6HyLyzQ3Q9iJfIz+KLwa0tlJ7DS8nln45kUKfj34w7t2audgaVtQ01UBW
yrqNGyGDDT5vej+jmTOPf6HRYpkvCc+nMfO3vUUkDPWm7qlSickMv4td0rqmkBaJn/vd1srCy0vT
K3OLgNfDcFrmPsNrtrH/XnAac/d3B2UTpLveJ09TiDXWEcaPrnZv1XVaCnFivTW/i0jnJyhp+xUf
0KJcK+LMgAD3tj3oqPLwvHKwjpqbe+HVWoa/OtGL81tvowayn+eF5ap4hD8u81p3ZGG799MhXIkw
6rkte7qui5M7SiJozgLWNbK9RNrWj2XnKQ0Ele58n1w7qWfDIIEEOU8C3bRD2NPxDJ4G5it12oVP
45ZEar3WtDb5i6Ak2VAW9zVzoKAYMDzlG0LfM/Z6JsSX257GG6HdszYZ54LT6VwsghNciWqVdJhV
c+kSLOqjZfICog7mGhBkxXmX1Mj2HEhlBDLDbdVxOxsgXstjHe1z5ZNhPWhai8y8tjdTaSs1H+tw
OqwExnPHysk4l9JLXcxjMnxBIpsI7xXa0ujEuQ225SXArd30zga5tV1LpVaW1FrEK1+LoceMsSnP
71X/h1EZbuIDcYgNL0sV9+0RnjmoIUKkf8QSoOlX+HM9KyajUm3mt1N4GM+j4n1RSHvd6m80rYgv
unSioq633942e27/6Lxk0xWkovW1LJEypj7TA7Ij6L1v87h/PxTNpzmKH942c250XClQzeMdD33V
xTYdqiSNq0JmdEl5F5jFuzDk7tTG6mEwrH06wrrgFN32baPn1o+2ciro8EhxFixc0pkzGHgVxgZd
9H5sYCbPUt81FdYxVxC5Spvvbxs8N5lUAcCEo8UiioEvE5PeTzq9L3hzCcM+2k0dnex2MN34ev31
bUNnzxqDCoD9DFsG3ffSEl08yWxZZFnkstlW2UXopHPj5m4okGihc4cSGig4Y9qKO6kolL39Aeen
9rf9xVmXKmE0qQ3rCWTAptahXDeGdKU38xHS2n1arIW5ZdHq+XA9HfBiau020tNWYcD6fuaJHbop
0ZWkFq7/GHgCObB6nJ87ZU4tLg61rlEiAwZrMcXRdZBv6u5CfvhVU4ZkSvMsaZvdw/L8t1GNz0k7
FH2/Z1fM/kk9q6+1oYxqZrd/pOCSPAiBJiHHZtcHxSs26+jpc9H11ODCU/QhaGcHUmzXqivYhJNN
25srRbqzJhSERhRoCChlLYJp32WpkSVciMwkfZIU9UNC+9Xbm/JsYmCc2Fh4RdepAzTB2BCqhV1F
N6/8ZWy3afW+biDkfaeCFqN4om+yo0ItcKv0X1nFqD30lK0aZBThm6PfZn0znXWXkw9buAvMymo8
wN7u1nOzLyLwO6ORbmW7uuot9aMxroklnKk1ULohAAEhoGl8SYQf6czEpFNQiZKfs/p9zB1XayDZ
GH4mvvKlqP0HjqCVDOHsAj9rV/PqRF15EeKtIU6UaCL4ZU2+0WX/YzvIax0iZ33ShsiGC62sUvV9
6RiFCgXn2A9cVrLuS2MbrjHkd9DfuL0zeW9vprOx/MTUwv3DII9pXxCmOu02UIqjY/X7Me+Pb5tZ
tID98nWBrDWosIpnssWNr2x5ze7hcRS3hnvdq9/PXNWpp7aujMxcHHga/C7/3qX21Ozi2hcbZSxN
hlitABEg/UqBPb2c1yrIC5DA69EtvN5MWqmvRswInKiy4f3xS5h4NupSAiZa7Lp1Wsxze+R0ZIsg
EDUzbOIzJif1NpsocQ21G8JKP2Yf3l66cxueTlLqOzw4vu4YHMwkSiP6M9x4kHYSIBBHXWWuWbOx
CBz1nNcRggdid/j79kb/kZpAvIA6ofE9yBtZ5UqxdvKd2/mn41o4WWPyblJP2Azr4EptZpIlgGTF
amFubWwLD2v9vpLGCjuDVzy1ndce6Xy8Ki8VOtli+BvRVlwjKH5GMS6vyKdjW5ysEy27iENgUzxJ
lzfTtZxept+EHo+xz26Up5FnjY/FncqT4v7t3bLgyPrDFU62y+KM9Qezqo3oeSmBLssH+UJzk08p
NIfmjwLSFV5YRWeW7iq1a6Y7K9/PD1Hpmof14+h80Dn5lkWshmuggjz0+VuUHXz9WbCr1Wv0FaKt
8E0VTQTu0cd4Qr5+bSLOLrvKTYD4LfpSFktgxrzctDn+GRiwvunSztDX7lJnd/CJicVUS347NDqM
QG5RpAcljDdF0+xRavnV4/qf38b/Cn4UN7/2TfM//82fvxXlVEdB2C7++D9X0be6aIqf7X+LX/vf
v/byl/7nffkjv2vrHz/aq6dy+Tdf/CL//h/2N0/t04s/bPM2aqfb7kc9ffjRdGn7bIQvFX/zr/7w
P348/yv3U/njX//4VnR5K/61ICryf/zxo+P3f/3jWWfmP0///T9+eP2U8Xv3T/n8lEdPr37lx1PT
/usfuvxPmNcARLC6Dv9D1IuGH+InqvNPIqXQHkKKjhu7w0+QTWnDf/1Dkv/pIEPA/4eWJb/J2xMB
oSm65x8qyj/hcYNm3qB9nhZtnir//9e9WKff6/YfeZfdkEq1DR/0rOD4Ow5wBxUXNGRyBTebEDZf
HBL5aAbGYDaVa0PfiJ5EleJyZWlUzaHPhlr/ZFoUO7w5KzvdzVvTaTfc7KwHyZo6RCEbK5i2Tmro
4/c5GNN6F9RjPl5m8thJn/RMdiQYGqoIos1pbqM7p7cy1GKrJCgPkA/O5s1U93Otu30FHcwudyrf
QD+ub3uvMuSsbEiSa0u/dPza+jpbjlS8k3OrslHFCKKqdiUHnd/rYhprPXDJ5HIVzZUiG6+rvvYn
Nwt1Er5ay3z9Uy456uSZg9KWe/RM2k8oB5T3ZRmF5gWU6Wqxy0M9AlqhJtkxzVs58LhPx6jmzdNF
M0wF8pO+DQec3jRgREel7oFTBbJ/V2l+UR/aNEBRSGn9zjN7X9vQpK9UnlmOkr1T6OblgTgaFYQE
eefxp3DYZ2lWP8RZpn2wjWm4i4vM/zzaaZruayWKPUmukQ/N6873QHZlVHkC6gY7zQzGmrf1oUNy
d0zLi8yI86eu0vXv9mRKN7KFzJAb98UA2sgK2l1qhoBy1W5En4W+88Cd2jHbw1+deYopBZskt4uN
FuT2pdbPje2i2ZoeiyGYLpu84QmZO/t9UM7KbkJHaHQ7xYme5FRpPsB1Fld3hdO0X6sqT3p3Nu0i
BuqVqyigj+PDEMbhdVRJ8zeQmh002XV5QOgO7behdoBA2GmTfjEcU0IZKPdlZWcFnQZSvJa6Gyuh
G8RN67ovvV50i3hRbupfIf+Qr7XcAOY5Tjn6VlHtR+8rOSp/DpYDSsUJVbmmLXss0R60hmYih4x7
IJFBMt1o8oRMOul54eUm7P92acZPU+VIaJlY4aOWpCH6ZpWlZduyHIcLhWHeILATdF4vyf2FjlJM
7PZqlB9zsy0vu2pIQi9NszHYVMWQ3/h9nHvVHAN36hxlBxIeoslemXuoEEfnQxVO0GRl5YSQsiI/
Wplc7jOlC4+yPASfjdnkLmY32k4aUEXp+jm8NiULYY5idvboFFupK0lOd6FMA/qKURzk36Y0GPp9
m5n5o6Z2VPSlmnd6t0ntaNr0eiYNXujPtnlR2p1UuhDR1u+yaow+OloNqZOpdzstHfsvtoKOj1cn
sHXsSd6Cr108lq2ndlFuuVKfNAddskMAin4xurBrlrumH4PoSs20QfFyqdOMDV00Wni0nLH6pFqz
Xu/nOe40NxrC4js48SbdRGE22jut74O7SLMkxTXmCLdx67HN04taDqTmwrJDaEKUFmJ1b2qkwdlq
QwGT75glqfMw6U0X3MtKDuuRWgdjdWH5WTC/j8dmHDbDGPmjSztWQoN1Fvof9KK0tXezZo/W5z6a
Vfkw9VFl7aY4kFFcVs2RHvc5h6JTGRxky8IqTpp9mifQIbKg8qi4k50X8UbzU93Z1NwTPkh0LsG7
0aLkdB8aeqfv06ZLEKSyAhtMiJ+p9k04VVK0CWK7Y0NBydcPX/swCSu3a2b7oafPONvWSmB+twdF
Kp+sfHaKTZ/Nc78TrEQauzBKKxMpM2UC/MXrYeqCQlCMja3J4MAMM5WDo9NAvk1xrTIMt/GzMNyw
E+VkY0S6SjfkmDn2/aDWytGJ5NDZVG09OHtEMVoLsZ24jjr1OoqGqCbhm/pANmneViJrO1Q6Sp5a
MKXRrpujvIN6rxskN7HH0Nr4ZeqPnpLW1vyg9rUSTsiQ1FSdpWjUpXiPapOhAqM0k7y3pi9+TvjO
t3XfJmZy8Ie8n5OHMYmBx3QlYcTN0rZXO7c2a61Kip1N5dW+QRO3UD6qSpNDpFK28dewhTwjcnPD
HKI72DRybd9HeuRsuhSRxe9VD/bziGRQ0X3OQ7ujt34qJPuOwmAGh1Q8+vnGH3pU03ppnBGgk4p4
2kCvHw+0IPb6ASZup96Y2WC0gDskpQZP0sHTdIAGWM8/KGESjK6VORVQKruytnBLd4B/hkopr+qW
Z++HbCpk342NXre9svJT+WjAqFNd4FORtDHnSpe8KZxh2YXtQ/1pdw6CWhLi5pFg+zQ04kJgxS7n
dJF9nIaoarZTYZbdhaBFqe7NeS6L3SyRM7q63EvTx34qu2FXO4YBKbEDq6AgGEmi905cBw4xMgbR
rNhDIxu0SFVyvQ9yWY5A59ddF29SNOEcF+4MrTlU2jwmiUer2ix/9E0fWak66630UvGlXugg6w66
p7BnV3WQu3ljZLhKq9b2Z3SyHOVSbuUw2Np10KUfi74dlUu1Ciao6LPSMrNDm6ETd2vHstXuzcGJ
509j3aWS7Ua9Zqc3NgpParmpZh9AuTemUY7PdNxT6QqP9Sxk59njGHUW5ZTEbgnlhJ7+cSQgh9Km
RKwuv86DzDA3SajMtidLaTW7CpFKPk41U6TTLxw/6m3b0BMTl0p7IQMds12ilqzdyl2fE8FCQtNF
0qezetPFORjg1Mk655rcxIJBc6wDixYK+Gw/dJmfFfddlWnjrmrK4DqTZT9+N/W0QHA2ZD2nc1ya
IyJjzeQbl/VcO9FGt5pucgfLspsf8dBP2daZizR7l9rKPH4jVSioa9YtgciP5SrzNB3WUA/ybmXa
2lIS4uBzMcLvnxi1DEF7H1n2RZ5C5rrptN7RjsSMof0hQRAEFLaqh6esUzcpB4lWeTJ9y/Pel7Sc
oq2mWPScxc3oX0yIJjiH1pRq68CrhGPtVJ5A2q2mdaHxpTZVMr62bHKJR6VRDw4O25fJUwJVu86j
Kje9vqt8GukLCzGixBlSsaMDI3wq8Q75SzT7tjpu6iwTx7DmRI1rZN1o3iZNgMSXXRddchHN43Cb
ZWGcbkzFVyHXCulkxCHTJHdVGy588jff0g5RnlDaqm001LZJ22YjXR0tOV7SR8Bhu67pq40Ss1M2
WTEAg3NiYr+npYEzHZt2corDWBX+D0cduzXOtdc0VCKBB/jgKDQMih7Wl9W4aSi72IimjuJEAGaL
BCyt94l50xp7s3S12KM1wv+M1O3Gup3epdtwG+jHoN7L9Iel9natPePlxVK8K734nCXJKH3dhWQp
I1G17ne1obuSXblvX+Jf1pb+MMHNBPwloOBX9cfaKArLAjvr2n5y0NXHpn1fO40XSuVK9fGcIV7M
ZUgjRKFTW5TnpGlqWfi8c7VO4byFwyuzDipgvDD7+vaQXt6Vfw3p1BI3stO3Bi2efKeSsVRJgde0
Gl11H+M82r5tZVEI/MMM1zshCHCmWMb9yC7LHpyqKM1XH+o7QezTPI5b4sZ2+Jrv1xCa53YDG4IL
ng0qF6DQy3GlSTXZlRN1bhlzMYDMbv77TfBwDkMzi7iBQVcQbdQvTSitbQwISLYuWPwZaBds59VF
dBtddY5r6tvqJt2WV+l+vnt7Ll+tGGZhGodZ7pmAVl3sDSfnwLJmq+EcG9CmuprTdpMY0coOXLy4
sWILM4uNUWgVV1oQkqyYIGNKN+n7no5W3W3oCw/u1trgX+14i94NS/xHpWJgLW/k6TjqQ9HNDdVG
2OMt49B1k2cpj/akrpTcXz7GiIHRo0F3OA1WMAWT4rxcNomulElqBui3VW0358ZmdpJdl1Y8j1ju
HKZrEykm6kWtAXtUNBD3QuAEpd7FerXFZNIqXjORzTa71g40WNEkCzwmv1aeUGs9vL09/h97Z7Ik
t7Fk7Xf592jDPGyBnGpisYrFKoobGCmSmOcZT98fqG4pE4Albqm3/0bX7FKipwciPDzcj58zQ+P8
5d+5vdmH4zRrOeKrFdUCJ7/JQSFBhUzEtbVbmd7hVthdiinN/JudtLRGbTikcga3jX7Mb4K7iQ7F
+yzeCF+9e/jz6KmlD+Hn4q7/eN3TxRGfGZ7+/KxN6hagA3sXR0vQpbQcbROSpOsmVk7B5cebnfFo
FJrIbLCRqyryuqEtJg+N2tqDsBPFJ53BQ+lnr4x7t1ZOrWvdBOrGbv19bV3bPtPBOfPS0rw2ChKW
VxlL2yso+MRPlUhebj135oPbe7T7d4Kwxc6/jDIoc0Lnwz8neoj5UINgqTyq1KyyE/kPLSNp1r4o
Zb9xNqZC7Ny3cyOzLzigRZ5WKfUuT8vt0S1PphFSuco98Ciq9th42QGJ1sP1b7q2bQid08TIJFMo
zs5j4qkVrxk8y2vqf8VXpf983cD60v1jYHYA9Uz0AyXCgDueLOtFhzjbqzf2/koQI5BZugbPEuhi
bVZF5zry4thlDMpLA/SveKGG9CxQ9E57qnT+27s9urA2L6iP2ZDrUgJGe0jeqtI/hKPvpEX0dN3M
FHln24HgDM85wrDTuMPssLluGA+qEFP+TGDflHl8SkEBrXqs3WoCj1YQlvGRvtFd2mXH66ZXNoUO
4IKkToL9R5pfP4gmV7EfkqtbnbYzUAwKjK2pioUJ0pEJkM9hosINme/lQW5zpmngjSIjCZRg72oB
Us6Rl+2vO7LYGDMrs81XCzl62iG1BVXNUHyQ9YNY5I7ZuDuhan62TbfxzRZHeLJHuZKWgQk7+6Il
L3lGbgg8AtS8M+46+g0njxGWnR+rxsHwDdeORCSemYk1Nj7ZrKP2+6KbDII1R8lgmTLUleWlQiuX
zAlqB+0tuW0/TZ287k/3ZjwpH/pT9nWSnGwyGxYdJ72lhqLCQ+Z0Wx3TxZedNu3ZD5n+/CxEZ2qT
WVpJ304YfjXjpyp8F7Tifx1Fy0qHOZK8ZbZz6DG3gm4R/ieSkUT5U1e3kpR1D/6xMNs1ul8Vg+xS
Q86j58D4nEAgfH1brmUlCCUAA2aqCK2cOWVp0PVqhJQ7c6Nu0yMy3jygwH4aA0ayXQYwtOCpzWg3
GwqkzKFx50Xep7Iev13/FStJJjBkWj7TfAx8ptPhOftQ0tD0dezzI4Iu2afjq1l3tjWmdmxtYN0X
p5AdcW5oFjADt/SzVh/YEeHXCoSF0f6KxdTWTapnv677tGVqls56WhEYlNhKoHi/spr0QHiMu5EB
vLda/HLd1OKsX3r1e3D3bPmMQk3FSsErprrvDJ0StoFyTPFQA8B2YYDIig0W4bVtyRwyM5WQBvGY
m10IWuZ5hahisGifE/mnoLxdd2jlpmZ8T+SJiOwgjFSz/aDnlu7lMQARnvNJ/Vh43+pwc+dP+e/s
VsMI4w5MCVrT7Xa56axwQNzQa/lA7W74QJPxXgm8oxWR0Q0GVTPLMcW7Hp3DoaDo4znvJXaaPtqZ
+Vn+qJlDgqBrQ/fMQl1I/pUZm+LC68v4j4ezZbR8jTKggYnkVUf84cl4854CIq/3Ur9K+2gXa+gM
/puge+7X7Ij5wtCLqYpR3/xRpH9U7lbuv7b5iBMTL7gEH+CcISMq/bQW4ukMx+2TmzA4lukb+3tt
4c5NzL5NXftRK9LGtV3/iyjeyd6HOn1+7xanhsTNDE5Jg01kvvskyw+HRosIeRb8UMV9aFYOIwMb
ifzSkUsrM0cihoTbXMFK2CrOEJDwtnRwpO/XfZnhVqaLcDLDZCPEayqCAbOnpivKbYR8FOv1EL7E
N9HrpHKfOZFDP0Z7auGJ7o/bBNjLCHtpdXa99/RSaepNzqGBpqT6XoZSOY/vZEGzLaPaXXdyGWQv
rc3Cha/WuS5W+Ag9364c9T2acg8BdCnFYxiKdiqGGy/M5T6fYBCMT0B8r5tL1XbfE2nHNoWdN29K
/zzKW4Xitc3Bh5uGl6WVqqlQWVYRphjQ1OJG5Z0itExnx1vklytmJroTyverbN5jL7Wh6FHH0Uwp
2ImV8aOq408FqgTv/kC8HGFsJOVE52GeyaRVpMddR1uzkB403d3XAwMx/qM7SDYacyez1DcO13R4
Li8QepwydyAD55xkZXbDa2Wnm2VNFqF2yIDWUVg8Z2VcHOVY7I+RVSnJxhZcvsMuDM6nEKXGS4u6
wMPQe9WKT3X8aMqd3VkxRWJoP3rBDittw8nlLoQ4WP5N76Zx38+Z+lpgAMDtiRpa9NlQvtbdFnZ4
WYI2sEAANMERgWGZ1/2qkDSgEnge14fxMGlvBj/FG8ZvD0ipMlZpbJIErLr0j8EFtBdiQCv3plb2
kO8sEI7e1lTWcstfuDRvE3RW4JkBmgd20gsKsvZtw0OsyeOh2GemEbz/RsScAXwLJg9oIucbERE3
JfAtVjAU+g+Vbtz6WrgR4pfR78LEfOvlfe77rooJ36++SR3MRWFanIoq+uJ23k3Rqq95Xv15/UDP
RsSna4WCOm0WcOUGJ8yapRJWg2CwS/8cRhTzSYUzYpd8bdHXbJ1+H4X2+E09/Qt9xJnR2amWtKhD
Rw6jSajbLfU7otY+9sBf9Y8VkwEbPsqLIHLuI6/Iyyy0zAbPzHLOVxgVxs5qpBtRz5/dJjrUkWDn
vIyz1PoyCMlLV+iFrYdQpgRpshE71zasSrsQYh3YfUDzXf4KKONoV1f8iqD8WbYfTeVX0sr2dVfX
ttC5jek3nL1ScpBVOvk2BcVIUWzQCvCBELNtt7AOeVQzs4RcmV3o1vH9dimZqnQvAD/SH7y0qydK
NlRSDGeQDEgtEh8F3YCXTnOkzI2dunoN0i/vt8g5pITJpUAtc7aa0Aa7kafpud0ELbibT3LiO/S+
T3ra3I7tsLPM5HTd4sozHtQkTV+VfJg8RZ+l+qU2ZoXlSYCq0KMO/4y+mtCZjc6wGx9gPdvCCi8z
L6zByE1Vjh2jyjNrbeSVY99zRsr0cYz+SHTzRlZ/Kv4vZrM2duZKsGY7MrRnSiwlnZrLr+dqgqL2
LYEHaE78y5N1982vov75+vptWZlFGhTyFM8dsNIanVPjmGqVW59obdEm+gU4kCdQjTmrFhWSXLR6
VXLttFWU7S0d3IkNIKpyd0zEa4Ljj9UYPpmuF1kvhhCF2UtdWFl4BPM/VCQZ3vC5NoPMOkIJLP2g
aJMZ+9rM1PS2VNQu3GujEssb1/8yxwGWL0JKJYkWrc359NAYSKkhCUJmF2O+M40P4OROI3rRw7AR
7FcMyTLkh8hhI5rBA/LyOydll1B1Bd8joBPbA9EFDncaq+4oN1sF32UapctcKnRQgENT8p19iNCH
6zrqmFEsDf0wANGIg+aUaNJrqw4HiF3tpm6ehmHYiH8rHSMgzSYTKaZIB0ycl2Rb2QgEKUbGA2bX
LzlqUjUEAOPrRD5wfTevrSXLSFHOoseuzNey9wx5HGUMea3pguMPYS4fYQQ1QpeZOmuQdtftLW+P
SQYMaQnFJPEGhHH57TTwZ6pUCLD9VrEd+F/gyoKvcqNesuKUIsJYBs8wdoz5FQVtYpwNpg4zYtK3
37hCes8eA9UxR5U2Veht+LRmTsObiTuMzve8BNUOoSFGA+YGtRiOfiRVn7ico13oxeJbNtbSxkFb
RiAwGIxiT0PmOmW12e0od12spRBWE+ey11HqPspe5W/YWEYgbLB0Og12WlOLfdGH4QAEMbV59kmn
JqrkXaWL4MktzwpskTvxW+4q1afru2PNM0BA9CLoiy3fsUyye4pbKOjkCPkLiOLnVhaf/m8mZuFb
7oEKdy0mIi28VUP9XjOiDYrk5R5HJGbKjeDGh8B+Ph6TJi1U7BKNbF58Tunmd5UagT77/F5HjIk4
h24UoYKJi1loqmQz7xlHTKCT1z6pQ4QkDPXpja29/CBQoxH3wFhAjskA/uVxjRIz5C2CTFiaiKd0
DBiS2/ge03pfvoyZ9OM9AiALRraF5LOiwsyj5R7c1Z2ybyU+jCym/U1fZ9/dcjzU5qh8GKTh/WGP
9w+XFXPMvzkbLv1KLbfNDTPMgf1pD1H2pvufG/NZ0LYKM8utQGdL+j0WSohd9HhrukqxJGEnRzO1
iD9UUrov+l/Xd8Iy/rATpo4rdMDMfM3zno7ZRisf2AlWFz6wxE9eMHwIW/9rBXryuillxdaU+VNP
JcVaxh63NeqhMJvEluJYNh9oKktU1AardbObQChqd9ckisvUctoy1AD6uqtpNWQh/0FW5sDY0ffr
Tz78L69VYxnC61jJ/nBXWtko7imdG+Ve6CGhsGvfEORd0Wdmb2eGPvSHQQzq9lH0TYZrqdQPntNX
khA5hhgW0oe2jUvG7EohQVlBbpqfTEwL3geiWOTEhRDrB7+p++IEfYc5OloG0NdWpDyAtwyga77x
VlvuauDVE50JjLIW/bLZy7DMe6hZR2ZfXETtHYGBLkcf5PsyCm91kW4VY0S6nZr6ZoVkueG4hEB8
UFxFRkaed6i1urPgB2OSdSKY1O7dzMk+5290UHd0YD5GX0KuJUfaOE3LywLMFxV2xtQVWsnzKFG0
Xhb2XczgishEcIy8UZvcaLLLGypVd0xevDcq/X4pTZCJiS14seE1EqdaYejFbiPVjmTmdTZ6f4td
jgHG1ERaShQjF0JCeTW6iclssF00EPDt2uBTnd+HANKvn6bZLCtVi8mOwS4xFYTFAJhdhqFSdPsK
bFBsl1/8j/K38tN45x+KcCcd2/24z3b1AwCA4bt1o++vW1518MzwFPfPHtgRKHl0QzEshQNzifVD
ySiyVkV7WUg2NscK4f2lk7M7JOv1TpM7bKlP6GFrh+pBfCh+yv2xA98LGHH4Yh3Dk3oa7phREl0k
noPuP6F3mhbz4qb5vdgULmBNkMTF0ZDGeKgCneag+7WEzxsCx+SYvqWnel/dTLx9Wy/fxVGc2ZMv
17iPsq71wcMAKeB+CXbMhTmt62+chUWkmVmZbSGUh0C7j1gJxGOfi8gMPhQgb6bDMVUUsnfjpyd7
9CJhZUedh1nrS6/qGvB07/PXCyPDbr15N1rNvhItZ4z00/VNurqAZ6ZmrgmMn1nGgGvyCDbF/8S8
k5NFL/83I7OTkPuDOCqTkWD4wxC/UUN0QBRct7GEILJoE+cv5RYIHBf6UIh51pXfYCS+yW/k/cSa
Zzx0OwXaG/k/GQ5f2+pn9ub6Jj3TW6YnEb8MpAmPE6dQ8iB+FD/RphSO+sk7SBtYtrVPdW5wloyK
VGW9IsVBvfxVmtLRZIqMgbiNvb61jvPNp4aeVfgmfsGl8L8Cz9Y362Hi2cgfvJ36vPHhpt08jxnn
fs22YBtRR8tb/JrIL1QYin2IvfN9cSOziNnGs3XZG73cJtZsL9ZdpDRlj7WJXzbaZw/5i3UXHqx9
7/jPgglLNFiNQ6tsbM/pr106aXDPgeASF3UzeDgHo5rImA33JtEse0je/eq3ZLqHAOYUTQRsNmcO
agY/9rIYRSox7JzEfBvz7hAxM7TxtaZdNnPkwszsa4VBlMmuixkhqBLFZkhFpIIsp3d6pQhMlbbW
k9K1gl1QvnJ61Kv3fVcCPsuZD9zAe61csJTuJoCqSmlAn39K2PXSMSNHsQuClg4i3VOf+ffsuk02
vF7O8EyLe2Zqdr8WUuKLboepGllJz3Tg1Mkh2YInKYOEBg7+0bPVXbXjkLyOT6Pj2sNLcoh/bqE5
1rYvyH8EyGiq0o6ep4HQnCh+A1DBVlHrsd0jYe5jB5HlB8GC8T+7mUSDtdQZUycyNrbwWibFIwj6
QJXpbczPEm6VofM4pQxjS5KtV3Z/kB3fMScGzf6k7rwb6Vb1jn8phrx7TIX1VyZAHFMk9NXMaSuc
5VJqXydiUbL+OipPvqTaVl9ufONl43OyAaAWpDVd+IUwa6R2oziEuDfcljcogXztT+59+PpX41Ox
3cTeoodbiehU6+FrhASC6G3NFtQoIqtt3ZbJPaT3quYhVr64/sv1A7t2SDScQgcIqQjLmMU7pXYV
ubTqCFZyzYFZZad0Xz197yviRiaxEuFYun8MzY6Ib0SDknYNzpTajRxKoz1Imb6xB9dW7NzIbB+Y
jPKmlow3gRfeGeH4GVmOg9ppn64v2qoZJBJIvQAELapLdRUXqitUkd1YAjm74j/pJiIw4D+3RBFW
Pw/FC7DUPOwWYgU856kON1hSoucqa09i/aK3P4zNxsGy2s3uhqb+b0OzfSC4atAxpxDZMveedoqO
/a1wDBGg2xp0mfhHFjcEPJkTFMNSoFabbQRJStWhinipBmEQxh8MNTSGXRNa4yk0W+M+Txm1fJQp
iA8HV++Ry3XjibygscqHRGZA9A5dCPde0Tv9j3xorU++J2e8aJQgeaiTzDJ3dStlhzLTS5AkWZJ+
HVEFeKpchLOpAgSu92HMWilhON8NOv4fM87o2STKqUappHMUr0qgNFCqnlqyL0sAASoIotRRqN9M
jx4EvCUN46W65kVPsq8ztGgVWQleRvNQRyyLSPyTYWmeWS4DGDrydiEz3+bgjdCSmSYmu7jOeoqS
aT86ZRhWz7Wuuw8pzoY7QQ+iO6lp45DKiJFlpMQJrY8hrJLWbsSaLPz9WxnC0knWCUiHOC9cWXCf
gDaGIiAwmToWPT08jXX35Ce1sPEIXQsAEMYQyugbodQy++5dVypWq2GplHPxR6kEvXhT93KibpR+
VwM1TO3Q1WgTWGr+oq9D1xOsmjuwP7hHsz5Un4PPaKbc6gf1Tv7uwR68/zeR2qRIS6n5dyV1Bguo
Q63m0jAiyFm6wWmtML01YVHZy1E3/nn9g62e1GlWGEInGtbw+VzedTmzybo74F7eyIdElT62jfGQ
ueFt2mSfJC95M43omOvBHb2rrSRy7RuCcFMYFpjmJq2pCnV2zwpBKFImJLuT2vZjpkdHBv436j4r
JrjsmB6xqA0v1ca4DsNGFLhmjYaz5+u7Ktwia1/bIdj43d3gggWqculGMHZwE0AmwZPCf5E79P+Y
QHPEm+y+RITliPbspoLAEh1DC55AIxP6OGu0lC9t1ilqIFWHX1rsVN/aj8qd8AHct7ZnZt5J/pA+
h0/NXfR2fbOsLibPdxpVCD5Trbs0CmMGtCgijjaK9VTkLtQ92UbzYFF4xC86H2B7KWvrjIRemkj9
MTaUAflS00oSqHJjwe4UOBAEX7lLG888mvn4fN2rlesXk8zKS9MAkDnfhX0gRWETwWhAD/obgf4W
wCuMECnUDdcNrfqGDWTXKBqAGbz0rROoGpvjQDphVFDZjCmDu6P1TcjiZ6lOG4SXh403y6prtN4M
mn68A+dBsrD8RlNiVhOEj6Om431oabAitRvJ2ModTNP+HzOzPEmuYMIZdDJLxAQeRq2F8cDNil0J
FHIHQVJ0uL6Oa88SBkUmZuzf0Mt5zBqnmZyiIfnzkp34i9IfCh6v05n7M+52RmkzrOY57UNnb6m8
ra3nuWH58guK4qgPdYthw4V3yKtNBN3N4NGX/Y0VXTtp54ZmW8XyyqIaSwz5mnCQu4nOudI39VC2
rEx/fhZ/ATHJAXAHtIJ30QdzQHnM2im29wHxbMcy7fhHvJt0S7N7T3VUdY+M57ds5/n2fxDP1n8K
EEb19+DkHAeqlZqUoxYY2WMLRmpMUsWplPqubhBxbeTsrVTLH5EcwvAzmtk+TRVbh0+ljWpo2bMA
vTk93dhlU9SelR7YZH//ojlQtK16XUYtJ0IBPjiRzp005LDl01ZNeS0okMeQwJLMgEiZ/vzsG8ha
IYSxytmBps7OwvrYKo+oJjqZrtAx27jtV1f5zJh5acyLarWrRYzJ0OOVdGYznmjXD+fqEaHFQtsS
3mE6/pcmCqKsV/TTE2N4c61qF/uobITDxsdZswItLz2qCYfGfXRppQmyHiKknIgznlp/tKMhdTr4
6q/7MsWt+RY4tzJbLkGL3NJqsNKpOaqdrgBc3k8G/alTfP9BJAI5/8Ygj3TNZK6K0tqlW2Zk1JlU
wuoq+dnNoFX3ikeJpRH2RjNsTLms+jb1wlDvnoCKs4sWwqHBFDq+kzhExb6WEqgAqyzSD9KY0f+l
nVlvRc9puS6XU4Fumzx6goJAgj3Lk4CHhqVvRtztoCNL9rguDIe86eG9KvdxKt8m/lZu9tuNhU1U
iQBUkOQueB7cDmUgMYzJkz6huRq3zgAlSPlhsJhA3VtvyYO2Nx+TF6/aWSlQzUMCyJkr8nPw6X2i
TxTR6OZDF6TxvwBwFltWjWUBNr8JpJmHtt7vGuu2lXs70QWIKm8tNFKv76X5EZnbm21euR7CxG8p
FqLCuFMqGDD/EIz3FhTmRmafNIuioQMmmNuu5T7LQ3iS1O42qNMPRahvZIbz3TMzZc7ORq0WUsiU
CShNS/9omsKpK6VjFbuHrioOoP0+jZ2+8fabh0vIVtD9mNhqoLXUKNJdHse8iHJBRTPN9rviAEz0
T9fM/3jvV+LRBSMc70quvoXCCC9O5qVTDViBPzzKYd2wIYzvGhx81+0sXcHAhBCmnsug1jz3rAax
zqnmJnYGSqLkUjWt/p3Ba4oj5yamn3B2kwVNNySVJieguI29UXYnlaJ17cm3uRV9ue7NIgOc25p9
mbQsdLGBS+w3KCL5Ztm+k916t5CCBi9MDCCuAT3cfyAoNI+ac7vTn5/56GpJHQLmhhVuEnoPTvlj
cnTv2zuasugZPU3Sj6Zny6hoHzc8Xv+Ak9ykLPPPBQxEqnsvaljdifmneE534WMs2spDvZ8EC+MH
6q1bZYhFc+4vb/+xOUt3zaA3ICjFZrkb6JU1R9Ldk7an5+KEtnBj/Lju4+riygxEopH9e5jlcnED
uda0dNpAZl3vhlE7qIr7ufOUU5luMUvMs67JM5pWQE0mDRqGzi9NiVYQJ74A6ClXtfSj4SUP9AOc
YYx/BGEKRWnTWbvrzi3DMbVJUvoJ3sd06RwmCxmslJlJCXeuAZVtXnIJqHH6lPh6tb9uaWUZAbmA
2DZQcpxC16VvZaTG0OthKemhX9XRR9L9nZ/CST90G079Hi4/v15ZR3DhlHpBydLImJc+Wise2sgE
CzZ1U9ub8jEDghEetEO0n7jExE+UWo8wbgFa8u3urjhdd3XlUJybn+dLWQ0sPjUw73nxuPezRtl1
ZhVs3Dxrn46GBkJQE0EVT/fLBZUaV89U0aPGK1o/rLzXGMSJ7yEy3aIJWftyVJC4BybAF9rpl4bq
rJKM0oSXMwuag17pJ3Hiam4K/9WMtC0g/NrpVoEDTyhNJK5B+l9aU/rahOUQa8JJv3WRMbz1d+Up
PSU3NKEkW3yTwo2UZFG1mrbLucnZ1syhKahgoZia7/2u+1AVdpva4KN21X0GMRtD6aot3m1lXiuH
/cLqLIxFqQ/6XsRRI+BGEpTxpVfFO3X0X624c9JuNDZy60VF8C8/LWbYKDsunydS0PRiof72czxM
Eqv9qbWrXbcb9wiX2dtza8rkw/wgwijwt8VZtqe2nss3xqJ4K3xJvtHBcLx98Dn9ZO2tB2ufHZsH
88Z/jV+VW9ee9HRiJ0e0TbGh+UDyo/zs/0RfYWvlV0/O2a+apYd6NWhdofCr6vzJyr+USn7o6mwj
CKx+XiDmABUZr1iQ1Blj4GV6jRG/o1McKHudRkcX/jF0b2W0haxY9QjAA2s9QY3n4yOeEjejJZi0
HVQfIujCMaPPoVX+m4Ni8g5UkEmTDYL55dlMOhiRQ//359QOY7EPbuFJ3wPHPAy7dF8zkrCr3t7b
vGHXgqXTp94g7EGLlrSgyDXS4iNWfN0xRstpVc32zHrj0lgJ2rQbwJspzIVPTY5L3wqh81w4xohy
sfmHMUbfsyD5fP1eWPlKAJonoD5eMBM7C21uVZVBATO1nWtUq/xfQkkDrH+5bmQtCUXHlO6FxPAS
c6qze0GwvKxyG3k6c8GpNG09c+p7dR8/BsjD1t/KD/He6G66u63vtGl4WuGzLHRs4hSuewz/hgRD
lp5+MQBhqj6k68zHZjfFAXZ6W20/us/Z9w2vp0gyizQGfSkYuaAnICuabc2gLJMoLaWYuph2ML4n
t82z6jlMlAy3ghM44kHetZmT+zdQyPtUSt+/e5jkBK9Il5FMcV63cCHAzGq6BHaXaY0Ti11Kuji+
XndyZYtywKFAhh6Gt/r84RexesCnam6MSrOhJ3KAg2wc8WmZ5st4bmLKBc6+oVfomV9ZjEz9Robd
wpCF8ri4WV5cOwlU4ij+Swps8POGbGGEYGhaFAisxCicUg33lU/vMk+EDX9WNyXJi2hBGICKzTyl
dlMxDhsfh7rb8l7eSyf3RXruXad1UNxA3Df96X/2H7otnpu1deSUE7Jk2ns0Oi7XMZOQUfGVMraj
/G6Kx5C9ObkOtb9/h76KnQbBXuu3NCXX9seZ0bnuatX1aeWpBW3u6rMUPrlKtvGWXjVAUwoKNQvJ
7jnwykz4KwOBz6aGwx3H4WMnJOLGF1u5NwH5T6EY5MmEsbpcuQpi8yoTMw5y5X50q6+y5XGUWqcd
IXGJ/8X7h6fPNIQtcUkv6sI5bPlFY8AJCupC3vmJ9ZLFRX4wk+Hj9bO7QKdzjYE+MJhGBIDAtpjt
CIjwZS4uAWW9+/FeOZkf4++00tUblzvgRCnVCW6q++IQHeLPSr1TfnS3xr2/cQGtZPI88qYJgOkn
UPu7XNveci1JlfDWin3vUWOiHzEOQZcReO/99JtfycYWW9xacs10GLR/vFGYc5i3ThFjCaIggtdS
f2K2OPzhO+V0+Z0SqHgmOV6jv0FG8WZLBXTV1TOz8qWraeYiMZNhFrUNiEFP8KI6nfbLe+8k4e/P
Oo25Q5mg6AxhXdoZOlFF1sADBS8yhdPWYuP4fhNsJJMr8ZK2hUYTGjscjpkVZBWY7zHxphPEj1at
36qjdO8p0qfrm3TNDGQnsAMAklvSnnRir6quodHBrADjqWbw049rw6bovoFAXgkkVL5hAaPASFNh
3igZvUTx26mLlci38OrburHV1V5a4F08DefDo8mk7HyuNPF7LReDELDK+FIrT+Cmri/VymMKA9zD
nCKS4WV/vkfQQDSDyG4PICsc71bt7fBQnrQHC+S7FO29w9aenkn5TsV6bNI1gOFOo6g8z1Hl1gv1
OMUpOBv+nOL8c0Sfidrsh/ixfOsO+YfyK0wu2aN513h320PcC/Tr/AfMcssy78quzvkB2mO3D07j
DU2h7LP5kXL3wTo2L+0xeQwezectjsTlab50fPraZ2nJ2JqVlCfYDZi6C82fcCntEHdwGnkTAbu8
fy5NTWfkzFQkM1KrTi7qT+ZRdrojEvX9d+vZ/9472m3zkj8Fj9l34WU4Xt9Qy7N3aXeWedV1iiIB
6jp2pydOmn2pAtERxw3c0Up15dLK5P2Zd7C5QZpWYqUq7Z683AaI9735o/tT/hLeAc75vtXqWiZg
0xgKIWviruMczjPjwEtjS41odXGlS/Ttu10rPIz34CL2JarIovZcZnfDjmGsTeXpRQyYmZ7dAaIw
JF6q0dkr5WzXq6ZtCa/v/Ggyb1IVGDjYwhXoEYVhOTOZVKLS1+/M7tHt/L0/vrfQhxFGr3nYoINI
AjHPiBi5jTuFmbXYR/pNQSljUNF/lYWt5H9xyjDEA4N+D3VFmrCzrV+FWRBAUxHaRj5qnxpEHxVG
y2XhixGH7i+t6raEAxZ7fjJIpxdmNHhpCNaXu5GJczSnagVJNMTpJJgGfWj1k1DbSCkXTDS8h6lu
/3WDUraY55QM7GZ6P2InVV5TmiJCUu/zMns0ynynl8Jj0zAga4b6S+S5t0EJyWcmIpZyfa8smr7z
XzHbjtLgKQJTuiyv8lyECI49yk/9DqXbo7lLBycwbnj+NJ0t/FQhfuaVF+/6fe34+6361/Iema3H
PIy7gdCVOr9EqJ3w3vI/p/Fh2OtOcdR39Xgj5U4RTzyJ3Rf1P5VMXzmbF59kFtGFMRLdROQnDE/1
zjulB0inhS+tYx2nMqD/07pXtY3659puY0beYjx+4gzXZl5LhevHms45SmPXKZJfxkgbZ9j4ymt+
nRuZ+RVIUiaWLkYgIGdAMt2n4tapWTWBE1AQMYUE5+jlqekMyYVypwtts/P1fSIYHuh8L9+4KtaC
gUXNnwMPtpKS36UVVwRMnsRDaLu5cDSMw1i5tqK8IoD0b1bszNDsWADuGLTc6lkxQ7EN70kANX/9
5K3dQRNzxQT8YWoIxsBLX6JC0LywZsU01MmkXfAW36ulLR10CkI2mduu0MdDv9ec7d7soi6FVa4/
QDPcEdOT9tJ0LJkCyUTLx7LKkiBXacOJKCAcKEILt5aCIANDxN2p1cr3zolM9TCRMq1J72JCrs4y
ijHTwkxiqNBuvLCgYuofsoBDbSjV88b6Tk5cVI2wxJQD4JmpG7Vgn/B1JE0NAcWLSR3lVbDjXfYg
ONLRezEeSA5/aPuB5ZXRMLWbu36r+L1MxadmEcjcScUeN+evo8wEAtyWRUj/xj2OrZMe2pP8GL+6
jyOC6OJJC+3s7brLyzN4YXLe4msyT0uyGpOmBzFE/sNrNp5iawYmBlQqE0g6kTtd7htm3GQPSmFC
tOj37SGv2gEBRDcXtyjw1gwxFYPmCaMRlIxnxy9JmgAiIY9dosQveSf5djYAxLi+XCs38AQQ+MfK
LPYi1ACRkoCVguEOzRvtrE6csW73mfYnHKm2pvyq3V9e3Nipz4TGeNiwP0Wr2Q69sD+twlneix5v
SEVg8tIZD+mPeBqxTZgsQFyBrGO/VfVYXjWX7s4Sm1RpNavJ8CTQ7kb9pKW37hbzx5aJ2enuukg2
cg8TRnUcb4yvYbK/vmZrG0NRaYdMkYse8+yTNb0xWG5EiyISstfYgmCNy+Lnv7AB8gfUHffyIgFE
oJXBB1hbbDpYdwlzSEMp/xs3zkzM1inzIBiLG3ANSCMcW6hgbAWJ1I39vfYxoMb524/Zs0qM4yhx
Q/wYyuIkVZ0TdcKu2Woprn0RGlNUALiPyWJnVhpLccsWEj676iFSi8zWsmtL2ShUrsRyCrzaRBZL
Z5ZgfnlSFMuXIg1WLhvqywc5F78OUDEZEiQCOopUDDPWprJP9OR4fScsSwsEcQ1ifYVhwwnQMAt4
oWuNyLhiVwPCpAp73XRkGozqLvymK3v1sduJO/lktPv85/+gmP6/OPv/40uefYZJ/P1CnP2z9y39
8e1Cmn36D/6SZle0/+Lok2DyYFJ4ik1f5G9pdkZpJzFHWrPUPKd863+k2dX/kokZ4AummhtJtkzU
+FuY/b/g92IqztKmETz4M6X3CLOzNWYxHV5YjhxpHSN9vMDnVLwdyWkl61RmDE8zTlVfWbEjDo3f
0QVXxQddc2QIdQqpER81T/JQiAO7IlVSAMhCV55Uvyke9aBJnuQ+Tp6h8vP/oEjQfEQsXX5xm8K8
aTvZ2wtDjbCxkCBPJulBALizkZ9VM/L3QhRZtxLywIEjFQp2A5DSrxPm14Qyr2meGrIlZ4jG8TZK
c/WYK3H2nGmS+xAYDdu8UTvqd5KB8DM0OZ3q9NJgCAe/LpObxGgYaQhLKXrz0ZGvqTCoY3EPsCpP
sv0IhY7oP42SGsNwxUuxHukkGG1fvIxt1tJT8N08lyUni+ti+FTT087v2kH13CdJSiTzoEbluAv7
Mn4cXQsMXdbnKIapXbrvvFg5QH/RDrYntNqzEkr1B8WwBpghLTP7KJbyEDm1IInfRFMId7k8ht6+
pg5+QGm3fBqa/DZkgurIlTH+N3tftmM3jm35Kxf1rmyREkWp0beB1nCmmOfhRXDYYVISJVEiNX59
r5POqrRPph2oer5AJpAJDwwNpPZeew0vc14tO4SNylQ7at6FbuXA3rapsonO9mUyyH+OpwEU5Jis
1vnUz/3yxVJ4RSfAN5ynUU1tgmwxm7S1duKogAUY64uro+L2ou2sOcxuBPMFbzEhEDuSc5NYaSP4
MiNKG2XojLziRGlnDXE04/sT537QRaksI81iFjlt6goSfR4bhsjfajiG+bYClXosymjYjVBDCZjr
W0U2zlrObw3Az33FpE4MnVBmhjCcS3sR1HnWCozjj5T8cqvg5YEWOjQ6OjMtYJVt5YVj/jLQvPpM
at1llV9NCJJvVrLeFVTBjDdmdObnalH1AbHUU7wq+AZC/Ti6x5ztJyhrQzicylHtg8oSu+HL1G8M
hmM7rxtp4k62vOEz6fxHgUF4mbjjBHwoF9R7XGhTXYkaVG4NPS8sN+tmRdRS7VXnPSc1ZpRtX5G4
nzWVCUhJrElF6GNKNAGG7tMeGxqsOWfGXwAXoPV8crrieYG0BdavSh0ZyOW6hfelP6djRyxsHwxM
/FaNdPaysnC7KRFuRpywghfG5E8viFFuEYs618pNJnBkvmjoshhEyg5QXT+U+sU1PuxdrVmL16oe
VH0M0BUkrRuMxWMomNvLuSNkW9gegbegblVJ2bnto4+E6RS9QHtWFNESUw5uvQWpn5D5+GXmMzjG
YoVdXOsVGkrSMnyDTJknzdpN94o2yOaeHJhYRAKG27GZpvCyp7TA7DhyEH49K9nhNlWr+doYbW6K
wVe7xiurN6Ibcj1L/KRbNTvFl9DYCd1O1MgiG00w3jd6pLfE94B4pLpZ5aqzqAGbxiYjhnUeqNwI
Ic1flkpEMBSuO8WcmE7BOuxFIVw0rqVEnFM5eTytorkQcdM38jIoVoJoSgbv3gtvXfKtrpAD7+lx
TDozOAmjAx0xvaltLGfQdRotw3AX5FU1IMneLM826tb+ijeD7jYAH7s1EQQ5Aeswsot5qHi9ZYh6
30jmrjjc1GrCW5QGqtlOxVIcpqpqPg+SWPw8RYRE+K2eVoy+AjP3h6IhiCYveuls/UWoLwPs+lIx
OT7w0WKyyWpqdePg8T8OrVe/Ipe43+XwzbsMsWd3ZhLTOfKTbQrPb2zypZ/2sFXxZFKEtJGZb2W9
qUoLSy3X6zIoRty7XEwlYq29GYaYtTHkk+tgy0BbSRIHYsp76j4JFGWyRTCGc1cGT1BnfJl7vUKE
W4r7CFLmNO9UMCe25+V93Rf55eJUy5WM1iBeNI2+Mk9VZ4PskMY2RMMZ5C/rLbYyoZnVqPfTyg0A
dNezWiUovIEkSX+UMh3TU+EiVDj5YwQPrayYg/Fz6Ut7RrhoqlR3PMKYIY8ATQXjcF07eK0nJ/R3
CGjT514j/c9TJ8rzoRCIvq6tUllbD3gZ5dwMr8StapK5tmgy2ISu21Ws2OVdEa5d7BYeXMYrufRf
XTzn25Jo8zrMbbfziTsew4nd4LrA6fS2GlCN23BZD7II3NSvHfGET8m844Xkn1Yr0xAPKbZO2SR9
7U+P2gmG8cxSSERzVy7vfdSrQwTH2GYDS2g31pLZy7pZwtvRnVtkwXZjXyHn3QmnhGhZV1ti7fK1
CAC4Gpx8lRye4DchljExfVT5UG80U33rSl4ANtDV9Klq3ep6nmV51fHuMWyoH3O8I9ciMGQTjSV/
HNaxuisYH9NhjuAdlvumuQPaMu4CaKHx1PD9pkNfZCv1xAEWSOIRGBs5CK8u39Zat08irHHDKKYW
SaX9fF8GEdgbXunF61LMZ55sIok5QgvgrYIhvoZjQ5YPa72tmephtxDJpBqXZqNGiHfYoEpYd89D
JgLo1fuAtUmjSmRigBe5tUi4T6mIggzMzDAb4EWfFlAoweg7Ch4CsqxZhQM2De3xnfHzKbM2nBNN
NHjoQe+feYtrYjesSLrAQXcTGT2kdIiQh0unZdeKZk3hetlelF0h92alztUUlG5W6O5zVTlN4rSj
2ginrrKZyjKpBj0c3CIgz7Tlzi2y1qBYncvFfe1Xaa8RQ252eclxdlPeFhxbIvBv8kHkd8RSfxdg
m9/beazyT8p1p7PcVmH1DgnuOMY1vtJrnE9kgJArOqaRS9q8Tjp0n41t5U4uTn7D8D7cdLDpTFCu
zRsF3vuVlcRswkHn13gpl6+yXVR+jBWZaZEixFx9WnA+JNLC2aKuufuoabPuJESSl8taeOcrlc2V
b5Bxtkb3k3PjMRV+irpwnPcamd3epi/d6X0m0JjhHKUNciOraZ7jgahjdjuvP2tE3m8WzIBeBli7
bM3s44eHCe6GG3/MAmTKNomSVUCyknVolpCMh465ifxziZiro6nF0F54mrgbxyDHPcRfjI97gWon
mxfPERtqfCnwAMvqLJeaP+reki91k7NL1H3kjKE0ezAIlk7EVPCzFdyzm8DveeoVlUROWNk5Vx4Z
9dd+hHoMgiEVxGjrDPnW4f5Pj4QeCS3u//q//+fz/L/Fe/uXHgmamapoPv3X5pNpf+yU8Me+dUr0
t2P7gdoD3qQMHrjHOIdvnZLDfgNhnmAACsc1tLZw4vxXq0TQX4VgB8O8Gcwj/CEgb3+0StFvOH2R
wwXkBYwPyE74v9MphcdFvkO/oBX7HTEAaoDSKgRSe4J+qUoitamjCZ9alRRK1e5lLi0L8Nn268ti
QFce03qOaKwQbxIlHkU6DKzZZ/s1DJX8NKDGOgtJ1QJPhZLQxMvomwxlqgf3VZjjJj28we5KtowM
hXodXU1rQJ+JppAHOA749TGfO1smDuvpvmdD5ybQ76yoApaZ3aAcLPdIC6hnlLHefBTaINC3Wcg4
pQ1swWXsi9pJxt6nL8aaYhuqXliYug/lkAaqxbygqjr36BQ5dm/jCP4TSnkT3JDRg/CJzaNJvLmi
Z5WpQWt0pH4GKQgjNs8d81SAi5LHka7FSxsailBE3fBbWI6Ia5m3qAProXG39QQ74bh3vfxTX2sk
iAnu7Q0Lp+56CaLWPvZeV4LgPXSjY6EQQknLkhLGu8lgxqJM4AqF/3QGp0+ZLMgrl2G+PJKpc8+N
EcfA1c69wl10ZosaAFVS3ueB2VsxOzHrF/0yU5i8x72a64M7VeKakW4+CFusVxQHKDJKvGa+VFDy
xU5XLweE7D3yqaEVbIADZINVxEl0N5EUTljF3kd51MIoeUXQdk2gFWvD6AGFbfBiwS9/Y4GDb6ck
KPnjBsZFG9o0xbnKXYbqEkOF68FR/RaOy2IPb7vqCv1ViHT0hp6VvZ8fxoqRhBemexIrQ72Cj1H+
5rFpeESDIvdSWzvGyoZ0P8+s2+mFRvgrVGNxaxqa+p0ur+dAyK8Trw16TTkN/R7HKHv0Jcc3Z6MR
yXzs7avNDIZOUkkVXjHi9IgDFRFYlUuHD2MTO80a3S7zjA8ssD/6TMeIAPFFJsDoO/KqcoAfIE3H
DW08wpECBOGoC87JatyjGUV33uX5dI72fj4D9SQ85hi7qaJ9nfm0GJ87GDAlOSFDUpCabUDLz28n
pyECBffK38upKi6CsR5v/HLSm4GjN+hRJZ+Zbpo/l4iW+FI6Pmad6AQTl1knySHpTEjpOXeTLtpz
6+Zu5vcNyxo22k3bzOyTYV4OjDSy/FPfD84L6935vJwisVcLp6krRbGtFAtf2q5qNr3ju/u57hG/
vLRQ8NOKblyD1CDdL1XGTDG+9QzbDfW3+2abcLmkXVA/weYnv16q3gWA6XcHFPbe+1obcrv6dZ+2
Qah2UlOkxBcqr8+HXnfn4eqQiz7CvchbGuz6qGyzpePDeejQr56LjKBi7L23XsrqytdsOsDax73D
bvMznIE6CUpWZaU3Fmcal5BBVjRudV6SbeeuZFOAQXZ/xFq2XM0mLQPkikjuocZy7HBfkyJEveaj
LxeafQU7tUmtK4Z9oXS0CRSBISE3OrFrqS/KZlXoFoowxX3Q1+7QThfwixyvRr3mWeDK7on1k7MD
+tKmPtft3lNFf2GjYTrI1vheInOSv0DZ4a5lMk5kvoh00E4b4ZWtyqifeymbWfGFhvWQhSaM4BQe
NNulcOb9ZL3+s2iiNbWl4O+VbcvHybrLhb/mxYa4ZXvljF6J5m7syksd9dEuBCyBl6erULck8Msa
IhKjvfcufYflGziZmcsoWupLZanZmMGqwwxMKYVeEUFvgVqWpO2n8hWqA2BGrSXnDo3Wz2O9VgJH
sjtcdPVqosyjISxKPKjvSezwooadhus7yQzTsadRSw2EqWymy6r0hiu0O36xG/q2ASYFhxVMFkkP
1+F2wVmdrZCaH6u2xucXjTcH11XbKRkPYDcF8I3XWk7nXtf1eZ3kyjH0ofWR8wCDdcwgYq/2LILD
17mmsJbkjW52A4RtnwKrIlA3KnEbIdXuTU9jBdVbM/FEDnlxCR8nAj8MZKJuhI6696aL2D6k/SoS
qwSi6fq1KmzM0GbZBJ5IyNEe8UEcsVBQgtwlAbrE4ENynfjKCXbUyyU9oATFKnnUzBK8JX9ZjjHV
wWaqar2fiGsAB5R2F5SF9i/touc2AVZaBqnD1HgbDQpM4pqaW+MFTpNVvF1r0PVFOcTuoAqDzs0L
0PAaiBOCyJGxwi/uBoEPVF9ItnVkwD6xOu9enQG+8f4OZ5ze2872Tx3PLQhcrSlM6ulamaSY4FCV
LBEp9rMoSy9ha13Chr0BBX0T+PkjOi+tkqik3byRMipfxApQIeM8551IML92yOeQlhW8ynhboiNu
OYNIaeeMjjx3S0SwY2hHOqIv8II2QGKKMJ/mfd5EjcL5M7tzFvVwUU7cciUgJHZ85tCZLLab9mrl
wXxXDkyRd+k2kr+Dd+yt5+5UN86DdVYM4uBVdW7R5ewANdc4ROYZSrw+LHZO40rvokWkprsZYe16
trh90KVI7Mj9bYMA3nzLbAirnc6n3mdejMPLMSgNe7UsLzBYog9h1HbXYojGZ0iknUeKaSqkWN3S
wthXQzypbQUwrKwWfbmKnn6JKmftk7Gq2FsL7b1I/NJo59YGHcQdsKbrz3pYIeaJonRdtsJrQyde
LCtJXCnZ31qGZiANvZE+Iqs1up8Rd3uBf7spZtwOfjwPntwaDGIP2h3bFw2nQBgFVYyu+5UtVm3G
WcwbRA2ITQXMXW0buna3S5Ej0iAvl7syz2HtHSI7p4Bdg+g3QTHTfbPgNWBIpn8uVGnOxlktN4Nx
+8x3J77EUthuBMLqeJeT29Fbpbp8azqmd+4q54OKJnEHvABDe6m6Z9JNw7OquLpZXZwUKULY1BvY
E+ymayaKzUpq4yWVmomNKx75Jq6XcjkEda3HJDTHuCrR1n4259qeu60TtYk3FIDrMKNnqaqn6abV
XVQlvY0QLlOgp74rGguVhGznOjW8wlkAS4p6H6zoAfEmHHlCTAl6V6k+egbLAxAzacVdDgCwTvzJ
ABYc8HXfM27s5Wr85onDwhlnxAgxdV3kZZQu+Sw+RWaBLh0Ct6xECfQZ1+hj9hxKdk8srHpCIhwP
TA2Z3zZQUH5uG2lh2qRDQLGFQ5y96XrdbnMbjGrLe0i9zkqhgap0NZliD+KLF8sDe1fNPvJeJll3
TxY3Did4TfiSrD61AB8H7gVxx+YV5a2V08PEafVeDzX66AgUEb/zZQaPGfkVPX946w2D2qBaXs7o
1NOE4kOdjRUf7l1EXgOIr0KR0AUfIg7A7TGf6mHXYRcdvGD1NhWkrfuhD+oHxpR3sZI5RLfr9ymP
Ck7j0AkBDKDFT2o8rIMA7HsXeg4AMvzGGNGl4s5M4wBsFMgfHNbMVWUkS6xdC9iw+8slYV2eeBpY
Ohw3nA0budrlUW+eZjfvntaycA4t5hi7JmBlWkcOECvO8kRIZhD/60ZvqFPUpaxltSmXQG9IWRcJ
c6I6lg7zD7pwVLaA2ReLeTpAfbKDs/5lM/qgVdXiUdc1yngfXVSaNwXIaxVidnognWd+v7BLNir1
TnPrPq1Dg51VRgWgDT7XGCKEXf8WDk54UeJD8R52FKXt4PbhWadp9YxUp+UdMyx4KIez7LO+ydEI
sHzh/a7qBzebAFUgBKS24fkQIDE79ugavKtmLsfUI30t92jtvTffRD64J+00HVxHBF8EZAlYXHf4
IjjUvy+DvH4N2khfesAxRTKVxvkEky2OqNGWty9kJQ0oJk40XkWeGFqg87AYiUPXBvgKsmlfB727
Q5kX7ZAsu74vDQ7SYAVwkJZTMXXxOnRB1k3lcLXYRqf+KIGgKliRltM6HUq/ba+WUvcXBMX+pS/K
+jmnrsbm8O3GhRGwimstgyv4DldZxLRzziNneUPXGL63iJvZmoos53Wdo4Qz5Jhgj1GZ54wIwsbn
ojhHtdp8ZhEz1zX2ewYbkPKqpEj9msBwjwkj6Eyc0tsePe2vglaHKDQCX24AX4Rb1tT8sVnq5QEd
VvnV4nBIhQmLrW8ZSnY/qtgdzx2gKxVxb/J5bS/rpWGHpYc5dMzkCHNTt1uGh5p145YLz76Med9t
OIggj1GkES8VdUO0Y85QXJNBjY9UzMCqMA0Z/cTze/HSo1bN/MKAuySYv7GqVBvMy+DZGrrFw1El
FXNbuvfM5Ti4l8nPxNKHD61Dzdbgc3oemh4HWIHqaWPG1ZwJDJe2yvemZCiJ2LhL65zVqK1fosiQ
/SJckQkfVq1Rh5glOdk71F4uOjE63wwLa77wYgqvzBg6rzmKz2xUVG8ZLmXr9YxmTCl11nIgQF5j
lzSoEFQzzIy/uIq6bUoVCUQMawf7TmEv++rMtftMaz7dhbQwzyGiqh+dJdJ7Fw25iMcAsWkNlf2N
kwfrYSxIhGQE4sPdxGUG1ABS3KlorjYV3gceFyAYvdS88O7Ksme3vDH9q5fP/bU8ZrMgk0ft0NYE
L10/4Okt1OK6PAk1psnD6XlBltoh912YTrdDj13nVC9WrdNudQInY9IzSQ8M+qqlg8lEPQy7WVLz
OKOFe5pyAQZRhQGOxKnE3XMAKnAfBxJ2Jxs5LKnQ2rK4YWuQerRsoCKQXnenEVAczygTXyrHkW8h
nM1vq6Jv31AbNW7W4BCAo22X46iDoYRInZwLP56W1UVLXjXOHiCdhSVVOEePgaE6BL3NCYPY8Kl8
tA4HLreEDdyN5PhC4Zy8QopUDg2s5CKq41C7vZMcD9sRO0tEF5CrYMSTI25tgzGmILHfKPBUhsIL
tl5uxivEB4ZpqKV7Ae+xCk1EXwIY92uKTzR2BKKkQ0WEOKNybPGzkLzfUanZvTQFAKDYosnKCtdg
h/4Oh/0PMvgPkMh+jgv+v354+4E6gd/9DQ50gui3MAAfEdwICjEt8g7+hQdy9zew3cGtIT7YQuD1
g1TxB3WC0N+AOHswgIH0EWff0WfjDzwQv3T0TAFzAPJi2MOAi/VPvPL6G8vNnPz/fzVDfd2iajL/
/Q9YG/+AB0KrcFQRQZEHy/UIkqJT65B8RYmlZM1TnV8c8bQF8QX+ChICsGxXpetgbitABNW63A+l
2fQYJAlxV/UT2p9844W3eeGndnJgpDSHl27Rx2EHxzIDIjKqf58AwXOTGmeIWdeL/gXEPzAz/bnM
CC+S+tiXDc5umIZ9Pe4c2yQe33TCppVZL72qu9HB8OCDmt6AK4gZNLAtcQmQ/IaIMVk7wBmFlzQz
wQZE/lchMhfKu3apk07cKnRri/MKunFsqrPA/erSV9+dIQFjCaLg46i8G1i7UdJPOGSWZfCFIPxt
odswbBIyYELIUlN9sRhyoRZEr5aV7QXcG7baPnXuEMtxTguIvjr3QDrYsqFZr2Q62/zMc+y5bfrM
G3gM3m1iFMrebswqgWaP54l2XgYAh7p9LgU5DwzqKxA5Oo/iMAE3hfWJGh47jFJzr9zhsAU74N7p
z3v3vCTjRY861XcvPffeFHdF9FVHJm5BISDLU5UbjIMwmy8+N5AOUf3AlystXuf2cZofLPT4Tntd
1WdeFcWlegr8e1igZ5W+ASAUu0A1rX8+L3nGFgoXzd2xc2T5C0b4qepsTPEUxdhtLZkucovzxoKs
J3U6yjn221dHyId8HZHBqsHfR8+y4NDsGaY8se2cDb7J64rrX97W5b1qX+YRwWCooQigZ5S6XTPu
mHtd8BYsAi9ZNNz/r2fyqbf7saDPTt5iBohYnvZCiQUR8+EaK/hBwEbDHDxWn7XdVMQQeSbDEMVs
gjLetnCeGhYcdDiP/aE4p47ecY9kjn+cDQO1DMpzDZChnHoAogKOBM9h8eAPCE8bLcjgRXGzNN7B
XfmFF7FsBqKtBNHxoTsyA1xhtmOPzO/Au2XR+qWEww8I1fdNs2ZIprvBY9zMzW4pkTvajNuI3ngq
T3mTZxqxNbEt/DEu5mLb6GWrBCgWvJtuWEVuAaumOXtvEPdbweVm9Q4MXnIiip6wu1Ogl2AugHgC
dgt78oMlXobiVUTXqLXBtmgTZHNsK4357Vhmvup3QJfjtobTAayqVlJdVjTCuJzFNLwspweF8Ksi
dy69ur/IF4wz1TZYb60bJlrgoYCBku8obF4TzeVVA8gpEk5ChxwZH25a8gHkj+HFI9XrUkWbjuHb
z698Wl5Rd7/m4MsoeJBNGKiZW7Cj952TAPsAyWgJ7/1aZ2gchgRH5Ce/fgAfKPUNBm7+3Gx8iKOl
x2JHnQmwSPIQ3U7V36tIZcy+goKQ9Hx6WFf+1OXjJ650mXQSpr7TFY8eV18daHCB1jEFqyE10XSJ
8JUYVs3nRO3A2ElbtzkDYtElFAA5vL2xMcLe2SxjvRUVOwN369at8iYmmIxKfiz3o8QFaEVxu61j
4tDswUTLqhzT4xXh2b6+RHMHmgj2ttqoGVNOZCyt2EvDc9u1Ig6Ei8/3lBpwsxh//O5j88eh/v0h
/iPj9I8jHOF78NkO/OAvOSQyEHC78Bq8G2bD0YgX41lffEAFpfiEfTc3+uciMLVAMjGYe8dB2fes
6YI3JfDYlqcmIxv/ob4pw9h7ywdIlhCodo9qKGUJShryUF/VFbwUwjz5yJ7zR9LrX3+G42zrO+Y2
7zqo1hvNU+IuPJVFn2muh82v7+aJLvKvq5xQa8HWW8WksYqzmz+DSAM5ktjW4NdmJIOPXeLefrDg
336C4VTyz1t7IklRA/QDEcetPVqUEQYfOzg3ZxxeB+dsO6VH3ym0Ze/64iOnkhNztG+XetQOg3XC
YQ/z+7DwuxuKqf3ohrPFDe1SvUfLkoU6jrIAE4dYPWFCr9+++aVAqOLFlYvovtTo7NfX/7evVggP
y2M54x9jWX98rG64Aj7qB57a9Bh41SWBn85Pw4PcoDgOzp0HvqXpskMz6u2HnYLD7QW+PB/8ED8y
SP95K/78IU7eraEug7Vw8UMcOcdrahLzsDygqCZPElH16s7u5mTOMMUHvWbXPdVrqt+nM/dDzzNM
ev+yz76/GSdvn84JnxFkytNxI3YmqW58BoOSAMv222Pkjv7gwk/kGH+98JO3L/Kmvp4LLGhTHuPC
4y4B0SfjW8Sbbc0HYv8TC4hvq6GqRWYRjHHQFZ8oCeDqEhZc0OO77h/MV/kFNpEpu5WbKCnENoDn
BUD6+qNV/+amQstK8XbhPefuqWw2N9BjhQCiseqY6utmgyIGz5Mk8yUGldtfv0p/c0phMYjykY+F
RPBTav7sru3UShdvkrtm3fI1cj/KQ/xohZNH1vpqcMoeK0TzU7WOm0mWHxyCf7vC0dcFbO8QKoOT
LZn7Y1sCpcchO8MGDx9yn5v9r2/TiRLv91fhGPT8rzVOdhzrwQqStY/Dh8QacYHlpniwO4ngeVBI
b9CqJ/YdXcR/8sL/sO7JDpuWaO1ziXW7jMdTBhTsMJ6BUIs8v/7io5fhJL3kr1d58qzqUdsuKkDW
9Ld2T2KRRRnDe+7uPlLyHm/Xt4Zv/+W///HXhU5EE2TxzCRbLMSdtMYgbwFdsBTyonY/9J742+30
55M7VbzVxRKyWmCp41l5DD1bz8IUxS+CRD4+Mo436BfXxY6FyXffKPjuT86y4FWkUSZC98pSdq19
egbdwTXmv7ekcD44Lv7m5QdQiwxtBG7gn1NHEiTcKwO5AU/D6lB0BoKn6eGDd/+jJU7eiqpUTg39
J97BpvmCqd9tlYcomNWnGq3BgrlNHJnLha0ZgsovVIkpFLgssXCdOlXDh4q8v/n24YJhJna0fQ1h
xvLjLZ6BOiM1JcR5IuEUd3yg1at4sDE4wF/cFDrO3a8v/28Knh/WO96d7x7pAiQXIySsN5GDK3dC
zVe8Pqujw7qGH+SLnGiJft8WP6x1cpKNNV876FR5Wu7rM5P9Hhyx6RJQH8hZnkZr7F/RDcb1+pBn
v75K8jclM8JvoKNEABQH8+rkzQ1rsE6mKQdPu20zSdazQDcpUq92eYHQY3+4c3xka/q3zTGMnE/i
g7t83PAnG+eH5Y+7+Lu7LKdFgzod8fRo/lcc+h1HPAT25wfLnEhu/7jD313mydvTWn9o8QoDQfoc
wCUFPKHNuqPXxR6DuPMmAz0y/f3G/g/K+I/f66Gf44x7nAWfvice/v77vyGNEQfzkMAZEwWHD5Pz
I5r4jXgYhL8d8xvh5QEFJ6TKR/n+HzgjdF3Q4ULPhePMg4ng8Zf+wBmD3zjylpEDcLQYguY4ov8O
zvjjeeccdYqIJwNi+eM7GIEdFRg188wiCE3G67osT5IG8wc2+D8eKH/+9SevXsnByYfTHc960yhx
MKpkJOZub17Hfp1BFCETKMLQyHCZ/HpzH4+NPzfXnyuebKoIQ/BwgL4hq/uRAOYAV2MBtHJc11OM
9x8UST+7bydHhwFTr5xEg1zKRePg18UaAnBcafv668v42Y2D0u/7s4FHnavLaAmygWj/AqwTHt5a
MNaW8yW0zbx1+Br0mOV3+vbXC/7kgvhJdQJ2tx4hHAswp4r4fGjB1hkSiG+hivn1Aj+WQf96MPzk
ixqCN+LawQP0rJa2fMgx1wG10AVljaUgZIZLEPuGqfnu18ud1Hd/rndSRWrwEYHBLSwbBDDRJKTh
1qsRwgrqtQK8OxzDDRd/miko4tw5pxUIwCpxREjrf8ud48+f4KR+Bgxaj4pNLJtg35N4fftVjsu+
c0eVTrP4wOPsZ8/t5PPZYrNOIUgt2bIY/iz6nmeL56oPviE/e2gnx4MKywIxyT3LKq8o3t3WtKDA
YoAI3jJQbN82H6Xy/PRxnZwUrTOB8yUZyxyRY7Q2B4+UQe4lApBG1uMQbhCDSBVkLGA/Tw+VHdNf
vyg/u4EnB0avwPnQFCMR2zrrmvWkL0Wq4R4r/sMFTo4KOgsSomIMQFlEIQX6c1WLZGZguvyHC5yc
FYi0cpoWxKdt0y48uLYtKJ53HEwD8cGZ+pPD6NTfwoTu4E4zwwbioHJNhQR474yyWuD/1CHDdJqh
CilX74PlfvJEgpOTImoRPzBQSORaJ/z/nH3XjqQ6G+0TIQE26bYS1TnNTM/0jTWRZMA2GDBPf1bt
o7NPj/+m0K67Vklt4/B9TivM9QEmLWLYT0A6Dun5IV9YI/55cnu38SK0xTO2cKK077XfA/DS4g0Z
z+V82ouiH6eV4Fmqxop/CVwyA0Q+TgFTmT9VyuQPUvTqESTTfGUXvVSFFf1jNcXe6AYQYnKmYk89
mVc3wF1isaiCuFqzZ1kakNPv7/orjzNRxZGIU8WpuXLq2X1IACRdk/5ZKt4OfVYYFz0UpjqSsDNy
y4l+C+d27RpzqY+sANfgCUNnLAzTgWMYpmrs9lhZ8VRVeFpcOGWtGMfDP1B9poxT2g1VsecGoIhN
55piTSpzqRFWjFeJE8hkOg0BXMXxkAM+BchhsdD9deXwRu4viozA2gVEPi4pQCUIU2ZqKEoks7zv
TELuQBbhl20JAyu662QYg1JnCD7q1XoXZOEonlSnnOqGyDlxr3snT6Ink7UkvGyzZitYRwZd5uKG
/fQcaHiaB8brd82E58mVSF9YJm31pqkwMux9hfMbkGTRBsCXMNiBZYo30a72h3hTaqrWdGYXsnFg
xbzJyszF8RygK9xdRQdXa2e8BcR1GHZtFhXePRD5ANbEXu9N385Pi9Pwf7CpDqwEwKeMARQ9shSn
kNy7byFv0P3s/DkXeyBw2/CpKn2eIc/xHCjS0hf+V0Oh/P50vvqFBGGLwRkWYvtbOSytI0fvcgqz
8TGMxO586Utbj8BKEGBsTIX0JYBZLhqznz029Ps4Kzkww53R2atwQHg60jlugvsJJ7jm7qTkVX6N
K1yebs5/xVIbrQwSN2Ug2rGA8ETEgNgN5+S3ALRariSopRlq5Q+uIBtnpjJKKSnGNDNAlKuYN89O
3M7pVDO9cm5ZaIYt76U9FcZlmYG6BdLFWxlL55EBDL6SnpZKt3IHsCVN6TggYAd8dMut9uJ6xrOt
Mmt3JguxRU+/v1vpukIakORUnPZmZP4VjXrf/yIFoebYFFrggXkORfZTgInhr4zMQman1i6BjA3H
PFJhGsas1psZvEWxAedD/h4MUuPK9FqqxUoaQAxVUoc4HOQZr/ZhX+e7Bm7wu9wTF27b6GnQ3vVd
yBK3KeU0pyCa9KlfhMOOiyA6XBQf1NokQKg9dyYsEGnpFwDO9HjoZKb9bwJU/x7VqJUCcIpqY69A
KPgd7nfd3HttMtz9XfbpVmh7uFWkE8/mtIic+WkcGp/sYIMNvsJl5VuxnZe6F0SZOXVYnVw5LpEH
nAfoZTFnW25CoSIA7wKl98yHh2+N1cwAe7EyL5eSry33GIMyEQ8RxtWrQJEZ9RG6q3d1nX0FZvhl
ip3UgaFoJKYtwK8r24GFID9h995P1NJ1lDuyDoMtym+uUzibTENuhJ8cWhnoH9uk5ytVLYQdsYIb
zPB8nj1nTEcn+I3jbTUcaF+JJu3HaE1CciEpEiu0CcQSIDPOxpQgwJ8TMNX2Hm2rlRPGKbV+sPQT
K6qBRCcUDOEx9aiUewTgG9h9t6MAVp5Q9rVrIQOYsHJlsi0NjRXlXl9zFs+lTrsAqiqtIsEum/1j
JXS9Y63yN2LiKw1b6jYr5LHiQ1vFI30q25KBFR1AmyDKJyAEz0fl0tBbUR+wrAM9CfdPMW4vrvsw
pJuhbvlN0lTNyrZzqQlW4OPi1hk8XfYHpbOxe2FeVmW3Qjf890VNsG0wKq8YZAaH2f2U6XkLjYdP
USSSDQfkeSX8F1rgWwt6UDoV4J9s2IN4iAvaTvsbmYDAdv77FzY9tjE2ESX1WRlDhq5xvmUTyOlD
lzyIrrzuBVSrzley1AQrxCsxK8eBbtD/bQL1JUCiQ7jWhKXS7eAOYqbj3APufEzcjX8qvbu8g061
vluyK3cQjHcoXc5dBtKlecxEeK/jSm8Al16D8Cy1wQrqHFaTLbTrcIdD/d8tASeKUWe+sPutMK6g
TBVDdmk4EXjr/Uxzs8/GMF+Ro17IR/8go9510NTjxgtqN/h0Xx1pol6mHpyKjs6HQdDXLnKrlam6
VJEVyjVY2k1LAGHGS0U6di7UuOQj9Jt+5IQcw3VHjFN5H6Tzf9TG3zWom1UvWpD091nhHUD5uI2r
5OhwQLoqQFiVu88H+lQXwU6yNaPnhaZ5Voy7LFDE5A40VLTB/gHCXSVlJ1nM76Anv0TJdNkO0Yb1
yA6UDWzSgQIP8UwOsi+HXIgfrQzQQjr/ByzzruMiUjpZ4ST9vqVOCCGeENoPcxc9IBfylcm2ECf/
QLPeVTFp6oOKneh0hoF7B4WMuuLbeYI2ze58qloaCSvcwShOai2yIQ1AoX1OVBAeRA30Meazt3FV
EtzVJl4TC11qjRX1XsF8BYqoTjPWQWuq7DyA9UuzP9+UpeGwwl4rJkhmAp1CVPWtc6abqQNVsImd
la5aKt9avacO1ufGOH1a5A6kFvxvhGVPlaifzn/+wsr0z2743VBDG7EGBTTqUzx9gj85An08tPnz
EMOAGsz9y+asLdPaVJ2jklhr0NSDO6lc8A784aEPp9fzrVjoJNeKbLxkj6LDHn3vQ6Wr6dhLYbxX
H1j/88UvnQ3c0zx+10txMYLiUTompWx2UwL9pm3FKsBePOg3ZG1ZpBFTZEtV395NxZztqIZn8fnK
F0boJBP0vu4hC3ReoeSUY3t4bwyUKuoxAWjcxBFETbheOSEs1XPq23dt1BJ0P85andKifKjqatjA
IC8lwoc0lEz+XNYYK/BhQSChr6h0Og4CEotqfgD/u9hEvnjk+X+zPPj3DO1aAZ80IS0E3DpSaM/9
DnVQXCPhRI/nW7A01ax493sYi/aqQDYZxntIoD+QebgRenq+rHgr3GfaJiXLK5264IyDwwLFgbF9
4zK+8POt5Z2OdBoLgvJjZ3ysGlgwle01zLBXVo6PJxF0qv6eRO3IWNaTrMfS5zwNroQoWjzhpNkW
eIQgzUpIfLx8AHnydy2eB8z97PgOdovQEqwBdxvazwwCTpmU99qXKy/aHw81xMb/rsbJceRQLfqq
0tjQMfgdk+7A6nx/fqg/XpfA4Pu7eCpGQyCD5ezbeTiq0b/5j94l/y8AwDj6u2Rhgh68aBxeiddf
ia491tguzFSvpMOlD7eCuOA9VEs1PtxvX1yBJ+Tk92U9YgUuT0oIa1YYV9jLf/eZvK+S6HhZ0VbY
QmGrmswY9qnpSu/TbHo/LTXpdudLX5qQVtRCdJ2WLk/61GMPVU7Ttuc30JtII9d98rs184WlWqzY
zfw+cwR1oXIuE6g4Q6HUDb/Lbm4A95QbSCVfNjFjK4gx66XkLvYEwTxCkRiyZ1t60uc431cW3vLf
2Rlb0XvS+oBU2+Dsp0OcTlf5V0o3OBFnbwoM74dh3+xbZ8ef1GfW7tZu2k4z/39PG0Dw/x0ROQR9
qMwNzKZldte7xVuQwd21ddiP841aKt+KZWglZMY0DIynXBwLvHHsmFM+F3lsVlLeUgWn39+tzkpr
iGBzVBDz4DEWzQ/ANu4gxX/RskD+B31HA+PKOOn2qgaX0q9+cJ/fAdq8UvxCxoitwPYgQgmpZ69P
If5H78M26I6STuFK9C0sOrEV2zk0NTl24M6ezLqH8p7+Ec3tNoFQkFeQ7sIBsEJ8ggbvWCVIIHBX
gqWZWwHrtAOBfuY7Idtubbe3NM5WjIuxpgyvY32aUfHdGYfXMWi/uoyvbPcXirfBdQPUJmHhha5q
aIFXkdOS7HBsx4me16zRl6qwwlvlQ4Tb/wknCj+/VTM8RgqQgJv48/lIW5hKNuS+hF4rjaDskBpJ
7lTpFBC5hbzH+cKXvt0KY51BrD/RAw5bgdmddCXiMN7zcc1QcenbT9W+D+LAaWDnVnepD37b1lfk
LYH4+mUTNDpV+q5wk3slLp76DsrZw03OyTW4RQ9yqFdCeCHIIiuEfTxzAjHsqLQa2XMeh3BgdT+1
+PytZHLen+//pUqsSG6DsUkgs6jSExFmyxJxjOPsW9jWvxwoip+vw2Jv/rv+RFYka+F3Ve6NKg29
Nq07gH8DzzfQxAh+kdG7lQNLdk2WX+FxptqOOUjA4IW/QFpApjVb9WVbmmpWoI8OdJgl1Riu3H/o
+uDZodGnLiFfzrdyoXgbKdePpMuhMdilzCFp5kOZXUCipV4ztF3YitjIuIFBl7/kVKVjX+wjfyLb
gXVPGVGQeY6Luw4OAOfbsRAyNkKumCnr1FR1aQL7hJN4VB3/N4e/f+eBTWmF04HPgVtRaV4Pgd6o
KCzvZCgmCAX4uCA8//1L43D6/V1UQvJlaqo2QEeZ/tFBkoWIxKsjqk/ni1/qntPv74qfAITlIe4e
kFGG7lgbt98Cp0p250tf+ngr5jNYamAv44PKTL3XsSyfgd7fU0eszNGlj7eiPZ+kgGBo3qWBX9Bx
71dt0m8zPCFXK9+/kE5sz0Oof2SxjqE6O08OzJz9T3Bpf5yaNoUA/v6yLrLCmBeBxI0AqujYcCfj
7K7V0xGi+ivHloURsGFwPDashqmKShWJfrpDjD1/7PfQNBmLFWz4Ug3Wcg27CzcYCkxQPRowerl3
k0nYiALzf2ETrK03NOKcfupyNIFmakNC/4Hl7kOukl8XjYANeesV1ZomGAEkVLjVQLA5b9KY+ZfN
IRvkBpFDDrn0TKVNVXwB2vwZYn4v4ZA9CLn2LrEwTW1QGx75ocgL0YrUxVtgUHEc2+XtFNe3o1qj
fi6NshXJuHbtWQgLlrQL49cwC28Nnv7hHvL1sjGwIplNtIaOboklFX0FgbRs3GQBJAY17S7Loza3
E3a/0inbRKZwMvk8TfOT8qsnqI5/Pt+AhVRk81RdF4fDJnBhqgsBMIiolRKRNrX1y/niLQr9v2uN
jUYry6Sch9Lg86X4PEf1o4rlXeF0P4h0xr3bhp+hrKi3jYSSSQmdxg1ubLwNl+Vl7aNWlA8lvM/r
mMh0TiAH6XX0fhjhp3i+dQudZ2PVtNPEbTC1Ms0CWD7AKojIVvyOk6FauVVcquAUOO9WuZNDT4JX
c5ka0fUi9Twpuw1jVF72iENsfAHwIwbBwEXKw/JtmJqHxMuuWVRcFh42uGDAhdnEfdKmgYaCasKv
ozZJZ8g8X9b/p6B/1z2m0jpWkFNMgwBagLtqgtTJBp6F43+z+v7/s/c0Lu8q8GrfpXAzEmnJxl+4
d72dwr6DfFB57ypXHM63YiFF2bi6KJqm2B1ckZJKfQ4KE2zcsFPQ/IFo1WU1WFmq50CedqTBtdw8
N7+HeTLX3uxX3yszwbDrsjqsw8VUqFCNE7oKPp4wowrVTlT+88S9i8BCcM37eyi4D/8SJ9IiVU0s
IGzqdocRHnQra/VCoNkQu4EMxAg+ngY6mF/dlmVHkDXFGrZgqXgrC0GLWwS+wRAnDZNQINIxoVBM
asO1M/DCSmoD6vC2W7VwzRJpDBEiRFqfqpOyZtN8DzJ64a7YhtJFVQ3F+15hGtH+pci6p7yfX5O4
W7mDWOokK5ozZkbCeSbTqEnemnaE+i3MqVem51Lhp9/fRTI0rKLY0bUA58FRb07o+Ve6gp7e+cm/
VLq1y4BFQ15GJIDWsQt9B1ws7RQPw/1lhVvRq4wDxAhH4XHbQ0S+Ca6gArwWVaer7Q/uh0/s5r/6
pYBkm4j9Ni1LqO5/zqLZkzUU+RQjz6Gribpxcha6W82i2Dx2kEAXVxLuLfBeoDqIr7T0K6/a0oSN
JgVLiYy7cTSl+j7FYV3uYNnnYZmv+gbaAhBJUdfZBHpfCnvAPHgkHVT97xLih8Ob21dV8XKytoNM
fNBF8a6Q8DA6jBOE2vcQgeyab1NEKXvsaeiUP9wsrPQv3kQ57iGrXtb3IS44YDhXwILjpid9M+5H
oSazEwp6Ss8JZPINAMtMqoPXEKOPuESes+OYDHUDWoMI3auxgfT1VRuRhD1rOGd5N65kLsMViSZx
c+FwWomsnqjGl2NNdPByD1XCBpeppr1st2jj7QL4RhivLkUKccxpw5yk2kxT+QsM9pUJs7BY+daO
RLkZCSu8Q+JqBeazLZIAGZ23sFSfzk/2pfJPv7+L0xIM6KGJXMxHGP0AeezwA+iAxbGF18Flwepb
qSAPC1c3ftilEZ55ruYo9nD6U/T5fAMWLohOjq7vG6DqDDokYkC0Tgq2nONc3mDLC5WjCWY+hhTy
VnvuZe+0vpUZZFPAgGBO0FlgbUMYU35RDWzuDNMrjVkaDSs7QKoUYgoxNNxVL4Nsl5igvYKBqf6G
+xF4YpzvsaVKrICAov9Jah9zNszqYNrnTiF+C51PvyIHTdqdr2QhQ9uoO8jlj8zJewwL5X+Anb4O
4CG0EnQLi68NrxN6VIM0UYuTcht+akStv1az0/6C/ef4zbSk/XO+DQtTy4bXDYGcyaDxusplMkNa
MCsggQwcnH8rq5nIzVA4gdlMiJfv5ytc6jQr2EfRcBhcZljw4/ZNt3pMi6K4cM20sXYiGlk5Z1jW
iOnVNtFeiJVzdC/bTPyjyPIuj4wuyPhBgRuvBoZX13ncVDd91blfLusYK8i7sskq1rY41zQ6us4b
4r7hkGtWwnqp262whuS+hIMQNnMV4/xKN3GJ93QoEJ7/9qXZasW0T7hOitORL67ja8rFPbZBb6Qw
X3QPYeDzdSy1wA5p5U16wuE4daAO+zsHoQCeSLruVwJuoXgbVRf4BEqbZYVzXxgNzlWVNN7WZeMY
rOA8FmBvMI//O4mDDM1YyOMmBWKrrx6Lxph4y6LGFxAQbZ1PWVffO3E0+Iewx3pyHYdGmWuYMATt
yhz4OClitf77C8aowOa9VvgC0863metNu7lPyk8w/PUP5wdpqQqrkV0JZ2DaQAoXa9Z9NMw3LPTT
HCLA54v/eJB8G0SUTXjlCeF7lCZw7jrCJKg4ciEuO4tAGdzqnyos4qEidQp15iI1dFaf2pIOxzzS
0LU/34KlDjr9/i6H0GQCAbpxa2wUYBEtk/jIPP9Fmvnz+fKXeuj0+7vylWiyjCUFeojC5ymGmdwO
seg/XlI6saGbKiLYv5fY2cPpKY+3DgTGIVeTN1DfvawCawhCl8w4EGLZY0SV9W01dTGu2eBcuPag
/nH/ENfq/9nVCmR+v4FbtgcR8WksR4pLQjokK2nq4wEmrjUAYTcjwnxU0GUFnFWrYz7rV1B6fl7W
QdYqwfvawAptblKhmg72YOTP3Adr377UOdYikUmYWXcnz+kBVvIczoW+363s8U8D+MGZ0BZlqx3H
zUZoHKXzCGg05Djgtgwb1Ty7czL/orlPXGuF6HOYUnogYqZJEBPIZgwj5GVgDnu+5z8e2JMBwF+R
lYyVgeEHVv8S5lP+VRLQYL7K+5Ka3cidNvpzvpqPx8CH/tdf1UAwicUhyRBiIXw7N1OTwKy5ctyk
3Z2vYKkd1lpdO7CFHJKiTn2un3nr7XTvPmfef5Th+3/3m35ijQLkUfrYVWhAwLsdjHOOXjM8Slrv
3Rwq6e10aAN6Zwj747ZyAz7x/qJm2Ti7poQtTwUs5b6DAd6RVH0GOxhHvDQ5fJkvq8Ja3DgM1bXr
dzwtNINREkw9UlGTIO1hj3jZ4NjQOjE7tcvqhqfDzH/Ct+/Gd4D2NWxeufxfGPzYyq8aHkRGG3w4
Nv0wRAcTXbwVkMx/mHnSrglcLlVy+v3dGgRpJAbfMRinzSr6EfDqqs3zF1GalZ3UQoTY8Do6uHhK
B6UUxOiWlRslSf4p0v0akuHjE5Fvw+sKv2tgBH8aAlIycA+EvDZ5/7UcSbvnlRPCVqCmKzPq1O3/
mxV9G2zX+qWeZoWmeMq7KwsXDli1AmXPO9nTVICKnp+4Sz1mhXwSzpEJOmz5vbH3zK7QwL5u4tCX
a+LCSyNuxXw8jExg+4x25KHZeRWhD53w1XaGEMFlo26D7UxY4K5+lM4u87KpvS5dz733fRGsMTb+
uZ38YCxsJbuQEn8KQ41pBZZDDT6pdAOokkD7EUQVLxgO+STabof3d7dKS8Vi8KrKOG9fvQDsN8Ez
sa0j6jxH2RTjscgAGdjvozxx+FfR+h6MW8SYy60OyuknqSm9GUTZX5siH8DY0+MmmZO8gBBsXdD5
EzzXTfkEveTZPOQuALH3pcideUdqJ+/uSEvUySKatcPP8zNkYQAjawBdlkAdXMBirJtIFe4Mn/r4
T0fF3B+LEZyvlUH85/rig07+n1MWOA25InCjakT82+dj8AvKIvpaM5Y8t93wlYwlPFrUfahg7Tjl
A5z0mh6mUICy73WdwxbYwOLZgxjvlhP6BB6AvymTao3dttQNp5zwLnPBnkr6J3b/PmN4jxuSKrkd
w7I+jtQtXy/raSsD5zBbG+ZhqNK+DL50zN0hDJ9ghHx1WfFW7sWZ3tROOFYpmTux4T69knP/NZFr
Z8iF7GgDI6FKVGdzN1W4tWm4DxqVUf0+MYCk7OYaBi3XEajr8VWXOOVloBHfBkt6MglCOgQVLred
cA+zZn7IZH2A9VOx6cEUW1kaF3JxZG28ctxwwp2GVKkUWQHJVAd52DfXomkO4ditvf4uzTArFXtu
Vmj4F1ZpyHXxAug+fYjzbPo+lZ6zche90BAbrQgsR6aHEOo8WYH3j4MOJg8oPBAainqGoUsMR+yV
mhbuNHwbuZjluFdiilepW/9h8VfAuPf9TP6IkuwmJa4qL94Do3Tfq7UaP35a8m0EozMJOLM1TZXO
jXPMvXwHrSB4wrowpeo3k1fvfS4PU3zhaNmoxoiwKp55lOwg3BP1VwnvggOM2gGVCLOBuyszb2FO
hFbMBig7LKAis5taLW6ntoAZh26bR44TwMq+cmEHEJ5+f5fYoPYmi8LgkSyKgh6GtV62LRx37VJj
qXTraDQUuNAl2svT0JD4oApTbEue/Tmf0ZYKt+LSDYXHeQQPJ28orl1G4HkVrnT8UtFWMJ4UVTuw
i9hunikoXTgxeDI9/9VLY2otqAZKh0UHFdxdVfg3Ku+PiXxU5WWrtQ1kBM4T5rQhlEZFOcpr8CfL
w1Q4zxlf86NY+HpbzY8FcEw0xEl2k4YYctyIbgObxGDPnfz3+f5ZSh22eh8UghULINOTNo367Rfy
K/iT95B8eFITOTAnfJiGfIBtWf8b/qcr++CFzGijG7MwypzB10XKjQ+30JZNsJBDduxI5m3xUBSv
5MWFLGXDHB0z4YmrVgWUSMmNIvSODex2JOM+IARsdnGLeTdvGn2ZkqdvYx6n0pW6I22yw22HMx6a
E7MGWpjxvDs/WAtxYiv15YASS06bBE/d4W02BAcTyG+XFW1Ft4HRSVZn2HHxXoPprxukch48ny98
aRys+B7A4JjbrGW7WkTwZY5gMPc17t5q3KWQxn8ejN4W9RpcZqmTrIifoabVDb0ocDeaubseDsB/
mGrgdHC+LQshaYMeE8DRaVQFyS6m7QzXRy+XB6f1/uiBzc5KHQtNsIGNOmxYE0mSgBM/wxH9CQbf
KyUvYDZhmvb3AkTD2YOQXJannnHIcFNXZU2+w5YeMBAgJNR1bgKgjh1IrUOKeJ7c5GnsVQurGBCH
++/5PCqa9tg5q5W3kKWmnlLEuwVxcqQH9Ro4SEPxtoev39DUxaGEo52zkmuWKjiN47sKmqLoYVWU
RzudzE5wHVeNmQ5QeQeL/vyEWNiJ28J8qq/0PDChYY4Fwc6KDY8Fq+8rpn4H7njQco1iupA0bSgh
towBEaRGPaLMscdy76oyazYd/EPhIrTysLNUif93b4looB3rUcmgx2oDk5Z7fy6uzOy9Jl63smou
1WFlA5prqMdokBVKfz7ALvKxy4avsI79jcueH+fHZGnQrRzQVjFs3wjr9wOcnOEaDitTOVH3cFHp
NqAwi03lUodArAYE4k1bqeyew0L1y/nSFxKMLdlHcRVIvFD2+97tmk0RMqDO+gQGljG9TEvCtxGF
hRq9Fm/n/Z5BleGzKBQUx0L4fK7suU73sB9cLthYwjnIR9nrAULQChNUd1DPd4M7v4iPjaDHJotf
82iN3Lgw0rY8H+jpZCZx0O2LxKsPgds0W9w/r+knLsS2Lc9HRp/MvOq7PUws94EX3FMCKHjSyT/a
A5+uNL/Oj/lSPeTvsNOjhKBdZLo98/hzEWaPdZTfcCEfaGdeToSllfS/VI8V3kGlQwdOvN1+9LwH
hSduPBE/8xFuozBm3ZliDby0NCpWiDuzqCXjBDpY4FrtEvANt0jya5pwSxFiRfcMagwrBtXtI+H/
KDh9ghTHn1asGQgtfLyNm8/rvG5bQfU+SPJo4/gU3IKZtfvzQ72Q/WzYPPcqoCpbHM9apnW+N0rD
bDjXdVEfTOhzdaBK+GtS/AvjbUMG2UAY9Uo0BYYSP+EucIf7zK+DH2S4fYivxLTGxFhq1On3d4us
yFnU9yHqcWrcdslgvJ/EpLdVHh9jQP0u67nTdHhXSVUiscSzr2DSOalNXw5YoJQc4LDtP3Y1W3kg
XZhcNoIwgRZFXweB2g+VHg51HsNY24n4bWa88bIotGGEpiZhOKtR7T3cBWxAQfg50/K2zvKHMRx+
eLJdU+9bGn4r3GfYC84trpP3SQLb0MoR13XlwrQ6yB6inv9p5LBygF8afyvem8hEfRQzsS8quJ4L
GmSbchbNRoWD2qjJXYmdpci0Ap9RGDp7ZYhqenif86zy8E5T6pWdouXo9e+LqY0j1J6ZmVYZbk6A
Go4qvMYacqiydtxCwPh2HMFqr5zpNaDTFejW90lB5QECrWrjyeDQB5N72fywMYeMoCoNXPg+l/0f
ONYVkNsTL5n07gQkDEN5meoAnP7+Dig8qeDhwiQJ7KZhBz84P1vefDofqwtbAFvPr/J8j1VERgcZ
6npL5dhskjFgR9bV+maYM/0FmHA/rWqWH87XuDA3bMihx4HFnKGyd5jZxINt53l9exN6vFmz1Fuq
4PT7u/QjuljjrCKSQ5zH+7aTG+5euKG0DQghtSd746PowffTueh3SdTtLusWKwXAvKZgeSTRLSdJ
sjgD+aiWOlqZqQvJ8h8LwHd9Ankg0ERMC79i8AGCprptlHh0w2glIpe63Ip3NwAMidQ13UE/5DAF
/gNtiqfz/bKQsWwUYCM8WXLdRnhTaMqvXHK8C87eDISyJ68pBEVeLqvHirHCqQSNRxYeanhMHkHr
Nc1vX4P7cszqeYSTM3YWq4f78J+bxw+23rauXmR81gyl5Pu8m8YGFr+84L7YtwGoSd1G8cDDLMgl
yG/bXAHXRzekmg126a6gzAeSrJdw1Wi5CPP6ILysrKDHKlnnHTtehPKNkBHQTByiy77aGJWNagQr
oyDeTZLDr+p+6NjohVcTdB8kUF3BKPhnCnpO+6n1GjVtBh/uSdArcqFLSsralWI7eL2cxMHMwouy
nZHDCMs6mrTYyLOidTZTFJfXpCL9FngA8TmA096G81l9U+1M/8CuAAxvmFw60Q0Uumu2KXGUnDdJ
M3ntNeTI8msxhu6daZIeVFRTTDhU1UntdGkTMFq8jbEnnOumKWmmN1GrimvAD8N0bChPtZurB78z
eEarCmDv5zivYFpREyjWtpGpD7g91dm2nMbsEDgz3RS0uOJ5Mn/NQQR4bTy1jafswMPmqo1VcJrC
CdnyYoSrMGOk3oalG29i7W55SPdgcBZXEL4a0rjp/ANgqbtKBL+EMrc5ODZbOGPfkVEeghaUAzaM
qRl4Kv1E7txBedsijradW+ItzvDnPPS3Sv7yu5uyHeWmnbothXgyPOBuoAwLV4RDIvO0k/x6Ms9Q
ttk2Xgk2yU3dYkWDInVebQqYfddji5VBQ7q7eqMzTyvf7ba605uu+5Ehp9cK/yX7B0XnH6H+1Xnl
L9g5/CDOD9Cm7mbp309wVBdVszWje+g5+grCYRqYJPE2DL9wYgun59F/UUZdQ09po1RxVfjoMaE2
ofncJWKXz91tPHwZs/wefX4H0shVMNU/VNUFm7rD0qxMsQmK+RHsFbk5wea3PQAbE2+LZ+B8ofDF
wvY4JSAiT87Q3Xt9T7cxYe197mcsBQCb8E1YcXVFRUDMDnMTHOasxK4Pl3yqNwk6vhM7M8vkHl3r
bkasKmgD3iXblv4kxr/qmumlLHW4UWNwXSt+ywzdRiW5H3J+cE1857Phmxqyz2U+/CZhwCGZLXbg
3FVgtI6gtTr5q2+yT7rvHoMZU05KsonxCLVveP6jnYPvXuO80oT+6ObkjkfFtjXjjXanXe74n0cS
Qvu5NlvXzd19JPOvMQRzQIneVX5/z4sK86IefjojbHXhvLanhdwx/VLHGfZnh0xA92kIwG035OgW
3Zcq8V5IQXZUqGhjWvFMZgjZJtNd4L/CRfcAL4f9VAa3jR/hoYYmn4eR3yUuf85gSWLK6ZZH8T4Q
A1w25M6pK1zoX5EwOTied8/zWkBhu7vvID+Ud2qX5e5V65ZHCFrsCx0fR29KoVZyk+XNRpbejcz6
BxCFsl1btHudZ1cwUtwWVfEN4baZOXvIMvPK3G4HH73t7H1LTPJYDdPBCaMN8HRbg/UUaTAH5K3B
32WS3AsULcZx4zUPtG2P/QybxErsgWF+1J1z0P+Hum/bjhTJsvyVXvlOtl0Ag1md9QC4y113hRRS
RLywQhFKM8DMMDDAgK+frazq6aroyoqZfpu18iVSkgu5w7Fz9tmX1N1K3FKNsweE/hwCgiqoz9tq
nPWdbMbTrN9E+o3x7hkyqQvbZBDnoCvrkktW+zId4xfWKEyMquDm7PLmEXSjM3FIu5EYWxCKcMHi
sa2g9btmnBw75AkVQ4PPNBuDvvYhUcXMsteNtsds6e/5DM2eW/grrLIBYmWvzLnb/T1LY10uJbXX
W94cRwQUFIbY8F4xnhDEdW/DfpI1ezQryBpqg4wP6k60yyyXh5iIe5xG8IQJCS96nrhjOpP6JBSS
RPMUWg3nDcII9I6bYq4WzKbVmi5NISf4y81RHH/eu9o+IjIud4Wd1r0+zDOzT3OLfU4BKo24n1gW
P7brmmeFCHZ+tLTZqkH1+Pi7UZdTA5n1Vn9PtnEsLexG0hLfO/ePi9mi+5jO8E1uhh786TaieK4N
8VDHq6wTF03M1UtsECdSsiTvEVqgtBiKNMGb85wHZJ0WECXAR7xpY2GgqHf1VGR8mp/iZbHPJpfw
uKUxSmq1w06tLxblzCH1pNGIphj36WoEyH9fwxqXH7YafKLLpE/11wxL50+ZAIrVjyO/jeMpumFr
H5d10GhRlmGV9ujXeYwOhuYgzCQ77S5MlExfeQQur9ji5jNsfJksQbftP/VWze+q/7hUy26v69Bk
5WaMPSuGV6zYqok9cz3MSWVqOJye03Zb8mtnatq9pVHi5w+0NfHjKnMQMJiONC8mF7mvflXr17pm
9jnrJoIy4eLzir3kDQz9tvXgcOq/bdottBq8y2+gafvUmTy6mgRCAA+THxI8YkuUz5X2GRSY4GLx
y5j2ybGeZjseWz3lqOUze25Y1n7ea9XjsdE4MB8n7/vzJGjzOO4J+SYlDCiQ+KRWfr2YfPhdGs/J
AZFQ82cowda3xrRjVQfZVbu2/DxGaXzbNSv7ztkSO3yOvD9JSrbbBp/ilw58HdjGTePtghzRbzUJ
U3y/W51feBxM9yZOhw/w7LCPmxmGUzznI57BOM1sOfUpMLR6Hcmp7ldEjStJiyU22UuDl8JTKkb0
DbHfP3rwGtrLDIyH89AOTYVcnC8jjb09dCtv0g99Pjaf3yPWWEGAO36bIjYf/Zx7dp488hzuZjgN
r5VecBAPW9zj+Ypzi4Npi/Vduvb+ECHF7EGFJHwyGV0/xp6Ip36i5hIIe3JsrA0XblLNEQ7c7JQn
YrtFwVy+pks0ekRRhLbqpik7xRLXtG3gr70HIpd5nkUPyQZJwJa2IPQKvIuoH1G0lTjmlo/jSm1b
9e2WLFi1iJxf72oxSSn2uPs9EGruk9Zv8EZf1JUNQXwSXJoyUoqWoFnyMiTU4rcMOMEwYakMaaEd
h1vWW7LDrVmVsCMXcOIIwzCOt00W07Xc7YjSu62auw9wCVmjEuq54XVel4zwAr1j9mnM8/hFNzVR
NwPCiiUEush2e7XwpW4qhCBSUWZE0uXcrQ1LDqtFg1MX645gkdMKbfN22KHSiop9Wd19Av6vL+gq
YC9epgmcwo6wScc2U3VEykI4FerfNW7UEBVE73qQ8J0U8zIfNuMA+Z11HKZ5PDgGNxajA9hHuUKB
uG9gOWbKLu3yYwofnrJP12DGEkF3kV/KwUVqLuI4YQwNr+UfmrZlXzSXjwlcgspJDhGC1sVQPyLX
almKhNcpal8Q5mldmbRoADMph7OswdDdU5Wggamjhh5Esk1RSdBi6ytu+eiqGVXwgx1l3VyHtkvK
fN3X8Wi21W0lIoZJ9BUNz7zdECNzdpFniWBtCYWIja8zEfL5bZ6RmvgYugjio0D9lF9aFugYg7oD
C+W9XJjJm6tGz5146GOE9vaF66fZX4eFbTeoMdl2ZE1L9SE0JsovhzkkUYV0SU4+hAGR67cGb/Zn
B6guQ4/IFoKotYl/RHBAu5Sy4wHouTbtV7m+kwWDYFl+EZvB9kUDz6y9IJbZF9KhtahWVSNb2uh1
Tyofo2E0BI086Jm2yW9zeNZtla1dst+0I/K27pc2XudDvCEU+5DhZlzxnq9yPXQm20SlAh+7k63h
8VttvW3eIMGa25MztB1e8Nls8I5BnuRc8kaRuazxwC8lGQKM1CTxaLAoqIHg0SJ4ssMOcUnrI+S+
wpeQLvf8KmZTpk8Woqu5QjzbHt8i21G8am9RfNzWqv5gXRqZYnGQoR9DWJYEfJGum74OzBNHChk4
zRGWk6T6WzMOcDZCmorZ7CMU2f12A82Yz8qB9VGMZEBF83MDpfb41O0IRS/fvUft60ztMJ5lx/Zb
yI0kkKu47p5I1jj1IXeQfdyTYHcEu9Xzmkxx5XH30ks5jC3/3oHco67adODbhUvNEp0IX8P2sY15
zD6Dohzn32no6lvaL9ElOEb7t1xTmAkESIcliWuQphDSHS4R47fsJ3iK8k8aABlW2Ij6Sh+sWPV+
Kxs3zKemBnPonhGy58+t3DxN3rNCBSt7Qbs1LVqS+67ITeqXS4rIxR5V3KUYJLFNivNb2zeoJmXk
NpKhW8cthfa2B693F3AJuG77bWePaiWjL6E/ifeDxeGZ4UHCb12ums7ndYUjslYllF8w9G4j4+gl
eXfKObm2dduzUnnrSmnhYNAW3TY6caFbF7uz18ZP1TKnGRpEnXGhdoTGICP2W4Iq9UlkK6oDhgew
FBkf0vUKJFMBl8JJ79Fha0z8JGG5zwGMb2CG1KhAAqOuJGsp8QbPz3D/THBOAfLQDZg+3Y7da4Dd
SnjakBU+1pjcJ7Hagu4ugH4b0rrZu6LFC+EBCvPCk2ekGo6YcBHn3HUfWjJ7imxf917W5miYyHxM
clZPX0k0sXYtphAP3VVYvVS6WBENnJ9giQBca4V1kLxNUDP1h1zOIb0JMV/9g9e4r8/LtIf8Yjaw
Gq6GwOrtmiNa9B4uo9I/9c7VAJk3LC05PDNwAH9TTWzSq33pM3ILSGCsjzaO2HA5yDnWGcYoPYW2
CCssfL/5Rjb6jnJouM8rCHnjTR/SqYECGpmX6GTzrRjCmNMz5bmf7hI/RPYra9ZMX6eae6AOVhmt
vrswjv31jI25BnN7k/tzHdF2etCdSdQtRGEtP8NaJdU388iQgXzoZqJT6AwiXr/tyHBZMW+My/y6
IJy5QXuQ0bi9VO20vd8mhjNZgEy+kIN3sMEolmmz7NFGeXbJmeHDGQvChd0Q1yBauRxp1OH0BZU9
VIMRMKlC+kV4w8hoUBEREjm5wkDDzFFXG6a/dcz04SF2GVI5ZdZo+pgAmia/45FR7JxEMeazaURl
eJUZKONtIbq+a14XcGcjHG586NZQ+kHE45lGC9lf4UuspnPt1MTu7B48vUDG7Xov+smePRDm5Rrt
W6q+8KVP6xcyJnx6IesG9ioywqMZb3rgcgfW4XYHK9FCpXQfSTFYG5m7TEz7+j1COiEHH4FaiFmr
OrdNoksR5JxeNbVl22s3CicvJ55BPADwDa6ohcRn1R2tbmT2lkxzTZ8w3dTrcUEbtNwTGmXRE/Es
qy8Ho9vxJm+Sbq/Eooh90NDJo78HnQu5HoVPIQfIbtp9FiQUsOzUe9UHsq9JmfkceoGV1hE5T7Un
RmMxRTIkrGc4YRdMugh4Qz/IAVnFJ5mE1J5WkEvjKlUq6ipLMle/6tQFzKB8JWbADDkolheIeVgd
iHLplHZgArWOXiW0iZc7agl8v3ensvxpdQx2Uhnt1PQU8T7DbSdIBC5ak6oWxrMJ3wFodcLvV073
fbQCdUlGjTWK7Fp8QxL78WZqRlzLO/mvkzcD0nbdE5oGJl0Rt8Lnl/BBaydsp+17JZAjcKq0RBBi
yg8jqZkrkUUxdy9th924ubZzPW55QTLceM8ODxp/Httx4wBbCM4EXgrNe/ICj6RN80pOIgFyJNJF
Qx1BiAPgFC2jWS66FU/D54SMYTky0Wla4pT162XUy6k9JED5r3O0MmEqOLVmucx0yJq+NKnBPi2A
hTRVPKN0PkV+25MrrN5E8pHw3M2kmHVNlw+wrW0nUwYP55DrOBrec/GwYUy3ly6gCwqlqXWLDR3f
EGp+gZMbB46dsAC4G1ha8xvFZR7uKTLcWxA1Eq80iA4cBdUXi3WdPOatQnWH/kdOX2qj/dQeE2Ob
1hY1rGkwhGa9sUlfaNVuFlnsPu2yIp3iMJAy9mnkaWF2wLmY2buZipd6Nzy7xOluyC1yc/x0NH0y
d/hMGDhWjwJSXvY6RzMayCLeRmK/54vKWlu2LWbZukjMCnuM0sLqNvk6gpgRh6LmEQdGhcuIO1VA
UDfrs9iJar4jS/WdEa+mLElsoT36AGxfeWv3o6J7Qo8IoW3ahxBluUawXDrmpOR+2aZnjL/7fAuF
DacVzdckP1MIcNffG0i5zB1r8z6Fc0rn4/WTdVHtxiOeXb1fcQCzE3rCLBl/T2toImFZN+E5PSkr
Ar3p2ygjz2sf5eK5S7r8HPezRfCcCeKzwiS+fO1G24iqXfsE4pp13Ft006IGdFrPS4f0tXFeATjg
Dn5JA9yJn7OAR/VT5kAZ1VUEBHhC+kaul/AALmfXP+8LrGKLCfoDU+Y11+x2A7pLenR5sLs+Zu3a
yA/SAFC9mlaRmvNqiBqA36YGk0zMjGQf0yA3Fxd5t9VxUqxe65CjJXFdfTEy7jJoflo/03JfHD6C
CgrHNbpyNmmHclvc++FAG6b4xyTNet1cQE9Ux7JYkkYP1dqaLj0n46T4YVB7HsZqAOBtZMEhOIcL
esskOLau7/1xIyK1R4tZ9hvMJ6NLlIS2/mZNp9RhH7Z6zQorRquf81RQc976ob7uJcPUhS99GNmG
NSUmG6DLD5vWuhiRX19AQixnoInEjOwwSsxIl4NbEfQMUINhRTvNU/APjANJVFeby3mD6El8gPWl
z/KxFSViiIQ/IntjVa8Nfj2BCz2b5/pDUAhIxDI5tMMlBEpuO8F9kX/kFgLTmzjptfwyD8SZ55Fn
7X5cc9LNlcxjQc6EAVxFGK+izW3jxwGm26Tt1c0oaM3uICmj0MWSHkUPyU17C/1E0c0qlvyA2zdh
57VmJP2UkBbBqTIl23xLuniNPvV0WoamXAXAzd8DdXpDHs+iY3UhwpKoT2tYhv26U303VXR1YGIU
Jm3mxpey6UJ8iccipIcBAlZdLr1YcbD2NW2qATkj8ZeV9WYuQz8irQJFGfL4QqGIq6dlH7L5uYbD
TfbWTyp0eFl0C+Q14s72W5n3mL42oMPI2QYz4p3BnbfrGN1ANeMBAruxd+ZTtvdc3dXY0Ocfhe3X
ukGWQ4L1Q7WGCfXzBDuj2Vz0WiFmanNyDw8tJyx/gC5s709YJAnxOVO5NM0hSoeuvgp7lPbq0G0y
mOUQwQ8/vZ4CtBTZEcVm28eSJNqM57aFpq7YeJI9blmCQIbChnQWH6N28eEoa+jiHkI22+4zg8FV
XtaN0t3dgMTa7CPwSonbKAl7hl60xmy1PqTtFI2PznNuf0+sR97JSqUmJSj+xrcF2qbaft9BQkuv
7S5a9vuo9xkiZYLom+e4W+f+emPB0I/LknbkcnfTOp1cDy4l7m8XD+4KEyccxrkms3xme239wdYE
yZ8zIA92H2MY7EUBfIWLK8h4N3cMHM6RR9Uj1moooiWz9oztTopeIVmwkhJFrOuuObd+Srdvy5I3
qS964Vf6FHnZzycVBwG6AWb7FLeyVbI+bbEVLc62CL5qH2Hrkltg3EncXfaKrwvwJzxZH/OMaOPK
KE+JtGcsLEwN/HrLp8u64YIXfE8gT1Q1YOeHhPQO3f2QmZoDUUiYaJA1HHetZQcPnqdPbvVMQh5u
tlxiwXf0Ct6A8TERjV5fIrNB5FgoOvF+PqK7WnAg93tKuy9Ked1iJ75I3t20Wy3l3WaoDxtAbThJ
IBSrQ0MrsI7q8y095OMuNZYqaBnA5gFw2zsA7Mq10MGjl5qzO53nbRBnrOxcn5Y7b8XoK7nkM9kK
AHvZ3B6CiOfsCcpJY3DMjvHcPbsIW5N7NAfj8NCObZ290SnNl8eka3jyUdHEkie3zR39kJGJRSvs
JmH+8Qo/xXpdoTg0OOAQYIqnjFckSafsKrhllXieuyy9pvHeDA/EzfDq0ShW4aC11wOGR0JqUnbW
zf5qa7KtvREMUPdDnbiwvmyzUy2wJh8DTptNBvTKT1AamYSI5WnXIHqW72SM5FqpeCffM/rOPTsp
8H4FwMR6GwEg6wg7pYzN7jTwJomPDCFg4TX3IW6Pk83r+GqouwUAs+M+CcsZsLjMm9OWkqQuJrjM
U8wCAMDGcnReruWoN0ghcHNgd3UJkDeebzYY/Ft5Z0Eb665hRT9nz8NIYQ0Wr2brD8M8TeEAPyRr
D7bbyDWwV/KhRa3QRT5iyVQ1NFq/mGjC6LoGjJOYi1P2Vke7fORA9xBGsBngUnnzIZKxWTBSMBaw
R7OUFwx7Snslm2TBliwfNvhTzXF3EXCfD9izgIx8idaO66uNZZ2/RBHmqI1pzaYq3QIWmStzESY8
LZOk6t67vfuRoebc5phj83tnSFMvaKhg7yrv9kSK0VzDgyTdEFPgyLaTEmEGafSRBbm+Oo37LC3V
hGPoNkpIpssMbUBfYRcT6iISjUMOxft9iiIOS//rrFc7fy8+GVrsuSWAu1MYpZYkx9+I0BCbfl90
LskDevdYHTWWRy+5hqjuTgLq6o8J1hyhAlJssVccNxsX8KVnDH6NNQPcXPRg/jsgBUlD0bXrNYgv
eaK6/SMAEQwzfgOhM97ysDxJyt17Sk9/n8sc1xT7VoTbdhc2O3FwcptbbLBFVy4Wl3Oxc1/7i64V
Q3Ldpfh7Ch7Q5H1QlkZbUZvdkxOWug4xSY23opA6hE8uimt90w01fRm1SDG/tT4aipbVM7uj/UT0
9TCq2N73hIv2Agq0EbCvAS56W+eK1+Xom9597+B+jMlohYnAqR+aDkqKYYi2G+BaTl+ISSbpfbSi
1SiTQQRsUThGUFf1CVyhSxDoDPSbNacowl2SPsZOkM+AE02LDs+ldaED2uVqjkDpK5auIzhilz1v
S0jkt8c464e+3AXfu7L26I+KDXcpOW95nbwApoe5hIoj9PBov2l0TLoUzRkZ6PLJCo/+UDksNkSR
+k3hJPamTdjF3K99eOzgCCOLRmtYU8YDhq2jguhFPCQ2U9EFvCHxvDZri8TkveHN676vqztgTKtJ
kUAoRU5WT27/hrLV1mUa4y8+oLPLlysYhFF2kB0CAG/q3uP/R9tgPqfb5LtDneC50cQAhgXFgWDt
KqIIe1HlkftM0D/mBxwbq6hgfzujrR6m+AafWqdKg5P5e6wpHHexp0R2epsmHSvhSbfZEuWtBq3K
oK8vGRNje7nlySx+X8PAruZUCZwrtgEEANrHlj5kC6phNcSBqSoDvrBcJWu6ysr3aHwP/dbEVzHc
5oGadf0+38CNGkkhMydpDwyedUNWarubgAvGSHoWVKdrIdCe+yccPKyt1Jjq+M6N2HmUOgfLlRQG
P0AAznv+tPsxFqVhJshT0kfkNdO9/4yzgNNjrLEXLmFIOHcHPkl3Na/gGFT9FK26BBaR32FZZ6Ii
0L19m53oTdEph03vjrXpd0SNBFOJ1MMqrJzQdhJo99FKXKhcwBu0XzzByi4SA/nADeRG4K0kA/b7
dCQIAtMB7hLXM0s3ApYRyt8h3utFV3yaaFyNwzh9mVTdtUfOURUvRBqx72pFOAzWz8Gn7cU8YbYs
YSaQ66sRXsxQFAfQlCop54gdTAg7BjSMeldQyi79mcpoex1tjDZg24YWG2qsWdUdaryWlz1VONoC
ZUZUEceSqUizVU+4X4Rd76LQwKnMRB12csgyW27yEQaBphpVO+5flOigw4c7wVsqV9ABigGkXFNS
kDGnrzPAv+zdwwaRICvSHcD1nhdsx2A3LsenpctJell3ew/8ZzdRObZeLEDdM54+gscNTK1HxrBF
cMyQ7W79HK04l4oIPaTfCpk2vr5enR/c8zqA650VAPrzcKAmwWhZjFm6NxGGZsArbZHgMJ72AoCx
N7YAb2UGxzqQuR/yg13jVH32ybyBU9nTnjYDLB9QnvdqlFiu1YiVEUtEq5Grbtl+wpD7g3n9zzhT
P/CKU/RxprdeH6ajPIHwecqP7JkcWFrGB3aBnq+IC3B1L7pqKesrdpWdMPAd4m+uxB0Oz7ifkN3+
hEv3o2FVovmyeo/LqOUnkuENUFcLVlD/mob2Z9zWH+NDe1i153UjxJHiOTuk2JUi3aZvsJ5ELleh
otS/YE1Lzxkd5gO6BgwlFjT0ALeVvhDYpJ+mDkRYGLP9/JreaXz/7I3/gZsIi1OE/20giWIqZv6o
pyxW9z0OCEy0DC18EfJhT05wNYQN3DJJMZeAfFVeAiTrfxYB/2dEwB+oy3LdJ+zGR3HsUY111ah0
vRE1eAo4j+MTlqJpdv7Xn8GffcA/sBnHwW8+5jw97lIN4hEOMK2pqAGMe+qafgw/kXD9c9Ik/dFd
ECDkkJvAkmOaSVZNsMo6DI1r/kd/BP0xpdSNyeJhppIcF2GA6NLnbJCmEG77iR7wn79J9EdnwWmA
pYSTNaStyEYqQO4613l7C6+kn1kJ/Nnb834f/B1ldQIvGFu6NDlm8XAAPRi0ADDuf/KY/dmL/1BK
6nVp4ALXgFUFILXIxqUuUNKXn1SIP3v19///d5fOOsexcsZ7w3aTFmLKkT+79z8hqv5zrQD90VYt
HakJEITgtlEiZ9+9bd7P+nSDexBFuwAW3ww9wQnqwMTd/usH4s/+nh+ef5XJIOAdlRyRop28xMPo
b1ua/ixP9w/29H8vLzT/4ckW7cbTZZPxcW7rQRw8GfK+hAl60n1PjcVBWw+ZnIoud57dRarZ28/U
76SGE0zL5ZWKWyefYlxWU8WqD5H868f479/W/yXf+vu/XoL/y3/g3996t42NVNMP//zLU2/w33+8
/8z/+Z5//Im/XLz1t1/Nm//xm/7hZ/C6f/u91dfp6z/842CnZtoe5rdx+/DmZz398fq4wvfv/L/9
4r+9/fEqT5t7++2XbwBtp/dXk9iS//K3L52///YLS1HT/v3vX/9vX3z/A3775eDDV6RENf/tR96+
+um3Xzj7lQI/Rq+RM8qzVOB+CG9/fIX8KnLKkHCaxSKHchPCctujs/7tl4glvwqaiSRPeCpiKCNx
d/l+/uvXxK8YMRJGaExTQpOU/fKfF/cPH89/fVz/ZmdzD1rZ5H/7hf5xSP7XnZSkaE5ykXJcA6Uw
1PvRUo/LhTMHUkeRWqTZDGz17WlnwGmQac0tsvXgdIgq3xVIKARBKAMTIC2pnWUxR7R+rSdEjiMO
ablIQMY0lxwGAVUT9u4cMMvh25k9TEmCJmnhYIbu0yskSKCyOAXMe87YtZfdUOw1AsXSccrLKN7k
/bb4x1ExVm6AXdMzuP19/gxNNdLYWsPq72NDQf5t4kn3jwADG3bdg256k+i9LUiUSFAsAhlupUWz
iFFkuifjnrXFLtvE3i3SGdgeRtIQc8PMnDXfIV3re3AXwNAs4UyBdWMXwxy3K8KS12O14cC56RWy
nqa0BspMOnBJP2+TbOVF07EFIVxOEnsw2EUp2Hol4WZvBQDq0fFQVzzZ++gEjfow37Jmx0IUCKS9
z0cfPqBnaY/1nMnr0adJEQ11XaD3lAVB9i56SPDrxdbPl3bfj+h3XDVYdx/1I7YQgwLHBRQDuNQx
87iuJHkI2I5ecR6BcjN9nWbFDrDJBZrcaHXMo8kdG/zzgfdA9VTMMbiCsZLLqjUps9W0xeChDpsa
6Us2Rrn5GGcTAb+WQWosbyMbYwX7PygXd+7NPk7j29t089X9f1EQ+L8qCF++mtfm6z+WA/zA38oB
/1WQHPWAJznlJHvXOPy1HDD2K0ERwPSWMi7AVfuvapD9ykScA9HD10mCZx+CpP+sBjT7FQsURglh
6CtYCtuR/4dqEP/hAfn31SADGSN+rzosRqmgP3q1YeERgQs7d5BVQDV/Upw3+jirsGMLjlMf+88C
4yL5TtnSx0jZoFOMZXNmKasv28zK4RKLKrKCuS8Fw2wPq2ajbieDMbq0YPRmH5u8zryuFrE35vcm
N4m7jjkQ2NNoADicltAiH2nsG9bA8m7Q/mpyzNAKbGGhDpQr6U8eK6n6kEkNgBq7jjjNB2xp42it
pMvJeGUXotojqXHRoN/bPjePXgOyf3UMZN2LMR0NVMkewQ03AaYaUWE72bysM2cLZkgSQdng434B
MbEGzsuWMQsPITECSCay97I74ARrU7msJVgbgvKj2KXBjnDjD9QtaUaKGmqL0VQ98rbg+DxZEvxS
oNR0HSiKvF0egAst5TbLNToPNVz+b2osrMaqHcHHg2ZC7qaUSCeCJUKCC3pJXKdZBf6XxoA60WrH
QvUiiuwwQYuxtP2103TPz5sJW10qAZ+LQ+1wmwHnDhoLkQZ+ZjfOhdx8m5S3+pC6PRHPygO+Paqs
SbObxA5pfGVzcCpAAkRM3xFEPE8KC5TUTxBbtD4U2uyY/GvYcF9wt2V7CWHLDFEGNnP8JDDbkopQ
7OvLFa1XBodcModQWQWgbMuA+1W9pEacYT9IJPx5XYZOhS79eKmV1fbzMPaRugD+DNtkwWi2H2Ix
Qi4YZObUIapH0IZp3RqQrrCGeA68WRIQ5JGLU8S0Ts23unkvz70hiy81eLz0vomZHQ+R1osoOeCU
+ZjWEu89NPV0KWADpEjZs629h1Qtc4cJgeA5oOQwt5dAGex029aQitxgySxlaboofxPwTg9FC2BZ
lUungcn1wCTdOeGuWw9GNNN6xq4AUh+PdxOxenlqJ8xEKnb9Teq8mC47lWhWtuAL6g5LJra2h1a7
7KpPIwuM/h3gmYOiWMpSBgCuweICgg9bx8VE7DqfaaLwLExr28qjQuMBsBS7MBDxd6gQQZyhKpqi
AhSmvD4sg+Hr0Qn/v6k7j+24daZrXxG9mMPw7xyVZdmecDky58yr/x+COuq2TvrO8NUAiwAKINXN
JoGqvXcNxjOUVm+8syTFStaDE/dwgEhgxM0LNnsE3huP6l0otxHKRU2LRP0I/sT4WvmKKW2kCqmO
bdCVvfUkQXt/iHARAfsoa1xmapnYzrIyzQJ/n5pAupAAvEFTMUlRWX4rIrxZ7LhjpSlu2jFIjfZs
Nb2mLHuWowNYVqUn5uTag732cSmD15ORZyzuDCAd8QrkiOasozyLsjuLEAMk7LhWem71MfLN8SU0
La1fRi0Y7m9+4MnNAg8hbjA7JmPN2uNf1Fns6g0LDqnhg+9rLo1rVsLx0PORVbeKm4QK8AlPA5AY
2YY6HgHW4Rog0w17npFkVe3Z9oAdbTyDOOBK6aqgWXc1lQ3OL/IQKGavVrsBwANYt8xQf9aBh4e1
yYkPoMA6+hJfz+C2/pkXMeSoAqCZtMTh2+gLz5bd9Euc67ILxziSyaRgVHrTrgu7y4a1olTyt6Tx
nWaRgYDuIexKyg+59qWYjzFPk9uIfUEEnNMEeiADkY1NQuBxQEwjV+qwXpV92X+zSV7YPBH7wBOo
55oTeiBA8lbe2Q6SpHonx+CcQks9uHE9hpD4jTQ5Jl053gNCHA4t3qzd4CR+sA6JEGk7xTe2mh/K
izDMapijEEq8dYfry+G5XlX5tGzUB2g57NxLUC/QKBeV68AnUToVWSHVDD1r5Rl+/xR1vgbwKlPH
fqOCYUjjBaFQo9qM/Bg+t2GDMi7SdfDFNM9KrZUh5Zm845FnOBANwshd9onRBA/EiYefUeUCHNHk
0CLcRzRX++4XeWahxhT047IG4JPd6UDESeJRRTa+4d4PkCQPOiXJz40R2/Zd5OtltIjxIzYLFz+9
tFQHIrurtCyGGBIEvKlF74FO++FHpR+RI9Xq7qxQ6f1ll4TJR8PR+y+xUeJ+VrzGcMioI7f6EQ3B
fjxJudU/ZUVi9hvWB9q4BzZdx1t7IDi37KtRVVd9oSrZERyf/lgmo+YudCeJ8pUr4dIyF3I3Yce0
3NK5A01fI4+gqndbR0pjpGFDW9NWRu14Cx4CNlFaaxy+eFFc3CIWxsOhlnN33Otlx23cuzmfbNTz
NS0QK7bbvdxqeXkEiNzZyEy5gbdGBlfT1laSF6e4kmPtzMucFxPcv1z7mkul5N5bQWqSX2LKcZcs
Uk1L4NgkwC4OpjrgcA6H3kw2ygjQ4AxXpzL35NO08YSBOrDPfEFleYCjqXSfasOUfiJsFyv7PETM
Eo1fM+lPyZTYa1FKLWobrWlyoxbBCIhNkZ0aUhPvoDvLzypj2XUEzQt4njqRZpAW36p+VHF4Ao/E
9Wfn59yP8vomCztgVo7baOYTd3k/7FzXLmoIZBnI+oFdycDrwxj0tYQyY3zuPA1wrlaBzpsYbLW6
Q5m7Ls9kryEUMPBAIIuNUuj22o0It+0L4ubjMlLyRF27zQDGDQEvX0F1uRzcld8PeMeMhqXYhoQH
hrGEb6FmnLGK65MTWS2icUahujszi5T4Yxz5rrOTIr1iJaY7hbFrGxImb3UVFuxHNU1N+QfYJbX8
5oKAdo9RVMhwfwzFLZbQ4koYj1qBi3MBXVS1VqmuaoRYWodwdjmC4rL01rM2hInacBGnrLgeJrJA
aD+aaRgWMhsHELxobxY5SMsN2VFLNfNXLCC6XFsCF5eaUxS31c8IqJF0I8VhH+7KWuGTJFen30Hj
KVjWmgspTtL2Mfe9SFqV+PTHF7eUjXxcmDFkp0WZAWxcEV1MwB3aGGi3cIMaL2IpyctxiwOdNysJ
RW1nYWZ6kJkPgPyLduKXx+oaolKof9TkHoxD4Hmx/uxVsHeRG7DKH0BS4JkkrpSpAWsiWfqG0LP2
KeGdHW6aLFLJ4AqinO8Sz4hzYFbD3BWtHbt3EbD28gYnpwwg09W04cWwo676RPy6Rt3EH3L1gJ4r
zxILCizvOLcpNh34Z/KUg1vunoZg9MNl3xBLeByCrs1++Z7WFVDR0HyZHZj/yftyDr6XBON+1e+3
Ur+5Y/7XNl3WBDnX2DrZlkOuQ0WeNPj/3ivz/74NP4PrPdhfjp/3ZJMWzusezPpgQ0jGFSirqgUT
n43Wq0tGkT8oLJJNx9YNw1bkSXbxdQ/mfNB0vDiyYpLVZXbx/IctmFCRuOzALFVTcOyosqFb6PPi
3uHqrh2ivWe4nZTXX4a0z1EkBgpYcHOVHrIByOZZlrJkaZLme7/CVVBqkIy1QtFZIUZJXtoPVWR4
sQtYuIVv/IUbpQSB2QXglFeq4+A6JMUh27/v4tP9Tzfe/9otBVL4n26hp6b9GjfX95AYMN8zkMk+
kIOQvZxp6rKpcjfMt5BimR9kXu+yqpuGrbKFfruFJOODqasW23TdMNn/k2nj7R6SnA+6RhcLFvid
sqb9N6fe5GS+3EO2rXMnKuR7tdXJs+honOj6HkpjHWlDS9Mf09g6RIVfLIYqupHa5EgCpTOo6LMK
EMQ2t05OtEy29ReW8f8WL3gndj9fBVKx/OGd4Af1TibCtTttiIfGeKwTO18lCYBN80ax/RdSnenr
vGKxMHTh1zSCcF+oLRRS3qPsaVclNHQtds58vGdgP9+DfMLB9HC6E+dJ1cIdL9XqpAyw/qp9CyvP
ICvwEKR7AxDaU+oHR4Vcc0s3V5aa34T/Egf5Xf5F/FuOyrdnyRZPA7Ia//7hWlAT7ICI7yOIjm7l
4bfh90VsDcD8k46Tb5W1Ccly9fjf5H7138N5nJmHE75gxTB43jiy/i4SEzZ+i8b3WDzBpboBinmK
uq+A4B9Z8sMDNQ5gnJoFFOsgyh/GkLB63+FSVFQA1mp4D/blZJBbN6nGdpkF8jEr848NIOQF1C+I
5hqfJ7zkJUw59C9i+0luiwc30899VjyMinqC8LCx0m9WqT5B9UzJYKYeFNuB1yLtMlVbhY68KQb1
xfWMPR4H4Ic6AFEziD+DUjvlrT0trf5N7u/d83L6UHRZxj3GI1NWbfv98zKs8sTxYVw8SW2x9KoA
8PWQnAxTWSVlsiAdPZpz/j4fik+9pW1gSnzXB/2soL9BbHRrFs22s8fXMMhvUZBrt/rvAafposjC
6RhcEX59WX8f965D0nWCkdeebIcVOCrEC8RaYxiJbgF06mg56d3Vs+nVr399QnUK/Pz2k+eMhCos
UPHcZOQm+P2uLKGDdgNb9KdmUkZzznIF2rwJf2VqUayM0JgoH5Gx0NHLAndgbhuvfokm+PSo4o5P
b3pZ+kLOaha4COAsrCTatWMW4lZz0pVT58t/vlwh5f/+cjXCV9BCHEsxjXdhst6BPzygK/CEx+YJ
XZJiie+hMUYeAKHZLvsUTz6Ajx05kFE4GDe6bAHZSdoGgZbeXsUyWqq20+68JoCYR0qMxKI5Gygq
97Erkk8gxB0QTzUukMDGkdYHn0J+u8hq2NU+tj1ATohyy+ycl0rvHQrb3wclbKfMTjeB5tkAMkZ5
AbXkyH7r0zA0DyBkvzmEERKr/lgAzt+wI1BXeA4VK4cOZSTdSnHUfVclw4KAbLBtSGmddD8RnGFF
n8ZoX/V9spAGOO1+NWzjMr6L4UOQEUP7Oe0QDkbunvmWnq0qJ1lHq5esJE1QL8G0GwUCiFqLLEOL
RmC9RmU9QdS2Jt2bofVP//z96H++nWyV950KdcNSoCS/e4O0ARqRrjeoT3jCvrFG+q4VwUGK7T2u
q50HR4FARrsMMmMvW9W2TbRzSPbhcEo1KCmnSlZOcp6fpNj/BYYNCL63yTIFlRgCJslL0OFYJhFY
lt4n3HE90Z2NmymbSle/p3Z07zXDYzqqJ1MfP6thvmi7KmWrJBHyUfRT/yxX6PkQnMny7//8bxNA
e/8z0k3enLzYgQEZlsV7+Lc3Z4Iwmoo3wn+OAZMcq+5Zq7RDn3Q/gM3FW70JPo9x86nTkkMn2y+g
w+B7FTkb1T7ZwcG1FwFaNdUpjJYZ2XaWOUz9RYq2Dpz7H2qEr1QGqr7WxpUSJ93ajbMb26oOUTy+
RC24InBXTxZgASBFdbUqyuJRjw3ECTpz2fbacshTeRX7DVIFhRWttEgiQV6sbFqNN0DaZsaq5YU4
QmBR3O8QRwygnfT4Y5mtvF5boDjAS5i3sKR21UpVfGSRTEDUfYmbJr2BieRse7lmT2i5xxpw+Ao1
mAhIIxc+JKOy6ZJiWVsnciWq7KoNaycXsg4VQHqCWwwZuo2WatHEKwOqEz5WPHz10DQ7skTs3C5c
+2alrwxLbpeNo7gEGB1/YSnajQ1BclN5IzEGU/Vva6lFXSZ59pKo21tR/aluCvaPqQoSfJzyGMWm
C8xU/554ur4dCHBvpFtvIEGDAeUFcaBqVZpBvVDrxiaLlnGKE9VfWg7Pkcqvf+CG9FZWpdgrq9fT
hd2yP6vruloM0KyVFFJLGZJuO0oUPpkGj7HVmBunIiuO4+XZLpOVpVJLLqjhKducHE5aKrG9GoJn
m03l4PVHOL+4Hy1yi9e2tnRxFS0AeY37pGcbPuL7WZh5f4hwzTzE2hM79Z556v7gVfna64J+n9Sw
MWTtHjxtvwiT1lqzytAnN3MQwf7T1MxbdnAAl4MH4i0Lx27ZhCjEZNHKqotxVanNrjLY5gfacJt0
xcu//E6mNc5vj2/dMh1DVXlAsJbVxc/oCrWhu2NqqVFbPkdD/IWsO0sLdeu7CPdjj2Nxafu6i9cU
tCS4SgCeiQOms/0W5xtXTpN1M5Zb1oTfYoPMbVr4PU2HdK/YeOf++TLFguhPl8nq3HQcizfj++QX
YZ0ZBB+M8tnrdX2RTLSSIgc0KqWo/WgmuEP7lnSlj6GLjo5TyucWRuYiCuRh3VvjovNK3EF59KK6
xgOfcbFqyKS7Dnxt62kW7qaIGIAU+g6BWl48mlc+dym6s2Dqo5Wam9GqRBFg6SQIRppW2S4imJyo
H2f+wdaI6vTuTxRG2jVE7xf0cx64jT4GNV6VClZw3tv2ooSvCrkv/miG0qkjk9NOfEL/ad/2f4Br
/N98Cv9DoI4JbPH33oPl1/Trj99CuJP9vPODnPSBjT4PKfJgaKpO2PWPvZ/Exv1tt2drHxR8QqwE
kfvgCJjGHw4DXflggriYnF6vm8f/4C/QrN93BezyDBtir6IT5wRpYr8X38VjFoR4l6xn03F/GolR
48U1e+tY5J3ms9vPOqIAZraWcB4cyy6zjqK7cdAP2lxZ4n12ayS4dMcHqio6hmmeuS4Giinmup3b
6lqy8C7O5xFdgclbYH85Rxzpvwa7yTdjQV691eUKyoFcqfM5Ltayr6mHErpBmrd1CTokQKU9M7cD
LKZTqcnRCQ/H69G7Nlca6gWa/uNadAi7tIVpNLZA023Nk4/uWwHRQeJJNNVb1Qs2/WRz6RZHUPnx
+vtSLh+tvIQQIsFDKMAETsd+Vpx9w3W3c6PTaeQinqYT9gTL44Pu8nbRIv0c9zliWkmIVlrCgkCB
aHdKSll7qtVg36dp83kMZWMTk+V6K6ohLuwOCZHn0pe0Y1oGJzzjd708EowxQWhpKM01Y5Ec68FP
jhKc2myBmhGlaEVEDUw6LEv9teGqTxhU01gjh+kBJQWdE6cECC7mEuewxVSX+uVU4kjYiF5RvZoR
WZClwXth+c92l2HvziE6RNv8L4gziUYvj6x1bFW/RG3uFYfzv3bVMBtYbrJkp+BuQriZDRjtryEU
hlXrJuVJRcLpDs95R+zXtr7yIvuq5uqkrpQWh4pgA3wpPTkVns/auo8QAExY88p+eieNUyEhqRNo
UKNF26UDBZ5vIeD02RYeWnpnWx7yOzLSXbxdkjthKzqmeZ3MiBfqYLurWK+t+yEKrHv+nb0HIe0s
aqh21HcFAcHKMIh7JKXdHu3A+STsw2mQQyh026VmtRQDREfult3K1NDrusyrtWmNeEba7ds2qW8V
mNlarsZnFPXis1I3hHWV8YsyNV3a5dhLrqqFrKH/lqIfd7ETxtA/1Q65aqYKo2LJM6Y8io6LnejM
GiKUbQdjyF+VvyJEotNlayBT1A7WrW9X9gNpZrxdUE4EeNEbeOVdCiXvbJu6/TDUjbFXJ9EGYSwK
Q9Y8Ut405VFUXYQREOSov4sBmePZD6omAyUI9GovLBzLls6h1p4vcyA+qBIUDJStZHERAaIkd5oF
imK6JFHoiPuvSAMGXYLp7j3llPhqfYhJxXAgTSss9ktdHF2Kf7ER3cJ6nudSfzfFpSqO/tZO0eJP
Stw6678yy8v69apHKfgGOlzfEILWT6KQFMiAve7F7ULUe6l+afxB274z8aAIkjmJoOCpGlEzCdvw
cDG5TPWuTY4IoOlAWcDE/HbKS/UyVi8+dWqpH8VZLs3zqUWd3y9IgVJ7vdiLYSSh60mgO9umEqyD
AaXardqa6nOgD6/VQm+Uc2kSG08QmbktAcjf6vBdTw2bJFET7ZBR/i3pqyLy6FzWo7yqTdkBUwXA
CtAWDpt3aHmoI3oB1Hh4TjPyGEp6dFsmhvrZ4mqWbZJm926BBIWcVMOhsbTwrPuyPP1o+ic7QhQ+
H3qC2YjG5qGu/9KBVMne9yTWE0hOK6OK4bsESXKER5Ic4Ufj0RWHolGYvatKbcNrQzSK7sto0QZT
WsyM3uO4rBoPWTATRVpRtKjr+ah9glrJJcNvNp6tjJui6b/h5sYdI3ou5rPNpREK7H0Wt/JWmIwJ
DrhaKZU1yMbHKf/uoQY4fRuNXnULXam6ndpVkCUH0SQKKFJzu7C/NImj3+cRU7y1X+ZJjbg3FkNd
P4bTOYWFsBVnn9qHJE4OQdj2S9VET5wXf3oUBdir16N3bfD6HZwTMUSiBRAhjFghwvdXs9XcSJZf
m658fB3/1/XZVswtZhH2OLzAfbLSuZ7+7ZKEyXzKqc1JcgRAe3ZeipcFx86X/Llo0inNqaiDvvnj
8NKfOunXuu2izaWpRgoCJMNv04jed23NdJIwUP8tLbriiGyPv/10iI7gk8HxPkXHWHi/c8ygV9jA
ePWezcRsBvcJQaxkmZoxnLoqk7Mz/Ovs3Lbtc+MiZiQpKYkjRVtUd90WwOz3sSqKV2O4b8CPXa1/
lvIy34kJgFTZG+DxiDIBINEWsaYgx68r+aZUVfcmAVZyk09HuRLEO98nOzSUSAxFo+i2UHIB2Tec
Re39NMJuHgLdO97VgPHR7OyjQ5E5t2GHtAtCPtpZQURmXEja9yhShtNVkzCxx7HdBm3jL4oR37xo
u4wVbV4VWYsw5xF56ZgnFfUkBS7gD6e5KWvGCb1gmq+zsgbNl6ab5EfXMZ0tyKRh7+gVaRwkPYcv
G4+fete9K/rO/akg3JwX+vAVdYxiiQRXeQ/R1t2OyHbszTh4HRQF4/hJde07eJHfo1iL9ppamqdI
37qKnJ28RjFPogXqdVOsxKHtj0Dh8CXi68BW2HSSb56kfkCGt7Vt1ngpiWFbGzrrQs+H6uiGEdIY
4lCd6uJIivPXo0sb6uTk2ESJVHSOtVUdxdE8l6j/6fCdqZjbAs5WQS/dXg25nL4YEGjsvbbYxnKc
3yAqkN+EzeS7TW3e0G6b37AEHRG98gt1oQNa3BQ2vFg0+DEX/fxv1aKHy7UFonFPYu1y33V1BCoT
EvSNCl955UhoG7lD1nfbwEYMyo2K27k6ob5vwBCthmSw4LlTmwdL9XIIi+RsW5HZrboGpc3edUqY
unmfbYOhSHfA6AqkJJPW2yNa1fqIyNYlkLAI/Iioez2wytB0zZUaIve1vNQ7JSq5bSoZ7YT+S9jH
5UOA//AkV6qCBkA7fOlq0uQVffnQ5rF6ihS+ZNnyhi+p21zZszu5spfH4mfvSSgUrGS32plawdLE
sD6ThDg4D1bzWqQuMTn8eNQ7qbPWAZCyufrO8FJVrTpfVbBXl2LYpQP5QDBsoo7YHavfHEndufHq
NKJf7nEUNW3tbi6Xcpno0ubEzQ2Y0Gd3lJNNapflnSepJav8KNs7Ofxdyw+quU30QuqGwA6KrDHH
xlkg4lMji5z0S2EnAX+aBGf2ua3Lt7NJ7UR84YM6rMXMKOaWd7VceGd8jVsPeN/OSCVlHTc5Gbia
fPjiVNoncp7LCKZr7SnQUOD0dG1ul2R7fPBS2i/2FvY+0NzZvuF3is7focj16iaVTPdjBtW0cLSX
Meq4wwKIy4XVai+IE+Qb7iqEos1Cf8lZ7SxgbdZvg4SV6Zmvg1Kj1nY5QNOdAWZtrHTQikAzbnMt
sD+PMrDazHLc+6hAx1uWy4HXnWcc2XGrMKOk5KFw4DLUwLo+u0WPuFxtPGbo5T56mfcFbTX7JJri
BBdIVKoeqQCx0DonvS3C4Bj7prQya1BHKAOVZygnxbmttXaD3nFJtFcK2pVoRC4JLY6uUHaq638b
7cbeA3zDcSc2f+G0+btsFOfdIps/YXfZFArbonevbUXvtKnU3zag83BNT/fCVuxHL5O/bVZ5BnJ+
6c2ulSXqb/OJTarYhr6bT1iUhd0s6zxBGdhKeERPhaeYMUf7cuheW3QzE1LoIU/rys3lpcRntbqM
IP86/Zf6380gZjRdHCl88iy12OqC4da650HCid7wTLrPu6G8vzQpJs+iqWoZWnf0oR3NVYhs/VVV
jJf0P3rn6X4fqygdmlBxHSGLlWX2LrAgn6MZzCZICh8C3PoPSjKmW3QzITNMVdFRSIQ4SDgZ7USb
KMLY3iR9pN/MTX9MdBn0txP1OVLEdaj9RLpFRmInsm50F3Cd5IT2lwChV1lpzB/wg3+lTec9Q0Dv
NwE409nU96MrUyl0Z9PKCK9NQWBYN1WI3HxTDO9mFaZgefuNuIAgQAqedwAJCKYthNgOjAB+FwkB
vbXYIkSpYZDqdNoZXO0erjYbf30o5stybvHLVPO2RGxTxHzJ5bCqJqnQnAedofK5utl47pXeeBQF
6/KPTVZVZwStDBT/IVCBXcjXojNJTe3G8JUr+zEsP4Jzqc7h3t7rlpe/ADh5hmpT36mQDNgaviDN
m7+YuhXduGjjLYQRJJVkV1t6hOBEk7+UaEUS1mrtPZrC2Yttps8Eoes738js5zH+JMaMXf86Bdy4
Zo/uNoEOT0WEo9N/1Q76zq3cf52km5cOOd4eKlIVAXiutWMOdusIWb3ZyGkmPUhVRQClsdDLY7jz
x3AXxb73wzWbuFzaoJIEqPYh8jr3gAD7FA+EJrMr3aIhaUGa3s2NbzZNaCd3Zjykd8IOjbpmgbx3
TtTM8SZx40C+6S3lk6glgM9uulz/pPmyOvdNtdmSPLiiT9SITOUnjxheTLKOYPCzGwUf8U1lD+Bf
e89OTlOHaBunjosJNLr0ZLMWKIAhXLULC9EJPWoZgGo6g3jSHWJONS+fSpVQsViWna6sFfUzdBhA
LawzTcMjulJ+l9G9/RFPAhp535aPLdK/cBls/9joUnaOyWS8Hkf7akxef4uLKvoRTmOaNqt26Pui
r8lj3x/vSi9K1o7upzD7ufs6s03OPP5fbPRDHkUTPtCTjI7PDWkfjMcgdWHbpNmrfe3Gs31gG+6q
c0d1rcndcCcV0ROqGtmLbKveoSlyF6le7jpHbdO1MVjBTvQa3HZI+unSWfQ23Q+jSNXntylEq8FW
/cBKwwUOzYxKaaUAD6pgx5312KIavO8aAxh32WrnNFXNVUcWumXTO+wDRKPoVvpQP1ep8WilLToJ
k7FoEp2iSBTXPhStsnnXfrEN1M5c1Wo6Li9nnM8j6tPsxjR7qw/yzgOi8wRqZRnhtAH9wJFXRugk
/34kyfJrm8/mYe6VtTR7arrmi2aRHEaZCmIb1dFKEbZdiPp8KFq7VqJVHEo5FA/iuXtRE8Vlir8e
IoxkSaqOZCHKN0WRFDuPaPot/2x1W5iNs0V7poTNEle3LVuLW3F06RB2YsSlo02y1xGXqVLoQwAr
6LgYvzvHxfgylTj55byIlIYoXemohClrdfr1xo0VPnfXFRKCqCy3nusgED3K9ABI9CZ8Zsw4VbKp
wphLzzQmCRFCARQzsuKuO+3gSFF2E49GduOaibIf6uGuydvs5tIujvrW+ZFWOfr37NER2nYa5SgK
DZFJb4U4irxGnA0KR6S/9ry3mc1/70Zf5UHPANf637PeDPfISo+H8K0Y+mg8GF11yJ2q38ZqR+xe
9Aq7ua4G6usQYX3pfjeNsPvrKXp9bIA1TicTg4SpqEaIOK7zuGm2jkEWgpIg1Da2Ium+Sgz33laj
myyXw7OoIVpS3VWojAqDdLIy8uKHF415/DVUgxseHGQOme44hLGq23A6ylDd5CHVazvRIdpE76Uj
k+IBDNg0hMSZr9aw3fCCXRpzl0ReoioKMY8WBSgXqzz0ymILBhq1m9oZLHhxFJOI0N41x3sTgcKz
aLfjtgHYP9VzGTw/zO1iK4yvuiFgzuNEW17/Muy0+4JO5sYIc+dTonTGuoX5cUD4Ur2TywhWE8gu
3Psqmccs+8rCCKp/sRBzaHFmLoKeVWap4+HJR/8QOql9gLGNwK1qvB6NjYtk4aUuuoXhuzY37YYU
qgmjRaG+HYEjokfU50PRP7oGmno1wlBXp0WkIV1c1d8u46pN2Igprk55dZlXp7tcjTgSV+wWbbGJ
4/xlbnp3xovd1YwyrMm60pEoRWUMBFZUnKHK5j2pPc32UDjWRrS5g5mfk6YpzvgCrEVrpcOyswbl
DP6Z1I5GptAbwhONnaNob6bODofAsAg61zuwnjz4UahBVZuM50MvsY21QXLHxbu5RFUU5LZg4U6E
AlHGacapEDOIE2uptCxkKdkbY1MA8YkbE6VmimYc0MlFfRaSpGbynSetvhSHF5tIjwwFehv92lRc
1TPbRhcUNmrH9zjNN88PXK7dDKVbxvcW7OJDlerlfTEVbjKcDCWyTqIpNaryvnbGU1M31knURPtk
Vf25SQwclbC6F6aT1WXg2/RzU5gjYZ+VuEaQ2iVTu9ouWR6163z0lBvZ6kZ1YcLsv8lDgEVGfDPq
sawu0qnXjnp/4w0R4B3RKIaIaewyefBgA+/F0HmWEU2VveJUT2LsPI0whsskLRTeAYAq305HVmPz
3LBkE01iiJi+adp83SCOuSyUsTm1JGzaabgeD7U0rbXqFkrxQrXa/CBPxVzXyJ/zeii6RF2MElVR
gJVI4AR3A9BvvjtLfP/gucp0EWmjvrIGSNviuyXTH41z17XZ9bGYQxSdsJ7HyPwG5tvp0i/ark4p
6r2jDCsNHsmy8eX+ThRo66YnS8tPouZJBfwM3Wzu1cRm2VK4ZPtLwyJaJ6ohr0D3p8jtDFpychgC
KIVqr/XxqY1ZrskZkmSxb0l3YJ29+yaSXLK5dPVStIlCb83gQF7IX6KWTWbkhrDOMe5GMehiqupf
UqvQby+Wdeo9aEaiHi+WheSpC9dO850wEx0yv4eVuBYxv+hAV0f622spScUkgeQd5+uo1Bh2tRjG
NeiK15/Qftd2clin5DWzPX63mURWKt3TjYM5FSNC3elCHDomqD+UMMk+cjVAdM31VPNJxWgkL6IN
uh4j5573U819ovVSXJ1KnH++FHFVwujqpOIiyrKMUGuOXirXT1FkDorPwDqhzfOwufXkjDd+7TyL
9hiBSNBwjrZDoyf/nKa/+iIfX0hfYh4cLyWZ1zS6nUYbCArMoxVVehbmXUVuT9V/UAYXkUBTQgSY
WFiHYt90CDp/8pBQRxO+PybtlG9imBovPU6sq9tkkG+uhtQBsi4Ttv9vRs8TxY7/kxd0vBGTi9PM
HZe6OQQlz4Jpostp3854daVIjiDH0CjAm3ONuEOTF8cBNeN8Yg7eGATptqItrTw63kxE9VJcTPIC
kRS015nm0i2ORFsRArQF9oore5pQFA5iffliLsUZLl2XeYwwVtYhCpfbsoSCCaqHIJKfolWeOJUv
reDVuqte00irJ/pheoW3pgPa2WbUwvdx4K86XJ9nlQWg6pf0kg/htgoR3we+O6C7w4p3HhznZG4j
Cel+UufMCA9YROr0VgmOBVTnlSlJU8xgarSRMCbhm10g8pIL43nIXMpGk/ib2RKNieAoR90PLVFt
cn/h6RTFPMNs8+dR8wxzu5ihNVdRayuH69NfD54vYr4gccUR24sVhN0Rbg+5WJONMxr9HQLV6TkA
CmoH/XQDVBFMb7c5iE5RuGGvr/uSxIK2IfHgK5E0PPfgzf1hCOYRVlcHfKZxYcprOaqI69RhgmYp
OOCx08uTKGy86idzKorSbmpehBzOPZO1VMaAQ6EEk93ibYw4Qnm9Jc+eGD5ZIjmtz6P/NNHblPPk
shPPV4Hko4YwutdKj0FWa3hFXe5p/OU31lSIqt+RspcIBMA8siyJJlGA0E82JEcDu/xmKzqEXUUu
MHb++jGM9J+OPbpbY1pv+4FjncURcgwKT88esd+3DlWs3dUi7w5q6O/xVbJOr6ZV/HwoxgwVP1zR
WEw9vZ3sCinopMcKyYkzugk7ZcJUjLKp3KeeT0hB1p7bPlTu1SLYqWWqPaMnrdzr1OSp5oXUpr7L
uDfLt3F2YhyTPF4nUh4QjPET4yAKAyG1+ahPHP2qDcIuQsWiUdg0iJmvK4JUS9XSUHuQe608p25n
HNk/sCejJprKEe62OLq08cx7sSEF7aTWR+5jsnhn1qSFuiLXG0LWU+/VKcY8+1Sihk/eDDglD3ro
ewsDHvET6tQDzqZkPOglSZ56jYxNdaxJXzQ5n127F9sYoj+RDGeYbdHN1tC/OSZBW90VdSgd2ryR
166b5p/h1a39cEy+oxJGvpZ/sshscqLksfn3c1wsgtpkEV51WvGtC/OYLYmELqgXEMHBK/Usqh57
VHIMtupzE+fa+150mK+Ny6l6MRa9l6qYuYRD/mzK/5+171qOG+e6fSJWMYfbbnaOCpZs3bAse0yC
GQxgePp/YVMW5R7NzHeqzg2K2AFo2d0kscNaOogs3n2Tn6OX6ev5Z0DfdgBi1Hj0Z9PP4+YHZLFI
LECtmW9ufkE1i5q9kSXn2O1jgG/tbIAEn8MsfjWSrNmqo5qoGzlFT0+zBZZKqm6sIXzVpFYgL3a2
x7QCXwxMeIvE442M3KwB2GCEwAIMNQWAIEXVIyfZRGsjGDWA17PK2reDHa3VstMWpI7T2O9RwP+A
eCT6lvoE/eYyT4bqoUd06bvXGuAujzEgMEhcxVF0MMCXgYZ7WP2TU6+E1gqBMIZbgcgfHATQKWTD
9Th/qAGLhtRJaS0KgRouzVKAVmHbeKSZ4NHMBjM48cRG2XsBNJatpnbfSEbDbJJK434Q60RYyWFy
mO2s0kMVKM9Gf5bNvmo2BDu1d46T22iA97jOvIuhxdGRlXZ4bFkTHWk6yVIkMhtTRT+LNJkVdDUb
f+aLWpI7ADCZm390Ja95TVousBx30xvt9dMl5Ycgs89c0Q6DEDruPKtZO39EpbHBN6AW9SYGLIoP
mkl7o8q7qGn1pg8kPGsqVCMtTTV555ynVMY2G/8/+QIR1AZEVfpXDkTz+q/c1gH601cumtHSCpVj
AKT9IKtVRUd5Ix4FwINuCwPUP6ZhgqpcukWsDJdD0AE5Oy2a8duAOMHI4lMQOnrvg6YBpF+oVF/n
qlBPaOXrwLI1pOqJ5m4CJDsTURcSOZ0zTnKaZl6KGIM1mbfgEnnzJOUI0uudUYCyTS5240nTig3N
OuIBbgQgCFpGRmP7DlDKD6orMrw/y0tUUn8cZlkJWPUd19rNCJauajHbzSbTMujg03c5R9RB78cT
6C+Qf0epMfD/KwBeO/09inIjoPV1aAEm2ZiENiCgQoCqK1p0IRkNBTAmNoAoKnAIf7dWDPyTgMN0
gTJ2O9wmprgP2yraz260iluj+6QAgOkKbVeaLxBIQbEzyDfLwXlALoydacatSIBNEKXMNAWikbnD
jy5c1kabPZq90dxlQvia24L00a2RAP/TtRxEtSFb4HB8dNXCuCVXUr7vPFRKdHa7PH9EHKz1b9xV
POymnQ3pXvXth529FpDJiZK9gNxgONBgsvbtiqaF7vSHGxlNtV7/YY1muf5H1zAoZVnX+8rz8lXA
+H80HVFr5IdKNbwlAD4CMGee6qho5r+tVOMpvj0gzYzup2dpDt9V6Gm/yqo3X+SFqzDzJTbMXwWL
rMcELT6+NVjgrNND4z6SMOcU5myq6hKC9vhpbGy+Vrpqw3lZLnPHDE80VEBQ6hZ1JN7mNquQbonS
EtAzLJpsZutZNtuhw7NYaXYNTgkPNy+cS901b9z8bNIjjS4dk4FLRRNvGmDWFedJIR+lrFLaBTN7
n75r9E1IwBR2tHvrB9LZ2eP0zePPFXrq72miZyA+ATags6dp1nntuqicdFVolYJnUxFugSWVX3kp
KZqGQSxjKmkIZRV+WXUrXTebEw/c6j/gmakd7M//ObwxWZaHjh1XQnnIzv8PXW0gLC9iAZihO+DE
uMdOSdkez8sScRLDeS4zZWegyfCHkYBlHF8CbR2phZ2c8MSIVgCXv5/KEcDf6h6GwrpHWRuqE/Qx
dA/Cqu+iRA+vXlRHV7rSq3FYOujJXoN4KLq6ciCFlfqlycaLJ9wYdRsp9unAUIWUPPztZgBXW8jZ
M1qli/00NexI2SPBdEcrOa2E6xvxhKczlArAwI0jhAJiQHmGKpHpv8RiNx2wzGS4hkBNuKoFGNvr
njXbyYzc6g7/IXGiI0KF4419cZTJbfbVpRugA5stonTyhNYgKvuh9eqTznbgW/7RbGiiEVlT0dqO
/ALoUVz8tv78b/HATthKgvQ7ECqhzKpuGxuE63m8t1TzS5nEqH0iGUJ/0abnIEkaULIbr5oIDB9O
DCQAELV3OxewexzgCGY6LMEPyK5Z29sXloKwMQCeuCdQMKko6K4kJQ2FYrCrESCA4YrgMMuNgAfb
FFG6BcnGiIGJYFBRrJcNjG9nw6rMjCNQgzYI62EPG9/uBeCGlr2mgwYEIIFPIUi6lkHhFk9gOECb
h8qrJ9ScSL6vvn4CVNRPz6h8KoPpZEFML7LSB8KtsqIpKUiGCjplNdW8mCN4lU0dTSDTd7Crojcf
Mrfqsr6bZTfrhJWprMguLcClLeyMI4Gd9SdegCWrdQKOQkG3O30Yiq6fpmQC4DYO+kl4kAn5jl2R
ILvcaG8rgKQGpYfzEuTYybU/OApQoS0quXhQ46GleFoGzHyeVc4ZNLLq2vRQJAEs//ySMxD8KfWY
Y+i9rVnznySngeRRWQyHtFJ3qa4AeswNcnbUNO+vCPnCRQOmm60p4+ZCr9RzUUTq2QWPACpKgTzw
p5ymgYk/0QU0sk8ONDTSla5CXVvxWg0kcECMSBNawp02CkawVwzKCZSHLjA3OfjInBxTOWSgiMMx
XKonKV1+UFWyELRhoDogYRcjfVKgk3yp4O34vuZIV7UWWCqNrNPuhSvSsxjag6gTAIkCiwu0Fx5n
62lup+jhNkNxJd8OrIVbPgCPj3OQVAEOstr/+w/4tkERv19dtdGLA+Ab19aBRPbn77fmKk5feWZd
rWHoa30JdnrzCEhC68EL0OWONvR8E4Li56GodOsAplIgGkstyQRAGnCoSvY9qhLhHPdip4EOeEc1
bFS01hiGsUua/gdVtM21bXiQodtaDSJJ5m0bEdBm5H1UIC4Iuvp8zeMOOGAy8EcygZe0clHImKDb
D/xAVzQk4fhbMwvJBlGxDHiJNUjZlfhKuXKmKDho8uRKJ68QM9JRhl2xo4uOWrJJJ2c1ONY3roMC
DCWxPdyjlG6r1pUBzqQqXlW22T/maLVe4A7YfC8sfhzb1EF4Ib5aIRO/nKB/Bo269zVQEfVveNLe
I5KRrAEQqxxx7oynfuF/xDW57WCR/5c2AAJsJB5kA6yEM//4iAzrgTdFE4i73G7x9rIAbcwFhTXa
KnDjFgSJqbMDT3u1rYB5ckGIAEAHVgZyR0sBZZdXlz/xsrkUJrIpC6PL90XPUNCEykzAcfb2Qwgo
ipU2qK+OY7VL1Y3FqgOWMgqYYpQaUrkgfj4195M8wrciLPZTKSKVGk5GKUoPVyF6RbnSed8LZq7S
JC2+ha2hrtK4CfaertRX4aHsL1L63gdoq/B7QEsC80a+Sbl87I88Wk+iTL5sGc7Tv/8i8Kn/1rRr
amiE0WzTAlQL4DVu/h0zIOuXuemGz4oCfHUG6omasS8UOtOrD5PfGgqcYZKgK+ELxdSq4c2sB98X
6Cv4Aq2bxRU0VX6ts6xYVnqT+gGY9jYZ76OHprFz0tLM4l70gNjkR4ukFpMFKcmsA4KTD3RwNq1B
OxQAcsraNajfnUMvBvdQBihrWLvUC0SXEQfMB2AgdxlQWSoATvTOUiiS7EoE5laA43ghYr1Nl0Ug
4qUlhmoLxBzMhXKOuVeDBrlDF6FVGL7D1RIPaJRCdWXgbcByVK0MWa3HwtJZaqGV7kmb1tb9oDBt
lceVtczBP/sAVJEMSAQFmiozzXkowemxA5YvukaktnNYcK+0J9KRBCgWiH8VUbfvzMZ9cBn209Gy
tcwaJ70McblGWyXft4jf7JWK18AopbnmfHJJqgqdUHu6GhjYjxc0ny47uYpHq9AlrZq4AToo68HD
iU7JgK0BAJpaL8wrl8OQqB26CIxlLDzjSkOWgZuNm+iOBcnysWSpt7NCANmAsbU4ecWA92cjiO80
kGrjiJH3X5Av1NAKWrQvXdU+ln3k/eUCIz9pqhq9zSaQaltxYXZYI4+tVXd1HdZHteovNAPsIDLR
jl6RKHy3ArlxfTTgeCN6dzT1xjjycWhQDJiLlVrz7Ig37Pg0mJrn12MnvgLE+WTXuv0zsZX7uOkz
RMJ+m3JpmoO/FmfZQHwNDYanZur8rOSJAngxZ0Mfr0ir1Ce7w6FAtzJ7U6XNd5rN8rrIG+GXoNwC
d9NkqoJzvkfmBa5kZ6b9LxBKVZsehJSoegAzid+LNlkLpB+Xdo4grmTMRl+sF/vIcYtXoGIuajAM
vOAkoKNSz0aAI8vYPbBGcmTjcvGK1PlXIEAVjynaSreAD3XWZtN4z0WpbchgXlskNj4YUFj+fW3U
IONxn7J8PQLfb93EDlppzSy9tG4yHnGSBCNtpmivNkgOgAz4mnk4F45x5x3czPYuSQJCwVYN2DkP
hmFVWajfz0bAWKK66O2KZDSIgVvZ4jObPk3a3Vh1FzB76ivVQTFfGg3RmXfgIahD+4FEdaPdVSJj
ZwBCWw+qBqTOBpjcK5pyO4/QD+HgbARlUXbjvrMDiQYj0TPRTw60XR3tpaFX+AADQG22UWlHByQG
kxqQcvp+mpJaSw0gtUhH0pBsUk9rdDkiuApTEN8tkJDCZ3sBGB9e4hqtOYEaYzxWeBn2weLXfSu1
YlNXCvupBKC1toq+fYhTK9gwNRq3eO1o71vAUS3I5M/V1FppTnWojscwSQI/bC3xrfbKDTo4QXKK
XPQGaKnbEQu9os57WCL0B9QnXJ0Bk1WikrVnrzEKVNHj1T+xslLAZGj1G08CIjWedqqNpjkOhnrm
WYPXYlGN2ikJGHg7w+IudtX8rhmz8GJm2tLRqjdRbOT1FYdV0uOYh/sZwETizEJoLOKadSi93D7Q
FQ0KDiLLPgSL6ICipQ8Kmlqe80OPGFqOnMY5JW2W+3FuAOQc8asTmL1R9RWlSCzR/DTqsXMiS1LN
RuQYJEPmtwlz33zI0MrzQ82b58GyFkBIKV9jC5TDSGS4lyh1rV0HtL+NMqjmAwMbMOjaQHeZCnuy
BTDzR1tma/W6RVtUHhV7lCv2JxqmMDwOWANIggEAJrUkIy24q/pTRFqR2+F+6LLJl6FPAa3DXYCz
CWmCvpw0Fqv2ptrpwO4e+J5HDt8HKH8BSL68TBWl1FakokFNFJ4uJlOzfLOf1R/MJ8tQ8fiqbpHX
xLG1uRdq2tyDejJfOFba7GmaFG18Zba6pBkNVVrnG7BZ2aB7HdgS3z4FdTHMvug1nqspwETQQYWX
T5S+N0c3ydmjSBvUzmfJNwNp7T4oVrjTIgwC+oQvsVMeDE2xX0yc//wg6orDqDHjQW/4A8k1FCEt
U2DXH5tQxPcNV39Y0h5gbfkSrff2CZiQw7XoZWq/7O2XrgP8ZDRm+QV4w/Elwx0WZdrOfZkXOxfc
eOjSCcudOugHkBcFx0CKnEINjvOUrkiGfkLby+rJirzJnobZitsDiuTVaktyr6iMg52NK08x+2Vc
V+w1UMSWV23xzFp7QB6lDzbo6h6enCjYs6zaAAx6YxtZm/2InwPuBYc2t+MeTx1wUgu8vgKj21qH
YH960Qvwg1vpdx3skuuYmfEOb3HZU8KrnV4X2XfbjR6Ae31yku4Hqn3xQUDPeN93RXr0evFNVJF1
38ghHHBkG8o2Wlel4lsltyuQskTKQRmB90xDGHkQ0mWk1PEqQ0IcAaDf6ltDRuZoO682qcl/xIDR
R70julpcqjDKE03Hb9u18Y4s65M4AJrwzrwQMrm9Iuu2cH5bjyLTN4oWggmhjEpgz16sqX4fH8Jb
Arff8Ocy/6kTQDI+32qoH4A6A6oAfL4iri7kC+hxZOVu1srLINQQe0cLQSnwjkaWkxC3fWOBx7e3
C+pmbQsn/aEqDMB//TBeRaVZ+yxXQLoOVJhvuCuuKdhKFoFjoXE+KI5oTmzuS4FUGUojwh0ALut7
1WqUO7TrGLmlpks8Fdptxju2JOVnDoN0iDVg9yrqqUdYArjpzTEHAcRxBAvuGl1yMZo0MCUFDegE
bKfprEilCZhJGV5AHMB3vq9CinnaubbRIPmCTTSrOGga87bzerMduTU66AvEUJ4qS70Cy6c7TLVl
yJhEK6MIDZ/K01wH9cLqiHtKhb7jlZ3E8dYDFMmzFSRfoyISV03J2GPodusAWI/PmQlqc7up7aUj
rVxuIXbletqOtEjGHoIoMe/Bxa3fKd54NWtDfdIsF4g0f+ZngAD0U9OSBujcsT3lbT7kcfIcYB1r
ytJQiqcz+c/I6QFnNAQPmd6CJ7Ud4xYZHeR7xrEM6rUXFW8mrkwHgbJQbGM+HsJB9hM7xkvJUIAR
yV7kaDRzb434mX0cUeUNpvqoxbMwAwJD5LavMcPDnLQoxMOxtCtfQHT45jstN2nJoy3ci1IaMbAD
+26vMT0EYi1b0oyGDigue7oCDVM3XX0mi6SWTEacXbJFjXuQr+kNuEikpsCvPluEjEM1XSeFs+dt
ZW9jcO0czThVj64WPdl6aG5oNst1qbyRVaGN1kaUcaApHloyFmb7dnUjs4eqX1hgvV/dKOY95gWK
RImXAMK2fDK+2Xxo0LCNnsw1OuwB69mm8QtCOBydYGOKWmJVve807wvSDcnLwG3hJ5Zw9lmom9cy
BfMwgOh2Rmq+ajXen/Ba+jYtCeqhklgS+m+ZyTvg4xKOhGWOk9tnMsKFmAApUqDTKDi6AxOwq1dJ
kTbT72QAMQROafh3UiO2n6o4m0zpr6DBeHSApXOgnxMN5AoYqTdXkgWKqR57vIWQUwGQkE0SiXFZ
4FC6ilGzsyll3n80e4abrOmeXZSlPbX110qKXQVRZgZAy4VdMeN5dqIponM3TvDTPa7tP8S1XOAe
sp3g5s8e9AnrKSxGwa6bWBjCjCiB8prev1HMxpOzIuvvKLA2xcxMD/Q6WSyWhoVe69JMrC2AGq3H
XNOKtQeOJNS0WNajwQA4gHRzuaRpCbC9kxO638hWQw/5fQV4c5pNBoO1CjLW3U2LdWqEtgP8c9D0
/8dWrbEM3UabArUUfZ3CuBS8FdG5SDwwPlBk9z2eS2aGwmtfgH/Fp+k8kLGV4H0TTQmHWW5RkJjm
rIynhWctXZHrjyxCYQd4X1oE5pGrXxjArDqHY+EdnYrhTm0Z5zYLQlBmyEu0t/XLrggBCyztJpck
cb2jAjACkpEdDcCqhQkSesskq9vVjUKAj2feg2wDBoebfUgRNs1LCKKgM+LCzqIurf44fVn1X4Ga
sCeFR/HFEeApoW9ppbo9iJENZ0VWeJh85hQiZrsrwu6vqsebLHjyxKM2mOYJ/OnPqLIRj6gOFI+O
sWiNKp4mVVe/tpmRysJB8YiX9wKEJMza0FRHUGxLa01alHXSWjSjBbFWGpvxI+2VJeJVgMZYi3Rv
E4wltwCA3W9UAzfgCU3B8lN0JD62jokbRdTVu7Jpky9gxQlXmjKmm8yIki/CrOy1ZaFnNY20+AtA
5RTwntUmSqAxVd1WHFBpMoCeB1MAuZfnNm+fyZWburhDVHFNMxcMhF/6NdnRRgjKrvuyKgBwxPaj
04VXswWuaaNqd5FbaHexo9hHr0jOwLPS7kgetHm0RwOsRKf+bYabgbpxQVm/JFliFd0pH4N9MRSu
PyKDuCrlG5Iq34sGFG+VwOA+kaht0P+J8oAn0tFATi4rgGEq7ZEIwQB4J5a47mloO+/EAPWHeGzs
FuNSgEpuD3QLtixZjKpCOcUniT5O3YQt60zXvwSx9h+0rYhn/5ltdFwTeNQ6gBRNAK0Dx/smMlsl
IKFJ4656Av7YsDKR38Tjv/1amazfFnlfrQuuDy8lzv6O4bRfA8XutpbGq3WsJuOLDfv23X6W/2nP
5ToiLIaXBs/vG3ta/31fWt8zjTd7ub5TSuxfV+13RVblxwjFekjThcXXMk9Gv0u9fpegdf1rb5Wb
uHfTx8xm/UVSmC1IHmjJsI6zBKgi0ksfy+9Op/OrKO3iIQIMbS/FBtJxW3PAF5emiqU4i74rPRwT
i/YZIX5yjqIBKZuwr3C/wJZAqAKcNTozUW+vuXu8eCknGsDAZB8S8P7NIkWtkPSieTckL1EXo9VW
OnxQ6PiPWI1aUy7bxHhbCvUDGhD/cSYIVRUvq9ZYbkdhZM+WikhNFbTsjGBc/ozDLk5AY/8F5Y/2
VWjlPYlBwl3vB4QrkHEZ8ucMXWAr5oYjSn+wBsK/HciLouRE2ipJ/MT8mVRCO3yoiZhqJBaOUmRn
jWoIUQ0uJw7VRBgZN3wT2LtBenaofvAzh1LWE/LK/JXXAnRteCACua9TmxVD8y7ScQaOY0Vg6mDW
Ys4V5bAOXtSD8KRXzY5EcevCDikZ4NdlGrBl5HRoC7QqVyoO3JJ4aPAa50rWtD7oCRtQv/2WzXvQ
8mQXBn10YoLvZhE5yH3Y2Gnn6eNN+wBQZvosZOw4LaDkm+ocIwiVll51BFlsdczlVYuWwGZB89QG
lc8CLTlsG8FwtpldSDYZvy/TRgnKidVycviw3myXI9e0d0XjG1Exuku9Bhiiip67hQ3wlkOomgnA
xMewPNCQm8PblRCg10Lw6H0ubSZz8iRzQEGVhz6XhEjC3N7IyWLEEcT/j1SR+SfdhAl4Vwc/FQuv
wxLA2PVu7kfMihrQMfXBl1oFIFO1dIv41RorB6/1SANQZoANiroqgRzhz6kBr9S8/aD0T7OIrkr9
Lw/fIJSA/E4ioEYP5XG0ouUhlPWWm43Hut2YRZKDVBO5WVQ+u1fmeb49SkpJgBhnC1QBigMyXNbD
Z8YoJvJNMk49MDHMxnm+M1uk4hFARPpCAnzQwLie7PHMfJNRWUJlIvML+udoQWggNzKakoJ8yY6W
+kw2+9IeXRHxlYUyLb9FDzygF1ByLuOUBQUuYxnXpDmKSvKljQTJiqbjkJqj34PEjFw+WKdmh65Y
MveQ/FwhmobsZyQX+nMHWntyvNlhWoKEQDV488MyS3IRgfqiB+2rESum4zd5fWwEmEdv6qSLEWSN
oJcdpk4DYClEb00Hbc8nD3tAlatvtkW4iW3UZ+JHzVywlNbA1+X63qL1gdMZbuZ1aJe06tozq9Fe
V9XblIN11TLa6IGGQuVHVGVXZ5qRha6A1oGm3LSjB4HAyo1F1tYP//F70U2JBPehistxHRtpI9NB
0YFpASvuBikusgO1xjtv86QJdL12InEPOBo9A+sw3EQpMJADHfGK10HrbTAjo/QKzJZLtGVVK2aq
0QPSWsnZEf2JZr1R4JODZ3oZoGdlSzJXWgAtabLQzJA9gCkGN1xUbWwDFIUd3n6qw7JPY/cMovZf
NWKez43ZGNusRvkvTdHYUfsg2+U7nOABKZJ0gMZKtIsGBson7i5JauuNex50bVohQd3h1gFsvU9K
WsEdM75LS7wY1wDamcrLBajgfB5nznKqPqd5poEElaLbrS4L1tsQSPcAllrUsqs6ZukhM5Tu2WAc
2dyodXZGHDt3wM97s8g0YEsaOrszanXfytOtOYzGTi/5L72M43pVZrVfhnjlVwIZNbSGSF9ankRh
lsdjkAwM1zKvDHD7NbceetaBm4VucGPj8Y2Sa8pFeEp5VJNsV4Fl8EIDyRtEpBB/VlSfZEPJlUkb
RBbaWgqQaUsHkrtol9/nefNVlVatEPrSjbMMeJU83Qgrtpe57vB7A6x596DeaNBjpVo7tKbze86G
hQ5eivOQKtkV4GoOgtNxuwlyDXAqGc+v+JUiCGtHR7KY5SCZdBahAW4ZMkvBdYosgGWvGqBh+HGt
4225KNNj3kQ5cree/RV0jDsBcpGfA2KsoPlo2CPSi+OmMeXZgMXeXc9BkUkmCRD2w8Cuv9NqelZ7
J1sf0iNuk/kql6uVWC3ByfMniJVxOwVD+mNqKQj4Z/ynZtQvAMBPL/04ak8MX5GMZcpDURvh46iZ
krdCewq9o173qxHBU/AaDPgGyqGTQ97JACnD/ZBmfe6eldF9s0j0JEZ+uU23kxbIXMYiDNGQAJpl
1HO/L8WU6BG94+6enkM6GuvUHimg+alUMskXlFQGshB2qCwQdAW+qIXaPY0lcq5YxXHIguM0fV/G
q03nNMmCtHIXrW0Zm3nZKgcpK0BHNzpSI3dgaEWxLGKW31mSrx0lVP4CWd9dLvjwte5i7nPRhJdG
knQ2QeLJ2+WtU1YAxd+O0rvGHIDEVtmavYmH/FddGtWOUjWhwJFN8U5zVgbcAsm2r3FTYS36XpZg
YFTBOhBF+EKCdxn0XRf8B5mXOs/TQ2COZ7wGmxde28Yk75HkWzd62CxnBWlxTkL3cBooHxYhRdNY
2wHvt8d5cXT0W0c0Sq7JYF6o44g2KaLXF7MtmWiFqSEE3TurG0WgNfcuTrf46f3+mLif9WfL/X6z
thrh9hUzQGeGZYN8Aamjqu19vKhLKMHf/vTnj9z9qzKqdHcjV+Mt+iTjyywuFZbutTp7mkW0Ak/t
bhU64Ca+UQiQ+6I1idubWTH9ka7wWdrx0/w3IgWrH4oYGJHy/2SWG+DkA/BSmH5YnNZAQDdd8gKs
JLMxKcZMPbhlph1meYbqzhMw5nwyoA+DvEG85qmbLIGmqp/cwPuutkm4zarIBPq1lEWdhsvqKyBq
uhNJuqjWT5OFVQHSFMikX0mG3lodRwY3G/yxVAtftwTzJ39yJP0/bjQvEXyhzUgwfQb6IHKgDVEi
/XVeEPzknZ94EW57XpmcOMNL5iLXniJPVmZJEZg3Q7YZBOKupd2A5g0Hbz9mYXLKRNSDntkKqpWG
Wu3FBxXpaXDwO19UiaWuLBx/3zxntXDCA4Cx+t20s2Y2ONaR2tAyA0+xepqlgbdE39hftmemG7rp
04Ng7N2VhnaySyufAyDWKQ4owqlGvi95+S1OlOYae8XboFrjFdyyDfowf8t7YSSAgnTw5kZmUpF6
inHJkHSQki4E+tggh6BERZLH0Lg/K2inwqq+zZuQg9ypDUfs9L556HkA6pU70WqkABsxoucFzlh4
l0VOtADLDPOGe2Au9CsjCFHyb6lvsjDqd15vdWeyyO1h3IPUIQMdKhxoACFlhtejlm/Jy9WD7q50
7mYD9K+HG6D/h/4sM4X+DAbY4kgipQL+Z1YkjzSjD1QyxOFcwE+tZ6fYzcFRCzADEgnL0rfAYQEw
gPws5NVxwCF5eZTtSZYETnjp9W4zrzH/jfPf7Yhhx1Lx8W/MFKD0zF6BpWZLw9P4lrwU1L7d4aY9
b1xqerhRkij68Df2sfrhb9QjUz9ysUMJB3faQ1X8sJwHW0eLdSCzsIBwsCoUM6OMnOY2uGVhhGmV
9CPzs+JRQx3/AaXfyONO1mTYYr2tbtQWGg208bFGg99QifIaRa14aPA7QwwYODk09exRvaQK22aA
23wInEg84GmIZgXDKvc09cCGs0sb21ygyRbUdGrmrLQyKa9KiOVUFIUAGlRHRF360nJumWxJSTvQ
cq14+0B1hxYmyo6ENvKETgSqc8qTTMDa7F3YDUJEKy0Ub0ZTNiZpLb4oJnA1TQzA/z53rhltqGfF
yTtv16jNdu5vIfncxjKbuQBpu5Gn710yZMYR8NvhvfKDGSpIUPNJbrRF0qJrGtBgHcLpDBTyLhgC
qQy5iNVxa9qlWNJU5K52jy8knYpJgsCGsQhQ5bxHCBRnYc/5mz3L78mUBmaChQsgnZ/bBxwl3LCn
c/W0foSKS/o8rh3FRzeO79vYDPYWT8FQZZslQOEAPusAD+PDNfq5gz0NnTROrHZYcNaO/kejv1/n
EZpJyO2jbl5s2ihSHWwa04gT5yseg4AZdGwAWqtcP1gJcAz0OtKnQX2/Ihlpye5mangFX8SGBmwx
6fGZHSn+fQ8wy9wPPGk2tG0NGm+Qm8v1/oePQXZlDUDgtNRBJ/r7z/hsx89ktEWjAmahiff/wx8x
m1Rlil/D9CfHxrhNvWL3jzuQGw1hWKx1teG7UVL1aHKoJcVPKA+66K7eN4ExbElEyhszUtSDJOOZ
fRnI0DcADn6ctO/LzavQFW0xm8zLB7HXLPJKr1eTlpb/d2day1SBbqFml/mT3HzaeQu6MoEch/K0
2l0zLdpYjRucKQcBwGR+0LXy54cchC4AVQt2o/UsM5pwk4S58plTwTNlqVixs0jB1HbK5WBaSncq
GgS+NROVXnIGIFhU/nSj2fmGWW87ffwCfPb4GqtFfAW1TwnqtTtEHfld4uXqlQHSRk5IXA5descP
1bsJSRvw0heGdyU7oxz52hJ4NpkobFy14BVbUEU6DYm8xYU6z2v/MzWn7kCqaXdiI16jhwGpNpu5
a7fO+ucxqneaU2ivTTwE6IAZ3cs4xMqhjsAi2NR5+dqkCzLoVASmc89tUGBsVBegGABgQbHU18Eu
N4UGqs0Sz0uwKFnNrs+C7AFAjr/IkyXZawrutAcX+aUd7Z0rZkd724bxt73znlk+4D/nvcEb9bY3
EtvVpXbxtq01Nbs4DkCVwgq52ZIb3xUO3tqsasQlRRfL3tRyIHHXefFog81xESZAxtU6fbIFxrSB
2Dh7s1Ucq0LBXHBP/dWBAGXWyBJnS9MU+NZ+EdZAzR4bpJukdp4OdcQ+GM++KJoQ56ZXAhTMFAV6
b/LwpVcBk+8aOqLXdnqutdRdkNxA7BfkoGp1dl1X3Akl+8GlPW7nqM1HEvaAc3/2BYQBCEpAzr3G
XYk4srapqRTfMgGgDohN1E1vEtPuUZcPyFDwTYB2bzStsweUcd8scMRyWWud67zLDXQvxtWpQOPL
NCVNKq3RZYdqcEVV0FgsDUmD7jqkqT1tTwuS3aQNTJBMBZqhbVDBU7oohXDcLWJL36e1KnCp+oNd
PfJGH3d2iGNfX2rhAdSIGkIubcOae61h1lbUpbegKQ1gBQgWIkz0rady089iR/cbL9J3tYiGJf3H
FEiS7Vo5pT74eUr/TzRtwuyjcR8gCz77knY2pqVIW8mN/gffOkz9TkTmnV7wattZbrxBSKn+KvrA
z1A69x1FpYlvRb16HKMC4SOkaBakUKzy2elt76G3UnNXglJipaeF88IGoH38H2df1iQnznT9i4hg
F9xS+9JVvXps3xBexmIVOwJ+/XuUtJvq9jwzX3w3CimVSlXbVSDlcg4WFtKKwQwquaIJzh+TwdoU
Mb+AR2T8qjvI1tfHxgJHlJk+MNEgtUPBuBciFaikiF8nzKx/nWg5B1OzWuGBAXRlAW0NOYRWaUUI
ZOoWMjVDJEuoHjVmW6Mmpi2a1TKR6dUferNyOvyKK8OfLZHaP9mcdf1T7A/RmbTCpkDZMMmXBswF
2g5Jcc927LdIBkH1ho1qewakSQnXdGjsRQv8gkBPO/8ag+R540jUOdax41+pSfFDv06a9SCnkh0X
eROCgrbX+zOJaDn1MqHj22X0ZhDDm9DWEg82VlUg/Y2i4mC6wk9XTndXgXsHXtBEPAKNFhnqJoDD
56GSuagsWrvJ5G8WmcQpkMmqOztpLx6dMo+vgOTaLgpciwEKnfTdSmaVc+icmq9QUjic8OlDJHAk
5pfWjZDby5Gv3xRmd+82bQxAG8P4EpdGjnrQNjklhlF+EqG2Jrk+2clujEqxK9X6GhdwFLnJT3ks
tGPWWyA3UnIG/DnUlyP3DmFW+1pXOipSExRgWTXSArIJHHVFPhZXoxP+iRuMb+CGsb46SMQ2xzr/
8f+nYSgb1jsb7fDQVmM7p5anTg3YhQyFTdGccG7z6YvHHGerq/Rz3ct+/UecwH1P0W17Ou70FtPB
JWNZ4HKnMMJNsXeZ2xZ4OJz0qWusbQ5YhJU5iOGTCxL1bZQV0dYx9OFT0ZTDOkTMZ0+zvY0oeJ0Z
OJyq2TCsPhdgIbnSZDGZ63Dk8qmYZPjs5jyYxbLBtT0p72nJhNfpWWgDKhiQdfno4d6zclQxVlrZ
8DQPxpEKr6ip7KoHi72TItMUFVy+HZsA051mDVrEgN+w0vCk2Y/cH5BtVKJ84X3xf2cA7m7Ixbhd
JujCA0d50ayX6ZoODHRdkhPPNxPHtUb30+rU8q469aqhYemXKIfsR+fetoxyt6hQb9GjZSSTnRvv
tdE8Lrof1GqySdPeaN3jRfJqeNF73VZ9DJtVW491bA++LwDOLBvRZ051N96WIKi+pgjJXSMD70IE
oIqtq8cdSIi14m+EMBM8eqGy6E0DsNjtejybWchWrdTDDYoOalwFNSM/jwg2TJ10thWoCs7U2JH3
iIuPCmxxZxUrIFncnb2j5jv6zkoFUAA6zUa+G+Bh4XHKQ0T2oSMJXZakwkAgKPioMHKU2O1JSgsG
eNebPnefaquJ7xI9+SaAXvRsV3b27CNNaNB5+UiiosNPzLK9/NgDi/SZg9Q8cAHVb0kvujdUg/L/
Fq7jul3JYYjuqeFSxPda7D0UU4z6yMwAjTVz+ujI7PrLBzUggmiIxXbXf/85Wh/5nTwdoAu+B6Je
3fTNPwsip7g0nRiIgS9TFfnraWTWIeIh4u2/6zWMwnit3JjLNwRCT0pjLshY9KiGg6tZwG+d5kKN
D3UdPausg+K3mfpCAjiuiwAPQhZu1GNVAeIDjHSj+DlWiwlSpFmSVTiTgsQYzvwPE7OtxcLHP0DZ
pyWkAnDBVwv/tBOpLJvQspZoAzjwpsbCfOjbMQTIrHXnJ7r5wFRjAe/hYKDIJii75jmuXJWMkoIa
xQHBBTIICyQwXWlUGH53RgXGE0rzwG/RRQ6icU6Wr5cFGbZD2bEV7mkFTfwPI6RQ1Zq3BxqS3IGK
qd8NDV74jkI7NBUqIjUVz7wTEKt27L2c1FDVjEJHENcs+nFYpVeBzLZgSux6v0zQAmRPinVkl2y9
mKOJZX+rROJxYhflliZIjxm4KKsP0QMyw0Y9l0J2zAFAl6nNSW/ZaNkcabCxBtwuVD7RnosO9cBc
3++A8N0hWQt/M3Lnk+MEjMkdyuMbXFV4Zx5lUbA8mHGX1BjECOaRhoPhjP4J+MXmcfAmcUB+SNAC
IgPZTdSS0qJuwGu7ikaU+41jFZ5wpXV2tW7c0ygH1iSwidVELHDQCKhLDZIzrD2KKw83EwkwLE+L
SiKi8ESylBbLODQPI0oEpDK46GUhh9uSxh+XJJ20jwmAO2jJbGZWVFtlEg+Z14VvW9fSZCd2s4fg
YsRVy+TDOm5G4PtSPXg/wuk0WIIDK+43WQ3CGYWP5LNRHsZkOkRa2ydPyDfvAt5GfNunGVL7SZ2q
yZHKCDBjZNJZg2uVlwFFup6n8dNkofSAZUgmRuhAa4Ca4omzZqH2a03dWWpo/aXp3HLv1pNAMLLH
le2mi4tBuwVk9jsjtbJESmSIeosMhMsXC4mh+xvRYta2OAdG5dtno8W5W917k8sPfoS6mUBrQCEn
Yh2YQM7pRhQTvxwuy3eIM+bbjJdGIAZujmtaQY003SwYqyzbhUrRwH1yw1tUE7G6s1A8kFrnBDBf
cw8Fjo8h3Oj7RZSGIDVbl0K058r74nnWRtdSD6XEDnuQIzJScyPLAxpOk/TgGQEP8zj5Yk0yanzp
DqsQHu7dIvNE87VKo/oE/ywKxkfcbXRvbO5Jw81QV1bCrb3od60D59mEKNIic2RrAr+ztNfLZ+rt
Ml3VacT3pMddmZ5Dbp8rVNyc8knr9onr7WlUKJEzDFYJ3IK0QywQR1eaocaiGeqObmKXiGxCn5S8
wgJnB3DGN7RwmViGH03QmJqbbfGtaPcKaf9mL1aK6D/gqwz7AzSBZ5gO4B2YZ/mezwC78yF/BsEg
pO6blfnUodplA/zH+74fw59AJdzHFQekRj8BiRkpaTH4MA/cxIEkGLoLYlBFHKSVWAMeIvzlJvoh
92rzZynMB1Rpy+9W3X83bLO8oNbg70K24qKjRAeITIAxacye74oQOXueujKBYQAO87CcAr+qqoOu
58UjTXTDLkKa3sM8gAPkaCKIFCyLXA+wYnGZFdsU9TuB05XWPu3M8KG2q2+Z45UnE3VSyQrxVI4z
x8M8Z7rNOdHGRwPPANQ6xyhpxRKj1+WuKPJuVboTS1aInWirPmzNbetU4QPQebWHKi++uSyrTrKu
xVaXZb2O1do/7QOv+3HeG96wV7uu+VSZE7unJYt52p32UJ9aSC9GLNU1AF4kwsTB2SV0FIy3a6Ey
T7d7pPmx6KXo7GbdxG24i4wCUBJ8FNvaAo4+DdNs6PbSAxbKWBnxC5JJUGAcuibQKaHMOwC36ZP2
WdPVaMj6B30EvpWao8a7tIBmeqZ+WD21dpEfu6HE4UsOO5Qo2sdWNU5VoCJ1ylCW7NT4z+xyPPtp
pqin0FoByRvzqexrfU9z8K8hYwd5Qx7QmmBg7qZT/w3Ehf5mtjdr/t5tWXezJVCjYgHQVbU9iVlX
Zf/1yzCt95ll+GUgs8xwHcMC9AnSyz7gg001igflVMkn5r6wOGPJOjTVewI0qkGZevGZGrh2gKbw
sesiFeyM2FFxGv17mwYD0kOAn/0P6yxePo0FoElbrUtmq/+oN29lJxXukLC9IiUyLl0gXK/neVND
2RNcFkgHT93hE9zg4V4acPtQmqTW6fW5dcYrZU5SlqT/WzQjmtGw8eSVgKNIjUSAR7iSCRK9t0Oq
nl/Npp26sFFtQvhNAMG9tCl+w2Au8o5AKPxOI3dqxockFtGhGjUQitcJSlkGJ212ftzCG0UriqE4
1I1E8Vuq24CFMRwkqWn5k2sD8GBXIO7WJShlHBrwyYFYJuNrYHdowCKNwkuiNeNBdxO8oj2uXyOr
1q+Vhaw1EXE+y5aJwhzyVWll/ZZkcTwO+FqP6uSGd0Q25rfNIiva7BvvccJYRIvuIkMBS3pugPfV
BJ2JByoKYLrtoojiiPz07/cr+Fz/+O76gLZz8aW1Hdv+46meIgKKk0JVPpWE8IvD5SkaG/uMu4N9
ph5Kzm+HNAHW9W9dhyrheaR042QCIOCyttBQvQkv1o3og7kEtcpASjDcfKNLF1ldyozOe0Ch8sLG
4TsL76JKfG4bzXnuNNN/dGIZ6MBEfMYR2nkGPfTWjZvigUS+Df9bbFTDmYYgFGWrGuyWexoC+rPd
IrtYbhqtdp91MdgHXsGVSJZ6x4q3bagPWr5hZozgdQWU6Vg11KMGLgX7CKJS51iPCmCaussM9UhG
iss6MoMHYyaCxcSy7oMZVCRXG2B1x7P9xZZJFmid0TLUROVDc+ereHwmgNc64Cw1j0ZPX7tRZ25p
2Mo0v1hVeaURp+wAu00A8BoNp0zlA7R4pIMYGbgONOuXFRJbXTjmFVOL0VvfmhzQi8OoIbXI4302
rtO/TIHKH1KgpuTCvMNhHBlIhiz2dqN9JvnY1likU2tLUaxjgXfWso56tI56gP/9r2fzH+48PJPh
2DBtYGQ4jj1nBd+485K0Q6m8azVPozOxwE2QcNeWZXgnZDadRG+h8ERHnuSbnHrU6IOJG7LniN0i
W/T8Mup2uobI9jJLhpchi/TNlGf16YOcdpzg2VIhdzx21N6LYeqFZjchYGvOk8v65cOWwM8KUnf8
l083AEbk5i9e1tIW6tO5ZVeflv2XD9HHU7nWnO7109HS5VMg/Xs6TYOxJtFQaTjb4MSXRf63A7gQ
2DeGuOgGPHmAt3BZ+tQX/fcJiFDf9CyH2wwAUQBPtOOzZwOShk1Nv3ZZPWwY4+2wBbO6vQb7DxK8
7KKIf/gT6tU1pGxJei/65hifZ81KvSK7MtpUnLODq9tG9hfJtLiRAeA2mw2TfhX/GGNUzzAwJwcg
JKm1B0Ch1Rt9LF1capxq3/D6+6CqdJpiyi+damg4gpvlgFPRwyIieTv4+QV5n+zYNM6eREA2Bq4C
df3MF2cj7Fc0+mCyaXB/4s2G5hazixaXf0XAj0TRHLO3oq7lljf2eOdX3XgX4sd0F5ca8FP6KttW
BeAcdzQz8PZvfXCmXajJagTwUA7vdGqOV68FLSypZG08gdm5FMM668aNJsHcjuz08re2jZgtqL/u
kO5do0bAFGzzX6+aDxUrnoEfInDKma3j/oDXzYeKFQCTgrcPYEJPZWJ3Z2Sz73V4Lg8+7gW4XhXy
7ALquwtozBKBbmGjijeyQVW5KFEP/zPyPOt4auW83HL3eJo2Bxot8mXtvAFZbUPc/T/uSmYXdeq9
fc5SgnqGO+DCizzvFytC/znTjXGbO9V0BC6qd7GQgbxGrV34tclQRKJgqxKo2voAzP/KG7e4Qryq
6lqBQ4iVhl+NvAZkZ+7+hA8qdnJdZS6w9cLim/Zhcu9vZlbeCVC31BNOYs+aC7hh1iPF4FWzJ3bf
RSvU/MtrGlMPDJ6NJpISsC8oYqDGMaO7AgUDFxq5ztSDc8QtZo1IlT9Umnb+oFFoYaEweIEp9w+z
tANS0NICJfp/WKe1hQ3OE7z5U5BSv9ioSk1XHDWIR9/iuMlrEX9kessf05yzTVJbUxD5YOXEg+SU
TVIB5Aq4/NSQMOaKgU/1PL7pIqwXx+u6TVYAFSiOpD6AW9h4oO7cxEOz8lMwhtCwC/79m2+Z7I9T
luMjC9L0mYlbtIESUpzCbt5CMvOKJs398sk2Cu8YOoUNzrrRWKdRK+CZTc0rNZ1RTGfhu9sIr7Pr
rGaUWrgr8qkNrKQv0s3AErnuHfgzaUkYdq+LwQwgAsmabr8YpFm1ETxjf2zEU+R8vC2nRbQZKuPa
gIa1+z3p6v5MfmXyP+NxW5xSvJhIRM2No90QtqDZxVcNuHYgKdH4bfZmhTUlKJuyTMD9KfomCyg3
uK+pLvzn7rFQDfU81wGbE83k+qjv9Mi7mZ2IvAlUWO6xJUYoWjhLaflIvFCLzXQqwD4CrH1UuxR3
1IyDr+rd7HYb6pGWzDM48HOUN/t7UulIeWC4iNC41Pnf0i6ABKT1Oxk7GaJhgMFuVTMzQqi6TzXZ
JnGOeBnkQE1GVlAL5lcpwPLEQn/aUdmPlSGmJIemuaNh7iUrpH75z0PrFw8WEodQ2otaIQRejrkE
4AxpkQ1NNvpsI2nSWxvTlALDz/KfSwZyBq5FNUogB0By1BbyrakBoHx6LrOo3gB0DrnjaoJkeVmn
Z7dqR9SJKx0a07ThhPYqDBswwgMUfzNWeGEMnYtbC02Xb7Y/GKMhLUnUVh+s2rQV6dw0tQ2gKRS4
AFWyPtBfXI7hl7jPrCt3NPMTHpX0zwIiHefC64YDrBoVVZOOtAC9sZ01kvQBAdxGgMnVvK986sUX
J8wAdV+W7bOO8kokNcn0Pko0bauzpDnDT+ocIsNLDxLUkncZYqLbsm75g9UX1TqbRPtil52JuFBa
f00N9twCieZv3qICM0NmezD4IUhku/iXD1cZHA/nGNxeJ6r4yBOOhNQaLqO5vqPPwe+EH1hyoBoQ
h1XeQ5dvaEAL4h6IcEhuSG6guwRzfyATxwJm28CKXV+M45qK3iPbixGEacY1VciXZns7FGbNtqYf
57s+lM1zWIpvLfKwfoTC+4wQv/3sFFW4MwYv3b9XkOUXECRbp5qomnWFrITDWXxnJd9vRED4Ky7D
CHpuu4Pz1km+95zDUTHqAnCO43eaT0wcNzwLGEf0PMBzwW+qYg52UeBsBlajp8rvyVtctd+rQC3/
uooky6MIucv2AezGx95MtWkbI8MG+eVAFwjAWizOQGIrzi7oziokER9TmkiVDs0KXecbIPK4OGyg
EAM5OvmwFhP8RbRuantPv6Ou1wIBIdTtLbNRHRhprv4i8E8b5IUnfm18t8l/9UOZoNBNTC9Jb8GX
YOX5XeaUHjBgEm1r5DacivgHD6bGAvlD3VRbS+EKmTVcnk5/5pOCGuIdUIdIXuOBtK6NylkZA7I6
130pN0bOiwMiVwBsMxmojZdmUjTENESe3BTETeauK2uYXhX/cc3N/E2XjLhd/auxmAwqlv1C8HAq
gkqz05OeNYCVsLQoO2lhD9IXJaSGZE3U1mxF3Yq67RhdPdsAVFrng5Ks6n5RBfio+bG5FUA4BqUW
EEDOrVhpRdPmOEop2awUNeg2Q8nhgG8DhHPUDM3P6z0v1g45bhGjC6y32xm/KJGdI0CbptCbE8Js
zqj9s99MHvIGuIKC9mvrqBlmDOgzBjcugUB7WQZcT5rOErFrkrg/esDTwre68HJkWBjpGp5w5FSp
aAsqphhefWqsd0AZ0OMIuXrNUO9EYfWnjHfrTHbeiFggbgVzNyqZhXQA3H7mcUIKuJMjgAu0vCB0
DREg6SMCQEskrx28Xlfq6U6qB5OD9GYa+ng1ufA3iF/cg1uP9MDkowE20RnvgaxrHGcV0kZQYgsK
4eG82CO5BlC+bhwvi7jN8Qqryh+xa/Y3u5s1Lj0oX9tV7sADo02rgFLUkywqL3Zc3FPWOqXGd1H+
ZCS1ezfnvEvD3Qg9At6oypEvGDje66i6J1Va9KZPosxi7iYc2QAEDutVX9mfq8+trHgaNf5qO32z
TbpIPC5w0rbd6rupJeZqNEAhEfnagOQyRL6pkbw/TsiCuptHZV1e3BrBUKVAoW2tEO5OK2WFAqbf
i/6XoarI/TtaBff/bAjHWXdtIdFj04V8bwyDg3BcU888rkoUtsK5IwpXIoBVorLy7TtttH/iYYdP
p2hfE13beUqTlMjCe3vWWG06C3dGQj3PyhTn2wxJoHRZoAZA9DlqyKpZRHjpJFdURKsGpAFbrZ+Y
FxhFmN8BJ3i74KeTHtmslF4+omYBgS3YQwrjtnUtrdh4ygxtuawjFWWKDMw3lOWjfdBTpqaQv8jC
vvhJ2Z9Y2m2qToAZuhj7k5eZXhk4feGD0RHhxpOVhGWIUwm6s5QW0VitHAZwSs8TN4terRjeQUd5
zMmJTHBm16rQJsy8nbR7CQaPt7FuSlSzNHCaX1MDZ0VUeLLdLIyc7jzk9nQKy/QlM53uOKqy4rzV
UZ88AiREegCRVcXHwPR5LVnOPBzk8XvW5mrlZSIx6j1vjP68iDwHjI9Wx76RDXtEcgJcxGa78jWv
2tI2plCcISW4djsdb5AWVSxn6nVuI/HhgGjo9Xoa0IRjSlyvaXru2gUebHYCNygJm07epa2rA68d
ZhZb1PsgG+222YbKdAx+UOQuJhIcYTZIxjYWYiEnT/j5PWMGPhgobn/EMt1k7zXcImz301hFZx0M
vYFl5uxnyZ/CJGzAqmKJFReJhSdRiSAnz20wk3rssU4cGRSF5b6pIjIqkMq7bX0kzwPGva3YunG2
ydi034eKNeuwNfidH2fxxS8Lb0WsLe8UHGDH35mucX2tPgI2nYmnRTp9Roo9UEvq6GeBTJJtaWmD
9VcZpT9LP2Zbz0Eu59piVrMegXewIuUwtAFs8raOFGmUK+QSwO/8nu2XrrKYZ2zcymQzJWwE21g+
3VMv5z9BF11eaUAN0nbBuMXqBiQJ0JpV/T7dyyjBq0Atn7phuh9dv7l3HhdTpG7EnUQd4ATE4TdN
L2bpTsCzhYtHBg4NPRYhEhnAnKU2qLq+Rv41HEkBoBH6Qx+Dr8dCCt+GKQQUauBaee1NvpeVwTLz
YbqfjHt1Ut99kNPw49rF6mKPZKEPb7SZFsZKE+wOzxeE0nAmA3GyaeirSFbgMm5RQxkYw8R2viPc
YB4jEhJdUMyG27RSH5hl3TcRHvvKBI2oWczMZsEk+mqmszQXkA2gJdN9br304NCrFZmeqUbtu5GH
lCpX0e5ZkW6+wGU7a9JIrWN98zQ0fb+PlKcPnw9MX6oXKp9fUmclflwo1qMJktEsNZryCKaI5q3b
tupWi4EPeoKDscUemFwvaxcDvVfea5P4y00bBGFCYe4bp8gfHannj6hzXyEtILsnUdKD3DHpwKge
OUGZuJvMtL1rjSTKJ1WYsssneLVchf1RW3H0hPPuxgVm/pVEiwYtINmbjUVDyPbVxpsG2finXUjj
X3cpO6SnmYUskeumFxfwrXyxUZG5p1GP9H5wc6oJZInNE7XBjIPXmd62mDp9BeAlY31zLZmvI02b
6as2dIz1nMznJH1QeHECPPOpTrwdj9pdZCL5CNBgQG1HqnK40XKHf0F+/zYFwOwLSJDx+hW2pn5k
0RcAWVqrQYTDqR9d8VeRJAEC19EXyZPyoGU8mZcb04S4UC39KyjL3QfmdS9kNpdZunWyLtzRqrdd
mGlnd0jb1AJS6y2AFk7vdiE57YLL88b0/QOKEr5MeZc+hn2cguXdB1sQrrBrGs4TU4S0KX3QDyQD
xMS9LSP/3Ho/TCBt3JN06FLzpGxFKJ2EX+/NzjweeNYFUVXqB1e27kbzUSGSggMr15jxLNouProe
cAzxdBXfEmPAgyTkX8ZB75FAG067LrTsz8icDUhBb2W1AfmUOAJkunt2/PzBScL8G6jBp1XeleWd
xo0B33Fg3tHEqPVVMHm6DeQiMNfafQpsW3gZqqkR395/DLA44Nyh5OpjKB/3OZdSbsHRcUwyOV0Z
/tueHF+2a4EUwt08lHoEHDsH5Alq1mNTiHPpU8QS55EkNaADgYxWtQcaNigo3MPFI1c0LNPYfsCN
cR6RaASIaqDrDBVCTuBICXID1VBP636OPmCwaYDz7asYAcP0og0gkx6lfVjkpEZN0+ug/nZlsiPd
D+s1EOgBSrH318vEoqflOLOPiPGuFsso0B9QJWF0/o655q9lo0VFw+/xODbAbqBPF7mjPv85WlZF
l3i3aMbgdLhrwuN8xB1FcwA/fRWAiL6LVsCdfh3b9g8RFi1ygItSw2lNy5ix7bWuxnFLcTo7/RCt
DKO21ySkxk4az9j6uHOnRQK44xS17ji2ftJ4uAHrxvg1ZDYukkrO3sm5BznpNxbc9cMIz45aBArg
8StzxwHBimY4eKKdjZF8WfS2icDd7ZQ5Y7WLVcW+bZWHxnGNc68q/0k0hE21wY2xXccKJIBkMqqq
y8DxnE8mEPySLC5HAyUagJ2ch0qZ5RKn5DFOAyApGkDnVlbVHlE6GOdFr4lFtUE9GfZQn4Iav9ar
C5i9kbYOkcOnCV8fVP5FiNB/tqL+b6Q9IgTh9P5D57pPILFyP5cRm7ZWycqdNkErLzoAUdgGqhzA
QABOgTs/HdILPb+bPB/23SCKlTEaiBsgFfIubll6oSf5x9kIONQfZnukjKwQT1FJ0b8tV41/BrFi
dvZl124MwMav+8TLQYwigE6uerH40oY8unbx8CqueoQEF1XS4tnIN9nE2KrzW10G2RhndxawSWSA
Z/2DjWPV3m2b7M5v8yneDQacEZ4Nn6DSu1Fm8fSlBfr7NsN54WQw+GYKzgaURsCvACIWY+2Idizh
CWub002315Kf/YBvJhxK/TliaPSqMLa623GcdOGHp4lhbEMw+amxF+atWKeu/SnJq3FHS4YYJOb8
ULIOYF65/QP52SBlmwD4SpCuBhubk8wyPC3MIkgb39vjLCbvW9UM+IbtIt3lKxrSBEJZAofLYJFQ
z4fHNzDSyNwtEzAr976Bt4OLh+sOuTmAFBmytSEYiwIRJwF+TU0SROm6jb0oDQDzYExNBglqnFE+
g7zaGv5Lr5CZwqRku9ptzb/rtDwPvl/8zEr7oeo17zuYAj7bQh++gR/yb1vW4qtroGCi7cF4hbg8
/Nt8bFahloZb6bfJs4dcW3KK0mhCpVODqsyXtznyny6jtzml+f+2rgaZm9sIIFR3MYiypwh1IQ1c
Uki2z38gKDl+jXDRWlW5y+8mYYUkT3v/VY5k8Oh/yr2xnvXJjmNrH+2Q3OB+H4A0fafZ8ZVKFp0R
vA+RE1+pFpKp0fs57vMrsQmTphot61IjvVIdpDmCVEzNZYO0zoC17VYTsshXo2akf9WpFAHgzerv
eFyf0ixOgcgXbToBVutgApBaX+TGj9wH7pE9VZ/x1itXmubIJ4To4RrLmntLxo+W0Xqf03rwVxpg
N+8tuxZ7S4zjoc287iIRWlsnbTJ9KkLxt4v3zi8AJIVR/8tp81+4qXef+tBna7PO8gt/wNcdh6/B
se51JGKu8sJ0/2rc8Zt6WP9qRrx8IkQJQFLzMDmd9YVJp1oxLa4ep77ut4nt5+caBYM4f1i3dhw7
YX/5Qr7ZMfoBdip4YwyGZJspbqd91KE4emoZ+8KlzIJB9RIl40PpfVlml96/632Y/Z/2SA+FsQAS
611ADNoeGKcLP0M9EnjUeWjcDpfZWvG317XzOkvDZVarRmA9gXsK8J5J5h3gt6+PVY1Md7r9orx4
47YpvvYI++8yuwX2i2rg8H9BjbB2otGYxuzBBZ3WkGp4IKuBa3Z3rJ1O80jlgOeVFh+aGKlCN2vA
+bbhtYYot1pFE4XOshVt56plNNH32UuHBPMbczE703a0pnZ5jxJ95DqpD9f6rnMwkEIZWINhX/Uv
HN+zq2dU9pUEnpv1h1o632sQhbJZqRP4/iGYP67zqNFSgMIWv8CLmB6Gtg7TzasNNiXgknhbP6su
S6WGalB3ag/4i9ITNbZynLvkTuca3Oc0XqYn7sLRHg4FHpGFtaeJRU+0jXdsgOStzM2qHzQWS9Rb
rJORD7Je2jXcI21/70bVmhww+FLHQVLz4TmWzNn6fVIdue2JK2IrYHOZhvZbpFVr8sDkrYMUbzbJ
5yKNAfCUiBXlMiI8VqSojP+dG1kJjsghUK7naUptpNm2c9Iz9cAjrCgt38ZRbBwFQhzAYDM+iwr5
Q9TjVvnai1VPFoPxmXrL7KhkH/QWKyIuj7L3fjJQba/y3DRxHNfw7iXvDDgn4NCxObDEO6mZs0Nn
9vIgeILCWI6AKzMK/zqCIzQocpQdOWpIMru03Uscv5CkQnXbLNarGgmgUxataEIiKl85RnNHa3zw
E4JFQnu1Q6sGN2bKDg3iXjwjE2B41h5ch4eoVGRZAKIC/hJXmrvpUYFwzpNWO+m5EaGMwx6fS6HK
MX3D+Ft7KAd5u6YeMrYBLmFzFHICzxHyQMq6nwIWu+xAwwkv4fPk4Zk9qgSP+v0siheQegv6O8oL
tvL+Ge9z44R4FaiNuxbfGTWk/F9qhD7diGhRAy1Dt/XTkj2stKq2vxW9t8WaFHlPkWEghym5ECvi
lPHqvoI3h0Y4cM8j4kX0RD2PHKFbL+8130Y096aJiI+3TsyCX5q6vNenLn5mrVOfohAYln6UT1+V
vC3i+NkX8afIi7LdgEqOC7g1XpuxQ1Aa3lgwsUuu6Yp143XGdVwAMfpmv1pky2JQDwPt0EnyeZYm
gGTh40ZVwi+bNakfLNp4JrxaReWl3I7+u52KNGkOgDR8ypH2dhGm0aziIXE287Adwgv17Fg6+5A3
Pz7IaVjifRzB73XmDi+B0OAPe4V1ep/YLc7wsdYGNMQDaLynXhaDnBpIUySJFHv0aOHr0IzwDC2q
o5YNexTJwTeqVG4mcELlabbRfcsGnnHZZi+JKZvrIOUAfCijvBSO8I+Rkk0kcyCrvRCJIFoGz7wN
wtXrm8ytcw+IoqByM5FfGfPhxFyneaSm9X2gFcoeNYFvMssuPnmZKOA0B4XW+0UkMsHcOS9q8D04
NcJFysK6QDB6JUpkCeA/B/nLc5clGnBWc4EswEWIMlZrA1ZzHHxUhnX81mhT+mCCSWtPygaLXyc/
DA2j1w689Lckp+Xzbh/MLZvHlGFNmjefgzZAuObBx21xm5XOgFpXrnseCsgdZ61ZrmK5ScRzYejF
sQSFJvypGJqGkz6mvoc/VLBmVTX1507zuzsjkeIZcOvOemTT7dIxBLAXLU27brpPu+Znb6OqYGRN
/wwKIXOdDlm+o2Gn98gHtAEmTkMLeLmXNjIfaESNLr6FWhg/IcWpf7ZwrgVQ429jAvwHs7FEcT/8
kzEDVFbG8H+UXdd23DiQ/SKewwAS5GvnqG5JtiX7hcf2eJjACOav34uiJLZ7PLO7LzhAJbTsbhKh
6l5Nw/ZuREIOagSQpYBvht6EyCwrVRYwjQXDDabt+sbWYyVOhD8U1Ms1T9sMJR76N84jKkPw7AQL
ccQD7zhFJH1jINmm43W68XkV4IineGHDII2Hwo7cpdCyFEl8LrDFUBgK7EM3R5epLovYU2RG3U52
yMFBojBktcJHxIuagRSpBPoFRkFnWC2IlVBQyEOzXBSolD+TcRGmVbRluokj3RgcH9M00wwoVRk7
IMKzTdWDbnRME7M9VKgN2DeBvZ/nmubGUihdR43hL2LFk2hU9sUsVDk80IyaheHpw8k2wreGNLpS
8/SvBlfcx7bK8IImESnJdh4ilSNcBBW2ueWIdOTFHKrh41OQ8/wAjIp0G3dg6GQBx1mjauKgE1e/
cU8FKKaPs0jDXeS2Q+HrgixmB1+6T8h79w6zKE9afReD/2LRhml6E5e7wbciFhEYnB3LBZAKYHM7
c/jbVDMHqZJVQxMumO1m+zbrmLsQWPIeGsAJU3iKRx/ADQIQ3fbIp6QhKVJgC4A5fngckwShSObW
HOc4uKfezgHSQGpHL7aPoOiNlkAYb7d01Vt0FZ60KEWezsJ8IBlfGryQ8bjB45a0aki2dF2MWpXJ
YbKg4eCxyYLMKMYc8iOG3Q2fEtPXv3QWzk5bycIvvE0AgwbCp6vMem2D4+7glIOq4BDpbbazAdX6
gOKnbN1Jlz/jLh5nCbrGvtpgJNF0r/uWpEm+cFzZgxs7ZtdOXb2EBYhXjGDApSbdxzQ5ruDBV7qu
ytCqUR1SnDkf0tOkNdxsXFIEFAnj9kbL4V1oBXCpfOy6rKG3Nrh4lZebBhDu+MILHwx8I65vh/7V
ccsOiOVhiwwhHKXgszQnGlKPZJXjnXMUzAF0DVQ/SO+B3dQlw145t3kUgpE3e5rdbkxS8Dwdc+SH
SNzT4qAI+WW61POrntTGAlDa4Q+9sj/FqAr/1CReuo+rutm0ddl+NYJwCQyWVVlG3mNbhtknkMWc
uIvLZ4aq/09RyhwcgRn5jpTpAAjxoQbwUdznwIAYwvBqpQhII+Xw4U72Vj06S69Mil2Io3ccwiMJ
t4z50QXewxNuCNxrHFtfzNEAnVsdG9uqibU1DSMTuXRJVmYgtQf7AHimFkyZ5cjiOFocp9a0XAeI
CGAUzRAzWEBxOXHmHFs8aa9tVbbIe0rcc6A5wYlkOQqTr6i3xUmkxKk/DUkxaHg+AZT8W6osenAD
7SsQf2kq0ZOSOYMCfNkLm9JGzXFwDnj8V2xJmaBkFQiwGJQazsKysQCVDglJPTkNyAXx1lMYijgb
UI+akoL+eZZssHBuEQBn49xTcpNm49etmjjoo2P3MRQtBzq5mbV4NEERa1F8LOO8zBeTdeS8dxOc
Om+rvnjhbuzuQKiIRGGFBG8GTrNqwDC9j9QQNznf61E2lyL3gpfsi+bI/CVoQ6CgGfEv8gC5Nr8J
kBVas5IqAGkHnU8BAgYeAx+InctR4brEqDpyl1pviu3o8UdgOJZHqRrSUnMnmzxIgy8Qth2z5SRU
sSokdM/yyYUn7ADMBHcbWig6Wrp4GOYLb+jDo23h1HMsemM9Ccsc92aohmvFm8Gtx9Qnv8nC7QGa
qoMMYIu62OObbA5O6lvpFB2ZmuGRokxjrj7I/GlkbeFMQtnc+JOaxqSZHElI3j5NOv0JjaODATHF
QVgY4/SzVVD5RPPmDqCaGPz+YSJbJJlvA8MWeM5vBIxyAPxJBKz5FVHBke+/uXWZZEeyINte4y7O
YR0+cdJRdM/VnCMqRh5oRA3ZqlnJHTgv+jEpwumZSI8+OnKmJ18NIEhL11DJrR6Js5yUdEhNPVLY
hT1ubB6F05H1rCDfeTj7xiguxEFhsh2zDIiRd3PM4RM8yfZIb0ZO1PtTfPKgee/cEqdxcQuKw8k5
wPzB72QMYHrHxtndfTpfguDu5s+gKSoOOrcCN4TTy8Qv+o1EOtWpVhcPYwCGJdfZTfcLyBcCgo7n
NyskASfrYsSaG8jGVoe3OSjoc2jpzmI2IT8Qf2tLW9psSS+vEHBUi9RN+i0NqaE3nc+tZpF4CY7k
1dsv5zY/tlnJAeHZXRwvGIEi4qSXuXG1GCkaoe5vZxn1Bkf2yN4arPWs6FqRXYwxztZ9lPgAW8CQ
tKQoQKS89RRryJ2HQNYK0qmzz3fyUWf2acyG1RxD6/B+R8HaIwPNzgOFHaOjVXTiwoKiOoN4aiX8
xr+kYMa+UM9v6mGNi0JtOejdmK5TTX/GXzweZrtCgs2zKr1TaL0wUY89P5QSp4BOWIf9wgfa/nlu
jMYGVK0hNNzSY3W2JQ1AcNxdgCQJP7XfjMPcDnApXbRvY2D5v/mRhzs2P4sOvCKGgcr7hZ5b6yJE
jRoAqIpTi8e4vWdOm59o7ICuewk+HGOJ/N78NCsaQ4PzPCa1J836wCx9WQQjyvOQE5WtbKdAIWvr
4QzRlwNudZCMdWxGoPfsqEuNF1n6Ppa4DlSGtebDkLqzCfWQn/YewmqTki9n/WzOOg2aONKxDanY
nkwm6xt3ko54bwDiTn0icp+sevUZSDiM+nUIHbxpyHCeQkM6qbej8fRXBVjSGMiX26YcCxVNLzts
XnvHOVKj6bF7EOYLKVE3XaEUCD9KgMcpE2kG791JJ3Q/3wSW+Tep7XYYAeGtLEeXrbsM/0FWnIC5
RjVqYzI1DZaMblR04ML5TV4iJ/vGbHJQsh5ptIvAcRva3ZzuYjquODeND75knrKjBNgiGAAM7O3C
0QPrM8pPe5yJHkhBzWxHwxT5aiUSEuF3p2YiRzHTUJVLUlC8KfSd4exMNvOwwvdZ4NAECIa/faqb
KORBenJLkTCwGg1xYgGSrVvRDa+RCbCBKAN1XNREw6tZvkgtFy8xqB1OnqgE6iAgxvHUmxXHz/Y0
Agp2KV2sl+1Khl+DpADzmgXkVD/l1TPPcSer5KwBmCvgLaMtmaUpWIR4MTwnQVc+CBxKLYIOOSNi
EPkqAQndgYeN/pqYkxgwVNGhtf1+RVYA/qoWkQt20d5vy6Xh2fI0DN3n0c9QWdPGAK5RDcmpEWF9
OySZ7mNFrvbjs9m/2jol6i+rWmL/jKmooRlorj/J2qyPdyAvfvzXkHcfKe91Y41DwxZ0ke+fVWdx
tkoFlr/jMyjjnANACeIjNVXr41nbdPGReigut3aOAOOrsgAX5JsZDRu/rHOkwUN450ayP7nMdmCR
km/OPZCDdnYRTZPcxZuH8YDEVq0ddiCd9A5gJfMO1ANN5VuvwlMRHAFqPHXv9OTDS+/WW8cx0iI2
wMh3pyBj08JKHZXr7xOSzd1wmurfzW/0vAeoro4y+TXy+wGehGvgBdHfgiwRq2Uw2aAFvE55JOlM
jzvp/zjOVKS6tAC8Q+4Ta29gNJiKHCielwOwoHN2QuM4weaoaG4kIMwdaQMfuvDH4Fy7HXZqH5rJ
kDRm7gFwwQReFvmQjBqdFCLzky0gMOJFXAMjMcBbdYHKS3CGGVq+L1F6fKy91kIxK/P/oealeKpD
H3lMyYDazEq2m0htzec1DbIJouUQu/20Z58Vmd4FS5TZ6pNC1BKHvxFzfTxpS2uTB7lEUTs4GeIw
eEWBt/+I8y7kq4gUL/RSM5Y0JAVHEguQNB13YyeaN9nhDfDNL8fqSGYkl/3Jr8vokQZxMrCTWfqX
vtJQmTVmsbYVxQhqFzULmei6Va9M34unsFFb5MjoHjKAzOkXHyi6APNC9QL+E9p1lzjuGjzx9jPA
SgDTa3nPWg5iPRJ92OfKwJbarT0OsQG4MPBnCvZhzyO/eqAR2ZsW/rNFN02R896kKYakAKIr97pL
bA8SJ62Nj4qSGsx8fWIhy6objSM1QPw0jziI7Za1loK+/UNxYygrKw5WpLqRzk466sKPVuuheika
QAdSFeB8MlB0da6r1jq3oNtaMAH29K6xAS/2oaAhbnmdk18804DsZyvq+WEfbvA9AaGU5f8cq1Hb
0PXhDJwyQarM15CEuML9/lB4GtvNt5CT3eyXK4gHPvBdY9YoQCg13NE5SD5CMkyftMebbm/15SpM
PG2B5Vl71KNB2Cfy0ouxX+LgP8GJKzCdsZxScHZ24flHHACA4YO6RnjlCYjWSMmEBvlsRz3ULvmT
+t2hkPhnq7Mk3eCEtc+3JcC0zolePKRZJYH7nwKeHWdKqM8c6nVnWaAVM516p+XNbS+qo2aSBR+9
O7vhd9/OaLClyNrv5agDJCK1fKzAdZw8eg1Q3vTO+21cOergSGRI2iP7qLWWqLgjNJKC44i1wi0i
jbSyxy1XHKbrachtnA6OoPABYi+yRqIA2Z65aPaEUpKBYOjQOAGoQxWkCXmAKuggLOwWfEVaEmlY
d1I4suj0ZgpHmCf52AOrkONfp5SxtkdS0WuFqm6+CLPYA7tP5S1TUerrQWFK66ohRV/qG9StOEC8
t99EH/5kMMvnGKSoR6w83mBFvb5sD3M5rciCEbhQefol7OxqS8Wvd7WxNCTF7EYy5TXogdzeyW/K
ccmOc/3cIslqR0E8Xn4xK4Xeowp7J1vqzlFM0L2uUtnj0P+mYE4IU+X2BHsqgaPmpqiOxu59tdxU
OTfrqKcCZVkZ7KeKusmGq/o8gVJTD9W82vN/F+F7unePdOR6DuCddd1zuWfb5l0NvovttpYDZOA5
q+N2F6kdCW8qNJKB7G7qqvGssWO1Lk3yPSlnOQ2ZB9SpxewmfAdj8AShnfqzbpoiN1COHVs6Emo+
Jr/1IntbfYQ/R7FcT0QbMiiQJ7uNtGr6C5BGzfZuZR/S0fQvEvc1j0nUfk9EUn5tui5dmxWyP2kY
4ubLB4tdZwXZQe80gPkoK+D6JajYC7VLUDExe8elCXAm5V1x5Bb4HrYjuIE0FmMYeFuilpoYqOog
22uDi6WAyhudFeDaw8lGZpxmeW4xpLbWnlyRjBqtGkF00OBS0UiRsUqyaR4PycSzncDV4z4d8eCb
SbVIm+ly79qefprlpZqnSIF+N7NqtaZf0jzA5cA89Dl7XN8tBqBzTfPU5TOwUcuHwMDJicKD+B6Z
/FllrX9yk0TuU+ytNrrhpt9k/JP0tY2KGcMfHhsb3ysFlhGoRlapuTRd3d6SLAlMcVEWRAxKolJZ
4Cv7ZqHpAUhO6mbXj8m4SGwXeDUEMGg1vzDFcJ3gBXGucA684YERYKErBm2L+gOUtyrcQYIIZGkA
VpNMyzcT5qACHqw18+940KwDWZD8PewksVoF/tI/zGGQ9/QWesY1nEPPcX4PTXLsJWIDwHZu1I7I
BqUW7LRDA6rJOjzV0b6OIuM0iSZ1UzP9RA3ea+GpK/c0KGyAUWDtaq65G4lTh0qOMAKMP179Ca5D
lEj17I/enczHdufoSeA1vFvNBiRjTau/qWk8VEV9SAEtB4gcbyfHTv9WAXIh8ofqW9G0YKJPNesq
yijdSQ3UJi7Kei8BaFNWSNcWrzgd/mQMBQoDMyCOgeBTbDskbqNKXHc+jzJ3Nqit0NepG/LPg2Y2
G5T6+JNW2qBjqbWh2Gg+jHExYa+rgukb8vU1XDMOdtevbKBjmCJIz1ZhinMdM4aaOdUl4Vgzdymx
2F1ZYZlOMtKWVQJDsmlcfwuO3OSgqzBzrKmn3DoOVFErtZ9nJYWrx856C4LUYZCjVcvm5wDkxnWN
zdxFj6UPqtnMeMnHTMO1UmtdqEkGs7ng4m8yINsGCbz7kbPvljQ9Z0Fmo2BiDXSLbHUjrBtc4Wih
THZkg+jeWVhI8k5Sd5VnQX8QPMs+W612oOz9dAjcFVLNegB36NnnFNs+C0vQI8ot8pUn5bgarNQ7
5qHvXCWuvhey66MfQT++6mOBO8tG1/coEoo3Y9uk37wW2cLKgDxH/NWTpzbY7QJ5bxFyBftX4Mu5
k2eI9esmMvF8UJ5kQJ5FEzcbBhYKVyKpcpFKDQUSRbFvhjS8UmMVyJrkgGWvpJDZ2kLqORhawM03
m1APayl1IGI84MGKSFKG2XYAvDFAUUfQx0w2uf6jGoW5bxWcO4lEKbpj7fhnEk2fQsS2vQTaAUcC
2budH/AEiTysCsydk4PEpQJ1tLZ0alc/VoYA4T3HtnkBiHpUjxRKQFLSO0W8Tsyu2c+iyfp+PHmT
lEKITDw1ipyLRCMAjde4ewdFncqet1RTOoW7HEAWvJxlSNGVR2r+JNMVDAKu/I9VwP0t6hyQc092
5DEHHTmOfGbZf8cj7Wx8F4+GSTy+JngrnYoixtNvdIQBSBVXP4UJjw9p6q1pRHKrG/RJSTJdmVGv
MeLkAMigtW/3iyjcuALUlQXWXsc+ScKpRzJHKahnen6UL+7Uf3K5k3FUAOWLwnbLZTQYxpLUFJFi
jVyPsUsBojAuZeojNZ6COQZjkaGKhiGkMcEaz8PZGueBCS7s42RFdqh0sQ4FWDy+GZb30wrD7lla
Pn4JKG8DZVeZvgJ7GRljDFtwjwFqWAgk0USD8+QgbXUbj4kA9K9vXZmLRNM479qfvXY1jMb5i0xr
XG7emHJesMk0EeG9qZkAsSQGBG1qWmKBvUyEp7oRAlMBKRPUK8Ctt9b6XFveKYCzyPZOyT+RLbg9
UsDEK1/Te0FJpn+eREPUPQCOcTz0IHi6mYFM5xnSBrcAs4x6NIMYvE+zfP5cmMUECcqZdNwWGeDp
f/8bUhkGSz8D/u+mLEA8CgCcs6oPPBAYCyG5DArOhXq+4JNyFs1mwOyflGQ6y8n297CkLEAv/0C9
D+WEFTO7foScRbOr8hoHPzi0OjL+cO+RnvDSQ2WxhhSBXPEadYxfUIuTfJI8KlGFg+pukgOH5VL0
dX/GnYK3JN6QIFYX0tS9HxNByA3FCI1dn+trBlIcFE69U5vMTCIkmyhHXKdJ9syO10HSmvpn8qtQ
BbwAVWcc7ZkV/sBtfJ9EyzrCboqWMz0SZ06BoS0Fsj0P0/qHlkKzlstIbxau50020xJKfqyOKELi
1trWagsXtOSh3PRxYb1kKIkGQGdUnqPRtF5GHBXhuu4lciX+L5BmtSArXF8E2z85kRZHxn9y8pWT
qWYaGdbtjdt1SCUFWiA1EplgB8fP1z1RZ5LMNxT/HGlsFArEinsmARBhsOU4oQRsDXjKpIOFVhQ3
B+pRIxMNP8N5TL1YGVashiaIx23uxXxLfpPspkvmdyFTs68P93Gn8dROUWZXKV1TAEn4D5+EQieh
i3PJMPNWaSL9h8oyr1phglpF+ra1IBkYVVAyUFjpZEKySYHC+mOf94dZ1MuDloKIE/ehtb8cudke
88L0ccYEVC5Ur8aACQ2C7liSkPS9MhKFL/0lqYwws1fmELYPVtptszAPg4VpFNhkaT5KXYpxiV8K
oKkYql5N3+QRsnmvbpijpNQGc3RiAcW0CBx/70d+ehht+7b5k0yidBCZ48abHQ1nN1LcyTysfnBn
LMXyTkFud3PMJtMcuXnyNVvbgEetOsRmXB0sHJmAkkGNp64MeXnIsYAQCzKYTWk4y7hWJ/qS1Hqo
x2/dKQhZ3Qe5sTJbb9vlmo27VR5cgTOX72tw2y4aWjspGSkSK8aboARIfEVrO6VwtQJ1lZGxcGjN
VitFatlAhqoBNUUBUDwbu4tuHA9BCHDUQGi4YcY12AUZ+Bfs7I2vdmUOSGDS0se67tttlYr+oA+J
OANNcVwbQAL7FHMHz44ss3+CABEvNRQgMb17Ntvgb4lkwx1KiJD+1nCcmKNo4+co2ng/DUkDPODv
cTaUt7IYbD+VnfX72OtGHLSr/GvPlS9ulTPUwCAeiSLs7C61kJ9Hu9Le/Enmtc2zRN38gWypASmt
BCGx9VilvJ7keZkd/vvEh5n/ABz1HMswue0xcDR7jqn/jroYO2lngzOueuItU5kRWvLQYxX8ILkG
bkwg86xaNbT7ojZXdpmJDe/BPs+QAQswV6UifWnHxU5rjR8UgZV5Y6681GCH0UH+CQod9Cl2lzHc
56UeasrXXWf/YsiwfdBNduWyCg+mGmlRwh5IXudpvxXuUCINyA+sBWnIpjCdq+lG4WFSkMxv637r
jPj95rxBLttH6Cb/goJDL07PRjWuOsdIvg5e4azzqhoPFSAJHvMEJdajbgU/gyg+8CgyUbWXAleW
+cYeWXnlUxDwfLLIh+CKZ0v+pXKsDLXYIsZmzKxxvcH2A8d+kXAl5obwJ7QiGc6aGSHzsHeOpCQ5
kLQA9wYyvfbsrRmrgKZGcrJoYw8XDHzjjJo8G5HVeyunt4GcN8hmg3Ny4I6Aqt5a8NjTtq0XAIlZ
CefHJvW86JtshXOmQfVhQJGydGw2d/blCP4FijZNSWpH/zoHAXPlZ93wP7llwR4E960HHl7KrnfP
jpLMYoCtIqkqB1bFjUzZk90gJyeKQA3Sz9nDAOS4VaycSMas5LUeMrEnJYngCMII90yDIqjdQxLl
RxrRjEEFhA0ybyxfMxekqaz72egz0Ww5ipqn2ciUFO8fMQz9DuUfaZIgBSHAGegHDVSSuT/Sps2x
AAfKlRc0xWNqTAOSAD0I8Ac9MINoSE1RowjTMEac1PxLnAjZ3JcqwiZclYpzZICCfv3BNpzmAScr
7UNZ6fXerPlzA1IJY0FaaoyqyNYJQ9ov2eEF/K42dA/Pu9AOt3OssJY4oXRdsQY3intMpvKt2our
lREACYtQeCYAHqr2orFRoHRV2gIYWQrqZwLlyRVUz9QlKTWOyG4tbwIZeovifya3szFNQLHbBinP
yDgRQO6yvtEqDlsqIHdU06kXSe6WgrQoJFmF5/WHKYnnFWEOINd8lXoLS/wKx9jAgrPPa/3EBWAt
RPF2p0q3q+BPs0/IbAcOmomiGq+omo1rpQmyy6FAJfa6LQuAXg2yRGXcqB8pAa3Us+yQO/yVRlOi
muWZX3Pkc2AbwsoKZWnIefokltQ3lSDKwxdDDO7ZcPzuky+BQGNLMeyyMtkV2HFeWImcLj1OryZQ
34B1AfJPENsmbGOnYDqXMejUh/xggRvlkSQDANm3gDAYlzQslYFgxlezFdGJRKaRyZOZhi88HC3w
NLCGLVtzbLakRbK0sbZG0I+krhZuLcCUTOlfnkrjmnO5psSwWsejU8vs3X2qFyV4zRFmP1JQM0Vg
ung0osDeZV703XJxX5UAKfCJd+mwMgrAm9EwUrLKHpZdmhTXPu2Hp6YFTREwE6wFKUmWluB4ruO8
3wOpR0PldB8uRCMAsK6aLmreerbsc4HN8vt4tok/rGeXxgAlzhTnTj3bzBFc2y0OYx+b64EDVtzN
feT0Dnq9DHD+HC7DErU8N2NZyXTbiK5GxafSz+O8G6pHJgv5OMdACXf1KK0y2ehIvlxrAgjUjTN+
BvIhDgtadwSKDsu+RWP6BH7D+jkVRnViqQK0UXJ8rL81cHI/BpkXP1QeygJIXjs48xQ4NroAtVm7
8LJBwhSqvL4N+H9AurHXnXXhgK/HDL6zsMtO/70GMXDwf3ftZOLCCeDvngtmUYuze+hnw1FFmo5o
nvpK4jyXc+1QqKY3mQ8SCRo3qDFAluEm9QbtQCKGGqNscT+efCbd1B/sBIiYH27UE60L30lPUzUG
6+f4dy5TNJqUvO/HpCGff85O0UFo+x3ov/VGA5jzJvCrYKG5jQEoPICnvXXTrAjOJKWm8XJt4zH2
JapMHCUywN8cDUBkBWfq1k4OzzCNve2Yxg/kIoomqB4n7wL3IYPTbqaby7bcu6nVH+s0HdKf7yO6
6MRO/pvdROml5amxRtVfvrOCanjtm+pQVLn+DDyK/NKG+BGQnMyqD7NBkwcTiaDPWA7dmllmsgSV
Cs4o6CmaMCR6emVxYuphG6ssllA1WgekVyUHDbncmUglQ0Uovvl5EqYHC+yRi5rqZWkMcM5gMf1Q
5jGZ0y/DAAPS5ENDUpAsCu1gQb+lOTbFoiEpyhS0yUP3yzSHFgyHInyOqiZ/BJvSorUcFPeGXa2v
bED9bIhPNlFaI+2QyxBBGyst+QYcx75JCcIzswyeLSuJdkMPZnoa+qYZ4JoMWCe1g5e6suiHsNnx
ziyWpCQZb6OH1La0M4mQPGrv8PYC/DeF7NiyR3KnkRrZsuBZ/xKx3lwHDSpQgsLoX7hocYYm4uaB
ObJ6wpdnnY/B3gL24SsqB8TGjPvs4FVR9QiMlhH/q/hK/N8sROCEu0Fq+inD7V8COsHXGCBHa7No
kTscu/KEjORqjTqe9iXK9UemUApdkU+mkSHDddaLW1M8syfTQqEUKtMG6HyD1bwgccjYOE7Vhcso
Gxh4an4fh32OGpuwOGhYnC0BB2o+mkPgbAOTj6gAdRPUe6XpChi0yVeckJ0Lh7NfLTD5SrMpv5kD
Y8vCzqNrrFnerpF2szMiBYgRuO1Sopruu3DdTVXV6c5BkucqqJA8GZp2CNj3zCj2jkh3JLNVkjL1
LNWjoU4pzSSkxmmDHxYweDdkQiKQ3gEGwwakHbhokcEMYJs9EUJR4Xfv6+8y+vrPY1KTIckAfJWA
ct11zxFvsOtdt7YOVJnOV1+BWlzcpLSegQe7N9VvOoh5ucu1YsSdmde/4nYL6bNddGPGlJkPfp0b
M0BEp0Dij9YBXpy7QUfVdmRx/pmz3N45Jvbmo567n6NOV/8kfb9CSaz7udaEscXa0F+Vg+F+1mvA
xTdFLtfkqyeJvrFl66zJNwsq5C8CsX9D2jTHMkSWKRiDla/tYGnrIcNlS1qkvjuroQPMIA0rkFyt
HL2sUYLWFmurANNcHdc4/2eRuk1TVwGmob93C9DNoDpG3QjkmrGSwtd2ZE6Gk8+9O41jlZIeIx0V
Z/CAPyVmT0E8nKqJLCvb4OAvnAg5SWFJZOPejEmIhFa5IPYIwhCwsm7TmrZxoRHokJttCeznZdL3
wG9S2vpD2ystiMu9G86JPGo3ZQ9yhNnfUhYTJMFHdGG5wbNMulv/3+cnBouIRfamQNK9m+vbUIbN
S9hmuE1GoS4O0cf6pRRnICvIL2k5Dpe0176TtGaokTdjh61oiLKXGAgosbOffKLxqW8b/zpm0vnE
AOdIkROPL8M6kHmyT0HLUipI/KwAoD41uYxxHMxBejArsA8E7gWNtbYGagZZ9mb+ZpnyMDnN5jQk
k1kWlDY4RQSWREPFvlJqdWoC9DdO/WxLQ9dtnvJGoQnZnX1VVpSm7QHM78YqdORkNYSufQXe/BSL
rNwYBwOR5w2vH1YfsXqV8k0zkhUN/2lFzpkbXvqh2zoqD27+ohH/659kbRq2K6tKQInw8a2kL+n0
fSWhpK/urHc93qz8Bu8WCjtZRsISSBZMnEWHzL5npF49ISHMOuehPj6j7A7bvzB1VqSsR25f22xc
hQ2KSFBw0egAXcN7mLRdiJQTbLeCZReqW0krKZHcIMCWrULZwGpdjUjC25Jxmdj2KXW6r1MoNa0s
Ena2nezfp52UyqLBaeLN1DxzQXIzaNr0R9AMavo2BzarXSTNgVz/9BnaYvxK9lzF/fjz3a6IHvLA
3DcqsbGXvDlST6rhf8u6EJXBWGCiLki5/b98/zRHIfE7KJI0W99N7lD+JbmUbo8MIK1GYQePsWzi
dXTFOVn4hEOA55S5zuuoZzrOi8di2+cu6tzLLMHW1rPA8YtHqI7N6RM1vsBazmRRvKujGLeUsgwP
FhBzzwUbw6cqBKsP06JNpUYkwikQ9oSJzwDciSAiajXkyRfRygt2WewA9spuyy246PjPoq1/5aFT
vw6pzHFu6w7PmofPkYmsvFi1Dc5SZKseOwP1Ef2I1MwaF7gProMXRyPq9Ena2DM3acW/xL0OmGsj
iH+MvXeqAE4dLP63+XI/H5+jNErWdVSCfdRuAGmoqjt9OeKxR11AUP8EsJXYeA4vjtSQnHpWFr7b
zWrq8Q/rKZa0on5doJjXBMXg0shDcXXM0N6BCtjYIemkuDaZZS6bMpffQJm0x9vO+5WX46msWP8V
3F/aMgTl8AV/YbLXxw5kpHoYbKsu2+BGybtQA8Jy79LamrkGpRvHuuk3xZhE34Cow8FZ/S6vOt8/
/R7DV4eQoVcXq07xxwuU3p0H1XMFWFiKhv2FKxzWrUhGJqFnjFtd8L9E58fgLPlwk6AzPthSZTDC
VVmQrmlLmM3RPST7UGCaa5ZH/YAKlTm6+iRkknEDebsfn4c8Mpp7jvDhlvgVgCiw7R2QZIeJ1Mfw
hq6wDx8BpniJ7mbLCkuKZeCC+kJ32EtRA5FLj23/ytuuuAQcIA1qRHJ8a/2rCbZ3zwCaPgBUuLbA
jiVCsolp7smOGgfPtaWlA1u8lhlsQEVYbrBh4MvZJuqGcd+PWgwgCsQnhdkjD93zvc00ovgmzxZG
3NcXmpw+RinCFzseg+Nk5sphx3QgrycdeHoWLffFQ8aeDNQS4DsS3DZan+0bFyR6d3I3QQ53EVtY
XymHzG50lBxy0PDlrYcC248oFBTpBs6mCiJnMSuAfNNt69Rn59FA+t6YsfhB6Kw7h3miLeM6sX7o
7C+PVf63yjHyNa/89IgKXPPqJrG5GDrD/IFcslMsW/uL6K106wNsZNfkWf5Jt9qvoYqQaxWgEHsB
EPQ+7vYoVgPibN2KV0DObouh/BubkicLkAPXqERec9yCHHuU5rgJ1JBkfW8MWzHiIKTtbXYlY80o
23MZJ1saWTYyyozOAo6baP0DconfmsGz7ExlJAMFT2nYh5qGZjUE22hg1zs3ZKL9S5QxQqkaUvwR
66Y7Bct0BuTG311J05MTddM+eIyR37UhO93Kf7mj6NeBP7QHUFa3B64aUEdha0Bd4FKjS/qYumRF
Y9JTb3afbGb1bH2jmWLezDTPTJ73E83hqOdY4y8Qyjk+wOwiEKjP1TRTAc7/EHZdS3Lq7PaJqEKI
IG7pnCbnG8qesUEgIXLQ05+F2ts9e34f7xsKffokenpoUFhhaIUbecqZzjXFTM35xMLJ3TA5XXLO
1BwTTEkJls7/X3+5kDkzfdDf17nUEg35MxfKxIuqBRq4nHD3OW6d7oQi2YZmtnyCYSCUVzL5/teM
ydLinDGV9aOLV9C2ykOw8KamfyNBeOewvr/PkjY+hBCWXGLPsn+junlqXJvdJRWm2oFXewsTL3Px
NjVZdQf7JXZsfGtcmH6033woL6C3eQwN2QIueuc4UR4kKGUhbieiXy3BZQRprHpvDsHvsz/FgsLt
cP/MOXlevv/HSiD56p/u2K7PHBdcF8gq4pN9sT/MmpGH8dSFtxgNtEd4QWcniPdnJ3MGRYhfZxLg
JQGrt62J/79pjnoXUw19mLkLYdMG3sjSySC0iI6UqJt9W2G/YS5d4l96I2AtbVRDfp7T4HI1RCbl
0ozAr31ZFBCy+lJxKZozMt+9MtX26tNngVtEsQBao1yy0Sk3FFy15Vm7VyXeKhvnF7rTjncChlgV
8Q7mQBJr2EmrXBHIpp9DwqsL0DPnlFx6Esze31WKJ+2BkyWFNTZWdstkOogWzuhHc2oOqerSTUGs
B92X0+ESr2J3k3qE72uMS8Cop151ai34H7tAw5mSOYwW6ALLEqM6kGvqH3jLdxsBA5uTqW06GwpP
pkyh3A93QjhznDscVV5vsgyM1ngq36dWlte9kOp5S4OkfM7xurvOYud9GLR6dtsi2cHLeIKLBCor
6oB90cP02hRr+h9kCDf4n0XpwMZitO96gQ9GhP2FC6EqXycT4LO3LAuEfupbZu19B151xrWutjCs
wDRMbS6xRIbQyofZ3a+as72dhnle3jHn1CiHYGEdOrdY7Bwiz4319WhLcf2nChho19usrktMmrDy
m4RYLTYHUxzM6q8313ypdhLM4KH09XKJw6sqAYenTHcDdnGuuvlQYisFFILR3pgi9GPr9d9/zB79
3++Peg4Bwy4IXc8Ov/yWvXLw+eBq99ZPwtsc98Sphjjgwa87bHLNzEoxP67NoSP43qCYIBZ1TvkK
5pDkaQg6iNMn1o8YoxFGEhcut9DRSd0yvbeamK2d3vb3vcfHUyChFMRc8NQ+4djO+DMDRXMpRMUi
g0+7wNUMzi0I0nbLC7r9mqddJwG+mnqLlKoR8DVgAOIkKw4sLfHsKC14lzoieyo6/oO3bvzDKh/T
zG0+WohMQwQsn2DvUOo1yzC5+PsXiwnB12+W0ICE860ZwriP+fN2yienTJHyYqwBgrn1q6c+y/Ir
DA+qPU+hLs5LLPnm9RRHQV2y72AEQ7gXX6JI4qemKrtnNmLNL7BzIJaBOojyMWZHl9tY544LyGPn
nngzMXP4lHM+rezXztP3MYgX2F+DlzE4kZhOWOQJNI10q3y/2WAjiT13vQQ0fLYzBgN0gWFJfCwg
LnvNYLcQFZL+hLGJ2uQ5/MwXmRdMe5boaU9VNWH0Uzr91p/LJmgOmLgyOH622KWgxa8mkLSqJNB8
SOxkXONpOXcUNODuLsIhESvcfjRiXdccirq9qqhvXRPwpgD/binH/KHoV0DYxnJVS4Itstg/BViH
hTKQAEopHNQWoMgmOqcMUwVztwREEtOPySFVvC1aS+PyLQWXHny7kx33/arMJr4gjMIbfD6YinOO
grxX5FZxs75UX3LMWV0l+ORMHb7ETTEcW7mvB39n+jQhcxB1OruI+4m9KqvRiv7U1sQwqNERqDeQ
zJ0/Wt0PZNcO+QcLbBdOHa0HskSdHKiGzTQ28dVDmsQqysas+wERi4DL7gPiljTyYJR5UFAUt8RC
24AvYjvRHiPI2YFjqgYGp+qY9vBSAXYlrsr2NIvFrcBVVIuw1O0pyaktNyG+iS3UBB/joW2dvTX1
9JiS/bmkc/XBefpahTwHk8cZsO2ZTddNCSnGuB/5LbfhXhRSy75LxybHOpZXPsAXrl8IOGE8uX4H
g6M61CfL6/31ZMXtpisceqwpmbYjtnUPMC31d24whrtSKHnI/GyeZIgfidN3EQwp1P5ywP4+1HBT
OdrAbvxTg9s/U9tL2ZyBwIINeHNqGn2pvsRcSBpjMDX3VrhxJqJL1deOPqV+Ov3U6nz6tdmlw0+f
/Hx6qfr0eS8f9dNVPp1m5u81TT9d8FPCp1PT1+Uqea35r6/qEvx06U8tP/1Zf/xAl54hzsl2f3+8
Usf7+nh13MClePdD/McG6+XLiz9MRpgk1y6/beCGDCkwyMl1wXgXKwn4pJe01+HQjYdG6PfJb989
36U/oSep3J9KZu8tS7LnMsb6ROw2+fVQ2eHWl3a8HVmTXdsMpuM+fOieBzQlDHdo4Fd0G9vs3fKc
7pWkob9s2zTcVXXgvPThuvNV9yoGle7CvupWJisX42M7OAKjQgfWbw5GE3L0x6vETbHhoWwN9DIv
l0VYFg8SxmFXZdndNkMoH2g2yoeK2at2tJJbU/KFLbAaTrtdN2eEVqM3AZa/lqaBpRXk5VVzazoz
DQJvBlJCGQKq7RhKzoAu21P1lQQFwtH4/ZuQAWCRtCyWg2L2J3iVqbCgjzE3YHwzTQkktT0vv514
lt/mwl6OcHaFiwsbk0WV5zeZANbTVIquy29lAtVt28FCFuaySLHCLI4cUF822VxtcvygBzEoDvM1
bfSUYElHY+cpZrMqMnLM5RwGGjwLabc498MwMN3GqYIayJxjLjjZdbwHu/rl/GlS3ZanRtagDHXj
zS+p1DxnW7essCdUqz4+dA5UTOH/e1XOJRO6HP4UO7f93QykjvjgMxEfKLfttfKtIMqEEz5y1S/c
soRGzMjozoa6w7KdgvGFT0A+KXBeTyatTKFDMMdTadMdBLJxS8hxf8FJGRTVGRDlBngLO9bwzdRC
vK/110HMc/BUy2fFnQ8Mjelt0cGZlbiqWxju2ByngCn+KS7b5I/xOIBmNIFH7sJIqBkxNZtyqHMn
+fVZ0Q0aD2Cq9OWMYY5hWzTldbjVKVPAMM9lI9ZmSQCSXPgunGNBmirsLdR8CZLaBywvrJdioEe4
OakflqWvICs5vMhMQBzQa4EYbFiKmZDXrgte2Q/J6OQRBBMxq3act44PwWMoOhXVcR++D4wvxyad
/QuaFI4kPPyWhHjxaTnlDwIrtqs6Vs6ptRtIvPXxuA1Dxq8zIHaXDMPznQzqF1kA7QnbT/+QzbpJ
5szEWKJAvxtsijfrPxW+dEos281Nzqcm05Q/9TPBa9ef/HL5KbGugFoF4GeRmZlfOk8C6ybGfNCc
mkNbwHYoVz44Y3ZdpMvGdp+hTtfCAFh7+7Fj3p5Xwt+bYq5gC4PJ5D/lzCIo93PSOfN3m9TUmOCl
2hRbr8VaZfPakCLcknnGFmvvPa9lcW0mbB9cxPKZY13xOgzlu4k5A4X9K2/GpZnx0ZxNSww2rPN0
kKE99Afkr/aT7xZY+RzL61jl2Eg4uT6cHKD063BosSdgqJqDa3sEb9Yq+VXOZ65DUSoETX35JfPS
8kv1pcJ0YYqXbrWKp8Xf30SYJX19E1EGyJVn05Awx3a+TqFCSJQCIpD1tylPKgwLK7/HCqGovgsH
wvizXP1Ii4dWBuGzrvJpmWnPgh2Ts8ELLAHhFgeXVW8Kygq7QDi/QibuNeBDNM5QLL9UiK5M9lhZ
u/sSZ5D6v4aZw3IMIcxt+mi5vaKpswVKyAbaAij/uIjLF7iOdusBQLGNKebB+BySJrxxadbdFYF9
lYZ19dKngFZoIfXKFCv4rkcMQ4Qrp0v6Rzw64TuLtAZ+Bvupy6HJNHnVSzWCTZuXpX8wtV62KGkY
PLdd2kG8Lt30GW7gYsnZeJvxLNuMzgRJeBCR7UMm+ysIapY3Eran50MHG5XIJ92wrXwlwkiSIdxB
tO+7STnH0sB9Y3XJ9+diDmOsLWgIbSTmvi4dCq87BZXKt4TZD7z3gWVLrTvuu/WpzUsBiJAIXi2O
5e0yADMdGwLTbZ5536iTstcElItlAJ7HftB4HDHoEVRaB6+Q6vDWLG7XwOgMi8tKQ5vAYtgsLyQC
cyCf6H5jipcKk2xqe2yXbUzFlw4wj5SRzDjW6jHj3nFHX7UzhwrfMTl2M/ncFM9nfekDwm+r1SVm
Kpo5z5yZwyjGcetAJ75Z5ZA0vBsyXd1ZQ6h28bw4wroJkmZjN/SL2pbO5lz2ZL9gBbx3TDaQwf1W
yRvoDsFJBeBlCP4FFMCbNi0OJKm97bnYt6461ixHjUkyZXMWxgKzP1bB+yOoZnHBuY9zZko6va3K
VEchJdYqTsXwMnrBxqCgck2cqEr79Laqsn6vM7uO+hDSBhhc4D+YWcEVhHYJlrVyB9aoOf/ORrFJ
BfgC2ByuNw0QR9twLMSTqvXRJOg+kaCMwpXu0pLbSXYPZkoWqQT6rT1Nf5KmeSl6Eb/Eoq+h6OTR
uzqA6BGQHf2Jtqze2SwROyy+uidXarpqwaS/7wPoJXlDVb3ysXmqet7/pOHDoJ1po9KM7YDkXHqd
Ll7qBKggXdbTBpyn5iXH/q7H7O5bjwnf0lZEHuy0JsCKYVG6lt23UWka2UDVLqSd9Au8fzFOm6Ft
bVamzpK5Y3YV1hD5A+h8z3sRFgcsPrT1gG3CuY43VeIsW3e8CRjw3l4KwjiMUqwQWz1cYrPPutaw
c/zWw/ZoMVCnu2ocSLs2EpBkLBM43wLYahexYz0I0Lx2vVbF2rNC+y3IjpbXON8yBpxM3C4KYCmh
JYLf1VksOOizZFU7oolSEPq7G1MjelgbvvlxnR3ytEF+XxT+lmqCiTpev4uhjfcDbEY2ZAQfHKvb
QbOf4InafNgp9LosaOAtOpK34NB3wr839T7D9krU+fKm0TKJJLaP/ZFjdz3zvAe70B+lYAK+JcJ/
ADpyXJQJy3fnSmyHrwDFCVeQsvcfCGVyVzT1sAjnZI9b6qRHgjcdSoFb53c+SMGmpQkBRPP3K7EQ
T3vTl/3/Xcn0xqGn9v9d6ZwggKv6/TfBTuLDA3lHUN9eOyUc0tz5YAHPeT6LIfoFgba5bA7n8iVJ
g9D0KV1Ni25q+KeIafUpC9Jki9RWfg6HV+/BB/B0pWYTQUxtQMXIkyeYFyf7f8cFp9bjiBHbn+IN
FM/2tEyLFamTd9yiVpT6FfSuWYxeY+tFtZjnhQ0fj9kchx4VfA4b/gpFlelP8XTqx7sGsLhzfofp
C8HOMjCIduomC4kxecRtoHA7WN1BosNJxJq4cKc/l8nQdcduKPByM6eJ0VdvRwEGnCrXJkaLXPyq
FtpHJ17NoYPJP7c7V5h0c6hpXK8qWCiACwrFdhM75xgB9vMVpU6/wSc035w/i8msvQrihwSUmk3R
xHdnPBXeTA1cnfe1QV+ZmDmIGat1KX6KCb5JBqvZSUi+Q2HqrVFZjbla2LwwmDBoTBLBHarcKzz5
VGTibivpijlVtpV23b6EdYAZNRgObdv0cCbMvmFboX1RDsApMXHjtWlU9fpFjJMP5z2nvCOTf112
DQdJoi3WKhP6YA5wEJ+2A34SppRW2O/OOwmI+wjLR2CvSwRMFPokKLOB/mpogkUVQjWmt/LluZEJ
MtpATdf0h7d4ufGwaghTioKJN6JJee01A8EaKxwZQPClyaqHtt1C2IWETRWqLwdM4ULM1ZoSIv6N
m6wS1ZNl1pY9iNCNl6wGrOYuFFTolvG8eZsD6rqpWHFkAPO4qxDOcnsKvXd3ZarB2AMHzPoa7UWZ
PJgE04CNgQVwqG5XcRt6m1ni8dYO3J/QIB7fhEjqhT1Z7ckwxbuiVssB8KGln7L6ehqDt8rrrCfA
HPmeNRDqNsUWHNoVMBkgjMCe6amjIP/GygUfd072tLjuw0LeTpqHjzDe8+Yk02GReG+mZDr07MJf
mKIDEMS5Q1O0SkgwwREzMp2a0NypAq3oFqb14WPhXpkr//tTDiFGbabTL5/SFGF6ln36lDYF2wbY
0HOHLpaLqzJ5/ven5KmOFzmXPbwZMD3PivZ9yIVemxm7meObuDn7j9hYfW16aY9nLtT5Pc9aWaGa
wPwG/L8jFeCg3Qj20pS4B1GN2AX5XWuJYbYakpm1XLhFX74Oge/uqiYOllVeV/DXK38CM4S3MZ+m
m6zEdgWkBF/LTsAVGx7psE9GcYtH46+mfZxhfjo3xXTgp9eJ8QYiMsMOAnPlFl8A2V8OGsDsfVn1
nr8yQfwkocprTtPWVjVsGP7JJwQ4qrgdn6ndcwqac7MILahfwdcOcJwiUsSCTscsKJ83+Bkc8fSH
AixEWpN1IsDZqaaw2IxFUF+DdllskzHFPZHCnvDsa1RWstoOAsz0dCbgjlqgRo1euwWlIP8VNK1n
F6QyA7MPD+MsOicaa6RxCDQIwCms2gYsbpW5cyuKsnoeugFQYWzdcZ/4q8x2xQ7K8p/imQYkDRgX
sfPnuMYcFpPe6U3McZPf+bzaAy/Eonxm+rcAkXPHojvYIiUnEypmuYAJjztAFf6VYipoDolaKlqM
HCDYnEJfdgm5TLIB7N5fsoywJcZC7U2b0vYGXNHmNItbxSGHDa6pYC3knbHTYW8FbSDsxYmol0ED
6yw+lsdWKok31Hzaly1UJfxsdY65U4HqCl/r8lNmGk9HLOTrralW2geFY278Nbtnolu4viqWSYF9
usjUfzo1jUxzorA1NDnfXav1AMqbpoWrp25rijqYSqzFe3ZkioXyvfuEvfmB1959ycdo2ru3++BX
Phbs+QKMiKrhGw2T2J0IJ32d5K4FHcT0WtFQX5uQOTAXSGQGkkx0iZkU7cBAnkNKZ2kqLs3wdIwj
3Lbh+hKTc6djQR67nmX7S0/tqOxrB+Rz+IImV5eOau6zIy/71SVkzpKACvh70o9L1yYOs/l8rUnd
LkxRc8AhYSOCx/E0etO5F1NjLkj7Gd/Rut3WxExf5hOWE98FuQNrmt9fArOldZVi9vU7YjKFD4kR
7k6fvinTtQUl/w12TjTo9CC22nUS7jMpgOACC+Obr8muHzisoqD7suiaRH/w0uIRtbBfSAIYIwZA
Sd2kDKyNobEgUdW7w7Fx2mqdOjlQ2Gyo4H4Mp2C7o3dVMw1JBJ42aFIcig0+9hyz0n8BjXPClhLx
bvtMOWt/CODvV/bwpBjLdmMBu3Mz1jlfFphqkdIdN7KHcr7rDBmJzGkzyo0Ps+TDp1g+50yQvrTL
wj2YtHrWazFxLHuXaxsq0JhV6kXI0vHJ8dopkmVjvRLhvcVjS9511uxVMOkkwkIE1p8qF1aRyc8W
G19QnujTfQz10fe4L95CTNzeWmhigSqQOlc1CJr2zIQOrKIE9IR3UWt4zCaYm+V2Yl9Zua72QQXC
tTcfOmV7/yEOEJCvy08u6HiuS/Azchz6Pxshvpcm2g3y9pZV1qORczVyrc0s32rOBE8yuNxPHrYT
Zkw0ePGHS96fYpe2oZvXh1gC468+jKvqyOr49LvUzyUrlx/GntXUzSUJ72O4f7W4bAkBYAfQxOXE
erquZ/HfsLC7I6B879pI94Kwu1Udodcu5LEXLZH2yoeDCDsmUxWsmvnDf8LEXFAv5yAnib3ISWmt
stjvIHpu5fDsDrxb7aoP6CuTW1i85RFGO+VxwhrLCq666WPv4PXTNnjFpm9dbtk/StmVUVZBd8J2
a75uMic+JFKy/1gs9L9Kd2LTCvtVsBLziBcSn33ZtYKIA8+spi9vG3At4Q0IcLd93/TkDU7o8j1j
9qvuBvLg4e/YDEWfbYlMh4e/JWDukF1NNq2OxQDYN/bMO/ww8WI1loPmdUndFtyrnLXrS6zCVvKu
rLob6YNCUEgFhjzP6GOBqVwkIf0JFqLjnIuXWojv+BE2ZufluPbGso6ja2V3nNvZHWNOvJOpV4Lr
i6KpiF3tL207oKtLzBrUd9pW1cGE4rZOACddYIsAC+Fh4XmHYeQ+ZLhwFtsawe53+VJdN+1dWqSg
XUAR/vD3BV2X/g9ywwNkw/e9AGpLIZw7v/yT0tbNMqKr/ia3sUrrzHIXZQcwQKwqSNN1ds6wRc23
aUvxQ6o62NFcqmOhUxq1vCFHLF0s4SLG1kD1DMsxs/v7dPDF3UResWbV33dx0YO3SYC0qfN+a4qE
jN7BaUJIscy1PqSe76HKCZXGNDyZVrkq2Tpr7CdsNGWRCalCyjvHezEFc52pgbn1pdcUr9algDf1
MhW4UVTbVm3UYGJ1BGSnPpqzbK4JZX6XeXm8MaVznmliyiYvGMo3lfY1nrLWtC4FdMxKrNy8OtQF
XEw0z9hN7PaNtCfsezHymljTu0dqcUurtLqeNBYn3KEjr9k40EUNYe8DSMziMafF1vRjurUBXt/E
/WNQ7Acnt/Q605BanjK3OFoW9sLgE75rIA5ETiZmDgUmeHgTzCzpOfncztSYxoWiVhPNrYs87OCC
N3dbZkWw1QHc+iYxwqkMa4WTarsIy2vWjVV3Hvzu8V80FUx+TzRw/w5v0jUtPLoL3Yze/6FhQ6h3
8KYWq/8lHd7C4T3kYeRVml8ZUH81ay4D6RBuhwBI9AvQ31RA5hMifgK/1i8V/+7EVPphF3/tpKZe
flAsf6OYqI3g9z13GtQODKaxoDUPjud4P8eHOc7+Fb/kA5T0Kd8ZXPu51NjksQJhrcTs9/6H/n3p
pvjYEvvqngfj4cQtNngmwP88xVNxbVQozu7Dc03qDtPOKEzkbQ9dzI5iKT05uikrn5sxndajoM6u
SMv0Tia0ifjoyfffGWEAjpPJiLGQc1cQaE+bDIguHbGq+Jc+FM2WySiOGdzWd+YRCaA/7OjmCYcc
iydA24PdQKw+Xc1FMaeNxqj1d8qnmHmo/m52dnBlmImvYoyjIJbueWm+PFskwe+vXGZA5K8SY6Ek
rEpeV+6dkaMwjkkdH+VNPKelc5poR+8EjaIE0iBZOAHn1E5Xkwpb674q/GQLgnCI2ZUurT3798Fl
wQkQqWZzibsFIEBQlUpA3AcJd+9XAnqAzT6tQT+OjF6lAS/GM+ndN9qYJmjK5oyp0zD1/gkOHjEl
+VWtPXqVYawH2Z8wcZeBU+dLEzQHAL5QAxsFr6/zqySDZJCJY+8aCkJzA0H7bd9xXP33NryZk5OJ
etgYBc6ijs7nJiw9SwK4MASrv8/hpxIqh3UP5ndKxExPmepuqantY+uaVx50A1GurB4+bU5sRcBh
Q+GV1Scwp/sx0sxiKydXcFgxZVPVT1N9Mmd4FnYHFo4LbmpNBSSMf9WaIsgzd7UfA4eYQ0KVzz/8
+VDQfqa/xYO9AHkiXpog9RW/6ssQhywaMEzE898TEc8w9FoAVQVRPqyeGRsEot0ClE3VbkzRbqrx
4OAnG6WwDriL6SmORVtDWQnM88sBi/PVsoi9fJFYv6tb0YKdXs2+QibTlM9nGh56Ed4pD1af1JsQ
qmv7CeAVorDGHkC5P6FHe2odjDd4DZn8+RSLeWqpKqIXDiw+wb+51NeKOscKAO2ojHt79akeCLh/
2ivB74J0Krafqk3DT2XsQkYDJI0PwjMUn/kS4KM75w9jrggLn26fhC52XX93ff6UPfRLN8Hgv35p
YYql+UOwoZmsnKJOFlMDwX1KfSeC3jS5NgdqdzFWuF0YJpTOOWTieeAku0pirnOpqOcUv23USitw
bJmtXR8cGASDIgSEduqBcZt7BrWmiv4+egn+BxDtM/hKw2DV8X3XJl/B+aPwc6cBkugG6g+gecGZ
7Zp6qtkOHhswkfThqFHocJm7TfYkQ4A7BCCmPxL4UAHx/3Pqu2dMNZIXhyRiOXR4AiY0zRcix9aQ
O7XilM2SjCOFnnQTPtkja6+6McCPcg57g5uBTzOptSmaRvzHL+nIZleBTvA4BdWh5SK4qYEDuJRM
XdpD5nauUwzW7xhUAQ6PnYprc4AzziuGBf2OU+Xv41aOByw3Q5QaOgbYs+kgFe9Ddi4nbfah1A8Q
Q8rvZHTDRVCU0xXX4QQKFZ1WXRBbz7ifj33Isg8rqd9T2/IfOjo9TH5ajLdgOA07j0xQfeSsW8RM
EgDftX0Mi9A+filCrExv//4vdL5OElw/YJgbMOoDb+M6Rg3uE3I4JiNucYwrHkYwgaGeTI7pMEDa
ng7jugs12HEjr17tlq6SwiaPfjeJI0xJhoXVIy2YoUgCmLPTFNoU4hbk6JV6F4zSqb7bSY2x7AjS
WDDSZe/2zqN0j5AebV6BcdhjG6V8DEc+7EXhw0JFE/Yf9ydxvs5XMQMCJhqeF5CSISG1v2jZwUbU
T1TcJQ9BWa8obOk7RjlUOor2PrHpFoukwXMHNZ+907lADME97TmBFumyhdvB3tRyxne8nqr7sQE7
xgY71GTVutXbKYb000MHOaibhmoJy/eiW9rcTr/TQEdKuu5roJJqDV5JsxsTQGctXj2ZBGVjiYTC
KOgGsu1y2QpInJdjjgmMVHeU+cVdI9JkGyhbLS4xLCxkC9/u4Q47p5iKqc8WoUvEjSPSepMGDYGL
GJC40E9/NwlKFBNkFxSJwpQ3x5BV3FkD8DCuIXybRnggDW0EvZ1nqMMCVFUw/xXSbSsMe7EFZkN1
PXDgH+LVE3vybehEzPGid/WKhW23G6Un9lU6grc97vP5hzlpleF2wGKKKQakLtbhVIqN0Uqtkgaq
dD7ETuAn4z8B6OrhBf08AYp9cPDHxmP+HeyBpFyl1E2jeJaL5H78PoR5gWlYc8MJhMA8yBRFZZnb
D4222LJXU31dgya2sdIg3Hea60OCZYJNILm8Ibl1SBzggJK6yo7DtOxsrz92fjPAtR5nINz8OjMx
UD2xdO460HQOZQuKMmSw//6jg2Hql3UUFxKUjM7MJhsPzsDUf/rVNaNoJ6Vk+gCYhzwUwnNOsKHc
lsYRxhSnDCJzaQwDmLjI6Ek27VaOsrnNAS+/ThK1SBLe3yjJxpVSbn+T5PifmTMT+1Tb+PB0qnu2
aB0Z3gvVrtwZewUd9+moYYAcOXOxgZDJpuF1tja1XTOViyqAlp2pnezuIKUr78B9AoBgcr1NLMm+
4Q65ql0/vRf5kG9L1fULn3bpfVoX09Gv2Pe4KiLR2/Ix7mr/VpDkiA0U6wmGO+kxh79wZIrCa7qN
A7GulSnW2C4CTpzrnSmmfPhRFZYLQWg0nXuEJQPbn0k4Ayzbx1s49MbtTsWziFzZrcwbAfjXfME8
zQ6+ucOGZjH4hXwcJh5ct7X/zWT5Y4PZ9dzII22kYVfU7ppgcPMTwCv3hQuZyiSGdij8tqo95lFw
xyGOeiH4+dOphkyO7QDkhNVMylhQvigNUJYdD83aZj04Vx7mJgdwe7wD6TkWGBqtSqihQNE1JqFM
l5d6VZB3JyszjI3Dvj60ibdx54FfPv/XQx7Ut0HOvhEZwLDkdygevW9gCmJ4bWRxCss5F00jk/Y7
NI0u+BJm83wqGGRVy37albD9AuMDVzDJOinAiZ5mM+H5gsp1vXUH5Rt4JSnI+bP+I7S8KpqaPHm0
gXZaATNXn7ok7fbYQRs3MFAobut49tN2OXvNO3HFZEl+gscKAFZavOcy1lEgrRiq/1hGczHPAbZo
FIcCj+m1BnDizgsqwGNw/34TlbfLMzd4Tv1ij/+ye0pb4Z26MsDZXBztIogwjw5XJuYnTYWp1kAw
YGYrX1Py4o9ZhXXxjM4yrMPd+LOMsZcOkw/vA1JmC00H/1tdeQ6Ef9zxmqaS7/Hh4GOKPfYHk1uk
WRVVgQPRpsGtj/Z8KGvWtVFvdVjOwMOozuxsY0rnFA1Uw1Ak+XgbM/i4QQfSWY+SdkvzSzG/D6eV
C7uu2A1EAarb1txvsDTRv6Zq4CqvYi3602WuZtGwXoMVOizMrK2arrLBo6sOqILntIKrxXwzujnm
Vk5oKbgClOPOakq2dHC7FhuWVPX6fB3P4/YOfvQweEnAfm+h9bdMKqHvJPb2XKt6MG9q4b6WTF4K
kHepHszACWmmBk56zdGXcv7B8DB4C607SPBAMLlJ4UYx6uqn62KCraHpEAbFkye77ptXA6gd55l4
FfFT5xwvhup+DHWXUdbxmlTIGbpMPynCu6XyiHM96AnLk3AL38PljZ+wF8BWvI/b+041cQS7Hf6t
wdL4fHeVvchvy3l5MRUSGnj/lCY73ysZ2rDM0Hg7zKuWDqTPVixO0iWfi3Sekl8qNBPpEu8T7Bj2
84z9km0STRMB1iXPqnE1YBdwX6gUiq/zWVL19VLP4phmGULOipgXecvzqkRnH/wcNnEmzoRTLPAH
upE14JHed0OyG5LAfv0Zsv8j7UuW5MaVZf/l7mnGmeDibnKea8pSSb2haWqCBOcBHL7+OYLZxVIe
9e0+9jYwRCAApkqZJIHwcO/GL73eRXuzTLu1xgvji0jKp9HKo5eaRfoZtKPgNFHBSRXypTPk/RkH
Y8kLbgyPvoqHQmW/ZkkhFp4IHQDekQLhJi+W44iK2Lr/pDmZ+4PXUPUwyjB8AQTb3Eo55HsXe60s
15ujFtsJ9DJC7xzGQLhRj3yd8kXKRz3yRcyBsFGYP/2L2P97Ta0rP16R1tNi7VOa8n5VKJpVNxq6
hwiKZ5OlSFRtXpo7kUFwjXzUgPOJrwzFZTL7cG78aCldQtRSjCsjiwrwqCL70tv9NcA2cQegcbgz
hTVe08b/Undl+v0fAxIAVkEUsHAzM/6BE9s9L5GTArEWMEaGJ05mngZnPSyz1RDHzVcNOo5SS+Mf
XoVc5oi3rKcs78CO0qHook/z6OqnqM2uLW4/NIHuLIyqcbDxQLYySrP8NeOhhdulLaBuD1OHHO8K
MrZyi2RF8ZomQYybdxJuaNRO3XHrOL65olE3gJKKxCHuMotAH5KnboBsKh6FBd6p8ZvrByTk+/wb
uJMXMkjdHxA8ROlAINyXHFjdbQ/yxj3F+gIc2x6wunexBbDrL6WKlSrW90vvH4pK3fs9KI7PLQey
U47BmOs7+l3pY9sYke7z1nyZnm3IZm+LWHgb3Wn5tQTcYAHudvFziL+XcVd9BxU//uCZnT/1AhB9
gEW6nV725VNcNvHSa73mO6v+mKag5GXBHKG9OGmD6tLeqQ8WHh0XGyrXq6ip4j+YrHcUqw3Zw4Af
7bc+gn4Nq1j1YvSGs0Nd6E4YBmQNwC+rg4z4K4Q4rtIwsmtQoKbHxzZxTX4TonyJkX3t2oHjSZjJ
fet7J1D98mMX9PYa/Hrxo2ZXtx6yVpBcDrXoMRO2vR5ULwy+5KYFOEZjxmuirsJ3t11UKPxE6tCx
r2ZaQ9wK4sFRh9NVChu53v7D663/657SMXxUS0GORMfW0tKxBbur8zWRRoasQ45yGID3kbJ3D6ij
cQ/UM957s6/BRwAFXrb7XewcNs//r3wAVyNtANJ30tCbhPl8JZpHNsnntXFyHbIm2Nz5KYJ80zSy
J/E96s7jtMwkyKcWk0IPQIv+10USUgOclPra8Jvjx00DqtVMD1cZkuOH4tdG4I3h0NUMIBo10NSj
gz3TewyNgBbA3ffN6+y+m0UD5KMeUM12upjtv503hzDUrU8itXSQKpio1zH4IZeTXK1bOgvuoYg7
q9J/IIA1TapYVqzaUKL78b//42BfBFlP17NwNmEarn5f0Wz3o8lyu/IeM8PCcW6/yqST/oizIMQ7
fViCejZxdpavi10fOPmz6QKnjZpi3KNwc0vL9McwSjBu2mcCiIZNjF1D1eqPKcYuUcA5cARAjqKe
HCCjJL4NJBrUI2iAQ3YY+KCge0SqYKyRsE2FvgfhUg0uqLTWkW7JvUenH71Hu87YjlcoDJ59ZdVo
52gY10C/t9qC4iBDtrHNxDqTRY0HbZ2FOZQGyg0C75HmJ2APWY+8ZSsKsdQlrFbzpkuQj+KkJ59C
xUQ8JsZGaAZ7CUOuPfoVB0S6t96kMLydUpxfkRlrfFxmXh8cyPzPSahuaxZZwr7PHKjQ7Bs84Twm
cZOcck9+hroC4M3gx8LxLI5/SrybrUobGFoUKXifRbnsUMX3ZQBhDmrA+2hNh0dWUH4H5sh/zIM0
fURWDLV66lCJZitmH1QfW/aq8svhnDsagKpZEb9aeOFcpC4g1x3koECwYv/JKv/JbUT8ZTQ00H+m
hv0IfUV7K8s0PbQsvE3Huedt+uhVz7FIzzxDhgYUSE+G7odPfeQlr7EwIFsKd9TI4Yz8U7WYNr5W
5GzLEYXgNFp5oQ26cbM60GgTNE+WWkP+tQZQQIsg6nwLFGYuCBSsVl9JQwIfqYgh8C6GEoe09PJL
Vxb40thluHKArthOap2olQL/HUjhhZdeIXSVXnsALhf9YDWn2mpRnYniS5RNJNmGQhIclR9T3Kqg
5IhgELY0L5AqJoPiyzDH6bBZ6fuA5EBrm3WbNu7FdI7nSZCa+jWw02XinUwty5b0X+E5YbKEdJh2
6sZuvOJfsqf/YNSVh9skLsWWTgXVdFuX9oXn/YHqRybmi1hlmgChWM0VJzyIMqgfvdGfoVIBVglx
ejKpmagxWGbfpnYVitTdsZZ7zRE9KrTRmDbPDuWY7lu3vbnI3ylT8Ah/b7cBj4ONs32UO41b+kMY
WSqRBERVCf1JqkrjTzZ43MiiCDvon3TWNxeyaHoa+cM0PZWt3FfYTix8Jtcj8w9pm0Mst62bB1FC
/aXk1vC50IA0ABo82TmqABN6XMesYO1LjrKUB14G0DOyxfg5hWrX34aFJRdgHsT0Sq2G7UYyBAG+
SdwK002OksCj05YlW8ZBgeJ/CHgXEElF996u7YgXC5owdfFq8SraAbLeapHJRzNFISEIR90Pk8h2
MxBNueCIGxz3PLrQ2AAdBNt4DXJwjmqoZxZQjnCbnB16Q2xnP9iyIRHYDGGzTOsgXlMcctbIxdA8
VIn0Z0slJLB670XwUwjZNug/Vi1yOsBmYEu4igTPIXDS99sgSH/MwghlhCMiEMqCQVa9+tNA1+rZ
oqxNcSAfNXW/tdJEPk1GEMTHv1unDX80Y1C9eeaI37mmG0fBiupTHfAVwAflFwUx2wm/TzeOMnHO
/GA3WvQCYoDs0mWgb+kGr/gyT2d4S3yBss02bLOfqfAGIP2hoVmEHaDxQyqg3mkitTrb1KMYNQO6
aeOG4sgvDNddgAR3WHUmsgtCC4IX6jVFpU296r1XcMH3Y+CCPTAUGahi6nKLNxTrDV+cLYkxur5p
LlH1op/7YmSXdoT+Oh1HO6V9stpaAMfN0mkmWLqtNy6ufQ9WK/Xp7/4ds0mj5uBGux7UCslYmAdA
1c2DH4HAcJlXGV48EoHM4SiDCGdzGJ+cTmBjiGINBRme7NuE92WYFYNKsm9+EOkWMXxVyNovzLiv
NzMRF1F53Zktjx9tD+KhGipU+ha0O9TUoBqaemS2Zg2x4kGe7/x3sbaqK+IobNyg0urjfFbV9s4p
ZfPY1UO+FE5nQVlBBFerDrZ0G23aIN2yqg02dLf1MxOYYLe9QrkjPqcQTZvuwvP0yOuCK4qdtjz4
mjGjfybMm4f3Aq1IXmuVzfrLIKQcDAGY2etfYUBhfe4LtgZ0BKX8NvuUeEP6ZACV8oxjgAGigWDm
IJOaQhuqJWuSQOV6m2fyYVLv4ngDsGrk5To7WMoiwsl/zD/lesdfUJUkThH5PRNH5YnVrEK8xYOC
G2iZUwXF3xr3wB7nvEFYrEIzhBy5MvUhUngz9gCVYYSQj+LsOvnFTs23ABvgI0XQotNyavk733Q1
0JahChpcnIsRNfI75EmGIzWVGMFzNdsm8V7NtmYMt8gBUM5N5I4/aXD2Tyv4Qb7EsfRX5GahfZi1
zbNsouZ5QGXHwo+d/EBmq3v5o42SY7KogZpQub2bZbn1H4IDg68vOjzIAdUQkdi6SJathx477jKL
hHMxrG4TaX130JqqGQ7IwK9BLlY8xW7GXlTRCtIr1uu7ZUrXnCxQ8+Nf/NGax/67eXlb6sg6af6y
1c3oswdhR27JtyY20nPCPWSulbsGtn6N+gEI/CrTGf1nSP21T9g5yWdXNGeKwksr2+lOoyEJgygQ
eEVACvAKmZhpaVsv5JutBbelUc6YvJja0B8HN20unWogDxyA0wKyv0lY6gbezNWTXLL6kkODqDTC
fK9U/cyt3yC9VXnxmSKm4CBM2uPg+5tsBLp8Nc0tRw+H7UYELUium8AvQ+feNDRzmbSjgQuoten6
WefdLj1d4f2CFJJ2FfCMpaVt8dq3DcPQxQFdGj2VvHtxQAOAomfm73wjcFaDUdtvnSX1ZQFJpAPk
9qy3AuytNAlSotFTJk1w+X52sS/YGY238xjK9PE/OrCjxMZ7avCL8ZFpHkdUpSpnSF23NE8AvOS3
OXP4/RqTnQXcX9pR3y8pktaknpWkgEnP0+eR9081XXAOod60LHWn8Up6zVFHwaafXPzA1rYzFV2k
qAmItO7ORwN3vvf5pWJQoAhqAP9+DlkMQmDPsh5ZXxRLEKmEWzJNoFse89DNkRwFNpV81BjxkJ19
P9ohywfCT/KFzNybZspOvYcv4cLPk9tStEppoAJkAJ+F4+fWpuUg9ZEhj59kWUaoLieqAgYUqWGA
KkY1furaRyAFpgjyK82Ti53gj60mUUP+KPpejqHzMLtlpJ3szu9Ps6vQIZQJICFqRNTyNDC0GRiU
Yl5s5+vqRemsoKCXr0FBUYZLS31eZwRmZl6LPi9+dfVi9okudo5x5D7N/yyZeyjVa1A+GTdvQdEl
X8wWpXkmt5CgVKbbFkudd+Mno8jtYwN815Ipf9E0bIGsUH92sM+4FliC/GJsxLYEz9OGpvOiA7ly
4b2gkMjDRsy1F+RHna67tEO72xcyWGhW3z1oOE58QC12teSsTDdBx+B7H2hAu7kwZKltaYCpUeoV
nfXqZFBwnWPJH7nIi0B16XTnh8Qc+Jr8y+wOx6g9t7aSEcTHmK6rPgtuKeHRL5uL2Zvt2bTA3QNq
CRA01x8b8nlKap0GmLVqs84+/i40/81MNgBR0bJyMy87h6FS26jvr9ohH7Kt+Pjl7hJ35kBzadUU
KbEVFBhdoFHx2fuxZgeO4pveBrMNEL3xgvhZqCG6lhH8BXWSD5fZr1co4Ueh7Ygfht4/EjmLQNr3
fn5qI9MDmqYMDPGGe+LAmaFUZhDhpjOSdhEOQ4EzEbNyT/Z704dpKYGZN/Y9uBn2NECzp+jJliUK
wJruG6kYaKNvPeOcggwOerOXunKqtYmKoTX56r6wn5NkCiBP1o5QKjE1fU3xNu7JzyVKyZVQQqE3
LjbqolnkTQ9FPRaIXdSzeGHrVYL7GYpYSqPG2y8gFFDAQ5OquHKskMDvtGJDvtoFhhH7NEwO1WRI
NcHGaWoEUmsTu/xFDfSlHaTiODfmryYN+IEUx7J2P7dtWG9m1zzLCHyUo6iw2Ue9v12OZszBNJc3
EP7yWuBGaz3DG4+EIhVYrOS29UDNg10D8AlSA9UEmKWzZebU1VOd2dUTKPBuPjJpgHxNtQGF1q6K
vPMIHeaDoZo8sKAgQl1qrF6A1TqyyuAwdeehKTTzQhebvoHdFvgQNYxttVXL0xzcxc1dq9eb1LFR
rIZnKr61jnUC0AsHb9QtogjcOWWkPeE9vAAvTQSMErNDpMKoq8LDAQQnLhKlhxjKIo5MMBpjD7Ix
Oxw/UC0eNQ1nUCts2a4yXZTskY/q9qii79cQ8pPLg8TS1ojcZ1/j2AQNo4FsemmAfBcm9XJlUu93
5r+YZvWpkYKLpXtrg/xFZpaxa7BZuzDWaavK0ItXoPxwH4HE1HfTqvDUyPFFlHEKioih/6Yx4FoH
RxrXzvHytdGCvdtv0wJqZjXbDVqmTyuhGLN4hcxgDamZHFq+Eg8XyMHYp6Lpbw2oKsx1VHvDgnw0
6gHsVqzIzlRgA5abRTUkzkaHMjhqa2PPBl6nZMWqb5X0BejXyKIBWqKviwiBvy4+OTXIb++ABoLk
B7AVpr5qilA/8TSUR63+M8tQIbAgFzV6k8dgL+cbQ8MNOwoK/UT+KU4oGxximMKRQffBC3cgnwNh
wehAkQLHKAFG91Bvt6v2EDUce18UtncHbMbBIeJkTbOroU58ADolsKBjM6gANfYfXnK0Y+sZRwqY
l5njO+i0GkuKBDm8WA4MGe3Wzmpwt/jV1MjOvDQjqjjv/GQmOIbKoJ16nuPJ7zhxc2J2u7zzkwmJ
WKSoIut5skAlusilDSGRJV7xszPXxqYHKSWQXHstH+QRlXkPwD522yAu5JGphnpWhTr4DUAX7Ueb
xiG18lC3KCh09KgIlhROgbRgiHxnsJwXohEILvmQafhrop+AemhBMVOXZlIkMzyQfnlJMz0BggZ7
VpTxX+hRMLa82o1uB+IVKwecST0/HFs71taQLrsACsRB2MqXsEjFVhvKEiAxLl8SXozPA76fqYvz
QvIkeEWM7BocMMqEYnN8Ahr+B1mAzSCsKJFux0vSZAHDOy1IJs7++yMKIT/LAApegDFx8Aew7uxk
KQ7TVEMmNV0I9hGmQnqUEXaraSQH/wqN9ALvw0MHXVtsLP9aYp44rz2PzheYV+h7dSuY1lbLUMyg
Lj2vIHTjc99YxpZYg1gfgeoQb1kzI9AdQRDRB1Es78GfqmJnF80ik3oURuZ7LPlpSYGf3eF2hOq2
UADIo/qKUx/gGEfGAcQJ/GNvB8WL5xXXjIhD3v25MRQvKt4zHTDD9Bz1oS4S8u6YL5vC3lY1tjBY
qgGPGnp2J1p8pTWzWMw29SYnjc9zyBwHqwQlrA5uh/fFaMDte+u2TqFGaHhyzjY5KVxYvbFjmjl9
ptl//3Ho007LOD1+Fbpv2SgDjI3SQB+aJkRxTCTIZFIDHN0y0Et9P7uo94FHmew6tsrjRKM82/Oc
mVpZLVi3nbvU9M8abuyf/MFfp3rmfPFkYG1KLTW2ZEYQPUtz23qrtTQ8OA2YCMg/mMmnEe+hz7Ue
h1Chxq6C/FmWg1AFil1n5hnmM8/Dq+nE7hePASBRq2dFZxgXBhajSzGGxiVq9B+Fk8ldiPugB7x1
ZhwsiKC6KmLyta7doHI4G7D7d3UTSmh/rRAvjYCPtzA7M/X16Go4M1NzcXSIHBZ1G9QJVLEBpfoO
53ELui7QdgMU49rvI9Iyl1ZvwPiJPJl3kpoTHSOwxh8HYRbgIHq3yZnFOd4+qUsNDU+RZGNHUS7j
aFDwj3+7xryQFeJkzdIBns+ghN6O2rAQOBVbA/iWL4EOCcDC3qHKw3XNL12GV7ag1q2zEL41gFqA
68cI6j0UUY65faYehVBPDultKTKpyYqnyPxElZiNrC8FH5IzVW4WtckfUHu0pjFqSjy9dtkAKs/Z
Vw+tu2w459vZ9+tCoN3vzkbmboF4A8OYQOoKAOZjJ31xdCVyN0vqtlow5Avq0jhrK3EcfUDnnCH1
V0Pq6DjI6z42/5UPCYnbXJrWHIYhwLP/fcV/sVgBjakUsDN8CFpNZ9h/V5k8N17TbnIeoWRMBO5T
E7TtIlLlvGUtwHfldG9pnrUbN9BNcHQZOP8yIXxrpR0/RHUoryIIsk0Ifdl1VDkw8zBC7XHZL2hU
B/3Qkw8h9h4cMFdqQGW+R9YhfqR43agANTOxl6ZBB68J02q18Jt9mAZgnssakD55IEY4jhqELak3
mwAQtBCYjKI1+UzPrI+6ajIIIYsyOteDA6151bjQu0MO/blgDXJz5KriZIFdq3uafFJUe5S6WAff
KvB2xzIUYnlGdCRu+Q9k8j3U0MF5cyB/rjRC5kGeMdBc176xjEAPGrYe/1aLAcK8YZ09sKQvzxmK
6Ja4X0bfwHS1ziB7/rnNMjynXQFWcobjVy6GCwV4ETZENDMAkjfy9fJcKJaAXELWse6Sr3gXzS98
4PllUD3Pyof9LRUM9I+jLZq2BdMI8Tqp/40TXv1BwAQi+fbkJ4O/HW3xQpYWwdUQi9SHwG5gxTK0
Rrn6MBQ0fbmL8/g5V4loauIQQM2+dtwtJafnAepJo/rJWCV2k6WoBadZelJcrNr72miinQZj5XJK
YUAPE6n72h0GPDRj/5A5Xn2VjuUp3m93PZSyvgJyHyAtxIcFjSZgsn/CrWY58GRslsBgXlhhxg9B
ljdX2y37pdV7bEexupPIbQnM8QpJSZy5lHwfApZbLsaam0cSwL23eeUlexz8b2h0jhudBg9ick6N
X4AlwhX8FOS6wHO1kfnVFKWqGIHYuCppO89NCgKbyWxx2HoEt+gUMfvvYyVY7aSwt6mNr8Pvwv7F
tewGGUmwDUEMd3T6hT2W0XrWc/itFsSsDXE3XKoVTLUCDWgF/RlBKQV8YQ/B0Eiv3gTSGWAWdT3/
VNcSVP2Zg4x/na4hM2BDAXdMgtPUBVVOcCJbGNCI0yL/4DO8Oa9o8i2cjT8h8yu2k0krTsNqMvUM
xq1lGZb5ihb0AqM46eDu8c0uX6ByRxwbbLty8KDhZm22Tnwkp6FGBgoiJw0nzvjTyIWnKn5w+//t
Eh9Wm7oUG4W4GaCeOdlAE/YTlbqU3PRRIl2mJ95k2nNR15+EqkiWaf9b/2/iaZ38fZ3EGqt9CYZO
cGz3K5VxeEWpkYNcUrca/dCaLUNZ6TBOY6AUuVm/zgNy4m6VeZ4aS7ZaFY7zqvMV1egcq64/W+9j
9Nk8AEWkmWXhghflyhJau4jr0gtQmlemx1Y1hpPF8aYZoOjR62N6pB5rEwelA+9BUCceQKQwnl0a
8GpQZyzmcB2URiiT7fMVa7r6nFuy3QhgCoDqTusz+ajX1259pl49hNVRq7ARVBNc1VDPK6FfPk3T
y/FoQbBnP/nmVahXQYcdJ1sooLwbmK9BH8NLfaTt1ceYB2gGXfP9Y1Q+KONk0aJ0adTtg1E7pb6j
rkVdv/XtAypni5uXhlypRUCbOZV98JIeUDXqOqNege8T1AnLPmf9kqaySnOgX6RWmRbUmSEWqKh1
QLvCs0fJRLpLqwGU5UPBoMmhnKj6BXWfBgYcEHE9kgu341scmdTQKK9Ay8BMfpz9tKbPWqxp1Nk0
n0ZVbIos2zEYcRVyYX/41/VVbCBHj0Fz4RY3z3cLP9kZjiEXdNV54D129s9rCtyw16bSz9MWpjCr
dUeV8uDvxhcg84q1nArpA3Uy8MEeVNqkT4IVYCNr/HOGox21w5F6k9mP0KGbRzQDrFxGWeN2pDiu
RamIr1VD5u98FNLZw+vEof0eezeVTJpPy4nQbbfgUPPbeC+KMFlooBrD3ss9s6zigNzwj80HX+eH
e26xKcKOR0g0QVQQ92b8Oh3LecnTXH8E8/GaqrepYWYuFlWUmcfJ10moS+EVBRXMYMrRSJkVdZkl
01JVv16dkVg0odcHaLipqkvEC8C+wbd5vCigT3kjlxkCzV51PMsfMog8bt2+ak/MjKt9JKpgz6Rm
HY24sbeDAdJlCYbjde7n3ZMpTWADstS78oiB3JN18nNuiwgsMXH7bZDi0gyd+WcD1VbT63vgDrtP
rqaUPPUwPRid3n8vtf6bzrzuSxTiMD0DrwUoBT1/yfEZnnkxNOv5YwH1p+iAvHL6WGCwB3Omndw+
FgjSGcCHJmqYwNW0T0XlPtuGqqXvzBN0qdznJrLc51IpchkFKhqTFLdtJw7NpzS+0hhFxTgfWQuQ
1q0pgAbssl+BNTZ+pIgQlVI7zc7rJV2EfNzpXs0aRTEUj3dZdhg9YBloDYpoUSG3cHtoSZLZtJCf
jXC6Ol/FyVi4CvIIAmXq4w5GZT755guS4QPKDQZwY4A0mL+ZQ4B9eKw/ccVyoXPwDssAiXY880Hx
odXp9j3CbmWyROWZv+lYIoFRt8cKx+eoZ6FeDklKwDpKbUkm8vP1NDDHtSjL+wdqIwN48l8qKIEP
9gD6B0rYsjHoAriE8Y8VlLoPumJsEB4rJ4YCOQrMTZZ0C8mT5CvkpR5HyLn/6ZYgVB5jxoETHFem
n0Y/A0//LMtE/4JsI1uUfmtdvUqOq3a0q8cUTEUAyKMoTfABuSbIa+9NthRlzHcEgAROdREXSfTm
RXF6TLgbrshfVVBOMoRrX4aKS+jbJi+E9NHzwFsbtQlJKRwmpS5Ekm3IBXzxUcDZ4LjwWwsNlJUG
QDV+70P+0MdOtKzUQGqOR8DFxk8ZGAGxV9IPRgKyHwBJXKRSm+zB06yHWMvcK+vL5irTZaIM8kib
n3CcGzzktedc/ah+brtx0ZU8u7p6mFySvHghq1UuczBXyO1WT7gXpNdOREBkuNzcV1aTXcckabY6
6txXNMET1bCJhyo6JqOTXxLb6oApdtK1i5d/a+VrIr9AyKBbJspppePXnGV/1sLmabtIQeC1kIPU
FnpT6TuTsEnOvkQp7HOhcEd2YLm7uCzYQldIJWoo3slGfdfoHFim8lgYaf6cjjhUGZACdFJviarD
GFBjgWM5RUBMDZmhUATEQE9gL1qZ6GZy+LPNW1QeqsBRDdDo3by/NaelaBqth1roP339Z2soNjno
t5pO7h0MX3M/NLMPOXMXfI//VwjN/Rdx/yKEgblliw3s6V/EzpetRzy2F5P96ye9W6bsTpBgtg6e
AVYsUCU3R+pRI1wT+oKqoR75isH2N0mdvs6uu6nzwN1UisPjHoet88pOCLoXz/gho5grMtzyqEhM
UE2Hhnr/P76q8FcWhCX2pdf8x3JOmrig6467teHp3bJquf+HlHjryfvgZ+tyaIxU+ReG2vOV7Nv+
we6NdI/ba7FL9Mh9zIb2knb1SThyA0Uf0G9FBZDPpabomfjOHzUXXHYc3/dWeTA2RVlBtylKMMNb
iXsEH1kGdRPnOQm5/FY6w9cBN7w//IxDxKINxDPeWvpNgBT9eW486PydmQijc//lzjub1Gu1RFt2
uI2tGG94v6CZHFJH/eI2H2Ro8NtgvF2KpjZcJCY67q5BXIkyO7DcHajOSGbPLjYMb+BxLE86XkWX
5KYoZrM/8YbrTrVohheyZWChkkKowjUUKwcrif/xrVM3xavWg0RA2Km/RtYyfzU8z9i2YJuY5ta5
e6tjo7mgz46PEAaDMKyaa/g4VQpsD+cdai6IMCLcGN0/sjHzv9uG8wDh1ehNODzZjCiiPOC0i+Hu
ahfgZrHZd2PYDGEmvreyt5dFI51LUetQxAR56wpnXUs8OHs8VsEm6+t47uDg1H9EfjC9cMbXsyvw
4VeuKhPphaJoMNBboR6+/X72aS3ggH6ClwioV/uPFJeWeCq7ppstKY6WU1z5Rz93r/NUFrvFI4+3
jmAQnsKJp4njFmxb+vEsfdvGC9/Y1Wu8H0EmQzmpabWs61dN6YCAF6Ilq6FMcY9issMLv5e0m/tI
8KteuesbuykQ5RGrCjU5R4qzwZd7Ngvd3knHcdXRetPlK4evOCq1P9uxxJfXbFqIJVTD59SEnmIS
teJIppuufDfnn3WLe8chL1qgLQvof1QuWEYiKQ51hwJhPM9z1GcGApRJKFu18bHDZrC+ZuC9XrqO
3z7MsWXR3mJB+me81dzYTyQL0EyJV3UCsXRflbqbQMMfegCQxVkfilPPuq8RxEYhaYvGy5pbI0Pt
o0mjFEchvzNpgEJcTTj7CDW4fQvSAZDABeIkXWyUWfYpVczpCQ59kTlX3crSxYkikqwH8zpgwr3n
g+lpoTE/fuKBF6/8joVnalwBrriVYenFxmYS+LN6aMJtUYpgz2XNgKjKUwewSQEKQbORx8qrygB0
EOiyUkOCdB6a7CJn5lr38FlpZHJS/AcbxdktUqsjkmSGWUmURQjv1HLUh1kpKj0+OH278U40rEkT
ojs4InG3zAvMvWH6L4Q2xhakeS49VD5VQWusW3rWA4l/blF9e6aQ0O+Gk5pg0YvDHEyjg4Y31Kwy
DjMOvBMlDnoFSLZiIw8+SEcTSpziJkHoIs77RSmBJ62Yu0Q+Pz8Wqm5ibshnUgHG74ZR33eLDrwW
Ck75iOJktcIcjGzHscPr9fbOf79oqq7+YVqkp5uk68Rj1oBDX0JTrkBH6yAxZ4N2AP/zU4f38LzH
qKHOc423FLxaXrlh0maLCVEpqz9jYYM1aZYHpoE7SOUd8vJ9bghV9Q1ZBNr8sAqS+4DfYcthXOxR
Kw84GOiP1BSW6I9JbN3MIQcoTBR8fecnkyZQ7J05r1RBE6Rc0DAUc5e91KC3pS6GHMTtEmT+zjeH
uMWwDE03P9Tqtxa3oByLPUDmyczUj3CQERjmyJ66fWn8aZaN3JBP780dq6Nux2WBXKobFkBA1LgN
kk09kFyUx7/1meC0OXqvv4ucJ1aW365712lw20D9wlyiICAysW6UcPLdAJmzD0Q86zoOLZxc/DJf
EzEe4JFapUT50bTKPBcpowoKhWkDaU3WJcYSUDYojAujPg1FYG6sIPhJrrkBzVh9mk3qOWpCXWh8
jXIBYNrVIvPAbN7NHYHWAGFniGI5tQBddg4mH5nzQIid1AL0dO06y0ptFbejd6hQV7o3OiE3Ji8l
XkKqoyO95HuVYjcCdkX21GaQ+wyY326wEZRvplcca1XlTxEA1ne72w/IyKCr8w4YJqjwhBr+W8Cw
JADxHe6YUMQEQ64Fr9agO2XHQIb+0cd52JFMD6JIYCN8Hwlw/rfvwNY0h9AMagBozra5D1FbHNe6
S9OAhkYT+3jvHgxjjZoc5w3/lLNlm9GP2u+/NZDJuHIUp2xtK+v2A3bQT4mdAKerImztZwsQ4jcc
PQRLt8FBTdTVwcEMpVzlGU9fh8LTdqZv2EsyY9AyHuvYMUHnrSevpoDy8lCEP2iwGrrksWbIYKmZ
fthEL63lgrqxSV/JlYPNObHAIqCBQ124wdXBeeU5UnWNdtHjLaRL0m2jiiBZ6mt7bggw1KvRLgWV
kDvKJR6DUG5SyEQIwIYbiTT1asIodrK92QQ9BANMjeQz++PGkukzgL+oegzJxH43IBuIo4C/Ksq0
GqUOmhd4G/JR4/b2A6AjwYmsiKflQ860D2VodwtRGETzgg8LdXj7cyZhELDQZACXZ+MiMkX2CJEA
H5teN3joZFwdJxOnSAFwluUtpjIljnNVjOOnoPEviO+zkvJtSLrhc4e6f+BMk2te6c5lFD1QUMpf
53q91oZ6hAwCzOGvMEhDOxfe9n/gNFv+P86+bDluXNn2ixhBgiBIvhZrLpUkS7bV9guju3c3wXke
v/4uJGWhXO3e55z7IASQmQCpUokEcljrUvUmtllpXT7GPMS5Pk/sczY5J5JzmcYgjkn9txb8p5de
FClAFktQ6ar62cRx2T4fhm4FjgLhcBKkgA9fgaOaJD1VAGl78ae0fi2s/EB1tANKBAE+1fpr0S2t
IWPW7SfF6277aRIkPpdnC8Vn2OWW+VZDqAirHQ9F038NQw6HFMGnrJCv1LUq4NnMyK+XGahfwDA4
PVMDdmlA8ANImqfzs3TQkJg7NUgOOngTbkxRTXlAAU8Mz9YPO4YY9BPn6yQSOw6wbxt/fHSrpX9o
QUxmxHN3Bv5d/0Ai/Enw7ffwL5B4Ph7gNIZHYjmYXfGVRnd2WkYKWio1hjgoOgfeVbUejyZQ/pB6
7eo5fp+ut/APG30ZuryRZF9p7fW+6Bb1MtL9XCR+LUPkOleFubfi4jk26/QKCtbupUtmeZ0d/jyY
GcqfVBNGY70r46bd0VAIp33JZfXs8Oh9EkO+21UKtk5qEiBEC3/wN6PyxFPjKHc89Sr4eS8WeNXs
0WAHkkeGnYCejEwmMIKv8yTQS37qfkzSK4ZeKzfzGGL3p5a9mUI22nCkdekSaSqQZZTbhxvZ2iVz
FOjiZvTMHoF0RPxDBO3T7oTjPKqx7NQOLBw+1yHYfGwwR0Frq1gfDbWWjP8/5wKSyEWtW3lkSNXZ
TRQLSRSUEUobAI+qhCtEMEEJZ22L+g+Uru00ArFWkLVUk0n2r4pKVVK0C0DRYoTqGlSgjUjE3FEZ
aX5lKHYBcJdod42RmmenL4YXG65DFLHG8R+RZyQbZDvDPdHi/ew08mPilFnu73EZdevEEsXiz3br
fTaNQ1K2/ZWXKMEYEzcatzQeZnmYuxzk8GaEcDZKcXtklKsua+V/YtCeo8ZQyTLfAOm4WgJEx6iF
jIditxquwo/FrQUouUPrNgFdS19V2xXIZkXlPn6dcjFxKeXjOYjR/6sHo9uFGtsPke2fpEO1SxNE
DBuRmggsgWLk4pCKukwCe2ffASA87gDNvQ5pPgqOFiPQ64nRxKnPLKtqJ5COuyHNKtRGA3JoLzeL
+HGMSfBJHUo4g45keHNdMiehCVLD/Tgt3yeJ6CBTOWHU62MEALWMIQVlcVl6IpGW6+Gg5uvhr0xI
9r+wo7tQVwSB8T+umFdRiYCxupoD8oSgd2SyQx2peRX5twbVFCvos61w9GloAS0FTCM+OACVVito
ks9/0xJRmAYDe1AbgKENtZyyA5JDwk8E30cNofW5H5B+WnZnQkOUuGxZ5drr/B5p5SsQoLZNK6ff
Znzwj6j4BkOotbw0CBhcTRMvxsw22DcwyckAaJHz1asX46Xt4xeSL7lT79KxaU5zHhkA4z+Q2KvH
4eh2gHvKkSvwDSBslxgnhs9p5A4P+CbCL0+rNv24gUctevLgI/q0JDYym3A1OFdRmSPcEZXYTfyG
oqfV3pvC7tCCa21fqmVN4NQh+pV8TZcwQ718m22XEv/OhlMB/jFt8v1cxcbWm93iNeQNMsT5Opis
onzlnRy3jVHzPRlIbBGfUKJ2bPlSvpIoZeCWKHrDO9LQStLxwbXFNxpRUyi6Dw/lOhdaclls71Q6
QBwlbTmN9XNVYgeZ+d8KD5DSC4GwyBZg9GBjqfbr2I1RiJazBgirrEBUoquwa4Hr6RNhrHTAX04n
Vz4R2EqkQIgBsqphWtTiwpyXM+lJnqYg3FGJxHuSrQgv6iIMWT+BltGF8HjcZnCWOhUqGtJwCS+A
CwovNOysRXGHU0uqVS/8dGc05gLMiB9z7ibSkNndfDCd6PPQzYgmqgb8cw6cNUhjAZxGuxMALH6X
RTwBhvaqt1XSdm90bzTRlD5HORbpwX8yb3yj97dtPvKzhzfL2iyo7j/nOIsUwC5DlzRk45eAzVyF
N/qbbgx+GjvQS3kg60IdgHiTJve2QiIttcmfeDNlyOl0s+uiGurpIYirOQDvkLtEdtUg7HFDXQmk
M88M8/OqMMLjUIM0RC+nF6EeEv3AN9CnT2aSgdpcXSv2XlnkFw93lnfXJHu9LPUSIOxOBXjimSe6
ZdP6s4uskZEfEff9QiOHl+51dEyOyGM+/R0K7HXcbOjfjUntAX+TZqzGTTpfsQsETEP3glSSakPB
28x0rn2deV8L6fC9Kfv+RBZVBJIZOst+WPBi5nu3ZLcWdB7GduCaJNy9X8M0ED91pgP57DOXia3b
mO2JhuBB21p8ab/UUeJchYLsJjn4nwRq8D0AHqvzhgmi9TuzQcl9Dsf/v5lxtRpNp9V+vug4Rd16
UWADvl9U3xstri5KZo2BoILtgRchbbNpE1rl/CmZLQkg1wr/pE7tvrmOf+riNIe3HE7AKfNBE/1h
ITJgN9V55G0pUblhBZAoBJx7OgN5YvCSg04bOJCKioaaEEjnZmEvzzRrnkCzMprJb9ogx0f1Pyw0
sQy14R2g/xzmLafcNBU2H3jQhGr6NJCD276SZJjyIjAMIEQSC5q2J+IzMrHK1X7orIuMsuWYLn2n
6E3sbYvf4Peh/J2+KwKZJEEMQt/HfzEwcmMOJG/eDQQO3CVwYPx6ROIAQgIvtgPgnA7wrH+W3nIW
bWO8edFi7FKntM5mUTbPSw4iVLIA9UAw92n4Aubi58xOkofKBvoR3TH9KkZSHgZskJ9JhAxcEJoj
w2cvQ1AqRYj/79wUlbShm/OL7AGvDnzLH2MSUmM7YwgE5N7aaBn1jE5Noe6v5oEWxMFuEsSSABQA
dycyUNjf/tQ2R6LcWnm3FC2XnxvJKRfjbyRCvq8K1Luh/ehazt84KTRHIupaObuiqkjJmGWggsEW
J9rTUxv0FXjm6yf7zbhsQHOdxI/0glgf8W3u/vMFMTLQZTmjf64sOwDyuHzUaV1iTiWKUF0bIA7G
j7wwZQeMrAhVCUrWlGAyRMitxts/6PGmNB/bELwWiRjjvdXIChDabp9eC3/aR+PQnldZ0qHyvgUj
45gCa2GVIR872xs4CiNlzH7+7/DZiIEqUMef0OF827NM03Z9l5mmf4/rzmUHAKupi56GAYmJhWsM
m7RETljORL7rlN8/tyPD2AugmeLF4bPANWZAUIHub0QiGDMe1i7pHc6RBimdIViFPsO2fTK8oqSy
5AOlCVBKgM4V+NfUgX504i1iuWmgZ9wtsKYi3K3lN6DH5Z68Rqjdx5t6yb/d9bg9FN9kC9d3AeqA
e21bF69TXGR7ZkjjYiw8RPpI1Qz7WpGdkLAyKqQfpNGGtFpOQ2q4NT21dc6e2QyGynT5Pta+PPBO
2AfH8L1vLt/B++NsZtniGMYr1DKr1DHKH5PFC0BdrBeS2AJbQYACwz2nDHIPrIepzO0N5aaNiniE
9/1fzhzFgM3MKsDeTqYbGAgA70hY5038BMzP+AnhQ+sgkTKLBzFkq3XWZPHVbPuAZJPvwxmVpYAD
QhbNIzWoqebBAhj/HdJjKraBu/9dg8JLuEzd/rKQgqxNv51Padm8rjL86eZHmgEfWhigEMzd3i/j
ARYhS1NkwsgaTKJG1R4Bpxw9Dn713jQ42IV9i8ArJHGEIyki0Oiqc+lGOfa2VSVPMkWuPDbGX5Ku
Hs9Aw/C2iIXP3/nkns3WLL8A12w8xyPwAIkJSckHHzvkFuH/A5HceRzFxvCgmmfEQsGUaZZARRwB
aEXaKmrCTyUbN6YTGi8MBRtmMbJT2Lnz1o3MOBAVqhD2SQzAEIENEEXHpFXF48YuGhuAGR2Kc1XR
ROeNuFAVh2BAj4z2mC19HhhZ7pyk4jif+ngELkTb7Wk4W9FyZC7+rOXYOp+ZOY8PqAVGRpYaAk6x
+DQZ5mprxJifzf2mRVz3hQxGlvw2VGZ4pcXoUnnVgffLdK/EHkfN7EdLsu0R8BXONkX9bdACweAJ
mQrdk8cQcQLGyplEJhtn3DdQAi8g4FtljmSAfVZNCT6+C0INZxIVPZ5wUxfnx9A3A6LLy1OkWJlz
Zj1VkTWjEnApdkCQFSCDBXWDcLm5scYMtVNIq3sLB3t5EAoI3y0AYr4UQJG3kPlYBp493WgdpaW5
5gS+SWDnT2/4uJcHQgrXc72RjXjrcrYxrCJLD6iyBfDY4Ls7J2SI4nQK0IoauHvLa1nOJTKP4T0j
bVTx+BALB7AZiVwObhEDlspIzK9h7pxdVddiopgvkKweH81wQo1d3EwBVcLMrXUU01y89V2eIwt+
WPbr2SRWBxZ6FVHDMwN5bC1oX3Z2px6fdHSx7fnRBY310UEg7YQ0w6suzJkFQ8yaynBMkDWdkIi4
anV5TjWmKQjWuB9daxWhXSS+PH0PIIYWZeFPtnp4UK+qY4TSo2HvOlnBVy0pelQghx4yvbQtyUOr
ARCMQN0xDXUjy4IDsA2XUF7nkyyB4xcuQ8fKwGAAL2uJKkI1Y2nugVskTgOKWh4GYpRQ8spqxgIA
H+jmbj7snNxYNtrGJ3IJPUbeGwhzmdEFBRxg2wmUfK+2E8PVzExgXWBEDXe6P9rWWx6QKYwtYOgs
+yJu/iP7/IsbD3jLijY2ccCjlmphITNsxOPMNgXGW1+ED56Bb0BiF9MXC2Vc8CqY0xfEld57i5J1
SFo9dynz9rowTtfJZdG0AA5DldRp9WD3wKSeDPwtleKmts4JgYb2bq5notgdXwXOdosVgyknAcXY
EsthlxSgv8mWtmaoZ1NCpa6X9DuwMMWRRCm38SBHNXX2IEO+1WbUC1ElYCW4oPq+UNPmzWs1ls0x
UaKeHl6k0N/CD5P1u6a/e2Q3ot6l6QegOBcuO4Oyg51z1et7Q+RgrUK31V3SdzK1EXfsfqFfYuIu
UqvcdNe1bpbVy5R58RTFwtjfX+lmOlkD2/s8YKFj+DN9EHEIgQbKfOjd+QtS/8VBi6hHDfEN0dRV
O4/3tnIGDIgjc5AYGoAiNgBb99hOBYI/6fcWAEFf2Dj2z/jMPpMUAVUffJ95BHgtUb7VC892sVdn
R9KaLsjARxSow5uL1HLff2Fgo9tIbBdwvsWxmA7I62EYyOXPk5uAYUAdoUmr7Ziz4OSBohSw6Bbp
TiYNHkE5+WbDp4KwSuqfh6CjU57b8IklqIgMlHHnimwD9lQnvVYJsqRFGJfeCTDFHJElke3eGQRB
cyEXhdAWjDOolgm3g0A9CMaDOLwll+2OJSUea6R+xwABoiJWgoqE1GjoDy0zndHbjFbR7la6b734
OkbJ8e06q5AWwj4XJW4OIt+zk0bIuJiNc+O6BhIw0CNZk8RvRsU75BtCjnjcu8XEeFgA2OOf0/hc
GwUSD2F509Vr6zWGrpH4Lyc6bbyXUDmlNpxIotsl1jyeiqIzkeGs9qO6WYUsFS9mlDYHW/btxpZz
tdOQfHf4e1qhMfl+ZTK2SK1K4VuMewAWtobz2bCG4mFK5xwcvBjmifSfq9g9VGCBGoJs+AsZ9NWr
6czIlObR17gBfj9ZtjOPEec2wHyuJoJ4p94BrHjBO6MRn+0kbY8OT6JtlizzUyrkKZ5mYCMgZW+8
xmaKpMk4rvZzAdzTUTXI3kpmBCrQbVK8zkhN1tSIdkhQNm59iUBze3FNuFEBrmd9CV37d7dlwIxw
xoMxOcl3lrTVFon21aNfwhFQe91bDcZsVQQrUL2Bnm5uZPbsB2PqRIETcefe+MbuYwFgx94u9atr
zCLEv5++3K9s9NLgxPvzvVykKVGvi88DXNjqnIEIfxUkYz9ec6/LP8XnlVunigABsMjvYc+q3QSE
l8tQds4Tt0DebNsNKiKNtAq6HgCrmcJWRakKO85tDiZVBbeqGupRs3jJ3G70mKYxy0Ea448Zv5p2
J6uS6DkF3tRTlI/FpQYBYcBEzd+AcxTtQrcwjwZIJt6aOf9qj6kFt4ZRfgbDGm6/lU896AMOqQKw
9DIXyJiqR00LZKXtZLNhxchcoTAJ7lIjXep5q7o3DmxykcP3sdQNoqaZiRg+EdTJyHF+9uJLj5TR
T9U4N59+SGjgtFX7qUMcVtmQZFSG8/ssGpDYz11t89M6fuJ98QfeREydOvBmT3v/iShjx2GpLrM7
P1pKpOUg4GXbsKj4tscpG9UDkX8tWdSBNmcRQLrn9snHbhkp5ABUpKApDX1UOOAEiSrIbjaLVUsB
V9KKDOTSpE1Q51X5gK1RrNLJVGUnYUkvWA8MyHA51e0MkLrEzZavBgC8twCEcJ7YZPG14Ux+QqUx
aAs+5D7YB6+8kgFZafnUFf4hnVMglqnpWpH00gnmuLV3rVeIIyuN37rQZnLvhk1y8fLSyb9MgjUB
oBRxLzSusqwIZjcs0vQIcoAaxa5mf5487mYbKwao4ZiF5W6KBNLGnDDaAH4LoMWTIU9h4yDh2AGk
WJhO8m3sQLZrR/aw9dSQ4VGzKwuGkiM3kW9JBfgir5T5lYbGhEc10r1ebXBHv46gwm1AYRFbn6WF
mn/AwA1sWyZI62xylB8PgysDX/n/m8nyl2On4gHKJY4dSJN4O+rixoS9WpF+NSVVQl5/6vLIzTce
5/FuVvN7+MK8HS1Nagm0GmR0VckuFCM2dnUxRxcJVhkR3Hc9MvAzN7qs3RqJXScXsf9fWzJuvPlz
7Jb2ixFNBXAfJFKXigjOz8UcjABb8TLddi6zA5Rq2pfKfJlbCUSsxRZPAkxe30dsqeG7rBc4Pcx6
Dz6W7oGBqeSM2uHlEOI8+mzmoBTMo2V8M9LhTxMJXn9hHZHXSHF1t10M6qoYdIKWyhhQoxHJk3o0
sxTlb4AoMVUpTIyozRH3CKBgNaRqGTCN8A1q0eITyTiypz55INtsK+tpgf8pw44Q0XGJ93jZ2saZ
mnVMqptxz5GBvll1nAkWDCm+bWTVwYN20fZaRtO1ogTJ8slLJeAK9kUI1MvMtPat4gpkXtLvbAl2
5cVwhq+/kI/hED65UVofUkpKlQoTdF5C5wJ0OOdCwxsNjZdi3+WAoCGzOCxeZx6hUunDnuS/nPlj
eg/HyM0FHGt8aUFiLFywQEtzA+Rv8RDZJf0Dg1bKN50KuBQQOs5yAGuOf2JTwsFMlorobBnFnqqg
q2roD3NtPwrLey+MBtBdfqGmXCpRbsiO1CSkIfVIJidQqOJvgTlUF009arzBkYE71YXcNlMB5OCN
38zJNpmS+EJNPbbvvTtZOAl5AXUcQud1WaG9Myd9xkxknzshwNXVOjeG60y/SX4rURGryAdmzweH
Q44dPcrj7qjDrXTK9tKbxlWhH/1jlfwdJxP4HJFf9IQ6Tf8pzxfrqtbIjf7cJQ12QAptAd725tq2
YTPBo4sxgPC2vMUL7UZGNqS1R68MlhiMul0JMvpNN9aYSPrB8LKja2dvZDgzcAwjEPC7Tq+dKG13
6YsJ4CDPkdWXiKupfF5tQvm5HnzvayYvDbVsnYL/l33X5fEJ2MR3+UkkWBOPmir0zpN/n/FEuUQs
dP8AuM6fKHn1LtRkonvv3ctiwwF0AyrGtV3xs/G/z6XlzeGMJzgK6NToztaZ/WwXhWW/PjXoP3x9
MqxPCfq/z9UDxaJnCxk0+9EY/LN+HJABmd4+W9b+3SPFjcBH1WSIkwIBFr5vKsJeu4Iz1CIW/EQy
P80TVDhQ4TZ9qt6AdJxCsD/BDTofvBzsk5rcKzHNOrDg9DiIBZxgpJCZONrgw3skkVyEfy3C5gyv
w5AGtAjIUoPKBhebrUgxUQAN9vTUCw+jyksE4ryKulriSlpgn4E6phu+eEbPn3PbeIlUQqTFwUUw
px7qEr062ZWJHUX9k+GAGIQckYMc/6xruLzI8eiDksUB+k53IyMzckQqedfCeaZF1PuQkxWJqFFr
a3s9qWBwkMXN2RaDs6d49l1Qm8LW5ewuD757uIu0k06HuWvRyT3OdgCQ/zksr+1I4aPGeUMXjKw4
PvHW/Yof63OSlnyHrUS8F2oYoXQbELFjFZC2lbx9tGbgBbu99XkAbeHnGdQsypIkkxDPIHP1H2ly
3s9xMIOW8yS9znxuLXBI1RJvoN4cd1TAmiA9+MFLIlAK4szaBl0LvMXQfKVy1rZPEEWra/A1qkpY
OMeSvZM350RU5m7NKV35+wRw4Te5dGYAGqK4HffnXHVGquTjqqAEVL92qlNm2iqeH4KkTdbGrstG
lOV4XbgloTRd4JdSt094CNAHWNYghlt7C0KGxk5rbhYiIdDhp9PYeCsvgyZn0LwRd7JS+M228gBJ
T4pCHYyoR41JByM9JmYHJGHcTiGt22di6wHQYesmTeGdeNgj1S1iwNtXtJiFSu6vYpY7V0Rpqz02
A+mmJq5M0gtHwLUy4BG7qkwAnAFpQE0dy9m39jSrNOZ0s46F4ivmEcINc4qkXpxzootLWz1AtGGr
p8fMh9tms+pITAYTSP8u5nek3YlzRBtHPU+oyes0mgBKt7+QhBHvo7DGw5weOAM9ZeLkk5U7/OxT
4ueNgpthFTSVm+8T3x4usosABzz1zSs1fhp/yZwhv9KonT3v0DahHdCQKbMB3ijLXtxPJAIBsty1
NaoQjS5GIAoMz08gYNiTcrEEfJnILdz0klUnktFFTbiJ2TDvI3gc4fGVfHqYQ1/wvTMI1JtyeOW6
1ONwVUNTyMIotlGXgObBBKyXkt0o6r5HsbAl54eiCnsQd8hmS7ImixAtS7yNi7T138BR++yXfvzS
Tc3wKefDK2pfyt/wPhGHzgDeU5ovBXYKNv61wqF+NKbO/FLKEVsXzC5rfwZ1L8A2aIgTHg4KcpGX
dSibTRx71dc0m51rOKF2i1aL+IxYfxQVRxqqW0CmPLhy3XnZR1ygylA1RTWi+GhAqT0438SqMOA8
QNwkQyF0KxDLUyaJ4DbbrNZ2Um3LMpxwFE0g1OssrbVxzEle3Txj69KkzKNi2IOGyt30nZu4WxSt
W4+9kb/Oy2jh+aBGtJTTtsVpKeM3uhApaCkG3s2Z9U8l73d1GCdXu8Lf2lJNiJLT85QZn0g0gloc
HJYeUhw7vEu22o56vC//GBprPsVAWn3q4UN+Aoz38MiQQ0EGWm50/nIYZYt8GWWrF0pA3Bl4obT2
2pi0Hzcnw+lxQiXw0Q5ZcwH84nsDH77KMPoYU0/bWBOcfx6IBbRI25IMwanb9e7sSHsnowWi2sOf
DiWA4E7+scCv7LjjDKeyAbuiKv4wWsfZpYNKySTXrx6vjmIAIDpgHE9B0qvwq2kOeLL+ISO7Drut
rZEM7ScyprX03Pnjelr239dLkBMZIIKJMi9wQwt2Q6NFhFrCsatLNIV7Is4iwLaVWIwUCTf2q5li
HNMMXAM4f/UsPZV6PytpScuLjlPjV2cdTSyLEcRhhQk3+c8RRuyY6h54ZOBjqyx21No14khjFITf
TmbVgLIj0qh5yD9iR4T1mn5LMhG5f4PRtq0BVpj41zF2axCUDSFwfBTAQKLABKgXV6YHBKn5AaDf
t3JSUpN7CZAC7qZpNS1Fk0kWooBpE4YdUos+rqGNhbq4HtoEQkDjf708ypSMEaEwbXUzSy91dxu/
unjnTT4qpxkSzX++DW3sLpMFbsKf7/xuqO/U8tPnJS37g16PbPWnQQqSlfQp/qs6VX8Gjj8DzViA
gIGjW7vhA+AXO3V+tOMJ8KU0NljHAd2ppNTcjC2yWm2NpjeDfLbbgHEE/VCgHr5PWMdCrR0mBqBS
12kkcCdRyT119cWxrasnRTmqpqyrr1NmXuNcOk/uLszx5XWL5bFOluGzbXlzAKBBF99JDOcUhWmM
1WA3VMM0Y+0DOFpigFUZw2ce+8krHPGko0Yt1gwdyKwA3QSM3XFWsA19aX+iZhHhm4mk44sWJYp1
24mSJ2M27E+jqOvnhP2t9S72Qdi3Zs9a1HRGc1o6vwP2kfm+MgP27B7HLhSsqXXIGFhgwzYfPR/B
S9wBKbjniQ2gB4YjyUB+UIPakTyNPhhJZ5TI1PD5xeCa8/CqXsd9EfOLHXI4wICwVm/0mIQxG+yL
LycDmmxblVV7uRGRCTWWWoF6qzEZLXPED+/+Isv37U1UfnWaxccGr8S+A/kU4GCZnAnJleVobQS4
2XY4vnsPPBVldfaAi7EHpEaEqipm5a+Ztc42F+BfGiC62AKuDqDyM0h+HiTeqg9ex7xd3itMA8N4
l2ltMebJsCHDKFqA5eDaSIlB2tSwIaMEuQ3VlvtD+YDMdVph1TYoi9/YfBK7nvawg4ffxYwGEIur
3SvtbgGAUKscWWFvUKiY76wO5XLrnpn0YRfLE3Yaj1VWhs9Wh6hjU+XriPdL+Dy3eATXJkNBnrKg
xraQWWP52GdrWeoz1InW3Apomud6/rNrTOmZjclfJCJbPuBr7zAjWEfqCtSLunQnhpz9+BaDd8nb
6PdcPgGPt++wkaXXHr3n3MmKAsvAs0C/N50PWTyDcGFIfQdhVccBcWUrQMgVF82GxnZsoTs5xoNf
qA0GDUkzqGoJo2H2xkcO4V5kc/E8gLkVZVSdu0cIF9mKvBoA478vEmZ9c+yxDkRstS9itNr9Mpft
g+/09rmqKvNgNq15QgbuHIjJPFBezpqcU+dOsOS2iWpY5OqAcbJ9ssrlxiKGBzyYlAVN+LCIWpEG
3QIka53KIdgYIa9LZX5QOohvhjGyftJxTzbvmR8qUeTGMrFDAMPy+VGvg1PMBGptqrwGcAQLLFBT
XbxxeW+cKQV8qR7PLusvSNQmM/vD9maWjWi7ERNH6YRs3V3fcbAaxLH10Dkg1zTz6UwiakBkgHwB
1RjcRUYW2VUgFDxV1nC+ka1dYHnmh7FCwu8nHNp+pxNwXoLsLI/mk4vvsXMl2c+KKIvi7mVSaGHK
GKge4Ljs8TdrTRSnOaPcgUQABK1u051o5noYt5C9OfhgDLmp90RyDk6RcYcMUBd8IGu1aO+D77PI
/Qn1xouBIlHXHB581DheRkv+JIvK8YG0YRcOeEigod4CikpUF/FxS0PQPeKPqw1r+WUum/Khmtyq
3/rYHW2SGDy8hkLcyXCYBMXRCCIyKzKvYeGozVJl7oGqJkBFbcWPzLVdvOu87M+qOeB/o/kDZdAd
ODBn51CyLsZCgNuusN2cQYdUA3nbqg4JcqmQCQhUbtJGJYCsNzNKgo/gmXqJaYhP8F1NNqjLtoDQ
FfEtKXwQYBzfExlwZEG6sYLBcpFicaLu6E1wccExNW0kAxb2OiZViqTNHAf3DgRwbb+PhiIBgzaa
EF95QE/zttzQuO/rUCA2kpun3hQbUodhhtBXo17oa1fPnJ9CB/AglGBY1O74kIW790RDlXMoWqdA
QoVSzCkevG7e3iYj/lDQ9BXSYwqzFviFtX2QyFARXhZeLACo7FmUJxspfWRZk7BReQr343BBogJp
0gjOIJpDQ63Qk+9k61qjzeetdFhTLa8ouVIsMk356ku2d9w0P8fx7D84Vlc3KCJA11ohdhXVQMXY
7kYDkhY2bHpLLDvT7Bi4FO24XudHNrZbfYvqQbUENTkc0RvX7csdOfNX7/3quCdn/9r9h86wwvCA
T+f8DyO1W7OyaUa0TXWXxj6rfOKjzuLw1WelhziKcgCsw2VLCmzy8UlT4rFT1eiSJY3XDBE1u4wF
B+vcwoI7hTbOXSAjOO8JbsT1ADDIP3iKw4XBLCS93SbAkT414z+nFGjDt3rSFKD1hS8JYUd6Qrsu
Qkb2bP22PpDXp/Zdgh49z2unfcMJejzop7R+zt/J/NQKRndAMCxDBLllI7AZaqvajk3UFBsSUvN/
HZsKVU5P/5/WsBTWHBnRLaRjdYT/D0eT0OgvmgXljlOFtP8LWZ+3c1ClibWSshDBip5Gvf+TDO/v
9/VWbhbFDpNnOfy+nXMi96d2ls4h4Corz+l2WgFkqx8O1V86T8m3eq/hUw3aqaaf914xZCc/rbyL
q5paGO5N8ytZHCM3EFV4wA36N+P/vt7gxfuhcVsAQf+42ARikiln9R9jkb7UigipVA31XAacT+pV
PgO5OGduoGUoKQf70Z2hmSH7cwijE8mpofUs4lSiMWhO6hNYDM96KeplwKLfN33Wo8AcUO0t28Yq
JFs4DfZrN8hAHt4/Y5Mmu4w0ZLR2CRwozeFMv7VXi8Qfk/RCNwuvc5Aij+pLiVwuES8ZXovAYW8B
Z/ITK1isCMKqzF/eucNoTKRgQ/lWTDngIxS72DrvpvvLeaSnyc5SzE6gycWAEdWfwbCEAvZ5G/vI
4ifQcYIbX6HDG18hk5OAmpEQx5GyOIBmgvokpmmAbDN24yT+JBGBjpN8tdZ268ooH5TxXkv/sabI
kkevRMhZ3xOtqadM6qX7bKgIMI5oiP1SN6rt4r1LY2qQXwBCEtKEQK+90DiaTGNXTPGfd3ZFyYA4
o4U5sEYP76gkls2fXSCEPPVd7D22YD9Vg5r7ANajnpeH+3HA0YEUli9Md5NkCP65GYiXSJiH4AKy
usVp8X8ieAXU9xK4PlE1bOnmksqN5H79lfwGWfgbul19Q/pXot7Nb7z+imSe5hND+igWJaMcaYvv
W283hwPZGNLLAI4FUMHHLaqWeYp3IqqwV405tVP3QFKy5IbMLnMM1NWAhCCsQSI52OWWBgXPoEce
LzkPZ7AmYwvnywb/PbRJE1HYH8oMxO+rUG/xaOtX55MA/F3i7+4n0rj2fu/acnkwyqwOFpQ4bmPU
eV0mFdtNPWeAR/1jTD1q7L4B944PIGSl1A1NW9TcO5keFmIqdiAIRbnkhx24uBHhcjuk9gpzGHZZ
Yoocab41kk7dzHsDYEQxPNMGEIVEHfIQKkXSg3M5leUnNecghAO3NvZswPUkoReH6SVNGABkegd+
9jgFvC4CF6thQoYkhNsQSCyz/W7Yg1Z7F84gKPQAEHsEg/LzTfnKqKrDNEjczyZaTjNMhDnGDWqA
20OSbpe6y78txXAuS1v8B7mZX1lhjV8HK3V2AxfsAhBz8yqH2dzOPgCuUUtarGetEjHkEgVTM3xk
TX7S56+J9+aDBdeKmRXNg4wY23JUzX3NZPY3QwLJ31UNbHogu+Fz/N4a4/CW90WzTftueOqmwsLG
H9iizZJLEB2V22gawLr3C3IwAFKP1xrx62CQliLmw2EY1T0/CMRoSs3EuKrvFR9EX1VujAFdhBb8
5ZXURfR9rBf+WICGtArdBw1XUrL1FpRhoS6i1esKisdMr6Xvg25VzyUTkmkTrb37vehCsfrItOL+
ah+fiV5Zr7caf/zCNNRaWjREXcVpETgofvxW+mLrn6Gm3+3jQjd/G72WvtWbT0svpH9ZIEODxqhR
YKcfiBwRcktQiYYMWiVKNYLGCqZBeBtrd9Wt/QF41O9IGzTvDhwESC2I6AlkyAE25boMoDT9f6R9
2XLcuBLlFzEC3MnX2jdJZcm27H5huG03Ce4Ed3z9HCRloVzXfedOzAsCyAUsSSUQQGaeg+xvFB0q
EINmsJphR2OXKoN+t/kPNVnGYfBgqnkWF5Kh/hMljDTn7zbIpovOPgiNQGESLuUhSz3IiJqjfH6e
LBy8dYWIVOI2qq194fXF6r7OJBcFAPAyHzdH5G+DJ5qxGRgWdhNOAA2oc2xxgKG9fJ6bH4y61JBR
UyCNhT5bnKaoiKIuqfsie2bgr9lFJgr4XAWtbKkdPfXuZEbqdkhKVDYAlu33ndsh6QwjbUdDJIq9
TUXD/x+ZA0rOjcDNE46Z01tOMqBpjVMy/02SJeXYUEptIQCi0t54xDkyZ7IWlAJxLAok4r/nNyPG
nlxu5rBTMFSMNX6vtiJ/Elw0+3BKPgRDpGhVFHvU0iX1jXQcUMiL92RkbENAFa/4sHWQ9v2U1IDq
iOOicFZ+VX+tUW9+JBlpqYkiq9p4KDbd3ClS2U2HAndSK21MPcNWNUpvTzABb5wGXlMnH6aCyy3h
oRox6NxWeRV+Z7jN2pFsav3+3Cu0VerdyQD0DI/FL6hBhTzNDkIS4Yz7dzEi02hGKviWxr5rR3vZ
Dn2ylTmoju719+Oh7cudbK34UyTbaOubfXNwxrr5CgRhUIjMAImoWH0uURi2Lge7+QqGkBF1TDZ7
FCCZfgZM6jMCi8GjHzTTOO+MsUKGNG4B/X2ZO8U5dcMNw0X5kUYlsIOQaaMUc4EC9dG1/Gq1qJRw
VELSkAzBjgj7Io9Nhz7u98uQNEbZlGfDyn55k+PN7AagYn3Ux2FO6dTgNW98AD7dzZ4buOKhpy0z
k57TMxdT+nSywvIo27jYLg9Rc95Mv7jqz0xGyydbfkT1UP0Tqt9Hiu31cZkisTni6y02KMbQIX94
ARElsN9c4YmGWciR0p1UO9JQQwoQ2+GkU/gJcPUUGKlWt4XHVzX4sHaLDWlEGn1phO3v9B0w9ejG
F0nmWKaiFmvX+42xvgq+uTuu+IyvlFaRufa+U+gH/GnaCHxlq5rF04aF4JXU5I/A9v/Z2LaxJfk9
h6S2I/Wdrx5Sj8gqqacmlWoBuJNrJkttSzIEtYHNqtXaj2QhS1/EWMWXIHOdFzAcNEgtEPV+pPLL
wjXPdlECCllkuVC5Klv8m4anITI/mMgWf2BJs0WFvFFt2x4IS2Gc4MRCeAqebBZ1okh4qCkUKY62
MwZkU62QqzyAUkyszTmRpviWAX8yBEjXaVkL0kC+3AxBJPUCjgoEswx+JaTgwQFg4UqDBi+YwiAk
hvQeX3gZg1/oGJRhedAQx9RziuqvARVuqMtDPWqPCoNfRzbApEUbHqTj5u4s5zrsmlvSOGk50EDs
c5RgH6DcG96InTUgmyYuECI06bbZVhfPVjFOJ5G+kJwRoQJK170UcKfIri5icFqMkaqZsjJjk4ON
Z02VUkklpgfqLSVViVCAr0pNxVY3dVZL8dXv3lSARd6kTfy8WL8dWw0x1DvDBr9oI6dHABR0V081
llHVm6Ge+63poOhhFVug3gPQFTIl0u5KDRlHHFiArTm0R63I/MFBWnruqCAhfMkw5gEgHhiQZzxc
iNCtiGomxwEaegqUPpIZ09ziBGz/HXKzOQVAkD4kDXKlkZQ0I0GtAz9pXcgV7j8Acel11ZWDnkUB
WwauUUYAYUnZagAsFigFYJFHAyAv+8na8xQ4rCSbYjPe2gxJ5DYStx643/kPAXgItr7CVpiBiyrB
++EClUjgz9emaX2pkxxD1nnVegROyIORZqsZKOB8hUL8t56SjeAKu+JvneKQCJjjjjg347HIcTDF
WDfh5AkfIM4QklqiyGVlxUGx0bI/WgccyykgZcVpzi1jgyzQcW8Bs/cTDbF7G/fm4AFvUWlRtjrd
DElrz1J8qr/ryTNVwUwfovCjYi3bMlg+WIJfJfbC6jOSzd0nK6i8mRz/+HOOHYhVQX0xLUcuva2n
E8MY4I0KgOfrn84PJCsjsEOB/fz6Z/blX/7LycEHDpAcw2NfdP7jYNv+o0MYeaBWWHdqSDLShkEq
HpBvsSK5dqBhCKQxdetu7EgRu+1gA66mMA+uy3/cGdOcY4ygRDYCIVY9eq5w9RMC63s/zLzBOgTi
N6dAiiSuq5JHxHZztopUl4Wozq6rzwnPk0fXDp0RCcjIjqxldiRZiLqHNwfsi52108zuhoR+KDtz
o6cusD1bY3dTrul3TAek5bcyxjXQLYbw9e6XvxynSBtAS79ufa7SxmabVIDDNhYLMqsVaHBSWxew
BPlncOSAqo0BMjlBCl6sGuoNZsd2pcXxz6q0ZlePj9qOATFnnXd1iJwAKMhDa8OkOtnYcp5Irifu
s1buzLQYUB5lo7gYZIhEiU3k2EuIRMVvF0wAGr/b3chuuov3r7lomlRWqMYg57Z5e0iVjYhQzfPU
Wuuu9LODqA3g86ZBce1UQz3Ac32N4jQ/0QiV3eXVQcb1wWo4SO7fzUgxTs1XY8aLrudTcSVRHXJA
TCtbadYfo9mLj8sqrktoJ4Hcy7by7a1+E9CCTg2t72RidomjGDTG5WVBinJ5oYwxqq9k+aZ+E6on
kLl+AA3pKXirP8k6eMoMAxssKwAIfzSG1WoZJ6DDeMhq25KrygAnVF1555QJWKIsFRAmSh1YTQKY
Orvb0JAUi4vdj9nZLbvd7WT0HG4jXD0nQu5vZpv9AXUL4T+8/ot2Mjfbqpp2OrT9cWwbtSw3+x+y
pXHsR/hiDd9vTNwUl1AN8kBRn5R3DDe5U+2tsgB3vxWt+Kl6NySqGSdwYKRdtQepHnDj3uXUIxmz
4yeGcDlDcmhwCdPOWnMFLBurph+AM5M5ogD0NYY2orU3CuHjeE4yagZQLT0Jf6wOWkGzkK9WlAby
hRe/u/nJGpCMX8YoA4EsYOHjTTcKB5loaMBN7wCX1S7PLfsPZQ94vnOrGrLF6RHZyTQmDUMsYAW0
m2xHam2oh37lw0WPqUeN4Yt+K524XSbUCm28OMfh/ANcOO529CN5oga/+xFXq2oMwO+hACQOCKdH
30LX5pZUf5xfBm8qmDqsaVeDQDHnjXpx6peplT/Nqp1oOj28eTxpFvf7x9/Z9/TByJUaP9oB7bw+
RYrD0l+YL5GIcwoVX+bN2LXyaQ/6vvMiC+7MyZ18qEdq6mmFk4EkDdFozItNDTAmqLtItRPy3FGp
6FgfdVJbWoXxuqyQDTxTYty/p7EtekqMG6UrTmUz4nuNvDhy0Qlzf0ygG2nyyvV7gIvmZwBPvM41
XpjIURkuTLE/E9MzNUT3TD1SRICVOYlmXt/J/2RL0w2JFWxAgWOs/nXOO9/3jwNSiPKCKtLO6IHQ
lwX8gpvtcdpR15ny9NIW9gWsSd3B4+XIVa0rX7NWzhuJZEiwpiqf2RxbhPOUuY9YQroZzTgHYFeY
ApjKlsYHPZ0b4vsMHpEVL8zGPDqjba6Q5hoB22XE/RqS+OyNX6NwYBnfLUGJ+TG3bP9ys27RqkRu
KFOz13rhoh4I9vyHpZd8unHVZuTassJGmgJsl8fSYrg8++2J+oMsFog84qICLw4Di+m6SWbjofTL
22YcU+fkSXHQcrdPIrmisXDHDzgl1Mc/uYrOMDeCSw/pPb/NScZANLH1xPm7xcyRx7CyffbBQInO
Ubsuj+3UpLzpbye9CNQ/4CLSAqZN7lnWCRV31mkyUSiI2kF0F1UR98DIce3W3844ahz8pthagdva
gE+DEampd+MTTD0Lz1q12KOCdhU3bRI2YKA2bdRZxCAgj3FgOjfusAV8TIXsRTRNF5SPNHxXkqmW
U4+UQPTa3slpDlLiRbIo79wNsJmtpqAXyDL1V5kd8mvSBfFzCUb6i+fOT4xXyfMiklW3n40WvAPK
ghqDTxIHCCAqIij4Zsc98zonpg02aZi1WVZfQ3NcaafMnKPjmGY40Nsiy9bAaau3VjsXAIb5NYnV
422NMh/3SH6kMBN/5VtVeh2GgWEtycpxAG23SnpECuVlUOQBBu6yDiUrP9BobvPa3pHWJlaBxmnb
9ZikLe6tf7m4xjAED3Yw7WwUKh4Xw8WnC3i5mYXb7NooBktF4fpXEzX816pDOQ0otNotyRZFMxYH
w8U+WMsqx0oBqpAetWgKOx/4Gi4KOSf5SHISWYBoBfWcLY6xeowPxCtzBM6e+mawccqxKHTTPi5A
nrLSpQ6W0iBYNu3J8Ebtzuw3H2bIGOU+79JOTXxXVUFaPRs9ZpmSNGaBI+ZN+YWagWz0rL+sK3xK
+tSuySawuv1et6Ecb2esu1VgxC0yld4Bz3BFA1JvrMkEXaYVQL62H0oLtxC/I6TREEXVLyg8io40
quSIu3JA2CEPEQj+WxJmRikP7ZLDbuW9CxjYGPtep3oMOy84OQoqDxn0I8imZbPIShdEISvksy12
TpOGJ/Ki5g9yEr3PS/Yk0vOSbBnSEwGXCBSlM27HqjN4F9kTNSGyyZ/6HfXNqHuT2uDAOgfh9KgN
SWkNSb8H3jauMd5nkMrLG3uJt4lpbe4ULSrVsA6l817PTh4GLv1qAI+eEeFuHkQXbGa7Sl6kUSPf
rerHEw1bBtjfYhh/JA5LXkgENEqkwRnWrUVeyB+kBOFP/NJaSJihOcgrEZV7frcgM1El1w7VojVA
QAZgwB3dHGsRNU1kvfW0jA8iAWYHUnRI1r6b3BlXTVTual4BgfZ9Pj2p7BxF1M2BaO0jt5N89VTa
TvsiVH7z8eQ0vb7l+uc87o8Amse7gl4YqklVA0YIQIuREDzYeNdENZIcwSu/jEjhIo0Nb/13Rz1P
pd5RpCDZzWStnhdxxMZe35mS043R8qDCf+IClHKg5rVPDGUUp6T+1dMyExAjG2H24OVRJlohvD4s
FiFp7tT/TzI9K7llQxz9T1ObYBIYjQRJxDVAODjyoRMefXYKrztWA2Pbwm0fu7qpL+BNuRA2jh+M
0/V9BDDHZUQwOkmMdTovkCdn8bGqjksdLHCDzt5g8WMIkjkS3ZTP1q39LQNFZJOdOU7GSDLDOhcz
gE/VRnWkkX4j08vYdAYXqegNUtZ+vdn1i/5dSaI793+dlkXyiP9ToztGcdjuHTmjKkg15oD6IKka
Gqbx9HNKcnNLI4YrhkVOQzIjBxr+D7LYyRsgqqjp3x5kY0yOeh79dMvF9kQCGQgETxNyd0AZEuZ5
BFwfx0w2s5J1zAY/EuIU/pma2eurfdgWn7QI+YxWsllmoK5WZSUKkmTczxstuzEfxWx2O3oO0tY3
jR3gbpoB4j3jSMxZYEsIg0Rjl9zglNxBnWgb7UK9IYwOpe1XB7Ig0Z0ryQj2pLmDStEuf7R5n5q0
d59A9B4qdm3nG8G3+PaAjSV1qSmBPeXP/EKDqg7qAdWznndZur0txGYqUR2mPah3Pw0HTWWFc442
u7cwJ/AU/GkqelzjypdKke61YZ09zP2AoKuMv9Yo1uF725EZ4A/RWMmcbKyBxZsKFzoPYW5OQPYN
qnkEzQAcC3/6Kiyk4pG19iOlln3hJfZeJLyZh8aR7GcweGEnsa58pzmNghveaw463SoL5YUnWDtm
t+s/SRvBSQSKo59A/cNJJP+Z86BduUmYf6xlUO1aADgjw551+3jiEtiJRo4SHoBDbcHTkwPpurAA
e9SBaxwYuN+8ygEUGNLlwegQC3+7jJV15KbI03WqdFNkbfSIPPnokXrcSFFshQS2HcnaqnbBvllj
H1ZWgBTUhoumB9BVIfpHoSZYRDSDgXjMbhnTtPOIHSPNsAj1PHzeglkP/M3qc9CD+Ayw9E0twr3H
Wn4BVVoLCnMUq5lAHLlM/PX+GEonyAylhYg6TQ4QcEccafURtLfmEmfGZF75IkYZhdpZ0F6gr9p9
hk3ME4lwmSX3GfPdtd5eJEC3ycsW9LdqK0EWeg7yUnOkyoJGIiiBBqyeYtqKX1AignaXAJf23DxZ
QDEhOaXOUWIcNdr2dzNtgRNzBjAkFHD04QBsLbA675C60aPambsSlb1TsGOG3QCsyp3GQw7ckH1Z
uwdvluaJmnaS4bSMmV0ju7BrAxMArJwDSeHdStuT+sZy6ZKeVNqSeqE91sFZC+0G7xVgJMX+Pra8
A7nY0vFWXgNUXx37CeZy7i56rANbADRC+idplqhRO9fZNjeR3rGEiYYCPNeDiDYAEcSNhl9Ej7qp
EUp4SOcvJJnLEvW/84Q8eKtrjD0JWw80Rqs+BWUl0OOiVRQXj31UnjwF6kgNArnezfBO1uV4xf53
E/KY0w7IjnrWu2lo6Lw/c4hycTRqf3H41+nzGIVFYqrAMqRu/MAn45yE+kA0tLAzK1daQz1SkyEN
qeHKWQ9Ji6QWOGvDOz824CZ7cNlf2uJuKjEz3BDqT+O231wbV3CUoaurqjzTWuUzsjmW6qul6Kqd
Gm9v+c0PytddZIu+FUhyFrIHYxLVcnWATQBFEOLJNQGjDEYvcNVXJYAZqnDFMKLwc0NCJ8U3fYf4
FFjEFXVqauS+ufNVUeliRV7AqfNXN/bLfH0z7zIL2+mxBu4DEKkLlIkh+pRXzfCYqNgUDU2LgTob
e8QtyUir7WzWPfPWkmAJ/eVKvbkAqElvxsuUWklz6Af2wouRiVgVezCBepchy8twJ1I/ACPrvJdZ
2jcbVOJ4l6Xr1ZlcNTO3t+bk2fXjqADWGMivo2SekJ+BtWpldqClJh+aUvAOJejz8Hzzp+tTaQZb
/Ue++U7dqNyQf/WkRPZSg/famv7oyyR3X4obn+ULVrmAoDbjOdwIhZbi5CVgV7xZ/HQDz98tQ9J4
XjZdqBcpmBUa5nGBl1mVg4jkXUYmosDxa5kx5oCSafhfZGECT7dHHTmepD2aDnVWXcQmo8DrjJVH
phB0Eqw6XWp0p+V7Qt8DwGGjNDKFpkUS2unmazIrFxpn+DjbBETbEXgbUcjIuniNXBi+n+eoXSMG
jLGBcMIRmEdgH6exxYWpIvjPoxm28Xowx/6xjNxNbNvpB1u06YcxTtIPIsWPVJvXkYs+Bhok2wMM
nT2QjkxZMH6JJhadFot+YDPe2Ww+0BzUIKkdAd+wnXbLswTOEFuBZInlYQb+Eo9REq6s2gJDFGod
cHPqC6TLxeAiVDK/a6FQQ+qRrG5w8THb8/nOjJRMeXW5M+3HjP39r3OQIhtltOKMPbpp0eP3YCBz
z554tTGyCVyCd+M5z34EvJeXyWv6ayvrB0thmUo1moTA1g7skG1kLjpPJOyS4TcK6kqz32c5/p37
EF/YvR9IET7lrYlUthhkAcYsVTmvc0HCeHDAPhfY75FC/aYGaT7sIqM030UjeIJBCSFWdlPbh5Cy
RAANne9twNmsDRoDtrt7KuxXn0/ArPY83H0OifOxqAKx1XS4UzOhBmkankjkWty75LjYpBHx6pbW
5OzsvsNZQvHqUuO5ro8VwUMGgWVi0zHn9a5HXt21UylTfGQd9tgYkgyJUfG1GPyXIhnxwldyEvUO
OB9jz/xIpotIKSvkK6xtY8BrsQ2zYCUDN3rK1mQwTFNyNQyeP6RcbDvbqk5+Xz+wGt9bO8xvmyiN
xW4AKOzqTmEqOzMEQC8HltdWa0lBQ9DfvNq2FR1o4mDyu5vZO+dBuIw93IvVhwH1y4PtgcIxR/H5
nHEfnMyd/wEoSbsBtb+PNGKFlE8ReG2BStOlax7FiML2xg+y94Trf+jNId7joKfiInAnRdeBFLbO
xn5X4uo/xb82mJPmnKUncgFfAs4Nnu9uo3TA+9OxG/dEzRQkwH6V0gX+LHokE3XwD7K8pq2lzVCn
BOx2ZafdqHfnezckEz2N9v3XqQKWBzjDFxnAccMGUItUYqObcRzWIE3ojzyrUD9NirB0nfBAZTke
bjarFUkd6lYtkrGtvvwcj8hXLluOYiZVvL1Ua1OXGoErxjRCfIuquEmEI2L1gAN+s+lRhbJqUHwU
zns7RuEy3l68+er3E5CgGHCIW8nqr2FR/wQijHmVWCmvYxH9Q2KTud4m7kfv6FZ2/nXYhgErjshm
Qe4ESGU2lSgVTYtjvwKY/sEdZPYcNrP5bHfVuYsa+zXLBAfFKmBmXb9qPoUgRZRebl7mPGAXVFSy
pUcyP7PGMwu/a50ViWYbhqYJiqa2vFr1K9KiwbejchUjicay3XY7SSxnJKMG55ufthzdfQ0wrmMy
D2C5cGKcOtGggAT0MHo8leNiAl4iKLJ3wz+YaBH1UpMnDyIZ3mammUaUmcsaICYAWOhU0yssBZdQ
F2i8dL1R/COEopekSt5e0XOQpfYhWYlYpeJ8vi6+MYCnkVJSbW1LAPdVOtittCHKGyz8xwDjffbq
xywEXgEQmMnEVHYe4i9bnBStraFyFgGWUZgvZdOxYVtUJ9qwAxZmwqWqLPZFN93u9RMQDe7lyKbV
stG/2d5Tl8yHulyxcPpgAKEC3JTA/jX8EPzE1rgnEGAScVSN7+pUthsakqLNs+89Lr62czsn28Gu
2l2fleYrMO5O1iyK7/k4ILwmfftDkaTR8f9uAZCZau0wU+6dzDHP1Mg2sZbef5f1kr8g6N/cuJqR
8d0xAgY4XP5WNfV7gRWO8Z+tYZg+z0PkbMElbZ/jwPy5lMiGkctPY6OqkC0AFeIs5V10g7Iv/A3n
GVc5E6oKLrIF1TlEdxZAzr6V2SNHvk7clvs+YRPwRozpOgMOZd/Grrfq1JAUoNsor0CnoEFsNFWE
DAxEVcskTA9AG/+IqOCL9Y4mPriVh1QPAzXu7zLqJaODwJ9luIBx/wU9Tr2+7NYVqJwewJ0FYGi/
CYEjmfPrQEMZJStbIHGdy6S6TIAgvpRuVyEikGwyJSI50pDKfHPTxTHLXzGQUm7CLoSKTNM6MwDa
5JkCbA0DEgETAB32CtJ76aml/2aoFE0eJRu/dYLFuBISoIZk7TZViiyB36cQakiygFmArO3VlIPn
hCCiU90baUNTaQdWAFXjDaTIi4DdSXd7y73jv8In63vCu6tFfSdoVNhAZ0bUrP9kPAprHfR586VN
EZkIW/M1zB1v3FScJ7sijkYgC9Xz+Y6GQmQS1aslKItRM+SGq2VMlrJBJfgOsR8Jbl02nywv/xEW
c/SCBPzuwGbH3LdBUnwaoupzGqfFd9TV/+BT9O8GKDEA2nDu7sto2A9ujxocx0yTSztYKLJRvTgO
MqQWvY9JyAT4XDPf7rd3iol3CeBh0ZDdRDPSeMhwvkDm8H5o2/4wJMEpGBnu5howJS8h/WVMgf0l
ek/RfKNhnb2mLoIFwFug7pIdsHRVBKhjKqdgcRs65HeMJouwRXl3WLq92ZmHvoiw/Yn74QV4iMDl
ACk9SOWBPdnKASTnmbMlpTc19lNou3tSxgnsy8wBdy2+8yeSlaHpH6s2sHF1Aq2HLZdVJ9ubM3WU
4iQuPWScXLDgmiC+CZJPybAjbgEa9NWOeAd+aZjCcP81II0ngbVQcnAu+mWHgiVk96GtfdMGTDii
MHEIMBUqc6ICpxxXx+lxGNpsW0k7WpmoAQIRHEh865X0XwaJOJiLspmVq/C5aTgrhPB+ThBnU1pq
uveeVpBd2OcAFf/vLjQ/d5KjKKsBGZ7x/CUNMlzIiuqRI/T62AZIXABMSemclQIgoQiZN6C7XNQj
DpXnHIoMzA77OoyzlQ+k2bOd/6QyV131uiAHabShX2Y34EKkJDfCH6IhLgcGNZvtr2tsnR7ukzV6
OT8Y8/FP4SFD6Rr/JuiknWPExx789EQxJ5ADfpddCsBUhZOhIS3KtNu6zC6OWqRRLsLcUiVd1TyA
9+Y3N5KJ0GVrFtoOgOGacUoUooL4IBVMpN3X38YeGb4+7rmTtRe3t8NU9t/MWXpgncL3Yf1u3JSA
qAThiND+tZXxD1GOKi9uHYcQ4Mpz11d/WfbPpPeTv2cJtmmLN/65R8LLtWfIHa7sNvl7jOKvCTAX
Xhzc1R/DD40YemRmgXes6NL0auHCOMdK80IiQ5r/uFULshUl6lCWtRsRLEBCIYYGwJS1PVnw3rmx
bw0W7dwIWWEBeJTOYzO3W3+KX8fBF5c2M9mz9NvywovsS+WGc7Hu7dpdR0hK2ZtxYj4nwF94RkyC
dKPDARulKu3JkxpAor/aXjitq6A5+Kr6CUTS5pl6esjmGFWDjulu7xR6qI1HnlenBAxOlAmOe5AZ
kdKPqeWDGOPXSJT1VCH1RP1bxPWasDQppUPndaSxs/JsgGvrjBJtFgt7NbQ5U2QDM0gegOAtZfg0
qMYCkAKgj42Tp2ATSD7h/vccWcaZRFrexCwCB1s/bkgWzh7bSxCFTh8yFlon1Iv5W27m7BQAj+06
WZGz6qRXfI+8ZC9Y1T4EPZbshWYBPMfdJvLAAktkCcSl8CdqBdJqk7k05brLkD2mUYFiggGicefg
L43LdQW7ZBn+pm8t8Ou+05VqVCAtW5CD9DhIvTc/DRBEPWDkqjzCgR1d4abXOOx2MmXDC67GhxcJ
OCaFzBwdJyXzAmScu5knV4tWyfjU7R0QyT6RqLCQ6I790LSlYd4JF8uwqA9dggvqNmLP1Ayh6Hbg
jBs3XVKxYl2azWONCseHoWrM596xgTDtCH7j0YRWsTaBaHWgCXCQSj6oOWdXmus2YF/jYLQ2fmIb
Zx6N2dWdCm81okzibyNKEK5z2s9GkWLDIGt+ACS9+SmtuisZgAZQrhLWONfSCftzm8t4W7Ig+btF
oa2agaaeJx5upraX+D39beScX5e1JQ6//euIh9+avOPXuU+wRsHPtLu/A6A17NoabJqAcK1wE6U2
RTSmxpujKbgAVOVRFq69J1nTd5TCKbZt5JSv+fiROL5jO5GnxLM5wFXC+Yvv+/m6L/32MoFR/tUJ
bqy4G8Cq5/MXK0F1mLbq6k8kRtbtfKqdJF2sZJm9WRUh2It8VuwmUw6gQOYoV2+m5CWybOux7ucT
8+M82TQK2R5HTzqELsfWgRXznvX5N31EvT/okomMqxsTOruCTBv7OyO+JIrwAvEZ3GHkTzSoFfuF
WYOoFSFW4NMpA61gdYsqM9x17DM/N/1VlDarFGWPc4XUGXPY6tzgu/RfiTpelLhPX+9SiMkhQ5Um
HpWieI3GflGEAKScYqBLA9F4dTfXjbkhkzUu2bwT+em5EYgpNyiGw3Y0r8eVG/f8CjCxAOHrvlnP
npN+A93RayuL+iUqwLJVmp6JdAbIs7nap0Pgfg6QanGwgMmzy8GM/U3260AO7C8g77m7jvn1ATRE
9ituSTakByMg3xq4JD4Npcg+jkH3TPM5cQHw2KEoHkrheFdjNLDfUQ+yWIsa59jlVxTPnspiAMiT
RODarev5S9G13haIo/wQOpn84jfsbMmofmk6Z3pCXTTi24n9ZjaLkR9o+LsZy90Pjig22APscCnp
fuynpH7EhUG/cNjzCPHTeCzjI31FHZiBVtREEu5QbRxuGy9eKT4npXS/1T7IlUMnt5/Gdiwe5hBL
KSncJD90oktfg0aG+wKY5vsZQLOv8eRsySCteYYayFpeAKzSXp0KAeR5ztxvyPL9xlFg/WLZaXtq
PYTTSe6hFBHJOd/iwvC2tVv7x85pjBd36j5HCLQnJd7mE5jonjtHTus6QFo6fye4n7PszEZwIJCo
K5P+scaClKYWeDRKgWD4gL/vOgP9cYbAPSYoQGB8MwFuyf6XCWj6qOvaR+7ku1ZhUPMO++oimM/I
Sq8eeiUiOQ2pSRuUg3b+VK21jHrabpa5uEwM3L1iE0TReNKbTFCt+9WG9pvUvJv4xK3qEduq3p2+
2+AebzpVTvJPnHm4tn3fiNOWnBOnD+3JaQ9Oaj2k3mKjd/BxHvH14E/JRhuSn+NFoN1a4j+WAUgD
v0S9cBy0zTZRFTWOqqhJVc9VCt8A4xQpSEZarRhVgQ3JtAJJHG8eMfdVqmea4VTWOhUS/6hAyLIz
f52C7vCUGSK4ijZDdau6U7Im3PCMhvklq5Jw+yeLxBP7GoWwX2zDQwUzN8QmihxrDw6Y49hmEiTD
Q2RssiDxtwlwNAvsietN4QfJVTSZ+TxUJT/ObYO8EbJGKmSDXJ6+OsW9w55jI50e1VzxXCKOVZft
LlCXtfo6d7nTTS17Z064uY7etX7SAdFIG85u+ej1yHcjUeCM6bqccCHqOQjRc0VWSj0HX54OESMt
BnEDMjraopg3PXbb6wkVRBLRkl9u8EAFHWJMitIUlMoopyXlMIk3D6E0pCaFV8gvb8cH7NvNDf4e
ziMhJCHnxt4krpFtcDz+BZtEkEiIvggODGEyWzCVMmUcuFm+IeGNB4xnN8oXY3Pk6eNbQXTRHLvW
6vc4gWPjlsprUDjhP934zQ9iVyUZD1tUW08/gPb0zQ1M44tA4fO66Mb4Y4xtHujFPfnk5hyHiL52
Ue+dtScGKoeDtGqUQRQi2A5ZNezcpkDwNDNBH6I4RABkFRxrI9pqEcmpmRx/6lY3426QeIkWD1pE
yMvkmzCUhSHjbUJJObLs45zxR3zy/FNvZGCLcscvk5G2R98R3qafxPiFAe0ZMNCpfGDgHfoUTAi1
KrPCd8FClAagiTCK6UsVhChBNByB+ztUuh0jr4rWFVAXHtIKSbKMY7HrWxOoVMj9DfIyO0ZMoKyD
TKgx0hiX/01mr1uvdYY9+QFfUy3uHtsko/VYOeHnJsF6H/R4a1qqljmXWFtpaKpKZz0kbaWMI2XM
lPGdL2mTLNsAswWR3NoH/MPSJsh6+dUfveq9X4C9w2MWcmHC3jxTY6urXz3Usls/kr47L8/4Dz0Z
pQJHnjnJzkkZ2w/mNOD+kMXJPjQBgIJdEYTUBAoCN0dyZGcuAi2llIusBqlJjuA9qHz/4NmNPu4+
UWmOl+WvKSmlo8Dhe0Z2PWjbXUCe0WO0CaqJ+TZ2UPYzulG19oGeh6gCmDvyOhmeUtWMPaL5YQwM
Y1JQg4qf4anMgCKe1EF/uPPgc/olxWv/eOcQIzQelDgY6zmoZ4xiF/F5vNCoTRHYXHE/W3m4EnjU
tqVlIkMIGTgdV6j5qsEdGSB6sZ9dhiSL8kLh9CohqW+ssYHrfNDRv7NlxSwsQSCJ2CGRZ5Git8KX
fkjEhUSovk43IY+BTyM8f2s7CCYBlKd6QFwEiyl1dWP2bG/mRnXSIur5ag1eZCm7nYUUodJm5YHj
Duc5jAb87xsCEWF1sMP5ZTgWBfYyoNMEGU8YDhsT5ZxXOvsxXN7/H86+rLlxXOnyr9y4z8MY7iQm
5psHUYsla/FatuuFUdvHDSS4k+Cvn4Ok23Sru+tOzAsKSCQgliWSAPLkORs39qAOABHXR9uIiks+
sX3cd1CbvZpKL6t+3wuTrdoRt0eeme4ub8IbYIDiR4gsxo926+IYB3o9u8p2Afdv8uTCNX/2kNEb
MuFcDu6pMASRXwnNMIjfhOBt0l1A54UeHqldcHx/HYv6DTVNKKRqW+qWWASvcbRbBdT0ixgDPTVw
Ge2J8Ydta/XNAkkkMCMzTXx7mRA7vEwBTslbPd0NHrJypIi1Ga7YRFDNEgN/TVqOd0XPLfuMPZ99
dlj+3wCUNTfUWux5PyZ73A1vutHYZ1MVIXRhT1Hl5V+E133JEPQCDGg1kjam8K3nGiuD17DVpsA0
E3kP4gyG/1w43XapM0AroNC2NUbeI80Y+10prNdibL6McVypefp6dN8mzXykIwXgEV4qewi31FqK
RdmRbCUr3Fki8sqlatn1eBfo1A6UqrSVcxF4Glbzdq9OtVVRA1pCPcsWEId0XhBCCEbJcDQX0wYc
0sG52KKshuRU4whp4l1ugrJCq3N/N8tCSOTHR1BpXYNivX9yZWac0ly+6iIJ2wBvEO4WT6QmAXQH
GF9EeaJxbLL+fpreV1pSNeN7L2uGm8SIpx1iT/Wz2dXQD80QN9DSX0Zmu4+zg9vjNeLiiE+30p3B
6h+k8+4RPIRE4UntnQrq+fAjUwNw2HrKawdvg0pUMSQ3UvvOUkVhyF82CHj2g2dZd2QPO+Gvy2TS
1otNCrwymYVvFocHWrjS81C/85HHjEGDZ8Nit8aniXwHPJsjVhBQhjYnb9NOCTsMpuMfqFb/TXNx
IT9QUL6PWIaJtFnVsaXvF19vqF8Qt6222I7rANv++SMWP/rEpUm1q6ugsVd+IwTgVlZfi8BVBItt
gyhWXvju1lZN6KYNc0G9ZFtc8J2B76ZWjICLYyLBl0kz0JCmnZo9vliIkYz+dCO1Uu712gG+hLX9
pmE6hOxsrGIsi8ffvdS86bwI0rU2A97ON5wfkE6GbtPoWc8VrnTNONPONBOoQ+We9ymkKljRb0yA
384s5vkNPfndkKUAf0/P9OSnQtiy3DoirNezgqKnoMyQKQckzYmHLBhja2Vpibgjb6spsmUCIwXd
mgaeYUcDwZXbQv4O/+m4kMNpTfQaVHwiPIlK76vZce+caZHxAOn2rrLiRypKbAM3TmqbmxRwpkes
QZtLWXwTBXexGsW6Z92GYJWf29IBKfsIuqYDdEPRD+7Elczc8OIniXYvPVyF307I+6/C+7Qzw3tf
QHu3sBCVoSZ1sCmf1rxx2IZG2bWXXpAjqQOSh7hrfAyZx2+xHT5awmkuzdi9F8J3+Ibl2TbqhHH0
Kl+ue5b638bhvhmq/AcD0TuuuOjOzA4hw2Di2vMY2EDD49V29Hw85l2GDWro1W6wwNdAL4ZYMmHS
qCgAzGCTrPfVNFjvHdC2zWcknDlIY4uv44temVhHmN4t8j0U0Iu33q2Li+r3hQtWamrb0B5Zy85o
AtEAidz3SOv0wq+lleHMY1I4QpLpo1oNmdU9eMxOEU9/Qli5fq76sN5qk/RxXF6CS2+o+Nr1ouFr
wfutlobuT+Xq2G41uya9mIARS50DIlv9eUjBSeCC+PWlHPVsxzJZbPlkWi8TwwnKNIn0RL34NvOC
uV+WQZnuiLtpKmMkIivCPfDOsXLVmW1/i3OgYw5GTSD2P2ytouub25/95/oIBoPbOIcmnuXXznHA
PRYk6ZT/qLJnT/rmN3PCkl0kxXgcUmM8c3BiBRVo6rd6FoOuWMWEmKI0d3qBi6B2qKJFVIO8KATA
R2MMlg6fIkpLm2rXU5RVJLfGVP3AXyVGUjpodJaCbEyR4EYN99d4B7/3UkeqJ/dx38Y3hp9KhP07
B0EdMJIcO1lCcqoC6oBsWDe9d1BtIm+qCom3Su5kUBzvExCFVQXil0o5HjGS+l4hUWebrfTlFxuW
xum+NVyEsxYf6hZ+rp2dIgKqKRwfwdkkt+UQIrCZZelJq/wKik1a8iV101+1yjnRzKfe1pqfJXLQ
VsBiyUcI8sitORbFbZYhrgxs/7OpDc1JIvC3XBqPi9m0XBmZStffMyzbzv/+1//8P//7x/i/ol/i
TnAZieJfRZff4ettm//6t6H7//5XOdv3P//r34AyQpfHZp6Pfy1IgNuq/8e3h6SIlPv/iHldF0Ur
rHMO5OuOqHaIVsew+FY3kOO4mIh5Z2nO7DsJdFrwLN96WZvMhDzkcUX20zMGglfDNoHuC7Oj44Ln
IEFkMcDrNDvijBlfM1Uh4pABFwYfalIBqYss6DL9PpG2HQjEK79BozzAn9/9KaEftMpLrXzSEIPa
6o3DD2Yu24tlZ3gmmKB/I+kfzcHpPvZ60c2sqEdt7CyjG07Ry6U9K/BhJROuIjeJb0gcT4abia3n
918aZem21HQdmhElAInUrlVburkzrAGW1o4ZHm5IurwvfN+8T2JIodfSu1DLypPx0rdd4EUIGAQ9
KN1ukTb+tPhbQ+bcQGcRKd/kkjdxvs3dUKxpAiqgMZSuzXFsts3H5+gQNF+ZsRft56mTwn4AyRk/
0tS6YSfngSVgqGLxI8UX+kqcOVayJ2qlpW5A7QehCy8cRPD7X5qn/+WHBnSpD7yAy2zPMC33zz+0
mjuRzCI2nXXPjG5JR8mtxzKexZdmdSWB7L4kwfHK3A3lmVsw6Rbd3I57Q8TrP/voUxk2W+Rk4ulG
FIY6Xq/7VrbRKpRmfkeMhtSRteMPUIdZe4QLINckE2Mj8aPaatEqT6X3vVAvMrO1y1MM6foTMyxc
C4CXgDc625nj24m75OxWezEiJWsXWWCmixrfXrdgD99a4DVCtleVagFFm8AKCkg6hZZqm0NRVOYX
lyPMMrfAJzzt6ohXRwiHVufWBFiQNnNq9yasogogMtrO27cPD10auQh43KDXTt57I+fr778q3PrX
3xUEfvAwsAD4YGAe9VT/p4dC32ujyG1/PAOWGQbj5B89ZmqPZtX4x8m3y6DsI+MNm1BrhdTd8txZ
Wfngmtoz2cNYSzeTsKY9TgnN11g72ENnvCGlb7iRiRluyMvF9tOtuLeJuqa9sXnZXArgTjYq0BpQ
M2VTc4lV0WXW544SmXmnbkIEuTbSIFVv3BDKd5siKqMbmZbWy5CAl5ABbFM0bvmsd+BqVF6yHjVo
xWBQ2E2vRtS0SA3OAJ/S8dxZa1bNAlryCubjBDZm+box/GNo6MNb12lh0HiDdUn8Ot5DcQ5/fuxm
7wyjQu5YNU1fRZzsS/XwF4VztGWxSbUY/YPfPDA3zlbCb40DNQ0m7cuY9zgYBR49qP082iGZJYSk
U6nttdTDiXlivsoyTL+rCvh4s+8JKoOyqApZProKfVp80LUzCl7d0m5xKWjfiJMIbw3lHhFQh4VH
zfb3vx7bs69/PZbrAqEAGQXLxFuFXjmffj3SzLwsip30rAFxF1Sub58cU+KWYtBebi3j56gSkshE
nWSnZpHq+a0V65srOzWpiIe+XXud0OZ5/86vNbL9qCOjRKhPXobSJ8gRIkFeZrxc2ekavMLvD2kZ
7Zwu9Q+WKvQcsTFk/rjeYdRGVKlrrpKV2lQDx4R/WGzXPjTd0k01JBveRMjuveFD/Ijbydy+f94/
TvXpIpa5rqa+/mRypKubZyf35bpzEMzm6rMX+ye/5VOWaRbbqCXPbt822xBf3YFlGQThqEpFCu2k
A7Z3+mGxUe3Khuj6CEYFNQUVn9o0xdz2qgQMTS2Oof5ujr+z0ccADIhV+lV3DJK6VaXVxdZgwDcY
IvwFzB3CkWz60vIafBR2OZzccfIOgGNC08/TkkeEAcCTCMTADyWdwls7/GWUxjfwpk5fXH/4Y5Ba
pFTl2G/b0jthDc/BRWrwIvCKZkL+Cw7stEKLz9ngnAx6nkvVK7rsvTfvy4R6ESmOH2nA1MWfx5NH
gvE6AnLbwc+S7QhYxdEzLR6IHtTZdYK3+GhmkN8yOvOp6yxAjsrqDevDZJdZyNkepFe+mYV7446G
8UTDpQ9sg6PcluEM/2cajihWDJFl7OtmoJ2h6WwNUXH8Xz8wdjPmjnp8w9xWXtGte1vwV73pz15j
uj8RaL03tGx4sUHMsxkKuwWndOEfc8uKN3lj8lc2totrlUKyoo39Z78q7TNrPBDytOD9VC3uhRaI
liYcFrrS0AOA4qsN+VEPFUgfQ046RlzZJ2iNB7qsp405AIuvyaido1xL5GwJcA2ugxVpjkWJCpLN
8TPy6y0g8bowfR9LI66CY2os3jAQ4NDiHUkFZrmGxEmq9givtSvDiTZNm6QHsomSIfWNOkpv0vZ4
b7jQZplYCeCNyiiunMo4UM1RTaotHZ3KP+4p/5iq5G1T2jA5IZUaGcTLyK7i5UqyBgBrNvVbL29/
OGrVVRnDezH1CVSVqK3jjK9edUr8cukfBQeyIQc+plAZFFQ0KjWipnwLao+ArK3MUHc3mYKvLI7I
INT2EQ7e5/8x/ecTH4sbFw+OWSsxV3+Q+Y9mpO899JcCHsUI0lahwvpO3BYtfy+qkIFZemlTtzQV
WJWM1Ia4i7nBQjBZzT3/P3PMs7lNvU013cpOfl5yHBuDiFZjjN3hrHQ4GFifbqQBMAeQGjsCUJNH
hXvlzvRBx0MeOgg0V2Vd5GsgA5wjKFf3A+u7PbWoYMq+NJFM2B2qqAbOFZmCpR0J5Ifo40ZaXVWt
iOvETTp5O7epGldOUW6pSkWOOLdeCWsL8thO7MlGs1EtCUsFGVezOyD3xTGr2x6LBpvytAFW5p56
ls+hMTimrgHwG7Q0qAdD7AlmKUEhsK88aIgTSpNsw7ZxQv2R6o6O3R25+4rgHDlQn92jpm8CN+Rl
ANpo5pqrru9/ToaFT8J6fUcpiskE+jFqGgrpbDV2vmlV76Sa1GumXOwog1HmYQ5ucvM3YxdnGus7
5kFE3F/VSPO9zdTvzMaJPNSjEcVHxo+y6uVUIDSGPMSA2hzZlcjnUl1UpGbeb4bIQZBQeZJtKJIo
21KbJl285yHh0K9/vzQzdON6aWb7yAI0TRe6jQazXLV0+7Q08/RYc3EsYZ4A30rbvf+mp6+WVwUL
uvQKlLqATf/RBbFhba8miU3ctW0I7eCwv+BsSZx6nbfIf/bZMWPDfd6N7QOZOrMUG6drug01qeNv
BhWhvCcHKho1yFODlok+Bg12X62wYOfztq+0wT4nuP+d9n85lCRAmz7F8QrP4WpPRsPEQz8d+x7J
cbmvRZu/yHjgbcPwvDwMJOpBcPiCkPBUNaGrtvXstMQLrUC8LvN/2qWHFYGQLyICjYIJTpB7CyTf
2yzqomMDTkLoY7b2Lp0s59Jj7w4Qq+E+R6OsEYIb/O+dC3JpHCJHQNj7KzbsGHYYt0gThEDrEovk
acbWdoMdYiycaFwtAcq53ZqI+aqBCcS3f/8DYn/ZGNq+a7u+7uqGh9wX8+q0KA1FW+HW7U8RA+lP
ZCHDd1VNFXJeBQ8sK0JTq3KoUHt+AdovZJyA6buEkBrP7TUZqdBwZ+o4XprCNYRbmyAUhrXxHGvC
Igk8fisKYKUdOJS7YpoCakL2FZghVZD30oE/Qnshl6WD/GjEMlWspLv00im+ho1A0BOZKI9DokFe
2U8gNOa6SKBCUlYQ6g7yz/JXMCKUNw7CdkGjjl+7D8kUqpENeSbZztXEI0mpLPa/8/3kwkNz2w/9
tEqlTALZ5PqxdG3/S2P9chXuj0Ob9FB4iNi10htfyauOB/2IRBz2xSl+2cqrkoDMRQ4CcuSFrZii
NcVc5IW5yLx40SCaywDX1vH3vwzDdq4fLQgVu4ZleLbnQ4/euDozMEEY2cXM7k721PjBpJi1qYhT
A5KCLjhyFhvVcjkGoGBJz/EYQmaC/Ay85T75YQeW33m1xIFUk547P4n2Q2c3K1Hy/BH3OoXZKXzu
YycdJGbq7sgGbL5+9Pr06xx5n9z6Rast7Ui+rQEKHo6vf02+dVFVj8Vx9hziiAVdXVvzPB2WeMcm
bd/8DADKQCb5q++BNZrm0Ttz2lVmq4HlxqvXQtrNvgFdOoDNBttLT8u+4JxlJypTfh26+LO9RHoU
2VlZfLYr/1TPpq8hl2+a0zy2jn1G6nn7gH1oeOcb4iXBcdGr23hip9gHt9xoq1crsk/voKjUsgEb
i34KkDacCHejWlMUhScC5Xz0OVNrPn+0CJLz0foYBwrBT7PQnB/jwLYQnqhVROn8CXkGYGcUAcSq
pvqnwRzuv7s8utiPSyDPj8ub/CYYiw4JYdxzlOy8WXoQjPW1i9YPOZSYnfIxwq4KR3dt+Vjo7rtt
6V1q5Kf1jfUf7gV2fdSpDtV9x/MMPCpx/OFc3QrdAHB+lA/8VHrIGDPaHst8ikDNYSlQl+1Mu50g
hPBHfMpiFaLkznjUphoRCGSfBCDNcp80LcpOuLN+RanjPNnSD+9bd1x7BnefmCqQ1g1NDpk/kAPz
qh+p7lanuTUi6bzvWrEnV4Q+gWmMjWhLTcPM5Ma0hzfwlPAV2Ayt+67orPu6afLdGGuA1SobFW1c
sXVWe91msWldmAUy9ryd4zjvfoD4/jQ75hw6y8NBMyCtOx5G5ZlG5U2R3wssg9SnkAUncdUJoM3b
ZQar59FhuaLMcWJAFKLiMOlIBRVN49wh1W5QZ6UpTsOL6ZvsgN9rQv7C0iS5qftE7KpSN195qAfk
AJVscz06yDoYcdTyYPn42VAHTen5gabFOIheFSH39v/hqWhdPxVNw3R13bQt27aRG6Crn8qnBVfV
J9EIESbtGDtgU1+SSBxE+RzEembB6sW+JJNc2SDP3a59P0IKC7LYVnEeTZ/oXJdknlhAnEBntpx7
lw7ijDVzSCLQ2KXDAgjHWFGPk/AWaaDNXUvIZaED+ZSlwEo1qmoD3bpldiRX1K3hkDHbURVy0/vQ
jKIDrq0/6AzrgVxo5WsJDqhAJE6xFV1/Fnh0/4yc+qqiusa0bH5OU3vVNcIyqa4/+SAmwleWM1Y3
9cZlVXkhulafVg7Vmixzg+z1xsAy/fInCxBr6arRFXBBsDYoVOp7rriuqCgm1zimYDpqic0K57Jg
Jsk883slNO/mk58a5gHkvOmNuAsmH2hko66NzZAgCcqS+4XHJinLrl0RPRLx2iyFyu6chnLbK7xA
WNbxozNATw/LO8BcVQuKFTchznlwJ3cu0lGhzMw5pAwHYPjrFVWpKJSRar4/gfQi7dzNdUcvH3//
A3etq7e+aXh4wDkuMtcMy3KuIwVuM4HNzwMYoIgEToiQ0P48CPu1TE23CR6gQsWfEnAiPXWFgVxa
J3VuW6vLn7K0BNoxrRzwnaCpa1CkAAYzB+DJRWJFxxQjZotDhZTrDHCQrNpREIcKyLJnx7hKb2kd
T2Eesuul2CORIRvvdZ6GOyfptLZUVDqbWPs5tngs4en3LXJShHeBPkbi4keTerFh/9Z+BImzPzzm
eDB5gIX4PsGeb47DgBfIADoTISWK3PhWYRwHxl9GOvPrrc6A6lj/3pu2o3Hs0FsxpNz8/lvAyfpf
vgaGe5qZhsEM8B//JbjmWo6PJT9OSvrMnpCGCGbyKYiyvonBi6hXyNCJnPFHJfX0XGNL/WjyfAOu
Vsj6AIL0qJWxha1Y1yP6UmHpkhjTRrDIf0gL5MyPhWdBoqDxH7JS648ZFlOgv+yLYGJVCjVEZt6Q
c6GDdhBMPzd9Vo1FUPcyX5dFFG6nUPceSm45W0C1Pf3blBT6vT317RYEeN3NlIRYzYI8o0H88msc
ly2OokecjNeDfEUu2YpjjzbbF3+OM57F/md/mqfosp+DDwENymfVoTW8s3EyFDiUy7q0qbvIwdjn
9GYIHd+xPEYpCkcWEJSaXBSpNuyF4DsyUefiZnI8NIH4hp+ZIHnb7/zsVgyODjQjCgvJNOdO6E9l
Lfr9wNNy5xQWtqlRNLUrxvXm6FN1bHm662T9bW5C4+leTFW0lRzU/isNJwqHYmL6AdsF1GwGI7U/
VT+5ztVPDvMwNcEy1TyUeuKmg8BLBdRkWRm3SdK99TK2tm3agsfJlBpK6gEY0rj91J7d1Riq1RZo
GgY8uDZzk4bPk0CgFLRc5er3P333+gULRjvb8RGe8LDksnXz6gULaENvOBz5DvVYxBMQk8jBg2pa
CZVfw35OP2pCxu+2pfaPfsK28d0kYX9fhE/YN/C3KUdOHkt6c5tNg/zqV8/CHfmbocwJwt1bLbaq
U58VYHQXUQidNR+7jdJuv9i9DmgWkgLDPk4OBjYJ61RlEpq1/91PHDM7cb2SF2fC4zOIQkheelpU
n6IcAtXM6Ky7EBz05x6cAoh04qOZKEFEDXL6uw6JWp86aAS0uN5HSBuUpjQCqOp8FfXomMD6M48I
oXP/lacppkJ44/ffCWMqlv8ZVOKalsF038M5gWO4vnt1TNA6ej9YrpAnyYHuMSHEjXOyxBe3VMiM
l1CkQsFboIZWVJVGtxkL6CmRi5Z35a0Ljaf3cZ/as7caTZ5LswnDdmuHWrzKFf9mgrjuRniVuKSj
IS5Uaz1I9Yk45Ourjgncd9u4xA6aOjK1YqAaCAwBlMVWHMerf0zF1XyxDJNDao2Py+zkwaBzeyys
aftpDjXSxeb53OW7xZ2moTH1UAQ5qNOhkJ0Zt2kxjueqzBNEnQTeVG4OzJaycbPh5gq7lgoAbkDS
cgNhKJFL6+foJKs6tW2ILhWP+tC7r6UDhAzkSca7cUDaRQMpwI0RhbeI9zbWuq7F13QYkM/t4gm0
+5smIizyBmqrWBkCeBJoEupTcV4au5GZOtaXrg42TZX17bYDSOshsbjrLBOEPvilAXR2mT3AHGLs
unLSV/kYwpcGfIya/G7ataAjO08z/YBl/fAogw2CDTgKkkaxJjAR+KdxikZ4I2ov3TNUiVudu9Ww
K+tW4MScQGAKOlRQzDCx9ikvbh7le9VtieDoW5P3LDCB8T15JuBbiEDV6z6Zxu+duSascqccdOUA
xd5wb6SRf0uIT8hMeltkauClOCpk14IFnQGiE3RPAWRHxFgBaan45Bh/dC8ibuDJxDypzZEeD9G0
oFDxjiiKX7R4giQAtewJJlV0FBiaXZCMeWNG/MJGy3vgdZFAogZJDbLAi3mUvNqM1TBt5JD6D+Ri
Ti8WXt+rxLFvLMdyHkPf1taNQAJFBSafxxjBzuNQNl9BoAUl0aJH6LNIunVauS5OVpCwl3CQ74GS
YTqMbn9HpphBV2hV5l57sJlxj0ffhDieB9a4tGMPyyiqyc5PwR2WPV3ZuwaaIkj/e/40JcgGkOzR
+l/oQ0sS0KrxwNl3vHgl2zyJui4IFfV7PbPfnDgCm1TTAKJjG9W3XmUPLm5AEvO9b4ffWcWiHYdw
wcpREb1G5bNBTQF5c1oIwJHmBld28iBblsgi6Bk4HD1KjSNjrNLtegMSmWosOX/qnQe77fs4cqZh
gEp5AQj2CuQKJ6BQaIrvVuRATCLv9Oc27sc1wjraZRi7cTf2KXSMBfawoBardikioHdjNDZruw2j
L5U/QPqrKI3v3DVvQAKUxKuuSlcZH7RfrLBesyFhr7IY68DN8uqMREjQNoJlWoRmve+k9UKM0VQs
qRuS5VsdYYIj2fsmBLNvDdKxQCvaerNkbszddlfvvdB5mf2W+dQsRde/z+Jk27LaUUxbxxsIGaRe
ODc9x2fnCdhe6rQpTF65nz3cugjPUdbtl7i49uFBtj/PUau0mNIsfzpQEsHZRXYL/C+O4YF21jML
mXe5x2cbwaC9foRaPAReVnYvfZBkKt7KwTI3yJjhB83PjSNrOcgr5+5QEVeq7nwEdxYHQ7ju5Sej
UXLYWW4mt1aK8x9SH8lr6H+mjXukdFYRQslw0JIUy1GkwlJBHakJEvM4QoB+GgYcgr9nxf5hFHQP
mAU48hWR6syeuuwjBz18sRqJ/NWFufcPkl6cMrHCf0lGp959GjdzsUoMNNTA2RvQ3nwF4TnQvfRJ
/NBmYGWs4uKpU4VXGS9xao4nC8vPp9bGob6mD8iasdriqTZ4ftCNFpQQyrflXfxQtQkgnuikAX8e
riVIpUgiwPPNgW9CkA7ddP4oX8GWtOXdqD+Fnd6c8RZoQcsFu6HcfOU2qGZTO9uEZfoTMqqD3OLD
EdybIBDQNfmKMwCuWOXYTcyzecZUzVi64fuMZKcPJjctB9qKgwMWx2P9U5rEKsW8fDE0JzplOC1Y
2V5UvphRWO+8rnc31PQqqw/CFBgRavoZO4E1x7ynOUQercksnRSMDWoO82OORGD7W2vuuuJCQ74P
Th7oDKITYOzAS382LXYcxFmBESJVmmzzucSYA77mOPxlbk4QgK/cAfzLOHm8lNY+D53+XNSeDvnh
aDz72WQeIr3D+bDmuvwiW/yWkdw57swGSIM1F0OKZO0+2mBdAVWWuAMnX+9FFypM5DjflI3GV1Ue
i3Dt5xJ/SfOm94d3D9bkSLQuMvcb2N+i/dyksZBWM9bABuElq7z7JI/nSVOtG/Y9HvLkttipObX/
ndmpDYwMdCxr5G7sILyE5UgEIfI9clmfeqTenUMtE+e5g6V9GfSmj6A1MMSfpMsdgFTCrgTjIYGL
r+TMZ+ly6qKBH97UMpvqtvZD/8A2FhhhP6Wv0+35bsXLq7mMdNcyUCgP5WXOTaf72l1DdQ7cronz
HDVCW9etC7A7oOsyXiWN3QFAM1o3vpF0J1moiKiGYCUdaFhp1wcuUr+3GUUwC6OZfZaDDxAPTjsc
wEBOQGHoMwWzvyLCF/5wCzKker8w31OtBWRJ5WscQJd7jywy+SSQf/iQdhnEu9DqO0c+DU56Cnk2
XMjktmYU6GMdAWOCzhDo0A2Wau6Geqe0RpyyLX6WTiZAd5P1b00vsdZ29OhWiI596R0RtI7s31Kh
sV2LyPGW3FI/OuKZHD1lbsdPCIxns5vGmiQY277E7i50H7MCnJYFfsCl7nmHjKfdQ1QZz73UQdGE
3KwHHQdUJ0/3jhwPnYdCFVpV6RvRO8lmsZlm82BGjnMkD+4je6SA/jGwn7eDqTvPo6e3T77xRo0e
lIKPMRIGqOXgO3kEphSs6bH7nMRG+ABc13r29Jv+AU8k3Nmh+4RdYJWB2yNBDkKpJdia+qIAybmJ
TG/aQ2Y6ArURHmGX1tOmi8whkhEKy3/GruJ5oXgQUYa3EZGNDR5Yu8MbooOAIkGLRa9RWTsAI6YV
WCjvEHMvvqTCSBFeAEYVQsTag9O22YpwJ1no3lkAWH6JwOY2e5SSR49VW/0/e6hPCR2o4pmZXm4k
UtdWYH7WIdrdQGaob0EDFI/D1snGCNmKeImvEUCSmz4e0zs7zpGaGPvpXbcfm1a7kJUKUTBro5tY
dL9PpPxlCkXUpAI5u2rNfmno7DRwEa863D1iI1P3jXc8PtC0s5+bisNguC+zR5lwa5UPGqQkkI37
folD3YNuVE0AapH3S5zb2kF0iXZZpgNuwdrUo46gIA3Q3HYn1EWZfIzWUe9VO030Xz0Dr6oS0uXP
qqVX1adWFmvNuclN89l2xrmvCXvrWdjN34376ANrk1glqbbvHA+/uXb4nrIeewDVgmB9dOOHyP2m
5uiIL7mPUFEtN0WIgzqpWKP6RoBfPazLXa/SkaUjcR8x7YlRLLOOp+9Zk9fHVnWmEX+fcO4d7E3C
bExU6kNQgBRy55Z4jmSunFlGF75Rv0mxcC6TIzGSkr2ywOWgCz3eEAkp2aaej7eaO9yR22L/GM5D
DUmIeTls/XHIoEQ/aW/DZL7XFttVrZzi6OsEBrl5hF83Fy9vbtuptKEFLM0vyNWBNoU2PiCnFac2
44tXc/OLevXflbH+2CkfEAxZtxycHyvXTYsTj41mA2x3/SDM8QgKbfsFcnTeXsYRdqSK21ibfL42
QsC0qInW0U3H7iGve6Thgp/b1pMyDCgnasT/PHyO+hbQgtgPgzl7qraK7EZ6INXEERWyQ/T25KoL
G3QGKJYbP7h2qT2n3Y6saVw7YDLRLtRqwPF9jC3k9lOT671+U+KBvKZmG+XGBn98MQ8tnBIRjqTU
D55T+zeai00muHRMa4UEBiwoGpA8jCDyZsjunkYQ9EAckZq1NbJzbLJfScbGGzzzkHsFUZNDz0Cr
NdTNcLGQb31Jkb65K3VIVnfKtnRIfIUQHQeb6WKjGq+GZm2ABHR91eHrQx1Iv+Vb6lh6LbtXDM04
TKCPpA76NETuvrOsq/ZkT1xvOvlsmjaOfAsB1MJv2yuOVGug8NauqBp16IkZAisrO8yzwJiYBNM1
jNRNRUrdVO1zBwdzRa+tLV0ATgqS7MavnBtqRYPMwOmknt3UtkaP3UZTtEpUB/VysKf9ByCX6bHr
EzaLYbfr647DHIa8qasTNs9nsT2UMjnptRhXM4pqgK4lFnjFdsFMtQKU+5U+nAkyJZFuqZS6vi4O
+T8MApTI3bYIjkNAIMrXIUfy7sKzjbMSRL7iH4uFaotrCGZ7f0VuLP7hNWWQOuCgkmZ8iVoveip9
UNFOIxgBoG4dPyFWpYM2XwI8oHonm4WPAH2oLjKA/BVHG1pjH8hd9xuOZ1qK/65yh9IGO1ete6IW
jYIW8On/UnZezY3jXJj+RaxiDrfKsizLcmz3DavDNHPO/PX7APK03J7Z+XZvWAJwQNkSRQLnvKH3
5hQUh6EthiAOMDLgkreG3L+pUaJ/bvAwXbFBjnataGJFCuPaRFhPBmv42u+MfLKWsjmqoAwie4SL
KILLRq9Ocx7fX2Ib8COYVC64gQTDskt5ilFDfZBvM2vZs6X4w50M7TV+szz2k4M8jx3aiwbFFmA7
Mxb0QjOFR2qwmv5sylFwZPplVKmdj8FQ0j82/21uVaBekPTYlPsqS3vsfx6DobIOXuTUZxJizVl0
WVloHRJ2FWfZX6r6pctrm1VeJnCZdAe1N2Q7vNMQYJruitV50nmnWRzCqMCGY3R/yYBrP3u1Hply
P9vIgctJfs+/BocN6hrjrHarCyzUBWaTDPFXKd8pu2CW3ShNXZwkUDRpJoDTqdVurvHAJb7KVlXH
2tloIRWKPJwteeuS2SM56n4PXjxFLhaGsMi+yaC81bxNz95n2RVhdrK6Ulw4xfS1QeuQj6+bTigq
Zqc2jbRFLjA9LUnRy4CcESFu/2EG3u0TULXMJgcXqlupu0t6g8WW9wTFRX9u8w+Nv0dkWKXsZNjf
c8YmegBj4OGvAxR8sgbjVYun4qZKSABJIx42BMVONxorOcaz+kU+/uXKADbwRrFV/yRbOXSjtTzI
phwQEXIJIBcJMBM0sjxqeCOb8hUEexCFctHw+3TyHZARfD+dDI640E+uz33D4pdshz2/ylBz911r
p0ueHO6TE1fzMTPGb7Jl9BkakqY6o9rr+PtImaKnXulVFlgCwCOaZpKVp5DFRV524ASTOTqmBjYA
BvWYJyXQy9WUZcO2r5Toaa7xjYgh1y7kVCPJ8ttpGldI0RWHIAQyVJUDDihKXMrm5OtkWZQ8z7b/
Xf/QZNX7j/qHYzuaR1UcSRkdvO2nopRRxqVG9oKHdKCUN4bO1sUtlZ+er2yUoUeABc3UsQN3KHjM
EMpN1AZmA8YWG+If3B6+mYoXfDVNri9qW9ZLo8ZkGnLFepx6ZV7l4KzOZdUHm9Jturt49Gfk++2Y
h3fV7YNqDm40z+wPOEPEu35UTXafebeZFKW4BwAbrI06bJdAkkEWsNxcOvXYv7rAl8HF6OV3Kw2O
6KJOwaLoHtS2jNAZHIJ15WW4K9hwNwyx5NJ8Qf5zmmdK3sUq8afiPLV9vomqcj4qhaLtwlFrKFcO
6KvMo7Y1g1hBEohChJ6w6k5bI9jblqUf4Hh7C82v9RdzdKKdY7QKayuaowqwO+lGC49bmljeQ5cl
aXaQTc8zXsyy0k+yFbvdArVR88mu++SxDuON7A6Muryb4Z5e3mAotBs8Rs3qu2WZyJ8sWh1NQ0rO
1Jm6BJkGAYrrvNhaFPZcHSQIrfndHELSriQZH30/O3djNr6m4wCNpZuhsTiRe6tjTbQGkZl8oThw
p2md/ZME1xnYw/DqsytY90i/3qJh4dzaUaqtDAH/HOphq2dVfj8lanZvQIeBXjFhiW2TB4AFnN0r
HjqrBj4pW9mUwb/jYqPqtqriRxh/xeNayann6RbOPbJpIqUBxwkc/HVUwuJdtUa/R4mSW/ncCU1l
aQRl+ChbHcvUa8ueg1WJi87BTVQTdGZykeZNTJ52bIBdpLeH/HZsDHs1jln+TdX+nyPi0u0hxpbe
v50jVmfzfyAlDO0zNs/2wCNQMjZsDRKG64jS5QdAlupDklYqTlwbA6qSV2EFKb4QJVqyjt24u2gx
NDqCDBeVBTl8kWCQkzTNUHM0L9BekG05kx1+h0LTb7EGSOTRsgUfvvKNQD244sCGcj7IJhgwQOvy
peyUwwl4gpWd22h+iUDb8IiRL68TP53nOtkzlQpNkzSAqk46Z4YkvpBY2y4ywJhHSb+TTbQF8/sx
mYwbEVfJODud8nsZN5BB3l06ZQxaO08XjG4EPHzpDmKL4E+/JFB1NJp6qWtBe0Q9FuRNMlz6p4hq
g+yfNWs4i3gJeNVa7WO/iAdB+zVkIb6zy1w7KvWoHeUrIQN0DLu1N07Zh24cameSqZHX78OsvpOh
geJjeGg498DLzqMdjQ5YwdY9ZVRLVw4KCCvZlIeya7JdoEwH/N3zJ0pZ84rkVEpmfKCpU++LPd9b
hJWRPRls9pCLsJa2iJUTwPg9kwK1j9fpSeWmWxk/paGyR7P0fboWkvxwoU3tu7rHMKPDNQOxt1WW
ds1BhREwURxnFRXVVouIi/kqw/rRU6aFkmj+tDDYhbIQRnlfTpaHD0EsUy8nk33yXNc4eVa30l9l
v6Y6zV4JzFu1L7QSZWulOVwPRly2H5qWbKpjRdJQX13D5CsZe4kQJ/k0VYZ8fg8ZEzaBu7byJFz0
ua6Wi+vEVrYbJaZXnlgOTVHIogYrBXav3UOSuAaUDrVfVK7aPTTigH1RsVSdOdnJphwoOtwz2vBB
ThJuDrvSsPzFrAf9pQ+HEhPUw5zsZbxioXRvNZcxtwIZHjvGncFqFP+ZpvmW6MaNb5l1sHBV9oq5
1/0MVBCYHfYZL4FujdCpo/4UVV6xm1kEb/mzd4HNlgScloCGF8pXFTL4LJ4GRen/8nTffcrqbN7k
rGHZ9hA6GK6ytCvb/4pqzFo+OFzsSFoKpvVQGs8oXEx3au1+6c1ef7YTlKtZR3y5jo2e9aVSXf1Z
0UskFv6O/Jd5IpLHM/y0JtwGjkkxx4mmY4xEKmRGZPZk33XAEqOy6SLxjMGhj1gWbDT2amJyFyju
uqrreq1ombsBE+fcVHk1QLuERqui7PLStNq3tin9v7qoXISJaf7wUBiEKFJEj75hn/J+eA5d1EIX
k9KxYhCHUDOam2ikkL34/FKOQ7hrbhI5fplUBe1l5nX6hxj5MkIC5L9Xetbnp4mjmqatQ4nxbM2B
9f6JT9VPtoW4ktvcttjDGbob3uRaFy0uGiOyXczj3+0qY1ldivGJOtFZCosYaTTuoMYuat0ILuxg
V5mcu752cKJM4Q6b+F4j2+9VSyUaPNaOCjTYZWtam+vOCKGbcJEkisIjGg5d5scROm/JcNlKAR0o
7tEKZaNkH424pnoinMQ+KSFidjBtpswoL4Qi96qReCUY+dj44VTX7JvYVA///Vn+I6XhkJ0HeGBo
tqPicqJ9ejLrqORoCPFlt++6blqC/tPlGeYG/PRyL/M3qC147mKaUZ1x++n9KSUfXdRXbuzBQV7j
JEWXfDf0bxMeaAsp/RDoSbKZyoasmBBsajwD3Ri2gHeT188v/5yUIc6zHMKx2A0CEurrkM8HJSj2
pVAQkn1Wo9SXPqtBRkgOBMYfcZ2Ye+1rS71GCizEOw1itNtuHId8pBdkD2A7g7u8Gt1FwOfzluUJ
GDLDdam0ttXDUM0vsr/LUmtFdjK/sZqsePW6cjl0vv2mNeIfI6e5lU1VndnFWtGrF6rVTQQmbCWn
i7dTMy196JMwvLydjK9TXKLk22U++Nv//mJ5kHxKVjmqjayl52qWAYHlHxpDSV/ZpgOx/Narh8Xs
mct3zZ1Yj04jTanQI38O3v+liwtveRHmkRHiHPI3JGfyy4lPIkK2hgpcON/zgeV0cYMWebLRQXx9
Qc59Z7MP+mGoeCvYblCd47EmomiEplf+xQ7V8xxWzXkoIywX9HAnLxyY1yq/2pl3jEuk3rGRwEDT
TPayiYrah0laEO8KQ1EWsOXbTewLRPafh0aDi7SQnZhHZzurHY7/Fnftq9T8CDjTtL9ShBoWkfC6
iW3T2FX5/EW2rgR8zcENJxSDrLm+4AlR3Mmua5icOTN46feN8whIZOF2d9Juw507gYNV6juqa8at
WhrjqkIR4/ucXAIa4M7L0K7qu9CBOPNfAbZflfvZ81YR1Ag12/33VfUPjKFjaMgJWVJnxDQN69Pt
Iid/006uFh4w3qGethii/ibrEu2lNZ2FG6vdk5MU86Mf66uwNNSXYcKMVa/y735cqS9tPXqAFXJ0
UMQcL4MF6jpJjdkssVOV+SveId5dzmjBbFatecRyh7li46n6vnr6/Xaq76yMEbPTK0g9KsZ55aGj
vL72pZ5un1Bnkz1X3Hqq6h9D5YAMbYalrPT2AyKNlgkNlZ9PiTVKbuLu2JdqA+8WXIJdmW9tzz0s
HvhfKMzJXlQmzLugJxc94MXxCpRb280aus5yNP3zFKWjXU7RaaM8hSZOHJnq+ynkHLVx1MspAoGO
uP4ViVv/mlU/2F/xUNDl7nXXBhQkgVJXCFXo6SkPJxMjc4G5ug7oYfI/EjGuuAY+5mEcnssuaHjD
02xdBSr852bPrkLTnsu5uSHfBA9EpFA7seFH34fNvci3Nn82waO+j1q5anwIbmrzu6ciBhSXZr5u
VTXdBL5nPXqKj8S/mbxC4bYekcmzHlFWOTpWixSk6MJm8z1eDibAd49xG73K1u/4nGXG3eWEVT1g
ETSh113YnYY/gR/tJJFFTxXAWqPxtUXL5VSLg+w36ryR/bI1WGl55/XR0mjdfOMMevJYzWxnkliH
KwViA1Cy/yub0A1RsV3xe2E+kyXOo64k7jqxe1ITnaPeUKDtthlOCOJ2iKiLPcVvRjY95BgK/mrS
r2ERZ3+N3IQXltHELyn82VXqIe+FtVuwD21Hucfq4ktbKg4qA368USPV2Rb96HxJYaQp+Zg8BbGt
/I+v3PhMSHE1GKimY1q6rXv/xIMn42Bqc06Fyu1d0kCTcuw0WApp2KrrKXcVfDvpux78Tmi8mdHP
a5d8pZDyX+kQJ1ZDMb0M+Br91Xs+vrsU/hde2aza2PZ/TrX21Q/a8E0fWaGAXzYf5wiTsaZrklOt
uNa278b0ELZlfJhCIyP5D2Sy+B/3QtKKny506LaG6nABGtBvWTx9utATy+hJiRb1wYQ1eAtVw9l1
oFr3bVAEd6NridW51j4pHplcNHri7yqmdVVVduTFynhFzUz5kWfQhvQGPKFuKOpK7ZrqlNtlvZsm
18WQx6mOcOpM0A3d/Dhyx1xEmU6qciZfJc8UdmwecOf+ay6yEKUey32ZAqtcGXzE96o+OFu9j/sb
knE63Lco29hNZz34CcZgPoDYr66jnazMQrpNV+571w9/eWn2PQxV6xWbMX8pTxGhy1+f+CX22DuM
07aA7by8Wo4pevUffY1wJZPBMq6MMgC3FnZn0PzdZVWHICrGoX4Ao2jNtX72zaR+sLmV7xMVn1Q5
Fo6Te5eOZMH4KsuXkEoHEOmp/8ZncKp6cF8LzXv2tcjhOpkoozdu/xO14W9+xXXCdjpautSJ7tDK
j5dhFn29Lh6LpgeAoCdf5VJSrh3/7MoTsGcFcv7bIKyXRaVyLf75KjYS6I1jUUH+0Xj1YXTNvg0s
jF4PzYPcRooWgt8fWnJMbirzYl6bIlJuKn/Pa8QWU4zJeXKspPX/Nu/3WX7Pk2eByuDtvc4Y13U0
TQdHU8ZDmavpYu5K/dIXQIbFXvXvg4y7NuUr2denCHqT190NGOxUUA44X5GOKVIdvb6+xE3VT1d1
pr3qjPmDA/FsG4VhQxaBZj97+UOCyuAydOd2J/ta0cdPYOHpWXkvu8gPlYfIbH7IVhfEMAFUTd2i
cEc6JMBOQ2Su5EGXySr5sqHEuO3IE7PBEnmudFaPqhyW7U4LgatPTYSXgkhwXc8hXwUJ7DgEmqKt
Ce1sT2qddCJY4KMNyemAxrl1Y9XhhQ9Y9Ekw7duuVDflhH5B4hm4NDltuZ+MAqGxwE2PXV4+hib+
D6nhBo/XCNmXiQgAxY8yXh647/zrOWKnuCPr9dxZUfTdMJqVE4/mF+y/rc3gmtaurLXkufTzswwI
cUhbjBpJ+zx20BJU2miFwW74vdLaFTQ180sW6TZ7GtRjWHzAiAw6f0PKrWAVSVMzg+gxA3vh1hkQ
dNHFXfE9Qg7Kvj8j5Dkm0ypWgM/ru1q1H8GMoq6hRaQQ47a+j8HTLM3RcL/jzkWKAuFft4FvDE+n
xHxtfI8tp9C6HdtsF6X1uJwc1uRm2u6UIlD+Kk0TpKhfvbVeG67G3JpODdyUPVXAaqd7JU55YtIg
JrWQ2/CBbB9sAM98MUnyVCjZXs1t60tvp/42scZwU5NkRDxx/jrNioO2uV2eXcV8ld1Q4xQwjVg/
YCx18tJhmRqVc9ZjxT63heXclIX1s0Z5MEa8ogavj5ao78buPoSB9pbglKKj/pWZ817TQCenmFO8
qbX+s0hL414p+4Z8QU/GS4Qhv26tDKQf9zALIybnc9K//vdqXjM/Z1JcRGksfpueY+lI03wWDfQt
H59CXYsPrdcbSDtog3CiCNM15mYIolC2Wrvh6P6wEz9Z1Gajv6gthP9AS8Z7wwth1Rlmc/DnngNJ
jK0w4r5vzRTbgJkym541z2ZHgRDl+HwJyaR5dvq5P1B/VheJaFYOUNzaGuKFlwftc6t24x3r7lc5
1c3b/L5wg6OcqZiWcvZbDwYlEzs1dB/z4WdLNWfVhKGzKkejgGnCoZuD8tBHA4mva1vPInhN17Zi
tbeqnQw1ghZhry17oXrRRWN239p6toUJoCxk3/WgJ/WN0cYltSRi5eFDLKbrd1WqvOGe5S3iOoLi
k7V6uAmT2F9QtVQnlpWTsrpYyCEMbhwq7rfSFU7KQl4tBmRTHmYqKwcFcvm1S074FCvDLNxVV9aY
qsrCrzX3ftKMY1Noxa3L2kHBLA6HJOgILtopom0DMVhz35je5zh+p+wqJcG/puPvXARFqR3JyW/k
yS5z2BwuA8eY7jw18O7lACrP0UKNcgNQ1oPZwidQJTphIIPb2sPDxa1O9uWwaVZWhmbfh85uGKAE
2wqZA4FnEDgHoPuXudcu2V/5wtY7dvT/oZIrdyQfdywu6zgWsKgC65SQ/yHQNMCIC4x2ig9OlsGB
rkgmk0LO2KeGFVqoefTQCaJ4oQi75xzpuNCbVxfSM3bqzPjv36X5eQcFs1JD/1X1qGireMB+WljG
kWWVJMhQLnLU9HYC4sClykG+ujazohJGVyUpNjHKnabbeG5ZU16f8FOARH5XY5EtW9eDa3fnLAqx
qxZR8hBDWV3WMeXbKDPINA+KXe5yOEeLqMc5Jak8Crip0KGr21HfeQlEzRKi5kZyraQPqnx1JViZ
pvp3iNDwl6MfDqJvCI2H//7cxIfzaUnuOSgk2WQ0NddiOfr5k2saf4Rn1FY3uc361+Jeaq19Wx2O
jYCJsjsJFrLZZiBDjRoZYsMmbd4KaGiOtfIigQu6qmHYLxBPC49F3FKoN7KDm9fhUXZRgAPBLdt2
pjyoyeiew9L3tpPe5+va6pQXXZ1QdMBKfi+biqMmi8ScYIGL0RSfk9Jz66eqKecH9LR3dugqZENV
uC0Fd0bZdKMfKlZ+OzOs02XcQJCwkYo+FcAyJqeBLlFb/RM/smUUdspZBgR92WDuUvUHOQgNGDXc
tB03cnTWEg2GVoauRK4sICgWr/Dy/E1NcX8jSROOb+fLLuZmLkfZO9xEZVo/BEluPpq5s5ZcCm5n
mEWKhAhuwMYhhCC5RK9CMX9Q+PwZDyVOFx6maJMk5NevcVrbD5JfZCAisu59RH6rzljZbRoKHPFL
YBs6WKg8vA+LgcXUZARvRQ6XZAIEtweYGL4p0P/1Potfmz7SDmWta0s5ncxBuCyyOmJB1qXPYFA3
+B2KjaES7PrB5+c6AEgxB5wQZiXzd100pCiIo0V9kSfTmuTNncrs5oL1R/IzWsS2Gy9qxSu3kFMm
QAXmWcWy9UGdAv1eacevshvLsn5jRim8MMEz7jP7bERBxKKVqLAbvw5ispOZ/UaeqwunrU/SmT2W
YF81qblUhNl4KPzI9XZlmlxMsoFKdroyh77eyqbSTPkRmOtzotp4FI2d8m0YjPbWF1bnnaauLRtV
7XmK2R0LWYeqjIo7O9YeEDrk1++7yqqnXHtOhCKE6hVy/zPvvSGHLtSU/XYacDyJ3OlOsZQcvfZo
NFHxHV782Rrv5UHBFvK+SOwdvkru7SUsiwwA8m04rdMR/6PCiKwoYPFfvTjsdze5j1EU9rr221BH
fxVenJwxVsFVBO7Lwhwb581UUZYMTBjbrZG2j27U3OMk6LxFvoY4U+13+2yMeuSYn+Vporjwtoph
jxvZDAw+fU9zn1vAZIfEMfHDmGCuhdwoFyQPPI1McOVtBi//cWkGbRniOYl0TLFog1bba10IIy8N
Jx7RmvZkdL23i3x/XuKpqj25Tage9cJ7ky1z9NrHsHxWYiJlDz+7Wxwx9JOcbJmptUjzar65hGdW
jaVevzQpsq5VLOMfSkGV0CCh1KjWH2WXagfjba4WT6TDVASpEy1YywmeXWE36ZgvwWT1C7IGvEuQ
R6dSn6lZpeg1yAGnCIzTBN33pDbGxwFdzFAUzKg+zbgO1OJUiZB4aOJyrXt12O0xgtqGieNugjIu
7opC/cer+PfoaKc9H3ZhJ8cJ2PWSJTw5fr95gXmAw1alI4eU1MGBnD0lMNKafMGJxk6pDH86yl+Q
uf2/QuoCfZ+8zzEKCPhU5gIWcbWJH2rDHMtVsQwzr3OSNvnRT41/M/ikh1uXcg6semevuLUNBwyD
1UaYprRuiGCCPb5eI8wysM9q5H+OqK25X4OP/1WP+BKF+oCJh2U67aZrSIo42vQIYk87JZBejp1d
4wzTWepbEzTcebpyOE7sih4Nf75X+hy9dT+f1jZeMrtwoOmtcNYZ33TFiPeuBpxXTmbzdUYnPXgc
lPF+AImxSRujg2/k2Y+BxldeOZbx006P8mNKG4BqrBWs58wL8QgbRvZwodoeKEatpnHa1Vw97O/I
gvbi0GBxhnGrdS+7vK4qVsBwm63MdAJCmw6TgxaGNWg/HM+J1ybowcWFf1wYu9EW5mYj3GRVI93h
kJvcXajKPjobSAzsLA81QID6KEP9tgK5tLtgFGhd4RyCmyWMJmNIN207N/w9Qzy/wLUE/iBgUor/
oGGy+iTVQXPjUe+m90ZUP/pDLZzRVL36XjaDUeFY5KTzS9QV5Uuewd+xOiM8wqwzXusCCbnAfOlz
a7yze6Q+ZbeD0goiWEm2GYxh5K8O8RYxuMXZ5TTdZbmmr6C5xSvZNEWffCUPrTndD4nn7dU0El44
YjR0M/+mDqKbS18NpW1vwRHeab6lsfplLx2F+lNLreCpU4aMCoHXbdQ2hnRlIxAoAhqswFcO7Ojb
ArbMfQ+ndxxjnsZK1T0O2dCt4amxUe78cafpTiTUHYdbyCcqXnVtca4aBTsDfJFekA/OeM5j1D4L
gl7c5JjLAf9yzSz+FaTKi4Jo95uZxukySwtWX9PoA5pi0RAl5cB6UFF2wFT6J7WB9zooibWSo+hF
5jjOR8lCjiZK5T0EPYktMbUXh9Ax7vuACgcaUQP+smRxO25bxyS1DmlfJw+TsAc2FYitVYOagGxe
BlxczuUE2ScP+oxeFjWgO9kaU1wIXW2IFtQtUdMFwEAyP6ieUs1EhwiCqV/O+s7JC5xoBcHU1Nq/
CutVCy3/0c1tb52hEHRLIsq/YeOAT3atWWfwlvXSLIrma5x3t/i/mL80eDJdnYU/BkD6C8UMzBst
sn9YSms9Ot8LlriP8rUXDOkSyH+2d8RQH43DPmoLdDVFsxzUbql2yoiyDB5eg6P3y7JkH3pdBMsF
r1l3OLO5KNkGOfzmoIQmjvfy+6uIvgHIKQCDGFitfHWN+3M0MmtzYYZ9s3Wqxty1qXK6evvIV9LH
R9r6oGZo7GvH2gUZtmlRXYPhHGs4Y4mR/dHu/cZZNwbv7WG3OntHF6rp0RvYdUPXDo52MhfNKkKB
Zl/bzhEvkR+aH9evozU/Ga1aPBZ83oeEhdvqIgzEVaIO3O7nVqMOm2nhCkvYeD8AQ1gCagk8LoMi
/Gp2EGafx0r/Njt+2z4ilI2rk9dlCNlQvTeCqd3NpWsssDQAPd8ZYLVwojFQn2T4kqq99knzIDlH
xshTuBEmaIEwIq9iGyi+QJV7FVVow4JIYLhWuLNxoVvVfmYesnaVCa+jUtzROnED+9SUA9e+cgTG
mmv9vsHLHT3wQXn2AINLDSSrQey4j4zgZgBTdu33JySSr/1umO/kR3aN9yykUBpuzWhMnqSQauAj
nOFWw152SVnV3/0jBdi97NIRQ9qoIqeEclhM8qENMODRk7Nm6d/6eKreMO1L13Ua1PtEZp2azZBi
X8GaOLtxFXVejSKKTXK8GGH91DW6+1atlaS7teS+S+NvZMIQcq3ZXKgS2Dq2xkLLwv4g8fJyVDb5
UpB/FsHX0VQET2KuITD4sjn4dbv0+T6WcmEaNw1itElINUysU2fqLQe5MJXNQgV5bu8vAmcIx6aL
Is+8QxqQjKsLBFCiCiEIlG2twywOsikPZV6Vi3by5nUK3KBeXEdkoJySBjxy46wwWRkapVqz58Jw
9tUC+XNUPGXhgAZd2RlLRolNgOF5NKM4hgYbGA+2TTFcYBT6qIlvBAhoJaNQT6lWZVzd47aTjefL
UilRXWHPNefHkjT5Gu6i/gSAq12oSu/96MJ0afM0+2WAz1JLc3xrO2wzx8aKz5Tdxy20lQ6j6OIb
XskWiXI8DwCQYRE33drqFH2vomlYUa0QmuVRiefP3wFNeRvFQ/x9Nps/AvTkYZxt7iqelyNyUeRP
YdKf5FWpGvgI/Eu/1iNPwnVTHBqdL0rEy6teU5puFbo8aQrfnRsdSpkb3Q7KcCD7jPy8KPjISpDo
MtICer70gPrdnAU8K7Ea7+6iRNdlXX4c/YwtDLXU78h+L1SB5oOY3IIK7IrHTlGGLUzybu+VQb6b
gsyGPW/VNpZ7rWZaN6Wbf3yy6+mwyRtVP1wf9vLZn7ABQp66eJH9RmD8/diHSqsveZSna3mm3Ekr
bsDmtJD3H3fuWd7hWLq+Vo4+9ckbkf07TjZl8Oc+lpjoysB3LgA/7edK+cZCtDldNCky0TcZ7r/2
DUJv5SpqEVeFuvWNxz7nyuldL/7eslAF62b/tKYRiZxx9h4Du022ZiKIlLZunvAImJeWW+6t3jLu
M3A8q3yq2ns40DxF7QSJFbRub4DwKGxJp+SkpDATCrghT4gAOSiPT+3XttDPdSSW0Jr1vibJm+DQ
mX38vZv4z8JwcJ7HOX0ZfRNxrjHtthIiH7a4UDQ4+2zlylA25ahcG16bEkDfxN578P/X3OuZ5Rtd
54Z//hnyffkI3bvLwrMhaQj4r0GtR8AmgFbgZmnqY36EOvYJSXGBXIxkdpagsMeVRGV4YF8Ok9nu
mkaxnmaNlFnVlefZmqynxkYtJne98bYTg/GM5E/fzupONtHy5iY9luNaBnt9YO5Nv0T/T8zVhsw7
pi13cNFq49x9SP1xIWfKtxIWzQP83HfvYdt58sR2PrDYyctXbmp/K3szvXH6kl2/pdbKOqkUb+nL
LIBtJNMRc71N06vWDbgla5lZDdw/sfLKHMOGtJsXR8VuopeBv6p3UQchJWfv08ReXT49HvbnZhps
OEABN0PDceyb0OcdEn2OH/OiDZaD60TronTLnkQmkal3NG1kFcpg3GJ3kdxjftKssA7NX6jSFULp
ovqB2vNmAIQCkaSLVg4g1J+FN6K5GOrJa1wpwcrCr/Z+dPpwK4oWh0EzooM8p9vj690onnOb+wkc
a5us0+h2+l6ryORQaZ8fISNUSHTwg9GwyQz1Yjhn3uwvrVY7OEh13JkVTm66XpZo0JH7ki5u8qCZ
GKwKNpgSltWzl9j7ug/ys2ShDyoihTCszpJpPmjmZQwB7WoTtXA6UKoM1qltZYc5MPWzbRv5Qhbp
as/9CX/JfzCaoLxxnIFqstuW3xQNPwfKf2oDQQdVnbNRtNrlJ4WiBOtQ0ZQXvmxOk0pTPH6vTfmT
QgHRXalhW22KGNNsAbSUzohVZJ99A9nMq08izyYYOFN4e3FnFKGiS4NZBOnXe58ouuREUoblqdai
506B4Gfb9RAu9aaIt+zJ/mhH3CUWSk/1TIm3eTORf8un9xe/ez6+UArVi1kyIwNgzkdSsDjR6CDB
FDW4k3+u/GtkF3ngu0CuIX2NCNG8/o9o+ZHwcgOPuh8qZHOFPjCZTGeFgaW9bgOE6edBw3ZOT+cV
KRlruEw2BfS0iev1HPTD5R3lSUVXDSf9EvW7S068fkBhVK1lVyi+pkpRQbtW45LtlvHKIwLLQ7KD
O9lEpOqZLJ597+P0CIE33chu7CaiwyqFMnNqbU38tcnDDDDuYeLeugMM5AoLzuRBHlKEXZcd7JzN
tQ/I/X0U5g6wX2blYVyctJE0CD8DwM+hrixHCgnbrBrDRw973BP6qSJNBsVC5ny6Ij3DsOaCn8tm
lwn+qiSxds743neluRpxTXJqlEKRDUsdQ8H8ZyZBS4mjfmvje5mGqsfMunRnY1q/wfeW3TKaZJ4r
UwAqdOZI0342gufclVgYq3VzUAIl+wZ9xiNVNo1IrDV8d+zCj6XnhTdeEWU7M7LnU+Wo/cpEHfal
ERCqXrHsO11NfsHHMu8mRPlIiPnOVjb7zMe4IFAUda8P7qM5Ud2TA/Iw+2a6ShP1yS28+ezVyRIF
+4SNJnrRsFEr7+ayg9QGb9tblnvZMiI7GawumRD2MxsJnNUSx9vZWPIuZFMe7HR+77tC1sO8fu+T
kF1y3mjcJ124q1XTAp9I0b/yrPhBHnw1XiEOqJ4uLQXRrCY0z7KF9V3y0A6kaMcB1c5rn5GjH1Px
M0ipim6iuP0/jJ3XctzIEqafCBHw5ra9pxElUnOD0IzOwHuPp98P2Ro1z8TZjb1BoLKqQErsRlVl
/gZr3uUCff3XXQ/pPoisa2SC3EEkg04d0tze9TDCeYxNvYjuvqQQkC+Pssx4XKdDuuxkFzmzPE/H
SwxFqFzU0KbGGDCnb8ofsVkFR9Ewa4qScVmYq1snApknwSSZ7F1vVdrBc6L4YJZsWrRZrb+4fVF/
GfFtN0o0dVKOS1+MiCOYT7JuK52V46Nsoipb6ZRJAJCjtdUY0VFGINpooIW87F5+PzJz/W/6CJ7d
Xn6AsvxQ/jyXosrhBOuRunIQC9hUYVs764oU+dlpgq69GEqYnt0c/1eqqUTlIkGZZBQl5DvHz5Pk
AJJEPaboxWewINNoV0dZu41MjFRnk9pjYvn/KTPr3TJVkKTWaG+UMg5ubaCiRNY7ZLhcpX91sxCg
YUs+wx7KdbdQPszJedfbvHivKuiBMik3DzbJ0cmAldXgjPYcj9Qi5KJ2fO8KFcVOItJncqrcZikK
OC5Jg09DNaRk/aLWbo9HhGngbUNngKK2jPUDC5C0luEZBJj5S9EjiLkgQMd0/NT63Sdw0Ek3f7IN
Ylff8fVpkl5/g8s8IzM+xdcRu8PTrBRIpZnK8GIVUbfWsjr/I9P0S6EG2t8qKAWImdafKmywFbxj
gHJRmu7mKi6wo+i7c9ANxi7uAFKOtRuuPVMffjRWefAde/6KI82707vduqjZe5F7tr6YRRyfUO1F
em9pyqVNXlxP0V+l8RgflIr5RV/GRxrZCemdDe9Lo6vZFTT1dm4S/8lclPWsAsCEloaYry5NEc+r
qN8MGGI/SchPAZk1cRZSy1g8R/9Hb7X03v3tlqc3c08lv2h+pKRtd3UCKDSrpw8vm/WfeO2cSrLZ
3wuALSsXCM3KoOx5qJ0e7cG8/ppkvvEcKFXyVgf4gy7hBvvzs+L3w9quI+PdDW1/Q67PYjmA60yt
qWKrAgT5HWIBWQWtHnjT5u5BjO2s9KMoB+e9VnLtxJcJFOfid1cNmMtnrds88bY0X8BAv9tW+YEH
+7tnJvNHYUNIwG/ktfOBVUDL/llh2/XhjU6GTyws674Im1WaGe1u7m+ZHtqv8nal2IvGilnrB2lm
ThBiWDCbq8EIrS9FYVtfGJ8PO2ra1TXR2cOemj7NNknTxCs9BYMr/0i1hK2gAATby39BSUJ0VXW5
erOsQf0WzTcJU8X00R9iEhSencMCOkw7b75won6u9B7OJ8J0+bNpVtPK4Rh0SGHeQJpxIb4vYxZO
xBpDFesuoB4psQ0ZSx32D0g6/xnuuQt/AdoDfSyP98JMbdd8IsBZoKgV/TnHCmSmQCleS49SXWZS
xpIMc7BS/Dz4M1X49qI/rp9IZdavMjHQqTc6eR4dm9qtX1/J6FONWupSAGmMA/R8ULZShTKrwVu1
7KsOtjVbL1a4s4RnY5Yk0/z+es/HlTQLcxqucpqd7c7clPM8wfrMCvwBucgdh+VkHRmRsX3EKiDS
n3otpyDxs8x4dMhgmessvdIhFwoMv8Y9eh9PVu3waPQkUaJi+HD1jm+QH2OCF5jAqOI6jr40fjVc
ktJcm7XWrZTMrO+A9Gw2zRVii1QnFny6U7vo9S298u6S5qNXBv9/zEV+E3zZo4oa8nLvUhBrrpy4
QpRL1gMw6Z2UV2Vc57rKccAzWVq4JiW4zDUvcb64KJV5hlrz7I7ruxWyq6IqkmDzVc+WccsLyj5p
p+AI1WTOP2wXIb6MHSU+t6Dyr4yWPx7Hwqmh7RQ9WZoxTr4JkqnJ5hbzdjCL0vS6gk9v2bpnDX3Z
O+Kp0TOMf9N2Ouhaje52W34v9RxvGPyNVrarla9SVEZi3liB1YEquKTy0MO3d97AVld6+doco4ZS
ikh9OobebXJsY9ai9SkxfxH5lIu73EW2GR8ax3iZpsondeOhp1zaT52feRzYIPs84lWvV/1Ogr46
FrvE15L526gXT11e+UgxY1BgBLwfS1+76BwFvrg1nsDYtqG6YJqUFALFgtPiR1dhi8DqzPbOApYS
RsiDQVI21Wn5fl4sp8oPpttHq38liCWHLLHCdT+obsX7R275MXZsLSCFJC83YLv7pyF0fiW8fbbj
TzV/jfv3zWGLZO3suHPICSDub5V4UdWl+nVKyu6lrdXypRnabxIuSWhv4EIc4m5CLk9tjexL4wb9
s1ekO1t0huMQ7epicuyl1sp6x1txX9tRu9E6TomIxDqWc/zIEAj6Whcxexzex1HmjbgkZwZa3jTb
jFfhCMP8qlH2QNkWPb+kqKJrqRbrUhuh+6plFjx5uqPcSn/66gLnOT5CCCEGT77j9Bu+qMNGhkmv
dBjDzMZbG76aQHZAmiyDZciAqpH8GBkLciMgU8qFQ4O16uzUgm5I8z6tWdrF0vMp+PuXlIfmfPQ6
BHbspHTPpa045zltnfOL3D6C0vxfsX8NMS1b50uJutejw/396EfsX89jhz4eONVfot7xVygLm7+k
ju8Zp1Q1MxQRvK3klO6xe7pJxoeRYd677kFh98gc6vXbcBFKvs95ZKweP4dU97RDwFtdNf2osYsZ
gj2EA/uVVySsnLLu/gKtRmaJfaWNBIlazXim+WiXtkVuXKNGy8BOsi+sqzJ4hxp2ULTZAvZXpm+Z
Hm8E8jRnqX81eQWtpFlPhneIM3LR0hyrNtlWvcdhZsFH5X02keiJ7UtSh84pwM94GyCOdpaLqyIo
HjhZgrg+HYMdICMiwfvtfVCakvaXW2ecqjNiBr+m37vdTtvpYxFsWHxNKFH/HJyctks2EIXmnRyT
pKPTm9cG7vVFQmESmEB/7fVjUjuwAZIHzWb4EgFFuciqGMQkMVBNy9aKudSwHu1O6lXSLtOCghhm
NzcOLxtJEId1N+0l/sgXy1jUJ7O1PPpfz5eamFvH5MAp1+/JzGqcHqp6F0L3JsGRWNpxVry/x7qa
nu+xxkFKL1RS1PHBIMhlsuZbuFjuxnWJFEIqV8sak3WSee12WHQU7kFebkgqLBc9a9chKeiztO4T
7wN1TEt7zf0hrSACFGJkfbBuc9Ij1wZr3VUduNY2s50o3Ea9PdrWxlRRJP5vYIGACXJW8NOg1shH
UaP7NCTXleJQWNrfwJynPbZk/r7mpf0NFZJT0DnhnypCLetQr4ab6o/BzZj6ce0lVfQndfED9P/8
vciKmJyN92xrfsgeCKEobFy8Z0OJqLAM3puEpv7QFl7yJhEnyW4ABKYn6QIM3q36IVPP0mmpnKqz
BBdD6W0su95hdDBvpVdrsMup0EFcS2/FC+qC1XW4uj/YOAKZKH3nZR5HZTvaWXOB5YKJUWA+l305
nhFtQd8IHO1ldBcfY2n3FY+rl8Ily+E+URJgK7jiqntpuyqnWqswSgM5YHJ3Bko/q5rU/nFyO+tb
jjb5SuFDDpCFZtx3hzxQx1eFP8xX/ljsYAnXUTw9OWPxQbLQ+pZ4jXfqYtBo0hmGWbovq9baSjPq
unITRGpydEOk5JI45rioJrsE95itYFJatEFu6GmDbwGvEiyUPj+cvtVtt1hwVN3ZjBr8IuHLf2LB
L01OiWuAlPX5EbdDkalbeqssTLYzyGv22f/MzXqrPBrqeO5BhlO9ibrp123vJhOFwrE9ACM7SquF
qVwc72PYpZ7vaWxj7sZdYAfNi+8m8b4tew7wTUAy89EGHWHcfM9YK0vlXMrncsmMND5htL5/lNUl
3qWWvy77wN/MJByeWjDN5sDZax3hWnoKTLwOkk73X+Ti6r6xLZrS3ES/Y2FKCr5vavUgQ6SjrcJT
3M9U6ZdhcVzYhy5r/4Nm1TboTPVVLkrAyRqj3gwQhTtn60nx9yNlu5v0+pXlHR0t6VePGW0KuAz9
A7SMq0R7HSZIuEPRbeNAj89RrH2VPdmDcv2JbS1B3ksXJ4ubw7/GWZ3lbsF7VCu18Ejf6O5YbWol
1dcPVWUAePR0uvNxB1oXmJ0eK9Nzn5zF0aKOQs75szmsraUpMel13fBvKILF8REncQf/J/bWMoDF
lvKGOt5QMtM4p+blLVea9DTUassRvE1e7QTZ5bHs5j/VKdzkxej/x8umr56WW09DPxlrObjJxlAH
WraJzR6VABVo6aPjGFKefZ4q76IBOCFB5VkHsx3MG65r3mZy8/5rSsF5NaLb9peGThrAXTRP0E/c
U2Vv/uwUHQ/vLhvflC7CdrqGWGjGVoNZYTijoci2K0a5UJC2Vsn/JnpY91QCehZI/iPbtgbBM1Ih
AGU+HHW/VPOTqxrd2tXYenVoMecnLKxYawcq6Or4IY2QFeoyNJGzqjJSOahX6i0gc9xn87JvOVzk
frfO2hhA0hIcKxiWG/VxWw+Fc5aLBOFZHPwqUg4Suj9Nbu8T77cBCTE9mq82QpP16tPDrAx70m4M
642+ZGERcOvXASvZVlKxEpO7KMM2VB/HdSu523vKtk7/0mMdrWirG7bO2Ezf3S5AITfM/2J9CNZl
6qbPoP+S8/8YMTppsNaTMX1eSJdnX5/ttV61+W1EcOG5rlOFRc0IQE/RlIs6ojGkJcarHsXmPSTx
ufdXuuaRb/4dJ+k+rmBIdAcZURXJTU8Wu7RFmH5MrpY6JHeBeonIxU1ne1Uptbaz+Sx6GwRkjT2l
m3I15/nobdps/ON+6IkRCYcVU7LDMrmTAogS/I+23U/+9r4h6TjCbZLW/zqxHNyXFmzpy2xzX2Uy
D2XjsfsZqphx9wgerDSV/SVQoyNfXePE/qg2NnJO5512VJeYpsyBtnpkBXQG8+YyTo/D/ixDlhny
lMjIKuOeR/j95Mex/7+fdP8RhgKLVOdHF2WGrz2rvg4yB6W9ML0ZA86HyBc191UfjtNJrXrrW4i/
yl7tO33v9Wn03jvJsZtc1KH06sXwbf0WJdnHPTnZD/otNuJPrZx1cKKqdzC8oIfjW6FFHpths1Ux
+1zVug0/ICmN6jLlT3fcw+hYaz+a2VaKD1rK++Lexn4KA6rud/8dE2FZ+q/xgpiA8FQ8+/rNNcwZ
9wC5yvlYjstmmHt7pLzfJNR19bylPJLzX4L0agToFM0KCLjyizxi0hTIhcTwjUAL6zdGw2ptYyUx
+QUec52mQ2tNnAJnHK5OLQ5y+ySNhp2cEUHG/5HNLgB4/mGvQem9ZFMKRvmOzCh0jtk10APhI1Sk
PQ8QARdOH6Axbdb0G6jil2FpSWhSfgaur7xKg5c82KS5KO/0hzRMzE1YZ8leWXRZaq2/uHNM+h7d
zE8LBCKL1jXG81jWgcfCEXjoyNkDb7F/dbTNa4yk6sC681qYqf0yuuZz6PTRBy3c8fyJVErrRR92
YbEA5417WZRw3zOs6qLoo1Ia7RK1OnWyZU4ftdAYokA9SC8lfVZOnuyXb/c6WusMZnJ1mg8sZZU9
zsvam2X034GyZX/xNfljACjyNkNxPWBkNuO40f3Ilx2Y5qfFamw5fcuGrKMKkzia+QoIzHnrJhL9
y67N8mFtJ5H7Xeagz2acBmdu7rs2vQrDvdF67n3XRmYN+c9SL4+8fgO2fx1cK9R/+VCDMOgG9gVj
QAqzXbAKWZQnN/S7v/VLy08Rf9STFG0qJV/2RtU+MovwRTpTpGFXRVHXF2kmpMPXAzarB3mQ4SjD
Yh8GEy0vsN9NQYXI61Bnu70KRgfvq98vV8hr6k5xqSY93qJGFdaXiL8+iCzz+RF3Cpcaa2NdJSRv
6aY3nA1rfHEN5+pHFufGHtxBcWUblCScefHaGHXzXUb4S4cvHvAjB8UNuypnHfbpD5/Dwf7eIQPl
0icce4PYeUcqFvXQ+xNkchAWP0InbUgJZ8CZgwyyv25O+bHyAauDd10Obb6ZvwzQJLGrXc6Jo5m+
1CB32M5TUnc9itJe5Z5ROcd3vlk8Yu+3AAbKrTKOzOiCAp07Lp1YyD7GTDpWzE7E2uX26bl21fkJ
nxhv72VZdiiatH7znOkHcnfZX6Exf9RTi7sxqPsFOPBpgMjUVOX44adp/jp4WbLNHRNDjeUidxOc
Tt56WhReYRTGU9ZfIFcFuA/8pH5AJjofP7RcqbauD17U1Pj8FE6ZbBQt1X94MAPKUot/4swOwtMr
tReSA8nRLlSk2HOlJJOg/K17nf8c+SALPSf4FqBk+gXIcXqxWkTf1VhHhZhTa4IdZoNkJu+vwRpP
FAJvEkN2CqfZ3xenGy5RV2FH+jskw1pPaTZegai3dBjI9ECm2NtmV2EylSd/pdGPHqeJn1q1fMtG
P/6iaNQoAmw1jhrlj2dcJ1ANc8FZV3Z/xWWr/ALj/ugtL40cg5ejjoLARpqk3WuUHX39LM2q/xHH
/fQtR+Pg6nMLB41JkAxwPMEsZy+jkIJ7t41eew4Tmw2EM7/7cdlTtFE6lHK4o+LQ3+8QfngfVNfY
SdwSdfzHEA/XoXKlFFN/zsIhOXcR3odBVh4qEaxGvc1awRD/r3ZOWmET9UCPu8GE5t972kownaER
zmfLWtDwCzz00RR4qAyW3ioLDPY50Vfht8cYI8Rs1zjSQipPhqk/+gW5d+mUS/jPCGmZqLEdbUP9
NSJM2+6QjDHwo2D+002q4ezYVvOqhL15UyNr36lp+yohoAD1rirtdvOILZPKzt70zbu+2A30Zved
FE76DLHffsuaHKt6bAdSJUdAFEOctdKaxrsJc26rhyMMyVBz9nExNju+mQVKMm2401T07u4WfgF0
DbxGluiSmQCBzCAxhJa7GJ6BjRXIvo5xcxsRLP2G/M+8x9F32EqzWF7JVWa1R2naFXgHVNym232w
O61CsuFvsB6i16lTTprfB+81J5ALry9r5fnzQav6v3wjUfD0gP/YTZ66UQrP3wvhsVciVLWkudAh
pTnOmrGadRUnuHNZpa+PDZfcIWiO68lgzTvZwJniVfjoiUgdUBunmJPWYb7rilw7V9lmnoPhh+37
45a3SnsqYhRIvDT6WzZrpoEEshoF7gtmtdEZM7B4m/ds1GscR1yyDmqsfuusTLspmLxSM/OMd5uS
/H5wc+p2ApopEwTnpsG/SJNJdl+6u8hvoAosJzIlVIxbjPqRtB6HNH9xOy4stkz32FJYi7UR1ggV
RB855aMdWKzlAu4Yko2JecOdHGB7Sr7W7SA8dtWPEr24fYk90lVRa3/GFYhb8uXtuq/7dNslhnKV
mF4YuMaU1P0OaAy8/2ouox9jFCfZ2lk3nLHMDHauE/TQ1ToMkbySTKfcqqSwgGFz6Zee/xUbOioO
qTm9/mtsKU+RoJ9dyqp2gebjF47RBGWRSSW7nsXJxdZxLoz1ExbFMCCtCse13rEusZ7kz2U+rKp8
mG7SSiWkFPrWtspgI7HWm5YsUs9S2JG3LZqgOo+SqH20JZgEM/8mub0PimpjzdulBQbPnECD8rMC
WfjrGRKskl2VTeNT2TnKqiya7FMFVdeT6kJJ5iTHcjmHk0gbEGN3vJUs9ph+5nhFXh6Lt4QfzS7o
8k2AVtX60XFf70OEl/4BN3tmHm27Sh3/DSiPFiD643IHnd9R5oI/T+qSD8QyEayvmVM368N4m3LA
doqVM1gTUn1JtP28YZVda5+Ag6xTN9pK83Fx0CBRnN4/qygOOKssya2TWsavc5jUVwyJOOuq43LC
HZ89rf2pTY57fPjItAq+H6mD1q4MA6M/PSeN6WCL8mvmPNj90QTm5e21wk2+B3ZBwnCOim0SsI1x
/PA9z1xtD4TA3vuDY35T/PQkyMWMDdga0ANGPPaY3KYRYy0RJFGT5MjGd94qYZzs3bhvz50xq+t2
csaPsGGjCylvOA+K3n9g1mApxRueHPtSj4Znb4T/ulBrE4XMaj6AGxY+7uxpz0ORF6+LLxdLdTrz
PkT09ZvitX8iSNbuUT2o92IucDHtbvjDXoJ61dR7MRb4LsFsxHqn8uHXaoPVXmFEKzDlwDogjdSw
+QXgE45t/dVu1d0d9IAY/H5QI+PerPLi7HR1/AX+zb2GkHHqQXPLPEnFILYr/8W5PcoLY2P2J7YY
MbhpVuE1zAP8XAu33sr4xjBHPOnFyiqiAoSZhX2aSfg+CqRy9zgPSiFVmtWS4gnRNBWM2ONH6nzk
NoCLVFDNVD6kY8GH+QtQTEKk+bUnKwg3j0kCMZMH9TgrbHQBuiYuZ6IqHJrkG9bawSuUj/vaHc7T
LgYv+CTLdl0Z3d4JAm99X9OXxT7+v4yQnUA1FumFTcPlDjfO8ecuvem5m/T0dUqyFwnbVJD2LSZ1
u6FA82Jhr29EwGNahLahuhgd1jh9DKhEIvMibKI0eF1ILGPxzl1NvSbB+C1YyJquH0XbvMr0owp0
86Prr3MH1bNWwu5QokW8k2Zh9ZcqyaM3fcLMzMssWMzL7A40MJwXtb517KJel6eW4fe8bjMs0XlF
70qlLg9t4LC/hO23F7/GzulVxE2Rp5KmORbli97i0VM6cLeBGb26mHjcxM2xtdrzIGQS9EINLF3w
MLE9dzwWMYdES2fpTfUp3VZLE32O6ax3cb2SXq1S49eSw5l0yqWOkdXh5P4kLT4I4GkRztJnQ7t0
bTqdU8c3bm5VknILK9hXRfy3hCx9Bo1gS4eVfcf9NDxO+Prg76C8BUFUVF/hcVdrf1925fQH4Otq
P3RmtzcSo/vD3weson9Qy6r2s4rcnURJaAX9f2aEre3S8Zpd0UbOC2xexGD9OniO06I8WFEBrFDl
v7/jrHFB2Ykt/JgEu6ZR4QsuHb3dDBe5A3AA50Da99vKrk+po8dHWx8ClOaX2Y85qFoY2eJQMISx
86J2xk9B1DiJn69cN0CUzK3zM+/ZYCsYHMvdGe5Q/AA8rW1jyyhODQDSU2+hs41uOHK+C4AcCdhV
G1X1n2OrjxCVUv9pMkfz6GP9sYc1Y3yRsWV38zs8JH3Vws0gydyLltlYdGbDGuuO8WKhW3Exlos9
o+28a1y/XQHtA5rTWmFzSz3c37SQ7U1v9WOPhgXENNXDs06ZU/3Cnt1GckEBCeA0Zzb4GHVJh1FO
zdlaLn5tnCLyk/vIJ/u1dv06PhfKrLnYnXFr+WGLFmad1IemR6EVH9UzOWrEbeTW8tKOxWuu2yOl
0E/Ze0NzuvOk6at7Gj9ZfBJDrSSjL7e/ux8eidTkOUZKO4WzmAUzEmSeGR6AQ3xkhlVhZPLPhVNu
M66kPXmUbdOeio3Vfx6CuXN9n1G1U7Z2Y/aWn6Y9ngUHK9tl1BE6J0W/LQYQjAgcQHCjwpDUTIqj
gGw6ySynXpYfZKAE/QU+fIfoLKNV1c2PxpKpll65DEOXH2rkY1bSoYfWsQbofZpUtb8Ny8UNjJiM
eultUwQ8bo8OufPD4pQ0nFalMwwVLA2XYa2q2GdLQYNhaUlcxkuz01ij5gARKmlKh1uFfC1DaH41
iLcnOP7f8JdAaa+pwye5SDy3IEeX+AeBlfvvDlUtDlZSYnO8dMhguTPiMrtZ+S3Hs828d0rcmfID
fE/MCVPj8K88rhwh0k79SKlIHKQll8eZowumD2zw3P1YkkF4M70oW98zKfjDvriNk2yC2YpuSlIG
l8T1yy0psfmDr/nJbfzop9ZxZAIsWrxRRMXYMG5iTAEm/aXzRn0lQxABJQujzT/kaSRi63U7+8W+
CBxtg/qS8lWbY5zHmy7+WYXWGmo0FZoWGBV+t8YPMwMEX9mG8gXNCWwHinoiIaIaR2X0WBpLI3tK
1WJe4IvHIGS/F+eaexZKSDsJVDD63OzcGhjKclaTwdD4PjfnWhtXVWr1J6SxtHVgwRPDNm4tbBWA
h5xvrC58s/0g2gfAYE68HqKTHlBdnMaMclDXnS0bg1pjucidq/XZOZ055OfJcKu6/ldcOuvOSHe1
Su1Cmo9emR9o6AY01KJ3j97HU37/wJrjZse+/IttYzHTOG13xAMj+F7XqFgkw3vGMn72u8ZeS9ji
XcEewquvMIKtN+Ame2uRgPFGHGkAgoPqWma7afSmtGr42lRoXZgO/qnOMswqEEtwp/BJ8iGS3Hhk
Rv4/YjIk12fl6JQ2isakUu55kqF7CedYo5IGjcRq+EAX44mKDntuO2bPyB4g3f0rmawX7jpJO+36
iOcpIntLdVJ28IGl7CjeVac5ibtq4ya1cyhC99onKSBz+KjwouqFF5V36ClaaTnu7iN1y0bDbkQC
A7XM6bmy2xeSOe1ZqF1yyfM82ep4924enC9qyNnFxLRDJt2JXgVTzWWqxB5TNcwdNnHCO4Dz2a9p
0vsYt/zUVi0PJZIzZ+HUlX6ING2clFdp1r+bQjxKvORXrzQ/9S6cYXHTecyVwWpmF1dhKT0GJ1rZ
bWd14l+3eAO7bImVPtx6iwGwtfnUCPf4NmEM7saU6Eg8cHxPTO38uMxNqH9u8luAEPg9JitIGWH/
/tcsHercR5u8qRwIgSo1ipdQH/2TCYN5gw7I9EccDFe1Q2i6iet6L0fVf51c5fAbLkgm6ZWL3WTp
tm09VNd+d/RyVH60ZaBMbmsDiRjQtghVIjpQLz5r2Nb5Bw4RL9KSuJiuSfMxojfal2kE87B6dMg4
Zdb9Q2+NL58M22RINWHYGqbOkWzQm6DV7QW3znLHF6NJWhJxNMnYYj/rVG/SkgvSjJRGZoyyZVZb
tOF1ecZjhDwDXZBfz5ARyzMeP+XxjMdPWZ4BOcU5T6X5HzXXgjcvdb/agCCuuMKFb1EFwX7q52on
nRFY2TM2IfgiLb0SU0BqFtQ2XiXkccpdz2k0H/tlRI36HRkzYLnSW4VF81wtpoe/p8MN2TcW9MCF
pZ1WW9/Kw7+RiaDuhIX5NzXWTIrUrXorlKnk2OVNgIzK+YkvI5VYL9Pe43n+7pEyPJlIgVR/NgEk
w5Rqt+G8u4VJesv1pz8qgyr+PCW4rKN52s4xamLzgFQPcUfxiadNeVaRBeEjjWaAZvj5TjBhaQzv
09A0nHMFY0Ye7L/a0u/ag7cWbJmZB6+h6cQb0CyjtfKrbDxNZfBi+gVfnD7qecWV/jP/BvXr4KSc
lGvbWKdNHf1pexbv/d5+V7BS3adDVxyy2Aq/cZK9yoAWcP+akzD2Y1juYNwTHJ0WhorLn+nahRiU
IY7lbFPXq7+58fw+TK3zszPsY2wWzXdH6aaNvwzV7Gw+T53/aahohf73UJbM6NSR+yj4UF7coi23
ql9qHwMkiERr45+uYwSwjrv8DfG5Ye/6c3SEZWS+gNBBCWkZUibuKg2d8Uc+WynbnyG8sREMyRV9
NGaer6njANaz+uIPpQm9M2Ld42umuuU1rJQni5X/VUIKdgyb0rGj3T8T8i0QPPVJekEuIi1TAD8v
ejXnBDdayorqq3GQbtOwc84fP+5TFU8LQVZhUyOdQYumSkONeofKfnToZj0DVaDFT03d805I0l69
tA0K2ksM84fevHerHj6QlZdjY9xECu9CPsKh0Zv7HlHRX2OiTFXZ7VV8pB4T5ccoPdIcCkY7IcJ0
F1dVoQuTYTraU4Js+aBxLl+yS0lrlpsqt4et4i+ow1xlv+oCL/erIH/ySwwEY69on1F8Cvm6eB2O
TzQn2EzPiOToe1RdAV9L83dHgte1ApcGJ89l2BIP1Ahd2gzmSey6EBJVPkCX3LFO8qT7uL4B3djk
LuD6vvPSXTW5/klTZ//UoQoFC35po5t+HdK6YXfyOxYZ1a+BMlrGfequqBwqW+l6XArfUK211yT5
8gVK4eRE7OzLxFFxvtYt92QHep9cQphkPh/yPS97rOdJYZCIYKFfT3oMQFcxnKvcRZrto8I0f3nE
U3OAdx7yxri2uBSvsjQb93aSG/MmXoKaNt2nSOtTx6C44cry/GEvPfLEoeMkZBfUsUmexQijrLNi
7PB/D8frPZLmxnBvA/HIne46LX2pjJY+ufRAGOmTeY+oO3cl50Vv27opgqeKRZEVq/jXVqkChIF2
RgEjCeAc8sF+oESwlJe2ovZfynq0F3sZ9VVFYehcjM6PJkT4Y81BYwI32rT7eNhIJkfyN/iFunsD
V6aVJH1K8VNDEeRparv2LEPaJfdjda27z/JQ/STnKk9ZxrZl+mssJPYz/xbvOrZJgwOYnZzkl9Gt
QbtRyTnGja++SmiwYJyx6piwC/l1BzRSXk0sqRK7xIpzCQUOgBIXSOvqMYsy7F+N+TNvZwo4euq/
1E344bWT+p3khr+xBhsVs6krPrL4a9EH2ve+0XinNpCTMJ3UvpPkQGwxrd7ysZwvWmS0a5ntGwV1
ErhytzztnkYXNYZhdUfLkavlgxk47okjtLLSFm4LNMpfTfFZfDSl9zFYTBmdCA/EtJ4hY5azsc/S
VqU03YH4hjv2QzGbLSuh/x8lnhA3n/OPMggQDRlSqm9Jbx1HVFLWxQxQYuascupHq75GCTzjoLec
NzstmlWie/FPJANWjlmYf8ex9uwMSvU91zxtXWFzBaHKUfeOhza+YzXw8Z2gO7HyKccgNdt/3yXg
9U59HSjH//c4tkvFbkBmCrdurX5BBRl235+jgDpbP10aYVmOV/b7Bjv+oLEMxKtQKgbzdboXve7X
pnUvHZbHn/BM1m/2k5b4l3KZ8TjQ3vFQS0fKirPzUm/5a/ll+BXe4i7UA+vvNMRQlQr3Dwtt4nVv
ddVrW0T2Tg2t5gxZNr/klZLtNHJbX2bftVaqSYZpme6Afd5Sccp3qg3p4yeu6q82fhTF7FlHO/cn
CH00UwQuVymFgBu7uxpZ7QVfvFTJHhdt6L4ErQP4fomXqenvMs90104AysMCynfflD+ast2XZpWE
0VVkBx7NT70Uoa+y+5fevlD//sWFbf4PZee1HLeWrOlX6ejrQQy8OTFnLsoXWfQSqa0bhNyG9x5P
Px8S3CptdZ+OmBsIK1cCKpIoACvzN45Cv9vJPH+fu6Z346TQWE6ymy7jYRrRoJBdP4vd96wA3Zyb
pGSxFBvz04AZSQ5pm9hghf4NoA37UAzDizPMiDcsG3NMeMmXXdV034PXaYkNivGHXrY6Rh5/Hdba
ESx9M8Bsseat5AYdEHxLvbm9HZPWfqiUFAr4aGXfIodFglqZ956jfwWGqz24poIEpAvpzIacaANm
JTgMLN2CxHYP9VjqDxKTjTUH967NmtyqSr439ajo97b9JFntz1SUiCEOm/Pn69Ey2VoO7cXKfi66
mgLpX7CvpMVDJU/aywo3k+GSkWHr3BaI38DTAgG6bGS1uS48/TSnkdbHB4ldU/KSztjmOkYaGr4X
TJ69JFaIYNMinjwkwXxwkW5amDe6CtPQzYtsPyR+jax8Eu+vbtVgR7yHfp5v8jJXbtEVgpAT49h3
MrXAhGbJ7fdHhoPTIBju0C/LajMs8G3Z/DL+ZVemnEIvbsZF9mkEtuMNw64w/fjr4iPRK0BTLBc8
JdYHFazUpDljiJwfR03XPph9/10yHAdGEGLxn3IQKfu8LHQqn3l372iastV0XvUVSwGY5qT5Fo5b
eYHcXr/ZyeLwBEPLGLSbOOM3IcN/zYqgEXxCKvU9K1qkZCWLvlx1AXMs55KwP1jaDW4jIYL6nPqa
VXWPKTS2cxIN8bMCwAqrAy386uYAcGy667yjRvMNCiLtvk9a60v9UQ2S6KthJMgD64Z7Y867OmK1
D/0WWpwTd/D1FuadbCKlhZidKt7+GqPGBkNvyZYYEr3gEiUx7lN/7xeJcxwL/+P/qG2e9ypQbx/+
4VXXXPYQcg3uVoX0qEIzRnLiBVXUDUF9ayCbjrhTagzAhKhPhwdnqU8DM6c+bUqVWgKhlLGjEhw7
RpPODgNaNO6lYp0sxev1AEfXoNTGug6Musr1CyKCR6Xv1JNW6xOQ2qVcjkAUNfIO1BlaSTUajbVl
n2CX8X4zTp94EMXnGXXJfaAiUOhVCV5hbZ7eowc73o+NR43C6I/hgPy9aIaIJMg1dtUqaS3/PU9S
JPmaJzFJltjEIoHq3wIWu+Zcz389VzxgY1hmrU4zEf0iIYYJh2xOtHjX5lC0ZSgTK3ms0lX1Lvp6
TTUrP9uMVpAduonlLrSv2L51MeLY+IrV7m0gwrcSkz3ZqPhlNQfZNSKNr981PdDzot7IlOaFabdI
qv3gNaU6hEvnXDaJdMplFxE6Dp8WTTcQnx94aFR4vpL4S07d+ORcD5c9OUT2fh63HsIi4P2/cbLx
WzHy6GAVyPUrlzKiWM7Ngj+QS1xC66yzom6XCx8GhXOTQXxar/t1ni9WQxUevxrHaJvbvqcA8Ovu
aBtPZeTlRx3NoFvJMcKs0C+yq4V2dhOM0czLxuTUHr+VMGs2da+HlyFqUdf5uefyHqxApTv/Fo/l
iGve9djY47qthqWU+PMs1zwloOaIHMvfxCryGSmQRbxCTZsuOsSK4x30Rnkufgpa/KJ1gV4U6SwE
x20vT8iQb8Tud4ZOh0HULbXvlZsjBJ1EgJedhl/GAOB1L0EXO4r9u3o71PVy2yjQDNqgz0/SqESt
0DqGBt4kMhyKKb2jEPnVmrP+Q1D68QfWhDIlG6XS3rxhNu9kJOeKfOWD6mrGvutj5c2uim0M0vwz
rOn4ME4W/p3gMTGi0I+QTa1NtCw6w3gG0xuzGuWmpd5LrF+WpApIiB2OyMM+ktXovKxGM1ajCYK9
uJQvi92y0zrAs2TLcdPPU3s8wbEksM76qJkPsuEHsDdl33OhLDFHq8yHuQ2sB88396ZXoUHwMzdF
ZuO2Ncfba0j2jJQSmNN3WD4vuUBkSoyzrH4HCw+IJIgvfYsO3LRDk2e8k00bB9YlL7WeFbEebUQO
ni51fzIAJlMRwJauz7RsF9vjdJZhbHpvY5cFj5ETN69KcRMu7nS1m3Ug75wq+my7EbXGDG3mKaGZ
2xs9mHav403NbB2et2ymOv5ziFLjRkYSLydvm+Quq7jlINQAnXsqDvvGslr8xHTYK6FWIGu2HC4H
0DMeD5GO7KIc4bY9TcsktFj6p31YnescfbANfs+YpS+bdWzAJ7cUGORAKvN0JzPrbjKHBW/YlXmw
qvB7grEki5QlFpF0MMtc56mFtgQggKX6KmqvgW5VuyZGPO0au7odiD6spFRLymxnXGPu+BxSPbuJ
XVioIukNLvEjOJX0JSjm8JJhYoiUI/rcP+Opg8zWv4mjshVewja5L8cAVTUHsm7n6nsRg70KxDbS
WZWx6fkabmo89xQQ8MHxmilH+7yE7yAPuNSCVNbSwsn0wE3q7dbM+d5wJBhb0eiBbUDHIjW/Skx0
enoR+al9sL3mpF/sutJ3cTmZN9gIfCsCr/wSWuW6E/+183Nq2cELrPoiEd3KP1vO59If7toFoZjW
dfu4jATNmP9t9HMug5659fk9nVeggpGPfyqo4+NDuih7FTFqtFNsfhIsQ+TaeGzmJ1FbjHUkF4HW
dPXCIPdTwPo/xRX/CkuOZEsC5X7JHoeB+um/nkAymxF8glPkf9bJzJurCQXRNcv0pPYlLhzaNN3K
nmkEzK45uE2kylbCTZ6Yp2JQoKuQrnMwlZIUt1Xs9t5P+MuBknTdXM8uMQh2iJFmnya/rW8i1EB3
0kxrIx2QYYWEdodH44uulncSD8dMASOUhFwi9NxMw7k0PkL4rP77+9oe6eMv8STo650xV+0NQsnK
p+8SNEI+MU3uI8rwMcRFXmx5l8bKwmIdsoBa3gr9o4TzCUpIAv15/Xnlg64/mOyuv5brD7L+ajSE
+7eOwQ8kST3KTHutavJNNkRDu5kHs74YceNqB8OrPipTrR7dMGouacnqxEY5n/f8Ayoo1gvuyGid
G56zAT1jnXHpNl+mGoJ67tjlVmbbCIJDV+4p6NtevUWQCgHwy4TA+EWzfHPr+421rQ0V1eCfE9dh
mgdzs8FZZT45gXYT4Gdsb8t8Cm7/066LaD5o5iEuNuD855u520vIXuKyJ6eQvUpH+BSNTqSBZjS5
3/kvTXQAQadcpNMoHcjI6O0zWuKfTXNgiSUTveEiOxmUxn4NFkn8aJYthragcasdCr2bPN7lGT5N
M1IY5iZEuPkhnsev/OjBuRnT9KFaNhZfpQdNrdFTsBbL+WXotBZY7QIfk30CmI9GhUMPeIoNXIFN
/9tvB9NWsMHkoPeYAODfyKycphq9rXwCCVGyOaNnoV4MTw9vjcJebCy0x34sNH/j+uauU/zwvpVh
ms/ptkzK9FhkvvpoIoL4iISUBZaRlV+/HCcHp7nr3yOn8x6SY8uy/ZI6Q3kjabJxqX/s4ZFou2uM
fur6KUDJLJwp73VsarR6PSM/xkvXpkY3IS0/SxTDlZ9Rw9aLz4mKrq9EuzJacme9V56wMq83TYHA
SzMO+ueyr+9aJwDLUCDcj5ts9qOPQCGAQvVf804vd3HsKg+R3Xt43XX1TVirzsXRa3AXOA+8yJnM
hjfKtE+rJgIxC5I6XFomCTY1B1Nx0w8sb9LFGsb63hbzNu9m68ug8KbgZfH40Cyiu1Hcf21HFoq1
raOIatqg+IyofEqLDvGjCIWrpSGI6wrSbkuGDH9myEgOGhJD3TV59NhgirLeGkrFfzXbOXvi6zc8
RUm43hr0Fm+EOlKtgyyUx9J+NbMqf4qAh/6WhXKVhfsR7gtZnPI2ttzLwyx41pK8QauFkYSM5bZO
8+S56/36l3jWo4DVDJgNDIup4DQF9rAb7G68Q194vPMyNFzzyKbgieLkHpehMcRgz3nqAqNY1yfX
BcgvC5I4s3BNksXIupsli1kLbe2Nh3P8ZoL7/li71O1UCHR7kRE1k54KMs/aRWfUrLsEkYRwPuKg
Ou5zQ7NOw6LVHY9ftHE03iJ3Nm7sXisAQOEnF9o8Q9ykLWkgas5TZALwWfzk2sQCJTAoHwwbfIVB
negp0RclH5cSoJYF/pPKj7zqnqYoFPnzd0QX3jNjL33PRFkI+KpJ1VEwJzhUuK36vZl3OuWGu5X3
sFIctNfBbvI7vNRgRggTYuU/aK+hH+W4oOCQh+jenWAKVPNzXDjVg8tawt+UbsVzgvet4wpRULrA
Am+11O1Wrdo4Vo7IfYLC8Oz0Iuwl8Pi4U1G8eI7MVDtn9jAfYJRlbxRrLnZpseYUpy5UDagLFsVb
BqH4AqFDfeZCKC594bwFQojHjMXaIo/QHGXWttT5+bvsyoaCbQWCKnG2fZPQukjU6o0yDUzIWrnE
JoCLTTLM+RbXnnnvKUlx33udsx3UfhHWoNebU8h5hO0Y3muGGW3l3S9p5/cJnW7H/cC789aszQhT
2EVPtqhQ38997YVOTblBhtr53g4U/Yu0/arAoNv2UUYHMgjNc6HNxTHiXW8HK3Peafkw3JrqWO7k
9mIm1ZMeGM6LxFvWNxR9aDj/jIOxvENZrP7mmmn+Vha9kp9bhyaVo7b5HWBphNMWOT8qcfndWIMD
k7ZBP20shGPuAYr4twqvt4Lj+h3utUwGLqzzhQhzRXpFg1feoCiRoXC1HxZuldrQkjVyr8QINY9P
Y5nap8Zo4AUjPYeGDL2el9ovkfcaRu3ecW37rjRojSot5F+MGI9WV3Rv2Fn0xxoNpOXaaV4dA0hr
MeeP4A6GTT+lxQ5uuwlU3dbetOpbM6to1XmNdcqCcaKLx9BAU4mCsftULCJStd9XG22MAIMvRzcR
wkQWVJh30m4ECQWKSndaq6yqlb+PV9Ivt+/38S/5uqF2Jz0bjO3YlhOCkDFYDCDpu15He87piuCQ
OLV9mDDcfDVijTYET+KzzFJjSFBuz607mXVi82T0SfmcDY6N0PZJkiBdOY9aVT3IyLCjCUx1SNdv
OX/W19RYU7R3c3gRneV02DZ42Yv6DYBq/9IvGzNH3lJHp+oow752Z5DZxWcZySFuE705phrgokY+
EKb+GCOzuIsKzzjh/kUXdOnDVUYBfSIJq6306yQmfbjBs4EsoBF/jStKqB2WEuhqyyi5MpsnAG+X
XAnlqQ/mtppY/PM734Kc/1jl44QxK3gGPIbjdWhHeELRORhB5Of+vVU2r9KCoEPp37tK+SrtCjf0
PJmTboW1ZDpkCvro3xy3nEUy/QLiqkV/7BCp2VFeH+Wl0VdQrHfsML7Ia2boh8HRy8dxJ7O8laaP
s/E26FgKL0LKsimRtb7zteF4LfjZ6PFJaK334QXhYWXeH/3aQ8EmKdJTqhdv/sJMS0NzOPXtGIOC
hLdmhUDIm1CrqXwyhCC7N5uo/5CbUf9oYSlRRX/w8uP/cIcfCdCN75mC21I4W+ULdnjGIQLHfssC
CKW3wFqcK9Lm1bfLb148zTs3sJstsuAF8FXcW2Nds4+OiM6AH//bWObTZb5Ldb7CFXSRv+ivc90X
GyHkVWHXPOOhwt2nnO4kVCsF8oqx/iIEPtkES+eVMiS6sAvPb938fx5UhjQbR2HjquGDV8x8nCx2
9nHTuWdX9A70zm137wzdHhD3wYk9VndFWwFcmZSPFhxqqf/arm2eUdWZds3EOwtmDNH8WoegA1MK
QzuRPxF5ulV4r5929GhxW7YN6wiT/sU2C+cuWgS6ZA/elHPXVtz8w7Kd9r9NSMpAnwX/JmcnozzD
pS4dEQlJJ9Peh8iz7YVAIf7CnnlAcKQB4QPfQiu1U0O78EbDMG3aXCFiY+6fvaCMbgT0Ncus7AqU
jDIA4P7xb7PrGZYZOU5ONTixujexfeVt3+EhpSpg+Z2qz/SL0X8bebgjIk/lkzcLXuYN2V0Kpa1W
IAXIIqMBtKltmgB6eNZP+m69mGQ8eoa+KwBwq8fr/HoxDUl/vwpeZKMH90RDyCPoW+U2njX10CVm
8KziPQoX12j+GAz3ORbVaH5/SWGpf/pO/4eKNPGnNMzhd9dR8JRin3ccB2c4jZb+bR67l1aQVI3d
YC7CcP0eWrFu3Xb68BKVynZu9VVHYMWDjvy+NvwtubfKOstV4uge59p1wbXG0gTLFt52agTGDcCX
QfNhGEf1rdtx/zTeaNbpeGbkHZASz3jDBFc9REZjHGS2drHZMkML2IjVgdE2SzQVOi9COc7EbmCx
mza1Kby1W5xj5a8vsb6O441hA5OXoaE67ykylI2c5QiUeDhps5qoxzq0P8/eWLyjXvlJNOpfybZK
snFXpQhZoVHdBkchgcvmOnONyd4gFHHZ1ToMEhA7hsYUaTf64JzjEC6W4xo/dEW9JJUdfM8TIDAw
OEGaJV/7VNE/21WOxkCfJ3/UAVT4uQU1pjVAjWCMxa+Bj5TfSGH7w1Dq3tbuUqiaOq8bacqKag65
LWbleK95VnZPA4z2ax2YX9LePabZguaDiB91tfql93gv17PGfga4NB4qPvBtMXGPt2tawmJ51ipd
clb08SR6ZBKSTba4B11N0dbcxUxI8gbTyM59mpxE00xClTK9hoPbQ53p+pcJqmyXYDvtLdaOEJ6S
vR/6oASWIYzy+CEN+xufNgLCW6CmaSUr1E4zu39Bz68++9rSVF7OVFIFYZ1oLC4fQF61n0DXK+Q1
qBy92sRg8A6mm/9xhb3K3i95CddVi/jG/ErFxFhWeF7oACJVwidZ0iU9cnnw1bgclhWhxHSEK3V3
Dp8kxIWKxGDGo08mJwTVLxBsX5FUzT9ETj5TdoI330c8r1wdN9uJdxbhQ+U4s2zBSFRnw1OzDxH4
1+M4G9lOUQfloFd2sS2UwCvgfUXaBYndgz8Hwc0a89P6Je8H48HZlIZZIPyTWVho2LQDl3c429D+
zKtiAN1ozI+DZf2QMN0yj7u0o5+NvAg/9FV1/M2G2Io0mDbBDId36VvLBjmc/n4ME2xxrfeQxLMy
0A9dbaRb/vg9ELXFosahZnQRGbDVXctVaxxmKLNtRSUssCLu4naebzrEHeifw6wvi/qum53gkbtg
+FgvG7OIvK1pAS6QCYnJbAS2Xl3QHUu+nMIOVG4QBjj+386RFOrXsfC0sxwok4Y+fESSzzhpPUyc
wsXBT/oy6yazkMVYJDRkk9iNA7DEOV9Dsnft/chwsPQ/a/8ZynB+Wld4WpjMxzwY3c2KMNfGKXrM
zZ2N0VizRyMGAcglu3ea47tlp8ECBtx1br0MTWC/ROGntvGHZ4mk+TCCrmiGk8wF5ZTfKKVLITwA
YbmuocA+z4cr5COPJi7/61igHr+AQ9omf6XpFByvKfqI3TLWN+lZDPHQgbSAor8gZoteTVAEWPKF
6kXmct8Zd1M5N0eZjVxU66NwQm4X4PgHxVKr+ynS1kPrSas3WbNgocfA3KIjkdO8WTxZbGoa58xN
foToYjR7SjkA8mPlbv0dYpy5T2e0TetCs+k/A9RJwTw+lkFZ38ew1q9wHomr/CRw0Mj1UAX5JZdK
yC+5/mKOe82dyvFPIN7Aj5GYMop7uNjjUZmUgtdDSrqan31rgrF6rM24ewZH+SDhqI7fswT3oM/l
r1mG/iDhkC6Fj+jdLqwaA1mf0bvRfTxIeb01wE+UzZaKd/k5aMxLlmDc1/bDztCV+FtYuDNfjij8
kCWdu8eLsNjWE+qSqNm2zzaqjeew85rFaqJ5ls3Iw5W3jl49whnBazV2IUaifP0YL2j2zrbNtd9m
xyzEY3OeT9J0k/6Z9OA6gKsj+l3X8Gz6Af7I/ZskXeNF5KR7DfOq3XWix2r7r6Zm1fgQ4srC3fmg
KrYoIGGAOOCxsO5p0XSPQ+xzaiGXe43LpM465NbnMg/NxYFBYrKJXTijnaP/ydq2e8gdkIqlDauL
OtPbqPbzLeWZZIsHR/lWjeiC2kqE2YbdFG8w5NyNk5rZRWaD2Tx42hQ/dSmanNYuLfxkLyWaeQi/
W2Hln4X/IZySGfblwXI8a7tekW6g2HfwNtYDJCUdcV5WkC3G7Bgzqdz2nTvZi5TCvRsCDf2meHbv
pmWPwoP762xsvlJvCraY1JufUCLZid+Nz7vqLqhH9zJqlf7g+lTuhW4+KhgD1lrycXBxw/Cb1joE
QLS3dt86Z3B05jZQGv/oBzwgeSy0lwErZXm2yjMziuaPKNHldzIyFv9lbYRXKM9XY3Fn5hPInGxc
DK+AZ4mryZBQfq+t8NjnnfHULhvb9XIMslX7HMw8QbdNZl4a4L5369BTzrQB/UfJtQoeHr41HOTw
Amjn01yGwa2ljV/f06PFz5qy5VbrWpYH1KSmvVYjG+1Py9lTxVe38gnkaLvq3yZDx4BiaVFmFMi2
TlsG+2t3UnqS1+E1xXUSCp8yA9SGToD0O12t0XbTXOlLka03qrcwHZ54R6AiXU83mGiXf85a+6Ut
RzSQKtNHlj8xEQErF6wCfpyRXWW0XyGU5LlRPkPxrbZl54CS8oqLNg81ToOUeW1eqqzjPDm/d7Sn
oYh2ScBNUL5T1w3clQ8sE6sbCck31Qn4bRr+d4nQ4EHEMKgx9dNnr9hIsHaU3eD5iGEZI6yrfPa9
U5/Wd8aig4ica9Vv1t112sCUsud6QBVkSYdBTpcuRjE7KJ3wwZjDeqMopX40EHB8GNDpMzfzhKJV
bCi4xy3BNXHZM+j+3ih6/vRLsuw2FkKPc9LeXXMdV7FOjet8FEiTQJjiLHC3Az3nbS6QJwS+4luZ
ls0KaxKE0/WYX2BR1/Q1KOeU9KxBvpsf7AsOwt9tWcdHVH1R8B2/q8sqP0bjEpEmag33I/YhMrHm
JX/ludUcnQx1/D78lAduuVjuNBrnd0pkfDeBNB5lMhZtYdmdIj29tK26ueb+drwTYnlllTluYT9P
PMXhWUNn79I4vfKAg4nco678tC6sxk1p+eXpOtHwdnEswS1sJNY53vxQJXdyrRewSbDzmp59OrTW
jVErDLXuuca9uTjaYa5d/vmP//1//8+38b+CH8VjkfLAz/+Rd9ljgXh989//tK1//qNcw+fv//1P
S/dcljOOpeuoabmmqavMf/vyjEIO2dr/AhQ9FlGQpzdgu7O9FSVQ6Fy+5EttVCroUjk3YOhSrtZf
RpxeGj0dP+g8vc+4hrl7bNbnL7KhXenuKVFo5zivpw+eVSOvs1BaNS1F4b+c7jUffHg9jEjjmrH6
BfXT53Hs9JOezDZ8tgFaww36eeYNgna3pUNdD/vyxVUAn/AN1vT+wc5VRcfqLw8uqEMeaGnTRsId
d63QBaOPXUAFA1zLox6sxDKMUuSWVJwinMKKt5QiYhwr2CQT+ujAytIjcIdkjUVTdGcrXP+SUVSz
fT/ifHw9CARpdpITpSnO8//5r+Hqf/9rGKrqIc1OtcZyLUPj7/H3v0aaGJRdwF3cpAk4n8kK6sfU
rWsahlqzw2233EtMNvhHaHdlE68hdORgbXXAr3WziXd0XNF3SavhAT5Nv24w5MjBihY8dwFWI+6S
hgMo5U47TtHQRPu2qb6j27t7l/ko3ca9V9ox2IYq1WVEsaA3Xsc0GuhgzUHzUC97MqFX1Ack5uYO
QISuxVtPguvRpdXqKAYcU8vwoSKzYFyXmDmKGXPxvuBUWp71qWa8LziRC4xBHdU3kioHTWbDojPs
jBt5BMKpaM7XU64xTpnWnv0oIzllV4zxQYbo+cUPKBata1Y5r5wSrLSx/jdySk9XfDTeWPTqfIFO
//lPbajGb39rzXMcvnKUiQ0L5Lj62zdPUVwDs7E8PEWlqt2MqUvdvsEdQk/RAMbBwN214QSexy8o
18l46lIbbsyLPsXWfWeWGOY1+OdukbSq9+vYi5Tm4iHs5kTdXzl1w19hjNHLNfLSuQ9Bf59qLRuo
pCfeh8lLPmOTN38z5uwDJkrexwmRsoOhdP15rgL7iXs99zC3U78FbQs3IGz+8EM6hTMVyVusdHyE
HxqMO+dh/obcXDtM0Tfbt71tVnf5ve6POI1zvUOxsWoohZD8TP63JGjsjWcNyuOc5Cmi9Eh7mF76
gjRqcGNAhnuQjVpTbgjzpEGcdHbh0ELfkpjMjnrUHbrOCLZ137eL7SHHhQXVCHzt7tZYPi7My17X
z8Ew9rtkSCKe/ika177eUofi0oefjhqObHRqCo3NslZGszOMd7Y13l4Fry2k8/BX5u69nmR0aTM3
vETsryexCjQwgCDE64nTqqrO1MAy3ARjjeIgTgfc3jXaSLFW3mcpvkRDopfYnlTlfbnEWtjoPOZc
+0fYRvFpzZYZs43ffKcDFiLHLkfIYTKEkfugDAD5JLSeRHa1wjlrfWtAVDE4scTkLJ5uvBZ2dLT6
OL7tZwAL48+NbhdIGqAoD5aYNvpvEzIMgxYWTQWsWIZyxDXPtBXjnKFb+1v8OuxQOnM83Mz+3eGD
PcEaywBAygFOp8+7MESy9krzUmtn5yphdhsgR0ujXAhiC21smfCXiWtoJZVZd5nLElL9rBTZ+KWL
KmvTNOX4oJmpeVdXbr+ViTmb7xGnzz861lyd4zZN0JMrsy8IZ8o8BvHdRiuNk4royD1FyPbeGR02
gN/3Jqj8rbUMXQARJiL0tLRVgBMHKwBZvpNj1Cp/MPDKPpuuq2sbSbciVuSgnJbTSWCd86vaPpt2
+7gmyTnwIsgPsDndjWT38LdPLIyp/lPRjV/K/uToGO+VnX5pqDGj5O+aT4mBgJAWrYOYqv2d0aVn
meqWJLvny0ejL8P9jKHETNZftBZhI8tQJsxF0RkvjZTSNnkS06l+4GI/5Ov55KSlFvCatkB2lv9d
cocYpFrQPtXGbIFENua7MkB4ygYCMlG1DBUdNYcOqh1+szMWtnFlPPS+ajzIXpWZ88bW3ekYIUtn
AwVh2lOLQzM55mWNOUrcXlJe4GVyjQ0NDQpIt8CG5D+QqcYadUjEuD/I8Jf/JaU4Mib1zbj8xxLP
5gHeaL/4snkAdpZ4WUzUA/vw+xoD3nn3nx8Ruuv99ojQVdf18GtzLI9d01peF355OeN+rzsUsYwj
xh8L4iu1tfQwNmZXfvLP8VgNN8hw+Y+mghhpO1TZN1NVjxXWRp9qk0dJVcy/ZlDqGT+VGSZmea15
3A9ooFf9iAa728AFXlh5c9h2W5kV0WmZnTuYwlauGr8kew6Kvny1Ht1ZaQ9NNEQ8iVwo4MlULvdY
F/2YatSf4mUzGgCiYry6TxILo/o1Gmr9dnTtrwl0zhskjfWndaMqRxzY43sZSbrsyXm0pGWCDAR3
7EfecstbbdF6N7ywqzdzjFZ0pWjLMxHV92ZSCa67yzhIYdD82xlUGr1Z/zVhyZczz8vp5SAZyp7E
ZNjx7rn3/QDLmp//A0oZPGd/+c/+p3NZ+vBEC0E9Xs+3frrlgF8//PXnKMK8ObWGdnv9WOsh1xT5
XGkWn/UMiF/s2f4dyyRjM2pO9oeLF90Wts1wCyLReZ08kOS82KMuM40HbaGmiMrSL9pLq+oSdzgU
gpcl3nWDrJ+xnSy3Ys0PkUUmrqcYPdQpDr/NWH2D/2YXONsOfv+j3RvfULXwz5Ne4voGCabGKEtX
t46yuMDNZko9Kms3yP71Ret+oiZSnqZYHQ8oViHc1f9IOsVZw+6Q5Du7sv1jpg1Gv5mzBCffcFS8
SzRUxaFfyB8yjJeY7K2Zdln6l1ajX9jZtXkrT5bGqRCXD7Xj+pwRvrHV6cDII13/4U/q+D6zPGgk
J7KMZlt3FpJ9vHcdjdbBb9WI0zfbdY7dVJhfbM9xt9geBndY6QaPVUxVuMSF9IsPy3RA/ealtUYs
EbDK20ucb2nQDfUXCxOsfVjl1jk1zORDomT4Jc7Bfq5pD7EMXojpCVZ5atA1YDSQSluDLt+s2x7N
G4nhrG7et4bP0mmKVG/DrbCBnUlQpqvYA2PiAcvfmOs/Y9Qlx7JW/FvXaOKbpCqoTfRqTacvrw9A
TJMnbvjlDtxH87HoMgN7CD35bGfVK5glzD7GdIfN33g7hvijdoqi3du5Tr98LHiV81T9fo1lLEk3
0dCfY+7+t21XvU/Uy56ZYyIPuZGrT/IkKMfRSfoWRLiOVF0Y3MfxRRxqA5TEVd8K7/UYrhuYWeUg
Q2CMUJTqIjrO3K/vxbk25El99uOgV17WwrzmmS2QnuZRwJJjotS7JM6bW4NDPixxQS5JPG6Kx/98
q9dcb1na/bIQpwym2aoDqE+zWAxY9m9LP3UoUhbpvX4YOxrFPnC/s9Y2AR0hEEU2TesvCFntmj5O
f9hW/CMx2+5jbIawsqsMQb4i1e5c0PI7xZ2GT3Oa3/NE/D7PvI6gJ9juJto5b/hyRHvUVbOTDE2H
dVRIc4O6J7NGaO5ynP9eSm3Qnk0Q9RIOG7O6mINtImPHX7Ucs/ncTJ8DrbM/au7YP3aRgVi3Wr5h
vOqfjQGZiHip+IZKidtSqiYnmS376E1XXjoE417EBVFTHtpxCJ8l0lYlqsUjVzYCcnlBG2WdVMcq
O4UBGG9PTxPApH9txnJ8q/hiH90EVYOgdON10kC7je/Oz7FMy2G4jiBcawTOvrIKa2Nq3nyfe425
bdyw+DhMWbbNZst9paago52czpiQgAspsdz5rLTDNxUg4dciU186zFS/c+O4DVU/+hP02kFXxxg9
BAcwHO9l8SYGkDeq2WurpvUGv47hzUWCDkpqBye/UJ4RtDpLGEuFEPCy8qpazaXv+6E4WvaMyoGf
aeclls89hVAdAaiNlRQJq52jUmr+N/TLqb+mc/wEscw7xSg4n1SXUpFbGSq6Fh3S4Bpy4Nm/pLpj
Fm9szQTnvuTDTvgt3wmhy8updchEJz1s30/9t1TUjKwPQed+i+ZavYRZN+1VAG4fldz4s/Aq+4c1
vOJ4kX8vOip2caqmL1Cm+k05Rx/H0KD65ejemVfB5ENhocoYzQZwMzNNP/R40dyDGH9QTUy4sAsN
T40SlI8lcLqtDvLu2IwdpAhluCylq1sZOVo4WZuy7C921hpHept/pKmivgJO/WLhzP3DxurLrUPz
W14XLLTrLnox48o9dGrm3IQFbmCWDTQpXw7C9uqLsxwEtHBTjsP7QUPQ27u0RU9YQAoJspjIwOd3
6whW3f+j7LyW21a2NPxEqEIOtySYJYqkLFnyDcoRsZHz08+Hpo/lvWfqVM1NFzqBFEWiu9f6w8GL
ZrxWF+DDP0foKcZWsVJdJkPR2Jz2j3fw3Z/qHZsXtSVMFXC+KsLe4M9LXenPRayVV5NklLbrlF7A
B6ocfhuq/RQgHXvqHfEgmzKjr0lBZM20ASPireNOsYlyUMjBucM3NBMZIplD1jirQanDo97BoIbw
fZUH3MEtjqoVkjxZmhQFgnjEw+fj8GuG6Lg1Linhj0na5JmbOuwMX7apbeano4GEe9M9qmZgPelL
Ia8qvbX57TXGmjiVth81GBLySRC3IYfo0cEBuqyjZ1ePqqsRo465PCtkkdmZ5nseEVY5IXSr8hog
XvMxQt5DFIW16QVsNk/75KJdd6xGG8sbWW1b8dSPzVPDV7Rbe9Gmq6z0k+wz7fSlQ1vmLGtOjXQ+
TmCHNtCqS5eUwUYNK83PhxZlXHSGWCiItB/u9TZ/t+bUvUymkoDrMedT0lvv976PubI3wyjg9jFf
tgHQmp7Q91mpkHimiT3xUPCWE3jGtzaNq12Lidtxno3FhYfcdI5V6ee5sl7lFxQl9bX6Z5Iw1OoW
ZKDv0QR7qnQhznapoM4dmDdZCDcp/FnJ2Z5bXX3Wuix9jVyOZFgQPDdjFb2Cve6m9FVEivo8aO2a
A2L6modTe50xv5MTVHACTzbrBAQ+BIYR0cLrvkRScEbkSFZLYs2nukx/yNq4jBisQqBCUoWnxCJv
hpfytnVBmY6oxl+JOiZrDBWd71ZykM+uMUd13ait/pbPurKTQ+3Oju5Di6J0v3vzvmth0JuB89ws
UoWw9iOo8W63kyytHOgRIHytu4vOy96PqkA76e/By1z0pR4zzuqnuufALsibvBtGkK55BOP5Fpf1
M2fmi2xXtHHY1G4OHRus7jvGreilJhu1KJDkRG1qXU1R/XUslD3G3PqvCltA3CCsr01aKat8rJzb
6NXT1hoT/eQsQLFuxP8vDrN9HFjZXh63TDfofbI1Yi8PYxCMBn+sp9+9GbloPyclAKtcT/0px7cR
dq3xMuYi3Stj/3fVW6q16uovhdX+7v2oyrklvjLPRcniOEQuux5BxsSOYAhiTPEe99UurIbpB/j0
n1OQOZ8CL7K3cVGQOKhrsC0dGU6BWMK3ZPgpR+oZspJzQb4gR5lo5zXs/muzrI4E7bAU7+J2XS5V
2RaCx71f/fe2krT4HHJkZZdh478OAldFLzbczcula9nVeshHrOWbMSKBmsWP8koWAtjOxpla3VeH
RQZCR9FCzYu3ocIkEa/QftOWWvHmgDVZJRUpYCHq+NUw0BhehoXooh2zpnfX/ZS+c3JpleehKrWt
hbY8xxdr/NLGZBsUMEFnvVQLFH/okELfKjhItOqU3x1QAKqVFPuWHR8zZIdnEdOZTXGNCMDfIJAe
2Jy5Z1kL4Brtg7BP1rIqC6VpX9k6vk485ld1JH5JSWQekOZZcgtlMbgRoPIuPny0N3F6KRwQFKpi
KhtFdfRPKFUVq0y1CTv6k1YEPy0rEKu4N91PqtKPGyPemqKwL17vmUghRcobfjw3rRucX974o8Ja
7Ydtu9mq5rN6UUYHhzOXGHBhWONBx8YOumF3tEQuHuMwctmTivkNbtzDHW0/lKDLivQzDlXVWovt
oxGViEgUZf597ot9O4HKYQV7LM0BlIuZDpepzIIvvaapqwA73ZcCB2R/Yj9yESMMB73VPzfo+Vxk
UfcVnhBZVa8/2uTVjKHCLIAzf7SPVqdtcuCqfvVnvuw14xMOM8MTJteJt4I94S088hW7fX2tKSWK
RJ6XfRPqYJzQAp1vQQwtXDGJuBn2fJNN6ojyt6WH/VZWZUcV66sOL7+Ltgyrk8beWyZBk8aIeuSC
eQ6JDshhmagXlfPZyQuAWyZA1r5FnyIr77/FY2z5iuE6p2isystgoiY7QOH6pg724xjY6rHOmmpr
JgEeNVJb9H4Jvy3Z1xNSWf8yZZH2LB+KpfduKWN6lyE1sjDdh0p+6pCB3ORA8R6VqHLWU4YWw5yW
S6roTx30KbAhB8x/BcRjJTxyFF1hJ5/RVsaeNPNuuTepzw32Dqx9yWfUMsNHp8fCSFadVCNf22TN
Jp/y9DO+4iThofPijsVg3TC+YJjZP8lOxyJHPirsbpLomsPwWqkYob7kjTrCA1aKS8rmbDeNOv6t
uZYdEeNQ91lf4nyR2NZGU6f2JuZIxZ1RjJ97FaSqOjXld8XM98noEJDOMlJE5bBILYonfdLKr7bI
xtUYxeZL3CiFPxS9c5ktD+bAMKgP84wK7xC60YH/XPeYFGziocLb1ySynfVoeIeqqxrk0aPmIRQq
yZLl6qNwAqfaotlYrRqvx10Og7eW7E6S+z3nLXXXs9+918tOLYAwLoNkY5UVuV8vjZwY2oemzj6F
aslnE6jOTY08+9YjbhaLgYMM6f7b7Bj9KbXSX7Imi7apLVhaAB/l+CSP23NgZPfxilI4twFjVWh2
Y7yDtI0WhVuOxyapJl+t1OKYq2b/ZjX7dOGENZZeHLyxzTe9ZI4V8VckKPOrk4hi3Y7WtA3wY1px
dijetZH9XmfDDBxhXb7FOFctzTNC+PjFolN2r6rtr7AP+ks/KwZPpfoHMa7y3e4E2c0m6Q9h2xTv
vbUBlK2+5UaNfDUsJF8210ErVmbvaOTt1elapMNb2qm4h4/u8OAikL2Zo17bC47ib0GAFw5J+Bd+
Xhh2psSA7Wq23gbHFb7uIMGLwIL9NiHa4IbFW9WrxcmFyIZAGc1NAHOpM2GsxCn0ojFXsk2Aycbr
yGL/WqIvdrXnChdymgitJw86Z6uVrLpzkOzzqAjvE+ImRvmdpX8ve+U4m+zQjphVC0Z7foujaDwl
o873aynSKl/lYVdcSHs5V7vDNDJCX/1jQFmDSnJK2IMfbQExzO3k9sLPUrJYaw3uEUKeoBDlXeRA
2O2/CpQfj7Im2yOz9nMdv7bWNDPfiOwh94OwGOC92Ujdw2XWNlOWDSvT1scc66mgf9Byog5bVJT3
mjWPuFPRNmvBpNwv5ZwggSgle+Td5NUA6DQRnGBid+wuoYCePCnR8MWwBEHoKo/O4aAFl1wzcQ5e
OpyYL5mjKZA6mqi/ElX6ZSDJ9cUVZbfWAyV9rN1Sudax/u1+o0VCVxXPuHRmkTuf+xxig5PgdSDm
kdwQiDt9JS+Tsn1dAMKHv9pCRVhH3Q1Ri2EuejWj7eMBHfmWo5u+nBYavbv1ariNUgJVw9hNa0T0
JPVT/zSplhM+WU3ZXGW7SvRUjpJNs9VopNchOiF+U7Adb7SV3szwIdysfK5VKzsZOoLNrqMlAJus
4lVTLNQf5WCHYDIs/nbtRF1aIjWrI1Up+ovsFaUTopFYpZvIaItnESXZzTRv96Hg5b/F0/AZbcLy
/srCqLuzGWNDsbywvENdlL/fzP2GWizub0ZWZVEk9V9vqM7CZg8hAyPv5SXlnf75pjqnewjb8HGO
vPSCFH12SVSTzQPhLLDf0Jj+tHeNRiJaBOX2o8MlmX6OC5J/yzDZnmVqAl/eXfAkPBIrXceqAQ4y
hxiqoHPEI1HvWwFbCeBEzbaTeFC8l70wzYInrGehq7enIh/qI3lcLKvwIt1YaIuZB1HV4yZKIiLA
YFn9oIjirdRCk8VI9syvsMP4qy3zNPwD8AvdFpENpBATjdoc621r1M2r3erPlRPGP8xYA+cb50RX
cPMQbHeOnpvEF8DS7KuXEQN/UFmo37WGiLSlt92TpxPkIJ0bb2NbV16LxLjUyYAwveV+tohKvvRY
/2xtUddbPTYuFVLJkGBL/LPx43nLY+uCCm3wszbqrZK349fBhj+ns6W4alkV7KZMTAc5KQkw3c70
eX7LmCTdivu23MLemv6aJIw42A3LpBxNrachVqGOL5P+vJIzoRrgt5OZvSMBpW10JUWLT+e3XkGf
wc0iFd+HEHnP/zpiYgSSZP/3PeCHZ9+R8L3fA/65P9th9hhU72OmiIssdFjelwqisF9AU94ILXVd
1owuemJYMnfs9+U4EQlv7SAwlSZkbrvR9c2izV6VTMSrXNG0n0l2FLlp/LI093NrFcFna1bRezFB
KmuA9PaaUvUHOdv5M9tbZqtqpv+Z7bnQ6SbCHjz+8F3ubGclebN5GYPdno3sooXWfJYdMoxdjirf
WVxNJJRO6RJrEzmkYFtJgdNvTYyiZqpvI6tJ96rWpu+u+yKPLPXIBqbIF5rI5KTv9t/N/xgtzzFy
dDJo9mpoqvcubC3zwPM0f2iXwiwWoVLPYU/aFAvN2+PAFPL4YH+XZjctaYwd2Q9rVy0n1Fkrvjsq
T/De7PUXRCX/qunUUviAYMg46S4jZS2qu/F7rjx7HEXAjWjli4fq0MwZ4nMYpjpmblNxr3ZDlm5I
Fox72YuOFPnyAeQRms3Pepfvet2zP8eGNh0RYyPnnSXELUdbWw/L+5UEfsndl4Xaxu2+1Qxk/LRF
/L00bDJ0S/2D6a+XeYNGD7tXK+wSwoeZRYDLSyC6FyjtW+azbLKnqVjVhShPgA2sZ1X0GA78cwLs
R3+QTvVWVCOZ16R+VSD7bkbq/BAGUQ+TG7lS+b1uxfNgZNZXwLOz32KPi5ZQ05/5ArBiROIdh68F
vg0hj7AFtEHDG7cyZKmjs3DFhWmVTCUr5kevq+rxxob8tdNI/3CS6sZd1xrlW9UNn4C11ddRqMrV
dYLLaJblG5hjkmCKYm3kKJ3j0aqHdXduzBSeIFoSp2EyfNlp55ZyUB0XtNNyxzRTSACQ6DnJXufq
cbNjpS3DiRIeS3Kk96Ji85SvPupaYf/uqWGOr+B5ig2Hf+f4MS9vIpeI0HjWcwRHUVa2DyiE17ee
E9DVE7cA3Z+bbMlgE+1zp0jWsio75ihEGCCP9b1sk0VebCHjY0yTwj8XbjetB1EV4XpG5fSAIUq5
AlUeX2UxuIi1DHn1lLhhGRIlaoYnXWfzJauoURdboH/FWjUbyzdiC60SPTbHVVJ67aMsqiLvHucl
CQlW64dsCsq5ffxrnBMk8amoAFovY+WQjFjOIYEcnRSae+SkOKMSnQbuURbun6t/98jhkT1la1RG
Ec5aBso2eXUfPcWdsQtR9zXCIj5BiYtP8ur/qv6/2rykR5rCsRL/434wxKGaQixQxDQ8yoKQxPBY
LBDzEkwlz1l389Hp/Rkm2yYVm9EMMIscL2fCrkF+Wl6qQ5U8CIQB5Vg5dbDCP/h6curGZjRqDaCw
qT6Exhz4QFUwzo6hfdlNrHYrJ+4R8VN0jWs5gPhgeB9gVqSmfwta5UH7yMFG3GJVSa9mcwtREU+R
8lPFIVBtdaWbqJonrPslJoC7eGqMjds50Rti1eSqaw9lbAKpnzGxbfhhvtWhljwU+hKsjMr4rS/A
BqoANA6yGnTjQ6agMdEBCb0OqfZsiVa8NibIvxGIaE5exq4BWsmqhQWuvQo65Q01Tu0g25zBHZ7g
ijHYKA8KaY6TrMl2CGfibOADKm0v47iKTvOIWLasdrXr+qXqWns2qgYpSPWTByT5UuBxUDiqr02Z
e+76AilNjI8CBCaaW41jCeEhqDV+jPirvijk/kWKErahnq5p3X/uesWCRTqEt1kNoAK0wOLd8JbH
WXjD3jNCAlz8kP3DMqjq0mzbu7Cq5QjZESVnT7uWifNCxLK8uPoQvhbjs+Ss6Fjtnhu1yIjuktCc
1LbYT9jibGTVWwIR4CCsO8FluYVjq3ALIP5s8F4sfLMztTclHe+7J/QegFVO/dexMaq1Fc/FNRhD
hTR7Ox5i3Yif0j+T8LK+TyrAZshJBmGdnJ3XsgDIFUOgbqh7kbjKmpGBwWkhqZEPZU2xXOi1qpmB
LFwmyLa8jv+aMIEtbnE/TB87U7y0YfJdLPKDdRr0axtk5GNodtaVUNaPstKnL0hfYyOqoL7RN6Z6
7SLjpxyvt1q9Dg3SWzNOm9fKxfxcdkQqJp7l2IyPWlyWi4laBD8mMB+j3PW2mrQXW4p8DBEp7sgz
Ls5iH+2y2ljF0COSkbc+XmQYbv9zTAxCF22oAVa3LVyUfLmfwKHy8JsqNrrat2luX9XRFG/dYC9x
I3bKlYaiudsP6kHEijiHTsQhT0uCF9FBnXRnt/nZqmyQTfPXP2c7tRndZ0e2+ffsvg3rFaeOyZdB
GGyGinOMe8UZVp2+VjCL9Puuh1guwzFVG9kbgDzfW3QI11MVOE/I50DTFtC92TCRUjci1mm9KT95
o3WeMNcD1UU4dq4fssjT3utl4tzOJAId5/fEqJv6i5dwbB1drzgV+Eiva8lmj6aId4LUzkAI+nDf
+0k2xdLWLW33/SGf8L0qO/Eb9g6hmQwbO98AR3Yutl0Dq0jw/vyoda4PrNy9pKNormi6NVdaJqP7
3Axx+QQUN3nibCFWRlhPb4TmUDSxBw56S7ULMB0k8v4shwUFWcPCNBEixk1kHSKIKSFqluCzjYxp
eJBpEOOfVdmLP9LwMKZ5uNGNjhVAmK+TWqYv5HvZWYIW36d5En0qc+O7tBAX4/xqVPrvAbpiQ96L
jY1ihc21Ipd1mdpnu0aR/aOlj57vch6yn5rsarQu2BnDpKzc2GG4TWAo7qN8ny2fhKX2v9vKuMz3
shr8GSfb9FglelWdEeJ2b3GXHYeS5LesYZKj7OsxZglskVtfW4P7PgdCPMhe3WlKZLJ0wrl2P8GZ
Yefcq5N2kFW5kZbVyKH3oyp7c3t7x7wYhn6xIh0cPy9zcmqQzQuWXzbJq8irlZMI2z2R2naRZ6l4
VCfRvmSR2cd2MH7ytOJLF0VIKmbue9568yc5QB2iGAUZWCAc8+4DMi14r9zh9wB5h2jQ09XiQvjw
v0eNShXtOXX+vo3D6xios37/c5uPAfKNNKL+ohuifOZkZW/rRrFqYrVzcMKbgZOZboHXsNl+nWRj
OurbMreqw7/aZadsu0+T9cDVd3OOQuquE5p21QTgcojWysoYG+e99KB2CR1nWa/HCIyt5dtASP6/
A4R01XP/RdUxHc/THBg6hgVJRLV1959oUHBbuW1rpXVgrZv3EeYM89rTRH5sOH1M98uMfwM5k6WV
wGl/KGHVaHoXbk3MHTbaWHmfmihYciMzCAHVNgnu0Ra1efHQjGW+IiPlfRK4IxIxtI6dgyXGWqzA
drmf5Mh4jk+OhrGpvgxsWjdHaQPapuxEXM8iM+Wae1kld6JsCEopGzk4HrF2cUP33UHTdw2twf5k
2RNHl5You6waFmkvOE/bqq9JMS4jNN5sW0QZNtjU4jx9xSOqOMsa9ujROtbN5Nh1E5xEQuVHM/TG
w0hgy4+Q0913AyglLykqn48ILY0WTSJRs24Xc+Lde/XQs2H9deVBDp5LY625mK4V6JUdunZuX3pE
1307LgUJZ6qeijU27yuDxCvaF/AZ4TYaOoSpl14964JtIYaKcw9VxVCC3Rimo59oagwjD81Mon7J
o7MU7JWTx9lWvePkdb6sIZP2u10O+2jjcAjML+U44TrFz65Qi0dZ2HFR3q8+2jRNv4yx4+w/mgg4
4WG2FLINqUg4PTyDCGD8o0P2KlMQo2wR10fCGNbh3hYgPuqFwFtnK32O4Xg/5lkYAPqGSbw1EqDx
svGvno/6AFHec+wQNhvzPor7HQyxiD+b3UUb9d+9c+EiZxTiOqLPQr1N6ChVZnGTlZSH3W6KzGkt
q+oyILOr7xrmHyfZJPNuhZVercUGRTblKFX4kCRJui9tbRtFl6Iv/ZIvGNHOJxu6xEMYDcONcBSg
eAGfRFZlkZo66KLaiQ+ohw432+ZAJwSOyssEWSCrhewSazn6T7RB/hlucVz+tMYZB/GlSccW+lzh
mihr8j4jwg8bx0mKjWxDXIYQcWl5W1HMjw4CR48iLrtbVFv1A+IRL7JWuiowL+yx4ccizCXbZIFY
1KFHBuAsay3k3JOX1t/keNmEnQm4/dp5NdKBpJHqNl9684cydMbbqIQznn8AbgXsar7tOjznylVf
Mmc0/FHTI79zxRerLpQjXrL5zinScZ2LrkSALurW2qxd4oGdgmLMRMvaWn3vtfhRc4X3HON5hbvP
/BUMeLOrYcDxIsO8Qcmk349jEyHckGP/OLZHYgg434zJXs1D+zG0gmQ3sqnGY6l3zrVnvBQ1Wgxu
yxHD4014WpMdGryrNt4AY3Coxa6yzeZByR9xLRHLccvrMT3QeEeDvdeyZJsaZbpPKisBRp6hxhFO
q3KaoaHkkX1VA1yvDVUZj3kUk5F0tdfKGduvSDTzfClN9VwqlQWoJmQf5JbhznRqbdOOmfkEKndd
Tnp4kwUiCephBuTAzf/TBtIy3dSlVQPB/E/b4OEsHylZcMDJPbrPDRuDEEOWXeQwFSjbA9ntp49J
aqUMPHuCDh3k/0xKIV+uNc1JdrJtQnXsIYi8U2+C0VgZzVQdSYlifiPrxYK8kHVZ2ApQ2XDCdRtF
uWx1L3XM4o4aEhDHVOk1dSPrem+WR3kF5Zyh89LfyFmy9fdUtRxXgSD/I1ciuUiFSYC2/FLIto/q
R9u/xiVyLZPd98uP/o9b8GN1fi9490sheoTpINTgnnocm/Z3EYdYcKRLkThWlK1kXXbLRnn10fbR
kcY14kUf3f++xcfs3yPRO99VMPvWQRWvhtByrwryoc9x1h9QifgBfHB+Unv8Ycw+1P0GkA/wdBE8
z5koVwpRnJ+W+bMMR0APAzazPMWjK89Bc196TQkTLDKv/SBww4zb9Efu7hNDS35WYuzRugrEs9KW
za7QMvNgKJkOQROtPheg79dkcvxZxT7N8oCohwga+BbakCdjLrMX3IUOFu4S71HWx1s3rEH9DVio
MYF8cZiEL1rHL7Nrkm8tecAXvRcbxxQG6c6sfU/ndDN2pvIyNHO1jxVr1Y7OcLLxYTkhwp+danOj
i3Y6eFm+pFyJeBCozH3Drr29peeHeE6MQxci9ACGrDqVtvG2gB7kgz1Z4o4uB0E/eGH1nHbCblFO
U7T4PalJ2PGB3pK43Ecoj50Jm2KCYmY4Ms3TLi+HZOeK2Z+UttlUYkmMly3iRoDLdkYYqiTAQEzz
vUkPk4IgjwMtFlEDN8MLPbkptdbtzYkdTpAQ6AeDbX9DbH+fFCTjozEaHroUKCbrylooWIJpk/Nz
DpOr6SkmOYRkbQ7pS4ZgxVeOWJskdJsVYensXJThcA6QlVyjnad8LVzlFMRd/mqjLbzP0fHbzQ5H
+B4gm1eTV3fj7nsJJmE1unV/harpHrIpGbdJoCmvIA7O4P+rB0jZuS+C3FzjWFKfAMBnb+q04Smo
rWfBFwbdOM+3Igi+lV7smmrMT5lLMtupiifOilgxt2G2bnTD9DVSSU+9Znr+iAapZ5f+0NjGrotN
72zr6hu4PzQoWiQVK8xKDgnpsnUU6j8ce0yPCIxBQTOfXR5jTlrkxz4BT62U6oKpC8tDYRguWqBx
RYipVPe2Io7mUGnrxi5XXpy1vqfnlV8gmXx27Dg72mzooH2slLZaeaoNbmx0g89dhehnKzznOTnE
7CuRCSPOX3tsTixBuDcG+qm6xm5Kphejq/Ln/GAN8bVvbQy2kbXBWwB8TkTcaWunNVv5WXE3tWAX
NulPGBQrx8BoyO6IEWjfQvwTiCclXkL4U60fumS86nYCk/qq4Iq1msQU87hPuwcILGGQHIKfXTJp
2wY30aMsKq/O/An7vKlwkxXiOO2xKtF4r4SHfFee7i3F3NZmptsbO626ddnb7yoDHB0roCF6ZifU
bit9LI6y0L24vF/JqlLaxdFbClkNcbjlMf5n9L+6MyJ05PyHlcGZ8lgvPoEc7ab8Xm/y4ltkfXMq
i+9B5Kzxp9OPhcj042xGFkd09rcZNMO2DFYAlr/gJoXVO08RQMFYCEMm8ua1vAT1/GLrUbmNytE4
DoltHJ0JmiakkRH82yFIY29VRD0RkgEDsEQou9gixb7yXO5Q1OU6STpW/RoMceUiRI0Dx+Qgm+Mh
C73mGQ/QiMe7kZCmHsXVHlS+3+pK1af0UNd2rq3HTLw6wsHSbHkHsNJsTy0PU/tSlfl49MJhPCpL
4al+VkXoLhZ9fgyWQq418goVnAgSDyHMlR0qmj8MqJ+pydAdCQJhArdc9Vb/vayLTzhw2KtKTfkE
qmWJJSpn7SZWBIzjar7mQ7Cd4/SMdLlyrBfzR1kEMbIiSmYS9k9R92umgxXzh8n/n2ZWrxZo3k1L
mOU4THN+ZAPUKVl/bPTcPJgWAA9bE5zRHLJ5vdHlG1PtUENBVvRYeOKLUTTWJleTiWRG0eKiUuWv
oebVR36l8Oz4YM1ROdkJRp7dBF3Ic3byD4tQJlvnpQD/EevzMa7a+Wi1KEYRPkc7zC2PxCuqI3t5
d+ckMRuSXD2mi4+cqMvu/jH9vhEfk7zK8qq/X6XoPR9ag3NfgIwHcHxdrMPCBUOq1vO2sa2rUQg0
80IPEX0lao6ycNWqOXYp1CwsO8BWQtJYlUWxgpjeHEUcfMHt6VpX4AHLsGrXia75oNBObt2t1MA9
adZ4DGNxSypQaAY4kEMf1scqJyyvOdZ7bSvBYzL287pN8muRiBFXE+0bqvGInTfDSZCuRQ0+RBbT
zl3YHojL2kASUrW9VWkT+rbNjqgus2YbIyu9hqdL5rUyEdMCNwl48XXSA7FF4iXxEQeoN6GFJ4US
DyEnP1jCSskPzsy2eeB+TRUC4JbdPk9FOfpjGbpM8YJ1revRyp7bbBtxsofANTxHDtnVcepBoS8B
sCW5mlo2hukO4lLg6vBBdRbefuKspkUforX0jYZ1wha5HNBWHKt8flRwAd3a2oNFVreN17I5sNx6
E3kRi4S4AvrEI1MdYEeHo7WHgPTkhb5SlyHsFn4TWpCPO/SGDF561FGN4+9Jopl456itQp74GAfr
/JUdexmiTCK4ZGmIPGvmKbswzi5jYrV7124f7ECxT2lUHhLWrGMcxLtOJC0fZe8gc4CFaoaV2Ao7
LrGp52LeQBPB60wJz2ksynVa1+qGZ6u9wZYamJeTveILqW7sBHJRolS4Go0oGsRRthk8HcN6JBc3
qRu+ChP23EDiJ3Ta8cxi98RvqD7lEdbTTv+wLKsrSPfvKkp4fkxKZ527BtgRdt2+qzpkKzXtS+9C
lW/bOjoC3F5btT1hi9ygUdPH6cbp2s73wupcR/EhjwwQAp75hEEsZKHCM2HZZPrabYCSd1mz4/eJ
PnFTXPWihKFQNxv+WfPedoW1y+x+Mw56AwvGrFckkfhSC/tkRTH/VyVJbrPBV043DjPBwy2HifOy
+39oYrTTsmksDprRczToVXKV7MbTeQK637HQk9lYDyXShhZqWadMjX8lUyfA6i/KST0K1cRlMRU0
cVZTkQ8Cqovnacri5w1PYTo5K0uZUYoA/f6QdZdmxtpLLfn72yn9YZVVvtFcxXhULFx/icD88swE
7aysfuEwdZobHe1uC9Ly4KpPSYJYQunNO13xHs0sKtap1npHSwPyXmroyKSJu01RNT+33uMYaiE6
0lH87ORjwPEns/au0js+MSQLyk97SUwXTT/OZ7rteUctRu08WgLZXhA8QqnGiIMQ2bmqauVptvDL
AtqrF9V0VLJu3kGu/lIUmr5y2RZfhuGlyDK8HAbcptnwaRv2UcO6rq0HO4usPYL2qLxq9fdxYruC
GEdwYjU6J5lV7afxCdk8a2VB1d7VlpOc7EwlPR49Ol7f+DmZ4bov3adoxHXCqNtk1w4gkgxi8Ksk
SJ3HalZ56s+dDcPa1LD5Ykc19ML1Q0/o67YzypUGAG47lt4KjTTnBuNIAyVf+L0nnGXhtiDxO9W6
6vFfCiuMLAltIXELZg/iFXKjnbW8qeQc9fmFhAs6g2HQIEmC4mvq8T0RNqlJJY1DUn2OvenmI1pp
/PkQi+fKjdbKDD8foch8pbuE5TSz9+fSe51SnSUaAbhdOJdb7DG/6NC9/GAmXRtroEKLMs6eihGs
IXjodaiOLa+XA/PPrXI9RMARkP5M1wOhm/U0OONxENpFD7t6K1ien4SXw6qwYAyxCESXMCxeMLV8
QO7u3BFePqMcO2EuRqKvHLaB23tX0+p32cT6U4nK2NiqipRoFYunSZmMlTd2y9/DVjSv7Glbq8Uz
wP9m4xpV5xdK9zXNRbu13RLHJwHiwgjx9ksjJOIMcwQVyMmJfwSH/f/h7LyaIze6NP2LEAFvbsv7
KnqybxDdrW54n7C/fh9kUaKkb2Z2di+EQLoim0Il8pzzGn9Se7BKBZp3ZdRDE4drmLgvU2Eqz16s
3MBJH3VU5c+kPrqNrsYEQHbTX7RQbNyk1I7h3GpF1F/szOgvqhJYBxsXFvjOzIhC0M7sEMsUxueU
KRCUPP0ShZN+yWCvrRrkhpayyaZ9GMa4wXSkGcCtT9V7YIKvFmXVvJdl3y9ao23fB5j8C882undy
uh3AyWB4D3hnL+AxwoYkIllECMG8a/nYAneguOlNSQugtTPem9aGrM0D/W5iSodkSO28A5dqFggI
uu8cP4h+YDavBqEhgG6SmylB+78T7/BE1UJ7i5sJ0Kthhm+zjcDC8LPutQxDNP/RE3ipIwVgJ+an
dVu92DCLl0IV1nPY5gZSG0H5HGXsyqNN3czx/Hw3NA0KQGihPEKBIwI0zQAExhlmcIRiHQhtSwNW
NtWOfvXsvtoEOmxQ2IgY8kT1ePbiyNzGqRhPhVP3OxN76CNZ9movnEY7tMDyUfbEWtgFPAC/yvV3
ypjij2fH6W7sK+MgAFOus8xeVrHl7OEROit8FviVYB+jU9KkaxGphLFR+5CO6rYImuwGQrveCSTh
Zv6HhfZS/lwnmDrGU/lWQHdeARJSl4WJ71huHu3IPOEsphEFaT+7xngFtfs7txUSLxz+Vb3aJ5wf
AAFnq6GCTTEQiLchX/Ap7D8vXaIccn6XhTG63orK6cnywmFbO+MrioX9yvLted8bzE3UI/RSpll1
JDpZxDn0Cs3Rhl2OwNhyQAdw4Rr6sByx/V06cygRW0a/N/vs0fQ+XEfVX3Jl/BV2ROYmz2uo7Fol
iK91mhNMeM67Dz1xUVpW++IGML9gxQMeqqtNHJDSVWod2LliEIw34tJFvbsJvFxfOPaIbSr5204/
Qa1Hg2gWY4jd5F0DP76qvGxveeTWjY4NNcrCcJMhHYokZ/Q4Um5faGn4WjoNxIOF0U/gbdpDGSna
LlSiB15cq96Mh6U2ohKkq/VvpJc1uy7AhojfJGR73uYClJsaRQsrMK1DNmndesrbHA/2+hjqTrIt
fO2d3hus8QbpLPFkKcopddKNVYKfVDgE3qs2/Rw1psULCQBCSiQhSQi6pEDzTd2l0VY3P/QiMzbs
j89Vl+dLPYv7c8sDT9nRCFYIlW+dtk6OmQFQtS97WJJ2/zKklb0NfF9gXdN9U5uClIKZrSc7ZO8b
/O4ckRqw/QbFPViva6r0H5kl4AMZ7UvgjxEIj0U6wfNra1QalIg3k1KW60Jozjp1ePFXLRoMIb4w
EHbWEDrC58bdVCnmkYXaedjbIOzkmZepbKnrovASh950KzhJ23H3U9GRINPcBGVKHykd23nK9B+D
Q9KMWjgnzqH9eHDC1P3Dg5MWY2IAkhXiRB4c/EZLIDoNeHr3k/eApqN9EPr4qx5zY5v08x8kcuvr
6KD2t2wikp7o+l4DL9I3fT41hwavQkBzyN32c64gq5qeVBEpiqxeisQe6quqqzzgkUfcUY6EHHmJ
KziA6nbPQbjbjnJYjtSQnvBtbWLmy477B/xtTH6KnqkHM8rGre38Tiq/3netQt2kdpcqNJSDgbM9
7jxQ07RStXcY5CxL2OnLEmlXLYztrTGuE4pYj2jeXFI0RJeRaIFx5WjTDpQfX6Cu4pHTwVnKk3Uv
oIYrSc5mCVqI/M1WyW3nZxBT+8eilBdBMa3sqSCH7+O0ESHzrJKEWiSNQZxf9scyFKu2a2+U18oF
ppZwUDUAprbRPrRTZgAPKU2IZGIdBvswQCfHSHGNHROzQoZi9ofMkmw9gglCRi18LFLeV2iaKXgD
j54tkCCyDPT4an/l++Fzm6E+qzsH0XXaS5s+q6ByUF4I6ktb9L9Mar7bbqriXaWGlM803m8T0Cb8
zdZQNY1lMQBzUJTx4ntI/JR18xL5NZU5/7ff5/mz6nffie9aBMibzRj4s6I138WyTC42Vi57THKD
pWfbayR9PojD0b7O2mndOj7BbuN+wy003U0K3jZG3FE6MvxpkVVOsMB6h+eqfk1MOyB+an7VPfZT
Tjw9W2WySfL3qgjN734lznZdYWeB7m02vgVZVizQHMfaciweccxqN07kPBpD+lbkuMBHzUcyaC9+
K37lKefUNviuRuNvN6pzThReS+UgCKjLRerR1VA+sqJ9U7Vb1W6n71WELpuPwa+edjigVotCkEpR
cq3aaJUh1rGVw8OP/hC4rFG4KsS571CnzNQ0BixYoeXp9WstapqVoh+oI2QJTs2Z5f9uZmyW5UAk
QPZZvXUtmTee3MjBDDkFg4rqLxxkTh8dkA1vchxia/+bKnpjVVqju2iz6VvKHwa7eeKR9lZUhrcZ
sjK8+YNpgZi7FJ69igic351m2Ft27y9MiHNb9I9fFDeLrjONdBv7Cq8o4e1IR3tbXrzfFURtCtUI
9rnvF49BnfxE73FYuBpe97qhHH84bBAcH5ziEFDqWyDNj52y16VLd2CD33HqTvZJYl56l5NXQUpt
WWBZSUohBxyrGnwlMImojDJfReigsf0TUEXgbzYTKZeVqptIuBXmcJF3hiDd6sBIU/sCXolfd1B4
6ugB//J90JTOzrZtZVnEpXIxCv6pDn4zFrY0PMKpcami0TpTlsoXHJCUV28EMGelyTSfl5RXY1Kh
qwd2utOtJrwpcRFDNA1tZIq9VLsCi27Iq3iktYN4qtf2KPhJWJWLJ5AEaHmn7UkEPjWeZBJIWxQg
kT5tsLIEaHsXntWOXdic0vTkxjYUHqisy8KZ/DOc/ZWwQzRvqz7+pUIU47QekvvTkB7F6SwyIRRW
uB+EIwUp8hcKnhOxtZBgnTrI6uOYwGaSjObCc6tji7PVQiJ71JhE9ddkOSqbHCiXVoz9W0oidy4M
d1gPBXW2itSw32SD711trfi89D56B6BWvrp1Q8P0cQI5JqZJOrp/Tq0VjO/jEdoKiunocrc6pUIy
hWyQ8NHhO4zvDXL8lNbc61jDS6xHZCHmbjnLdjlC4I92n+USZl2nxnIfdas7y26EpC6OR+UvgSOH
FWT9ILVm2h591zRJjpw+iTudWsVLC5SsHJTKNbJrnkG6CAch2Zw/w0j0PZT9kFe15dzkRc9+VZiS
XVEc5x2i8v8ExEB0+JqQOWgsToRda45cgFTM1B224aAFCDnMSyis4jOGyIRckpdTubLjhEKSHb9z
qhqfSjHWB5W0y13aVfPPNarm35xwbDYVOsN7zQpGPGK7M8/e9D0c1Z60kGqec60RV0f0zkIOQCJ5
d8vm3A4AOkYPV4m0SahPAnDeKl781nVeuJ1ilSLRAGLSz8P81Yjqd2n+F0eg+Caz+yh0jlowiNtT
6r+x8cHHQVVgadstjMxY7xLKAWKTpqZzkaNB0dZnK23Oie63CWQiP9lqnoqz1azPYCL5fwHF89yp
9koBnvlYzcipAglr2ZK8grk11on+KBkIf838xFjZK9NNxlUsjCvq0qhxza4WdxuLyRK4w2VIdI26
lu8+O+fxf1lfxIMd7Wc/QelADlrXPt4dyvEza7ak0J/kAPzDghwjbKnj3bC8mCLo4HeD7qp3ndNd
J1tz8mXY1MbxUzb4zyZ61Xjs2M6mqXeO43o3H4eCjaFP2tKbm/ICTS05jEX266sriJDphTe+RInD
VFBqYS7OvmunLjPAmn+uHBo1XLh5a+2ppPs3lcz/bXLJ1OEvXW7kPDmAsp9LLEwa5ntsQAIpw2x4
SLJIP/dTJ1YZGdSVHtbxVdO0+CrvhshACt8dq8W/BkZ7yk+JlW5kfz8lnXmf0hCDVzlwIvkhou5a
c+F3E6KbahCRXuPjvy6KrYpVCX9k0bbDL6lAnw+TtS7drkF+cZarH/VhUcHAOcvRKvSXtqN0z8XU
qA9uG1+ieVZCvv8QdDXAGBC7RHHeuC7g52+qHnl7aW4mclKnkaVw5pu9zjCKwLHetKKzbPL3Oemt
2j7I1sjr0e5ftbTTHipgI7KzEXVxjhu0BKS/GgFRvzeaMFi1Q6y+hmPekeSjwma69k/dw54ka7qK
/6HgVxCayp6TcMzAz6AGrpeYZfWh8V4U4HXlXNWdyCa1kbuRcy0j+1zazaYocimh5efSrrPuS+Oh
yJ4dYdmUkB1nc59L1gQifE0Rci4aV06rPWNNkFw9d7gWc8srI+15ytYozkf3RparL2xR6UUOcWmW
COjVe7lYb4FUjb1Q13I0ysPkAKdRWYQtTLyAFOHVMZpLX/Xpe5ZpIfBf4fKFCMQJOGO9Hqeheyt5
0lwkPf7451Tb1T+ndqpb/WtqP7YXNFirZBeFJfC5Nqhu4Ohs4ELFH+rs2WJNY7AmBh73fQsRrP2N
mFzwUXbIX+WcaVZyklzsYyJ9g+Nq3ywz/dtieKbjXk6riUMtvFK+VsvP1GGAL+RqqyZj11WJsvQH
QGoNqqY7LfK9mxsq7bL3qS9Xk761yXT/GnTj4k1F9FGj7jBza5qritneAu946iiza4na9SRHpl5f
yuaYKdGjhQ2obLGPWE9d0g8YYE3wuAOFEm7spNNrkl6hnDVIJRrVzgzUFNaqjsKz7IRmAqsLy4yF
gVvGfeJYm1i39YJ3OCTHRdDm0anuvexZ6VN1LWKhrGUzbzT4ygEoGD0esmfEaNwnF/rD3JATzJIs
HfW+05g3zcFSceKBdTO9i4CDd1Ob+kG+oG0ozo0Qb7xJKoB4Qr+pRPe5NikXAPvGS9zFr7ytFJi7
tOYxTGuVS4Sv5b7CMHwVJNaC//xf1TR96IPmc7Q3fLL7nckbLFUPYzOFW7zpzEdrxKwjVdrmp8Em
o+XNrWykZWs83ExnFbDrJotcX4U9pUkKzaRrs/uNgiog5jyUQv5jjop12aYUHo5OTq/uuobUezOz
3DCHVHdqVWar0cvL4/1Hmfasi4ifjUGSSHoUTWbwA9ZccJZdOaq4a9IlYPzmL7JuS4lpe4KFzYKZ
wPSIWg9mpOEsGi6+RdpMi8+a/OQlIrihJotzUhE2P4bWRUglTF8Lq3W3FNitrS288jXP8jM5zeZH
4wADyE3FvTZpXZ0EAfKqMr32mHdQASRRBgutbtdo6WPXZmTInfJ3b+W7Qq+r3yr5sn/ezHNkz8BN
70AXVwJk8BwcalcZAuJ7JA9HdEfGVVUigSdUagoJELGFfAzGLrZXcR+2e9n85zToZ5/ThuZdj7y3
Xlh9uFaHBIMqZUIVbOjJlShEwLNqgkTxyztHBM7K1FQkZ5B0WFE9qPcIx3uYm+b6w7/u+PU++4y8
L4+uF6a3QAk2E3HXY5Pp+svcagy1eIRaokMv1/FWbQHYhJxzFMyaTeeZQ4+FPDkIm2JmX4T1eMpC
cDcGz+tZuL6yk2Y6mo7PdYQA5IZXHRiVFrLtmZTQRpruRCqKuomiGsk5V0OschB4HBcCftm2Gdl3
UH6A+ZSXIgJkAaYPuIZQd0o/EOqELiV2VJmzE8JR8YKytF2OIxqS7gj8jTt5Ia4ZNnaJ2oj5V9/X
6NDAaVQJybayr8QV+f4BxtDZZyM6YWGto0zSowoRBdFjNpXjUdg7sxJki+ueYjV4527B1xNXbF33
cSTIrQPwGlgedMlL1yCjCbwkvtTmNB6+5so7dZqG1Ti/7WUTKJO3a50Cq4HC9R9yo9loPQFgO7ci
Kt4XLBcpBNKSFwgr5d6wSYR99YGtypE15CJXyQGXlM1CzbMKTRLWIv2QXp0uX7t9QY6rM678uurj
hMzWXqDnS/aqULNl07bEXHWvoHBaaY+picwPgjw7IUdDGOLrTFfwMySMzZbz5yV62F0T4Nup4iCF
1TonMLVXZZgceAu585BqCrzgJAKEMDflwIBFLQv9eG2lrYiXSuh7uPbBtg+wCaeIafrIlZjDSc72
5s+yH1IC3PtHRnlkLGFNJBsookohnEtvdnxrrOS/b3H2AbxALkW+OyJljE5FgXvfNlGccNUUiGY0
nAlXzoBSw8pBpIa6ItZime5X98uQiSVv2e741d9TAehWZTnbUnpGwZ+GyaIYKWh8rfPN2tmWmf7t
q0ve3T8mXtvmJqzr4Cb0X1/xmezBzPwenrVNENyy7HcqVUOnHDsLyw4weQa9oYi1rqH1Y4W9spLO
GKgn7sk5+jtM/Sby9joOp4moNo05IuQ9N5PIx4In0qpLqenB2+husMIw3gxYMycEvevtKBD1kNJd
vLCf7xvB3VY6sAaBPrz7khW6fbr72lnWuO/SAa3j2eocxAHffbJVK80MoqeJ1PUqDvpsG83c3qg2
oxtOHutIknntWasFVtLnqFHF8c3nCZVz0xTVm84z2r8xHIFbdRstgKQhGY7NTHOUd/Ii9/Y6+8iC
0Vkr5LoPg2boZ5G6CjwrhDSzLPwmeUsCrA7ntO5n0ndkBiLffozJm22RiDuKJvZXAbv7k4lQ5H4I
gKolMwV6mIlrwljmwASfZA95/HxpE/3uUcA9REVgvJLQ64Nx+BEbA+Ko/PvOTY6YT02xnrLcTBfh
XOgE498mdGJSzmZAtUitR/HYoDuxzC2TvGkQdMk+u7TQka+TaxI8gkL4mZBQhvsRfkNVsVyTc+qO
kCnClTJg1OsjFsTpRKufQg71O2+yKe2Omv0yttZjOQ3JyRXE4LHeN1fdabtZWUzdmrP7u7z8VwOy
L7NQWaRCbm/c3ENf01DFIlTHOUymKfvknbwo46Se0sBUAZrn7PYUs17jGY/u2H/a0yaqtlTKKLpJ
T9uha8UhckBzyRmyz8HsYWnNsHLF8T8C0xi/+V16qZuwf1aCLDrCWhtWEA6nb+gR3/vdGSCSNMpn
v8t8Mc+35/5s7o9RT91njkDKwgviBSAw51Iirvtqpm+QZoy3sI8sFAIQZHVSBX6o3uE1jTrf1pqb
6uA9qGWQT6/kPOwV9tzQ0aT5o14FT1gleinaQTWZc9HCUNyDpvEAxiiDCKjquvYJUtxEVq9EsNbS
vxd4iD/WTeb8rV9k6r0/Ulnfd+DS7dzG0MTzlnhDqR+ugnX7fLrWewHWMei/ZUaFOIxe9DezVbvd
aNfKDkN7TMcci59uoBKT2HFzBeFlHzLXuqBy3OOQNyBbaiB8IPsovHGANpoSpQs1wYLBLJU/DJ4s
8ewYwnrUew5pbSvu7FKAGepxVJV4KcPTNPPrTT21Jn8r4lBKfyjP5Wl2kk0nczeaVXtnrOKfNL6L
p6b04pX0JUfSgZMTJdk8oaSEgCKFpqIPXtTCeXCTKvqh6sPsVjBYVy0tok+mGAyvcRfowlgTBGHK
4+AhtlRTs1ygCaPsNdWNH+Wl9k6WagCfqovksfX88mhr3Q85JLssR8ylDign0jo71BHOwek0ZIcZ
spvsk27ckGp+aFrlwj1BcsVLEOKNhpFsBior/dmlFFGqONve+6YCrkAYRYdChfccJJr18HU3ZaW7
CofSegg4wq6wFZgO8ZhdIs3KEE3xENzWnXgFOTu/xXryefGgBJRKYF9k/yxJu9S92kewixNpFCfa
w9ghWhCmRrXxTc9482Zg/LzjfM1Ig+FzhlHU5ltSFPcZOkWWRdGoxy7LQVtLxrj9tyuRdL/RvCwB
ytyqJ0x/Gkcla+Xj3D4ZY7AP2u6jnizjgrKmeYnzkgGcnn8hHdPuqkhg8+B2v9CH6c4N9ozCNpRi
nSpKt3SJolAr0JGxnE0ahYYhiZahfRjXMMYcw7jhz23e9Pky+pgnxiWvZRHhhINeEcCZVq9hZDBP
XiJR+ZvcNRGDmVfIPl8ZTJjr+SE1fWCQyFEQXvqkerfurElI9onfVnGURTaq/kn2SYlCKVtYNoNY
k5oel7JPx2fFzGyz+pF04rsb4aqnRPw9UiwOArTDEPjK/JVsKlSsSUaZ7O1WiEDtpBSHRsfsvEYY
bgnBASfLBruca+Tjhy4NPilYUBSoOnd3H64HJN6R4svgZ8Ol1r21PCMocdc8fPV9ZW2LeV7TzbBS
mbbF5eKz/XW2kOu6ssbNR9Xcm9y7NE+5WOPknM15Jyu83oRLWfJ9krvZaIVXOSrnhmFp7oQv0J0F
pgA+hQJs6dWn0IQLLC/Z3ExA4C0RwuxXXwODnTX3KVo3TOuuRR2g1/sWaaxx3fpe/RAmCiWE+5YZ
VhG144aztIGp0wF4ev48FYa9gUPprIw5HqesUJ3Huvlo50C+mS9ZNS2spilR8GN+qOE1ACppG+ut
AnsH3H+IMMFtmtLPO9kXz33D3Bf3VrEZgCD+rBowwY03hAer8sInbESrEwD0j6wawifHEpfeUnG4
7nv2TByJx7NKoaHrlYBHzQcBCqt4U82hvea4NlIrIT4B/2xKUVgo/s56HKhregK+RackC6oT3UM7
Kw0TTSG2hMjOSjZjuOJPSAZQ6UgRWJup8p/O6iaoC0+kU4ujL18qC8zbikIV1r/zi1i+kvGjYZi6
/y+Ons6CPNv3SJvca6WEyQsAp7s4gmWXmAyO2KN5s792S+FvbSka1c5ZKwH/i/siobX/T4vGINeO
XT3/AysEX+TZMgBKtJdNKfyKv8lnU46G4z+aCUY498mJroCMCuLXrDarVemimYgW//huF80ijerp
VVUsB34SuBNliLKNqU3BPlOILr3SqB+LgQSN5qG8auKI/KMgxOQVg/9mCSdUMZHNs4pHb+Rk4M0D
HuRVBU8c+StO6D1f8GF4l79h0U3qxZkgkUNReEEP/N9jIzPDesAPMXIoZloN1ZcSUqJZ5lD15WG+
DwNA7lOn7qUGl5zT4bj9X/a5cyFHTgk7W2y7HpxjuJoiDTXmrLqS43Cv1lyFkndJRBI7j8Hm/WsA
h/VzizjJ8au/AGl2NMd4l6GZIXOpMoNqGc0BxV3KCnPaNk5AlqHy3e9kojbW3XYHjsdYygWj0mrX
bDQOU56UBxS9+6WWJsij20G4txRhPeW+ru2JW9CXo+D8VBS29YTSaalmFdJA9PDe/hED3AvQJfgR
2Rh3YSAT9giEqlHunSlwp+c07quVk1NHEfL5Fzp/4/ksa5dVdKayiWwXLXmUlf0iUe/9smuQX9d/
9slpctVfnyHn9iCr7h+EjM4aHM4NdC3I3Sj/2ROGLwZL1BQ+++DIszmtMxPjjHlG5xrXe06s1sQa
VtpwlpeoqIdzMF9kk9z3NraAnw9gQBcmIHJEEA9lk4FI6cf6oZv3Qx+UXNiPN3MW3JPd9LiZM97E
PPxnj1G5W8QZSBNDc+KEhKHR8p5/UcvS2DnQMhcyPSOzMPIyWD5Unbg9+KP3pvVjeCxNEnp55N3t
KGQVUHfSlU9x/CJfH/ISQZNKreazS756/lp4D1fnZqM3B6HXANMyZbgNdTXe9KaAHgimYiP77F4b
b9AOoN8kgnBunncv2zogawwk4C56/WMY8Y6IQg7slarhMxIVB+KqaC1zUHO/1uaf/YmTRmsY1tO3
f86X/Rmn/BsYuXiRhOpJpKH5NASddlZGcPMy620rJgp9npOeEIDTX1QOlvekeU0NG7GbYSOz4FNF
3kvB4k7kwClFheLZqmsOgLXCy71liTkvaKMprsxnIbdKH+9bdaOKF1SP1QckM/FZ/bojE46webUe
cKUkIzn2y2nQ1PcozT+0WI9/292H2qYzxAOYXJ7GxvdeB8GRDpb93LSFsiqwVbkoCli9YfLiGWlg
UE8NKrDpHUASF6brb/4xCfFaYSfnZpqAqnWa9Rp6sb/BxgJSvGziorLyWrfZy1Gzd9Bazlz9XJWF
9Tpj38us9h47N9SfO4wT5SKQqtk1C6xvcg38p+mgll27tOBtXLwQrUYn8y+EstWq63HLbXQfwLzs
VAUK7nFSX2VLXtDyI402r3CN4VjFnXL46jeHTKcgDU6iBitvARvfRLPTfBVZ3lXeBbjPRCNB31e/
JQxnhzdovJB9wEO9qzZf5IdUbk0tI4hupKfHimPgjD1R0nT3JTWcqcdkdNXj4GrVFj3/97p2Eeoa
e7M+xUoKpaJT2vrUBt59OOkpSq5knxlD2N0EoDlW49iVyIesel01D63ik4iMOzU53m/T+bbvvOQo
7+TF6oE0L+/tYJj4Bs+T7r24E2hObR78yebXnbxjNdf25TsEGBxmStHDf/bcXznl7y4a44cRu8pw
yWTZkm+V/8tyhWL9LkoEBg1NHV69FEHaeKJyK5u1ooUkFRmARFMeYhNcjjlZwY6yyGLKELLPpx4H
4PvaImkADenT9muZHEhVdCntMFtipzoARFeHm7wYIdnnHoUoMe8TX/1WG+wpfjinQJkRH0GAQuTX
UjlZLnXi5FWuGuetSN79tdShgoOEWoJOpFzqCm3cF3zjONZ5BilxxaFqEMf7e1PRiquPc49sWUIz
H/nNEZTy1IAia2k+FvMF14S25JQuZ7lA53BACPWlHJOzQPA9QRFwT7KlokF/VPUWCOO8Wq5KrPF3
BkOS1IO576XMXu3AzRPIGEn5JFKS6RP6UXJM9mBWAQ3o/2d+2vU+DNto2DkAdtZ231sbffZjs313
hNRS/r35NSony1F1nuzOk79Gv9Zqs5eb4urgkSrD2liT0F/+tfar+fVzwwCkdKU723jOVlepSgwo
tEUj09HO6OQbIaBaFr05ZkDz/VPjNe7ZneUUzNiyDliLJQtDJqtLr4qXyO+Mux713QfT+WEYeb7T
XCpSUjFSG7+hcaS8t0nw9+4o/N5iNvj+NVuqUQbh93/Nlt1D9x3mhX+fbYausUbDkCd61nmO3eIN
js5jVXqzOlFUvQTwA2S33Sb6GdnXaiHasnwDG+5sR99rsB5qizclC+3l/TOyb06Nw7OJqFWMlAZP
uzBhWljCjC/YdeAY0WvWizlxakXsvvhlpU9S5TPX9JcuCOv3KkrId5d9clPIwO5qEsJ756/V2l+r
7XLIf7nDU54W5u95dYwY2XsckGacSie5ZdDWdn3nfK4ONGiOviifNKvHL8cPwTA6/vDhaJgwmbr6
q4G1x1aLXv6AadSk1d4f7GTfFHRD38WA0VGvAvTpLYoYDYmui2bmyhYVdO8gTDBZTmxM29A0xFUl
zFo1Ikmfk/HNA2a2iDUR/4GKwALQq/LdiZRgNWc9L3mnm0dMDNt1UobFu+mKo9v4wA0xq0KjanhG
0qbcVnhhw17GTiQGTQAUMon3NjBranZleIwT7EhmpFOqRc4NTLB+Gw4R/nNoIHmCbr18Dp2pON77
kOXtllPDl0WO3lea6JoUPeIhiVxXDbCL7AA9S+XsKpH5LfC03/IGP7X7DZiU35qqGt/mm//1nHn5
NK/6x+f85/K/5qhjtu6MMHi0fKdDXS181+KemBmNyueGKAsJ7/hRtuwEllDs2PnB1OP8mQwyxwbo
YivXH7ozgPNkZSRYNM2ejIXbtU++A0lz3hFiynZPf41RbL6PSSyeHNNYJ1t/rUN+A3zKEBVHK6uS
be6TQgJNYb7YU3ORQdlU+uGyxFnimlBeORfIlC0DtAh/qKiPkJtpXpEsW0wz+zAtBvAWBcnXeL4D
Pft5J/vkqJyH7MH/MPr1KSR1IC+Fo9iPkMbR5NA+Os8hYapH9c6Meu2jMR6qWBXvYaiYe3/kJ8tZ
1di+4dUekZfQu0uQQkOU/RRuGlQsa/2k45j9LOBn9Z4XoRRVa49ej+m2XbTNzdJrBdnBXMXaQC0/
glJDFQR/p6bolDUyvdPaa8t6J2vM1Dv2fU2itcNV4Fp1VXYvRYdA6+7TZMV6nsYx23iabOxzagRP
7tMmD3HoxM2WqhIaMwyz2BZoPf/3d//zPDfV1KPp+0unMYotuYz//Sc1KvbtISJFyAY21wZfkWWD
2tqmEA3WWikMxUUz4mchIRZBmHVb+e/XQ3FTOqV6TPu0vSGu+MPVXHEyKuqchtpoJ7i6P2SBRxZx
AtXeh5oBZXCu+ZQzs9UAYbKR5R7EG9tFCNhqC1UBqKap5htZZpNoVXkH+rq4QPOx8cNo/z4q3erl
PK0x12OHuvBspeVpFlljxUqGs2w7CjkAFZ7YJnUKEqL4V+2wcw7O8lL4U3AmVbJUAw9Fmr/6exLc
O82oqWxEzWmaD6OVPJcW8a5TNPsou+RFE10nsD5Xg5VTYOfoOEBNMWmrn0yNvxlpDPT2Kr28aW0o
oJfUzg8F8kun+PYf3fik5/qj/LvCHiY35sXj/c8cWdqVcK59LDogRZAFfla6Pi1yu51pYOClvc1X
Db6J9dmHSPstC++yaK/C+tcXvlony8ouwMyWfxbxv+ZgKoxHdeGdZKkeI79m5auJvbX87kVvHeN1
qmt9DcYRP9WSraiPGoPCuq68A0M74myZfddcpENLmDvIPGZLq7Caq9tHzvgsnq2qRxUl9DkIm7Ya
bBskR5dSMlCKB8q+tMqHZTeGG2j+7Ukdp8I6J10FiVSWd1BFgPJGRLAzpqzmSO8ZN3np/bq9TubP
bICjf+9HF/U11wcXHn1h3mep86nTKICUffU1InZ3BcXuovotNe9UvedxNxIr3IVhU8KkRCDPmC9y
WA5EM5xchWO1LJHK3Epfr6bVtZ1uAH8fZ6Sp7Cu9jtdjpFGmkVBV8Me3zPGsk5wSYdl27R2kQ+YF
OAoBPZdAItTpxPUe3o9TDWTD7OPptYr2tUi8ZoNv7LifmnyNy1CHZONEoCK0UwYp4lQjznwaU7ik
Wus945jVb2EzDs3i/7B2XkuO68qafiJG0JtbeVumy/cNoy2993z6+QBVl2r1XjPn7Ii5YRNAgpKq
JRLI/I3skyG2hFdktR/txs55mGSSRlcc/eAaE7IfQsnasxLjYNnDbS/SMpWOFU6sJcjELEfHC5fy
LyH+Yj5CsxfRQNkl/1ai36sQH7t2fcT/3R+BXrRJBy/xxOCv7vfNfJP4gmrHm/hoifcwjkq8wAdo
QA0KKI52JzM2cUR9dsSuXbOx+PzTogrQrKNCZOdZstzaNnoESpfhCyWaWZa2R4Alx8snV/0JwkXo
76VmN+ZodxfYQqb3Z5mD6TQ4ASGpsN3FSNTz8SzNWqffvQMGxHirgXGS+Rn+q5DS7+tQWAMVZzts
IVrK0zGek5Vr9CD5xIhT9sVZnl0Psg/gseqRRhNBKpznzfuPvAm9N9l5uSaKKqhbu3gYyM6/Lieb
nngJtTOXIQnT4zVs6qp6H0F/iLaa8ISNNfUw2Pqo74VBxTovdCrddznaV+RjP/4deBCI9vT+78e4
i/4b4ji8H31Hqtq9INX7DJRklOXe6gJEJyng7PpAa8hysMaTgcjue2evNdcXOHsgBgIgOBNlj3Ms
V3DebAopZQ3jK9R1l7hg2isgNfrwzdbTr5HuDJtOb/tjOyb9EbZm5SMVl5XQg0pcY4ZZQwcX/WB5
dj0oPoVV25l2165/C5N9AIB6cGFTfEEiSSSRXvjc2gHILmXzesjzqeXZEK2vXRK6hHKDf5M2BVSY
OkYKCvxSF5j2HkkLUA4+/wux6VlLs4JQZ0++5az0lvpd6/2+GPqGcx2u3UxRV1k3YlKEdJ1qjPZt
r6btl9ko1IOaz8lCDso+LzEhr7huuJXNalJf8bByqU/PXjdcMKp64K8tH5qNZag5pkPoFsg0XBcC
JstQCT/nBs6AgVuewmGoSIwpYJQN3Oz8YPIXlu1YW/lADlCE3lVz8nJ9UF+fx/8cvPZXQ73xKXwd
esiZF4aIgWjbWccr450/QkrtLEelPTlp7s+jnWhe58pRNIwe5qBsv+lYZECfhHMul1+svkmbBdOX
UUG8Mojin/GEUW3dD+MxGNk6nPohTm4s3ASXrBT3XoH9p9r4EEuj8a0T8FtXdwx8DyFABI3f7tS4
ne8w35pJn4bqVzHJH/qjppGBlvnVwXfm8xgqsIxFFuQjNRu66ffRRylJdslDEIuldDZjamOUw03i
DauoxF+VCuU7LWWgrGJZ+I3ItcGoK5hANG5xYzjNJUx+ymCIA6SC5/8IU8pRu6kE4NJHl9IZ7+Uj
Jx4TYWjm/5QteUhIua67UigiC7NK2VfjsrpwVD07vDtemuvSxD7Gh6J+SSXLDxGH+UsWZ/ohlNmh
DIGl9eySwL5+zjgylFNhovon/iRmPXkrX3HclXyGw4C7BSKB+SA/+csDO/egF7nkXzcyQj61CzMK
d6BwjMtjXvYNGovCGoHH64pAb90SbURNp/pca8m87ZEruQGfQT1LGIj7MbCsZOq9bVq5v+SDoeun
XU2Z/Shbl3VAG4+f+uQyAPZnvRxMNhX3NcRCCBALw6xdPIUGez/ZPNF41vYvboF5tAAE/FsEHnb9
C8SVTxFNI3RErRalLrGsiWLFPRWaujeihCWN/Jj5HO+aFA3u68csM3BKXgek89oHNybcWo6PHYxY
+iQ86/azG8MbVtrvw5DXT/pEhh2mOeWQrqlvqd2C8cP6gSzatICfNf6cGpdvmN3CbsLAlfSba+/4
k473Lf9hlxDhmKnm3g956UHXRdHBhZtg2MGiSKLXTEfQES+79lDzgzzYVdBsHBxEkebL+sc+7Mdj
hifXoorn/rFGe/vLHGCBWkR+u/TT9tRo7XTbWIkHOV+dVrbJty2IzfS+huN26DTAKXmsVjAt252s
EyFD/x7RiojmfxeRdFmFjkH36RreXLZrFae4JZiLZOtqcbrMbTgugGX9+laJ37rJgRGXTNBi/TA2
d5fRDjb1yqySTaYXpPFa03hRUApdxoEdnXQvNV9Mik/ZVHRPE9D0W7JpP2RUEZTe1jI6JvER+GjT
EYdElnRFgI+APLV7ha89Nk9wXIS3ANoZmz4S3HQhNq4WirfqghLhF9G84pelCnmqWR4CV4m5vA7U
HRBni6TZyne8bOUNMITT1Ng71uAB6AZFAtk5D1g3YoYDSVkIgmCGg+UikoO5+WRoXb9HIwOVeyco
X4Yc5E0xpdMuzLvyRY3BxWmRod7I0dCCvjkPz/AW3dvetF87N8KnBvODhVrhE2oroffN8vWDaWV4
qWbD2+Sl6e9Gm18xmbNe5zbqWHma7ZeQDcwGIG14dnPN3ru5qu6ifhigkBjpSoVlEONzuZFuWdIk
S09z7qqiD+0D1oh50Ly3B1HTk4Gyz8Zu4jJP9vn2gJ6ErncbCZVoUzApemuxkHZc/zRHs3+aKj1Y
QadVlghF2D273Uw5yeFMR00c6dHlpLpfUYJzbq+H2qqTlT1g4SL73I6dFfiF8IQxvHa8xqFiPh/z
uEVsjvlpaoeLwnfnRl/6MaokgdrH584u1xVZmVtEj6xbeTYMdbJlF+sKkbn3Pq/U+0MdWz+nyFrq
SEg/kc3ARWSOTPSqvPG1m5BINXtL3ZtCmN1DRRDhr4d38I6oFMv6sSwsG7G+5acQ3MmWpUXqCq8Y
byOLyvUIYjxT4t+yJI2F4zeqY85ZEwd5prbqq5957S4k/9du2aGHO7XxvkdO+x7RqtW0QaqLvafX
DLuELSQLxgGShV1MVLMHbRuByTxfmmjLk7ctinolY/LSae7susVZJ8M6O/cdnsAI1I2hnb3lU2Yh
eDCPxzoZ7OdyREUzabI3SLTTbh4Q8zF1DDUoP40L6DrNbjaYOjUBpE1kSOtLm0wlXyNfNx5MX3ub
TEt/HvP5yWl0LNf7+MgPMHhLEl9fJYBDztaYOsfZz3WqN6hsqZ5heniQ2pUClmzsqtUYYslctMah
y2sDEBa03hO3iWQddAZlbxlj6rV9gjkzbLkVztAEVOSQdDOC6F08sm58z15c8xWknBP0/QBLn3z1
cbJQDnPiNQpb/d5O+R1tZ0eNQEok2NaYhXO+dEKHwFScmE0CRWhRYu1zliYeAz9R06hfgB1EN0lH
5lx2lyrEMa13+o1sykmh1tRLqx/dpdw85U6luN5i5P9kQ7at28+p9pByi39Ia/4whYkcigDofrUr
42HCHfJTfyOe0/+Mn9kJr9Leu/RPqBXF+VZPfMj9cpebij1w/nFA/VtsfeUR5gaEF8w2NvDTkNu1
+6cOysrBR3NsJV9Ka/394MzDEwqV1ad+ER9SExHY6eac12zaDd+8txw3fCjNaS/v7K3pQZ3rHECj
1PBf0I/u2XOyy7DLNLl/B1mhFQ+KSLNSuFk4yLQRgGrFdFDTSRsKWgNg2QvmTw7Lg53mFkD5TK++
+6Xj7yu0D1ZOlg1bTwgczCE+5VNtgQtNHPhTpZveJ/hLtkYH9U90pVpFkYy1j4xX0WrW6/KQkig4
/f2MkW2E2TQSQDVqm74Sb1S9UZZDVOs36IciuajFpKUtA4CJ0g076LTYOo+19ZBa7fjFd/lV0Zgh
zh8SVf+RO2ZwjrqiWU41DoOyeT0kFP/Psom/LZoeYBu3KDsNEAVc/hIWW/NNRSVpT03mxRmjlB9K
FW9tAZvLlTC/Uz2HjYzAABeK/r2zOxVdfCAfEiR6PdRpC2Kjdr5du+QZBjnjGe2N8WwbKSqGpnmJ
QAnkITRt/NzKbN9qzfQ2wopbAS12z03Xs83UUNOPcjV79k31FRM5+ycVKwob4UlXmhfNUJov1Vi3
lBaD30UQp0fZVWDpdtuO+WYWAbLLtnx1EydKtsrDzkCybmjWwVgmuEpYwVLiYctZxXUunuw9HlXN
KULkwF0Y+U8FsXCt1px7th7OvoqcbjOPDb6MaXmUyHXgZN3CFsUBJNy4wwbhTZI3kEQD46lWdUTz
aBlU7C8t5J1+GCFSPaM/IbglAT8Nu9nFqMbHMNT1L1MEzNfNdYErBq2GGua+RkALYDHNaOyilZa6
0UH+AMQka7JQqzBd9IaHEODe7NnFkQ3V6eIQTNaLdxqGJ2R5sttOZvgGbYNUpNC1468n/0K6409L
w1PG7fXPapUjEGV3vpNdiP0EhyBB7nBq4orULaidHOcRkNNWtR4mp3xTmvnNU4z2Pqw1/dbhSbCQ
/Wgnog/uh+2hje38tenPzlBWb4772Ot4XIdpMr2mBm9dgSRyhu7rPyGPdem3ksrcU2NAoyF2VmOh
1jf5CD72Wd5WAsQpJPpBiQqHbRryF6AgZI9ERsSa5m3mKQ6Xfw3kJQpLfa3WOzmge36w8y3fPOjo
q41B9STrN1a6DCcacl/MCHqX1ROSlPONpgF3EZlv27zXAhefKn56xXYwcClptEq7a6oqFWq62a8a
q4csMH+ryvBk8817HdFbQXZST+88tJp2rWEaezwC4pshxfYFkw7ldszRpLJQxjhTWG1O5VA9sT1E
lFUxQ381N7W17rHF+yIPGlkFO4ntc5Z3iGS6frhzI0tPziA5tK2ZuffQNdRb+Y2MU/uer59KrpXv
oBiTLSBv3pdZm9fBkG1qizv/5ChYDo+sLbUktw856lAb3QzzJ0hLPwc/s3+K0MFssmURJnb1HYOf
ZN+TCrsptPjZqsrg0sL1tbiR/aMYtOrw2adeuJf9CTBibWEnP2vDfKm9ySEVw8HgGQqLUpwOgBan
QOXvzANUDrpp380AnNRqpeOZuirQqtlc4EgXGp6T1M+4qVeryGMJJP8jnXb63LyOyoKegR3fsh+D
k54nfNx/fINQ6TZWgHdRDfrnQK6XN70X1Mdrf5O79VFcw5vqYlPNmNr1nWWcR3HI6lJB2TSmYJHC
IfnUd4lpnGwXTMqbHJCHRM6Qp8hC5Ms8dsp1V/fvF4y2mJODCgoNa/7udJa584XCUdg3KEyKn2MU
OphDeSqslcYNn9Rw2sp+0vcUrfDw2sgmSl2HOE/qRzwI0rOcXjvB80VAwCuDszroofM2hd6DB0Sp
xHv5mPhlcWSLHiBd5KoAffsOKAIr9Qj0KuMt6YNyIU8/tS8TPo15rqovDKMsdkhqureO0t7J72US
du4tkLc7DRPG0xgPGeJ9iNllWVmemzFnJ1TXS7eyrEecNZv70plRCIeiMVWBerBJqS0NVy1ffBSB
1y0WD1s5qfutd4AL5qPEMMe6Z91VCWRIv6fE203W3cdY4Bf2pcUV2JFo4c1QQh1tayU5IJ9ukHjQ
DqDALXRux+BLnGU3qeShVc68N3ygyl43N3duhbKDOeNp96qgedqgKHjjz9Z4F9tZzy08fFPMZLqT
XZf+pNs2bAnPIQW1Sz8fNV5xtycfhADI+VKjCYf8oPX+DmMv5dWak3Qd53Fx8hBEPaNQX65Mis3f
LBOB3DADStDCm/MM3im7EXfH41DbGpaCa0Tmoqxm6tFP11V2rK78/WUZ1DqGt2Yx5x/aPHxoJ9T/
1nqP+pJhtuXu01Y1Ijc7mse5ZWN0KEcdJqiVWycjRoxaU+MbeYuiRhef1GJ6kbco2VWoGiQocq2X
O5lmx9V56JpTHes7EmzGWztHHYmrJrhxC68+MhuDHQiPz5gfvsmNwEdoBXoWFfXoPbTx/WAzGkn4
jNb8NdTrK+c0G8kvuSLCoDq4LIscU7mBhe/srisluVyabA16ypTArv9grJTKYxX4ya3ksEjWSu0Y
9dqZvAKULryWMtduFKV1d7WvA5lzggqpZgyZ1mHjgJsrB6U/IH30dRr4Xw3Drn+YfD1+cIEPZnYP
yCDsH8SzdZnOkbuVTS9RcRacgm+yJec0RfM8xVN8lpO8zG8Rm8viFeVMFfuYWV2Tlw7O7QzHhawF
7p2i5CoPckCekbYLT3aWweiavGnhW7H+s18HYp1lxhWif73h3pcmHFbXA0Q1q1jSpSnLInPI03VS
g1LHVegRhlDw4x8nmHmEsoedxuXELSvnxUqzbdnhzc7dxrpP3BZ4IF7r68Fvw+81PN6uxUHBou5v
saQ46Bbiqp05/pLjcqKNPtaybPT0FqHevcPa8IsTDN2DJqRT5e9/5llYYguzUOymeOlmAfnqECuQ
o0WKvKndZtwAxih6KlRz3ebgkSDhwTwLt3WPR64xtN6bHl66VWRYt2qSvncTPSs+Rm2+NiCD9tSI
Owd7he6RhlRAkI3IREkTlkQf63JE8tH/NAK/RpoSr6L7C8/c6gqAdDaEHGxSv7opggsJO5wbR+dW
BgAQkC5am49u0/5GIHn6Zmk+GZjxpcFMaTdTPTwXA2j17URfx+MoIXn+OIFNgjEZFmeJUpNNdJuL
s0SpzTXiYnKUvam+6eIkW5kW9k2DrnZHB0/ZhyxW7ipeU3mM6u7S1BJn/CrDCu+7OoOBmUs0ZkXy
lf+qNyq82mMU9Vgt6l28C2sV8Ua/HXe2qY33A3wguaOQh9RLrJVeWeWmFvxahKMnsrzvEbVps/EQ
Ebk9lSg1sg8JneoRvef83jDRJmmMqDmz3oofbRepYSEWgsOKuWm6tN02M1iS0LY2LqseiCp9d4qz
Gvm63m7QGhIJ5ULXbsCwhQ+JyR7A95HnuhjxTo2yCmpMYeRoJEYDhVHp4ZsabvAwN8F6ruzkbrKb
fJ/45LyfqdQnuzBFLMZQcSu4QFILxP6oWdB2JG1JtpFP/dOee3PVzag0wwV3AUDCxQ1KBa3TDGUn
2ZQQSAu7I3wGHmRP5pUIWor4WMRbGrYQ13gZ4rb/Gm9kebKIQuxAa2Hh2juGvlLyZiZh4U395oKh
LpIhIi0qarxapJzmNJ9OuAXK/W2ueumupLK1jMR212idHF6Gc5I7YLnndfIZV5IqvZPxFmaBLFhM
e2cjbXukoPyGwJLAEKvVY1zhZesVIGiRaGzwYJySep2r2ry0G9Zyl7egZ/YMDYNViswwouMEYw4B
AO54q4At/D2mQPW9iwjJTZ86AtrG+1b86NKUgzJMRiiZtaphSm9ro4a7LxaWY40hhZeZxjqKPHIz
H+tLecavKD/6ngmXnXXnZcl5mTY1ez2ZbSp8TYT8GH/NdgqgDc/NuDFRRKecTd+nQzGgApZ7zSXk
OjCNKFwt+P4bJzM1v/sZtW5ZEymsoL3AILpIQ7xfDMiav5NDGIXDSafjR8MlWlZL5LAniqdywNMw
2fpVuGmF0zGWN7cogJjbwYL6IP/DWux1b+IiuoPv4qBu6ZQblASty3+dArJzmYVTuR+SMbibQkxE
hmn6GaoKMutiDR+h6G+s9DxDrPklisFKfQeTOMG0YJMf8gVZxSpF5L/yABcWqRxuqClehq/JARld
ZbO6dJEZu2wPplCpjz2PTfmyn3YMuLKwIogQv5FvxTUXWKfE2MojCuzmlbIxbYTl0FUVW2xn/AHu
ic0u5p6aBUc5qOxnFGeC9Zg28X5AhHAdC90dCclKUzc4g7ldDVWJAoNsKkq9khEpYH/XzYR2bGTe
yMNQ9b9z0he7a5cKNuommMJ4D7XyVfbnmQaHwK6FoW9wdqssPMszxL3mtZkhHHXtkwOmbkXLsiyn
TZoH2VGP+tfrd7rJkK1DCO41Ej+ECJ1ySKqSkw1hhl+v0rtHlC0T6ukFRSAf7d2R3fwvG3HxYvR/
RRaUPHVwk6fByK21XhjNSdWAijamN2OzjiaAZkwIWrh2fMGMechGnee4fpaAMgkj83FPy3LUPCDK
jou0K+1N/oAAfgjWt+husyH6bpqRWKqH6R6ljH4lmy1InVUelO5ONh1f+em4U3QrW/nD7Fl4Ecq0
yNwjDNXaCPNkho75mdBNmovCQF/uzjCGpF5WQjsp0/roIJWVKCPmyy7UN6qAjkm2gmQ0yLPLobJw
0VaiR9l/DVN0v14beVVD8CqaGzzt15dCxl/NNKh3g+llyz5rggduKPGSksH0Fem889SEDaTXIVw4
wKZ+zcb4O+Wn8YJxegHRVYko8LTOFnHT9mAknol/Gk5peqlkG3uof6Vd7qV7OyN1mlj1t16fxuHb
DDAehSjYkQJdwTLy/XBtFtFEoli2c3/CVYQdxr/FyT69W6OgEJzlfcoWNyso5zo3wNJdyBvT9QYm
R2Uz8AJ9jRnEe8h1oLFQD9HM26CairUPVXaFEm1+4TzLszi6VSKnvL12cxv6HKrMxP8J7ay0+hTa
ptEdGNAbTFGn+6RX1M3gWvlJmYfpEKqtz3MbS4SuLfQVJd7+qe+HbjGzIvvecou/kIt8S1sYdl6i
cDv+cPGXe6mHylx2tYtbAElBPB0qexmCL/iuIMyRDiQha8CHGz/q/b1e6OYXNsXsqUUEfKYfqOQP
D4lXdnvPnxGA1jvjtTOpjYiAKYZxikdHeYMOnn52bO5lwMmVk8tN86wIoNH10LVvXTNlp2uPPPsU
Cqtrhe/YuLz2kaVaOdQE76K6KTedB1jFsvP5ocfb8c5DoxM48/wwqM70UDZWz85TGw+yaZdKuNdZ
24AKDNtqafTPmj7UX+SgKfYiY0q2WzZZtXGDm63vl1C/RadTgX8kB2uHNVmbBUcAvZhXkvC6QcIL
YecobtEHxr8abipJb9GatYiDCInnodvNSfJT9l8OchaGOcVynhOTVZWaHwowUwu7YAvo6l532/GL
XMGw6V8QswaFFFi/02RpKWr+GxVyxGP8+dnzTJ1EUG3eANPD1z1W+/Ul/TWTjsz9VSKcrLyhchFm
B20be970SkEe0XicOY9xF02vbrzORNTkYLl+iRLdJpmSf0YpUaV8vtZH1Nwj5S2v9ecV6yhc+Rk8
R2VauRnSufMYm1+6Io636CVDORDNGbDQlx6mOo6w8znqe1rOhLGaZpcLPGtgiyt4mOOBq+v7QAyH
wdDfaH17kPMvM4oGEx84dpsUJUtmTKuhxwPnwqMeC1AvZY9pTjKO5PBj8j1C+r3A0l0ugYHuo0+D
ErccTsVw6Ifvw2R8YFGK2e6E0U2sV/c9Vq4aQncttMqBkuRftQDwvkfbbq39X4/2ay0Am5FjmevW
Xq4XZFgVK8NhRFHn38oWiWbczb2t7mrcwIaFDAH2gouC3LB/DMsBPS4KbD5ERUSOIlR5mTyREP4z
A99VlNjZmaNVmxznAJ3uy6lsl6JTnnVvuE4qB3luKmF66bWVnPhrlBz+K0Y2A6WH3JYmb1nm1ZeP
NvT5LyNGFZz64Hv64d8+sshSqGmfXybJD3LNV8gJQ5ajA+1MKEGWgXBnUl1QCUGx7yI9PAKIej9g
z8Eosg9BuLn21m6l4VsrQi8BckgoxmQOhp9GaW0bAYRadnP+rJqFDUq7de6nJOLgozbOYvHSiPje
xq51uIT7Y5DvkalG017Ex+KgNgapqzbSV3KGHAgCJV864mX6Sul3fqkI4xxwC8LxQG+OTt5iEeP2
PtLQrtGC8RG9mZ0EOLUo3vrvEUvGQ7KgBjSs/KQpb9vEqMCExNmPmtJ/Hpf61wHI1XqOMxc6AqVT
D2jxvjD0RaV68T2WpgYgI+ylNu/re2X4hnxB8uInfbnvhYWJlLhR8Zl3gjFbVJQ5Nvng+GBq6szZ
6VN6mMueWqjmWuspSnCfG7E1K2vs7Qrb5gvryIVf2/FNHFxkH3igGwthIiISCSxcE0wioWWTO4h9
ndVZtZa5AzlC4zryJ+zPHDiApECS3KB81QtuaDsuJHZX0qmrCb7oECFE7psCnjF+xMhhycS29fw/
5iFBgnW40Tz4pPQe7cB51ac6++FNBXrvVfOY9dQvwFB526IpgoVVgNij7hUdwOhhB9dO7suUWzx3
yBHk6GMsXNsa7v/niM7Knpo6brG47Jrbi4bPCH+p70GFuFoIiFlK/4g+RHWV019xqujLMWrfhmrD
5h70/ibXyuAUKmNxYlHtrPukVh4NAx4J9uf+Lwsnb834ZYwuKp1apT6mYs4UzsEJLZ7i5A+mA1Ta
9x9hS7zP6U5/zZGv4w14TsZu9Kxxgz+DUdXW6Hdg8CmKAN3oUQRAN9cg10l7HvJf4ZiwNxMtH4GR
aSHnsZnPT1OBecxHrOy/hJj+cIMK6N5z+52mdfbPRLfeCoSA0NzUwk1TqdWxM4YQbwBQGtRqzTcR
WuXzvPDT7DeVOa/Bednp2y3KrtOapzV2ExpKOtwV64e4tr7lmht+L3GXXwyjVt5jtTscA9QZVzId
F2l3lAasr3FjvEVxb4Jb0qad6iMsE4mHIq5nJWkMnBSQaIofc4/8oRI3+0B1TCiplN94YiEF32hO
tbLDiqWoPZnPbQcWGuQ3yoRFgK5iOmWIK4I7TFaJTtZ8jhT0fxloOys5Cce25eyW1jHUzIfG8KMv
A3S/W9L4uLeg4v82hBj2VP7U7WXTLt98nTxZUOVooqdITXJHCd/CgaSmaxnNOYpd4xGfnK3sR6OO
+2DisYkWFxMv4oKCWiCabu/qoveP8mC7qY8otPnerKYYhk+nY671EVKD2ohW7jguBt75eir97qHh
1nFoR5zkZFOf9Z6FHF4xQaLcgFnpH7SizLCgw0xHDmIXRFLOspdyUE5Kej3AUkwp9r7ZsYMxq5Gv
0oxBntM7X5RqSPbQK8JtWCXNs12zBany5ql39eHQCPc6oV9YioNr+9GBG0bKo8K17+VAripgxD30
LDRfb+JlKEQKEX0Jt5d25mo/k6JzDr6UMxTzEG9emm2s3sqroHim3wxxsRmUrtj00GQPuEn9bKMk
+4HjwHPoF/mT2VfatrW5c8Tx7D/URvFvAdWYdbu8JzOpOckmNbGFheb3K/J98JMeWEiz92Hyp8b3
aAD73gWR/jQ02LAGGV+ImOfWtmxzHemPMT4hrw5XxBia+xmyOWA1XX9BJ+UnYgXDTSkqPvJ+HPbd
2oi97qInak0D6glDdx+PT2jqR1j96AXI6tR96W17Lz8UTBR2wilyyH2Oswirs/ykChSCCzupUEPj
TrbyyvL2bmQjji8GAXO0XxBoGJdjGarbax9mgX/Psgy9WcgJMswabfyAWL/8X2f1OSUdCMGNgJNS
QL7OuLTFa9RTd+Ru4Z8AR4YPQ+HNG8uDMaMOKQtGPK/4MTl89dgPgAiJ1U1ILoUFrICEjIySyQvu
G209kJB8sXr2HaE64JTUeafQRdSqF0pSc6pSFDPSBEdLbhAGYUYajp/CZL8M6zIkH6jeTq8VAFkZ
FmjJ+9XGj6s54mqyKcJK8OaLGXjx2TfZw6eyAskD48WmYLQZHUS0wOOxFVBCYcPrBrca9gVPvp4u
Zb+V9M1xQlBomYSs8tt20lb6VBZ7OTryYSrUKr/Y02je2/4ILIaL6TF1V0hfwVo2y5l6uOLW/lE2
g/43nrUV+BXekB9YK0TQ7EUdo8Y8B1n8ipoa0g5m/TwhrHaDKHeLVGAVvdYj4rV5X0xb5CSiV91N
3jTF7O+c3KVeVCZ72d1q1bTPRpxc5KQqGOESlv54lKP/vLYaFyzZxWs2mfX52sjsv3VO298lbTH8
27V18Q76WfAUP67d5a/qQI7NME6zY4QotHBQ1fb9zCi5jziGIkXMwptszPFslIGIYPir1EgQ9hPR
CKwyImePbtrso667h3kb3Zha22krOQVO0EIZQvM0mJW1Q8j1OUL1E5lPJaV8iFxSr9YW3kJtme+U
omT377faSsZYnuWe9VOHEXt2NDT3Dc8s5B7EdHlIPs7M2U5XZF7yzBw3uZBeCl3WLr0T3jvmoN2b
qfLA7hldpLBBJqHEJUlCOqmt/RUlJ8soFXV7dFAdc5lyzzq4Vf0zH6z4mzgp/5yYpApkjzyZw+6n
PNH+nIjg/yrmf3oJeUHQpWf+piwRFbSwlKGcdiwAxtciH3dp3kaPXSYqUFpULmS/DPMNhAZsFk+v
PFx2oZ/Gj+DU/iPME1eTYWrffQqreoVNU4is9PVqHy86TajVj/+8muup7Vq+qEWZa1Uq2BeHEUZk
yQS/QRayZNMyW+Uky1wpt5fLqJRbuI5KIYdJsf+/zpVvQ76QvDJ1ceV0fd3rm7y+rhwdPt7GFLX9
Fl6hs0wsF8yE552teDBvVcU2b+VZ3OCF4ifmiFGLGOi7yFlUnq4u8rkdtzJQl51NXa1Su27O18n/
24uKVwuK1Ly9XrjNE4xs5Wt+XPjS999cVM5PAdZd3u2ni2ogiVUn/PxuQwPFgcBQLn+CS+zfH//j
7yIv6trquJVv/PqZ/18X/vT6uW9na6NbSQH8PkxeujJWsS1Efk9x8dAl2xluZRMyHICPrMa5chBy
fGXr35cR9RGhxCcjCj38NB27z/+Y7lb55+mNXSzlxT6m40AyL8q4Uc9BRxLTFiDnxPiWzVP0gyop
21gUqdGMdKETYuC4Lf0+eQgoO/9LaGI376GjDR9Hhk5a9SsZhqXpROmTUZjmOp2hfuDF6h4B/gE/
xa3ucRa5t7qeBnYki5ab/a8CPSh6smzbsjxaaKKsMYuDUfb+Uh9MzMVEHcSqezSKUAM0cXp9kGGy
3wksbHYUnZJpj11LhyrrUZ5dDwYeCNQc3feQ68BfwbLpu0a5zBywgFSBh3Pi1zAeAu87CsMNwih/
mjFw7gL8qoPfX6/M64KKAhoiKYihKJ+EHeRwYPFoPfgoiQGVw4HbFGJuCEimX0jKQ0b+jUZi/AgF
uH2slWe57ZaNUnmWG/ICldp/jiTTp7C/50g0AN+//5wjF5qmaTSPavMiL23ngbvxFAfd++n5v5n4
r+8JfzB9GY44eapqVyzl0wnDAmWJrL95kM8wxDxZkPUvwNCyk+dOfDsFWyEszc9RmnaGU9u/sH15
j1Ln+nvazjkoODVCwHLU9p7qWw/x4L9SUAq/dyqQrdkYXJROIbNPM+J9Uvw2Ln6Nqlt8HcVE+Jja
vkH84MEN3Vc5DpLl88Q4qNDDEVfs899y4gAKdhMZz81s9Ycm8TEzR1sJ3IwGscrikTn6z/IbrETe
z7YMkmdKBNVad4fkzG4Ji85/mVONz9Ka4mNOL+a0YZ6cx6rIjk5rzBu92DWmom9YdFT/h7HzWm4b
WNb1E6EKOdwyU6SyZMu+QTki54ynPx+aWqbt7b3OvkFhZnpABRCY6f4DbkKudeqz3lzkE5Bzr/mO
hVTVPqUqUi5QUIKVV6/KsvCX++mtRE/gDZt5c92rXfZozHGynxN8kI1sEV8Fyxs+Y/LpbWdz8YUc
x+S+cUaNIvgQfyvNoyC5lCiN11E8Tg8s+71jh67sLsPe6dUuvTeJ0Cz9vjBAapbdFyWfjIdkYbrN
JYZsWAFQvKUl/UVYYEww81ot1ZZluoLP5M5MNX8tw3KwVYPqfaY81hISxx9HG2NvQBHxrdEU9rHq
A/VAqWO6szwz3bpO3Lw0E7Y4Iai9LwgP3Rb1sj9L2MebpvqzLKYPTp/En6ZJq9cpyP6nwOC/2WYu
ZiVdX+/kuy2H3C5HhGb5qjvFVyvK23OJAttRZQGxCkhKtM/ThOq/d6/0pPK+Ik9aoFIPR3MlurZx
3O0jzZ1PjjB9UcMrd04XK/hgzuYdZWUNpdYoOMU14Mipa1/rAIhk4ujjIUbR7NlwtR8IZBQPQZJM
60Lv11BbKe/9eVaYEwpAQdLhGbuc/TnKcpE+NpHvo3/GFWrD48nFL3WZ9XdsyKxY5v95zb8/8X+L
C8pz5gRq9RWAdQrRxVSfeJsjstcMI+rGNG0r6+7HAp/7FDvQtV/N/TZiTb0dmoQ2Xmn7hk3gvQQP
VYBml0pisa4S7QmhrmxvILS6LamxIIz4heSety0Soz+GWVi+6rN1C8Om+WK5CQLzyFbd2vARH/B7
6lYykGY8bKfR7h5zfFHPpY31uVxJccojKPAGPfLSOrSV2e+a1DE+m+amrQDxoRlT7Uebdw4kvlcy
sEgopNV3gcTnoebsi8yat8IYsZsgXPZ36Vnw88ukBsRUEVLVQzZqZjV2OQvKGn50TN8ofQFY1t9G
E6ehbuNq4Oz0cavWbgPkB9w6jgTHefbtZ8uiiA0bGcWZxq+e8SbDGKf6kduJ/U0LlNuqanjCVyZf
sd4ApTABcY1Tj6VEoOIpFZ9GowQF4tveGj/I+s6aAzD7JLC2nW1Un0oz3OdZ7HybdQXKhFPOT86M
ajH7KG0fa3X1gpf3D2uO/QcnzJA5jmF16Lr1tQlq8s5e7b74gZ5uh6op73Q1SI+6qwTHwR47dqZ2
tLVyPXq1SgMbWf4k35TZx65zoKK9XKlJ8/ld/D3CgANVtSZZ60Zvk6gaw7sinNDBNEf7i8XW1+WR
+YEqeXew5hE7xKBx3kLKUebBy24FejuMpfHi2beiFiwNYGwyMiOotoz8FpbdCkB3fB/5Y44OGROG
GE/EZEQbpbS6LaUW/RNp9Y2wM4a6CtcVFp4P//+IOSryE8j6OmwRjlrhD4tZSI5hdIBV5sDfBEGM
ncul3ya4ELtkgNek5WYLlDEbLxFpNZzUKiw/VpjZ70ixdazYRu1JMZT0PaKwH9u8dF+xH+/2SUvW
VKtN/9kN8m+XD+nmT204Dy8axdxDA0hxjzC6s7YW9iAgv4fMcMKnwEmbx9YYXqjdlm+qhpQYyQne
pktTg6+3GvLEu8vc0HqpSfBKf6FXznFQtBYGiVW+oVpACYk12llGvbcCPb+3TgMMUqm4xIeuV7x1
lsjVteNR5kAn2+mDUr2wTSzvFRdNYWyts9dCG01IkwWy2Y+8RbcFHpb4n3I26wNnYW7/1hcnDXbs
JVJx10IdvtflJismHhW/SmNS+JKmPRbhueteNKhJ50qfSeLl2Us3lhBWli7AzC11l+X0GnJtypmr
4GTdwWvb/DWQqsWAtjom2xjdwgvJq3I8IWI9npokGE+WC9vw0hnV2brSdPcoA9cQmXGJkxFHplzH
r+EgR10kHYJh89u15dRLE2+F4uK0iSrNOvFQsU5ydj1c+5IwfiVxSx3RqvN69a+Qa1/T+P+Jaa3g
Mm8ax+8t/M23GkuuCl/Dz0Waqfel+RgrI/ia0jCPOVKYF5jW3GUY0CcZ/mBAvK6lXDmTviXCBnV1
lnqu9Mvh3TvgP6PXgb/Lxt7DO2vT8o30SE7IuCjd43KJJU/rqptrXwd/CNK78kX/JYgvg42280Yl
uSjrSw98oYQHctMe534RECZzu2tcVKyhSfXpnpJWtbq0oyks7jSnLu7GXyPSBxs90HAp1Is7mROb
2E9eOkNYvtu4Q2Mdd5l7v+nCN9cZ4q3aInUxdt2AG1sCeRgM00fLtx4EtQ7f9x4BpffQNhlw5ghJ
aDtwRP8RWmuKvWavC292MTSJ9aG5t0LLWjsxbvFXoeeLvjMpL3IFDFyD/xqQC6RFPK+bfkoQ3wet
KDifAWjYeh7A3cINBJkonVe4oqU349oOKoCU/wA4St/1CterClxocKbxxB5xY5Zpt89HgKeaa+dP
8HzypwTaLf5tis27LCue3KTPn+r5a2MH3oM0qsGzbqoMSwvH0pHX1ymuA50P3e1QdkqyppL/bGfG
cJbLRYA776DD7aQlF7h+agrcfVv1kM6vCv4i7X9tesWC8fPMeH2V9pfRBhXKLPO7m9CrPdi2wliv
e+sb3hvpsQ0Me+XlqbYTbd8Oe5eL5q8VNOYeWaVydRX9lbNLXHdrqUNyCb12m2BbV5Sn5GU3AlJd
J5OGkfZibCZNr26bo7wkzWF+H702oyW4yVXr6OjL0s+vsUAJxx/gnr6mRpu8RZmjrac5Mx89rV1w
q6QD/Nptb3QfL+AQq0E0qWwTX7SufMXlcFjN01h8nWoMNjWYxKuypmyQRvj5CJS9BxbgNP1LOpfd
Vu8ypESaoAe0TvEBmj41qmVUgwf30Ck1X10GLxNIind+M12ma1UwUKCEyZmFYfagK3BpqrxCydke
ofEVOFvWuX8AlzOvpQk8TrvVLe2TtDqsvp9bl0wGkUGiaS+F0aNnrOr3l+gE+Gzu99NNtAzqXVht
62Y0txEVAZFQsHBJWJdOW99IE0uIR0P1gkeMgrLX2Jl5j6G7UPXxfNsVVE7GYS4+5jhK77057Lc9
74+zMdQ/8xAIlRyMwm2PY8a2sUdl4Nqf/oqQPhlFuBRbTdX3t/Vc8Vz6NUMG/mpepwGiIzkPo3/z
V5yEXD/IsUHerLJR++RDBdhff5brh18vKpe6NBvQJXmDTPfyI//3j7CW37aDyYakaYefHWiQRqnt
l2zK7XVnTNqhbxSLxIpa73Tsb7Yq7NWXIFL0Y86zYC1NuPruraLbb9LCndF+Snp1JTPbZboagKIP
3OpRAhTfB7Fk2tM5mi30A0v+GpUy1bdA1rcY9mG0OGXhQ7ccEgBXm9kMtY00ZUBC9LnfmS5YveuE
UIN6TakVcttykcthRAatbvMWE5Q4P0ifXKn4zwfqTrjtLy4GY9KeEZmK1pdyqedixkZVadxe2qXH
W4h1tXe41k8bVTuDCEfQbKmmklnIHpERuMTnCnpzVaw/S3FWAoIG/TzS9MiUWrpyB8Vozd64Pguw
Fd3kRdKb7MdNW7kX8W4Z1dse7UQ5vcTI6a9AgcbWMvkysIBpgwR/DWcOzE0/mnG5A3WAckMb3BhG
gGluUwbTqTPnqNzJKdDd6RQqGiR6xMdIqCFIuoPquS9cF3rXpPBMQHHFsrGYLxAyqeJVAa02QqgE
CHvfoo957RsRbryOXs/+L3H9P+Yu1xsCEBhikRwkOmqrbNuCstA+/XVWNIn+aVTNbDVX+v8YHZe+
eRn973EySsLiPe6vz7h+7t9xERpsBUL8S65SdEBGq91gaxBRZydfifd6soHVjXbl0mzyBvZP52Bu
H3ZZvV6CnVwPH0VV5Bosl4Oi/B4so3r7mQVX91Bq5lHH1/tDXA/jHcyNb6U7NR8ivO9Oqj2hSbQM
RrjgHVXNTSF7MpraiUNJXnO2Mpp7FrZ9mY0YwBLcjfOCCQjLG5aU9Yc8VkB4qmPAY3sZjdsnE03e
B2kNTQ7F2xqfQ89pX8HrSG+Rt/ajj2pON7kePFqkbBSjjnZKHnVnCrTZCWMzHJIoVD6pUcGexmiN
z+jsnBxjMH8aXb/N0ab9CokeayfyTs+m1UXbJnhaxPKwMA/yc66hQbK0dAURFfAF8I+lHU96S0V3
ireX5qKgImfDqDg3TWTsL9mlQBmmTTsNCMYNGsw9tKPx1OvuzGhGpnNG1zFau6Hx7DmJDUJNq8Id
6QOWobLW8pX5Z6Zq3g1rnXbFPjM5iQOJpRbFrh7meivNoFV6rEKHnzNOG1CarJOW+eWzeJfM070N
QfuL7bF0iKrSfo0zY9w0nmHdh2VrwvfUrBul6IKzFYLVb3WzgJZVueu2cMaPVer/GJDP/d4Exdr1
FmsGzRn2ftnaL8PAktp1J3g3U3GUPIqX6g8I2I6PKJeWz3OuH8IOeYLZdQdoDsBmJRcjk3KciZMa
2G29DqsU5/aygeHd6s5tNwXu7bVZuNXKT+z2PFeKOYNrJK6Kg2CbWMawrsN82CaF6q4wLKvPfqB+
N6IA575xxvTeZz98tuV0svUS4+S02qYOP0c9OrcAfPi05ayog35e/sC8a7yggU5Np62mvHDCBlq5
x42LeIKz9l37s91W403YzP5jQeXkbmhM0FaV8ihdYe85hxnqxMoMFP9RBpy08zZ60LDfXvrkUFZ2
tUp8YHAjdZ14MUzcZFVc3wdIb68zlbu8nkhkBuWPBo/aVWf39quWYLVdVW1yZ6AVeYwbiw1cSH52
E7pz9eaWzqvluvnPvgb8flRiKJuoDM7oV6gj+VS0xEoLuzzNisPHxo+xpCKbgPQUwGLQYtdQJw0U
vqaxcsiSPsSL9D+hXNVQ3PQlMudplRT+sIsK/Jj6sc5UKHbRGiWSZxuLNgxM1HqrV9p021JjQeqs
s/aAZg3euom19n1SvZBeH+FRmT8VhIf9SGm/pwslJcnLat9UWrfBn6xiH48rrVO7NSRYLO8lfZNp
9pPq8NteIwJkVn6LsEz3qeWf9ZoPOks3fEH2v/GEqArA92CXiO4jvg2khT/mmmMgQVQpmzZM8YQa
M+ul6yO+V4vGIzKpxi23xzlb9B+lqzEUbYOE+jrUvGALJXJ8Mop6egoVhbSDY91KF+jK7uQa7Xdu
xCJD0wp1J9v1mr3ESggq7FrLa10aQTxVB0NH41+aclDAraLQiLG8TPL6Or53sGW4RuQ1nFWzisPL
z6F37sd4AUgAK+1BA9vpnaUp1V0DO3HdW1H0NfCVo4o2xAdoEPa+6C19z6sv+Ji6QFqXAJk5+ICD
W3VceXzj/6tqKrpF1nq2/WojcXL4TXyVtKpx1su939rKDtwmzsR59JvTaImXDUKBRXcjMtUNAl0H
CJDqWhhFDX46TzF8iyygANQD40PJCRkVpF0A6ONMvteXZok76dbnecIjDVmV66hoB8goKjaka38F
SzPJmmJPMhRLXre4ddVZ/76c5KBt5SQIsuA5T2xyb6uIDYdtbYpudj8Ypk1tHbOH29mN6jMonXjb
R038qQEPMSiw68cY93RHo/bZ6r6xB4ViH8o6T57sHrM7CWFXikf77LzkOmsbw9DdTUTt4aPhOcZm
CqzpIM2phczTQcS8laZntlueu+pzoevVs2c2/Jc05cOM9+NtjO/7Spq+2TcHuWRt8Od917GNDHc4
2xAWwAKq3aOdZu0pG1ycGztU5RUdLKyufLaQGdnGgxKRyazyZ9PwvpYIMryl+DWgbd29xbjaU2pS
24dhOXRWjQSjW56u/WZe56ydYx1qBbFy6MfIvU+K3bVHzsY0Ri6xguN5HUgpidzoc/mWd/q04Y/d
rvVAc+Z8ldYa9id1AJwfj3asPEIz2hdIeQ/TDlyqtRIlYIRSplPgFK/SmrS4efyzq15sZJRhvkRJ
68+Jekyaff1rkrI4EU7lqN5l8bujNbJ6T/mk+0cRmb1qzrre7G+qDIkgGWiKEme/1AZOlzrh38Fl
Zut32fwlDkm4G+rpIgggLzMAcnW2YUmaIFWzS9zhJ55q9kl3PetUL2dNDWJ19dupDEXDYJ98qoOH
wmxupStQgIxaA6uZMFGx94267Ig6AMIxMc3A5lWjfiCrbz9Lx9x2AZqU2NINY8bCA++2MdyYdVms
TGxWTwmbd1Qh/jjD2vq9D4DN/xi9zgj8FMlGdQKd+4+4oXzoazOi9EjAfw+VD7zG/fXjyAcGhvWG
sMF4U/iNciuHykO+SFPaCftVYCXXgUszHFkxJgUAy18z/orjdYrHpX577cZo3FnXOJ3xhKjqWAFe
UFYUaqfqJGdxMJd4Hi7ty+l1HDOEdm3ElnGZIwNuSoJ4JadymPTIPUSFdmjn2bsve7O+g8mwCuFo
ZtsU18PdFA14My92eBIiZ+GI2CcSrMbhOtAk3WVuv1zp2i8XKZ06X/81kPU12KjlIjIgV6/6lKwF
itbOrH6qHKwS46wpD0kdllsxUpwTpVg3caSeRJjOs7JNqKT2i2HCoP/HJInyHeAvfHv/10mBVZuP
pe3+oI6CTYHroV5CNWfEgvxzDLti49lOdauro3Gu0bXhmxdqn4zR26lzF38Pax4cfYQPgIY4+CFR
HQTF4XM8lUYCklRzGnRCsvnYDVi2DMsjsm4y8z5Hx3016vMiY9TfdoGdflD10gcG7ul7q+2nD5Zn
nySgDbJwnWZRd1+Fk31W9SJjkZ1UX5ErWuV86GfK7Mp2guJy1IYxeOZx+UNmWguV0Kpm9antC5xb
x9ZCvzrpP5vI9kgEya4arUsGYXqjE1SEL/FoXRwwci0aD5qO9Uu1gOhmHbct3YWDZQ9q+NIl5kH6
JWwy8LGyFqie6mqg7jrcZ3zbCeRqf4WJpLG2XO3PMD3N3licYgrN7uU+mRCWU6ux3+AkBv1CksrX
TkkqSy76OmAAaEfMj5z1NUntxZhIZxVkeFNF9ZavyrQvrNrYV2lof4w6Y0u6f/6i+Kg3dRC2zqqi
lI9WmBWrsJnUL1SBECQoUMjtdBMNYxBxG5kxdbi78518ozhZoW5zEzmWj4KJrb9CqvAuTZHxujYv
ylAGuy7P8vyLFvbYxM1NPzw3uHututjNHux0yh/mBD1rMN2vSVpPN9d+A5fEg8Tyb0U/bvwj7tLX
6cZ7zJBVExQyI9r6owXuXoWKU/DuOV+bMaZ70vQihzftckjGrHnk5l6baZ3dQ6R2HlmwW8dygiJl
pR0srZTM8c7y8moTtGkXr+cCyCDOD+X+0lYq/Ysy4IeJeITzyILLecyw4B2rMHyQC8I2r+6QTdrL
mMaTaFsElb8vtHavFuX8czkZU+ty0v/n5H8OSY/aG9t5HKLf3NezcCyO7Ou+yA0xixvCrz65ezAU
xb2bz/gtToKH1uEW8or/Qz/QFCAfnlNfihdSe4h0f3kVaw9Sk7hsv6W0kUKsOPr6/GD3lLhX9aLT
MCvjsAv6Qlv3QzatVAdDo9QK09cwLlFmA8Yuhsg1cjEXQ2RbV7dj6N/YN7JfqbCq3PS2o976ndbe
YkjC1jTqwm/1Efm7dvX+8ihgIRxiADzFyouy7AT0Z6lMRi06JEtnkPTZSQ5YOr+fSfO34d+mX8Nt
LZx3ZgMkLpyUWxSqeYlhB6nczh5plyAvlZ2MuDaWBhtnEYENMjgLEnMJl/HCN7RbKufSuPQY7ipA
EOXBR6EKSR3nTggIIUDUk211366chBr15g1/q24nEXMwljdul93pJRpJ6OWjW7GUMVBB+09zIb9l
0fzeFLTdtSkIud+Cf83NF8MpNTdz1E6jlEwn1KG0gtFYFvOUbrTIL7AI4Du4wwtPXyUVpZ8WTJp9
NKe8PFMIToDEz4G3Q8Li66WpLyPoO6X2Ed03NAf8fO+4lbOLgsh6dWafChAYjEzvXvvadV5jL7R3
oImMI9zv9DHiv7eKFzxHDr/RA0XwJWgbdHBaLbvVoC+iyDSOmwBd48/t2Kzpsb+VU4trva/lj9WQ
6UfXGJ3dXFrjcWihhFRd/tkmcfDdbovDYPv2p1pBnMKB7ITWqFqemo5UGMKZ3uuvUIBOl9DONP8d
avjl5aqh9R7aLKHdoL5ftbTH366akqpiDwLSoZjHs4OYz4EVwBOiql6+iZY+GZDDqJbjGdXW8ZzZ
xlZrRpgyS5ceJNAr/z6dksX1MsrGjUz+17UuE112rQfscNao22E7368mN0gXo0HjNcXfhC1jl5z7
xbX4OioGxzJadkZyZhPxHjz6ZbzpHdTuli+aAvIR4FhqZid/+TZKZ24O48op2QRe+xL5csqwHGTk
r3m/xYCX71f42Yfd0S11Y18usKkEAs3ezWoWj52pPl0OJmA9u53P0sILQjk1RvL5AsqaeiCAna5N
exlFOb94QmRSLiY9aZ4hZFplyhrxDjUDgZi+1n9ereJqF0jX9WpygbKbIKbH61jwXwUb613rPrrJ
UO/romof0hrtiihyxw+TATfXCyvjW1y121aKgHZob2yrCr5rPkasdalbH9SwSBFnV9WHPHeyvZWo
/ak0vPJEmaDet44N82MsMDBkq3EvhyqdHJxn+3x77QtKJ7wvPMXd2zHiyX8NcDfpPF/ZRv+6iEyQ
pualz6Ft+0dpSX87hYcCSM1NltiPIbSUZt1VwUGPAPeMFWIgc5ua7IK86gAbOXrxdCU+zo5drmW0
853qUZ9bNux1/BIpU/TiT8pbFtkFwFDi44kfHqOzeieDneWOJ73k5046s8EILQSg2fXPl0HQy3B8
fBW+KVM7Uw/2uk3FWZpOj4IwCn2P0qrD6FOyCLdHVKx2fprOjxN5hw3iuGiLkzJe2YgkfGat/IIG
z/zD0bw1MCU4RVkYrbR08H+mXX1flpn+Za7MalUgiPMBxzQd/Lk/PbH2HLeeWht3WHDYyJmjsle7
83wzsM4+DJ7v3AbLJ8cGHKc+CdkfKhQ5jb507pBMN/eVYXYY2pHyNXtAk2ZrmbdZYcY7bN/7xz6M
043bdNprmyTo7btd9dkp5tegmbsffpkjwxvws7bj98RTomClqObdpJX2F/RRWdjoSfgxBvewLmNN
f5JPLjIQr4qW6ZuO3JixKVmZI+HBC1JtulPdeuGD1VM8VobEp2BuBJ/MqLDJzMBRz8u2B74/Hyyc
kj9lSqGiA1OgtbKE5UiDqapVPfV13t1DD2aRufSD0XI2mR6rR2eZNVrc1Zr9sV1IbYYWgldKO2Mt
vLWpQPBq0gb9VIR2/mbjMrzQ3ByvL05aXxprIcFJVA8RETpSXrxZGPj+iqJmZqyFzXaNkmu52YVB
B7awAD9PFHqU6j7sxpR7EjhIXqnWuogt/jfLclsO/bJqsieyddcBCQ6WGdeBSZZi0ln+4zIx7OAT
fP4H2U3YVuKsBgdvDKCEyYcCORHp9zvbOTa2P6AajmUIoo4thr1B/2J67Fc9I3uCUdy/DFkI2VVV
tZMMOjrg0cC1tJ1AAVBq649oXSJRsUytzay9N+38VgaDQlEOKORoa5Z3ziXvlZt+t/drZ95KGmxM
eainvjYdpVkr+o+qT6w7aRlpsVKaMGMhpzqPM4RdSbANVReey9BEcq2wqe5XjsXyK2/D6lWLX32q
b8FqCKf7FsW6zxre0eu2qbUnDeLArjHL4awhBXiDMq+65xdsH4x2jjc1y4OPRh98d7Isf3NIb+GQ
QyYJDfc1yZy56VeurrabPoYRZQdTtFIKr0MFL8p2lJeKs4MA0ImErbOr8aJ4mnHfoYJWKojyljee
bpo/HT1G0tBtv3JRa+V1pbJ1ZluFG126u6wkrS07FooS2EyMRXaomtg8y+5EBiTOQXHnElfI5mWa
80OoW3D6ll2M7HvqEePvPHSPbY8hiaiMOSJCVvNS2P2zs6tjd3UJkvhr5FBzg3hK3t7kEALvOzQL
/7S90AvEGxBPJbu7WGEYSMrdxPHwKcI+9eD2bO26ykAusI6j53mezn3klXfSVWvGe0RoLsIYUaWe
G3N6HzVCLzj0um2enDCycG9KtA9ZV/SH2jJI7ZeG+iGfKnUb4Vazl9EuJJ/uGGZ/I6NZVP5EHaK9
k8ESz5sgNoJnI0FWN1J+XK5QNBl7jOL50tJ4iaMlwaep1OOcGot25ED6G8XL0rWksa9NSWM7Gp8m
o5LG/q0pSe5/zM1ivn+S5P4tOFRZWi+XSpZR+aAcG+99yI/iZKF9yhXKE1Kdy3AR2ILfTQ5S0tPi
7EvSON69qlbRq1Oz6lg09l2vZOsXxsEOUJH5sY+dE4DYgaLLWD6p4+LdNBof/ajEZStw841F7eej
4zoJwvymf2zr6AZbU6iGqnF0bKt5ghXePqV5GO/8OdHgrtInB9sMPqmR6p2kpVo2AstMSnO+hHnR
PSiuP31+afV0/BwqA0KHhlHvpyw9zXaBfzqOIahbtdaLjRfQqrJG7wdvI9TOpnTIV1YZOC8RHLtt
ks/pGXXr5LyoGbrTfD+lTrfNSiAqg1jiSbsMkQi6bErL2E/3SRqWa9vOH3Ei7+5E5HAoMEKeWp7F
0rRirz3mnpKuRWQvx9bz0bf1bRnzhkdpsXxMvIV6bGK66f5yuLx6Xc4L0EITcEYwG9rWtRwUra6d
ckoei1SxnOasDC9B12s4Kj4CJgbaiHcW2zEujY86D8a1X6jzSZpRWmyQFLJehhIFcrUvP1lRYn50
VaM8eIF3mCb3markTbzwRMTaSM6iedqHcVffXvszFeCJZ9T1b65Ipan6O79W4Kwt8+UAo8I893Fx
42ZYsYXxksJZ9Cup6JgbJ7SNnYjKmR1Snc3kfctcF64W2nNYgUBLlNLQNVamqjMFuyVWBqUrRFEu
cG3j3jOq6eGC7Uim1jtLEsHMPHs/z02zuvyLQ1t7b8twZwDhQ5Xpu6jGQzNLt1Rnqovmd+pA4F3V
dvxc8/q/aXSHZpil0VnDVk1mVJHl3ddFDeGuMetD/1Z7uQLDZ/AfKbBoJ948b0Ph+o+gxvzHHnnN
HdxXay19Egs4CDXOws730icH9PZeA68NESzgQlOoGo/+5zBAfPciuY6mTLIOu4p/Sq0NLAg4KyZ3
2MfLGeo072fSdx0FyxMjRpk4J79l49XMdbsl4+881NgYPDi4RFDX7nUW9PRRU2egUqPboCqO0oUI
SKvw4sKju9PVu0vEEmuUMO1ca26O177SrEfMwnkaY+yHsypk6Li+zQyrwuRBrZFLWNoUz/Sbno3s
b30SU0lMFcQvro7ipfTVVdGMq0tkULjm5npdy8B1u0IKSe3YGptKqtx7IzvGdqiybz6GfEmnWp/K
PMN56h8RyoCdyBDZl4hG5Q4IWXQ+dl38yYt05UNl49nmxTky3LCabiY9AA6vd8VzZUBz9QoMIzzk
RbLJ+VFVOvu04bjSStO9WBKIUrxRs/RUahcejtxX0umpsbayLGuGEIb8vNxTMnCZfbnlrjNlXCKv
sxvd7REe8usPepBtKmSVPqaaGx0bH8PhzosXeSiRLWUbU0LXCxG1aQGsbqbYzM/gq8kYoxG5avIK
OVPp/G1c4rGbIqVSBXvT1oejhFyiGwtIfGKFoCmd9iQHc4TPsprt2CxX0pGpiCrbxmJiLZ22BFzC
LudBMbUnc0i60+9jMjliG1IWenD8PT4qOlTOQIm0p6Fm47uoHG0Esp0Ay0EhHWkvBzy3gLqlX0Dc
Ta/uMyAtp7/6JUIz0QxaZsrgdXo7Yo2hWN73wOu0k5FgIiVn/2pKn1I6lHLltEw8bxOH3CAyT0kH
HIYm/4E3b38aeZucWiB5lzPpa5aB6+i/+jTdwWqjGHd/xaronOjksMbKJkOstodkBlXN2jK/78zB
OOisGs+W27tn1AkLf1e2IJYyXL7WVmuFKF/aw3TEcdMiE5BP0Y/MVWPE9/Q3oVPyrltjZZd9s+YF
C8aX6QlANyxGcx5u6np2b+GiuRtsLXK+R2a+KT0rfppb7If8uVJ3c8OKfF0WwZPSGDM/Qor5IQYn
91UJ13SJlYMWDPYBvLK1kiYOzO4m7AH3o3DJM3is70FiGK+VNTyzOa/v9WXRs4xJS8ZgWP7W+jUm
kcs8s3Ju+35MAWAaw+2Vs3DlNyAK8yOY1RFeDRFyuOrVSXOJaGt4+CQV/V2iu8ExdZo7Hj/6a62q
GOcE9V29JJ2iucwffo2ViROfsQeAdkGS1tJxJO5Up6C616K+Kp25kyu3ep2U+5G8JSwZmtcBS/K6
Ki5sVpOjYc/gpUtOmyhgR30U/aZB35SR1X7p5nHahrZT33hYdzwpg/pDxr1sEXgOcvsxgLl5wpMw
2pYDZB9cLMy1gwrhaXRdNMXj5l4OWEc299LP9uR0UeaSgV99EnGdUClwspA4wSAFwdYc49O3SkOX
x6vslhuUpuPYxyRSgbEFmfZQorsxhBgbtmqg75149FCGJgq172Xb1HGL6THEaPUzmTSESfJWP8ml
beS5D93YzRtrKZAWvXECBGKeKtPDWWLp8tDvunF1HyEbuuTQLfXROlB7PI8USvm/Yskgq2uTbfYK
FGuxjQMFCGYULZZkrfVpzoyXLLWmn3X1gQ0d5btqtg6sU62vQ5hR022n9sM4BEsqzHUfDJPXxFD0
2blowvqmdID+UITV7uTaZR9F68kO8/FxdML2HplN/xBgMLMdeCJ+JmO+pqqqfeQe8Q+l4rDV063x
s0J/XNTJLdJsb12L0VWzHORMDk6vrLrUVW7EAEu6RrNTURylMjbVarqT3z5EiNxjFXcrv7z87Uq/
Go5RNHyTLvyEVFQnrFRbl0mkbKVTDqY1jSs7yl4NoID3dRNsXCdNb6NFS1m6sEoAiDb5BxQqTWfT
W8P/o+y8duRGgjX9RATozW1509VeLXNDaCQNvfd8+vMxqkfVo53FnsUABDMzklU9YpGZEb95hPjJ
hoCtpwM0OBr2igbqj5RtjbviLhoHC5NilSxN1g5fPWpV+Et+QRckOjWmj+Z0pvRfGyP8qY2D8qiq
NaoVdcfqfglHKTPdOFMQnVFkN99se1qjnT18JX9j7mf0m3YyvQibk16r3atZKcYdJKpqLdORseWZ
hv3XpeiU6EX3MZ5dLitfSsndGe10W+cWwxps0Vpe44qGN9ei4CQHmKUz9pHPYqo0xrlySKIEF4Xf
Af81aXaukyTKjxUcPdz8fZJcyHFmys09K3rdiz8rODqem7ivnlnE/UqLrPnedQ6O5p2mPuDY4V48
bvp1w87oe5z0z6naVK9wxJNTWUX9ViZY8w/FB7gMBCzYR72WHQDPN5/zLt3JPCuMxo2KzsQ5bOGa
z2g4HsSVEg1rmxJBbFH6+pddZbVy0GV5nOKmuruWjPHjxNdxefmqyyF2/LMHEPYkrUB1nbsGRaww
j1nreLmznYYAH6ilWcvqOkvt752nakfp4xHmPbi6nl7MtN1K17Qsk9jOssmeDRy9FASg5EvKQdIH
djc9O4minOTbXv+CICgOCaKBBkIBaWh+EspMEfjBw+9WPRfhQ1TZn4RsIy28Ba6tIZtDiZxBf+AX
V+VovOqNQuW30Cf0RArzi6SruroCwU6B6U5yWX7saRvPRPZTRi1quIcWC/NrpqvE1uHeLoEjLyQZ
OZB7bDMnecm6OTjbRdivWlBBpN4UdlF9gUJfSVpJBqQJEKJ6SZzuYhoTL/FZrV/ssQ6phcIKkUEJ
S/YlQtmI2HEFOyjazezhjyXhThFP914z3t2uJx9ZxJTvFPRmhyjMHo2ELPeQmzNi2Yn3qiVWfoxj
3Omkuchx36FjTWZ+GTXHyn1s9PIgLTl45t6x8MyTBrXSe2Sp5wdpWbbTYphVs7paJlv6FG38tgMk
uTTlg6dxb5lfejdHpntWE3XfF/hmLLh3QJR1rO4dqOVbc4zrNda/JsutwkYQp1FO/LSpXkBMKhBA
y3C86RrkG1pYYkrVwEztqwxjEK84Dwu+jhf4o6867qOjtflbDec7LZS3YrLgR47WF2n12VycDKvX
19LsunBxTCX7do1dLhiN9R2yev19H87lfa5gi4m4V7Nt7RiIY5xjKRgaIwL7HLwy7HYWVlbIrUXT
o9VG00WnyEf9iJUOBAByG4BXeAjQhP733pRUUVcr/0fTjLT34D/mSrCM9nlsYehm1lu2ttkFPd30
0vhWenHr2ryb1I10S89trFsCpI/7PtlpmLavZPSPa9ziALhl6A33+u6PuEFtQOMrwz4LFadnrWzH
MxS+qdm3GkUSKftf8y+3zg/gEz20mz0V/nl5gHYhW2JkC4TRUXaOj3fIdrD88DLMWYtR3XsrH9Va
WpXqJQhrjNsS6dYLhC534zjW/GXI5ztrKbemufbSVU30OXe9YevWWnxXKNm0aVzzV79Yr7m6OWyx
N4djtDTF2CiO6+cmd6w76TKgul2C0LiXMc8NsQMSt52m6D43CljXDh+02fHUtwIq/4WCc7rq9EF9
K6uMzJmimWsZ7RrDWu6rcGcHtfZWqQaGpo2jHGS0DGfewrM7343LpWYteQi8zHuUwSw5eGnvfvr9
cT2sQh7pp8z1AnQRh/Jz98vTB+Utnfz+gYzSd3MR7Z8tTBljte020lQmU4M1XYJ4b7Xis9MNvxxL
cY6Us5VtOab2xikGSo+zmSMI3Wk2y72p7Fch8rZsOvEjxFmRbGwQ2Bu9Oxrk9YD6ZxCJBkwwzlbU
QRcK4pG9yXLqeC2mKy2ZNM/TKJCV+mcxZ72at4Jprbew3W2SGMvnydCIlDsLRKXEf9Ve1LE7624v
uQV3wu3RLtJg/SF7IKdymMgenFl5r6RlqOhd7OU0Uaq/JtCF16tI14fsBMUtYDxX3WKbh8+mxUP3
SR1d86nLMEPOdFXflWkDbtxucvL8XuIcr+3MSU9dO2sXie67soFRsA5qUM5rp5wQMyucyzU0b4HD
lC11ZImVA5JXxc6z8gJTTj7Nzty/UC/5PnotiZoQX3SUey6xl3Ys/0Jei2qQ6QetS9xHCQlcI9hG
fEW8fC3nMVgOC6HlMNQmvqjLVWSgc2d/saDc3rqkXwtZmG59KlOf2ymudnAGQv6can7CoXNYaQFa
v2GeniQii6tqx+8xOAFwmJ8SFQMXcuv5/09EmMFOiDI23Jarce+qziZ1NIAt1+NkRtHRUrSXD2iX
6ym/hH2RG8H5inYRGEtq90hImfDJlGLHYz99tQ3QaBbST7/aiBR34f9qCwuF9CbvPrE2Bd7jk7tH
rEw717VV7IIizl55Zr9PshGHbU3/l1fDXiszFdNxdlfboDLnu6HU3ifpipWdLZgkV6Y+clrlLiNB
fePo/8nj1xb6v/D98dfM6lWCPD+/QOWOp1q98cPSeut6KNGmoQS/dKSS+Z9MnhwAxV1V1u4311OU
1eQF5Uve87YAhIM6Xeojse8OwQEbVOdBrgQfCO+RoFVPMQDlUxlq38thqp+E3ZwuXQiqXLvEylui
li5pSah06R3WVA23snRNWf5XPuI+CUNkJ4mqXJJdvaXo25z7m7oTC7hr55xE3+K0dY633NdQ8pe2
eboLvPpU2L4+AAC0IyCfV20OvNWSA2bGey3t5++8dyOc1/v5LspM/dEZoLnKQJREIUR/P3l2m4jc
Uq0aSF8wI/VxOodY+iUbUDfLITIf6smOPrfsFDQ0qFZtU8SYnxv9Yz33R2Gd9gv1tMCZhzT2i/TY
VfWSUsq7Fx7qlKATAp26PslgNSAEUGWms5OJUedEB/zWAYsuhFievu7ZzFBck7nIceRbx4uxVYvd
H02kRMdr2vo35T9trQ/91/dgY+jXviueTmCWPDF+tNP8misQmZw2DC9yiCLlS1UV1v7WxTIqvEyJ
huBJXoCcQQ8ATIVaeOiU3+ziCkPZWV2bnZLFUE76e6f4Zfs8zobZVbdzoXkbFFbiZzlkLQ+7JInj
k7Nkd6QvNQ5WE7RP0pgCLT2Hg/XjNmcyh08O9I7w7wSVhNUgJl1KqX3WIBq+RHpKhQB6DYJoJQs4
0yoBPHY8pkw1fIGHamBmm3Rk/pbRdKogkxg2ahKUPVuxu2UtlwG5LFxUVkbUaZ3e+pkad9ViCDRW
fbBqrc78pDrRsAUl4NypLlwevQi6XRa2gC0j/x7NOH2TxvW008cO/lFXJw/2DJRsacmhSBNj1XVU
OKTpGLF3guFYrqQpszRbf1SaxLlIV2+F3d6tXPD2y0WUNqqxXTtOfjc/z5pdv7hqRfqm1LddoE97
cZ3MXevRz5ThKZ2TikrjfBDXSb9NxpPWUrCSZpXC1asX6dr/5yQ3has3LWWi26ScqjOvKl1bV+js
45IL/kHcp1FAi46DnuaA4Gu8qb2meYG0bc8o4fwZOzR9dJxRSVwHOCW8dKElsXFskgbybJ6EiLcq
GxXUXpU/AlF0tzH6izvYFD0PX7xSEhfDkL2zeKekBl7iaW0f/+QbSZv6Y7ZToHmu7LCl0vhnEN/6
VDTkQ/3M+ueyt89Sa8w6DXdUlWxbK8AEHPbphyve3cg+9XNoP5YD8qS+keyk23KL+Jz54bgWGHw6
xf7GbiA7/J6k1jpmojkGddoc/zlJotwU1SyZFJmVtk7VfjyHDgB6bUTwFdsTUvll8lIv/Lwsz4yD
Qan1qYdxzJqKEGQXVhqFzb88dTDWDWbCD4Ue8fzWi3xnwLB663vv06AEzU/ezeTuuumzN2Lwm9SN
fi4jA5Na8E+bGL+i78sHU5XrDk7JC93JEjhMXpltLU0d36Y+wXigAqitjzkSeTYWL1mj9icZnXsU
gMwo8C8yWqnBqfF090kG7X05jS0y33XyzFr8KCFm1ST3YYzWlrNcfs4a7ZT7bNlkinx42Kn6ujLz
g+mmxrfSR059MaV0re5XQmH5U+HmqLj4jnHqFPynYgi3m9+hw9Q6P31CHbIm/xnq5OqHq/4OjYfu
/apKPyw6efaHq+Zo/+p6Uj5jZFHs9DZX9mQl8bAGtaqHUfkGlso4Y6tuYDQ4VF+zpCOrG4bpPZo4
2Qs38YPE36aHA2Go0f/n9Noe36cbppXKdLms7zlwrRIo4U2xydvxXWNEhEM8o3Mx8kxfpNXovmmA
ZCEkqgxYG91wloHWniEpjUWLB/XEL7CX9nsgjnyoJrx8mCxzfl/hj4/UcSXdBKDhrt/FzKD+zVT8
V/E4U02PzBZ1vT9Pk7EYVljRmhsZzzQlOMvZrOvvZ7e+D7Nl2HPRFHh/X4Gb3VRuPt0nfuBhw6xt
pXU7WEDk72HjltvUNiaeUMSCFeY3JKdOBXvSmsIj99N0/2Fa7CPs4Q5kmoFKyXvYH9Go8VCa2ElT
BgS1jiH9x4Hrezlv2Jt4KQyjD/tV6XQj09/dLiuXcJdr/y8GJDjiKTd6mXLOdL+6KCkrpDLUT9KS
Q64WlFeXQTk0U9Bjk6aamz8GclOtLtKXcOEDksovyERRj20LmDYrmdwXWK1Mboza4lL1uh1u9a/B
Lihz3dq3GJinSEuHcX2drNRVs4OpjXTMYkUrqwnkkxYTn2VhkeX8K9VGSMJDFiDSmStOBl+nbrC9
1lL/OrP3i+RkDv0Osm1DmQ5fGDGHuVrA+FCzQjULT07VZ/qdDF/NZK7jdRndd1CscQ9L9RCofx6z
8YwwzTDIbJ4Bann22u/olaEKiZIyxu2h6yofOMgSLoE6ucpjMdYraxxaeyfZdVNpUPtE6mAnGXfQ
0VO3cppIBfa8JN5vQWlvExTmToFjb/09rZQEmRoDs7LYYzc8t/qnW1OkraWZeZAY9YXTchsVaetb
8+rvGoWg1nPyKEhqFrn7DLU1fXOfbXto3rTM6Z7jttqXZty8kYePsc72vlzHVHv5IqbKn8HgjH7C
MaUmQuKKmU1ggE4YR1ZJy2g5knFR9KHfy2iZuDz7nImlwzKaG5gAhaHf3ckobJI35BN7BMYYXCTo
5YvFRuEd51oZ3kW5pAYbdQ1ym5GfbK/NRZjrXaNrGXFK832kjDRQoPyl751/CnndRqTwK1f7zwvJ
yEyWc331zFJimPe4Wpv6d091nybbBgpTu+XGmNCVlCacJPMxayz3EKNEszKWpgyoqdrB7f8hjVso
VqhvwFedk3SNs4V5oo3HjEWG7wC01z/bg+ufdatEQNGIB+ARJMEgpo8YIS99qH4eVav8ifrLWoA8
qpIrZzZ3iL8sAJ50RrzT6dncIdFjfM7t8a/S0oyHVm3LT8ukoWqbtT225YtVqhvfHYvvFVjltYaw
27J4AJZHhXinsyd9VWM3XGHb4y4KHIRMdkfOFDcX/H+bZ5g67CoRpYxglm+LaugP/YThfINAUheW
6ee6V+JzHNvhRvplegKDJndiHfHmZlFcDscAGWoLuTVsbxEzc9L5zfds+76v9FOsFhongP38QUsO
WpRAb5f07e9RH1TZC1q9yWFeRiU4sMaGpcdIixdyGMdQnN6UeoD/z8m1h6GwWXo+xgwApbd9quBE
kinjI8malBKIrwGPhjzCvh7WVzLHX7pQHR/dys/8VQ06PTb0+CJ9VkXpAvjLuScvt3V8Q2UB80+V
8VosM1H5ZHF7vPXHPDEuECUxAqYMeet3/G4zgSWasWQPOuS6ssRMdm3A7j3Nxwr1F3VeNQuk5T8i
FhvFJx8fi1uEZqIErqehhrBvVl36Gu2D38RQIXwmfuFv0TbSr+zSGzvUioMfatRORyGRSj+V+wlY
TB7ex2bxM+r1+TsbVwhUZVU8GkGv3AWx4qypY83f/WE4jkk5or+MwYthpN6utpz6q6uPKwlQQuys
y6gOz6Ra1GctiB862bOBtAGhXVXdi+ZX30WqADJ7wxJfyZ7KmDKYb6JF1y4aBoPynDih/k03A29b
9qN3RMp8f/WxTw3q55SdhjWSE+nXrAPCL8rMZAvN0vT+tursS5+ZzZemRUAiI7vzhMRGAqbNguWu
d/Y5VrGL6TzPvio8l2OCxmsxo71IyfklH/V6o1iJvQuX/aiJtNhjpYpqc3VJ46HddpZ1gMPchWtv
9OeLg4wIFEW4f9Bt/rPptvpu4DXzKQEsiiCxP+8BwCTfcqSkEky4SY+mLK3R/JRubsaQus+3P6KX
e5QK64sCAXU9ZPWDaoX4n49+5wHt4KF+bZsmezHMsPrDDYARB8VWxwnuQbqa0QouywUyNVZWiaKr
e2/Ss8dgcfsEsvbqdvxkU63Jr12J3vcHd0Ahzh9zKpL8OhOgE6jqLC/6mBQgTjTKVpq3AWlGKMCh
keVpu6FswoeYxc0K2yKoxzqFAiMDyiRNt8IlW0n06Q4vCuNzZv6cyTa8ebm2te3AahADijTk3qFP
jlMC5AR7nb00LbV/78uXPn8JiRp1q5Pr2wyL8207KD7cK/QF3MQyX6QPWdFaadxn6akHlwdpwS7R
KsJHre/DO7hg9ckGboZkRDl9s+z41MZDuG9MqnxvzYCChK7i+wqIYdojZBuhAaur69mI+69hnTym
WWD+PcbRWg89/4c/duhzNaH5WinluPVtmCaGY0brvGnx6DTL+1i1cRmjNJGsAt9ozp4T9i9Ba1qH
oVKLtV+CjF4PwEcH0PZPaWb3L1A/jY1nOTD+QtgoQ4hOyHIpHy/x1eDDhbyRByI7cLe40QxrIQbI
wJVpMNnONnBGfk28wy+ZN65RUue11WSQLiG+++cP7Vr1KSvYyV765GCVHl5ZCTeIXvoP3mzxOO2s
8hRa87fASqZHpy954LqDtgtJO10k4hpWs2OJ09zFapa4wY70fWyqeBbrQX92elSql/tRbkO5PWOT
dUyiJw4J/H9uTTBn3Tlr8geJuPW7saauYpC91ztbBgbTSs6TfvAi7URePbhU+mI/mS3qtCMIPMqx
ejccyfOfpE8OyTL6XyEDtcI7EOksFWPK9Wpxf+WwaMhH3YHTW/Vd+BcEHW1XRnq5KOIEn5Cd9/A3
IkEbI9b82k8LOyi338KlRTUyfXahJcmYxOvjDxMt7JcmHJRXZ0ofcnT9H2TIaZA6yHXUmSVcNam3
20PuAfjnWqoGjdVeRPlkdLKz8OBmTrlRRjKR74Ii81SHKCflGDYoeLFsYrUPNhVU4wuK/8b1gGAK
/naKm93jQzEdZcBvVONyi3NDQLNGpZ6usbe5QVvs29w6SwFVLVXSQI7Pg2epyDpjvK+zFlSG6jg8
ck1g13SPUatf5r4vVtKc0WY+RB02A9JMR8CaypjngDQy7d6ywdb4VVusZH3PMhd5mpQ84GRDfL42
bwv8D+0P+4PrKdwgXIN164xlVHInBzONpmbljhWFoLZF8EzaMjTzRqLS2bvmtoodc+9pKWQ5XP/O
YrcVRjCWQPvEK2kODjxARMudY39y53HG2Dsx7+O8DIxVgaMKQCXeN9IZxIzU7ObvgVYUl6tp9khq
hz1Q6TuYuDlP4SIlPC21BDmLpZYg7eup9NaiDwxuf9wvc3RKdZt3pnIchiAseN7lmHy+1SiH7B2/
9Lbp0sSFOd34U1YdJ37EbxjE50udar5Is2/wogMt9Vy6iEJ4DZ6gy6TJrquHIAq/SRA0e7TQlw8I
EYU7FiCddx5wIGxHqvyiNyjHrqOmtmACdJ8FWacMVrnpI7879LDOUH3x35u30aLWuwPg0GCdJxUv
g8mr7YMs7CL9Dk0V/eG6rBsGLVjzA6z3soZ7X8g5/cGqu24lE/plOSgDTI2txODntKz+wAEE63JO
alhkVYFMDavvg08id+XIitHlqfQwTefcrnmQ9Q3VWNzLcQrsNlY2JXsxMzf1wSU/Ah7BEDtz6h/4
LxTB1lHTgKl9dFj4yxiELh8h3yL/u4ZC+3j9EKMgW+5YWJrL15QvfJt1/aIYg/Kw/MHvsrz+HRIV
9LZFATY0r3+5TKc0Fh08q3lKze4YQ0Tihb3I4Ikinkje4cewSqC83RXw7P/Rx1sC2dwrm0hxh7UB
luUQOZ1BNrVUEAWL0gAKmqGUx2bBRd6a8s+Vd455HRWc5K0po7dgm1foZ9d3v3Ve5aDR0ex8y8Re
w7CSXTnM/l/gGFnPASOCSA5/qLbN5h5l2uioV258LLqhutdDF6+C2PReg9YBKo173VH3U7DQNsxx
M3Hji0BHfVtNeMKlyUXQojIqzXnBXgQOo7dgK1CfIE5i+91YDwi2109sE7/JrqclUwFoI8iO9lBW
Xwf7RB2PdxsKoMNGukq8N1eGHdtHXUndrdY5fbGH34UJbkbZm037xBwf7uBU41sjN5bcBemwQbI2
fr8NcLZxKTzl84fbWAEFzKaMaVodbEO1gHsO+j4LN1blJIdkAgvPa1xHVov1C9Jh88BDs9JB06CW
hCBed1eb+gW0Q7uLQOhfdzNqlAIFJJcOxdSv/MO1HedddA9WnIQuKMtrn0yEm3SOpu/ZImAhUhaT
0X2eOkCl0gJS3TxlQfU5H+PqfJXDcGqQaEvTV7T0iDicCmAHoRnA3a27yZRSXQli4E/wAMgj9Hjc
zpi37oAKaVRXhzYsQIX7NbYkma6o2x4Fu+ek8dVnB8Ku5vZ4hyytoeQJphg6Sn4FcJF1G9bdiie1
cgwogjxHuencL9fLsaLfOMOAo8cG7wQAbomjPrI5gDOm9a9ygAK762PVe5SWY1r6Sold9STNYFKt
rdlW/laaeV11p9mY+Q174fCqN02zi4fGPOmYwj2w/g3WY0imG2hYAsaZPjkAWNS3RaQOa03T4ocm
tnFbYZk5HPuo+yx9t+BAUbr7rOZtbtm804fkAVj1eLpOIj+g3SXY3gmqqB9H81RYSnBljQk8SJpX
kFFjfxxt/t3slmaJZvI6N5zyLvG1ZH6jnqltUbjjXa/45FbQ3VnUjHxnVy6aS7dDtwg0JWBsdgDK
et5djCpqTYlfTs1BtS/W/Yce6ZZZck11gq+jDRQ3IDODB8oS/xKFtnfBokrHwaSiLi4j0pkqCkF1
ghQGpLCzUc6tys+J8DYKhw0QIgXYTe9dbteRUVNl6cobGR0yYj9cSk4rv61WoUOGWJoydyqbg60Y
zd6cPBh1ToMsJHUE22yzY2PZ/qZejJb8AfzOgMLCSTdb9mzTGF2f9dcHeNp2a/6hunv55ctBTbyB
n0U57q7vscgLOh6vVG+jMP/8LqPPNsi6lKaWrcHk5oduASnJAVIlyZ/5Kc279jmpnAKxfR1+9hKQ
ULG7q7repSQ6h8dqspRnq22TJReU/QgU/XEG3/dmFXm8LxDOTnPP3StR21xi9sHbKbVNcBiWvSin
9N/tpjtdn9N6jCdyFjY/G5xYYO9yjbBVF596o3noUn5cQ6JSe7AVbO8dVLGqJMaqWMU6OPU68KGW
C4WsTt1TRkFi3w2++gQXr8W71cu+DUZ0kR1Ui4ZFYZIXsXRwYWAGv6pD22yVJOBvc7Lp4urecAjM
ub6bgefMXb2b2sxgTQxafCmYXM+kKQN/9JW+raB9xT/QbaBSap9/+eUKMo+iMu3bZW/XHko+1jfT
w21QLqOpg3pymr/LAGPjbHE87hZ347n32n02Dejg/qu/D0bWkxJS+NkiN5i9OnEQXcw+7Y8zGWqW
hJRYpE8OBfvBi5ylsWdgOTh8ldaHuFuIMlBNTdQKbZQ/LnO7lhV4zsbW+4K8HR98G/ijqU2tse4c
pdzcBtRgiNZmkpkbqhI+SIAIHXV8hNC80FEt0D3zJANyUGEpIIQvR+mwlkA54wlTnCvkst3JXsPT
7teWyga6wH4coMCionPT6JCz/7tQhwwj+/cu/XGbd5tC6jtalyGYVLsq12bBvR40aIYudL6A5O+T
6RxjJUHzdYaqF1lmftZi/7u0pD/UVXWnI++3kT45zFnaroGJTABZuY70ZfAG5dJY8gUrxwWkMO0s
y3dPsAjqs19SCtZnNgNs68x78bnyAPNgKZIMO0tGSNtHd7OuAlg9dxZ2J1V8b5akAK744lz9exw7
VrMLyz7V9QEGtN9ekcma78yHTMeERUYp5Rb3uqdcZ8YLhz/qL1pkGZu+LNwNfl39vW1b/T1ql8O9
GZu/HNfKD9JlLv3XwSUsLbelrQXXyNvEngXOQR3LL3IFzee/lUzyKf1t7GxONrdrKN0b1ims6Jc9
1HpSSgRCDCyLcwu9kLzxD9qkgQEp1Ib0q+GuDeNJFpJ9Ya7ZACcvsmXwuSml5feKuzK1wOR/8ai3
1TpAcxiyyzB611Pq+GhsSe/1tIl1fat6NYrGtyjKjM2Zped0MHqjWN9g6F2u97scW4W1kQFyuA3o
OeZKYVld2rB76TX4dlJWHFoHms0EZ1UN9at02q1fqwzvTom0a78UA6WQ+Ltfutp6ROG1BNJ2K9X2
rHsdqDq4gWX+/a1/6qmmANUZt7c+CdHRqAHco3y99XsuCSKcSzR+Vws+Fp15Hdm0PPlqe/gkZ7U7
XkrNMc/mrBhbPx1nVErTN5Ms4s8ldAH7fAgd/MQ6A9F8D0WD7K0sDFtCA5DVO34ZZf+G4V5cacWd
YM0EkQafZj86lX35d5epsEQQ5Jn0W6p3jbp1/Z54A6ktXTJxTrFTCeu+3E4jcNTVpIzVcVTV+5sF
CkDj8SIKYtLnJXZ17KyJu5k68XWWnMqhqqL6OPrDfb1oit36E+wxzvAAN0qtp+rKL/rwfmbXtWmN
svvY6S4jrmKGh6hPf16jEdpZXJQXYS6/hc9NhAeE6D6MUgRFZcJyaL30i8Yy+HDrj/2s35VLVmDs
guIytyXoJqVYTw3p9Y30eUm8mH4CVVg3VhWhCkDgtTOreeGsiglRU5VJgZ6nyV7G5TAEIN0h3qCn
Di/3cht4n21W3iEffKg3wTqJguRCvjm5lH04Uvn93Y5dTMYgSBSr1iuTiwyMVghDQU77Ll/ktGBo
XSfWS9CUJ3m70ZdfEdIFRz+FE3S9pCunSrP8nf/6WHQf6qyoTz2F6POkztm5m8LsLE05kz6WKOhB
/VcM3hnkz40W3DMXiEaDODm9XUF3NRd5dzOn2GUjWD4P2lntm+6+SOE4Dlma/NUAL3UbP/pp5Z6N
ho9aPlEnaY4kcvO9rRf6a+SkPyXCzv1zqWfJF6TIUaJhDSQ5j3HRq0IWB58u9tT6v5vq0gSF8T7q
Ge57sGHX/RGlUJ3fcOTq8VYDdX5yEcPal3k5AM9LqbJFRvBNHZyLZZGSjlplbaM39qNNtBH/8Lx8
rTAs305d6t3pUwVQ4Hq9xqjLda8CVHXTZTcVo6ErUrvSx4aqQsdh2WmOS4xS0b7q8i6BTQ1KQPpy
iZE5pI+wSr+KrVqUJ9ep14TKhpqkvgIRqOz0ZfcT+RV7o+VsQv9wm/iR+x5oIDd6UPXpB4v89xCJ
U4tGv0R9BgzQ6s2V9MkhZreatX1+llY069BPm9Teti20uhFM1V0XRaw3ivaIHQymLr+7JEIGMSbJ
KIs/Z6x5dplnmZt5JM+wNjuUP01tfCoX1s3YdIthAphKqOPfoB/p68gJqseqxUtzUBE+8LsG25Io
ctZBGrlfSaEishf4v0DrbYJkustnpcapG2JqWNTjpesrFAyFxRqj1RWVebP86P7pk0A5KIP+JnNv
jNfr3OtlMoRQliurc8ndBrtsLTgMQWwMSfWO/5Q+dgwOq3f4c6A5bpCOW1PO1I9RH5AdtzC0727X
kc+IEmRSo0Gft54UzUbw/Ed2LDa7Df7gTg3XCUnAs7Rufwco2/kEp/lHZN5Ful68NVUfPZp58zmL
3eJzQr78GACY2YCwLT7bzaiAxM0hSC/Nzmrilc6+5F6aTnhhcRRTXnOUFZqsSOFZkbUXrSZtsrCM
qO1nnuHKg19mf0t3D5txN/6OQpboQ5Q2xB+i7JYscOR50xdegBcwye/X6ozgb9F/ul5LH9VdafiY
FVVG9lpgzLoxszDet16VoUDmh6coK1wA5Yz2XeU8eZgwymCwdKVu++Y65HDK6lcLzGJfJPmw72CC
vzbmHKz6Rbl8GkM0Z2LtC2T1cjvPVXhXaEEEZKzlf5Q9Tt+hLVxDkQpAMTTJzaepN4GBdo3PQm1Z
jLlxn66qpe4FWxMwdYh47pTi0+rmKAUXfwfoLOKs2j8VSRhux8F7P5t/n91Gb2dIFA1PI6j27f8i
rphAQfAa3vuZWeqf3TFeUxWawDKC/VaRgFjH6Bl97bXs+YqT96r97Iz93/nQfKsVzNj00HfBVQTu
Y4neO77Z0EixBojQLeQ6haJWKzNbbHpbzDlWdQ+M96GzX65F5p4dsmV2LaqhSXPXeV3zCXmhHSt7
jDsHs9v3Zq3vXOBxXxfQUlt5wWuENvXFrn2KXUu/ms681aeqAk5bDEcD25Snecrv9KKy3gw3Uu9Q
ZF8Ehg3y7lMxHNA1BR28NLH5hPWiFMZegqdqoEpr49gio0E5Pud92D3KoKnvOv7h35q+wK7KDV+R
lVbvzH5yC1YC/XHsHV5Euafe2YY5d5TIQfvOda1U7aaAvDT9DJKx3gaqeijqXN+1Bmy+1MNSCwKY
tooSJ3u1NWt8rvJsJYMijQMN5rsVkGGVLs0Dd1jPATtwM9j1ZVN9ydi6uXU/fQOHy1LC160zuZHm
oRkntluuH+wMiCbbKwFnTEkyk0x9uWmJCD2ntHpK7r/1RUiM7XKEEE8fBUMk0OqzYZ30qYF9jgVS
bjnIPD/1WcNQWLXYpWNjuimGxno1bE05D1ZaYkphWa953cyPyAUepKVEdGE+XUTd/CI9aha/qjiB
AhpnSNcQS3HssDjJtbSedGSNb+BOmvJJbRhBd8LKjopinNvqdqJcfDNpSvD0zNhwgZ0rsnTeQXer
74BRuQinLepAeOcu9eJlfHRrVMKXTgmKFTgyO3VpS6fexe8x/0PaeS23jWxt+4pQhRxOmbOobPkE
JSfknHH134OmPfBoj3fN/+8TFLp7dYOiSAK91htuc+bINDZJ9IzRFm+96Bi3altT8eZ09Pg8AgpU
9mqbhztdSmmKEXFwUkN3doquWjuZ4rxfNOMRjgcG4+IUSjLMPqXFRztMyv3H4d8ib6ddYEncHodh
cWu7nTYe0WoYpKU4dQvsLzDx2qfGX7aXWpdm/iqLS8BulYqi3lTyosqa+zcjTdEWh1ukOC1biGt6
NYYLQbQRfWie2tUG6YJfhAgPFvcNg9ZI4bizh+izQIp9EA5RK3kQgzds2Tz618AMP5sH/cQednGY
fr5ZSYqFRZwjqZi6JDWfA9SswAfx2C836H+SP5OitV3FfHeq5qz1in4n155xB1MtJfmUX24RqhV5
Gyzfh+UcYiuFfjcvhdrBEpjFyhgTtvS9Ghx0cgwLZ5DaJ6uz4muYjXsxKLqaPlvbjlndF+HYPjme
iUyMA7FKDA5d0q8z9As2TS93l1aFeKabk3yYE/lrUerGPzW7AH0lmTCdGfHJ6wNoP0uvT6074bLS
OsBiunxwEApDH0zYr3hOjs6i6qi7W4gYWDhJ0x1+2kAMlq/sW8yMhepYGJFQz7zIXoqmZkb9Ksy8
8jYqt/HVNTvlPgsk9V7PJ+6N9Uvf2fUReZikGPXWR+Zo0ncWzXasB4z4IIZ2kP3R2UYK2k/XQgr6
FjpAfwGIP3yyfaQ6NcVwyUUS9mHFKQwPpOHTLCydK4gAaaHJ9w2V9aSTirNuaMYjtl4RJGuqR4Jm
0TYIY6IScxv0JjaFaXcveZOXZxEg4sEAAqCdaBlIGOgXZ+zOSDIbj6JLGUicOIq/qDKW9iecBd/t
4QqVUEdTDxUdd0JiiIMuK9a+iYLvc5c4Q+9oVemNexYtsUbOlZaGNbEvptXEAO571t6opG+iS4T9
NV0bSMzfLowocqbk5Q3GjPCTiX4hnFABSL7hkGc0s5xHxWlQX39DJs8A52iCOiNog4K+Wybb29wZ
6xwlFGBzPhhApMj6RukpUEblmOUOiiTxlBZWnGM0dYlx4QXqZCM4eNFmULaLjVF+4ZahHG/FMtcu
nz40Gw0S6W206NKnRrOifdxr6n3VwMLJJzC8qC3mBZ+uygr+1izh7YhSowgWo6LUWE7BYi5qhO6D
rGCBDLgNgAUFNVQbguDzlEKBeRHqZ7nqlWE1mHXK07FXsINnRELsfljc5iSVu0QFVxFpl9uchCer
pZ+UiADv8yB7FBmkqG0g6MRRuLnxque2yEWJGHGWmkO5ZNcV/AwUbTFRDM+ZK2jUAN5E6siMyc7m
NsWgm/yQkCNyZcM+uYqdHhCL2kRCsKhz5IeJ0rvThCyRbuCudpuHFtse4N5BpHZEMieuag1+ZN7s
5nRPEfY/+3wjZNupmNOnq/GbnaRP7eqv8UYxac9rfGzfeI4JImKm72ib3OABKa/tF7fBZ1YcfLLh
F0myrcug+neVrpQHrOnQQU2Av10GjFbWtkJ+WgSLPnFWZSRXg347Txdnt3UrxFvYKpabqCCpCGKF
i4lLo0720jrNXdLJeuevqjzXMKozvJyEX5wd+W9lR3E2HwrX8X8Of4gpzZIRr1WiQzuJLE4rzCFa
gEmaWsUncW+ab1BNbT3Kspftf3NGFqPTgEYSZ/8TZD0Bt/8awBnu14x5KQlQhJgh7ovoDmS7UgU4
2GWKiyt5FOC73MTPY4FGFHm0i9WgxT/GsvqAFd1SaX0FY7h0P2Von0RkUZEfjMbkXrRA4rwmfV7e
5mEogk44MjJHMYgBVIeyDpqNYtXG8K2V3SIqIEalAgF7Z8JFiaaqow4d6SjuZuIFBQWCV2rJ7nBq
ipdbjqgu+/aI5lOQnuA7gTRCji08Nq4G1SBxx18ddtV/caEVbn4LUlw5PN7at0jH5Y67xAotJMcl
F0tLTfVTUff6SY8x5gso4mRTS5EU/izw079ORYwK/h7d6DpYi+Y8eajyoF3MnU5YLAEbeEfRdRud
oyUZqJ/kKHz8t9ZAktLBfu3kW3KLeJzb3s7mPr0q4TNZMUbRYYrX2x8DxWS9PVLgw8FoWqlDaGQ/
SNWAWn+DsJRh7H2S/AOyEBG+DIbZ3Q5/jboKtzFqVAyEIhAk6BFG+okfCK3aIBZawWrJ/Efb/KJm
oXIv4Lm50qQbGebmSoyJg5N/lacA0UAb9meAiPeU9tn0yfbWq4kjvpj/6hovlpXeJPjCTW8HKFtE
j+e3QgTa018mzkbVXqjoGxzm/tuMua103qr0kuihM21l2DlDW+zrdLxvpYn7plWXeCiTT3GCM2Cg
eM7Jsrz6ZNdZuc5GvCxzhMhatHGWGr7j59w2jId2MB8RcLbeKLV6YGJGe9/B93/FoGpRjaP1lmRN
v02olIA7IMwEV+ekmN00iaIc4EhjUj+FBZnyOTNQn0TvlkSmitKRiIfKGaK0GHVn7HNWgwEGvHWD
441a89tp0zv+MpcQyxGdN2gd+Obw99BbLw9A/TrqZGmn6RgJdvAQNtpUNJfk+octq+6d4pfWAzmi
s+005X1loXZ69uzAhUmTmKcxAd0A3AuG/NCHj1WQ2gvNkbM1xohjepDxFt7c0AmtO1D96rVXWV0M
ECtfQysKUSrCzZaEq/aq1YW9aUCqkrqm6XVatzAV3IG60KCkxs19PYTaxLsnpes3NtZTIUJg2MvZ
GLl7iyjn/Roc0gsIei2qoiy5nO6t20YL7xwr9nYhpZuD4tvGEfxetHXBik8sk3KF+Kb1jEBHjeKy
KcENS40VxGiDZ5GW7GmhkP1CwgVHMHEqDmGlFuyR3GA194k5geVoi6Kwm6WLUfS1ixT10vJLNKNl
xVknu/6qw0OSvf0vGG2rFOqlQ6RadM2QWWkIg99i0QbW9wX4g53Qn/MyHJMdfzjNgnVDMCnb6Q0u
OwNS87jWt6a8EuNB4QKJ9K0fHzTuRDMew2SdDCUOrDMcRIA/HBT1lmC8m7VoisMtZmj8bIIGvtdm
pbckcgCT+Ka6dCf4RlwAlg7ZQwuBUnFIX+PUla9zhwF0ZShaiYwGcqhC8RSBh3Hpu/Jwm6dPmqgA
Hc2N6rcNnBqaoi/R4+IYWdKj6BJT4Rt+TvQQWaLEAzXu29JLhwz9ZhyaaiOajQrOumhRYBBNu1Ke
tcQNrqLlPCC4rL9EbtFcE6V5LI1Gegmr3jmI9RBLQa3MR1Q/6u7HqpW/TidZ5t1O+v/o+S8xXlfV
nwJyaKPtocEfFi8mAMC1Bl3+FBtderKjAHwYYKznyva/dg4y/hrcZZTAiy9NSll81FwPW6MWOqE3
qju3alAAzqRqqaPN/J7zyfaLqPkelO7n0k6bi9aAuh5sNuGhrSbvLoxvzJ00404y2UXJgQVoBCPA
d9kzn13w8yhctehR2JP5Thmn70Ogr3qgZK8m1cWdAUZ2W6D28KYbV7FgKcnWWh/Tbo9ad/8c+pDb
pgvlsuahflI2eCAW/b3pAMl2kIh6irx+X5uaufN9s1oMcc9WtmpA+zSSvhb/TvGZEP9dNt2bNGz0
8+1/PX1WjKBrEMrr1d3cV/qRt9YHqvCyWK78a3ljHCn0uMH+5j801xrDDpaXPSpbUTmc+29lxmm0
G0i0ilGv0e+AXWWrypPz8xD7/TqMM/3JyrDzk9XQ+5aQYeQHSf8xVvHVy53mTVN1eZny8HRPrQLk
M1+RQ2Pq0TLSFPVON9xk4be6/eSB7lmHzpickiIJTojdSGtbttSnzC6oAheF9d1bIWOUPKN2cnGm
pKE7ZRPHGt2qgOTi2q5jcoiunSi3ERTVaVsispnEUKageSJ5ohYuZaFvJ1mfuTQ3OGa0r3sZ1hJl
t7nWlo85paw5TozMMaKJAeyvYt5c4RMjKQW5BYCHt66vvaUAXwgYRsJXaDXYqc931IBdl2Y5fuEo
zx1EjEBzFJEMRtOMrqKrD6rqPJCUwzHPwkyF+82O24+HH0QebSVdKS5pJqftNymU1M9aorZrLBV9
2FiDdhWHHN7mWU3SbYmE3K1L9MfWcCh4wjsFk5q26DJ1jJTxnkC6bJouBgonqrdiSX7KMA+Bh+b1
rmUvcrtbkxGvzwhcJddh0vXvBrfatORal03QJ9d54O+xYlDWAAe6mLMsRZjSptAVpWg8IbI4cUbM
b9mkntNJeo6onNRuU79t91rVF9fIJukeozz4IFvKY9uVzqF0KjVdWIUDqaHqLXct1/KvUxFw6xUB
t9iaZCgF0rBdiU4RVLhuaSyxAs/2MbIvtR8B31MKwz3l9iO8KueMO5pz7j28clfaJK46KNz0UyvH
LaLsi243asUnEehQnAaCMS3Ql/bRK+sA470pLh66YG1ovEkiZoRIyf0r7Q+SkcqbEkrr9JDSvaVt
gDZomHztkcNCEzxNrhZ6EPiReuIx5hYhwHOmpfwekYMJXmjA4H2rDT4Flt5MitrOGeve7sV20GSg
mxs92uEK+nZ27QSf3NYYVoXTN3sxaqjans9W8djEjXxt9PBTlgXBJ1y6lG1u2VC3DYwYfwoyKsGx
syrvrizU6GSXvb3S2Qm/t2DthCCTBNWNXbEPz5Pfj7XwxiubALhuaF34o/FVCr3XpgMLq0wMZNmI
PozVUm1d/ts8vDm6jcKzOA6AVnbxde+u9gKb/F2fXUw1yS6iX5z9fdBLHB9Y0BQyDSCbY+/radY8
tasSZdf38ZuVokTTKTly7qAjnAkT4WshtlbTGaKpMPMq31l9GBDBQZc1W6yQosU8Y15l+vtOUfJ9
7uED0SokmeOHsazzPQpq2Sov3WyPcyMimVE03vlVqm7HKg+P+dDWx0jOm22PLziah4jgyvwlz3KI
xbY9tN17HqZnbEgmOdmXAnMNb1Ea0V2eyt47xnTqwgQB/9Tq8FvAJrMnLhet6ip3t0Mlq3f4yg0r
SW301YeBCAQ4lAryKYHkaCbksinaDtdaB37v1ue1rnayUWFF4VS9s+QRm4JIKoOduJLoHLTkK3ic
fAl4GgiaFETNxeV11al+uXXFro0gRxXnqzDwRuxYaCIIPyAWjQ4cj8fxADxsAtMoqvsVKLjKb/3U
6jJ2c/MNDyuJr1oElkl0iQnzjTDU41fbi4qtSNv7mvojUDAbFi0SgDwXi9P58FFcK0yrn5U7q34o
JxkgA+vJLA7M98SUyXpIRnev27axHVBX3ZtjY10AwFbsAe3yU1dL97hDuVhlu/reAwyVVl37VUI7
e9oAFU+qgwFiiwnVSXZa9YC9FAyT2K3vSbKjxoBo4puXpMgC6tqPEBcAxLcf4rJXz52wn2gDZfGh
WRV+unVkNSGjgKB6SHp+V08/6eJ3OZxMKStFfxY/8PPP+hwrBuZY1J6eRWvuF7FRgI+kHeC9dFZc
5JNQB8CXJvHHpVVAoxJNSxmDU2V530VrgAX2CHv9oQ7l4dy6afuoGUm4taCHoyzPYGum/UPo3cZs
uFDLEcjnVoo18w5jsNWsj+tWBozJwXSW1PjlGF7I5OhXRvKh6Mv6YWxfBsOvL9HoITasu8GOtC0+
xb4KaG7qmwdMHngWZVH+7KunsyLVgp2P4/diDuZmYbtRfxLQpSYzTFx8vM83xNMHOJMANlWjx3/O
d2/4p0Hgp0hArHmeTBei6i6ZkQQbc4wWQ5ZaKPE+5QATHg3qek9eh42pM4byUYT2euRAVpCUie6j
rrGKNdbin2LK7Ytlju1BtMQBAIyyc03+qvlfPEgbpxo8FAQM7h773wCJ4FBh0SqAuW6oRT9COWuh
TTBFgWVUrN4K92QoLYw4uvFQ6Im8tBGD3KILgXeQhaJwopT9FUZ3/SDnenCoLY9vVSTTdAb9LndR
wwhqAFczME58U0fxPTbqqthQ3eiwL/nre317fBVDYqahIFkdGVAFp6KxPDY/eqPuTqJCjGxtuQ5t
PbsVmMsoi47QayFlTfXmMkP8SnGPWWxG95SAVg1uaKCCrNhdJakPZOkvbOyMko2Hhz5TjbOAzJJY
8ret0BnjUVZTIHPFkyWJIPsmJ9Wtx0fRIcVytGzsCpnbadwNAp5vpnAVdSco71MherotWdOhqO0U
jct1HPXGWR8y7lmiSxxiPJynftHw8HG+QQdKh29T7g3H+TC2OcSxUOuPWdlkBdRB2mZXItqdZwcR
J7rmGeLM6WUqSfmlq7Tg2Fh+AQ4U8fEGxBSWMKn/yU+Tz4DDOt7nn/Qp3Sofej3p3nx7YuC5XvTQ
l8OwaRUfcfm6CY610+7qQtcXmJwjNjQdYkgzF6m13E0Z5MptQPSJ0cywh0uD81CAJ/NKdNWOQWaM
Svw20510BzUIiy2jKu8zV8fpuKNufSudiHZU5r/aYdmlB9G2ChBUy2SKF+1qYikVeovTSOUVm0Gm
hKIbrftW2TlinugxhnF7cKggfO6rSZcEuexrn40KPnYYKkv6GFz/PqmflB+nSQk5vc/jNMn5h0k9
6txYJYQ1yqRkwEtVUi9k6pZFjv+JrKak7UM2kYgweGeIS+wJp0PjxAC2TS/azX0e8EQEi8puJfrE
AgYUrX1rwOoupv2k6FPSyWLUoohQYaEAkZaDOBMHL9GwbDQL7hiK/HNA6T0ZOMOvJjnFSXm4m5xe
mCsGRMi8Sm4k8aLWAXbOfR9WyasOYZG8huf/a+F5EcvrbGi0p7lHrDO/1qKUon2gjdcP/VHH5n/M
w3BfTP9R3ZxAKXBdbv9v2+1/b2psZrqubC4itlG/D1oX3wNKbA85BNjFzS/TNdGsC/TWgjuJ36ap
9uVVk/rlzf+yg1O46fTKWs0GmlC5Dggl5hc20/IDe5m9lsXG/gaREOCJGwKjWGVIEd2QFWVXkipw
lN2oBGhMJY6yCJVaxUq2Hi7zYey04ZJZ68LJgosIFWOiewQrtA0LyCJzfID1oQrgnOUCJwEfM82f
h8UKvb8Ry83d4ixTyt+X+3CxeUlQ+Ve+E+HhVlkKbcfaS4H28KE6JWpRgEEfYhEwVbfm8lQT6dLa
851kOZez5tFbtWpui9JYMEVrjSutxYXEqFUuEf12r5LpfjHjTjncam2T/Cgl8K+iS5T0xGHqqisM
mG4VOgQ0bs0Z0A1tWLKUa+Kl3t0oWf6z3rE7pdJvHQMlC56jEmNnDYbMXoxa4VisvbDUN6KJMzu1
n14xViJYGSlkS1aZLcVoB4EMCBYfV29aqi07CdyFQTmZVuHHymNufBZDt8VwVHFG7jmiVejVg3hV
sQKanQTla8+nCxJP4X/TtU4GrTE18bANTrdT7Jk4RbnwJM7QogxOiIHU5LEBTGbGF8XXzAN04p8H
bWoaY1OkAHDplB3JROrVzn+2u9Ir//NUhN5miQX+sT1fScQoQFOWyD63JCF+vQRLXFi0LWuQsYIs
F7Xkeqeoombt6L1/mpvB1JePQwQZUO2vrdLZ2w8hFB3janGLEUuIOVavhbixYA0yLS2miMEPS4u+
eUDEkSn6Emm2tpn7c5K11e1V5kk7bmwlQUMUJM0hxAjxIM7+qfm/9H1Y+b8v5f/pZcSV70aL+QX+
92WipON+8k8xf3w1jprDOh2Gq5h1u9xtGWgAf7v072P/tNzHl/p7/G9jYurtCr/1iqvfroiLGMxe
0fEfr+nfX/f3q4tlxNQqavAzmNeeR+a+j6/q95X+h+snMaCHj/+g39q/Xfa3U/Gy/rldqiO/V5Zb
sCUN0kM+HcRZZxjJx+Y/hYi4CU92EGd/nDuHzHEfrvbHpf7F3A9Lza90vtofl/8w919c7f99qT++
L40k3SPQjej59Nb/8dXOA//zq5VwU4lgKvztP/0v/ug/vqe4+5EB+7fvybzM/J7809z/z/fjj0v9
8Wr/+H7Mr3J+5/+49B9D5oEPb/e8lIkmWRB5iLo02N7Zi4EHiMvA7nlpdBXeo+DKFWCHdPoTOqZt
oNtHWeKsRaDom0e7NoTrMI3OA7cVQLIyohkgbqdlEGv+uaBoeij1LJHaw01izHGsqMpVofXyWfLS
/hRlnoT8hDW82RS46zRQnx0MhoHPydpdOx2cwLRPYWyhfE9LHAJo7Gz6k2GbeuGkqlRJ5m2GNwBm
i/RGuUWLQDGFHARVySw/zAuYUufdIeX8YV1HG1FQi/EBdXvHe6kqxVyk3dgci07zXygBF9STU/MU
9oX/YtrDV9Sa8RSaWmmImAO0wzvRAgePciCEItHKtZEMFJpBYlUvfpQ7J1hk6BNs8rKYjKYQwzr8
dqq7Xqkue+BDP3vb+VTEkv6oEJMLEYwJwBUCDjfQaUZlYmWbrrR1P3l2o70kmDlTF8ofWznyXvva
tg++H+IDX2oIGblsr7U+qTditMr7dhlEknIQo2ofPPcU1K6ma4K/oKipTOXQDInXRQK6/R1i21fE
l5QHXw5RUfeDyQsh7d6ttF9Smgi2SYkHlqv13Z2Fgu0dJgyHoE31oyPnarDWJKQFkJq5zBE5wjCX
SnkXPSYBJnLOrXOsawxRp3XydtIRJtW9w9LDOZOYfHGBQeAqJXdPLsJAUhY8WWQeMLk7kWywNjqm
53emo4Pdq9HRG0nIWH5mPmN0piLW2CUYBNI0TdLRyEQBKpqahW+7W2Dn6gppeePZNLDJxKDF/TmK
ruR29KIUUhDBWo+ObgIKdy2C0wGuDBJKxs/RYSw2YdsHGxGcjtAHFBRaNiJY13VtjYqBehsFhtqs
Faf1kISVWVlW4nWMBMhWBGdZ4az0QVa24k/QSGrhpyR5O7FyrDrVim1ztRNzdQ1sdtYa2s6UcO0y
Cp+MPy8X36Y2PeXkE14dE9cWm23mmEbSoyMZWCRO3b6en0O9p2Y7juGr1lXBzoiKeC1GfRmreQn1
+b0YRULvG2wb96JneXd2avcit324smzFxQBcKp8ayJo7W+sQ3pmamVYrlzSxr1I/lE9aU1ZP7ZAs
vTCLHsJSetGBmh2hqY1bPYuyZVvrPU50HbbkbdodIsdMsRxLvqIFGD3UwMS3yQSej9Uc1l4wdOEG
jD86K46hvLYR2kijmpQn0Ww0HdsGbon65KHjDtlTBpc0twB455WUPRlyhGIoIgiHOIKZxffF3RRZ
bwL90y5DXOpoEan6vQbGd9+aiCuJPh+K8b0le+2m8NDoFn3ikCXoUdWRQ0Jomivi1IKsPMXxGCFb
lhIDauncVW0rnwIn9CeHs4dR65C2UGBdRNZBbQI+zq7Zk1x2Mo4Wav9HcRBDAV/dW7OWk/ehwpbM
B5gUjJgnGmHhPwLRZvdnVc1L3GeUPjC9/Jw12RsySwj1DAYOPFVWr2tPHzZUFgpYM4f5oEZVhX/1
1Fm71c8Rlzz1ImrQj+u1rLx47bfGb6Mzru5vfekkW7NEOW0MXB0EqLrykeFRbPWE4eN4DY1+FTRm
vIuHqtxaWe3ds/U3lqqU69csli8pvNOVDy5728bmodQraLbgJJZaVI27xs4OsV5b92ZpWPdSBJxZ
Hcn7ij4l05HC5CdnUflDeK8o1jZEZ/Cc8Ab3Xezu0ZCUkMPjUOpesZUsL1mgoiCdLcNsN33YVAtQ
V3WN3jYcldtpllFlzts2Wtcog5yaie0izkSMTY54XctptGx98kkKoIe00++SNJCvoocUw2Ro4lug
4QgQA6Uj94gQoi4t+nRLiSjPpZhXTBXxXv+aYgt5mW3vzRpfsQDMy0r0iUOaOulVs57xVY/ubMpY
11RbppiEP9mR/hQih3Ap4rp87iYYqAEh7SxVXvmMlh5MbzhASAaxOXczL7t3lDK7Z9uxHULJPNtI
GoAFQE6RL93DJAD5kFujurJyWVr5UzVwzPt0H3lgMHQ/aCa53wVQwnLtlra5tD2vO9p1eIiL3r5v
bKeHLeGra7cK4rdWij7VhdTd+0PJW4lwKVXQMlkokkTFKNUGFCmHd71zm60BWOaBGrCvy6vWG83v
tmRese9BfiOZKoalhoy9qvf72CYFoddh+ij6wHadW7VADTHnHhhHWbrTgmI8yYOkbymLhI4PliMx
tGtTZtkKbcTgxaq6aoFTXQVypzq3VqctSlvtKIQM1kkc5AqPwLkpzvTMSnZkpR/TokEGXfS1xlT4
M7V+FWuGtRlwJVtCqB5Og43Xt+eoOEJaSvwJT6alE0npEkFbaxcVpvKM91i46jQENTxdMu7dWFpi
EjUeWnN6h0rc4NaFFCcLqQmfB3/KUlPeVcu+/2EM9btmNupr5jng7eo42CHbkm5MAMNmf4cVan/n
8/y11+u6x1DdV1ZZHmlLE/X6s5aU7mGoEKwf1RNCvoih2PljIOvrVqrALQzmZ73V4pMxkql0PWyH
rCxPzz0kxXXXduOrVGPnoGy5k6jSIk0152qtIqM3r+IcVqxzLQzlmkm9CY6WlueWxIS6swBRrG/n
vqG08rWnVMpKzBIDSjjKu15B3XLuQyEvX0F7fMtldso5wKxnN46/x0GjfDeccjFmTUX5s3MWUFHS
hyZA5LR3ZLzeVTJxWStB4YscnFTT9C3FvDN3Qv3aUg252rH1fbCV9K1uFG+t6m2318uW6kFe83Pm
ZhB62/Shtgz9qWxssFWg36zWri81jxWIboOmM7oAvnlUZysxmrq4mftjoW6lro7PatEbixboZqUj
sWm2B0Wpq2uMgNDTmMHaNAOjB5tk2Tu/K7y1DSJk1cu1edejI7mVxzDDpdgxcWmDZFT31U7pqmxr
FVly70MtRMwt9b4mnnko0rZ5jeKSXF6id3s5TYYHu+PnUUTIwXBveJ3zLPs1pi+QinaBkntPSAN/
iR1k9aykHS5YzofruGrCo2JU5n1tWzxtImL3Jam6747eWQ8tnjA8TSJCXspm8Z7mGwuHtIWCk+GT
1g1nz+mUT4qRKqth1Iwzn/rsiHRSurHTAOC8j2Sel2F1lWf9Mqms6EsKpWdSVqiudogah9WXxzyu
M5L5YbPJW6V6MH0tR2yqtt4G37yOlQ9RIDHPipmEP0aj+gLzS30dLdtbdZR+rqGK/7xVSfIWxTYE
NAJ0Gn2KL1ITQWbXFOBnWnlBtTz/0WqTPL2MhNpgoFKVJ4+KXJrfjchYW5amvGdOVyxxjEruZTMM
d7JhFfs8U+N1kzfRsnb5oKqNoe8mBtI1KBttWStphZVUDzgCcBqPfCjUxuUb/8tgFXhOjQd2We6b
ltXAGkISKI2CL/19hMTYE+xHC/mDAEG4os7WCloQd2o2uKj5Z/bJS+E5JvznDinEeH5wC1CmnXdF
uxq4usJuKcTd+q6IjGHjBMjHe65Zbgu39M6Wmic7DN6do5NF4d70fftQ5MEP00Q2Ru6l04R1RU1B
Rfg9L/aiJfrFoZsi5rDGN9+jSGu3c9cc5ntts3ainptsZRlPiZouizHpHtKphffku+arw7kzGoys
fLVcasDA9qJpD/KRct6XUdWTC95u+RUPFG/ZZFWyFc1YavJrrIJvNXVS7FOE6BKDVPTBDEqNCygh
LsAYI0iUBl67KoauXkSVZp+6oO2eW/2xb8LqBwS8JTckwCTBm5LZQoUL+QgqeNcxrL+knQI2ytG+
NahnW0mN1nVo3CXVcM063zl43cWAmL+UQ/Mhsz3MBakL2ssWc/kJ9gZeOZl6b6fcKoZl4o35Bq/T
Zm9owAuy3i5eVMtB90IDmSuaTp+2675iz+yrVr+weKq4VyFZ3NsQ6xatYgz7uS8boy9Nb1mHcXC7
e9Ef6f69YZYZ7Axu0suut3YxCoNnMYj37jfkehOgtSnC813VvsQIgxx6lA6XOBxX7ODD566NcWl3
h2fXytKV7VefBTQShTMFsSYJGwnRFgcAanTmvrfNfQ1TekJEv8BaYtto7xWnORdy4x81CbS25PLb
y1NNvzDUtrtYeSo9uIN5x3c6ecsalH+xuwHuMjWdxlm7PJVm+kkyk4CnqbAf9mPgPWBlkZ5853uW
hOGxDfX01BvlVQnz6px6ioXHqQJXXZGf5dKJ75qsfMpNJEM6O7+OXf6ptQblnBmZcob8aqxDSSqX
jeeH926kPeSFrBy7qSUO4RDz99ntQcCtbOzMsOKecFx53BwMRcWQ1sjgLcQW/08siS2Db3wdddcS
2/ovSm4HCw/jj7vUbT41gWZuhrTp+QzE+usQV/gpDs7RNYJ0XRTuQdejfhexczhmhmFtqxoDuT4i
F2BRP8oT21p5bbJzauc+zDLnBxCfVjagHHodnAvIlV97W2NnDQzo1YQJuGypMW1NrgMyBE1cxdWb
L3pqvkolEl1I7S/SPEMq18MvRFWa8d1y5buKH8gH23GRljK4wy5Q9wXiORTess1GuLsZScVJaWIt
2WYFRGPAiU6Ty6OXuZRFg8L5NGo44qqbNAvaH1LbrVP2n95Cyt71+A6etnEUh64PzCM+1fwQhcV9
3yFhPtadv1Rhl3yNEm0VuYP65pn52URnnr0XQvdw/t3tGNvmKzAYCNht+W7mFjt1Bcvcohm0h6Eo
v0AcdXc8yyk7P6sWsdsG33C46BZtkHubQA14P5uifez78nMclIBIQVo+uqMqoT+F9S+/NXs4Me4O
r6nsghFrvgYXg4RYFV41uUAfQPWHVy0BouholfPWFOW3GtzPlyRs74PRgsdUJOpFDrCvcYpAurRm
nSDFFn/Lotp404KgZLPtOocIH4Gr5ftPNprEOPQpL6VvKnfA+15Eq+iKioePuF7kajZVFMu7GUsU
yIihBlUaboaEp2Z5wJ0q+T/GzmtJUmTLol+EGVq8BoRMFSmru16wEl1orfn6WTjVSd6cumPzgrmC
IMDdcT/n7L1D+aXUR3snR0570yHe4bW5b6BSU/iHvAHCUSBk58H4NR4WN+25WFyczs8R6eRHWC99
Q7Pui8B0dgm2rIOTWyxamKqbh63QWLJ+2JkebtFyZ0Lph/wYLHoAp1Cf7qDu7Qlfk6vhK5Gj5jdi
LtbEUvJeVViz8Z9t5GQ0v1k0ho9mdNFsyO9HdQx3jLeC2BHTumaV/mPo/OpvWY7DfaA241lIWQHS
N2uYzHZ6H+oefwELj0Z0FELXvX8OkSZ4qEcAQpD3hd9DdoXFVDmvpmNWwN717FhFtvMlc0DcN3X0
HQOa7qKr1d/VIDfq2hOMw4KGWKQEC7GkDeZtXrx9Kt6asnhy4UiD4r6Pdk646HmoASaafmr24yJa
bmdWRNdM0/OUyNlVzar8mkQGartJ9U20YIe7QN9Dm2hF4In5IdAC8BkIB139SlUwXs7VMcyd6dmv
aqTrF9qyEVVBNZuK7yw0AYliPR/m4svkYOByrAi7mxWUXxI1iz0/KPWzqNXl7k1qWrafURq/pcOj
KPXVqrpPbDiG/a4g7gPKjfbstEStgaLNvT7TAKcsHJrAMPQfRHWyEOSVThIfLsmX0iM3WjyJQ63p
x6mPlXuRy9WoOSAhfUpD5MAcw6QrIr73VQ1OkhS232ZDJfxMU5SzEfrOS5n0D5Cdt9+IXhtdwC3D
nT0F1u08ZZEX2G3yt1UEBxHYrCpgrBQChVDx0yxGF/S0/9liNuiiQ1QYF8CHr6oUqTdgJzWv0Jrw
eyp9ARAwfNX0SNoDQDXP0Dvm+zrqjF0NfJLNWm64PTLWzwU0iI8TtLC61BrPndWypNeab1phEBCo
1tU+k3JAzvzL3aQB9ClTuWQtYMPXJUC+TdIcqia8KDAk3M+O07yVZnhDSMr4yFa9fcv0hzzIq1cL
I+czIwxQBaWmmvgPsz89lzlPITDT3lODsUJ0Xs7KXatIxbG3K+MGbeYc/CcSUKBRnsRBcaCqaGJo
slgb9olrA9X0gmpMD+aMOKZoUw02cY0yPF/LacOkdNflImGPfDsalkgwvOOxDJmAyNnuAh4RGC1x
IKouvviJ8/cqydGZD1IRF8CRQx65ZERfosRHKgPC1i+iLFfRtP6UErV5YX5sJxXgfAo736mT9Fck
VBu1Wr+RnCF+IBzTwHaZxPsQJMVBW0gL5iEO75a2RGjEbqkOycEQaI9tzSLAIVbKAixqdNsVFZKs
YipgKSeNHtF5/ZNIWVh215TznvpTLYzJd5YYIn0gs3S0dibchD+zHKOd7CfmM7zd2XEq2cCVpo7i
7QwphjVHxfelLYhznX3hotAhAYHROp0Yc00j4roz5wfohwfmVViNBgMaK32pqP+zQpyhRvJD3Mdv
odUSVBTF2msEd9hRZJtMVV/Z76jHqsCbDl7Qm1GvvkjE0F6lNizdolTin+k/RqnpPwzQE6jJs+1o
50i9RETmHWxLk9/8ZH6SAuiaNH94zWemi6bVe3hdumbvZ/ZrVMlWCUIyRNJckrXkLs/j8F5Ly+aB
d9OdpTr42ss+OVG0HAK2CufIjr6KoiysylOooy5Av2RgBuUP5Aqiu0SJ9Bs1LzpsldfB7Ma7SEBt
gaSNd2jekCd65AKRr5kx2I4hwlkQuWFLr0HUukrLBvHA5DFfJqIl+wUwEqmQQOulUz1bStQf1QCF
oAzw/jVegursCXjRIE05pAVM3sAE1ddS7S1vyHXlKJTQJiiLPdlCl1tonYnacWksL43rpXHTECKv
JmP04BR+c20C9TRaDUQnC+NpNvpowabpY1RDZ0qPXTSrKusiKol6Jhy3wXMgatvByS9zU8KytZzq
9HhxYKh1G7/XXrNeSg9t2qQodvDWIV7MDnNQl/vCSHeoZDJfOZ1xA9YShcwlK+YwWQoOcHEPV1GU
BX3jJaFNJ7UW7pkCaJCsxM2j3OseHzv1fmPSW4qCINXuS8sZrkmQuLIJshRTTf4yslZ7jDWkb0XU
sZb6b1Jry3f6Enes0wG9stHCo8iOZpRcxKnSCPNcDrp2F4Igwlo8J7eypsMuvOUzrZ094nGgP1iq
t4pIy0oAI9BoyxZaHU0cTzcGBrRXQ2EShhMZ24WWIYCKw7O0yvDnHPxSrEL6JwU8qOUSEnFtS0ys
FtR32hQFN6lFJJbRhOVzViQ4SWcz+NkMv9qmhPfu33P0bM72aHrXd3JdaOcoeex9p35kW1e66MI0
x3WmF3nFISKuXaod3RpZlsyjpzVT5sm6GR1EBKo44LSDXqmRf5eJ2FLRbiDq6jAvr0O08wu2lqrW
GAwwfKeuJBELmvtt8RLoxJ+KVPSe2mqlAa+EHsuYVsHStUNnP5RG4bB6CvrvqW5hTGjUt7gFPzV3
UcES2qxfu9rH5E6D0UJID47A4HFMhgLLELp4kxFpfPYOooHuqxPMcLl00a2XaZHVBgWOg0M7o2WY
rRlRjG8iPmmFjpNpabU1bXXd3sVRmR5FBTz5qPal6GKWmoV4iPQk1qviQfM67RutB5a6PFdRLoqi
xnpaH73IGrQQlfoiCe74rXXjg2pINOtWrIUiRw8vvqM4rsiqVlPsG4gMTmIRpI1oSOsTGFBRa3e/
Mj1QXpXKma9TZzxnqdSfcycC+Z0OsI6BKiiwtqMZ7L+nslbG8VJrN6JcHLZmIpvFCQRITV65WwWU
kOlRi+Z0J4hwg87v73Bw7lZBVFEmOHH5Vkb4v6E6FmVbhR1ibDOJmHe3Moy28nmI428FvJ6Ks5Nb
+0Fvsa6IUHQRoS4C1iOAehf0Iu9FkagU5SI1AK2AvgcYyAf65/czRJNMLUJtt7WultbiWlqfH+oF
viZ4F0c/rS4adNEbpaMoT4Q+F9xrxH+DZiPuk0BZjLs/4ReYjyMarcdOD8YvejcfV7MkIeduECXG
Xd7V+r2ldUS1lwo6RlZwOxNF9iaHc3xyZoCBeu8cWCDJN1FX2Kd8GuQbqQ/+V4ottH36U7vACG5b
8a2eoJoaH1l8w9lT3EoFfEhiQWItfgnfmPyzWJCYUamfAl9pXFE7SBbsc874gPiWDZcZ3wqWk4Di
l6z4dAAh7NhjkhUfljGPe7dpkFnQ0jBaICiE/0vILsPlFt+KnzAiWTqkDnOLqNWcKr1GcnbUy0B/
MHCGrQyok34Xto1y+5sAlaxEjMOtqFRTKMAnONaOWAqap85pAVelTgibGlkYnNqnInnEsVc/ipKk
bZfvOez2ok7KMohqHROquRRV4FT/u8GHX+x7ddmE2FlwFqD/3JylgxLlHYhUHCRW4sMk3uralyIK
YUGL+pdK1gCYG/2X1q+0L9awEAymWrwPOlrVddthURy06vv6Sce0LkNxEHX+41qca9pDVqnT14pt
qudnTnUzd8hfh1V8lQvjpvrN45ou/AXG7OT3it9Jx8qazEOME/irjQ7kgMa0OZbaIZtuV3XDuEcd
poPYLK4z49YBoeoVcey8FjqsRx03gEL4iyBWQikKX4ger7mlTuRUo9Ve31sKkqUt92+dqhg6EjGQ
CAkFJm0yR3fMENKsdBMByq6w7rsaUquFaVwcBlarv1uA4ESiEv6frtHXFuKk7RriBEuCvuf9GlOi
a9dRxXuoABcAMJRcpFhRXuqomfe+NOYHDCAKbBFTdSY0pHFFrVmOyX3f+69hQlsZfcQXxdqLKtG8
rcsHubfSh7W1AjeNBlfzRfbdIFx4idBb3LXWmJ4sYV+oDKCxSic3B2MB4GnLoVrYrIfQHm9YULki
Vy0U1mtqqRTNsOONN4Dof7dYypMq6nZRjhTuFJW2W4UVbPQyUnu9RcDAZNffoJWb74wgl0/T4Lx0
UyrfiSILtMLoGWHsQLUXG8w3E9CVql8MBuUj6jATUMVSlrM7MQDmqZBuWWE9iv4vimB8g7tUxe+z
DZo/nIRbZB1DopWD5OXel8d2r+aYZt3/64TQn5un7Ve2X34/yUqK/tRUTEB9lpcXHSTopTH78iKy
mqwiOZ1HjYs7QUeseWSB2Ez53qTneQbqafsyhEkEQ61bAK/M9gMjcGc1Wn9Sx1G1MEZG873k/LPm
NH3Kbu2hP8sY4Q6BmnH7yxddfL3Fx9+IlGxXZTUP+71iHIbuvmfCEC30FAKlyHTiQ4dv6zqOY3Cg
synuLOPVqKcsvIqKSTOuqLRGN8rkRPdFht+9n6Kr3cTS2ZEhRIw0lsfjUtbgzVeczHF7GHjcSm0K
+wK3Ar63rGgPgQyfrBdrvnyXLRCSqIhvLBYRUDlo+c4I2Kt7qVxpt40M7S9oNb9HjG/4u2BqutUB
H3tmkOI/LiHwwYdgYcFNqntxkBCgXFNtqx6tAIyhOtmjCxK7vp9yA4tK6AORiUqIIi22cx7grfq+
DdDMAYwEiXUvzV441tWz2lTIPPty+SqpWuwGul5/KQx2gix027skjUI3bBFmiAl7I/SjoyPrE5Lv
NvSeGI5wJvlfJwSDvEFXyjepRE2han74hj9ftVaXjzZEGQdC2uydPevdXeJYz4kJgLgZy/KYYyLy
8iZxw6CYwExySDJlPMgRoueiDOGp8Snzx5e0iGV8UsisVgBxIykm1lBu6+aBtX0ZxFa+R/6h20e2
lHiVpLHb9KN4PYS1cxit3r+dfLTPDQd9LhkW9Ys4pAQQw9eZFXcBuD9P7rIRJh7DeaswheyUpM7u
1CD332IlO0K0GoBsZAr2ndATrQIdy0oP2nGnFYg/BspYnPtiKtZaHcAOKkzxyPKBa9SJYu+sYax2
mZqqrqVk+SWArP4C39Tv1FYmKuJiAWeLaksllI4YJpqLg2i5nbiVbU1ECmr9nJBEa9p3av910kYT
U1vEVYrK/M8kXihuxY6Irp2X6GmRF01FSpRJUwvQ9xXIcXtUnai8ONXYn822fNF8Rz1stx8l4ejW
E7xUbUEQ4ijd6Ooi8UX4wmVYAv21JRTcnI2fhWKWBG+Exs4xAsllsmiXGaO9VI2NkW/Lx40JJUWe
Z+eBUAfMvCgI1jI+bAEPEBcdZjVu/lKWS+OJw2vcEoNyKZXpvsGjT3hpta/1sIN0rYtPVsy6Li6I
/XCNOQczYAYlyF+kBfL1jYhHJx6xOKyN/FbllaxpUSzab03ZF5qnUUI1LOnz7NQsccqTYmTZSTzA
gqm1BVbJCxg6nL6Imi6PHY6IHFWrXKuuk3Y3RB0+gqV8e/ziZYqy9RVt1VvNViZS20G8ly37qV0X
ybzzNjT9kw4tAxoWuPN5wVszSfQKke+IKprWm06J/JxcPDsVrDRpTwwrd7wdtnsXZUHX2b9PFHnx
ZLbWIvXplE/ZD398O0/pa24eOUJ2rsn4EuuaPe9FD2gtNZ3dHly/B60GVqjWGNO9eF0Yu/PL9qK3
rCjb3uiWlaSSgLTthYuaz+c5tuPlJZCpKFAL4mrkUsbF2hbQf3Co8dHRnzOpmV1RwEzU/k7qGaHN
KLO8TD1mwbG4GMzdlxr3PZ1zSYoDyrPVx3wWQQndtdCRivezPa4Pw3xNrk83r8197/h7S/0x2Sz2
+4Cv9nKIl+ehLb/zp+yfysQZokKctmVFGRax35eSB5zDsjT86hPndh2pYkyKQ7dMBCJlCdCOyIuB
/Kc2fyqDSoLXstV8/gVRIy67/sKUERtYV7FLpB1WoOVvb+9UDGLxYj+VbVmR+nTan8r+66W2y386
LXSsCpNN0O+iZY6MZDQnfyeXfL/0IDFnfqgp2VSncFtQNWUZSXGqyK8XEVd6P30i3AI1t/dCkVL7
aj42XXoSF69gDPVmbS9Bd7mOZzFMxdS1fRQ+lW0jeWv3p7JCWZAboiuKhttlRNmW3S4juvSWFal1
xG+Fn35qu8yffqlXVBgDg9dUa2FjXr6m6+z3OSnO/VC4fok/l4oGH1qJ5NYojKp+XifyQcyxH35L
tPp8VVZe+bn3f2yThrEEhW3ZZJlYxOwiykRWpP6/7cS54rRET705VpvTOq1ut75O6+L+/ldSvI9I
zOQiGRDqRADPt+1BiE+N6NudgvKP1gN+l4OAziymsBSHWnsjJgmRzwhbXAIo36e4CqWRrn3dplZx
rT9Ot8uHehtoosmndtsYExVx4Ej4tyd5/ch/GsefzvUzCSuWfFlv3sx/TKVcnJfF++xCHgKj3YDj
Qp3Tg46hhTQq9v8u1j4sD0KxwBA3sh3EXVtBjKq4tjdxbhzEw9hmfpH9VKaKp0j0mlicNWEo78WY
zUXSJjz6pGP9Okqj/nUisH12xWoLFSEJuN8y6kVz3+lehhBW1aixP6xB17sX77HpFen3UjMVC9D1
nYoFqEiunXl70w2yvJLfmSfRaSDrSz1pzifIQ9+fiPjH66sUhR/y76+ReD6tnsfz1pnWPva+5hWX
Fz+79VaREmWi9k9ZUfanS6Vqo0Ob4unL3l7cnGjaJsVfAdGw7Bkqb51utYodHsQCDlG8bOGSftpB
n/JPt6zuxEwkUqhGfMwWYZbtzUz5FWhqdUk6rJBE5lUXH0bNkx9habjrKxv2nRAfjCLNcCb01enD
J41VMV+37SspPo1jESezOxQFIFf8CDuiD35sD0akxKExiP7X8vbQqA9dDHp/+0ZLBDIfiFS8Fw2l
0VA8dHvZBwGn5tLLVzklqvDUAHWCkYtYY4QSosh8qhoHKPlYHcWcM9cpS5kCBPm+55GJ3itGtmN0
fIxm02Sf3wV/S7DWIcFZZruuaQxPNFEauP2hQeQDvB70mt9vR8UTT1IcWAvBnWGdxV2KN7NOVRMC
ubDm2c+irIojZ4eJ5Woa088QVM2Z8z69mHSQMnziP8UQT4twr8R9y404rjyqFzFMaqc7JR0monke
b1goZVjlVNQ3i+98MZI95kbY5JfXvd2fRNzzHpKLb+ghvRLcIe0bJCNmt0WG4hzLmOvQBEt3UNn+
PTqOtjeaqbqw0NP3dIC/xM1/2NWtC+sPpetQE8vtrX8PjV0toRJYFt7XbNtTVKwEz0jbnsTwWh/Z
srcUfVtc5NMctI5vUfjplFLCbRuW0COyF58Qe0LyRixM/fxQ6LBDo46F7xBxKSZ50F+7bLC7wzSW
j3qvYwciShTY/skYskccZzsFLpss8G/NOHGzuX00s2sROdZe/GoCpeficdxBl34ISvbd9CA6yzK4
oJXaGUaJcJ96koqG7Umqn/Ww1tZN6rqLXVcWYiCKcb4tDj6VaWK3INqsyU/1IvvfFxjrOaIb4L49
yEnhH5toOIAis9bt0n9dfZhaDe923hzXiVbjMaZ/1W1oHLe+mpu6S8zQcBJFeNT5nog5ZU2KUpEX
KXEwA4lGAQoWrB+Hg67OkG+g56M3xn6bONZlsOi970tutTDrc1KPBfq0WD/e7RCim4yxGew6pL1B
zaQfBuA2i4pBua5nnFmOT8wpmBcN18nC8SR6JAEwE1AD1YVowj8qSnoQw0+8cTxtO7WP7JPoeu3c
rw3Eb6cY3by8qOd1qSju7NPv/qks7JzFNRvdtj1fZrccTflAFNfDOp3VQ3+Au/IqbltczWyC4pi1
v80p4orW2MiYkMKvapgr896SZrz56XGGJ1nUf/jCi/teP5Tr6BFftXU4iX9oKE10mZ/NWvfaWipO
m+Uj6zXV62Yl331YEMsqCpilrudrt/7QBT8kxc3rSV54Qat15q6BBe5UZBYfCWIODmlMLxTfeLH/
bVRsahLe7KCMDuAu23PcP1dzZB7TRj9oucXaVPQmq0lDgDct1Ontd79eNEiqSoVtftlZixEhfhiZ
yhnHD8F4W/cTHetzF22G7ikrfA952tNchwvy7l+r1YcnuD7R5eMvUuIpygR675qxRT/3fdrSu2Ly
iipi2ntfKRCNdOn17AszPbYgGNaWJZGRm9FpJKAA/UhmYbEHXZNioTfqoYm7YbnGh+TslxgJKj9C
yC866TBaeqK16MFhUPFoRb6FRH5Bva1LHPF7HyadbdTXLPe8bAzU9SGJR9OEUeuVuQq9tdjVGxgS
pio596DlZleP1fGg4sAWw1XL2mdDjwmEWb/9AyYEtCm+flhyTYSv7ZMO9i9szpPpOjiCMfWqDQ/D
RBFs+Ye/H1X3rZ1rGHLFGlR0S/GYuatLCPf+oijgdMft+TsKjqR4+d5tZetatl3+F+SI6moDyZXq
pwGf9z7FznbOswfRJURvkJxpZlgP7jADEjqh30I0EDOS+GVztKJ9aMH0+GHUiOR6KIxdqlbWKVt6
DBY5Z1+hfnMuoS9eFrBSLR81BTDQOGF2R3ZeX/f+hpWBpgxlVmXLJCdeh0ipNayMENa/z6TrTYm6
tdMoiTzvRVIUioN4ayKl4ct2/X/sNrMey67w8ID/jUqSum7q7EjPCVeTyoGgUN1HfWv412Znda10
bKyyU90BKkrxZNaVnZiP9IrA9ZNIroZK8fLX5Gg3wcXQv7d+Opy3vR6KByzEdLPafdoETq0PKeuc
wqKpzM/gP7N9kE671MwIu8OkFMq/9PBlxOF5mo7G8h6h9iGIQPQTMW2tr9giDneX3HT6Yn4Qa8DF
jpouh3w5zJDg7aMgfRNF4qBXNz1qAGfRPA+vjsMtp8sqeFxGpNnWiE1kr/L8rQ9vx/pBBQLqxfmh
L/WHvtWIbJFwq1oWsRGNMrqKCcyFxUKQViedeHBoN8OdXtN5TBx9ezZb3U6qFbQziSZ80Gwzeehm
TTvDs3oNFiWuKM7noy9FPwlmM71c6iXPqWADDghMwphvNbjag+IF7lTDbfX6d7YscWbBRaS5UWB4
4PLTS9zZ4UnTNOlo+lEGvBZHRTHb2mNX1iXfywgH6pJFaedLpBr1QZ2jHSKh/nWeXmYNrbycuL9r
lhLuJDuZhRoP7rdemrgggXnOIQKy+JxMvxripq9lX5pXo6WvSGndAd2OYGq2I+etAcLqEXUrM8NJ
u1UPtAp8utQEDlUKgGK20y061Tc5m4dGhlxFhQUgkmSdOAXj3o5nhxv1ImcM93OnnaSgjr+W+pdZ
C+Ujsr+mlwzSk5IEcMRJ4Ga0xsvzUvtihn/3IIeaZT2MghJSAYtTE1lbHP+/miE7Qn8J1ruvf2nI
yklurLC0JdLSI+Bz9qA0C9wqjStvng5Kos4X2Y7fom4E1JQhiQSfu7yr42I4mLoe3/YKytWLpk8u
mYzVwrzPg2BXTkyOnWlD5m/E7VFBGtFL41JDuDjIz/msvHA/2mUkrODi+LgeGX+F34PAzMSRUDgJ
XJDhILBW83sCjCgOQ0pgcjWrvWsuVxCXsURru/055yAVkGxPX53i21gCzJmcwXqNmurNUFvwo22c
PbTDSIRkONv35jDlrh4ZzX77wK/bKEjwE28G/eB2kKtaXZnfw+XmDgEPAeXfG3V5pdpCWBFYYeqJ
73an+46bmdrkmp0z3qeh4rs+dJGevWRlTb6CTigJ8VHPUoYWPKqHuLsiddoj8qO6TQIsC+hCRzRx
qRzUHA7JGdmG6pg76S61OwW9zKQ7ZWUPBX00Jl7QJaZnzTUwUznaoeAb3G+HDuzVxckzgtR4u5WO
z4z96YI5u5t8Q0GGBy63XqofEYIAx1ePGjJlLuzdkas6RrhrbfPR6fL4Bu+KvyMsl0hqqQePYDUJ
tu1Hv1Vi0B1jDB3ifTsQbbseJt1ELba4xqlqoLQVvbV9inB2Wxq7ys7OiZUgAhBY6KKiUEJYvRTe
22XQPs563T42cb3ve0jpRE7LR+U2G7RzVtbJbbIcUgta/Hq6zgVwHt0ZicUN/iE2JH+c5+RUF9Z4
GRNl/48BpygBZfY5VnvtBkL86gTZ/m4cq8IFEhwiwGzwDcJzc5hsOpQNOYan++W4k6rZuDfq/mha
WXOuh4KgMj58NyK1HUo/AimkJXuzQzt1GMedDVnl1SfX+rLu1ZZRwMdrvxSIBRHJkN47RlG7tQ27
rjEnzkmp5MaDghBoo5EFl1Dr3aC0pR9J4VxslEcnKDtaufV/QHCfEIJQg5kpplY/xnF81IoClK7R
2X/FSfSsFGhoSnPQo1rX4NSz4BoYkLCAYLmUd20VQiW+kOBLeWmc0ODDVQWTn9sWeYCzboKAMCpR
qzSl4JJ2gZvn89e6VfxdmgIuCAeoSyv9WTfq8gU8LKB0BxBqyWvMOjPYW76v7cqu+9r7BWpGafJV
quO9bI4VFBwRZoGki/jbzm0Zd9/0qIhgzPBRlvHpS6aJzz3KzfNYQSxMFy3OSaY2yBQ5T2HWPkzd
1J46QH7ugMTBLSi3p6rHCS1Jzi7Gz39vKrK0yzqiYkH1LrQAzNNYTWTXQAi2TSTLTUyKIw3HZw0i
t/2nVTJXYcMHOo1wsdi3j+2yDmigEsa1sEAkCII42RUQOId4F1jxEPPUWyQhE1nzyiDcOTGUn0pn
ARpaOiNxoN1OhbTXJfTe2c1V8FSp3XR0srbemQWxLCpauEluGTjFeXxKnr0SU59BLY/yneG1WdKi
CjU+Ymoddcu8a3QfpsIGQA+c2tFOVY3RNXSCz5rsztLi8i2U2h8KcLYbn7z+yvKXe0WDr+LvVj6T
Wd1KcM820kCUOFipQA38fZLvcAvsckk39kILetb+1YjuQSp26giDQt24faKzC0xKrxt6DKZZwZSd
FJbbScC+JQABfVqpO11WjKsSmF8cRzcuUlMZV9TGf/Vy3BwsU0fXMHG1KtJPdYY1IY5+DjAyI4+R
fTGroT4Z0zXTbeWgo0Di4v5imBLxvANxpF1KdVbdVr6mZdm6TIf2bdop36N+gg2iiwle85t0X9RF
/GrOPvsN3P/YMRQcYopW3iom+tWpYp8JY8VmoU3BxQKNdSsrUoWEPEzHSg9caQbWkmEWUpWnaaGz
6br6fiwq5Skfg/pCaO6vBIKIwnBH4FfHzpTulexbVZvyK8S60znMisozFWk4JgrGR6PtzTtrOeR6
91h31U3hh+q5qUNQHYk6EdMnfy/LwALGo2j7LsfZDmnnTq4THOUEyd0YDTQQhhQTullHboXmvZtq
ELVqRe64jGUQuYb5LTTM74UfpIfEyZW9o9jDQYvb02yWhWv0eggWbxgJ9mgrz85G55zV5bGpWZXV
gPjYiZ0kaN1vWaz6bqxO19QcWxSxkw69cMXZyzEMKcCs21uLkXiqJPO17avq0QwlzEKj6qXAbPbS
gLrX3KpfEsRb+bJNxE7qRLppddLs6Qf1ZWjN5BTk2l7FMioFhrp3UvW5GPv5RkUUapcao/yYBvhZ
/UK9zWsEHoxZGuhhiN6l5RBeLPUndMTSfWukPvtGGe6NRB75CvRfgM2C6Y3sC6HlaCC8H2K7nGuW
nhRODpxJXAdQ+fySR2/+MPU7rYnlQ+YH2q0xocraTEPm2smdHDbOde4fS52Y3AaYA8G1WG0QnfD6
ijc0j1p3YEmR5lMLob2GRhrawgegV/jsDFSn+tB+tlm7FhIG0aiBXkbVXtMewfauH+zzInvpEU8g
0YnTc6HJ91Jt1V5aSeXOQCmHtxOcItkda4bdjACap5TajSGHxp6wHhd8P7KftRUdC7xeXVOMQBOU
X4Mz6Ie066QL4lCTp0Q2VKLNMs3GarbLnK8ESLiNnuMpQe/ey3r0g+WKGXEs6jNaIaCb0OhidXRK
UBJzU6N4Vpp48jIss5ZTfY8VHRohQCo7p+zvJPTCas0HK2xWX1Jdxgmdp7d12dh3SN7ZKFsl7SFs
4MZBt4twSnkoiXvaVwFhblOQ3dljDcC61ofyMg3aq1GHPXeij0D9zfJ+Jsb4HE4WIfRG1jwrilk/
J6x75UyNH0RRz3oNem7kj0VlXybDk29A8hP2MDU4seQGjT1iouJMI5vmO0mpn/Sxq5+JfdL2zhSw
onIAaQRKnhyKUkLTBBmKauz8MzMaP0yk/BKPL910wyjfN7FPUL9dQU/F6/NEY1GmKZ45ag7BoKDQ
IEp+1FqpPttGide3TXnkRtNCwFHFodcG9ffRzOHXHp3s3qx6S96NcoAURhE/fSgTSStN54sWFheR
E6cxyNFoMqdbZLVwXfRDfwToID+Zcjs+WZ5Ii4MRNPDoDpjutrJKMf/qAj++dYjheqoieYR+dHjd
Ggx9G3hpDQHXVmZ2h59IpRM83hMDb8uyf1Gd5B+IGIInAqGCpw5V7EMCHtvbyrS6ArzWELiXq2lE
JFhtHwffbu7FGXOhzfestY4iJw5tM2BVnlSd/moHT6Zte6qVR9e+ho5DNbXkrIJxeSr8VLvrzOlB
5MShMeC2rUAdnERWzuPpfpy5yaW9qlbBc9sBWkCB2TqKMtAE3QMQhiOr+KUFzaYKJSUwuMXaolKy
+troKJit16AFAdidpw9ofYuyNJcqL88kf191v0qps54AhFpPTtePezuLGsTe0ZshIn9EX0cKH0WT
KIOZN+eD7cqtSow58be3Tc4y1yTS7UltBpw56J/tROP1MAwLiXjun8oAzHXRac+Dit4yi4DetZbs
aGXRcxkf5cHUnhPWM8/yXAcuUhjdWTQY2ESd41lCvHtpL5rAnpL4DhveYNTPmalGT1Lp5Bdlgv4g
TeroKV4O5RJaWutZgaWKrDjYITvUirDKCxaxMkFWBioNAPe9rBcuAYX6S4l4i5tpKivGOtdeWMwN
e0NBAVTU8oCc0wKtdwtn1l6CxCzuirH8IdoicTQ++VW41iXDT5nHMs1hhaS3mdzmbfwrgbEBgHQd
Xmrfah5wcanPYxxm+xAga4rwiRtPZffcGEPyIFls+JecODjFoprpl8Na5ge6BoCVvYevokdmL4dW
LQ5gv+PrehbiSHsm6GkvKmVkea8VOu/bJTsnN3fEkypnUfY/1J1Zb9vKmq7/ysa6PlzNsUge9Gqg
NdJ2PMdxkhsig8OZLM7Drz8PlbX3dohI6vbdAQIhlGSWqljj970Drl7jZTir+x/+4PCe30HwD2Fw
/fyGQ3ogx6Zye7gczEjeDz5st/lX5lhn3mZK5OmtG68F8nkXrWaqj7IBEq8aHMwqJ9EeCXlpj4NL
3+qM5v7wlogERuuTyPaHP/AH0b3rjOErmyLt8fBWGrvXpmRgHK4c3RYAmJRue7iMBI2llt22LGKv
1Cvt2jXr/sHsB5Q+pP6JxbF/OLxMTowzjNVo84L593vSddZToUV3P78xFg55BXD2BrmAfWwjQBe2
WFRrmh++GN31QTGlGNWvELONDzSAs1HMPLkxSwuJv1DT9tCwm3ulwWWuaHT381iGF+Y0yR84V18O
uRJd9278zZ+1mF222e/s+UWUtr8qYRXfGgZ5k7Is6sdWxp9GqdBsgTHRy3OkOEqxUdwo3ORQk2+S
1SFEEFaoeAxaVu5UxaxWppUpnlOt80G/KTsNMbkqcj37sW2zrat8Bqdo3mK3WJGghWg+CK34UJvu
BWMz2Nm+Uq5shB26XHuwHQQqmm91iqVTj0oX4tA24Y/Quc87xF9M15BIQweupz7nNcDhQN2MmCY/
UvVdpYnormB+nBL9AYDnuIF863J0dIdrayq1bTJaKIVM8doJjeRzl/Ri11cx4YYiJ/1q2VtclTVM
HIm5NkNoXhlwRY0qeulbXb0MpP3NqZOrqXCjrT5NMGj0Mn0OxF51dPZ2mGUVRIHXblyqH9TUVnZh
HNnkfLPktomU7zAeUZMpI5T+bDCW4TfGhv6h8Ic7sy2fTC0b3xd1quClWH6VQ6ZeJLMJBOdJXDZx
kbzQ7AbJMqTR2Iy2+ipOkvguhzIGZlv1v7j9pS8EUg9dmv180TAOLpUBXbFITqvDdjo1qhx7DNKF
0TC97010DW3MX5Mhj2/w3InZIYp8qzVavfMQGY2+24h7rFUZidsckYw5ASzYtsnvxhgOH+rRfkgs
K/iuZfGH3HKwl8rQ/4JaQubBLMMrrRz8S7urUq8yB3mDVHtBBgUZTvahwaOWWfk6AgD8ybWVJ7uT
0w8N4Rl7dj7K/ZS0M9oEuLuPqz6W6ZNTjuZmisLaQ0lAW1kcDTBkLevqEulBtmaBiilJIvEUDP3u
ru3a5n3ji+b9OFPERNY9HK5SPedIGqrT1eFy0DW5lbpsd4fLHvOwixSGwKpt8vZ9IuYFDf7ov+9W
5sou0W3r7vB9LbIFFrWWRKuPoiwzyXZhHw/bw6ULf/QKfw3OjvOnYcXSb1kj2kVcHV7wGbtxzJ4Q
2vwW32/gCCBQf7gUTQ8lD0z75nCJFc70LiCC//fd7MycV7DDZ4ffZ0n7eRK5fn347X4v4k1H8v3n
N8as4hTujkQp5qIK1oub1MqfDldNNwab0EzSVTD64W2Hs9otoIVklcVNTtSB9w4vcedrG20MgHxU
QtmMsOnxNVSDW8yB0dxHQfVWUZX80i7Nu8X7h8sQJqrVTeO7riFIsDq8F3QNOxWA7bvD3/fkfsDY
u/G27Ur3ZhxKdV8NxB1rw6ZDH948vOAtt+pUBva/3yJA6N4UAOrXzRDbP29w+PTwgQEx/iJNu4+4
0t+olew4WOmFQQY9FDdNOL4fHXW6ePXeCEdpx4kWwYH5K7leiRutDvkTG3CDzb773c9LTic4FWV9
6M3LD0mg2loD6yg5fc1/Y9RFd0M8/3BxeEH8hw+RJMFgbmxIuByuDx/p45hdRTCS9EwXN+b88vNW
gIuzVa9r9v7wZos+H/z0utvFZTrdoHSrX8JWw+KUq8NbeqV7QWdNd0M4XkCxLNHZ6c0nKPvsg1r1
5xV2fnt2ff59E7rmU2LFu3ISxcPhm5WWbad0mH5eRWO5qaPJ/XklQeLiVlU8Hr6JE/iqmqrxMfKl
9dTqHBzN1v35WVp9130Op5NrOVfIAcknmWk7Oxy0+7R3iicFLnabxPXt4TMkSNEowzv7ukpltjMT
0g2mUz0UeP121irSwSkawgHbqSQ1aQAS1Glgb6JOPsYTrnZ1OBkPYNo5McTqHPocKw+pinyN3j/9
n66Xcrjz9I64ythpwcpwMDoyZFFeuO3IEmio4g4GkvbOGuprY+ZPJ6MTXPYD2p2HS60odGRlBJs1
C5hHjLnggFDNGmVFZxMCHd0nyJjtlfFzFVfRt4D93xqdsvrORVlwBZ8/QYTQlnsG0AenRlOwUOJ8
K7WpXefZTG7J8ysJXxy1JbRB4sdSa61v9I8LDlXWU2cSUwjgx4ZpojwD8Ifnh1fpNLR5REx5XMU3
ju6YwarDIbJydPUlUZRr1zeqb5kbfywPMmQjvll1hl0fgVXDwxjrG+YlD1agR6gOlwkYAS25DQzf
uHYlHXt+K55fDv9z1NjYQwSJVz5ML1SV/EcYXCtlqN09btbT+6Fo7jq3LL7E5BJhxGTaykBcaW2n
SoOanta80/XK3kyGjWixXY6gBpWI6Hz1bAv3NvP3IksqEDG8RJhKwU3aFLmiYLpl5Ouwyx7TEbJL
IbEfT81212qO3GbMfeug63tPzQN7LUWsIxxSVLtqwLS2z/3wKe8SzRM69H0xdglmGeU+zdpoK4wL
KfvqPcJSrDEtopVIrN4frhrX/9AqQ3MjbJE+jRGyULCRIGzPl4kStmtTG8aLYSQC2QTMnn2qPvtJ
Z+zzKWufdMQ8trUhLLCRvXhMkNQl2DGfmCsw6t19Funpe30Ion1gd+lWpPXuj3/8x3/957fh/wYv
BdqsY1Dk/8jbGRuUN/VffxjmH/+QP9+++P7XHxa7eBMmqm1gLmlrqq3Pn3/78hDlAd/W/g95ZrgW
cRh5rT0+p6q4PEiZlpPq0IL64K9YXApMc+frIQjzd/N39Kj4FFgT65ostfuAiX9TZJP683+H9woz
84FR8GmI3x5PEtfRw/cQK0QTGK7zT7WdcdbYkejfcjSzMu+gr3N4YfPApiOrHw7fqB2xOlT8P36p
eX1oiW+FHFnzYND+evlf+5fi5kv2Uv/n/Ff/+tbiS++LjH8nv3IdfauKuvjRLL/1y30p/e9ft/nS
fPnlAvmqqBnv25dqfHhh/Df/fILzN/+nH/7j5XCX96N8+euPb4Tem/luQVTkf/z90fzEjVf9Y777
3x/N7fDXH//9Iwi/wDJsviz/5uVL3fz1h23+6TgOByLTVE2dVI7zxz/6l/kTof4JXdlybc11TEcY
Op+AOGpCSnT+NF1Ntehcqq6ZjkkXqyHL8pHu/mkgrooApa279EHD+OOfNf+77/58ZL/vy5ZBIa86
M6lIXegg6YSr64ZrCl382pljS50tuwgd5FU11VgPGSgjpIWKKHhodeiqbIeWTXm6D/tejaZvQEAM
YuBIejj+t8xC72+tl6WU7+O2SNNPolTDkVafgnKd5plKCrYafLFCLqavvSFI4H83hZ02PVmQQSXA
4irF8MN1YiEe8Hm0yO8bliBN6Pi2+hlJcksQTvLntBDR5IwMXTkHOo1cMy8Rw3Xq2wwxeOR0tR9u
OwXYEleVuUrQmKuepi4LlQus7Tu0lKYac/m2V3IkDHx8CDf+OKQubAYmPXS2q8m9zLEimm5zRab5
M0ZrZvAFWdaQreGUB8i0oCLQD5cYHEMNrVIEQG+QuBTxnShNFbtCBUnZ+9QyXDgfZtHzfzwew0sZ
alG2cfDZqnapwnF6yxlsplGoQDC2uVXh4+nqXbA24iDr9xmi5dbGgBTo3NtwFPGvDENUDUw1xGEg
D4PkUywKH9s3xFyyl8kgGvvORyAjuhWZk82xbsRevVGVqKx2/G382Dmh1W4cWjTZha3IhlXkDNr3
0KxNbWOBzlF3aZBinheR7gSJxnc++5qlR3cC9UnjGpaIql4WTQ5LPlXVANUStKJnNQcn7bZ21SON
mVdT020rGvxHr9Q+loGBRMR0hUCd+ByO9TBt6jY0Gkn0edKndaJ2AHs6RfEhOXI6MtYceQQmjlWE
XnurkBHZRH0L6GcckTTBFaBXa89GY5jTaZ9o1cEBOvyaWFi+s0gxX1dsxNFJVWcErdltjJIY2xfN
MvJoncZJbXq9rhdPSd4kwT6t+lq9rIaGfJIguPrgCFdDbqzEMHIdla2fcp6bMCEl9wKb3xhzrd/T
RlKsJsiVFRFWiLIkaYRq3XdBnKpblDPg2c1yBDsUfVl6iEwFElk74fvPhIBGsS2mIkeEyw6ndk/T
VZ+zfAoTT0BMvxJVREqlUt1WfXBzHJXuEdtgkSBZb2oXxN3JQ2WNQQTD71S7Jb/Ewexadf2ihqyM
TtQ6xVpQ3sncJNUjiF5LIOdBwvuDrO6itB/qTW25ofRcMtTFviqn8bGreyLcjqwYN1Y6mcpeWjAQ
MEWMhugisEb1nW66SowzY9m8R8iHBQz5p6TclGXqOGSs2Xn9KEPjgYduOKsGP/ZwY6EEzMFf7yt/
H/lMgau67XRE1YsodleKU4QVxNi0LzZCkA3bN4No2zXSOmaz1hDhCt4HzWi/sL530ZMpXENDQFQV
BCymKsHbAQA5oc9MtUN75aMYqqxMLe9R7E84Oq2TajI7DrJDVN6mFXEPTveaWe9wqvK1XVNHdXLD
lrVt1mJytGQ9YaP9WaaoD644Yzjkk8nMDvvMt4H51bTzdIV2cV9tnRS25Q5IUZugpYtG3Sapc5Lw
5kT+swp7KI3EnEEPE5Zo401lMbmjhSJUXO+FkLA1I3wZ10oLsGGNuyT4E2GRfoEmH47J1skTvg9+
OcUIU462edUjkCqvo2REyEVijTg9NK5TV88cExDFr8s2u4mToP/aKWr0pI0xsrBwVU2yGGRoL3IS
rd9MaebfRSqD73qtyW9ljKLnBqcRAxN6Fd3kFVl3p9yZ3VCP73TkTEq2bjqkERsdk09GrOnqKqZv
kkkRcEAI3/uIQuhFWwDWN9JhZKtfE/3BDy6KkWrUqs9lIVC+GTlIp3tHZ/O97nsNiw87HURw7faD
DHBIEFPzAA+MOcrFEGOtOtrQXesII3GvXs0JsvRO3WD7giT/Y8OEh81rjxKzgfU46L2J40wgygvD
DXqBZtMYx2tyKVb3wxiAGAwgk0QMO4SoP5vE2A8cHQq1xhlpDPIkBMvaZmbGxN5omtdwqulvy6kf
kvu2N9CtrtzK1S/VyaibrSxTS98QHo2mh7DqDZCr6Acivln36nBppYnme7o7zD4oSp41PkTQ1i5Z
ZJpZ2AQlisy9iKsUMXc9ysmYZmLSGQVT139EyWvILqXDJH6b1SiN2SEJwbjXoZ+7aLogQm3qgNlG
0TQsFWkUb0DJFOHayBMEpYyqxWLSZVihGqgYLeeUsrU0Dps6Sr55kKXMukIjUgP4R5aE5Q3TXZtq
HkYbW7EmRL1SS7p7KbRSftHg5o/b0lDyfoO2gPakoIJVENUBYYmfNCnnPXn6qrsiLtSX77JA68ML
kJBVta7byvzgZ0HxdUByC+9F8JT9yo7qqvrayV4JVykSLiDPwooTRddYYL4LzF2jbZXGoXEdIxjD
4QE0s0GsU4kTjQSyljHX4OMR7GpD5S7Y3soWAkejc66MV62OFLWXRKBqd5aZVcXe6pvB5DDfjNaW
njs5G4ugmQ+LY2yfkQKoHuDjle4aHItdh4Q7xYhvhoPBAICwdGj2+PmE+QVretbjdBJhHljYZaR9
DRq9T2/1GlzThaXodnfhaMLoL3HbsNET5itsdirXTi7yIlHTlygHl+ZhZwCoOALxGF32XQ/evNR6
gYq52hqu14aKElwLnYj9rREFDmY9bqxXl+XU+s1zSlKqvJTtoPgpT6CsCy9PkCbc6IZZ2uB5E7v4
OORoDSAQFJuNp4OIGh/bwFDoZ+jiNCqyrCrH8JXTEF5I1mhAWgjXNmrYlZ+awEFgdpUh0dMQvo85
che1Uiu7UUvTOkb7iQD5YyTVUduAwuWnBOTouocapULXi0tyJVFSVxcNygG4jIqkY0l0YSWX21yX
CQuIpTpVfe93uTGt9Fals05Vi6ZRV8sejCLy5u6HyJ0RhqoT5MCCetRAbCd0p9sCCfXx0iFOQjJU
NU1aAEkbNEPHXGhIcAHdRv6as2s+Y/cNsYfjQWVSTqGGu0qnygi3ikmq7ZJZtXFvNVRIw4tcoIzA
0m6GilfDHLK8ErgktAOMIvJv8VhEyIlg6lJ90NqmuNND2cAJyQMGLDlW/XtvuwDci6lF2lqUYHqs
EB3nNTnNLPWwk27RJTfoV9vcGWO0iJEr0DauSB0KTTNcDURdx4RV3Ny55ninkliLkdVHb9Ao2hvX
z1tnT9oBbFtW9pmzwfY2MJ5JS9jOBanBON1j1KDFj0VhGToo3DSU5XcbB1T3WZ1wfnBXlT06ymbK
BsT38bS37Zuqt3OfuH4/C6vlog4H9J0DUodBGhlhvRlSSdpXMdKuuI2DdM7rt1MBGHVjiDypHlqN
DP2uLboeZF+oAp25AIZhDfmKfFuWPkUySozsIcfUHbCckmFGQmy3De/V1G2ancvj9C/x5tbZO8UV
5UYYIbfulZH3Tld+qCwlHLIfoVAnhSzwKPDn/eKqYJCNnVqS1v15cP9fnV+Pnjt/Oc7eypf8sale
XprrL/L/gxOqbp86ol6PX/LsS/X6SDv/wc/zqaZqf2q2YGiojBVb+/f51NX5gKgWmvAGZ1H2Wf86
n+rOn5ZpO8Lhc4EGsWv963zq/ilUoQnXVlUGnAU44n9zPv011KJw9rVNEoAqRb8OsUxTPlRG2Uqv
Aij1biqS7KM0cgTgXrXD38fh16Ecfuarw++/bz8fil9FcHKgceRTEzkDwOU7BaBKj65N6habLneJ
R50uhbb9bSnz+69KCfWC7AvwfMzMy5ICaqf5CCTLStay1vXWa0trIuMR4aN9pl7Hmm1xmNeH2GJy
mgovVFzfXBPXllchrlzT5nSNNO1IleYGfVWlsomr0GRd84akmk3MW03UHhtg+QkYfONfaoHVvxia
HrxX0r75aEyiAYskw1heEB2pPpz+GceqOb//6lcoqamYiIiUXseGAEuwuMDUy47HrD3z5I71DyJA
rwsI2aFUaWMXnhEY3SOzlfYDCwbHXMOEQ9nodC2OFaL/WsjA/C9CwXmsjHLLJBebOrdJ1RP0zqp+
+jn3/RK6e93TjzXV/CBfNRXCduB9w6Ikfah1tzC3+zuIGPrV26qg/nr3IpJNdyCeOVVEnmNER3Qf
545tsv2fNH1/upTf10G4i8lADdxQF45feIS6u91UWoiN4lj88La7L+aCOFZy8o2x9NhxtfelJktC
U3Ylqu3p+2u/f87MjL82kpbLwRyBbnkiGbH+gzKBmXOlBAiUNVnG1mTsZXFVVXGO76FqQYfWlRBQ
vInKuXoF2syMtn6q+sChpwwIT4MIrbYOUf4KzvzEuSH/Hdj+53QINujXXwj8uS/YL0jPnxylwZ9E
rcNtYgZIJQeJ4hafxxDNkG3iw9pA0LZJhi1inPp0f7qF5mJ+V/zccK/6qGWGfeckQemJonIQbvLN
+xnbATlDQEPIW/fr6XKO9aPFtNGmk0ziPgbwTerqAdu4mTKDMpzzptmXsMSv9QjAAyRa4UovtVJJ
En2GUNtZ6JyZ9Y71o8V80fSixas7LD0YHso6AbvyyHkq/taPZXZmtjhWxGK2wC6qSpFpKj34dagW
QLLKdmo19dYqDm37jcN5MWmwQedIFDrSi7GvsAnAGpCyk6xQ0jPP4UgtnMV8wWI7QWhneTALhB5J
A2clOPGsrtJVgtPE8+nedKyUxbyhq6o5praFxHdpoRPXK6TMrmq6cnoz1K0frU4X82uc/l9j01nM
Hi2ZbNsn3OqZxB1B2Gtm0jza2jDY1/noIqHh60Ne7ZSCSM19l45T8ba+wD7ul1HZhWpJbM5n2uqi
/L0daaaxtpuhdEHuYihzpnrz3X4z9p25dV+NfaMaOLQbPdTlRObBAN3HKJQturIZ6NxUIz2+0kQz
fj7dmEdmAGcxA3SOInV/KEu479LJt76ExABlLcyf3nb/xQwwSBul70Jn25qwsd6A8im+myA5nDOt
dez3L6YAJR6kkpeR9CKXaJPrgLTrRZpuT//6I8uAsxj9BUZNiFvGhddrNEm4CgMtGra6kzf2E7Hh
SRBtqa0a5dNYOldJKR04Ob7bn1sHjo2oxcSQ60FnahpPR5Gd+xHVGk7d6kRAngyPcmatOdKC9mJu
EIpiA9Qa2ZNXRR+s46k3L3vftn+8qQntxaSQp12iYpxWek40gqQwW9B4EGUJjmMRF8GeNeqolCvf
h7y4apMRxw9fGN9OF35kLNmLqQJgZwJpgI2G6mtQSU0O/KFHLG0c7uF69sqjDQKkeDhd2LGGXEwP
EK4D385TuiLq8V9jTlT4U4F5OTOHz7/5N/OCvZgXRAl6oRwamIDpqGy6QX3ORlBcYV1s8rJ4SkW0
P12PI53OXkwJmSvDdpwXbcfqkmZrDF1rr0VRFvoq0tSp2bytmMXMMFpZKcjL0VxqjamVXT6RtQS2
KdM3FrCYGjAniGuQptJrXHCGK6FqABEMl4Tcfuqb5Ovpahx7LIspgrg7qrX4d3i9lWb5kwYdEPei
InOwCVTImIDJ8EGSDiShlDMVmx/E73rCYlbInAg4GW5os9lf/mDEqdZu1M7I6jM97UgHmKMcr1cg
VzaQulTEMyQIPMBviWb3W0fquAVNNennu9Mtd6QaYjEzQPmReuNr0jO6ApuWWuRroy3lGyuxGPpF
BoENuov0cj83rnK7AhlNbuM9ss/Rm856QiwGPPDGKFEdjqtiJk4rsVJucQ1+VOqo2b2tiRZjPgQI
USp6Iz05YGxS2aa6q8pAO3P3Y895fjCvdhrwpPSsw0nEM2rDuNKZTeCzkEkBSnWmhGOPeDHGQ0Uv
3Uyhp6JLW37JVIB8KyD0+Ye3Nc9ihMOMrTn1DuybMcW6LSy4AKWrn92JHRnaYjG0EbPX4DRm/Pqx
/zH5MTSWvN6k0RCsrMaHNh/enq6HNo/c34xosRjRY54g71/kPOc8vpv06CMm5jvdAROc9O9kR0Is
1H+wiJIO08JwdbrUIw/HWgzzWB0gkAuXyFUcXcLG+jr5ycPpWx/pWdZiaDdm3eB9wwwS2ma7RdQN
EOcB6q9EypnxLX7fZNZifLdDl87MkILURb+3IvR2GqMWsJDcDR5M5afTFTnWRnPpr4ZIUygdeTra
yAnVBvQjLI+oyMrN6bsfq8NieNv45VUG2R8PnZ2rWAFHPTZ6vOFhZ4iYTf7F6WKOPY25cq8qkYug
6wbiLQCsJ9g7+AbL25ITRr3KNbVN3tidFmNd6ay01kar8DQsw3WAKmtMFuw3Pu3FSC8Rf7fDWuc5
BLdAWK/y0VhpmgRRUZ95Fsee9GKwh+hAIzvQS8x3K/Df2eQP3VWeiar3Tj+FI5FiYS0GuWOVsezL
CjJvNilrNH1atInJemUlMNsBz9sHQ7fDW6dOza1GKvaxMhqcY9p6eD79C45U0VwMeGsYLaytCoZM
I0cm/QIjEIAW707f/chsaS7GvGYPbVeAYPF0wAC3Qdw2NU4NxaSu4ZQlch01hflJTgMM29MFHqvO
YgYYUR6b9VQoMNHKcT0NdSzJ7TJad6cLODJuzMXgtyo7mLR5inFFo6A4YBXbImpAbMd4T58u4lgd
FjNAmNdRmPqkJ1DVMbEoQOkSr8bgzMA/9kjmUl8N/MaSSQWcMacCU/yYjfbOb8JNqpXtPh/zrwmM
5jPP4shMZi4Gv5SDrYJy41mEI9NxP/VA54z+HZIVwRNad9n2dHvNnek3C6W5mAcKMH9oHQ20l+7r
XlNVFTqdxcccmyerce8nzMDBYzfW8+nijvWAxaSQ1Xipdb5kHUNnw16PGNaPq3xw+ifI5H79xk6w
mBgmpUu6GHIr+vUD3FMZmHCTTfvMvHOkixmLUd/UJnnqhC7G2Ld3UhYtRp/gHt/UQgcw7asuplZY
1Lk5E3PQ4prR5pWFxI8VerYznNtEHnkIxty7XxWhQ0doDY2JZTQj7Z0gP3BXgOQAm5ajpXK6Gsca
aTHUdbuJNSRmU6+ujQG+OeJkg52fw8njL/L7fmssxrkEc1wbYOM8HbjDfWcFlBS3iZepzvROT9p6
31rGtHanVrLJTO2Vk2Mxq8Ko+zKgO6cR2crR8SntKkIsojIEVLPMMB/qsEziFda8drzhMNW/76ZK
Q9o1MfeKFSeX9iTbpzQCo+ir3XAVpWaP7lGtf2t70MCQtwNrNZqGDoizYV++7lyo2E7sQ3qVuJ9d
R3poqWg7TIigYCI4BtBa0+gyb9ERWSVkuy5bAw687jvFLYjCdJ2NUftxym0Qe6rWZB9L4NO3KNEA
u0qF8iPtS382QsvE/agrVr81ZZJewqyZPnRD2Xxop6HQtzBExG3ST+lTMFrQWxDhKJIIBEyXxp+z
MXSe9SbDmL22AjygiUsAbZRrKsgm0HL9PQhH1QsTvBRIMKlXhVCTCwfgCepjeD7ujGnSH+zQdL7D
45RPcDgQa4iUoSdG5QK79AWp3NWUGVBgTNu23wOcs1bYdkwgGX2nCTAktBvxw5eVfalncatvU8Xp
ECmOfXHXm/iFo8wQ3gf4KKNjFRnOB8SlyvFCCV2U9pou81+KJgK9fLrzHhsgi/ljqE0TlxeZeQ15
542S2+amlW6wxdqrObP/OrZ50RezCD4dygRAOPWCyFCsy1nZDz7oZKdg6IJBIznWmI5xoQO19vex
41cBwm1KP3jhWAz0WcN3JuPMj5nL/M0icGCjvJoQZD0YiZ4h9iODCX4jlsN4D49f/B7t0jhSIXbJ
PsvQupEQ+xDWFOmZVe5YQy9WuZHQQR5FQeGJOFP3Ngm6XRGp4JPitD4zWx8rYrHAWXnfp4hzFB5+
JaW9tgNMFw0ynZ+cOozNN9Zjsawh++CIwEhyLwLtu9UR5f8euFl+NblI+pwp48iMOlM5Xs/aqZZY
CgjnFJGbVkUXyLBbdW23jvx0utMfu/9iVWiKKerMYEw9U3WSvWo6zboJm3Nn4yNdbMkBGX0oXvao
J57rW8++HiKe0LvYrTtBttbTgjh2qrY7lDAykPSZeaZjH6vTYpVAyCRqetTkPKl2CBnMyklW7ooz
S/XcMr8ZNkuSVttPiii1FnRKZk/Duu3j5nvUz+SqEgvvSvSmWAGgFv2ZHnCkK+uL0aL4iGVhIll7
JiJA8Rq4LaQTM0ocl3x6ln54Wz9YDBjNivrEJAqOIk5mXfmpnd7BLpJfT999Xv9/12aLkQLxb7Ac
N2w8aQUCnXitmkDDJ0Cukxb3q3UhY8QFT5d1LAqkL+ZxcJdW28apsldjvVihP0A6DqIQEqNYxodP
dTPshqiQFy273d5s7k8Xe6TTaYuZfdJwOQuLwedIkA77IoABWUYILJy++5FOoC2mgcSq3ciH0eyp
IF6zlZs5gbV1cG4011nmo9J4uphjbactpwMp7dSNZOVB7Gqv+g6hoC99YoTyylFt27/s5wgwJGs3
yYnghYiLDOUUxnctdmzTmR8x1+k3nUU1fp3ypIBXS2IOYHKl1J+jaUpVtOLCYFtORLkB8pfbRIhm
FxPXHc4M6mNPb+64r9ZChX2rGpHW8oKyNN9rZbGJU/fc2DrS+w/4nVc39wswsWNfhl6J8fMa1fVm
g5lNtG1JuKNg83z62R3rInPVXpVi1VFr2ZUReMnEeFsbTOOf0jLrzU3hZ+bl2wpZPBunaS2dKIG7
R8iQMsrUWKcJ2Hg4GcXmdBHHHsVyJuphBZSN6e4HPHQ/QFNUrv3Btc+sd8eexWImGjJft00FPVjf
1qyPHc7ADft+vUk2eFKU3c4gwCrP1OTYE1lMRMiwdImjqM4eM0mB6gm7X0WZjFXgGt2ZfntkMVrC
WTUDKEMjMT8dVN+KXuyO5PklyKO83ytqLhFFJ5LfXgw9e5PTj+dYiYuZqM5gWpYuiveRUmrrvLZM
C7PZDtRABxEVS4o0QZrGcEV3DkR2pEOoizmpG5wwDRH62NcJgB7YXB2uu5mh1tqZFfZYAYvBH8Ij
VdE5VDAAVhHsNcGhJaigl9j2nm6zIx1Bnd9/NTRjFB0rGSv+Huxsg3gh6qdB2EKPi7s3TmDqXLdX
RZSWXsTIitNIsFhRs4BfEWNAuD1dgWMttBiTloluiuoqKDIM6XPXYQlZiD4/E/E8dvPFkJy6Iep1
c8w9RR3bW2vs3V2dufaZtj9298UgTMj2iMQnZICjdHUFJdWFlaVpZxrmCAbTWkJI3SDNLNXP9H0b
iOxjYysmFDuQvG4CGjvEXRjA6gC20UBRWEhNvyqm1L204y72GieqPGSMnZ3pds9VMJ6ZE34/xVnu
YoQapaUaQT4LtE+9y+C0/f5ro0fBfaIl4qWDYCPOrNS/79cQzn/tdPCQoIdUBGGkieNCGPjOta1q
5oWKRcWbksPWEkGaB9C4gdEQ4jHdDNlVNCnSXtXfB8FU/zjduY/VYn7/1dAhKAPYgJnTM3sCMY0t
cqDAKV68rdueeSS/74SWO7//qghf71VkPkTs9TkwkF2eDlAEAzvHaOF0HY4988W6nFWtVcqBAtTa
bj9YqIR66DhrSEwn1m2KVt3+dDnHKrKYCOJo0plk/GHfJFWorqxC7xGCVfEePtNSxx7GYjIodH9s
RVjHXjcJ8T0JVfNdm9oakdwMFbrTlThWxmJKIL4lUd7yI88fUfNvVVPF8av/f5ydWXOcuhaFfxFV
ICQEr9Bt2kOcOB6SnBcqyUnEPEhiEL/+rj5Pjm5oqvrVroJG0tawtfb6DJyeui4Ivl/1ElsryqXg
SOll6BGvy6HLCNqygNcjvAcB8At9frj8mo0OORfZvB9ZqNlTLnFhTe+PPT3SGS6cs8vD63rD1ohW
Aa1Ft8jyxMIyPKNpuo84J8IJqByCr9d9wHlEvwsNMkVLNbd4xSLJd/CvilgM9MN1z7YiuxazDghv
ylOrVP8pXMIJZX+dum5qsjWf8wLlopKgtoj8XDmZd1RymA87WQmLbG/Yy5Zt9bAV2qWgK1wwYJgY
oKoaQuMwFLAod1AdvTOENuaO0IppJGx5XrIwP8Es8nukVhXLqnygy/I4TwvZWSr+nglitgS05zlK
+VCUgq/wH1dv/jUDu514GfwGQu+LQu1rLMpn6qwvl7t+I8ZDK8bh1IzDa+7DSmcKIJnPR8+/d6nQ
/7hmuk6WD0eSP4cudxmppYNbmmWFUeWawXnVk+F6e/kLNvrdVnwupCSLNwsYZXaec/JanOxw8ezv
tM9Gf9iSTuFwuJfXAjdM6xDBT3wJNIUx5Uh/aCAvwseG5sXTsORwpgT/HVXRJkSy/nT50zY6h1sx
D1/6uZ8CnFrAM11uiZycJz1NxX0Lg9jXy684z3//n0RgtszT8+XEUMqbQzqjjzLkv9oFEE9h9PeI
GhGbEtlsalBwevl1W511/vu7WSwIWohakJQ54SZkPjrePH6JTLWr1d96vDUHdDXcMHiNEeDQMrpn
cPo8aOAGdnRTfz/SMW5NAEs2MDH0nTg1lfdJLs0npuAYLlz/a77yL62iO+/Z6nZrbe9ht051jjxI
5wTdQcGAM3Yz5EGWOR92+mHrFVbYN+AlFGfv5jRrodCIg6jJHvPBoSiagfmef91bbGWnpJRMvVRI
tbjucOKmU9WxjBqlktHUamcDsdHntq5zXnU/+QGQO8zXBorR4cGfzXWqYRZYO3eO6+yCt6OT4haq
gStn8bEG8QV+ENlO/G39eivEhwnzLmrXnZSoLj9QzwWOB/CR67ahwbn734UbvAbnySudKM0LsA38
ZXVvB6fdE+5u/fbz3989HfwzuCT0YZSOugluODMBBB+yOVw1VQRWLBdNwHBT1IqTr7vfYQdcQxh4
e7nTrZ9uhTIpJxRYwW8hbYM6T8FoaWPuTsXOSX0jumwlpz9Irx2zNUql8h0orvi4DAenyc+0nJw3
exeTWx9hBTEuB2HIEbbIZcAx5jRNswDgYh6v2xTaes0RNb1+VHZRygGSgetXJNK5Ie1VCVJUqf85
drxw0avOMkxAcsCmgE2lXhI4l0wkBpVx3rvk2OgJW7YpVkLgH415LjD8tzj7mZLe+9B7MES5apQy
K37Rswr3soU4SfgWxx6sbQG6Ca8rpGPMit+iLScQIHBZIgNv/lrRsTxKBqf2Nff1p+s+wApivuoQ
rjZ+ls79jPz01H9RRns7u9mt5rdiuOthVSHho5gOnniFoSVcg7M3Cu3v5d++9XgrigHIhZApqsWp
h5b4VkHTeI892HpaJrOnld56hbUWR6bTK29JBued9Sk37Z1rhtu67/bK7zZi2FZp6lBWAQxzozSa
y+qh6xtTw1XI6a98vi3ChCMKLGEHrI5DtbA3pQv2WQ9qPl7ugI1fb4swW0pnMOcCrC9yFQ+8McMp
HyEpvvz0jQMXtRbfJjSzWRasjTBEqmIIhHAp1MNdtezvWuF1OzPR1jdYEUxaQmev6DFGYWMA5Xtf
DrEoDFhyl79i6/nnkfVulSRV3kI9IrHCt1VxmxXVh3ktipvLD99qovNL3z28WNDaJMMS4BX+DDce
BX1VFjxNmJESWGvs5B42gsCWW5I+LJ0S9QkYRK7+1vVerT6oJifhA8PRZ6/ibKuhrGgu6x4czrHI
0hqzRTKzkSFVCk7b5Zba2LxTK5CDaDLwaDy3FNP0lrXSfwJTrk2GsDy2TVi9DvDT3NnAbxyqqLUw
swY+pIZDmQSj/OLQOxW83KFjuuXIgh8DmHfdwvHFHMsa8KPLX7cxDmzVpWkxFVINk+GzWyfzcdek
wSNz9fCpiEAxuPySjQ6yxZdwoXErIL+ylIRwJS1GrzjUbNxLx2893Yp2v8BWrIQ5VAqsn38oVcRB
S9T+zpZs6+lWlHdzNvgTRIfpBAO0NAtQ+AXcYP14XctYMQ6Bi4SNGa7e/FawBc7D6OMEZeO83Ely
bAgO0IN/BrqACUXOMwwpP5u+jV30RUfw+oqc9b6ezYk27XDoZ/JiTHnnZsvvy5+1ETNwuv1jdhnm
AViWPHNS1G11EhJVlO3cwREa9KYSNql5bBiMv5PCsIXsfOjGVONbk4COHKbbYnbSnEwapNkJ1tfU
GT4DwbNXn7IVK9ZMAAs6H9RIHqWFgf0WaqsIsFdNpoJvBJ/zOLer3Gm/rVsv35oIhjDD/AzzsLRz
hyD/PBgiqyM0/o351LtD8ylzaO/ddhWM22CCxPsGXLdgACKyQOF/KhrcgR3BCoHxmxgLqkGtzQv3
AJ3JrmpqIy5sOU6mjQa5kkVpKzSobt4iY6zlewWFG71py3EWoyXDpSIOQv744Oj83i3GOzOJ644o
tkoUxr1Ilgp4pjYQ/v8jYTNXJS7X3dvl4b+R+7M1hZHXCc/rlijVwj3Slf6QMHWMgvKlXJssZh7o
Aq3pH51iui5TfvYIe7+a077GaYUOWar89nnNl8cgGh7noeqvm8BtmaGPe/Smb3SUigh1RoStdQpC
ptp5+kZnE2sSHCAuVwKqdoAXhqSYwqegdp5wst5L8G8935oC4dgFD18+wY5/qOGM19w6MINl2bAT
rFuPtya7udCQuIcV9mnZGMTh1JUwORplvAz9dQoNRqzJLYCb7gLEepSGnvpZEAykQO5sb7Z+vTWp
AWDH3HHETONkoX/kQ5edJliGHgsTiZ3RuTFv2nrBboIfXea2OIzOOX9hMCM/+dyJPnG5/Agqf++y
fGPRsaV1Pphuqu2hBhKu8I7LAIQapJxd4pNCH0mJik4ixr11dWv6O3/ru/0z+LnZQGWP5CFcwr8R
nzc/Bhgm72w6NjrFFrSVmcI9HUGFABCO7sHtlhVgCadL1wCk48tz1NYHWEERcdFCww06bU+D/oVm
AfnoIiuUXn76Vl9YMUEC2s6tg1El1wFmHT2IpLCQlwpZXDEdAPkDHGIwsH++/Lqtj7Hio4E5e9VM
CEERBAZ4nB4zIBDRO03136rzl7uO/4oN3nV2MeESeBY15nO3U7+AQK3ZLXWL5dda4c7gphTmE3H7
Y2CAL4v8gYtbkmfGSZbIkDxFUdtPPkaVfCj7jj1EjheEcQOGrT6sq2QvhVIh3fmpWwPH2jeU9cJG
oLLCFNekxZd5KKNnSFkVEvVqaU+XG3vjHbYkblkcALwKnqVNAdxIREcWL7QF9s3Z1RRtvcJK8tX+
IMp5nRDKc1EkIhJnQ9TfMLfe2XZvzEi24q0Kab8y4+HUI8VxqvM5RgJljatpehphyHC43FAbo9K1
5ogK1LcMdAQkQj2HxxVbuqNbsCG57unntns3KCfNSw/EsCxFqgN7iUa4z5nLh8+Xn74RwLbcDffr
Lc/6MUorCuyoA2x1IcC0Xvhq4gIHIeWJt8tv2mola6rgofCLZsG0DXZG+N0thL4hfZ49X/d0a2YY
gXNwYIaK7xDhG2P98nHMwvzl8sO3hpG1dvYTBdAFFIYUpsj3pp0ffJ/cj6g7mzO6J23cah4rogH4
6JzQYOvloM7jhsP+6sOyjuz18hf8/enUVtfBA4YQt8TWK/JplQLeBM/hPouOl5/+9zCmtlBuWSeH
wV7+jBKY9Bc4NDvfyTo694N0hr08+tY7zgP4XRg4BcAGao7OYHgJADK4DPHCOlg9o7N3Im3rFXYc
N5lpO+D8kCur7xhtj9Srv/Fm2GmlrT44v/bdF8zUY/2sYeZerwEHcVrXtxmcuHfOxX8fo9RWxoUo
BYHLNzZfvKwowJczoMpwaLptPAOxCxJJ0c6Sv9VKVhzPJa5RORzz01yo783cfHVc9wHFLnsi4r8f
qmhkR3INGVbgVZhN+77tgDqDfD0uBsbbtO2rKEpQblewW/SPK28yVBmoeGh75Bouj+WNXrLv8INs
pcxbcp52BLvLqDHOQ9Nn8tN1T7dmkiGL/KrMKU/PKszDIBz/sDrgc11++tYYsJ4egWMCBt2M5dQB
7wIEdhxTFt3GLFheQA3aGWkbLRRZM5UzBtLLnDVMkdOS32dt1pO7AmV71TfYcj84mC8FDxGE1Klv
RbnkScCdE8DvHdh6+XUyT7if/xmLZnJIA8ZelBLRfgQy+jVqhsc+Iy/jGb99+Us22snW/Dl5MEVE
Il1Nm2g4dkMWpIBWyJ2tzdbTrckKJvCrB+I9JqtBLLgCb8gxD4q36366NVWhgGcOGqJ5CiiCqhLT
FDWwdx0MOq+LMlvyJ+bJNBOFoX4+LRngs2pI86bSL9f9fGuK6p1aTisZwnQ0ijywam2PwQSA5HVP
tyYoZDcXUXGoGua8K27KAgi7GZCQK0eNFcNrBhf+KEC/MimrNFA9Sc/+rjsXDxszhK3mAwynC2Qo
QqAKwk9+DaCSkkA982pMTBB9u6qBbDlfQxV2G/XA0yFT5Revz/2neez7nUluY/2x5XzSR+6iB4sM
tfTO8sRJDi4HdJD3sI6S1/Wwrekj7ujOvZtjhlOhr+KmW/K3oCkgf7yugazYdRXOjoqCixHOyyiO
i5TFHEP/KHfG/1YTWeHrZ7nHqUCasA1H9m2lHT2ZKhS3/bKKp8ufsPWK87T0bjOjhR4oaiGw1GDt
fR5pkR1R9lUeALXaU55uzHDciuKO06gIfRwYMtINcTkrFYup38s8bz3dWsUmcJ6UOq8AQIIccXD4
h4Czt9O/G1Fmy9qoD25dueDkPDd6FDFARflt4U1j2i3AZy1RzXYmi41esKVtkxirFZDqKEWS+2QW
fjQ9oNKN/+NyJ2+0kS1uq7KlqXW14ugJ49C3pg3L8kaHRNY7a/15tf3/fAu1DQvV2tazUyI3FXBy
cBz6MIfLz2Gtv+HO+lSHJh0i77qNly1080ohISsNOJKGftXEviPrOjZt7rpXdoUVENzJUJHQ4Xwy
nKHNU96kxguPACteN6naaje6AMkyAt2UolMKesgjDVUUDH7pdWQKcCb/jOgROMNayxAbLz618dC7
PMmjcc8ca2ukWsta5UMlEwoEMy6782QMq6/GZV84Ssd32n8r5qx4Vv5Y9sOCva/P6eelBR+6hUN/
p4G5dYy7s/ZsBIQteRsqDR8JjXyVXh0UUUkUqbkZoBOXw83b+AZb85aBQFg32YyLxyrKBezxGDyd
FgHIeBx4cOy5Dz2wViBa5nB+b0O4SwBjFbz1feTI3yhvIF/F3MP6NaNhf1tCCfOTUhl5xzCam+vq
ZKgt9UDd76xDEB7SEECou6ih4RLPyzzv1TdsNLHtqGUqGoAPVTKkiSokV0LXsG9j7TXu8XIjbwxE
W/A3NKM/NSBmp22HutQDR/8BB8hAhAPDCkSRnSVg4zNs2R+DKeCCki6kK9pJvWY+mb416xy8XfcR
5497t/qGErlfIQhi9Uyzh6tvjDPxfV7oz5efv/Xrz39/93xljBP0qg1TtzYBPD+C5k3BWGtn2t96
uv/n00PAZzwXeqE09wfQ7qKoFHPSz3yNdgJp6wXWVFaMAal7mO2kSD9Fv7AxNC9h60+vlxtnawRZ
U1ld8nmFrySgfCbs7/x5cI9T2UBemIXBdUdsW/SXwWYH9Qk50nVZJTQKeiDMjoeqYOF1w9NW/RmC
O7kINftpB0eUlC8gO7RNsed+sdFCtupPDDyqshGi2q7SSQVSopLTWdi8073nlN9ftg227C8CdX7k
bstSr1tvgwx847wmKZfDXd4ocQCg8bpNLj3P0+/CwM9BVJwyh6Uomwf318HlRwWI9EcFiPp1g4me
m/DdK5q5dNYCDNQ0m+vplU2OB/A8EIgAzayL8/XyiI02GswK51qt3M/zmaekb9ntbHz6i2ip3KSf
+NGJNGqp52dUdmXx3DXlzeWXbgShracDwwFalBAvdfmCy1l/0Inv9HvX2VufZC33Ax3oQs5SM+29
ZfUKqyh9inKktid6hLX5geNoK71djebGiLblc7UhJRCveB2lIDzEk55hKepI3sAtldOdWX2jxWz5
3DpKMHYWFGPQrp5uCnBkT6wn8z+X+8M7z35/CRvbtzDENTCdwhA0RjPGI3NvDFC3qv5uah1PmYrD
kd6D3Hm7SlA1hXzAtdZ1MnWcbK1RvuIYN5f8/Grj4ZYAFEgQLGBipWR23XCzHQ0DU9S9DGmQwlC/
R6rQ/zeroutcg6gtriu0PwA86dEUNNfhCFdMlYCEXsdYVHbOJxvj2VbS9UtHjYbjUuqzLB5EfZP5
LpCfrDyV4PtWzfIYgZYKnu/OArA5Gqw1EhtHLXOJnCTyV1WQ1pXbdscSfOo+9ldnKZOCVE4WV30Z
rTDbl92SmAwscxSpN93rXJESRWezm5mrpFrUt1dVHPYbVNoj5RhA3FeWMIbG0XPPs3MrtKzpgqHk
Aiq5PEgHMN6x0L1VVO2k1DYebWvMUFYcTStDrrQGcfwIs6MpUWre02+T8/f/JWptjVngtgOY99iK
oYYtHI+hqRrxDZ5/MHAJ4f47xGPheJ8CUUgnzjjNslvAgPgcu7l0eewEjuskYHV57FCsing3Mo/g
T1cVhOk7uZrlBxC0/OCQ4BNQvCv43dildskMi8ngeHni2Zg7bdGaLCAoc4qQpZ0cTl5WvxXLkscd
YXtjeasHrNml6LgbRCU9v2D86aGbY+RErisQorZorTqn6sQaMPgcKfgThj+bVTxHXvjzcuNs/fbz
39+t/zXXvhtJHOunkCnU7cr54NTuXmH1uQX+NnisnTaygMTjUgYpsBD6I5JDVR4vsJQ9dLBYO5pG
RNfNvrZwjRWq5CuKh9N6ouTHgNtHN6l8gTF5uZn+k5v+7Uus6QF1otDEwsoiFQSIy6PD2rFOPCg6
Xzy4pTw2S23ofd3oVn9xZFGKY72S9rEMMHMdQA2BtQqDSMeAmAQEb6LFKFuw5MMJRPQ+b0JYpWJL
fABbSQUAjJh5r8BpqwesicfJiShoxliqdfF2Hvzn4cPFNMR5OV13nrIluovI1rVoCU8rFAat4D0F
ZEwocfQe22BjkNoq3c6fIgg3ka9WmsLIFzue2zon/s7St/X08zb/XQhE1SQAcXFZuiK1CFu6qL2D
32555YXuf8mWd4838PbDUnc+bbql+Dn3ILLHyCW7e64PG9ObreHjGEp6mheGNYvyeB7O+oGaR7GX
uVfeCXnWJAFzadQbBTpIsxz7kHiGK9G3vM+q664SPWuWMBzkvUppdAD40Ld+znTCA93uqEK3utfa
aPRgKrmLVgwFbL6+WxcNGLdYrtNeAT725+ABea5uoSumae/R/JA5ETuEq3vlQfa/Yot3YydUYNLo
FmPHh11fDqfqshEx6dpC3FVsDH5fntw2RtD/Ce2MXlFxh/uykQzTMxXc/cyJKX7C6E60O4vwRqrd
Pf/93ZfACRJi7goTtJT8OzZzNRxD3Q5ewWtTUezscvZrjETxdeSzN+28c6PnbfUdxHC4ZsfanM5R
ng9J48EBHFtmSX9dbreNudXW3TnT0OKsj5tAMA+HMJajYn5C1zX6N+AdfTEQKbxdftNWD53//q71
UFaLs1IukZSsCv1YYEfzTwAl7eesCtrrgtAW4lWwFsiGnuBO0AnGW4acHq7WvGrnRnPrA6wQb8Ne
mcYl+IC5ZTLJpzl7hLlZ+E+Ivf7OGr01xKxAR/lJEYAaytDdJUcheyDW33lHKI3Z2ht+K1ZRZx9m
iR8Sr5Am7aGgt4aBNQXUYeljYBlMX4J+DPruUdf8sGJRxH64FMnlEbA1lu11HMm9qGhn5JwCL/ro
NyO96Wu2J+f9+9N9W54XUdpgJGMHu45e/hBS4Z3GnFXHy7/97/ky35bn5apZprb1/NS0fExG+Ize
BTTyboDPHo9SR9lNFGblVaHi21Z2Pg1K08KUHdKRvjZJnhfdcoAPaQGDXcgy9lBFfx/QcMH8MyLh
MjbCvF74aYhgPPtuPPtVXSfFEl4Vj35khXxNBVtLMfmpZIW57cuiBwSH7rmzbXX4+e/vJpSszhZv
9Fqaul3V31QTROR8doebyx2+9XQr2nv47oPVW9P0XDI5xKSYvJcFsOO9Qp6t51uRXvUwe3UEnp/7
n+nKm0e6ht1VeQA/sqIZKgjl5aLENlNOAZRH9Jc6g46vaxgripHwhgOQxE5nLtby3quKArX0XbDz
0zfizJauTd2yeO2EvLSrumZNyqxaQ6jXuhXBQKlhN9zV0Zd8IvrH5c/ZKFjwbRlblgXFuHqhn1Zj
0YXQtY9wZkCS1Znic77qw9iFDfADBIhGdej9EQgMuLICF3ToipFOMQWNQB1JjrNSHM0kMEkZwLAc
GwMJlGxWunB6QtWofxc2Ov91+UdvDB7bs8opZItUBtDzKBLSR5O57FA3w3WWJ0hd/BlYeQmnJfBa
/XTmuOiLl76tdBx0pbnuOAEM0p8vUDWuqRp3xsSjS3kYPEUTp22Xw1WNY8OWSUmdbmUYMOtMphOK
Ipsn1lTXwXF8W3VXzyGHb5RLUnjbDAfAOfRdu+L6pKrLPbO1v28C/NCaeuYeh/6howRpvOqjGSlE
ZqT4EEj1krXQEDZ0Ijf97n38xipgO+75I2RIAW/9FIY6/u08OiRZMtqcQnzVzs7p3K//n3jwbb+9
qcTNiYRjPMTHUcMT2lb9l8jNuiHx2xIGgtQN1N6itvUua3pSsNBRY+N7acvq8RC6DUvchpgPPjAI
P8LJNzujbKPZbIFeIHRWLhknqVpXjSsMOIvoOIxU7ie9rtV03WxrK/UAjNeTOg+3GVe8J7A3skMO
bcnOR2zNI1akN6OLAizlu6nThGGS04Af0Dd74t2NrrBt72q1CBXgCj8F/qqFoYh5Uu40H0CLwEXp
ngn81iec//5uF1A7NVfA+hAcvBf6iur9LuGZ371eNZfY+jkT5hVtOtdLA1lOrz2tyw/V0uyR4jYW
O1snP7Vhtayd8tIwkkW89hpZRq2cbIwdJdwXNx+mCQXqTrZTKrnVVta+oPAJM+U0433zDEkCHZsE
18x658J9q7utyJsZBYWy1F5a6aI+0oDeDzW7mVluYs4hAb2qR2xdoNEiDOul99LBEcOzAdf4I1Pz
Xo50I6ptMaDsOIl4g28wtSk+LIUT3rudZ5oYVUXXqX98WxG4oupiAdWGYNst6Gchdf2hDwj5fl37
nHvnXTzkYzj12Le4KRDt9U2DXNfBy6s9HsJW+5z//u7pPhZtjwehmy6qXW/qKKpVPEmT3QE2giKJ
6z7BDmkTwpvMG910rr3sEICfdr/S6Tp2nm+LADmTQkEd4KHSkPZfhLO2ryjX202VbrUQ+bOFwrlj
3dRliDE2S7DJmDrMgMGhCLB0d45Vf7/nxD7vz1dwVuJg287oYqfnrx32pMkyDSIOnHm6dwq/BXLN
re5UP1Wvo2/2lKZbX2bFN3dq0RcN5sICHA8Sy2FgPyLj6TxZAK9bjpc7f2MWseWBOVWOgP0XliTj
m1vPm4ujg+qVm3kV8thOetxJ+G/MvbZOcC1KD8cJx029CojG09oAdIvC8XasjtnI2+EIX4KSwBD4
vEW9/Gkb068tm6vgjDf1beumBYiaSB3BzUuPuby57ulW4K+cT6Erzub/ixIfO+V4b7Ux886Y2/rt
VuCPRSPgA1eQ1OOjPA4s/wEs57rTMFt9fn7pu1mFDQNRqP9FzHS8TxfXiU5NW62oS+ThI0ykrjOM
95m1sR5aVCKQRpBUNhT5s8F0Zyv0vUS3z/7bof9lo8us4HfC1m3g40vSxRfit0tnhpxqqE1ZjzC7
qFX1sRiQTrhlSzUt8SKNwRF3cIr1OWtVPR1Mnkn3I5t5RBIj22Y6wsN1gbwPJ+IsgSMKqBGlYoP6
EqFu040DU9Lp4DpjGS+wVtB57iY0RC3BXH5T0txnPGvu58jPnkJ/NE9gKamklXxKuilfYhkOFRa2
3oudsJ9jlOTcLYX65g3uEreRqJIqn4YkYOZnXzlAKEo63wVr1EGS331AXmc5RLjGOmRVdprpmMdO
5Qxx0HQZcGqcHNsIFMfO1EkHNe6k2i8dc52bqur/nfx5gdV9hZpERzwV8/qrHbIzGM97Y0b+AuXy
C9PuqyZzkFRkXOPJ1XPiuTRIOj0/tIrAhs2jzY2DAmhGwL+FzLdNRMnups75FOS+PLRT8AnEVR3L
Uj6Og/e58thr3cNrhBFsQus+YInkA2DMgTsnojM/VrEMd467fA1RInnkEWCd2mtfw7p6y6Pq44T/
H4FblYeFLFPa6zZKhtr4bVyZEaA6p+piv5jNm9CKpIJiRSnF+GHJ2HNWLM5tDi9j5PD9mATuUxmN
dQyT7tcWKNSkW0OBW9VhOIScObGapHPTCfOzG+EOXVC3i0c30FCwiLsxWoq44DCIU/6PkmUz7N3J
ry6jTy5t2KPTjXfYIRVwJvMh/ij8Xy5xBnis1HWqp+g+65e7eozuQPb+yer1X0fRW1k1frpQHcZF
UIPwna3ksGBjGqO2qcMndlMi8+q7LEPvME7UxEMGlzpwi8rbhsM3HYl9dgKQpbnLF5UfvKJYjr5f
feNF/qBaFcaB9ljMGDAclOS/55xWcUlq8TSK/jPMoUpoEFkTV5oPcYdL6JiXw79waDIH3dfTkdfu
a8+nJUG3LQBtVmNsom45LWrMcEGowoM/1vXBw9Eu1qV+I2x8HjL5kTkeJL0aOVrEUYi7XAgmxjB/
FmA84npaVQe2whPbhTlwKlb97MFWLO4k3Oq6fB3innv6gRr5AUH1i/fuiQseJvJc4j8B2xS7fkSO
jmqnmLT6paYNzk9e/3Nk7Dtqt5AWGlmXwAwVfsMEvTiK8NvUNurYupV37JGiSAqadzGdq38GEoEX
64zItAxrrLxGI+jaX7TDOQ8q4kdJvaepDgHcnNZbI6Y2iXj1wGh0A7OY6n6VRCTMR2Yym5x7k9fr
Sa7qY6Xyz6tDP68BwgYX/23aOZjw3KH91xOjD8lwK286FWJv27GEcR3dOEE+HjynXJO5hnqp74WT
BPX6U5OpilGLCVd+Xn3Sg/ta8OipJ0YfG3An4xzTUzK6EI3MCupvJTS9CbLuXyXnEppVCW1MXzBw
0+iU1HA5idexFQkxqNwNiSEnvy/yQ2dofqPNaBIPiIHbwQskyJ/GTZyGPjZBnsd1wH92JnjTQ4bq
Exh1Y6SMYzzBXCb1KExho3ApnpFOYnf96Kgili5KR3o/cr94UM9+kVkJaqmXefAfkYMsniJQH2nC
ekW+FqwuFdRSOvhgVCjvitEvbxSkJJ/lgNlmdHUzJZwih51wOD7n8eQE4gbhL0ziu5PzVk7AcXPh
S4FuIDKtvYWeejjL3rlD554UUCU3k19SrDgBfkW2jutdtZxZ8ZmHCXSBhOI2oFQ/M1NJmUQZas0I
JJLIvPWme3B7iVxjIVhBY3+GRimGO2306I5t9XvNc3ave2g2YtXxLu0AmDxQvLaIx8DP79lIitOk
CR9jD0fyT45PvW9NPql76Pab31E+iCcZ9uzZE2G5goXteU8iUuax9bGbTULWN080FM6/1MzTi2hn
jt4NnY9sLap0BoZFYI1j5b0ykHDHbd+aD1xWqvvQA8gFFA8LGifWxPcfIq7nk/KLpb4RjvJP0arN
iYxqfZnCaHzVwB8/OAZF8TGgj2UQN2LJDpKcWRa9YWtzlCQcfnE4nY9xXiw9vPMNTAaXMXt2zvWv
mCEe85n9HDQkKM2gmsSrozLudf/TZMP8ueoXlIT4QP4S15WferDc7uAT9AGVlib2yZKGAfmS1f5z
iAEUw/xPYvHCN4GU1h76cXhzSEEOsLhBzlth/LGw/brmzs8VA+meCvU0li2UUzB1fqncDIMk4MUd
GBxZDBQOOfau58aNQbEEpvHPrOJ3GSNvqLwcb8IGbsmFac1doXgfDzMrEzUAr1sPuJNHMfeCabeQ
n6CfpgcGjWuCJe+7KouPlYOsdSB5n0Ao7N0bKoH8DIM18Vn3VHYAWjbdABF8i8sqMbiPLCAd1nIE
6wDO5W3H60cNLClqObKXRbMGwGpypEjxH/TYMyzgk0zIWpiYqPanEhHKXU1QJqOZJkzqjcb6j0NI
7ai08bsi6YLBiQFSfaxXLZKsqp0EV+ZOvEaoT2s6/7WojUpWF9uLblya2y4fvuNmGEAqgQvPBruT
2Pg6nQNs/IdQrUkBX+tkBgDtAL3yS29QW17WK3zD3Pp7WExARndaHPvSe4MJbBXnnldDW9zSw8zm
FsnSaEoaR/6jM+9fWAf8j6MrWa4Ux6JfpAgxoy3Tmzw77XR5Q6RzQAghgQAh9PV93KuOqK6sfPYD
6d4zdsUyHEfFDDmnyZSjaX4Q1SqgBEQu4fuIbKRCy/CFBpG+wlgB+eiaHPfpKHPctJE4EBakfnbZ
OuJHM1nDXbQ3k56G1xj61sKv7jR2ijYW9xs0Ju29hSr1r9u9KXDJ0zOECbwh4ZQ2s5HJueUhAYYP
TwtL81GW+TJlTUdXdDKiSaer0LHdC5zyh5ie9UDwXsz9DopuRJfAcJ/oSJlzDt960/vv1wV74XfT
+dElT5Gj8wTPANIky2RYshc8ZLYKwyW/gC/6Xt179cf6WVxSrvwZStSjPvbO/KIpn8pM59tTbuPo
GrZ9fj56ry8zS/wrjcL4cQmdfmnR0yuKcE3IV9sv+sUFcfuAXM60IWzmHwpe2TPaMtsXtO6u1Qq8
47FlXP1F1gGvRz77+5xF6w2Rix0ShWbQzaodp7KlgsnChDtOiCn3rzqKkeSWq/FmD7svuJZRI757
ym60a+kJwT57vSN8+fk4+r3amPQxTsZ5u8ezHn4s3bD86CbMN5MUmMRFtMOad0x4hVP+LgIjXlcv
w3q0Rw53bCRLfCuY+4QCKmYWHd1y4pNmHZIAj+zh7rtlaqstStWbDfr8KnXC+yJPODwsuMnvdNdP
feMjPVSd6PIyytqwhEFTVMgQ6xqEQSWgvMOtDv0QXUYWTnXP119TS9rfanPut9w7/J66KKxTlNN+
sXRnjwyIIJ6MbXhb0VfzYsbBNDlrdT0wxU/9OkzV9/d8r1DhhckiUxCItuS8OD6f5bzBxRYbxOxE
6X6Fg1li2PGQsIIkrznqTUuMPK4y0xi/R9SnN4t3t8qXSD9Mdp2rnqw7eIgxeFqh1C+X70C6bdgz
6ATTsNqylDyzLEnPcgULVXjFcGR2bRu+L/3K5jMCedD6vqbrXqPUV/ZoMs2moWB8oT/TFWlGhYeB
9F6IjFxHKiRchxPdi7C13ZPwe/IMBnn7E7uVvu9BEt2kC9pfLmyDn2FPWfDeJ50G4HvIEA0Ay9GT
z2zAL7OZg6NVJSHLGn4KFsij6h3jXzzQdrrvg2maan3AJYhkYqT6lT1PyAdqXluJ/aQbfvbRQOCD
6ADaXAObEFn33abaAsN6FFfR0G3uisdczlcQRLD8hEbxhBZT1Ip/McQ5OMrJAMeh5Fl/nFE/SeNi
YYnh1XLAcY85NZzmeg8YHBCD5l25xdscntFegJyODZ3O6m84oPv8tthDtGfZ2oAUve3tZ4a+08ch
WxN4xWcr0lsXH6lvjCOBKHrMfbwwRzzZZ+vjcPtvBTbuSihKMCdptazikivNgmIn2bhAqhnizlIo
UUPRZP9t3JvzbIAXseuwIqFvfqLV4VqHx2/AV/BCcA0hoZYbtCvAFs/UKVh49kciUH0vYaYM9N0R
QgdRtTFn4zXehlxdNVnzqVAjCdaSTX72D3EbRAPsn5rd6WDGYNg7s8XPsYzgZEXLD1YGz5IVt2a2
9nSsiVkEyFhJ/Cub1YiehCQCr51Hsd+ankRB3NjUuRdY9kn0BVUqKOkwmdGHjXreWNQjxnfdTLEj
w7MgM3gU5UTbVtoEaY+q+1nMpQ1tak46mCL9RcW2UkyYURRg9fA93V4QmheJ62CmHvTOjISYa74F
Aca4HcG2r8cgXX41pAvG03wsM74EMfbCXRSTcXBp5bTmD4ABsj4o5LKHrNzZTpZii/C1FdARpShq
PITmWD9H84dP2aHujyRZ/UOYKlSIF55yfnxFKhK8bEmOA4EoE+TXoVNbXrBkc1AIoaluRh4Ojvc6
dCs2A4oYjKEYCJfnOWw7CNMxJqDmcR83nF1IHm5rGRKoRnET4q3seot72O5g/l59F1Hy8V2THTVb
GGCYpoOIsPYeU/y0tVuEfGTQF0Wyk7y9j444lBVXODfOevG7LUCKjwOedrHjoeo7ltaHEQsB2pEo
fckhRaZfLWpe7pNhpEsRoRUYg1OerBw/04Q8Ii8DdjQUrVAhlv5A9Xi8PZttkc4b2/H2TsjawMlv
p2YJ1vXf0if2azVIUq52RNa2Z6EgC39INQnzaxgi3a+Emt/ZAmNc5O7Q/+WDiiwTV/e9HZMVCRK5
HC9qbceg3pyNFErUzLS9Z+IIordwiXCG4Tbfj9IuXU5RpSmz7pomEeKNY4L/qVuEn4d3Haf6eRkY
eE2sm+3S4FbG3hdF2yDuBTlIdt0wcAlEGgxoAscrmNkLXHLbj3aR6U/Sd5YDqQmXpLS0BRlRosOj
Wxps0tPx21sexQ8gT/n0F0UhwfYXoev4eBq9aXWYE9b/Dr1Uv4IE+2EFI9QaFYk7vH2YKfxjj6OD
2q9c0jwnT6j/NUuVt/3WY6SiCmQ5nMkHLoMwxr0A9TcQJqcFPEb7orrqwCyDo2Dref+EfIzBfHQU
IS7XXnXTlxOs759jFc5oMUzMOtZaKbmW+dHq4+rzdQjwRZlBwujZH1FxhHvkH3w77cfJjuogV5ke
w8+569fu2e7GRsW27ft0wbMTTcXhe8Yr9Jkkrg78rvdTOA/Bv2ji9O9ic/x7Y4Ah8YTdbsnuTLYE
Etv3jrPIj9uW3M8WPo3LlqyaXqfIO3+JzWBsQ+OWqHs8MUHyAsphA3YFr3hcbkm6x3Uazv1WDTvF
Lh/hVf9E0+xy/KUUct8fHKImXwA+HuJTHqUMmYjZhqR2K2VKIXSiC/KLBz6aW7yq3FdBsGZ9ne5u
Wu6SdPN9GaUxyS8yHFOKWDydh6cpsFgGGMAbbB5k2X3DUev3J13krqt40ibGHbRxeQeOe42ui5tW
vMMe91W1ETkkdZt5zup11Xo7AZjbcNS3yYCnHnGvvODT4uI6F4a5GpaPGUsCQh1IAUaBmmKTgGFv
mAxiftcNWClKYXbrK7qROK4hQiQPdpZ9f2Id7CiF7j0HUwkZ4lIsiqbihql5Ws9YC+PlZCPNj0ri
xMcmlrmuv/Uq9kNFehd6oGWq/UcjQvY6FXOoql4P8j+ZiO4dZl0dlPzQ4b+MQ6FWjHYTazXzLJor
vu3RMzwM89/vf4i5F/2SXZ1wToYqjXX3kSFZNih8mib/rTEdzMWFPJ0qc8wWZy+XJJjKRC7RP7j6
96S24OAM1vgWqFoYcUxHwAU7dXOIKRibbN2EOC1LMvVXZCyl+FJQN7qF5dbqtW90xnjqC4HXiNd2
QVDPy3dPB7+YDulJOHLTzjxvDOVNJUihIL33TsNV1B2LIxA9OBrBQLGO0oZXLMJJVpkMP2+zIM4W
I3g+GuxPPZKX8ACiHgVR0rN/n6zgKGvHxp8WpI9d8mkGOB2fIkQRuiZGTM3wCo1qkHWAypB9UJp+
3V4yoSFDShJkF/2QIhHmLDtYoWrLpBQXMyPB8k+QdHlwZQgZhvEpGAfxgaprOTY4n1NAjkaFiKLH
C6lr0gkaV2LfdPeICwy10YKQXKsCcarIlccAAsL/roVsdS8P1FrgxWCCzb+VjlJ99i7rHYwt2usb
QhRd9H0SHnwsU1xfpsClPvUFw7SJi1tosT9j3Qzxf7QC5EwzAkx8xESnu8YAYlqLbXX6qOYU+vgL
x7QYXGOisvmqgazG1zHsgzP6p5c7iShaddFS4ezZwshj/Zzh5KwjFaBYaJ6SCKSDTlp1Xs0yZNBD
6+R1P/yEOV3qIQXAkqyAOwbbtoUQ4bBWaRAngFp3acyfNdkoqfDb7NtnNNcBKlQ6Tl41LPkaVwhQ
zho6iy5oQJyuOBXhHRMV8sf65brnU/vR4zrl9wMabWMsp/2cFUhI9uwhYf0M8fcRTFsxsdxWURfu
N/Rp7GOx6l2f54UFf4CI0yeA29lHOB46xeW5z7UbZos0ezn75+8hVxcHVxAq9SlQ6Uyt7JnPx66L
dsoAHvfxgGLShL+wJI0Q8EKP35nKuw9cK/Ym0In3oyUBxYjbq/k0eT9jnhSLb7FAI8ZQjEHXhIRn
dYocrHu663YtcCrh7Y1x5qOxbCU3E+yCfuOPA6+NbMWXmHdgJMOxZndcI/Gl7DeSAD5sHa3Hlm4L
7lhGaxigt/cxCNWGpcgk73IBdtFaiD5rYQSps3Ux1wHfK8iH3FA8PC0DY78IdNAiSDZr5sTt2K1R
0gPP07I9HlE4v7XD6JsEGIW6Dm2HoPZg24AsxST8YN3mVbPMowTzwJc8xFLggAuHebgdmHjy45x6
rGLPUzzO1yRosRdrKn4Q3aJ5hPTiqVUruTgS4jFkubrvhj1BWUiaw9K47JnFmafCh7gHg9DZgP5C
K9R22i0s199H9psQLqk8yO9b4rW4C/H34qyZ+Gs2u+gZXSPtJzX6n5pyXto9dlvBkAt/ng9LowIX
4A78d2c4JEiGBOUIlxQ4tLfBx+CIOU03xHzN9s6LMPsyqcGBM0xJw7p4+ZKrWj63WXXXNebrH5nl
QOJdHq5wsmIDKlyu3H2GJeUXgnRDnJluN7I5lhE+ZESKdlEZZut0VJ2HTQtD67zFxWGT0BfzEXB+
2fpc5rUyrdsvGj33e4N1/rfw/ZvoY1PDZxc9BKmXeRnAi1VPENZjEsS+1mSTXmntYYHMCrxvIfDh
Y3/NfTd8uCiSFVsRQdXllr8iM1r9m8DB/M79Gv5R0mN4dZIOuJISU9F5kdiRpDUXvtOXNScgefvo
d4iL+h7iMXDOfXz8jIbelNSwBbkI8VbJKJrQujSyMthJ+xZl/Xf77XD42hwbUgM54qjAGtnCEyBL
mUyns5QRA7CA6l183LhxWNRqptrPiR4tyMA9bxz1PcCjXja4f9cPmJEwv0DT/9D59py5hNbUoZYg
IX4o7LjBnC8z+0mHjtxZ/NqGle43SY/9vG3KbDUcAwRMEdrw/n5LBL9ChIrXCyyF9bKg02zNddKk
hNC5SFSe/ZYxSxm6R41ucMbEtSHxdrehPOcyZ5o1az9DOaKyuAQPiT/dyuE69Cm5plu+XMC+Bedj
RBSXw6SFlB2XVqHM27d0YtuF0SDFa5lgKU8T9hsd2iorcPf6j4FEHs1wqObAH/Z/IoXDKlBYXjIQ
HAVDhHUBCtJjYlhJ5TFNnCjHcrpG0/KU0lhcls0vKIBxeBvJED8qFEtJ8Gz5dEKBmCtGJGuOEEJo
/4IRPqkUPnG97ZZzbO2EPKl5trecddHHxrftxrFklW4kotiHFQt0KJT77XO/nxV6a+5ISL7GQGTv
1rbuh1q65zymG0z9oL5073rsQOiC6vGZXqlMusuRTHOZm3FupnmePoDu509HwvUHSJ8lrnKb4F5B
gWaVmjUd6zmxC/2hxYhniVojT3kW5TXiN3gFCbdCameSmxrDVFxbMkcvq0xYBeumunKxecycrC+E
ygIkzHzjGe0yg8qJXTX5MHpYp26rRrkPDwAl1YkHKqgC5n51mAru0VzPn/xgowo+g+3MTejqUWG1
UQFhZTbzr/aIHvgyY4cJhqgctBtKieKo71Du7hSH7ViZVQwbWsszIMWqBbAITP0As0FDhoWO7Pga
qzjmye99JvyeySG8rm26h4Cdv0H/PWybENLiqgchh4/Wt2lpNyP+mJT7Io3W4X03Ic4lMEyXKFvb
v1wEyw1hDtN15t8MHBwf8Xt2uAg8kcUqX2ZTh0zmdg/8vftu8E2chG4Ea+cLVVH8kSTZtGGXhGW/
zCI0T7g+/BEI/TomGJrLHGgRQO5+tiiOEuBdMofjpZgU4maLLkKYVxFM84ZIDIn452PrzB9UNfhb
aMVQzU6nG5i+BTX0AF4uJo9aNFf7sOFWXnK6ra8kpew9OLrlqxfg2maMp1WOyKTT7kcCY19v7vWG
lxEuRXUbY5Jdxk1wPCQrCI4BkMxrzCKJT0jQcynxn4bGw8x1K1PQe7le6i7sXpHLxJqduPgAEZhn
V8UZAxhBRFTniH/91HGA3DOUc5UJkEpEVGTkAS+6KTJA+b99TOjrrKL0HBMchGbf2dWiB6JZscjf
fESye8B+y70+FpBM4XBGYWtXIrbN/wI6x2u6WfFEI/k2joG8OjEP4MqX/dPM8hk+ebBck0FZFrQ2
J62IvWAiO0TRBT5thI/fNM6FQkRzezYbDqyN2fA/Lsfg7Rh2gsD2afhIYyFPSgYBJmOwGhCgHb9a
SqN/NM3/rohuBnMxz1n1na0AVoeBW2dibDZFl3sZJHuToKOqZMkYPWw44XE76Y6ehVhkBcEM7E6S
pdMp/27SUVTom0ee2wUSke6TAeR6tn2KnOZ5Gz5dtNqTssnxmu/pdPXBSmqh+umRTQupDk1hVB5Y
NSy9rzPdQ2bExAe6htoCQo++ygle1rB3AIY55uowEtkjJIauafne3cuWfWVppJ4z/Q0ysXDeb6TL
0tuwDSD+gNs8x/20N1ZYYPw9jcZSY+SueTfhm01lgqzWGOcgMDogajBdLTWiDZY/8ESFD4Qx0mxp
LyvBHCTLmIivLAlSFBNk/j0AO4dtTuR3HJHt7xPPNdp4SR2h/awaQzbehQHSDvCXRN1vleceVvHo
lxWTetC7fB7pET+KEN00BljTHeiCpDbjzs9x0ibv6Fhin4lf2odjADk59rO+wEXp71FZza9QXgY1
paqGxCR7EpgFa0K0PQUKt2MRGliBqQKtorf2vzFjAA+t03+0AdDiYgHMRQ0GUKLltY9VUO8G9J/i
69ZgL27vsHFm5wUIY4P3Anc/gKjLzPfjr5s3hCcan9z2ETS2ULjPaRdDFDBv6SWRhwJj0jd2PmRj
RhM1MURbH/2yAngS+XucDuwM25F7gJKeVX4wopg36G6gUgBrg1TMvLFQHGJuPOw9gEj9MERiOZO8
G27AKXixbHLCGj1JvA9IU9NQM5cLs2AcUt9VIyrP/psNqBHTa1mFLQYgBBIE5X4AU+C4Xe7SgL1J
ZHtDgLOYOwIi4bWzKO0sAAVudyFn4s5N/ldmOEGgS/svO4Jam0i+BFHgEbkFroOENClGH4wN1B9A
6T3mMM6XxvWtO5vU/ponNgPOW8ISnNV+8n5KH+CyIMDBBivPXsekNj79jZdGIIvYTXdsodsZ+9eO
UWKQJ6DL8SsBHXWBEx70gcw+hgQ1ny2861gdUKVoQ3iOD3qYSyC/iY0DtIlzuwKmkWxFi1X/xziG
S5FiNL0wrLHlBuzgC9gR6GJ0IXxkQz68H9/edE4Rx9IOC7lh5cgvCWbi5912wcXgYGrQzQk1DcGi
eW9XJp4l7K4fmdv6J9mjA9N8K67ablYX0OHyvjfzY8As/E6z/zljEKiBcHblaBJyXlv2sKQHayCV
+b312V7RTvJ3gqnjcUC8WTMYcJkuk/bqQBGcex5/dAFe/XbZbIgYmGGsQHpPVZ5HuIf4Kv9CeGVO
PAFHRfJ1PR9kxzUBQ2PXYsCFYMD/2bRMI0QfiOza50wVuxfir5/AgQWaq3qPEUSWhqtsAtCZmESE
wOmOzQB+v+5CIyigJIAYgSWWq8c9jQBNd6ktod5agNNFWdkHarpTbWLujJDt5XDWnajNkR2vODx2
cAjfwWg3FXmMFvsgDV1pOxKcsInQJ5+jQGhP0nQqMoAIH7sAHZ1JRSrH1U9/hMPvjDqE4jAbdzc6
7zmwkeUZqpasSGXbV1mb/I0copTSMPOnpetdJVYcczKXGErVujSeOtPELftvyqFIMoLtJcGuBShr
2h6375/U9epn3mva5AiAesnHlt0vPjVluq4g3HqfXNlB/0uwKgEbXQAwtOOFwv9cLqR/QH4kJsxg
Wqto3AGMIsEV05n6GHOMs5s3Pwwwx8rtQLEg3vdVq/rxFzIE9WM+dW3hc+vexYDw+yCK+utwEH2R
+fA3TG2HwTt9EywJ6yxyETQo+VxFE5CcJdS0Dico8RRib+5cu50J0refFVroKmQyC1xZeNV22h2Q
cOAwsRYBMylnEX4crBlgV4cynSw/syEMcLuEw11EHGCWAPc4pQFiyxLxdwmILRORdy8BxfmJwCpo
61qXbY2Hj6xatAFHipq3ykOadBmhYygBtaaFkqO+Lt+JU8vkoOcD51IAaVYXtcvtpATaIxYzwWij
kO/CKX9BHhuBbkSZm0tierc6232GIcMftTPgNoMwcRV3bbMPafu+jXDLtC1HEmayrs8brvFrR8bP
mYHbXVcP30Uv8WZ5KqtpTlIQMLm8SRJ+pS75GaVge1yXBEUQQpkKwUHNWAvJGuTPuCvIhFwmFdgr
jaP0Ee757N4mQ3iPQnhe9it9XkRqLzFUhlXPmK4OE6vbSgFUxJsTBUylG+ruLXCODlr0eBhD3JMy
LRhoNAgkqLoA24VSKEDEYBRgRe2yxdY0hqpAoSk03dVnK6BDgNaNFh2kJ0UHhURhYY8oCfzvGCTH
7n7pN3YncAk+inRIzty1+wfViCkC2xHox+8W2GIzo01xOI0AMqdk828Z7bGhdTasgYJQcwfhHXuC
eAwijCA0CAxs97PH630FgXc8IUmDQzlJG2gZzL3q2n9WBN0PSHGSKttwGdowEDeO2iUQjciZ61Zn
XnrEPpbLhGTtlRPXANts70BaBkWcgFfrA/LVLQD87K6x1btOaUQSKTdCLoV0VQgxvjb8sC+g0eYL
37q+TPj63Bt8YYKOb8O+xifRQyWPo0B+5+r9An8hyjQlt3zENgX6H1b7GK4q99l/Sze21K4nPnNZ
4rcmQfsmMUSf4uubcS1RNR/hqk8/833+isG1PuSpGDGATrc0Cx42g3SmZHKFHKa3I/LPHllkVbhD
4hLlpsnI+nPJ6NtMLTK5HMaMw5On6fAwLkkFIpup7QGPVARmIIrKRKd/lZn7k8lJUMYRgHD0Iq6F
gizyJBZ+P7r+Z7ZjNfJ2mossTvVfiiLDO8y+6MGEDuMhyucRyy9EvR85TK4/lJMrhdKVYT0bYOy3
uNN+Bsu6nPLZzudE9qwGo5KcnWF5ORCIMCDYhKS89IPv/+h+Qmay5zspY/CNJ7ICIvWm24IHuoIt
Ndh4/oFWn+7nEVOBolE6FC3Zp4r9Xy4WQV3FV2tQLDgYUE5xWkE2FgL/SDpgqlO2fjKagw9eN6wH
h7IvFCrCX8i3k79MZ76vepveTAfUDQLAllwPPUYYbg5oM22wxH8Zmkf+6U6j+0tDFYwLLLXvwQgD
Bg4ZgjJ6smwhrXDW66ZlbQxa3yJmISLK/bKotDrn6AxDblx2XGJuodNJ/eKe1ymdQdTvc7PHw3Bq
fUdLzJXyDlBneC/c3p+P3YwYsYcFqmZUkagmiNr0HxQO/WUdQHSJdDJvlvXbWZAMMhSFo9UMLHrW
GOWvboHDc1/0XsV+tD/SnR6AKPF3VXmCV5VA1f9ukoP/AbuIKBAxMgogEyHxP0HZqDeUTE7vlCes
jrZYVJsm+41SOq2F3gdfTN20/LHMT6ZIV3oETXT0kIyhENb7eoFKFcFjQz+PRafa7Axvx/IbrRtA
bfF1DliisYxhkuD3WM3IjaAH8g6YpIRgTawhZN2ehb8OhqhhyFXFjhCnoX9sU1CKuHUmyCwwcD7w
fA1PI3J8X7p5oVmVIBoZiJIAzoFtNyxyruQ71EizAjefrVjGD8Td3R1eU1YC4tEMco1B7WcQafqX
66h814xu9z2UBljuPKSxSJUEmlqChoQeO53HbK/H5GCgQpJsvsXjiq0F5F3QFXReOVgdTpmsuZDd
Ws7jHB/vdMfMWzAXdFl5ALSph2PEUMjxqq1lPA0RQN1ExE0Q7nbDcjLo31C2ZvN3bHOINWDKNl7S
fd9QSNStqa4Gtfa1xxwI6Eeu2BQwFG/nOd70U7skWQ2mMXrQIzisS+szlpUThAnp/UYBTGM0Rchf
o1NFWWEWNlyZ6vAAuwisQJ0qCzAsQiWhwMC8g7fGC0v+EwAAx5eh5UBNjcKXUi7AfWw1yynRFWyL
Nm92lIduzfek97QEOmb1bCLzBKE7u6xLl+lKOePHEsoXwioREFDEoe1lhHFy7X/FKEZJigkDuKoP
mbsd4hZ/wEIg0oVdsr5PM2RBw7iKX4ic2rnF8WZY9BvS0nV47gGPHQVkPGF8O3KdhiUkZrGt0crW
jqXNBPCtVa9iA8tnRsjfAP36h34btDlDYi9dAUANv6cW57ir0lRH7duqw6V9dSo/9H9cjDYaIVLY
pWhSBdbwAxyr205Zj2FoRfP8MYuT8kOYV61V/bvo5PykEevzo1c8kwUBav9gSI9PiXMVo1KS82ys
xkAD1o5mZ97BE0V9BdTT+ItFm8hUjsfKPxYRhG05o+PFXuedm6Oio8tAbbN9Eb9B88bxcxZkdHqM
WtrK0w4dGCLoFyLBH6QpJJsolfwmSvYwx2Xaum8594GpHW2Zk3+L3UG/dj30J07muArCOUT67Poy
jBw/SUfFuWVqrBCzs/7IIA+t1mB+xsLtbikiXmoTuwUDx/IsBt1CmJ53DsaARDVuE7RQ0LpWaDcG
CosPWgI/1g/eBRgohvFA2x+KRx9dMgVHgYkNmDN44xqMtvsvOewzLsTh3Ic2+rHEibvGtssfF5Qp
wLw3Q9Hk2/nUTQmO3C1a3zwgNhDS7nOjEIB1A4TJiu+8ykG/QpbpSMHzUJwGBDd9z4jIfBu0fgUP
hXEztsOzC8hUQY9gmzzjvnJSk/s9nqDUSGDG3i3slMRBdoJpQjdUiBalr1mM2TUz4fGwYr947Ni6
7zWbs+A/UJUUJ6wGjRW20/yxisNeJqhBEAxJ5vkOOkliSgVldVhiQNeV2Ja8Jjk2AjhhcNgVcm67
T0g8zV0/YOuDoijYH1h8zBDeu8387Skg8wDKyqDcWN4HMLtIGApkbxxEPIHDNcGWvYmWJHxkYDOA
U+KBAj9rX7tkWWur0VkD30wM7b8UP8Jt7i4mPcaLOabkz6BDDIWhmh7Vwae7Flqs1zSh6S3kFrfG
HsoFlxoWliKw8cQb3ccTEvVC26DtGwsbZHQoq0aIO8Z/8HCfLgsHrFW59jfjrP+MDSCtIjkO5or/
UXceS5ZjV5b9FVrOkYULjbYiBwCeVu4ericwl8CF1urre70ku7oYrGRWcVZGMo2RES7CH96955y9
9j4Ec4ZBgoy34zJsV/Qqj6ZmhXXQWD0r6ti5996kIDlV1YkfBpUn/VFvB2Iyyau1IanNSHUebaby
G02ygG7u5F3oKq/En6RIcmm8Jkv3nJfUH8u82DuDUNs1J+POBnsLiHMMVyqTS7q8khevvNhNctSH
Ql0lKgBhUowAbKrsDnQS2CKEbdKx6m+llGD9pZZtyqGtvMRob1yj7IOlSpLAGnoCb3rntBRUzLUb
ZfvEsS2/7qw5ULrWxsRTnZ1eOwEOrapML7ZLl26beAwSG/CvbFr9TE7JTVEAU7PI6zGLc4Og3lI8
sW7tbUbr94yhcnxliCGkbPMenXNcKQRqrti9/gZYdLLaZWP2hb0zlerYmdaDA9hK6tLUIPXEJ573
mRl0gZeoiTRvDkWz1ZkxhX0fBY6erMwxu++V9L2JVaozBBG2lTEvjXeaGR/DFuAKL9oJ/dn2olqo
O6ea2TXGUdd5aIR2QC6JgXBlrEJddpR6ys2VQ4V75y2GL1mv611fxfG9tMqzvnS9zyLc1Bd6lFCf
lLfhhNmrjGL0UF55b2LWijzSxrmX1IZcGTVYX80Nh6wV6eu2vZ4+ZqrKExXOW25I5mbcKivUuwEK
rbWZRNOn6WmlcFsxfjfCYV80xqkqxzdHyCqI3PnFhRKMEU7RpiN9J92FKd9om+sibjBw1BVzC0PW
/owqvEOE11eLE+ervsOMpY+V/ekWCFv2hPeH2F79QNpVdcuige7eihKmXcMkA/Jf+iAejRlK1T0l
5bzwZjci97F3zcdKz1gqQdPUr6FnjoMqqgfFzk7OnEc+jJXLrmZLfZmtsXqPnWikKivECfk6S454
JzgLkaSPdmkyGVYoFedwTtZaCNzfYQOY2+ypdevpBt8P4jHsgj9Zkbmf9EFsdVefX0dO/3tEtChI
aub2rtQuPa4qZLBR9TrDrpGlpQZgWeEgquM3CmyMYFEby7tGUQWONJD/trDjyR8LsOYDIwXUwqZ/
72AW9wZ2vm4wnHWYaABWTX+bgF5wzTkP1K7gIgogeiZ5r9so/ZE191tjrNvPotGWbaVFO3xuJ4O+
ZSu0ODsnACXwYC9JmT6oYfWSltGhABHauFDFJ9KZ+4B59BA4fTm/8MMTm4WCOlDy7urXqTplX6d9
2XvqbGqnUsO0GKe8S+18BuCDeYiP+MV5S3Y11sbOAMq2dS2YM9fcpspoHmvHLo8o21T5cd992JUa
7ZTWKr8Xk+fD0hzrbHMi+VimxBr0OvbTQTGYR/bVMRv75UvabdIQg804D5HSAnFww3jvGIl8HQoy
J4qetU15oZfPecKBaNkpqpn5jXchOsz2pH0j/U/7Mg6zbUG3CDZJZrdOGOK2m+LUN1kTc26RJ/mS
jrmTCrZFjBlR5rUs6zzaQ0izo8rceB20hZojZu3rJuxaJznluFgyn13k6ne+2EzbjHys+7spbQTg
SOK6j1Pemg82y3ulV5fVfCqVfNi6KI1yk9bMg5DPVXmjGW7xzoMTZQe71O27yI4mC9LQxEgXktPW
WyOWjWt+yiGcautICJm4VSH3S7/Ip4lgIqmOgekWNQYCS3kvLdbrThgoZvqtyEzJbtLzG5nl8WtH
T70dhmH5apexPqZumvQBHbvzNMilUjdJPM8MGRKY2EG1bzQe2tYbk5752IA1gXpYGPcQYK7pl8Ui
wNKQ/6jV4tpkXtDUZw3K7j5VGLzobZUd8Sm0O2Y10GN4p051qCmnJWX7TBPLOsTs1hTTWoSxFVSq
0jb8zG3tjqLTmtho4soXE3L6kBlqu5OFOW80kq4hczpHPwHx5rd67xSBU4+YG7pSPymNLY6UqHAJ
kpAE6BXgmBGvJPZ8t70vKHCDWFyneqrqVDcVvGLqj9VgBW3fZf6iaYgLnUSwN+cXQ6P/a6e6e5Sx
o6zNObn6pkbnNqHzpcXREUtG7PLrIpu+E6uWt5mLeRdJMay+ElFRTbTQ9FTzZGNEan0SmiH3ZpxN
e7NuTGKFDFx1YTmddG1R1jwj6cq0HDDlZdGDjsCZxySb2ebI/X9BiP5hilZuIXkXsBzZim2qGgPu
VcbwUNkfqlEwZIlpxxYzG31nYKZXY8TwRGb9UDHve9VQ4/cbmb7UuhbdA/aYuzRatB8EtgyrtoaA
F+PQ+UMmEI9iA38C5RDu5GpewcrpNGv8HBrGC1dSgXFezd+Mrpz+geP6ftDVPIhLlpB2ESQ7tXlJ
yWNFO4HEyqHBQFXXNG3HKmAGCdbc+SGw6k0jzGn2AE3EJ9fQtG4ztkeYfcMQU6FJZ7v2RF+R3TDz
ddY0ZmTuowHBDo5AF651lC1DtzqO3Q/2zl2nYuF0dJt48GwtRJllk/KanBWqdAvpO176c77MEpjX
ongg2idg409CX+4isEoRXuA1Rp9XPt70sXqMkuaC4JwwDoXAStqWkt9y9B/GVdDLcvk90N54xZQS
aD7EgrdjKzfzkOueimnF71TQJkhpsYowIPKP0DpXpZaDTLr2eUzFg+sOtl9CWd2M/PheYT++9atF
pYho7YRUbwaziNe2DerHXIjRJx2LJ2pSo9thiFYJ0CYNg6MwKbHni0UiZpksMLQYM+urWaMV4+Kx
Kdn0GpXH3siYzWXJcKKeyL0mGongHbfWBIoWmeB5ona3zZTyYTqNqGFel9RPxoltTtKvBoyeRk10
aGhUXB+V/c1BwGKnfMq/ctMZNsZifVIPN5dal/w4FwYtuC26wxDhbm5S9YZVLc62K516J2WYek5V
1rS7WstVD+7l6KA32J0oiFBxCiULebzMVpwzGMBNAs/rp9OMgnfdTy5HcoympXpO+/y6Y4kSMi+M
+44WkAfESjajK10EHDjchRZ5zza5ZxIKXZ/L7cAIuudvHhUBcEK+sgUbZLD/5RT8OiI+26POCdDj
W9wrtqRK6cyDbo/1HRGNyoWred7Kpm/ocOsOijEyOQxG8K0CMLijV9/g3bt14IUOiulkTOozg+JX
0v4xed3l41DcTeBVfaSadEmcEW7HRLZfDN238EJ41EeSfC4TPAEf3cZ2YoV3r6vqT5Y65z5aB+/0
opxQ67ENVJVaMIJb7NfBndPtyCai8wKwfDdlQx8orIQ6W5NdrEmYZTcpjRqjhKzl/07WgNcqh+0O
49lnYUd6ntQponBLikBzpoXMlE7fkmD0o19aEaiTe80nKM2TgWHOh2hmbqzhY6Otj/e1zE+wUxcz
rbK1bKNok4Xikub1SYFm83WBM86ZSi5GhjO7VgXvmqXTPWlY4xAa8hYcLE+2kyFtb7DD+ZKEZYLr
s6AsHHtPQnBysqnDilP7NBbX4T9kbdsAzhR5ah+6xdbuu5i2IRtY6tvJCmlovhqm05LRdlMwUE6U
fsOUqts0UFk3hUXCSWJ0g5eI/gJd/KSMirpqs1DxQNHak87PPbCNfF/q8RPUe+urE/R1ZVKONHN3
Zui2/Ggduzq2ZDxWWvs6WW69TjH3MnZjhcvUMv2MDHbFhxrVR8ihYS5wYvhC7iaOUF9NpgdWW76b
klvciqdqDfYyrIo0HzZ6Fp9C9oqtesf8YUb9QOfhbq3UyFZL6qprNSojXo76wbD5/Yodxm5ePDUp
VOZoavOqYVZg2hjmatYKrHSolK09pxLGNs13YRu3D/agPy/NksIzoD0URgd8Obifgv3IlHKi8A2b
B29eUvzt+Htxh2ccEW5UbSvDZR4m5Q99mpq3xCj2libnN4xa6SFMtWgvtMQJcBOSY1s2b5VINRo3
s0FtnfULeyWG92Yq0/VCi/mSZPpwKPA8rEuMiT+yBsec2QBlR4oKJaObGm4M40JOABK3i/KHCO/p
9GncVLgFjV74mqVf6C1ycheYEg4svMabtLVC44bYU+qdaVOp2m2kdGtOxj1Y+GPTxkeRcMfBzkm/
rcCObX7qoHXdCn/7RzQVKZdofr2pBs8RaRtwr56x5kKdqslZI+yCRo6DtQpVTLKTcgqXIaiibuXG
A06TXjmzudxc9UPLULbTME9GG2tJIPGy/tviBiaIw55WM7VmMPG+91gPrwWuk3zinKKxz4ijxXZI
PkiWinIlujm9kbI7ZrnDE2DwVEUKPwi8qq/1oj1wFr6aKKnrsHfx8MWKEbRWD4lFewtymss19/iC
3plGqyhyvaSt9LOrxwiBInrAbMGbJOuXg5NaP/RqHjfRPN8KSDsCHUqongXNcUnTjJYd+3lVi+JA
7VZf7TVZycgxHB5lz+KAVgMiENoCtT3VL45sv4kTwScLgukoPYRDFkbHJcQACp20+Jgf8f7UbL21
2YW7NQpr8vsoV5ECKWDyDGOKWErwJkAhTy9VibbVPsTRkjDJW860YdfSaUj8EBZ9ZeKc9tRWP2Zd
1HhxioZpzUrlFxghPKbW92WpC68LtRsWsYOeZMwcU9PAhcOIzo/y+CVCfZdMtNMJVr1WfEnftXJS
x1kDqBe+medfYbk8Lq6VrVkmchV8soshtRogtAK1S+FYpYmJ1A1rZFxtWQtjmS5uOlt+TNn02OhL
71fKEPLumqNAr5F77SZ11mSgVAeUNc3Dh2+tqwYDPSIvFkJXO8xRYx8gC0aEsliuVbhATqXxvR7H
EKPZlG10o3sc0uymZpzoDQzFrm58udW0+q101Ic47rEkjvHiE8qZ8VQjZc/qNTejfXA6u1nZxoDV
5wrqVxp9dZ5TJOXLozMSAEGHxxaIUEGhN9Vms0BasVIzYcRsDDk1WlMtxibLWxhg/IGuHigz1YI3
pQtvEkVk8hLbKi9irFvZB67L9pVJVtEguZsRwamzfcAzxAmIP1J8SM70IWh0o8k3Sl8rIpiZT5Ub
rVbBfqJBIXHGadwO7cosknA3RnFPlGwq7RhGZ6p5HRW9cTem2Zfu2RgjczoI0QyPY8jje59aA7iJ
loWd5ZWWHvZrdHLZoji4C2815ucW82YV6Av6Q/5R5vfvRSv9FOcV9qbQNZvm2lJqMHHXVed3Bx/V
9z/Phfqd2C7zp9iuWVmmaVJNvNJiyeGjpuHI3I6tRHE5/0Gwt7jmG/0XuUc/r8KLMm3AtwvlJlVD
FVuK6kTw1DHk8mcAPmJ7Stmwg6+w5BvFfvXRdPVsMdMLtfy0iD6vNsS1TLf//G/8O3FSP6/OY7UD
b2lmT5uwLKm/3JqLzRw/cmt4WfT5D3L2fic/zPgpOlOhpEgdZPhNXRg55WMYPmoMa6SXRQbe3CpJ
eY+LGvb8n/+lfucp+XmPXhTXdgqKumywuTG8ULIl6I1G+/Gvffaf4r2Eqo/Is82yKfraCmh5jK2q
lvIP8r1+5xE0fsr3ohpQIy2x+FkNCGQwpyp+Ioadth3+UT777/14for2yhq3VB3Akk0p3JzdZfhQ
NGrCJP6DXOrfe6Z+TvYqRIEhDq9iXN/GWr9NjSqYKcdG5Y82ev7eA/XTMYCIkpHPlS/kt+kfdYgm
KM7Ko66ta9mU/+JD9NNZAL7cw0GwFLpJLWYQs6msNFSB7T9/iH7nb/Dzgr+JbA6zUpOF4uwqdZtt
uZkJqthATMyB2YiQaJG6Wv1rX+ynZRwpvKQ0O16QdjDZYKjidelJRtjPUSTXTpUXjK6G6K/pd//2
Mf2f6Ku8+etR1v7l3/n1BzO3RkZx99Mv/3KSH03Zlt/dv18/7D/+2N9/0F/uy5z//vxH/u4j+MR/
+8LBW/f2d79YoT53823/1cx3X0yAu98+O9/i9U/+d3/zT1+/fZb7ufr68y9khRXd9bNx9hW//O23
dp9//uW6h+/f/vOn/9vvnd9yPgzRtnv7hz//9dZ2f/7F1X5lLMWWA9Ugf0aQG/PLn8av6+84zq+2
6aiaJTSdUDZCy375U1E2XfznXzTnVyY5jq5qUGcuHSUf1Jb9b79l/Wq5zvU/liMsMp+1X/7f9/V3
r8z/f6X+VPT5TSmB/vjE9vVh/ofLiHTMn56MKMQxT5CNtk2jeoa9UcnB9KVS59vYkc1+YOwDXdhf
8WDH1PGw08BYsyf1XHSk08CQOrFqo/e2pfndYVd9DGcsfYAYek98Xj+aDOPzIUMgtwcmTQufltmh
mrkvk6hiNIDGumP8q8Lzpw3j9txNbsigiKCgDeGqSDS9IECoV6LvlME8YolgeH9UDHJNKHlsUXlq
RpPl2RjHTT8qpMEyjiyprsE+WjjT7OEf9hixwUsSTzdSDCMKh8dGYbS3svFnPwjC8AhOQAZYKcuc
FFi+584M6MJhKbFKgxrFYT21gU6E61aSlrfRF6s4xWLKXgcrmvfMIIklG4mOymfENUr2BTufYDr0
PqaZe0GhpBGIs7HzBDlcrtc5NEK1neMmEDAGkVeLvPzKScI4EvXQ0C1X5EVlUim30Efua1so7Rdm
g+hkYUU7R6Xu3tkiyx7CQYMeq0dgEQMwPvUqxy4ui8ks1xuJ/NnoFvxD7gz1U5ep5r7Okoa5VGYl
d1m51K8A0P0d8MJ0r0YuqAKxAjZze6t+J9vG+jSMjLylSjgNaHyJHsHCsjsK3l54EXOsG6y4EGqu
ZtS4WzMjsBVHRTmWXOgFWNCO9grHMy32ZEGkNeYHi7aglWZi81HpGY6Vtk7Sz1hG2zhx51W7CLGz
LZAaXNhKkQTCEYzX6Q72TBnJizJzhb+kYlK4MDh1QjYLFFaKLCTRu46kLmRToHLhW747USmTc21+
p3NDgIesR1XbxqkWgvsZVvfEOWimW+STcCaGJROGv8S1fgEAJSdyIOYGSpsz+q3LNNvBEJwATDCi
GQ9FnIuTW6iZ5FYGFrCX5pprEFawMk4kM3sNAqa8ABQZ99K1lGXDzImhUVZO7V4oIvpWmoV5SEAA
iNatFSzFnd/isyBLqtawLNu8hsxMGeEPaVUpmOLiDCRHvz7J/Vir0AFadpuZ0r5DFHMYsyD2t540
hbE3UKl3JFiQZRN1tbEtYlXuaipbvy+1+CvX+duRZB0NHw27l550x80HUCtprkbk926lu93wHOr9
RPBTKXT1OecPWxvmZLRCllp2bzBA9LCxmB2bdBEFtG4OyRCsTQcoiTTf6xwvrrR0o9j99MHoL9tZ
zoL1rO2U7MbJln6nkZw+enEZoXKrVRi9aARwXWiNlVvDHPStQpBYRNsXYaUnoZXM59wyvT4ZESyJ
keu3bjHqu4HbLEAdBauQeiReOycpO3/MF3mNDzP1GuhBZdxeaPNxSAln8LD9didHJVbHz2LBrDTv
hLtiP21sAhdUUcD6ZSwMLKm+6bJkPoVWrWWktVy73T4O0ztC2fB52dNogF3mHZqLnpvHRCFkyidE
31nXSzHfxAkjAN9Rq/LVnWACPa1msQJuV4tAIYtvZiyytaviewUybpghFI48tJNun1VnlhcCQoYB
A1qMSCfD+a5stQctOnVOGz7jum4fKof355Bb5D92Uyo2gPbj129X1//o9v6v7+W/u8g3X+X18mv/
N1zeXKz/5PLus+itkTQ0f60Efrvu+Yi/Xt/cxBbApnC4noWmqVRxf729Ne1X3RbCdEzX5QLE+vMf
t7dh/ApnR+1smgiPqnYtHv52exviV83QWBKqMXd0DNuy/ie3N9/Vf7q7bT6Ti2vLRkXAImTYPy++
zseqL8iIMf3C0l9R++5SqeNVsrs/SMJncdM/fKnfEst1ChVT03Xr50D5ejbniqARogqYD+vKmgv+
M5IKQZguo/my+pD5hGIctj4RKV8j+BPZCIOfJGYWEHF1ozTJKZZIPUksbF/k4ikiHjWeGoy0EKZu
580Nk3OlCtl+dCGsCYtPEjJxVpEVqRQYJbmexXR8JIUUmCeFUxTPrQT+pl3uvCQs9iEJRfXQoH/b
0NVhoz9N5e0C0u01pfOxyHq1ACx6uXqf6uotF/2hUtBG2hnzmk76Up72nxITFYkH151bBQyII+9b
S//Qh0n4+AoN8gom36wUaxsJg7hKqMK8iixfC60H0nyZAfcoS5kl7kcNT0Gtj89FPWykA75CxMgh
rdGhu2y6QkhbCp8XTivkdfPSuqBeLMfAhh8+Fw5eJ7McK9+aIgwUQtkV18vTKtUjObIcC9WbHuX7
UTnAb2YeiycjL7UkN1j6IO1DpdmfY3UelvFdc13d11UGjK4IaqOMAQuua6yuHzE18ykbxWN+/aYY
F4EpCfkaIzpyNeI7M7AINUyE1eay4DeyIv1ttIHsrGKHGZgxoZ69VpmreNYpNbV+gy5WeKLMv1zj
at5R1JsOoyUc1cA4bXomDznaRHJ5aWJLBGVWfjRQwa3DdaOTbTI00vYpP1TfcvUNYYIgRyQNTKt6
jAJlTJVASa2UueyIN5a12Gw3SIJKHF2LuAE2dLFrVQmfWEDhcTDrPtV05+fM1vgirleYKTPk+YGk
n2e6R/h2TIpenrvjWvNxCSb7qpmLa2YvxNMyfmNU3C1tboE2MtFOqiVowhRcNSIdV+neG45uoKCa
eSrkBntv+ZrNShMj//oqvxEprqwwYIIvhwZuBHvjtssDHiNmikpFDPJytqQV+9B3e/ZXIG/0tvRl
SyJz7Vb7RCyIw+gEwSz3mpVeI2bSz1alIr8xckJhY36JZbSkNnmoqloGruik31E78CriZ8lscjDM
yzy3td9fdwbNykTRPMmdTbIWJnMvba0fSlM8D2700PLi4ITaKap24O7zSRfemNzyhEB21DW9+m03
zpkpzbdptz8mCamwzFkBuxIxvYFWqwGzXbSXVRTHe4N/qRmkd1ZG+YNq65NlVZGfFs5eZdUJohdr
xyeJ2DMyci4omXGf4I0wHzGcmeAL6W3d15eWdBRiDrtPrWvPxVCTNZPJ05WyHJISL7upE/clZO5N
ihm0COoogNkGwIInufDr2HGCxCn243hndsNax0BVkMDnA240nDTjWzO3VdA11bxTZlOuRrt60BP1
WziFn7lpvlXh+rwU7xdJz+GXlmK+Rx5h1qqs8G//6Dt5ioweHtsyPOWq/oYAdW4uglG0784gHkoy
cMn1ajbE5N9y5t2SqbfTDfWgux+5lpQexnKsxXG4rVBcqLs3gnxzdXx1e1gXvV1uxzG7GfpN37i3
umuc5mrcXP2FfAvA0TOWQ7QanNQNIt9SmZsoMjbtJFchlLrXWgSljoX7QRoPZgwgbN+M6h9itLu1
ljB4Z9W3l4GDepYs/CofIy8TzbQqwAY9EmTIBZ2qQ6e4w8Z28a9DbQQWuZnBXIcnVZxyCBkPmrj1
KGTBCsMTyMjKiVx2kb2aer+XmXmTDOQ1TbeoGE9Gr8PcDw8FaUfMUjajmFeVG63UoT+g/qw7QQaD
s2uWaUXgYTDqVmCGPRpD+Cbtap+5xnrWDBCX8MWs1dVEZUWW0lpVp3ec/kOQ5OZWTGQrJe6W3vmp
jmXQGVuHxhPkovCoHOEIHWXVmUSfmBH9pW1PgcCCa7lWt3Ftvhmjri8FZz9Hb3zoYzLh2QDjJ4O9
1i1ap3ipPLjDPTbx90LBcBgz53KVLXAcg/nEPZFFf2lLoSGP7NscQpJtbCI64UnZWKE8hrwpU325
ZwSwKcsw0NTyGpxKKVdn6sfkKAE0jeIjr+LS+2wV3B+EAnw6CwfhnFuXjrdJnZwVWOmZHg+RxvQ5
qM9IOrXHKrZPbXD2ceq+5t2bOmcHEko1Z9zq6XTpESlI4KaJNou3rmuxpMMIz1N1tsLisyfPTlXc
m7asXqxGe6yV6a4em2dtWJ4iQqa5hwzdfhk6V9/+dpFUmzb2UTmetHPYOYgxNtRkL580ORGb0Y6f
I+How1KCkmkPDWkN9OqDvey6MTlB0N8tXXkpKvEuRH+bxQ9To++l218a1zwWpXMbu82ePOx9p5Gn
l2c3sVGfoCIQ3WPUOk3dF0b2GVt5sNTFCW/cHYi9Vmfn1nDvsgKEdDYf42a5qXvwuwlp0lxjFzlY
33Ks9qaVIO9K90X03Y9BOyc2enNJarRdds8a/uZhakgjNVeFFR1gtzYYKT26wY3Ry2NlR2+1bb5p
psrLrl4Nipu2q7dzDMdsOWtsDvdoEgBaiGemMT72QB1kf721fXRMnO7ViTlIpkU8Fssz2UuvylTg
4xRHEJDr7eOzP/rObMARSH97zhskyqRK105srIALHuLWuica2m3EHUOWGyVW7oHHbx37XOrRfTS6
7zgjOh+pFVo3u7ULNcAXsguL5UD2Hi9yIW65LjdZa6wjwz4CjX+YRWSwts59h1w5frpGfhvraNaG
qmP4Jzdyee009WRp42qhBOTeBNlt5tfQmT9jIFDVVL4Iw8o5zpIgdIxbxlr4AQHGIswnxDgbmzLO
VnSMD6yIZKLdlosXJbu4yrdwSluMwMSr35cgSGC1BoiEho2nsk6FiIgYMt4MBba1GTaEahfeopAe
pRQPUR69EIyDpdEtDhmC4YQbsq6tg4zaE7THpY2Z4qjWUxPf5hGUo+01vHzDHP4gYvYgCQnE0LQ1
1eoZ7WwTR9PLmPZHyfo1NF/9GSH/6rjwTV07l0T70m9dTTrtxuKMSQme8/KmR3IDUtEfonp8aEdn
ZQk983TGR2ktX3nMaf4K9YnpDgnsuUZTi4wN1sgdhrHEORma/SIWHX1x3CZCHAyVqAdjeSybko9s
9FU0GgxJnKDo+7upB300xWqQAHDAIOoQ7Y3ZCXKiepNKHolgLggLTZT7SHNOUdhgTo+4VRyswo1z
pxH/puC/7cOdZkwXU2/Xo6Ovl6jdX9+ehdUBXmmU4/NVWL3YZLlnQt3CqZNBZT3kVeE3UXgeiunF
VqPNWCkfxIhiAi+NG2OsmF1n3vV/KRUFQQqUI/MJD0EgLHTFCIePYt7G7XyqlvRUc9I20/NcbTR+
mJq57JkXPWMlwNquA3FVcBkEgIFdgIHc9Ma4MiZC5V1SSGyF1gPjkpMESVsei0TZRaq9KsV4qxwW
bUGI/1hmkgHFarI10pjmM1a6VbipWUJNYPlLlnOX2eWtg33RQAV24QSdV+DIVebO54YxDHlrjz0T
CsJk96OuEyFCKkRrbRjBXJqJjwaBzkh6sqPmrI35TkIYV9rR7NR9aeGVgqBozPMy2itdTVdJxDLq
MsWXHBPUMe9J+j+Fmrvr1VObjuiA5kptwiOTYw93DxMc4mGs+ULiB/E0Izw0oVo9Ti8OxKFUTznC
9zzru8Qpj05jn67fXMPzS2DjBunF74EnEZ73138/IyoiTU15ts+luHFK89Dow+P1VXCoGBT4PDfn
Rq0h89WWtsPd2sanlsf3YA1rhzFESIxlSdp7kxCGkpXrUZ+3oWGfYU09/Fm3jP3WKp4h0nFJ37+D
hWMHUbqpH2GX9oPRnazafsyIE+KRXNdUJhEpQ6KqNqPZ7F2twRpY0muR+DPJT46nrRuwdGMlsjaw
4gQsMdq3Wfs6j9E3j5RWIZDX/bYdmmDQ7W0syb9x8jVom59FtY6sX73bGHFrI1vrjXXKKPea+i1d
R9q4npeduoR3TsmYtIpxtCBgR8MFcuowquQVWm7Q8EMnNRKufAlaoybAQp61dA81woOUr65ZunjY
f/ua5AySYcVr7I7RamgtjkjaKfRcr0WDx2B822bLJtZZxaTxCo449AlRn3ls9Clfs5Q0IKkP+ntV
4kCoCYNUiH9kCQfzJnlsGsGFFO668NOeyp3JaoKiHil2vZKfoU60rnPTXZP+9BJQCsi/xshGRljf
YSvjhu+vXXDpnMM5e4zt6eD26jaOGT31JrtYs/XYVrueIWymTseOeove8MROmSCN5aMataSJVNj8
jUuvWSfNnQNhGAC6cicsTFMjDmt9Oig66y+BdbLrRpaOVe8q5IgSb7gZjmoIm3/NdoIdJcFHwyNS
gr3hRPcxr13Bhk0s89XVbZYrFPG6sjPlI8vUfTE9d662Ft1LYfO+gFCsSPKwV7iED5AKWyNlMYet
3LAazncx6/eZe+ji8Xh9nokaXal8h27frlpmyvhWcU3jxYETBlxzmmg9kzugJ/gwNdPThvnkTs4u
15o1myO5VNbRULKIdjylkcHc22bWbZ0sDkxs7r7W2BuVXJy4ty8QQy4JU7VMd63i3hZFwa0ow8Am
KYhI1xUY360js90gyl1BqOucpRsyA9mxoO8YGK3xLW5IBt5ZDTFr/5ej8+puFUmj6C9iLUJRwKuQ
ULRly9kvLNvXJmcowq/vTT9090zfGcuSgPrCOfvMCcJpTIS15DpCAK6mHRDjncm1tT7PDFrcMakw
qRuBkbZB2H6nNZhXoztljrNbPwimNYGZ9wcT7XABRaVExA4CIX+rK+NuXj6lKuAbxWx1EGrzo2Jn
PkycwTPckvVDtDJ9X4+ZH8voIK36llu4gPT9+izEAAOOsD/N+NhMIJmJSO6YpDxa9fLuSnIIBrIx
sv4F8XK5qoBfJiffQf1Fwq7des3cC2tvVaDsqi699C6FoiksdYxzj+4i4YaY64OEfpC34rMuvRtj
9Ff0KCVOieoX2mUIfsm42APLCOzvQ908V4JtR46HervMa0VLXANWEe+I0RpoE3/mGDOZUJogYWHU
Ebs+c3ehjloIf1OcCM2YrfInrcNy6L7ZRoXuarReI+2PqTV6ZFcwHsKHvzEtwGITsC9W8NqtHJdX
0Hh8ChM9X+fdGND8LXIPQ++SVBjRKtdljIw5cJPQSvlzgoZ24Tdt97a3vJYV8u3K6PdgvDtG/N5b
amvtJoq1s4XbwC88pnZND1Enm/k5k1JXdlQgSjzWDHpbHuSo9rpnfS4ZuryhMxa0yE8G21ehrS++
BvQwyS59EnB/jZ72fE6sZTMI1EQat6bfdDza9OgWxTyZOuOvnovfhTmdX5NHtJ2qiWPFsY6N1n+1
YJkYCSXozzZJCfR/AtLDbkNFfjsqZiVljNhbGfeO4+7xvyqeJYjQrOVS5M1uhVRtIBnnV7voz+t3
6pgxZ5mV/wJnGHx7dG6GzH+rVOMeXJgZ5bL4sxSieEgtgLf5oHI8c62a/ppmuKqMLwQ4PsZX4Ozr
8yLhxb2XQYGEL7BwCT7eCDHerm8SqLYLZi2NX3XsrVcRh/zy9G+j9enN6qo7/DYi+yVUBHm1x1Jh
QNsKQ3yLPH1f6f0X+fTJRmO+wmAofI6Eif2cZzzCUTYw+D5tI7kvsns2OvV5QqMZaNVXGXY3kKcm
s4Lop5dLG0BgupXpVVIwbaJBX6GOjNG1HqlI9uOx9vFlmpyY6JaHSTp88iO/Szu7yX4a+j3mGyTC
qOZW+edEhwBLe9k4vDmmhJtRrYaX4ZWMUuYUlYgCyAJMgYaa/L8xDuQMNdEe31vFt25ISBNmPUf+
YwjUlIYt73ZNGv2NkbC2wAcBvDXlo9Igh2nesYMl12p2edIaXDYi2VfWzGRBldYG76jpR4Z8J0w0
Z/DlNedl0LZp/DVbSc2mgndQI2DfhE59RnG2n/r2202WH6vj2/faZj9GkbUjwqqNZ3AmxV0v+bWj
aDbWCuO5kg8iks1ZD7UdRm3oylKClOkJdgq9OsBK/wdidmv1zqNWUON0njgKx+NesCGzEI6x192x
9Mcq/dcktM0qsl8K7NF+S0bzBvPQjtHwNzqOT7cLXHzB7PtC1jTrR6qX2i2JF5Iac0r7no+sp07a
JqSWYGSBz9jOjE7wvIVh0mzV2v+2RuRLnRAoLega59bb/Pdc780dgU0VrrXSpHaf2b/RBC6SwESr
MD3G8s27NGvnZFzJDgJQNgERB0LODVdrMA6slDPVtVlAlhRSDXO1QouO/3+1MEqKra07pJDQ1zRN
/avV5W9tqmu9ImSNmo+hT6MPULLG0WpZlSk9C88dFBm5zP/jyRkbpePJbNMfPTs6ACB9Vmxc3zyV
CrPuAm6mXwSDPPRdAXLKcO6BSPnrk3kyFStyAAJ6l98BAcA2554UIqJrWABXMofphgvxqyiNZr/M
nKWRS+7LBKdqM+mG6Wsmgjr5GMfi07YZurZudra4jyOBHiDLm4rHpPgcep4IxFZ9pm19yJr6HiX5
4AsKLJ9MPn9Jyjvp1Zc6tigbmrbbhX9hWsMcEoYCyZM+2R5te42Nxk88BYxNlofmBzFf5g+NcS5y
SomEH5baPPpG1g3lelx4pPxtZzEMG86hz3rk29UNHkRmxMUljPXyqIgA1HpGjkvJg6V3yChUstwX
LrPMvB+QRuc/UcsTysjUHp30Wbn6SUN345sD4UBx8Tvo9W8oRj6JAQAsgY05puRlFm1gwo3zYa1j
nBHloerbyc/XqaAMnxhzcJDBpETAD0/Zc69QsOx7p8utvd1D3VhSCQ+rv1Xr2mRmHDPOcIgyj008
nqGNQ2rXxuuqE5qD+1BRO1jl9AvUTWw1XT+s1ECGUfjRZnbZpEgoDn95UJ41MTDnpaWbXObG/jUa
PiZSxgZcxeleKPUEgpQnHrePWPT7Kc/IkBmvROHc7AzMd4KxGjYNfyus6ZHvA4l6grJ+FtErvT11
R8l3j1/U2MxTVN+b5XGGa70f2Cz7YaPeEmb7hMowpRt920HSrhM74I+Z8+vhRlIkgwSynRwamOl7
XXvhhOYDS3VsNzbyCoL/Snw3mP8cwWTWoleBesQxP7eBzlaqS1Lx4anxuZvjd0gSId6mmeIVNE5S
xc9epBN7E6vkVDgsiQcbDYOau6+MSMBt2j4b4Ii3zigpQOR05zZr6huHd0gUSVeTLNbM1n4GIcCq
BuFCMztvS8H+Z1JaGtQOJQv5RJxCRUXehPvGFjxIDfs4wBzz18sESsLVNqWgbeNCNi2+/r7XSbGq
43tM0s9yRnEjdY1kLDCuPdKsnZq6fZSZ2K6whxRpcVu0b7vCa2aIidhGITDL2UgQxqSodvkgGhZn
KgKvMINqydPDODyjS2gvbly9CUgv+3Yx3jWLxOIYw5evLxFuNzW8g61F0N1W8j5qu+/QnLQ9JnXj
wJb/sa8jgI9hrV+SxHkTkfU0jkxXM69ICBwnycWzigJPcezAB2Col8adG2TqODMc2dlFxyh1pBKu
ZysL7KSZHr2x8ODxzj3GecaiNUBGMDvDo6GKlfjGGKCk1DRJsVrh7HKroTyA/jf4yM65NObsXx4P
BtORDHVR/q4vynooi2dnmTImTiuKNfG2pUW3VElHnFr9B5/HcEEBwWUHgbhJYvTZUQyZ0+3hNGtF
AIU7oUcAcux2/Zat67hlbomMoEwfRRKf+wl2LZDWhVJ5mLZiGJ89TY4H6rGvIsNPvNLKbUztftNg
1aEze52gEdE+tepg6P0tnmmTNQXJMsaE7nOQ1X4VxgHXzrTBwfOYlpDG4sVFQ+TYP65F37GgtBdK
HlqspdRdDuERqLerSQmfGExeym640CYVLFLIgz5GD6YtrrIR71MGnwo3WewbrfU8llXtjxRL7aIr
5lfEjCbOoUY5dVaCxZnsqxOPgS5dLgQzfUamFQb5YBA3XGPohb3f17RiY/7SK2Zjc91Dg4cd4Hpz
v7f6rxRtz8WCOGgKbQnCREHnSNkWhfBd9JKWM0dKsrSl9dp6GA4fmbITxZfV4jB1HBimDbXnNWbc
40cv1YQY5xYtgHoHao7NxAlKLAyjinDOfBVV650A5RW4x/g+j82nlicPiOkp5Oo42hmTtlFV/2J7
o3GM1YsLUn2Xafqb1WGYpHvkKZQt7zB0ZACLaB9CmqN3ncD1MU3V7PzLMNkMxaFd7IXzFdoLOQde
zYwg7t+tdoRyzWhOhfjgl9mFtZ6jq24bLoguLAK9GTCewcn0spaOcUQqNrbIzkzyjXaFWPZ0Pesu
m6J0YY6KjRctupadKDDBAZg8ixiB+32ngxPhGYTBmNXntFLZ8JCFOCLAO1vbFgbzJjT1ONC16T1c
akivWh/i80kx+MobFo6O/XXzocfSOhe8GmsBrl4NZfYKA2SW28IM6C6qr5YLg9NNRjYH53Bmb43h
XyatzC/qFOoJlyAXU3voZPyFgQfoZJYdKk9AaLALeKc9hJgWey5R7oe6OA6WR8UqFZypSbOOFs6c
SYfjDEcC7ERiwi4h7kAjfzhwQLXyjglTkEZ/kM70Xtspk+GIe2dJe/YEEcuommqgZoyqp80ub4H3
h97vYuQcsVnN59R8RypfArda91yRdrRM6DCDpFqS6mySqXLo9P5Mnscjmxcgq8WfkfYfbKez9cvQ
fbM0n+oBaD87RJr0vvqevbt2ZGMzeYa1a5r0wUjVcImOWefGuADnS5dQupLjgSiIcWCPVz8INfuN
cCdjm5qnsR30wBJ54wMMzi6ydX21K+qsvMPdiYUknTbGbO0q6p5tnFErmGVy9ER8a4loYlBHlRAX
/eNUp99AgOaNNjcGk2xrX0XZtAWLMJ5Cl75jku0Gx7K+wXRpkNtremynSxcPZIjVKl/ekvkpRMaw
hW2xIJZyQEupZM8+9KY15bTzzJyIOthZK/8YYZnYzSCkt2mjs6MMU6qn6OSQmLfhvfQBbxzeEp2N
GYdgpWrnPEi1czj5djzqqYK6BGVHo29TGyeVFQmcXikmfevqOfB5hq5vd9boHe3GeY5jhs5jBkAR
usolqbEdJYJ7wSVTC9FBvQ1z0GEoL07w50CwmfBZ9OgnzRZQKnKCcFe9cozKnemSkd24DCRAVjrp
G1JRb4UTOK+NPr6ZEQFGVmogFi2zLohG3DZFPy+YlIoPNRTaYV54qLv4yDyeiX7W8bhUwJRDDFO4
GMUdKUvnYeUSTG6b8c71HaDSCzegfaRnvndd9nSdpjqUgy06PZ22EjnhckABcQnlxMu5REwXbtRs
yTx4JvE63toKPEUW9yt+bDw0URXT8yasItrp3KWDj1WiXekX6LfM6GLEQYrt8wIbiVF7zayf5C0Q
zekusvB/jU557zHDIA9ebEWqv5jdGlHS02LoLf+pidsX2EfR3mFY0EzjtGXFwueHWZYUT35a1nBk
EQB0F0+aCDxcCK1byNO0dB6TfjYazJO6IE8JQc6xde16HcOtG+lA8sl3tdnk7E2D8ezc2cu29jjR
J3feuW3DWkngO6gAd7cyMqhxiIgKOSu4z9c5V7iNHXNYu2cs96U4N625J/3Ixo+G7DOcHlirzTgk
xmPpJBDV+mM6NRFArKLduL3HqKKn5CMVAHrp9ABz/plpJIKiLgffi4d058gSQDRKoXbBl0UJdzfa
5aMX4YfNMPkSJlEfAMUvrCXBmhPy26/VcZWCQg372CUixxsCcI7sU3tJWvdcf2YaZmumGN8hs+Sy
XKAGaeY/jLOc5WR8N4xp+AInr6PpgcSUmZXNmGK2txPj1USMd7ZXvXgY70Zglfc2AKZRVBa21JTO
Igqite+tQvYWED4dAmPuEnOZbsrTnk3phEyOWKeSn2ATcxFVLlnW2cFOy4uU3TNFsxXYn04reQQt
924M1gLW/lueoy3KzfoiDDjTi0R8VOLdquvhN4m01C9SmIJIjZQwmgB3+zZCgrvxiMjAjBwFHvuv
Lc6vZFfOt1apemd19k9sGWQSensqczt/d5xuCkjWRSRjlMQgoHiaGnhOTt2ycXX6zG+1iRogullI
qMghxQ8uJfccqq1tM8Ws8JXaTBTr+3xyE8a/85PpUewYYFl9JTo/NIryhCeEeKaR/09ZlfAGwPOT
zI6Giqq9ILvV72i0fViV5ARQBDntOYsm0K22d41wVFaZ8oJOCX2DefRHDJ2z9WbzmhTZMyhbbTdr
+rQRZDL6ksnaJnEhnVqufS5FTfYJIZul5WwtLXP9AdmAL1z3Hqz7VRGj5+uRfSS381+VNs2hLdnq
wLbCAWglP405+qqmqnH4NHl8MmGqTGREFjGyBZy6PV5dAAW8RuzE4VH0DoKsDm5UHobfXe69RyC8
t6ajHtPEbU563v8S8QDZNRbdtu/nI9OTe4znt8jlmoTY3zmQ/RZjftOHfNcalqKkswcwdOOZ/PoN
/AQqRTd/AKsfbkmmYl7K6JdU6Z3bE7lq6Ei1EHYcZc4tVrTbyiSOhCr8ZRnjPXOHELM8qC2ou78d
Ht5j78byZMwzM/OdZ6lmp1o4C3NkPeYI3x2bcTQloHUIK8FDoKN4gjF9QM6X7mRb/oEcOYE6+Omm
9F0RlWasyhaeXmVIUKGby9W6GxHUh1wn1qIxaMvXOmnZXg7jsS7FcfHYjY2wfPCkuzZreoFUipp5
xNKAiXavsEb6Uivc3Szc47zobCc8Z9y002WUM496Vhv0/vC9LJ7VvjVrt7rpdxkhXHz9bpBPcxmg
tDAZEsNnoVn9nIpUkUAWvQKzOKOWti/omX8dst+2xGfZBHhFL1afgGNz0zrA4/FkNr9oScsTD89D
NzaHOh1vMHx4asZhCTAk9WPAAqQzIhmiKQR8QcS5gchsB1EtqAnZ3IHhfLGFfLCMHFFey4Gcee2x
LPDlzxE++LbXX3r3eyod/RQZur6z2YZK54/gBFrn0mYfvcRHHUE/FNcB44SxnG22Y5Zkq9RKdFgu
FZ9TlYLRC3mt/K8f41yOG6Mlg2Zs4pQRKrwccniYKG+Fy3HEpk0FbfRBYPOHThmYx7W4SEHiCZ+1
DOamD1Lzi/kgNnsHGHWft6Qyp957PRLr5dGu86otYfB8+CECOVOOLcFGeu/H3kdGf7oH/JVsQ2+C
gpEMfsmJR2g5oqsEdBEL0wdps6xC66dtMn9KrezIEGS34qbsCcheZjACMnipJSFu0uliwR3DkIfJ
xTrDmKj9OMcTF5sAyaMITpEuMC33Mz0nwMG1fTGUDxbLqUaa/0hkwTA+2Ox76kfmv8nGMHUrgM3C
aO8jzPMOjWFK6Lc3PUs0gLSrV1J1f6zIBeCYXO0u/JUciGb1MRGPtNWj+klb88+bhWWoMbjnytJ8
r6UIpfJgAhABB3SWG08kRTBetbcTdbT4IWE+Mu4gbkefOQ3ovRbn3oE0lNKGoAKln9UHLHNDB5Si
AZaDguRsGgjhIZWsxSTpfNg+ksBQBC7zb/o5Pc16c697xKahn1I4S9itx97/rzYr56do5bQlAYou
gToy6n9sF9aURZ4itJHVJ34nCI/a6B7UIQ0I5cbkSLQ8Ika8ATFfxPKygE8cy9KhJ26IVQl5Sa7U
na41Gfp4472UM06J+QbukgNbqwkZXMiT6/haEqTzqASRd7BiALE9oTaFuw12M+eXaPs3eqJ6MzDM
TwtEcVGGeaWm668jxrOTtwP9/wXqirFbqs7zPHCCR00Hvaa9gRlGOtHwbkn0RLuLfiwJwS4jUCL3
AzLcZJBjoNXKJ2f0m627RcIykcE18OjMpbQwkp8C/tU2NJ0bM4oLfQejTgMN2Fi+8bg6oAX7o9Bs
KAvlPVQ6VlZQD9QaDhOzAy53wDVhM8H42bjLxYoQUXmjoMerye7r8z2G5Xg7uJA37SSCUhyh5But
hQc8qkMurXPf0DFZJKPt8GrbrDryPe5JnyaBqWMadcDT8hqQ0ylCuwQUjGkTQ46DrvIXCs2nzHM+
Y1DmFM+gJSXCUKmaEyu07dLHtp+UHOEh9ZVqKJut4Zi5bCpyRSzhIFAQRYB5ATeHW7mER6OYXvRe
+0lZusAL6PiMBwKRMgIgSpt32dAK9nP5yHSo3+o1iTIOmueImBvmL3VPbEIcJR+dzdRnXrh1aRb3
Uz0CsIjchy43nJ1TNYAGU+2ViIfHws4IYAdRy4ZgvmJSf62HmVLscSaljhJQ54sGtIgVJAKrZ/31
i/c+pB4mp5FHo8ucECgBUyujJQ9gzapfLNiF0jkonFWIHciLqEmwKAgv2ZRp+U/MCBLR6jyLLjqb
a7YqYVtRVtSIJjxU6DCvG8msl+kDhFCE5VYsHpWYja2TzV9SZS8IjKDUZru6be7InQIp1i/vZobS
borQu0v3C24qg8aFoNxBAhi0doV07jD9/7ONOy1/k4X3qcXI7QS0TLr0OWfnyZDoDR1TjCId/VzK
JeT3xZujGDfSN000A4ByG+97XJpgLix36ykPkD14Pz/9q5GY7vDofMwjS4cYXfaQ3sy2Yh9kGGI3
us25QaYKu9jz2SKTjwCw2ICLY1nVnhy8i6mTqlNI90JLSDRJY7xlY/UOFu191GH6G/23XduPrp1s
akmNMa//sqazXdr+NbIR8bBfP4cNqjMTBmXl1sRGLQyGuY05bfUMRpS1xgsZR6/JHkNkqXENb6Ba
fwc9jc9zmZ8IpETWlXaBwHff6ozrQdssLpO7vkG30RqKopSVOuKPyDf0gUOPnrCoyje2Tc+xPp/t
FP4b44oDbSoVZRzfdI0yHEMCAhb54EJlQ06f3TuaeTeIEjpX9EP0yzxH/+SAM2GIs+eig1I7s/sq
EuvbmRvkkHr0Ouol/B0x34MbeCsjroDOZsYze+YRHxAp2IYFxfdBrgKbTPGmmsKkt2/MJ9xY205B
uZRwjqSVvLVa8+4spdwcORC/C3MQ/hyhZQ8bexuV6gNG0Ox7FosObXErDqLCL9rktRztc0N4KQsI
B6dEd5lnioY4PxmlZ27sZT6AqziGvM04cWgILJoSGmGj7j9aOf/UVQ3Ukl0DCv9EJyRlHh7Kzjqa
zfgFVDD2O9KtSH6g4TwD/It99q8oWVT4CfLJpfg8VzobaqZIppsgQdd+MpJGeWigopKy/oZwS1Fc
t9Gtys33KKLiy3S6+bEBxO/Mz70u71w7N0nZwgdiYuRD5XWJveiY5NWtWLLzSFfi6c8ClSG7r7vR
IXA0InDAqH800d0EYo6JAXk8PjKZfasUyz4ysvc0PsbcXAmuvLSu+SLL8Rr36TcDosZwkOQ4T43R
3xOYsG8YrUdZdyNdpOPtKm8zDkzHjJgKVP3BdDlGzoSyICx58AMimJFja0ZxRVFCEVnKd9am92gw
H+EMXTqPnKkx3IywEWmkbQRMSEVlI7/UMKCsjdizepxKBtkBgIFM+457xtr8/4cp3gS2W7QOB8qj
V0Ss0UYredKnIyaALgJl3EeHJU9+F018tom8qOQPrOe9MiB/JXD+NrO9fGhZuh9w7FUFBybr6fvG
7pGNp8ekpWrsRvaY3fRVW1mx+/8tj8TPwM9HCpIcsdTlGBK1lyIxD5X608R8p0d9UJRgNfQ7suYz
fxkS5P9EclJO5U+ES5qL85XQlvBNR0zNE7IK2BDkFejqkUDODQbU1LdOzWRCgk2L77itA7OBz+oQ
vL6Kpg6kG5P3KxlURXQzlAz8WOsTQS2yZZ4brskVu7Zkc88hiC6BeUiIrlaYf6yymAPo6aniNNrU
QKPo0q3PkOEh0Kb4y7VBy8Ru/0/v43OYGPfu9OrkoNhCArH9WYljOdg4AzkhqqLF8rKOIHGf3lS+
N6wAtPUnbKKd02JqLePl1+oFOmmxnLqkeJtjWG/CYNewsKN2GCovMeHjU85JWbe7tGBx61pMv6q5
3dTa9M1mxN10qCpHRgV0I/QdAF2f80QSibSuqeqr5xnPs1l/J23G3cqQQ++jv1Ck18IVHz17oA2O
rQ7nrw9jzOMhZN/BtX2woqcO8nvYkubYly0H5aCF+G5KCEHZ+5w2NQNO0C54Fnf1kLEdNJtbYTYX
OIVckRRZKNVTxJICVLBDw0CxS/CNzP9AdG/MgnlRY9+ZSYK/A9Y6xs/2OkzxtO06u/HzIf0ThGc4
yevYZP9qRLmFSJ8Gb/lhLReMOuETOB7pYvt/NadJWRcBHlw65gXpOeqtXWVhYDIPmvHuMMZ1jWVf
F+3R7eVReOpkLDGSTXKxZMYQG2roXmurNxLz7qLJY1wpySSpEnpCp0FSZFK5pv01dYE+dXjqoFFy
J1m6gxiRcExJUE+17utLl8178hbGzgu90qPFj82FgxDHiZ8JyFrCfrvuiGwpTpC+n1VsvfbRcjCW
lxFNNPL7O9ctbkVLTekW5m+vplf8LPinNExU1eQ8jto1dpc7u4ku+EXgxfJTItuvCwhTNgByeEAA
lhgYoxK96m2/ayr80UKPyZSli0MxS9Zw3aHUy20GDYK6rEzgo2q8BI8Gz/3nsbE9TkSx4SswEEX3
fi1hmff4+Em5FneO5ZJFE3VZAP393jN47NhCBUbVPyfCAh+Cp8kz7a/YtXfS4xtnn8f1LUdSjWR5
L5TjYAcLKS0dWIYV4iGL39mu9K3NEMgnBuff0GUsXmPCFbvp1W3XZw5yzU0f5y8j4Toi69c7FZeL
xB+vxdPOippL0ceB5TEONAgZgsbmcA2W6T9XlM9Jk257tsNt43k+TQcfZRdTNy6vXffhpem5rIZn
plBvtVWjEauqT1GklHwzobeZ/YCn7L2Mrpae/DK2Sc3up3OmL/DYF4qoC7loTJVRZxcNwUEqvCfM
BIu2DF9sUuG27ZBTrnO+e470QwrOTeYuVwbTJzz9zP9U/kQ5DDAwRHFPd75RJUF3ev8OUR1gu81Q
pdYeRnhujh0aW6vRnoeBT2QKi9af7LDaDURoScCc2NZOBfOhvh33E4cTGovHJuLs6qeZD3ipsFl2
04voxQU/vBE4ZvcaS0QCNvskPuWKwQ7tqEFQGdPr5CgX9W/99aY6epmH6deo8djP9XCfrIXbMFB6
oCsCs062bdbVQdt8okKq4JpxCLU99hZd5/5lMI+6fdGObnGsHJbHiAfCQK4Z8w32hmh1KWm5ui90
tGMiV+FJZzh3TFl5KmCw5ygniiIkSBeM9/QSuWjfXQs7ACNbN9AHYEl29gKeGgcFEBMWOVhD4uxe
WUL6muXHusv93Q7oQaarSbojzFHfke4twtG3ZZZ+61T1rRzGp7JjWqDoq1h8bpu1S/MEEaXcrBvt
IwM6siYGwReL2y+tzR5axv2pHB5R09phOgUIJLydfkJvFB8hFNLdx6MDf5lP2GqAyxLaMfsGwRO7
SLiTH6PE2lE+NGIqduDGvgl6QjM6zdo2NmtopL1O/CE7RLdhU8AA2uO24XevqR7JZDunfLieIsUr
IljIyzCYLhkG8crVL3UIPDgsYXDjd1znYRwVdXpDwXQFd4DcASPUZtBHuV1GW/mGcB4tIPgbS04X
07sgAgS0UYZnZVIf6vM0B6xBGRIwJsE8gBDGyf/scmCOa0lfZPa7rHhDNOEuJAEriA1BKkpZXCR/
NKHWodDp/2LLua5/LQZPfzhvHMyVXu5dgjMUbUS5akZa85I7XoZuz71xrtzRk9ChuqzmOtSI5iQ/
c4PiULj1sFVFHBi9CGQ/Ev0VrYWNid3C6k4W+KoUJEFhzgFqLdTEJs/4ppbHNp3v2f6cxk5/F3Rp
sa0uKGb1Ifs312ybYcKvoXLESOh03vRKW+KBNlNhTBvIJAyTJyvekZRBt17/FCGGFTP6dkPxLyrM
Ey3Vj2Rkntfpc6FSF1YyApnIfq+nc6WxU6+M5TJkziWNSe0L88f1ZdFpf1c9rVvRXzGZoY7qxt1Y
8P0AiNvbDVEnJEAsQ8F+s8y21Sx+YJrcaXX+XSUndHi5L1pKNTPX3/tIgCDfmK35py3xi5M0P17E
Ro00wxC96Po7tpr5m9SZxqrssWaAfejTF0ewZ2XCdEhsxfpO5Xh70V+ZVoZDLumvYG6f8CUMEC1C
ULcR0xD9JWUCC2HumRSZH2gGe0K5t3nlMoExcA02McbTpofZaJqXZbIeGhR3xLJ8cwsTCp0fvVG/
Y316Bcl9gnT4ZBZrldWilweVQgLtZqyEn9bqMSxow2IuhxE/CMcrIe5mi/XKbe7rqPobq/EyGOT4
IbkvWTqAU8mDxQBj2lfzJwaLbzaRu34wXqmOAm0RTx4DgXaFq9YcreSjxt3wvv6zNdt77u5DVzE3
XEKU2kQRVOHC9beCjWerex+heugoXjaLoT1FbFuRfDv7qgPYHmEF9HWRcBm5xZat1a10igk1fgtr
JciN6H59D217Z+v0u1X73jnoguZ8uPaOehUujyKbfG8i4n+oPDHb5gKvXJtTqhTjhrJjYAhr3+hQ
vptC3syKw4/STqf/BVKhqU0fxVcd5mxK/VFx3KN5tg+OmyKf03mSklVDOCZq0/Vz9oZJbvIBN/bY
FRcyKW/WbFwS13xGsfNiYVnVjPZ+aNprPk00EmH6uL4jJVVAHOlZxcvPYEKIs19Swg5Z/3x3qXxC
9X+sCu1OqUcxzEflah/d/NPo7bXXxHvnsm23G/FQgSomDGXTMegHr+siY/LQYJNLKrx8LSXwmIfE
a+VDdiMdcmT2oT7TzltTg+9yiR4Pdf5mZlYzG4heOqvfNpKeKBo4TMjeuUv0OhgskDzhl+PgKqjm
i81O0F2v6Vgr36a2OHg9QaeOfDAArRRpd7QX76S84W6knQgpo6TeXdm3HOs+R7nH3seZ7tmrG/jg
spWaHxvtMwlV157hfR9XD5FMOD3BGKPloW2y4m5Htik6WXyVMXVT0WgXY0KXUilm5ogUrgV/dY3p
UOPrcMbZsGb0mdswMR+Aip3yJX1TXbOXmo1PEl51MiJCYrNF317c2bBGNqAOEbC1KYF4Zf3OE+0I
m3jpRvbc6ceIeofAPUo4wYTHxl/26CKPRCz0bELYm+wrgYcw1d2pQVc8oniAi+2U8jVtqq+agj1P
uEaIWuH5b3kHk43ypmbdGbgoHHGA/+G6+tZL9s5N2wKu+U4QlfhAd37g51Na2i9ezggrBC8Z9vqm
8qCUA/N8KxhbgjRjugkZaJcynw20AWs8e3bmXTZnzOtkGAZjy5Xh1jFltLSRCGfzuSxsEh3mkygh
S9fYFgi5Z2+dxxpEe9zrlvWb0qATNNTuGH4vvofma8giPCbZVmiwSIfJJQay7igLErQ6FvaCEVdE
aZWPi8rWx0mNpGVhRGJwMlSt5qfRqSAZk6CLnN2TbPfZ1dX+Y+9MditH0iz9Qs0AJyNp2zvPurqS
XMOGcEkujsZ5fvr66BGo9vCqiuwEetNAbxKJVLp0B5Jmdv5zvqOCQ0QBC99yg9GRyadrvftJiFBv
aTu9ofEbNGPD72f6GyX2hkPXUy7/4sT93+ax/J8B1/5foraAWvkHagvVPT+ivzFb+P//yWyByvKH
RQoSfwtcFuGYwEz+hLagS/6hu7RUEU+RBmZ7uGrZn8g18QdoE1uX/MA2TM+egWg1myZobPwbPP0e
SFECeD9/4b8DbZnBML9SW3AGQWsxLcuyJYg373fO41RoemgbZAcz93vMIhYY47tyacuk7O2xiXDu
DHrszCGYJduvI9t/ti1S36apD5IJQz21whdqk99++fz+QsP9ioIzeO+/vy5qlgke6I6tg6X7jQjn
Si0f4c2k+8SAG0DDxcJsxve0U6z3WEt2Qc7ZWiASVy7M42gg9sn05p9fxH/z2fztNUhe48f3G/NR
4HXG/yI/CGabDul9X+YVN7aJucW7J9BsLUH0/Avy6d8JjFwAnNp/ecPub5zH1hjDlKaRdB+G/ftQ
lJes1r6H2R7u/ieqytO//dYskz8HQFuY80X297cGcz9RZAgU3S3ZUXLcsSBDC4nOpcXF6p//1nyF
//5dWpYuTYsUMadqe/75L58jTk2mfapVpNf859Am7TiYJ5X7Eka3y0Lm3JsMH/piOPg9xTsFfW1c
cOlJJfUHZmosmXiC6Y+gniF+xpGcIxrMWStH+6y8L9lBxi08xLHStL5Ry+4v/vn1C32+2P43lnD+
bkzPsU1AQxYcON7K399AoTVDEAroCqAa8n1u0ULWWBgSmspaSZxVg8AIUIyFWqtxzaDcLOp90jbx
SuTA5LogKy6qT9Yhw3pib8NVxHh0S2SCUw1fn18hnzITJozMk3GlqongLXegZUVqE3v4ozP+WJdV
YPOxI7d9VMM8ZHI71qSoBuun/YM5woB2IEDM39tdf3FSVEqr3PeuRTzBoqYvMD/Q2spLN+jJt8iW
d5nJbzR0/55ECaDyYj9gDb1kSfM6eA69DhebaMuOQsdTW1fuYlTTsw3eYZ93AgUnA5NLUrM85gb+
AOocCPaNDIkZY1/7Ka/WLSU+m7yvVkHKKG6M6mSdTYKd5VgvaZsgqxngRUfURpwY105QMFRik+sm
9Zvu57tOlP3OMdSnzbZtU/rF2xTajE8nA2ZRuMj8oL/R05wzQK1GkZ5skX1yPOo2Nps1KC6EysNp
QM6SbNOVdUkNGrmTSAs5tL6mIRH6Ias3OuV9HDmMdMVcVSONezdgGFhmGuUwnpk92IXJ08XJOYpP
5cFOMhLy6aueTXsvYG4Z2WvIGNiBxvrFM8jBcpnQvSCw9Fg2Jntmoew7xLQZmNYpWZMBIzfAarEk
nDTbfdsl2+Tz4CkDXy91BrBVqhsjRywEdBLqjY8dry2+uYynVxOnGPav6NtK8xj3BjMuF0NSW98E
NjAQnXI5YfcmIHrKWukfyzx5rYirjxNREc9nwBJ9VaQMC8/5DCn3gSKpE7xdus9l2fQb5o1v7Bpx
MVMgCCikg64vtcXg6DZuxNvU+CRF5r5IuHF0tFiAYcxkUw1I4rxbd+v67JprHMMt+KpM9PyrMm1X
2EjXnhM9h0WHJpT1b1WbONt8bF7inAE0McBP3hMDf4GpLINDvhzMeROYsJf8ckUTrhS89y3KGAY4
H0yKjO6dFIuEsttHBCB2mBpi/TB9OnGeEeXtqfjCBlylm6o5tPXIMDSfXe04TruMqYyZUigkXI+K
P3k3r3llYJ3KvH9XPGZJR52GSTx1BVbFWQ+sn5jSkg9R6s2xwxcWhIsHwCDQCntZWKj5VMOgyzKo
hyaKlyyOvpdB+sx59L1EPYau8BiEk8K3vwaRPkfucGidOghOyN7Ym2sbbrBND9KR+dedNbOCmPSw
ka94QUhup1Tmxbkt+8cTtG77WvjPfRSmD7DVL1HR4RDXS3NN4Ot7xnTXViYb087BeAc+ajGywdW9
5M3J7CfyjLSLhOBo+BQWVu0B4UwfogBsIb0jivl78FI45dYNK1JI1c1K2ju9BUwUVmlHwTwBRxmD
4jfiESV3wCLlPuNsAKdAwiCvfHtv1ITXE2tcj6Gnv4z2p16/hJkrXg2205uOgTLObmMd5/7wag3I
XKHisRRlj4GR3bzAQd+VorpECT4AKvY2rdtVe7s0413QJVjYbVJG+E6aQ0RPDy4OWIzC2EZMsN4Y
UJ8dOkQL2RqvfYreG/VcrVERnj1N5+vme6VyjuNjRs8vfILWxsbhXnTHb7fkvOcgSlA+0RFp0XzX
tNEFgmQ2J0Ea7PExqFMt2NUp1RBw0/V9EymyLXHhrynXQF41eWQwGriGed5QwtR/TJkoL5g78828
HllG9yWtQD96gbmJDEwzSRdc66wJiI5Hcufh1674AA5YtfmOMAITcPTtlZOT/g0rDctgMn6xFCLD
Bei+cUKUgqpQxA22KHO3BCXVBbsSE5eRjgdqZVjaWotIigggthtRJjALeKYtHVXe0/U2rMJMeuu0
jL+Uva88X1sJK1NHy1PjKh59Tu2RdrZi0r4KRkRc3qj/1EE8TByu6gdvoGl0HLuTJZiGzA/AKZig
7zXuOk2PVqjs69Q4TwGPvD22fMxCnoMDgpIkIuQOSdZME4SALP/eR+nleYOPoYqw7hAYWcVO42Ez
S3ZaYX7LtMDb6loN8GnmprBDZvmhSQJXqoxscWjHObYs61XbQI2NMnFPccnN6ciSOTVEkOklGxzO
VwxE12Vm3crav+t8AzPRYL43eJ5xTAiihV3zQHkLJqxmL4v8JSuKO5YtuS1hsLqt7xzjftjnprs3
UuMOh1W2smrEcBwwQFfajYnV+arnTJZM3V94flGcjFT0CA1M0lIHBWkuA7FcRlZW6GI6gae2rGyk
mrwcXjw/exF5QYZKFYe8rjccD6mGtch94uSgEYvfwZ6wm07EBOcIocfwenqpnTjeZewYm4IFI7A5
6wKXsjXa5WuvYnUq3eci+JpM6hrFIL8DTuFZT1Ky78Rer6h2wSFkx38hO+Ft/vcUZ8v4r/s9m1kU
So9lWg5PtN/2e0VZpoNs84Q7AbRDg5GT1cK/RbGx8dPMvBdNXhMbokndQ/hobO/F08OZMWpeXMe8
o4dSodZRkd3OE4qK8Fkf8qRUKkvwIntoHMYrIQ/zWtrug8+VTvSe44k31kB15NEdq2Jh41NYY9Xl
UmFKs3MN6EWFhRiXa92GgmRM3UxNJ1yiVaYHsFeDDRfK2hAUp/i++5DRr5PX49HgZoqmeK98t99Z
ljkyGayf3ZotS9iWn27+4sdE9mYgHF4mPTrC6DuN2LYP1FCxB2FuwqAcMT2l34ot/lJKyoeginl9
9D5qGha5JixWPK6u1Io+qCDf+Y5Yq7iC1uv9SOchMk9NFt1qrcz0RXQwJaxOXVoCZk6fYFXO7uTQ
dXsMLt89Mz3TqWefythmCxj62LVZw+y6v2oFgA//INtE2wPkxRwVMHWJeu+jTISL2lr0IFt2VlCd
m3klRmy4C9UE9zmKd+0c7Nb0YT/vwwSMHRFk21Yrhw2wDxYcWGZ9Pte6aGQrCJdRQWx/YZK8hZ4c
1oYxHoOcoAbV8dS21MUOm80VAzvpJ+qXuVrOQcqGrDWhGnhiLogtNx6JzDm9j78CE5HuwJduY21d
Uirvv9K7+Db/maSwjx0yvdJbYjnssmmlKDxrK+HasVxMS1/Eb3WZvPVNuU0ajovqTrUEeRSkZcYD
bJsM3sGqi4+iDV78Qd8JSCtlEbxYk36CgkFypeFV6eEBauPnFGJ/NtuDR1KZ8NJzFpWXOkBALUNY
K0HnUhroQOJUT1Qg6rVPwm2qZikU7qIt7hFdt3IEDlKp8Z2Q4czJZBxt9Omqh4gNT4hONgWFd2GO
8dvUATVK0iM8X6o+63dXFvHGyPR3kywFyHxv4Xf4Nri9d2XcaNRxeKRP8Aa2JQMXeSg4CuQtfVo0
q3NqmgPbSFesf+9WG38yviHOGzp823S3KQJvC5xmo8GwraGIZQHl7kcsHHb0IauIGFt8jF2/so2P
hC8vMJBq+7x61KYW9HmnmtVsxHTy6ZZNjHpjVzWbRl1t5KtVF1g6JLn6XnR0A2b9gFPF6fZ6GadP
WvDMBgBNLTxxTkQGV/0aaheZ1ZhOSoekdxqYYqn66MrW1OFb5oX2QXzBJngdgUIvYTcy1q/9b3k/
G8Wlc/ZlfBlq3lVEhgxVUL7omnubQkUMOrTDVcKPKkaCXLc1+nF9Y+fenlJg1vzP/dGDwUicT3tL
ddxewvyRldGXVWe4vgJupiLOXpP2Ao6SYJYJ2TCxq72uF8bZbc45M+tNG+kuPY/kKUnOMs8vondX
YZO0C4KfaCg2zumaY8nQOY9TFkcrS+fwx0hFl/YBqSHa+F3BYQb6gV1wbmhuhV2V0MgazEJdwhi4
Z0QjxfrnOff/a3uP/1ynYCO1/M/a3vK7es8//05knv/FX+qe7v7hmK5rOOhU9p/dCH+pezpMZktK
6VgWFBUeUP+p7qH7OZ7Dz2Alo7kh//2numfofyD7oQQJYcB6pAny31H3fso4vwgXVKfbmImg6iIu
6ZCSf1uJUeziKR66Zkf6LV9Fib+oVfk4uEN8ais7J+sN5MvwO33lhWm9D9oGY2UBX6PT811VCg8b
i8+C6PU0Pkc5CgVNgJtiUFdRDZygGx/7kQ8YimAH4rqXQhfmxDWXyb7kQ9I8wcQQR8RPjPaDPPZJ
wKlqbgXPMyxeJTWryzh39ha4oi2Eg3bejaXbOZ1KbqR5bit6B3xhbH75Aq9/vv9fxcWf/Um/fSyM
iJkgeKbg0xGzFveLINUyc1FRGdY7cg6XynbKXeRy7qIIKUR1aeeMLeCDmmK5VdkTrfn5WeX6KI6G
QTAxicqXjo7EQC/uWOU1fFrE8FSTP0c9Tt86rQ5YP6010u5yGHXj0nSMi8j3cGMbRPNgpd+Hja/O
gYewE88lo2YJZzNvTHel+B55ZIRY0fM+2lrd+D5W3kAoUIOPq6UnqVOcJ/A1CGsfzNgK0vfJpgmw
0kGZSiYqKa3wieKr5NQM7p/PiP9xc2f+JlPOV5QrTORNia3AMsWs2/760VU5JsMA56ItXXE0W+KZ
OkHwtGHnyde4JE/pLPBJ52CQRgI8rSJyiIdLI1+RRviksu5suE0Mwq97kn4fXNCa2KeRieUixmjJ
e844Uqyo8s6X/Ie31uaIS2DYBmaaPP0X4uQs3f39UhC2x51hGxaCO9UFf38/KU4OcwiNesd6gHVk
iHalA3ZIN0F2Vcr4psgLaEpQsVbBGfrn6/Bnrclvf1zglmY34nK/G7/rio3Zto2rFQ1ZG+hK+sCk
XDXpYzZ/8T8vnHF66WJrWsE5ArALLeIaALFYoY+VO3oSvhy+gH1Cza6mad05K0cdQOP0r8qBjFkN
/v11OpbrCDRcw7Od3/RPXCbs9yZeJx+Uuex7bdqHIHfCknmuP/lHCqc9hnqzqb0ihGko9TDaHFb/
+eOyDOu/vhAGKUwDXBNGuSXc3yqjnCK1Mzml/W4IiNxmF2pmAKJAjVy1jCnWXIVXHzsglpzh4BgM
yMOp+lF1gkOtIS4a7tEgAckTI/aenclwdknnr0hjcuHF1UuG/Wfm9bkj3HHq8IyyAJRe9RvwG3vO
DS9ab901CWbVufyDlBtbVhdno2keqEwlqlXZ4WnInoD7QXOn4HJfF85G5Y23nlKrWqYDft1Q1s9O
R0lkNBE2D4P4qSQgtInjhrR0lfSHcP5vRTY71byypjsZp/W6mKBruGzS2fdTYx1Q1IFdaV/OxMTY
xXRueZTv0gZpPZti3OQBsfa4L9wtqfV0XU4k3er5pJCnAdYiXHRLP7SDYy/AHRdjmGwwRqNx1UdX
yvhejn3wLUfOS1j6NqOkuFm23rmbmi80fjja4XXiOb+HkXo/Olg2W8p2zdYDGq8Xr6RwiD5Gw0tK
3HAj3nsA4auRNCkPh3QmbGtQxjxtnP0M4SrONSxWIbGbJjEi6lcci0xQfmRrX26IFHZLkwT8MPja
QtXW2QuL/TTiu4+TtsOKr2GUqBEm4xB7v12j8mDmflB4UeyUeW8ug3tsFxB99Hg7uBj4KKcnVsTR
g6aj9zjfUilNFBAgDgXtdLb42n3Eu+NgSV7xXpPmg2vhiMFn2y+izjLxlPEot2FoNPx96nitO7Ir
zgBmKe8yID5+/Ux3j7+Dtv0DwsL32pUDpKZ2LwUPSrPAP4qioy8bnzQjXFmIyZAxS8d+jsot50t5
iYMCQ7EEs2hgDoHeU6wbpT3YDSITHoRgnGh5sYwn06ifcLGdhpR8cAMFRXxXUqbL1ihIx4Ym2Y/u
Usl9pcI7JUYUdZA4qpnIDbW1s556OL5OehzBZ57jISN7NAAD1J03rZt4ejcY2SmPn6yrAe811KrX
SUrAS1pEIWWfPYmix38DyjULTwjd6TKWqbuHkdmOSJ7oR6xikmNBYt/QsONljxy0doqpxoDnhpts
apZ5B6ub/8iPuJaRIrQ3Haz5UjdJ7/thHV67OIR6YQFpdy1aCCS0q4Mf9m99V+d3+Jlm2M7c6JPp
JNlhXct6fCMU2220ADHGhmiETVvAXh6PLoXkrKMLXWkTN4R7BreJ3zlHXTBLPKgtNUabhBqXXZJy
arAtug+9WtwFVU/MJ3RXmVZ6Wy80LsJJm5PeVBxe9RaTF67jzhy/kXYmU6zlZ1/xuqQKOJqhvSwK
ZBi7o+WSR0+/lF2DH1Jcs97pLsRkjoADgnNJr3TYuXd+gHWwlXgA9Ba9KWveNdmXmzpmMDcGnEPD
PX6UPQIeGLCcMVHkV7t2WBiD+BbSBryxu+IjDkm8xsHwYPCoolwbV6g+vYgBpE7UqG2qJT3eWtG9
aXunBjNZ++0+A6+0MoMq2TANphOLiLEVxN+gC38xWxgJNzPmar1655B4wmsoWl4UJzGPJLNP7c4z
wIiXMEbkGkxOKko5Wy/vzhqFTVaog9vxgIk3MioucppeB8ZDpjn1n00ZpuRb9HuSbDlIA7Cxid0+
d0VvLDW41UuvNsEzKBKqdCS5cQWQlOsGlyojMTgjkAD8CA8Ez3OTb7ArSWoF+tLq7HgR58lbzDY2
47x/b6YXORrd0cqy9YBZN5nudb1K16r0Z5YJLcAUZuFXSsIBH5e/a0i4LscsAZdWY0f1Iecpnal3
7pKq3avYeqnHHlga88CVID1SowjviuA+srKbm2tPLnS+Gt8uOKAExM+2IwhKIUFFrIoMv6lX9+OI
yjcKf8Jku8SrY1YRE7hIECZWjC4e8xRKjDlRhdRMKcxTYfCxfrD1ZNKT5xenIfvdNtQL9Np9k+EB
NzXSaV1s7Ig1l1A/Go+VESwvOcqNn6sFHajFnrWy2kIoOdaJJA1j2tylsoU7nkOjiTvWwXS+kclY
ARHv4G6tMgp1V4jTz4MseXoG5Uuw1rtqODDpdJnL0Bykw9MId8lUJQcyn+AJ2KvowVOM0Cva9Jvu
ug/EBB+U9L+XuN3aPt75k/OWuHIvM5leWRvWGFcJlwYu/IlKiaVL33F4F1UpN2YxfhIkB2DZqNd0
jL7XzeCTd8AV1wpGYAkwRmQR+UOPG3ttaGQjbShlcFeTvUFXRmsxSR68cndVZWvdS4+LrTuInj43
CsRWRWJ/00xWHhmkd5YrZ8cmNl9Pax6F05xD+rWR1P2XEtiVl1nnIW/0o9tARC3WZZqJbcoTYKNl
5t4oxWOjgTFOA9qH3T7ba537YFtjzwghvybjR1No7ssk0NgNoYEzIZAUki+pp+jTipneuiZgQd8P
z0z6qo3nhjfk4epieisIQaAL6qxaFZmBUBeH7UZwhy0rMdZzFHlYwuibCvkWirra2hnpeEwV28bo
q0O1kVRJnYLUWJLSnJ5AMKwko3S3mAtGhFOhagcKMO7AHJjd3YoLoNnnhqyYsast1d7mMS4l9OjA
mR+i276DWpvH5K07oz0PUxyc+g6lGzoqX62NgGGqFnh9P9mnlkJrmqGjU+h0/ikt6m2R9BRMjkiv
UWwmFFBbe57rHzIUb23u+Vulc8VmYAKOsmHX1A/FB2026wSNaKEnxGOMLw3yFAayGh+47e5HfcjP
ldc+eT0uMJIT6VpMkFsp3g6wdhEpL/J4h8zJ9ThZ2M9i9NTB/ooHFrjEcd6sON2D9CJ0EvXlwlN1
vZZpdu+mXn4uMkIIWJNXXtF/Abi5euY8QkWsqdw3Y2gvStNArxTjFst9DMaOS7akGzw1EnHI0KS/
SaKrcz6YDRcMmVibrrlHJqft2VbA26B39oHAwncZEDtxOCbjhw7xhXYaPAL9s+Du6YXZrqfipgXE
cMYie2MktJZqABFhmzt8vrjdb4BX+p3wyXcJEbzKwTrIiroj3X9UFM8SwmhXVcUtiXGMTFjmEeKY
aRVBtJ/oPV9lVA4s8tb8FnAEWHpGeM94mltpfInZqIwNX0bx5XXWc0X1xrJv3ZNeTUA7LYyTjnEt
9fIu9My3uJevpZc/5tFnItsfhu2/0tTQs2SR0SAvSWa30D8n6hgouePcCKMyqzNYIdWLD7KG7qLY
Wyaw6tdV539pqvrA//2ahBbRknmNGMPmYMRzuzlhfQx/w9p3UOnbqVzYQ3/RfoZBSybNlcdmtQzv
pAp/+NOdZvR3KmvfiTgDhmhxARoI0DirmYUyqubcj8d0lcXfSnkMu+ypmRN0NpABkacfnPlHD/k2
nTQOGrB5kxRd1OHCqpF32KvJY14tTEMjnoiJ200E4n05QvKus73o8JwPGflCMSV3epmSmcqrlZlX
wPKrG3AYmIdJ+wDDmUva/Jy6csXs6EA3wpM++i/DhD2bEwUzdYN0Zz0YG8EWY9F5UttCDrkKb9qQ
jGUhtT1GZJpxbIGxLlitL1Egr5Tr4m9VeYprUVxDfzp2gwtOcXz3aaWLBv0htft3jGqHbgIvJuVw
KJXPYcMRB4MjMCBMwq1piPgLzpQtzmDFhFMJLqQt+8w2fm3UsGlbeSKiczZi6+pIWJV5zjLKPfDF
nnRYFG1JOYZ9xVPVEFRnApolp1biVs/S/i7QDJ4DnvsqRo49ccH424yEu8zNZNw0GsGDka6ooDOf
QAYm61rHsG0GjcZmvHsoJiLQfMAFNw+by7DOHuu0ydcTh9UbxP6znMOpg0PwsGtCjhMUjJQNPFEa
jsC898nOqXlapzRbJAyJ8tGt0HLslWEz0okyxeTSyNq1lB9p0Fu77PMniK4iXKnr8Y8i0Tkm9c5W
ce+QEIDYUHaavqpCby+Y9ZdpPZxHmTJmGuhscpxFxLJXx1QNOaPBEDQwj7mJz43w5KHhZ5t4dBUk
lg4vx7SeZ3phAcE08OitF76zsfuEJKZFrp3rvoDet1G2+0VY5eh3icdNkMYrE4yszlBwV3E8sIL2
YQzK5wRsY8zzdYHbEPt39mKOj3aVMWlJm4PZsTHSQdZG0zpxINf6HRxgEeqLppgBIXmz9YQo11BD
z/Si1gcp6NLwu/SUWhIadlSs+NcH27YPkt7oZZ5eAmkWi2qihTWxYzKJ0/Se8wcM3aQ+Q38IWmZ7
0AGOPBpB4E/87sQRS8etyUQK70walNgHVqUmGuEGGrgZUuK1i4zJwdj3Izmi+OoNEzQzAwbSCCqz
7256UkxXdXBQwWQloyVG/4JKB9yBI7axzljnpcUQd2rGhdcItsudtyp4fE2EK8wcuj4WqYtW5tqh
G9nF2w7JqMig9Q1yXo8Rhel2qT5h4tkbvsK9Y1EilvQnTZRPNHMuEvlAg2SxDOKzazr1SgWMOYiB
sUlBPO2ys16R3QOWzVSgv3LUvvmuO20iITAPC+PBgnoHLC8gZjJrDxHz8FuWmcMNf7CWd4wYSV5s
4aENi9IT9V7mHtJfOiQQB2IoQzxXKr2qNpFyiqPh1lT6yKpe4u/IdgCXi+uQM3oABn2w56pHSzv0
Ra+tPd1xgFvqGEFEeE36WVSYmLkrMG7eRJ9KNRbmGqLFwXcZCWqh+z3owd7EA+esBZ2WW3JnBGOn
FulyHuUQ2t22uOHPPl4WboiBkV9rfVQpz01gJwXc4+qsdLp/wlade1+pLSNeAGR0W6ouJNRFhQlL
cWBVBNYQFjj5muZdoXePaf6Crdu/V4r8RRvBEZ7U8GBX/gXhVl851hisEpTQfiCiQHLdvVmGftK9
WWVr0i0F2mem1gMh8yAg9dfv2p7DP08UaB+IHGvqXWDpkB1ue7bCxWg8OwPPv4EFqEUaXFoRUz0f
jbuRxhatHFJR5M1gtL2m+MpEZBItiP117yMm4yVYaHb1memMplQDj9vSTgo28TgMH/jel4lWk9Dy
wGuDUyW9XaV0Yg1VTtutidGrmr7syjlVEWaDzlJ8uiwpoOqJbdvEcgOLHTvIyTeSM/co0tEiLCrW
AYKYgOJGGoTD4NEMdmCHak6CIcrsdGDIySTWMB9M1fmbCFtm0VYMl3MKY4KyeAoZL24rODoEi9WD
q8Umq4z/ViGG957pHUyqaMo6euWOnBaW77QrqzczNLIK8rXW0YUhnirV96tJ7wL20STjXefISYan
aYNSVrPxLuGSLepCl0vb1UDp4K5YAOnEAaGRsiYXTiCptDc4ZBoOc+AlNA64soPTRseVAw+jzRm/
M84Itf4BKOwKxsY5gv2xmDq2VxzXWE6sPZj89DCEDSBlazobRYLYl0IXtHu6tTJt3Xnz2uvV+pZ6
EehLRnpJqh/KMAVDZp3JKi9hNBDro2tco94EPSFSEJbfrQ9b5+pI434/yewwRGPN27V4/Gr0PGUx
wLuwcl5Da6oORpC8dWZBJJH8w9JFm8F7g6e4szXq8MpmT4JkzjZ4a5OL4RT3MQHUALxGHcK6LuDO
2IV/6kpfbRubfWdGAMuNFOiO4rWUCbkOHUdJfmjpI1tnEGHoJIDLQv9xm844Fza8ZjV9J5HHxlTR
yzEM9Z5nQ7MgJ/qoBpC2Qfc9ShXjTBIkVGqA0KDJk1iamX3hGoJm21n3ipPQCrEM4raSH2Uz4EsI
SSv7Huj+ofA2I5zjGAicUb0Ett4um378Fk4WD4mbGvNx0Wkm+Af6NW23zzeFbj4RowPfQLRM6eZD
ltYEWv3sS+RH6KnXYBzOvRXgpsR5Bkhf7epuMsmiDP3a0+SldMaHhrj0VtPEAQh+BgAMJY71Vx/b
ElTIXOwQBgfu3ktolO4JtPW7V/UcCFIqHCnYmLPKPDTZZKzG2AJxx1g45CBYNp5N7AbuRTLNmurI
XhWGKWxN7BJGuC6V+sCILjeORngxzAgDSvYSC3D7mZq3sOmyTJ16N5TuWZuaFQgxxrzoq1nus/zt
cB2wwS5YRrICUbgDBi3yDiS4gAo79NuxvAdpoyNLcA0WmvlICydkLvtumJIfzQh2rNP4sXHzceIv
jKgcV8AcWvYw0dpo3UfbTpCDlbubAKEBHHinFB2SpHxxQ+HvdHOjas7HTZwiDBPxWyAC06HoeCtr
rHwoT94T9V75kjy6y7zcvEwWX3MmNXnXjfF77yK+1g7OYBOUDH90fE0G4K4dCPGEoFI6pfcDShAh
R0bdxSVx9J7JFs4DUI5QCfirGY9fv4VQaAxyQOeJqScjqC4swT5kjC/YT7VdWMESoqwCVSrbzRRW
Nk9Byx6A703jpJRgloaC6o7cJxpp1UZ/5doRjDn9gCcMqtwOUFi6K0K43glYP0MmC0vAGAqyONga
mbWyoNLVFnww4srTAecipyQEOyjMbAPdGDOH21N0ZU8Xepwwc5WcLlXaAnPkYl2GQXbraIJeu+VI
4VoN8QIeOvuTGh53n34PcM8sAUmcUAEwkOT2TTniyeTUtmajga4ftkuLHsiVQxYxn/ejjscjHYws
bgaXLYwO07Ii/RNH/rbQNHRTjnjLnllVJDDD8nC8ZfD8Ecx/jEYCDqI7aUO4nUPPq0a7t6YcyNfU
PTRZ4CxbC3yLUSYfY3DoVXQUu6g12IhhqWnC+OKI5gfKAnltY2w5UdbFrTWP2A4iNHh2XRO5lnVL
oduyZlMreUkLt2mSE/JVqlZxRuJYpao5JO2E2dm0Px2ca1ZT8zeFayyjDuqncHFGGdaTG0Qf0iXU
l2DBLYYduLuhkhztJlLkts4ZJ83hKVa+R29uu2zZ0SDqpz8ceDOA5H9E7My2VVinC2/hVPbNq8mF
26R/MdoM5kocZNzcd3llLIuabY3hJMAPPIQBKwPFQOg/0Yg3V/p9bo7dfpgc4llePK28LoarNxX7
GqPR1qlAa3ANUMt+06ooXPkkrBdN0g5AW7Ld2IOyA19KOyT1kC1mU4YmuwAigTUT0miBgEaxgw6p
H+Np65bDeG51j29Of8oF2AwyBQS8MIW4QYLiRvADh/BDYCMqaRlbFY3OKy+L47XJ9GJiTrjmWTps
fHtdFxDu8D0vzJZLl17jHVVD91bEsQZS6Eip+Q3ZltlCAvF24GrqPJfHVMWV78vKWUyN1S27uH2s
SGdiO8XShMqOz5DXWw4plTRjfD9Ok1hViXNvRO6PqjHvCHyyH+2d15hiTqvpu50F3hcwFcK+Xy2a
MSVFx2jLKJ2bb4OicBCnBu84SbxVdPtyrGva/egU5o7w3y0OWsLVaOxRrtWXWofNm5f1KvINaH1V
mq9BZFB0Uqzaqq5ot+Lcxp3REKUNIuYDIEdiDU2Tqkda6Tp1DGOc6DwjBoEogprFjGwAe6zK8gnK
2UrGnyLBM9/1VgG0sCPJqaU6UzvVLnyd99D1gNoYczIFGv1N4Gfhfsd84a2T8fgg4sb9D/bOpDdu
Ld2yf+Wh5kywb4CqGgTJYLRSqJc8IWTZZt/3/PW1qCy8dIRVDuR705okcPP6mkHy8DTft/falH82
fZyObl3mmZ3W8l5P2JfU9fSsiNYtgxypUM3crKPQsbuUDmmW4qZvchSOfDjowEFp9IZ8ZHnQS8Pa
lBLbSpVZ0EceTuwEs7/ui9vZNNa95Lf4BgFvQRNw0BqTiifrW+w8JwziP9mFTOjjEsvx25zo0rmR
4NAD3u4SNr+SbizoBfDKQsTEavY2UZsk76bxo8JRBuojO/UqHVwj20S0tIgEE2876Tmvab1EtMPt
PJac2Y87xILwIyuVggsDAYrGazv+SKV8neIrf8mT7lR22a9xrMUXdP2aPfrB81xUJJ3kmNoZH14K
iIYAOAlMag0y/tVXRxyVheWmjb6DmyvuRKrfhjoI6EaCxwJ5sNZVP9kKI20GZ2ioxSlSaIAJEX8j
dR+q/N1EkWNQdhnvBqE6scjGFL4aw7xLLAEr5EAloNWSeD0YFc5jEKIU1OCrlpRBBGtRolWJQz4c
3v/IJBB0q/hdj8IUVTOWhz4pDO4ZoJ00PCB1cHKruWuoWkboxdjiacgRqBJIc3Gn17QbZHp+6J6p
TGaa7EzzuI5AbIVL4l/DFnoylqAuSabyajKYJeGkYiyva7H3mvlGG2siYFBkHuBoUWauqL/6RGP6
BeXOLD4FNQeJWvIUjCDP1JL2DTcOU1I3bfJkM3Ggz0S+wFaGXilKpBwW6Sskgpe+x6ctQ9BHTktj
oARVNbHJs/2UiAOh4HcnIwgniF/Fy7KjI9cMU3ZXH/2TVnJDYRS6fZo/DQmaTqIKtLAjtjCqHoaA
BhF9MLzcMLWzDuBPQxoWH8ieUBSXb44PpRggYLb6vlVwSIisIJLUJe4wwh2iX/Uth53M10vNJkcr
XfdT8QaWExN2s1Kt5DVNYr5bI4xt8uSPlhVoXrT8jFKT8cjKKUIkIXw1y/mjaKlrjUBeFJNJq5Se
IZIOjhkhgp5eh86kpzLUP0QhOMg5HMSZTciqACrL3lqAMaHQ+KEHolvbYDlZRwPbYlkc1/jiILoI
RFoI5qyDzJ3TTes/lKb0i2JnubOmW0mi3pyXkMOVGem7rqwkPUAb2QAQUHvlGGavkZDugglbW4pv
xutnKoS98l0G5IfXmjIH3R67JBA3Si1Q4pizbJPoMFZquOay9aY35nfIXjCJ2heVAonYIjSstN4j
hx4/izQ+W5MAeFnkZIrEDLhLtA8oQU4+uOq+flEzZrG0PxYtiSmBTOxYBEiEWvrcb8aGspvQMWa7
meSmmS6zp8vCEhPSuZPkiyTe94dAH4pjkifs1IEWaizy7G8FAyWMBGrMntv7CiJu2+sTA51czEQr
7lX8exujwH2sm8lr1GG8qIM2wfd+3w5DgmI4Gmw5Fh4gTNkAXwb8GyU2hADm5hjw+WSj5pJQBfGn
H28l4BSuL75aSY/vSUh66lo+rN9aeUvk2NxmXQoGRGk4X8YoIcKSFGVYWjqpUp5CwSQMld3csKHr
ZEIFsHTB0Cjp/mOtEZI9dbve9VHFDwYze5kB0SRta6VSY8bkajpG0yQUaTENYQhfq0mV2YGvUqIw
oh0123ZdSr3iqe2IVyMk4m0MxJ8hRRNE1EOLm4E8VNGv3kb/pp7it3Iw943Y3Bsm1WO5QngyQC/r
IXOyDcydTtMJn8ISpHH6ol5WDWQrQu2OLf6RvIq1MXbvs8gfLNg7dGSEOZIliRBdoJgtgIGQ+qik
96kbajjmhfFOx8y4m/We7ngWvTEKFBscQbmq0slR8BJ6c2e+mDx/bllu0ruASi9HNuUQaGCp67s8
CV/08CNtkYuHEW1QIXsk6fOVHJZdUK7RTzu6ukytMnwMWQTQ3eObpZUlPmU01gmVN4eDGMJ8h7eW
TMWas3iztxZeix+893RAIOlPsmPo0z1R3t7oa3cjoTfO6NIDOapW+Bzf91053ofjU2Q2iN0ni+Y1
yy8gbfI6SUlWAKCGB6sgQksiwaSVabKbfcYmIfHXQ4xpDwNaYTdZ44QluzwRP/GqUML3Of/RpMwV
Q8uoj0x2xpYPiROfSCPwxyJIiIEABdrIlENV5+DwW8vVE263juZ1C2loo7FDaPAhwAdAnVLEpscZ
QtoIGbKnQeif87BAtT4AavDV6mYmupjpXUWpH/nbtOY0YeLcawi6IAVAdbWp9iZrWf0q8SUARcAh
xFpHMf7/WM6xIvbouyVfOqEV/OnHpCShFTvgFgrX/SD90EgucKFYZ6gmBJKPfQpL8xTsc2U8CWZx
l7Q9Hzc2Eo2DxrohNQhQCg1yIgGpYH5PtIAvJTSeZ7a8Sk+wrEhfhr0jDOIyJX8MEsT3Quw8KSOn
2MyJX0l0DvQINEqxjVErx2s4QSNIbyoORk7u45L2V8tN6zUoMoqIHYc4dIeMkl4R0LNRKDB2kOy6
0XfKcbFwgnGfWlpnHB15njN8j7hgGs60PUeUlFTdU0PSEqIroXAKKLFgzlA4FaFkZxOkJd9kGdaq
b1k47UyQLU6kjZuOxBBUJcWhU2DRyCMF2mAJDc0ZTUlA9wQ4o53n+pFMv36fJN+mmCmj7qrZrmJD
9Dg1YC8X7wQVyrlAgUgeAGGqCLO3iEY5+xCpOnY/ld7I1w3UQElX5HVgSEQjGB0dr6g5CSrjnN3D
1GFsKXMyy/La2jdRuRmTwRNHqj4KSpc9AC9nHOPtlCgtmfGSxtvuHyy9x/EwZOKhmG9UHAl2N+Qn
HcGZayCRt2gorRvF+oX9lDBm6SefIUEvIz39IBH2ZUAlvbW8XkVdiRTgLTBZQqssxaQVPOecMnSQ
ooQqyTx7TgdaF3+YpF3TEmZFyQ31M0jBHhi/foIxOZ0he0CO94ZoYr/ZfBCUQwrX3KGl0oNwM2sP
qBRSxyJwwMkqaheAPVFyfDOqSPJYkcBRmjkVFT34prQlECygVzQa3Mqk59xI2psIeMU2Q7LM1VmL
ET5Y/p2C7mOo8UDDMwQcw++QR+uJYBM68KSQlBYEMh1zix8Q7jfz0TH2nizwvU6SVwJInZodsm7Q
1LI4vpkwFg3OFm9SE34jxOzH7A/NpqnvzDy/qYeM6OkmZX8PN7QKi8c6Mwj01WDm4FXUtklCXXKU
fuXTbSPmOuJfqq2GhMrWDyd0wXWrrgYpw37bcx3w/fj2Sp28GwvhBzHz1MpgxXYW2MxvgkKjc1Ix
FIn98Mj2/UhDQVm9sYlVUdtJnjVqEHGw3k1jRvpF51khxxqTgicDTidJaQETRYDNYbpgoyW0tRHi
W78jJpQ9GTFsNcEDtYkOqqt9ng/7xNnoJS/ZDmn0xHq/aRtZOcaQ+mHPyWt8nywFebMRWmAPo9nv
ylJNiVGAS942BtHHJUkAaGLsSv3o4wQXdxbCbmy2tLrf/WlMduYcvClpRTwgHcYoTzbsxaiGz/lz
mSIP4FTghhO+YVEfXweKHGiis4+g5YyaRDkOiOG9NQC0cZji7EdZiuAbGEcNEdM+Nue+pnOKtmXV
yMH7RtTUN8UYAUQYMWRIgm6Mvu0oCNdrWjVA0tX4o4jy1mM0E0CBx2vRmoC3mvM1NvBhRZgLBfrM
YkMZ03UAaElzwEQKkRkwi1AZ1WWyRK3QAQ3z9J2j5laLQ39Tp9FeIHwcFSkiJ2VC3UC3gGoPnp+g
uRuHRKQTgzJMFYCvigUp70nk0umeHRqsAagyRBdD+sBOzjwCHVPMmPDzSdqxe3/z44KQXY01hWmk
23FQDFwkQWL/K1WBsOWieKfDF6Z0ab3R8nSMPogfFGyWIpTwqMb4VhjVSzPrqUtFb6vWJWt/79IG
7VZtH6mPbHMdBCieZOAvpNkVu4R9AnkeFDCW1lEKCLVvl02NamJI9K2WiAgTyNRQZT+jfnq3rGJL
GwBptlH9sgqgVEXoRQ1RHLEu+rjok1fDhyvto5mn68V8/pNS60M9+O9oQo4wARoPJTS6vGl+jkZ/
8kopegtFaadnGTqnDDUb8GI3BDsIrYyjSqTCFCur91EpgSPM9fehiJ5hXqVeZkHtBEZ/O8telQ9v
sj7v1TJ76abqMI4F1YCQQo2i/aBviF699GoDnHIjctpM9ZCTf8NCa+ras7lpmk7lu6hvxBwBlpw9
pxMxGAUHUYaVtJNkWVrRuYCq07aekVFSLJgKVOD6Qd9IGxN9mjNGrTdMaHoKTfsgYvBACXPcZDn8
cEWLOldlzW0m/3uFfdaba9IFcg0fvZWlzz6kZoIlcA6BZhqn+MXq2Qxw0INz6pNqQJ3bVkyLhmmM
pE/g33XKu9VECMuK6psUfR9V5tsQ9FAGpkBJ4b+HIf9hHxkw70bhRifi0OibpxZjB5CzLF/DePFw
bfCtmpiDM9l8agmMgxs436u07pagIXT9SL8a6bmtN0reeBnY89Uoc6zVa0zocu52EB8SHA5rPuNY
D7fG2C5TBMegnETtGI9HUNL5gGXIMxjijMgDDxhIsu6qrtiEMiE7mC67Sgbo5MNdAIlfRjGJTaQJ
aWUib7V3GTMlqiTmUmKa3yeDkm4ljHRW5QhdDrIaX+MYWeKli1Mrd5N+EUyHHmU1Ai6SEVBS7iIf
kglMRPkxwodLhXjXK+VtR9/QJHTukEH1qtIw2scSEVi+kG4GWmSlOMDOy6DKlKX/M5qjyRVRf+JQ
j9dzSbVXHOLU8WnBrHrYAkxNpD1bfno7lyz6ukXLLig4iZCrFMsiO9NGp7WVo0XIQ8RIArm2Yb+X
UnLZfJOue0RvFFkX+boy2z4kxhQ38p0cpB8yhnYYmvNSA/O3fk4FzpjF9zELbb3Hy0zm8JuotMSw
8WsBRkQBpOyRM8Y8cQQWLXY9HDTUjaDBHVMIYLJBn60Nn2KgWkX3tRhuenYMaGkFukmdTpBu94yu
b68Mj0otxwdTG9BGqojd9ZikFSQDeQcrP611F7noDkxIiEs6JhDGpNxUqFBfxSl7EVHTO7T6MhIL
lB1zNPorRagPvE3usk5zF00VMjEKg/4c9S5Bv8ka4SWTkxo8FBHl6IVpH6W9dVtXKJUrGGtqSqqr
OlClQePl72mW/5rhxXwaR6xqvB2xEN2matmC2ypnl3b94IR+EtBLaON9jatXDj1B1OS79hhkHdnR
0a901oqbwWgdrZcfhULR9vHYLVMg5No8kiPEhFvICdqqTeXsWCvlYxUt1vFBrryWPDM7Slrtsatl
10p2vOYXbWZhCjCqtrJCClTI8bMLC8JJ+bOfv9SnobmXQ3RMvUofjQj6CsESIVNJsaUrArWBNcBB
MmdL3YiWIkQx0A5HuUERXo3jsO2t4D5k7B3MsfOyhoACoZ1pBeJRUkdor2i2xb0V7tK8a+/FnpG8
2LEMpA12NYfxrgzwUbdhs62l6QdmUmsnDJycVCN36xxhlJCrxvrTr4VHFLGZHLzoS+076kaVXHuK
PVlCVQtNMpvyyWgOGdFhXcUGnpUY4Xl+LIJH/ivVCxE8sseJ54c6y4+vCSaVGyBwOV0QwHttG8WL
JIzbDii3jrAZ5ja+E9PoPuui0aPWSaNyiciCJEvPOPPVA9q23MYRaxfTaDoFkk8npkjqJGF3klrp
ydLVJyPOUk8Y98o46sC+w9IdByJXGqmebVltcpIss8qhf09Ob/9KmE8Oj6HW1s0Qf8AjOHSVEj7A
O/gmcP7a44zYiln8kBQ4OzLwC3dRBtOjatNTuSBnS6Mtd+RHICSIxBsMVGQFqaXqBWKwtZQm3Va5
b9H8VEmVK9UbfwRyL3SE8CIuFTiTuLmIZ+LT95arKDT448c8JQGhbRJygefgVURdJCmxE7fMQaUs
HYqc29ZrLd9m5kD495St806qnEC1Yk9GXLfPZRF1bmF5OUlhsES9uqBt2KHuRz+UC+sQkB9SdhI1
fTojPDwLQ239PlL4HyyKfrXI+2DD06rNvK1njS+VsFHWI+VGatuNFon6TtCiRa9Iyo84Uk+XLIMN
UCqy8pNjkiEugVfnx2sBIz8iYsrBHCgDHM0c+YpW+TlXPex/wPBbUmcyd9JoqbWyuq3GDjGKoBDQ
Y43lW62h441SepwV02fTdwWCdUTAfL4c/TQQnDqBb8sDhZOD80wrFWLM+m+fni6YMcVWgKnXzKww
seoH912deEjsom2lxNgcIK85RtWV21g8MV8iitGYfUluwEIgaR+ff/FYUzwp9GL0Cqkc3RYLG6hb
a/KinEWyHdKPRGcrOZGgQyEBAVg2D+BeJr6ISCW0XlHGTYrxcgUkqaClCp+F83gnzPqhiHynj+g+
SlSNtiguCZDR+9HVSmlXaEV8VBd7JLQRNHITcNRcy8xtMPoutY77PmbfXEXvWBeTe00uHGHkuBn4
beo2VT2ecjg3LOVoftX63iro9n9aGH1ayxQig01dMx+Tkb0eF2+m37SM79uCkr47jUUFUSQuNkJV
HkTWYVtTiBnMLGJ76R3hLgy0jYQ+Oc7olwldzP8djRN5ggMRrxEdzBSWpqBmthaO4iIWmkDg9NKN
Sn20COTuRu9o3wMrvKHU60qpbtwxjnfBUsWbeiRWY6zxm6r4B0G6cHWX0TVbjboKe18nIDTrtkZq
vbfpcMpgo9wEUkCRDBI93iEF+il/vBpVhNGh7P4gLXXek3ntTQukER7GvTZQ0IHzXsQ6AwRS7koo
KtbYtDsZjSYf1LqlV4w0hvTvFqHeoO3SodqTThB5iNIALVuMEL+BY1nHoIQhKt9GCiqL1szUtVlN
j8rUfC+SnBOg/5bQlf6nIe7/G7avGbYxnf6/DdsPdfQfh/c8ef+dx6jyn/zEGfC//ocp/cM0NAWn
J65oDaAbnuh/OrYN6x+aLIsmpSrOAYa12Bz/L4/R+gfBSyaWVl2ydHlxc/+nY1v7hwXwVRFFyvE4
OJe/73//zzM/bXPxz79bk6XFP/svq6VuybgrFQVbMvAU2RIvrcnDPCBlGdGbqp7xWq7HDUkY6+TE
vGkz1V1xVF6QWriapsqSIQEAxIUKVuHC2BkRQBFkBrl5WOAcOuTHyY42jaeepLvZnt3+hv3YFcPt
n3d4fk3rAnSIsKyQgQqTL3s7uKpbeCgDPMmuV4mDunr126v/wup99WoXoEMERUGLoaR2w63pkbe9
s+wGicBytevP89xM/Pk4FcOQrc+hIhmY9//jd3O0GbHrb0jUceNtsEl2iTes1bW8ib0rN3Vuwv68
jgliRwZJiCiGMXd+HQICIkMr1cLF8MNrAxTkZh7dAgcEkj3bVN/votthE18bLn8MTrzSv1/3Aso5
ZSFyspzrkruwll02vy+ItA+zm62bl2pz5S6vXe1icM5TQS8y4WqDPbg4GBxa+/2KeJKtvp/2yunK
5c4hj3881IXx8PvLy7GNiPRbyKUnGa1H1bnKHTDBdr6P1yAHV+y2ihXSa696RJNz7ZWeO5v/vPrF
OK3Rixdj9Hmz9Lme2dN7NNlsWjdec+XBfnWjmiiayyjVcUFfQCHU1C9yqZLQWHT3lO7hP7wTyL2R
1Q+rOuU0dq482K9GK5QFLKmqLulMpOcPFtAyBiL2EYQUaOsxP2ov1U+w207vyk7ipE80d1Nl3Z2E
t2tzDU5+/u6z6ZQR+/u1L+z9ZkIlTxC5diMLNNZRCMNWzpLCCwS53HZjCeQt143wrqozPGMjBRl4
4MMuNcVk0fJSxCh94TuJfckzhldtG8V4ne2hnts7ubcmxZlDwoamUdEeMzoDr7rZVdhxcYoh6UQo
IFtUPbB1id+mWpVRBufTUQ/N/uRLMnhsLZgDp9b7pVfVCtohkdsw2iRlVn030PGpbhdKAxmMak5k
ulTiNcLLVNe0/8QIaZYRzRDpJCl5mbgh1zc19I+yPOl3pkkYNWk3rdntKWXVNJyIJiWEyJ/NuyjV
ya6cuzo9au1EjWhAlPFdn9nLNZEynYa6aAFU0dLGd13c1cTs4WUO1AILKMBrXNlm50acRal5U7ar
sVuhxljxP13iJJOPDTTMpbB6CkiONTzRaPphr01iTbVRsya86LTqYnw3k7+hhQ7NuimUACsjvjIv
TJqcoqRi3NK80AknIQuGEgvWuTu0c9H7LMvo+MUBnfuqL8bhqPfR2FCXorK7iiJDfgYqp/Yn0nbC
t6joAuRdE+yxleETmmpLFjYiG4999DrEanegJjh+U9SI8FRRKe79LlUeO21Ib2NJr6nWz5160qWW
7BT8qI9DJ6ebPlMDLyMWh151lVLyZ04MwYWQGln26rCCb9nu8HwQMFWUxa5u4REmOrXyMpFkJ4ok
VF0+oRWpVkUHtcQnoOYaxfzaJ35c7er1hFTfXh6g0yZ1/agDoLtrrbq8jaNOP8SdoNyjs6lcWQIY
UnajdONrzfzoT8HoVRWLHeXRBLevWJqrbvLZEStyT/W081Fvbms0LvkG0Ep2qEzksajUhXRYS02G
hcIvBg1IR5JJZNkBUXGkJOug0ytipbmG0gnGL2AdbcIbbsage875NcZzV1VLWpCml+EqsMJpwl4n
ZrjPxpRGTCyoWFi7AQiajT56doMhtTwUYpyhGstIcGAvM58WC+1dyuD9lk8lMts2HJwKBvZankbA
50lpmt+ttEVtH5opR9q6adAEhbFBkJ2+ZL/6gfzMqUALj0Qga6ljEuJmT0qAPh6Hwa1acCITWyps
WhZEe2XyK6cqtdAdBHOwm3YuaLqLpQexn3Q4SY07BQlpXZoeNsVAdcwU7z7oBwMBQaw+BEq8GJsE
1BMtitKjmsAC8Cdpdqfekp1Zp30TmlYlEOaxeENSv6L6Y9Q1hwk0Zz75e1JClo4odM9NsATJge4j
6hm8ZCFH5WukUOtY9boiubVFpmSPYhchpJ/v0+5XKJxQ4M6ifLQ6w4Q5XBE9PHS99BDqoY5QW9cw
5+W9BeGCgCmnEgMc+qLYTPgAIH3YGbS7QyWqITqlWB7efEkHRhWiuUDLR+yBNYoHYS6pTyhDQORP
jwKXDA0+eUjNxL0+toWp7KCo6a6GEGOHAAbbrxCbrStKWXGgDEQoWd6O30H/ic5sSZgbK2XMEP12
eevySdZ7P7ZMwWHD5CeOXmV017pZHaLNHI2IIuuyUE9U7ur7vKB+3LUKlry85iHImBmtFRKDlsp1
lZfFbVYptYRXX2gg62sSBZXUyiq3qVOfgV3jr1JgYJ7GHiuMw75K4M1p4HYYf9TWbEUuY9NF8kto
kzFNSP+sAS5zNAyEwRKelSXl4E6Q7daWhUNfQ6wwtTNKOXkm3TQMqdPyIbxxxB2PAqTjlbj0Si15
5hPD1Q5sED1YkYuPpKdn32iVBU7VNMOOJsxRaU26AAP6uZnvyimNKT42fBQkHy7V6DwiOAQdtDda
Kc1QSKVyJpnbuNSlPXFZj80UENbSyaeoNIlLl8wdxqa3UqH9Mimc4P1ERUMYqlmBJAKSsrWUi6Ql
s0PUQVm0McxMXy3MjlqQln+QbN+dQhS0uzi26EurBfW2vmczaxniKSfaZFf71ew2Pm1DtRRfRwSy
TNcNu/iB6rOak6Ai+qnw0Heq/4tqbucIkvVrlhC9R+A8vWoUsocu6wO791HFE7hlQIHqfGHHYYyW
E0Vsd/Ql86GoUIzVo39Pqew5RPlAemX1ILeTtB0ZEasQcaGtqYG5I8mUrqEJ5sQlLKWGAQzAUNV4
8DqS5bc+mqnCCmXe8f3PMdV5FNDGT58N5qocq/p+KOth00bwDFLSdDfyTLgXwdlZ8GNUW3+PdFD4
7huNNZ5mTKrKnRpkyXxIoz5DyD8j0a6H8aTGcJ3svkl5cKQ7KAPKdJWOUkEaoJOA+XEHo5bcvuf7
j4QK91FJQ2ma0YH4eU8qSRuzMEXNtJhgcfFaydCsx9Qf1kS83+qwI0nrq+906jJor6toV1MxtmVz
EL1OgrIIXsqy+1BNfhErvxRDqHPQDZmYQzVJ+Q72QcWuG8/5S1f5xoaSJqnWLd+rPAfmSqkadLYK
/ZRA6LGitEp5KoqSSo5oGLcU+JIl1z4EepVj3T4U4eQnd5LVZv1uICQO+PFYvrR9jscQYN8zIbOY
Eft2MihfDWTpTrUe4JiwgPwO6K9Fp62pxah+HU4b9CHJtMljFZqA39L0KcpqR70r/V4DmU3tvlKl
8YAXsDlAuWHl0fzoiITMXEdBj37WgNUcSqCAaGOU0Q0eq+Ia9uqrs4hlQibTjYWpJi77zI/3/4wC
UIjJXWTnpasfTU9y0J6gXS6p263QxtuQd5+CY+NUWwRYu5C8XCc/xMerh9k/d7OayCaaszobH1WV
Ls59WSnm5RhSE6MrPMuObkeu6SBuGh2ZKqxNy8O5toWWlx3y+Q6aa1IssSCgaZYmXxxMzFSbQBlw
TVJiPNwGx3ZdQEJ8Tzb0do76aUJVsVdRFa9YDuxs7fNExLW+ZlnFXn3tkLacFf72a5b39Nt7SBqR
/uBAhED5Ydwar80N7MtxNa5m+px3Om1Aex7BOqyuns/+HAAamymUtZZiyhaC3fMLt6Ckq7Ssc+oy
wSbU7MpbnvxIn3pV3l2vJMjqnzdK8IeI7g/sGdWgi1ddZoYkzQEDm138RJlE2ixn++oY2lQWXGA5
Dliqrc+BFOE7pZrCqT1hW7z8/ez2xcu3lpKXDqdQVuEInt816A/qxxnJy3pK1m+0BAXtUWJ6JR23
v1/pixdrmYZCirXJ2JYvmcFdrSixIlWT22ofWbY3oGEIk/f3a3zxTBcasQqZWFQs4/LgO85Raqry
OLlzR9SP+CtrrlzgcxRcDM+zK1wcN4dmTOoO8T0li+C+dqS1eURagn82XBkbmmc2loAUhNfaf23t
aN3tK9e8MlV9TgJ/+w0XI6fAkyHM5PkxUqlhsDBObuZCwXr7Z3mod6UKR8DK+hn9V2p72tn9L6WH
3z5PfY4Imeq4NpkTZN4784Y0bq99h+m0Aiti//19yktJ5vxWDVECY2IYgBxVRbmoELHSKF0x4lzv
dtm7+ivYF89Gt+od9iFwFUmJAbpsMpzW7DAQRK1y+9pP+LPixy/QJZnzhK6Y4uWMjAkjD8qYz5Tc
+o2yQeJMxS/ddVdKNl+UMc+vc/FgUfANuhVynXSrrfsHxEw22tsdLnQ3ur1WILp6tYvn6sNS19Vl
8iEDy5kPy7McV/Tf14obf7s6YP9c1WCTSsxxPEFd1S6rphbHnAlT7TK1+t54SNwAkN+KqGyv98R9
cBse/z5svro9RbIgsJoqgHpycM5HqTq0ed/pdLo5zjmzQ7YzEgyHuO7b7jRtsitz6J8zG7aAf11N
uagrRklct8XSVy+MfSa/lKi2k//mHX1yE3/77kKxaciZ/LyjwQ32jddvUAawJZA3w9688tn9OY2e
39DFGhyGMfE7AheL519Jpj+hoP955Q39WQ09v8TFutPBnO79yKQOtDM9az3um3V4D0WBmv21L/gC
wrlUXs+vtdzub8+O4EdD78jeZjSItmyH9mjdqZOngYlxKcA84ziwwVv05VoqiXl2r24trj3PZQD9
9gNYMTg4VfwAMJ7WKv4BSRK9oEOG61o1N1Sc7ejqtu7aN6BcrFRYZmVBWEbMYP/zrrufANroNZnr
+Nu16eurT4DGGl0mRTNEJurzO8QhJhd+iRBrbHqboGk9uh8G/coO4qvH+PtFLt4j+YwBZKZF7eU/
jcldOr1dGZRfrDbK7xe4eE9jNOt+KnIB1cO0fwTSshKO4Ubc6Fe4sH8W6I2zC128G2ZINaQ+yOjP
H/SBvCKOqaVkD9PJ1Dh0S9mVbYv01ef2+51dbBkaYtdVqePOBnteo1Cyo512Y3jCLlqbV+7t6rUu
VrJuRmSPGyZHRLTyve4ufLDsZBtHNmwHt7oy937R4DRUMpMYdmyjl+3l+ciDoNiSYWfRsVJsHP/i
s7aPdvmLdSRO4lTdxu+zi55ze2WkfDHez656MRSzuNKycTDpOrhII1nPYmWjKVvK1oZteCCwvbHf
ELPpy1f2CV/tiDidIke1ZMOEL32xtGXxqDTzxJWXY4qf/AjFZ4TmSPvu9J1qN3fhbWKHz/D7bfyI
SPjap75+h3R27Ql8MaJ+/x2Xi147xWojID7/16T6Qt4x+wfh9F/ZP5xd6+JoFgpNIIcT77izsaqs
8b643KZH9teqORGd6f797f55JqLzosikm4iqbHEKPx9SCTb5cewQlFFYs1Zp9xS0j0mOebGHQ/Tv
XspU0ABIbFHQREMoOL9U1KPwkUyldIkQWcfU0M3IFaMUn01xZU3/Yj04u9TnwPptESL6vCDuUCvd
EiwbWMmtlG1Eh3bvuvQxpBq3sLvDbi+0H0Z/bbAsH+H5Nv68SXcx/bRp2lAfo0k32NGN8bE0lgVb
BZxKYYVEqevnhj+XCpVzPKJfpA8A2syLC7IVZfCXEfX+2+65p1cfvqZrKJyedNN54+YDI/phqeqM
T/g7SBVx5BfjZEXO39/un7/i/JFfDKRSBDhQ+bxdQGUGFVA6z74yXHmxf47W84tcbNZoGRK4EvJe
KZw46lTBTAr0F95OBZErvjJe/5z3zi92MdtavhhgsORiEAxxvdNMJMP2SjLotae2/PvfBqqURvQr
Op5aIyHnoAIaA337+4v5ovhyfh8XK33IkS7tlo9hwvpSrKyPbF7la47NW2UNp2Mn2GDkXsMNvhYX
qBJwnK3kSk/5Uf73V8vzX3KxFQDLqZSzxS+Jt9GmuCO7xNY8fV3cBlelMtde3sVHkc7jrPUGAIqp
+pmO+TrMflD4vjLmrw3Hi9W/qgWpUcplzOP6TsT1RHBC/1lVfv37O7w2TC6mzjBHpSejwXUn3drI
ZfuYRtPjf+sSl2uchhNbM5fvNw+lZ12sjoD79v/2JQyKrpQdTUkyqMCdD/Yk6ZOylvLGjVpCgejb
gp/V1n+/hvTn9EtdWwYAxEkIjIt+MQ9NfaiDmgA137jmnbnrzVXhWS5z4GPzI3GiW+Fw5YLLSz6f
788veDEnFYWf+VDXG0rK8s732kfOVS4KSeZ8PiQvvEE964Tf6Jleq2Z/MfzObvViglJ8oUujiCsb
1pOaCBAs4XkRRToOb3+/x8965cU9UpPSREOjbr4s4udvDhmFb2J7aVjTBpezDh7Jh6Re6V74Nh+M
V52SCtme8LPt2XAO6Y3kDuv2Xdhdrx0t3+3ffsnFFGLRZM1NVeWXxNYpAzu60kcNUI/xIhLZjiZg
/ve/C0rksrmUWcX/Q9p1bceNJNlfmdPPi1m4hNmzMw9wZWiKTiSlFxzKwXuPr9+b7F4RlQVWtjgP
0yOJUkWli4yMuHEv3b3HQzegWKyEtQ5aYvNaDdDU0rycn9zXuIcdEoShNcRgJsRS2WRxnyPh0kKI
0BU3JLX1b4rXP2Ru7AVX0h2YrSxEuOAn2ituccivkpZzy62ap3kqyMeoKiChjKdEj48UB1XSvob3
+mFyq70Y2Mk+9FDeLl0ofil7UKqjsObA+N/A4a2cWINmsQHeRLCPh/XxDEuojoNvomxpitcDHd+4
lT/3trkpQPtvSYDMcLMk9BPZGV9YZEGbGWQNfSWFxaHWrVQHLqa9TcijjLBJux7Ryob+rPOLLHMG
aTJuKdelMpdBtAAmlOApD6R7IibfI011chLty1C7QBX9Wss/+TF4GKFrYeXBN9RWXVO9wAtzk0ja
NSZw2kZ9sgGnhGL9Vz4KDYSXMIoZFcsg200mF+y24tuwNEA1wWHj4cnWbWJC8rTSKgiJeuANAO8K
4DUoR3mmPdrogfoyOIEdg83HI5AU5ka2a2G8QYAKBfgUe8Nkc6m9T/wJhVCQxlfjSxPK9yBg2fhm
c10o+fcwAMY9EKrrDL1mduyDKH9O0BpYcC75tc2CFhd6b+F/4Aw93p5CILezL0ygrCoOqAonmIai
eJFzuELkJVFDg2QeZ7esBC8Y95tJxsmVUGaFTvSMla2ROAYV6GiDQ+D8jnxnct+MMOc+BCWlKrci
Kuab4kX3aHED4C+0gNqJw4/HuOaYWAm2lAJE2K2bmla5o/4t/wre2I2yl1wItrjnR7d2TSxnkPEp
gTIkHd4KWDRpeu7L4Ho2jCcwu4AXwUs5q7WSc8WrCyUbnBSVGqVnfxHEjwJarcKka1yUyR+SOxkV
quQ2+aFMznyXXQK/jHcfoAalg46ncHN+oKuOZWmcho4L45CiAt4ggHF6NZuhWzZOYKBgVNzmTr0L
bTR14mbWwEmB9k8b5HfgswC3DFruPV7ud+WkIDmFspFhqMD6s6EXGj1FE9jRBo482krbaAMkvCtu
eUOmI2K895EZJuAawCCDPi+YgQDSoIApPZc4R34lsKLODqwywKPJOhvumGWYiPMwwwLI1FRw2krB
oRaBRQ04h3DFvx4ZYg66AZKXTK9ERHAgFND1nTwbF21T3xshpKQ9cH2c3yyrM7cYF3PkzbBFLDNh
XENGvhd5tg0blYNpWHFdJq5WVULPKUIa1mVPxhTrCfhY0a8lP5jhsAnLyWvqmfOUWDcD/D7EIESV
sE5ZK41SK0Ez6VaidqeAiQEPJBAzff7AfOlvVpjlGVTTB1stdpopoa8MBAhWKEIO9D8zwiyKiF5B
sKVLjZvhEjX0T1G3O29gzT9hTd6GwbheIBVA34sGQDRYoBVgekwuZsvffcOVvZn36Hq1S7vboUV8
w3ugrKTHUSZZWGbcsC4N0wToBw7SX7XJYO97OiK7aatxPL60emjfbL3KJC4coVbEERqaYGuwlecE
HDFAmMP3yTdAKcR3eWVrXhVaw5N8nX87P8GrpxhFewTQOpKor0/SheUwh1rXmBJI5kLJbM6z60gC
/9YwPSQCVEYK4HrR2smN21ePAITjIGGnGkDXMBFl06hzVs14NoCowCos2vNEvA4Ypgz3+IxEksVv
7Fh1IBQ5BcQJOQUISH0iy+BAb9xOCnaiDLx3k3HO3Ot748S9L2wwu7WIlSgoZngQeVPv2ksgeq3y
3t/pqKtAb9wGWGqD5v+PJIxM1QR1gYY4D8V0Ot2LRQxMscHFYjbgjAP2G1rFhQRhkaH5yGlfmGFc
SqGnoNlAY5UrzE8iwJEB2FbO70ZpdZGgWKDJiqpA35IJR1RN7BtostGERA5Ofav0ik1+0e/RKLo3
tuUmcMiHPMzCJP1Ky8kL46iSI5y9+NK876GusJHdYC/e0J6xGOjzfYeKt+TGruDwGqtWj8HCNLNu
YdEXChTwQBk1X+fyt1L5XJBP52d01bMsTDBrFjTVIEg6THSgVW0R7dfSSwLe0ZT4+/OWVteOiNgf
WDzElGwuIK5BzFO0cCXqRhw+GftkT4FySeqhyx1c21aGrsLkK8foSrBsAg9IgWr4LzrwjldPRmuF
meAZ7LYeVF5MaMGAEsUCe8AGjKNUDAVhXLr3bcED6RTvjljbrWASM1HmQ4+qqjPGWzlH4wUUv91G
a/ZCA2JxWS85DnptjyxtMNsTnSlKBSZSvPe7ywY9+mCrARyDc+7WBwJdVx0RIy1XHs9iLfUSMo9p
6wrmlhJmjz7HwFpqE57pzYJ8bEGsQ8BXC9BI9uipsZILqKzmHnSnbNwwaHIonHwTCzyja5tjaZRZ
H0OYatGEIq6rgm6hLad7v4aAXdrfQiXKESA+p4JJU23BSEqag68rj2Y6bs2s7Kwkz6/CXLke8+a2
TSfOUVlf07fJYNZUn4QYTS74XnL6VAy3pQiKqu7x/MlYt4G8A+CicKesoq1Wl4CyQJ7UHdUfxVTc
KG24GWNeloVjRWIgVWLQxIJWwAr4H63EbBxTUh3KM/MfDeY1Vlv46KKDVEU7CY07xvWnsFBd6B+h
vaQHde55Q+s75tesvWYCloYUAVhfH4aUbN71GiRHDBWwgTT8GoT5RQR6LY7B0wk0dfSsAzcJoQ9D
Yv1XHZBKACnk5IKKx/b1zVyCQkl9Oj+qVSN40IgSAJoKRASOD1+roaWyFEVKv9d4Gpi8anR6joRT
IjudOwxFA0AauGyClmjGiVTowowGyLC4KSgYwqly9CGBJOPkTGAt9fPb82Oi4fdxqHVsTT4eExqv
iyoWYE0eOzvOX2qQ9Qkj8PBgq5BESP/hpVD+PG/z1E3Cpi6LoCVAC4LGnqmmCgDQNuYJ6hqqG5bo
RObi7U7v6yMT7IGKR13yzUiCpKPqKcYG9I213cwuqhRefVG7frtHV6Riiw8hH69Mp4yZUgTjIK00
NIAqJFZcGpRDWTAPBsVMt45eO6o7X+hu+xN6SdBv5sPtTt8eJqhxCa2ovT6FmRdWEPVdX4bN5EZo
VPhCDninerSk2+4biIa2FrjAHTDLfk0RNvNCr5XnHYyriqZT0DLcI2Mc9GtQrh2HycU628nYbka1
f/AVczfqIlrFrsMh/jGl4a7rhSeA5u7O76SV3WviNiQ6Dad1jS0nzj6YCnFcZlcNBpugCS1QHtSq
cweQUUtTZA2l7Blgwj1vdQWEhQzfm1n2ndkVil+1Zji78mRLaK7/3txCoPRrfkF6B131z0EMMS4r
3YAVh2OZXrVHe0sDbIaA1wLYbFNEPvz4uKK/eGj1zESD2l7yVHfcKoEFiv3bP0FY7WeRd2WcnFXG
IPMUq6U61nIDm1kQQPEEaa0MBM7nB3WyiIwJZguBdB20wh1MiMpo55CvLdJdRshG17yk8yKIKClc
6OPJmTmyiQTS8Ty2gFEjj0PP6F7dA2C1ly5pA0xvo3WbXCP4BdQY4sS3qALVPATL+SlFM9KxbfRv
C1mMLBlowmdQ69yDBvVD24ReUSYkf8ST7KWgajpaT7QJ7z8J9Mgg1KC9GklkpY+gerLFrcirbp0+
W+iMLkwyLyQIQ8cxeFyhA4M8T/pd8qhNiA7uB0fzagAvea+G01iYscicBWmsIkHKMEixtCFT5xkv
zUZAmV+ft3+2jnHZZU5uFcYicxig7ISu9wBjhADQI/ICjV39yPaQU7VGe3Sb0vKf0LT0+3kJxixz
QEI0yxJhgNlST720BWcasp5IQznnz+GpWzu2w16axBTKFPktTOg+2uroTf4SueXXAUSrLkUFIyTF
42/6ylvI1fP/tnPYqFTqg7npOpiNd+2OIv0hMLHNPB5m+/Xrn/jOhR35+NwN/ghiRhn7Jd4V17nX
bzsvv26RC+G1Nb4CZc5ZYh5MXStGZQI9Lze9HG6hv+1kW0gnJdviOnMbHAXfTiwwCtASTWJlVyj3
fqOgfMisQJH0HqSwDsISjpc9Taoxq0vd0iImz0NNRdMbvpTxZUZIAo792gH1/YWyRUk3cilAxjeh
PQHccuTx3MPaycGrGCBiNBYZKOUeGx8LDcoM0HB26xFdpUX4FIh9dImui8gDbfHvvgsx0qUxZqHR
OILjMiC+9FHn0PTYVVU8k+dnznFZu4uXZphVDsENCtoimCEW1A0uAZYNPeoJJNt8hEAjt+9mdQMv
DbIrCOYAIGhhcEw/iaXs9MTcTDqe5SApCdsvJUQ/aojFy6HC2Ttrt+XSMPPwkcGfMGgBoum+uZ0N
IGhBMEO1tzxlupfLBLId3efzk3vy1GKWkLlN0hRcqCXIP90EQZWxT7uXkRc7nlYLXm2gHgA4soJc
KbMnSTBqEkhw0aHpFC9isWm+ADFrV+iBzUT0M1ogfXR4nWhrvg6a679sMltTUM2uSujjrqKKyd2d
CKp/efykpXfifFlDrVhJONW4tWhjaZHZpX1lxG2tDbA49Bcgq+0t8MyUnICDZ4TdmYXc4ztgWANY
SqRpgAjBsDm/I3gmmD0YZyGQbjPGUSbIvg4pJBo/nbew6iGXU8VsuinNJlJTE1B5K6C8+ayBUsLq
buen+iK6jBuv2gEWD5DQNre5kf26h3zbGUw0U0IepVcKTCHom6Fr8Rxtp0+gpk+uJgX3byVbw2Xh
UTZhbomON7NMVJMCb1QU+uuezFwtk72+MTiLxz1rTAjj483fVTqdWje7FjIbBMLKHQgknOmy64FH
QGLbhk/h94WtO5Jf06ozgX5QZgrIKzE4H4CqooUoRHmhKofzO2d1Bg1ZV0GV95q2Ob7dtD70w5TO
oF99a9IbH1Tq/5kBZmd2fRgA6Q5XBQ1vyIp8ppQnH7BgotcZTJEaASvE8RCSGQ8vWe8RHYS7poVa
Rj845y2srsTCArPNhKkc0doMC+Achao8gg8xu010hdc6unotL+wwW82skT/NB9ihvV+gNvvz7dM5
M3iSQToZONxnAcciu8fKqTKqQnu1OGCfQZfAok9zaC/um8zWXwS+SXo3sRGm8jZInbm7MpD/+CLB
eZLRukcuQDSPii+4sXbxngfpWXWLIAhBwgPgTPyC8bwQ8VQyLULYIUIX2CKoM78QT9om9rf0xdyE
kFkFXIz/6lm7KpdmmT2Ppi9Ip8/Y83gd7Hu0dFUjJArDQ69AaBFK31CFTh+nfvx5fpvSj2VnVhXB
looOJVU+IUbRB2UsE2jyuWLSbijwA0Lgt20zPQ569+28qbUTsTRF3coiIk/0Ef3cDZVO1YvnCQTD
yPg7oOW5P29m9WmOPKSObLKO5DULyBGjmMQJ2gVQUSxyN9K86CJF0ai3Kse/hzo9pML4OIG1wZnQ
WcdUom3shO/D7xpIY1CGZNPvd60cZ8+kuvDrePjOGd3aPjFNEVlIYLVAAMkcBUheTXHRYnuqGzAP
xbtyNxo7s0Pfc+pFm/Jn/lLcSNJG+gnZhw0fSHzKJ4MwcmmfCemGHuKKA82gAzfgKk7gCsVeJ3sq
W4ZvZJmfNAlYDN8qHKixmQ5Bytl0IOW3IfdgVo+u24hTQFhNjCy/EfVXi33VJyqY4WvMCIXsjg/F
4KJcZ2c7xZWfJOiDcV93pwhEZg6YnRz7SdH4f4bSEDC5g7LvHjTgG/nH+BUEhV8g21A2Fm37hpYq
+GUcYCQt8/P8+6EusOPoLSGmBjpQNhdtiqU2NAR+WNSgaJPpX0QFCvLnt9vKtqakyMj/It8OK8xu
k8siTFoRNiQNaiLV11EEy3BS3Z63snZkJUkygGsDUw2F5h8vYddFEJ3LXzd1cqdme9LuQN2K9n0Z
kiqA3lyjOWvDvcjoVmV835FV5ooGYasW9RCMhXYtnrT+nraIER0MtYPTNpa85aZkVm7OI4PMXR3N
4JlMRpwdcZ/dSQ+xI9jNM6V5gNYWhAS4mZnTcoUGe2/zajDhYNZVky9SZwFZY8/sn7sNsPSY1Dp6
hpALJ+pduUpwh4D+BzwBMipdzOiKxChIDmE54J0Tq4JmddHkGxB+OfKUbs9vmLVtKREQ4FLYJUpP
9OeLI6/nTTVLJt0voK2HsglEIiGbYkJBx/hd2CWdwYUl5loea2hjBgFe5hA5AyjyJelSV+YF1Gsu
DNUsAMzQlIxTxtY5+j4fUHYg9G0uefMOHvQiuaov6FIVXgBlY85SreU+jwwyWx+XvtGE1CDkVLf9
vXIR3AJWcWmgniNsskMMAn9u4vMUEE/ncjFKZoNUoJhUEhNGBxvVHDvb0wREu6c4juErNwG4eth+
WUO2/niPZFBrSFs6xFcSHLDE6FBCQNZP9iZow1mNZPNMUi914k9QliO6TFv+WJoMgSTtIIPH1pWK
BxJcTxCzG1XDasP7oeOEAasHYGGKuYGIEAh1YMJUNc4WojsrLFD+a0P7/DmjH3NuRMw506TYSAsd
mTCg3w+6WD1lhca5xdZ3xWIozAmb8lpK5FJBms8LUGMAKtyrNqYLuEbwIIIVbeK1t6z6qYVB5rLR
SCKADxpz12eiLZEvc/9lCl8ID2RGj9C5uWOOWJZBAigTYaYQjBsk+CKrlHFP59BnBUqk04ZtNn7I
LwJlYEJ8ACo1IhOcZdoIwaIJNhuzsQUAakDQaUmGxIkK1v3Vwg4TcikZNE6HAmvmfyIgT3QQGyS2
8Ni7+r6+0y4ij5dIXN/vbwNj97uhB0SLYbCKNQvaSW4KzfV54HWOr2xGWYPyoCwrpqbj/cAMrNba
qU5yQjvzhscMr9pvtNSFyjfSo1ySjdPTBWM0lCSI5nW4/WMPJfbGKPYyWnbIwd/kHjjeCtTWKHEB
rYhEoG2wg6fzB3p9gG822aKXAO7nMc8kQK8ktO6SbXYFimWQT+roa/s79EynCydjIlGSpZyXYMBg
JtQfxlCC6vbgQroGBOPgR4qAjh1254e1NpNLK8z2SCJtyFIRkT9kDi1ROCjR43kDdCmODzNo6jAA
lHPWGJC0MAlBkCr1uC81xIm0mCZ76geUIbRjO8xA/CLG0696tTM6eW+rbo4nFvCbyB0O3uTU6FxA
Zu9vNC6sTKEuKyCLxDDRrq4xrl4dQwO839gYjd4FeyDldDsw9MiC2opv56EwuFpbwXRXg78ILO3D
po6F4B68x4mXN2X1yRTTeWsUSv/bdxBYWtAMqYPCEsZefdEi1lMrAUXaXBzdUYHGYw1hWjdvFJ/T
KLR2MOi1rdB2b+0UQ9BClg6iRxqFmsYPsjtvAzSyG+gNrP9ODu00VJANguwSaI0odoptM81NHTnU
qobDbO1ypzhVZYmfKxRHvov3qjWCDlTYjTH62q2QT0qxspkNAreD1j3s6BNSJSqFpUwzjBPLvwVo
p3VGp7mTK2Ty0DxX2Lobv9SPwfdwBv0k3kE8Z356M2LwC/vMJlfCxK8JpJpc4t8maQhkMtjyg+w5
SGRbVvAGC6ffv7CoSVUBUk0B7y6bNTE7FSpeZdvDrwNIDLW+DSJPFC8VjO81S8oriq/4PQTzoFyF
W9LBwMr4dtTg0GKfxGDr1LBpcwhNBVIIkdCaBwU9jWYwsjdDbDa2LxNwO+dpj7QWVF7zal+bxoNe
FrMVqAHHC3IGxaZhwfgcz0OV9K6gvZgDZNNAPC3yUvOrR2MxICaGKQslqacZRiQTutbFA+B2YDm/
1/MnP6t+37ccTR5zOwlKluitSVdpGC0ZKp1yzKmVrE2ZAaYpU0TBBEyjTLBZ+71SqSHEMdXkXtZv
VKF18jx3zt9Oa1O2NMKEmmEulIbawUha3/qAQI4tJFmSEcow+DV+f97ayuNRhpMEmTLyq5BsYdtt
9LAKdMgA9ujDCu5AEmuFjgH6TejBeH9PBWp9Et8MMg7Dh9Qe1CZgMK5vTfM2nAVr6n6eH9XaOVoO
in6HxTVTGXqpGgJsFErpRGJ6K1aJE2f5F3GaOemulauW9gsjfsb0aSfoEAhs150MKhO3Is1tXivo
ZSi6/9AGc4p6MVNQMglxwZDCnuTWnoSAs+vW3LgB/SEoEJl41rNcdbVm5niCYhiFr9g+tDUGvb8U
0xe1fQK86RD3ond+iVbShNh4bxZZxh4jDiuIacJiXlhdatWATwmu71UCuuonJ7yo7Q5hOmeYp82k
gDYvrTI50ECTehESKx3QhbHsvOpKQdt5U4GOcJdd0UrUbBNb2zaIFjyJE9muHG2gnRE3A++LTj02
qab5pj6EeTO6aQao3wi+mzCvvkPiKLPHosDyQs6L4xRX1tVEGIjqFwUZnzT3x5BNCk3Jh7ibmZPd
KKWhmydhfZ3PUr6bRRI7fREEW8EnvA6XlXclbkUR7Z1QtMMv2DwYaPjqEhKcI3gF2kvRhdp67FCS
BsOaX3qaIeXlgFdCIUwtgWsG0412gs2XZJJJoVDBYODv2woyGT6EWjU/2kN749tcS74T9ub3coZ2
2PnNvOLTwD+jqECHoQHtJECgvJaz0iQjlJA0p63LDTg1r32fm8FfwSJQXg1QmqC5AhTNLBbNbCBJ
CO0aCo5V9+1OsyvIHVvGDaWyLBxUiA/+U8RnMqGngnkxHZllHJAxpLNQUbPinpLygrx8o7vUYrjn
xZMrSLHjITLX+EBGGU0INdIRXWlAsj7ZzPqAlpWrUnhOx8zu5uCR+MJ9Lgvb86u44sqPRkl/vrg1
pCgJUimFZb161n3ZaRVermXlXqJqEbhs4QQgJcAEEPpMtEkzSpS+BcCKQV+y70zldpzy7GJuUGb6
wHg0So2EAioKwswtqMRDbUQyVq0coWoj9k+NrPO6+k5JTjUF2GkIdVLwCAQzGSOZMgxFGMW0hGmA
CcidL8Ha6DtlBiGIYl/9iK6CjWq9poUjD0AxfgVvZcfQrwBJOyokiiIas2PQLyPnYSEAHS6RyhpS
jVzPkO3cpnITXDbDKF1VvoRnQtFKm06efciHjyPnYjn1s/gO6GJBBErzCuwTQU71JDflDAeTdL2t
qEgnDJGnAqcKnRhrTqD9NKYVx+iKiz2yyr4Xil5sYrQPo3ZrdVBlRDJGtGj/vL6ZdvVV4BGOwdP9
e2yPuT2lWvehCA571aQ6GVr/7AaaPsBV6LKVGkBDnd/Ap2712BzjdppOmwLSJ+gOMvSHMoC6uZiF
rtTqvJ6/dyYSpS7wpYDkjxUvgNpXWZpqDgjRlf6sXIL3wNaghBp8p4zff4Maan1kv+yx+pbBEBc6
5A7/7DiQGiQNKIERlK8NuwIBHaWlMm94QOZ1o9AxQW4Ez2e2B3DsiiTMAkznnCu3JpkvgdewzJCn
z7MCuqHL9maH7qKFH22GUhXkEXYo4zKFMtRkI4NH3dYsCiWQHnFvuMpgiXf58KEd82aacbB92QsE
Wn8wHTzrQPdSOS+lUTlWVq7h4xFSb7AY4VyZYOuQYYY2jESgTBITlwrB0CwEtOR8C3QkkAjODE7Q
vH7+3obHJCKg4CSRsYGzTeXrwt8WwVMUotyscFAYnI3C5pUhsBeaQYVjDlLcfSDrF+OsOQEP27Pu
Mn8Nhu2dmGMRypw6BpNB7A9Jx9Kep8rzO38jFOLXlIS93Ws8fg56hx9HMkcr95o5XKxclTVCMORY
uTGJngSlMJxUVLkZqtV1Qh2Alm6Ql2MrD1KdKvXcYwIhvbLRKktHpvkzyAjt8lrJHAKIgLmTN8CB
Vbwz/uo52AHiOY92Bfomhars8dbMfHAX+y0uQ8mIk8vQ7wI7rAPoqLXS5Nti7EOGpu4/GTStANG1
qzzsE1vJix9FUN5CcG1CiQnqn5mP9o6wGItbBKEQ7ZTQrT+r0r1WibUjCLVkmakxWHmmp9AJqyFh
mVYoxs5CYFea+iCOcNRqmvhAVE/ZU5hRnfe5He9BFjxbk0S6b6OIKqdq5NUu0AfVglhPuCkjQfhJ
Ss3kvIJOH17I2kAqDChXxOeI0Y8nRUyD1pjGABs6+Vb5PnQ5J7swaiuNIFDVIoI+f2+tvG1hDzza
oNt75SVn7A2YuJkk3YhSawXWoqA2r2sou7ljLQz3fjCMDpGVfp8GquY1+RRaFZ2g1pyMm8ZoIB6d
D9OhNMuAF66tnWw8HihdJ0hwUCE4nghg++toGGcI1JWllZf+LshNqyAzZwLWTtnSjHxsxtC0BErD
SPMrY1RBZ6k1PAFatxy47JoDWVph4r6O9KVEAgnFhFRwZcAAqvKFgGVe09wOfI/D4/lVXTvU6LZU
dJXCcE4iXaHTy6wT5dGVZWxUECemvS2NsV21PSfMWlsl5NQ1Q8YaIaZlznCBOLOKxGl0A+lWTBWr
MpEfMaYPHAqiAgiGFmQUSlgGpiSawEWLxnw3r2dPh9ZoOV0JKhIT01OQcSOstS2xtMZsibk2TOiI
wRp1iWjigGofkpp4RQaAcqrPkg1whTDueQmf1alcDJLZI3onGaNawGyoIEQd0dZuGFaVc3bi6hOE
aDIYaDQVzc1sZqeCMPxQ/QlT7fEAotJTw2Xm8fvzTvlu8d5aWGLJX+W6lGczwoBaB9jIGbpe5T2I
NygZeQOaBQt0lI656zdQvnIDT3g4fwZWV/FtnCwPbObnRSyI4eQG4C/G6/Ja6LUf502sxuLY80Aq
gheAgEji2HmEQ+cnQ44bjO4UCBZ75fAdybkdDYqbyGtVJ1Y5B271aIPyQIfD1kGcyJgU1E4YRgWv
txhoAaGfN1Wt38vEB9Ogf8sZ3mkuBbAwSnkmQocKrGvM4Y6aKozaCsPLEcjtIz+qN7I81Y9toVfe
lKWFo85a8pO0obSLzNa8E3CALxuhzb9zvsnarQhkNZ7MOh49MvtuFiPVjDJi4JaCPsl0ZbyQJ+A0
+wCd1uinLCzjAlvJkaESnHNcz9o2ApAJd6QOQQ1ACY6XGINMiqCCKzX0KfpUBUlwMDvN4KwqnUkm
FAKmFslAUKIh3XqSbamRDJQ0GUCCQfJvpKlqvk5z0PwMIUQcQ6UStBOtFIXgxwTFEnFGIlQeZ4qp
V2O/ArweAg/cGIChMIudzWmTB8D1upDQ8tIJpNSi4QaZfy2DhyefEmeE2gQUjL1mLDcR0e8gdL05
/x1WPKCEVDNcE7KitEXseK4TrTTNPEZWVKuiraigYVYNy9SWlJkn+sSzRFd9EVu3sxRovVojCyo8
QQnXauK7MuDxA6wc1aPhMEe1iVSjmBoMJ+7HHyH4la1Y/tTGArEAPeO49VVbAIqAnYeCCNiiyKCE
YDglOYRFp2h0y87sL5VKFm41aI/aZVSV7u8vFVARwCzQ/O4JQDvP5VitadiYT8IBeL3H2sDpq+OC
dxuvrZSOsrUOYnhQtbHbMsRQSN/BkCz06R3av6qLyReKwlLVueScgZWzjqwYPQMG+m/gX493hRIj
RQUBdOw/0W+srgQWIoel15n772/j/wQ/ips/j1Tz7//F778V5VRHQdgyv/33VfStBhvlz/Z/6T/7
9deO/9G/D+WP/L6tf/xor15K9m8e/UN8/l/2nZf25eg3bt6CbOq2+1FPdz+aLm1fjeCb0r/5d3/4
jx+vn/IwlT/+9ce3AkLr9NOCqMj/+OtHu+//+oNyw/738uP/+tn1S4Z/ZodR/sL+9R8vTfuvPyRF
/ScFK6BzBl0F6BGG7xl+0J/oyj8J8sEmWKDA2o+yBZYMct5t+K8/CH4ElVvau4TYExWTP/6BciX9
iWT8U0JpkNI76eSP//9CRyvztlL/yLvspojytsEAjlyiQME/kEvWXnVejrwDBLrhp4Kbqm4EFElU
wSuGlvf0Pt7Zb5/OeDlJJ349tkJwAx6Awk7zTgF9kSjZdVynv7Wh30wwESzku8fMh67UIannxNY7
pCM7EOxuF+v313Qtp+fY57x9OnMlBrqcaAQ5yEPpS6bVCtFVocTb0Nd+BiqvDvmeDQZFHWZdU+ri
SA6kaH/6WvPJFzS37eXHOZ2ezg/jnVV+DV8Xq2zEtRZV6E07mEIALfHpckh+j9761wy9lnYXHz3X
YEUnSHcfBFF8ID6ucLEv70HK9iT5PCbL974+46yGQjNjvRfUw6iUmWTnrQEexCI3TF7q/p19+ppZ
XAyiTlCBrlDgO4gJ+CryCXrzMdnOvfztY/NP7S4+P/PNsvFHzH8BVnVrAFzZEsSal+B4b3rony8+
XUwEAQQVg3IYmgp8ZI3xmKcJj4ny+Fn/tr7MEdYFeTJQoJYPZNK+hVLqIVe3U7p8r8ep047mrmx/
rzH/zRRzlFsUMnSUMuRDEQ5o7Qqr53KQZY6feG+JmZNcoEA5RX6IDxda2dL9ULV7cS7285gH9vlV
fs8Ec5BFaKQGahvLB3OQt2EQPSRyjjQfT/LunWVmsczlVNRpXhrZTTC3AC1CtXevjTnP07336XT9
F5uIKKkmtoqQ3ggpkTIrQ0KRVBkqd+fn5r2PZ44wUaq+1/s6vEHXvmQXfqG5aSnKH/x06loXX17o
/JzodRrc5EoY6+4wa6kEegoitc75r/+Oj2aLNIja1HQU2urgS/EGh3hvVLjBxLEiGzPJPmiEzt1i
FF2RzZVGwurQdMVL2o1elAABHRDRKkClyzkHdMLf3kC/DpnInOdADuYibkvjEOXz3kxq9HYpkxcE
yr7XJg9Qck5313sLzhxmhFVtVYBR/xABcgwlqciOxsT/dH453jlp7Eu1myOJCNlYHkQtbQarTuvP
/ZAoVhInLW/Hvnajr80Uc5wrBVT9JMvKA3ho1bx26sy8Fs2itACVduvuqlenL3n2mYDS248TB/Ti
1jj+0GJcHuGANFroiVl3XeTeqD0owkZS90o5WfhN14We2gORnHtZ/klvPSP2L/B/gxa+QPbDiscH
Tb8b5N35yWJaFf9/yYGEOd5XZhVpZTf6xWGowjuxD597OXWrWdhEozg7AArv1c50gqABEL5A5rnM
I15tbn2hiMl4FWUY+9kwG/0QQJPC1idTseYobC5InYWcU7O+0QgLaAJxIsgyptE4GNq4y4PhxfCN
h/Mz995HM25FGUIfbL2qduigLL8hjWluOrGIOevy3tzQP18c92JS5EqRRvlQ6fIVdJMvpWJ6DGSe
as17X57++eLjc2R65FmMiwOolVAYmofWfKr9stp8bG4YPwLwUVrVlaQfhgwc7FF3I0v+ByeGcR2+
GuWVmE76oUKizs2CcHwMkUpwk2pOvn/s2zPRgCYYkOCoG+MQtHPo7/ooHqfvopSrBqfp4b3FZZyH
qPdBXQl+fmjlebKzREbBqerR/tyJNefSe8cEm7IciqgvK3mWD3Woe3FQ7/phuEx6+fb8FK1feUj6
Hu+fflDSEEpY5iGX2+epnl5MQ9gnQ7nXDF6K6p0tyorMpnme5dNcmAcUcDJoI4ilpYrD76EPfrk9
gzm92YRW8HjEp/divTWLeIv+hHtw6X7ogkNf8fH8gF9UNtqA6Ie8bIoW6TtxMC01kur7j80/c36V
1oTYVFLqh7gh/gVBbcv21cG0iRZFN0M5N5yD/N42Yg+yKvWkEmPzoDblU4wuNTFKLvQ+5WTt3ltj
5jBDmZOgsas2D7UiCV/yqJV+5gBOcwj63vt05hxnso94W8H9AsaEfSUXX0o55Kzve/PCnGBlqjMV
4rLGoa6n4NIYpxkRQNw/SVLfueeX+J1vrzMXc4KMn5HPinGIDXEyIfdu+OJOQjTbcoK99wwwZ5iI
ipAFJRqLRwWIlDgNgR7ote3Hvj0T0tfQDShlNTYO/nDIG8AOjNznvTrf++LM2c0B6lWAg9IOZUpK
4LFBMgeQ8PPHvjhzctWkTJSoFaVDY6D/alRa3YqKOv7gotIhLe7dWRrCaRB76ZCmpXElhDN694KI
45Tf2ZQshEXppVKQ/Ug+aEM9WKmOdrISPItQahh/rxr0y23qzIHNQyB9e8nXDgHannbdXEADVmvy
m/Nz/94AmAMbB52a1ASfrvj9HajhAgsFiq1U1xx3886txWIv0XgcD2mMdEVVtjcAEl0XRXgpToaN
xjWelvc7m5PN0/c9UU0UyhAWAkyvef7cGt/8otR5K/DOHGnMqTVQa0DZk6SHJqi7C9IMsudreX4T
9ar2sfCEJWcTg8k0syLNDqmuXMQKRFlT07DNntfy894UMecXTJ6QVAA77CEAlswLaY986De8vtVX
YP3p04ywlWHf9ENBMPT0UP0fZ9+1HLkNbftFqCIIguGVnRQotqTJfmHZ4zEDmMEA8OvP6rn3+kqw
2KzTT2N1uUByYwdgh7X0fct4HeLShSkqgNnlc1gUGOS1791KhfjH4nEz3k+1FSv8oXQ0ENCVKbKf
rerOA99wmuf3ldxKM318veauYf20oNJNkSw4C2btEokGROs8ijJsebKbymXDx6xpiBGzidtyLxnw
lKYKBdBuqQxRU9iIqWuLGw6AorpVpZyWZ2/oHkvmH5b8Anu3bFjommoYHqBaqkoOnl4uMenLuEga
Osot9tfdy9riRtAWfl9YvbbLs3JqFiItrU+eonTjxL2yOjfitSx9UTLmJ+dEtSCBs0hy51Uq2Iin
K6rDDbP3RpdqmufLufJ8ufPdtt71U/AHWAEwdNX2+aHxFd/4ksuaHxiQWf6zMkxCdYmFw83kljsg
RvGDnufx1JT2fOcTAaJoAF2CyjH1Nr5uTXaGR5gx2e8osK2cXd3NUSIW50sgef3rpn3nF11+E3QD
vyFA+K0ELitAnCbJ8NkqtmZgVuyBX77ozdpA1+dAQ0KCwZoH97ERXD96flfF6Sz+l+AY/wZdc94z
m0YhljkR57bIDiCI+zKU3d8kmY9wWqP7rUfNs1maY9HdNwkym+ONYjNMfZEzdYt2TM4cHqXd+yCd
dw+WU2Fi5Pq+XCzjIz0zjN3iyzyyRIuzPc523IIF/nG0kZVtUKbcEw8ps0JL91CX6VHUut/wYCuH
AG54gUB3SQtu4OI8jCTft053rMX8Pc3GbId06oYJrSi02dJLqC9mh43irNO2C9EYpHfTwNVt5uIY
zsDKHBToG+KdF+lXPxbeoDAFgJts3tiYtbc3D+9JYovEocW5GvLQH8UdC/qNfvW1pQ1LF11ndZYa
xDn1y/2YOb9UIr9dV6e1pS8m+sYUK4K56JnK5eyUmEgdc3s3jtVWrtJoG/zXCC8F+LerY+ZZObSS
BazhK04OZCmeF3gRlTwPon3S2nosx5+badm1bzFiuD001J5ZksSLBZodX9pO2HR8Kzm0trph2cpT
U4sYqM7UWmowcPPuUHltuqGdK2ZtMkrlCya5kAgtzoiy/DmgYgkX4jvIv09H6vWf6rJ0j1PfJeGg
+RbbyUp8NKdz/NSW6EFx87NuUWS2STgLwHfY9y1a+RfNNgxjLVtuDh21Swk2dt/Jz6O/5JHNx/mF
l13z1zhdptU4D3U7x0nmni4RBpPlTzQnp5vU25y9oNYoxklqEqu0e1JoBCpb95+blmaGP/Ew91Dq
KrXPuWrB3knzaQeM4XF3ffUVh8sMbwJKH5Gli6XOS6u/p+mchGiaOHVBgFbz4fP1Z1xs/INQwgy3
0mZkyROS4hloxgdAoAYqFpz8bhlxibz+iIswPnqE4V7AKs0vROD03PJsvG+nNDksfT4edFEtR5Qx
QN1jJ2qfjo11W5KJGS4nIFw7nbSW81Jnj7bbfqd2dw70ja7Y7CW1wWI+We00nHtbD1+TpNn33iw3
NmRNWoaLCUp39B2vG87NCJJW1hJ3H6QuWqyngp6qeeqOBa+B6lU0zZfr+7Pi1JhxmuhVg1lO7slz
5jf5XZ5KFVEyZxt34rXVjVNDlk6SAIBPotcnHbO96nz3x9i2mMi56e3N+a3UZoNugoHEvPXTnb+Q
qC+LrzetbfZEunDwydA3/dnBmaQMgeZUj3s2o8C08fIr1mcb/gMQBm3aaenHdsePPO1DF2h7JN8C
vFiRvW04EFa47pKhnH5WVIP1zZusfcenrfaAlcjxG3D5zbGhELNfpBX144B8yZd7zstDQz+R6XXO
1YbrXvGAZnu82zh0TjvHj5diHHdL8hy0wHxy0cZcb1Gvr9ib2aqXo99pWrIaW2BVkVfaLxxfJDM0
awwNZgu8loUqcTbAddY2xDidOHWCxCtjJCYcnEJS7pp6q2NsbWnDb9QsUGRG/I6ziT0oT7+WvXe4
zQwMB5GPSaoaJL3jS/Knwb0/SLdwXdcMwPAOBNhD8whklLiS+QUO+thM1a+WNseb3tzs0LMKUD40
mQWhEMA9ZplHwqHa7DBeMQCzSa+0We72gpNY5suTXTR3y2LtQdS5A/Luj3xUGx50xQhMJCY+AmXB
kyOJaYvJYt0PR+WRk40iH5Cf3I2zxor6mL16E9gZU3CJkrgh8xdi5TvMKWxE47WlL3v/xk/YaZFM
GteAuPMbXIP5PcCJflzf3xX1+T2b+GZpF0S5gB/GW0td7dLxMx2+SmuL93Btew1jneilcdy/nBuD
8sgIGMCAKIGGEiQ+W3lr+DLMdvI5MMMS2JY9OC9T7+59b9g6eK1Ix2xt40Gnq6lGaGwcDiCaWT3X
cDnAd7q/Lv0VAVlG9CqVJuUssbFoMHxdxuWhTPz7rk6fBzmf0snbwu9aUSDr8vy3u8xZKlxLkRhd
sTsEnf1F/69/wpqILjb3dumk74VdBEGsJm2HPi8sjDrSHx3v8ttckNnjJkAB0o35DC1q1B0Iz/bu
SG+zWesirzcvL0XPcuJYSTx49aGvyQ6oHBvZhrWtNXTfXogtMeb3f1y+rv8ucUpHcG+rh4WXG7Jf
21ZD9WcxpyNg5kgMXggeXqKh49tb3btraQezmc0RKR+m2QsQWdRLouieJGHGhsNYTXecq5fUG2PN
RxH280Z+bE1mRizrUvQRNFXRnVktPzf19J2O7AsmRbJdDwSRbeyJj+MBkBrfbzuGRcAty5f+TCXa
tguW6b0aC7lPq7R+GoYN1/rxuQjMIO+fIvtBBq2q+nPmuY+BXf6SlO1AHv9QKXnyh/x1nofDdSNc
e9RFoG/0mCPeA5/fbc+YhIzzyd67eb8rWxalcrgL3CzGpNBGLFqTnWHvPJ/pMuVeexbCeU7r8iWo
/LhO+zLU5bzxjI/1AN2M7z+nEUmihK3bc8DTZr/41RfqgmotLWdA4uN4M2JkcuP+8LEJOYHhAUrL
ZvNSobcVHW/jyyDSrkALfENuK/w4Jm5mN2FoogN03Zn0ABXTqLTRcrnNXoAf8V5O4JNUyCd37Rmk
0PX3Xsd92bAdcHmdBzIGSwQaGfiE21TM8DUJioQabCDtmTV5dVeK0dpjl8anglVqrwt3OPIBBOfV
0t/Wa+H8Z3q4BVj7gimXs6xmJQ856Qs/LDGz2G580treG+4m9/XkkZ4gunNAo/Ay3QVy3jo6rCxu
dsHlXtHNftLVZ8ob/lBgsjVq6yl5vr4bBifP/8sJAzzi/dZ7BSdsWRJYe/BN1S+BsO80EnMeoKoq
9y+UZjr6CX28KeEoOHd/4MyO0VzwqTifuEhCZ/rzct5TMg8Fxp5sfl9m5LMLaAnPItbOzYB0vXU9
XBOE4ZvaVnDkANL0nIO3Aw7Jn18XWmxVbVdchdlMZ7tpQpJgmc4XQNrSSs49ESc51l818554X3y5
Lu8Vr2c21aUYQKiYXcizBJD/LOkrWeZPUyAepZv/cf0Ra3K6/P7Gh8/1UFh11csztzo7HAIOIFdW
/3Xb4oanGHp7drqikmcrHX8mlv1My/LG9zYcwzgiAYPGbXl2Kj9/8QMNLL4h3UJmWNtf4+bcyAmC
IP6E5JfsQ2ZVThvm8wImlqTyMQ3VDDvQfTrfbhOT4RGalpa6v1QnWp+0YeUA38ZPHLURaz4+KgPo
8v0OU0rswdadPqNf+HPviJcRgD6ju0UQsqKjnuESSBb0fB4QjZsa1JlD9XgxeOXLJ5rNwf66gAzM
mn/9jknXxLsuAyhqnp3L5BwE5Q5+45AlP/PqvqgBSybojuRuqMj3fAAybA38Zow/uJuX7LVvNE4f
Q2UH0zSjsa9wxmePDIc2d5/tzP/uSnHTnQyQA+93SXWjB+w4EsSdrY9zr16LuTo5efEAnPhH7t+Y
bsKY6/vnDPky5mOL2Y0sh67pAZMceQD4lusbtaZrhsErpgs59PVwXlw/ogxgTZPcT/S2BD7YQN+/
fJ1OtqoZac5Zr8pdmrdBOFXJ1rVs7eUNMwTsBg6Z7lKjGa97Ht36a7Cwe9yUX67LZkWJzD65BpIX
tEBoBv7qr7a+EMUpxE0JTM1T421md1ccutkuxwPF3UST+lwlzLqb5zTbVSRNN3Jaa6sbYbWm7oxR
pqQ4u/WEMz7Nd1NV1afrElpb3DCzopwkOvHa4iw8l51y4vOwyvhW48ra6oaFVRLDcPOUFWfLafxj
H0zlyW6nL9dffUV3zEa3qmn8rG6GHJGuO5OhxbTs9ORby4Z3WHt3w65a8IWhEc3K0QBc3qvc+QGo
263BAANl/V/n6hpWhZmuEkBwfn4etLurAh7m7p3tOHvi53ueFfulVfulZIeg+TpUbuhidqDqANP8
HXnfw3Xx/Y4W/601/ocr3BYUzYfehGq2rMOyuy/UkSXP9Qw8JPwxxUBgA+4ey5+H5kmnc4z6wl2N
/u2JLGGdBLul+jleCGjzJzLoHRVjOHqf0uFTPWRHu/NClv8qxRQKcRz74TQUPxbn+zz/6JMXVf3I
60++J/ZYGg/T9PuC6zmeRly5y+hyUIO7A/fQLkBTtxaftZ0d0IR27PvklQkQEbHhYUnKPWdH4MuF
qjsOSoSpbM/4CB0MoW8/JOQfNZ21HQ1s3HV2tp8cdH1l/b1Qx1Hfa9I+pcJ7Ir06oRHiS65+v3Sf
bvXoGrCX/3+PDd8WVHlFwA6Sn52sPyX4kMqT+5Jp4Ph8GywW6uZPktmYtTti85dyCJluQ5v+nIcl
bJIxZOlWUnDFUsyuQU/mgrC8yc9N15JQjtYQJmgc3o2Y0t6IQiunN7N1ULIW83TMyjAKpB7TBE0Y
BUjLMp9FSeE90XSrOWLtUwxnOLqDB7CILj0LDRaggZV9yD113wODbeNL1p5geERLAqhikkt6nhzo
gpjyT75KM5hg8PW64a04FrNTEF2zdlFzfEIesPIuzbtiXwbtFnTV2utfnvrmctE12UgW9D/EUwB1
Atqg2E88S/dCyK36x0pUNVsFvYo0mlQS55lGnUaRxzMnUSnmJ2DKHK7LaO0Rhn8kqVzKpmiC2E2s
uxpdQ9SbHrKqOrSTfL3+iDVBGfeNCcPGUytzP9Ys6Q8se4TPoQC8t/93aMX/2r/ZA+g4eSWobrzY
deAC5fwCYNhP9dxsxKeV9ze7/9pRZl1ip14sqhn81WryL/Uu+DJvI2mykmo0GwDR6xI4IPRKgOWm
h11aLT9FvdxN1Nu7/vhQS+evdMi3sPpXjMIx7Lp1ajRJSuHGDhik/xhzKbLQh54FG1a9kuMG0Mx7
u2hai7ZzVjjx0AVH9KH8KTr/0RL2P0CZvQctZ49W5+TJ0f1hFME/11VsRYsvkD1vbTHJZEHmQbEY
9f8veU7uvYHsUCa7k62zcTi83Cg/COJmx6CNMmrhzq4d22WwI8z9cyiWsF3AfpnWR0kWAE14PlC3
+v42y3SMY9EorQI2IuZ4lsFPK9An322yUPv9S96xLfNf023D/JcFtCaNfzlzzP5jr9Du7rqfLFRt
ru/L2vKG6QOluXamlM4x11Zw9nRRl/u8zoI2BCCsRzcktapyxgFAd76PBLczxBMTu0Ysx1Ynp2Ro
7rNmfKyS+VGo9tOQYarSmz9d/7IVMzJbBzGvCYK2jg0xIzjUMbb8CrR1mzabDXydSAZMH9hDXObZ
nbyAjxWMv1Q+etL86Xjb+xtuoCsmNgF/aojnarhbRvI6JuOGv185oZjdewDxS1tVqwGUrc2OD8Ef
cG6nwrePpe08o7fv8/UvWNGt31gOb+JvxnxH9UE5xGldH90q+A5QjRc33+I3XXHKZrteLqdBJV4g
40nMr1NR/m275TEQ+g7YfXcAnQ7zoNoQ2NqXGJYOkr5xEakn44E5X8amv7fKbOdN1UY2ccVzMcPG
BVxSWzWJjKuaqqMjxCWI6WA3gwbqMGfjL4SE5FEBqHJX00Zs+MuVj/oPzjcYrQCDvAwguikf+AI4
sNSdu53Myx837b/ZQastMsylTdsYFf97EgQj5trsEjOG5Y1fYHgVMhca8H9WG7eJXf+wl3GO87LP
Hzye1xuW/qGQGAis3sct/9K254o2iCY0jOxn37If7MWF0Td060ryu23vP4ELzzC0i1fKrTygN0VD
XeyY14fzonb2/CSsU+qgX9wThyB7Ut4J17U8+MTYX5dbZgLmybY6OwB17pdg5+Jfu7MecHmjXYKq
bocL1guZMert75v6h6R5eH1bP77N4X0NdQVA2pjNoIiIluYzLqpTE19eE7NLh7FLw2Yu7yh3Q5l9
01q+er17UkMSijaNi9QJL+8XbJjlb1X9SHJG9EoLmmugMgYR88Xlhu6hqdZZXsp52TnON0Hlkbm4
cS17XnmhR7bYY+zLl370XEPxxkz1QmPYLBJFCSCVuLROdOn2At9XqqOX0YuSA14iAcDKIUjZnvbg
zfKBZN485Z2K85rvKsCM4s9Ak4Ogr5b4vrE7H8Y95puJvjZVMyWXqtNcftIA+sM4LyAl812zLPsS
tE5oxChAYVrTU8LmI9IGXT+EOthIM6493cjHo7RYj84MyXQ1q8KRBRhy9wrrRtUzR2V9QZe6K5Yg
cuWfjf4zQx2Pij8TeXLZceBt1LWvqDeGU/1r8J8wYb8HYPdY1Mh1HoEesNHl8rvF+YPtdy+H3DeB
jdAuZUntBBHQbU6YXQ/xAkGAVNBcXNS+oXBBIgYjNoQ/AIF62EErev49EPlF/DqJgukP7D0V35XH
wyX5G2mbHDD4yIOdBJT3okT1giOYc1GRbcVd252Ll3vz4rlmEsBZqRcRkMMHLUbmCj+7acoFime4
StDcZKXIUzdKOOY19HS00y1shhUv7BoeUmW52wCMy43U0M5hUHkxHeWTK6fDdaNZk4vh0VqaUbUs
hRsJ+XVw6rNopg0Xtbay4aEq2SSWV+RuVObg/gHvwr3lbI3vf3gAgsANL1QFi0193boRG07K90I3
83adBpPTHx2b9nNFNk6iK88xc2YqoVVtUUj/clS0xm7ErdeLy7J8AqNeEuLO9UDssd2w8RWJmemz
shIZAG4qN3LzgsCAvOFgD+ARuGmnzVnbsQKtNUu5HxVO2ZaHXCz1CGi3ftwCKl57fcM3JDYaN3qb
eVExCDD4JQ4m+UFWuvH6l1U+8Dxmwmxua1SGqXYj3OB/qoQ99ar9xhDgwIOxsdtrH3D5/Y2PqJug
c6kd8Ig4RXccweGxl5nL9tflv2LJZsJMZEUjaZryqJucT6Vff7Kk3OeEbzRRrS1vGLIKaJMJ1+ZR
XiEHQIY7mjgPgVo2guuabAxrJuOiPU4cvH2j8n3WOdbOF/4WQO/a6oY9BxjYqXyZ4+XBGDABBzh0
WH+6LveVtc0UGeboaKcBlhHlDvLeSBsXdwN6fDf854pamvkxtLT3TYmmhSgnaSfvU6r9dF/0FL01
AcDB47m1vJsaCnCFNO7FIDRn7hyUPFI0xOjL0of+/4XKfoeU/RZgeE1Ihu26mCXjBUbXI5DDgHtr
GvpQ6XJ/fQdWVPM/GTDZTRYJEjsq2yZa8ulMy+qU8u6WuxDEcvmmN2ab53YD8OzRiUAJt9fB+KnC
Y2iS3gIUgeWNCOznGiXpFjUMa6p5SOr6iQ2Fe6NoDKuFtHNrrJkdtfm4t+V4SBbn6PRbUJ5r22pY
7YBpeslblL+mxcUMoXOfKb7hj9c21TBZ6eRBPQQZi8DIBKxIVvm7ammrwyKA6nhdb1be3sxjdXZe
lwPY4qKqa+8XKh+2ncLK25tprKaYC6tCDQZ6Mjy2dfkKkMLQmbMNn/NhmomBbPq9SlIE8QAN8jSS
Wn8VPHusHedQ0u5u9tMDKZ2N4/iagAyrtXjeti2lOnJa7exUbmU7YVt0IxyufcRFdm/sirDWJo6b
WZFOmpe6FVGii6eMJHtkTO7r5sYTrpnMkl3HSgc1ZJjvtDySpepAptCn+9Ylm1XYi75/cHgwB1B5
qZZsBDdOBMIxIDrTvZ959626MEsPYueS+rm129c+GU4uwPk48Z5v02DDvPu+r/PU75Yoo0X+2S9c
zEwkVelsJQLXFMCw7yV3S7RTaxXpIviEXNOpc4cN3VrbfcO+E7tKAcXC56iRHVi4nXuRoDHHujDE
pcideuOtYc0cGrUADNvTBk8CQcl+8CWOXq37d4f82W2uyhwavaD8CEzVQkpjNYdkCM5Bq8/IA7xe
3+UVZ2JOjS7lCNB/3C+jvJVgWbaQpxxFK+9YZpd31x+xstHm6ChhyRj4wESLaDeAhTzpp70qs01+
wI/Nw5waJRYp7VZbc+Q2nvhClQMoK5d4W5Rsay9/+f2NI0ky0XHfknM0BETeW27gPLoduwm9EzTD
RnwOltHJHN5CNFzt3YKcLLSUXJf62sYa5uv0sikbDqmj9S0Pa6DaN5r+xbzxtjO7SdjdobqtqrRU
kZsGZ00J5sCWXTWorQPjmuANGy7sEdi4Y6WiabKTYz6J6ahdXF5vko45K1pZAfVb4U+R69f7Pu/P
NRgd52QLl3jl5c1h0aljQQJOvSnKwFSC3GpNQqRVtuYbVs7t5oyoW49ycFqrjxSXx4xaTxTjp0Wj
z1nWbdQ2VrTHnBC9cLRjikLJqBiHdKda6y71cjtME7px8F2TkBGgp84ZlK1JHzmkSQEp5L+QItvC
dltb/PL7G6PtPPR3F1YjIzGOfxHqpKHvbgJNrS1u2CwJJgsISFi8q6c/G3uoQpJND7eppWG0JWA1
O7hGGdUCmeCiQ8AaFrh+YP9df8CHNSsGusX3kikdDQTlJJWwKs/aOYW3c6XzSpPgObeayPEqAE5k
U1gS9nL9gWvSMsxYqxqU9xO+KFi8/EhZRe761B7ub1rdHHpVoulHd6r7SFry2XXoT+pPGy++kj4z
512XDqTZyk77KKmmfaDau5E7e0BbnBiMjVklJja2hntW7NkceUVqDlHer/rI6ouoTvlxpO1uqscf
djF/u01Qxmkb2fdeoOG+j2wveyLFdO6Eus2VmjOvI0+yNrBzvH0GHL8BmB9hTxwRJsKxNk7zK0pk
zr6W2uHo+yvbqKC8/GS3eXl3KZhsHLHWVjcMWhVuU/KUtNGo6Wtaq7uBzBu11LWlDXt2ANwCSsC0
jViArDpQ++2QwA42XnzFSZtTr8vSdqhkoX4i++wPldlZSC31OWiyDRNY00vDdr0E/HqLzpso8NII
XbA9prZcldzhzHW4RS09c7oVvkagJKvqyEGNI2qpkI8Wrfjz9dU/lg9Io987u3ZexOi0cxtlfoBh
/hbs4h35g036pt0F1+z79UUmMGMChLCotJQ4jNkCuklvEjdJH/Rk71dP5rKZUmV30YxZxZzVe84j
kEo+Lltcjh8rp2eOrtYT2jhRnqmRdc1Ef9BuJd07Tt10K6m+UnHzzIlVTwQgTqADnoA24dJPQ54c
NXowBv19Ao2FIx44+WrJn11tg/+jP9GsCZscHMQgEhdV6Fv1oZRoPUB7bDbvoIGMWaEL4m/8Tw7Y
Lwb1J/6LpMWDX71CLs5WOXZNcwyXYPNqAbefV0ZeT/B2XhW6MIFWumLDdD++oYJGwthcvZR0IUEV
dbQ/Nl1ydAjat3l3T5dmlwf0psy3Z86luqm1dPnQVKgcjuxulHxfJkuw4ZU/dg8gPX3/DVznAbDj
hwqOHyessXHvi9n7Q7vJD98CV811G14RlDmbCtfst81Y4AvG6hejxbMGpmAYwA5KlwnAd1tbW7LS
lgDi6PffM6k2q1xP1hFRsWXxB6+1QzX/VraKf3UCdZjrF+Y2qJBOIVLNt4nRZHBQLQikCyXqSKcV
yru0SN2jWIZi+NUpOrc/FyW2CLJXdswzHFYRJKgHYmbgkfDps1cnLwGae3vaP9kOWgevb9iKV/Eu
z35z9vasxWkznrqPwxBYu16CqqpI+dbcyYphmhNvQ5VbfeeO+hHoIMi1zI1zkI17NyftTddaz+wc
6jkpSgmuqseZez9a98KzpSNeDxshaU06hmMprLHNai7YIwFBoaOsszvlN41xM89s8KFLCnr62rcf
+77rME25iGMAdd3Y1xVDNNEBJgaolCXQ9mM70icwbP3V52Snm+mAaYyvPVN/XVeftQ02nEpRu0nN
Gtd+zNtE7/t2fvQc2e0LtpW3+H2F/W8+1TPHsK2RclysEPYWNw8vQQOdNR442zuxY52/49XTzL7a
rDhNDj3lVgp4XRB8IUKVjQ4t/fWm7zSntDPbKzRtEgH+a3JIiuA7L/o9sMl+3rb8Rf/eWGHlLKqj
RaAfRfVQduy1V8uBTc1W08iKMviGGufMn1giiH6Uvf8gnKo55GPqnkAZ9wWEGd6u7jJ6Uy7X841I
GSxinkYM4T+CQkzoMhrG+jhoEmrrL5o6v24TF30vrtFJOtTKxPLotpN7YnVqPZHJKY+p3YjbLN83
FNtqlJNoXS2PUibdTpVzeZKeU2wcFtf8yuW+/2a/3TkhOOMO+pGnrfM4lyINdWaPG2mJtdWNyIhq
k++3FeePBOluMN61NCzzRe+vC//D1R3n9+nxzbuD+MoFEq4v4wt8e+hxlodUaG/Db10k8B9zx+qG
3BdgHc9TzmXce5hIpP0+7ZZdD97m0GvqKNCi3E2jPHQgx7rpc8ySADIQoqg80cQ0S4JQtaoI/UFs
UbWtfI5ZD3C4XNAjXzRxp+8SzPzrsdxfGtRUd8fok8+asNe3XOwBA2ueFvxs6DnNmzhv7H07/ulh
d7R3I2SKWRUYg6riw4DVRQ0q9YSIBrui0o1D1UUzP9h1syoQcNvphkLVcTYw/rcjy/Fv25/1UzWl
y0/q1cDlZ6T9LrtFbTUEr6ixiS05BmOGIqBdX0Y+bEDAp83QHtJ6YlvcqCsPMJNdLVt8kTtzH6PJ
sPDCpqnt8cmdievfclvAhhteffGlpVnH6niQ2SOMIq596yYsTOd3S+4bG0eDqZzAQVLHPWYT/xkd
ZLdCK7eGb7fZnOG/bZWykoBrNZ5agQsU61X9D7U89nrb8oYPocuYgLJibmJeTs1X0iYuZogre+PI
uaKrZi2CVZ0MMppWMU/tY46kmVbdUwouGb+3T1nCQ98fNrLua4+6/P5mG5auRBakLUZ4jz9A7fq1
CJ7hrcJkefEzf1cX9u66wD48xTmOWaFYQLdGSoHnwC0pKY85Dli13uonXjEEszihamt0+jkfY7DS
dWGNdi5Q923Fi7VXv/z+RkQFLvqzXScYEiLC+1m4pXrWPY0xSfj5NtlcvurNA/wUjHe2BVPIwRIT
2qTbj5Q8uQu/v219w4rdwU9zIMHUsezzICSznMLBteh9nVnexnngw3uk45i5cWTEmS37pY9VlrAw
KEY/tAZg2YfAdSOH3u/b2xAzgVb5XliaAap6Tuc25n3zD+fyh6rQu3+ToCzjptqMmfa9YpExt4uj
lvJL2rV3eVJs2NqKlpp5cb/i1VgsFZafis/B1J84vxHYzsyH87JZgGIk4KAL4u0mNX1Pib9XyVwh
yynubhOPoUdZMUzIy+VdrHsryl3xOsMt9dTfukOsTRdaxsl+GdMlIyztEG5SGYoLdWWTzF9n2ezq
lIKD1sY8iOp+cS/d1SiFbBwI1/bFiBUAUxzAOknaOHfSVIcCJf10V2qMit0kOGZe7SovIEiEDR3m
mq24bppPgPT91JJ5w74/fn809b03Ccamasl02ccODw6jKx7Lpv77li1H79f7pT3Ck4TLpsNYaeZH
UgL9jyZ+9sRYsmXQKxHIMkLpIlWX5F3VxZXXpXuLKLYTAW/2grX598nB1FxaBPNDMVsYx7n+VR9e
Vh1mFhn6YvItB5BcsV0pGnyzMjaL3TQMnVVj2MSe6dem6W1SHjRnXrPVfv9xHGFm8WG0vUa3ym7j
hAf3xVAeeUXveiU38gcrWmDWHjDCMrGMtF2M0RrV3g9TrushRIUvb/0N/7j2CEMbbJfW/EIGHqeN
W32y7Gy+t5fpptYX7IrhfQu/npPeX7q4KFIaHDpfEf80NjjOblxfPg5SzCxvWE1DWylYF9vguihV
daLSSoBm7sNJVvmP67q1JqPL72+CeUfsavSF3cVWTsi3UTVODCDQrdn4tdUND+l6QI/DLJaMGdoY
QyuVB/QVNhvbu6aghh+cfRC0DCPt4qloHixlv9p1dyo9stFBsvbupqFPRC/2oLv/4exKliTFleAX
YYYECHQlt1o66erqfS7Y6+kZBEjsiOXrn+ecajSlxIxrHkRKigiFQh7uiQS+7xi6SPg9POacd627
+SzgsmAUbTW3CSuCHtia4DF06o3LhGVhzHcASMcqneq0xb1X0GMaQg43ugkiLil1L/v+vpHWUCl9
F8ribSJa8HZf5iyq+FOoomGL5MA2B8O7GDj1ShTiygQVgaRh6llGcsG7PLrs9s3ANM2V1Oh9hvsu
7nrNNcf7TL/PpyLDMMuZ1Wk98jZxcHl+Cv2UxA6qpZ/3/XHDLrtpnMGjm6Gq4c15rIZBHIo63DAd
i9GbtInpKCDpVKKowau6RK8oF4fc2QyZlk01WRNFMA8dWNm6BJwcy09Z9TiVW6A3/xymtfpyf3k4
Atd/Cyd4Rfh3QKt445G+uQU0mX0AfW51cIfoD6ftv6Lv9HlsAVMEolq6O88x87moz8rZ66HbkJRp
d8bb8x+10L/uT8W2GbdlfBObs1pEumcIcGvZHyNen0EuuS/FM1+JsgwKvDUAQEnb5iDKDj16CCBS
n6h53elgZnt5G0ZQAZubBqxlzlMv50vXrRs3k/dzMGgb/3thPKGqhrtY83lF9ZDgkfE0qVBeoNEY
HSml46FIMY+wHbuN9bKcxebjkR/UQpQSfpGhjS8Gec2nYZmCOKuLYzvsYxb3TN1i2ZX5PDnIXvks
z8S/of6K/PPkoo9XahITUj1GzvTjvnFZfNHs10atz89FqlDl7cLf4LQuYqg8o2OduRtLZrFek5Jx
qrN0ccHxnQivmc4irP8SBWrV9/+9bXDDyyGC4LS0HOukJ+jFrjRtz3XfVMf7o9vWxjh8VlfJcepR
AffS+YTL0ENTFb96qXfVEr3/KBcjb+HlrGWidN5/QObODuHkDxvVONufvy3Z26jRpPMEWZEaeUtw
7H35oQnqT+ic2ghKFk8we6JXgV41P7oN39fnkck/itz9KKOIHMai3LlAhn+309CmAPHXCe3zY8WH
D2puNyo/NsMxzmavdkNnyhH46qEvQfjovERpvYWEsA1uHM19N6VceW6V1KTqTmGzguVcg/f7vlVa
Rjf7ocE60TRBibrbHFV/Iwl4qNp9wrye2fysgkLLeV6aJOQrObupB1LJqNmqtlks0mx+zp2JcYCl
8bAwOjGX2a3k2XzIve7r/YW5Of07R35guOvSlpNXgJU/qVmHAo9IOK3OC9RXZE1e54ZtPOTapnH7
/Y1jgT816iOGUwe9iH92Q32pQFgcef5GvLQNb/htLzpIsXJUCgtvifX8Rxl867KtorDFa83+Z5Gj
B9EJEO3HPvym9fwM9aSvzUQemr2HcmA4bZnDiEilb2Wp4eI28gv3hyemphLYP/2o2HgJqi2NL9uO
G16cNlNWNXkuk3YEYysNHzraA1SVF39Cr+yDN+7qzfE9k0AwGmhJs4pVSaOhIhYXuS7wtjumW7dv
yzzM9mg+h9CV7kKZRHVU4bQH2D8qPoIZ9C/eeskw7YLl+57ZKI2XNz5x7sukkv3F8dPHaRQf0D96
3uWAZm90J9Zqoe7txdhtTkNWv1TFcAZj+E+PN088o8f7n7EYsUkg2A0ZH7JmwSvW0hePOhUjeNs6
8ei75ee02Zu4mh3TRe2OczulNW4p+fohn5oOghVAs92fhKVq7Jkd0zWq0Qql4TrpyuwaUN2C58A7
z7J47Fr1WXvrZZ7ZQ1t7Zz7ojdBlszOjEkYWh+AukTWJrKKHzCffQIz7ELrza0OWU8PFxtwsIcw3
QsAIPYjMKXORTOHyvQ+KC654nwfQk95fOtvwhtePFQs0KPybhHfFaVq9n8xXn3ribNwqbMMbp3c+
6MInHQLwItMfUJn+ClqnTw31NlJWy/BmQ3Vf0jAMFtkkkRy/TSv9X+apg+f6G2mfJTswm6o9HXlD
3dVNAoDea+Gszxqd//syD7Oj2mvKqVSNahJ03vBfdPacr1NQ9H/t2tb/0ALqVeV9GKHMU90Y26Ka
pPM5KGYGMYOy6NXL/c9YFsgEnqyFnPwpdeVNLvOPzFG/KrWLu8T3TKDJ4tOWp+Msk4lB+9bz8/IS
+aBP3ffHjfQmDweS6j7MkrKm9aMiPDh7k791TbeEBhNowkJHT1LWKunGjlzQb1BeWjUXlzL0naO7
BqAvZZ463Z/KP21a76RqJsbEqatSaBSFQUUWli94bU0/5HKpTl4GvpdxBNQExe7wEFRTdwa8SR0p
U+MHUS9sI8uyWIFJDhkFY+Y7bnUjB6zduOI6OMzTTo1Nz2yn502edeCMQg7nOG3czBK0cN65CiDa
QcmHZZP4xDYLI55rDmZmNyubZAKbcVw0M+CEN57p+7tkOWdNXkhZVBlNw7JKQL7xNV3CcwDl+FpV
xxR9NBvR0PYNI5bXtUZPQQ6XoRH9Vk8gH0SyM4NhCziCrQuTxbRN5FxYkGmss0AlGWl/iIpctbsm
PM0PM5tfRdtsnBuWzTDxctpNA7IMi0rmENRLJW478bi9GZZjw8Q0jSJUjdtUVbIO8kkLgK2bIHyS
EIG8v9m2f2+c2csSsiFVuFWmq9SXxl3cix/l487YZWzzkjYV7RZaJL7beaibqV+A0m+8I9tWxjiv
11VSqCuJMkFHRRhH3hhnYvgfIBifdq2MCWtiIDwZJLrfkhDigXHv1fKg0nALbWdxALPDGiK8jjcL
lPGbFvKsqAf9r3OaR2iSqriiet8blglj6gHfoFRkVYKursE/ov6erzHyZrVRRLQYjwlkysNyXHxJ
FCCD+ecsHcB7WMoN07Et0G3b31y3y3Fl5YTu5ESg7w0UpS8LX1845LSBYd8i2LV94zavN98gjVMt
KqQq4Qs/C86PQRFdio5dc7JuHDgWKyVGqGZhcbvg+SqRTL3koqbTBbxm6/KlhiZe+n2fqRpO7OuJ
jC5QX0k+DiSIhYpI/WkKmdwqKlo22jVmISuIIvs1A7skkNTHblBPesm3WqSi9+s3Jo4G4q1A58xa
JQ0ISE6OgwOgltV8zYYqijUyg4PMnPrApe9s2JZtOkZYynMPR1ldKMitsuDnJPzlKXNWvRGYLPMx
e9Q5zXKlW0clA149Rpr+0I181ItzHJsiKYbiuclbf99M/rllvrHgwV2ZX/g446QbeCfZsJivnJ13
mdV/ALt6YM5Q98BqR1pcXOrLo5aBv5EC2Dbhtnxv/nrbUeaNVYN6Ji+nI+FFcdQLGozv/3eL35nA
Ox/goCEoUK3rufsiMvmRZS2LW7nFKGh5ZzTBdxWi6MJCF3kzBfgnhXkS/aVf+nMLqtBOVpe5zD64
EAPbNx0jGmJ1UPpQqH10aOVTYwa2fL+IIcO9kcTYlsuIhK5uOofVFV6VwxqtwJR0T6qpvEM3uvWf
96dgcQsTOQWYfKfcgclEFPKpo9V3AJhA5al/Eg/1SDF9VaI47fkUNRFTE/Blc1VNKnGW+ke2qsce
ldTCVx8YmT/7fXXAM9vl/qfet2JqwqTE7OsuSpUDci6wjqGdoeog4AVNo+P98d9fNWripKRC2aDq
EByXtT4BMnmZWvcl1d1JSOfZC4ITLkwbgCPbVG6n5BuHXJqOB26KDSqz9AfP+AeQzG092L1vX+Dx
/PfYKuUUFZtIJqvq/iyK8jFLu9cCU7i/Sra/fvv9zV/XGq+zQdVi+Ar0rfGa9TwG8G/ZytZs4xvn
H8Oq4FWKy8QN6Y0hf/LdGAvftRux0LY8xgHuuIVbTAzLg87HP9sIyhHR7Z5SFl/vr49tfOPAm6sR
JMwlCsA3hhS+MLBYDVlcdf7/7o//fiJFzVZqtFW2db1ifEb156byP9Bm/tYO9DGvuy0iOcsemJCp
lqxzLvK8TKqR42HNleUxmnbqXlATNIXaYg2RnRzpptDgcB2bMcY74RZY0LL+Zo90BDnnTnVR8U/x
CcHn7DINubF83x2Umj2h6C8UZZ1lZVJEtYz9iqQxHsO20iXbv7/9/sa7Wh1RhwyIQd4kjoIvXcwK
XFpmtileZttbw38DED9NbMbecjfyY1bVP/os2Ljh2v694bta11Mj26VMmpII9KeU6uBA6gDJBs03
DgHbJ0z35ZR4IahSEmcg88uA8+DUSKZfRzTA78pnqAkqa2awJyp/wg6D7O5E1zo6ZXTqH3soGR/v
O7FtE4wLNV2hPNiTChfqsvX1AbR0IRStpIIS3v0PvF+QoSa6TILZpUUGViR6CtZj6LPlNAdV8Gme
IJob0K4/VCB42njpt33MSC+BDMtWHY64sjTplblTXGTq0FbyOZjlK1oaNiKfZdFMvFkTgMwsmnWe
tKT5gkrE391ANmZgG9o4j29ySKi7d2UixlxDMUtQqIX3W42YFps1mQimKq8dpmGzQ8P/0rQ75T5/
ku64M1ybELMFQgVyQQ9JQv362VsdGq/g6t84L22ba/i0i4I4bSZk30GOCnXnkUdUxp7HMr2sXn0d
w26fS5hIMzcDQQAYclSCtpG/VJGOH6eqyPflWyaorCVlG7ZhUALAjIreOv0o+GaTiG13DV9ehC8X
2vglUKL9yaf+U+plP3W59XBtMU0TPQYCUjq0DS8B7kOMmNQEwWPp7lx1EzoWBIBe82zAaRCgvcLh
lXviSmyxlVmWxhTzSFUfCqppmaBG/y3qqs9hmf7o5S7aWZ+aKh1LLYqogH5aQlneH8q0zY9DAEHR
+yHUtvC3Sb05igFarthS4BiYqDd8Xlbf/U7otMUqaRv99vub0UGaXgnc+BVwAo2+ghZ+/JRN9bDs
/POG1xIUcOZ+BKibuBzA7uHajtPWK5ltV+m//3qFJgZ0jmBh2tH9gYaPR1YFX9zBPd1fd9vwRgI9
ERSaFcTKk7YCsVPRQ6SQif+xUuwqtVBTVKODdvyAIFwkuIfL5blBJ1H0jPg/bUk4WLbWRI9FnjMD
IzMjv/VZdlTdEhwgvb4V7C3LYwLI5nptOBjsEcr8lB0roGQfNE9/u3339671NzFkquVSLcFcJkO0
nvt0ZbE3uy89Kgj7xjfO2jGq8yZfXXjt3JGTTzzvVNLaP+rKXzaSRNsO3NbujXOxrAuCgAnckSRE
I+OM58FfKD8Xw8aZaBvfcF6nAlkOgF5l0i3ER7aDl8GVtxuuazlwTQBZ1Qd+53e4HrEy+0TW5nML
DvJazQ9Nm39WXH66vw0WdAw1UWR6wgNq3vXIeYbosMrupLvwl+7k2Uk56AGd7lmJ+VeYcWgkhM7D
/a/arNdwbl1HK+vyUSV96pKjLxrv2IE3AsC1aYux/2ZH/334piaSbNJrQ/NbLueKAIl7/wxgw8mh
2UsLRdf7s7B8wgSThaOWEL73sP9oJ3qNOES4oH2dXSYhgtcFpZ3z/e9YVssEk9X+knfQaJEJkbhr
krkbDz0bOd6haZjNG/Zm+8jNDt84S8AW0iu/wZsA7b4Jt/s7wwPrFPDv9+dg8RUTShYiP8rbHFcd
3k/jse3H/DBCNnLnnzc8vZARKFEnbPbsOutD6o7u0zA2KM+nNd3YBNtmG87uDTQoFjkAAUnyh4iz
n1HpfMwr9lIHZOtItS2ScVxnoFrNsDJlkhU+iA0LtYY/IycSn+/vgaWyaaLFhJvKVgedStps/MYj
F8K8lBagF5JoeKhWjep2O11kMPENB7HZlOHmwTIVY+EBd790fvayQjf7EyDa5ZHyfhezNdJqI+3u
2FpJCe5m1PEg0tyLaxCOR2gQvwyl3jcLE0em19IRDPCrBCnsdCwCXz0GhIsjazb7Hywb/x8sWQc5
cQlMdZIOIdQGqlEdliLagn5YtsFEk3FQXwBhhPihwyE/qGD5n+6rCtLJ44/7hmX7+zefeRM7KrVI
HqUrNiHSxcFhkHxGC8q+d2lqIohc9PuUig1FIrJwOOSTCx7QNP0m0hzQSuJt5COW89ZEEnVAa/tV
MaEgzNNTGzZH4nUg1V7LeFT8FLZbGua2tTJ8fFlINNHQLRKvaOF7kGk6LOBB3ohS/6AZ3jn2TChR
Ibsw7AIAnGvA4VbhnibaHXLyWrFXAXYEp/lV6BmcD/x59qYHd/yyFv5hEN+bunxQIEgu2uGy+LvQ
ENTk6Qo7d+0iF5fWfpDhE89D+bEXvN+YqyUim2ijRS+i6V08kUdZdC7RMx/R+Tkohwc0ch93GbaJ
NAJbJHMLr0DjUFp3waFlrRscVr/z9nFaUWqErxvReeM1eKVO/eYYsuqce1vwS4tBm/DLfJ1X12EA
fIkCNSzolUuX5sUlYBHok2NN9XB2qF5Bcbx6Q5buXDEjjRArqxdV4pjMCNhdBflAQFl7fzMsx5fJ
/wV6zZ45pJPJmILCtYvy4dh6RRRTSA2d+MCyw9SJ7NBAjPRy/4sWXzWhmtTru7nMsf3TwvM4rdz5
eV6jdAO1YBv99vubqOmAyy8cigZl8qknDyzIqpOv6/xl33834oxqwffQ4gKaLL16VJyDJ6/ZpDyy
/XXj7q+jFXQoC0q9fbl4D1EWrvE8gNNx31830gaxNOjOqJEGFfX06JP5YXS3rs2WP25CzKB1FBZe
iz/eeeXvHlBzRTaTUEs8MgFmhIJ+u1U1/jbLIOTePdUsv7C5uBY7CYioCS9zoYBeBoA6gsQgF4es
EvoAzpvhkQO082XX4psIM3dQgQcMYZmUPcu+rR3eYGNQNw3rcd/4RqrOCPSs/TzNE+U4WXXQS9e7
sRukUPO6/wFL3CO3rX/jVpGnJtYHZZFEIv0APZsXp1cfGgrO1nE8r9POyG3CzLgncbIOKfBFFC+8
ZTqqWICNdWOVLCmbqdlejW7p4rpxSwhrVC78/ImH5d85JBbvL5JtfNPFoAYWZGGYJwIYQurVv6cs
q2K8d22czf8swzt5iAmTygUgnDKED0dLfvCDeYrTBnlVr5OVp3/c8M2jI7+7s3Nc1hA8/vTgj+Rv
ReXX+xO0OKOJpAq9deWya8vEc4Lof6SsUnmM8sD7WKxj9DNlYAjfF8ZNarMJyjEZxiySlXZjvNQD
RKubIdzVmUtNVJUu1ORwEeRJRiOhDiN4Ef9Y5TJsXTnfXydi8r0HlHdrMcs8ScMmO7RB/xs9OR+j
WvzKWLhxcN8877+2QEysQqg9PWcjz5PAo8VDwIDMdzz1+/5GWyzZhIVlM5pX1oAXydwPn+sqe1rK
IMmlt7H+768PWPb+HU0q1tTzQGkObrwwXjrnmTD/RRXeYfC3KtG2GRgBizYZIH4RKt3TUp5njarb
XPh/RukWlYJtfCMTCPCWWfERkHBH8QC0WeS1nvFG0utw4/pnaTKhJp60WNk0A7mIWjon/gm1OJL0
2bj+DlOmIW/oiAv6GLpDB87k5sC8iR4G2qI3bpH5Rrx538Sg+vjvbaKjztXY5Lgjruy7Q9PXjsqd
/m2k6JW3RANjuJvL2YHYhPbGc4Sbxum++b6PaiQmcE62LTgaWmxO1eNtoKbt76zKf8n8BloOvk8r
+9A17h+LlN/uf+99YyD/Qc9NellSBxcOvwtS7wiRbF18S1H5Y6dW9xPb+Mz7+0FMEN1EUUV0xgWL
ltY/1hLAmMbJ9tGMEZMITGVeIEDLm4ONhH9tIDoaBwHtd5US0dv1b0sKF+5PhUK1gbducZ6A0zzw
iv05tWwLmvR+SCGmxklEOmh2+WjSvIUUMnaf3I7HZcRfUzSZ7JyF4fNIsuYxCpw8qWeoJrtVd2ZR
9nFw3U/7zMi4AIwT6OLzGllcnQdPLud/1bPzEIRbyhoWKzWRZyDTwtsZV3kyrlN4CRxvPdIxJSfo
WpYbEcOyCyb8zA3IFIJzNk/Qe3OeG33yCu9nxcCrmpJd10diYtDCNV1wS1qzJBj9s1f7F2fdiLi2
P3/7/U2O66VgIxd4fEpWkC5A9qeKcxlcJmRZYHzY+Q3DEdBLpwaZg9wBxGDrsR8GKL+NcxbfpL8P
aRlMG0jS96/1xGSnjPqpdUKZOtfFB53cXN4YSLygPQeMq9cwCoYjtJejeF39rZzHEpxM0kqgroIe
HuhcZcA+g93vpebt632/sA1t+EVZVrRi/uxctS7EsW2r8Vjn9UY5zbbrxiEXdSNnNIOJIpT+UL1o
AAisX8TofINi94Zj2yZgnHZeA2rb1uuc61QsaZx2lMSqJ1vEmpbRTTyagPbO3C2Vcw1bn5xlNfQn
5Cb9Rq5miRom21nQjV4a6FkkXkXPqtU67iP9ZW2n0/3Nff9mSUzkWbl6rGxFJ5JAdE8QMDmPZX1R
vvN55uTbSLdquLZFMpzbV62XaTqJhE7u+qB7dzxGQTRvLJJtdMOta9WuyiWYxFA38jC6XXPMtl9d
baPffn8TmPy1k7hqY4MjyMB9LwFhPYLaPt3A59k22DjViq4lbqEL55qB/OQIQ3ppymY5jou74b4W
DzPRZ1kYhUM2hOm1zJoXpxohe5SfAN8oYu1uvcbYrMjwYrGiCZEL4VxHUn6fM/EhmpqHukHxb4he
nabb9Z5BTG6zeVwpm3UtEofRh8aT3/1+ec4qNceVSPujiPJv973CsuUmMi1qsqK6YTmSaZrW0+h5
/UPFiburmkNMZBr3VBT4E0bP2l9D8HvJf1FyJUN0HNK/9/3/2z69MVmHjLnoCLJJZMGQlvce8mCr
ycByMSImNK3RoSKMOAL9XGl4wjWSn4gLaKlC6e6pdLoBoBS3fekk1wcvrIoTC+GPo267fSmIie5A
TblloI8HlUFL5GNaRMEDEV1wvL90Fn8MDFMGMX0ZuZI711nlLJaZAjKxVNMRyIv64f4nbNZlhKvB
yzwhlkwkSyN6rEyhz96M6tH90S3+zoxwtbCKzAvqnEAIRU+6GsajmOmVFPVzFg0bi2SbgRG0ICY8
Na0fiSRyc7z1adUd0gaMifdnYNkCZiQcrMrklDk+NlgKXE5fG388+OtWQ7/tvxsbzMcpnCdCskTk
lYqzgX73RLtRFbLkfSYAzwWeiTslxp6D4mEKpp94TkexACigIpy+DYHzHEZDtbFMlo02wXjjxETp
R2OWAMck4xFh9ojqanuEsG33PKEGttPfbpN9E0yKSTlz6XdZEi5kPAQgoTj4kfv1/l5bdsOE5JUl
kxkdqywB9TiLnQby6eMADdf7o1ssySR1Iw5tOjVjiYah+uIu43eK80j7wY99w98++2Zlspqr1pfS
ufZpVVx80qhnngn+IddRu1Gpsc3gtm5vPhGBA3BSrs6SivPD6uWJzocP6KTZSA4sBmsi8mpklrRx
I+T2av27cuoXryC/ZRCc1Tp9FKT75K3Tcd9iGVk4OBD4VBLqXIeua2JdZmewcD3PYt44sy1TMZFr
kVNzNkiZJV4wHwvXf0xXDT5SL/8cttVD2VaXbBIbSZvFak30Gh3JUqSS8qtgEJ8q9ENE+IZX24Y2
ju7Sy5qixiv3Fd2fP9YqDc8DeD037qW2wW+h5I01qTzSUykWfg0rUh0aPKIftZLZPm8zOc8AxPFb
vKA61xvXfFSG39NIngsXSqX3Lcj272+/v/33tATtWTM5VzyxhF9z3J5fHNY7W8BySzz1jUNtyacw
WomTXmuerQfXXdEwEI310V3a5TDVW23FtlnQf88igqaRchrk45Aa7h69os5xX3S2CMJsoxun27iG
WS5HeJnqINd0wG1rPtdcbvbMWOIRNcYXirjdKnt+VejRDNFe2o7ztV2dDeu3OLGJHdHMo52P5yZk
X9FDk+t4rvOHxpmPmdSHvI8ACKcbkfXmUO+84JjP5qygvdcTfKqny9MNQKSFex2a/qCc9DI6zu/7
RmuZkfmC3rp90fWLF6F7DI9RXRg9tQv/yCq6xD0Zz7lwL6u7tfs2EzZi7DQvGV7W1vQqYAFlnn9O
c6FiQuundN4q9VrWzYQOMlBjg6jXia6gjDgoWrJ48OnFW6qzSMULwDlb0jiWyZgAQnCtVfk8Luk1
HNtzlRXHul1/RHl0rfSmArXFnE0YYV21Ay9cj1/TJvxAiv5Mp/QCNPXX+5tvG96It0PlCEexgkOg
riRdXACW1B9aLnIRj9rzN0zM4vMmmJDzqegEJfwK/t3hUIfdX1E9bd2HbIPffn8TdD0U88kY6uia
UsHYkQhvTuOmaupv+5bIiLqk83tRA4t0LUs8p6Vdlj6sqg3OLunlxqlns1gj4lLcf/JuYPzaSJ7w
LD/Jtqri1k9fbplB3nuf7k/FtlRGbFwCqIFqOaZXyD1Dji2t/Gw5VX1XZxsTsZmT4d4Fb0Cvkc78
ug6shehB6Z5nPH3Fcwa91l1zMNGBIU1H6YOF4pqN82vnuD8WP9hImiz+bIL3plWXS4EWnyseNR/S
0P9VA3a2uj0Y4nb6m8mhCFkYlWa649e8qs4eafsYVIHxhHixLwUx8XrrCs5Vr6mxA6JTh66R2bUJ
yNbDvGV/TWwe4DdVqYsC4du9scCB1qQuoDGrANj1wraf9h2yJuJK5G1fa7CtXyPSMEA/w0fuLTiF
6BN0Nc4r7x/YuHUi2aZkhI+UEejZNh6qj14BwW/duhFD6bdJxZNfhiTYqADbPmNEkdmRkFQYIwTa
snm5RZTYUeSllevrPrcwQghyNkAbQxhWhrw2JjnUTHrdbeGuLAHKxKf5XqrmGoVaLJI6FHP4g67Z
51uStRZTItQ+lRFCbov3JpRHXU5G0bVIRW7nXgzFTUZj6GeFX+4vki3VMfZa+RC3YBNSHe3K32nH
DrcSRRwR+aFsp19BXVzaptqIU7YypIlVS9FI4spORVc65x9bkItqCM06jTiib+0r6YbjWqh/UIo5
Mke8Gm981xLETBBbP68A5vQl1lDXv4qUsjgQOFCW7ow2nZf762g5R0zqL8b50DdRFF6jrmeg6Fkv
6Jvrj/cHt03AOEM4dCQ9F2jUa9my13WknwGbQwMWg7x8F/ifd33ERKr5ms4zIA3RNQTO6zwA8xp7
Sz6f5y6nl75y6Ua9zbJSJk4NpJaU9v54M4IRRYW2bfXv1fHbn/enYRv+5q9vHEZzFwrKWRNeGaAN
cVV9m3mz8e5pCVgmxCsCHRMVThdeq0I18eS1L0tGP7Rls89OTYwXQyvUAAK/8DqJ4AkE9M8OQnxV
h69c9RvnuW11br+/WR0WCuDTCxpdRzAD/eHVI3nJ02ULQWYJJiZZIKM+X+cSE8h5/6l0+aVR6d+0
qV9vyGO3Bh5umndOxAjua6Fpk6b4FMtx0qZCPWeFIhuHrW2jjaRw8nxBBfR0r23gywYPVdAgiwE1
CD73bSD3UUsRkxZN5qhULOkYXktwWXxaU0IO0sFdc48fAPry752OVtny1dO3gBQpkMbN8Zg14nR/
8Jsz/fce7prorbVsR5VGBbtyJD3HQJBLQevfqhrO4KI89XqLpvP9jXBN+FZRi65jYcOukQupdcnQ
H+iiu5njCrBvIreI+8YfglzoEkS7+EDhfg6HSgMAlf1aFnGYQu9SB2jXvv+h9x3PNeFc5QjBdn9k
wbUEQeGVl0Px6rZVvfHIalsnw60Dd6R0KOvw2quiGGI/6NXPnLv1bzSTDfXOKRj52hi5/Qwqt+Dq
Syc73jA4Z7DkbvEsWBrAXW54dJkOYo6mNrzqLHz28+JvMUYHiOd+qgl7DWfvupbeVzbq3+3c/L6/
KTdfeM+MDT8fdU0zwL6Da9NCZC0daz8WeT8e19BfD41L/GdSTngQz3x5quQkNozu/TDpmjhkSUUH
WdcQ3jMX4eex85Zjuaz9EM/R6D66afm76cl8Qn8XsPD3Z2oxPxOSUqeA8YOHNrgyWRU9lPGAU2Sp
H2zJzFgM0ATKoaV3pUHkBtfKW8dXMVDnFw9EGWdV5G1MwbJqJlAuz4gL4/bZFU8Qwwn4rAc+qI+L
H569Fs2qfjo8ShnuOgHc/0Dmhowseh2Cq67AhzkHB9xRPmbjvuYWXJ/+HXYkuvNbgk7uq9sv4ymg
i/fYB1NzvL/Z76eLrinjXJbrgE6lBZv9NVtARTM5AoC8SH0K+D4KblCz/XsC2vFYWyo/uKK3YoiD
KOzP69KSQxkBUHB/FhaTNdFxWVc1nSYwqWlWw5kSSs4cHP4b1mQzWCPa5Dr3qVNwxGPH+YLu/Gu2
0Eudujv/vBlZ+CqzUiDc96x040bINnaky3Zap3Ef6NpBNLpeg2vWO+5RUN975NOkjoOX6o1PWFbf
RMgF7VwvOZsDYFxQtnL6dj402eJuWKglfzARbJIC7zy7Mri2QHPexLvcyqniwRuvtyoGEJYbxbd/
buPvRHhTpHOpdFej6QYf8twDEbJ8WPvqa5aJDKGp+OJk8pI3C8huRxb7rL8EwJQCSXcmoX7WnXhV
oBOtNtmnLUZnMq9la4CnsCqgVzEL5+I4tXqUkQ7iVvXzp/teY/uE4ZghLfOBppRel6H5i/r+x1TX
H+d2n8Kta2p7/p+za2mSE2e2f+gSAYjnlnp2U7jHr/HYG8L22DwlAQIh+PX31Ldqa1pFBKuO6IUK
PTKVyjx5Ti3GoHOi1c1sr5q/zmErvigq5Y/HH286dJpRAo8OjlvIVWWq6KwDBbY3kXO/1fFnOnSa
TUIsynZ8anlZMK4jAO/hh5GXv6KBsiS3h5/hsoWsM01DM08yrBG1597LSAX9AFCkPgds3ZVnsHWU
m+WikGf5pZ+NFi3PoI5tr/HQyPPjDTCcHh3lBgBa7oA7G9c4NqGVSPU28++JsW+PhzcsjE7ANvk+
jk/A/Sy3rV9DXX9tXP/j46FNX67dqHkJBoahxZe7Ef/sLhBWc8CzKp19eTiodP954Y1rXrKurNxM
Mc85lGVZpSxm5PT4600Lc///q2dIm5dzWHudm0HJaUqawRuTxm1/PR78f3muN5ygrtzpKoY+xyp3
MmC25THiqAhVzVGgM8kb0XrTuyCrC86r5F8WGZ4X1UK9r92KPA3BiA4Mk9JdgbXmHkqb7fsBkrlQ
f/mXMy+JAajbd5kHmmV3E57m4E0DYs6L5wS6zPMh8KsqmTuylRIw7ZBm0340duBGkV4WipFdyABm
QgLPsXHbGk6vDgtbe7SliXj2gE1x/iVVe7PC9Sfy7R8enwDT8PeQ+tXxGioexUh/OxmIM+evtotd
cMMq+sa8aEtozrA+OiZsADPxgIjHzSrbPgassQ8tbGRjeQxnSIeE8XGu7LxgJBtW9sSCKakHB3li
dBRZdrurGmH797V7tUbo6OEOULdOZgOiglx0WtrW5zXeqqmY1kezcFfOdV70MzDDeLmcxonNl2Ia
9/UG2jokjPVxFS8eFiWCOHZCFfte193Gwpi+XLuUOdAB6NXsHWQu/F+Ayn2gfKs72zS0ZrfMncMO
jQwuEvPoznYq61c3bTU9mc68ZrDRMEiwuC1uRmbWH6tKiCN47MilKvt9hUVbR6+hjbWo+6YgWUzY
X3UffJP1+OWxxRpWRgerdQQ8QHKc3YwL1aKo2IOPWdnTxjVvsCddtnNBM94QR62b+VFBP3e0CE+L
5U83D1TMZxQwf++bxP3nX5nU2rfhUvPJBdRyiJ6YIE7SRZuPINMSaQar+lm0dHXg1MYWyjTLnS92
rDdWyDT4/f+vPt0jC+nrvseFjLTaKZ5kd1YB+7VvXcifgy/2wGVhY3BRcGj2eNOTVMvf+8bWrLXs
KgrZwBHWGlfeKY9tkfhFvDOL6WkGi3cyKCCm+2tZEj+JFv83k3yLbP5+LN4IU3QKNTnGNFhr186W
sI+eRsK/+VE8ndjSVwe72qqlGfyCDoUqRFEVpdPZmc8Ah6rI2Zu8EyubjYe/aXjtqi1BDtS5rLWz
aYiag7LUkFiV/W6oveOuDdbRT/Pg9r3y8xVpsJIGycwXlY6Tyj/tG16zWTp6eeTNNpZn6rz6JHpB
pgRgrvj3vvE1qwWgWILir7CRugAD17ELa3+5Vl2g9rU52Dp/GrQoSjLF+ZJB0hXAwNHuq/ZScJbT
y64Z6Lp8zAuiuXDYmkm//TmR8nuvwg14o8HruJrxjkBbD9Eq1oyKnjxDTkqCnYRsCcqYjqbmdnqo
iZaNitesZqw9uWPgHgh89LVk67TzcGoTYF0OMCZIelEhtSrkHUkAy918x9w/9A0HodO4MRnHS6ic
NavQioVLpXYOnC/sqEC0c41sWx3WwHeSwYr645x3bTIOTZBOkzsg29OEaNDzCRI/u46Bzvpm08Ir
KjdcM4CDoXQyzqV8rillO4+CVr7rVtlXUV2tWeNEtXOdG+F5hwCUAFuQUMNZ04lxUIsq7JUrldWe
hKNC+jBVyMqddq2Ojhsr3KEUsoWXbdFB3bvetx4U3Rsrb3rP6oixwlHoGW3gQ2w0YkIiTmWVF57u
mBG7LQ+l7YmkE83zHOYfiwZNmjWoE6ydD0EdTTZbTtiBSWbNxjKQ8tjFhbLBtNW5cmPpDGaqA8qA
Po0bscCGLKe5gdjp2nroRXL3vjXd+4F4FdrEyzqWVczXrG3W3zRwT5XyfovI30hQmT5fCxFae23R
u13i84u4PyuXD+fardaPLkC7G89B009oof2US9Z10H3PPCnWs9eJ7jy1rgU00fJr1/HVcebN2Lu8
7/ELeT+2p8YC3KNBq+TGATZ8vw4vt2nTxb1HV8hVWOO5jgcv8QYmDxR93BtLZIildLjgLCl3Rduo
zHIndVRrey5D1z9MfAI2Y+uJZXIhWqywkLKivKQqa5RoDoJUznVE6XkjkjKNfl+9V+fUtgaa26pF
p4LLsx4mf1Se2EeZjkrun4O3LjD3Yo3mzLXK4v04x/yCmspWOsf06dpNazEbmJo2WLJ+UNaPlbD8
SyDEVpxsGl27ZLkfedS1oiUjRUgO2OThEPf9FuWJaXTNfq269Thzepmhe9M5W7QNwBzhbJ1Lw9HX
QWYFVLFdVo7Y1LYfotMAJcX3BGDvryKI/H1sqbaOMMsjMkNGoZqy1gtFwu8o/qCnG1ALw/roRGjF
WAquwCqV8drtQLqtygzGvEXtYBpdMynizW2QV/2YRTMvzpDJVleHqi2MhWn1NZOaO2cB4CUQWR+Q
p4atN5COHK2l2Vgag9Ox75N6ZbGCxO64ck9kosn/navuk8+8J+KJdzHbahg0/YRmWR5Voczxxsqm
GlWV0ns/Dwu6AqzzONu/H/t+009o5mXJFf0l7igyu5MpD5d3lVsfujF4avrNfmYDlkGnCVvYUPto
SMQ0ZLucRd+wkxuU7pMELc0tano/sevK+VrbdBeZB4n10osVgvJOBWubkborz+U4Rpe1q8LTvjXT
buRWOnhUl1gzskZO0nQ1rLoEnqFvx+gE1i26cXO+WcIjsQ5qa+OxU+tIhszldXRFm6KfQCezvywk
GJL75caKLbjJm7aCn9Ie8kvAi4pDszJrSvlrzhHJYmgejBvx/ZunDMPfZ/jKVghrHMFDr88W5X3M
c7dIuBBosY2bbzxkG9vypjfBj9x//NWPgHo+lg6DQTa065JKWs357ho3Rjet0P3/r0bnoMPKLUti
M5ClscYibYs1SmJVbTV3mj5f8ycOWdowovj80I26dyR2EMcXm6os95fUf16TWBzNlRDRWKoY5yED
euhz084pZ/ULWjguVVCfAWM9T5xDMm58/9hETJPR3EpIWr7GS95lECz6CWQLUIxht+vSxly0SzsU
wxQIGfQZAGXWFZFqcfEo6p/7Pl2zbmI5RR64VZ+5tf1dLMWSKDj6fYPryDHVIaN4T7Vm3ZhXNwik
B3USNl7//fG3Gw6pjhpbShX60az6jAgXRFVlETTNGWK+UKsnUZ2vG/G24TDpeDEo1HvLGsVdxiMc
0GGJ7UMIBMaxskaWNesQn902Wo92EQpA1+LouG92moGjW5g3EZ5CmZpHelwa77dCew6BhuPj8Q1e
SkeS2fNUo6Vv7LKVdYk1B+dw6f4leXsr3HwjaDDYhY4kC7nv9jHzOH4ClJ2qf5fTcqOIYtp7zcIX
pRYQezRdZs/RR+C9PoDj7UfVhxvgItOXaxY9QCRzqdu5y+ai+6qiqk88y9tqpDV9u2bRHRFW7Aeq
yyZrdk9l16gkAPTgDLHdXWEywWh/+u+xsmUfz4RmgDz7ib8AqNaHZKvgaZqA5jQan+f/e0tkqxXY
Zyravxpa+CfVL18fn03DD+gItQZswVNrORwdtKRMYtGdHG6jdanfeXvqmNmuWyLXr6Aqyf0qvo4j
oU+FH33a9/Xa/Y+gRYD6yqdZHFtnJdajNbUfqF3sabIhsY57AwU8NCvDlWV1EH1Dk1eR9HP14fGn
G5yCjmJrApoDV7PwzIvcT34bpJVXpZO7jIe8bi6Pf+PNABnff7e517EF4MQo+SiEqzbETzmj9hcU
Lb0jREUYGp8clgD0O/3dLk59fPyLpuOkOYtYTZ7dukGbBQW6c625dBNrzP1E2cvWLW2alOYwyogv
OXNjliFNfi2I+hCu61ffKj4tVX8eQYWM19/nx7Mx+CZdYdStXfSrR6TNRCWcE5TpHcxm2VLCMa2V
ZttF7qpagDU5s/rmZnN0oYXFE3GKjSvBsE46xm2toW0xTBheIV9wCMGrnQlB3TP6jqEhE5TQSA/8
4F0+7Eq243GkxfpgZFpInnOkmTzr0xC6dUJiayONZVgrnXrNpsHkFE7BMgA/mwRFi+eQ9s8r1JY3
AijTD9z//8pUfOShFViAcA0FgXhvCSGe+tz2b4Got/DGhtOk05PdZU2LPKp4RuIBhN3xRJ4qZa/7
7lEdntYVcp2jsWYZXeXHYnT+HiGTvssMdPBZye0ViYGGZsqlVbZwmZ9qRdTGyr/dz4pzo13SdTOq
Lleiy6DN8qVy1tskyp/5yl881nxv7gUb1JbrHgCCxgeF4/z341mZdlwzv6giobUAPIw8S8Wfl1HE
PyQ4GV4E4F0bUzPsuA5Im0GnY0s/RzcusGNf4kDi7LYIpdyNwPJ+zb3x+NJlQ+2hcIF4i3g2c5TJ
rar8WNDhuXIbsE86t1b2WyochstKx6VZLbSoXYofkgoI87AdzovtHgEV/XtS7pYJmlZLM8EotMH5
5cc8G6rcSpCLqBIom10f77ZpBvcffWXfzSA74SKbljVLPiSj4y9JCYFEtLZO3VFM0t8XMugYstEN
iaisvs3WHoo9adtMXncmNu33nint+hsAf5NLx9qsbe1LOMqPncw/71sjzRBnEbkN4TPLepCAJpC4
fdf6a4yWzfJljLbayE27rJkdn6UtOo471XfZLA6W46DqYc31+OnxJAzj63AyOrUNekARgSgxy8PU
LAI447E57htdu+NwbNBMs7ht1siuv/B65NdQbBJYmr5dC2e9yvJjOgqWlZC9ViCLqOlZ8tahG/7C
4PJ02U5fcHtee8myOBrjJBiFdyIAa16dtvq1b300G/YK32nRgUgzh7c/AuJYiesX7j536t2X7ZUN
jx6bXZFjcLZw68lf/OboOWO9gdA0LY4WuuIwxmq0O5apinUnxGPtBfSMw63I2bKx/gYnpEt20jiE
nJFwaOZ345MD1Jry8h9CxUdP0U+PN8A0C82Gx3heKgvvxEwGxS86LUdnlVdh9RtRhuHG0dFlou7E
0IMHN8ut6YhOkxsP0AfpT8dqmH/mY/B+1yx0eJkzFkFRqI4CqowiVx9f71c/qE42ttpgZzq/1tRb
Yi2WmWbgmu5Qz6XL0iRxy7fIGQyrpIMPSlG0gd+sVWahMfGCjuL15ExQPQiVXX7ik9U8Qyp+K34y
TEZvgC/lXEG7mhUok8Z+Qiz6nFfxLuJBEus4OUllPqDMy7ICXPLp1HKIv+TezrCC3O3klUHLiK0B
KhHw1bX4VbnoRR2cb1HdH2JJNyoEhtXRGcJ6iTfctHRw2PHMjv49mmfML06Pz6lp9Pv/X01AsRYt
kNBHRAOnGx3joAtPDShSNmIJgy0TzSNNVdyDaXPCVakgMCoVJNXL7/Ewft/38VokURR9ORZsbjNO
U7qAoo+i2LTh6QwWoIPMKrbaIc+7JuOVd7BKcizr8FzKAlcNygPeLu0YHE8tmJiWqUbY6NQZ60uR
tD1XiSPG8+P1MXhrnRDMcmNvasK5zngHciJf9Le2VUd/sT4XzrrvXasjvMIVUkvT6lTZ1HZPvu9d
QC94GYF5eDwFw/nUMV5IvVSdCOcqo1U4dYkbVLI91pHHtnCipjXSLDgO44Dly1RlRUuPjA4kYdyu
Dqv02HFdwl0wQRTANTvz83opKjVWmQNVnUPrVMFxQFn3sm+VNDsb8zYC1XBRZcxfngAfGk52E3o7
B9esbBGz6gQNiszP5UvnT9dcrP2+gEinJHWA9829lhTAosr4wMCNceiWfgsjbXA/OiNpE8qASfRz
ZjlpL8pyrsrtkKPa0i83nE0dHRZO7RS6ACACQed/zsXwjhL2z+MNNXy5Dg3LwVyEBwsY6to5ug6L
9xQS+ey21s/Hw79NsoGK6d3rvXL7kCnPpSj6IpPO8q1hIlmDIvHF9275bPUkAWDjMJVgh8d/H/+i
aUKamXVE9V3OLeuGVuHjTMUT8btDsbCNqM60FfeffTUf15ptJSMMz1VXJ6IsZVJb9lbvoml0zXj7
GjBcKJzCAkpmf2TLPFzzodqKqU2ja8aL0vnEKze2br7N/qo8leVTdHq86oZLTGc8Kxg6SwrlWjfL
d6BEHIn4TJv6k2+VKnHjWRyLKd8IeE2z0MJ2d5oLOnZlkVHPzl/GkHIA1yu2Ee8avLSOUl6scHYW
7hdZFaK+5jD1j9eF/9a9PDpTsEeDlMQ6Jq2sYHIUwPDMCVjNUduOvI8jFILWpFzXft99pmPSgOiV
kTPN1q2Y12k+lrgJ8mPk7dPnxCQ0w3Ys6BdhjXCYihDA94iCH24qPj0+TgYj1onPHCWdQonJujV1
cb4bsSiLv8Jp2oh0DadV5z0rc+4Dn4JNFpxPiQ0BkiS22n+mNT/ZYQ44AEhF9rkjHaLmERGMyJbj
3gmn4QVyJ+Vlrlbr7MvJ2xec/ocELZ9iNo7CujHliCSqhQIgaovDwLQT2p1cerGsrLK3bmtTpmQd
n9tmuHC73xfU6bi0PB5JTWUd39Y4QMNb/kJn6MnWyy5vHenwLXteVCAZLk7PXp5JGPym8bCFLH3b
U0Q6Xst1laiCvrRuCzpCAJ1/hmRcmXj9mI4R2/B1b69+pIO2JvSPzn4x57emoU9NEVz8cj0v6BV+
bGZvu9JIh2uJMiSjLAgus3VCIRuNaleL8C24lmn0+6ReXZWQqqQ9khLxrR+K4ajyeEh6v9wa/X8R
yn8z+pGuJum1OJUuqKCBzIzO0NY4BrI5tfE1n+xk4H0i8/dO1CRLtyax/BaR6Tn2imMevrjR+6X5
HuTnCnzu+xZSu1lJ3PXI6rD4FuXLl7HM/yIk+PZ4aNMR0AzQG8cqV5AJv9UlH58jGo8gUyjH68jK
raeh6SRrN2oL0sGgaGDjjj/beBx2pMu9FytgrfMRIBkIfdS5HE775qO9QzuvFE5PSH5rFXuyZutp
rUUWqa06vmG5dHRX0ZO8Xmmc39awPYuyPUQ+/Qpo/+/HX/827CrS0V1diMZNKH3lNxaA7qam1XSd
cNUmy+zH5xDIzRMSivWBssg+oFK3lZr53+vtjcOuQyCk74mI+SK/Ka8CJ++HYfknl9UxJ/PZktYR
eheH0i+B3+6OCqE0BS+Z314adabgRBuWzC6/kQBEd2ta5BCDHz8IMHJO5XH25PHxyhisXQekCdUN
fu8F+c3p7Qs0PT7OiMQ3zMtwQHX2sipowTIkh+gWrMsnEhdDoixgyr35S31PRz6egOnk3P//yl21
NArWKl/zG5g9Psg6esdG+9bMW4C9e9njjR3UYWe5RI6kjUV0G5sBjAYyrZV4KcDIJmt0NpeEnCBc
++PxVEx7obmjiIfcdqwpvuV1nj+V9br+M8tCbeTaTLuheaSASjHRvoSJQfekZwUecs2touSfXKmN
i8n0E5pHmlfAiBsriG48mp7mqEz7ivrnggXPM6Rr93miSPNEvo2EYVOu0Q2sn6ei65djW9jt0Yny
Lc43wz7oiLGCV6NVgsz+Jm1wQNRDXCWj8j883mTD0zrS4WL+OoJpzB7zW1TY/zilzW6llf+G3t1w
sLs4PwJ52l+r3mNoS/GG57GIt+A4hrP8HzY15GhU2Nn5Tbrys+P+5c8foVSIzlv2lwX0Tz/YGzZp
WsD7+Xhlk+jN94aygrtdxlgcVF4Oh4Ugc/x4Bd+eRqjDfkCeHfOyF24ajYgEeIUiREwuxOq/u8K9
1rzN6mJf9i/UET8r2L9ykO+qtK3D8Qu+xf5LgAD7S6k61CzFQgf38nhWb69ZqDdeuNY607IdQOZs
zT+aon0WZP1739DadhTzwOu1tdyUD/OQcGcm57W2t7C/pg/XHHAsF48EEXHTnpTAndo9mJVc2h4f
f/vbLiXUIUXRTBqg4UaVFrM65Ev0013Vv5M1XECzMm0c1/uX/tfHhzqwiFVrsE5F6KZjPj/DR2Zi
dg4QvNqVqwt1cBGdSOiveeymhfKuQMtk1UKzYt2SzDStkOZ046UP0QkUBGk7xZ/mMT9jB05eXAPK
GW2pNpr2WPO5knYh+lrnMIVEzF9IDn70l3DXUzLUEUQdYe1Qs1jBmln4skL+yz4M6ASWSewvXnt4
fIwMW6zjiAJncZwh9GBdfv8VkOAPpT9+tiL3vG94LavCVRMB2J0H6SrCl26spgS5iqPHiuvj8Q17
rEOwLfT6OQR58BT1y/eSxJdhzf9x/eCa037jzWrYYp3Xqgy51Xl8ddOGO24Su+7vst1XIQj9+2++
ug/AHoYmV9ap1J7vHrsU4XEAY+DG3hpu1FBHJNktK4Iqj/DpTvN9jHrIffXyUzVZ174IDyrorhV4
hSQhVyd2fz7eEdOB0qIpwKVpq0CQlPooOZ09btnPYDoXaJJX08amm35CM+y6cwlhXMGxDuzjLOxv
ICP7GrbhBi7etOGaTRctevAsMbnppGTqjPN1WbdURQ3HVUco9asfLPEi3RTob3WGKAV/V440PLpC
lQdb4dzu2gSd/SoelUDVBpvQLaBezptAgJEQ/L9RSKyNnzBNRbPsHsxuogmYSlFnBJjcr61jNEbR
CTrk/Mig175xBxl2QwcuOaKCbD3tl3QsHS9hVTEnzEbz0b6Fuh+xVwYI0Cx498tKpTSY67QM3OEK
ccLpjiDzNqzQcFr/C10KRzCfc5LadvlumuVzp9xjnAcf9s2A/DmDeLC5uwTWnPrSjp/jcpFX12d1
6oh8qxpumoFm0lSCXggESXOKTIT/3A6iPIKrIH4OvU0B6rfzEKHOi+XEXufFQU3SoL1QORyC3D6F
0G9s7J9NbB1CcUHX2eMFMx0ozbzFHKLdQtAlbZicEk+GFZKE8bDx0jOMrsOXaGUHvVgwkaoA+4Ud
9tahsSK68e0Go9PRS6T3Eb542Akb1PtHEQ49kmfTkMY8Vkduj1uhq2HHdexPKOeStIU/w38U47kN
au9vtNqsH8gyDRv+w7RQ9ym+sjx7HKDVwX0nbabFq5MeSM1vd6X7jZrU//Sd3ohddfRP3IPot59D
J3XZO+o015nzg9t+WTg/tcN4KKh7ovbfkvWnYcbPRy4qDV1SVHHShFuPJNMc7/9/NccWqSzRg+42
XdiiPgKcHR+8oNoKHoxT1Exful45kArD5+S9rX4yCgyY94EWzkGC4D8qsyHEs2M5FBBfwVzDxT8L
Dum2fTB6NMD/Ob2h8jtAkmaVlpS0H+x1GE8A1MsnKH/kzoaDNi2hdteHy2SHgs5zCvnY5SObRkAb
y5L+vcsX6CCiBRx5C8iC4Tx9+cGqre9hXO0L33UIUR+Us99ByzNlc3Qg0rusTKbwCVs3V4RFfuN8
6/ChGmS3PchAZBrF/C/fBgf3OAUn6Nm9IOD7PpGpSgTARY/XyeAPdDCRH7Y2ekF7mXoUhkL9gB9z
K7aOQTf0+65JnRbK8bxuQv1epuNwr/oF5Y95YBcRkc+Pp2Bar/vUXtkiacOcjDad07hsL5N3XnmY
4s8QjBBr4yQpthg2DCf2P4AlN++U1TsyjSdAJlUz5MdS+VtVOtPoms3XdhhHzC6m1A/yJu2C/Otk
z1vc96bBdYNW6PNuEf6kdSX4UwT6tC8eLv5qw5YN7T6hDlpSogVSoANTgHAt+s4BFcnNwSv3gAAP
DCGxG3zu+rZNvG6uD3YxsyJZnZGmVhDEG1ZpmqF2+VujteR+gFNgTdFVrbwAi/bOjHuow5rEYs8N
YwGEDyrhJ6hgo12t4k8O4OSPz7Dh+tfBTR3329CqZplW7nQi1H6xreo5bP1nNakNvIhhgXR8k4QF
UogITGkcqvZEud0eVKe2Ln2DH9E1H+nEW2rLaU6ZHcrzEtf1BXLU7VNYqi1uM9MENDtHD+ochKSf
4RddcbLoBI7MiOUbXsrgRXTaK56DoXgcJ5lSu33XheP7wuYpJRVa7si7uoqf4rzaotgy7bZm6pOY
Yt6CdCZtW2cGG0Jcg+3GC7NRBdFRqTHa2HLTpmhWP61riWpKIVLQTb5jxP3dNcuVOvGXx4fWtCHa
Dc6coobUDayCh2F57gY+HeZtQhvT6JpBj6gf52Oej6nlLfyd2zF5bUY/3Bek6simOC5t3H0r4mDG
AfVT5XxcR1Wfdq2MDmkqFc9JOMCXL8T3ygTIaZAiQr93y9/en+JvhAg6pOkefQT5WMs08PgPShVN
hsC5UDAiBrnzb0Gan/vmoYXykde4AapPc4rniXMQgz8f/dz/vW9wzZ5t7hDqzNiCuPZcUCGx4OD5
ZJfyMwl1OJPTSNfqY9wHMhfsKbaonYp+ts+Pv91gWTqSaZ6IEwrZzAjQz24YrOdqRQN2H4nv+8bX
LDdu4gZZ4QqmhWIokDqAlhXvwtXeefo1y4VhTaypsfQc5Jkn4Urv0Hi5tXGZGSxXb17xWAVslE3G
NIzm9iBll9Bi8Tf89NuDQzz2z2iP+lNjAb8ypR7qUSkP/OVo5XzetTCQFf1zdN/zyqoYqzGtSWSf
BYoAl6r1t8z2Psp/zTbQQVKsYLbq12hMe8XYqcolNLfX6sUr8+rAFGgVBhFCwdoiWz9oyBMHOm5q
lQSv8dBWaSXDlVwQAwLMX/H6fTk41iWoXH6sLTbeQLcph2OJ4t9xmMkWHePbVhLoyo7hxFkXoJsv
devxOhD51A/8ZQnL94+N5O1rNNBxVdNCvfbexp5yBz0KQ9heFxp9gCbvi+V3Ow+EdlVXaAWCam6J
wAzpn3eotqqvCpT3nx/PwLRAmpmPnut26yLx+mqlfUB3tDrifxAVi0i+EZqbfkIzdXf2QQTi2kNK
UQO1vPFZ+dFfpGa7UuooBv9pMBVEYF17RDq9ClZyrp25PXvO3J0er4/B2HWMlB3ZdGxDVFF4zOTv
Sbj058DiLYCXaXTN2KN4BF//iId83NfTz1l065NL+/rp8bcbTqcOM4ptgO+jAUSJhVMd6m74UYfi
Y7XU34Ax3LJv0wzuv/3q6VvmoMhBcQEBHuuHpHbVS2kt+06+TnDFQX49lyOuoL4Hv0USECjATmPo
/Hi8PG+HMIGOMmqCClIDcTinI/PCBPSb4FlqfZ6I1v0Sht5y9SXfyNwaTECXS2R1V/lTLkTqL+fc
UqA6aMX3oc3tXVFSEGlWHJZxKemERDO1+BcWxFlf+f6G+Zp2WDNfgp5W6kYLT6dqEYko/Ke+cTcy
qYbr6E9Ykft/hC7u0AUBT2XXOAkBLsa1WZX8Xznyeq57nwOC54wHB44de7MFPTDMSIca5Syw/QbY
ypQ1IWjfuFUnVOTLRuxhOFY61AgtDBStR8uE8h4hCeq50YUtjXMK6WBfw8iiH5QdboFpDQdLRxeR
JZbcQd96uggnf2kra7i6owesYt9sAQpNq6VZuLK9SVqxMyF5NkxN4pNq+oFqSr9hhabh7zN75UBA
SR3NlNoihaJOBJyMhX7CfNkieza4QJ2qKgioJRu+DqkLeYIgsXg9pE0+WRcSlahvBF6wcQuZdl27
pS1usWmNijmFeluHhJM3z5dSSuhlxjM/WqB0/9Lfi+SPXZdp0TR7R6tlh00RzjPjs3ssJ5scOi43
UNSmqWgGP0AVrlerdJ7d8B24Eo9tSF4A3k+IDL5FKNk8noLp5GrX9tx6qIj6+BU5qiQPm29Ak4I9
+/fj0Q3pQCTx/jxWwUACUFBg+A6CA2tQJor6l2qeUI2RCWnHW+/fenktC/mEdOTjHzXsio5bY8sq
JQ9dZGfXGcK7BB0/ad+EW1hS0/D3/XplKUtVBUXoBX3qsY7SAyi6XZWwOZ829t1gKzoZVmO5na0o
sv6cFmckTP+dbDcBAeS1ZXwjXjZNQTP2kg5gvC0EzJHG1nqGxLaaDnkBsOI+w9CRa2HT0mnGNqSg
iHup2/HvIN8iKzUtj2bhjYu0GFuETC3nTqrP1wNbh39IAZRCU3x8fIIMRqGj1up+BZ2XN6LwMjsn
f+lu1I8P0mt3ZagDnRJr9gdWsRilFt+33iPsfN+qrdq0wWkEmjlTVuYtLwbkg9z8364cs6qFf/XV
U6FoWrfV6fECGQ6QDlyTjlsEPjqdoe/JP0KXtyrzDQduGlkLxdt2RgEwKp1nGtOXIlfIgcf7/IJO
c5U7RLVsKZznmKL9jwr/ugZ0A2Buel/rKLUGSgmll2Pw/+fsy5bk1Llmn4gIBELALVBzz+0e7BuF
hzYamUHA05/s78qn/l2uCF/tiN4OCiStpTXkylTczGAbEV8cRCWGJsxSiLqMvdx6XoPC2bzVprwS
zl5aqzMzZqRbfLAu6NMIDYisb5MUMiL2mhTSBUM7B66tZaxCUsvPp/sbcJAUvZ9+rNJ/SAJ+bfL5
0hecGXM4+l7D49Q/gsXjOaXeSzzqKzHt5w3zHyWW6OxuljVzVTUAmiZVw+9EiKKirdrvVSXbYmmt
LJypZvhXFe/MOC5XfvXSB51d2mg/VvUaQyLd9GpftazAvNfLv9ncmWn3umcK1DnkyAn7MoTmNIKu
/oq/vuDwzkFrypuXiLnEP4Zq/sGG9Ka21e3S8WtD4hc24xys5vGGlVWJZbEDeay75t5qcefbKYex
FNqCV0XPu1LUcfH3tboUd5yrN8KFQJE5wAcNYPhYffvAGwhceX66W1FYplX05kz8QK3OxTrvAvpP
6mQh4tb/PzjowJCpWh75x5l638Ww7MYl3f39my4cLXpm7Sm4MWyi8WiqwKBMNQFH3PLz78++tP+f
v/lHTFN3dEKARv2jxgTBGoVPgfTeGDiz//74C7cSPTNzHTYY1ExC/zhRte3mDo693PdC7mpe34JI
7+HvP3PpK85N3gVTFXX4iqZxWSTKU6JGVFKjK19xaQPObLubQg8D9nh8uoqCCv8A1ZQr18eFBPyc
eAvQjmAyBAtU+a8R345iyerlRdUq440AGcqVbb7wBefINcwZei3CfRyhTr96JPndOvf9n9b+HLYW
LBUF7ykWR6CP8Ak9Fn6fO802f3/8pTc/C7rLZRQRbTp7GiYPlEMBI5tV9Nd4jS89/cxqVxozN2qo
pdgG7NhxmQqw0JTXBP8uHMtzmJoQgQt9FKOP6ci/skA/hfOwq+P5SjR5wbeeizmOSevmcMLZGerb
2N5NwzMgELngb8jkhPxJdXzFAV2w4nPCKshYpf3kcHpYyw5NGh2XdDiOJv3u++Q5Scy/WfE55Cz1
Gu2nbKxPQZROuUw9vRlal258j9ji76fpgrmd81dBDY/6niX4ErP7hKGSsj1h6WolM8xYz814rUBw
aevP7uwkWaWq9apPaRcmWVclX5Op3zdu/reQ9hyBpmTAuFdapNcc5F5Tkn4PFRo7f1+lCy9/Dj+r
FGBByeSpU9BnhL8DsjX3X//+6Aux5TnYLA5qzDvPeLRr+mO41nmEkazWc7vm34hI2TnWLErAwJ60
43rsdTcW0JFRB70m4ZWr4NLSfP79j/ty9gLNI5Kq0zSq2z4wv9eGiMxHB+Hv63PBIZ0DzAa66lhy
VZ26wFqRLaY0fVauZnz9t+efXcgGsyhO+705Nab39joExSObyv7Kwbm0u2f38FzqPo16XZ8gsP4N
6JaXUEUPmKK6m+N5/28fcHYXG49bAwn39QgmAJYtweRnAbSc/+3hZ1a7tvWEtMCux5ivm3ZWj4nv
XcN0XnCi5wCyNrE+BN286pQQ/mIi/2QHcC4vQXLXieiLb+y/edFzHJnfJ0kNppjguNo2/lFR3R+j
TsUBRLNQDf2ndToHkmGaH16NdObUVRHoaGg5b5s4vUbjcsEGzoFks/H8jpQxbMDWN3VQ/7a2f/+3
Fz8zX8wT9dAPSyFdRLphi7pAnAe9u4K1uvTen3//wzckTRLSBHqGgFTQXyA53wfS/8dHn5ktZK19
TuaxOrm1cZjKN26no3a8cuwvmO05IVY8RGqekRWfqrmvv6X1J1DGG9H3zkzKIHIIwn+dXvmtS4t0
Zr+hGL0hxTId0Y4rTD3LDLyj11pln9v4H6n//2o0f+zAEsoF4seROCXjmlUDFJCVn2n89++n58Lj
zxFjCjJGQ0ogfDVSeM/MDjNVYJJq0U2UWQsvHV85ppd+6DN8+eM7Yozhj1XT1ydA1s0+6VJRCB4t
X1UwXEv8Px/1H0t1jh/jvdSq7bFUzP5KFwHsxHbytzWgmmU/ZRBAvnIlXHB75+xYcpggXV/id0Ko
P+NHumrL3Dsz3q0of/19Wy4cqXOGrBQz9+sCqvETc81DFInHxIuuee1LO3Fm07WOCEDFnj6hLboP
BIHCRvC+pv943Z+DyHTsBQaQfnEaIkjcep5iG5BVXBN4uGDX/tl1bIM5rhrTGMzxS+hOztNQMKri
jEXr756Difzv639pjc5NOvGjlItUfmJ8vsbO7OOB7Zq1v2J1l7b37FKGzG1ozRrLk27cb4e7ciX0
n6Kt6BxJ1kzgMPSklCfsw0Ps+TqL7XytxPnfqx+dA8ksxCEob0Z5Isv8UU/dIQnGHe6Iu6ZUVzLA
/16a6BxNJqgisWedd2yUROFjlKQgzXxtHOG/9zU6R46Vg/WWch3w9Mi+NFW3icNxQ821Sd9L6/P5
s384OWkElJegE3sUQVneT43ayohnQzOIm3Bptn8/m5dW6PPvf/xI7y2GiWQSp3IKX8eqBcCuG65d
N5cefnYrj3yOaEyb8lRBpLfwKnEblO016b9Ly3NmvGFV0pIBZHr04u4pcIHN/QGCvbySuXDJNSjG
pT0+s90qdAwj8Kw8rbM0KJOCULAOeJJhwO7533bgzHzXoUnWGWZ27AYJ6F/EyR78If82ERCdw8OW
GvjSUZDkSPgAPZaVj3svqK/N+F3Yg3MGLSsW2ipkj8eOzhOCiSjMVAOOtnjowVRl+s3fl+jCJpzj
xKq6I9pBIfFIXPfarNFbT9ZibsW1ObtLz//8vD+MYIGuIonZkiAlnqEEG3kLFOE0GO40udL9+O9S
VHSOFOu7RQRgwUyOvkm2yYRxTACL3k3orSDCWb5oIMlyy7D9vL5GEHvpo84sOxmIaRMfjBwB7Q5t
0L8scWQLKJtcI+27YN3nmLEEvDTdGnJ2HHo/3A1mJS9RGMZXIvpLr39m3m1DPD0Lnx3VOiUo6i96
i/kG82Wypn77+7G69AFnth2CnxUCcSY+1lFURq8TwYjDA9OWXJuwvPAN5zp6tQ9Cp8qm67ElK4qz
phP854AOW5h3PmC/VyLIC7/yf3rytCW6BFTw2NfrL6ENzerJLdnU1D//vk6XfuBsnby2XoAj7oIj
TG6j1vEoWb+ra3OlxH9pG84coOd7QeVxFh2p4++tVz+jJnUlfrnw5udAOuLFNARKHTNiZVICeNbt
VmCc8pKl1/Bbl37hLBOpknSO43aOjphzN5slTheZjVNZvTqJysU/rf85hm6AjuQs5zE6gqddH0dW
ISnxumS/cM2vLNSFPThHR4ReqRUziDUmuYZHOKoKRzS9Rpd3aZE+//6HfwVPKKFTq6Nj24fJY9AP
5kHWQ7RRVdc9/n2NLnzAOY4OPWCQAqxtdHRpkhZdP7X37RrX12A7/50NRvFZJOOTVQ/KgbIuTNwU
P2NiPhlfGHro9cB1+quLGbhLq7DpvkQcA1lf/u2jznxgNWgIbbR8PToyJ0WQrgHK2fyact7/ytX/
N8WNzmUew27qZM80Pkp5YxY0yTGp5A+uu+MUsiqjPBnyavlemrXMfM1fAN5sc79W38Elere4kmdJ
2G+oHbIZDynhFHiiXuJheB1Y+iZK/p07o7PShvUxFt2wn9tRZYhyKtyx/Jr7u7TzZ+5DLL1qq7Rh
x37m1h3Msoz2QLs4/jel2+j/IPXAeO9QdSbHqGwwCFdF47hVSVBeQbVdeP9zUB4QFqSUI6HYWmuB
L65lIzMKwvsffz9EF4zvnEKu86cFZLotPc62UnkNabmTgurfJqK+uPITlz7hLH4iol3EOlgKrQFO
crs4tvfmoL3i/i49/cx7LDUL/QWRxbFaMRMEOuA1zUuXBC9/Xx8CR3AhPDtH5a1N3xiJauTR70S/
W4WOAEaiP7EhkMSgyRYH67fvT4c6jRH/9xC1Y7p8NXX4vhL7mGr93sfRD0H4V6+bVcEENDordpA8
NXkEArN0Gvw7miY3na+GPIWmZ96EQNDVjXigvvw6A4ObA1L3oWJWYkQHJlXWdZNJtIyJmj86EhW6
b4q6qt7reXlmBEF269PXuKnLvObzrTNA8VAPniJ5HQV/rLqmBE65eal68IKZelOZ/oWI+tEvE7n5
fE4cxruG+4VcdSHI+NgszXcvipvcRvF3C+YM7TfHBGUFyskOEwj7tu++iIEexzhqs9Qft53EyFLN
UZERhY6aXcxEXmFmGiOKJ0r9NLNMhtnne4toXbehA0h+7EiclZAby0DgcOMk6J8kz6ZA348jO0LL
/aC5utFBdM/bhWZeWu2kDm9GE2XgAj5OLNnwaN0krjwI1h1FtxzrwD9givcVvcvMdOPdZ21OefRl
nth3y/u7kco7R5sH1Mx5vpbrg6/LvaycyFNpfwKQtv1cXlURs6Ft8hJ7ncrWQKtNhKm23s73Kawn
L2XwlaquWPp1O2t6Sib6tfF1Dn34JxtM78DR3g5JFGeu9MHZydepqG3z/XOlJ+UeZNgjnzDyS0/r
Z990G1DO7SkkV0DWPGW90/sxSjgEutt76/t3qlt+pUlyKzQdN1MX/JoaA/ELl5k4fZ3aFqRmcgsI
/QYMqrkm669Eltu69ACzxh8t905kbdCbNDwrx0lk66LBkSO75xBkxtt1JXeeIi8Ig1iGsdVfrXBB
VifB1ykW9t6PhxvIE043LAxe/FR5GxIjsy7HxcuUYGw7yfCxreQDWaQtAvDe7icbeBtMUk+FaogE
cCloHoBfo1lY+xjVg9p5ucMNIPO4ccOXUJmD7aruSfQgIcB41z1180PbNuZohkrvErQhNgPoe7HH
1ddExmznrQwDgNTLGCoWmW/Vt8gMydYkpqjmYTuPQcGIfS7VvGSqhdIoxIt+pVZt0sV/UIw/GV5/
UG+0eRK4PltIv9W4IYCQ3XlaDTu+eGE2ltXeX12dQc18yrvaP4XTtA+FzVHmlzlNveobEv8X0VGd
kZTvoDDxipH4twByl7tY2Z1zI1gVYv3ie+Nrb9qdS8DxHCzqSX3ypq9dOuQ4tzdjEHxbPvk+Yn0T
SpWTtN9os/obiWGlvE39PQe/aNZouWsBzisM7T91VfSNHSIUOkovygJCoMqUNOK+F+SpsfxHCevN
RjYcQaqn81KVNiMDO+Ld3lHksW0WOB+vaacll36ZKVU9+MNwF6wqKEAB+6vx5TMmXnkmVegAD5L3
oMeuMzk4jceuLIuXgB9bSKcXqvdBHdLonY9xm2FofyztuuRBlCz5YlKNfvgSHCw8JQol7vfnwZuS
+RnzBk+8dMd6LOHPFPuCOVWvWEe+99r4d8XF8ClvlFV9RLMoCY6Y9XyPWn6abfoao/SreP3i1SCG
j70CrsNkGhpDhQZUqomqGwZLxPDVJ5pg+oV//iEjl+Z+WzYgm2u7t5QkcYZs22ZVPMBVrEmazcv4
aHxxaoY52UR1tCeYcQMvFqCQVNlvDIzbxaCbXV0mLTTm2Lbzwq3r+yKMObwFRoKc3Xtle4C6qsnK
HsR269KNWQPsQb4IYGZQwdP7bo1uIUUCUXCm1FGEYZAPMTjsh0/1ogSspSTvGujpKNoU3lo9Vmv9
LbbLcyC7vR92KDfNDqrlKwar8rZEVJsMDCwoA99XiX0fudjH8fCE0ovJkJLnIQWrtpZrtE+D9sPv
hzXD8Mq8KT9dfuyOk51vSjt+8j3PUAqYhtsoam4SUbX3q0xPYVcWLJo+oa1o/6Xkls9hWrQBHbNK
+9+DcP02JWtujZPQ/EktLJiAwdzOOwSSeo9he1BFJoIWLJnuB9b48AzpYzzL2z5tj3T097MyIuN2
3JSmfZJGP9ZGpTvbx0nOxGpyK5OdwbBq5xkQcLkNIyD+XOJ76GyrjJl+ypNEf4fkbA2lUxNkJhyj
wmvWX8iEbTYs8zGp10OkGOy/wqQD5ILHvKu8oBiZGA566cony2u5iyzuBNm4TdnyDZmWQyL97oH1
YdGzhT5RvWYdARdIuU7qbeQalkMqknFsnB+Hd2Uav4Cg4i60SQnZAqI2YTmsuTItOdQ8+uk8X2Wi
1+gdDdGUJdHwKpeVZ34L8csmjG1WM4su4jS+++0YZELAjy266fJwXtEyo/oj8HRfRD5Z9pTS8mDC
meVE9UCSJXofAqyzGTxHir4LwmLBmPduWReZA5B3nwzgDUaAANNb8yAIb5e+LKKxZ/mCBoFK2xYC
CukPgEwPsLyjh5qBnmL20x9nunF25Q92gMIJaaZ6Hzhi7qopbN8mNrU3ZQVZakxu4rQq38t05zcv
3GdNkbBYZkm6qDXTFUrimTfRFV0V3aS58yHNEgYczEm1Gu8Wi7Ri0hQ+y0YyKno8Xm+CxvUWA/Gq
vO8wJ7FthmE+EBX2VW60nV4d7KngXUIM3ISFMkQVKbFxqWpfRBIjAvUoK0IZDKDqHerN6Cl7jGi7
vrnFqG2AZAqyuEB2lFR5LNOhhVurG13bzM2UfihesmyNq6ho6ng5KMh/P3LVj482DUi1GcOyeqYr
9bdVkw4PDaSm8YmkHX7Rnqg31jC9YKzGLIdFjhh88oVPeZFC/8nh+pTyca7n3RDGw55WGCGLiAN/
saIaQA1C541ZRPdaVkC3REa5PW8C/uGFU/0hObjoMJQp6ru1ncc6E5LGRdmXa1h0sp14puuWLZ+t
1mHnorC9SRNPbfpUDVnvTcNGSBZtRVOR7YCI9ZgugdrEK+e3WpEIIp2E7sB/W32nE/XuXUr7u7Qx
6s4XUbjB/Oy6ETF54itNsqYU4VdqkuABiVyU+xNHmApre4RStksz1/rmi0N8mhM+ik9myeDVdAg+
uhpt5igJ1w3ja4Lx7cDdLK2SP8ZU9LmZ5HcyNY9dWX+nkmDfhQRUbx0Qsc3LD4w+uK0xLNyVTj8n
oCDIUKo1bxgwMlt/hahWk3S6gPqMKDPmOnLvwHuzo58dK7g/FGbowtC45eVzGLcul0so9MkEVVjm
yxz72Tr5SyG99F6B570IzYKYeB7ZliyCHjwibDaJJXiVZmA3Feh886BrP8I1OIwBFw8djQI4//gZ
ips/WDOnJ0APgxzB/IIofWa/QeRmsxLhGESlnchacA5kynEcugojmNgr/zaEtm8G5ZF2O/DevIZk
7o4dZrpPTRoGSM7bey+gQ1bTZTwA+RRkLXepK8KSRzBf6GZhPN78Fhwie4tYxLadDSi3W3nAe3Go
Rkz2NeRL+mCmKsnhGGkOOlG7A11QeAuKmunNkIGUGxkDVpiNny2CKeDxNsa5z9dEsgztFgWxtwpX
TMJl0UOtJcdgBYzI9GMetincbDAO3/oO44XpqmfQ7glblHFtv+k0/pn08Zy7egGcLQlx9ldKD2yZ
75dlib5QnC9wbvUKo/G12aHr8tjo4YsvhiHz16B8BZUILqVS/8CJBL1REJljoL27uILM0zDFXUFL
6MtnAcTNQTs2UEC3erIPab/kBqprx76KQDxaR2He4iUBYu39nPlzdTLRpJBx6aEwbRsXy2C6ImrB
MmAIjXMtOwIeK6ryIEScPs8J2wd2+kEx0b8jvHtYetRENSR0N40/fkHgNb0tSkWZSeJ4O8TmbowQ
2zeyU0VkTbUBB3F5SFjwokV4QlzawO80PK9i1363VfTDV5AF1x4GMcsm+YpP9O6mrlt2bT8/If/t
M+H7mGiZgseaBvqOooK2G7RwHwPmLTftSL9NK677cvLdlwTqeQVrQMCJIokpQjG7J7LysAhisMna
z8OvQxFnazOEmPphU95XwZzPSYfqD+79+iZpFvgv68v0joPCYAdBmW+8Mm1meqrzwTYUqR1p2ixS
4EdBYFjnHk4+AFWBKEbe0o+Yd81ulYipZ4XQrO3ssK08J/fE42prQWRc9DaNtnRWEJIVAd2ocQDm
ZQl+eKwG81PthhsjO1nMgkVYGf0xomuftUF7o1dYbhyMzwq9UuQYQ7l3WpuDs5MraBO9R1DmhLUR
P22yFilhVeD/9DcEk0j7oDQvJa8x6x6QKY530bRGPwak9TfNMtWPI0Ofm6SabQMRQnRbVqDL84TY
IIr78O1nmygt12KsqTgsjvxUXkM21mNDYdUUHeu5f6+AtEHLn9xNOAsnixZZVttab8FeoXCS4i5z
0QrtxIQUXMIpGS7lliGBLpjDhF2ABsijibo4Zz2PNrhvoFTLoU7YucnbYdKZ3URDAJn61VsfKlyJ
hQ7U9Ftp3d4rHNm73gPXZ9bwltzohsBVR9GbhUgaGF9D5ODVHO7I3LyPQz+cMHolbgzpxm82dB1K
dnX65A145sC6H8zVbT7WcZL58MNZlbj5a8I4f2cQu81bgIM3LhRPtQhsgYz/tW7mJptrVAZqvSzm
YexNCU2LhIZbKESj2o9sg0N3NBuiYSLfRRXKFpwrCJ69bhMMExxGm86W/fbStbOoOSTO+4n/p+Rj
3VjX9Znf9Wzc09am/s26LHD60RSlm2ZiLBvKcHxfvKa7HTFxdIsqMCLUSun4JkDv4p5gdvs2NBgh
3aQja46k6dl9zEAWvjXpQODNENUOQDpiMJqwfIrbdhP6k/e7gfbY3Yj06xnStX63T71Z893qq2XM
HHE0m0OJ+NUNK5L1iHZb2Y38HioLlGZJLJAr4Ib10FjsJn9T8yD5GkW87W5S3wQfmAdwWyKX+YdJ
ZzzLKQHtbJ+DGCi09dhkaxcO21E7h+h2NIcBn8rzPhj9rSa1RT0yYYWcHYoWQKvlvZfAPNHD3Ihl
rQvkzBX8NwaNa4glPAaBA90GulO7WSTNfl0UP3pdZ58wkJm28JIi9LM2ZM5mXLLuRaRs+TbicgUl
YeOjruDHqsMwQAyNctDY5hiGY3kDee+o8AcIzAGjoPQdbJnEOVRTwANZ8/XDR164J2Vpv2IAAvMb
cULXee+ZYSh0lQwbitDRFFPjqQmJyWzu7JQ2xzJQfpJpRr3hVKYt8pBI0O7Dl/VPP+zLLU2X3wuE
FA7Sq5enRDRs2nZx7/0a4y5A0LWoEqVtuc4/KWHJfRukUZclbS3f1iWh2biO5lUhC7+tVMd15iSu
rHlNxWHgpcx7N0WZlGCgo0AaFByEwLdx7+odbAuEYjouMc7mAzA0W347s3oGx04AqZ6lROhbonhT
6BIpROkvyJ9ibwzyGYuZY8qKFgPosUTBsEnHFaPyDxMJQWwETaqiCiqSQ1hh3CGc6/ESYb1zA2qK
qoFMlHNGIdBOW7ARIwM0N+gkoiTi6XrKh1KTb2knzEH5AE1ZxnHZe4iTn+opTZ+SiFQ7E7h6C9ED
zA3ItNnRmpHMT6rlcx5Cn2hM5DetuzQHmwISecfN9LSYJcnQ6JAnZPGIKoBZ2JA0tkezNPOvFlHd
U6r5dAvxPO8uReHgFo4iRNVoaU7QSa7zRjbTfoQ/zEbA/h+F15tj6yfedlyErgrXlTq8BwcmmE5K
exf2YvnlB161Gcok2NmWzI+pT5N9UgfvTS+qXDo17dgs+6MOJ1QbStSoOtHI4xxId+Nqbo6IhPrH
HjS9BQu8MuvEVL8E9WSeoCpWHfoVY5vG2WHXpV54j4zAFX7c1d9sgyCo6Ufw3HTjQ7SgQCY17fKx
t+SnDZMwJyuud6JkldUYprtjFkydvKPeplrhCaQVafZJkrht19Vtp6jDlWEtCncGlTrJpFcQMq25
RKSNqs/aoQ4Ry40msdsoOb618DL34dr1u6DsvaJi4a9+SnFzeA7dGOGZaDtIEdxUgCO1Gcqxn0dj
CG5EIH9DU9vPMAm35t7siUMTzAkqfwht7hRnNdTDSrepIv7Vt0Q90MkjGWOLuifU1ScIL/xExlpn
IRPxxv+cs8K0ySv47PU3Qm2NZmNZP8Nf9I9SCvEwDUFz5PHqvRk20I+ExOShBPUrOvVwfUHfu3cj
DVwyYpwtejEW+R1P79LV1IWeWySiqVfn/goyldFQ9xypJNqEbgApeTl33/xViLfSLd6NWaLlFCSo
T4qlirI27eDj0API7Eg/6q6tdv6IpIf2LQQXEhuA2JT6u3b1ApCq1u4H0j4UmduBhySLSS327dCh
VCkp3wPy5O16v54KjkBzK3H0Ubkkr0zO6e0yho+2EStiXvBN3I9Bs2QeLyukrMbkCGH8zA+iFV52
poWv+JwDHDQdkIG3eRWQ936wfobA+k2vCkl0Z8VXBJhDbpuxPbWgsj11gG5vcDYxBD3Q/lR6gm56
LxIwFLoiNnD+Q5Mysl11MG6rUkCTKapb3P8oyN8E0zpucM1HL4unUtz1c3AoF6x15fwJ/wT59hrY
LyGd211JWlVQ6fU5qH38G7+utMzB7jjf9eEc4a5UtJjpwD5PYYSSKAKSBsSDGRSG08wvWwjPzSg9
s6Edb9KYu03AlXzwQCFfZWr1xNdpGnEZsVFs1rBMUWuqGpTuDaNbsH67nNURyih13BektMyilhiI
b02jxU+kIFCkiae0zJEtus2kkI4HocAtV0EJJGiJRNwoxa+Oe+NDKNEX6Zd53ALHLO7DCZBWhEvs
CY2Y5MMvcbwb7FhmZFQfOXg0viMAYLsqNvNRxiHr0Xmp5h+Bb5vnZejca+vCErQhjfUPsarQ9XCo
fDcYgvrSdI4WYCOIt2lr9VMwrnoLL46gt0aAvscXiQ1HNeq2Kav6w0eHLVsQ07xVdGxfVEKSBwc5
YLzKDOF5PkHNrxHK7Ee++l9j6fBZk14IugkpGKQ2LJXVMW4aex+OcB0ZKVf34nGjf09QOM+oTIdn
XULMkUNBqxhQ58sGPw6+TD2k4UMSmbdOlP2mT+b/XdG94ttPYM6XNBrMjUQbeV+VaYCYr/PYJlk1
FmLFzEnrRVXRDK7UReTR9OgGXAVDbOO3SellV4as3fktDx8aG7KDU4lW2eJDwC3VEtULMRJeYaRO
TVUhw4h8gTW73ZyEXlW0TI3LlsYJbvgF4u+fD0RbwuKY8KF7IlrAU7iS7NBmkA82EvWxG60txsFm
AG3qg0zD4eTYOm+BKY8+VN/6dw2pkR4ss/ttKXB/svYmB5A5ug4HSTzU0UbO6E1ad1Met5U7UNMB
DAMNx47lIXT0nur450Lm5e7/UXRmy20iURh+IqrYmuVWgDbLsrwm9g1lTxKgoYFmh6efTzdTlZnY
I0Ev5/zbqVIRREHJIav7kWz6spaxr2zyIHr3QenwyVF9DzmGjbIms5zhUodlcB/60nmojOq1GPNh
VwJwAwRfHTd9U2m5Hxr/7I9uA4DZvelwbXYgY1xKLtAwV9RYLlkksuzLpiCnyNwiKxCfpW/uc999
I44pqifjV8g2p/IqTrNnnF2qMDB+zJFwWb2/x1Fy3loGotIZRiqk5+b8yEwo0WFK46oYL12fPnpc
t7WWQ6yrzE0q6IDITYlJGS32YRdnuv2odBkRRUw7TSMi5fRf5zi/u8rDvkj+tGlGazn8GqQ+Nbp7
9K0ymie5Z73FbrWcxsB4LRo8XY5VHjbbpHCyklXSrxbTOazh0LzgdIeKl1L/GG0975yy+zTC9NjX
ZdLp5ezX6rZs+b6e9Cmd5VPvGl5k1z3EsfEbSfBl8r1zqtoXGconey418CHi5sX8BSD2Ly3UU+Aa
/7JupbDKKYW6HhgeLUZUW0NwGv350Sek5MFrbCfR/vitoBUYckhKrtiegiY9URifXI7+cVYv4cY0
5DBj0qf60E5wHkP/VY1eyFqqvhkGH+PO/kiNMvJEdZ1SL4tDJ98OANh4z0QdlZvwIxRq1S7nhN1Z
nvHY4EzeWco7mFyunXDf5zQ79XP2z3XrXd1NiSkgwhwDIkd0y6EIxWHu/EtVtvmhmYsLg0q/7WL4
8dmJRwr0bsfgiatDwBG1fKT0cNKMzgRp9qhfidBAGyKpb5w5HjMGOjBH4k+m7Rr2lY6T5BoJTbK9
t1vWHinp0riX/GDfGpfBq5/zNt+HXfDDbAH1t9vUt88/DsbS/PhBH0/C+eqa7nJfBD2GoAAjxLCR
WT41V0PDDYVF86923COn1n/GcjerECXfhGbC/zIZ2ERpTgWFESSACAn2DQqEPFyOtZxjK5cv6xgm
s10nrmjj0TJjiy9Ye1Zkl1ZcbrQ1FjUTVBWR1hXEquuyTzPYZmNIH5y5/8odee39zLkR211D0VL7
mZycFW0Cc7TBUwltm4vgv76zjhUPoShpZLf8NI5trAuHrBPpNIkVmOGe8T0rAmvdIl5VH42X3Tzm
MQLQ2QGt6ZwemqH5xN6Y8uiWN641ZuZpZmmYvhgjs69f27Y3DsKe29gM1oEz3OpP41CZ0OHVi91g
+GZzn6xqTPee2xdJ6HBzZaJ9BYguotL3GI4zChsMh3XEA6vP7LBx5+vGidJiXeNxMm883ruBPPhe
p+XZ75f90tiXrDAp1z0D+l5HS+bEJrmEO0SAJ5m7ZtKLlAxV57UJ3L+kjT0St1KwDluiwWdSNdOj
n/r5iRdmQusBH2ZMgt9ldtrspt6EC28acRhEdmtkcLYd97XPhlsg7AeRLb/Mzbq4RRD3FLVAejmT
pxcTpFUF4hvNt443boMfvtGlsJfHZV4T228P/TZc17QHE8psIzK64q/r09149V+r198Fjw+Q3lIH
9FR91IDD7dq8OYRwhYXX/kx1+mKmgQcJZj/WU/9krV5+VLP+166hHculgXFVJodp92IG3alX3oVN
O0QtuFcG8BG2j1455pdgaZ5lOQIUjPVwsiYSCbc+PYDG6sNojGRvsIgBHD42h/Q3ZT1YJrMSnABU
d4AyXSnjOz38rZmU2qzWd+XYiakCLkMrq6Oph7BrAzR0VmE+5HWTqLK/TFZWvs3L1Mcz59R8F+T6
+tVjGadZ9TMEJuJN234sa49aaH5BibK3bOPZdauHsNafY1s9BnV2YtqJd7C7AOg9LduY6VaMCXLb
cz7WF2KO1NPm59HgBBGeqzaeDNvcTdI8LSmjebhyCkDEeZfCRe5E10aOUD0zUymqAH7rFQ9MBeWq
EEH7GQPRh0M51r8LO/3xGiDBjmlqQhNVBjCM3SvbjbXrxIVaP3IoDHCoRCzWCGNEUzp3nEMmp8dD
Orbv5bZRyTdmHNSV3M3BfGtrm85qeVRmepqdntmjYDXuFnCs8sCqBr9Ds8xTAtn7FGTqdWirm26q
13zecpK/Bm+32MxEnqX62wzTGlM/Pvh97yZeoazdotXrVipjNxOjeKAA9W+V70Lm9XWySM4lt4ID
kojUdkXLNFJOtod0KBKoN4LLPHv67PDfHSGDiX7OEzUhu6Dr3s2DqKKi2F6tYoPSyJ57bX3O5mpE
usj3gbIes3A+kUh3ROBIHkZ/yO8ftQqtLyoaSonidS0oBzoPSG8x3IsM7b0oJ32e1wxxQwH1Vwpu
TrmJ56DVcZe2n8r1yTbkbWk0SFEmZBl1VXZTvjucurB78rfukX5ki5rKu+v8TeLwODn5LvdH3T84
/vqss+oXc6vGHTER7+QCG2zWFBLW0EGkkfhGQPzqZE9lwNi0wHv083o4mqGz7ZbQzoiKlHUUZKRD
reT9i/DvZKR7fKIiYbL9RzFOb0bb7Ot0s3aFMVFaVNMfI/d/+yFwadcUQMJKgC9hqk5Gdw0p/PV/
JtbniLfxUXlLADwCwTsv3p/Uz6KsHPZOBU/jhgld1mOmu2ejUFTVqnlLQ24byy//83304WHoNrtt
NGh3i0u4UUVRGldRqer/rHB90RkHRL3+tKH7PFrGVzmhY3CCl2D1GurN9ZqrooMUGKDNSRGlbG+O
CAkPQ5YtMX5hXGfV9i/Mhzs8d0I3efCm8ZpPqx+F9njy2ROiIny0NeUWVfn8x6hI8qtL58tVqo58
OS03b9H/DGVkpJM24XF2OmM3UQLKWj2D8HQ7UOG7rfrdm9qry8JPw1knMjBJXjCGX8sKZeQOzvtY
skUq1tAunSzzGHLJx5bpP2+mAfNuvkKKH8JWfpQSX2qZ51fbN2mbPfEtKMzKzn5hBNtPWFrvFeeW
MwXv3jK9VmZ35ijl8gvA4ya33afD+mcozMe8mV6cVICkISPqZv/J1oDnTKyhE2oocktNYdUa9fta
mfa3HgQzpFbbTsJOv3uhdW+aLf91UN09ykDbUbCq7GaO2RpvDFSNK7KOflaTdrg0M4RidQZRD0j8
uqEJS5YwME8qD+RZLGIfkO26M2qniyzDs+M5Lxn2NFRp0mv/5qBhjrDqwLNp95dCNPjogD3uPOBi
uoMSnJwKKqAWH+Np4Rep0pMtRZxpkYHltpD6Dil/+TT7L67F+EbuApuMO6iStzJAubb5XvdMB4Um
VogwLnXtfG45qpSwmNvPBWHwG7qW0gGvMxbo0xoLTN5u7R+EZeoXwFaa+CTQJZnXvJVp8Lnx6aLN
dOcnIIoyXnrdnkubk7ovFKosPWJ+bzJkAquJlGTmIi6s5cUC/LnVBl+iSeW7UNN10oFx8zoqt4bl
CyXSRwjQ0z1TFYPjlFl5wrScKkZc5J9Lbhx3P7nMT6tQ9UZIW4wXMwNuZH5LyJ4Jm505ze0eXKWN
KsCJCGqrO1LBeq+Z0t15JI3n4HX+eu5qNb/IlSOBwmeNmG8xvzFBbLv4stk+KHGf2gzAwFEjR3oI
IU90g3Fo6PLePMPNbroub2FlfjRaZxfNWB94pqF8IlorwEA0+pBv8+QdVNbSbHXuzzwsL41y5WHy
qeos7Y4RntaSgYhpjjba+ucUXQ0bMYGYmC2JuTl1gC9M9B1T9WPO+rIV20wPNoFvVUZ7aqjYH0XK
CApJX36sPR/kRlcDCpwSVdqQGQeL3HnOJOMl1RBfYBsXnbrP2Fz/dMu6PHdFqPf5NJjP5jbSfyA0
SGpH1HtpwlUpQU1EjER261Bxn4q8Tr+CWdZvllmjKBNNdqjqXh+bgZGq5oCbibJpTIoeZwjpk+4h
2DxSuKQ1IuOCH6plow8VMeg74UO2Fr1EyWMN00tduxvkTz9AjLhC3hitbpc7NW/jnsAtE1Ay1Lxc
aS6/U2cbeDKw//ibdUJw+/TFNeJyjVUfQhGpXq10lrRVrykD9nZykRpjkpIXKKmrrm3zQZMmean7
npekHWIIwaSNR0Ol6blK3TnGjArg7ufW3mKg0r6vV+dYhvl7Uw1/skFbcdEiBNCbPaGiSbs9YG25
q4ZyoJfRBV0UxecQojibfNqltLf/C/zS2dnCeXPNAdRB2PLYB1rEKP3TU9pnPfAyqGIY2lW81FYb
I18rX8rJ6HZ1venIWscy0iMsJUT1+lj6vbq1DqSVXFFGVHl4H7/EY+mdqYhWBT/YLNVLk2aovJZ2
PVqpLc+uPbpcRMB4uwUdUR71xYCSqus6g+DvtEN9M/AvTnZfh8/4uZ/mNF2f5H0tb1pd6dARGy4W
1LY7fxhz9x5aBbOYN9c7eXn4UMr2JOutVieWyvIT2JJP35LY+9VkWnyZxdCGse8v7hppARW+g8sX
fdJoODsiVgHRSDxud7Xnmmi8bV/4MRoYVALGalYS0HFt+Pi1h/4ehaUnYyUUbjRkcchg5zAdqgOo
mRARe0uKJwPXLDoCsd4VnEHqP7s19z+iieG/0kOVxANjvkrMHdEPKNa3vt9VrjUyi7seswyPbeEF
u62q8jxqO49nsHZd8aXFqHsI23JwTjAb9tmh0lmS0DVHBiu0SgNc2xLqXbqL7yDLIluBNjEkLpqw
Tuu3s03V11g5/YiWIh98uNjeXY4F8x8/lqW/X/oEz8oj6KdtXALhovfjRyqD79/Qr1lV5v9AbYpo
6kTInDWXx5KEpBZkz7a1UPOVRYngYBjbnOrKcEb36Jc+WAanBNQkr4z2ULhe6ZyAmrLn1TKNWxs0
HcV913lt0ldTdfacEgPhBLHw7vMwlwuzF6pgFwSs391I8612Rl6PZjw6jpU/oj4KrqJmNsNuHM3s
pctD62EWJei/WNemiFIpqt9ZVdUfJgobb2e1Q8PfXdq2vdk4IX+EMXJrWrhegaRStbq0JSjGorIe
JePd7cAIuRQDpBCONvqzMYIbR0aWdyEgwqqrA0koOR47f/Zarqxy1ZHTzkjuoDvoMl1vgpOydPZk
ukOHOnL21HvlW/2NMFiUmnMhu19yAes+54aBnq4305LpX/WWO2CxPKRY9LP4u5bZ1sZhZ69/6gYS
alfnln7t185HzufWzD6bajoy2m8uamuopRm1uQPkWyxTkMeEOSmXQob0hsgDDeFwN21fXii+QaJc
b+4/M7/imIcb2lCarGzjfW4b3LLSETntNPGcH2qzOrAqKVfjbNg2IiGnzY088nCYqqgZXU+Bh3gV
YVdqQjThhijiHBe4/7HzcofNok0gbATOVh+Prs3zQKhOfesOa9AfCSuQ2b6jeNe72Rtd5gFU/t00
0tlQR0Fo0AzISQorDtWMqKGZ/Z0p5v0cWuEI5gRPloxBAIieCpqHSDCPc046P+tlJOQ8fepJOV8D
UvjwfDcl6chlff+s8LQ5Nak0wxdXKPujHiv5B+QTcV2xhnAVBfpmirrgrkttzJnuyKnnGqikku6x
TitXxfSwKHfcYlBvK0FmDtzfZI20Pl1lwggt8CFesw0HSlHR7+4j+BjblG/bfwwolk7ij57/G4hX
DIl2claPO0vv4EPn3IMhTKZHASfM255VWryrIHAwQgRyeg0bPHQoQgG4IU8D41BC3z01jPGVEZHS
/hpX3HzfmyXdPMo1rygJKqMMOfZacW27ZVxPNLU8vrq6i8TTZZTnnu9OhIrsxgo62ELBgWRme+tt
APrDSjIY3K6pFxXJsD8SLWFWR8vXNvSttXEwMU6g/pQM7spjCwpWH/OBRNyd586jHwmntV6Vndrk
WukJSp/T2gnicek95Dluj2sAdAHSqXQngOJwXOv/bMz8aNedxqEwmZ3yB7g2/y7BfVGIgf7bsVLo
KdFyOl12TvtxFhHododptHJHXEFpN4wXlELawpI1irexrxt3F95bt32Hsqd7goNskZj61B+7cGoD
QdauYdYQPW6oaDowaLiNwdlt5T04r0BQAOy0mKpLisGxSySkpmNFg5Evd/muYwJr8RtemmAM7N1W
jBzvlDDpUzppDhfbU+1b6jn9yQoaGLGZZ/sddvV61aXRfm+hkF20ru5iR9VYCkZKZBPgUrBCwQBL
pEhsjca1tl1TOrqOnVYQeNoiUM93k9PW2S1VpuVdhdXZSFcqz8ie03pA0EIignsAC0TRkplOGz5M
q4XMUbfEFt3EpNKddAZ0oOPIAyAQyO0ea+Gfh1Uh1bwDmCHipXtZlQMvdg/5Nn/7W/WnHLkthrtq
nwAtmFnHu6FrR/Egq/8aY301JDXVVHCkBdqGlZq2LzrjG9d8tEzhZSzqOoY521cMpE5qhcyn3x5p
RC8wT6fNsh+g5g+u6XlgZfKPX5uP82CdVDYfsQQdUuhflIcWPWj5ExgkMISVe1x6m+0yfCOkRy+h
UF4sMO++vc5QoAMyMKYSCFk8tsX0polznZ36k/L2FoSzvQ9ntkRZuv6+R36E4hOxc3mFVH4zeycx
AEMsMVyb0bl6VBxQeJqOB5HdwlrK8OSYjj47IAYRpFi/n2bvweTYjCAZr12RotfJB2TKiiTctmhe
UXhcu8F6m/PxIPN5iCHU6GnXYDhiaVp3dr+dnTz/HKT/adbVNdD1MTCaa22s3o53/wlKdEytio4i
BV5Lx3duFBmjCViiYCzjrh1jmjrU1AtznwvSwOyC2fGobM9Wv04nG2l7KfvjECBWDtrTXIZv4Pug
l2G4dwd5zLvmxWIifOSbjEXmPMKqlL1sk9/ssrDsotym0y4lWKsejcRxNkXhVlBScOk4Ynh20unc
Z76TdGP7VznWiRX+NxPTr8nTKKALhCLaTiGjswsFwYfNsx0H658tIDkUwrS2PNUoQd3V/LgvR7Qv
Q8KzfJ19PqQm+DJyoFzirEMRlKEa70rr9e5Q6crwt0NfuR9k81OwPJBflPt15O9uoz5VCLGzDrZu
3qr9nBNN1KTFn9xdD+6mHrFZouAy3vNi/Y8U1XPAG6TlDTlpqcV2ue894MC4TrSkzOtVR+mb/9Z+
VTs5WYeFli5atdHFs3HXhZlvAlVb5pjw3cN43ZCqtlXg7Da3/5I+zBMDLvd+iQKarunsLjMlMQvU
A0xoR+dntjywwla9I2z5hey4OWjDeB16fBN331TUS9oFmHOkesN0SQvUiXZjjJFXzL9GKW9FFYDr
WiiZ7G466plpCQ2AReDfRbhZ4qDbvEM6i2UL+HzhqaOJDyhAv2eBxMpyKv9SXyOOQPLdfzKnjwrE
RgWzrOJYdOJlW6pzGvi32hcfIQPIOu4bKP72qTJyTTG6vVaBeg4c8eBOaHhShkOgJ5/PvLWPfIB0
t1b50CvU6TgA1mL4zEax7nz/7jMT7ct9QVAjvg0W/VE29gevNEb4zhQ0rh17hPLlW1NnzT51+4dh
ZANWE1NYAGUTytR8pyznkA7LqwffcOKkeCNb5akqycRY83pXGtO/+2NBag6my/We0EAzfXnaw1Rf
QbFeXTN/sefpt09gQwPx06zNZzfqRzeoyK/hmkBqEBvT9g/O4lQ67vPcDmOSV+V5HmfzUNQTtkYQ
qRUKrLfKr3qw/w6G5INjm8yr7GiNzq10wx/iM2IoVxRKxaezWR+jO186MPK4badHojx+OwLFspD7
oer/y1Fw3h9rWmSnpQqMCC1Xjtp5+Jwc9eLDru0Q4+8g3pG8BbSuvfpXCegKe87ezTsIauXTVZT5
3vOWB2+kxkrrvV9M/9lTSlFmZFmiFSD0ROgfY92Gkxy807isd67lut4BDuqPt7EungrZxyaNduLc
Q5K3LXscl7pIbHe7ZgCpfY+HMus+awyBDDT/VUzbcymk4ia4owJoiEv7aBTyhSm78q4wS8YlP+bK
f6BUvueJmAxYn8M/ozQeGLX4iGSsS4CYTpgD4HZxev+EVUqTui79X8b/tkdLZtUpzBcVm1PoJK7D
BUbh+46sN3Jb+dAEy3twZw4agkiJ7Mvt/tvP5T+d24mr7eT+gUKQ2koYR+S62861Gypcca0qn8R3
dVx0+GjAl4kViaJV1Z8m0p12zl/V5D222ks6kb02lnpLF4R4QXFyrXlPdPslLO9lqwxvDJnYF1Lg
8a7K44LbaWom0FwMDjvb05+ylMht5MW+Zwe3tM6cGx9BY4MEEtSNP+m8NtZfN2UjiXbfl+ZF1E08
NTmKoeEENEc1l9Gn6/67qCZMAiLbqbU9dHxDsQKe29TsDM4+8SGZnWM1x9GZLmsYPrca2WYYMkls
6P5Bgr20XAM4q9+rDrq1HzwX4FbEfsOypCeiW6svee6rpAIY2CE/dKM+AwLzwvQX9q54wVHJbGD6
mSHFR8N+GLozHqRiH2w1qVi2PhOQDKJbCYIksxCzjsXIo+aW0jvlRvEb/8UFqRDE2xLcvHW1YgBb
wt4gqlWGJ8KfTjJcEqOcb1m53IpWoDEazjL0LugSwUqy7F+roAB44+/2Gv6XCXu/aeoEHBBNKx6L
tuL4xkXZuih/gBJr/ARr0DwzaeZjXMVfYqhfZUBZr3j99/03K+fgsnP8aT4rzYQmm37jnjtntAdG
yz6kc4/lb9DAmF5VJfwetVMTIlI7F0+FxbcVzaxivD/dcSjlb0L3F8LF4cqy3p2TfmkOFsEVe0e4
+KIm/Uoze7SMjtPKr4FO0c2n83OVqoM1jUfGYCMOHK/dWl9x1HxWY3BaGv0artzEowO+HI6/ey/8
ZzC0I8G0+lK56SkQ9aMVcEqkIZCosebPFGURZVZStdMrTXrsukYTMzZavnYalqTBa3lX+N9PjDY7
kFB78HWZ3P9MFP81s1T6ledec8xYcJ4XEP9XHDiCLovVwow073Km+uRJBQKuPe+emsY8jU7w6to4
7H3nsBZu7ATrrRLjk2g5c0DRZjk80/r8Dgf10zMnonD7R93hXPWJ2V+Gbt/M64tkmRmsljC491W8
TUquP0uZH3sDJ5JbKoKDPLmcESf+nZBRYEY7tDODDgKt5ZdlL+8tcGWssUsgL6ZSavzsyVjSt5Zi
pa28MGrKuthboYqBj6vPGmWWI9a/vqnCyC/yv00eXFjvlxEM5JrVbvCwurb8WhhGZfnTy9BNN1Ls
cCyb7Yeu2o9FGmlS53icJ4K9qJ5VuD6Av4KVtZfSa3FBBuUFrUYiB+wpA7BmLrHYo10wAiqrwF/Z
vco4mEodFIZcNUpA7Do25pbGbArBhBZqAHXIa3TcvKlqVPvFzS5MR2OHkJjVF88NdREmsPwQTi7e
6cU/t65eI2PoD+UyJ26BWIqW7jqaZO55RGBl0z+TCozmc853hlGh+iqxXiyfrmpV4mi/TwYSDfDd
+P8hyXtUVfBTpf4hD7ej1ZXR1Oi9DU+2o+/hLF4Qow/xcFd5b/Q0Kje/NtGt+9yCk1fOzaEHSQPr
cxsI+e+NvTKGl006sRwlVYnpnurUepYeB1KVyj/FBDihjOdQbfQoTf4EBXuchvFst+LT591GvSMi
18/2RuEl97/dZrC8jbzmSMiQIUqI3jSeB4XGYk08VSbzpJjvkPlJjo9xVl0MhoMykQqxmpbHEZX+
6CrCcKd37XYSADC9rcBa9fA7yKqvdB1uFPHyrno4COgOlFRAjPcEdTn/DRgVM3O4i3W+mMiJkL8O
9VkuQYh2TxxMw3zRXKYI/J/WTe+9QIGf+Xjk6/qlt7JfJnIrLMOdQAnNWvSjjtEH9523dcbeaFjc
2IdjmZWH0ALeHPr2gNfjOQ11JJYiQvCeOEOAJDp4Btj+2grj1adDm+h1+SSJu6aY3gEamqnco+hL
nI5QAvNjy+2ogMQEvjAPjTQQdtfH+V73hpy7zlAhuwlfsGJE/oKyUUyOm4iifFyrFk2ERlEING2X
/KHZfstUx2WgDyv5EJvG3bQRrtm1bE/8I39C1mFFBaxGq0LjCPJco/7HPFbm3S8IRCOiY0fY2dJh
IZGb8rtyKjRu4aIfpqaOZkGD0vjbhzLwfdXuNaAy94r+gH/+dTGzfWpr3vMW/k0N403aiCaQILk1
MJ+3vA5lc3DEEoNKx0ZlJ7NlHjo/SLQpY9KiomVE1UoFHmdTcSTD49LbZqSz9GLI5tq1/SFLQWaL
5kyFfdWOQqwTnu+LFiUOIPz07FJNtt1wcArCavWS9IO9wvpnh6mf31c5HVH6a5RfY7Ss1QOe4LuW
AK/zjEjUSZa8OHaifQvxdK+bd+b2jkOP5gcHEgaF/LTYLmbVoIYSZseL5UVbdpTxjsTQcArkiY+Q
vAV+nP2x2M0cDQW3um6BH0XTe9Fc4TmWBiM/24NYAnO3OG18v3GW0Ymrvn/tzO0QpPab2OQbKJDc
O5YD/kxkClhUcV6FGSMwD/HP1dewmsgW6O1fd/NruvhvZCYdiTY6dBu8ZsEZyQVmJSi9CDxwaBXu
BqthtiJQG7kL54Uos/XJmtKHopvf0iF7BDyYIzMvP4le+uzhwX2vvTXC+2jKfsHgN1kRS3va2fN4
sv3swYdIFNxF8HmXMhufuJd+tVV4lZ2XzHm9Dy3/NxD1ZTPtMzDqj6nK4yy67a6mPWwUsmnn/A1k
Coo59k9FPu1T1Kf9GPQJMgQddQpDOdgwQ4mRI6JPvx+eumdJzhO2MWDQGiNzat+rkSq6/8LFli1b
kVIWSO6diuKuOxqiuVaXNJwQwofgCSMInhtLqsyoXeTJHirQRxfNrelfi61Nai3QRrKfbbanTcNj
eRVq6reOE3ZHQTVG4XK7AwZ+iB1cbS8ZEwuD/Pn+KHDWzggTjCd7yva4QkYEI/gNxPDVpETeYS4Q
Jue87Td/etGcCs0gWO3tfcejFN52gTW9pQG0h9NCZFjYrd3h2IPpELqA4i1L8Ax9cNj50npbBzxO
9nAKtPkQNh6GNMeLTTs9goffU47xFva5N1ADch2u6T4wNvRR3mWlZ2cCBTx4SabSfIFjOJJbMSLT
mj89J33XYXPA90CsgzzYxfSNWgBdSxcZZXZQZbOzCu+nse9JS//dqwkhBd6TID8HHHUszJtQN+B5
iOKhQ6QyHKGNwTQ5vPjv93w+df8h/kxpb+wMXI0Cgcn9wafrdmvdINjN6DnbO0Bpzkvsl+pf63fJ
0m8IACsvto2PAuX8pZjUf5MicWUJ/cTosbwOv1aQVOVO8pwJp6Rk9Y60T1nkbM8uDyVo8i7pyxn9
TzNjdAUSlC4i+yaMrN4wd50s3/WKod34aJARgfv4CAwBfxAXvqBm3pft8q38nC4eeckuEyGghfQf
c4clWTfnwdEPWP522s2eXb4UC/5cd0i4prADKaqSklWMPvAvg9POAuTKRawyde7vbmRb1WabiKx+
2DiaeNZPZpUD7lbfFMcf5E2GaGPtb5OCqKsSA+9Kmxm4gs0Hrt9DzlZuQzSXrWL8qzMDk6PD4mW5
DXOoCNwvrfGWd3LfbyIJDDe57zbHHMiP6S61Vz+FWf1ldrin7j8oB2Omyf3Dg/lJhX/Z2PBG2D+R
7gHrZycZGRKZ6KgP2wS/RWRPwYOBTiWb7Ye2rs7F9s1CuPdYn/e7r869Y/c/R+ex3DiyRNEvQkQB
BbultxIlym8QkloD71EF8/Xv4G2mJ0JtJBKsyrx578lSPIu8unuWvUqYwy/wC5GjwDQWeC+9SZoZ
RGeb8miM6dtY62OzGNZjLL9YBU5EuPt1Wk+c+GhjS+Y+9/Gquf+/QpcTNB/rZu0hrBUF1ya7T0Z6
1nU7JMUqEfX3mDfnvJDgjxi6wkdvwMuUP1np/Vf4BJNTBkCYm92VDmOGybh18fvMArKzrEfnLPE7
78tqwjzs4sobyUZwr8q7qKZrm3e4UfxCbvNGlG+GOzxTxHQb8ki7wUHfYlNXypR07vYdZhhir9PB
mo1+U/U17TQcxkmb9PWGwKk5YyFhColI5dpHMwq+F8O2k471Ia/Hco9K9Nam3ScOtj3OYAogsfJV
tBYJTU7BxlRNqkQWGM4K5h7rMpgWeAjOsg5bVZI0146FzetGgisZRvgouXq0KWiGQd/7pEPUGSk3
5uBlKpvXzELz7qoDIcRfGQ67wnF2zLABOLFfRKv4p4jnXZtTYubiosk2riE/E9JIhquDA9a3jOeC
0NN6LO2XkYN/oplv8orujSEPQaKS57s6+AKluTCdVTrRqQZG0/7y94Oz4eCgYCdCEWTjMSAlNNI/
rFIKG/Ilz2BJv0cCVhQ28oEBurFKNGCiKf6nJbqzmfzovHyfvB6Yg9UdErN9KkD+AnB5MSX4+iGK
DriWKQtLdBjLyi/V1GGybudHB8fhPLt3y3aeRjImK1H72Ch66kLiX/h3eQAJmvIp6/Nz6tfvWWU4
x9JQH01Bsr0faHUIOlxMzgkCTemlpYbxZ7UfjWpn9P7LmKvnJi0eLGV9lF70GhIvY4DnguPJiNM2
Ov1L3fHL4mkMnPjP0O526VO4vlED4g29+mPVzRR9JK0t74Y8nBCD6LEpUZEhGGdl560626efVdZP
QW4ht+rzIBMc7tyhEu9RGasLzsJ94bufnZuTk6wwtSqbmL5FS5PW/Mo3PdSHpoZfzNwWKpG1nPzz
HaVUbxAN30UwdTuvY3bOrkTdWOa1mkkMy5ZwnhuFzDYnrDJVV16UTtUxrPJgtZxMdYkvWXYvross
k0Wlt3LIbG9wO4b8k+EjvQfu0oxSy6DsAkWMBUiIDQpKup094xpy87IccuPOcb1NnRnPGS9L73Y2
FpoxPdsGbjWRYQ+zgzk9NwqD2uQOxESF/UmHgPBkJP9Enp/Jnp+jNPkSo79j1H4x2WnO1dgcEt/G
Whm92wrXbWD4JJ0z65EY9J6YWMCYy/tgj/tR5jNumWSkwZ8eyw6Nm8BJ0Lsv9ljASTN+BR8wxrQH
qfWrw4kyctRHoySgZ87bokq2qhUNdvT66FnFqR7IvcfwhVAk96zEu3l9dcex/VbbaPKkU65h1P/5
SXaaRmRVfserzOXFgvVSUsfQB0XwWwKmOOF4ttEDJm9GvoXfo0EMpHGOZBp4m7mX9nqI+s2iMjqT
fwtbQU3fV+0Wa9g/t9WUrCUmVHzPN28uX9K+/3ZmR2PUIUmgWwSeSv3Rc+4hSmz71DwsZUjvhT88
LdvYcc6jYaytcQDTuDxXgRN8pz73UxHdC/QMK8iPuZsdgyo8DRZZO2hrOI1PpnKPWS4fpoakL/F3
yCdMKSYZwSPO16mqX9p5AMHlXYCWRWs38xWV5NCtDa+4FXGDxzftX8gvI4IO5T6qUwOzbI+3CK8j
7X36uzR/bu0990gucT6+uAN/P+cTDoE/L8Ui6WLKZLhPpwylhw/4CXYQTpzAfYlqJpKzvDr2cC4n
+3GsvSfTyh87X70MUfARguunGWsvSUPptLy81uJl0dTbsV88wOI8Lt89vIpolVgArhYwFLqhVM2m
Y4pmUfTGuLpM3tFqnO99XD+YCrIcqKaQfmT0kx2zpmI7D8GRSu+pSqpPEfjXyMRjaLTi/8UlCIh1
0jePpd8clv5ookq3mX07Yf0iasylTl08hHI6QP46DV51sRuETqrxLrAufObLB0si2LX1HO9Fi3e8
M/k0h9DctrataqY6TbYx27Z89PFGH9pEA+1x+n6LNdN6HCMV7SuRxpcxTL1nC6IS3lxzfktbKmQC
Y+KoRzLdO980ol8IBATrWGGdbZpx8N9jkic8LJEqH8qRw2ac6qOjKmhKehKgmoKl26keHEzOujY/
XE74laudByUtyGqLo9Ia/+IKS0/NpbDIAOylwYFIbTLDSOFTz/Tb4gQT0fgX+BMycvfP7cNTGBje
lfA+EzEMM5s0JKykRnUHcbsUevLbDsP7UAAPq5qYgyqf7FOe9Ml/TTDg/aBkWC/jNFeIECs7s5F5
oHtYUaoOhxHXB1Ob+AcDrj5LmKmrkuZ/totzE8AgSrpob0wQtRRN9vKVqOs/+IEZiOf+Kc/CX8SO
j2CwDxVKK7i72lhVA4VREUbXQMA8qPLPdEgIyvl1uLLgLGlVfweefU46nmFyIZhS4+mtGXu9m4zp
qx/zAyS8M0OJRw8ve2z7f9qvP/NqeITY97dI3exzeyMvT6VYgynQ3Sv+juhAdUfR2TMPjcf4nVD+
G8ZByHZ2gVc5A3g2dL8hF53sGLlETvdLIJLJIHJdad7J4R+H1n0gJoQzrd0Rur/gEFL/v9LhEr3E
SXgdKvisbTKMl8CuD94Aqw73zFMUjBeBJpvV6kuo8Zujyt+5XXLDdHAJcULFcgkHTJuqma4MBkuW
BJk/lk6fnd7DwDFZHSweb4ut4Ck0hNojpH4OszzDISHESAJo08kh2cAz2vYzFz2Jxi+nSK89toq1
lgmDPhXccNI/RanDxH7IShiJ+uTGE64ESAOb1NCfY0ioLfWDf+UYDsz2m8UCTtEWeO0974OSz0Ju
Ygmksa69Dphg35Ch5dheuXjQt3aVFJhDahQPt1HPFGbm3vD7J9uhEghNOJUgD3hHJVAPbTu3SQsG
AlS8GE1PdZ6/j0YESXCOgmPq5e2lqgjuyMla4unsN2Ur339h3X11s+U/DWlxJeXqn9xpaejw/q67
pksgX1WMMBkpr1jJPlLeDB3tp3dsWxuoRl3ci6z90djWcLQ+4FS8Iu3npFyx1Nkz88MYq/Qmmov6
aAyZ+rXELPbuHPl7VQrzn4raIljFIY5OYY1IGX7LqCHHEls1QXFL3ELsg7L6qCrodgi+VL2sm11V
8FxXhcyKFbcRfJ4w2mj2vOy9zHoz6X7fxMRjaBBBiV3zRZn9X4Goy5lXRg9VRwCkKo1XqaX4z4um
4lfiJMBpAuweXtpUrVsq04MnRgog332OR47LQdkgPGJzOmogRCu+RpLL6GD/ZOGTLFLAPmP2YjEL
o2Qsh43DqCueNDObSSIPG7xXai7UJUGjeVGuP+780vUvIif4HMmpofx1TrOd0z2pHqyoz/T2mjX+
U6NNsA4pLm6rygktO0kImrI0Q8xUzTXJKJRnZUPKm6vwgQ9LxvB5upcTtXrUjv+QeZidDFVwJx/O
bKoNiD1kQ+X+gcN/63V7I/B4qzE/wHfK8UNoSFJiZNQR9Mlr2ERQQnpqja63i20AlhzYEQoCPOBh
3yelR0cZ3BOBGb3zdHStdPWVd/I/6ftgWlWN1V6wgrDw6uYuU/U5YtJw7eigzLng9KCgpys/Z3q2
VkOVPA4VkXs9EC4nM1vsejuCp+V2zDIyt10P42jV0ML4E5XZ4SaLnCOq8G2IHBsLdfkic2teBwWt
PfGjGjt/nF0Zw8tzN1jyI/BwH8VW/Yk9xd5G4/jPzeC3JdQf2cR0bpzK7HNS06tlqZvngZFy26z+
aIu0ujQSv3YVRIzYSuaYWXO2sMofUdJuVu+n+7CWZx1XXchZTk6jUfhyzNLJcLFi2nCsKYeBOzcn
UfYYvI3morzUYcrkfI90VQ+OSB8MH7u1EeX7Gjvbigjnf71q/kzd7aF71KDN8puVJ7R/JhzZ8d/M
0UAvMtB6QhnjXlo5TOUild6jvHvsWus25lwijkLVIOJYrQO3/JIxba7d909x04NxK//6SPxh3vS3
KDhw4RzjX9HOT0aeXuscasjyP0VSUgtSzkESeqLuwRPsSeISHNSuszAMrI5PhlsuPiDoatQbX0HR
Iy6GvBle3s8bSDfNWcaJs/HJWTXpdOgj3FwQFsmihD3F36GKqr0YW6/AWhE8J6yjPaIxxYsmm6+9
wDe/A382njocbCdv8mNvA6Fy7tfNyElFP43lDspMuxE4wc+FQZBnYp3R2sdZcS7LnOnAaLs9EVPN
FouEfFHnGvIiI7i4+3mI6qehSfOvvBUmEzcMnEyDhScy/r6JyFVgGuThmXiVH8Jw81NqVeMfuC3S
uj2KvkfzCyvt2Tbq5kWyGdufG8zQbWBmt6GrdcPJH4CRtXpBsi1UTNPcxD210hNvWk8aUzxJet7m
UZ0we5f7fgrFOZN+8qijCB5K78zPffIv5KfJ8fzk1rejjf7XGVvmOb4VlfgClGg68gkWJmDHFRbt
qcl//Cx/xkWYYC3WeoDkB5DnPV+CoOSVQAs+oITQM5mDdo6oAtk2shoe3wJsD/d6lZQPZNhfHd0R
1850jv+sNKKdZsHVvMUHP7xXSG8ljvy1zgPOF9hT7n9jLfyHeOwJNOL58v8TIKaqNfzKfJVyjEAB
TgaWWeW9ghQSigjmDaKIUWCYddug/tYN+pwZ0VV7wJpuPQ4DHGKOeK8mY4zQ9Wy224U6fxVpy6gm
dqaQmemA6430ZQhOge0P7/WUiGM8EoesZj3XpMNFcEhZIHCEnqAPDnB4JF3LxJxkhsGGcKN/AgQ9
Am1pxSXSE1m3Pvb+1NBZix16sj3uPcP6z+0ajuckq0i2DTR1PRDqzErGZ+auhAtqwr/TRODLwAHF
WIsAw3OcI0dMRoBM4DjeEx5HalPfjG2AncTZ2i6eKeXNCmO6VwUWxijxB0WRDAYTPwfNquZmkmQB
zjYKYEqzTrhz6Lz+MWPoXlW63pUF5pB6mKeTBoW64lUNnuc5xNjKuXwg3O59DfUYPqpgqI4F2tc6
DDuud6nq8WQNc3QSpOp+7CFCKZDleJhF4a29WROHTvzweUrd5EridT5Z5MHOspwSYHP9FK8zK0al
xlb5QWwX7LZp/etrfJqbll1NhzwIFQEFD55yahgYxqYsXNBo3Qc5RfRASRe57j12iwf1kF1jnqIr
gcGQFsuv7J1X4LnUxNJRzINiujrSBU7kUbifpE2Y/GnOJ2D9ca0aqLzS/tFzZxyrqQme81zrHS8G
q5Cy3nWOvpowyYSVmZwch3kk++tFCxK8GHJ8p1mefmujnIgmAQVcj0MdbydHC4ZQBhJAYM0KXwKW
tF2M9+3B8QruhwRB8jWhl4SOKUBu+nbW//i6oZ0vhEeNM04eOqkujeKtDmPDX1FqsSdhSi396Cud
hEdV4EbCWYa/qYVpRCQeq+yxL5N8fFBNEjpQKt0xJjdqBwyZSqymieEvDiRnsfq3U4imieqQEsOa
DZNFMZyONPSpjyrGLmnt1inT/1ESO85JkDIN1xdnthHKMuCHa2MO3G3YBPP4MKNtPIfYdteWmASW
iiipdirxxnovODI3ddQhOIccTbWu9bPjaPet8I3yufSN7CWQyDIYKcp9OWr7SzS5XNVpmu5blkc9
OKCet5FGkyodZrsyGqlbeCjdjwHU3ksxw7LTcwgrRjfed4X9OVqVqqsdkByz7Pc9FyMwBdNPN6ls
2q3j06GGddqEj57TFRctYjgjHWsp127jTWs8D8sKhCAls0Kyvsc6xoE2zug2le/U75Z0i5ecxoew
fUn0TJvkQIgGXEYjELgU4ca0zVRuLUXaggSfCyJFszEbGzssMKF+Idb4f5WwyydgttA8pLavMiDN
lzcqWzHuktva88VaJ1Wzchuz2cs4FG+EUqY9L+bC/6DAbwsMMusQuvuKXClyQup1HErBXxsGgEzR
U1fKaLNr35L3fKzoXm+V6+ppmwagwTQE9Z2MHPdm1WxkpAbJnwITajoJZn2vcPgxD/bIusYVNo4d
mZU82XrYKPcws8yviLPnGpWkE12nalFSoRd92XiINpIx/mmwoaZ3Ag0/Rp+liK79m+Hp9Gp1vkEU
3izOppO4T22moSYRjdzLAZMGehPEC4qC9pglhn2PR9apik7kO5v50ludZwmu90QV+ypB2bENo70Y
ROqyVVCSmhvIxv+5nhH8p1QF2YT0VHCpnAoCPwHojfbYRyX5xrcmbLWbCf8GHXCM2Ys7gefssnzT
27n85ylhPJNlAOeeumqTCKRSF6XDO/hRTVLacYqG55FInD3T2jiKYmOH49raANHDwNw08hCPmDcb
ASfFbohoWggKO4t07yaeTXgFotb7wYvy34RLaceCXlQcOFdr16vAlXkEHwyCpIBGy9YINp3FZIv4
itw0Pi6yMM6YoVg2wsYygnHHSoF1GZyWLF/cfchAVTfRebE6+G493aZ4qg+Zxplx8FOIekDpGSOa
Gm7CPITEON2h6vZg1IZtlUTJY5i01h8IDoKkaWI/+2KOnkADNEQy63zvDJ6BcqzG/qCnFnhdSPeM
q6PXBrsT3Ln/kbLPil1DU2zjblTeCR9ieZm9DtW3dqGipw1TuGbqT72T0LpJhnGJY/9M2dAfoXJR
jjsMG1k54xxsu2c+XANUzdI53xsD1FOXIeYtn8i9rbnYl7ziGNybKvhK8eQunhNxT9FUQGGUMzMG
PTqbpDPchyYlyM+bDOhFzdZGpqGHT1b/2SrIT9owxQU/rvhIJw8UJC0odV+Z0hWsEsLcO1aWNhvL
KYJNEi3z/iFyX6fQVS/2ML/KQmTX1hh6plxevu2c1EcpAj66iVu/ewlSn3mPX6l4AyVweCxHg+iO
eV5qFWTR4aMPGNJaAxYGk24kbQHVsUdgMhYADvGsUTyXyZsU/raFfB+UNTTwEMSf/dtULR2Xj3OP
redU0suEO43fbCNFkJSY3FOeNS6uqBI7d1bE9z1FO1tu0B+J9kR2s+G52mGVZPQXSP4pNGO7Ux8W
w30eVfiMXfadRuOXYtvD5AzmypnFyqBKYCUXji0im1o461mC31Ku2Oi4vcVRcnGYPGGP5o65kx8B
m2au+bytLc87BFlz8ozuqW9DXi4YJJNBN9jusq75qYPoxvZHsngdWTJ/nffVbyJJW9XxV2j7LF3Q
8yYmn8FRRfMUssbABYZCRnPT0ZsWFRzpfLTuU8doPBxNImrRnUnbYc6CkpuRXRTNeKzYG6HMGMP7
vBUsroh4KHOHpcfTTkfJWYzTmZXruxTQOjnEW+tfx4TVCfqnhG89j/HNNBtcOO1FqHdVvNOinPMk
2KQJM9DCO80SU2FaIMUD6cOyixDcqGmxEg8vxjjRaFSNtZvSjiQL1NbV3DrtsXV8+5GmIAeEHCl/
PVWyvowzi0Eypm2aIhJPrIpi/3EuG4SZqLDzXWQZ5q4zxbxBiwLW1nnmP8exq1tqUtWKailLCY6u
dARZoS/79Jx3OXsd4LcSA4ZnAf6KnHSbNNMNdF168B2/I96Ths+1Kxq6sgRrU1aDsZBqwirKJ3tV
d3X3UThsbOipdo9W0U/XfKj6b9dGLs5lNj/NrlFBnXZslgAIpJXJEM1D5BT1RbNc6WkEXYWrrUep
6UsM2tKtsles74C03Hl+je1K4bsam8dIu+meYF24MwyjOfRAMFZ5CZGwXQgQtSMt7LBl+pcUeb9D
d53Wfsf6ubSH6R7KgStMkjydcT7YkGKVt2Km9iU8zSELsDvbGd2M00OHnThlLPvYAnqTO9ZSLbsD
ZHX0a9UTiGzNPXhYA9GONFJsw9KLwb6fXR+4kOsVzqmNykgQJQdXnjpecIjzvNiVEtFbDUH97Azu
yKcjjZwvyAbsC7GK3P5CZzc34MgiBrIg7mbb/qsHRx8Alfhr9G/CHoWL3yYoB+7tvtoMMCihnngu
ospIJBCvKjZML951acRgsmISt3fAr64oqyCV2GW/Mjz1qS10J4PE29ZPKpLf4Ewo8Xmy4HQa5prZ
b7xTRQpIkn2vq7REA80NNcCcINNWhW129GULIyN3IwqbJBlnTOsjYYY+muetFF53JCjtXVlT5X6k
qsi/S57/XdEzBU0wdL8NPuIWP/H8EUL8JgNdDUCtk6ne6tn4qdo84+Tofk1oA5uUnDbsdws3VN7d
itI3t3WLITaozGZbG8yUpTJ/UAm7NS7hbjtLrzj6uYtBpa3djY/Z9QEYbnqwR8FaEZEI4s5F+U7k
Sj719YA2yil77HMJJtpgelUEcXgWXIvfKhXNOp+wLOBMBpLup06NFxhIcITnZtU5nTiHNqWekeTY
p6a6fqp0br21PdeFFWK3k4n4J+q6fHbgrrEaJvdY6aHjdeXaAqld6BemCN1RMChmfQDNp3ayamcJ
26BvAKzkRTUGyMBROzUNeiOI2V0kOcZNpAgZam6SM1l/7Hg90UrTBNXSxPZw5WnOmc5krLQggjSc
OhkXvxDzitugZbO2xsilcHHCfRar8XlOMkAoQxRvxqrESinxTxV+Xa5Hm8pMxm25DSuP0Kxoxb0a
65R4vmr0mYQlRjM23a5h5um96lgW1CtbbnXEzNZS5sQXmK/PkzvfrCwz/gVd3u2HpOkvHXthdswo
xUOY5vi36Q7OAA5w6DhMDwIVqAf6OfvFwgC8jeMWR2POm9GaOvoyirJ8G/tIPwByNJ+rmlvBk5I4
rUV84qGftL0hb2s8l2Hjb2wZ49oLQOSRMSH14bSUN7UxHSVa7sZs5vE05UkFyhV7jo76jyzoGwei
L5OXxMdwyDsZ2lszyzSROkNXq2yS2YPV98U1D7tyOSWrfVsniwvFbNdByOKcwh+o84g1Vc+St/U6
TLH6a4XDs44NvHhzBfJvr3sAMdgu1iRJLBCbc9vCrRLWKxNuuYuU/JYUcacesO+ZmD/JIAM4gVFC
PgSBlm9LoyaM5JDESRKf0qE4VE1Im4Lfl7KSlMQ21O0ORYlA8UvUjzs3ss6ZP31PLj+W9ClkS/s3
9dWbzQsVVmptA6qBJLidmW2z2GvfhAXcH2e//H/gJ3wY3UPiflWtx17V+hPhBYkXu8nUiFf8Hpsi
DNZddR0rva0BD2Dj97IELE5Dqkyj+E1XYy6gFwQbwjaIMPI8og+BCVhNXH2uj06fj3ww9OPyq5zw
BCf4pFNLqj2gUpypsjiJKHnVTX7NIwxXliU+I9YEqdC+JNwwFWSguUUjdXD2GmKbd+Mmg3O7imR7
qTmyVaDvkDx2MihxOkeHOc7vE38gy9TJtKleqy4YVh2B8yZJcAc4CARGe8PPNo+wqQYHU1B4hlGy
RmBZU04/JIb1KSzOfLy+btoSRSEbS6XLwckisuY3ayQyHfuLRrFNzXwXgrjcGKK6M1ZhZA3NQdnQ
iK6NVGsruTa9vweNiOoX3EOpsDdnRyuBkd/howEb3nUs5qtI8y2PUEKw1SySHwNC5SbALR6F82+i
YfYH9nqEdoxigHlDZcTE5o3pQNmaQSf23dsw31wYTcw3342Cy6F4SM1ha9rhm6WZxMzZwbDFoRHR
yUiCQzOSo2D9N5eFvrOkRx/51fHUR857XPDdhhqrfZYAwlueu4jaL3UErKOAVJB3tqdpRxmAYfW3
D39q672axw14XPxUiz86/c8Nb1iWLngKWewhgEfiSfEsa8VTlDtAfduhOc8CXW0BrwI6JNYECwwq
xiqw+SGilOiE3s4ENJfHMBHefUzHXSafc7idCU+4b3ZHf0q//ULA0qZmHTgQ36fq24ja1Wh+ZCiU
gjeXLTMXl0UD4Aoxz0aIPZw9jhGde8a9ky6gwHJy406TyU3zbIylvPAveXy1N+ZV0OBmHjT5XYtV
CvhCB0zZXrAFJb11wT24cXr1yZOjlkBCdkKBcqiWWGK9CxQmibTqXn2V37nitpXS24aEzhxVD4Fu
8Fg0PBxL8t7PHkhUUaxnayb/ffoZGuZmaiYBwpNWYoA31t+GIXmLB8VmBvmPoOIRqse7X6cW54zg
6fc2Ag9RhQWcD+zgy4OXq6fF/xYPGFRnMHR5tUuNcW9GEo8A22dGuSCTjPUQ+5/Z0HxVjfEizanf
Dsp9W55IhEcSnvzWSZqPEhgujPV94KYnoXzn2GCGavPprrx7F78LKBKrmNyy2fTv5rKBc4TrFuEc
e9TNgmDpilfW4rIkIGHtZrQwBwkhBpvZxWY3eLDlp5qzlqjMKLCmkuDwdiMfY2Lx0zkZyLCyWYUC
LQifoJoaZ7uz2NAjg8cOipBvpzxSacpKbfu1y6KHSePe4RbYlWmB6bZ4qJfnszHCC32YuSltzthR
joTGCCG1qXMMFOu/uwb7qkO/sjwI1uw+5vP4wQrAg70YenIJiMHom8UqlC9AD5w/xDaXpyFNh72j
oSKB+sxndW0cDy/NyGS0xvG+qaoY/2VbMDYqVPWl2sB6onyeDrHllsQLk+4iIl1QvdGamQFdReRC
DQ/Ce0+dVM/I8wu8FM4GCRjM5nKouWFt8y1m9Qz7SJUxbXMrApoH3JzFgNj3K1e9guG5QPM+WXME
S7TdqwkYiZYn7FuUaH6P4paPbPojRY0gjOxIl8MDrx+LJH+HngZmPunKXZFyDhaxQf3cPAUTmfsC
CMRGEpZZu8yN93XkXNtuqdtjvAm84i+RIi/Aii7qln6dVNVvbI7sj0AA5NnTQ7DjtSGYrNXe6/EG
WoX7xP5k+joI2ayQwWQfR+mJ6M+dNQYrFv7dq4hdVGwDwI3xZxr455Mmu3KvEFi0Lq0LdBtQiMWA
wsVdSafM8gO0Z7/Hgje7TAxoUJWTGmuXZDmrdcZPJvI/rsfaxBAEBpvvqn7tL7djhWtxxYqaP8Wn
XzrIdIGxxKVMHNjB1hgbDgq9G6MBO5F20U/iNwgExnosUh7o9jNE8wcBdKomzJkKiF7LeaAy78zC
g31mx5dIhI8oO880mkhnvlVtVBZdo9Hd+U33Pqe8YnrqscIM1bbhxKhEmW6JNP/CELkwr9jMvIUt
q07Qd0752KF9WmeTUhr60IfMKDsKcR4ClvCxPQwtjCgReyBw2pbJ1R30ezALtin1kkeIhYFpgWvd
QFpMFdODBfXijPAHONVGk0UEY9dF684P7hYw5DZlj2YQdNG24tSA4xFwo9cjW5xMhOkpui8/BEj+
xdE0/E5SnGnNeRRziAaUtuORbhEcQOXvLa2eQj1eCr79smVhEm7pTeQP96Q3nkHLJBs7nOA2DNSx
RmStChswnkGuM6jw55cO+gpnXgTUmSaZxH2JghaEbJ1oMWSwoQjcfEqMdt3NNol4/aI8VNSSw0dr
IFqB++hkzJmADvLJrjSQuYiuo25f6hps6xwZL36DoczBKaGjgXUsmf5NXCb9wgy27NFjdYoLsTYs
mivKKGjRCUNtEyZ72zCfWBH4Gi/cK667fVxjDi7MZg3FsmcSpa4SG7sraIiadtiNoL6kYXzYasJ6
3nv7nCs0prdpNTqGJfFUNxEhji67CbSYghMuZds72zf3KKgsHq1eGR0dbFX++r46e/Th2gyWUo8j
gP5drp3Oy/A92mee2oJdf+WtwM2xHuahufrtYG11Q8q9s8wWZVBOW3/xGvpB9KGN6WEqfcZS819t
0RCO81w8NLgGberDjFQkWw9vrG2HZdIS7uL6qN30m80K3ZfC7X2OqumzZbnqDYXdIzVpPlhuf0uL
1j3Zsgk+i2QIX6zSBtMURFg3I3w7gML5iUIKJNuKoQGEuHOV3+N1jG/hBLZbMZnzbYIvBtYghsum
SjCoBv7zFLGSaybIs/V8Za4alo9BT6Yjj6GAt1encJsdE5cKgDt/gqWsp9xOQTnZLJ+UDR/M+Zyb
gKgbnGqrICbVVNiMQ0vCNr6/EO8o3xCPGwtfIIjE5fZgmochBvCOtvp1OA+gkf0CuIawHjRjsm3I
O8LOzjWGmi0NYbxiEyqjDbeUOzsL/sNy6a0jW5aMBKYL+sRrNAv2Gc0lP5FDJgRyxEdFeqDt5VsL
AiGJOoXDvPgXJsMPB1J8c2Lr2W2CN1bBPqNDH1zXkrs5AI6tY3mPQxM0gLlpAvmUQ2ZhpHGwmwBc
Ke7dCVNhH4XGKmep0R4EvHEtLTWSw8JzbRIK4OnUTXJD3VCbdizxSTBssEDis4YFiTiI9jMvuwzw
0Ke4tdaO43/hn3/xne6pmNz3RfyN2NBYQIknmg3DMy2ya4F43iTzKeF7c+TwP5bOYztuXIuiX8S1
GEFyWjkHlaSSPOGSJZsRzPnr34b7jdxtK7BIELjh3H1e+7jXF5BAMGPRY8WfMG6TrdBffvvMUz+k
2IaUqh048BLqolaabMEOUYXP4ST0zNJ4COHzIj5YgUUsHr1RUxDMxU76utU9F4ZS/mJODjAKDT5F
q3c0OAAv8WDlA+54DtNqpDVd8LbW0S4Y7X3ZxKQN3rTWWztfU/O+x0Z1R4/s7f1+APZSgS0BgsIz
ir/jOfiV+86vykMtXlXnocxv9tifQoHCz+6zXTgbD9czuy8rtl8h6a2VjtTxynZPpZCswLv0cnoZ
atxsDeztrEn7XQdNf/ctL1wNWnop0/ruZi7IfY2sCfeVRLsnmT4sYnqwfpqRf+JmuZ3B/tvacEkd
vdw1Jm2u+N8XTTh2OmFS79m6SQninehjpMkdAi1rboqVrLxkN3YKxp3RJy3DcY2VA8WjrqFBOjL+
hFdw1727UdwASHTBrufvxuA/EWKtpyJ4Kyokg+zr78KSN2QAhyYK910yntGtH6fZv9Ap+LIKXo6u
tzeznJ4IW37rlDc2dOcvFPVWjHY79KoSaDiI8rzUWKcgbmfbOURktQ3a2jgniKEiTlt3afsW1DWy
0hhvF0eVNgzLeK0b4q0Kc1R/XuWp4yu/6y1j+PlqEgn+Z/gcmU6IfkynFxPO7itDjH9di1jeCpas
uIObIcKHQnfTEkEqrEELHGlnUYWPQA7o9FZFk9KJtz9weTroI93t2Us3fkQu7XdnanRnP432njmT
3iMADrsJ+piNG1TY/1CVgbQQP2w7PSIs+RUxurQq6vyjGuE/kQVIWcBCMSu6eRa4Wo4IMBh/9QL/
q4WfiWk56mj3SwesvJCuvgunFoOEuXV2ra0c7YUB9QYDKcRXWU5Boad2n/n0mopC25jMX2xoRyIs
IoS9FFquAzgJINOJQNWlLH1C/UAvOB70CkxsbpIqV9z2HNnQXvxLUxPXowFH++rDTAHghiDnUGT4
Q3dHBiYvdNlDRqZqWW9cETa7PnUTZqFg8C2HINZ/107B6FgXaeLG6Z5/5HnqIr5AFddhSo6YRgGa
igIb5MR2muWY+vaG4UhAqti4jDwXjoVytmHOB0G3RJONatJKqW85cLmF4XbZMkLlsk59PbpEzWhQ
+WvNlyqutW3UxTDFxejunR6AvJyID6Pecw9D0KIYKvTspMP/2bHdWOtA+Gid+rnYou2Qa4SszmnO
NRgltkWwNKhOhAaoH7dXdzPnEQB2u66bFT++xL7XY4LRMeMjVjnDCg8PyhPN6DD0ERUfZVux94Hc
JpbutIOTTJgtt7hpKKvmrVOH4J5dD9CQ6KSgZzn3W03Q7gVgjuKQzvQmyqP5VrS8eZ0Wogj1He3e
WuxJlG5q1pPRrn1YamtZ0RnrDWrodCGitWn1GHNabNTWAFrESDLBeJldgXqpk+tQ9T8m2AJWVyJ2
ItQCe9VAuHwIRVCooB4sNCp3627K+mNpm95JagPCi8zLr+Ocq23cpqgRzV4J5BzU6oI0JfkYReNt
2Wva7ZT487pDsgk7n06fkXCWunWQbUPd/+NwHqmJ3ZzX0oXNgR58gh8Sfdn0JhZlbZ30wAKARi+L
t6mgCTEG61S1u1qfBNjZSypmGtsdBMmz9JrvlowITYD/1wpL+Kui3glffLZDcmiH9BBbOJtTFN1Y
1NF8WUPljJobqom1M6DShV+B3aPBSE1gxh+ybu1FHjRrD0Rjqpk3u6t+ZrNmxpmJhsWghhPLQA3J
QNxjGTMzAthP151jCjYH+W6MV3v3aaEVVgNdqzqe7YPeu8R0Xfc2dd2IAhm3Gi06Fa7yuClpdXEv
kKyusompfjWQUcDtRX1/gC++qh37OVbJcjDmR2wWEAeirYmhRdXRrXXqV+jOfzoHbVRUkYK2KiqR
4UlM/inFK9QotfOQqDKiPFlGsG/K4nfUDBXaSXmY4uQ2JlRFa/ECq+k6dMZnM48vXS8Y7ycpTTFW
amMxLJxG+1KDKe4UP0yqQZFVXNPZvrqlg1Ym/WyZzGs1b2s31cWkZleBncErKjpNEJc4GxkXjEGA
R9XdEdal7A1m1830o0lpHAGAgmF4ohb4qsMFdgfTXZhZtJ2d4TCkMAT0uaC5qNX7sLZezNzcuHN6
Vv/vxOSTJuj7dAipJE3n0MM4BXX176xrNqE7XH1dP4uyZhmUn5VinLRyfPdkfyr8xlf2RzqQ9dzf
0g2hJtYyI9nNB3RuB0QlNJv7X0yKbPJM7pHYXCqhby3kxhvfkrSf5RVZ99WkvCUQFaEVg59ThMnd
jsWtqeab8W/wZbhg3lkfm6TzSXS1E+Eos8UVdbh/LI+4QkZUI+O3M/E6O/h+8OLRe8KHkJ4Terqg
ah/hlLq/KL7Qi4rS7Dyg0/I6sG5BJT6Nwtib+QQeyiBaWTAh5b0KxnK4OAjbsxSXhvYcjiMhnLeE
c8/Ii3+3tkMwaJsZsBGYUQNGlFFMjCOHic6YOwMpaOG2WYTdhNYtfVdK5kZGKza0/btJBQ2jVnzG
3QTPcBiwjpYzQspQrZAjcheNECXEtQfBZXdEd0ABqB1+QTJ5gMrE1VsEbMdKyFLq1sYg/oASvxpi
rMH8TH70hbs0vX6bQRRR9CyP2Vun/D2gl4P5DDE3bJeq0pw2nnnqTR2qP165qrBQh3q6dOxp3LYj
aAqGYGMqm709rXOolDVxDcObWGpQygVCDvX1QIvh0x81OFVMIpfpmgNmk1jArwPkNIF1MPBsp69+
aDXMRybbWnQUeTJaX8cqNNZ1Hz2xk15OYA44EzgSOrI+Q7mKv3Xl7DG0TW/WcNI/I6s5YCNuDTBk
maQ0U1iv0gBPK6d8p8Yh5CiQ7kfK96SK4TQMOAPJnvCBKIpEQFPRpp5/mjK5ObSKGcCke+UgLKxT
2mSBK89FxGzQ3B56+DZE1TPQ3AyihmUzZBSUp5qxmXmMv51CHlWNZJ7MM8Mi93+NZHC5a6txr7qP
H3fIWIrf1/EW0fVmDjg7K6qatTmv9ACtdxuT+VMackoQBwBjloHBcIJtBg8/m9ZOOV9r2cPhzEZo
iEqkPF8KK1yhKvw1o32xMmbVJQMDPYFCJt/zPjuo64qCCPzPO8XrM0fIysvStwCxfjhC7rI9ojhQ
/vx94hAb6PYtlcrwl0q/52892V7SPr+EpkfOCzhCS/Z6obLVac2Jtq5sxlkpWP3j0hjpqtVdInW8
cxH4BPopNVroO1qYYthRrxJGISrLxyeX3m8SxStzDhBGerswdXcOqVKIFBx/V6VHF3ev1w9V6t1L
x9gwUITa1bQYi7Dbe2liXZ8YxwYD0bmN9llg0nPDyxDw8nBF0wIrIvOWtiRLjPzpmSQjZV7HO7oo
wBZTab/nzP0sJsnYpDUtDca31Qpl3mDZcf0DyEK9YNKGlR0M8zoL3wsOut501iavLYkugmD5ntmM
k6aoYYw6gxjvbYXh2TuvjcAA2jWiBAZfIsIvvbT2QKFuESDYofE+e9RA5LevGEQpy3u2ZEzkR/EE
YXwVsvyBgsdgMctdvSrSFEyu45AdMGeDC1Mvi/mqx2of8+aNrDX5w1SbxtcyB5bE6GBLCvNixFkS
bmdK9GDZq6ql7Id/CaUZ6f/UekOXPf6T4yhJFU8smcffSx3UL739YGGUIGxLh9qsZ907u3kxautY
M3NI2QRte53SwZ9Pfl3am5hFUbfFKyWzje0TKc0Fwx02ciGAaMuhjZ+ezTSW2zsHFFNguFFSkGiU
ZBHDW2CTqxIv2mw9wFjaek8nbqMP+RMRBACvBBPkIUi+RjdmObX4nNGQZHNHqV9l8QNGwk5i7Qpc
zHsLoupkYCaSulJAiW+/3K5nmBmq+9oyQj7lmP9p/MnBf2eIVrmVMh3OYPpm8Id7lVNhITxSRyxv
cfUFfe9kyukt1cXNcyjbUg/OYJ5zzx2jePPb4DTM8rNz9HGhZoDHMMIlxL76FKhaz3hpGoGnvC/2
ZZsrKtOIbztyMq2/AbJ5Kermp6AwqnF6LjCrfhTKeFLzLjJxt8XMSVpm5t2p2qtfRh8jNdidQDZ/
o0LhoPGFrulbjJC7lD1HdjxZ0XCQ00UbZrQagWtRTUYJlhdfoZtss4pGI/RbxODMT1IRLnJj71fA
1L3cf2sRbS+Eq7yRGr28m14cXEKNGUmy/vHclyRQrXRWJgKiAdkLKy4nrHSDFUHEkob1rrBDlChI
OnpKGMAw4tHeuSoMHOo8RG3p0mPDjelEbdzcZkMUvdD7mQn3PSe9gqpyqCYDXspda/ogscWxI2rD
4WEOJmXYXkI7KcsEegccXnqu2oCToNOc9Xr+rASK1XFMLSgDnGFYUu1ZFECMyg+CfJPuh6ltxoEa
rEaHzfPTbeROn11VIoMdhlf6G2+aG4WgX6Ch9qR75eCSLoYaOiBxyXBMXWht/tu03VWvWxQhmmvv
x3RSmbGwSKsp41zisjqXDU4Jorv4FFcWhIE7s+vvKHCLZccIg1sP+apGUkFI8pM2zKwS4aGEemml
PGig/hkvisSjtTVutTQn62VGU3BEujUp2pT9VoYQwmvqL7uOz/rHLhzaWl3i02pHTYne30F0RZ6Z
QI+WzpZp9fyXhyXCU0giFkrzTG89C9kzSNNEFDIzrE4ZvBE/VRi+5LAGQE7+FpDApKDTG483BEaK
KDWe8Qd9Z7z3BdPRlxpCQBjgNmgU3lU0hoEnQEdaD8z1Sm3SuHUTTkRxodRtaHCrofd4syZkG/ww
tPn7btZ2WHRSwsNnu0qajVFD+7dQ1aDVoMvlF9Qnmp03D+eKAFwjyyIN7MlZae7iS84RlPfQKqx2
bxOqNGb9zVgGpjblLtTS00C6T4J/8hRBpEATJVvim7CDKjMgwjoNVdrQbSFWYkZo3DmBEbwEDDOR
W+DtI4pjYc7udiqTjdcjyMt8K1mZeA9GpXNoZRN92zN+8uZUPUwcp+NalUOoJ7ckL6uCHiuCeq/4
Zg95p+OBuMiw5uNUI/WZ8qzfAA0ODCKl8hA3E9ClHEBine0Lx/cZZMhLNLO1lr4r8AR9MBSTPetC
T2I4KQyvwSVGNW0D5SbQi3u8Z4j/4SmurWn6tJ3ixPa28/H/hsm1d+fk1mfxJum6K5NTKzcy+wPY
7Aq6K/ygOHPWCX7zK6go2oKSRMRxT7+ErN4k5SCK2Bkj7V5nnG5NSM0pyRBo016hB9PYIVPdPTqM
czyeB7tIX6M8oXcl+u8Zkc+OepSqGBdXPWj3Zlv/hE388CqiEmQxmwyRf8pv9u1637vyTkN3P0nU
BEOfNr88fPSIHaHSDbR2e3PFRMO1sZU1XExVzjsVdvLRacXZGWLup9gEmfXhyOYxKf5PwFYP8mCV
DuPVDrUdOIcjWLqt2/THZkx3FHtf2xClHjSnDLaaImQPjRKNxgTMBfu0KtMVyRvZObNe3nKW4Dla
3O8MgnJZKt8Beml9ByyoPc1Fsa4FBbq0fsNVZWUk7l/DcpB+zyetYdYqTummJWmOFgMjC6YZsRnB
LUNGGGM0nPaWziKwVz2y88JS/J3cZt6VUU4Uss6fymgH5T6L4RIypwWDewMJq6cmHEsXk6rqFnOF
pkDf66LVHUeKqnk9LFxAxLMJljYGrOr7MOKDbviuqvKKTkqsZgaQ62bYYvVASKRKW2USroVHDDsM
3BVt2IJXfiqdzDg1l9Ju5bIS7Xq00QRFTIgvrNHc1dhtpFq602dKmZWSMMy73mSC0VEMk7BibiIH
OFfSzm1ijR6HZZ8qFqViZq88HRqYz5wEnf3lBPNb0s6zhvBIJ21rKBx8xrTUlgkOvBtKABdAlDFg
UTuEqBGrEnmigmmu0LHxRHNHb51gRMiE5cLqenyKYu8v0h5i9ClisraaT71FCba2KvramXEbyZmS
uRkYkwUpkjraPnJrdeOtj6qFwmLw8aJuPdiQjIDGJw7UAnMmWAo+JnO4WA4zRuqaBB91LpnLjzT4
SeaNVdwtEGkBM5I+g5uyAYdA9VwL6tcZU86tGQawcMKGPpXktoXj34qZxrp2tnWHQx0jepCod+iK
15Hu/2aG6MnGjY6u57QsEUSVHoCPsH+zXOPq1uNbSefKGcePIuXoyv2nx+AZrPhHVpNDDjYxrFkx
MtUk1fwSjaBspqFF1jNX3bcOBPtTSss/ZL0ZbozJ/3Lz5rtA+UdCxJbWd+l+tosjHj7cjGTDNC1z
sO7V4JOl5nybQOclmk5Ntv9WnyahG5o3M7Pk+Tmron3hphxFc3iL9XqEUd8d1aOcUGvl8z9zcFav
eS7lvPV5GX3dZUyoeQEcSI9L26S6apZZAa514X4OlDWSptsgV9snxPoPgGInykD4UshxF3bOscaO
yZTx2rG199BKtuqFGHwEOex6qBHOIp8/oPzyFnXm1h999C7GZVJri1WXoYLziDNkUzxHlV1UhceZ
gfOnFs87GnEoa71V3cJRfVQgYGOJaPPsMfg/FBg65NYvgGpHs7dvebfveHXkHj0nQhQsYut4yYD+
sjIe48Clxnu1iG0DcbY+XQpaGPbfpHw0SXxMqYAm5KEpSBYvKFlRKLr43YEFPsMxCT4Q2zLFyC/n
GnKG4PpLHOyUsN0jImO+kpa5e0G3v8xRkaWUXWJeGtGyw9GDdRAsEEqzzaV3LrPOadIyhtduDE3u
7WZal9VninB8QGDgGu+DeDb2N7/PKMvNNFAa5lp5balWQ3xACUPtRZxwIVjbCebBaCH4DgektptA
k6E67Vrxsnd0NBD9MtYlfLsHFyyCSwNoglmWkkqkg4Mg9igiXPJxuFAm8joyt7b/CYtnCoaPPwo4
PnzjPBqIIJmLExB13Zcp/+HSM4Ra9K6h2HhKg7N0jHEx82EnEmOPimiVbzq3+QM23mT+Md8bDECp
Bd5hBWiF4TlSWZ+7z/NkawFOjiv8M51b5FO6j79tJseYIGOzLrp9zj6mfqKmMaRVi68w2PmMv47m
Pg5dMqYIERSJrfHgLoxMnEc4YfXp2SVI5LtDVq1kh+YfuKNQNJlu/xjycVV3Jc6kf2baJZ50FxOo
NTF8+vR4x4kN6b8HxqLRpb1VD6XjyGJJIrl9mYlKKvGFTafHjZB7tQnxDRWxvwYNTD36MHnLzfkP
f2tW5sWiG9DZ6W5Gs2aquS3s073T0Pwo6pQAZONw3gtytAnWsGdhJKlKsdNB3Rm1mPzyaSAgA+Cp
fg9vA6tXgtBGf7DoXXMxpnAWJnprdDG4C3iGbb1iYtLhMYzfUQ4RNxcr1qDWv9SS0olagPjp6Juk
YECk3VSMYOA1suLjBqaN6lFSQn6znDcHXZqovzxIawbhR699JCFNQnNXzW8DbEpUdPsIkkhbAJcx
Ty74YjsjvMIU7/8X2o+bJPrNqp/YoOFfaL6vKC0UBMiYBPgImHWWeKcNrL7D7ix6FKg7MUKBUHng
mmc3ebW9YMfEFfCKvaPFxxlPdQICdR5VkbU1kP/yS5VslREfPDKwVwqjB7+sbj1KT0DXaMXyvW2D
lpT424yYLDCKlV1/JfSKWNNcn3rqlLWY1pV7g42C3vupZvoE57Gd5o6HvMJksSGlULqcDgCOOf32
BVDhkCF4/4d3qs2nXw2F8DR5cmvTudlVRrIyukldYTjq+9R4iVgbrleuaYqs1ava9v7Bzp5Jc2F1
chXQzc5cgHrd1OIdXnB5OvIXtNuXJa/XyHbg6RFlvNcCRCzfEUNN6ocn0S7ZqLeOOrFgYXHjTOLd
HBRAgQnHfMOshTnoclrM4hUNTj9jROwCZkOVPdsb3vKM7ZK9obK/1S/vlfhIMTX4vWP+00DoQSUA
YFc/ZlAta7O5ZtwQ2sVPngYamrXF4BmLPP5qUaMULogv4+rLB9ceMZKDgel6FsHejfPmAkdmS5+6
WnBfSNUp7rXiWiTpF756tJVCMkx8PN7Rqe0nNHRqN2ai70D+yXk8f06W2HErU0s/5Sq/lBSmA5jk
Vhh80DCp4+5SouGNtHnlSGfPs+BuTbFxCJE7BuzXcZetKAEzDt+ROL/z4Sdu7eB94EuzGElOaWNt
kFavpuBe48Ha99Eu5CTRKSoOcG2nkRiQVy4vv0HuLfAPXvsmJwjPjfFhG7Bmy73q0nNnfaqn0Lfy
4JnYPBO4xU10iwp85nKNXg0fTi+PanNvawQU6KHbSoeya201x9zbY34NJ0ttjFrXvtP6R0IXU7Bm
WCpM151TrFgkYCvWprPH9hEnDvnFk/+HNuv2Q9y6KIxhHPIW9Wz40aupO6+Cv+FS3VI56skPPkTM
9fA1fg3OFBWrKxooR+I4kh9FyHcHcqICw0233aRwiuMxXcf+M4wxn+4wIpqpbqAk2FKJplgWwLoE
tBqCV1ShrHofCmBCLNTKLG69BzQUMZU6VpjEXdrthhMn9VEpCiSAJt3bdlPSuSo5Psb+QTvgFDfZ
QmueWBKpfULuheesXcIIK7r0EDRqFKq55SvroiP/qhYM/vIL+Ea8oStbvGcE8K2SFzPUmSXFt0af
p6YA7RrdlrWBfMeTj4lBETayKDK2UPtWQeAS+lYrLLlWluZ/z6GNfxUFm5zoIM7kzqjKu/qCoqsW
7LhCT7cpMu7gmjLJ5jHkSvq4p5O862pAnUZxtskMODlHxpfVOcGVGiQPHryOXgmu8ZEaOjoLqZj/
wmU6xlkOhlBoG/ZqGRtvZtA+nUI/git/Lcz0OVnTC7fKCIzlWAef6tXoJoJpXrWRLleYV9fOEK+w
l5Ztee0qXim6tSqO4c5KHe0I3w2GhS4WsaueEOW3D/joF4722WUERaMNCRS1MvcUHKHOymU2Kw/q
P1hZYZFHr1U7YYewizmgR8H436X35nWfnPrpUPWg42pjU3V7vTTuapF00K1QU4LQ49RuFti47LgF
6oweyLS08q7enLn6oPAEPgB+co8GIUmdnYFzUUFNMUvNvRbMK5PpC7vDf9pjf5mm6dDN9V8bLfQy
qutvTL12dea9GK1zMZvpGPraCn46ZqtQUNyh+aINdUnH8ncZAEQucDatTP0GUq8nm2BSiah0xE/d
TpjMDqaBL4H41ccTKivnZJoYkeLAdNCm9EP3w70eOIeiN99SYV6jwHUWVgpixZb7QUxHeN/7uS32
voyfeCZu8fDZMfF/i8F05H76TcWWZ2VYHzJvjgDCt3UQ7C12AGpm2wjYx4Kpp+XopVfDlnwoSsGO
D/olV2o7Fkdjg/dzpvH3oPPm2PYm7Gc8NaKta8+s5cDcQMlb1UZ3cKtwhIcE4YLjMBsrg+wJ88rB
18aFG5U/0pVHR6tfR4k1kGdXvwduRRLra6vFWzturlUlKTf0Z31M+qVmtlsKmXsd13RRGdtQTUsy
7fOS5ugS88nbzdJ4ZFCaVXA5oIGj0bNjhHlrsX5lx0QtCbLIh4tTf2m4RMfmjXdbN8+B/lazb/LK
qu04YtNiqLwN6Jq/G9WHzltT6NSJN1ZbnV1ERLgwodFkVz0bBXqyM6Gyimma/kdP5zWHYM/S8tjn
aXiw+7who9nqmBXY39RwFjmCx5wiR9WeveAnap+cfJx/6o2ZaCTpYODb9I41KW045UDHcIj/y6Jj
r7z+3DF6YeOUhKbswFTm6A1cpPVVQo3J6oiJrWuT3tUZw4JXR4dWdL/m6DXlF/NT2YnVUouonqJQ
2sz9R5jOKstR1cGGo3IcPhmdoelFUzLplqEhtgN2AMb4wYWqu8NW6LoQ9KHmqciaC9fa14YKT4VK
p/iwGclOUINnIHqRXy/nhj6+uSfGwKWAyF7Xs6NTE0rK9xGgjGUTO0bzWRBZjFQV2J0LkzG3qqED
o+/UbovR2Mpo33MUMpPzw6ZduVwmL6m6MzFOzBRKTxpNB54bFSkqSpyzBHT85J4TVXU9ZpT/2oyC
V2cqBVkAgYNtHtTvHxhc7Ed2Vv+ZkyaZFioJfgaXEdD8MZu7n7bgHd55WVd+OG+5fzlWG+1frKUQ
gan0qvc+HIL7QMJ4wexHhZlZA9KbjVWK3+pYI2Fg8fClSI0XuQwZA+KmVMEqNG88E45QNNOMenDy
X13yjTiJIPl8//ezVdymvm9GMl2M6OFJjUzxzt3kq/3su4sQJxF6dTwlILrLpPtmYVgJHUlzL1OM
agU9xgtLgEF29W6p3d80d5T3jzyY1niqZlJFAlnFnFp8Eg9EXqd9pE668eTNkH99InN+ZhQ9Znry
SAIWVMnwdTV2JqtSQrZlFXj9zGZy6jm3AoJwhs+3XXLmlSBrrnT4QiaFxOiV1yRpwPpDBUZLu6N/
tfKgng6YgQ0pc8o5IxSwM3oGVZKbRhWba1RhIeXOXZy1BxWVyjy5jEOydoOfQgeChnMEUqdwKM8d
drKsgR3ulZeqVQh/vFjRGXBUFPNLmrDYxNPUQ6bqpnGltgmLWRXVLltFkbPjQxqCHigvQBc3B+UD
j7D5SM4bpBeVv4BAXMKaWqfO1RX+p0oORwm/QIuUMzhDBK+D+6T3BFxBPrGRzLaysJat9+/8U++V
DoNX97RF5KL4zSfU1VxbMiXvasdA/b9M3N92511IcmlfM7tSXhM2AamWOhvCmH2FUOzrUB5SdSjW
8gnsBz0evThWYnIm9fBb8+wLc5PwabUqYGaGkGkIlqx4v/WR9YGmMAZmTtLFGOzi6PegnrX3riyd
geSzdkJ3qVLCyMvXedwt/FQwsyUfBlU2uDQ32uuIudic0nVV/bsHPrc/AJJoeEQh+5pOwEIl/CbJ
DLMYs7TvXSfu6pgw2vHsZtEOEcEh4pNQYFDxrOO6gEZoWBM7KsNuZzzaIDlR5F3GBMV8bG4oga1c
riqp9jxR3kM2LZVUs7Oo7T3og6X634GYJiWh8LvDCHaVq+Cr4Zqt1G9LR7Ek9+AzMnj9bx2Cxlu1
frmOCV9iag9q41e7bpc2+38wYX1T2N9G3ixnjrEILwF2Gan/fyWrpceCYpH7tb5mW+ZJqxd6DFYV
aa7Nn7ynEXhfEyFEQxekt5yL36qSkc9dUF9UUrme2ST4K96NmYCNsxwSAtJYoteGSqBI213Qv6gc
wONNBMFxI1bi9/C8ixgdoXyozTdnjdTGM+Xtinl91GJP9St7DzdKLVS+WlgmMgk1EvLZdn8cqirq
5dVNDI6w6ihihT7YlJS4VMqpInWKo+oWsh2K4Ie1OPVPq39TJ1sNLDwiiGZjC5iH54Lihr4zgfq/
skj2OQ0EGYoAbzxUpRBzWmge70U4MC4CQy+r32Z6WS0ldhTIqhRgkBurM9CDm8Elq+WbqDY3oicu
nc2Mq+bJYZ3AUxrXdY3CO47P6inVmbtTf2Z5ukodJjc+DAYBVXFFPV9OfDI0yhz1F9jmpV9CHaTg
IZBIdntV5MjY6XTcAtQmaDl7q7A2qOTXUf9rFi7ANea9SCI4FuLuFRoyShB3Nw64cwOcTSjgqTOv
5FBHwUqmkIEouAuv3WY8CXVD+CCV/dmZjEuwR/vpJUo/1H+pDAU+OSHuRd2SQLyMHNLqwODDqqN7
IsRlTfxr3OXOkpUn8gc5viXOo8s/dX/oEm2NorkYREJaGqllyRmrVoO63JrYfDRj+qDJmufETqoN
FNN4WXsC46TlB8HsAnerNg6qbSFCf+ts8zbxUlGgdKF/BtO9AVTP52A9FNHXDEtnsPWVwUlJKEAP
BRn4hkQ9TTfq8lmBeZRdbOdNuv6C55hTpqsShMPq7KvTtarQqOen1qg6CVSRjUIgX6mKeGoRs7IZ
MllTbPx3Iim5Ls9KkD53kXZUtUIuxSIl7YtsRT2KjgQxqbU0NQs2Pu8LZ0FsYvPw9KN3fvT/A7DO
z1UlqsFjyOGBEaCj9drFKCZdxNhENyqeIIu3+TEBhJkmearDgG4D2pxbXYB5Yqcys5xhqm8PV7OU
Y5oz1YOGqYIMrK123DeH5I7cpeW1UdWmkpJZt7d79u1wq6AKYP5vvilo+jHDRmjN0sJxVBWo1MHK
PnviuKFImjZ4r8h1KdBf8dPVucqcyoLGOqMdoJG5/+p8sgJjelV7Iw+QGWJjhcM03j2Z9ellRDoi
qPA7l9nZMscZZX+evzYwJ8C7+AhP+7VumUs/7G7WYF69hml+pbN2PE4Nvyk8wC3E4wyBFNg+LJIu
ZooU1ZVXoo9qXVASHtMpTgbRKYij156Uws3y2+CnPWJKL3lMQkzvntnnmCO6xQU30WYn6upKcEgR
KG7vnQzZemPChWraQKBeJ6k8TzVlFTUsAV6PrpTzkFm8H1DsLPqczowK4NSCGp3mMIN4ZCcRs/Yp
yIIbs31LS5cboUzjzG1JdaivJZEPIrh4mChgALcMzGHl2nit4TJVhBQGo/kl03NmFuD/OGF7U4X5
gf6BMWpbNrdbB4ZM9M1ZvW0qcUR//9cgCVFNxv++fjoYSXrVteGVASYARl397vv+Z+8x0SSo8kf1
t0q0NCM4iiQ+IMynkGBtxzY9hZX7lsPFWOrORW+ME6T8/UhVcxQYMIzV3qHogPbwErrFZ2kPT7+J
DmHSr1Tor5KWjEDLc5tbPcFDaEftAGhiq/5yKg3cgoTxiGKKQbVobhG9F7UbEQ4fBduzwG77hebz
XdOpsbAtIMUDrBoVFdKVMVkYOviKNK3lcsqAxDMOwyhgFAMnJrPhNwigaTPqWtx6tqNHGzAfRljx
ofM6VNW19TGvnbM72LWDeqzFMKMttRVlsD+XhrzQtrngyY2NUL+3+jHeBqHOFERFMOvYahrSSewz
R9C4akVt3lMpr33RAKSQJM1T2nv3VDPK7xAGNlP2GlVOanKgD1MS2YhqewbKDcI3VKnM0NZDBMRK
ywqGB+33Jk4eA7GHjoCKURnmN+MRk02KFAwzXGRD4KaKjmOdI3qg2DKRwLWeuSsz3DlTnqQ6KwvX
RKcUlC//0jRjVGtlGTSgnYixXtSh1/U+RbKeDAdtBuPUwwS41c5Dg2U2NesiZaylIpk0hT6vcTC6
W1r/xCcV/XQGMc4gEIOnxEh7LU9cXL8bWpuKR4ieo6twFc4yIDQhc+saij0j89egqoFJkZ0m028b
4T6tMoy4QGXcWzuMHxNDMVOpnRqJqtCgcHuz/GDta8V26iJxK2lXLnVZOajQhY+xkEeTEZPGfsBz
vRjETBNGv+he/9IP3Ztq5/e5c+/+x9F5LEeOA0H0ixhBD/La3knqlpcujJGjJ0EDuq/fhz3N7o5W
UtMAharMlx2G6gkmMEUtMzziZkDmPrW20uYTtRBdZEPGjAIeD4qV0el/wtQusSKgb3feILSxiJJh
DedSr5kqAITclZsQ7VqELUhvSrrdOFa3kVN2Oo8k0GqjvHquqbph8WKXQY45oKNwKIVt9U6nmn2f
Cz38SxHCMs/GisoMo8KB7bzxBZbd7jnTpR5ZbMDNeWoMmrioRLfUb6z1lgV3VAeyOQC76q3eo6lv
KEa2CaXhgFuGgsjN9MAHlytqoKUjOoIFua0mdOf2xvbkC4f6qoEGNZnGq6mmTR1+61/MjF8lVR87
6Zg8624AIBHCKLrfgXNcVXmYzhLi+NAyzV3GE+IcazZQsp9RmnSkNGLARDnak31HCVwEV4XsB2At
B7h6ZSY+T9GOUTP6JxCdkCDzpXysNEq+Yg/R3zrgsewJxeFj6hEQFqBTwzwq6t4ExBGXA7JuNOqe
GF+h6ySXWYH+AYSMXyZuhgScoP+aOoQau1cvNddQwGoqhgTzTUI0RrduqplOArchIp+NflzNR07o
vnUZFWn1M0Y3G0xAw1R33XKaZw/MtfEMZZCeFftUq21uPFII+KYB8e42Y+VtM0mMYUsiWrjyaP9Q
oAz+m/7O1A4D4lHCtNhdiXWpEYJxlNJ/6u68JFNRD3cpYRPiEqbkmYakQZml/zJWz3pD0Y+e2ZMD
90z1oPftTO/JuP0GE/9blR/KCB2+sA40DE4e9Bjh92e0sa9s7lMT3/FNe2Zx+tnIg3kHo5AZPUnu
2fwKaHjDD9Qfyi/BqlCJ6uNTokoqfN2PeNKe7Sm6jt70L/YQwwKPSnnQOm/eM3XMXfPqmuyTotm5
aLPhJe0VG3RBj4LvMdHBcHrcCyXNt1CTuadfEow/CmndqTZ/McLhlZPQVJCVQzAezzLfM8QbqmBm
0Emn36m2fApuN3rFNaTDV5tHWx8T9K9sZsMe/QnKQbbcQfREkHMG698EVP2YHVVCrsBc8hYx0KB4
16+sbjxXxfT/A0BzJERMwKWlae4O9Ysud0rxPpnRHUaXS1HLI0yQjb7+ntFtyxw4PReSTspWX6lQ
VscYj6Y+l3WYJEssW94Aj97Ar/2E4XYV1n8+NMBV7xUPC8W5z8TUo4UJgsICSJ8vCIKTZ1xE6FKC
4ZOCTf+sFFDfuibMwOWHCEAE+mTAKxvzkDaNOOCjPOgJRMw21+LWjRRqR4yeugSoQYngulqbrLxE
FPobzY6vQgPXQHVpy9MQ1hck1vdTkv9/nkQ0se14RFuanbG4oBWgtJ3oi7XoXmdun37N9POmR2wp
+7OehOoFqIHXrFRH5DyNP69x94GN/7VQ37mYnvQV0UuWXulM5DUWdTJtstwSe8p5/b8Psjt1UX+h
saTfSV/mvNDuTg+7pXxjTBGK6qUdIDdlyZOoFkQiZIi3Q6e/j35QuvSrnYw7VsxFzrwpt1x0dJfp
yBZbUXPdmPRyZ2P6BJJ+RcwDyt8advbAjDr0S2RKYJkFIc00QfjYS/UDM4H963Xg+Y1olunhXG4B
EyDjGG9LtTP5S11XF8EIV4WOWuZgPYB1wrgiZNVh0WwjAMAJNvOuFA8zm3PagAuomlMBEdC3Clpa
+I6pjvTLwIvHsYlFlzQmKj7aQYnonlAmaxg4bIh5hfqNzvLPQna5X59AS6DvxwfE8lSb0ZEXQ19g
mEXEE0M0ljI9ZADvSlbq2hGH0fK+qgJcbsPqhNOa5TNr0W4t/k/TEAowJHuaWLuAN3yua2B+7VNm
+1s47wh7wsbbkhHO+N75bBKPLArjIIP20/DbJ2sE1YXGSc7eq2EvfxrDk1jDqxiTrcXalUn71hD8
DoGCZI1kzoHoOuroReRJNxvdTq18tZsLE+muxLlW4LKx6p2ZmzfLXThoeBcGLaSgy2PBAm1TanVO
+s5xSUTm1jCtQ9b0YM70QjPHe73n4pXZN2DwWNAPYnC/E5OTBk9hzerAeO7/7U0LtKbOcHcB13gr
k/AY8CaHWTqhcwPuxR6c6rzLwN+NbnMyfOjI+hijF0o9ldZbs34VGsqqrh4JYnEOzYxWf+QbV/6n
0OivKcx+9JNTD9BkxroRRFiOq2D0npAZpEbm3Lr4k47ttoOBQlvh4AD8u6TR+KGC6hLFKMsbqDVd
q+7KLljrm9RV2YEFRVcjuilDuNuO54agS70ocCiMMVn5hXsmJ2Ov99easFLE68Y/S1b0ZCtJezhE
8WbR0TPoBHdh/uJXeIPZdPSJlecITQ2AcHRGTrAxY5Sj/HPrNruOV4yuJka5dK33THhqH3qmrktM
PbDQ7+5AOwLyxK7in2X4nbk2QCRyFoebbuNx0z0REc/HBJWHNfWcB/0h+uxOQDiVjXNvyHs359uj
NKC3kCV2v5l875YaFfjQ+mYxtfCtYdqMulGO9pCWYYQcTH9Syx7O5Yz3zXaOpqBSdEFhZgEDeYcN
ccRqyJVAQsz76Maf6UBS5Ow4Oxb+dK6QVbzrX2vOcbFwQMh7E+mL1JKminNaD0MMSPGqpa+tVw/a
ibqG1stZxJ2I/IacDtZFb7kwdplpPutaxVNMhWnI6HCJIP03DBAWqyiHvGKGz76N0iCugp1U6o/g
VcC6LUm+lo/emHiCErsuTCdJJ5Zh/nYwxVbyLOZ1ynEac+DnVGfuo0Ld0tNTwu6LlHoh7glqIDev
yJjekyiZxPPJzfh9wa+4prqbbTYgSR7KvtLq1VpZ2nEckzwXde+5JADaE9Y+ybt7gZBnQrEhuvlS
kOq4UJGzg59Gr8BC4zP99FMXixpaRlZDMgR2bHX+yUmLnyoI1RaCfg86ArdlhxAkVO7eV2n5lJgC
8i1a8IJ58NmeDQsFCPpDQz2BNlqbA9aTXgE4b9P+p2HbYX94NN3it8kndMEkIXQOllpHPrWO+2aU
xX1kelwopOZkPltqh/805/ZU6c3tuoPqiEYK2zcnJRykbR0C3BZz48N/BDVMEE7kxigwrPDBAYuu
t9SWA8e+qVR/dVnv5sjL1wt46FUzEc2Im6+OB/JLwweLs4vJJu5qbYZdh3c2z7XPOu65wykNMQwF
9rNXyQtdK3aQiFalmY0Wy/LirwoZDpvaQTZsLN2xsrp3wOdHvZM75vBAkXKO/WlPD2ndueXtf3Ev
eNsl9s+MvIGMLZTYSm1Y98jfUmi0Z1I+XGc/OCUrLOwVHkY1PBqW+qhwNnoj3eYy3QXUzQRMnXla
d5ZgdgncKQqrg6fUB3pC3CbLeQjSPzehXYinibeHnjO/Re3qrIg5owzr7U8kzsgRUPJ7I7ID/bzU
ZkAvpPkghQGDYYV6L/ut6/HJoazBx7LRdyCB9uxM8b+mRIDrNbcscVFYjW/DHArUcLhMbX6lwOMh
SCwMg8zTBhkv2HgIjMU5jDn9snTi3yzss8qLa25z9eh1rKgjflSIAauQT2CJP/QRoM0sTlALJEXe
/VTnzwhx0i9nSD6mG1WvVEzAnjj3Z4QuDMQIyHz6/9G3CveJx25bG9FT7CRXh3yipoV6ridbPVnd
5NAcS352TMUQD853PiFRLluWSKDGzO7ajfJIXGt0wVzYh9CtgcK0y9psxt1CtRsV43Yy5R7lP7gx
BhkL2hR822/6yJJkHEW99BBjtPJ5kAJeq9bgqFctL0EjNvA0o1UaFN8ZeppIRj8VmLAalK1FRTsN
7XPTxFcDZDfNdOod1p7+/2JmoaTwklcvRfpjTlchU6r8XdeNtI77LT70W0nL3ybsviWhPeo2NPnw
kdNhabe2j3O6+IVNTviPuclDIDJ5RdegG1YRkkYoZNxRQDgGemstgMBfA2wvW9vWezU0F5dRjuhN
9MjhfDdOFXYq69inAihEUgN5rJ17uxl/efi480DTxIy5j75GvE3y5CoYUqqmYcqCuIDTDPz3aOUb
A8Mezj5wzrcmt9gdnD8k2LzBLo6XmfFf7Tv72ifzMuXOxKM2XAWgXEIAGnMafVi5gTXC/hDNeAC3
vIaycG3wcfgDRIwworJUiFc7yto2UPRdE48DwPy+EOY0CBXuGz31okkAr/+XI24KmLh5o1m8iQga
4rJHw7zpJtpJlP8+W6aNbMMXB028ZiQGY81HZNKdI4AVrR+sGk5bkbcfmaWU6Ij1z+Xzkhy9sUx/
NalPnWC2ds32LfaJRgxRH+mvFdF9ymvkmP0DNQCm4fPEf23YxuCkblSbQKZpYDUHJS5+JMJFcJjc
aBuLF2uaaA6qn5IjetSYj0XmPw4x7UpSR5PG2TatDa0u/hdCgyGyIVpJRduENjot32wAUQNnfz0T
XSgELJjYXbmYO1I2sxSXZe54JJdwPK59OMIzwSp5vk1mWOc1nXWeSQ5nLV2AaMwJK6Y1zSmo5QTb
tpdc9XtleO/EUCLUOHEljcn9w8eM5ni4ZLHad0Z7GgX9fz0DYtNBRMEf+jDCHwPtemqgwAkgQgRr
2CsgA2O4Uct20SJhL9uAggNtlG9C4HG6TmF9bGgUgBulqmIn40Ky1YDBISKKoiqRlaIrB1KBw4nN
HEi/pgNh9ro4qLsUDlmhxF0uBxrlASwkr7pgtOBCWs+yh7LIUcK1qXOjHwtwsJF575IC3ESUVLlj
z2I+7+x5OtPe3vl+RipnB8uB2nsar6HsrkHL4LqNgo3F/tsDzgd9Yj1YGkOipo5OdLF1mNhJWiFF
2V96sJ+9wZG2nZtjE3aHMYBFN1q0/hClMpnndw5+UuRdlpneuFR6olDK+WMZjEMHR5Rtd16HpMJm
WXsNsK2vuHBEHnwsTBaaD65OnMGqdvB+IfqkwmNSu3PZ67h0FLHPNQfdaYJUUZlNsW4EQQdN+WLP
6UUvUfh0H1PWuCjzV/kSX/RmEEzuxS2SU+Y6J/Rj+6J18v1AxIIyAtyKvGj9FB5m2mcgOw+OKtBg
saVmWidnBhN7JAeSVtx6RAHgvK4WKjLPmB4zJuu5sr69btmG3Xgv2Jz7gNIwbY4RXYW4zZirc5AK
1GXmwvhxC/UCs3GW9pfIRxeBftYCSpNR/Uyq3hrTWPLCoxFtjnD2MbAAiFFHMY0Ay6hcK3X2vGgz
FITiqZhIGevUuPYru+l7yI4bBP6lU+LYiKfEBjNU0KZAqXQKMnZRmVBuRua7Y+PKCosLN3nv2yQH
4A3bNHN7Z3Ku7S2PudlIVhayf5pMXE7WzgxtCC91WoWfE00dHtPRsi4mF70vAYVREUC8W9MW+FfK
ZqXLbV1EmMo6Opi2wFCxwxhfk0KmgnmHaA9UZ8m0QntwImdhP2tkbvzaTfN+WDBXSF5UcyjfOpi7
+Cc2Bc/VgGKst/AEMNVUfbcriT4TTfchaxhLNuIchOTctdLawunXjbnvElhsNwz/luLTwS+rVwEv
Gj7yxbnFgfMe99kzL47FkaHyCHydZfGCdzTb+PLN9Tnp2a79jOdu7VrpbqTi4D7QCgDIQmuTzpuI
8/Mwg5WCUoaFQUTTGzeNxx32xtbkU+hzQcjxAW/umS+gceexNEd0RKvI35qtA5/Avavi+WbRN7nW
fLB5DtBhife8ns+1kuo7aZAckLq2d+lW6haL4XgpZTGQeLbCzeIn9SXkaL8uR5wf/iv8FsoqVLmm
9S5No8XDAnaGKYE+8Bhe/WRQXTO7j+XX0M/Vznc8UCeiIg7TmJ9w8LCzTV+WsmpyFvPPBglogjhA
cThshx/9WoHs3+Wsd0j7Zzf0NTHro8mbQ8P6oVzdX7DL6ZFQPaKeZa+Ztzxh7qJ+jdHaBI7Yu404
tywhJS/4qkTiQKgHa57d1/3/hS3JeLj9J/8hb4xfYnK+HFH9y8bie+LYZ7fuOkc/szh0SMICgiK3
UCi4D7EBQoSmH4epKRL07AqXGi2ZjyWV3KN0uvmxHeytGC13N8fZgwGJCvLyhOPY3oaDc9EB6bn4
Ivvwnw0Ic1Nw+t4QC24eSNnrD0OAScRG7f85pFb6absqOy5LZsCI9Bk1CCK/ed5GY3nIXXbc/n+x
LhKGAJdUMKIljBeCEmNIZEjJRogVatSsr4zkZY+1Wz/7Zh4fQVbSFyak1RZ3sY/7LrpGBnhLMCp1
2H7ICbJ641fDdopuEPuQajPsgJH5BhT72+yacyXkuWnG2xRQ0Fic0rdYtb9diN/txGzMckY+CjgA
w0B0GrjeuCOf6StFTg2Z+JIMYfJA1bXHV/XttV62V6oCM0DnOhKqWsOwPmMsOgKao8fAo9AhUt3F
RrVl2ZnokbVHMmhIkuoDnlnwCasesaONpimeCvY46zLOxZFAsps9sj15YyuoX1wNTeUV1hWPcAMo
ckZ1nw2KVIqi+GwEUG9zeVQ9JIVK0GFQVSYJw5vuJxmc5GIPDKpMZ1141XMewkP0sZM+NiU7stn5
zxNGlMLunyrP+0oHOeyiKGKWkMKt7h/1Ncf5oTMvW0UMlPFO2h7FTwQMngQZ4mfMCkG4Td2MfT2O
W2tjdJ3Y+EXFXg01F9IHumsWsNbpPydfIklgzfVHZMcBU4YC029fNbsSLxoSEaAXpvxq/Qa8NW/q
1BTo+yXsc5pln5U7XXPwtMnI+K8beNGjXm8cqbFfaFfdezDwUYFj9eX9s6cJkfw80lULX6IgnNZR
EoC4aY3wGINO3zbDmALJoX00h+pqe8FpKfI7y1U0IOFqpoyKMVWF2zEAKA3MQs4XqVg+waC/GAkv
q0ne7tRjkug98jKC4F0Wyy0t0s2k8g9RZ4/2iIq4an7joN/Isr5ULsy7efIP3IOMlj74U8jwZ9iZ
m3zS9ZcNYxOPF1O+ZGWJIXkN54xfMWbWwd2rG06J9c6HHo/iCMVKBMSKU3j8agq1Zx9A+p1dvMbf
ZRjxPBrpappPQR7S3VhOflvuTSf/LEaw+6ZXHDC3bmFE7OrMe4PWzkR9KZ7zqiJZrbrB1t8vafAv
MvvDUs/fsWGdSi/fysnCA4VYzw1e0hn7DuVSI816PQZxt4vm6mkRtNK8Jv4tUgG70bAQTtTda2Rj
UKz9M7Me++B6CjN/7bPh99TWS2pTCY9de8dg7qnwJuxXnrrOZBIgDObhtIj2a4KRRV7mu7pdfsJJ
a8gYxcDNdLMNZ99zZnTMhWFm2p3D6jVDDOxoF+fe9KBs9ZZEEsdS8Vw0dXWiYckBlpbNaGLlQ3M9
bJxowrrT7CKPuDYajlgL6Riv4949Kv1FDJs30uV4MEk6WLmVw7mq6w81ZRVYXvOg47JOJorcT8El
CUWH6438D1LDePkA9rrd8GQQiiDga60E3FrfnF/w1j/Ylnclm5vjGxdkFzuKgXI8/ooZ/KLTcnEw
Ee6diANQ5/ifxeLeLRnPaJszIgX1dI5JzLsfUCGhdmaFFtNySWdWtdQyzu3oPM0i/xaVheg7Rlw2
tcBoB0xrIJmxQw75cMgi39qFGDW+465Hf+9aHfHqC/3XYBJ/TNiebZJujxyvJQdPFuYhCsH41DSz
CKLZkHtorvpKjJtkAG/tTe9zX1n7tnYZUvPG4sFHxB04sufRDI4dZLU0lVfkjtnOq2Ydp+4SsIx9
1Fpm7FgkthGlVguslgbTQphqd/1AzGZLjE7ei98ii/6Eso+B2/2YBSNMdj0RpfQv8ni4DUAdDTJl
ViZOzzQeki0ZkI99Ze49tPebvkRtmaP5xDPProizR9EmHOswO5G7kV6kSbEcE064SUT4lwPw8hoq
0BkvPWwVvKQE4l4t2dz7pvfkdikXrsbEWPg+zfHaTQ7dzAsjHRKAORSygkaheeiTmpFFRA52P8F9
k7zLZLOi5I+j6CyC8lXEYM5aD4DuGDzKxv6xAz+8LmHq3HeF0jOP/r6RztWblnpH7+paw2BexSHd
d1afyKEtqUTsE/sVoOyGS4bTX5IhJH6mZHzWAgSsKtV6iF2q9Rly9zKJ/52SvrSgiC/ma1QteEko
zjl7M8mh1o07WWno77rr53C1GJCSC9O+ylpXK2k5rlzhXicn+cgmtY/Cbl53Vf8oCZU5e8XAxh3I
cdWHM0TILsDT0TwaoftriPbm+M5D7XHsqgH7rJx+6lbUCRdn9A9LhhBvkvF+kjVicWeG1x+EcFaE
t+/ZLCSQyf9VUUBIjd7YN/18gTB38XtASVWPq9gd10ScHBeEkG4Ara1lacZyuu66FGBNDVmIMD0G
9O34NQfDLolixp/pqcKQ7Xow26zM3RB1+BAm5m4Yig89ZTSoeQvP7Wh/TZug9q/C5Ohkic77Fonx
nJcm2wMALpNBixuGPD+Qf6uILHHv18ym39yg85YSFpWIJzguj7RU5NYQWXaPGAwuasNp08VW2OVE
hpR79DZHx2NxinpCtuv1HKbFaao93hSM8cdgoNh3apY0Ho3knRiSmhMSs+3QGawDhWPE2T7/SF1a
fkJkR0bjK+EMT2Epz9GCoz13SPYs+/cx8mlc2oTMF338ryCbVJUOiWz1I1sEv9ZQnkemCKuqyx/g
I3LaK6xzaJCVG4bfVQr+OqUDZOjSpgNNV5YGDfdw+TAd0JF4IbRWkplqq3EUiFJ8+60MalKThw2C
MHY+ebbK6tzX1bW1PQyPgdEDxQ6tUyGrO4vRtUsG7jYg7IYytLu0DgMfnzmy02bXxSYqm0cUC3Hz
V47THcmKzxaIyiIzmOLGFH9BYWTPVmrToCh5S+szjZOgp8ngEEbRofBA30RZ2p+jXJtC6xuTSEBq
E2fi8dJK70/Eg2BnaZ5Sp1pI+mHRVfDW59Y7U7iwvSHzrYn4XIkAY2ROzJUU+bawOCNYJrkKTZsD
s3I5WwANMVFqwpPue8B4ZhF/0ns4s1H91U7PIbk8JUZz09+9INHCH/372O1OaUL55dBlcicT4Ud5
zAFWR8uMH4RRdGW0N1fOT43+PPp/7Z3c6DU9mpAHG1WswZbR2N7zlEL0YOJyY+V5xVSGrmfEcTod
itrbeHF4snPWpx7hkcyYHXXdn06B3Nqk67Txt0Tkk7MHrSbRXHHqoeUai30akzWmVxESYld1mbyM
XflQCftfnbekmbfbCTs+ST0FLq/hG0IBuopwOQ75fNHWEv3pOz84idJ48wjD/P+2ZuyrdSzUGuss
G4ZFme5VG8Oe6SZ1d73hXZw6uFtGAF6VP24c6ckf5p32i5/2ADeKydsDT5MnWleoFLMeX0CTDbts
cIKLygYIXXPJDDPqJrOgzUz83CaNenuf+6CswSWA47MERywL8ltHR51g14Ao4iz/q/Dvk9PWuBdV
kQFuuS3MpMn4NBf6WLkVupvQaqFMZANjQXtBeJ24hAY4AHBV0r/EQxjBeKQL2ZrjbzkG+WlKXZwT
VW9s7Sof1tZitRtQSMNXnFcB/KRiNE4BQqZgVWCs2JfDSHKn7da0H1B5maQa38JMZI+pSKGUgAIe
TmKsxIvsaJCOUYs9O5HRjHZfyfgAqrLeOT5ThsJN0hOHMozR42BdjZmhNHhFzt+tP7/YpWcfupR1
FCFA/2wzkqlbKlWz7GnZEeeeyAcv+gWQhJGqPRE3oVzeVaD5jrUygFpO3d1oH6cp2RpZRjCN1vjh
0PBWtWE81+5HP9XvVfmh/wJ66VH/TZEkgIkM/6UOQdYhKGJKqXEKRVVqFyR46n+SCX8KIDjnX+vx
tXHfPUnq2xB9BXr2XyHidDcTOpbqFGbtb0zAuMXdw0quV5HEOYXtWXto9L9J1BgOmjsfNVgYIZn0
d2X10kPr6IxwhxzKwGtXyTs8MyOV8JIccygtVWTtcE3N48sERsnv/wiK5WzyrsDdCHTjIw0D13q0
bATE/tOkjH2R/PkWScTOp4dqwLY6HGbHoGm2fhfRDUHb1Np4Vhp6FvT7R/Gsf0E+nFW0X0nVnhGd
9GSAZIh8kwL8WBCtavcdTbvFL1/SDAsIF0edkvbQWjoq4Jp0CX4KiWZr8iSfxoLE3Q4Lu1l8mGjr
uDs5e0mZJM+lohMdoBeIbjMfERYajzzvOB5DB0xR+RlCjsU8BK4sRwerJViYyj8ciyTB6mRzEblw
InAf+Z52CzB2BikbwBhzmj1fMIzWPp9DrYHTvxR/KBc6szqxKOHWPNq5r7+BKbWvzGMc0p5EV19t
Kss2R2gIbnjbNfyH4WsiRkdfvoqEg6b8RTluz/QvGYGRO8XeCCFD0vXWYoTxLdBKq0T3kLmh3CL+
HQMapSGF8/KFJ/LA4WKt/TDaa0Vdfp9Uj5lfPXJaO8IIZaeRp6Hpj3M/HDAcfE1pcpgqd8dd7YyL
HT7XEzCB6lR3Fb4gxq7+c5+A8rpfRozpYsdvyIfVOw6hXjvLYdoDxMqmXwFOB+l1L9awfNeSi4wB
bnbKtX5RPPsnGN0nrkjFpkujaJ2Y6mF0foLKQCfTbEcT0nJ1MsdryeCDr2O3Jk5BckJUmBBpuLu5
jTo0rPeDCE2m40eHFlrNj6nTnhP7LTSAQ1G9k+iWPbkGfPc6ZeDy0LFT2bQleYx46dIWGX4EQIrz
r/lRYXYyrN8yuHp5uY7o3AyWBVylag5D35e4jfC+Vn4zroOYxmcoU7x6nzafUb/cpnI3FtHHpKuu
gDCt2/JXfzqLKLkGIXkB0vPUd+WuDz9VKTc2jnyXUIa6zPeSzC1FPgAPC/cnaI372HzR31P/ATHB
7fw9Gctgh1HfMiZIFDfR0m9XV8FTsH4bSir9e+jFBaTfB+tDr3/jRtovSwLvtBE3c2LivjxhZLVc
+r4oBAI5Hzv+z7yt9/rHcJ/14sIX0dVO53ZP45RM11Y/1twNwiBhj5mHzIEh07MH6k/c1QBw5dsg
o71wkgvfYqkiPINEqbSvSkY0fXb6gQ2sBWHgCZsRvfdf/T6kVjIBvooedTzeYYHZ3+UYAeBm1sY2
zV3OaDJ+18KzJDf3Jkw9c6px6vBsOYPcT4v8tbLlNU3V15wgBXbIl4Gi7H0apHSCMz10atkaVfGQ
ziLc4xx2yam0Q/wkeGkSH5w36ZFmE54r2fgnhmJbjaDxiM8w6+WV0oO3WvFt0aQQ1os+P6K5qZqX
tDTRAZGeETjMECr7vYvwdOU0/SITNakzohHvzyk7PdoK+APOzzyhM5TBMcl47Wf7K3PUNQd6XeYZ
Dgimj5Z6IDBj5diKNjecr9mCiyn/Bg+9izG2wNUwFk/C54RZRufW6jcEve9GNCS+UP+QuSRn5Wds
PLmPVYHLT/ApR4j95GTMyrz6hQqZaXuz0Pcgz6tvSg686uJ1nEfSJdtaiYCI1vTefhkCBszFxsHc
WjamdTJqKBXG9OWCiWdrek2Iboz6ClkTbKWQjCfiDJK1NWFphlp5ItH7ZBI6udArNR0oSTO0MgM4
suRlkstF9cYz+zGsF8rMcTjKOT6MbbxVEk9kM10sg0G90R3kQL5yKKa9u0hxHqljutQ1bxWjkzkz
2J9Q4kXNrTOSH9VT+uiNtKbhjAjtVCQsR7liRsLoIvOX81Kn+2UqTqJfnpwFqJQXXXXoegXetzFS
SCI08gI05sYCfpfV3eXCjPSWDlZnQdMC8Idntfrw+KUXuCahF67TWZ2XJd/OJhzEoG+fHNejfaLm
f3hKvu0kYPzTryECHyevfWi9/F7E1osc2q3JpJhRgo2FiZ0iqJ6DcHh2y+GcIWE3DUYVmJpWXWTe
Yms8DtxKkITrKiX81wTzZHbZr2NVZxE3BFiieqyjatw1xkcPURSdk/fWNKwCZmEq/D2Kf1wkNRlN
bZfsXUDk9IXB0+a7keOvT4B0OJNGqZgzDBFbIOi+5wz47xR6Nw5Yf6PItEsvbDl+ZecmefOjCFlr
WzxGqj32ubrvrPTQtvbGVM6R244dB7fSFJ2Nob30AmEd1s9DlNMxGDFGcNd2sdRy8uxVWMl5MeIA
23BaXUIlCxBxJGS1+lk2yrI5hLb31bvBXRwTo5F2yCQzJoTOTGXY99h8DI+zS8lttL3xVvco8rz6
wO16gVsP8nZqN52QeywDq4GqtYlRXjVje65y1vC4ojuMk9xEvWJtKTy2rpNx3Og90CL9szVOxPqM
f9Ixnw0oWe5i7dGx9OuE1J0WMuq6sGbs0HN5XqbxAS80dDqjSN7DuQbi0O+jWYs3Gih3GEBG5G0O
Eb3eq3C6m0Ms7EnCmBWD3xxy4oqw/0NEsWHRM9YLYOs55TsN612fym93jMCa8tJHDAZAVrbkjpQe
gp8SlS/ZwV5qI8RN7gKGXnlmS+zHOOwaJHuE/dAVwLqRRWSUOHPw6KVdu0dqxrPrkz6PPCzHW7kk
D1ZA5Th70JuGbRNOj76U14InxVJvqqvf82k+xB6wSOo02DTBMRvHZ4FUFs/Ew5B5HFHobC3+RskJ
bjngY9hCE/+9d7xTaI+nNk8vg9Jy/YBse6Sp/hgcPG/YKIvWrJMap8hySec06lMZ2vvZd75nT4Go
zLIvzsaoOdXwMMfeT+gTwTSMAO4C2+ExsaOrX7pvqmdwD1xwywjj0NXeY25P+zQJntxkPE8R4zHT
fE7aaEey9h3YQToH9BIlqr/BZqivn6G4bH5Hi8joptiYPaxjO0KFCouuRZ0azzhc6mPfNhfHn2+h
L+4WV936JHwNaREXdXgaWLXHNHsxEJeYVDuE/VI3WahiE+x3C2BDv1GvKM9ODd1tX8VrAjmYvTnn
hSVy7eZOsOP+GCuLjA58KwRIeQqN+5T/laWkY2EkX4wZPoW01UFyTB0coBJ8q4CATBZO5NPGJout
CxG/DEpyej9KfuO26e9FwlyHYK6XUKv+wS/WzykA+5VpgqxxcheAkOSAGMnx2BrduW5RHM5pw6TC
Ex3uc50A1Uff3hxRBjJbx6GDB7nRySWLKIa7ecrkJmrLP6sZf6ZUXrCOkrAyDbB1/WCmCPs/Q2Hr
2s7443qut+Fmx5hSF++pEgYqV7dl/uz0HWmbLW2+Zl52NDt9wI5Dsx0atMfNKBjiZGS0mobot4qA
9S1cguUhLgwmikomVPhqeCsKaZxjyR7SdeGxl9F/HJ3HcuS4FkS/iBEgQbst71RV8lJvGJK6RW9A
0H/9HM7qTbwxLVURIJA38+RZa7X3a03jmbMrQzZXrJAfZQtmpkUlkyx0uiUOFMOcyIKd69zFcDCk
+9RmT7BspfYBzD7QOAblHYWDnzNxX3ImDK1XfkYNccrSNh/nOiOtaEEstm24NAi0pgQ3Z5Wwhief
a36cBU9NVuEqqiq4o7q6JVZpY76bSVblf+apY2X5obU3daW2UeY+UZQGuEM0K6NKvyxoCCCcOihH
U6ORRhpm2QDRpdVCFl7k97E9F4V9s7T4W8AMiPziIUqhHTMkGNZ1S0dQw7hCNBw+iumswuZM4BH7
G761Zj/Q475t2o7wa+heWNl46Sg9qtqPwAueKiwVbVbc8A88zGXGdFyrGGOVb/yd9fjhsQiJ627d
vKKGtCPkoqg89YqFR64/7Np3GI7rO/fwhf/wgFLwaDQUerMlkvG4twbB+Hn+RPy+agGxqKLNaD0P
FlHIWO8sfuJ2AvFKQ8PJ6AiXSkhiXuTR2Uv2AQ/IT+HxrvCxU/Gwf9Wx/RX3THTzunts6MBL+uGf
No1r1aqOx9eOEOJBK/oMKxkRlDkpSKqRXAB/WdtcA4XCIyGkdGJD/nu74NrduVhH5E7D1vtDU/hJ
WQy84tDnUYTEDpp1T3X8eYLytlx/bL9+S3MNn4RCob5HW86zHUKR3o9DbeB8gNLoGvJoaEUpBIcP
DhMcPkir1ba/LRgAJVnB2Asx08xeJcdM2seuHHjnd5qfPwcdfnpuURy6uWK4OjLRzpHDXM/nxRK8
hWP5k2KsDMoehSN9GQ3NHdo75C208Mqgbgh1o5YOjcN01DDx8Z6ahV7V5fYlHLp8L9mr4XMYf0BK
dzuZoDtMFhIvQOMXlcmd5yILO0VGOW+z7wYqV2VwzMS08afupfFGxgflU2xS41BoutvnJn3NDbbL
AaoG2H8WtUdHqK6wxbsAU2xMi71P26W0XHvP6OjJEO3OSftoH3Lmw7c1bVpDPGnVLHpAf4jk/JDE
1Z0mgxf6Je5Jrm9emD1ZFNl2FUGTGRHUmDr+fAFZyOe7o0cSruBwkg5pxaVyAHD7FmA35+BiJmXZ
4dXFI4hS1qfjBXznn4DPQNv5ZzXrmyXyHwEFGqQxfD0z5s0MjdRgXDYwYGTKYZD3crzmKKgb/vaI
9LIQBxzzZnO1+CFFTK/s4iHx4qeI5a5ZKpIdp3b0IeOMGgqT6EZCBtDOqsNSQZoE5pNnj6ckCnYG
E9aj4J5OfvS1ZXNyKdfpM3rORocSRTPA+mwfOmf+tTEf8+iiS9sutr8FMSHzc5nEfx2HPEPlZBP2
MImgR+6qtdg1+x412/HJ0FBngSEU8xA/j5iih8LNjiJG8geVZPKYmweUafT6kekQfR4rrUMiQgO5
FC8EH5pTwUn44W00CP1Uw36qWBIssClpiKBZz7nBEWjuAD6Zs7cuihSRT/b0Q1UD808MAMpa827Y
FCbwXT9qD57R2VvbxcqNJ4zCHe0u4UjvncsCQ53BPQ2kGcshZ+STk6fkyHsw+vHTFy2jV09gMB8e
2rjdMv7fmTYN4r1mDIvZKRNvXYHNJln652bns83aEq8climDfuApvUewv6PlHBmkxrix/eQlLvwb
8YzHwq74jXwbyufIzXgqUdbBFrbrgJOXPatkPUWCd6OhxMZTAOArcNuHuFhAvhLbCG9D16E21lBu
eBDmmH9zXSI/Rgsnu65tAO6ISEwK86i13BWsV5CG1E6DZOuIasfJdDFkcytK8awmhJI5PI6xd4i9
/IBT4BmPJzcOSTMwzaw7za0KC73eOoCO/crftQpXph5o5I37hyyaX2J+UdnF57pZfCiE0WIbiWPC
WzqbrzyN66QpNp3UdCSOw3sxs0hogUi1PASy25qcKLo5ugEOV889bgaiQjCQFy5XFJFG0cAIUlWd
6yWdJcN8OzVMyJxM3nPDPCZOiM3IO45puJLBtKuFMJgU2oRByahw7GeUlSbJfpoI96eVHEn0pNfl
4awyl9YfpKgJx2aaY1Jc/mLCLC74EjGHneXA6KWI/J1stL/R/XxQ3XTFhdvS+mX32EaaMzOJv76X
fOYF1ptyNA4ppzgSthIlHkkvSjJNya0P+aMxkm0U4SeNUs3AHrrp1hzylEt+/SzYEW3aEtJMjej7
C365bqW9DSKPeUWJciKKeeLzHJ/TZHoOkogR9PDalP6LnPvzCHeSl5Q8W5yDlWH/c2mjB87EWS81
1Uq33Md0zL4UOF+5iXGls8Q1t82th4wPeX0V4N3SBfnXltdZ3T8xMYf9Glz8wMcHZO6S3tyPIb1o
bqVgcLrGgOU8ys/eYDDEapicFLPLpbHQb7oUAGR9LOFjWP1JqcMbxvSx50KzdPPcpE1vMP0hwP5V
7P1DyPuNF6HH50/Nyuiv0RFa1PIWsBZTf34VfmVdyxSFn8FGuVgvaHTOcQBmjBrr2PtNJjTVaomu
OtUbQwfgj16LAgSADV71bhbFzsube+U6TKAgSXA9wnfj9k/wsd8h+1NdI95szfpVII6LkZPeHD3J
ejzZVWptsjBzPmuXc1nUzA+WjY+xsuLz2OZvLY1t66hnC1A+qXhTlcEx9Or6PGcB8hpTkJX2qBsz
x6XMwlghKwAqtzxiq1Xxy1H4SXK6IyvALxeUDGrJpi1tZGTyy8gpzjXVPCzPEVCFSayKWtaePvFU
O+DdBBvDzFis65g0dBY1qDHkcYMTCwhkdgYuB7fc6N0TV7A/rhxMwBcmKvOo2DTbGpctTCR3lq+K
e4objXu3tfcRjmHSUuybc1Bx25fHtEaZaJ3snPE95ir6YCyJeljPKLeDhh3E20CyZW512nzYI9W6
7EM5NNIi2bvN1NCF2xKxNj0gtzNhmjw4DG56qFPvrYUTHuao8xZY/k2/oKataHy1rJkOFjNqhqec
3ZKbfr8NsQg7fU85owndu0r+8VU8EQOSZ2GLI8YaLA8Aop/qKudk0kTHyAxDsG80rtYqE4ch8/91
gekxOpvRwqkMxm3rHqPSvDW+PrU1DtOwpmQ16Jtz0OPgTbN8pn8Go6o1HE0EsFAlqLvh8Fv4Q7DP
WOdzkEH5c59Ci1EJ9gSmKxr/jGcscV8uyAD9z3QUHR3hUSqCHwcHEtQpSi3Drn32uVTSSNrhdBUn
Xu+7LsLtZsTTOothRPd28uPhyFtpksXjQqxosgDN0wDFAyYnp6Nqlbv67uZij+JCMs8Rvw39nFbq
kPhzX/F4HZmR+zxdXPCzRDIAmvOTEdAMFM7JzQS1wT+LF42aWIetFYmiPHY9iS2rYOW0/nsYF/cp
zHf4f85WFO+SrLrMHh7NYrbhDDdYMDvZvzgxNvawMd0Nk+sciBXbhcdn8lsYU81rihtzssSlm6I9
dg4F7b2k/7kyr1GeUEUvePtgn805RexdZqLHRtQEqJvxQdgRDKzl2pjGzguluvvKCm4qyq8dfQAw
RxAAehe0WMlgbG+wUDaq6H06qTSdgS7d0Dpxjnmi7mNn/xaYz2N1lVQyYotB1LC5+/M6DLAz9124
ochjvTR1JXX9XFcBb80luekntBabwafTfbQFc1lnYA5KNDx6NTiTNA1wgdHbUxZ0Tma5LtIRSTl6
xTW5GfzmfUyLczH66X5oKG/s/hU9L45lG7f+TZzk3IjBRm2xXMrq0qGXegws5iJdJQkcChU0X04o
Do3ItkFQHOhnBwZidvQ4FRJqARXhpYfCa2DNMrC9ga7ijEyJD9gR84FwkFrlFf93VS6NC+70qyrc
9rpIrzMqVZAZf3wHwumC++bp2FrFMmgLb1EU3TmpP5cGegOyMXlcM381GWjSuvTYLM+RJAxNJ2GW
VWsaTb8VUfM3pNJXM2bBey5MFsv8IWp17oiDzc4i3XNgiXxAIlj8jBbzMe4WF0sClSQurK5mQv6X
uLFh6QMO7MAM24wa/FlvQKg8Klvva6+4uNH8mxMtY6ppMIjwOU9Tc+Znzhs7uKey7cBEOJji6/JZ
xnVwGeNoO7WvKqJzC28lkLHHfKanpYvv5TyBWzGh7y3nk7wwgQQMTA3wkhKe7O/BVI87HVe/WViw
Cqnd7ZiKUgzVpT/2YtBklwwbIDDpJ9bUcxXZW4+D/nKpN2NjI03GVFSu0Cy+F4v3n4RmlCNo49lT
7bmbjHdcIluvIXSssBVJGi6NGdWm1ycqTncEDd/gihxMEeJMINtISrNqAX3ieYWmbl+XB3IqCYpz
JisMsR+G4F9Wa+bAKAqxfCoCXA8JKH4+mjgO9rq18BOTKMqICw6Tdx7TcccK+1v2Ea9/bjYF5cGu
JyjPw3C3AvWAb4kHpS9MImFLQhu1UhuaOcJkP8dG/GT4CjyPCnpu7CZD1soDehQKJJOAaUM8KTyq
wKNwmW06Imgs7v0kyz+lYO9ya+OGu+Wtg7uwKaYmuUDsTgjoq/3sBTh0/HneRIX5NNXldQDvOtBt
4gC/tMgcrhFGoRVY8HwwYJl5AlDXM9gQceCtbXrTN1S2Oofepu29MXEQ4pz8Y07hQytipO+qFI8x
YBWsVXSGlMD/ObnfQNfSJSHKcGN7zWsJFkvAFG5fe0Roj5+WSBbppeFBZ8E6rIbkEwsDllWcCjHu
iJVjudz92bCdZWtoQdXV9vNYYnsePajA5btLWQN1y9xvgGtgB2JovkGBZxwmGaZU0S0TL2NIL8U4
bOl8u6foTiwT4hrZLY6wclWIh1b+XWv63nOy9SJPD2lafeWT+RThgMAyzxx8EcEbb5EthueoYHDH
5vhqNx10T+9SuxNaG0YG9qJ0CnZ8YPvM+tdwlG9l+UE6AZ2ZpmH+8wcVWJd5/IEMuCrFS2C0gJF+
50RvJjt8VRS5cNG+mknI4aRBoIze2ET2ZBmI7zsP0ocgiwrF+CNeVVNDC723LRjJZjyRjeQqH14k
Qf7l6uXXQAbxi9j+sIQZ3obROVcl1MaoH3ahfoYWBaU3iq9lrO44Ipn7V7iSCYKMvXwJmoDpvX1Y
PhGcc6ecVeZA/XTmead59TF+4FLJ1zkk+G5GsDoxNq61hR97ndbuQglHNUDN2OWe8UZK89bhg+J+
Tq7ZuYSpsbAT2JkMjx8VSQFByuPjlhqHRPlHJ/qv6RPxrA2QiGCeTwGUj7PvV8wvI3evQvraLRpx
MaMXvrFDG39QsTiFmrqEnlLlqnklUouA4B8AI0Eldh690b04JWjHYk6KvZybP5lw1eusaPt2BZkz
TtA5cBa0ZisB56K0tWHTO5QW8/um8fo1b/MfIMZ/GibWJGLlLXMsalNo0NNpdMaEfrPL/E21rl5Z
6YTa3nZqWzvGQ0psUQGHQs1FvB69cG20Ev0vZJuMdLrnfbqp8nrXuq7YWyGbLCk52TX1zglrDq18
YW4la7DlzacfmV9gUrdjFFB0FDym4eATSZ9WOu/3TjnscYiv4dwwsCNRZ/WvkkxLAkRPp/VddhhD
DK7J4cWnm9aLzVNZjkcN75BHgUnVwGU2mx+Yqq8VLbea/0aO01Rb/Qcq8b6uacaxvOglzscHh1uA
r+nFWdLu4aUMw0O3vKgMnH/KOMfecFQEGHkkU7hvdpB9WfO7UFjceoubVbXDSbSKKLeIFWJj9Cey
s7/lmP4SeFhR9kzBbJUtG2H97ufL6qOjk2RUemsww7qJhiUjTlnBgKG3v9xkgUXGikxaTswQMmqx
reqQELYmpMArdzvn+U2LiXE9JeQaNb/LoFBAxzGPFDeOdP30HgY7IDYi/dIWKEmDM/9UxmeyB2ft
RD+RY+w6hYs8I4DVDlRSly3H6unS1uOtDsXRIQerIBCsc+bwbL4X7lh0DbTONuP8Oxb53WQDirvs
bWB1rHwvvUa99UU5Vrhq2Q6LBl5ZOuGhp10o46NpvjtAW0u+gosOl97cFsVSjfLCfs+XHKgYVgi4
wo7XNta2Qw+IxuGPa3rnvjz6SLKPhGroAceTQaHZuqzNV0m5zjxF6LTgB5iFm4kYttJLqC1p9LaT
1qtZyMM8d+xZVIiIkvaNUk1ftTXT5tc/Onj1Fh0Y6W9a9zwIK3cZViKGPqVt+lvzpW2ID5sr389f
Ik0eD7AHGgA/i+doatOY/6w6Jsuqkb9DwQNUlZhFEXVfUgdLe7/Q+3rF1RWnokslSOyd8ZeTa0cI
57zjqw5XAtkOBjb52mAaOvXmV0YIduGTRrn6bX1KWhlgOa0EYE1xiteR4PV34xycEqbOI5Pl0E2Y
pgT1q0k+Egqk7YmP1nC3XWT9Sjv+dag3PEKlvHgjyfVKocguGzyAeeLlw0b53UNKDYrRjAfCvDT/
DHpf5s2JEntrC6KuE0ufl/NdeKQ0SnzPXmyjybOezI4j8qBAvWBcXr6MyXxk3sfcA/R9Cu4pmDm4
MPpNaQjwZ+dvkkMqXK4T3NT2AK6O9N2xWq0fzxg+g9rfN0vtfdEApeNgp9LPPm23GeOZNgq3Vmhf
x3x6M51gg3X7tKimAaki0bVcKUI+4FbQM8Xdv7QD3pcZJwDNEjH2QRrAeinZhCMbH7tyggdVRI+z
5b6CatvHLcreaJfvxFL40pw55xZavk/k/5B/L0zFzyFHRx/eMRlmECq0hIsCO+rQcbBJ2g9vsPOd
1ZU413hLDUOOyyYVxsaKna9JTcCgwgEmc3bzp/IWMu8dWlo+BWvFL4R+qfycg4vlHtJu2DO3dBiK
4tOS9N+oSbwoandzvtCdZxO/w9u6pUEwAMLHP9fBN4EZi5YWNq8Jf3gLcbnw2mEf62re20gaJEQ0
X+YwcBSC4TepS2pbmEuc+Wc5NiJ3XX1eXMFYA3bWj1g57tQk/jhGsPaT4scy1I3LotT5D0Ud77bj
b6u4eFWqC3dqHPTRiLt7quL7NDFhUQP9iyUEdCM4+ZqWZD0CFeeW/tE7pJpSkFFDs7g5xxuJioNH
zG3ldMY35UBcthw0kVnhBuyZ9EPmaEt7Y7X6GdIPbSvWeFB59Dm44DKTmpoW458VqIPs6qPZFA74
xzmEQ5jswoU+oet+qT+n0xX2Fcwcijrbsv5KVJav2mnirdl9m6H/qJmHrMKSHtoMfimOJ9qjFOZn
L49e6Aho1yORSaNFgDb7FjNqaDy5DG2W4yNiqv1JtHgbmorNzIdNXOJQL4fo01kIUJk/kkaPwX8a
Z1PoayTH52XZx3b6qULnHvr2dnAT3iKk6ZwAUEqmAmSlbyMDepiQ6G3C8lO409eQcEeQyaNJtgqH
EsNkk3rpg2cCWJzQK6xA/oHN/rO0wS7Lq4npDRu4PJjZfrlILReYiivxTofOp0HHTCVJZsY+S5T7
1H4IWJZNSIcGhoFrOHgg9Hh3QMaeXiPNtkOZrI9lBlpsU58lxmwSXcmdkM054L0rixa5kAcMA5sP
qp4qThO7P766ld1jwuR/M4Hg5vQZl5L66Lf+bzih5nQ8HA4tdZ1jPoRJ+TKK5tMo3L3dFTzWDm9M
f9yLcKQ6rn3LZX5kWN2sXVnKy4j9D4owOfIJwgFXe/T9pgAtWHe4I/3M2GSufjLL7pX70VMDiU8U
gEySxYDPMnGZZGT/i8bJti8LkDe2McL9Y8DW8AhTP+1jlFLUsjfGyXD8M5V13UGo5p67UX5zEf5j
iVWSksq1FRGcgARIINZqVhlsraVuOO7BeehYXsgfe8CIOsLG9LWul22yIJjm0U2dZP0VGfqlyim+
DErWgukHe6yveyCu59o0v8ToXYWoUOtadJRGkgEe1bPLpxqRtl6MOzaFV+07l3426c6Ev5biKUXf
u1uU9uBiAVEbV1+hV57dNub+XlVPLRKhP0cw6FtenXinYutf51n/lqNnY4dXy8ANGDaQ3czoJKr+
r6lB+VeI9YMdUWSmDlZReUcja3h68r9eSz11nBO5LCyWTLOBCfUjlfwMEuHB6BjuoGX+WnbxZYbg
+lmNGGxQ5w3JQJBb5TC4WDCCVevxolk2dTxWv5AJSQRDHIWWYb0uR6uxcB+cxUIE2oukjLOtlLvx
Qq7yFQmLTqYPRRDsoqk+IuYPK8pwaGrMQPamk8lU3bJO6ITAkZd6MYq8seetXIn1clSc5NuWCaGV
tS+9g3nR7l9FqG/08h6WB7gLLKRRjpLOwCZFCam0HLVJA5aJ7ifwEcLf+Fp/DF3zE8n879ARRBAu
lCrRXYLFB2SMSXLJZXsBwEiyjN4YBFIMcNx7457zemU5f03B+ThVyTcgKn60xn8vXIbaYlK4VXxw
4HxwPToKA/4IoCHKSMVWupZ0zK7saWaqEjybbvHsdT625sh97AR23F6PsJMweQZY4Nc2G3E50IZc
TXcP+GHs5Jj54pOc8jP7MexvGT7Z8O/Wjt1W7GDBc4ciVlBAsgmNdO/qGcdJeg2q4T7HXKVDK3rv
7IFKFWZKIEyaNxy1L0SYbkU9ntMeL41rT0jXeJEbmw0unI5GoyI8uFjE8pjzih0bbxpq0Cpx2z/4
8sHgDzYG0mFvLQ0rrX+pOWWEUBGWc6PBcLdKycHm7SfPCi4cCgKZBcwZPJhSdETS5B39/D0LiAFO
TkNddJjdxt6j3h27YW48Zxhh7VIAhDApM+3WUyEfeyxQUWyO21J7UD0E/1rVk26iFZ0RX407b2BC
sMQj5TbjRr9JPOsVG0gIfY0TbdgH3Zniye7gW9PZDJzvCV7m4CLxdoSuGhbn2OFcTNtXJ2OgObQZ
INRofEQcf696qjTMHJfYmGsG/Ja9L8PqQwF2il2kDR/OPzSfNTjz9TTEjCmY06FoPMjB+wrm6oal
C3CRJ1+W30rjMF1ljsL/HNJmIRmqpQ+tH6Ae5ouv4+TxOawG7J8re5gOU2wesbjUq0SB05jrG7Z3
nwa1YJPM2V2b8XWxxllefNUaJZqDAjGbcyRMiqucKT80QCZwEHBqLxdfMD/SWTXNiwAwxNZJfQJ1
DiXfnymsH9bVMR+N+zKi0HAyFEaCYGJ0aUAMbVIOxm3q363lPdD/CcrxSXTzzZ2mAJIfFIS0fBOE
jKFZ3Mw6eBinmAoKNofSyhZqLOltzg+MoYJn3vEHouE0tOd/PKxfIhl2CK93IqiYf5KLGH14MBR0
MTgZ6TVYZLnlYosYcu50cS8RG0v26GWvDhvCe9bwPfTRycZzRrxqOy3Oxin/kX667YN5E2fl3fDI
7xVQ+JES/wRxjuEg8l6zFAlcLV8JCb5nNRP58TIEihACTaCMQzTXR+nonceRovDEcWgLoHkF4Um2
Sos3V2057H71vaydF6f1P7pa/S57ZIckuKisjHgvLSYm2bQ0UzBy8ySIlpgbcRBZVz+IH0flHIYa
U3404o2yvCfhhN/hUD03OvoWlmT6zvMkq+BQ2IO99oIiAx4B2qFvevqxep/xAfygVBVgk6wrjy+C
E+l42dOx1RK0II1xd5H5mcmCVVxOCUOtNJPptttVRXGsBYentAMGoHT4sFw77SSstpESF9ExAl86
qCzTx6VEXpZcM2+ZjBKnBM4ABIFH4anHPOeiGJln1hobShJtEgmjU0trR4yRGAs6QVy6/+wRSujy
d/w024WG/29OuEY70XAMlH+L+YarkXcFdplnt/VPRRi/1YTry07i+oIWMooHJI3TZGdHK2cqR4JA
MOFCyzgsf89mYtVP2EbcaB8MRI/1fCzxD3uye/Xt4G1kw+CM/dJXHIRzjoSh4r4aGG/9okn01Xc0
fxklkR8vYgijbnWX3lKmG3Pm/tCLzb/3YFVBSOsNsfBIPE3utEuQyIB18Ntgvg/ESNkZeUucIISm
Y17tQO1K5m7R0F9mDkpZzMgBM4zm8ZiRI82SxBsSlghcTtXNWSfVo2q8q+POgHvlcemHXZYjQsg+
6+Q17wSwzOWl6PBrZVe8QWBMC/MCNfeSUeMFljzd1iwovOME77pUXvshf65IHq4Aj1L32arn0gof
lpuQP/Y75VJQIJwNI50/JbiwkZ2BV9RbGXorUTPRHDJ192najZPwHXYIbR7hU+v1jz7/AZDkz2Oz
JN1gea7U8iDFcUSSlJaAMEiuMUiW5TZSNuPPXI7fLedeb3nMm+4VQZoWBQAxdVtxsE4vNScnRIgf
OzVJXHnF3nXzj6RmLhPLsx4GusGce99ilVPdvYESg3N3a1Ce0JNtrPJu66fqbHj8jnFQ7RRFNXit
3C3TIAKRwj+FUxNgxG2eMsm7UHBtcE1IAQ7107Dle0z0c0MpOMLUl27lGyIaMjub/TS0zyaxVVAc
yVOFVMWeykNRAryo6yd8e6BiDdDZyDXCOy8H6LIRp6kdL42mJcFSwEqIx64m6Pq5Hl+SfPjSKbZx
1zHLk5P4/x8r/k0kFT1Jt0jGanGs4dKRgOScwGdRmQ+i5iY+dGo61bnJzZafK+DVG9lA40zrMhnD
WbTdW6CGvZ9AM+UNQFcK37WTOceSH3p5kGUbPeVzyrty/tvLfBdYEXYe1b0vP2zC8nM6UaDiMiog
oUtqQB78OvxSimhViL3QLwvuGtASV+S+dv/nLqM2Jw5tRx8yia5jpH46U25zW79bJj3WRqOrhyTK
Yi4n5XAsAvd70gpZYKCw2OnOAxY1ZfQPnDdPuuEA48zVG4aKvV5wamV7Y48jFTGQVkfjhbLc1w+B
k1wdQ2G50cBnDUJLW9AUIwe1duC8k/xg++L11V4Dx/uYEwNMTlOtZy/612Ue07UWyJM3HVqL69Ry
+01KY11K/2TZ1sGKmYqqamep8VknAZv0yJ1yWlwTphFctPK3siN/NtcWF16qt5m7NfeyIDRY4rdx
oup5HuOT7qqPSnUfZaON1Rh3QP5MaTGMbstrO8cZiG2b8WIXPSZm9cwADg1h+HAdcc98XICQ6R/i
sbglrffSAWDhkm7hvGAt9Y561mW0NJ3p3zyw96lPPi7EvRnYnrcvAeOm9GZuBNnYXdiKR0EhrTXj
OMZwg4xvVHftcL4BOIedvCqg27cHmnWSzWzb3IgLx99YLqJonacj6VEQcmaYkEMe6TSA3TbMct/p
8sDZlMJBDjNNfevxSlHhoh+mjC69UWwIMgHyk3+sKb/EEkSLXeMzGFuUIw91Y/aHF7yOzqOspcXo
p+b8286nBEcy0bfobLkMSJVh3UJcoTn8zS5gXBzhiJ/NJF+DBf72sG52XfhBPBTfCBOZyi4feuFc
HF49I4NaP8j4Lueboxkb1hXFkz1nMTxz8Pbjp4YNQc/eC2WmR6/BvD+x0zI/pITRPvXC2jN9/hPi
G6M+Yy8GXqPZwDGVYj3sV7Ld0DN56bJ228+4mQP2kA5oFjQCcEJA1kr8KgLkugAfYNtEaQfRFjtZ
sy+Vc3NrZ24y/pj8KmW81H52UVKUqFsYAZg9hGKkUTIHOGjBnCIZNpQ2TCOO6CNrBttdY65SL4bf
Ylh7gWYxFMwgIkoT6DuMcSlmLU3SMREBNk324mImvTd9lTbeOSNdzBz8SCvThMgE58vQ1n1gNVOz
8OqbcfSQGI238qzuGsF3IsLkdDsPWpCTWlCP6QFnEJDb9pPDWylyQnIO+Zvnen/LgOsxR9o+S2vY
Hnw79egBth/uVdrdHKfEJNBMZ2mpXddNlCvj9XPibdpGdLVVMDtkr0ltSuadxhzHFxLe13xawFgd
o8tE4XkL/j+FDJINq7at56rJnr1hQOt3UNhsRSKkK2ZaK6Gj/r+BykJcBine1YBDzx7Zt3rtlGe0
ugcji36slktxEiHeWQJge4LGlgfmTltU9TQDcdIM4NbajQlqRZMaF49AfGczGDau1Fyx4neRlDfX
jk9NIb/xMmCk6AgI2yKKToNq2j1R0o0IPDRz6KnXlIJy+qNboEqQEkkfF627j0pqM1Hcq20JKuw+
CulfbcIDCGC4sPZVrhcgRlzs+pLrBSGcZ8m2px3r1W7FF4MTgiSZWW+lZNNgjvqc5JZPitNkSD/C
S8XIdGgrePMzGIYA7a0i4d4E29iiuhba/1bF9WvSuLe8au5kIR3WHz7RKW1PduE+aX6DXtTsodPB
ZalklEN0Ht4jmoj8CcZGZG3laG2GIEc0FMdlctja1h7HwUNA8joaxhv0ukdgwoujtSKeQEykoLQ8
InqcmkBIKSGqcObiqZARISTshOQj4CFhjKPyvHzreOVuKoQF1/B2InA2RqKeOa38IAp+Iyyy8ssl
JpcjeE9j8C4I0a5dANJA+8FBNp2/K4zkOxLlUhxRMZyOvjD9n2NALIQt3Ychtbc1mdyiRduIW3mW
2NmLML3YWU7Ib3zzVXV0uBETYaUeRDBLaGjXkSyIXng/s1kXjC2C70BV76G0Htxh/ij4AwrbzLb0
rFI954Pz5bQWj8GDjW44MnbSmX2HIravQxvMtYE7abrgVGM2j/mzamFse5ZqiJ9zHoU2UrH06tzn
2G9bDhOf8cyQbJ3k3Qu/z7mY86c+12/0uJ68ZqL4hr04MIsfKN68id2TbKJz3Td3aCKAbP3imDJx
efRs3DLNFDgc0eHeWfzeQtcByj/jQoJZBesg22MxPzRueZ66mSusrhGpkTwRCO0d7+wPibEyK4y3
eQY+Oo5LY1SZjOdgzj6sNmy3so+fYz85and8DF37sZPTOexIYBkBSmilqEAcDaouAoHhxB+upZMd
666nTHSg9nqsyLoJy4rgawe4hRaX4ARmiaC1QYEjbqTlSy83ua3iY5q6F2l3uzopH7VPHt36j6Tz
WpJU17boFxGBE4LXSp9ZWd72C1GmN1aA8PD1Z6jP07lxo3dXVyZIy8w55mj/xut8jBrxx4vYRjc9
fTyCh+dszt9dInNblwVaM/UvYooYgyr/a7Ltk0U0ujfLv0493Fm9/JlsdShEe7vUPdEvbPNZEDxo
cFEbH8zbNWxCm3KsvRes+3lwSQRSRYqFOLFPcyf3btW6+3pc2JKrubyd0EOPOnhO8uF21XShS62u
hp+ZiOa01uoYFBmUWS/fGnSplbvPgUWYhTMGhItzfiexYPiLSBr134ur+h/8RM0mdYKfOkLIUAMV
AdyzD2Jx35CsFUmmT6kXwO6Jf/xy+lu7dB1dNL0qSq5I2fIAYybflRF9cJZnv42cOOLHp6AhlqVA
wThAIkJxHR770b+tUqrlyjcYwuRrqlOcxyyX6vGR0d5v48XWptDNVzUjt3TIEUqCpHhtp4YOjQ0h
sZh8UiJhpta4u0nJAnYKQ3UxmrlnWL9nfnASguVT6CdHJOWx2VA+TXyI2h2Pvjec2yi2tkQtIR3x
AE027QfesNcRVwqovwainb0eXUgLxjW51Taewk0E4KLquTajPn+vSv9adpkHIqGBKmRVF8HHjRHy
ErQBnrQl/I7W/uA1EJ2ShUY1BbTZOu2joFhFk1MgJe84zJLovc7C5Dlzm98hFlc59X/6xr93FRMn
BaBpXw/Lvw9GJChL+iX7WHv90+NrsuR4mqLxD2GHJ6db7rgIthwnh4JPsFclgAZ07nc11CQf4POH
V8kHNZX4EdUAGMz9iTOy5sLpUmesmJS+9xWU1EbcrcL/dSwYu3HWXwITE6vqX+T/uJya+jgoSmgS
vS6OI9me1e1b4pGJTdDT3sU4MlfyJ3BXAEpa/IlshtYwkfZTTXAHMNIHz/yRCKXlUvztMO/ghwVe
qKd02pXt9LZGRvnfzmf0pBtnHl9z2Z9WROmpqtGTzJs2J+IESQcVkOIoHeU67dwlfwZp6N20TFqZ
mTIqTVGXy0iaEPBws7QgmGxe7pFxeVM/ztPwZP4AsK0XtFzEEKC4ZB25rThc41Dvhjw4puPwvEbJ
WUbpjp1MvE17yKV56lBDZWT4IbtiaaOtd69YQL1CmEYy4Kdm4YmvAt3cIUG55VcdNCaBAByDJTOz
MXnhrgCT6CcSvVaG0hpZoefs/aCq/Z0OLbsgEG9p4p0lFhj9uUNsmiid7JDghLLeSUzIxScSJKUQ
6haqAEcDN9vydxyeWf3i9LKP77EK0reOcSorwuPKPGkYBdlRfj9I28wN0KFn6QWko2l7ibBNfguk
Mx6fZ5wLC4bcFDTPXZ356lYiYUElmWSrtnnByHvDmd82ZI+xUpfYuf2ii1IuNl+y4RiLft7i3WGM
xcGvCzQ0q1tsbVLjSrzhSd1c48mN6m3b0chuLUuhP9ESn+42Hud8OOsssLMv7TalNFgOweKgSJY+
eopLPsTfIQmgKOPuMLblOK4sIuOLJjHioahiaLMtyynv75IlRL/qZ/RrrN79XN7G4axfYe36/o+f
OoX4EnbaLBc3FjHe/WasJClACYw/YtY8I2XUXTFvHKSayHmn2S1AmxQTLpqJ/eUL0V6Cu8MZETAl
UyTlGQC+tAjGC+zwmLvJ6DDBb1WyLMBpB367PLNnxAPww+dj5dQ80bTjYfcYx9qLP8OqhfbFNGhA
UNuwpG7J0kX6hp6HTSRPCFExJeOHtuFkqooKb2pljZr7FPROcQOjglT2orLgUu1kwGDwb51W0bwN
As939mPSUGFHWB795x7DcsVwu4sw+7UlmNPD4mQhecZ1UjGkROJQ/IyJpdA0RO6AABGohNTRXVFY
fERBmdoWU2TYYjDIOhEy+iz7/lXanZju2saao1s2pBmP9qgLZ92IkN/SoHF7K/7sko4n42sJWZ7q
jdYk1/9kFCA3E29i2iZS57s+6zvYNCHfxdjgsugsjpCiLE3WriosvM+LALHw0JS4yH4aKPSsk5PF
MVqoSNirg3kuSCpuhBk9TF8YmKCy/7pxjIxjkxTmYTvIEFAZXCTWlLgR5m5OQFdYgh+ZgV9vyRTY
LBYjRtZuagqsH9cbHXHbIgJppmd4l3JpzGbZwyTruwS7v65DJVxMEYu0x49x4Hx/7zs/wBjVFRYh
q13CB4TVbbYny92Wjk8Mz0Z31HYYWNx6tflVc3zxFk9N3bgvweL03dMajlE7IykM5u4OL6yVvNo1
kJsj7/AMDDmBSBOjmGTjOIut8viowXEphwKeEiqVq7zxpnZFpYlHq+KADmugKBNZMLqJ/mQYkVdM
1ukU3+MQr9q3XtUOmoPeaRf9JJPIDb/8fmh7KknC4JD5rLaTG7pbatfdn7xl7PA9r0NH1ILLzTnt
hVsN7sJqGfnZT4KlLXxz0kblHxT0zvSAdF3H8ZlCHU9pksqO5djUu6XFfzIjYO1uBhEnEbS43me/
OWdFW0V7mUX2+LwIz6V15rRa/HYXh7Ga0WkwL0+JfECdUTD4zUgaPw0T5NKBlkVjnWeCzH8+AE+0
uwKuWpvENXv+uYrG1yGe/f6xqJideVRb5CCS5NfPrh/hrKl9khYza8S7dpOnq2Le3o+MxQpSH+3C
JXPNc4GKbFFupMaJyVmTQBgW6P/GbYlgGcyZLlKFHbBjw/uG1NGbHid3EYarjJguZGLuWB6zYeha
lfURzs4QH2JS7M03PlXeXJxzi9+F9JOmHiFVcYQYJg2Irc4SD72MkgY9HOpaSHVu13XvqQ3ODecu
WEz5o5LAnjAqJMIjPyux8y7b09Nx8pOOW01AXWy9xIwvIgXOA1HI6LQTMTS5lznWqSsdbCK7cNAw
yiHpMTU6Mq9Iu85ss3vNsDEPJXJrsWCI7VPf7376Yoqrh94eJYoy1/ZnJLRK4JqONhw6ffXS5GKp
noi7KhZ9qrtGM3xeDGVq8e2OMUwSVdV9xQQHsOCsBxlceky0mHzD0AkxPcWRz3L1xumCNWgJWwj9
Hq5nbUONRL+XMwix/AH+6b71i9T0pU5mcqnpERt8Dl7rBrHCSg3SkjAZFvGLs/Mdhu2S8yAHFQ/k
cOwPrPDYvQfeGMfsgy0mxWYSnc/yEb+VDVVlLtOENEHdF8t46GhPuR5Xu/Z7cQMv3KPG1VwrZvOY
S9zkN07rWgLkZZN2odr2iWPbKL30At/l2BCNK5Z9scRSNHeTTEqa61EJkTSbebCXRm81yoZpOVjZ
FA1/ZywNknk99rJ8ebbnGSXOxRsDYNQPVlq3pb7Enkzqdt+VDICuRWtjzzl0JFOJ/2CL2cK5oCGb
MkDToSV8ddWOCAXBMDPAon3vqix0dqsTVBXj+RTijEnGdZMy0Q9axwsc8H2Evawa0a0F8PxRSE4D
MzmKg7Xn30wJ2NBLDaEHUwjCaW5/WwCN5R3G9Dl8mq0GpSv4HEoINifWNMTewRF+SkftIq8ds8eR
tBzeudXYR0cH+6gak9hDXZfLziqGg8vZnjAEjPKQ4h3CFdLaG1beaY6BAOHyUm9Ht2vT/1J/SlIG
IF3WMM5SCaYrxmiVVq7cYGBNrIEJzJh1bODa2mMp1HYzYL4d288ieeiGskLpWbt2M5XbQFt1JdA7
ljzihUX6CmT7cSJ9FRWFgm0bURD4B1UT6pMRIart5g7oVJbt4JZ3NAlkzQINzyPHm7/mPm2H7wKO
qElLCai/4AFkaw8iXy5p3n0oWSfrX9xQscld6tLZCg8IA1irA43CJNmwisYf+Z/thl11ktOCVXnr
BVA/ak6wqrHe57oiQYZpSVnDoI8abFeRBbba2ZcdPuzzmKyixXxhwXVedZKIHyciJGcHxiEE2OWT
FzIHYQLFgee7qbKHzBbKfsetsGCCZGO/uk+pW3mLPHVxDjEDo5oztEQLzxiv54OFX7E5tENfEy9P
wddzFIuxlvU9sso0/sNBAsKHIMWyi7499oOYhuSS/W17a+wxePKKi/USsP1ow19sCDErMYisZM2g
NC5jGFeljJr0LWuGAZhSFQThRJZikNgTegzLz7sUu+7SYVzTQ9lmjzpOs/W7D7QfrgdMR44vMXk5
uMm3MJZT1hRu3Hj+PTr1rBx3VHA1klSQ5i6xs2k6DUwIOkCNxIM3MVaGQXQIo1uGXP3RTth+Wad4
VjVyjnTUffxfhmBAujcjhyHwNyZkXspMPIynfaOH3stOSdsIOR6pBzzL3viQy/trlbFF2fYaBlJ5
whzbyQcXGu/4qW0tybMtsmR6s2yYdCQJu9OYqp3XSYliPtJj+BpXQEz/5JmfcCPhnkuI/22UBC3E
WLyuubjB9gzhTzQ5SYHQMGKkSu0FDZWdMe4gTjLSUbXPeFnF/6xAQZ1LdS+wWdbveev0js/8wsx9
N9niSELXJOVFCh5rLQaL0gNXSBJt+B+Wz0gKl5ADAsWYRUxYNLEmpLcZbHt+nuGFcvo3cRXnzwQ9
zbJhab0MHSJcR2hZ72op1PhLuZVkH8rJq/V7wCqEoK+WEc8Zk7bE625BeKexR2xnbkkbdluILuq0
lDEBnXlIpiaLYwZdJA+7hIMtnxa+QjcAJsmynPH/motEgSuF+4McWVRqeHDo5iQCOjv13S9KVlf9
F7dArmCS86LPSKoTO8a+NmBkZDHJYrZHsDXxnRTegYLTH//mI5qgkaE2n9Tn6ulu7yEaBX1OzKPz
KdhZtPRkOorYosw41v03y5F0fBsnFgUC6hRkCsyfAYthyOkVFQ1W1RIuAyTYoW5UfMd3rctyQ8J3
zLIqmBdV/c2ZNgKfoJRgRjS6tof0d81mt2GoskQOveWMLJO3YuGzRDOJIzjMyPlt3VWdF7WG/Tn0
gHI9+HBO8CElChHQXWotYGUmb7WxpOd06UtPd1c3Qp8clPXwH32X4gzfq+WO7nkIdGM86rPPYBwc
jKog7aR9pYyXKFiwSbhlz2Oz5ZOYgi/ul4RQYXtR/nAt18DHbhRXhfmWcz9eshGAUw4dDdUC3UgH
Xq4Eg5fFSfM36KwYe+3gmNQ9X1V1woYMjxx+pCxcjAUxy6Ja3zRZV5UOBRllTHCZQevo/OIWPJGI
1z02ofivK9RT30kI+4csJD8N9Dcf7zTiZWCGWpzTJFlB2vj4KuEisDnv44Gn1KUz2PPb8BrwyhOC
G+z4p9nFXamLxguP9YjD9DXEdo6BU/eh4/1ZisCmJutk7kDwnHM3Ze5STRzuToNtdpN38XKfwNRJ
O9BpLYJuwhlRKpF8nxIJF4YRg4+jakGf65sQJYTJM3dBJr9ONJorfTsku6iGObUkliDVgVAzxi8d
guHltqrJ5oIR0cWIIlF/V1X/CCgkJCfCYc7PE86cNIkufpDn6WHp/HD524TS0B540/LoWGRNHqI+
Tua8qM9BbAf2NehaIE8bZotTDmSMza6Kb1SnRusXy7XNAVinuU94Dt1KDXolJiICx3aeo1G+Get0
8pBZe/x4TA7QF+9An1MCBik96kOejHH1mDKomr9wxpvWJp4Cm6hEmdXrQmlP4mj4TaDE2D+y/2g0
catqUeU2aTO0iTd8EUU+s6sqq+h3dNWAVYqliqvgFo+MeR4arhJPmunKkPxtJp35H/MIemLBmj5O
yye60zh8LcTaSxQJjR2ogI890cE9ib+z/FyqrFuAuFDlt/4nJ2YMZ4CezAsGhk8q6SIAjhFLEeGN
oGlvJIGN808RFLSnVwJ51gY57yKj6S9nDyFpUATz5Kec4oyCKhRxIZtnwh5S/3eMfV2SoGGNNORh
Etr2fdTJcLQgQ4YJee2V7TetzVQfCT78o0KMRpMC+sXYt8H+M+ZZUQVJiqgBREFve2tHsWF1XJ4o
xUjCvpGitHMGeiKYVbrpnUVxZ6fS1gjVSjuZ9HNOz1rwce7Zj5EDEkZEoceIixOPgfdr6w7ZBDxd
AMn/sHwW/BNm8LLXyaG2nLK+9+M8bx7btlz0IbXTDhpLPcKjokLza1DYC7v/q2raDivJjPwZN1+B
N1H/aC7b/A47dmNTBdbaWR58N8hZHjDV61rSNknbQCFToloh7NVt/OSRzUkg/rOSfsgkOU4hfRX6
rmqa9K52/GButkmPA4TBVmcpssJZV7Pu3toNNwUOyKlEzK2G0k4vfZK6KQbeFLcmmX/TS1DQ0W7Q
UBbVAbIi+SvrKodoM2c1dSYTpya79SLpeSdRpfhTCRSyhk1OOgbFAWMUCP8zoxp8AGX2W7ZQKRvC
GTzilKvy6rjKOy+sha8Y4eFhBwX1uFcE5S3VYPCgM7z7Ttym5msVNdPOvg2u0u/BUq+SeNkbb26r
h0HBYG0SWgS8MrjydFjiIMHlBvCi98t5nzkzWYJaLPe+X3lmIMhwsPOhtthB3J06c69vUwYd97pJ
SaiQ7szX0J/7GB8BHdO6LeqaCNzG7z1SlDlUTknplv+lIkv3XgQrto37/i6YYt422gD90zGzP4w0
9l9lx1IblqxkReRiQS93tg6ju/KfhatSweMYOPNZaRV8dxN9b52wVaA9SbdAbdCXD5l92wIMvYZO
3X65GAuY/JTjGPMyuLj52AUzM56YWkRpDQi1zbrPienWy8o0bwc2qDzRlGqI7kPeb5EWlo8+4jWY
mvh3DiovX+t2ifdCzP3JA3MNa0mhYmXRfp92NJ5EAqVH5EBsfW3sbeRk27c+hwsDrdLbU1jPuyxf
+2uTdxhul5C9Vqq7N6BW3oOvUe/Eo5NvEFDhTBqthgRav4VZBevFzIT/WqtSh2UdZ0SiipgEOSfW
E/+Zz7zAhCAU17RAdGD7H5lCtSIneEGo7E5dBAYTd3hImIQ75re6r/F1RyyaODiIdF1NImeC1AnE
Pqtj7J/eP8flQBVaC3cLQnXn15LessZ29oma+JKuKXYqOf9JRfg0trQaqU8fCypYZpfMU8cYHCKL
VZx29UsN+MDIrUe7vWIa/qxLgrzKsDqZfeigS4KEBTxCSG8zJXhMfGcWF8eYseGQgx7BgwG0gq+X
NUlRNfeSCOjBCeglw56GfrnNEhaU1ghPvCUJEUhAvDxmAkcYKNYw5XdouoM/rqbkY3QUr0D/nODX
0St+PpbDgAYHP8ACZ23VsFx9LCprRk4xdzCS3gMtypO9wHpoI+sgFh+wz7TNY/1fW2EOjEndIPID
d12xvvhZdDDJ7W5OUJhPIp5gYtOnEyJhOpG0uO1Td9cXzZFT/dlhvwIPhBilnu32tJOWuyOPzURd
T1fHrh+Kdt4WvCSL/Tdbv1KFwAzsB/nS29Spdq4uXiv2X6iYF7KOXbiW3lFE1SHmm2VAt6/d3yRG
j+nYW7dm616CjmzQMq6fnMdblbV3ckAZoYF61ySmGIOX7YRHmlLaXjksONjx0TXvkymBCWLH9IIA
YG4ffBvfElK8rezL4wKSHviTgcS53jMUKeIP1/zdIjyYBmzD5Xsg2eDQOqzstREHNd+1+2dKxS5v
w1NBRpPtEgM1rzYvZTT/jlKqTd+JKw/jNQsmAlHdW8cmemhdD5yDt94cXVzLuTMazaTkJoEOc5E9
/hmX5PM+xCdVrcE7mbefbUeyMliJeMG5773XS3b05/7Qw41WQ35A7UqlIV48MPz15L45SfXK+QtK
WBO8snxg9D7Fkb0bPYnykUeZkRgqM+TNFgwoWAMT3CsnmTYrs6/Bdz/qoXhRUfhi/qCR54ZKQvPx
MMIX23T2j0yUmfx8Eb+xbdQX2ZxHC/ixgjKSsFtExw/6ONsFnn3TRAgW5PC0Fl+55Z7hUh4aNf8y
UDxC8Hsc6tc1tHe9mi5plZ1iVs6Ea8eh2AbxcpnZRs2B9xEZtaZTyZsxIdAqCqjwR4vRfftpL9EV
a+slc5qftpkQ+QkTbnEbNPwyAX94Tl2S7VI2U+uxWknpJGe6tBU5PzDuJr4zZ/oNUP43xA6ViuIR
1apXYKXuybcQJH5ikMbZnh2VUIge5696KTnwxk2r5wOKr4cMz6kHlIGnsSGLx2k/RvOpcwCBiAOd
XzMvcFgJF/G5z4hCLPK3CtmB6OZ7hnxPti3uIhXuOm3txEIkNwJGZi6bPm8OZunvAeqwg+EeGdkX
4TAk98lDw7s2I+9LmaqVFSeakrcZL5VBMMAqR88aXUOmxL73bcBAvhdt0T5vozZne9neJZhvM6+G
zI/Esfq1p3UfFeLRgQYfZCGy13478qnl9Tex7pdkwF/BpoHJ3m3QlpsWlpCWyznJs0NKooWRakJl
vDKHvBkC6+AJkHc1HHO0a00WHsyBMXN86+I/r+twFPscKmjTeVYYTLCR0MVL6+qrIEPHssWRQdbW
HM2aRG3mm0s/3C9wU70s2NujAzC62vKmnmtd/3u+MhghbLM+zO8+IIczQBMAlGRLczZyOrhxsGnr
7MUBVW7PnJOYCx3jfOUtNZ95PutbanF4rtFJZuKJvvvkcSzQLyCRXK6VExgi4xadPb2Ss0PWssXv
c2LOe2wT68+URNu8wazE2Qfe/CUWOdYTezOQx+u4zdmhW4pYOIG0Gr5RDV7CzHlfsYvyjzSkJr7s
hb68PnFe7kryg7Dmnfm899IqCOQFpR6KA3s85PUSnNvM3oEVq6I34qsCF/wUzB46A+eYyAS0LZ4G
/r6eQ47MvouwXUCHhI2yOzTfyQIywny9mgWsaxDGObsJ/4et7ikIv1csLBqrS8PIn7/hJcjGR39I
n7Ud3lYJjHtW8pQPN2M4sVqOD6vFaTOzdQXCgvPoZE/R1vzf4ZifbQ6SLmj2uM87phZz6m0Kn/Yf
NUU4wyHCu4ZwBG1CtfGsN/gEd1KHB3OmmTOraEJIVyhZucIpBvjp0buU066l2yjC1RBgPlXcb0vk
giXvpzuAneT4MLeVVX+b+qHooW9NVXtOHO+o8Vqaz9rzQDnmkAsnt35yZIsBJbcPDrPNm8HHCa25
1BKNWMbNGtSak3hRJYuaIbiO3bKXK8RonQ94ah1/O2Yxt9/SpEfdD685v0xYLjuh+LYs6ykkQ331
1MGP3KsCjy2A27vyjiHRtqK2yKBhixCdK9rdAbyGlauDQyiwqTuUyjaMLwF5uodpqS5VJzbmhVus
BXtjyowuTxMakiWQTNijO7/xDkZBUBXdNZxi3FX4vrmV53E5TWN9Rof5ZrnfMXVz1zpcqFiTagY5
2AWDcTkbGEE94ffVJYtOTmuPh6adFZnsSKn42VTIHMIIQ6cy+hIEINyMfLHkw1xZ+bCauQYUrFE6
7pvAv5jbpc8Gs97H78SYv0eXjh6wsoLHZfHRI2Unf/E/6jZ5LPGTrnQT2ajOq6RGwShwsZG65y1i
c/Ojkzj5YNl5dFBmMo7KP0s7OphbZcYs4ObdbV+bk1zvRPrHKvOry0tuaNxMTbfGb2R+N/Pck5V3
CPNnNjz7gIezEsOL+YTZtVw9f72n3j90lfUn78mwVTDyu7B+SpPoyZiGzaPLCummIwfBicjlk83e
nKY1Jzxs6jsJNMP8ZukaZhtdsoDSzqkkcMMv5j/Ig3hdei41ZjETwCwF2tThSKrsN0xk96T+7osO
YyMadhvKo1VBfPaW575fcAxVV91ASIwLZ19gV7EHLAZY7FhzDLsSuI/XkSNORJrx3c0CoShVpACf
M8lx1yHBkmV0qsPxEajPfkqI4gjhdTZiq1Ehmoo29oOjndKTY15yVr01/iGR4mC0m9s1JyS5Ls8L
H78VMBGmXJiYxCGIII0YoxOZBGGWRvDe+ttwYlBsvpe0H+kO+dTNX+egrFlGzL0ijc6qGZ+7kGgO
yihLAKqM6++GQrft5GOWZc/mdDCXpvCih5ZPrUH0wRTmoRu9bT+N54iKY2TtwQwQAUd4JnqZAqp4
Ba59IjIZmvq6FYO3n90YpB8MKEIM5tm9KMM1QULP+n+/4IsXNHRIVDn62l3G993E5Zlv4SE3UH33
11zBoCCOxoFIHOa/WnvR1a0e4Shw4rLJuilnmIum3Mb0FnOtr6r/9Lme2iG7Dgp5Eo8UlEHYkoYU
URykGkDd56dcFRcL+b2mYhPeN3nsED2DuxYRU17W16b6HPoYU4Wk7yVhh1j0vUrXTx3G+4VzM1Ld
zmaUY8odc242ucFuAyPgWidvDkIGOvcxvBsLyuTI2+h1OUSp9dwW+TVYMwKJSNJqZQ4kj4BvLFAl
51I8e5eFK2zGF2iMFDLJzyQ6nb1wOmeTGeQk7C8Z/6I6uCtNfUc0oSl//Ki/mC/ZGBazYj5ASNsk
zHLNQVkq/dhm00e8RjuU+meuHLIn3a8RgsEQjnd17J3MvdyX5TviAEN9YEvybOoSqB//tcxQh4lC
c+mgO1avNnW/b72VIZ9JCnFd+LCAxzdzkDUgXMae3QN/I5gq8wUHfXRrThZWpWdGM39ttGxoD/bm
LsUuRNwJSdZ0OEg0b1U6fo2BOx0kGJShLD8tQ4zhKWW3ejItRqjq/Vz0yIwlYkFgx141s71FFkPD
Sdz9vi0wqgB0ItqRQBSYbHUC9q5hGQIOiD49jKtzU+N/tb1rT0nAOhE2d/brjw4VVMckcj1wFiQU
kXCb9nLwzu1g1PFIvcHnPZrDf6hJV+V/TWs5JOulRksJAfjf65IR9gwy9WJea7bDJ3aaaIZcjImt
/xxzvbf9QphOtDMV+wIcyeGUMe87U6kHBxfwTRdxq3kK80/c7RPd70cckMwut0MX3o7htaWbMj7J
pGWkTb5aoJHUF8V3CGXTl/XBgfbpSBIk5rsyEM/zGpw076+yCQ9Z1T4cvV0aiL1p+Pxl3rh0aaov
Li1bpJDejpXhaR4xImHa8ytEz2XF/DnZR5m+t4ATmButB1488AtLdWfKwJznNEexF1AxlgNdK2Gt
W67lTcOR7xTZfywz9+biNU+LzCEZ8q326BrNM5p1b0L1OyVoMVMJp9zbmr/PpY8I6JK0xp3JO4oS
/baY4ytibd7v6hjJkSGZfwywD7KAu5VkIkXli4b6ZB4FFh3v5rgoePul/VibYVvc7yGvm+pnbMe9
5Ti4nIleQexFyEwfXhuSWWrd/RBNSlEjDhkQm3RYL7wxh455qEbYLWNGJxwf1AT7Kp3vDPygouQq
rfJoC4Gm3NuZP0f47jZBz28HqAfVvXkl+CF2755dpSnFgSPwcuGdvi9SCzp5vglYOldYY01QLIgV
EsNqiwcn4C5bX6m/nXJ6gIRMi1dtvSZnj5huA4LfmJ0RK2xAMoZHlRohhz/LV3OuqSw68izzIISx
86erpgfVi6vIUbzUV1PmmmuUxSh2XPCV5pOmOlxhwmF6YgBzqYuF30J6PJPx8o2d5RymeJgUnyUP
h/l1ucdPYgrvGNUBzHQJODTfdPl3YvBSOpzY7VNdTTtrdW7t6NGpsgMVIY8foUNgHP8VKd0ckFP7
41HyW+2dOTuHPnhanXxnqn6LI7HhCWza6a2liyAo7Ejq5iF1oxfCXvhXu7ybXIV8yOZcdmk8CLAw
TU3QLZ+mybTU8mz+KvPSmcoopmSpmK2ZcooKsMiAnGnpspDo7mhS9m0+sVyNWWyUyVkx8mlDdc+6
FNOU3NrFF8L3MxdTRtNrSf+CwONq2qPIJWY3UFvPwF4REq+r89eni0dh/ONb3YZPJSqrozlenbW9
krfD0Ri1Jy7oc8ZdC/WeJWx7CMkGUp394WOJjjgFI3AtKTvmG8E4TQCcaqqI/dHq/gTR+pSjw5Et
i4/6mrrWQwofMRP6SXHZshw6me+BdeifIhYk66Tn2c0/JQyNEokgC+RDTJVonOE8dcGVU2i3JOrD
zBxonlMnuth5fGsOBHME21Iwe2weRJyTicKRp03VEa97JgklfEEzYGAZccDpcgTtdMqT5cMjpI2V
0T3r0CfTgDUlPSvfC0XC3nU1g6ni3o8q5E0hvcJ8M6nlvXfRgzPSmNV6n6rxm6TeQz8h0kuluvhR
TR0mzpVnXTT3baT1Nl2zd1NNIVgBvdOrf90xuljTuQfYFW7qbDwMtXokDviJ/3/A58U0OhrH24l/
08DPQ7vz5EV6HzIR4ZkALXgsSqiG2AMA5QFTWOOf3FjBeUG7lqKUgrtVRcH+WKhHyX5EC8e+TUV0
RGrDoiu92llyHfrqm3nUMdD/H1PEHJLGvGVmgt0a/g3oKBq7p4ou7ynU/7pzfHZCFuIZJX7UdQ9N
ox245vJctOuDckdna87bOhx+nCS7okw5e3AK4kg+B/Vw7mL0SuBTDzkzCGaLW09Z92a0aArAclRH
tjagNGbGanEM/9nVyR0h3D9hzOoeCS6HavemU3Y5fcda0p69ezOpcTqxNeUUJlgSUTyuQnVcnRrd
HUZgL/IwE2hw5PklZpZ5wwh9t3B4LLVLvFjxhwXQOQyHJ1ZLN6HtPerI4lbv/hVsA3ThViZv5ix0
7fY9qvFlM3maaAJT+DOmAEk9cT/Eza9pwyfuS1Y1D24/3EG5I2mN91yV9Y6gli360HNXsPQPrcpj
ldS/m/LYK917BIu3HB7Xecp/Kyu9h4hxy487MCn6ZHm5DRghABX6lXRfvjv9qURK6K3t/7fk3WPI
e1x5bn/E/ElWIZGx+Ftue1u9VxM+TSGPuljuhV64TUjdjgTPYVz++9AQ512cRpwickrt7CKkfOzy
4GIV4ytizCsb2a8JVO6/nnvCMEYIGdeFKQb+XdRwPImTf7D75gJAadmT8PQKSfAtQC+4Gdz1iSnj
trA8rG/FxWmJxGQy79JD90gLzfjD81ISOMvjSENr0K0FJffQA3W3zBCKmyrNpx+nJy/OzPM4/8Ec
FBGzvEb8j7Pz2pFbydL1qzT29WEPvRlMN3Ayk8m05f0NUZJK9N7z6c9Hdc+gxKnMPBCEvbu3pAqS
YVZErPUbkOODuLc8mDUGcJiFomkwb927IIfPWnP+CQtArgLitYm2liTPrnIgKyY/AwT3pqqGBwzM
mDUcVI0+C28FC/4NihfHspnkSjT1eyCom6px4U1awgLK4CFL04Pbhy9di2JRTU1BNWk28/F2UvYc
8bdQfH4FEx2a/LQI9SJ4nG5UcSffecyWpMCPgjr1Td10D4j56oD7q6sppwR9ihwBV9PpbgSUlbqK
eIccHKslGcmvswVoOgp9Jvty3qQfXCC+CSUWSVn61g7hBmU8VHMLipcWgnpQ0fedrhxKglkjV8Yi
h/aJiGbueHX7IejVY2DVB1dXrjRSQZ1prQfudEas3MKkc8B/2tPMyQxEmtXKOCriYNhdJv3I9Og2
DMpVbSUyTqfjtUIasfM9KnPFerrboMT+Gmgt9t9cXFU1ek/7ZmWQ6uxaizuhuvOVHPBjgoiJhK41
pxEVtKE0mY5LMoxHVEHQqMKefAiee12W8NFOn4sQqBAAhG9gt/ZVxfCaUYg/UJu8mLGwh1Pz1Hk4
fekCykxa1TmTkQIKRMqdC0ZIKoPHHizfwuvIkuAiAgunqcNl4cOFTLLK5a5oYQ0shR+jFT/Hafea
aPqU00BUtqK6jPhxwO1I/TBVTPuEHuOcIPuRauDaQTQ86niigICBkwS+YxEAGYDhBi0irQ7VQLEN
fBvSi0X2OugVUOnkKdNLgEQdRcxUlIGKFviwjX6MLaZJdX6K8YZuPepaGW6KYIQsDTqIkocuTjdn
zfowcpghvgmxphreFe5UgJM1qhuibbTjWh7UO0OqXqZ82HQoVgHRcqJvDyoSr0LaroC77QYcygwr
cno2M0rOJIu4Dk8p5r5ICW1MCwNLaUndomiNznNNqwZgm1hGEC31ntHqdTxNHFaBlryUTfykt7jj
4k4ADR7gil6ijEL8xJzC4Z+X0LecskS4MmJLFKgpeIh9mVBaoMBQS4/AHlIMNitEvUkQcQ/j3XHg
TB4ySXEGw3ywWjLPFhxXKUFXxZBvFXTJwWRu8Mghc5nQ7RX3ltSH1hajBGhgMhePNZyoZgdGxF3J
aQHgLaq5MvgOVub4BOFwQ4U/eQA840hsFSQTeK6/Mim+NSnHqCw8DEZ+I+O3U2MgELUaakiwm0cS
7NxhMoXSnsteLMeHabsPuu4aKxJjAQJ92/IDlqKktpCBJyddnEAdW0/7queiYRTWVreejllTRgwu
xRb8wsETBKfPyCj2VoK0q7/tzJZVEW3EuN8oHK2nJzL7sLbSopuK43QmDFD5rF1DjsP10u+xoh89
td+oWvukNsp7n6CkbyUAhDmCNJZ39GAyT3xWf+GNcLUTkTu2bhDhp6ITMl44gW8SnMvcDqjbpMPU
Qm9ZVhrV1omozux5xjnmZghbf5XpuTP9oJTIryFyWdtUNHcWyhNk4sNrjxO3a3JsNXVUCEhOhTpX
G1LZeCEWyzafaIZEI9RtiqVZSeUBJeOnprQaJ0WoDLa3v8eOIl7gafQSSG7CBkhltoLDRy4BwfBi
HVZNChgszA/SUHobQJTFHReD0EkCn1Na4x8bJd9VYvCTuKRPGeTqzgx0u2qlduPHibGT1OqpRuwZ
9RBhZ8QYsclGcJV6wYfU6vejKCD7ALd7UlLE7uY1dfMYxcLi0Aoy8u+VgdsiK/lI9nHtG8WVUPm3
k0RIacav6PxvgqK7i5HMwBTwulDd90zmRowpFYhnV3yKTOVhiDH+a3qDa5iEC8i0DkM5Qyxm3GCP
CSjHQDUI8v6yF1E45TzzgJ06Jghcb8V6vO0064aDBBlhVf0xFhPTv0nvyqD5qPzOaUbEiAPNVFax
NXY3Uy259Mhna2QRGoYE0n7Z6u+M52vcIDYbIezFhRePduGdi/Ha1CtcETn6r9XBvSlG/xAGxS1B
aSvl1U1DpWvK3xrUg3wxTh0sA64EeaQkKMcYi4fX7KkIyfaozNZkECX5dqjr7zAVECpRPsTCP1Qh
MopKoFDlVeIVKD0QNyahxh/lDZbnbB+UbnDWuCfthpgiPkgRVOPeRMaSBMVGwH56qIYd9I3ldCWb
ZkrbDmvXKzm+4FgrxTDWBy4Kgy/e5wIyAxq3vaksAr4nXWBYdJtQGodd8Th4ELTZ7MOOWmISxcWm
moTrmxR8ntx566T1j5Ec2UnZvKZp/J03uy91jiF4kFzJmojUb72q6uJnGOKEROZA6qMtetfXUavg
OJVzzogkoHpDaihOIYBJFrKtOPR38PjB6/OpGr69brHT+N9+cisqZQeaDFfRdtOPpNlYxGqHXJs/
CMiLRgcj9Tme1N/zjnJuFfjShJ0BRIDCG8W8tDZv3FQ8lkr9mDSUJYDrvwgaZ+GeMrnEng2bwmlT
mIxqvUktYFVDA58BYJhyLemSj5C8tzU5tHQykmmVaWGJ2mzD6YwxvZpfeeTPJn8ENNo2Lo5Hy8KL
pgSfdYex49rPEOUwuF0kIeZdUYKwSxcS92Bg2Kmv3hJbKUUakx0XBAH0jKoAl4NK5BKbGu/AIuHV
WN8iUkGDr7uLPp1mQ4dQq9722Gmocb7V+WZ5KZpJsXUBbT0Bj8BovvN3shrB1xZfgiH8IUQqSY1I
+mjDGOiZoOFrUgzyIsjJMAsJu9m0wiPZv1FkZSPnpCkksycTJ0aYVyD76pMol5S7PNTf6774RgH2
JWjJgoO7vA48Q19A39UOrZSSYZwySxgM4nlTPGUlzBHJbAgGKniCGnExvajfRlnxF0CDdgKWhqns
3+LEe0eSwoXYEmiIsAgFl/DwY9pAMZtLKIfEZNHyPHHqIV5rldZSU+0edVROlpEWFktXRw9YMqBu
gwb6karmS8VJ2m2SIwXOV2BzUO314ooj8G2JxiHZBKGeNIkAh01n2LEc3jxJH6c89W3LTdNvOWxq
etet2qa5quXmWs5aFOFgncJKe6CXt3JQPPaxQUanxaTMEskWk2CMRelZrQAR15QzLAMNUDCGBseh
9Dk0yntu6o4OA7Yl1+0GLnUBIX4q5eDOF8JtE1h3A1WtwRfsSuD+VwoqsR0NU6p6qMTksMBCVduq
eCh7RIi0EO/jGqyZ2xq3caMdkbi9Sa1yJwj+lmLqccRmaYJ+XKHU/ARzCcEfNzu6yGriHaYv5V8u
aYEtN2SiAN+9hJW2AXd9laYGWmHZ+0j8b3TxtdNMMn/igY30Q9Obh4CqwiKAYNDK+kC9Qr9y48Dp
Q8rMRoECB+WyMEYwLKsey1L9+WuumXFh13JmIAsu3vSKsrNaSgugYNul3laYGoYuxL/0LWzCXRIL
h8yQgCGM8DqaOCED4Wc2OuvpgqvtdYJNCMjn/kHCNX0hdt6PosfaVanjJZQzPlkUnvQoDVfxoLwH
WDkfTRKFaD9sPKj7fZqBF4GQ7pRG065b6N2ZB2JWl2XsFdN0X2XmzzQlcZdErUjWV4SxhT5mBoLF
CruHLld6p5GUpySOf+Qyks61ZqRMbJPqV+nb8MB0et0Aa9ybSPq3zQulgENkyNthCG849Pg3wHob
2MHNq+T2P+o+X0uViPdzuiWs7oQO2SXgKgiq5T0bVFrh19QZIDYxJO2fGhQyFn4iqd9yo4+vU9+D
PN2NrGxTQPnQBAVwg02AufM1ZA7HSehdj2JSkGYXYV8Ul5h0jYW2xp2hfO/yQfkZoh2zL4MifohR
ljgU8LmilYpEHchklzBdSQ1DqkVUPbCjCceHFK85u248zEhQGvpeBpObZB5ow6sZZTlQGPA3GgYc
KN17+N+YGjAww3Xvifvd5AQhXBMQu1esdShgs5pfVEXNdkMxeg+CgXyAXAhI7PvoYqKCE1IKLZCn
BqlrZU91VtYLqWmFl6HSNQcHQc/ReJOFb+lbBuOqshI0S3WwJuD04Rmi+UAtmxOeOg7ffaujni+h
wfpMJtXRrOBNLNyP3uyRbOJKBpHa9uFcSlKz94jS0BufMooLYVddozhaEM3Dgd2zRAcjoPzYbWq4
uKgdrPUiuk5VUdx4evUOlf17SIocQuoNTsBP5P7eTKG/5ZiwaSXhXbDkhyaBTpdXpraXxzq5SyDk
XfF2wX1btXeYeCHPGGNdECMYZunw1nOpfWSBJJuSEwP0AY6mJIywxnNlfCysAIlLMrEW5/OFqKL1
isrkraXAJc9yRXH4PxTyIuu9xqZ4FXfNM8gzAFH6eGWq5WvITKnb6HkgWwb/7Ulu4frKiVOYqRNr
+ptpEhP1SZqKdDxCRmA8YwoNVKzbERQ3GwIevbqMVQDVZlMbDkbITVPRRbvPw6teRi8r7+APha15
XWtYI+MaFPlcZwst0XepLHLD1lMUZfT04AVlgZuqMeXvlALNVlKzHlLUAQ7KwHt+SI3Fjm7cdHGB
cYF6FF0Pmh24FBRRpIVeiXfME0j1kWYbI5c+lKTIgIbcuwzFcAIqEm447spKvw/y9NCKxcpEyss3
CUdi2d4jtegQlbaxlj8kevo29PWd5cuvNTwodEuknVlVR3KVt9h7b136qjMRNGmTuL/R8H7iFJ2q
i56c+cbspJVGxYucieYgPEKtsoRXIibCsbaylxTURg2BwMUdeCyAT+UarwNXvhZMrNT46+jpLw2E
PJVYORiZ+4TM7SYPAmJKPFzHkf5oeP51QyctEOQYUaPBgAxCN/Bk4UFstAfdR/iUa86j1ormWhcK
DK35gdx6yIoG0Zi8oEo+rM1aoTBEiiOKj30lXkPkdqTMPFDQJPtvij9DXdj0IMMASTKFQd6R/OVM
TBoyb7S9FbsWZAnfhip4bQrZRyqo4yHU0mYV1aRDzHqL0ICjGS1ibrCyqYUUcPDc8sUQ1Bd16L5b
NcV2KUU4u5x032tS9Ka4ClEdhVg9Oa5lD2Lqb+Rh3KAEdCsBBF9ih3Qz1qiaUHJKFyCgOR2aRY7e
owbNMAluBxXkou9V5F6Ho1Bo6HoK5Y9YB87YJZtYh0RI5g2Ek+i+qmXnkLN9IZRe+0ILcM2l4wT5
XkAoe8DdLsMlEUH5/aBSgp+qzKoUilwGwy3zhupI7VIWAnmYduhxKKRSkWeMqXcAJdPJQqUyFUYM
skPvMeip9AZNeUAK/NiYI2TrGjpslVGGCco3VJzGZdqbr7Ks3+dYWy4gD9xM8j75IMLFTezOhEVg
5CR5Bx37D8shU/AYJOiAAejGOkCgnmXSsUGE0mlmvsGExhMjr14RDNlHUfuQBgHIUn9vFvI3s69e
UtF4YAo/twllLNU1QM4KRIbBuP5Xh8oMQTqmk3bJQzl0xgaynrEyJHRfe7V8c6sUKEDYiQD2cgoq
UCUJjMLzUCoCngHI7ZguYpx//e0//vlf3/v/9D6ymywekEL+W9okN1mQ1tU//tL++ht2bNPvbn/8
4y9Bhn6nqoqmK/z+9/c7OJz8Jen/1F4njgmO9jutPPp6frQovha19H6+dfXr1jXr99bJSOtcsgt5
V0G9xhqO4xbEvcWfNW7+3vhokSPshlymhBS+5np912T6/s+aNn5vOqhUpFZibCgtaDYbP1PSjQJF
3T7f+tTKF32u6b+3LkgJithRidZ1jOBIyz1djCq713UQuS71RAhO5x90qvunQf80uJ7gim5YRvLO
q5rrpFOPYZn9YQ9Nj/zUNLKKjdznvrxTY46OlStshRhbpfPvPXXEVx00m5Q6sk2hLJvSLkvcb7nc
2D55A7IuGwMmyIVnnOob+fcPiASWmqUYzQ7V2hiJXqxMCefn3//EotKk39tWFMRUZGgzk8j7BxYj
ymocYnTMiWzO+SdMC+irHhJ/f0IrUrVIm0zaxb55VKRxm6vdQTFckukZuSl/M0U96Ijb8487MWPV
2TqmusDdONCmtBdy8AMKrVzjS6EAp55gW+Tfn3/MiTFRZyu6lKCBiqGR7xQx08QV2rApYMZ4NFZ/
1v5sWauGRvUlK/OdLkU/4xRpO2wHL7y7NE2cL4ZEna3qPmpM8hjYO2thvzeTGlRXhRR+d0iLeFnI
Ieiu1mHv2MUCCF6XekQSsZH82ZfNV3qhkLE2omEHEuYauW20ovPqwpedGvzZUreiOtNVJRjA0SKx
Uaarsob1FEd2gT+ddvNnHzBb8mLLHV1RvGFnsN4xriiDdW1i+Xy+9RMLUp0tdgNNsEKuhH5neEPg
1JoSLFtlVLaDVTcX5tapR8zXfF0Y5OOabtcQFCEpI6kxyI9QcaMLQ3zqAbMlzwiPRSlaLYf7mvQj
rqIVmtNGfXW+i06sPWW2xE3FjapaqlrM0cCw9laPZ92Iicr51k+8vDJb2UEroSuiFrx8LXhHo9ay
dTD4hVNWHFD/7BGzxR2ZYV1oStXswhxFz7qVNjoljCSPdufbP9VBs/UdWn1SdqXU7HRtgNrXxgKK
aGhXnm9dOrHKlKnnPm2oJcJcmK2M9c5PKGy66wnYEyYgf7tVlo42jEOwX0CWonVuhEuhHpfMB9hp
aNAGQF3llQhK8fy7nPrS6fc/vYoJmxD/Fj1BZU28U0REs9Xszw6EymyZC15lRq1XFjsqPb3NdQrD
LmW4tMxP7IrKbJkjday5rQ5ZunZdEMoB5TvPQ1oMUh1qQWDysu5NUPBUlyPTujBwpzprtu7xxhpl
LWryHdamxiLTUHA1O5Ro/2woZovelAywrgZ7upeO5kKtgdUlaWItz7d+atLJs0WfVmobSihn7CTs
arPh3eT033De4iq1Nf1buaqvXf+YDeOqCBCuMLYoQ6wSkNGVl28qRd2q1P3Ov8uJCCHPIkSDtGPS
tOzN4VgcIzPetq50l08Ksefb/3VW+WJ/lmfxwZRFURlCLdtNBE4REc+0Geol8nyleW0NWo4JiKoj
MUCK2YtwKIYsj3rlGEOI36JSg/502kZkBvAx+5AReoFyUvzUgTGR1LO8WEvddWS6CtWuoLHCh3pk
19kO3dhXj0jti+TuEJVKkDm3KBtSdpRzi6cMaWuh6a2NYe9AZ1YLBwC6BhazV74hsRToN1meUxTu
8yx30PMLKIl0SOy28DRE2cD6DT0xXDJrv5/ykrEHVSzCHwIk8TPItyAA9tthYejhhABjzFuOYpPW
b30qhwBcx7FTXTiuPhJbWAoPRfueFAhMYGGWgkP61fP/8dsds/p15/ye5UMZeH49+89/Oh/Z1Xvy
Uf3X9FP/87d+/5l/PmRU4JP5X/ntJ2j3389dvdfvv/0HRaigHm6bj3K4+0A0qP7vW/D0N/9///Bv
H79aeRjyj3/89T2jS6bWvCBL//r3H03XZkkkCvzPLXtq/99/OH3jP/7a4O38Nyrq3t/u/+/d//q5
j/eqpglJ/buq6pphInQKDlhiCXYf//oT5e+mKkoycGxDswydDSclF+v/4y9Z/rumISVh6aJOAUme
zjNV1vz7jyRN0g3LsmTdoFnpr//+/pt/rYJ/DcnXWYGvghp+v/OzrOiBRPPLVtwnFW7nk0Nx9Pyp
J/79pEv5hqnl2TaHDnCSwsQV9xLQq1HH8C1S7aFzN+ebl74KI1P70xd92rtao0YNIarEvffe6Iv2
B8IwzVvzWH7TQCWSL1rkfBBSbM/+hbveV3vO9MDZjmaKeSg3iOzsC2+0iylpaP1QUYIEGzkKB0Ei
6dh+nP+4U6PCqH/+tlSR0DnDcHMveFd1dWNQATzf8HSEmYfG6Rtme1gGoE4OUPjd10216hCYsLRb
OPNUMi9dIKVT7z7byAIF7Yyu4N2Tp/5QU2NBWn1RPmPfGt3Em/wN3vlUR/hx/oPkqdkvvmh+miVw
uoOY52ivNQk1ad1pA2vXGdlGi9rrJoJaRP1K6b0NX/6KbghfnB8gcd2l8MU4qVKSTu5D9JfzWsR1
qPjWd/mFKfrVQY/Onh+F0fIxWyMTxX2vhS8D9IqaiSoANMcAyxk888JjTnS4MtvupLiVajejw33/
TR2fxXR7vmtPtTs7BqNZipJsRWhwgUD77c++ejrf8Kl+mUUGUIw9AiG8cANzKhSzpVI/Z5PumAUg
NryQtjJOTHVl+qxP8cGrM/Qr4hGSivJhKuMRZApl9GHZR0fTn9gBSMtGiMUaTYfEnAL/Kt5lorb2
pOYxiVJ7oAoOoszuSB4DnltGY7VtUmo8BjyrAjcYxO+bpnUST7ADNT3iu0zehzKh25WbXkSZEfdo
CwSmYjLPUH/JQ2r5VHbaeOWXT/3wbAqBXcfdLoseq+otr8MVIttXg5heN+zzYd+tatcAgddfdX2E
coO8xKfD7kkuSF6NA1bpZDV8HXffKYJDvmaJHcQxlvaqcT2irC0Ur0jsLfoycMLgewK6rTZJPhs4
ecjfRus5BKxaK+Xt+UE9EY7n5/20IzlkjqG4j8ZHPX3kulIGF+aLfGooZ+EwDNtyEowR91QKF8mI
4lnr/5Qq5B6MDw1Hl6LJFn3B0kajJkBBrQETmad4tor1Nog0R07eNWVAoAeeM/QRTVM3aSTvGyMk
fQPEs5eBMJSroWnt851xYqtQZmE2rbyiyUtmeNtC6ml3Ceh69BoXKVeTrHwZOeFHqnEhpn953p3i
zCziskz7URJqca+Y7vMQSmvfraj4voFqWYyWgGrbhxQae/wyr4eyu2oTqg84vXq6sVeCGtwfsGHI
ZbhWPSPF+FZYaEE/hlyncEFzRrdFDWB4Bb26bEk1ZrK5DEPoohR01VcVnRy9bgBdIyGVoCuOz1CJ
cQgSZos0ePAiLOCQF5d7LrE6xoHifSc9uSb0QYhAGUZnCeXN831+IlzNbzgYlTVdk9Dn0LIX+ohu
SOScb1k+MbfnNxbAsWOfCJK4N2Tcmc1mqXCksdQfQvgKOD2kYt9292pxV+PrEL5I1Q4oBeIweJAh
61GCuQ3M7yP2SgmY4abotmFwGwLHykasyGUES86/5qkOmO0DCAoqBbDfYc+heeOp9TEUvp9v+UTA
/rUuP4VSKwhB0lBp3pMpMLMGI5RjRE08M3eKHlxIupzq4+n3Pz0DNcIwsDp2m1q4DmAqute6lV7o
mVNnRXm2F1BLaKNqYG6U63TbbpVNeK3eKHfFihqinTrBeniuLu07X59H5NkpMY/zNMTTgTgoiMsQ
kEGrAdLF60sipzp2fxZt5VlE1OMUEGrFU+r+WRU+hOaOWHZ+sL9MFRBO5FnwyvROHzMPkoOw73YQ
n1b5etxHx8AJlrndrZG5Wibrbm9eSkdO7/zFCe7Xye7TyBdWYSLt3fMtSLIGqoBvZw2HLV6V+pPU
90cslSlSv5UZpDcE10NK+NbRjZ6CCLnpwF0GwGwQMFw2bTHpXzhyIdtxq+013UUkybCVycYwBRE6
WovONZbIEOy8+gaCI7YMDyL0uip5B5W7MpODPk7ahAb+p2zda7XTJxjRhU3h1xT44kOnC+DnKS5w
K09QIxb34cE9WutgF97zcKDnNcdj4aeWLMQb9b476JupNg+IQNgUGRYbK7AierKIvp0f4F9h66v3
mCVg9HyogB0ldPjKdOKb5A6ZtS2Qx42y6ff93rNhpDjh2l/hObiW1/IBqqGxhHib3oobiL/r8+9x
Ylf/Nf8+jXvuuzEi7frI1bNedF20btsWJtE3xAb+bEuQpid/ekJRj6MguxHbsA8dftt69+ff/EQ8
/BVmPrWLTUfIOuc8EgUy0wVtrhcVCVjZRBg0Gy8ErRPh/Nf96tNDVBWV3CB0wUV639tqMu280Cun
oqE0D1FhmXeY0oh7lPHt6Mrb6MtwJSyLFdY5DvjIJVoFF8b4RFT/VUL79BFd70t4GsvoDVf5Gmwk
bjXGXlYfz4/Dr7v+VzN5Fqrga5WVEtBHwA0AMeVLaPE2uOE1Akp7d9cfpHXwbtyDWq0P+Tqyg12y
LDc3SG1utR1irra3hXny3diltrbsbWVXHKxbY1c86GsE1pbhhR4/1QuzA5oXiS54YGvkJgUzseAC
6LoLrbtURD8xHcVZXBFFFav0oeSmgymZET304o0WTAqR41Luflzo6q+DtDiLGcGgJI3R84y8femE
BNOg4ELnfFlOZb8RZ+eWIIvLZmiIA+Uquqq3zZHM6LLdxXcmu8ylbflUWkKcxQJ/RGLFRGmLoAd1
ZwnS6+pu2tCaFQ7pa+GgX4jyJx80TYJPUz6vudYVFhLb3U6/jW+KnbXuN54TMLPgwl/Xj5eQAScC
xJSh/Pyg3ioRkwOFyK0IQRPrptKvz4/1iekqzuKDIOfoIk8Nex5YEiAlxzy5O9/0qT1QnA4Bn3on
boaga7tJgNzButrJHP8aLr1trd1tuZec8IrLth0fufauayda+8du/8cjM4sWslWFKB7xXfKt7ojH
ytH27R71vl30IBAB0sf+9fxXnpwD8wWfYG9U53yl7NSH9sFaJ3biWEtYHlf+ntvS2ry0eL6+aeIo
/nt/4qRXlUXBk/q1se6O+nKw23V5cJ3GCZzcjraKE920d+Ojv7vUj1/PO82ahYIIo8eurHhk4t32
ylvRfZzvta+nHXnw3z8FWcfA1S2iZBfv1A6vmfw69oYLu+mvze1/bxWaNVv/6OoXuDayVQxOZ48H
PJgevSOiIAd1nd6SFBAO57/ixPEZTuHvnxF7/ohIujruJ1XleNHduU/Wvng0t+mm/5leoeWefJeO
5RE/+QvT7dQcmAUCH8ew1KjpuAz8iT+EtjjJqMN/LzW8BjACiydhttS4MOdOjf8sPHi17wZhxuN0
8brtnyLIR+e7Tv06l6tZs+CQt1XRAoDnnr2oV8niB86Z/KJ2tvgmLfxVtfggb8JZpeff6eIZuiu/
zJXOwSVf8GsZO75dbarNDwwyFsqiu/BiJyfPLHIkfgC3LFLGvXKPtcK4pUpro7NrVy/6S3uXP8oX
7kInAodmzQJHg4dHU6g8qNv16+EY3pf1otxHB2mH8/ijeRcvk+fznf3rqvjFgjBnkUMZpUIA+4vy
i11u0xvlcA1sfhOu9RvtrqJHjZ3lhDb6AffhLc5Zj82FdPWJ64dmzuIH8gYSnE2r3z/tURSyu+XT
U8IwvyU2ekxrfw3z1w6W9SJeNKvXR+o4y5gXuBgITkwycxZmTD/NzCKji0frXTAmxjyqmyWKwHGw
qrwXWH4qrJWgvjnfzyeimjmLO5FUSm5bGqwWbZ8M0LxvpPTbnzU9izRJ0eUgkYg0ISXn0UUNY9in
uXbh6C5Nk/urCTILK1HiWoiTc3aXTXH57dvIouuXRY6Y/sK3/wSoZ1hwSX+PlqGCzjPUFmIX4gL6
Sla35/vmRJAyZ6GkRhQzdVFD3qumCRnsEPhvf9bwLBQMCs7XnCRpOMdSfOvWF9Iup+bJbOWXSpOE
aECP+9Tfx3DPhNSuiv5CADvRuDFb66XqVYo1xS8TUUQZWaA2uEVj/cKG8CuB8cVMMWYrGjp95+Gg
wInAbXehpi99CzR9smmA50uRhOv0I2acCywWAP+zlA0k5KS7GFM3YYs2+XK0AlhhuyDwLrzRiR3R
mK3xoAkyQSl5oca6abKfLtA8EMwbdH8Q50zxIHmulYubw6mHzVZ4i5dj3iTxsNeQ3N0JwZuCEOBo
vter6ZqRLEdHT15jTgMD1zOQ5opjLkh0rc7Px1NDOwsC8DA1P4/51CDZufE3r3lB+OfPmp4FgLqi
uNpMUxL7pKWLPXoS3wXwG863fmoDMmZLPzZ0BVAgPsky+r4C0pVj69vZZP+HuwiEGLvi9AdJDYms
Z3lo0OjEf8jz7BxPsk5Fvic3FpqMTrcUXGWpsIpDinKCvlV95ULfTh/61byeBRGUnCtwQqx1X6Rq
FG774dJR5+SSmYURSE7I7Jc0ndn5ql5lV6pd3hub6oj6y8LxN+IB4fZdssqPwYV4Pk3Hrz5mFmDU
MXNx35qeOFzrw0OIxZCOlGx96ZN+wau+eIA+CzJFWA6pPkXGjrkeqLdala36chMCvhZMdyH4lWMp
0TchRWpaGu1E+5kaD1K3lijSBwl+Ld272arbyLsKoqM6JrZcQ3pXfQeB920hGke//VaqF44/J3pD
n4WsEtM+q4KLtQcPBg/9IU1+JBJkQEm5EHJPzB19FoKoWTZFherNXkJYqK/fhe4CDOXUBWNCC/12
hdY0TNfEdNhjCLBGevSADYTtr7BUXXar0n4+oIvkNH+2Lemz8DJK6CgMOblio23R6Prh109u019Y
X6dCgD513qdsQBDn2LaEjALGwLa6y7fl1nXMXX4TbQLbXKGR/WK+oE6yHW138R6sLiXkTg3OLPQo
kjaW+FmNe3zLl9Atl6ZcXxj3U8cmfRY0ijgxJbXIGB7bdSDMLA1bc9zFVe6Y9vnIefIRs+BhYY1Q
6Zgs0m0ogj3Kj5S7bXFV3UuP1oWhOfmMWbgQgEMgwqtOz8BV87m6JfDao41K4+VnTIvti4gxJ41Z
YQRxtnD7fctWSeEmtAX0ZLpEQHUZqXB0wFdoN6+SdbOfhHNTGSfD+ka78Ikndk5tFgJyLffqsgax
0BKkhNc2rW2zHDcXxujEFNNm678J4XT7XU+Acfo1Cm0rd+UySq29e49WzaK5NN2mKftVH86iQTtw
B8hSnjNFg2t8EFecpxwsrRYl+euLj5mG/avHzOJA79YeU2L6nGW6KpaJYyxLnpBenNSnRmPqx0+h
oBOFIC+R8uL8e9Nr8luhv7tt9XJ+NE5AJDRttuBLXfn3gncxhi/MV+T/cT25lZAt8SrvNivAmBaI
zV6xQy0A9dq++dFNZmlijyGuuLCC1PYkMD4PYdwui/QYyA95fztaaLMhFSc9DCHAB+AnBhJ4fdjb
AuYlkFe3ZJyuvQCd+00jQ+EaNpUnHAVoy4OBtIXpo4bNgWfcDa26FKrHhM0C8wREghDbuPDx0jSh
vxq7WURCYiEp8WCbpsjglOt6Bap7kdiZQ2VxVayirblQltqypOJxvrulU7NlFqAMKwiKwROpJaoJ
/nT3no/Lj9as4+Y75sHoSyPj175hSnthFZxabLNghQxb7abwwPemgPMIMtqXknknjglzOlwUdCLi
TQKJn8WwVNb4TuzHBXo0R3OFgeBS3aM8I2xvL3TbiYGas+IMq488V+NpCBLbw1JecunOHONOfHXX
hwNwkkW38Y/Ft/OPO7Hi1FmEEpJQGuJpWqRoZugD3waRWoE2fb75U5v7HFqsJKOnY3w41XUgjq/C
VXH0r82tepM4yVGwraXheEvFTtbx0bzzPzjRZ5vzj56+4IsJP4ce62qe6nI59nsJXKeK+AfFsWVX
PsTSTw3C/fmHnFpWcwCyFdcKtxYyytNYtSt1aa1RotrghG6jceQUW7B6TrjPl5eS/acGbBbECpzg
21KlQ6Xxxvh/nL3XruNK0nX7RATozS2NvFne3RDL0nvPpz9D9eMA1fpKS8BGo7vR1bskkUxGRkbM
mAOhglgpsKX7a9dzaa3L/xuBE4RNmZ5wPfrt6I47qoEf5bFffYKPXjc30/24x9Ny8fvN+6PC/Ncj
OosQflqiL227aWvE72lU7PB1VLIG0tCDqT+CCF9gOufK0K5jq8VBXN9XJuPqmr6O4LOBXF/Tj1xm
YbKtJolFOy1aqGu6ld3CbnWz+jNM4Znm3+MIKupgyJ6EZ+MMRqtvRdziZlfF+ej3S8H858JyO4s+
WHn1YHqprmB8584BJCpolqA83D59i33Mr6qvTg6W8oTRPR5MeAfZYcrEqHVyvcY2q1gXWHJaykci
R+uQ4S6lrBdFQXInvTeAc5LOGVusY2cnMzSvjQfINutOCNwhj5dh3eLNz9xp/1CJN1aSelp1L+q9
HaRfIJjtehDvxklaSEF5G2AQnqTSQoQ8EqL11wV9geEXqnw8vKPqRklAO4qq2ySvQ7QFXO9FJpip
L4yM3SQvaFkfS/8ZbAFsQUwsKM7jDIIRhG3mr5IwOmW7y/MNgHP7ZNmNIaEWIcJs8bAr7Y5JzPBE
cahMRwkQS6SPs3Zj4IUL1/0Qw2QoMwv/xaM/ASMJVC8BUdSZT1FwYE3ilJR4TdN6SrdWm9xJMbXK
zHZl4tI56oI3B7JTVif2ONVj6akPzRtmKfCkMf7bOehcZj6HGKlWp1KA2ex6Yx+1L416JVpdqB+d
y8QR5FcaRqhkwYmK5YjIsRz7iXJfDL4z4cwdltlmMP9jvehcLe4rScEQxjRu8/w1i/cak4bG8Pr7
q3AhgiinP/8rhzOlqJz7gpfaj6A/FqJrFg9TXTk6nub/7RvO0tCm60UwsYTAZj421ZuerIfoPb1W
FPijB/xHVDrXjMvMrDJmRAiER+5ODt43tmBXdJziReAJDtTq5eDiSUg3InIBndFhwmXsyrVd2jDP
JdQSvqNKUvLt4S5cN5yIT8cGwRHoh1heua1cbfkKbsuhJ3I6CgtXlvbFqz4L/IMidxomR1RLndGd
vGBb3UUrwMP2p+HIa8whT9/oO8RdF1tuV14JVw/iF3bq/yOULstayutgwqqzc3EthQbPjRczfFzu
4glvy9+XzaUQfS6RroWuVykuIRRqX4bgVaxu/EG0afSQHmh2LTEqlD5F3c/vX3dhoz6XImNx3FHl
okKT5UujA1qAnyPKv2tp4oWbdi5H7qaqyNWwmbbWSl5KC9VJF/1KO+SrchXslCUMNc8/JM/Kw+9X
cyErPR+nlJJUYYCbfp0YlQcMhFZtxHEBzR5z5KtQCeArplee05/n8Y8X8FxprBdR2zM/Pm8NZWey
7wmWxBzjTV4JDhPTi9L6GIadGeGqkx+Z57TZ65Am2w0m+UUEOWBanKxp8wEE2GB5Wg/orP8yen8P
4sjL1XZZs/k2ne5mhuSlyW7ImysZzYUhBe2PePyv4DfqY66YaFW3hv55smVoGMFsMtnpZtPJww+z
Y8dnbjguQ4hC93J21MsvwYTQYEyMfzObAiJITqotZUlQ0vibwd8AYoc54pgedHEF0eFKxnLhtHSu
hh5HwaytlsaeitBPsJWryuFTIvqvp3eWoM6qHxTkaKfzi7wB7komDCNx17kKmmFAm1e65Bc2zD/x
8687jSjSTI2B6l1ZPuC1NYoeDKxoXowSrq9rv1j/vu4v3aazFBUAahji+k2j2F9XNQZcZDi/f/Kl
7Pdc8hwAzq0HgSswhDe9fscC0WIWr7be0mJtFLdyu2h8RjENoAVPE66xbRAtixhPBUYuxgiXyb45
hBJtEAPrAEYtQr97UYV3v9EdnAc9cMuOZabHIltofsXkkOWoWFXET7E22R251e+XceEGneuZW9UY
/UkQ560lUjTxF/Rhfv/gCwMX2p8j119P2E////tTuuKSegXHx2QD+ekw3mELNB/6Dbmwi22fnS/V
g4D8UznWC9Ozrjz6CwH8T+n9r+83QykWulO216U/fjO4frkOupvfL+7SXTtLkvwWCWRYnUKc+ZkX
N8K15EsyTvv1P16/c1ny3IqAfCwO9LUkg0go7KC+S4a3TDpinackwUmd/JHXWGOvJP8mLd9uNTgx
QLceJ7gi0SEtQbi+KdXEABWoDOCu/Jcxi0uZMTJTcILpB/dDvDDe06FyGHJCbPo6tiDkapgty6Za
xgF+chYz6lbhRGbnSrrT1U7wU/TbqH7QA45qfu8JWM01+OVN376AW98mrG8ljUaMK5Xko9sy34vz
HgZoO3239apUF5Lwqif30XwjNE20qIeXyoxAwxVPllTdCEFyHNTQ03A00OEbSO0u61eGkdxqpC5N
jDfmQn6o9ddpOMbx89R5DGNZ8b1mvrX1rtbdoH8WHwgonHSgSJr6wpyo04Kf6XysEdAm8oK2dxEG
wooP7GA/x1sV2fcINumogyXT9zFOda1iuoqKvX7PJJXvNBTkgw9sCXHswJOifRjaLfaCMNKj8oab
OJU7zL3njsN1cCPm9zOwN38tCockXwXZrqyOU3UfVWuQEXBC3QHKy2guxniNs6QRA6bAOW84JnKA
Ae9jom5L5SvnZJzGuzm/H/rKrUpXPU0kNl+h6UFoV1TT0UbjAI/jZZLyt1B/Djn2NcIt1692X78v
7gvactU6rfq/3pxYTkUFlBQJ+qbx2PyWuCAdx+fEUZboq712qa60a4eBC01U1Trbb5ppjOdoPrX5
HdpHfFl6b3x03/Oz7lr75GZcmttwE78pr+GyuXJY+3fuxRj//15f2CuxBHmE1A773BRuqT1xFjYC
HEJVHIvb8MqN/HcEUq2zzScYlKkz25C2vgUTbcodNfrIzaf/+JTOKhZFM2tiafCU8PBdT4dik21G
skdrqTjx1lxNK3jsy9+/64LcSz3XmQmFH8yFyXcBrnSzlfA8LFF5Oad/Nc5swz+2c1tyHrMFgIpV
5EYLYKUe/+bAIbi//4gLd/NccoZnMgQ70BaMl7zWamvPI4Cfq+enS3H3bM33gTJUhchuHu7GBY0s
ejA+okTL+a631h1pqMfr58huy2CF6UXP3X/xAkM8dT7IoWYUvIqRLx7kTWLt5+DKIr/Uyj8f26gY
JA2DcGR9MKJokSZHMeaseMNQS1VISofpYZhXcXUvzfZemXeC8Spon9KMGlNch8VTQJVVFOtDmDNo
Z4CgaJ7wUHGE2sRtZakq9ZVE6nSH/7Xjnb0lvtjCCJQQ12Vjb2vBQgyuVDIuffDZC1LNeCfHjNVu
J+g/5QRKCpbY72vxgmOBdj6uEVVK0tVNO2+FlWZDXWHBfJw0j8hYtxG61po6f/KnuvB1rXIsnZKL
f9yo8/ENvIFz1SgpUTLy7VovUKv/X3quut2i2hkbc9Ec8821GtOfhsW/vu4UPf/aBRIsYv+fxjJA
icxKAg//VsMatHj+GX6s+Uep3kRWadfJkftB6a9yCx8DHNHVy8jOwh8fZ5oRg3LSvXameTR9lqBl
4M6Hg23AccXzriz3QnOwZFBOMyZjTNv3aeJO6byba7DQMpQGE8q94KgiSGP1oxM/wuZmVheMGhrB
UVMOYUSacc1a48KSOR8wsXRhkjL/pKet7tRwS8Hw2oI5bWf/upunqPbX3Yz7UUrUgFV+Wi6n4RVY
lV7sFlRofLq9J6UsvhLLfglSbuM7Cs3l/yiUEM9C28lGVgBlxBlI/CzCG72Qrry5F4oK5zMmk5mW
Qodd9lb5nLTnrnA0c1gGDxLm6jj3Xblz/w77YMf/98bl3RiIQzORjJjkpBP5b/7cEyl+f5EvNYDE
s+gT5qECcEUdGfWt7Do0tuqAc70BASjgSyrzm2o0aNaWM1eNqXutnMAgoEHxpqmF4qYtAWDBcu9O
TAagdu7vP+vSnT0LXTODZhlTj9PWxD2uMphzfsY1NOhIGuNyndz//i0XprbAcvzvvQ0GP1E1iW29
ZtxEWbTH+ojfol2tQe8csyuTSBeE9+r5rEmAvXip1HxLvkMDtjn11kiz6a1RiFwI66tJyunm/N9X
TD2fPYkEYZ7ihExSeYEJv5VWCv8ObtNj9h0fshsS/dW4F1fl3lhbrvBw5R7+e31i8vS/97BQAGsI
BVcH32FnLE6Tb/0KUoKDW7wjr9INFGnf+/3L/lj8/OsSz6IIzJGuDDsuUa+//L50LP3RhDZWQnIx
cJC3Xq1ibcWUuqm1qeGtGWJdlnyb451GkwdDSo6K4kKrMZkfH2V9owSMm4z7Agd9q5lw0n5R2x7X
+KMgVFSVIm/ID23+PMuHubgJDU/FPUVaTsxgN8lDPLxPxTWpzb8Dr3ou6FegIsGJ7+iftNk+VCzP
NK7N4F54QOfifXiHkqXJ5I268prPTEEwuHPVT/DCLJxqnj0RRQO20pw+/RTXx8W8mDygxjZ2qw62
NE6NWGhwUd6SD9R/eg3p1VbypXt2+vO/thS5VIO2ik4JHmi4so0cjNmvLLQLYVE9l/RHfqGNkHZO
kaHygId7oTOu8ESmk9C4pn3QSOxr55or14UD2bnQ3xBJ1IwC3RAIaXqJsHJdOsXSNeX8pRt1FuNH
a0pBD3MxWfcB5XwKrilLLv3u8zAt1LVVyR2HhrW2QBnroXxdptveoZpn/9B23fueeXXM4tJDOZ8A
wEyf6reYnL6u3GkvTEa7OV0tBm09edGsa7v3xAVFaPpZv8ebCwJC9XwoAPDd1ChGfFKMNfZDYKPM
4bE/wsS6tv9eCNrGWZYZdVotgr+dtk9vgn0c7V1px/bP7z//tI39I1r+cZX66wUZcPCbU5XPFukB
Bvb36+HxmjpKu7CmjLP3Htd/wSxxttgO8BaCeGpsXYrfTamDZ2qB3ds30S3nL88sBqcofSA2aIGA
WMHNK7ERtBssKaf4NgQUZuJdle2t8G2c3sfKzappq6Og18bMKydrxshT8EqJaK32Gy1Dj13MbWRL
UVg4ycAMdHFv6foKe/GVHmv2lMwLZWiPfQq5wVgF9YRz36QAe+jWekANNKOAl1O8mpVlmMiLMdQe
OPCTlPq5viqUa3dIunSHzsKT1DVjFg/c/Ze3j4fA+37ebUL7PkA3+fvTvZRXnM8eFKIlKqEVsXRe
3iL7brlc7h5/vn7/8H8nYOqf8uxfS0dtSqvq+hBpy2y5k3U00heoj16Yfqj51zwvf/+WC/HDOAtM
Wusr1VAxdZJDoCvnfFEICEdiunL6XTq9/P4lF+/TWZSKEJaqY8yD2FIztRt75l7NhKhN7ly5Wxfk
7Or52EAi+bqanISfGME7gZ8t9GjdM6OfuoInxSBrS9gy2LaRY4/shacI9d9ON+r5EIDQiJquAkbc
WkrrBdYJ0nZlgV1IHM7V/1U31KPIsPs28e/NET9fDUYJjlpXHov87+h0PgKAcE8epY4frkvLYIF0
xAC+ch89yPNBnxY/mbX8j5Wzc/2/bMxTGIwBM4YGVrLUfDSSuNG/VsH60xL/R5w9nwDI/KoB3MQC
K91+ARZwzX+eKoO2ivxxwMsDszzOuKrbbmqm2bHHW1CjtN8xx+Ya/Ss39EK0P2ejCBPULsGno+6b
Pm0O0Y2U23FkWg3l2MDi03UQidNVNcKl1XF6rH9FiKArZsBt6ANkZSPDc09h+hnCoyAYzsyIWpbV
dgUQUytrN45Gr2xFV/R7J4+fEt+9soSUC0voLH4oejEMTUQEbN2Xj+PD3c2raT/eX3mp/3iZ/+ux
nsWNGtxyZpXEwDL3l1pAQUJ6CpX4oOQvovU9FpOTwDVW8THOVc0rEU7D3bZBsgmaDG5sM4eDa7X4
xTK9qUhPqjkyW7cWhs88vkvG/tUKfTux9K0v9R9D/54092gRRAazo8HDOtuOO/PKEfSPeOn/Xopy
nseECPl9v7SGbaw8KQIugegNfKDdmfnVGwIeUasa00cJilfOCrEQpMEFZnaJ/pG1KRMdePh7LKso
EeIGxOiwkUqZ1ky8igvaFnSUaBpV+exMDOm35bjUMQYsldK2/HsLhJ8mLNNBcPVWcqTo2pDKv7co
5TxzqhL0dorkc03ozSMygoKNo8xvBHO2T+y5xJiv2Lqp/1xmynkexV6Yy1bHN6n1Uxoywx/n184Z
F1bw+fRInGEnr2g1Z3bpRpPv4+pVBj9Z47E6TPG+Dr+Fep81klP3y05ZR/Ld72/OhY33fGwkDjU8
CmKOThl8YPo+GpGpvE+tLTCzK7vHpW33fHhk0ky95Q3Fds2u3dGd7e/vT7Lbx/vb36/h309FPecS
1XXcpKlijtvY8qlB3bXClc79pZacdpbbFsEcGf7w55ef8v7YJckka+CkQcVSt3MvtQ8c/rxp+98s
ptQ/WfZfwbTCUxtMKEW+aEhtMX8fx8fiv1mSqOdjI1bQwblTTqcm7S5WHuPxUa+u5G8X9gDtbA9o
ykSM23TGZEc6ynPnmsZdnQfXovulRXoW3RsAFpMms21TQqdcHC/mlXnS3S8/Xx9DT1gHR+HmWmXp
0pWcx/psqste4gG0/UaJH9p0XcmPv6/TS+3k8/mLOkrrFiNneiWR4ImDYoeA3hXxqcZ0ZM57p+5A
Akf4fkXqwpS+rEqFmlBs5L7bF9J8JTu48Lacj2XEZiABH+eoLpovQvGUNfe/X92lzz09vL9WbiRG
khVIXJxcPuXKOsxWv3+ubF4Qo2E7/78frQ5qnqXQRLYW71/tdtkSK0O4hcIOdBd9lfE1uKvaRaUd
VN8Bh1kmtsDBcrQRn+m9VzSLwLxRYldGxxauhBDClKd2bqq8F9Uy3UWrYthXyUY3XYNZB2vZmQ4Y
vzZYJqB7I7tX+UOOjTZ6EOlTCxy/WMWx14WOoTtC+FVL29b/Cntb+DDjbRO7nWrLjzFwanlhTbvM
eogxV/mp4DEbuFp4iJiA1su38VetPhZePXjjcZBeSqpLHHrapf5ToZFD/4fjo7ZW4mMMcxwXw8y0
GwHebVM73WFod6np9AJXZ1ekCKUtI1K/iTU0vWgkpHVwM3Y3uW+X3YEKIoCKVPc6pV7ORbcU5kUV
y6vqQYGefhso4kodsSuTil3/NP0YChzzHySG8ktrDQvhkx5pOe1S/U4Pcl4HckpHm6e1VH8aVg+D
bFfiz1bsjJ++8kCFpfEmvhkCdICQst15bdzhHFRVN5r+KfLXMtmr8enFS/YBkGaKVZ9wZ+bKMtfe
yxv5tlvGlccLUT/ExYqsVdcQ5EOvhYxtlyQrzZsSLxJOVCQVlSfzybCJmy8Tf3Tf5e/F6GoQ39pI
T7I7fthwoAMT0q8GWfeAi+nIJAI2xg2S8XUWePIACRcH4e9hsFzLeBl5LRN5F1Bzm7Wl9JOUmwAV
Hv5zC+1LKvCacOSPZiHu1MQxbmPDyVfWDjdJK/cGfCbl/Ww4QX87VG/JgOfFbgpv+2ZZtyuhxrPT
TmW3yt1o9mphNdw2k53dBYu+fZkDLw3BxNrha8AwQG3PoTsX7nCXb63nyjzGknP6BdUSRrn6Mr71
oVML3nCjtQcTT2RmG2TAxf0qHVwjX0uWa6hH1KaK5lWqqz37IZbf1UGdQKQsDMsuPiKm2mdv4pCa
rAa4prYs4SFGiUTu1+a4aH0HN8+hcoVDilTaciD+tcVaH1ejtQqap5wVlGwaLvoO/WlTf/oZyHob
pwxr1/p2UXyBs5lEu9tEqNvdKX9K6N+0JIBPvg81FTjQ3lSPZbWe/cCu4tuGuovpxrjYZ3acLPNi
FyZuL9m9+UTxSHumbB++6LjbVcspc+PPhsUfwBJxm9mjaToU/EVeHlvyj8Ft3Tlh40I1nSpELO7I
ytHuLAM85xIxEf9TCO60BSqkMHMkCGeSGwDq6z39PX1JMLk11oPB67eSfwrsP27A3dtmwt2wg2fr
g/55UDuG5jBc5lv3+uyNPa8TD2GnNQ9N6rFcZRyevoph7fOsU9t6gdlVVbbY7evTD3b4gvCll77K
ZjWPS/8Jahhs0mYJVDb7TtdGtBQNhxZR8nUa6ZxueRTAiXlbtHbZqk6lYDBzL8i23rm19AjiDCI1
8clfmeG3jjN1EX6NeKw2uE1oQGe9PlrIRQeE2akiZ0B2FS4E8aA2bznif/jT2j6QlzgZYCBkNssq
cyrGYyy6mIeqd7CJYA0N3bFsHIGBHP4ZCUCR4y+a7iTmh6wn2DLQojFZz/O66W2jd00pcZp4N8q3
eDdqwrrIbhUTL7RjM2yL2OvjdXIbfMamY1IgVGxVIQostZ3RL/gZJTCswFXqtUawh6hDqXVrKo5J
h71yZAW5NIM9tjatpvigJstY//LLiePttkc1yvwOlebq+QTtJBA0L6nido9jRgRyDB/1EY6PK8XA
+nsh4ghl2vq7ScMCpO+3PjnSNq7t09977r+6pwzR74wFvsfvso7i3oJzLXlz6+TTk6GsmHeKP4wt
3OkXlkCrIES0CXpC/ihi2fmjGm59hNyr1na2UgW7/xwMLxycmnmHYpO8h8eClZ2sLBQBozO0Xp5s
VGOZAX6vjzNEZf0t9e02t2fZnVe+7EyPFcPkw71R32XjJhKwXf/WE05VbWqb001lPfZMAyjb5E7Y
ASF4wDjG4R9MdMc47ZKksNNLxgFNLt/ndFdqSAx2de1pd7Dun8OvSd5W46r+mjuH9xwLNndIQP4F
pT1NmpO3VGJL1rhS22qYMIKFFWTduaKhOINGAsO731r0TMEDQR7wotPW0NS2pGB4HOSLBj52xw9N
O6KgXi9TZHxdRLyQR1uWtzX4nz75NqrooNJWi0jlNf12xh5f7X1HT3X24Pd0XKpt5LadtkJGcMwm
txHdim6DF6v3lX5oo88oeerjnRbc+8F90O4i/9bPlh0DVkAmp+5QFI9lcpDNZZZux3lT9A9s995c
LXrRrS3P6bRDL+yzqXMCUOIpIaKxdurcurN1qFKcXNgTma0eUXKM+Y8pv87Sh+y/muay918n/1Xq
flL+P0Nail3hRUW/mdKbxPcyYxcanypTDeWmkFFIB1/kJKHYuT6/TTZJ+iwvC44FU8RjhE0cr5Ui
HnwO42mRuZL5SMtjEYCuTNiADf+7QVkyYqTbIdA0H2Z/n8jlPpwwk0uQbSX5eu7uREXllw7LeSyW
FkaN/TLFXyNftmXqFOqwVlX2kY8JXHFsVYu5K+/BaTt5zkln/BiEZk1pzmu5z2z4QrORKnElju0S
E411k6ObsjJnMLXlKNbOlOrruvv2uXamZKGjH1PF2kr90NoGbhSpITldR9xVNfgYul2LD4D77FZQ
bF/Qd1Z0o6lHQ7xJJeINm4AhmFiqZE4YqfvSFI5hI6zMlnmD6QF6vJnG7EHtTmMdDKnkCiNQT8kJ
Yy4ET9qs/KrHhDQgXdIjcszZdDUc9KcZRzZ23MBX3YDEO9cYThMGW0JpWqf5QuqO/YA+iqoF8zur
MvlMJdVRY31T1dTwKtMeah6VnzmF8hYJaIPTwja63s7kzjYDtlmtcpR6l3DNVvau5j95Mbh9Jy8N
kxUzK9s8+lMgM1LZa3rSURITvXtQmmhldW9he7TyLRBoW80kJx4hfZnvVVYy+iiBbY7d1Iw9uTYX
ZfKUyIUbdbeiWj1HRv8+WQbLR9iPZSAjpDXxsyW+sQH4dbeKxdSJAulVzhU62cFToBh2OnL53V5h
1jAMhGWZ+Ysw5GVL7CBIFgnld6Qx9YyFHFfeVblTjeGm4C/Kbe2oVbjUa98Tguciq3Z97CXJYW4e
FOEtD28HGGQRE5k1jFBtZN+UNpVYHxtrPcrmkdaKhwkOz/GpZAGn9aMcPodccz886o2xnKB6mXDp
Nf0l5CWVw9yzmAvWgS/7SunOuYQaO1mGfLivsqGKS1FZzs1BFphvO/2B9Gj8KZlIq8Q0QWVDabAo
ogXFY6S85TWG/5iYiFgUCT8Y8thFdSsJR2N868qvVoN/ueqyet22t2XwCZrZ9uP7wggWurSe6zdB
+h4NYxueAmC/L3U+qc/pLT0Z4VYy9jU9J015EuTBmZTBVusvy9+Y853MiZXKiirsSmOT9rcCkw9l
4hSNap9o9ync8xkxtT9g3T4iIdUld8BNPdko5esU36gyBwlm2v3so+uIEZVqC+PPOB/k+KmXbvp2
tAdhcCNs7dJgXJcKmWFI6LL2hgb0Lsbhbmoe+x5YMDHP77/S4FAzycp0Ud9T6jP3DeJfscCKUqIj
R2++OJXHYz93muS+LVSvQlWWnlJAnsA0Rru2exrjuwyL83QntYjIt+EY8cqfnkVH/PKR4wtPJa1r
6R3MTBbs8vlp1m/U8TERXgvGmYWPIgL7sk3rZ116rXSJBGBfS9Kirl4H7OJOXb+p8j0fN3f5W6xD
u+vU7yYIV1kYrCvumtwK9qCRp5Mt67Gwrdv3oBfcolbtJsU7TLRWJndFCzNuqLEWtWGXIUqaq9yr
5upomVQf6QRAEwnXrZIsC21tZUdL6WyRJRhEI+8M27LVLIVBc2RjWESEyYTQMZzaiMZdNTG8YfCC
vBUhSpPJ66R+cYrsU8obPNSHAmds0C2rAj1KFP4k/jbsmO9+m8SXONpq01Oq8NtIa5sgXgbldxbf
DuN+5IwCf7cdFTBPuyomng/cjxgc2LQZyH1kALxFULoGkWvyv2KVU6Mm2aX6USZU8DDJhrrYguew
VEaph73sP4/qMcKuo1jHA5NF2VHtJHuSZMzsjimMIn3aSEJxmJRunwnjqqA4LA+hOzERbcShKxUz
s6ETvfW2sueSPmnR3JUkU13TUgGmGDMnH+1YrcbOM6SOlBgWiF/tsmGwZfXTQhnjS6XXaKNdG68h
MklIga7ZghqBCy/779P4I+YoyeRPWVpbEumlusfN86BwZlFxZ6K9vGkbNKTl6NRl4ZjqcrDixdC2
jiSNTpxu8dxiXnpiK2F0Rn+ulHDRV6I7+186RYCUNLVQeaPKJ73a5MVTZ4SrmbOISH2lborjcBoa
b0fYQ4fSD5c9R4i+pdMsW05Uyl6mt/emEYLpUXkRZafiNDu3w0pOq4Wetp5I1rhvWgYv4Qqb1Bvi
ltYiucIcLqnkWiF7+xQ9hj3OQ9Ym6fbaxEszjOTL+3Z8tIaDla3aBgPnOLhJm4CresI8EQIE5/xY
WXDUS5R+F80+c/6oyBthxzE6oJNgrIUxd4LK9Ea6cahUOXAqi0SY3EpVXzr20Ywyh6DqpJxTDkXu
NLTuNqlxI0wynOeF39yoVbLWjfZFHQoX5goFvITJvsaxup0yjRyqPqdySXJUTi2eZoYTDsexx5ie
7bDjjGzkFees/qYpsi14XFu2FE+ImbnRR0dkOnEe78YsXKZ1wNdLm141Vmo1b2Yy3EK7CWvpRtXy
pYBqVmy7TZKrHHc459bbniyEkSykypUzh6NbZeZ61LE4zkiO6ImoNcccOXaRAghE2/ikiVREigii
q/irNJKcVmhuOpPMp9L3kZEzYR+urJn71EnQJ02nodoW5CanTTRKJCOxhBK1SvGrzDeqlHtjK2yG
yH8ah/DFGAa36VNHTToYQqmtsaNLhWF3hbwOGDpQJ6IRyl88GdIgdRrc4ZKyPxZKiZS35deVztwR
PwbfVpQRxzrxyRKql4HkAKga9ZjZbjOC0UujkKZGmS1Jg4eLyco42QN0T2FR06LZlolghxV+FsJz
yp8oPUTl9lUmQlXp0m+f2iLapGn/qlibcVqn0rMgKJ4mbKzRq+TUnXSFyPLY+MnG6gxnCD9jyhlt
ZoL+stwstVYF1hPG0VA4Fs6Y56qmJycKx8/csRIsJwJx1XOezgJUXJa+GCO8x4fqMBFqlKFZdVrv
hjImV5q8mpXcDhBmVNPChzFUsVa07NsMSIpnY3kKA5pIFaxI6FL7yfjcdfpz0ODQjlW2f69VkmOk
7T5TwxuIjq6pv+TV0ixPobBaYc237BoqRs1kPGSYJjKov1eCI0/LDmYCCHejqTnHK8HC5/wklYea
GVRRfCvwZRHiseBQfGrSfRkROoARc0IGpQo5WvRUYQUxxaFg4HJrhuP7YVfL5HWyuep9YsaUeDlP
rZwf84LcrJkX2nCfmrIXFJ9tPt+Ti92LuIQ2o+WMaGN1gdu4AMuHOtwQbbGXFvm49q0OP43R0YZ1
ZiCTM3a93xMCLUeWXysr8TqrdyxjcHIGgEN/tM3xxwiRVFK9Evrgs5GVXU8tLQTeaIHkamVhA+qV
n3xCw0WLRgg9PdcfYrKDSLSO/jA7krWPs53ka1ux4PTcflecvnyhdXs9deaWA82osuVHrmQojHK+
qniJ5aLTJv3/x9mZ7batbGn4iQgUZ/JWpKhZtjzbN4Tt2JznmU/fn4K+SOtEceNcBN47CCyRLFat
tf5pX56tNRg02v6pZqZKsvo6VVPXT1S3qAYHY7B1RCBdp+s3ZvgU2tNCl6VDM2tOWR4ryMGqZ+bH
AN9nBrc2tWj0pGunOX0FsR2mu6I0FqGeKvu4TNxY1rfDoN1PvXr0aXqTIr3FChwxWLtIztX9LL/V
fvK7+G+T4KAmysYw+hcdWwalA3uVhmAxsiLlkjqtvK1iG1ZRBHn4vGnwynalF2uSp+v9qYe4zScz
LkUDl1Hfmv6hCOng4qXcTntlqB0hp8S6i62mMO4paMmFlHsjcjxt3xvW0ig5JMZpUc+mKw80+gk2
F6PB3j/c6HWxb5jKmsxn5hsRT5uefke1JQh9lSNa/ZQySrBTqse8KYnUK/ZC8Zm9yFtLrY5CM/Bz
niWqJPNYc4uG4Mum7ZITwo45VMrwFFi4wc6bkQmJSuUW5umh8ZkpMoeQkq0JTCvyDksSmgYfpCF/
G8rHnJNgmugTFH2ZFB8xkZZDuRPyPmU/nNNz7icNOvQ5czeCN2pQKbPwrgyfVSxb4tZyBGFf8LIX
mfmuFse2ZzJrvDdyvbSoAqWUikUHd7UxrZH2zbgpGsntLHVjdPnCVLWF2XyPdF4UphCCsWoaiDed
i1VX7lMcEkrpVVEgcZ7z/5Le0csjqKQjMxAlxGnF/ueoGWJBKfJm7csOFceS9mmK1kpn7K8g3C1n
x9bwocF+p9OLlSiYUZ8IC2YPpmPtPxOcczt0mWN3CP1yFRj0zxT0nZx4AImOEqXfI4MuzXyKMg7u
5k4uW2fQ2nvm5Wl9UxlM7oMvy2T6LPCRyJVtpOfrsCdbmQlMmC3N9FuaV7GNHqbMNmpRbUNhrvHF
uTHMfTdQ05Djykt/1ptaHGX5ps0zp6NbUQakwcN8mMdlbr/lMtMKwTy7NHB7Yp4YBY8dKZ96/lbG
4dpAytPHPnLVydWH54Jtzh6jZyl78eOSXfe2t7R1FsdADRF12K8ae5qefbh/kYylwrRVSg4J5ZoS
PzfyTocDo7/p4qBENNksMrsqlnFoLLSmP87zd+SXTqPZrk8o0FhqrswWXcRez3DPDoO9GDiI84Hd
W0J9SXanVm5zmaFUPywrtrkoSzchBVoKiS9rGEAY4Hj96GaySvmi8xPbuUrsMyS0RW95afPczeRN
jm9Zi1Wuf1NGoPr5DZnFbhHd25bBWClcCKabVRvvrV4go6GgFyRhiH7TagnUC3pu2nm7TZxeZs34
eC5qQmwS0jBj7Zc/+2vbWlltzVCbb2jCVh2ZfdoxhV1EdiaDgapleKDvGsPfVuG0bRlXRpbitVq6
iyvQHzTBWaJ75dgxIWcph82yKEZHMuW1TmygSuc3onzXrHoxEFg5auA0VrQeM23dGY96k7n1HLit
xEZQtu44aEdRgZ1o79LMpiN1LmkyK0phrxFnMGnYD5CBc+ZujVotQlV5VJr03gg+LYavvR15BbQR
iZO1hmVmBbmr5xR81ndtvrXNSxye+5f0NVejZV5gSKHri5DPaRvzLstiVzTDRm+HbdJYh4xSX+Ay
xixhV2ELmOQDLVR8KAWUJX9ctbZ5SPHNUKSN1FnbwlfdCiwMuo9rjhji0r/2SgGmwCg8C/rDnOMA
EYSrtm1fxTQyuE4eQ2EvVZsmQyuNpd7Wb62pcjh3pSszscji8SnvQ5q8cy9o9tE602ZaS5ymMgXp
niDRSCG+LX7o52DflH2wGrK3QclXg9J4k05GZLIMpCRcyFLopfRipYyw2tgWE+rdUtnGxc7m6Grl
U97vi/y1H1+15n2oceEIXuQZU0HGLgbaLD9TPMnOX2OZ2yIvCGJPGG/ERr4M/SUc/RxALzmOuuyU
1nspXiMA3FpL3aRN0QZWzFA/pWkTATooPD1r2Pnj1oZ6pq0bJaJl0RyzL7+6dFgWvFx4CnbanZ3s
eqZ9M4Lnh0R76pmJy/aL1tsk1+KTEObvRTA6liEzkwzXUwpmJUb5mUDnZV/V95EQDyMOVUok3erN
rUz1mRvRMmrRMoxHSR72etGucuPkz3s5szw/UX6Fwz7tDxnQV1V1B1tYjTMoheFqen0bkDgLIvpo
zjpF4/ydZaG5aOSncvR/JXnHi9crTl9Prs+xYDOAQFQ+ZsWxZJRtJ8qWOo3bUHkNjZGZkFmX3qd9
sg6M9liETKapN11CUJmds0X7D6GUIoG8NdhxQ7VZSi1UCL0Gd6hBxJqUFwoEQ6+Ze2uDF9TFWlFO
M9ChXXoWdXpvi2oxdAmkpvFRD5J93OfvFnr6Mem80FY2Ez/P/0+0p6f686biZxuiGuCnkOjw2UY6
Qj4XRr0reSZtlOtO37WO4RdPM5Tl1Aw+wljfSD0VIFtaJxLPDhC7MOnH8gi8I3ofS9P1cS1QFcwd
Sqb/BrNvhiA4lbhJgB3MDt8ypFPZ5I1qfY9d2LpTmSUCJdK0eEo53Y3NFkB9g93AGY20rQk0Ztz7
YQeVr8apKXuDRmeM35H1EkwfOVBo08heq5erbIZzSvelBe+FfKqw3rb75cS9rIeDDRiktb6rIgOy
JM/kn5fzlwrIZs8T/tamp7NfSXx1MhMWOf891R0zH1KAD5luOqo8uzmVJwEQQHVZvs/aX336HnXV
WiWzsEWVBeprMWPraZYj86Smxzx8DzgqCB1ZhMZnrU8U4R1wU3YvB74rDVSpox899CZ4XJlL62wO
j6G56coN0+sC1GZoNw3ipWC4qSWKVmE9SxGesMFmLtexYq46icFD0Lp5ZS4N8Ec5/hyw3LPH+5Gl
OmIskGjPk3bS0u7GUvo1Qhg3zbAyiHjBVcCNKH5SOMkW56rTjLulnMTKQiq1xQykKweq180bQSUg
pdt+2PWD8MRYb0nHXLE1St05iLn/Ntj7iqZcz/JDQNPC8RXrRMhOUfdAD6HRlUefVkKKUqx9qv25
X9RyZHTC3s1zvs57i+1TEOE0n3BqlR27jpcjgY3s2PuiTU4Ef+6HJtlbxrwOI9Zx36/bYSfV9KZ6
dMgMdSN3JPOwR8YjXfxcrTpNX82YtxIdrKm/JOAr9TGZKOU+GvkD3VIAACGr+yTZt5Ahho5e8wYa
hWGc9O5YUQcowXgjgdBIIH/J/Bk3z/b0nPpfnOgwBI9av+5ChMo3Ogie7W+MZJ/jCAvRtJZpnuRb
SANyDX5X3VrSrQWnzBYbqd2OwympD0F51NKDHB4i+SCmTx6TK+r7povcwg68KYrvwuItD6b9LGJs
KJAW2FP8OpSCAMlPY3qp1HQBf/K20JmUVNkyBa1k6scE0LirahNR2H1kbcpwKypQXzpdb7AIugnv
jRqHDVDKKrkrR2lxRgnmUVtgdk3R/DAwyunULevWt4laCO60+K5kaG1Xj6VpnLpOuQvk7CbQ1mJY
l/yTtle5i4brZ9/Y99NA7jvxmUzFR5O/xNJpBpWxzWQ/4sabRdoqZDuxUZBJ5SG1zk+V7Gb1KOH7
D22ie0ySXyWZoXPARHM3JPR1db2RTYk3GIpAlfXbUIbIMpvbOTidT0cjk4Gxc6RJsf3eFd3NqNXU
yc3bWH/a1Utp6h7BlF5gg5xVT4Z1n9s5cN5HE2anObDXzbnASnO3nNtdk4VEAFtbmSZK074KdkJS
mNutKaiJM3vbiKNlH/sYjdxATSJwgg5LjEnUB5G3jpnr3uBX6yB+tkn+COK1Vr6bDRwtXd0msJGl
Ivvg+AflAb/XIvKsHbGqcpyvDrG4V6xb49tMPOPNsIBAAoddzmS+RGcppRu5WlfFLhOTSyTCNDBU
pwh26qpkSLXLuYQxvtX9LyXW3pL0rqGzU24EJmJPVCa94mniQ4XaIOjhUfsZyrxXSh/YhNP6mYM4
fpxtuD6cMkF8pw+LuvmszM4p07Vir9PpXTZd6TvUvEy6aZN1e8JxU7GowJ35W4bkQuxp4xg3nB4S
k8MUjoITlx4JVvwj5cbiHpNTDlGJVTgjr+XsepxWFku3cWDLBuYBniw7W4qX9rAZ0S0CeHzPPpPU
pTSsE11daXnMZo1Tx6LTlsZHpSqLoHX8+54hS2k/ZVgWlCTbL6mo5nLfFPwndFiGbnvki6LYAYNS
w1JvJoRiGgzwnqXEm9Mz3s4Qs3lr3v1kp6RbSNl6smey1gHvKf5ueiLQ/Wippw5OFNYMhemG0a4b
HlOs7JNlitordkr5ThK3Y0MhhyH1KSi2XUmXwazUkRPEFpiaRc+9tDGTDw5vPrpyG7KgtmP5Kzhb
hzE5gdvk+CFZtY8W1rPihZYgMU7tcNLpt/ul3CHs4XqVx5FegMpcUAvYHttrUqzbck9p4cOSSBy4
1NHN+Fb0q/nRKpea+ZDqTkTP+93gqvmTqYR8je52QQ3VwqCpuwG627TtH5IdEArkiXRn3Id31k58
0LobR/sHed21zzr//R/UuphaijqFz7IaWoGdlP9A/r1KSDyTkf/4xSKKRKFP/OJhGx2tbX8LX6b/
KJ+nW9bVe3+ihK/EQv71bybf1Xt2wRLNRzNSQHOZ+TjxZibWNNs2q9AFZluEOwszxh/kbtdUOL9V
w39cV5BV6tgCZuwKiaQxjY6E3VM2wKAJ7WmDbi13TApTxcvsL8sf76uJISSDkxCuS8IICTYrL5H2
EwH6zFP8T9K99jsh7o+vg5OVnsbn655WxbL1Xm5AZ5zzH2AR9ygWp5+kZlcWyqWva58MhpUUPE+R
HUNt1Zg/KVuuPbpLW1drNqgbswyXvYOAMFFvmMrvzq4wrEj37NaQ/hAIcuVeqZc0UrW2El/BT6Qn
Q8fEHVi1jpEfL6ryp8CJa0pl9YJOGomglfpIGnamfzNCduoKeSXhp0Co4sJSsA3q4RvKHB8jcTaM
Shl50/1WywGu4AgrpNDv7LOvsRLdaIF0X/mMTeuS8Vq517IfuMJXfFW031qUP9YM/dEswgCabsw3
lFssU0HGFB81P3m12EizTx8w4Qy7216/H2DMYGtM8wekPUULq4R5hzah0u5keynk1v33G3z1W13s
RDyZgqGTjdLwt0n49qzxhgvvUb+TtDw7t5LzHDjtKtzaP33kFfK3erFHVSSbN41AUQc2SxHgYa2N
tHx0zQU00U26P5u88sauzqKq5qX9ps2yT9YNvCCPSmL57wu/uv4vtq6hqAuznvkWT70LB2s1IwMI
FrekHTiFVzo/bFzXmM6XDrLmkMiaZBvjbgfpblFu3hTnBghpEXpf/eLzWcMahZPM3R4Zfn3Y7i/z
h7t8fn5/2aHUC9a7WWtJNUT1tNMABrM0W5PH8gPf/NqaufSPrRCG53MXnn00AbwXw9k3/5VcxmML
szY+Ki5g06LbmZvkuX/NfrABvvbALm1lQ5sWOegnhJhLOL9uw36bOZ/GolwcW2f90+q8Jg377Tn1
x2sqR4pk6pOJa4qGLlKNV5yoUFNytx6hGxU97ZRWbPRE2ldTvO4C61OHL6uZyS7198BlpbmslbXJ
yLT5ZdAXR2QGKiAZjWzsU04jARsiG8ZjYFNJiR4/wLeZasrOh9ugVpZVFWG5V9C5yD/UBH8XU2m/
V+YfF2QqMRj3AKejzF8NUNNBhdg+Bcmr0ikfUanXv+Gof79V13Zi5aKImhI9M9KKZde72AY4/Zoe
bRe7zSo6YbCwVW78G7za3fhQNU6xkzx7X/ywPq5JNZWLnUzNtS6XtQjbVSRJGDsemkO0rfAsGdfw
Cd2vfp2ttIXF+208twTcTruzXwVGkqt0Bbv6v3vvft+YP+52b+Dqg638uJus3lHNNnTaGUTp37f3
t/77L2+1crFp6agSZVXnzdPNiSHIHaRqoT10kAiqmLmDxtQ4vp3jVwDXnCzv/CMMP0ApOT6Yw53p
Lx2gyvjsM+/Umg/LOFrxNq1s6C1AaQbzZckgaypa9ggWZcZyxq1kfqp4ixm9W7B48+JR9/EB6MDE
2g8NYkwIJJUWL20ET2lvi48oPkUWUptbaT51PWdKeBOZz4TmQlD5qrLhxvZ3qnasAP0V2VjoEepV
/81njivH3Z1hVtvStBZJBPSSruUp/JWk7ySV4TK/ylQAsWnz71t5TcOmXEiQjMjQ27jDjbSCTcJ8
A2pr6saZWEbNlzZJyylcDeFjPmerkuZKk0bXDsIfSqIrm/PvjfWPRQKSXEgDorDdWB0Cfz0oPx1q
53Xwl/XxW/b2xy9WikALpYzMQn0BYY9zbVzwYN3XeiEWv/5949QrX/7S/FbDeqEZasTIgf8soEbA
Pi9ygqSVGScIw7O7cd10tadZYHjT4PVl7EE4xBFtEyYbu1yLdqWn01IoMMIwA06L6ibWtWd1KO9s
wVQ1NU5WTi0tfVnE3spN5him9GIzvqRf3ZuAHX77k1f5369FNS+2K7A6NPZjTzZmuDpnPKittfj3
bbr2m89//8eTMAM50tTMHIBcD1n/kMGb/vcv/ns5rV5aQxi2Wgy5aQy7BCZ1htV44YdYbuBXmQv3
3x8hn9+B/1xG6qVFhABVt7kxw06QeRujjTAExor1Vos114DPFEPLMGodROnsXvfD5natd/3d+/1x
ywDhhnxOZEwJFvripSKazt/4G3P5aVFOxFt789Mefa2U+G1D+Mcn9U1TJHXIJz2dk50/AFJOofv5
GjiJx7L+4S6e19B/3kTt92X+8SE1+X1JlvGSw88w519I99dGPf4wQLh6sy7WV9QMXV3J5+1rWb2X
ePRUpBZFq3w9eJqn7eOTv4xX/14O1y7kol6nPcEzqeSjBnbKElCiVYuFPPygBrzm1Pb77/+4T4Io
zUx0hHExzHU0qrpz6Fe+eP//WPFcu4SLzb6RlLxJRxwNkgV1+NuHTKk/LtrF5+s5LPonqe81dbF8
UXQnRtBIfcOlFBhLWSuMpdh+R4c/KI1x6XmuqT4S72djiGvLQFzY3BlDU/jD+eY9Peks5Rtshu4+
n9ltcWn6Se59pYC8NOfMOsu2NT/j5k21l+IubcIErB6H4tEUeGhZP/Wi11aCuJgUaLGEEW+qjjtc
dc7+kTRjOKg7sAx+2mL+vnlq4mJQEPeBISKLpVy6nfPyBnfhQCDvpnJn5x7GgRsefrQ0Pb+If3n9
xcXRktWRaYuCdoXgQxeY10ndYjUuPmGluoqbeD85Pl+7pIuNQNGDWhoUBQhL7dZ2NK+76mY868Rg
2fxX77+4eP8TRUyhJefjDu68UZ05OgvF+MG+4trauihoOxGHqgQzazdUpZdoL4l+mrTGNbNgLeCE
+KP/U7137T5dbAFxqg3GmOBFw7FFmsoj82/kOKGT8Xo+VxtfHXGOf0YI9qNz0N9PUZgo/7cEAB/s
u6mReTcnRzgR84Wegcr7/Y/J3n8fpKiXHpeGVhSBBfti90QFD/DBkP1zGEHtiOU7d8a4pj1KiLly
iFrJj2Y0f99L1UvPS8MP/Fo+9+FRsk6m2PGNJ7nqlv9ea39/a9RLo0vFFn4BdwVfM2MH8jup7r9/
75WNUr30siynWAd35GEgGfCkxezlDyE2htqmxlhOd8ZVvvzJrefvK021L958TM8qBUdcrkF5NawK
9tXtDAgsodP798VcewKXr7yRWAGI8/kmvczg5Op0FpDd/fuXX3sCF2+7qk+VGjS4v8WpHEFJ19wC
Nvi/f/fvPvU/N0X10p4+0FGRdtb/2inl+9Ktds26dP2VtmxWxSMm05vBm7fyCQ0QjuTZzU8j4itH
s3ppWG8ZRKVPE5elcvyra3WdeoVzx0Daadj8oW040HB2/t1PH2id79ffLvXi7dfaQbcTexh3okFM
J09uDPl4DPZxAN8w+kpNYrEFgkqwjDal88y7JWoBQ4Uogqg6uJ/T4jgmbzayMr3BaCDGqD1qaL0N
L29eRygU4SBtZ6UGKD5oEgbodXaLfGKZTCl8GqQ2srm0iJOVz727RlzLcM4tzhEjHJO2c9S8IFwP
fkqiOFj+7TokF2lvb6J+WBR8oS7chyoMDwP65wwN1nyfO1zpxa0E0WZKCI6ABRDAJw2xgppwFeil
cN2eTVV72OzNPg2mjfDzTQffZJaQhzzasEgz+1dRkOYn9jmDMjV+9v2HqW8W3UwnaBx9LcJs8OPf
q+3KSr603gzjQEQJjfau9B9a9F7SD0eJcm0ZWxdniWnkEJ+6AH+z+lOFZJvWp1mBPW9md13G3Dyt
tloTuf0UIII2F4EGPDxBimuC6IH9Akk2hTT31zyZ6VtjgFppmdcW7a4W4cqaomWq5jda9pkgEmyG
1qPfW54DMnJ93TT7xHoTZ7rl+It8uT6DcI7crqYDDJq9LPbog8xiX2Xf5Ik5pXokjLFCPA0YpsDM
spEhV42/6eDItOZnK3B3lJJ1ymMeu2Ld2AFErwz1/Lds2E5rSAsLXYZfk31oCldL35XgbaT+V4kO
GUa4e9GZKTUcW2PcpDrs6Nsi0zda6GmztQ6rY1hs8lF77RN1jaUTLK4MgTjRyUeLlBFZhlguF81D
rvUufpZejyzLz19NdTmXO6V/NnXFLeDomeXOnvxFN5leRJ5Itx+rcCOdWb6IE5Npo+ZbW0shpWDy
kc5eLD0UtnSbdeS2g8+HxFcOMnp+DCdG2FuG6mrLUsd6wgtQWskD+oshWHbW22jAtK0R/J+FL9Xo
pdbk5qRUTmq8ThsJSmt1nyD08Sd9nZWA7KXqlETDdSi/1Pq9Tw5KcgBTQ5Tsx1iFfKiZvBxRYmrW
tx1+api+l2d6NLOPHB26DQM/hTDkC8RX1ao1S9fSza9SJQHHGpci1hZ5LzaIal0/V5epmS9lpng9
jgF5x+luZDBwoGUFuPH2ozcU/l08KxjNkvuXEgmMCKdvpCe7mh1tLNa2uKnwVQlid6SGG6X7cEpd
Mcte2j4G2l0LDF9PcJK177ycNrOAgGz0ToE1txrnXtah9IRMO8JonxN9GTfGQ2dCbpJ4MOJV8qOt
j4jprJKudcS56XdcHBr55Ne/BjGtRIM/iil+qBv1a/vrZW4Hrn+yTA8/4GQPl1L6nOdPv/wK8SEN
Q2k19CoyCnLYrGxRMr80oUPTaC4n+5xdJW9z0tgysW1D31ESnqPaLnJfZjCPS4TCcrBPUlVCOmM+
ML/J6m2Nj0ylFKs561Hxg8c1x7bexoPmDUG6zGqGrz2sIgWxnungRbqrtN1ckbBGYZGUa9yytlKA
da6NabZBjGZLe5abztR1jtawCJjgmiPKDh1mSuSlWe+R6uXbihuGkHC6VyyE15rwl+X0qMOU6bP3
QvnwYQUH0OV6Vt2dPN5r9OZhdTvA40kGdBaSRXgQ2oRC95Imv5lLfR9EhKPD7SSSfRHIttPn5qIv
sbAka62WJcdAmzgRA2c38TGfXorGIrrH36TEK2lRwyame+Fg3IQQngVBTEOi3mP1OlgvsgzkM+Jw
VaieAXlewO1No6cC6ntRkznnxRXS9HLdodnE19s17Td7RmwCdjKUlmsbNU4n9b5IStJZB/VgwR7t
EDVo002ffUx5gKpnnVWfY7Gf6qdQWE6lqF5hHbsOZ61gCX0XxZL8LCS2Vy6+mSSm48aTFkluknHh
IvqW2n5VlNEDoaJk8zZ3cQePRnpU9eZu6sl1jE1XGywU8GAG0W0sjkMDh0qa1z3mFUPUb2JpxLSn
cOoEzpG9yYpbu66WvRVuR7zctKM2osFC9WvJ0uosozEmaSHXD1Gm8iNfJSEnZwwzdaW2nVuIbCv7
jacbb6W4L9FrdeBomB4JsU67bBmaaJcNzZmNGiCBXauAzG58t73vZU2CawuvMMt21Ko7Wwe0Jbco
gFUnssLr9Qid8JsuJ65Rf/uYlkqFfUyVX1WJc08JB43U33BcFKG9iFN2ZLPbzAzZESE6cnU6Exn7
5rVNs2MtvszpLuHVkBAaStLBjttDKSNPG5eZ9mKIwa3698a6ybu1KI1jlvebXimXhRixeMCRPFqz
H9sjljkClb25NiueQaIDwX+KAW768N3X1Q4HPrwyPoz8gMILErvqiOS2LT6l6jCU+A2zrczFUgcA
F376INjfkvAZ+f9SkYi7R1WXhQ928C6arRFQwcj8sgc5gM7WF+t6aDyUgEsj+TZhcxlYTlnFU9/s
dNhUpWW8zgmk0ChehtlbGNYen77u6ofMOG97JqsXCmiibkppS+YabkGTa1FFJfF329yRgbQc4n7R
lp4uTnnJeaKga/nqVWaWiJwrXqkhR2Ha2o7Av0TBqbjjZhgPSbqy8i8zX9c9CmXY/3P6oUjkuHIk
qJgzzhkRZhG0sRR8pd8pzd60cxwdENkaKNz87mEWZAvCGEYHFCO9SQdYWrp935u7BmI7MrgyQu24
VsvRM2rj0MF8N5sXKU0gYEB9zKHM5pgljRhjGNF+DoKvWEMh2D3FY0mB9yy3EIX1cp01XM4X8QNY
l7W35ZmMoPzKxtOIaYsWMdlCSzhk616+H4NdEmQoLrZ2Rssb5esWho45yptyuu+1d1G9TKhR5vDD
NjR8M4BVMmOtYdFPi7GQimIZdJClzVuf5FDIzNmphg2mYq9jwcUTU76LZFwaFDQzffsIuRYCuVks
iyT8SmV1Uzf3WfCi4UjZ+ogr2eXk9nnKM1yaglVazJ+6FsC4ML8s2V5IekvF5S+GxofHX0iuoiB3
0N5iOrU8hTKehbspqD8zVJFTlmGTgbAUoO0jGDr8VtQJ60DoIikDcgOlcaFzT1vkIHmd3ta9sdHt
U6ztfFX+BNxwoybZGbmnRiBjH7U4KtWzkF/NLrwL4wzNdr4vjM8CMm1qV6s6eK34Bmr1ZCdYjPr5
wW4DhKpALf1jVz7ouBtNubkcZmMZJOcFW+5GGSq4cujrD6XfWpCuZwVdtcrGHifIDo4F3PGxe4yK
D8NAeN2mx3p+qKXXvJhdUMoF+LA797D2DhhTLEaZ8Nl2clIb4bH9wMG5FnB1jYm92TC2Ey4vi9bo
OeRkLyYfNFKilS++tBA6VBwDBZ19ueHQGPZDldQfiIe8ATmZwcaQlRb3aGagDyc1m7/tKfOU1Fpk
cOANmI7EkTiyRvmMixcpqX7+UuhvyjgeIsyf1CB8SCNmNE3PeKiH/unvg/LkYzdg6GQwtuqmgRdZ
HBRZP0BN48g+/7acN7Z9qWV9OcaQTJLX2aJQ8eUPs2nWQw37Pa62Pgo+vUfImSTIkp+nQvLkAVMH
HYJKDhQR9ThGhQhHpF2gE6kWfv7QpVhX2vnL9K+iDbukDAGhKpZsqMxelDzUqn8/afGqgVcZyRm3
TPJS86Yq531TfZrJe8AuoKQGieIYTvQPIXzI2pJds5bcAFFHmttEmsO2Ps2otob5yOEGu/RV6vDU
0iNnxIVMyla2yJfIdEti9lQDNNYmzgi9QobxWs3DttCXRea93e/art6YIbMAnGFs+134GPVU/Xea
D1AYN4b8XMevIy1QMW/0aDPgExa1xLBzvPBmT9GTj12LXeS3OgrhuHrSS7wYxbyICjRvHKqVFG+s
zjzECZLZM47tymdPrwK96KsiY15jwpYanca3eABIrtMaC6DpGIMssx8NdunWkKULOH7128xMQehe
gbjRLnCBMvxHPzjTqTGlSnS3k/aRANC2MmR6/kpS5P3UB4sS0q1pfU/jr1TdG7xr0nQf1DsdcYsu
FWtVCTjNLZQ65iIaDwS38+1wmynu4paMwzTwhvQjiF4KFBaSv8+5alFB/YXQq1WAMulzbLxp3d1g
f6nQhQO5c2O9XsW8NIzQpJIyGyVrlAw71VpJBt5nqthH6TFlQ/QzzG+twUUc7pb9XYsKM4aibaHN
CpSVhFvIndkgJEbeghccMdzmvcqDNFKywWMkIwg4J+1WDI9IhMx+21g4BpC4OdpvYqTSiz7a3na1
GQuA+GQp1NOfad/jXvIkxCkMPlTtUA/PfpV4aYqFFftcx0mjRUil7giKxRNmAHtck+rjhrjQxChg
s6hlKzMlNL44/fd2Ap+lDlyTVEgpDpZsQatm2NqK7FmGfxdJyjKi4msOFruZrZqoasW+zeBk9fZO
Qanc9vM7KjkaatM1y6eiebONO8m+l+Gv11aJUZf2nJb5m6aliDdfU+LcjPEEf52VzBaY0zmz0Jqg
R97/oCGsxNvyrGXf+qhg1EjZ+SgqIim4z/MKLVN36lTjNhL4+9iyGym948t3yN8WNdWybfpOqz2q
cBvEzL8Wyd7/H8bObEtOXcvar1Jj33MKISFBjTrnIjP6PiOys28Y6bRNL4SQ6J7+n2DX771dx9t1
wwAiMjIzAGlprbm+SW9oH2mKqwGMBGm5wTHI9JT7jjkLh9BjDujIqBaleqbqphIYwmMUmjw1N7g3
6+wokY2SN2FXNnlwnBdPHvzu1Iw3DalEcdbyFvc7AnRw+MLzfQAVTf0Wo+cyCMIFnBFUesgI+hD6
q43RnhM8RNATts7Vmk3dnGPAu+K2ugoWP0k4LoEd56FrALwKfyHxLykgVijAhM8RbHwRZZf5Gq8M
6iEFQAodZzV0ECV5j8yAbuB2wMIAYUR4omrHkrWWeJDAokCBWNdA/cG/ML4v80XC/fugeSF5g5qh
twyh2vBVtm7b5ilwmj2xHCoADljiV6yfi6S502gFT2piILsEKsVHnlwAnBhEOzSsoeExQdRmFx6S
IyxESqpBKAIyFJbBq7o0yxZaGEhK8hixctZuuA23SudAh+1aADPgT+mwZdUXizJccJFiZeBOpsT3
DqQnoV5GFtJ5xPMK6SzoXXJzgQ4ckqhTGaK5KgXrYGV6MIKRKjMYQYJtkO/aEi1iHOX3MUFTy12U
vDUSzDSg+DIEe/ZmuVq1XY41fo++KQjJ0fdVnNP2qZhEqOnWS5YEkEePAGmCrhfCg6sayV2P+ym3
CHyQYsPSGzxNsEUlTIrwBauKo8MaBTGVPAHVtQDjYQvLpEtWvOtxm8KzMWogoXmupXcIghbAG7rr
40fHwDNW1KsIdJASUESy7lx8TUw/VFF6pPBzNf7JDsUS3rzLoUPFkhfLtEvgQxdsmRtvS7IJkbEY
GzAjMnTgR+vO/+BwYLlJu0i796w3jyk0m3RLy5dW3FJQMZtQvhjDNkUVb5OoPXhYgP/9ZPkLkRcN
fioRVoID0hLgGauWcovbY9k+1tdoNx7kVm2bZbQGLeUBHUH3ZIcWn2v1GO7IUp/sobmUi3L1u5L4
r9LJPzsvdaTlHUOGaB9Y88RjdPqUHtpc0cw8ovRKorU08j4o4Q8QfKkjoDg0+qohkuzQVtDV4gIV
x7XKYBURxqcw+vr3386vAomfCg96DGt0NnJYqwE0k3noDg6xBo1/W9L81ef/VHdgedC2dSFQPUWX
kBndJzBkkwEDK/6pYrxRQAAs2zLkClCGbIC6HzXG9PhjOvwmVvpVFWdOBv1JKwA33YpHBJefEmCK
dLZxkdbrA42+armI0ByuGV8gJw64n7/yEE/XVi9BX0C6EKsW9zfii1/mf3/K7bt8iN1I9ZANeYAt
Sqxm60eTWlBjMMOM1069xqDq0QjsRmM2Gu7ojayXBQAiHeZEp0Mruc7AYiuwCKyye4540pqvI/rk
//5G+EXm+2c3pSbKSG8MOpNpCmRgfQcW0m8ewF/cAuKnzLcciSuGSX3EoVn1gBGzSIYlwK/8/R/+
i9KZ+OmLRYCdlCNkgwix3btI7ZMRlRm4ZsKN4je/4ReCbPqzn0sWGUijfYr/II/BMHFBLiU71JsB
jYhvJA1X8JRdlSVbW95dCFLMgS7WdjIUT+kC2LaFVSC9ZHQLbMld7nhfoCXaGHAEUWJaBSicDP6b
8NyNHOzi778Uf/rv/00p6WcfmDqBHZNl+FYStJnbnh4aXS1D020BMdrChRmrN7mU7JYO6bufBMCT
3HzLnkMp1kFY7IHKK2EE3lPIgiy4fqscBOba+xpnyPfmtyQJVwOWkgTmZME0A6TIlmtgmxqETgZc
mchdaapXvPgkho+5j+ROB5jikD8zL1rDgew+BgUbYx8abh55VyyzAtSPsf+Eae0l95+08/nvv4df
3Bz8p7F/yNHOi76ebk8K+KkiRG+hGRi8S5F8mX/Bf773/xV/qS7fvtLmX/+N4/dKDTqNE/PT4b+O
6buumuqr+e/px/7/2/76Q/86vbWp/Fr9/J6//Ag++ftvXryZt78cLKVJzfBgv+jh+qWxhZk/Hn/j
9M7/64v/8WX+lMdBffnnH++VlWb6tBgj3h/fX9p+/ucfZBL3/eefP//7i6e3Ej+3lZ8r+aVJ3/7X
z3x5awx+nJF/uB4RcMvyXRGQSdjdfZleCf1/eC7z3IAKGNVSNjUSyUqb5J9/+P/ggQtZQhAyQdDw
4uOHmspOLznE/Ufo+swN8VmhJzzG//ifP+4vF+jHBfsPactLlUrT/PMP9lcJhIDtfUhYgCGcE8/1
/Z+VV6icNDlD3/e6MlhAOo21x7hBdYNCtP8eL+mgy3clJaAm0IAcmwYuZpHb1PfwT+6RsQB8kB79
0XhPiak+syEZNlxxsHo7Juae+RZLOvjuODFV13kPj3d9dTpoLuc96Zq3gSPLshTagtDsoSMYPfsc
q7bsS+KVYFUNtELnPKAjBLiVwu/KrZZ59lpytaeyja5YFTiXyqNPY6LS12aIw3UaMLq0rpe+pl0J
GVQOYOifrvL3L/LPX9w8Y/4YU/DFCZeEAr3MHvhe3PvZasU4aMomJE+hyW3B5IFnbHCHGN0+EeXC
fgPYGeX79ims1K3udXnWNg0fJO22NABL2StcuzR+hxYQnvfHeU+HwKVqt892vX0doCV9bAG3egri
Vyd2oFLMHB8MZsT1Ioafm2uKV3ccKwynfnVymrI4UK87tlGE6bHFeMMHutwmovfW1Df0qaMekh7Q
p/dRrT5APrS3rEnOTubzbdZa4ISbqr7G8Cq6a2o2vjdo85ZZUdxzhcJ0oCrz7XPbkZ8VC/NHkIDQ
+iMjD9wqJO0qoMeN36SPPPfTx1rU7zbRUyZx9JGqHyLU530D3r6KnaWJavqiWM6RZeu8Q1uBYDDm
eb2FelauMg/pW66JfkgL4i0jrivAvwQ6r+uU3jXUlo8OQpdrhsV2kovyMYlJ85sA4Kec0nR5PZ8H
HNYgggSeN6vf/xQwkZaA5NPH+TolDQiOcugPgov+254sM70bkJ78cUp5IDjpDPmSPI410FkgJ83X
YWTx1yKg/MxhjOAmyORYVCk7L0WP5XQYZrbdata+QZUkjpGM+bG90+EgjmbazGfHQOq1F6OfpjOi
OQPyHfL8zICAOWde15yBh3bQkLJtYmV2A5TOYLZMu6WqkMRiEVlQ1zsUYw+yQYRKSzGGn6McBgpD
UQyPiUjpKsCjtKtD6ZzCwnHurePwj2nMlsbLws9jMnwWXi1Ays1G0HcJ3/e4URGcFQDmOHyfTxuE
B2DGcMU61OirZinyYtgELgrFVTfohxY4zIdAh/AMnc655pIot3mTKoAUuwuS1zTKsYZNVXVLxlot
iQzjc1oZti7rVO8TKWAfNVTh+u8f5Dlu+euDjFE0cAXzfRHAqxdj7Z8F51kZYhomGhRWzzprT0v6
5LfIWTO3Q12TYFXACtWcgwohjJtNpa7p0AE/deH4Cap0hqqLah7DVOiHurT9Vnljl6Fw7IuVhj7j
3PYj/oc+uUWO2NugjlYIg7EI4Clczbvh1eT0a6YdZPVVhD6PinZANAzNc5HCvqOL++GziyzaAJQi
knJxvAPlTZb9Ucug+7bJOkABR2ZXZWbtorYgBXQBH06h7YaTaCNgAyrXPTqgjO3AuM6PLkdrYN/7
MOPyTLeCBS7sAlyB3IClIdAXUrf7cnxPZRd+JXl3GTw6FU5j5BAKH8VJEIsXKM92D7DtKVc0awAd
1OAniNykv5E3z60Ef70+0NELPwwp46FgPw+0ac7gep23ANMqAsuIWjfnKiNAuFrxlo0AJc6b+XwG
RE7/jPTO1TGMvsAmPMYip2ULOw04FR7zuxp0qvm5TFuw/eGC/hLGyt/Ebg+OOxzKP07nR4VO2zAH
Ny7RAAuNMTkJqDlPZY1smJvHejW/MJ+bX/Vl7x2L4arb0d0KVz02cRwsGAMStPMLdRIe+KGDrnZ+
50XXqvY+SxIknygPUOztO/JgM/LYgUe3LFFjR/0Pyrdcft90yHdFSniP+dCGaxmOwUpPI7xPkCiz
+aLTfQDgsNNcmfCd+0A60Wo+zJgPKdEAdkkiUT7z0/STshP5zMnkqW48sCDzBqkjCHJ+81CFf11A
TcMnDSidYxt4g2EU/etDpaseg38FQ4lS2vxkwaG9hRrsmMJFUvXb85G56cdYAoOXj93wUYfq3baP
ahopummkAO+bTrRXuqIm/4BmQHbEfNXtoHRCjhmA2EUTeWgQIJUH1LlGm1xDzDYCBKRzESf03Vi9
5NCJLICFU1t8AepFmf5jp5V79jvYgvTKslWautk1rFHSzWVstvPhvBnA/Wqrsr2IskCZzQ/JUkVj
fJw3Q17HxzU010gq5umpMIV/G0mNuzOJ/JXj2+IKZny5FqL21nEviidtmueo7+Wd44nyXKejWvHR
InjA7f3iFUihWVY1J+6BFdXGfXWqqXvRsiLb+Wg+n9EIE6EpLGifIb9weNUhsvBvTuWwW1fJj6ms
yk1XDSEBFg2OMzkZr3nN3xBSyBMsieiTovQtHO0eLrT+qwt1QMLeQt3ZpTc6/S6pRX8NlfObFaPw
/rL8Cvgkc8fg6iJSoj7z3Z/WvqZyHKQbqgImKUhzpdVa1ZUBOBmbFDVKB0ZflzR3zZU5ZlyxfEzA
NdKvWQW8+hAUzt7vgmhfwknw2958joYwXslEHGOhmwQAS7OoOhUdXI0KXX1V1q1OXl5Xp/n8vAfD
0wOS3mSnEESJxTjG+6ZHzbUtkARF0rHwy/wR3c0Mmr0C3wZN20c2VMFSCSgCbdni9kzjYQdFIeBN
06vG1Ben93ejz2Gb5I39rg/MOvIR0cHGJ1jXvUxGSIpSFJd6QK7vu7gaPjYMSXSF57CxDdkgkcXu
tJdCHUGrHkxKoKQbWI98G55bO576qO0iSA7H4q6NhmpT+0hpOn7cPMxBkojb7jePr+f/m2sWIEkY
uIR7vsuFP60b/hT/NG1l216m0bYCxikHHlOhmTcdswfTlmZXgRa1Yg2oXT30Uuu4LPML5eIzClDD
q9ukxcodUWKZD8sCehBm8lNYgeoYDl55iafApxOZWsaj1Qvl9p9KprrdHCcoIrp12QB5XXVVsPAs
cLAd1kYHPsrFtweEpA89b8tjHnD5MFLnvie9f2PAtNx0A7FggopOWUNQ4RbmatpEP/DmOh8Q6oE7
mgMC3tAOjwhNzM6wAP4fUYXmApAAN1DdpYs09uzBNYABhq7mdy0yNZvYzwCgrtoWeW+jqo1tMPg6
EYrYUoB8Toq8mnqE/Ztyy/oGLELRTkYfxE4goYmGRIEvecwRhy9hzwfhLlwjHj08yvukgDuoCGCS
VZES8lbmJ/CVadhb4LJXD9ytTRf0SHdXYq2MHK6TzgRmIiMS4Z3aaCvjaboAuDCmxWvSjc9QIvNr
5CSvBMgkeDJhE4kCKsdpD9Nps4ReB5e16jKEeH3WARYl4O1SMzwYmD+yu9Jg6hC6Oo15DQZmnPrr
WCu5VCz6GkkiL7KGytmqcmI1O+WFpwp1agLYNCaF6gg9Yr1tvOI4OqY6Rs4AexTgG2EyVQMKKOcF
nk5rpLi9V+tlELykxrmrauuCptUqUIOjugzPLLER+Dn5w3z0Y8MpErUjoXV1DkZA+i2ECQUFO3Zh
GHv0AZHGUBAcCY/S6+iP9OoRZ+cXDn1pPKx0fXPuAGC88zA5bcDPC8+KeuFZ1tAUBBQRNMvO3yap
NkN1uxjoNQQwEqvQkdxYZtZeWLCXsPRj8JY9sfCCNoZqMOxRTBEMQB/UXBdOCrMxLqVZOcTPYbZB
JkC9DQBKwrjunh3cHRAfifZmCheGR6inbwkAgk7NkDZKk5t08JTIiC+kRAKqZvJSKqx2/P7d+pN0
cL6xgqCMIBFU5uTJ+qMBAvpJwqRlPqpTeBvOrxXsCWwz6YSPrRPxz+AJ7j0jActD0LUohYtGSFGS
U0qila/U8CpDHWxEFKNYq+1pjomH0HVXWQ954HwY6RQShumwT+kr4k7/6gTO0ROVeMJlaTZF7YLY
aWTy2qGolapTkuM3R779IkD0eMo6C2s16L3ATmPAErcdPUnrpAsWFPRjwAWeEeOCH9XE64FkGOvY
ypEO9LPD0MGawukv88ZQrdeYMUBa1Fhz2x4942TEEnuRJVD1hTJ0D/NGTHtlUDYYR2CLei8gYXyJ
KaH7RIj2HqGSPHKDLPM8ONXVruj79lyQRl6KNogWWLNATpYXNZQYqd2XbcXPQg5Pg80usRz0J+J0
C1n18KORzWNNiuAlKoARgo76qIQud6bl6MQVCQHKEmrzeaxDQhzc+TmBAJnJECPtQXzzoWo6Wn9q
vDsBH4s11m31EVRbmLFMe+F0rgqwjmMRiqNuxLopxqiPP97stPANC8mf3v/jDT6HlAWLNrPtAcQv
Qe91VFifTZmLhyYMntHgWX/QJu+Xo0zEBhNQC7szEe6gv14jhi3f0W4GZnIAil1MfQC3s2lFn9QO
INGoFvTdoO5dzAOnqCuiYxFDlzKHngVkTR7U3sDBlzCAA4c1zgEpG1BZtNoU7whPoWaJymSZB0BW
zYNPCirWUDXlBrITEY3mi+d+stGYf4aLmzvZKze3IW8SiOqiB1Y32YeyeSmmcJJqAwuNuCo2dkh2
fqvsykDPn0BAj7KsWyen+fs3mQPDlajoN4p570K3dPtjgqozAown0kdZ77hnL6+yra4hfMncmlxC
5CfvjUVqpKMsWdAp1Mh08YDF9wAtTRljqeHb4UBgARSVtX/EfHSne9uAszNCfcQPfa8pRtciw2PE
/AsAx+rkwYkgmNaRvttiI2rnOJEL+FqH90Kxl/kDGAOVYsI6ezAQ5C+Fly+/XdBggAgzg+RQFk67
D40FM8hzAN+QacvXLOVql8TZ5JeTDq9REYDbi1rcISfEh4fvRFyl2U2y8Bq7NIJ6RroP854sR/dh
gFGLU1hvp/NRgdumoOJ3WzXsvx2XpcyWIGiiojR9+te+8rtXUD/hjzjf3klo9X0kAZWb1y5tGx5y
wwjWryipuk3R7ZCI+Ryjk/meI3l2w72jv4R+S2GQU+jTt+mqi3mGqCBF0isQ4SIp8uE170BTTg17
GGIk61dj6Wy0hGgGYYF7MyrqV30QgpjhDMnRIeibD73qI7D4KUR/ybFFfuXqp25/LeBKlCa8e3Ik
EmMrqFYhHgRBx6lD+iJwLQ8ZLSEd4jV7MWiv0lzofZ9KfMfSY6icdxoCNZYcGCQGhwjp3mU5svAx
nsxNIlmojdemzXIsXL0QtMh3/bT0r1FqG4H4hh1UqR67onxJvcJ8crrqxcmQHWHouCHO1xx3622o
NdnwBEk0E8qnUWPlUdeoIjKVl1snDhHju2m7IIalrwZNEwOX3WM8OsM5hOvKfHqQxFmNveixqMK7
yAiyqGNhyD4ii8ZG6D57v3xvbbBWftq+Ah0DnkPl2V3SgLGOotJXv4TDk8gxUDElz1al+kz7yaUJ
RcNLkOp+U6t8ct+TMWSA0xUpqFiUTcCWYcbcOyp03kHnK7EWVC5sOVw+uRJm0d5wo27ZiJhb2f6F
uxFQ/t7Zm5Ytui4R4WCt7M4jO3NElS9DnsChp4Q6ZuDkqbSiP5ICgmGV0HHBuAHbe3oo2SA9eB62
7SruYFgXh19LRJgXHqYV/E+53KYsBAm1mCSj8GOA8WUrdjEdMRYRBrvpwauee3zLferfOy0FEJf2
GuDbBqiOgNBuk1ZdtHGsFWfQs8N7puG8mlZeiRgI9ohe5b7WBKaXHLKmlcZaaBMTyJmpa6H5g93U
Yv4P58Ms1Jhnpn848OFTgjViQxK+KkaPvmiG3FpcMudo2TieMxXuuoq+u8MQPChkTI+Sx939vJQu
c3bh9ehCgJ7rctG2Fl01c7gHs3m+joTtn2A8s4rh5A6tMrSHjo5G8H+VexHIYB5Ur811cAFe7IOU
bOZcwnyu2bRFVKEyilxDlVd8I9I+uHNARDs6ssGUC7e1C8YjCcQpD1GnMRy8QaT16zKCMCmKoPw3
AYUeBDlcnUNUnYJXPh85rYXl+hSTcjRLz/E8B8B8Vfo1dOjTAlunXbaDBfsKeRSGxjBjz8CXFTtR
8RCgXi84DDAlWAeFEUif8eINozAI/j2ApmnvnJUeQF+EpODR0y5sDupOHmSDW3sMEA+UZbmGgRI/
zntJ3nzfywiFGbHE4kxVyYdCOQOU3YH3BIn3h7ilkDT2dBP3wLpksAK59c0EqgzGEMojnIt7sNJy
WSDkc1sKDTTl+KTYVvF9DI7WAzZocVfZAB+kAntNr+BFA9+/2FtRigysM7mxjUwh2yXc8qkJk3PT
BuMb99FBxELRL5O2rzHVTwFmWk6Wmjb1llUcwXUKXhYAqUOtilnraqUL+ymc5u7QHqKm8CADSpuV
1xDMrshZA7hJC1APByilJAOCG8YfH2gCLfc05//0DtSs6iVypInblh/TAqqsISWQw8F+JUlhADZv
TORD7j69wAFY73hYfmRF4S41h7AA3hPdA60CGOJV9tDOsSyrAr1Mo7FBzA6mGzro9pg+m6sZ/Pho
EsjClYNHL/UTvp7vsvl+w78B/TM8V7qMZ5u0zptt5/bqPKQoY0WoPLwWDcwn6wwO4qy/ESed7D8V
eVTWDksC3vCxwSC4s4Xu1130XDinerrErVEXSKsCTNjRsYYpfDE4EMffwX9agAiehrAR80qYoIVd
jb/TB4oTqfMjQ3dK7bUBYKehV+Dzp1iUOmO/AjAlWYZwHd/k0xNdON1zKQTsCXCpoW3gEPNZqLJi
7dOLbBqzTKe9eDo3783nYj1257jPF0NpzZ2ZMmVzYh1GQPl2PjcHNknd4cp5EfwYUviZOfXQXsK2
jneZ09CV7xgXDgr6NScm+2xVcel8IJBi33j7OY1tHHApc6yGUk2KRUN91KRYcEWeb3xGXC1XZhDu
juqOnP0ePZEYncS7fDSWwNAhAEh8TmGackQ2xBVQrk/JTKBwkyKMngTBdAHQ8MfcreIVklTRJopS
NKAlrlihehgDjWygfiJnA3zvAUY53SGaNiKTeC0z8CJMMsjLRA4rK6miK9a9wYMuwxOcTSgmzhEj
zuRWImpwWHlnyYcwd685CnnXuCv5kXUY0FUbkw+OxLPZCquPXtiDm5pDnOVo6jwf560mpLrQArlZ
ZH1fgA5hMLGEI6YqBIf1Fis3AUDEGRadX0kEcwJd+UDVQnE8nZleQsMxhxfo2B2yFHNmwhEg1FFH
LvWEkq6mJHAp+4fSudFOJA88ssHVAiqY8yZ7rXRRbLU7+mhyddLX0Y4lVMVBfAhZV++MC6GSRqHl
brQSei3IEFYJ8Kh7J2pg2ILCNHp0LgP8Ig4BxJQPOu6exj6+YdEFNLqu0WOGmPM47/3YaBvIbdEi
2ZqW22+hG/z0ymffgxkS6pBfGhYhdZnoN+QeQddWZyGggPSqMoVnRVkdYbIhFi4jcNCr1I4wrCFc
Z+rQ6hTCb7iKbVSPjIKAo8FHVFPukdXPPrchhDZgdsprxhK2EQj00DEm2pOjsGiS0eTPXhabeqp4
+JzzvZeMjyiPFXc/UonUOAKZe52vQYwZT46bgOkbuIeBF1AqT5ugh58ci+puMTT2Wo5edEZ9h+wj
9FXd50Vef0hQ28LNWstT1yFiQ2TjLJ2BAb6LlRFL/fpDM62M3GllhOfav6Vluxlpsk7zvHmGoRDb
ZsYiBTXl5+su/tN5khVfuoI/urxE2WXsKozY6GZ0i0wdVVV/kf1Eqy8j6Gc88foj1xykUJJUYf2C
9NbCK0j+IstSbQliD1D93e5eII2ycoKSHEK0cFpMp+0XE5awERFkHzvsOW1DenHk8H3TI9FeJvaM
/Dz7djru/BrOA2gn4dbYrU9tcoMzFlsWZVQtxz4sqnuTLZDUH67IECW3zI/QVDm96Bhp0fMKuRwy
pUhaxW7LkPaETbqYUtlKZOQY8Y3JgvKCKSg/9iUanqcjUTgRgOTjMxzt++Nc0HL6JjnmYjmfmatb
82kwlN5JXsVrh3lopiiHEmj1XETrmoyXPqH5qnLggtlEAuhpH5bp1jD3wGHeY2HpjNbtEZ66VRvt
1bSZ9+YNmiKqPbrvkugWT7mJQaruTrAivCIQo+scFjbQgE/FfURM3tJHIhJA8yb6qDnqhF0C9HtY
n/IqaNdRgTgtmlObotD3WL2Nq3JKHSBcP3M0AW56h1Qbvyflti1td+44rI/rasKWupAryCw8z5sQ
wc2KCWrRKWq/n9Ncmf23mHccnM9JUj8PmaIYTINxQwwWzPOhYSMsw5NhJfvEOfSqRTq8seNGOTYy
W6xS8Vtj8piHZfipl/TbTvs/O9NLCbyLnQJtdf/+fUmq4OprUAV1sxNSP/zzqP2HvlH2hU1yQagy
moNTuOGhsVG8hOuqfCW2OHWAoNyxPs3PrQENzs9g+Vy6rH0tik0xPXUkzINNWUIx7PBFwmz1kpWt
WpiGm62xSr10eflBOaGPnJmrl0YLte7Ys1fm9CXtUv/AWjTGzYcZwrq72LoIrUN9aHNw4zm5ldMB
1jfTJizWnYzz/iHGzXmtLFp6O7TJQQNwJ/1GP8wb66kYGndI9OppfTqMNthLcK9ggCEQbqEki3Yx
aPZVRflnxTZoqYJXYxNc5jKvbAFZR8n2gsBrWLRY8UEn38QnM6LjubEduzppu+ZcQzQmZPRcx73e
533ZPMCiGAthN8B9mLf0QwhHKRQskk99y8wisFIeQltXW5OjmaBxoZ+YgzNDySoBfuAw1OjHAo/7
MZ2WcRptGTQ3AaxAcgmNbVTsx6FpF6a18P7yK3cnhyS+D/MRVVI3LK/IFlaI7M7IToTLn/YSE0ff
zqFvA3tIeS4UGeF0Z9h+vv8YOqa3qTciNJnuTgLkvRnkR16H6g2/Yp1M2Z6Gw4GT5wJzG3DUtgBj
JfHjTZZ3uMraoo0JvgTH0ZDqhfZomEAi+1HaW8VVf/R9pNLGvvDhaWpWYxygyEaiRay6YzZgXXn3
U4XIJGwX8d7ZQf3XnHMWr12TqEM2HVG0Sy1KGWbLMdfVtgonc48mxgX5cZz5gEAwh9k1GW+mTevL
fI0S4qr1t6Vt08N1K2p3Mfc70LPRIgKA5bzTxSI61F4GWCOUYXtdSsxZ0968GQEu3eAWO8znc1Qq
UEtojvNclkc+XxY+DRZzSawc0HgQcbdYoLcDWJGsgbU0vN8wIjXvZZbGaKRQ4gHEBGfNfEwMVOno
3MmGohXRhRUQhCxYgrOvo+vSj00vvnaq/L6TSoo7EaY2I3y1kwp1nTn5y+WXzjfRc5uN48HEUK/P
p8Mmondo5PjcB0W8YINlJ1NGyHvPu0GPjgl3MldDGFrAlE5TNHiw2mDEThxQCjIof5YyabCsj1rY
kkzLXHQwfD+MBtgBDzZazmk/fwjGvRzdZZUSTRelhYOisaPewn3oHjIi+kScuLnNR4nrwZQpxAjH
4qJ/6FpP3iIFL4NRkv7iKlpvFbL7Swb0njOyaB9Om3kPbYe4azIydNtizrIFYfvVCPswBkEK7n+J
28Fb5zReJNlYvqccfQosT+OLANMpIYKU+xRVbHQXohPdCCrhAjblg5wUrbLaj6b2zcmN2QuDI0qk
4wmGQMiNxnn6ySvNvi0V4hIYBNTTvOQUiVxUyOjCSipxvv2B8wth9eDXaM0zU1l4rgZ3Cp6QPM6S
ZcJD+NZmlO9hTz1ALpnBCyB22hOKsWLNckb2PzYjvjjYtk/6nLAdg/scxl97LLei/bw3b4jHsk0U
osuRwDdF5rJdppPCiE5ao3ja84x9AoKkX377yiDdQ+1VOv4SOXgXSAmJhRIL42NIW4X+Rje220JT
NAiBfFDqhuNWz/WjpGj2CMz4hkUXDE0GAodDL2xODvfkfdqCJmnamp0aH73Njs2uYyyCQ4WeD/RR
oRSF2l23cKcZkqlsHzAV7GFlFJ6TaSI1NIbNT8IfSBrXiyEJZXWuPfgBmyrjAMAyf0kyAxdKg/6i
lXr9duOQAv5TczYyC9t8qWs3AS4chYf5XAOp37ICgng5FyM0cgzm/xF2XsttK9sW/SJUIYdXZlIk
lSXLLyjLATk0Gvnr70DT9/psn6q7X1gA6CBSQIe15hxTa+xjS9jNXWe2/Z1cXtSRujZ6JtcSn9pz
VByE1953TWifVM9iXDoVcxBzp2imPKjGBd8gq0WcEetu5stkVdNt1P9MZFV7YcLZqzW6nvU1PIZw
uq3g/6zb1Vo+8IjLKkZ5Z4bu0aKMeblNMqaT7rHudXFcftfr8Mec+h4jmvF+G8bauXU/LdJuo9kK
vncD+XFWl1gvVB8Ivc/m/LDoFoM5ZAfTuRWS5RLKK/rE0HVhzQZzsI9M13lxGuuLelJo+X6zJdwR
L8xJgBHLakrTrXUy1QsEQE+R9pvVfZwM9j7FZroNiLIP6Pe8hojEkUaHxiHJqQIbQYo62uyyr2we
dsBzdurfbwuQENIR40OtU60LwpSo3dpKPpY/oU/zjxLt2RNf0+LzmrqTGSfylQzfkxVn1tatpQmv
IA7JHzVwZSXR8FxXkUGuml5+cZlVA8T0XyvdL3c8/McOIdhuYpf9ZHn4d73UIdDyVtSmTb1CxnBQ
P1WcFWQTju20xKR6VHwojg8TkqQqqI+JA6oobRC8x/JDREhiBd2Jkysok6f0kvtwnY1C+5zF8LOX
efw2JXisZGPHl272LarokILV3jyFI8L+m6xlxHv+Nk2xufKUo06DpCb2QoQCYzrqALOTzZ0o0Hpb
qEMIiRstKA+m2NKsY+OKmuhdyzcj5TYUtvFzbOvxs8+zu/Yj503TwpHIJVm/MLV+k1rQPuad/sVZ
VvXSyT+1uJcHw/KDNTIwcVcXwbdqWQylSYvBNBrfB5/U2UX3g9ppJJzKs1ZzkLsHiyXubYUul2W6
0087xwwhZQyk4tlpM+z7iVjhZqitVyEAthjO8Kj+W9H6JKcOy4Nh6Nle2AOEiM699rZ533kBkGYt
t1hzeOMXdI97dqvYQPM5WdcOSeFyqenkk8wu6nQSRXLXISyE9COiLVp9cZpHU1/PwVh/xGaV7tvI
MrGzkyxZeFp5dfPz70V4TGCTY1QBQPPAvy+TSuytckk3tAfsrRbWe3KEQu6isKM1JSyx9SRFg3K2
dlGmO89MtfLRaihMkhL0HKRpdLr9y6Otg5yKgq8p4YoE2wVfZdfeDvTBSb+4eXVyMyLRetd8nbui
eFrOlPw6bZbk+jh+CJm6UfDK6CCXpatazqprTdcT99rDx1h+0QMe/ocEza4/aeH+tkegJO5dq/7F
nSfvCm8suFebkNCQzSEbS7EardC4z4d27n7aiKb2WCt8srK1HmqASwqna5SPpA5X6KiC39LVPyJW
o7KzbeoTZ9QuGr4mMqxD4RDktHG6nQgcBnlDwzpoSdzYc549qWv4vloyEjvCpe0peaDu8lRYvUuc
jk45wavnCQYU0Um5A8Ars7v7IYizXesn/e2oWY4Iq2fCbHv7bWzGa0HH+pWhrTtM0O32aZmxCVUt
BfoF37wZA+WiFnOdGj1uVxJHu2jJinHS9lRaxNYkABdij0aql1P6V/obq9GzrAdky/aDOkpn7Sku
Z/pDy3VrtquDNxam+NQnxJ8uPQr2pE+qyZ/a9R2GcPgcBFTfFMHaTN/fqVrt0pDD7boG0ZSsOYN1
zgJk77lQV9q8JDAaqRVaQlYNohy+l73NThWv/q5hpbcWZNhuyiFE0pkzefD3O0KoMvsa0kvaBS1s
87isWb29334HVlrZ+z9VB0ZqbzMRfL8O9Jd0JvM9jUtKXobWs+qoZ7KFG7pFSzEyzSpzG+fA+tRR
Be7oARnUIR3SJcobQQJtjWlv1TbY+Kyx3H3fZcZFjTk5PYs2SIwzKsWjKhKo2kDrJWgUHOOY9cG8
x//Bcmq5Z2zbdvBqat89abo/fG0lG6f5wfJeW9V6WhHhnKXbqEYOZxk0h3y3J2PdsZznybHC1e2D
UkqhuVLOe1Mv/LPWz56/qpA7rzwRTOy9qvbFmtq9GkYaE3KXujNKpYJqbGxNFs2S22YzLAg19+M5
oRrN2FrG0LrJql2BoaLmO2h0cZQWLFok/mDIhsPvx3xxR+kMGxc/IJtNSUEz190GfoJ8xyVJjy3p
oZHJDL/GdnCdl1oJHkC8B9lA4luI6lh1gqWd8vgnkOT/lEykZ0Qo6sGLtKyam1z6u1uxKYj9K2gV
55hMcXXt2qQ5jhp2qML8Iij2PZAoPD1FMiRqV/YXRl6QH0rXwqO1Ktk9XpTAxW3JZWd+LXdRWk77
Oq+QtS1laNOhV4SayaBe7LNDTEfrXh1h3ZuOpo53uwwEcLXefNWnzLywO/pFszQ5374vKV4oOvWH
lJ7L44RUeunaOT+2vmx/3b43vfqYsUD/sAssxczKlDEoyQS46rauHRSHZOk8sRspDqOHN0Cdalmy
u7XQ9Y4BbNFcq1+twyJ3bXTgYcaqXY4WXc4wT/46MDsWKZJsal3OvzKh1xcI/815YO+/rrp6+sqo
8x6MnrfJmrQDkgT+i5HbO/GdtvTFxHgPB3Abi9a83jqGbmlvufP1cxzFBv12YZDtSyZTWn+mofNU
hlb/XmbsfrWo6j4ociw1T6pXHb1F6uIOIkU7TuibhsnQnNCM7OtSjg46xRjd6tJeGokHT6WoDiDm
5FkdRfUkz/FybV6uRRHSwdu7GQkat46LMbso2pbPFGTGjkAbWqUT1Ay7siFOWaZ5HWhZbvNaALNI
7QjgoeZ+QBp+sctR/2UGL22da885XfR1q9E87cz83Soixh/1DMTReDbUTYS8laS7zGXfEPrWFfpq
uI9hAIBLKe2rUxX2mZrlugtcxCUix/weq73DqUxjeU4mqzmT9fz7qOpN/Qj6aF/WT/Uicppjd3yJ
jCe5DDdybNWJeofcZTJ250octLIkx8Li1FoE/MlSBoiriKBT1aIhQTV7dHOtJBsORpMt9O5N9Fq2
dYzY2qdd3L8lOqmKsRfQTl3ebQP0vHU0S0J9S+g/dnsd89h/wCjpICUMTLAogCdTjeWClvvjYxtm
v/QocYjhG/idabFBiInJXq/v560+FMFbLbqXMp/cs85cvrPznW+2iPE4GPQeVCV7KMzy2PHTNjgY
LLGeBpMyrdeKe3UmB304wLbdm2Px+UdIooU0LpIm/oQqIR/rOkOBQowAFcvkXdpETEdZAODJcJJr
E9YNithhQE8VfjPTXj5lXYi6Trf8zzrBfzsO4c84C/bjAqtZpH+FkdHtgrt0tqw+31mR/aMKnQqQ
ctOvu6UOOWbsvjRLWNs6nY2jXRc/1N8cl78+mfLbTb+STBWavLryjZ2Wk+4buSz/tNmKLuoFw2Z8
mUSar9wxTE99k5gPJpQZylA05PxivgfCZl814QI6NPGLLWqbutxYTR9e1XiZFMLdkMOhr60C31JX
8N36mWM/KwV3Lilqz1TEuswu7qtx1DYgU4xdJKziJeyy6eTRNly1gUDFKTeTNmYPbtgDWTLddpc1
WRmuhIH8xy4IwMPf6xEaWA+3G/52YxvbDGzgdWKQX6XsiDLIHQXJSWWLB8xDu5qYafJqd7NA30kO
DgqJlV9G0XnQxELwEPOmzwoaNMt8IzPtQSRt/4ijtdpgLERB7LGcANbdbpTSWEzefVE02Yu6ni/X
C23qj2WEoDmHec3Kv4+PjtHaLxa+GzmMyWfVIEhObO+uNYqt6oRCsaeHWuGEWNbQRakRJbtsqm+b
oIoH52wYVncny/LNp69x9+cl79v/PFVvTBXpn06BTrJEh75pk6z4LnuYaiiJp3pGFXmruruDCWcv
Tan1IRs8TGWQrBPUkcyMFYVQk1t6GfBvw/xILvGAWFQNrmqYHZ49Z+6ZColBtLAO7Ho9pJCxPPuL
dPJApQkWqxn7hzwNSRENe8pKJSm4pmv2FzV4/DlV76JT/f2uORHcYfYx/V3YG1CcovcurKG+1VBp
jbCP3glqgzFaFxIMCu/2eVlvIare1NRa1RmHVnRKbBvZe8+a+FGCiEe3dUikduS9UVe/ZgvBTJdq
RG3WJEuqesefMofDZLGypDkcfOE6O4pAwRrZif7YGcumnPKaOhs4M5cimTqjnHcIaFyQGXMOtKy6
sq6Jj6IhVSbNJuvODHpw68uEYDvUVyNtfFbXabXlm7rSvTvTAZqsR6WAHuXeW3ZSvydynE5DDB7E
WU5TSZM/9eTGbl20TqWpe6uhGoP7iR94tsL2yhNEbyPCq9QbIYixIABUSpkbpa9Ev8RIIkTVPPg2
OK0xtxeUqta4EOOwSzEqsJrKrEzbCQG9QyDMGdhCMIHUJZ5s2R9HL3JWkWji52LqymNFMZXHPHxJ
6ik8M77Fz0bq6GvbKp9sO4hPIBOJ6FiOImKe3Xq6R4hCo3kREmo5foCQEfBqeKl339YLoIcP9mK7
4q5cHsOx9T9klacPtVn4qKiiTcT9eVfHRbvuUq85W0bhkj7qV++JGP1dUrFoU10OrcJrFBU9XUyz
NA5lmsi9H1t8OuQGK4PW9Ert1ZAe93TRBC1um5lFlSo7P2mP7G5DfiF1eOcuDgl1ql7wB668t4za
uONcsv97SpxB5rtmYqHBvvlbVRNUmma1fQoAC9LKG63VbWYKMz+/lr4j7rJSEI8Qo1wsWBw7QXLR
k/bkOvb3YplKLAnjtUlkvbHT8YscBGZhz/pG6jeGYrVk/r2EaSgYhsu+RqlrbQ+0E4n0/SrrnH9B
XNj633aTQOeabXiWobuBY/+dsqY3VeZaLqkrGjvuPeo1pPbhwpQLqvmSDMKgsDbPqzTqk3MkdKRd
c2AclZXGL6j3NFNZrQv3JGCwiqUMYfcApbK6+1RnfWlnV1jln2VKQPvoVB9SP859wpPPQUaG1/eq
895lOtTExefxXcIagZaxDWfYMpKdC1oqzk3/2UE4cprF+E3DvrRJ2kg/idiavjQj1VLN3CGn8cl7
zcZjEjXT1uvTpwkf2Fm3hr16vqXhsfGR0oHpZtT3UwGt1kFtIX3TOSoJVds2waEMarEOa8s7jY7D
dnkOl/Zz9WikQ/mS9lqyNt1IP9pmWr4YmZMREWy1j73mRtumr3vWPmhgM8T1FyeAeId8R16L1tdf
DBh4jv0ttFz9iaI+WvMUv8YwGU+LhoU2HCoSnhy2Bn38Hdtz/Yz6VkdX5zXPCLjNXYMpmlx52Lju
bBvn3gndU2mYz0Yhygc5WdZltu21z9NwAThFZd0uocuhA6toiTNINl4a3NlQgllW0FwYxvCcmm5z
pka/lN2kdjJtC7ST4RQPSitUjKDOMqzsVCjiZI3sYFn+xhUMUsFDEQTTl8KBjDzj47jkJETQV8vM
XafN2mPZBjvP0sejiTR1m/QeLB+zoFTf9R3le9cK7wY3hF20fAuaFheX0hz0/e1IX2RopYn6OUjB
XgTYEPeFHYCCbrPp0hT+16CUzUWfczmuXFSVl9t50JaEy+cbdUm9mLc/Ml60urHPqifWJON+FP14
Sovp19IeITan0h/dEb7G8mspqw6smwuWOBqGeBPFlvkMRBXdpe983uoGYC/ZkMkOg8IIQLaKKBt0
tvYzrNO32Bc2rM9MW2VZFMOsM7LLbLRvHoLRH1qNDqdDi7pamFidOyYrOcTb3HT7n6HJFOJPAqkI
SAwtSPv3RtMAgmA/PWTC/zplaXLnpDKhes+RmZSUzEPvMC9qDQsY3nlaFBx+5UVI6xcfkqiDfm/m
7oeTLNHv2VTDFukce8+KhjJo6SCp6G34wWO1ANSiMRkwXjgjW7s22vcYu+DrMImolYw6tXsw7305
R9fEsT9sEVCx7PxpNVhTcNT1YtjCYoi2YzXol6RLL6r+ol5MwMfbWk8CmqnFaxqlyOTaU92M8D5m
ZlkrvWPnFj/XU4t8Ci/uSiqblyn1r14OS3sOdedO9yhO1mXx4Vh6S62ciunUtHD8+u7QOVaDUgg4
yWLKkB4FPDeYr7omqgcZwcQdtYAxxinOLchNhMAoaXpPvIZu2OycdPZPnZeKA6oZgweV+j5tk8uo
F/V+JHUM8U4arLUmkiflZylkd6zCKH0eGiZwM2ji7uib1RGRZYpus3lRxmfDvSdn2z0op6Z6KbT4
o0n8YDVk/QPTGRrWtkU6vhxFXYS1UWu9a+y2T7ZrDfcAfa3X0O+fhgqM/xQgzi7wZu2p7AanOIfS
QkHP3/I/xy+1Rzga9d3xd/FGy8bmLKmtwtnOP5OGEY9ipXPfQ3nuiY16Mlz2nuGE4EEt4NqBx1+d
DkNKvKba6UXTDARw2Uyw/2RQyWdq09RtwMDjixkoYB3ssc7PPvnjJbZkJF/chHWpzeervhwangtW
VHUAzCifN6pW7VZMhUY7iYu6tzwat6vOzhGMFSB0ccUvpsuf+WID16XU9v5tDzjJ5avMzSWnwD1F
3LRdDnI4CwW1bYT0NV6w/ejYgA9mx4EZOXyFZy+xhv6osw5o3NihI80L+5Ay9txmW6sd8g+6x/F6
Wvr9/FowIi2Fe/WCBo1dfkdHwO2GYdVVuX7fpm12T8MI64DqgUxILcn+fYiXkbOmy3OKIvER6V17
jDX/EykXFaTlRa0hu8CgpGmZ4ILDOto4URns04JGnmYnuJ+0JWMhQlf6/xv3jQWdUv/DGY6j1KOg
5Hi+x+P9N8m87CGCdG077qpIYIKa2nyv+6l/qUYt+31UxPSPpEZ28LIIsi3UAO0wP90mgwZgcd7g
KtTs0N+kIgDUbGfTQ4ya9gG+iXuXWvo1cDQ2drPxTaSmAzhymtgRxziGQqP5YgTOZ8q/+kMnDSKQ
5O9Rw8FbHEnxowu6X5bROu9GmH1KzBRZOfWPVhZpO61rxrteJ3Mz9PpgJwtrfDTpDaz1tHa/OFH8
xp4+Q8G/gFHMkJiq3DWKTUNt/G4Cjf/cZv2TEntn9gDNUjOMu3lw9Wc9bp8c+M6rsPXhXdd1/k7v
DssHLh1Iy5hKVFVAXasr8xcdaZ2EgPiqFpqqJhvRCf1dwizBSm211LJgsdOIUkea3SS3oz/XbkcR
c77AY70eMb7sKN1OX8v0e8oC7Ysz459Ul6UZnWe6tNzrzHS4n/ML/mV9Hy1Hk2b9PlLXpjwzwGx2
wTl34GT02bOCfzSh0YNmFNh3LXTksiBMCwMIfUnUAVMb9W9lMgFOMKroqzpCWwuwd7l2O8rGN6/F
Uk43W7W0VXO7FaxWdA88sLqW+9W/QM8Me8kU+3O/4oP2IP14OlktPvdt8HcWe5MaesN+ojyOsp2B
5xTScb8blTFe8AmPl5rqJCLIrNlitMj9oxZnL9M8gNGpbH0zVIP37CSzRpe2WHKwkXuCaTDurd5i
wl4WjpjG/O24ZJQAJXgrBkMcus75vIko4qXqq64Fif/p1dqvmzRZ1EJrtuVUMG6miGwRwqv+vXpR
7fzRoaFUGd4TFIUvkNqNq9X36E9jONdR1bASiZ0XC4PNQX2MvNXiLTQtADylH+6MuPb2LVujvRn2
3bbL9MfKy70f1L+vGPqKL7GBgi3SsmCjyQxj0WJ9xMIwbw16njRbDOItvR0yXyxVFHRozreXwQrf
Aq3OD3Mh7ZPZgTBeNAc3c37dgejWIseGAn8IWo+vMgy1T9cbmk0WTufS1YeVSEpCwn3qE+yxlDCM
F4zo6e725MRh4u4n1jNkDKApJXXlf1/igfxzQyT0kRfQ0Sy0b9ZoQNtU95Praed8jDakUwyXZJwW
lWc4D2vpmPqK1a/TP4lKDx7K/hNJAyEPy3a0CTNMEa1/6lEyXjMhg11cuyj6nUC/KyN5bJSuOZfy
pEvPX9fLaaNhjGYBG22aKE4epT9oa0i+6dmZ09dB4ZduRVhpRG991UOQMajTqQ2YelHeRhnIu0jK
Z/r38/6P921c/jxU+2BlDH3ERBn/x5vx2FFkilOyAZZOVRf8GyhxQV/99aTg36KiiNwksAPn73S+
ki2ra416ewyQDhFjWs/rG9egB5p+kkbZXrEw7JV1ZkR/8FjnxJ7H7vw6H6x2jveRH6UvEYzwm0Qv
nFDsy5xkXX4MmP65fVxcx4es8fMHSg/RJoyE/GKLhvKWbf3S01dko9BnwqN6bpQqSR25w0wWhjkw
q5rxITC8+iPMHgX42/9/dvP+3sXSCNUDy/B0+FyB4dt/YWkiK41tJw3HY20Ml6A3nLfKM8ZTIzCk
iLpy3lhSeLuoaeKdt7xLTHmycXRgQupdHZXWymng19Pkzdbsk/MjlZuvqnPmWvHBbPLgox+dZtN3
LE3HmVALJVlVVCJflO46Z3m5Vae5QN6qZpQo0eDYNeV7hv36o0I0spxICLUUDst3q3b4jmdSFCiT
niw2ffcinj06c7n85jjEEaO42A5MLKg9kSxbqoPcmDC0QQsddPBYhkHqS8U+TXRT8V4EqWcfsgma
brqwnuZm7Hd9JOivLKdZkLhE9ujf1VRQxyMqlwaQPUXtlmSG8BWdsIUpmxedPebtyPH9f4HUoK7+
5x3rIa9n98v+L7BB1Ph/Fx1kEpeJ6DTz7lYUjXQwe25X0VzMg7i92kQhlxo1oG3RVvHGHjR92yZj
8WCh1NtlBcNEH5X5zuhoJiUiyM5uK7KzRzf6XHarW5OnG0F3V+geji5d+73pyeqxjZAweJOj38Gs
6DCARfJe9dfbhv+nQ+zH2G6mF8AvG9WmI4oh9Jp56+RedGFn+KCWEU3IjeAXA+EOAiL4RGNs5/R4
kubIiY7eAuPC3NfBQIDgi276Mco883sVZX8OKuk1O5iOPRqdgNTZ1iNcbbkzU9YEACNLIi/VfYvT
eB1FpX+czMR9WxgZK8yZ5VoXYbO3WsM5ZSFxHjAQitcp9H/4E6FClRQF4sC8xabl9ZdKuGgQters
YhveYhlv98o416ZBjEA4XCz6VEAFvBOSDqoDNcWfxpgSlFQEi9iRwgm6lezONhv3/OeFgYHUo7RF
RfvPN1pjugeUBxfP9GiU+bZY2Q5yVFMLAPtOPaBsWA0bd9bbd2H5b3hbw59hPK2tpMhO0eAZBxpM
yjD0I51jMnrdWH/OC4mu2RtXnuaYX6xuYCtBBZ44dtrH0ibj3a+Koxv07p3aukmeZL1JQdyMKG+l
kUbIVfiYYPlcRkVOVV0okjYRcCWgNuIufhaLJz3PXg2nb390MagF0bYfA/p+qJV+dFEv4XJU2hjT
vAmLqGOAEW0m6iQGK+onoCjZEyDsdV036YO61DlBtRaOFNk2rI1veeSPb73b/WLnnv/KXWDWg/1r
6JKvM2ENhybGyKtWB8myYMiQyBSOnFjiaIcSuTQhnxOf3nR9zGsxqbwRo0STU0hRHyjRcmNv4hYD
T8vH9bNZ/AvOD+bhfz3AYKYCHSsa+wlEAX8Ri8TotC0lSQBdxeTuK0JCSCLR6EI5vj5jAkkPpdsl
sbNK3T5ji+BFhwByzbaUooGFt2hPA2v8SQxGcjAjIzq4rtBfEoHQ3glW4QJbk5j2ek+ON2uAGlgT
YYAYyZKvTQ6PXl1Sg7AHSOi6/KV4AaRIEVM56v26PmbLqMcKol657E/vlHcyHZpoN8Vy3jaMhBWp
VscoQm+Ggifa+qVHp5iVSr21xqDcNHXlPTRu6D0QQl+77HTUFXecvQdjEu94xmDDL39IXUoT/X0q
XLLZSupH0MPd+np7NhrzbNXiJIeSXXJWbf6IR9SRRpTArW2fTu3mtjga8+q+uYsSD/+67pmfLf7z
7CKc+OM/FfosxDozrPApu+xo3QjiwnLjK9zdPAx8GksfnlPXjIjaahGfSuDpFt3ATevErH0b95Gk
k+xLnIc/p6bRvk0UpQa7wWYxzr+0iCFkOZi4gs+6vRYTHHS19HGIfi2kUV/V0iircrExFb9Qd7v7
fMJ3Qr84O+fYqU4li8g/l5y5fEwoOj/CjGrWBR7ba2Ma8bV0TWqgjFGf4dWexVNpBN25XsROaC78
+0my53Bi4jJs6E4H3xNiZRrfbqSZbs6Sg1tQoFYOP/rOOBqUIiBir7xtCBSeGF7HuR+ulUvcjbIV
um3X/8tahGXgPx4OcF5sW+j2O7YX+KZl/c3I05sExatPrzxIuL0LA4cucaYUBVnlN9bI5I2U6C5q
69dMJ+Be9QZ07Gsbl4rrpulg1w/ClKRhcAQyBXhLifdLvYHbdArWTjptbnCUXhafRYY5sX5R/KBo
rMUen2m4T5xMu5SB1W3Y2xkfAxYCkcMHFySrPibTQBMvkMlTiHsDqwIYg6w3j3PYWafYKX4fqWvj
ci1drhGGRgBdhrvCFfhuK184m4boFe759n3AhfpV88SZ6KEwA4PqZJsOG91lZIy4hLmZbrrZLb4/
/fW23reUcagjQUmALYd9TR7TIMEAIjSxbet5eMkNe6bDI5pPUVn7uE0eNDufPjrP2dONsL+5qR2u
fNcKngokv0QkjM6hq7qt8sOiaek2JUFcO3WqXmoj2Mt0Ot3KUplr+OwDWvOVLJdkBBNCtwO7VUHe
0RQjILC93w9fRsFjW0m7fgnTr1ZQx3daEpsPVvqdTvTwM7GNn12ZFe/j6FJ/ICAHnVC6sIAgOQxU
Mg9S06u1apVRE45XTFY1pXKcr460flBD9u59MvxQFNDYkMR9cHutkmTwj3ife5YARngqB6s/ajZe
gNKE8EkFm34dlJ5nN9C+KLk8VCBYn3MSPIyuTVKBT5MYX9olWkQcSsmh+rq+X5HsyXV1pq5X9bGc
vRzyaU0VJwLcdmdI5CFLiaciBOGe+vwqzNP04OFe3qqfU48ZeHE9elvNyedDmAukGwAETYQL4FtB
16pTH0B82Ity33REk/aipu6td0nPpjsgUmz50dJADtt2ISykrVdcJ3iRx/xENE664ACL7yjwNgCh
9ZcmIGYy6XzWxkPoEnzJIKhe8sW6RFKI+y/P9H+Dfw3D1E2fGGLbsOxbseI/AF/tDNDSQIS0GwpD
OxQh6QxFETyXDEm0VNxfsGxxQxcge8rk05hL/ZVucLHDoDSdpCRgGMkwMZSHsTfje1U9yqX4Nat6
RQaWq1mMgmEdFo9+QEtj8RRapIiZXeperQQ/i58i1FTyVCox5kNlTyMSysZ8oHQiH1odW+biaUQx
vq2mkn6mhcFtpTA+eQfCjrIEXrDOrK5qG+rhw3K1+9txHlj/AoT9KziBIdD1fdvSqTLausOP8Bdh
3etkIKK6Mfe6SznaNuv3rA7lJ7ETt4Plij50LWkWYmSK/P0+zdH3sSEk9Iaqa7usBwqF4/EmyoNP
4m1SSwarNh9+tksDtTfyVzPV5esUj2/NALXmyZjGF4VNyVyycG1H2v8CfLP+yWtcPhuAPpNitqtb
7Mr+3r54Lk2mssqikzVo1cYMUJ2Hmv1VL5J43VlFQWGxjnZdgrnPYgd40mOHimu5L8UcPlJtIhra
NlgDiP8F++Wd/FmE2v6mLDa6wSNAg2SNQLRQABZTpZZqd2WR+z8SJEGYJhn9l4AtYnsFwEKszS21
y4xMv6QAiFqCg/wXLLxhmn/t2vjYHuTmwOQTs3/7r032AuuizmDoR+yMySmZM/k0zunWTYgqtcqm
3lWWjO/UiznmxDiqgmyYoBgfunI6zRaEONIQIWaZVr5um9SEo9y0K9+Rwy53i+ajIhTOWiw/bpHU
pDd60Bc6M3vgi7g0VR65X3zjvoDTfDfM6FkFGOEx9Hn9YxfjB69Y/oY/lP5fx+YJurK4H7VRPs5j
kR3AulFQHVXNp8bMYR9il8SfaAzOeNPDn0voK8Eb81crhLfYNz5jn0H1gEXhQztnCB+VrrfDy7NT
5wGWrV0oJRHZQ8k+kmWqc9e1aR1v/AytbFKh2tcYoSWMZPrNQ3JWpxiZo/2syXFT14G7oUMp4AXV
x3oMxxcDbdVlbvRsLWe9/nALWa5nIBFntI7p8VZe8MOKKEx2wd/iEF3UIg2iddCRO5OebjU9ShYz
+TkYwQtvrHZZp/M0Lg+UuhYoNA1s49XsGtNDbvkRxgYKmHbfkGO7DFpNrLcXT9Mf02lxowjH+Me7
bJsvTkkwWqY1/kPlOugeNNffytSo7/AekVNrUgzYFnZcEo3cW2xZZfCkFiI1ks+32wcB1fUVL0hB
hdLozlEGZaPKbHs7Nwhya+KqvBh9+NB6qJoXb5V6UderXN79uRSW8nwr0eY+6NTSwlAS4UNZB4r5
QRIXFGqU8Xt/9n41dY7KxZgmdIX2fMpoj1979CQ3VJzdin26tLhblCyggoNgp25dU5uebXvyj7dy
papcFrTtbje7bqBzZ9/+5C8efVW6dez7Kc3B0FHLXunTCIKzltWpzbNopflG92gPQXepKEevlZNG
vaEbWXyyhD0+eKbmnQMxoAmn4MzdbrKkV67M3ofRUkhiExauadq5PluIQt8An3GexwwIUGI7+yYl
O/B2MxTguyGLAKU2ehltkzGk4GI7A05hb90G0cut4hrHlGnnTZQVC2saT26FreNHEHWHpj6MtZE8
K25ji+JljR7KP6ibmZ74tMH0fAeYAD5f3FkHGojdc+8RtemE7BIjH1Peq8zDXe9OJb7tIHy3zOmo
VoWxTle6by41ZbQfASnOy5PY4/ldWWBOX/WsmrZ6PUU7tK9fVCO1wR12Cs36qzrToVQeUpE5xH82
/0PYeS1Hiqxb+ImIwJvboryTl1q6IVozGrxJPDz9+cjqGfWeHXH2RRNAyVSXIMn8/7W+pexnQXsr
jazkdVIE5mWFS1eQmKx2qXeYoEIRt6akD1NswTGG2yhV3kFB8Vb1viqt3d/erFEz9Qp6fjczuvZ9
8TOko8Jkg970+KKrowosGcmGfAuxalerTqMOq6e14jsIcLdWUzUP8gWjo8Yma0oU24wVXcZsZ5EZ
fBVuMV2xF6E2jMcaUbA34n3uc3tNs/sC0qg+hqB7fA2bx0V6twkJNM9S1NjWr4I779UebPvaWV9V
OVxk/1VuZPtV7kl1QKL6MDTra8L/f50MYU8k46KXhx1cnLhzfOgvt1a/jkmAxhjpfIugRx6pk7KW
YnTNK1X52sBY4CMMCXY9Dbqz3ODqo0WQeq17Iho+pijf20X1psHB3hdhSbZbsWv0xDpNnvkhZzly
4qPN6Ekwl5d50j7PuE39kf7oc6mjZ5mXvXE5J18Nq+qvFGXtXT/p4gmzvy/tPUEnxJM+ka2IR0JR
evdejl4d5P61qpKobFfUVIQc7cPJMTBGLs0MVqr1Dt0i8QgTgJhBzZCRj6nYSTpBpTcWHe70IisN
uN+6ixnq6KEYTuWGiB191YpA2Qiziw9UEB6/xyJ1yogInJzfhida+kVx7UKsqZkXNjtI6vT7vRrl
sN7cPsbbJyg/zIlV+NnhbzXf0iO4tAQrIybKTd0np9uA03qUTmXDo/a4MRFSPrSWajypVrqTp52A
MLA0CWi0GKFyRhcCZ2tWx7spA/ci5QVOpn7pSzSFV82XJEuyi0ZQ5KYBmbXumFFhywLAYwYkAfM5
I+0nV9RxHuToaMzMxobACPwmhk2G5HD6YQPU8HOEJWcP1gxPOKKoczqpG8AP2UGnbnRp9OaTlRhP
79gun+sBcNNQKyyKRT2eJyfSN66VziR5L8Ri3HX3jRcr16ENOwqtrXLFDIsKoVDv5OI5dq3wFEZ0
VEf8b6R7LDzGZW+MSPyVe/IcmKlfr46dE8IVJGDq+4vl3hjnLhSuvl+jLfFHV41+tIgq9zFEZkK4
ARKjwvJHAGrbWz2G5Fblrq42cgiQg4GRj+FdD/8y6PaqLtSLHGHmZZiJcudS2jQhqFlo+7JTXSKI
/t4bZ4h1SdlPO0eM9PLUkyum4fbdmt4ov3oKWZQjUqG+eGkixiu9jkvATYbp27od7zHqfcklbuyM
4UOp/InPBkeUUeFHakigRKhOH3IAHrYuUyJslXAtx77v9xjyDEX2JzCv9so+rlobEoYDURExzXs9
jrdJkoDY7tkXCU3tUHvcGY59F3iBvbNsohRlZR2CSLlLElTg8lBuxqQbNr0zIY9TCQw1sh8JNZRT
0LgYHgK1g06K2Vr+91Itji4t5MSDzRgoT2kBoQ5y4lbO6KrCulI29Pj0u1TRlA0IUHSFMfx41BvS
/yiL8Hmzy23wfx2szSceOCdb6oPoAG7N5QmrpsZTaxu4e/C1vKrc5scK8NqvNcjNB9UnQ+vLYUBu
co9BWR+r821kCJCaADV4yLKB4IkJgfbEaMOTJ9oXlfJTfsAxXImtozTuypqs7Gp96mapn6oRh5eN
jNsfq1wFETn9lH899JXtYw3BfT1xx/Jc79qLmtR/yP/noGf6nTnH4baBK7y7vUPFiLOL/E1uXl8i
4SZHfFGIpcA17s3EcRAKHW9sXbeJdjS1qnU8gy3kIb2KyB4kJ8YwfHkZF0HGE8qu3/ta24giKA6q
ABtntsP0moXJnUCRsMeCCpw1duqHYClQiga/Dwqia6FaP6S8Ky+bn6OSxUci1GEo5ThVFkV8Urba
U82R9JjGUaQ9lYTpLIviA7gVIsNnxyTuvXkMAB5cpOszxIfPeBSryA3MR4N+i34XB4q1vemZ7RaR
Pbm7RZCEz1UukHajU+R6UprD7UoU9iVRycf0pvgjJ0uq5Jnwwfw0h9uqzSfFaMptkZJ1Xi0bt5tU
VlPLYZipby4yqZURMI+5wcUBihG4UxE+3ae1/l5o+Z3sgzZZA8FtNP6IKsK6e+I3HjQ1EauipSHr
trG7m+ElMLrk0ybtLQ9jHXbiVpmzM+oY2DMV4ectVC7fWqbokt+Usb5iqQ0Q1UGRVGZ+qDvt+Rtz
z5SqvBpQbde/lvgwHjfuQGAqXWh6L+hrSoJXzHrTV+Dm90KpPmmrW1CxGAykaKqEELN2STk4NoTZ
zlWk/SJ1suALL6YRXNI8QA5nmNalLwDtLx4iDPvhMTfDrYA0cYoNvFViqWFYS+mCmeN1khz2hEXb
Ksy9SOMDRHOAq3Sp7eOhWNHWmPxRUkRyo1MwYjoIDzX1LVeKGpusk67lFUJlTN+X8fyB3r3zAx2N
rvSkLWi2jqrVs8HV6IdtTMD8mBN1Z1gOzDIzve0NcQcYWfqrRqp6IEqWhRgqjgv6oFcDwT9Rw8Z0
AcZ7k3hkqm3edyhZN91QmicTBfidp9QPt1cDwj5Jvm6wmgTT/IuWjN8pWpkYX7Zm3E2n3sXVERl9
v/gi7+XR9/nvQzp1UHlnNdy0OMsWN+qylWCJ0DXUU134sPyoIzbMcmCH/P2iVXnBacQbeyNRTL3I
t3HPsI4GeLq6tZ8RJnWVm8aeeShGIdzeRNPb3e04abNDQGrGpS3Fk2gV6yRL5hKPF6blkx1O9kmh
j3Gflnv0j+ZhKu2GSxaNUhQvOqmgeZXn4ZUVfiWsD+FaCso/ZXp2cv1Sq9Zj3c7N4fs6NpYrGhoY
sziiW4rKTUEOLiVNYWLkcGcKX/VcM8kd2p/1ECwVbxbpcxHeR9MECRaQCjTp+2BRnHmzNd6HWo7d
QTnYHfQoKTaoMp0n7CLckQIEisII+ZZXO4ImDmrVRPYPAAfbUafCOxtiOOVF6T6RGtp7OeXOJihP
Kt6Sa1AEZ7SyLHcVjUsvSm3xKQtu9aDeqGqTBJLlYc40X9TVehz5k0M/YmL420t5P1RreVKtZx6X
lUeivOOUF6XJEmiEiI2rid4ok7DgGC8+8yy1DlBg3Ctpzox1zaIyWG7CGyllFggb42mcNxG2rqQa
+rOdOWa7szranl5+wZPrXHLFelDqpHqIWdSOdSFe4sF6uolbcJlm22Ssh22D6duXUq5vYsn3C9/n
GoGSiQSbA3Vw50I/5jgTw3KESt5RgFl+n7UkMemuM6ymSTyGSduuf/sruaGKbSA9yr9ZFvTTfcxi
9Gwk7Z1BjpptD+JOjhlIafWdY3bM+CVCbYqcXQ+o+44HYEzbx9L39TRpqJ2ZjxJYs5i5U+1xWqIu
S9zPR3lON4FVq15yli9ace6d0sn6Qzcd+v7ggA7TVMInLGpuGSq+G3noOjWsVLUgNWh5FQdOcofY
5i5KNY25KWrtfGCtiR/gr97Q6YXQcHuQmzr4Io9uvI+WM+4AeDOOx6sxuDYhtgoyDT0X6nZt9Sol
utt4XgUvtU6lfOstiPXAVhPf1RJI8svAmXWEsaiBJW6HaeX2D+WYrH59QnNzf7sv8hzRojmHP1tP
FbewEnNwPqrGfq5pHM94X/NAvDYwdeNOV380I2t6eUf1Uett6BnQF8YosLHcGWCTbBMvhzzOu52F
3eY0J124D83+FMFKuiCPbR+Nmshoe5zwXVK3JMdk2MKu6la/Xfxa9FpPc72OxIhqfHkeCEu3LnFR
3yl2gFYZAPLtWpaXtdwoSGRwLP3QgMfu5fdoupiBb3V/qYo77XR63cj/iMPr1nZqJocqQOQbJ554
FYwIgEeM1a9nH7yDk4TahGHgQOlS3pGwA5mQ5wjUcfxumPUN6/tqZUFIPWTnb2hNPFOHz84SIyPP
VnlfPExHibApjHYTGFl8DnL3RX5etoYCrWwGx1dCXXmNx+yZSpz9J1a/cwKG8oVY4/VMBApOOifY
G3NsvLXC8AF8EDe3sDzJxIL7JkeXwqNlIVGk5lIwkHsiUiq/RoffjEFzNcs8vXVBYi9eu2aH77Sv
+QMu42rh5u4mnifzdo1FHqAmh/kJcvmm23lOi+RzKbsuD//Kyqd112D4p7DJY7kHxHC0w/yt7llL
KMNbNQM1DiMEC/J7ghqoUVBUx35O1v8aYuVgGzVdDBs4W2soZUi8mMrNuKwCu+ZUj/H8ltYj+pzS
vQZ2C0UcKZzfZ8iSvAElXNHDyglYoqyiQYlZ+/MUXq5GGvKpf/urFk2vHF0MwXXgROfbD6DExpw2
9J6pGZuXqjW+TBOOdsiHtCvcGc6e8SYvpZH6614JhYnHhNaiwHa0nDAbiytq2CuA1b6I+/RTOwF6
tmw6C3PMbZqiFFa7l9eonAmR/JivR5Akvp4imroVkFlwF0fkIcn/iAHSl9TK/1T1LQJYSydSxga1
akg9928tp9CzKjceTOMwZ4n3mT72SvkBGAXbNLGP5574jK0BWGBlTyrmmNimX9djI2aqfwmHW/QL
GlK/0tuEgtSS7VMTH6sW9rQvPS7b1MnygxpWFx254708RS2w2moW3M4JuoMyZO5936vayk4m79PI
nT+lJF4rx/DsgFJRrLIj9IuJF+Vy/cW2exhBqrkBDNNR9WjFOh1EvdK4Z2AgtO7aEpEFE8ypwGEy
ha4ddHXYG1otQ0lTqRiNC2u+T4PqZy9Qe2qxAU1tyP5UXDs6JGroLJNq0jsLc692XfIXDxV27HFP
Vdrd8M3tsVCUcacUrNZkeSkqTai1tjjI9S2RQSvHpTORVmP6ZNHfWelGROYs+EEyKfPpOajbZ3cx
Vyok3Kxas7C5zTB06TliB9MJlz4VHeaMHPWtBJ1gT4SUNqA6Dp0F8QOA2Sz66n5qc8wik3IuhvwZ
2biOTzl97BQPvvwy0oqUjkJi0N8yWf8eJYajbdue7t305U7ph3zDg1I5W0UIMgJL52MKYgtRQIy9
jJWxQV17h28WgGYYsaigNKGYbrwZcqDRZPhtLIpSC/QFXoMD5EV2B0BNKfFIYK9dMIaWZreZcxRe
kiOS02jwC3kljbVnP0KlX5HEU17gSP+wWYFdxdR4S9AFmePLoYO6cieg267kq9miGzSDYpPqSgYQ
LmDoU7TRlzVQQqTcLSiO2W/M4d3ueEqwwgzR9Q2esyl71VzJUrq2ixL9S4IhS6bKD6oV70o7eu+t
2qSqTMGjHqMC3WDwRzyUZ6NIlSsSJX5aZhXGUcqzSjx8y9sEKqTWB8JFhjcnGeCzl2X52LZDvesR
LPmlyx9Wqdv20V0IkTgK4s8s7xK8veApdPg4K1Y6GHmhsn1kybTNKWCfNXWyWBaSurFWVMUPKBTf
ScR7NbhgqvIx2aIB1oHGNKrfLx2LFGruOSj7jZxumWXN44o5mpeKGT4R9EppppzSdKeVgdjbjVJs
Ffxnz2nUggPsDP3enafCb/pwVSVW8RG6abLtkkw7UC+Y70OM3wltCUr5xsIvR8+hGcgz5mkWB9Mu
ucvEFICO1r6s0eIRrsekvhSlxPE9hZ7AbVaa4r3AlFQOSq8RmdqkkHqWblBVoy6g2x5auvPikaaE
lBFhaDqk+652Do4C/AjBHmnPxLv4copzmwZTCQKo9f/LfI3/jKam8Uqfhk4eVlVrQaCY/8pGA8ne
2YXdW4fCsd49sjAXK2n81M1RSo1pXlk2dRtZYCypTK29xNX2rDOPxEbb16y0A2LpjGQmgivTt9AI
5wuZwn8taBUA059yltVPqXtcjqpFYjZCBlXc8VPRAS2bDg8lg3d5ruxCWWWiiJ/+//+g5v2XkNnD
BMNgb5i6CvRC9mB/G/Vd8qvSiSzjw21Ir3T7CXE2fvNQG969Bsium03B1U60X38r6g007DRULhjj
z6OqVQ+VTvhwORbnhKzYXdOSLQZZAfjmaHTXvhb2Sqq7FaE9xXEbv6nFUi8FeVcZlbKjZzZo/jxl
8WloDGaiuZHehW5lrsrlZWRFBq4dRTtCrJh+sDDuRgZ5FHnJA8mnNDCyhvLW2NiACPr3OLawAZnG
9NFaBnWFNH7pyDaZUjivyBOi+VxPp9qyh2c1e0OXpd25rMYoDkC61T3RrR1KJkdL6ApmCKPaSFfd
mNWPoTXETJkAHSaj6uzkXvTPXsn8HyCj8SgLdLKa3yTwDdMqEb7Q9KsUvA5O3ewnRhjL7f5EVr3Y
29RR2UCfBIShULBJ+xoYjffXJBd4Xk3kRJW5DZmfGBYiaedIgrOR07BXySyHcsCDkAnxfFa9n9Am
v9TlROFkxlZV5ju1U+xNGMEclXtKoAV3YwHC1EABUcV9fuyXowhS653ZIXTTYncLJHK8yF9I4T1c
U/mEJjSMW1lk03MwzNgrxBLhJ8lrSa2fbiOilVfZMYuUAgQs0znEkGtjLijgL140Nw0/kcrq9wox
TmthZwVR1dx6pzAMufA7z3tJ6K/7UV2op1F33E+t41nAMiM8YH9FRiz1nPJxkZi5cTEU5pRcvvEf
E3IodGqrQcx/0Vq1DkDvHXzSHg4iFOroeqfs4fYWU0to9AAWDqhIIXPLmYZCRidt7ldlSPLn0dRB
45FK6U+U7/dKUk53lI8Wt+ovi54VYVdgCD+lNVp3ziaF/rMam/QEwCeiJ2LuMyNDvzvj2VgoDtmS
Ac2ia2WGHTpRijXfG1moKXUEBrARtCNZgDxaRuKrKIgMyv8Yz6z/Njl5yEg0m7FMMw0HAwOTwN9u
d0CGIRLLjNClCWubb6HhvNWZ1KzoNi6+7004Ff194862n3SNL6fcnhFWqzzqqx0N7Wo7q2SnJcuc
4PZJ1pGd+pmVtmsjL6mY22ZXnORxz80Ms3eJFwhJJHOQpPrUHCjt4jnzNTOMnwQ6Yh+avOvnYN36
JRNQbiz7s8qG+MFqugaw7qCdGleMzLJS8zDqWGqpxFGtCldeCffeEhdg58ZZ6zOTAlEUH+ssbG6C
a8NpSzpSnvuS9sDgMG5FK6vf2AulzImMP5wcOY+N+wJ/8nyUvFwF69u1is16b5XmX17g+RM3+MV1
bFbjBexEWHZwHMt2/JkUxKAsIm6PPLHCVgpnHwY9LdvAs55MsGCrSBsy8noHnsMmCr4WyuWumdFt
yC+ZNVhaelV2K7E0P5Mp3wcs9Xy7T7Rt3+gGnpdsb3vGwSUg5q1s1S8gVv2PYLmXKgcG9vJtU4vg
104RnzvdaO601Ik3sDLGi7no4Kv8dWIRey+r564KD2e2EOj3ZJBIh5NL0uylFf2FTFqWaAU+JtW9
FnmMJ31JcRo0813eKTwmLd+ebHymWoPPsG8eRN2+VGY3nv45fUPzpqqya7KVCDXzNbIse6t607ix
0CNLkbm0poGvWDoAyxTAtMrgtzK0YTU7xVSA0PxjbRw+fz166P+BBnySU/nUAjVa1MM+DEv7PsE2
O9bpdE3MNF0zhPaEvk/JNRANz6yxJ7pU9Ppy28dVQ1cyXg92N16UJRK0HD7LwHZ8zUrcoytZ/bhf
tPXtjowCbmi5lE68CZS14j1FdIsvOllxIYK5tSmsnvYOhvIZ/V0YlC95mz3LdYor9OouK5Jn5n5Y
NpbVVV8u0FDEXCxUncHXoKr1a3U0idlJshmccup8GnUxvhQgHLcQ9OJjnmjdTra/RNck6zkW1h7L
ywoQiD9CJ3vM005h3aAanwOrHk+fVOJE+iUhgWjTqVOqA1Z++xe+31LFhfau96l523lu8Asu1cHl
55laiFko7A/IhszN7eGcp+T72faMVIimNXbfXR6Z8MTKIDkHk+V9ul5eHqQ7Hv/MXRdhPHLT+iBn
6HKuDslj6zaMatSPAEWTziob2lIaVGS0dEkcEVtRkEY8W4QnLfNYzGTKqWRCktU2BbYs6/fEt4B4
VbqI6a6HEXyutEOpuBtnOfr+MmAGtL30sj8qdmLc9154toglSYY++iqbYgXxaojRIOWE+nSpL582
Xlm4F7GUdG2nvh+qtMWKCEqQ0sK9XGals0JYBmsIhFNABIAJmHVub7hekoMXEspFPZdJg9kQIlAP
zlrDXlvR5niuqcGiiJk2skUou/EdSfQKGtOT080LA2FiDInCkhTxBXIOiRZNCMMvJZSQ+xdvQhBf
4X68oJGZ9olmi20pxvwwJMG+RpKS4z91jV01EenTQLA4Nwrv2sHvDshQjT7xEe9uS6AeIuBevo+M
nixN8zHfFnYgrstKS6pFbMIanHbillSN3FhrTea83r43SYKfsz0MBMuDLnVx7hxFJ97TymsvTean
GozkGxauWN5coZaxryRW+1qYzSdQpUNY5N0rQLG/T8svGAyqIrD+b18+jOKparyzneRXOT2WG5Xo
ZL+GnOs2Rrlz69Yi0ityVw7xk05HqSzr6z+7hFCxDHoOULb+UQ3f5TIHq7L5xPikrbgrjHXfshyS
5UgUH7pfOmWxu6n2ZQdmyAg/SmqkA+OsV49ZGWzr0oOlX4XaVtIBQgqsO1weB7m4KqPG9sfM6TaN
cTdrSy8hsT60qe2fdUXwwLe9RW0Yr9y+hQ9vmgQD9Im1HdKh3txKBErBpdDE2maJHrqBDqdsOht6
NvlaNFsb2VCMXsdEKC9JnO/iLIFs7gLARgDc+BTA63tRTB0qyRHmXlS36zEQ1XsY/XkzXbGeX8H6
n86wZE+2HVrNVqikKZlaMW4nlcBbgr5HQhzpVlkVEIHSgoYjRVZSeJVtGzNyeZMRWmec3KcsKp9C
ovsEyLKTbAFnIBTWatKbX55eGheN0HriOR00Ygeon3RJ8NWcHDG/dmpBOtvS2HHImmamEE77b2uK
3fTB+fYZ3FSoNnqZ1c3iH8BoCM1UnNNUpwTilHh4KMl0GrhXObm28A4xOGHfmxigZF9ZbkyDbER5
TqolnI5I8KrOT/JzdUTG7bVAheswmA6DkyO3HDtxkOA5e1LqQ83SjrWwtU9ZyL6bSbTX6rr+a9kx
NOYuozsYp4TorB0WKJcrDImqOgNo7XpBFZ7pVLQrkxeMhqSpLsVYLV/SmpV5n3up+gqJZOfGIUEV
TvVzorpzuuHbFAWkLyyWfK0kUfUk9woR/ihz9ZFxfT6ZJgS4wnDLDyUafEt/rmZBECdR7atstHeY
f/u9W9rtUetpfNzQUXR/zo4VeVs3iJj7G25zZ5ceUo4+0E5gCqx1RU++bB3rhXZnd+lNptXO3OQ0
uBfAS2+6QGDIckr/h+BdZ5bxn/VHvCtot5mFu57KP9zF/zk1NYgnDQcrsS/k/m7NKiEw2Y0rgBA1
teBlIw+/N/Kci5zHn/Kh9sOJufYqiavyqBVL5a4z6NJ+nzQ7WP4z22wld//9kjwpSouC7DBt5c+R
p+QGBklxnJOxBMuy/Ibbybr5+zfefljR2QkZG/lK17Feic6sbps2jsQxBPjKdGg52S/H8qQ8nNFi
7h0b8k5Gpyue5uKY/bM3RqrwddFW8MT/flV+yUDQa0p37u+v/tc3/+tQfp089/1jQvKE0OhUh0Gx
xZEQsl+b0YKbTmomi7wmLpY2VH6c+9pJV3IXSiOrhkwRxfG2+9sXtEpi7tQg2XUuYxdwTb7IUqEq
btLljc7am1elh9zWz54zIViK3C8uB6zQPeg0BAfUfA9mnd1ZcS2QoJPwm9iEN0TV1+SaI6jwaZdz
Z1nxs+VW67KI73IdXU+TsN4zwviMG+dLZbocF56J0dU956LbmHZwov2Yb0n7rRhNRLOqF3mN0rSJ
n1KDddIctkSzNigZbEanONeDuelhNIOkKXeigMfp6IL0hNJiUQfHHiBMWoJyZhJBZfbVHSsD7S20
qgr4R5m1b9zrdMKwBW50oa+JMjqPCyLSLeHkl3VybrTplDmfUUjQY6Dnm8zsP4u2+KiRY6+SDNtu
L/bD7B31xH1ovB4jcTiRI7zSVZLpxRh+VFAFNqbbU3Ls01XQ99oKCPBzXgAtsE8mATLrqQ6okxy8
N9uqxToKBJFi/SHwjB2SsxrQadqWX8jvj7GDlZn7Im7156FJAOpFzzVs0xW+32LdD5hKS+1cZcm4
4ql5SjRfiZUvkzmM4UXWus+jlyJ70DtCna19aQ3nLn9KqTse8dk+NRFJA0OIH2+2vmwxPZaZe9S6
8N6EBu2oEVnPGu3D0NkJO6l8E1JIq5JgHNTXho+VxCIY4JafRPbVdZrhMFDaKCh/dIpA2272j2Y0
i1U5zx+xb2nVexeLcxGqvlfjjA2abp+Qp5oH9UdbuvxB85nudXkeak34Ldl2hPJgiwJLsja1Zl8L
xM+9Z13T2rvnviTcq3eQkxVwaJOK/MahH1dqq+08PbnqP6EnEvJa3ncj2RpkTa7GLPs0gwSM6aLh
tlS4XoRduN3Z7qLWT9sBCegg/qAGzpCbPgZJ/ORG4cY0vAfEIuN6FM9w8P40K+3ORKWZevs0Pak1
5BHijl5d4H1FIQ4dRRE/88xiNevaq1Oqa9bmzTY3qldzKD/7mcokMB1qxdZTbj/HQ0+9TpAD2Jdb
o0dOyH2NDpEQmsjogPk3+UieYHyI++5ZOPFXPjxbXNZOML6zSNY3PFaeamt8TArMjwIBUqJQxaGZ
NqjvJtmAK6PV3ZURpdOahvurm5diBZ05Ra0FqrnQ/R44wtrwzPeyMAq/Z1o5eREFX/uINqpYiyq+
RlWw03PCteOpX3Xqksi3LmsoTcj3vwql/tOE0bVp8gmLxORVw74AreFUIQX+IadbiHq4PLrhvFdG
ZdpRb8TaYLrVcapGFEHfx14fP0zlss5axia5kWOjHJ/k3vcLcryUhzzZtTXtOlTDy5Aox8VQI2n3
Ng7Kk3Ijx0KNqjAA+OUrf9tNHDqMLM/2se1NtE55F8VRbsiotLmUM3pkVHSoyGg537k8cuSe/Jp/
H/7zJbdXl0O5l99+AkmsQLToH8q3//0fKfKBX/D9X7w9F75P4uUFVCVfF6HC/0J+LvL4+2NqQS6u
EJ3STY5VPgMQmsXRjYP89qyQe9/n5KHDW0hX318jX7599/eXd4X1aWpZt6kaFHcne3liD5at/tqV
D+FAZ2Kzj+PCH3RT31sAsG9PS/yHfVDRSggChn+8EAoJE6toeVpHPX5RxkR+nDwO2/SNFjB1Ns+C
y9YYB2plpol4rupXat5Gaz0wp7VcJqVl6fwCPBAsh31BO3SumCE2UP/sQoiLHiKDYzqFDH91W+3r
mTGdmcC4natmRtIw9b7stgVi0B696dG0DOtJnqEDaDCakDYtz9niQ3XL+mrF3gos7XyR2u5IHzBR
6oQyRQEW03zxOcN73fToUA/Y/0lwci3X3imEbq5SKCrrPgxnOqFZdjRMcEb1IouIW+GsaPWJg2xT
5r2VIvXXnjDQOMfZDSE7L21wpvNxO75kVlu8hKNPliBLOS7lFwJYcLyjYMHYngWnYCalScb0yY08
59GnXcfLxyWMhgFnhggklbHWIo8N7cY8h8Mb8ggDm0KxF1WYH/Lc7p8yizRprzOWrPuYaCg31k4L
luQ60g27mFPyl6lQk02InXvg8eAdSXVqNnxK6U+ejk4d9p+KkzRrdx6nM8C/7q6ap5Vdk2NJu857
zrtGvVam9ySPVCVHt065TR7dNoG9HnrFe1CdwXum2fWz1Bv7nJh3KtrZ58xz0SY0rnpoG8V6bsN8
3hAjWlGd41DTKmM/pDWE4+VQcQvtHHXFstjTt1C+8gdjNtoHK0y2Zt/mvR8b1sozE/NR/jTbrd+1
AM2K/FWQ0v+sSWpae1P0cAtUrBZPe7FsSrJxNwgV8KTE/Uc4NtbPZWfOHOsnWTAfJcijnzM7YyjG
92KisYjQcZWRbbooaINr7KDnkosvczFryhea5QUT80yLObe1nYVoHdjQT4h96FA9nUezg4xf9pDN
1Pa+TO4HOjKvMQDde33WXmVTup8K4zCpSrKmoLPqZtZ+o2MY946LdqxL6YMg+viVvtHrlXNEPfAq
v6LL4btpYflciv6qabHywHTDeTTG9qigdHiMBU3uBQ3T9ZF+JE35LGtK8pRTuNN+iJhBkGj5QYlx
fCMQV8DgJveCopK6D52oPDg84SnadmeRpclu6NTwFOjmfHZJg95kduE95culSgHPueP/9ux5BNyt
20izV7PDX41OanS1LTA2jCZZxDuxSed2Tft26PVWdB1wrFukGlwIlcGcoeUm3MtWzQCsa2/mUsFu
Ak/ZDS0Kh7LIwZPQ6Pk5GzHz0dIMH3CWq2cxa8hFlxfwPJ2ohnsvjlkU+9ooV1NLckOUWBZ1hY7s
9sRQCTLjEBUf13sOY2BorOeidbTnaStfaXKvOPRTifWI+DeNKem1Te3uufKIEh2Qux7sOe+fvaQL
tmM0uusJI+I+14uQmifQ4t95xV58cA0e0Mt56hRgWQv7weoj+zJ6Dn6QJVCVXnKyYiZETu4M2Mg2
sFyODrfebSk/us1VJg51s5diTAoAcxLJvvXSIt2OjM349tl0wBFrR2CXr8WvU/J8Q9kd3A0BOXXt
Yp2hOecA/68IBlxsK2BCP2C3t3u7UBUE1UqrARN+k5kqZisOTbNYw7wowpJkq5eeWvBjY3nPrHJJ
TLAnb11bU4hxNpreuthcMXw6763atDuuR6C0YftYYnxeWWNbPemugg6hLKiR1o55vJVUiMrIIIQv
fXoztMD5OMmqbItx1wASuHzvGWr3+zkrG/LNDRptNVqHzLsIT3nb44Lr4HzTob+0dkonD1Zj0KZl
AyQNLmSJGw2bc6asQzUmat3o0u2/9gigAYiTVwklAdp4XaSOyIzZTFbVXlxjRiKvjPc9eZL7IbYN
ZpQ5n5zeFc8xSR+bug1M8l5JB+FBrO5n11CueVZaa2qD9ILN+QAGpH9268hdN/Bnt/KQdkBK8cRt
/aLTuLqwCK9ucFg89ICKl8+VCvt752b2A/pBcRW9++vzjnI78nM1+D+2zmu5dSbL0q/S0feIgTcT
PXNB70l56dwgdBy8SXjg6edDUl2qqa6KCgQAUucXKQCZufda3xrPmRHpsxyfuSvvj20S9WhkQBMN
LapYKGmLKK03ISFmTyYRkPj9svJoeHm1ngb3iM7ZBRMbgbJpdXDBQyQ+7EBHCY//H2tBinMryjY9
Ycjv9A7Eoif0+GJ3Y/DasMYp1SF6N6JaHEkhgwDSluJRUabPYUofNSm58/Vzn0/ifep0ZWU3LG0S
/I1mXJON0Hn5L9Ou+7sLVha45WFkFX9lzVtuJlKNd/f4kbgmpJBflLBZ+wD8LH1AQuk/GGPTn6zI
fpAveRGPxtBDnoigqkY+plNbjoZTgQX2qU/QjGTiSVbr+j8xWTZzthv24oTgTs2rVnofiGczaWxW
lsXZtdGlGJltip+u25Z7LLwX2was5pGYSTj68EthpbUYM69mHVj8bGiMLjp1wQq7/4MPkJaWKFq6
b0PCSG46RxJYWeQa0zLtHWEdrCy59kpc7kX2GqqFnXBXh7RyCMjyF6mmtktMv+oGaQnqXL1IrlpB
f7XqnvsRYJsbKcaafPBx5/Ql5WWPCmBcijeqmztkdKxxQ8DGVpLc3EKUN2zAUoRzj2CZdMUm1NxS
2z+JD1SeHo+9ULK2epA436A1frb11OChT803VUTKsmKSdICdCLJvCg9ON22TcgwP/RxHcG/+I6W8
In+wsiFdO5aVkH3idM+EYOorBK/ZNjRoZ2ABc3fu1IyQBnm1r2pzTbQAcycV6Q+SjuKzqSbAVbOq
LUB2mAcD2U2DYWx05kYHxGCoHnL49Y7ibuyZ1N+lbbPiesv35nzoxdmnj5/6muCqBtjrfcR6eDDR
k52DOVDOqcCAzacc6pPnsCW4lR4Mdh9DwYCCO0A7fSduhzXlHYzpn1nJ07+/2WFm3ibbNm7mvKf3
OVnCMXqhf5wXhteuaKZ5S5DHvfLk59ZDOAczK0FE+pc+fTgCFxv6B5XVvN3s485Hd5Gq/s+x+Aun
x3lnWg6zY05bGrivSIuyVvKQevJex7B9kEdykzFKLOAMjOsRLmQp48SoZ+hbTNsui1Wu67Gn8pPZ
tnVivC7eMsbcUa3SZz3I8XAL4iMQV43QOiPjRGrOyN2M9C4AePUcO1G70OE9WXqpnVBv5c9l2hGH
UuAurjGtPlcaeG7FQOlkD82m0hT0qgZBxFFhq49qF/WHAj7ymoyZ9FWpFHLgcRpZ04ReazDQFsw9
2Uw3TqC+CduurbxeIWr3lkGSwp/VpoC5mT8yiUMIGM5703zuey/o6+nH9/socVB+jHf/8obC7vEI
DfnB6036446IVrqaVasYEcs5nDdyD8IcNkDlB8Qk9Rh11KmEaniszucMbv7KfI1Y53YYzD9nWOVZ
UqywQwRr0Q3qRh4i5M/gVFEZt+LevMoNz5tP1TTUfzqlUbi7umJFw968OgPjbeCX7tbPcGh2Wp3d
FYvSbRbbBztWgn3oKd6yDkgEIPJD7Ci56xcbgvLaBqf/JKJZbOj39ofQhmfhBepfT39pPfXqg8d6
6AgDvxWKhuuf5cs/jgwLwTk9BxCMGPRWsJMWqlT5+44zrNIYV4YkmSaeFj3Mr8pVkVwplYP+9Q55
Tr4jr1mfKxh3HDtP9nLNgEjvpLMGvsk1g25gxR5K5HryxSTinqddCDJxXlHMKaobAVhrzZK03uZ9
rXoUP6fmR2CP/SmokLyOjaa81mVlb0vTLNfyMEsxJtllnWImadyzRR47DOlw1+Ze/iG6MlzzZ2hP
BcYgbOQ9U4PO836YFVJDO3JZCjFYQzqES0Ce4KOXZZSZFYzxTHC0p7bXWZDTWPwNlWkHo4CsMp+p
QBFZJQmVo/HInaaskzbJz3rv6HsyNnG8UzG6cK5Yt6XJ50EWj9Q2V85OIggNbKf9qHV6t/Xowa2i
0FWwVvJqk/4VtEf5CP9tQLd8uGtATQCJpZGg3jfb0PPJqzbcmyxCGhHtefxvpq4cjyDEvjYGShTa
IkCdj42wrpGa5cfAC90T6LGTIwWo8jCnfTsZxHujP1jWzJ6JDAtxkJiN7pzvu0p6gaK3aKuoOVWN
CGGKRAyOcsNkpzjXEyh6pyWLJMK6RqSqcqXY1zxS2tLW1pSEa5nqZDSqvbQrJjEYisyHLte2ku0U
ZIb5MJLhGGufQClXTZE4X92yTrM3Te20G+g8jwoT7WtnduSumfFjVtvjdaJseEFg/tqryoN8XToZ
B97tze+OQ2Up+tZ6tpVzbSrqq6lM04WFKdYUDAcPltlZaxY5b21BuKG0QtHstvqVpqMxukcD601+
TdN6fdeSDtg/i4GgGtICaLwYyIpJKVl5CnKcNvV/Z2brnCs7LRcRDMTVwHKMgrMwXi1Ji4mUYGOG
5rlCwPoy+j73ZByTfKXshO+pD5qmpE8tkTsWupq3KJ+awwD0OZj0F0WjXoGUGMoqF6CawDCafxf5
G8D0RGpRNjc710hNKJo/uof33cCeu5Gq/YwE5/thWP1I1DJ/IMhjfAhqfFV8ArlBzCyWlTWjEN3M
W6G0YZIWFIOxbdxUYMvQ8bcL4gtxo6r7sC7eCytorj23FIPUFJMaWKSDhkrb6R8US6wni0ngUuA9
kKdggGrPtZIRLmggodIFKURlgfil6gkCT5MS4kHgqN4aGd+jSZTAeqxERjTE6J5bBMIrEKFkMOTw
2AOwFy4kP0DKVrELskjf5AUrcmtUKXnpINIl9t2uxht0wfO3pUXu0ezt1rkrqMsKwFkId37/fzsU
BNL7mT5DGq0G3Q6wp0JzyVB2dxNEh79MExgWYgK+TkUu/trzDSs3rerpdI+bjSrvV3muMdzxUlY1
lrJCuWqOGa+BZAw3u4fuQlxxc/St+uF+qkvyvSZxfXdoH5FLcn3bLUG1mcfQnZJ32s4yY6UBDXxk
wW+iBkT/QpKT2A4RVHd7IoRimAPsM3pKbW8Vz/jNR0pjirWziaxZF0NkL3MyDS36DV600b2sXaML
Mk5WTUiS65jRTzPDsOv2wQfCQMJl5RWMSH5XEj62lLIiFfTwXh4K4mYuYNFfpVtxytwKsUllwygZ
K7hjHhPL+ZyrGefWSB5MtzhKvZumCc/l4SIIT4p1Wk/xMQAYvJB6ursTRroG1XhAzKLpvyIZqJe0
w7iXBELP9uyLAwHMntNW5SkwXwygIZHcMR36ReLYKtgfUg2HcvzpKlZ/P0qKpthkSFtXUtxlwj49
6OVULnI7QemaVN1B6u99FtbHcCgfyWXOb19FzkEwvddiWzniiDj7s/NRbiR6n9rAjR73RA5I95UO
qw0a0bo5pl9RK+2eGEQsC0HwkcaJc80zD+5osvV4LOwgl6Ibnu/LsBV/EIHlR3nUpVkM5y3aKI8d
mIXPSm/0VTqG3dGs4vixA9y2kC8UdUL0ddmZN8L8OpZbTbWWMlUpWO3/oVr1JoMFKqty/CqlOLZW
tettkEZEuCzD1gl/jkDxVrqndCdsrOmlbvsFXwqNBJtuidmZX3vf5/qyIVlutFdV6oSPjmFPm2oq
g5OvNslR79GkIHpWbsApcXzB4D2UagWk1lGIr2ERrzvASeI2AfMENOMhBO8ADyEB4Ro7N7uYlLNO
uCO3LeKArJjTXwgcc014trICZ8t5mpoRWdhZOawZmvim6mvviJsd5sYZ6fNUnameKkiJMzPZZF6E
raRzGCmtqPuDwJCRGMufZdSribi2YyQgRsnN96Fw2u7AyIHudAGHZgN0SHxqSfxL7rhd8E87wkuf
E6pFGu6QK5yOZoD9nudz6uUUuESRdBlRrK0XnjwqABgUEnVv61a2v9/7VpQHFwp0/Xqoin4NyqG8
NACPpViHNtLBFFl1lfodAhUVIK/9K5k1w1KfjS1lHxBErOjtfRDI58MwMMONnZ4d7DsfmlFdBion
f4gb2JG75P9wbWXCkEj6hak6t0Cx812iW/leD4ru2iouAU91GrEgT3Jg9ySzjnMJVe4pgTl8sCTN
EaGzB56eWCBqSMsk0qJd66FWHi1iFaRQ0m5LREVTL46NO4zv8UMGkPLR60Yb45xqvERhCRyl07WT
YqrJufJZPqpe9thqIi0IPCLhDNF7updSo7COLBoc01OrVleKlZQTNaunn11ETL9iV3kI9KV8Z9LO
F6SuXYGYGfu7+fxOaci0fB/iSb4LxQ1FM48DWHyPjPmjOs+Z1MbrTlmcBu1CHmeNgpxKYWk1BPnX
y2XgPGMg6PYS3CjRicWGClp5VdJyXEcK5sdE8VdSURsI2JPhNFGpbENqY9xcMp6P6HRvk/YsmmQM
KFle3qbvW+pMMOSziNFI1ye4B87s9El9nTvUZMHsMfsl0vp3gayVHPE43Cu91u5gl4y3puZWnTAh
ry2lHdZyFJSyZIDGwVmzLMojs2qltcwFoN74k4BsfxkMTXBVU7M/QAj+wSxKX9ZqmF76kTyEf7dX
pPo/v1p84ldVyL1vgDUPoo8OIT1ZlinExpI4XqyGqTnrWepc5KKQHuaLCivjmkYVdysmonWk0buc
WqAaMBoiAvGMGs9gqt2KoP3pVvpj4ETJi1vm/VLu5VY1G7Km6Tx1zTmaF/u9E/H1ZeO0lMt+WQCQ
53SFFlT06+6F1YCVRZ4G0yojSFKLSYKbPLveYqGaSBQL0ht1gHZZC2YlzUSaqnB8ykjKktAKxMsz
uWBIB++rgLeTw5207lcsBHduU0L+nsfB0kQ77AwiD1eprvtEjER/+S8OWymvdXWt3Kmloe37OWcQ
BX+2NCs4Ym7EA/MePqiiexj9/pBhiz7L/3qF+3qVgBBiDkSNC6dyciobm14Qv5XchODGefq1e4Gl
4NQI1951Tp2vuZrFu31O58wJM36CwZ5gr8/DM7WOemcFBaERfUjzDPz6Vokq+0moXbHo+i7fgTir
di1ZlAuL3MkTs97utbP6hdpSOvOzF0LqbOAv/LTroMUbQtN+og2xAnbxLFVcE4gzFoL5T0szx2UG
gAj2+KTjeGKczAtDvMm9iBnGWw8tD5ULIUgMNcFaWtY9fvbSJcEKwAGMAK2ugWBIrDBXk7ub0qxZ
pSTS/TS5qGPfA7RrD9XGF0W30UZ9bVLU1BaiCe11XxmPRk6nYxDwuhW4bu/jfEsSTfab1NxfLqDE
F23CF+gC9doTiZrfWkcvly1CuV/46wNoARvD0KY1/aIeHXvavMu9Xq82CZLCi5zqWAmmkYZK0XKc
EsKuUIovHP5J9FspzEgbFXph9uERie+j2jpExJkp6b2qfS0NT9lbBA9uTIucldEN6dbMJkJ7PgxF
DHkSwYXiqs2S6lv10bY32Wsg8NDaKJMS7ORpzfq3p/v25lI0ekBa+tylVfSYqIuG+lQKWYdgToxd
/JdIphywAT94ZJlSOsNtK6xWea00U1mD8Qm38rDMmXV1reiO5CftOtIoby32YNjPMFhTFBgJ4rBP
M7XcJbXo5Nq5Am9o3Rub2CGL7/u9ekbA4RQVmHV0ms3Uau+ukdzy6w11JX2V833Qb6Tp42Wh2E5p
6RKzwxiHLq27O/yk9jQc44FUNJKF6H/YYQSJ8N4ZmcYItk53kRPH0MTtCbEePz5B9lBVME+th8yk
j2KYxPP13siqsXe88njX27cQsr3e7Y7ByJgp0OEc5EBcGXiXphS9xUwUVB3F/oGZ5hH1tffim2G5
hfXs7FI9KOmn0f4crMFfZdOgA+DX2huljYWcxN5nslDF9m0sKLbPtG0L/Ck19EDdEBEB2AIZV7aO
Y2pAyWgEH2FYnihIDE9ljyqoc2BKOnhYPtJcL1eA2HiSh4X97pBCZKWHvGUJpGZ6/2iROKTgyCCF
nIWulozqwzQ3dE29wTYyTc6pnlu2XUw6lE9peOkU8V/53cqNNFNaHm8dVVjhck1huN4PYegK0wf9
MCZQGv5p1EpiMrZs7KkWzlZSzuvumeJys2XajrRnPozm7nCku3/lUTCYy2owhwsJU8Gq0mwHCtl8
1wtDiIOe1T/iIZtWY4YminAG5yZmMLy/BBlv3qxhcu6bxrZeSscmq+8fp7JmOiZWtk0MNfld8Vwv
DPt3PgGsqlO7WzdDwHIJFNLKy6xy02jznYDPjC6RMfe152WNYmdkMNftB0pYiozp1EPjoMZWuz62
0FTBvT8X2Zjufb36/T75ljot+/tb5AuB7WHCMYRzcQ3qMm7XDndBdR8PyUOOEELOZIpyyjeh5pAW
SANt2MbW21A0Dd30QuARjKu/UUUodUnLOy7hWxZOpb41KWKuSRvsp3FIrVWYl/XNzeMJFWlenNMI
QxZo7OxrGBsaNVkXc4llVTrjubbs7jA44MANW7Qn2oAaCh1CHeVck0BmUv1s8n9UKyMJaFzK2Utq
DfmTnoxLpbaYXM554aREo1EPHXAPcxGEOrOxvM+DeyC8pkjIZ5hf0B3LPniCLAf5LzmEXt0PfU1p
ntqKNJh/nJI/IN/x/fNBmPN49ci58HIi5+jwZ1uuFzBXGdJ2eU6323ZbWwk5nMSjPzLnfgGaLj4E
Lfx1j1Nop6ReyRIN5RbcDMtq2k9U2vnCB9CKspv0isbsweRUjvGUljpiHzuxf5VddazNIHwfRkyK
gxGnR6UnttF2+62tl+ptGh0M7jM521VbqOjwwcOAPkhE9skGX4HS7BmeMDo1bn6HpuGvdRdNR1RN
P9QPtd0f5G8m6jglpzfxD4WuNW+RwuR7/o09NCB0KONulyoO4c3p4l5RiA8ItLqnwFCrh64xH/zG
NN4Q7BGQ0dvz4iefpfioBe5lDvhxq5TR6J68HMyHEC63BTWZtTVjUZqCtnUSegd5JDfkprdQ7ZRi
c1/CGLaBuSjVyjfHGud8XYOpz8QALagE5Ib1R5IOjSQ06EO7f9Q+HI+WMf6Upcx/W9SUr1ihc9Eq
B4pCNDebucWNeSOchIlfY27lqe9nAYubld1q5UWeUomwJ1wM6JHfx+42CjR17znoOwSX9iow6v49
ivN9Nvw1AUm/GmLoDmaRkEs7HwolKzctdICNPGTCVi6Rblg7tNz1QgG3BnYgOUk1T2hjdoeTPgeZ
tFQOk/K5C+Lh5E96/ajplXZ2qm3ReCiA1Dw8SGCskgp9l/ReQ+Rj6J8Cp3+VgvzEjMZFnQT2Dnwq
zyEyDLCWz6J91Q3GRT6O0PrS6q7Xl6J9c67ZZX7/T+dNXTkbVhQi8EKiUXS1uctc81UeSYUGXYX0
vwUczZYqApnNs7BDviMSrrlqHTonwutmAHBUL6PMIMnSQxR/smv1EHWecVPy0bjhLc03iWH+TR0i
fQqtLV6QmLZLj0HovifPNcB/0IeWiCMFdaEBJcDE5zvYJgX1oE7JNyOK7hkLOmgypXR/6ZimHBO7
YesYVwc3+AcqwWmpJE5P3GZuLGNTGS6ovFD2ZTqE5hIDJ6il6qipvfUKQmNhbjy9RVtqJhlM/dKG
1zAHmBmuigGTeEQPB9wqFUwTeVaMF4DhJQjDEbBXVEwHeU5uah9sqw83jTjBDZgLdZlqNuNSwiTv
4jfxaiQH+xYGOPDdIBwOxmj+Gic7IviwSQ90PY11oLHe6ut9zJ90EZEks2XotHh+GFQGskm1jvK4
bfpsEyjC2JYsHC5ZUvs8GZDmdUUwbeXh9wvRbE7kD/GLMJVxaUMUu8kJqNyULUpknRlZWgbI8Zju
F/400xva8lhqxjJAN3jrjaA99bW2l0dewzCYxq24R3gQU7k3I492qrwOFUvZozBoVhhLIXNKz/D3
ElPuuW1O3UsvzaU8DBGaN0rmHyrEFf6k1SdZWL5Xl/t2WkVKh6MSBdoSGAPwB9A9ORyDV0p6pJ3F
cIwtKy+XvcyracJuVyFEZOzRqPYZXiN2WTN8kdbuuLUsSTdhoM6epwlbT90ZmzqMCG+l0bL6d3uF
8FOEQ4P25RvzIk/dNiJ/oVAx17mjEO3MLfBctDzsxAbQ9IWm3uohoPEb2M5+NJX4MR36t1BvkVrM
R06OqiTCtiiPBkf/47XduIkiYZ7cxFGXPkSHH6Pj/CCEqnw0qsA8VbQt0PNTb7mv0UXmkEYocb5e
qTiHStPJeWZmm1rh3mvS4SlBK74xitrZOVrivhEmcmcbZfN5bT7fgz5NLfMiv/DOsOtV2Y7WStbz
Qa5bi6/Oh4DPIr8/Yfo/q0Gxv75n+e02nW+sc7VqsPcOfwNX1699bMVk7TK3lwOywZ/rfihiCA8Y
V/QtzJk5CMFP73AreZgOkLwsb8TiGvvdu9l3FLIqJi45IrUUzewpsBXnVnfImQS9l8+uNX5bDF2P
Vm0Y5KPz5cgfsLR5FR+9gGQ/pVUFF9YTYp9QM3whU+1ade706Xgz5aD04ktJ2/Xq2pPC6E+LO3K6
7JL3ybnPbOP3vKNADpQ743ymN6Nzrpbm75Edchmtp8RLPsJWgwAdxMHRktoDELooRZ2HidS053gE
Ezr33IXvO6fcipGGzO/Ss4xKaEmvQ/5QFA4N89suW3Rsty1/1r2dmuG+cc3yLLRGUBgkj8TGKbsi
ZNd+6XKWjkhg/B9FoT+M2aD+bVidwPxewXpRMI84CLVMj8DYYBhvrTpiVs667mdSVVcv1t0X+J/+
1hTC2qao3i11ql8sS73qulE86J2avSTQRzsKOm9BReSL7QI0koddfPnP//hf//e/fg3/O/hT3Ip0
DIr8P/IW+k+UN/X/+U9CCv5HbIMJUs4ziJwwyAhU3X8JCaybYWzalhZ3bSvWWhuE95z7nruhK5Cs
1dTwniOnhoNKlOZSvqplYjwHmf8pXyRT134QbXL/SfkG7I+LaQyzjaW1/kqemoryaSQngfBj/kHH
yw1cdbV3kC+GKdgjPNL6Vr76/V+Xrzal5u1NEi2WrWuR1tm33jKEcv+YOrtx0HKm02wqO2lXnZI5
G3kYDwy+cVDuUhUboDzFgyBhxuJ8/VSpj9Mpqfz373+j71LsJTquO8pmxZMT9DHJA8W4kG8ZCO6u
iDy+OK39FOkY7SWc0FQyaDpqgsdZLonpOD8h/LRX0plMr4rUtthz0HXk+g4op3Mc5nNFm1HbrAxt
Z3bx3m403z5ohpfeSO2wt+hitGULa/kJhp7Cg98t8fOpTCuFqoN6U5mBCNLJkeFUOlOlDIe75j10
YDipkGAWJ2MJEXREFKksbvmombq6ULi9Py3H7z/duDZWQe6YqL6r8VAI55UEJDqSlN8eJOwNFvUh
U6/BDClBTOXjlXCtI7KhnaDRucpsbFIYeF/GuYStGsQYAYT/GYUIIVKIIIvCD42lQkEWKCylIKiu
cLgqpSI2u/Qgj89y66ypyeym3HkiDnOdZYH5d0q9Q0vu1w8sRPnSSf3kMVCJN65GSjJplivrDuO7
EzFzrHys8bUf2vQw6td8VpnkKuqfIGft972ndP3/OPf9ao7Ruq2L5nls8vwlwscY9Dl1nC4efJZU
0bG262RV0F14Twn8mVkNPRhFy7vUzhw8xrBGjNYATFiWtLS451IuMHcNSREg54jbh6kPuzMrU3IB
ZgWqXpJchxX1nWDHbCVT2RHc7hUV3/cyR/t+B7wVLRglw8qWpWaJEyU58WYET7J+ryrBZxwCCEdc
B/FI11ZRAolQAggL13/n+/WP8hQzs1EJtT260oZePHKfnoIJeCDRcD1g1c6HUtnn5H0s47H6XSRa
o1+L3icvQM/8NTgM6/q9F5R0chrKkAfJb6EAlSwydTQOAt6pP4MblRn+SsxiuulSlPLf5xyo/4Qs
f9ZdDfpcdbwPMTG1RFIyZ0jsJa/3TinBrEA/KlgFbgECJ2JeLfe+N2rlDHvFbe7v+D5vL7lBlJNe
hYS41Va9xOoWnuWGHEl1BalvrldCZmq8cmXNREHpvA07lOwBmMMtkMjyDQy4kr9N9ECuTVH8SjK7
ePNaKvohyOiVGOmAME9wuajVcmsJKBsIwMSHizWNy2TwD1PtNm+Jjn9/Pl8WMNjgJREuYaOd8BE6
OvWduJAObwRjpvgzypuEVMTKMG6LiGTm79vQ6JhhynNJ49ALjxSxkdozMp0DklVEfS9fUzD7uANb
Y63JFkVJfDkghfTVoZc3aWX6UeKgtSzP2lgVt+NUCYamuQ2O58u9VNOwuB/Np0o8hEvFC351UkGh
+GW+aQPcQPdrHv9Pt3WCUXsEIvcXAUv0MxmblNJ4rDyQfok0OEzTtY4u7X4tx9iIRSfaIxRn483s
7FXnifGZqX9903z/DYlWe7E4t2ppNUnKEazximwPYNad/Bp19dDncf481Gp5TpSnPoMiopQ2dUCl
eg4LohmUWJ1Vpj2fxAxW3Dbqvp4v+SKMvm4DeQdgO35LWnyZFoFod2VFwurT6YR9kHMyy1Q2TVE6
5zwDMp67XUgydPT1UcbchLNaUcvLph8KpJrVZDXeyiI3fNendr+w0VJsJJc6MMuWqBuBWRQ3Y5KJ
7u+8E0b2fUcJv3bkS5AeV7pGdnX/y+y86iQ1uTLlCSGTs087FkF+lVVrvj6Sv6Cxsh5tPZ6uMKcR
uDoEJLZJv7dSxXiLs/DaInnGZan7j00VHUQ8rBthuxeZ/0NNENPZQLC9SaHyFhWoBw2MSJMDjl96
5T2CVA/3C8qMitvdCeSBjUkrwcN8qEhWs/TgKVNmOyJiBmo0+5Y85BHmn+3uhw4+hpotRWXdNId8
ofvzsWMKvEC8UTC9YmDVqFXs4wqDIRiPmoV584HKgFtMvmqp8K3uCmCZDCUfaXaVupS2TWfxHRRF
/kKw7OEGUr8cPksEkVfdqrwryC/UIJk43Y/+cd7rLW+VKig/jUrfyG9MBXZH/mVWbeWhp8PE9P3U
Qq+U22svzNNtO63rtpyFA4N5IeU1WLTysCgYzvPEXslXM3eKl6MG8b8gbEJ+tkHP09swhWt/IOQK
44a573TcFjZdnj9OvQYL6//p5zR3odn1S54b72lcGfsIBoW8Im1zSvcdC7x7IZrws1l7LYvSeVOY
JGI5jDUyA9LDib4uKkVbZuV0gAf528zTcG8UFiZ6jzFloGN0jKlJqmOTEGbH/ytnE2VDy683oL4y
MEkOkP9q6t71nIJrzfG4ss7YzoeYdMJ12KXKNe7cq3yHPCWrViC9vn7AjtrpVMvoMRnlR4uTub4v
qgtgy2k35hNpIRA68ABS1ejtZn0H9bBQOlQU1BaBok/PWaEy6UrKc+UVnb/RDV3dyamD0A2WwD7G
gDhbNd3MT090Fn5gPkpoLxi10wJlABP5BQZLkAYYQIj2KHgOi85mZmq9NHFqXqaQFWFJCMg10wLv
KUnKPf2MYaO7lXWiKL8gylP5gY6bEJhhbA/3HKV72xrM1FtdVHtT68WDlHbOR8aQEthsCGtfWUV8
tt2ZXN8QjVwaKe2zJKU80HnEXyImW5R5bK+7GVrohlSGzdp8r5Gu/QTs2C1QnyED0PJ+rykR9gsC
q4dK9d5ENFxliJJTZDdN9byL41d/AaKLjTZV1b4tsvJ5cFEDzaGhtMcQZJZVexsGYi8n+hTbhkAB
vojwkml1fkMNnd+anADYEtnYorTqvfzneyjcgROrP/EmzchUkdw6x3sLMfdtIxgqy34m2iaxMi5z
+JVH34PU39cFQ31kJgsb7fFvNUiXNeREwno78wDSvEYePlLtnIROpySFI6eQCYWTV0GgA7VXkxDx
uSy66gc9ZX0PASWMTPvTIXbamXFY8jzYyvCQh5HDwIzey0xqdw/t236Y85UWgsdMS0aj/GhyozA7
v0Whd+4UoR1Dk4TECljOKZo7XI4aGw+jS2mltf2Eb3m8mR4ihhqjjL9omrnIOoiXuzfABAl6SBRs
KEUSQqCtqapajRY/unW1arU2A+4xreWkPEzi4ooXYiGHbF11GxLmaevcJ+VmpO0NgxL4eQy59GAl
+GgMGmcxTozu+FC9c2Vii7Tnau/YAIMqRgfL2UBVfULGJOEnM65pJYzZNDa3w8OxVI5hqe9gtl7L
uaFChMHaThXlR61pyhLNns9QG90motHXQ+4Fx7l6vQ+QCt/3aD7lPLbtYjt55U95WefoOS+Ckl6l
KBXJm15yrRzAfXR4MNLJT1yyqjjHQYMHm89vRaVyKVT+fEFS55sC9sD1X/ZAYS0zW5vtWo1xtP0c
E4KU5mSBh+uv1DUC2Mv6WrV+fC7N+AqC5FVecKoe2psW9vgm0TsP06e/KnSVTO+o/zvvFGZISSSB
RMD/9n2L8E3M/RLNAMcsP09rBBdXh8GmhW27N9u6eWwsgJ+j59c3uyToGDVIMiecFgNYZnX41WjL
stTi39GIRNz34uKmV3TxROmO8KBY0sOsfK2huS2UxnS7Rwde5apTtenBzttnKRdkaA238Cp9KhYm
EShVRny57oqFIYik16LxEsXN12bqySyIRUPrGpCyPA9B5+tF2EQqzdLPikr7nR1TGs3JrDugwoG4
GHNrw2gG1uC60T+29L0XFZmPh2ReJrb1mGxh01MJjggpaSb3HMT8TpJ0JtO15QZ2XrJs4xa4dVJ/
SlUQuVnFZdTbTxZJCaHHi4KohoOUcOTt5B5pKv3qvDzHo1i4ZPQ5WK9g+61kHKol4A7QMhCLYaq1
DYlP5guriTtMm1Whuhel8agb7S9Z85SbsILi7qQgReeHVK85xDU4c/KRWVGVoyJZIMos+que2vpR
CbG8DIpfL9vAT5cl7NONY7rWjkJZeKrSDAaFTvCJGqUXiXaTHzMr6a/1FO839lzv1PQW2bJaqcdE
oberZ+OXMwhW/02rnpo5W9NqdW2ZpE53ASc2btQybtet/tR4eX3ps1K7taAoH0ZkHfJqzYQAuhXX
ynowCd4MrAhK2Pj/uDqv5UixbYt+ERF480pC+pQy5aUXQqWqwmzsxvP1Z5B145yI+9LRUnepJATs
ZeYc0/gdCy69nDWPYERmR3b5MWmjfmosMW6GOFJvGdazQcHeIId62N29ApEaKdgm1msQxcOxp0YL
7i+H+z/qEuSF10aQgd3pcB9OIG14K0D8AXSHQo250twY61pimLwIB1mkb/vawCFgOptRCGDplQos
XfH2U0kCNCo1QilG+9EUv7weTJcbW3qYekjFlurJHbO9TSnQldVzqnnnrppvk4OyTGJLJsJkeZqI
F7CHimFY0ZzaCkkaaMkDucugtQZ7ZibJmdRPhBiPZ1PxFHRHpGCMtXacpoQxaET4cY8AK8rMwDJE
42eebmPt9rZaxHcsAG5t9I7H24z6Z0bAK/hD6zEpPC665wROJsVWTdobm/P9nGoWMlt26F0/myxK
IPVO7hSwjerP8NBt1hVi67nLM+O6QEtIy5kW9E+RCicT+dVGdMq7Vnk3kZciGCbhhPYI8UKNy9+V
RU55D4i/Sbw9jVfmFzKL/TjF/mrPbIjKjtYpmZ8tIuB2XtGdU3vUt7QYxxECxsGS9rapyxkzHm5U
1TOwLI2F31Ug8dANx5tphQbxML8QcIDaqgJ91wPXFl+9/lXJTVlnYquXkGdM57z05M038Hz9GG2l
r5k69wjMt0Bzvgg+3sORfF+vl8pTD93bIx5eBX1fMG2xKMzCwqJIapljHJyIP2oK52ZJDO5qD+Db
ml9mR61Dr5LPHDw/DYGMgUEauV3+rPBfc3FzyubJJ6OiJMBEHhM9/XKl/dC2CIG4A7QRVbmhFMdM
KKyNlvGbsRkAZ+bebeHI7WyR+pTP+sRJFddwhpwr04CfsSvfq5QVY2stvstRZWi5DlIbyVnhDCO8
HPXqSeUIpE+51MPM6kRhd91oKvv44X2gUWbn6BzVuvhj1TzqowE1zjZ/9WX9nCalhYVN2yLCfFGW
og5Md/2mDHubRJbux1NJKFaePpfw7mZe9IpG6hEU4YYL3QTYkq6ZpWuH5tI2nGXZAuBqyliUUWiW
k0dIWDR3PpwEDb0s2j7FlWSaTOlDzyutTembOpkEg+vi81AikmnSS9TOdEMGTBrNfC0HaWxcSVAD
yWvQlCoUEg7dBXKD5NNSTPYXxkYn/9VHkouAIAFwb2npT101eymK6RTVKfQeLTnqSfvs6m3qc2ab
8NCbdzkun0Ux5r4hmQ8wvg7NVLhBVrWSHTZHear2X0aOJyxhRDCk+PUMOTxqFoUAiocnwkTLi9tm
HxF8bnV22XilDUlSzTpF/IkGZFILuzuf7KVdtmgfU2qeyUb6QyUz7KQT30wQM77pMPsCOv/T1k3u
95h4/ahiazzWxI51pXVS3bkOHdkd+5nhoz6sSd55sno3vI1un0HWcMln5Y/WLPWGGuhqsSF5SO3+
wfWY8CVWdWtUB7LekDXo6pbfXaf+7sh45LJDZ8Vlf4AZ862QgRNPY3edbSUNiiiBjdOTSqqKN17M
j9rczxsnZdQBux9zAxVMFX15RcsGMYefl8dy4V7O46ATZReOKskYs41Qm1JL7bL3jOlFAGKLgtba
ZbV8dJz8pmj6p2IvEe1g+ob82gkqOMMo+zpQ+MXMknE2Xp0qz9h/Zju7dym5WoU0EcVmClu+xkQO
70kzZRnh+S4c7d0i67eypjchg2MDSfd3kYwZjeyWHf9hLEyWLOall5hbI738IDERqrKSbWyejQH9
VIj6YZvrdbMjdWlXd604G/FHFznhopBHRyolxoTB8guPQZPT010tdn4ifoDDcFKIZYEM4jqTDFXI
VwDfPxC+tIFUBKGe3P3iBRvg8uq6GQbdP0a/DDuICnkgknbE2zj9cUGVBkt7TRLrmysLbKp6QwB+
biyb1TNGdFUB7293zzjNn/ld9kf2/GYgY2C99lB8d5rOdcL73jFbz5PbyF/QT9qtij2wUyk+NSOa
w7ZLPssa4NOkGp8mPpeNF0UfXezUuxrh6UYxGPe1AnO6NaiXRnqBbaq8ewQyySnubdISgGyCPan8
0mWKoDgIk5TUGDez6po7CN/7hRQbUbnbWcO86MLZ8yMbxZPsY9/2RuBTFzlmRH5E2ptR6z0uonEO
UP92m35Wtqqdim2DLBoTLvp1USan3CUdkJQcDLoLm5DmWhM/Gc4xqocc6YNfGBO3n/wLLf225Azy
hwEeIJv7IakCywZ30Pa3SljAOWfmo6jRIssZGMF+a0pZhvXYV0HSpWxqzCQoR+WFBM4PtU5yv10y
OmEkVp6EqpdFDknMzeCPUNgpCMZjP1CNzzThQzMPZ4frhrB+/CSAOZwtFVERcOkNq5X0WEX1M5KF
yJ1hzTM7JFtOHCPPhKY55n9wmj4RljGGbCTIPlAx8YNbX4LGXggtN5onMQ6wOuyrS7/CC4jflmhv
cBTUwO2q/IJaCUdMG5/attaDYU5Q/WfKj20tT8WiX0cVwQY7srceoOXxgZHqD6aba+Sw0YKbH+Al
/y4NjXsHd2NLXJmmxG8pG299nsExR3xj9uIq8IYn+5JZnzFxlLLp89C26JUnHZXZ0JyhO7IdcTZZ
SS+H/5dDcKq3KpJZVWsAvunznmvJ+5WHyGuzs1vxvNeRQEvTxEngWC7wqswJEBasb0X3xRbRzVGZ
XGNg8geDRhDxW4Ed9Sp69mACBrOQRKdHUG/CgWaNEjnecJ7sKZ8gPafyxjOIpLOfIiDt4q/TEg9A
fg3cq7IlcFJpEG8SSpFURIghwSpHckxSoR3tSR38WlonJ4eUZ8aEVsu45jntxzmM0T/lacHJiogK
WgwC/kxfEDAXn0WPrMxiylS07s3Cuqh9IkyWwahTJDZwUtNuJDrtMuojFY9LJ59lqAcUOewzgOrI
DwT1x/hhjJnwke46FzG112bq3cDT+zeGV0OwTBmDjTJ293OLuAD6ev4QD7Hrz9I1AmbuR+EMSHOW
GMSOPXoh40Cx6ZQ03+rruAmYTuhG6C5VR+PGrot8Q+4Tc56y2o7RyleqC9MnhIiTQMt/dYzk2HJM
IrDJnIm5wJpSv5gpQU1qZ/W+vZY4UYRVwgR5PxuJEYoEhObiuSGSh4+0dX7MglvfWBr1hVC/Fr+F
A+ebN1d8FjrQYlByfwnncpm7WZxwTCTRXUYBFItjzqSSWpy5vIWCr624hI1BzNRoRDc1608VZzC3
z4qeS0JCu69mmbaHgeSaWgIEs922e5zw6tjrBa9N6wOjKDECNbWaXqaspuZ5M0bLGypsRE85h9fM
0z7o9tfgxkeFqfs589I/tDXxOVnwh5jeqljtTUiC1ouXTOXG/DXB/N5AF4ew43lXt+hwx7cV4UKq
RaoempGEHXqKEpE0SyMFMqtXvowVUNlt/z5Qjee6mm+B+RJ84/7BFfSWl4DbJCaYYDIbepMOCWaC
Wn1SsKSPYqpYUB50z7iYNvsmHCZw84WbMaxvgq7noNVqCIGRXTaIbSmJc+cFTcdIsb8MvtzdH8w2
M9JNhjsgAC1zTfOmeAc5XmYOmQyMYSa7ghc4XNanZeDH61DHQB7f1Er8GhfVRzaLbcWvNdM7vl6k
7ZzE3SL3rZFITmKndcnVcNl6QHreFAsbOXVAi6dCM6Z9AC1+UlDO0y/NkGNc8yTq4rebsaHS8/Y3
Awz3tOotlKryHcwbAZO1EwXViPymfIizgNhaA1IPlYe1rU3xMJYakR4j7h+11XYjK6/RsCH79gjo
PBY/xAvxio/h0TjInIB08EJXHuIp+W0TlaeAqxmsVL2RrOp3UqkvUCkg6WO2WkZ+CWzgf/UOJJBi
5i6N5t8k8h1aHoXc0xniASk0bP3CXu+5zJ84ClgGUBZ6RloBR82OakqedlXkz8Ya8TuQ2SMdsqJn
D+MUswts1r29B0b06x7rqDBUx31hOpfFe9FbQBaNzsPK3o15hnrtYQ1N+N2DLrRS55W0omjT2/Qu
zuLtkKlZvg66gfcXd+P6IKvu+Hse8U9qdGljB8vaTvWzAzdKqWMWROjBN/ltBkJLpuJXa4CoyBao
atQ8ISYNCR7yoaka9TpI9uSrLQvofChtpNdx1dkHwRzrya7icB56YldorJaS04acLg25qUMNW3Y/
XWQEdRtlp5GeD9X/YxV3/N3YG3zRlO/Q7J69huBOU2FtCFSiwLM985QTjE5T0p36RHmf2W4iUmbs
h5J0pHZOkL4WlbEOk5wjma3FFtX0pz0ygrI9/erFUBAjat2w045IwCpACmjFojh69Uz3sy27D6XF
UlrXFam56WuUN6u3hp+rtOIvu3afEBKQiFC36MNr5JdDZZ47lXlZqSyXGlU2RQmFb1I6GXJfNp8g
/XreJu4Wy8spEe1DUcfco+pezHgMO2OUvpoAoKhdo9t4TFdDWbbJVkS04Ug192oeETSsNlHoUXKV
TFn5Pa5MRmH1Gy0igVZMBm0pLy/PMilWu+ajxd/kp87IXph11n4oJzQxRPSQIT99OA1kRlhOdcEL
q10ljO5E8hGa4PNoJ3hIBmBXTcIudxA4uSbJ69wdX7q+uxKxaO65ET41lt354IZdrl7FSk5ttd8S
q9Om8QDmY4vOfbXgociK6Tnr+qe5zORRsTk+eyCRmtNssOJNFzV5A7NS+ItRsxgG9mkWHVEuaeTA
R8U6Oi3LqRNz+9bVpLZBjU3hvnpJo2Jv0cPepa3lpKK3dLznBpjdIXZJbSNb9mcSI/LwKeluLjYQ
M1I+Mcd1G2B0FLldfChqNdQuAnTlhrn55C+yABjBXZfTa/iCXKt+PceLOfoEe81NC6AmgNtEICiE
BwbjPq4svOaSW1gvsx1EPDaQHTlZlW1SgIqbB0bEsMDtFKCQDPykfA0qC1sZfKM1GkJwINoNce8d
mMF02Di1v1phHeu+/8bly9qUthe+MLl3CkliqixJ94gTrgny3MPqpvLdJHNWWQK0KPm3nKMf4vUo
VTXzqsosP7I2IKWbxHXItE7oIRTfsJM2kWgq5IYu8xGTIKtsr/2Ls5QG0z0kEcrtPHuSStKGmVlf
Y75PO5n0a9oAfNAqq0RkS8R0TvcxaWriK/AHjKaDldGOv1qWaYOs4EdkSVgy8WFc/BdHjRNQxsc4
wZsfT9dCJ8GY1XMSrW2wJc04RA/9XqTM4yzyNYI+t/COqK/L6PiZ4d7sGGAlozxK4EJ5wcf2OqWV
s1H1+UNvWh4Jq8V1XeUnD7gxc9rlVs7pabAo61Ar/q0Zsp5shxWCZwHgkmoLOyhF65PEU+jNsIoM
KEdIGJQHXYO84doIH/WxIC8IJhNAmBJ5z3YCykUMnxrCsJ13kQ7ze6pvuZKYaCTUl2HCNOlyp/uW
MuWsX1kXxqLeEMf2RxmhQ/dvqZcBcJlEtOlSfneKEa3qzDJAsElSK2sHfxzV56FtjK1TE+ipZ0Gn
jsf1q5PJBVbDOvK6FwyhMD4IKC9+73ECK6ztWw5bq9vG02CETdN9uepfHPdMg8YB7Nq8+pZHKlaR
SG+bUVk3/fQHwTVWmyom0jnpYyahjoQuhxNmnXYHrUERid4IQE+bU6FUmIgWyEws6+YnkeFAaZcB
i2ZmMjXsp1dFFz8pQ1MxZIgQu9rYc1qgKiEMkwkkQaFH2iAnLOAvb7wp/iZBGW5VL7mdwTc1wJUi
b3zkSSGa2KtRlFvaS5fS75TKztbaVz1GSqUQguoDD3tNZgKmikx9wjHyKxmWFk9Yuiuzjle1PsUb
sc5j8Ab46qDw+1fQz4JQh42sJOGsMAbz6Dod1f42O2/GUtIcYb6wqO4yTh7PHlfM3cvIGJc25Mcb
8ExOXosUVLq4cRile95PLcyOBvzGfIctdqzttMKe9uA2Wj8yNL5xG3j0knBD8n+sIvt0o3HkFUC2
fLYTEIU4mX1hn2nfY9KlNfbTWnVilb1QjvBgRKNxVknBPBVaE+ZW3GAgx/FLailoQcbvs2oGENcf
mFosQXbnBxPyUnTWh1cs1wxnVlh7xmMD/cqfAIQsuqoze/MMX58wmKBBrwz30ShGm8mh9w1G8rl1
mmvuRYESsaQzskrdmCPGrYkSItF4Xw6V+tPrAIgY1tbkDnCVlTL5mhRMUGJhKrxUKN/WMFzwUEGj
9PsFZICPAV8JtWF4BjbB/rDp8V1QS6N8wpJttNnO7bKP0Z4L2hELf27Uf2ct+C+z35lyaMnxiTFk
6uvURCcDyGUnYBfoE3JiQVX++8b2mJopVIljUz8aa/CEy1D3zPx9G7moggtJOrYivNtiLGR0jMjk
PUEfL7zfSbYE08TRCkPGZ67yM7grUDYltmEJFUJT0Ubh/I1LpLxzney9yPIbSdFllU0ZRt60BM4m
EnG2kTa/HYJXXzQNe2u6ppeq0409OhWGS1WflP3rAAzk2McxKCrQlahjhAq8fDNkK2aqoOVe5UkL
Z6dX6MuOPnhEyPoKRHen1U1zjgfdYQTZPlaT/GUpkCinxvZ8b1ohuhzhmpOYYZXlX2BNv4EnvWLo
Sn19bICapMCa21RG/ATZ71mx0hN27n0zZR+WyOdtpeSrawwMjp08xJC0AhwqqT7gjE2S3vcGyZhr
PA5Vn2/hxJQbQ6dnHdjTbzQqUwikWaA3XRkas0dtrZm3zsk5MSwCt4ox/cpl9Nk43S3D39emlR46
2dssoIingmJpXpJt7fbx40D02MQVUXhwQ2YqJar7YNLJCGpUTVyQu27UNn31JDe1a9FLFu1KfLGq
XWqaW2BGTaC5yp9iKa5JPeqH1ODdp1vgDSMMCr0XJzz2rbmtiykJ1BnAt1fZf7AOrg7s8cNK0LEY
sbpqast9snKswMz8LVyHTAjm6p4ajFqnHLOIpMdZkpXY035G8jGa5uYEeEFsRgjMDMJ2SpZ3W1SA
ZB+7znziBGstLw9HQTDDlIgdsjlqCZ3o25ysyBT+OMu9TY4Rbm80aF5lHOqzTfXQ86N2Kj+YifMw
N95aEKGWcN9Si06m1bDwAlXlQLCQEnnRR7kYnw0XizAFd51Tv4qctCE1MbNNHWnWXnbadVzgNk02
B9pgabu8+aOm6aEcm73Vd8pTNGnTjvyXcBER4zZi19K4CI28m45UAZ/xPFmbIkZ+gZkcyRC/w5Kw
I7+GaymwXQPe+ubbPdnVtAfMIgJgYSeOCTQPM76ZOj10evzVYe4PpOf+VWuk/Gg6y17/3U3uXhcx
eXT48OZpPC4IMG2JY9TNzGwLgiGZqU3dEvO9wU3NjOxH6uCHESF7vix4z5v5HMC18kA9EHrX6WUg
u/5PH9QgY3aDY0U7t9LWgsmGlVOde3cEh5ZWwHvzU19Gn1EdxZtljEWwlObV1JCGJma1+JEzhXXL
QorBxq8E69wGZSOdXm1uhTtFl0UMvBFNkmMasCimfY06A21nHUfhkhEbJlhnDAmyjkWNLpYbv3Mc
J1PzdyhzJyhTRgh1CYuxMjVKnoopR7Q8NYIpBnZOezvZVOm6hWbKBgXexJxlUg7mVdoRvr1IQRIy
MD6hk9XaqfZbO2kOxNc6qAfZjowGeRQmdROFZvLjjsUQ4BJQeMu1yLTM+Vskdbfr+LHGGh8rAg5H
1K9M5HVmaLtUHfsdQk8LpSeCY8gHGHrQrFGLn0GJveJV0NG+sDWTAH2QHbGJHan8xqjc1qcyZ6Ld
I0rM2NG9FCyj/KrnnqX33SWcV33LXYx5vUKv2v3CPUYv4IEabblVNPJi0gGOV9WuXuNIXB30WmdG
C3RHA9W3A0iqljxyjhFGjUYoWFpus6ynlwSdwwbltbMpUmLyCLhp12fS88I0HW7oUIfNOAO1t+fs
o6ayTNFDHAdN2y1V1R30Upxwh59mBDHqTla05UZvovquxLOdbQuSgaUJQkzhGLQXg+1Y3J3tZjIP
8Dn2uCtcmJ8pw1VsToAFm63n6G9WHb9mKklRy7gzM+Ko4YJv6nk/dMQ022PCBiDS0UVpOt5EtsO6
3oSI7p/KGuFBgyZrdlgoEeK5r5meb2pHj6BUYV5vy5ybY46CyMI5mWNi2lRGczIKPfPR+WxswJwE
ZdB3DMxhp3Zs95E7sFSZEDnq49AciXzEU8ZbXa/cvek2b7M2/6nfm2SI9oOR0WQJncS7xiuRqpd4
4Rx5XKTqhN1aEqrlWWuZ4C5xThqwjmhqsRiX1Q0qVNreeo7C3rNQJaye0s45avX0UTCFX5PPePrc
H6d7sGQKjN1tvs1J/0EWsq1wJPhTXe/cqbDxqBNd7U5WaEPvDNBU7nQ7etHaeR91qrmNGzZ9orkQ
8lpsOyK8fW2IADzqX4pH6++6Z9mnC4MqUkvVxnoVhVzIB+5+JhSadZoToTaP3aE1ge+v1mn6Rq5M
boKitP/qqfeT9bzh8KDzni2UB6NhpFqSstt00F9ctMfbtO4PS/8ApDUSSIPVeMsInKbncepVHZfR
BBCgs96VeP7bNyytMq9Tg9kezqZHOWPVIwCIDAlmUb9KL0oCRitfTcWiFD00Q1JLLFgovhVLf7bn
mXpPBV8ztchavPZZ8iBROehUShAfg6n/Y7nbfHGTV7wpGxh28Z7olnezQWXZgcvhx2NcoTH/HBLP
C2IFddmQma8CQUoi9Q92DN+VbMi8TpUQoYPplLsFR31frw3LReblq92iy/aIXEFDjTw1/SLX5Uc0
ckdJ020Qsy6IWVaX+VTNgW5fS9sygqS4jcSJMR8xEsAXxcmoFhMxHvqwdLFPRIvSsWAUFtLdIWkv
doWt7gY7J4RRsjRnVMXunteQycKuM0yShBk+el4uQspNolt4KODssJCx+fG8AkE6ySdDx/BYz3kZ
d+ytU0b4DDZlvSr8txCslkfPWHyaluQEITUsRn3ZplXyu2VLDMN2fcWnXOSFUWosVCNUEecYwGCI
O1VPsc5mJ9N0LGx1vyk8+9hVwxiWrOoUYX8XY01PsZgE4HI7aS43DcpDh9OcgkeUQazrP+QouutR
/VqtOwy0deQN6U22p909TK0R70rkGiZ1YzCN3qc2M0As9KK5ulNXBdV65qR1R0in8q07ACp0429p
fhuC+aY+wsWguXi2kckoJb+8OupZiqvyBBuVdRHrn11vy2dofw08FpXs6QL7Ynzq61wc0Agx5lSk
xQTfrfhj0W94uewJ2vgi1YdJmXqgvc4qnR34/XAhLLtvt3PRvXSqYm5TpefRgtZe2N8RT2Q4C/Np
AQrsU9BgxdPiTdK6L87yq2rcX2yrbXKWv3GBxysm8cnODLCCqPLJJGJBX/iwR+AskS4UBZ4NxYP7
Ex6rC03JM6oNDWbNTFOfd6Bqdo6uRg9u3RIkTzEoli4HXFwdGTzfms7JUFSob2qv/KnXTWkjRghY
6pqrWbC9QUngBIqinCVKdzl3BuOulZs9yS/dMIZz5ZjNc/NADJB1kg5xhJbW2qHdMVex8KbCOYuM
jUr++KcbpbcS0eHfKiOQK7GtB5bLkQyxzLvbtZXjsBt/OY0bmEmlHZLJOIiVfzOKJr7cA9Y8l4fJ
aDKWIo4N715DUUiBUYlAzO6HDhcErSWdmsVio89QZsu7wl+KaQtGcM2NzMFft2S8ioZAt5SOFThH
A3VJKR8yMoD7Nu+JsbLaJzjuCcm3lIz/PlwzXesCTfRY4v4Hi6buqzpSVqugfv7fv7lR/mmrLVqI
1Z5VDkv8wOzoQWWivEpPUUzEEL5PWqvPlzym+QC2T968M28nEDvh0K2Piz4Z7/NUkioE3eYMrNp4
d3UBUAbQUoEWbCdrtrQNjhWqIV2/KApKxpSEYiy+urEnbUK9FKgOez5zKd00PbIwM1kNogC9g4iE
/chQzEBf5LDCEF1X7pp6fJS1N9F3oo10yCLeDoZJ/CVvucDRPSKD1HR8pG+vHmcTIdi4Ei/v/0G3
8f4JPAPXqZjRwUfyxRHW8iAs5AnIkuE13P8eBUvDRaEVC0dNGo/zgrz3H+eLzZtOdjAKd25ZPGNp
+kKGz7+PGHPxA65/MmNho2QuwLIoGsPIVfItcXyAXgGxPObt6/9dXwzKhxIcyIV545873wMT27+P
7iL0uyY9GvK3tFmA6bEJ/IHFSuxIYX3VifL278uMXaF/F8YS6pq2/CJC3ljdy+pzj9QCt4vbnsHF
lSeEhOGcOydy0okNXH3rd0qhjcNuZ/QtACfV+jDQjYiVdyQcDU9aMjpnqRfGI6poel7FjcImixFm
a/FviT30Vk5mxgu9Hf6h99bPExVwbWf1HaOmF95ZZNYwdluQndE/FpkhqYFHQ3yWvaY9KiYJG2kd
60AJma9Ae533lhjEqn0X56UeJrbJ68dFVNNpGjE35mAN546x3cPQzvLqRB09vZceo4HZZerWVfgv
rJYN1C5VxluT9ed40r9UrD5fizlpJKGN1qZvsmpzh+3EXlGE9SDL7R2Jt5hqQb+qv9f2+NneJfnq
VLCj9pLlFDfKKqVFL27ofCWnNY+lqmVnZUAuXgpLCf8p/CXBFlfYgX66ZOxrDLZ6uuHkrxKBLnLs
VL0YWSGOHIEpGQPucV4dKyCzeFfgp+PSN9s71G5x8CWzRoW2tTLuuizbJZifWyXBROnJiqUrq+8g
s1etyEJpoVRWtO0ULM0MT9ULYt0kXObaesNb/aUUM2GXqemxmEZG7oZgw7NrNteui+ZKWWf9HIWR
Fc+HLDaDO26MYc1JVb3upIOT2ImyWp/gSblWFk+60qL+ZCkXByqLKobQJatuVd3LGXnYRKjNdM9Y
HRq0WBTBdZg5eh4ag1MGozeRQl268YOV1MkFxUsbWM3iEoZXksNe1+NeVMn3Pc7cAUe4o+FAm5Ar
xdVSsO070BGW9aP7p4rZ+FMORuHPzJsCN0UTDKzzTdENnFd4mY61zG0QhsvwUqnoTq2IcA5vsnir
d2Mid1jCyUVAafyO5yvZdkkkd+n6IWp6PPmTI3ZiXNZGHSpPbGSPeqpm18WtiL1ukNMlKydOm/Nh
W7foiv6944z/foxqhp9YBdRSLyK8v740W68OtoPpqm5lc/536UfpTScg/Zt2lehmSk2Xwgr/0ouc
k7yQT+7ddyFguuzjsf17f6M4ApGz4/GU4YFW/RwCF3zgVDDWRthy6cahP47tsIX1SDWi9eYemAhX
fOm7lwjiGs6Mx3+XYk75kkPPvoesvCM2Af4tc7yNJLNo3/EeeYTw0D4S77NsjBHNzr/P5aIJ+C69
XTWx8yhaTz6i2TJCh8gAVtgUMB1E5B/0D8QNpfOXoX44dPxdRuRbZXXZb8/8fTcP2cnyMxp68ya8
uQxHcj5ZNrGUuQu3jcn61FM5PNwfbxJpPy2oTZvOs+mk5go7ik082gGSBPkJ6xNKOtBtauv8qaCI
vpJM8915b7DPteudLIAaO0CaqBz+vfTHMZ1vzNXHwkCbSMavbuNf7FAZSK14mJPE3jByLH7m/Din
6ioi6ebD3dbUla59rO3lyrucky1RXOXQ2XSFOG0W0oodxDt1Ojxz3+3vt5hbYwOsqsZk7sotlqto
seaIvnuruPEvL9eWb0OSfBIN7Qv6BgubqGWF98+nD1ldd9/kYpI1nevzoZpZ1oBpkwdrbe09MzaO
7ji37AA1sh7tYTz/P3YHkjjb7w2ihUWukaNsorXRsvnfu5Durn9S3U/DIjcrj8mrHOI5p4R9KYfJ
+HaZSARlF03nMXaZCFMI7e9+17uZSSLaRf82+VmiJdsM6M+XgkjCQboY/rNXuJ1G6KOSyQcgJWFi
khM95sOPTqTnoZlrdYegy76VsllDZK38V5V4LMKH/jamveFnRNhvarRR5y6K7DeMf3429NP7v2PB
SjnGIjhLzFrqdicLzBZTArb8vyzndhh+zMTGkXb/1EzHgaKq1x89pC5ha7rabcCmrjml9bys/4ha
A/1AUzrHdmD3PDHv/x8wu/eyc5dxfN/J1xM94DljVlQ2L4upne/MEdA72P0ReT8Y+aBd+mhgkC+A
kYgl29VGaryr7OnIpzeLfaoo4m39k/f/4f4nAf3ml4TEk3Ga0qfBUS5346nSmuohK1hmKo1nvEs0
OsGA70LBdRd09LQEOabCfNB7pJdpWq97+9580PQUvS01235J9Eu/eqoMQZ/jpKu+cZbDBb+7tZGz
Z7+VxH9LLT9XvDue8FzKpzpfzvcXoiNz5zBKpQhcxgFh0/O9JxL5IDu06IH3u/IMoWFv1fVMPyrH
va02kKITY/4AcA4lS8r44pquTwRt+dJ07OfzvpBnaXTlSz63fVhy424NTy1eSq7AKWUFALnviwUj
hExtsp7rmWof8tJtWD9KVKq6dSZqLl6L0rqvPub4QqxM81mKlvQjOTZhMo7Np6aqn2UDmHpk2POg
lN7x7iwCTPKqD1J9m3oiSRde0pEVfSdNjfhv9Ru26zuvAj0gFUNuURbVj1ZFXqleVvW7ZzrfBPWY
f5u30rSGv5ZRvujsut/BAuuBanjjpaL3PllqYYQaQuLwn8vvX/E2JzaAXDV9kMxKVzn68hL9h7Dz
aLYT6aLsf+lxE4FJIBn05Hr/vPSkCSFXeO/59b3Iq6+MKkI1KALukylxIc05e68dy2nVuX7/NbPr
/dyEeM6mtNxGZlh/cwFG6T6hL3y/H7G6id3clvNODSP96HSr0NH0Kz0Wcj1TyAeWGXZbC5HATnmG
7eWy0iown6SUL0qH4ORRwcAnQj65J5L5PUtBtCbCpoHuxa44OKVxUdOIoOjdJPX9Qn2SJxQU7/8O
k6CPNZGNpLgEfbwNyKpfEhybB3XQbc044RUcDnERjGe8sukSrFcsOWuzXEL1+g56+KxWH5Y+sCKN
mbfodb6bEynPc1im17os0wuFv08kfn4e/7R9u1OSAN0PdXQAbDr/+gGuxATALLKF8VuFkRjVyDI6
D6MgWbkNwu3YyIf7qGulFUrzYo5vQeOIjcO26iNQz49JK/wfNd6pBQR2goZgU1uuSr7GwiM5N0s/
dJ6xV4xM9bnryWM646Ohy2O/1H1MVy+g/KZWmWpt6Yg9yDCyC2BSToyWa2H60WOSY5w0bJYhhZ/K
9dQtCrzZ7gLQWdPZYUf56rl0sge9gDFGfO2T1zp/dJazJJtiK0DBlA9nhfSre80+ydmnd1eN4Yss
yS1F7r3EalHTonLY6xiuVUiBl4l883sMi7dAVu50luP3//d/pCOFa1uO7jq6hVUcGzg///blGcI0
0Bbj/9ZGWWgkOGVHqp6s1AdbNJTHo+ghwK2/y/88k5Re75+1vEiemOu3kBWBF8T+G7Fg+QMNHLSM
oZ09TUHmNLsiQ5c1SP88s5PainkkWN5JXOiPy4eoJY0j8EpK3nJ81PrqUacreb77HDvEuFtdVGJD
/Qnwchnk8wdjeBwXPm6vDmkys+BFr1Vl3oP6PJkm6+qE3mfJ3/ziFkayE72OA7vwi3PtWHIXG3n2
jMkbHlv0Qdie/yYnF9buckYXgsjMDNJKi+Ryk7SHoLKyV3WIGlSaQe3WF3Vp+joBthBCSXQjJXm2
gmuoc1BnZmh8qLB9Xnu9+5gAHrv1S3QFTaWPA4psdMuANTKHEdGY3WYtdSyUwm6f6iVVpx1ogjnN
xwJTyc4wGkzCy8FPIwGKR+df7CavXWe+3xPDXDzJaFVwYIPLpXVUz6l/+P3jYf0zddyV0hW2ix9Y
F55tmJ7zC6PHDAzNtImM3lszRHKv+TyTEkexrh5usW8k8wc8ilx7c/GoFSwlxQi7SGhpeK5a6K4Z
68uXxkM/MTuNtbUqY/xZX8lgrukae+OlDGMWXgQHm7CrvZ93otmxE2loiRLpkJPzviv1EluO4USX
VvIPxZRebdQI2rpttKlH0LQq9QBRASioT7+/B4bp/vKO2IZumktKKE1yfDL6L9HrPUK8bmqdeH+H
s3hj2cOmYvtAFNbeD9PhPRdoDgC5IqtL6+qcewzfZaXV29Bjed2m2osIaE8WPW1wuzx1Ten/QPGB
spsh9CEW9reRZex6sn3vSwm8X7FthmjkPS2K96VDs6Ec+cQydnwI4umrslqWuf0xrIX/2tk9rn9J
KAZ8wuw17PuvBYL/BbqRHdQbYiz1Yi/A66ReH41HGtH+QAuRRbPcg5IKCUku8ytwqVsireoVHXlK
VIPVY99iFx6HwQPRN9upkfl1WlitmZ2YK7i6cF6Xy7AZxTZle7dVl6MetqeZaXQV5ERy3+ccLZwQ
8AwVdPfoh6oWqbpRNReHNBwY2x0AnJW3+O3JlwTVlUkE8BZi61ajoAxRIjlUuRww5tPIrYGrbNUl
79QxFyXOsNj7kuvp+OXPk5ylmxZPvCdCFyxKFkReDXATYXTykmBmWLnUur/O2fCIs7R645E2D6lD
AsgYtfN7leDPyuhQgnNOLg4+8e3csdESke+9mX5LwXKYPqMlp21ve89NaKNjsVk8lGGAoQkz01s/
4M3lTW1/RDwLQW8BN2lZxBV2PT5hX0sPXV1ExwZg4/b3D64rf31uHXsZ2HXbQXBqSmt5rv82trd1
3Viarhf7MR71Q7mE81BQYqekhy4FXy6b1IR062qwQyuzOzYdOxwaud1DXRTpiaHG2yVD8t2qq3Cr
bLvkBSNQMw6ZpxcAnBPaDtoImnSinOtNbNNJ48ivjraILDqyJGav31akTb+7sxNQAg+vobRsdLXY
T0O/MZ+CEWZZvJyRuP3k1GBWdV1vvsTjD5T+zmejk9BjzTl3Xt0pW6mNeCdqrFFdewlSsriNUTSb
0RrGI74V8TFMx5vusFvWCooL1uR/MYOahe0AqzFm974Piyhgk0pMstoLU/DHLJnr+1In8AxV273o
pWn6uMgJHTJj7Oo8YZDcDK5JpJInn5o2e4omq76og+y0Dk8lEkR1CTZS+49vUi6z8N9naRukiWm6
puHq3B7P/XWWpmCt+5gp93caYEGSN4Hi+GkTfdZOBatx1M2yuQYlJLkgGdprIaP/nRUDy5S3v37+
15n6lcFoP1syNT/0I7VEjV06zM56XZJrdPW7sadxH9p3glRKqoaBZHeDIKa+NEF0NoIk+loKyjua
3483I+61KxnHSxQFzUr02M+9LkgaMYPwYpRxcRnjTvIoadSKMivbAKIcryqlxAik3N8puFhup1U7
ubQu0xglGl7itu8ANrTGlzGnHJVTdbqmhpBHHYHmgUje+jH3UPvBjhrgpFfvEcGvMDViQuvmKj2g
FmdkUSuccNb5opYfF1l2hMcfPGixgRnbLJyDVtLdmu3SeKKCnp+HMQm2zbLvEuz5ajmsNJFPbwxf
x5zI0vffv6/2v+YZVyBrNFmFMd3CXPvlfc2y1Hc0hMd7PBWI4+oMi+xSwAii7rkR9IHzXmT0fkf3
2uotWv82ro7GaM7PjofD1SnxwhA+f7RVUgSdOXFzhwBKSURkjAgQ1uATesYLR4aKdhiWYVsN1vWY
vrllEd/uA3twivueKixN54fQcv9gG+M+55PzSrSmfcqDHobA0h2H1nXKJW77X86ow+tHsm16ACg1
PiLk6W+LIXYFJNVCEZvd1PKauJ+I1yavtqp04eBIOCClp/UErcnJH3y7b06/v8OW8+9bzJKe0ZA6
hXR13fxlKq8rvSzpBrh7iCHBbdTh6yC5kR/MpWsDG9XeQIGX63qJL4+sfUHvd9XpCxPfNDuDttdY
Hg2LkJ52ieUJGjMa35JB1w6Nq8nXuQAbtIw2taCfkg/hjuz6ktJgab0JFAf7aUCCUsgO6R22Y/RO
S1UShLAIACIh4IEmq6O/crslFausDqZedmdVGgiaxQSEYBh0RmntSlxT3Dfu7MiwsQMrb2w7fSq2
/TQWm9SfQe0sB3X216GRVGR7gb5wcAa6ewE1VFPt51SE9t9Osw6NAG/+eoQC8AQzI9kGtr71WzK7
d+4kKKQDRGm65CbJgH8fSzfYwqXzSLQp0IsVUbxhTe0+NR2ASzVKiNz/ARLOfo5pEZwiutXbpCiz
FQw43OFTExeHfvRnip44hKuFBa4utZjL2GiIfpFBdaisPn/s0slZJ13nbeNljejbhF/ckVE5q/e9
v4TA+U76fMduNc70UHo5sSH9BIqHxuyUeXRmHbPm/yD1PvkRAx/beRy4orsaVUZxFgPOlZR57zHK
JwSPC6EVahf7gLjd//LDbFkD/PW7BjpmDk32p3SsP7BGIz+8CIm3GvQabVJsHoqkd89/P8PfMs8L
eOX+b0jnkoDtiIRx/nf0CwM5MtDaLKhGACAVB6NL+bVxT7SnlgfJ3oSScxRtE7zMdfzhZ4lcr17U
2qQc4i/UWotnwMDiQt6ADhDRqx7uXyQSQ2bwcBqvLPcacG+SMAqnafYBhrz7WaGnxxDTCcVE+LtQ
rLHO+c3eWs7G5bPGGi4Tlc+dehyhlkGmHavx3IwY9WyjugUJWr4gtMrnopo4g+BxD0Np9MA7a8LF
Z9ItWeqxtIdDFCwlCft16mf9OfN1oLbjQIohkK3bgLRrQ5axu4cx5e0vYeINnytZmVurBsP0Z/ki
dp3PZde2uF0jWlo5zMRi/qBIUnT60BBL+yHD+PrEpvigGoPFP65ip+qe6sQFoDmusmAI3oQryYrx
pb5W81LT68Na+4zWND9keU+VImaDgNCc62mxcw9Z9jJalIeJGPwD1dguJE55lcq4wBMPc5ppy6Lw
OMzHBL3+9v6lIc/X1ywvjUuzHGoKYru8XjiRy2XBiLNIGSEXQqzvbbJbQuShlzD8ozNt6471Rd43
7e7sOz3sN149Yi5Yyrp+TFQHdugPVuKLo/q8NTEYdbo27FTbSCfQEMyxSVT6VGMakDRiPWwcOa8G
bTkZX3O2KK4qv9rYsK8FHu+lPxpPvge/fiQzVqUHUlsbT3E3rjvch+sGOPuLOc9bohCQBalGNU/Q
eJpaZEiTlgYncqen9wyhPjrC/nAv7psZsj+cbi86Kv4NIXIkzS83DuLY63ivvPcFZumgRkCpN9WC
7aWqUuQPRTtWa1kRoKM2kOowGhqMjTbbNY4zXVj7Vyv1NKjmUCsiOsqye7AXDJTaUVR6IIlcNsVq
8LsS5OAAAmm5LSr7gfUe6Vt5c+kHLwAWVBEJMpkZBNVOYGwFZ6XAMapjR7Ea6EaJEofx8q0v7M+W
ScYxW0Img8H/1PmfRtXCDrnhRzVX2mmC0ADkx1FKRhw9stirzb0zsEaZ34IK9XGMkfySyZe/4Dk6
mt1NJHp708Sl8UBJVP0vqf8HdUiMdPX72dSwf91geIbtCOzbrjBsul/eQvj92wYjTI1iZpUhTz0x
ESuJR5PJNM6+ZU7/UicG5o8ckkhdMkpolJ4Ouij6FxRBC5T7eFDtLFkO9tmLPozz2D7gT3sRISaL
TH/2S8N8Tf2R8in6lxMByPFDiTfNl8XwhRDJHDHJ97hjXhjnyjp0naUQc68pNsI7IBeSkr5Kou5r
Qc/yohOruesFtneVXlKMfrV1PYIUaUapVVaV4FF2vIZCSpBbGwV1rIup2fq5GezUpV0Z+brGFIik
KH8cl8NMkl3hwJSrZp2erO0aBIbk4YQ3RmaPTOTIWEtyw2uZsnQb0wTRaZN6r0FpAqsQQt7PwuWz
2RqndQDUvx8DGLCjG+zuo403/REBbuVR6/lDjAGmarM4GhMQJtcg1GOEnp6z+znaQtWbMUfd/0Ze
yZ/xcz26ZmnAiu5h+IsQ/rxAqwqPF+LIcjZElfOpQ3xIjI3UL5OTGveDpXUhOXp6fpTEgu3byXZR
vxWA85OXe0a7MK1znmQRaIq8fRJESm1Tv2lXuDp7JP+S5XxI4u0+aDwyNf7ssdoMDeuG7tg9fk0G
eC/C5M3S2uytHje42TtHcrosn0IPxFB46wtoFqOP+cRNgVzkiFRf5nB6Q2Y3A2Vig1YG5c1sffkp
zgkIy20Xl74x16D+feOEsOVKJXJrtD1unZk94UUdIErpqJXNz+rZIJOsu04wVIJaOtuI0v4DLifs
Xy36uN+/Q7b5y87OM1zXwivoSdfAfCqXAtzfXqHMdwMfnrJ28mTIqowWScNm9NtyYvnm/cSO6+yj
6MovUtBrCY3+xrZlPqLDEmthhOnFztn6LCvYKi/rYxyiKrBsVg7CLG6K0DSVZXdAuP3jzg8kAG5r
6339VAcULqfFPYeGm3pRV7+YCy5WKxdoQlS/1G5WnZY6Bg3R6cNgxuPX+n8noKo+YA/E5YGkb6Xu
XGAOdF+SeZe6Q3NRH6lD37rNQ8XnRM40F+nFwX/skG2p/+tGSsejVOlZLgt7zv95IzHb00lM3PQc
1+PuJ9G3YRKNie+u3OJ2bzgHmKxXXmeXxUMFxXk3Iqq/iIrs1jZ8U9PsFGLUq1H8U2DKtafQbaBl
RfScARw/WfNAXtbcGSShMd+rz9QhECxAIAOeakjELKYc6wzny95WVEAZ20igAoNqtG35oNak7hS/
zssV0Hc6Y8L10CwubRXbjOXJN7Nl1ZFcZGtFl3itKzKhagGw+PkUGi75P0lp60/ZpCPzyV37iWZN
d0DbXu3zlIGhmOJzFmTVbUbXi+TESwgAJmoJuQPPznRSWEB1cEI0tHEUC0yG9OaSgIofRM+fnbrA
izcu4GxyEhVLbpzLLYWd5G2W3qlq8aymc6VD3TEnnHDll8Y28ue2RRlSaO2basblbZJAU6Pv72jY
4lj54KLW1q0Vc5aYJDups+WnVuZ+lUVYvy8f33/B8ksFdMpNHFsVXEGTwnjWfaldUMI5CRFPbCO1
vdsOR3bm3WPV13fcNMlj6CXhyDyGVXaL+6z7vpzMYZzuNR2h29wXfM89jjjV+GShRioA4gc/klfX
KlyU9FO3dfI/zJNWc3cARfVrJthrHBHoi/6tPYDBPtIw6QhwoIg1JtbZnjHc9kRdA3bCYIn43u82
RmydIbj8IFm02WRF8geQsaM7aN9yk3JbGoDZst3Pc4fJiYhkuXIMD8KFtU3L7MscJTGv6kYzSzCF
tfkBxNkxrgwLDS7i9+CCE+NbQK9glw8pelUn/N7FOD+qhHC8fvJOvLoaE1qEPzbaRZW1F83In1h6
p2kwo31dCFrMsQBlVi8WSj3Y9n63d0XmbPGWd/DS4B9Tl2ZOypKNC+Si3ZVol/jK07eh9V6ivDod
EjgSUQ91vYlxm6c92scy30pMYXAaLaPat1DryiBAs8oyT5v5+5IBhX5CMlxX55euqXkOvGkV4z3b
V2AQBSMQ3KrpknpBQ1+wCZ4xDfsuAAAUzNNpyspnP8+CHRofckTYR45BYR5t+2jI2ru4tQULaFGD
YpI6hbIfTyS1jydUba+OA+QVUWm/EQNVcih4YUDQphPnI1AmoHAZkzSMpWPZNO+VzdRoJvOlrFAy
JMYhrsT3WUQDbefPwnhEM4nrKVrlWDwvmdusYtxL+6l1vxNDz5Med+1B+t4aCSjaZ3d+Sb0Yj02o
HfLeEMcimExMJihioXp1FBDs05RXrEygGRi59r02jEdYdyus/fJB97srGt+zG2Pd1/EzVj3vM5Sq
GJ037hsK/EtZ9OxpEfyJOt46DP772qihvdTASlL4AHIEoyNHuTE03luWydfJkS/2YG5nL3tq8j90
WpQ+OQpRb36ap8SBSYrilMa/JyBQQ+1rDtSvslerLebD0IUXqRPV+GcZTxX08EsXVk1sdtm5O1Vb
bJLphiH1W4RY4TGRyAVKOeu0VvX+Jc6H0xBpMJG7pCWHjnlMxvSki4klo9u3qDa99in0i/KpHdoP
Xj7cUmMMTkq3qw4zLYRzA0s+0dPyRhx2RqNtATGhLi6I9+izfNPO2Z6frJhxqRZ/ziwwDSmGZhJs
XNDKRrPxU96zVqxJOAanAoaP25UhXIjZny7/Tf2LyQo3BF8HkPe5cL0bXJ41upa4QxuFhyIDxZ4z
VkjI1tHnElGFYXXHuL00brkPyx/CwvUfH0T+oDuHRh6CFJ8IwItM343jsUcGnwbvc4eqmnai94IL
Jo3e4YjiBUAYjD3U9K4Y22TSkIa56nDQmtGJ5kZWnwzE7pYE8alrK2f+AL+bCrz+sarDrzkDz4NM
nmWRTOeuA9aIfmJgWa49ezIPzn5nXwxff2T7HaCCBall5JKke+tipSd9ZMs9F2N+zkfWU4PIfgQd
EGuPUMMHY+7WufHZGtrqETYQ8q8jbm2iMG0qLVqYU1sQSf+xDtr1jIXmuff9dSgzex+YXn9K+k/S
xuvVSf+1JlNpC63l44RjOGiKCjh2T+8Eo0naAQmqpHvm7dOPUahX+3oJbZ3mgklCB/QJguTgm3Z8
7gw8JzPDyFSSizuS0t3mFbAZ+FyyCqNdENbF1ZnEA/5c/6nKIb4l34q9N2nV1qO47Iqp3bJHGFcp
MNldlz6y5zsCzBTH1Mq+JN7H1kefLEX7jcYeTsk+9R5V/QD7zr6VzMMJZqcuIjnSbMoDrCicpNV4
cEjKvOi++25js3tzwBGsbFKqcILHzsmxSVadE4/lmyiodQ1m/pwVJcKeudFXfWZ4a6cLvJ20RELb
aGCrb9fTzi5c60bK3LRrBDxp9Zn6adBppANbC953sOJXOosXzWNh5Dk5WFNnoJ9C/5HFdhOJFV2X
4WOjA/9zK2PPpqj8dP+tEKm6g2EsMe2BzcxAqe424ZT0Go+K+0JSmhdlpShRYhd8uQdKJBunLEm8
6dCmmbqOttd29Cs1AaAWNdKpttGmnUfw2C5CsrzhK7MQwlDvmdAhr4HoE9O81EQ1QhAOvg+AKR98
xA/OGKAZSnHMjtEB1kF7vddsFkWMuiwSQGSY6TAA2s5wFUPpn+sC/7iJUP/eLP/9st0wfi0k06Ci
Zag7NmJFmwTuXxvjrIIdnafs3KK9XSmmq5StA/+hH9ZF4Ibne7tBrd0hqRwahvsPdat/KqcUNKGH
lX2YNKppkPSRcvcvvd6+5LOrHWzbqZhAiejCMkm7G7vaJ7uxN13c5x/G0rjet6tW8Z30QrV4QStl
rb2mLs602r1zZaBYiTJYPL42+S9405J9WZoeLhfPPrhJd4pVjigRItMhENprO/ISUYX/EmKco/8x
yVcr1uedS/F1k0HoZFyiFFw2uXdQ+wke5QlDnPdtINYMnEM/v4w6AvQCBs7LkG0su6o+ai41/yFz
k2vYETg4F8ewqtxbGvXN40SAdbT0NtIqhlXXS+5Pnz8lo6vv7Kpz8P6yGB18S96sGbrluL8n3wYx
IO16BrGc53sz8KqrqvrVaUXNDYOw2peWzCo7z/XnjV6E1ZoA4PbaBS1a5F42T34FWWSK2Ajnhgy/
dvW1BBnqpToLKTyDwPo+RxWva79s4DFKJw9u9+ZS6bz1CjhtpUF7RXOfP4ygL9I2tV8kZpPnzO6P
SjU7VQ3OymwUz2la/LQh/P7xM41/7XZMGkWuR7NRSCIBfu1jjLM51EHP6H8PQ4uwJ1H90otr1y6j
Cp1BIhNGe+XKhy4boaCUWvS9tFm7d+73PpTQqqoK5g1N6KNSglKo5ckbY1Itra0W9809jEc3rAyt
g/5Ypc3VCgOqFb57M1M6eYZXE6cRhxIU7ky6Gl95tg6s2X+M2mgdLB22UpbVmoGcogWgSQCFaB4u
WVknaAf15IIpF4eyz9CRhA5A57FsPt1LHJMVMTNWYAb+qnCh0GBJF2bdlpcBBT0ISKnTbGyIMG+r
Y90mXrPDtGaf2yJ2zl0BqmJGq/HJ9jE9RgNh30ZvfLin11lz15xb2oZL6V5AJ5eMy25rjtesgneh
yYYkeIEtS91LJpgaKq8T7ZplfFIH+fl+6/kzqW1SpranKHoHsJPuIfY2B1ISHbAq8W3GCQqAZkTT
gD0ucyYm/KIkaMNdtn00Mcj9tDT/0hkpQI4O7jIyg5GMAoQOcGQo+3XMYnjpBcvssNyobBt1kEvy
jTFawe7+ZIq+2CRDXQLG0bqavq1XsgElf7CTL+19KFn8TqBj8StUIViIdPQR66ntpTBTbaf+Eic5
qz/ZhXzNRBLtKz5+NLX6R00Z8MxGCDmFZeOytBziMhfVWjrqqH5cmkRAhD+XSymI7mB9K03uAHmL
GIgxInZrNjngr5R7oUTEjwFqmY0iVikUjP7XrpqmykdD5/3sXtnRyKqtJrgM9BSG6xHmg0rGHJYc
XvVZWrXdsW3dzzgDfDqihnjwXaM+2dP8ai1XOnaxB3U2m3azTWwMZ+rS99Eg3YsiZggv5a9bDxGh
3Ufsp+91NF64xy62HZb2bK6JPaHZ2kbBsFFmBsuJATSCR9oog4PeBEDe3Lbcq9UsPYfsSJvsNSYE
L7HyizVMFNiWKhsAU+MSaAOE8bpyzmNoUiQcg+QRH4Rxy3rNWRloik/31wJ06EspulWjm6BUtPn4
+2FFCUL+LjPwBHhqKlE6OUi67f7agJ4ivmB+Ik5Vn12MpRBkE326E+y47xadjh7zDgLez8sgATlA
Ptpgte658ORhMLQ+3P55WVGYDRxTJ4UOonPstu41XA7qbDJjl5GdJHNolOrjGTXu8tCygE2TZ5IS
WIGK+B43ojJHMCxbOztEp6gutTLWrr+/Bare9s9bICxLChrEljDMf5WRKNK2+N58DzBCKrclHCyX
6PIfNZ2vVeU34EeJGNzlQkvOgjzfa6Ebxqaw5fjOJH/zll/rtM2VbD5Ih1jwN1GUhzfXzXqkTwX2
bwtuxWLgs7AjPcY47lVQlNNDUJ2CmuirRUsYJKRT3wX4+BCKlQiG3jySs4g9J0n5MRERhayMx4Ca
dV8uIOG6OpqdS1rL8ur/dTCMWmx6+tZr4VbpQ1FnJgBguET9YKQ0sG0D034dhGfR8NuWz/Dj8LRa
PVRwd6ofYPj8wOaNr8ZoxX42OnNroGj9SEaztipi8LRTmXorlSksF3A6Cpa3f/7OvMrE3rcxZ89I
1/c4pROMpVaK+s/aFB5hqmWIzdTtjZ8h6GaFmiczkv7+JKgvOxyyCSM4dmaWeOI/dI6G/k+FzSJ0
lDpqKUEbQwoLi/Q/y4cuXsmJ3Wy1DwWAUSVTH63cuVAI+awKY3HtL04dcEP3QKGq1fWVP5jTQY2A
3WIVr+U87GjmrytV7UdMOBxsZx6vtq0N1wZoAxh+ZM6jDOcNi9z2uSggChEr2j7jIZ9pQGO/zVv8
2i6ii9sQhUAiaHhbsqgfgJ1OW+WNtKpvoHLe1WpdE8h05h6vZYQ33nBxpQmYkhu6DKAil4xXdaAt
P8DnqMa1DhkR8iETo2XZJS7TjvsaYMWsZ7qI9L1xI5SaeKp07zaoGC57rA3i6eCkzp53lQ6Gz7ll
vzmP3rQrcdXe8uUAjxsH9Ze4qjBPNuUljSv95yp4jDr7qKZNJLYLCNcJdnrThVvbSA1SB0b2Pgxp
96WCpRXd2mar2KjCYEE4SUxfEkbnKB6Wq1lWM1rjDI2McqaGgzBuHoY1uhsvMUDR1wB14qaqu/nm
x7V7mjPkCLEgONmci2ijmniqnWePTfYflWjD+mdJXz1KwqVbaiAadVzXWLpmfyvpx2YzkKuUFHsz
DXEmVHSP6tHlDvZT+awOdTv/oSFMWrN7iRA36t+VwCAK8m4NsCeD8OtaT3OGET4IT8HZjezkVi6a
FMyN6ZZsAPtsNn27a9r2y1yF5S2BOIJOHXCVnzYPOGFSAJgk4rbE1v/sthft1O/GAeUPO7WYXTfu
xC6JEWCoSboGc0jAJmqK3Mgf1ZnJth9b97JL7CKyB1Fy0AsnjXw5oyJifQorSvooRC4Yu4rbiGf+
MNbRe7y0AUKvFdeKcBwzH+r7ji3DVcXaiq4cNcJ4PY+hT8ZC8q62c0nVRFvWAw7kvOTdGHRrh+go
3Sl1mCowBQb4ZTeN1jTk8pvoI/aQVgTWaTEVWnmeXUYfm4pPGPl6XNRNi0PlBmP5VV2pgz5eqHyN
5Bk6DdMSMTBMvsUmb4r0JR/IOpZJbTl7dDhPDfPRyXdG7xotRSPao8lHsi/fUfLK08ySbTuTh+R1
rnzHfQ0qA+nNA+6H5tibAaWnIf8ayTq7Bi02KXWWAwrYD8Uhsvr0oAZVmj6v+mzJR3f2tZcJyT3q
xKWWmRRsfAawL/TrVyo+1se2usPk2e3UZaw3BzenHlRN7tdG8zcxZvXL72dDw1y2sX+fDm1JC1II
4Qo2u67za3vKp68h2qjW9mkW+aSLlV+6Zui4e753bNmdMB6V5ud5fJmDQuwMkq0OiTM5OxN34L7s
A+PTGOo4qDLvA7lA4jTbQ7Nxhs74FE/iD3eKUjrsfn32J7u7SqAY3sITGJNx9DZUkuhLZaiDJ2Kd
tUlvD5pj+WfCAbTzYHeEcE4i3eeUDVcqrqhghnucpLZRe1R1iHqAG2OhJ/tBqx+jQWf/OS1NvXkk
7AMV1f6+bLXKudo6SYApuxyxWw5l9SkJfuRE2H+U0A1OWe4SppQ2d5WLYRcUL3tbbqgIWm9OoD8F
jCXrIPKRKFVMzPeqQxyDy++DBVxJJuQpabQriRrFrbOASw6JZt9oCWJ+hGDzgg8LUZ4dpcRB2skH
w8+f1D4rLKps29lFtml4Sh9sLYCeYnfs1EYZkQKcfQbjyyrbTOG/UZF7V8r4wpibg4wQLKtLCjEV
8cwdX2EafoR0i/03at/S1BHX+orrF9Mzas982y67XrX1HaqiO91f1Ps/ZqZVv/TG2Xt1TnvM8uQz
gvhsXyklsY6cZqxuxiCb5zrWGuIokxmuV8KyRnMfleVuELVzhN8KizMcnP+aw81/bYqFjcmM/TAP
iYX7/Zc5fCDfDYUQjan7PDJ2VXTRqMS7mGCuRohxV0sMsQunSVuze60BmbFJDQ26hHZD5jCod/Ih
oZ9ihi63ysJaedHPS+VhnWjQ/By8UIgAzUG8RFGWRwDIIom6Gqsxd4xwsOfmXbvp9EAFsO7qZfEl
TwXMIJIRHxpNk5cS9OAmogPwnI1LxTwNEjIHBv0VCt6rHumopx1/oSEV4wP5IBMSnC3oAPOtcFH0
5h5hHUQMftLA6Z2VfqrOCBUCPhetlXDM0xYACqK85GraBKMu32wXjRmLxqDfkZnJfmwg2JhQKQX2
rJ/wklanLGn/CAITiZhOHoDtdi+1LJHbGUtPbLnsp2i69KyL7leAzF+scPrQLcLadAiLvZiz/lVk
NB6nLhS43LmMY6M41Hbmr9VPTb2mZZ2n8aoctGltOK3z0AaWe6zKMd1DZPMPjY4/AstUf8lZDLEN
4i53pAwSYuTD+1kuS5AhfZ1NC1yYdc4Q4V2yx2JHkJ55csjpspcAM4nj8TogAowiZ94b84LKMIzi
eTCC8W1xgCk/GP1WMHCWhE+pmf+xsRK/DqMYdoD7Oy7yD10ISyl//7YkwPelR7FrDeeQcL0i98Ep
T/KjrHeqfKe7fQOhGPOiy/e/UhsCwhUTkTYX1+sp5CfGvCqEVcDTkckLWGyANMuMFSg0zXJWkANd
SHhRtU2gwzB3ZBUta8EcUt5qaGL6FIvFvq3M8OR2BLHc+/+DzBgLY21TFQ0ln4E+2tSg16qEdtA9
P6ANrCHPWFTeY+yCFZyMl8xyxDGgI7cr334/32BK+GW+8Wzbhg1jC6jkNo3OX9ZOVd2GLU6ziiBX
rEJsutuzlhn/n7Dz2nIbybLoF2EtBDxe6V1mMi0lvWBJqhK89/j62RHUtLpUszQvbICZqk6CQJh7
z9nHyM/6CP/GpZf17AcxoqiSawfGpOudAlWHEO9O0G/H5jveFW7fzN9Dv93cd1DsI69d2Dp84R59
GunTh3S26slqnS5sV4z3vhzmd++kWvPY2D6Ay5E4nQqXHqwBuQ4Z+IXmGnLewG8f9b4EBLltjaZ8
jnWHNNjB1BHnjB6VqBL0+hGDEKtwHIbQ9RFBEotFv4TUQIf75BbjgjHtxPlstCV1zC75QDIMwtZL
3aeOmAynTOnosKZ9aVuSS6pEHGZPhw0s7+W63E0RDt/Mwi/OjVofMuKqtpQjhzOGFe+BstO4GVrE
cJVF/8lgTDsb0zRvWhkBLbTgIXHK/HgvasQkPNaQCR7demwOYTl+U+s4Vy7m1PsZQbF3BwbyF0K7
w4dUxIBf5FFAct7hPj+YeNvoPnXhpvcLyqdlu1XyYKzbP6JdEVTeuZLqOVWxaWLnubWIxwS55VwQ
mg5bnLv6VR0l8oikjk8AyaMja5yjylBUaZG+a2ePBkxHBFWk4o0ooCc2utHWMuwfqKepEo3A6zQv
x8zdZUtPzUwwZKoREE3tfDe4kovW7hnW7XUcMh4vMoUK+iLshdS2XvHsabtpDogEkJVdmP32tjfj
DuOUg8pTqtsqBwCfv/TnSuuD7ggsL9yoxMBR6MVB0wKMzSqTG3JJtfbGoHxxQ74QLYmmS23yd866
g47AIFY0nFHLwUFbZVn0BYrRxNbJwpmb5D9cHN77JInRejSFTPYchLMbJxoCbl6ByvP6t1jKAO89
koBQmJXjhBRiKXc77FTN8aGOoRCUfuSQcJl1J9cYDr++4Di0m20TQLbP3MB8VHaBSdNrvl3JkeUt
4SAw8mVXQ/3XpCtgXdc+lqimjvcEHLTAkVCTDpSzTlFu/DxqyXykJwUvSUqMGM95IICoESvJADRW
0ZOGkfWoOjWDQ2Q8Jt/PKDcvY+T212Zs8jNJtp/u10GdTtG4J9rqqPa+sU1ABmUpqoNoAF7rYXxz
h4aRMJwPkTa30TP6qc+DzQ1NbO82M73wFQ9R9dJktyLwXlXXYcCfBWMvKV/bdl23IiDJNmivqHr9
1RJXPmHGsmhN++QvUVKhUv0dmnXaxQadU/ylEg0twuy2nVeT0iEFRrWI+ROj9MObjA8EC7tUc7v3
/jXjdn2YiCZmMhvFtpCndj588rJxeiRQXmzYTOrHKkxKLDgMUNK83sgX1dpIysjY+7Vs3YsIA58P
eBCUh2i3SnzLyrrdxUl7dlW9P4BtOtUFRl5HxBdl2VIv+CqOeQ8EHaS9eOLjpLusSYKNveTmpfet
ZOPQW1MDIOFd/ek+mAW4g6mOEuSj5I/wyJzXEd4CLXrj2cYBI52g9cHldt8l8+CdYf50Fz12JX3J
1l5GmdhAtmbzpiUxhLSxHXeeAXqvA7myiRwTHLUcfwd52tW2QACIuViukIM8owqzWGd/tqNd0Ixi
HxcVpYm5iqk5NvNF2SLsyn6MtJbihUGM2QrBgr7OzTbfZX3PlMkA+ZCCnCfqMIou9AuNq8j66W76
G4JBUoBWmgYnowDRpA40grUKfTCfBRZV/DSU2B1BC7xOptPIDolLmCXaOYyTAYWNY7xjEMguha7R
oR+SZpVB8n9fQHZmLkgvEmWSBJ0U9bkV9RAO/vMjos/srH2jtkpOJxWMbQQt8kjEYngrwVAnfJSN
L2DLU0HQ9oBYvTuToRhojlc+4qp+PKkVLMtH5wxjr7GuneZhz2Tej+aoxD4sADVbUwIaDKE2DcIc
HpR3CZjTE6R7tPBa8EKwgeltRQj5uvqJXONof6/7jOKxakez/pZ4hffYyXJ7lYz2NSOjZywgL+YO
oelypMgMcBEADxnbkAiiyM7tl3v/s59Dgz0TbJI+8wDHBq04KvvPBKp45dSkRtqLj1hKEFWvlnHq
xaKDruZTOzP2NY7QdSI/gRpmab23T1Crqq3XTO+NgX4HDsGTekFf6KHNg8b5673EbbMHvaCjttdk
BzVE9DOQmrbV5YVSV+vOcfr1k4oP9Ei3zziHJeEkgK72BXqen0exfgWQ5pxgLuA2I3njoQzQK2At
VWJ3QlYbYDN+crrLyzvQ8eoU3USxyUg63okpR0I+fPiLPV0DK52v6siMuE2csU62Fc5RfLxg/JiL
XyjhsvwGL7rYzQgzaBo20RjGnJOVHmjD8Kh+N82ycYetRdqn641a1Tpe9FwJFD6tswznX+9HPnX1
/7xfd25FvaJdm4gnoa6iJAu0Ot2pv9+Spz7Qhp1Spwe6mCAwPQee/J47UX5J/lb/V0ZuFvQ77Glf
5oV8N6sEMr9BMy9Z7OvbdGqQkoIS/POaUej/8qh7eHc9iIC+Q9NC/12FbsW4kzqsLwc3J0Spc5v2
Qil3FctOg4kE+UHIF3Wk3pssPyIkaqVsWVpgfx5yc3hUYx+Ghc9NWSdnVFoHNdwtCU0drxmmPQBG
+7UuREuTHYbraPH83L1LkeeVm6XzQMiGJZoXjpJ+RP0SMkGUbfi/R15OsFczQM8nEoWaZ/+ZJJp5
6wKXOM+kiS1UY86lbS8PYwEmldyTp1EPft71bYbnM/Xy5wIZ2LbqUNFoTlve+sVpVkYfzA8NzrAb
TLyV00U5VgOSX9wMIElPCsscgO3CIx09GC7izCXrhoMFCH8bIrDWh8H+Jg/YPfuHJahgXsDsa8Fd
vFRLWF2TavkuXewXNKTIUZH0HhxCOHbKYeTrn8p5jD8nmZkdWtHvWly5W5rR1iuVdtaF0u8w2VjP
E9t7Y8eMeUnq7lsN1unYcNc5U2Wem9F9H2RjxJ6RZmE36I7K8GHDZJ3L2LgFqHDixZ3eIyOpTxjP
UbCQF///3E62dAD+d8WLbrpvmq4vPEoJCDx+0xFzf3mi1BtJYjHPaYSvGTKU8a6OPM1qH5feTTYe
qa5vzFj4KjOt2Zsict6yLpphGsczu0tO66QrzvOIfkUvewdpX2Q8ZV3+oP4pTaVuXaaiM3C9S1Jl
OYXJXieQZQSK9qnuZziuLBTU4kGNMyhjsv3oo7up4IaRB8P2F3j8GepIsB5DV/9MzbvETRfbT8nY
iGujjRLIUYnPWRw2sOwj4yeOL/Dq4TYSK1OqmG4X6ZZZx+2rWRbz/8MX+XdL0bB5Om0KMrpDTozx
2+UcIyApUTWXpyoyr0mE2tGzhXELm5540xosW0lPaO3mSbaKcrs9KHSPelHiYczzbItD1ICN2z8q
wbJ6GdXCEY8XKERqSs1oQXYXjrZL+mFm62+9sBFbHhtKyveFZOTmYBBZlViH2luWK1XDcR8tmrZp
pNXw1ymwKuO9Xdpy/edxypZmmH/cWC7bXcsmtce3KQV4v10JrDR5YM0WNB0UVBSNGraBcvkfuNNx
KibtBqL9SzthaJN+B0AXh7TLXmaRtM+J3YiTW/k/1AbYJJ/sOA3NTrEzfrV41FFegJaGghZvZ8d1
6q0NcOBgzpSpeNKgQcgJR5MTjmcM+r5bfNJ/5HtzXy/sM3T7ONWV8Q5pf8BbKg8PYdGwivFLJDFS
xq8E/WE/H+M2Ns+xMbZPQTVj9iUP9MQG7OJIZ6i+tK8wp5Nb7k7jFlPfjz9fTuv3SgE8Dl1ySWB/
WxZcDlly+a+SSk+OSR4783C0B8t5NJJ8jDDZ7M3cjK5Wb7TGkyVmEsfVTiw242qryQAGKY3R7J6h
WyNOJcPAtb4vVNhoY99RVLo8nKSWsKdOdLdJ2hNQy17U34WdVPctVGhoBNPZxIFLAVvDzHqaZ//N
HqA8j2qMs3tRbsfqrU2T5UVtJic3H9c6pZ9DIveWBeW/dHTz3ZSZaBJyp7xVLEFkU6g8xfJUjNmL
247e1Zlq5/XPF1BY/xrpHCZMR86Zhk/d5fcbMilMbsfSzs4h3Id3kE85N04afqij0qq1+3vqKPTJ
M/air2rF2xNYdXYbT6K/WQCDBWvPBMxZK4pal7sYCJxfstVDpmHWmcZe3TPqVumnLj3lZvyqCGdq
DW9J1hntyYAmAxES5rBk+8xjnRzMi87mhD4rFpVpS7dDv6gFOSQV4fWPfEXeKWIBt1uoEL43s/c9
dKFsMgeTM0XrIZ4dEinc6DEgBPtFVO2bel8PtQKQZtwfU8f33uUklcb+fm6n6XVIm/p5bKMXBW6b
3SU59rF4RhIwrFSxLrYaeK0tgVpqSX4XAd1vFjN+s5bqEC4jKQzyuZjGEQ1WotWY7YvHxhXlRRu1
/qNoXhWrAmq6c0G7Za2mHAX/IN39dzEKnCAJ+BaYLOrk0ZJ37V0pmZXtHhtnuskNkq6aCGuVngfT
TqTk1KpSjizeDMXgbmoESzDLwUAHkjpX6jGJsMSr7xp3MG9gB8cVsYeboo4asCpWg/qbl8Gbb/Zi
Fet73STT3S+u25fX0psQ2hei3tDejL/Ficzio22hxd3V1EaSahdCb0qzjb7pTbwvJSuvsst6PzTO
lzH2q0eC50KUPq89PsmHXvUsphj1H5Gagk3b0F0XE62sEbjUrYrKe7IcS6zvatQ/3/vm/3Hru5ZJ
+QejEEPI7/I5D7eOBpUN9WbuTd+XamC8cwAZCY6saOT7dsaCoDrzwxNe+l5EmUkZG5h/08Tu+v5t
j6WwL5VF/iv8Pe44jqq2+3l0f0/+tFDv/fP3QpADq0EDFJsX7bBSUw6UyPSStsPTnz+q9a+mCAQn
AwEhgSn0ksTvmp5IZ3gsTW84657rHnNw0J6CCect0SvY5ojWztMDTsT5U06cQ5V65pud6ONFLyft
sbe9o2bATVzS3n+K5T4rrd3l1NMEpLr08604LK889zyMSFQfZgvzlIKuiEEbN1pJtbnQCLsVGm7s
OXEug5uOl3pMyehtGv02BO7VQ0AwWgEMUK5y4aXFj9nrDoVTxG9/viDe/zEPExplOALVrk6U3G9d
IrqNSNFMoZ3ubTOr04ONOYt8W6Rle1CARhw7n+JMK6+IwFj9q44wRtjsMGsj0rnFk2FHWSVbR9pT
lJb4WefqFedH9Vr0ZFN7zk1z/OpSmempbIBBrISgxk4skb9RpaOgIFiVauFDqPX9qXUJaLOqCkQx
icTLpN/SIg53vTGdVM2sGciTjD9X8Cb3CoATR+3LFBfBM36bvwb6vjvGL3s/FlNw6Qgpvh818kjp
0O0U5BwBneyUiY781Njo3W3LFYciwOuQLUWzDYT/4ftTdukljtzqoGPQyDrXQwAlfZIgcdKJ12ni
lTe3gHcuar3Z5/IU0ToSbdFSEc6oCLkELCMWizek6AHeDbPwVZ6p9hlfSfjYhj6ibJNsQgW8AypN
0qgaDf78RQNM+deKCw2GLjyBlgpX4O8a7WmevFEz+ujML5VHntzlZegitv2pvxtNCPqEQ6ita+OP
73qyFDe4TluAVfOtHTtS7PFYmy3taKlFJmIul0RXmNMeE9Q8imWt7I61oQPPkiWHuxbVEv5RW5xu
U0pTnGOLJwaU/I0aaXl2h+Sl0oPXTFLP1IvSeQdN5hGjrpSsHRA0kn+1nTGglPllNEYS9rMkQmVS
BsoSpH3HgGEF0Xx4PE0kvVyyRdJ7hNR2wI8DNCE7L6q+hiDRTw11lDPbqOBshcZxzlrWwpMlfjYD
9GKknSx9vXGC4igAN1tM9rfOBDcbex14aFsrglVsOhPWpGynlo0Iu6+9Y02XKQ7+IiCVsAZL4zMi
h3ru6D0bQY9nQRBUo5ZThre0J1VMZp+knRcTCZVtWuNGH6KQgqnQtkV2ynAwvEQlWy/CRh7Lrhze
3MiPzuwyqORVZnADG4PpDiYHjBoQYwa0dTJM8AO7RUGmd1nRUuc2Vi9BAW+XqumZFDEmO7PaQ4ba
w1bctoVePRNL+Th3QvtYch90Y2TAAzbi8CY0PdmHPRKHoOujF4Jxv5bLtIssc/6CvrfZdLhmZwAV
H11U7OJxdFgoyD68Rpz7Vt0ZRePZ2KpQWoVFZR1Y/t+UZ2JJiNb4881u/VN0hE7R1x3PhxlkA+pz
mdn+uRw28tgD/kZedjP52VsMKivuK0CkicBBk1vGl6njk4m+Tl/LZIh2NZ7Di9fGES0Fz93CD6V8
1Q1Ap6d8+az6LY52NCtveAok20C1YdpUo92tZ5SXrfKkRMyIml2xgz90vlMZCng3RRq+abQMv6uD
snsb2jp7CT0b+VspkqtpRDaa78Y4dBKEZzr9J3TkDdbEqn3Gjmr+P3t6519Dvi8Mul0OgwD/+y9x
H5MYDMrG1c6l8A9F1X0qxm5MET3ohKOMUv+mzosWlabW69OR+Xm8OH330eVRf05jJFBqAAvJdTh3
NW4ZdYpJqL+fCm9P4QorVKzTNuDbQvBAKXzq5fxhJfpXm4Zsis/yFsiYRS0J6n0IwPpwR7poHimA
9HYJxyJ3kUKuQ9vaDoerdR2Q0zZbh7TOv+NCfynTvPiUS5htEuH/ySbTPib0fNe9Kb4PhqU/awN5
MWBftK8ZqUYVUrS/U/5hVAU+xXSwmIX2eg9+aCoshF5nrZxMM2/k+kY7Qn0ABWL3/vPtaRhyVv3H
7pd+q26arEEMn1n39xVXgoO47BotvMwWf16WjP1mcL3sks76CEkBJ14iYwy4vh+ah3KAPiNeo5iO
EdvdDnOA/rc6U9NnmBFFZVf6WX0L7BCPeNuK5wb90imJicQeh2CjGL9QwS6VUZ/twCq/VrDJoh5e
Zj+bF43mxtcxcEzK9m7/NrDm2NIp1C4xkBddVOa2qo34c+dDNpbb9MXXMEJrFdtnrXdPoYnuuc5b
bUN+U0gCtU19XTZtVNnCANGzjePuhImDQOGu5peDKcaJ243iEJkMa3jDjrGESFKm8XZdUiGTkmP3
Mi2H3KyjZzSZmKDM6Rm4rbFCc4Zi7t6WwlbM1cRCafbWu1u2X6M0cP5KFoN5PyBMyTPAT9oJQTA4
dbNzMOSbjLXay0hZfyvcOFtH/ZgdS6fTNoq9otlgrtzUejYGQpZbw3xnRt2nU2c9q2JEjoojA8gS
E09sjGb14uqzdUI3Um89iU88CjNuP1PxhFowJ653oFgFdN6GmLTClrNK3SjZAiseVlk6EQIxMgm0
8CHujeZiNvdhzV4F1Ke/ajuCE4VcOzRef5zA68p1QopJDw86qCDky4YIXhw2MavO5h/4sweWQZPB
wObke3RKvPBYg3u4zi6GOV2ClZbFN67edB41LtREPitabn4h9V4S6HIAN9JACmNLa4N37yXjmzqr
7ZbaeMEIo20Dg/NQCT3cLK4tHojv2RFobf2wHRPneZl+9enWryMKJC+NUxxiaZRPk96CbGl3r2TM
omWxeNSU8LbLxmtjz9V60jVm6wIQfxV7y1GEi/ZoAlPf9EN8dQoHrTiZf8jU5sdfo3Axs/TAf6TD
Me/TXajH/dOvI89rXnyjeWwL0ukGEhhfUhg2RzICrJ2F+Xp0mm2Pxntv5Kl5g//wl7Ok81PdiOHd
c5yVbWZvdmPdexday7AsyKXZipnYvLzYUX3OTq1s2hkDtkA9L/KTQtwWNuGADSZqCQHeBW1WPqiX
Abf9tnEaY/XrPXVkNX19pmV2FJh0H2Boz/uuyJzzHRH05/FHuP9sEsA5xtSNU0+w13OQWKtiyH+V
ixofeqSwfOeoIcZZ69y6+Ubv0DVptU6+ccFaq/Ht6GJ3hYVZqMHmMDEo8XVZj6jKUvKKH0BYjdcw
y262Gi9FMh1ap0yobmWkIpu6VD0swZbdk4+Tj2AQ1mjBtwWnGRlt1o9Sf/El7aZ2mRMW2vNqcade
dH1sSDHrPkIzA0k6+eP3vLqqx3rEJwBaJ27XU1YGEIIaGMh4ypukeqpMw39S74Q+7dt8lCnXlXut
w+VxlIEKIXxEqEpF+OR65ASXJQa3eGCCRVtJLomsUahChZaQrC4pLsnsZ5/KkRU9BcCfR5Vn74To
lqtI0eQuYUdtPI2zJ2AtMFf8pyCJwyczRZxtGcWxs7pN0i/vud91z52f189eWH7MDnpLp6zFqsS3
tqxa189XHWl5+x5tNPK4zHsomxYknKIKt3lTEVCaB5ciTi6ETmP08TBYm5YVX+bQuQTlEL1SQ7ae
3BxGkhacdZalqpnsYwTDdDV/qDPCQY6Bi+g0Ldr+YynbMzNA9G3SHJKsKn95jAeeIWuxLyq0hvEy
vUCpkygOGWJjd/XbzwHGAmWmlXO+K4i7f6LWN9e1ddDJJNjWFI0+R377rQfH8uzoWnwNO1LsjEUj
lSlmJkO8gXGh7gZmI6wjLeSC/ZBZ4UtJRXHdASOU5nQkC/R20mlw/ho18UObguDN1cc3hJkBJImy
ODiR3t6CtNgtY9d+tVr219T2lrMrpurFtqa/kSA2Xy0Qj6yKM/FkLuH3eMkf9M4fLqSyj5dM1BMu
7fCgL+N4oe4e9iuiNXlVv9O3e9c22891HJyA3pTvbmPRZk65iQOLiNq7EenPT6f9z4fT9VkumLYO
rZbvT3bwfgNfhk1tFW5u9CfAhm73mmiC7I3Ws892DI2gX4aV2zf2liA/lj1jBW5NnSP+gRptOo8D
z3QpgbNbIxm9JzIEdo1ovbOvsleGEG9/UHyLyqh8K6bpyyzK4G+8t2Qe6tN313AIsGq8+Qrjd0vT
yzx0ejVgYwX7rdQilGi0Ocq/6Ak7CAdd6HnSTQO+W/qikfj27gztRtG/A7xh7Wb0SlAYep0xqNNa
INhsXg/sbY423aoRMAW7LmjzkZvBYcqI51CnWZVpT/Xtz1dWXblfyy55ZR2PwU5Q9zG4wOZvxQ57
MSvfsgbj5CmnXSpXiuRfZbcwGD75Zaj9DZKJUGSj/3Ivc6QV29rKdYmBnZ3nX0dWZYNgiG9woLj8
dWamG4/I7J1m//CGJjupwnpv0ayL8lzbJrVYlw67bRwDeGrVUcR7wKqwjOmlkz70Eyl8kV1CjVpK
/Ys9kU4itXkEDMqNH89YNxB/JSzkIvQlcZBSMFkv5UIWXo8dE1yow27sol4iK7Iu3NXumusbbjKQ
z6yvpdvAyd5yp0B4JVXKJnE7D4aTPNxlyjq77jzOrrWGn0RAqDpPOCwvbuJWq8XDDtjMbvpcLaN3
MAxAs62ddIcyF87d9ad8B9WQ/bAtbziOGpEaEa1dFPAJtd/ODdZ8+I+G4PcLqLRwA+mqJ41uGHZl
lzIw2J1GWHH1oU/luEXHY37kqZSAF/XLqPnjyqFQscKhS19CVPqTxrrn0jdNtOmyyP/65zvF+DdB
ieun8wQa9N9stpOWfEr/a4pcWlezTOacvQEI6YhRMFlxw0c7fwDTqF7ghhDt/OvcYudOS/0r6/dv
itippV72mMvycOS4T8Kzqs+pZ6UHkNjfCmMOXwptQUNlAqiC6YNmSvmkvFqcF9jom67vKXJAa3nt
9fo1lVzNmuD0qWEsLbWYT1+E4sm2OwpqUpJqxsFVUUbzWFur7UGo18G2JEZszokbdW3L2QUpGh8/
1N+1wvmwzKo8KPRfQe4IlAROlcohdMAae23wlGq5cTSdikg/+nTvpQ4jnNoLA8Y35NHpRhet8dwI
d4cxqPlqIyxdW4mfPdtOHx1sH/1GMcN4lXJH5TOyDMtbj7bJly7fA/nYk6JrWYcmcDfszsSLqgn8
50z9NfLM0VPxoiQX//nZzz8cciS+nWg12YzymoTOz8gzlYEMcnD3Mo3zCGfDCpCFUJZbgC/LfmOE
RUghkDvlOVaFCasynE/G0p3gJTl/odb+cMxiOPWGa28MKc9WLeK6ZwdhN8NX/uWnkdD41ZxkEOq0
ji5WMWQ4WKcfpR14z84cXuCJpmvl2VMvuQ4ochEDyKUWuC5LRuvihJGxgsHt4oxLbLkTIYtTKpBd
iYS7zzGG35PskbFXoGTMdCzlr7kBXPZet+0DsQ3zzidTlkHWDUWIuLrfxq6N7lF2UF0zefQwzjER
tuMRV1X9Brhxq9Zu9tyW58js+jVg/E93pZEG/qbOYWV41uN9kiFh7HMdTeI6awF5SOakHRnc4g83
iw49DNrd/R+GsYTH1Xn04NFPPhJecfBljFdYfbtXvcpZKuj8bthPgzu/k1b0VnVoJCcKMRtcGzhe
qVUP58bAerULq3DmSZC2cG9Phlg7WXTqVwQKkU5ergqv+NE6mU/JEQPmrNLa/NkP9lB1tXv5z3Bu
9/9je6TOrEcwScK80u+CFqeokhNlA3PVlP2mbcSIudgdd25U/NCKArvMnHviZ4/DKBHLzXM2XdNK
++gDbKCRF9CjiQcazCHKB8CF2dYdApTMPIkbW94Sc9Anz1pSb5KS70fPBqLYVH3JWk6oP8LHxEul
XKwOPrQ6rI/4IlIKiOFeKW4A5Q3rxmIbrBQ3C/XHI4GkEZaBlSkNasqbpl6aWrwVKLSAeZbNcfD0
md1DSjvQj+K3wve56rPon38qIofPJQK4Z+Gi8bdTK96NVUvUXlA6u6jCaI2DJ7+VPQXF0rH9M0x6
aARocLSoC3ESjMbKVvpaSvnRemA7AR+V3YHaIqhtg3qpjPEI9HLs0WSWYQrUUlYF1ItnD+ehKoYV
utj67JMTstM7TzwWmIsInndLNBB++LcqamQl1ADBogjtp1bcNDNwtnZQ1Hh5/7ewqWfLX7Tt6zOl
bObDIO72joWojvfbS58Pw1uNOWtDiRIvsTx1K9s9FKVLULFdMVP2VrFXORb1l/sl8qbk3av1/JJm
WM+cknDE1C7Nt9otYPYuBFbfJc8k2NBuvSngb764r34/htuK+Zau4qtqMYhZp9oox/8GUq56HERr
L2QvTM5WnVZEROzv1sNMuCay5QpiVdL1FUNXb74TSk3+Ji77IB2jt6ZJ2q1DWWyv5plpgYCGfK8/
Z17prbt8Mrde0USgPDxWBHyX0kXdd9X5/sHIhnlS3U3Jao1g1N3PorTboLtZPsq+3qfgFE93LIJp
0d0MZLtZvSgaQpcL/XTnLJgoViypakpeg2ya/7JM8hkds/O3UQno7jPZmxnyu6i5lIm9Iw8g2Ltu
jahapUWmKdv6lr4EPj4Y3pFuvEfuhMoxdP6mPLIcbG7JI7k44hHptsVz3o8fQxf8qFmRPNzDdQYa
Muo6l3G8A/fuvoVzmJ4ruKNTSxevWGaZYFPonzK/QIqK9N9pur/v+vC05BZvQgb3bPDxBITpK8vC
pyyMrCcn8Yez29OZy1IiN4eMCGPaoEc+l/uXVuk3vawb/BFPkdvBdJAl+EArPkRTv8NEa9eF7COy
1boNfp1SC3Io2DNhrv2I8+3Q5zEh7sCvdPaC+8EV7ntMWiP5kfob9T+bHvFw02tqSVT9cJyClqA+
/52MZeAxhrVX9ie3chEjaBCzRv5EAOPFtdMj50wo6ZcB1j1NHl6A4JjrvrT5jzFAr7JclOvRjOxX
o46r19m+D1V603jrquz7rXLd3A04TWo/tGTVHdWNSsuPW0kL28uUP3f4Dx6ikqVRK6cdqlb4O3nM
VzQyiUXLTErcNAXvNm0/tdZa5ojbmHIfmIajypo/7RPKQ8Fe9ZvVF+2pMxL4On43QQyDLq9ePCou
Uxrts8YBCy3Vt3bhVk/IMSnvspSwZbncoG60ud92Aw75Ve/VGwJA50+WZgzHEgENCjW50om16rBo
KdYHk5WOPxbFG7CM+LGLBUEJbv5WDjzkwJnmk890QK+yujVOWQG1ixEjumF10wPP2aWzXe0S072w
APOvys5ehvAA1BEl7XzjVwywAVKBTVZNBI3IzY4eaeXF1Ia/oUmzwe3zD2G1gI9yKHZp3kMjy2p/
p663kwzQTgBh7NScWlWslOlbEFg7RM96U8PQ+M+R3pjicJ/rFrOHCJM6b4l0qCgRsXoJ/eaTnmTN
A3h8nHhR8d0Ti77qnf5rlSXGGdfuuI+TPD65PMKPST4smyCuJwpoEP8iZmgRBeNVCa2tfoZ0XeKV
B7xbsOOUBj5/Hq8C8dPrNDf+zp15okYBGLCb/KMuw8fU4xfk5l5bsPi7mjnsEU+S9sfah+arYd4m
glL3og9oxkQGZU1c3qcozEskRbhY5rY3n8PoL5998pvTf1Z+Q3USN1/sRf+rRIVzSSQJf/R7B7k6
QRpZbTzcV3uL+MHzX62StGaBKpUkNaW2+8hLjgbIOGrAW7W88jutpsolvteiJYNteRolyFBVoKJp
ttf3FqUQbXX2R4DPtRU/K/pBDlp/B+B2wgrBM9sPk3u4j1SjtfrFgVILCGc8dkbufZj4S6GWkdvp
mWtryogFchqHIkZ9U1cMfzlzVORVl8FM3Je8K+/v+2RO8DeTNCf6eaeuX62BLzac4r0siY+sm+Lb
bBfMHNTGr304fNHbxPnwdBFug1YXD43ep6d4PE6TC/ImcN0XEnjsVZhn03dZFoB+2785MYHjs00w
NfWGcm3ns/fFgdsGfGuLa65809Nev5pl+qHkNAFI68PoWO8BqzhE2Kx+cNOZ77Gf9weyo+pNAVWJ
v1uLD6rJivzP1TrjpZqNjW1M2YMqOBehI1e0vXUHo8U+Js2gmxvWaOwMgWvfIj0WeySs7n7KQvOj
r5rTNFQEMU+QH++VMvar25JEu41dSy9Rw0aUIkRwxMfGDrdlo82yi8yc1iVcIuwYZzqjkz/h3Jq1
hzDvbz698zMjDPtieW+r2z804hL/xWifJtkmNsxsOpvyV9RPqzDrr4yiWy1v3lHXtVeaGv57Nd1a
KUx2cOc+zrSvVlkU5U84k/7uczfbOzk5eYot63rh5yAq/GuEQuCZPterElwxB/3+W9as42Nb6HlP
loPsOrXdp+U/R+Wo/3zv11EYRczORf/z98ogrR6wGW4KE9G6WxFIMaRthGGCfU+FQ+xmi+HWo4xZ
6UwaD16NMhe5dbah+ll8uhv+Cq16Fm1xIX26vOkeN+M0sHec5u+82z8oNRZV/luIbeRgKWVhxodZ
s0UFWyrH8zhjjdMSq7JXp2pUxy0uVnr1nkDeO3tp1TCu5G/qiagD0s7IUaXE/j+Enddy40q2bb8I
EQAS9pXeSpQpuRdEmV3w3uPr78hkde/ufeKc+6IASIUMSSBzrTXnmFVlnRl2x4DhKZJDuy/WaVXJ
S74Ot1NuyiYO8/dEz7OniUbq/Ug9FsnHFvmYOkq8EC5iYKxAX4p3G6sjFBIvP6nTzqxPyBAE7iAk
xMqCodwX5PTEuyCLcLynE1wtKzoF02Qzx8899FBAeEHVlzQ8fW4GGXen+z169hnbu9HwkktCPGIv
5vfw+KOop99n9c6+nhxnrZ6cRT6SDjCLNd4Y0q+jPGFQgUCGmM0K8g6NINN86NqhPw/9YGyb0oel
WxnGvreWdiMavb3lGT24oJgtPsjMq9Ii1fZWMGWP6I/Cre2Z7SsSU4w58Gs83YyfhDuaOBUTsQEi
T3BY9mFlfvxJGI3C0SGtmXfhYvIvplgFkbf6ZyfT33SLIS3hZv9BJDWjwdhMvdEcsGzAytWBrE8c
JXEqnjTb/N1IvBcRrmLH7RzXjFWLy4IrNYot5zuUifUoC/IGLeSqr3VrryNQ20VJm2wzkvU26m6v
vvR29ThmgX4M5m53r1uravT+FHClPhirwo2/PBa7UybXiPtCkU/5ZrHijdpXRAOWhdJdmk1v4MZb
J/I8iWislx5rlPKim/HM77e99zkfuWTSoj6ABqlPypschuG0WpKy+YhGUpJCBu7fUjTBWd2HG4Hb
5Tx6c/Q+onRkBlV/2hRGhyWJva1GuDcce4kDEbYzHButvSmxrJLINkvwrCPUvTTGdzWooJVBQrsf
hoe/hxeZ1UDMEGYB4Ytmemq1nby9OLs/2AKS5tb8mnRDOrV9hhEzvHS0l8bKHd6ycCIKJX5WY1Db
KCF2JZjU7BSv/UQ4zMlmgG9PmvvhO77Y4Xpyafl70bcit56CjndnUcYiVDIPZaKxiZJbG+7au8As
W8RcnvbIzpzlSeMDTEoFE1aWTIgjXkqsvFRSLpbmrzstya7m7DE19RptJRpbbNLQZi+2aM1K1/P0
kSszfmbp+uaOVf1J18PYtkMMqw7LL5nMbPlQFu+NyG9eKznZ1ZELIGzIX9V+YVzc8lGedbYZntoW
Q449T7xpTRd+D4heS7zR/N3HeFd7xwE7lFpAp+fgl29UnyTT9p+8hKh/Rqe8jTofQGnCyiLCEwYf
fcIUmMx6DWv4MRQYQxj/UoPlfvWpxZSbs1tHWKET95uG84UeUXzsdQOU90C1l5OA+kQkcrhfMpGc
Na+nBwMjc5cJQnE9NOd7Cp/LUMXzFwFa1iZLW/MUg2878TnLULiwZJcyjitMvWkViaF/H4YfMib7
iLwa+97SZxdC7eiyzE3+s7bsq1GyAWnEbO20WCP3LnKov2raZNk0ikubTweMtBtQkEeatOZf/30Q
Re4lGNN4o2mymjTy7uoX9F6w7sUnfGVfDr/inKMEfA66oHuoiuIIV2DYm4LdYBA77akCDbSDydh+
AIA7sLXIfuY+YKhI46YWEXWLVbDfT1HfX2kh9/tFHkXyMXWkHiMoAsClVnHRAn/fBI28U83uSTmv
bftaawH/YtXd+jZrnomjv0Wtge24BMmtlhtD6A+6n5DeI7zlltvvToIXOzRD+8WrgRzbSzl+MVp5
9PwM0URdk18zISSk8HwRBG9svMzXSLdtctgS4HsbudGXKacPdE5pIdi7qefGDtw1OzeNGNZzUol3
kwB3bgmEpCSDePZFHl9Uy4F33N/2ERah0UHEHZhxdSyE4awzr11oZI7/URm1pVbuHAuxrmiyHTyR
9qearcu5jt1bnx1RB29R5f7V28a89grs745sHxIAmzzWBt06pqxqChQPxQ9SmCeceF2KXKLrr5bX
Pt+hMDNa/jQn4Cwup2WtLqPOIyC+cRjAi2p4tbnqXrBWJivI5/kzxa9zyj1SuFoIRV+m/S7EtzE0
00+pYDi4Mw4cVTLzcOUn2WdtVUhvqUDWiFbio/Mrlq7NLDOzi0BkqwEXx9pSDo+CbGo6hVr26WvV
w1il/bXFe7YZdf33EBsjKjad2KWQ/jQ3m/4wOSlNWXm0qKMwbvb33kUhYLlHfUeimddav4upi7Gc
hVjUB/ReqnEaLG21ZqkrTm5KSqKdVTQuw9LfWX6x3EtPrzMrktz6+G5/MObaO96X+MjwxIFiAVEF
3TUE4XXPfmPVmoQsu9zWXmTSq3opS7/lQkyrvxQTWck+piYKN6b0FATJV+s1RDMEsJ3L2ntWXPHI
JCeNuVm1LuMxOoa4KM/qiBTT7tDZy5YZjvimR4eKq/+VSAxvhj7p0j0tmjSSkWsRLlCRJd0pbMNp
XZszpnUdlEU7kkaX6/i/EycPb2MX4WaOYxc0QJX9iCWMXjN+QBkYWDLFePFbYE/+iB3r/oTu8oG0
6nPU9sYmFeSZp3pTbau4w+0mOwhJ4b9NWbScTKinV3ZsH+HUHqCOlL9LB9PAfx1MWXNIfKCgVp/7
qy7XppvVEHOVA1/bIPRGh5mzrFzR1u+dIlwbJgk0nRTdKOWNEYjq3CT2ObS8Yu0t4bJXNQc2Cfh0
AykF6lR540PCy1s7a9DvwX6+exCwDk20zbH4qndKJFZ7VqfUysbJGHF1q8cSRCUQUulgMR3rzrUV
RciM2RI+6TOqijD5UkXNXQjkDVZxbtmuUwDjBQRGA6cXz7Yb86YDz31OLI++1AKETn0JSPN8aKve
O1P0o3JJpo1oF4LnILbftykDH5rTH35T2omVhznxH5AKOwBfH1hGf3STedlCDtRoP9L7aGJrJKge
oOi9+cF2DxyUe9G2kxb45HMZ4WvK55iMj46+3xxFr3HplPtFdk/Us86Qx49Zql1c1PWPYdQ+dYGB
ubldikPpLDGqNqzqiIpIty+StygstQfAwvM6L7IPs0Ujgqd8Oc4R0VQ5deSXjSOPlmW1L5kn7kOq
+lNNH3b1d0eojrEkOWkKSyFw4RB46fgu3OrcslK+3TkdtZEWaGTLs7q9ecV8QtGQfdETsViqovlI
WfCoPimVkdtbYWbz/RpWUic3TAgVsE0w9d64Z6u8HAKAAYc7LqTSxIOpsVNTKJnYnHbxkPc7df0O
JazyBLPN2tMQVE5dRy8FRyryh6b66mBd5Gbobe7v1h376g/0OkA55Sy4+fi+jNe4hA9931BVpJz8
QSFUFVYiH89c1QDTd6ODsp16hVlspz7Q8CfM0Zt8fID4a5aa+46YqsD51nFDM7X7c7CgkAzaTry3
uVnwwua7wE6nKxorYs/akVIwtm6OGK3fQU/QBCbTX3PW4YzkT5Z4enNz/6vpVQOzZwypAoyN2aST
mCGBhRtVPiSZ9hp7bCtKk268lrEBsiYHdXBcfQOw3MN8qlpY6va7loT+swaASEts60cxtv88qMtz
qc8rggTdvwrbXll1MpMnwbYsYf/zS5uKH+h0xAfc+5Lx2ty9WCYMM+Fb/bkIiJfI85wo2Na54mSA
ksZ/fdUSyUuTR6F8LJbP/vP78lExvr8l7Lx2gZsEtyoOWjR4Y/TNKRiTiKjVP0u9+oTEL37lrrEt
SaqLkXehssw8jAZWeElybdjheJwOk29S9NXUnG7cdAd2F/YhYi51GwMmoc7oW9+JTKDmTPq/2IV/
1c1MrlyVTHv2ysHj2BQfuAZoPprjdFzmvtio0wQixho875ru5PTcCkbCQT0lP2MCtzqpKta06kOe
ED9RXTsZr14HjEVbu3IOMAooqYnNPTgppVIUQWkLDfO7qdEEiVBNV1H6hAre/qxLxAiT5zfPXepU
u4yqpgpfa6P/1nvd8n1xhLaKyyJ6nFnQH1wfYUJDhsj3Npgfh76UztacQR51/903WWgZDA8R/USI
SJ5hXvzxy9Ul8Yvs9BC5iybZDLPL1nmywM4Qbot9zaufKjW7HcL8RbHUmAr41yo2zuqMJmv3zDbw
mtUa6OsCdTMN1m/D4KUXQ/eS55L4kxtYzJVumcwlwuh3wHAc2Vacrk25LSZFZGN6rfaJVKdG7qd3
ZxGUrxn2+jPNezi4UukJ//Sb3mfNq9uTPTsUc7ChpYN5fqgo3lnem7gwz54c06pTMbRrt7WttZCT
tEG62dVR0gI61ovS384pIYddK18V+S3qiZS+JLPS7GNahvFBa2HFIbTzNpR34l3vZEoafQ5w3scq
GDFdjpQBbu9pMMmhggl5Gi/PdCqqM5FQ+evQi3ELkSbeqdPMA/7tYkwmlR5gFvuDW2IFy9nBZoiK
iDaIGJeS7B/qKTxiKtU5KUkV2QxelBztuT9SuDlno9PFtsgHiQmx7bP6krmNcz/i7YctUuT6VkPG
W6+WQRjnemj/dQjCakLiMfKPBsUpz83hCges20ZxoL3OUctflwUw/oGzmf3wa3Rd683tw+fZjRDo
OyngmqTLnzHiTNjBDSxaXj4c564etsqwQryycXYrk4G59K/0IBRWc90PR/WBoZONrAbJkfrkRMWs
7auA+ZvmmPdoxDhngTRLwamMmY3dbCTSCkBmSEuRfUyHhTEJjtAgvS0he+JLQFSLee06oX2mfn5U
HWX1xQHFvx7Mwt/fu8x2Hj42QwZ3rd0aYVE+V8iCnlsf/prcS0Aj1p8rX9uodxOfXr5rct1b+9rw
pOp0MaFKrVEz7wqHHUfRtvq1iA0m1WA70CdQ1hZOUn1oIdNrbYzFwch8e+vTCRZaNPxOUJq67P+w
9ObPsZPNn+bENAvSgHE0h0XbeuVReZMs2b9KfYmmm45KvqG+6Fo5rvMqjPddIw5/ZpgLMhf4QeLY
YHA6OEiRr+kA8njO0+DZdmCA2H0HEzquv2ZzDP/CcrJikjB/TfQItkbTP3IjE/emsS2cclOZoltD
E5uhu9sa1VjHtnhm0htV5VPBm3KZE7oCSgDw71MKqOCQ9WQLNj50rWgoxk1tTtq3Mhiv3hSttClK
XpW5W56Nfpe8ehnCaiUPKzL3c6BTeSxjuM6dN+EVW9gDebVjrCp6YYCgqGo9yEuALJa/ejlos9PE
uQ6gLfQRKUDJCrCN7xo9qCgZ8bHrTMzxTn2v+sKbcRybpHqwG5qKBVIHOpHedINFfbRoNl7UWWoX
861tnWaTRzIPI60fGnkXBzozP0T1eKuMxW3XY5HsSs8RB9bTnxa4SThecrvd9DS4OiSB5HLd/2r1
uzH0drIQSyhwmvF6v6eGmTBuvmHkMLL9loqLXxOalr73WVs3aCLil9CQmWt24H8N5N6oT4FS9/hd
3V/q6ULy4PFvk3M8XTQTW7hJm/4hRamjwiCHTs/Pg+ugh2/YGZqhKD4Z8NHEZLlCJHEY3La+ior9
LW9bsg3dBnWnNN+oONE4QgpujmmzaSlh/wAQC+62lTn9OWUaaR4r8nWNlEo+YU9G59qXPTr+mYw1
GcxsilWkbZMX30Pp6bvJ1sTUsNNKzXqJdT0m9Nf4oB3sHu+vzbjAe1JIKkZ40YkCel4VpTXctGSc
yFb51xH5zVIbbU7buUrXPur6B5W8WqTRA+ok/ZxkJfaqrMasRhfx7rtz4qZeORbuYirz4YGWHNy8
uo4cigK93NVjt+wLN0gxx3fGptb7/CvsBi5kemmaRedW8wb3ecmBrjaenh/ANrwMMWJgj13n2hrm
jtZ4fcly1NdBSKR252kf2Sh+2iWbYTu/qT+xkoRtSACAuGElFvEYHMbCD8+FaXTHWR5pFitKmBYA
Lf/9hPqWeei6Izuo6DzKo7+flW3N+w+4f1+/vBnlhIjRDkkgEUjzcQREx5Km3tqOeSuScaCoo17t
DzbiZrIFSmbBZYUhQgIpLJi6eryEz6Feji9/GpsTI2ffvdnT0j/8xxLKQ1r1bDZp91cc1uxj2vHD
GpyagY+PJEyCErSgtnYYZF7UDbnwFpsoZEwFUb1TV308luERzHuyHYZyPIh0kMgTzDjZoL/c9dB5
R+9jhOswya6L1d9sUmB+Gb41rtj7/+m9dnP5no5z+1jKftrA8OTd7giklnJ4fOnWHLpXfDjuOhW2
2I651+8V3Bgc1oj2NsuuthVXgDINyop82ZLcvuydHvRxI1t2Axzlb6bXv6nclWjxfmLDm6+DaC/q
nWWY2+x6dITrOx5MPagXxdZojfGaym64Tz+ayz6PrwDMzrAlybfKpzNXeP5XG3TnlDftrkfDRbdp
3AgITTrC2WnqN/THxc2i/fNW50/q756q6Q0aHZYII3xWb5yXh/rjuARPTHHNjcN08JRUBH6bPgtE
N9OZjGI739p+6n4YHSIm2SfOuNTYqOVnkIHVi2bRGSzkjL1IM3OlgU15L64ptPBN6w7DUf1mPaFF
7TEHwwo6vYmZ3XOaPNNl/Usf9ZJ9Nj1j/LnJmr1Zcg29QkLHjKOxVAa6XuN1Io/jtHglFZRcgyvi
sk7eyCZDLcKkzz6Ng8akT93ZDRMAeJON5tGRliV4F/U+GfivXoLeN9/xTzpXoq67lWJcQ2VyN00U
SweQfghRM7yU9vRb7TrlFjPvgPqgoRn2MxOalR2YGdUOK2+k9cl5aclfZ9xibAgCKfagMJunyMqO
ag1TZw7rV28u5tUNBm21uHOI34KNYuqlP2Qs8m8vu/YB2rKVjwsd6p33YOHcQpHntxvbZ9vodXr8
IEbmzdFk5z8db1c1Zvsjpk90/4Ypr2OKdwbP//MbGkGIDWj64z++STN2ALm6//2n/Osb1N/Rijy8
dl4ksaPJBehatcJhrX1OljkiKYl0VkV9ebF61J7y8QTvxBbiljiS5mC990QWqu93E6Yz2C3LPUPh
bj2VprGdXcN/mjAtq09kHC/tn4UPXTZQRXuidJR14lQ69P2xMiw6TF4PscQldZEb+7NjnK04ZtuN
7f1CY1a97Zo9IIzXZNy9Mq7pTMxsr9849ZQ/phkCsEbONybMSFHhCohUFk1vMVxmIwzumzvXM+Z9
UeV/TnMSDvYNTPs5Dsg1xdmERsUL16YzDZ+An9/jPsLiIMp1HdAqXeUMddKazVQ8T1+i18QZK321
nm0WydooQeF5cUA1jC60sHP/fdDta1XbzS+jd9/1LPG/kfrW7gB70SbhYnxMYyanKbBszDZxfKon
jMV17xXPuG7HXTG5MrRIFkRB2+55Mexbn6aXpijRMKnZQsNr7y5fRjQcAr+7J+Deaz7X4Xp2Sb/V
O+yCldW9iX6qTjAoyw1VcPvQLRRZaqQkahE8Ub2EZ/SG6baXs0jPBZcEvGixjGo7wHq89oIflPo9
5X5MvEHhQUbllhm9qSNK/fDPERU3u38CfRuqd21Bxhsh8V1Uobtg1+1Mq/1lDkhwyfQo3hZS3pe5
+rqnzqK4Hq4YHhKt3GZy1gzXa1+32iXra++mvrS+B+SB/YMnxvIxN5ZTOBUdQT1059T64gI9oSby
fuhgFqiw5LMOxQL489TpiM72U3H/rCy0UbVOs95jfFSzxseEAqk9xV6ePVqkdwEgIAY576aN0wIZ
IoMwXrnYa19DkVo7Bx1Rjttoe894sib+kwzC49qnnN0R7ET3Wqq2OuzKR3VqMw1caz0cynyqXro4
zX8S7ABemA3HZvZC6u9mjk+B7Tb3G6HjVPEJi8ifU9utkVdJVGisa9+1JE2fdJs/WJsb5lclW+de
0PRHS+YgiC2vaulYSi04JQlZD+rOXbbMSFM7vv+CyDd/eozvQHZTdeHf/ywXPCde9kQyh3G15pkE
cqnnqwC4r1CxkrhSLPaxosgCj6Y3O32iW3v/owLEJrg4xX2zqOfRcI7/+zQraTBC6NiGVRR/FSGC
By1Zoj9HpX9lFRqecJnUmxzLyKPtgyMe7QqfV2HSqJV9MQsFQQKO6ZaalUavYPnwF7N9Vvtt7E3O
misNsTBeATG42//btoBz+p/GYtMVNu0/n5wC3/Otf2C1HLQzfg5L9RS7Ij5N5bCL6vkhjMencE7i
n7ZzUtoBEM1IDzv6TlSG/hE5tM3kvQ9uJaKAcCLiDtTu8qmOylif70fRvx9Tz064Lv/j+9gR/lzs
lirbBxUxmXa9buTtsx8li8ouyuuo6R728QB6VF5ueQW1t4yxKzDCFFqxPB1Kfzk4Bi+jOqVR4TO5
jX91TUKBLrd+ONXbTZSYQHrkh5dMTE4HVlxj+ZWhSApIa5FUPpjze1Sj0019SVuE9DT48UILqT1g
8/lIF85/HORR3VI6pWnc7NQTPvb4VYGD+4hCINzQ+IIZJntkBNiEx6QpO/r9nDLg+jQadqZPRY1I
sfaaS4Dg9aKOSOZowWnb7rbW4lF7icrpZEohjIblF9rhw9jRYPCdns+9DDgzNHShS5UvG7ZpKVI5
PmV7MzQgHUt1SB0xRDcx4GxCKQ/BxNU9wYhaJTpkFRJqxxfHNwBktCHKAfnzaqmoYLdV/smjMzzm
F0VtZbvZItIsWgRU2RHQpetn/X4oInPb5m2w7eusvvs1LMUf8LM/j8U+LWjm0iwQ1CV3N+vfHtYu
EnumuyVKR6yuSYOpspg8/Rjho9n3OBMAiSChhLBkr9nlV6eRntJ7jdZAz/t9iwlbm0ySPSPSLzSm
cm8+zUo1Ms9ip4R8o2nbXqs80stHIk5cIW650yZnDG6vmoZPfougb8UuPHvUvZggiqbGhSbzMfqh
D87qSCVl4O5YzoxYQru0sJZKODD6mfbRKLO3jhURkQL8N8WEMwp/3HoO0FiofNnGNEtjq55denI9
MaEe7wwQbBzmhY/wzRnXybJM3yMkVNs+9TqcBa14doPmd9pm5iXu0CBMbfBUO2P7UdLg20Dfcx9y
XTOPpjY222huP9qszXZKTysa0L0CD+zObdNp70ei3bclHg6784sHzdfTdwuErTuId2ssgab7QMug
Q4orhrRlY4mk/kQogJul13fUZRbhdhbh61HcXtSR+gLBFEqnk6zQPSAA7caGyzABqTrWn5PThgdt
hsoWta1xYr6ub7LIZY8Qdu9NOgU0npZmTzI1RVUbbxTcoe/1ZTPWsX6eudm2GAOJlmZXvctGl0gr
la8zj3l+MSNivtwhX3gtjACaP3B/kRVvqV/pGDBlGByRN8alDIpN0GrGSzy2zkbnpnBQ2kmzXF7I
jfPwwPJh2N1HPozVw5OXtAWVCTChzgKaJr/kRc5uPoFgoqTvwZQa+D3aaeuAZDwSZUWQnCR+qScm
ggIpwFzrMcEvD9ItffR0yKLtQqc/nskBdfvKOyE3HN8N5IZpb/osjuQBBh4sWSslKlgObmcbzBeF
Q7/q9NaFe9Q7v7aVPdi/Biyt3AbXjjRPe03RrqNAb8/Khl7RR+6GoL405Eesi2mMNyx54ksXDuq+
wPlFb+iSJi1MJOtgWmFzduvKeujQEpio2IHi6vQA7oteazjL2RNucL4TzEptQXM49c7ZFaZ5CF3h
nEe2qAdf2yrnOtbw/WSmtow/YMmdpz1dYhzGNrNa+l0RkcIvwM2qjSCsjhLQwdkNG5rND5xr2EnD
1jQy/bPlVoWkY0J12fY7NOHQPIrOd3HbMwFRSA+4rNVjVPMBq7hNZeHYvdLJqSSFs2OyswK7ol/9
1vmDY4lGdOZhBEPaitg7esO8UgP6tCi8s7AxaefQtAlxazxiwsqrMo6EvqGdA918a3E33bGItEry
x5k9ag7p08rK6kWlHogG/UTslS9mhW+8IVJmfecfRu1c0nOOvu4oCKv7GB0usVJ70RqhvdVAIpjG
NC8hGd4vY8KVr6fhu49x7Fr3fr1CpOS/OGO2VrbuoCqnc+iaXF+ue73bv8uijc6NGsZD7njPjNq4
ZI3QL2kZciEQdUJQWiU2Pijxu6SY2g6cyjxdGJQ/0KPqfyV1fj9gLLvr/ABdkJnd1DQ6bp0HPWmy
W1GgjaLByAimDwbmStL7LZwUVSAQUqgP9Z6Rcn7QCuirrm9N64zMFWoKP8JpAZM+a6N+i68+RShk
Sl0FtjVJAAJjxouQ2QvkPL6N+2a3ynwTcoyZkTXST9e5d7qzo1nOfdatBt4lcWFnw1uAbJXaGpOG
gTm/rddK3RnlBslkpv5XSZulcrnGXO2WhQ4VMZ6plyWfn+WH7RMuUreuiyB+1upu2VWtF158fU7O
4/xumjE9WnMS9CdybZV1FjFs8lRe7GhUhvUwiAYyplauvLxrPtWRwdDifqQeG00kvYn+xZo2PA2L
0eGYdeu1Ih/pLqlN6C5WdRY2R2TNHlI7RgxeblafDFwRgIumPNHgnh7uOKQid3v8wvBsDDNj8++5
j/1Y3CpG3nfAb0X35SqgoZtCRlZbjNkfF667bTeMxm1MO3I9JrtYFZ5GQpyMFBjMwLzZtH/I6TlZ
dvgrTHX7JdSNcZsw/sXD7Vov7FuBdiumVp0Q8hn34BzqQLqXwRzFe9fwhrXyHBrJ/DPMSOMGtrxs
NNi7dFiRUty18vmgX4h5M3DkpGQvhGann6tmATD1r1lW6BY7mCunQnpk6vIA3c//6VWy14IpAeOk
p2/miFpxbqzPQQr1liUhlnhs9/MioIqE9rxWfzMire65DfmEgupLgmrZMOfP0d1E9eNkV2R+qhng
tORfUeC+YWksbsqErL606JC5MfksbTedreJlKuf5kgVusdVaekZa0d6kk3OqRQ6rLbYe+gzZohGy
XbAq2uiN41/8cdwO8WxxyYcXIU1OdJxf7XqoD/fkHLQZNtLj5Ucw49q7QxIkKUGRE9RjnpiQrvkF
+ph6+RkEnndQ91nHt2gndeyYd2UvbmPuQ4n+X35GE2NBnO35ocYWdK+tw8G6NG75rFnF/K1ok+9z
mpvf5UGow8Kc+GQfVU++LTcu0dC3GnDOVgsrfELaWdMiZFozB6WJzfTuhrdRrTkOt+K5GYPPitfn
Pv7teuTkRfS7m70fplaPJ7NpKqpjts96GGk7D9vlWp1CLPX5N3liRP1DniUbbpE31YMbTOgZc/96
nxhNiDq5+aBTtsR3tTEcpjA/hh5qEjXPTh2C7HusWQcrsfHw2YH9gNroow3G+mbA7XjtMxTFSkEX
sCLJECPK5vqMxY8GTLTsGPXOdGn6+ayO/v4C98zckG/5/yHwGv8zrMeUST1Cl3mpEuDwj9KrQ9gH
ks0fTmg1mI6MOHeA6CTGjh4JqOFhHNd3ry5FJvpKuT9niHRiH4AC1bKajZjxYVlN9+YYAvPCKM53
TAEbt4tW+MW5K1zokCjl1auI76qAX+e/B2Su4xotyCMsNHwNg/+zlxqpqann2yK/0MDetmZGPqs1
IFiK48ey1aatNjTxpW7M8uokjgOI4MEcF/Jr5UWZFCmudG3Qz0PrOeC1Gn1bOnj1GEdmb3+O/ror
YWT99oIy7MuO2ukViKyO/hIdaVLbb3GW3jGLSRVNx77EjGfo1yUWv3WVWSXPJs6UtCrNwnitRyF5
jpEh/RYt6uDa3iQ6MmoKXn/XdDXTSHjlz0OgPSetG66BjLKHlzVPW1RTuZ+CstiA9NvYM5tVjRpe
qeVUZqJFp+zUDM4zvYn0aDuTS7KEsHde2ABvynR9bY8UaMIYpwuKh6e4IzLRKerluESuBQyV2Hiv
bocTJcy4xTZ8qWjfnFHafmfTW28MEgI3dVsdMG00p0GufL4zG3vb1arP3rPBpThwzD2SQSggaCAj
Y+GaG+tHN7V33CCWx8UZMEv30xdaJBPBhF6d1V2SuKm8rff/d8PA1P8JjmbmZpi+JVzLxJFENfPf
mIMGgFXvgpk5VQiLNq2YzwrUaMQVceZVpZ/g0bm3usheCdfd5VpVnx3J1MVqVvyBNFKguNeBYkb5
oyaH4DM+PdlruaxRXU9bLteRWzBHqQEjZwkIOVU2mibPTCq1DGUN04pVFMb+NXD7aJXqRfvizqO1
91IsWa2i6jHMHVb0BxDTinmngx85lFZSbfVh8TZiKQUOiWV5D8wO1kEl5nYbmFhTsb96VAIPyo78
tzvZ07LnwmhGLBDDTe6XZtjaz2q/JM86r9Wf7xpXzuC07L3E3uMCEmelyNS7iPxb9lAEfpy90kJl
JsWqtUzKIFQGIwp1XaqJFN5xb17u1niP2+4eny4xG/b4wXVvHab44c6FaKY12gN9q5ocvEz07xDJ
mjlGwcaqfqk/bLAQucgzk0YdOgaJ5HbiNtprkEj3vl/Ex9CJ/BtjkGw9YU1fWQ4D2cYwJ/AkdnJQ
P0WdptG8Q/8dY/at63kHkhP+k9tiTJiYxukNduNVlCLvwYJRMkrUjQe1Z+NuQs4qzAMoKWgWF2F6
u/tNwO4WaNVmj7QkNedjDkrzDa/+TsUU2ezf1FJ5r9GmZLFWNX3A9ywsjspQESNhWtfLmD0kMTnZ
YwJTAiqUd5vyZECiy041GYOPFmnMS2Xl7tpPwkF7IYJ3NfSdQZ80TPeh5LnWnfEigtzbQbMjM6bS
9YOWTM5Ba8roFvqas3YC4X1W5Vqf3GMnx81Jhgh98fOvYOoFW7uxukkMI974/BSM4VnJH4Svtw+a
M75hdvjIKOrOZRP76zQgY8XOaeoV4xAe1bVaLsWOvj/wl07c1Mioy/WN5SbWs2pkhixewhTxZhFV
D90ZjX9oIea8tzJL/2O2ffa3ejpeRG9Za90N5y/d1D6KwHduvcFiL/nDbV4fZgcFDeY7SMQuzvFV
3jchue1Gv51FtFc/EADhr8qJks3/fe/w/gfEULiSOg9D0vO5hRj/oOkwFVlqTKwuK0rA1Zt2UmIA
6TWX+U9JQYp2V/gPogGC0cH226gbSxqF3+I4yF9s+TjpZ38ez3lcF0l8rMxcv+//fFbqlfCH/LTI
sBHE+dPByg2y+9rsBa04srI2Ww+L7+1KpZ1NAbFduKjZYMGLqbIlfx4wkK3s/8fYmS23jWVZ+1Uq
8rpRjelg6OiqC86DKFG0Bks3CKdsY55nPP3/4dCVtpUd9h8ZyQBpDRQJHuyz91rfGsfopTeJI/IN
r3wwhmYv79UMBa+PJ3Zh3AvTY1obZk/doDn7vhF9sJ7vZrRVtro3AMdyjbMCoO9c5rhH3SCmkJ4f
i+ebUkmKWw03bKE2irfoJuyBhUrgZeHl42qMp2LlR4h4AxncdFX2MrN32XQllf0nQOKTaWXTZ4eE
rZ8Ppna6PqJxAByAPpwTKqu+5U+lEQNG3WyqnYIo+DegSuNvVwdX5x1WaSULChqIqj9fHQrHqidm
Eu5xUOtsTQIDinXLNw5GqhLdOAup5GN2ozF639dJG/8AeGgYhO5ilWwZSYEshHigNepaBxssyzFk
K3/d5Q7i0Skc/fpI0dgfW69uD9ZsUSixTvgT12Aae8p6HFDHOXh39kVIgpqkFkmQ0UgwEx54n01Q
amY7Jnwa0O1fn+7u31IrOckFGYyWYVlQuZx3V0qc3qIt5kYKLeP7MevoRLGt2ecmHn/NnlZhqTWP
XqqYYDWB9MvHB53LaBGNzT7NM9asxunIRsIeIDfLctvsBun0Ou+kK8UsPtoVyAPb90baXzPpLhTD
XTTa4UYr2uGu9oJoIx/zUy3ckH+zZG9Uk9ehw+vP0g+Ol7oX4vB2dVsUz5oDQHBSId1yPcZbOzWW
uYvTnBTJWewbTDpGyEY5ZFWanfQ5c2RwvkonmczNriIMXRgu2DjSAj93oRXdijFc4gMN6CXwkLwx
m7xYw5mZtUH/eUx+SRJq+yia6AfMj6uFuqBz156YS/VIcuzhNY4dKLtRE9+1eaLe4eVk1tTz0Dx5
8hBmxmQnPau1GDeN79+olSB41YqA/883hDXMvL6UQf+g7nFUJHvuvcaGaatwmL50NXUz9bGOX4OV
gWhVAxphWSknBaPer08O3ZmhbN/RYjNxWGiqJgxthkVp2vv4iC4k6KxCvXnje5m5lA5eWodfhcgd
/CqorjI09OvMrZ7tUrQ3ER6WBXMk8xktCkMzQn7Iuag/OPCEEYlz1CeEAeQg82OLQD8TMfH18e9f
8f0I10RB2UivFbhKbpi0TGP1pgGwQe+s7e+rv464ynx7jI7Sp8KIJnKfkRlNTW98CwpWm/xlIrlh
m0ydRgq1VWyj+UiUDxKSZCXMO0LvRU+A//509ZxGkxSXSIWniOOCOHPGnDZGONk/qAwI0VdXDA5l
54rh6DxC9/o2fk6bsdh7VsciI92POVZUevR1voVRYJwmcCvb3HP0U67PeaAqTb3au8AAoz/WzO3d
2KAyrbxp0xcUmjV9uJcWgF0vcqotdQyWI/6yrdm64Vp2DSeMkduEDuW3htgkxmBdVfGHVp8pe2Nq
L+p4fFb6YrgrhTOBlig/yoEEKqV27dO/xauUa6trH8CfUpDWKT1uwqsvslOY+Cpx7n4CoE1RaFHV
By1w7YsOcfw+H7tb3UXDYjkToF05hqBpBEN3broKnTYbLn6F+PPcuOS6umXWY5EE6lRr4r2+HeV0
5EXCpFd2U60IjYqvKjAAe/1mmFdEHYrpqphJb/ImHMSnmPXlmGDsWruQqLY8Y/IwDIQ7uCfGW7IN
0aK1/Ml1Dn6nCUPtBp63na88fRkRPXszEnrAp5f9786tlWhnujlTJyUp19I/MPHXryghxYbrRnYI
hlZZXlvaKLIxD6n93i0Sm4CRodoHDB0OGXuChexj6XxCGLwWzlIjUREWAmlFDIjUJejBF5BO6sbW
I9R3kC0epq6b7skQR6PdMrvTIoA/ZfHiFFpxUpWE9730GWGo4lNSa49Sw2OxUVsaTYtKZ96MhdiU
N1IqoHTx+OHdUYZJC6OuShyJcZY5XC1vwKHWs08SbRiZNCIdLczWDs/iBI2TTESHHaKnCbxeANHH
3WTrT4bhXeImF492QfYYP1XsSmJ09MG/17LpJQuQuEvPcYZulH6Mku8mNA2HCLZpN/b1KezIuLSb
N7kkFrr9xAS5u3zrJaJB2ln2Qpac7pClx7go8bVkOXmM2Unz/PqxFemjjFV1qwRfFNKECRRQbjX+
ST7zkk34Rh/prOOz1G7kTfTXkdVv8thSbq5/lcwolTf4OaatYRdfrNStVpWpWssRrtqwUJUmP10P
/QJkpsUlIABDsgp01W/ZuJ+Fq1arLm7QrM3zWyPXT3oc0CgGviox8VZ0r5TI8KU2gVAjscNsRzB2
ap6jtHAuv164tfd5ea5u2ACJNKGhqVNt29F/LnH60Zo0rmraIR+C4C4urHaDUcVd25XdLGNFNeJT
biiPjaskt9hEAjx8+vgaFD6z76pVz2PcbwMlzDdFn7bn1sirJR6H4M2r3lKVFrPaaM5uTMPxTKWa
c611X7WqGc/GfMN4SttdP/4Y0Slsm5tovub53dzLdgsomWl7itvOPFz3tZWjrcAHf551MniRiwMK
hvweQ4RKDKmv7IJK67czbnKwcveWJKpplY8Gl4+0ugx0g4mxMNqrFzkeMe0Cw+333Zx4WpRlux3m
lTJJk2ezKbJNOXlfKafR8rPhW6tD5e40uh/LwsGalo4K+8J5YjaOY3GakvYuCOp9MVnqowNw5MAU
JLySf+bHx3EjqHDeqgDHZts1nxnb3NZQoj44Ni9lXYFAK2PqmGhqgYT3BeEghsYmJ7T6FYHOaH5o
OqqBqrzYDHA2scFa4igYKvwknI5NRe4b8QTOKSym6ZtaVwRxsYeSyoqFTg56X9CkNA7eGrnEl3r3
OSe56DfbIms+YX6sBBxbd4HVwMag/W9p2jt8q9bVdqFgqjtYXp/fILAKifkLF47R1OeZhM7WwE1R
t+aDZh8lZ8md1xCyXlPYvMZNlvjlekR35C3apBULS6GPdSXbpWTHoTtq1FWdi7WWusSLzWXywKtB
Uz2e4wrosetNOSAcw37XVbhDZBtD3m3mu8BBq6WqEHeslo6xCpD0XOSRr6XhpQ4ZRWpacC4gmGy9
goQiNiTxGWTDGrnbiLe962Hyc0ouW8Y1N8jLMftbOb8nFi79MCAeINc+e4bifmBf1e7SMtW2wOTN
pW9jWG9MPbgNZpSeFNdaGVkwYz32v9HCiLke//l9MMhOpxLTdZ3Mn/d7F0u4KUyWIDvgEAsWnZk+
9TqIclM/oBLBwW05ORQkPf5UFCROWw47QzKBUjAC4I48kWm73IuWbliuECg7q3bW/6d+BrVtKtDS
RW56Z3mo1ebOozPEr1mSBrtqbusyRkr2VmEl3kKvhLIfCUxotBYzBoKMnd92OZcyAXmXxz2VFF+E
fmB2Kw+NbcfM1abiaePgqxQo/nVP8WJ7aeGNO1T95BynDsWTdBXJm65sNlAAu+Ov10fj71EatAcJ
CHIYLlsqwr53p3NbVkYKHsM4KLlmrntObAQTj3bNiATUCDEZmvU1EdG4qua1wEwIJTfc5BiMRgZa
uN5HIa0mKXwrpjq6B0mE0Pki7IstA5ybVtkhatVQ8bnTgxZrJ6rIr3Zdkh3CKaQtfAs6oDDceo0I
1fvommur1nZJFuQfUTJGmz7PykNcxU9Z7eTX2s4x4Oq0SCvWhIbPM2N9OHaWt/bmKGUCeZneRVZz
msr07Met98a0/xy5nisPaCO1ReC9aHGjLZnm9cuijYByjKx6CwgK3dKNCcvBnmsux76vjxFuqdXM
dtsSoYWEQ4e6Ug0kJhoOYigpVECFvEJx6zzwYtZ0N2nZlaFLya+13UMXlLeNatWL0QKPUTtJib+8
u5Mf7NjU6bnmKpYb9D+SZKKTzHNXa6x7c1zCYAwgd2jULKUjRq87Y9F3U3uUmQGjl0HEMNrm0Mqp
b64HsG+cVFkGjW5/yM1KWfqHCqjwdtAogxhcoq+TDcnJszlVY7fZUIp7t/LIj/G85LZuLFLDZXzM
mHdvAbk9N8RVWSKNniNiVCgzwUrMFIpRe8xjrLyDb7D41gjNTFGQUdksJMyWSc8NaVw0g0MsIp6l
qLTVWw0n/VSdgY7Fq1qpaxAJ9edmQg/tayRS9f4WzYETLThwK6X40OumS+Ln1ilK+xlwVTv/y19f
wgLaYZWlp5zKNxDoGFywqTB4Pry113g5hgvNzFouh+ZTVUMMsQPxXAxJ9CFselQbEE1ve6+Lz1NS
Vot2NCn7cvgnbCbV3UBy1ZUgkaLH3RGRFy+vSCsvZifkk4QjMnj1qdlam2guc/SaaG6ycVbXZqjw
8agljncrEUka3P0bh6pcm/vEsqmcMhSBM9+ta8//MobVuZoVP9hBi70WkgFkVaHxnCqqzelab8pS
jTaSfCVvMIDUSOKmZC9D7fLQmhbokNyFXNo7DwJ2j0byutKn0DDu8qLYyZJXDenlRkoGfAsq25SA
X9EUcRFq4l8UtbptNSNZEvri78MZf2JrxbBsYLSXgY1ztMyJ0yBl7XVgyXQ73JFRe5HrQNYFCuke
E+kKZvpZo5SpV1qJwupKaKNYw4o12PVGQOklChYfpaf3Kai//Fhm7HdG0yb03UvqO9fL211k2M5S
5EF503tjuQPGVd4EWhGs7VBsZCC3b0Xewi6tanPVyBhu6+56jYprVDHMtRU6z36RpUq6AeowrquA
GUwJGZvNVD7cXC0e5CR2Fzrz2o5dzbjgE/9ZYMp/7mZIHaK8EWYZr1PwxTMsbRcNgeDVYFjXN7a+
KUFr0f6hG2/1w2siyukQYG8Bn+e5D0ZgfQ1hDO9rKHvraECyX2Ke2WHza47gwaFb+q6xBEGub7OZ
KEcUPM1yt2YEnuVf5GVCgdB2mu8xAIWNNnbGNgxjIqCYwgdt/GDWnfKEPPSuV3ycmwG8Gfl0tQL/
fDRq1knN8fLWnA9gXHHGaamOzOs/GZPufJQMwzOjc5O+jB0tGjPKTmpX9Hi34AD1E2fohCtiJ39u
N9Z/ljWJBEWNLXpwmr0cfBQeEjCl4jWGbfLmuLm3a+mc/KYGEzJA58eLP5kWqiGEraq20OeJ7M9V
fYNjoJ6qAvF1iHO9DXrs49O0JJd9/GhUgbpMYuOj52jeWpt1WrkR24vWqdLjoEQwDKRNWQ+z4CCz
z4cc72yXaKcYkeWnCmGBDMHRjAAxo4m1eb4OMmtBm1xDrvyOW5RHTZs9kbC3u86FXTcZNmIuGqRO
U3UNvLXGmK41h66x6KL2BMY0wPPaHKXxeaxa3gkNz27WDezVJpfwnKA+OnhMniYE0OoQ4maptHwX
5QTlsSx39EZbrEF1SHuknXfxBqkqK3KjF5RK5TIld/QaB9alyKj8tGJfjrbnzvG6Q64pMB3yTr98
P/ITd+tUNqTgwvWOsTd5R1Q4COLk/QxrpZx5MzweqOvPMsWj7JN8xyCrXci7GEuzs3T+jSG9SFEq
hynS3bXqh/a2JlQFp6Ievvo907O6uI0mzi7ZYfadsAFDQSIaRo70Q5mu5c+LHazyNK/38jd6jAIP
nQOwex5OAl8+gGknY8NNwhWF3rRjaXA3HRbifeOq4kZe49j6TdvJz4J11lbO0WPt/jaN05ICyaFD
wwOuWruQX53PRZoUHYcxqGdfqbV15gvvdqo5IWS7VxisrugAdgwQVLIZImUrew9ImDUEX9wN0GKV
SWQsZYuoiplmmGom9uVUFvd5HZ9lewdPgIoQ4iRbc7Jq6eYm3VDq0TJgF7VOJ4F8dy5nsK1GXmQT
Mz5TbUFgN1n8WpsBwH+jIDl2Ztry8DQ6SDG7Agk/2/GdWfTZfZKy2UsrpXtzk0WXWuw02u7uKgoK
2eGR7H0BbFKQC0u7NYVvvXTUVlnLrFpPjM9Wr2Z7GVorb2qBkPQa8BZ23+RMpT3qm0bXOKOii5op
3Q3BhPVlYkt4BLz7VgZtfTGqWF+TdilIwhrcddKV3hZV4/ixjzusa0xw5C7UM93iIOkvdjq6CEuU
ftsGKmnNUuNQ5PW2bMCh4iKux3E4qK5AoBhbi2iOEEEvBfzcsMwPasvQyST19hkMPBYVgfpMbSYI
FUoW3yorNpUqwS19vlXaMljSCjNuRKGbT7oHctzu/ywyD2VW1PaH6xUc48KENbBPFwVQo7287iqq
aPfX8iLov8iaCKnc0k7G5FW4wX3QENMUDYW4p5liIG4znuymtA9ObJkPIlVurozDftQYEgbb60+6
jpELluaFnELLIk8WfpWuEiGm69mOaDe8gil6T6fn+uVlXb2/Pk1Nx6ity8tt3agIE/u02tTzpQ61
kFhBFieszjZRH3Q2117X5yvoRpaFgjSBcd26ZL72OEWptbHnuyzAO+Ke3RMwx+DoMXtdyWFvxv5O
gSGyzvV5zxeDGstrp3jJR7XAN+p9Ye83zpU3j+ukXqAALnGRmBZogNFYELu5a4YqXxZlM65lBYTP
u1nrjYOn4yCpZchLwhWXrgAFHRm8ia+on0FWMf+RQ/EuDLjG0emUL2LtZI9hjY+4BuOwlKoSyZbU
s4b5fdVMC/CMr9/n937ebCwlLNCexA+SFCd30IgnHxQcKCmzsI38almiZUWATsbO47WPtEvqUOQm
UAvuvNpA9G3qKDxoZW8oW7NLGxzgSqgv5Is42ygrYOQmDkIoobCJKBGx8hKgt5oLTUwW6IgG3vS9
XHZGCAcbSo7ikMDO3mqir1A3aCy6UHcHNMjuuLg+E8tkxFAMHhCNIk0PSGVzsmstjVKRRr5W2NES
uum9F5SERIqaFk6juadeKze9Gj20CAlOsjzUM9XYElu+lCuefBLsTaO1SXFSMo+9T7W2X0FUUjfx
mHTHxM7ahdmgNu+qIt2FgcdplXT9WmeMtG5qt7+p9da8Id89WhcDISBoFQ1u9Ie8bt0/iQZ4yMEw
fAC/4R8m3/f2uaMefItplW60/pI9RLxPtC64SQCeLqWYUxumYT30rBm1Nny6ahyrhBPHqG6+37Re
NHciytt0ckCpjdGjTpX35+AzsZh1fTLlpFZMnbZa5eNI4KJJICTXT4RbNTaAHtKP75JiQxdxBQqJ
3VJhleF6UGFM56mqHksRf5XsV4zc7OYKZzzH/RfXLJQ/9cBh8QT7dtc0qw6hxV1U+fOnJyEquaiO
xAVzghCIS1fZsIgX5iJ6nWnzfrPoSOGmY6vuKqq0FS14gOxGCCNR+SgLFNfw+TBVjTjmbEHRu1QP
xCeKHT2qcgGh66k2na9mgBOxSLpdrNn6QZYm9k3vdujnWbUPbq8eRrZBC9dJNnlCrBthThYSAgV7
eLeoCvURyyrQUXVslpnWP6MdDLaONUAb6YcKT5PY9UC+6Qc3xG33HfgxdJZWkOckE6rtElg18zuA
QzSOEJmMXsmzmCXJ9B+q7QQQayU9J+qElW8K6uzQkCSzYEmNftMb+lsEpunahm7azHI1CyCV7OG9
fbqEmV//6w/tvyyPUS5s4WFDA3ZcQ0bLbws3ZdMVt9m2bSqx8UmlW8ZJ+IHXpjzrOVI2q99lce0/
CSCI90NBhGpniKe8TwG61rAWi/murqfjzk8nbQWJcp/Xbvvck/lDYiV4OV+7NTrFerFHG6sINPn7
Gc6+ndSxWlSe5+3lFvCaA8iOb2n+OZbCurNS/Sy75X/dkyX/X/eGsn7pfL85pxGtEQv4+loqYVDj
IMLU0q8++NjjkGbDJm84vXRynPZBFqR7S9PLE1I18E+ljQKCk3nJ6mA9mUqJ6D22hj9FimQwQjr7
68aSDJb+sULnLTAdoZsW0hGsQ+/bpAR/Wi3WD5jVuftFtkHljcwtkEejbmxceudhZtnmjr6Y72nj
zonV7tIlSbeQDFEWoFWZpdrriCFgFTS0dbIuZKtSBh6gdJJlp5zJSgdtugE5O8JIHiz/2E8lYxUc
WnGm08KT87b54mbG3tOIL+9WZvrZwiYjzULIlbvJjdOjKaBwWZrBCBLUKf1lT9cGTCTKFsJpyvlG
17tyRbKpuvETZ0qXQ/jUoBu4V5hRXpqqjAjNHisox32z/PULyon7ruEpyCuyGWEg6DNUS3s/ycCQ
MgHrK8Wmgm3q6NOzG3jw4eZWvHSTkfKibIm0o6EJv38vJQKG670EzmDc5VpA4JKDzZNAUjkHNNE7
rWWjJlX9rdck9VMnLHP//fGgUTZjyyBvNrF3gFM2vk5mNxTJftUD8d7XAt6lVXxo57wNg/ixRZiJ
/ibQ7e4h7plNlGlabi3kL9ibyww2F2pNpAH4ENH0nvgj0JvSbt65zLRXgRkl20qYZEkTSfIhYqR4
1rMKZxNhBkpTFfvACOmnldZxBAp2J3+rYhK5DOVT31/vWjOYdb6squ1wsZlzU9GxRa7MfVCK/Ni7
Rbr67uL7buVLYUkTXdrA49Zx3lK4MFAp6A2U5aGG5otqwbRBSfTzXmMSnIt0A3eySkMF3a3KYiRA
KoECbDexWGWJFy8tw5zaBWab8MZART5fiOkQz1Qagj6u4DfCaopQ905J6L1J2XiXuGevHep9Wttv
siCT//7XvSgxHeoNz9jWlq/fjZbfL9oZFutVRLb02hjeMR/W70Tldgs+o4iSnMJa9HUWb/uxh0kb
hBs3KLQXS8TexoQcve19W30ZgnDVtf5HBXo+CIcefInfgBKeqW6ux/wpqPXydkSPtkPWES3toj4b
km7cJTFj8Sraya8NNZM+FeFXVUT8ZJOPB4/QlJWk2A1pQuOoSB9Ryl7qKaHJYaTxS90/SSFb7vr6
xhv6eKegjZsfRu1DNheOsLXlkOhYmnaxllAkrcshahEndxsZRvnATn+LJ6N7/vVnzn4fpSxUXUf4
pmu6jSBI2O/0UW3RKFU3kFGcZpazqgBzSAJ5DcqDOCTf28ElMJ/LQYUqiFs8i8S3x8mCpgLKRbe1
iOpcOOBv8GDT2klZ7FGHBM+1HFLJf23NkDhoNIrz/vIjItStLIL5iNHGTAQ3OI+PVovyAopv+Fbn
6iqdKS+Dp97kZlu+Ap4mMZOk5m3CoHgVCjLfurw7yxNI9MnJ+One4PnZ4TroycZZ2YhBaMXuKL/I
I7SK+SUc2NNmvZJf/PkonKNqEtcerub3iZxPAIgjO9u5fxe2VIxmrJDxWgNEpbw9U/G4d0OmHej0
dQ/yJq2GlYcc7b6bHzKnqlvUzKMgx2Tlb9Rcfx9r0HpEsalZpiocTdPfxbu1hW4x8fDKw5ANzyMh
mixZ5DHywUw3gLGJmq1964MV6Qr2IzKKZgWiEmGs6Uv1U2jfA82zN2rMO0vkmHmLvQZ5tF96EW4Q
tlAxiMmTPHLKiNhzswq3PY3aVR2H2QstWqT2gffFQpRbt4H7CkT6YdL86CSROG7guIfYHV7lvaB9
dQfhVWsBf9amJ3qVdWpMkXrwlr8+pTVLfXcZcU3d4pXRNdM2Tf5/p3Mz+sCsB9LZD4oz9nuaS+Yx
8bmSZcFwCp0hX6YlgQwyeGlSALA6hv/tLm0O5eCPRUZs+MKOmpoam+Ri7qQVWoT0Saehf6K/Se3c
jkt6XR9tzk5GlSbuUCdwNjD+yosR52cH4fu9blTphzYP9ko8xA9amR8UiokdklBxq1oOGZxd0D+q
yItw/Xv9m4tb3C2s8AMsQ8BgujPtpiRCsGdCs51mAZ0QrGJ9VqMQno8GJZtTelnPy956ujoPVdZz
uj8vyOlm5RIRQmar3iAFdvduZswF4zdDqad6z6OnNItqjmqLxwmJHB50qJp3fcjqo2hcMSrZRJYn
gttqG9peEdkkDAEUzzkkIIqPUmpHjxhB29zRbgfvoBtkVKc5dqwXSL4nHTHTKvM9Anw6/AIL6WSQ
noYkIzc39hiMCzpesZUmazPQ0cexLb/e+OH8Bwc2cpOkv36n/Kbrt/ceP073JoA6xFBsoPYfAHdW
p8FUokvs0HLzkJyuYt3jIirII2S5SSeoPMl2MPz+g02kKJ/oMbkRaA0/WslS96P0OFFq4skFkN6l
jTilWaNeKjPHGVKYkASUcF2EoOFyv1C3djgMaKhpKMqbSfXyTStMWB5/PQayqCWTeDbEVzFkPul+
GUnA3pgzAZe5CiWPThiExG4MvTj1g6bfyoWntjqxVEhq7bU+PoUpszmlJ25TMVc5WW2bcijiR21s
vshkv6yy16FVtL9ZbKhm332mhGsgbNF0zZ61tKqYryM/7DeKzOpSF9nkzrdKfVN4un+HmuJR9p7/
ukeUqsHZ7NYHPcR9bEbNmugsc1+65vgw5ggwYadVidWd5FeWKSnaTU2g2FVPoHT6Z5sd9CkT+V1g
piTyaLhV4hGkRW3PMc5l+pDg9DXm1lrEpPmbHM9gSLBggZqxn5ZykUcM4r4d0QQl+BRJaT8KbIIE
sMfhWzjPHuUAUgUDlikIS0gJLXaoJMe1XWSvrj82KNzgT5ZW8VprWXMrzQfzPVGzdGZt2K0UGwpx
pfru0zCw4M/78KF3jwlqR6zESbG5VkjePHzAdnTfBl2x63s+HVpqRatWGp4t6X0eexwGpRbsEtsz
brOJYa0R9SRlmn6n86byfDsqeJgwj05d5UdSg41lM9rDR6F0PZGUoX7UKeEXECxab5MHLUDC+aYe
Jv1JZRqVkihTqeCXTNhXG1smHM5sPQnYixUcDaBmzLU0+CRAUg9lQ2qmUPoTjnR/0cTxW0wDeyu7
UEZbN3uj1SlTKV+qxUAIbTyWwWPSmea2yKZy19uMsK6CkQxM+XVCZ5p+dLCTpofE20W7LjRzHIwh
U8nOpNZJRtyJ0O1iF6ZdTXASVpxOgStDA7eZxaEsL7gbgQVBLtwoUdgfsnkuez3C+g6cxcGeXE8b
oyUXKZghALrP6DzKpkfDULObQhXk+XY8XsXKWtBp2zSJA1bTB2ohu+9GTtTgVenZyKdAA64nCI9Q
jqkjWRfJ3zLIw+6ctkq/s3JmQHMEPOaYHGAnRSc1R3qr9Ni9fICgvWkjhfnNVc78m7Jdt3QLjyWN
ANe03fduPcNXO91QPESZI6DFuDPGy9gS7N4xDaq6qN8JgbtOeolUfXyKGlHvypi9gZWWL34Rvvhx
/TKMuf/nfCCjZKpEr4ArsiRnTZqtlDQPVkTxzWqA2dM0r8l5T3oHkv+L4qX1cSDJ907XhmhZBHA2
u1K1t0YWQqVtXf8iENHuYBtOu6aF4RlmprJMtGztz47rUG9iCBsoqXN+11YIvXgu2l6lve9YNMec
/JlgP64aBmLJPtjQeoV+7wr3KVe+RG2I6xYLbh4zsgV+53+IAmKd5QWwFgRL+Ux+PUnvHJON1lPT
EyUbfqQfsiyUorgRVqdtwIC3t+0QvaLwHPaU2c4my9Jm2ealTX4EslOp0HeHT0IzxT6HnfEwKEff
D/Ge5qAmVMMABqlckHljM9LUj0SJNzu185bu+BhpNJT5slFfRJjy1kPVXsBEaxc0u8OqVdW569Lh
zZLAoQlW7xqz+nRWFR8LrDJ+pNvVLpDxXHK99J/swrmnJ52+Df0DAWhfIm9Sz6GwkluhZPBp5vHJ
iEhoAeVj6RZteAf0SkmvhuKa2fUxsmp6AHzgr1zNSg2mtQBtjsBCRGdlFC9K6RpE/Tk5mPAGY9ow
ZdvBcvqlRSebjiB7vpu0qOIbtfzTrT2xx44G2Jj+aIZvYOPnY3wL/v3Ho37CyjXapUYFOvvG5huu
Mer18/Dfb8P/+F/y87XvUv/7f7n/lhf4uvygeXf33w85qXbp/87f89fX/Pwd/z6FbxQz+dfml1+1
/ZLffoIH+P6LfvrJ/PZvz271qfn00511RtNrvG+/VOPlS90mjXwW/B3zV/7//uM/vsif8jAWX/71
x1veZs3801DOZ398+6f9Z1p9uv7DwjH//G//OP8B//rj8Kn49Pev//KpbvhWYfzTdWZpzR//6L/I
R3T9n64xu9HpKRoG//jHPzKarsG//jDFPxlDC53RIoCm6zfVeTv/k27+UzVJAHIZPaka363/8Z+/
96f37fv7+I+sTc95CMOS7/650rDBdZgaHSBMKoI63lbfVe8JnA0nGArzAfAOnsRwR36dn7YrQ4Q7
i+hCIW5EeaQO4zaMHprmkYOuec3TY0GzdQiedATVhISQBLD54bX79lx/fG7zlup7x08+NcNCQOag
yWPDbL9TksUq6iTsUs4DINIoHT008Rtz2qWAYH+ziZmn+3//TRCaWOyEpr2nYDlZSgCyz28KeFeW
NOxpSTS70EzEb5pu+s89N/k3mYalGxYBpAxQ3jcAqtFlDlyMxgM84pZtiGpT1TDJJyckDydgchpZ
6gUZC8BugupEe9w4+7nDOj/2OisE2KWijYGLN1EG84q2ZGoq6teMatLa+L05LUs/B4rtYhPoMW2y
0eH6kLcANgIEKlRseXwgcbJhWwD9W9/9+i37+So5/3lsjm1OddeyBGfVu7OJP6kUQ6crD4NusMko
j7CCd1Z2qusbMZwa9vK//n3vThGHT42pspVybRobqGjfnSKUPIqtYwG67wbzVOnwcDPLP8+uBDXP
7n/9u/6Pt064Fh9KWtCG4M/7uSb3yQZJiCk0HuZRlUPZQ3T3pUD2SaKcZRa/qTgMFpb356RwbZVX
khcSCeQ7RUppqClQ0cp4cM1qWBeTCI9ZjkI6ZkR/EE0ZnYq2jvZODqWVkZRPppvVVae4iadi0dHA
uBn7TD3kZac8w/lV7gBVFH/yKeOS7JK2p5OFtHfqWWgD7PqYa7in9TJz1ybXqJWbaMNmhDy4igc6
eYuwEP0FV7f7AMTJwrmXe0em9MZvfFHvPojz++lgEoUVo+qOZb7/eBR2XBikOE3nSsWySaSOplev
dpD/RqU6b59++LzLX+M4ghNGtfjvvfmKInW0SsZ29+ii0o3WKOoa4cLvFMXau7VV/hqqcY09nO7a
/P/zGTMwZCy93PbvVTPQtnnZfK6ddFynkBjOWU0nWjVyY1l03lvcqpRbId1bRxFF/JtzSfu5RUNo
My+rq1mO6Tg6tZM2f2x/2E66k+aFwaAH9xGSCwZPnuIy/oOSS8r3OqWeFMIgXRcO2a1LY+TGDav2
N/Mb7d35/Lfn8O7F8F3hNVpmeuchT0K2LSpggMT6rHUec7PUSBZKECU3eUOPZdlOdXM2Jj+96SPY
hBWbjN+8JP/HwvHjKyIviz+8IuCA/x9p57UjN7Ks6xfaBOiZvGW57lYbVquNpBui5ei959OfjzoH
OCoWUQXNvpiFBcygszKZGRkZ8RsqRxU9+04vHrjj5OB7Iqm7xBuuDLQ+bw0ktEok0ikinq49sP+B
eqwWPVOJwyq0Vh5mopOdJgdOpuS4mVXnPIG98t2M6DX4lpJscO21r/yOeXmXW56ux3ysUG+gCH36
M0aEuZQojWw3BUxsVhDFM+sTqFtl0xnFWzDoFS0R7xE3xd3lsLl21jjOtiyTaRCoF2ETEmgLf6kT
bhX7uQN67aFTrp3nxbXzf/eWrpNLmYpBw3sxuWLAaDYoR/mo4VeURphzFbpjgGbxPXyhkXIkc/gv
s/r/I867/a/9M43qVPU2MjlVUeP2CnHcVMMrn2wtGNp/zWpxA6gd38vqw8ytx3TTjU9D9IDU1JVB
Vg+CoSD0YXC3yX9I+39NRADOAjQty0coDnetYd1RNwHFGsvfw2C6MtbKhOaQi2wIfFjC4uIzUQ+0
EaWv5eMQpKgSSztzyt48pJWvjHO213WZkMtD3eShTmF3MU5YSnXYhGPrVjov3CIZzU9JViLhFYvX
Xm+lvdmpR7aLvwVJdA1Leh71GZ3WqtBUa66LL5PJHhJCYknIamAJrwEUT0FeUlOkiGFEze0k2UfF
Lj7sPHvpRvuooY19ZfpnpwFVIe5xA7FQQa5yNv0g7VAuK7OjJFq3RJY1k9JtyGMSyrAhQ+EeX6aW
bP/yiTgPdAzL9WLKNhcMb5ZFoAOBlGDGVDFsom1inyK7D4Mp7jOqaaiKei0wB+NRMUMkbqJDkucf
SeJd+RFnO2z+DeRmGjwe9tgSxjtWeZugDJIf26yYH9pT41hqjGr6sLs825WBdAU8AoUg/pHV+d//
dWyK2i96kbfSUZQJmhJh5zkZsu4bGBLXrqqVodhFjMVbz9T15VA9D4VGg5HtTqZ+MCRgJIl3rC2g
BP88JcZh2cg4ZfqTi++XF7oqZ6hiH/NkyAD5h+pNk04BlsNwaC4PdXYnGDT9TcHrFqttDRjC6eol
tZXruW2nbmbnX0KlxMy9uZJJLrJ1pLVIdHhpAew2TdQoFkOYkKuQcC9U1+6R/jUTVGMKNLLk2xil
+CAfD5dndJ5izePpkMRsTXADmYsNYQottWKpS10jpFdaW/sKvBna1DvcF56KFgRmq5hHrbS3Kv7i
lwc/3yGnY88x/q/NWFLRU0ZhyG7fjsEWgl+5N3mHbX2tN68MpayMpfKuI6rYusmOWMRWtJNKRaKf
gD05lmWlho1d7ev2D0/xy/ce1nIK4zrAl76ZpIOl9da2DyOf6mwc7AZ1Mu8i2YruKUTIL63f6C//
vBIqpRRZyCaxCP7ZYiUwT4yavouPkBGbQxbHWPQ2SA6hV1ReCTUrG4zyjExHmHa+xj+nQyEnhM4E
iEOQVnJ5j7pYfKNYngnU36yaT0gU1gqslFr/fnmG50eHMwMSzaDwwyyXt0tqeSnNPwhPQRjTww9Q
WEPbxHi/PMpZVmAYsFEV9jQVEcov8+T/3lFxZvWtIssueOxwU1LL9vHJjL3xtjLUa731lZU0dAtF
DOrrSMYsn0lSb8Aizi3NrY3sh57pP+uRs2pOHuWKvlR2Sla0V9K3swyB+f01pDY/mP6aH3YhFqys
MD9KyN9vJxk97aj8heQdzcLwvWq6GxSBd50VPFxe17Vxqa0bQvCkhzu52DSmrZUqmxIfDbN8RP8v
ROtuwFS4LzehmSVO1klfyzhIHIFAzH8Y2jTZqbIiaHbPP+2vKZdTXYtAkuNjWuQ/bVl8IZPeTSI4
5NqwzSvxResKnMXH8Z+vFQPYJJGRmKgjerLYShm8ZBHQdjqafXOf9wlOOMZ9Fg1vl6e3kn7M73lN
geStQ+RZlme8KtVz+EGyO3XIOo7aIZJ/UB5C6KF5KmtwZYWTDM9NJh1MsK+61F2Z58qRIfTDq+Gx
D79oGXpkufJTLpz4mGAP6KS1+lDL0fOMDa8hw16e7EoQ5kkFIoX3vGxQcjv9lkYPawi0vnqMidEb
KR3uy1JISH4WPy8PdJ5KGsA7KIhyiWqkk4t4SgWm0uPIV4+BHOzoJfpO2lfftFGOAUvhX5xV8jej
nb5cHvUPmObksWrMw87XKHz4eTVP52fiPJwhtlgf5buoS9+8ALVvcizZMYPha1GGX1P6HE5bBc1G
NMYercXv6QQzAHkY17IN9HcD61seT7/1ScqBFlb+ltLlLo7lA47ZEYZiOYjlDgim8RiEwyOmuMF/
2A46O5L6D3sRwezTKfSccxkzjfgYKOI+0aa3LBmcPijoRElXroTzoDLn3BrYZBmUslAWqY5vWFns
NUPwPEzugN2XEX7NRnRD3hF5q/MHv7auRLHzgG2ii4GKGwJGlkEedzo3UuKuDTCwOOZopnYxJJpY
C3QHJIKO92c9ws3OHy9vifMdz06g2EvVnMzD+iOn9Ff0QsLVgukmmZhw5j+GVNpC1+vRILFvL4+j
nB9jkzzOYPMRTBBmXXw3IZAgmHq1PkqjJj0jzHLXAvUZQAzKUrobC3lX50H1uUH2FiGYexQ4Ncfw
5Z0wk52F4SsiOt19a0dXymcr35jQxkaCnIgY2TI5r4Kk7vDwktzYzmnu5jHy602Cd22Tp/ltTFNz
jzqm8c5pmm46OZ4OV9blrIRIeQCVnhkmRa8IFdDTb56g0U1TlldIG3Ej5xmXVvIjM8fW8SgZJVMm
73CiOsQa9g2t/a/1WgZHxJaU7g/EbJnMG2nehlptCzcrvWGPQlm8gXZdXUkKVj79yShz6vXXHgOX
ZCRoOvdHuwYQY1dwE3O6yybKmvaVy3htKNuUdTJpmaLY8siCAQ2yBmztEV+V57TwvkbB9Oib5j0A
wpsrX07lZ58GU8oQ4LyxXKRvIS8v4MSK/bpT2vhYjwLGgqL/lkGlbErJv8PI4kB7/lbRSzxfQRqp
A17qQ/gKfGFz+WeszFhX5p0rbKpMZ9cjvpgWLgKefxyiDre87lFLjZ+SAmIzjK7NeP5QixmT3M2V
M6ruQl4mlIqZC1HyFnFHK0MQOkVVpthY4iUNvlRd4iQSXbPuMWk/pnIfoB4eyr4ToM97ecYrR5Z6
u85ZIU2n/rmIkoqGTIjoh9Ftqlr98HggPOhTTzyGrevWuYIeYKE3d72HXP8YjNeKbedXt6mLueFM
C3XW610cWOogqj9FyuRO4A/QY25uJmW8Ra7wF87hd3XV/ZD67spHXhvTVuamNatOk3ox5SLqLYvu
bOsGWMKhoQOWApcaS4Peo+tPVpk8T150rbK9OqipzdV1GnNM9/TYZq1ME5urwzVRgt6pU2ps1MlG
gTlU7K2pVNji1Br0T2Sfr3zhlUuJdwStaVQehU6L53RkVYKMX4kqOYayN25jBXG6FozQIeuV+spQ
K8dnTmo1wv+8ussuQtyKpEWPUXULI/hojVKbCU/vtS73u6lvrgEQVyYmiE0U0Pif+Xl7OjEtRZJX
R2vJldvJPIjSUxxJzhKEi1HTvnxKVvL2uTyjz4k7/XfKQadjVbZUBxlqB+6gIHCvGvWhS5pbO8zv
JvA/6LL9kKf6e1UOboKbtFD7z3WESsnlXzF/qUXEEFQL4BchxgRse7GHuHbiNi2NybUT0YhNC53n
YI3QBjOEkx41SnDbRIusK8flvFRskL+DuuBppPEmXL5ZoJPDKhFDxzFJ68+SWXv3pTr1t21saU+1
XWKQkhTpC0wUNDkiehldnBtOMzb94fL8/1wCZwvABa+zu6jH/fEJ++vuS2O9rf0gbF2jGx9Rm9rb
ibTRlXzX+j5iF0GyNaVyD2ndwZb93vJBJRc6pL3qgI3hIyhbtMntdgu1/P3yL1uJ5WAy5l81qwYj
vna6PSajkeJeMhS3xNr3psXYdlsYiOJcHmXlS5gCWphhqercEF4Ga10J4zQamsnVvXI81HEbfMEc
WzxIkwTupIQNMSZ682LL/riFZAhYq4KsFJpIP17+JSvRjEckKnNEYtSTloleaI1CtuSxPdq4xLVJ
+VuBMYQROi5ORR3e13i8YnjxfHnQlUVmKFxA58fzeek+8kL0B2JfczU10T4FRqA9KBXimZdHWVtk
LmRuRBozBJfllVQKXgiyJTVunM3iavWtZL5W1F6i9qORkeqX7gpEabhPN534f4i1E8DaBTAR9WCK
S3NfxiIFoUQ7h7y/Nrgil1jQT4nsqkn73Qir50JE3z1EmFAD/3V5niuxmnt3VsDiRcYXXEQ0yy7y
rA9a3UV14UmL6ps0anJuQPQ2INP/+35BbJnSCvcf9/yylD511Ox9qYqemV/jtkhPHWo/l7/ADyaE
mb31WQPedEh0er7XDs3atplrOwpyiGTOy54yzqsYFkid7iKo0D3i/BJ+V/MRSjL5+iHKK33T+VDD
p1Yx3FpFuiIYy+nQpGGyk0Jyr2E0USv2vGp7+QOsRPNZgcwitLIy6JGdfutslCxPr3vN1W1/I1eY
ho2mWTgQfD/CnteTijfofxjRJNHj3JL0LS9MK0DNRkzj5Jqhetck+gM6eO9+rrxX2NcHo3FNaHtt
i9mcI84qDSFj2efqabXDdspVnDrwQ099ZBRx6+2KQzB4r/9havYcjkjedcqWp4s593Pjfixb1w7h
cXNFtDwV7O4HRDVA32nzhuKl5l4e8zz/oP4P0orqs87ktMUHlLwQUKzZR8fWG15tuXoSkurKqb2/
PMz8Z04vPSjFMJf4YsSjs7e+3TZWm5mwKEdkOsPwNhGhk2jj1myoo3yOEHZXruyT8+h+OuL87/+K
QhEaIEGqMmKRdZCcJlD+vTNUodNPbo06VlBeiewrK3kyxcVK9kUtZ0OSmM9aWT8Hra1/VmBzbFuv
Ka5M7TwYWOTClLuAEvDuWDbAQFTljaTExVGHcrtDckxCTDmQrxztBWmZQtpccaJHOddnFB55i9Jg
VhhxCKi6PLZ6HH8aavNrgKHTNhhntkVghjcIeVUPI67BW/SvkhytRH+8wWx7fO3DgIIsSLk9aiPx
p0ZBU7gzk2kjZQOyLaSXTlS0+XPPAf8w8779Apo+Qvc27J6xEUA1Tkf0Bk9xoHaiaTa2r8gbL0Lb
K8atj1iXaPtZ82JfSoW/SbIwgAOTd7dTq4m9meW208AzAxFQ/tTqokVuuInfEBzKfgUBSDrg/N6T
3HXhITZl6zWExLaR5VTs8hRX0DSzxIMYh3yvhujCVKpCQMOf89E3KrDygaJ+wWIivEk0SYZsnjTF
sZQmJAEiX78LKr/8lMoausVtoW0S2ch2ah+2W7RTr7VWzkMT9U6qCFSMZyGt5SU/pTleYXFdHMOO
51jVgmcttchN+uIjQerz8gleoiT/bAeucwMMNXVwxK9OD1TZ9SgTWXF+DMa82ZkqdnDN6IUQGcQv
jErNA2Ix5jZOh+omopx5MCZPflKbsjmIwNQ/mbVR7NqcMuLUlrFrjr51O1iN+gExU50/obqpi9B6
ykJL3CZYvnwaRB08GoqJDasWoH/TtpZT+U27Hyspfgl0McEEhXkm+kw9GH1qXSmEni8vTwb0WEyV
sEVVYZEPp61fxkjt1CyvXjuR9lxle4zeD4Y9/ri8tucHmjsUqNj8LPvDWT5dWuB60aQg//FsRmil
KJPV79u8q6/EYO18GDIyssK5K6YhhL840IbVVaana9kR6INqbHKotRsOPiJzEVUqG0n3DVcd7iyF
l25jsuJD4CFJRrcMAc3J7h+G2GrQo1ezV22wa8hrQ9WjI5mFiYNITHiPuZzklvgk9nIT7bw0L/jT
nvHSmln8PQWXuLNjtNAwIO2css7HX9iZlWhMNtN3Eikb3Qe5uNGElL9LSY/f8z+vMgSruX5A+qCq
yiJAh0YdhKk5TMdGkb/6vDh80VyJmecrPEfLORsC6m+etYwVtA1SMSog8CACAIqJoUmN3y5P40+G
c3qXMoj2pwRDNnhWZWyrMB4RwY+eg+FTjCqD0ShI5o43uZw8iOo5kd+sJMZcsQCcHN0QU+8m71ol
6PxsWBwLYK7qnBrBqzjdsbrQEqhHofGs56Ap+wbi+Lci6PfkAO+Xp3ueOZDjCd6JtAg4i8uRQhyr
UXCq5KNUlfjRS8iIqc0HUfgtt9tZi+x+jMQtRmzpv24XqhQAjkzLUGSBwO7itCSF6UdlMBXHpGwN
3k9T9lwZ1bS7PL2zrIFRuGMEDVsUzmmHnC6kkeidDhsqJbH3dr6Ky1QQPYm2uPIgPNuY8zDqXBOe
4YCIupwOMw7za9yIgqMX5fI+RO3E7eLYvpZMqvyZk605D0Nrlq6RTgFh2T3wo8AMhNZlrqrlTqNi
loy+c9TbL6BCuya4r3GC7pTbRmoeNOvNGMVDCswyoV+nmc1e9d9apaa78q74OTxSKLXZXqaRB2oY
XVkX3ZSyRcd5n6g3vGlm3IAwJBRkjvwHkvZE48aJ0eETQ7FvvfRDt95y81X2850dhRusTP+UnzOo
+vylWL0xY+2uSrB9eEcYyEquBPW1L2sp3JM82uC+L6Nt26TkTp1su91Ywl0eym4rsHM7BGVbXNlE
a1+Xigr1NHsu7i1BuZ3XyF1k55Wr1rF/KyONd4M/+rUamnrWmOLrAjf8Q/+YG6DLDKDmDvfiOnzO
o5p8YxqkrRqhWS+pqb8d2jdP0ffYA6MakzuBaPJbDe7wNvSRlcpAjj2F0uB/qSGZ30tm4SHWPemf
ECjDM6lBv9qbrcgvH66zKDX/YJqmc5YMvHdZaooyqcHKS1hu0KmNg8X3szeZNwGsZIROub8uj3be
0JyH4/FG445haWqeHjLDTjJ04mLPTbK5f58rCGhL+ME9d33wW2+Qbs1ze3jAJCC5M2CBPGlB0n8G
mqKjrdFDE+IGxlypSXsnDULEEeo4/XL5N67tFFaDfhj3FBL4izgQmV4RT/UgH1Fff8SX/qXGMPby
EGuLznLPORPtBt4Pp6tg176dVbjeYQaaHUI8tISWu0lI2h5xDi6PtTIdc0a7g6GkKXBWfvDGCVVz
XHXcHJ3UG12tZ4qrbl55b62cZFMGy2MBtp2hboubYMJzPZfyTLg4QcYbHTfoXeeX5sZSpuHKUKsT
wvaCBxcWBfryzZWopY2hPUMppXSL7/R7V2n/Hpf4/Fw5PMRncOFil2KPZoepPuiuVQPZrmTjlzel
N1k4XNkHa6s2o0pmC4+ZWrjYB2D1ENFIACnXs3m9NIaIELaYTGV+3m0vb4OVoZA2t9kDYOnOGRd4
L+ZDpEga/b/hl1/lAyUGeS/Uaxid+ScvrjeLY039movaBIB0urUbDJfk2K50ty36A8ZNSFbOdL80
bSDnVxTdigQmp3Qbq9Z/WExL4U6d8bXE+cW59TOryZIy99xRmOlOdOWXphTiU2uJ6spI5/BaeFqW
SgN5LuFSPl4MFcl6jjZjZLm+VYFxlQa0wSQ+4bGebfqSSfjfhnzAa0Gz4lek2IObRiquNZbnQRYr
DVN35k/xFOFlu/gRHbbak5dFpiu6HiW4miacHTygtIdXJMIsXXr85x1kgviwedgCkj7rL7YN5iiW
VwlXN/AGlIbyLVAUvM/Ez8vjrM0LhNLMRebhrixr4yVqjlKOjPuRdh/ox1gYP3yvRv2l3jCvxNCv
cYJWojFZOuRlpsa7b3knjQY+pcKzbdeuZm1IdIC2RRVZ75mENGdXGtdSwLOyG7sHmxW2KOceROvi
1CuBiUW9hT+vqn5V2+KJk1BmzdOA6o5Zt41Dp/7KHbA6Q1qK3DU6VkHLkJlKE2l5igcXdqjl85Dm
wOqHsDoONcUxA0nYK9f8SrAhpaAWT+mBJ94yY+8ky8RrPk6PGmmOoqBLMnUR+nbV5/+wVWBxAULS
ua6XyUugBR52tWp/1JXm2Z5FEhNTu0M+/l4u/IfJSNQrE1vbmzN1jtlRHaC0dBrd6IUXdSXBW2v1
4j5svcdW2PgDtHqGrmKbOrXVXIFarX06ekyz8g7BBsDU6YhBKwCso6jlevpIQ0pB3qKtHVuSb5Ok
vbJNVuMagdOY68/McZkkS9RMbSnUhdvmLrkmtiPfC8vaJu1dqryl/UuDl4+Sjk+Xv+LqFAGRz+U5
HgLLWq2VSwm0YaVzp3y6pXxyyBRkWAf7UMv5zeWhVjYm1UBudAVJJ/gYi9VE1EnyoJQ2blKjRZ5N
oZMarStp2DdcHmhlTvRNaeDP9W6qj4t8iB5brSDXzjWYdIaPQIcZ0u0ps9vBC4YNzKf82rdbiSo0
3UDHgpFgfkv4R2I1uOyJXndBzYUPpeUbRzvCMapQ6xr+zOxWMskhpLrCvy9m4X24rUiE9agJDXGx
r+Jsg02JvEm9ODlM3O3fZC3xtymUqWssv5VTRC5CHx0yObCgJXwEzee4C4BFua1AmztQD0VS3FpQ
u7Hw1A5qVOlXju3axgZKQX1W58omAVp8DmsYBh3b5ei5RrPk1e8aTXJwuSyficOe5EBogqaOSWx9
aCqfR4hKM/CtqCrvSu66tv9g31IWkslRzvADaRLWRu2ThSnC+jBi5SOPww+tCH/9++4jBUKlgrYj
+LZFEhYbfR8rdZ0fUwSbY6s8SKm27ZQIpXYF5sR/GGzOlOfckqbj4kyVfLe+jUwVQaQSX7C27Q+I
MuHUlaAuNyTUMS+Pt5L/W2iNgKejuUOdfRGDsYZLhV6ZmtvW2DVmUe0dTLlp/70adDLKfNz+6o3F
PRWDFkVtt8oRMa2eU+Pt8jTWEuW/p7HIAqwOjyDVilsoWrjPWAiAlRSEVU3dKAXIuML+oGh/Q6Hh
yudae4JTeQKfBgefsuTycg6NzGs5k5PbNiWAkaSV0108EGpzua9+mGhkHLLAs2/r2MaiS+vGHQLC
5Q1GQbLjdWLcRZ05YMCZVbeVzbvc9ILq3y89fhewBYLDH3GZ08XXY8uv/CirXK3wP+PVhbbI8ASo
/LOldVfqcWufAZEVekM892fc1+lQKKhzoWVy6tbC+xWq1d7A8iNX4pupqTZx2/4eGgVvy1K9UqJe
i4GIKRIL5p0sL8M1wsMSPvem7A7VgHz1AMKm1p0JPyJnmuznLu7zK+dmdUSyTRocvGzJd09n6vna
GA/KBKosEGmISMeQf9cRmYUDYHnbGF25XWcM0ZXLfW19IT5bMyKEmS6xbLkFEKMo7fiohzVMbh1p
BezgtxVNyCkfv474Bnm6uMfE7MrAa6F27tvTyKBIcBYmihhDNVweNVegRPZNaYbovQgGmqWSKK8c
qbXLnoueHiMPJKoSiwiYFlgLYYYGmieyfvfUju7LaBIba1IUPCYL5crM1gIgFXegAjgeASFaBEBe
8rqKPYbqejn3tQFs7xbh5f5KqrQ6KRArcKVQPqH2frpdcAybNGr7ijsCsRe5/xqlfuHEULk3caOE
V5ZwdU4UBGfIysxRWWzOHpeyaRJj6uq999GEOLOX/cflgIuQFD958WLmQpwJo/BrVAh+p1OKy07x
EhEkboFC6CbtCtsxSh/3La2VD9Kgf7NSYW+rgn50irnXhoKXt0Xk/XuumijNaSL9pHaKG+UYCkBw
9T9RwMVgL4/sTRllqqNJvN7KOP9KBQDLmFZTt/WgIp1m0SLsdLyGk1F6hQL+wx9U+LhxEe9h5xdO
6KM6oJf5sEPX75XsMNsPuL7R4q9xZhd2clePUFnhJfIFmvQ1kqjVWpEodnpa+veo+QrHDlCDbcwS
rb7CNLcIuCM2YUj6xsI8aGNUWrUDq5DhExaY6HpE6XaypQzX3gTFviHJaDFo5aYO/S+92WcbO+h+
NlL7CT6kBxy9HuAlFgK0utpsOjP9EAmVMfCImdN3/L/AFHdREhbbtJTkzTDFkpNm9nNk9m44ZF/6
MnouQgS3OyO0Nno33Rl292sk1by1CkuiDTj+NLv8WzJyIwEh/plkytcgVyB6ohA0dLa9CfXqi2gB
j+dGxSdrjNjxEvl9DEBD0jt6oOb8SZjIChR1T091VPF8zssnUQjJwWPDdCTRVw4uauWhM+TPBbJT
zjh5wb7iFelMAyRsyVYHbJ59iZJf9pJiAu2EvZVvIkXvdraXqXeAV2bfQ81yCpNPwL54rCrrI+oD
wEHRa5rYxgOsh9lfDbf30YteoJG85iiAbpKeMnKYVQ8qnC/cy6LyVqtQs8b6daJahSZ6OWTfKMq9
+q05vUxyCcRjDDG/He+lusH5cQqfjbGRb/1hfLAL6UVS1U99nj7QUqqdutbwbKxH87VIw69KmtZH
b/DTgyLH6Q4B4wTzNzu+SXvhdlEU7QahgJwywrskQFWwtu68XjrOTa9d2COwGfZMwqIRdusFWra1
7cba9HmlHC6fyZUTSQkceIZQFdiDy1sQg2R8uEZfd/2Bxr9jFfHsvFQ0uyDCbcOqqnrbGcq1tuXK
1TCz+cCP2RRiaPafxgHPCDBjtKPKNUQHzKb0lRTF3sgyDkZkxVcgEn/wfYuoQ2MFvgsByUY8axFI
FdHASZqoV2tlXD0GUVm4U6A2b3FeBz9GLJQfTSyFbnMTpe2Z9FOh21xhpIt1zkNrDc1WbqzgrvTQ
aqpU/JkHaYq3RSOku95EtDbJERpPmyrYdj3C6CHUjq2UqelhqjwaLGbjbbgtzPuiGLttjZOzk2SG
sr/8HdfC99+RdZEtpxEsvKBVu2ODGjWV8+9+iHXp5TGUtUFmBZq5yUBxYtktVOmm21bhG+7MiGp8
604bLBx/w1szD99pjEMHxem2t+QdTY9om8XqE1aRz8oY7KTZiuXyz1nbRJRB6d6QTc8qI6ebqDa6
hDpaarih2RDdY+ybbCMBqhEn3r9fjjBYqBZCYpkFAZf7VeM1UkZlcowa2sB1rGmAreIrg6zOZ664
zqXdmZZ9Oh+SDfzaMltzJ7XeI/HBlWO/YOPwcnnZzmHXM6D9r3Hmr/zXw8ryPBG3UkReFqffMJm+
R3z4GHvRbyR/fmmFuo1LhLZaQVPciveSYv37VoV/IwPJmGULUFA8HX8ac0rzkhofOy347dfsixAt
7suTXNmpghYi2wI2Ha3VxVrqPUrteElmlJnGDc34upW2l0dYXUZGAHtFwUzgEns6DbNVZisWXzla
OUJhUXQEtj5xZdD3V5o3uS7BPQ8OOk0KL8rLY69Umv70R6G+ImoEZOJ06I6WteoJSXKVIDtSXSid
sQcYqzU3eZX+UrX+rYYdeeW4rS0pGa9tgJanrb5MEKW4tMs49qcjMHYspWzlJ767u8sTWx2DziKt
AMQb4UOeTgyzgXJCBC844q0V7iNqRgiy+cPL/24U9XSUUh76hMwgczWv2ILRGMl/Lo+wcpRnMZtZ
jpUeynnqTqFc7S3fP5JxWTiwJP2OgjyAA2kyruz01aFmTdS56TZLxJ9Oxgzx9OmR0nbNKAuPFF7F
nQX197bPMBG6PKuVr8OxZc/hu8f1vXxljRngYXuoM3foGnCrE09KbbiSj6xs7ZMxzNPp9GURR5Md
ei5CtW91m31WuWtR7H8vVXTDM2nY5PY1/vravKhKQkKh/mCd189kMcnoGphuWVT4txXYyWDNJ11Z
vbUSKOpD2h9mhmFT8TidGnDTqihbPlIh4nssWA+RPuy1qnVDybr1hP9YVtKTAFzvwBD4ffnT0ZXk
ry+TIBqVFm87si4UsU5H90u1NG0AFW6uyM2D2fjaG/aBuPXqRrRFDOyhkTeVuI+b8hHJonab6wo8
bjF9QUX2lwqt3cXizsAZmuea2XT42o0GPtTqdJ/lv4Em6fbXqeh6R/iolL9NyJo4Zob3CvbRtZ/c
YNd1E7fKpyEQcKd0kDUJIjxboJWo84X1tgix6dS1QtubfTEeYqNUHayCwm2KiAhqd1KwMdTHEXvG
V7UFYDUE8Yca9o/+aNqfQFYVXYSboYp9nKIUqDpZqX+AU10/tJ0aIkCgOk0uqy+e0sv3TSonB/vG
kLEYp2GF3n3Z2T/Vp3Tc5kUK1EqeeKF8yTytdIIGrhtI6XpDvxwLdQisTolF12EUjjUdrY0/Iatu
IBS+7Wq4F/Ge+kq1F2MXORh4lztRtOYuss1+IwB7E82cMfzUi9TbUrGoWcWHAFUoeYi3U/2hSw94
uxadrSRbJMskummt+S4Nksa7SUNBF3joXWgPw7ZI8Wwfp9o+qEwQm9jc2hWZimVGpeXvodrjjBuW
Mf6UMgLgKtaOhpynG3ri0TYf62AvmQJdlMbGwCTCaQM70XEDruDbSA3+3ogRN5B5AW0n7CXQ35TD
Fwj2yp2kYaRejt6Ai4utPJYyFi9YLHZbtcnGHTLDsKcxZtoxg/QFsHqzLeUMb+gkgusLj2yHtE+y
x9PG2xpWP+2p2fRbAFg2zYBhhAaUs9B50zwprZ/se7IDB4JWfT+pvbzH5TfaxryuPjcj1St8cnA+
ahLJKTS0kn1eZWyq2NhoUxDe9Wmku6KOjD0IInVvCi93MjTaHhN8rZBVtcqtX5dgcfJaT7ZwBryP
WaR4O0R27TRirO6CWCt26jj4G6VEll4PwJOVWZXd0qyGYRDY3rbIwes1ON7tiZrBrd+mYtOlEmoo
vBO26iCXe0QbS2Sz4xJcYNOPW7xRvF0/muNX5GPSjU0/bKtm2DvaFQB8Aw4KJJCh3URo+O58zIlv
8lJQ49Wi0FGlRtsEMRdJSuaxiczZnbjxLOyWLc+JBrnZtkaKWr/vl7ctrW9EXbV7UYBHlas8+AxR
eED0T8VBK5H8Q4+N4V0dKt89O9VfFQMfZotSoQMXC/pCmHE8lYn2saV5Tth22kaiMHMIocVszViu
n8M+xLpSzfpNBkvjVowRFk68gB08xM2tgMeyabth3OSJNOzUQc9+tpSwt2kWRDtFCkPHypvk4Iss
2aDf1+0KbaL4I/LiVc6RR4zgbu+Uthkc3ZD1w4Qh5jZu6/ihBYh2g3Bt8BgRZp1JKlEuCtkMna+H
DkqHWFVXnb8L0B3YlkM3sS0AkPcjBmtgVJqbxpJTp2zxFEVUezikYaDfYPY3sDFFfBCoHzle79Xb
KFL1Wx6E/rM56fVNloW/MGDGpXu0NSepwoRMj4+RV4g32V2xwXmy3ZhTXO6wZLR2eqPBiQV3uUOe
oNmVZcfG0BJ1p4lc3uW5PG6j2E62+L1aN1ozS/4LfGvVFK6BUceZE8SB9vQ/lCcQxY21zEV/3Wx+
Z/KVfGjtzgVYC+TWEGyK5evGqKN0ClHOdps8uaW/4Mje/Sj/Ap26tUXvSFF8Jc07V41DoebvERe3
fJ42Gn4603istOazxI4B1uJ6qXAN3dvEYnzx/eCTYfcHvK5dy2iJ8LzPZ4E5T+w0Qtjl2/FPkrS8
HFUwPKCzyNpgj5xejuj/hYUeGpYbliDzHF2mbqVSfnX1SeCQDXJW2lH4QSgil+Xg/3D2XjuOK0nb
7hURoDenlC+jkqq72p0Q7Ra997z6/WR9wP5LlCCiBzOz1kFjOpXJzMjIiNc8WoNV8apok7Vv4Gfk
y1W7NRN0k526RD6Me/lTmA8W6gqT5OIOhEcxkP6DlkjYv6Cf1Jzv//4bJX6cSEAniJQTpqnIET+8
6ISmrllIGUlTYxruYI+HBiN3mOObVPV/+4n0X+l7u2qIFsa9lXvSRob7T1uBMzh7Aqm2N7UOblqY
saV/Ayl7kaT8aCT2wv689dQS6GQhGCZTCp+jTDCxgimXVSnPAmXaIhjWOu5UpMBXNafHJEvu8lUr
XF7avsPLF9TCszb0zTaovGlJPPvmnKEOI4kmnq/z1jmOg3YmF4F3Cmrcdpu20vZeYdM4kjN7IWN8
t5Gdb0vECyFb2igLMtzldx0lr89VXrFnh+qd7DoyqF3Uko+5TmFwPSRNaTyrYSz9qUKj+ebkUvlj
CrrmM75qUeOG4ZjDO4rQmUoGgq3t2S/OMPV4zDTZRkdGwS1Su0PiDmVkHEomsOkUB1ynRNbenUqV
fEU1y72EhMWg2DEYwrLJtiO2vqEr5woU31qeqm0QdpLn1p6nr4vOlw5RWnxLEHembRnoFLmTUtlj
B5v57hCBD1z3RlrgmU3HBpdHOQ24SvVwW1PdPndBpJ29YrCQQJmCfo09q7EvW9wxs8yXHk29L141
NPpOIYWhF/ys4O4BtthGY96vNW90YIqP5llS/O4/LmPGGn1p4fE93wDgZHTh1kCgpEyjv3t1fThs
VmjRcC8T/6T5qZu2Z5D5arq/f6BvjoH0vXBQoEIyh6UqEeipWIj0W1YCdsVMftRAbR29Xgh88+ov
c9F4bgOBAxLuXLEnbUgIiMxP00uW6mgo6Zm3BgM9gmNscPDRGuyv7KZceOK9c5g+bmuxghgO0Dwj
1ILBmD1FoAsOfiClwamog9HtPK5/K/qaVt6foWmiHUxPkZSWjht3nb7iPVi4WaOrrp8H0boAROgG
UY8zeM2lXmlptgo71Xrk2YoiRSX/Y69PLBEeD7Cr6cGJ5bo8g5pUD56H0c9LkOOO1GNvvVSfvvUR
uHxZE4BDwHpmUdQP9WloaDK+0KgCe4iXUeVambukaXL1AhQzceAJ0Y6FkoXswuVMTCccZI1S+AkZ
1unYWQNu30VNuydz9G0h02HJPI++SqjHr6r0Qzd682A40FTTwvIenElr15adZW/3t/qN2etgeYWc
sZC+ml+9qZIooVxwnArbPIU2inxaPa1yPTzF7bQZQvXLv49HXQavVYEuv2qHj3Dq5LIIAq764FuB
7boSNe/iJYEO8ilbEkXQWdSrvf7/hjMEXeVDtNDwbqliIMqQCwz4JwKKNoXtUhfn6oZ8P1LUFsiE
qUhedaSrAeKi3zCraORROZHhx0qxC/1wb5l5QrTON5WC/6KXjM+lpBYrT13q7t6aKWoHqB8puKJS
3L2cKR1Q2tV56L2omX4KPe1l0MIFnctb0yRa0ThijhyWK1Bf6fe1avjWiyz7ysYs7X6Nv319nlre
TlhrjLtWazDMazsLF9b4TRtN9ckHHrX5501kWdSWBYUG0d85Aqq3eGqhRyu9aK2zzVXlAbSt5vLW
XpuZdFZGnov3B7x1eAXgFelNylRIs4gb48M+ojTkpFM1Ki9DChrKyJ70igqE58SABIOv5GZ/wtjY
W5O1NSJ5JeMdPynNk9x664lvf//H3PjSEMYA8dFzESC6WSARJvddgOPnCex46yqTiUV0Yi3cEmJC
lweHSuO7JxKaDyogzssJhz2eHMVERczr9U9R7u+6QEGE0VtoDt4YBsymUGyGu4my8WwYv/d8A9PL
8DTGinxU4mA4+LWmP8DBsv8uLJuoK8+mRJom+gXsXvpWs7H6NvawjSyNl6HR0nWSavVKchrP1fV2
etYkdHfDFCFNt1Qb+SjHANA6uR4eg8TLDpZZ5W6HTJyLemC8Y98pP4j3KFTgd+TtFRmKB3CxwZWV
5m+kZ9HzRL6/wZ80osRdFhuTltyxdrBCHTI72akjlEU7DtN9GELCC8C1PrWJDOjMbuhhVpG0Dips
HPH8Gje+b07/xXkSrZIwjI6aWoSflcIJt1VHE/3+Kl1nB/BoeZiLWjY5L++ayw9fAO6gT4v2VucF
h76ttvGwTaNPXYk2YPwfVDDXVL8LSrFS/TK0LeJdNKw+W6O1is19reBNZOurYlxAI149WQW4nf4D
x54tj9T/rM6OkKoHzqKJTrmTf7fa0jjVTqAcfC0pHwenq1aGb/abzhyjp9yOlb/gGdJgJXuW9VQq
WrsN21g/TJ5VbeuoVRfgevNdDJCXdxFiTWDwsdmaH5beS2lH6v1wpEnNKAnCLIkUw/5plohz19c1
ilAMIMPgpJI97wJlLbbPjpQqL4FXOts26bPncWxhSNpb3w53bdnnCzi9q2hD5xWNDwDjkF5IxWb7
IZW4Dsqyd16SQqPuC3h8Owz5P4IQ+brQ83hcQs0SbfRZlhdZeRj1cuG9ZH4QuZK1M8xnZ8pQoyx+
TNSHs+2/5/gMyQElp4TJxJrONtRkhYoe4PKGi6SjugZejvCLtT3b7Nv9E3X1yQRdCB4IT1Zm93+g
rA9XR0M3KPPbLjx5EbAFyV7nDRCqVt8FTfS9n3xzofk1LyeJkwL2mZAqxIDI8S8PsN8HwOMhRJ6K
Tn+LrFfEgF2kxl+ocq04y2gxL1yO1zuEcIHTgmoA8RCXxuWAFdAsrfUx0WySRFrXRVnshtxbkhy+
OQqit5AF2SVwhy5HcXppyhqJepQGOk2SvWBtxXjb3/9WovB1cUWIyPdhEPEjPn4rlfpt1ku4CKA5
YY8wyjw0MHTHXUTF3BwJEQgB4kYMYk6ybcx8lDPkA0+pLH02pOcisT43xqNeLORs4njOZ4R3AHsc
/xtKxbO0EFHQpvIsbTyVVbuiyv4p79pVjtS+oozrBg1fnNQ/9V67kObf+lrwUynUQMQQYk6zhfS6
NooaFLjywl9XwVcr/Xn/Sy0NMPtSbRuqHvW86eSDK1vbZlM/FkZZLdAVrs8ujUmuG4GYVMCazoJf
puR9PKRsbVUdt0WcrC1TdoGPH2g0Ve1C1eHWlqC7T34iqLdX5bymkivPsFANH6vENeN0JzdscvpH
YaWs/331oKbagleFFsN897Xo1BdFy1AAPt3Ga38FY+//cxyC/0+WKhCtKqzU2RagP9lFSewNXNTa
Xq+07eS3u9gKeF9TlRqFFvr9SV0n6ZxeFLlFN56mEhWiy03nqWmqwuAaTrZW/keVLd7oTk4XJXHU
xzZOpEeeT81L1Pvpqncky/WUESF7GXP0vPPzXVOE9uMUxNNCdjAPyCwBUjoYLhAckVueL/ZEp00K
VLU8FnafrCa1fOVHIp2qIigJnMk38VENl4R85ufjfVDk5+H7ABS7gouYpoQjs5WVx5FmFjixEaVQ
bYkNeHNmFKDJymhqk45cLrgMQZSiutYfK7neJbWTrwb6c0Nooq3lF6/xoEauqo3Kws66FdMo1WAU
Sc6AN83s6g70odPqKhxPbar8kJ2GGKatFZ0CURq8y9A3iatAmd1VcvTr/h6bz5jEk3uckjtvIoVd
PZtxKun9SFbGFpPrdt/E6LzraLKY00mWE92Vg+htDLK/9wcVf+k8hsOOp2zHfzBMmO1rvc2TDMH3
8aR0/dcgiJ7bCcXOqJCXhIavMBLv0/swkpj+h/vPnOwKEPMwAgwFheGART8PXpnvG2qCj06pyrtp
8NR1NBRuG+grtWi93f8wVw4whVehFjnH09SdPGYgEMbTMJUHI9WfadVi4lMXC3XFGx+SJOgdS4Ma
zVUZ2bFKiuVBPZ0iZ8zcTjPeiiIB4u19H2vRTrDKJ1Cxw0KqdONLKtz5IiCQEV5hJtMJ4ToMgqdT
WKnjEyLE5dm3nOBhbCx94eq6cUiIhuI5wH4V3b7LTzmCCsDMsxhPzgj2m311ag39Ez7Sv/VYWxk2
ZjtmdA66JWnseeBhC12MK265D1sIX3VljKt2PE1Z96eqlX0jNuv9TXLjpoSsDkaNrFNk77MA0Jpm
m+P/gM12YU0b2SSMm5NqY92MDkHht9P238ajNgqVFWkFRJEsrmf1ck5+H6bdmCCHYXSOfghGudmb
fth9L7A9eDDLUFu4MeZpx3y8WXLTN5VeR6NsnGjS/kYK47HRMwsSgqKtxqH+W/XVwtU535diQNjx
4Cm5sOWrsGZK7RD5qaWdcpTD8OjSv6DyXLgjEqb3V/L2QMIXBeApbbXZrgzMDtZbLdmneJx+FZH/
0g/yl1iJl7he75fqx5j5fzP6fwPNtmGfGmruJIl9igI1SXbKWJZnJ8ZF3S5V5VeCDOGvQnL6v4Um
149YNNaPYaBaz9QZZBdNr2RX0Lw80tcbqBpDltXTRH/AzWxcKIDNj4v4ncglCZckRUX7brYgTSB5
upoX0gmCNJgaSZX2U7bYyry1ocQTDZYfb4ErmoGU5nVGntyfcWR6xGO0BOQSoM1nSTtDb/BfmMKF
F/3NefF9DTYTkL555mykaTqBpKBnrPh/SqyXRKpzfy/NI9z70tFTARUrEJHz1gVVEApmg2qe4PfE
LtJWf+RKfkrDRqeHmm08w94PlhmsdGmpAntzOemVULIkpaMWexkPmha40WAb+Tmbyu/AkxN3sqOj
TV3YVXXp92QO+/tTvTUgxSXhjo3WHGH9csAYWQRqo+N4npL6c6+b60KlT+U0+GhJ+UqW1IXb8dbS
8uGEAKJ4AM0LWqnV97mN9MJJk5M/XpW+mv70EKFAl45y6aLR8SwkFABqhAuB6OZEseziocr/rpjx
ud4rMWxG56R2vofAZRodldzDpaytkqdYq356PRiq+4t7KybxV/7/Y86ibaMqUztS4TuZRf4FOdlD
mMufpclbeIlfdU/EfhWykqg+8hi/2jW8MrsOQqx/NuLef/QAUBykno5bWZTec0AutSlbAHcjf+o6
zZDtVKlrHhNbXprwVZo3/yWz4DigtRqaMvoD6lhErpHX/0XK+FSV8ldlUF9Tp/hdeeNOOAllHmCD
+8s9v7zfB3+vCwjRp6t6WN+bmEz4I57r4+QgZ2NqT0pvOn8L2wh+tGPtLFymtz4vhpwGvW4kPa80
PWQZaoomA6/qQlheXRp+63xn2hA9ioU0YZ5TipnBRRDMHADAlPpmp7RNWrUWAor4+zyNdv4V2Omv
smh+FEhCVpX5pWqqf6zOiiHFQx7gNKoeV6SV0qi8HJRceEZx5gXC5WNJKP8fPhinER46zBXlCnIz
ILNaFbkWnsvWf6vM5gH69CFInK++bX77971BIZ0UWVhxXBEQyrLqpb7worPeS86LZ8bxKs1gFxWj
6m0Sw/PO98e7FW4INbzKKWwL7vLlF0tTGKH4kwKp938OibNGE8gN5J+eNm38JQHGW/se7DcuBJSB
xYa8HMvG6X1MnCyAxESHB01KuoaVO4z2Q2olX+/P69ZOFLUXeMSAl64YKnFn9laTjP7ZkyGNBvbk
Gl39EFvTZ2a7mrJxa7bWwh1168Zn6yP9iHsKiEpxp3xI/FsSu2LsoSfkev2gB9ahF7pH9+e1MIY1
a+f3pZP35lBX56nQp1WZcPl58kK8uPWd2BAA6jSVst88RS2atpU9jMDOndd6rqc52eMgUBhqUx/i
CK+z+1O6FZ5ERUFwmLgz560P33fGmkDon2WwutuqCEdBcDT2Jp9uYfVuDoWsEboeDoW/eXxqphrb
78GKz6qU+K5dCy/M4ocTR1/uT+nWqQKAgOc3TUT1ihPTe3HBqy2OqXPlm8Gwzgp9V6C30baqVEiK
5bSQbN7a7nwvXi/Mi0fhLPBKPJ8LPxqCc5JVb+qESJPfZV97uXr14nGlhvZDkLbFwmrenCXqAMLI
BF/J+X7PsbGchKTkycrl8ik0CjTdrVo94kHV7PpUns6VGuaH+0t7a3M6RCsHAxXrho1YqWYNV4Jx
QgD7Ocj0L4EuH0or2yid8vavQ1EgUUyK3tQQ6ZrPFtXGmy0KjArYsx88WLJ0ipLxU5cqEEM8ayE3
ut6Zl2OJD/whdgw9OiqpHvjnVIswYkO1/lU1zY42qrGkGvgeZy9fhowlwG8WoRhc2SzmZ0rvg2M0
oJ9ZDXT/r13QokQLOCimUwGxaizsbVr0J1R/C+CO1pdaVV7r1kZ6WKDW98JJvMJHTTeepiGGTtKu
Ep8OovEE2RA6GwRE7OyU+i+RCdkUVw6/J+GDYpzVzEEfrUB2y3L9Ahun4mgOleCs8Lea9uckeqsU
bZMDtr//Ja+jJjOmxMV8AU1CdLpcXVUyosyoZflsJvqO3PTgSMr3+0PcSCkZw8GXCLyszjUgvvCH
L1ioYzOGROWTnZSccbjutrYuIy3fRGOmfWnDTj5J3dT+zJ14+AUiq9q3ZVV+vf8zrs8kBo7ANtm4
0OqvbIW4g5IsZZYnBbHjBzAL4U6R2mAzeY2/tvsJQo0MN+L+oNdnUrhGwuEXb+vrUvtQ1jgplHJ3
gtj0XbbHXdd5Z6XSd/Ank4Wgc/0wE8kRACSBf0JiY7bMeaqjC2Co/RlSber86eRtmrUbq9lO8HDa
7JuQt74/O13cqfPzQk+ZRzyIa7TcZ0ManfAUgoBBo7w1j6EEESapaaO65UgLUW5DJXbTqMJiSCpG
Ny/laeXAwzG1l1anB7EGnQHyjX6WtqIZKPH/DmVjoxpxdtSyfngySurYqO+Mm762+k2MJcTfusVJ
pPby+gdaIPKTZCvqgKyo03+yZSncFWqMNoiBmmroN+qXrkfYIdK4ddxq/ISaQvifHIXdGWm79Ecp
VTIdtM4/eUqu/7y/OLfilgUsnkhMj/MqV9CHRHXgIHdn+LgP6BQeqiD/E1fpf//DMCZmDMAmhZrP
7ADHox6zXjH6OkPxF0jRr1DuNlU2LmzkG7PBYx7dSkQrAcTOa+9josVK4Ff6KY4jEFj5tvCCPWYs
C4nijWEoeAHoReRUqJzOEkUphsPjVfZ0EuWwU1OVzSMI3A7RdjLw+wt342iKdx+NaHGFXQGsUVNp
w9CgCtXXeftqq3m4dXyt/8ohA2A1ZMHCYbk5NeZGpUa0IecriA412pt+G57zAOZDPYAcKMbg1bTS
her+rXhL6kEpiByL8eYVmkT1Fa79LD5n+Qg9rVIfuxrimzkZKByaq7r3d6qW/IZApruGkm/vr+uN
eQo4EE8n+uLY9M16u1yTkVJOloHj+fAmFcFeLZTfJUzL+8Mo14mdgB3hk8F7mhfaHL2AGqLjq72c
nfsEPXa1LyntDXb2bKCPu5JqzT8OYYiXjIlkQlzL6naCT7dtJZDzZTqATvXHaN0lsrqSfO5o0wvj
g6GDegcUPC3kMDduWX4rb2RIb6Bv5hVPIHtG0/ZTdiY8x64dFy+hHS4892/cb0DVxV4m2eXBKv78
wy2b2U47SZJlnYNCdvW+2mpOfkBJDz0AC5JTubCdb05JiNPQRDZtWZ995imWmyTv0uasOTRySX/s
RTLCjdsF6DnVb2Ry0VOYw8t0NI5qY/Dg2Djdaxy3u5CYnTnKTnO+j9QzWG240OZDpKULe/jGVWoI
wDZ3G3q28rzy3nla3BEM4nOIkWcHydGFAh1ZblS7bJVysbcqgvTsHgX1D80NUCVOavMzE3R5Njph
op6LtFX2gwpDN1KrAJJ3B/+8s0bK8LbkrEe7m3aJrEdPsp9wM4ahuhAVbwUPwqIDKo3iLoCJ2Tby
9db0q1AtKOfuu95f8S+/PNrhCYON2HmdEK9o7CWW362YIR65KHKy3CSil3s3zHQvSEJYZGEiT2s7
0WH9BsKYa8n6bB70yYpE/Qh4uND+RND6ciAjxxXUUYMQL0PzNBW15/oO7iKN+WhKxnkhQs2/qhiM
6EurGiTNdZ8jSU1Ib9DjXwzwmDg0fapLtXPxUPhlp8XT0BKTgz56ywod1FXSrbQ2WHqIzhdW/AQR
eWDIoIfizC+dAJqsVLdK8FJmML14pLVWNbmxsiScOT8w/zeOQPK8s6LmCLzJTqQgb4vgpfLT9mmw
tPg580Jvjbm3t/cwe1pphUzJR1Kq5nM9BunStr0xUUgqYGl4Y4A4madBka1NMKKN6gyEGZ2B56k5
6gm+YF66ikLaErCV/H6t5kdbCHiFb/02+QHReSEo3vwV3HmY6gF8wU3lcnt14eD4Qrv96PWCMjRW
LxCG7u8q7cYWJq3k1qNCjnTWPM0vKj3tY100mGq2DKJKQWKtYc+jE/BzKjC7sV6GMnfNajpGebHp
w8at+19OJaFytZvCwMXwzZuilfF/nJo2eImbfWZ/b4ZDbYQbKTnws9MCSiwCfE7uWkm78moEDtRP
jhkdEk1/DMslYOr88qIPSO0TpTNYzgLJPYs6ph0lZuHbyblQs9fc02M3U6LPWaB2m6EYX4cxPNxf
xqs4J0Ykz6Q0DkgJOeBZ3uwFDTi3zq+ObYsjQhvw2vaq7tOkRQT72vRdq9XesLbUAE9Lslvj1nr/
F1zvFdB1wpMKB2FRQp/tFYoqiDCoenlscjN0fa35avbjz24yFgWe1dntIqb6cSRxlX/IDHgO552V
BsNRCqJhD5FvQELOwiMk8YK3qk/V/TjlFqTkXRKHxrk09WDVJngxIiKQ/mMF9f23wC/UyLpNIdl1
+VuCoR3Hzi5KSG67OHyIrPYN6w3Xb42ls3jV5n8fioqGEKQHoTkHGYIcqJXc9IdjD8yt0qWVo3wK
/HSvF9KaCbtaVbmFc0ziwAXPRdXbX+XpixWcdQA+gp2MUsFCmLr1zSElwQYTOETAxJez5wWN2F1l
l8epa6fVgP1j2HVPujMsZRTXQYIVFnh5Qj9N9nmQsFtziKMQiJ8dKnvUh/aZjOh0EK9NoxkXItLN
sehQkrcgkEbacDkpU6rGaIjHmm5sab0Gvqmv7DIfHwspjuDKVEuAlCssJx8WEhvlY3A+nJL5KoK5
LSRkHupjbI3JqexQ75yCXFsLG5dVmZX5ikBVfXaCUdnBr0G1JVG6dVI5ycqDZU0KFzr7KrCzzf0T
Lc7RxyyO30V2AZaC+qPo/8+CmBx6BYIjdX30ixEWfIC3igercHt/lPm7h1Ggd9AtQuWWgzTPlfx0
UIJAkmAMGSHqqIYFrSYPH6NpeDbTDEvnJEGyEw2vhc98I0R/HHdOl5StXtWHIR2Pkx6uTO93n+x9
X3fx8toq5tItd9UQn81yHh0LJ0r8ycxGNGFC5WzoKKPa4bPlySrsIiOfnkInVL4UZW68GKlT7Ucg
7gZyq2iu/vtyQ5SAHYasAP4Bs93tAZ5X8Judjr3qg/zBqOGL1SgZbJQkOHiy4T3LpdSt2afGAvzn
OqcyuQ95LSqUDJD/EGH9Q9jm9arYNSZLR5TQv9rN1u9SNwEjnXTVJ4Exj+Dglgub60aAMoGYvz9G
QBnPl70FY6KkYTwdRx3qoDLaK9vPj85QOQvLemsgoWnC0qJQwT8uJ2cmttZY0zQeM9vj8f48YptT
9ktpxY0TKXgU0MMFdeOqr2paVdQoajYc/ch/AsjxfdKkf6xYsVG5vUFSWqJ1cPVeqpRAtaNUbY9R
5wSuZ4WGuFfrc55av+/vxFuTQeMPiAhhD5H6WcbC1rYGtUXtVoNr+JZIGJ7mnpd9vz/KjWgOMo4I
RsdRlI9mo6RFPrVS4LTHDhmPjWP+TowyWvVSSeVvYbPdmhBsJN74XFM02mfxsjLQfq5TMvVQAnVG
b2PDg2ypLXwjXFIYFXL5YNuoS83mE0VFKSG6WR+jzEamwaYg7VeNi8KQ4hpeuGk0FGLsIVvIc27O
jWY3fQZ88ojXl/sbvgA281VZH5uk6R7UqBxXNS5YCyt462NRYQY5xEHioTmbnBZk2CUpTX/0atl/
aJqg24Cpj/dVJf9p22BRHOjWYooH5bucLa/12anVps7SSwtNpbBV+z/Y72i/62rMt4oaG8/R1ND/
qz39J1Jo7SrLDZRQYohvB8ko2600ZNn3RvbSb9E0ZatambyDndhp40o8ygsqogYIi3/azOJ7w4gU
LHA4CELx8fIrSFXSlkCOrU8UL5q0+J30X7Shc4shXTib8+eEGEmQWeAMvjuLzHMSw5e6uOoa81PV
O+7o7a3sWWuzbY5onqe6tP6qTn9RwvP9+d3aZWwyWOcw364VGlRQrEM/VO0x0aK9bCFsFmYI890f
5EaoFq5HZDU8R2RkhC8XsYj0QM1Lvzk2fnVu/ealll71tHv9H0aBDsnDmeo/l/XlKFquGkHSJCjX
WL3LSzXJvsT+Qmy7ORP2Lph+MF9oxFyOobZ90LS+Xx81cR4NniIbPeqBg4IFXbi8b51MSvpMBUY5
bRNxuX+4vIt4gEU1cv7rRmnXdW/8SHz/pVZzbtTQXlKdvbUPQPIYhAJAr1fO3J2qTkaWTd3RccIm
dRvDy/8qXZ6v7n+jG5MCwU8YFbLOWN3Nwk2eyE3D6e+PEherm3gPdBp9OSlFn/r+SDcmxEiOKC4D
4aV9drl8nhkEZdZr3THNviQjFav/YSu8p1Y8w/Aqu+r+0PrBv8bv22OgVV/FQ8ySiy/IWS9kBzdX
jMPDi0WGGGTP5sEHq8IAGZMjJQWhgVV2K6+r/045UpQKbdn7q3ZrtI8Z4+z7IMEhG9Vg98fGyL2H
wHGpGbtt2MgPVVmYC8CaK68cMh9ENkh70ASmDDXPjGkAIVfQd/XR9jPtqKNPv/GcNj9PTdQfFKdP
NoHzt1QQC+IqNNZQFMLnuJgqgbAPt4j3+KugkrVNpvBqCcI2+vbvqwFOGDoBKBz607PVGHoz7eKa
d2lXGq3bK9bOLqe1U2mbMgh398cS3/Hy6YdzDPci9Ucok7QVL/drlFme3dQ8VywglvLQAZDVMZfy
dqTaXzu7W8gurgMZwwkkqcBKIHsu7ukP0UVLVSkrPSp8nd8Zh9TyiwcY9MomUP2l/HZ+swEkuBhr
3oUZxrpu9EoajkMUvilBjpiFoZ2HYIBy5m8RusxduSg2VNoew1FauBXeN9FsYU0BFKO/R3pDA+1y
pmPoD2EzpunZBDiLyFP+STFDdau1RrX2SiVzKfGkLghwqCmZMq6mRllndvxIVe9JNbNjJd4xlRq9
AFjaSV5guEVQ/umaMN9IrBUQghqpljxbyXX9kjQFupPpULq6FaOumFsv+ph/b5UBx442fc1qY6cZ
3d86ixDHSu3vqWE9Wpn1JZxqXqDSqrGQZ6RmGtvTFzNJqbaXX2RJFJfALyWNuTYQ4nRTSfrWlfqj
muWIYyDuGxewEtukOWDslK9ReP2mmdKjrpZIiKpvctscvbjdJw0eJJ017MIufZb6/Bn9uTcw4/sx
MXkhl+iPevVnk82nB/oOt+pHdNgRlzWTBzKjxE0Kn5aKNTzydMWU3t+ldvgWNLJgmP5t4uIZse1H
ZVgim13vVcHypsLKc08l0559wdhIPGy0jfbZHlxq4qzrYk1cvQ58VHLBtLJZAWZeXRepMWiZVtrt
s+Z/4Ru4JEHovAruaee7/hg8i6p/Gk8rrmy+dH7g4gr6BkHp7hH7jq1uDw9Abw8hz+scDEl07Eba
CEaxVr1wXdXaHtnJN8UOFq65qyY2h8sEDS7+yzP/SncGTdkw6w0lOVt1dxr9Zl9442Gild375mGw
GwxHulVeNaipjf5/cUGNvjU+e8PwVFTB2azS1J1adGEzLdwlZrCQ1V7fwuLXAdkiltNbnlf24jJL
SXud8Zjm8doK0xONtU/3A+f1l7scQvz5h0hWTGj31po8YhZ61Az61T/IlY3+H/vvYpmh6CNPBeAD
qP/sKqg1KqxUA4cjhM6VhBcp6jT353G9y4UiIGwjUnEqoVf5/xBUKMyq3VFXO1fufol6xkgX4f4o
N4Ix6GMYoqSVfJIr/1/6xFWBDIZyMrQ/NjhxPdmV0REv4FWOKoXW/uobadNp/8qqBlJwMezsKylx
N+DXiTaJlMe95XKnN7BSEHDOUMd+nlB0eGyLVvtmS4OKdH+3eMLf4QSX9wCptPACf4eaAQ263CcJ
LEfHpCzxrHvDoVD++hG0rl5aVeZPLf+BGY6b+84q98edgrakofvblvyCY+7YkTjtrVOdoV24mSXx
FIP45RiodAY0Xnex7bull50ACa+yAqOgWFoBgF71/c5sFfEvOav2oRRuybF/25WNe7vm9sZPeZpW
2Xhu8vynZqDTOWlL+fYcAcG6owtPo+A9twA9eTlrb1JavAri4VlN6b2PnkaAHhuASnUiIQVRaSsQ
q+YBBgS1QQya2l2etP6xt23tQYmKcE3yB1nHkfTWTVTDO/SFD4y1q9RqX5vaGAqjL+117NtflW03
n6wMK+7VYCsxsCsPF6WsGNZa0w2/7XT0vmmok/5Koj5deRkDuWZgSdigRNOL5SXtscRFaRMblUOu
p0vbsKE8rFBn5/qh/YogbfdL0guaPXqfPIw8v9bWENNfQ7QbskOmTBQCa+VV7ZwOhbqgfDOApT/w
O/UXTbK69eiF6TZos2brNQ1pnWN3+05hZyA6qfebCfnwld6X5eeFQ/dOHZhtPjIPPDyBiQGUnb9N
By4fhKRr49mpHX9VD8qu6NK/aaOsfIffWzlnpa3QJ8/VnRbWb6iA/zGrvqO+VO1hFm3kOiJ82tI6
AjG+MrvuW2TwFwE/bNep1T3I1lg9mpTe3KqTIreLvEdzQPyHQuxzUsgvuT68yijXITpeO6ji1z9S
1Sxcq6PXTRKB/trEp5ZZbicBnJL6obQKYOUXA+KyiR9jUoa4K7LO/2UJPW+1HH84eFDja6vht+vF
OM+TLO90Dec3teKSLhoLQfUBkXnashsZU0DPTPm93bnvw8gNAmTHjbIesBRorLUWKVTH2+eq1+ix
GQ+JZfzSvEQ56KPqr2tHD7YWcqZYwPmfrS7+IyXyL6fTXzV7ekCvfo2G58awqjff6YJDU3fdqh5j
hJn7lruXDdJP+UsV1z+ysKJMlMSfa7k2V74cTSJpilbc3Nban/BEBlNfZCZsS/Xgqe3KNsbULfjV
ldpLbhhNO5R1px2CfQfgt4+yKf2MbP3cN9lvq/T2Yak/Z1L3MxlzRHA1+xn3CW/VZPkqcOyXJClO
dmkdO2n6BooldPs0/mShYVI21m4YrT3VsMc80NddWH72su5o2MlrboB4zbIn2Uh2LUP6tl+uQEDu
bDnaGHB5UX/93GnaQevDT4Y//nY84zCF9gHINoHIwc1u6jZQhMOd7ceT22nqNs6LfeR5R9sc4BL4
/x9n57njNrK16ysiwBz+koqtDlK32237D9EOw5wzr/572HNwpkUJIry9gfEGBphSFatWrVrrDeuk
1b/kMYKrqYjRlRiGe9PN72sh+t4Z9O3ZYAgwhmazLahPOXlTj+Q4Q7/VOmEVSTRfc8uKMHPIHpp0
cJTALRceR1OGNzs+E56T9j48VWRzZxkgW10MPMPqHjptY9JYtmvx3sDCbAhjuxWqrT5a3zslXgie
1+5KisowVSnL8YaYF0dV1/LSoo+6B6h3+UbytGQ/NF6KPYLrHhLJCLdSmro8P+P+0IO2+mYW1RIY
8rJgyjPNmDAptHshgkxpw6f0xg+jdOD9LD0gNBOeUMPyH3xNCb5mddnetzjPg1/usrvGG9Ovt6PW
dCXPFp3uClUag5SHGvRs0Uu9RMAsqPsHUoSpTIOWM84ISwXWy3cvF9R/o8ybggbPCBx7qsmMLQOI
WZ3SpnpR3eY+Vsytbi3ppX0wnj7NatLkoNQw9ZoVEjkaVefraRZAiwLKhJxZaZtVIe+8chVZ4ssg
g81ThGgTCfK6xLO7HY1HS1fWeuTeKcLSq3i2pT+0QWjjA1WR6P5cGMZUyEGoeiYROzSh21py/DVL
ogyvqdjxJHoNDAiCGBRLr/3ltv53aMRekEjg44J8PV+CBhzNWEeyeExiOoCmGXi4YOY9PiNRsaJV
QHm7lcqdrxbDay4i2l9puJjc3lyzbPfjN2CQzJ6WKT6jHTD7DYZnuthvUgbA5Eot1rhErstBXMh2
r43C3lWpLQEVocR9PgqNDKzH65THrVU+eZn7EIHyt4c4XMjdZ0dlmg34NURGoc+DFZlvqthHDKkt
hQKKmJ+uK6v2vxV5VjhQrpVNqRvVAoP+yrzOxpt+z6eg4KqeWsW+ZZwGoVsjKLGGcU35olGXdKVn
77ePiQGnmrQ0CLvg0s4H6nD3KdR+gNzT1KsRmgYE+QXU8ZW5oHgEngdlEJO/Zt8o1yD8JmqqHeVc
eRy0x1HJDoq0wPy/ctrYaFM1GHkKlSvkfB6uTNLra1l6GqJqcsBIDMxKB5S6vMg28tGhPrNOeAXf
3uTXRp1aHjSPeW/wBJ6Nis67ZqYQjitgQUkkoPxTqr/yVviNWe591YgP2As/GdFSMX8WU6evhpAw
wNGpO07KOTvglSblAEXBZxmZ9k8f5Ft2LBl33vyDhcWvOpPGhSL1HGzx74iEEnBilCAu2mS4mFjg
MoXkSJK6V3jzTHw3f2zuzMTYDlV+5+ddsLISA/PacCOb5fr2Sl85gBCseZ8T1amUf5R3Ph2I0Qx8
XN9k7Ri5NS3DVFZ2itLVW6OqA5pBUVe/3B5Qkvl2s3vkbMTZt601sRATN9aOvVLZjYfHQUBaEhZ2
nlGmF0ZMFw6F/5ZROG7Vt1FeQpVcOzafZzz7xlgjk6tZnMweV4Zal1ZCEH3lUnFuz/NKAGCahM7p
PkKIfPoZnxa2nISmRKkVT1E8ug+17+FqhqvR/vYosyTn3+3zaZR5PCs7Pw87JiMZ4w51VliOsLds
2Xw3WkyUsUO6Pd7V7QJqEpCtyv0wvxespGoyEeOMY91hnkUWcC+KbWezi1/l9i+tvj8mR/omwpYX
kaOeq1DLnSImyHKZx0QZH4Veeo/ltoCypjh6Fb/entiVkz8hIWgfTNqLF9rlhZq2nZCE2tHPBYC3
QUSt3ch+tahE2yGP8lU2LsXvK0GO9BToChQO/lwA4sUA+FQd+GzEajdxsusx/hpWbmIbCo/HIPee
xrj7kgvqX18czBJm5FTUB6E478VCTMkFaSzLk66FjoBvVSD+k7VLjiCX05uw0tzv/3bm55C8MiJH
Y1m756o176LeuseF71AJ7kutKE/QDkA5SwfIxdu//ZDnw876M36KMUrSNO1JS/HPE63XLhbWFDah
m8OTkTe3R7s+SVgNGv0nds8smCWVlwVal3TPXGN3bTyUdhl7kxnMnZilG0PuHLFBWDJcEiW93K7T
LMGzgyCGdq7Ozn2fV2UmKYN8ivBrQLvlTyHL96YV7RVfe5KDJYzF5bGfnpDg+Ki0wqqcH/uqCqy2
R7ju2WvLH2Hj1mtrzPdJVd6lmbeED7+MnPQTILABzOaxcQEbSvtG1dwa3pEU4Gik0j61daVeyDDm
T1SCy/ko06/4FJ/bqI2ou7rtc2XG31oTvIil/MLNY6cUaWNbenmPhO2+CLRXbRgX7sDLqM3YEJzQ
FkMYFRnq87GL0qLw09TJSRxiB0H6TVElG7n/Vmb5G3Fm01uLnLFrG3XCXcgKNXhg0LPpWq6aRKAz
4lOmaZtWaN8GVf2d6eKDK7TPpPqbIPAPUWF9v30+5p3qf5eZ2RLCpxr9HGxYCb3YCy5NRKH4Ig48
idBVC2jglb/kRvfX2vimaaVic0+OpghbX3QQoA30Xa1E721T/IAuuPSCurKZp2SLDjoQJZQUZquv
FS7GSK1bPyd+m37Hk1x6FozmUUc1zMZlN1y4Mq8cVR2NN+Ig52fS3D3/2ECEyj6WPPEkdO46EP50
vAxXXtM5Ek6+0LC11e0ln37+eX5Fw+XTeLPpYXmQUhLrxBPFRHhzGJ94/sKUrq0guAqiDxJvVFaU
8ylJatBDROuh7sY4EtlSK69Kt8KDFmCurQoLT5BrE6IGTPBBzHbKBM5Hc1u0tuIwbxCuDU3YGtRa
xSTQKaXH8kJUuDrURLPmdoSKN3+1kYu3hYXdxHPe+olvY3KoHTTDpYQfhpQVb3+oK1GAwhRkDHkC
ll4AVNIoyhtVFernMnVLR8bKBCtJOMFonefr2hJ9p4andhrydsn39to0SaumBx0fj4hwvqJCbgjI
A0v1c1g1j1Ko73LdOlaS8dePbb4Zq0iDFTt6NI/Ph8HJVKskaCfPtRckug3yOb+vCj19N7CKX7j2
r21JXm0Mo5DXAJQ6H2tU8sRV675+DpQRmzYlptedJkerhgo25r9uf7lrR/rjhEECQDVu/vKW+5Dh
Sql8Lk39p5hBDqWdpRXq965XeyeMx/9hX06JKcNN1ZgLDfIAg944RyzkWWuqzO50MZ1sdb5yP5p/
fQKmZzelNeAttFO1WbTKo0LRRh9yvNb7Cmw9wQNHGiYrIw7GhaEu9//5UNMn/XQDR2WVaCUl1FNv
BrEduDu1eki8d7pf9zxjgkWRjsuvRhFcBlc9xeFJsPl8PAPjXiOXOvmoYzMch5gChw+CNdpq860L
mgWY0LXBaFkhDkl9Bi3R6d9/mlxIMKsl0cueM999r3pYQHn7s+2t1O4a7MQ8sVyIyZdnGgAsYB10
jyaW+zwmFxX0+tEidGm1ZrtF+G4K4a6KuwWFg8uPxjXGrQ4YFVjqhWSplOqeWoO6PJa5oXxRtEj/
Tl2j3Gh1HB1UxLJ2VuVT8NaHcgH0dmVk6qtUoCdm71T7nK9o7QHj0YxjptMtjl3vF725x7apv+cQ
fZDo32K6+9cvJZrveKDwTqJ7hing+Zh6NOiqqsjVM431ZlXCdLFFq8JMU0WZ6HZMmQ7W+bU90Rhg
lk6eJDwkZkMVjUiLm6L+sRaTP0OWPQ959HJ7iDl7i88GGXmq3lPYpcw1D5JplXYeEgXiEb20ezH/
g8/1OhqU9VBxyuWdKwYOELu1J7fPvoTyvjy8fnB2pfrvQCH//hBAZZzuqQA8B4X0/oDHeNYgk4Hq
9Zc26sr72CSg3Z7vZc7LdKfyKHKWiI3M7x9d7jqxz7LoVFQ5eUk6fMvLDHqh4gDlWHtBRCtq3Kpl
Ui1EtsuzOLlU0v2CDG1NgkDn26bpZdeN1a581vLaXdepO66kxjombmMtHMeLa4+cmsQaiDj/h+rd
bNfEsCfzOhyFozVuCqliUpljpOF+7Mzt7cW8mBMDULIiDePoEWpmOcMY1m2XF5Z71A3ff25AvW8V
JQpOUtDJfz8U2mYYyU1dDlQ0Z8tXVYmUQCpUj7JnpSelUWLaLKr0TfVEeX17VlfWj/Omk+3xRiEB
mQUVM0cdGJuR6CQE+lvsyjsdvQCQtVvqJ2+3h7osfPJuBl7P44v8hFrT7FsVujH66KhJL5EUrMVQ
2npdvM2sEUzNaPdG9+BCwyG6PmSh9tZU+gMS4wsZ2cWJ4CcAW0WHAZ48IO/ZytL8ECKLussLnLbO
M1CEsu4qVdtOI3byZJ+SS+LCEl82DqewTfpCiUSeHClmO8d0g7jLtKJ7GbpAXdWVWODdE4mObibt
Gj/C1PFowaNCFafbTBi8Y4lswFuN7tDOMtxu5RlImC2c0IvLhMIJkvFkv/wDDPU8NXVdOeu8snoJ
O/QW47yfrKoxUfcs0/0etKn3CE17AK7hDtrC0BeBfioU4UkGKY7H+EUTUYqA5cSAcUCoti+6QgnF
EncLW21a0rPL5HwMZfZkCsXU0ppRz18Sf9h7tboG8L6PVX8NhnMn47ZWuLByc/5uRNQIql3nquuy
TH/e/h2Xp4uHDb1aLjZK4Bcv7QCJd7PSvOol98BOWNlPOXNxvYrCU5FHC1fKtHXnU6YoDd7AJPZi
5HAecyNVdAcqV/nL0I6OqPtPhhzs3HFJxWQ6pBfDsHlglyGnepGFEEM6yNV8vWKinsIFVje1lso7
I+algbe0bCdl7C8ExGtHiJyVvULRCDTvPA8JKpSUzEzOX/QIunGbHoRGfEJyNVince2tyXmfxDB9
y416l5TmpnPdbRKOnYPU2sKdem33TtkzwiZUPC8Ozui7ndQXZv4SgoqyO8iKZlEsfMrra/zfGPL5
p2wbBGEi38rZNtWzJ6Trws0d1FOObTS+05FcCFBXd+mnKc3ik9+aptW7Sv7iGvHBtIIvlSxup8MB
23fhyX919dg1pJQ4mIPfPZ+Z2oW1lsgi51Jv64ehB1ak5W36fPvYXd8u/w0z1+Nt0E/iESmpz/4Q
OaUokft8qfy3VP6jBqXTcfaDfmO2qWMgI45UwAobzdXt33D1OH76CbMAayKUDr6oyF9MuT0UmvKk
Fprjh8PCVvko/szOIy9VejY4BsrgBGcrmgxdl/SGX7wkNQ3qMRj9e8uNlUOjUYryFLNaGV4frty2
Lx1dAP1V5Ua+93orvxuSqj70RqA6QgDmzu1TWtq0emyx0XLI9YO7qTDIWplm7C387MtMnBBCvg8L
gGsAiszsZ7dBQCCj24xya+4Ula26v3X3ke6rDVHRT/ZSvJZto1zrCXD4xB6Kvy7hffwATDsngjvC
eLPvQ2qfJUpaEce8+C0T5cNoShuzrD2njeUvt/fClV2PIcwEG5oaXeQd57s+7mEbk8TWL67u6Y4i
ZNvUk5dKJJenmBYhAf7Dy0u9BF2lDXaVZla/BKNh2oGMv7OelevaFA5xJm5uz+gyfeABjGYYqIvJ
enie0ohFI3sVtiPsOqVau0JRrsIIiHOjR/2aR1hp177uP6iyP/71uQJ6hSv65Lg4vRdnSWREWsMz
N6leAhrjrfqqiYqtxcPC/K5EkAnhNanz8GbEGGl2m0ouVes2SOsXMZBtLnGbjdiFD2CqVpL3VeHM
SA0qLc1eyH6a0tfWX+oefkzk/GDzCzgciMjwurkgPJZphKprz/fMGvkZQPlpDIp9L6frIdG2elCB
/y3WQSqsoyJ7d8fxIPi9XdeRE0bqLq7iXZYKjiYtWQ9exrXJdxBexlQSmKRAzvdyIpm1Tu2IcxPG
P7SsvtMaZK2HOFnIEi/7UxwXaLIsP/SUy/eWm+l5EQDte1FDr14Nvf8ouscpbS+6L6E5vFWGdVfK
2obW5u29fXlaeefRsOFFhYmKNn+bZ9gAhUVeli9p2hhHBIK1L3CdlySBL08Qj1YIQySF2KPzrjxf
R6P01Rb8Tvkil9nQ2ok+jE+xJIdbfQjCne8O2b5FI2HjoRHk3J7gleDL2IQ+MhgqkDSmzseOqjbW
M4XneaECZQ/E16xXdqbrraiW/2kU+b2Wwh9WLh9jl9CMvtnjOJZO1rvbIXNfbv+Yy7A1/Qb0QhGA
Jqmcp60JxipN03Xxiyxtx8q/c8N0lw7cCU2wkBXMsiqs26jmfhI6nL77p4pkqat14Kp5dJKy4Zup
wFrIgdTbpRk/FZGH6G+8vT212VH5d0Bem5MKL3nr/BnvuzGSSwHVJlrV4xobbvPQJWH0qIbl0htz
tooXQ03//tPcJn52SjGZq5Nu4srIk8d02NVJaWwq6fX2rK4u46QxZ2G9QfVvtnHFvMGpUkziZ0Mq
fk91f0gvXz3B26na8AdvniVXmIXx5jBfNNHgzmCreuIt5fhFfzeoaMh2Vg04qwdyXi6UCK4v5aTa
ReyZnhvnSxkiOYLhaZOfqE44lrENtAD/K9cB7r6wP2aB5t+PZlEcAKVNoJ/XQ7rAGCqqj9UJmJII
E8FMoBQtUSCvTueDuYQYBQdgNp3CC8MWWzoKPIQcu0RyDydSl3ILzpiusr+9N67NiGomWjRTYQH8
+/naAQdVk8akZxdERbNvWynfD5ZarW6PMscMfizc52Fmuz3E0bNv9Uw8wuNeFcldUfnwvOt1EVf3
Vd3ZjVk7GQ3mwvqhW0smW7PA/e/grCPTU7gk5tgFdHACMSij+BTJhbnvKnNcy70Z3yUiqYChBrkT
grH8GUJ5WVjda58SHWxAoaCXplrk+erSX+ta3wqjk9/1D6LnfdXS9jDk0sEfhSXF6KtjwV4nAeLP
Bci8qBQYWqaXnPwqPSS5YptJsTVa7VBDyLn9Oa8tKG1S6AIkrzpWI+fTikzXbHyvy45DszLDLWQm
uvZU4mpQAu5CufjqWKZMg4hSsXIBOasgTCuKm8inoZZ2caG8K3nzNYG7VRvJXT76D7K3ZC14bSWB
8v7/IWebdaiaplCkfpKXRKLeEHOL59ZAP718zWR9IXhdu3JQ4EeTnWojgiazAxj0CrKRQRGcFLF/
gJ92F9Ner9Tq73ciyScte06AwQNq9sk8fIMrq8k1VL6bu7pOHs3GvI+keJOZ6sJhvxJSyFUw+5jw
Slyms6ESRcjbDELeMcz8whlwRrLTzFporV25Y2A60haiJMwGmN/UlmekNddMcaI1Wd4JkWdtPalQ
HQicrq3UkbUzJNfd3d738zRsiiQ0SWjJTjkY74zZ1MrCsIQkMKuTqVTa10JOhoMwxuZKq9xiM5Ab
rqD9jk8FLrCbQPTEtRIErmOpRQmoTpefNGxhwZ7n3QLe5NpqAFtAMmRSj6Kzcn4gRQNClOX72QkJ
gUnT6dlVpOdG1xKbTvjRHKTN7YW49olJ/hBCoaBGXXEW10o5qUQjt7KT1XV/VL9bV2X17fYQ16b0
aQhrVg+ulV6O4GFnpzCuU0fT9NRpC976qZHmq0Eq0uee23Mh2FwdFOcCqoQTB2z+fa24a+QeYaGT
LjbwRN2DKkBqpM1o5L+83l04+h+Z8qcH48d2gnHB0edyAHIyO/tktqI1qGl9UuvozXMfRSt6TNvx
ue2K31aa3BfpxtSTTd3nDk+OcPrHvqmUpypKrBX0MEyyf7pCvBsBWthKmDpllLzHkfdU99kLNdd9
7b+TQd+jQnEX0ClyNf9RS1hDfE3EynwcPOUplY1NUOr04NCzWIgE8xfx/5sgp2YiytCHm+2TPGlL
LVLj7IRFm3hQwlB0VFdHSSEKhy0Wrv3OLbu3dBCkdSVAfoyyPls3MdygpqpGW2oGA7mLobItdRhs
xarlA5qG/4OeOJhm8mKcKnBOnUOoagGDID1MlFPil8JK9yGSIrZLfcRD0fz2rp5XKaYVmWp/GoUQ
SCIU1M5PqidPVnRBmpzUsF+3WvrYN4WT1sPajAP4lTF1zSGzISg/fNDTxvhuNOqHQAnXt3/ItPKz
rYds1oTP+QDNzFlMZiD6fqDX6clQJFRQ/b1s9oMt5UnnyGYQkZD56KKiFrLY/71yxuh2YBmPcvvH
W/p8BUy/92hGhGhvt686cq+u/we4qoM4pTkUf27P8vpYtOtRcqA0My89NToNq6pO0hOiItqK0106
rWk0WzeJlVWJvvtKbYMlNd15HeTjG1M6nLYTMjQ0Bc5nmAmjB0E5r09d0EqbQi33pTjiCCA297KS
2a3Sp9BxvcqOm1ehX4ibVz4s5QFGxcx6QurPBjdAfHRlI4SnutPvxkx0MoT0onG4Kwx/Faji96CR
UB9QliCqV5aa1JM1npo9FAdmsaztzaJMuAJPoe/Vb3Uy9JuycOGnD6kXrsJBzezeU42F83QlVcP0
mDSUFPujQ32+1G2WpGLej+4Rh71yp/gCJPMulbdu2fM0A3i3cPFdHY/XHzVKaAiYPpyP5w+kqc0g
YGEG3ndo15rwUFlPYr3EcZr+O7PjSctsYq0AaCNOzMYpVbkK+3GyJ5T4hHo1at9qKJPf+yRfQvFc
e5shEMrxmEqWoNdnY2WyKhgZhNRnnk50PDA8SNdaH1oPWWYJ93ViBOuszuvIbttx/OJHWbJC4qJ6
7MXRWtLfvP5j6NTxh1YzxhLnCywrrRFaNIOPcSF2QPYjTGeGClGmwlTWkpqixyxGiq0UuYGscOU9
SHWcOkPhLfH5rrw7kMjkFYAKDP+b9y9VM47aIpZ9LgVUg0dQcNaYPaJA166Q9s0fxUqNNmNbpAup
3LUvj8wX1TXyTKq2sxSzqMbabesQs7xKfjKLZA8Yf+9l1te/jozUMEl0CMLTs2B2M5t1QMHRw2Mz
Vzy7rcJTmT0p+oPRmaveW0p0tKn9Od/OGgLc6PUTnHhZnX/VpPEb2cxKhItKF20EuUgduYzwZO1d
0/tFQhY6UeR7607Rgn1HYP6KRku+ZkPqtgnBzmlFX/+mV5mydr3WjO2kq9xNKRuYNYRxJO5FpahX
WTvWqzgzGhRaxACirFHEG7036j9+2ymHPi8TpydvPRgYX9N5G6PsV1VNlgdZbCXb1hOL0m6KhJuo
0wJHGFzNbsS4edEpqjpqHPV22/VoYw0Wwi86RvB3UQqDGqngdkuBoSdDNQLHq7vERtGu3BYacita
LbgrJamMLUWY+q4O9CWc07Wg9HmrTlv5UynRNAQkPRTNO8kx/MApbGwiTS6faYL8qlIx297eOldP
hsGmQTsLRPYckZMYoZZC4kNSxs3fxszd11r9mOUbklx0znzrHRTJ+vaQ1w7FBAAEK22C4r84FFCG
JCXrg5OolLnTqR18DFWYWOzaUsnm+lCkRsgwcDjmKQNiWUVsifl4TFL1Z+gmGh1n6xjm1u//YUrU
acDbgni7wEf4skx1IaW2HeZysa5QNXHQhIP8oErdUho+xYz58ZswveAnKTJcMFoMvQ4SvyukU16n
R6MS0fZPejsZ9WOcDBtPTfdeLD3BlNyj+rP1kmzp+10ol5H2At2fdIcp4agXVicmQjCBlZfWse4V
PMW0ekCmJhGdbsiHX1qr1LtW0IZHX051ewwT6x+50+StxXtmXYpF4URDqp4CQQi+4tgnbOVKTPai
J0jI4ihxvRCCr7xuqZRD3QAOCS5n/mpx0RCU41IxjqPQJzvPzauDTqt+d3sDXCZMGK5N7qswN0hQ
5zExVWJFAtNUnuphKFZdmG26zD1YlC/GPrlf9Me6zAvPh5sm/SlIGE0iVHorlqfYqoRD2NX7YFC3
bogCpd4P775p3EtZ9l0fsJG+PdEr+fA09KT8wPG9VLeFVGH6Y+jJELkSR4cB00W/QfQ5Yu0M4+9Q
gCDr5RO0/fa4l59xaq/jTEX1dXrOTyf904x7KYUzGltY6DXFVKyf9IbyRf7NZfBlFLxfaT/SFcQL
+XwUzasrPS8lBBvFdJ1XxoPUCVsx0u8EX1/YMVeHgsw4NSGB6M5zI5Jbs2jcNjjljSk63E6O6PmZ
rWrhN9RSFwa7jIOkhHTRSQ3J6C/ioCdkaSdlbcilIj+5onGoBYoGkr9kvHLtK+F3OmU71JIumL0B
ClJhiNjSUQ1BPJujfhDlJb3Va3ufZAdlb7p60oXZnSyN8JMwcDmB3Hzv6uQPSoXVURX7NZWsxskk
r3NUxd+2wun2FrySzk6NFQO+lEbpGv7r+e6ISDHj1MyMoykJX9KqQyvBdUCkhbbYFd+Kqs3WBc3j
PtA3alF/kxV34RBciTJ4bE2FBiqWFDdmed5oyC7RVjaPaV84Tf1LlwobJFUnnOJkKXm/ssyfx5qX
7GipREbkJvoxS7VD5Y6+LeCJM5Hfu7S/6yXrKTOL59y0NrdX+cq5YFyqwPCo2LLzhpnVJmg6SV13
CiTYdjqst7Hv9l5b/xiMpbLkle3KjQ2skb10hbQVpZEXBLAGT01f4BAblOlTWFvN6vaMroVMbC6Q
0pzoBmgGzRLmjPa7NKidOb0zEzzY+CvuN1n57FOpSyLR9oTISeVoAex35QtSNZhKksj1096ZhUxh
0i6QSzE/NfqbNobq1NSRqz/UIRM1mbDWQbxEB/ggk54nJxMLAEMCCiY8tuY7NPZMqUqF0DqajWHu
3SCkaD2OkIyBuT+6SlWt8AXuVqKaJK+iOIj7NkaYmeIWkmB+7N9HeYnKSBW1q6TI/J3WZPq+5bpe
ZyoQOVnu9ZUwhMq6T3HIVqTY6TrgaXFrSgt58ZWjRtbIqx1DdQKZOD2CPt03QOPQSFMr6cgj8Y4I
c5eF4asXi2u9yteF7n1d2CPzCE3BkhY0lY+JrzUVnWbj6QkSipGsPqZe+lBP9ToV5qDl3Q0R4nAA
VDzU3sRqBdz2rqIOZjd9Z1e65K9UKd6JdbSwaT8I2Z+/JD/IEDmE8OAhGMK7OP9BnQ62SWyz8iFJ
uvs0yu+ysf2n0qp1moU7zCnXaqp+Ubs6x+a8RWk3lyUnwM35sRDpkEYlcnKum60mtIARut9UX/Hf
w9z8CqX0hRrxb/yYHyQLnHAhop2VKNhscqfXci6tDGHItr2pFMAmi5NVisEm16L3SDNWfaD9CILe
Id/2bMjd6yx3nTJAshOFzNF2Y/81DA1UBHPpPYyNJVTUPGBw4aAHMrVkUZeb3r7ni4KoYaP5U6o9
0DBx3KZ8FlP/z8JWmJohZys/G2S29ZLU6nU8yPKTbyqHAtPwJsq/oPKwUv3kDqu8331QrkGYHbpy
6W1/ZX5kPROGHXASHczZBZM3ZV7JrjQe/RS96PYxk+uFGt/FPjfROv5vhI9Y+elcdVohh+TRIyRI
LHPoJkqtsmmWUHJX5yFRTOGepnQ6T/rVsA0Lv1PCo2t4cKdlCV3uv/UpYC/AzSMyUK+k8j5HTll9
gL9m3fXHRo2kh8xtouNEG7Jv74b5dfgxCpeHRQ+Wi2o+k7DGbDvgZXmUIwlX95C+QmcWqzzMH7tS
X8pw5qWdKaGiEaqodHDoX88PfW4JQ6Sk2EhCDj8k2hfVSijU1BtDaZ5ULMDsNjf22Oc86IXnhJ72
Bfn/hcBzZYPwsp2Ia8Qd4uHsssSYIYOg0upPXenFtj+638SuuS+bpVv5yjjk97DCP6zkLlJVIuYw
MdONJ5jN/qpq5GFbSa3Jk93sFu6Sq0NRYgZRzaSoAJ9HDaUIlMiE6PWkjo35Wxai7rkuA4DdASt6
e7tcGcoiySAB515C/WYWoCS5QQIh6LtjE6iDE1QlbgTiD7PppIXPdJHUTBxY7vnpQ00PJmU2EmXW
oHBNNqYOVNWONeM+DOqHwkcCdtWOKu4H/QvSq05UNflCDLk83QyNdgCV+4mPO6/qDLAojby3rOMQ
Y+YXBmspe729jPPU6WNyGLVPjU6qxtq0zJ+ilNm6GcApw6Kgikat1mIwUOwUL0KffWMpx1TZuKB7
b495edKZFStJck95hW1yPmYS1IFGD89F3Blkdfqjld4noIrgL7n5XRkIwD0na7ISJBudlvfT5ALo
LXqn+/lRF3vVGRChfzXVTty4Qyfv0rDRFhZzvicnZUUVHwfq7lhxXKDS+tp3zdDCySA2yNV6oTpo
fdPbiqdtbq/gxQONzza9z6bC9EcYm4qdn2Y2asEolhpY7ayU1mGl7luUrVqEiuxkoEKRD6ckCPZR
rB+yBn+OkQBz+xfMs8Z/fwAqEBo1QJHNef4DMgHKCS2u+CgBvz91YYoV5tCEG3x6/VXf49jrtcg4
3x4UkIx4eSRQDeTKnigBnMf5NVHlQQNzqDSeqqr0VplLNa4u0mE7irW3zSPVXZWhVyAEKSgPuL5W
js8LfZsPcvXVZzusKkGJ94k6CHYutuq2b8qvOSY8jpgJj1imPBWNuVE8483QR8c31ftML1s7jfXU
NirzT2eUK7nOm1Wo1v+UvJzvtLFKaQBE9UbxS39HF6Tal0P+kkptuKaYUthjxz8qD6lrQLqbBrMe
BMkl6v60YXgz4KIJOmcX4oP5PHj5O7ce5rxhEdqlmEZOEFbxus7H17703qcf13Tasye5K/ho5oMU
1S+9FkW2K2GU7DfjTsmCO9WTv2eh/lC3A+DIOh0dwW1au6wyw9bkDLsc39N4S6BuXoV1dK8X1j4T
6p9xWSFql4s2sn2+LelxveKGUuHqeC+1qz4XBuZnoWytXEPf6m3z1uv+e1UYu9ZvN+h0PAOjb50O
SbAxbZ66NK5QVxmstVdHT8HQ3HkCv6KXw1fEDH646GlVlbYBhIR6mLrPg2hVJ4mDDv+jWuZPeWDh
Ao/OfStZr0OnGY5Ua8266Tpk8EX1Z5NYT0A3YLm4L+pIftUgSd0H4bdGxERFrbO3PNYiW6X+vkGQ
8cBjJLS9NFnLajeuFHR11iLiDUEYGb99CcHqvH5y6/A7gMQfvjhSp/XBIaabKDDHTT/0KE+ntEpc
k6HGOhMfDbWKnoHTN+swku6GstynooSUdg4VbIj7V5LPgy/VsqNTtUaRZY8t8DfDAyfBfxrD7uyr
JEnvUdj+7pThoXOVLZ4Yh7b0X/I0O2BtvY+seIvALuYYVkffsPAFHkMon0Wd9VK30S71EyeRUaWV
KEEJxn0mIZDSqvsi9+6DWnVCq3Tizt9kefJU5tGXsi02owjeX36DPO00qbIWspKSQ7hqjGQjCcYq
kf03JHcfuzFaW1J+EPPgEInJwXN9B3M2J8c6u4CAqXt4C4MzCbOfxKGVVH+VynA9DSagZlmCfRJb
ZY1C4p4eiB00+0wz1mLsHXx1OBbYC0SNvvdCWrad8GhEYKMChYeWQr6V/wq17LsX1euShzE1fxWk
RylB9zTCVSn/M6KkbvXKto7U1dhL6zJHagB/487Qn6UyVe0qilN71MuDlLhrI9F/ZKrwGioakguo
/WGYU9ro+++gVD5rMvHZz7Ji0uh+LrrgW+BhN0IJ5f9IOq/tSJUYin4Ra5HDK9B0crftdvYLy2EG
KHIOX393zX3yeNwBCpWkOpLO0YI4ER7UwyNXbx+9dFso6Xa/qbecRnP8WJXi3c47XzHj16WonzrM
ZlyMwOk54Jn3qaX7reGGE8R0rZrMPpOividEsC0OfmAK3Hlk5MIJh7SRne3rbwG9XJUGW6vd3H58
7QysxuqW70x0nI9jZu48MRzR2FEoI7d/+sIJats6Cqd/moftNCRu0NKnjqZAUGOTHop8TAI+Jkr7
OLh2mBbq/ShobMSDqaUdihZ6e5hhTioJ59BukTZUE+rgWbQhFJSXw0H3HplcOQMH3GlxexWJgr5B
1u29qSdNbukOye/XThUBmFOCW9jgci/uDcHAY9vfLUv6JrDB2NHfVq0MsNfC18dXNU+h1VfS0udA
W4ReYR2tBZ262tEklr6guZvUgZiZYLCZVG93Q+8eO3M4T7m5kzfoDb+0+4RQRe0zTzDeP8Cs6LHI
HXZOGyH+r0oowvbuuz0vrLf2lM1d7ucxTOzOat2J0T3YSCnVmnXTdQwNEZN0vssX/I/704nxBAUP
mHgNYdyC+IVu+8XqBSk8Mz6MCXdNGu83jN0a3zegURSofVt5lR9j9cL3PDxgax9yF1tglZw5ey60
IVi8xVe3t5gDGrdpZo/SKxhGGdr0ANTuA0zawYi05aCKQ5NUL9Zo7OCRD9WadszxdeXtBX2v9P2c
Jhjs4RG4M4T6HTfrfmJgK1BmF15X1fVVkjlyyYkeyizStOpCKfRkc2X28MumYOaF3U4zm8l3V6zn
0BYnoZUf0KedXKa40Nf8NghKemE+UUf8rewlrJW28Ae7vMRtdpfW4tF1qnMmPNj2yzBPt0DuVtEi
X9wkQUOBBEmdywzNXEaFxLOmM4Xux6ZTg23erqW1+V7evFbJUyMAfLYiPisD5ZS4nKNkvpV6g73/
tGZ7iAmMm1guWr+4Ue+KzlenzfBjC55ihDcNv3G2m+Vl/lIM72vWlKGuJXdx7wRrbWa+VVnBaDuv
eqmdx3lS/JVJC9Oqr32tveeD4Xdbsy+d/kjf3FsNmfumVlHh6XvHVK5b2+3GgTFvd7qXWyLN0Jzq
4XwsMOBlLu+nOrvRSbU3MzLmzHg0dIUKf5+HRN0lLMqK4ciyi+Q8mfa1sk+kWXY9OgVtsVOJ2To3
b2WPSf0m6vxkx8ZXnk1HBEb3xtTss209ixQ1BE97n4QXMVwrE5H1odOWA9AgcSyn+9p9KeY2ykeG
I8vsu1TUfd45fqotYbsqZ6uAGF9t4J1BBn753LKUhkugdOQPalthtFA9Tbmxr6oysFY7kEabYc/S
mcx4/Km1T0XOe80edaYEoRKjbB9Gt7qWJoKPamP5ekovg1PtR0W5CXiFq/HR2cSu8qjQ1Yt1xtLl
1S9mfudV49loCOgC2nwjq3lPgq9dlp9ea+69Qbm4ehHpynCO1y1M0/SstPWBka1AXrNQQeLqlXrv
9EGDpT+Ynp9kTaS4GuJg8Tnh+fS6dVS88V4s6ncH8eBuwgbLLtlXrUka0+VQtkyrX2bpsWXx9eGr
UuOzS04WFa0WlLBhxHa9nB2kE0PTnU5b014EOLJiNfO/7a1xJSXJvZP2l75od4oOeZcba6EXr6Gk
9dl6z0F6ApiWBq8x6CvkP9wpENrCFOeifzaMoR2Hyd3TRpv61izuB4N4pFTRYDT9IS2WEzW/5a6Y
jObOqHPPF5ySZr5/pxcjSr46vZY5UycIY+WB602PjgLqPCTXuFQC+J53qvJnTcoCtglSDTzT1ie7
LM2Fv/RWYE7pR2s1kceBSMYnZRue8takq3V8X6zyxizGq5Ha0WbGl83QaVrwfGOso8rr7yn7PjiU
CxXdwnluPrzre6TZdkzzh6kz3cnkalbryKxskp5G1ZHesJt7QxufYWCMSj1/4YB0vzgF+jgdF0HL
VMcSOIMvlPW3HwHuk/gLBsJ9rudvc5s5frms+Y7lCgZbF89ZmpxMg0ufYUsKJh0Uw0vH/J489LDY
Y6r5DtJwhl9327Maa3f6kP54s3HvFOrqJ6Ph53pzUBWib5x9MQ7yu6jqG63xrAveuO+UbGfEzPik
S7af+yYErMqCuBzNR8bVr1mfXcEIzkW8nvQiu6MBN9Cw5zFtd4Cy1wqyFcaR8WQL8VKrLMjcqrIG
/eta8eKkThGkuRahw3aos3S/ZFvk1Oo9TT58o05SNa2TGnVOH7jrsNczbXCZcxYNra1kfvgqGiAX
usvy+FkSJaoejUG52L6yUn1tadnp6vFO9WakKYzdMC5Rv/Q7V6AFNRSWHdG+dFdOqIzWFfqQlrSM
EnHOzBHE5r+K2iJUieUOWUjTwnnwqmNmThjUGhrju0fYSlvNH7XiwbQeY8atfY2DSSvygMnsu057
s5shiBmlGfM6wAlYvRbWEMsobnrxOuVYrsbJ2dpXGd1bzcYbtcdc/WEy4DM1kjPHvbfMpE8vniJF
MfO9UpKOQDZ4F8deqMTI+9CMHggd9vLN+2X88uSq1cGIAcdT05+gOtXt8ctNQNAchWamMurifO+w
P/qRA0ZCEWhJTxs1DsKvXL4yt05DvZAYoU80JEf5FKWh6aUx+bOwdrXoo6QdfiaxBmB4oYwzIlUe
NZGG1tRe6Q0IKkbs5zKOFi0L1G3ZV7YIEqsP1dQI3ByWHW+j7y73F9cJ9Cpjwxb6k0PuDPId0ueM
OhGOKYY8we2pBBAk5IrKT5ffZmnVS5voJ8eiwbFd46AYKRIoR0N7QzYioLnHgETB3Cq/GbyjDDG9
WoVUI8LctSKFZ0bF3W89yeUfrp4dKB65pt2c13au0Yhkhlub1kuq1jvDZrXiTY2ydmE5xfg018hJ
e595nryshImutx7Truj2uJtnlp57h1ka9RNKXDDZ5/U1UeNbSYizYK4Lp9iofKDp76W1gf/WA/Tj
L3ZmUj8p7MUXOaTzZbkdaje+EgDpGw3ketL1vMvd9ZpvWRLQ0XdqNw7CozudhWoSBsfbqpv+AM1X
y9SKKfSdR6ZDqrjLa/Ot7OYDLTB+6tr0QfURokFB22Yn+dPpOSTjuAa0lhYrOThi2FfGFhmmeMvS
7ZeeVrKl/J9Vr+zSbHXvt8y8yciZmOl1G6tgth6LBP0+HG/B1tG4kcnp9qvRfFfZFI39yoqRfblV
aM7ePp6dW9dZYTMvoYvFrURfVzx3CrbsVr66DgzQ5kdoXh7SunybNcKJ7fHs1msTa1FN25BRFDe9
2TDW/n5hfVKaD1GivR9T26+GfK+hnsB+TOz8RaTrLR3IccAjJm3lm2rOqa8xXW3k/DBOQFZYvWlm
/Wgwo5B22oHOt1DGk6m4qe56BGa9o2AX9rF95CWhpRhvQqlu1YIehYcgFu4BQuovc3S+PLUP2sSN
NtKYirpGosvK5xoRoo5inO+axYFJTH/shgtWqrnZNV/0oLLb05bqUTKZ33mpB1oMaMUIZWFBc21v
H7GSUnyP1TFwRB4WdH8nOiycKo6mGO1IqeKTNi5Hp8pAsJOjkeU3tQUB0N7ieLrbVnUv2v6h2pgV
MXWoKKZySE9D2ZLAc/rslfTalhP7M/+3jnKRBm9u/MbSj/SUhmS9bMwsfZid8Qhk/beIhRPAy3BI
veFJS5UxUE03DprYGMJ8AAbIhRssy3qTDo2Jw7fFiulLIonBZ7SHzm32GnWDABaDiOh0oDs3bErt
JRe5HZW1c5JnAMp/IcvE4Mw1scVuUhAqc/vjWsCE33QHdkvYNXG/kx9SYF5hpZJSOHnUWe3rZK6f
wlOOuTN+p7138LrCB6/jJK7FL27Vku6NpO5tkZ7cLvtMl+Wza22pD5s/jBvdP3jlrG8iKbBWe+av
l6k7+ZzZ+LAifqtWeZodysHlAmZlRLjTAOcc0KF6rHUjTKbUt8lTt3k5aD0k09wP5qgUjJUJiL5V
I0AzDyC53Fu9cvS0LVS17kiHAOf9/iLY9W3+3WgVp0wvQNovarb2oXbFaYrbm7PW314xBJ1xceot
ZKDmsiIF1jTpaRrXby+vQyIjwbpP2JrJQT7D0pgDw37VBAqRODAEDGWY0miXDXQjP3jOtNvcCidI
x32Hypt8JOzng2qPx82sA3fLj8s/kG/d5eTy2Qy+SDroG11/N6TuzrSTR2tMj03u/mbp+mKRqqed
uZPpqQZAopD3zgqgSm3tc2Yo3Jmd5UC9lq7KTh6XkBuk3I0e3qKdZKhiAdpmvWWbCKUHnPmTVnPQ
SdiB0/SBc2zLbQ+1WzTG9XW2811uJOGcpu8xeq+OubzIG1Wz8V7eVF7O1zl3w6qhlaR+czkhJ9RG
RvpnqA+FmbGgk1MHaj6Mvpavwm9a98NcmjV0x+whx7spmxL0GSeU0QtnZBi1QnAj7YMW613gje4j
YPKhbz5Vg+Grgbl/hD0mOz2WxrJblSWwc8c31Rw+AOrVev2e6xRNsvckKffGmu7yxD5lzj5d6etR
YmY6lztpPYM5PNC6W/gIx/+11mwO4j4+ZRPnLzN53vr8lWLIU6ao19os3laj/PTG5MtMrNWno/nv
1ozHqoCqGvTmrzaUH3kpyC/ZMhpKBAaURYCs+NFi0O7Sxn6axuneGauz1va3QSkuOjdZmtvBVmIT
nNS8TKb4HEed5Bw2bKKnDFDYybtdeWjezd9Gpb6WnpKGNIEVAVDuA3vkam7z11o5x3xZXvvC2I/b
8iHW8rDOxrXjk+bEPbft4qEKh0gztnqXGPoN4OqQbs0hW0Ykj9fPekPEDEffru2pGpzXTay/Wtqv
fpEDLepZczHU/FivqPKtaFhUDkfKaQMFbO63sj6aVnufGDlrwWydz6IG4EXHXqOXySzgvCZo2cq1
4ribt9nNbhrdz8VS+ZbTs6v5VIaLIPFUSUSMlhTXldzHG8LB5dTuRTcdOsXADr3Rz7NOBF5d3K2V
u1ewn5a/aE7H8aHpHpcp6x9K0oduK8lxNLJItBTQcN3aPS9yODb2J7twXpmI3dXz8KkrDSwo1Xuf
rSF771dsxocuZ8xmpK498VAs2mWz1cf/UyTlq2lItaeULI8W4G2cC3+BLRRlm+bMIWtvletR6Tg9
zG0Vpm31AuvkveVN11kbnrxk/Kis+ODV3q0t4wtyaz8jFutOIuKMt0/TwvPLNnkdTOVOJzrWTJ6F
qQV/sqh10vwpuZQtsvBm+glOH0Lwfyiz+WKr673RlaOvgz31bobwYKL/jog6QP+lf43r8IYhvyMM
YqMwyadNYv5TTOyZ0dpGP477b6iaY+Ac5yaTx7IdD7BMPm0ziBk6wo/lVlwzreUo05tQqcR76aOF
1v1d3Om5wuG25LCtQrZTqWpkJ97bgJT4ElP0MIZbuy1IiA4PMu2zm/JgdC2ZQm2AyOsfHnN9SuNZ
pO/qZVuXU7+Zp4SpZABF5v4btyMWi+krNSaykAyxy1pFl3zwtIyKQbXv8vhvabah0ydPljDfraW+
04gUzI0EKguMzks2+Yab7mZN4CuKv1peBLFOEEGa0wiH2KYFdfXzxbhPPU5sUqOIotahSCGFcaZH
VQGbRbLiufCoJ4+DfhSiPJltdyqy7imx6j4wEvVZTeLntWhfmJmjaoN0aqDk9tmxsp/McSMvEb96
njzYBKnRNlM8bfzcAjSN7XzpVu9JbxeGI5T0iQbPfdzqOY1HU5Qk6dEt6P8p1y0SHEKRrimf6nQ8
N+0aFCYHt5lurbqIcDb7vudGlX4nd1pfmzuOzYfMSjw/2/rLmOc3+WCQa9mbS/dUpIiirRwkE9ch
Vo/6fl37/dqRFlv9y2wzz1uWaeRtBfjSYFGZybBJ4Ry2xdtvJalZ01anrlVsf3RWzbfa4s0l3/Yd
2Hd91IqP7DJAxir/lPmPog3PtVGfRE3q7BScP/TZ/WP3sP0v8RYVncra9mayU8aCu2zXdeehGUef
VqEix1q+tUQtvVT2I9JSaQUJPKfxveBEG2tO4LgzXeGgJ9l6s6riZR7re3oo96497pJpOjgqIW9w
H2jMeTdz5yM1tGsNrXWTo6lWLpdl5ThjVPZLo5lhZo8vXtM8IMvMSYACUafODccUpwrnUYtknlFn
4klVwWo3CwAmW44j9uAbEw9AZC6uwb1QqnyahHkZxurCuYOUpTdbynnZpRXlZVyNY98bZTCx0LoC
2ZaukeBnOHy9oSDeELXAKFVSZe8UlwZ5xc6xKsNXcJBTXYSb035UUqmxZViznxrfHJNjbqd7oXB2
2Hra5Cu3ANKu0eTI58OEUKifNp6HmLL1LSvG/tb0LiVFwNOMDF4+pBbCaBffBAJ/J+By6zuia1wc
WsdASShz2Hv59DGZ0xwkevVHmNqnnY+nzS2PKainq4KhZMOj3gNVlV04LQqew7tb9AEFbbl8TRuh
lxDBovK+JNWnaMSBDXRXefX91PefaKbsu7J4qsTwiiu0glotE7BlNxAKTytt3MdOnhOW4j6d9FOn
rgetbH6lRVKMO5Re8sEBG/jA/tpi6zKhiru66lkrko9kUl+Vrt/1iHpTM35Bdm322dF3g63ebY14
1LbtqiacC4S5nUy3vNrK0BHIC06Cfffc48+yUrmMnZwKIVWqkX7cOAcwjIBi3TKHmq37/RBnQaPX
x2E1/jKicoA67pwAW8Ra9cfVu52RcEoTPTgc2K9FBWJJIzdv/yotAhtdBdhf5SXzHV3YFvmehr+w
LiFYjLlGRT+oenurVe+rrkR6cE3rpY8RQpgUk4ZN/YkQf05kTG2b7Zsm/0P874mJ8ZsEFLh5pNSo
rhVDYmQ8rVVFhkM9eompSyQvRev8gUXgOmjeMTHn41yhRj6W1W/elw1TFlAK6Lx8WMbHOFvvHav+
IxPHweGcVszauXFm4TNkO4STIQfA3OLHy7dQuNNxcjTES0HJFXZBK/pTn0EYsNrOfdMPAFJxlBJJ
Mm980Lb5klP7s9b5QVHKna0od+VQXFYubCOjpjgfSbvUADrKyjhoIxEuKWMAJYUtUCZFSLfETR6O
RiaXi6X5xQYfGqFd2qX420zqWbQ0RJLbNEG/4ersTuLN1ZtYUzSd44MOcW3ZloQWq404q+3UjWR+
c4O1SalBVaGujyJU0POxs+077+raT+zuaXCo9TXitCxVtJSoUQ/FQ87vieqeK60LmByIVGe6qJkd
6nGxd0V51gtZvahetik9aAyWy7Ny14gwaevXsR9+yil9RlnzsLTdSy+Ss2DOKmUMNphy8TUnzRgs
hnpWFe9vk2l3c7N0Pn5gCVdGEi1FU3xFr5+aiQyqa/6WrSD1nL8Hlac5OOBnhPlVJzIqwOf6mqHf
bhkS6rOf0sz623n2TzqUX03ZADk0CpPZybhze+Rs3AHKnM18dhW4Cb0hiVyH4v0o9EAZYu6s/829
5n0QqD1k4nHLqZxLHWdnmWEbVPej0F5idDW2nvF5h8JsUOv6u1Nmcpw/D3I1v8l9ijRaG0zCCiGx
fzaBzSdtWyi7t79wuVK/GrMfeSFt7p4TfZOgvgjGTOkDmXxx8vzNEp0mBe3JpusmrWemqvUpsOYB
GHa1Hkz7NW3pseDVv2Ws+kbZPA1UuJq6f4rz9j3hSDq08+NogqBPYCS10p3qtj6t6XQqFfORPfLZ
xDWKJ/h8BHPog3CaiIwl1BB5CfscmW3XqH/nqfveFvNKD+IZ1tQgEWhCJXXjdzOhRow/nsqxv4gh
/+pi5lOI7WFKE3KCS5ZZc2qps+/aKAy3wsJAxpgca4y/c6XYGeX6p+iVnz4Rqq9WJDzrlh3crjuV
Qj9aVnar+vpxItQoRJPa0p6zoYRdMI4qPS2Oujc9Z8YPMzgUUkXytsWGtdM78TpT/J+b9NFutOde
3bavvJoumgvB1tz/ymtnxLD0KQJC5T3cWVl+MkV9GoR1nxbNTsLgJDMg+NZE9uiYIURke/Qx1p2Z
yGR/Kh9su/00vO5xbBE0dMt9pU7HQrW6oILowk+S7ijc+SHXyh95xWptnxVzCcw1v5sU/STdbjc1
F3WY/yKyh8J9UxSvA3owthe/kZJz9W3E9ezcxvh1K5WqYUn1Pp/8wSCngHb+H8PAK3DAVSNlnkVq
IHc27apMMDTr+hP85YClGqrv6g0eo1OmTec679nY1b6coNYdVuVq99On3s77pLc+cx3KOFTXJzKE
znEH3yDoKqRDKq6ZMT3AIdsKk2pFV36h8MUY9R3KNXcq8EOtQvSs2EMACtpT8HF/W8t72PA4Dt3c
MLPtkKsPMs76PYrphBJAWAOvTQ16qr+SZgOMdMRTUagPOXyK/uaR5scI7OJNOoMtZ3q/RWKXoZuQ
qKHF/uFOHu/BvZGP7DY9psLZoWXN40+VqFDp2uF0oazjuwtObYCqBBVMt0Hipj/VxOL1ib1XZv1u
3NiG2FaVdg9K6d7naXNmpNEvRyFQsC9F6MAN3CrtzqEhZhjoVtBmjk95/8Xh4JB1gLiZ+gGBvMxm
yWpo9QFIyR13P+M26Xgj+P7q4zsublegfNmNh5LLY44olGeSsbjJdZY2KSFYlTIWQBG4JSBCuc9s
4G5apJb2WQJn0o0Dw7vUHgonOeReb5EoYQnji+N9aLEFfgXTSg91HO0OaGxSgpuW9JFc7Z4vqufJ
96h6brMR1uPgF724qqn30U7gB2Rla6fAIXE/ZN25EtZ5S8a9GN4M/Efa0YrRDReJsEjwDZIchdZN
Y6oPGkGA8ksWZ4eipCskjxGktIZIsyFX0dRjUeDR6FTwGu+ua26roZ/kXSXm+JosPQBiGiTxfIqb
a9kq52U1LtLUoNrHCsYpmGADsOyLOr7GJVTNrj/rANUKcolGFbpMNlBuWqhM8Y0u8RaNWNo7/o0X
shyhuehhqd3GzjkyLEsZ4r0jcliFLj9TJg956t6b1OZKUz902nbVt+lOy8AY8ptX5c/UI29JPUFm
4Zi7rbqjRzyWhYYh8hrTH2ebRdYoyo4BXR/b4FCNpcLeOBQvaArhWma1Cwuqppx1DP0yVFBGDVE1
VsRN5dEW6XEzNrJMzgoiPnTJ0FDSK7NgoBGo1EH5H2Cy/awYdFBJsCtjkOYj8SpCt+PQN/YFu14e
HwaOUSNBAo/tzTv434MKhCMD8GqaI39B6Pl+Tttblb3INgFl9ILSiZxUC80hSmzO5Pw2l/seQ+nn
Z1zYTS4U1NOr36zqrsmsfelWhxWTYOV0qzzwDhWDk9fFlVbWH9mtwldJw3I4oK+l8zQXw5X+u0CA
GIz9vEcmbT8zAXisjDx0pnYnE0tp+sMMWUBj7NrN8Qv1B7r6Us0v7CPHWUITQGKgIIM4TNi134nu
BP3/q1D3f5EVmVLXl7vDU+S2el2pD0gcHoJjfh0PXBOXjMWSsrNU9jA8VM3y66jFjj9Rb3/hR2re
64qW03VQcnzZMD3CgOGeuDVZZ84ZfccqBYbLLuDbR7DCGIeuV/dy+/M/ngmXjnyn8kn5ALGaTr2O
KttApwHpqbKLoCXO2m0X4eKjQSJSHDLkAmjlv0da0dBUyHWxkFucaRYEF0q2U6UozzK+1xWtvlWM
BKITVOhdecDPfK2Mi0Nxm+hM4Vpq7ydhjquM7R1ug2WUMDKWRdGS/d9VUVYJX2xPsmIjmxqc/k9T
Wn4PqsIelv5d/mr367ksj0pbQUfxFyNcuzRU3GejF9FMv9nkJnuOxiBnb+n2LVPborcfwb65Hpcb
TJZ3vp1Vleshj3uZRz8pxslqmtlPpXwpqRnYQg9T/uCRTkgOBY8qlCwRbfiYmNZPvXF2mzZGWDgP
L4eayyu1q92gwVzcqubYrvNjkv20nrpz7ebv1J+z4Y2W0B1qNBckn0IpeuDcWnol5f/KXVMtt45N
Sf0LnoaIwPIwT+2hwl+wQK3TgZpQJ1WS13oadyVe0XRYHBa5euMF/APJ1IkEGYs8SJRbbADtbdS3
NIRikdztqnxS9uUXPl86TmM1Yb0oDtw5co87RjV22CAXCosDFSA7sJwXxmFCb87O7Kh+Tf5h7B0/
/zdadra8Pm2x9y5hHQ9mi/yc1+l3se2z8aWSZXfz3hzfpVJYO4+h/PnPKXPGNqcPmTla9nIZecZu
9cSl8aQnV075ydKzqu07XYvWHpXENKXI/kUdJOyUmWBjHtJF8+W60EiyLzjsbetrMUIGP1CnAJav
/l1w6dRvXpMcpBueQHGtvpO+x3yV2H5eJb5iU8dhPcqD4x2RoNjzS0lKwmoaUBQCBOvZSNflGjjO
q0IziJb+v4V7fJAsocn5tnV0otyJ0D7dtYbczizXZK8+j1iaRx4pwwOIZ/SPC9z7YE9AVJ+PL9IG
5Zuko2JXytirxkxVDkBps+BnBvDwLju7pCOae9o/cZut+JVvkO5AmrjymZI+sXbSp8v7xAt0noyp
1EB9pUgOlfdjiAt7JZleCHM4jP+fH9dqk4lrBhrpbNV1Q/uaO4qhZZAgSEOyvmqhNZpBHfNAWe8C
iVV33MtXuewh6s88CppW+aRkNp+nmN07YpZyvo2uKC6vreOdMQEEptd02wJZ2GatBZ812acczEOh
w5Mw/b/rio12L09xDGHSFLj5ai4CVsAFSU/aZwspAXuhOaO48YWKR+c3D0Gnh5GnzUJb4xDK5dSh
s+dusodhoytG5YiFS2GB8HrsCvbALOxnrzxbWr0rgedWHGqrmac1UY9ptveI5KbyqisXIe2JgFxQ
ycoxAXYt5iHwU4MK6oAx97ZxYTstSfspz/wzlT7WFk4JaX//7zTrMae5SIxfGqm4qexF+o37HBcl
yst21za931VUjekLT+m608tDTQ+A8sr9CM5w+aKe4M+jHfuaMUkqa6NydQVMdPIV4ymf85DViIn5
5VKHg25c+oUDfPMhvb60WMly3ze3OS6vPXx2HklpP7hH1AK9JErwcj1HM7mTuPJ18+jewVITN2yn
bd+wnJbyWpMjkBws5bK3ui/LoK7V/Pl/Nf6/S1iZrh6pHz5Afl0+nwdxYe/T6nCnpEXYW95e+hyZ
5smDV27nMjviIzgrWv2fTqa80w3f5cRXoMs0pntt+GW1/23Q+CrE9oJzkJ+hN26g4u5z+0bzRN9+
WBbcm3dNZQb/vqLkyEjalGHOm5jCtJ5kBlThfpLEC+Weze1fodt3Df4J58f+9CRgt742y41cT54r
Ngb80sE8J9JQa/ekt+DXivuESuCOR+nSsSG3mjQu7DMnNMryv9zAGKeqijNT03vFflGaa8PK2ltE
unYZaeeIB5cOfchcKXV6k3PZEOnipkapucDq1ex9+aWEA33Qd7HpkQi6mOG0fbgJS5OejUTf46gL
XIGZGH8wP+QEqAwzio2X0Dab1u34XdPfxVjvLLpE5WcaRvVk9O27aNQHg+fXlCcV4YqSlhSt9s4F
IEelJHdKa39TyKL7cllwlFPpEtiVV3von3Ll2Zk7nzmf+262XzDUciE0Z68qBVvdS6MVJBGblHGS
ARMe0+bL8DCAoZsSAODkiIXJTKNVrzIpkp6FNEReNTdhp9Zx6dtK7tRlVJhYGA9DOvpFrb1RnrrN
+gV6NX8ib+vbODKqe557DGiE4tkPptHTL6QWpdybw0EQ0U3I2Gr69OZyvOJe/l2LSsZxZuT3A8QB
GD1/YxYnkshZ41S7saXVX41W/c2YknABLYZR7d8OYg//R9N5LDeOLkv4iRABb7YkQS9SFGV7g5Dp
hvceT3+/0py7mY5ptUjgN2Uzs+r5LS4M4IvmvkXvV0xfW0+Yb7E83A3u9Oiy5J818XEUmrt8nMGP
AtdzXp1ucdYVayHXN7C8f4MTX3V6rOQmQDMrfVpnyBbVCSWRKt0ZhMGRPt4kBnYoVzOQBpK0nM4O
Inqdgnytk504E5fDRFip9fVZPqub/1j9u5gANbR2yfCnnO/iUJikt26U8I2H1TsyesJofksiD3Ed
Wf/p0Ymsij2G80sfH9SmuABtey2ooZDW+F4dHHqBNGjRbVaNT9aI88cT4bNqAQ0SHXYNbaoEwJ+4
8NBsd0H1DGhIom6+FVfKDifeU6tuHWAzBgHPbwm834vJRMvqtpTHyX2v0BjHz8flm9WXK/lwPjGj
6B/X+onPUp1yF1jhA4/QDgxy1eD7EP5MxNVWqJ5MLHo1RecxH2gTmQ61Y/l6Kr0POUmHJPZzidqw
DkwTYihRPhZGm+aDmGg+nv/7NSEcjl+DyLZ6y7qGwhIb9i9iput/7EmF2vnVuw2JsKZixNpVEGLN
53OUBTgthbqFLhGuEXffsiKJhOUz8UlA93OiZcT30LKjUopqkNJt5IxBELjTSJcFUzLa7AR07mNG
VpXY9SeHVvaO/sz8Gdic0o449L9lEHM7teU+Cov3uoF1Xj0LGgabiqXOy3IrL8LxB35PcB2aV8m+
UqfbJep3QJEBYam1leD5FZ0IkU5FlW3T7hZE37hLyVM42yrZKGaOZICwqEy/OOgh60FU3fdU5At5
V7a9mP7Q2nsc82rP+yYAm1fuXL4SDBXpFzsWVBTnmvw95g1aLFW+V0z9pTPzdQVEERrfOqisPTPc
5VYl/CN5Ls4YIMKftppfmOL1wJxPXwNiPPUccO8ir6rZwSZu/zS25wMhLKbGnzyMEwZmoUzfq+l5
Ji9nNWocJ7WEfUW6giWiWPItFpnF/Q3mMg4c9ezfBzVXs6lvPTw8uynf2drKflKJ7MlfJVjKExW3
624kvo6pFopZo+cR0SZWyZFAy8bwnCTw+F1/9VKoEIKLu9nfepvqj24fKn34C0I8pLJb++ky9iAI
6xLkcf/o6smXmgPez/LjQoHFmgGtdpBhIrK8qtY+tCw9enq1hpaxlpnDK0WdzVWoh+A5BS8AoKCO
KbOplHGFZHVJOgcXrpvhvrUbug1qf0fj6zJM8KSNQiEXtB4TE4LEUgE/rwA2RcCr5qpYldxiLYN/
ZWHYI0CIVq5+FUX90hQ04dXSpTdjUREikIF+1mIXKoA5MfPyABfvQRXeZrfadHN5NjruXeQk+T4u
5mmzxDkS/3VzWNLor9mXig94zDy1Ko3uzsPUo0n8FY354xJPoAY7+DtO5N7iSgRUwXsD8VQ02FtU
TqNA/aMEHEmkRU2/A31yh5TyF70bwbJ5jh+X1sBETAId0D/zfonbv3YCPLfkxe5VRondooyTVR7i
6hONQfRQglXoBvPJpeu0ToeFwhHAhVVjMmYqzQcHJom175eA0TruT2OO1xriA+iY/MNql+m4gNoe
1OAaFHHsO4vxr4BwvM2L8CMKy5m2P5wvayIaVm3klCd6eXoAXYQy9xHQnUYRWD/1c3H04gAiVR/8
seYcwLDZy4hskKl2o1q+OS9/ykAjtc6adV+HgPpVaDHKXFR8ks27j8l8HvX5HjvTq1pPJDRJdIws
A4RcUEKpK5uPMqBSPxnWUWcgPdCG+nGY6/6UB2EF/YXu3j5WOucxjYqjG4fJbgKxDzJugTqh2TEW
MIEdpU4uGQHcfor28WrWq2qtKsFb7sJxCqvwn51hvIxxRhSHdlht0tFLYwaFmd6465v0EsdKvKmW
9OKO6mvHe1uV96ibA1iLunSvzNi9FVRGLgrD2CghH/q5OYzgN7dWPx5NhDtM2iIb1zIPWj1dVIhq
F8qput/xKuvRnrdmhy2hrOBsqBM+1p0t0fwY3qEFLsdl1uZzY1HS00o32sDXr+BSBGz0Al+gjZvV
PJUGiWgHJn0Obd+LnPHc68wS1KFFbmh8hBRZ6vqkth6dsnZsiIYYwJOHg7eO+/pTiatv+hBcXt15
ic2BEkqK4Ta88kdb8P0rbdbDjRYMwV+EXd2NGjtpt9LQE/sU1ep3HrXaDsydoUvQ5O1uaIrwNOc0
keA/mtEW4ZUcDUKX7q5jGxevTNRDzH4cAtsxtlxUU6rcyDtlY3xXOqwIcEzabtqmDkDo9fYZ3Un7
YVIW49B57b7uzGPgeHuVqm6ZZ5e5ILACCnRUdfCLtGq2Rt93a+pLX1UCnA3goK0pMLdwNii2thw6
isC0T9KbboGrdc3GoizrbieDSQ0AUmBOOQP32MJsJIV3Tg160Qlthy5VCd2AaPhTMCbPOpDaba3l
z4igAkMuir2rQhjLwj9l3TqrOE3veYp/DnrsfarPxq7l1jVW/jFULVPMMPem2xaIfZP4V3Btc3d+
7AeHSg8A7KgG0rtYhMhW/zhryaOtmNYqoaaZooBXJKT+QTScs8j+F8OoNGkKmETl8+TcF1vx3a5+
sAeYfyEgEWCZFoXAsr9QQklo0NeFAcewgTcI7gs8H8WjDf35pzq2XxlL9WjFw8ZqMVf6eKaUSqhB
rRLet5snflpZ26R0uaap+mDPGhjreXrIpwmEQYBfpXl6kCdpaIg4Q3AxgddzWNbNGL+WTPNcV8l0
E6ZtqNM3G609i/WORAc4IKynOpXK2vHqzx4qgK4DGyjzqx4vCjweFURyGD52dvuYptlu8czUD0uK
ekaM7q0bVKlvCuq+8A7NEkFQ10+UXK8wIXx3yVCJMv9Zgyc0MZXOdpE96uoYbMo0sQGbMZyjchRi
6tHa6KUOWL+/QMLb9vSxKlJEiikhvFrrA3j8RR9LGM159BYn7r2pmQZnUIfZE/8+pK5Tb1BM3AVT
tjWz2ddYP7NonmY3v5VafGwT545iqMI/8Ojh6+WXwtghChP5FvGMwVcLg0SXlo6mBVuc1dZyGGqN
DzeAFAzArfTRvuWx9oFAi7NxMgefHlnetjNAfMC+Qq/NS/OVa+T/0Nu56WqN7OqgQvOzKcor9jpU
qo+40D4G1f7K0O/aoIrzt6XBUI3tts2Xj7pSrl2qvRkNVU236PaASoDH9qRUpXPJxo4SFChNj9IY
skmQfvUeAmS+NRRu6Kx9DWmHSwrAEuT2ObE7H/2ONx0pd9vI3haloImnhPdgmE9OPYSS0NMUsCfy
kZomtdEZlzmYzrRWX3EcX7WThRt1TmE3WcM3MO1tMEacJuVlzBKgZkQRQ2TU8GoZplgrQG7jxX7W
pvGsGXCw7aB70iLtU13qB8NMH4IGXbmhKvv1Qo1haN0np3DfBgU4wxRyqq2sHfbT4mWbDBi0ZsW7
LHY+kslYaMpBA7JTFf3byfxjlO3eirs1iEYGcebpc1rRR++aQt23k+AHEy/ye9KEPi4+7UBDTgv+
Bxq3j4NFGGFmZg+Ifdpnc3CfZtTk9bK1V7mC4pypj1D26NO3YEUVT6NGHT7pbvDo6PMrzvq5Tp1T
gZrVyrSWq6WW5K1N8kIHK1yzzsI5YgFyrjxhTjEhAtV6+kOPeohmLH6rUYOGw5mpyZMbMelOAkRm
g8Dg7UoKFa191wvv6DrLJ9j2dF1NbbtyKtKQIVKPbpTdVAxME2Vb8LAPU7Kca9f9ngxKljHDCkJN
OYCLac/I3x66akp9TQlf+m58nUst9xPUcYCAjRxM1VzVQ3KkB4tGhrIHaBDTKDU2zgyu3Jkq4CE1
IXzqkyCtMzhGKxij58lybnVegFtYxhGZQGrgEWZcnUlL9H5L3H5oAI8rQ/XRj5U/diQqPYTuZlho
cGntdrGdn3okAtVUOEZaFz/ldXWOVYPCZaE8lAY89FpFjJCuSpeAs3HmZFlber2xEuc1p3I5dPWh
HoMrkgMx7EUiuYFvUgrtKaVVZPbaGtZOtc6pjEBsDEDaYeUa40nni3yIrey1E/izBawvGpwX+Ng7
r5jmTa/CTICDBQM4fwKhcq7s5hW7sYc24oPsRP5R8R2NwpGWHPNJL9Z92pC6lccAPQb0IWhNqNWG
iTJ+lLaXwvK+Cmf68uoKQD2XFIDZZUndlyZKKJRQC8jsXVU5AP8Yv8jfK6W+Xrr6SUkgvSlNSHVS
9wsNgJVi7GOnfsoGWOJWQsyKDGVraifFKncdMGzI+gylpbwj9ryAg9NKQCp31OFkzxmhnz2rb246
/6Sz+xRV47EJtUdLr3Y1CWrYWK8a8xVSd3gqs/EcLNNz6/L/qXc2vYHjPY7lJliah3hq9h3d8o1Z
OPQX4+nk2smBg/mdW6lfJOOlcfSjkg33GnwRWjebetQJvwiBt8nsMDs2KOjI5NtIdY9FEX9Rr2AG
MWd3UENa21gWIneUwWDgogBb14BkgPml4OtBpG5AlR1ofn7LhujAF12dOZpwnKETTxmg8fGPa7RX
yxi23Pizp2cBQA73tCgqnYTOt7QamEZ4ohtLDE9PJjYcQEXu1YA1SShNw0I7GVF6Abq9i5LgMlDd
VrXq2+mnh4IAfCrUiMhC+eg05+iR+8CRT/xlCI7tGJ200aFE5B3kh0PvTBR4ol1F0QLG2Xaxwq0D
mL5h0sAcQm4oK7bOOMqh0xLnsY7m7cyoqNzV/2jQKeZ2fpbFyukGrzJuYB3ZYKaK6WCM+dk0Jx9N
8ZNJzVLvggN49AielffezGD2qaMkCKtBP2MqOFJGDpXiRTvqhBlObR0pCrxQysciaSA2o71aVdg7
63my9KcEwCwsHQh2dH4HqehTEsyy5sXI8q0IIDGncysE8wJrOgB0oBbbpP02am1ag9BlhdlOscEi
BEEV0Ne7V6cyd7GO962zcLVo0A1JJLuJiWpMqd8B6d4j9wsWZN6LZ3FRAwwCcETqSHUG28F3ZGn6
x6n1g06k7uD6dVTqmti+Q3AYyLWnn9jxjoNjt9tpWPY9VMypiQhw02Omtk8ZSCtvKIWNTy1Byy8I
TMCyo3rajAfC59Ps2r7qcu7qFs5yoe3IcDfyvZomOXR0msjOYEQOR7eDkGHHa6M3drVdhyujhIfl
xXu9j+5dHQawzuirGsGhSoREn/WNb3LVV0UyANLxtsjvUX5SaSCgojAEyqYV4GuUk28yARXmdbGZ
inCrsSMzO+PAL9GL7LnoywP09BexIDUXrDdo5rLK9RyenZZRcfCHJqacWRTuliy+z1QoDRIoVBn/
oJE5rtSxuAywugNU4BuSRM2t1qK311YAbijJOvPom2TnGdrWckzktowD0Zbeo3AdcHdVmiT0cHUX
BrSn42nD8dxWLmypgvDaoUSi84UiFpsSqq7qwLpV9nyYu+4VsQvLhN4rdq4zlouNCZWHcBrphWYH
hHDOSxm9xh3qOEn24hL+uoACEbBaM0iaEk7zUde4HHcOwHZYBhQTBCQoVlOcMuBWQhue0E1g13Il
G1GRM+KVi+TmKhhn3AD7b6EBAsF0+JkazQWzwrjMuG/EEb7QDvJlWbx+8bNouZJXHCOzsI+9ZYKK
wVNwlV8N8vChyl4qKdDP4FnJTqJefavAFMUU2VWH5m+v5Fcy2LdsYX0wy2PJi1jWXyXXVmrfnDIr
ULFhyS7GY9J9uDVMuASAyDIAiE7qhmIMqHEF6nRkvkB2HpBtKbdRbm97VCIWOAjsjurD/1mLSVgw
WQ6882RoHupS2UNkR7WCbYJkUWw1FCnQcbDgANlskaWdQ05gqxun2rJJ4Hlgw2RUqdUiGzCP546V
VFuiquUl9KLbAEdyzMqzRf9JX95assEAvRU3+VOozTqEtNr9cLuhLOhu48OFixDBAi+ItA1iVkda
1IMhqQ7gA6rh3USwbVvbNtIOrtH/mdz4lMC5Fd0Id7nZIFA6829gz0dnzL6MjjbmPNvHyezeumw5
gu0rQb7ZL2Imy6mDfKKBTZnOOrKrZM3oc4DkrK1TQgjEXIWNuJGp+ih77X0KgpU9xhCYgGo2veMb
HNYouquTfrTIjlysCaCTx44sppdCYLc1w+bYITPfA5o2m/g+2vljCvLbzgHaAHzAwPLeZYZ4hG08
ThX8zbJ/sPmw0X7zsI5VTwuLAFa2Lg+mh85DQWKi5zIfG9TTW4VAYqiOUkZsybTkT7Keu6PH+zjT
HxnAQL/hYnQ/Zalv4srbVl7sR8CzlyS9FjEPbpQHTf+QMAJGu8StsLirlylWz0g5rQmoaSt8xpBL
mJgxzNcOLCl71rIszjj4sjVlMtIA7jd937yLAYWWvwnbP2I+5ccpWmItWlkjDkocedrfGBf3bszN
P4bn0Bogcl6nVNY04Z0S4FHRpp2k66hFjeap1ypCouneZfHngn7k0rp3I0rucZ7vZaVTF7Av5dYa
pjKsEIA8g89LJIRWENMeJgCiYUk5HbvRDKBxufAgUHdTkoCVUdAeSXeLstywLbS0U+Ajnf3GMDTs
ykV824T4PoyobW3VL1VjfDCy/gXq/VqtZx8Rik3egiALw808Ijriar6pANx56KbsZPbGPpiqvUmH
OQQCFvT5bWjax4ULnMzDFomu04wzb8iuwri8ew7/n6PhOuXbKTGP9vIyap9U99b84ZkM7uhzP6vm
Pa2Olm3RQ9AI5aHQg1cPvVl39Ka1F0Bb1HNPGPknO4TbkC17+rdHpnaQ4lBhZjz5epqjo+YGZ5eJ
QitJSbXGO5peP9CQfIsDJMxaDcCGFOZTzGH4ltbA48tmt3Q5DSsEVILUl2tfxMaDAfVQdr9ykCua
r9kS4gOJuKEJK4AP0yLYEmkdUkJOA4dg44lks01tptDx09Ig1QUdZJ0yyh8ZPzHIoiPEJEJqX9Mi
N+w7mZOLFk8Y8ME3zFvHaKWxKjc5aL6QeKFespUV3VgXfAiONthNCFdIF4gZcwMNBrA8e3GHLc84
C7GehgBnL3YRDBraZw3zF3NoOYsmXx600S3oeWPgDwNqVQYXiuHqsccMDh41CkYffqCcE2RlSCIh
djHjxs86+L1Q7TuPZKqmaIb5ZJsMfsWIb/XSXNtE2YmZ9fjwjJhviaKHDOU9WZuegh6vt8q9H9k3
cbqFMz9pmgtmztrKK3s5r436GhsvUZJHcSoiGkOyAph+uOLp+YlsH3+kbrofg5smYA1eWkXxoDf/
Dr1w9bLngT20FwOcl4KyGj0FHWKwGfuo6K7zBOqxvpeNGbOGV2Hok70mHkLjxcFlH4Yk2Ej5Udx4
jzH/HWNr/62QNMa5HOu5W7kMp9TKl9lzfts0kKAwdtUSr+d5WrtkYEl3lSAvAJhJiF7R4cjG7wzY
XfivG0gW87cO61YR+ssVB8oyaZ+Sj7VDjMbk7OeYjIZhPjXvZlfmFWxXZNKLiELQvdVGp10RIPwg
1ySiEDj1me950QWBYjA7MseYcijHgwMo8Vs0mmQAX+YEWIIPVLx627NC5WKs5aSY1jmilychTgu8
j6GidMZSVEri9W/0VQPsKSlBQP1Z3mz3s6SySakSqru5wbHx6u4iTGchH3wEJRk7e840XoWynjY/
DgXCg9x3NzX3plVtMu+np9yoW7fe/W7L8jeWMnGeg/uNhyv4dMsIfJNi6K9YUjnftDTZ5OiO6URj
I5Hr3HxRg9oaSbhBQ3Y7GvR3qvSkZLD723DayjeHLhIe3YMst0Fpna9rexKjwdsN85FzbJjuzsjo
uVvdTuGiIBG5kwBfQljNGw4txhQpaax/LPdr1dFv8yJyOE4oeAdczlINfzNUIuSAFjXQ6novJ7xn
9l7L7iJEtZ4SKTL+ZINyXeReKjalPpQRqQiNRJVqpwDW73b8ZoSPZzG9NN41wZzQtEVCpprvipJ8
SsDZuDB2y+IYm9QcFNoxoXFMCYLog28aNJ9UkLQq7oNjGULWQJhijakukPgLiwExBv0klinvb+x2
QeJNoukzcdcXvyHR87JYgPK6125U/ZJUWna1cPb0PLtsPkXOSzWhCpWr8H3GdRdTsW+gciu7uglv
LhzNME4O2hyI/hd2Ks+Hd9Pudpb7KblKLt4zU3HZyqZqaBvTtZGcobLzZt3hAN2iAWxgP5QkfQ6E
2ghVmrHKhTTwaz0Muv2jDinLqfbQPO8ZGYk8NaPpRD1+pdfLviaUsJSelfH2ZJZIg+dvinHV7ebc
KrTha8OPCuZF8WuyYzZSGGr0BS7+6hJVZCkJMutim8uO3mmIvJAY2YyQqQEqKL8hJZ4i9LZa4WzF
lFpnd2zXOhNTLSJq8RekvRe6rT1GtYDyMEMR/rXY7nTF28mtDED6eYTFSW3/bWjZiiOw0vncB1s5
WJiBwv6Ba7lOUGB2JX205lvsomFA5GB4+VX2vDfLdUXoXiAsqDFKB+kwSSdLYYRC9nuMvKZfK/Q1
5UQiuLNqx/QbvaJdihktqvzQltOOoUVrMZ9Qt2KuSg5nVUykimC2nDH5nmY64JxS2/H7/IiNb1mI
pdI2IWyI0n4xCGfjKiWgAUbT/UhRgvs7EcuLqUbFsNSSgw2oR6wIJy9kU+lqa+ErLmxlsQ+D/RVR
gOHRfr+PGIUpL7/p8ULkDtl23WufhE0hAje0ElYcJ92C+oXwUEGKdpZFyaLfb2cdID76EmIWAQjq
3nz0UNwSdyFfz4Uv+28JsHPo0bQFfo8Pyt0beeGJBpxd9xuPIpfZXyRkCMtXqKoEtpeKBF58nxJC
X5DVx6LLrhLWS2LapeUO44JP4i84UDo1KSJKgIIDPuX/3Z9YYqbYuxlSALw4qt7rGKaMrY9bNIXF
Curj34YTnGpPQeZdJaTj8ySHHYgrS5BKeCoeqgSWPIOhFVcgflYeW24LfhUfLkeqXNQdrqaAkpGm
6q7iSuna24BZxHaLY5XjycUwFkhHWB2UaoAkjWsViItcTBfNQrGaM3/PiMLfFn7QomxSoaQC8I3q
r0eQladf4mKwN5Lkt2AG5GZFJT0r7QkR+5eFzr34NM60OFsJiiQSphLjm9GHfJOcDXZ3IZpwCDV5
PERM1lgeh7xIYmRiGI6dxCicKF5Ps6MNmA7eVcoBOumJfEnIHo9kVA7XhTVzzXlrq+YDxPa3Ad3d
aOgPba0cJuQmNOed7NFZcYTIS2Lg/4vmT+nCpF7lORihTAOvAcy3UihUItYIousrrDOgJYtf0rhv
mae6SiGpcp5wLqN4T09dNyxXq4NqDbsfao7e2qvVF8fqTx7rFtmqz6zOtYV8IKwxOPMQGZaCffdQ
6SxOnhH95hHk1HThR99h/Rnf5aEzwEAEzPE0APU1vgyHLyHf0Wh9zkTtrj1sASphL4erwHY1L90V
g+rLZck48omevRkhOA+WdxJMVnpDJvWxV0ugp7lykqjQCF+XIX4I2xCXP+2txjkmBuRvNlZuoIQz
ToBDABLg1ShOEXOQTwNtsw86rtwsrkTUtGkJb7p7WdknuSBc0aLuf7MHSW40BfhUXfsYI6NPdx2W
yiFE4lgYccQoCRJrItqRXmgQmOuBEjgFI+iTdEutH+CJkgBJMBXnP4UOSl93dhO7XgoklIln2AQU
JOVWt3Gyc4xy4y7WnUMkd5YjBQ1lh9LEgyQaZrdTrVvTAKSh66VGcHHicIEqhuyapdanoazWUKe3
E5ichnuNHCgdC2LhotCvEfjQ0Wn2ZW2c0Q8CrdCCPShmrmCzF0ebWzFafcluVpBgpjoct5S2WmNa
q450cWCQ4V9cy35qcQRh4Fyp6Qg0rVr3Q3cu0+yxbuOrxHS255561UAEyb5UyNeOXvUx6c1TMyuU
VuMrWc9HxH1wW+1k18qLDcRNEmBZBcfoPpm8sWsTIr96Ti8K4Cqj+vY6562r4MnbY/1JrdlZDxrD
N1O7sfyo0sJNgZJM0+DSTbsF5NhfrTQ7AXhcaeNITdI4F2N75vAyDqUjs1cZdjcynsQ4O2l8xBku
AfKhPWVqOQPSivSoeMuB1ZHlkTyNoYubLInf0r4m+VPOSGWhGqfsYTof1TL8Td8l8J1JVCXS584w
BOgYRiolJIS7IcBtHIfBcjETkEzrvZ+957KBzU53C6G41xRgs+Tt7bwc+tL7bjN8mjmjaxok+soe
LKRWXajhQaHCtKH2WLgME1aXb4PYUS8YFE2aKC4RQsRBG6yjxAMJNbWWWpzCgbEISSGxXdGK4ZMm
ckHKV0sN4gLmGyaOvo5PrnNU0JWRB+6i+Z+W6c+8wQdzsIGENtm907wjSgbmb7ApS4CoAkf2pnnx
jpkEFExqi/hm3jozV4NLU9DElACmp2Ht5sjITC0tIbwLbDHklPhenAvYMfBu7IJEEWCfkaLajJh8
QM1XTy92uJUcOFhPvWIyXBDh6DpCNhDEbfSuS2iQAr4fpFnwrMw3539+qtW8e0k/gSsNXk+yQyR0
hBngxo9EACV5Mt8p/khiKJ5Dyn7ilRFA2AF74wFp60l2xHQbsov9KMlrpR0JB/gUUD0ULUhuwRrK
h/AQjkITT6UJ2d9GWDQUMAnmKip36VNLiYKvKJIfBYVEpSgoCLcbPlQMvwRXfGJpQyThpqekIBho
QuBfwok8HDZNccJNX4ozgrNLW7Kgri4uk3fw6uJMQUuKFL/hNMYRxsSDvqBLDpYxYD0FnzfQto7g
ENJTsTqQo8orryjNBkDRf4BCrcnIR2x2gEhHFQaIp7Xrrg6+g9JFvQRQyA6l/ZR/V8YvZXdoMIbJ
eJbdkhIsLt5b3iWGwb8EbfPGuvP58kKy1WQkVfIDwltWGUBgJicDN1lO41oADix4HJy6JcW9T8/i
NmQr5B/z27J5HBE1pL+JAINoUZGgVho4h5/Mu2ikJ1U9b8jhN7Lw/IOYrHmk+dwLXYSQVNOeWSHs
ttQkuvLGyWn4dolr+Hx8tfwXVP1AbVBS/rz/5FP4Sw3wtdMfpSzFSWCXJFmRDHTEJYu3NXk2/Cb8
fJDdgBdZViA76CpKkB3hz5BHWVnUmTTCcAlAdFA8/KiOX35bITlvynFopKieblPmclNmfdTS5ghI
0SbS4G8HxHNBGs+0MChKmUb4R7cfYtItEuiDFvQniEUfxE0ZcdM4W0QALAhJkqmeiBoErCEOU4oN
pdwTsjgTFWxURTYM3Vt3hXWRxezdBS4KYx8J6pDe0CzdH638WXFUGoj0RNKtTaabNPVODA5rBksE
aCLiFeWLtJLjgPzUpDxXcdxjf9LdK8jKm1gXiRsTTnuMWWAkzD1Bh4TllABavCSMA86+FR6KoDw0
E0rsCH1pUjLhzc2iWCkKjcji9htkovs4nmx7ObSMsJM0Isumh1BlrjcSHG8sKzS1IxPN4RtupKvd
2957NniH3NXgVkk5m6NEn0/L0RgBvIqzbo1HHi51M2Ekck7Ig/hvbg8PMCeayBFaEL/Kc/LQUqCB
LcS/FDyJXphHE0eDxAhoeBt2Ywt30KXsubVJ8afRvQc1lQ8a8HGWvbUJ+a2FR+dwSyPIntyr5D+s
ggQFVVScf6twwHSKpboRkPuMM5WsLjZoM4W5EDFsCmHWWJ9jEzU2GknUb8Z4FztgDix7nUXuWp6A
88A8JAjvRISQaRJAP1ov7fkXILl6Ez7ZsELVHl1g92qblyp94oMK06RYlm3H4LunaYfipm9j4EJb
v5Q0f6NBOU8gbZGtoynsbew4kGsx2HSPnO6jHCkRY8zyuDoi9fMu32vTTxeEp/KgpuEG1DQ8aPib
tA7ZUCmZeS1FJboN3AluqSQPtqnfJweBm7apUPmYmZCQLuitf9f1eKDStqpMIrXlTUdLIrPNDXuu
aJgTLldNxtBoWFfnqUONFXr1HbPbzMhENN7D0iCoC7BiUL1dXH3x5L120MsXqT06/fJrywna2XtD
R3ZFibFq6BQTybPD2vLW0dBCFEhSRWRr1lJiIZLBVsTQgyKCIWHYSN7fkm5LvZRzA317LyV2seUt
4A75RLZTuC5cbiWo0aTtKMAT95/a5Cklq0EnQdwC2IndoB3kF1rprFCz5xfFWAwjRQ7zRrZDRcqU
mySnetQlr8vggXWK8xuCuIF5iQMxlw+x8xK281GSpYlw1faUf0MQniRw94xhX2NoHf0b4lMSe0c1
N75QD9oQd1CUV+CUxRuG4snHC2iwoYxoThCe0d2TNrEELjOVxzgKDoITSb34WCX20YCNOVAjRCke
uS8mSzrAgtJ6JQmPNGykESOGSUqc9QQZDE0l5r1Teb8ZPRVa/RNmzoZCpFxjzzN+07kQiX453qPo
JuuXBOHrRXtezNuApLcYCDux/uVAjaeuocOInDTE4ZA6o2fdzSRGuIZBHWlMDP8ScjVAHiMABTiR
toH2DMAZ6PgVYOxGrhL2H4kyMhtJR6mbiKUyFFJgOU9Yzj4Q6onTmxvx86P2otEYiVhiSVOlA8W/
7zEKUgxxY7iuD0nOGMEACi5Lxg//MzeYOnmbmWqvVD44sFKkxUtJ9i/lOLnz/4U7PBEnjlGv4hax
MfxbObzFeJasb2hqIlFwH8QlHArxL5JkyhoTeUQUpdPyi+QRx1g1SBaAreS2EmtA+vqt+EiRAUPA
Y/FwZCejdkBmZSclC77Pss7Y1Tb8Jx3M0gkPGok8/6qdDvWAenjypEIVaNRAzGZUvso9im+k1D3k
HDovNB3lybnoCaeEEhdJxEruJn6Znwnqhm8OAAQ0wEFDmawMGRhFqPRLCtpUKnA60YAco+OJxZQc
3qJsbEwUv6vm5KrvVB2xE9KFb+BmTC7a/Dj2Md9UJaGHRuaK8n5wL0MU+1huCdnDBb8iqyq5uOTH
yeDCGk9O/KZciyysZDVM1HL5odw3KaPz7//3By5Kgzc3a9lOD5gqwKFi7VlUaomsmNQy5LIM2RHO
o2FRnC19Mk8xD3wIOUurGf4y//x3FlTtbaT0hjuSbqfcNGGlWLdfa8IxEoupcpX4VO68XGebM24G
3RojyxN3iy73yGf5jVH+oh6/Kq9Ev+XVqEi6+TF/KedckF82hb8BrinFGZ6FHxAXja69r8v2IpeO
v+HvvfiRrWzLR4+cTSctR2x7Xaa/2+qk6YZ6OQ8P/dMrvzRSbwmNpY1M1ktISYAWUZFkTVhFBAVI
a6hBKAhB3GvaBO3C+aZEQVT922ykSzPfcuPfQluEEgAy4drbFMgW8Qz5lIgvlMKvRPpIfeocwTTW
diAMt4KtEsQEn0zgAtSLGmgIOpRjwq8TmE2IEUsBMrYiX46YhJd1n25G/ZkHlYJRQ9NWbtGiyWr0
k0P5DF8TvnLRJC7kqkqwyKfzB2EsoXAzfgVIKGHeNe3BJdxdqKxYMbSn+GYA3QnZI3myeAy2EjTS
8x0l/2EjQ0tfMdbnKfk/ns5sq3GladpXpLU0D6dgYxvbGBsw0CdaDN0aSvMsXf33pN/9/0fs3d3Y
GqqyMiMiI4HUIvApCabgEnKjNIxGV2JUpn0PlGmxkWy4IDk6ZcsjxmGZV7539JmBIZjr5DOlg1+X
BDmqvuWPcphBKfNSmDkDeL2L28fevXFUfJRocngqKfJkSdj1Q4zORl4zogdujBaMFSPu7kYehlwP
KPhMKEG/ieAEkEbWX3TlpbaYFSL/I7wxbRPzFDgRyp9bz9PEwAQEVPcShXPjbz5AnpLEEfqW9uzS
RyDoGBruBy6Ybpr7qo/ue8B/PpjnyqriMoX17c2MrvVfRSK9MHvD/c2UszKm00wYYE+Bc7FdJJjL
jpRIDuI2NHRPp42cHmzFEaJRnh291yqlyQPOJGOVBe/Q5REkVA8j6pHLCAvKFsWSGM0Q/3XoCIiO
anZJhP0BrVC3NLq+YWK2MyBmm+8VCbFA65La5dDtETIbFFlyq+mk/vFfAh9yTuQZron9FeBW4n7n
wODninlVnMYU54Rd07BRalMdFFfDFJyuv9VtrHkb+w3GU0vy5oBDATLI0pXVJBAMr2DpAXoad82g
k21GP5YDOpxD78a0thLzRUSiOnO1TPCgML+N+yXnX/3EqyeMhPlX4FmCXhJs8CsGjnK3N35SUHMg
IVn6knj0HJ4CxEsY1zsshThFeCwmyRC/fDuukIrc1gX7owbMLrzkEg3YY1C/sGb4IWUp3Oh64p0Q
+O2++JQkAfxIbo/6TEh0hAa5u+CyRoq0YEUKKsE+kzyEbP/ORXQWlvpG7pLnNsdXrRrxWMRcBCZM
jj0ni+E/st0UX2VTsZBEV5mxIwqwJrZQDE4uuwA2T9RuqoMlBOQrmbqRVlTx7UoyHR1gg6ckhGdN
tSFHOgcpI0+YBXbDi/Q0f6I2rhK2xOLRHtI839gsWs5E7yGFWDn2e4GW2FTCw7M7NGSfNNDiNcb4
ZITz2Y9aIHUWmnHBj/lBDJAHxWOA5ZLMSipldiHA/FLcaoeGM0O+SGp03Z0FFJb/5V2y9jlq5X4I
27I/SR3lKPn/+e3/OG/ZO+NEVpsL8kJC25C6SlntZT8eyL7sfXtBrJ7AtRGeCijMFBMpr/wLes73
yN6E4fbDR+K10M9SjslvTTo4LyoDwcD4d0RB2G0SAp+Sh1wAWHMm/yMryxih0Pcvcs7IN7COhNWX
/YupCyBjTUAXT+FuheHpNq6fpFCS0/O/7OiWepLZ1VDUZAmsmpsehTXB9nKFISB0E/VvxLaqL1yx
5EqEVglMGYGlaKMbyc/DJn5NVM4CwCeZveEThG7gZWVJvSGIuKDAsgpFXuWa7tbrPxomMkDeycrn
3VizKWellCac7pIVkbLIV2ues+XAYGIGEmcRPi1VhVQsB5BEmxLhYzC4wU6ztZ07pQ8JNnxhWCCE
aTHVa5wHLzmKhINv4NSlO4A+u/6LbSriOn7oTDFnOFOo04HUb5axeEYIcjJV+Wx6BvWbdvSQjiov
gHYxskvUYHvJel+y6q4w0E0hqq705S0uh58Yq8l0MOG8nPbTninkgyViSoX2nNnNqZlStPjhJsT/
+pYitYjgUkCsqq8uec/ZEBIgELMfkWS/CCkvjz/OrX3ihzSlJg+qjX6AxvFBRajfNvUDCFK+6sbk
5MbeY9HUp3lotgxAONaVe2za5kEkUlkbUllP0RUK8xrF7UUI8q6Y9mNPZyzfP3rWVbiILsOVKmxf
vSz4kgqEOVx7pl7t/WA+ROIIgHNK0xAFQkc0yr1Fy2bf7couf0ob88Bif8EImDlUQ8TetohjgfaV
Yv51l/b6eQhj4fo2XtNtpw49W4JFouIoc/SY3DkGfvD7CA7MVI9SF3ZD8MXpT/WerwV0seH6C7Az
4Qr8bIHty4w14iUm4OBGxRwW1fR70UCEdf2mSBtiO0E0TRGcaPUmMCKqRjZJ4Pp05dTlmQkAW8sM
9pyLoqK1XI3cBGTJbxBRRU7l3AesUtNe9gWqn6B/ZxLSCzbta22kn43nLMdwnNBmONgH+mmeb2LZ
GgZjsc1/Evtiy0e5gycCGra2c3a6KncO5ulNFjBfsNqNY7qfvP7gIvy4q7HJBQJ5zJb2rTecu7r9
FQXlQPF4o1UQP7SoAHrxkRLUzEjtZwvSbnDfJceld12UzRuKV/qc/2Ad+z3bzDqJLCYoFmcI7isO
nKcqwrc04/xqW/OUjC46zuxRg0nM44lpDL7xGKMBlsymI2DGaFtccId0WYSKoxEG/wLOcYF7hVs1
xHDRc39pTEw38VLSiVrubqrfkZzHdjCZYvwN4cflKRg0ci5+QwUCYJcu3Ver6RRBevtadHm8AqG8
CiFqK7zgySMrWjLberrFaAfdY+As3w55k1SWapkebsc2WZyXemuQDKkxhMskObl0FKAisB/svzUQ
drZUHXOIJpn79h6E9pru0920ZIgChuuQ4IYNFqtP2r1gjRyGRuCv8+mi0DPM5qvXPjcEUVaJxEbR
oCRuueEckRhMkJOkqM+6g3CgPn0NAqmI8D62OTQrckUoToowwWUFrefSEigtC6KBk9WkSGd2z538
zACahfciindkzcRaUVMJfkhJZqXDRXIzglimvuVglLLNca9hUm1alEQSK40yei4T9UH64OdKCuuu
He9tCJiUi4mKr04WoTW+kFFxgPNZXL/oYmCfyf+k5Oby+G2OFk/VB4FXCOySHMzwCuzFuU/+8TmS
dcZNu5NQjWYqbuNXQngTlVsiKwcJghGMFuSQFuS4BJrSze5bUr+AYT20QGK+QxeRZwtlRI1PPIKN
e2owTfHAxObgLPcKa8GZAqAiBQRHLDUGxQN/yrXyxufiq9EPMvQJHIGnJW4a7gCrqc0PDbybLyb7
PFM570QMg8tgv5NahbtP2HATWYGch6Hk1zxQsqPbS6ouWUKamV/RgzYFLZAmXgth+Kj3wZMgSU6A
7wBTSmEr+IZ6fKXPX8PyRiB2dh6vT6KUqI5uE3jKT0ONOxuiPlfIrPvzIC6cxjFFrlrAN/MWFGe/
gGKclXyqSWLESUeKhj2jZCSkhdluCKYfugzvdP62S8oL6xEIdZbV2xdMNswOjo+ZC+SXA39q0ZtV
AKoJX61teKMetq5SV8sFgtiPODRJdw+XI/Ul9DrOBQ3RUZRYGaZNtBU9T3n+2OvfRu3fRdgjC0Rf
AzXQPnntoLxZGYIiSRoYxjGqEtqYwydJEG1x+sogXYDvvTdVfAiQJMS0cCsGUAOxBHVJ5L9SNGW8
Te6alZi7v7KgEPax/qrqgvpId9G3k+dRisiKkacDjnjLXlpcjvDVNkIQlS9JaUFlGkR4ZEd2Fe+b
6Y9wKhQDW5GnymnKbwt/xVXxkXKq+KzvmQ5Wso3GVzseP98q4JNAqLIVF5QhDhg0r5akTFgyLhPs
oPfIlwjwstdN7ofVR61SJW//21I+mY4c3aicmwR3N2DpHjh/JLWlMob3QtOLLhqcu7eeE6/HvvUf
H8FcpbTQGY3zjWhh7apqLQSOuCTxlx1tcAt+tTrSNiQvxckEKAtwqqQQkVoCnKkli6voH5byHlxb
ohqFG1eVmbdwIhUsnlRyWrB0REiQheFasnqKCL0s15H3Bqrvc+pRjvOOQsIZrWJgn8Ki8J7Yi21X
HcFkhMcXLBx39r1p0i+UoMyC6+aPOuOXwltKXQSzci2U6LL0gVutGcdCIH/+NS4a96mzPAjEwKiE
Ow9bMKBaiUEdBWzKGhRewYYU4G3xzuT9izRHLl8CPYuaK6I9kA3+aOmvNagFGwCph2RRsqFZ6/Ii
b8Ir3Ifq2y4V0pAPLMAvvQZxZnWRXUrMqu3xQtrPBfM0UL9S1wnegeOJ4GsisvFs/5G53DHuMqKP
lkWkh3R36PfuvNyk0cm5xLismA7xgF0nCoSWQ71BdEjGbE7GdiTY6b6Cr0DeMONdlub/3Z2wGaOD
0N9957JHhMGV83dpjQfeILeZspH5wWXyZlrWVJONoKVs226lu7hraONRaCUDWUafD/eSqTlx/kfP
qlVrGTvBeTr6upmi49/kSyHyEZo1olcHT8mG6RS49iIKmy55gDVK7qG7odNo9NSuh7NdmuZFPlqe
7Bj0T10NLNjH3b429M/G80+RSe9GhyVUj7eSUB0B8OuYwTn1nv7bOOhEW3AU4chaTLam+VdXNQNA
myJ5yBfnZ7bVvBrL8pig0+ua8RL5OpWCjaekV0P3mhHe703LPJik4PNUxAzVFg7ZxCK2Ya5VcQqq
+aPIIcdtT04U0m278DF1GnYC4pTlgPNQy96xzn0b4TOGoxoTUxGOH02vvwrkW4UBMEdUh5sItbRh
ArCGo/W5KBv4EW0ofqLzJ9Yp595bfm2tfC0XF29QXdtKBB4YoyCID3qeByukk7Aw0gh4MsYaDnv6
wC0PZoURfB2eBjf7NWzzoDAGyeZlNVrtD+4fuKcsCgEWgYm9b2+GhIHePdYpDKb+rGxF4pk69GCY
+V3OhHNUY1JBCl6iezjbd2drmDeYCjFfVCrdCr1E7F3M+ttxdjnRCDfNsvwhag8w1PwQTPumIBIM
UO9PfrEnwMlpCG7xEEHmNOQVojuipUoiITFLyA4R8klQlAASos4lPOvCNQrw247VrtAyyGPY5fmM
MQhDAzyO4e8QTQHl+MzCkQ8gasllSA0tcCJMN8tbtrXkSILUVjQPL1rw/zTIgk0xThqvTaEfBXhm
kCZFDFEIPaY8D4nFXAgXOVLhlYn5eMuQ1B/J6kQOzM7meXHjt9jrPchb4zKIjyKymXHNE/i8Ktwb
BKdKXKKshlnx5U52ELtyiutPiVzVLpCQFiF3TVEmD5eUthCOvhE0wjZxhlq26Nokl2BuBJnP56Sx
A8FQUMs1+RU9yQvXUqN/J6xxMTO/JxyHlNYakrGEMR+B0DCkF/JIFq1/JKugExMmC7e8XznP+w/I
/hDfNHmNbvUo5247qUfB6eTDgpZ2l2nFAYOFGoAcdypMBU+I8Daj0rQTdDrMfUNfyB9arY348IO7
FJhC1O6xGdM0iW5pSPaIuI9WiHbGElQlrCcGL1fGm23SfEpkolMRyKx5ZrbDEwU8SYW0BXChE+d2
1ncbCcN8LVOG1p1PFgm861Z0K9eQkiY+LIPHAFIOBJNWttkrtiSnrJ4RHZZ8qwNWNRsVnTftA65v
jw2Zdtiqa0fgnjA4Y0Dm2mx+Mwetaxd1/6Ker5WlwEkhabHkPi6oBE5EeBMNqSl2DYyVse/lkwiw
aRwxpptWYOx74MD20n/OJfB2QK6SKq3WPP40wMcmR1VHtRSh5bYZRkcaEEpfVIr2yAF68KlftAhf
8dBLcBF2M+ZUBNucKh0dDz4JStt1KLRpoiJGw9cIq1P43VYkHFQqqxZwldImYT5lZVq/HeWHtGXK
jUin6BB1W893d6IrSGv4B017kRrBpkYV1nOqqpWkL6R0QrsICEiVz/VsRJghkQmTo3v5Mj0JP52+
+C2XDJ15QQtz/8fpPHpN4rWl03ReMhkIXI/EoqZmCDN/J/qE2v3iJOMUkisRQskj9Wb64D1gDY9I
63AGommFaZqIedtxfLdnLErabBtLZUq4Y1jaJul4hNxoYAHm+JrCFBgcAVFxPtN73NhPy3QdcZGR
7M6mjJ+QxLHndYYNMjb5Dgx4LRQStuZ3Uklk7rwWllxKFEHgiCPwYiVCIjYZrVIYTx20ppa9RqLI
jQntm2wV+lsekGQUUvPgxaZtBOSDyWSJCw3lZM4PZI58D4taeHzGft2HFDUBqZmL9KNHMQPC7ZCS
8oP/kxhDPCyB8NOh37kx3QnQNZQsgguK7YcIoRrF2UjKE3vFi8or5OV1uvU4qcZg2QcD0ju0e3nh
Pute+8FP+dTA6VA5ARN5/spRf8zQpnXgm/r4LvV+W9ZHEBAp0jh9DDGwZ6wxZVlKRw2Y2rOw+hhd
TtSCHVXGzMjcJoc/Tva8LIkVCCQpV58NfJ4UWkiCzC0FE+Uqu3tOz1zkvaKFW4t9FPS0+CCNRY5B
OL2B6POJh1uW7/Y0fQjTqMCKWbZ9dqN2BhpqPdzHQYKPaaitW4ceQ4A47moEwRkZReoAk/oLcQIi
QTqaZGdLXMDmhvbIVHDYFE8YCpCoeDGnX+ExgXM8G1Z2QlhM3mcy0IddnzlSYoHqOdj2KeaS0G5G
zrOfvfI4wr+7A35zlGf/bT6E+OJemxi4oTvj40ivmoEvU/crBHvWnfg7k/StaJkIWSdIqLxWjkFe
KEuoap4dH29CeQ6iSUsgSYdhwOwRUT++q9WjCwSixXXC4wcR+0+zJ50hju9jReluCxZzSi1KdM7j
Sgizih0pMCrfQk87LlRv4jdX4KpPvE9oxq8ZKiS6IwFXo+Wbkx4ESI5Ur482HfMbESGYlE0q4M6B
ElAIyLNoLTF8fWB8+5dImoWjUuwcvGST5G/a4Z4V3UQuQk2lZbaRYqHI45MIp8g1YR7gEQCWGyBP
YmvNsD0mkv/xlocxzq4k/IWMLUCtTrfIxYDNkGYiCVKZHR21bJfAV4gkkVkh6xp5Se9Qn00rQXFY
CNxtwyStGDcfKTMFPJPTUO6B44vkgmdalDSasFGJbnBADqP4onDPn/fSI+1eZQ3dol5eAO9h9n01
eNByAod06aTeW9PhNYRpOgoY4YcHtoMHicu4aN6v/sDvSLFWUQiCAVl8ilZZG16zo9TBbTiGJ8RS
dA7gOSonqRx0pPFpv5sK48qss3sdYDEWOIJ+TO8i58EAVywnj6Gje5QRi+UJQRFE95ccT2AvVrYT
4xzRLTuI1vP+By3NyAnYGlh29yTxjvNI5/kBYdTz1DKCQ9HAwQDU1Hb3ofmt5j9icShCbzkkTEzT
Wq/Q16NhEe3OTeS8tW5JoQHIzxozGzS/EsEEXpk74JdOTLFpcXDQGM3VLGAovoYegVB+hc3Mm2VV
Imp+kkRjKqwT3Fg3YT3ovhWgK8UcUxKAEBD0eSTdNK9lk4g6TqwjaicGahPPFTY8qV1YtI+8/gf8
OS4paR7fIAFA5Jy8H3muGlaaPmMrPPqOvbLe87pFZygXOtJhmC/dyaej1eaUIpLtzFa7NsPwnST+
Xj7FpfCokRXLMnJna5uTfsiykJvsRnOndUypwq9UTrCinbBfw+GUmC2PsCjcc9stTwtFjDipRLp5
QHXzJJ/TTe1K/lwCg8R/Abrk4AMUi8fhFE7OhSMbPEG7mTf6pJIttBWSJ+n0kOwXnmK6TZKX57AU
3VMFDFnjGJCMB9y0wXJIRkxcQjlpxN+5pxtQTv2IWe1i5IjvcslpxYpPGjIQg2piQEhmpOFXn+j7
hYFfpCtZrj0CI9MbZdy0glMAgYbW0WPpR0b+Vi80wlbSMalIniW+y3uNcEWx2VEaZm6JivdSYqbp
+M9ty9UA5S+G1Qur1n2XJUGNQXEknawChJF2PXo8dVOLTgnkiIMnUNwzmp12jYgJ8pJjNDgw95Xz
6jBTJAY+HRy8bNrIu3GC0m3FyryXI1lEAKY2nEzaI3p7kmxXkkcKI4gfn0aIFg2fhUl7zwSsFpMG
+64yfnKzBlQC2KRJe7dQMcLm9fcuqgXwjo5px+Qg3+S2nZTCmrMXqSh8Wo8Iwdfmp5q7laZ8f4BG
dDZ1kDGFFNU5/IHNdhvo7agNfyd6JTAY4WgRyYMIIcAqM0aesOwmXT/gk/g5aMvJIHaIbGEY0mgX
WNFfkgMB/QQSqjV7q6qYYYZd1G6hdn+kvUtkj7xXDak2fcJof7w3u6RuSjKl3Tu5TQ8A2hL4x5Xw
bqBFQpU5wWekESWIECKxEvgR7ei7VcSfcV4897NMZKQ/hl1Y5NYKF2nwBo5IbpoJCHf5YJ8FMiDb
scfwe+b8ZdrSuO/Zjn0PQe3/xBXxik5qTnfZ15IqOHN99IflpmaQxSnMYU6tReTCK/JBTi5Z6wgK
FN3TmRm+0BWzE2RRM0ycF5nRhZuUWeagWbQu9hpG2OWNKFFAFtLxORAn5eST3Hhi/IyFS6xJoRJj
WTDZ4VPStHRCgR6PBwlTftI8lNm867wOcVp5bJl77Zf6bz4adP7CUYhmVz6zwvlBpUipUY6QPwiv
bEOfyD8R2N6l3r1dvXPQY2Z8IYahlrYJ4hQItx4lcBDudqd7o2iA8HS7uh7QHx+dlbixIYyTqhdx
HI4mZFykjixeeeK3UESRXenB+8QRWHGC++ZwiKgihe6VStbVib2cBBhZCuBV02zDEUXfTtzvGt/Y
e5wiskwtx3mW0McMlafMKaUBWcPuzsTfWb5KDD05vXwcwt0EhW0G5yYcdIXKgKNTgrSgdR4QH+AK
83dpHKKYUCEj61D4px2cF59A8cmC81J9PWQFDfUm/BFtYW3/KFOG7DBYAajLAd2r4CgYtNx9zF6f
ihqR31sf4hxZxtsxm1/NrAVQyQ7GaB1vzQ40wzehfsaFC+CmMtZ5FT85pvHcBs2LW/rnrjSe0n4m
4GiphV9AdDV9kxY3wpWJ74Za2l3m5ST+hM4prTagSymWe9q40ZrkrWD01APTPfC2D52zFebHqjS/
04w+F2prIOgmIiGys2CvnCL/k5Lk5qa17sMcyeg8bfS4/phdzOrvEr9AIh77V/a0dsfV/Yzu9B3N
ZHrYLiD61LFv7YvK2s2q6tfYbK1yk+maETemxerV7uxPT5mvDn27DGvsWdW2t3XjIMV/ewlWE24i
Gyu0fTBojZG4Oh7oRn4bkFQo0gEGEGID39TkxJ7WmFCtvMSiwSyphvBVPHZ89dr53tI0ndYOFk9V
kgIzFRXAOCe5RzN7hKhNUbu5B9sfKESikcRqwrMNC+FTbXJ295MJBgx4kKjy0uHOi/ecvk2Nfq9V
Zvxd2AwZd7seBgeAlAKjfVkKREFVEzJBta3emyDDLihLwx04IA/d6sej1hWfGemsUSTFyliGp8rK
j83YffRltkun+YdK/ncOU2Y/oh/YLOB+Af3Hfu6CZWX1ecJ9687R3JrVqFBo4C2Wjo7x5Ctz+tKx
MmOUg3M2SBJdPX+FlhMPAnJTltRj6c352vJyxBx6sx6L6dslYVPWYNy7cYYbbxV+TQvZb6dTCthj
iXWXEzJHFzc2YsBnbzE5WXpINdIuuinjjPTDeSudjk06ajvMh2UGOpxH7fVvECAxuZrxVw9ReEWY
SNCy98b441OX6+nBcfMzU5ezk2PTjNTGvJ7Wik2ccB3qYq8/6pKsOjjEObFuiVvYdRm7Qx2g3m6j
Vd44uIHi1k+8aznKqp9Wn2iFQHmeZBYlWd5stQ4VNlvM910kMSp/t3irsGrZ37qu/izFcjCN8Bu9
O52QLR5a/XjGuPYTw9/10JWoCpZLmkcAjRgCtnm+0Wbr3WEabmG7fxgT9GpVrPdqtMKDU1dPHehI
7apDSeuMM9gNSj0nW+e+hSu5l9znRv8ZZRSIhuD24jFrl/X3UE8wA8H0YhQKVTBzvUZ/esfe2WZ6
gn11SmaoYh3DIKKY7jN9j800Bj7tgrCgR5ufZedYle4utAb7TQ3BbinDg4Lg6DnYy5GhDlaWmLtA
EKXIG6x12XY5qu4OnUOz0tug3NUNnjO9Oe4axldizoRVY9D+8dGMaSmZUF5GVMiC17p9vpsM+ugi
m3mjoxR1S2etap1+a81NWmbJpFc5nZJEOH/1NTrBUenupQm8Z4fFhAL21WCiToNgWwsROxmD2qbd
9K0MUWrCPjIh9j5lzHYRekzCaJ5dXno0odjxLCBOUsoYbTp2VshsbP0lomzAwy48kRtcJnQDWkjH
ovyzuQW1smnfTANKA4cZ6Eah+XcTZlfryWe+3zgh0jByToVMRQiyDPIoKxxQQZBZIrVg1wADQeAi
e17cGu0zMzRoDBgY24iZ7qFgkv1+6UrwcPlVlANwa7Zt3hfo21tmHwrq4nXoWpiXlPfxu8FYu6aG
ywUZ2jDj697h6vLSRy9iuZ/2kAWf3mjje7fEWL3MzltSRpvUsvAZWOJ5NVuR+sMQwj0nP3hXqi8M
kJuB5d2C9ewqBkpWId14EAMlto4z8RtrNOO5cdA9xvVzOBM1lfnop8uTk1NFNBYTbBPXT5+6ZT7q
lYOvd4ouyjcm874MzBkxX35y2+U0J3p9b9qtR0kZvxmoJK24n5HZaMDGqGeDJEaTP7Ab85hLKgzq
lKooRlRaWES146IhAbCjp3TsLqNn0nOQHWo3W/cLkAOWrHsGth+1PqIGwr55pYfIUfHPoRBf1RVj
bsPR7R+hPGg/yBlI5hluufLKlOuoANTrmYnujobrouthVxyhztID5KC83g5AxtRCxpbEkNlGttNz
sq3G+2dwygMFM7QIlsNuYzoIyieQkaFWdHbEKKYzekc9Jq9rO0MPtvJOUQzaPdwBCBS5MulCD0pZ
wZb4RA/AkIgxNAs8cea25yBQ+xQiTJA4yrA7wXv0ASE5wBnnLN2Y/aYal2ORImGZdHy1mLY0Tkx4
j8kqaqBDWU9JZT5EYfeucvvPRHYpMGsnBFha2SsKs62mkxXH1XOV9VjNNPQIziDuLK0Q9cPC9xnh
zYXEZOkJ/GLg32pYuFEVJ92ItmUznIxJySCGm/mkbsb0Bqa3IhGsbKuiBB+Zn1qGTmtXoTwizAA1
rHp4VFLe9bnzKYKxjnp5IjGmppYn64VQKo257QsNA9/swWK3Cj8psc2keQVEwzYTNJ+smMix3yZA
wJYCNjcY4Mv7y7BlyjTFvIiR7NCHcOkx9o9PCgJmYK5j1QX3kXJfHZl/XuY9wwvqZ9EFKBJ9YVYp
YK6lMSEGL6+1A4gEnCIl/BTROQpQ65GiyYNWfFHN8J3ay3d92N3k2ib9IaRvDG9ncm9/TKz5hURT
YM6pxhnZ4Vcjq340sATNgWzlSbuAk2CKiuTEDOOdrMVWpFScNB50BHeh5c1qgYnpl2Atyy0Bq/cX
+jOnZB0l09Ytqk0WT88ZUceJemxXqx1G6OJS4sMlOZm3Koz6Xc01ktYONfzSRevWRjjuc4rTwqbX
h1tfQFeuE4rVqeKELuKNCSp3J+HzBuOQO0d5vIMf6TssALTq0GcpxrrUlrH3wJziXyctObwQkbWY
nLWUxSNisJYWRhKmmxcE15TRpmXwPQ0pQUxBS44tiG45LHvpJhNXaFkP3bQLBmsvLEHxZYx44Ir2
owJ4Fq1qbruQ8iydMQEFIQiPJctYAUOba3NS99hRM7E3eJHeLRvfsAxfvcTpnvIy3SkgncaPB2Gw
BXMwPW+FjgmI+BiT8PZ5em4ZJpwpiEtCeTXp5zBHcqGWL8OS7rBxLSyr3LfTW+vEwHIcK+cUI1Uz
y3Djjg7y+0lFWmsXT7yDnPS+HbpjzBaA5tw47kdKE0mI8FJr+ocMfqOnCnZh78o6+sAa/yHzpn2R
9L/C2POEgjlwmMlDwNFj1CyorRBTb5OeuW9oshWuLu5S/oXZg72k2shc4ApK3d7GQTFAvAEpMZLk
SEthyWv0mHsqsLaM7xTgWtYYXmDRCl8YhAJmegCFUFa7aySxpolZ+2OD2DjcCrKtzPOfuxpM1Kj0
GSKGdK3xyt80674F/UZ1+xJkTMsmvgGh7KxSfZCXPVlm/ECytytNjZYlZP2apjCt5DHGCF18XWp+
roWxgpIfnEnNP+A5Ojs+lRTYg7JxXfVu3OfiMc+c0RG4c7jlftaDv+0UM21INXjexs/tWP4RF6Qw
Xj7+p3CgkXJJHmoWT1wafxodiVJdPMtP1lcBKE+5fGfWzkHYGXwtzhFlQTKZIhWX20AJBtdB9fiY
zMVGYkxRBqw3WxjAshYXGDaTwOOiisFF9gJNvh3wKBF5hGhyOksngPGPJLkI61QWNnaCOy1OTiKU
Gblzwyag2eA6g2WsHAdwwZs3IQOF3JxBx9p7WTfbiJBVgXjE3gQtwDy8CBCaN2mwiHXXeoPBQ9XR
3s+O2uYLhpydZYIdjf2thyW2f5WRvMX+8IgI/dFJzkaT/AbjrN15PiacnveJLN4lRglWIEFLec41
AUEqOHtFBSt8gSfgP2gS0qm60u8tToebdGT4uYUTG62BPW06HKPhnr5rv6B7N3k2tf4a4OmDPfdd
zYHDmuq7DqTvLNQVQSgZU6YTuXs3Td6ojyUE8vjZ/RIlSvpvpVdE2vCywV8tASrcsCbSfSuwyFr0
Xd1JJN7wTQHyCyNf9i5aLF1/k63iUFWZffMYaPpKt/RTV2dPYZLvZi+86R3DlmyUabpw5hpjp5hj
VPqz3KGnEQbNzziz/82tdrJaRpRlP+IyIVc/xOKlmW/A8YWCxoXhyHwqBsSpldWbhO+HYWiZlEtT
E0NcFwv2o9DuZF5fXL9iIfjlj4NaCdHmNvlRQkoSRS+T6p4awGsJjSHBrVms7y7EhVtPDs40fUIr
3FRkXB2NSZi6A4wXLxIedGd6sLLomJAg+DONfUZ1E/3QuAosLpJBjl5R9PG8qfTuO8ODBS+1d7dj
bERFjoBhClCk4HU1j7xImCeedhtf186lC54LAlEFLsLSNseHgaGsIT7Mog2crb8jok9pOIn18EHT
GeCJ654b1ysvz2fk7Nm9nWC3RB21lDc+lhfGZSx5skbHfVWSF0zMgB+0dRpPO3GyC3xnJYI7CflY
JdDYpdirNFhC3OgtE1Fwik1740Qr8cyboOVqNKIDs3TkabPDEm34cuNPCQa6lm6MFvNfL/BIrP36
xUn6DTIcGp28o9VZl8GOsrtywBrY6S9DO/zKGu9L626OwwcHNjFwcQNuslNdxrgnG58ukC6lC3Lq
6TQ51eOiaMZ3UqqxMHnvu/JSaf5WCFWBlMoJJMwq0KrUDs1yzU5PAmIzT3ICHzGnvdUYG2uKVsv4
KEdMQ7AScI3UEagUeSOmDv7yya4xkb/KmpdH7PXZfZimBPd3D3suHvDNADDUn2Pv0/e6J6elwZzh
JS7OSVYVnVnKzI4+tjSPymkk4XFqGHFZxI+950C+esVflQ9YHrNmIW3lq6fwtrHjYtjK4T2r+ETk
EKDD0opNxBCxgSaMVqYQotrsxldETR9pkD+b47GNMKzRvpGQbFVtcxheC2X/W3QyeJ6i3tGSktHh
KnfrxBn2DBYugjgxk3UfJIedNP+L0a4vre1+tOxFhACw/bx+mV0k6074T9dNoeal5lZ0m+h0unK3
kWPtR4uJI904kaeL81xOF8RSvcWGufH8+NAk7TpJy0vUNeuIkccImw8q829WGVYeUwiVxg5W2PL9
da/Tv2NtTEYrtFGCNFft9eBsucZ+1NH7pOa9naff9iweoyGDgLIPfXJkjB64pwyKZ0CSNoJ26iXP
Ab9bZHsi7mUaqM4mcn31QqxIULSLSbJeGciqKQnsbG9M/b2KaP4ZKZ0c/dcmAEWgRq3LaIEkZEDq
ZPhn3NU/eflLjlzBHZ/hmCeH1ihX1ee5xSqO6KcZZBe6/8QKiMLyQV6bnHY5YxFHGt3p1kt/mVGB
BWzJ9SybVmcCNbBQ0qYMw9GYD928CinOm3LH6BDPqX7JLW/NiA2kiBamaaO391P8FZRbdWcvRXLV
TSaDKLOexZUuRyvqX7MZAXyV59+dRl9IhV+HnV6GRn3WxbhfPLBCpYephzll9s8ehndjNi5pZx2Q
M73jjPVW9FB3sebiYT6wOp0Qu1jJTyMgV+gbuuIg5ZtXwjz4Pmu3dfGYSymLC9d/6QcsSxZmCuL1
HT64qm83TMg8mEm97Ds3/EI+fWmVeaSEld8OaWNtsmd9ZN1nmMAHTfQ8VPWH0QVM1orSv/KtcyeG
NEHIkPvlze39y9T5NCdl78Hs1Q+qCr7aBf8AP3iv4v5UxAGilslEUWApZko25bcFrJWSAE14IskH
5l15dZqaEjh13t22+JvHDae33uKCW9XnYR5/3DyF4zJKQAyNFnuFJmGsk4/cq3BBWwTVQu8nmcrU
OJdRDVdLp8mqZJoAvd3zZ+t1WzrimFhQuAEiE5d1GkQ2OqfsJbK9XaP3m1AjGw7VnwzfYIkhC7OE
i6TZ6M14HCtygGmgnVn9HQoTe4Pgglv7Lq4nuJts2led/zKWyVeqMW5obMNN0vpnrxm2Q0SRnrXR
tumgSiXVpy+Hu84wF9P8P56hPRuWy4GcvBRTkoLHmxymRflc/h9l59XctpOv6a8yNdeL2m6gkU7t
2QsGkRQpUdmyblByQs4Zn36f1tmLMT0l19TUf1yyJYHd6PALb0DMP+DgHH373cXvZqN/Nq6cL32b
fMPV5x6583uRjVxm/IPhgTjSSJ8y3mFgAqASq4JhBgKyzMgZNRXWJqDC4tI5GuCEPxQe5s49iKb6
gq4g4mnVeIraX3HyZtUJkvVfuarcRnPqzTsJVDnr7X2q6AwBjCY81lMuOI+0cEmpKzSaidBSZMUE
ks6b/q6mB8wSEkrwLaE7XY1csFatDtqG0kXAQkfnfaKzf7GJivcPehwojsqkFC9mWoiLdROZyUZ3
PvV1xmaXLXlMM+DHCW6A3hrZdiu6dWt3hwmpAT14w7XWhYb/Q4LWUVbMbwB2q6Nlk2GYPjASfbVy
N0WIkkScCQRUKsFUIoJ9xk+SvXzcRPnCpYxZOFfiCP/SgxwqrJ80byycs3RMS3O0pGLZgmaIl/Ba
N1kWw91YXGUipO0KyjfhEym+jv07m5zsI7U7zmQIbYtgGHyBgVBb40htKjJ+QzOFbajPJ03aNUGQ
6Yw4qvwtDFZaM+lpROLLJMzKYGGOpJZEjSBH6bEtRyzcHrIhfNS5lW9HG33hJTUxcjOd0hp6U094
2pFOzy7MDs7csvC+Dj4vMhmHO/TZH2zqN06N24t0wTDWw2OZIgOkp0vPjY9OCCB4vRWIxoLevYtV
jfg60LeaolVujc+630VKOnvZbUgLDAf0nx9wPm8+2UP0XQdjBLc602gJakdRXGlFE1Cu71xjZ9XJ
txx6EwIqCJsXJPGp0VBlRlEzkVs7whEFqQMYOhrBPgVwQ6jbJLF66AlpYu4UDbOdY2Njm6j+U2EE
k+NkPzHnWHdkrwlnI93VvQ09Rht8ofWlo4ePD0hcGLjDL9Q7bvQnMjnMPH8iVEaUlB9L+2XnkUDq
f5ubAJwcvGy+VtMPff+6SfIAxGqrs3L98gwOhaX7ytuuoS3pndMNw6613a1ybtqBYhmjH9B9DCFH
hBDAiC1U2p8AUA0+PS+EXuJvAZgt/WMaxmIZ9XpUsCySm8C06Tbh7+G8ly0sQvrtGcBDkpdTS2XN
DXpsCXe2K56bZXpoeBAUhR0PMCw4ei1azG6HzRimMgTvC4QhvmxruS8tIsGAftDs3qEjkHZ3QzDB
FxjgWQDcsVBYcR0guDbFBnq+vnjAjX5Nx0vjVvRcLGl6NiSFziV8cCb6FvE3nFg2mQl0pgfbE0uT
Ljpw02ZcVRRy0KrpOaGsNbmFlPPPyZ2ge8XCvV0yvU5YJJ2fbUeRisNYuojlifSs04WFD+9Y7VXD
cLvWvwnCBKtJ6zQVWp2CYMt4gkQI+ZTIJPuQ6FIYNdE+72bx1AYZfJXuyF2GVUNn7iJdNiEVjsj8
iEe6Wm1HlxOqswpSvgbyXZMHV0tnngi3iUtK6zppUaHRsyKc6jbh58YsvhrYXHiAAWH63jNI/AVA
Ym81XkcNyXruqqOTVfdL6L8V3XnQHIrIfrHB/qz8GK/3hFNGYyeSBgMd9mUbu7+wQDrl/oxGhfk4
yO6tMu2XvFy0QXFjddfKmk6hY8BJtm84kUXs3RudOulTWBnAl/3hOfLrM/ivfYzllsaiqmS4Nmac
piv72LnNrlG4pA2FkPCD0ifysW0URXuvXI4Rl2wu/XPNuY6Rk/mRUr+BqKnYNbjzgfox4e5NHjLp
rBiOQh1safpvRcw7UMbkfKaHn1MaqssvsTNQG6xOZlh/8aj1LFP8pfC5haule/QSixo6Kc5ISK6z
fa+aX6Be03KhjW689NKhRYUbQjv9bJ0JIal7LDmRV4DmtuQv/TTtLKuEn35D4YdC/2iP+9RIyysH
xbRxRNfRDjZ1h5dPi9uD6WyTNMQ4xdxaZrdfCgX4hKHkmU1/X+HKU0ZXVRv/bOzhp67ZWHaLcpJ8
IoOfAEXwqgcPVUG725mNrsAWlGQo5nP5YqAo2LOGewhss3gyPGjoOeaVVFVBsJjiqQJZhoQVwkMY
uMTiUAl1cHr7a5N5BI4UDIrhm50OAw4vSAPW3kkf//YwPBot6jmNyu8B8m8SXT/qMKMJ5bm1w3vF
6dCo5LpewnVq2kdPjofQ7I45oLmJfsFU9l/CYNrrU8zFEUGiNbPk+Fuo/AkjtBv0+FnqwFaq0HsL
jO69JNQBjp5flxS4VlhyPRYGRehpUIeOU2vo5WMBKzCKxK0+jrQAhaexvnI41VrGpxru6sS6nut4
2plJGG3qMGt2fRC0VwlsAIQyj1lSJ2DRsm2WfPAVbjnESJP97kWF0Ao6RPJhHdAmhBSU/AKwAnK0
l9SS5UlkDo5gcBVdQK6z/xA64ks0YwIVt5iC9OmC3AOdUiKNjtBYnzB56u/JO29U6XeriNihyEq+
UyT7iIpLTcFPv9akETY84PAqp8btzg6w1RpA0BALoD3tTVmEd2NHIRVLi2PjovXZEuDIqryGJ76J
auNoSqDS/CCQ3ug7Zh2nLKNZM2X7zppv8nY4dpF5R5P4mzlGuzClTxhOCB8ws/rwCbhec7RkTd/c
4jcK53mK99hsbhKroDJQAD0fkGVNOnPvpHI3UYoxreAGbrKmi3qnxox2+iCSANzrxTiGJcJY7bzv
Qg9NQHnKMF7sy/pmMAd0k2OMMtv2YBLKwIJBNysw0M/2UhL27ClHBHSVI8tpYdhtSfg7w+KiARJl
2XoZ8pb2BD2msABbFmbkSvCe/D2k8RcoCBTYh+EXvh84SBXGg1PHpxoVjq5oAO3WFZzY0cto3AyP
yFiS48ZY0wpVHWsLlnvY59+Tcn5Fn5hAb0mHfVmivgdLGPnsPGg2ncVycaVFRcavcdvw3xo/f47j
gP+yFenLTAPZRwo7mckqEPKaoH4ZSLitmnB6wOLV2YbecKAnHSFCZZ3HJoOp1z8tSxVuiwKEUzLZ
eFO2zS9OQm/d2y15Y23ivgVHkra5VowtclSRsx5pXDLVnRmPP3B9xw04Qs+pnxGqXAYqoFF8WxnD
XheuwuWoc3YkqilhlOQftO2p02x82sn8u67kYRb3Nqj2vnej95i3NRnjrf5zCOx3o4XLG71GVZbr
KyoqjnPbvw72ctIq430dwWCBJMV05mQhHcua0Po6HCrQxO1d1QPcp9jNgzTnJRvb27obt1nIyd5N
xpWDKVWIlyJ0MYtLFpQOlYTBoSbu5lc4TK6JHXTFmlAJSqJ2FCfiNrgxF3yYETtIl50+9imnANYh
XKbK7xAOaJ6FBlCPdXitqxtU2Cywf7o5NeTOWnsYU9ihekKVhzVEaEKtHo8d3fvDcFAXYvSVALR9
U4DGnpDwNL5NuuJFdxm3O3TxDzoxp72XF+0+RoIOMx8UWbp17WGtQN2ZsfQ9xLwHDe3li8XID2We
7j9uKSrgNrPS0OOtNFmC0oEHyAlPG+QayTuTG25y/p87ad0S1838ZQ/SS/9iyI7MA58QfqETA74W
TwONyIGrRhd1CUTJyxtmtGZ1zyrccYNa9sGNvlZYS8qkpvT5zm/IRkxm8AajRgPnCcE+7Wfn2vcl
oAv9TUiMkYca+AFNA3k5gnj8jYCZ8SagOvH39MokGZbe5kCVtP6QMrqP0ImXRjOk4qDQ9QF91BnI
I6/4GZi3O73owIBy0nJK7NoBsN+Uavmo3HnoCazDtnivec0xQbRokq1Ov3Q3oIZFb7ZaIIuRf6DN
ivCkLUz4hTqN68T4qhoAaex4lw580wH7TpnQc5nWh0jRj7wCAKXfDDRreBtSEJAs1WaKSRvfoaxB
l0ELGq0ujQWDn9hicwhHQ6dbegEyhJ44mDqUTtGYoDz7ZQTRBu1JrMqRyQ8KMM/PVHey5k0f+WGH
fHp0zSfGb8EWxw7MNXG5Tl11JygncBERNwQ00uG7HVdX3fDELOt0TK85SgAAtTWpmHVbA0fSjFJd
JiRsYwtI4w0J0ZWLLSjIAx2/6d/PY3S/Nr7XeQk6rrqbZH7V7YWErC2i8m2Ub4JuKPE+rAodeROI
86kYd7T0wMoyooJX5lSXA3O0AkqezKVteFSxZ5dgSN2IwjzqroTPBWz18vvcBlvmY0xB/Kh802qV
IOSpWUb6U6TxTYpgjsTsT+90loYX7z9ydoRLsH+o4nadKRTBIJSN30zxDNMh7y00f9UW1yp4Tcwe
WYd2takRNQSduqXGqQcHZolQXZgKMAo9bVpvOsGn9K5FVhkD7zphybVYgjIlGmjJZOhTQm8XYrYS
QD3Q0BDFvgzzuGLRAkuQ01d5/TJU6B65MFLuMpYcVbCc5BCUlf5xPY7c6bdhvTyMkXVdkaL0vcex
wrbWm8kun/V6GVHk0o3eklRMx6g6BSOb5ckfcSV7b5TQ96Fv0osc2ca6cphBgnTC8ZB/rHQOoVvH
H9eMxhEf2RoVBXYYG2ZQj3aYr/RfdzJEhtd7iBFc5zuJMbArwfgnhlZ6ZZXPLB1gR1BWb1Fj2Opt
ySvNwTg3NEby4hWq/fWIqwXQKq0V/EDw6LawMJCaiquD7AiH8i8sZHIcGj78TpYLC71NpmvKCyza
ofKO1KDQISZ8ykM0Dbwe9Qf4F0HRTADUS0QRykNnBPgbmRhjkdupM7CdFeA7bugvofnBiNepjV6t
srGRmSxbjo8rHUbxiEDGG+SuY2rz6Y+Sw0wvv8mJf5p6oZH+WLG5AWkFgA8lBl6YBrAKbTVJ/Y33
khveRu87q/eJ/hCjhVMqC/+my8Ot/sSS41uv2awv9jW1FUGjySIggoxquBEEhujAPnFp3JmCvgYA
LZ0j6GoR/d4bvRe75AP2WuDvDtCFOiSHtQkaq/b9HSe6fji7ljmce6S8vPjaibS1wpOk5OkAx+sa
G5kppLWy6TBSala6J8MgYRPq9cu0G2A1QkwClcQdnoWl70f/PjEohGnURa2ekgGF81gAbY/vZ7s9
R758kbF9PXjgY1xFOOXhiCoacS4dFxZlcZ2NIeSzqP1mj122dg0Vb+YUi4+5u8P5b3lHLvxL5Li7
0HM5yG1yYIxKmhwecYnGnA+VsV6+JHNFoZcqEdlpS9O6CTMq+KPjPM1RiFR1tajhPKYNEth2NDQ7
IpzgNCi8taIh8A6J6S8apI/j2z//8b//7//5Pv1X+FPXIWdQvv8o+hwpkKJr//uf9j//ATBU/+3h
x3//0/WU5wB5FICX0a8wHd/l37+/P8RFyDfL/yUW3w2xZwfHXhYPZRgchgHPxSwf9v/xcxyhHNcG
4aVMVJZ+f06V5E3qpMVytpIZ8uk0Um7JFCl1cv78Qd6fA/IIMoXjC1fajn0xIOpnode7vjoPWWig
RiLk2ajAP6ie/nxCfLjueo9uE9V8+y9z6fz5aN9yTOV40nRcU1q/j1FkRhgVQWieUzthRWIwT3Se
Wpo4ShidnZzUW14+H+2fr88VlnQdx/OYWVtejDakaRj1/YCiWEjB1LBqNIfSyblfKjbu54/Sb+j3
leKatimk6QnPdJWQv48OAJ5BxcwYz3SZzGPrFaG1VgOOt2ousu2A/DIK7nF1Vi3hyxiaxPWffwAl
/vwEVNgtZZlKWYLs9/dP4JVO1c4yMjHxSYGc+2GzQwIRAYBhLhBXGuyxIeRDhmBR0Xygr9odEzfH
lWPpJMrPQqHcuUQ11AgELZfvDTik62bMFOgnaUB462xvO5rxs6rL/D70OPZgxNhQqFvk+junf5jH
qCYlJVTtllweUxTTMXWw20ZTmzza3gGMj3VpmzQmhkaeJ8ybn+wg765DP1+uFmmwLFoCB2rJIkFJ
WoHt/nySPhbZxWtSAG5Z/S5bTV6+JgBrIm5ndzjnIgt3phzyY9Pm/VUzKjoYXWNF93YtEKDoQlL2
t8mpq1czDoNdNbQ5IKBMOdeffyS9Bv/1E3G6eLZJyVDaruMhsvX7axtbp6uipGlvZ0orz17bZE9u
bOS3AfBIELMZUnY9MiGfP/SPebCFj2KXpVzXVq7448Dxus6KGyfqbiaPnoWnJVaVApk43nlgLube
xY8pqCk0t1C7jKMXIrLki6Nh2JvPP8nlFrWl4AcBvHh427vC0f/+LyesGTTStUVv3+VeJDQ21Hsy
YwkcuHaW2//sUcpzlXKUh9msqyzn8pBVAg2DLMGQLnTjdj8PNeAQNtI+r2Vz+vxRf551LuhsXiiH
uXSgTv4+KgnppXPGtj/DRONSxMdoheKT+5S32q5T9XL7+fPsf3P8OJZ0PNeXrqmEunhganZt44Uu
/njzDFmxKqLsW+Wa1WNU1/AMAoLC2mvx/8gPuSa85w0sGcuywl9o1EZb14WfZzdZc5vTVruxI4pT
Sxc5hyikphEsUf+jTotkO5Zy2TDmtCcRaqYdaCq1W0z6pYGdWXs4U5bY1G4cnUMbmcFwgOYXeKVN
fDH1QD37/DFwrPQW/r25CcOxB1ajyne3luONn2cB/I8Gg6ciqEtWwAjhpulG7ytgNzA50wRIaB7g
BJhe94Zq8zcRquY0Ix3Xnbp5NrUvSvp1tLObaMblNCSq23Ht2Dgco8L8o5Vq/laMXveXJWyqP7aw
clkoUgJGFi636u9vu+pTpNz9AemrfPbvCjtt72a7sI9AwDDJUjM+e3jjjfYdjrvf7aKnbdVm3XVa
dVpDzgntp9oJy8fOnezrcHKzE90gpHxESK/BUNN8Y5DvwkwHjTOH7QJvQkRbuErOXwZycRSx2IXl
EOQoX/msWffiBulSw8pnN3If6zk/lUV57Q3BU9tSxHRcegjz8JcrS8/Lvx59bEgiAmXzh2Pz58X1
7KeLU3FhuWdwQJsxayWmuguoPFGsP98e/2Z3+PSN2JOWbxMKXDyolI3pJcJGSSvC3921Mi9dpTng
dDM1kSawl/oYZIm8t7wBhVQW219OHvln2MXq8HzhC4EMBIf97ysES0G7TnruvKQE3uYlVXvoTW6h
qh8ayKFuhjeb5bgPC7W3fTUoHHPwN0BZDyLJZBbNFnwayvTDXCUgiTo095akoCXjesfIj+S3z6fr
z/VsW1AlmS+L24ET5eLTkom3ppra+3RSzbVV06sGgZ29f/6UP+fEJ1QxCbGpCytPXMxJNNRNakCS
P3ulL0GlxBVFLCNXI9hUz3olwUnTVSS8BZ0QeiOfP/xiqXt4kVkWZ7Pv2iRr0r4IRlPb9tuM2wBo
oUk3pUpppYVZ/TNNl3pTNkt+bddG+ZerXuoN9K8LHt46ga/netJTXMD+xVNxAuyHIFisWydLq70/
Df6danzxJPmEB6QWYQPmvGelsgAqP1p7ThTMOxjK8td/NHx2upTc/ha3oC0Z68UHCew09FtK94+1
2wLJmW9ITf0wRTvvQEvgL5eTNH8ftn4awbewOFMctrl5ca6MfZWXQZ2bj7zRTdyBdjcPZKND9KTL
C8P9YB5S45s9vKP9+/k4L1by/3+y5QHGVcLk5v99JReBQ2pXTia4spkolAgTno/4S+h/cYz5ljRd
yC1gXXzPgqR6MZn483g9wUSGLFhm0UoKE7zcunTv5qax/nw8l3GFXkAWK8ghauI/6+KmSezEoq25
YMVYjF/GGoedxXKvLHe5TYDA/eW9XYzL+3iYZZOY+jYTKC6OAeyDl8QdU3GrcnS2HJU+N1hqBiFU
9c9HdbkZ/+dBvmBPkEN57sUE0kZsZkxXxYdST9x/zYLw+xBjzRR7T7Eb/iX2/TjtL3chi58zjoSb
B14sRwFnsESMTtxaoa0x/FUECk1877vpmT34EHvtVZ9B6yztJ8UkAIECgzqMQQJb2buVeYWTsloX
wqV042KV53v5anGmU6GMlanNzWwX4T4pQSZF4dmT85ubJddyKX8IS9EMcGbwAYE7bpd0/lYtNkhk
Wbw2KI0gEjJoVSMCoHj3+RxfbkL9NvWyYSOSH3L6XbzNke6YAdcoOncKEu5Y4gY3NI2/673AQ1rF
SvTsI6Us7MQ7OXwNoyFrELHz/VtrLPu/xBoXi0tvGs8zSUMcW5D0/HEjZngECpQDHudhBmDpGCFV
vmETpIb5lz1zsbr0kwj4yTAsKSitfBzK/5JhcI8tfTwH1QO4yOslB84pKOcJ24ZuBW8nqf6SY14E
GzzP4lYjlWGjui4z9fuZM4KPk6nrFA+iXXma0Y4sO2ntysSwjg5H9Jfh/TmRnOO+R11FOI79R2hB
/bMJEkvmD30BSmVwPLDs2b3Mxr8cpdK9GBgrCMSczVXNGpLIbV4MzKnLmM46d2YVhsU2GOyHZrbF
CwQGuTISNXwP0p4Gnq4ugHvtNrIJync7c+QrOmAzjB6l9ksQB7eTwLsA0kt5NbYoCTiOg1B12lTb
eanNcx46wwa0fTit63nEnBF+r+aYqC9BIAwo/n0MBmBOnrM5Gr6GfZFRd598GGN4aSHEM6WTZl4Y
A8z5enoMkABfV7aHPy3Y0LsQL+ObIYWE4Y+VfVMM1riJJLgJ3GHCYwsb/0o2JVLPE+C/1eIZzlU0
xg5kr37xtmYZALvv0hiN/3IZyYfGBXFechbqx0L9sJIYrpQyilPZUvAlJgSzZy3ldWXLgnJL3R0o
OVgIr4tlY6p4gcBEFXj0x+QOWj6OOmmNP1c2NVdEkaivJUF1D1AqQRmpHV86tKXXiMT7j/2kFt1+
Qj06DGiw1wK9DLCFPw2Yu1GHmIKYztLEUzoQJpbUWiM0We4WH/uDrlT00YjwDs4yMy2WD/7Qx3ay
Dvv0WFMUui+HsX7M8tH7Qv9mebUqT1tFxTjdxRaSE5JXkDm9+4tCVvLQZb2xtbs8pt1MONEgMHid
AieM4LNMxd04NEjutZQzHbtqdjKjEwJaFr/xrEuu5jYD1td0iOzYLU2lEgAdDqEwCijO7CtQokAm
u+kcLl2+LpXl4hw7UNueka7zG6vcKzjeMGrUMt8j6yEeIimnV6/u4uOcleGNV7neocthQsBPp1FI
WWsbgLZdFbTAr21PRcfKS8ZND4N5N9epgctm2a2hGXWrpa61Pj56K2XDJYErJFK482BeO6pJvjhR
CqEe2cFzMebDJoFPfcRaW2x9t8E/Dd7UZoSStvYbJ9+ohCJTRfF6VyuQE21pjIe095Cg7vlUUMlB
vZfKQAU5a7ZdsOCA6OczqIgOQWNDg0OdRQIKtu8+vxbci9Pxfza1L0zXN01FUHhxGS5tNffZSBNz
lPPymoWNgSIctV8S++XGjzITzGWVgQLtwp03Zd4PbvH+ODayO2JZTjek2cx5A9NFKoGhx67L6rVA
TAkKUrVNmxHAbL7PLQvtls6qrsZ6sr47XgWKoM5rFEsqbHvDrjpVdepu5UJiO6coLDg0PdaDv+Q3
/mg8Avu1TlXqdbs0gtE6hEVIFzicrtPJD6gjgKDpGxVcIR5hrZMqh9YWQIuaiTr3yM/Oz22TuFf+
jObgXI3OoW2QyW8btHqqrhuRiUAhPggnZ7O4YHHJDGv00Y1inyDF8HXoFI0KNxQrgzNhI42ZunWX
SjCOGrQBPB5jPn+aX2dygW3rldWLiDn1DcM0QAzTblS+RN86MqpD1iNvHVtV9dyqJfjPbgJepe8S
oJBHc93pUOr3i6dq/MIYMoNyAejEYYVaRNT8JVK7iKc/HuEoSY3A8x1hXeYNIiuUGS5R/Jh0GdA1
CIeIoiXLX2KVy8yQgXiKqj3JuuXxv4uBAIZaYuRy6Iq181veJScVd8a6ttwMe6rmZwtAGjkg7+3z
rfBvxvbbUy8CpNRL7Kl0vOGmGscfPXKT9iymv7yiP3cbIyP48nTuRc3oYreVCBy4Hdi6G0Og3NhH
R+VmSDPcWGBHc1G8fz6iPy9sH6kLSceFJq78oyjoGkOLpUI03CA7gPVxQCMcfTS8tZHVodFc/2Vx
XEQienFwkOgcyDKJNC9DugrbxVha9XIn6qHEOnWSV1UAaX1EIebw+cj+zbsiXXDJYrFVMKmr/L7U
axtoqDKqAV8P6T0mRowZSwqt5/On/JltMSDiZkVdjxLEx9n5L5Gjpr6WYSeHm1ZYA71uush1EeY/
MlmY137lJz8/f568bOF8FMN9l6udmo9kgfw+rEI2mVBp7twMFWqDIVIs8ZJxoIGzM0vX3/hT/VTM
AV5DmC5zjtTT8fNP8Me88tpIY+kNwrMmyrvYA/2UIArhlebN1Pjz3WIUId4TRvL986f8mYvox3im
rrvoCsRleZxgY07KLraxT4zorIfhL8IohNAG2BvyajTB5DsSA7Ew55b0c2IUA6WLapzSvyzZP8ZL
V9cm+aDMJRXlqMv96HdlPyEMdfbnGPuL7r7x/lb7IzDmrf2WbxI0sxF93Wghxr1crE03h/AljO6W
Rtpj1hqHOPHNFUkJTm7zOOOUIW599CMSSMcG2j+Fgf1LnQSvcd8e7TY6NwtaYWbRX82OPMt+QPBT
ApD7ZSUtLoTmOx0svOkqk5ottlcOaEpZWDT4v0RRighuumtL9+vSyocpaW5UjnKbM9zGS/Awzy9t
RGOynM/m2D9HUfNdufPWGXgpHtF5al4ZC7RKq3qY7fyx8MpTKwLKZfZeq73DXUt6ZI3mAgiTONnh
c4Owg1PLe3tOrpIwvZdNeBwC6LDJdgjwSi9gtTD21GnXRVjT8rXvE+7UfOLzyAlU5A9/ineE4/Pa
wwAcBajdHANLF4BNgTkSQpAe58CIu2jd+f1uzNHDS+RKG+Xxw86Csw7Kul2EzJra5GLce32wTtoX
c0RAMJcnX8kvo6leRRKfENUFuI6NVGDfD1N/DGJjnxcvdDuBpDVH27C3C44K9vydRk8OGgbza9si
XUFdqf/qAnqlhAaq6UWOIP0MWF71kG8d6KQFVqVOPF8xqasJoeeaSdamZwYcLEEm6i/ddZ/Lq6GM
t4my97UBNHr+Qh36pTKzfYC/XxQq4otuLwYDZS9Q7grRdwJ/lCE2c3MeLWQY5bSb3eVNqQF2TCK/
dN3PyigOBUDOLkNX0vpRkd6sGIQxATlt5i9F8DbWqL3NubEqovapoX6xOO6GCHitX0qs9fx5m4ZM
t2ELbpc6iO+j1+oHzjFW+QHmhAtU7a2PSDSTFHgb8vyB2VwFVrQXDbzN2pQPFHvv8766DvPgJkRh
YrGnbZGfmXhMTpGwK9/82oWZIJ7NMmvRy3R/pfOCi1bxFQ0Y5Edt9OhK7irbvJ3a/E4uCXIkjvoR
Tc6VKJJHr4en4lQ2QbOETeBe0UZaYWm/dtpmZ4Cvsdvp3HnD0+IlB2tC5TQA5JjZz1Hm3Apf3vne
8mB08CCHYeu5M7Cs/tlu1Hmsg9fUbV6VKjZCALlGwDp1XLJK4G/abair1rah3X66ay+uH2XgUqAn
aG3OkX7s2GzQc7wVcY56C4KnZYVq+rwxGjhLSftLVR8/kVBiChMT0Zvyys6MAw17EhBmQmiJo8Z0
3/oG7p1fIIfY9ZvApRVrGHDwEGagtHAboN61cZf0qyNtMOmIt4ynZfR2mUzJjCboINgc06b7oWRw
bkx1djHWphhzcqYOeY2AEu8ikMQlDM+XZVvQi/dC1IXr8+IVT4F0T4kR3VZy3hfgR10RQa6fWRUh
HqKYJkiOoznjd7RiTf/6Ph2RGVPtU+Utq4XJaOPkXPKDAEFWRO4HNMjXXT2seg+PUGpjQYekBLPF
pG7C6hsovgNp2qnH0dkvUMVhWaUUwowmuo7ddltniAOr7CWOBNjI6dbsI3tNA/FV73phGahqcFUA
sZ8R7jbnte3cjEm8s0vL2alBeAB0p0eKJPuCZD73nBe4SbdWXT/3VAfBnuRXavCAYzUVagMNlOtc
JxHztkSaEu+4deTrsw34V9/bKHDUVXnwtUUBmBKoHGnfbULHITPptR+O/a0s5NVkAAhzLIi0WBv1
9To3EajDj3KBjG8a7glSgbtyMgsg5ZQA0GvW+vhzuhjCVqYBeUmF+mMg74JOM5UWPJtN+30ZDGiT
HnqVHTq2qiUQUH71w0E3ZUMps7oWc/0auQIWL+dU3mKxVibApesj9/HKyJor6cHcyAzyfWCjXdUc
2q6tgMAWhIZ5dcqb4bBYPaxBK0bj0K/f4amxv1PjZ5j673FTvyKm8i1eyrumF88Yq507c94HPpy0
wjZw3TIU4JaROpcXLfMTAjSkIvY86FcOrGC006MvUIjyjc68ntyR9BDmQ3kcbNvZmVXEjpucvF1R
r0P5GrmqQ2cr60kklr0RJQ3oRGnhunnpEGB3o35j+P1Nq7xHmC/wVAxveU1ko6L17Fv0+LwW7jqk
cy//VZZ1dozNLn5SsaTAa1sSRyFwt2OmOVN0BzssIAbacVQfkmfutX7bjXa1S8rAO6aidU48YtiY
lt2gWeB4T2gLB1AoJzGFO9mJ+kVlNRB0w1g2S5lG12Ofdc9O2o4/KDErCaomTa+JUoOVZ2ow6IK/
Tah5VxEuq+EqQ9/o3RfetDegR9EW6edjFHQ9PiYjoG3kTAANI6W4DFB/qJlOgCVnBJKbiKO7BXXX
xMYvMbnmTZNJNFuMUKCCVxnO/AD2HNXv2CKjxgNgnwzhvF0GEvxV3NfVMZo4NMeqrL8kyFg9IBCN
OtAuGYZi7dEJ+06uGW8nV+58FuMY21cYkR4TqW49Mn/y+PmRKA/MM+VBuNojJZ3qdjL9uxH9BLbY
dVWbx0FbXIKzw5Za7Tq7vU399qfhjnh8CHrdUpq/Kq9/QaDORdvG9LZCRteNo74tiM6tWll+aSbv
V0GhRt+5QBHABwM1ls19j/IiTpCIVNQIYlA7xyv4nYLpLvb9RyMMr6YAsRDDNBGqy+GP1BUVFQmy
sum2EQ6uWVXiJuLG3zrQIShy9V/VFLt8r0NJBuQf+DFvVff+QxyD2VrS5k1acitEeS7pCq1KC2tX
16XI1vtUlcreO3dRvFuWxQDykbykvnOdcVfOA1bpjeIJQh4wmDsCpdo0pgBsHoV3BYwHRrsfBUB3
s70Ll+BZuotzbJFe3FgLjkJhaVDHC56a3usPcZdlmO4IYyMrMPYpukk438wF/uR9hURAK4yTb1SQ
R+Wpjs17qIKrlMOFO2E7hejqVQSg+p6fcjoZCyWnusHnTUIgwvquLt2dzNX/I+zMduRUtq77REhA
0N5m31VWl9XeIFfZRR9E0MPT/4P9Xx1vaX/SObK27XJmkhCxYq05x9xnrXXIlIZPhwZ9qHazmCC3
xoI7ljjMgs+SywcZiYWcvc+66kUwN53Y6+OYx3XqUHCGbyEq4Rg8WzrwZht/WzjExyz/4lzW77Xp
XfI+2puOvSUaikrH3fthtFt+nwPmUrrQcDsCqAar8KF0twQGbK0o/OVojBYOhr7oMqdYeDuS0P2K
sNOo/0y9ebd8vRXd11g3hz5YQur+xLZJGDw4iPS2FGMNu5HRIe9ux30Pbg4K8R1sAyKU01U1p/xT
xF/WJsiWTCxki71ZUesMQf2Go2iV23+AtR7Qjp04zQHYC4f3oqt/oiGkxZn98aX1Uor+gfe31PWD
jbdXYfQg8IG/UYZ4h2L5zzZXWc6qVMMmFBDposNSjcjujxniiKMxKz1rHSr21CTEZcLJ3TT1FweE
k/LDx74nlMZ4pSTYSF1tbdd5tSf2O6v6QV370IQxGlwSkIz5HKFMDNqjPXx2jgE/0GTyVWPkZ31s
zAYXImNEfrQYEQ+JBhW41eJWSndJnC800uisHb0Wsfcjpbv1EaagbFoprA5ZCdM/aV6z0dlZfbzr
vPQUVuHd8iXkTXsjnekcBM2XnuqPJobmLu27obqRYxeTmBru67Y/F25wDmvBSeiylPnKyL4ASWL+
8bEM6Bj4AcwOshprBw9AtG5CCPRNB95dbMPBPYyqe3Z7d8O1jsLy6FrDfnTnZ9ut741QnnBYHpeL
PpLQKCwkiREhUc2jSigtBlg4lI6uWW1QP23Q76CXnIPn0WjO88QO1sV/xgqybDbD3WXOtBu6nPhW
tbdZvlPfWY8DsCxuxqFtl/ZeCKQUdXqu7O2AAhzt8CY1XIZ+3pUW9roZyFuIQCRSEiGH20/5Lyvy
9r7BrYmzQUWbBICoEflPZk2SghFvk5JFxuvha2AuNKKtIbqNH4BJNlusIvFHUGWQA1B6+9bZtMbr
cvSLqaJSKldBrQK/SK6ZVZEy9tnPA75/9gZOmaTD3JtTfZJQwQpgdoVuT8spFHfXftSatup4H1b5
dllal2QLh3W44vAhbRK2o/TayoIUZPsGeu8x6YDIDjMZ2p7x+797BfZfTZiQLgH9KwrZkBaM+y8N
L4hy20OvK54xIpuUw1X6FVooxTl1MM9c8YXq9xHexjHW0PkmPTzALcfk7zoj0mbhcZ1x356pappL
7Q451PyIiM1yWljcWqSXQgH67b20vs9iHey8tE0Ogh4rp74uFdhTKwtwbWP8H03Of38upBAWemiX
3pzNufN/ez2J45RuGSvz5jeDPk4WdCmXY6LndX2y7oUNLu+/r+S/uoG2K2zhLbJXm37W322IIR1s
0UgBoM2X7PxB++XBy3hqx5laNKnqepOaRbFzNEtphxx+898v/6/W59LwRPFPK5IhtPj78wInHC2v
AFTiT8kvf8pusdn+aaFSMogrrm0xNf9H9+6vz8uzKAK0S2jcucQhtcX/XmCGpSKs9JDf0qna56xM
fTs99OapazoSE8Z9af/0wft/f8h/v6ZjMxj9538hbdC/vlQjltZkFFgZEQeszXrhwHMG5KjqEr+B
uYxUs9Vg/B8DZ+uvxusiZ/2fV7X/95PmysPYQpX7TKo4ezFxCeq+rA5Kvi7sAD+6ag65yU+P+MBR
7s5tyJ+1b5rIkf/+9H/3L//1Rv7qX5Z+PSR5VAfPOb45O6acOYlarm3nye2bUytPRpiRh/Dx3y/7
r4+PnIpxRIBLwDUtLAv/+/HnNNbY5L2JBZ8BDZypNsKvksd/cscabv/9Wv9+ahntB7aHfljwPP0t
KIJkmphmE5rPdiwIybbZu8cwIzIQKNQ6UDj///v1ENz91T5kAeROpkmJrBe9uvi7WWq6DKAG1xPP
da0JdLCuIVzgvBg4BwPVMuocQIBL68BSb15XvAkMk1GuT2HDMNxws13eAzHiNxRMuiBmqJJ3yD98
iujot1sZ0ELDY850z4w5oqt5OBrK3yNfuRjKO4dldbLGdGNU7kr6w6lIbOL8vHY7jslHLML75Q8s
bLc8gcxGXfLuiTQQ7jV00x+am/+c8xNvwRIQEB0Z8n0K0suADLmN4m0Mv7nwl94ggfZssvjyvE7d
UmhCsGlGCBpkInr1fOeoYKMrcStbMrJaUpgEMIHS+jDLb9jHOIP7i5mpY5qa5sp3Ea/7v+lg/ARE
bFSGIIN9uGIm27j8dDIiLBrDJ68jM1TlB2iHiA+4iAEICUdsGr9e2+KzKea7RLTbbDZPRfkrpl0R
wc9S44fFKMXD32vqguS3/pRWyZquwtG0ftwYRNgUEnk3H0nVPA2m81yxBKSpRahK/WqX9rZRv8rI
gNTuHNp+Wk+Bv1N5cysEmeO5BcC1LO8x/G2BXKz9+SXOjRcg3XeWcmkNlLsmESsRv86w8aTwzXWe
nVK7wr/a9fQhEYa1z3PerOk5b9rYjfcGNTAPXp3Ud7VdbebG1hdT8n3x7pfQ0qY2YJ71G959aA4x
U/4gQgl+EjMgDpOsapQEKB66W4xD2oWpU9KzJFEUo2Dh4AfnYi+g3pBaMpw4vC2/ISfnPCZE+UTX
xlc725O0bEMD13S/j9L+PksR+hCEvGTXsiXA4fDD09BP51DXd/PYnkPOR01gY4TyPn0zPAkLdRb8
iQH/meVvkxp7N/N0s+KssoAc7WaL9+aqmPiv28zcR2F99sBfe0370o71SzqPBXhImjyZ9MjOCWyg
hBw7NI/E4JKCxbAZEvyehtiupcBZWTYm1LDpH+zpablKfokTWYZvcI+pOL6Lqic+N/52UiDBedO/
t5baysABq1va6yA6TjUHQgCQP+hiyATqDXgIWvkPfqebxzJ2OpphflDf+aV4G+ZG76rl0tIW3A4A
H6pZnuwhfwnE4Dz0Ra0v4PrCHUdAYHmu/mpdaR9HU+anrquik9u4/VvClBpGnrDWKNXM1x5LTQQA
ypzyZ2FqshvnIHoyDCfYDKjS3pxeuUQ2dhnkz0lsOy+qd12Y0W6n/Ytb0DTe84LISxjQ/bZKBaFo
Qz094A5IFNQww3wqxm7c9ImskCbEHP913Pp35oTVY88UVfbrjJtnIQD6/c1rAnCRmeDVHTPz32Xv
01wmkE+xI8nyxRtm2j0pmGoOH3N4NF1AUKlTC7jyFV96VURmuulc338GoBS81J5NEztVTX6e8hTX
vnIO5JEAdZ2WkJWGQOKeHFhmS7Wpd10Jkq108Qi3kYPHviNZvg6zZzuMEXvEV41FYqv87Bu/RHUg
BeO3O5VvjlFCictPWIK3GkMVQUnpHjYJrW4XetXSxxxr/wkk2keFRG4WpbtOW/stGD3UP1XODWg6
HN0B9PmVTRYg2Xaw+rHDe5F5cKMrDjF6wuD+ByLIuptHwVf3084F1Wm4DuITHlCQWSFIvdH75S/0
kQgQfQIynaEEEgsKCrNtluxplz8scDlq8KUotuPhSRrhW5f272rOsPq5tN3/5J3Y84cmPPA2b+k9
tBuJMs3hoo96J+kg6cXoHBMh5ZL4MGzok4N66XYahml9sgz/nmS3JS01Vs7JHEGvE2g8dd9dNf6x
KwG2MvLgfXvGgy4gRCTx2mG2kXCmiWN7PRGFnpBC23Kvw57isrley919g9bHw7GLg/qhk+N3nymb
kp28b16hVffLR2RkuedDlbiPyPb4bsCTUcihCn8w9Heu/Qc+F1ejM08DKiHpvZjRU0icxPLas1Xv
7XgMN7VXk6JDajBUAFc2iInuZu08Ebt7coeIEtiFG+1MWOqjEjgYiybvigomndRLjHcG0Pkj4XfZ
rsGkhPbhVCq7P6nYZ5k/WYuNvWk2stWbAC+qw1m/64uNtUTgFvPB5Z7jRwKy66FBnSDlcGAyT0sX
fPmXqNRqtImAw3Lrwy+LI/+ZEBnyxN+JfBPUVjnt0Iwxmgs5jrs0Iwuf3+x2wB95klg+C//AD8m8
uEhB4o6PVsb6sJ36mZN/bhC5ztVBibXnF7sddoPVrazpafm7OEGX9+KV6pU/jLU68l9dU37aguNg
C+tzPHOBwWTcwPDDD/Hhz+VrmX1WWsNxM0/Yc5d3mqTmPb/EqMI2vBdzzD40xF/Kb34RkAUJRt22
EyV/ZxJfaDMVGK1Xkny3yL62JKaejDh4DzhDQ2VZBRyEtTC2vgtBjH+8qS78YvT1l2Rk4syZ+aBq
C/CnRRTgA1pWsgN8eXQDtS9Rf6XuHMCks88q6l/j0vrldsTL2G556aoKSBXtqyjHPE0RZXUNkJYZ
DkCGLRuI969Chy0ow1mAIUY2AZ/+ZGYQQrORzV/NsCXSqIXBSZpxYsI/haTh5fNHz068wr84r5CC
02CanznVRneedlGfT9Pc7MdS3+s05tzaN916cRpaqzEryOuFIW5vZw5eK8xQtAVjMJwOkJSwmLgO
2qVgM0ga6e3aA4KDV+fM1EGeHAMB7Uq0qdTrIkBbxrfVVhvtVhNZNBGTgXRykKCW+OT7MbpmoVk/
janh3Mgxd9chQpVVyu+Rw9HA+835jE5xddzmq0zTX5IB1trGIb8e2/xXaU8faDz81aAm1q0ywnMd
2y+FNLvNMA73DPrlZxrmb8FkgJRWTAWqMSAQNEbGqXK72ifSz69eD/R1FnShOsPrINWl1l6GYqEE
sapbLumweTqVm6QsuP8Ix4i2eUJiSgJlm3hj4iTjfJhvuh4/gtS5IY2FDtlZxjmkZoqfMa20ayfR
nwzjfxuO/BoskHRmHZEDqtrgfhS4nJCaBQAXwposkRV+DbSntSs3wibXpC+Mt9wnyEN6s7EpoDww
JutrEufCD+CHwTs4qIWbEFNReszA9tPU3gVedjTpGh5Jx2EGVcyNeFjQoWcrNbOTUyevzPrpzBjq
pUxLe2Owp1yGJgyZxC1dbZPmhZPN/gd5dj4hwzENB4Xa7T4L1HDmRF8QfEnAexKbhCwJ8NyWqS60
tof30EnCX9rtlsyWzPWOAY34Q2EIbH22DYeSHnBjRywTwgUiPCJ0QmvtZhy4s3ixk2Hng/eQsC9j
TISvmdQt27JPm2DluF0CvN3kcDP6Lm24mAiaXaIJZSrbPt3JvsxpJ3UWerM2TsNuXdh+8sDKHLPA
2tEIkjQc62PMLr2XZkxEWzOOd3FcgKeOyOa7ZLNx890C2xdjv+Q1zDIg0UbKuKSd5WsMn+lNBXVP
HOjsbmpt6j8g/+dxWxL6Az816mTOZmr4/SoBKXTKoTdIchyy7q1CNeit7bBOv5NsKg5GD8g9mZNf
w5D8WDr4XdkM/Ojz6zdyZIIWCBd3gE377ndaNBSMwtMRW48b3aWTUe/yZFaf5hCN+6Js/C/eT7mV
PZpdO2fftO3CXOtRsKGWLaIEmZvpvoCRC30GbIz0W2K+kkYyqczahe/uk4xM6i1fAkwEK2VvMhxs
D3HKvISTpWMzYlOEAEcx0wTtt8w4COIKe1Ypwtnx67b6yWdOdw6WPr817YLFuWtrZyLxCq5HGNQE
AAPdGKd6V9qoIBicMNbeVyZkxsqUaIaNPyWQGSQf+4GMh9ylOMLpQcQK5YBNe78mAbnqD2iw1gJs
YTR211FXZ/zK576q12U975Kc7HrEm6CRumvSiuRPqOngEs8n6NYibmXXNx4B4VBdeC38aJcBIUQ4
0p5g49Nd5hxagn6uH4uI1GdtWZ9elX1F0LJWnTds1MSZMB6QS/TXQcPqqopT5lZ7P5AvUnV0cfyr
ncJ3oSbdS6O6zkHypUcasq3OnsdwAGfUhl+N6ZEwVH52lb3n30+ZRS1R9rpXLDaGwmrVC+eSBNa7
K2jJSQpXJnEMVbeZax2JgrxhB3nL8EfF/DdutrWawMmJ+VX6xVYgFyEsfVMUxuMwoEkmI1oyRAr6
DE20+5J3TArrSuEImHxnE0asobLu13Yx0FwlN7bqmy9VA5S22mnT6ukjc5hELJ+Tah4gb/6d9t2l
U/GR8FwSvsYp3fui6S98HUx23GCJMw6vnkgiVKrtcXlzYVL96pIRV7cm6Ovgdwo6WQDgLNTMGHNs
tyV75sqvidvzCBVUgQEC0TGAGYK3mYgds2cwJkptalTdMiYiIcUj39Dzz80CmX5+mjyxNuyS3A0M
JJMPZo0xlizCtRhc59mY0jfX659mZuerWLRV/1gzrvziQw/bMgr21Vzeess6BsV4CYAzhhnuZIlk
V4BsMxvjJS45Lfa6l3IV9ehI/NCdVyJ3Scv4M7Xhm2GCnVqZrerdrdHDrW/Nec+oGZ2oA7XZJQLW
qPurHnh8MghQRTBa39kkEzLlUV3nze9lpCnY/fx8OpjkAdXGeIqK+Gp0/d6Dn+UE9os5D/sK5YaY
60e4Arc0ZCwN+AZu5jYhb0g3/k/U45pGeOFE01aFalrN9T8qGnAQ84Pjagq6mMjF+J6p9SVPKgrF
7k4VjEeUukoTEJyof89uSx9ega8cp0seDcdkLkkNA8OAOD9MOg7lZDMhBOm2ug0Yg/WHpg/vc7/a
REmwi+z0E0nguJl41NYgOEHN0IDemZrFbZzUXgXiF3g6uNLVbN7PM3TQQtdkxGTQ3eTMeERnULCJ
WUEfOhZkvqKNiCTS93lghm+1gPLj8qdrh2GPRN0/TLa0t1YX57tQK1YhGbdbkQTGMSvzXZ6BmprG
4cA4+94pnYmQCBJiFWwdocFaFkM6IVbj7J7Atit5R8TDMQZPMVtNubNr6u6dodJNlkG3lu0IF04l
aqOkQ4QjEvpgeIpKsFIe3JnTYJDFOKq3tHCsp7Tq7BdIFuCX5oio5YrRmK2YtrV9fUF3R9ehlgog
UqF2YBDQhDQcMSl2nUKx1uYbaNHbnsqdXuaOqNVba7PtwPrKSljakq24IzoRfB2HMN1qBr75dSjR
MmQCvAbSEWurIBaNYPQTz36k+Uvc2Zhf4mWCHFv6aBLxgzIRQwhDNN0RwhSWV5F4e3YvxdRmAmEn
/Wpn+nJajDLtbpxbva3d/qGx+lMml+My8/1l5rKO0Jb0kwbeZn6EfvWYtMvuGTiX1B+fl5TBOo0a
wNfNxS9TZ8UCsg4SsZUNAaupd3KUd02T6bdXVO+kEmxyAdo9V1fVJO9V3dH7sYedXp6ZAZvLeu7c
Z6cF+9EUr0akzkFrB6uoC77tGkKYk3L1GpldSQPa9m10X8nyrc3ilyFRP11WRi+RJBpTDiyAE/i/
ZRWENacNQPLliwqY03gM97DZb/0W7rZiRxLRQfj558Q0L7ecrVwyZ6N2OOm8pljJxD7EQ76mP3zn
eO6JovMCnRXwmPFYDhE7NHUlqdWZ2RGXGn1BDrugmX6famZeI3SNPnb3Ie8fMs45XGiAbbyq2uZM
CXCnCahkq4b6a0VUNumjMVc75Pu35ZoH6RI47+0iJEquT7u9d1+rPkRtaCDdkUfRyW3JwzwlBrsn
Io00e55LvWdY9TUTJ750BUlugfHqwxE1Jwgc7p+BV19+IDbnBj3Qs07F60yC+ez3dCfHXdnZa7IE
N/DrNx3v3Ib8Wk5ceUq5M6flMR4+bSIUWkk6gvk6et6hTt5yZTG0Xhha6cYU+XZg+ohUFHlTAuOy
uotRNo8xLUVjCnfDbN9ZPdnllupWToJYZhL+qQudWyfI3ZuWkDTrqtAmpr65CpwatLx1S4v52sQU
H8stqJcKiP0VVeV19Jwj3KcjTGECs0A8E8G6fLdlNR0CVq1gYrzrzhn6vFK+WXW3tVlDIzR3ZTHv
06S6jyvxoM3+0JHtWZUt8jPzceGQTWIJHOabWL4V3h+5S8E5i9OvLh2fZdPcT0zx9j33e6SS99H5
atqEp3LOqu0w486chvTgTYgulsCkDm9gBasT9MpK2HpNZMjjbAzrKSu32UBQII2FlsaIlbz5nb8v
g/xXYhNE2nN2kTNl9TgTyZN5/tZIkEx1utjVYw5nnLaEtJ8zW3/jUUbmY9S/zJrq0jLyLUlgmFCJ
AevG4AHVCTKvCqbt/7+3JggMSOgGaIk+nyDaRv58RNqTb7xmuLkStQqMn0MsmF461HpVDi0P63y5
D0qRwbvjUGpNxXYeSF7ipzp6mBXlPiIS5lEEq03dQfT8nY5w8d66Izj70TBo4fYuHI7GVJjR/e+0
lcYe4zPxF4/1iCIdp8vec7NLWw4HuydgpM13TS63WWauKd5vFQJOeCN7Iw++OsLE1RDCVYu5lyaJ
dA3lBbZZHqdSQB+2+l3GYyVTvdd2/lhxT1ghzejxp42ROYd6P9c27TjrWxg9mglLeoA1o+wRI8Vr
CyM5CgjTYtUeEIkbvnOJuFZ+ULCmtOO24WVcTTyxMb20lnt1Z+ujZjzWgJ3HO7glIzVazSYz3jld
C5qAUTB+KOPR5fZMoYatQQMDSvN/D116Lkp2UKJT5j2z0vJIpLPe0Fl1T7CDjbVPAve2tpHQouX8
4A59R/8yr3kEawe2PjdRahmPKiWotIV0NkYNn8Mzb6HiAw2Bujnc+CVhbg3b40CnZZEXRNK9RoiU
9SgJYqJRaft7VQ8HeLlEAE+QPXuP5Ml0h5fox8X6pD3SnNpPvdTXuHrZJrYZzNssra+cyEBRlhdo
2ec0CE5AVK8WEJLOKO8tsjSTHgJCKb/S0KKfzsmyMH/lDGJWpmFc5nG8NAB6XU28JE/goFL2EGff
dNxLPgOc0ffatU+fmZyO3+RrXAwTWqKT5icXbh6alVxyY5Dr0PnFZizlMUe4urShbO1/lEAx1qVb
fIGZOXhuf4jJDrIGQkyIpJxp15FAteBXGS7lf7CSPkdd/il4j6FXHaOU5SWGC17kJxF2S+zPObJ4
atyJlHq2TfIS4l3k8MQt7zgDMOlmZDanLky44sxccmfU/qZEviNFdw1Q3bWc0z2UaTWSp8FNDjSQ
1g3kslUS0JAI0wF6qQP+inDBmuaokmuzx4KJdQIh2xhvUztcVtyDaCmE4vieRv9+qEk+YM4yrifT
ZV5kvlrsN5XjMPRiwNGh+2pMd0fn53W5ER0WyimLGJQRsRRlRzVEdx2McytLf1A+3YpoOmIB3XR0
1ldeXW0a5ZGBoPehZ+0qpQ+lWZLI0+/SBmQ0zU0HnGpnz0d8kpsQsFcmWI6bUtylObOmmeCEKZyf
c/laMY5JWpqRJto+01WvDkUXUhYDgStUbZS2vS6f4tBcE2D5oSIkV7kuycZOqTc8tIdMfZscNGYR
cLGN38IjBqO3D8Eg7sS85Ns8Z7l3CttwhwLjB+b1uztFZ5ZvGxW/uZPtfKbIvIy0CZbbDCb+r2qw
vpcPgoMYecbwXVKGzU19sdmdzeQtDUaGyqwDPqO6rDmOmTyMhj5xxtlklnqk9qD3UaltomkTZFay
o1N7KGFBUBigxumQ0vQfxILs2SPBo9GxT1jMAIDs5r59RdWOxBubQMzy7anqE7/zvtN5d8xr+aPq
8afW9IWMDz9l0l9ocR17tUs8AqOIoMHoQiYF52TBRhPnNzBQFV6G5j5ojOdxkAc2m4M54Rav/Rgn
sbmg/9rPkV2asBq8DCaLJufOPz16WrhVHNOWI61fEOvBexkH8WL1tKn0MvaP2nPLUrWsIRFT3U4N
dOiMbKuzeI9xAG1SPt+VYfnaqIHNHndFBHVzxcV77nR2KBlrDY2u6FQPNFrTB2ayKOjIJY6Mmi3Z
PnXElUCbvw1sqpaZfteBlZF2AmDUbKO32WQs6IFiZ6Wx/tEd1X1wapfDS0tKybLae2P+K64tsl30
vCJKpti1Tn7oaSBs8qx61rFIKQWtt5AnmN1DMkTDg9trey06daqKGEn+bL62nrMmV/Ax7nNapWSy
rsOOkGU+ezk5j7pazBOcbNahdIiwzx+byIdxlbHAQyIeEnqsefAosYaunDYjUTXJl2CtmljdCEfH
nGTbKqtyqPtFfB+VTNLsxjmOvRSroqY9bfS0dzO+YZc44Y1PZgPOutbYceEpbpyC8Xg/YMYPOeNX
Xnsi6+clMaGaT0tFkVMl2b5JhFUepvBQtN64TfO+rHpxgsy36eNtj5ed9oi7JMzjpcMV5WC5xGZP
asU4YkQoYbic0SfTPnZbakMvmPaxBHvqdHxOoIoVtVNx8ev8XFZiN4T9RxY18bYGBk91Ig6LNERp
WrKGOpdO8oeAYjhZfUD8Ql1QweGxZKv6bCQReH2hz5DLInLjRnGsUrZ7Vwm4ptWL2YZk2Pr1Ebbj
PZ59Zll2evY9FkmLTOqOM2YVBPy/9V5tIdVJu8NmHChxikU/FnK8z9aukud+BFpe1qJm60YOYBhG
QcaX/Bjwx9dKP4Ylkvuho9dgBoNH9b2Ykuen3K0Ye5U/ZeU+50F95tjMGDBvvlObSSxH+KOT5Pco
w+8SZbDcy9d8iq5GHF1pxZ69AU2DM8OD0BwrZ/wIoqwelg1BqnLYWlpy0W1nLjkzEeh9m1Ssb9oX
SEyRlE7qZLPlNKV78iZGBUOxCQ1SgvrxbcTHt0up+FBaDQkeFa+JoInID6GmJ/ZmsN0WVSayd4qB
Yg7vjIxImcgdRr6h9BbWo4tjJn2IKn100uaUyw7RzlRAFmeK19vJFSDvUfn9ZuRRzBwQHsTqwdk4
OA5pw0mGsYLxrHQ+2mzYojA5ZBypW/i2lNAwYpMsOuM+AanffeeYrvEbvFtZ+Y4Y7y5StOaQwsG3
9cl47ZOUbMQ4uzkI2fZjbpIaUntVsqrCAr3a3MCOpo/8JczWfep65O7Ooq03x/aj8CTa8HkAnGsA
i025zzuM20n1gqSvOyX5fJKlZsZRd9UOIfSrYcOFtpYmPNPlR9P7525BicCyVG8Zm1zxbR0a9ATb
IsISQNA0ApIo4smz8oUT3vubuUhgRmhf0iVA1dkxmqq8KnhTaapX5lyk9zBfUb2qIOMjCcRgNMej
43IQvWO2XFxVb8lT4nRIT21687RTBcOFiyMVm0c0sqzazcMY4QYTFnMjQC5zQ1pKUw6rCCkwOWqo
h/d10Y6bmaHQexi7uKTtvHzkxEUU3KJiHbuACZc3zsGfNp17b+URcf0i04S62RI8oYuSbpO6XrYz
HEt9cOWrc25504nOJvOwGvNHtho5bp+BXImtCPPiSdNBxAcS6+fZZyqRYG49tEFTf3QwLzfGwtCL
6jp68YRBiFlscKqIyvEwmmG1q5KBoKy8GB9DU4pPGju0KsOeJz6M5SZNiG+QXfTVx8hVagP5Uza1
x340cN6XdYWDL6B9QiKbBQ+8T28ZNwOJ5D69aVYq3wC5bxcMiLXDwdBO53tqpOHc+CnIhF48BKp0
Nqbtz0+V3aiLtLLfghQlLGpp8ejD9t02Dk30icKXPmf/Wg8GDejC29CB+ckqI2eRnzN6OJN/nD2k
i3FjZjeo6gYPULgcY8uU1DLVCcgOVTrsYjLfEH/b0+8qa72DUIVyViCD0gBMyTA+BvTaT5kp4vEZ
p3bbXmnQimgnMWmsB8OirM7oR3VssBsPASz7cfXDPKK8q2Jrfg4Y3eLTgnhoVWPz1MyJ/1MUdYvH
z2++hplIKsxWs9o5/hzepyU7MrqGBk4WQmTUkPbaC+222GItKc/TiPC4D5L07BHntqmicfwN0Mu0
dsWcELGYh7E4am8M4eyH01snRMbMOoDuOtt2STsn5hAl6rwElTyTyRH0xMj1vf8+CfI4I8Pu7kYx
0KVbnAZBBJaBWzqWL4S/REfXGci2Y8piPLbtDFqa8pCGR+v1R1dmWFC4r6db5CMCY1DRvpQa6rrD
nOfJjZldZuES6SFl6m2DvHkuWFwJ9iLd6ZSionosjaoDC6FcRMsupDvoR+6zLFv7aw6UxOQQL5GA
Y/gsIhAPtAWLqC7OenCnc9/1H26Fdimgju7WhhvBYh+nSufPKT1cMqoECh5/MVTRlDRWyK3aaZuP
hv1VzVbzlWeIZVdQ0BAs+KZ8yUnMIUTe2TEucqlHcm/TtSHq8CRtUcbWou3f57H+nh3FwKRUDMGi
1sMeRZveNAaGqeVMBuA/0HtKkp7sALR5NDCGAf5FbhfVveEsRIM+hjJlM/hYjfBDziTz1POqMEvv
0EaRW625lKRYmUyA+45lVBHesaG5mRyKlh41ESlu/5jlObktKSC5hPaUGNP0gRvNODSTY61jhxBM
wpSd6TzQlAg3ACqA0uQiqn6MQfYPnNVoYFBkWNSD4HPWgXTUukl78R4jfskplXkf1uIE6CUzadJL
DYdstDw7urQotpmoxm9Tm+EKC/Gr26P53LZjWhMWbBscL4I4QHYxhmnz4sJF2yLm6ndl2+Ahsuv5
2Gmj3FUaM1xighInZbnle2nNo6Py8kvi2fD2tpmKrW/VI83HJt9WfqSODL8pzQhn3YQ68h+bBh3p
1AziK7Jx3lDwZ6DScxJfKOs92Tj7ySsDwo5waJI3LiPsHAAsy7G6GUHTvMbC7t7Kdi7OXlfqR0dz
gCWnvHz9f5yd2W7byLaGn4gAh+J0q1mWbMmWx9wQSZxwnmc+/fkqfYATy4aEHKD37t3ZbheLrFq1
aq1/UOj8AkjAXuek6l79WApMKfGZx8DO0wFhRByX2EYS1IEuYRjqO/Ebu5PrfIqKLoIhUqSCC0ff
uMqMNuP3DCIgQVADERuLB8zG2+XgVHBCa7eYa4Xxo4YWfF9nQ6lSDGlrkgyFZNZyRPpz8PSC3onD
wT8UUbLOKe7Oy2jc40qlbJICMXKtgZ6LFRHIQbxlKQn078AN3mLX/Y1kAA3QGPoTJjz5LdqGYt8Z
1U/VaUZ4dtEwS0R0T5X/VypCfz1hdjavBq53CqEYQunkbQju3gG8g4R7hMZCKVSsVJXJ3UHdADIT
DIjBA2yg30mF09YhKoeIu2MNEgDC8mr3m6A/+BA0VkP72nAWHAXeqo+yZpU5uNnaSqbu6MpTVidQ
gWQkw84FToYj6QeE2xFIXU/bs1foV/phEy2z3jTBEiAnO8uVDOl3eQM1hCNBnZqFphIgR+HD3hwm
IS1WmGlUlL/bxHsaWEVOEay0Rj9hr8ACUZaKDkYLpJcZxbcWJZhKaDRH650v+mezxlQamP49Dd2C
TkW1YYXauwh12pmmom4UxgsqRi9UwhalC2of468fQxsdNA/ArIkHX4f9FCJP9DOcO1sdSrIalc6s
Fe3jlNqUXul75AkebEgqZtM+0/l/jHRcg0TABTyzdmoTvWKXSzKKe4yTZUccDJfyD6A43uWq/jPo
jX2Q4evQmTsb85dlKvlIFPWCZNo1UXJnVMZz77CFyua1bYYNu5IeuUDHnpanyHJS3PLRriycCR29
uTGyqZ7Z5C9SHevPI7QtYIAp7G8apVhVNLpR5d37WvEQ1SGgVLym9D7oaDqCCtUQV5Xw87I2DkOq
7FPribziR5NzAiPE+Vtpa1LeMMURma3eayAnhHnyMxQJxjLSySRC/DZ7n/Yc3TKJxfGb/MEazZ8g
Pmc4586M0UV2INyYJBMpUCeqtUcWzTc86Fa1rmO5ITGeCkW5Znw1MvV5QhmkUaZ7mKVPSdnfh2VG
U1pbamH3vRXVexsqLz7myOsEwz5nSud9Vd6Q4GQzvVXfCTKbcEgf0kLZlNEExtAGvw/zWaLaAzNc
KRByelpx4TDs5DCoOdXQqj0MC3CGQR8HPSCqgBNV4dZ/Jcv5NQX5Paeq2LSD/U3+lDOhm2SEyaJT
MqBdCJBDHqctS70izrolyhFzPOnu0RdYujWl19S9Q2x+FU0UpkpvJZLuEY1g8NdajRcMTZC2vOH4
wNbND56astkPbnVnjTk3zdp7KTr/JoPfha7ZBr3AmUZ5P8dmi3okZkTNLYLh6yzlfHXcb0PLzc+x
f9TUHWeiIhVxejoT2IbpznhTZMOzrOaFPVeygvtVOdbZJqvUFQFhXtf5Usm54dFxEKbnzVip92ie
7LSqeXFN6GEBCWMsADkbgb3Qkmk7xc2hwjZixrGG5XM1HCdZ+9Dxf8dbY6kP5RuOWS8ACEUecBUu
iufI7AsaDfFrHaqb2MrvzNZne2sH38huSvlM9bRGv2DXAPItXWvlxjT5JZS7TvALpEyfW6uuRZkj
TXNeufeiqtoJBMCrq7XKfPANSmwBkb7wrGRF3QC7DwFeo0tanHo9qevvvPhQ2RaUmJ7tER68KxT4
4EI5wEIqMZqafgRG+MPW0aTrYVs1TbdNME4yIIRMuIj0dUeITqJuC5T3W9D2kNoDfR/pFlhPaULV
stPNyv7tFyTUTeq96sboA8zOEaCzF6WHaKSuFvosMLz3BDjURgv6Dc3eTR56zz64utnQjbQ3CeS3
ogvS9SCKBDvcJoN/Zh3yxrrLTXcP8M/tw2peVnorEYlOoOyyEseUolir9DIs7yVJjcVEyd0nQGmm
s+Inlya4QheoaIaFaavDOBOQueXmsOthoSNOgeEP0RKfjSUYRwHlryfo+pHxI2/lQa7TBgi3nOdL
QOLrAdF/LT7BRGO7TKtRBTaLPY5c3grN3DA1ccosuRxTHO0bhMJqRLzoXNuYUGpvI1E3yjVIhAoN
XGM3EZ5hBEopgJH6ZpT2kEAnbooQ3kFnOuBTLaQBR907UY51E0yavYccDArQd5CKz1QWR76Y4phz
+Sb00r+ta22WqcajS9MDfGq8RdBtpynuPutgMgKn7M3DEPsvFZxH000WJJTrKXTXyG88DAa1RcAi
XNgo1A8vmGDg49bAVDzkunGwe/NHy2REk9NW0RHB8V56B7C6GkoDLR0Nu2buU6RHegb75XbR9PU2
w5Jckh7thCIssYappXXJCfXsk2D4TraFAyTBxEZQLtSuWJvN8+C8ViEsaa3dNKmzgj8nrVEXiZRA
S7yeS1a5GilvGeCQ5S9kVjHYfaet6NABkBqD7Kjqxo0WBmKRO8FN4KRbbmtLF/me1lZOEBUX1Ll2
Kr8ES4/tEGQnU4/2qXrgLJmDwA1BkdbijWdr8lv58KLDtC+ulprlzeS7G8Np2xUHHbZyHuS7stMw
5AUHLgFZlfKmDAGt62hVCvebUetPTVp8H2vzDuQmF1u+HAuD18pIcoVJuDRHiTGVGolCoawcgOkb
zDhi9IXY9obqwfQIHib63JKeSfk/QVekf1Nz77etqquabmZC9XAuX0mStgl9zbpaOKkOOXk4lcr0
1qbGvTGm656rPEgGysBVe4iAs+SqhWA+DMR5jZ352AM2sJ6U1lrk0biOHbwPlWIpJvbs1KqbgBMq
0aO1DVIAZrm31SbrQeXc80Z7BNHRUzkGVyy9MZR0o9AidmpzWbqAWw3MDMrCRxAhWrhx/YYMJh5C
/bYN42XTYTVbk3nwxlGYypfGmK1kTaAz0/k4cNpnVf5ddcsYrdthm7J5hsFZqVSQOJLvues+tMgR
0xYPqakVxk6XpSuepAu7zdC595GKAzOfHYw47FnEQfg3zYB6XLDQ6EOV2XPK9UQzcInqs5uMhozG
p1VwU0UWeqWJe8+FZWwW5T5xXQDJNtVaqKdDpyIs5Dnh1ik5muUu9qGv9EGwilplxeVuzQJKSiCc
mE/vJB+qroJ9wa2YZHDHzeSuI3tpax0OgLNqDGOD5vdtz++JS2RIGFs+l/yzwde+5dCcKWbTYDZA
bLYHI4u2Hu/XCNCNHCeqkdGCPzY9d0lbnnqyupCvXedluqFP2wUy9FA8+Kp9tDKpzQx/Yya/QSzi
A6aLCwAQt5EebVsWVMgEFDV58B0aUzGRPOI38VpTQN5Toa2aHvkHY3q1lPTWJqHr+VRT8F5E01K+
B/mmXSW50cQDVekaD9f+AKoMchQNXNC9hLuRan34YBnlWqEIa/GkKAPfjG2wBDMHkTb+1aKglAFC
iGPz2eYFc3ujAU0KH6AP4YZbSUGQmZccW/5em26VijEgKgg1jcRqLkBaka7tU1gJaQoOTqcOQMGD
dDdO340h/56EA+DuaUMqj4KNtNb7jSiI5PV7SXYTNz1MaM54J7+Lh5XSB9/jPthCUwEY8VrazlL+
sGQnN/yUjwwq+H4yUP+QEJIsVCA5VVCIXvZ8Xi70S4+dpXEpa4Jmqcbh0dUm2l+A+CB2QQYCgyGI
vSg0g+X2k4I6OfW3uzIB1K8T21M7jWdFlQI+55OIPkDOI9hxVbyx4waDaYWwLcIbfGr6hVcHeD4X
j0UIMb7IlV016S9IxSxtArvajBtAiZQK8d/LQuyrc7RxmAzbPNkD0hAztjUs9hJoztT2UD/QxGin
4Ck2kmMXgtNVqNX0pnZUmEI/xr8RJFlHkX+TNP7IbSketxEs+5zCxTKiWjIfU2OfD+aJRhDqt5xX
Y5TdtTjJlcizzKqhf/MSzSuIg859CQAttZTvVlHdl50HqJIuos8rtpkdAjBoA3RiG7UqTftCrI0k
dGZN698bE+yyKlwacMOiqluTMaLVQkOty9JXzy7FLFD6h7jL7s3evzN5+1TGYpSUsvrFxecJw7Zl
4Or90oO2M1fNkIYaudymy+tnpGlfU6ggbY34V2rot12fv5UIZBRcDAt9egn9DBFIh+YNvkPjmxnV
p8IGqQg7lKpjU+06uzjYHhKkg/7E5XlpeOOO3IVeS/UeOD4CDCF0Nholh9TsdzpZCuiod2TvN5Yo
X0Uo7sjzj1XDpboMoHTE/pM/xYtIMQ5u1mxxjlmTcC4FOkq9hI5kMQ2mAfK045V3MnfB0GRRVHSB
QWBzjbLrekWlrjpU8DXovb93Y/LsZclto4cHNARXmuU/Jkq77UOgN6mH4BWaobdSBknqgIiCE6In
ajst0rGtVq5st6JcKNgC+GrgJsxmoqWzlUVEhV+Xju0xGttxi6ZpBpcuKRaY0KylOlkfE60jBKvQ
nkHWuKLOg01pXc6ixMfStgeCgyLQq4kPuSEoQzawH3tgSJ0F8jrzHxEoO+lZD1g3Rhuu1ZpszX2o
nOPzhDyQcPZhQeUnK9VTAvfP6Vt2upVTbklaiSvx5rkbbwPTfoFdufObFKGa8b4YuGya8m7d0v2n
2Ks5QG3A2vRNdbCnYd+EBYZyDQBXV3ovNhZxzsO4Og+b2wSZ0lk+6u6cvtoyrLLbQlU3tWlzJ9Nu
uf+sEhVDUflODIE0Gx3rfZvqx0LpjgUSFOrkUs00NmlkLnTbDWZ2h9+9lq9EoG6VQQpUUdBKnCXd
9LWCniVpRKfbqLTIQnSU3jfAqTUrux1tjh2EaomMOGfZySZDAoZo2qIpxEPHeB9qwW97Umel9eTW
+Utc45AMii9t4mcRV085ijq0k1ZDHN8G4bAr0EfKlQgFFo98EWkotQbPVbgLLjjPNHH3Ywt/oiIN
1IS+7flCmUs/TtY/pXVMjioarrXr1irAMKfEKZYBSPuZ6manPrLeJ+rmitqHcwr12wDMuIVpdBaZ
G9dScNbW0YIS0FV0H0xxre/DCFj4ZVLzJ5Y8+b5Opc6wVWpftn5GE9f83iq7wB1PUQCNEOP6nz4S
zqyGk5xV4IECxEv+38e0VBspif/ED+Qz/aXlWdJlCeC59KcB4NqITyUo9McyemtDa5cGxAbIP1N7
hb19LnQJdxt1ewcsuYOEKCgpSV3/a9Sh7yT2empPaXTjag+l+cp8KWkD3RK/hypY8Y+aJYpF61FL
fr485c9cdTk4XTmB2oOJ5sLHwR10oxI/NdrTYPonAdMkig99Zj620bi8PJLgN/2lcPlnmkLF1k/g
JYIG8dlIiaidwHSb9kQK0hy5IUy7uqmvyBx8XjXIaKrIvZrCUs1PqsB13Ju+SfnyBC1Pw2uVmt9R
0vkwg7anAi2aEpRwf2Vmn7UFTMPAmdHSEetwsEr5+A69IKabj4I5NvKhsjBy0PHcWEEy1sZ0bbHI
t3T2Fk2UEVkrhu04CLB+HKtRgja1be/PBE2rhZDYPo3eRgy3urVlpo2CUKMqiDrbosMGFiPNy5/x
i8l+eAC5oP5arRGo8K4OQrYhbCKIZ8UJU8pT3/APlwf64lN+GOhMmsMADzFAyKrktgC2uJ4iZCc1
BVIPUNv2Vo3EMicPvTzoZ3UKx2TZqBp+E9JCxThbpWmlYxXQKNUp5lo6a03AnJAnlCBFSEjdj+UN
7jyzhj+OIQ5fHvvLCQsVgXXpD8P3/fhmbRUdNdNhwoGLKawsX/THpoj3ab4HH3I38I8mgPv/x6DY
tmiIn+B6J87m67YhXJH8v0GjDoPiNvmWgVXUO6AvBhiz8JuW1Vc8jj4HHQKspqHvi3o3e+dsphkl
XPTiy+kRK4ngx2hoMDLVvt92eWYpM7PEEfPyLL8Y0JCOJgaK4dpnqz3LnZIo0DvzsaS94DfDM4JX
CHdwBfeeL4/0Ocqh+fHXSGfbA9/3oS6t3nwMurzcRGV6p0RaesU58Isjg1PREKpFYVMISzs7qKgq
Tiq4jvERIhs55IOKkRyWfavSdCKgTuo8ZG4xuvNWTRPHi19g7c8vT/RzHLAReNd1Tkusk4AMflyt
vuGkvTkElI/VFR8vx5XiUE4kipeH+fzlHBf1RgdbKNUxia8fh3EGSI9WWRaPGnJx8FLxSPQePGPs
57Vor0zpTFKeE8phSsJwLQyfKC6cvVVvxKBPpcLxCEHWgf3uteUGbiN3+m9GlFA7iZeXJ/d5x8sB
bQcpdHr2pn22D0qa82jWBNUj+BPHKQAmfgPGPOuBAjr+nYB0nueby0N+Xp8M6XIKk+MIPHzPzqpU
5K2HlkT1qAfvfpS/ABX3r3yyz0NIpxnEn6jw2UhynQ1RDqkFfAWJlsJO3j0pMKmPD/86CxfZJhXe
sebYnLtnu0wYU1ZXoigftQFkM2UQf92ASb08yOcV/nEQuVz+OumasRNqaaXlYzFk+8mKxKrDc41u
oH26PNBXLwwwBh0NFdNlcFYfB8LalGtrzEB9FCScb2EC6qd/vzzIp9lg5YoEEnpWaBMhsHG2kaw2
Lww0IpMnNa3foePBYHAGFapw/PivA8G8M7GPxhHMwurs/PM3NWBIJ6ue3LJeK5N6U0XTCwXly6N8
igs4bnOBNYWj6QZeSmejWNqUaF3ba9IH96SIGzo/q9yyZpN5xZbx83v7ONDZKihQYRj0btQeMRWV
aJv4O7bn86aKrjkjyF/0IbNzTeaCc5JqaFx3bKn7/9dyy4TtGa0oUGt1XkbPOHXVHCW6lQ5mHpwr
LY9/foEfhtM/DoeTpD91BXqcORzKAE77sg8jY6lPCQ0e1YmuBIVPoU7ODryqw4nPSv8jT/bX7LzB
8oETBsVTUUeoDdR3PsSYrjGWiHMU01PncYAgInh5jp/PSUbljo+7F56llFHOFn1Wo3RqN1X2JKSI
j/0Ser/9cuCFJk8Iu2BXnf1QigHNqd+d/eLThrw8vv3F4sFI2BIuJyQeEbbx8SXjdGuMWmVnT2VS
w+RFpAE6NyXyhqaTsdQk4UtTgrmXhA8YOHK7f2+UMJ8Lu0PBRTi0tyCFFH7Rk88jCYyA6Up3kZoI
app5SO9q1vCuwIJCEB5X7N6atmHaIwyCfdsGzhoyJzBBrALnUFxC32P1XemfK/gfkl85qOO+1/u1
jmAKYB8qpgHqt531qtGFtwGLzTXfp4OTw3nPdtBSZaWBO3Gj+79rfTyx+X7CRIqFtZHsISmRJMHb
svMXJdSBKf0pSX3jOcZb50F2TSDZ+WG99OhS0yBCF6LxtLe4bOGq1EayBpz5DS4WleDiZ1l49yPq
Glns/eN2/s++VnfwtEYH7tMFcRBIPqVTbJ+wlQPzjsvfHAAPqrkSIH35638K6wR0AiFeO6TzBjnh
x49f6V6k+Drl2iD2m71rZwgbJ7p5JRf8ahS86/mLYcDqnC3xMAclZzZO9FR0UXbrjQo8/Tj7fXkq
8gT6GJssTQhSMP2PwKZzdkJNngkOK2/Kp9A2Xioq/AamxaictKm4Mav87fJo+udQaGGHQR6mOyr+
eNbZm+u1snJVFFSe5GLKTGcTIYsY/SgGynES9eTaiyIGJZUTIaHo0cILqMurhw5dGRNEGkIwtBJc
z77zAdySQtIxeQZwOQNfTSmfo8LskQBZXX7sz5udpzZo2AjMkXlXZ09dGoML57jOn0Y7FtsKd2c6
q1G8TkZ0uS4P9fn0sxmI4KaDAeD+dPbRM32CSVxZ7kktfNiGzTe1t4GX07BIwFf8+1iOa1ikczoe
qc7ZWEC1lCx0R/fUeuasSINDHU17AzbWYJZXzqTP3x0ZTpJhVDEtTZanP+4YXWgVhG7hnnr0OqDd
IZKGfFQl5awQ8FMQ4vvnqVFJIVHBYIZb4fkORY3fp3XWeKew7e6awJyBgFtOZrvAx/TH5aE+Lw7G
kfkQXjJSGPJsank8BSbXb/OEgTpctbQ5oF1yMNAUv3LQfjWQrVE4daRerGudHTkuCl72WOrGCWzm
hPZgfHB19QS941p9RpOP/DEoONQNbCEEtwlW4dmUND2ulLgwjRPf8yYFLc+3KiplATl+5yPA4yo1
oiXNOxhBSFTXKjVfzPO/qiUXGQpin7aA3xlZlhnOyYIFjSUEnRqlgjUHOvBa0e08+skzg2VCr1Yu
lE8TRX42o1bkWewAjJbbtVyTDW0DkqRYiCs5y/m8/gzG3YbqHskSJ8fHPZDUo4WSK4NNU/wT0+NE
rfdd76//bTn+OQZNVxo42ZYB5/3jKHVl22mRBUjlKR79b+Xg5c680ox/XI2OwS3TgKdEWUuoxKyz
mIgwU59oY5reW6F616r4oIwHPC5eLs/mLBz+GYVFyLexSLTc83u0AjgT8mbnHDMEE/Zc4WEDQY6b
j5My3qKEGl8Jv9oXA0qTJp0THo8q87yAZYVdU+g0g4+jUJV7kblwgbkN35X5kK7MSE8enMhRQaxZ
2SPCSfepama7CokpX1j9puZ0WoZTkD6nU67DUNXLf38hYC0orVEhcvnvs9eOHinkjCxp6URF37BJ
xEGyeq/SYuW69cPld38uLCxfvok3O3Ug3RaOOL+9wg0sFb101GPb93epUT+Ydf8rd8ZVVHMe1Zb+
oweHldTJ0VWVt770D7WtbZA/OVCB+dHn3TW/rvOs/3+fSEr9cpuyOEc+Lm6t7CxgnEN69BwMtv3k
zS3C58Gb9pbbPxiI3ZgCYHDn3beeg8TFsEXN5EpW9qdv8ldw/O8ZDNoynJq6qZ1vMBC+qV0nqnY0
mtG790VW/w61yFqKsm5XdVhPy64cu2UWVPFjS2Y3dzXIZaUPKqI3YfyRNw4AWQrl1R788Ylp9vjc
xODPsTci7iSNvhszV0GyAeS83qfGAYoNcoQ5HhZNx8UACdxxeFHDzFx5+Cxv/XxMaf0WyIaEXvkK
um84RD05FPp65X1Bb2pljwkBbqgxBEtyl37yhKxFlyvtvYMUIBTLyQYEgRDVugJtsA5hyh3KTh23
vRK49CSNHEYIGo+KHj2PU0wXMoDaoUWKtr286M6SXvoe6N4bfzzoXO7K56dp4+cqFjDNAJD1h5c+
TCCh/nkAhyREUDHRuSeca3TDnTNyJNi62ynE7cXHVnJZdsK+kn+cxfr/FgkZj0PNH9eR81gfws6o
hIVRToBzVjxo5gpKKyYDWpz+26nyvyMxGYIf13D1bEvoiNcqIUfm0VX671PUvbettzbja2aI5+0T
OQ6JIvcQ05LRXj3LCcBMOr5el8k9oq93EEt20ERuCA4ZzHXth6J5z5qbbHG2QNMtv+JLqH1aFbiN
UinWUH/BuYdbwMd9n025C/cs8A56Z2wFV1XHBGbWSgXJEbeOeI0IcST1+OBbJGgWp5uoOWCcfGXt
nF9faKWSL6jCALIHYurT6YCkjZYbinAPiQF5Kr6LW8lPm2WRkGNWeMuk40aPHcQB+j1Qlk1lgVAu
QXoeqvSFn+Y5W+8naUYGQgjdpD9/PnUwkOJVkbebULsSxPVzU8k/j6xRfmKpq1jDnq2PEMkKH+kU
9zDmPwmIPCa8hLnIKyncXEf9nZPa80S6tJWrFvAnf+sh78u/tc928rMrQS4jYSOuXNf/JJF/x9E/
D8ZHZS2pQBU+bcTBQSMjrzxuHdQfYnVtRP7CNPcMCFRlNjguL0mbjzlcKBBzWeZ+a/hJqX6NDHM9
phiC+PIWEfXeKiwfsSDM3BpYA+xV9IX4RxDlzNFH1iW33gtFWXZw0S9HE7nwPk1C6FyhYTBwWp69
XVEMTdNk2KwB5tmFk4tDmhFr2xHViYWCW/ZM866cP/KAvzSi3Cp/ldtMlOlL2lDewfLsYjb6eN0E
eDfgyeZl9SFJ7HU8Dd9jP7sSmL8c16IpBNmUfOB8C6IS22OZ0nmHoQl2ljLtY6jcyCUF0IzLR7Mb
N0o9HjIr+sc+0Z89Z1MHhgBK7Znj8OOEtS4JQLVkysExW2kZLe2hfdAtVeEka2ECVrz8Sb/cMRSR
2OWUXQQ3448DJmiyh+GITwMknXjtGBlVtaD+5aGGUQh3ADk4NT+xYPZuGi9r4VF06EGT+QLRh8k7
+QYSwbl1Ek3S/6jttltWfosUR6BZd0nakKNkTnXluPni45CEU/2nd2iqFEQ/PjLgci3I1VY5cKbe
Z55yW4IaDisgWDm8Aq21ngBxAqJuby+/q6/G1VSToht+0ywN+f//tRiL0vSL1AqVQ1jZ7lE4Kari
nojWul0b+4Ija1GWE1yZJOzR202q4Mr2++pgIA+TR5Mpl8d5SwJfQKg8aqAchFd+09vpRzeU+2H0
tnIzdMSxwo/ek1xfdIQ2zCuXLSSytMavPQiuBLQvzih5b7BcOn58Be1snQ4WvEKYN95B9NFb6ih7
JTCu3E6+WppC3sdpRDNb7pEf33fUD3hqaYZ3iAOrR5hdRyMbWs5CC+NyXTu4IqA2k6+KnoK7pcQa
8n1ROFcyzf3ppIG/aWGjzwrKT0DVOnVVoXM/71s92uiDR+JcdO4Sg29xZUed36mI9H8OTR6dBuwn
GFTddFk+GY7HDkZqukJhCH0VDsNAJFfgB1+EY6FSN6MrIDfvObSsRYJldOuJb2Aa68rzVwrQ2RpP
VdcBb922VyZ2XiiRsYnxiBK4XpOBnfuBDEkFhX7ke6hFhbCRvbB87zs1xJeswS/NM9Zo1CynrDuZ
uXNThvqVbS8/99lZQB5LrMJBiCLXOWRIjavMtByXtCgCGyn6bwNEPFxboyvr7qvXygTlX+Tmn1py
EbJzmh+3/rFDAEZvnBdkGm8rpXmEyvCr6dUrr/XL4TBXMQTm5dan5BmjskqN/M4/5pl7KmDBJZF1
dFJn2ynuL0MvriDL/hQRzl8jB4zEI+qsnvMo1pYTAEl99I/k6o2S5+Yqzxo/3YZ9PS7tvoKZoWHU
aHtJtKD2loAzpehVC8Pf0aqxbjS3b2/TtMMBTbeS734JdjIKFO9QiiLboAyL6kgzhccabT0UToMK
1Tsg4GzhZNmMIWByZyrucYnAciOBb2T6gzVPssFZYAtSzAZUUXZjbSlrMkscG6ZSv/HzWF+PaZzi
L2sn86D3yUnRX4OANiHJj1AJelNCeEt6whPgqsQ5TGGabzOC9Tcfevq+MFt7rhaKja6mnqySiCCp
yAsiHEZ35otmXFc1rSmLrGY59R66+EaLfUQz6eu+EOUjmsbjS25H467FyfEm1RR9adTauDCyEhlk
lFnmphsX23QQkhdK4AmHQllkCcSxQuB9QmcL6kTfRis3Mer3yyeTJjOvs49KR5JbA0UqyonnodI2
klZzkLE9tB3sorJZB4i6z7oWMQknQF8mX4bpJNFtW6H2mAXDqi2y01CEvy4/iHPlOWRw/OuILIPS
K5SGxeyMkPqaKkFrLiAyhCrVaD9xpPa2pd0C/VN+Xh75i7DLG5B1M04L/iOjx18jt9gBV27QO4fC
9Mo12pTqErImkpoB2h+qotjHy+N9sW0R1yD0Upvmf5znwrHuTGjxoY5SpB0qAhUapYjQ4Twn2kVH
3nR5tC+OW76rrZugbHSJgPg4u1IJRB/bhnKoMeK8DUsnxn9vSLaXR/kiwhLzVEvTXNlNOI+wpq0C
ViwG79A5lrms4lDbG6FAIcxSoyu5zJdDARSh8WPQDT2/YFcRNG9034Njbfk3VSWZ60jCtp397fKU
vsjZaI7+3zj6xxfntn7A0iNe5MQIrk9GeM+dCobF2KjyHm243vryiF9uAZslIe/OIGHOLkkY5yIE
XinuIRDlcWrRsEp1DDUq5TWtxAPcr33n51fG/PJt0jQlBIDD4pD+OEs1Sa0e5kd3TNDFWzbcXW5A
6/X4OCT1lVOYw5Zfdh5rwD4D2ZMQD66CHwfrEY4I9UZ1DhX599bWYOET9XLkXDJ1n6dm8xRE8bhw
Yre7s6wyWph4x67LrrWXfeBhCTlixhpVeH1nvmYjZuZbuykftVuY1ugquxFxvCqateEN3bzyo+53
EHr6Rgthgk+JET3hp9KmM4QyoifdBzBgGXG3RIkd+XmzctdR7K47lJ77FAKmEEgXRSFqmqFY6cmI
NXWi+psGBeQ5gEB/XgWYBcC+7eeiMnMpLoHRNFJus7GBgY5ym7OnGR2vdacP8bnqpNRgiESlaKdt
Xnt418QmRncNKTKjtsZN2IjkXkcObx/WCko7fatwwvQqcpFpbyxL1BeXgRpPy5664LPfuN4msmn4
tEne3XQj2gJK72U7GuDtDtpEeiwCq7rxWpHOqtqPdoXuh8cizBMoWphv5D1df33o61vhiQo9PShG
7hQ+li5eQaqKIViS2vFGq01tGbRTthIj6kGTgRqg0YbTIrf9cu83BWURRJZxIoPSCEgwQXxnwlSp
GWEQD1GHIZOeQWaVsl+qh3NY7La3GkSjTYvtCxarWree+JQrRMHrddm6NrRNxcFsDU4oYuPOImwb
muDwr+F0Fsrep/O8GlMLDe7eQf82jxVoOQgA+IFubw1vmjCONYO1ZdQIQGP0hk5GkRjz0CgwTfDj
4Uoy/SnCkqiqsg9osRzB3p9tIQ01HUPVw/zgWan/qHp5/9K5pPLzy9Hhq81jcaMBng2781NyyZ1W
Z5DIPqC9sBFjf7Q7WsL4qfrzchrvSzV6sU3jLbQo+10e+asYYUnkqc3gCKqcHSF6XdMCZckfhho1
Mi94GYz+lPfJNSvKL8eRBVrwZhBezlORuMD5wRxj5xD8gVZEKKdUV6byZQhCFoqbD10yiXb9GIKq
qenZPZaNoN6mbagAWH5U7BD4Ye1K9SerhfITYp28pDBNTGFr3zV5pt4nIsZvIrXbZ8tr3R9jGI+v
MKs7GZkmOHtjNbz4pR4Qvez8ZnRy+y6jT7FsmhRuaGkFFGIzxb7rEBPeIvJabPEKEIuq8/3ny5/r
q3zm7ynKY+avfMbycp+ncfpjST1z6dvQoLq2QmtIQYcr6qwrhbavLndUJykuUFin7nyez1RmIxof
5OXBa+A8iuq5iqd1W+Mk2lYH3J9WJqIFTticEHjfxp39/0g95L4Duyyokbpy3/w1Xbv3fYoVnv0P
q0YuivNzi2K+plJa59pzThHo/KAaRFRa6LGpx0GHP6x3/aPjpC8K7l2dpl5ZpV9tBDCvNrmoiUuq
OFukIsNFcBBlc8y7QJunMSJGHn1yoD+oGF5eLPJu+tXsSA5lMQAW1vmWSDrHj4m907GjTbkl1EFd
RjhI+6mgFNDNBlsN79qyQKdBsepFURfNu1t4xU3dZsqtmre4FLm2sU9sC9OuNG0e49HSd2VYGygD
KvqdKMOfyIu/5ND5bl32+KwSo3trqBn4PcWVIEirmWnxUK4RN2XAJh2wNEO9U6tbDd3VphpevdpW
di3wGIQfTR3PBR+BRQRMf+GOyL+CNhy8bMSzSiXXXlWkksqFR+v/KQrCeG9Ok7HJxVitO1TINgmk
umUw6Dh98YMz0CIWwhp2yeUx4gwtnXCFn0pyZxth86TGY7If/4ey81qOG2nS6BMhAt7cNtC+m05s
iuINgpQoeO/x9HuSs7Hxr3ZiJvZihqLpbqBQlZWV5jvTDJNRB/Sd5ll5HOy526dVTK9zkyCe78CW
qeEF7uISBMCmMfIIH4QgOhuSfhcBwHqau57jlEdvK12MbrKtO+t96UGVOvgTF1TBi31utel9VFNb
W0HyC1bi/NuMROIWsTkhGg0NAXv2YnrLBwTCU4QuUlU9LUY/3YNeCUgdbFsqby7IBRmBES/Npl6K
9Wh4SXvsvexcTgOSXVOYPhWLVwRsj6C8S+ArOpCxxwgZl5PTNdr9qszWqZ0sTifLUCPaGNZ7m/jC
Bv2yPLBaF703J7WuiToVlzRsNKqGjDYIwRft1qhbnjwTzBMlEQsXDEWlK3SbqEBEn/q0eIFnNHBd
mmk9hOjB+ZZbdX45l9WznY7LfrAgpyPekuUkBqiQC1YzLN67VPEzTGhBISgKgdZyqYeD0majdtTq
3PxG1zGN8fnwqumx/iOr+tkvx4Viubgx/A7xzR0yE8hK46PFx6LmuER77PI6KBAd/TZRm31YOiG4
TfS1m8pa4qDtQ46/pWPgdKzL/ZDXC+iQdnqYR3PaxdrCuX01J+8ZOW73jZiyebNKAwpigocxflO7
lDAiJAYepNBODGtWLX8ZQuMprw22BWtCVzUlAlKDvvJDL6KwNTIhDKYxo52idFePzMsuN+F2jVmm
fUc5rUY8uNP9qFEcSg/LNH0t0Oo5DOgJ0gldJuoxnVDVnFNdQauI9laAKwtKX91SAQjxaGfWmq4I
CtVDA8IL5w2BiPxUtaxclDS7wFGj/Exh97606fBnFMIpuQw5TbojwHt1Bgwowp2VX/QWKrTIMiG1
jFgISgGX0t3HCzqW/SO5PWnY9PJTiZYBapEb+cWsHdlz7dg5UneQZR8cpvh+Xn6Zs8M8IRNlLrum
xNdspgDU7VZZ3iVLaB0pMEbb+ODwPMeF0JI6Ijm/S9HCMMwSEdNDSe2a9quIXyPlJ7pxVljuOKCV
SrNxkofKvhXZB6qtW86vvrqam5EG3kG7ITFizfVBG3+YjeNrtbqtSUzaHn312Uc/Vqe8S68eajqj
+3MG1BWZ5FN7+scPpCN1YGBectPNRzKFq6EHRPgR9fwIB2MT0Rec9S+99z5l8F6x2QUZD0L9QW+4
vl3Q38LPB+0duh3JhkNveih85H5ldXSOg40/Tw0N4y06JfnS+xQoATbIQHooOMrqvolgaiqPZMy8
xNlx+wnqq3qXE4eaz3iIm8XlOc8IVFZLYGnapmq1LSIV/LejO2qbhYT5Q0O5lEl41u3ThOyKxsvt
SP0csmHnGiMQmLq4C9FYYRIcrKkRLdXsm6b16kOUJteaMsGNai3DNuxd9FKxlGj6oTodDhOzL7ov
VpYjOocbp6FtaCnbywgspTG0a2e7e2hnv1QwDq1ECpu5Q1HBU+70ilJON68PCWKb7EqHihvWlPY2
VTCHJ+17PiNlpne06E/eE7Xy2wxNnZqKNQ4M+V3jWrtRs77paCQBh4nvlNG4WDxZOFK+agwXUyHx
XWfn3uzO3uL8RJ9ipxFcIth5R+JsK0NoOHDWpiLQjeingaYDwrbHiJwhp1HQ5H103/bRxV3LO9rY
GdvkoeQSWLdvYWbTBqohQJIig9ghuqPvpCyXq7WMj6ysz+GY3eYIiIfbbgcK0x3v2AwHJpQaVxfJ
z1vxtB2VR37CM5UKeZnALZQzmAibwf7eefdF88TLKHlFXhK1gwmVvuJASGLQaDO6GKiAWGhVo0ID
vvVAzIJas8Wat/B2A6ddDobrbjA3lKCxCNT0SBmANU9I5CHNuqI5kUEdrQjgRkugWQBxoNq07eOU
F/s+GTerqwHwhvLw0jG5jBix9MXhWRY0pvZBPC+U2N807cpSbAVki2pJORknC+EcZH93BQUHXJVM
VpL6MkfT7IN6no1M/RmOljO6+6Gm3mZQrVcxPMZk3zMaQhOWzzbT+qYpe9MAs0hJgwPr01PHB4e8
fFxPkCOeBiUKpNrBXYo3xUJpsQOKGr2UxhzwPllTsincGfoPtuGAZYy+4kGDd+uhSDd9ZvCtYvST
uT9zNIMlvbrrI3aNQWIwenc4ULCBCFOzIifkbNoMW408hQ+iq2HJQWKdKKdY0VJG/TOfym0HLkNs
BrzSTZeeVY7w9twi9cUZuDV+WI16non+yZ+NNCk2K7o9HS0Z9EfwsUb/q3bDA1NBtXogW+kICjR8
wbC6GJReagnRpAJaJqn9MvV+OPUks6lzvjLNhy5na4n1XZug9I1VqVCLQTT22OFu8C0Jl18ACU+C
HDbrT54Zm+ZOd3EylF4PAB9syFcfVlF/wS6jz89J29VCEvX1TuykqiAyyEejehoYS/eI3VUsnSKX
/lFVu20KN9pGbpHTZLBowEU8ay9TT2aDsnzITSdsbMtgPa2rc3HCas9yKVzkaLnFcFYPax8dPMTO
eToKX9gxhr7bMt8HiigLMOgd0FTdAZ1hQOzJyeC+cq7zyxiwcTV9rZhSLwMrXCOZd6i+Se1J2UKu
4dsJeAJvGU4uE9VC4PdYWBGioaxI5pN8sSkN1VCymncppRKMbK9Et7ay98aIXgvkYwsVLi4hJISj
gFipY5lTCc0rs1YgLqWwO93VKo6nfesQ1gaalIfk9RBT7o+zidhp9sH5lvm0b7lrtH6Q+fTXNjzw
eCZn2RRUy8Thme/kbjHeVMfwTYoKieM+t6zIOLUeeYs2efGWR1OFpfyWoSgWXuJiPCspTo+rnBDD
hAIW+7VHYgTNGtl7wBLKHGPv4Y/niAOiKwUsnoGAh64xOLIRfVTTc86aoRHmccmHe9ltVua5jArX
wRhxTQwp/164Y17wNSRl+RojbYbtQwFGdlNWIBnpncCN5nLHQLL8ZwfdwOV+jV6nZD950XUIH53m
FynEjbl+5+RfQ0zgvZXyddTeuUjPzAOI4IGrQ5Kfv/ZFPh3+4i7X0KBLDi38HP5uVcLDgopI3QLj
w35WqCK52af4JzNJKpYODbVQuNEj/O4a93JhA4iglPuU+VhESSAji7TldiRHw9VWBRpxzV2mvWCI
jvqs7my1Q5lwOtIHKYFgh0XNQvCUdDfSK8QkQG5JTCI/zIHptuNnHaNPQvZ9BAkwQupi7PLyhf9L
pNHLPhOAuCE1gooVIckcHsROVAviM8Mjdj2yFn/Bxehn+3Vdz2TXr3pqP+IDxA6u/AFN342TWU9c
S5Sp9COFd9xvlqxIZ6FjAZJwgQhHbgdf7OBYZUZzZbtZQLUUpXGt8NF4ZZU+VqBLIzPzRSCNsV+J
ibAfGe4hVL9pOH1z8iz+n5G3iErHp2pBF2VXGjsPZJKBv+5o0ZaGXv78QooXPcV7ZYK1ZB/kVhDM
+SqPxwYwN0IGi6rcS1/V+2ow3ilwovjoJusuu2Nx8Q8xEV3joiDJTOCpxvS1mMZ8ZkrIOq6awCtU
imoymYZIrG1kOxScAa3hWxrNHr3cDTwhePL7Ncse2EJjs//LENhoUWa/AOXYiph57h+LCjuztz+E
KQIpdUsCbycbHWaGMWYSi6/LW83qp9kY9255pinouVojqWUTP4Eb/fJsrR0PXrMe5VqGIntmDmm4
ErgBo24EqI+LC+lUjd/3w66y0uPcfgzzJLviDOWhNPfa+iJjKquVtyLpAvEku5PliBGL8TDFBczn
7eqgGA0D0jO+DKJ4lqVqXxIjRoKfU5k7i92a/vIpZMkbH3XDXg9CAfME6xNd88DhVUSLdjTo3RS4
wOJT4V1DIuG18/Ay518Ic4z2agN/6Ah1y6RnJdFFZPBA+E6tOCzy1Q5z9JORnPvru9oA5JTtLGX9
LW7ff48TX3qOL7RobOQO5XjhsiEzfBG+Ab91lS+3tiXJiL6X9VGbFZCcYdshkN83zk5XnG/ySh6c
YVKpu6TPtgPjm/IyhOzEUuIgso8ThOZCWRjyFOIe2Qpt7B/Q+SU8N5+1UdS2bmH8qbGW+XTxdZpK
vSjrcMcvRlKePPI3ew53nNT3s4fkZ/+Lycv/5SmSH8QEd9Vb7jT7fE5PYrQ9nPURbxTTjMouemPN
jiKfvdhk5h5fZAqzOmVN8xwiBP56tZJ/hsTqxVVdc/OT63Y990TL8ouRXPJouEvt7CnnwMbactlJ
MNaM/tJ+MH9ZK/w94xaNEFWUR9q6QiierJ2jaomPN+LgNz1EiOS7zEAMplFQKJgiuGq1zCMka+un
KV9PvEeleD/54iT6hz4Xl7gH++fcgD4/Y32+85tEBWMUIdWzMNvdLQAycGMx2mRfOwrtDu/rDAGZ
+1lAFfbNU0MFotgffsSVMgKyf2Ah+0gLmOhsGzIDofOcvS6QdV898EdE8pv2jT9jL7AJBWXeL60W
84vnZZ1lTzOdFwaX22OHVgpjy/uniXJJtacy1A6e+nPJEdw2Ozwel5vc6Uhoo1PGjGapszzD6sNW
X9lgMSgse5lJuIDgI9hoGIB+2MvGYLvPZjpv+YMU+8MvQhXBKJZyI/41P17ixh+1G99gK8Vt4mcj
Vp07CRfzVQCxVWziExwjb7raCCUSRgVT+sl7ZcNJtkzE2PAwMWoLMBXI33ioI0aPNtOAe+XZ8pa4
DX+drGUrD5cP1iZvINOKwj5MFF5rMg4UKb2EmD1AkNxe1T6tmIYOzdZpkj9HrZMCI/GheIXbvrnr
QP7lUzY8Avxf50Y+SowM9yL+umOvchzlY3g1H4lppeBCnonBg4jHW9F9EweIu+vNQKfQcFxIbuF9
4eNwj/2a+TmhhCX8ZmquPF35LBk1fD3MgHpn46IT9ppEUwsnzkNfXqyHzFOeEcH692EG0mvc0+RJ
9AEzzWKxzrxe7MYgw4QVlUIpfhpnJNOHiOOV7Sd44r0x+1DidjJdZP+GHh1zPnakxE82YCxj/lcZ
dNMzfat2jw/CjBADurDTlRyc00nbCqVIfF6ZfQyq3ANXzype9GeGR85nVWoHcm0Mkrh+Vn2SDa9x
I3l+Mj2xSnhtJUNji5IP/c/YP3m2xHNkg2LRTI1CBOqCpWU8YSFshuqqxgU1xY/aX1NCHv6AD8Gn
R14biOfRWwn1Ls99f5swUMrY77kuBroWMRSO5TKR2WC4rowRtCsapDX0M0OTjlAUUjLx4OSJ8xIu
Q63UE68fOmg5nKeS5NLHKWcHzR8WAr7rlu3+rweX4l7wpl0WPTDyPJnUxLf62m3EneXVxFalUcyg
g5UFM4O5NuGScLuWcs3WVmY6j5i/kENybhmb2PuYreoMoccZx2My6z+z8S5N668dfLDw5hpNu/B8
yrW/deH6NKRPLvskTQzB1HCUe1xCevAm0XYvxB6YhJ4iK33Dt2EBiNMzcpaVUeG+0yXz5SxpoYyO
4nyNGq9z5Zyzk7tG9kLaY63J2tqJLf2yzBVj/c4ZgGIA+zs+Gw675T5P1AQxYOIk8oGzRXAu/raO
+PpwWb82XhXzz2gwSFVY+LA0romt4GqTO8ZA8SJNKbbM5zjVxX+gjGIjBkw8UkZCsXFiOP7wct5Y
GThLQ9fjnVmT5vhznu07mW94TdjD0ApPHB/37GkTV4JpFYMEX0Psn6xwWS8hur1y1rWyN1qRZJiI
y2+03Dqkhvvb5DSF6PFVDh/iJDDE+Xgn1t3mr+Q9RBicRWDP5a9xtNHXNo6O7jwJ94DLZ6rxjllU
CeIsfZEJi+HVRy9ArIcQdYtnPn9F51j+cjV8RgEGve+9+9b8poYfM1gxWalja1CT3lzp/d9KZIMh
+u8pRrDQ73UimBh2CW24zk3OqK2LV9BfMHwjUq+MT008jQjfE22zWwZADk7CWDFNFXv7NfGMe5Pz
KMbOZYhZATzJMc6OEpGUFzsDsqqsDVpF5ONnJfwQJ60SIdmKODZqfMMLc74lepP23+TLlOkjJF37
hqBlg1dFK0FtR+JHjfqjTQZxxG0r0RHF7oUVDVnu+zI1e4tcI28kM4LHLLc7GwAm1JJA0DcmG49h
1ueb7IT1Amkoi7ZcSd5QjEoIQi2RO85CQkpw5KiWQLUrITCjpxu5E85ZVQuG1fWH0aDMDj4Tc2vA
iPGJ+dqiT/rSmUh8OqZfiR10Ih8Imm9yzNEQosqIQS5JIdbbJkRlIeieZ+NzEkHzGPrkw1Ksnzx5
m81VTm3MOqe0MMso4mJ38bpRj0GGYaSg2z6EHirD2q8OJdgwtJ8RJxe/Xwm1C0/BCdcdSoC7EmHJ
um4RatX9Ea+sa5fn0r5RUbnRC9QdmUWsgLG6crJTK8GLr4gmKJ+wY46zWxLf6U9OGb+LV15CQfRY
AVS0XdesCrT4Qx5tGI0PHHMPpZc9SnGbmzz0mC12Q7FXYflaY0Kq6LcMgMKKkbMktpmbwyZ56VfU
LUEZEisgI4nOwW4ysOGwemT5MZvFBnMikXVRqmzyqnu01SGQsf/rSJF4rhyOFuh1VBDQvj9DC7TC
LZkH8Y9c5Ik79j6qcbbxGgPn+4AsTuJrI/G6dGqnTTgjfDV/PRkK2C7iHy6CzyDaxtkEzu78UOjK
sJnGzIdQgcEhLKfAKqPgMYp/RmlJvDV5XDRUg5tX6huDMFuPJrX3Ji7ZiAlRiAi4vLVXED9doytR
LzHmAw6JY96V7brV9PIKuINeu2nXYyZWHPNc0leWtZUdHAPQryG1M2YQWvpeDno8yhUVaJf10xGx
A6LnVxyQnZqWadhuPtzve+IBEef8cjlmOUtd1lrZ6/uCmCsCzT+c9i3WvD2oSHEKYmpGGFNIbccK
g+jMMWUggCpMg2N3Tx8EUQjKoL+CCmLK2MEq9n08Jb8T6Vy93476uNdG/ePr+qx1OyxREDmOuNgr
noCzZKAcRrrJia55iTiMrtpd5SyYZ0FTdndiGsVWiDGFOiapi9HTNR+8KWft7n3qJ2StNCRM4Atz
t16qXi3o7BuXo3ChKEixR9u+hnuSfbIuxSA0FSsi+SnTVQw36neLyh4Y/SZwilFOEVwGlbpLsnmv
NNpJvsqtMHc0VgoGUFY0UWNLzw5IKqGeSXVRcei1mwlVgs+hQ/dTDBoHfbd/4GnhcCzUeKymKmYo
lkDLV5hCdfujWlLj07u+mcdInqLo33UcMSlIQeu8Z6PpA3aFvmyOddqhxW2ADOWsMe/kXUycGTJ6
Z6YO4wIKHIXw56nqHh3mFU+uJI/n6shpx2wHWavd7Co/h40VENHbxQoatss0PGiKKbbQjqwDB82t
KMvz7ZynstaiMsGF/smCKkA2rt4D21DBjOlD897B6xYZV6+qSGrUZ3FhbYk0pPTmZbhDmOehz9CO
aNqj6NPoNVJrsU6ws/WVRYOGiUUro0FCRupApIQJZPyWv8pt65Qlp5EVJhFwLQl/hOgYQ0yiSgve
FxeIMSG1RWy3P4SFh8SN+9tgczLYXzgJGWT4F6d8KA2dPXTdTVRqZP0Yb2oK9DddIyVXqMwz02RT
dKL3gkIARy8PBWq7sr3LnoDw0GvGLlpp1oOki3IcthFH2HJnOC4x2KoXMlWyoM0slmMYcqs+CoSw
uO4zZ9nLbpo5LfiR/iLuUTloV43uDxX8KHcgRsctzPPMuUaeeqjbopWMf0IIKWpO8ej85up2uvEB
pMOnoWCLXUSaYBd58anP20DDpug5FoIVANbrYmFfZMeC9Ebm9RWzCoXGBgTWxP0dxvBKHgGyGmks
/V6fxwfEk07O9FZhpavhugzK3uPyOsJtZnIR0zojBQ1Q5yTbPmuAQAaFFZw7LB9WGzt4Lzk57pC2
4RPPPjSLb3VsPFWxe2+4COOn7mUdHb+ta9+qFKBb0WYwEbvNPbi0CWYAJfQy9x1H8z0eZkaey0jH
e9VrH9qxf4yGjLpJ1mlRBr3r/h7LN1aD63kbhfmWNPiaUsfssEdGORs3uRHxTBDEwIEXugC5fZs8
wMjDzz5qdXkGvAgvJIIZM+3Z7NKle6viV1nRNhYHHM5eQmBm3z+HLmWCYQOVCfRxRuByqB6Nnn0/
asEZDgG6kn5WdWjY29tSCQP6CW9a0twcdYqBNRfHFG+wrCg+Nwoy4vkPQgEblzgLKc2HJl4+ysam
TuBFXi/PgVbeTUmI0CgLYNmo7Cd6tBeXK0+bu9QxD7o67G2kxjcZqOjOwcPK8q7d5BqpSiLAaGAd
JtDrjYtTIzsTHd+GVdMtT9O34gVRnDwCDp4D8TZCmkFccyVHmt/6RbNRWh8eVrv5XrNxxw3Olgtr
PqXtVYoNPwbNCbIIShp49Lkw7ibcLFjZhKqiraknv1F23scYsoGDaZL9cptsq9bFmRbxu4ZHn3ek
A9qaSBPi4pQMooVMkWEG3JYzEVNXI7NRakO08RAU740xaFhpIC7UwODsW+bmdU1LstMz0I+mJBVQ
W+spYXg9fTmGa36Uz42zeIvqyiUCV5LDxtZ65S6eVxSxLULHVBNuDO+HtOe6C5BEi0zwmqPZPfa3
2m5/ZYuHP12yFZIUSBHfKOLhqKB0ORSAdmEJNAZc1i5GDYS09vPa9RSHZDcnJe26FKcC6X6eGeCC
lg/H/uTF+oQ031GcnBASel/TPdiCdNzkdYNAoqVv0Poh5DjB0J1orvAAmNjZRLS32aAhG1js7Aj0
cJGx74KyzlLzXTbB3NLAIK3eJXWX73o7PFhGddW8yPdIL4qv01s6qc084Hl8TV1X7fedw4smc6I+
B++oSNy7Uk9vRdg9qJ275elaftp5vDmpOzpfo3Mx92+UNfk0Fd2tNXzkKcvLjaXhQNcF050MqqSj
mxVNd6t6SmHxFsN478HJzpz3ckrbjUQdI1AxsktM1Ppt5mz9NecdYVAiZJg9jd1y/cJlWmzZ6k5f
seKu9zWJZG3Y5LYqXKHaLhZcx+jXbAzPhh2eqG/dR02zSeqpoV8k3luuFAr1H13xfQRe4MzChAdn
CQSyIqTrZilmBh6N1iLBb2jpRx9Pe5nTFE1/t1CoMzlIdUW4T1z1R2wn3+I5uStIcai59UOPs9fa
7SHIYALwSQGhUlNgq88y8ZTe3MkfYpXodwiDckyu2GjxDEHBOMrqyz7hEOIuNCLrmLgBdzgzOYlo
9bQb4pc0Hwn247CUY4WRlHHhIDXgN9lk6zy3PyPfeyf/Rg5sv1KlT0XKStacZT80w52cO2Vn8BZj
47oryejlhtEvJ/dZLL3NWZ27/UyV+YVSJKb36Hs8EXGJFEg2qYZfbjpYGgVcZKtHm4jWG2vpjolO
Xoq4hB0pyElUVK9RJF29FebYnRIltwIzKw1/NSI6L5Xu2nFonePqXY5xWl3/jkbvNXPKIGIJykEv
d6lAWKLzRIWTvuqBieunRM12URV0xTj2wTyGbkZIMvtA1wXyinXqivJbq87Pad5e07gCWdMfS2w5
lStUJcHxza1zyrXPKtl509qlXuoGCjOFqz3Km/IoVBxnp5t/2KBMVN384pdYKHXTo/RtXGONPU2n
Ob3cK+wBHngdfTDO4jRl5nwpSZurenkO++xkRg5ZbAVmT0OGF0ezf6LIjNVL37gzUC6M03hitT5R
r6D7fWmAEmjsd6/MX5LCvLBvnvCLthUZ3cYwj/Rc7TtrOImp1irAVilZBJvFH2ZQgCIgcapE1AcK
31fDG/1OraAjzedZD1sK0rGkmTaUh7Ee8n1j9kwsfdBg42lloFAZT8YTv2CYI7odQrjLQzlUx2UO
Fd8x5+bKEqlPWq44P4dCMc6aw7Fs9WZqA+0GAC8UjNnPLDt7HegfCzoFlispCo2GQoprHXMaSZUN
tIc40+wbWqYesyzjwByjDM5DJgFtA1JqjN4NmKwto4HapDI6HrlVcamT8qOGZuEPdJNfC6oKfb02
b8B+VXJ04Weqeu/r1A0/1BY6Tm7Nw5n+0ekxpDTmYJZFe5opZLz0Oj5j3xOJsm36CBRQQYE2qORs
W6P0o2yE/l0BuWp6M75Mq+NS1p1M/CLXt2ll2lug49DM4DaRHuQo7lOIDQom6Yo8gOZa+0PfTr7h
JPj5iLEckZv4Xqs5NYHTnNd73apXSpnHEllVrSV0UBnzeslBYVNEFUHwiVLn1MxTeoop8z22Gdim
cg5z1pzpns0+xHNelgL0QT/a7zazip68MAPvE5vf2xkYGse2JLy55TI+qVRgPrp2lOFHlcpTUsGt
WzsD5mRhzRctnNOjm5dDkCdLfGMW1NslXFLwKIVyWPDOiOvbSmCHIBzXlvPypPfhY0xzysWdR/o7
kGxaiZirwJbcygp3nUIVEWVKbv1kq7CE29KIbxbVvRWHogQwoRoVd3QJTdXRNlfiEgYoe55FHYwZ
WJZOC/Wd2roOe+lSnoxYae6AIJcbLYHzFruQ4zndeYGrKdGWDgCLmCB1EWHh0CXmDIPvUIOwUWfL
8LOp0o/mmKZPWhiOQci59jVlQvnUQZFQU5rsYak0/dIljrdVYgSc1yWxwHos00ttOagiaXlUUh/m
zcRK6J/UN1FntqyXTF8I13nTAzwmDKqe08dQ6GnQUw4dDEO+Bq0ax4/E07qH0KG4R6fHZFc3xXyJ
Bte9LWNMN0kN4PborXXRbGw91D6nGmx0Xlb1g0Zo7JzHZrlFqvs16fLm0ahDa1uv00tm9NQjOrGy
1egf2QJuplktJgY1jJQbtv3YMHVq0jtOVu0g3RTCOjKXH6mWjhxJcQwMKyajChOZDL/d7lIHsJ86
A1Fi47eejQVKe15i03IWyAOAS6TUrBgunmnn3zRWrz8VpYUrBv8B/vFMMV2onowBoW07JaKcDAkl
skvV0ouCoOcK32tLJru/evaQXnva/l6pUZ53tIJ+lNCZzzZKP3491BnoIocEyDir+9HlXNCpzXxW
RTVjVatx38VUZQo8BUrNWE3FNUGQ029cYWADiLwic56jIMOiwv5QFqkgWboia3DqYtJrNUXclAa4
+asryOeuRfUoWi3yzrHJAc1Rl2CKehvyT23tW0TKduztytNs0P8FCqbYjFoDKzXPPP5OgSecmrY/
olpMUjx/r01jOCaW0m9jB6JYuqgO5+FuFE0SWl+rtdlWAgF2h+Vz0BWA2OCZrqEJkRFwDvPFoDoT
Ppv2M2Q7/yR7Ee1qr61PQOFcVAfdLNDG5KbG3i1rWMV2AbQyre2tE8OqqZe63o12RQLGbFh3prv4
YxiP1L6uDacyYidNGWUki0vSORYcmXiaExgrtDJl9gAZMmIMVh0PrQfETNFcwumjLdyLZg35tllr
9wwnvCfD2wNyqEapSDdTgiwTcLdVSbxDhATPwTaZy+NCSNXqK9MP04XAMDOcVK4BnagUsGJe9fC6
iWpH3cBK723iDyMaJ8BaiTTRX7itVk9KmMIy0Jqm+m3T8hkUqEhuKii8GJzCpUI2plawKGg3Zgsk
vbakrOoiC5aqc8/EhTPQvhYMT5qOz70+k8xyqX5G5MPbFg3GIHNnjHGqRcFQzNEx6hTS/66X7PKc
Ivho0qBhGnX8RCfcup2NvDyXRPP8yNLrY77M1H8XbkWW2RosOlZKYOILxTBeyWqN5hRUsPtSRXb/
ii5JesMYUVamxpTpWLHuTw2LpiqYmKo3doe80znozCneCQjTgG0ZuoNLeVtMGG3TJzagaWrLCA3C
2L0f0CnwQ5uD/kid/GmwICautdMfYqcfD07udvdFX2I46nU91DbHfeqx3tNUHx9Z99RW5633HOY5
2J0iUr8ZSdvu2HdnYJM16hIrexAU9uV7gqn9seKDUQZqRkEtBc2TN1Ll0sTtQ5Qo6mOcmiT32bYa
PzNqHIy2+hybtgzcfEQrEB2cVCNeEfYWdSu09G7UHuaRVlE1hmA13fGDO26tdlb8JS9ASaWz0Upj
NhXypp5tW9L4vmIbOs6VNxzLKoK7FWcTBTo1AHFpjA+KpCcmvlCMHlqNRo/f2D2nM7GqrDHsx7ro
IEu2keOPde49RRokLoon0w1qpfppjO2ccqHhZCj5byVUCGoqenUHMbEOqsYxj1U0DsEc4nEPk9Hu
Br0b9hMVURc62qgZmcvhqYdItdUB04Ge0quLGk3zt9jSiVuDriVGreccmHEzIt2Lb27aZKdGHam9
nqz+RzxUaaB2SAQZcamSXa/tI/zQ3C8LzXzokZTa9dnQnYx1JaG6xsohiceFyiK6vXwAtfDAPJtA
/rBUfuWM+UEdNJJ1gO7IkRr5Y+nRuxHVFgc89AA4fqnrJqka6+rV+Xi11vHf9Lv/j9SWicYOYi7/
07jyR6OTETWt4ZSeTcu+jdyM1Z7FLa69/Grn7nPlOu9mXJwiQ8OM9uO/tCFrf9s246Jvh96DY5vW
H006Wp6Gg0vvzj2I7xg3DRZVlpBPNFX3l95CiPNg2r/AqG8RnivrAAAjc12lK6TOev2qNLZx++de
ni+hwT/7lGjgEe1YFeXMP1ujaX0Bjwt8GyTo7LEVpPGOFoqBE20/UUfe5UQ3Qz3frzOczChM0icF
ZvpdlBbx1vCWdtexlAk8EvCuEwM8Mz4kIa+Z1HDp2vtlcFIoiYWy1ZOaOA7gMfinXv7Sdq53JLTy
PiWw05S1VOt/6Yj6u542Fy0xYAqOYyGD+0eTF2EWV0HA5oGFRUWK7uXcjkYlOPDx/ZR26vd/Hsq/
a7ZE3kVFXt9CV/NPqYtKa4wlW9ThIWsX960GSnsUmSry9012X8wtSfmBLN48ltOPYi3jf2kp/buG
s//4+K+Z/x89bc2YL+OYDt49nXUgWoBc0tJEkRDJVDN5NrLs/6/J41InT5MTZ3Ya3f6cy7PLzWVV
/DD0Q3aZjJiDSwSy758HVZOn9Of8pEMQ4UKa2jRazv/3U6SdLEqMaAjvY5WqYGJHIg+HjnXpwUfO
7iaioGGDgf2qKf3nz/4/TbrYiv/8aPn9f4xoier5EuXG8FCQZNx0jvumNdq/aS383SyllR5NLIFZ
ePYfszQaKn3qkP94wFl/Vio6nLPsKTOUn3Sr/Yui1N+0CNKJR+TNtlEzNP4UfF07vfI0drT7GB+w
ceo3ROKAKK//1tz5N7J4fA6ipoi2YW3/FMeYK3tFvz50UU3B7SUaCaWauBoCcipEU8/Un9nmU6h0
zV1Lodc/P7S/GU+Pe6T3GL/F0/4cT9cK05Y+v+ihK/fVgte85I9pMz9XZA/+/5+kaZqFIL6KiflT
oIj2MU7DiKA+5EjpUXp3bikISVJ6Igg0/vNH/Z2VRoFSGEzoIKDK8UfDatkvcz11evRg2HXcw1MH
Q2quxND12gMoSJ7fL+kJ2yo5DVYtTV5b1Fsj8nmOsjU4pfmZrqH3XLn/Rdl57baNRWv4iQiwbpK3
6rIsy7Id25kbInES9t759OdbygDnTDKY4AwwcWJb5C6rl3+175U+9usuHXsyNrl1YDBaccJvAt8u
TuqtXy7EFhtyDcWkpTRo0qfcEuWklmGkrU132j+c4m9ESYM5/+mK9m1wnn6DKiQ0FjcErB8nZqOc
F37r22jnwUtEP/wfoC5/exUy+f8cov/LrBCMaH5sttr/o+v336jPgsfAqlACGPqLtFrSsXBrvYvo
8SGVk9n3jYCWacPFMus/0MS/yHskxv++6hfplIeB6jvN1y5UuDDXedoEAbMqfanUozriv+nP+Lej
s3TXAocD3Cj3V6TL0o4jt3EAUKGZJ87r7ZIQG2dCOpjRejxSwSMla+QIDQrYckqWZmoKnYDqu+hP
kAa2+btCYN//u5Rf9m0TJ6u9dvEuXuBkVzXHmbSDauucSQ67lKZ1WnmWcO81hBtDoOooU6Dm1tdI
+zMfoTgnRBVXQMRo22ZQwdmmcpjCmZDeX780aOI1seMLmwx/YI5UoZOVGZzQX7tOUt+lVYWDSeck
UO19eHCKyNlpdmNeG3vyvgZ1QecLI1J2lKnMGz9hwMcUg3Lt1029qRJC6PVcuttmKctd2drjuk4B
EPcz+gb/+77+RXMBz4ReRmMajvWrBJ7zpGX1lntpKoa6Clizqt0/aJN/MXeYWAXMNlQODIwuJPN/
tGPL8FLwQ5VzqQtAqwglMM11YVoy9KeTRJiH/LSE3ua/N/Zv9vs/3vqL/Z60BLGIWzkXk77pYzeQ
rKHHE6DckVqlWg+aTeXqySaiKf9YBDW+iJGT2/zvVfwb63lKd0CFI6pOd/8/t171swnwVJQ8Mnrv
1GjDJ/LoWyc337shiQjC61//+33/ZgTJCBEMdCBdgSb/RazkWl8GrWckj5odUuCeA81Jn0fl7Tuj
mc5tY6Yk0EnFdKm3jpqRquRCDRs1gLPyh5X8m273TXqoDcS1jd3yz61HqZ5XWes4l4DqfQqaq+op
GQk89IxZpwYgI81gMvMNn+q/X/xvAghEAKZb8G6d0NY/37v4xWSibcPHsPBDkp1dsAXHpvuUJAZ9
yf/9rt8pG8QGj8ZG7tYA3euX6yUJyyyYfsJHpK5FA7Um1BvSC855sqwHvNwvKRB97tLUf9jj78pD
3usK3ILrAEH/yx7tIAlzvZ+SR6+cL+NYHAFZ2rWqPjW2//TfW/xdQBg6tovA8oFexjv/eZy2UbZO
mxLVpgurWzmjV67UUPzBEHR+P0hTQD6UQEsDZforseiFbzQNM5guVgluc02lwjqOuuzOc3v6lsKg
Ww8jglIVUU/e0FvMQ1nj604BJblg0VNAnXvqochHex+Otbc2y8/t+KIo+SJoZp86oO52bk+qXs3W
sq3TtCF41/jkCssiPg9eC2yEl5DbMO2Cwgi6ZJq5t9dzq1f70Yztg6YnVAdVxiYfgb71xja5d4f2
3DBQ9CPyio8yoBArpp/2Hs/dJ8hYgzGdD2tbe9W8kKbOnvodXXPQfTq1bLE1JFvUk89kdSqVcxd8
1ky3qT5n2PTnKKyLjGapQFG2WZWbtKJf9/97rSahDQfkfMD5GOL1C+WShydsGanlYjsA9usmYRym
LHz890tExP7DI3OB70WwWz5ThjDcfhH8Wa37qiXhc4kLo7qLi7J8a2bqPMBzSc+dPzT7MWoUiKep
/wfG/F36y6sN4IRc0IqJo/yyvzLQ086zmuqSxxkO0wgwlLfpKXCTkmjnbtSXDaP51lNZ/kHZ/cYv
rs0cGuxuWNM2bOcXfikbv0/KtqgujdWS2avCchPrZMX++2R/l/MCCyVqG6eIGZa/hizGLIJamiS7
mCHgjnOwW3R3RcsaEq/OdnapXZQaXqoRzBKnO7ikHP+wgN9EEHinoG17DvBuCuSmX0SQFfVm12l1
cWmrxNBXpa9oxZ8Qx5STgl0blV34TvLKp4V+ce78JnW9/ZD6GYzr5BSG6sB8kCilcr1qjkY/O8dg
MqI/qN/fL0PgwAGvsUwH1LJf5SRrypXZhc11AEO6j+1rW9Wv/30QxAPVb6qOoBE6gGlkuHcYhL/c
OXPhMiqorPIKSPYGjGQqrbx1SQ7Td0Pg0KNjSjd5XvqPrtudSJFuTKPcONX4rVnsi1POX+Mmvy8M
8qv+t5IvPXgnKmkAaQkforz9QZx+X8UBFYfJK/b1sTWLiwl2PD1LBYHm5t7IwTUlnb7y/YkyhOo7
cH5Paeev2ijbpc0IEDPlX1l5H+c98CfF9ragumb8nL0LvP5tiZmHTHPzCvSqp5ACsbBVa3L2W07v
MCdmvsJgYDgGHymo4Qqb6ltZV4+WMz27EcCqi0k7D9W8tPqlZ30A/1w1TUnFX/08h/l+sufnVvd3
Q+S9Y9x+spdxU1GOmETtJm/tYzF3W88k3Um4Ia2CQ1vpa60unyDwrxkV+k4UZWuNWuByGP8azOYt
M6IjKK/rKqsuESWGbW5sx0yjzFN/iOnWW4q62jBk4+Km+Wc7jh8TjwaC3HZXJPpIwRaMzcBEsEz/
5OvTcxXkL9SonRqT6it+HTXkPpFIvRsWe29TUaTG5s0SlC2boRycpLPWQBLTi2bnVP5DplEVREHB
1lEdUHf58pmSx/tuLJ9dS5OfOPf8ZBIn+2FuxmdGNd47xXAIlUX9/vhpNKr72G0pQrapl4+7Q7gM
fyVUX6wW4Kf3bWKsTXqQPGtm5sOw7cr2NU0odIm54dCJHqjS3o1xs136CnLw31J6DjftMlxbX60j
P7qagfOuR8adqcptQ49s65VnjbqAUQ/3Tjm9LV15ijP6SoLK3jhUTeodCCct9Qbp/K2tNBAK6YQc
+mOT9GdAuk523j5ORbiTochN0WwTysXSivR1MF8pe9nKpWkquw8D9zRE/QnCtjtz65ZTxLXMz4yw
Ddb96J68mu41IAhKgG9DoDeZOECvmdtRomacXdKIrlttTc9vVl5BM1sOmvfoxZdx7j9mu/rWOuFf
ivKaOjDfpzr/YdCwG43uN7AuL7Mk9ia/OCYd1SNNFx8H0z5XFA07VA0w7+DFdyZCsGprWNOnvukk
qL/OllFyypBCfZ+V4b4Zq2MJeIHbeu81x1l21LgNY4MlH2ynmBJeakqQ8+mdt2Bvzpp5GUoqokZO
uFGPfqaYp8BkE6yUzzQ+udmKde9UwiBp2yuvmFy0guf3Za1ecnt5GOLkOjv4hZW1T1Q2bEY3oU6x
roER0LTQeC4TSmMNSg+s0v8LSIywVKtuoAAt8+fk2aWM/Jzi6phz9KjN+nDQY5+GyDG/K/sJlAyK
SczyLJtschRxRR8PPxuTs3SEWdQ2R8vXUZuO06IqoBRIZIUm+cb6oaa1181YsBvQoAHCfO1vqG/d
JHRTjFm3FWDAiM42KxiPdSsFcu7W6d+jkLJlZZ0s59q6I4sEd6LZmNX3mUx/R2NHQ7Mu0BNn0s5t
SncDDYpgKJi598BfRZZasLk5LBT7EJ+e6u1k2njc7UkWG7rDhkHvpMhfcZwBBRqOHdQqFNExCsLx
P7eGvVFu8sEOS0AxhX5oe7dMc89SdKSeVhNsnE1SyjuiLxTEVh9AXN53XrxJnXTrdsmLXsQkqig0
1QFoK434XKt0myuX4Gu4yUGsyFp7FwXv1EO9N1FxwK+d6+SQlvOVcsVVH067ln5NXpSU2D1UC5jN
t8Ixzsv8bcniO49ykdGqD9konVK3Bmg5VdO5atmxoKwYNBUQruizIkppLWAUDbRoJM3jQHloqf2I
HBnF5a3ZY0rjb9zWW2X0awt+IWgsnUeqdemCLlYKQIppduSShUsHbdjrBZAotBa7VvipK7pzroIT
9Z3rro+2hvGVmbJU9gO620S7iXc0NK2AWAcUj/EufhynKF9wOk9zhswzmVoZzvyPBFI0TGru8FQW
yT5GCTlAPAgsBcvV2xrktTe8J/D7RmDKPgy+EwCeoMDNKUzwT830OaFnU9FFxGe6N7A/tnjYZAd5
akIC1A0AUHTXZveKNb4O3Sdb0wF0usqtDswAYd+aBlbGrLacjAEpdVO70UPt6shQNmR4PSC9fLDN
6NfCZgkBHAid+TrMbgJQirGvOoOCQGo1NCUEDGD32mq/5wpAAt1aZRRtKhRZmz11PMzB0guyjwzm
01D7CiBXoRlyYE9h8UxsZCXb0enimV16KYuiOaPbN27dvIZGsAmXr1pcIR1S+2Nsi4k2r2nTtuNj
EtVHO0lpQXiGDei43JkpxuvyNYlo8JutUzW5p5JMAL2DS+7S9JKtQ7oOzK76gCk3uQOgm6jzDsx/
azTvGff+BlDWRrjT7ZuVnnp3DbyZZvnRa/kgxXKLi6pz7jNtuGaadmcAKILrtyknh6JbgJenaO0k
4+7GmyI4tFcWdJPwbFnUUo8F1M/dRsSKLgrBZAotuWfjk5nmjNSkO5IAIJspW2pJ++GlJgFuVVT/
9P1qTq4hzMq9Cye3lk0DuEu5S3QSak2gcfj4VNGQVGMoZNSxU8TwotXdKe+NvUE7uIHHaMk+BETA
OSb0aKZDdhOWNFpsRh8ZyqrcJZGV6W5ETjJ98qOPcaYjvKBv3TwIdxuU8NAeRUiOGlL6UZnfAXT8
mqK0PccjMq8L+z2RwZ3BxVLF9cFKdsN88UcpCfgC4jJtHhT9kbM2WI8ciZVaH12r34n0zP1vuSEV
ndkxU99c5Qky/VpN9cEvze3Ab2Pbrw0jBIwouTNZTRDSgAvHuVn1YXAaeF0boUgVMMQ6br7wbiN8
VTCV/FYxq3tr/N4mANZqPYMxK3UChv7K4ju6USq/pFrmy2wb+7C/2kLBC/AmKqG+Lq1WOi5wWFE8
M7gXUviYawst6wW69KxDIJQM7pt83LD9Z9mcvBRIxgusMtIXFZPsgPGWbj6aSbOjdp320iI6zrl1
tOL0p4krW21aFxyWTzUllmZUU6VzNWqaKJvwMi3hV5PdsJ7MeBICtdS5Hatt0r3FmBzy9srNHnPb
34qMs4bqLtFpDurakxwOjL6uTe2Qc5VyHMpIzo1Nn8rkrRhEQfO6faNtYdq2FDgeU9DUXjgerQ6P
C93Jszl0q9qPLxGDoUggvyS+wr+iyF7XKsBxjFWclN/15Q3BwpHn9OzE63zOV7b3RdgjRgPIuUFQ
BkXIxE7AoHEIMC8b18G8Adito3lL13qqWZ4Y43dIzYOVj59kPw6dVhRx/pDfrLz5B5Xnp760aGKi
l6Kv72uKBWtpJEmz/TTnpwS97tDwG/b+uaZJMDYuEXPlljyiOSp4dBgNyYzk/tGktLJYBmOTtcF5
9ntSAqXzAObzj2ogQF4P4XsF0LDoca0b3/pFQRml/Sx8xHA7IOlAibC49opDxVjd6ZR6rhPmWM3Q
BKWPD3lonHTX3Ru0YjBBe9u35cFq+oSZjWWOcp63iRc+AJd0AYZ6Pca0Qwx09baF9VQH/ZfYp2Ok
blNAPsFa831mA/jJ65gNj6VvbYe8vpO3ezllnDQrUWv44DDyr8RPsfwIg4QheflEMS+GPX0DgS31
OOG3QGkPlMY91VF0u059wawwGtTxeJAjE92j+v5rNDmfw3IG3IgPMq3lpfDnS6dPZ8fFZVr0GBnU
H3qnHqVW5ao30tSltS91mV0hwaeicY+dvnxqx3rYDmp6ZJjbQQSdh1RwFFPKLSY8JNkprKZzMwRv
oxvsQ3/5RjvZvjRGF5QZHKMlX1ajPn+OqExFTRxaP+xXQzWDT1Bc9LA72n20L1rBW6AoMXB3XZE9
e2P1ldKQO0qrdnkVPQRBvTda6woI6EZZ0XuLvKJ2YzfWjEzjEMF9co+p6X+MZXAJcTbnOKLmTh1J
pu9bOwDziW4B30hPdQr36/TLC0lhBmWruib+MA4UCU3fszC/lpaxJ99bsvSGgQrZ85DUYqdiDnTD
q1F5QPGZ5kM+picRlzSLfi4T+1mF9VNTpA+305njE51aIP4QOHOGk7lY2hpg7wcKawFkKt/TkqZ5
3dp3LqA3LXXMfa7ufYtsMRtdLLUrl+VBb5w7ml1Xvl7TxBCtC8//UYf1yUFdg6S0saPuKbHR8o0B
+KbVhFT3hZ+FlLJZ30aQyhSWdypPTlNxpbSBdOa8seNqtyBtW/CGaoAGfHSlV3pb4QE7/YuwxlpM
3IELqdT8HC5XRCtRbzMyNkNyzvuPmo5quLufEPbxWpGZVbOig8rZisCxsGctIEoXm89nQJ9FEqwK
u7csA/RnMO5LnOisWDcanWudjWm6G1P6opA1xUxdFMsRQYktRWPdWhUnHipyWFRvdxZRIrqECg0w
HLJtOntfEsvYudysPqhzkIOA248Pfu/ukxFMEiwoPXK3sReuqNDbtGBqieklv8PA7VNMN2qHZsaK
EOVIv78PQQU6Vi65SLDuKNqEqvvFAFEw2vsa6CyEO5ExK7lCOSXHfRWhrHXJg3xNAZGhTkMWKA+n
QEaOJYgfFe5TEH0YEz6+hHppHdGljZrJp7X3guEOcvy7yFqxKkVLZ096+Cr0oJXJM9vHPRCDpg6n
M/AXsiNuwSbWICbRYmrbOjP3wnJ8G0zalQvmaEN5DBqeA51wjoxqI/K4CU2iw83ZsYc1Exw2zXR0
cBqM7jVXoKYM8cpE63DaAO1SZE13GGybx59YFCHdk+jTfCLgmUIUAL1gPizmZ156M7k47JAWt/5L
Gr0bkB+GrWYNzBz4Vo0vSd6uAR3He/eOGuhOFTeOErT9z6J5yV7d/CT2Kocc2ONN3VlhfKfRy2z/
EBqtgr/aVpoyiXNkDTrqYKV/6czlG+cvN9O+k9Mp3HTNUKrCNk5AZ+5ZHKj9TDN6ogsApBR97SD6
xSfMQ7U2kR9ifOhYeThbYuFRUyzwf6sJn5AdsKLFCOhCe+0YEFtPBST8JGwiDTfjSEaW81tSg5bk
nj4jn35NwBdd3HEgzLOeN3Cm7femehLOTEJ9D9k3s7rLiLfX9nSFRXrwTkInpgtp2DAyR/p152Q+
2F6x9QN9l0XvcTfsY5Swqe0Temu0iCEFcg8cm5jNwmp2/y4iMvPsXZdooM1ou0avzyM9RYbQLVB5
/CYXKXyqlCNdPrfFD5wLQW2S2QCzsBlexxahnWZJ154Df8/jHcaAjUElMonkiVY9sCf+bPEFLahA
Y36sp5JLiT2WMTVU6z9BRJydwkAVng8MUBKCcQE6LthgX0H0VTntzXpai9wR3y4lP0K2oQY2aaaf
W+wOIP1gKCEO8blaip+tELw1nmVBpkPztR6ivTCNyQ7Fg2z5N6d3cxUT9yBnJMJe/u1P9Ua2nizP
oU2TrGUdhpg34hVgYMtDhCdF2EIy8rqqENzYSkzAug7AIsClYa5F3L2JlYKtCbI10grkw0g/jI5z
QkbKI5xRX1sEF1Kq1Ds6i81o1yzROcMuFl8YP49hMJ+UQ+sa985BCFcJfTfsDxd+BzbPMeinO2tM
HoPiFf/njDW+rokEOKK0hphmamfHMuNKO8irbrQE7I8Ac+bR2cJPZRDBWoSN1l0bpitOVbK72fHq
yaHZmHaLVYUwz7WvvUew9cEC/YU5BnsxSheRmpx+SdukR7pTVj2q6E5+1uIWgZn5RYQNSw9Sf536
xj4BWpCwsFy/hVs1+9l18D2QWmjTxDCDhxv9AdMaXw2W5OX0t+ygH+EJviTckcgV+lpPJvaHSEj5
Lbll+SosWoNtTTTeHAl3kXtn96LHMsAexKjRAbKz/FLWpFS1g/gwRiF2dte76qkJgzVySKRaiX9W
0MQ9qjeIWtwcCprXSMuhNB54qqVPuxL1xXccE1EEyQz0JY8R0kJknnqF7ioGlwT9J6S0HBw74G14
3SthMZuAn3IFBuxLOD7BA0nyKXIzYRqFDkN22lhUeMOwAZGy9RQiN9EqIgc1gC30d11rH3qb4gzC
CKxaeFDp7ZEqFAmPmD0IhTw/spxDRScCAbq1qjQ6pglhmgdeg/hpSoQ7a0L0t99TXA9OUS6+GoGE
1ndC7qKyRID0lUV97peK264rbG3i8uhE1m317/IxjlTzm0tMRCfCIxKlAhWadUiXI4qMJ8VdxAG6
7yJncKP5gEm0IDXcde9np9u70niju++sxcrnveLAI8zT2jlZ7gCIk7s1UWb59MRHeTGvkDfBeDaA
TWGd7mcMR1mv0C1ympgGuCjZTgI1dYzngrfCt+hQOVt4xYivSje34vRnGk2iCIHuTU/M5wr5Lsp+
KpxrhhJPU3XwM/cUeMMhbn/0qsPrCJ4HLXpIUObNCArvRBkMJUdT9SkCJMLAcWqM7ih3ApbQunaZ
N4PtX3TtIWbsB4coEo6AzGw2QOm/i8gZ7XEf2/7awmLxMIWyJ8pitoGAWekM1jBAtS2mbYx3OCva
qNAP4DFbCBhhZLEbK8ETj7p7LyeG2fcPpTZUqzIHFFrNdzo1vjb5l4TNlHb12EU9ze1Rvqp058ZZ
cnBcS+8nn4Xf5Oc0FII7i4pXbKcDTmC5SFxOU9CmBRykvuUmuJ5aj7fshSW1Nke1EBvhYsL2r4ZI
lNN+h8Pk8FVHDLJF3M2XqsjuTXUThBz6EtLN0kb3YvLlAbD/UofPJFRXi/YpYY8oLY9m1D1m+BZF
ka+ZR0RBfHfThFw/J1Uby4pZ9XTuHUbv3SSg7cePAGGsaTI6tSOkn7Od7KNEg1mWfldMT5y62MhE
nNcoRbH5RFKIagMp9ySkSSvuQRqVKlBfZFMuVpJINs1ZABqWnl/CQ8L8RncakWNm8C7qgyEnR+E+
AnR3KVYrjbQbSuAkOidUJZefz8+MkloNgQKtVG0ybIwJ9A7LA3sa+8ts/LuQIjZ5MYYh7ClE2oF9
DMKOHqudaotNACZ9y/liMlaVu6OZCkX4wxOmSec7OfnYTq/IFmJ5yrwrODsfoGjRo4368lOSY8Rl
T7IF0apitovOarH4MjxXblQsnKKnyygu9oiYGvxSgzUiPLTuEcYXmZ8nGbGpgRgdwE3eu0NUKbWB
Gg7uG8fd8Kq8541aRtmAt5E9lDgVwpoTExV40jyOZ+IKk91fdb0Xew31HkI/ItYbGvdjFwQQbooW
jTX05kpkBkJRS/ViteW9pTPNIa+OevfaYreWyLk0VCQXUQrYQn7ii6VaET7wx+IQcAQUb+PTgfMm
R699DbTiE3UMj5MT7USsawL2r736NXUm1ZNGLBtSsdIWIKFxL8/BGuU7pvdF7ikg5uRnH+IhIfQr
Qkhi9s1VvCsUqFqYFAY5DXTuXswxyhK3Hr6DiHj2IpF7gtKWoZ6QRrpnbGWTHS06TNgo0m5bEviU
oCWFRbwypGsnj9qzRJzl6Fkl95dE7wVGkhinBZ4PljX7xdTZJPYkgha9XUB3cKcZLUz50nY61CSk
iNMF9WD48yde/h41uChtS/EpMzC+8oGx+ZqPP/TOOHQeXAyJQ9dij4iLlQXB880MD4G5puENHzDN
870NZLL4SGLkVO2zWPS6jNlAd91EDEocfKJtj/PO4oTgqOWV2N9BrAXhsznsGJygzbvW/CKmA+ct
AWgxCrwuenJhydTwd+DvrG316qjzQtpOKEZsduy6CLz6mskSJVusqX6Ye+Ba9QfCnsJci33F3sql
O9X4yiVyCGILwo5iXYlNiwVrcq6l98iP8T7aMhbjj9OxzTNohHS5yoBhgobLtenxob/K9peItArj
0BJQTQd2JYsSi0unF0niolqK0QxQOvcjncQNU1Q9jokXCvs3mMitFWCMeDdbRmKuifEK0yHSYuy4
IS33qD5xvNjIzdvHPOlimtygsyVzt3Yn4z1wU8ngVO6dsJjEiOfe2afYP6hLweeq7UMSsIwA7wp3
Xt4H9wm5tOGPpvdORmLfixMhugt/hmq+PfQEws6mvZlLoeQ1sEXFU4Z+xZFUVXwNo25FhGPVx682
mCEFaFKySH9m/js4ymyCZ8LcAx2OIjIgOQyQhDEBcv1oCBp81/pon5mwdOg5cVF6vT2Ke2AENBBX
Csn012AxaxoSkvivYqbl8KJo8UXE+UBbcMncWNure/oPNyWTJSDXmzGge1vOXZuvCeokHagOKKOX
1nIeRzLfXsvUd5Zl4MHUYl1jIYYIbQdM0UL7Id6g7NLqsn2bug9iToj5mlHtsDDGZJjcrUXIWkhZ
3EGn22GzkStgVRrTYeh73Gl1deeSjBCLHDpiPs1Gh5AMF1jx7CmN0nNZfc6tEtxIcNACf1/V+lYt
mMwVwEPoHH5LCgHkrMpBMJXwsujHbLTmIcoMiYFwxKJki9DZ9pZxxIDMqreMVszZZxYOc1YI/4g4
gukc3C3byk70IN6lgL7g1W9vXgF2hZ7XG2EcmE6+7S71UW6bHtItkYgKJ0ED3VpSicIfBKFBuN42
dLsQafbu9by4ZDZZW8yEiWKCSYHSy3lV2odIFY0R5jpQyJnegtrwaSbHKVEwJI348nyhUllqyVDP
UAQqHO4zGucgzmc64niSAA1H0jyuuZ64OSo+d2opXgc2XGjhvidshTmL5cpyI/uHULesHG9Oxye1
lAxr+a4rAKJb4oWoMiPFfuK+/yZdi3AjpJV3BGZwSwGd5udiBqGDg+6RdfEXwMYYgu2JjwhxFvNz
BgYaf4NNYuO1Sy6UF/Np0V98FxXHgvhLDzTS3IKIBtyYwqKqSxq1SS1iskBBDrG6CqNC+CgYrZ0Y
drcokgECEpZ9txNjlziKGeOhuuVBrHC9T7epg0GcXIRCeRS/NyeMnbi51TV5A9ETosZhDPmnPFYU
EpzNd1yx9fGixGHnI2Kps3AUk8S1eFTZPvNG0BwBgBkhbAL7kh3qV52R7PvsSetKnAmqm7ozM4z3
ro2uxJOhugK79u/NV2lxcgCEcGFJTaabEAHFSMnJdI2NlMtmxGC6Ef2hNAozXrh1FoCoQ6/xpwRN
eCbsxM2KykSE0xEELgcVblyCEA3nY2DyiWmb9shqDh63Sy4RSa8NT3ahdjpnIEaPHDnK7BaTYT89
fA9DYrjI4/kZ0xq3OJBinoHtjX8s1g6SuME4RCmI+R35zXopLywdv1uRium/OEg+rAtsYQ5InAzJ
SLMGT+H3gI2BHQFlh9Sk1Ah6t35JOSPfBSC2epOQTP+lt/2LRUP3ULyTRe9vFAP1i9Tk35KiuPlQ
uFeYXlj2d2I42LAZBGkPn3PqAiSOsYQPLIJDqYp2H5ZvHXosfcoVObnyg0bj1YiUkgNy2Tx0STBI
vjCeSq5LzGgxPK3wPgzttWcMAAjfUoKQhVCl6U4HpOztveZLGsYCz3jgAbHlH3rMWZH5U29uxRHI
So/u3mWdN/1WDLiQn3HWnRncEx6RvKZoM0+CFYl2YB/iRyLJRNT7c3Zm7WJTEGfRs22RETQA3QUZ
XvugYfjPNSSJMBMdhRNOeacIJ1HNfIIVBYIbFBd33JSm7YUehX655cJ7xLAIl788BLuYJxLQjPqr
eMnmeBaGEckg4Q7kSe3rAMbZK0eXjBVEJ3qc0lb+oS/TnkMblYvs027uA5YEvyIKRXiuHOp1Mf5Q
DpHxEZQN8HZEOaArQuIuipyYhDRAW+TzV6RrQ4COcUJiRcOJfOFMYAG4C8ozeKAcEP+Se4GG+Snf
/5vghNolcco/oUoXhrONVsw/ft++OffilIqFlLng00A43CNrtVW1AaLp54NkOTxYEnm816G9mv2J
IYdxLYsTErADUIJANrWW/RSRbEGrKfd1pIqsT59qnIWEggEod8IdE6bRyeZXhCigYniF9/RRRN/b
q7LU/U8WZxU+pp/uX9uIgkH9oNvF3idvmRTg9pFG/duGtxprpVLsle6VHrStULGE3IRoWaYokfSB
kkH4aTaW9UglSQWlcK7CkByWWAJydByKBLoQ5mKXiZbBZCYSAluKU7WglXgepiUSTiDUDPSfSXs+
3xTjinCjUDlqQm7xJmyIuw3mC5TIM0WmssuI+rZhvkum+Ji65Jo1DaCk7ygwnuJU+PSQUU0L3t8y
jBTOw6DeLFJz+MWESCDF7+mA9QCIGAfEElmo2Fy0bO2bEnEJ/yw5g/MKQOtgBS5MXMOA0EESznfi
v3fJCTtnTyQKfqjJngkHsvtBERdCm8BrMQPSeXyI/mawJcQjB6hEig+mtxHdKXx50yti98tTqWBf
ab5FylC1nzl1cS4yLLrIeK1xWBcEhgQEYDqJbSrOnh3RmrWRS4484K5wMMU3FxHkd9wpuo1yLDQs
Q16QanIrogYxBMqJGRgUFnlzRGSg3/G6kDxVthBwwoNbyvx+AVo7wj7Wd3JPbvCiV2fpc0S9oR5X
4h6iaxDiNtKDrWJ48idySDe+6mBO8HYJHYs9j7NqUpsh0q2gBATvh/dxFKHPXUbe1vS7R9vUjtQr
8V0EhDwL6pMyGS1/FnXN06ABcRjFuGBBST6umWOPKd0fcjMGSv0qFODl93zhAgC6lHCkyMegx8ng
kAnESbYbcxt7Gfbl+ClbkGPnF/kUN+KbDBDisOVRYPeK8peP+GSwYD2JJkmoEzuEaTE4avnfal0M
u1tcXBMynLJHYZKbEVrEBzGBKOZaibmJYbcSIoPmGgrZiCK4yLSf1MsWocabOOIQ4KfAuixMHZaC
FXFC2bxS8B6HKiqrmxjSSqzfZJ5G9yZkhxFY1ccs2rcA2InjI7JSfi6h56ZTJzbMdYoEotmyMkD0
1Rm7AmCPGKnIJ+SIxFxEngcgNwMcc7Hr4CipZ+wEdiayAINSgpEu6kVyOkGJEaM/IH97EgIcOMK/
IFYgy0TLEHSTKBdkUv5thbNNdybiAMfXP5NF8BGuEstCNBTUDfIWvbCpTriJL77Is4Br3kn90KS6
ex4hpMmXsbiHuLnu0fgkXkj/hQ1iikqoUYj1bxX/c+PiPYp9YmPqABJ4kMgz+0Lu8CE5YWiIwZZ7
+b2f5OBYqJTM3N38f7qdRNNAJbJgzHkCcXLCoiGoloCrKuo3Yv1DfDoJLoiPJu7gREyXPUkIDN0z
AZrPheOkkRwGBEoKzbhAeQJzgCCkXs0SpKRUpYgX0B6RIOyGBXHMUhuTnCNa0nkguxIzoIjsDRsX
KxS+Ea+AIANXySr/PjvJpUjsqFL6qUjexWPxF0qY4XgRs2I9isnBp1kCH+NPXicxG7bIha9FVmEE
8oUUWK+KjWiQiDeJ9SuVj69zFt0YhzWhg4DDv0UmYVmEN88S+T67LwloXHwD6kdO8EG5F5Rt5awN
zb+GCRWW6tUjg1xKMnwGfvSsUxXiI6WE5wvQ9RIjE16VyBhRkBlGADruxhAcDO8LTYEPZx4OGYmw
2ve+IZJZzEZogV8hTJwaYgr+7SOI5maShIg1uUzhO7koKEKk18/VC0/K+1mxxA+sFnNV/EKoeqDp
RsPOsYfqQJ3MLVL38+OixwA578pvCDQ5TnVmr/xFuAe0tDskUKCCtWq+kH9unKOQjVwYHAAjEHc/
2AC7kpO4FfkQu+LjwvhAzTCyjZ8MTw44jTydtfMwTLBECpVgqnEx6d1Ldq5vnHrTQvLurba+SMWV
Hi+Pt3SG212Kjkkr1OiF1vAmKqxjPB2U91NAyjJFswhD4ciRd5QiozktD2h+ETcSjOIQbILKkgWD
ICWCNKOQsY9vUpXm7oQ4f0B8j890PcBT+OykIXhY0jk7amKQit/Fe07dCiTKNzFc4Wnx1vvJesXE
9rPkjrdwMAgo/tTxpYnHhh2Aht2bQpIgBoRthEgIhwIpiD2HVZ0+9POF42b9wtAwj9j8smAsYcLG
SCwxbGEUfol75ieIY8lo1UCfYsvxssHUL4BZycVLAsBnf/w11KejmO+WN2HGDg/iJ7F7CamJrct6
RMyL2EOsYSOKtQY18DcLOHUL85Ej8JPovg8EMO0gtRK8nfGue9ezz6UZAnChHUXqSYCBN95ya87p
p85yqI9AhQJERZ0q0T0UnQT2G6ZDEHVdBtAdUUwSh4xyrDiUgk9Z6bJfgvIxC9v9svwPTee13Diy
BNEvQgS8eRU9KUqi/OilQ2YE7z2+/p7i7H1ZhWZFEGi0qcrKygxuHIT4JLaQ5S/4sYRTJjESYc1G
1hOvAoxW3rIgss4FzglZFwPOLp30B5kFJRYIzEgbg0TpTpZb4H9SWCMhQuzlJooGit33gg04xMJL
A2REdYj5VQyINiZ7tr/UwHYIcOX/CaTVj0fnPyaGrMDgnsGU41/ye1nyjJZEjv8tX9wEHmvqDMw3
WbP8rc9mpQhJyMZry19LUU8ObGjH8mL7IjsFfnL2snwfluHNAmDReR0yZzP4PcK1TL44OvKkaByd
wkI7Zf33ghgVX8t3yCyTDAaAgbUmia+kbf+FtT6kjz6mlkcwnJXD/VKlt33h/MVO+r02YaxM2bF1
rZ1kCIygTMnAmz/ov9qljbEVuMiBceDCl5Riig3cH3k/khzIRsX0QBWPfaG9Ez6RfNqftb8q0U+y
5kld/QV5d+I8agOlHl2Djhb1GcAHtRd49BpBbyXRkcfkgXiZsptIWI2RjoV6pDwbr8ekLiAl2o7O
MFwUkIy8Z6141HUr56/sOA7IoJxpBvCzqNgrE4NV/5ncU14PBRIBNlLti9+oZbTs7prbSWTHK6Vp
6640aaZpvhIdzw4dZjTENm5eggKWoQflgsyed8kHZHOWAWWP44SbObcEYhcI7noxKsgsazm5Q7pn
uJUN48RykY9cwUzjIJEOf8yFOcrIYGRTr63+RxaBfJCjKyJUl3BHDh3+tEx+CnhxLGRulw30KSCY
Fc4Vt0Mhgs9fEyR+/tvXZT5yLPPHtLnCNZPk8xPL6wMjbpHrWCZWsDbjR2gtX85GBu6VEE3IeQNv
W1VgzdcBls3lX6bLc8gt1eOzVMCJs5mTsjvx2I216omZw/ibfxM406zHozA5BMNkh5CjGQYSATL7
A/OEG6PNeC28CEkQpNAvqTgzWEBT3rdBNH/dZ3R73bfBCpujDZWXybVfuxkymvVtwdKQCaml5pbj
alRPHN/UvtjGr2w2GQsOA8mEZK9p6/VI1U3gPZkigi7UXrZvQbJklbiUUQ0o7FVAvvfdz42AeoTU
E67H/bfOcuPqWnDNqEKDRBc1Rt6fbPWMj+0kt0IU4sav+zmvmn/lCvQP0JVzxf3Y+OVMmejkHemC
YASlDDlpWAPA0uXqgtTJrJBcAiifq6f6tS5QpI9lidqg9s0DSOmDa/OHcYfscfWXb5FARr6a+rRk
hVKTZMzNzrtljUzmm+mDsYzvErEJ0C4Iytw9yOvUazyZZePwjXGnOcROAw1ndLpVR4nRuYruHfRm
5l4tPFuJyPnuCqqS1Q1CaYqY4oK7yv6IvspG3rMMnszIf/Ejr6bOj/8VsGT+S8bBJwWeogFd8tHr
INIrJZVcqaGqZlzLel8CFOiv2ShPy013V5xMwLQGodwJx26OFi6VTl9CsmDmh/7wZFNUE+xNhpK5
jJ81ARbHNJ+W1dy4/VYFdxIVdHB9pGxJiCmnZqEBdbP6WMm0XAddsWMdML+HDmIMmIa+uGvZbdl0
+QSXk7S1N9WHcLRaCziYOLwQlkTjoSdNYLAYe/JkDVdwOXvV8Ehhif9NvC0fSb1ul3AAyEjII7Pq
KZYz5PxJCQA2lcgMLJJHVQAtzBk5kAT2kw8wLpKMyhPJ0Vjrd7LJMpjCLWw+vbSQI5+buLY3sDtz
9SDTVoNl3/K6pfKWTB95vPOjn0kLdoKY9yguZuETX891crr9JMaTY5KQkot5AKv8cA3nppqQiHS/
yqx4cIgUkaBHMfqWA43txWT+yiWYk//dklzm3yWkZotwAfJLGXaxBLXua8momwK9iSevokHoYJs8
OOOBnAIklBxxVO2OIeOaQLVsLy1YQEATDBst24h8h6zz60aDLTVkFgl5ZVqRDNLQQZkmWUmoQCOE
cY887WWeuieLNgF0UFj5krSZ7vLu5d1t0wR3ysazKA2pHcJX9Pvsgcr/w+Khj57NGpgeTXBD536k
LSvXqpInM1ZvHvCWZCaTPZ7l4Cyt4GDPyztkp61seQnOfdNIH2ZJt54TjNiZxYcyS7hus83U+GSn
831dz+NNBcYl7IB60i/k6yaBpPPUkdL6OTJLDJmNPx+Cx1jo2u665Pp50O+q1v/KvPStTrP3Cr6b
NqDiZ0x/lKGeTQ1TvjzjOLT09t4qlr0+6HcDqvg3E3YqOB+lH7ACaDBoEH9s0OPcjCW7Y+pHG9hG
B2JWAaqkZsYraLv8wmIymp9JH27tucvosnJObR3vSAqmmW2tm/stFomoJtbWpoKhNgyvKpadK/li
MvNplZj3chxeFaqmx841YKL6bCQkbQBIrFpayHZTjr0JSgGS5GhpoZM8RPtMkjeMInnrvk4fqh56
h1G3HwYE+a6HNSmwoImC/ySKhA3oZ3lj89DZ3JccjhfWRaX5W2vVUdJDf6RrLgdHjjX/kTLY6IwX
v5r/BDahhw5tbcLvs2jeY7o2GnN4om4q762joE2CM9J35ubxJ8C+Pzp/0tIExqRlAvRm6KEuzHRC
svswbo1Tejs5l9hlpLRbY0YqD6txoLJklzpAJjx6DiN6KFnbw9wc5TmlKhiPxh9ZIe2oETv+SgKf
gzGF6WdLT1veChOb852dl9d1JFJw2uaIgyV1+pNguBDyn604IOyiO5SsMKQNuLRe8mU4sf6EJgZB
irmwXGramyVil1hCsCnZuerJ2ZfS3sla08dBYI4oXbZS3xya+DGnLloSloy+np2IexbDuzXN5Nct
2oNnVJ9CTF6QEAIlTDcJ3bQ1kZefw4Py3O9QmIXoTwi/VvWZ9szOlPKShyh60WIXXhtenexyUgbq
Eu8IBV5Sc9ko3cxCSVGrtjmsQeFp9BWMLG4ur+Yzt4qw9gER+xsTJI5fhdQmmJmA9MK64MExj0OJ
AJy22kRaEtGISAu/PmBqjKkieJKclsQ98s5S6ibSsiZEGUlHOZq5U6m5ywKU9hCZzSMVkXGaTxgH
3XU4ADSZw23ZT2k9PehgqwLhSVgnOexCXVS2O42WEDYmTkgUq/cdnIAaI1bBZdhsZSF4MFqoyukj
BgLEncw5qcjKZkc5vgMODZbhyAN67O3yaiLn1GWwOjiTXSLisa3fdDWuBWHylvzHNFDKXrLiy3fV
IPQbeB3HkFP5v1JKaQcbKQdyChEMGywmeV+UTzyvec1GWsJ7KgRbtExukuGxgtzDUbttcL9mlVGK
GCChRUb36C7jWuq1qnPXykUaN1QE73PhxqyHq7s45waFoHUNkUhgq3hRAmPa8UoN1VqYVTIJZ+mN
pUefIeKOuqH6FghLBk5+yktFoPFezuHRjpmmIHJd+Qknc9820YlEjxm7b1C2JjoisxOegt+h0uAV
cSfLrG/DF9fzjz29jgwGvvQbuy2fGUgd+2O/6381DK5iXtxUD1soX4LB94pV3gePjPqCHjHkzCIj
h1D7he10zU+Efg/Uj2UM+A4HpoaAWW1+FBRbvgNX+DejLG79Rv2163zt5RgkQK0+SMAik1I1Du0G
aj8yxSJ3L2QDriT8XX7Ib/It+nLgh/wmI53m/eNiTVITZm7KcMghTATCJ+Tt80NvDH1dGM7u+jW5
uZnH59BhJnGjZJpZ0NB0UvVHO7FXvVEdeEAd2oEDe4ZLSj8o8h+HVmFiQ68q1LZTm9jb0jkiFSC4
ddUVD7HqD/hWPAqcqfz5JJ/QdHrVR3egNfOH3d/u3J1MVbWcQ6+99lvKp8CCdtKLkOSw5+JZHlHy
obTSYVCVr0I+kqEZkFc5WmErLylS7t4CCWGLRZJq/S90kofDc+S6GvSOXtUcIIehsHWhrkfndKQd
lOwCYg29ym7I3ikjzRD1MVFJ1H8zE/4bcRefUlAHGVOLA666I46Q0EPYGfJOXQwtGgyvE2jX+AfF
ToRW7dI9sbNvZaPnFcApXUuvvBBVkqp9bGtsPjxnfBih6kjyCE+HGxcsfqRSk5fLWea3LD3u2hi8
i9NWZ1rPzlK9lBmUTdXGTtuthhE8B4xJMuX2m8px3zQfkL8aDiFGhtuySU9qQGeaAkvMWLbtoWNP
d2DHyHlEEYndzfFQPCcIkuKTnGf+O7cjB49OtV1CR87bHP1YrRjeHHfaQWLcWBPf1gab0OnvJVlR
FfA9cLM/abDakLl3o628BG6fGdQ5OCrTC8zVIX/KnCSd5DVLJsltsZUK60WAPn4b+lTmNB9jd2ZU
hI5I4EtZEOsYsAlhZhMHDXV+pWXZeDW14FRogz1JlD6Sgl43Cf2uaH8J3dlX/dr7kBDs32skm7E0
TfBE6FwLmxw4HLQ37l4KtGYeY2I+CmbD7eplcs/N8ItKEdDG3PWKXRu6rZPIHwLev7ds7RTO8UBj
fT9SPgg3aeuqGz05S4GFKZa67aatKKqwzhgQ+Vd5hwT6jEbrlte+17GuPUmJuRV59NS95hpxsmwC
iuEx/o4Mmu6qb44t7ihu5kfpmDTa4BBX+YS5RQurr6BfEGIxkKhjSLw+MkrliH0KU7vhpBDJriLx
D+QK/+0pjhP+mfQ3novRsBHbIXPgLUg7BDB6XX0PfFRVFgNrXNpaQQLHMC/4LrCaaHrwQ7YnPsw7
lJUpZWzeGWnYv8gFMFiRwAH7JW7+abNkpJIq4ytbeyGdwqB1KW67eYJ+rbmHKFuFMVad7xDxmXhj
VQLfLe2xNsRxDmSuoj2FKkWbPk0ETLIIlopMyYQDmGTeBa5y6kWvfeq1x6DoTxwbLggHTyUtm5JO
CnFW6OBxDh0jiBn1gLbZqgphlwf4rozWYxVWDxzAujG8W5lBs0JFajgUz5g5QC0asU8MIVDF8U+F
OAUcr5GMUIs3tFBysw4GYrQwaAevrDgTx7Ai19EyokFOvdJ2mL8zDpQ0e4KXII1RWfZWsnebDUGr
NW2fdRpu1eh6yDpFk/0U5rhGtr9wsC5R5h14768uu5ssCdTaTx0vWaBaYwxupWJg54AuzVAeQrs9
9l5AHa60jiF2GH5sfIc5z7YoxFWsh7ZDQCnuHIC6MKAUk/jGsRidsw+8Pkdz+YzNDfy3ePySxdw4
E9SxMBnOcssiteOQYtJUR0c1E7OYLWQlQ7LKXOFvlpl1vO7s5YxIDm1IfjDRD2+91CVi2aE1ArVA
du/0/oJnyMaecc8dw+hvgujgJ3Cks7cVVGD8XdaUkeBGKPfYUClyWuPD5ZSQxNk0Y22Hzna3Miag
m6Wezsj+3guoNWb4EiYxJ2joBuMqaMSSYIEoSmwyLeoJr+Hfvve2MaJSbMRIhs67adJ++qD0bjy2
avmExzGJM8WWogU1sVxHuKhwXh2zfZx1TA06mphWRoD5Bc6bY+5DcNazZ0vzD6RiEH2AqJIoxciv
pGKqh3RSjcFvYla3V5ycVeVP6TYtTFjpA6z3ej/SvooAIM4Gmh+QOUVHfcG4KMaOry6wiZ6jS4gD
x6qKhqcgYuspHHNLMr9Dpx2utxmmwOXzGYVCaBxG+lKwac9OvrVh3CWDzVokUD7TW3romsRaxbFH
Iz01V2B79mQ65AWYaGtQFw+Qit0PHdObOh0C8HGI71SBUacgcIW4XaPSQzyg08QEsn1F0ySwnzms
AaElmHOHHtA68G7rjoJ0akuzQMxlKtd8Y/8S/pR8osHPIB7mrTeYd1Ldo2TYq3C7QEGRXUKn7V7o
48I78wjMBdRH9RfFza0AYz0GHG5w8H1/LRoivV2/NQlyQNBiNOJ1vjJpDdy+XfbzgWY39p6Url86
g2Q3RULvJOmOaU0PFBUaVd4uwtior2C6sI8Xd9vTxQESZuCM0C4GvpzDNfArHGcnhU198m6TvF8v
QHLC+2/H4Bq1Cj4u9XSsJHgXNAfyCiBfEx0Xtz15KjEQWQwDcYX6XE2GXoB7+UFgYld/Gvia6TQD
D0G1J5kE8lzZVbgHdJpg50vRimdQilACEW/47owtvhI8s1ow/hpMvHEr59Imp5L/JWzZoHi1W2MD
Ra6CStgSCHAL7LmFA90FpUCDBJOr28GE9Q+wsxTB4q+YtEaQUaLDBB5tXIUfmBhLMYMZUnGOMWZs
+ZJXCyglWdBCg6X1LxhDEGkLzroNQXrBbvm2K5oNE6dPNmVtnRORO0lgAf3jHglTmCKjEppPdCE6
UaQ6Ga/aIFsSHq/MIdIHct5fofDImSqzltbU+BtsKMIEhBAzAINweVaBUTx3+IkgdBi2znOdPW/4
S/h0kqRRDnvU+1YuB4Crpp0cShwYAloXxGxLmiPcwrNLdiFJKquF/FYL84dUK4/R3OBDxC6S9t8K
Nz2X7hXuRbZK/hDSEr8wwpWBJESkkdfTjME+T9W3LsenAf5v+yvRpaTAkuLKKhN8jzvIkvGKAZC3
ST13Xpbz4kJ4mOdNFdn3/FMaFPso61FbcmtQXSKXftZOQRhKN+4bxhHH1DHXQWN9iCL21u/705yb
r43d476DX52L3IAePid6+MW2/Co4RNf2axxjcZYxscyKNSvcOnTxry32t0Gv32Jz/nBYMy3MRVwA
WP36L+cZpHn3OndaAW9Hw3zq2KhxinlRXXfsw/hc5vRwy31rbfYSp+PF8GjUNYriLuyb/rFrvRMM
sFfWDnpEbf7Hy3CD9CyULeMfifOGuHvwVE6nkTJ3YxZvNQWgjxZ46LS/0VQi3jaM3DEbRuvFOsYd
9cGxsPVBQvFBCGBtTpu0azKbKmQgzNLhSAcVMekXJ3I9T756R8I8v4nraS8BiWYi01IZ5naysBGM
vKLr4Kro9+zn/ksqC5Jsay5b5oDvprsBwOQRq6DXREPbDPFU/Qa7Im/TSQnBXx5JN9Hzgcbrp8Zf
r0X0qwwdWK3c76wl9g3+CLde4eXrImUadH4KbqBx/FhokfhwkhbzTvbdORnWle8ccRtYWU39hHLF
2xUSxNDLWlyaMnKI6fP87Llxe+NpGvaJi8mGLzpvCVuYdTvW5S5yki3CJfZN5MwTojD2dFRjrh9H
Nl4AVeitVMBtMzkMtKytLDyWyirkTkvY3rpideNr2RUhnRd+ufHBJkqLynbXh4gqBTu31Y5mat76
QXku2+zdJD2uPZfGZwfPeMM5AHOtUAl/aFIfEDmfYLy256i3D/KzKDvgSTJdX9365XSyuiJYmWNB
oxIo8DBBdjXVcQrg7sfWIWUZNwXaFi6ZLhHrgMpKRZTrZtQaOTUWUI8+c0+IWu69uaZG3g8vczcD
1/h7B8CJvu2z74dv7qAjnNPU+cZK6p3yoh9qrHeNoQ5t0d3O3rI3LJOiV7BZuuYYdT3jFGKAs9xp
wM4EKPeYyO/byBzgi2iw0Ro2XQ+FYms+5S46RY7xFPrmyUP8LfLretNGiNbYAz5aPpY9sivLi4wC
eOU6RlPsOzMogvZVUrmyG2idvT0donbZTmD0GsvKoFiBBe9ZoTfXkULktEdTL6NNBRi67PFkQ/zb
o82+tcPLMqiXKruFx9nm4AYe6aLVPIIon2u7pw4wHOKspBaF/AtGQP3RMZ1H0m0jxPbQxjbHqs/4
Gn4bOnN1GOsTZob0CUb9RxvVuBHR0EtYZVdwNJqoQiBSHYzkfpCEpFb7JpxWS9i9wzgsbwbehjHD
1xwyfJPb+RjgmKON2Z3jJr8c7FRVaYmVwoyR6bucNje9nG+VseAl3xV/mzFcdoqR8vJEoAH10ttm
vTZtulqtCH/6Gt+lYuj/pvnwIFOzmtJLULnhh7CgpVA1UWNdpXH9ZFQxmw6sy878Rj/rmKhkh4wf
rZwugSrpl0yibIqNfe7Sv9WGus0Bb/ztc/2l5vC3+ux5ocDZlf5zy8YZKxQ1OjpUxWipqsBlzDw9
4bj3HOJxI0Ci5GCGBRsHuqmEZih54wVNiXeON3OO333fUTPHqV0zejxY8dCTiCfTrHZdhca7AP9Y
FeAaGLnDyrSyn1G3sq18dz4Y4aqwXHkybHJNHk3FkOtHaAWll5mrtg+Ht6qha9bqcuQl8nY/eM6t
4ZbwEz272bolItopOHENihUQfAEpo8+2WP0uSqt207vOSbbXdHEfpNZ0fbnUZ1D6WmVjA/OEpMpR
2XHC+mXTxCraBmAOym6OPcp1G4tU/2YyUfKZu/1ie85pGpAd8Wb1LbmEP2XGRrVmvy3N4SXEtRiZ
b2hvjQZgOPJCytHm3AEyiGZca8fwMJCZ2guSL9P4Hff+Q1nCuW3SAtwWI52VHCml7p/ltTe6Q9O9
eovT5QvxV6bwMO9jP4UD1LvjKh4MusFqs4NgopYf1eAULjXK3sxfZNWPXvFA7oTyw+DfB54RbAKr
/03mskY4xBw9ivqYHMbIJv6VWM41/emQ47SFCGVycuJ663fDYRgEuux4gbhQw/ycWpYazi3A4QAf
pkehL36p9JJoBRxwY2YdkFTbBJO+CjQ1O3vfGwwUJRu7lkIkLjh4P9bhvbegoZJxIOmNe6CKDsbB
6G4brd0Grg8R1Tew/ps7c50m+UvX+PmaBEumwjbWuMji9/GXY1raH3BIvdlg/5ogi+DTvMP2VRs+
1ApwuKZGiBdzal7oQKcE38m02xVsTjqPPFIS9ubIv7FnDl6EpYCu6vh5igJhFUw3UWzdZc1wMQYM
5JrqgZ6fF00t6ylEp7oeXuvegrZqbSKn0G40hLhW4ZD8DRMgcimH5zTivZftL9xxZJe3HQwk6tkz
VVo2gRuDduW4TT9dDwEhotd09KGg0g2gpbFUk5idhfSetF6CtADUM5NFn7TWr1FxShOSlTnyEX30
BCVGHiaLX7IEUKAvoptwAgsZJUuy+23vUIYqSoSJzEOc12ctxOskso5Ut+5dhW4Wsky0JkYl7CMD
we/gbRzLO8wGIaRDjHGs/eKXx6SBK6+5K8XSLhWwA5F9yQSlLntxAo11j3Qht2ERDleNfsRvZBWh
bFL0dXTfabb1UrQWnOx42taZRSMukp5BU+r04W/bpt/yYxmpy8hYpxQem6Jc5X4db4fSx+YzM8IN
+q3PDQ7QT20An74F7Wh9qqRaNaP7MNobI7GijaudVZORvxAlNfahRfUzs55SK2UXpWhYk/pnSIRN
4xN/gSo4/fcWLK/iYTLe3aX/5j5KLGNZRCs77u9dhpIunvzeMACi9BSZEwvHGLWpKnTzXejhNUl7
aH171kMZGau5qh7yNtgV8KF5n4WZkm+yNQ5mdutoZD7kJmb7kFXzLg/IQYv3gW9ylrcWPy74Cyjf
9Lxl77ygKuo2OAGgQZnbxr4Y8QfFqpAZsCt7c7e0KFlpCA4myDQu+apqHpc82XuSf8znOiCS9tAY
247Vtzw8PybnLkj0+w47YIUBdDqiuQI01ZFz5s5roI/7xMlOvlbQe5DjleroYvhu/51rYkjck0P2
RHxVTxYGjH3prRrjZWKnap3mdg5mNrdoG7rDRqOfNdQMdG4Q2jWXU2wtW4xvMKWZb5yqw9VSZGBR
F7T2aXyYhuaYtjM4SfXdBrG90bVyQznzIWjdHZvzdWi4wwa6k+iE1gY7dQaHV3upONSd+EHl41Pi
7rvy7DT2piMUNFLM7ELplppvegD0aCQ8ArfhFISR5a6DymAG4MTs43utKu9FHzTKG8lPD2dv0ItL
ZdTbHom+m8x6nNWEv2Dv/WQl9U+PeE5H0o0Q30PL3MEnVfG8Oj1YnLY3tQpXc40anbmx2dFNytEy
T7pl3vFSKpGYjygt4Ghe9CzArn/DEX1bmQnSsnhc9uTv7goUkJh/obElRewVOjJq5WjNNsa3OUhi
85H7BC1BDoQT2btqaF4Iuj/IeujKWzYphraBei4SD13D4jMcQiBXEYtsVsxJLRi2i8pY8xRVEmSW
Qby1Er0ItPUmj732yQfExJ5jqOkdorDBsNZptOs6cBzXus+qqWAitdVeJVTwO+NCReJjmsdsg/vF
eydhmlc4p0ijsW5RdEKHlymNaPL2wMY5s8zyYEf2JU/SP6XnbVIE/RxrPGL0sWkL+2EZi13V42WP
72TqBMdRpc8mhvFzE6/SuQJarjeNR4BR6k9Rp+/Cqj1khtAih53T9+dUDx/xM25p7DcpBw9xuE19
i0kuohQ1mSgMxYkjpgVla1Fb0nSDmtC8NpMkhTMHX8NrDovun3LfQOqMJjfKekxbGsTJ41dTVByy
er61lJ2T/S60Co9vfuRvsUU8OCnsJFHVQaZd2zfgvz5pLFa9wDh1ewrpUukC39lVhvtWzQjdILi/
CQb93FG224Rj/Z3Xbrk1CvwWrPRuDE3y7HTXxiGs0r6kUAocaebQ75JhCW48cPCet0TL19pym/cJ
wAzV7c+5btAy0NcodL6FdX5pQ2NcOQNdsDb319X7xHW+EXb+tHkqSvObxKiPQR9vdOaF1hqfKGR/
IKa/GaNwq7N2bmZfO+dYhE+8hIBqu51qOzvN79rEQ5ERHCrIWfZpSEUoXi1Gue078+L7HYKjBb3F
vPp4Sl9yzfjbOO4xFln02jUegI5ZVGrXqOROa9nenGx+D2szwYAUEdccA/kyo3M0j34b7zMydFp0
vBlLCBixdjHemn54uygOxamLaJloG4yGEemsHyCQlGBbgFEePEZVEIuZwcSGlg3hS6+Jm5bjaztz
QmHBwKvZJ9uCMJKszcl/tlsYJ53enhqICJ4tYAlv0DZzCK2DSxdnrWdvRpqO5MLoA//x+8XBLqpN
jp2j11AXgktXF3dW1Pi7zDLvTGv5XMIZHeVozSSJU5vy/p5zaAk6gFUapNv7XNPeUT2HN/m6DBqt
2t/U4bb8tTxElH6ZFDR849Fgl5F/WSYXTaPuK+XFTRnhR/rFMjU00eNjWjcGUS9kZhhU1XfiPXYe
eD0nRWI98mfy4ZCERoMXx6aTSXubt1l0ILstZQ6orpQkUKeZ00+Z0BynwZTKIa2hNWS1xq5DL4O2
7MOAYCDX49wZ+2zb2ek+5zThY/lUC1USSdGzTl1LVXQClhyi3ILbU2lDvMd6HGoTHPeQ669hA42Y
4C2Ztmw/nNc9epmBD57lvWiY0fQlSL+7ly23AuKmH4RRJMaLISBStkBOh1qwc8eN/rubgdPWJYdk
iOlpXxlXgOnIUPC/R2KVEaaySij0+Qd94vb4lnxi8sM+V7c1hT2XamHQrIdaPcRTwQlF6WixNjMD
xyWy1lstdQLYFSYvnrJ/CnKCQNMPE36vHa62fa8fZ9VcbPHQjo2nxinuG9M6ABy/urnO9dX8YVAi
nFyWCyWTW/kWN9QvS7Wcy7S9BHb+4vXQAzimDBJqbC/N+2ZgHFsCEK1OvinYxisf6/WVq/fFIVoY
o3BYaLLIutc5BkEO6mgfFRDCDA16BaqZHQaFN54xPRdYxtJDNlXr2krodNQIlvxiWs84a9M2SYsQ
Yy8rmge4Var9qJecp1XxbmmQJMD2Go3tUVoN0l/NyP1TVVm4usfqN0dYja4xVkZa6s+OhXiykcX3
tBGwZTX147RggKxNqyTSjoGK/xiTnPVh/OyN2QOe8Z9Up7ekorw/3EBCkRDSSmgFziUpydWDskU+
3qIa1PbRnWxxTth+xm1xO8AddcnRrKX/m+GvO6uEAjOsZcD+pZuoai2QDKttH6mTVZlrOffl83Fs
o5KGrva4qI3rQSAcKVnEkAuiTr2gjHJp5moTOPbR1Js9qALm0R4i9DRJuvkub2DTBAHE1mlex7UB
y1P7ld1XATt0tnvnUcVBNnNXL9ORMVyjL/mxjLlFfzTUl5oqxAyeboe3SnM3RSJaut4z5nBrJDsP
YQ5YhvUXgpf9H7/qL2UVnQYqsiQroJa5+Vg36kGmDFqlRysWqbPuAIyxlmUYK39XeQ4hIRMZL+4w
1FY2cVuWw3Iyk9d/Y1kUezNu4bvNhLAwrUP9NlyaHaZmP7JdeZCsFj1azSQROrEEsN2z348GKqRp
sk1GWjGs9mJkjn8Taf27WuJPN+r/4HB4qTuXgv142/XqhvmBGkNNYmFuk2xEpC2EXxsa25abJY3C
WMeqL7iNX6oeqRFrmvfFElMMtnJ244rEhOhpwXzWsDqUgl04l46ydm5S/UkxiTcdLLrLZDp6tfHi
l/rG0tmQA4hqs3nSKoISXbuMOcYcDDuWyu3FYzW7LSqpqvyF87RWVX724viI3zt4d3+rWAAlgYm8
6AbGorVoq6rlAlYPusqLguvUUj6C4hUrZJGGjSrKJ6ItWA6kGrN9cth/zBRWsaXdDmn7uIzaJh7U
Ia3oVB3Mn1BXjzodI3Sy5ncU4M9Ql6A4ze9z2u60xj1qofUQgzhEUSWYn0ACNEw7+a3BIV1VLFBT
obYEbc6cQySU/HPGYdDY2kV12l/NrC+9lT1HhvUhV+k5wdgU7ixkDGZUX2/g8IvigOg7tRGyfcMe
NHifzAEZgv8C4x46AfXuG5kdc0G5dPHeowxBDbe+VDObjRxzWtUds7k/wFqFpE4fXzGVWKkhGmZQ
JYm756FvXoOEhlcLIE3XzvKCqtl3AMG6XROVnzjqVTdLMlwmNZ5xN/9QUUfGtRwH5dyM2E3HAY4f
frTSQKKI0PbaRE/qtNCO6b8pAtW28JnB9b7HISNJMQz04zHapNn8qJPwZl5/zLHRdprGWxlJfUl1
kHA221mhhWpSoewatALgo7vePsy1v044EtB43zGF2pVh6sy2cjleB8smf5BJ7Tk2KK35YmLYYYzO
S4ebNtq71W1di4oQVVC6HvyPAZOJgBCpnKdd3+jieLHsZKxzXXuxsmzEzL3+48LNxOtzl04x4S2s
Lg5kRzsTHyRUJnoof7jGhOwsM+lXY5Mp+DRnMbd0430kKyPVcGDkk8Wt5cRyuINmmdaccpn+Os33
gfG4zOUxJJIjaAs3XJgLos8r2Y+ewVqJDxKs8LUp5ZyIFoEbj+ZqhyYf/hZe+RmrBRglarOEpNL3
NYk3KevCBCQiCJj55fDo+vk2VskxWEKkAU2KSuif6b+yirA05lYpB8Bg8WHRPHPIt+S7WH5kRAm2
Fn/pEFKmiQXXIHfAAYT/y9A9cdDKGurwohg7644HzTN1wzE/WOwQhENuPK1JQnGfNlayHuTj+iv/
jcl/0i9CKD7Dc2FCtOrQaSzIgTvywTp1t5zzXL9j4+Eh+bOqLO75wS/gQCtOZk1YVyhXETQsbXGe
kAPv+1fuvSaOaUk/JND1yIbAKaxH0vt9mf4O9n3r/JmWB67j5zjQTfmaG+g7A0uT/ECd7IfhdsD4
ZBTlo8jbgao6bOcNfAuCn8A21h22CLOB6aNxtMk/5FbiwV0nFQLdZHipdUoJxWdiWi7BDUZ1t7GQ
jPDnrwiCQme8JD0Kjj58tMHYDGZ/AJ1bEdzlyHo3HZyWaauMz8y47zPQg+WHNF4mRfVdpBh1WPVT
jW0e72/K4Slx/zTox288O7NKHr1Kf2uoyfwfOi7XcWXetAyKoBM9Np1h9MQfMJgDVVR+uISQvJGB
JKpnt6806w9pxiry1Srq0CXM6YR4RiuAbQx5Ce0jtyDo9iwIKvLNTk18LS88B6oY+ldeGpMaW3AI
k3/t4X8knddWpUgUhp+ItQgFFLeeHPWY7RtWqy05hwKefr5ybsZp9SBQaYc/vGXlK92q1cBAehSC
ssbflP2N2JdfZBAmjjRPG7g8IzO3lj1yUt5+Dp/Y6XUIyc76O/zlqms/iEjpEGEQ0IFogVQRfXUU
jwk7zfAMuPeAv+4fI7B1IMrF82bSoW/kiydwCys9B38f2bwsEGENAGgEnRbAkGbQsNx+52cIIFkv
NBGOkV8hUXxJZ+8UN+rRmADWcx+1cJ8pjNACVB/G+JUR5utXqFALah//n5yMgTuwQD3r2Bk/hdwR
C/c27FV5YoREHKOFE2CFlOz5zUl88d/Mgeqs1yxnlc4eOqCatReuW2SvU73Ikt+SWCCn1zanlU2m
nXDaBmTkdenuuyo8BxqPwkztppWER4KbJS4z70yXTFCr7JY3ZiX3pwMlASnOVaBsyQUaezjpvShA
zwU1eNCPYm0v9npotKBohTKqhv4xkqyk2vtm3HDHwLPsdfSdUzgEQD4gmWQmxbJutaj20PSm3u90
1K83VCoz+uM8xcDpEgSHubowVt3oX/OJFLwL1kVR3xjo2CxPfBFmjizkhQH8nbPYJBlB89VkwU2G
NJ7M8O9ImmtM81kaauOF2V4/oI1ruTEUN32beumSanETtBVBPRFIOktBmYSMQATdqYzMF8SPRfd3
CZEUfWAST6iEBcgSC5DrgU35g7xF7xhMIVnudOUIuCbrQ/9fOwPpHV752UTMxURiVlTsbC3MS71B
8h0d3XHV33fGT/RO+lvQBAI5bSECr383rvgHXBRd5t9806Cs15PRctd6LXJ1nStBcnRh5+hf19M9
gKrYFW8L4uWsSq+uDlxWLyn+xavzceuj2KDrLqUbXZo+uwxlBr2hJbD3F3+gTSgGx6T4qOi30uvx
Pfi0TU3BMjstiLcbYQBZyiYkjsqPXMXzfVYVz3mGVIbvXwOCa5DEP3WUPSTIPu2QkT/rTb0uSmZP
0bI9uOpieGlL+wjlqawJ+t1kTM0h9ni5nbChMCG+QIT5oJzgNkaIEFJEuCtb9LVtIAUyRrvBMvi9
KE/OSwu7Jve4uG0mX96scD32KyiYoy4gIqgfOJimFelH2/f3tFLWCMFo5h18fVRe08m8EYjss7Hc
ocq9M8S8Tft5E9nwSfpoucxQsgvwWU2FM3EJ8LgJ6dSrU+sQIU4RZc34iLkZZ9gDM4Xu1LGejNcw
t8lCzwP73QwKrYon8EpAZMIzrq27pjP+9g6lfWEFOzdP1gPTglG3KxqVHueKFR4NSIWKyeiYOKEt
wVanvi1lABFLin7nCYKoQ7cfyZLmuvSS0kh7rjM4PBT4MuoSnHwuJWxl/jOBvVYs3uhpGujvsbn3
bPIgLNb1UNOpdxHZ/SotEP6CdqD4sapgbYTRxerGneW/WrH+S/HyV9LPFaM88K/cSTclcKE+9XY9
SxbrPrAj0NREuxHMxzJIzwbkm7Z2rpYHbL8hU6YONEe4CDAxAb9tCv5ij9cOs7OjtME5WFJZBdm/
zgOT/IxgMjxz+/l4jWdvp9eJWN4GQk9yIrYesDC/r8FNsgvWwzpoIJphaSxE+DkOpOhXQCQbjpTu
6cGf/TkhnlbMMPvWV6COKAHExAV4ggIQhJnf6DQOUEB4cNNkVQVvE0EVD8tnu+pB326HZLXj2+dh
ybeL1BVk7EUCGCHVg0OCUGY/MUcoe/OR2eDC+UjymrTB383G8EnBDW0CGwxMQMaZABMD+xAUe/zV
V6KQFGgxa244zmlF00gojaPL0FTFtMNxd1VwhuSE5ByTaDBAOKAJT9ig2DaD+bNLUPaOv0xedZXT
pwzeIky0tBU4u4pP02H6PXqYfnqk+CuCsQ16ZMnnC4+nXybvVqpzUnG459GgdkMfdECII4HKSIio
62DND7iO1avYEdmupEa7T+x42I51tkunqyjNdVaXjwCoNu18mYg0865e+9kfQg1rlqsxA21LEXTe
UyZqHAf05/gZNPNP7AUbJiDPrKOlqAUsOsQXItkbSxT8AEUzgxaeodQBJzOi8BioZTX7gHaZL37U
ffM8es5a4hnPiztPNOhtWcq5i2uFZnF+0dfTR03XOnQLgz2hrj7xa2rlXjptjMk5Oou7FuiFmaLe
6UXFvOOqvs/hEUVoeNiPQec/Ab48atxmWyAzJTd+mZ1xtAUs0G+IQzro+KxlBc+sYcrh9k17NMvo
ofjnyhXvnP0LuDxTKxxmHxFJgRiyY8cSsMPxCMGEQE+ucs4jMC3+s947etKlwjHXc/XCMHGBYQHe
IJcdZl+rxKWXQVM2bttzTrQNgvW4zPDyJvD/PK7tUN1lWPTIJua6YIN2YGzpa7YK1TwHeWEcfPS8
S/qMV/0VCV/vWi1wnQLeS9LLcxGI5y5a5KZQ9TsTitHk1ZksMXIBn4MydZJnTnvtNG0Ep4WpqmPN
vopOvg9CguSTIwh2GQC7yjGA6od/J8IF2jb7oX4ZayTWeC/WO2f5SByv4waX+6QcaM/0YIg4HIR7
QFweRqe/2jNuOKajNx/03F20skv+roM4nvqJWx0A+fgYmD9D2O76ud7HyZG28nnpk3POCuoh8Fm8
EpJbhOLFa9U36ICOOjbUh4rPFgVIdNvi8Qbg9MOGr5k2jzkphyWOnaUjgtbTQVJMElCP41uSq4Nd
fAnnnR9NMJf1Pqp3E72j+2l/0KPIuOixwDyQ/0V4haCaMIHHZoqxTcssPNL6mhOWauEfRuiBuVls
TLDVdavu+W1etRwHhEHxY6n856qnaOLiLWPhldThmeXMaxiEv1oW/Oj3wu5vSUNvBiaHA0EIcn7T
mZ3zqBMoO5eILHoHUb3pO4unE4uyR5jtV4nTuI4zp1kXYPRJuUBq3nV1SavhmmAvHM7jn9wjH2oa
BQHNDd/twv8ciNJzrIsy8xiz9Xit+qRFmdj9aajTelUE6M5QHwH6Bmyt7HVUFdMuqLrwLPp+x6xT
kgSUpqoQMEF5azHLMKBzOUGTDCznaLdEKfFyDdRMORcUtGnuqObfYHqu+XjceDv9LD3oAyGfM+gk
gga6ycbg9294nwnQUi2w9KY6zA04I0dSBMoK+TaPzXM3yFvapGuHPy7DZSsXf8e+CQ4qzNc0Xi5e
4kAj+3Js+MgdmkDmk0E4TlF9pxoIdjVYRhqCggafjmIiHJKidDjjw3WntxW4Aaue0qwJ2TqcMo4U
7yEaM0rLTxbY0KT7kgvITfpkZEIDoRk9i4PrZ1v9IgjzUju+ZuO19uS0Il0FUmU9kCGbtFS9SEQb
iH5rP2p3sv2jlzeraGqtld6XbCYfJ2yUISDgXvsYm4LM/6nq8U9LAp2VKWioZTqVLM2AzIeGJJMy
n9tHQQ0p6p8a4PPj9A/IB+j4EWMNWnPtH52G8HsOgTVbGjsrgQlZV7LgLlh3O73rmdI+phrhGIdP
BBWCCFUnLCBvyDu86SMbjl7pAaoNQUxmeDHiegnS5EmEACZIXfRBtVDAbflQRrkgL18TshzFjlW3
YCcM02RgvJuAEaN3cKH8n671tm3TfrMiYRLqdC/GLdyMg8uQgMFvzTNHSj51O0XnkZ9adrSOS1wv
4ifcRVe6FKHCcV9W6UK0XG708M4YG+jsv4jHC4mNzzos58PYoRispmLnaIAdg6bDg6B6JRNCM9/e
qyXZWTRgEv//OLCGYQrkCDxlOfhfBg1VnQ2Mrv3CcbpfCBE5GPUqJTS35vTZM/4p6zvIxVviPPq0
mNmhdH9pZhx0pK0XdWT28LjYxTF5gy5FyGFDG8vzgno1JhrNo2nsXNql7AetYxy9nnj8Ecf7eyMP
YGm0IHUq0NjZoax+ltpY+Xa0o4pLb5/5RxbP0xqiO/kZbqxYhJBqMAA1mB6+BPR9EAJUbPUhwp1W
8aWPGDdWG8d5J1YkaDOQTB5LtGN5aJ39GmP/wVPooCou3mmTbio/Wnfep9784UsO6Al7tS4VotfF
Q3N6MFreZO0JcOBU0WZvHzt2ZkOgF1YMGxZPYZASMhHxtrozOdv0gojkuxVkq8JI4be6zx6xXAgR
wiXNZ53xNDuQeBtGlVVim2AKQdhD2b3vzOl+Xs6wGJ4C6jN6G2I5WZ171YcuFZnAiLZRZ1P9X3YD
AnZe9BYaAhPjZBdR1JmopGY0+fUCZAYQqOkprOs62LQY5rzVZzQes5cOLpHCDBD/BGJFwlw2emPy
dnoWN4UfbUT9LzGMjxEpnDy3v0fLeXGW8tjby1PjFC8NSTyvgisvYN+KvgZMRIUY0DudwAE1ECN6
WrRmRkhlNsk0wQ12ko0zJv3hYnzsI2+5sxVuFNT6Cmf5SJY/wGo3A9cfrPE6JM+OXurj8hdMaX2n
2GwdqleyQLcmYndLWhPFSTqLznxIIYroYDt07TuETZ9Vqt7Myf0XgrtkA3viLv3ib18NT1GUID9Q
tW864F3c5F4HJHM2POvZr3JrB/DzCTBCtzGCacOk0CHsWCMPNOA6gFC+Dq7Myn7W2/AQ3XPKI3a5
yhs4DhyfVA1cQ1yVosLEedhxqpc4AAS8VB1W2a794FfVjZLkgPkovTGqzK0aaC3WPZt0/W9M8Elc
HqqkPIT4eUqOHn94X4bqDyghlPqx3/GhWXUjUtgVcHAZOEcZlNSXwP9E9OiWclVJAWMEOoiyJ/aT
wjuZc3IlLih2S28Cz5sOTTEczUqrZLmfgYBKG48Hn2oC4QhwL9LrCoGH9QKeu2d5NmV1jiOwR03E
sk6WmxmoNyIFXMvwOnZmf9jIsiAPKNjjMJm90wGV3p37OJ3WPprdx4rjix59nWPUSsNtY1kssjah
/QZ5g/gGYD6FxpmODy/DTcijrcK62ubybpgJf3gGf64oRqtW/Wkz1FiUS6M17ZuVTk9FBu6p75gM
SQDlihQakfJwSz8ElWl8GIJ23IUJtZtQmehwF5pmD8dVZg0xnDdvzCon22wjUHB98aNmTMiJWewJ
SoaattYyWOu4Lp5Don8rnT6VV7/oRKrGW2gMgO874QCplAo9oaLa0c5AWQphBhcYXJOKk10vL5Vv
gwEHs50jFRLVwRVrxmoNniy+GMky3ekoX/cf2tHd6/BR9QKo63jzXXAUk+DwE90fq5w+MUf8quzq
IWrDdVLxErMMMY0xAtvuHLNwpAzqIu2YD2SGArq5zgk7Kvx0ldBucCqwWPOcHFWTapHmHFELNtO+
DTC5c1lGU2N8NIZ6atuWUkBQEoe63RUzaYRsjSXciVayvgGpoKkO2Un+knmgUNO/RZQo21TAoZVT
VndzAiIsztsHP5i2vV8/Dhk2Ie20DCfHSNZNNyHZUD4twkxB6sXBQ9hoTY4F4m9pdWI1F0gmGH3z
0tGupUhnbxInvphRemKKXZwW3a0lPs/J+NOa858gmU96uoLH2Q4qBPQVc4CoREJBmoJ7awp/4hAK
IfhS/y4XztqbRiA6WNrTC0NfA6dwEyx1n+KwMqQobAOc27pJtdyhwEoTyLMBUczlRzt6dPBmuUGP
AVzSYv5pPCJ8ZSx/HTMHSCGAFOXKlWtP0sJuyvjel+HfOscn3TQeXQ4Sm5imCjBHqP3gMhcctz7u
88GMX7EPLhGu4E5xMIwhl+ulgPRKL7o0nRMmOmvJUjRNdR4S2EMRtWBLLMHGMuinR7Kq95UL0CIm
8qET/663H39pnyqKJJExMq42opcANe9yF1hXZfFKvfsIqWqg7miyKVaap3ocBYFaRd6Dri7Itj3Y
XXa2UuPscRrqNZVVPqAlcthIpi+uOd+7BcosTjQlp6zyuhMwbf8BIWvU0shsl9SOboHnQmEHQR6p
GVp004EnSDV2M9eBGJhCCnY0SgHJjqgLuMNsUYsElNZG46oeqSaNdMiGBVvORYaPZAZnyC3rZRkw
XbceI41e7OWWusy76eNBVyfP0Zy8OSL/qdhp7/K6q78XowzQZvcfplBYm9rnkfVbKRO2OgIo5wh2
9AyTGwhQvg4EXS8CCzBHz0KfqHn6HijWDB7VaKH1z8bYZQCmOxq/7MFG7yFj0n3TjDta6fKZGep1
Qi1gP0cmUlkZkgFVBRoFTFgeNUdfG2Z4NLt68r8uHTRyJV+biiBdq/2bDAjn8yLqU840NjAFrOr+
LZi819wj4fYS2uxxnm/oZt26EgynzBCY7/3X1EF/XL/QImtY1caxDENMFXLrbA7DG/5d3tWcSzDz
FnR/o36fjPGPm7pvoWweQ4X3TVD9DQhrBEFUO5YsPBP9OdVa16Ybf2JhS7g+Y/m766bZ+M6BMxOz
sfV6bohvRTvVW5dq5coP5i8j6/KdLv5IQMcWhpOOrCEEtNvOwwmmcLp9HNRnTy7Yrzc7hxSlKtU9
BJQdQkL3c2CeByoLk0WQqHs/uXvABOpjolQQpNERdsEZlMq6pflo5mAyasfmyOkpKxfmybMRdpLD
pQrso9/jLdfXH66PVZC01VHvFqV0MRMD8t1QpPclWP+heTGQR7gbuESw9J9duvirApMLNA2KO7oq
2M0pAho1oBELt09X1QGvFIAdlyjZdFI+exg+b0pkHMD1TeixVXCYBPtggsd1Y41k5KgTdUWgexKg
INFdN4EKuz21ngR3oCVpUVycM9yldWslGFH9NSGCyZbjKErStzzDe2AhTDLJIu+WhlOz7aCytM7G
HoyVBSaPJtGTJ+F5QU2l5nGbkNrKo3AfReVDmTn+NaTS/OlN6UkJ6zYq2ULxLscDCNV4ZYMywvj6
PSUUzpr0eR7ndA+v0D7hWd0dcx/CUjf59zpWmE1oSPkInn52ZnDjY/3cpXQlZAmArnaq0+yYJ6OP
jgPw/NOQThfOzW1PMymaFvoQ4QmmM/3GfJN3xUYsJTvRuJ1zq4dzQIWSXDQX4RnMJ0F2vrJNFiRQ
Z0rMaOhGyj5bU0trwLY+FGxhtP0BIBB4RmfHnZ9K+Ip3XoymYxPEya7vXJ1st6G6b0YBLsWGWVAq
CKlNrFtQUyZvgy6ELdN0tQvC1ykeu7fO6dpdPMgft8o/ysKhVCDRTkD+MH6RVgdyxjKBwgwszLUL
xwZwM+Tin7mOMAsfxmk3O1518UbRvQB/pozPwTv3U8sVgmgLzCTFENNc/hlgWHaxHxXXZA6T+9aS
LVGmmKx+4+fzcg0TKA3w1tieJWSp0l5QPKuNeW01at6PoUQQvseYIbDT58lP0tXcC7DycYQ0W+hE
m0HFw77OpX8qGNGjT0EMJFNW34IKvpSogY2LIvlOnNT+Yrettl4KP39qO3TfG8d4cKLS3hp9KdcR
VubgVfP8GJXXpBHtXQJcfB2P9KktyDyuPVDki2BmlxCdVtUUgc0PEDkUgBrymL5qlTl4rDXu3djY
T0OgKvau+QUzxxcFEw/gg/WnyFiFvmwOqksPtDe8O68q34eqfyPc3fsIf9B877aAo95LN0V7AQwQ
DuPCOxkBs6eAaHsExPKYioDINl3XATY+LaF02NanePRuPtXvKa43APue+wTohgXlE5mrfZs3gCuo
8XtUw8zsqR789W9aGEP/1huPrl0aY4odDws5n7tbUS4ocdaGLhf1z5Pr/GEWn1yINIhuSdt+bu12
+FRqOlQTxh9t7KybIa1KerHTToJfMjsDaccaaHvnZ8+BQ4Pe0rWBLL1W3qgQDcYXpfKvqPOhi+in
Zb/3C7HtpvxkFcYYrIwWzsuILOnAoYN+enf0/CGG1hiQfkNdtppqHYT+2eePzWwQg28OwFURzCYI
SKIOOCKsmC0oYOPBDRY2Yk+AqAOOu/ODISs3qgDkZqUkTH5qgZ6Ns3Cr6iim26pQASq66B8TD4LD
KJdjYVf+xSrgTJshVcEpFils57ro/a8i9mkW1GluooFV1xmUGz9xL0pOMWgrTL88M42BbrUzazXT
EA9HucYp68aElz8FIbOxN/dTghrrMrJPD3Ir0g4sPPw3SWZtSYRn2nQz+gnI+PxTsEvJmBAwRSos
cyGKtxNUQ9TDO9ouBAyA+bmG/sdYQ1qelLsuA7rKAyJX6RhztLTrmdbYF6UDRVfeKBSFj2nXV9rK
3DhnU/4nBVvuoIkRV8nNN52bixhBqNpT0hjdvWM0yT6GFl0txmZysQcOYFc6KVmWXRTXcrbMO+37
EGXRcQzMk6r7Dx9ic0/VmaCGsnNRhYjqN95aOGC1Tb+6ycwnROjJ2/0iec1gwQUcuo0MLk2Y/ltE
+xSaAngbsYTpencqb+B/N2m8X/r4c4ysZ8U2hO6aiwmY1x0KqqsC+T3DR3wfCpszusAPi243mP0D
6gX3qg9ekzp8jCqMZNSyG5E1msf2be4Xnyi/CSg1F1f4R+/pBIOkHvtVks/AfCEahel3r5wVD7HO
0U0xmvLVRFwGICxQ2sApEBUE4qOS8K9S0YNlANis4N6kqv1qevd+cKerFAUCPcXFdcQbBRc2nMIa
j6mdvzgS1cth+luhbVanWgs4e/Ko1JlUImNjF/YF0i/8Ud4GMfguD62N/lqM2FyVs/ni2UCkJI5k
sxNcgJTi++gogko7C+kHktn25gjvGj3GRdyZDeSyPirvRFw9FZHYoQ+ziYd6Fyjrq3PScufhzn2C
Yrs3FvamKoF/68m9kYXwtbODUKmDJOcMciUPKJMUdJZpbGJuSk+JcZ0S2DG4cGbIVKP5dleRPKI8
ldKsmOSyWkgJbXdYx8y2JVlWY1vvW7tbAykHZ4Y4ZmcS2Y93YYcEBkeU1aV/8xSDnKAP7ySc2sgj
qR3cW0u6nKhoA4h9Z+NDkQj7IPzs0WrmTWz+WGgTlDmon3mClEUqwmgjx4xfz9xRSIdi75sP7eLx
ZrkZS51pZD4WZf5e5KRRM7wg9An7CC4ROlhz2myKBCOwgB5Fm18Me/rMXfDKuTPCeMkXIpNp2eQV
QERlmJupWeBKu1uq6M82XtEVIDpa+5Rh2qtsOFwAPmtfSFhT4zZMBQ00MfwZDeuqpuSxjeYDxaBT
PnZ7r5gJDcIRhnZID1dftAgoD+rVmFan1MwsaGfJ+1zSipqi8M6m6SSjFGZCTrGisZ5cM0VTuyEj
NcwLrd/nOqnfaxkD/pDHiPntdkgux+6O7GGrR0CU1kNrukD4xUWY9qPDyZYt2UccL/tlkvctKsCG
nPZD4G3yPD1g/YhDJuIANjW6yvpa8HEE4TnT/MocDu+khXCOfEKeUJSapwfZ4aPkj90KrOs2H5ki
Y79s1RhfRRh/KyckFKSxszad6SNv07WfKMRQzFMceeskUnt6JGi7VOqVsv1pMpdisyyIGrcIGq7Y
figGFs1mpOh487ADOcSucXYsCN6Dew2X/GGphjNGZ2gqdQRWyZjvhG2jjCIoazS4pdcuvbxy3QM+
N2u1F2zBc1KhM2Il+It04HO7ARI0LM57t0PPxwrYF7zSeTFijg5T9PlmMCGd90P+V8zTzXLct0i6
a9OMXhrf/5pdcxcgp3ek9vEY1c6jUWZyGyWH2dWqPAeHTBH5QAMIeEkwFL6Vkq4NIr3aVcAkqbFe
3dRZ24CFgUXuRIKHazJv3NZZZ87yr5vjZeWKexzlrVXV1Cs7FYepGg5ZHByKARkz2/0bBY9uFyPl
Yua3the0w0Anlx/oKHxXvXHiLpYRa/PGQ/uH6cu/C6Djk4W+DG2kZRrWhqUQGcbOszb39gRWmWQu
S6nfxBluIr93qBeZjCAcS/VcVw+S0Lxp2pVbiI2BdrXjltgaf0cp6TSKF7/KbXPByWY/9EYBt3Us
EAkYNkRNBKoSxRbZATeJ6p/Fx4jc0Ouz2dqGcWqm/iAy+ylDiW+Wr3OP4Xr61qeUxu3yu16sUwU2
B+GUJsdvx96ZBoi/cS7XPFdSKboLHgjZ9iRRQ4/QfaUoaqXwVIex3fAsg5vi/pB22gl1F+H0iwDb
tpgFiHgUVbEGDCy1svt/A7O4rstNU5Dcu/Sjs9lBBc6MIahBt9UvM3EAM6UNUj3tG1/MlNwo7Hd5
lsJ7L66Wouanwp4pHzWrKKWimyQzTHzNXWXpoUvX6qvRxV1aD9heBRMEvXA3xh7ewcbkuzQ+25BG
nApR7TedA5pDFdtp0h0SL9rJtO7XTtw0F9HD7kuWf8nSnyIEPvUo94vzVPX+Y1w04hSn8yWlreZX
YboqmEYyqV7clrpeXzYPWS6p2EwpjaQspXTt1gJTxfEpqZxPAQ6x7DwM3Qu8EWs1+TeB0TJNY0AM
diMQdlvWKDCtR3QH7abb0ZldKxF9dwZIUAfkC3HiWFMnbjC5CxcI7f5apPIcWSnHpDVj6TwWwTpB
FcClmS/GgCJSbwLRz4+ytB6NOqajSYuw6btbPbnrVsUvedK+Rqn4boyRKNSysScBK21O4UPnmvdj
GOSMtziPo67oDn8XCdCASgQEOagLPkcwCcJUuDQ+xol8V15SKvdx6B/6ELxU5xr7PoKnbFQUL8RT
7vvw5B3CAhGM092kICm6omI1oeiVOJQnPAOiXyAg6zkvsqmvTVGuOa4L3nW18Qo+VAA2JDEkJvMM
KFMNfDjXJwBKjQSKfe9s2hj47oiH2AJysh5IJ3IaXokhznZW3mxceJvWBJ6OR7YhUD+R+WbukPgr
ymzrIiHa42cN99+23igrx89R1lavYdD8DEb/XFk54EmP20jZMjrPvcRRJ7eoFl7abrToLimO5L48
KtSDQbC8w9U5yWj5AOyGPnCivkk4DtUy3/IuUitzSN9EuvyrfN5zEMuHdqi0Kr2VPmdFYoK1tZru
wxAyfEUW5Nmd8Nmt8yfHyB+knQAMa3cZgjTnlNzLrt1NZdIAjuUOSM+9NyzkIEuHUDzNvAChEBo9
/jLcWr8bAPl2lJ8mj+VQdwtAQrkbgFXRBofC5C79TwKEpUE+BTWiXMSQxjs8J6pg06XNT9gOzs4l
hshDhD+N1lg7jbvKiEoY7F1u+pA7lISTsohTkaVH041uPUn6Irwv2RdrJwTQaSK3q8J15IOdk9NE
T6HNtyA+oEHTWk8b3vOcOhsIqy8WmRuKzjPmLPZaWO1pDIpb5hRbFwS6jvpcOJupzHZBZl40rsYJ
ptXv4emASRrjN8tA1MeBHbssKFWp9L5cmjfbBtI2Oz3xWYiEPGZWc870oPtGPxlY7Fs5dEc3Dh8E
Cj1dUCEqnfU/jRz2cuoeKhdctKRmseJ8bZiV+T6W9oc2+yD548BTxDxNegCw0fhPlHvZlVdaLSlu
bpieNzb55JStNdSDtrT9DeiFnc91z/x2YXxK63VBt4udzvaqTWxrLS/0SbKIXZY22OhuOKfv+YS+
vlRkNBkmU9/FDLWvOBQFADSkMGLPIftC+H8+qFmuTQ4H0ztPfAdo4cz+Ei/+JrEMxFgQT7s25lW/
vd71eUmftYthOAanzu9Vm+ymN0NQAKq76B/xEJH7wH+L4aCXjbS08vKPvonsJBqNVOkq2hSj9uHj
nriUsm4F5LYSwMe37clTWH1aBdqZCFQ7b3w7s9F4dFEzdc+eitYTzDXFCGJ+MrjQauv7hLebyRqf
TzyK6FNzWW6AdhN5L5pjzaHyXpzwG1MtsrsnsF58ixdrcFBlAuO2+eDRqOHAyeIfpPQZCt3EpL6g
HR+mjTu8c+NhlG16490Lr4lXHfsJ45JyW00o8GTb3gbh2FPIRT4cK2RqGKnGv+l1xy/9/9fmHCQr
b7vmm3pYenFB5K1ZLr9/5TIqzEVV/aobudw/UBlgy7uKqEMXArgljgc6vPqV6aHjTrmsPhP4gpDV
Xc6Py258cTOKjdX/kD0ebMqRrvebf5jHPegDOxjnz16GWP5OWO2+8GH9Qb5o+0M9f/SUzJJVEd5X
wUKD69ugItQD/xhRJ5/A9TMKFI9OTRlA5TaPejoScTQE1npde25Et3IbJ5BrQfTMeiC4uoC3xeTg
UVVH8GUfubCWdU6p5OkYKWnI7wiA0ojSIpLWfCTmn43/v6ekvk75rt+A/pAxgoaZ/o0c2u5CfImE
eIzHUcp1mHR10Bz1wuBvLWRn/H29C+kvbnIDhVyj1VeQeTDjLXFTNDSZI00kmcMQ2bOt4LfTij2A
mEa/G2OmZADahG8P9FXiRQM3v8d8Bqw1rKzwQb9DbjlKWVyh1C+E72i1Wf2MDDT/AiCh54K2ZjfE
gy//FAPizj3yMk6oRbsCosFsWw4HzV3IOecIyHhljDXMZE6p4vd6itOgndsVEe/VYfPhIwVLI8P8
IyS2YuR4T2J4z9PX0XAA9FM4tTAXCVxKbMnaD6iZ6/YTW7yeChm3n7YpZRD3WLvqmQ8Xg3viC4zj
WxWb8E0xC+HWB72dwMHUC4J76TA67MO/VWE/dsb7/wMcY0NXx4TcfDzikTR+Sk8PPj6Id9OeT+08
0ip6nawMm3T287ruoTsxGEyodoYh1mJgUrfAlIB6RPGzX0qkvFuF/CLLcNYbBT0pBw0166IG4Pw8
vsNp7QV/m+RhDG+ZpHsz21+mINyxzOqhZ3eI1OMEGKnOnbcU6qpZAWD3jPkw1wOeIgzvCCqrRP0S
zcAC4c6VY52TABVJe6ShO6qPPrRAKrFZ2N96lJvxGwbGp0SYsLBjglzl31v2IO+yHuh37lVgX2Du
091uTNBDVEZj1X6IJAzWQUc2OrSTItHzgjs0FuFS0pVF2+bLDYfnNKivRgHptiAw8dv0x+o6mvKW
/BPkC+JeNfXCoDX+TiJHpp+Tu50qwALxv6aqnqidUVkt5vumpldbNi+qo9E+xXa1a6r8rZ6cPz2h
ZRcP976XnkY8tmhL/EfTeS1FriRh+IkUIW9uaW+gaWjc3ChgYOSlkjdPv1+yuzdn4sxAm1JVVprf
IOijmoMzm6tCFTgoRofZbw6ydrMxQ/UJjPe6prvtmsPJJJlxNeChRdk8Zi7CGQnyRDJmz/z2HrWG
tT+Ou6rwXuRA91Z4b9oZcsAKxdlo2k+pfkhG+28fOn86OqmCBFinQ30WzfGOaJTE+rhq1fgaFdGT
PqV/6iY/+HDpSFkTHNPyXKK1s9JLi77JBJ49s8ZTHBgPiW4eSeOfA9O9ZYt2kY1k0OLo/QYnEy08
0uc+SG1UhsNF0mcVDmsayGuJlVGqH7vaRx2pPTHmeO619MlWyE3wc8goPaGhdh+F9b4d1cGL01sk
zKrCRMPQdOKraMUs+vjiKv3WjkzM8nK8RxziKOm2HxJHy+JVucmFKr5jyN3uiyB6K2EOALxx21XS
x0+0RE2QaZR+vtV8dXb8bcd04egV0B7maHZYgFT+fRbML3WEtn8x3EI6XkaO0h3D1s9xMsiU+TBd
NZy11t6MDHLKqMZNyLo4tvZmmMtXmuSANaAaOFyhqKcFom53gfODjlDDUzOfZpU9xoTfzk/uc2Zs
iCdB9q/1T8NZ/gVO/TC6PojGsb3OXKxZa+9NTt88Z+/I0K0cBN6CJjo7ntr4XnNcvGXlI7ZXlRS7
s3VftvarxO1wAkql6O80A1SLLKG5zFzq2Kfjc6zsQ9MMV9hTgLUT+8syxqMbzWdANj9Gn7/qoQEZ
AAPovsbxzj5HNYXWFNMejRf9YtJV0svy3Lvq6GLvAXPc3quImKKHiEeSQCbdAYjXexnr17DU0SBr
EM+YjhQwZI/WLlfZW7iov73qL2GrQcoeic9mDcIIveEBVDKr1NloRjo0Ff1RIBFPIwYVeAic6hxn
zVRtZE30GtP2Jb93RuttNDGUq7V9NYXHYCDHI0sYouVt0YKdFYTX3K4vWtqd2hmHMgSzio5kM29Q
VTF2fjicJm7+ZtZw+2MRFyuAZxJE1ElxyAAj3i28la369yCp4RQnC8bsEb3IfiPPAacs2horIu56
8iZsslskYflTry0gDuIrt+xdt0UZJovoeXGiZIkMR/tkYtRjbghk2OmSP2oZD5Pq3zo9QCTVKz8Z
r51nfT5IMqsK4+iCz0o4mthx7BDI29jk3bh0UAV7y2YsnUMX0FBvQU9Eg3pD4P9m2PE2caqvYNa2
knU0cb6tXLqUA8tiG28z0SIKmHtIiNaTCiJbdi9UyLGfTy6Sn+gFamsG10c/a2+FPT37jvPU2Oar
moIjTDGU1DDDVDUWc1p139o2xlosTeIOdAX6bD9pMDF1zz5OkbdSlYWT1WKByGVbB3V3IDgj2qSV
Lw7qKlMaH1w9e/TG5AXw1Z7g/4/pLHwi1Oy8hWZBmWzjoTzRadgFcavdWfHMv9IgcJ1pp2fxBQAy
wgWSTUAKWmumhU5W4R4ii8dE3EP0BQUVEKr/ogztgazBq572vDX2W9lQnpEcxfi7aP2H3LXRkGAG
xAqGvB9MIU6eg3RJCMM1CIkcKWBVW53HvrkEvf0P0PbOHvJ7259OVtRtg4DHr+KNopUsT69q6NRN
QXR1K8YfjiNSO3jrsNBdHFDnRtMuE2H2XNO/bKabiPhpJ3ey8LpX5oMeJLvaTgjnMRhwE9hl04xH
6sJ3SYgk2c24xFdO3360y3JB7BJegGquvgq2eVNeWpTeLa/f+b2+b6YJV+s8mWTTPKSeDTeSw+iU
3cbNAOiEaAuOBB+EdA81PerUKY5p3T5X/rKFQObd+U7+ivjCHm7Gl6+HsNgaA321XocezydJvZgG
fFm8l5r3NcV0+pVlEFbqP0hjHUzDPxpjuklNUP4k8mR6G9fyUKJKkLQTCOJM1TFP6WcFGI3PcfF0
lMQMOspcnGGjyzRv2wV4hZCRJhWTwzhDQURuD6OaGKcr7vUJlSLDOATom0FTB1qbotHO7wJwB2Oq
d19dmvzROBbtFO7CodgafvcNbO9gKRrzpOQwyyEWxC+2P8CBwdwtDt/HEBVID9J6DuDD8/qfkryq
tgcUEcfuC344lSveRXIReLbJUDbdyU82Vf4achWUiq0PnOIx7LEatkCl1Q29Ewo7iFN2+EkDB6SU
fsvQmJcdI8Fl4V4Vd73YRhWEbiatsR1Anse26TbYXD4pk+jRZNmxj5AeSUGIF9FlGOMziKOHeaQ0
y9RdwK3h++CFbbS2MlpuRoLrThT+KZsJS/P00GXZXmK0ZvenUuu3Ea2GmJpB9STsRZe++k56VWbx
6GntZ+1boleKEJK1rozx04u6f8ZgoUbvfA0xpnvwP2O/W6cFOXXQFijXLN4+zfIdTlkYyA8/ZRae
Bp8QJGJPhAJAVtiLhRvN07/yYNkmPVzQBFPSCrpjWrabhQjY1tpRoy8eF97HEMTvwBVxzS0x4J6f
Gh5iZNuPs2e4ZL/JM0ptBxWqd6acLzzVzTTOm6lVx4WAD49wWc9YcNGOvMYzbN5pIBdWwZu3+AlD
UTKChCR3nJA2TbR7MoAtA5AAfvCw8dlDmoG+QekdWpQ2FaWTO6cHj2g2Ley2ZDH+KhdKAHUAFNfm
a/GQXHSbXR3FB8wwt2PaHT2BpdVO9WRLoNBosnEoEPB8lh3Jdtk2io6j7l06TR3cbD5XwpbLUN9C
aLnhhQLu/X60D2HV4fGi00HBJuauDEaa18VeLonfJ5Sqj2UC6+Umyy5Ka+r9ga6dMkjYC55ySkaj
8uTgJ+6n1iOol3c/GBPQQlsQ3DJeVd9rd2FfgKmjN9guG5r9f0vNqBDNG7C8RtrRakPqTcd7KmOp
dOESpzMiHEbcvqJyfNL9AiyigUlLaTwb9XRaUh8PtAXTJaTq/Wl8dW363b6ByXjjRTTLW7BPTLli
r/6ba86jiSsGi/Pmp4hLqTFDqwQ1jNy3t7Opb3vpVhVuxXFlyiErq1mUglmpvQPgObph+eyIYZAG
FzIcsxP2svuAKKLp1A7uXOCNqJc0KOANTM4bPJUnfcz/mebwrVkaRUT3ZacizlHIFsV6gF+vB+Nk
W/afbMo2LdpljYN0ciqWRZxIRX2AdVQdoePu/dAHeq1UetI9bZdU3apvSanHtniSU7KM/tPS5v+S
YHoNx/ZG/QtkcL6WtXnUZ7QX6dy5tMas0LnIh5RTZcBftWgst6Xa0gqn7UXCTEUAsH9tECj8iM+n
p3/1OvgcMBAlecDg215HtrMZKVVnMhLJmLk+2LwNPK8RqjBHPcCbdsazgZ1o+6W6y4vyoQrxbFyM
p7mpsYtxaZDDxc/K/axndPPCS0nfS07AbOZHV+vR93W5XeKn2rM3HuBipwQPrVkg6xro1+mpbbO3
QZ+YUbW338iNz6QEhSnvufKLS2BnH2M9g7hHzTCkfa8Lht7rGvihVKY55HIjeqCtQLGZ70wOpRUn
Tykj4h7RcY/spqLW8OvyWQFRRMNy5xjTQXPV/WQMl4z9ibiDtyvqcS2lWZaX30XkrogSNOzbk3z/
bERKh2rHpOqvLee+CyyOcbT32g7XkyXGfxIf18I/T8vwUdjWx2CjDQJ1O0yG+8Grv1UKYzvX23e9
QRPJCvpyb5vaq00WG7b1hWHLN4DHF+rXXRsxkkNz/YFRzLKOg3jDJrqh8veNMNNNnkyMVnHppS91
T3eGOEFwhj0572xPvTZcCXpfv7XYlMHbhtZLmkNf7jpr4zdC0vck1dsgM04126NKrPuh1fEzcd8q
i6+jkUxXORx2xNr98Vi27Smc4nuXHZyZ6V7v7d0cjw8jar1RBg+vAWXK8iCexuAZgHVsat9o2Fek
7N0FUvYuaOqdXY1bZ1xOsVUeQChfi954byZuvJpk0+scVImK6ZQzAATKDdSIvYrew6aLIP2F2tnw
yl1mZJsgmM8UkYeybI7yxqi+bAZWQ9SnFU6jKf2qTvatYZ9t4P1wA0npIv0g+69C7k1KZakq5RvJ
jTmF/kNiJM5dlCus3pxb15rbfPG3XM33PTF+sox7a0JJz4WsnWuxUH6dvxkebSnSPbIHUiSBQbx7
FyvKG4wzw89l9v4tY3woGSUnkftvEG6ICnBrwn2FtOcm1dCSWY8qRj1qMBGsSsJ7WqI9HSm5z2d7
Xot56tChbp6Pyb9hTKqNRFSlTZvAbL6ha96kuy73cMyhRdPlrtaeZ2CEhbTuuCcHl43qKqm5uAVM
5ARUN+3aULTiIpjeCSN+pgsdTP75IDYmA1m4Cai/tbiP8DzpFhweTBrIXw6dqrgcr1WivaXedJFw
srQxmube3u5CGOXtuVvg/rEvpKaXY+OPwqJstga3Q+eA7Cp+LMTE6Z8vfEgc7PZOVn0rsjTfBCRc
A/OnWS6N3JmAJQ/Utapjlmf4bvQfGVKqqjPuZ7u7AqzHxRB2K31oFnCnFfqfXF8uECIplRrIq/Dl
ZzqwZfxbd6kaBo6pUQ5nG+ajq6YNSNbTLTMgaPcGIo8egrq33yrHg8nHJ9FVCkYMT2j8Z4oluzOj
1x7ojIRVAVvRfIaZ9pgIJURizkCDTTvXAwrlQoowD/J2itaf2b3Kp1w8iii2i9wCWZw8FFO6c8cR
fd4rdmF+1mGbU69t9LuqbFlN3F01z7of9RdpA8uxnipQmszmSHqOaHsRU+jTIDKFASNS1PRd84mJ
QrzSE/2eHuQ0qjsr4xwRsy0aLFX/U/jfLswY9K/BGad3ajJWUfijqWs23cDxrdF0BBa8MNjtoeRB
IHbCB1ZFbgRZMIfG7GCZWOf8lW9iI7RANFgBH7uXdoBJYkxXUtwjfsNgHiOqRa8ItOCYAf5k0ebG
5KtgkMXGiGJtWzTTzSInkp9r6o++q08uBfGscAmI5iOzzju5QcwoxA+blguofB4BP9maWN1wkZMK
rVpYJB0utXmOWkp2kLbqWADxtss15pqrdml+EzMnCnAzQ4YHM63c/pBTo/vzuqJn34TlqUcUXHYJ
tuNh1J7KtDnYAcIopCb0PeVsaTm/yxhqeUbq9DVbPofBuhSptfL67oCoEEhgZA0DONFDcurGaIVS
Hh3wH9kpqvhQql3LBmrSeVPRGRMEAWiwO1k6Tp/IYGeGwXdFJ4/PJqLLXTvvZVUNtiSK024EEw4b
GWYdbCpZMznWRKw79E1+5OqVJEemKwGCMvaMhFSF4gQzKxLcrsXMJPyWd1Ol+st3kpyNbqsZDfua
RZY3j9SXhA1ktzYm5zsox4OyTYJziMIB4v7Ku+cXi7nZGDjuVuRWU3ofmt9lY+BBF6+ZhoyRsR96
Dd3bkRxx6h4kU82D4tBRqJoh8HHaIEF369i5Sd79JrJhd5Oj0HNZ9vkEUAL/6TI89AsZINuRb8C+
JxbEaII0O5MeOrBxy2CW3zdw/hrs/Khena68Rd1z31RQuka8sZ7lqVUsBwDKrUxwaIIiKQsNAKig
bAviUc8JL9Jhm2st/+9rMlRayWOSpqHsEe7UhWLIw+U56Wh/IprL4ZZoaDHBox6UHWANn7Hd3fuN
cWkBXDuYxoTFhg0T22gWA0WoJT33GDu2AP6K4ikGG959NOFEPmJtMh2R1U5bAyR+kJDjd96KJyP7
KTOsg5weCSEMwxRPUkHuwWR3JYGp9wagGJ/yDBsK4BEYLUTmeyIKFItbW/zI8x5JyLySmyr8ZJjJ
f32feT/qEv47+yii1yhnVJTf+ToR1lI1azNXn2KDU7sML9L7oAGIuSAvkUBvIseRzasTQuSi0eka
MBUKyU95CnJAGb3MScd0nAk5B5RphUcFYictVOhvyGx3qTMBraSuJPzkkXZnBLdUi4DZusAPmJ0y
fZE1yJKjbyN/KlYSVLFSKMmh50KqsZTKrU9U307yhtQIa4ttgc+NbPmKOlmC1jJaEgnlEpFT4UYo
2um6dyRu04264fEFz4j+Dl/bocEgx6xTl5G7R+nLfpyDAxEC/gM3cMtp40vGUbSTKGGBxNDz8aGu
7DNTqN/wXTF5o/CT3ZinM2lPe8/OTSp2gJ6ASAByF9JhJlRli/8opQL7Tx532nbQvaBgc/nKtS9L
YBjvhI6oBObPlyhQPR1j0JIoxFqfCYtfF3gySPziKHHqKiocuaTifub002z0EEYcGBRL5KdlvxWz
ubb24f9uOa8TdDuJHTJW5Ml1N4k2csbiAbI4+5S/lXiwSNmLA2D3LNHG5LViuA+8Rk0uy/YBuncM
uLqK6WsQXXc8yB1YEMSGgT0rGyXnAs5Bx0QltDStYiCZYd74DufpkpFc28PVLvhpnmFn2QefGZ8g
VP63ayT+cQ5ceuny/AwHicjwQYJJCEK6ieOLM8DTBNPk02qQloLrN3eQhc864RiIw9FtrY+MmY6z
fDa9HAsjb1+JWcXsnfn8oQXEdoHRVl7Cwn/wx+r790YxFOy6d811V4GD+qYDrQ6KvB+b978hwTmD
Ht3b/w2uVheLmMO0znC4Q6x4RZeH1hLHzZ8esuwiyRx3rxG9BoDBULA6yVGP5/GtC9OT0b0S/Plg
SKlsXDS787jf4X75+8ZyuuUa559lheQ8DlW2Z1ctltp5YHiRSviNA+SdiNAaqMMjIq4BZORnZDPy
RwZhTlKDQI/B24O4oh3tpekjY2ECGS8dB5AUMWOY2/zSYGTvspaYDx7lmKU01dRVjqhAAMz4TLDh
VzhA8FGQBMaVkYgElw9TZYtu0M+AM4ELsFryzfnK70pYkZDMKWGr5kl5tUtgE+zkksCJDsBGKxBW
jNQ+CGgh8f4OzzAc3INUa/IBnKVacRzoakA159HRcRqGasdfyaLwDU3jPeS7KmKi2DtLQPPsfwGA
GFL0dnEf5Q6YCB7EZdlhTvBuw8HjtX53dfcqNsBz250kqkdT89BzeVdc1w4hhYhH/RhsJAg3HAIt
+NGGJz1vbzZuL5A7H3y2iLxDqGsrbkeJQ3KfyjvJV9Q48zp9tzzxdrU2b8PgbXYQ+2kM4Fm3FKyS
Q2nKNhfHnMTHPIwI7MzjrwVbgrnUDJkgmqOHeUZe0UEudEKRV6TGOI0EzWUgv8LT2wu2sz5ICVFo
TGVnLXpI5Qhz8AkQs9McxbZI3h2RP/acb8Z/Ua5jUpUheM9rpfpfXiezWSiJMJKEyG/YnXFu7fgC
KBMDl6BEnwaLWXpTlN7CW92AZ91MbGkf6k8zjWApCVRsOgNeh+ratTXbLy1JQMdtywOTfegAE+jb
4kHCqFaii1l9y2XvOZRB8bKrqOVl3yeRdylCFILZ/+DDyDv7CTRi2ZIXR4zf9YOVZWcvReKT8yCh
NOmdI7eGnFo7jwBqkMn4QSeAjzuJkYGDjTVmaLyohDqwV3K7wUf8TWbGxr7IBaMX1bYjnMfkwxJR
UiMmfRHS2b1sFYmDinRC7lYJF8QkeUOJOTyf3+TVzhhWA5SVLJaoyNByL9OomK5h3tOrKdNtjXSH
5TZrOUgKe5SJHqfsBonG6QCavVl3NqzrzDnITtMYxvmJeVp66LpR8ZsYobi8iji9ARdGpt9qiCY+
eQeYHvJNyV4lthZAmSr+RR4LZ14CmLwtCh2w2FE34JNLyGVHSGNlAmHPAunNcsudahvo9rau0Qpm
00lvldA/KM5NoB+9VGGuFoAgqslSkMwq7ZXqmZxVzaVINJDRFboDJDfp9KcNgSaFSHpyTLJweaPC
4+5bAvD6xY/c2HL/LKrYKrJxw8NFhVtTcgtCxu9eDH8m+guCmSrpp2L56mTvnvcknxaIy7ny/MeU
7IxJ31HSFJ/mXIwphmd569q7yma1STDrBZPHQoNy0V1rDXUfdkdsFC+8ngBDJfXWsHiRxCYixMmG
AoG2lWXiYLdUJxIVJGW0uNxlD7KnJS31GIB0c3WVLVATwjyr2EmeI7ceE8o1FlcSGigWr/99ZsPz
omB2kKZxfdc+mGTIzF73IrGYEyxfUo9efz/MODGjhY9KdInir663Dr/vYvb3krr0kXMgxcmr7KMg
H3QHxu7s1P/HJsk5ndjeGZ23l2A0UbF3bLgedzB53KGG9/wUrmH94rFhidg+unnOC6ruVGxDd9I1
VlCWqkbMM3Z+l63y5u2kKyDOIRkgl6PcA0G5rOUdGrJR3rQR+mvx8xsIaTxzF0hCt9T2SxhVyE/i
3YdeDB4JU/giOUoQJMdsCfaRScxuHLKQ6LWxtIMEdLNLcdieT5SiwBmeILMcJHOWjR1NdFO4b1HR
5RTp5iZMx2vWdiK1eWX4IqjHRy97N612I3G10P2TZJd5/RZ62j/f15ER1oZ9y1vNotHqRydJv6QV
NDUdpwVdLkDNECEZC4qa1nPSEEcaHQ+gPEEWx6+026I5TBWL/tIH0St6WRcIJsVqAYSyQuoQMkgE
fbRxIgVUojuHbfcXDTNiyMz93oejc9djQQTLIuPFYfnr5blO8gVBvxmJ7zDT3gKD5zSqGbnXoHMf
+mYBnF8q8moPRHTuot0dlejELZZRUFj7X7SfdCpVnxg2QxkroyIjkVRvo9Fcizg6545FUz9EeFcs
hQr8GhAoiwssRdNPhX8fmpRL85A0RXuOHchWqa9OiT95ONci8TXvHFh+jBfLhPfUNZ4eHohBYO5V
tTiHXA5MOaG12XoB5YPXLtdZEGZL6zQrPTVR3x+J0iYq/dRXYgUsfjXqT1FoOdD8amv7/7jN94zE
C+tUEH9GE9L5EB278C80tG5FmqGD3Ks/Kq08TQScCgyXhlLCSqXLk9LQ6B4rIPH1vwbbaqBfpPCK
TiDSCx1atS4F0OxWX5YN5cfTZmCiduy6O6fNd8C1sXGqNV4rzeanvOHZgnh/DEIgxb0DMjCvr3UE
LEcy1t7D+BNFwFeswQFdmu5rY4Cjr0fuico1/zkj5BbV4NJXF4G7c41p3AaL9pkq9J+1se2QqkWd
1YZsAtz5vPgcuXj+GjvaSlMyYcThpqDmkmrn+sAgmExFqD+gNOIzCK9zgGyLvkx7TUfAZ9QI6W13
K1Tz0gfly4JPxxo5x/MY8pCdRqcQ74KnSEhPGR11FOecd4hCNyNzP4uq+ijHsFg7Temh50qvtJp3
VRe/IXaEu202GXTLUmvnQ2yDKPaS9MUhs9I/s+V/JiIpmwd0R9wkHY4JAnTUkoiI43R4i3o0uyJD
e+xN9FWzpOi2M5cYXFe6hyZcABtJmrWh1Ee9ZK9o6vxhZPGAdyAdFV19an7xqk+RCZNoumZ1/lhl
DC+K9jOYETo0dJqaTpC8jDnqH7GeUEWbZnyNtYIxdMmTzAa7u+vA0kfAYNHXnO6zQr/mA7dGYiiu
xhFhd3Rq7CnI2WcTemMN2lyt/jQspAmqyp9DFZyx2EKwRi+e9A6PvLhR6miaxrWx04gcESzP0FfN
sXNwTSzq9pIPxnOVQB/OzIyCCPnupbdWi29npHr+fWiYj4VWxKfFAg2XdkjLonu7dIikuzTqm7jD
LRE0/9tcl8ZrONGhHTN6ezSOvkrfPZlRi1vYhL6Bpux/CHtQbZlDD0OnY5YZOsYxKZmHZbUDEsVH
wiv119i4MbdcLItgivJBzPPzYj28KxdQUAOq9TTFnxqNTranTbfJ8keyvOVa9cvbXGi0jmEW3jkl
NUDbYbZZR2o7BPN3EXinZC4huwRgx2MgGL6/nIPeMaBm6bQFB7ThgvgryrqrObrXul/AmYp7WmXV
A4o3wPkXA8vpKU7BBJZ5ROOg0I+lcpmV9X1QXEYbzzevgh5U2NzTOALRRhsRd1Z1gPERnOjnKa50
IrnvHfu5uGhAd9ChnSlLgGs9YnnerCaUIECKGM4aOgvO3CpxdvEC1aAswnybAwUDKs6+zQIdBpzj
fasG3wbNxCMlmGdwpWA2130dJltdeZOoZ7gnq0eYiGVF1g3ZNDK5n6xmZtugINhFzoOh6e84LWaI
aGkg7cdvs4xeYMIfYytG+ZfBex3r1Og6bvCtFRwQrglQRS+PddVic+JZ9200lbTSKeqRcUCYpzf/
NC4KIyk08juYNbjd5EAbtJi27JIv9NJxkdOR5Fs3dYtcfmBkwPuX9Dgrx5Y2wgI1x+iZhaPiBA8k
uLOMud8XqfboTajJAU/MjYrNPOn4gurco9wmWnWHfgu099g5CVC1sPGVnKqQyx4evuuRqRf6SG/S
Wjyu0qGwLDjNQffeeBgkmcmAt3pHey1IEVOJe3u+FkzZtwST7kuD4Lxu+4zSsKo0Yxt5w/jaLEFP
xqWjbZeMN7O2kp1nE/AoKRAAHxEf2M2tW5YEjJ6MEhMu/TzD4GDSC1Fn8Cdh9VXxQdOmjGGSZ82r
ObGyS9FWGFvYoRsi8wLLG0y+xdWKqd10W/ATQix2QK3NQNDHXuoeugeABGgCPguupQAY2gZf5sRK
jk6ZTnvXcQLgrwlAGfT9cB1YBX7EaNqe24KOXZ2m5wAxcNQOYJWslW38yRoTuWfwp7sGlV+aev1C
00/Tj3afTIznzPjW6VV3SHTd2hlxtaCnkzrrvMTZNaE1eliUpOqpFpzN3hzDldOWnIWgIJOio9Wc
vTFVCiTEGJ/iMMN2vS6qPYNIhmu5WaIa61bhLfaMlHstN6FM4PRwbDKrBg5S61+Fp9wn5bTR+2C7
y1dg6e56yRHKKk2HqjAbkr05D2CLVOnqX4mbRZ8KsZu9C6kS7wKtNL+Q8Ea8KJ2RoHZziEcTNjjo
O1k6Hkighq3W7BBstHF3ChfQVtsa3ja5UhRkj4UzI7gxDkL7c3I14kY4W0BAy6KKQvxUfSbsUWH+
q0zkzIq0qB9tZ+SpTSE+PDVb+h4OVf00dDY0EjtIp+sAHhSEUuK+Tr3Wvs90iy+VmdDx7zXrsxu4
WmsLyrs/gRkxIsTMRxeUFpnQsA3Mtrj6c7/8rboIca2wDV2yUic6YApIZtnPPVeAzUiQBQOmh6pI
vLcMFIvcqfyuJ4MRx2yho5SDCLZnC2X3ZkifjBa1AA1tnVUSg0gfxuUBL5v2H15aGTLejhb1q27U
YK91LkxuJ/ZHczMlpoenaTaT8TkGmx0nLcR0x0rfl4XRb5gVg3VxB+p+F2Q1yuj1DLq77olbWa1h
wBaGUNi7oc8u82T+mFhhrrAbTJ4G5UI8mUrrB1vSiblbT0t6KvK16ZvexhyTPzbqOKJAhkhMJior
4CXIqnXMF/y88+gnDT35gQLZyAA3HHCfxlknj3e9h5kli6buvCw115NdaWiUBvPD2H6MjftmdP94
KLAQn/oR6Ew7ikKlA/eOa/lUtz9zjuziGD95fRNdTOounHIpKLEipwc7TdiiC6YItiFOiLh+QRO4
T1PnikzXemqK7s7UGGST4ykjezPcHjnVKaC79s77Qjx/aw06aIH9WHKxbwxbP3TMTFDfThHUYgt+
F85zDXN/P8fumkp9GgjyfE62y53PlZ+a80HLta0NdMxAlIVXpUuALuxL1JSoAM5Hm9l046iD3mHc
NnhnNf9YwChauhUBEowDh50W5bvXLK9RP298GwcJ5HGL8nUgb2R6MYgQC+Y3NavnOJgBt7ijID0Q
oapAe/duSGC2VVj3LJlgy+/wk/hVAEPEtaI4TF9NxL39EHiQjdCxt9Js2rAVQyMPeuFHAl8T+dUp
wfKGortH6TezLOQx6R279WZGRZIcPtoWqYjGV95Lml2MaH7lIXmoGAGi9Le6OWxMWz9OHj7JbDX8
wHbyyQwreY4xY7CjF5GX4TP4Go5lduZdK5QGHQ2zlQoRA6v7Z5aMp5T3KdQhitLX0pg32KufFzeh
2A5XvAQIBOYPw2aI3HfXbZ4wP0Kp1DoDjVuJCqaRd4DXE1Syxm8+3US7kD8aEwcnh8iFvwpaXHdL
HG9aN93ICsr//8KvYTmgq9rwvxbNIj3+ktcM0agoYWg5iEs3TLG14a3tl20f0uBEqKUHSkaxy3Vr
bYrIei9Rx0xZuaF7mSzolxb6EsG81aC22AmKGaToIx8pRmPIKKAkLTpyQMFVy+o17sVrO2LWUUDE
01/zPDoFMVrJjo2RMkjN+Yh8LBNZZCIpVKybzQWZjzOGN+Sjqt7PY3IzK+dQOP6t0IebB1a0zIP3
OaIdijg4pAe/QXK4rZG2jp5TE7kQO1D0JW2ObzPWxyhG2aue/prV8kISkG+TJg1WaNnsPCPcBuha
5OkRpRsMCpB06weAdlAz+ouGWsgw+Gf4LPcIo9D9pVOKnp7dv5YYzVcdJxqZRO7+V1jAewQ7v+y4
f+iWGeuHocZzBDWKPgzXBY9HfjrJLiMxkSh9wvJ3Y2Pbk4ENn+Jo0471t+6n6GZNYKEXxARM0Cwd
K/dCFrOKyYQH1//buTdMjB+9Pr+mTn8zMfZhqc3e3hhOdqur4puCd9Uay5VUGxVqAwU1lIvlkZjV
LkhkAFJ/VYkCzTEDekTREEpfkR5LWz1hKbpzXKhEug+uqdxNPuMi9zA11l95RCmHyaQtGYJKH3Vv
31tgQxdqoO5KR4H7v30H7Lgi57i38YYxs/dGISyZKTw/TIZIZIhjhTUpPrusi2jSisYkO3X0ukd2
hsJUht250CkbpGWaWC98vwo9OgPl8aj+Khx0FMjDqFbuHIVIitYx9kMSk8/cDNbeYecELIf8v3jH
KmyTRoQQsOSFrYImDcc06FHmrDMeRwcSAJRz96Vb6gPWXWfNDwj5v2vZjAIQXMLwEBntO1cEJy3D
gGFi0txtEeI9sV4SAdwKWXEoB7/nqSrPWfxEA33bGdYm6rIdH94Fzswf7E06hEeq0fbBHox7+SL8
9dw1G/7wGg+7wYWdit6jAlvc4U6uPTtJQ1u9jVDfGEFxNdYLcsuo1jYXBJEQc0F9CwnLjdcjBRPY
+ZsVfsiXtizKAK9PxIoHA4ppxIqSN9FICq/8OXaavGcbOqi00vn1Uprd/IUN5OOtDPX30qqRBTAZ
PhkFwqgnANzq4kIB+Cmi5m+K34iX/7OXacfObNI2h8n2kiH3yq/MXvGa6zehrgL8eArS5Thm2j71
1Cf/CiPqwL8KbStHItbqAA2Zw5Wzdk8jGblzMlO9OPMjQuK18QgsG3TgnMfcctYtV6Mck6Sdji6k
M52tj7Y3v1M6eOplwSpz5j9xzGvSdl2MZD4PU7tpZ+QxsD8Cks0fA5X2qhqY0qbldEau1c+mlYfw
k/gQy2t16YdDmcoGWv7D0nksx61kQfSLEIGCLWzZvpvt6MUNgpQoFLy3Xz+n9GYzmifRNIBCmXsz
T266vDtYrL0YwOnFhmev+la4hB3/zFhpzBwtY3vzAd2uw3K84Qq6xENPwlK9HaPg1XUqWMMkR3aN
NSEQa3QsgxnqqZtz6dGaxlc1p8eGNgS173f0MUHIF6YGod7aaKzf6hmdQ5P8GvIfHfYGnnYl+dtm
hvHUvo4p82Y+vprNR8z95obosLRJmEBloCWBt9TUWsauV7/ENbZJNAns1xPX3DQ2YRF8MU+9YYSY
OcfB/kfiG+lYI3gR0xkfX2juwXU7DdGyA0tx9pcJUT+Uwaz0s04sayWzvyws+mNmlP6wTm+IbGId
EJs0Yq5PjnpuCXuk95TKFpYNK6jw1/7Y2XcAKy5kcXCTdqU/TztT7oT9ymfqo2Q7IB8pul+952s/
rNX6a8VFOnVO3MZjKUAUUYg18rvX/oB6Y4EEGeMQN+jIiz+NnwGkOuYXeqc3buDEBxplekhh7YZ2
u9ZPvBcdYbPYB7hibhhonYfA/1ADt5CsHmQZ9UhTsEVMzPTJKHUbQDHujxe9jrVHiAdqKRob4i//
a6JW0sEnUWqA4jzqrwysBZoZoFy2C1MuNgC9capay7sPzptmin5c/54wj0u/s9yqSdz1Mm9l33wA
P/hxEvKI6t9jqrPV0w1fweaXH6JfNf14SWjiiP8vUsTlqbQm7+qd9WVgAc+9VxmZeymeLIs2c7GV
XHEDXsi1u/PiEbzA/WK7h4EB1veHvuKwumHsP2YUXXyIaynIX0sPtbg1gFuhQZiXPTLzB8vE1OYI
2tIEiWG4JgJ0qyf7PhlWehzqj8Z9GhTZCGm05SPEJF1xl7iAHFZKBvRUX7G+tQOj2gNZuig63kA/
Y5dNQij2Iv75N6a4HazxdJypCjN0+Zj2stBlQrTfky4YdWt2eIK4dV4t7gy3YAlRfQY7/ii81841
1ox6fnGgd/pYnvS3eAEF7gEVT1C3G8EoUuxkkUbwEXko/z2ojEo/q9cESRYn2KZPaBsrLYYFreiH
l9x+R9SuSDItcbDanTzy0rukH4dmdFhqhKQS2SWrvvmSM8P22UspXN5JyBeWznXHge5YaqeEfHTS
YYPi7Y3JSV+ybTBzdvec3Xmbxi8u4lt8qyeE+VCj45sJ3X+0bdSndG3ZO+jpKbRyAuyoztbeOV4A
eDCjcANZ1gR9xsAp/00G1WhijuOpM+npaWDsFgrTLYAnXXYl6GRJb1FNKOVc4pxnRe1x/yfLOWG6
NZPQ2M5sBbAf9jQxcTARuEiGi1rXdnNqjeZsD/DciGnTKI2W4d3FtLCS8KbB79xVhpqZuth3nzk5
XfWT4Dzk8iogUYOozLlCdnqE80IrH1Fo6j+GVPb1jCw7+z5UI0vVtqpzfJMhigSTb9qOCI6XObkp
T4+Jb3pWJ0AbK6p2O179gJl94MYGIixXQQ4Ux3YAIY+fTCeDt+yD0LP1TNmG0Xszz9wvl4jdar5W
fRyszcJYDcI/Fgq3Hti6t3AgxrIaVfnWVXV86eep/FpgmhFA7rf01GBRUEwP30eKR5ixd9GiToEd
P4XO8EdPCAPmEM5sr5TikY/NWzxXv4LIp9zYWBTu847Mq7EjQVgdvVQxjTi0UtTwOOgk4GUCZdc6
1dlK2x8nsJuNNEsyMmleUXezKO+4ciPLDk2CD6guH3johjGDr6nRTzpsI7ooPQnk4pmXAAJtfToK
PqkYCDcfLDkc6Fu/Aeb8otzDIQkJG9XJhNKEjmzN330UzcYcgy2Gw7FySEX/wx6O5rjPYUlS8MyA
DxnFI6XYd73hQ1Xxbhv2oaB5rL9/SjDhl9j6wL9TxNo3FOAPk81OXkT9tyWCo/Dss6msWxl0Zwrz
Owv0q2BvlDbqStZcuMqSgKxlEy+/aYuHqc0lEBH7QJQ70cJMsEg4JQ0w92qFf/oAA5rnP82zrsrR
0EL3Bkp4XejSADY2W8JfEnCsco/0WlAjBIrI4kWU8Tor1Z2fYPKr46DnISVrfZ8EYb0DSK1uPI3S
fOtJf+C5IJbKtpJdIHYGkCFQza0JN1+0HpoZJ2usjRicvmNKW091DvgrM4xXiD2/61ygO2iLE7Uc
7KV5TE9/2lPD2mU9+RJZVb/0nnr36gS+QXCibf+ZFTVIov6gqqEnNCB/DTL+D3WGX4VPAUkMzTn0
AXK17Y10sNfaXm4JZpRqENeih/kAxN7nCA8eZ9Uw6TKYrxR7bh7lrKB01MKASvN1bdlXf8rWTe8Q
iOPaAD4Xj3Ma4e+HGRX/g57gCSgi68khUgn0h59SwOvQEZWoeuPSXVfoi7KBhKbJo83LqAfC0P+Z
/K5ixs9/DX1wNzuFMAZ0o1baAjzuR/cJlqbC1JikDiC9qAr/YrIKHwHxv9qgUcbOo88SkPIX3jH+
HVOzO49dtXGxz0l7BonQHwLc7tJ3w5NpuS+6i1OFTO9ltK/CBNF45TyV3K2kH0psN+01aBhQqN8p
eSqCEkubUqv/Vfjhh/Tyr9nMb5T6thqkGlfY0BCdMdmZ4fvUz09dq2UwaX8JS7ZCZR2QOO1ZHfJ1
InEsHP+18O6DSS0mWjqkKU7Lmb+9GhO+2lQYEeujYicH3qorDqKo7h4nRdHW0HMKXtEiO/VqnE6h
ET9ltf/XS4ddHmiMQThRaYXzb8bh6+L2hzjzdwnxVbTEgqOVma+RPZEw7n/OQf4O2P7R73JAIkj8
DbUfWxyyg2Ny7lU5n82QJPOgJWoMAScaN1efH2l0bbxGXgLCn1iesvFBLM5Z4s5eaPX3JRAzOgmc
Wt5CRGo0kLZuE+/1v4tBnqKS4BrDFwjo0TRlQ5GAuZ4PwuxPrbK+MfH/SNtt7pwRD7mFwjRo+ncn
d86e4BaXJg6hCWlHDT3ZhGXMQ+59scPWdI099xjzCscV5LkZzkOe2te4azkwkJBzmah4XNzGr9iF
yAF/MbIn2xSvDqkCD5M9GgjX2Gaarfe7TQk08aX1O5D5rY98UnAGQc2+6d8UaiwIlu3Od52LbwPE
dtvYvKNQGU9oBHyqS+IOquarnatbSAqgIRmiLpEtmU+PqQzOFLnOtj+/yTKaOyrmlL6ULf/mjpNO
G4qUxudkRz4h42Eq3xWkJMNaVqHnnWrIVjF1k4RNE1EvVIt4xdKBsUU9zot9Zk90OJPajYxlYgeu
vqOTaniR3fJt7oKNMyzrsa8txJ8EB2naYOGscbrvAu5mboJNLhQBPAINXtUfErkgV2Wz3VnwIGvX
4tN1wTPl11fh2ESW9MGH7WnKIw9ZAxmiurwtlnWmhL4t8TU5DuFxmQUlULLtOEHZIlqh1WrkaSBl
u6tbzENt9FrQAIL70V+mOuwIpw3SDFiY+pPaBUeLGfkB/SZTxttp7ixQ7SGoSSjyMULOhkjCSAVI
YWc2tYScCBsNESe6wqQ+6dQSVT9nLJv7QWtoeMAl6Epkzy0GFta17842qbFMOh3CLAQKauRiq8Cw
Cf+t6I4QnACvAgoj0oRo7A7F7OM8DKt5J8sh9Fb1EpmrQeZpussauvovUVvPyGmrX43RA9t2Uf71
xjyxKUiGhdjy3KhoFPk+7o3Wk949zDLzjMFqmc6E1UNYNhZUrvXAocBFEaIwo5psFY3YretNUCWm
4KwP8yLHWF1tK6ef8m2YJh2C2qbdj31h73y4OO8oyKsvoVs269hZ2DV1s9hQwNgErIJIDQRwB3D+
r56QWHBa20FRTXoCbxvuRDQMfTX/pnjnPyorHLct8tcDNLblIeqUd7ZU+9Nm7nfv0FBrZ5wxgwGX
BgadbkWxyRxLBJ6emN7svPHOVYAQiP7BsB4h90EjlSWDVqWEJ25wPDVrE2jmIZTRiGZgia3voA9E
CzjUC7aoZ+TVlzYCVlOQxySHECOfHw/rvCHZhzeawLehYY+GLhraG7OjkikmxRRrWRjIEJybpx4T
Dm4bZyzztQdKdG2iDr3PQwIgII1onJDu/DbPPW9YmVi3glYpC776AdpPOuo419Bloxz1jSo2DTBs
eAjsxyjBwsUdEV1PdOmNKHTXSx2QgazWIscT1rmWomZDIJIvSZuZ47hbu4aNynSMnGvtQxCPQwoI
QkZU/JJY/ponD82AbSSPKGbQhQd9yKI26BxftNlhTAQuZxM29TI2GHt1ZK3Bw9YPQ6V+CL2m6+JI
rJYj2J1mLMQfa8ir51KLayZqtCcjMnCcoFuysS+STJx5HXOlTzSgF/NqdIEXrCpX2T/OkgWIe1gD
Ya3TlTeD5hDVEvkdcItVUUDTZ83qySzJhPPGx19YX5jxyyXJb1VIMBJ5H/KFdDW5HmvbAoo14jAz
uvhSOn5CGadQNRoXC+qzbwWfdVoPz4xobK5L0u57mfkMptInJs5fWkqbdv7HDuBLNeQqP1D5RORJ
l8lX2wWhg242DTXieqcD/6iG5sNCr3XLnMbqAbh3y7M9i2lTDJfFvNO/o4zjOymIhI5ko3mUnwYY
NQtAZb8abTLgM65vZ5s5duK8tG5J5dEHKYHwUAfw3mUY8e64UxvSY2hq2gZDzIokEAY8pNEf5Dyc
/WokIMTSYV1CWluvfe7qw+xkybO7zNOnBZv9d5Ap3ldFVB+UnQ4fn0FsqJVOGIsmER/aocwOSRxP
+9p1io2IRzThRth+pTUFysZGcpSOHOvjJo6vUUtHsGGJgx/jdo/LrFI0omUyO8/CizrYqhO06lEX
Xcw6iZ9NQ3SnkoENBWJZzlWceWyW4TjVsv1tgdr1p7wirW1Q5YilzdO+Ieqo7Amtp8alpz65fjBc
glipYZclXlWsoqqFIj01Js0QrvmvUYo4XIe+JFdpAma5bdUYPBmikT9lm+Sv5tztQ2uhfL4oKvRW
twnzDOq8MpJybdaDCfqiTnrgNyaFB47153ZCssWeSaMMSULBTds3wWuP98NC1dhalKPHvicyg0X6
tzGM82ff9SFQbGEBzUuJQ6TDsinzoUJMiIXTjYS7Y9qaruR92RfR+rRDyHziVNFTynEW6Axe89mo
cNzP9iLwrFW0JGM3OmVCmNSRxESaEAavVdZOw6NSBdqDOdDLwjA74aaokSmDyvf3NMDhgleSZ5un
dO/nBJu6F/kmZ8EEGcXoc3ZXHlr4BvSNuwTTSdFxuk5jj++nKbp1B+xg5/o055y+rnAIYIDt+8m9
FpAftkMx4T1yBYmwLsFaZdo3v0kLod1cZiiRczKFYtKzKLpojv4QFLuxs6jZcDJbj6PnsDv2/qCV
7TCqNw42j9rBwJL/2wLKe2ak9HpSSg7CdEY6JZFX4z+tqtO/30HwPArtCr6wZwTFqUzymGNCZlP5
bmFeoLHbGorfQQRGfLedOfmT8FwgchdD9VG7+bA3m3g4+oGeP0n5vZhj/NU5fkmf0MNLv6jyajCT
UDuzYs6bvpoP9AjiS9Ut/jkW7fyUNBb1n4Wj7WahegFVoGrFG9I5Gox5AUend8dX4NXJCcrrfAQE
qcBWTwbNUwTsnj0sVytwFXWXnP1VYNM8FaSg0rlzxNlfwPgYne3t0mSWt6A0krNVtmJn0eZfW7xf
K0KXMPMuqCSjmM2OZ0ZoSiUB5kGPMDRyrJYMYZR6bJBC+qd5ZhzSzMbnXeM7HQykRdMCx+4fOYhg
7pJ6lZbtmqh7GN9QZBxW5LSuOhJiMvqz//hBeqvk25z/ByfztiJ28q2XVyCpY+XnEGVp0gcAPmho
0E8TnouaJIVRqEQUk/hGDl9gRnLfEJNIf29eTm1P+E3ZIsCiWNCvu5FiAcI9CEQtZPqEI95euS7E
Y4eVdXEcgjJIaEAg5ELMmGwF+100+9YU5PiE3hdx61T7KogIMoGXKy2YdOyAgEpnQ05eG6qGOkiH
bW1TFW94+Kex9qdzm0aCiqCcn9j45ltfDtGWaHb07fofQi2ZWjyz/EDt6O7docFJxIu0Gt3F+uCV
9damFcQHo57MSznG7VaRE70eLUeSjYnkzC5LOhU++XRIMQakPHOSNd8qbdOX1BqiX2FL/psbYXeW
ibKZMkRwUk1cv3ku8kYjsWDHUbIDHGMZ+xTn7yqg9YtBeHZB+uiSFsNzejYHfzh1fiOxGTFZ7YWY
4XlRAaT936fxpvcdA261LItnBFaohIqSHWuVDbu4935p0DDSk11EkzQm69iu5MXzu4+ZbezDAgOm
dBq89A74pam8B4W/97SWzza+hsajZhaz0JSTE1+CpFcblTi/zDD9LGswM6IvPqQAz4dg7cVYoC+l
HcX+JIOiYj5Sz3/K3PS9q/1PCOnH1inOnYiv5Ku/FZyTG/4cPdZvN+3Wwhqfeap8U0m+DBlFfZyf
fBuRYDikt8Ly9lzqkfM7TVlF2ypud8tgEnYQVLvJiW55wsotnRrrev/aBgknthnckFLhazoThtHA
nk+i6c0p1beXyRexdN8aUC0WtesGGzGmj6usPyChuXpj8VTQBgbQBCcyfV3M6FEXSsII0jpqM9QM
93AJPrJ2PMP7flzqkME8PXh9fdFm8dIptMi93yJGImV3iN7TqDnqDIIG9gVmXcIVoLB5TfNcJPUl
CstH2crHOQwxwra4+0mICUrYVeiOHyyfzYVLBnGnDrOFqJ0fgyZr3QkaHaR4hoPaxxGuOnQYq8Sk
KmzMz7Vb/aRu+cJmAoNSMD0ahX23moq+fnjWd2mK8ptgvsCr3EOe6E4eeRZzW59pQ+7DvvnTSqh9
Q1od49CCho37BkJnTi5yT8F7Sly0n1V/5rW8Ilz6mpiIVGWypqgnJq2Idq/6Toby1FeSd8phAQmW
vcbqZ4n1lLXGQXTOwbUWFHnkETjJM5Sf3TQSydp7IyKf/tkEQ9A52NA1MpNcWaCU0LlnMA8takSj
D6555R+JWLmHM8UYuE343HmxFYUtYWG+JuccVNB0N5Pot2tpm2T90VXRIUi6veiAf5cSe14B7K/h
/Y0rTqeup24dWYxuF15b11sZdYIaRm6bWh2nUphwhGFYxO6rKm2A3cM7bB3Ssocz8ELoxt61tK1n
VNPQFamRM+OkFO6zuyTtReefuAW7T9ShuglsY8IAZWqufOKu6D3fbJW8dcX4mejosTK6T7n6HLvu
anv+L6xCx6bBYFiK1y7tt4blHoFkslmsXpI6P1dEmbPqEUfZb/TFMKnseoIVEAB+o5HfRE2ykxF+
bNM4d6jyx2i8L6W9sctmJ1EjTna/DztxaRqXs8NAdTEH5beaLe/XVGdPDL33lI0S/D5eTdI6LG+3
cFyKGvc8xtlOzvNBDcHVDGkdR+Mt9ObbWAKZ4usdKyf3BvUF5HgDpYgzcZXE4ME2ZhFvnR9pJS9z
QGLyqOxbhiyalRSZQMGHSMjFc2ZITTqfzaydfV0YNOZRmuubwPSSretSPQs0pkAv7Y3O3hUmsD2V
/zHxN/m4iLzysx4U+/3+V1OKv8g0/jp1x12eryQZIVYrqSnloJthZNrPsuJYWeh4xMSkJWXse4tY
OjJqi4ZhW9fvNO6uXVyx9jgbqxi/8dZsWUraB27n+Jzwjh/qvPheuKFlau7ixv/3qQaREzlPPprH
kMfPhfgr9fH9Uw/2S+OzN7DckVM6ENtDt36rvHnf+RyERUGGj7BeG19gzQD+XSzfMVrDB9y3m1ma
uIH9jkVCXOisov9LfxiBI3JpDcKwyT7xs2dTB1229c7zRoITeRh8LqeYAO57u9xqCAfBBlL2JFfY
ji/hJkAh7kx8Lii4qsPQQN/yEMoQoSHpxjA41ks7v4VJLO6iGSV+RuoPGqidVVdp+7u5mobXMCvf
Y0u8WYWJqwo7QoNcUVS8SsAgvDm+p1rAIGtU6jKTj11Bgy5sKcyOef8h0e21vlXYe7vMyz+ON/v3
RaJA4EBoEXUs6rtqzfbFMig4bZww9CZEF/H4kxPvteVX5uhn0G4oO8B67XHWKZpofCnpvkBUTiB/
NrXlPeadX27G0oY3UZvLhmDKipiiWex9OVsHn4wnyiB0FIMGnWfsyHpfx3a9K53K2nlNBLWndf0D
tZRoTwp1tJ9RIOyi0PfQDbr0e800ORC7lW8Tz9Or/ZiiNSxpAqHDfotkO+66mO3+1Nc5RJiJlPXW
8jY+LeBn1QTtKgjSVHel8q0Vd+FuTh0kN0nd6Mzw39KjTeCkLn4oYC07XRF8dgJj2CR9lzAXx3/Y
h2KnU0PyIlxSEh5q3AFAwGw01w07tE+zoZhluHW/9n2b3bdHxzj2CZvjbDsQFuLI3F7TMIjQrBeR
9d56GWQo1omd5esbN/O06gHXXCoGA26EMa+UVru1GbmIUTX6R4zoZCtGFgeZKTeaU5fDFVilTQgS
PwxU5u5jQzr7OcPT3FmyPU4pboYxXKxtLy3NcTa64+yk2Qu8pAYVfoPCyR8b8WZDqSLKHKMdvTqf
cmuVviZcnon9SIXTg9m/E4RssZ62Tq1zs3s7xTe5rypnVcz7hL4n70s9n+OwpwwYwD+nTF39Romx
kJBFtxTHQLFITA/GPujCf6I3MFZt8qsfEW8k9JnqQ+ilR2SHCP+J5fNArjZPjXpPjOWCjYoh8jnL
aecS7MpGc1XNZ4T+D7pUmPuUkmnTR89eMa0NTD9NT0Y3ShEFuM2wVnxg/su30dNOm668TR2ee28v
4ejk7psgv3uiKt7l705MYOaJRMQk5EDnkFZIIHIygk8j9Dn/3c7Pi/N75No98uOIhFjBddiY+DRH
DJMGqaz8msTb5wRG1HwEPiNhST300o5gQ+5S730H6l4LYoTOHNdxm7PuE/BNXrBR//FiRDL//sJd
3htuT83ttRagveqdu5yZbxStiXs6BvWHXSsKS7/1dc8L8i9q/9yuWUCS+5e/XvPtRf6s68NOfKOz
rX8eF9ZYYjd1zoO+iCLOLjWVb2kF2yZKQUq4W24iPxYBhL5COqtedxNtcMAHfSDGHXnOW27+5aYF
VQV+/gnV3UOJYbJsH/lOAHWrePS2XKMkyJAL1mPBhPmP6sEzzlxEbqA+HKK16PUlcct5Ng0Hn7oc
9KCI4wNf59lX7gr3kn8MtDYRFwFM+Rk5BpeNZTSi0GoSpTQ/6yfN8OLWueDADEFxtt9NNUUQ8cGY
08IWRqbWKqj0mzPGmi/L2ejzh0m6ke6GOFWzYggxIEDp8Wxg9694bO30MysMDWjf9Y/g1sbpd8IW
pM/YK7OroWDDnELiVoIc8WosfMaeV4ev8/b6w7BtE8uvhYhSU5L7AvBIvKKkcIihJP3ZJBqVCENr
RK9kBnsesX5kTNA7/QRzLGMeYtaAOWKBg8o3JBGvXAhZfgEIzrlHsdfgzNxUAeYafgiZU//dUU/N
H/oxOzOcYR+kgvmX+1yoGWWgy3bkEkqmZ2OZGJnQE3EcxbziDBE+N1fJZKWLz+v/Bq/l/w6ZvPgn
niYjjCGk7y7PRv9SLpbRxVfybjE0UuHxGLCSehMoFYAgfBcujqF/WyxkEFt2mQgJEZn1b8aUP/K2
/f/HYWV4aKyAKvId88VRj3teFdH8TcL0boPDbctrl+bUU9jLUVuak42eV/reOerb0YBidSvWmHpX
yeGsZyXJ5ofIRf4mmdJX6NS7weF4N3/zyaOBUg/f1jZy7w3vNAA5nj25ob37b9TpW6vfDy6ayy+s
T77IDOVGX3gkBIJDbEOEE5LCKoZ6o8f/Yp5Sw9dM5K1TWH+iZj8XTX03qIXuHebFeSCq1TDC9SxC
tNgcDsnl67/7ZcEt43Z/6WgeijbYZUZ50DOHWeF80tmMCHYEDUGoIc1R94f0F5pJ98VJeYspdsM/
bvw4QL+xQJDtH7MYb3Rd3/pM8S7TZe1LeujFY9X172HEzpoJLegM0oOQkkiiIZOo3dWV8enH3X2u
grfAb09N2G2cLnhdnPpUhMbFIJQ3Wca/E2NgKXK8a2XwJFsGuGl3+4bbvfT9uiVJBaky9ap2uLTd
RBB0/9Uj7qHdT+JvU32FhfXhGnRkh/INe8/vNggIf7W7tR7mYhkpeM5E76R7ohk3TctZnysWbocF
LX+MPOs22NXFwAhBSNrZ5rA2VsutcYJbWlubdnAgeZvXqa3uIefTB5IlT4SBblAo4wWjmfxvBJA5
4NjjUd8/i+jikgCiuulfS4dmJRiBHRQOXxdeMcWE5TqOPe8hGpacVj9dPPJzaIGD2jDIuKtJ1KNW
8SVj+xop/zuW7SfmtU3F/IFf7hxF6I8d0CoPbY7fjxrdk3IUFdnqaNN5E1mCHiZ/tLKMsJF2a+L4
4O2k77CEtoNmmic1Ai12W29HduvOTdTOVLZGuSCVa/0Xv4vIhWKwiLJ6pL91HRJ5bBt3Q6IynTSc
UXbZnvq6pAwS0Gfm6edjsMUqifkZxG4ld3aOvRVwVkp2AYXst6C1D7mk/dMFEanOsGNC6yUMEFLV
KYcRVFosHupWpTYdx6p5CRsgkE4GcdT3spLYWJcbOT8HrfGTYFZaE97NfF3roqUic5o9ZJxMp2pq
dnOCXrlw5FeYkQc7jvlvA9+Q/rKZDA/2YJvYqCky59uW818HeiQarQtknX0nEfzNmXlP2GtQWjDW
zWw8AqknSMp+LyCY1IbzkrTopkcaarQhTXxuaJMOYkDp484fPrHN/67cG9ZJZd4Qau86/X7W0WNE
jikW3GGtf30oAJODv6qz5NWPkYTO7YtQCaRfRkfs0exNkmuIOLivjT/EZJHsgLa1tz/sIdyWfXsA
e4bhjQBUs/GwCeH6qFngAPK2EB1tN3+ZpfEe5vlGSf0xguOMbQtokdq5Yb2bWjYEIa+bvqDUMq5O
l1yEH+0Qvl18upxuAOPTL25LUu4xSp1t6V8Wdzq4EB5lLx85P90qWWogzWerjKMJz9cna1Rx9K4i
d2PSzllUte+rYp959peTGa+oDP7UprumMafPske6dHsv7c+O97bAu4uwCBQe3TZoG+7gbacs3lZT
lmNH61eWDbq7XA6V3/xlu7up2Cw2HeLUFnB2paMqGOthxz5NFmfdmVn9e+BqBPMQ1/uSRjh4MPd7
DIqjNZC7VFF6drv412ghN4ZZSMXRXBvsszPJGj60+KMp4397BtMFCkKRwPcLsC9CaXbMgc7ZaO1c
07yAiqFYF5qnKffoIEH4VkN1sgKOk77OTEMeqD+7ZF8YjsaqLyTnEMLdgBo+gvukTjIgjBLXEsXA
g9kua8eZ726AmiyqR4QhfgJXoa5ecoPKW+6QukyMJEXD2ehvhaP2VRNcrLRicqF0VqNrh3QyYGfE
UKACao3uFFwpYe0nCpMBCSTEA1UfpQdAFBfeLnU65AoQURXF3CGPNr5h30oD8Q4jx40R37Xtjtop
+L7p4s7Jr6rIXmJBubJNr25WEi9hZ+S6Svuf77xZ9Wa5z+KFLjz3qSc8aUZvXGXoZ89Z0aHxrz+n
hH7I4qIjdINf2MKoQmImG/KnqL83gaAiBZM8mYH6585BOu0hwzlZDPWqqZ7aBKomv97uP3LDWmdt
dZDyhXxhnFwPLbNnOd/mBhMomjvPrC+VStDEVjs9ShrTpc2RnEDIzewk2uBTP4wQulhtto96uBiE
3nS8PgaYVokTKCm99yXnSdjY4z21MSU+Mr9/JK4bWx+JArxuQ0fvYQwQJf9tE+OaleNzOxMf5r36
YbXVt7Ek3KJfODU4HV7oFEun6xLbGW0yvOflktFpJ+IIvfngmdeElboS0dHxznnZXyqCHWpKQnZH
rURzfgIaAllDGgIf0Uyad9R5m740oRiAzREo3kOVrQuP6s/QnamGP/rVeAqrC+7RU0jz027GR50j
x352RhxD2VxynnKNdmMq+mvdmRfuIkFrZn68MSaQB0xW8QKzi8ypB9OiicViEQXdRTLFVTU8jQjd
dUXlCvlCkz3lSgKMyT+rAnGvpmqGy7OGYMbMsVZbPgqRH2mG/7KG5SaX8SlCRzNVmtYjvnM2SeHs
HulqnVjXVmnSo5fp4WUEZO+k6OXOOnV7NrMz4b2PUWtdlIVvlhZKXBksUqxCuoFBvJhDFltVPyfd
9AGW833ozA+KQKgY0IYYb3NE5vqMtgbinMuEaoDzGtFV2UF3G7r8EurXgR7QpszSezE9uSmtwLZ+
sCvylRIX7oN8IGaEKjYml1xt8LKjGPlJes60WKaWXt7nCStNrYfzkMvXdqDwhNFSoXpFAUs5KMBi
VdNfTUhRc8NwEyFvdeYyRg4PTQPZor7xDfsTCtQQfyxqLYy2NEzouH91CiC1rYC9OpdgKDYeGdzD
CEbGMJ/J5t21lY7dXth54ykNx2OjnLcSvug8ONCBn3zLAjlXbvvsyYYDGEBMsajU57BwyXV8gbZ7
i3GWBZaxLYNii/KDSjgZqLEPAUOfSnDL83hCvBNwPJ8H26LqFnOM/mLUHYquUQ/6tVEgDqZkvqQV
jCwWzbB4m6x3GGQcOw5LR0LZvOzIqXrpO2NrTugHc0EuI4pCrlvvNAz2XT2rZ0MQwPSvLet/IUB6
CCd719LEdZgF8oBGXX5mTV13zbckfQNSHCAtfPV8RLV8VzmOGV6jgq1BZgV7fSWmGz6M81uUursa
2Q+yQPYp8P+8cm/ZlFpCe8868o/cRwr7kzstx2TI0XmL4wCImj35eNZiLH2fR/Yyoks3A8MuQFD0
QPea+KocTQ4eptjfZlw+FjdqnfzE0qJISb+iRliBg3Rid8p4LLhmRi/o5MO/mzuoXQXqpERi73Lc
wKRorqPlO6+DTzATElUYjXgcqqXzEvtim+TlR4USoEfqYzHboQ8hEI1kjQp+64JcVn7Nac0+UbXo
xrp3RnTLOkxN+qjXY4v8DEuJtZ5sMubcVFtzZzb1FjQZSXlVlHiwPDNlkwnhGGWWYLJUU3S3/0fT
eW23qmxb9ItojRxerRxsS3JeLzRHchGqoICvP51zz31ae68gSwiqZs05Rh8oOygh9AuTw8Xhe7d8
Ow4ZrLa+T3L3zgcqXqPRytrw4scYOcjjLv1xCc0j0KDAFIvMH/FzxdQf1wtUFBMFeTmb34Hwt9gW
QqBOjP+E4RNToRfzY7lEY4gdJxvydB2m0kZMJUuA0IvNkIHW7D41jFdo4D9yFH+5KzLyP3y5A36+
meaSR4tmex7x6EaQ7cKDBp9VOuVvr0BbhmUFu1tfHNf/JamPI6UZoqFoN4YAvco5LQuHL76lW5JC
ChoqDreJi7NtLOmQWZakC+XUB2SF9/iRNyFWPzgrBnI4oEypjQBLj5KmIk6OKPlJBJKJjKsE1uFQ
GtWX68OqCL14H0im3pzXpx1IIQTr8WNEuNHajuqvdsaj7hJWAfXCpJ2sbmWkH2NI8Zt2GTm13o0M
831Q6lORk1/uGVlMGDkqojLhgCODPa7mNy/JzwX+IFCENCq9qdnRff+A/feqzc5l2TJbNpPppxj0
1dABch/5TO47iBxQ1Ay+gj1ux3UtzZc2RsTYDeVJGwXhF9m975rPy3LKZOFD9MnGat0tWksuxnBy
iuQNU9exIYM4SKp7pQHCKCbNVkYydd19OJ38YFK/y/JiL63eX5WMFhtfEVRBgUytEZ8WTlrAMcjt
KGlrcW3aeGW3NsRKJuC15BA1KOcBRySUodmCXBSd5ozFHz8W8mWIfvG+KdoDnW5mGhZ1Rbb1rYKY
9HA/hMmDLfyPYXH51Ehh71q40GvTswYsGbBFSptAgEWlFzmbISxg2HHAtOM+RMrVzXAePACriXjw
sV4M8QDPK9T+quNklLbAqXq+D9eDiEg9aVT2R5aZSMr9iHG59J9mKNeFpVg2LDLsI68/t2kIUycC
kuisyil4tnFXWzr8E0TDqqgn9dH7bvr5YEz2g4cKKbeSd88ub0UZCTAkzneZQs7pzPbeidONx5nO
1eEamPtr2kpKlFG40NnKH1gG8mwV81cYc8wuuggtYN6S2BuIEzXwyo6qVy80iHCFdFcWBEoiHeaQ
TeMrM/9ME1ck+hA+RPJrkoOko75dgZW4NcyvZAYzHUxA5HMLkjrzRobsx+w54z4VpN9l2vtyzHGb
JvQ16ZMP67YBQN9SGDMXkGurK8I7Ld1biGBkPY8Bc73kxD0Kgs2+Ms0Bspw1J1O1rCL0xs/CBAo0
NOo7s9twl3LAnQPa8IpJXAD3i5Z5Oxpb0DCbaGyH0+wb66WFwLx/pRfmi628h0jIo67m+76bnlxW
di9qH8MG3cPAAQmJ4irt0OBGEC20WT/pJFy2Relh4ioIZ/eyf33U/4M/u3cBmhhsrrCC4NMOxUPv
2icPNhcdRpL5MvnPK7A49uQ/EALVE8YaSvVjK+LdOGKV7PWRFexUlO8TDJ5ZVgFuAhetEidcOxY4
ghmeUmi8KDwKKCHSeqcWMflI7MOdFB3whFCeBdVzjxk5qv0Hk74qKttjEWennPWuDglTjWL9FpPd
Wvbq1HXVX+1hws1ps1MiW4+6ZnhJNd3kzUvV8VRp3O4NM7WprvcxneYNSZI5SZ0jEBYerimbiHXK
uosoPczimIP99LNoymvGl0rDmyOYhQPJ04q5ljm+uQEo34SHlA2Wkoswdd9NoP4QwzZ36VkzgzjX
NiM9J/0xKGDzsri3R9z6HEbNkv0NOdGRUSaJxU1PqepKwMWWJE/BVw6ak/HJH8trjFnRLSSyBxuO
szujRSeqcbm6gyh/lJv8po7/mlEyUTG07FJGxarfGGnACYahnFCP1qCesScDlesxxE3PdlE+ZrV/
n/g4JSl8W+ER4+Q+LwzUMQ9el0/g0cq2wIg5Lc50iHsLBhYtFy1yd0dix8mH/MVBf43HgHovPmVe
97mUMIlfHhvgmRXqAafy0cEV+6W45EfjdN7h7dhUfbxJG3u1HI6X5yJeujvoAtPa3xP3sXEBKltZ
vxoxB/J+yhN5ZqchDe9dRNaL7hfzngHafBgqQCTIL+RIPLJJKmvBBCpUqbUqbNbQicfcF3BjWQjS
nvMSZ4YZRwNuqZuR2rDdmRfL9H0pkR3DxTbts9VNKNFLpAuYnqAfL+/D1gDglIdWj3TOxgeTxfBt
qfFl/uAYr3VC3B7+wX0F0mpxVISium+hJ5107d/MthQcjlvgleMj1UuoNb0jVOy285NTW2AxegYO
daZu9JJ6E2tnC919ZYOe9ip3L2jn2Bxi56LVPxGncA0ta9LsL2Gb7fuU4r9RG7P7SfsW+lfPXDna
x1l0sFy9BU5RhsjntIPR2Oe40UiT86e7aq3mOIUgydXbUuFSvMPmWqqqFH5ecbV08uHHztbh9wX8
SydWq5kDmjY5szIm8Q14UyJPWMnwfSznwaQMN24+HIRtboRuPyIboxknFRVNj3UP24NX7zxB2Y5G
eh5Q5zgrK2p+3Ayq3XKO6kLqsqUPkVGslrgMuN2TnzHMrir6t9SYNuVZi8GAvjs4ijeMRvwNPgln
q5ETKpPYW4B/JunQ9dbtORrNP/6MqACbm21oG6DJDhAUk5Wj9CE2xeBYeIBBTlF72SrbNLW3rvhB
yyuyyBwnVvSBlkBuMumzOLVUrDpDUz1IM+K+Gh4R4VSrTKIuWcgZsR0zzB5FgNvDfY1IOrszFoZq
OAMLrSnvQgPnb0O8FnK9xnG3Yrb2ypDnKdHrIsEkz+mMs0q2n8eGqfFiNA7Tw6iye/qcz3iI4B3K
/57KlyMbJvCHieNS0rCXNzn/enYePHM4EyuyhgXxQLv/n5/jC+Cs2FlvM9yLIAC1ahXb5b6uxpvN
rd3VIfob8yCnkf6Od7WK+NJDGaGvZVrN2k+tXW6PxR08pAeJfSIYhgdvAI2QooJN6RNplN3LHcVM
/s4EdAnEgsLYZCGnOOmJm7LAEFQRcwDmCBUFTC++vNw5N6H36o3ZDqPZobSDK31RiuLMv+WquAe9
9wIcaOO11asCTFil8iABiC3ryBCXezh4P1Utr2YhnniW2NRjYsC0sc3N9hu+15dv81zwseC7rNho
1/zZCrHFRiAwB3CL0PFXZ85GSu+Yo3Xg3BsoTDSKD0SgiqS46MnvIW76yCNBc18hEEpcGtJ4w5dV
ZUCgu+29/yag9rc55MnquLNy03nEOkozjgdw6cjMdrNTrAyJb5zr1H2kr0IlIPdupT+UGj501p/Z
VN+XDo3BFZSu3JQUt64fHZ1An9Af/KUld75lFCfhwQQBSbudZe4T9FmsuhnbPJ+9D/GnVoH3m40N
Oseu+k5tZuBeSpZ6PPeASV072zAfxh3XXuPQ4EAPRrTNsp++p4MWmSxRBL6gcSJbgFWxpmIp+SZn
Fl+zJDMSCh8xrxspuHWAZn0F1EWYi/F/1hurd9edVf9iUeOZBL47yOwcOtUZeVJOOcgIjtMO57J4
BPsRyN/cpZxxF30lyDlsTEk/rHvPp/kEola8JWaDN5fRB23jgW8pkGTYBGG0EnIx1QwkvmbUFGkw
bC1OvCEbnZdnu7iKDh2fymJV8EV3CixAP24ImDkGkMXdoyXUROF092WWf6c+xvxgsH8wkewSlka7
p/+oky90A3tdOPcU5Su+AoYsREmwdBtt8y5lj9gRGweVdzkONLjjre+qLQ35w3LZIlTGdyK2tqbl
/g4ioiDwXKKX8Ea6w4Xh2uPS5lq2vYLDp2DlzWS8iUvUAT6DqQxHj8m7X66DqTHTKY+cGxcha+Mv
jJVyG7XTLUrrU9l4mLrplSZq5xXRxVo8pGEGPdbpz6kjAQ1PPmWjuNdmD0/P2KXOgKrGXVVWHa8R
onL4zOdVI5gm6YFwBii/ABpj03sz3O5z6dIXWcBZ11rZ1XgfpgTlaif/7toMSx4EIhbKOu6+/Kp6
Jng+uJsV6HlbbyYrfC9oCDoxkrcAnS4jBvhavPfBGFaqzb+XXdbovQ/u+zUyi7tZ4IvkOV3GB87g
7vo+QJAyABpSyOAiwn+dZYMZ55M5GO850WBBWpypH4F6gvu1Up/mM9RA3QLuIuBwt+RwiAYRJdWj
Sduu5FgzWvHRHVEEsL1ayzmA7jpemwD/AHy3LwjadJdpWkpl74PJp0UwAKtTtsZwTsGdCQ8QNqOC
Niw2Tt/+BQhk2CVvuHo2y9tz4wm5lIG2CzD0qq3FoZ+yH6NGt8U2Kdvic3DohlkjV8XuzHdD+g9J
OJ/KrqH3h4y0CB9ann66EAx8HdvdNVgglg6HR3ejJMDgTmrrw+TEn9MIQshzIuONka+4jimiFZwX
63QEp9ukAMUkcGqb7NxtHeLGsvKWwKBxK3P9hGnsY2kmOo1tLHuAcs2jaZiXRATbumspM9DtyKVb
p4u1LqNd5Oibhbc+V9NnqPLvqB4+l3kbRI2rP+ljGAxPYNUOOV7uOip3OL9GAB/NHu31Ik0HhBFh
tAg39QwVLWU7jfqTkxcnqcstTp8M5iG+2/DQmd0b4rE9AXcYNW2Sf5zOuAqhLnnn3ZbFJ2Jb4Yk4
DU60KVUIqdwk5qjknFi44x8n0uegsqHGMUhkxVyeSZ/FJUjMR1c32P4FaI3S9rO1MU/HVn3ODmC9
8aYJxeXiUl/79osOWZ3yzzwB7JBq5pFGG2G6RK7BCmj5S62hwRWb0FAhFU/N1QqWKBOdIrdwRjSL
eGPwgZ1aw74uV8BW6qDl+LTcBe0ivmuwtlDuey9FdAuC5JCznOT1nxz8ZxIuN6DhGIJH8WamXPDj
/CC76uJG5VtrimCtwug2zcNRqeZxIgGSI5Wmmzrdj1l3GAfb4hQSrZ2Y2pUcpOmODOiHTtbvlvUd
yvk+1eXHTE9DgJUqmIjbIchz672ZsUH4yVHUnIzi4ANXMShpQQnmOy7qD4tU1h425jKBplaJsQv7
5bjHQMJsWNwD/38ZimE/9ej2GAfE7XTVTXiOm+GKSmAmuEDO+tAPkbcGL3bX9ZRPQYXWyKof8qm4
TxMgsN2XzWbRdrc48ZHTDeZ9TcRGHGabsrVOfh8/TZ23G/2YA5PcDLG306a+cJI4cDExifQXxx7f
2q7YDQ1p4Ha5bzDfe57+CL15gyv1YpvjnzOZVxcTdTNTv7hO8kcUnEAOQRKjGz2MmmlbF5OzGa2T
PDjxbjSh2agdJm52pBFhRu8c0YxU7m7A/pOwEkZi/DStVqBnrz9axorK1G/SNH6LkcVtKNOzQr7T
YF64m+hnIad/EDarDV2xFzOvzrmSjx5YBIwhcOJAVoSOdTS5aKJBMDZkD2XQ3sdzve3K8DalzjNi
O2QU089Ul9ckgZAYt4cuj6jq3F889nAWXI5OrrA2xDpS3nrOfaTqI7rSa+JNL7mD94x6MeqhWjnN
6+TCluOwjxbJlflIvECWbhbBVYf2iOgmmr98CQ6CnMIwjsIezl4V0Q2QyW3qiyWrQ1aPsvDtY9mT
kyBRqHUUll7dPUu01FVM6ngQ/Df6476NCR9EBdK7xWuYGxDK5mkdGGm1qsPxFEzkwM0V+t3lBVhZ
T7VfLaSB9kxLd+JftftmQhgcegjnjpmp922XkdxQxpvc6KF+IhuQ42MYK0gxCnkcGM7WhsuIbVlj
tR+zdd05i0c9evHs8bNI+ud56h+CLnvte3mpnPACLDq6a9zpLHT3MC5ujhTueFrudNrCSKRfLApo
jTr9h9fWpr8Ss7pkb2E23hoV/jZNv07l0j4ucFXbiUtXlG91XRfI70fSBholGOnl7DBlHv4T47RN
SxSyQKxllZ3ccqYLiZ+tmR/zmOiuJfI9DP65cKQct9lSre3qGcS4bRpLVILYE9OxGxnZrsxqfuDm
Im4E8RbioJHbLee4JJaGse+iL0z2xihOljEfrZIOgtHL7ZDkzqacoppw2n7H4WMbjN6Gm0ff1aZz
ltpOzqxu74ElsLaPnNUM/ZgANTaS7oT5eW215rFDW5Yby4E8LihHquTBmnmilguHJX61PF24BRag
2KsMnXOV4ufkxbWLunqQT50fPYdCXhzpHpMseOEsllzcKp8BEzZbL/afLByFuNRPQ598T536nrXn
I7QIn4SFxc52vtyR3Arf+GE2esoBzHJ5svs5jU+V9sCTAmFZllSFwuGhjaHFZhbecI9UNozm7Yea
56MzFf16VpKws1A+QIbZ2qZ1AN/Q7Gbh7y02pn5GNT4ATyoB7jQs871zDtHNzHWWbdtueivH/EW7
BZmb03x0Y2MVgw5/ruj6rWZFtx/gpwWL2d0ljowYfAA7gir8M1Ihs9dRVyECTJ353ySC37yEpJy6
5k8H8sJrgsfIcB8VK1tUQF2M8w+U3be6QpPSIDgDRYAVYSC3l1kY2pb4Vc7yPrKzY146RG3q5lK1
hCi3hnrNs/7YoU1aHtTe805Z4f2pBgZ94qWgLPMeM4F3lBNCfwzvuIMhkFfcZO6wnNqJ44oyCq5F
dJX0i5jRhTMVdsbeR9YjOu80+dHOlghTOrNfWbWzF0B8LM2qA8Bgn6uZchtr9grP27Gn/SSS8jUQ
5Bm6FuMhRGfKV2c1BEt2V//c5PVr6dTQeqen3BmueVSeIbgoVJZFhAnPMg8TsGesu7ipDbR+Zfle
Bv62l/I5zhGw+P1ToqZqvwg+Rrs8S27Lu973f3Uyf8equtShtfcs9axZCPwYzqU0NxhHX8Nen/zI
eJZVQD6aPkvPI2zG+QzzAq0EpuMOgEAS7KSviFHwX0xcngt57ExYNBlFTGYUCvikeR3N4NWwAmDJ
1U+Siv2Aj9Mdxg2Ly0ry6EwQHukE+38jt02r0qNVkEUI9GVdNcOExtaHwujCIEfW5a3qNkOPhOap
Shnt2qCUUMUkiwJdcC7RLNdjav71frIWhkcStA3PozZAr2QG1IS2+XL63oPKal2Y78I5Kd2Vqy2X
SsJ9FgHHjaghug07X+VmFlRd50X40aYo6LxgkUEDZEPjEdesdhkAsUKl5Mb5E6j71JKXyQzdVWQ7
O3yFh2lazLmxyUESWA4ZoGeRBm/MHshXyXEcOeq1Vf6+TWjMxmmNGjW8yE7b6Eq97SQ72MG6YUTh
Pw1TRE9dDgAie4jc4ox/dN44tGK6fkSOY21Hy0Q7Ob5NQ/k821F0N6AGlzbxI8vNYLXGwbDzK0Xj
r4rK49jk/wILALMZYWWzHssqOw+Czlg4PcqYydXcXisj2ISdPo+29wHe+dA17dXxOb30HmCD4lPH
Rk/X33lCzcDN4A9fdu3/JWH0gLiUzPkiP4VWuXZwS+/oLV+bSDz0BI6yhYhLt8joS5umDZ4KnhMY
DmV2n42YRKmeqMunbaDRMDcyQa/cDODIwnCbYh2mofBd4YkIHecm9RCsoYtvuTluXTvuggLNAzF1
SWH9g6pxAu4rQaKKQxBV1yLUbxa6P3/ID06BHA5jFoCa6WhF7bbxWsjqbXrLmpGPlaGYsxnUNDZl
fHPUNv6jRclRq2ejQBw7cUYZfKaYecQZO5DyASTCOY3Kq1fVx7wvD1kmjsvnWS59jZ4HWecPLrEH
q0ie4k69EMlOw41cRN4darh9qsMftDUWcoD6Hn/AX0CplRnikQDgr+UF6NocraY6jr38wQNInAHN
LqBaVNNOKa5FZO+mSjwuclVG7C/oYJ9bMi0YCpM1y8duVcuxntA8ZvNVE0J0Ecv1t2nmSMgJk6m4
3Pyc5Xq2TUB+zcjUrPfLCNoQW9E47V2kmG1RngciJoBOXIq8OmI8O2WW/zxzTLIr/xBGzcUri/dk
pPVmOaG1RkkAymDsXYi33SKZOhozwzFa8DwD8RzvCOzYV1hh0P+ONOGyAEcBTD5BD62S/2b4QDRX
v3geNj22Z3JwKXvGYpfm87nxnNPy32ybv5PfE7vabIpSrjCH/aBYe4wQhQ5R91Dkzl9SEuLimEH2
0opB7ljWbtDrprVKrLcG4uCHFTYeoW/esE6K4X2OssXR8Ui2CW7YIJYkUCNqBNoWxsaxQrZQ8PUW
Wt5ryils8e5PSYzP0vzIsmYfFEQw47l1jGo3NlTLcbcrUt7AZN4XA+dlCUvLLE52BqHbHu5dUV1s
p8Q6X+944W2kZizh6S4c2othWntzga3hb1yrACcr4H4gqCPq9Kw4DYIxvJfY7xQ1fwQ+QIeA9Nr6
j+AdSCkYsRigTaVbMX05kiKe1ejTFvTJyGVxkAIUj4YVfqB4/HMbNt2ECU5ljCubOxWZ63nU4a5K
03+zYewt2opxnhzDorwf8/qUYMNkZrRdfmqObN3yvE0vEbmH4pAn00M4Bve5Hr8UXAPYsPlmeYEq
KC6NpZl2lN82t7/TZpBEK0KGhX1lKrsYQ5nemhW+IPEy9jxrsehQMyBNuhtIj7nDin7nddF27LPr
JMNTyX6Quf1C9qWZFvZ/hfbkh7D6i9HbB0UnFSs0qDgbQSSMDoYeZfhtFQKP5nQ0ypZbLwX55vr5
rdBztF2+vAo7Sk8O2lAUbPmp/eTQWKhS2NXteASCku20L36bHKgKcNjeKq9qms29P+ZfI48ZjeMV
z/92Ltxtn/XZveFLj4Cy5pMSllAyBdCgCxg+2TUAwfzfmIDiCXJ1QDtyMDEvs9vU+W1CxcE3WK1x
8a/zwANExVaAKO8WZd7nnHDetwLrp+7mfYJGjxkLzcG5cSs8sEC4BIOFEAcgcAlQE4gUtYAopugB
3AlEemYS7e0SIkKfGMeEMTuCen2unfqZE6C1K+uc/OXl8y+v0+BLXzE0vNAI5Gck8jlKg/PIQJwo
56jb6BbqjmzINO/mBx8zMqHnv9C84p2RMhOiR5xvXWiqq7IiXcY26+9ydOA4d919l5HFV3grNdPG
LQCt0NdDvtZlQYzcZ2iJj4BFFhuYhedlWlxF+Luo5VH9Qu3APIlIs6kmeawFcWMltRMbapduEdjB
qiroQ2fdwDzbHPKObMMECH9XUc60Kic/e7K/4oC8B4hA/VMfuySy1z5newpE+ZYV7YJ/z5lRdqi/
16Fpj4QRsbUiq5NNdUXXW26syHnHystBMpidD+mZ9ExsExSdOXUXSRdrFzqFxg+eRxsindjO4nyE
iNFmT6SVdCcxC3YxL4q2bgJ7LFA9UvQhIY2Mk8puMLEz9qaZnDju67OYjRj5VE3vx8P+WWu6znBV
8v2ghXNKQQhSHNX2Nk5dxlaC+oyOdOG6t0oHVUWorW6flR2oVWzBni6s5F+tDHvT1XReorZ4CDEj
3PwqpZEtPL/AyY/MSnvjJRiNfmfqDly8FZRbTnNAI6YE4YUGyDgzWyLWaZKkpJvexi8GYBBcXOQP
Yb7mhiDim6HnY5fYPHQUdEh/kcmRVAEsQITFvd/68UosodK0/px1lsBlnuei32dEI63LNALrbmI1
iFKHySrtgqsUgpxEy+IQkOv85pdpAHtwrI9g2zKoBJXez67C0GrF7lOnmFoXVdbeSNpzIK2gkjBn
HLMqZqDvzHq4qEKEK9oKzWoygTyw7TDstu1mm48qvgRO321za6qelDVEN8+o/kC//MY2l6ESEdc3
kQ1p1AgNEthE2762K/yICniEncVMBwmwgoqLhUBVmlHCoIa9XWXuyW76ZD9HhX+Sg52fdWVGuJz8
fJX0wlpXhEpu1aizcxZiKqwnkb4q7Lz7TgTYBfwepXWD38ydKHLHIe+/6flO59z17AMlLFWko8HK
WS7TIXfMN2ATYNiGmd4HqBvvymnq7is5vHsxfQ80gOLAWIpzeiNwGgpyREz2lrVjtgiEMckeCMvJ
d61OFLBfif+2IZ9EOa0JqyMpccxJ8+T1sf0UeXPxyqkN6wZTPgAV5sBERCDrtyT2lbpGRB1hIYYL
2YEV7lMPYf0MZkAxaR4NwzjViaQOFGP+qPCY3iU1meMmsOrXPG6dl7I22xyVZJRD6GM5Zd0QR+hY
HEl6zLHXVpPGs3IQOL5LM5UrTkF30pvR3COm5lzREnY2Cin3wzgdcRI+pnWNxp/Ep8IFyKjarYsg
sqxy9Ao2O2nhQkqmH/NmW+OlrFq82TmtY2veTYTCGg2jmcH0HhLoZdAxg2+/CnZGgtiLZNaCgmdw
O8IRBYU0Mcgu8cQ6y/dsE1fVRu+zKj/aAarDXNNHUAHqG5QWQAM78R2p5i/zZ6SOBCAX4YgFAv0W
7StmHGy7RkgiVWt+OGXMR/EI951pAMhmuCfSaOfSM+a0dsv76SPAhOqzmkZJdwutemN75XFosf17
XMg+iLcKDVSYYgYlajJs+j+Vpde8K86mLl4AdL2rOHgH8IdzJYh34HqxLblXSxJJrN2KhMRpA6Lr
bDfTFXbUi+vRzSqLbRe1x9H0n6dR7f0qeUtR/Ad2u66t/rUdwX5rOoGBMG8pwy4uc2psamsZ+oDl
HDz7KmTAyX1kSxR0Eu8wn5KT1+LBy/L2I5uodUyUjVFvbCqvRWAB4eQXth5i/hJnrxVahCoVOMeS
PkWoAcfZlqiOPAYXcWvcVOs/RU39GpbRqRX4JU1z+De1eGl08m+wGE26zNtHXN2EdRIlKrzTnMSM
FUskhh3coLtRe9Tgql3ZdQeUe9HbR29ZO9zCxHiRufUy1QOJiPm9o7qLrwCq9Q2tTvhYmA/JGJ0s
bBLYQ8mXiBjkoAfpNLQ/ImCI6TQ34fzpFPPB72Z2NvupTO0tIBP0O2w3VUqXq6juSdci8hOZoRc5
L3zQbwq2l3kZxqUG3riwufhcMeZI1rNgcLSBylTC1o2Ps4ENoVsaOPiSSWMqiQvmDXFkzewNzW4a
hv5LSafXD8jIMCUHYeeL04+9r5X1HPeeZN3Jn0UB4XvEjLx2x3E9CZGv6beA1micx4bJbVZP9Plo
LjGVw6c72DeBBQZyV9wRfwI1d6RLY0A8Imrsr5uqbRhzvLYqG/EcP7ysM/NOtiCBlyO4XYT0Euhv
ScqKdhzPC0VhIXrseh9NcoVktUlxUaYvdcG6s6Qxsl+t2oD4c1vgcqlf0qy+gPUs7uzA+vBd9iLI
Fjjnu8RZL7TzpmHcV4zcbaJtLiqsXoYUsHLpY8MpatiVceBhl/A/LVMQwNBiGDCxhS24lQC5AZLR
TWahfabDQXPjYQwMDpeYQGP7oINoxQ34vjTG08l98LRLNTSmJxu5hcrQ4ZbjPGD2guljOGmzKzwD
kXvCCiZMgsmA648hH8VxccZW9ucsP/t80idTu/Kt4ETpeHq30M6W1itV1YM2R3So1XwrkyJbTfj0
NilLYeZjNFYQTzPbx3lqQDNTdrnmrGfRFsv8TTXKHjquzeGt0B9+KHGUFej7tK/+zRKSbOHiLB6W
aLCCXlkn+6eWlRzFJUc+l1eLb2GfUCvEHQY91igbARXy9H+WEbloyBjM4aB7sNOJoVLoVZsKncmc
jzAU0R6gxAbqxwOaHIIhxFe23O6ujj/oTVDZqwvKw2NF4+KQFLCPlyvsWtPKYXIhzO4Ee+mxFYqQ
42Ir1bQZLecclP0HajQWD43jJe58MEg/KSgXmREW5eivIu2ZNlYnvpo3aSTg0ymLbOTmKgSbKKtl
TtB/xNn0R3Bcym4aPrJaXrzJ3BN2/NcWAG4UHlwyZ34E8mLRGyCa+3FmboVOLOf40hrRW2IkX1Pa
rFPTfiq6iVwU45G5xVOg1TG3p57uf6bXjQtAhJ7j2q2cVUQLtm7LZzfVN/qVaP/q13gxa9TlwyST
kxf6X2D91jZiM+R/7btfmqcc/ktYTXSQYD3N4ROMgXvJzCAooh2Q4FsvCQSnJ7Fe9oYB/5pddrQ1
gqrbt4pCMe6sj97D7039fqAuQ5yD22wTLMKjdDYfkqarSEbmb3f5vkkbuV6+I0rzVxTWN8OZ1pY1
vxoM+8ceDtnoeI/ZoqP2LHlOYvGczO0tCtL3fnCevbE/iaA6V7TZwrlgacdWw3ohCDvFHrqnNr6k
XniylbGaixnLA9thixeJp3oTq5gPu2zeKroszx+LHoIMNskpfWekc+sSb6EXR1dUSW+uQ+YyjV0Y
ZeZWDail1HDBvPXb9vvCN75atp3EEwxWeTQETJxP0P78GblLIVRlhdqJ9/h/v6gIKFP9ikfyVs/T
bWqYms5x16+EnyMJ4PB38lAaLM8br1BXRFBzWhYoj53wuwWaV5oE1zKAmpAYdTxKvcUokd0bGkz6
tPxmljenwbiOJdHqfDISeMfuixCMAGc7YZyZ96DAGxa/S2IJPyKE1sovIDKW/3O0Oi932ohMW6F2
411jIt0W2KOG7iup+vWCsXFFcnJFdFdNqKtvVvSZGcUmmq58chGz44Wf/3txroNHV4eDCe1FlMtf
/7sYTOfRDlAyFjdeg0QCQ7zizFvY2RCit8uzmao3e5kdFrQIrh3VDa9a0P/nlxHqYS5++CMXgJhs
8k1p6Sc+3wxmAJtFR6+OvxayrvMLDWVukC01fjOh8e73/C2+FgftBE9zzhfG7y2vLGg0VwK44Rdv
m1qUVi7vOy6je95m3UwftOohPD7M0cUpyCSy9yqsUS3ul4s7AiKPzTP/Z8roN4iRcDUGYIhL4EJ7
4YPwPRjOIzsV48Wrnn7auv7/+4Lf8IEA8V6Fk6zj7l8SKg7YIDVCzG7v/CCfOux/75KX5EuR0SMR
p8V/SDuz3siRZEv/lUY/NzHc6byYOw9S7CEpQntmvhDKpbjvO3/9fK68g5aYgQhUTxWQVaklnHQ3
Nzc3O3aO9uIUyMMKQnQoJn4vKG0Dqf2Tn5Z//730THzgjGv5H+yc4QZakrCYdCyvxuyB+Zx66Euj
J7kujF/RRKi9tFb0Rc4LPzjgjQ3KFrwpNY+l1T2zSg55QWbK4OXkkS8bmDI5K0NOGypHSTce5K+z
wH4pbe73TMm9wAr8/gt2qhR3/H9rl3u56hoNIZV4bCx9zVcVEvRG+2a3nYRNb+LmYE3PcljLjnaM
1Hv3PVQi/CQfz6vyGNLc5CaUX2ueGZuxmFj+5O1b+5UfGYE6sPIKKE9+qieX1DrDIz9B9SumDlnl
ZNbjlT0Mj7xQ4LtrLerlq4fw0Oew3/PVbLK38uX4AHn6h+R0+W0KxfLF4PBay2FxG3KQqta56q7i
RF91zX0B46uLPAKtQHLfymnjm50RLmwEYVlUDN+JTCibWfiM9kcAYMmPEq+MBaVl/8rqMwa21gBz
N5VbnqZof9awgQhoS26N8EZ3JW0lasQ9ej+sNCsa8jFIpl3XeA7LunHiu2ygTswDTPkBsuNFPHmQ
3Fvr9wfxu6NPq0gefqujcKfhQcP+0S8hDic8pPXT+zH2K8N5cZCgY3IxAiaX3DZjQ6lPjxR6Pc6L
Tr4yrqVRhFO17CTVofMc4mfkCjKdvAW/iT3z/iRBd/L8AheHscgTlF9zRbwxMAjHIljA7cjhpX/h
F3kB/mS2eraJ0XPkN6vMireJ+7MbbpX2mc+Uy8CnaOnvtWkpqUHEwexX33L7rRndTQdO13kJKK1I
s5HrGXBfjrQHH3A2DUwIeIcwMvJ1+UpK1W1lgfR/nkDxro0sBo2NJiAyUNZ4nXtwjWSPoMMHH55E
7cUGkSI/ke8Dclq4Y7iXPy49EmxKA6Ezxx02CmettF5wL3EGFv6Bp256Y9uq7PyJbC/Nc21vHBzw
QEY5Id8F4dYqMymw50SOgs65+I57VR/l7w67fSGFccVhzV0Wig9M0ABXbIsnNLOvkBgPeVaazgHV
g4KQ5DIUMtgBLEmbIFmfYznVPtQp/2vpAvG8RR1t6D2EdTYiX/69Ue+i3EQEmmw8258Fkv/Rs03s
pWt7qK6wGR5V7o02fV8tl8pQPdTvm/73ppGnDiuPd+On/LFHnU6spNuTjiNFUV0QjrBX45DCKvQo
LKfcy7A3lQVs0uR5khZxLzgWg1KG3MM67m/kTLI40uyFcWCHyEDI4+LO/2KgfIZV77DcIHGvTXWv
RtSDx8eRazgPwV6QJoXTQBhA7hq2CX/nVEsIzDoUMQsDFJlx4GVd/uT2Ru+mfHVloghd3oUmLJlY
tVkfBwnQKu94Hr7Qj8ZrAo2kyl0IJu21kFqLdXxtZW+W9SsuaLiAEADfx8/K83sAycHxjMTpYrRN
+dq6ee84z3X/vYKhkwHVEsi++oOnw1CciT7DbMXZVFO64msZy+lwccXFdQmVE4CjbL0OsKEcx/rt
i0KYDkFB181dqD0Ip/3B95ByvvIMgOdhjTDzSu0ngif4m4GR+NqGK+mmoaHG4Eum2kDh+yhfk+eY
yGExw3TA8FspB5GSf89LwC8xYAkSYwhWg4y/HbQtqEcy6hX9JgSxabVMdH/nKuu00TZu+/T7M0Kt
hGldPcL7d+NKxlPiLWnjLhYjTwi9eZGbUcuDeClf0VSQJGsf5UcXbfTmlvZTyZA4tKBfVia1uT7T
77A1+TgKfEG4A16W00PzwDmi6FQn3OuRFy078jFkdgw4DfuyeQll03YE0aCiIxJhb5mpKGvkvLE8
g8CRBL8sPadUZCLoIp4hQFhkPbrQuLjei+8i+BGnrr4rOod8MBq+QTXu35eTHYM2Jt6HF8DA2p5Q
hC4gqi1jv2QJTeM7hklAA9ZrZegJHDavbQKLq3sYo1twg0sZRlo1HYpptmndBpmhlUCRKKlRGiDS
itt7eOP3fI70CXz2QOWurQmEMD7+yhhsLs2pIbulPsayJiUNFPUvvjdiIrRe82gmUQ4PVaubwt15
ytdavBJZ4H3cXKfr5hkVlHe/3JCAwMXJAE4acOx9Q3zriqOJl5WKKGn8XXo07SdP6ZbUyLZ+whal
R4543Z5gU+aYYLsB95Y22tjyoKYT6covvrsWvkF/k/fEOgmoiT/isfk2bQY0mYButL/LPMT/TCta
IZuukty+MPwQ4rgH6fIsGlXIFn2bcnks8BtV0qwT4hD43uC8IdH33nAy0ToY7XgvXQ/7nUP6IkS5
qYc/xzHuw4ECoIXP6EmhoB7Usd9YA0aQQ8Oy5R4sG/1BdgFm0bFhmCe5faoxpMuuvZeHVGaAjgc4
ZjE9zH8BRx+GJ4816fKYarmsHQ9QqLDzrn0FzQdkYKC9cjs4wqoIEp3hVprLmNEyCs7kKge0NtTT
kdntUwCT7YZeVRn2qTB0msxtoKbLUK9WsQ1nflE13zp1xUNOfNt1nmkAX9LOAr7TgCmdkjdAFeku
UFl4msx2m2v5YWrBvcoLSO/vkAeTl6nf0RyASeQS6uvAhxvMebG4ETAwb0SEyXIa9FT5zeswAKwA
IcFUGUQSwqZukYRradZgkJFJuZFzUIHuIMhkDjQhrsaGVAfv0RA6yWk2RhqpG0Iy7lEYFJ8vyQHk
iRjSQFK9O0AoWTXY7kVb3mLFMv4I73vOqBJyN2IKbhglpZ5BaKgLxCSTm0cYbaXLwpqYNh7CHFAe
6IC8FnG9bxBnx1rkS8sAAFJf2PZIQIGq5XcGmCnklwlgvaG+wib5WUfJ9ghW07G8x9QweXnFMYAJ
YyJVoC8dWoxA8IVQLXAmq3CR8ev8HsuBBbG7amqdAoqH98wavk6uhKZ/9UNzyaaWCQLZNgOHDKUr
6MSNLbNMqBI4D3JvyJjMuvfhjtCGmsZrVNXevbIcQbmvmuFZpTHU4VbE6/JFuQlDYh/5dIRJ72uG
oTLPfN/wXyQhKW4SFQCUMpylRiNGPWwLClJqIQk5OMLibzVSVVP7outfjUbeyGT8KGcdQ5FxNDcY
6/fdhY+VoQLR7fsqNaAEp00GloYnwTuzoXYMi+r4xhqalRbSgkPIVw7vi6NzUQFIRWiQ2FtPy2lt
LfdwZH9vxmYxGvV+6CEbk4doqEP9YgTiRz0VtH8L2Y1HFq+MRhQy4YciMxCV5a7pYoiekobyfeXC
IxL1m8bN92ppvvRR9FQ0xl9i6l/9hq5UuSoFGhUyic6N7yaGuOj95AwERNJsRpd8L/hitOmd9i+/
Nm6oMtcsHieZ0FRKrDShw2tKBKbvzTFbNl5AeNU/kY2m6c+hDTw2ij13xuRKxwM11bguaHMFx19K
0RPUaAMalmKpD7tQ1PhJ6/RNUpiPZJUPWUfl3+u+UsbZVq3SXL/foGg8zYPquS9yro3DCmGsI4TL
pM3h0oUv+xUSV8KWamsk1T5VeAoQQFu5PaR1qI66aSNvb5sDeWXSxPLIzPunkYC+NR9lYMh9GxCW
c2wNqkVKnNKeYCBl3qTPMhWTdsC4uN9UQIopxm5sVaGGgXqAFnHhAKz50KmTbOldwsl+yKyiu3b7
8gs8s/cFen+uvDFXXLlTn+nRnKNcAMDdZDdrfWHnwa7GSnq3vlEoudFKT1cOoq726F05RnTDsX2l
JtG3xoQdNuu3dQbxOtgQXKGOlEWU4oMw6a7uHSrU4bUMaOCbexgcGy4W+6jJIg09Zannf62ktCx0
xrKdJeQi0AFAh1ZyHJOfqBqhVlN8gYOUrk+neOkV+0eV07lBSeV+qsWTO9hraWvy8bWM/v33I3n0
f4TEn6MKsp3z5y9IJOi+sxceJ3NWQYUDRscFsm+1/iv462cZv+YluECa+KKyquHstfctsg3gf29M
ha5GS0QQ58A8M2TP4aQ95e54bGTpwnXpn5BAs462IL9rj4hvUXOoTTD1HgQehaDBtqZ8F4wdx/5A
k2CyVOGxQTsISavOuJnISV+VCaoSahfcIms3HKlptOvSth7llXSSkspGTNE4nUqpKbuCmgEKlZhr
dXqwDP/YyiY6/KaFH20SsS5gteA25T8hUsIdxWCT2uW0toaguC5IZvSB9eq44Q+HvO6ScOZaiGqd
kSTT4ua7p/gpyUn9qqWbKER53DA0fOnkL4aRHUfSFVQYPqYmdlAi75mWlm9pDQtSPGqr93sbvI5Z
N6wcvVvJ06tv+n1KYO2aUPeqRXfMUczbeJMKTWMWbIQzbSYj/WZ6Aauv94DU+oZWL4ow6yxtxaI0
qHE6NQmFpPLgLja+dsCPAUZthgmCgqgxd2OFzIs/vPmaS3exq0CRHZboxhrFPaT8P62u+Zqzh7su
3gO03RBLkQHCI5XtAYYWMCzIUdt+cqdHb5Ds7BrOkdq2jvJUFGpNDsF/koVyTSHrWnS7DA6/q0F1
b1yP8JK+zNqHkQHUcyiVO+HnuvIdn0M4Xdakogp8n9fUe+kLHPx0BVGJzB6UIB8jXXkWbfyXRiOV
DRkH0nKHABa2PqWmI4pt4DhLlBpWgVD/CklXppoLz1Gy83w4K1TnW2yMD4lSf/OikbS++h1QClk5
BH6KAYlQb9+AGAIe8Je0kDiunwy1OSSZeW9kNFAWww11/INaQ+2vk3kBWBkr6d6mOVDo4SaIfS4j
Yq06+ovOqZJIklcLVl1aoiFUOHIWTWq57qmaGUh6B0Bfryn23plV9muw6BjQ6KwqoZVCuW6pvN9F
291Qi21B/CzNVaVXBcHMfe86Gwf7HPLs/bwEBnvop+i+ram52RDhE3xkFT3cJZblgPuaiC+aLIIM
udnID4wK/0fdIckV+LeRBNK6hQSfwb2iyDmEK77oR+967FWqb9qr2hLRJLTFGJh/zQ4TaXeThtOK
q+BW2rYe6TdhYj1EwnnK+DolrVuZgSrxZHYR4DaCH1lYfhlEsQ6scEWBai2DRa5UyvVokuUj+eJq
E5TNFee88jDQTOFYlHsLWKLdFCb2AShBvZZG7CRILNrG0e/zG6Am+wTw/RWZcXBHhnMPiBEkN9fP
UNBk6pfqQS5LHbkLxVJXlm+sO1ABPdx5k5q/6pBwmQa0uw3p98pboQJAsxEo06RcGt7wXq0M0mkd
VPVWrpk07oGTPbH75673rx32Ym6CBO+yvYPHi0DyyihcsDpoCC5bNn/dKrLx6yqt+u2AYlaQ6bv3
iTHjtQwwtFL8gNdkoUTBN+lbdLDTaawtafNaaPa0jQPrxkUPMsIqRGzsyM5/DXDdwFBsEjnWqmmS
YxgHkD62t7pj7TObHjAruO1pHBuVFE5kyICxAqJxYfdPyDuRd85WOvCulv5QD8YetsDWMSi+W8XC
4QiU35ORbzsZdwYXMlXU+GPZCFbt0FBjj8beL/miau/vYXm47Z3m0fbDm7xG35I7LmeosyjC8Ulm
Ml1ERzs/X9uBeTPWiPDKV7EK0jlWRLIj29nF9D3z3LvQD7bJ6B9RsLzqXH1bBJx+U/NixC6auN5G
7vhq5M6hQj0MOISCKTVge9cFhCtDDAGITC/DMOBfEUDsEUraGTRtxKoJxRF/ifx05RoDB6e+kM+g
hiV1UoSgtBhmqW5dQQYBIuRrBWF8lJVrDUjw0BpviCM8pzWag5P/K+mUgz8CeavN4BXFgQ0MEo8N
rJy6LVKuTN0h6fwvMWCXroqf4J/f4S82kTBps0FoDK2BYcqe6MO+1Rxrm1MYkt6z8JLvqRF+sVLr
pijGXURzSs8BKXNVtqTxCrmVllNFhRCeigILyWUVst1TbAeD6i4A5B7bCeGvSl8nRlagXuUszQI6
EWmj8njS/faoDaAycOZuRIUXlxUC1QzS4taWtNgFIkk133Qw8twIf/QIWkC8uYAWH/bpcg+nFo0e
VOrR2HJKWsXhW4RQBqhS9UvWQgJC9yEc1lMq4RfDTd/28kIfAIMXCWyadb9LOJBrTzlINwr3ADnQ
ynppKu8oV6El21Z17tpHFuV9IQ12oknHGmCeB8eiCpI7+q7r3V0KuUPVwBUHy1+Il86QvJeev3A8
8DQkohIjuKkT9UfEYuWBs9Y1asewPaTCeM6D4EtE4tA3nY6gKdjR7LcxrP6HnTkPqtYhvz3sE1Ht
DVytyfkT8l5+auxriIB0E5gOvn2w9Aca0q1lkHjbGIEBSmXencyFBo1O3362C3Bfvlkf5OlgZajK
mxrff4Ng89l2gvW/6rFPnZYT8zEsXLzztKXVGnaN8fpfQZToMQ0z02M5FtRVfwbU///5j//1f/73
j+G//F/5MWeT5Nk/spa2hzBr6v/+p/3PfxAVyq9uf/73Px1hOpbOPcNwNdUwVMNx+f6Pt4cw8/lh
7V+QbEThQOfKkYVEKycpFOuustuRh9BxOZaWX58fUMwHtHVHNVHdNnS6lFR1NiCq1kYXJh6d01a9
iotpHYc+cGkYkCYauaP2EOnVt/ND/vGO70Milevqtqobwvr8jqVZpsBVAvWAMgX31OKrDQGeNobQ
N4Q///+Gko/yYTpNl46NqMrUQz7F9U04+cU+CTMoiCaYVYIpNI/nxzPns0kLvss/qusIA0Iz4/N4
tW+F3WSXIT1rKdwPkAUGi/MjyMmZG4iq2o7Q8PtCs2frRWyEd9GaEFJQuEj7BDizDoJZs8zggik6
p0bSYDFzbUs3dGf2LmUcwVSnOcC3q0EsQd4iFG8r6SYw/W1hWzSBGn31cP7t/jANzN90TNUxNUfn
wbXP89c5eWDH4HeOxDoSkQs3UlvCC4yYJnBy+/H8aCdWSzeF6pq2pquIeckZ+GAdHTd/Ly/C/J7W
WEAl09qrrAtD/LG9eCFLswzVEoAk7PkQedjUfZubCbcpym/hlR9KrofvDTkXXWxo6gv/g1X7OKB8
oA/vlGSiqyzFSo5ke0J4A+SRDYwSQt/rjtj5/ASeWq6Pg82MMU9NWHEhxjs6nn2s+2LrmeG2hzMO
sbUgufBmpyz/w2C2+vnNaqCfldN4xbGq4G3Pq7FcqkqLokFDQHf+vTSdz5rvMksD56ThVy1Vndmh
GDSWsqmTY2xHYBW1kPxkf2MgUi4PWpsGFRlIyAuRJklxIcLtY+XC5J5+CAsRMccyTUe1ZhtQ4VLv
4azUox2PzUPtFcM2iemXdu2nHqboTIELLq/u2rb5Kwo5L+NJLw9IA1QXXM4JR2DgcmxLBcdm6PZs
MkjamVrmIjXl1/2NmUAT1qEwF+f+D9XtvgNMPVyY/RNmZaiua+qaqaku4PbPKy2iZIqzMqKlvCnL
vTdWiHBDS7MiZ55Tu9WDN9VTyDRNQfMWZMSjoZgIHqtu3OZcgwkeiuZNuERgfhc1XzW17f++nydZ
ZWAFhmrrTM3nJ6RxtC1M3Y+OCLis1ER/Qr7514VZOGHvBn6JIEC3DNec26DvKBpYUT+/J3FqU6Lt
uNAp5DcaU9tTwJZICrMIr6WIEjUTlYs3W76vvssK7YVHkVtrth1IjriGTvHCxj/PXteiTxxAt5cc
fTN2l2hRfTHt2N7ZkTtS02kzajIDEiS+yzmrrgOtEhfmWztlg4bu2nLKHVfM9wKoYLgnlDQ9GqO4
devyiC7UMlEgnq3Ek20b32yj3Y2WvzKpoktZZL/y6bgAk2R5tw7owzbl1hYO2wszI21/PjMWlNum
5qoW/848oJmm3BAij+Yqyl+wRCxFArSWLtSBmF+v6DSauulrO4T3qkGuOR8uBgQnDjHDVk2Gtmwi
KjF7gi6DjqVsHAcle6jpyG1cuY1dXJ9/z1M7krl3XcewLFufxzUFIY0h9DQ5ehHEmAopQMib4+KQ
NwNaRZrl3J8fTztlcTbOhvyRqbG/Zi4ApaLR1OCrPpp6uUlBQMYWSVYATwOXL9Onzczr3a0A5n15
UU9tPEdVHc3G+RuWOwsLQiJEx/RDUtTQqYhm+lLb9beRavD5dzwRGrCdNIJukHRQQM2G6ZyhH6M0
UAkNxi8TjTyidkCYNVB80Q3W2zuIiC4s46ldROCIO8G5Uk2Y7eMCSoCsDDr/PrX7pSbzDGpwl+Mv
9CEDNUXL4vlXlLY33x0C09QdGpws1ZzZplDayIY+PjnmTfWIcPx9GFOng4DkKQ77F8XX74VZPMqk
zvlxtVPb0lUN02BDCALl+YtmvoIaAI2AnZ6+oDe8reHcddNoCSnSwZPlAkqVBr2lGiJ44+WjW5rn
7MVN3lrjCUxbWPOwL4Kqve9DNzhOFUWTkeiaPvi0uh0nU3/MC/THOFQpEJl2eWdMdMe1amqTURfq
99isM9KWQlzaUifM2hT0PdFC5tguPXM884fIEHI64KcUU48UsK/jzPruAyFzKWqDzT1A5gKZKPlQ
pXseBPFVQj9spDa7GEYMxa2fJphHzy/SCfs3hcBrGQ4e3Z3H+toUi5RjbzqqwO0C8yqxXuiWLuDU
CBoHONoFmzjhJ03XYuII6Gz46aTJfHj9ukxjWDHK+Cg7UDS9fa4FHGHnX+nUGJzXAPpJKhl/RPtF
EueT5+TWMdXLx8Bz37y0Di/s4VPLqGOWrKHBvV2fmbYNX63IQiU4dnWxhuThdugQmx7yp/OvcsJV
8BactLZQccPzCMeKkyzXMrSv4C7Prgon+8v3qcc5DozaIBOeqyGO1ueHPGUQ3MI0UyWo4g3lIfRh
hSrkzlv4CaZjW0L14Ci3BlgNhZSxlN+qpvw7CkjnRzzhn6D7+veIs8uS31mQ20HOeqxIc8VDB7GK
vYP+9SaL4xT0YLCXmk9q39+eH/fEcWoSzXCxUE3TdI2Z66dFq8k92huPFfKkrasvpig+DKLdJlVw
YahTrpA8hO4SJHCZMbTZSSoa4UEFXoZHr6e2NQISyNpmnXOUygS2DJkyWuJlAt2ktkl6+D+Y44/j
yz3zYVXVtgljRWrK5MN0SwMk7LT5loBmUTR4Rkhlk7CFVYxa0Pk5PrW2hoFzIWrRNWKJz+OOTlwJ
BFzC4yjCfTWMS87i6yzpdnXegFjPUO4rrb3MXJ8f95QVGxZhkiZszbDmbrZuU99LaBw5ynqSg9RZ
3coWELrfCNRtqU88OTfnhzz5qv8e0pDB1Icpjsyg6loaHo8ZAh+kjhK6b/I1SLIXmZiF+2ifZeY+
dJQv58e98KrGzKXqNhIYGprixyDiVAvre8CAe40srCyjuH6yCcEKnx/y1Kta5L0c1RZkK+erahcK
HdCozh6B1MGIlm5bOIKlFTmZWKFAtsw4t+oofTs/7KkNa2tC0zVhMoHzcNRIqKjB5hYctYJ7VlAS
/0Z9qa57RIn0K7RUKOqdH/GUm7e5WRCtWYLjceYiNGh6k7TFzZe2fTeN+jcX2jKOsEsJ51ORtmnT
t4f9kAL+I81HK3hV0MyGvQ7tmyzHBgPqjRz/jwbZclIcL/AWHlpHO8JwdGE1T7/kv8ee+Qa3ahHi
yH18U+dvLSP9C/Tld1le+Q/mkjNft8j2/ZnNQdfPtYeeuQRWcmtO+YOsL6FAd3d+mFPbwYaS39ZM
C5c7T80m8MfwrRD1LMQEK2M6hq4Jt0SRvY6jxaE5oOhTX8iVnDRMh/sRsQCMWXNv05MW8YeS1QPm
gyRxBrceyk1OtyDYuXSS6LiReVBL2PH/xppv97qCPz82WC21oiuNzu0wEiuDW4QsQMmSdku7n4jr
N9nM6dGNV1XlBY9z8jT7+AzyGT+4uj5Dwr4xmGP612/1XNunabOYHAfcpx1QqwYPJ5FgRY3OcQ3x
SqtfSkOeSsvhA/49DTOjHYxgsp0qhlNiEvQLyMYtQHH86QObtdH4kF+r7BtIJZCL/U9yMVwp8H5U
bDhe5hkHrWsz9GZNjHnSxWJKgmgJKwR9LXCx0VNRF0hoqtliNNty25Vjct+HKJyet/RT+5YbMjlt
HCLPMnP8mZtqXk37KtQ98G0gQIIiCeXcngT3+YFOmbdjMoJgKIt3/rzceuoPDRwVbCkl29WNtk6L
nteN74fIuDDUSdP6ONbMtFBoGAPY3whUKgGXunObud5eBmhZXt9Vfv1X33YrdUig0B/2nHAXvMeJ
ObUIRsmx2mgs2XOHb4ekER1/4jClgQPap4Ua51sD5afzM3rqNalEaK5pklfmGJUn7IcdZIsSHsdE
ZPc++t7jPWBPCeukDQXMJVdqeI9GOuCgshwuTLDcFzP3YZPVVblLUHGk5vJ54MlA4y4tjJw7OZQC
k4n+baV43oX3O3FvkXcHYnrD1rhKyGn+8HqVkfZ9bKXxERIM2CyydI/e456DYY0OOmjy+sIRdsJC
uUrTIKVTycT7z87pRIGOwE0GsJWB/eoI6ICwGCVMb1HxLi/M4Il346wkxUdd2ODmPAtp9coELAtj
6DEGCSSRViXMHyBy7WUTF0/kDS4cLu93g9mScTuiQCYsll7M9zmMVq3Tw7V635Yi+Ba7I4ywg5vD
TpA5yiM6wL1Ha43C3cVE6aX2DShCOrfMXqd2sJ67sEF6Mw7b9sJJdMKSXDwP93hLI+86v9JQJCyi
eGrob8A9fldCtMmywLS253fKiQ35aZSZJQ1xl8H70SgHBMLVtdNq9h06DWIdJZq/Pz/Uiaj201DS
yD4YLcQcGch71T+aabiBkmtNW/SLlzodmgHiLYTlBPmBYUV788P5gU9Ff59GljHNh5FzLa3SUujB
ESZaSJqhQinUaxoHF0KhUyF/7tPonmzWqizS1/NDn1pEWydOshwQCOo8j6HBBdmJQhUHEy6uTa7G
Dh10bnRhEU+5O+rXmuCs1EiZzC8MYW1mqi8ScXDi6Nh7CN/wuqtUqVe6J+66rHyCEmM3DFDeauUC
2aO/74+ICEmaU0s0cHuzPeupMZhqLxuOo2HTBZfcJIny6Dj2IZB0uWVxycue8hGunFSDupFB5fnz
gsIhpUJuYYlD0xUwaJvVk0me9VoBpTUBHAsq84LtXhpQrvMHCxrgYg88Oj+PDR2jk2odTcu+y/Ju
Hzf1ymom/YITPGGyMpOhUgsifShrHp8HjPLEr1VAXkfPKBBXMpE2fqY7KhP6t0HYG4LDg2wQtsLq
QtTz55t+GtiaXbPdUM1cQ+5SWjAkyJDq29oudvCZyx6xv7s7bBUACaZDsEcGY7aMgWVkSp+k/lEt
dIP+C9HcQLKXXf/9UWyo3YDhcLm15+GVB+OdmcUCid8QrDg0auFClXy350c5sQdteJOEznUWTJPt
zpwMxBDpYJu9OCQqbN+RsgqzcNUjvBM35VProfZddwvm48HS+5VtTU/nx//TkX8cHl/z2WB8EIS1
h87dMbTyOyJAWp4B7dqVVV140T/duC0hOSQKeFu23yzC6fu+TgYrFAdot67ygnQPFvK7raZKX0Uo
+4fOv5o8GD4f0IRUpqOxDywgM/NoB3lDb0KHe6DA4u9ygyYHkPR6la96W1ufH2o2i8QB3DFtjXww
Jy9Zidm2UyO/MGwEYe+VJj/0sUk+T7zVQa38vUmcjzMPE0fSPk4EY/Z9yg2y0ekLQItFR6e4Wrru
LzX4XuuXwpxZsfF9SIJGsFuqjFDn1U0KmRlyhCK/d9tmS8toZn2hWTzLftndI381kSkFp3x+OrXZ
0jGoCUyMbUe6ysLhz+YTtv4BpUfVP4Rd1x5LkAqbwRx0Go9MlcZip9g2VJeWY9ZDJ1xDRxW0Um5L
pDnEj3W4jNUopv+C5v8iQSVPjDTdnX/EP1ec7KV8RPIKpL3m5pwBg5zUoZ/uABrTry9Qe44vLPa8
rs8sMAZ1Bp30BWyt89usQAQdzhw7uecUAZnfTduhTyD9j9ojrTKbcKo3qYtI2SBWdHctJbHsaEKX
P9kvqt1DVNGhgN1CDjq8/Acv/+8Hez+FPhxrsLn4WlDFI6TCExAMJKKg2XetlWeV0d8LZ+dz8O4+
PwzlWVNjgZpN7zstX+SVee8P+v35t5GH8Ac/8XsIsvDYmmnxhzzaPgzRKQ5u11MS7s0QEuqHoqyX
50eY+b7fIwBS4ZrAfeiPPQQuNomsIkjv6/R1QhsA8Rw2Kqi3oE6unE5dWPrj+RHnx8rvIS1wpA7s
zOS/pP1+eKl4aNp0QAvuHlTFQ6IlEEiFJfpR0UGFWZUeYQTDPHrJHTLRPi15rnfplP5zDzOZqmaB
ILTl7M4ONmzBogEwbe+MJCmeacvI1vVEdAAjYgnlcZxdygqfmOWPA5qzo6zXQ0DsUFXc+1zWVr1S
oEiSZrCuZB7susSwPt2/kfrm2n83kOaWAPJLzjR5VBPQ7syExl6IKfVN7RhBetxqkHYk60agbZes
nRHCAgWNA78CEE9HXYWM4IXFngVffww/m+o6TCoV+kbr1jGQZFFUHxodBGwXVZYVP+IiGmiUJq2x
cSZqxx4lQ6lnpZXDdTRYyqL2AC+NmuIcKwOZsn5EOr4ww+LL+af8Y5sxR6SYQXzi03BoszlCEDt3
1LTUb/UODL2RTc91JIoLbpkM23w3c5mRV3KDCjAZ+/kRqQ5hkwRK1N2mhvO1T3QpyQljd1XVb75H
IRMWNR7lujfyZd06W0U0m1wbXgun3DoItURld+PlUK+ofrEyupheR8VQrnjwRY9WOpQ6xcasittq
grIZsHvXahwAlo0I07ARWTZd9Tkamq32ZeDmQ6tbB8oq/1k38RstLg9VFz0EkQ1Qz1zobQL7UL7P
EUSYBghvoIm6DpNprzjqTy3x12lJR5INA6/FqoZm+zqFxrd+1GCbErC+JUEq+XKKV6RVd9CmL1Bb
FJCd1w+u5kFSEMHaKBz9B/XvTRuKe2mQ6RQ8tgOMWWaSXYsOTQTCvikIVllbP6J2d4tYBFJkXpog
jlZ/03toDM3afOAN+Xn6duxUUlQiwAUA74taRa9GTxU/6+2HgADvCgGOla95T6OJ/q+NiK9fh48p
bJ/QPb1OFSzJnWK81DGXdpvi+mL0QhTMFDj1hjD6OeXD0WrAdPoQENe0uaAd6+TJFhLFH3UZf+li
51XJkmA5Tc06hPx4TMz9pEabukRQs4GVk774bQ/yBV61Fr3jCBDqYMRLYcZfHQ1Zzi7tluE0IHVm
OBmt60g/OEq4tyt1P2nAw8CgaAsTtfe8Ntd5AOeF25ElF9ymHLegFZkPMzIYyrpyatAxSm9yK4Tf
R+kfpIYfBAOLQfDxHlevqYnM5dBWzVXmwmcQogWluYikd1/0Q6cp5bJJQ0SCUU1ah/Rp0VTbeAsr
bFoaeaPyoaQ2SjeclUPkZWXBMox0Z2sgjENH/ijWKFBXcA9k9IjZJcw4Zm/rv0SYDAcQfW1KR200
XCXM4K4fsp1X0ixKb/QEZ0+grqcuobc/h/sljv7iCnALnyBM2yJqH/LEtC74p3msRGGHxaRUB9hJ
Rsmz+5qiu4o1Miu3kx/EB9eKi2+gXqZb3x0uYQ4/e0JZ9Xwfx9FVi+sG6KrPx56b+8HYZGOD7nQW
LStfgGCq2uB5mIT7pScxtorLxv913rOdunXj1Gw8P9GDTUny86itb1eJWer9kVbZDL1KtwCvFKsw
o/px82vAINex0mqbrnLEI1METjUkUXjhKWbTzFFP5hpUCskUh/h5Ps1lYheqFtX10ZMCDzAqqCvu
ltfosOoQGOXiiNbmdRuPN755gD/6FqKNFgYLalPnH2TmgX8/h8wwC3DRgrT959nwkcCdmjCqj04u
9Ds9NU2UtlDOM6B4vtJHSFqTCVJJxGqL9fmRKQd89v5ybLi9JQ5bNoDQafJ57DZOE9RheuvgDlpx
DxTSozUcPnGzLuHJNZWrRLPyJ+i1nSsl7ZKXUOnoU83LRj+OkUXfe9Phe/ousbbCV5tVBD0BAqmT
dq2qLQlbT3V/qo2VXNPFx+4px3zhw2y+D6jF7IX6fzk7r93GkWhdPxEBshiKvFWWLduS3Q7TN0RH
5pz59PtjH5xz2pQgofdczGAwmF6qYoVVa/1B9VeAY56zxkb6EauGfYaSxbL0E744XeMtVRGEayP+
oKDJqw9rSFEFdr0Sjttgf2syMz7Z6DIjbYYwZ63bk+hgTfEhiORWa4v8QWZlvMmGUqwMv6hXaRDZ
K0mlAskToT3ncdJuujFvkOu01MlBFQHuwURszawC/SFzWsi7aqI/hh4Uy9yq2gMHgfu17nz82K0Y
JSnTQYiiGFe4bv+M4qJilSgcXmkSqAh72hZm5lWIcZ7sTkxlekhDRIzpJBhojIbDvom6bk89JUSH
o3jTGhd5bq8OD0wSejJKVKObZumnXpr5K00P9y7j/FuqDaoU3ig6tKdhUzqNkX1XQpljaoiuUt41
pDJ9XG6pi3aLkF79qRQeQwnggEemrWOIl3PimQgADOi63/epxve2XD960TC32fAIjMEkNMquTxp8
L50UL868d7e22QwvHowz7lc0xVcjf9hrW7vqjULnhWU5lSB0my1Kp27eKxBxLN2xb+TJ9RFvj8Fy
IRWr2D8U3zYfI9M09jc2gri0DyziSY02AISBz/tgCHshFVf3jxbe51nSPuLYsTIqREvqSSQlbT5M
+1uiBSsyx2V8E/r9+RiemHqWcCTbzxAGOLx5EpY05tiPgWs/5ZOxJqmvju1VjMFJMagr+pbu1jXi
and90LMEcwoKmBQ6iDA0Vo02/fe/njyES5U8DMNjbSk2Gk14YbpFduNhdeGQJQi4WZuOFin/7C6j
fw4xt6UnoOTqnWjQqYwqbK/1f3thT2PBZlfoDjBZ8JjzM1QXNRavfq48VbX0DrkIhn3tWMa6MLVm
c33aLnwrWAvQzIHkSov18nnacBejc2OV4dFr8I/QkAqvSA1MoFk7L7j1jS5MHyzOaVVMuHXgfZ+D
dVrvxVUMhTM2TXas7mNU7fgPqRjW10d1KdD08jQdWCJkA7OLoJO+1KOhtNAJLdd93z4pieUsqtr8
cT3OhTYgVXauXD4X9aAzNlTqD9KlpBkehUQNDP9eD8O4sseyBqlfLX7H1xR5NE+979svMJhRJHG3
13/Cn8XwVwHjz2JxpAS/yxKAhDKbVK0WJYVVfsJQafiOCPy90EocUUJDsbukd74MhY98dY+edBcW
7sqVRrqys7J66wy3WLlONa6LMG2PumvmdyUC5rhNesZDBEwDoXb6bjhDeas6ze2l4eN/R78o2/ZC
6x5TlBMfQZNQM67BZiuBasFMl8WNMuSFz0ktczo6yfAY5myITVfYRWoN/jFsMuwGfNzwYvOgJt5w
I4u6sBv+DiRnCaQS+7lOcSs4tqF4jOP4wR+VA/4wD77tj5iwhvWNgJdOrb9GJmd18aAuNLWdIMtl
Xdz7WXsyMv0mLmaantkKMUEOk6FOmTHglM/bzjKjFKku1T+yOI9ls6tgvk//AO05fFNj9aBbAIp3
sg/WXYPHAQ1A5Ws8uUEpX7X6Le+/UvO9vmov/iRYFhTNaeKwgT7/JCPA6El3be9Y0XzI9AFzThyj
Fv2AJbuD2INZb9sQsF2exjf2y4XL2HBIDjWwApRq5oUI0SHgE4zgFXvVxgmB+eYlHIIp4VbuW6W8
kQ5f+MCEM4C9ORo30/wqhjiAaa2qgAcKcUtX8zg9BGVyC8F/YYMQBSNydSpCnWUYblyheBeJ4Ciy
4Xls/X0SDS+BdiuxuBVmyjv+umMV2JbUFfPwaHUOD+yi8fMXR2vDY1Wk+dfrK+TCxAHh4iWoC423
xPwOVMAR+oVZ+MehHeuF6kQPBtzd1fUgl5YhNywZA4wYWr+zneGUlh3LHtyeTLLwFOWat4QSHwDB
cbo1S7RfSYEjulv03bqqvFv1KuvSIP/ODGcTykPJ6gyO56NZyAzd1TBYYnXqoy1mtztTH9GrG1IM
5wrhPfDm6/fF6LdrIynkvq3aEaU8BJPtLJFUlHGQ63F6CZFpFHIjRJmIZRR3zQr9L2tL0S99xAm4
waWjCx4UBQ0jFDpUJKy0PN+0uYM2CZaqC1Ggth96UbbUAyVfW43aP1ptX24tTxteREq9YxjRT3da
e7gvSbkCZJLsELejjPYoe07/wBypwOCy7rD0iDHnNlUMf0VfISNcYldmI15kN+PCwqP2QZDG7zQT
IVSlicRDYzX6aymGx1prThG8yu0fmhBmqIexQ0SnRHUNc1IMymXbVfymm8Ssee38TyJpCO4Znaf8
BCb8vMjDKMu8xGk4LalLeV2xbir3l42CjtB4zXMw4c1Ro8WJJ5KPSaqR/jPajUSWk8KGyEIGOO8t
JQg8q7LyLV7p4pvft9Za9Zm/1tDjf8/9TMD4OvxMh6rpHGeSyU53kCUGxmNgKy9zTv9+B0s1QBHy
5ol/4dwF6oEqg23yt7MuSE7FmdJbbD6FcDwo/+EfVbfphxNn3xsHYPz1jX1pY4GegZs9FeQRDPn8
ET031HLZJtZTbDflOgw1sZKlat+YwEvp36dHxzxMCWOq6B3MCeLuZVTR722L9egX/2mTR01rykdk
j3ZBYW2MzFhgHbWFkPpkD+IG0uTSOYZFpcmJCRlezDvQjjnEHc5AwbFo3AmIeYxrHFnbu67wVlos
f+OkA8rHuNWjvBCWtJfXCig/kMvzh22QSAzbxyY+1gKrIt2GwJj4FIeNYNMkysn3xYOhh49jlK2v
f97zi4jnJaoskwAHVIc569qQnRvSDkREqhtWrfZt0jcjo7ke5Hx0BKGTAPuFTqyc45O6zCvVNin6
o24V2T1KLP3dgHz+9ziqg5Xjq0g2ebHl3ksZ4qTkt+GNg+BCfEHxweYFzXF0pj8jqAJBpu+6Y9Xi
mTDVR/yix4xkQMOwpbBpObsB/emRo+RG0nJhenkOwoWd2NPijAxbekbbNC2Gg0ZULSIERvJhhyb/
jT16fiJAP0VgR/uj7cM/Pu9RYAdpjFtcd9Q9/ZeFF11lxzVmUaW5CDIzujGmi9GYCvgitEfB936O
NlA7jarS646BzE4NewMBIYQ/SvPOr2/lLhfmj6ILbBjnj0zDPFaSyaQbIqs9Vr7a3Qtw6eTblo5H
QJ/dyGDOXyxyQkhQKJgYMWeyOnkL5FL3Ru+Is+tHDqfJge3jArbts35d++6NNXkB4k+jk6YE9Z2p
1jq/M8Z6NLFu1dwJyDO+mKVc6e1/hWWET1ledNvSCuNVFWtInEJafCwmI+ZcUSn8VZZ7Y+hzhAQ3
9fRbbAaNQoBNpvj5k8aZEfqx/0cP2V+LMdMWmene4QK4xHRnV2rywXFQdAyWzTI2F0KDGl87/lPh
TB67WAYgcvW/WNM2skCcwGBwOZxmq8zqfXCFXeA+UWajw1/iJoTd6i001fntNmkoEYAKG+Sk+blr
RbjZhaaQT8koXzXIkWpo3EBeXNguUCLJvammA9iaz22IJQAKyIAxY3NE/FD/ndCNs/twYw7Z8/Vz
9kLGxXD+ijUN969nRaLknoG0Wn3EUfC7pkb7SAbJAvHug0/TakG5+aFQbJxqy59aaaFdcRNsc3FC
WU8gyIFvnRVMZYhFhJGK6mgAiOjxz4hvEqAvnOasCxJLVTKhZ3elXo5JXhvAFl2vRYLXwZp4nScV
kg1gjBe1CIN9BY1sIzw5LnjyNDeK0BeaI3xF3qDUUXhQURv7PMuOFzqehVXKMctzb5lY2ECI4FlJ
ylXhlzvwMQ8OuNDBs5GGtO4KyjmYDiI3ZyiPrdY8KyFGJ1UT3djEF84vyL7AVXmAwe6YV1QtRW8c
O3Yt7JmCbFvCyly6ikkDXvrF2nZQAXfTMbpRT7qw4gAjUsLla3DDg+L6PBe6V5kuOpRTgRVP4cYZ
xkUzau0ytxXjg+aMspN22m7qJK4P9mgEq7zk5+Q0g2/cSuc3BV1LG5iMpIzIDEyr5q+lT7qoYRKm
K080zfTdoAXe1s95+7W83P49FDhW6hAc28Ah5+8ajUdT0tfQMYJGfXRK5a70sl2vBzfW2YURoQ7C
p0TBY7oEZ1MrNd6UcUIYnBsSL3wF2DmUxfuNI2OGS2Sr8gH/ijJ7OCuDi/escNynvmoefZH8pwTK
O6WIlRii9djoQFiUe7Oz3y3kQ6/HPj8rCA3ZBHkGe9rLs0/WWe5gVVXlPhUmKiSFaXNcdbfqgufH
7xREAnQGvWqdFbB19kFjA1AAF2xpC1VDrmwSk420+K1tcv3G0rgUDaws5TAEGmg8zL6ZUcSDooiO
aIV/EEV1sAFJlWW+KcUtrY1Ly8OBEUTNj1OQRu3nBS8bGyIZAuLYPSDTPsTNuhHqdzWX+xtfSVz6
TvDbIcfRg4JXNbuKByNmO7kNmQpsdsiYGEHQmk8WI0LJCy2LtIXV80Ia1HvPG34Gfh7fVSo+sIlS
/0rC6lse1uiZNelHmLtfLBhTTmW227br3iPPfChp/AQdzoyxhpSyLE9x42wqw/gjPE17bOmP8hE9
wleNBUluAqIlx+ZqrC3UrBFXiVTqB1X4XLWTW7yP+5X+4octBte+uW/1cFP1Ppqn6o9Wq2ga8y+9
2z21dfCme9a75yJpb1vqUnaAPdTB/CUt9I2zAmiJ+VEq2C444n1sgf6kyi62q2eIYVtswddKR2O1
sdGvJiOjS5EfVPzzFr2d2MsKq9BWdHuzil9RWcHSw+FOip5bbcQGTzmQUu4UzXsMx/Z5UgF3vOB7
mcDvRgL7yXbTtxGm7TA5RPYhXZAoNVZxjgyu6+AtIF6n8JhWb3JDf6lqdz2ayrDwvfiAa8ihNfoH
bMB1OqN5TmsdpGvkiW4JD+C+k+Y2NqN16MivuPgdfeSIh8BaGQUE97H8mo5yn5TaDqWgJ730VzhN
71ovvmc68SYJSw1V6X7dYbKM67S1UBXzt20md3VWfmsUcx1DPbZhFWat+SK1MVjpfgPyKrqza2Nb
DjzzihBdTBfZLCHAHotRX4jUXMqoeJ7GJrx674S4eDrZpp6cNrN6nXatj9QAMrSlgUFK2qPsnNLm
x6onBBCIw2jbRHtL8d6boDsldfMdSpi2GESLo3iRD+EiNwZlDaQmXY3apBtbIvao4xm87srU3vZ2
aGzSksvbjbFbxBB1entzmPNMQEu2Uj7yIK7WiFGiVu4q7n9JN1XdAKoszGwQR8Nt1V/xMCogoBJd
xwqrCFahqzi02sexwt9GCfbpUGEh3Q4GgFU7avAIrQL1IKTt0wzq8gVVynRRIJG69FF4f+z5FGPg
2I/B4Pr48poopkfmBGCAXoFkeyIOXtBi0DcUcfWQkXc+Y/6YrJVY6RcIa6lfdDPUN5ADP1K6gsIY
7yu/e7MiuZ90ydtB3bqDu/X88c20clx446daSx864eOP5W9FjjB3qd33gdyE3DpB2T25AUIwYX+X
R+jmuI73IXplGeOzOi0Gv7KOZSEOUq9+FV7/4Nf2U6DXr30inwKuFuy0Hibr6mgo7rIq/DF927rR
Vh45YiuqtzRtv/lZdCxisS0cvOsrOf6MOKkHW8VwIXGyZVhMZ4hnZIuiCPJFlWFLajvtVrOjp3Cw
7u0On5/aEKcApcjGoHEte/Jso+SxbVm4ATj+N6/HCU51ftHPBNKqojBqttQ9aizHbecw5tqdrSko
jWlfU3V8G9yGTQWk1wyabRCIe3RxEZHGoDQ1jp2vrmqpfvF1bVtD0zEH/Wkwotc60x6dJmJZoxWs
VjLFMGb4TytGkJNe/tAI/82K7cfOU1GcUZODIcUDop6/bQc/SDPa0fxsF30t7gwZfrj+eDDc+sdQ
D4DyAR0A8j+6uRezFbN1L6y7WKmPAiVu10q3mgwmCUP/gFxcvJh+oFegN91oX9GC2nWxusMz+2sX
mpsxy9Z6gpeGIjGZqwfV+kKVFnQTaN+i/Y6CtrqpEguknn3fFNZXE/C79JMCwGv36g/hKhrs/bQg
JjP5Li9/RCwSDEa++Jp2UqMGd2xtH2JoWkbW70p2j7HrvHnCe2yYiwS/IC9NnvOkx+8tdbNlrXbJ
oqGda8T2Qw+gxvVxqrbcESBpe58E4s//0+Td3tetL6Cgd3hAP9M3ocRfySdXl3vskepl2QLSqbxu
2fo4wRj4G69ZeGvdiDdjq9zHxvhkKP7Wy4ETJQ1002GpWi5Wd7HHQeW92yQ907SVncQbaBj3CFXE
C50NUmv+R6tgyGCFbPM2RZ7Iwd6wqYxiEdQmBgo8r5fIe3eYvVIL0ZF8NnXIhtdv4gs3vk6KzbOD
ugGiM7N8qa6zwDbC0n6CM3qvR+lXqTRr+GI3SqAXw9CDtyxJmdmYp2WaTykkrWz5ROmh0MF9LUB5
XR/JhTRJp1j+f0M4s+6wVEM6D9SXnoAeLjMlP/iWujdSe6eGt+B8fxQjPvdsmS0e3szcH4DBLHvJ
otIN26xhobDkfxZxQmNdCXFAzw1r2fYp7VujCnatn/kboaYtWkFRvzcjM/ovypBf0eoUBdam5EIu
MzVe0EIYfwrdzV5it4p+JlTB7ofQSneqRcHIR3XpAQtsjLxxdrxH+NdZ9UUb7LRBREfPrcxlqUVg
uKyh2ea4UN14NPyBmcyG+/c7aN54z4yE0UGkOuLoUD8NXlDfmRStN2pp5F/pKZR0gpFudHyn2XaZ
VW2lAFUvBqX/bluomVp21mzKSKswccL/4vp3n71ReTXTHOQrQCWjU00/4XPOmmhlgJqs3z2Xgfyu
6Zhods6Tq+gfXowcDKZm18PNVvIUjox/6lsY1PRgFHwOZ9AlaU2/c5/R/v/u68OCJPdXpLr/tpr/
hNEcG1UWKLGIHcxWmJH3NUk/ku/CCZdS97+hctDUFkZgGBJcH9G8akgsNiQCM1DSYcCclcVGOn0+
7tb5Sz2Wi6yZ/LYU8VPQ9km0l8nEK9CUpYeugqcV64AhX48/w6QSnmcvsBF6BtCdz3rJmcIc6GkQ
v+hqG02uFvADOtO5d6ZbqUVNdluP8C+7DHua65EvjJwWGzU6cDkSdPD81e2wYXr8l9MXOM6WOmII
t2/BB6fqWzHsqRC2yS/b2Y8axHZ0x64Hn72AGDYYNSrsztRilhQ6Pi8kerqVW0rFe8EF/Cg9Eoab
6rPna3UKAeqIar3GtT873BE5VbLRdL2XENOasXqLij0uDjegAHOE9f8ZyPQuBSpDf2teVR1TJaB/
FrrP8YBr0xLrcuMhhb2OTXtnNsuyB9VkY9/rkA9Z9ZdQvVWiPF9AcPxsSjUCkAB4gdkwSwe/Ig59
jMGTX1H6xrc022pVDvsgehos+wY45vy8ob4wCT+aE6qMKvfn7zbkVe551RC/pJgO9DkmZdbXsVJZ
n85i0tG4vkp0wR/319nL7AIe42YGpoL5DMvlczgzx+SkyN3kWShO+y48vdzm4aD/QDvU3w6jqiJ6
IvA3ajHWGPOgfOl7LOyM0PPvxqa178MxHPfwv1XysNJ5RYrcXSPb0K89xymf21im2EqF/Taw8vCh
d9Jobyo47GTuoK9rJvvZSQxrUypokdq9qS8bHhv3rhpAb1HSJIFS4w03TvSzZStUyn9AgCRlDwos
sxnuLNlpo2INJzuyukWdmYcGVM1Cz82f1yf3YiAmlUxqEtqbQ6+kn46DrMrmOXajftGUk55MhhiS
X/rOPx81wGWQDIXUw6Dg/M0GlYOF6OIAbzW/1Q5F5RzUSl+DZPnl+XJf4zYpvHTTlcZawcitxU5y
IhLd6A9Na2W2ljhKKSPRP5yuy2k+/qpnSi/LaljS2XOa1h8+GthpoL121vvIDm3RKda51vrEuZFi
zhIzIEJ0onTuZ/RbyTXn3X7ZulbsFp16opl5qBT7PTctzCRtnGi8xPp+/ZOenQUEsynYTlQWOpfz
3rOJ6kupyFR/LiA26vAZRIkcexN/FKnxOqTJe96NN0JeGB8K89DZSQqsiU/5eVZDxU/V1JB8WROH
pSRIqOV0mGGVcWeR/QXujfk8O4CACZJe8RfS2Vzcs684YHSUJ36pnVDq1Rapnd/V4a4rqS5gIm9/
uT6fF7YI1X8aWfQBOFnnWyTLR0r/qt48W60aIFA+OPuEmxinRlQir4c6HxeYGtAgyCSClDjDkWY6
TN/B1bPTGJcp9QrEESPkuWjjt8Ymz+vqq2oEGAxej3r+9aaorBX0AWguzfM5Tc/UILdEdQJsXWIA
9M61r8a+s7opjXExEooONEO5ks96TLaF0a5W9sZJK4zN2CRfch1eIJpdatwcrw/qbKPD55R/hZpy
j782emgEo54ZTn6sy2A7KeSQuU1+qBbJI/kOKfJ3E8Lk9aBiVvZno09RmUwVXBTA+NnCdG29LioU
P05e5X3IuvhlpjyBfpuvZpCuJxdLB37kuq9L+s04NVG8GVw8EIJ4FVPGC0gwNfw4lmbTI+Psxv5P
rbpZTJ83l85+5PSV/pqaRJGNEfUyOaVRIw+8/PFwNlKe7xBRtmGe5YeK2vR+olCse1eViz7MxZJu
jLq6Pl3nO+vzbM0uBEVWuoI5QHnqJLs4arZu5S+VyNxcD6Odn4jEgVVNaxG41RmQI1TTvvcFjlco
ZmJBash8pWGbuFSDkAunJ7VXDFjJjHPsf2eDgihehBdmu2SxRI8pJoVfaBSkW8tQ6Dcj93Cfak55
glY0PtRFCgDy+g8+n5dJcAjgG+IudD3m7Y4U/8CSvoE49TAmF3Zn/sc9/VUT7a31emmT8OqhhQ5G
Ybo0Pq8Er6vwER/M6jQJyatUBmX6wB4xsU2dTIipPyGPeH1sF74F9kAoU0x6eQgazL45Gt9GlPlF
jnz8RzxR/ZUR3s2j8IK7zNrhJX493PlUCp7EgM6YRuhN8w05eqpv6V1Xn6i6aOYJt6qkfL4eYg6y
m/YT9ywvVT4WIOe5uKZUhqIs1Eo9Rhh8K1m2oauCAxwGpNYSateit4Y7YAxLL/hhOfu4oAkY3UIP
TcfZp7yG/vc0QgFufNLNn01rPwiB94CdHEtN7J1oOI0lzMHrAz3/dMRA1h2kPp04Bvp5tcR9PHZt
40enZuzcL208Oss6bhNsmEWhrHLVF4uyKMVz2TjjjdP8/GL8HHp2ZHmBzeugoYul5yhnKl6Kn7yD
t2iPKvRBNJiZ85lvac+ezym8man2AHwHwUx1Nl7MLpOyD1PrRJX8t5a434r0xsl0vv8Q9IAyMqXF
1B7/HFx/ncRFKAQuMVF1agdvR8F42nyT2zhu3L4Gmx+VFMfcXv+K56P6FFOIz18RYyKhlLninewO
kY3U9L7mNC+uxzjfdZ9jzGbOKsykVzDcO40OXSozfqzi8Itq3+KGXR6KgZ2PxX0LaeLzUGwFITqt
SpEUjfudh7womjw31vzlkfz/ELPZGjGPHq1mLE9WbX2tC+TAcXO0ixvf5NLOmt5gvPXAvoBe+zyQ
TGit6eZ2eYLjS3/I2GRt4y5zFRtsUXUWRinRsMxb59v/5jP9v7BzOrraD6zLVitPjToEy8qKiyVZ
0rAcAvR4r4e6tIGpSwMk4VabsAmfR9gadas0SD+e9CC7cy3ETyzNfRFNt4ZT+6XEpuJGwAtrA17G
hCRBK2EqynwOWHWp21W9m50Mpc63Ofn2zquK4e36sC7kUkDQqM5REOHmOiu8qGpghK3eOUe7be8b
7OchH+R3g94+Vqb/WDjRC0Z8+VJgDe6rzrdCveULM518s4Of64efAAJ3Aj7OJjYrKtCboyOPbZU+
R6n3FgmfW8gbKBwaiDtcH++F7SAAzXBeTUhuREw+z2qR60hihAK5LZQxFrJ20C8ZAiR6MB//50jo
paIGC+QNzuy8+iulb/aZiepLozXIXPhii6cQKhRp+vN6oAsLhZ6zRApIZSIhKn4eUqQAu7UjQAFK
Y1a7RnWyPYzD+N+6P+QI06UJb4JaC6XIee0jlKiIRIWKiI2o0HXWcuMRGKa3rzvZ/PvU4bsELnqC
hAPNnp8mSOVZTeFo1gkxXe0+AzK4p0FhrRvVrffXJ+8Pa3m2/IA5ARukmnKhhNtrxlC1rWYhQV8r
9EeT+nuMUMcyse0CExr645Okhw+dM9P26Gm2B60ow5OQVbUvpZPuUj9QlnoUmqsbv2w6/M9+GTQO
NCsn84w5vKZXaR7FbmYdtUIXX6OgMO5GVTRLW0bVpml8gAQDZf02v8fBzcOoD09bxzXD5fXfceGK
p66PSCN7xiIPne+YOkCA1xHdKerJAMdT0L0E7sGq7YVX0QCDJ8Xyvh7ywib9FHJa8X9lFfizI+Th
tO5RcdRgYeFBvCqr6L0r/FvHwXnhm2XNiT6J40+OGXN29qhE0LzQ0z8CL0DZZXwqxzhbWG24V9N0
x4m3jVX9gNFas2wK4/X6OC/cKdRlkMthZ00c1dnRJ3Xwjv7ojUdKJmTZRtGvw0StFxghnUI7e2iK
9paf4h+Vrtmq4sHEUxJSB591vo81SyDVpPnm0UFmHGtptd9JLCQOppWhpqPlzhImlrm0C8NYmkmH
rE3c9fHa7YcCAIyT+Vtl0KNlKbR8n7V6vUXeJtoogE+XRRHH+9CpHIh9fbDn41mbrEbRJ2oQxshg
2/1wjAC4flFUW1MrjafS8zHdVgdkhPyeKnahI9Gj16o8RNRf8oWFHfLaiKW27uiTLiIrTV9TDvZl
LD116WVh+8+nHJ0cZK244imZndWv6rIYwiJCAFIMvvoahbJ5pgOS3yu2n9x42J3fe/j28dqh1mJM
ypazlKl1xrIEPRefwjx4TTOYsqjLLsza2ap+9XF9oZ1fEcSaxLQdVCZ5TM72cG7JOE1yPNDUangD
tfCQjN7ueojzPTuF4PqBzDKVp2epbGX2HejXMn5WvMA/CteTO9id/Z0XyezGmX2+bQhFqY8zYMKT
z0OVaaxEENaTkysqSKPOPjR+Ywfxi8Kpcsv88TyxJRZ17z9MKHoZsy2aAgWNqiqLToNT7rux+yow
Kwrr4sno9RdB5QfKS3rj+LsYc+qi8hymizJHcNZcqIPKKJ/jflNlR6FUC7B76bDDS6F1b/nNnp/v
jBAY51TZ5wUyP99pabiqCr3slHWe6S9UU9QrfRT1MhisYe8UIqmBOQzvAcrOH3aY33IuOd8HIDB4
jJORTT9ijppHcT6u+s42j6qGoznmA/9ZlbND/uMjNqiN/+sqJeWDOULFnf6CPa8UF50VhoXh6ifb
bl/6rIAiOViTLEf4fD3Q+Tfk0hXTX7CfBbzBz1dYJ3EccEfHOIEuiRdFdnT8H3irN3eOUhTHpvbk
sksz9cZdfaGSQ1jmkhN+0qefL1f2J3XvxrKOgBNXY9YeAqAHutrc2dHXuh6XdXanmF96UGZKFDw0
zrd8uHGsnR818PnI3citKdecEQdzx7WGQoz2sUQ7Z+FE3e8hutU9Oe/5I9nKZ0TumJbqJMo1m93Y
LmVQFCa63+m+9or/ijT75o3FqU2Tg1cUqPQpuyESkEG1N7JimsnaLYqQI+b5GY0wCmYk3vTh8AOY
/Yg6c/Kyy43xOcoD7VBmmrGWEoVATCyMYKF62ZNZeeq20GLjt+eXwD0DRDqT5ehb2X8K/eIN2Efj
cWxk8KMbZT6yy9XR2USx7DZKWo1wvbgat05vBebCk0a5weCPHK/R2m3gjzG6OK6+NO0hAWHbjEtN
TypUuMIUkFvQPfKK5SWcFNm7bilVdJ/VRSTXdR1SKu310trmuLduepodT2aMK2SbiQQJKJjnlQfF
a1FKI/qWFYrxs3DKfIVW9vDBOPRx5WXOJhavcsjWpSypoY3jcgxjmPGZr0eP+JslywDw50vhls1b
5wMSNn2/fhEwlFHKHLR9pzbVehADFeJSVj/RO/HvFC3I32NQ5BtaN0iKeVr5AiZAXyDml/EgbMAr
pxTrAmkHa6tCAwu1S+ugpJ1EA0k0YtVWuv+aD3X2kjgq2EhPV5TNIJ16TyatLXNkuGClhbrzpXQ9
8zTCbtuPCrojpRm2G0qHCe+0JLoBrji7GXlb8IhHMh6YPICj2VEwvdx9zXfjZwTjrAbD4txBJy3p
/Bub/+wgn94w1AqoT3AT0wf7vCnypLAsfxit50K+B07nLcwiDRd1MqyzclyEqn0nVSQk86q9tRXm
PEFabkgpTdyryRgEofrZ5R9JGLtJKNNTYNfmUq8sEj+1hqA3dY0XSdfLR0322l025vHG6DptL8LG
Wyl2OyzMMPOW4VgNGzNTEDquy3ZZW8b31vCMfz39J48bfiBGahCO6eV/niGZd605do3+XBr+AfT8
MdfMXwBJ19fP/vkRSEZvgq0GzzC9l+COfg7TRYkt4hDSttcJEmtPjzZkncXqepT5spqi8HCFB0Qm
T89zNhhkle2gSkV8bKx3tKQQHnOH79dDnJ2zf2JgWgr1E4DTGbYqijMTBjo24LgVAl6bOivNR6Rx
TacPoymWau3tTDBmIuwWAe6618Of3aE8fWmx8jZCwGbyvPo8j0bsD2qFitIzx9fSzE6y/XDL71pk
LIa8fFXS9+vhztLKWbjps/716hwz6VdGrrjPQ+ycDJ5Ci1J9bOKaQ6EG8IwR/PV4Z/t1qm2oAATp
s1IhcmabRpaqmVapET+PRo+NWfIt+yMYWXfuYx2WizDZ/3u5fgrJ/cylxYF01ruyoNL0+TRES09X
XrC3E2MJ2WDvN92icL5hxnvwleAGFOi8xDhFBVQGx54q39npUEdKqCvCV56RT2o2bdYOq3BU6Nm6
0YMCw4sseIWa7jtl5ZEWZhBusjQz/nG7TO2J6ZLmpUXSQKXn89cFhK+CW+VHUFdolmGDzxU5rwxa
88aqPS8pTJEm1BOmYRcI3O44dg7Xk/us6OW6Mr64gwklYTx4fbDBv01fAPvnke0jdnkD1jZXu5ng
K4DAJ2ogxHjW1mxJUZBrDXfyvC5ir1mNSRItI13ET3qFsw4v7Pa+Qsds4UVlsHGc2HrK21YutNT8
TZ4D9K3jjZ+Xev/iFlq/bWPdXHO+oZtTF85z6vf4tkbNuLITEb8HPF7JegJzow0tMsHpIDaaB7Rs
YUBreHO6xt8oVWmtBu4kHA+VZOG2Wk4nOLH2KaSmp0729dKpZbdIDPsn4r4txCNJHb/th72vAr9R
g6ZdR0oNVnr0M5r8Q77TRQ66q+UE6jPq9QvRuMOimAD6See4ayRZcZhl9S8Su85X6K+8jgNMDeFa
xspQ2olLllkrGRrF0kXPdgdRwVuNna5sMyf7H8q+rDluXUn6r9w477zDfZmYex+49N7aF0svDNmW
AYIkQAIkQfDXf8n2+WZs+cTxjMOhUKul7iYJoqqysjKn/+OegguCexs7GP4hzn/s3o5j2UneNtWt
E6ho10MFPK0xHbTzkZflpISiMoV31+bvN5a/iD+QqQJqCFosOuMfu++Ccih7AL+4aYfuDVwBaLFC
gfvv3+MX3BRHBjBhZeqD7IO19iH8rMObGCzm3S0mG11M/kia9XUFl1vMmeWWGdq9Ghd/SUvw4NPY
tuxdEBCOGy/GfFDVjbtKzZhFc1X0mxv9r47+xw+21ps/bONxAiF0DTH4m6VE2Kjbpc5bd6G/udV+
ib4rwylxwLl0wTyE5sXP79JOVqcaw63bEOnUxq5n5+TGVXWGSyX7zeW8RPIfITsfRAp056HDAswb
feIPcdCWIypNDatbf+pm9LZAqoKiLnyp40ZBPQQTL0fbG7prLzTfOoBs1Ld5Vo6cX7t26W1aWvun
IYBpYKX6fkMF6fbEuFMKu1DrESMqGuMVXgK4ZrHQ+fc9xPnx1eMQZ5KRBtFnbJMHa5owgYgx3Ae2
QMMr7iSsuB1MUoFpU+dd7+gNcOwmq1T4Ow2gjwABDj8A1xGIJVocEBL7sNJAAuQjtUl/wz2deb3C
oHx75bTe09T+Tnzjl7e6NAKgnpmsKm8IVz9fVdQQfRDwJLz2Md18ZXXx8hqShT2opsUY3AiJqr+/
iz6u1cBZ9WcAlwFfB/Hi4yi3abijW7uNriwzeq/w+YD/mWXY09+/y8fEZn2X1WfcRcW8NlY+RIVA
xTGFFri6ZZifami/qdE88CtIr9kdEp3xd63Sj/fG9/eLQFaCGAwu2of1mpSdLeEhrG45qs5Yr2KD
09mpxG+YsN7Hq3V5H/TXQrBGIMn9ETkKWBdVdl2VVyh3uzbTfcSTdKHgqEvarKqxBqNZraJjLi1/
+ORWNLzjs6syGCpPOZZwBWU3iqATjZAWrWhSKMsud/Uokn3iNuEteAb0pMHrgpRazJODhsfI9YKG
330kJ34uSa2OXdt8c8H9vbGX3t15TkueYVOLjV2GZfeEqt1/HoIlNBntNKLx2AdnsMHn+7+/xL8w
xLBFIO1YcWTQ9la6+c8rd45m6TZe3d3alILbXftiU5uaF8Ib9L52oQ8zExcqH3Xr37dhUOYjxvrg
kU2Gc+nby6HjcEwgU+wcVGjcs9XLKe0nG+QHnJLfTYv8xbKPoJABdmOwUm4/LhCNsWFHaywQFWFM
00DFPYM2RLz7zTlZ19mP+ybWR4TtIvQwU4D389f74odIEDL4djQ6krdSBlvu+ZjjDpy7QYNfDyea
aPb2Xlfnk81yxpYiCBiAOqu6W5boN7f5X10dF2AVOPEoOnGzf7gDHXiyQNCRhFdGTj0AExOXTtaH
iRIpb9pAAb/BjKDrz3wX4YKZAtZ1BLdOX52YA1HvOSQ6733VPcGwGtTPAESHcbD56wJ1t5ekL+fu
N1nsr5cIpDAUsKvwGALcx9ornIOWdXXS3WJy9BOJxhuHesXfX5+P9Q+WLBIiF/0CABdrJfTz5WEO
Gx0QvSAj7zH/c6mDvkiqus07ZvFNz6PlC+lBZHSCMcwHd/idWscvxe3l/SN35blCDPqXVRhEEkOs
euhuwbtOA29r6d1QHySTRdvM6ZzEWze5hVxJGiFl9qJ5838//BU2sf2VMINb4efDDzGTIVsYyMA3
ZKBZtwTodI7z1l7cK6eeXjG/AD5nAL3h6nfkpr88ckAGOHC05UCC/fDWFgnjjtm6u1W2VGfl16wQ
PYxFDXKnnRXXmOBy0QV1PXeEFpCD/dSKTDFK7uW9HS/fT8R/fJn/k7yLm+93pPr3f+HxF9EZWRE6
fHj473P1RQolvg3/tf7Zf//az3/07wfR4v/HX/npL/DCf75x/ja8/fSg4EM1mNvxXZq7d4XC/fLq
+Ijrb/5vn/zH++VVHkz3/q8/voiRD+urkUrwP/58av/1X3+Ah/HDYlhf/88nr95a/N0Dfauat5Xn
8f3V/vtP3t/U8K8/cEf885IWIDEAtg0D6j/+od/XZ5LonysdAOCSt942l2e4kAPFW9r/xITRSsZD
LwXTcIH7xz+UGNen8Gro+SFXj2zwNhAi/D/+/6H/dHX+52r9g4/tjajgffCvPy49kh+2VZTPa9IC
rM+xMYiC/tvPC9fuxi5ZZmvYUauBz1GlCeaojQ1VoVpcQdjuakj6uxn+INfB0IwH4JUufGGQL9ZL
GT4ttXUmdXcQdWe/zkNcgNOQbKoAkrraskps0Ri6tcfpcaiAqo+Db59iI+dULixbugiy2BN0Rnor
6V/rew23+Qd3WA2/Yunbh8WdIUumBbxU6XxmbicO9cwOHnXV9dKYkz9Ldl/LIdhUtU92laN/M2Z7
6Tz8fHJWpgYAKyB6UIL6SMaB9wqd4KAD0yPNqhPEVtG46zC5b1vnngIhg9XFdPAnZm4werWF0oXY
jrB8uKsHUqaBr8dNIgfIuPZAuXyWmHsalZAEw3Dc5vtxMkb8PNYxOUslm62afBifQysiMwQ2VLq0
9D0nLoPzz/qdEr8bav2I9a7NpRVxXBX+sH0AuPr58kdg9kXTKOZtALG9LVRRupPH6K7rSmu72NUz
wNfuZWmCo7AwxA9HTejsMtoVsoTthbV45BzE8OuwpthbfY3cY5WQbz/cTX8u2R+X6C9XIULl60Im
zkMRDOaK/yEbqpPEuLwHHwYBRmZLBI0CNY/qWmAO5dQ1lrfvh+E6nKr23ONg1hF9emfa4U16PNnI
wIXLF4b60n791QSy6OsI9ONU60zJeNpgcrApGAaGi6SZSlhkcHMzzHa/F0ky34TMgc/GEkOKJRk3
MMfyb//+8LwPQxq4BAHgJUTn1SQBPdP1+R8Sm64GZmpQkm8tJmwnt5nytkMLAz8wCpp7NYZDyiJC
WOpYEnNis3dl8yU4g+xhw5eMBgUGkJe9a0Ppd5inr4Y57VGaBFZubttdYc6gW5lx9Z3VqA1AlvoI
NN3bR7AITGsfWu1mYuHRorOoNzPaYMfKBZZO0CDO/v5AP+ZNK98d5RFQNNAuwZT4mCKQHo1GEdfT
Nra6Q0egIdZ79J5JVt2PwkEjymgNM9cgI/O4auh/imG2+nVcomtUcvACtLuygKMYyRyYdRxZOVkH
WnW/Y0i5HwqR9WOuIkgOdC8x7B1+vCWchAM77/pxC2l7XXSOwTA/macCPIV+c9kDQgqrgIE2Ptaa
xYZXCuBcS9zyzJrmGzLHnwmtqsP3W5wbnmz7roCfxAxFUtNcWQFRt2MwpH2rl3u0t+fMrQgsB9Z9
QM3O7zoY7ofUGUeE0eaVkoyBcqQo0XrEP6wwt0+qcpj5tB3VwE+w4DLbfqawBF/C9stynE3WYDsn
6tpGozld+mnY+rydzzH8z+S4MVBH8iSmT+z2dmgI3S1IfrfGQZ0hY1n0s4QQUAfDxL9fL79oOqwf
G1QuMDtXmuIvfGodUOkCKxi3nAh+ZXnKSYkFwzn0xfMWqMYBotzyETIiBxe62bdQyHmSM6/wC/xz
acGDmyVWeYLZKSx0jelehT3CZq1J/cDSZ+FresQI4oaGuBo0CrsN6Ik8TXT45BrZfoGoQIZouHPg
RfUIkFfA2+F35k+/iAyiEQIEG/cCem0AFz8GGFO1S7eYUW69S9jDSFjFvMekhc63ce7wV+ir1pzf
9EZxSJi3JoPtHDiuJL5FlO63PY/1Gd3Qx9n7Tcnwi8TE+tHgqRJAbRD+MICrfl408B9cfO3Zcotg
7+9129R7ogd1oO7oZQOvvSMUJvae5YsduTgzed0ntH9FOs9QOIJrSV9A+hy6jS9/vyzQLfplx1y1
AYIILVjELmCWH0pBqvsSsUxMWzlY+ahzE5lDJWSbdjZLDrwE1ziY72kHixY9hlAyisxTW1OMUfXt
PqSQmvbbmzCR0863tZP6dJUydBNVoAgrhLBRvPUM9eVknlDrfIKKCTZfgp0WPKWNkoEGEAmDTltB
tKqv3Ant8ShKWwHzPj3Yewh2v0PlJky1iYHWuhHuLrdrgV470WYCSShXQwz02mVnMbZ3de2wzLXR
tAkS0aLz1j/DUcN4fZPP1LomWD5p0LHCa7oBE/z8ayC6V3DZdsJFiwn+XekMGbrIEbQopR0UZddb
GEJ1glM0BzMUtKA4Bglaih5UzzbWAHnVioJQ4kYQ/GmaYJNU5IZOeOugVV+TAfrmfDmQWbtZ438N
PQFhtfnZMoacptYCyqD962C5ccSUOSXIq1TVBgm5BYIfC71tTJ2b2TqQO/iOX2s5ZG6vRDaaqtxX
bnscIZuSB3OZeVNiFxBOgWa+C1m4A2ahl3wJJ5G1ZbdktK22UsIckEYIYJ50j9x4UISCxSJ4GFXK
6DLkM+mh/cldnLTKziYkL5BFeazU9FkvYVmMoABMMeSRqZPACauatpxpkVH5Vkonx5gjCvYqgnMl
x9Vj9hnZzcYI69EOks+DwzajeO9LtF4IqA7w2uhz1xmfWUjtTEwAw/0ugV2kTJ3GheQc9vF0Wpdc
rcQO3fPHGC5WWSnQGXclQHUe2N9mTz3ZnXR3FpFZV6swLV2NKQewfdM4YPZeQMmMGv4EgdW06fzj
ZOsHm0Y7hKMbAGd9Go1QI/LZ+EY1bCxrDKzDXhoGa8rPS6eCMBkRXeESLOG4Ks8Rj7Oh1O7GN+ui
B84A4sWrq2zIZXnTEY3+BSn6pgnHJLUoNIBo2ChI16QVwyiiSjCF51gPysdchNNBYxYiLi+lD3+3
SqHxRfshI/TWGDg8YgTVTz1fvBqyQBnOwHVAEahv15NbOBIWDWEvIVE2PytkwrP6guYPhXadfO4x
FFCO8rXyh5PEoE4+VPwR5eurmKInCX0m1CYFpNzbTScwZtUN+150n0k9BrB+GJ9JY0+5HOJdaMIq
5/0IwbYmKfrEqtFGsnRu15YDTe4hziCLt0EcQxMjGQuAmUBu+AzlKUbTsSyvKD7BYYbUYLUEKTqf
D2i60XwqyZBZox+lCzhHsUhAJR+mHcYUKdR1AHWB69vt5gHNre6KiQi2vS72hzFcPsWgUTyE7RMD
pgVXI4mL18DKLvkEeY7nwIdid4ySBoRolAoq/IIUbd4sIzkngt8MVgm+uk7MXeQ0u74TwRMg3v3s
LGpbCTIUc+NEb+3Zrmz6eWxh7jmqJTpUyB1PXrQc2BxiilQT93oY/GrvSFvteGnZN71yTaa4HTyo
od0g9YPJIRnkTq5BvJbhg7NuRNg3rHs0FHjqu2301aZN1gCA+9zPt6WsWB7qmR6gNRx+Cuw77rvm
WVSuc4x9sWSJ9sJPUzX3oE7V4lQ6kw/Slk7B3Ak3zgBBMULCcdc1i1WQqnNeFlSG1sjoQ28o5n8H
0QPdjOwXu+9xw0u3h4Ci1RxVGe9M43joW8hUo0V1C5vE6Rhb6lnxoTnZcvnU9bVzR0bfvoMcrp/N
Wo3bGYrzFXGheqrVtRXYZrM09BF5s8SIKc6eccxb0sTs2u/9+Sbhc4Bqtnpa1sjVEE+liHr6JYIS
XTBFzRcdRRZYN9UJgKyNDcHUhwBKyzlIgO6tipuix7VLqRhMEc7S2tel87mDeiKvaPCggxbmoci5
wzHwNhOBDbuC73hYyu6AgSR5MtqXJ6spPKZRCELrw2D7vVcgtRft7OVdLfJAuECe66h96D3FbmUt
C5n0kGaDJWuh/dh6sPytR233UcTxfgzFvDcWGreespPnQVd36MsP75YToVeqymPlQ20vclsU+yj1
0gWL9bx4FI1VB0640GmQB7fE0tfwQclGvwxvlrkXu4kpkmHJIcjRun2oY+cp7hz6Oagck8Ymmm+g
SVufwC0bc24ZCLq3kTgnJZQoFXaGFGpwme7m6Bl15KmJsJuu7gi3A+fikKC9v0m4b28HRLcN5Iaz
0W35m1EuNLWRjx2ScWAP3LLuLj+P4ZSdwTvbhTIzeGXaLtW133TqWlcN24qK+ilNIFqJUe7mFFnJ
dqQeFPXcvstQToQbWsoBWn/4WY984GBX3nO8oDvVdCIpWE/iq2b9cvmu2yS15//wA7lYbYH9Icyq
BWCuoJ27GUTJrnt7+fPLksDACDeJA8ImnnDc2kqJaOaijxdzwno3J9eXaNaLJID8+kCOl58NuP2/
P/s/DwM0mpNGd2cr2RClnJuoQbiVxnNuusFjKXLJYc/gg1Cmk5bIBca8ZnC9vKSVLXOQS3dwxxXI
DuCk2N9HcMw8K1edIOUUYUwGvVxgHZA67AkRmQX9/WtNAZjCDa26TYRGvtNCO7KGdnwoManXWYhJ
lyRvTth3ICPqW3pWg3Wey757sWr7XC/cT90aC9EuAU7qqLS3OPEehAUaJ+/7sYBV8fIaAZKErHQb
Pbg+ZOgnM+4sqPlkrR3zR39NISZ+4/iPgB7VLZh5yxWjLEeGCJGY2cpFbLPz90cMQpu7FpnA0I7Y
LKzQwzqHf8zeGhD2odIuU08E5EAxEe1R0x9x1zTNJoqbJK06KfO4FP3x8uXytLP+Tix7dSBo2aK2
A2MBdpDpgvMBk97qiyilBzssTPewMXjW2uJHuLlHyGnke0t1fN2L1T85DO5LM6Ut7EdorjucOjch
3qMLubaaGHJfG19BZ//7TiR8M9+UmpgNerfkjCyZF6hQYD06he6jba0Cd6opwoTWkCPzYCNCeu/L
Mk95h5LhjrNYZoYjxU36fKglDJNhZuvW6m4MXHYH+jiMmOcBSX0iXZQ2s5s3cwvRjTmCAA3hmL0f
5bFBl/Ysx0ewYNoyVVaDMtAb6b0n6tULmoOXATX64rLdlKJ6R/4L8Gh0QsiI9veiSyT0wIOtaNYa
q3fhNhAgRLDGYwVtNYC+2lhwVVt4ANmiftrbanj05bDciMF+953+2zR66ClNlcwD45dXsU66bFZw
JRgxTVZMnWcfQPRo7h3ffSWMiZ0PxHcXTt79oCn9ZHWezn3p3C2AWPO5m8QVOHD59/fuHU8etBAi
I1D1Q7asx2deX4t5IgcP/BUk5TG7g3WKDftdVA6XhxNpMU2/fnSPc6eo13MGIdOxmEni5bCtmJBf
MgjX0k6cK1V9BfwzbS+PwEFYimrm/l5Yts750CJPH5rk4MWztRlk7eUtH4c7Bm0p2xnD09APR+XE
y5RWsdPuGz8LzVx94uHXwC6XrYC41w5pY3VD42nOvAEdT/gwTQGcM2qwF6Q/OYUrxukB3JJVmb7y
UtKV8RXQjD8hpb4FaVx44Ve/lGkUNkj6xg56rxLR4up2rsL5Tg1kH67xgXlh/eeZs1tdnTTEKzMX
g8jXjrFptog9LgxUlEN3zqaAtdtg4P7VANLvFeXAGdaAOiUtL1Ms1IcJYhJ7jHuzbdfr7slv5hvV
2t7Gh1XDidR7bOr+ym2CYKQTAG22dzUUrko/0o+TxdRZ4qZMoZqtMk2aclfV9nCnON/EE01OGll+
NFB6vnwJfHbzvb6OnGlT41MiUcfNF1D7GuZyZOuPTbs3ffDGkgB/HMb1dgLshEEJRx6pDczsXFeT
fRgBw0HhOflqDfJAx09Se9WLgpjSLqBMZ1Evv8LkOLheZlYWAYnJnpfmHjk9nOlBrADr2z5drj9a
uN9cfe6iwX2SSWCuPHuAcr9p8gveiizOS+1xgOxH3b9ETmV20Ov0Cza0FJgl14fAn4ONO1MvX6Rb
bkBTqfOkQnMUecdKCtbB/vLwsjwvP4N+l7/3wPrN+qac96VnLTldaoW8Y56e9QIThW5OPnXo72sO
1/p+ajNcGO9R4J7+/lCKoblVBPOiWkeZKnXz8FffAWB/DFoeHS8x2BtjZ5fQXh1nnHZ07W+JI84B
AYUNc2UrrTmh92C7rMlXrQNy9GUDSWBkp8elRbEHkrhzbnvzCNahdzMnZb/FfDpUqV3WQVQ08h9n
i3cwX5v8Ry1Ul6m2+vO7y7Pn73tzgzmwreNNJVIrrz18B1Trrp4Lly8CNBpeb8naJIXcdoAUZIXi
zNTHaT/WVdHo0qzOPq1d6G3VIslopIdrSahz4nb7jB643HkDWvJtp6LzBAbBXnjNOaLeBDM+A//P
io9ffMQKYFgohc9ulXWjLa6cHg0X168sBMheXF1+5oKdeqhdSI6bfjcz00Ma16pxOw0ErRLRbtBe
AMdy7UaAvVNn3IOpXF1h5ACy1PwmiGuUDBOqkA5lc6agJnACMKnugli8oiTWhwbi6i8Y0k6HOiDQ
7d3McWiuylH/+aUqBeCBFThGPuGf7cC8X4Bjvki2ncELSpBx30NUFa5ZqmZbCNcc6kWbV97ZPP++
wlEz3vJBDzmQmjhHKhBDeQEQRCieRVNZV3VvvdutVBhdie2zCSq5m0TAC7Paf8921G4I8x2YjVMQ
HnuFFsMcjCAFeiTFhEC3s9DzuYpcNWbQNx0KV9LITQmwhg2zKZya4ST5kDTebV/fJkp9rVvIRwdr
6KonfzoIbiBjJe3PekZ5CMN1+9CDOnvmYekAQGm9XWcHIYTBKZITDa/BxqdQTLoA9LXwsFsvS3Ld
lIHcGgrSaQ8E8mpB9wCDIPOm16LbsdGKPvnT+9Ty6oHH9Bqile62rWUNLgeEoJtBIUw6CIVoj68o
nmW36XBpAOmYwVvdGjgCE8UFdf2+CJy1liezuJoa+xizhF83EK09gAULz+o1VyCRiDbaYzcgFMSI
gxpeZnrSG9675rXhJFVtc6gHETwyCevSBaRhe3CGU0Mnde7ebUuQz4APMt1Ow0n7EQJ+UMKscsQc
mS4H+hlBEGxRlVyJHvJR8brdWJiyhloWSIId1uMAGeEJqZvADTmtH7Wep/vvPS2X5pyHJCtjOKos
vpDYhtCNaV3hblGimkID60xVZxW4PO4jLue7RYLgnutmizTUOfjSRlnvVSNYN6zc01gh3F3Olo1B
PlBXaVoHrrm/ZJ32Erc0XxjcCWoRHhyJjHbAWModmqoTpl2bZcMmh+WXBVFy/no5gXoR/okPiZNq
h/EDbQUGEi/hd1nF4etkvusiAxJS20/FcoFlXdbsq36Cq1lNRV47kaix/tWeQXPojEbAExdDjcbg
/Nn2LHXnNMY/jZa5g/r2lHlygtP9WskGmIk5tEv8bVofLYAh05pCbSMBBHFISlz5sZT7SSrrarab
r6UDHG6hznyYL5fp0gP7vnRKMXMEeemnl5eSkDCGlnFc7ojvmdcFA6n5nAwi893ZfoH198YQYh+a
iY7XQVIdIMpYPzsQ6W9Zze9L4d1NmsqtPZZ0Uy+u92wGdqQmRu5hJQ9tuRxc3TDoj2t99D1tPZU+
vw7bsrmdMO1UJJEMYZwg6qPPOw28g8nn+lttOEVARBksava5pyU7UKL8ggiYKswr8nqpLQBBmd0E
EwQdN9hFudV62859FiGKRe2E/V2iJNs1LXng2FE2FjpHBxOhBUskDkvx8KDNsuwv33EI7u/1+rPL
d5aomzRSS1k0NvCvHlrxkFlkTVbi0m4ne+xXtFVh40H8QcnWomugTdU8Vt765qvguOk69EMh8L92
gdVBD6E5JaMGKZZwWz8lpHT2QziNQDffqtJe7oKykvtm9quMYwtKBW/s/eU4wxZzTF5TB1v41T1e
mo5eUN1cQtDli4a5aDi03XlRcOcWtXciSwh9UAWEVvMRJTiw8qt+cKxDyK2Ne6n9I8yEC9agikG5
EqO1vpFgBp2geOftm6WDTZAKrqOQSyA6/BVn0bu2pjqEpULQoKhh4Yvlx01qsYSeFgiiF7rRKVs3
eQ8rYhMFgLPQl/9e840TbXbj3LzHlQvcojlYAA1YvOlBQck4oUB6UEg8Qbyf1+jNYnrZyy0RsT+/
I06QwT0bzbbInQ8ts5aiQzB6TVB5CjSqPrPafQmqKt5BeOmbNS72pmNUnewOZRSwqKu2YcMtQHgr
YwSzZkagnNDBoarKNnWYj7TKQGfSh+BAhVHRLB5XdD9KaF75GGNqIEZRyxmTIZuIwSICeGeUJQGK
O1+67OTrB6LlcfHGJ2xybxGD7jzCEKAbm+6CvrqLS6zyMgLKCro0wFxnyIId9cGh9rSNifvFoOSb
w90YVmSXIETnjodClBLygi6sSWGylk2t92ZxCS9yU+7rFdDwNNBCjzRfFp8fHL/O1zGkokY7K22q
Bk7w8VK4zer5bNHpKEHEEHQHZXOMaaoQhRU6zakfTYCq6TZKVJuuiphpWTbXs2XcLAIkiugNQWdH
w4PO7gjNEM7YxqEOALfKFNC4fccYGi96G9Nts81Sy2p2tYPRGdnQ6shtSG0nlKIrMN9rr7uWjcUO
Tgvrj6lErRW7eTAUxoJin6W7IO/FFgxTzP01CV4TXDCAcevmVBMUkQBvTWLycFDNDsv2LYAAXuZa
MGIYvjoQHtqPQbUZlIqOjZPKEh0FJIEyqyDr4ZTjdiwdYFI1TOXhesH6ri1COyGIiwpi/RWQFRaV
WUtAg7TqMcXqpvv5a2NsZzOhOzJXLi8i+WxcytISKz6VFgSm2Q4Iy1MFZH2x+ywYR8C49XI3kgg5
lxs/ok6o8mlRbR43UBgVLd+Mkw1+/KQeI9AG7GS2rvRqRURLWME3rVfwpT9UsAwwfg/r4Oozit7X
UlVyO3lvrYWIBJmQE7TBVTo3q58F/g5l11Rg1gIkEMOep8rF6VQwlrP4XiZt89SjsZDaMvkkAdJs
B1N+DmDG5sPPouB8gYqjdOBS65NTFwRfZqOW3FTDNqnjIEfgd3aN21UpJizhpCOvvA7Owh1mP1yM
QeNAnEMXggxEk4hsbNI9KdVtCBmuFLSH9svebuKntgocdI6g2ghXPWtrgdUKaxW5TYJmh6r7q6F8
Z2ahYEjSn4KuffbC5Yhh0RcAccKhN/AumXPHr5otMfVT2Y6fwTY2OdQY35hPH70VOK+ioNzEllvA
0mGGA0vbbCrbOfRO9cLm0mw9s6BTh1PfqlJtW2s6w6L8M3pa94a+r/fKiIAIXxfMa3j1J2yZZV4J
FsOspdpigArY/vCNNBFaQ6rf08m86ap7H4iuMysZ0JeLO4gRD3OYucSy8pInZxFrb7PEFTp4Myvc
CBta2Jot03M+TpX/MIH8k87uWASye7HDeD8sYYP9rX9mMIpKnVre+W2yjyfC7g3v8ihIXvpyqFMM
u9y2vsBk6/QtFBvMexBgnmh2zwEsfZCBMkyCNy+2QUoUw/6lrIuOlfGZOPw+BPURyRDJqoYveYnC
xRHlfQCn6KwkCFRG13ZWXfrdtH3sYQiLjobzajF42Gk+p6qpjiGjJaZyln3i87eY9PBQ8dDpE8Qf
1noiykNa7t2467du096hfufF0JRIvgzK8xlIzganBw3PKIBVn+/nCFDD1hnaL7i9SYqWCCr0YZ0W
C6FGGAF1j+Zmj0mBFxgFkbcZHAvUweB8WX2lcTJgVDRAT9uyC6dfoRU0qLKofGMV17mlOiAdQftl
WudOlLA/DRp6/NJ0hWig/gPY+YlanGSU1zt/jk4uUBwIyrIXt4ZdEbSb3pQNu5FmzkZWg0jOv44Q
J0bboDPIWiI0ytwuG6qyKZJhPkjXRd6kJrWbbODho7fxCDpgQIt8FKjVDpneo33AmJWzdUm7H3nd
Fwodo3SBnlgGojJBI4lDPtti13TVtCdwrRFVPW3ALEF3DrhkmoDmVaKtBEencbvMLaa+1N0cIIp2
vrut7RpGGojJwkuZ6wO4NQ+mD026zCLOpi9TxUqsTh+qkn1/TWSlMgUcKe9sSLzYFocekpYnxWY/
bWlQbScMMxSeB9PAWBv4aiXXjvS/2T7wrnEMcGbGCrcOjCMM7x9a5e0FRicyK8ZRo9y8it1bdP3U
DpogX4OYwU+n+n8UncdypUgWhp+ICLzZ4q6VdyVtCJVKjUlM4kmevr+7mZjpqVbpSpB5zm/bz63I
ae+ZRVgroc5trlQyVosWOSv7RlU4b4hfsJgGLT6eGo3wSrY2jQoxLaNJ5mpvXCQqHozFCjUqd0gK
OpIAq6HqvVUBCV2HaCs3itr9z3IztZgioqQjwyb0+j72+uprpWE6tvERhIsuKSoo7K/aaCMz0xl5
eCs21+W2A4h1EbJQ5aWFzrpUhzyAk4S6XIfhUJjtzd3G98Fkdy81ciX2lYmCCJMwyKXLSNEQnQnU
0HvAKbutIg+wepvL96Gpk8I3yRAdvc+hIuVzsLJDwBa5A4lDYWMZ0+lGqzzr19knGkLz/FbVIVJr
x3Kl+UCxs3zMkT9GdnBf1iulnrWpJcAACBpIX+y9bDrywJz2RYuHchgvutP7BAEgNsajLZUeXGqt
uXNlTVkR7rmdKxDYeHwEZzvx3c9UrWVmOi5dQlB2l+5y+52NMVkW/2qJtT2xNBax0NC0Z3Z1Rc/1
VM00hoylcVjyZY/45NZ5VF9VDoW85/5dwLdOUUR+HOol0qzVD40NyK5RDbu6I69U2uwp+WlHrxVB
jA/4LPvpq+GAzBz2TcvDzT8FG1h6Y57LvJYkGi4bY/aT7YsmGTz30pGQlU5yuK6QigQW14Sx73bU
bVQu7fOWxWTI/KtMmn1oLjNL/LatO19X4rMgsb9gRKfDMLh7iMktHSssh1ZApHCjwzPlepXuffW4
mcSv67Y8O9XgHvNgAdbQ/3a1RV+QBJ3ba1hWc0GaZjUyXMbgfdz5QZRD9bcdwScMFHdCa2NX6yiR
6fHmj80a7UH/1FjbY7Wr/EKaBqSxRrVSQ6YCWm5k2KvxbzXNIg0W/RpUNcPzWP7qmUF6q64dSNve
GVcY/OwpY8UxUKv0+scWMA7YikdVs5Nx123kfIx8A9StvyG02Hv7ga7rW0vneD8WAsfmPHDoSsUF
q5eR1u/GceUGPDQNt8rgGp92W5y41bMjtfOpIxj9MZEEidrkK/Lha7cHRuQzDRKFwWhDPRv0SFj4
dI8sk5ZH2M04kM1/uRTfvkn+1YSkK/QrECLForRU9Llnu8hSWubTka0/LBr9XRKhEZVBec1n3YqC
xRvijeDAUOmCeGO5zVEQvFHZtT23ryB072rb74x0yifm/sx5mgrr4Lps07air96hdw25xrfvcz7o
YrxUCmDPm/WDP4D6N9u1MXQjEr75NtBkArtKL5ZpcvQiziTfOucp6hDsOmdtbv6YWvOalyoSGJ5P
TvGDfuiDmf6p0xLZOjR2IQazS7t+MtouRIjpZR/m0lIFUasYkJryMntCJ9WUn8pd3JA0tuDcadtT
7rB6uAtXCunSMShU53Pl4BXUk4m1K86GpYsXeq9bsX0rw0jLwKrRB1Iyh8kVHnHmf7YZjV6oZaOp
mNt4ZtOo1jXAiuweGUoZX/Xxua6zi5Y3n7V80Kfpk0wvP57VPrEebD4FzyYAC8uodRtrOs7bw2h0
U1p75TmfgiXKh7mJmlsOgRh8aIoNgHkdkS25Hag8z0GVj2UCn9cfzfEvjRdLgiWgvtz1nUIIacgi
aTz0dJC2N5LMOtNPFzl9lR9cjxQJKQvOT686Wdb4CqDiRn41+ifNdT5NGNuIUqYl3gy1hYH+R7ea
KZmW7UEqytW3ZnP46dWsF67NA7KQZVlyjZQUwsyyeDW5ZG/XDYip89zyKB37lQcSWPSP2wk7JcvH
PVZO9zwU9gqGhJvL7bTz4jxvprNE+1w0R+7QNKdLsNPVQ9WSiOas3d1GZ+RmZPqD0zHXsZxEyjBB
cHbzZtD0bi2ZLQyw9JZjgXch0ozJjHBiTSwdy53VgNMvw4ehMh40VEx0egQIi8NerRaUuYaYd3tf
W7JaaKw77JNWhBSWJcM4fUy2G2P8+1uawWeTIyfxquCUoQyPijoYoHPXozOU9D2VphMZBIC3i/V3
3oOL2KcM5FSxbWr1OW/+gK5Zd9a48AxiQmrtwGIUMA4Wp+mdM/V3TvCgDRkFBqb9n9O/CqbW42DQ
obWv7ha2GTjQ7Kq0N4nhWfu9jPrmXPp6TFQOOibT1MDvybupNg9+bNRTQ8uvczv/sxcEOeW36Mou
5AhaY0ca73hsU3traL0glqHKeiI8cYMi7924DlvSb0xfS+qgnuL25CixxlkFj9Xz6jFh7FqI4hvh
VbCj8iq+tzxDnmuuQ9jL+a9mwmruiPvK3kIAZvukJenOf1inrdDBkR7OW+vFt3+EtvcY6L9YbZcT
9XVTbLiby8JYH7nftis1Q3/hU0I368xrYf+MLs2F+e3rmSqf+Z0ZFsOsFbkFqTlFW0X6WHFIBs1N
SWQ9EhKFIgFBCdzL8pnlQ3FZJ0cm01bAEOk8Agg4QPeqaBl793Or+YNjg2Ch/1SlChLnOky1mWZY
w6PeyaMu0/5bYFCioHc5Q/VqOC+r+KNv8FkDY2dE4/yDEPa/Um5GqmOFFH1RHMVkNWEdNL9bxfzi
S8XJmq1Y15o39AxVhADpr+Z4X+VqvDtZU/PWSVKKmGBbvdIoC9oApNeDUegqWvn7uYryY3GDngtC
WlB0BU2szwy9Zc00ajp64uVlc7BWBYewmryu7bOq1JAErRazIXLqU5s7Tj1/utx+DIdJc82LPA6Q
+zL3fXq110cVaEY08cPXa43Zf4Oe5wTsGNflOqW6pWtpaVJuPsruVBp/5oUsHHMvx0NvtQJ1ORfy
rn1149KHQb9x8t3+Y8gcpOY6BaTox/iV4Q5zSqwv7kqnnyHlcSH6DrmL4SA9hEOQwNqOu/yioNZD
19gtVhqPh8lD0yKHozOt69FC03KbqMK8dK/MZBxWQBvejMWK9PLYhSbsAwXwtG8foPHgOuZpJPAh
7EZG0rVVqTm6awqoJ9acOdZohrRdK2AhYwpto/BDZCXwDwDspvUyKwkrd2xK/x0FoYYxE0z5frox
+g2ySQac6bwHA1+iImUqM+4Gy4rb2+HdVhY6iszVeS10FRdBxm3QGIlTN1M83uSSdOG2YUe0Jqri
r25e+8QeSFToqj0dPd67tciueiO/W6PzSDuQemhkCGwtBF66Bhx7WgvjofPt4NBXZdKyYkaSt01f
9YPu7OKo1d6zbsr9gvTwYEnjNrJxgdp6zytd/LOMfkimon+b2+cdnDgFhStD1chz5dTv1MrdW5ko
YrSWb47uxEujgmd0DSw8a3VSpCOkghZoEA6D8HdCixhtmCl87E9PrqUOKxUwFluxVSwp4VP/VT2p
BVDPHhLPL2n3KRFcdFQPmsXzaTE+NcxguJYouEf1jOYUk0/7Wk3HHlb8ea+zd2LT7CgrUAPOXuwI
zLWAvlVkWHOXlK3nhbcNMLaN+s7Y9Te40OVgDhOqrdymX3ghL3OCaCZQs4RHZADcyNpqO4YKF2mX
uycbFFfUzDktfpuKe212DwSifENIC4InKqNFi6IFj0HNf9F2VWFVEFf0nXA7lYzdfWYyHo5byxRr
LnOsHO1lkKNMGtt81Ab5MeQu5+hmirjrqq8mK95Q3fmnaq+PMst+xupWZj+FW+HzyfAQhIjLMIND
jdXzpTabIsRZ9tYG/n/BGkTB5vthQwg/HVFG3HJ32JZ5VU0zXRfuKD+vnAhoJSA0y/vSpikqRP6i
Fet0NQtw17k0n/IFMNg21J3mKzvVBqRT2UIDXt2MCTGU9ZFV1UvWNqnz3jtIzsXEKcy/pBJ+zuuI
Ulovmki027WgoxTPZ/+1DEVSeXOGqpELRvZPw7g/7+YUjv04Hkn8YydRE/RY4TzLtcMVlDHgr5YN
MNgtMBKdtTA1blbi+DV3J2gxHt2j3IR30ZF47jWlucP8R4GYzflaJb17HXvHTBA/b6HiNj0qjBQE
wRmHQieZ2vHG8eXX2/XhBWLlLZBDds0bf489zaAbdoJFLIkqKoxLbzj0g6GbHBm/48a/BuNUAZWX
/XlkcXSaoIyR4V6qwRGnGd7o5lSRSWabbmKsc3ZgFYoRK+D+XD1QJ92oDxYX8ZhDFnd75UFu+oko
TTPtBMi5NVr/7bPjR36OIEYy6Feip3hD5o+qbKmSJdQ2JIHNZ9Mx09p2x4TILHHYvKeVykJwYU2c
Sy5cTgctFZg0Uqf4FOjMtaB9MQO0P1lu1cdx9p+61oxth0VOBnOfTtX6odeShWhq/xEsh84o201E
0cWR6ZC9C6/N7GnHlu/lUKwaMysin5NNSH22iOesHOn0nQbu+2lyr6t0j5vPBV9NXgO/aCBFEsOJ
DBGE5UB1u4cUSSJi62pAekVXL2xEqivee8tH7OqZtbjWTUMxcmChThvXqMNde2C1/6Z7lvWPqMl2
6U6tPx/tPkuYE1v65ijXQ5ICXllJdSDzuolmLZdg0mtcrHPw2MmpwWkwcJQ7pMYAkdETTHbTrqwL
+tAXTTeTKhPWE2PDBQKZfKXB+egajzjA3X+rTVS1mruzSQDxbvO8nPPZ+LM0zVvtcjkOI3eS6xPA
1m05xcR8O50DPGSXy2/Rz3m0N+vD5ijnUmMqiHvZq9h3UGP68HcpMQ8I8ItqPkke+dCenO+9ysYL
BePH3tMUw7XxiIwKuFSo/djM7q9umc9BwG9IrDBCbbSVVKnXMgwYoh8IPvxxkeEj5bQu/TKjheVX
Q9SjddixToVTra0Jyb105olH4kifJ6/daCjZuoRPhQCtJ60baT4AUquhn5CwscXAygorlOX4q8di
f6uHHuVKHoAXF3s86M2EM9Nk/3dvWifK0KdOPc6SmuJtzx5EQKqRR9D1GLTmpejcp31eI7QJdN2T
PZEGKoh6s24xJxDDaKFzRbvxwQS1PAYesgHJ4SoMhPBlIPfXKWua28nyvi4WdY4jUoHZ0uMuX51E
ZsZRX9HSB5Q359WPqFnJ3OVYSfK5xFK9IUK/kw44fk/LMx5B8zAPqrvF7KBTczl2uoEHlYh2/2Wf
3FRUHSvX0p6Bqs1HphMfhnJ5tgFz8Tvu60fpmtedqKzQaTN5WZq7brPya2U3B6ln3qkkadaQ+l+B
dCuuGN+5Ga13HqUC42/+vlZw26W1xW0hxWkd9CWp+Brrb17D8eWiCI6eZEgVwVpAO8x62D8Jud/z
ouoPvc/L6Sx7eSFqbdT7F5zBbEsD58go7n1YXXCgXF1aLXhRw2jeI405eaCm5aT/xwhxpySUmV8a
Nq3bmQhtlRs4PYbpvEiipKliPwUmHBppxdFMNv5xKxygHKNwX30/e8tbnMr7tP0RIMwpDz0M/aTH
mt4dVbc+ZRNNW5KbeB40LZrx1nb5SS/X8YL97ql1wEw8odPISHYTUKX32TFiWov2tKnibDMQpE1n
UKNe8W7b447wpODNKWSMZJNo0q79j7EgiEcneB1QzLMeBe++2eZ8rTm2tP5PZraAgpOVCgtdhNr7
0zx6It6QwIL8bpG71ddaa2GYWkbtSfhaqt0iSHOTwaF7VrJwkTJIj8FNi1nSyws2n8iO3bnyAbGZ
ElXjMKKZODbdYAcqnr0N2A+RMEK5qOgWOn8XjTkBONSS/QeP89e4fMII2N/7/GgNZGnkeCIv0vz2
hKFSTExwT55zBUwcYkaFH8+1+hC25t+CzgEtCgtCm+svviGPCGFYoDxXhDo35LIFaTA7fwzTDqeh
6U+b6P5JYb+0IHgXzfHTyauf7LEbH8f5zkbOFcNZPzVkdoY/qxrUtd7c2A8pDh+iIhvJILJoDd5I
oR4210snCmrOnn1elyBsSlRrNA/wpcrnDeIUHgeSequW6TYZwSNIh5/u+O2OnfWorexluzD5V2t2
JiedPWp6PGkkblH/Vb04VGXDD0+jC24raB0f2OjHjLjHfFgeMB3y2DE87/DbuRo/EBM8usTRhCSN
VKyc1n62c+RW7e4jBV9wx5WrdsJQ+dGp+1l22WNjG3PkSu87M2sE1uVXl7lPmHY4gDa8Q2zcKrJk
Rblwu79CpebnMmgO1H/FK8oWNKN/S9cRh7qdeYxhGVIKAjEn+PVrL75v5qibit6ShxvrlE/1D9bv
Uz3dJqJmTqwBcxB9dw4rAo/cKq1r3XvXcZmsE+kEYTYuEuhjLFJMa/eV2+F481szspVPf3vuHOpp
ekS3RNBOl/JdGqnlr+WRmT1VxvabI/egXr3ULyE/IPCiyrWRcIpjlU0zgvQAfx7+ZMzUF+IvrcSV
ElzF/pTu1EeB7ATIbHNgNMgjy9aMWJneYS6XLrVljxZDdOQ79yLU6jytR7Bh9JZ/uxJaJJikOuIi
G6FoCiIJm/1klDimy5y7UHHBRYtVPpCzQEQS9PeivehCJwJK+9aQHoc0lNwFq1ek/uZZsbnX7ELd
mkX6PLsIy/gLGkWJj1/P92JXEBvQuVGr68XJMWeuoa0/cyriRIjLatnISWhehvJl9yFczAb6Yp9g
GYPgQoauFsnVMyND156BsorU0uc3SzDd45a6s8dae3D/AZoWabtwuYv1CGEC19OeNBv6roCboKOU
N8EKuj9a9UyoNw/R/eDfVcTqxdvJ8uVLAEhxIF6MHAd4DYscGatEusJw8IvNP8puMgqvYXGrSy7T
xjgXo/tnX2xY5mZJPGUvbOpMydjBcuHfORpMnV75eexUN5Nwu4KIed+arrpznumkaHovZL50sS2n
76w2zijP9sTXhilZqlfTp3+9wMASaoEXCcak10GVdzt5X8OOh2UkS8rmnjy1U6udmxkVPA/4f501
jxejr98av3AOhER8mQg0Ys3YMX43e5otOj/R/tszIee6ykZWq/sLUA5cd7G2f5jtBHv8MiaV1K43
4tu00J+A4j1ID4LCc/ezMwJ9WwpSz67eIcZYgfZlvYKx38+a+w5CU6cQ6Mztxpu3/koUpW7dnP2C
ykQyf63DrOf3OWmpasKnZ+hxDb1ziyhE3FBrCMRsFRai5gMhFNvZiVgw+AhWWijTR8tTzCd6LNhI
qA1IHG96h1YsUyHZ9dUQuzl2/HoEA5qmA6fIi5WnvpsfJ3t7Y6eKVZ2tGAdtTizH+G8S3hUW7d4a
1JtjUplodJAmWAR54mvMN3Y2JxlvYRSgy7YxXdjF3oXDxP7v0E54HAGOlz4H7bCpQVo2/YUYh293
Ufd1510VFmGSbEJTkvQ3l86rVTlnb86/DeREZ6/mNNTklKx7/RAIeZgqJhd9ASNGIPTqVjUyzh7c
RO/6Az5EGy9GJZMgsY3LbHfy0Jvz1bKtj7I27ujmWhd1lb183OeFtu/BPtp7lWR7Md40tI+ynvOk
Nuv7Yp7rpLYZiGrv6ggMVBvg5KyRQorAzggNs/ga0Tf3ZI0gqWfHhwm6K/flcd7s9kDoBTrdwYQ7
tjiTtm1MmAD57DvC3nIDLw66Z5IeIE/bJ5T6T1NlfFXvlc6f1vOdmFHvTbibOmyyPxJo0Jz1nUyT
AF01IWzVWZraYZHBQeDrwiKLG9fM/e99MmXIUicA80y+Rf/F9HaKCKr/FsISkhGIuCz0JMBo7iJo
LSg/MCtvjysfujZzi7BFwIjfWicpfHi/+ZZ7smFCMAfegN5+FXZtheVoEzIg1MdsbNcJX89sOTm6
cxOpBRf4UoK3dSWA3i5OuOdjzkBez606dY6YYWKmhP7zPLSb8TgW1X8IROyYMVuLEKsuUa+/9ziS
C2u4aC0WT8RwDE9V/u72OYgyucV7sfyM6okq4YMDnT3DAwvdBT5p3aQqBMAN6Q6ixXHZFV7qNvFt
bMUD+1aYC8Hd75a5PdBr/tBOphmORq5C2WOVDW5ingVVE7DT24+78TEIaOODqQFHUu9AiqnILP6V
Ps6hAmsw+BzPgmQT1cfgs7D9/LAbKOC6kcd/flrtDE3KTLaNOpugjhOCr8zfD6Oc/lQ18Gw5C9pU
hv/0/NHzV/aBSeSRKVNDODFFBkQmC/dpHJc3oiI/KFNlwB1q1rfy0iOW0Mrsj+/lv63TOymv3hmP
52X2ECQOwVuXlfWxAHWh5O9G1GcBeBuqWfNBN9eftsQ7DIzZ9NpHt3Ed6hnwN0LHGPsGqneDWJx8
x0XLj8byqyLpgzUqS++ycCmj1zVuu7bw0LkMH4rwyNKPK/s2MPhygilF8cE1TI2Niz9isM7fO1ss
m1h27Qfv30AYUWzr22V13DIdiuqn9fVfgKuvKqALRiuKpF1RN8jtLkvLzv6vy1GeQ79Dp2bP3L0S
Va/sgRmRAA3twe6cuwa/6eSYZw7kULjuGLGfQxBj/KIUDHmNyZ7sJZWqkha2zb4tz7vAZTsB7dtD
fhjXT1G2aDT3/OAjuI9yNaUD/HB8+xVYvfmWm8vbXI3fdpP/oENKl2p4yLsiuImRj24AZiCt/7Ip
BwfMLSrTs5fbU1r17uOi/iOxAJnYFNztzMJqMcN+Yw/sl+lj03CuD8wcwEvcehyS9ca74giA+b5O
cPg+uTk4Gyk5InSD/t2rike8A8hosB23SH3e7GE2Qw/02XMryj+QKkUtIxYyGRUFuFYgkcrX3kdc
CVtBq1jth6Npgia4oAd7bSbtQkK+CzYcrmJpYw0FDSA4YjyjeCsNMnQZ3Z+XcnWTrSmpyC1+AVPe
d9f9N7b8WSpbc0y6VNEXnJcBcQnqOnvVL8Lar9YEytk2XGSz+Ldzs0V6ETx0pVckbo8vtVxcjFNT
mC9F8cAXf/BX92BqWR2t9HeZlsEnyMu4rBPtZuBcAE36lvx3e/ztif/f55ICoPyp9NgBCMv7yjL3
zX6yAz171oe/Hj7Tw16SYEN656mqtzF2y6a5NgVm/n4hxN92TfO24pCwuwCDGNl/OyRyKjV3ile7
ufYMKfJjQbAZjxXShIxMAThcxISj7Z5GxVm5aHeDEk647wZktnlPDkEH3eB8zBOEeqDdrkR0GzP2
Kx667iJgIY71o+tgPM/kCsnVfkKthas0HMgChi9rA0QvLQ7jxgUVzzqm2Xk5UJ1wrC1lkHwcykKc
ljVLWpnzmdqN5IxgDhsiU+IVffSmi399z0Js9p3G8euknvmMkMC5GMV87636Hf9HD383DkhQcg0a
WH/IAlCjqlEM0gtFIKK4TPS1twjtqFn9Q6QM0Nj41/AHO3SZxFMCJeJ+ni+dw3q18vocNh+5Duzg
sSQfsZm4nxtVOyGDtx3XgfsrM/3F0OrvjsMafsx4WbFJhZbbNSQYdN+9tP8QJicHcr/KeW3iytm+
iP4gBWdCG6IyNDckJt2p5ob9iYwxd2+Gi7N75EnAI5X6H89bj2Og0jpHFMPmeTRyWT3RVvhdtdiL
raz4zfbqpassG9bVOg1UZ4GHL8i4kGKHenMw16x71Jwfz6h//Mm6Wywt1hvmJEMg/DVMGjay0Tuv
z+zbd6sUzpEHsogbLROHLG8OXcYWQHK/Yt8C7pJwct4ynxtTl0e8YrRQeOLNIHo6Gi33ZC3zDYs+
K0CZ1uqv89zb9wH6XoHbOyGGMJVwZnveXgwcVBzT2bkPrmCaQSfLozCbh8Him29GIrSnYfzmAcRP
UZMZbv44zqDAylheaeo50XN9ZOg5rgIYNnCXf33HbSRYwGDoMP4tZ08Zd4Dj8K+qhAQdOuxDhKtP
9i12eq9fa7NKkRe9NUR8osRY8EtrXA3NFEQFpmdIHS8/WWb5ofRTeWPXh0J3wpvnJpRlDn2j1XpY
9Wyv/oiilR7TmLQ1whqN7c7m+EeNtn2XRX41QEiE5UfaiMinZyUMC6vMItesvdjcuktfnBt7zQ9y
xuWiLHn7Tbd6TC/6RY1zyy9JebB6mHqd2Q2ltekR3qh7x0eYC2ogz2K9a1T3obuafkZie08KDXlo
jnxxx6qjZwSVKlgUZiP1XngQpwhQ12Qu7SHO9KxBtJAT5bUJdGPoqtGoXoLcCY5UEJ6KrsxiDLtZ
3M3lZ6mjYrZyrYDFdZ7UBC2TdfJc9/3jLm+gOl83nBz7SMBRDmmAgK8U2sURNUqr/n3uv93WeZhx
9qXzKG1+TePZJqYBfVh5tfeJbCUqGBPlNQ8gTBozio5WDbgjlujCjzMBAixh0AP7mBSrvUU7ySZw
pj8oBA6+P8gDizFqwwYnU+suqT0OvMh4NPFfFGFg7hUnr/aGJY4TLS/WyMAdmXjB33oiRQIR5cXq
8WQ6WQ6E3RqHJq+jhoBltscqzbxm45Dt6PW9GVS67EAQ1wVuegqNYPs0qw5X1rmY5j5WPJcY7/rI
tYwiasrpuzaWX8r0ipRDj/VSqddqEAkKjW+aDGN+Q1zzdv9kZPQbDvrdMDF/Bp044HKfmNMtvims
OTq1OfFNS7tJCI3FJWmCWNU7C+8ER/F4mzPcKpa5xLUqzFBp7qcAQACU0pG6VxcbewwCv+BBdiB7
veqfNGcrDpZ48baF7QcoNUEf8WjKhUQRt/8a9umZwN8F/m67JYirZFE6n9e6c30WfGuuJAIS8AFj
urM2v+NoJC9o0I9LU3ZvMz2CSbns+x036cfqz0u6uGuJlaa+OCtmDcWLvRfFoRME5lcmUwrXCxIn
2z7sa0fLo8YXL4R4qDsEdlnN8YNIcJO4VXzHVmdlWHmUyzelNQKpV3AtPVSSm58OWmtclV98agOK
Vlvn42CJ6wBnmLp5tfymeedYffHGwQoVv8rNCUW1y0PBSgL7xrjIvyaIuduDCmCzTLYMRai3WffW
mCeTVyJb8KyJDocG3SADUNb46PAzHhFA1qH38ksVfBL0xf4aTBazC39DreZ33YdXI/ZRxHYO1zM+
Co8gM6+A0wS8S8chuzkxeHsI4TtvZZ5FTkHOzq567+zfusk6/7rd0iIXB+5yJc3ZbycyD+ueqTjr
Xp11lgjP8xQ0mh9FYPlUB62nwP3BX4SdnXSm2CuDd0Dxm190RZE24B7p7eK4LT6AQz0+mSVGD9oa
/ho3iXLfDwHP00g+cUm+F6w/iSx2ce1y47F/5yivmboIvdfGJ9De7mHzDKY7cCSDCyoDW+BEdvVD
qXjxqvLNIBiqXy++QrVtTgMWVEbJ1nbP2fx31IL1qgxfQgf/x+gDcW+1ZEdJ9+RLfjBKYhSaTfE+
FOa19ik2olIjbvXhrIpXUtzye/TTvDf4eLcCUwLidjRPfWsQSsH/nMYdl9fCC5r3i3m3dNR3aiWm
IpwvbI5VqA/CPBHhlOYtXlJiHe45YoOT9L0SJKXGJ8PMFLoCIHcpuxn9jGBt8b3XsSm8cPBbmElx
Z7o7PICWJ1QQVCQajIR3cISN2fzfKP0tySr3zdfQVNTIZvnLFc+eQxoOYUrawR33l4wwv8A2mCTr
+xLBW8wU0CDkYAF2Ov3HR+I0bdr3oqOq9Nehj7E6Mtwa32RH9aHbmXduiylatjczBfx4UWtMwJk8
wSuMwmEmr24cUv3u1nvDXs2LIQmgDjfgDIRw3EcUdfRuFUmn88BNLks7IrPtdpT0ef9Xa0jJ8dft
h4DOf2DSiKIsO/KnTI92EiPPivyPYNcfJTb4Uu/+GEbPkb6nve39ExqCVaRbHbF9K2g4CgCza0aG
q/PczJyVWW+GqGL2pfxXb5nBSJf99a2Af4Br256nJQSAvuNsah4ggONJ2gQ3ifYeXQP7BHRk7uOs
2/mhjQPzjYaYOM0oO5G76eITbbNo3cjB0o38xVUFYeU3P87gjxp2UiCdzMuQ6pCbGfZELhlCzyPs
+xC/GRt513KP2/dgq3uy9wjoy8RaXffojQSIZ8JJSp2ZWPTTs6v1jBSUr1FF9kjwUFT1xa/vVx8y
SJ1tJbci9DxioMS/Qe9eqmKqgQrq32odt1DL9HvXqfDrO2cez0PQmY9zN35PQByq/RIwUdsmkqmb
7pdled2UfcBPcGV2eGzz/zk6j+W2kTWMPhGqAHQjbUkwShQVrbBBKSKHRmiEp5+DWUzVnbm2RZNg
hy+cf3zLyYYOg4kW6F59bZ9mez2xKu8Sa5LsKn1ayzh1wWXZKGjI1dol4Nls/Wp4cwWFndIo36eJ
8UbS879tQ4Uk6XZzGp9j0jeGKvZJrsLSXMiz0JqzWuM2sftpO/rWk6W/1MhXLE0OuLFveWc85CQE
bVRoWb/opDwRiuQc6Z2quRZnrOiQ6cl1mLaOxzCw6txbhIC4SBvlwg3LrsmUg9csyjyMEWK5HE/A
SEqDUmBwlb55dszgx5pM8vrLq7FaH3Mrl5PTe3fI4YdoQCSwFGcAr0CMIPJ06I2BHxdAxDJVWRyp
7nEsGEp11GL5tdR+GnAlsOS4u2F/2VN1Kr1YHea4KbhBU1K0Ms5tDBndrpeFsVsg7FtFe/S9HYMl
q1WossIpl1+B6B68uYNLij/IF0s1jzH8KwnvpEa54xHnpCRq8oWEulC0ZMhjs1+mZDhyIpvDvtv6
7bCmiE5eXhenKEK3WaZOh6bsvS0DPd6qxT77nr9zVwKxL2G5ZPrWiJyLGOwJEOiTyIfgtpbBkxo4
bwV+/mSV7q2tOf7mFh+9tipona39PjFzFfRuv4+nuEOsjxVxkylnZ50fChPVygtAxPswUmSZH0om
goQMCWVoGUnnpl7uvKI5e5XxEkl16X1N7IU6D7Ljphpq48DWwXqukFgY5ddtBUDxHKy3o914Z8XG
eu/9HWJ9G5vteDOYEwSoAFXtO0CqCiFzxjuGizjSvXVjUKxNQ8DWnPCErDl5Yw4uDYPFptc0q30T
Lb8DLF7Mr74K+YdgR1c8lzjpbHXlsLedlLNBYu09kSqeOHsOowZdJKCuuMrZUzBS8ZQTVo8+9o76
RVL4bJHzL56X7jAOv4kS/eUKvGRZBwen+63q4V/nzvlu7tpHWD0Ug5vmEEEqqtQF2tQ9axNXHYe7
+DAeB9XepD2H5ibWW8phz1VHwmf+4nQ63hQLaJ0Zl4Z2Az4ILimsyYjAvnWbaDoBheP8dotLyqTM
ZhJ/jOwcCNu4YKc435rPjDZKwMDFy7610Yd8g7Q5ZikCbffNcdIMmZFibrwWoERevCNsAkvkPyRj
giLLCSZ2VnTf0N1GkZ1v9EeUsE7S0m4ufjFlG6YN8zTXZrIvYe3YLi+vt96GhEMqleBNwKxqduKz
rak+xizyLqWYE4GRO5hrQB/j4tQrzgLBWCV3RqpujUUZe78hOOZnY2gTPqAH42+bRr66Eaghfrgw
X2j/6YNb7RFqcPjgAmCdf6WaNqNk0szGcghQj2SDqry7LQa73o+FPPeVuyeOvINgZOIlbYTRmvu4
xPMobH0qLdb5ahmW2zHuzgPm4CVvsHI5mW7NFKCp2QNbcWa6wTRg6jq+DJwPuNu8dpMew7zLIGdT
EwcBmGI/LtlJzfYhS9Cpa+7129iQc9iFQsccJ434wyGUw4CTUFDhCHNeou4IilMXwSZciuIgG56Q
KnqjnoQGyJflMPb2oWgTGlhlPiNWsOmlEZ1PbR1LRO49dDGqhCTiDTgOauwem3Y++a4BjSXvDskM
C4d+T2CNRNoml/FiwWvAfQ0scEX4u5fPNa78khPFdA06W2k70l8gm7PGHL0O+k22IPkkc/PKBXvv
9umLDuhqo6cccgoz0aDsk413S/+J356lLHND6SR46YTISAcMQUtBrIhYZfkW6GWi2OZ4zOu0n5Kp
ao4ys14K30YJcsFBTZV7SY2mhgXninUiV5i7pCl7Lfha8wVIB/CGVkcCus1OnYXAqU1sc7RKgqO8
Q8Sy6NHB65eLbrdw/Fdqlv6MnPno9/1rpqivIw5zWoui23oI6J5JqnOZfYjakpOGh1oT5KQGJvA/
ZJjK56wSqFFWz0HZPgZd0R00pXcwxW+iGPWlc74ZXHlkE95kBHC9wn6YsDRJzXpPlRLqyJuxK1K5
L2q+C4Q1p31rxXDA+Py5iT2aFpmicqkOczR9ZsXscft4t2IeWofZygQvLnPSgFZduntP2i8yxiWg
GvQz2BF6AaWwukUx6AOgY5UPOUg3uKFZsatmP/QJU+zxK146OX8wHzwnN9U/dgXjioSdOBs/Ngnp
lcUhMhPGsWhUjWqUMROqsteM17MZJAAL8BGPGiWTgCpvQuLdRa4yb8AJpDdL790q+7YidbFLllHi
ja2GbrUQcOao1yX3w1hfy8C4OLZao/6oiMz1dovY2/FXXdGe1q07te2uEfK353ZOZhS6e8IkRwJg
wAGDBMkmUuPVjYZgG/UldrlzJExCt3ixss1kZT43AZKJDSze0CNh2TXLMU8/66mLWBNZxnx+sUmq
glhS/ARFCxNXYoCanveb5bF35LC2KTLWHEaSE3QL/DPXpo0Vq+NI4ujAxws9fMJ8I960BoUKpjsu
2ZFCrIcg3T5mE35AUnLXTXPCKczOPkg53blU58kwUWIqo2mv4uKJ9XI5ZN1Es2JA5jATew0gnd2R
kG5bciuI8ioLEwvStTI1pwDCSDg4gh8PFxBnAvMgWYarquIG+35Ydqad5WvbGh54T+qNUkfZBnIT
wFgglVnU9DBt/rb+DkDRm8qjlynzPfLKCdExUR1HayY+14oy1FZ3zmvjOjBYhfNIoY7Aq9c5eE3Y
wHbfNMd0hd7aLqEzy4L30iDbVB7Xnl4n2PwVxbfWBSmSxqEJibNxW8Qfrznj0hzy2HUPhHzx7pzg
0sXimBruUx8oGzmevdfRpGkjgevrJ/lj4NqPSN4UejLwASKtWXjIRRI2rbPoPuEASCdddQ9Rw5Lb
1LbeJHGhbid/fjLW8tcwaZtz9YBobZiHeYAba5CcoZB1Mlyiam1p7X23i0Ir5ldz+WtWMkjFdN8A
GFDph525HIZA4gKJ4IHZKxBkGKPkiAzTXyHJRdfZTOtnLtJ+yZVc5RM8NTJBco7qM6ogih1Q8tCd
y3Awqg/XHB3QnzMQo/bsiMDl8sDQVzWloKqX4c7Uzjum1iMF72xbByqh28V7YhcfmV/3p5YCTJrH
P3qm/MyGuS8slq4y8U96zott1hHTrkHsbaPstouXv7xCnXVQ/jfKOOHh42VW0ZepgEUNDPnpTfdR
gP7fNlpfkogccQK7cZ+ynXtkXOvO5r5WumRVckJZ6jlquZp5TcI+YGJpuA5UgOw5svsTjuvVAthM
sLTGAqbshReSXRk+DNs5mSFdzBHXMqyb3rEizm3ZFwnR+JZsUqIgtRcdkxAldX2ISwemXVIUdz8s
Cr27RmbLKlkfOWoGm85tK+hcxr84npnTjGt7QgMNm7VVbhIz2IweSGhz/AUamux8si5jKu4YEX0R
GQ1IgKMbydWEY2nmU2mwA3KiYtfEDrfeKQu2rTNfyg7EMCvlD4Dxf9JdfPi7dPysdrmtGiDJiSNJ
GnjyzSAysvOS/M/3iAgBd1M7pc6oAx1UUgsmhIhPsdu0+HY8QAKZMnYRVmWDambOlzGN7gXkuDan
343hz/wHp7ytHQfwsy/OQQ5k0Fx9C80IA5ZfL0MLZ63oCt189oUMTepNNMR3TV4+xTb9kmIk/uul
v3bf7Wco7aja567KSG60TLrIq/y9lBgQvbhjlRx3xImfl378tlNr7/rEmKUAVrA40V1Ta3HsSp6b
xO/fWhN8WsOciJVIkLNYE5RRkEB8CsoYi3QPG8eASUZiw5gj5ofRuZ5GML8WOoPfdoAvh6ulkUPb
CmKfk/dfgvl8o2yeevofm6W0iBdzjQPKQGjKuA9I4G7bFiZyVlRnCaSiZEXnyF4TU2a/FfEf6z1p
93ao7gGehoMonynPbEvbmM6ermHvJSu+Krc2YLApzfGStAJBqv0eiSQBpxg4EHzpalYxCfIm8x4b
n+pDNTzIEUkjyJFSrLGwadjnXLYzPCALOp/GhG2NY+lbrw1R8CFXUAzp4YGjChK+HGVb4vnR5Axm
964oyQ0oF/ztdXApqgdFFr0iUoFVBd83Q6koCHPlmloKCbZN1qJIIBu8SKZjiFiD4R0ooRpMOSLv
hpTcwgfhN7mwJnfKML7J4945yfI9Ki6hZFbtMCcVvCkINxB8u6kC749sFtuRrIadL/91FF/CpHK+
6jwiOu2Y+6ilbNKxkNnavJR59JRP6svxGqpq3QYD8aV17kAkkxtv+PpQnr7qHPZob6XBfmjOsqaP
iiG1TWZ4Emmp7ryZ9ISpo6uuDDI1RXZjZeD9Cv8+XRpSL37ykPGXRQedD9UahuKeCZVSpGxCwl0D
HUeV+Fmo6/g5nuuZiOgrEnodjeehXlAPfLbHWizbtKGsB0ngpZzH/sBI2ebUatQxiWocOlH+MdEL
2soM3UpTdvS8FZmapHSdQURsJZmJO9lT9hnMrYNPfaWjlCOkcTigPTpU6mfqm44DOdaGyyhV9uMx
Sj/6qcfe1CeDq+bQyXdf//Wohph/QbljsfbSudnKterFpHcXAqB1zS3jCy73Jgmo+YF3/xhpTi4r
9KJfIG47zjEexhs2NKlHFXb2DPcwaWhezqQI+5pxHFz6iFSmy83C9bJfuq2HejQZ+myL9pdewbND
dmGY8+/Gs9ffzOqU+FEO6iK45IM9IwiLrVbRRyco6HIR+Rti5ucYvrhXDj2N2iJ05HUrI0VBVW3A
Qizlk1e6/cmBMbaJ3yKHX+EHFelsv36OUip4ZVswxNy9OrgKAmyG20DE8ezsH/gI7oLXDoxbKCMZ
JuQ00AFhvYgaIlB89Ph/NhTlHAIAqAuD/EUa1LguFDZ+5lzdDxyssSqsa5k3FLnG/FxAnixFeTOa
NGq7VhEmUndVyUEPDNK+0T1Qf3I3Kg1MxJH5tquTLwNtraQiSxL4JrefG1kCqCNopBuKDziTmziO
3ss5sjfEuW/jJrlGvNCIQIfRToS9meaSsf8n1EpDcpRbkHI6LBnUQZI6e3BXAoRDODYH8lJIFpWh
yFmkJ+sKr+EV1DlGU9x/MfZ32y9NqBPz0o3t7zrMjzmTtGctFfChuL/BnP0EGY0o6vLwkwJkZCf6
qkV3NwfmnujlWcNGDUr9tmRTCoWYfc7a265f0iigqNzPntiIbibhWLUQUqb71mwudVPx1rctem/5
SDYAOIziqJpEh5zncDdl4z11nnuVsEK2rWUwgMGhQc/cBCqknkmYGT0LN4fnEsHbOThRz7LZSy4A
WIDuwZBrCU2nb5yGrlWBasm29hwN/kvWTOauMedoR5+C6UX+WafmSS7/rHk4FYGfcFHhTGLaKLDL
ZrbQVZIChpBLQhHE/j1HmAeH6Zty8LiUzOOpA7A3qRaovndjW/Y1pQCQzit6X7TP5dxfGqP6Qj1+
sPubMiheItWeoyLAh0fqgeRGlvh1HKgYGOLYq2nfK6yL3t4vLZMfeBkENC9t6f65HsdqPPhdmo6f
S6MvwUDcpZe7QizPFfwLORMeMy0ID46zq+wcHSj5DozpNQIyb1oGP8zhokbm264eJ9a2OX+g+HFC
vRzLOmzq1aPR/nOXpBdj6LliRKRicLWMeZ91y3konBfe8ZcMzXcymhU7WsFTLrN/LqEOKC2sH17z
PhmSqklUQqtaJLzcfnrtUT0ghHJ/zRZClfQhld9NoUFlcQxObteFJHfDMgb/VvE1NSfS2ws1FQfo
Khb7+uLMltLqEFxU5G3jBclfxkicPp23zPff3Mn7iIKYU2s6/lZF9WUN/sTU6vRqqvcJ9gHDQ7Zl
5x/zrhRbxyYSrZ03T7sUTKHIScbGWJW8Af0S4ja8BroNWzvF+DiO7rKfo/ElKuv7NJuOmqKN2zs1
+a/mjZYj6VfxBl7qUpvxNw3Odd11DtiQnGhxB4gltSFGqKinj2bh+2h2FxPnh+eMXzEmeCpe/Lle
p7DsHBhgVCMXkgAzi5VlfAQKCOxoQ3kY6pq+nGrZ29wdkzF3Jmkq1sRT54O5IACUJMZjmcF2J1d+
zsqFA0puvRrG+P7/G64xqsljEXHNoW/IDJ/AXpeLlgSPjQxFVxBT/6VlslRFIc4zj+nwt0BjibP6
SaoC5t4mG2ltTgmsXekhu40sAQMdalbi0BgXxrb2aDN0iUWSnTKN67d+0mOZfuRT8qK5YG2angLS
cJf03zbUJOo3Y9hn9T9L6qPp00GQRERMTNJwGG0AZqo522X1ONTZDgzWMdZMEJ4Ee7d6klzjuZH7
9r40za+IUBUpXOHu26nfO7iYFyWmWxJLZISVMyJAlw91DYubNikhBmnsgJBgpdPhaUhpKTXfR0NJ
3bWIL0k/7ucACEwTMGA5wzD1pMSqIueaPeR6nk9L21wl4ElOccPelSQn/lc4xr58N2W0SxJx50RE
ydD1Lng9X0PAF2Cs3zrcpnIYPChAQQa33gJuUMzPWFqZ3/2LHQ1K34v/+asR1Ao4mEyiIzB476Xu
gULitNFi3iXRQNfgf7qcJBI6nVTsPmTJnDMVbyuc4Dfu+MLUqk23DDf/NloYB2gELzlXly0Tp8sc
WKMYLontM1KjJf0tRHbndvu2pSszedFTA04GDZkLVBL9MGuMEPgNt2LmrNjbVk1H7KeLKqHcpcnD
yJDW0Kim1+q5c5kMz1WhGyBaNJ15w5INU7kuYf8xTAJbJv80iuqhcl119LJHr64eRpPBCsvByeRF
Tv7X6IOzmyQFf/lhMo1tx2gAHk5BXpAHtpqq58KahtBqgbXkjAQwExU2vfWinBIbtoE8waycs2Pg
fCYVGF9yw+R3rOdGWeON62LqQ1KcQ1FyaOPrTTChTsVZlGJAZdXvemhOPklfiLCMl8HpCU42fILF
XkCbgEXeWJqDVWnKP7vn7YHYad0SCN1UwXzTzqRjoCS5m8wRR3hFt7YYP4lfcd5M2t9mfg6mDDUf
MYtwRf/n5jGY7FpjQT/1qDrbxEy6G2IiprJ/HGM6kdHGE5w6RYSt+VUEJNc07N1IUYqkK/R6XgcB
eQujpFwH3qHJ+/9LzcmFeL46pov1bHdTvNe0Mu32yrJMsj7htNh+JbjpYcd2tutRv7c08z66hcoV
bc5AxsFR+xxO6bBGetLbYohuXQEjYfBZLriXQ49IDkUBe5nJTxnLIbmsIvpLJI8EkcPNPKFpxiP+
WJQjUbvtOW9bBwgT8JjZNp7mvr3TjjIObOYP2ZzuEs+5Gsws3lmG8bHo4gaa75vDQZt2pfK4rnsX
OLLrFCooes1B+uNlFA5tpLK7icbhNvBJTHZtRweCKummwE5fRnPPrALOFIX9NScxGwfBJ6IbxSbl
ZLGtqmE6eZW41Ip5PzirRz6B3OSqKK3s3GOrk5ohc2eBX/T71A6X9Oi5+sCKyZxhr6XICJwpNaM/
ryn7jY2ZdrAM7k7tbB0d0wPc0hkUtiUSllSee2cuN8FA5D2Z01AIiBE8VfwMMk2ckEyqnOTGOP++
V5n12wi7uCnFyJyZJGNoOt2m2qV6jVd2nk1jOXDqY/iK2VC5JtYjvZbwcyZR/0AiEcvGcLCW24k9
g4FLDLNm7oWRlhdikASKcLyAISBpsM8wsGXb+b174Zh+Vj5TFAK35wl3xs/EtJ/7nl6UaIs1FL+y
Ka+CLvrZsznwm86IJeOPC529/t4cpwlZxutCCPh/3Tzt65i7oajlCaPrqj37iQffAiZs0ZAuyye4
IF+1ZR4gQyAsld60G9hIN13mp0eqofgD/R00Hg6jJow7WlxX37iaZgQfdLZuhyX+El1x1zVjRmyM
yZUY29s5x9oAXfotSUxI4zh0DDii44K0nN33A4/X0ibdNnWCm9Tk0t+M6zgvV/4Jc3pxU/x5ridE
ptuTQUF34xa1eWj85EbPxYlaxLazje5uivS+RQXmIFp2iFRk0ArCOhWn07pTqLVVJFEFKCbLqX6F
MqoPHSOn8LOwFmODgEHb+KGo2ittgefONziTjNipmUy6XZ3cU6fEGzDJ+RtC86k3QHt5pMmDbZjh
RQJJOm+D6dx5y1XTsGOOh8rCIXm0vRUchfrN2UXvJAYhM2ksuAXwrZ1BXaOiXNjQphNlkZqkoGFs
l5vcQCqI8nGb9cAP+sKZ8XiNb0LlTHJzPxIQNju5RgRdSUK9xDZInb44+VD/mD6BJTrDgtwaRfM4
QPaCA8Iktqyr+PXs4VTMOOho13vNBNiPaurkXkfJFe3kyVGe2M4HU/kvKSG5rQZTyTRORayZ2gJn
AxI+o/JCMyjg3wC8j5Qg4kAGog068OUUEppppM7lFskeCCBTNFZIq2GwNAIrDkor25kWHeCiviu6
kfSt532gqNt0QXPOPbKvEJ+xiJzaB0sEUWd0bkU3JMeM3NomIUabzFTimIGVU1VXj64NoI6Bj1ZG
0aqpvNumsWjvBGgGAU7GmJcPtk+rrXb0Z01qdu0i3czj8uL39sOwKBgZ0b7v/O7AEL2/WcfXcdYs
2MMbNvqDNfag25x+G82iOvg2E26hG0PA57sbxNlZk38aKdNGSftYj8ErSVqYjDqR22aLZ+chDEOl
gV1BKKfWP3QJEMZw792AGXmEpCTPgbHlUJfzxwXBHp+WWWDUjWcXbiedBenD9fQw9YNHqYjkJ6y0
BMUdTNbF+LN99Sk8DtRp1BK+FEfL7l40e1SoZX/VSYSIhvg/diOF3taimRb/0hgnaZR+9gJeC3sj
vJ+4f+aY/4OjdXBUdp668V4xrQtKWf6NQ8e7IX+9oryWvadwgpZPsoXx3uCWDtgsS9MwgCj64EQ4
d218LPzpx7Hi8SDN5NVKeXcT45/ZKPjcTrBdNPyxFuLZRihD792g4qJI43ezJjiVk353Zv9QGYLp
xFTfexeph8SVR1bUo1hSB9ThXftDG9FN2/F0xXieRPDE20BVLy7ga4qc1IzCN9ykyEUka6cnckEQ
dQ8BN23sv27ho2HD67DZmzlg1yGYj99y/uPO989YK9TKeF/y6ZElh5FoEVbNLOhrTmg4Nj+8IBbj
xhEnE1/9uq7xydYJ2dT+bhdn3PeW5FthJwfipm8VAkJpEcmqjAFWBmuccuCTOsOL7Bf4IdicUfxu
Rd2zllzZPFYGitFEu9Pit1MFyHreqDYHDMaN/6WFBBP56cdLDd18E3gk7YgmvLepO8BnSHd9uYo+
ExCo2C1PjbxXDV+udvIPFaBUBKIebTRjOaATiB3zbKbqxgl6LxwCjg2qjPeuKOOt50efsuGRYWbU
n4txz8dSnjkXiwBuqz1yo6PwwnWGvZ1H4h5yQotWL8nPgpkaKm4SRj5tS7GcYp8Eqy7HYF+A+prX
W5BCh/Oc5sP1RkbeeRErRBQd9ELtmMAjZ142F+jP6BrLQsQ+Se6qzCtDNBbYihZTDCeZvzGQiU9m
xg5uhunam/jwjs/+yAzpFyvCbprZRzb0X/8syWgXJ6UkTj9gmxxab35y4+mQDIQL5sXHmXpIuITu
mfNGgEJmn7aJYbQ06fuyMvVQ/nhIYRCUaX7reAPKOl+ViiRj6esTRtVTOzJIT+r6PvMU6c/6LhCE
aDG/aEybPxFr2GiBulncnPCuz7AuRvPe5l3Dc5seB6A95/KbCsm7GKjBZt5qEeAJgmBcoj1LoJve
MRzk1NqIuIjxiKm1flu57hj9G5aEZw8cNYcHBLqYI0QeYXPoxl1TE8GeXN2Vi99Ble59UQA0iHjK
xiUClS4p62myff9feH3memP2IjkZqIT28FVOyUk1PZTOJji27jjt4CeuIEWEHBwUPmpdbRmV9T0U
NtQsFALQYfZ7roUk8fGR5tay9ztaVKp/r9P2O1h3oEQsAnDscqOKjwKPihld7I0eyvCOJNSVou0k
hpDkLpAPxXQZW/7EwiKb4Rd3UXzDyBmGVC0LjrzdHTLY+RZ/CraIc7JQOfcA1X9FemoL8hl2jhRu
2g5ckn48W/3jzMOJ5saLzTYe32mu616J0rRwM0m6e+LqN+4Cg3uwLRoPnC1TKhQo3PZXzcWLL83Q
o9+U8W1XMT246BwaHmUJLM8gPuyV00MjYIsUUgJw6TluxTR/FYci2L9AW1dDlvhkwlqyBdiSURLj
QyN/KzI+O8MbiXmlt1OQuPtx+jYFhXcjW+VPwcEwcA18dYe1aJbFSyPG93aZSEj789ZPRmJUE3PJ
C7ImZAA5OlIMhH2XMiVjcogsdf1tlafxbrarVyrjoUu0Zju8knl/rSCAwP+bknCI25vZxayB/AX+
UA3guDGdedbx2pVHVwBaJi2ZgvACaI/D4sG10evNiWuhGUHC9gM09yGD/pt78li38478arGdJ7sM
Wa340S3B3JoaUS+bY4tow9GUhwpm2dimu3JsHh0oOFYe3ydJ/ZmpnHNb23xDyFpk4OwcM/tHhXq5
pWwWFjY3EGYKw1FhXMOcEWkZnF5sTQO1XdaM+Gzit5Z5m9eJfLntGo9dq3/oiS97vL4+7OUd06vL
cJzjTzSRf07ws2hYq2NEOC42pWbkCd2DKTLuPRNzzuIgJUT/Yprt4+gk3PfWLpkd6fd10ZAllMA5
8Z6KLLu6cfltJObPAnhxI3IMLeyk3sNTjwZ7QIt7tTRCWQEmOErHF5sifjip+agK9VOAMttVon70
2uJj8FMH0TSHWcisrTB3qrduEi7Asu7LQdQlQRezP3LSclAP/OrV8pIu9F06TJqo9zy/MEBs4giV
n5Lp02IdTiv9QO/vjWjgOVo1+dauP6OSr0Qr3X/amdieDJ8BmdxIMsc7x92rvSbC53rywFGiM602
G9ZnvwVOkt3mRLrNpXqtAuiNHEm+SludswpT144wrXw+I9P07S1fRWbP8pgyqbc0s7ucqS0on4gt
mt6SU4Oy55Y9LmlFVBykixTpowiQ4Tqr+JyS+W7qymzDzDnurou3FrfyXdTTUhU5MSblsibWcbeX
mfvDoKLqkFCJY+j8cfahvM4dTRF0frofz6mAvqjrb1nCBastGhmKHJg3mCEjICBdVPrJgTWCD+k/
RmP/1qHcg8HxCAZunSb1uHTwJBL4T7eqN8sdMfVo6oMNkulfwxDPvNIN40j4ZnOw7jcaRxtOueDd
Sr8rToVE5Wv+9LY9dh7wVMxEM6s+7a59cDXzPVLjpyug6qCQ7CwXK65uNBXCGoqQR92yG8dvB4re
//8yJg450RYo3FQ56KbMBYhlcy9JrwBjJgeaNre14Mqfz+xm0aJfGca4c7VFx1UpUr68tBzQ+oHz
OGZ9cWgqsv2G8L+IdIVZh8QkPK4jCE4TvAAqSjiFXDvwoMTyxczKLTktqBxB+68Fk2x33e/S4+6v
L1Q2NNHivPlwOCKEi2SdNapoF9Ti0na496T0Dd9E0qbFbHlwHnO0vYLcPoQ40unrCzalf6zB8VN/
sPjdeXOfY9EX9jmJ+n/z+pNjS5U72zG80NMhFIKNtpenmkoP9Dp8UR6Kcwlaa6YivlOp9Zhwh6CQ
fHIEfDMaswH9H3EQDlN84ubX5ea4cUdeQ+bRwHKam2KmW+iNoTWxK3MKJ1USFFuzkf9G4vFIhOPV
b/FN2rt+ij/oeEKIk+JbMx9lqcA3RaVDqmUaXgHB7GCKseEi4hlRJw42YyajdqUqYk2bMfdKQzVk
RyX11ciOblC2aKaOYCIrI8bOwDxm7xqRdIm7dltzrThEfnVlAA1aL/McipzpknodvJPSBN0T7d94
C1dbzkUGm49zq8TWNmWDgU+SO4prjMoMlRYjUeyN2P4LxHxEb4IgMCRyj2dJLxt+ToCR6AC9RU6w
IPnSR+hk+g9dKL1V+jBW1vMiNPmmfnpyajccokIcgjYo2X3htk2A9eKKpqjbQE5x8rNZTcXW4UAr
WdHDFDHzECxX13CYG86VHSQ5oFHqA5uJiT4gUviUg5TDsJTVK2rEfAcqaNq0y0dbj82e6mSLZrsq
yOsnVRavwUi4P+pXh5KuDl27SW4pSf3B3uVmnIldO+Ht1PW78OtTZDJEmP0kjHteXczACTQzcgMx
ZBW4q8jxoI1IQnL7JMp5CKwzE+7gcTCACDZ8JraL2YYmRLtNn9JwtVkGoNK8CxnprUZ3dgbee8vr
X2u/MIF4c3RpbYQAe/liCO11zhYVmoOAEI3daaiZRXr6I6v0lVQK2XtKGAeBQNUrXmnA8DEGHTEK
aSspyk1TfFJKPuYZ82nRMhnGRZOLlIZD6zthdlVbLZ/gaJy9NTIcRY6/jTk2x5gUUW0ucGekOiEy
VTzrlEQrQkVkitqvDh9rYy1BtWdN1wa5OhH3FzJDEIlw2vCc05n5o8XY3/A/LqhUpNAgX7P33DXN
rs1p/ydykMAs2LQBkRLzKWMObDfKRxCTNQ2DSJUG9toaNiosPm3U+5TA7iZYDQnGEz2L6q8fKge3
mulECaP8yAJCBp921CyXvdcGuK7gqaAkudthWuhU8E3aMuZq3KWCq0rALsYO5R1U9DKijIoBREj6
Iga/w4iVTzZhL6GT3VAR6EGVfS1U9cS9hDQs7wKzpabZW1kX+/97axmjTuYGxgG1BnKyg3WbJuSj
nYm1vHE4D7uo7py19tMS82QG3n1pWTum8iK3UbvfGjYSrmm9LKW5z9yyOZZCQLPSzqZvmLmOTztv
4v6GUbtk/dLXIeVmsUS/ld1xfuj/Y+zMdiNH0iz9Kom4HnbTjEbS2OisC7m7fJfLtUs3RIQUwX3f
+fTzMbJ6pqq6MZhEoZAZUmhxJ2n/cs53VhZ+vxPDl1dnQfkLfDk3c1t8MiH9UfSLglSCuyYiMMML
cIuAu0vRgEeL360fWdjTjuNwam6mlA0X+wk9cH8GtANI7UnhBlOA74f9oFisVnNiMKqKo0saw1SW
OJRXLt0D7dqQw2BvxEM1yK9McQfqbCIDZ46qe8tJ3Z05YwhzShzkorHbo/as6h6L3IMR45x1CvZV
eeyzoSXAoasgnmcTD52JJ44zsVTG2v3MKH1Y90mvt13gAabzo+/EX73Uve6egpl1RavlRfpF/9R2
ScLthYIXBeOeTrB/ZbN37FqjZdLlRI8xEl2ZTj2v5QD3bdZsEmqAkZWUW9zJ4wcRtuUmbRiREML7
7i/RaYPbqb0NNICLFhosNsdj4sTNxZ4aho39YrCYASkcTCf+EHMXf9WxeeeRHfWaT/OXN7JR2tg2
3ZiLvuE5cPpl6NU+eHoEl5hGMFHLvqw3ltHa69wH5Epsl3XAllA+zKwTXJdNr9DhDz/pKbbANjzw
i31fMmw9afp79lKspGJCbFmdxqcC9e8pnKb3op9JPqhavZ/y2HMOhnXUS1ji7/8TKnhrfoeyYcdF
6uq0wTmS0MqGiYI8nAN2Jp6ygdS5BpNMs5tZs72JQTc4YYAe+BljHRTpDGwEuZx+yW4zjopNaGfZ
VvfDz55pws6YreAsDLAitcJGnFbgiJc/SqRhbEFcPlaEER/rMUuOuc2AGoloyp149XW988WMj6NT
WyWIjbKL4uBXRFRNDtwtQ8FqlCYRhm5lqCsPQPsqXemtgiiSt8SwJgDis3qjnKm/S3Ovv4uBbwJy
86nthyVIMLSWiuP3W0OFUW65lNzbDvX+Xgkib6vGCSxmj7CB/bTwjyXcFkx49Pq/I5TzAAJezt+7
Ja2xvPMnUM4zfpNV4rbLp6Qosx326FhDozX5SNGP3GFVruCk/vWiz1JNx98aGct1kzuPIBB7Cqdd
2Rq730mgdU7qdiJ7fNZuTJvphefBdkC/L/+m1Aw8LWlzXHUT+GkBFYkcjZckDNt1ZZnBUQzOciCl
gHddSRyAG+GrJhl1J9IFsbCEEFpLjidvjXUKeQO2NkweZva2ywmdvHEwxfvRMearCRdyFykDpRDD
zUBoGtQaQe4EDZH9Tpw/TbYXPGUP1XKgNZK4LKxS3etsY1pziaV3ulcRjJVFD3krCC5HAMKz8Hdc
WiDD5Ng0iCOXgM0Antk6q2O1NwGpwtFAKN5SeB2sNkOoYjRBda+S6aVVuX9o/7p2s8WbslzUCY6+
Xempx8BJxrOKSKBzlisX2Up8muzYuEvH+gVp9HQfZ010dnXCdsKaoh8DG5abqES3gwiw2PVRUx9z
KHY4Dfi6Uw8yNsNWMlCmAoq2wGow+qPwiMPbv+596Cgg7QU6JCbDMY81k7Vp0J//+hGhOvmb37GR
QgblTYxY4DYoEAKB9P/KUjm9TrAjzHLEf+uhh2nwi5x/X4i1XSMOUiLbcTf3qDzHeM8eimGSM4N1
UR3WyCL/MuKWp7wZqqf/+295kCBaWV41bgiSyoIFfCKLdjc01ZcbWs4mI55pJfgtPSwEJ87anDTS
ulrNGCB3YR3ogy0+WWKM58kqs2MGHssq7OYSSvn4+z0CcrO4rpk8kFpRnGbTtJ8SBwFbWIr33i3a
dWrSRkZIAFV75IooMGe6/j5+jvtabUiQ4P1SMYHniAhvpJnbT2NLzJ+CNIto3WcU1YKbCjO5cnBF
XwhbYCgCeVVb1aGGdnrJOqoP7VVXTCoPFOrOfeG47XNFCxpm5XoWNftmmw0dHNX6ZGszPREOBb5o
ukWaDPhznKpHhzTTyih/RJ43vVWmY7JqGUi7cLtN1AQM+tMxOdpWxQBGNfHV9ao72XveRph+cWX+
iTeAWNp10CyvhjfjizQDcN50uyvEUcMZH6mB54GcYjzK4UM96Gvdk9VVNsMDZEBnT8uOOCsZytds
/OWH80bBKhnxXjwGvmc/OkrTsNjxB/ArcxUbtMBBW91pgf1eKZhPqj1BejUuOc/MJXSKnX4sgd4o
kZ/80kdQC1HjDlaoeR9gnKbwn60bsFm9f0v00B3jDjoSUbklgPbPIbfC/VhjViodvIp9QHaTg5+b
fhQOnukG0weOEkrbsN4WGhZcX7sbOdXZ55BCtQV5Jc6WyEmUGatXrH4AIGMYg4GNPD9mJPsI4oMI
ACOLv9gdbKcxPNRt6TxXqGtXLbSt+yHpros6dZP0QwnlCbu+WxQkambwa37fFoNMopM/zeZpMMyR
dQ0xgcD6uWh65T1EawPvEUh2ndwxqyJesrajkx2m5DZqiIP1RCJhaim6j8E9FooaGv99dmgZthys
CTFN+GQyJgOJ7NSruRqqvWu79TYvId7auSp4UKIuAym9ZVdo7+ZE640dEMyEgezcCZqbOBQ85jEP
xjqGFN1DVMzkSBAsA4EB0F+Y95cRZSMIVaQyUZwznFceuaw81BEvGncWxh7bSlZws88Jgdy7lBgQ
hEUFEA3z1PO82LbtYMLznC+WWQzchug2I5alGzTM3EwDJIBhnEGoeO6qqgnibUgk3owS/5aD2yw2
6ns3ASmvkeCCIIbU0Ha7EF07WMWHGrwEvJVhPQDROKHh8nYJ5ygZc4SWoFUn/TLC78GJGkETHU4a
SinA8DRZZ6ywVFoThiMzZiIQVxnhhCTZlu5OkkBajDVFbaZphXr/udPZRvv+cjr5P4w6mxeUFsOy
rtnMlf1QW16wlY5n33il3Lp54+7a1HzPpXqhjsgoXUu9mjUCQU9C6rW4NXCmAJDtk13GxZjHgThH
I4kuE2p9lmkaQad55NlW0JchL8qN6HvGCWU36KK0oKzvm2zrcFFu4q4V2yIt0MdE7+zBohse6niU
MFxCnn7sMuMjWp5/U2Pd9zzEGaxWlylxzuHEQt8MzXlt9eaLxbRqhTp90X65CaTFE8rj8YUfh60g
ap2C5IsJdifpSurezSdoC86BroYNjOKLjhA/FnMMkyIEg7h61C2eg3UQqmSf8sjNcd64mfGrMOAW
CrsCAjKk7aYAAzC2KEGtKCW3pA8OYx+9lxTqiKMhGmBmeB7LAu78TGBgMv8aReYSV8m35XS6hWfh
rxHtnk2JlWxBfBAfFu4jc8BTON8W7kDbztppZaqRFV7lLhOZlfLj+uiR+zxKjI3arB4qyzpT8Bbc
NfVXzbjeTW2maiiRSsfASs2n2XaoSbbO3P0sNPLW6k0V/qUVw5c/YCJtGufDo3FLtH3kHW23vkp2
YrSQf7vTCyAsIkOT4WLkfbWPWsIr+2Vb2WaCeS2K4JpBcGuTthH3uA/Alod0+82zaAu9gdtcEP9K
2eWI8qS1Dre9bRKnynoEbgxaWIsFRWMlTDnLbE1DT7TE8kXbanwZLYMmORWKl6AuiJ0jhJzMzVpZ
uzkvccwU8dZK268WRNYqCB4yZ2xPY6TKNWuckypyEiAGFkaGc+wTaN39fMkyJP61mA4la9etlzQv
k5SH3z9IMsOZIZ7h5krhYp79XGRrZRPySBooj4mbKMXcz0iWHPCmv7oJr7Kha0iUaAKyqr9ixk/X
2LMPxBS9CGAQN1YP7hwXKSGKk/kYW9N7w0W8bhffihsjZNQMxJAYJu9VR220xKjYiULtH16nwhze
nRjBS/4Z20wB+wTiljtjVHbMfWL0LySIvTgT52V01gCwAYGXcLkmctp4Ei+n7xubAObCi2Z7jgB9
m/mxreLPxoUyNolbNWDXUIb30pFRtit5qCGeZxVSIdgIu/Aaz90PVTPUIs0vXeMSfs9tF5NYJu6d
yXx2DGSoNFJMfIr0A7GjsyEe0K67fU51cFMVDIQKyezKB+GmbRsBtGaoDs8RaFvM8DZetsM7w68/
G5wkwWR/J3EeYkrz+/XTtkCZHVW3noXzrOF3TcqKgZQL/ou9y++brKirKzsUOB5zRrIEP48Xmvs8
R9dsZ9OBWaz/EDA7ap3oZ6noIbw+eCph5RBdTg+iChOxH0Gv3/7497/95+f4H8HP4r7AGlPkf+Rd
dl9Eedv8+c2yvv1R/vXH+68/v8EDhIbm4mrTLv94niv5+Of3B4iHfLb4XwEYU9G1cbsdBygHpoib
a8Ns+MZYSHlY0vyyOE3zQJFbSDHtOHTZtRJ9CrbnWhgDXswkIpFUefN3V7BUSrGvTrkPSn4prxCE
1Cd4+VD7eexvuj5ziFyQd1O4RKp5Mt+TddKtY45sliOp+6XUhZRU5pnUsqGTmre/f91//6fft/n9
+38W5VTDE2z/5T//9lRk/O8/l7/zfz7nn//G387RZ03Y1a/2//lZ25/F3ffsZ/Ovn/RPX5nv/vef
bv29/f5P/7HJW1Kkrt3Penr42XRp+1/v2/KZ/78f/OPn76+C0uLnn98+iy5vl68WREX+7e8fWt5n
YZn/cF0sX//vH1x+gT+/HcH4TBBuv//3v/Tze9P++U2b/yalZ7uOECa1qVbq2x/Dz+Ujjvdv+C7p
+UHTa82sz/v2R85FEP75TVl8yOGi8qRDNaQF11ZTdMuHLO/fhIttyBVS2Fqalvj2X7/83y/av961
//kitv/pGkai5lraxRPmOJpvos1/vYYjkcIRwzKbozI4ZVnpbWbkvKvQjbvNP7wu/8P9Igjd+W/f
TSthOpa0hWO6ts1L8Y93zGQQYVE6UIqauiZzFQDTvMEYtFA+JBSXssE/5aSKpPd27nYJT4T9ZA3h
Rk1BcKBGjvDAee7b6LTjpfN9tpcwthFuxhWB46kcWNE69DBxnNS/smDJOiSQwFyRjsWWtimBWC50
6OZ1VjHxb2MT4i+isK632Wi9QMwtGfo7kXqL5yb53tjRckZVur12JaZPanrPOAyi5qHeFmhuUIob
/oXnpEBqpKAliF4SjTJrvP3pHdJdAzkNBfwvYXbuvYiihegZ5rcmFeA+Nlu1zwyT7CjmY9fCLaOr
Q6YVYZmuc525O3E6uM1r3ePkIKaD2QpbDNRv+ZJG7dZJ+mSFLjrqYhGPGpB0SOljr8yum31jTiiD
r00qNT83b4siLR/bnNYw73S1Xo4LdH0JfhIrDs0RfA41ySoSxvQYeUXwcyQh7pgP9aQJRi7EQ6yX
ZCSdIaolTLGfvzNWzA851e+LV7NL4NfVX+1o9U9mSxsYO5536VUtnkh2U2dClhPmKoXKz5D8qTnr
OCYfz+v3rCTzgxyU+AkCPz+YAtnwrKqiXDlNwlnco7n8CnorW+nRrW8DvEAAvSV7hN4fe8hQSRAf
keqFnO+TOGZNVh4J2Go2eRIjVOnGBgpf6kvx5sEYvTVsDAY4heg6ZWw2Rwu97601sym+iVClb0nO
mn/BCGSZF2Wwmkitb+9w+Lblyhx4VXVjGdsMlcDarkZGkXbikTyb9PZn6DT5vkxobSyV0Arlg9W1
eKQTpIR1LMQvoxwc5o8uqKekEL9KRca4jANqZemhUK/crDsGXiI4ICYQT5hYjb0z5S3jV2WfoKSW
TE/bWm96yzXvUo3otuiZr7U5TlOz8FFWd2YJomV2Gn2bVDFKSBBE4kP2vX8Mm5whS+GV4o0jze53
Xcqtovu4u23aCbGlcmp0tYYGfQTJO6te+7qq16zIsCkWjEaRZiRqN3jkxt10dPEMesYu35kGrnEs
3+qpAhayrtI8PmPQ894m3l3wXCVlRpO15ZpWECrnVCLbD3ri3BmJJhgyvfJxTvKada7up9eoKocS
uBAnI1Yuk/iCQkVHlVHCsONjrA9O8Y0O3b6HnOtilldy+EDH7mMrDRkkwGE9lp2Zo1vMwRkEtsyW
4ak8FDmxFdKdTMwhvVFcffaVB5J+Geo6yeK5jtV9XjTgOJwu2tpjkWySJm93/Jl5ks7CGJeZ/Za2
Mxwcxtq7omrV2e0nd48gJd6ir4m2gFbD7RDF1n3IiuxnMHRsoYfUO4/D4qMdvOIaCqN6gc09HI0G
/wTDskRSO/jDXRa78TkXBtSdIg9YxsaiusK/GF8nCiqUet2cPfsFEVCkMjgok1sf3ZY5dkjsg0JH
uKeNfGNbUv4ye+hruvHiQ5o649GH+n1IejVtrTJ5jduhvBc8pp5zvcwNUCazExWkSBpMH3lJh1Fs
Uja+t8RVoWKgl9zI0bCeqVR8lB8J0Y3TFGBJliy7Y5auhplMRzx3/k6bZFKg3Q5Qv6YWPs4y64sP
3VXd2UnCatwoU3tr0iAx8ONOuPdqfzqPPiITNnQz/O/I5RXvimeLQ5EoaQgTbdHXPKNsxCJTy65V
cgH4ZWNhsVyu58FwX9yiJLKCv3cAGUIsRiv10V/WA6D+5K0ygjxHAzC3d11nTHhIGyfeaxVpVlFE
Jq0T1hH3sortj6EQ3l3s+xOiqSadiXFkz2rPebTCd4Har8N59wYZwtuYNbC1G0BR0wViccOWdiDH
qMRL9FEClUJNHpWMsV2U31lEqgBTSnvfu+FwDZKhOXgR6C1yy4KDEqBpsDTn21L53k+P3c6qjTMf
4qtI1W5MerJ4U4w8RoAsh8avxsiLocJByxDdEAWhj5ngdsc27f5gYzef7Uxvna621jHBKiCfXUVd
nEU3fkdhFxuzuMQdlAYuMg9jhL+kYRkVx4nEf7JKOiqQm7HVQH58MeG4x8V0sFWTX0o5xW/Y0MEn
m57zPKu8+mBHzAZW9QEYzqaykGz0c9UePGOyX40yg2Dla6KvC6R4BFtFdA1xYR+9AlJ0n89ARW2l
qwZBmnQ+i8z3Hnh+0ouTXYxqIlZ4focZJW8RYTLq4q6+BjhRCA2vU0S7lISb3MHFS+lS/Kr6Ptgk
MFk7jiLQyTg7klseXh23nIUt0mHjvOpNNhwpjtuD9ODjzm2TvehuYlekhwxpwOxWwTEcowb5MUzl
BNf5Xeh7+rYK5vc6XWShtKrBdUl8P4Sl0X/Pq6rZSoYVe7IVu102EDWYkm8GVzAJyEZwNBvAGp4F
njrvjKPcCVaDR/wQKgRza81M9AjR7TYiM7mHpNGeYseHdiCsgc7N6960ZXQ7YyzC56DKjeMoQ/NF
pm1Ec1t5BKRJAzOD6b8yMwZUl1n5hEQr7I592+IazBqDqK0Bqwh2Slj0QGppsHA2PAUkFby3akie
JM3CDZEWxHEDwMCC2/SpOqoUF0BU9pio/NRNN7oLmQZGvsJ/kIuSB0WH7nXrDRE6GrvFQKbiAUFa
qgZME6O9lrZFognGMWgaIVkJWJEdNsOEFd45QE3h1Gf1OO886GEHfyTdM2V/3fde9DqwPsE0QMiQ
ujXLyL5EiH/QYlvlbc0E7p6QNfwdLNlvDfxTgAXhSDpecN/2NoaB1q2+srkIok0zuOULBDKeRcMA
N8fDcHP1YgQSLvqrhXIUcV9xKyPwYKAeMB3aGnMGE9YdqDzSoKh+Bdhg16GSFc05VlxWBR6CvrqS
2whe5jkDaXRH0kV2NmMgZ37AXJ85SurubcMnNLuA6fXTLVD4nIocxvLN7HYVXAXPhiog4+EUAfR6
lA0s4pUN0OZOEoeK4yFloS3UYC7yh/QzTxzsVVL62DtT6eBuNv2auabXCfXqkmXirkqrFSQ6R2o1
BHGQ7hATwsZDt2BgIsMrIprAIKIkDs8UmXCZx8Ts2FcE3T4DTrJxeJm3SEcQ1pN6kZA2abKvaQ3C
Ht0o3Ds58aKTtNq7MJvnB5F71WP5++QqSEPFyN0gxhemeS/xdfzkuB8g9uZgeZHH4M6B67mzqLlQ
p/nWMpjAdHnjCblEPqGEkpkTfXpxaxWboUPZyKPMOPVRR6iMCQG/G5Ji0w0qeyjLyri3BnshjY3W
uq3S+rkaMvmc1IkFRcNkeNiMVfBuBKH7I8gSxepMYbUbkdu9kAscPhZIuF4qwNjMmkxh/5Kq83Zh
OvCYGFxeZLaB8V0dE+lkJXO0R5MCJs3P2ZSomUMtbCxzNzqmzzdyphR58TS9tiWqsED4cp9LN7il
TvD2NfKUR8MGWYi0BjGt7ZRXBw39RaHL/+wch8l/CPNs3WA3R3bslvMmzyoYR8WC/sxhpyKPGZnt
9Qk22Vg2OZb6BherVcdnx5PlU1gSlwlvIrVOViXDp2pM03uRlTljBFViza0jPFhFqw5mhUunLzBa
j6mBU4IASLBWxDwggMvubUcQuQZyLbohb5GORkrmlc5cniMnzK4VqoJHLaV4hGGUoqpmxt4D1tyT
BdtjOekoT1djpbN7VKfje+QHxg+XfvmqnXH4KhHZHDrMhOtKhJQPYe+/FKPHWk6NpkYD0uWPllVX
1QpWg7xFpj4QNpClBy+HUVLpBEWaAX7BKg18l/Nso+6FKxVtiYlHBtwZ9njrgeVfSx8GqCEH3tim
s/uP1CZBGyWk4AwExHyqOh0qiHyFSztQL8yush83QTh6JNaZQ4dFnMBmbGpMqlMMOS3+M2GbWKfs
SIUfenY66F9Nau8T2RJRqUJX2GsfOfNHZbJhS2FvjnjkyxaWaGTjWKWsiZxjSjTspjXEd+ZD5INg
ubprKmhvaCHUzsa2cAknD2dbFL+P/aA25tR+dF587ab8Kallu6X5AymVIfcxwgoUDSV9eYe+0tga
EDTvsrBEsVDZwbmJZv1S451hC9PEhyTz7U2SQV/KDdIlIsNFiYZa7VRFE3wh5VH1jcI5ea43nKXd
1mdcM2wvTKsCeMsVtCb49t0a2FPZ5cz74/QYk0h9vExpce872AdEmoQfQMCrG+Ao7cUYaw8OadsJ
0lmd7Ni7VnwwsgV52ODuggtcAJjw9Mzce8jK5EZz8ZIv29hMRyMdowWyy7EhjmQq9CNiAWObD11z
5uxCTK/rqXkEemSioKtjbH5+UWGC7erJYqYsh4pltiUZk9IxExtUsKnz7LjfWqTt7RKhm1++41DB
ejy8wJINTsh4zXMfddIkzKI17S9qqrysV2zYMHbSIYsvu8KytoINXWrQjF3HFaym/qu1WBBS6XB3
x0i6qJmRmjyP0JrvQ34GcBuRm5zH1k1gxQ+dvk9ho1j7rHbTdkV5wJcnwcToDlgyyCURvUnQc1MV
tCzeSNyfMxLitSlFFBOrPPC+b1TpzPuObdc7y7UYz0o+sHJlY2ZZ6OK15ww3tMYLikc272mMgbTm
NvvyezZ5gKzH/NcAnwiVYthaD6G2iBYrWw85takIgIFXEaG36cawJWDYDUmYSgaVrqOOfnGFj8K5
pGVuvRUCKzwmfrIeNqkTl6c2L6wPU0zmPT2bwoRsli+yNAi8MXKC8ErOOrua7AdLd+KrxAGB3Q9R
Y68JKdZIszB6IOxeSY7Wi/ZDfYc8QXC8BU5znxk4930PWxszK9z2/INSU5msVzyEkkSAC+09uqnn
IUEfPUxSdWkkYHHcwNxngRUbCN9y441sg4nmWzqPpGKLpyQ32jcu6w75nBhv4xDVN5a6ZE+jztCZ
ob2Hdi3oj541+FetaUAxficVIm5dHfs0jA/zkLfPUVfqLxk18WmIcX8005Adw6ppeeEtgx3WYHyk
ierTjaXNZi0KJ/5C7A0FBpPPwbLVZ6KpB8wSFqS2K7xmCMgPXY9w6GZoy4GJL1dezR3JJIItFo6i
vtuQqKPu6YvUgiSN7hTGYGB40i5+QANtN96S1VPhOz4svu5VNI1ENoGuIJjE6WT+iTyYDckwZbdo
9wTZWlN0SHNLocRBkh34c/Oo0DAwhrblqXHz9ifhLx3iF8P57he1zZidRrM2XZNH3RjY52LoJsAY
JqN1LGmsLlG500jKioWpQkh34eniXUh5LN481yz3o7BG6Kwz9I1pjNu7kvJfE2fm2HdxGyaPttN1
b6OsYFCiZ55AxPsBW1G4X0mxHlCh8EFngMVQ8600BgxX4+1Ad4oYUpksAEdBXsVkBYxB3CirIXX0
9vBS9SLdV3JC2B27yalmVHOouhpflOkiJMVc6Y8PZj5ll5gguGSN5FofUmsQB26d4tbEYEKnjaFs
ll2Izk8ErIMaN9p7Lmp0lTr2kXRvdlzsaLbKrcTjJLJwPyCFecLGlOxj0VQfI2fqRVQJw0zKbUqr
Rto7rP7pa4mC5gyWV2zm5RI1haiPwrDC56EiwhKlNk6WSiM1X1hEsD39yK82sfJdveqmtvzeu0bx
SHUHc8iL+ndM5+lPD3kzhK3RpVCMJpo/djdu/HMkQTlYRYSwb4UIp9cw735p+siXuczAphKAAH1s
gIcf8eBI1WzupMJ5a6WZcfGHCUM1q8V4F3eCuVoA9fHK0Ni8aUwgbOjqxalJMUSQAEgG00yFN3kk
ITIJs4D5wuxbcJ8ad2ERNsGDjezsXsnEPloCMmTl4ntGbmncd7ronivDxd8T+f2LUUXZtUzdaU8T
o1Z51ni7YKaks2NawU0KFfDZUnaMXydEoZUs6c5OfhcyOs1kFp8shBrMALtpXXhz/WqyR6q3himT
Szh7SIpCJ/+BxGo4KnKUkrVtOXIdhrlxiZusv/fmwaYarDMwawDNmN4HNJIOebJuW5wyJgMw/LJg
EzIvOSKowV6kIXULrwx3sy/dWyfqsqvvG+N2CLL4Nha5fHXmwr0TFDFHiklgeQ6kwLixVkDAIV92
U3hqhK5WaoSCAi0iOOSNkm/olIJLUecfdtNXtPVjtBVgPrekyuKIa1rvB0NR/9EAaYYcwXMvuA68
zyCy7V8E8/XXkcnihXEbEaZz2e7qGhIzXMeQGbHtkMKC9KaEwor5rCNlgUHPGBDTyZOjW6fMvBV5
VdawAbBvHD0EbXcKbRdpG6kL/bRRZBOKYjwBCMuA18z1V2qn5YUARLIOs5o/M0uMVoZy9h5ogCeH
p+ELbSmxAlWEtq9L+/Akde6RTO4UIBNYV2tS6wqMTdIaoDr17S+UW+qWr1gfOPBT2Jez6S2aWnPX
Tkl5QjSTYbOvpyuBgv3GAGlz9kYnWdmwwCEJhoN8EBhALxh75h2HTypJWe3cH1FRFvtgivEFSjVk
JBRIAU0TCHaFb1iS11cqQT9DaPZ+NpwOw5WslrX9smiszBsLjMmh5Di/bdGc4Y+fu5PqCQhYdEY9
gbqAiaah7rHpGdN2mDumnHrKEGnT6DdQQjy7GqZNbIP0knNF1JsuIvDhQTpb9abqyYKxGyO5tWzU
qilR6tVNOWlM+rXyszvhk9AbxjFhyOVUSE6t3Plhq0CsMoF5JK4bB2V/WtK6d2h/tLRTpGtRbz4k
tHHbVrTkqlLEPJmNVhdaemAtZeMobNNGYj43YUOLOYyJ/2lGPhOH3g9Ipg0g9z6O2k43yZSNXwYk
ZqhTNjEr6TTjRWkL47UNwRykniH3Kq0U4tgmvqtwyG3SuNOfvYXHa9VEI7EHPTXd1SgYXJEHKMnj
qUPXX1dmxWtouOZ8cOap/RG5Vv6Ytj4cdNJzOD/lVK3bsgwPaVuK9TDbhF/CbEV5IbFt6SJE6CFj
+7cge3F3m5EJwTDCm9EjEpuOQxgT0gftHgEL5ypI8twLPvNYdqjWI8V8dGjsqzZg+DX11D33eeQR
JeX2R58k9G2F/C5FMEHhyhcppztV1vmnOQAhqj2LfTtM3LNv8NAAFByiDAxHt3330xL5f9+ZHdDF
BuWxT5sJvLlcBz2GPiqR4bXg8Xfw5gCsFmh2su8k7IIrobTqypYKWSRgNqSweDm8BFerFgMe2GhA
QMw1C34q8bL3IpmsHYdXdlZ2YUQrB+ggoIdccdw20K+tCPFv1SXZrvUcfaiRtfJnTnyyS8N578sS
sl/SRj8H8nDVzWSKfD+NWHkJjCMOC1ERVLPla/xiDE2i2DRirBgGqvnU9qW1Mz3w9gRbCOMsPOl9
2qlufpR1BDGod51tFw7WJ1d1/Za0Tb5Nutx/nDrt6TvPLOU5jJthH5NDSTtM9BkLgyS8EnOmD4Qa
OGTpFMO9XBwSqc/Bthi1vNuSknOPFR+brdvmlD2jXoYjWmO50GloXzwoYcfBBcmFtk488aBlPwHz
YcRhXEHjQGM6QbOibEGGgU8yvcQ+j7abvC6SZxa4zROvZAQbPCwJg6nkPC3kVMjy5zypG/M2IWjv
KFxI1BTshn/O5kZ3+xABPXC+2pEnWyJ10YF/dN0GOWSbYjAm5y95M5SfnHzTqK5wPlkV2hHdNY7K
4suM/ewkixE19hTFIKRhbaxrxE/bQgbDJeqreKH1AxkiL+4B3HPzHHQABFyQbO+sQYkja7pMPda+
UjuSQhzETENynKKw/BFEbbcatT/z85jZawlNdBW2xbL8xSPexJIXKrDNzdy3CfPtvETc5SK+gOTb
PVSBjHc10NwNIHPkHFEhn0QRzJQRsXk7EmFwEfh89r4VTIc6D6A9EwB7m6I/3I9tS+EfTFgFkEpA
d5iKriNLrzIvqW8628GawntLAOztbNs6d6VXPKY1zrebEKskOBFkTsyU6QdXaZGhBErVhB/Vjczv
FbE/d6mtg52dp97RQ6N6KMeMqDnWjD/SvmuOVDc0Br0T/2/qzmy5bSzNuq/SD1DoAHAw3nKmKEqg
JEuWbxCWJWOeZzx9L2T/FaVEieRfvuubyiinEyCAM35n77UPDfoWdJlF6ZSuG9x1oa6S7qBqGGxM
bd1bwXATwkmypAGWu22azUvfpT0AjqZes3eKgbzqON2Xnan7m9Ea6yejtdJHwqDQ0LGnRRClKMoy
taWOTSaSKTZgYI89uQsdv3azVwoGwwHDlMXuNw57rPq9xaZhsM0jZxgNprOizu6C0hdOpTXyiXx7
TwdQHE8n1mHFRyiQurpG/z2vc/C4pabelKIvTiGVGLxlKFgfBdSYlYll4Ledh+ohoGZ0RxVeu4O+
HN+krUDZAwA3XGEcAY9b10TRJsQ2Uy93X9yUJeqC1SFSyXjoi19aYicvBRPqyH5dKukMIGE2IQTM
nVSzLQT4BQOGHVhxMxC+t/ErXzulSVd9y2I4gGoR209MQOHvpFYILuwFcmWAX28eXQDhWq9+b3KM
HwWbbs66w8F/DIoejhpTi2egM5WGKe4uhO9cjpOnCf7LDch9LN/sr6unRg2so9TH9c52WwjhMOfu
JCK7DqWOfj1Hus0ZCWVwJY8/qKazTpWmzCVGZLEyGwNoqQH6Q0/0PSX1kvCtlMo4PsL0VyqooXhs
C37mCFDLldTl5UFWJQWspud+FJmv3QE6be2l3WADYL1tvDdGod4gK1fYpxU2gUh5orr3QaF1vyWr
sJZBrVBXb2TRSLvcl8gK8GzKsIhSO+1dZ4Ql3ZvQCY4q7KcCjdlWCT0OU/2kD5ZVnTVHIhH0H6jY
dUa8KP/emOjdFFYt4CysoHM8n+bJMMhawsSrs+pNq3inmGludF+2Nmpf8qzyoOCw7sRNXvbl/T+K
2Gf69A17y6mYeJBjttTgQorwSRtr/bs/5uUv/KQtfBc/AwFcDpiODUW01uIfKiJJr4x8b2ckmjc5
FMUNUJHkMHZt8YKfnKCWBATkB3BngkkC5I5sAr1vZPPKByvvvHVeMUe5zfhRAk67Y32Yemw2I0CH
CJ7rx0zTOIemIh/DA6qAToTgqH7oAl7JSjdFtnHl3ruXPOJDlWzo7gpX6Mc+NMLHBKHgo9Ek7W9N
RP1TG6GT+CvnbBn0eXzKNO+oUrJ75QYAZ7RWWut1JT2MVsbq0yyx6LUWgHatRbwpAytYjRp+Xjfr
kiNRJGS5KaX5ZKKUJM09j6R91fTlY5/6za2Uxem+oYiHXC8ONhRNsGbbnXj9R51GiVcpJlHydYSp
nkPy+xC2FxUzSV1HQninyGv6W0Uumo+67pNl4PfZJPtu39nVQZkqalRAJCeAnwNW7uikhT32nTds
OboZO/YSbbT8S8TzH6nA/v8kXvf5R/pYlx8f9fFn/n9C56V80jP9m87rbhJm/dchKz9+/l0dxn/1
v0IvhGL/bTALIPvj/E7YsvFPoZeiapNmy2JpKNsaoAb+zb+EXjJ/plKoUgxNNlQEWv8Uepn/baAa
o1mpKmop/vc/EXpN0qp/iRUlVdFMzRKqPAnAPokUO8BDdKzee6AQ3O3q3tK2ndtWd5/exRfaLh7g
y6vPBF2mQa5oRcr3KcvLTchJF4WMbVKT8ztwhn75Hn+Xqv3rCSYZ5qcnqOCXyiqb7AcKjN9MAzKG
KtMXzDR4u3yDc69opoETdV4Xidq6pyqjtGywwtilXtZekb+duzrt5fPPFy3nBoHLz7dUtmyWNRwD
tzH+t1v+TZv5WYt67t1MgrtP78bWRy2vpdh70CRQ/U0nZT8xL6br1urF7vLbMb/8xIqNSPHzLTru
IMEF8h4Y+pptpOOSZ8u2A3dmbxK/PVGHufIw5+5k/f1OVm5HvRda7ilSptCwnMo9ABdLebMhJXvT
we/lJ/q60Sr2dP9PL62iMD7iqLdP0Oen9R/w+VCbkDqECVv+/9PN/oefRrGnu3+6S531/ZhiNjpN
53tHnkx/7PWgvjf0Sn3+sweZ9e3Y4gCgjhPrFDbEUUyr4Tjec7jxGLvacOVlfd18FXvWw4ERpClp
y+aJuvwPKSbrmlrwy+Xfr0xd+N8HJ2LA/v6OIqvMGxyd7akqEBoVwbqDlWdxSlk/W+M3Nq9LpGwY
l1AYVOxgzQctHq40tmmA/fLes15fcJ6hoZZrTw3w2rGryaR76Dhe9aYi4FtvwaOFtdaq+9b6bnbR
IjUEdtvixpVvEfKTufvXPwqc5fwdIHucSfWrviNfJvstoC9eeUXn3v9s+JCtkjhSv21PQvL3QrwV
wQ8KgwtX9AfiNZRuAEYI3aO08L+LGzMmeFRr950IVpd/gPp37e4/h1/Fng0xsU2gZakOyUlOCOnB
yNbxvqyk3mK1a62RPIR9ZyHLOpG3SwlwkZQ5VWS2LizoTXzjLjR//moUbXxobJd/1F8S+y8ajjUb
lJLBjIJGQjLrt907q9wj1NLvVkF7EZgVcTUtuxIoEcermw7cSS4aEtS6vnVcPXw2VT0HDtKsqXjd
Qyj6lRvGvTpIx8YOvnMG+c2MpB9KY2wGpb/pJtCvPxwsChmwyMjX9Ku97LLOssOPiESw0fYB/ehg
5S2ERAtkZmQduIQnhzf+ON4ZoDpYGNwA7NxSJzxMq3wf7CfWvvGuaputZ3SHuvFvGMAPAUlbRpO9
2B5ZC2qBQKbEGhafAsNugGhbGx3sJen1eCdBOyCaxc/bkQgR9zd6y9CCUXmh1O4Ox+BDHOcbKjPY
turseSiMK7OxcqY9WLNRWulgH+h1VDjhaJz60afAi6Zj0fjAu2qPjDUkWMmR4TVdYrKF69S65pXO
cKYvWPOBux9Rr1KndYYSOVCTrNIi2V5uUWdGA2s2WgMWB76ZqLlDAfg7cXIvUp3s1Tx/vXz56TJf
tdfZSK1lSWQZOZiGopiCM/R8P5j5Fv/w2qv9w+V7nHuE2Ujd4tMJqUIXDj6EigRIUxInRAvafVgY
mCj/7CazEVukYjA1b6icoY7vSik/wOC9L9g4/9nlZ4OyWVaKXRVm4UgFTI0xzh5cBfUWsJj9n91g
NpwiGbFAyXiV03JeusSnIy2UKpKJxJPV9Z/dYjZg9rpFIdJQSqeWBmeUJOxhZX1LJHl85Ruc6Qbm
bPBrODFNW85YHKzUYANSOdx07LqvfIJzV5/17x7iBQcBceVoY/BoECZmGN7H5Tcz9dMveoE5/fmn
JVECcyaQ/aZ07ND97aqk1+I6dlzfdVpff+8s+cqu5NwjzDqzaUkxhkOGqNjFUki/w4Flty+XH+Lc
xWddmUT4FJZVXThRb/+qTVuH1jZeGSaUqRl+9Yamm356Q5AdJ2JnUDu1vMFGvkrMTVhjlGiPKSAK
SXXfPA7DC8iWE3bp7c+e6N/69FAVkcVNVRv+ZQVdsXOrYfVnF5/1aE8EykhgMNNFofQIeX0Ok1qO
TS9ffWryX72vWXdGX8SGJKhqh6Jbg9aFXM44eiyi8JDKBrpYKoREut8laaXfX77juc8/692A/THK
R7wsVqV3o1I9dgQiXHmaM7OEMevYNilrSG/q0qls7b1Jm6VWmu9lo6ype13ZzZ1bzhmz7l1TIPUo
gOeshMrwe2RJxS/Cs5MdmbHuOqL9LeO0UO8sE33+oiAZbxnpyoPsSvFt3Q5UtAfPXcudUrwYSTru
czVUsGHD/Yo6T2yUkRxNmHfGldZz7o3MRgzkBmbfS3LtdFm3QU94cMV4H+TpsaFzXP6g04N/0YSm
2sznLuc2iYvFJ6H1s+zbebpiLohB3jXCfAZLua7dov9JJGR9c/l2Z9qPMRs+xpriOirP2umh3ilw
Bliw+f6VBnTu4tOffxo+TFVz07KRKic2w4RjagITKrBRV64+/cSv3tRsnFCEVIwxmhO4Jn6wyuDK
8c6mpLuoDzZ/9nbUvz9AgwNas4yodDhdwkjsDug8ge1e+dTnHmA2WgBO58CFU0HHrJFBKiKF6gtJ
KzbV28s//1xznQ0OVi8NUJxKJp62bG+sUrPfBvKad7jho2OlVfnD5fuceRB9NlBkJthtYZSlU4zi
CQzPti5rZzTT059dfjZGZBLlkDKpa0dE1HckwNp27y3kqn2/cv0z70mfdWsUV6IBq106YdY3e6XA
mROK1CYpThE7jCXitcXyAooKw3hteoir1AgMaluCThM+cVLYQ5e6TsC0p9nxocZ+f6CQmi2L1ohv
k8ByCVOC7U9EpAQB0iUuS1TMBQiStxzpq+s0l+0tZ8JPReuSSzwS5yYllgqmojTvUlg57CGJYkKQ
KTaRqeM9TBL5Nshd5mOfAIAol/XbvIITkLdkHdeRG4FpGcx1CfNjw/Gafceh1KnI5HCriswjTa4b
bvBlNN9KIREJpGEZ4nidE49WwZyWAwKkCknC2+U3fO4Fz1o6AsR4IJeUgLZM3KbJX+TF5K2DzDnt
ay7fY/pYXwwH+qyxG35uabgfc6c0q3BvJ5YGckwMHzk7qUXOORDeJk1c6bpnHkibtXhbI6GtjIfc
sTRxN+b9d8oxdxADDybf6vLznOlU2qzVB0Q112rMzIgzyr6pG4QVhCaZkFxY4/3RLfTp6T6Nz7Ar
tcqTjdyB2FJtawoGCyY1b4XS+U9vMT3dp1uoeHEjA/qjEyjVna9ZTDJW/IRS59vlRzjzIeYW7rrG
cVYRB+pAuoFPa5fEGCLXXpaB62/JHht3l+9z5mvos8mGGO8kl02lcqq8uLdd7a7qw+NguFca77nL
q39/TX0QsS6ERcSZme5yhCpFwOSDYo1MMf3DJjsb5BrgmCaKfsNRA9kmAUn8NMeWccZEwSGNWvdn
c442a1MNMQdDOaiGw7INLmHwAMUXMO7wLcQIevlbnPnm2qxNjSaxKy0iaicxpW0/lg9NWB6l2D2C
WF5evsWZ7zFBEj43W5jJBO5ycuaExKNWYIMJjL3S6aZLfDFOabOWhA4fS6IWGcSatoewDj88YTt/
9qtnrUjte8QjlWw4rkmceSfhLGkg0YYdAqLLdzgzyGqzgby0pdEdYGA7UgwHKc0kp1PkJ4J8N5Id
7QbFv7IsPbMK1maDuaA2WuhxYjimJ60zz1q71vjh+srkxaH2jUtoIJjv8jOdaU5iNpaXfVGrTYV1
JYzy+jjaxIx4NqLuLA6sVVOJ8M/alJgN6LKwmJnQt7BKnULF0/4NBLFyi/m83F5+kjOtVsy6uGTb
kapriu50OR4+qTqmqbWRVPvj8uXPtFwx69oeGn01LwfdqQa0Ll7kE5+gK8WVz3Dux09//mmmGMNQ
QyrQ6M7YWLdxod9ia3+0CHq6/OPPFYrF9FSfrh/5tlwgKKRMBddSI1kHk+Vm7DYmmKS0srZFfZSo
ZOf43S/fUZ06xRc9/S9gz6c7wjaw/FC3DAdCZWp887IcuAbUt36jpk+UmVZVfkxLaWm5d33yoYq3
WLzI2ngQxp4lDK71F7m4CcZoM7pXRs5z220xGyE0BBsD1H7TsfByQBzEvvJ7tJ80j2TmMtvJhG0a
e625N4twH7V3aVouM7JCOg1fObHtfQExfzo7AZt/5S0p57rfbEiBa5uNBoleDlCNZec/SYDBPNJE
/GSfGhk6UQiH2muKoaJwX6k+bAWg4YIYmDy50aCdXf5YU2f/6lvNBpxUqwNc72nmGO1pJCdGISja
zDhew4wCOG2lNt/1PNlcvtlfr/uLu6mzIcd3I4N4RXyKdRu6axTz4kbvUwMoTKl9B9XcL/CdDPs+
yN98t33qbAvOtZ8P9zXsPgIkMboqevZbjauHhOSyRR5PsCpZcZeGbHhY9ManPpkicXIg71HIlnty
76+K1n83ihpWHnF4S9kuUccGELiB9PE3dOzUOYKqK2/0zGihzoa7Hh2D3rhoMSXZ/62qSPhti8iG
y2/wTKNRZyPdmGRGgTUlcVQCBHEMCJawGJd6YRP/5nVXVmXn7jL9+acODOnOl9mhx47Qizu7aT6M
Ymd0zwZIncuPce4dzcc8woJEIbWJ4yU9AFrpNnQJ7718bXQ5XzZpdTbgBbU/Fv7Ir29UrYYuPyqP
RjGWe1Mi2TCPA49NUpXny1ay4KwNI+8QcOZtqCfljdZLwdbPG3i2zPSnkWLBYahK0MuBz041SMZD
G9bFsq0ajZVG1hkrFNT9lcX2udcyWyJhNHChq7Sxg6cVTkwNff1aBe/cpaeX9emTQnhKSdTxIseD
Dg4y4kmv4++XX/jUsL/q1LOBzLTQooBnjJwYu5LovCVIb2gh9YNZaLdteCSk7/XP7jQbrMjNUUyZ
6F2myvIdel2ISXvY9JZxDLBlo+j/7kvVlXnzzAuboGCfX5iI49TXRBc4WRWbKwVj7ioopGsFc3Fm
1ldmo4RIJRy9Sh+wlt+0erEC77Lo9FPa7I16k5ByN1kPvODDNid5Lk4VIC8+1Ovah+BoPFuav9E5
FPJsMk7gP2bKoyQHeLufIngyVv5i1hvW8otIqCSmYlRzw23H/9drEL7TLRTP/LPxTpkNSR3V/VDR
8L33o/wWZWJZydK1vnzuI8wGopBXpLpBFjlGoh7IwNiYZClfbkvn1kXKbAwK7MgzpCiNGEGdRL7X
FAJGXKcAVVCMTmgYaJDv8+bKiHruQaY//9T9hEcOdzQmMet6oNBeGGzzXrtyFHKuKc1GjZh8Nh/v
2EQR2ONqjop9cU2ide5nz0aNLIlTpTN6NuU20UM2b3+XU5q78gnOXX02cFCsSxP2zZEjsgLsUuB4
BJZf/rrnLj0bKdKsSCLg5okT+XG+Qu1vr+F4FevLVz8z4smzscEnotPoQZ44sZV8oxJTLuD2P+OG
OpohCXdG9CsPqyv3OvMk8mygyDNCvIyiCR0iEp+C1pZIgKAIe/lBzl181nfdscP7hjPdAY09rFv/
p0X20Z993UmG+7nJRxoU3gCrraOEdrVuOyYFQuXV3eVffqbRz/W00AAQwilB4miF9pKE6Rt09bWv
EtV1+fpMIF9Pa/L0zj51WdfLo6iBuuLIpPkW4KAZDHTjuVP3sAj3MvF0QbKv+j3/atVP4J76xeAl
qmQJkokET1Re2Yl0GkjtA/EwxbFMxsiuehfRExeJiXARsX6rciGjxt1rNLsawBWgtX3bvQzEEUZC
JzMvJ3thZbCUFZG8qEEul6PDOG90kxNxnzX7Vt5MQ3tF+BFkhi1/MmKnA9+2Z24p4J6nxo8We7Rr
ardFogEmP/J3VHj7plqu2pz8DsyLQNfv2aTfMnFYbvMWKA8m/HbmC4kPBzdoWYT+mrkjayAw+tqW
n1CY9aPuFehQ92UyHPTyZ5jsUQeaiYmiICdJIduUqlhwSaUnuMJFoxce+TuWrK35CbrSo2Azp/cI
HgX434tMxHwOYSevqmWRbgwXFNiHoRdrU3lm1mvl/MaNtVUTyBzJg60uixtO6G3Xm07op7lwoICf
tPF9pjSkbxQvru0vGwK/lQclHlZqwf+DLKwkwdpTjRd+gwfF3vKJTS6thap8LzmeMFL9NVO6XaZ1
2wRzniGDD/egNtdH1biFbLJI2Qk2k/tSJvNmVJH9NbvpFSoTyb7YNzIU3mwxEuzJtwnEj+kh5W7g
MBwjufJADs6yADfI3sqKjCPlC9Lk5BUPfLntnuvVswnBB8vU2aYeOlUIIpBU0B8eleHL15567xeL
vTmoNEp8D/wgG5BWs58pnw+89lissiHl0VJSBi7f5twIO5sarKw0CMHpQ8rnxlZAvcxZDY8yuVSV
vG2bfCOT5nD5Vufe1myqKKICT11TscYgAmwPFYPwqd7srjzI1+OUPJdt501vk5jL/hqR4CMg8JXU
FLuoTo6Xf/wZ6a5sz6aHgmN5HddQ4KT0B8CjS6XsbuhwPjQd+sS0ZqqiE/G0niE2mZAdpX6+fOtp
jvj3liDP5dtxX6N7Yl3pkI9ivLp2lT/lGk7ncnSLJ/A7WHQbnJmXb3b2OWezSWnHklL2RuAQ9ysf
OlvXT7ICiHMYm2xrZpA2vLBAqeE2NuCBUrH3YxmOa+jqxsIclJzUedu60mLOPfn0rT/NDCb0rxgS
XerIYZYfMYzEd8Szy4/AOc2VBiQXaHh8TWP7dYfDo/L3m8HnIRVlCFNHWNF7UpXPlVVs8Zstp0TF
yy/33POIv98iJmmd5PEodBQvwunM8LSQQ03HzluBE+vY46qKml0pxU1rpK+azWxJaUIHca0+Yncu
12+ZVt2BMwW9196XNq4PnM4g2V3swN3m8sN93b1lez6SmPBH9XiInajLXtPJPCurPy5f+lzfno0c
5ClWkqU1sZMr9cFu2Pga7Q/LqK80s6kLf/Gm5uLqoZGiOtTU0IFQdfQSbZpAwSt793pBMXBUf4C+
rK/1r69XO/JcTpyFVVnLmRJzOrPLxpuk2PsIfPlHPhzV7pcMvyEuru69zrS4uYJYcYGLxLYWOKHk
m4/6WBm/jDCVf0uplRDHHKY5UYaMajhbwBL4lQIa2GM4Q1GQb/kt6i2MEsqlbTZu2i5rV24n6hoz
phZc2bD9dXbw1dufDzjV0HZKbvtO06eLSGfC97xdGlmEV5xY+wzA4qZVWPlT07zVtDTT9T0g4W04
FfLxreO9YvKvRidnRxmyu4/DaMufsFOvjWQdkQ3qZS8+iUHT+gJWImuoZJFED03VUpXKKZG+y833
trkyU5xprNZs0ALJJec6WMrpZK+mvEUQbHWl8WiQ0c+01dkoBXSsBA1U4acGW3xU64KcvIyY5rJR
d4aQzJNmdBYZ8tFrJKpmY4EuWUcAN9dKF3tkoOgPE9HIWPj4s7eKRSSHVcOL6AMSzXI5s/chnXjy
ZcvJc6T6Njg3sgWyEBqolDZTgAnhEaMfquQ8AHz15cGC64p3dSjI7Qv1qNiSjkFggUL406BH0G4s
8p1zHYdyVr35HWs2S+3Tm7Az1G1ZluJAsHhK5Lo03tTKKO5anbamjtX3KkzbjY8+8wa5nfRNq/qY
sBwCUYG4EG844l4y45yq/eiXrCmyBsyNHa66wOacA46cpcMjD9tS3qAYJu1CzdslABtiLIUvHQwT
2CW23gj6SQoAWQnLt6GV44dMBiFh2urk9YWXfiICNXwAXPPieWoCj8cQz2FCLKav1BWRwsY4mf9V
AtZinNplD1yaDFSkmd2pSyWivjjQhOQl9nWSBbBRxEn3icyUGlcsdV9rVnLVmbvKhgyOTBEua+RB
PcE1e4OlwCO9sPhJffs9yrtgrwYx2shQVZ6KrI/vSV4StzbH+vDvYm8vJ2GbLwiRaO9TOa63hKY2
O87PHnvDqggHd907X4ISpRGCRIj7mB5CCegF59rFM3sw2NxYto2foU9yzYjpexMkdrDVQB4SMUPu
k885CvSTBqhuzQF/F8AtRZTF6RJ510S2j+u8C18wer+ZMrQSckT2XRUAy03iZeylR2jg/rKQyMat
h71vtTu1NR8xtkAgC38Qa5Ssh4hByfP6mqBUgu4h6jVFuBt9YsorFSx0JIIXr23Xds7MHxcH2RdU
3uxsDYJrZcTte0VGTm6Wy95m3xS4uymWxgpc8DHHMNU3YKQfWiRRuNanxL2D0sPJjfzxHfWXth1Y
tI3uxhM/IQgsFBM8pCY2QsSbgQHSA5fCys7l1iUgnD4dVmFxl5rZjpAZMNAVgSbjMkgJYOVv5hEB
GZBuZBAKRESn/WvdUFOUGWjbcg3NHh3VazOaW4mtNGFl2SpRtePYcTZGsifrqIdOLe40WrFBZFIh
OvSZiXsQcfugUgU37LRdBS1wEa8FxAzTixwa9qa3rm9Iy4BoEHImdzy1pRTZIhH+jQbFq8l+amH8
ioefDmmsR97ziKJLT0HhEFst1azqpKWh2z/bFr5AHCzsAXqSq03vr1X4ksGwm/4qDXIbg74o+2bF
O6lYwngRrCZsOjas57La5ixIB9B9WtkvFCXaF+ErzEiggJyI6tWR0lnXls4QqyvS6taVELuc/3os
blK2HnZDnYcCW+9Lq9p8rIE/47dfBP0mB7VWkZhtVOOJf6P7j3X1But+2WPK5Dnq5AUo60FOPnqp
hw1JlK1OZpP6ATh/XFG2Syt7CzPkNrXMfVsPsCXERge+sxxBDSz86J6vr6rkOQ9HxUd4x3+tNuai
gv9AxLK7ayQb1pq76A1ShoKChCVeYFzsZfyHJGA6+vTFDPVoSeS3Ck1a0675CNGNDw1MG+PFmEDd
AR3EwgTnmPmjbcpbkHXyjjL4Kle0A2j7ZZi3mE4hO/garYWTLc5zycqNy01AFHdnxPemJZqNT2PL
XEEKeQe9MAAuTshXqezAoCyshkHU0zZhALcxi3/XUXTD78yV6Fi6+bov6f39JvXUPdEp7hagaIr6
+ZhVB1vtVmSLn/hGUebesKtVl3TYXrWnPzKl6o5/uKG+k2HmPLhBvsb6jWc/n9pbTOEexjO+uaqZ
PpileeAEwu699tzfVGRXnYI3VLwDkMYDYR5srzx0pDQWNDavof8E0t5P3PUUSx63xIv1UIDrfMen
m1Ypns3OQx5ea5jEMLogYwTLALIZcDraTNd3FcUAchj90fwwNGDVY8SMnyxhsix7VZpaQFdqp7w+
dSNxWTmDeAcuhdF72KtGsBG8Mc8Mv0ksIyBBrAf3MQAlbaPf9/UWNjIfj5SXEWgoFrAWyGDR7Dvy
mj2qSJx4kZOhLOzKX6W9srCSZjH1tbx/Bchy6OXuW8pUUgtEyr78c2rwxfgNTuKja1OWYoSN5Xcu
r40vkfoNy9cqS/AXtvIdr7+gvUzdbfop002igsURkUFxwlRO4ieb6d7Ukabpuyp5IQPle00/4RPX
o/GmAZcCBbEPcQUa0bsha4uRPUA4/pjeO/xT+CDhQxM/+cZ4QiK8i1N1n1nmt+kTWbX5Konxp6oE
t56eG+S7jsGKFNGTYCgICRkOLJLA9YjgYz/udw30CULIcbJqt4Goh7Xmp9/TTlqRcHVvqul9qYQb
lDfPHPVQ+rdAjqoRh5ODKFaKVt/AHN3XqWYhgANIAYEc1HCU7syoY2TRRyJjDfmotO1SGlySGSeY
sKWU7SLy2+d0HO0lgnNtUUSEozcJA62iFPGT7lERIiZypY72TgKtsgoCePmer2w7pT2MsQFJyjpA
SH4s5f6lzaqHUUgodctNPspsM+m+kec7XdfT1wP2ONo3ClKvsT1ADPNuYv68GVpon1XZ3OaG9WtI
hrvSIyIxVV7xST4FTGVIHUhz06bUZDle673wl6g0zDvYrvjwDSnAoZk/6Hn1zLyZPlFx3TVBvek7
+zaMhblPO2afoTfCTSTk7hC79rhl3eT90oSibXtc/fDjc6VYFl2crAG+oi2DhUkKdVktmgIcEQDy
cBkIli+cI4IM03MmKVGC4IS4la1gdbdbpOj1WqlHSEplZy7xTeg3xFmmHonaeb/BC6TddGa2R/JN
s22yYSEKZVGr33VAY1OSXll2/irpYVcWgTk+KtTdTkPsk6Bij+K1kgNxJOSYRaIy2MEN8gwg10an
pI9eSRCw3FkV52i1mTwrbSpuAVwRFRm0GpqQeDDBVcUCpZbmQwP3g+8djombCfi1jZKaIJ88pcaL
dBZUuW9H7q5VUvBjuUwIZ42zl35t9uNeFokOewmu1VrSpCnv2iYcQlGjRYJx9VuNyE3d1FVmPNKu
+52tEDazyAg1kxdjhjF59FUqfgWRg4/g7wyY0N34XukjgR8WyKcpNq6Xhw3rZmx9lpWQJ25YElsV
lfn9JIzcAwsZ9PWvUDKRRhSl3jyTzJo4clR2v/NSIkyb3tpDX1RFcwLYa6w1z7PJIC+0KZuzABXL
1qyHp5pSVw47OaEDB+V+yLIB1QUJuxsCtQDzQbCCyJrWR1c3U6Tf1iT+GXykrGCV7Rw6dDtEE77d
kut1GAZsmeouWtngiE8yh1Ar0ScNIvUx+4aiJP1GUiZnX2b2YfWElC6SjiFY/KxrUssJk9V/9X4a
7au4in96vgDxXzXqypSYBgYDwbqWWdrKdXOFuMvWUFMm+KQBPSzpm0r11Ae3ziJzIUYdiJ887SMa
7ECJKhnrIR/UVaJZPQHPRFdCPUc/38agaAxChQAp2DySbKxyn4exAtsvV1pY1cadUmUqwPmq/lF3
dfPSNWN3myD/20iiEPfBRC/fYNiSHoWqau8qgLKjFpEpn5Qq0Qaa7HvQlqVuWKZUhpZSzHQh2TEk
48BQfrJvUn80IOCWld4rt4knNyu3JNGz0VXlzjBJrCOyGAFsLsu3fS8Yvge3695aI3U3sgiNvV+2
6baJMvVmKIV1kEqvZ9wRw2PiN8UD9hy81Sql0wWPIJZYtPPVUEvijuiO4dRqlr2MK0h45NQ08nfF
lOp1VUnt3orr6tkgb2Qj+1lw74XyDxDLv+TEvE8VNoU8bHULBHBcMOCy0FGajr+JM2cUdbRMNIhD
VkUubQtYeqVPem0DQOieVEKOVSv7HispOUntSmN1ondAC6zxSVY7VkwpHhZfGlcJgXpeadgr12Km
oxcNdnS0tWzTjKyvYyM9hTrBzb26hfoFf00tH8NGI8rNXQtbPJGKAiSsYlU0Glh8WXb09q5icS+L
aB0W9oMX98cSfjWKuu7EAuYH2artEtqRvYB0tVVVeeub5cnSBnuht6z3QJN5xXhHbvCWFLlt6A8b
dyDsoCMQm7IPxzxWHS6FTGhypsgfXq79MGUJ1FzVDY4qeZRO2hcw4ACj5YfWCjaaOWmDEhsnfUuG
DI3oIYHRl2BWWcW5bm3k2uKpxca27Ge7iFmtV+suCcjUjsx1mzKu17XBK4RwWWrhsYKZK43+kTzB
Q51HT8SKbiLVZmpvM2UlE5y1tbTavBtS4W3D1OjvM0+2wMsVnF1pLll7Qo7EVtUbVgu1Kyk3aSrn
T4LjkmSTjM19bLJlGEjE/NVaQrtrRM7uQPXv8si9MzL/AStStPRV5he/O7QUVxeQ6Y9GPw4QwYMD
CtNXSwRkNGT5Wg8UGMFp8g70c4oQOUaVDv6V8r7q9otMrSN429kJ+DnGZrMhiBEVYm0s7SJa98yF
9dA8D1ywbJtfHWHOaz0zS9KqKC14WZIuxib5HbUFgRZpH5LVytI/DcXvtjBoRN0RjtduEmI1bbrW
kuB/ODqz5UiRJIp+EWZAsL4mkPtSWkvSC1aqLgX7Eux8/RzmZdqmq9WtzCQj3K9fv+efqfMzqVKX
VCd+SiQ8pa172D53r4B14LoxpVKje6+d38aknBPtnYkRV7H7MSlen8OVsht992A53oGwhT2q93NW
VO4+rq0+olD66fCCmDUR6Nsqvu+4f/wc9hSvWjebp7JaPlenPvclz28CBeKZxa7sbLmN8+PqZAfq
SZm9Nhzn4Fmqkxy0CeKVtzk2+1fZ6leoP2etV0ctn/70xXjwxuHsEHSwEJYdkVvJoTas6Z44UCMc
NpqbIf8rhiENoD8R/KZxIGjJju/+H8/El9Av+PjwKxCFMOZfoDC9C2QnUvz9hsAtx9upqfACGpug
arYCds4uGp8XY9G5ZURZSzjPxhU8N2Spvvwcy54Q1/biJes9c5NjOtrfc8mmlFUdhLI7knSLO69p
7w/QzgiFpGRfo7GXf4k5GXa4S4g2n4kJT+qLjvsyclaIJ2tTJbvB6zhMQb4FroWZPPdtK+pzD66k
M782zBo8TgKXXnmtunNPFAlhuJcciKREH+kShTmplg+vp6uym3rcudJ98trh6vrVlcTJuzDihwfa
CtQPDak5P0rTOEuj2rYr/sx+eizXmdnF6H8C0KMmKpiWDjatJ4yyHO/Ejm/T04KwMztGOCrvOnbW
kyntM3ynGuCddyo0/wMq9qOZ9Ksl55/McF4n10QKyIczOcs+Tlhgg830Vsv2Kkb7hkesIUQDaQje
zCk15yer94mUb3+8GulTl/0v9JovvIesNriPrhg+bZ9anHciXfzX0iVMuwbPQJW5mxcD+kkpX2ep
P+RYHtM8B0KvGjyZnjrgv7R5bEXkQitHQlEvjnIfPUU85Gjj5o3dtz3l89H2weFUvdUdS6SqI/Nm
HW4qs4+kbUkGSWDJUhjP8YEnOmVuAHWus+B0El4ZORqxGIBwvgXf49IxNZ4lxNaOTyfwyHC8drU/
nNLBrsj2tNqg7Fv1rPmw87R66TBOLSST+k7T/DKHrHpJPfIuFyv7b8nH92FOi5tdVTkXgGleqs2B
xqvkWddmYV71wWe9bYAh04KRuBdiFp9aXy8fk5Hip/SX4oxQ57+3k2GepLkUYec0w5dbErYYrI4N
iGchCPF7UlMeCPjTu8YqgPsgceX7uYxtZDBrPLcd16XTwkrbSWMcfvGptn8qXAKMUnTSaYm/NNp9
v1T5w1bUMYAW4mNWmtCqV0loilGtxEZ0fTBgBI7a3tkW67xV7gbTW+89YTdPsUNa/q4cLPlB2TC+
eEtXoWQOC5m+qxuI1PtDeeE+D6ZUH/qwks8zeQaJsZOClnNqyFMm2McW8Qq+FqoIfQrdb+FOUUE2
E9emGqAsk257SI0KK1s7dMlFNI5+btXSnJs+807/N1pOdpHcF2Ea0MZN0CzdmN/b0h/2xtgwX09d
FZbZqt8JdnYD3Rj1gMurePbBCf1NJ/1XEq/LEtRwa4JFS/00yu1+FFRnptr7SrfAQnTA4zw6Nh/h
t4lMB7+xqenLNfF0AM1GzJSx8jlo50mPNAPcQS0dvKIwLtyjzIf0TbHUcsANuezaLtWOas2IU88z
/H38X6gqC7Oulq0Umh7jmhuzBubeKk4ArQuSi1hz+5100vh0Wnu6DmB13jMxAXDQsjl/0lwyYeus
bO+Lmr9FOyNi8Qqa66oLGXbsPnwSttCF2jgNh7KJu2tv9/ZxJpPuDkekvGO6ts9ZXqj3YRTWm6r7
5jp3qb9Tsoh3tjXUkWRxdgelhWBV0D6hlVcCcRgX9upZOWI9O2wIlxzQLeS3wmU3zzYH892biHsv
PEe/VlNXRZ7Mq3BJMaQ4i0oC2dXFRWfb5DGpCg+91fWRxVc4BP6MKaitx2NuK1goCyn2ieXSmjij
OCV+C9OMOk/9w6JE9NPSx4RbdzpNh8duzLtW2DgNu2pJMcXE0/ogh13HBNMpqPFmsqFNVWr4oONE
3fzNJDR0QygScG2hQvIw20OXy+6cFcjChW7NkVuLMer0hcx8NY35HzGwVqdXGmMBmNtESpZqncN4
scuXitSfD91xjT1XkfFQjcY8ym232S++Zn9DBY6HdvX/m+IkjUoj4SlhBBAS0VlHsRrJyfdl/YTw
vu4I9FzQA5omdLYY6SojDxi5Y6uN0mYHX5LuuoGZ6jv0AExN1OdikiSdZMnMf21Kw4X3cd9BC8Bu
s5p7FRNYraTsbu7ojoTjqvTuF4gZmu45kdBSdW6h3e5UnZE+Wgnny55mRouZnkeipVIUDHF+NV2d
ROQNLHuoUQPpKRAHmRt1sQrjLuUdMrjtPRYi9kTIWvsxXhRnMpw/V2vc372pjcFAWj80D8krTpLh
q1zkTFj+stLiAlSvTAqoUTmQzxif73SErmSpgAGu7KyWhfNPK7PuLBaNUjSOb1PX/Eha2LQqb1Wp
nl3fuHWt+ZoyDowIuX5qsvlMC3cb0vIHNnIPJNz4FDmVdJFPVdi2kjKisbLdVGQwsW2zCUGFWluC
ab69XVx6lv5KI/WyaNqlS5KUlZX8u/Ba9n2S7hWQANeGlxi7eK7/5tTPta/YpIkj2zGPejYQ4FvY
B56fv5qE++Obh9wAEucvj6q1UU6BFk5cweWUHOcGkESF78ga141ldlZZc2Qyfop1FE+11eVu+qpI
8qWqT9/ZWtnqneKlocbRiY+mxSTilKjMa7z2S7AN8GngOnqo4r1s5Js2WHdZNO9EMP9MrTjZXv67
mEg5yGMNEK/D4FitbcsNNf/OKgrqdqwQppz8NmxnMAJCs/NNuCLErKQ0je7LCDQt1AWiq9O8r4Zx
J6fve8mnr1rOH2BCTmoSxx6WJmeb+zxW2Z1dsh85a88m/ASnS/eNqp03d7s4qJxB5Hnpv9aoQK2m
zX6lqkWNZGICz9dbKQs6z3wzsxI/GinRjFEZBR7LuN0bWfzui/Q1E4xfYt888lQxYBVNGzQECoZ4
+SUkOPNj1tzfost+W66c2KTxnF3DPY+ufxZKXOMR5SVdW3nF5leGpIXv3cr9hvW68Bi0UNiVYmeX
NM9oaTGRVdqWoZZRYixdf8lGOtKytIPRdj67RLvrOkwkPzGG05yN/Z57ziSCzH6GcRMzBWDG43V8
3kSUa82rXJNHyfkB+bjqIjtzD8K1fioffb4BA1br97lBLPAb55EDv0E29t76Jn0jc16P2twfwjWd
vzYHYpJOj3EUB7oO3Ce2jOByQSFiDK0kBRMB+pqM6WwX7wm4E1DnCYdhX+sNR1l1sxA1do4Qesj3
6QxWKppyhi2adi8yPiBGkQdPMwmkrr5WExnVmRS6e6OHCFCgRHIGyBYgZain/tkm6ZL0efmcOv0H
CeIFgmi8Ce7pdPAT7sxeDW441vp2AyevXdUAbhlubUp52ZQkn6d0G/jtKvfHgSQgzfWNad1dx+jv
4wHb5UZcEHDiP1mF8dyxIxmYxfAVp5YLqTp94k9VkBXZuTG8Pwm7bAEJBBRgqnxWo/VwcmTsytyQ
vTVUGtn/h1LGXvnqfK66dE+iN/HRL0VPInOcBo3biGAz4Jc5VQSR6tzYI/3pZc4Mn6dAvmtqfS+t
OYvimXTEBK4bNy69EBioBC27h8uRl85+djXYdQ1vOsq7GyUxw4vW9aIpzX/00vygbuoAeuRQ7IBK
/53qrDrWCQQooladUPRjt2/0LsezP2g7acMREZM6mql440BSNFNT95AG3ow60xh2zduSgAPMfpDJ
+tbbdAsJIINostru1TSG/9gg9q+x65o7NaZdhIlOnAdXq0LwORiLcTvePa161HxqCb2tsHdSoV05
qCKHRMgxohL1uWQUNF8P2KXRmy4Sd21X+zVv/ZC7qeAxMcpX3V7mXaLaf1kiuZfhlslJqDOV+/zg
Cnf/65fOfnFLDcOPivVlR+JYHqrUay5O2/L3SAQ/dixVRx6wrkCaiEE648ETXVYc2Ej7v0SpfbaA
MgCdJPlrSuZBVOsuilfjLyGix3Tx4qIOKc/lvpuVCympsILYbP8D2QoKpZMl/UhSMbnIOIbMqfjU
9Ga+G4PxU01lzWy2ZtI9EaztWU2DN6MdI3MUOmIO0f0jYuVo83wx0eDp5ugWvb1LRLIBOGjJstFS
R0wuqDk+ntkpm4qdTdRhMPSGHXCgV5FeMzhH4kqIazc56smOA6dRltq+d+BntLU7BtIj3NCgZnrW
+6UHk+mYjLYtfefOYg4VlB9uRp6AfOxJkCfkdLqDQmfbw8bLZfXzR91hYGkM6T/BTaeFN9GWFbNG
/BrrSfAEHj01OsEI3yOgjjMYAib+r9jKX4AZWlGcDdD6GlGfTAkQkSFN+0j5H6wC9hnrzczZWlH1
LOTDmVny2W4rdqnR6mcmeA5dyjBGpMpnO/KOrID2jWNUVAQ0NsX03OZya2lQdyzHzqKKlLawsSaL
sHTjB+phibXWFEHWY49ZXerEftWZd/v6PU2rPuAye5b2KHa6gJyo4/wIZke7ZwKgA1IcRuXSBtGZ
Nvq+5DVyiw/vdJl/sglnhDWk/h639i9PLulh6dKzSOv3Npn+SIn82OhJE5RpQ6fsd4ShJwlC5NiB
ZqUVDgzDnQ8SuKJhUjz4FXp7T2aTR44/EKJsZBpKpN3YMG5VpT4/3Jlue4MdoChMxm4RvCGL5ltB
VsUz/fLQRULVU9BJWfLR2RIW+fxHpLoduQI2LvF+8aEHWBgBhX0DeG6fsXhUodwy0NuOFxDn2hM5
98gO5JnUezvzkmDR279p5Y0HkjQmqm249Yw2sHJT2oXIJZ9Uyh8oRNRNc4FeLs2/hoa6ncgtTUrP
Gd6jSO5MwZnYp1Z17JX7e1z6JDC74YpLJguUnUOPqXk5dD1I6EBn8tHgX9NdKnOB1eulN63u4HBu
t3QzHa06QbZaGcU0iPz0BiDVZKG/50W9RJWnV6EPANjNTP2sL1pxomepn1QJSIZF0Wff1rJI9FkR
sSP1aGrnb99DL1IZRLreRPdIHAwZsUVs7FrPZVjXIy/CkAI5ImMatPjF3rQRceKyMB6mTtSES3j9
BSVMROlaJHBKgZemvtagpgtEnWb5l9nULEkBqMtvSsTfmokUNuEQeaIOK2E3FysukNtGw+TW0Kyw
tmauEw1rPPrC/G5b6ksrdeOpjmMZWX1cPpWjxW0fm8PNcJPu4GApDV3H6Q/tlOCEnLx1l+Mg2U/z
Or4gVKtHSmjfQesq881FumXwoZbQscia0KTvf0yZ45FhiXV+QOu8KbJAot4oxakp8jKa6ma9sOu8
Ofehsfd5BtWo1vnCTtSAsh5eJvBe536qsv2Q63FgzgkPs6V1EUobiIFG+jtZrip0G+7iruusK/3h
/NATE0iUakcV9LxbrzMUj6dq0vuz5o9aYOWmxLzhticZ9/6H2ZNDauedFRYyqQ71OuZva19CbJFe
vh9hGj7FuuFEipXCh9+Y4uRraGtavPhhQjD4vRz5PTLQGD+JiqHxLEP7NTJG2Ceya15gFaBPj82Q
7cgSxsaxFAyoxWBy7paT2rdtPjMLGruDXm5CoqZ537qfOLhDKuO17sgoiqfeCqd2Xq7MIbI/bpxh
WgPsGs5VNf7Kc/2CJ+IeJz7yFmS0VlAZ2trIW+LFqARLtfyVve0/lpIBdh0v3UmhqFIKDcU3M3FP
np3OnLzfizJyjjUXPbXBZDicqjqzP5X0nQvaqBiDHBkaHI5yRKiDb3iSPdFuRtaq0PHxwaVzLU8O
TRR8hZRuafTa9tYZMTlNVNNM6GMP5I47+XdnNv9bJd8x2yCu2GfWF+a9ICWhzsgOUzn6m5ESKKxz
Q4O1RdbWUrTbeTJOI6mN4TJ5427WqymIhVKhZ+KkcQ1yX7sGZ+akzVPk5pa3XxQzihlSPSdcXtnX
Fbj4wekhkQAT8yTGMzXfOhNHXqYn9q9uXrtDJfP+PVP+JlPFYgA7P62vTpJV14Ym7z9j1etXn47p
g3VP76lP1ySiinyHFJyB0c7Lw1Ap42AW9nrlofJ/L5lCslis9jC7ag45tp2TN7f4ZKwljRY9B0zR
tcPTmJKjQRmNMg8ZonnJmLg9g/L2Ql1q+CIHC5rlasP5cCzxZ7Eqc4+1MImkMWeBo2n0vhVhaB2D
pz+2zkk2ksIeZrJMvr226o50bXZYQLx7q/1MRRMSHCHV2fiSzekUTYuWfOruKB5yKJ2PJe2Ge+3X
EzYWOCBxJ3hISkOLwK3Yv9xhdJ9EVeuvTZe431Yp1J94dd0rHM3qaWqE9bn4Rv5YUgerWakznyil
/xrXffdp2XI9YGqsj75nUmzYSb/HPTa+tk01RTDq6bJLjJLhbK7pVS86dewLywjVUHdgRtHBgaaT
wh1n3cGw7eJ90vXuJKDbQb3JzXvJTDci6274Z1VFd/IdtJfYacuPcmX4qg/tHOrjJJ5V3iOUJbaE
kD1ZeHRqQHJWwjGZN8kFt0TOetOA+KGE/ACbGnNeTcLYMSm0Ia7lTCXYJriQfdifPRd4ewon7XXS
3fqweI7kOz1p+jvj9/XKun312MxmJMEAasL/YtRE8HodC9wx/qfMcu19Rb4JY97eWKK8cfOj07Ei
OPWFYl5fa7dxtJtsJ3idn2blsWkUV+g5ZtaOIMm8IUhAyJ0I/GaUI4gUOhFn196ZRbAGRv0sfpN4
BtbWrifaR0F4JEN8YKwL51AokmX6tUxiPcWWsXi7sZ6mPQkv3W0U2frQG0mPABz1ti7xB19v0HLe
uvLFb2K4xSPUs7hhzyKoUqch47EZf7qVDWiQQO3wNvdzdhJ27f/zBBgdmSXJZXCQv1BumPAT5Dve
FjtJDn3KwCHH7x8hvvAVTzS/5JDtDWBIlv9mA0LjVIP/i08QmpKJV1h2f6oSO91ElXOz2iq9Jk3V
XGKoXxRf3TD8NyXU+a2ZN1awMqqpd6ZTYwxMxPg7g1/3a/A5XuvVgBzmkO5geZP4lnSIUSOk/WJl
rvffKqYe3EtmnN1aEsa2fU8MSUwjAllZBUkztneX3EykG1B7nZcWzwWH0le1jN6htD3xex6m7pYk
VnNcusG8AK53CEgmSbr01vFLjibQiq4BENiAndv7Vre+ETRZhZ4u1yfX5wj2mClejNXW+8Avjdnb
Zb4ZRxmWlorBXF6EDkH54TqgJzVpN581PbdJ4EzkvrBgMVnm0j/QGPXQViCW13r19znazwMIbnkA
+DiHRJvVePKs5LCYXKj1LDCYNt6/3sHQU1MV39q+8b+Twj8sHJq7YtHNRyrqCbRybgfmMNR3Bqn6
RsNpYYBpA54WxpENIyy6Ex3bzjzngGQZzXdmkx88ctlxaPIc5F33HReu+OpahuHkU2GyHx2XOATI
TrWdr3vgoQjGNDoRBHtMO1q5RP44tky/J+cprdPpyenEMNA+svmIJtGvp2od3Zcsx04KJ0IEhHjM
oVxX8633599thpuTDgYrSMV/BGcrhVk51geLTwgJqsaBWrjPyVq/p2VqPmu66C+a8MRhlglMLcA+
IQifU4ZgvisLVDB6l/9EXb4meJyJcMhsDZw0OjWiHEk2tWeaX46DfkKe9DD91TwaeDeOjXCBP3vQ
U985jpo7negsWesfqnXAsIZz0k/BFuKJEOM3yap4B5akeMxLaZ6NeujPVcyZtPNE55yBTR9Bt9SB
knaxS03h7gyfgA9abmrN1u+M3VCIMky9mU1FUoqhgDnDP96c9SvzbAwzmjMGjU30jF9Ueoh6UgeI
xuMpt9pvwgcZh832+GdafZtlyPj3sNj/xdX61+dDozPxqp3t5M7zMPpn9vxel5oVf6f88Sl0giSP
98tq3ohxyXbJyOzRnMqWCh4WFS4lWOWN5T3npdFhj8+LbznUzIZ124KrtpY9nUyMRq3DGteItw+m
VukBVncdDYu4Rb5zN9mTBWJvY4b6uzCrA6x7Rhqp2EFSLILGhwLqmiduNo0KGPM2ReUhXrLAbDn6
E/HeJStXrDH/4xA/qQxPlVet/81rG5Jhcsgr/2q0A0tA2zovVkHhxlHKX91MnSv8DmRWnkc9fqnN
4aF1jgqrHFCxajFhSqYP7Dic3WwWgeoJHfZE6ZJAlOAD7HROUx/P38kHmE0R797YhNuOMv5o6oNs
3MDzKz/kDPToPk3/xOh8tOIk8jOdX6LyzmWZPETvPshYOOix9Qbg+eYaCQ+4f7Y645iC3R2a9J5X
/L1V7KSJ/aBuYbatThHMQ3ow+Y3nwoR92lDzpcemUifaAGycGm72dl9mAtVcRuY2zFxZI15rk73S
Qd3xQOwnvm5rPD2MGXS3jwPfzJadwlLEt3cakNF9efcWurJaWJeEOSRywfSG3YrNrunmOuw4jLzp
WgfirdR3EiI6pFZzObhL9tnq5jvAcoHxbiUcYcfa9n4SMYQxd1wyAAwWNQ7C5y5umdG6S/up1ZzD
/pxcHJHwkRPq/tYAEKf6jq9JLB+rrcydSLwnUbYMOErnd9c3Go13Mz/3mWPzRMpz59pYfFvAtVUJ
jVgi5TXtDu+mdtRzlnjTPlLGghNgbU8CXiLTqfWpkmkEAvYtszvGfe1XJpY/hZk8zLSrI72dWNnA
gmtSJu+U3l+Ad14HUciotvvI5LzamVSKRqeHYrBCl+4NHV6+OFnyXlT8JsqhiXffwHCXzPrqIci0
8aLNCKh9ac6BZ7pnYuR/y7oCD5m0Ou70XO8T0MaZ/l6p5Jbi1WZBXfE2DSsMneVqeJitHdMMVlM7
g2Z9tb30G5TzszeOX8w/vrhE942h3mai2Wnyq4qTlBlNqXHAjWpuHnDInvu12Y9t+plr3xaRsLyP
1Qq5b1iihpIcq+vNQD9fAaGZMvnd0Xeq1UTQaT+rdfklfI2Jb84X7ae1PtdmCadMYepdDjnL6Plk
I7vZ9p/Jyv9C+fmO8xWPoPWpWrFPMxLvkuYAJfXaZ+vzstZfJZ+THSN1dMtPK4h1Jbo/r4sXh59B
D38eJKfwytw7HZLrmGf0AHbk9TY9hf5sk9C25YZ24CPhzBr7tRvvtkyQ1sdp5xot06Ol+lMjb2Dp
2tOoXE1XJ8TBCZrVhYSnvuyyeN5Gde5gBw0mqkRNoVUPv2qB4UfYkWOv/9xOpiwd0D7Tos6L+NKq
D88cApOdcmrH597NXljqT+fs4Oq4djQwkeSUlel4tqqNXF5FGN+e13UjOptESiVPw5heWtTm0oFU
OpiPajbZ4HidWUoaXOZdbbqEsQsxqS9O/byGFHWhbbC1IewMyzdRvkY8X0scizif5jJ9Lxh1Z7l/
NBMW1TP1lLnufvuo0mU5MOe7eDB3VDJQaq+h3qIqKain1njpc/tUFvGpREJN7eG02JJrjdJVq78Y
nV5Wtty3x6HIxsj2SBkgLwby7rhbZsmoE1ygVgalWHGkviiSJLddebwPYcPjVPNLbx+PKbqnpJKh
nRi/yQ2QbOT7/GPSru+ejUzXMGbi81rF8j12LkOzNdreN9m1BxMoMhHbctc6behUXJo8At2k/dt+
x7xwDlKTh0VmkV65by5HSm6lIGR1tNtk+qU75VmU3X8sAF3MsT/4XnHcfrArRsSq5X07btGJ95w3
gQ+NkTD4K2Oq3WLSUqv6kBN44zvZseoWvLZDMOgN9tTijID/d42t4zyVEIIse1fX+i8C6yGYpsd8
ng92RomSmdjviBJYuKQXPQnbub0AJSp5srZ3ux6o2Ybx1KRM9TDKd2N84+ZU/PYqNJiRFVK95439
1MywvklVE5ZgkNugpjZPLID3yIOviWs9L3b/xhaNzqmQ7cfefJ+y9jin2YrGsr1LtX4d0wEKgaUT
PuUeFsxvO2piGzNf8Rejk9zFKVs6i9aG9qr5TDo7jOy6CZZNhGhlhyphh6Xyj5O/WJz1dRc4mQpX
N3kS0jtmafxOTfaIJdNrXsA3JoK7zIp90aYpLVOijnbvG8GET+rQ5FQFDgbrIduslcAtjS6Nujr1
Iq20nys1Xkq9v7W2eG/giabT1ERqMf8txfBWrRXvWHstxvRNlMVlbJc/jHffVVO/GbIQu3gd3mEf
HDnAr3XP2oBGCvxqxWf6kh9wsz9weV51bXqa6f1aq79ra38oMmdfFOYNWRKVT43thf2zm2l4JvO6
9aC7a0c6EvuGE76L7ddGpMYFOlp3R2ux3SUUGvH2UKWKlZVZ0pEtE+tFg6FwStevGGteGnv91foS
B/fMjl46D4cs1e5MzbQjldV95oBjV85m+piv/WWc69NcoK/4EDV8Urxavm+JUs/t5HPLkajBrRzg
accD2/JN1BymzqY8qDLZzwuzI69gmSM2jRKXIv8Wr9t7U3HOh/iBtPyK7/O4cr3pSFssyzCTk62x
YM5giqsPEO14OL0BGruej2dHn59bY2CSjPRKZ8HtjV22rSBb+oO4WJp+H1eEykxp7z77oMVQnP1c
vTHYIXekxkhncICjCb20ujrYnfmnZceII0lMu7RIoLJO6Z9O0xi9cEeZHfIiTeM1Biu7G6R+05X5
LKyKe3iy9mlX/IspiQRnTuLZQ7Au7hJW8arvhnzaa+R1DHJaEY8dwQ+oChuX4vpYu8+47I9laX4x
gzGiRGfXZvse1hC/mrg85g3umt4Vm7Qt31J2Lwhq/SWs9qdklgQgnKqMyr41phtFGNsqxniehpbI
p/4pLvN3TSvYvhj+ZvykbdcXYg1CYt1uY5MQ0zKBbFVKi7R0/FEGQzAn809G1r1vQ7fW1no85MWW
A/evTjz8hEq7lNN6NhdjM0v/wzR8yJNmMw8fzN46Vnb1hNR1ZNt0e+6MqgtcLsQhnc4Mx19sTn2L
G3V7v0u4OLqHrwnvfqO9OPmHP3LdyX3dwbblOeDdp9jEOjVOQQF9igCS6xZGspWTcCz3Yomf/NK6
saNwNuvh1ZiTyHb90MZLhiuG5RE31FQTaNUUTuxbzVvFexZa/BHjM8VJZ5VHd+xfdPuuT/Brq/IT
R0C0gDGubedW05uisn7wo6NWbYk22+5+VxLryx5iNZ0TLCqxk543IwxepLhHli7il4bWmv3H0I9P
JLrk5KsUtXpfcuMkhuyLRIVjjK+pwllR9eW1Qq9p3afYsFnP/O6zW2ID96rYoO0YA84t0+lOXvLF
h11/c1hLmlfvMVFKUbLuCa/xU3Fw3f7Gn26PWb09/Lz5HLnHESWzbLnw8WiRpHyVovtW1OTsxlWv
I1dkMtY3/lmpm+zPbZ7QKyL5tucRmgZioHaqx3p7oHV3h6+zDGXqAclVPVPQnmhJnuWmw9EjD37V
jLsirvDwVc3O4htgc5Xzr87c8lOabPtx/1jJcEyG5SbJ8MBc/dtP9F/SmvgzBJzJvWDsgy7cvm5/
tfTyUHKw4w8JZwYRKst/iNO/5B0Gel4aFlrtMqON9m5xGD390lpQxxcr7FxM6rX2Uph8nnyBRuf3
sHlC2b/a2gvndfuv2dRY1Vifmc3jAZlCU4l7OnrnuGEr3471z6Yq92Lww6ayj148H9a5JENYOyZ8
hVxKZgerrR5nLwUHy+zRZRPRw1ygk/22SHdX7lNtfZbjHVMIPitzt5q/TRnftDw+TA42lTGIq99O
j2hGl63Fp1bc3P6H2UlQIeby669s9aGDBzjBwyr5IQQ0ZAH9zWF6vFuzDh3aj1RPAxlXgaDz8kV7
WtP+//koTv/TN4/tUp+aOKQyTgysI0iq0OP4pi7Lh0kSnLFWp87rL3FukC3AqZE0Pbat3I8amXNu
bVKcWBh6M/hycs+4op4gF7ufvNbZed3QKCyTAxfDAtcya9i+UQ6f8MyXtucYgyq+csWIQ4z7LPwf
Z2e2HDeyZdlfuZbPhVtwwAEH2ureh5gHMoKkSIrUC4ySKMzzjK/vhcjsLpEpE7srLS0tJYoUAnC4
n2HvdfBe5QyQQrlL/wk5aB0tPaYvJsmWXxnKLNeJ3v/oZj0ztyPS5SfJspIupjLiBp83lzoeEok7
C4Qu6j8yfxoyBGvLUVPm2ut8FCb6OkFe7SGcTnjpcBotwQCGI6pt5Pwu6tNtFZc9/aNcX1Qjm5kC
1LrAKQW6wEV5ECJNI8rahlEOgxbcHKnhY53aqIXwCcxbmQtGmJESW2XYOHasreVHj4NhntPMOPNB
BgIhOyhuZkpNkMSbsNUO8wbEy2XRxa7bcKPTu2BqDU5qDDNkNK1B+m+37a2vWwx1v02YaOMY3xOK
wKj5Dz4t/5itdV6lwh8otOgsPvJ8UIjjbHvp+zvf7ijGUSfIc6qO1WsqZ2U24TajwlfzhueduKei
UNPSrpp0Jl4ps8pWXmyiJkN07urNS5Kk087oIzaFVOF2KXGv6Z7/pagaj567c+OmKGH1z3kCAQo0
2fXol/yIIXzS2bGZPTIgXkTjFnWmiccxO1q+dZfquLNtdRebqA9crf2h4vTOmFXeof55nOQ+yR4q
58kyvsddymKJ1525qs0u2kvCNOrQenffUfpda/Qf7sMJsKDyjfabM1KJTLUJld9Y0D8eUd4mtl3f
e2UWbasej7YRNI9iRC83SOa7MinwGy0tiTCy6bYM3k1eprKYHnIUoVjui5F4w6fuaw/yiz0xh3wU
cfMimHr/RZM1wioj1pGS+a1OYcXtyhtb9pQRiqql69IQqaACK9f6OLZHRmv0i3GOTFiALa02JlNE
Y+LvJq58O8RFiOK2dKKzT4t716SDRzYuWprdOVmYBerWo7e6dtzJANAwyWef8mi0rf3c/DaZ3ZSs
qmygvhsppja2RnMlo9a6n1UenEEjGhfhE4VOqg6WMqlwPZrOSxeydVbMU2SEAio6JKh+FjHqpP3C
TN1vjufDWaiISxdt64OEtov+h24wcHFRRLa5DTQmCUorzBapcjGDsGLNbZpb0T5xfBrNZgsla2H4
vlkuMzdWn0olxTFJck5wy493CP9QUAYlMtVpdHT2tTBndMootvjzsP+iNID131mn0GmHM+ckhUcV
Vrd1MVmfyqEL6WRlBOxQWPeOW1k7M2ai5fwd9YpBOP6RrwQrBBTJRvY9xYDBy4PrUbPybcsu5Q/J
E3lTuqjz4QYKzGGgWJFRM19acYXn0+DVKCjwTUe9yh+l9I6z823wimNGBDxRoTEqImGF/tQV58wR
ARNasdZ0qrilxEFZwXEe1YBFtUv28/spMuvJLHHpat0G69+WyW0rS3e2MwW7wqQHoqM+ko/v+s66
8mz/qNnOk1Ppa9ePthYYUC32b+zcXgicKkFpfKps9Yj7ZmdKcTKbZGfa2t4mZJs67WVed3OJwEXM
vDAMivEI16qsOScBU3oD/wtmHNxCLgebGzEHtAyITkkbF/WgWg6linK9bl0bXducjd44MZHmgD0i
2TZ+uamT6sgSx6Fplc9dqG0EUtap9anqBe4e4wbCIuXnqzqQnxIngJ5nUBy1QA0wPsNOtHMjInJS
cU4lCPQSrUPI93ZW0hx0BhrsOSvJRWT7PRrBoXTZPWON7sD2QqGRt3FELd8ZjkPXPKTJAMmccAZl
9Klz8UABN1lKvd4GSX2LXgVhKubctI62k9NtoOS4y3K0qgVGwvUlAjPNa19wVuGz2APlvrmUFDjZ
0wZfRVLRlQmPbpY+uHrx3OUJD4z3PUwZLRONZ2c+J4ay3WShc+fF7WkOhKpWjktraFZRL/L1oPSX
+VPHpXgwR1B6ifWsDclGl9mjquftL2iuUg9nfaM06E9CP7hl/t2zypu+9A99pG4oCiNMSRQSMtbH
KM9lgbBMUFYg6ycyAWBuvY7coURVnwO62aSbN9Spr7umQ4dv7OqxRNMhNdwV4RN3KwMLY+DgbbZe
b6yaKXqIONEhEexSFscMEjQh+6SoCsivOoyd5hcnHj9FTrJvm/DBC7MfqPJytvtknwAEHMkGUbPt
Y0W2rZIb0aD9x4+CMdTFNkJmZLjFt7IcxMqquf4gmqjpRNmShugemuNyZrurIEZIyxALW6C5Acpx
6PWEsgyZpBvWVwq5RutwInMifC2clg78MDuh8IAvRM+uWY9P3aiu0B/vuhYYod+vTUc7603zWfCu
+mSYxOO0g7RvcwnGjmHXaGjVmmxfjcx3ajwHYVf71Df+XeqBJ0B+c1tocHTM0SHhac0dpSFE92X+
kiE/gEwTHyNEzIfMyG+aAmfqEAsauDETetPgxqRHJlTzhOqOsLnMb7n5G4QuwbqKnfhmxjfXtGt4
4lqxKKYAm3WBqhY7EPbJELlhQGI+Ba+N5dw0AcXnCbJblWWHuhefUYxv8yq9Ke0XQox5kcbLAUHZ
MIb0UdShF9p3XHIP8/PEJXqnsbchcWt3lYWyJ43VrazSk8Otb2ey4PykmaRi3dUqvw6r4bOqSMM1
OzBuLa19SE0woJm9mvchP2TmM3UegSk/rZznIJhw17vRTugI4MuqujV6/7mp4hNCmvukzJ8cdq75
1wW3CQ3blQmKcgb6F21O3yEbrrzBXWEuOXqTxAEsn3IzhFEyV8Bpxy+dQnv1c3erYpvEGIpBWhy1
smEhZOIM3eUZ+0G6dnN8UVVQHULmc3tTwOuUNnLhZxoMJK12sGO0J/Su9P6qteaOt4E5bouivir8
YelO9Tzu3SuW3iC+6dJ2ZxkQyA4PbbmNmW9OXEbHeYGT8yXFpNeE7b5pnEMirLtc8FKjtl5YEZu/
rJHBae50Q5V/44os5vqDXeNyg+Ukt1UTooeWGKGJiOlqI1y1NrEegLTTdwV2kvmn2kV2R8F2o/mU
XVIdRa+C3JBjVgArS2daGBhIJUDVvr4DIYeY12rPZRC8Wn11o+CVqiJeDaJfZoF3NQ8sasg0ssre
6mO07+Lpuy/tZ3dO7VvzUOY9B88QfRVE4GnG62cEhGwcWZPb7VH90QtFHGyY2TLywp0TK0rICR3P
wD2qsdn7lOt5cLdZEFGqUA6BRO78MJ2s/RJXWXc/1R56EavFSRnuldF2G7v0KaTlBzGWybI20BXm
YjiHU78YUKtsnXGKXx1RXxmlv2GXezVTcp22NM4FevUFAv4SBUO77UEtVLl5N3UO+nPMeocMmMOn
rM7VLXJNWsBqvG0ExqE0mwcrZN7L1ET+MlU+cU7vkV+2AmMJkZGl8jsZdl/nawBLsw01dRUIVDZ0
rL8FOOGIvHvWUTX6q5CJ11NtnAynFni/McnXwbAa/WBv29N9zX5BW73Ey4OWDOEKJiH3S2hpd0na
7yEeLdJc0e00Tz6/p2vDXRXQQKwswu4ge1BRiB2PfGdMgbg086AQujGQPPwA9Xso12hWFdVU4zu2
lLUfhtdd1R7q8GuBnrLOMc0WYHBNqZ3mHXViOzKRWcTs26pvN41wd3aPslll2m1ieFsIAlSjjOhB
askz5uqHrEvZVjH+impHRnTGGXHQU4pMdvUEDeS6D5tnO6XRNCP1t07CuurlALw6+1J6yB4jG1l7
+6wnXrMOg/KmLYEcthQ4Gj86OL5pkgUnahvVsb4xagrkkS2ZGhgfS4U4ve84Tb2WiMQb53M0dD95
pv/QojSmo4yTIZuuq8JkAJtTMCOgAkU2aRstG5+CMXjUAgf+RrcaeveISP8+bqeH3nAozEwcw6Ys
yp2XeS1NMGNpQ65b5Izn5RWbBeRXTgbtTqd6V1VoapHiZZ+0rio3HY33VWeB82ktbdh2OcCsqemY
l14VoL08N7c3vlYy28crpoOHw3b2jkDWQnaKX1e3vI3SU5BFWkd5amQQva24N7TBExzCHG8TOfUS
LyJGt276qirKHh06gztAGNOz37jIh6QFZHjoFQe2Zx0qZG+vuWX2L26bhStpV/1jRaZyC6Zg3Nl5
XB+6qqeCpiI1zYXBQ8sozl1QT9YOPx/1QI8u6Ma2Um8lgjI+GBalAitukbx2Xl/sQh0SGeNYmm6F
Kwcu2EizImsj3HFkauVz3BAFkiFL4skaotShwANEztjh1hdhuHZ7X986baAfXYQHxANph2Cn8vcF
dbAn2szfO7urj2oqmmUeat4xigHJ5IKixyT88FOTtf3V0OLDLtIG7V1KM56KMbqOHjEVcUh/FbLZ
HPSMOjzt/GdGi7sn0qdmPSmlnelKmgff8RN41ELs7bK6r6yBwTFu3DwjKiiWU45YUCfeOGNAZIBC
pd+OZkHTuUVPWNIaWeQ9cC6unKTXs/M1ywzhvW47S09QNQt8oDdlX0SnPjFBIedm8lnXnIhIujG/
5kLpPHqnDiA6VOF6qKMfOu/tgo7YcE9mBB45oJLnuAD9dQsNQY7dYEkVokYwE1BJTZ0Io64DvW1u
7xh97i9bp6U5rdOHGwpA4gGSLLTgVH69wgRHIxz7BUker34Z9TsfjsdymLzwYAH32JZhH++zuZ4e
Tu7wwygmqpU62yTBRuCsxtlFVbhMBcETh9Mur3BIaXWHgKGO4CqFwVTvECx3h9zyx8/E1GqpWd6T
ELJad2Vs7j3HafBjDkC7RCTdtbTLLxYFuxWivGgNwSgNFtK10baPqVKYmaEdRpUeoE6Gw2EEyAij
PsS5bsGqR1HbLsrISHdJbNzpnSVvXQHSS5vIBlR4ktJlOIjwX0Bh3ZNkYA/3rcd6pBCDoA+NSuFE
G8kvPyVadB/HyXMndLmLqnl6dVPexb18sbq0ZWfEboZ9EKacXzyagxHBtdCzu9jImK4xhfrTyJDi
hVOojOU+oBbLLcmUQVk6y/+oyEi1WhbtjVGI22ASK8cy93MNh6rgzk+L6yTEdzIFNxMWCenh3KZr
Rt4clD5Q83j5H4VZF4EfY1wWwryeC0PlYL22FF8rN/3iUGqdmpjeOVHpONdfWQH44fr1kOJ+a7Wq
PDcR4jy8qY/xTB4z1aOJpXnRyKpe4clIVr5B/dwqioeggJ8w14rc+jSmKQTCbJuFxb3l5uA7ESkl
yRLg+xrd70PctDMdDA8Y0hI/WsWIr8EjNF9UQHMQJMPtBSD7n9+G/+W/5jd/4kTrf/8Xv/6WF1TI
/aB598t/36NZytP/mr/n//6Zt9/x7+1rfnqB4/X+D735Hn7uX3/v6qV5efMLDktis9v2tRrvXus2
aS4/nyuc/+T/6xf/8Xr5KQBOX//1x7e85QDmp/mAn/7460v77//6Q8xjxv7z55//1xfnD/CvPz6h
mQr+ccyr15e/fdfrS93MP0D/p2voyhZCd0yiQX5e/3r5iiH/aaNIcqRO/8OBnfPHP0C5NcG//jCd
f9rCkKZj6MLVJQiSP/5Rz38VXzL/aei6CabaohCgXIZ6/5+re/N8/vt5/SNr05scG0k9/+A3nFMw
dlyay9VJZbq2Yenv0L9WLGx/0jT/ZqAqtrAqKt6lp6b1kNfFAg/4zs/ra4OEf10ryXipocDfStEy
mQE9XRMu+2ggQ7KaU9wztdlwgG+FzRm1NWc1hlE+VQion5m/fcLXm8H/oRVNex2EwcqsBnKzwt7l
Lk56xE3NFuhAV5grp+jig97deK5C5om9fEcQnl4H5umnh/XX7fj541+m0/w3FPfy8XGgScnZrduK
WJvb8xMBuyoC0LBN5d/oBvJc2qXoiHwaO3br2RtwfeAo1mLSJKSJUBxqiCx5NtSrEfnos9k6BzMy
joMBFqJXkK8oJs9Ch+EDHK14i8yer1K4ivK4y78sl8swuJ+usqHC20iVgH7OURaoFGoi5x++Z1Ll
Q1aGD1ZOTTvxR23lCQzIbgphpht/THqgIT6bXjhUqx0+cmNBgSn6YMSjfEvinS+PhWO4gns4/8+8
wn++iUE41KVv1PnNINzxlFgdauqh/yp0zGOE0P6VozHYIK68KzBiw5khEUcXSf4B2wwCLtxGqi39
awuuxWk08hCBwKaL8vqKOMi/Lyi9lH32KuEYL4N0+GEnKZJ4XWF/joZ069LQqSK3PGrYl/Xmq2xq
51r3dOuYIcu+I1igHxKmAsOzzolm4XaoWrJEe1TlVpeYO4SLv4WAyjr2uCvX7uQXO990fnyw1N4S
hS93ydXp2CvdliBW3HdLDR98PVKoTG7QF4iT8oIXVXc5qVgNTcQcAdMaGZJwyGo7dNsmklGVP7p2
3mzMOMk2g+uv+xY4lK2ACfWMcFpGLdAnx8Y6NkTRB6xuY76ct2+G4ToYKG3JvqWk+46ljgAEY7Jb
Zzd5imWON2fVa/ZV0wbdBvpEuE09jfudFOt0rM1jKBet692nsfdDJCLftc5DX2jO56FJjhTaGaBI
BGfbfUhpnHtsd+5naVI1/P09lm8x3NxjU1dSZy6jUrZh6peV+tOLMkXKLawmD2+UmX3WQANiL4+c
29qUrxWJ6n2qaetk0pxjvM7EnQ5K8b4pqnuzSrJTZ7rPlpaS6szf4vBba4uJj7vSE/hQ3NJYyqx6
DKZ0eukbZleN6j4pinDbj/JKG+e+jRXANOPZmi1wpCnHd0nI6U21uiKyGZZQkGCkRh5Oq95bVEWU
3tdhRtpeX+mlPd5Swd22g0PTu6JiRqq+Z27EhP83rj64T5dt7c3DpaJgA/nCfOvgNHDevbHoaSwE
II1D7VFH5yEGMTM11rWLdLsffbURouMRZ32+hxfVnfzC/ozj2ToaJffh9w/t7yvNdDjPpHAd2zEJ
rN69GDjOMrunJkJrradmE3rTqY+mA9Ft8SwC/tIOJ83a45A44mWh9OrUa6yQiNt8Mlc3xZgDh7zt
MYHmQXTM3GIpYml/6rPg1ba+Xz6i3jj5R0D1v70hXDcvhxLQPg3lvh9xq3eukTQObcGKZblGZzSb
73OK4+MnMx+QbzQjeSYYFR9e1AbwVr3ukZbukzACT4JWb15nI390nxlOvmKkMIG1oHo+d0TL5gFj
fb+l3mIv6VVjrq4lesL5FaoFVCIVGgxcEd5VrzXsdfO6sxRVICxB/ep/8ISkdCzdtRyase8B/jmq
9CBIA+tMe6paWqEnUPpP37GSUFXrJvPP5YIZlX5WddA12W+wGM2FojzFP1FSDR16sDgKqSy+gxIx
NC+OnP+Tap1cubHNHKLgs2zjYPv7azfnsQhvlzpPyXIcoTjh+QTvVhdHa2FnWiXPwnCu9DzMr4Mq
BPky8lYz27xGQtSnVzF42DVBJ+CYiAq1rPdowoyl7+ftKtIrJGSabsFaTJBIF8nS01xvNv7KZZJQ
s0rlc1GUPxTHI+qtHFWnYYtN3YMLvay+UhrhPu+/ybp3D53HzvL7D3mZ4ff+Q1qGbvMBTctSlwDi
p30PDZ3W+1qIHBsPKLXlsn0WSQxFFyfmktng3lHSK/UPQW04N37mP8Vkd7nb6XgXC9xTbVwRpFnW
iqGmD7RCYkAKEhh96wwfrCXxq+dhW8Ig8JSCZv27gFPTOwGQoscKMsNO45Zbxvi6bg2tyWOqUlEc
NDmr/csReg7hMeXQjOyn1/MP9h3xt7CF99d2LIuegyKycuYr/emm9UZpTFqHhr0WsY9sKPzRuLV5
bW6KGpKElQgE4AjvYBrh5Owd6xiD3ytTqqgGYoja0RB8VflH5+58rr5/lA6XRCDFkB1pv7s/YTnS
/M3YVToFYSwtqvgqZRjOwDgLCgZ0C+edWWRqla6VnOKrvkwpKvF2WcB2xqD6ntOJW1K6iVewUW/y
AEoficlwbVQ+XQbd+WEII8L1aVrHD1bhL26o0HWLp2ricsdA//aGVnmQ4yKs7XOVCpSTMf4GGALA
5N3V5W1yumZalE2MtE+6r+C8V6II5b5BfAyxqv2U+30MMlPffHBdv1hybNPKcNml2a3fHzBIczWo
e7H152lnqMLb5kr8GCbah2YT6Cv0uvKm0OikwctmouF8KFLE+5+cdEIImsDzVmqy/N7eIFobOhA2
PMHJFI1bU4tXXmTuI2qRNIEZd6kmmLbFWO+HKaaVBjgbAwS+f9+wl5Ong5BIDW+hgoL8yde6beRZ
BnKE4jqzuVgL0QslInUta+V/8LIYv3q2AgSeZQvbNfCLvr10k+y2gGVmn2er9lGV/eckYxARxdVK
ofORn4k3zJUWpN+yQQ+OnmPQL6bRfIkhNMvxcFMHguI9IcU0ouIC8dpvkfPJXdw+pVDrNnni9eu6
FJ8yVIEbLWr1g4bg8/eL4VfRBjfekqxPg73SePdBCgltwzeVc0aAqZGhat19W2NCqmS+z4L0c+8E
56A35FmOxlZNxEKxTviRA90Q4tj4FO0uO3gGxCFbarJ1VqYdD6f+qPL6ph9i7+73V/xuUtQc1BKn
GY7J7Xe4ie93zNRINRQfMJH8opPQRzCdFtXEcLZa32PDDfE5Hi5LFheG2Pea/xjaGgez6NqN0tS3
///LmaNGCgYGFQjqFm9XQqPEfNxY/Zm5HiQpwFnhYlYkeglyKyzYy8u6vbzwf94oXqmlltLyvLxc
l7f995d0eWZv90xeavJOxxJqrpjMacFPO7lXDo6vFc6AtGG8K1DvnODQHjDHJF2w1SDobp0ar5AD
zNOsOnXlAox7jubwiwkdWIhK6hCTCy7bAtjQg3yrIWNATG4QpSSFkku4tcOi0SZ9J4LU+mBJ/iIa
p5LD2AcSe31+1nON5qfLT4m4C3J8/XyJ7qRDKw+qNUD2ZGfVXoprswyXeC2S6yIemJjhrA29qdde
2N1/cCP//pbPOzdBOBfhEBC9ezmE1fpOLht5jis7urIkUBTfNog7RRdRlI8VsnYdJ4jhg2+GTCqD
jtOnmDX1trXMU9mf4xaRTtSf/HHqdlqUc/MGJ2boQL4OiwB0G/IUTQuohAO62ZnzzpsE5ke39O+J
IEvTtE1h2rznSIve3tJSr92gL3mLFc79rRu6gIma+PvE1Ip16A7phlrtbhzz6pNp3iNnr06+l+6V
xVCAaUQfks2AW9oGFiVXT+wNJ/gwqP5bUcc059tsKiG5UGqAby9Rt5mJPYpQnrmKVeX5zExq3GbX
ldYpi+fplt5XAr18T8UwZEglsUA+y5zGBEbf9FxVcrwdBnRpWMwZQN+n687KXEh9eXEV+BTf0tJh
uBBHqwxRVmDE8pC3Geh9+3r1+2Uzr4p3r9+bT/IukGqdMu2gC8lzCgbAD8KDcKMPqifmL+8WWyGV
OsK1v61MNrOoQoZmnA23T4hqfOynvaDoFdF0gKlVbXA4pvRiyq/9HN86EUZVftfVEMsYgOGWfhCl
CzSllCC0vt5hajuFiHyWzDtxNyIttpGP3zc1m0XnMuBT9Fa+L1TxMr+4NPf1Uymj9CijqtpQVNoN
vvvUmCbk7Fy7KpWHjiLF15pq5gcvpfjV7eVd1EnZKWsQsr5dKHVk0ru3I/MsDbN5iHT3k5g5+V2F
FLdjcMpC15kdWil4TrVfffULJh40NsjwfLbKGAoI7gSg8oMhzeYv9gqs6C6ZDP86xvtai2Y1A1gB
mGSZcq7on5kPUNh8ZKuGdSxIbAvbODJTB2g0js+bMsbNSS0anUNmMlShMBdFK7WD30r9zuTb5sTW
jKevid1GN16NOD8uHDgdIkvWTseUj/k16EOSMp2RKUfauf2fRbtI9QgwKjPdOc44zxRHmp4r332M
HIo3TXrz+8U+1//fr3Zq+eQurrB/UTuZLNfqLaMGupMMDIzB8r7J9f6qKXU+QIc4u03FlgE6mMlk
4GyUH+gLEPAuhBO0j1ruokwGMxwg96KlWJ9des1LPTRGOubBuiU6PwrJmA0j9LJdCyi0NiBZXs7T
qIT9NwfJIiu+Xe5YVBnHFO7ZyS6jW8QPxUYGAHR+/5F/EfyZ9AYcSXvAdl0++9sVCDsBSn7MR06L
xwjH09J19XY3KniBHuMaFqEGN63zckQu+fAlbJ1vk6a3VxT8gf0G5nUYqW+oMPbKzYOjn/QPSSWd
dTdhKNbndKbTmbZZ54JYtnwJhb9pi8L5IDsx5/303S5lS0sSP1nK4QnOO8xPp2xSuJPUSkG6N5d6
eVo0MEstBYXX+wzFQi57CU5FpZDAeFG1r/Q7dNP53rrTZDzeMPMCcHTFuFYVwhrI6pSpAwwyQT8l
7rq2RQzS1sht4zC6Ykt8sWl3M7R4npdnNDuSEFxSHXXaJIgoEND1+P1D+tU2Qf3Mok9sK9qm9vy+
/vT56CYOPtZecfbtJzIENOgGPMrRYtbyBHUmmOsZ7K/iqLf95ymLH6uodW/bOZnN0/Y2KD8ObP5W
8jbn45cOlykNxZ1/t3MxosM0ygw+FZ78LVKc/mgnDKrQUvBcnQONzlarkFFWf748FmYavUm+jBOv
8dB1NWg+QPde93lsZj9BawXXCcHfrYYx9oPV8YtiAM00erNyvlxXWO9Wh2qrVtE1ns4mzfIF02Di
bQmjZFvp9HnpZWFLCmyXjZR6I9Id6qV6Kk6XhgElO6Y6lozH9qfQ2Bo92PvfP1vn76cfVycNivFE
NBLF2ttnq3oMbCqT+hmbbLtO+1JjfsgsYe1QCWJ3M1ecD7Ae3NZeemX+raFxtkT77K9TRjYfkto7
Dr7hbZq2KTa5mbnrVGGTMTNr3fX4/iyAfZsIlssSvKqpieJ5GHVxQqgZ5uCOdHM4l6YGB6sCzWfW
PaoEq7M3+QiAM6+d4vnyf2AbOWFhyexNKoNrP66YZR1/C+iybII0y4+UkXcqFfZGxtW1sDPmuM2p
9hgYN1qfayuNfxYR5SCqaHQjZdxeA5k0N42F09y7pwfvtaLb6RPmFI1g3seNvLq8tbji4pswiG7d
rhcbVaTFswME7YoBN/eMwDaXHSDSdTVPPxMypufjU/nTmKe300qgdFo4MTsCyuSYixdqJ2pVGuYW
Vp29uTxiQNIpwkNDrgVYiShUiGWsyv/gMRvWZZm93aQkD5lXWNDGYNN9FxQmGRIMv6U6dtmkwKwE
p1LfXSqlVvmltgDftqoo9orK3qJowOPAFqRHEBdPzpCu7Sgp7obSBnboq5NvWk/S43xq5zBQ19ll
wYYyxALH7Aq6Sc24Wlw1Y1Zki6FHDVGO6FnHQ8hMlk+g8HEVFMEZhsKrYapyTSjVMoSvVMvYAVDY
tyLf1wXwBvCrR4NEKjeuC47lGwAK50s+nXppuh+NoTv6qL39uDxhue9utRDbds9MDVoCiPld4ORY
u8XW01IMlJc6d0zNKIDYeB0jdt5DP4/+rKQmCowfmBMNVkyuZv5jw3KIo6uhKtZU4zxITcVI/FF+
xbqEobFmnEulku8IrtF9+Hgypywxtn0MXS/Cp7JEXMHAMU4EQx+p0Aa+z5+3mHZOJW6VuV8tN7th
6hqsJmNYDfimQLHap4x0trL08JrdE1N26qOZNg1eJN+Kgds5PqTT7AZ3eb3OHRO537zOk7TjBWP0
WWWNP4pem3aODL+Bq+2vB8t51RxtM3pZ9pA0+qGx+cl1NOZkVfTfoKozR8KygfgzhQzeNNb1ob+2
QVQ/D0byvfFK60aW/meld87CVErcXNJwwwXm3Opud2NIaDd9oN/jV2ucAXeY1z72zK1Agt2+Oi7R
VSYnmnzjt3SKgLL18nurXHg69I2ZHFnle6TIjNGSHgMeQ61YRzUIw0mvmEKnT/tiqPeBnKqrFNoC
ah7rCC5eMByI2gCVOXhj6cTvAYpvOxRE7VQVN1a6ysqheYDnTIozb62AXsTpYjMZ02/Qk4DpoQGU
WccTo0J/edf1JJy2NePuDQsqUC8dOKY2DyYRxL3zStdy/IoZaIP1XD/C1RadysTAt5UNLzb+g2Pm
FwMRFftnM4Rb5vPdjhWO+S6pGIoBLQAxIaRM3zXgOHcbXHlqp1rFffV9ZyvjK3Amjijq25YGo55k
lAeEfp3ORxNeaHfZJHBxnB6BZxDpzKYU1hFGWl5ojHNlFQapdzBmGmHRUItodZA7aJ4fS2ualoH0
8r3JQBLaMBUzOPtqPVFTOSncwgt7aBeJhb9PeNg7yGflygBruUVX2KNkctbm5KFsSzp0zo0YPqOt
BOFF7xatTxMHX5HeWndDUwd7LU8AT9ZAAFppHS18XqTQFLZ0iS139gAEsawp2gJwAQdkKrwB9Gpc
nXakYtJsxTmCqIy+U5joe1YpytsymjZUw2DoWPrnDMgOBmSnW19WYSFH8GB68M1ANIjSOwYb5ALY
o7ih3yHjvTOD4WRS69hOtmCe0RwhIXtjMJMDpCeImvFU9MkV4gGBLeTMX9XdG0J+H2qEwT1C3dJV
xdrdUzmvkWuzxuePFdTIyhsfY+NQDnT+Txb8WighDoL1uY3phpF/iJsdfDugO4PNVAhg0f1UmBte
KVACGsBPIg3JX7ewJ5Nu3uQes1hnONaECHZeapGQFJNr/UjXsmFkspRIinXMUqKkLJp+ydsnF3bL
LGDcXQJ2Q2debtwE+3xe+FYCHRijAUubwvWwcpLuh4M1ohF2eFXm0aGOSnNF6dc6MlTor05omlZQ
wwoxQEc0HgO2JkdrHwPee00yLNB1m/1gUX5N2PfIeltvE8l4qzfsuj3K+8tmd8lWEKNvCx1eplan
pwqOdl+ph7gsi+uht5FlDzCIAz/s0CjcxpCTIBSwVphGMhem/6zkTsUpNUP8BMpUt6Uu5W3dZp8v
X6NjMiNVuvQqGqmx28wQAqs2XUetfxwK/etgFbd6kYefOpd7kMVx9SlLg2TZ9aY8m4zAXV2uFOic
CU6VnGPCPOghYb/+35Sdx3LcyLZFvwgRMAk3Le9ZZFGipAmCEiV4IBMe+Pq3AE1um2jFmzDu7e4g
q2Ay85yz99rLYqrjue2aLD8t/1WQIqorPNhAAeGsYGi5baZ8IwDMfoY/+qFQiDMcK38ydd/RbpsA
r8T6ukPS+TJF9na5BZkefs8dpMvSz+XNJ9sLAwD9t6UtR/1ZbT3YWFC4rpWnjzw6xsHkSdrlqfNT
KhudcAm5yiZwQ8dx8ftwGEXGNSxTHCJtsys8kW+Xz+tHk9w3yBXX86xkeVx72scyh5FUNuqLjbPv
GtcubbLJZAg/jp907GjoBdurafMhPBS7j9YOnFNn0a1dpfobVrDPeTLK89SBBNeFhiFoMCk3Tc0+
0oAMgabcSxfXfaTRyvYUw5lBkcbDvTTHk2BFmhhAHJJm+FGWLaV0kk+7KM6/08bj7Z8fQKHAyjP3
DHbLUH5K3w3lVZciEnCkmxc3nMZTxeQw7tL45IZ1tR4nD6XYpBX7uoV9y5uKAhHeJQm/INTdVHug
kAzhKNb1xsxhG4jaewaffOZYAcexEmyeA2owuyN3EZjjGzlaPC8Rl/KOrfGKsf5XndvGnAQFPLjv
gAGM+YDYvyyeBu2zmDMH56WZl7tcF3ZdPbv8CpYNF7NU+JxmkXMeSyGuQcCZKu+T7GTGFde1w+8p
bLVzSmJkBk0jiTjNtK1EXb1ta9SW869OSjvaVb2W7mQ3pttmHN4KZO4vaZUfDfhbKa2/Y16olwzj
5CFWPJYoTnN2Dxq81fegqvyrKNwL6IkCCjcK3ZxsrM6bN0S9To7mL54pnKoh0YtlLFGDYwZpcLTV
qYeomcrtUEqb3NkJ9addQFWaxRJuUra7sHxYfg4+l7YRO9oRwEZ4q3xJOlc9bRwACSuJmvgeJ1X/
oxndfQVt45Jb/fNUMnKkAzyespLXqTWCjaZ7B9FeDX+Iz1GOUyBMCSuh5XWvSjgPGYj85S+D6n8u
5qHlUDr7pbhE3Ngm6wlK6TM5Yu/LNq8reRv9Qdy85gdrgYnqA5/H8l5T/RxD4sAZZdF9Xl49B1XM
HS9oCIK8G3xAvBltk9/LEJve/P9a/rFEl3uFfMG0Fo7z1tDJFNAKBK9VP/xcCo3l1QMZg6+8ltUW
lEd8MHUL+27/zYmodrzlh51YK4Ps2mKOYo/1+LCsllHcuUcTdbmvKLIsRfChTI+p3mVXL6xX4FO9
NRS68dRz5GavRgUpFJYN1FWHyUsNEtyNj8wnaE7rSTlBsnuKW2fkUQLxWloV/nC/sbEJxZtOvo+z
qsOLSsKsCUwICkR0rV/slo1LdSLcAzdEgWAxvMeNsVEZp0IqQISUq65j+LEIQvSmOcUGMvBBH8hv
AtV+HoVFHvg8DJlf5yyZ1ZkTUdB8riNJ9JgZaOd4UhyWa2WIni2kk+oM/10dGpF/wnYyos0O5d6B
8IDaPczPOTapTUcAHnuOkV4K2iCh0Q/XOPxqWzOJboTazfIkVrrdfuU8+UPMzHdgPbyxxIiPQY5H
WnsK6ug19eoOA4Mx3FOJ9zDOS1TxUruG2UniYTyYafhzsgd5rEVOnMnsVkgdXgrpRXDUYeGTwDaO
CLba4rQ8UFPEKpRN3ezxJPljHA9N3xuATuUZMZba0HA8kJ7aveB04E715O6osnnxvQOWeFHJ9C1O
jA66oUS8LXr66UK+5J1DeIsI4h2wIc4qU/pdaW+TkXcAuQvWfkJjVKyRZVZ40DA0stX9kDSIXjzr
lhNvZd1xFYH0/n6KaWVr+Afd3TRLsTiLmFvMFFT1806rh23Dkk0xj4bhw4YZcghbRWi4OZBBPYHH
sYrnrnmoTicEOO9/AuyO95HCKVza7O4YKj5KJoMRYr+j3rf179KNgRewN+ANCNzgtIUjzhjzwYkq
xTXgOwdO5u1+aTljfK22tQECtAZw1DEL2MqiDfYcObC56Tlsi7KHM9XYw9n2033W9OXMTXC3MTS5
l8lty/UkILPlrRxm1Wa0TysMltIy/afE8z8tIw6D6MuNl+T9aek9APDANlGJu5716wTw3ioHiYVf
EwQBK8ZjgkKJu5cDuI1XsKydS39dKo4pfolblFMp8Hc+nbkPQ+QdXTL+1MboZzbm/jEdcmoJA9Bg
6DHD1IJy3xGoSWoTscxzn9lL/GrVzbwxmhhqU+bdKUzPdU03kKv8NUzMRxKKN1ie3a0Vw09XuKAy
Au1EDHi1qwv/JnwC6BJL188BuEA15N4eGhP6W6xLXGhyYZQ13qUXzzm0UXyLy7RZBcFPHRfCztLJ
Jins8rNhf6l84By2c8AQRPK8Zb64QdjtMPXIT1r8Ker2hZfHb5FFkGcfFNmjYVIEcFO9LKfGminQ
qhewKOfjQJiCn4XbB05+/pY286dbmsLdU2X6u2KPrORukw5906Pn2O/ILIRbvZUineNJp3E3kjG3
abLou+95yb5IEe9Wvc9gMjQgAkZK7pTsoy305f64PDvEQjprxvz2Goai2EUCJHUXqHCvdOsHoUzd
LrRzrLFh+jxlpXWMS96EpjC/cG4l4Xye0UJe+bDHaOtkw/QyMbZxhVHeY56PCr8uNfksKLXT93jo
sZdraXpcmg945BrYtimvfMmTgJsRloYoigsgx+zGRVtHunfTJIFkTFMiBF53FvQQVbq247xlUdDV
YoumjFNDBDDX8AR9rqhRwES5Zk0swRHl8rtpV/5TaQcfqbDpDc6Vb5/rD7Dk9d5WIrxRmlsrgMv0
WOWpGQZ3lxVGfchBm0NNiR9SC99t2x5vLXXVKiWVjgtAw3O5gW1vfzM4uD6HL/3oBTtNa5pjTM/g
ttzCsLbXhOKNF7e7M7gOyC8HNGS06dfOs2vcPgmINiHourexuTXduREnXe4Ppi/KzJIcivIi2oLB
FjFsT3F6U5r3kSVe+jDb4isylmAtxqaGUCauJLsYN8iz7wj3SZU0ym+Rje3aCQmaGNNXj5TRlaEI
kYobagF9pXMBcZI759/7JyBXIpcjUsZH45FAglw1mU9aT23SKDE+l6L+XqZT+GzSykAjHty6HGqv
sHvWogzORUgI1TsxrKc6x/48pJ2ExJOiJdad773oOSOZ7BxB030Ccs796vrp2RtA8zXA7Hw7iq8E
XLtHlWXTIQ3VeORrP0KzgTvSB80D8kmx3vURpDuVzS7Nzj47U/0BFc6tTefDdrN3h/1CiDT7putf
anBQEhvvBwnw71Xge8+lo209N1BEaGnxjji4dDvJqKPxlX2h9ekfS4TwrCgZUSYyPbDWt7uWsMtt
bCLhIsapz7N81ySYdnItt7apITKAQ3l/tkbx+3Wqa2gTA6QoG9MIKWNE5CAbzk8INME3DM8ytaMP
DLjWKgp2hACmxwbdxFOCcQDvcY+pyVZUNdQ3r7pefEyJfZhYES+Nn++LnCuKkxlckRpmFltc0elo
fo5xyPcKRp3uVPOu5nZU49WzoVhdghjls+obRAqR757Sih5TN2S3ybR+BeMgD1nDYNvLfDCSWfjk
gpDfxm2bXdzYn0G+DsGm7Th86OBUyfCEwNJV/gG8xz7gIA/r2WcSALu4KX5NmbyPif0pJtMK/G2K
l7AJ1hNqbEVWl+YQrK1M7TsXhl2ClgaMKk7L43cXFabGKUELy8MIkHnrxAGU8KCjbi6SDR1iYI7i
pWFUjwkL71XWf2nLzNoz9+xXnWq+FsTqrAI3169sT9PaHHd2GUOayg1AiWlDpzKZtmzChMeA5Sep
kuI5H5LraFQvog4h9ikQGqrMTpVtfsbntY5F4GyCvH+CFmOyGBOJZeafqlzQf2jBMlnBXTU0o1qL
aiWj2UeCFDEmnCKcsVi1cFN2VuWdak+Qh1BKBACgz+gnk8LCwGmy5LqNMlqHqV/TDBRvo52RE2Rk
uMAY0dqoicjZRnM8ZtRNQotInDI9QuK+1aQbsJHLjgtL3klk/fJLxl7ORp/R3CLwd10Hlk3y8u2L
cXotBh+PuvazgjiyNkkCX6kwJ6PGCNYdG9hGm8iPqHA/HXOdATZPmt/Zj4FuMYQxE8u1FvPsgjbN
6bbG4WicOpBhmenvvRxuNyN8HcYbpetY4xZNkIN2RFii1NFvPsbGwXJ+ir7rtiNg7MGCE0B8VrLB
jLlzIvYsaWIWjjmUJZ5xmgfDGUUXI/GKwobcChmhOW7QAlTMTTSWHr+dMU5mWWx0tz8Gmu3TtB1+
qWiCCN1hR9bwtcpxdM+TEo9UkuUoXSzzmcskS9fya1DSkUK/n+87lN7RkD+F3rGKIgwJLn7SFBxj
6eHeCCeyP32xJYfBtwJv45X9K3idX3QJaVnVXxzP536k0GEo8441yvi1gmG8zvLkXKoALRXUIoK/
A0hNXrmbuvHVjtP3yR38Ve5zj1utewo52FOt7goenbWvkbSr/CFdE36wYb98EH7yK3Wr9yg0HgRn
r6MGvmmkx18S4Ajw4u8m/yWx9aG5jS3jtcO8sqqdwgYlEu383v7iNHa1BVsEOV9W3sGLMPQDy+OD
C67gS+hGLltOcVdBTGSOjRk91SHOmFqwGb9wkuh20nCzPbFOaydIH+FEfOUYjV/Am7JzF5zKrMnV
tmZjrCKoQWkK/RWjf2yLT+jrC9o8ScykqP6ZJTWE2i7BB9v8crquOAxuhzoeI26flKfBKT/puQOD
OudLuehkcZKnu2Y0nr08fQK5KI8DsZQ1yAs/5Tw/mPjAPJEeA8g1PMNq3AL73geCD2jQID6VmvPD
iJLuxKPwLlp1hUGTScKqXAZFe6D6e/BR+hqu3klvzB0BcyRatfWG99/c4BBr92sMXPom8YcjoUTZ
FoVngy9/NvA7dgUuM3TPUC6PUt6a1AQ4zu54YFK6ose2czQsyRJT+ioehLfK7ejrwKsFUco5a/D5
ydxsi0PiPwg1ofSpQVyoyt3g8uGsUB81M36CPE7eddCvG7ePLx3SfidERpEV49nJ2/Pok1KVfFeR
+cPPgDBrgb6va+dHaEQ/C6Y1CLY3w5zPobLSW5l2BsnRCW0CFuLsOVPeaTS6r6llpreeSDU0VGQh
lGXvrlxJdKlo/XNrl6eEDgVsKyKUnSa4m3HT3zVmLiWdvbqMzUNTt8MNs/Y10fAFQJpiwZI8xVyL
Hi8/yYKBMmBhC4tEjjAz2Lytj2joAO35xP4MMrlQZ9Wn2tQedt/orxDCCzohpnmdOsJJLOUdNBEj
iRozcJ9F/33Qyvxm6F9VQB6TptJrPe4MJj8n1+iyXZBLtfHpZx0yrvJZUvmnbvCYSj07ji1BCLVt
R4deVBgaF8g+wwW3K0s0INDyktx279GcuikHnUZ39RW2PQh5XudsNkfq+Is873n5QUhquGmhTux8
tyAqcP4XRiF+OpNun5Z/VAVFs4m7ifwjU9qX5YdLzX5pJLwdzwvcXe8rdcqE/y0hJetCOxZjOE2R
jTMw2SuE6GkYNRpVHCl1RNwy7RvHhJY3+aGyMhnMkRnduyWOuLlVEE8BDW7qZCYb3fdItN0r0za/
T19CEGDnReqZGiOWZs1/CZvxgVDwONsCV13oeKsCeW2v5b9CWInnKGRN88e7PTXmJ68c3qsKeZXE
Hm8NFGQjmIurZj4MA9oZ1ptsvXT+F29VrTf+ASivQi+9BQqRUUfFbxWHapAmprK8QxHbcq1SFDZe
3Xw3YrU1qlLuvUoWCBPd4SrYzekxG7RP4bww8SSZo/vsjTi4xLQt+7F6bpPy91+g1fjwJWpFz9YQ
0EHiXtk1j3GdjjsgY2tZeji8Gk62Zl8/mVX9vbWr7tTlRM0hya4m27oRRHokypSoYLt8XWRM4CQO
pDoyZZ6/xQBK2vW0aoujKCLXlNUjCrzXRfGD1Mm6kh+JlpUexdk3scNWUIK0TqOrP55IWb0LMNJn
0gmm1TIjK9qovHrIF39LqhilNJEtHyOGsxW/Kf7d7wtjpsFjOnwrmFhtfFo/pyJrIoZ6pVqFPnnF
QeZ1F8fn16a0ddc1FeomHSeCzDXTWHlaTVbGVB75H9leGZa2o+BiLM+ArJ3cs90yrKLp1wKub8ps
jQYRi5yw1KmHewyEbjrqzOysuWnrAGZTRfXmE4L9lBjpvXVbIIYKSZTjNTw3y+ivIWkgbA3nYnv+
rfcRv8VFVVGblpzTnTbdIBIhyabT7bXimUBoqiNIL8Uzp+pst0xrpJd+qVGyrSzbsh9aqbGH12dB
os4KqK1+KgpO8LNAf9+OzMn7CHttPu56qBFPNI1OThNCJelgS8TzSabwf/c84VZ2G2jBsP3JIrpV
YOxXZuwEu76Va8uAr41FknmM0z9yr+PEVXeEB4xzo3IeWcDj8Mz6HCSyO7vWldDYnWW4irwOnFyU
wdEOJQe2JVe9erwijtVGD2Modlrviguhek9cUZ832M/XRgQOZbDSnyJqqt0iVl8uXujCy5va3N4P
kQiff1+9KPWeiry+6xOlmIwT65M9pId+7h9j17tFO43ZAxuNrUB0uPIrs/forJF+0dstCaIp3YxG
9ESdilocggYBgLCmnVvkwzYOHOrn7HdHVyr0PHrwSWX9515rfWZ51MPzs1NU5ZMlh59jpw8AgpBY
J8G3ZbWZpsIDjqYI7oGWqiCL0Vhw8eG3Bt7SoKNTW+c7f6gvzOZzCM2k/DZh82zLEGVnEz15Q0bc
haK/MWyK0YfLlk/fvHL8lJDMAXc3HE5ytGA2z7p/k/P4c2MEW86+84IXTqTelrSybqOgoOXVowke
l32ybjPStdHgIDjUofnO9uqOsLuw1jaZfhlp5+yWUdhIAvfZSLK3YTY0swzY55pLtKoyUo88PWce
OetLY5IKZvzlZnlXiUWzsThCwgkQqyiynnqQdMSHB2ui59jQkJw9ogahNSHiV4Sd4dqKXG6s7aAg
gHJG5hne67pxPV7mydovHXlaCcClBzjc81BKKeCedlTvFhlaz9mAfMHC2CyPCc0ebxPQeNkDJTeZ
vw2Y9vThR6KB+c6tL44BAUUR6XnSXHkyafPCKiE+Z56EkhjA8CFQDXjJ2CAJkS9PkQ02ktyRzJje
rQzjXDob7hzl7E13rPbLt07yGmHn/IqTFdEf3DD4ppERuTwgrQGLOwVreKFwBFU/W0LdDPVHOPn7
liPLY7QRGY7ti0W1eUiTvoCZW7lbHMrfCVnPztKcuG0DQEEa1F33alCbLSIyN4aN3urVU1mQjLLM
QHhOHcRdFvU/4DpScWeJEEjZ3nbubld9LA0tMeXjmiziYRWKclqZEjKU7unt2p61GAod/xEiqEW1
dXfpY60DQpJ3ZhMyF5i/45hYcxv1FSi4DZDYx61HwCvDHlXt3Fm/Csks39l5Hu64lAy1eTxmh3qN
CHYYzqUD1SjoTHyyNNY2wmDYa9CLpltIPJrWQfjl65xtQgUYGkMfkjndIlvfsKR6HPjAZddg+5x7
4KHH8sPefNVyeSGh67h89DCmPVx20bjH8FxuuzxGJ1DhLTXt2Ni46hP7l/GwQybmESkNNo1SjlAA
9zqt38pZ5BJOWP070zgkJh5JDZra/PAjR/jhkEDy1NBYXYY6+FS/kZbebAoHFjKvHdRIAyOUGguO
ebF3W/6s7yVvkzI5INM2RqdVwDyX2oV4KLHGRdAR/TIFO5raZHEzFj8WNBoL4kraQj4IY8yY1FoG
/Q7stEGdPtV0jc5+7SUHVyvvUI2GeybEnWjqFFrOWyunX4ZV09/Inf5HVww/GoLjLoyIVssrPBEn
DjNN/RiclKAhxhB3kFf2xZaMaA0ylIxgx8KVEiEXv0cK3YcmoYfRXphjTXNz/XvCJRPWr/CK1mtl
ycpBJ5wEa+W240n1nvMU12DhloelM4X+XPN6gG9Qr6TfoLwzbllxpk1GPEKhx7tqG1AfmbQniFjI
2DYDP1AYQPN2X9mtQwomeCCMA97B0cDttWbH7WdX3LfoXn9wj6jMvCk4ZKF+01L1zQG9zdS73gMr
OBCiE5PaQZofhdjNDFwYT1Hb7aFW7tzAyfZl1ns7FJPTDsX0HFHA5FOZxg83N+sNvzc8Zsz9SNiu
AQURd4NC+1cS+vldr+i/2qbDGCsmC0ma33svg5ZWIywpVKBfnLTlpLFIWUriURCqkUhCtiQiE2Ln
DpPf6zdj/mE1jbOKXkKdVryXRqRbsGGEod9t21ksPgRKfh2nOTqqmrzXicrW8NrkjSGGtW0HxCEG
r+wWOZJ6RNVQrT2fsq/m7U2iLyQpt5saRNrv9XlQVbYeoQpvXI0L1OQ14h417oGdyEOp7L0lW0I4
OeIe0ctvUcTidbPGw9Dwt3J0O4suIql/5H1bHlTLlCRjZHF0s5NCM3awQ+IWB682tq6FTiYsG/zF
pQTIzsayyYluW3mRsPcmlHWwt9Sp0vWBHHIWRQl49szusfjlLTJg17r0aH1OYIg1Ud20rv68bEVm
0GVgyjIH+P94KKbBu6Zy6/oD8xL9cywkY46gPvayYSY/n2mNxr6WiQFgresSAsLhpLWl+b44Dq1B
L09tNc6U3rMoM/F7jUMYxpDTij8IG/CenaIF2xxp9c0JvHe7L5660PYY4sZvY2QNd1So59ES56QM
7nxR0k9m1l5bGzeaiwIOO6jsZeWl2N0mlOHSZVbc8P1nJB5HJds5Fho6hzRvTF5BbnrNM3jzlbTP
laphNoY0REJQFm1p0Gy1SzxqRXpk3IdsSnM/8bCmewaSITmGcj7JcYTEcsWUOAd6qoNV4zBqPRoI
+UeztTalk+Br1DRiQWmQdKlBTqdt/phUgHId3HzuSuYYigAlFs7IEtFauiLZ+TlciKSoteMQsxUq
RJsnh+Pumq4pdeUir8CAeVYIFtQQPURkE1Y77WEg+tSw08kz/DdL7/TzsoF1BZTqqqyOzuj9/lPL
YdovkwuiIbWXc6hKNauU5zvLzB5ljdYcjKllSGIei8AR50xHDIJE6OZ+Wwq4Um60LBd7xnYkIs8L
N/0EsFHjtA61KTh1TkXZzCovOvNzV8IgwfBAMRbEkNDdEcoX4HCAhOVcnDyrsgvOTqh9M/ygQxJV
dJ9ssrdXqhXBQfVkDyRSd9ZtzssS205Oq5JqIC+TgdQt77c2OPAcnRRU0MdEF7Yk3bgWsdLCxc5V
rlWpZTsnz6qNRR+WN5KKNLPrdu0Ypf/E3duM2N3Oy9A88bT46CBCn1VSGmEI3Vs9V1/LIVnhvD1Y
9tXCc4FYqzERclgdSBOR4L6jI8ehy3fdeJvZqgZGK4+lpSx4Qd1LpczimLQ9epaOeWNJx6z/3BDP
cqi9aNwSI4BKo2kufUsllykc0DIK8l2vsvDKIyQa+rGCPYQ00iMTsv4yDUiVOo/FiQW6huBNbWL7
m9qN1pnmJyfpm1gvOVUKgyBcGSCU7nVQhFMskmdikQB7hs2e27uHbnSyY0KooyT5gLM8rGpy1J+Q
qIQpI6HSiX6E0ss2JWUzNOIIRYpFgpOqafLKCqK2eYHIPl+G4GtgGHRGhhGnTle8O9HwMZldzs7a
n4jj4xUL6NHb9S1wdeL1dFXvR+KnHReHeu2km9B380M+8WSD5T8IXrXfpJQQmTX1Gf1qhXRQaSTt
MJNF6YGQVJf7HJ/QjcYmqghxL/LSe1nOmj40vtZhhivsWWITyc9hFrnnYRhxTXuEpg3GSwCTZW11
vY3yLTI4ZWCrNDlAHGKT+QrqlMuigAgGjVjp+WRmICY7+H1QbUJlj3yqxOFUjMLTKg0Gcha9nBTE
q9O2D/acHsUVI08tzsQhS44J0cPWEHwrrDbexCbliilBA1rgUCeCc8FmnJwJQqBjZsmuMiWo28qn
22GQCFZG+wG9Gn7eb+QeB5v/9g78i3kH54WL5dwzLBvG198k5arhZDOWjfG0KA7TJAyedAPYojh1
GWLTpqNw83QaEgpYdQHf/bCoDowqdWGC0njug5wsXSZiRW0DekxXwg3lmzOab20XaS+NHhvYoAoa
MUzMEg7pqfUHd8a/fQfcvTpMAuGAF/i7t4XgTDo95BI96ebkIm53C1AMpbyGak7WaVb0m6EqRqhl
A0nYSZ0kEJ0rckRVM4iDFYTmbmys4WuNm/548Ihzp5gNfrVu8hSA3HrXNEeusOFHbyR16GszSf4g
7f8nwgtTLZgxHMp4lOfh3F8dHM1QCs76rf20THU7myGuSNnY6jHe0fymAzc5P5BSBSgs86flJK2H
4prbbOCe1Vok5YzJTcTpkWZM+geDl/VPuyyoJwMUhjCF7yFJ+uuna1tZOlMi4vsyVC4DOie0OUEf
Z/x5f+TBGFxmCI5bqk0V9w9VRIdlpw3c8TOtjv7aYnV6SMd4MxlKnCqHiHjKD1+02qWW9rDWOarr
AeDHBgIYf4pZAO9cDRWqTu3xWXM1bEj2flHqpX7zwycQeDWlKXTXIN32RIbFRusd3Xn6998vyL/Y
r2f63uy78Dwfd81s+Psf41Rm90IjZzXhdO3ZZ90LXwsk4SxtJpHCNOf3kd6SPUmkHxnCwXGp0rJU
+Pcw+YOnEloGf+uv/g8+g+PgvkaMw0f6m9OOcX0vptqM7ouaMeQYf5Q5/rmSZNW0wPvNqbiy2GzT
yX2qC4PyMZcROJ74OkgPBSWavc4xYIbps4A7QfjXfA0AKjDkf5atAh6EZaZV+udMOv3WYQK6W36Q
OSH3RpNHWxgx1PVN/FIITp1u100XQ+u89RgDulw6CuUcqtKW6BtSab2SQGzc6jJbqckZARGgLWzj
jiIiGFaR7jbIf1kadarHAW6FlgLMQ9tr2tPnHBL9ciQunPQ9i+HfxpVxzeqSU1OYbyzVzpG4tYWs
LoMU3p5do3xvOxwCLaXKalnudYEWNFFffGfELBAz7p8qkkfSKHeeoex+Zt1nzgtQvhnyj0JkTxqS
ATcKag6DxQUtN5H0JDgukqOkwRKQCBLoUKefJ3pN7OVTeIGD/RJ2UFht7hz1FtqJHDfFUSJ8x80g
4xPTwF+2XsGNCzg3+9FHXPT25f//nIK1mw0eYCB0of/tOUVyliIY5jldjooGmNxcOFQIkfnh6QNj
mHRkNzHG8bg0vpY1xGvr6tjR1fzDZ/mXBcMHNGSCWTMdMBqzYe1/3pnQp71E7y++D2GUE4UxOtvF
ZCR7nfAftzssH2GxT/40EVLvW+Ke1hXsaD+fXgfOnZuqbnZBOgebGkQO/eHzmf94j3BBWngPdTGj
If5OfeocEPwJ0qWn39eqEdndTBlFD6LOzm2Q+mjnyTzNcv8xarQBUz2Mb1l0UCp2/rB5/ZMxiQvS
9YRhY+ly/H+sL8i+WgKkiA5yHY37M7THQbczGGX2Mcj9qztguljcmaFIUaaYDLCj2BHbsZ5o2k21
f6jSwSAQrKArBlzKpTO1N1o9+9MH/ScnBxQogNIFk8OSOKOJ/uemxpXfd22geb/NZ4UVEFJTBfRP
DRehc+H7dHFxIuCrm9CxQQQMKqD8qZB/BOX8E4Lk+p7hmL5uYSU23b/hG7q6hgSVh9rTst5ohag+
F4gXRovIH1UUCpnhSPTT0BCEkfLG5cZA15+W6tlzBybrA6YIYy7zQhaLqvqWxUxwUmeY1avNegE4
gcDzVsoVB1u368d/P37Wv35+7vfsM55RV397VeknM4toJu1JWnI7csZ/CqSy4FkN9mEpipk/bCIs
LnTKOeD7kaZtl060gd+e2AX3pNn2Ryj17VDA1iGx5tSam4j8tbeCN2lXuG9+1VW7sQ8gwUUBnO56
giYkOUkXSUmEj2EU2x53yTEsoeR3KL8IV2vorBXe/5uhaiFGMJG/OTNo4x+PDfk8VtFXNh5/SjKO
heswr82vVY6XoZWq+mxMwTYa0NjlECEP1oRkLAJQJMmZ51jgYAL1rO9Rg64zKqVBFlpE5kzyRwrU
4lL/697qz/51E9oGNAXL+9shZ+wCvwMFnt0jR7swayovZGeWF9cY77XuMARn8KHskg8rSD+MmOmg
71RrU8wR6f7oXlH/Y4oxxq2eNc3ab4E3Lg29ZfNYmpoadviV3eEH1pF52GONFzVrzTd36sXVQrf/
bANTTH19U5rS2YbOaK2ckXAhv4g/537und26+vAL66dRK2OvW1W6lQTCPCzmU1sZTOE1c8zXwUK7
00vgbEKrUXJ1KeyomoV4pMIh4y2GxR9jCDtayKzWBhqsI5trFrfy6LTN50WOJwU2Fo1QBpLlmSio
5JNR0qFMsV2hiarktSJYybXINgfbY0ATzzoKgwadtpTBmar8J1bQaF8lQ7mjEU6rJXKqa6T6G/Y7
LsLQlC+lidrE9BOIlxJTkkIfaXuDde1rFhQNUOu9pRW0z7RRkiUkUEIhih+y5lDIe6U7w8lD/LZJ
VHHpSzRCWYKLYfIVqZz9ON1Enp6rpiF5I+qAhPMnVsngGuSY0HaRXSqu0r53caHtYreuj4Y9fstq
pBfDbAXNZU0kaJ5SY8Y4L4whsk5e5T+POml3CbXomKnnpQMy9NZX3Wzpjmbh6zi9TXrAPpL65ybo
cKTAEBtoyB9ZRkhVYZxXMrHbKPqPPdkPW+DyI94zQZ4bwztaMcHJi0Pnw4wZkk9/IgWb/1zCWcEN
ILMeWJ65VvrrEh72paChnZX3MNIoj61UnHVzBKwnLgPNjxP5XDbJBYKGfGg+lSEkc1n6qDmFE+7i
kqz2skrNfUFwZZRrD38K1rTJyNDgtL4BxbFye1qO/71a/ov3HpSGDonPhG6CqXLezP9n33GaTE3g
3dWdMq+h+pYXxUZ6Ho0RiYMBc9lmHk9eRMyQAkmTkDpyVk6ECFUgtVSfTLuxPo1x9Om/P5f1D3wB
fRf2bo96zTc5lf9twYgQimQ5zeJnMD7Mrr16ZQbkVPwfdeexZLeSZdlfKetR9wDPAAccYtCTq+OG
FowgOYFRBKEBh3QAX18Ll1n5yPuYjHpV1mbVg0qrTDLoAeXinL3XdlvjSIGbRm/Q3xlZtTp9T0PW
UAYVuCeWCuRpPfdy0h0d9ZIzj+zMxX4N18+iJhcR/LT8LRq8xQFKSEzXYOEKhIQE9ksSY17gEIic
3UktMM0CV23SPLiDg3ES4QC9+XrXYeGnUzU1i57NunEJlQMjxHpgsb14k6d0TiCAnOF5sKdBN3I0
+cvBxKP4r2Q/9benouZprVKTPGALXo9SD1u/noKd0VXv+45GEikKjX8VKYpfJwddWdCOab3kvm9W
tXXfMesGifscx/l3cunMmnWMg+j2dOwxCQ1yuu5wmlzjkOKtVTMPhGnrEHRIik7kyfHYceLcIMwt
rqtPOiSudjF5DTKmYuc1CLB8gyNCGY+4c1CGSTqyxy4srkHk7HvqaI8cmzBIpBCWiPajd9OV3m2O
bdIpuwMSFwLItBttyjn6osU0Pk7Cez5ZsSfzox66KwQCwbqQPYXvvPogbOeLLTEAgOapNmY2b0UV
9buTGjz1OsiRNpkA5sC5qOhlCSm22gQehdTY9p+aCB2DjaaAVKKJBoZv79tSrwN1tAwCoHVlvju9
HwVZXztYhe9Sav/ZEFgkqzlERS9a/tPOzHWMC0GV5vp0qppGEh2MvrnywJpmaqIGGXv3VA5zIulI
LiKIjApOfW0uCRdtM9nbKk9eDe8psu1jS3cJ+IKNb24pIVdtQcHR2ZYdKDK39LKNrLN45yGTdzvR
Qq0K0PrZo16JWK11pO3bto1gfrh0zpcwEX8xfZ/+lVoQFYLnqL49XdQUckKLSm0gU6wwePP2D52o
H4mhO5VDLJrVnP1mhRJy/ITgWW2jjhabaMhLAAa9RotHFNHSa3H8aGmn5r7J71uz1rD5R7hDh2uc
8isHnPXBTOLH0YutC+jWuN/FnbB6Z+813UPfN4dTDTyW7pOALP40JK+0ccydX7hEWE68gbrke476
K8OpYMKM5W0J5hnXc35VIoC/LMVbO/LzcgDgWsezoIVzgrCs4BwxLANdTqnVmLdhr+ND64H1mjMk
Dq2MSQiTGI3suL1pLBg8LFH64Oet8/0o9Y9ohbvvG6SzDIez//qfiXS4TqhOtdW37jzT4acYiP+P
gh8cZvt/nfuwrr5U7b/978vXV+oS0f/5t4s2/1R+bX/MgFj+ge8REIH7R2CTVOhaJhxSB5j/f0RA
8Cf8zwFhDmxNbRIgWPr+EQFhWNYfvoD7CAMWSq0XsNT/IwLCsAQZEH4QBOAg2XAvP/Y3MiBOFeA/
N8a+i9OVUykrnc0vAePzbNPQ5xVZlikZgrhCLlXdHysHJI8rN7Ppbaj57Yu22WuN08TpjjZbJhS8
W5mQAl6G28KRG+JmEz78GjtLvUeeewC/+MZibP38KZx+ycBmv0kZlTKlKc9+Se3XVgj1hHbBHF8P
XXNfFdhNgsL4hCL9fV19CIYnSldLEz7Sbyx/clnpz+4Qt4UgPIoKvmOLs/MovQ/NTqF29hPRasPk
XEvCenzwX6gKHfBAZbxyk+GgakyN6jaQxkeXv0B3NaGnFdJFIaIopr/pK/Oipj2GfM44EF9F3QHz
WqbCVy9DVz1EG9NVGKH0hwmzUkQAj0CGNnChaMivGpTDqxh54lyaYGADXJwkvBUpmTKhfJR9uSm8
fhdyyCBYo07lTR5wnuqcD5ji3wd18ClnANenW7LcohK34iq+z727KMzftdL4RDznNsyRLnpEb//w
dfxjEvkpaMP6eWf6/fn5vsAxJNlAyBPC+odNXpNlk+EXo0NWTbvmkPHgUehbFRFnhXR0G7xyRGIJ
VtFmWDsmboK+MSBmTS6hmOLzNCjk7mV1v1z+NIbXkTEdBqe7met6PaRwY8ay/qpm79UnLGNNam66
UsOrFzXAF3Lxwbbf0Qr/PATN8+l2znaNnGDwP0W+AX2fXu1gH5N6uLR8UsyBxtVeQcZouyeTziRj
+tn3Cj6F+EVGiD7zhip89YyY+t5ros+W4In2Kj3MRbeg2+NVUtTP2GY+ozy7ahZcj2+RtgY8Zc5u
w25+buxyZY7Y4XrUgBO/gXvRGsUF2t3tVLwO3CHZtMclUR236pS8mkNxE9CVNkNnHaOLb+xqLz5n
pdrOyKvz+hLfwekDJPtuvwwEs/Zm+UqNGLteX9EMHj4TtbQmG2EVe8NNWLYvy4+advssqrVHfAj8
tusxSu4NW6yTKajXSVffT0GztwhtV6zFBIY196fX4m8tLv+5lePp7VShf/kPLb/OP6OI/qfECjGF
/Ovl5fLT/CmDT/LpLIuIH/q+pPjeH5SALW/hAVN1prL4H0uK4/4BP0pYnuP6bNPZPfxzSZHyD4p7
rDcWi4qkQCf/uaQ45h/S9SFPEeMSwHemOPI3VpTvG5M/J0wX96dHpUpSabEtOkqnht4PX3s7TlmR
0mzaG6FRa5QtHm2rlSjAC14FNgCf6xImhE1aNSvjyiiCxfmUOyrFaBSG8z1xbCkomXyYOCYZbWhW
O62Ntr7qXTQI78iN4+wcW1FTHAZhzO2rKlnf9ilKo+AVk2lXHnGv+j6pKk40pXdNS1YCHpQwD4KN
hHxjbsIuUONX+mIgQHyzjqytYLtN+Q1AFOpxJy/Kp6RzwuHWstMGgNoAD/Y+DnVRHCeHLvWFQPjW
P1fT3JlsLLtGrzMD5y3wHaJe7C8gxgxvQ5OVzOFI+GF2lc0ysmENJYZ7KPyGlj6dV/x078aINMQJ
j6oop8/IqzsYxGmM7WHHSUQ175pstoavpQ6Rs7MUuEVMbzlSRubB27QrWlF1Npr4weoAoY5XjP4n
Uza5uenarG8+Y3TlXN2peN0WymaylUzT4nPrDDVxFJHbYPmTQ1ki+e17kwUgKnQJ7Auop0bVjFIl
htGQDXUzIH1LXHe6RGJTlygxRFdfp6EhysswGJuwXnvlmBLWrsZ0FNhvOkpsz1PN9oLmkd3Ual83
kXubyuYVB2BofPSSzO0eyDGtnvFH2wGkYCfnwOY6SREJEM5m3H5SaJqJICcRdMb6ZNtGXq3ytjOd
y8pHWn1ldONEIF1VhZGznyMyh59ggyDQQvIo02Ft9oNXXSV0jUbcKHEJaJVzqI8YDOhHAt4HY1Rp
PruTM3vrkrh7JHa+XXMiQNMuL+beaTksWilVfjRQTKD2jN5igAeCUK8Q5lcCjgqHWEZc/o9l7/TI
30i1G+t1EY9RjkVkjh899P/jAYE6+TiuMNCoAyQbbElsUuGDPqLL0t/0tY8A2Jkppr1oGxXNJRIf
Z35MnKiZv2F6sZBJR1NlVBg56ngwBbu0aAhsFOeW6177AgLeQeNS7ziQ5oZN3SdT9X3cJk34wuBB
eej8YmZVi5a4A1pudlAPFIz7ILiJyjYMb3OSc2iqT2Rk0PTt5jkkEJginSzkDpKEau4qTrfQS40h
6On/RRy9OX9Q/DJWxZBbCPKMuhmpv1UWtgkA6rr3AkJU5QyIqYCnFN6n41wDhhHJaAq1snSNtYEq
qCgdEgNwg8pkK1RlxDUGNM+IMF1PIDr9LfFVMj0u5976wh8MSSaZMWSt2tGFxga2wnaQJDuMiiUW
UtVn2Z3V4zza2F4LlXolqqJsylWn8NG+H2fWOdxsmpNkGrWZnuADOyVtIsEl27dND8KKxE+XcDVi
BYciveraMFDXRh/FOXB4cp7ez1Qp1LbXTkosMUUkyDqzKX3zXU7JJrwmMC2bnkQzmuSJEb/dcXlp
LOu9jsK4pDXZzuFmAhtDn7TMJnXvZTT6fQSs5FATSTpXiQMcpyDBu65KRWrH4BXTR0XsCmA7S1nl
xvBFaYFEnrW3DWrcKQsAo7rVAEvjq9gIpXyZxNhD0+KtyzgjFlO6s71G0Ihr5MKdsSwfIz+Ozx65
r2PoLLuey2LOH1p7nF2aoMFEhYSyNRnAqzYLBfkzEWWs/KkKUngxlUJWDmOMoXD6kYetpnhdztK4
d/JmHPbzrOPXKIq9mC0SFzisTDNGchjLTM+HJqJCcJCUWxrk0lg/io1Vt0s0i5G4cC4aRf10M/RI
3W8pShM0Po79cvqfBC0UOE2JiN+T322qL1NRG5DbvRRz+houZxlsJl8k6TWtZnRJDrkbtErCibo4
ecpIhPr6bsrDuK0vRZdaZXsdlayuT02LBsi/UbWTtKDnmjg0MdTpNEMmIjKCM58SlVHaSNhH2l9q
kRbuc2naCjR6Y4L/rCMdV58SZ3Z532fHVSilsMpZh0YGafMKn26ZwVSbxAldwSoa1ZMQitCjAcXN
R+nmhgDe1LTZTECak2osTxRCk/0UpKWgZsSp4UMjdTxf5k4plhjJpqw/dlPT25eeJxIwSrFkHrHb
iNwUWJCOtYdcK/MtVr0hf2n5soIbtKuifS5tE5yozNvWWCmf/QNlzj4Ls4PX+PBB1VgQjGUbPvb9
yNK07ifplDFpMoMY8CimfrMeBgf9Kf/hEzM6FKGD7djzASjdTuBK3E0JOQzuqJYgTYZkQhMS5iGg
pNyqy8tqLgbsRhIzDzsBaRNYnAyDN6wzWgKq2fDEp/iBDOHCfwmkInV+sJTW7+nfmtGVIwenv3Mq
CEx70on6BmWmZbZXDjk+31LdW/RQ7ZajNyTBMgyOga8sAnEhUiTFvU/+SHE1RXaChTeMxuKgOiag
XUTQuX4ex7KbTHT9wGguvBrj31Xohn3/rs5CMjZN2Jn5V8Hhafooh5D+lzEs/gNTGwZpyhYY2w0x
CU2zju1axa/CjvJ8AxfEDGpuUpyPO/JrMYEJvoluXZDXGXwLzE5596W08uBWxr5dXXcqLY1D26Kt
pw4apdp6N+alN77GcECylykQtXsMEqPu8W0ZnAmfjM4ZC9RzaYrK1E6mNHVWY9qhOy3TIiu+xgk4
oqtO12nzkttTqWHYtLF6P40+MLi1HB0HqWDn1fSPLLqHl0lBAW3lNw3Zbzikm3JtQ5+Fd1xGLJEA
SBtOWU7gNPGDpSoxY4bLq/SrwwOCnOW4oVEiQSQBwmLiNdPqCf4aWpYJBgd2XXfWpvoa+9MUH1KI
iCPrzxTrm6Cxi5JT8BTa/Rr3WEizaSyc2V/lgwqL29hQs9wEQV6NeOJqQppWJcpjg5apEevP3cg8
eY/7hElr5ZcZrNFNRJBGdkg0Jtp9vexsskgToOWXpv+sMieryNSrhRNeQfUessdqJh53PRUlByis
pWnfkwzeeiDnMPtr9EyO4e11pWt5qOK8No9B6qA+jAVU6GkzhnKK9iIbpY0UPG36DzoJCg63nrTY
7IIR9Tfo7/MXBE5I6bWadXnUTpRHu27mGP5RF6xvNA8k6WHhyMx6VeddSbZiNjfAaoJoJGwYvH36
mChqT9emrhLvDmhB6a+8PCBwbJUEwH63SOBtfcddK9FftiY/uUqR90/XrjkGA9w8cB8bXMyQK1NE
1A9SDsDOsFLN6kn2eVE9jONIMkKfjH710ZhFUb7gHMqTd52L9e2djwypPeBJstutLDoCHxtooLh0
XOYmRD24JjG3eGYrrmbH61quKe1e4UG5801ctp441FFgeLvOLBLnOiUJQ3+oNdDSXUNPgiaPNOhw
J+VAZ8qfy1lf5F3WEzRKFHZn7ayKLcclSUKWuqc1VuAMksjuLzxr1uq2mTHJHlo2Sv1l7A4t+rG2
GD2JMjds64+qzgjJW6fxmDZI1Dqj/eijfEjvklATn13PKa2neZ5czLBFHSTOt3ZBNLerBmJqte/i
Etv+bghcZNITTeL8wdGuHJAh1ZmSxznCxPsxtOLWujLcYKSc7M1C6vnKq/xumJd8bTISV7npVCNh
P7Zqqc7INL/XUeLOH/CrzOaFi6eELPe+qzT6QHZY6YVmC9oAXnej4Eq4yTS8k1ZDEw2oWayNu6RM
tXtn5a4VHxpd6/qgQz7g7ShGeAd11ITTF2z+sbpp5p5gEQs/trwR2ZBDFuttL91qzQzKfqirxket
3Nh8dRuUxXuHlRZ/KTNk/8W1SZ/Y15DDIeF5qNECCg7tkL1OSTLSjtYzpzVsqRMXdxhnOzVWElKr
PBqgYad3msm43oWTFXZrQh/i6H1tCTOC5AcGF4gERYtbmK1OsOnYJfb9VrHEBAf218qjvuUVzVPb
pK5/aRiluewdtKyng+WltXfDzOVSX5qEoO+QO54Wl8NcpuIiJ1m7+dLaLfFDdtSLcBO5Ru8gEQlU
cTBaO5JsPDg9UNOr+7EuLwYx19Fh7l1TVCsO5XW41m5ua3ZnKgNYOY0QDO5AN075jTeNIz7MrlRB
CxtEeOZTJCL0bSvUbAl0kXK0EakrNZnNPqVmWDxMwxxgzPfNGMiYBnDN9GkGzB9Kumqv6iF2rolz
70l3QM7cXbLnrXOgDnM5ocktOArclZy49L0gKzRAqDPifLimHdknl33S4+kx46JL2Q9a/vxYdzGM
/UG6tbxAae+KKzKpvXljZeyINyorm3YzpFlN4ykuQmjhyL9840LJKvPvU/Q+dCCLkQHIwWzxd3UJ
WkA0f4FxV6WIBTetEvZtksaevtSeTPu9BDJXHwuDeAv2MlrPWyLnUac0cyE0Omuj1dG3dkyX5Nqi
iLMGroNqvcsek8x4kWWz2e+mxIb0GdvUM19N/D/Zo1kSyR6Siz6RmpkQDA7MknWZ88oUW0G2mxHi
5t9GvHGJXI0RRpWrIoCOsS1aEoePggWsMC9glRfJ+8EhnGKn2O8Ur0ae+cNFGWXSgVTbNZmNSSfG
jnIVTTgfP3puWUkykMfZMXZsvFVxFAMKjpe4EYsLQk+dt7h+bfgcIV4guw4/ghOa54OhMf+WWAdt
c96l9WQVXxYfSNKsjHzUcXJdtTF6kKvMLQTMKkxnEnN17PhXkITS6NAMGsWigTuBjAnZTovXoax5
tptO+V18UK5pmBu+KUoTK1sb3mLKjMtFn5fJYdYwbsMM4e3Q6SmREFOMErsHh++i/RI7zMjHsKoT
59GYZerexOSkj69R3Jjy02ircr6QZdT6ORKwsY/3QBRcDqLY/7z2ekqGshIrA2ACWWpTxB4KjmZb
3aRGzQtpZ0P8FHuF7tes3gGgFk7D+Xtf8LjqzQAEznjMKpmRJ8vpKaTRNwgZrWeF6Bu/qvKGjxDH
guCC1KGIVrmXltGOrWTtbMYGoQXA8yH1jvhccxgjI5mYHZbtcvI/YtnQD6Mr2BoVmOXMp6DCSfRY
w0JZWp5JmnAwdERsP6eOji22J9KNnSudjK1Z8Oe+ZX2WSZPSs3dxbyOBpRrx4DocZ+HhJzPgRtPx
J/vOoX3PsZHzbRN8olSajdPWoonR3qYd7w6NEtacQxuLVFPLmPrkpor1MO/MsQq9dSzi8qLNeDGP
oTRkcQcQJ9AvehIZmRl15dcvUIqaYm+lIAUPpcxD5yrt2wFHPf3rbs+sAYIh1caIa4ZvVG9Kv8ux
nWNTBRkGFAo7kB6VtW0HNXlfQf6F5VUY6MrbdHYabGZHhhvRDmW+a0fZuM8tnE08wqGY+m0ziA4v
r5kWAkdejvFmVdf+FJTcj8jVFzVQosUWzwHnVpP7HQKSFoB7EJsRt4lDT1F1gwfk9goOYjsJC2pl
k8i8GzdzN1jdu9mOzOlb3KkOnFsU9hQtooYCEKjoQacfaUHRaOe8Npf6Pm/MJnienDr2ITU2Tm3c
FOYI5cZ3Q7cOV9rXZnMsHGeqN+WY0LwmImmW3rVdUX3YjpatG5DpbgFEpx1Eg3MHXmJhf56xN87b
IvWYbIh+8lTrrp3I8hRSmMaQ1JsyS34JjBkR1ArtktmUG1X1GcJm4NCKBk8uGkxDLJ+yG5B6DJ0C
ikpU0fRQkv+iv84u9vdNN3t9c5Fm6BuPnImBQfLB4CSOjarFcax6sGkwoU3HzcGkG0bmYNjjCOm9
a2yj6Y5pKoriebDos61rH1x+Cz2mDNp8k2fp3E2XVeRGWXY5F1EZt4/sV9Pqs9tA8txEedHFUBwa
KyacJOxhydF9Sanw7HIy+crDzLxWbkfgCu4LKZGgbeuknNUFhS23xqGSwuPxDpUtUGCsonpQwDjM
vmra8L3Ia7r9z0sf2/WO7OZNJ3hOUWWr6Au6BRennFNns8Mzl0PT37uFO0Z6K53CLQA1u5Psk4eQ
ng+hJbXvVpb71RmHuPZ3euxiF6xILimC2HCfp2rvxrxiWPghadTRGlFT22N8xgMO6GguLPwUgjeI
sOc0Jp96U41z7Ez7uBuiINlquh4u2S5wxhvCEEjHbC+CFk3JXW4Ls1Urzb8EUYDk5mAxaS0FSgD5
fr/Ls5KM9QrzV/lkdkyxB7eJwtCDhGjMwdMPJf9f9czO9Eem9EzPsl1q/NJeIlOXltoPRXRl9FWk
Cc7dkfW2Hzgi76wDPbvxwbpvolW3oiK5LrdIXTbRCxUq6+vvxz+T/Hwf3rERrqH7oe911vTEepJ3
nA7ThYa+cmj/Cr0nwAbn8MPvB1rUsH82CzwGorMa8ELTXqXlbS734YfrdLVwoNxYJMkxg794tg01
H6Y1fK/fj7P8wufjOAg/aUig1uKm/jwObYQY4gDmu4h5+JojOw4TdvZ3aJfqdZAa40UUYQn9/aA/
t46/X5x0yO/yydnGiHU2qHJEUVNhLqjkS1atkXWyow4fxkdqACxC0N6SePreV6OPFb1Wv3h1fnWl
fkCT1WFAh2Xu5ysdCEhvmU65o7SMD+EwVnuzF9W0Ym4Kj3xC8TtkivXz7y/1XMhnuqZFg37JWDV5
qN65yanxBwI/BjPdxRf+ng62x+S/GQ+glG+sdRO/pye7LtfpG3f4/PU5G/UU/PTD68OCERmhYFSu
a6uSbgMZ8fcXdn47GcEhmRUxBneUqzu7nUabci7XTb5DAgpQDrOfeqyH0blC2WGMm6af8LfiCFEf
fz/uL67MIWbMQzGCmBPz2M+P0XR0wDLa5zvSpaLLjOPlcaAN9sbLcv6dL1e3ONJMx8P+9JeXpRhd
Q/fUdnd2IdS3UHrTV/j5Ev5Mgc4szK3wjffkV7fTR4K9CFcQN53Pa7PoVdDZWB/dJMhQJrDp91Yj
CGy58xy+lnUYZ1D1OSSpu9/f0HOv1/KGMpHC8TVtR3ry/Ek6dcBeGzbjzgPkmV7Yu2wLXmeVqCdj
395Gm+rz7wc8//qX8fjwuVDky7Rrz6Zwyv7Y8/si29FdGAk/htkzYI0rM30XNxaYQytuQn20J9f0
HgzO+dPL73+Bs3ttSZ4rZ2cXcx/WNr7Nn1+hhBXbh4M17qZCkbfiHrNJp/BqIF8Nc3YoJmm9IfX4
5Yi4SMDJ4Qpg8fp5RBoWMmvTkhG9jjc3JyMnzrNbuwBrPw6cDAIKcn//IhcbErO6jzHq/CKVnZLm
QNdzV83loXSdm74FKZWl7osfjXsvEf0bE8LZJ3O6qwJdsIsOGaPe+aReFTNC5Cgedx2kvq1ljrh4
tHMU7DxNw3rj+1y+8h+WrWUwxFkWmwHsMBafzc83tBOEsqZm0e0S467DJV92Dxa7gd/fwrOp5nyQ
k/zqx0k0q4tUWQyS2e+H+LZW9Ruz9Nlm5vsAPB8a6h4WDOfsKsaBPbRPAXPnOu9pfT8jWL0tcfER
sb7CZfoxyRHTZ28pt/7yMrISob31CNZmF2Oev4ymWXkitYgUd1uaMzzLQ0b7XmTuTdrRFy79+vH3
9/EvD2tZ+qTpC3ZNHp/W2WXmo3QjFcDBapLhno76trcyGKL2G6abX12XlB5qeXqMbJzOVoZ2RKsk
ED7sAuWm7wd8qSuT9hlRf+awJ004OFSCXIP/wrVxBCd9lYGDc38YQVZ1rH2HTBBH6VVqmjcJERUr
+o/tG2/jL+/iDyMtb+sPb+OkVBmluTvv7BjGlbhNyEOu/Q//vcs5u4eoyNCSL5dT6nzrxkAMlNi6
nA/+C8N4oO1cukx8vWczcGq73aQNa95VOHri+QoKyjb0j78f5C+f72nH9ecgyzr0ww2LcSslZSzI
A+jc6zQpr/ys/G9ex9mbDUUbULnFEENAAkQyi5e6wO7Qq/ANF/TZmmnJn67lu0f6h2sBQMJhauRM
mnB0W8EeO9itOECb/tYvQpuhvlfUr35//5Zn/dMcezbm2To9Z5QWeD48pPwlo2Pdd/egPN4Y5C+r
BoN4JjPgshSzlzx7E2AMDCOtVXNnmf0+qtMjNrinha/S+d4bn+qv5ocfhzp7H+wubCBcMVQWU1rw
WoEqIBY7K1XPQ7YEN+r972/gL67NtemhCdPFZ/GXjY7tFa4YEm6g6RMpN6lO71WmE4pVcFI86Exv
zBC/HM/xOJw7FhtXc3mgP7wky6s3+jYltDANMPJqVacBEC/tP6m+8z+RAzLPbwz5i28Mv4PFKQBf
lW+fh3Cak6pmurfTrm3C6qYkOu/QmrBnfn8jz4TO3vL6M4zPe0+5U1rnV9Z2QeD34QBIMKz3dv4x
igXl3k3tBxtt1xt/GI9S7Dq/fGOB/sUr89O4yx3/4Y56kLFFM4zTjuoIW7UJH0sbxR2BAAEBHH0O
CMX3Xn5/sb8cM/A9CwXjokg82ysqI3Ta3tawVGPnYJHLU5XBrsmdtSJ0x38+Dfb/QGx6q17Lx655
fe2uP6lzQ8P/QDWph1j+X4tJAT5WZfLpR2/C8gPfhaTCx0qAXJNwZ1SanMZ4BPq17f7v/xL4DxAq
eYEMMCEse5o/haTBH2x8edzMYTYnueWY9Q9vgvT+kDSb+QHa2Pxr/NHfEJKKs7WA+VLAp2ccPgQQ
HeeFjBnsNuW3yNooZxrv6NwFezX079l7jKuZRviO7uB+aqEfQJ1+bXF4O43/Es8w/wPerFU5yFsM
/tjByZ7e5oWEFkHAOIEAuttSSxOF3+2c2hnvHDe7QP9E72fOr3gtrY3oDUJgwmre/XD3f1Gc+ctF
8Z573FKB03FZsc+JPGHpJaZBA5dCotdt8cuBeGplt21cdRk0EfDyHq48PfF9IPsHGkoFCc3zsBaC
rALROQ8coOdt7IVPU1KRow58LZBk3aMFCvZe6154Bah7SZu/lEO76QJ9q5zyHXkJUOhI8OFWdm8s
bX8p/SDzBS5kueh9YR045x7OLjDK3pUkOBvw7I8ZYgPkue6dQfl4J8G3oMNtjE1sGUyfpdxrzEur
znLuwK1TYDd8f29M4l07U7X//d0+lX9+WNo5MjkualaLczDqJVxeZ/MaOXBDnGl3A7TznTNPTzP9
gF3gh/F60moXzPN403XDOh0A+zbJ3BFdVHyeaUednsysiTEsq8JaW7Z1UbAD2uffAG889ctzg/Mx
rGm/NxfKa+9h5xKnu7yWoNWH9elNs6S5j3xcoi0OoTeQIJ7Nh/bjvoXvA/23gxActhPLkn+2b9Fe
V+sRnMsmHc1noYZpLQLY9U5sDetQmeShGO1wFSB8cnp/k9izD/zpA+2QdD9gfQCm8I1SO0pJ/mpt
mGj9rOQxB3O5GzIPIriWEh2mhm8NOQ0nnLievHFeq8Da+mNckQtaw1KriHVKG6zvzkB4uyd6Ougx
cVx+Lo8EiXbbMkLPdfpnZc07XHfdvKtH4lpctD+HagCxttxNrxrbDSF2BNRgcBklGYRu74KwL2gf
mQg7hD0sjwV7CqrRJ2IFrF2JDIa8jPxzkkT5xm05MGRmQPROmkB1rpvHHIsc+9UhhGFdeg+BCpyL
epSviZUn21hMBC4sY5umQ7+Ipha3m9914nsL+mjf0HnhL6h556J/IBmgfMXO+AHlYrBvAEBOudED
rlUEA4iRlyi9wgwUbWtVQELqDoYk1jBVPZ9jFK3suGFKWr7JhgIFMPv8hi1Fe2yz4tuQbr3JeJqb
5+FTqd1wydXG2inqXWR1z77ugOfOJJCfbtvUXlEMNJDWMJdFElQhdkgX8SG2l7jiZUb76KxHDD2r
oIZ5VYTDozkbH+OJWJm69F5PjyHt+WlFWhW8cRIOffjTfhbcN8z4ICm8YU9mqPo+YIoLdxtmwIWn
ubnIHeOhLIfP4eDD3iD6fHe6hWnURBcz1L3THODGjbrMm+wgtbWZzNxdlcHwhUNdt/VK/tdWvFSR
TQZXW5iXkozHtW+n4GPnL3ZrbCu0ydQETx8pWmQ0UIh0NJZYZ7mHndnwUo0FYTCCeGEabxdUSMiF
sewvp+fni/Szy/9R3lqe49G3snh7+ntWwdcvGgdGvIbJLZhlIyypgDqHd6fZEYQyIalVRu7RGByz
Pjtac/0lcaOnxA/Q64TWFQbVZfXgH6Jk020RKAD/rna5YnYz2/hZjMQ39drtoEOD94Dm2SLjpkOD
9s2l0X56l+t8p9PyJhigU+Pb5yGMGtW4zSM8fb5JSorx6cPs3APTTr8/TSrBAhJJGw7Edu3zypaM
HkSSaLDwCt3r19MrQcjIhbYInDj9fCpmf/+5Qvq/orzabsyOm6Is/hS97yboGScO+cOq/9RSH2Yd
mgbI0txn2LPb2e/v/vw7p7cXy0G7IRmtRUDHB396+H4SVltDIAN2LxBNtBtl5POO0tx9kds22qWe
aNwwR5nE2ty1gdzovuxXTTSER4yTpPHEM6FDZXh5evSnX/z0/+XKHtZdo8g/ToLr02R0gqlMiJ7W
p6FPV3b6a40GC5MNCHTshEYZAtmdKazkPqnLlTeZ4RFK68OMmgbXnNi4ZmNsUzvqOMRWHRx+/vrp
n/ayJZwIdC3jBk+zRO5AgZpzPDrKEGpQVHw1ouaptyEXj0n2eFoAqEFx1xSJRqPr0/tY/qvJ1Ixf
AY57OOph72EgXH7r2DBvIknYwL8Tdl7LdSNZFv0iRMCbV1zgenon6gVRFEV47/H1szLZMdGlipl6
6I5Wi7q8MJl5zD5rx3Ecfh/0BYi3vHc/Ii17W5noDuf6JR7WKJRr2taUcI0xBhgTYwGdQeAAYfuj
KpiaVkYbC3eDobOOyQ69xS8u2TCurpAL2+p4oop/on0x0a3vlF1pQw/zJtgChDg+lkGhmjYYrYin
XatD58+F4vq8jYVV2Td5fOmVqg8Wxw2mxR4PudgyHA/b6sy9b8XWYXjTX/mQPxYu5ikRYkaeLF5i
bKFj/mJw3Mojshya/q1EpEmLbUVyla8H6sTVfqOZdAVAXTS4Pq/NXV6zo2T9pRJxii5WmKshnZNf
T+v60xDHX6ltwGXTtesIroy1Mr/a6UuGPSM7QuaFmTegF+IuQ5LOeRE2/BljPJUXIO5Jbu8mtpNJ
6xfOuw3Fh4syeIQiCSiYjUuEhdEEpDPb2jcZljg1KFSnAAxesDytUkObo6S6Ly9eQaClOEKHIOYN
i5kRQFRMconK0Gz0MvgrSc0+xP3Npuh5ERGb3dblzq4Zsvee456DlZnInrvG0dibqIuwXrxv1CQO
UtO86cQ5uVBrPMCAvS+BlvruiAN9x5vWjOymdrXqj9Wc3pjmdt+Lo6pDauxTHjzKlSEPLtQmUD6s
MIk42MTvXTb8IGZxqGIErPqgUr1I3zs2m4HOqt1HtnazbSMfH8+jUA4g0XP9qW0XZPGp66vUZlZ0
LQG79rb/y4JVE/QJRxug649Np/tnef0Co3kDmsMBtxspPJy6djzYY/kEUi09ZqAEEU8wL8loaIyt
YB7vAJynfoNU9D6xbliQ7cErBiRppT2dejs5jfgtsWQU3mYecWOX2UmpSsev2zo6Z54x4G1nP8vI
q14n9UiHIpQ/6vSe42dt+UiUqAlOcaC2zpva4JUq3y4gHXd1Nodq+7Ya0XxEpZ6Girsc8RYO8UM7
YiVt+90E1LzTvuT2pDBP4FdzbPqz72hsy1PGW+upXe53PSxKo5mQg4i5zVJNAVfnw0M3Me/a6Dwj
8QyUZwCjbagapx5lVNDF9bYrxHE6GQ5MoP6njJe1zJpBBjtgEAaijkTNlt3EuCTw+iHsMfejNNpn
l549v0487ao5y0UrC070nPHf1C0fVTN7zBf7Td6I2rZmCkDaizz7FCdByF3vUb3dV81gMPXDDY5M
PCbmduUAExFGFelhZeP6VCKw81GYMUgaq9aeDsiPRp/22tgecxWwoLgoXvX+oDVLizXTBiWdwkFb
8FzSErqM6XZjyGjJtBN5SsfQBeQJ75ktfghlPif+FGdEWmO87qwkBnxJFGY7+GuKCDRvwQsygNXs
ZCBRGmPHFIyV+WKjnpqf+RK7oQwR5CKU/ytJ1IY9SwdtKC5mRvjuQ/bGpGdjq7W70zDyKrmZIUi4
DLgAGEenqcN/ajIVd7NuukAwrNxneQo6Dptj6hgvcf+U2jffOZcIDes6zXdV2t7SvESK3hHxRu76
Uho9SOmc6Sb5a+T5OYu9xhMxd41BVLG907A3dmWc4khdtxhiRSsHEX+NCSEBI6bn/qA/9fN6i9n2
R+uOO97QLrRg7sfo2MmtHlVqYce0t4c9UMLjkiyE9nN3Qq2q4yidfqVwsJcFK1Vxg/XMLXdGlt7E
2yzOBS5/FPdgHu2vmTYz/H3+JLcSqxrfWqN77PFb3S/oz3jJl/vW/FyTxfi+hjYx/hqMdN/bbG1y
t4rydgjl3qOJ0KwmwEvEpt78is0CmLo4HgwZiXASj8JVSx4SctPv4No1k8cOPLInyr1LsVgSUa1s
vjuUl1xESLOzvbtpAk8UUkzY1CRAbRuj6TbPTFk99yKqqLCB/ZcSoP5nvkW2pdPwo/CIjIlW1h8F
K5yVm8zuOvc7hpIvcru4T7GLJciimG/JCoEN7SbjfCVwaVdjoNUmO8zS5OTVQC1VM3lXYOKcM9X6
2lr9zUaQHZSYGUOZro4xhhSd4/5bg9T4o3apGnSgOZYpx0AvsAxX0BX+q7iXVJ455DNmWf1oXpqy
KsNKA5JpV4F48HvF2855ruL1bFxkPN8k40Pesvr6YawgVvfbwc0L7zBrBBqWmh0YtMCBhFgfzGt5
JBPye4TAiYDq4X3cYjrP5mEMxSHXN3OXp9oTS3diXONz4rw5rMn4LsNi3Jn/pRSh/1EaFtfKbDS0
Y9diXFc3/ygNM1WaW12CF6q6ssySkggdfDRJvAiAlWb2MMFRyGHF9yVH+E5tLbuLcPRQ7mW8A//c
9Psm0/2qx10RVx/fBtJzUogjqZHWR/nkVW04ET2iqAWijcj7Ypf/WlgxxLf9W/lCXA1iZcc0Pdu0
paLhv56cXRH1MpkXBYwED6n1NZoDQDE9OmIBgdHBHN9r3Uikic6PLWhKT3LjaFT3NNq9E9RrcYfV
0wuOUf9ZZXJtQxKfj7YHRQo4As5SAXPIK+Fe3NJyczCIR+NozXV+1ICD1aIUNaxYGDnkyeKmjipk
fnAYU/LrX6o1YgH9cblgRQVpA5mgTc/27y8q6s08m6wWkZ6Jm6MGtlAp7wyAzX0H7qvuKSZ0aRPW
WXTLGONCeEx8oWtTwnfiOJQBnNji5KMo3XlPO7rYWUimCViwThnZqfGxZfKUwABiP+YgRx5xd8Kj
FFAQTU9fbjCUJMFHTv2TnoLac/Wv//86ZWX7b9epcYXMLVI+hfMEnfuP6xzUjQxYEKBF5O2iLQ9w
EsLKhlPZN9SC0uRESsnE1aKdQWo/zUrMeCrmKEzFK9+V8f9TLkYX48/bztdBFiOkeLRv/sEonVPE
B7GWmwE1vs8Rq/JDuilkGo2IoSOGfcCuUOgAAA+zpE1QxuKCuW+r2A6tyL6n9lacjUi73eKIusag
gihCv8e5t5wi0+xOqC9Hf+pvZOoJ7vpnnxECV6p3JU0lehIHKJmn2y24e4vwaGpVXAs3zopDtrJu
m8ZdwxEnCZlbyGhPiajkONH4YHrdfxK3bO4PqhXjscjYo7oVlBrEJ8vl71JdccuL2kU4W4gCMW4b
7Y6PU3eb5WIsTB6I5fUeWWqya0UKLOJ1MASKXzOgUC2PrJzLd64LGpuA7EOe47U4ZkCAcPZF7hGH
GdJ5hl4Y0CU7jt/kepFlxXahpAGbAUMxYOS7fpsZ8cSLVlar1W3uDmj95Q2SRQbaaY9RTTyyVCj4
mSQIs1YBNjchVkQx6TeG91woEEIN4g5qPiLZZ25+i/gmysKmJ0IibHPmG6Vr99s6MFxGYtP2/atM
xGQhqZrM2y0jk5hL6jpLxBKp5/R3nNvXwbTeDVyTAzxCKYhkeLkknr5vyqjYZ9Y0HHAnxRZCr/fx
kLzE9mE2eZIyBF5qLSxG86Oi43At1VW7Yvdy38WLBbCGiZI1f5z5ML/L1+V2A0/IRIDpj6K0pNvZ
l6mNINSmAKjoOSlMZk1d4olIXFPcrGcmjiktdonyLMqwk7YxYkMEKJ4WAfd0zHnSgT1xNjlIzO+x
UKBFoJyUdE2uQNl2xaRgH9kveLCRD+witScEv7dEURx2BlGOUWMbmu60Ztphmqfj5AfxuU6afqeX
zKiqBsO+4iyxlxRvsi37lFtu7qzUlJT2O3jSIj7udyl6Wb3B4PmYcnD2TkYsqLYPsZI+Oyk1cqNE
AsMcOj1aZ32MVxR+GlJ3RvJs38D71pqt7jRjg3zAXw3JVp9TR9Y9X55Sc03Ghg7pJC926HFMToW0
DZuss+VO7tX8lEFmquzwf0HiKio9YnNs1i4PevZWgxojlsGP3x0QkX8W6tae2GjMjiF+/BQIMjP+
33I7CJ8cXL+dkzxA7GS4awjLGRclfmFSifxVFE7RSuKuOCf8ttoFJIlfrqyr5Et6YuxgOo11++Ql
ubmPDGoScQepfxP1qMFUbgH8uTu5hSvYsZ+aFghBWUXnOenOmeXw1LT8d9luyj6KZ+0abcIhLV8v
DWxpWSxQSo5mx4xv7K7c1auz7mX2iJcBHrVLG8mMG96wHjiYtcqiV1wDHx093DYxG23SCyWsOIzn
diRDEXMsIieSa7jC+1uphaOZ2LG/q7gxxxHM9jeNsSp/W0ldGYQWWB0movYyQ8kImAhxm32jeS/k
rqdClBHqzENfYG2BU0VoAxvvXR4DQC0Nv0wpwaIr21vNWPhQC+AC2emBKdsetTn8itlT+DjrXq8H
ECnEirJiaTLmF3ROOVLl9s6VOCgV+kE7XLJY/JzZuTtSi0qMwm8gi51hMZGTLdTLlti+quDkvWy4
N63qS5YZ0S0O4cgRH7udSgy7JKExneSlz2KXSNuoOrqZddDUuD7V0fL9ds1Gp1368b7/mKBdZd1H
KsIvd07flnw4yrdWRoZyxcTC/huj8963dWBIiGSOLj3xq0wEzSb9YYCKOOit9TFuU3H4lxNYmhr8
cQQTJNKGQ0tug1ITceR/RVYGk/6FXiVOsDqqdq3MAxiONJCdtqG2/9M/wczSN/UiuiZBEc9gYeTD
T8jDawcrNpMp1msUspXVlNlrk/kn0Xpx154fYJPexvTGTvtXRmhyXqjblsT7KnbuTjFhzCbNVZaO
3HyIzpvL/sj00nHDAFfBs1gutCp5yvEY34kElNoZQH+Scdl7Gp2pO2nVsIuYwQ/lU3GwkcJ6HKAG
tLSzvN3IInkT3OKgLUvkyzSvMmgTehjn5m0TaswY6XOV7Ez9TYUzfpVlqGVhQNbelkDToEJpGFeW
/YuXui8yITMq6kIte+13lVjmYAvlnsDCa48JIOb4TQOnFIbaHD05OpjQjcbE6EuhHHQyiqAzkYhQ
nhZHlLgb5qz8iFMGemQT5X//6qJRc93LirZXtH6UOoCIRWOgGGPDd1LlJB9H2pqUobqK+O2gimCY
9HYOassYHv/lnflHMI72DfEwGaBodiJ1//sro3mrgZ1y7DCGQqdKZrh6kT7hwSjr9vLdwTb156Su
vxgq9Yg3s8vM9ZAZsUOmEcWWbipO//K1/hm9oSwyqCMzfYqYwvyjC8j89jIvzmSDCNlwYsaVEiLD
s2kthv/9pojknnB0V8z2uMeqfQ4W/V9FsQTo/4giDXDOyMlt1AIuHbO/3x4vcbeu2CgAd1rmHcr8
Rs8GJVDn5EfNmGMp2tMy6ohLApWoFw3qke6qN3LOkVxOcc4ApaX5akIbS4Ro8qe3RWNQ031VXLs6
msmnmDPcr1b+s1ShARW8H9pLlDthj0e6Pr/jhOfRTKawwWgOPbPm0R71FxJXSko3sU1RYXDqNFzx
GkSwdzu4VP01KAdTqTW38XTENGMVBkT3adpVl4HWZrqqx2mkiL8os+VvVoo2PlpfRo3xxa7ynCBz
FP4FlQ25YmXlN2tJgmfqHK1GayE16Kh68weSaHsPiPoVqMaLG79XliI8PDlPcB7DmrrKHhelio9z
51KZ5otR2nwdRoOUoDbeQSrdf+epTnUAf8SYmlAn4JqIDx2+cN89M23AziBhZKdI18d2pipHCvSc
5dwVueuO65KIwxcLFtehXczxvRrQB41WCNPU30Qc1zSHMU/PYyY2AvLUEeNpWbSXrbWMsfmQWO27
v8zMi3VwrvpCHV/uDU0aP1tJ/15U5oPMkr+XaDN9rLX2lyjOUKr+rcRHedkyApRtXy85QzRgl12o
FSqRY4Fx+S6by1UVJ8e4udYqa0ouO5Hg9i3DyjLAlymbKva8ub400RqHE4EK5sMc1OK3ZfY1M+FW
ZN1xoDI1zOmtXJCyAyq/do8bStYxBTnXNG/61oSsymMZnfjDWhn3F2GTaNP2Li58///y/WdRCeWA
5zH6hMjGslk/f182LuBjBoRqPYhFV8NC0LvlP/GZf8vEa2OIJyQfrTwq5A7ZePQE5MsmvyUWo7/1
xbrWjCW+unj/ifP+f+MVRg8x8XGzt3/52mg7/lzvJOqksNRORXnC/tM5B1TFOsbUZ+kKF/ZNlHU0
Zur51GwRDWRt/dJnwnG0gjfYfeiJmR2G1Hmwe5Ox4/wcd1X5NC8vTHe+uIjeLjW4pUc0aEg86/E0
Yu2BSzz/Fc8TfDJmXaOlx3Q7+VnWWnSntYHWdOu1NUFrN1eYKNZZPQ/x6Nw6NnOmre39UoppPyaR
/VhMtBy15eDZ+RqaNyudBMYT8mxXrdwbrbSPadzXGLwbjxN7JN85wody8azdNCndzsSolAFdz4fC
NoaxkZMBzZTjqWY/19YNXVR6Xgu70xI5AdQs7VnNbzyN4cpe6bbj4Mx3TGpR11QHD/1vHUZJFF2Z
Hc12noJHj9oqn5o1PZh2FR+iNr0w4xofaydzggjfBn21EFm32WlV8pt0auNAA3rCt8LRnTxKDQCE
0F0JzDxQciWgiHEmWcLETzl3SnHsEH9O82vprgdmGMlxH1OzO6cZ5AInYvfY7vI+vxkof2hBhGgi
J4ZM4+rTiJe9a45fG0vGXMag9CgQJgnSbz1GEah+ATF9zmL3LhlDZ0YXY0zYgmrXODMVeFu0m+rk
lA3IX0D3oxbx+2J4qHB6ovcMvA8POBoMfhIp12oFFw2WOm29gx1s6Ngh0/ugN44wyEAH/BrKU1tW
lKT74qfb2qrfsFOkrvWDlumeUfU32t0e/iAv0Gl9mzKHD8nmqcfPINM0cpq3ZcBnL3WTEOx92DTW
Iamdm+6if+HKd6su6Cr65j5ZlrAFZuJ3R76qr2o3+Ry0BGOV/dlm0w0+MTYOq3sN5zlwMf7Nmt14
zY+ZmtIuHY3biPl7kBIYHe3FfSzi12kogxnCeEWUtrkAMbTpywErsmlXyCY7zMxwloTC6ulHE6iQ
n6TpaTNB+MFrMqbpg9/Y1R6vb/WSd4fyotReqM44DIl453agD8v0+e0KVCwZpz19Gd/LlSO3OAkd
1DCRi0MpH6nZ6y2QQsJCwPLwsjhYHQ/ztPKqpeOFdgPdT/vSG3OQ8+F1a35YbREoo/NXgXtzVH9O
/borzPy0QgGdcu9+UxvSBp3GmDU/LWZHqaMxaXlPp0YHym5HN05X7odkubP14Vh41mtEdV5Niwtf
633Nx0dIjH4RFYx83BfZuqta63W1kh9Kb1JCcI81Rrj+puuHuJ4u1dIRPTTwFErcs/MIG1ANqhyu
4wsw+E1Ho0pFenG3cwIIVrMRG7ujflDrNZit6qiW0Y8iwvegYtKKTl6oJ9TYrJyIALjGsY7wHOnS
wNPbx7XeI924WrCZ+sJ7iHX1VLr3irIy2I4paf8Dbc8OjN9jXhu7Rc/fQQBdsya+VJQ+cDezwdyV
SwJ6tb9vtuYOxsI7s73A0ordtNDnMMvqvNj1IaqqOyamj3nd3wzKhBDgIY2i2wrPwMbVQKrs61S9
AoC6S4v8YauTt8WO7r1qDFNVDWxP8UXr1XQvbCQBCkPCmWifA4dU6JEmHrVepTMZLL9f9aOSP3hd
+jNvtA8vtSCRqcPj3HiXxbvC1wtV3Q70+gmTw8LIQm16M5LfWvJyqYDa4gYdMmdNA88M1KfUtR+q
OLjTp7/46ksUHxuDEuXLaL6AW4DG81UL9ABFogJeytDg4lrTHnZ8nXpZc6UkG2zF6Ls3A4BbT3/C
q9Kpb6P1Ue9+qc292i0ISG5jhSU/rCfq7PsmQeFi4XewFg+5k+2yWuyf8W6mQudRVEEnCfog9LYs
0IfuaaRqUo24IiwOdCYP+dphGASZ8qJ3516rGWbEugNN09pghxLnvtvAWB6au6U/dyzoRsFHBb8J
E4lbPn0MsfXobMOlx6ApSBbPHzE+4Qm5jhHOg3NMoNfE5sNm/FqU8ciE06NlQ3lw9N3Kl5vN5gIa
/ozDiT+jqFI0XJ+V+lDFX623Uj+8bq0XaJOGFeYQeCkwaefd7Jq9i0UqzIqQyUl0P3k4ure9kQb4
7Pgayc2mO4eioqvtlGHXwxuL7pMI1zTj2GpYx+r5NVsPqkZ85jb3o1kC8VL3vdVRqfqYGv26VN3J
oEzFjBZyR+5Bl5+X5dCCqaphau1mp3ADj4yPiiSnuHnIIixeCMBPXV0c4JYcGWYJMtwwxmQg5gM4
iMrJ9C3l5FTqo269ZZTMFRpa83RSU7DN0VfdXjyxk0Qcocawc9zPRR92+lnDXrI1Kz/KUc3AwxwG
ekmW/Ws0ACK7GJQbuq92r1qCSz2XzxihNlPHRCFnb4dkfRvScFLy0IiUXZqqJ2f5sihZMAcTWht5
sea+QfXxLSsKgdc/j3xFLQajNpQqLXnS4bp/NGmVQhKj6gesIdrCVateoFE8dSqaOE+hDWR1Z/gp
Z+gaIcov1hiFngJGdXdU2ixBtQaJSlXv6nzcG3l70LoUNhzASOjRpXIctekdnpeOS0db7KpmvkRq
caca+i+bIqtqNMduNTmci2DzOF6MeFd64JxZR1CYzqN53yT5r6XPQXcBNN1plfOaO7ArPOGohAGQ
WX+aoIP8uKoCU+d6Rudt9uoXJx/P2mLvFD1/2lKKiAMiSk3L7vXXMoNlrTxu8Df0yLid8DoMmrR7
MrUY2505p8JkftbCIzSJ8FXHhQAUQn6dVOdo1NnjiNujZkC1e5nsz2aqLrBMkWhqO10YBCqilEdc
YyN3a8599TZWMW8C1baK+ZNy31MeWfP6L2PSQD/Z751rB2DpDF5X5ajn+UM83U1bdnFpQ+llfqTJ
eJ+YJn25Yl/T/IdGeK/xT913B4hXzn7mqeMuuaCDukmN/IAtrJ9H7T28EvZAEs6tfsnd4VrrRCDo
WT/awf1oo/FsM6l6sfvpPOEh74MTuejYOoVETRulNQA5Xaw90jbdaRhCv2Mcjhe1Qdg24cD1kDGu
wBk0M79M/Jiuu05X2Vsy7WMoFrpVcbzLzKojDkgMpF5ARm31L/RcyGrG6Lx4RXSOAZCds3VyGOis
uus8uBN7x1xdGptcKIFbccJ9NkWqEbdHWN7KU+cyQqzA6zo3QHSfbRuTd6Nwm0D+LdDI+c4d8H8s
odTtlEGnjFhUAgOuPEWWFwVbtSB9FH9M6lq9NMZa+t8/nK2/8VOdgBUbw77Fp/fZdnIOYHcpzgA2
sPQyNCMkMq6vfeS2fm5fujWuXtfKK84sXgpBYJFf1XnEOwX4WzBHRXOKrEHZLbCm9l0zWKH8kU7r
xzAZ+uogP2ChAscGsTlHxqPLVydjQ+sVVTvLvzVEo66eSYrk33oZelul3CGa122sDo3ozav1MJ9b
unhmVKMJ6XdUluYj/ue4yL+v0frRQy6OKx0slvra1OnJ6J8Ku3zMGGBjOShBtSK4Gp31SLV/jknC
14mAf0pDbS5+ZVdNg52bIfTNgHHZE9xHp572c2+da1w2K7cLzMl4gqBl+Mwi0MCjF/EjQytEPyKF
kvdJwe+sLtVT4kYtmgZ20mUW+sevNZudgDb1DPllO5jK9tvlpBX/0Tqw1Q0V5dkFJarmDDc08FbW
MNXWY4dKB2VNx5ctjsmsz/ui00OrKuPAHUs6idpdb69BMS/4Oak0UZL4xTP6PUjisOrcY+pEj20P
yWwVuNEaZ5FlPig0uBlEgwsYx4dhG8+rXv5M1H00bvZeaIqSvt8VKmArgIjRphLq6RTIG7R1yZag
VdQePBcz9ay6ceDEZsAtdGyFHTt+dxIHrWiHUtvs06CaQeO07na75tk7e84Zh5MHo7SbHZXaRMgt
Ed2wR1WUgoEGDqhX8MklTKyTewuVszpPSLl7apeNfUPvCaEVDcpxdqltKWN2VpM3u3M5+ekkoH9a
fo0qrTYj966Lewcg7eIo7X3tDbwW9XYYVAMHXnRrnY7GEQDYodiWPRwbKyCEx4XGH+q62ner+7si
PMB5jJzz1CfFY1a6N6pZ7pTces3RyLewd+N63s+6fe0sI1jBpeBc4zvq8GS294nz2fChcWP+pifo
gzj309Q5kvC+VFW5h7QT7Zl6PIA9gj5TtKEDtkOHnz0MVCPytYTHWW+vFjT/Tm1/6x34ns7JIr8i
tpsBFyYr561hsqBjC5VnBlCq4EAzx/x2TukZW4A5wtpoftQchCEKyntlDVAnMolahBQFAUDbRDbR
BK9r6UhM+sdtja+GgpBwaZMXxwKE2fRnMxtjHAYz7dC8GoVinmNBOqrq23QEAZgmYZnr3o1is0e0
qL9u6PHfj+2DgbvwyVqt1R/Q7F9JMmQ3xtbtjTpAEbSNbl80pUl3W6m4h0HD0UirbNBVJWaAkMZ9
vSrWIzVxnUwyQHH4WA9KjdPp4AxsRfPB1ZP2nNfrjVQdbqK4rNjbW5SW5aVwcZKIYsMMOxjVNzA/
z6uBrXsxdVHg5Lp6i5DR3iUA7eBOkmeXmhJf1MLYWURU6aEQtbnSsNqbeSw7v4OgDFJU54UvlUY5
GyhmcOxsySHX6GlDgnyItaY9tmV3Wdc2urSTc9Goe5Oz0bRk1sU4DK1qXPTR5dwe22zPZM90TLR1
wiECdcnkmpYPnOutBH57702U6mJ1uHcN73eeaJfRwAA0H4nPpzQ1rkrJsZjm5sOsEQeNkzEdpdx0
Kibj0FUxJCju6ajvs6r1m9LowpHxVCqx24qo1aRRTm3Qh72lh+xjD7UbLo2H37CUGsvqk9uPRyyA
tx1pQ43SXPmr6t2Hao0+NVTq9JPQq22x+nuLqydiE6wtxa1skNSGK5WWmtqtjbAWWqQu+FwvcohA
lq9k29nxAjVV6L4PBJemQ69L/DR+nbdFESlhZJMgGtQSvv9FzWJo7cUIbQgfSHaKMshy732eTMKU
rQfXiPJoGq0+/AVaHx16bmjBVpfTdz9EhSO6i5MVhfO0RecU0/cRyuZl8oxjARv/pNb8I7X1Qtyq
INyhqZZK/L5Dokgrd7iiTfNEU8VMcGZN29fSwWUT8C729d28V0r3RUpRZFmxTCSE0sUCUTQSPSpM
PtHOwatQTFmJfmSvpmkqrtcZot96lVeXRTO/Jamyq2ory28nmwUtGl5tysfJXy5b67LJLBUJckpJ
XnldMsgOtu+7IyE/Wd9Uhf7RFMrvlemV8qzGy401WLx4QqntehTLSa/kDUZfVFIAZVyCIv8h1bsH
zic6Gd9tcvkjiYYkH5g5whUhzsVjjIgn71o2uGXnCIE5OCpOQw3cMZX+ImtApdnF2xCpDLCU/cMk
KrOyP1sb6nFOkm6fzidrjNPDsvwaRF1Xo1L8relX/VVsYdDXTrI1KTphjYZkR2cuCWovrmRp/6CY
M/GzUHsA3HzXy/4g2+YO80W0tVSKdemu8yoW4ZKfHYSeAd3Wxs8c9T4qXSlgVLq1wC0lAHY8KFl+
ykVQ6xCgzP0P2UfuR+1167dL5rXld2c5F2X1VFjU6Xb/JocTtu3RtrPtRjTW5CXKFozeNR4/ox7k
/iTrt9gDPFGJsKVyAQb955Sx+8s7Fhv4rsxpG0rZpezby65CjGLdmFbAX0JXKfu+ssaOTUuwdj1J
jKeGcjhGNv4h45MQt5QHQdsVO0UjTWs8Bcyo9aootF+k/lPebqkEj5ztGJfbyVZgdZauaqN88/ay
jaiM7IELEsHAthI6CYW++v2kkPuN5XUZ9QUTaJqCskQtOxff0xTK9mVHKWA5TXmevP5bw151GSBY
hTGlivAOgVoGJSuAFcm6bc2TOKKCRqUDG8f0Y/HLQfdEoadHf70kBQbIQnIwQ2FDTcKbUrsgrEsD
oJ0QBcixz0goHaBvnCaV87NxSyII8amDZbwAdGQHFCNfVKIRvtIokNIwcmKwnfV6xywhFh7U+2Uf
ciFZai1S2KRBejZi9wR8ZdzJ9yFpgDFTdU2SSaOEowBiFP0YW292SQza8q1P+yaQHSDZtLDVmo2g
POCTkG3loXNjaNRdqfPC8N525BgH+RyWER1Elz7LzcH2RFg3UqeGtL33ANGvSffZD+TEZkpNT+/v
5FRGN9GPFW0RiO2XbauHPUS+SzKvTDkxh7HDW+MoH09BjY6dCDXm9yFs6BDf3dn7Xv5WQ8y+OP3e
iCmfYovByo4V4bUy+1bfPHQNe5Hex/rj1q3sMmzT3/oI2YnIFybhkqNURXtL/wnM39qJ3kntec/q
aD27qbOP+5JQWKiKcmdafSVfGNFYkcyKcYNornvkN3wmt5JeKXo8oZgA5zmSVufT3mRDERLg701T
zF8pnMTuUHdhVozExlraMwRHs2dgs5WbvNl1LfxGpz/IF75rOfe35E5+epQy+GdN+eTTJaItOFFB
1rPpM67N9zm2lV2RezdSOJ5l62NnziW3of7QjO22KZt3jaJV4nU/6gRNb6rT3rW07BLlxpMB3+2o
mi2Mt7gJFLVpTpCScXUUsu+2TEh4+71c33KBqURQJ52QU75DakxKL8KZCXouRojb6xjrN05l0G3Q
zZ9jbOeUnEuaA80MmFse1eCkaQR2Dp4novkpxkbkNiFf80wn5ooYdsQ+9lbqhRK65MHoNOpugE/L
cetg+dTeRCXCjsFICOLEoWQvd6Y9hXK0bSpsBlQQpPqGY7l7t22andzy8qo00RPZDCPxCqOa3I5t
l9DYNJM9DYM8WKf2KgX5ont8YIT5vRGBfO4ySyhGX5ZJ+5qdl3bqKDF01i9TGRzehPFn56b7yrb1
vcmK9k20eVSVkbolLhApbbWrHZZGdWABiARFFe8ZkaTsWBeU3ACvH1wNK2Z5IXL5y0WoKox65fqd
FMUo64EW5NGL6/p7LKGczM1vYkule7EFg5CkYSrE4IfJa7mIwazI+Ksct0M35DiwiHVraGkexOUe
QwhmASePsjvLjfv5IVXtsnUntwu55cnnoqPND3HDOcvnX+bxJ55/1nfwKxUzBrbYlf5e2bNyklHj
MCBP0pnhQU/j3MoLkX1RcRjaln5qEAjQN09/27aFliVJcY6PXkahfWspfS9jXN/0fetLuVYWJQyG
QFAG40KOxR4qDyQ1t49N7J3lIkl04SfL9At3m/liV4uwZ6FnU4vWo+ysggRtQ+WBjspjWqdvo6JG
exMhngwRcpizYZ8oByU1voUS35uUQbN/XlUcEBQWu4NzCNJDgpoYVasv75J8OaX2pKj62FepypzH
7n+4O4/lyJU0Sz8RygA45GYWoSUZ1ExuYEwKOLR0qKfvD7g10209NovezqasrG7xZjICcP/FOd85
LCXlorXs8/A9stXvcs0sp07c+g86+/Z/bh9kNS0brGRCMZIikJuXoZ7xFcchYy6L3Dvf2cUTfe6s
iohE9J5zii632vINLgto2Kt/85kEvty9M192I507qvTH/7yM28DbjE3U7eOaaatb94fFciFmAZCT
fOAsIwwJe/SkfEbxs8N2NhiSm3gZaZno8hGlNflEdHVhXecz0gVasiM4B/UMBMx/lKtso1ewkE4J
44fASf90WKX2Ge9xZYykkc4qx7gEFpIMwXF50TtmaJybSDPxWpENJy08+XmC4Hle0S+atHqgbx9C
FfzbXlp0Cm61elnkAYtyLC2Yvjm1fW9IeJGEbTEbiZS/12NcX+EY7UjgcA/Yyjee0EisNR9H/NjL
0WbPKsLFE7bcLqlNVLp5n8w+20Ww5JV80Sg4v904llvdzdBHYZCQpMX3wNQHPvXdcjtPhEFDkBzW
EV7c1uWssTLIjksdhBi5of7XjssbhgKv3JpfqkR0EgbRq9Dio9HFTNdSr1jlwsrXy5OxKJvc2agl
wVjul5fXSflUdLe/xY0kYoAbY1ZLTGQlrKImfmwS+WIVmwFA0H4RMoghxledBXsN6f06GoN76J7/
aG2XcsHD1jQhJx4anxiT9IXfNDhB8Dra9vDcTHFLOcBf0wmat5Gu21SzOQTlKjwbVIfg9c3K3Hc1
4lSt+BKtaB/cPph9RZySoYcaOvfCO+zuW7CRKTrgqOUh+M7nt3TRti8fiNsFF4Y1zJmS96knF9Yk
X2tXzq0GGsxLZJGhY8yiy8VptTxoizl/0Q34Jo6tbI5rC4c0+BNOeAjqaQ9og91WrX4WdR5hPLge
A/TIQs/lvhL6zXGZns7IYGHWzmVM3GsV8KwWurlvyuKSjHoEWcHZNLOuZf6VRVvir+jaf6xcbYvB
KKzcZxvQwd4lEmD5vC1fvXaNc1jutPklWcRmS5WUh8/WVHCGGbWGJf1jeTKW0mD5EJZCu527tuVN
Gwv70QscZ1FyLFcCUz0m0//Wk5i2/HXK4n35JwHRm9mYJiw2KuPADUUs4+yIqudJ5+TNN4FO2zLj
v33nVLntk27IfQxDd9GdEJ0M3KJWvxpBP8TlzMK9QO37Pi1x4sfNjkUArzBSz1kR9c8JNvtqPWXt
oH1OZ003L5Ua892isetq1uLm/GFlfFj/FPb94DE5IDgiikdyZ2hC/MSy132Vd6vlDVzOcCISom3V
/lP2NZG6gsBtEJ1jpINrcqHBuzhxdkdoGr/WzLmwzPg1sFlJOc7silY6Yc8G9UpvOA8IX96LpL0w
B/hHacS68b0K7H1g27SQ4L6X06FV9d/lmzOz/jEdjAMkfJf3lDdrEfLNphl/Kiwk6+JnqauWY2ep
I+LW8QkNae+KhsXDyIJ81r4sisppbIAg9LicZxvgYgmw8XACOiFMe76FF+1s2822SZ00p7mvXR74
5QLLi/DmheU2sPVX0OrlenpdfqifZnNzOJjrIbX+ORB6RJJBm29fqkEzV/X8/CQl7S4T2H0isn3Q
CURCBExdokZ/I1Xjd7k1MBIRfmawx/A0kqdnPfQiLw707EYY2ceUI9+O2ta/sQYJEX8t8ls9CwmR
mK4RhGke+XKVar/17ODVaR6X73EEPr0NcZJ145lKRVsvTX7QuVTUCCGXzy7qd6pQJIdx1CilYTLL
GWERsbA8GIvG0qgDqIeICuT4PoUQsUOcgQcl5EM+90Vm2uirOE3Oy6/aa96zSONXRzZklpdsz5Y/
q4hT/aRsR1/Xs9NvaPjXLN901+q/tUZKh2JmvRz9y/9MFiGVa0xEIWEy8zGoabDOtM561+Kz1uvV
aTkx7SHFshrt40k3dwH5N1ReyCUW96nFwTkfFcuXNf+XeO4F4JODAcrWUc/Oq7bCpwxa3D/HhW6i
eWfX8Y/Zcrnt1JgS6u4nvwwkr6h58qPuGKflg1tKyVHBHQj0kuWHaa3nbdXy24Zwv6kVWtaz89kb
DCJfIz256JllXBIzxjdg8/mHXNk2mgmP8xLa/rjTuqeO9okpbh5vW7vTdlZXPoddSUirZzx6xFn8
2wpKR0nfoppVES2LGErN5RxfHvrl7xeTwUOZSIPiJRazKNm8B+U280eG4bml6HCsn3BK/lRpYDxG
/T4c/DlsjcLKdoqHYYpPqecgCJ55Lj0qJdo87GpJbTVcrCS62RQODsIp1vKBWFfKjLYuGbY7Sbqh
bP9MbYqqwZlKttztRpdI8oaQxYZXPi7ucVqF/kzGYLdavixHQy5jNJDw53N60QqqmJ608737xHKv
y32L34y2f5HSY+LtYdvXk3gmZ+1FNuav1O3zcowvPbM7RkidI6QFy/EByjPbunPmWUxnknj8Fhgp
Q7aJ2q22mfNoSfkAIx7lfa6zDyi5Jx2LOpduaKjYsXPzWusAoeyqiLljxLbNMSi65avMDXubka8m
O/7NhMKQpMxec6nHyDE7eT6jffI01wN1+UETGbL6rnmMW/eJMRUfDf1qGqjgfubpNwT/HHzR4U1l
QZVVeXOMGY1N3MVNHmQbkSJPMhNMbLmYnI1K/HUg+ppZs1R7A8LVzgXNs3Fg59joCjjYAEDXBEf1
PStT4XUlCn+GfKbrZFvTbW5pWQU7Fsef2mC5u4Z0gG3uHnJijEjhiP/Cue83WGj/uHZ9sHMzOwF5
YwAC0CXRknyn6jM2ojMtF8edFwcbNqX3YYFkVpPJXiYx69lsrddxtZJhG+5jweulObbaGCCvNxXB
gbHqEQS4wKIxYoyVqs4VUjEnT04mkaBYgTp21lhXlJaEDHcRygovPHtjDJ8B0MKjFzruMZ7qn74f
iSmEdd30TXSWBJkkI/D7RJEN4nrbiWAOPrVCO0L/C9dBjv+oBchgQqNYM5CKpqS8dMVMHkrKW5P5
5VqZpbeNw63q9fYaCEKf7cBG92E/4AzIaPyZLpHzZq5bGoyNMXJMyuHOk4M8GMeqrrLNOGknp+Cp
7qR44n0Im982yr9kzVvSGYN1Fr11a4fqfQp0fdv1GO+X/yiZwBRNySlsasUul/2NCRMDayV+pxGN
YQKQVmhDdQxcfZc1Bjo7MFmOckGdSr7aJsMAySeT4/zsYS2EpjoO0LQyWcbct/bNsbynxi5dHJ9j
uJrYj7dd/1Y12SUnOg69AdrrxtTeSzeEsWSXw5boNtKfPfXh+dWnH5KaWbs58qaUWm9C1wqcEpgA
rL9D45uKDaEdsHVj5CDQnfSFfPFHwESkh3JuSfOW5PFEfoK8L61gpLKEVuJqztobStzbcz/H+ukz
dMMHVuKoAUdcDOSgPGE4+sYruCGJkPDHpD7Xnoy2Pkg04qn7dOU16Ws1KCCcbjysgvYsCUJb2YrU
j5xcmLTdx9d2AG8S02dvyUhNDrKef66KxLwj2cdx1+74YSJcDA3VvY+jaujTPzQb9n5S9avGnHXq
QWvUxbvFSmeHTm+H7I5Bl/8kwm8XMcWljAnCRll/dvvGf1Xmp1+Jb3vwxU6G0d9IH8xrhC2KqFB5
9wrmbDoHWNoaDB9AlBhtCbfYtB69N6pmRAY0LgnrdtRGRznQv02u6e9zVz4ptgBgUFCLux2fvmHq
G9RlPsiLkUTc2t226B1zkDpHi4TIWzOHx9UG0eiV0V0NDP09ThLytAjjkcinfSu/uKX1PjDDOecd
Hs62YUUCsG8kdSD+8lMtOlpZ651c0d+rqXfhrOYlghBajr74zEozXJsVYzyC88ytLH4Td0gRoqsj
s7H4PFQdv0Y0Jqg3scVp89lGtwl1wcsBbqHVmrsCYlZRM8KtRi6oXwpwmsg57S1TDHPb2Oo1GCp7
3zgAcbACb2HwBBePGZEl3erYu+ULo7i9sJDeOjbWoiwglpmpZbhXXt9cY2b0BHWNJ8fNWjRhbO51
ph0n8ioxPvAUcrihsUjOTaTDIuVZ3mV+h4rH5oMo/bBElpvh6Js7I5eA0UUX/T/CTO5/irvP7Kf5
7+xIHLlfBe66CHDm/3r+/y3SHK/2/5tCefksmv+KoMSe/78ZlIbu/ssR6MeFTSfsubhu/kFQYjf4
F4BXz8WAZaHbNLBo5czYJHRK8182Iy2PhAWfZBTgkP8HQWmIf/nGHNgARRXnPKPI/wmC0rCd2Qj2
n0YxDUija3n/N6cxkSFjOqWlx2rK0dn5xfDshIr5sFcY1UfYmukdJLD4C7dFfxeR7XMVJoq/TZxP
VXdEXpWh5UClNK7VGA4fyDEG2DZsy38IFWQyoXsF/UKVm/JIAWtvtFhaMCitiUlnm9nP5ZgaL04U
kduRcOt1JGlV3HJhhtgdc0uR3g1mPTNs6v6kQ7vfCD/t7qq4cg7wZPpXxxYYagDeKXaYjt0+ebUX
PvsshS41vdi2ckDUoa8Lkq8AK/dOVxDpkBz25q/mgrNe5zCzrqoOtTsiob3HacC9QABxa7+yz297
1n1V82qNknPLZjPyBDpAGDMsi+y8MvK6pzLlxovNlnpYT/LmEnuVeBCBn5RbL7b0A5JQHw3c4L2N
Xo/AUnqO5qx6IFs3JzYU7L4m4i4Iqg+rT/pz6lfNGf8z4XDCbZCyu8iPc5E39loBRE9XQdZrSAy9
cNYFFs6Wz4OJ+kBq+DUqVPFXJPzK6B3qdm8RMJmumQE4O1IDLcxwxNV2npHRiE0zeVMn+85H2aAp
YIdqDmhHauwg3gny0niPhtp8LLzaehV0UCv2v/h7x6ErXyaPjW1aN8VZIszbIrmM12zty1PWZ9SE
YDbUlkD7Bn1IT8hrkKIVq1RYPqZlbpFnm804DQn00OisKxFtzAfjtn3AAIeYNs2svSjd6SxQ6F+i
TM35z5lFfxqp3H+sEfbctZYc4XwNHc17piMJ1XoeMfxEyOaU3g37pldejtdHZKeSZK5NAt3pIkut
YjBhpayxhXkLByJn4cx19oDaq/SPqk/okIPBeo2qMbwVNAsfQlloryseus6uArycTSyPZAdiiMzj
Cg/80BqvZpsl33w5Zr5yxtjaQm1AiWdVTnAIiO7cqtxDQOmahEbshBgcwnwj2grS+taNk8mvVMYM
ecg2hW/nqvAg3dTYz6/AB/nK4kLsd7ZxNR/eVGOGd6VpRKCsEImEqUKAYzpSi+e5VbCbKlse22jQ
fnW8cD/VNE5H6fox7jO/ZrCSpdadE6XTdsJ2uPOtqECB5UTxOXWi6uQTV8sNnI3e2grtgpavGYd1
79s8EMIGejBFPSOoKXzPSqPbTrhmvnWPaDuRBdWz6mR8qepOfxkwerwSERydkj6dfmSkPP0QT32/
FaJXKPwbTM+mJs6MGKxHbSz1T6/oynYd6jp4wBrvW8q3BsHKjQ+JnRr3U6znmyloUjCmMjr3ade7
eyfuWdhNDNuAqsrsMEZld2htcwDDYPeYwfkE5bjC0UipWBh5v4na3r2aY9NfRx3lEVvB+N4d7fjo
+ki58ZqOziqCwPhZ2NjaQRN57S0eTFDUijSujRN6DZvJqLn1Mkk++cfVm4rZ6rm6b7xkY1tva7dF
d5tWs1Z+IGlcr5G6jzpfmM+LeW+K3NqW1AzvSZHJP2bixYcm7rmp6yxNL10Jvgy4EavfLDbOIz43
NFMk1/I36w6O7Tb3RFmOdyjTyrXd9+HZ7IcqZdNJ1z6R+PQzQu/LnoLcdI8iE9MzkMfsNmHM31fd
FF4nvXbLjewHhiwcoijsS/UxNI64c0viMlee7g4339OcswkseG3o+ZyeF4w3ZdYceIFAs7jqGykn
9lFGg4qJlpIkXjOnayOefSVU5B/1yasfcVQxtmLcSgFeppcSbuVbbqJFbUrX3RfIen5kX3W3phzj
l6SMi3QVtwEAF9lN2iNORYOBUosZorDrPBjpsBz9kDaFg/DWdpAVjozYViXCyA+fIFbm5xXLcIeD
7r7NaNdWZV6VP7DkIhYHlrojxLBt9wQjO+eYyd/FItqFCU8a1w+TP9TH2h2Mp3IK+0NitPEdxqP+
njrRegsGr2acP1j5M1PiCOplQNDhWKONtZOcrTvBa3ROBJz/7btwuuQ5topOs7pVjVtk2xThu4kh
6slNmX8OgxXfazhHDmaQeh9D3KFITHMjvNZTbn8BtTS3lYnZxbS06mqE2PXwP3EslV0df5Wl7I+5
hka6IDQJjd2IPlNjE5h1KEIBM/kvpEu2R8OVrb6lzPae7cjwHqvUTw4KPsNOq0b/YqWpvmO5p9+V
Dt2qUageJAnAEXOVuAUuNTm48L96uQmbLv6uwqHe+awp3wzL9NEv1NWTN1nuDznYXrkKiUF+Yeab
bC1d1J+pdAZ2JwlO6c7ILxPDkGsRRvau6U3r1EEApeNlZnMNu1Fw/KJwAqsx9X8knrNtMI0SGkVk
6n+RKyOs4ZRlqKMSe7zPyQ+/64N6oOlJiuRuLCxrFw6K+SsOfkg2Ao6HG26s0sY+MyE8IA9S3oxW
S3/agvZjFUZghlZuJfxV7qoG4YiN746ZIsLnCDLFs2+W3QmxdXmVjdOxbarkgyEN/eT1tXnMrFDe
arYXTw77rFPHH7QuzUaiobStYs/VHV9MX4RP9CWoB3U5RcSBatObaeM5aXiJHwVUr1mXSqAgzhzN
eAgtadtzJSFf0a5hFxBF/Ymkwt3XhBaO68GaNe2sj0pACmZI0n1di3iTVoF50qQGii3vgmOsSXVJ
0ISfDU/L76vO8ZONrw/izvMhXJX2MjVOWEBVXpFdLHNgYxPr02dBxOcxRTjLDViIDyFCRrdO0r9X
cWTfMpnV8KCD8TSUfcTUcEhR5iZOh8/ahM96Yp+fEEqeTt/pEG+Q4a3asojX1eharIa4d2MNq8gk
UVQa0tJeQ7Inv2RlwIqGmOrd2UFMK6eNxlYb3Oko8kTZ4Loq7P191Tdv0vI07I+Bc5Dp3NEymcjr
NYPdGatBOmzhOfo5aFW2ByqkHUJAHpcQ+t9XozzqPiKOm1s11NnZ8wC0cbPFf6LWHJ/b0adQabrK
OxXhGF7T1A0ObmoRZw/B5tobXXiqwzwQXFsTkkJ/8N3zlJB141hGwE6rGL07spYTYDZO/eypJHw2
x6w7trpU710wjseecuGNuyw/2hOqrxUQO00CPNFo9linVPTypJauCVZG6Op6gXUQPOovVEzxa+aT
flyCMeJsIH70VqOe39RaabIN82A2OpBI2TXQx7LetFpsoiNtqKyJpRAJSMUUS2Uah/rFTkTb06my
BwVkGNw7DjarJitGgHfu8KxPnXi2PSs6mnqCcaUSkSPBGYrPwOuSw2A1b5XXb6cSM0bEF4ZweWpQ
7JqF8ezpCcdtKeibVfYZyWbxg1BfYCmSuzq3ysukYd3bmGCHMRvyr5AOT1JvisJbt12ef2Ej7R7c
wWOFWCTpDJNAcYxwxlolU4J5NNS9e0Go36buguFvOmjRK3m25ELpRdMBabJG7UEnx/ratmzCVtTI
w8WKbWqaanJBlHRahMHDrJS7t9yEWi/v6mgXhYa+xfaG1txJJFss25XXgsXhrRBGcIGvw3lqK32T
SpT3gfBad8XWm1SqWhJMEaJ9uutc3pMRxyhiNmtEtOcJnOq946yJAG7cdT/z+Fmv2Q+jYVOiIVGa
jkEu42OJ1Gjbl2F1C/AJnp1cdrc41o27wvLSAtsofyaBXDn7SSHG185O3HM0YMEbGWF952pkexSn
ITr3uDiLOEy36ZiZDxkWp09T7/InDz9ThWCDPLTcmS2hrdfAAJaJYTyQUc6FO7bOTHs3DyoWwevQ
AfsD4pFqLw78vKOrDOM6+OP0PuZu9jk1Gtc86bLxGs8z1gcSOytWch0Pk6/sz8lv+4NdJ9pDa2jD
NyPM+J5LTX17KPu3dRgXF4/Ny97T2vDk1HMOODN1H5aH3X1A9ymP9CstiCO/goyR1jdaL/cObC2o
C14K0mqptfd2Hbb44Nwhh6Ru23R57vDVN4H9i5JNPqjaKJ7bNu6/lcFeU/haeCkBmxLIiCHfKXmP
7Wz03zCNiGszd1MrA/A2/hXNZR+TTfe6CgfkUS0AlK1jh9kNHUoDeN2VLx12qgdSIvw9mOjiDo5C
8mnZ6MIzq7Huu5btXIpPcuMVKIsrw6u+VGhZr7oxyg8kbdq3XdYNqmeSfdaFQaZJ7SO4nYHcWz8Z
O85TDnOqrKpfDSalN+KunMzW2Ix3zjiI6zhqulwNY2Wde+m2t8oueYD5bMBaGZrxKXQjXoeeF36V
MtR7fAGmsx4zT7tSP3Z3UrNJDjaswlkpXJQ9wObM39g6IDQsW+ZXpVp3M0iDKGLXNfUT/mxj27qa
tmcS2j1zOgmaB9ngl67Si5UxDFvbRe79WgyMvydg5g4UQsOuVyxkvI2u1ymLx7LAsuvn90FhupvG
gDcBKZ+KaXAm5ycBvLNmSzQEmzHgx0XUY6VuczOdrRpjhGSiCc6BazBSxcymX8zJ5kP2uZDKmuss
jSIPCdiQta/ExTjnruIveaXlalL+lJK1dSnz3ShEfB/RxN4KFB4KwJNCaFLrWrnl06q3qdtGD8WQ
aYg3ErrlQtfc39FSVCZJPpxMWgQ8IrIgk1t4Gw9HPm+ZZv5ta9G+l1hZt1Vik7HrqRg7NIfmxp6a
4lSUVnffRll18HVTnaYhsq5F5MJPicZJWNCTDAvXRzIUzIs1sqPLQTd2XjGJv32C/2ylcoc59Vhr
7sZpSXKz7U79StBt7l2H3KBm6p0d+ENWWmXiIjYxfyPn1xW/ous0yceYiCmjLZpYTZqc75q0GX7j
apju3aSskiNcF+9assmCc5vDJlrBrkXqmHfFmSMrvQgP4T9qQzTfA0LpEc9o0/n31jBj2CNfvJra
aL31ozY96XYpaeBc50VPqv7Uo7yrKeksCuZEVeFHNenxr07T8DeyVMtNQsdGg67NF0Ipj1Gl6e+a
IbPHqBnHeu2BaH/tRNw8eslQJfT2EnySPWnGk5azXVnDypHEsqXlxGy2FZ23dtAt/cb2yAeHqL18
64TR/MRabn2z1slQlZp28o0ybLwvy6ndaX5VP6GUH/NVzMCZJj3ryjMhae7XODra1XbzHnt2DTdy
NbpT+hVwmp5la8pdiSPlTU7FbNlxUibwSl07rtGfzI8CcLW9LhGuW3aYr6OsZ7DuqhIxWQb+K2Og
4uiEOAtt+oPuKqNCTMI/Mina01C13cZWbo4Fnn4alAQdjilLeXFM2aGILWX0ly0AduIGM6oJtfdN
M4zyOx4dweADh9xTjzebfpAx2rrL0EKvAtLPox2BKR0qKBdXbMJczdmVY969qCrCbswiUY1bGCTG
a6vctN+ag6i+lcw4DVTYIwEdvZD5hNvZgrV6nQ/QoChB8Evq/iGj03mPdW14zBD8IsEqmIohmS31
hzkOYpt0LVVT3ISY+yypvPeq0oOzP2+PT62PjrkuwXLjpMQXtWpSvIiIryz9IvLByXhnMuO3jJL0
zZrasNpHYYJ1Ao5g8+O40I/5iRKjypB6N6GayOD4ouX7Zqg13gor6KudZiQOt3aQodXTjaT8CBpG
Kmg/I/08OSbCqEIh0LMgTYAkcZERevjSP2IM/4cm75yXMGC1YpAEfraNhBlSJchQjXSsQ7JysHZp
fXJxRGN9eGnN4HRS3fBWm1ZlroXl6bc0H+R9Xmv0rTPHcYtTD+aP0Yv4OR0IeZ8ta5Z2MmdJIBb3
Ib9APfIPSWcOa+VgqQvMXsO+EoEc8KfQ3DtRbYOm7M2Xwpg0DHqU6MFUJp9dIL0DWFXQNJmRJaux
7dRzLxpnb3a1vKubsrpRoqfNOiwFBLMxmx5Kw+oeUq0wd5EsKo5iU+U7PXNGCaW31R7ttJhOKMAM
NGlFtXUGDEQrp0/QPiadu8kQB8sT7Bwf/dhUPjcaFh68debcyrqlXW/aqhNbr51AWLdm9sxE1Nsl
ReX9prmm/dpkA91rLC9QPgZFuEtNvf3OEmalNPwRgR9D8EEkvABlMrbnMtScPdiw8UKKrGBB03Ld
ed7kfsLbKG9Zy7rOzJT23ZcR3TbSAzzWohxYQWn2k6GEeJ8irfpJCNr4I5i6HMIw3o+BGX05PgZU
y3Knd5jYEecchmMuCCt01piRx2s79cGjWzjOR19rgANclYlTV9vd3zwD99LlBqhDmUFDTk1EuOSn
sxA0GQRsWxXnv4lf2oemFxig5GB+JMIbDICbXvUc+bzptmRrucJhpD8ySUPREvTY9aNSMSztkzS5
ZKlurUPbTbdlTrQHOrB0BZTxb6FZGKmYRaZedpJMRUKtP2hyOiB/pNGoTQeNoEjzJ2f+bUUfgj3x
oxLcrxnxc8jS+4x7qOVGILiB1nE1dIX3bgyt9mNNk/ZZyK49BiY3M8abruBpc4J9JjKLLhkZ7KWp
8Cog7hywNkNpRxDT2bCpZNIr5HaldzXcoPmrGQXTNxS4AlwLK0FR1sNFGZ48jjGO7b0vw7hfyzxB
l6Am9op5igxnstpeX2tIUHARiag6wLJ3T6IHGLdiwuadseuxKg70sN1hqUjfY4QzOKHZu6/YJqfX
sQAxp6NDuYyVox0LiFLHEKXAXuEKGla6P7TfdmLCa6lDEy8rh2G9crSJ+mdIi2gniFY/BeGoPfJ3
KA8BfeTJc1T+Mk4TS0q0ntuAudCeLWe3dUytJd+p1KjKQFvnNcqn1g41Znyyf+Bg7bcMe9IjAH2x
y2oMxko3kUQT43pNDTN+M5smR+Ritf7BCPNiLZoWXFxk5i/uRHcZznYyruruE0sCjnAKiUOcORF2
XkXp5zFZOxCvHey6IdffR3tCj2PGzZZNBB5M20mjiw/AaCuaBAe8iiumq118TIxEW8M7ap6yMlZ3
DlUc8lFYy4hVsqvXlM3BT1F3Fq4bXXUXID4fNXcrcLftEAtrRrQms04sCk8VftD7tCC2ctJa7coI
j11QJkZj3bgFVh5nqNG+5IJHw/ZCyu3Mlqc0dnEYRwb4gyoQgDlUZ6wnTe96trhN/sk9n3UrVlYE
3gSh33xnoQVI2IlVdCZXBe9qRSIikFXXOsYjCyxcWnZUrWkb3ee0DZN74kOMQ9jb2tlxJBkMSd1r
JfZBrMGWigJ3XfcWrIeETjPeB+Sn/Y1By9/P8PP3rLEF2WsAY260LsW2hXnkHOykFnjTo0m9RqOm
XitvdJ5Hqhw8inljPQbCqohndkUSbLxoaN9d4TWYq+ym1jHSFfGL6GPvxCin9bFkutFxbAqUFBp2
fLkZGEF/Ud3NKi+jDbQNmV6k5kRkYXzag8NXUBF8O2yHrueWB5fUPU5+5z5I3yqTlYux+Y50cZWs
tTFCtD1YKVQaS5ZDtA0laS5rRzKs3LTB2MFOw3MIxIjZ8YDqq4natW4WKTMCvRy/BqlbWGmqUjCl
r4qKNXyEInCdNlU+oAhVwb7AMBKecZEH9rvfSv1XLyfPf+rNAdIB31z80jRjBCsAW11BzW2mPX0n
A+noq0AmNx0MHlVtC9Qv+4n6SdR3Rjghh2yZgvdfeR7m7t6wR+qEPo2HHx1TQoqVl2nwNuWLrMHc
UR9u/GCevE5tjdaARs/9GhBYZDtYmFq8RV7BEUKQgHMIbQPnjFMgBSJWSTqz3Cc3I4poFzAHqsXI
3BWmV54w3NJehJPpnip4jTeBXmWXNtKJOPa91vgbwKd4RLgoCd0Y+icj9EvsK23nb8sO+3jI/3c8
iU7YH3WZxt/ouxkLovq5eVNAFRhOh8Avqmrlhl5F19RxBVqBaI9cd6AdbN2kYCXAoUVelsMF8DJN
vjda7P/gn7F+eqvz4q1qNc7VlFGYtXLirvpBUw17QkMKNKx8s8K3y4QO6gGj6lG30894wk63jlkU
3KnAJ3Er9do1mPf0l5i79r6YzPJK+wttRK+dY17zDu2sAKJWo03JO7+YtSVhRmz6ybTuyb+yz64e
q7epHesduUsQmZjSaaeMDHgWtQM/PBCz1LI4bVYQ4eJ9TkvzydSVcpuNR/qr9Cz7U3jBeK9AUYHp
F83X2EZqV5YOwgoiTuW1ZmeLH6F3HpQN96nWGkq5tqkGNqCI5M9dX4jHzBTqqR0csccLr06ydED6
WvgJ3h0zKdg5uEyVjLG5z2TvnVFY8Kr3CDxSNpsbq0JuZXtayZloDC9jy84YnG59Un0LmkXidUtz
kDXRqCysoyOJF70qxjtz1mb0tG/jSnnxuJGl747Y/0PxmPBWP3Vwd/n3mula1PF/UHcevZFcW7b+
K40evxDCm0EPXri0zEx6MwmQLDK89/Hr3xeSGrfEVlW1etQPuBBwVSpmMsw5++y91rcqDr/kexAp
cwkNDNMxQqcHTocmHf4Onk2aCqGXyL38QvFvXfCCyxtpxSNiXht1h8Gj1DltjCHSTgU8GkSJLSic
0k7R74NFw/gGxz8/sS0bZz1dIvRpLYzbTmCycGSMvAYAsMogIA9kNy+pjag9gCGFSIPkCjZExYAk
tRVtUp/LfO0bGlOvvZPyzEULuOMcwFtzL9VRyMEu7zPRzvOpqLhzk0punlRIrD4hvGnvn0tM/hvq
kR+pUP4XJphK5k/FI5fX5vX9I/u3XZu9Ft/+qiNZ/+YfWaaSJP9miWs0OUoRCeEQf/KnkESSfpM4
Xq5KEk5t1ppy+qeQRDJ+Y9bDdmOZiqQxowFq+meWqaT9pjPnVwDi0xfUNAjC/yDLVPprBscfMhJi
A9bv+z1nWAhCHCzB0O61JjklJCGhhHnXExPfDN3PWBgu5Gbu5IYVoCiazZxEr9E6YR9h4QuVsv1O
dXP5Q7byb3SVL2XMBPA//l3/Kyz2X19jhbd+hzueNDrTozG3+6RiZCNAEYzKig6olRfAdiAIlkBH
gyb3BGXujqaWmDZcXR7ppYd+Jz9kanwKWH4dkFWvqoGvURLIrTZajGtxbuS+VGR3Y69O0Cfmh6yb
SwcFMm0JkEGyEZY3Evo1FBriPuvj57ZeHhSY4EueIC6BWYaywZYnTFRF1obbvBE0D6cFjpKaL4km
5kMzg12Yly7Dq0s940/VSy8Ss7s6709GDqwUtfpESY11ZtTE51qQ3ukrUMQDhwxSkDFltysy8XZm
eG+XA/+YRzrAP7+6yl8RuP+6ul9g0hS8utCRa7O3Es45zE6cXuKXR8FMEww3vjVKHKEUZL0kVcSS
HQfVca6S57LAJR4CF1Gn0GWb3AzG+MqgTXNqrd9VEolsfYNhkx4Ay+qWEJbQx++cUzXjq0zVCGEc
YZCJTD95xk0wLnCWEYtnzlLjE1/DsAzWIXswhusaI8bPf135r0Dkf/2667//7mEitEYcUsEa9nMw
XrIsOiTaMtm1lp4YXoj2oA6gIrXAeAwUHSGpMT6rcZZ4jNkZPHX1dtQTP67C22TMcMTj3TI7/L8I
ONb18kkpZSgxaqrtw+iPlwH9za/ivGX5b2Rd6/v4hVKMY3/gkIX9oIFgZ8XSHj7/2VAABqrBTYwq
neX7wbDw2unig56uypBoLZFdIl4z7MA8xRJ7D1t+jrIEOA54HccyypuJPMMcUtjPr/Eqcvsv8rP1
e6701e+ucVRUEQMO0Pd93zuFpTsShuGgh9a/Ogy7KXxvNB4es7wD3He70Ed3AprcW3XQnaYElltK
6I1ANv38+/zolq+X87uv01XSOHV63uyHnBMW+6LWv0eMg37+0394V75AcIvI0hnKNc1enatjndXH
tptHm35Sx6xcph1mYAqJRJ1sNeCYLIChHUVxYGdyfhvmbW4nYnQOwu7Qty0ThCzdEF5BVmEWP4tZ
egt/ZYsX5ePn33Zdur8qA9db8yVOaR5xqCxxiaRU+pg4Oajhh5U3FGeFrSFRThl4/fyDpPUn/s0n
GV+I4xqrYZzHfb2XypFwjNLW65xLFG4GkIJNrx1GEY+ECvgTmeHPP/NHt8L4smEFBYNk9FX1frSW
W3UmIoJ0OLq3EXEEo/6ZxmQrNfMk3KekacRzsk10zW9E/abHEgx0DYVGH8NXAP0FGD0Un5IadQcA
lTd8FHQqTLrZzMLyX33fHzyZxpedTddmgeEpR5RuHIBKzTK9HAuH7Mru53a8DnGzLbvyLkcCErFO
Oaaa05CMkEyHGm04cFJymHduJ41uzlx+xElHNtZhnOL3mgUcgPtiU3aILkUhunzx6hcX+gebhvFl
01jMth4jVan3VL8+orJTqhYuBntbVvS7JgrP2E79RdzXco/5FylBKTvxgB3aKMhyFM6NiYeL1vmU
1M/M5mmG5F5d0VYp460qTq99SQJBEx9RcSFrr8VfPJSrYvdvH8ovq3+BrGZmTglwqVGwzUOpFXrZ
PC4dltMljYeTNS66F86AZaOpJ00ErQkBWuVHFwBuyDhDbDQJ8EmemTQNah2iJmrONASxlcvwGgN8
ZFhlFFoz2YZo3Zw2aHAvMPzHN3A/o8WwpL7E4p9taHG/iq0UeaHV3BSR+BpPOBElYz6YucFRhJ5+
hSnn5zdMWpfev3sbv2wdQZ12Jmzeai8DftSLmP5JsM9162PQpG1Z9Ke0eeJ+HrRF8dWmO4gwrAr6
uu7PP/9HNdzX+LnCxFUq88xCuspEJ1sg9bAah7YutdGlouiwVDxYlbJUblOKN6miviPr7BCHGqVt
WEqz0SFLieYcgqnWeKf7b4iUUchqUs8BMgFum0voUX63S0cT7hfmQtfGjDg4lruDkTOPrJpDng34
hXDKqdha3CLC92qZBM8WvXw0q5H2JXz3LJBfF1nAtWPSJq1zmmywpnEe5qpsK+3aRGpo2ga1eEPM
NdkuUfOC5IW2xOo6mSMV5r1wGoruPs2MRwRQz1lcHE2z3KpZecxDZctI15sQ8/p1pD7//ArLP1pv
Ze78d7ucIbaQhwdmk+JEAdyG9V07qJAF0DPZvQIoYIrkzlcanEQADOCLoK31dJZM5FVR6psUKk6X
qq9WVBHfWqm5T7Y25NOu2zfsn3YzUTj//LuqPygQfg/1+u67DiXznwFrzl5UxiO9l2k4KVVxUZXs
gKrlnM6pxzT9KBP35KogoZn24alZLib9lUWjrpF3tZKcyCIg3Wj5bGbtHdztTRJVh7Jot3UNqASI
QWuo22ZRNpka8pviqkeqZsKwSsuXWdd3daDPkMSbG6ZKcHZbcEqr5+k60wnoRTzR3WjVyySDfdFZ
vaLM+/lv/8M79WUPZp6VEQC52joEC1F0Xem34FhDrwPAuiMWxwCwQk4tovuFVFnT4XkUXUhWm17S
ltdYgLBOvAxyDawqjEZqQj1qM0cYiL9FUSN1i753+dWX/cHhS/+yjQuzSU4Oe8we+JcmO6U1h7tY
T+YrxHrGQ5jV5JWsGcKi0huOWnLKCq3yqOpSeNMWMaywiCSuixknzDMZtDvLojZX1lDIjlmUnVOO
Su6LFZgjvf34+fXV1yf+b9Y6/UsVME9hGQuaRUqxJnbuQmOYzkqKb42hoj9Y1eIp0YpEonp2ZxVg
7ZAXJkoOjVlDWB+TJb4x6uCsLcsrRKLQrjRKaRp/dMl7bJmDiA+PfGOSbfKE1N7MyHwdjYUtywln
GiMX7RrnkdNK8TOBdJeuzPElhbK6LdDQbxWUhnYtDLLDxBgBvZTLdizOzKlgCNvNnEAYpw5cC0mU
0aUbpe2WTt8zMJVLPCJAXJv5gRrx+IYnZIEM8pZSsENwBg5k5HYXzGnqNcNa54vMd9tBf+zSjhLb
KNd0Ce6QTJSTZ4ym4v/8iv/oida/1DGwBvWeE221DwSgGVXF8aJtRwKDxxxd3NARj0xAYwrOtFw8
8sAWR5ro+kIFH2E7tlAoS+kxnZuHWNUeRtwNyoL8klQVfaciS3ZJCZd+sRNJPyhdfvfMfLf2lCNm
BSOpMmJDzUdGYi/dxHXHsvOgNtprKUcXw9IfZRmGoRydp6ztwCg2LIlrNsNSSMjQ5BiLJpEgSXzz
8wv4oxOT/qUuUVhbUecWtDhqKT5LcwL7NR7k7jZQim0E2uFBk62afOuZIGwcR26cFOM2q8lJUCGe
bFhTgMEij5OuwmCJN7Tzw1+8Tj+8YF9KB3kg+6WFwc+Rdhl5z8FFakobAvDVNY/yaYL2C3xE0M/k
wIo20jHSBsjZ8Yyc096UTSo5C6XoC2Mv01sg37DiIfzFViL9aH36ctaUliI2q14a9gWU/xq2klwZ
OD5Dt237J+aYHn4Cty9UX+lIs0ZV9os79qPHaF18vnuMcjkXEbbN4z6IpU2XBhuRCRiD1BVsb7qB
Km5ay4K/ZrgpErQgCRieBBs5nlHxFYDVJ2s6LApbWtQdfvGVflDc/l57ffeVuPkaunlp2hvDcA8m
VHeUjg5zmU6XIIFUlhJ2QnpA8ZEjgChYKZSovFXpBTCpXKAcgw4EIh6+l6h6OAwlr7opnH7+3eT1
Yfm7Nfm/7nli1QsT2uIIIB49nfAloFj+lGbJ2nOb2q0cAkOuKT/jeDiktMo6Gm0pR+Mmpj8wSOAW
B3Oo/Hno4z31JIPYUI9dRcpuNHQJi57A1eZ8VyABLeru/Isv/oOySvuy/wWZoDHDYwwh1cO9Rrqd
1+LtZahu2lWTP0tp98KAH+bLrO5VtXtFnZOzl6irsSw65YiP2phZotobih/iPSObkNcAQQwmMFP/
1Tu6fpu/ubwYB//yNOqVsEREPPV7WULjY4nJlVRPgNZEwlCwaFGQhufWGu+rbHkw1fIolWx2BjY+
lFJ8u1rR7haT7Qpxs9FQjGGLR5fcbX6/iP/IYPrf6P5fxe+gO8rP7qsJ9X9j+19jIfqxd/Tq9f21
/Lfb/8s+8IHKhfCHb//x79L6d/6z8a/8pouKAm1HkRTVWHej/2z8K79pimKQRCmKa9+fv/MvBynO
TtHAQkr8kimrrD1/Nv4xl0qibqqipCi6rluW/I8a/393WsQ/qnx5WxnDmlVt1cPBGFQvsE7Yuu/R
rI4h08vxEjAhGoNH5nfjoSuOqaX84gyjrIvn18d49a1+ednESG07uSU4BbwHLO9MuhXHkmyRe3IU
tiIyrLPWNa8Q2jFtwWMypq1R7kmS7dUbYEEZ/4GYIR5cPkQY+n1WeBbJpqV+XvlFo2puDaskDfyZ
eTpKigO9eYyPb9/d38sfX/L7KYX8ewvt7778l3fQsPohT6AfHtJ4N4kfifaWxS9oQ9R1TEuaCnzu
6r2QPo3pNLxLeB9CdxkvoIfwIZys+TJajWNkJ+E5fuP/rVrGctku8lGSjySt7Ov81kjvUwsDEtxt
FEuBDccL0Jw37cuX+hPdvJuAsNyV23ZbXBUvbWQT8+gTsuQzm9kGnuYyt/R6jzATFyzBcbERynih
Z7qkNjqJm3rFWbDfDBsnDugKOzpifAGPgMU0eNQsYnJkX87usAzDmEjAP0jPegXp+B5dbc52r9yn
9LpH0RuzR7J62G+ITMFNP2tuRrjncMaYaoY+hp4527/g0yn3ZMhq8RlERX0jkKnSbnXkAuhQSl9r
gbgHJywdbKAQLFijrtP5TFWLwhvdRtbc8YHDiquSYLfoThX4CT3Y+jjmJ7V7qAvob1tF20rVVgeJ
oRJzcqn7sxmykm9EEkGHbzo5O7Jg98M2L1Gy+SmKA22+iSApWQkBP3YOBtOr3hh83LfKRktvouVK
u8o0n3hV1csQXN+Q3ccCWkGedroHQb0il8HuZldtztZqr/KlfRm5ElPmmm5F/IyZwJYJG35V30XC
QuyOJC96Yro52S0cJkl3+Wk8MNLNxDEQs0tVO/p7GZxN2FTZc7FpubCQ2gQ0G7fx08SRvrakx1FH
dReeqDDm9g6vhYPS3iZegEIkgsjvtsJVDPYEKXAaMNp51dcJsAM1XnO5ThxsQO3BxyG6FwtetlWo
DwpXeVj4h+UhWQcmou1isA4zCM30pOvoPR9aGP++7CPP2xGxsM/ura2813zL13zRw9AQOKK6Sd+K
+BdFxN9Wyevy8OWYMelSHnWmhdf0NrsEe1rL2+isnLQrZV+cplOxL66kS/4/KafWT/vS46RiUlQx
5dOKI7KgU3OZbsuX6DbcYOY8Naf8eb4tvObKPJX/00/8cgqQZyNbxsjsD9JZ3Ad7/WHZ1ZvonF7p
R/Os7bMT1LOt/GielLufL1oS/t0fLLlfqntC43oJZ29/UM41DSBuL88XRopH6xTvp52+z+6m0o7A
7D/Me8AyW8Ln/XTLK7BvfOIW9pLfuMqu3RdH613xh2NzIV/Zjw8FMZSOliG02ZLy01k2Kkwhdhes
he4aezH6MgdC2QsRN6GtRr40k49Bu82LZAhkNvIG+YpmeP8mFc54HU9uJtP2A97h9lSsnuQR82Fw
GneOp9K/NtrNlPr9vKM9pD1VRwK4OIdPx264FhtHrP2K1q2+ldp9SJP3ELRHUk8M2mAowj9nvOj8
2g8p7LbPKUf4aycMLD71ktg4O9/k1+IVWi3MR+ZrfVOfrMNdu1GIP2NqgmeudNKrbgsLFCM/hw7m
s5dZsAlGEOwYgz8fueMDzlgEJdtiLuyYLkFuKkgxyUF9mWeu0W17xqOw7fN9X39YrL5l9Wk9pe17
Vj13iPOLz1DEzUpy8XZ6l6/Gg/C8qv3IdVDdZJPr+yqko243H+JbcqXs4s9WI+PXbd7Dt+V5JEcv
IQTUzt+mi3iNEZ5F6zClL/Azw9xtFEDu8LMBixMFD3t0K8KNDehIeDwQ7Sdgn+U9PmGt2obb+kGp
r+GCso8oDjfJ2raH+YAGa3zUb8Qb8TrbRXfKU++hevURFF9lV+W2dxpeos79RkKDq/tQZ8/Whasv
jSyPvkXTqHYGnhXZrVh7kfruFDfz002x1a4aD5+DQ/7L9Tjb8Hs8Gq1eeiprR3SAJvmTb53Fz+hy
CF1Q1A6x7zYZBHx84hi77Kn2rHP/oAN8WWMC6dKqHkkKnrmD0+vjRtrzK1Y7CA4OhFDSqti5YUA8
zmfpFL606QZCa0jPdH5oeQ/CO3LUeDQxq+HGKd7ED+tQ31TPzTMPQc3/sMsmm2Zxm3ZrWo7q8Xhq
HicCzQk/Rb8ovPgee5gg+OawQ73a3eGBcqKzRDp3eU8qAH+VHwAdGKu5dEOak5n5yrV4MUe20hvY
xcqNuBOum9fkpF3XT9L1fDaPgscK7SlHTMYOk3u3sxN3se90hyjGG+HJ8LXjejEFB3Tz/gWKIf91
4tdO4RZ+5KdXhlPZz5Kj+/2d7nebyJu3tf88Oe+TZ/rzMf2WwKp87l7jS3YKbnFCNg5uXfKD9Eu6
pyu8/jTo4vtlz57lkoQLBuQ1VQjNhCjiRPQt6IaNnvQmkU3pih5UYhV/D7L7Cn4FG79Y46ilvED7
ecNzN7EHIyBTqeZsy6Y77w8H3jb1W9LY5ZNo2QbCDx2AUAkoGpRWldm6395WV3rgDvMGFFTuCpvy
yJu4bPJjHnkVAov0SLviRFyd8FC+GH53HNAG905O0OHnWDuQImYefPlKGDat4q/4VsWfLF9GTkZi
5gsk3K26V/yEaknfSY/So7JVvW7HWMLcZO0ORMVp2fWn+qTv8wfhsFzG6+EdrvZEKGME09bljWxn
Ymd8uYbCZifv6MjyawBBiHoRyK00UhP4wy6GU8jpcID/dDTTQw9ouHfb6VpTtk17WLoLDneSbGrs
vZ3GnBgv5iWYT7DRgJ1K3jjtq8fiNj2Eh+7YpliXHmTpuTLerPRFFx6NpxW814rGtu4IphYBJYJ+
uwvnT3ATkP+S+wzsVXfXFtmbQXpBF9JLJ79mXSnJJ7qaoEG+WajLddOja0lAKQQrso2fhrvhYj0O
GXxDxJAvpdweDcvXcbMKKcCyGMA/WWD1R/5BAtaNfBEv8zlHe8E8DBxo8N69hs/dzXAdPtUoM5i0
AdLHv1I7E2wDiZqQcXFdbzPi0eKXEPUF4hDwdZg1u8gp43sVFm+6ywp3PW8zUiOguLs1P7pvRAJQ
NccNyXjH/tSd1Wf9liKnn59UQd8ZjOzaSd7RfLdn1ggS+ObXOD4PwyYcduRboltRb8pvSXAY4BYn
dnVrPojDW9p+m6Wd8JQ/dE/qtcgTN2h2XcI7y/Y07a03uSdLFL2OPfKKl7lTRU41PCy9HxQoSFBi
cA2pPiuSXIbpWFEKh3p4hSpasWBU4Hd3GYiS31Qru4iD+4DnRLW7R9U1rrTRXWY7ZtlmkUVwE290
6yaX/CI4KFgJJb9Szj0Ea9FrDlTPAOz0o7olXvA28FfH7oMWOX2D3dwhMbWYnWqmB47Jm1LPQ7sA
pm2iEA09dTiIKQQtb1SRKN8vOU8YGXHP7G78asFRda3r4D38FmHnIlDpgRnOnD/jiSJcwc9mVMs7
klWZ7wOcoMqEEkxyoop8nAUCxt8HzpaoZaJ6s1jXGlO61mGd454mn6sy8iIfu+uZZ68Ck/aqKAfC
7HP1zVKBh7q6Rs7enrOd1NwTd+1UOUoCKA9AeSciN91kcgLw6hJu2sOUvUkoKnSipXsMv2tiTvqQ
M3bWp29xcMe2aVDAYCM7zw+sjde4+lreeuGg9CeN0eg1tvcbyCDnCoHPS/Y0VHb5GN+WZwW1Jmqy
7gFbUbmD73kjvVxYkzya4PckQNReVXPSgg4dTbxm2yIlfpWFkwksdC9XtbbmyAwEGicYk1kCO1Ic
QkmyReCT4m5m19ssXnppMIXM2/ktLK/lW83y8iF1Io4nY3HX35LrqaMpfiSr+K6+4H2guw5djlPH
FDkcLqfr8V2ZWSYwodg1eKFsB8CgcdDlcjR4J2HpmPSO+mjcmT5IRs1JNljwA44JeFhvuxeTxCea
t/LGqg6GetdUhxj3UmMT4oheq90mW2Im3ghxyu4NdudDf1tcZx8CGrornnBsXSV1WGSXb/Fncpxw
x9lkeej30TF9DE6YzARwHUROIWhK7OVb/WhRk4HGrNbCRpa3YJiIM4KGgqGl8cUbbjOTPVl0/k88
m3VSBiTgxEGCXojFSOyVrW4m18KT7qj38GHYAdIPlOFWD/XklLRkA8A72Tccl9r2QZ5cjSrHH4n+
IwnSI1tSFMdNhc9RFZ6l+rXPyJjq8ysQAhhhyJR8GongmMrPf94X+2HT6y/ktROSj+Kz/P+hMabS
NPpxY+z42g3x61+6Yutf+KMrJpu/0dQyNMSwaNX1dYD3R1NMFn+zdEOULc2QaI7JIg2rP5timglw
TaaRZsioaJG+0i/7symmoYbFHaAZeF9UbID80T9Qwyqc8v5yVjJEQqY0y9AUU6Jtx1f5cjKEWEbe
k27pLpELpEP21YG0akZeckYOrNKFBxHC82H1d895tWdtm5WM4IfFyUxCNmcHlkvTM6erbjry1AI8
gFqR1j7RVAK8kwFKW0vsX8tQkhEqqXR0P8KlJyiiF5iggCFyJEvQ92J0l1c5IsZMesh1+ayGEE0l
wOltgQ5+WEMlehbTuIcy4GEX1p2gFynWe+UxiykgMqLp2yrsiEHiVKWRK1UUl4i3ZiZM8VAnypWR
CrdEcT5mMuNmvBIzSn9GTLM4Hoe0JbbTCihma7cXo6s1ARjMu4sFX6XxoTwZutCy9oMm1gGHdY3p
tAp42tKiI1C+LkAIEuUbfF7i9XBIgQFRldgnUvheb6qdOs4xflkF9aiQ+mKYXceqctJhilZB9pFL
zxPSQWq2ZSAoQHOId+b6Z8FriARAp2MDTbwXgtMoZ9clfEglWnbQJN22ejSMyJdFkF+hjPLB9Gss
iQVAdFOaN3o3MXoUrkq19MLY5EyTK8dWothtQs0rSlydZbiVgOhb+j1MVFK3Z+KeG1Cz4Ng2ica6
EgxvLe5H1NKrwEOMa9rrQ7exxJyeFDvF0UzEj9goL+tFbiLV1a35rbM0t8Nk0geVX0gTlQbpkIR7
gvxhgdTfBjFiJcy2ybi2ZK/UWAC6iSKVoeFjJlg7TRGptqftoMDxUGUOisr1kBgsmovimmpA/WFs
BJ46ZFWBuQ3iEKmAvsirZQt6e5d6JiLFThqOmACJC120m/TRKu5hurhQme0ouWQGQ1wzP2Ctc5GZ
qHaGDw/jw87Cjx2tRmL1iQB1vP0j2w+5R05iYGSOi1dCWnwj0iY3ma07ndDHQ6UIfi4bNB67dS9t
pMOgqvfDEO+XgEDuE1l8dt9276JluobBobx5TUVxxyTtW3MPuOHQtdNdJSbssGaynyNSeyucY4Mi
tj6Av7Mm9p/APD01jQS7DIj90cvJ61oZGUsGnzMyr4NOI2UwhBMfUQ8jBeIQmonpUzQxN2kk9aVl
nAaHnENKuIjHgSzBjapqohNrceXkePT8riwO7ZoEMG5IXSAAonDLfA9mCMwpiaQaOcPDK6YhhlJD
8Ba34wYvRrIbIiM+iRrnErr4u9GiQsz7Yb4uaqvZiQVVWNvT5gyywNpJZCyuvFaxTSnA9cjCeIKq
Gm3ovajm6l0eduot+IrO6LuDFQ3XnRDYaFGdAbwSjstKurG8bCIDBA1dlr4Q396SJRkJ6WHqJyqT
9K6nCwkH8X0obyLxqqM7USDO0oCQpqq+VQ1HNANngSGYYqcJW1TQbOGzQbHcfdaGSIAwpy9GYhHG
c50RGZQDDbruKGXHllDmZpRPHfdelzi0FDR8nkbJ8maQSPBhw3mTG+LtMNDcIWRU014Dka5SJsNu
wDBW7kwaylVPlLJceoGKA8/MbTIG8Kxk9kKu+NBe6VTJTRlvTAzyq0NqIkWyz2+lmsNQsarSqXON
xGvl66l40seKJ+BFKbcyU2pjoUE63HXLoaItinXaS0QyBcTLUly3121AnziL9lpHXpV0L2iDu57V
mpOiISOJc1KahY0RiZtcEg4xHOxSOVtK5AgKnI/2OaLfhfvtmtvkxF3qrgb+OFS6TaFsFxK94+o6
Es1LiTJrkZwo5kC9QGWIkASzFBSPRT3dlSDrNWPypzUZpVNcIWwACNH2ocxThDlxO0t9mJPMFwsT
azdGYk6nWeBhdH3Ipe2AEXDRP1t12AvWDDyCw0RSgX+IPFCGbC5PZZMSF/wY61cmht+EP4AvIyR+
U0EKiLOTacbeZMabcQ4fwjG+pJO1y5ghKPs4fa9NiCKhBx53k5OkkHMqKBa4FWSctzG656Z12Bed
2MQZh9ssnmSynjOnK3cE46QBtXCJ/iV/HM34tiN6mPrcXYjAy/vXnIIvyuWdrqO/MaWFirhyFfUY
Wk84MzdDPPh5bnii9BJGn3CpqHg/2y55r1NSfCadBLrrWDLumoLlcGLebBEpTDjElNOjk3Fvsp1p
0KpYT1rmpfhN7Z7VRM0/GcmzA2gboZhrvND9SW7bqyjpXVNMdnVbXiejQGHthrPOY7XRMIvYi2zB
qsief/931kI3g1RJXLkXHey5emqW1TNJeJMtzkHlgPgqmR6Y8LSUWmbskDng/rhS0cOwKPvGaqDQ
ZaxBqbntZjycYXqrZcS25CSictSe9BcGL4F0nmBdycVbBygKJ7y7EI3TKSVc/jfQo0VnEoyBWRiu
ca+N69oBJJtsmExAfdQxxjOcMrkdit4lCfoIEjTX0RBnD3ryxBvk6fSA0265YmQTTzspiHYh3bde
Kt/SqOLo3QEm7l3KN4jKD0GXH8t48sZYtqex2MwmYdPaswFFNhe5tHFDZT64plcMFi9QcY5JTV9Q
0gBTtIVcZ5/L0i2x8PtmUvbYsOmIsJGm20VpN31X+bnencWZk+9MR0o/tAJRCSjL0Id22kfBkldC
osOS7k/gMKEZPuVdgT+1QeZZOhbvtDT6Ju6HMJ88NWzcUsSz97t5vNzMU7XNYKmWZUrJpjlmWe1y
ebiSAm6b2KRvgbIZ6uGZ2b9bLEbtlFO7DQfrppykY83ZYpV3heQMQbU+JqVmd7n1GaoM3IIVGO6W
mujqJOVdYWIl0U/Vb9vAwic13ulF8sbpgsOyVPvGNAMSka2rPLU2I2G/jlrcojKuSU8PUZwWsBDz
XHyhjqGQDBg0Ahlb2/VDf1EiGAllyRI9kq1gCBodmDDcG/XAYevbkkzfgGuHvjZo93WokupRuwg6
R1OctzkUSVsIGC7Qg8DQSQtIGm4g6jlwIIExskWGx8xoYoLUzCcBU61tmvq2MRc3xPcDO5iHIr7t
TcAgZJN+y4g4dsD2Us2Zmm1Z93JSn6ket2Ex3xhiBKXQup0AzQ0TuBBr9FMwpT2r4zKcavHQKfJn
qJjfOjI/DUZrfTOjPhW+NSGrJFw13KesHzXLQX8oq8lEQ/GkjtjLqWvo5C4nrdI9nQw9m5iYTZu8
a4niWkXmGzMTL7N+1MHGDMoWvpDTIU2TWwEiika1zA/oJ6/nbF5mB5VYC7FvnQH2S48XJcrP0/wm
cICeo+tsJtCqqBgfw78cJr8XqrOlUqhBYEPpQ1O7gZYukjyWa8+B9Vmih6yyZjumMQmXJzSJu5zD
/8o8x83OktgchOUhjmRAUBHrNUtWVW1ZpHkLWjwHlW2li20EzN+xToOk7U0Ac3K1qRPTrctb2ITb
UsD4Q30YGPS0C3cWTdsoJdjxyVWk6A7zq8h0ButbnJWbZISRB1hyqcV9KL7Uie6p5A0Ywp1sQoer
Mwa7s192MzNWYn9wO8wDzeo6u9NZN3D00nJ6LQuVLPbdorK6SgGz+IxI5yxz02U65MZtVm4N8w60
Hle3wb5MF3hQHY1u7zAKThOXd0Q57fmLflbq1zqvP/7fxsfl51T4cit0m7VaPWH0BxTw3idM+QvB
IYWKvri4FSjjIwKmrJ76IVB3hVRpuzqvzrK4jobk9CMdwVOYcGwUKPYjmwlUPUjOVDHavKYw0xsU
hAF2Vmuk1308Dz7UuJiBO8tlQgDInkx62jzqs2lEuccGj3FPuU30isYIad4CWedVnd2bLb5ApODL
e6dm+A3PYZrZFVOgcQ3+62LHsgighL0TBw8KOIOS2rqMvqHYtEtOcRQ5Fv1Nsxed9dqxdDqzcg10
0glH2YmEb0V639GMkujULIQtL7D5RHMHgdghvtWWNVRGYvjagbJbApU9ifESCNL6Jp32HZooCOVO
UBke0oArTaXNA8ynOFiledLrC/Hsu7VnomEkiZfyhuB7WzACuJmULuluIl8K4PMVT7tXFrwpBnGY
ukYAiexa80iW+kHuZs5shPNOwT0Gwv9H3ZntRq5kWfaLmOBkHF59nuWSXFJEvBCKkIKkGefJSH59
Ld7uBLoLVUDXYwMJZeZFKK5Edzc7w9577eaQQAbprwNaXJv1cjIXT9gjEDKauzntrmRQdE9cllws
3ENRypYpPo/mR+ctxe9Bz92nQqHWRj2r5vElFtZFVH9jOM1otzEmbksutY7DYij+Zp8zn82UX3CW
jxE7HJ6pfcIYrirZZxXBra2ia4x2wKDltIcDhusDLrRVLsW5JW/Tgo9ZUKTk7Cw0k0X7PfXSg/IJ
Q6USjH7jpkENPxwQSr0hJjnR1Gzs8i+kIeD0GfGc8ZZsJyv4bBuCUtj8VM6fpvBXdvhZEPEbgboj
W5G6f8e21CFWUdxJ3ln18mimrLWaO2SRihpMiIsi6Dpd8Izix4DgniAj/phCfs5TjfJ1Dw8+JAcy
h09hLMqzx0DZbLKSiTkqWuNVIBeAsLKCjrqzJkX8Ek+3DVdm9jGzj9JpsLEIpIjHn/AyaE+fJl4f
6cf4c0hQjMIdDtB1yX7GVWSLJQMRpwvh9UoYzu+BYFWZ+QhwmUMWB0l5ZU/XCj2vZz0E6VWuc+2L
355CLm99OQLwOVR7pz2kc7P3U8IwINzOZN2IkCxcm/lgBxa1fEl1Tzj1VpREqYmQOK+OGOpuzwcD
9c6nTwm/sNzaMd97FFh+kR+SlIVMgMiio+tp24tHimbAsTNdlr1YahyUg4wCR4kb3pvG39S2c7ME
RbWR3cIk/Ek6Acm6iis5WGWUHROhV95o32ziDhSvIRyq49z3Oyd7t92/TTZfJ3y9jmr2VeJsUmTi
eLMuQ69J7u1x93alPNph8yRLQukaov6cwfgtZEoCU7UfI05JbZByIlwsZQa54oQDvE623NiQJSFR
fPiCswA38Br5OAP3uQZRrp8bP9YbW4b2RndMo5FYmWb9J/ff0sI3DmgftqWVP6s4OuODpj4036Js
YhYu9hbdy9jnp8j52+gSq+q0a/3+mYyee0PBGcpgh6d5Dyma/NxsZnf2NHqXDsvWHJC5w+HnBlBm
EXgR7s7VYhxqr1/GBs8Ttw+xKohcqb+n4pl52Wr603bQAjmu6K7gw+esy2E/rvvS+hMALclVdnIY
3Q9FdYx5QkicfmrOVjsONiU9QijO1sy8d/7jZPhsBM7AiDg153PkvWHy3Kri3NHWx9G4qcj3aRzn
Zhr5B2cCEvmjnQTf5MLtNQYXsWgC5EA4cb7BQryu2hz+DgFpXb8minVJzulX9nyasuQWTT+8gVSr
AWZBUfww2TvJDgx8iyLHlbvYF9vYmR5zHhwTaPNulG0C8ciCfk/uNUmgP0P3e8q+JnMJl1GHVojn
tler0ZQ70YP6tddDPHABEa6k67vPNCguFLKb4Joa/Se68q3NkGs1wHnXL5npP7Fwt5HAhwFIsE9N
99pYL4RS1iejE3B2yDntzHynF0l8VQ5Ag4ptZOi/RUkgckZgHWpXbwDAhBDDtczzFY8iuxNIUIZ5
fHj1m/S/yOrelpqys7F5KvgNt1lJ45rYc35MQuvgxQa7Z0ddkqD+dtxvR7KfcdUFmyPPkOgbh71/
TBpXT9/vzYRLKf/uYYSsqdFzqaFDGO+L574kKIwEC7a3VHYmhnFr3+tjmbWnsWaaVVc7Tx+r4UaF
sTXZ6Xn5tDd68zSzd0y94W8SZ9Tb7rG3T2VjbmI2vuxBGMHd09p9rR3Fw3udi/JgeV9SiX0jDiL0
9kYQbRjMbIPhp0dEqqFIEg+fMZ++eHwORpdLviJTPyZacfLKW18U/BzooD3zEdnVLospabMw+DWR
KxBGJxNjhouqsJPzF+36akQDZerw0UTruoVtinyhvxj1xwK1j4y/HmyIPPphGwkhhGxduCnNWn7A
E9inLLpGM4Nc5XADL1lSv+0UO2k27Xz9nY7IDFqfKhFBPIFru979Ow5Xz/BZDWoE/vAoqO1vY7MM
ZGnRyDOL6J4HynyLdWrRlkfaoVXZvtjZRAIBUoNyzbvh3lWAPgj7/gxV/RYbw8jBxb8rMPw3mEXv
5DB+Nkp/wxVbOQ2dGXx1JtjgeNci/2XPWyLqGA9ubABlRGXtTIt1TcqymN+3ZZSBU1PN+UmL6Vws
HFAKD8awhFE3H0UVXjFBn/n2synVu6ZlNG0CzMKDF14m2V38iRF1dx3BGU0WKhb0FnWzxC2kz270
mov0LKiBk+4DA9iqoJyufUHyQnZt9Lur1277BfP3NjQPfCW8hCz6Xcplf14TBv+a66tNs+Uk0dkG
qgF6pK7WHtS2KRINNBHifeIhOQSWeiNQjmZQ3BNCpG3FK57lKSlgCC/Ds4GuL6zLxzBmXxUTH8Mu
X4uQOJw03rbXWv4h/nVvMT0LE39nsd2i+rKLY9LC0Br8fcjKlgex6e3pTK4HRV5Dud3zolHAeuSF
wXmW8tlV74RQsT5PNnb9jofjEBU1UivNZ+NPLn4tPIwq+8njOHfefirehfumBJ9U6TJ4+MzZLU4I
HXo0e3ZSr1oIXnYyXGM0Sjocj3TJkcZyBWkyI4N4o7GRKfyqGSBaOYe3IPI5OX9J7zkn/yxo/kiG
HnLOOMK7PaTZb5FbGzcjJQGhISIGrw13bRNchJWuLV4iO3xpm36bGvrNGfYGueRmFm86ihNF7nns
kcNKZ5VCl5C/YvU+03Mk4lcoOPwC6zli4dbK74KFggSemglgbjEbkSB5DSvzK9Xp0QPHeexDIOUg
7pqNYqU+sS5uWn/fom0km/s9yUZAjPaVGv3e2o1ib8gG0ofDvnIq79QW3L3ano1dRso4lwuPymoz
tuQqWDJg2WhYzlXicajj4AFEDbGXVfPpy92nJqNWM4prOaBhddrAv/RGXB2lF36QelveUnREY1r8
yP30vetngDIx9kW1I+Y2YZAxfeokxSVanLg0p+d25IAPZPrhd5a7ncFfZFboHPMMBRR29L1jUzUj
bWRvzL8gqP8pJ2vGQgtR0robS+BanxBZdNRJe8qgthRNui/SfvnurdlAAAd7Chh5IJLC38fBdHJL
ZLxmfMqZOBmFhVbaoQH1P5i2ts2MgbnTu7GPCMq7g+P4Abfj6HZ2tTIIGtkQ6PxR5cZ6TIzk/M8X
pqkEFkjzIqPwOXVMqgX7IppGHWJn2IQwrwyK0RgnnBXNVzvqCb1MdrXzR3Pjs6ZBNNVU+z6RYueY
9lPoVQ+PU6U5VX4NRrIIfnsNgOuKnTx9yNqZ4r8SOUWkSHcvfjSp8Ud1E/F71D5McG1GorHBCoMk
e25vOb6NgHiIgiFCbaAEnCC2xFW1KUKGTl176INFkUrqP8A84KQ9FSkXq5Mgqjk1BHiNjTyTBvbs
VuiUIn3hwYMBrrcphG02bqEUrNvrtZPYW2A125rhMyr1dW32e0KPV8OgNk2/A0tibgSECWrXkmJ1
4gPBiOfa+Kk8GkEPO7FG1UGz7CgVH6YxOQtimfe2GJ6t2viKDNwhVc/9ZSQRyJio3NZmF17wEmXn
3tdPHTlykGfQR1vqmk+W9ZiWT/HoFQfG/ai7kSa7QfNQumWUpJgKWwOLN4Vfy4jnox6gkpVjyIjL
Q1isM+0dyAl+kXFb7uzcO5QTA8PZ5wdIEzPZxZcRhNlWqH4kqZurfvJe5rjfYW7845B4zfRU+jd1
BMyMrTYqLtO4AwU5XcZsQ1xtRARZ9HNsG6jBDbd57dO7N+75ny9mycfdQM2jzax7MYlgPXtz/uaq
t7jys1fTP9YlVnARi2cnQRBnwev2rKujh+EAQOJvZ0MH7ciZyS0SmtveF9cAdUylAaN1CyINhOuC
Roeww5ugOc0LSo2kV8ToLDYGKGt6wa21cNesBcCmFhSbv0DZ4g48myILbFiAbbUNuq1YIG7+gnNz
XR6h4t0++tWbSEC+hUN9UQsEzoYG13m+uzcWQBw/2nu/IONM2HHVApGTPnErRoR8aAHM9Rldbe+t
xIKe0wuELlYoxJoFTKcXRN1UI8iZF2wdhuhjtoDsQudvUI6IoEpCM6PKY+o4lp9EerMNAYM3zADx
Ash4YkHk4VtKj91CzVviNfoFpFcuSL1pgesFUPbyBbcX/gPeo+DrNCg+2rOZIeY19qiVFNUmePX5
jrm0PCYMz6Ng9HGNmu9ZCeSvIZuKeENW04XL+3qABVjCBDQXOGBYsdXzMV0cveVT2sCtcvtTJQuB
lgO4YLhgBjt4gwb5oDDH5jOZfMAIJVRC+Q+eEE6htwALI8iFg/3JSxG+K4iGLKUxDi+QQzf+ymIj
fEWFqGEgigWGWERocxz76gtuAFW9B/BaCCSFDjFYGBB6D16wyw+kFsxiCG8xXMCLacM56y4wRrVg
GfsF0KiuCa1nzhAjlP57moNxNLrzsGAdMfIM+7DN3vsF+RiRTbiGVZRuW3iQo8Sy4UKIhCnxVbb5
K5V+uOZcHlexH93jMPkkF9ugGyKXI4A42S/oSUgYE4108gR4l/I6se/hAqoUI+KAEXblgFMevKa4
smmJ7t0CuCR9GpX+Ar1MFvwlBu2ZYrK4Ex9Y7UIYmakPLJO4QczL4DPrBaTZQdR0FrRmKSgpidK7
jOT9Fb7a2f1A6d4mfOpm71UF4p4tqE4Ns5Po5P6I15TMvwXo2SxozyoB8km2NXMwfE3sfaa/kTXv
XN75RzK8SUDkZEmghQK7QQCX6HvsABKtFqRoDVuULQYv2vLFSXzMO2PNDNe96wVJ2i2zzh5KqQGt
dFzpxHmd4InCD0K10xDrYBN0TiXnwDq1YZ72C/x0WjCo3gJEnf0x37Sl86wNZlUROl3+9u46QKvt
ZbANAhcGbV7cZRAQfS994hjYvloEh3Ic0sb28MdAGoBmjA3iG5t227nohL3C2JqacHl+HzXKFDWq
cSrHOjqQUvTdzqPPUK4AB9sbzB9x5c5mzHstiYyd6aH4SlT37ixAWR+ybANhdl5Qswa7VrXAZ0la
1huvY1xb9Qj7zH5TuAiTsjSP94GMKVT6bB0W6YbfCnWWMb+VYnhyyijkPsFNnkPBHRYYLlBczjZI
FGhBmXgBzO3rg2zKnyCf9SYK4t9slqg5Zt4MwHbjCewuOpHPfAHxRgH0isTKt2afsFCbm4psV+Jp
CxppCFeosxW5gx47KgeRzmacVbjjDun2EblF67wKYNL1POgqKLdNqwV5pAJocJz+MDqErsqAxtQE
HyOjppWyScPoucnyBT5soVIBOtRtFFziWLcvsUuMeF7pYwzAd/bxQEO+QZKhPW8Xlg4srtxudlkj
6RZHSIENq/QD7iSec3oLVHc0k6k+pynOcq8Jls+uYz08J9oSNm0f3XggS9z1Xw2j+DYG1b+UvphY
LikeSblYEiaEq4QVFK92GlkvggZmXXesB7RN7mhdooUrhDhjkUOj5xvETudoZ0KoDEH7ZsigIzI4
R0dZoNjNgPUeRk5b5Dq5OPmzRxBPgSIwL/zwWQ7xthbM0Bk5WA+ixm36QHSaNr4jo53Fj0Ls0LiN
P+2wFYfcQakzVOWfaIjin7PMfxnllz+UyXUiM+2R1WhjVc8rqFLx3g2N/3AmzuxoSBDWLP+3msKR
/hPMtuGmr2nucMLkktIINNFhsAThuyPruapNfvBpavZEsAY7aXrFI62jPUUxKzSrrU6eUvzqC2rA
Muv6Xo0VFggRil3sWPWdCnmT+tyzoF/SazKm8iryaNpERqLX3lTUzF4YaIRGYp3++eIv/yv1cuMY
JDchSv9kNgUzYmtgLBglzs7Kzd+5XSbQWMDbDi0rgCkA/jWPEArd6MSlkt59aR9G5s4n0iqYWLHZ
2qa1Jc5Ea+DJw95G/eEXVxiLILiWL3k7DWtHmukhkty2MN+Mm0ds7kMn0S5xw+mhXeQ1wvt0AFw+
QHOw2I4Mf5tWTrnNi0ZsSvy/mLZKi3gMFGBAY8a9Fs18Lsr6PliGfxOsTcZuF2W2faoaxgLkGo/w
njMFggq/R1d8LfSCq1ISCwetJjzBTecZ8kIQVYJkJjs0/TDcXLq7vVOrn2CH1tFk5/fcapFrmUlx
n6vxb14lFeJxm3s6LYr3OS4JEY21z8dCuMcYV9E2t3fOQMoRR7m7tauxeRS1+1PjDd50hSiOHdfI
u/CWgCDZWUcvYWNt5uVLY0h5DjumQ4FXwHAYiheWsutMY5JrXLM5SDGiHuVe2jm9GGB4FwwfI50d
y9TbVI0dxGQGE1LtSFTBaYNGkynsrqyqdouL1TrVTvZ3diVZfP0hNd3iqbXreUMg3TUdp2nnhW59
olx7zrW2d3Dt8m1lVqzayiG5gRhMSBl0fs1gVrYJa6mWgP6nGeHtk7V8AclBKJblvklag/VICXVv
E3O829Jj9sQmyXVCff/nnwdQA1nfiHlXTIC7q5ZsRpLqmHnBVYEzoHB/D4PIr6jWzrwW47PnDejy
g1if4ae+z60Mt47JJaKqsLu6xdhfK8tGE5XnQJ89ooRDYzrYns80pCoBiKoe5TS1y9YOBAgm2TsZ
Tp3J2zWzcG4k5eN1IdR+5xUme/tust8bIKTMx/IDAcf+3ZmMb5+FKbdWZj/BePaQ6UnGeQMRN4yg
676hN5TTJRnD7mLVBf0AU0+WbHl5MNWcbT2z7W+waXqEwfEHG4Z2p+3J+NnRzYKFulUupazWmJuY
vLC5Rx9A8Ei/rXwjP40ELz36RiAimgTrvTnDJlXAMcUpzDmDO8lwUOUELfJ6OEMnr8eliarzRzf2
7VMZMOeKc+VRIRUa9jc7jcqJySxEAOkTxlnPt9rpDz1h/qu0JeuwJUN9je4tfXJgXyliDTfJnM+f
8Du2HNzRxwxrco96zF3z+f0Ny5gyTZdPKvL0uz9zjXADHeDAI1bPhX+fws6/hySwrWJpMOCThGi4
KPUesTOKV7J+S2WRSm+581mEYfAopHtQ9gbVm3kVLZkqHgIxkmsGet9+yXYqMeEG5hjTdAd1gBZt
ULtEEh8k7a6+T4Ouj0Y0oGlKLJZDDIBOjm6qH83SlIWsu0eElHOeTndfMcXgr9T7EdrWNU8Jcmnb
+JSajbVvnOZXEjnOlZBxfFY+bhE7lPlblPrNMyX5I06N6tyhW9tVJH/hkWmy/YiGbBX1jK2nKHpK
YQPGGTOTsS7SrefI/KCL8VXZ0TPUPbkXC1UndZX7I03tvSyYwU+iwbZXZYx67KhhITp8+XWGnSTU
1zbyngKPIONkYMcRj6k6dCNh8bESRG3XksaRVP15ugaDi5/XHHYYOb+bzH3JRYcVac6wnnrDBqwK
G9JR3Anw+8grWlePgOWtHsjUcIwcXNrI3qZDQYFztuSU1tMPc9TpG9+4IjjsqUpT98m1/A87Kj+L
yPyZ9tM7DyhdyzgyGcc7lylAGBKXrMbKTN8KswrfPDL0klC7v6bBWq4cLs2xYFoe53347Jk+UFS4
PX1ZIQxvK35/qzrawXyhHkl2Q4AgXgwDFrB+JpqTkLAmE4/EH9q1kWt8VZZ3lfyMhsT8CJtM7DMj
ZvFq4e5RFFK1iZas1R59EcMLArepwCJcxJr2g7Caed01Jro228zPgMCzfbEovxS0TuyQ2ChbZ2H/
DWG3r6hnXVZoUWywXxHJht69WVfKyTejqvTeNr3jlOtbGwyafxyoo4o+wrATz0n8iZT2vfWn6FD1
wWUyy+E1xHk0wdvZNDFuIwvrxqjPjZSk1Cg0Oj1opvtov5ZxmR9cjfDA7/wrEiS9mmYia6uAZJEK
POViFFQhQ0SHehwt3qppGJXHIVNCRV5vzlkRkDtBe7o2feXsJtuOzy37+G1mMuHOh8G5qIrmcSA/
lgoNu6IdMfMVdX12SjlvKmw7ZhEdAyRmV0TDL0ndWkwzadb7gqgjmfgFdCh3kYI4DQcLK4MgeTRN
VGJnsjElyZxMA1OjKEt6E80LGs6KyP+VyHg7T0Ty5FMsSce+dTUvgMtoGOuYIHDRqMJVGc7FMWVf
KTLGNcKdbuTmB9tx9smfFDvBD3xJiQsqneKmKuOzN712100+ri/tN6SwT8EuS9LfY9aZp5wMiSwc
9xX4nBvpCr7GuxTH+BcnM67AWRX5MYyHkzM8D2M+seB2Pfzlx3KsPmdoZOdg/FUushlVW9+2tAW6
I2aYUqKB7KAk8gefTJVVZyNiixA4Wb622Yld/DpcJnyd3BrkqJ9gp17MIXzKS/O7M4FrRROL/I6B
5TiFt8xFyycSLkbkcWLTpKyYEmYfHoOcVef2TIuS4E0GnIORh9xqYCSiuq5g/TuCkEktHpo1Ga+M
nlYynHyctW6GRqBcNAeqPTM/w3xSMc3VhjXz3qP8ZjLi+kASfPBoq7zoQewW1KP07Le2nWu2Pd4G
iJG1m2mjD8boeLvaa9+acfpb9/14CRN3vBjLl9A2lkz66FDHBBqRajbuKjnFWwIt1TogmSHN0nqT
e85jcMoL5XKzdyf6GZ1XXJ99bUNos2cC0H64Yb5N3UjuRlO9sDMYkcpM01OjO+YEsnX3ZRsSBO34
OGUZ0snCvsZWdY7iqAXDSC5LLdtmU7nTXzcz/OdZ1MGzUWqxI7EWvY4x3nrSY47aJ/SfHZe7tTIz
2DPIOOZKW0e/Mtcjw82T84jNGS5k1m9Lt/9pDwyeisBayeqbg7zY1UGLkkeMnzJgtS4r50vgwAmx
8rHbnJ/m4Ci7H4nuPbYVAVa9loKkSS0ghIShegORub0ZArnuwdwp2mOIDFCAi5CJOFd4XbU3jnN4
csV4nNihK4/6ZI7+gD4sSYK2SHm01HrOLRMiRd0y1qffhj757rgfJqZX2x7YpPXezu6wG7iM8FKY
i7Kvyc9BATGrkZ61QRBlMOZohEtnpQ15lI41rZlBMt9oohYph9iNJXrDVHIEGnV+1m5boyOyMOUW
MmK+SYNjZTWD3TZLAfKWLlIBeePs0ps0Z90dGZcwqK2TlXuvYGWCfVd1vLZZsAt1gjfDqfJLnbev
rD+j7eRKvF0x7Z+TlpcuiB6VZ9ZI4flFAjRYHnWkkSTm2kqFvHd/enfHPN2+ZshdGNquiXwf94Yx
j8faK98BpGR7baPQdGo8coi/eRrLJU3hXswoKcso5bOVifFS2Pnb0Lkvtky7J1fjjR3jK2f/L7ud
f6fmnB4j6joYyJd2cSdYLcNctey4VWlYfGDWPNWdjAMgXsUXx6yxrWPcFtngVQea+kvJUOE0ULAg
e2bpZjuEDvobPAMwWu0BQSKKaLQ48oxYGz4386UWUuOWz8CwmVKPlM7iq0HeN4ckA+RIWUjQ5scY
cKF3/b6vvOEosvgl0w2Xl0VEYNm26TakUoxodVbWVLLBT8s91GUgzONff/hZ9Badscy7axh/x/Al
V34zUekl5JPPttrpDBNCygBkHVJ/Lk3mxEuGrt9nhTCFAvNt8JzkWUolnbyRjkZvW/FxXb6NI9Js
S6LIB3zJmRN9pzZ8Gk/vuN2JO2/krtJeuDVnZwS00n5pyCuryrZySDYGVl04VPs2P5JwuA+6FKWS
NTcbKzXkpuhK7Lg+u0YYhtZ6cmd8lm19baipyB1H/0C2SoSXYe3KR53WBWHccYi1knVa6/Hij8Dq
UKpIf6fb4bHE7DFHnJK9mKtf0GPRXpad2Jjh+BKwM9voqiFZ3e//iZr/HnA6ZAxETq5pbW3PRYwQ
Vs21bV51wBueoXayy3vxZHoeLjcTbZBHP7hOPPQXQfcWRahSKb6GlTmUe1UXzJk010bwNTg+/k03
STnt/lTKaIk0QHjBpoPeOyVW3IS3TdxDuohKP2oAjf8cAkEhTTqApZ9lWJzIbRUk5c48lRpNTTpP
j7ScQ2apjJQRX+hVbiN6UujiWxjyNUfxanQY9uX1tHWs+SMaPF5jpgT0bz+NxKn2XfzdenFzMQwL
4XMW6I1LzoudDr87yyP/tJHmYXqxS3ve9F4JpKpj3BtkbBcFDXjM7snXQwkoZGBZ2paUhIn5y7Tz
bhsQUkgay3Pd1fi57bhnEMHLHQ6RwV6vz29R0F2gx2P6F/WnabfYiiojXNv9zCd/Kh+uwVnB2IAH
NLTWzUes54o/6BDe0zBrfsJrvrq5L779yDiGzmu4EI7HFuoRg7vfmoPqQmrsPOrs2TdiF0tyfrIV
aMgx1eo1wS/d4wLY+ISr7UEP+wemYoTyow7PlP3ox3R67gQ1UPEWNGp6kPqKJZrd7bqR4sVPm/JS
9P2GcUr524V758v7KK35IGJe/XbZoBO3hvSRVnA9u4LFMJ9LXhLGdmGOGcLxDCL/iGc52E32Djgr
OFueIfZu6Cdru5lRXlo8kv+5afJR5vznP7sh/y/H5P+br/L/J+CIIKLlvzdWXkuMdtl/slYu3/Lv
wLHwX+R9/9s+adlkzPwvb2Xg/8v3bMvEcRla/HfI9/zbW0mqmEuomPdP2JgV+HzT//ZWuta/hOd7
bLAwXmLXBELyP/BWuu4SN/NfhWctiWD/R3Zhw6UZAtzMr5MjmNgcwjDj8iEwI+2H8cmJpjSIX5pS
xM4mrkVGfIJilZVvgEGnxrRuRdJTDNH4hfa8LwIG4Ci7ynj47mGQIkwL4SCCFBSlwSG3hl+VsYcy
IeP0PkUwE2ESWg1BBzLMVm0TvVAHNRtpCeEJFm/EvA7vn5lH9adSjVm/yGG0yY+gIRHeMcIHGQyQ
DqCdfnXDwr1DOmNpA79+bwHtRDyFO0bQTfUhh5maZEljM9cdpOC9zpIYa9A8LkqcOPcD5Wwcr+Ge
XDMrdArCxKYoe6LDLdz+4KRhs4ir5ihGt9IJ20EN0SHr6ixCTMvB2c1xRmfEdoOCjvzNYqJDYK4y
BfofmYhZ04T7TvymfB7Fr9mwK3gcke1k6t3Ft+D+iv0hsu6gu0TxFEx2GWaoKU0baaAfCWE9W9yc
8SNkhksi7STExOIOu0yxVVFCXFUetAn7+iA3voAfTslxLCTEYss0gum599U47UmCXFpVx+ZCpgyz
1NlROkgoFINhBlpbBXPyTGXasC+NA+3K6zwGbIpZgpS46fIhTBpMABSz0GRmjEq/0zRuo22FIoFK
YshD3P8xOl/0IkVhPeYZHSaNTubX1jOvhBNvmyrFU98PYT/cjbiTFeLWoWouQ5YDtSGwTTUG4xPo
7SAc2l4AlFtH2GXqbgPJAkDFWhjuHCPYN5OoIJOoNyZM/paBn4+Kxs3U+NudkjkjGKVFsMl+rkmV
QUQLYnVnV0F9sn6ZnPMJERkTv8O60s7kHISHEAW0sBvNN/6SEIsaGXgF94PnVq19m6zMxf7f+jrX
zKeo2cOtl9faf5UGKEOUzaabmRcwBqbxJ2bMFtWbqWZ2og8JXow63YTdFGt4YYJMZGRsaVAnB37o
IX1IH33rq5UOaZpsunYwBiy+jl31aNT9yQFtHMhShSaL58CqYxJ7OlpoLtbMsH7nljUV721PpItA
jQ3s7W8yQmNGxVeEkThDap3Usc09y3gl5djgPg+SfLSZuqXNL9Org7klggcMj7FqrXaM32WgRHeZ
uV3KmizjqE0fbm5O7c2iQtWEQYkQNBjQwhHLDn8X6c5zJRPrxQ0guBwDM9DRUWG7SdxjGGR9c27L
2UmZdFTo4HotKj6nFVB0vCFG0yo8rV3vGOp3r5VnbATPCzEeKswyrxHXy8TZ5w53J+0HezhMDrzY
NeruEHhM3NKdX4Dd9sXPxO4hwkZ9jhEBS2kVID4WFSuSRNEd/ioaN21paJQ5mWcR1brFbocd5saf
aomHG3lLjiTn2conQNlKWRcYBieMu1IqS7Ft2S4Y+zJJGiLwugLdgayLyn82zNlNfpv44oLz5FMV
XUdfzPVWuk3unkvWUiVzgCZc0G6GkWTDtezBT5/HIU+M32NLCCvcWSGnc+3nSXJIgF+CFY1Emu8N
SzoDI2wND1of7ZbJ9r4FoOS92W4tmi85kYt0K8oq0b8QaaT6ajlTQ4pUlraNg2Gr69o1IoDAZ9WQ
ec0tSePY5i2rexT/pcwx4SBmQkzf8GAMo7/FWiXqNuSin25BpajMVqndtw2FhmGZ4xn5i1t8Tgnz
00uddDk2OmkWZMOupfISgXLDpNwzcPmSL+OngyQAG1KNrsC2eW566eJBi/U42qn36uZacR6jSpuQ
8ZBRTS58pVsLA5hjmmVyS/wRNUqLPihgQlG63XR3dZNUN4pQc37WrREiS4qFZsxs82lE/Vflqt44
xeQWUOMWo1Mmex1cusGnyM3mMCpYF7WRM25D2STDM2ZA1jwYmVja7DT7AmyjcdKo8K/pcEhd0iLP
GBhkJIvjCKpd3hw9KD+ytcGisjO+1W6QkRMWTEHw7RipRKpQyNH61bIhV/u58c0UMgcO9Xsdjl18
Q6mjrVMS4Ze+ONBp5Nlp5RCcQpMp9Am/cVV/cCwiOVR58x/UndeO20qXtq+IP5jDqUS1pG61Ozr1
CeGwzZwzr36ean+YsShCxPZgDn7AsA0Y7iKLVatWrfWGnjuzlPvWPi8yRf+FNyFWnpyw9LueaqqQ
433Z2MovuH2x9wtX5Ky5L8x+rO+qLIjkl9GvsM7YBMUYpNvAsQqF9gD3FOxwEqWVdxN3Ff/RnDgc
kUnGr+VLZA6lUm+tIkeMZLLVr2Eq/3KKIfmOMVSsFzupVxT6+I2qlruy00dpG6e+L3tuURpC6kcq
rOg2yK2mg/emh46Lt4RMqU+vffQB0rDO6gcvacSdb5L6KkS2uTGn1yl0gvCuTowgfXQwPA1Ocm3K
cBAqvY6sz/mojckdxQejPWC62UquqUaddtd6aix9iSIdYA+ljTJwvghLwvggkwBEAMnkRqO97fRl
87mDUFHv9KrLRlPQfUWB246UzDp0lSoBWAq46zxrLK/8Vh6zzHuQZbm2nm3HobHgRmaQyi+WOal4
fbZOT61+yi1InZmsjffeVJcNVzZAKtNGm5ICgp5CETcsKfXYiVCEg5w+vVkF/IOvNY6FxlvSh5Ny
p2MSHMA09i0BhW0RVnnNC6/p7xwMPeXXAJhsecR8XdxriAlJ8jXy5Rap09yz1FukGdXuB3cMIMBF
WUt82bTrxb2SH3XEqlrJACwoqs+VwS9N5Sv9Qa36mnS+p40dKBaAIzeoImOMDMME/nN94yS1VKDb
HQ2gkOo85w7tRrUMrzzhD9PYOhr3k5D+x6hOd6FqaCW0V91rnoZmitqdEwNrQUBML1PIiRwMnhm7
1DVlsLxahK0zHauaVoa8YVen2fcJE7PMu8lLVRjs9HI+JO13krFASz50saN3CN54ceUl+4kIguR5
riRSf0O7NRrjm7SOHV9BP9vMsu5Yq2loK7t0wmqscfPG0tNg2+D4CMGUIisOyC5T2IdEqBbxXwW/
FQrcvyJSCO6dEkVt5en/5Lr0/9NFyOQacuUi9C35GXb/1GcaM+K//L4IWRrXHQQWiPmGo4kbze9r
kKVinYiXouXIhmppurAO+s81yBLayqLPJ1uWRr9C2Ev95xokyf/PkhVDBk1HO91QTFP+d8rLM4kZ
nfF1hudRVNt0LHMmMUPQLhMpDUGz29O+yZ+yuqX/9BIV+OZ47Q7kOInFgcPt962aK7H/T74gX6yI
H/w/FzDrfWBNVnAG4y1NSxEP9sdFDP93OoJdI7ut/sUZgh0IgJMRAOaBbyWHwMNryS3YfI2NckZN
CwPWhwJIfxwAvzb+PnbWXOSWpkKTdbpkssEUz029MllW8dvBCYavs5nU5t1RbgrQfCUlsqHjU66D
Khbcpo9/rJeFuZjZWfxnLnRVVxRuuJaizj4C7up1oU/MBVeUfazetql1QPl9p475t6S3P8L/sBXj
XvH1e+5Mu0yFN2oiLFfgb6/6XyyOxREVNLlwm8FVbMe9/nznkq2/H48SikzQsE3NtGePJ2nYqHB1
hEJCmjq8aPLgpiFaIaXkxiOitVK4owS7uT7o+wKYLxBD5nuYUGRUeS6IL1IxC9tj2QWPCfAq2DUd
5PPxMdG/5BWR3OluamPveMOaKu7SOvhjYHO2Mk1HcmCSdniZdciicSvZmEnzQAPaNChehy3n7vBB
1u3XwQl211/6YlPY2AsYtH6ol6hUSWbCw2qUJyjwSBM8wGirjhEcdFQIJzx8c+nmfzfUTEXcbEoV
dwyGqtB2zP1wp8YgpyrpJoKHfn0oYtz5Vuet2DOUfqHsi41/vtW7QqbmANTbHULsmTta9mhhJlqy
Yrs4s+ZgnZ6PY88+nN21mhMavowVD2Y6Dhm6kUAQbe+msN/4Knkq8uC027ctooa67rxcf82LbSKG
VzVqTZZhULKfzShsbtyrq4xtouxtgBYmouE5PoS+ObgZ6qUEUWoW+uH6qIqoWJ3tk9mws9kNOi9x
lCgneKBjzxXOmlwQHTLXnASNCNpUKv441Li2BXe6dm2ziJe6GF0jzUMuTdM0YzbnZqRhB6HxbT0A
GgFetqqGmsiAIJa08/EChB/jSdk3O32L/vHN5jDW097W6qPF9tWt5CApLQCStVC++Cl0S3dMA9iZ
4syfiuVYhA0roa6/d9BYmiTYWZJ+qEuwKfF0WyI1IlPWlrQQAGp8cGDit7ThJ2QLciN97GzjHk/0
ULlLtY8r32vx2TjBNQ5wVN3mcc3BuRh2GCeu+FLa1zT/jFmtS21mr7b4BNOYM9B9sHSQPWiL6c12
ouc4AnZwmLKQUh8N/d30s1LVleCjLq0klaosD4XunDM/klsa8patcQyNug2HudvJ1rjvpk9+gR8X
auG5CupAs19Z1M/5ON4jKAIBJoPz5ETIeKbGAULMiW36Ub0bm+5hmpJT+m/PIlY7zB0FWT7SVWu+
3uzSm4CLp7JLLQjlDmqcdnfTOKLOBh+HWbJi9V7T1xbUebn4d2jRScaww7DfE7DzEGZSraB1ydT4
lXOsB46D1HuhKLZra7CJeXZSnW7n18Fta6HQC56s63kMx/sUra3tpeVjWkgSygbW27qonv+ZN5m9
4RkU0QCjeBVWA/VeFKypyt5xD/gRht8wEZQYd2XRig0z3+amgxChqXM0oYx4PmoqQ1B3pmZyKUVt
M8F7814domrKyehBJZcADigSaKt6zRBnMb4JT3KT/MNyFGv2wh3m8EqkOOhVT6CF2+GuhjiNR5qN
2GBhOcdOcCXqo0ldWDyBDtFh5eWX9oWlWLZpq6rIlmeBvTRjWIyBN7l2hlOJjZCqYBSr4bNuIsQM
pHy4qxT6yYweP4yO9GVl/KXFZ6mEM1mxSJSV2Qxg4ofWsc34uFkemuP4ie7XoQHDQj1yh/jRB8ce
HigXukPWbjt8jSGBc02vVqyJLjMy9p5lOFw+HIXYNV96elB2SkRz1dU9fw9R8JbK9MGapJOtBM9S
7p3qJAH+kp6Gyl+bg3OHmN8bkOCDpQ1rX1OtWUQvLLk32oJTTsrtbUlNCNawpqOUprd3MbLCjlcd
DavdqZa3G5Q71QQyMkgrK2Fp7+EBqkP3Js5p86Vop0UlZzkfIuoRGU5DOsvqbegntFHGvcKT2CpK
UIN7/fufO3/9fnWugsBV2e6YcRvne0/ODDRSwG+4ZUbngZxUlSWk3pODuIv0UriSGCri5833us1W
51rI91bmHk9BBF48kTSSUB9f1JqKVHqwGgwvvRtDsl/hW6Iyss8UgJzFlvPtpPrOqxTnj1qx9iho
qV4+imFTRFbo/oHRPn/1TAtqI3eUyYVev7UcoBfpI0qI93btPyO08yD3IJfi17jNTqMXHa/P+8zD
9j8Tz4JH7ZXzENDi+ehKMkkDskEgxAfbDShLa6Z+tNMfU54+lerww0e9wKtGyOHTSbalb2PUfZfa
la+/tOvY+jY3fc3mNmSLnfHHRTmi7z/QVhpctNciM3XRobhxICgJcZsaJTuLVBP44j5DeGRlAsQL
zlbC2dCzwAMEa6zHlPQVtdSdSGkRIdkFZrtHEVFPtXt1Mm67zL8PgWBUw/eiaV8bZ9wXoXZfRc6L
rqxWDRZ2IFMBK8UiEMjE4/PJgFCd+XIf/+eCNES3tRMfqkq/z/hM1N1f6PvcI9lyayHQ3YX1EZrp
odalG2Q0qCa2e32KnjKFZ8MCfupXk/GFc1K36f2yd3hM05w9XyRF3ZRaPF9d9jei19A2Cao4EyXZ
4JcJNrl7DHHy9drVQ2JxZJshMeSSwcjOAqQ/alDDq4zFWgXPQmMqbrwbRarv4tG8tRyMljA9+TVU
9Y/ri2Qpa9Q5EfgsuiUbhj57ZTVA0EhHuNqVED2MVSS/Awy7iv7GN5B3j+D+GtGTwfltlNGWovjW
7x6QBdv5egQJQ1zifxVl/0FSGyqj0rO2n1p66lwLrj/nUh6B0DOHh6xRXONv50uHzgk33hZ6EDb0
6FFMmwzJVblU3hw5/hpPCI1WFoMrsHHqbKtbkNGGtfW7sHwNWbNUW1VshKzm9xJYIFOc6KRRjc58
yBC24vCpy7wDJf6DPaaofql4DoZr6av4BrONbIg9w2vLunpxcisJzSLgcBwhYbBXA/NG/lYr+i2c
MQpJ+hYqMrrBBmxBKKOjRy9/NYtbOL8pqYn00SF5vzi/tbruPSOAtOlV/k0JOKtP4yenlE5JnxxG
aC1wnlhcm8rUDhn3jHEInyW429cXgbr4GA6ZM1BYy0Hz+3wRqGgCBY5tcKBgBa5jJ2wivhspEBu6
wMD2fho/WijYdg77J/K/1ZqPbpK1UYruzlait9ZHkaNGjoK6ehHcJrLzU8oQeFVVdOhHVAzRwLn+
xEunsSj3KpSKKZbix3f+xAbF2SzWZJaL5r+UTn+qDWS8G0ReQQuCqhzvoWlG2Mzhuw1wU0n26AxD
VkvvIu1DAvV35XkWzgRDUUwE0KlTcQmZPU9kxGGvOCwlJevQHx7R4k4fkhgh5U4pBxAi5Te/be+U
DDKJA5baHrK3YEQ7KuH2muj3DUbgQ1j/zQpndelscEUnV5p92D4quTL6PqlZiDKiqiM2AqvkAD7+
ZkQzxy7Z9Q0POfnFU4Zzg+0jKSGnv1ZmZyF3otyAZDy1dCr38xpQnMv9WI4s86BMD6WWnmyteATA
DBSuu0leogn/gknqPuAO/S2K7Zeonk5OrB3pT30ZjLWYt1CcQXeVaIPhIxF6fholbeipTszpA/Tu
0Yw6+kT2T2QCwSClGxFuylz+cX0GlobUuCOLYjbV4vmQDRImfQwBx+11iuXIDomqbdrjHKTsgals
eaK1T7+QJBqabjLvNiaJ7JLzHVIVTqG1/sABpFhfgFLulME4+E2wB8/5kPjVg1dKT74CxKdn9mvb
X9uiYsnPo6vGGWgYtkytyZpVbUvbnpQG/L+Lkj44jtj/PJSYc4jbciydLCM+6Ih+5Doy/TqaeTnY
ZCwzZFN5Gr5en/2l84W2kC0jDiDTxphtzpzGZzcO0ugi4FSgDVTK3V1mJU+TjfHjYZBtl6LSzfUx
l8quBgVPcBBczMRXP59/NYTGl1gcrCH5lzPVD0qjH1E93Gil9ctGiccgD5JRUUy8Yb8y9lI0ghf1
fh1zTGSAz8cuHagmAJlwpLTx+vrVG/ZL3nR3Ne3kzjJwtDYOFp0SOiZkYsGua8qHoNGRMcWvRLPv
Culx5YGWFiMyeMICwtK4I87TMMesst5RKKV3ERpfwfOk1g+66u+HpHqAqvFA4xobnPSYqfFBCacV
y8LLBcA1kU6SaBri6GrPkrEo6lEt8JkPIfvpsw6m5BZ0zYvXB1+RtsdipTisvPFlbsGQtqwSdx3b
uXhjBJ/tfIxU3MDA9SBXA1rEPzqZeVeNGhe1W6Pwb1QMJ2JLu6MqfAqRh/iLR9DZfRySqkbHdBb8
bUpArZcgUKh7GnCi9KANn3uodqJMluQUnJn3AZ7pRIFaNz5FfeKuPMFlXiHuJKau2rRQOYRmG2/y
tSqxC+oQVOP2Itm1+ub4u64b4wZrbPUCpsptVvwsBdrcRAo/GDfXH+KyTgDelgINbSOLQDSv0WUy
BGLZyQe3S9NDjCNN7sdPISCEuhh3NWH4+nCXW0+VSQo55Sizk06LpfjHvbSFGFSTamNtw+vaaPGU
9bAvewgYlCf+V0O9+6T8MRSCcyCUCoZSIz7gxGFSPDYZBlFGvxbMlj4kIsoKbis2Tcd5fTnX9NQA
bkYb1WtZttWTPSJdUQEihLNA/cFv4BZBcpJA02wQYPRROXmLKvOD5Htv1996aS87BjNM8cPATGYW
26gmpOSFFs0jaD+ZUx+rCfkwW70PnovuzcI2S45Xa3wLu5nkSabKy2WOmucsgMBPAYKWIGRYhz1a
DiwkMKxaLZ1KvdtNrYc9QHjopM8Fy1fGjCIbvY/XX1u81vlpSiihOWLS0iaOyrN1lXNLVxo4ZG4L
twgVaXLGIP7Sq58bji97XH3jhS+ucmqTr1FbBQFhnK9jqFtVmJXYfnoBmCgruLVy70WHNdL9A3f7
IOkQRa3sBk7+a2VCVtayZ7Vc63YvfGvemvsIL0wrbd56serO1Ppc6l2rRAFGg7TU9Xd6ErlIMm9q
NAaNMfxKb+3++lwvhAwCpmKLThTJ0zxfyMoWnmRU9q5BOUSjT1gWxrbSYILViNw2/kqEWnpL6iKc
Ecy4ac1LBV0OBb52BizI7MQNuXBaQbBrTcONsV7N0rucni3ko7UT6vJMVkUGrHAuaw6lxNmZPGUF
JYoo7d2OnlE7oJMRoeYc70nWUFKWsU/y5ecspJBf/0WQRAqSSpVD2cEx5/Uqx0r1ps51VHdCsm01
OfUoorVtsNWDeKX9vTS5BmFYYAe4n837ipkKnnFMIVxRosciJHEldo4sh0dkg4S2yy5ALalFzuj6
ElqokqqAFWSbdeTwlvOuQAVsT8kdq3fRrPU6UHV1fFPCfQyC/C2kGZBb3zQ8JrH12Qep89Ir4FkU
+/X6UywFDRATImbRmLhIQqYS+qqeq+gjJshzY47QGdp9aGM8WXXwA6VdY64VVRbnWwfSIHas2LPn
cUON9HLIUt67J/X16c0Wwr6zfYp03zUsmpOaW8CTvf6eC8m2qnLAazoVepulNYvPvQkQmUZ87yoO
rOrOw1ldqQ8eHpCxtBdaiHaMnJLvnJKODCBU6+P1B1iaaJMMk5yPJaYK1NrZqd9ZEOZVJnr0ugO+
PxxLQLLRbvJd827otZW9uxSgqCs6ZFZgKy7i4qShflHZLQGqDHZl0G7jSL235I9BSlGGhsv1l1uo
tTO7BnNrcvTR9J8lkiaCZXJryGxXyCN2iXXpP8pkfqOG2yI6OMYkOc4TmvsrJ/3FpAp7N456lq4j
m+9QwLNJDXPaVjmIowrDijI0txk+gyPaL6YvIEAIN8trCauIeWen7PuQtm6rzK3OhfH8OxoIp7Ra
OcousAiELtNqL+UDkv0JVOjULWzz5JXQS8sBuexxWIPKKBffleGJhtzbBWiHs+d8eLnED9bsKQ9I
MoLkavQVr2unqTYlh/G2MNNf41B/d2z70bb3cSp99uT4pw4939KEOfdo3IXJ8FntvJUD6v16Np8W
8GZ8e8oJFpil8+eqJRNrkxzFQebtZ5BIL1K7R8bqYAQerC8Jb7lBbUZYtwXERhsSTLTN1Oghs5CJ
/Bwkeyf5lHTJye6DJ9wDf1gytPJSae4jZFFDWniezEk3ORp0xxiT3whbP8+6zVJ/x3m51r9ZmmQs
CvnI1GEUxZlFqBaXtD5pAC0gabNtkWtDwgY9ZwRZ5cQ1sLNa2T3L41mi+ibSqfk1rNErc5TlSnaj
Rr8vIV2H07c8eBHdctEkzZT6qHXDhyx5TcIIuycHo9berepkm8DzwlrxU4L25spDifRt/kXJnWWy
G9qZWDqef1E/HGurHZiEWH6FNC9Dd49SDIPVO9QGErWHzdve6Ll2a2J8guzHULY7BYzlduU5LtJM
VjyZPLNDAd68CNyY9o4NOpmgCkPlpMAqKur03vPq7wTTnYfZ/GR2d+gWf61b+2NXg7RBILdMV8K3
oF1eTofOcU2ZADTHfN9rTdv1iiGwnFpyZ+doXuTRyRjhifnZBlGzj4hOP0P9u238YgcG/wn9TyrK
wkWy2zWQhyQuIFAgXSiazx23/kE2n3t/vP8WTd7HyqCN0tkrmY0qbs+zbyiwD5yxTN8l+sQY0gLp
FeaOOsIdQsBIcofGx0APP1c1ykxljN+bpdHwo0m7NemMh5FTbAy9Pgbk9I0ELGCwT4gqvBn8Y5W3
3xO4yi5SGLtqwo4EEdNHp+PwpKq+8tlFwJg9OnUJKhNsCqCd88KArxWFDb0O9Ar+NmmJI7Wyk5Ti
3mgQImrir3mmHose86gh3cLeeK30VezO5SPgJMp+5HpBeYILxvkOGMsYm9PcFvU56aPacGCncJBQ
vUbm7Hud2Js2PvXaCTnSO1ofcROsFWgvzxryMsoEhFOFKvQ8QzQ7VdJSjQ5hOOovWP8gY3MyvP5D
3H+GbLmrc3LVATt68+f1yb88VhkXzBYJmiIW++yMawKrhpjPiweqfl83dCID6RSb3xvD5yKJZOS4
CkFdfFVAWZRgNfMSptLAW+syHamgJlB/NOpwsksZxXn088b8K8ThfOofekM/jCauZNff9jL6Wipj
mqLir1K/EJvojyKJPhgZ6sy4DpXc3zxECdEL3yuRcVt0zSYElnZ9uMt+KuejeE1WN2eMMT/CPb/w
RqCI2NX43s+Go1KXawzZ43KLYaezBSfdtuoxCuInrefQbpqf3L2/rTzE4nwLsIplWays+douI5xn
7dQZ3WIoN6Zn7UoPSe3GeTbuvaBFK7c55ndGET9fH1esnPNdTW5ggpWkRAIkbN6UGyVFMjTPgo1b
EbTpYjaqtUutbyAPbq6PdJmSijQEJA7OqiSkFx2lcfDKBJkuGioe2FWrBm5iOcX3TH/IzVEY2oed
hI5d8JWv//X62AsrCio+iT45IitrXtj3vbiB4cS+9Y3EHTVa9g1ZjPJLBgKnlOZKqi8O4os5hdxP
rFI4qOdRQjJUB/YpJ4oOmEqwH0oq5Gnd3jmDdxKdQzLJ+3YN07YUIwiPtBBYwpcXR2jXw6RMxIjI
y2n1Kj8QYv9mw+YyjU8FAsvIHEd9jVtrcjAHCcU5b9dgy6ANHfnck6rUD3BYpm2LHtW/n3yHyzyd
LXw+lXnRArWTDIXWHrgC/Yy+bx7QpDwk5QeDdL1t16pgS5MPiIOz1aRWQVJ+HjxgAo7hkNG2s/Ie
vXRxK7gv8AjOHekANgq1rOCITsFacrZwNNFD5gKiCsQ8HYTzYQdWsyxLrDATlzasu46SsJMf0YsK
DcE1QcUXPSU9RMC3nMpHuYlpH4Qrm3lpiwGYITsjJxI7bfbyKS3B0mtkOhhV8GKk/j+V/waXEQJ/
dGNpeJ4GuzgyEcoz1R/XP7KyMO8UHQ2iF40D7aLcOkbUheooYtGH8bbv/BttGPYDpKva+uA7qPqa
w/c48T4LaD32JG952fwzYFpnYhJpSdMpqCMMM42TOTwKNtDK010UzgTmgFoSaAl8Iribnn+eHJjT
lDmsQfBmBzz6+i7+p+NA3YwARJCmv01DaaOaqOIZGVryshO6159gIQIBFtG4k9PbAwI5O8HlSq3x
0mnprKbyB/jmP/uYdj4S4HKHOYy0shAWojqJAnUVUKYyAP3Zaiw7b9CRHCLe6eZHw2iOaCt8kCLl
TY2UtarZ0spXQZrIIrxCVJiNhW1CBfGbsRrlsYD9K3CdvhreFth05vjNEJNcLbG2QfURlKcdryVl
SwsP+p1DXIdrCFbt/NNGRZinNeRqgGr6IaCqPlT6HrFgJH9LN66HD01+o9HWuP49F0ZVQdBTKaR4
BZ51ttMGbH5tCUkKd0jrB/R9euNFk/wbB13bQf3qtfhNTs7K7WFpe79T62ii8OtiESHwDoyxbAc3
iPz7VvFOfiC9Sl1/X6W3yA8jvG0mQCuzMNv8xdvCFqDSTfx27Nn928z6rqsCekkanqtT+2Uobics
UgaElYoM8SlIE3+XglLtho0Dj4N0f9428vQWZ3mNLwsnWYqno1cHr13b7RS9OsbHyvvcTtIWLsPx
+ssuHKQqdSRAZixoDpHZVu0VfKOLLCeU9/DhNcTbKaajT/miTC1WXji068bK/C5/WQAXtuDSUOAQ
l90/Ul7FRL6gGjrEKdXo1pP9PeO9hngxa0APqwbiXgSvO/wJt/rpL972j5FnbztocioVCA9AFMdh
dfps06HDuQU+/34YZazg10AmC5GQai+rCI4oHd55vBhgy6MtTIvb6HqqKO2tkdc3xlTdRCYnhbaS
Vy9EQmr6NiACQBVAJmf7NBwrJZQtgWjBbxsRnpsSTOcgPXp1u78+ke/LcZb2UQa0YQbaNh9y3hMK
h8DIVNhEbiOHe+T0py0Uu2mnR9F+qMLelZEY9eDzQ58bToY1bE1JvS0NAwZohW1mW/wSHhdGkdu7
GBV5XP/+dZOMpBTEIGg37lbcr2ahujOUOMPNlW+tarckxHvQ53uPcgncYMzY1voKi6taIIloy4Ei
tuZBsosmRA8EnMiP/JvQSE+TnL1FffamVKcBB9wwuKmnT9PAper6t1jawnSbOQy4SqkAZc+3k2qn
pZUHISmnZbyXoQfCRjgBZjCFLAciivCsrg+5dCBgFcVJqOuUR5zZQusmG1FMB+ap1uF7OQKJKfa4
cLrZ+DYMBQWTCefoNaDE0nua0M6haiqUeud1Ab8MytEAtIJnBBZHdnJA5+Mh0WR8FT1McocPFh/4
+nsuflQBVKIKZOqXJayqRMEIPTGWOfpOWEnsLOosUksxZvis+PVmiKDaYdFhFPbK0EtTDDgL3C91
di46s686oWDr65MzEKbivdmAUzVEe0zfBPqEBvyXCbsqz1jpaCwFEHoo8OWQFaDYOI+PRY2HTcig
XRHeisIv6Q6CNpr7Fy1Wlg9XB6in76TFed1jmFo8ajSG6nOwzSCqMmPClUveqrW3EvUXp5KBuPFD
kQRxeL5BkqrvI5zXAHdRVpThjRZtfyeuhqOMHTze4GCdvozaWl66VGpRuQX+97izZM0vUiTbJG4J
WnRK8q+SiT02ztta9DCiUaumQEuzuxG6b/og+IfXl+7ibtGonsvAqy7ZZ02kyeiyUKAuuxQjp35X
Iz4dR/kpaJ9V7INaOq3XR1zeLIA/BNNsAZbQdbE3dS2nazfC6kTEZy/FPpoU1UPS+8fA0o4w9He1
l71pxV+lixSvwQuIewBR6fwjT3GtSlZXUTVEihlR1hytyyKb9vExtYWDZb+J7iGarty1LmkUYhnT
rQE4DM/polCsSUnXBhkIskJTN3bHbXScrGnnaZmrlfcSdiCI+6kYnKg/DLoVftAeB8y2ROdibDNh
/ejtEcK57wdsDXr8wrm8oMlu6fVGU7wbvV1j4i6tC3hJFFZZFnBeZvMUlOWoCt1017KmfeHLyAMh
kzj1+7DKHg3LVdU1IubiiHQNBa7aEm3w8y/jg2Z3nFYdXLn1b5TJ22Ww6RsyAaN70xk8Q6b4+kpc
yrqomDt8GJrtHBjnI9Ya2qiBWRM7YV7qlfxBqVPXGq3XIFQO3uoiWHxBBFlkUF+gCOfNfVvXpr7X
e2rhoXHbNu3RqTKEAssHY29k8c43y5U8b/H92GGMRWsM/s75+1XN5FhhwvtVzn3loSObtlshzpBN
D8m0BpJcip4klOibCNWbC4g+1eQIKhALJgjgLyrNsSKORea3ulaB4jzIqXVjKGsH79KgYnGKRjcN
pPnp4HlNEvltxRc0oKWr/nNQha4cyxvFk3HRdTZppaJotwaKXhyW8h1f8bec6fnEGh5txzpg2HQU
7kDxkwTkBROJvWDJZ3HyBrHETL2VUL14UABlI5TQa6HJNzt2pzHyjVhh2LBVt7jeRP73ZHpRMMxx
YKlDXqTr0SXWBrH8LdLx1zfL0up1SKh0neIJ9/vZ9szKLI4yNKLd4kePRHqv+4QCh6Ix2Mm432bD
Git/aZIdQCG06mntXvSbizTRVXS4eFtAt5VErhEdKO7cl7J2m0ofh9jaDMZfpefUhmRuRawrc549
At+AB+0Dy1TG5hipUFxAGac5FNAgQaQTF7skeVPsf1JUVq9P8CXUSmTKfwwttvMf9904rRtp7Jjh
CT5QPG5qtuo4YrGN17YV87XNnY5ODnmQ5iNI6e/Q/l5JgS4BSOIZSNZBDcL+uRCMso1Olf0AiXL8
LBlGuzW89Mh123qLBcOCzLb62Ez+o7TKvl5MC6iIC/qRkKqaJ5WjXjXQxECG5tiB5vicNsOnqpU/
l1V5BJBxi4jv1smdDh144/PK1ItIP7+mOmDq6SZqS8igQiExmHygH6P3ko3Zo2AXidQPKcCPSvGZ
fu4Dhlae9hOP6S3b8+cY1vARqpU1sLDJiNQCe/VeQ5tnJ2MdGLHXDEChDdoCNZ2SNDtlPh4TOJ2F
9OiLcg2DtZDLMyQpkWh2QZ0Uj/THqpMdFTVX7ANcxO/xd/FOTosS8Icoqw8rkyyOm9kkU42EQiJa
QPKF0EKCzKCTVlTqZAuqqJdw+Z8QUpSwW/Sxmi/26lC6JuIGSRutzOvS3mJscCKiEUTRbnbUhw6u
OXqh8JY6Bk046AE9w5f+ti/kf4bBfnXGnzkWGYkdPIOWemq6AiPD79cnYHGmKYIIVJTQOJntb8dE
DJ0qF+BrJfiCoI6TYAwdf9Al7df1gRZXkWiaoquhczbOzokGE0BpMIlhuY4BkERBVu6cBAFH/ACa
iBKL1W00EwDh9WHnAVvAIER6w+8Caz1vGSeVotpYynXIhch7Ud3wTHAvSbfTrXhbKHjWIdwkk2Jd
H/biWPw9rkVX3kLW6UKkKJWN1tYjGbWIJsQPCL58GGz9EnPpEiAUdmlj+Yq3Ql3QJ29QmzPWFtc8
eogHsCmtcCojIuPMs5BK7uFFdjhYm1iM1vmH3Bdau+EWfy/XiF7NY1ZicViC0IqJ6Eq8sZMnExTB
9XmYf/X3p+AJQG+ywC5KbVUoqxIeUp1bmv1OAiWMPdSukutjXfdHpTRuSiov14e8iNnvY0KMwTUZ
5LU931a9FtVOXtmdG8XhrcCsjsZWif07GjvbRD7Y0Ue+y8ZS/m0C9ntchzIW20iGy3EetKYR8eNG
ZcbxcnC1KdhNDTdGTUFa3PsgxPxsRKi4K+2vv+98B78PC/OKRW5SRHvv9/0RK3uvRI8axKarVsat
kDNskX9t6u9Bq661NcQb/BksxVAUImB2MtJliQVTllwrkxHVF/yVHAUF5bbYI7vwKiinufoz7+W7
NEa1Sa8etL4+xeVq7XYer38/AsR/hbVNJJlNstTEVaWNfe9mP/24P4iBK9SkYQC9qu2LWphCoPxe
Cz5dn+SLWP0+LiVKQC4aOb0xC18sUz3MKlDBfozjY5ziMV7SOUtOcoNbqbOnXbCVEXA0aGibVbej
VLrlfrCyq5eiGTfD/36KWbSOVRxEIrXu30n172yGctrncX/Mc6zpwEgI0T4BnVt5+8VZpzxBKkiu
fRG8YzjfhTZUOKsQPWOAqEI3rBp0cDfNTZ7Gd/S4NoE07OUkW1l0C6+MELVAR9OFuKyNyIVU97EB
aNOQh03VoIwZbpFd1w6O+WpEwYbEZaUWJCZxtsoZUeC4gHABYpslH5NVx2SEQe8mI6CqSb/vW+5U
0m6ynJ0VroWrxdFQGDKxpwCHMr+AtyR/klfQdRCiiAMu9YGOZkd2KuVPBV5p1z/k4mSCBkXPjMAI
Aec8RLWhWgS+T2hssb4WV5iy8XeDhdsNohkoZ3NFLb/Yyb9VY2TzkM6RuKPjjIrYPItWcpseXilx
CoDQjRXjWOcKH65d2R1LkR9AhSg8g5VBLGnWnIskpbEmGa9FlMZv3mkZKOiUVngbR1xMDaBaRrOt
JIlXllZOncWZRaZJp4m/wDPyxmjK8XT8Hfy99k0IRCWYF8JZS3lZ7KW3uFHdXP+cC6crHQxOeYQ9
qN/N+66S40sd4L/eFax3eMm3Tfhqme0RXpPAzuKrvDbDC1mFkETjno9aH9ymWTk6JZvNvSru3Ubr
dkaebwQ+qwzzx2g4Nfoe78+9EPVEN3prxS0JFiKU+SErrRWA5+Kb//Ecs2NgwJU+phb4mzWRZV+0
4VOg+DdR82nI3D5abftqSzHhva1gIPVwUQeMMDYoFJNdakTDnagDdgAHBJQ73kqK8ZhLSGAH6T5C
hFzIUnlV8jHGGvX6515KKoFz03cWMgeXyLGu6H0DrkjnNlG4z4xu59nGNsjMnZpL7mRkGy+SdiHZ
NcLFJUQkRPWvP8HSKoemYlMNBVPBdXAWP9jHjtmRzlmwRHypR4CDy3e9lZXPIZKxCTk8BjV/MaiA
0gPHEQW1efSwCx8D+qntXE1p8LJP3YAbg70fNUZPAQ/fx/20EicvWsQiYiGQDUbKQJ2STPL8RSe1
rGUMzDlorfxxzLmLVYcywksj7Dde9zpUL5TztwlaeIl1RIVvI5v4WoKCDSwMd6t7u5pcSEorq/6i
EvL+WDBUyaaBwYIfO38sO03BRYZG52LWsgnsY6k+tNGd3nWbooC6yo1GfhOMRqGJdP3LL2047X9G
nvOh5TxSEjMkuRVd0//i7Ex340aWbf1EBDgPf1msQSVZtmRZtvSHaE+c55lPf77Uxr1HxeIVb280
utENA51FMjMyYsWKtcSQexX88aOfofoaAPBJ9WakWUk5+AC0vh169MbVLRzmSoTsy0j9EuknbbgV
umPdQPk07J02fPSn72i9uF22NT65dh+DNelCLskU00KXr1hPg2io8WX1wg4GN5JaguQRkVLVfvuo
JP5GCF9dztRRaOJEizrpcjm/i0d1GFtcmTjKmtTtCmTXHPXByDHi67bw8NXVGPk14HeSyi+5y0lQ
Z2qHlKeXxeFRatEjM9Qz+lOweUk+FOfx402zFi7EXoVDK/6xDBfWVBXqlLFp8p7uM4O3opcxtS8M
DLgScxOBgbpguYW/r54SyP8iTBEkiRuX7zTumloyBqWH63UItCcf4ZPwtxMalLnSnlsJhb2jrOMm
52xQC1YTEIP+HcM2jFVf9Rs636lRoON8DjK4u6KfYh89ONCGOfbvtNcRR1S91XeVvSUisHI8ScvB
yyB1InotLzIf8htdyxuUAAM1x/ZV2ksIwzZyBcFBcdtGP4sJgI8/7spe4psCglMSCIltcWW+qzvt
qo1stWLM1lCqXcfkkFrH+7C9SyTMavWtu29lK8FK5uaFXwZpdRmQ80AfmzY3Oi+XaMKFEMNFehGb
O6GTpR1plu06Jd14xNVF0bWh4EJXhST98hGtLskmB7aX98my2r0aAZagbBRQytcjyoRSdfj98Ttd
20C0xN56GTTkQBIuV6ytfsZgfOrhFN30Ji7vCXRM0ISwQIzrKZafOms4wvb6b5aF7EUbBeL/VbD1
A73HaJUTI2N2WdAFF6QGf0jvxvi7lN7SrHJF69Ey/zW2z42G3iMNJMVmVuhK39TBuklqbSIStsOe
0M2ufU8d+iPwwc0U32Ed6zovbV8dcfTa+LprcYK6Q8jec8vLV7EX5Wh7zmU+r1CuEclsnxiUJd8d
KdszYc9s2kil+RTDIkSd9N8Hfh0gBTjUUiF7LZmaUquNaq1jK5vVyV7R8jM37C1iyr0KRSbZEulZ
3VigrzZzDmJScnmt2UngxGNYUp8wUVwGjmdjTS4mopT5c5z8ZtJCiabjPGzON4sdu6imRcfeEjeO
IeaNL3e0MfVDwIwv0/iFtHcC3DZm4aQRnaE2uPTshZ63EAIUQcpCxe2/2NlwcOFBQb7i+Rd3AZjF
aEp1zc7WjJ248XAVPYkE3gi/wzFBcg+nrDjYMyy5ASOsQUb6+6VFzH4XINXc5IVDSfWEUGhY4/Bn
vww4dhkNssptdR7lGxOWnV0cOjIcrbvVmdnbePyVeo3fQC8al5EVEfEJn/tK1zN2GXJUJhIBhZQf
++igI6KtRxG8Hi/MzoJhYsbm2azsb7gj3djY4X38Q9YiqRDSRvUDKB6k8vJdKMxj9aVedF4a9w+F
1R9s6sZxOtnOvBPyzVGF6YRUbj3+ShIJzx0kgPF6ULtlgTxqWpLmTtshBaie5V0kd8z9/i0avP8c
zFY49nLY3szJVhgXWdti07PVAf8NIVwA9HH5uFCbEnhq+M7GnXHCy/NUM0BamV8xuz9Fkduy5//J
zHY3Nukpk7cQ4bXDfrH8YudpeDNXsYmtzpQYZ7mEHM1chwMFT66xjv48dVxiXeNWsNY+/sxv2Pr1
g4tOksCHtSVDJykdqxwaALMI4kGZM+zJRYnPc17thShalKDTKkkHSGv7qHwavmbSgzRvTYWLzbT8
EaLXAxjOFAneRZdvP8Xkca5jv/PG+B/b/hum5i7LACQ2o4t4j1cLqUIiHRSGJuLiPWNMLSeONHae
xGcW4vC+H50bBJpUK3TFoTI4ZhtveG1rKUwvqXCXOU1LVraU1zIZSdx7ThnujdFwhbQME+CnfrKf
hh/jzqpDN9fdIY5P5G9fN5ZfOVFIruCIK2oW58qYx07Q9k1TDjLmk3v03oPJeSyKhgnnCnEq9KHt
mn+RtGk3mJuLr0QRCC5kCww4UJYv64kaYbU06Vm86sMfYdMfOil+GaP8waqcRyFi0Sb5vp99V5by
L77T3maZc6fUlhvMCnC1gadFexs6er3TukdE+7bCzXVKDAbHkAnDCKKiu9oPVaAPfe03nslnsPWd
hV5p0oRHH7+ELgzdWTe+9m3+6vsMu5j2V6yM+LNfZTrft4H0LMIvLZaNouR6k5I2C7ElWkTM9i1r
PplR72zU1Mari5eOIDCEwwFFoiB7Va3kHGfJVgxYXRDuKDwVAUouRySGiT3qKGMj5A8i5cX62jeG
K5iNRv7QqzshUUfy4c0uXHtkb1FpADYSKWYcnboAKgX348au1a8Oqigd/vcnLa8f2tmRPwyNVzY6
U7qmq6vYfQOYqZie2/hbZU11Q+n/GGA0Yf6I8X8XpIbUzE4bv+T6/EAaFmA4dwAtuytCYTIrpdkq
+LKXhhsjX92U2Mvn/IoGzZUISR8MXxs/2hNEDxtrX6diYm0NjqsoZvj7Mi62+WxiVqrWXpp/NuQv
XX+HIoFiH3AwJDdAXC28y6M/krM1Jn59bFGgBssh8WRM/QrAC2B/6+nc1p7jxK6FHGldgI7VPH//
uRKOQQGl3PCw8bTX25BVadfBNaDtcOWtBgfMVBo9qz07+o+3WpvBdIUWPmgY254MbIstHS8edsH/
GToYEHTQnGZn94TzikGEINxr7db1tALjAg+IMXaIW7AulxRIXZaYV/OD2sNrE94HYHI4vNkmjX1w
FoWPSVgX61pFcnrr0lgvGy/n+kBQwMCmYsyaMHXVl59ayZjUyGHqFlpX1DJncY6RKSlexU/JkL3o
lQTJGcPFy/UtTxLULinf1EkTFfTlDWpAc8V+jsBEcm4sEiUnqduhqbTai2Xaqs1Tnf6D4DUN1spt
hSh44LaErK9xstedF3bPx6/hOl6zOhFRSEUQIJbMJlXuUr9M7NoLTYhlAJuoiY71vaXlbgRV4uPF
VnIjVkMGnAsMShd0o8vjh11yUE5R1LD167d5jEKnEwV7zQ6mY4trlqOcpU91AKyByauenhQrvUNH
fSsYXqdHBsOJgqQAKEePc/E7bGPSi2Ji/vA1TOYvEnO2BZIKtQWxGcVO4TQkWARYR3sihbHQcO59
aY95OPR77+/GSxG52GID8CvAj+hnAO4sM2U7N7LETwL8hEG0oSK7WGBDE83SZzv4Y5WJW1TYu1It
ljc4yWt156puvGn6cZ1U8Ure/QoRS96VakMvcf9O1B9NdzelCQzd1356ZGd+rZHUzR9qG6qnZHiS
HuPQ3mxsw5X4KEbfIHBgt4IihTis71afcl+Ze8UqGbGuMUZGbzTEmYs2WhYZOxVNZxK+g69++/jV
r66q08QzkZ0CURPv5N2q2RTEedEapRdGx3REaYePL0TAhKNPzYCjhGRtbW5081eKYuAWgC0WFH2s
JS3JLnsJfgKxz7Z+VKfgZ5R4UXh2+smN6hLhsd9TeUrmxwTTsU6xNl702hGEDQYUwX3EJPKyPOH+
MQJJK7l9bRhg1CXjk6G/iitA1IMTLrxSic1J+jrQiJ9M5F6FkjlF28evfvUtsNch/RGFr2+AAdJ4
pMVp/UakEU28tt/l3MLMneyEerAgiYkLUjTy0JH3SjQy43oLKH9DE5eHj/kaGkk6N9KVQFTspLnp
jFHtFYqOhde5hMACkTn/UsafLabrTf9kDb+KRHLhaaJG+5wkzS6b7ttXU9oNmuVW0VOZjhBftr7U
yuVNKi38PWD9EqREGvVuc456lko2I9SeQ2OimV/V44znMPcTaWuNAtrG91i5CESCKAYCyVO4ii6X
o4UuDaVSVN7QV58TbOTJR6EWp7X1U530X/NsYOb4nzta5AgZN1Gj5pQb415KrLusmEiqfFCTQdn6
aSsJ49twM++Q0oKq4vKn5XZbytmoVl6tzcdhwE2SMyqAbykCMC0CV28ZwundwdyaJb/ygWAYSTRB
0Q6DHitM6C6XVrrKmkd1rkD2W3d+igsG+EpuAlDaCTk3UXiOupCVi3cOiIbYrHGDvl4Y3OTl48Yn
WnkPAqYVeQJkB+rfyx8zOhNMy8osvSkY90P6dW5GN1XUs61P910Atgf7KKryO9PYGhi9mpPiPYiO
A/rMQjXhauyoLiYsoVris2qlHvPIKEKeU5yQQgwwoBoI01QZY1osRjxB3gHo3lkFvJrxUTOTvUmS
aaFV3f2UAtPL0v62rgYX9GgrqKzc60QUMRdFSil00S/fEOltozIoV3oOwy70uFytGTBhhxFgf2k7
aT/pON9IhSdH971Z30wTA/MRQCgeoTEdo0nXthDQlSzz4heJK+jdKTajEV3wyeaKYaLXAfvBssRO
z7nzalL9tIxRiYAn3hXHejJfG5JPpfhv9jFDQPAF4XNRdi/3cS3HmeZH3O5t/WMuHyTc6vtXoYHX
EEnGvt2JnSy+mqDiVlKKNQ55UAiMoWyVYGvfCFQKiRP2MVSlxZGSBz9LYjmsvFZPuHWdbzVJb5zm
90X3GQ+aG3mMvotfMvXGroteBY/G9vM3KwMxcxls4uPi2CyuAEZmuYsJtGSnSyOJyYiGcC4SzjgC
wW20y2ymWFLVpw9yRBgO2W/kdM2/velEbokzzUaVthLngcipzgi9lCFLNKsj/VaGlFMtFIR7Xacl
bLgVox5I3e71RPPCzTmptcuXiwV5OmBhnQFIUZO825WNbprSrGnlm+OxY/1jBc1OUHYHjKLK2tzZ
ZYrGwt0QFgdbqW54m7u63hhWXiGYMIMOBABTGNP1q9jaZ3ONBqlTeKVs0oA4hl3sVe40E0qh3zXm
U82EDU2BXWKSlundXhCIhcaDH2M6Gf0us+5G8dut22blxPKzxMQJribXWrsNvU0GTwNObN7etNY3
0MYzAvv4nHAbOqB7oBRtGXlj963X1bexJ/o57nbQXftKgnfDphQMgquJ+RqlmFFK6tLDBHWnte1O
srJjc5zq5FTo7b7sHkuoNjmuXgmWUhG99i0P8rU6nZ9Ae5LNgseZttgo6lyMJPtp6elq79Z5dhKZ
2oxJ7VghDsWMmRlJ1KXSIaq7e2G3XDLI8PG1txIvgDmZwiRPF/0E8efv9qpTAHeWeVR6ciGYKN2b
L/0oNTt12uK4rRzFi6UWiYZW9JZvpSzldN/rIPgkCDdC/tgZgn0eEBDn7//22fBwoPPJMYBSCCZ2
+WyJ2lkTo5uFJ2AwMQaqKtIBFXHM9TZO2/VbFCuJ+M/osCDaXK4U9bqc9ZZRvNlUQM4U/T+mvXdS
vHWAVld6U12nmGPkZLllpDJJirYrvJwgEqrqeZrh/YPO68MWeLHS5eGpBIJEfwvRrKVJZ6qXetrk
U+ENaGuSjzVjcLSN9FxCR/O5NERDl16+W1iS+/GX21x6sS3NMUJyphsKr2nqtwneuQB8r+HHyf8Y
o+42WuoWirMLCBkbS4tteHlh8dRMtAhfMty3jMUbrkojVvqqLHAcr5pDOwFXWZWbjdCZb63Y2Sv2
/dAek7q/NzBDF7wmO8pOWQbaiJPkxvW1EiLoZwraNncYFPWlk4MswW8aMGj1IGu0I7rSbXYnRccO
VXJRUeql5KUGsiqCXlVhXL3ZDhJgzfJ1ACYLphrjBByny62dFGlr+53PIRq/OoDX1cSJ5QaJkyc9
SqHC0hxiPLEkWg3dlnrL2m7H/0pcpWIbLkk5RqgXZYYmtVcnnGCdlJg6FTTRlTlgG99dfNflg8Ja
J3ESZHna+YsHTUJnUGFjomdNucyul5qzmGdqMP4GlRGJpI/ic60QreydQkU0xhtkgqvHVTX4gNRh
YgKG8nQRRiauAIaqoOIkfbAPeckCOKCFr1AAfPy0V6iYWAkBAOwxmJLXlhCdmVpdocVm7jWGfMSa
5Ise4O2jblEUriAglhFqKbBCFHSGlnCIPNKsGzOWGUd6lWF+E5n2LkW5qpedO0GKqdAO0+ItzuN1
YSnWBQdC5RNX8au7fWiCMqwaK/cyST+b+6Js6BB3u8iU9iGptwTsruLoU6XxDhmm8xB2t2Tw+1Dt
cOLe6pZf3XvixzA1jxwn/Ev0eS43lhQyRmZKUu7lwReHKbGcYB3kqIi7Wfbw/5FirX3b9+strr0+
o1AJHJ+Hbx5RwHRtjieMCa/yp6Oc8NQcVatpXSfbv9W1ojEWRnsn2WvFxja7TrJ4duBv2BHMD7AL
Fnd+pRUFgqvEcSPWXWHGkuesrrXxgzLNBf5l6cma0tOcMhpS9sqXqQ9vUxm9/CLeEh9dO1wGMR0g
ln3Pzrj8DHVc58BR3JwxFWuTR3thYxty1vtC33jsjaWWsD/cl0lHRbdga+PS0cS7jgaUwLrjzXxA
WV+LFhSKwQApywKnyhF3ipu6ADtAHy7DDIaN1eb5P/KEIIKef42S6pHAgpWt9pxarb3zfyTT9COD
3T+H0s4yww38/+oCFd8cV1aQAsFOshc3Rqj4jjHnXFmyZOwENanr4peps37PBdbqWDx9HMrW9xhd
D4F0Cp2RxXpd2ORx18dcEirHvIv2ZYtCMg5taBrsKy6OoQDlZu85zte8C/a9ib7QFn30+qLmqRHg
Ar2B6Ue6ubg+IgZwTN8kbZCkVzFp5deHZpxdEcVthIZM1JT8LHcD484YkVdQvm68hSv4Chk3mq+M
JqH5e+1h2iRRYWBTWcBB7m5KlEjGxvLduYgh4fn3uv+5owlW+5oXhPPzx2tfw7zwKpGwQauKxa9H
r1XaKFLR+5nX1L9wjQG6JLOHLTEFw0GV+kMsZoXk7pAypCQmpABjoN7vxShj3newwegGcRBBv059
9ZoFplsMfz7+jddczLffiOYd9GmxMRc9kASAeswxBPAExCmkxGWHSUP4JFIDEi/pO2HmKuZ2dSPB
8mYrJKztD7TMEd0T9FdxPi7DTzoXld20vKMx+oY1lCtATmH9Fs/dIWG6QUV8D/XxY+CHR9l+kOrs
8PEbEMfgIr/hBdAEIoukUiEIapc/oA2TKSkNix+gVTt6kg861oka9k0fL7P6oO/XWbxodYoCuRXr
gDGU84BSE0M1A+2FwQc0THaNg0d25DopQV7ADcrWfbv6qQX0QQvUxJd6OYSowXgIw1Knz0J7r9oX
6b7TDi06f61NOgeYHGa/B3N2zWzLSXglGNPpYkSaQVJe85KFWLWG3ht46lHXKgd5CE9pYngteUhe
JxvY50pWQX8dfWWhoElXQfyUd4U76tOTSUgirkfyZwHZByAnVGgcd6574Iwo31jx7bJe7iAbNElQ
39AAUhdfdvbnyQorrHTUqtghLAzqmuysHmEatBVjqK8q0KroM+sKnsWBD3ASnQWlHNazoEJGOkLj
+ka9tpJi8h7+90ctov+shwUFENvNB0Vqxm7XTE8hR3rEF+aNdop8vVNtLHpdn3KY3q+6ePtaUmbG
LF5FIeeuYUM4ohyfvyvZj8SfXGZg3XguXbvd0BpeX5dMEo0eEKMrdk+SJwq2wEgOVPJrrhgnkxJU
jAvoA6awNCZ8/bm3Q2ZetjglqzGeeRckFwH/YXQs3rNZ650ZSKw800MPeME5FtkYIvjk0o7CVDFB
vB3anTWh1iNTTNTKro1vTEaq3som5oD7UD8ZUB+aqEeAFVScxsXHwefKC90W3+Xdr1x8F1Vv40TX
JGF6+A9dvUI+qaMKSoCeWgQPgiaSb6hee6NOhZslMj3P510whsgM+XvfkgR5dZT+Ftmt2LNiTnmO
N7KjtYSNn6ijVgFGTI9YHOx3B7ecGHvsjCj3SmHjxsucYcvaifrJxARUlNMRTJUuTT1BFBJeL4LB
NI2cLI2TR4Moj6SNuvP/8dqEtCUYA/3ixWvL9AxnOzvJPfsbBttH3aRtAfVyIKOESSV+oDjastYf
MPOS/cpLmf+bZa5rMzwCLLpiRi+ozF1t3FdG8tLagJWD7O/VduPkiV9yGYMszJ/Y/Q7x53rMQC61
ykpMLSLVuANe9nS9OOjab93ZGs25jq8shMg1406KUGpffKZKyscRF9jIs1IZWd7Ok3HcC2N0MWua
BvNu8K2NzbuyM4Q0Pe0joBaebjl8acSm3dEpwcTHzD5F0PYi1fT6sDoG1RS5vuU/x6V+b0fd16TO
HxzgkDYfTnIV7qSnKVfw/dka51sJ+QL4w+IGUASVmeUQiZo34RgmGT/Jopk3yfukDI/TXD7bvf6Q
jtLJlJNTGiLXhNCOorqNUv/jh8HXQJV/BarrT0B09lauvfJpgBNQ5+Dag2e07NRWSO4UgzZEzOtG
bohdYCdnO2V8bKvWM7K9Lm0tuPplBMeVIpbPA/f88sx2vTV2cR9HHsGFib/ZzWwcNsH9sPwyY9hE
sQ/EER57eE6tZex1AY+aRv8bBjnAR6AdlOCTNfRbudZ1TofyoIECvBAlQL51EZQ7SglJNaQQ2Yzy
LDf691iRf/XV9zbI90XcPkVVdZCz4ozzaTANf+DjvjgoI2F68Aup4I9j79pLEuaNwsRRMCqWrHiY
QA2Kn5ST8szODOv7TGqObOjWzTA4DsudXtrci0myM5Xv36q4uJnVWHabmG5DaOdHCsctYuhKYGP0
CXFtABikLsGCFh+ODsuAfjDyoUV/k8pozAr1vkr9XicIubRJwNnOakijreqG053ezz90BzuaQsn3
UtzdDLX/udFvGs1+NimnaxkytaRRVzP9AOaZqLCdtwj4K9sbfjcD2MKrGWLA4qP2vTzKfWDzm0vt
rsPjvq/mb5PinwcVQnqk/aom66xk2l9HDx/SKj1pD0h33rZ1TjN++t02dborpiFk0s04bnzjlQ3H
b4PgxCAfxcxblvDu8oq6ts0SxBG83lfuikj99FjJ6n0SjN8YUvmuOYw+oQaF15qnjngvxNFLpt8M
cvUH6eQtaPwKmQbfE5JECOrSOoPddvltU2QwI6lBNm5OnW9REz6i0PksDNKa5rNVa3dynCKij5if
7D8KqtXGqxD/+8VN9Lav4NRBcb1KwFUjdeS8jHFCkDMPUSIkkegwq9he0DxMor8WyjlRyK2pxIep
Cqh7krvabn92Rrg1tX9d+/MmQBEtg7qDAmSB+AGuMkHSBsjWopqAjvNdb7c3jRk+xnP+RdaBAJzw
3g5B3vJJet54D+J/fvUeHHpEguNKArGoKwOoVDIdCtT7kIeysIgXjNNGxR0i6Q5kYiFmHFP9FBnH
XNM2PsLKUYH1rcMvFK4uV919LDdjU8qsnnlgqrogvZuLwXVyjFTiaT8wiNhsWsSvVJdU8OAITNOD
6epLHBGUu5QLlOO9EdBA6KIkOV6QGECrweRWDnOs1kGgGezKUyZtPPBKdc3qEJREkmthr7NISzo9
M//j5urgsOLaflkz5WD1bt8h5ttNGJV1JlK7eFMocvWPnAmxiJz+/7QRCa7LLoFj4GkO1iTYJovA
2jfxKBmZOXi2X3yB6vIwhK0n+/k+sOuzCvoGzRPCv1Fv3DLXXClOPY0L2gmC4kKJe3nqQXC0Wpbs
4Y3oNNukmEmxL7NPCahugEUHjJa/TRh9VTuyUtN5bGfUTA2aN2H7Jy/VnRSku7xRI45Cjz9s/Fyl
/U9DG++FqNbHR2NtdzrYEwqZSSEXtAjkilR1sy05+BrX1EREhyGKzz2CEilGq+h6GnGyEROvoVde
zrsVF3kKdBSthnaBjJYOwRfkrWPVwPxlQwoX6fi/fj7uTogcwGkMGS+5A2ZrSmOUIbQY43ZYqPq5
0PHPzFxmvI+K6dzpxOKPV1zb/m/McjraFCtXrsJtnM2D0qLbGTQ/NcSQ+kThao8Y7+zP2asSkHal
6merLG57vXikb/b34x8gXuAi2EHjpjWMagsuC7L4AO/uP1tinlvNUdSci+hMbnYbGJB3rPKUWsXh
46VWdg9FIswpJr7gFC87/VmVN3M6oQxuFfFOKC7gGbXvTMlL6uoLzgN1tMUaXqnxGaDFLY3cDZSQ
XPfy6WR1nMN+5O06TCyltISs6iZP7HzXB2g6osquBMapKH4GSdKSYkjPI9JsO5xbXHa4O4L2ziUO
HpGpAa12rp/pxr4ugtYN7D///uUg2EMiIiDVqwZfmE9dibLL4FlYW7BRTkqvfaqAHoImOVtg7Znz
r80oRfeO9J/CDEUB9apBHPROJkkmkafU5yMl813V6udyTNzETw+hvqUEvdLEZD2oOaLwYsnlZHko
t1j85j0Jhvacx9YhV9ubQW0PGspQxdTfRzfG8M3MdkUu71J8rRVJdqeIwpsJ9I2ou3bpvQ1Wg5wL
0c+lf0tb2jJ61+mINHOMDnVxn2rPTZA+jPYNlhSwU9V9pVtHR2p/Yizz72t+shuyTfMN7FwOEmA4
ZQSFRYZRKPFZyHLMEn699Y3ebA1KXHnXiW/8pkcNL4vs21o0Ccuxj4pGSBFbSf7Fqcbb2tT3tV1/
E2CHZPcH1YkfYyU6aWN4oxb9p7INPhvcsHpyKNLiyWr8+4YBtDb+XcrpBstoJbq//3H24s6F2hnm
uT8gpTtE+9DuDn4UwaqVYMyj4J/HG2mluJ6Wsc4WDoLIFpNgL+c6y6IAp6rQmsmk+I0v6lv6jqHz
DfBpLaQCd8C5QESWkaFFRhPXaVk1I5KBoG6TpdOLaemXQsGgPftx0NhaafFxkW8Is7glWxSzomIK
zDFxUTaQtjY2Xt1a7H73TMsGcBJQEwwlK/UF8+goig0KorxaD5kDZI2Z/Anl1o8fbqUNinOFAKpE
+c3c3SJ461lJZzJBu03wVwSCV6jxzlC6Q6w6x4oZAvvvOL3pS+YTJBru5mpL5mV1x4CPCCle4M2l
LtIQkbM5MXJMIgIHUNJHpdtvu0mtnQMIrf93mcWO6boib/FeZkId3LkL/3TJM3woMNRDtNlMWslz
hbYIo6Wok0KoXpy5OgvCvrXQyxE9DkHGt2gapZV0kLRPbTvRz/URHfn3eqjEIZJGtGsU5mmvZqec
Do2BsUe1Jsr6Wx3zWPE2u6m71aL8VYpazwnyndTrZ7W3nzY20srrhTpO/IMowV/LLIAReL/2I5NH
FqISzBLQpBQjrn2KXWb3DZ2kx7j8WyfpQ+MM3zNL7xjTcYdo/CNJ0y2I1HOoJz9C1d6ofVY+BWkm
6JKgwiHXL473u9wLnWurykcK7pQGW+5MD7Z0lyK7UMXGE7bbVuy7TdVv3D3XW1qQp0mpFeQmqK8X
CV/id6AwMSJUqtMfdOtZJdZP+b/vG9JMYlqNupCJNXRMLh/NiOXRl3S9g+742A2PTovsoPw90Tc6
eNdflmVgwrKfRP26hPknSYPtqyqdByPBbaTaLYtftGLL8VNVbj3SSqtKwIDEHFOUqZDaLp+psJVy
sOcKlewpvpfTmvywuxsdH1HD350FcFY4bhs9qxA3Pt7A12GehUHuEQcAqkWx7HLhXLOq0e8RBOpK
3zUlaFaz4+rpId2EF1fep3Ald0hNWEZZ9vR7OVeDXkWMpFBu4tGHEPijKR5ojNVZtrEPr28UzHqQ
RIUeKNp+Sy5uXeRww2eHGjtxmPb5rWUYZQ+Sa3enKKuwzdpSWllbEDdwBBZAVqCWLE4bALvazAkL
jsmrHXwezZcg9BhUFP428fPHX2xtr6iIE/NYb+NX8oIipzmzjvGT3aJR/OO19h+c7nfWnpPkUOGe
iiRb9/LxgtehhA0JakFEZygEGc7LLRJKKak3ZChPr35H42OHVJWMV4B/8nPmwsO/jb+R5KzsFDFo
IA6CJgor8YPexa7Y6Ns0MwOkmuKGzjzC5qPgKvlHbb5hGvXjp1tJBdBeQJcflNbSSZoXR6+aJKcs
a6S/FHyNcyc55maElHp9MjOKuvjgjyDuhrGfDfs2i7r78VOvf/lvfgMD12R1gs26jDVtJtuZGiAj
E0aPQ3vXj/4xzOSjFflHQ83c2UkOcmkd5Cm5rV16OOoWQWIlDDBySZ9QoFQoESw2sC6BQ9Zx3Hl1
nrtV+rMtn8Pqcaan+fGTrn1asZm4J6iO6JVdftpcrzWl8meUp2p7FzTZTa19U8zkkOXFoWi+frzY
SoECdZGPCrMF/PGKZuaPeTQamYZCTW3tVEYFA+Vh9Ed3bh7M6ks2ayhsvxQ2oETwwuRxPmf7IR/2
qv1L5QsMp8F50dVoI+K+eVZflgrIYBJthdQCR2qJBNVRYpi5HnF/xee8V1wl+MKgBHYQT4P/3Kh3
UFXcVEPH/tS33+bhNZAOXfXDLz5hs9bJD2X38NwXmTuOBzM7ymXratG9Pm1Wd9cdA14elwPKRmIU
fpnMJYORdwmedN5o/FaK4ZHpkEMW/LYT69Z3RuRQm9uZYWXJfp4ADD/+civx9GLtxTYZgqkplYm7
Is1F17Q9Wn1DG/2b0paHkYGUIN0iqayviDQqKBJ97OUYmm/NZdX5dK4xenVrmlrADG5UIG/b3xkN
1u+FvLEP1leE7Iv6CBJdy/xfq3W7d5hf9fRwOLIP5+4b5rfHHh3nDPUPf/zz8TtdCeO80/9dbxHn
pjiuG7NGBW1OCWi9tsPzDibhjFx0vC9+hzQgxvyfj9dcu6tAvfEBRX1IIZNahPKW3HxmYpdbScX2
TPuZldqN7Cc7o/4ladphMPeGPMNxUU8bC6/tXk1UBEJHU9B9LwONnjKhICFm6alkujJMp7GUmRD7
mw6QA0r0sNKevjSRNLUw89wCYda+rfYGe4ri7orapjZpE4Nms3oZu2b6nCvfQuc7bNs2vY+1rb27
An4RUcA9mX1BVwmyx+XD5nVvW7mad15ffnaQLBnAIBrlNdT2aXGTjUc/52HNcKf2P2qaDUctuZ+0
m403vra/+NbI36MbSh67eONDosUyAyidZ41falXZRU2EQTJjec+J6uPYpXty+WiaaHL3burL4gcx
KKSgjla65snuajdgkC+bNrb92s2GQhqdF34bDeLFu0mxTQ38kmwpUp5EAZTEHS11BVrtljL6Cu7H
Z8AYjfkfSi5liQEpoRTkPZ1WjGh/RX/FNAGK4HHCACmgP33FovUy+XEcNmrQFSRarMu0MEU+CO/b
NfguX3IitYnGgMs77HddgQ0nwYNBp5M63OTmuXvpfhnQ7IqjJL+ChBbRgXTKeXIgGsjn0PS2Ss/r
aVpoDVwYMLbI8sn39cvtKDE0JKEz2nlqdjsGHvLSXTHjPhDepbl8iqwvKqNRjfPTdOZDz5Rzat82
SLP5WAQiSloe7E22hVjx6soFo1QYYaUiXtYeLfWVjrgQ6Y3oLQ/anTlWdyNxEFe3xs3j7EaW7wPl
Ww1PJjYyN5ayc5qmrjk7GzfbarrJ3hB1K5In6CdfvpwmVM2UkoWXE6A4GTSeHAz04R6TMHPzonGx
avYMKdnZ3EGdUrvauQw2jsRVEgZKiZ4xl5wQvKXqvPwJ+K3TGMqm1rN1Hd4D6+YcRT3ZyXQINqro
6+cViyHmBBbBKcTt5HKxKWiboEJvzMtDTwJEU747zZ/KPzuTq6T7Bm5a6FpYQ+u0wuSNl/12h158
98Xi2uXiKubyASYkPKly7qKHJytxxYB37Q3h19n6NIc7INtdzduWDigQRPKnwd6XqaulD7K9m0+T
GuM1+9LGw84KXEulwPLRrS12+U81CXeRHTPhqJwY7jio4Zdy/ly1T4nz0Mmp2+loN1eq2xdPspa5
OHXsMHHe5WG60+Zyp0wPSrYPrH1qv+id7Fak2gYaiIPmBljNYSdQuWZ4YOA76H9jZOUaiYXyE2o8
bhfTOzy12ecGdtDHQfwqhvO+CF5i4JxJpCsYAleBTIrytsXS4puYhBIqwfnkwSWgVY42BAEkM/cf
r3ndpmTYmDuaRj3JCRMHix2SSlIXxxJygAKhFGx/IboEQ8Mt4W+ClxXJa4yYyRS8hMZG4bXyvPSm
eGJ642hoOoul8yxxJqew38QRFS0Qk/6681fSdNfa0bPoki26kkBAFxvyYsHFhpTzmsI9chqv4IqO
mCA3W+zQGBHO+e9AwtGCY4GltxDh23jNVzFQvGY0QgXew/UsL8BZJw1yLiietTQi1wpus8J0Eabd
CUK20JaT1b8pL98wU08ZUOETwlPjsK+2EoXVd/7udyxy+1oeS6fQ+B3+DK0XE08Nqbdy6PeTjLiQ
NOJrOnvlRsh7464tXzwkEJHZO5Rdy5g3NZpc5ZHZen310jZfa+fUJk9+upv0r5J9tLs/PXkhZU3c
Rp5xbHzXr/bKeEiqIzRtMSBmbYFU13UgHwRQRRBzwYy4Kf+HufParRzJ1vSrFOqeNfTm4HRfcHN7
Iy9l6oZQOnrv+fTzUVU9pW2gPXXmZoDuAhLKVJDBiFgr1vrNyeFk5aOF2gZFo34hlSvDWFnDVi+R
ufiSr4SR66EdeTZUSCrmSe0o5qEUnSywzZdM2WlLo0Ocalb80LqZ5d4r8frz9fJ+vzubsb8f7z21
/5BVZCUeBm1A2Sf0nWKca8kCn7XyNoxn5U05oMux6It5aLIvd8lOBENTqezY7ZitxnS9Sys7UmzU
3Gtx7ksgAGYrAABWdycZV86Pd1jt2YNyVqEbCKwK/uTxPCZhGLujxDxKgzo3mTUfsSgYM894Kf4I
PTj3Zp+sLRELQENy6E/O+05ex1aTQbUpvyB3Z2NvYjfurzKMlmP+gq7WvGhJoTXhJtJ/aSJEBWMV
00bV93lQ0MN3AtFcmV220mJU6VHMI8XG8kC2FqmbrgAQrQ3tjhxgJsivdTvSC/mClmKVP0WFehuI
4gK4W4S1adDEq1qQ3jA9nbTt5cml8DmMnGLQt37zFKaPur4OfQoA2l5Nlmi325Gw84Vi3oB7d8Vb
T/zVKLcBCxl8R4SVdjy9SLHJyPgzY3zys2gRK+VaiQHyILxMQPp8meiXjhXpPfsEekGp4OQI1SzX
6/tMJmRMT7mo3rxtcad1ixxtKKLjNmxWI1hfqHTyStKBtdGZmXf9TPWQeJnByCjkjVTNrOZ2jfuJ
GEa2L6Fvlf5ggc81bRGQzZZrdp9yJ+3r12Qx1JxNc4vw/EvfuTtBOMDhCftZqaKD4lDskbVlHm7z
+sY1FyijxffSoVhYt34Oyrh5hqvehssrk3B235u2MoBvMtsJ33i6V9RC6DylUGtnaLJ5+qVJb020
Er95N8LXil3SGFiqvrlUlnoW1V1ibqVyLalzNV4VYEGag1GvNf3Zz77E1qIIarhts6py1D63c5rX
xVJI54Mnz8qU+kANhGNt+TcyVO1RcshnRnUBYxqDhGdfWxiVYiOY6z2ALdFujPBH123T5uBZs+Qp
yb/KVjeLpGJReAfNxa4q4gikFQRi5UZxlz2qf7LnOVnzAwDjLvCutRsuTRToDICoSBFzLz+pMw6i
nLmm3JENQsaiIseW9OaTCYGdVq9giK8EvUvD0QYj16YfRbnt5CYSJYoUCkZK6drv5wT3rNFXk8VB
ZPxSQvpi0TXwu3YhvoN2gtZG+4um5El2b7WRL3RiXDs5ZL4hf53kWial28/X27VRTk68Hv+Ogs4j
5QWf00e1dmP/OkjltWTl7OrMqiYzgqdKBeP8Rp+g0efl8QRVbJ5y2P8W3J+RY7SnNC1F/TYZHy3v
pp0I6IRxaYC01HcHQB5zteQiV1/rmF/KFKnnkiEicgGr5VTR24IiG2op4tlcbzlcOtncCKigpua3
OPzit7LDpdJzJaewpJlb330+6ee1LLQfCDM0JibWCWfdcZxxSZp1P1S4zHeFPeVuE0pxIubL7i8X
kETsI6sGnCArHz4f+ULGRGEFKDnGmwj0nC6qprOSNgypgJoBaTAigzL6MpGSznTIqdkPy9Gaa53c
iy9Lk4mdw1emgneyxKKhScijwgrqEHau/tPECpv8QqZcddI6nOpIbAHs1+ori/vSV6ZyQNGeA1XU
aPUez3NgZqOIQwCvG73k2o9YsIfqaZpnI3wU6xvTh9UlgKHEWU2IrlVlL9yN30G6AENQCDhzwNEH
Te+pfCNCbLl21N7EU/kGhUCtfdWM4tqrXrgOQLuldIND5rv48/Gr5ig/m1EIASAEem+UyUouFpo0
Ygt9MxHsqgoVRQN2Kvqrny+pS993Mvkh9cS1gG7pSRYeR4bVNZZROihNzfT2dVKFNyYMuP/MYfKu
lCO9TkI5V8ad0oGTZO1o3JN0AS9iuYExyQ0cqfmu/FGrO6lbWtor1qu2O+KZy7wHyWzi8XlYRXw+
/IWDc5K2ov/EeUa//eQOVHdS2WWUGulB6+t6UFd599Xtg2svOa3Q05dEC4nLtDrxjE6JYGkUpJwi
NSeF+jw09xqlxogbrB+mTqs2C7x/FjryyXJ9M2mLp563qHvT1sX7z9/2Qu0FIAZ7iN4tt05KksfL
KxYgpkgDen46ZYUQeR4VdUmtfMnI1s3qbiq6tZpdWqrdm9zDNMHprknHnp9dPAIuERPng8zotBWv
uVlmxKaaOxOTSkE0cSIBFAlkyIC8D82LJg82Y3yF+nu+i49HPUkzcAwuo2CSJ43zZIWBAXIF6Kqr
K3DKuyJPb6/M8/k2nljegFGoLxMc3gvDH65KkhkliR/B9HSxlceU2C5LadZWMPxiEx+FWVnhIoU7
sk96dWVo5WypkW1OOBVozvQATlWQtKavOK3ow43WRkdVKwR4hW5CIye7NEcteTK/BlemsgRDEJmT
jrg+XnNNPk+zjh7idFtFeZD7oeaXjih6WFGihBtoKxE6j4zvujuC/7rmZXje8oBHgTQN9gmIplDH
nHb6hykv2qJOFWkonELK5pEHaFAXnVCp10YhzCfxq3wS5hWwudBUO5MFp+nS2zqOVz4Gkso1nvKF
u/zE/ETllZU+9Q9PjjXyni4q/b5wWs2n0J/ZdRs632LQvSlaZ14FyJDrsYeMttYuJuenKY5OesE6
VnY4/zhJctMBK2rQDTZ7tB90BaDlTdZg85bbIFkd6kSfL513MffjU4pHBSuN1D6qjtT7jqcw6Uxz
kIYa9dM+nMPRQ2EDwjqFh0mA3jIhZ6qeXSJJI5vN3BsbOxZvJ7+IYJ02b+p4aAgZZv3Yt1goNpvQ
QwkEasNUvSl9f6NHuALKxVowy2vH63RsnT04Xa4JLcE94lS1vMBRUm4NVFLT6NUlm9fRuOsQgkai
dRKu0KvliHJnx3PFzbWc+MJWp3Zuitz2Jqms07iJGn6jC0rBuuMcm5LASb4lGrVZni/lBGUHBVvC
tFno1ZUj7dJhfjTyyRLDi7ChT1oWTjBgoYOmwCSIMgnHTKMb6sZMeHuyUP4UYMYjQ+E3fny+ZM47
XFP3ZALMAuy/oFbU6Eop1GWbO0oHdWy6DgDyTK1ukTXRSqSYqFJLr6NhGaFeoT1eGf187hkd/zBg
MhPU+pTk0UZZmhmhzKku6ItqXGm3wjj5aYazMNo37gpbvWWVt4vPhz0/3I5HnYL9h5MmriBm6oOU
00PgKzf76idbRNKqdZxFTmNcga1fyH6Phzs52IAF90qu8JKj7NvAZezBRxwFT3j0cFskeVlnk/6n
F/GZ3acJt/T5617+xu9pCzx2HWTU8fsWYTpioi0i9crdtQofZW8hRokTx+YMPrevxe/2tK3k7kSq
xlcGnybzeGvz9h8GP7lj1cEQwk4cWWB0WyRgCugrJMrecmkaJwJVEk7z6TPjG7CJK3XlJ2iOY8mZ
FteOxwsZMo8CHAyOAxAi5bQ8a3g4Hrf1MMllRzPQ4c34lI0t0njpqgsmq/VHP6k4Cq9BpM5v3eAk
ZHTe4UyBDjo1j6XXAqhxRBFs9IplOf4cfcsuAGXCE7pS4r2wsrnaTddpNA2nfPX4S/tGhjhqWKMF
ht2QHJSzoVCxKafrlS8pbG6i8duVz3t+chMgkRmiL0yyggzZ8Yh6bngFFgUZpIJ+oZGHQNBc9u2h
xw9XH0pb66mD0aH2F1lrPn0++IW3nbC11JxIh88l65PSlRLQAKmD2c8qj5u979ooLPn4VndZ8Ksv
f34+3oWlTEuJDwnQCybUaW8pUeXYUxIzdUSyX3FA2sgrr4Tw9y90sl2AC8LBQUYX9OAZ5oKQEJop
enaC2i8GBTXoUNv7qbaH1LcY4hdUUFZIekNvNZ8mcVY9MR+CvqI2mX2z1PZHEXkjrSddddxIdzwL
dzDz4JnR10hDiKAZF4NvPbpd+63BGGZWFeFK09rSNpFkdAC4LIJQ8BDekO9a//vns3duDqIgnQ9k
D542dbszCTJfCNPG6JIUQxId0aB2Llu7PKeMT1SnbjrlT5Vaz2oxoO4e2712C9LP7uS3K89xYTtC
HaYGRsKJIOUpiVHBMBsqG1JxAqihsU5Wvus9lEWw0bt2W8Y3Q9fapoR6cZ/sJibOdDhDl1lWer3N
uecYcnXlq1+cmolCyvmAxiylzeNdFKIJDvIO9bzBY9tQQo97Mv4htZWObACVNshn6ErQTQtTqAaZ
PQk3JoO89MSr9nIXYjKN27+f5eSK6aq+7Euwn9ASId/uSRwz/2uFuoLuxzvdrbcep3OAQ73pXcXb
XNphE3OGk4T/gtw7ngfSZyQP4iBzamTKhsRbqGm36DAEyoXV1LmeHJ3Ur5mnkW0r76Ei7fPFKHrX
PsiUep1uQxqLLFOJmpeuncTsrIdLPA5DCvQJMqW2pdVKCT9CYUt7V3PL9dYedZG6BlYmiCf1/erK
Kr30BJypKqqKE6bjFMTsjbE09lWGYJ94Y1BTkNCemkT8BzRxkRmZudg9aL03jw1vKa80fCc+f4BL
u8SiNEuVQSI1U6ZP9SFJkhI10JRI41TwaWIrcPvx4Ay5s9Rh/o+HooQDfEVF5/mdZnk8VFcKeY2q
Uuq4srg2TH9pIcauVB5R7Mp3Pa9dIIhL5WTSrIBWeloDHXMxNOoQ/oyrinY8mAcoZXvL+BG72wp1
SlEJb7s2+eeAGUYl/GsSNj5oD57ESMI17bZaQqvOhFus9svRL7Y0kRJh0yTBxkrLWWq1yzBN5m4d
7BVBWwdNd+XVz/Vppq8IBH+SgoHOdXq/ziLPSNsRqqTQS06T/ggrbc11CO9zYZFqJZ1Edtlwb0rx
WhmjOXJPgiQuG3NECGxcZUHy8vkCu5COwV9mZcPVo4EEfuD4s6dofgupiHqIVTUbkgwHTRw4iep7
RboqcUxCLM3QUAgbxOXnY58vboaeLBon4RAiwMkZFwxlZuSjDEyCgNNJZCnWrVH4SLUFt5+PdGnF
Ee7gd6K+gwfatM0/bKMqVzycLmmNBX61Rg/hJTWGX1gmO03VCnZtmMG8G7NrPdzLc/thWOV4WDp1
vhhNGpDgYQqqFPkmkaNDZ5YR8IPSaa1q54retjNVllu/+Pydz2WzWGq0U8hAJ4z+2XU+1ORQ1kr0
2vJ6XdT5OhmybwD3F4KbfvfbYaWxyMN9JPtfJRzZKOxty6zcjbpkD3acvzZZcv/5E51nihNV3pxC
PkI5xLbj6QjjqpSGgBPU78uNNGytBnmgGDcUStOtmHG0a1fOtIvf/cOI088/fPesqzS9yAHiyMUB
ddhHwYifhfJ754JdjsO9V5JxGP+jHfX3oKdVu2YA7ZWNvGalOwF0+CAZlkNE83fwloKRz9ogWNSh
vzct78rrXv7kLHRiFc1Swsbx+7ZRpBlu64P/ifulnkG7qOpdkYAyCUx8fvRNlKSLWC5nVZ5hSmra
hjE4Sv4MZuMH7vUHbi0PSqZdOXrfNTmP4/ikjMw2p7nIEXy60U2tj1zBhWPXa8LOC1rfjkCnuvqt
l1v5LE+rdDkGQEUy1O1Ju4LCWhfuroTrZcmeM5beS+Dp2Ju7Wc31NXuqxkbHzSleo/b1YwyF2SBX
N1CIPl+uF/LBd0FnWnUTyh4XhuPZNItIxUieXr0F9rg3n/LGrs2lB+7WSGjudN/yvj4YEpqN2whz
y5AGbexb3648xfnd7vgpTuKWH9UZVFTuVzC35nwv+0t152qwXCJoVWjLGsE4D9X4IHrhtRPk0gE9
VSrg4dLRQM/5eAIiozfjIsMKoLCrrFzGnvarEQcalF524zXxulOsRSeac9GrKFr0L65oLXxpJVRP
kgKFLb1yflw8T6fQifH0JOl9Wg3upbQC/Y6SbRkDt2OwOALmLCf+svA4vaz8MS6t264xfZou/j9l
z02lMVQIkEIxsXI9vRMOamDpfkMq5onDsjRFwVbzajNq9cKKqoNiZv6VXOHScYkWgUQZebLNPJWN
k8XOUEpTobfVKzcYdS0yvXlwNW2PZ+BKGIb7ykvXny+2KbM/3agfhzyJyOBFFGOgyo++Knsv9BeN
lMy81JijZLJA9ejKlF4oyk3lRvjUk0GvxVXjeIHR+O7zypKownvaGlFve0TAV2ylrU9CDXqsdKIq
s3GH+VVicRwNMSA0v7t23VfPL1tIttNhgD7LSj/rK9bK0CUyziWOhuZlrDRLQwj3bQaIutODVaxw
+WoS8rL4uamDVZj7XweleaGcin8k3T9fkL4XIsXygHaYW6qFExUx8HdzfDbiYmEotYmvQPAl1L70
MkiivFm0Q/clVXr4yIkJFlQddrkBEM2o/Mc4DhVQSikdn77chaG6jJNupuTxSsu1W1SNe/vzj36u
ZgW1ZSr4E5mJGmcici5ugF3Xx1NJwH/dB6PxbIbJUq8sJNBFs7ENF3ibOXwN23ored0qauR5K3vr
yo9HcN9qNQvv8zpBBIasypWK2SrpvJXYd1fyxfMDGfiCOHFN+FB8pdPw5gZjLguRFDqDMiwrsUJV
KroffeUmTkvox2L1Jf0mSMXcT6Jf3lB80xXvbcBqaQyumXuc7c3pSVBGICyQM5PEHi/cIG5q1cx5
EqOznKJs1rUi36CLbItNMSvGaFO57pUoerY3pyFhdxLWucUQk46HlF3Xb9vUCB0X7gf3ATcrF0lb
LyIzXOnWtbm+9IIgVCYyKbKGgO2PRwtlc0yDVgydSHpNaID2RU3X8dmqb9q3rr5S0pviyNGxw6uh
7kKgYagJG3M8WItUdREUqBwr8rM6etjE1baQVfPP1/l5+JiGocWBYhdvhSXs8TCV1kka1l+RMxjV
JqprkJxAnmB4KnF7n+KtFspwfcZoX0nSw5Wxz0IpY9MR5AU5ybmCnuS+pV+LRTIAQfUVnI/DYRvK
0aaPjS9BKt1oWrI3oa5wG9oOmTkTJqy4Eu2Lvr3hlrryDZcOp99c208XH4p+H2VUTDLIzo4nRG4T
rxQqP3LiMN4E1WEATCG2qJE25jx0ITqNzTp1i92gWrYldHZsUQkd+ttYHCGXDDnINeOKaM15m2Sa
KBB+LHEua8Tb42cyqiT2dUHAgVqs5qFe7gS5X5oKXQFfvx2hdBquOOMej27/uEWB6lrl7XwtUldG
8Qx+IwVtguHx+GkuaVwV89DpaTBnYz4X3FutE6+sxfOZhzMwsfBJZiAyKiej9IOl5XJPL1vMn5v8
Pje5hY57DHEWV9bdWWijrAGOgVMY0AzQnJN1J5aC6qNKGGB1mNklXeZEeC471zaxIoHyXs+N29r1
r4x6fngw6CSOrBHTJyer4znMpDbUMtEInFQHJF5VkwqmLQrJCmWwbaIatuheyZWm+To+QRgRZg3I
UEj2Z1XtIVUCMfMCzuNiXE/NW0HO72R3XCR6sE9a90rIvHCUAHYi7+BCw34+Y8BXaBlmWuyGwN6n
KwlK87q4xSPttuiM+cAWqq1ibqmlB0ZCe77yTactcPqyaKlOIvhTO+vUJGxEfbKJSj1Ef9B1EkDr
qiveiBHd62Lc+aYMhLlaqMq4DeTIHosGJGUTXdmnZzdr1tWkNgC/h7V1xgMWgzb1UpFn8IfCLgl4
g9k8mLF+MAJzjtvPt8jq76LySsJ4aVTIc9xEJvwsgx8vrLjkB2JJDIR6BN9mtItefsEM7qH2TSf3
xdskGZ9b99fnE35xVI0ECTdb89ykM2tkxefMCJ0q/aW55TxI+2dJ7u/CxMTvt7/HDvngX6VfXPjI
YGI5GohX55QxHwyqZrpMcFOaCym2nL4dn00uoonAh1WbJyP89vlrniMhCFCTii2gKx0uz2k48K2I
tLsAxEPtdhM11h5d53CKOyg7qGulbh8HsVp2UHy86FcrkoNIfneXlv+DGICeusTL67RpeaKTawFS
lolfh3AEEzSdVLG/K0f9h55Fe0Hp7vxWxMpYPbDYn3opfOutayZdF2IQ4+sTkp4yLbXRk9NZNivy
oo7sbozymaaNMy1bIX2zaO3CdZd5juMk8sI67mAgXa8dLdPLnexucqHJL5RG1HmDLrGssIQ+S+ZF
ltJF/V0e7SxMIAM93kueciMF5iKRfadujDn7ci+6lY0Ox0LwrylqXFwQU++DZc/V98wuSBO03PCz
gXxbHFZoDqa5v6LsdJARGy6Vah01IrA8c+6nxc7LrOcRMHHObfHzdXnOw2ZdGoAt2QXobBPHjnd9
5aMe7/mT3vdYzpV4uMUmz8nRRJy8eqNgWFXJ+BC5+lelMEEVt8Wi1Le5OVMKz1EzbDbE71osvqpy
ilK/pswifkUzjlfOpvcm++mHIzmHgzxZNRD9jh9zKIIE7TbXd/TCuikC7S5IuttK1g+t1x98UItR
J3ug2X1HSyURo04NW3saIXZmld/NSgSVkm1JHvH5zKubVsgPXZDfh0m6T61qgavOfOj52jdW7d4L
UvZTbVzDHoZkK+lIsJggXxNffdSJuXOhiQ6pXFCoonVlBtY1S70LAZ7+KHr2tAyAc5++qkRdNddr
rAgmHGjWASv2irmGp1VZwpEP7BrQ8eeL4EKAJ8zCOUENzoJ5cpLHeDgGpKnJjbzJfg5ZdKdzMhVl
eM9t4rYbjSt1kPM2zbTkoFXjbQR5FhWv428Zq10UQZnFeMNT7tq4ejOs3qnHZpUpLUL9MNDCRl3W
UDQ8LOyyIX3saxn2QiHBUEYaNWJllnhlfD4JFwIRVXOeZmLBkHmcTEKQuVloGtiBRJLA+nmNknwj
JOW8KVD/asu5C3mwvEbCurj9YEkgAUiFZLp9H8+FLPhx2WOT41RBtxFy9xfC18Auky9topd89eG1
UUZb7vVNaSaL2u1nta/PE7wWvLpZTf9XIhXOcyHrE6QQtAGd2gznK8H5fHqU6UlOdyDFUko4POy5
AlCX1pVP4TBw2uEgGt2tSU/YCt1y5g6SuFXiVyqYT2ZRV/u6cGFRltbTYCCIWWqwbxoLmqonoCMb
5Y5hPfZj48/9RnABtgT8HRHmUWbAEw8UeFYCOvOpOQld4sEQuUqyscYQemQ9/jCSYTGk8iorXj5/
v0u7zoJWMMkNA7Q/ZRoXQVRKaCOzB3g3n9DgaNH4oibJc9RkW5jeBMtOX3w+6KVUl97g36OeVAKw
by+UKusDB2o75lq3CM9vQOq5fT7rLAQvcHY08itn6aUY+HHMkyUXCmOI+hSiEYMY74NIoILjXUlg
px18tlY0yihTGkvGcxJU0JOvCtPjtSTESzxZes3qZGa66b1bl/8sgFGuQsIODUL4eRTYAJecjFVm
cgKwNJ0SSJfjodsnafkwCuVLEXb7Lht3mIRves/aCGZ+23bFvSbJN4qczQblgU6dLXfyAln7dWLm
+1CVd3LvbyQJPPw/+tR/Paf1LqVOUk+n9Hin61osGPQ8SD2GfaBuJPNbWW4KY91oPxsa84Q2v338
fMx3d5i/v8P5mCdRU8k9oW+mMcWUEz3ID2mmLa3vcZYtRKHdg9HDVSaX022s+vMgLuiH5wd/vB+l
fU9DTY7xeXClRZTBnQv2JQoOlfpLi2REtPpbIMtXHvdCHJra5cg5IIOIVvDJp0yrsomEgfLAOJS7
we/vBlfYll0aQciOzfmYj7emXJiLohTfVM+6UVDGUTQ7iqNFk/UrS8nvFXxmsAaTlTkeKne+UQSz
IrPauZjJy7LKnstNiyxG6GD8pfDOn7/A8RnCdEOJp50Afm7yJVRPQ0iWDsNQ1NQDAnKGh0B4wOQL
uQJpRhY4M0PD+Xw4bfp8R5/3ZLwppH3owLapq+W96VJJTyrYxOMTYPhd5+VUvgEIykIBHnfcimOQ
2pYLbj/N2ns9RyPARR8gwHjME737VvTvFIoyqBYvQ++pawanR5NnMl4Isb9rfBB4vg8uaXAw3jPG
du4q7dbMsQIJoQCMMmgx88HrXwajfNF7/2t4qGvRaYRuGXjx106tD4leS05WIWSii+1j26kuzvJc
36u0fGtgXTQlTqKJvkmoYLQVT9s21wQo1bNvg6o5CS6ekWApyaxOko4RRRdo+FbgWKm1yAt/YQSd
A7cCkadZatwwUfN+bCGxl9vcl3a+oh4eayAqTZffdCL+8KnRPGnigKlyctd7LUR2F2Fa6gK+AotZ
f8i94SbE9zUobXWB+faskSh+0uIZ+l8DCVwibH0h3ft1uZXcdK/gBzcM1hYbJUcqRKfKjWWRrVtc
BiBsrrpBWgzyqleGK8Wc46P5zyMBaeV3SAqgnNMSnNqHamMJrBlvBDfroSY43CXiD7P58fniPGl8
/HX2sJenBu+kZXUS2hT8w9pIpmo0VvBpNqpkzHwsi4y0WuRicG8Nu0E2b2rsW0rTetCF6NWCR/7a
mwehdeIkxktD2RSuqdiZgg5NJ4FSvOamcdL0+M9DkvcS8VDaOK37F1Gt6mMfUWkBgi+G9YteFQ9J
TAW2R/pZdeGV6LGtNocBLU8Q22m0cMX84ArFFY7Ge13paC/DzcVcmPSDYiKGIif1c7BgXpq5hLGi
6G8FtVhU9Hq1/KFT85+JqG1zSz2oqbc2YA8Mg2JPFA7IXUulM9dJo+yb+jUen7OuRGvAOCiD9IJV
TDPIM6ltNq1ao8Uob8n9uUXUkO8btIEiOpGvYqZ9lZXmVoy8me4lM6W3IGd4S9MbVnKpH9QgtkfS
8kJwMvNr2c0qAVKrJMy1Bm+EKN9oQ+xMfwbVPpeSZ8EUcJ2W5nJHvdBbKGWOEGTjSOiIARRaKlV0
J5blfdEUdxO7bOyMr/LY3nqd/9Ub4ocsRDRB6V6t9tqt4+ywnCaYIxrXrcma8bTFbKqRWw46sbDo
RuzQd5YwG4Gbds1cKXYBVOhsvA0TBCoexQwRnfTPffe/vvf/5f3Mbv/8lNW//5s/f8/yoQw8vz75
47/3wfcyq7Jf9X9P/+z//LXjf/Tv5c/s8Jb8rD79S49Zwv9O/8rRr2X0v57Oeavfjv4wT+ugHu6a
n+Vw/7Nq4vr9EXiP6W/+3/7wt5/vv+VxyH/+6/fvWZPW02/zgiz9/a8frX/863eavh8Ojun3//XD
6R3/9fttUH9/C8r0t3UVv6U/qrN/+vOtqv/1uyDJ5h8wuvHB45RG8lnhOOl+/vkjRfyDKxsouwn6
Z1C8/P23NCtrn38mK3+QElJDNaemh0Jn7/ffqqz582faHxMnahJfAYLCfVT+/T/TcPQ5//68v6VN
cpuhJVXxXtpRMNbwp2VojdoW5x1VrdOD1Y2aBtWUYDzsTX0R6Y9RVNoZEBK1fM78dabem6g3dtq8
ivNZCcLVbRZGuvgwd3891MeHOMkI/vMQUxaMHhZ0p5NLrKtmndW66XioWn8fWe3MzFxHjPX7SlNv
oTyuutBaYhM9F8PS7sLnbCzocUa7zO0Pplnvu9FlAl4js5+bEaSGNFt3QnvX9dEhS4KHKAWMYVGt
qhdZBmghDQBahUtRieZqEzhUF1YRnSVuV06V/FS9GQepVm6rErMyX8SnuV9VmQgPCPWiqFqpVnhQ
x36JoqjTp9HczMuDUYXPIG52itDdCFp35Zg9ucWeT9BJysSsCY2OJAmIHt3ucDnmxupgHb7Ac3dV
eeoMbyBbGw+K/h0pxMBbi8pWtHYVymZdHNle+gBxwq7yN9Sz7awXyKyrR9Py1whp4wmyCuOHqnw0
hVfPv/WE0DZTl7g1XLlMYLx+ttom9PjkiwewmA7UyW2iqzqIBIEvH/AqHciesnmBCJW6lNIZjofS
sBGLxZAtR5ZduSuLPURH2Z3ngpPkt766671D3W4i4VD1T5aCzGP9NSnvG7q02AJ5cw3+Y9M8N+2T
Je/wQQiNH1a9yKEuqTujnXnoTRebuN6imG9Fd2OxUVYJgui9vkTjV6tm0rjDrdTtt3AcnkKAGvNx
sLnnWyKq1Os8usvUFy3baDE1XxsxYGDnEgZa8G/1F0n8lldbWdnKKaEAQ7t6ZlVbSbmxXsH3xeoy
HO9Rt87DTWAua2FWWqC15prlqMoMWlBXYFO7kDW0heDjgLW2Mxdxp002bFR/Veq0Ow+dbEvaEkMX
ZFybaJnLq6JeswaNcusGOz1d0G+KqwWKSuCu/H6XY10Zb9LmHmmo0HRMy0a2VCxBSgCcX2riykhQ
MNK+ux2qQDsexS1XIwZV7oExetMph3nyRVXmZI11P8M5gwRYRAxLW2TGCitVbZkAwR+2/Ddt14qD
FYNwk35X3pLviTprXMdXp89bj4sqtmP13peAdz5K0hZB1LGb69I8jG5T1WYLFfKqib70yosyaTbh
lrcNIv67rIxlZLvVPbwsvULA7YtGgTvnLjoHIhNJexm3O3WYtck3NMQ0aaXot6aORsfdkG7CcJkZ
exn5vmgZ3svNtg+XKbRCb9kLyyi8y81lqH8T5c2g3Yz9xuyfs/6KD+r71e/v9Ih9S9EJnCAymNSo
pxv/8VUnG/IxMtIsOwxNMVeydKn27VavlH2fFIeibdZAGpCjjq37sRJuxXGpa0AdauiIvmw+dZo3
y0KyJhWpOlVksvR+J1bxF7eG+ixoBqC/ZE5L8FeQWLchUkh1/6tIuQVxMlRqtIyqek1N9t4wuztD
FrYystYlChSa4n4PlPFVV4XFgMCYHxaPUjXcKG/ywC+pqq0Rig9RkHzvivYuqqTHMJuPQD9sve3e
5FZ66Av3kCT1NhP7eRE/mmn3Vqbxq+/mq04cEhZqdp8q6DGWxn2qOkUr82+Bw2TVSmryuVVE+9Id
X5MguSVDfa46d/UeU/5R4nI52zjKYf7fcpv/DxMXgEfgWQAgodlD/qBAqvwQjM8SmUNW/sri6K88
5mMac/EX/ZnWUCX4g0oz9TDK4DTZp+LVn1nN+08kbCjpQtMNRkDnQ1Jj8o9AcoBxIN9A/v5jUmP9
QVFgql8b9Pcm58x/ktScuOv+9eTmVKen7YLQxEmYGfpe9nI3DV5aZ5jHjncXO8EWJW5HmAWzCE+Y
r9QYZsqsX5Z7yCy1szDRjbsS7U5ahmfzZ03B8EOdo86N3HKFJHih8QLFb9+FtrtQlubCPBSrOJx/
+G4XkqgTBf7z4aYr9IfhPL8pXG75wUu6E5cU/VecJj+yvfAmHLyNu0jn+R6crnmI91puC1dSuJN7
8/noU5Hsw+hAlwKhl/3gJVx/Sdel7OhU7LyV5KSLbGnMDc3O5/4zBZYb7Vc9k19+/XVTObqofEwi
TxDl509wkkTmwv9m7syWFEe2bfsr5wc4pg6QHq+7eiH6JogXDAhCDQIJIRDw9WdQex+7lVF1K22/
XasuMitBkst9NXPNNdfpdrdKXvrDfQyIKuwiRtqNHJ683O4MT4eNne+UgKRO0o3q32aZvZH39W/e
wq9g4F/v4ofF71npsWPUvIVmsAmrL8NJwiaqCQk+r4PGU/wiTnbZSIuu/7J3/8/H/1GY/XlhSgG/
vgAjTTpPs5dnq2yZrpXDZsx26xwSgDXn+LKR/D0qov0dPPwjMP3XVWlDgx0FEYJ+qR+vvXhWvYfZ
abNVd3bhusflZacMexNFnqanz3SmdcQmsIZTy9GHZ78bq5Oba9hNiOzSuHRrgphDf9yZm785C5Si
eNr/63j/fV9I0tMLDBMHubBfV6NUMzpI3veFVqaj70tqIfvLMJWIPjuPPocxd/uRIevAGoE9bD5V
HOrx6sJNaoJUlmHi0M+pRl3fco8+WMrlJV720U8lSivk/2XYeqjdTM+uGr2u8hRb09Rm2KLU3ZvT
HSVTJEW50gaDc5T3kEcW1jB1kWHyzvbVS2fd6DXof9TBbULL1xafO0aPiaBpq3xrni4UiYhjxABT
hiDZ6D3uuyNkDac3ieCavHhoR4mCXX0dts7V6dq5hyLn+DUCfHOyKS26tyGT3W3zu+Yrl+8rGfLk
3GIEDt2+5J7ivuw7m3HP3thmLtqD4tyk5t0D5ifOkT8tRevcHAZOpAIokR+0oT7urRLXsqnn2nf3
Cf1BXIdH57W6xRQ5e9L6OE1bZzO5OmW0kamXuNoU1Do+jvLJkbV1O7aGGpNA0znShT7KpidHH3Wi
m7ysuiHwCXPi/fpQLDpjGsyItgvZHVXBc3mllhaZQTm9DYsxCzV6BP3gMQLGbDqiO6ZG3l4lwtr+
5SoNt0yFIs5O7nC4M1E42i6bwcZdqcFpZayUgTXphP11McnFaZw7na92Ys3QQt/rIwNlcLvcpnM6
YqYJkh9xWYiOJarBaXua1oPTsuXWUzRhkW8adVWhDM1p3zbi+z4dbD7b5ekhrvFzq4rTQhvrw8a/
h52+qPyNaw2zsDN8hMeYHbS+CNU9+bdtjRp8f2zZkADsxL75TMgenlm3zsCI+/aVOafismQ/DSv3
PLssysVj1RvjSDoM0nSYjfO2sLPjFn4Aw+vjdpd/GtOjsGY357p8xpz6noS+WYiWc9mrRTZtvmjb
q+Zm34aQfJq+gpN36TuNf1wwnSJxNMTrtSDHYCuO4rTO673bWoenthv+6dvmVZhuyZysVirDx+i4
RLN3SDrtqPaVTYnovfNg7t1NoG5+lqkqXydhyXLfUUINKTmhjF5h41yBE272cXoeV241qoAsxXFx
Ld1zlINSS2MNU08ZG2sl3kzQRbZm1+UjMAd32fTtJOgOi9HG7o2bXBaRPknmDcrxH9rgPGwcPQac
10bWxBQPcGy7GN4lE4dFaetybQpN0C70ZU2P8GYd3b2KjYd8TvBy2Vac3cTpyHNEcHB3evZxsBnd
7AooEnVJ+XLU79zNqfpOi6g3qJzeoGdb2LTJuSc2M+uT69CqeA6TdT/uzV99YY4348shd9OROe5P
T4skLDAnq3x08ZIjCY98rIpBGnQQ+jmxTBJ9Uu/+3vH4LhumomxvguZ/XhCrE87RP9dH5XdLV7yb
BuaE3fppxhXElkye1+00+TxHWiPTk3dnc3r9SecpN7PNLB+eh0BD4+5yW8s06sTFyBxcLdF10lV3
qk6zucFUKZl/I1UwpjvtOejzr1J0J8ngYvenF/mYYzsmtPUs9V05OU5yuzNVxueUV2TOk0XnRWFB
GGNq4X7mmQOD1UM+gIZdOxs3ThGh1jvHwmST8pAt1CETn33Nb5CJGqX+aX7LxGn+WjbDOqxlMXnO
O2HqKwN6IfPpKdBGyUAZ94JycR610zLGau4U5zyv5tfhVRYzeiOm3SnVtC63pM26k55qM9HNfsTn
iRJlsxsClfZxpE6eXwa7ospQgnf2TA3eDB5h7+MyexD8YTmOs229ZIfam7U+fZiSI3PmX73Rca4M
etG5lGl4mfF2KSlF5QjSw0odo24/PXY4wMa09JVM9GYUzRKZOvf1RmYuRzpIme89QSaXYq0LrHAX
1fRp59P2A8ZS+HIurn5QbHN2GRgus4ntq3/1Sw6im4ZHt39AfaVzjE52OasmzWKDpN0hmekdYVUC
FR5AnY1zjsnZpzTAa5zQenheFstHTO/7fVrUkhVe1K466rjdMfB/dLtLek1H+rgNjUm53Xjn8dFv
5sk0UQLMA3ZDasPSV8eMZlfHpSrNaRMbAyOqPqvFeZFjmDerks9zcb+OOwHhZHANEsloBS/1e/vW
fm1VfkV9ThqZeDgcm4edTh8X4q08MiItMnetJg3/Dj300IKf9DFcnUHt6nTRuWVkfcENGVWHeylf
9IodObJFItS49nimi0CA9Y0WIAKBzsPR5udCFr+pM/1oP/rfwIGZmuCyEGusH/FbRgHApC6ZrTYH
5YnkqGyPombuE5Nz9kwrSHJh4Mt/p6/wxoH/Jl7538sii/lrvKIcr/e2yrms/mF6p6mOTvDwiSHP
T7KYl8MsykT2eVoAOvUGSDb2Pk5jlqYO88k97nineedb84+zzO1N/zmeRUbl7+6sa3ZRcKRfmM7l
X++s6hUn5WIQ0H4Eo77IxMcs3i3dbHgRR8fXJCYiKsUuiHd9EUH9ECoxj6MJZzauaBoeT4k85EiT
iuz6JxGdg8+rKL2TNxeqSN2pc5T+oCNHR0FB3AlWDAOA0ydGJyEte3YSo02AvoaMyNKIeXQRMxxX
XEUcxYYTld7n5ChGLwF6J9y+6GFFFTFBsXbwcOMREx4cQgNbGsIf63J/cMfr6R43gcnqui83E/aO
2xKaLEV0t3vhiC/9pL5L0IOKJM8aL2OuOl/C4hJ7gDM54vq9gGCjFPNCuNEHg/LEh7sJjt4j2p3E
h+r2eICRIlW+9iUOo0+CTTEp7aUfPsVX/PniEewos53AFdtBK/rEOrb7FS6JuUTM43xvn37ofyUu
do0NXgl/UdmWvfzgn8+HT0esHHfFy01sf/niFyNxkcnkHYPuBN1PgnECouD3OyLoikk8s+92HDRi
7p3kp+V/RvKLwd381iczs3krhmzszyZCnMdW/dGnKkybJZbuSXqlVN171IgpvX4S2x1kvErDDh7S
5fsb4dxZ2c77h7HTdRzPFPIRrnMxc8JhTxy9YO8+xNpfbORMl97FDq5izDgEeXe81XAWtWIoxoMX
nx/4IfLtsnJkOAid6cAUoWV/XETk38SsdoKuM+APSVQRMHqJ/N6adiqnmWTQjfAq0TD0R8z2hNu+
KRZnGd/E8CwcH8k83qwmb3I404TvLL5ebpfl1MN9anuN8xzoIaZ5K4aL59tOiU/Ce7fHujkHrycq
MUt4bblYWkStZ0FIIzbCO/SlE1beK3ZCVXJfzqGULlu0w3J04uFgGAq5kZWMeUPOt+NL7zDeiJPr
fMW6CG+OJRbDjUPYM8UDeNCoJcwQJ76Fk6eM78R9TEd0W2kfhR8fRaRJLVzGpnySusRs2btN8P0k
JF8sY3768Pvs17sNpuwOyRT6YhlHk0qEqWPnwqm471REN2e0PNqEw9+6mH1M4kw4qWRnkok7/mIp
nTGbs5BDb71I7JP4jvyPVrC8uKvhdoAIkQjXiVw/3QevVo2ftile+PmOV/AgeYR5Z7V4F3giUXg+
i236qUjsEFif72MYoN212dHCWTgL7q5xwkLOJh+7Viw1cnSLY/DOna6iDkaRwhsD8JZ9e0LINwM9
96thjgkIf5c0G79WV/9t7f9k3N7G70+ohdExe5lxwbidOPMfWvzxsncx5ApWsbI5rdNU2qrNLYqX
2M3ZM6dgP7i5l2BligFoOOEObpz9/Tvs6O1m/pK/MkAEkh3tYTQ9/XpjyvP5OhvqJl1Zfj54hipG
b3kPbp4ZUCwgls5VLwvUsB6moTHtDJ6/G+ejv8Gpf7qBH2b/nF5UpUk76eqdAJIa2qjxYXXISQrx
JOJvp8gYqFEyQdxXXJ7uCyev2XA9Dw98c/qZEwzllFFgJop31vjPbukPsu0/3d77xf7pxaUXmmf7
dfZ+cc/3ZnkKUopyamybClud26Z9eJzEZWGus5C4Pe6tzS8q/DszeBmxorqwWYbaTLHJi+znijDQ
Af8jyLpFpWMulCGj8/pic8hlZ30TzH9gTtZRdXyqj/PbVz6taZRqo6fYogKZjLctluafH7D7t273
Txvgx858ImvbeWx4wGUyNMJ0nTkXDxp58JjexbwMafQJTftImGpGNU4UWy36EQqN4TVO3SR+TM67
VbhXZoWTuYXMJdnrzbms0gtvg0CK51z15/2gRYti1Ea33+3f9/b4y/t515PfInA06P6IZxhA1n8+
FC1dJcs7sSDU9kYQz4p6m36edsyA/w389YMo9e+TDDMGHT9GEUOU+HVDNGV77zUXNV1B1N2n3tWn
tomgRFAMXi4rp0nmuCCuSJCh+oiaA0q2bsrOtRVX25uqeIUUtonLz45mP918+XR7H9U0cRlZSDzg
m4QWgLZelgpG//6H3PK/3v0P7NKAsd1lGlm66nktI7FKobs1+fHJyd3a6XvNstlWltRs6zcFqr/F
qClOwaGnDwHu/g/QWEnzjMLye9l0idBLRIPpvje7DorwGv0OI/7BNfjjKd+C7zDoGaCnQ4j49R1l
kByLft6kK3XPzBS1FOUnudWqT0falKF9Vpw7Z9O5NqL79c+niUrbewV/bMhfrv3Dnj2TOj+hqJWu
Isra2bZOvKM+fzFuB+7ba0wvYlFN7ntLnTVrLQ+L+UWfdG6EZzdRZwLRASASxu3ANrqR4x5lVjjH
CAqd6T0J8Bh3mUu1lfAAK8I9xj+y6VOm1DwF02ZA3ZvcJltXZ09mP/G3gdifZGjIJpVHZtYLBpW1
2NSTU4038h1CM9ZdPkNd3Mn3SLjSRbG4iWuU+wgMvr4Ykp7eRcLa8QfbWnSifHHGE58dhZAbpXUc
NgCXC/uL7CH/qMYUsAMmkAYlMFwPu1XId8B9DmjJ5w4UgKLOR0mBAMci2Ajy7lWfRzdJRcYHbpHC
wDiBQWTSivKpV+/8p1+JlgQE8BDaZgnvjGiV4VK1i1jtvA3vH5hNQqbu++5j2NS2whfzGftpkyXy
d7WtWXRREk5CUn88RW98bZl0fSL809xEKqL2OnYeX3wrFfBejVq+OqxqvMk5fz1ksYASXfRewDbf
7rmJLjSLD0Ggql1h01dghjQLS2v+ojmDcTXiMVamj7OESIswu7jgJFI3GzCBkIkoSSvzXGpBXYbq
CbVfIuB23LKOXyDa70ip33OAvbJN1P96vLHWbjGl50qb9tNh2srH2kBXE/6Acy9dNY86bxObhorm
KKtznMfWPNlZvj46DzjdD97tI2hGKP+sTpEyLVedr1t06XrnhbICGiG/bKAOe2Z0GT+2lldFm3nf
ycITmMsNmgCJh7LmtlH/JXikbZckuHRTcgqcWEcwzUwbX+xiiXbV8cMa33zsVhfw+HH3s0YklWNg
hguZfZfnYV+T/L9TaWsMClKkWbtla+uFu7mj/eWkNFUCKJPHv+cWOA0wIGgzrbvn92++MEeQbvv8
+RmN+YajbM+p16XI9lE3jqqJF8HCy+kDnGfT20v2AEufhKoWr5IkrrEhFvViPejY1Iu7F3DQ6oOk
C/VXtq3hGci77/OgyYThwdGwi0Dz+qMGNIrmVo+BXKQ3BEc0vZCe5FIPbiiyA6KUlYOS74sS17yv
ixtUPZzdmWwSdSWn+MhogAo2L1EjmMA+6r8R7nL5PpdSi5Ewx/YwLZvCISjZB+mkbIjOdQFY65AA
xDeflaOy1BXZsBduwnT8TqKqQWMR5Z4BpIPa7RLxjJ5hlyRW8aAWie4adCfKvYd7YTDslNOUx0+O
sxVwwm7APh2/mVhwIsR5/wwfQRbeVwkfjq1VAY1keMeHbWIabD4t3SY3dZqBNbqGuCYncat4A0Z7
t6k4kMx1RvXiDdGbf+Qg7xrYKRUIqMCK5gwa0W1UgeVa72d/J6lgnx1dFjYwMx2D09e4F7ehOaFn
j1e2RWxcJk5qwy2OUNZfMruRQhrlvOgRPB3aTmuhTeDy2JsJMs0D/nH7o3TOp8l9gTFpGojrqF0z
GMq9DxD1co4xxZOLfJdRZLfDf9stx9CuoqIGX7navb0yzuJs0TkBSDNEKkUKGmkBcZ7dWsaITbLJ
oxNBfzoxtwvkidHRkbGA/djX4Dn5RICZbLpOe5HVXRhhPmenaSFt7Y0x1RNbn92R9M5n94drxOeF
SVGjAa1L3Gxk2Tp86GFin72j3bGNYelkw2QG6C1b/oAx7Az6LNtx1CzOIcr2TmJX9s3pfRsSIUYb
oL+N72Po4lRi0gAXowdN3LQidQzfb0WH77EGTOJw3iuTksBhAQbMSqJEuQExq8XZV6Um4Lez0Sqy
QGuUe68ZQemEF99+t/KPCnWFwX+Su9WqyChfvfgFcL8HvwaN31EvfrkGtgU+E0V/0JLe4hbyycmd
KT5oyjnJsOO/E8ynY8hskiSyM01iQzz3TaisqVI473pXPe7JJGL7u82A8+diLpLdxUErQME3We57
o12GrayJK81EzCCTeVVwGWpOG3fYNxde8GPSrGhJlqp3Ij2AsjamkWbexk2wux5UkUTgJgPCsFTs
UJDnbJ/5gndlDBYRRbZqdhV4PtEOE78ZUMIjJ3xGhUyGb8CCoeF+6V3gKC5eA4VFwCvwgcw/Rsn7
c6ooNPs+4KvEa/BkuzPFb2ZMtNCQ7aEMaVHmKU6TMtSB/zlKQnNegj4MB+Vvt8IDUiUZtV53R7PN
ohjxTBRcdN+AJsMARQpvrL5KiS15lwPHz286LsM2JABYXxphOg97eZwahY3GcpUJBbUDgHyEUr9u
n7p/pkugYfKmm4/Ko0DY7Kq5p6O4fCaUlhyqjO1ne2D3U+e55o4WaM7T0ZaYwqvs7trY6HHrl0m+
L2xofp/66uEfw8ui8WuNw5RExVhh0pkwHHWAT9wQRpYWkS/cZ1amCJLpGaR5Wg1MLxvS+WpMjFjz
oEp3R8fheydfqGz25/euVED27t67u6sve+asvgY5M1z74fkqYbaVhd8psb0fRt83z5PbiOgt3VED
McHyzhFxtbbGEVP8kbjTxDHfRC1AZvTcupR/PimGZPGxI8r9aQCiehy0FOVLMjcq8gxiS9zToDPJ
p6ifyCul09veoG6DFFQ1Y4tG/SFCVNM/CqTuY/xwOVSQPErPtDFSThM+JF82uriA0VRe35SPXkBo
kQwOxqw3KiLrbYZmGbOGxGunvv9zMcSRIub4BRoHIvjOBN5WrzNUOoKu6vcwCTqcUT0WPI4Z1FFD
u714RM2M8bSM1Tts1gXNPqLxTzEKdrGay7uglbdHwPPwutdhurOc55jyVL27Ry+F77jsrxhZdu43
Za+6FndKV9RzLqg/idv63hfG17SunOt7HcGfjS+uc93TH/N8t0QtDcfCGt19nutcgwmnZ590lpir
7/HrK5PmKC29eQfnFVHsviC8il4T5sIY6JwKnXVd988hkQ952V2FU4d+3fvheg/vrVRx8a5PrwN4
yohU0aOxfqFlQwbovvVxnIxuZBpLqjAxZgbzU8EBsNAsAyfyItB+QEQQ221U7xs/PkQDfbNw2PZc
hcHTzwOQukrqRTL2EM/WsXZ6I564/qt4pOwRlzl9+Uc/Y6McKbINLjLze+E5uC6b4J3b9yVVxJdz
mxYj7uO2vuxZaoXeME5udN1vRteTzBb7kncAXs6MCEFBU6p7dv8Gr8DR9S6eXtMnIBgemL+X4DVM
MoIi8Rxc1taCEmbt98bamG1Nau3dvGKeguYmfuscCU4Ivgnu74OWw/kYaA6TweTdr3ze7+aGwrlQ
ZU+ch8OXrOkDZXdJfVk4G0ogp7EaVk9oQEaQ7rxqZU2xjmuOsnNZFNTi1ydOjH908P7p152a57vY
ta3HlFCCvUrKaiKFK/sTmHR+7T/AovGnOL/qa/OtwxUgT9mfRyy1FjDZpF1Tgb10BOKKWFpYll7O
waFTF43oE1gum4e5tECEurQ8w94hO76AIsH8xPYh7j7Rn70qRN9Lp9ADHTSwRbnmHAslOO+QOHF4
jDFU5CCdMaiT+B6rfBbNsuU4P8KWL5+9l3+3CRX6LMa3grCAVyzYRGgCgM0G1fI6gGwsjl89se8O
iX0D88uivi1On3e/OzQDZd0fGsEJm8/LBH2zvJdDn8PgLG5uEZmDxu8DiFAyTu/uiVojR5Sa5JGC
q9UX+lXysL2cc1nvCCokLHEZ6Kvjwlh3hxy3XouvQqNMmmumBomsa8OeJjyxUSsUqs/GC63d2cYV
udR3o8sCQ9Ad9sZ7FT/E1uD8Vo46rSiio0BuClqsfDZ2QMPZoXAg0rtGKipc18N7OK19DLJB/q1Z
Yq+NKr+hYlpHd7ECnxpai36cMEUyhkTg5SPWoD+scyL8aoclcXRvj404+8V3ukuCpCP0aRN2rhx8
ZdwBQ57oQ6abrw/3XT4zQ4sMiiGdnCL7sqBkgM7sRVDpPcHTlT2sYe1YRBHTY2B9UmaFVszLJaF1
622PZHdBsZMrmR+vEBh/cI70T9VTp1f30L1yLxu2Elj9TefZGbqzodgb1L4SGOJQ7KqN7E+ZLW3g
9pO4irp9UR44H0dstxodndbTV2XJ66Sx5lbxRfgepxBUucTtLKlhX2xLqtNkgaUzg8SjqBzcRX+6
NwMGf79Wm/HJe636q6vsu1fZTlHhnvaWJe715VYnV1mSxziVO+9wyHGYb6YMhapDITa2OlW96uZr
EJu/GM656K5KbwOHnASQ/AJLaXj0Gak9+/x9hyyDlHvHKbYgQWSDwxZyRCd+Yaq/Va/raJXYn1ep
zRzrfS/A6qADwlMnB2rqMRYJjAAUAzhxTVVYy4S+PTuPQ4N7RR2TwufpXcYFVgQaQKOHdh5SmZv/
vWmIPvqFwKL7b+CUdjd3cQlMkQ5VSfS7YUYQTZLSWuq4Z5H7OgWf5/ruWMW7OgoWbYXVMp+abgEU
YLoKr5a6fz9UnWZ7AS/G+iyZ6oEHeS/7N/9J1tn+zCDYBXeTDm6B7mzoEIA9Z/r3OPePumiGEN6v
cwaYAuwbvhalEI6EvYka7+71MGq3EWTr8Li/F36CH8mkbjnKYMNM9kB17svW7nunMTVh8H+yVaF9
qMRZeqjXzJl9DQ/PL7bTymreLoT1Apz4flM0DYfTZZBybjWSnvGdMcgqEp6ojorHdzUEj1ixjBTM
wSUSRZDg6zPSq/PH+0FwMORrF6Hh1L42bD4eVPOYKhyRCIjuvHSYf9pzbiETOKI7AWXYcy/ufQik
7+pO4Vz9m8w90+nFtWsNTAoxhewwyoJJDwYoYmhsxtkrPjZTiEzD86ChWIfL3V1X90mNFOkUi8zy
b96IDOOto+7BjLbWocd365IJQuwJQv2ey2RdA82toWZXIcc7bCbZ/o9X5lMVEgRfGA8FK5J9FQ/7
Frw+ITgF5gesAVGO+yH9lgMltR/LW0CXwpvMXyIJLhO0NzSRfFGYmQLTkArr82fP7lOkoZRejmgV
eW11kOM93QR4APbSOMcG0LigDeoJwd/gaasO15pXw3t8nZ3hbdA54GZzbJf5sRnxcPwgIJWc+Qs6
1g2o50R+hE1oRR6YsREzBFkq7OKTDb0hE4vcubFjeniwcrB+V+5y8d0bqgElTqn57ahcP7aVKL96
H9fgEhgwJhjTBzDUccxROtX2cGwIDAjpug78cZkNzNmNTHdbi3UZbMTCiPqB/mXZuTx7/GQIVMOr
gzl85/oIqPM6kF+w8VILhK0Bxx7elmIV5UR0px0ADTubtST3iQ241VnXcT0pyZWZY7fSgHJu0Jf8
+vMpWryVe5/cApCvoJKqs62m5ynxzyF3Kthb5YyWw+2Lo3Nx8f5jDZRzfuw6pzm7YVtvXxyN21h3
jEHPvW+RBoFug1l5ONm8G/KzSSr28fyofWZyYgeyD8xzP+x8g5lVQl22I4Zg054FhXR3JlmsFjBG
Rqj+UnQhFEt9eBGyXmyuElMFG8U6OugKhrz4+CybOHX4LIgA9AqN1pqUF352LrOt6b+WXKcQlqeH
BLsp9CE9rLnr+5JfJONLwP50oH3Mj6t6r3wyB3eGyO/qNHtGoISmuMeqcwma5cvpiXSlfx7lhrYP
+aCKeB1gehyCM3ZEb6hMr+Apz7B2gX1a/xJ1gyMwTSW3j5g3osr+t0JQQNUPq+QTMY6OY8YYuowF
+FRgvwWboSlr9Je+yy99m3w8Dijf0lxA2Kz79M+PKmbOca3CM4agO5r3nGieudAmYJ4znRagsH+4
xxruyX76p1FOJ9m+GbaDbngJyjGIQsgkhW21NfbXgVIHyscxeCzT6TUwfBbdX9Qeljk6YswQ47E7
MXt2oPCqu+H7cFBHMEE1TXENVqrc49KTgRXfQ2jfDHMrvhk5R4msv3GYn86B7Twcmq+rZY3XfVxo
ILefhMlsVZ726L3dxPwm7/sWChF5pEeId77a9bickri6p9XVP3vwusGdOXUT9ntsTkvolQklDjy+
cxHdQRK90SDAI9bjMdKDdJDTRC+h1pmTngfC5RXQsRmWEeRE2KkGRrG7LklJOQw1bLMa/KsPrgv4
LTq+WUt9nB6KRFo5Ry33EtASc9hfP0bVnnhlX/JGUXrbvcblTs+8rkg9AGtQirvLEAFm0n9ZX4DY
z1V9aDwVnOQpYE/V4XPXAe5ew3DD8Y4vQD8Ta90FuwN1ljcf9YOBOn4jXlbwBFCBkgp9FDw1JBKL
syWIy5ufkQ6eFML18dWnZEOqKvMwp1SdSLzR9hosnqu+XcBOBUnza3x/kABicDAOmXuaQWSKNZwq
nJ/52eEgeWyq9BOoaWb4T4EJQOALT5Ngl1Xkr2dnwJ0tdQFmpXfCjkeyMG4zQcoCnL68fDxd9dv6
Rj/zuNcP5azXCPbvDfbQlz6D3An+rwCAnSm+Ne7bh9RuZ4yAypcyeBRvGofsx+rnK3w4b/+t2dke
9tWnWr+N9wE61HnB7XUpprP5PyEKp5p4U6/eM2ZdAn6vu776xQJCM1apWfTHqVPI067FjLva63f1
vr8pV/5SXvlRj61162UVvTZd1R/q3ipFsSbAe6eUJKPzdvxYHHfXHefyn+s66t+UGX+57I8q6cts
ixNqPdTNagFn19gSRpAGcqa48Nu1Yik78v678rz2N3QtWO8K3V19NDt76o/H3XRr8/YonumK+Rge
zQ4kq9cJ46cWV688WM7NbRzCHFC57XWsRbVXefnjNxXiv332P9/Dj2d/POprmuQseRsmU4J+V/eT
z43bX17mPaDl36z03xASfnniH80sTHlVTv0+T1wMjn7m1/OT/4KJJq6f59kxVkONhBJK/8YkjMnD
5HcNsH9DR/jl8j/qlNX1+lQQx05XHf80TKhliAu8cH8TPl9gFkLD2gV62A1BfILOtBxAdfzSiDbd
Y1D5l/ge3ejfFHnXVqI2KgkVrPHxN/f4QyDsX+VNBKjp8n43VJt/NOj8iZNwKRq9e+te0pX5+bJE
PabtbXgBErBb/N2YwPaEDol84pNoJvhNhfOPATk/65t/urj2o+CuFbfnRrO4+HPS+2wnyrTC8M37
+/KbBOf2AWUkXXY+jS/l67HFBv2xO/6jZrv/c7s29bbItuf/Erf6sL39V/n9X7Nm22TXJtv/RRbg
/8PWOTrh/3Qo/toqd2jSQ/3Xdv/3p/7VF9f/77dCHML1CsQH9PkV/s+/+uL0/9ZRD+4qyACgoklX
P/v7383+Xf2/u+//wweZaUxPHTbu373+3bdCgG4hIIAGNr1slvGfdMV1f21NQqbDQi+ESW+o8zH2
+y9TFlXzdX08jzWVqrv+cFXlDNG3UKYIA+bOxSris3qz/PPTIIg5vpgqVuaNU/ZeKSSRvEtWcbif
0IdJ7lc45CZpK/rcukQax0vOV8tLihujBGm7c579jikvtZtDah0V1cZT83sdtPXF8uj+7trXuhir
Fy1Q1U18vCNTdmaaL43Id5MQgaYlVe14nbxz6HWu2RjZEWjaBZal7F/kcZM9w/xhNoNav9ATXCvR
q/gf7s5kSW4cW9MvdFnNmcTW5zFmRYS0oUmREucRIAni6e/nqttdyqzKTOte9iZMskyF00kQOOc/
/5AwkSJBcmOUO7yEAYKFUAy86xUGWoUmrzYPskOb+vTc9kRGiFiZCj+gX9bCwz/ftF/lZ85/uLsB
z4gcS4SHtyTC35MbbH+Jey8eYnr67qGqsRbBtYr5aNsDEI1rTerVKu/7rYotg1l18e4GI+WeVPSc
VUu9X3hfhVNd3XZ+1VGj/+b6wt/voD+fPu6hNs7eGMjiHvGH42Lx+7Ye5iVezeIt6IfslAXpfTI4
9O8ajRo+LjR1uXUICgVU1FNVlOQU7U2YPo9xdxHxLDcynRL8k2R7Dt6tfHjs/NS9VHGFSd5oXwg0
el8wT9qo6Pa885HZdVd+CTuJ+VIZIrRiBdSTuZjeNLtR6Wlv3O6zndlHTQDClnzk+mTGhzTNd2lH
tJWeM7Ozop4WfXAOyiPdRNbudOcWDOtaAs7TKayegxCpSUaH3wWLejQ+8Lrd5T/8STGrDIaZsY13
TQjWu8eMeViRwhCkYjo4iQtPzUQ8MBz8dsGsktPPBdLUZvqbs/rm1/EL++TnzUf3GuPci2cwoVq3
h/PL0dCkkX1LUU4Yb5eYFCfPXRlXxzB1Htql1ufJwbDWk6E4OLbZRQnBX2m/vNRF9EpClb8TXc0o
oCBOYULhtw/8oWGwomlzi+ZNRCbcyDZH/GWOWWs0aVKioK2P02nXQMShHoXOPFjDdphKPMUsxyOY
XP2WRo7Zt6NhWhIzu7HyPFqbqETVj4CLSPEHrOuOIZFcR5E37Z3yxXJMkhHEacTycKlauc99JrHL
PMJbHfoW/Y3b78Uwfs90Xlxb12fKY9LP/tiHe6tVH6lo5L5LTHptbj/CVEKn73W+rxpv5l87sG5N
ehSj6x4G6aQ7WdfOtqqiT1loBJEG2t0nQcWB5qSgaA2BlH/9FvNA/u1JEe6JD5ogSoZd/ObK8uuT
mj1/qhzyzsGZshkGjM/orS12gSoexsyD9ye8B3+a3kTa3tmLA8g8Ax9GRXyNiQ7dLnWGOYMc5M6e
l2Xnq28cyvuuDXFf0hqY0sWTszU4h1lkhmzJ1lVnHnOxWiRIoalkfezYnbCHsIbjBC90Vzot0xhh
W++VTZ9XaO+M3+WwioKkO8Z5gV9ZKcZzUiKj9GXDHyR5mRA8+n6gXRYVyhxHgXcZvfYMTlDant1t
WWrawvYlt90DKkrawmQr8QI7m2AGCCqZjizszGOBTYNo9nWLk0pUvuPgPW5ie0RcHIB5+/EPq2O+
1KWOc3RyrUE2w3zXNs7HYg/xxo+mb20Aawet/7yy4zZaNcmdrPHK6zr/g3LJXtvDPK2DQqZg0ukj
dk/xpbAxlYgSRvoBsJeI5baUwbBNW11txDQ6WydQjNbnhZFtaiGtDm8OLVLh921Jay1dKbZ4sdUA
bUo/EN7AImc+PqSH2Jr8J6O8p7b1vqUZaEbGf0lD641c4mjHJ2Q3+1yoBBLyi2/7OLaT7Xic7B6W
li4/59LLzhjd7gT+CtvSyvv10DrhOk/5zMYd5ClI3M8lyRzkhevv/SDFJrIQeU3JNgxwnvt5maK3
4ktZfzZuMu8XFX+3O2Z54xDtxy7pT25vwGAmBB6T8+5EqbMaXKDNOqOSDBDGBLN9XTI8tr0xgBQ1
bis9P4fSus+8/DBOcfOchjS2e9E042dIst3Rg5pCiAzoV12d525M2TBEt68LtHaqowEWSqwzX6Xn
3rZeWhV4+3YOq101hcxZCf24W9i/1mliH+fIOfVOAIWgZ2ZaVBmGuDGtVpsnv1VjdZlUZu/jHrhA
eZdQKbgYGTwk27nzJ7NKcrEi1414GBxDyFR6pmAm2F0AMgVx8xWzi4e4upFBXBQGiwWEFbrQd5KD
68vovptenDFTO5kl7yacPvzEJTcN19ZmCvdaB5AypmOlnHAL1D71EYN8Lx5X40xiUmzKc0Ji6mFJ
1MMoUO6lvrMdrcU+dl3fnPMfdet0x0mIV3Jyd34VlwfdVB+jL97KBaaN8AEMIIguX4s8ateJiF8s
OdxVHhX9X+9CPzuFfxXzuM9xTHtY1mLriyCHlLTfb0JNPNF4thMoXMZ2IvgyXqfAiBxe5EylcO0G
ttyxcGEtAKJl/nRwyZfbpazVnWTIpMdvyg2+mry9c60YQZofoOCs3b/Jn3F+3wf/80Ixf4txZBd4
QfyxqNCe1XKEusgBH5Mh6rel21gvjsv2WbUGrmRTzBcf/p60wK3mem637fQ3N+vn2fmHm4XJiucT
AkDPRUzp729WF6a5ptJCe9dX+ZnOfD0Jz5ywKYeAKYU4NgoUzfT1WeEIuhqWmf0kElericrj2IUU
IX167ZPcOREz8Fg1+Pgg861FNl0WssQ4qvYUk9MZqyxg8qRzd3oq43PlpV8CIfVdQaG6oeB2yE6s
o7WbChdPOp9mtJqCU9enx3yooQrWW6Giatf6NuJaM6rtdCuIlIbhyBG3yuKLHtX3MZjH3V+vp1t3
8bvyA4sOGNERl++wmeOj//tbhHNp6sJmhcwwgNHqcjp3ib9vxSLPNcr3u6h9TMryUzMNzf78z+qh
Z4PZBF1a3jd46vF2W8E2JGnsbLl+CObUBJtp8Jl2377DEjbm4HjpfZPAM0nrOVmXZSv2bUOMY5dl
1qm5/fj5Jx6i3AdJebXrwD4ttx+Tmu0Tgca0FJONqfDkgf8V+n7KjXVys2Ld+5G896goVy7GV9sl
xTNKUD900X3FGjsFMt9aZEOsbJ2L/ZxO92GPE7I3Zs9GddBwrXj/17cUQ+B/u6lYHtzK/TAgt0XY
tzbw10phmKO4yS0GcsqE32o16ZUZ6p2ZNeTYtnnyGuYpE92I8qydGif4jiGBZb1TvvUjaFCSRfa6
r6/RfDImhD1RUz5Yurw4Jc5Esc4edVIddAEAj3/wOuqyr71mjG/il4QRkpOLT34WENdYL85KVzGj
kejJxIJJwC0nW87VjDNAVpUQwKwuOg7lfF8aHzrHGHwNB5eia0rjlcrdjy4iVLuPaIzaqTgts2Bg
WaXDjqN5ncgAVUEoTq0F5zkExwJNS8tyg+WkWYs5hF8jEZLaPuy9mnNlnIqdVWSvfhrea0J0p9p7
Jztn3bmo8a121/vF165sGNeMzQ4XWHTYoWaERwZnNo0e/lZQsq3BWRNcwxzU1bRyOKcbnsA2jDg+
WkxmKGndZwxt90sanNJyblbtzDEZ+3Arp86bTrW1HyLbOsdC/pDhyKx0zJF/S3mpRc8QMcgENK6C
KUU183iCAIamL5e120/ZfrSzdz0LWghUX52GExqP9sq1SSDiRas2YUlvN2CA4HrT1giJm0UyYZPQ
wBANIF7XXY3vXLLKwgQyR0BCAeZWysS/VY788IMAflwf+adWzWedvIYFE/zOn9xNmjxgs7mu3QVQ
sSJ4eHTQNrbtZy4yWuO+Yd2LDxk0h7AJ7IeIcoscn4Ar4PEluc63Yc/5H0XlKbwiYYX8LIMA6xV3
NUk04Xg5b7Lce6zE6KydqhAnL7OObinDh/zVWrwvY1r5B+Ltr5mnv8yBZDin1B0b4xOP4RsbbbXG
q3ZrEr94iAYDubwiGVk30EvJ2VnpqYf4kvgumvC2e/Tj6ltrN8mu09xHUyeQvBLxNYkwOfCDfRqC
kUkhj43hgbR+3V3Foq6VxfzWrTuLjRoRd+2YA5FU92YMjpGsJO1zi7rThBjadS9t5Q9v42DeyqRb
G/zx0enE6UtfyGNbNeM2r6d+bVsQe0rXMKKt46s1ioVtUDL+hpIoTHtqx6e6qDA/HG9kW12HEOb6
TCfXurrrre0sgu+TiFLKlVxs/Sn+osAfmKr2DOvB2Lx6OVaaaMKlUnKTdq8BjeBKVcWbUtrbBgFv
ZsPrsTaDFW1YvGew8pUJFnlNrWzHoUXm0gjpu5gd74y6mdFG+NAZO37yk5DZaASxsrHipzR27wyt
3MbNf/P6pDqTkdpvUxcaJwXiAIvJXeh9syWcNk1a7b00ZoY49Xpn54y3Ghi5joV/tOM8uEU4QDko
IWo5U2/vxhl7vC6P7ue5hT3pFy9N58EsazLgdMCTkrdwjTs4Jj54PRSOuykLK9nWSbWd6+6HbYEW
CGPgUQrVkcMAU6wM4IRKDIuFO710lEgA9e96mV90a4uzxBCbdU5f2rsn01v9LrBSJsVxfjKzfM4K
KuGqw7/edDtPzN+aLm43o882OZhvk4kt+F4wKMayeszwmVn0fhwGRrmm9tZFGkF/qQgDavx2zVa8
KlL5ta+qdN/Ra9fp/O5YS3+Jh648ZSMJtL2zsn86cs80eD5H0DqoVL8dZpssEQlxeGz7Fs5bp89u
nUP/b1xm21FAbnI5+5t0wN/NRcRQaStczzSImTu+EuCzre15Z5YqweY2uCZLqqi9HUikgUjXZY0t
ShLmEiE7iTFRBDQxFM2BKR16+KwnEW5duh68A7cvDsvAXCwceeXltCtridvtYOUUFPG9FZFlRdHN
rY6XbmNNKQoS1j04JWQEXMilNl9JVztzUPDPWsJG5qHBNoUOY207ENSCesi3dordZ5Wa0yTCtc5p
qxpLQCpqS7O2BjqH0McqRIpzbHfXQIxYHs98W4kJsoE9k6Xi1VkytZ7S4fJCV7bccVIRXnk/cQat
3NENtnkbgIDo9NGomXusaWiiID0IbV1D0wW70rUvAahQyv3bOu0ArFFAZZli66Rl8FLnxUdaabb5
YEEflcIMiOA2FSr2jrFut3hlw7KuCOetOzs75ab8Ec6RufYWDNt0auv9fJpFz7DE8ZeD1+O+MTKD
paV296aeIAWo2tmPskalMMCzmOq9p0Y4xfY7h/0mkAX8ekc/O334PDlOtLFNR/9kpfBkRw0CMvfE
bWR0BJmii++eS3fC/0lwrhZhWh/KsH21ezpB1MOu8xYYqFNVf+MhTl+xtayYPQ8APw0FT963UGcG
B7/PcpsUVr1zaRDzGRx0tDqUzgplkNfZH1bjwmUew5fbpGhF84wP9bjzkqbdtBWJwEMJaDY3S7E2
ef/Zqdl8xew+Ypf8CQdG7PVr9sNjluH80fHetANKmzmFWzQPxHHk2kVSsY+K6Jw0C+xan1gVM1Wn
KLPuQyuSVLdGnqYhjA89BppLHC1n5cJLi6zuMcr0b07Ox/Rzcsz0pNei8c26yCCty8ysm6z7UhM6
sA49+TBbVbEfY/fzAJSSltVd0mHsGC7gcwQpQ28yTr7xhvg6xWF/UG0WrRY7eRcfeoq/swGMMIuX
71H8wzVufBjxkC2UGNZuXMJYz28johJP08yIs5vUH1HFIVzlO50VDLyXedjraRi2lVdDGh7Cb8mk
8zULIN4o/OVWifGaQzG0tw64/Frn48eU9ArHXATAZngQYQvfqm84xuvmCKTrXfBzh5wS7AEHvrfJ
ZG+tUNUHK1MISwKPNZenLAJIAOy4Z1HfiIROjGwqGaEuDcN91sJzxttmoVyiyXasx3iAnKr97WRN
P9sL/OuS4jW2X/VYeVd7YK/zhkptQwtDF9M7Z6zv43NYMEvGC3TJYfc1Sh08qZEGtNLnttjzswbe
48jIYc+1Oag8G3SjgEzjVOLyidEoir0TuX64IPlE3wSyqdZT7GHtENnzJ0s206FfFnkIpyVZRctz
PySIe1R/NBTnuzEEbY2BDtaZq6+OxHYLEOAx8/q30SrEPWzyeJQPxtTfnEySLUkuYC5xnZqc+gzm
+DB6/U330LW8iafYmf21CKt2PfT2a7bsqExFClNd9lHEIB3qKmlHm4xAs1UThLvcGdBapcwW4ghF
VViZcB27y6atKwdkLn31gIdwdg/NylraH4SLDScf95wAuSqROm+mtVZdaFxetPi+jzLaxjZmyK5h
qmcGnKuK78VMpt7Y8+Y4GVbjEkOeYkhJYpm705SHGOsuwcbtEVBZsXgNhuzg5Ca5sN2UZ41jFc7L
yYX0DSxprAxNl66or3Q7naVPDkljde6amI8h3ra65p4uzGECPT9xlHxzQnQIbWpQNlVYJLedh2FI
N3zRc1Sc23Eyx5mp6cljNELx3l0KKbknVmqfAgSLS+8kG2wanRfhSesw1lBqWhTFdirWRMylIFER
xAq97aLI2seBeM9UFVzLfqeDWhyLpdopS3+ZXOI/wjR9JJQsjbxnR1pHAKd8V1gx/J1eEk8clTuP
cqMcg2g9WbXeuwoPLYZVn8NyOUa+1+3yHK6Q4/gvdtn8RpIoQjomcV6YqUN6G6nQ3ecFRwp5jusx
8vTT2Oh8N5Vt8NgsYk2UvVrNcwJjo5M0Nrq31nYQqCOSF8LAnx0arzyj3dfNXd/Fyxr3F+8oyk5v
syjdTo1AdRYA9uVyKo6JrdpV4c7yvtWgnJyj3/3iboit8JraVFCq0vJap8vOqODNFoV7yu34sUtD
2OTRmKzdqjv9vIRgCV5Vk4VHH5iKmUxMNtbWd+bsvmxYMtrL27Na/IMS4OAEnvhrZ3xNx4VJSJuf
Z6iG2nF+WKL9JBp0Ew6GqivsXNNLUMoyXdVu9a2OsvJSSpRYeeKHu4Aht3YGeeVcxsIuILivUDq8
tzJA5CW/TXbkk9+F7l0zJ0+hP9UHNzNQrX/+QmEQG2gZjYyEwAiaqN6NYy8OwGzDOZxsd997/aOK
3eHYhsNLiSPsqk776Jw27JsRd33/c26wjNeuqqq7oqs3MsumY4pP4L6vLO+4FO1bUtnY8NrjR25n
X4Pqey+XL00ix4MQ5aEcEtwqG2FflMXGm3K2L056L1louBzgada2sb1uagtjptuP0q3QHNg5vtGM
Ea+Bsj5VHVLDrEHDmy3WtYka61rTXa+cwi53fdwsd1l1gyIlWKrWXboOUqd5ysbuLVnq5uxoZpt8
bdwtrOVb0M7NSQaF82DDB+Y88jZJ19MoinB8SJQEjk0SZ580/nA32hPKxAzCcFOw10SUWnvwSqZj
nl0eZFVmG1/jyDvq/sVVy5pS/N4XtNw2UkhnaLxPuiPS3SJdz/dbtc0zWjfHqsk+b6kuUwtHk5qJ
mRs+NWUGq9D2t03OITUE4P0LA7AR8tG8gPUaS+7ZKX/YZrko1xk3o6v0/RxRgY6gYi6nvAypLU0+
72XZXlQZji9DiowwlPnZ6rvxLIH10nbIN06e5Yek8IfzkIYwtlTnbZvUKvd97TuvbUL3abwWe7sC
FlJJiMydWw2vwpurh0r22LeZg5m8+u32JRrX0g+TY2/UNEQvBuf549Lpp/42H6gCLLq8wHAsRwG8
JUJrLoQkX/oJ8KSgz1kZULxVXWRo3lI2rdSuv9ve65xF+gLFqyHrBZxPbH9i7K5UjAcwll+RrNJt
5oy/GlVvtFF3hV+0+MBmwPgqg9FmRXjBkc+1NdUot3Ft6JKSah9NJtoYJzl0JToXotJhvVt4mcYd
UqMxtLfS3Qzz+MR7hpagzSz8oZYOeZGi+Z8b5yoBTTel6XnxvevgxfqEc/1KdXZ4Gdr5RLPX4DJ4
6XKCM7Rwy22nGv2ySHgIoS0ufiWjtVXHvEBeCYm5EfNxjPprFFgC42xbrkUcyF1BhaLEYl+LGKmk
SGPoR1E/XjPh0k+PE2WuUlSJs/XW411/LJKK4RzA8qIKDMF8H0s9Ni/AqgRus+efiFaE0OlP8062
i8Tao8487NNHFJGF+TFnWYUV9xhv5iT7kblZeJgS986pBFt4mjjrNFIorBuEJ/Yw6c1U+91l9uaU
XNjiaPLO++QpdfGWvt/1ht/fVsJ+F/QHReCM9F95+ySilpPZc4HRXKcmxzI6+H5OzuZQp89LweZX
YUBp+/7yVTUOPSCqZx5IfedlYEGlyppXcNVxkxTx+8Co6thl/Xh0RCj2VUFsTe/7SBZMseuUwYpv
kEj05zDfWAvhhU1XlQ9ikrRIKEXntF2+yC4mc2zRL95ELxKMUCv7Ij52iSsv0nU7jqKTP7jWi01W
KgCc/dlecE7Ph/JkN0zgps6m807nRzgTr0ywnO3M7WUzj75ZJOj1YZvvkw5cr44oPrpB5Xsxqc9p
il6q83jDO7vmt0Q9Z6GYURuwySPwQPcQLM2nyC/UkfQCgMeUaZztor9mHnVJ2qlFbfapw2cvDeaF
Zs55q1OM6/gCInM8QMEUlUEQHfOitdaa3NR1FFXtxnf8ndU23bHWA2yEGvfvksnhAKSeg4xtcYHM
bufxIPS+0VmIFLc/2Wo8/VzxSiSQLMMF9yE3uA0Fpjc/aaZL2aODhOcBZGrFcAMjJqxDHeFxocG5
ciRrydLQ3k1zsFVAACqY8v0MH2Q32223U22H5VvbT3eq6u9ngj3Pvd/fzDvIKxdH13AK2tEwHH6+
hHpB3cMzyfaW4bI00ljmpujMovf59j1Cu7GP5mSb4UmG/J2tbXpwovbbuIhPacfQc85cpJSDe8mc
Cqc/JgWF7ueDDQvXahhU0TEaO4kv2bzBXcMHQPJuOoT2Y4roosYmz85QAOdyzvftDbeJoZ/5tXXp
SkOlH6AhYqdB/zKqR7ed2b4XbpsVNDGvjEq3LeOzcDLMy0V8iauStAAvRXWqkvyf40YdM6ZNB3cP
+gXrV+N9mjV62SW1PjUuDFMyQ7sDqYwpHvxhta/r2x1LZlIKoBMk08D/msT9BszH38XIGxyAIoDH
UQHo/2jazD+SSlqvEjcbLj5OGEnXvHej7dxLkT1OrZ/tllBiYT+YY6qteDOOYCW9XtAiBFcy2eCv
es5nkLiEox1Cx7rvbPR0Y5Ze57nEVqUb+3XYY09zW30mem9Cb7hXUYrivvnUuLlH9ldyFy68QQqL
gQbQ6TwfPKdeNnNAp7Tc5qfz/MW6LXSSzO9yUvR2xgv1uo/EQ+q5eqM95sJ5IPQTtWW5a5xkudTp
lROZ/ta4DDkaVx9rG8q+0RNz8mo62P2E+iGEbTL4j5ZH2C4H4SH2xnw/ageH33gxe99maDmCfAzi
qbC5ABz113bYOqeyLzGUGaZ0Pbl5cYrHHCm4j31B5v0GxID/gFKnZaAPJuMMSKYK14x9Y4AgwAXP
ugI8oVRog5ai1frS32ba2m9e8wx1odMPFE86ITuuq4KNKoOEqKoGQ5vbTFTZ4jTOg2B5YUuRCDqk
rF5+G1uIWDXyxNJ3zYYGflxZCZtHUin4QJ348NVozl53VXHnHrvJ+lBNCItAfVraNHwK7eQTFKX+
ThS2hZkPngxL4dMcDRBn3D7YZTRZ66UqAF2ConlUPdSyAk8mObDhWglKh0y7cFGyTzJHGSonqBHj
4rz7pdmLuC+PSenF567VSC1E/4lyI0yxZGiBYraB/uzJpb1OfI4sAzA/u923dvxQd9RY8zyg51n8
eedZZXn9+SO17XoDtogj0lSwcIrwDEPgnQSo7DocgdzORYItqDDjbnDhDc1L8u7MJYKgGM64XwQf
BvhiRYbtSo0uRQRTTXSqFeJ4y0IsPFEfwnWgmIldmkz3iz/Op2WU5mpl3nOehC6h9uzDJMLJCMNn
+lXkCp6HqN9qQ3Bg+v+ItcKLAfXGbZedraMrJ+RzyT7BmhkRu83echfY/VdfFsvGjIjfNPkZdaJx
KiFEIbFpR4MOGYNasvqcTBE6Y+XeRWnIJ5jcX1fEZW8bY9drdoE1GeXmPSndxyGJrl1TD2dbheoh
Sobv/iCzz4MNwcLzBnGAGYSeFlp+rYtvLqFSBXyJbWaUuCuhSVReDEzVfy4tHEY0XqFJKTCZjtbC
qZtTFwuSO0JkqLe0PB1CFOkLkornmjB2kG757nns7b6H9UlgXpaq9ImK0MvFmQBEGj4NFp3z8jx3
aUecqDx6Q4rKQFukI5pbQZxPpwH09FqjLB7H6lC3E2qQKZR7nfxI8Pj5RCTeb1Wb+6DdwBRxzBg6
RTkocauJXf/glBPrkjApKDSwNb3tMmfTqWn66TSNi+aZ4rHhiN8WEUP0oBLaqE4X19R3SbZw+pfe
KCpEP2TtBPOb09bRrvb1sTIFZjx5LTeWlTwvUBGvngOo3uohePYDC7MpWImkpLFdleGzyfJ3lXrp
LsUSaZVz3zdnblmzoR8Zdy6VbhIfyyUrD3HJGThoeRg8W590Jj8NTTLtszY2Z+M9DyH1QhgPSJqX
DosHtJXscLxrLkPb27hs2+ceMjLIkw+9ihd6Tf02Bu59NS2vqdRbJ6b0zdTriMBbmQB4MEJwMJdP
eY6QdvCrZm2A41bxoYhwgiAziLiV+WvTUSr0DudIiNtGqZqnDiRrM80oEVUu8InUCHDB3L6o3GHK
JmnafA84JkKX3Mb9B8Df2mmC+6Sjmomi85IE3xoWB9lL6rWguBPVzcjAq7lKlLWeJ56J+H4eFObM
QFaeRk0Sj56+9mPzVlfRvTa+3kMv1esxE93BHbFVdnME7H1rf1r8fHh2vfFuhHN48wHz5HVsx25d
hh1ObnkEldwq063P7gi1CuJUMfY/qn6qdnWmrd2QjMdRZxd6uOQuHZS1coDw5zktT44yH12NYLpR
AIxQ8u+mHLgnsx30/vJLOwMUduHZLiOo0sF7kx37uYz3mYZMoPppufahfVcOI4ML4lmOcvlIQ6YN
Rd1+8icaKvJcHsWcpscqnsiRYDpEzbHLGy/eiAxVerdslHtrT6bXgXsyBpR8M6ScQUfP9ZC8h9KN
uSwiJO05/7BU+hwBDqG+j5udyg1lNlId22c4O6IJ9FqUcxWwkZYFftQ25zIIcraTsm031L0xVkns
i0T+RY/gt+sh9h6snrOAahKZJ9C5NHFHyE4br5nRUoPQ9C4uSAxfMIlBb6z4RSJAjcZ13mJ6Aevt
v/hDi+2uH6zovz9DEnzwJT77acgIs0X1HujjxKsrsH2u86t8Igxphuu0PDSNPmVpRpzDSV8qCysJ
l5baTMtXt3Te8tZ/9ats08XjRdXu0TY//EzuS6t48Uz50qf2vP4v2wch7euQ1jqNGOSBGXdd+Cw8
LP6r4qVgUOhWwd2YmP+XaL2X9j/l4f3/nVBDRswvXIt/o9lfv1ZfF5l//TWL5uc/+Z/sGUf8wyVt
wqeiDmIB6ed/c+yF+AdcqTCyI9hA4c158P9w7KN/eFA5Hej3JOIIaFLodf6HY2//I4YQfaMvwcx3
+cfB/1We3u9JIZbr+JGPAWHEB/xKBqkbkoyEF8i9wDiOxF86qPqVXNe/keH8np36r19/4xf/wh9m
B1SGglztdVgCNTMG9WxMQV9su9iJpP6bHOwbFfxfjKp/fcofaEKtnWU+ZD+1N3mwD6Nol1Xi4Zdn
+R9o8r+34fvXr/4DSatUQ+PPM52FdF8SGJwSTf74EDJRNdGdDaf4rz/mTx7DH/O2In9JZRb26Iy5
R0ndU7cAczR/l959o/b8hxv002Twl8cgMrp7hhdqn/TYVrBBVnh0oef3Wpbz//pDTOOvaoI/u/4/
EP8Ybvi+X7dqL0y/sWg/XS/kQ8bNX//6P7v+P1CWlsxPolh1rNKp0DvZIchz/Bj/KwGPFd6Idfjr
z3H/ZCX9FCP8cqPAzaiXxCDxacuOjNisYdP81nwut/n2ZkGDMG49XpIPcIkO0paLTqve4MSGUV+4
/etL+LM7ebuyX66ghuDm5oOU+z7z3wpLfo7o5yLgir/+9X92J//wvnOcNpnT9TDZfIiZU5He9yFJ
u//N2Zktt61D2/aLWMW+eZUoUbbcO+7ywrJjhwTYgj359XcoVfccb53IrsrbruyEFNEsAAtrjtlO
xnOf9d9MmlMvOZr16djnc1V1baRznZnUSMmo70jMRz/O/vEzjmZ8m6TJOAx9Gw34XM4KbqoL5KbU
N4WWfNcRhyn+t0lzNPXJX1pTWdFUdaeZKInnJNk5i/SBnE5evKdoyPydpdK+NloKHagqy0MSxIL9
+0jiZh4y4AJG4jz3/uS/JAai/3HJQJHVhX4uSW7AGxa19zpTDn4fdJW+1SZXPuhtRTUP1WW5k6lw
MnDmXSxIRAnqvW2jMlCuiSbORctNJ7dSuXnWt4OKuIpcNr5Dlj7rOxFOGrvIRS+dW5E2w3ViBSk2
ENP0LnLKlYEBtOziZG16PzRHqy6suJWX7aSBNlKpC6+IvPYNWfLy8Z9GnXMQaX4a1PrA1jcYmFZd
Ao5j+pi6Dwt3DjYv//b8Q/T+9HwqBqjTbJk0TfymOUVEsX6q12tq+r/RWZyIC38kap9e0BbcxFkx
460O/DtXlJe9/M4H7cRkORZuqNYxywWJRWRyeMh8f92NDxLBgWr3XzfOqd9+iDSffntvzV7mmXlL
VV7VrI2WBFY2F1dfP/y/Mtv/WR+do3C11H3cFiXqGMvCo0akH2m5XHL58pFp3uvQtg8xVbN2UD98
/boT0dE5Cl+tS6HoNLAQLGzLXQ24DFTkWg+/fvqprjiOW0vpl1QwtZFvJBvPW6goQ8+A+qnVim+i
yqnOOApcU9vIhUpTQqOK1b5KYkC1s5V/09VH9e3/2x1HMcvUyrrPVUJ3LIu7qUrX2bLrjENuX5LV
2HPKHgJ9PncbJfbG0FC1Klrvzg6U+80KeqKD7KOZns1uM0lSdFFKKjX1up1a5Gapgn/bZ/yhaX8a
y2SnMqckPRwV3Pm0S/XUpPEvhHjf6ANO9I59tI2RLaV3Xj63FHlWmwHwVw+W5uuxdXjEX1YT+zDm
Pv1yH83aggCGySCRR3hrf1k5Nmjstg0X7ztbllO//9Arn15StFNjOBmxhJLWVcZlnfymYU7MjMPh
5fOD40KnyvTwYLc0kSO8FNMUJVJbzdY34+ZU8xxN7Hqy7GK2ipZLD+Oi5OKrGlDLL9rPPi8v7NT7
ZoKcaqCjGY6+eHFSxfBUBbViU9L8SCu4d1938amxfzS3jURjtfYyTuqte6kv5f3UdJx6VPlN7DjV
CUeTO0+UKe2ZNlKJuvCQF8UNJXdDMaNQze7/6Ruso/mbVxI5dMBiEVdvipuGZXrh5PBNA534AOto
mRZWXY9UVreREfgbmUDwRKw5s08KsvYbQPyJDj5WINVDeajIYJqxoUHiTVJx/qb1T/SudTSBZ1+a
yitYHEyRrW1jT1+vehjdX7f7qd99eOunmYsChgS1S9M0XEcAU6IiqHXfv362eRjdf4k91uGlnx6e
ZH2D9oCf3o0ZECXdmedwqCZQyKnTrA/2p7cWMs63OEcRkTWFvutkDSMI4/udvSzDvW8Y+uvsD8m+
k+1ADUTiwuB0k5AijiLi7hw46EFSTb3Jci4C2X4TNE8NmKOoMIs061yHcN/ib84WbCP18nWYYUea
Xfdvoc06NNqnxumbsTFjEt9ROT9p7msKDH3UA2pqvzP3PPURR2GBGnQTtfbYcaFEPX9z5SYNqWC5
8eX8TTOdGppHgaGcRt+WFp8Qj8J/Ljuu8jq3DHAwK5PfX4+hE+PTPIoLU2/qRlzwii4dlpSlSwWv
FLgX4dePP9FG5lFkKAM/t40s66LRQ1RO7rvHcp4ERSmz7ddvOPUBR0t7i7TYyCfZRZ7Z3hc1KEB9
+ObRp3784c8/jaBGzhVyXJJc7uGWrbhyY+4eDCbHbP9bB5vH0aE3xoNegiHUGqs5jUNWlpVBsvzr
tjmx+P7Jhnz6AL+sDhU9ootU82ZwIzB3Lxal8Xn8PHo/vn7FiSFqHs3kNreLdqhr8miTHroUKxWy
ullsdf/14w/j5C8R7k/k+/QFGCwMVtsVXZRl4wxfMTN2cZMFlK2XcldTLgTtNzYukqAavlloTnX6
0ayW5iAGv4rZaSfpG4Wk4HwwtafmmyIdZXy3Yp7qmaOZTRGeNaPka4EjQ06Hk+y4r24NLJDronb6
5lNOTI1j/k9M5dUymwH7CrMBR9aVP4OGaqSve+ZEO/3h/3zqmboUeaE62klUj4P9OLTxbup/Lknz
zdQ49fyjeT1VFnianOdrXPWudbuMELNfx7k4U8b4b5vTPwClT9+gODdRB3Tohe7ZZHmeJYWW+k27
/Oa68pvvONUJR1PczZP4UF/HyRYFxsoR/Rs6y+jrPjgx+YzDOz/9fmsZNXc8/H6JuaYbrJN5XlO6
9vXDTwzRY6RYWo5ugaiVme2hSMficzQefTFSugKO33r4t5ccLdK5HAwXCUwXOR6YxLKOqEB6a6Zm
WM1D+TpSxvnNcD3VVEfTOrWyKatys43mEaw1cuomxpTF8755/KlePprPHmWSS6tz3SIrB4H5eFaZ
8TeD9MQv149WaNKh6Vx1ZFs6LV4ZcxEqKiPqwg6/7oFTqQX9EHo/DSJtCAZl6Tpn4wwI0DDkKpR5
A5ZQU0haoec4KCtRdk4yuEGk2Z4Xku6x9Fh9M0MOH/KXGK8fzXStHoJalHSNhRPLq4exGYj0IrKr
EBk7Jjdff+eJHjqgsD5/5pyKWmskOxHbq/xzsx+CsI9H85tWPNVJhz//1IjO6Pa5ltL/E/xEKBa/
s1K750757t9+/OGjPj0+MKfY7eaF7H5iXo0c2kNVQ9D9+uEnJrpu/ffhohidOXBJjvgSZI/1zLqx
qlIOb2a/8kHEfP2WE/FcN//7FmOkcmmufRV1TQZ6hKM0glcPrcGode8qGbRvvuZPfPrbcDqa6cuY
m7NEXBalDgBVG3Nebd5RjbyfE20rJ2cTiPwJtTBKM9wrMxSzffNMkdfXn/nn7PW31x9FAgqz88Wk
xDrSu0wtu8rMpHWoOwZ9WwUJoH5kFRSNFYlzadk1KIqSOtGNcuphj1rcf859J3vJdM3/HQN+WRd+
ZwL6KXSsBeZiM+t6d85Q5ihZwOefMrBDvT38HGxLnUlKZH7PsoE+KyR1YtrSTI924MMxRSyxHcbE
fUxMCAD+GCyPtaIUVZ+LWH3Tw4eA8X+/3Dp2Ki4bRywp5DQKzDAmEVXzMJfzeVxNMNyyGzgEl3Va
/dPhzgqOglbtFJqaZQL7VnTuxnThEZvObe4ZvxFd/vy6K/8+L6zgKC7FZrfMinL8aHIEumBQPqHt
oIkqcnOHKpzrQQOnuK/fdURt+/8JXiQ8/50eAeMGsbFeRlryJk2c2HznnHpzSOKYLXK2N/GDmOm6
grrdCbFIGqAwm0hYJJj95FQiOvU6AHnw9c/5ezizgqNwZnEvW9ZiRBjvU6SZWKjVSm2mQNbMv113
TjXvUUzrpZemfW7Acio6bSOm3NjNARz7A87upp1GVBd90mzaRrNDKeGROL6O9r5GzN3oExKusXSi
LM/RE9u++WSa/Bf4By/6uglOxBErOAqLqd1Q6C4V93KLdNGkDN47xY7No+vGUxgjisUcfarXYhQU
VfM3G4p1LBm5ldOGJlMdFwuJ3OnrX/P36AmC8b/DY7EbP3HQyEeaLVZxRT0ysA6bA3Vmvn79hiOM
6/+OwKO4KXRryOqlySPdyRFS1zYUm5WmkviXZI95jfYaIDImrMa7RstwngSXuAqsGSWqrtvoo4e2
+ebgcmpoHMXQVG8OQk7f4LKhup5HY1fK8mys0wu3MH6UhLyvP/nEa/yjnVXcjLHr1gscfuFZ5C41
5KBah9WS33nUEiJgWAVGZ27+7W1HIQudVNbOEs2arKkS7C0tvRqmER2r4ToXXunBpNBGb/rm/u4w
i/4SjP3DN3/aMTjBDMECdWg0sbXb6V7x4gs0I19/yp8Dxt+efhStkPXGtaZLKxqqwNullATs+kQr
IBsoC1AKyIxdT/LhXilXRBOymfNU6ys2RyMWFnEZ41cRBytS6fhdfP2TTiw+/lHE6pZuKucWXEvJ
DwiSC93UfseI4dx5XBsyf+ZS7t9edBS2rFYvE4pKLW7i5JVb3VO5BwkFJ9wBzSSZ1dDRsm+2rKfG
51EEcoy5tAKqcqMxK7fCg9lfOVt0YKEfdFdT9W+TzT8KLW0RNwACXECGqSSvbk9IVRf34KApX6y0
x0Wri7+ZAqcG5VGIscwFXWCL8MCuayD9AWQVxJvbrzvm1MOPgkYnSG2nXWpGlpLiDnCE3IObMf+t
lbyjWJECieq0gqsNSpgnqrdroBpt0Jy5Kg5uB/A5D9bUlk9ff8qJjveOQgUJJ1UMYs65rzZrdIhx
HSjE7JZ4gA857OzSaUbELY4Rfv2+E+VRsNz+Gy3yGcRtUNZjZCeIvMz6rkcz41o/yPGcuUMeNaoE
d4U2muLosrI39QA+RlAY7iW/mQxry9Q2Fc4ii0JjputMO4/daIYaxSGo5ZGjsm9Cj3Xozr+EnmPK
Ve7baSF1Z4jgr+H2I5taYedX4cbad3GyGyDA7SklCJegD0tvicCfcHgtFWVEShueK7t774Tlolau
Bf4tro21aYxfJ3o2tllsp1A+jgJBA1sfaCBBFhakDDax5hZRF5vyQgW1ekRqHt9Dg3WuQUkJAEEZ
XfRNbxinPvEolo3tXCxp3LIS66C6EEnMbHEDCbV7KpIGUEkb+JfUPo8wh6py2KQceX45sDC+S0uf
Gn+HKfZp8bAcyEquUeXRAOE7lCN83UkH47zS8vh9Kfv5QQevb3wTuk/sbY5LVWN7pMbKm8oo7aZz
oZlbtoUPKCzP7K78Dol+qkmPgpy0hZgsR+/IMQ3ROGCnlSPyl7D5WiQSuhmb614MKDiz+abQ+vev
59WJRck7infqgKZrOr2PCquMw6AS1Zm2gEzQB12LvCnVUWgn+Z2uAG59/cZDD/1tdhwFQfh+epnF
aR/B4Xq1vNl7bsX4XbLuMP7+8vDjYlZNa6E+uloX1cLBIEV5SBVypetXSSnU3dcfcGIwHFe05mNV
TpkW/7mPai47zs2XwqkSTHJVEFw6xZQ13zTVqTcdxbxEAcGtAq1kkOtUTNbq1p3SXWMH2G3k6dPX
n3OqyQ4v/zSTSs0RrlsOJK89lGeon4JwtuF79JK8/9evOPUdR9Gikjq3g6iMI8QQLH5zC+UX6tsL
SFrtzklm45vdiOH8KRb42wA4igueNiIkp5I5ojxSfSSdu1wXRkKOFtjzvE1jZZ/V5lw99DCmdgmb
9/PAkPO5oEx+VUs8WsBTihZj8m58CmbGkOluUNPeT0m5BS64jcdf2ZJv6zKBBJJqq4XT9pAHMCFx
oM36qK0uKaffGQPC+IlSG2xVAzGg9sk3HhW9cC5uWRl2DbwJP/Yfwfit7TwIqfo6nzV0fn6ZnMvE
yWBCwTcIbjxgQFbtrHJA+wA9Kf7FLi7mJA3ae9W0JenWaVvXExpj+J2GQDBZXrIwrLT+WU6UwLox
ID/oLrIyzxIEOyvpvKTQWDwn51qnfXCDOlxq772ARl5mFI3UMSJ0CDhou9caJJ0p1rb2rH9I90Gr
DhJb7dybjTBA85kfSgYPGcW82DjdXb7MsM9aAyUQNJBOVXtzWX7447gtFvOaEvxtbJ/n8VthGTeB
M77Ybf1rqkBWYkVZNqGR34z5bzt+F3C7pJtNuC7JXY8xaIAziWmNod0264SjrJnZuwZmVuL1H6WW
rJQGyk4L4AjvXENtTCfqsGqagx9t6ZGmUGGR3WbiWRvitVFc5538kVV21C4ZOt0fFm5XCaYnFcT5
2XgR1N7VEmdnyC9KlWeWYJEVpRumnnNGlQR662EFGDdM8o+xVOGc3RZ6css101ahbK0rSNt9HIJ3
whoc0p9349smupjs7HAu1vrpzTJ0xJjtWWxNZ9JvsCODsJqcm+1zNQ8bFxMj8wCZQiw5Bm99+Q5b
JVTlcqd8D+AcKnLynzgCK5S+FESZ4rwer+OAUiKANOEsIRno+6l7dM1iD1gZ54yfuZndWOlHMf4s
ZMyYvE4Fxoa2wGQ0gaVsBztW6svO5UrDObOMqVuJA6Z0KfK11xFr+tsmx+g2/iDftO5i56JwqiHq
rPHMZci6wN+0xN35sRTrKv5h93elLm9jQi9nc16BbV8KJDHod0j1b1wT4ryYrpugulBwdjmqu6sD
e2cFEm+LfCocWnWmBW8V/3OyMcEe05vA/915KPdHM0pN3JNcg0GNzyY6Shu+ntaQWBGwCCD6FTZg
Tg7MEPGRcUV1TwLTDebzxYlfKD0mYdDyD1oAj/5Hw8Zr8BdtDZ/7h0FFTSsT2HQoJ4GsrWztfan9
LRswKBjk0uo7gJ/rQOm7qnHwsjTJ+NSO3Bv6zLbSg3ObRiloy5Vl36R9sHXQPyXpj84zAI855UVp
cy1VVR/kkaAn/ew9/1qvb6vspvNLttDzde0tYT+CWenq/QSEeaKYK85jbJTOKsxe4w7L7KTc5O1L
N9kXJfTizMJdvRObZUSWUE/Ulj016MGnZXkxxgtDsGpQDzbfuOqqy7I1iJp10z2XQf4aa+W+04D9
WMG5Z+L51GADip1EuTibA0mtMb0wMdt1YSXnjuu8GTW7OMwP4+bKc97yQG40rC3z4S2dC/gr1lZk
Bi5ixUHU+gNKwS34OoSdXAOgZkOczcPtjeMhFC4dJG5wSnXSGHDpKetbddZDHSdrvWbyOG+ueJ/M
lxShru1WoVvzjxWcB4CZ2yWbuKGc4ltH85L1NKtt7GLuqqrtELwMuL/qvnwakstmobB84nuBckDZ
sgdwqG7g7lLT2elmDrNJ7Zzq2TfEfkr8yClecviEhtF8oIHcubM4H31Sm/GBbebH5938rBSWtmnU
ddU+ma71ZfjRqMuy0VZafamN8c9B5wo4ZZ1xzPMSU8y6Ki8Ry65N8IqQaa4pHVrHnDXKMQ3zApah
O4PdakA1qpXo2mug2pulvgogkZj2y1QAHAMEFtsfEOZxu6hhS7xP+U1bT6HhlY9J9mwnoEMrvLF8
h+P3HMbQ8FLGwyzqPayR81S3kInijgVUd3LyzZx++A3N4L9Wsnysc/NyAqBYJ+PFrOgS5XXQhjGB
6/tNhtq96qF4NToIyTFShIrSgnmimlcDIoCZMrp7gPKjO11qOWHChJs2IkonrWJlWPbkJu7aCBW9
yd0loGzTIP45yx9FC/3vYD2bQE9TE+xXTl5e92Hn9hlF/2uEFRElgGu3YfeJEhf7lZW0nvQxOUst
cJZmdTPo3I4mCIrzPXKDjR+jNjAuip7OUTncY8uMcvVq9q9FLrfpnK1V1oLpYuQWsEt0QYC7TApe
nYlfWcrxTP9h1g4QXIRhSJR0P2ieRAD6lsBWjnsg1TaqBUeSagMYGu89yrTwq6ugLNR2YV7VWVqH
6aDThPrgOBx9UxA746Dfm+1UhLFZ1nfo74HLN3wBJZNyWcPWb/ekansQZq1jhU4dj3cF1lSXfTob
Z5mWocUyAtGcZ5yfqnAELHQuDLcogMgl+bC2MQ3ZLzCM8HBvh4CqavgoU+97YVBmYsddrAfPgQPX
bylkAJPWxAgjIMPl4PUlRrxmQJOfBbrzmHSeDzJoaa/reELvgwVM9SOdytceYxOp9AsXihrgSJyx
LYia63Yp1c1cISbnDkuPBvZIm4TK+I3t+fqKcou3op4e5gBQkFLVsKmT5kzl1ttA5nnvAoSFuEhk
qgSynIVK51b+1gP3ym5wwTWq3eK1+6qF4ZsLRM5aVT3IRL8YnGID+4Hmq9wLLlWAgZfiOYlzDslt
NnaXur2gzB2Lq2Yar81Z1ZvJsfUruch7UKXWCpXJhZn14DJ7QG/e0KwdBXLWWMwOJRcF3dLSX6gv
3FQ5CBw9726zwC+wQ3OxwImLB2f2EVHLcdxnvnuZByJDYEOAgzj8ANznSTQBDs9Gqa1V0oeF78Yr
LnKZXSK7W+rhyTCNM5F32MLYF07gnlmVp20pcn0WfrWZlspj9XSzdQdyeaWmCdA+riBaMuLtLRt8
VbnLRjMj70azDTOQhOBHbsC0Xqks2AlLC0GMPA2qFFhl4c15wGQb/rwPlvmpNLgZEan/jMNMALVS
v/d8dYYSC6wTY0b57FsMZ2VlcivSbu+3zr5ccAHLm3KvWh1XODX/FN00hYj4ztPOht4h4/O2zPSd
hlcjOZaHeEHZnTvOOzKfGHBKFxCn6s5YlUNFMdqgw4P2y0ZuvaWyf1VixqpVdGKXlgMucCJI0mwj
Lfxu1knnY8NiBjX7Ci1eDv6O0krTDb4/othyfw3eqG9zr4ANaHM+aQ2KxbQKHJ7ujmaxstJ2hs6X
lE/5EjT13ogHwNBACoqYf23LD8+q6nyVB1W5zQPNuNX92drbft3PoVU3DajRZBltzFKU9ebFeF9O
QyUhriRLrpi2B28HK9dwXcoK/cKvc47FgZTepTtawC2NhY0poN67Dvw3VAoHc2QesGa+ZBYmNf4I
EaFZxlfDPGR+Bzl3QCOa0Q2BtGtbN8uWBwobDpSxcURWLZcliNqmhbjh660utkGKk65ho3AcLdFB
cotdbr/ABXiE2aRpQJXlAPNUpjXke2k1DB+yUaaRr9nUK8yWn4FgXPA2trrlwlG5zirqdM1aFSm+
HZqRkON3hukgoifbwN91IatmY7HJiim9lH0udn7a93ej1tKO3ujW7rkN9Y4dTUAVMWJyN1OEyxzE
UGCzR60Dt11ZgdayvOPmU53ZRVBX571lZt3ZMCF6WOMGoWJCdYpXsEimBTNa2ZbYNsT6h5fr1X1N
+HFCUNdSbGuTMxzFHRpWH0viyCIsObyK3TzEUxqW0vGuOcIiAxXsYNhoFJa6KMZ0Wo+OC+yomhO8
ZwYu3IEmZZRrY9yqtMekrM2rNuWEPXS28dr1iiqiWaOauDX04s5xrEWdF0UAlteFgwVLC+ePG1jl
3c5mPEcBZ7S9k3iCPUtgg+f37IUySdzB9ilXtDvLaeSDX8f+dVUPLV7183RX0xEHirk93VK22Wtr
t4ir66pyg2unT42oc3V9Uwd9u/M7g+0PBN8rHD3UJRLNPCynabgXjYEdJvZNt2PCwWWts5Jvi0o0
QN7n5pwLTAHHxaRqVgcluPX9xv0YpSHvytLyrgTn37dJK4oNlCgOYbnp4id+2E5ag92kUVCnfoTl
BirK0uzarceVSFTEiUPUF/NV7IC3W1Kr2wLTqLeN7gXUpzk2brvcSe+hBpOcVCBxAy+DZibxTc7x
w83wOpY+3IGyxHB6UdlwXqWqvO+zIb5IyjHZStAz+1Yk448kbeMt6Aiw/HqWMdPBS/9mf5OHfdG+
zXmP1+3Y3Uw+HCcWUnftaH2/n13rvCkFgaK7TTiCrFxQOuvcirFonj0udbC6Mub6Esx8+lM64+vi
xZxNdW5G0ia+M81ecYxVLwfwMWSMJdmObvegZymm91neXgFGhKw1BDFd1A3YL9n6RufvEaGbJ6lp
EkpH+aghb9+1MXYztuayP9GNs6p1Lajb/XggSIrQV2a2LRCtxZYz7bGJwgDH15PLysNsVqrFQsQq
PlRMVJJu+mQ2AOfiUVaXjggGCkrFuFVxUVxnwhAXPowrKsZqMKCBGYTtWM1hoc2w5JJeC42GnXhX
z/eg2Zv3wCv8B+CqiDyxrrtiEs6h0Fp/nZUyWXel199PtS/OYA8Hu2rpfHgmnr+tWsvdeLqM72LK
r/YAJyBJj7SKlYO4dSv3qeobnTJtoB4yr9VLjIUG8FVz2VowRrdmiUa+5CiYUee0rmbfDn122r3N
wdN0NB9XW2dZeTFSQa/Wyh9DmsaXnZzNCH1LySY+BvdcOMO5GKBTjzEiqa4IwMAC7jo363a8E5VG
4UriJ+RGCmwF2sQhLTMuH3MNOh9Nz1OXWzlX47K9r7jVPCvMYomWKh9Dx2o1gj3aVdcRxaXWudDW
R31A1jvkZ6Pf/CjqhG6R6Z0sxAJFqhCwB8XEBb/of9rp0D3nk+4hUVLXkFC4/ajGGi4saHk3BWtT
5PXzouWYnTgI1VWKgUqMqVWUZyXEGYdG5hhmXVljLUET6zhIlHB/Eo5I13oTpOAmJ+sCmlkScsWP
0zl/e7U4thvqKeiQVWMUWignYLqjOz7lpo2jefmHHx2wqlPgDjZ+XEJHcdIvk+J3Xug/equ/nQyn
W3NjdyP6/pc+CGvDvv4W9bFLTQzE6dTAr4BqC/GQ6lgE5tQ3r1xpPeS+V95D4vQ2LdCesOrz265h
FS0gpUXOAAAXo4IfGSFxbRXkVPgQarZAFW3gBZ43sBDPxlSPse8YXkexGKFtx0xdroFXWdq86apf
rhcDgkkcc7tYmNUj2HUFp3IxuMzXjd04JB/C7cu1VaXN9dwZ+t0gKwy+JaXw0vDPBKUxmwKV3kZv
vISawFRuIIQ9dm4O6NGeql3ZGSh1J2XvPKOu2e+Pj8ASyS9BygkHDBxWclj2Riqv8EgBqAO/dDf0
sN7HWAuusPtI1sS3M9uttb0IxjysTTShcfWBjQAs7GIoLpxONlzwKLVD3Wdu7crwo7KUPui1w8Lt
G1NYgZ5aYc52zT7sjGlzMUliCViuAg8r/x24c3PDj7+pvA6/ybbIdoOq2HRJN/c3XlsW1yR9DiDM
bALc5MfT7YDiBrasW9+CBh3fOUxgqd5UrWdCm+yH14SqYhDnqWjPPPIMGzhI8bKZXJ9i9cIrbvXK
g7RaztpHq0xvLawcBzBRQE2bEkCpfYqzXo1nCwWw41nQVJjYFyk7YpQ+KzNFsB4rI72ZKDncJ8yL
ewVS9YEjYnkgjveUB5WdZbxDu062bAlweMtFdpNWH5ljqV0xcGzMwOxE06yTAywMez3P5vNkZnlo
pDpn54DN074oDwYujtKDx4m14YfGJu4BNzdMNA/Qa6TqAeaR+Xg742ywNWWaxJBfVfu7y+YybMs4
ncJ5qsCjjXIs9mODcd4qKE2erxdSvtjJAGShrUG6EhtYTVJQhfEAXa6xs4LMXWWQB4qNu7Quigeo
tt5d13rV1phM96xpNYJrqZn7NHWd0Ap6otEooPHC/dKaR3Zfgb3B+jJG0m9M888hHQ6u9sGEZZgz
u6RvDOzPuhQ/x1WZSS4QRct5brUAzb2052GktmfoHaKHU+2MJbbW+mTrlwBd3Fsjoes2AZRnjAXb
boc3nwI2RJsfTmN9ZC5zgtfTZG68EvI2N6Gm3Nea4T0sdsXNqNAFeUM97tSzpVf2u7s4br9OC5Rc
7G5If4F9ArGvAA5r5PUfCoBrlyBI41dpti42lWNRVJFeCHJ6uIKwatm1XzwaQigwR37NHpppnGY4
x3g9zN8SldIGoRha1KUOJnULkkA0UF4rbT+ky4ideZcnwOFSUomUl1KRAW9PRllRoDQe/cUrLmcM
5nadZiFrxWoMw5vBs9amTmOvMa2Kr3A2y88NNYh3V3LsgFxUyX0x2MkvMYDKdWVWvWQl8sOwdhCt
r0CSDZfQn4Zzlh08Fh28fLD4sTK1Fsg7wsFErECyYHaNTcYF7oFbp1XM8lZYmK6VdvI4L7jgdRCk
f3Vpbjwki+284wTkhZpepVdxklR4JarxhsZV97k0WfbywOKUkRUyHKYZnC9QmYOsZ4mjRIOinPo5
iubcda+6CSiMq9n5Y+PoWLcNbnlhYlL5VEDUenZdx/oYvCItQ5lZeY2Job/0K/xt3AtXq4J0E+N7
+ss0lBe1upfdlIuFQRrMAsB98QU8wuVtDHR9jyFuf7HEHhR7Z2w2gxDEdhVMwS7p2vxXKfr8xQl8
n1+QjLABk5HMBvliLWluOomz0Fp6nTaz1ctkNCrJRnSYkjfhFSJUWim2EHPMiylQ40YfcAPpiuG3
IGvBAgL6ZjXgwvCkFQ5ZNuLynQ/cDeLucqapMg07p1B4z0wNqT/5VMUzQyh+GtH4VNT/7/CuSO5S
1+s3pTeFcDy5x+nNYZXkAH/py1DWeH3Oh5IBX/d4weBfuKq/Kftsr9VuvRqqscXVt9mOsxAlmDaW
morDSVhULNhd7A97ieMMW0L1UPZx5PfaDqAvWbzBu/WUuuMu16BuK7c3vb2w7E0ByVK2YalQP7tR
ZrcHzXFlThccJTZdNQxs7up3e5hfTNu4r7AExqObfXVlh46fXcSjfaFrA7BR6Bve7J7rknNxJj48
Q+58wKozq2xMgcCwcLIakxp+QFn0+6GQNyTCd6Yn84sZgPsqjTO2tGbhkgZnFs6x4uajHGyMhH6q
YT9U2mOB4wkJG8iOWXJQacLWjeufnsTTr7UvRE/acTLcYN/pxTmuwhF3BThRFBGeBhERyo/MyX8g
e7i1csFpFASutK61/EDlLNm0c4GD71C3RPOcUiopi8u27/aJZgZORGp1eMaXaFHbr28fT11wHtUo
1ZDStOr/cXZey3UrWbb9lY56RzWQSLiIrn7Y3pDc9O4FQVEUvEsg4b7+jq3uqnsO41DqqEeFpO0A
ZK5ca8456klvR6mMnccGz7jjZ5FO/+rXb/GFQwFw9Z+HqHBXobgBLNuqvq0EPxtNej2suzIZj3UR
M2CY6D4iONuh1j349VMMwWn16zf/YqDufhrhh04AI8pTxdZMRnPvzJ1cmynZvb9+9a9+vU/jel9r
un6DzLdpa+hlbYARbtqRBTCY7d+Mbb8YDzufhEsIe4yBFbPb26HXr8kwN1agnopNDLXgVINV+/cE
Us4nzZIdkXw5GiiiSmHm24bux61p59WttKcBSpVLlmEl1N2vf7cvBCrOp9k98TqD3ziT3lesnFh6
z6kIE8wxL1gVOMUXE4EAvxmvf3GJPse4RIUwq0Ck7T5WlWIGEPX6xtOz+ejLJH/49df54iZzzu/9
B5UAqnKnccYaVGge1/e9I5zl1Ltq9+tX/0Tx/Jey1/k0tm+moEhl5et9E5CzTXIzPCFtvEy+GWys
SdIaa3KKxSxjTxqlxQk4jNdVZborieR871gyv+ndpFmDae+YTZvuIk6seF3C5dhNKYLLX3/Qr27V
T09DDHYc0W/P5xyEdZESP3kZ2bJ7reVZMSqy3z3TX13ST2tWOpeqJo/Y3htlJ+jeUMfckYNNFGrT
hr+5bX76IP9CK0GK35+uqR6C2CdSudoTb+YeMgIEz9P98iAKlV4UJD8/E3hezhTjdfDEhCYkARVj
oBGV87qhirvH08p5NkqduT2OyNbA3DkDwLsiaXapW5r/nsncdj6tcLBs0Fq7PEsuIqwDnsLLLlGs
FBNDjl9f1y9+b/lpCeKUVrV6zPWe5kPHsaCcn0J7TkgaV1P6m03ii3vnc4AMJVoVxSnfog+inUfh
jOqDSGPdtxtf9L8LcftC0PU5R2YQmQgq3bLuWIaYGCEzBulqld3EE6VZXtnneUMwwSdgTPKbO+n8
K/3FjfQ5YAa3vN1Epdb71BqNew+uEu4PO1XEgBVMmIHfvTpWLxmwZoN15Rsa3Mevr9tX3/bTshQU
BdOSKNZ7hD8VZ1aZqqPvdalDZlrG84/UUt7Td6XZnqWc4Na/ftuvnAifQ2kCqj8bigt1FnLSKbCz
oy4mw2VAGYGTUa3Md65KFCHTKWnpQ1vSX6pqmO1lRQnbgIv6zQf5QjUoPy0UeVYDnaSA3PvY0I9u
m5I5b3sWxDw38SAKTGWxyvJQgxWg4F3YA9U0k5XE/F240FdCe/lpFenaDkFVmfR7GnLiyQ9bAba1
dDjNWoZixo359xgoKb/7EarNZWcV46MLzyFfp0FlgZsYCI+3kOgy82qpLH5zZ3zxRH+OdYhmL3Zr
v7V2Ipu6je+ZDYnqM70YDU/s1z/+F1u8/LQsSSypQY9PbZ+zyzyF7ZCtZvprhPT25kqGiWKgEqjf
rB5fPWOfdh6zSuI6ya15n2aGPNaBsJcWp8CDk0TnDD9ikLswJqu/IfkhtkgA//V3/Jle8xfP9udU
nlS3nAF7l5dniLKu4cTASQ2KO5HENtiSxiGw20V9XNS9t7MTjYKknv1XhybLRVuj+QtTqFkqMsuD
OcXubU7zdm1ydH+JwL0QSjLmh6JDczbTb/Ogz7T545jE4+MUBuIRkiyN285zqlNpVPP1OHvVmqFP
CPrDyC6nLkKRNSvQ8RHsCkRxzIhdJtQHe9DOZZqHwW/K4K8qfPvTSjMMXWvOTursM5oE3kL6ZL4L
WRbmEoiC/1CEZM4HfuU/jG5ba1R2rX9dOlVwKEJKwd/c1Pb51vqrq/GpTgr46R0ptdz7AXDYpRY8
6zzUmU9/uZij7xTSCdi2OoTaMw1RurMDgF1FwSAbe6CpiOruk2A5Qm76qJLEf5wLDr0L3Ywp+AHk
DYx6GJ5dolQRL4MBGjELk/zO61i2iBjOt3Fiw66167F488nMb1eVoeNTOersGxrH4kb3TLjp7Xi/
ydf9qkj5HNxUGUwBZQ+ZrenD8j2Mmg7whIAuoIzZMReSw9Wr4w7purYKcwvvWnxIO0sYyM7dnQCM
obgrHH8blDAA8Uc4kO9dAhqD2jRftNV1v1kMvtjdP6c/hZDFwoqSZw8w5ibl9IvMaFPbctW1RMH/
+mH8qkz+HARVpp6dpBhp935l5P22RfVSLuFSj4c61XaxooNt3BimYz9mxblf5fDcPTDnMR+oWf1v
A13GHewInC0+qr90qWqBZtEw22ktpdk99RBlswWC7+n+15/4Z0zMX92wn/YnBvxxPmchhSw9vR1u
W69ZhIZR3HqTHo4gmJDNlFIYT3SOJHQqad86NXSLOfKtGwY21cH2OnVhpLa/z4fGSRGkFWO4yOwU
sIg0qxcxiewmnFPPXdkuIDirIeXOoH2QLeSAymA/eHR6f/11vrrIn/a60DivR8yT+Hj2+O7ZU/kt
UQaSislh4FnhEP3NsvvF7vXz+f/DcWt0yq4ZfGYLtj0b10yUrZcmaMNnbDwwon79Zb54D/HphEo9
hKi4UqgZMz1ukT33a7ySwUZFxe8CRgmuP69Mf3UDfNq3/LETjfbceBdETZauPFvqp4hoGYAJKnxw
/CK7QtzOBLXsEn3bxL5bLJIoUe9VWs13qoFZFgAVK86xzra1KMLW3mZwQ+UiqWPC8h0Gmhf5EBti
pbPJUxuLIdtlbgfQhXwW7RJJrAEQHdlFeyShEg4BbUD9I0yryV3K0q6RJiJGv4bTaX7UnrL2fZgS
04/2iCF13Eo00/Xcj6/VWIk7UZXZI7nlLiSrdgwYaLTzsJelHtdsQBidSTS/DQtp3tC9pndqAONM
kYj9ALcIbtcaB0pTLzJOmhKIpakNm26lW7t5HUVXZAyoTMPEGw8AwnFM876poR0uylkTkmv5/UNd
q/DS8FIbIoAzX0w6Uac6MwHMN75EiJfMtiGX6PT6Y+25DQNOFV/yIfR1VCNtIyDIFPsmO//TCsvT
c+PW9rmvWYw/Jofe1GLMmtpb5JCdAHESbMuwMAwvraS1P+YJUDEix07DHhbdabQq+6n1ZLSLGrQT
DIYChXCU6vLdKFLrWOJFeg5UVD95U1nd2J1tbwO3BtCm1ehcOBLq3qha61X0ggm/tOU2LCL/SmaN
rWg/2u1FaHsoiTFO/iBIHAlf7h9kVEUf4JtAbZDL4V3HU9c9dI49PcIPe2RaGO2NzIG+HHlZ9l4L
suESO5huRTfAmC0qmvlN5A17y2/j9cjp/bXC71DBJKrD+2FynWgpSiXvAtDn10GTwEqkoQqABgZF
eVDtgFIxCoBMC1Z7itYxay/zaQJ+3GT2KXRsZvrgH8BkOlYKncy1jHTF5gMhrzPqfDOHkTyEYvLW
IXSPYucPJmNZN+ywQ8TpUxfYAY1wgTd2ITmXnhUTQftIbd29xVMbpociqW0fRaNGbe8ZnZNjQrC9
cjPVJt3flGJsNXSgWHZpJJ0LADXklWgNj8gdEJ9sQisJL4Fko1u3UyoT15nidmlMXatXQo4I3uAW
2zHycME8oIKBdOgsCxqw3fvdJX0ln3BJAQ6VEn+CUANA4NFv/ZkPTb3nLBLAlbsoaeuWzsAYHpM2
TF68zHX2M1BjhPxjDoctY4K1UMDTLqKkC+96pIdnG3V0bBAaH+PGyfYiLe1uNciugyFdKF/vdBwC
0iBZLr/yXIqgNNT1m9PPSDOpsgwIHwnc+mi0p++CmewjmSE1YbqwdTxnVKu4q8R31CQm+dOjndlL
4Gr2Az6H9q3AnhetLCOqb7BipO+OZYdHbrskXQGcm/dZJ73LfiJhTc11jsaLASkHC/+dfBb5VicJ
wsqomOetYpi2cxB9Gcs+a/1TQVfhvgNg+ygT9IAeJdPzGGB6YgdpH8VcdjECBdInFuXI9AAVVVoC
flfoJ5gOC2fVo3HfwZy0xFojPQqQBZfxt8LU0Dstp9l0RWQNqzyzTCobJeYnMcT6QwezqFdOnzX5
otVq+GGkfrxnaDszDkmqZzoRbbssJ9r3xSz7b7BupieHR+QpMUPjVMS1hswkgydC9ccP+ELAw3sN
f4bRoXXl+b6HHn6aKbh0HX3oSHRkiCPQfAWV7GOZ7TK5BlsTPJReDocnMYvrQHf50cgr/2kG+nMa
Kte5S/I+bVZerYM7vw8csQgq0b2W8oxjZPRJY6o00WcmCOz9MfXOd3pkAEuuwpzf2wmSY2VmVr5H
lEASsxBR7y88cxrBQ9PiQHI9t4uJkGa089OcbavMrx+cop2wzkcso5nKH9Ix8fDlTF3yGPozytg6
DMvdYEzz0RxsmPJCBDP4sOYsOMtjhTbTNHRrLLw6b8dNLH08JkNTgBJH/tGqRWfBoOGMX1RPbRj1
0S7X9kQ+e964D7D/xG6OveoDOnC3dvitEKl0A+oWb6raaxfC/ZOgYnoPwjMW1y9ZC+o8Hl7aKgje
AXpPeEiscHyISZu/bKe2+j6jOL8ViS4vgxzdHZJIreiD+qmCB14kF2JwmT2jZ4THbvlDMYA+DXrU
0SP9gNCu+fj8TrpcERDFVe24lNWCCbd7Kdx+3iRA0g5E75TfPI1A0wIBSIuliybc0R078ipEUrct
BZ9yUVgKj0So1dovje6ucFVV8vFb9DMuNMFlMFf2dSbR6rJHyFOJbhDBQ0tOScZhBFxrP9WkeTrF
DQZ8841wb7mjeq5W85z5uCPUfOX7DWkjUWFdlxwVl61hFvusmEo0aHFy4cKr3c8Vug+3zPKNj+P1
OEpDnNKyz65Uj2wk7mo6NOzLxRKBjvGcN3iKrWHyEypHr99aghCaJZ5mWYFNHSAFkx3AwNkXiBN1
VayYT5TrxG25GSWYoMGQahW6jnvIA8Gu4hb1Q+CO3bRpcbpQaHvY+zV9oeoUxpJb3IXWGy4as3cf
akbP4QqrEyuiq1AgWxY75QKR5vwqkrM2wIlH7CszIpIG0Soa6TEI01Od0GrKZ+TTML/QK9RWbT+X
fl1eVaGBeYpqZULp4zlyWSFaQT5mGvFtQbl84mIlb3YX4YNx8669snsz8aF8lcGeutl/LpyANbzK
/fbKr3pCZXQIImaZh8q9TToAyeZszTctIo+9tOuEAkk4jVr2pgwfIn8q7wdiEzApO36C+y4tH1Rt
lWtrMhSPW93e9s2QXAO6hv7m5sjjraidTpoJ0KOaigAfUWscx8Kc1n0dem8tgK9uAcrF2jY8gRuT
ThYGBn4/kQNGCh1SYlUIYckHeLwZG0LG2QEaGL21uawZtuIQ8rrzAXDY6KlJQE/kwZPOBnmnKr+9
C0QJgl2Y4rmsnWxjtqLeumObrcFEvlm+dl6HSSBMgxberAiZkwjbsGvdunKKr6JJNstWR9YucqFj
LdpAUKI0udTVKkUXv+D9g9PsWMa1ckUTAbZvnXGRyLGgbHW5MiiHOnHi3imKVVrZer6ovKx/SNy0
0/dTj1BwLUNz9lAxFelL5UX2a9gI996onRjsn9lFcsHuCsZeOCYHeAfhO8xMZ7Q8Zr963CeixNHX
B2NB5NvQqbfKk0Z9541eso21Kt4LhOWoXKowqZbspuQHFSChzxFQFst4P/XGnY7MDgNFhBLkwajn
0d/10gxsAOPMApB0ABZ2Or32rVDeQW9WqyLugWXVwWBeZn5QbnofNwUAvBrIwDy3VEbjhK89KKb4
qadc3oSiB+A4G4zNMc8uJySi69ZvxnXnCXtn5lFhLxLXdn5oL8JlxafaQY1rFmiVnX06duOyx+r9
liYY5OKyLG6rKRkeFCvw1mtbcWnbjeevtSmz59xOyhOi8+YxVPX8BLkn3o+RlR0cTyX7vMoQM6al
dXZSWjQw2VsOcmz6t6ax85so9R4b7GRPLJEF+FfDoJ/OpgR1snzVYzVflc0wbdi2w/umAxoP9bE6
Dq2b7cwZR5yX+DNep9YPdqHuxR5OavSASSR4sNjoWC8mmx9U5RtAZ4xRJgcVV+SIaB/xA60n3aDn
cAm+TZBCFtNNJJMUpVRRzbeOz1KLfy6ebQwgo/cxaVaEdIyqj0GnGKDGSTvV2oaiu5KuMxy1mWfr
rBEI7L1C4XwESc1qEfuqo2tVhxw2VOKsqy6obybV+f5ZoNkclFnGO8M0EX6GbIgrTkNJcpgNIQ6T
jPVV08zVDtsp7jhOFKW9UD4xCMAzx/s+8NMTQvbwWDB4AqsZWf5tBRh3L52+XpG7Pj/MsZM9G/Fo
3ue1FWyR5Xfl0oFaddslhIqFprYvKkM1B21YPYp0t1sOdSsPvoGWjdU6xB3I1rAPBtXdIOOEZQRk
8HvUKva4eDCWXYLSqEclBKaDvIhxnNBFIt8vLi2Ag1tkcOM670P2S1aH7qIuQP/RQw/qK2fM8w28
+Jn4aq0IC+4Ii4k7vz4pJLkwbN3WPULSGnCrVrVx2RpWfOt2tjzaA0r7HNX00cljcUJclK8C1tBK
AakGitrdJU4C0dCL0b4vCMscriMo8du01LhbJCedPcT6+iMepIVTd0q/G0WdPbFjg2Hn5iET25L2
TgwcQQYR+Qc/jcbHTnvDbghEfEyLIb0d8aQGqLizlIQEHDPZ0kSD5yEqMzxsC5iX0dqWL0Ni+DuD
7j21Mi6Nxdy6Y404qqwBO6e9AaI1EsGrPRruZeTN9arrwSyWIQRGlMBQAxdua06IIMLkflR2s9GO
sh+Va+Rbjv/TmtnAvEO907xNhO5Ty8Y1oYrcoOj6u0L1vHzjndhc+wssDMG3JjLsXYBZzDjgfBgV
aqU0/h57cY9nKpPRwcvH7ALKotj7o07eAy8xvgVROq2RGVdLSce2P1BflcBHkOZcDnUmsOmA7PTs
WjBP5ujhi7h6aCjs2FkwEuL1q0kPMfAC2e2crti/kp3kbnllpbe+j0Ztf09Tzthzn8klSp3IAwNV
hRtJGN49ZovyFFZnnn2oUMIvCVq0lmUHAp2uQrbnXdWlUJ554GbwsTT6ahH5TK58gSKFe6rbj0R+
oorFwehHfoODG1EeoWp5MD40lpFdN2h9VgBDm0uMC2S2IoHekO1lHTQnyyMwU57FVgavnhi7epW7
RRIs3CbGJatTOi2LtrXKfFWx0UccoC0ciIk9XKlBxBFzyLq66LMZPUQRFTxDyuoXPbTqdUy1fRtn
c7ep3SK6DttyPubUjZdK+8NFY3K8G2SQPCdzPi2rzCZoxRbp0oFksVVxbC1zwwkBaDMExOwxoSWv
562gRb21UfShrBsmbs3Spb2rMoTuzImiDI+tKVrMK16Qo1c1hnRrZq6x75sIN7M7cAYlnvAQpWm9
Sq1kvC0CvHrxiO0sClE/2uXg79wsGS8nb8DgDxgp2YItDY66jWOEla7HfwTRfSRynROvG4bbqQqd
a0MnE85pGyMUh7z8qkR4cANF2jo0ho1+JBuTs2hfnBwnVd8dNOnFpex9cQomtyMw0lbuY6aL7kVa
lvg2qBScaxKUR1ZvTODSGupuEffo1jdAX+ZkqVhS34upNZnQOU16BJvubBuVNPtMsmuOditecvec
YQ10np6HnxtcOFi200c/tf2VpZNyj3KSJygPnMBdwEHzgTdTs7blGJQ7EornVZIW/S2nD6w5ThaN
64wgiQ1nygHj/OwdGNsa67CYgoP0iuGlno3ohmqn28xpYKy6IZeXc6fiZ5qdMl4qK1DrJHQy9tiY
qYcTkubYlsmHyjoxAS515JUMihzIfK/kkUiq6knafbmzO+TXkVUIXIaIphZV6giEuXN9bQ1uOQGA
V+KqtAY2TU8YF33sNVvXNfW+o+oaaNME3Yk0qPlEXoW1AsY1PiQE5QTLyS+CCyTDesHiK9eZV/ko
J2rDIweoyk6VMUd6nRDdx0AJTCJS1JEWKALjijiE0ex6Jqc4CZaDN5eYGO3qiTXQPA100PatLv1r
hwriJbVUt1S4vG/8oLfWMg29u04lxrCyGh/JaWe6D0GVom+LCjc7Vk02MAFOULV0lVPSZVQ2BpLa
XGfz7Nywwzi3bfrToZNH0xOdcEuvZo5zSzyjaYpfPLI2OkNJONiFvcuMsTzmyixuEp3YuOiw7qVY
6475CBjZYZE861dZRObcusXZk9+iD06+R2Uhj02TzO8ZRnt89OPs3CFBDHGz99M6LAE/x800v1NN
niWawbBG/inXknbrKjGNcOW5lY9wqSUCmXv40MeI2dHQi+WA32FdNjiZTdUK+OKdPV8BSo0ewWUD
W510lW4Te+w3hlL6RFzTeE2q9bxW6ViBYG1q6q6MfrAb9/7aMBEr81GghmfegJInK/IrZbgRi7yf
3Y7AsFIgpzJ97PwRqWLcoZTEsNCtQGZP1GR+cp8UxXCFAqilN9Xj6C0l52eGi7SCymhex2NW+Lu0
ojlHwESe3QeRod8FqS0X4RzVMcxX7thLlJIhVWcxeMuutmkVDpnUpyak6l4W7Bs8v16y6SwElMPY
EuGAoKs4emmg/aNhC0+u6kpauBMki1mv/Pza1mjpO8dyH+IswqPLEFwvFA4nkps6YNxhaewKsxt2
7WBgK9T08y5S2p7GcqiC8XHITNTJeYXuyFKec0WPN7yjJLJuc0G6CCH01ECMaq11lEQRILKsxaVa
u0n2SqMx5n5VKUrnwU2DrSnYp1fYL3KL1g804hqdy5bmX28coY0F3rrMXe/beBYq492L9kIr+8Yd
6ik4dYZhrqyeAKp7u3eNYBNbiYlJ0BZ2d4H2dabHZ9nCje56MkreEni5W07QHLrFKAnI0aPpdzT3
2vzJMlw5LvA/VNEDEc9uveozw6Gbm4X9JdZ2OoTSOINUeDRDWufLOBEU0AGpuSNzgGPd5+dTuuOQ
jyLwtRjKiZfkRLjO2ozMsL+Awj4Vu0ixeXKECYQXRnsZYugxCFNAPGY6Br2hATnEOssaPyW5wYou
Gwc/2K1lJ9VD2NDXWHkqDpBSTzjIlnGV0mMMdNx8L9JWm6syVpPiB6KtcGhGxLQLezImvcb1YvPP
1QCWl8H3BBU4LhhK2cE8JAvBDPuBvl8yLBuPinzrmmM5HJiR4OU584KN16qoCfsRxCuwFfffySqQ
3kuZYh0gWrU2iEooQMdvbVfFZL9afT3v+36w7hIqMXNDpns2LNgB8pmehmI/VrGWq2RW4jRHrRsv
aLkmJZ2wXtyOTua+CYfKAH31lJyka3Hh5ykA11eWxIUk6Ua13LQt4udHjDTZCpXWuPIGPR1EGHK2
QSO88eHU2Uu8P/TMR9k69AFSUMELmYtqV0gjXHvUYmQ0uDkHRAIGMFzMWbZp1Rzd4h1Im4XiRjvg
YIy2I7aDO1VP+UZbzhytmDl3V40Xt+6OZkpEdABe53Uh++al9abug0ZruxFtKKEU0lrsIyY+DHyz
hCaRyLDKihS8d4T3uDaceaV0lOMyd2mZXeWg6X804Ld32KsGk4e0TK7miiooMWcm362I4i2rG+RS
2AvbPp3lazykhNOgDX8tY3DPOMwDcZmGtX5FEZOdbB7P29hPWxp/fvMxZzhWKp3MG7xFyQZxlPHC
IljHSxCNw5q0gOwQK3/gOMZY5lWm5KfOQ1d/iDlibmAleBcwohAbSKnkpuJCNsb0YdPhcZa2GusH
rLHxpm9GEirwkN8qSQPXi0r/QPemf2c3GOiP2op1hYuUHXrDbd76IIuPmdvheBoKtxILGVvDM+oG
GbMTEt9+FsXhflETbTxNQN1HzRlwFs7CkeQOqEVM/j59Jqs+0lYIDriVdLEpC2XedaVmsQr9ul85
YdJGNCtirBpzWK+xU3n0ht35tmWgezGhanx3Qi/iQxZIEYbe6GBdJ6I9lN1ok+GialoxIcOz0tDH
mBPoD0HZtabFe94KJ1riXeT7ein9vHo3eiXe3LSKD7VRlW9Aj7N3MinbXdOP6IzC0DVWOj8Hw/x7
Q9RPwsG2D9uRswxWoDH3dnPXWld0NYu9d76Ff77Ff4Kujj6q6/8ZlrY/ibfv6NEV9tvu0x//+/73
8OvtR3X1Vny0/3V+4X+90H//+Y+87v++7xkm/ac/nAet3XSjP9R0+9EyEP0ng/f8L/+vf/kfHz9f
5X6qP/7xt/dKA1nn1aKkKv/IqBZnlce/GL/n1//f/3f+Av/4291bUnb/caHf/0y2/vm//odsbbiw
qD3bsslQ8hgdc8P/E21tuNbfTY/kcM8LAipF4TLEL1Fvxv/4myX/DjXKloHrODCuuQn+xba27L97
JjDswA2k4HX5q39+/z9dof9/xf7IJPbP7/+Hsbdv8+ngY5sgrk2TD+h90j9kYzqNuNlBFGCvJZH7
Ubp6XclD9pr61j4uOJWpYsMidIIjuk6hYBe+s6bCw6pOz2FhZO51PWYUv5QdStSLn2IOwztFubWZ
G/9S64JEkx+imRhjzzt8PavBNtZtFCxUo3em6nZuYxyIPV9J8SyYTkrmhjUae7tuzhI8AuYJtkqM
TSeCZ5c9o8jNKzslnF4ayzp5b+YPGz+tZC6P0XHRom1TTr0urWBJNbTo+nYVEDc9Tsg7vXjjV9Gq
SaNFPcoNTsFDWJOS4XlbU+KIjIzVYDmbiQwhLHrMV1kCCd9qF6M/LjKdbh0XOUj/OM+PTUG2Y9nf
dgU/D0k4vXzLsHIbmvGtfJlHZ5VJUutNb2Fj+myGnk5YvJxjc5lnt411b3f3+fDqu0+ZJ++cIrqT
injyZF4TPr+M1FUGWHsmLoqxy2IqJuJvCM8IwmXOAiGyJ+J+FlFYrRR+1MKYlx5CG7e+9SlMrfOO
kKZbQ3IQqBgLYierWqKDCThrHeciI7lMOW+BfC/mgAgHhiZyWIgkuW75xPbQ7JWlMPXV69mtlmbo
X7bgJDqtWFpZ3cnidyKEfB3OUOL0c1tfFvV1KPWxynDUuwRAZ1v6xssxHQhn23bWY1V+cwYmUqRd
Z/K6JxnOKftlHT3O56A3751mKie+bMlsb2XZ+cYoxuMkjg3tY8wDe2NCjwyalxgFZg83RknvPKHh
GKtd5I+PDdk4E3eAXXMiw8kzlotsJhhq0NxxNUdNve6yeym9t7B9qfiqoV8cesxT9OzWqp2eOZcu
Bvcla7p3Ds3sJNF1bchrLDEvdlKvzUCegmg4GX266br9RNVq4IWL0mQ1m/m664JNqIwHPbBZJvU2
JpcuSZ/REC97lzARVOfaIoB2XgyWyc9lYQjeBwR9u8kh85y9x88x9/4uzxMoWQypincdNKfYKUB8
5Zfe/Fj4JrUZMzLng/bTum5DyiSqMIhEZP8uKyteVJG9jkbn2BnxPqKuSGgcKNkciSJZhE5FEoh/
0zQPaqZi8tJV68yXTT5ed0ID84C+jD4jb5kjFM1qwPPdkEheEdYz4gSPKNtHdckdtTDIihoE+cxe
RPziMQ+2k+4JsH6epxMG6+WUkBaS6vuiuXZI2XPTD+4mOv2AufpvCXZorhTil5YOFYiUDKPtHL8Z
fP+kefe7o1K7Pp/Iab1NofA0ySuYi+sQk14hx/3UfJh4tZLIuc6JsdJRRabBbdseyzQ5xPLNTb41
vWS8QfOpcW4zDN6euLNYI4q+XprudLSwCbokFxT5NTbTnbZ2RfMKXH5ho3wZ455gm8NkYWjDQT5z
JTa5n+0DzVC8NDj9HWznRuOjJJhx40XTUhsjc6PyUBr9Q1M+Cb8jOahaE5BELu47WocVLq7rmd2j
uvei5zy/9M9T2Z41gmFzyo0pf8TFyJFK8pr8/3ilZpDpznyYSG3o5IM7r6VwyF3MWJFJy7a/1czn
0OgvENo4o31j27toeki8/XjuDrFUqXYfxBzi5pzyXmMxeTO8F6cMCGFnRNHcDuXF3LzEI0a40WQ+
j880M3km0blY4zrwrpCrE6dCdtJ5/OiQcVOWy6y/Q4x0zYxpXzGxClqGQeldGd8zd16riRyn8bpP
xlXEilpwX2YZMQS+4q+oOiuuPfPadG6Y1LXLvCsuz6KFyH9uMf+P8dtZckEc4zqzSKEEWT/ggdSc
mrziwcsvh25CZ7StJC4Z73vlj2vbKm51iesjDbt7mAYrLDTrUZBY3pmMTel7xpoxnUbKAAbZvq/a
eFm77whj58hcIg9Z1dlz2+qFFTx4TXbR6Xgtwu8hKWb9/2PuPJbcxrZt+0U4AW+6BEAmCaZTymSq
g5CF9x5ffwdV591KQQkirlqvVRVSFTY3sO1ac41J+GZoRczSW77IcCqCzE7MwfZH5ZRCwKPixOGA
aWmQ79ob8n/UoJNAje6s8l5GkVKon0JAjSoIDyUoWefamzA9V2G0lzrpc1fLgCVG8oGanQ+UQkaa
TUWhXSHPIwoQG+WxHr4IReYCWJG0T3JWAufhb4LsYeyjXZzHHgE/21feZRWsr/5bos5IJHRKyTPH
aADQICLn7fs7qh3spICrSabMJOQisEeqhBPaqj+2+LO3aA3iqnQM2H0WccbOeDK1D4J4qgBRR8n7
tg5uiqGmLFq8SVm4WzLOrfViSj8QP8+y/6BXs9tZhmdoBJc1QADYvDtSQgad/cYP6wexSO/FjpRP
DSnUQIWjT59RUjkUJO3MWnAp7nQt7jtwE5ycyCdXXjA7GRRsTvkF5kyG/k7vycRSXBo08WMkq8dA
j/cW6opaAt3WUNbcjV8ioYVPQIxpBmqBuXtbm07Sh/smbr5QRffQgOOTLOtQNslpmFi9UjBjmunU
Prq7Ee2CQEIq/QiiYSeqn6susYsBcmpgnUztua5J4HfzAcm6W873RvY190HzT4krwI4SLti6GZ/f
crzLuSZTIE8NImS58X2KJzb8oW8SO7/IFxQZAmImOkpTO1V7r2YfDSzpsVJyL+NlQgsWy5QlS8ah
19WbiiUnV1/IVu/ywnoIJvHWjAJ7NqAK5e/C7JMmNigvcIHkxfn6LZAwaH3qHQW5d1xabRloXHPJ
cafiYQTJWAmemY92aWk2e7tgSM9l+mFKP6NroNr/AqWJnub5eVTSu76AQMe2qbAQHOHyHJD7cSGz
W3QmatrvixpSnm/9aLvPY480a4S2ID+XmMlaoPsn+WPQ3weBbAsti2H70jWf62m4HailqOHM8KHt
3nye4Vc2wV3bWI+K0NxEtWKPsn/ucxOZ2eSRhLy3fNEea+JAg2WDoT8Eqv/QRfFjkHYnTTOYqcUt
vVUpTxJ/ITIb21dbp22R6ZH7EzPzWMvH1voU6mx2oJ2IFrI4ookjZaWp1nFSKee1fqKq2I3CTxRW
dmW+y8ThRFn9bqi1M4q5m1npnCqS2Lz1+kmwenIJxgeVkvzABxUGURd0s7SnbPM+KsxdzkpY0kul
0G6DILjXCEP6We72SeI1LYe4hpru1nr2BclFyUNhoHgSZsrTeM2UKD8YOO/I03RucCZIyuhBxVmr
6DOntERyemEIHSu+lU06gP3Tx6bgAOBLLhmKYSfE2j7VSmqHZTv31a8AYLwwmuDucppuATaiT+iD
+GD2+mMwZO/iOtkbIWPUwo8n2ZsZCzdvA4aIg+RqD8X0U8jhFydrdyy9lGRfKDdfrbl+VIha6rBD
pjR7n3FwiNHljLp1CtN2DwLhwWLnoZoZKm19nMbytpx8u50Yn3ylYfw+msKDH5xr/sRMK1JSZylG
ga58lDuOY9QEd8nj5WKesRtJlXhqelQsQ2/7YerK7D3qiJVOGH6MAoU0PuGf1KxfpgbyeJi7s2F4
AnBFXcOxo/nWVt8ri7yOGDhTTeSyD51IMsFEZI4pSDdc7nd9jXbQGGwcoXDAKb+9ugz+97L1+nK1
sAL4dbeSZN1SRF3UdMQXi/obKcCnSgEN4TTu6Kh27qRH5UE9BDeal+a71PPft16m7gBr7cR9a5uf
ILFxisgP1kZB8aL26Z9foqCw47LJRVRdVjCjcNe6JAUAg7noF+PZ2EenfqfuxG/R+/IuddODdLze
90Xh2R8t6gtZNUbHoiRVv1okdG5LN/1NfjPa6r49WI61od5fGAz9tzVZNFVN1zkSLUvMRYYnGkAp
dfTb1glu8n3oaO/mg3aQ90Qn99LDRu8ut+J/xeJ/trfQ2UvAMAKLEjFnsEE9OqnTFjfctvqf1qG1
L+cJGxLV9TYvavc/mlRMkdiRolDssAjkkMDMjOByUc+k6eYi7eCSAPgFaJkSuzGb+PXm3ogLSMq/
zUmL71d0km4iTkkdMah3fjftOuWnGG5J+98eJpqpqyjydVVf9gphOxJBZrkjnvIHkPuH2lVOsGJ2
pQ1nbaNY4c1houqmZska/k+Keen0q6oFce50P0Ea7fT76N3sNDbCZ8lObOLlh2IfJs6WS8tbH+11
g5c6jVcNQoLrxFGgQQ29vJCgSY1S2+d0b+r3Tef/zaRTL3Iwk6ARYZ1FMEcuolkc8Z5yCHrbwi5y
CcMJzHO03/vwMSs2qkze/HoQ8RVFR/uumUuGQB/LKdQ62mvc6qPsVof6U/5ptPMv+p6lf3Ow/F5U
9s+se93cpcj21du0TAH3Q5Pm4uPohHZzCB2qEA7xTXwyNrr21vB/3dRitnUafFCEt6kTFaqdonn0
43eF/OH6HNt6f8tFshpGfMMnOqTtJpvxuONidCL4fFDc8KRtjY7Lb16uICofyZAxQVTlpVO2WAhG
xzS8LFqcw95Lu+IztSWire3LffWBmAJHPFt/9nepss8Pxc31zr71RnXgiuRd5MsafZkqrz5eIahm
WPR15sjSe38kBkBQLdhatRbVj/8MEYPyOuKauij9sUpm5WRE4Awvfeyd8dzsJE98mPayo37aKpOX
3uoRxQ6KLFLTaJpL19fIx7cNRGdGznM3Pot8QMODEWbHP/Vddxad9nO0uYTJl53l94+oWyjdFE3R
cC76Y8HU5TCR/BqZL3LwWzR12Zf+rLr5U+iUXnTm7I7/Cyni/XRO3Wjf7cgkCs5WzfIb54nffsVy
d+gQjMRFUGW/9r/4hQqgf6Zi9GDu1ZvoKbVN9/rweWPtpklT+xVG1wxLXhymuj6Mc1SJlybNR2Qw
t8VtYhufQQW7iYNMfmuvePNFv2pvscXjNDr0SU970+O8F90JLpJD0v844Ta3C13z79ozDXZdydLl
pZNek4j1nPcd+m1HZO0mhOL03mUtyN3wsfpnMv6fUjX35Y8c5cePH+3tl/L37Mv/n8kYkU++nox5
CKM0KnE5/tH8lsK5/F//JGOYLv/RRZlzsGSKnBMv/sXDj6Yl3yLp/wE6qvDWJc6QhsjG+d9UjCz+
x2J7sy5HFAva1yVB0qDYIEuj/keXGIlkb0jD/PPJ/g+pmN9Xk3/IMkznP0x9a12qfQt5u6lH1vOo
F8073VQ7/LBQ6v949UYe/lkmXt9I3qpxvLSxmDt+wugKkqo/F9lTmD7ja3T9uW+Vm16euzgkIsMJ
9G4MEZQIqkTgrd3n+IiMqflygdj9n06k/+8FmUtP3IyUNgANPTobAGidyiLIq1K54arttHGsf7sb
5tIJVwPlXlZKaXiKPj2kvfzkEz7H6AE9uQn17Pq7+v1I+G83Fvtfr3RkAzufd0XCReufO2iOWk1R
R/1Dq7ON1eRyEvp3l/i3kcV5cwYrKoDxNL0kN/dBhZ09ma64+wK69EAQkEKDp+u9eXtEmUt3W11B
3osSxvSMUkeAl5BBAW+55Su19vTLn786K7QwpXW95OmDgWUJcHhMzM3m2/Wf/vaEM5emtNSh4/pT
EyvQyGhRIvHxkmdUk3zjzr32+MW+0Q8pvLDINzzVqO7x0T4iKnoUymLDO3Pt8Yup3DSGr8YE7TxE
t3cNSOBeIAuLod7++ttZnKT+HUKLOS1Q0oL2MNA96EgaiauMaYEYRn/OqvcjYaSPwzHasJRbGa3L
LS8WIf7mc657MFgkRzayZ6j796Hvv6N+52lqFBJSZv13k9y8/IhXY0rwpzan9geVu4+jFJjRb0Zf
vrvUyKKfCzZoECuT3FxM8mburUpJaKQoMi8njUk4GTncIFFFh42GdClIuv6dVtYsczHTmyYe0m64
dEchsA/1i+JjU50dSs9v50b8eb2VlYm4vDBLUZ5Q5U8rrSpbJFnNZpdoifN3D1/McvZV6rkrRprO
6nsaY7kEj45O9frTVyaKyb79+nu3KgVYGEEQaoNsR64WNmqxK8n7XH/82vtfTHOLgjMFTrvhBe03
ZNq7FjDQHD43xrC/3sDa719MdMtSBjmfWEcwCw1v5L65RD8Bdk9ioG8YHK/1YTHVc0o0B+K+jFYA
SQchwLAqos5oZ8lifKjxTrvek5VBtPR9Fa0BXP84GJ7lzweK496lIoCP689eeUtLm1cC2diER5Xh
UeXuFNCrboJCdrnlWoe/a2Axo6mKB1rYBIYX+cXjECkfKpwryJVnGyvGyhpoXL7Nq2UpxPNjyGZB
92KM+uSuvw31GrC07/Raf4fn1E6dflzvydpnuLzCVy0ZMj6CcuHrniRnAjmOi2cHhj7XH74ylH7R
NV49HBOUUtIHS/fgD5D+Lj/OY0vJUE2OpCdld72RtY+9mNL4ik8zsGTdm0WN+rjqeey0L3PDzPi7
5y/m9FTEQ9BxE/AihMJUKlcq6ZF+vrn+9LVXtJjQYYPRHNhY3UsNGM/R/dCJbkY+w/CrjYm29n4W
8zlJzEIXe36/IdVfZNlXXqSiit5Tm1D+XQtL+9K5G5QcCbXuUXRt2c3FkhVkqeyMPqWA11/Tyha6
dC9VLbGZ55hOpPG7iUqQi1YXnAOpT9WRwd5fb2XlVaGi+20yoEilOpaClXOE0QpQBBj+SmBe8B9J
sxV3uwybNw7jF33f6wkXKG0rdKqWnsleXXD3Q7GH/JXBpqeG9aWY/eFlwsbjNvWzHm8bC5Txjlxf
VyJqjsx7yxqVrZ+y0t0lHCwz4r6QhXzykMbuWR+dyH33QFXyDpfHnbgDnrvx9RYRov89PiqX1efV
QjB1iZ8mES1hEGc9py/JacYO7QEXhm8KeVaksHjJO8HX65/xTfqWLpqK8ntzUh1XYQFO3jNvkRze
jQ64BjhalAbvvsV3kyPvA968TTz1Zvx8vc2VdVRZrBJdMwkUmxQTB4vySQv69+PUfLj+6EVo8d+3
t1gjJOqARthhk1e5yTvdztzGRndoU3Jvg9NzUTZuBtZW5tkvc/BXHypHc29qQzZ58igA4DQepjjZ
+237rJulO7SYIl3v08rQky9R6VftJDUYI99KJg9Ryr1alR/6vn7q4fZvPH8RGf3fd6ZfGn7VQOOL
lHbnTXGuc2UmCYw5LWbmDWKUqpTR52gWeFZUhmMCB4PqguIw5LlwrErVugWDoj5U/mDtfFzH8AlH
WW7MoRU4xMqrBxEcpYdLirgTdb/GUcBoKpwwDOFc9lWzxchcOQLoiymTWz1SBxOj1TZUcmAJelgp
iGQ64VkDn5fAg8spZ4cVBf1CrRHCH65/mZUNaUmgxLZynjHXG71Mfy6LzxVF8pWmnKK4dq83IF82
nrdWwMXsxJIrsCotT891Xe1jTblXqOdWKhAjmOUaDTgV07qFNuugbjwJym1LLcEky3urBlQzfIO+
dkjYhyNdeAeWHfNhDS3i9d+2MiyXQHRMByOzb6P0HPRSf2rVSjuOpF3PcSaUGxv+InT978hczGai
SYmYgFQ6i8j92rvBj4XAjlJDxKdXgzWWWxfplDoo7Z0Qh93NQAEgogRe0McEm7dbI5Vw5hWAgf1V
n/8AqoViY/RsK149eYNaIbJ+HuG7XH/4r9j/Gx9bXmx3Q64LTTpGk9f1XfvCIaGsKZMAS6TIbX/H
BjTuUbYnx9qnYraCwOhUZR1uXGXWPufi6INjQNW3RZmctbyTbIwCKTz25dTtiq7fGs0rC/9SRJG1
pdAripWfwzpIPudBB4fMsrrih2xU6Wf+CgeLTvLdsMCYrvcxF6B+Fa84lRJzX0Ncilyp+aEXKVVM
E8CTEYVWB6Yl6BTtU9vh7r0Ly0RDl2Qqj4VY+8+5XgOTKXupwZ+0nTbelfT2xDfMxYIzQsMqw3Ee
PfExwzfH8X+mL+oH+aUqdljRRgDadxGVj+1OOAobJ5C3352xvI03od75KpV2Xq4goh7v/abfOHGs
PVn+ffm3oGAXsgZSaTQNiroetfTr9QG99uDF7B0UMYzbUOIna70rhF+jLP2rOx+2o7//5GochsBX
5dFD5i8nmOhWd0XWY8f4hWoMVv6NUOGbNE5dpM7k93awsQ9BEIqjN9jqSXbx5NsDAHxXerVbnHEI
uiE/eWscK9d0t4QPKy9teR9XemBowOnYU4xPFavA4G985rfHrLn0Rgg0sxZThQme1vcK8Fih/xkW
D9awFQt5+4f/IWXoTBH7SjVLziZ+JraO1eBtjdxgI9K59vTF2ghKxIKQWCTnvm5hHhmpWyoUilwf
qJfP+cbCq13WxFcHIC2pKdeX8uLM1RXSAnRG7O4bAwG2cq+Zz35PUQ7OaNcbW1lotUsPXzWmAq+j
qCkrzhQ5Azmq3Bz8EJWSG49fOZUuFSwEn41J0IE8UAsQiuc2Oo/gCnqgevP36x1Y25U1+fce5EM0
ti3v65yps/ZlgIiN6raEnODPwo0myNVzamDaJ00Shc0wKwlEm4rXShP/Xe0X8BnqbOMqsTaoF0sM
itFQrzQ1P4tthedL+pAV8Rfk+g/mAHb2en9/JcjfGh6L1cYsq0qDpVScB3t00n114OCxh363lxzk
hs5o+7vhSBXHob4lCOgEzvV2f10k3mh3aVngk9ZkjeNcjl+Bq+2/SrvuAC/ILewf/e7T+Xyn2F8+
PAFMcJHm7uTd0/fv3cZisTJIl04GdVW0CoyDAracco5yvIdKhKWQ0/bX+7YynZceBuBkfEUcxxg7
0LL8IkcUVrVFp24sFiujQl0sFnoJ8oohn5xL/YMvY0UYgiRJdp2ubAyJtdezWDDw+Rax2aOBTqDa
GR6YsQtyiXCgDIX7+hta68NimcA9yCiUmiYGDfEy6nVIom5bPwzdw981sLha9CaRtAYflnMT3HYU
6JkNGi1ZwhxU3hjAa11YrBOiKCRFK9MF0GV7CdGHxFlNJkrr41Z3vRNr42gx/2tNFxsdCfXZNIvH
2ZBAG2Ubv35lIVUXs34Irb4Afad7gjmpTgri5QCG5jR0Lqa5bif4wsZpcmX3WfL3G65OsaRH8blv
q2OpGocs7Y/TBNBoBPYqFnZRyu6g4CR8/Z2t3TOWwPUgC0c0UGl85lx9VhvZmS3034npSNRnJsQt
cLOzBTU4AE3eeJm/bkhvrGVLeLoxQeYILIIlrUOKzYW05WZuf2zu+vvUmW++pQi4MSxvv7DS2O2P
/ACy3o5t36WqZaPfK5N2iVZv0T7leBYQwsunu0wT3Thrb/JC2AgGrAzFpThwmhKliUfuhpXRFU9N
1TfHGjLkxgtce/rlz1+dGhIT11WzM0bc6alsk78qcbux1K89ebEO+IpkGLOpjx7G7Lsm+pypX66P
s5X3/Svc9OonU8qNubDM8T+ofkDXwrHxmyA/XX/2yuRcatlqE4v2vE0tr8Trb1JK4AzelDR2n0FM
9jfCD2uNLFYAE5LPGPtcjKC8uZMEyqW/06xsP6kwYMHK/VVXft09Xr0mzJcVDs6E90zusyBgM7O0
u6x3alFz5aHYEFWs9OVX+PdVK30jarC8GD9SKcAO0vAOLptznZTf86l204pi3uvdWVn0pcsP+K2h
JjeCvh89dcpQtJSnoSkoU4nsZGvjWhmwvy7lr1rogMyPGpxNr8GlMw8zx683RtXayfZXVPnVozFP
ALlXcvmCU/7Too4JjSR8D9f62bw3veJpS4OycrE0fwX/XzVEIXxowjUcvfDYyjsqIM7GXqe+hVqg
nXSgAvBeO2XfzX2Fjjjbus3KfII31uBfvX7VKJO8k7uIMVBqulsFPm6q8w34nCPWEg7F+IEOXkWm
hDfTjloePyn+x+tjYvW9Xn7Rq5bTUM9EIaC7qJzmveLEe/0oHoMjI3BHGsDeSpSvLDm/JDmv2pFk
WJjJxNCwAg2J2L6KfDayjX16UZX0v9HIX/vpq6dTMqeYYzOMXgdmBSv2BtoTYZjonCqxf5zRFCWc
0tToU60J477vO8qKg6bbQ623HFWrhn1UgT1SIrWEHuIn/FuqXW7KwyETfexdQ8xtgywrHWuSUyYQ
fh9y3cMBAscAjOX6x1gJ9xvWYlmDm6z1jcrHwBzVzo/l0aSgqjukTnJiUz4kduMMDtVjbnc0b3K3
PAxbA/DtmWss5UrifGGWW4RtYJYLz+XDcJt8kI/TfXI0TslLeoqeKIm83suVIQev/Pch1/lAPutC
YfE+RDf9e/E2ftIZceazeYPTEG7Jh+sNrfVpsd7JaNsly6dPwB8pMsxdPHk2dubVMONljX014AAm
CpMZ8uzwPO71g/ac3FCvfjLP0VHcV8fuqNnJveVc78jbc8dYKpW0LsdlPuSFBdGtIH2p9X0dfr/+
6Lc3H30ptQJoladSXdVeB2E9NJNDWoRO1WgHa9Bcff56vZW3s0AUKf3+tmIwmYAz09pTJvVn0U6F
a0jjA9H6Y1sQ2GxGwGJRsVVT8/brQlD8e2tdEvm5kSeSV5T6ZxhxtwpGbU4oA0G53p21l6b83oBo
QDzEg1jyYCo5BUTEhHu+QuYXiq8lJhuL2lori5V5TkaTF6eInineGz4OChIUt/Bu1l4aq9yY92sf
ZnFJw94JU6tSE70uITCuxRinRy26u0r6gsdPiYO4UNhlqj5ef3Fvz0h9GRyOW6EA+mXVHgDAc9GZ
N2Hd/VUQXl/Gg4MmL7swHSQvAW84hD5XtK0s7NvnJn0Z9yUEgnm2MuOpUtwKauSkUkYVNpjnn9ff
ysp4NRbrVG4OI2RsTfJUcfICs3vKMvm7FU4bEfm1xy+Wqn6asi7ktO+pcGvwnXxqk/DQRcFGRGfl
m/6CML1aCQtwakAwcJBu/eolMeR3aQWj5fqbWRmeS+WVkpcooSyz8mp05SBEIVY8Z0Bu8iZzfeVn
3WzEKtde0WJCU7wZZpi7tt4kGO/zRJcoiRs/ATYTN/a8tZe0mMsg28QuqRoAAF12r1jZoSy36hTW
Hr2YwgCxm3kMasnzG/nD6Mdnq9M2Voe117I4johAF6E6TpIXVxeQClGi4WuOy8f1j7syrZZ6q7IP
MedrptaLIoTEO6zSyRJneu+lWSHehEaUbSwNK6Noqboi1RU3RjKJXpSoNzXYp3kkoIZfDRCRmF6R
vsR6KdqqoVv5IEv5FVBvXAoGv4JSgF89ooAJ6Ov1V7bWk8VUhlsHstjK2dmE8iS3LNCd0H40wd2Y
Ck4TQyGIu9YoN2bFykFN/0N9gm9N05iC6I16Z4HxuKBrIFbqX6hfuDgPjETWcahw0mqavqdRKLpg
mltXzIBJ4YyiuY1uzR+vd33trV7+/NUy07eSCRu8br1h8u/UpnlvcHL/u0cvZn+vgAUxaxbIQaca
wDfH6WGUO3FjG1/74YupnwYqbPW+bL2+utf6j/W0VXSzMjuXXAC8qqJOxKLME8XI03sRIsZwV9Vb
xYlrY20x+Q0wUOI8K5LXxEfsQMHRlzsRXihYJ0ey0G2lGy9oZR1YSg/qHs8evR5FL9OCR3GSpZ1i
jNj9SOY3anM2lrK1Ri69fDV8JIyZ01DJWk8rddM2sgYkclQHjpYOnZ01dfCX7Sz2ckjqkVqPFcN0
FD7PwcuEM0gkV0dT/np9sK515PLnrzqC4Jh9tmO7BbYq2mqoWs8dBqBe2JSpKzViszEp1tq5jLpX
7RR6qllWxXwTcRlBcijq/YWOYzhCMvqnVpeHh+sdWjnmLpOuWmrEYyUxjIOm3cFfPOJ3XoUgsPRv
bPP7642sTMJl6jXpdUUVCjb4PseXu7CkF2FGnnT94SsTcZl0DdV07HADVrzOEJ+Vsv6SjNNzJhZP
f/f45QYvzij3ANx6gV/9lOQEld7U3SN43QpzruhadW0x1bNUG8e5SRVPldPsLFSR4tZBVzmFmMdu
KvdwvWIJKFgQjseiEYeH0MoMp47K7LPWCdWzWUvTiVpS5e++1jK7mjYF9x5hUnATD963OXBcXVM+
XH+bK+P6j/TpHNRaDBLQm8b4R+M3LrrI56ofvhmtunHgXmtisQZYvd63STQoHpmAn1IckMBhFVXF
F0p2NmbnyqRZplG7SJhHSSw1L0xBVePp2JMSyr9JVrgvlI2VZmVYq4sVwEqkppqzXvaM/F7WFVto
pl25FbFb68Blor5aXmIqmIMQkKaXiv5jr86PaS58zS0dFGJpN4MWbMzNlYmvLvZ2oWhNsdB8xQt0
jHbmvjROvtD1fzc1Vfn3XrQFiasYZ0AqRfEKCSNnuvwzqja+8toXWMx808LWR/UllZgpyNg6wWKh
w8zG1YRo/Lv9aplKNRJZs8TMVz2I9Wh37oyydvD1Cv8uuQHa9/c3ZAEPNlNMAbzZhHIbBGXvqmIS
3uIv0N4oY+jvC8Ns/3IlXqZP66avfAIzqiegde6CH0H6OZi3RKArQ2mZJ53rsZ0nKWwAAya5jfzR
8nxNDjcuKSuLxjIFapoj9kFke70Kq/ddHgY/2jh8Lhvtu9jPf/exl5USyDalwVK4KrZpeKMmxaPU
G7Ktg40vfaHYWLzXOrKY2Q3qz8m0LipcTX9nBe1j5FP1P0enrqv+KmOmLwsj5JaCVwgCxHrKB3Hi
ahofJAtpWP/j70Q2+rIOwgQUDQSkkjxJw8S66wasEmbdkp8bpYs3dqKV2a0sZndkdDqcbLEiUToB
WUFKiYM6ysIsbTY2orUWFvs6Q0ooDIuYWAiSLxyNY6/7+0oybq5vpZc5/GfSSl9WP+QD/jtBoswk
YaE89n6R7vKgPnOMv8UR9UXjDVLzEz92hbX1XVYuJUtZv9Rfzr8d9keYY9WYwOgj1gCjFB4702g/
W205A+xuuEKUQIF/XO/mWpuL7VxD+C23KpakEwLoW3wYzXPQmtVzhL68sAelAmoakl4ApdqAR77e
6MqnWwrOZ7ORWB3l3iP8BYCUiwqlxGq3MUdXdt+lIEKgNiIRFJ/QSwv5mPd5GEE4102LBZKBWico
Nu52a91YLAY6Lgglq7J/qnXz7PfRjz7JDnRsKzS71pHF9h5QZTAaiiGccrl4CoTwuwC13Dc+4gl8
M5BSdf/uayz2eaPPcpKLg3XqDdC4j8n4NGufrj96ZblcyiXCWoy4/OCxlll3k4X/F16j0WO+JfRe
e/xiCchGQRamZPJPGCRgaZMJiS1J93K7pYVb2RSXEgm9UgvsjiM+QCS9oByUL0mEv8sZ4yTz++Eh
qaJm0gIF+HqE34lv4Jmbyen3HPeN6y8fsNXba9hSfFHGeu4XGHt7EqvxscwnKq1NX7HjdAgex1h7
Z05sMOGYf/DVCr2XGFLimMr5QZZL/2BZ0nDGdzgHBqyV8U0+N5/CKVDsUBE+joQb8Jwz9F2aiGc1
n2Ctzkjs+M9TvH8nzUEo/7OKK3zs1foRynlxjPU09PwQa2/C0biMVniWBo3yJYxT7FTz/qs64AKv
xZb2rLRiCRGhTe0hVvSdEYNa6+K8qHb4QfD/y9iaUeUr61hNtoZdol3fxb35Y9ZL9so6QkhWAMOg
sB+jpGauK0eeMFwcQ2ty1QqpWT5hpJcWdXRKo2I8xEL9E+frdNf1ZoghTe7vNaXJ7MDgIkqqFY0E
F5/MvhxZyY/044AjXKO9GwVByGy/xyxFxx79dsQN3SYkQrWZ35ato7cgucNpyLGjEUAA+MbjmOrx
53kQw4fZqoZDP5uJl1bNuPMZv04tNdZ7vYvkh2QiDjhocrEj5SAgjksrElhVL2gYQwpKu+twFX6W
I6s5JV3JoTM05p0ijNNJMYhoBYkFlFnIfuZKEZFP6FV7iOT6FCYXw/mqeIwSE4Kyot5Zcnwq53mf
a9VPnFrf9+B2sf5KP40JSndgFQ1Ench4LoxWsjH2sXbGUEa2hJ35vtVU/yglyRPgcssGfK0cMrP9
prV1v6/7/KPYFtDvI/lJ60HBKIRM91i2DjhdRqCTzZ5EsgDH3FIDBtIYVIDYFRQpZkGJTRn/bJT2
3gyyyNaMqtyZY17aehX9sPQYtCU85irrvg9WhlvOkOwq0Da7JC2fNWH4iemkaFdBgeGuVMLYnLM5
jt1W8SFcm5FiOF0TDC9J1xAhF3XFTfCVAfqitY++EE03DY6o7tQrhivHBsrLqMTepixJzFj9yzDV
tTumQeKyRIu2n8bzaUiIHkrR9Dku68HDW0rdjy3MvLzIKQyRffGEbhe4nYJr0KAw12Ot6A9aKdwp
KZZD0ozlQibkhOr7+eKrS6hrztm+AMoxdmIOG4Wcq/DWh4Ad02eOTf0tWrSPqYXHvT5WthX6WBdh
4LsrtfFL1+aXMu8xdvXCmD7BuEU4EnTdrSgC8SY8UHzJpXA+4S+CRsQoE1tuJLQrjdQ4kylW+wTj
8qccPyBQUa3NfH1s2yzfZb5Y4sTWfpfjXH6UqlZwsgBHQytEboUZ5YuEidZObpRPptl+VsTEolum
stPL/N10ibWJOMDvLCF8NuPhfahFn3QxpsaaLvLY/KupVEex83FMS63K6bQEHOaYNYNLaRZReUkR
xIMW9bV+E5k6vg11pk7olAsAq64lSUa8z8vY4lPIAuO/y32KuCdlPuJ7qlfOJBX6J2PIw0NIJcQ7
LlOmJ7ad5ZYlDuRhHBIvTTEE/troRo49qJ4+anNR8PezgllqeEHc4yA3uA3mas4w5sHJj2vlCZZW
+9j1o3nXzcDfOzlVbureysCBy30OarvFaeajNGXqo6W0cuoYkhZim6dRWYcVny8xhlH9mTudusp3
eBZBICcO2jv6ZPg2Tn7f9HyOz0ZbYngusgjtAogT975f1wcfMbUbGrLlJnIWumUaJR8lA6tNjFh9
+Jo9dVsD57r3Y5lIH2sCWy9GP834OxM4dMO8UFq3UeryqGDmdggFsxt3sp/OH82MlDBuUCW+C2mo
OoKYYnw6yZA7R7+4Hcbu0Zwl9VRLSrYHfotjOfFm/CXIKQfukGX4swp5ejPPIT4Pks7yFw6jGyfJ
Z3A0N1pp3o2DiIFHNbWuEJH0MVWhPUTtgDubLAe7YgyboywYDMvKMG1JLzSn9fWSl1q+pwwx4gsI
xi6eklt/UP1DXeoYLPj5Bys0lVNI5R6eatm7asCQRRIxNjf6qEPTnn7ipQwfEqHQThJLqTMa03MY
FApVgEMBzdr8lFoUrY5dLH7tikr8aMnyra8XvS3gvuS0I6uBGOuYpLAx7oc8yU74hVN7l1USfquR
bvdxVT0Oc1//NJOJvzWS4GzMMdaNTfc/nH1Zc6Q8sOwvIgIJJMF5pBe7u71vs7wQY3uGVawCAb/+
ZM+9Dx59TROn3xwdYQmVVFJJlZWZfT9/vs+En/8BDUK06pj7RioueuKhBjE3MFerkr9e1rwR3Sqo
boMkU6lD7LtvkddDkB2axRj3uMA8MkMBwP9m5r48k1E3gvw8Fd5+uscyiB/02/iL1kF9m7wOj9ZP
+t37rl/Uo7pFTuzp/KBmIsa/vK5fuoxrDk6exPP2JK7AL5/3HrR5s8lKof2QQwUG+PSFO85M8G7i
UVUtWRxP1NrX3TskloKIWBuZyCAao4BUF8buJiY1t7MK1PkabOSKx9usY/6LbbWAduZW83GZyYyb
PKnAkuBCS2gvpXqoiLyN0+GnozowcJFf57uYW8lGHK8q4sQQdvRQwb5Ly+9F/htsMQvzMNO2yVPd
Q4Pd4w6eGb1YX1Meb9y4v1I49M5/+syCMqlkh7ouYsF7sGZAdg1SktgFKmUjwgpT6KSIhfezGXoJ
lIT+e1lwUCurmKjGA3TyIGBTNLsp9yBN5KwrytbCLt6crjhMXfg4ePLZccYG1foMYiiRg2gSSvJN
X152pztycX593Pbjoa2dxs2RppcQL2jJtMnbPH+0lMy2fh7VC7frmcuXfZzQL67aiaQGIgC3X6i4
01viJ9MKirX65fy8zbV+/P1L67i6T1r2Tg/HAf2X/FOLhWepuYaPd7EvDXdTJOGAebh3CY0e+opO
68FPLuMWAyfqv633fphCnrHpDjLUCnpYYaYhdGKFt5Mrx+fLTGM4vMWlg8AoGvCqzfqrtGHFDqd3
83lZ64avW6BArinBSuYdUw9xXXHobqn8z/nWT3s78Qz7HK1itxmBfKP75vQP5ficNq/nmz69oeN2
86/pycBplXMoUtba/oV84vtIR2AIo37lJO1N50Li7HxHc2MwLESUY3XT4Lt76L8+xoPz2lng1pfO
1fnm/z6I//dlk5hgwqkr2RhCyRh8ijEKWWxI1aFuN7z2wLJ4vIf74M+CJAOWrVXdTbGrVWB3g3gW
I7G/+ZDYtQKv4PxJW6675XxooG8CmaRNqYijrpDwLn5BwgRi6mIA6hVw1fQ2RK5zIzPcwAa/FT98
PHPetCTMrzRilj+VS5vfSuFe0jFsmXi86z9UlMpNDdKGmzhEqU3S2mJhec/Mowl4zFhSe2WOuheA
4A801E/1lP7iI1Q8oHpcl97Ccjl9MKCW6d/lMo1Z5odNUh6KInkbhvC68/t1CTJ6RJ0LR9vprYaY
DHS1LqJwqgHTtsp6F9rWNZ6rl1KLp5+/iQl89KAFpDqUyx64P8bXdRLf8daB5AoAfh2/lpP9EvbN
PlHlUodz9jI25FaNDAFhXh765rsD3pkRAoeQaR7C3+eX/YxXmXKZOnTHIgmRk3UIdCXTkdSvqK0f
d33N6ELmZm4Ixubjg+QGlX6Dc4DOw7qVb138STzc7gBvvmwMxhZU9PmURAkQci6eN8A11j80w/gU
Rc1SBmKm1IQIY++JMlQTQiGoORT5atgmd3TvrqD9trZBRr9yg2ZEkYZ122/sbRjsn6N1eCe/8c1S
9zML2gRNuvE4QJeioAfP1+MrsmDJdY701VLR7oznm1BJHiqvhZxYfSCWE6jvNgStnPshxKvM5/n5
mft+w+cVq8H7j0qcg51PmzEfEMz6CxHgXNPHNfclrIho45S4j9JD6zbPsaRPta0XMl0zy9YEQqYQ
ysqnHE2Xqf3cQ2UVcp09hP+QAMMjGyTczxtnzvrHkX0ZQVWPjFSAHx7aCJmYCozu32o7sX6CmNBZ
sSnx/0Bq5TK6Q8KdfztLXXCEeYjvDqijDLLkN25GAdd/zo9kzmCGn6PCP6ZJFzUHaqV4EKkAtB2g
NPYN4sznO/ibZDxxRJvox4o2pMDDBBbSyl15b/oWobx8VcHDtG822aq5pj8AK3Cf7S34VHYQ/P5W
fpPv9tOQBmItdvkqX5i0mV2TG/uB15fZFEWxe5CduhapOkYF/a2Vtdbm/FBn1rWJj1Qg8J8oHmAh
GeuXd17Hoabnd+7C0p5r/Zj1/LLmklFwIfsIn+/4u6hUP63ef7rsww1fH/uKWHg3wL0SK22HkuP+
hZMxvDAIZIa/E9Yz2kFQ6iB1uveF99tj9Sd46BfAEjPzaiafKm4NzRRiXlu7xCt0sQ+demX3SynY
ueYNX6/dGM/tNqD6dci2grxbsV5V44Vxj4l3rAsiLXCkAuWWss/G5rsuaa/Oz+rchxuu7ed4DsVO
y3CV1gEC/aBCNXGMJNZlzRsHeOMWNZCNLYXar3OvuNh4UvmbBvRIF36/6a+MYCdPhXPoNb2ua7A1
yzq9c8b0x/kBzGziJngxbQlltk3A2ixAD1Ik7n5M7IeSgjHCKgcozpbWQjA147omlLHjEY6ksGEH
N3Pkym1Ga9XX0cP5Ycw1bjgv81IbNelZf4DS9VqXmGJQGZ5v+ri1nNi6TfCiGhpdcwpNbdWrHVUO
kqT6wGP3Ox1qPEWH34ZF1uCZc8jEMEa+aHxSanbQ0eS9jT4D0IZDLNEb83zd4EFoYY+eKZUgruHO
eYMy4TjmEF6AX++QcZ1wmTvqwIIT7trGS/guUry7zlJJb8u8ImvhpO019aoeEsid8xqRkC8cSHML
0DjY+ZBNsoA0xKFno9jGArqn7tRnUHol8uc42NkV9ZJhYQ3OGdjYDcomLsI6ytxD1yYb6JetaAWF
cqiGq2mpdmpuPMaOMOVibHyQ/B7sjq9j8ISmo77yhAUd5j8i/Ti/Juc6MXaFzJ6SKemx21fIquCB
1WrfJ9SLNkMHOsMlvvUZnzLBkLXlhoAbxKDt5x2HimKeBBz8eOdHMLcETfDjENdijBTcynYytdJs
Uo+ljOVTpvA4mHLfGoHNGKNbL3dAZCOFt014ku0FMvG3tZVPeIiQWbGwC84N1dg+Wq+xkXFm7sHt
81ugy1/CvF+YqpkDyERKji6TZZ019BA7YI7qRQ8l+FY7myJBEu28Lee+/tj1l6DICtMqbR3E+zmE
j69jMMluK2gPPp5vfW4Axl7heTwDTgELuoRAshX+aOQfhfz7+cZnHNLERhYqS5EATPpD30GYuLzt
RxArN5++8+2y9g2H77t+KlEj7h7i+gUkdiD4v7LdPHDYEuh5bgCGu1NAGCwrtxA1im7XiTgL+NQ9
T02yBvRgqZDOP30EmQTRFXch/9L47iEPQ2ifS2iRhf2OWQ6O5xwEyACTZA6kpinUg8/bbWbSTbBk
WYaENT569IYWbm+LPbfEZyqHp/Ptz5jNREYKpH5TUcFs2MmclTc6DUC93jP19LZx1MtlnRheHWZ5
WiqQIx7KqP9tleXaHvg+PyK5x6WU55ydjuP74nqFTx1QxGIcqCQMYrBBlFkPkg224B4znm0iH3Od
2LyVqjikWfuNRMVT7SKEPW+duR3475PRl29Xx+Q+q7Dpjaq+F5b1q8719wHJGWTNse9CICtAbfF3
Qfydsug29OWzPyTrrruw3IFQ4+wneSKgrXhcZYj+v3vVUP+YknCpLmdujRm+XyAgHNwGoX9ajc8k
b9KgdJJrIKTBSux3C9v73AwZ/l90eVk6Ew5J3yM3rkLegCULMe3MIf+XyvvL/CRNG7V+h0J+Wr0V
+o4hCVxHT4n9rYqr9fk1MBPbmnjIQowsLXTEDj0yE0XHVrXDr7rUvwPM8z6W47018gVnnPEUE7po
TyhlC7usOmSkhojVBGnMPPU6iNy7C1fgmakwE/QdB5TqCIHBVLxL8arZAmXAzDoyU/JNFBa6ZJl9
0HkugrET0yOLwRk+eU269TL5/xUhP4b/iX6XD//vSvFVGnDOQsffv8w3yKmREq3x/RauqoDbMb+F
aNyC+WcWk8kT1fqka4dCA5bdAelHSpR59wELUZ1XPtuLNPMzkmXERIDEUMUOk0jIA/GFs6VORG5V
K/ynqsTbgUDMIze5joEOBTO5vUrtFoLxY8jUKhq6ZinzMLcQDMeXrA+nKezVIYvkT+7H79CSXAi1
5taC4e4ek6l2CMw45mClcG6z8S4Vz7VawhDPfboR2CupsyQf0H7WJ6ucVQEdP8+7+szqMmETHVj/
QA6X0wMpEgnLK7ad8rZaoXhxSbBuZo2Z0ImyjivRjCFw+sDJ1QkNktJ5pnzcSX0zhEu0UzNTYCIn
3D4knQPWIcAVkMggUYANJVDIZ5B4YZL/RiEnrvwmImKoqwH4OGzq1RoD2EP9Y9++infkVnfthj2M
K3cD5snn5NH7YT/7t2Tf3aTX+WP+s/jJ6cZan5+xmbVg4iUkaO1lAsKuA7OLl8bh12O3xNQ+txiO
XX7Zatqywv1e2Sjfqv37yfafLQ2ZK0ACz3/5rAGNgx0wNrtQNSiHVNSU61FMxRoA4vipy9tp5YLb
1l01KEpZJ1ZdPkBvQd60XCd3np8PtyyDdp6VZdWaUMhCxnGEfFTiyZ/4D72zkjRf2dVUB1bdljFk
KzyyctxO/cwgw7i1prTYMH/soc8xAv7a8TbfgNJZP58f2dziM7YWPdh134chOVghtNk20KxcV8OP
eLh0Yoz9pVKo2uMaSU0Su/dA5m2BsMczDFm4dc8tKWN7KRkCe5YSevBVLLdcTKCgLm1/e944p1eV
/R952JxSNZW8OcjE/l3lKl15cryzlb0Qa52+BtmmOOyYjzVred4dCDTAV4IX6Y5Q4mxEWtF1UoFq
UUVk4/gjwWob3s4P6rTJbN+4RNQOHv/APV4ddEV+QjjskyRLbjJnr+Mi++KFaLYE8Tm8cIqou8lF
bW98KbMHJNCaq/NfP9fF8fcvXXAe9txPYlRFpwP07Og9q5xbrZYEmE7v+LZv7CMFmUhjQxrsIBx7
32b8iZP4A0UB3yGrcI/fL4qE7b/lMF9GEZHaiSS6OgyEJGvO/SyIW5DwaCT+86H8BrT1wkPQnL0M
/1bwCI9wC4D/qnuy2mHdRnKrZfJ4fjpObx8g9Pt3OkjNLaIptDd8ewhaD8oe7Q/PAmWxdBa23rkB
GB5eoeohQw3DcUaYWpcJ+217vbUd09wPLhqDyb0orMQd/Qo9KJVDFh3YtWydeaDPIaiM2Ptlmy89
Dp0aC/OZ+UhQO7Jp61Tb+ymafuYgaw282r6ywsUa6bkODN/WeWjlBNTCKBkaN23yXMQ8GKslxqhT
O8fx8w331qpyW6uDblCToVbWjj8S0HsuTMLclx9//+IRqLWsBzz6UQDR06AoHjvnNxiNFhqf+3DD
q72oUKh3gVkgxw65robdk2LwV//35XO0ihEaRIqKXjQx2TMv/6QqywOwmX2Cyew69dPN+T7mrGN4
saAWadt6nPDYo3HJmQJLTwHeGhbsc2rXOw7B8OJWVnkWVq6915O6ooMKAIEMUFtxrHBa9dWv84M4
tVccezE8Wbeo4/YKZ9g73jtKiNY0Aq61aVayXMoZn+RvRxfm9b/33KxpU8r2ZYmn6TBqfyLFG91Y
QvM8GBu8N/nMQt1SDszoxs9k/KS51AtH06m3h2PnRipfyU60vkrtvavHbYVKQw1JXU2eaxc1gPZz
uKS4OLOazWcBfxB0IkVO96OGdgnodlW8EAzOLDPzYSAsLJqnfkv2mpbQJWr5L9YOD8ISYsFEc59u
LLQ4LWk2IagBXxbbM+68uWqRJnLu443l5RPaenUW6b2H0h3JXVQ2ureotVxwwb8qk+YdCtNr3jft
sipRBxYC3zIV2WrIkNxLVO1smBDhtE5ji9sBEIkDisjq8bi4urXf9dYLKiPllkw8vBaW471Mbmqv
4wlIspVQJfLG7tRcRUXI34RXkttSxe6uhHrDH14X2XUSt+TWQv3arWysGO/80lL3Ks35Ow9t8UpQ
ofurGjxnWGWp578CrNpflai4/Igmh164N9vGrLEI4/CtqNmTAfeV3Npa9R/b8rbnt4VTQfDRrsa8
eVkf6h5FdfsR3Md8KgKdqH3rtp8Y0QPz1RZ0QX/qyH07393pvc41Y/q2qnxrIrTe20Tu8Qr2EMrk
1e2bXaaGKxKWS1HF6aUOhM2/BxrKIFMvBH/mvrOT69KfHqa8/H1+CHNNH4f25awkeqhRhMqaPYSf
rlPISwUK62vhLDjtRq5vHPIoAJQ9SZ1mb2f1ryG2bkuUWpaNt3QWz7V//P3LxytdO0LTXO2tdASO
G8SxeuNHFgnGsqHfzxtobo6PhvvSByrphHBpJPdS59n3hlgChb90uIbgPAAVqGk/ME6XEr+nO2Pm
I1HoyTwE5KTdJ9ptA9T73+cSBbIWqW+kYHdg6Vq46562HDPficphTIjbNWo/0fRBxOq2Hf1tRdrP
80abOb7MNyJAV7oODBSATFtdtS6Riw7KAgqmRbl33OTdR7J6nfn97nxvc1YzlgGraNzbUdPvIe/9
OHLxWg1ldd01+RBA8eGn2w/xwv4yZzZjMQyq9alUdr1HdB+tBdxy1TiDE7DYXygTPO2PzDYiQGLX
CSrzYTk+xsWdA5HVJ84m7+m8peZaN2K/NE6tYkIh/r7p4h8iBSO8RuB0vu3TtnHNeygQgmPRT3a+
j7Vo1lnajAGZqLclOlmCws11YXw+hLEGO6WZ2PHqLbYe/W5YD3V40dy65vWzzFtUe/RlvXdpJa/i
0oY4XZp6624U6eN5E50+niAR/u9eov0ULGy5yPakzbJ4JceSP/WoCQkqHMWbjuSRAptDW6yAMFN9
MJHKX+h5xnLmvdTNeRYKZxS7pqO/qjF/RS013DBaWLVzzRsHlO4TipNQy/3AJJh4dTRe2f6xytVP
x4Wr0eml63rGQWWxViDkL9musInaRCHXV61u04VX7eOJ9N+AzDW584ey7uLOSQEmLjzQod6HNgss
r0IMseB5cx0cLfflGMlTLoZGOtW+7YdWYkd39EchWu+TER5e0dBLrs6vsTk7HX//0tHodgSFfiTf
88qtr4AcZTeyS/L1Za0b25MuBpe6OSv3Y9ryDRWCrFyi64VZmPt2w78bTUMIMYf5XqnoLuP6xRVi
YfnM2d+IO/2ElyrtG7m3C+cFClzODUqUIffWu79awfTDefPM+YHh4KMqwVLip/2+a1BqHbbhzyjO
vleRt2Cg0+cqyCr+nVyU2FYsSj1r36pE/wSLsn9VjVPyUWs3uy1D7dzxgjQR7tkqXoh/Zu7BrllB
Vk+F63UdwI0qA4lMFzKxUtHw6bYlNNuQxuxbdj2A9AhghQ/lFG/nLTmzFMyCsg7U1CCtRWjddvV9
mWQvIPtecMU5Ix6XyBcPAS9FbZW2qPel02YrCVXEgIPnbGrHt3wSP6Z+upFps5AfPx2buGZlmRzc
SNde1exVFW9SiHGkfXHlJ3jRHp9Ik4/BeXPNLDyTXd+mrepIiRo15TdvkXB+RTJ9lCiYXXCfuWEY
ft/HVWKDHxYZJzypjSA9SlwWONA77acXEl72NOUKw/+tsT/m+TEK0RePVCATrtPiiSX8z3krzY3C
2ATAgQ9twbiFlUSpA7vwHiyfPBDCb1QPbBWooy+cDmMf6GTYpcrFrI+FqK5SObobv0/IFlJE0QJa
d2bGzeqxAiXu7eS69T52QRFl9fZnA9aV1ZhfOOX/qR/TYYbKMRjLjYBJKTvrrRcS8GMNDhLobw6t
t+AicyM5ztYXf6zy3MuLDLfbljzW/BsInWX+cn7CT5JuMN/lhq9nFmApFriH9h7QL7f5KDMd8LHn
W5CzdH8gYV+uFS3UU5FVzvdw4uM31IHxzeD22b4Drva6Q23KNkZyZ5NwEK6J2BuDSFjZoR6k83n+
K2c2JLMkLSymApjxEE9lfrdLHH7XRdYLgL83INRdVZrfxqN1iaDO0SDH/faLsV0+DqKE5+0lwEzy
SLk0AdTUTOvzQ5mbS2OfUJDZQFWga+1k1zznMn5jdc9QSDl8nG//OG8n4jRu7BA+KHi415XhrqG/
hXiCoHqQRvd0CQI/9/nGBuFVIINKnSLcyfKO5S85eRT6x2VfbmwJYRTiTPZpuNOsRoXp1N9NBV4q
cuI/WnG39Lw2Yx+zwCyTpKAFTWF/QGR0Eq5j9V4noLRbAtfPWMjUN+8qgjeuCeXufu/fMaB7V3km
D63VxAsnzUkGc6xQZmwHvGCWPXZTuLMhGHOwtOPc0CSOVlQgpxPIBCDoSLvpRyc1WNywxjaj12Y7
yBvVj1MPqaskmeSVsNzqssuNWZyWZLR0RgKbdvm3yXuk4W09/D6/KOaCK7MyrW4TJ6RdZ+3KPpUB
jowuwAF16/tgodDIL7WeezsOhR3kfgS801S7S2Y+euQJTzK5+gfXmuI2gSfJLHc8EA361mMjfYYi
dO1VD20ZurvY5eJbCVGjMmhIBnjcZK+7DKWsUlD+7NYgzDhvh7lle/zIL7tSVPoZTY9zzt3pLs+d
+za33woP789xc31ZF8bOMTjQeItAaLkLqyQoZY78+HPVvhZNsXDmzwQXzNg7kBRkvgDNw0755E6M
n67FwaGL4nENjPiFEYxJ799WmZ24dR3vQeP0rSda3PhgGLuyquEun8AwW4MV8by9Zhz9P7VvPuh+
C7+M9ghkkmun71eaK7lNHVptzvdwPHJOrECz5q1gGe9LUInvuow1O0Cbw1Uh8gtv9Kb2OZ4DiWaO
E+7G5r3hv8OQBpQ8lHrp7Xlmus3Kt0o6aYpCr3AXZ91zHEUSYTGt1joZ3u3E2dthvaTiPjcTx9+/
OEcGJjXl6AyVz0Jk6xJcXms1tTakIxKxMBUzEYhZ8iYAxqgGkMrtsgzci6SVLzLrb4cJXKoAphVH
lqdyXOhrznCGrye6aFjZwnC5Awoyp8N+88GK3xE0PFz6en5pzewnJpn/VDDFcAvCYZvrVYGalmwF
CoxVqfXC9nm0/am1azi7I33w0o6etyNi5+AVuJVl0LtLQLc5zzBihTRLu7qb8PlFR3es6zdJuiRo
MWN9s27NoU2Rgu7EB71jpK6ll655yu94mj+3ftMFBScLUzBjof+UsImq5GOB7ZCWY/4yMMtbR04j
v4UTVvL5WZ4by/H3L44RF03mF6JO9pn/nLBnWZY7p/uV0Hcoki6cGjMvtmaBWmTTHs+CNNmPcffG
7HhVy+LaJRwTLrrA41CgyQd1bfniEg4ChD9/eYy+DCqNizHRSWPtQKqlytsIoma4jVy2bP/mo780
7vuWU41A2+xl/TmB35Z074IsCanOOJ1ZrlblTj/FGhzDVY434GzrNvbKSnhQVtbC589sUyaVP0TU
G91BqHNHfdwq/Ei82g771en4fSrpAxGwVeZXD+dX18kFDPp5w8UB/bQBKMj9feyJT9tqHt3efkXZ
8fv55k/6OJo3fLwr0jayhlYdhuYW9yQ6fpxvd+azzRtAniEZFmMHOQjtr71IXWmn2YT1JdoWqD4y
438xQtRLDoCxc0AUADdfkcZZ00Jsa3uJTuHkOkIXR4t9WaRu6h7pwQd18Mc7V9SBnqZ1lUEYp3s7
b6IZ05uMCrpiqu4LmH7qoOhnPcphe1nDRoyZjjEooQlIRLuI7IiaXrw+WXpSmrOKsRy7OlZDF0Et
dmjuHXafUCQomgGMwEuCK3MdGAsyTLLa17mTHACyfs5b549bHkVdqwMY5p4vso8ZU1Z64LFGMS6K
hZxxk+WTs3GTnm3Otz4zADOeHECaWFpNUe8TEGxvZIv9DW+J9AW4BPo6CbKUpZjxMDOyTIF89VHo
rw5Oi1yR9aJKf2XzhcewuUEcf/+y+HsaUkpoAgm1vgc0Ly/xvBq9gMdpqzVgYOctNTeC4+9fOwkl
djaOdUqbrSrAw1xFq/CiVCPqEw33jewpsgW1ISLrOyLwcbkNQsH6tVslvy77fOffz6e1N8WVBz07
n0/rdrxymnJF8rfzjc9NgOHD1OITkR5U/6pxK6ZtM651vJHp9nzrM1uPa3ixlvWYxRx7W5+EKwCT
AocsBENz3224b0W83AYaUx2K+tETDzZ/rxHOL+EET4ZaIJw4xkdfVoyDfNOYTxmWpaWbraf8bt35
TbUv86hYu2mXXqdjo9bnjXTymEdnx9+/dKYnqnvlwkhOM1brtB2zTczo5xRTZO36iH06ZVtsBNKp
C2m1mVkx5aAcUHmUvTdhdEl1F1vWPhEXPdNjLMfp+jKWMgciDSAOdQAT+XXSMrxY6SvcTxb2vNMP
SGjfcOV2gs43tjZ1CPW6OrLoB+qZl9v2RrXbMkaScyH0mtkyzMgRXIWRTmqIbmrwTgQSR/JUt2B6
WchmnIyzMQzTpVF701a6LveDrKJ9HlnVTiXMvvKLlqzjtHNXbgTiNLsvyz13piVNm78kAf+5x6Ff
w9tjENg1UVNEBw8CHnHgVNX425M8fgmVY5dBUcoEcpxQGCVpGN9ZdssAkW2TbsNka+0nrxBXWW2D
RzSq5Yc9hKNaQ/XB/yW4XV6LUhVTMDFv3DNQGn9TRd//yitZ/ciLvo2At5XJLXPgS6VVWitwefSv
bapEcqdZU+/chiTfz3vUzOZggrI7xXpXRYB/6Fg9Nlaycoafo09u8nZhS56ZPxOPTb227KHqwXcD
4961pV1x5YfAzYIMg6AO0c12kaPr72HeuJjYaqnAfGZcpu5WpgRvG0L9HeRt7SuXl8nLQJujpIRb
09dxdNSCAef2P2N3Te2IsLZHsX/W6OIbhMyt9Wgn3nPbe5UVyNHOEjyhiuKSJ2fPN/HBAwcpbjpw
bxeRQu/DKPdRj9wrFSAXx5dKMP4u8hOL38SaFYwmY0yUgFyEXPvhu0YRSTRFu5iDuV9vQhYHNvnD
KrLSsbWi/i+S6pXN1rYorqaGrUbrkDS3nv9Ma6SSqlXdvYXupit2I0WFIbtPCSpdi5cKCgQhCToh
IJqzMB/Ho+C/n+55RpChIRtXdUxONwPXO1cPHx7o+lZpB9Eukro7NubeNpzs9/PuM7P5mYQffuq7
BWOk2Iuo9R5r6EtvkLxhm6nu7Mtm3Czn6a2+nCCJke6zqgLsiCZJFRA7ztd1SPmC0eaGYbyXtKqP
xq5oo70fxr9oFq49QVAnpvKlF4AZLzGLetKx9WzmxR6YQL2dnTyPwl2pagxk9MYgJ3R+MmZ83qT9
IF6WD7JjYleBVAIiIAHKWNdlFuMw8hZOo5PsH7jlmuwfvIMON20iDGQaC3eVe6pZ5XpMrzuwea5G
zrMbUdjjum5ssiVdwrd2rJwtuEURs4dttgbCbCk7PBOc/KcmSKNOJ3QssZNqvO9VtCnpUo3L3IIw
Tr+yTVABTGK2Q1noYziU00ql0EOx0uHh/FzNdGDW0IT9gIpgjsUQDmCdm8KgymkANajgfPMzS8Gs
krGVy5u+lt4uE+mqym79zrrpm2LrpkscM3M9GC4TI1ILoy73dlMGYgs+rong90nYbcNhMZMwM8Fm
pUyE8K0ovMTb6dR/KLrmHmXUb+cNNGf/4+9fos+sQakva31nFwHYP0g8JIf401tf1rqxCaddoULd
eQ7cHfSRNg+kuIV+9kLrp7Ebnm/SZSSO16bMy9wdqOjrKoibvLS2Xuql2crtBjpucoDdurWMVb5j
Q5Q8lF5MyNaPOqiQ9XRCKTz1w2pdQToGOY0sxaGWRUEElZ611TZs241ttGDouTk0PCn02i7sYtfZ
ZQOgyTaQoyPrns6beWZX/Usn8mUSuaxoUeTM2ZGSbu0hWfnhD4AgrmpLr1j1elknRoAzQOgtjjzq
7FxFVyih+e5C42xVpOzBKsAk0JB4CaIwMxyzxkElqP9waAIockOr71M+KqRky26d+030UU5EXcky
Txdob2b816xzcC1Wu5Yn3J0H6OQ2DiFnB/0ldyWFAxnVtl06MI739//GI75Z8ABhsNSrLcvZ6Qb4
2A3QsXG6YhzcUYh7hyIgXRHd+7JlgchCLw2grFRuHc6KZ5qEcnN+DucGa3h7ZMdkOFJE7eTAHhuf
X6V03Ia1uKqL/sIuDJcHohVQDxhvl9bgX9Gk/UBikASxHnxcdJZw8ieZcnD+msIfacJBtApk9I4O
kLUOaB3zD6e3IQM4RumA6xJn4LnQZNtMnVo7TlI/V1Q4cSBoHF2EqcRHmG81vVN4UWqhhG6w1TPo
cqxtp9JiDVkS+vP8jM0O1HC72OMlgCoazjCKKwJBr8xxNjRTV2n10OTQhXgs+26dduVHXWcLrx2n
l4lnVq2VuC81hWVDeoINT/GovhMv2caqyAAyqRZO5uOS+68/eGbF2ih7ViuUNux6ZR/8PM0A0xqT
oHWjP+ctN9eBcTBTEI1oa1T9DSV7P7rp2UGJhaDl9F6O1My/h6YYZOiF4OG6KcbnsrLXdXkJ/wDz
kNr4t2VFfJXICB/tdk/1sB/tu8a6Pm+PuUk1HNMHs4HMrLa/aSVYVcU9h0yeDaGvblILUzrXg/FE
E4UxgpQCZnGSp2n6bJNkNbQfiR0ubC30eFaeWjPH37+ccyEBRzezyv4mBzG+58UPtfO/nF1Jb9y8
EvxFArSS0lXLbPIex3Z8IZx8iVZSC7X/+leTk8M3GgFGggCZAyluzWZ3dZX8VenzAcRPcBybwM6z
W3uqg25afGhh+5TCqSlRoYPq8hHMBIbh7kdnBIOXGZTShvYxj5CaChdr3JiDv/GMS9+o2ASa8Nal
WT3emEU6vQ2N54QLaCaRDkZIL60QKHImu4jAyFPtoAGgfyzQagxZTmyYqXIe7sayBoGqh8i1X6UO
2B37qnwxnaqbIo+yBugrcMTvbel6z9c3xt93kfrJRHfVWAIUNaH+tDhT7Pji6D5Ob+yR35GTu698
pLOD1PXTe3qHaqNAD4sfoOUkO9QXPEPXcWPS/ga3L33B+RH/aWEXPTU7D+qPceF34RCmgea/lUfu
V/79c/R0zPyf5U7cT/7+5scHPOzgpvV1/+NhAmpjCpgPKb4o22mhG229Uy+d8POUKMajOCNgGymn
WGc37fDLrLuNt+nfgNqloSq2gxe95kqCoWoHGU2h5juHKkigJvK78+mtDLvI9U2/CFO/DNxA36jm
XJ1hxbDoogdC2LaneAyWXR+hYvTG8ZedhT9zNAdjMONPfgTniQ89Wx88XWHvW1gA6QOCGmZRFdSH
7tT/8t7zO/ILgroA1jpBGrGtiTlfaJcmRrFPqZ20k1nhC1vsAOMmicWuCmjQRiPmJLtJ9nVE/Nbv
0GeCgO+GTblks84LrdispqYoloGcU6wXpwnRKgkjUcYj9HavH661jaSYrE4j9tzqWO68/cFAd7FV
R/Q3YnJpuhQ7A2FiU1twP8fDr+QFWTT/vJessL/LDmz/3viZn0SDPwR9OP2xTufFOo03uV/fyo37
ZIWlzP2/UvqWApPv4gsc9I0Ktag4oGIxSqLuwG7YDQ2asI28W30HqewoB68bi9zIOna7PuCvWwf1
byD3/+eBqr7KSBtBh4RgYz/O0biv79lpuFlC5ASCEhtoiL3IeTKP5rE+CP+jDkSQnrrb6h51dvfm
QQTOgxNeX+q/8ZZLn6JYsaYZplxqmBDahBPsV/JEd1bYBOcZqQ8FTta79s56P70zgtn3Qhlrz81h
q/uLwVpQCqtUW5CXpn0lzjsitIO33h/9LGSBu0//yx+SA3hp5zsrnuLsO9u59/Jm+LChllLtSIyy
o8iIhsj0tXBrXS6CtM9fo9i5KYcgY5biOKeZr913z2CKX17JA/2eDP54I+/Fb/nT2PDHLkbjzp0p
1k3zFo/JAZ0t9/SbeNB+8luIoEfzzjmZN1jljRDs36jUpRVWbJQ52CMk786b7VTfiIfmbtxXe/qE
Cf1G90uUHvDo8POo3DvHeX99V102IFQtmp5yIiE2iFUtsiaQmR5M1bRhci/bPuoptmlujKzW9fMS
WSa8ishy3qYaEs3p1vtoxbOgasW0TluhkxbXaLuDBzangfnoHJtDcscPULj5DhX6X6Wzs+/lzou6
n8Wt7UO23he36W/rx/XpuxRLwM5QqwQhOSs10KhOcekhlc5FIKUH6NlDDnHpaVO14GIk6tyNstt1
kmgdYZCea8PlLftIIBSWHcQORId3NAKrxTF5SJ/aO+jKbFzoa1tRLRsctBb0K6AWiNk7hFa9zDee
nVf+WH1nP5I+hF8UNbuZ7Fls3iS/+sNWmn/l3gGzxb+uGgVhx0ASjLTwOcih7qddF45Re7TCs+kv
gnE3huld/ac48mP94Z3Ekxm2wflMpF87EVS5sjlyqoJUWFIwX75xntyxIt3wBi7S7pzXUTkSVpos
tKgxuiZqIscHPNGX+/FWwhFqw/fnFDdKuXN+Vvvi1g1FLOGLwvn0299llMciwr+R91DeblFlne3X
BXtD1Ut+KQmfzR4mvU5SiKHTApEOGYyMbMzlWgdKdCHRFl4VHRj1mvljnE66+yvdCqytXYdq/WFZ
OUTQHDu0D2Sk3RshCGF309Hb5ffTgYQ1fAPjNGNziNv5wO/Job3d0gdeGZZamZiBha5tJizjiFyo
pn/n2kc1b0Ty1to+W5pPbxVr6bqejGeraVhhkqc+q4eAO1skGWsXJ1FMSTaaSV4t+Hbr3nlrn+0X
/bb81sZs171k/9GXOfWNr9lGtarQZLwkS46eWpaFWVIHdkkjmbyDOcrnqbcRTLIvO/ZULSikHKKi
JmQA4zczeDf8PHx+vy18+Ky3P7PT7mfl7zL/KQ3x/in9KfD2ZNfsdP8PUsu4C/7EL49l8HL9Mli5
S1UVvMyaEHLpdfhAFWqpHNJEo619XG975WFH1cLDTHOgRjmj8Sqq/liQi6x8QDvn7/U3+uS9izt5
bHZ5pIfO43QaIicgcf61Q6zikGfdhXTCWffUqfFi71p/AsmNuVkHdgm5AZuo4pAZYhOQ0YK9Zd/n
QI/62+yU37Mju9E8vL7B3LbXb8xQwOcpu3B+uj6dK6dMBSk784z8aDVPMTf3ZvKcMeYPxkbIf0U9
nKoQ5TrTBq2cMWHDTrsfbpw4e+Tf3Zvp1DxgjU7ZPQ23WOlXtpxaqzgldbnkznnyPNDzAfVQFv9d
n6GVZVGLDhut7ycQkmMQ2ZOoPmztITPzsEN5Y2Ej5S1+k623pnG+/S5cQ2oNYpnXQ9tQdDXdW/fz
qT4ilI/DOgT6PZDjv66P5yJQDftMRXV7Y2ZKOWPJ63q4Gbo7s3H8zAB+3EJia6E7kqWHXPCDV27p
N6xtMsWTcIDQ8KoCPcr0trY+HON22dJTvxi3P49G8SQWF3Lqi4GbVeBclrUPVt+Z/arNzi+YHTTm
zzKVgNT+klv8MavzpzgL1ih1UPdPU2x2ePgJzR8GL5B5GzjQK8g17WAXhu+lHx01/OtLtjZ/iveg
QfezrDhMnmEnPrNeuXZfWd+vt71ycFQkuHA1ZCEo1iarkCizi+6b1MqN9+Ja28pDPWkblmemcI9O
XZ4En940K9+4BtaaVryDGWrB4BYDYsqruz4yhCvvHMPiGx/urtylak0hcxfQJxkmPUIU3biZNbsP
UJ6jBQupZugyuunvXpv1nWtP7r7omI46XGnu+rLW7rXJSJ4TkUNjiU6NfTRTmUTSZvJ+0Swj6DQ7
xX+NYqdrg7VLZgPMJ7SwnqSYsjdk8tlTxyB02IhJO0Jvub4raNZGOgg8w5Ik7dGVuh5qAoTPsxx5
kOUii1jPiteuc/VTYXjeQTaN/oDZT56hNdhHHQRsDoMF2Q5/WZrOr/TkJKcaVNiZS448K/RXp24W
OAL92Lw7OU+rwB4S7wm1BzP0t8t8P0DN6XZeGlDUtbr5DLrIJZh1vAnyArR4oYH0mb9Yrg10qMy1
sBWjFo5L0xwwf4gFQbN72GVtTeDwgAPpYaY9RIgsdx7DoWvaznd4Or4jK8Pw2uGQd68mMH8CSl4u
NzPAm4+ZO0x3YzsUu3TS27frW/+8Vy6YW1XHcKqlqWGFsIdA5c9B2M/7H8TOoED8vBRfY0+nKggf
bF8oPeaQam2HEZ4mKdsHq69r34VG80aEcG0cinklnlvAVwYkkhFoqjUklQe9yfP95FZ9YDFr2qW8
nTacoLUYkFrRWSwl44vG6TGtjAHF261LQqBap3udANNCkHaP614gXQBI4z0dplH4EpLxvc+ly16y
FlQp/uC6xcYzYSW4ouL4TTo6ekJLdpRVPgRlhQr9liVvYswOTcG3dJ3XzI1igWVX5b1XUu84D0Vk
dhPw/PmGrVkx7iqgn9osreYsZcdqJkedoBAqGazftetsLNjKBKkYfoMs0NFAcu6YlNaECkYnLkT7
ONR9MNbpxttjbQznnfnprVZSxoFgQ5KZem7UGsw3p/5gTMPG/bc2hPPvn5rvqgR5FQ0MCb3wssex
L6qXsifkFrAV/Yku+lfyzfAlVAg/AYiNaqXnHa1KPPDEARtcG1y3NWszdN5Yn4YwUNPJpDEBf+eQ
eg939RwJJNZ+0N0txZnzrXrBnKnI/XIhCaAJrocbYmw8XwAwcQOcMDi/vUoL7VaazIe443CqRvGV
IsTzjCneF9GBPq7Ain404GwxCLd7xuDrhe3X2sv1iVt7RKjI8kFzhG2UtnesB8oOhSuQckDVGnhM
a8+5Z1Vv7AtKQ9eSfuZNiCM1TnMQet4NAcr03cLPyjPPrcWN6VYsE9kwupctAlEZJCeZojHu6TFr
gR4ApyM/epUuw+ujXltLxd4IALOEcADXNKl8JKZnBBojh6rpXpdmuZ0186yiugXhXtmbKqi6BCpE
OGkLCwFN67I1wmqYbhvL2F0fy1rz5zF+2vrEchJX4PF85Lnpd/Q3SVhQoXTleuuX14GaiunxvAY4
jsJD8X/XvWVDF3Z83hK0XPtyxe44dV5VXsdAJEJT6TtGHncp6Pldm26gjtY6OP/+aWpol9BsQY3N
0eJ5AEZV8HllKJymG3Oz1rxidFK9Es1iAaDdzDMYFpEp8l1zQN4bykYbG3WtC8X3KLnoloXCNOej
9qinw3vZOo9dYm6Ezs4zfcGm/UWofJqgTlrawCnXjs3UdwGrG+cJ+knGSSRN/0YlhIGu76KVR/7f
YNOnfrJqtEkmau3o8vYtNelPm6dNOOp88R3RhRqDzu84TnXo1cWWvV6bOuWMUy/lxE3gudTA0wZi
mvSgaHNk8frk7fqoVnpQQd9pO0LoppmggZKC3AN1DCOKpmor+dqdpoK+8zaR0MxC9Wehk5CD6ANM
+em9JcXP65+/crRVSQQ9mbKm7lFRZxcaqm5M1Mbq7haWd21ulLM9zCiodk2ziRP6JgXoE+t4Hl+u
f/hFABWuxb932eftRLyxSxphxMMo+TFp52EK5oKlQeFQCH8xW+6Iq81/JJ+1u3zpl0C0LYjyjbFL
Hywy2A+zCawQ6P/T+tSNHhTDbM0E9IoP9xXx5j5IvLO56OzR8IJWApvt4yVpbhnVlePwN2b+6fs1
I/e6BRxsce+WxLfEsFsMAFiFOBiOAQC4q/8HGrUfYIncuE3XwjgqxFzXPFFiWjBjVU9RW8rEM7fS
2vPdWW+ePAPMsMHcdzXQDQix+IBk4A3FvNKN0p5sCVn8ZVK9YG7+BuY+jbsr28R2bbHEjI4zSrBk
RonfFTKbQyYTx/Zzs/0zu1bxkySWROqfGvVOeC27ccZ5OJhLO/nmqA/RVNL+BKXY367X0lvQcE8B
TJntVyS1g4wb3S0q8LOPqdWKjx4M03cadab3hAjbzxYqwGXi9HWsz7k3Bo0E3Nw3rGXydSz6iTDW
HGll9JHQGYE73PGXhZn8pjE9PTTqrni1dV4chlTqftE3Y2iXeRYNuWZSSMqWfM8N/gqyRWgTwo3Z
mXVt7idvcsBFXuqRqdt1wOvR248Y+E5mJgvmJW9D8DQUgWVKO4AqIw9t1FQ+4XrJLQg6l8A4LAO9
Fb3n7UZNB1lO0fF9W8xWUIHiM84rWT2CAx7Pg2oZkwDBJqQG6tQp56CuuaiP0NfQEBeU2WOTFhmY
YIXpGL6YhvbX9VN5+S4hKvP2lLLOKb3eiD1RfxtqCWtCskedp988Z/59vY/LJou4iq/j6c489Lno
47ohDHoXhYwyC/7O9dbXbJYSeewgctH0ExRDUcVvhqSqmZ/UTgOnW/8aTov+DXp+OgF2Vzhe3Q5t
DMG0985tTognCR+CJH9yj274DJcXApRW/3o93mC6YBXp27gxfrTjCHpv3zX+JNj716fpPNkXTrFa
12BNtlxqQppYlK4GkPi4Q50/DfSMniC+ApqF56WpXq/3tTYWxf1k5lyMuovCJwpx1QQMPmV2X9Z3
WV9seCbnhi4N5tzxpwVBqMXrir7CHY7LNbAzsWPzsOdpi+KMHvkBkm/ctiubS9Xx9JqENZOL5EMr
2u+kKA4Ioeyc0txY9LXmzyfm0zgQBhpzBPGmGOYzDynPl+OsV/aub+otKrC1w6esRadZeFJPfR9X
i3cEk+ENZKGi68t8uWmqwhe7Ss/OQt0diLbBQZRXIn0qy2YrhrXWuvnv3EBzgOha0p1j8O6PqSUh
iJy/FplRSyc8cO/piGYbMdjKHwydPkkPmK126xW8tqqKD9sZbJnp0LaxkX3MfR0YAKWj0v76pF8+
WyjW/3da3DJtF1O0FozpYwqOSCj26fRXP2Qb7V8+WgiT/ts+HhaLFAvYhxrQNoTMBmQXEBe/Gs1D
nRkPWrv1irm8voCP/NuRaYNFu9Vx87SWBV3I7ER6dwOftDYGxTxYpEgrBCK6mA+JFY6Qh9oZmpcF
9ZTWUZPm72B0nnfX1+OyXSUq+g8L2wyV4RlxPjWPU9J5fmUg3AOq9qDWCA8tk/xqPePlem9rIztP
5ieDgdLuAmwFthHrVaZDYSTxwtJN321vNA6AugER2Eo9vN7X2gIpr9iuzgbTTjsjdnXzluklUuHy
9XrTl08IUcF/ldW4WktxAHOrrw5j6i5HqjXarcfGLa3CtZlS3IKqLVhiLLMRT+N0yySqe0yjPBZk
2rdj+oQSua14wuVpMlWYlOOChRzaBiLW2/zH0BjH0psPX5kmkyqGpHA1s4VmvXaq6v80JG8RLtLN
LazPynerCCnbmCHwZAmA5BYEQuWJLtmXPDJTBUB1Tj+1iyy8U1nJ5DsDvQdoRETxX1Lz9GszQ86r
/ukcIDlby9Ym3qm1WjywyzBZXhbjKzyERDdVFJQ+9aCutVJ2KigKT6wSteG9X7vehom9bMKhFPHv
xzegvytNXfdODuRjkSXwK+/JYt+a1NpYgLWlPf/+aXYsKgyZAjYTJ3gH7Z1am3dNa2fH67tyrXXF
LhDLS+sKnsRJTEuYEFL5zDG3aP0vWwZTBTI1g4XHtOu40GSTvm6+DabuA8G1MfOXjYKpgpVQ5lPW
RZW6p6qAqcSrc+FdVDvTscweSfZ8fX7WhqCc2i6bJmYXNT0t3QJ5gowZICMqqzA3uL2BBV9ZAhWg
lOkaJ405zrFu3Ivlli+/vvTpKjZpkZld8Vo0cUqBGmFI0HJvuisssZGXvHxZmiogyV1kyeC9sBPT
UeTi2jwSLP828m7fz/muNa3vuYXStOuD+RsS+/9XgqmClAwyGm3lWkM8vCGY1P7wXp3O17hPbqzZ
B9nDnf48vX+rH93EX75d7/NvhP1Sn8rZHmWzLNDxaGMiuzGq+so2IwABdBCnU5OdKsgsvVBr8v6U
FYP2G/D0EeJ49CmdkAdoU9nvcpTDRU3jpSgXHguw22hZ0/xpJjHf621h/WambfkdyKi6wBuL7p6z
zNZ9CQIvlLJyw7lLZw+E/RZs1xA07sC26CwuL57hKueeVdJwHCed44E0O5HVeZgL8jGNmQwsr3js
RLnvhy2pg7Udfv79kwkDVZIx0L4tYm65pzI17gAXLTeswFrb6kCIPvKyGJqY9zIuW/01yeY/19d/
xcCo5Islsv8CKBQjbrrktZ8H48jbxEMGntZhpiX9Y6EtW/HIFTujwnGyye06Bn6puOtGfxomfy5B
U5D/d30ka60rGzk1mZeCewyxx0UEhqhC3X4ZnK9FyU0VADIzSsDlDCHyYqBwLD0AchrdHvetOXQb
x//ydsWh+HcHCbcuc6ft7Vgj84PddUaUt0NYQO3eZxn9hfqTPdKo4ddmy/y3s5qDIWlJ3TGuNVm+
jADj7vq2B6uM7vXLhvFc2bYqqEPT5qS0If8EnQPk9Sa/gufwta9XbizBTT6IzIahpP+17rMU7+kW
FHHlQKhAjjnXWyuzETQvwJzhaShA4yLR/Jyzn8RdIHUAGfevjeL/MB3OoM+AW43gMiyHiPRVEsoK
evMknTas+8oKqESMfUbHAZoTY5wl/e8s0+Jcsq3a3JXzpjIxItsFrqAM5I4CLFh+VXV42EPuQjxR
OyU0uL7QawNQDnVioZ47o3Yek2SKIJP0YA3p4/WmV9I7pkrBmIE0kKQsy2NLb9itm3c9UNM11/1q
SZe91YOdSMOyf1862ZehBQ6rgHdedt9qznBsoc0ZdYLwNwHCEWiakybMXUvbV2BR6/1er/nRGrz8
aQJuZ5+XfRp04M19u/7ta3OvvBVt1qZap01LPHpa4bvTNEW8qmmoIRS/sXUuJ4/MvwyPn+6zzNKJ
ly/ejCRK/wqVOmS1abP4YuQ3ieec8tHivulODzbRtqp/V54ZKoJhhvp23wNKA/nhd2civmG/sfq+
SLZs+Arm11RJ4cZkSDuSOvTk2klQpk6QaDICEtI32Ys1NxEty8ekemPVVnJ4bUTKq090ImstBx3a
ZhMZ2o9Kt3c5u+mLDbd6rf3z758WyeiLmuX6uMR6fbeU4rgw2zfTmA5kIzC11oFy/ixonBemnYu4
LW54CdCp+QqaON9uNnbZWvvnc/9pAHnn5T1PhHuime231s/Z8ULT/mk3PLx+UlbMuWn92wFCgjmr
RCFiUbwn8rvGzEDS1k/0KXT1asNKrRxHFd8wJ+BYTweclZr8gg/lM/s/FxfH9RGsuAUqqIE3KDzS
LTrHJpKG3a9Oyl2bTr7sntte+Fr263o3axOlXKldKyuXJa4BrvUaLDMw5osF2SeavMsOdDO1Jja2
1NopVBFu0OsacRIRf1poaYdZlv2hY4VgFP2VVMlbKfRvSSLiJJl/9Ek/bsziSmraVDFug2UhgEFG
9wQTEPUV2c8gwZ06Eckh8Q0GLbrczXiYQVl2h3gQHjNJ2284Qiu7XEVwoPIUcnSjJqAh8M1FDVyR
0SCfqY8n1Nd2oAricEpHFBDLRLJM0MQfHKcDRH28qQB03ThIK3tchXE085SAPWAmp2XS+sDWtGnv
yprcjZ7MNrow/p7KC49RlbpPLDqRep7SE59TcsoNIUPiyTm0eGfdTfps+/3QJ+AJNaCPphFWxe7s
Wfu8752Djsg2MISp9ZbrmghBkNmfBgNsV5zwDM66SAOnH4yDxvsizNvGxtlxWISEDQSsJBBc9xkk
6H17FCwckIOK7bYGJc9st0cx9dRPaSZuJCF4PLYee16YO9zzGeB4Heqwz31P2dNsyhpkG64TdR5N
j7yuvH22aGkEddQsIIM5BqnUZAjG4J+Mml3oNSI/Qo4I1d4tMLeAy49Rl4giLpNs2M2t7L8D9blE
hSnFKbEpgPPFpAXZNMwvUog0Qvpq2lW1kewp79nRyFuAtxktjlrC0WoraHGXQybvtYfg2U+gQXKI
Yy+O97srjOKIKHyyHzg+v7Mo0JWcVekuq+xhZ1I+gaV2KV/0fBl2vO/1Xe8RcdODuS6y2kJ/ztoc
ku0pdx5TaconoB5oVAy1dyjHVrz2xPujGUYXmFrjBFpb4vGdEM9P+SIOxDIgeuuNemzbYKEG9Jsf
Z7cmr9lM24+G6ekLdQcnHPIk971Zv0/LqvTzqSx2QFSYh17mvxs3MQ5lOvKDsL3pKKBPELiWKx4K
sPAeMtGhVlZaRqSD2fBbN3dYb2MuDSjY5zKyOQJdX7Kbak4xIVWK2gYHOhLEHHPfdjHSQTfHndfb
yZG683xn6MjFb9ixlWOoMrmNHm97sA/ZJ7Ikp37WD2Rw/HTYSrqv3AJqotFoa4ClM82GlcwgTmsC
MAKN8DlowKcLNbHBjsxc5t+uT93aWJQrB5lwpwcv+BxP9Fc2DAAJxXO6xZi2ZnPPnX7yLAaqg17/
fCfTBKJCjVE3PiiTvtW5XUVd43zx6lcxVs3YtpSMeQsJjvohLdhDMrQvRdLsrk/R2iisf0dRQipW
NrQDhKu+k/QBZMP+7L6n7sv15s9u1iV7a/7bPMQkciSXanJqc/pQGcWzNbCfX2taeaLUvUxLxFOd
04K5LsWpTbYSvmsfrWybwprBJwf5z5iV3rfebu6sWW5c1Gs7UslVzyU3c/gcc5yAZZk2oBAxxLn6
8PqUrLV+9vA+bUmnL/rZcIcZIBDiu+AHpFMSTiCH+lrzymOjWwqjX6qlihcb92aaOm7AURoFtRDU
cl3vYmU7qrScfHY0TdSCnAbGmQ9qyD9Qq3/Oy8H0ibZVBLw2TerJ1Yq2aKklYtt6dtkTnoAT3Vjf
la2jn3//tAJ140JzgRsVGCJSfu8WbMp9yYxlY4Evv5kNFYrQOXnXceAdYvB65mDrpiTC+9zZVY4H
Ivh82pG06U5TPtF9VdfGxqAuz5eh4hJAZp+N09zPcdU9zeP9DNSd42w462ttnzfCpwmzXOSJecfJ
CQSzh94SP42lvCuqeSMGc/m6MVQsQg6t214zcSL49D1Honga/itH7pfZN1D+buzZtSEoa96h7mR2
mraKm4zcm8T68KrmRtrOxrtprXnFQhfGQsD1WzUxS+iNzed9U9WdPznTf9eP3Pkz/99EGyrywILk
Ff4iiZGci0ht5zsKWJ+vN7326YqJroy2HErH5XELYQGDonJTgHZ6Y17Wvlux0gPUGyubm8j49d2h
YiTIWfu1TalCQNs2GQy3zxD9AqwZ2B8/TbuAoIz/+rSsfLmK/kyy3gENuk1PbOb81oA8M+oEU213
vfXLz3nDVax0btStXdaUx3NtENACagcrSV/nIgdGs4o8KKj4ZJyi652trLCrHF9Er3U5Jh6P8yYJ
ipIGiwAhCt+Kzq4cX/fc7SfrMEo6SoLq3pjrZgBpF8igMJ/1BsDOtW+ROfjaKM4L9ambxvYkKYCY
jaHljoLVYqwePAdOaenR5uN6F5fX3FFBakva6kstkO+0TQRVMj5AizvNw+uNX14FR70W3JI1mQs2
onjihIXeVCVH3ejySExzsUHSsdaFsqvKbGRjrtX4/noJUC0Snjlbu3pjdi7vWUdlp3Pshgi9JxjA
YoLvEoTvvj15N7RNIJpnTT+zFoQjti038Bprg1G2VQFXYpizCUn3GsziwxiV1TfS1Pvrq3HZh4Ek
6L+7Ca/FoSqRTo2tdAqIeKopyOUZVHPLjQ7WPl+5EbRihOw95LcRcqwDC/UdCe/DgW/4GGs71fz3
85d6QkVu6yGlMxVNiLUqvzONYkW+NjvKnVBoWVF0+cxOVH+p5z9eQYKue0nZVox/bXKUa8HJaWW5
dc9ObW29zVJ/zAh5cDttK8e8Mj3q3VBjbhKpeexkYPbvFjkukaZ3W6UlK3tHvRogSQ7ue5vYwKRr
x5z037PSPo1cC/Vu+fGlBVDvB8g/4N7UF+2kL/dSf4M4+X7Ifzu5s3H/XLbZjnol2Dbks2ov8U6A
iQl/nPK7BWjZDmhus8kiCG4+Xx/H2kIohxjcATQDhbx7WmbCA1Y55qPemdnheusr20jVK2ozq2Mo
98MZo1NYSD3I698WwtTXW1+bI+UES2h3mjSXyMSD6lHv/oN2t+g/RPpWgPrieheXnwqOqxzjLnFI
7mmwcRVKFgO9ojLoZyrvdciLtCHNq+kWxVQs4LKRXYh4VbXR8dq6KAfcnZISbQ7omEDp0Zge4OVs
LPnaoihnu+7dJa+JZKezbkw2w9VI0kT6ZWptWNaVb6fnyfzkCOC+HCA+Yrqnhpe3PTF/5sW0oRO6
8u1/a8k+Nd30qbCXRitidzChxCWkFhLb+VMsTNsIFK71cN5sn3oYCukZE0LMJ8ZeQT0U5EsdJsVW
fmNly6qUmjjSTdGlnXsy6+rXWcUpI9849LWJwYHtpnJjBdYGcf790yBQU5s6XY9uErPbL17+rarq
g5zHjXzm2ijOC/+peYhGogbKxalwlgcoRVPC/VF8t7330v6KAhHRHZUPUzurFduGw059aewYReUc
01HHKeUraGu2ZCRX7gmVGLPqTdRUUKz1PHDfzW4zV+5dWvpZujWMtYVQjnGpD5PdJpqLSMzPGcWc
rQmOsWLjgbV2zpSDzA3ZMWQrkJU1wY+n9cbbYHW/rxu+lfSfo8K4GbPzUoyDeyJVeaglR4S/06AC
OWjI+jR7GEZo4uVxUkJbSDTzxs5aGZIK8c6Xri6EJ+zYNEXonpfFSawtp+Nvmu3/H+mOiu6mY10s
ObCEsdnLbC+NFhQzoDJ/Lh2ZRmkCtTPep3JXNK64cUvH2NWlre0MirQScJN87/HF2BHHtUa/bVx5
sCwOpGligjMO6Lyta21tDs679dPpAlpDAyeVacdg+7SCsePVK8sN97/rC7vWumIaZtY4rEbG6zTi
6ZEUkEGYt4CcK8dJ5cTM5WKAepmCG9UsPloC7tj/cfYePbLbXLToLyJAUomaKlSu6lSdzkQ4oY9E
iaIoKlK//q5+o3cN+DNwRzYMuLpKYth77RXGAXEVfZdrT7/976//Lxvqn26X31NH0BNRr3RQTLo3
rx2gy37535/9L/3TPzniMaFbUVIUpf70y9oqwz/8cU4gPt5NwdvyX+lk//YG/nEmNN002QCZTAjs
nj5cD2vAlf/HifBvb+AfJ4LXjLYtVz8+hcQiHZA6k6612hDb6pW3dTHqv+qif7kB/kkUL2sql3Ex
/rmgc9Iw9TQId+2+5chuObpN7f73G/mX3/NP3jhbRLfib+G6nIotGWDchLCeNkhYOX8V8r9Ilv/y
Qv7JHuckDqrF4sew0N8hZXEPsPA/Xsi/ffT3D/v/7eXOWtYsUHqeagOmVOcvS0ZjxJ3878fzL5vh
n+aSpdvmdeK4v8qaP3gqfvAKeaRRk/+/ffw/6msCLbVlodvOo6IPyDbacU8eITJ//t8f/y+19T/N
JDvKPas9KKkKIc9DTZOg7ouU9lUOKQWafUp1NjpQper4v5KIPP9fXAcQX/p/vxG9zYFnNgNUkoUY
zDtWvvXh5h8RC9vs57l2eVM36hw2S/k5yrpMjIvaTziTx3mBGCCbAHT8dogwwV1vcoaZDPzZkmCb
1h9xOdTHpmvsA6BJBX2mtOwh2ML1ssFGCyy2gpyjqHVXBRrBIVqDdjfTprh71Tzt+WrlviVIWZjL
Dl3G1op7GHflrhbWXIqAkpNgyGT3eYUzlSlx08jiObqIdlVKl8m8MSQ4wbm7HJqrWiZYCKwtMk4a
5x6NGwebmjAeEXzj++xU+XY5zaOrDrMYQPdte77dfCfmWwH/CfgolOzNTaI7zkqyZ6iWepH2Swkc
d2sVMhfapjj0ikWPSCGcDqZRde5Cyz5GrzB73iKgSPr1km3dED8HK7DZtAhD2NQRKkiZy8F0OSbu
MP/zWqQaFhU7V+ECNGwYv0VLFVKwRSSyJebutcA4+xX2T3LfFKN8lhbe3jBWq3lmfK97Yr4K0naJ
MqW7F3CvvxT3y72m9o3VXN5UoM7cWmQihoOXrA7xUIoM5rZsooPLhE5lUR27sjpOiPrd1Dwf9STN
q887l1dmqlPP97xUoVvKlGq2XdSTX6QhJI+3rs+noLt7BIbIsfWetzgCOThE3oTpRhBAlq9gsH/B
v91eKIxsDviT26mklIJ1Kpq9qPmVrNPPoFAincz8wjcBiwj/lcbNtl9deLEctyeSGXQy10g4kd6u
9tQ+EsPTKl0PmkQJc+kYqXpNq36Y1cITzKIVBWduSjfPIKI7Hm5zFMPpxNDhEDFZZWxtxGWcB3gV
Is+JvzsNJ4rZ6TkdFE9hrjXvQpCUUo4eKIlkE90ZHMf2Hc6WtabBDy8y8ODY4IlcNLE69yYWSV1Q
8v2cQDeC30WqZ0TwKWVBoom8UWcwvpsBrq3jNGQrUaEHwUKPlK4ARifCddVpWQu21yJcj31l59xH
0ZwjEng90HLjWVHZMB2KXh3p0iBlYTXtieoO3vxg3OcIcIye6n4O39jIZpeMjpP9MFgUaJ3HD0Uh
i8Ra0yEfvuuHZ7FykbVtG58D2BWAIMPVtRFyfhQ6RqwVpC+kMRZJWjZz0sMMp/EySOnvrG9ywppT
V7HXdYWB0NI0fzsQ/u5ez0SCDJ5vMlL413X6RIbih9BIVbfgVyfhLNS1lOup8cod+uyvLsJhyjd9
x4RwSkUNcUvn9MH3KL5jVOR13x6o0Z++1ddh9jJXFXtV9Tft3BkeRqewF1e/Lp8rL/4JV5OXkcaP
TeVUZhd3MJXf7oxbt3z23MGzQ3WDOOTqCsRyUfOTtmu+6uGFRdFl4+XHMs0gPkUZxiZVUml9QvkW
J4D7LnBFPaxrd/GlOqP4P05ecLQGdo9eVGY2aN7LEtGHjIdpUcLLk1TkGc5a19Xxoyi2Z+aND9EY
vnlc7KY6yFTL4FfldrDO/7vM5Amm5QcivQc/Ii+d568po8V1BnOCbMWuYOXjxGSTLVFVf0dwXlvh
nRqlD1AHIoG2PHRtsbcbnMc8nDcJSqnxEIWg9pjiT/1NIGXNqxzFDe6Zj1jfOSxQDl3Hkfct7xLQ
Y1LjsErCgAy4ZLC422LXzv1tUvxPEA1n2UbwC1yqHeLNwwQOqFUaRQMCuapwTMToygwWaBl1yy9D
1wvx12un7cmTg0rx6EFF43cuyiuqYQmEInpcoQZpt/ad+E4nurHvoSOvbUA+mDHXVeBUbLxdFQU/
CqNvsNXuE38UX5jJvdQruxuOos33sW5hepGbzj6WcfReBm6HsuXSBQuFuz37JKCMpZ4jChygYFeJ
OJOQCwsynHUJJtusn0Ub7esALRwh4YESuN1pchupfOSbeQ/iTSWaLr/DmOgUQqwbkeO5ou69awVs
rMz6qJbhEVZFT836sxK4M/pePC6a7SpuDnOtLsgMvjVteQnjNS0r/ArXUpDey/C19ftroMRrVXpX
saxjsuGYwkBwSVzjv8cINUy7UPyJPO+8RPymWeVnnQheaD/9XdfwXuLkkG3YpKC+fsa+udRiKZLQ
Xx46Xzwrzs+R1i9wPV2Tegj29dKfJZseGq99rQh7jHux22KsYVHAfGq8bG3zgPq4TCqqP5CW/oVU
usdw0Vdv08ceN3BSrTrvfbOj+GZIt9OJG+1DwefDWlLkysgrPGzeAa3wNJZibxCMiRtUwiyhf2Ba
39piVhdeaRwTHSB0zLWjW+BF4ykMqn7nV1AODt7W7+DNR9PJqpdh7t9GCZBpXbcbq/iM08ucucQf
89X7HDcgRcl4zHgzPAXYPm5odK5/mTn0noRkWP1NzQ8Lgmx3gw7iwxpFtxZWwgnggTJzqn5j2zxd
xmZ0B1iotPt6BOrXhq7GLRCZdPaiLYECZUKKt7uaTb4EznewoqJfYYuVR0vXJFMrVRJE/AF5pC8w
9DkwzH/gcanvYA26ZFjsCa5h1zWGX3tQpxBfvs+hOUGy6iebCWgSGYvRYxTsEc8M6ZfFgyZwO67q
7YnM65ZKOr5tVJ/iRT2gjbkTz3t3rr5Pbjm7aAQbsNmBqY+7rf0MdAdKyNJ+uLZ/3CLkvnmd3MvZ
XLsNkrhurMqsjiWaQ1Zfg7LP6ymSmHVO+xV65WZrVNIgYnEZ9CEOxFfUBxnOdb7zuI/MTtOc54BW
Z4m/zMx27CN5kw3LmzFc9ryGwiQGollpnEBiro5+oc8r2/AwA+/ZB7/SEvKFYg94uutfTSM/4nK7
lx4nDxOgLiwv960XDR79qD2UXn+Je5y4vUXpJ+r6goy+LYf36nJC3YWLvX5tFvdoN9BtVXtcVvkK
K2md0pLdQiyGcmU7ucCnw5j+R7fZ1wiWNRtTh7knn2YxGWoW1IHIQ8xFY6YTi/qD1w/7yixnoMwH
VYZXr4zqJIjtaeHLmbP43kzz00xblBy0UpCbcglFnYySqfJ2xYA4CKpebd2fahA4j1Vlih9qIQtE
XoP+NLbcTZNrEwdWXMZjcmvqeK+DcFe05bnol/e1g/X00jdFukXYnFbHcF8Lo0NUTvIOI632KEyF
+Ld4KXbMaC93gcCJEdcB2MXgywYaRquKGp7VfIhgaRSHKEDEqRnYC1kDdux16Cehi/hjWQ72kZl6
S6FvxQS8xpqf13DO5EBXiEtKmhZLT5Jl478ZDO8Oq0Kol/J6mgfgxqXbtLwVtI8SYYZPDkKnjFue
TKFVWa0Wma2SgDzbYa+rutAZsyMqGILl5dcbrlCjbtQvQHpGdmcFM7lEDYjA9ODOnTTm2zen+0RM
p81FZX+C1v9FZ77ikbk2F5psyThy2DUVCw5/6p9NBHpAH61PtsJR51fTe+A1b5OHJTNjM8Ul/Awn
r3ocv3mtbRtW2NhzdDF0w8oy4SeJ27t2s0rRHYDiqyDTYtIDI4Z5H2h3DOLCTbNnM+Bc8JROgdKv
VVcDsPQBxrG+/JzMkDdmPtZqSHvAOizaTttU5YaJA1R3l7iNc9rgXddFlaDWyzejMmC2STQBVVuw
10J4IrZAdOEEk3mll86waYM66+/CNp2P3XQKZrMPnXsLlm0f8+U9CEsQhol7refwEk/eDpqAG4nZ
dWq2FEf/Pq7YNRLyNWqLIEO9dxYeLM5tgF/jVLfnui+yZcIhJ1rkBfaVkokN6ftY/H8moyhgmlEd
WIgQZU+Rb70zAk2r7WGB0UTS4P2kfamgPFjmd1lEv2JP/eQLzAOLxeXTYthnB5f6pOtlnS0LNAnr
ZqOMhXN4LJrZ/4LlG0k2xEAeTU/GgysYotWGdTw6UkZgPovhHHN4hSZB3+hHWrjxa6V+pVKHd7QT
LQ13vqDlqwyHYM0WMqEzNJM9EDH2F9jg2vPckDYbOz2iA4u3/QTjrQwlPAdKix9tcAami/ARVL+4
eo+6OXjBbLe7cS+e9kPA1SFqiTsQWuKQnesu613ZHmBc7/ZsicM+nWQXZjGc9e7bpMpji4Dfl2Z1
7QuMYNd0BKEhU2RCTOkAKwLRcfoabH71AoOfIQ8LDZlWv0XncFHBllZq4T8ithRpNSKjewvgoE4J
myHenEd+rMfC3iMqxotXc3qNIkaRYm8N9teIpE7IAq6Sr8hSHfvlCuEfBles8e49yvsbKh2z653d
PtFdhQ+4dYAVzf1Mr2yW20lMG1iifHLJPIAEg3Z6gFs+5l+oZyFCsMuUbIoLzGF8/g2lx9AGoA48
zk0E8iqel7+W62mCFPFYgvj44vyp5Wk0d02ToGsdLz3GEg8SOm2kedTdZRQjnEwLMbIdwyJ6RFmB
rKuJCZcyXlVHcDXGx3XcvGPF5BLDNpnLO6mw7yW6pTN6MzR4ZkAMAK2GOS1nMIRyHZTorObCy2Uo
21M9B0WG2N1m3xqOA5Sb5aSWEJ4la1Ck9jubhQ1QQYeEhzthiDhs6JF2/uKGN1kg5qCJ+/ke+/pn
0EHAIxZJXoYWaXJktfHjHEXugop6QxB0CP7WXHtZIFb/2UWyegUqr5DmjsRunNtwunbdnJcwmrtF
PFzy/luCGM0Cxvu8Fc+z5dNL2Y0c9VNF8chnfV7gN/pLTR5JkS1h9qzVTZd1TFS4mEsISGPqYVRS
lwuKkqg0+Liq4ykEPzKdNHi5foTHsCIa5PtcrfSQ6HEhaasCLwFhhL0sagw+ULq1PvbAhLIA3iIf
gTe01wrnxLA5ju1bPMTfYW9R+av3yZssyyaPefOjajVc7DrEL9PF3FTdvnpLtOczSze5pngrh0WH
HKqkAUapcasfyLAgpnll3wiGv2RBjcUGJ+ADcit/MiyrhIzRNSJjvw/1xI6dsVeqvJz0UZCN1opz
SVSAUsVbfoZW4jE5gVFEF3Y3TSKe8nLbMj7UuBEpSIvGTqnt6L2T8c+ttRacuqDMwfsBn9G3NmkW
TKmBqay4J+uPeFYW8fHLaRLup22wM12cI8yiy6oIkAscdR5jvS4Hfxh+YyoCRy67hrvZQUNdKXWr
6PpDcnRzaA3TYmixT6ZRpvWMvPleSwRTCPLZzm5J6rmbUxnNN07LMZOFhf9FeaAtY5lkII36bfFQ
+lU2SnEcccoOKrqjvAMJF4ljqB5S1GyvugnxKlfvG+wtfgyeRMRiC2M8lbt5ebcTudOp+XTDhk7J
BADeJMKnD4OmH2HZZUMfnvuNZlu1Ron2i4cwRA545KG4gWfKZQq9D0+5n03kDv0mz2vfPEF1/aQc
unVDvovxvnj3baCScBWPQWG3BA4b831qi+XBoi+BHFXDgrfcFp17AloVRMpfSSmucTeInQprfcPk
5g+6EPILHgpLpsGdvSjrb2nsOb1boJJ5wv3Xn0iwzMduDqMHo7rpgDwYbG381oRoHqeBLOanUMkw
w7H/e2brfiLLsfJRnszusK1VOnSIoCXt16LpU0jDfUDDJtHThlo7rK/QPveZkfHdDNU7ndUNWMTJ
bfawej38HOapzQPKvhaYb/mr3DnTPEojtpzWHHw9Wd6YX7UZyrer9rEUZ9Yfwc6B6RicmlM6A6tV
Fo5kogm+iYSAaD3dsT0rB7wQNl4GVCL5rHFDb1CyJ6xXiD+DGCmVvVgy4EE8DSVKGL4Rtu1iz3Sv
roCJTdSVUY7Yr7chcsj+FdHVRuJHKbHfvcL2yUx097QsQYToHIkpwMSCZDAwJgvi5YftGsj+w2IH
7ClvaX2ktbkPoflpivJnG8a/6ArksLMMYJQxb6Ttf/tzVVzHhSOBJfARJtsOqTBi13X+E9HkJWY+
XGf99sFrynSL4VUxhKA9QxmJ1zAduMUJUalB5qYH7O78j0lFkFWVC0LEZ+f9qRG5cuR+GAIX/Pa2
Nb0vIN5qcLYHvReB1eOPAwKN/O5C0Mqd5hV6QOw+/RbQGOO/si3OkjoAlWod37X05qxAYQP8ZUT6
5tQ2N1x/+hAVjOYg2jYTYJSZTDi1BNI5tpAMLFkm6gdp0aCQqZGolo+1wbaYOMRilvtvDBrPLW/R
ggOqElV3hhVxcJ9gLiSSDRkGtwAjUz+NS9/9rls1fbZdG/2dSFD/hAOFtmkUN9W5V4O5FwhfgczJ
FJn2VPgw9Krfx8Xs3wM5dlegXeo6e5A4gG5fHLy5x3qd7UhLUIODOErGnm73zZkJ+akzlzmTRLq0
qsK+3K20IRmKdv915QFATBm4v/AyVZnvResHXHfVizfrtkhRSvKHrRwqlpSSNJeOTP0r6g1gDlBM
YX1UtP1JvY5BZcbb5vcmYaPogLwfvdX2QEO8/iGMansAH5d8abT7qQ3amCddRMsjX4jdMyvWH1WH
EwreAV6u/ch7UTUZjsR6Ykx6rv05m4sSPOcWknJ6aCI11ZkMSOBuAynqvADBCnF2qrYvJOwPE4qw
N8AuvQRDqm/3LpD1XXMBP+FOoL/jg5gRaWxVmOE29Hf4jTQLmSUXH4q+JSUybiy8ugeFrzSq4i3C
KGHHtA1vFTFIIBq3iuukNf76tMIjeD8TXnwNDUi5rTWIofJQB2UBq7CrFHd7VKYlIE1bkHTVpj63
nQVsNbRoR+Q6wqgZtYssd56aVM5t3Lqkpd52miRkrU3HgsMCFW0aDT27ChjtXAyuqF/ditAwXnVI
xYWuIu8Dra9urLYDIcOMVzuKvVXjlGkD48axsS5rcNXlGIDPj067EF6scGWlEeKCmyoUe4SqxVd/
IQj4ZBbtTYMMNQllGrE70sruqRcxz/0FCvt0KkTztMQWN6xrYEHVD5o/9n1bZBWOu0T1mndJiDSf
YzNF9g8GIOboJkteUOht+0qj4Fxavb2ixhcgWEjy7PoKVXxcl2s2ja3I+oqU+0JX9DRuk973Kljv
WLzxxzDQ6hlkK9OkA77BruFrGUHULphKWQ3qKfBk8lEGNvqYN2/NYGiyYOA0cFikS75MOcGg+BHe
Aesf3i8SD7Ayz4vwYjR/awSRqkR1JwcQ36N6vSlmdZlOSyw+IhN5OwQ3uhNDTMm7HLT9bQyVhw4+
L3tYwy17ChfJTANR2C0djF8U+thfNHLaTxXMrY4FpLuHAALwS1UxH0JNXAxUUhSNaJz3lbeulzUq
kKkphOSvDGFWP6He1D8LFDD4NwtHnzoc5hfobdv93Lhop0cLOFdByfDuV7baD4IBHaA6PsB5fHtX
smpOpDfbvVlpz5LJDiN4F03EVsQNoSR77jzMtzIwUaCcAWbJAPPUrH5VDtF632acaHQG7inUNR7S
uKvYtAfFDe0SPyb8A7zrReyWwCdna324YwXtoLJiGco/C6nlJy1W+9CzZry7foSMtVrGX7yFQlB0
dZ0HQ6N2w8j7hIa1yMaZfVeIcfRDuQUzwoEYJ/NBMy94ECGCMV44AMvqs4KEGMySUQPHXdv5Je6l
AYr0DYGoBvjcGqsN0yxL0hDYZl7XFdTFhkxV1sWaHQvORqxQ/G6AUkWhzr76rgQxiEowgyKvsWBr
OtE5Og19b9vUW3SPladitE2191AYHBDIMjF+mdNl3XA/wCndQ+SRXH/h1HNXgTZyN8fTL8FCm7Uw
PczxwGASXfXEZUETDSLtSk96Gf5LUhHRPE7z0H7U3uLfqBrJWVSL972v+AMpFEqScVgfq7aFxHZG
qluIirXGzJGQ8nloSvBkRstzbKf7irv3EBT8z1q68ybajx7WZJmEXVAam75LrULSzNg9rgNGQLN3
CKL5UnobgGsJGbhcPueV7JsWJVXRHnAQD9kmvPu2djPwhOZGQF6+NgYGMQ1QkxQAxhPp4zaDLdQH
5mr5AJMdil+RbP4kEXEz6TRWHXzThi/fR8E8F1UDola8ZW4q/kJSrQAARTuhTZQjLAA9vT/WQFAp
amswEtDYhwGO2EZnmuoSUII64NOHhPPqQm1/5oojEyTYbF4jwbJYK4FjYF6zinGW+4jSSaJu+z2D
bD1jyJw2bnlxBqdTSchTHfY13hz/IYbozIDfoq0jgOJW+keFM3qBCphWu8U/SvR8aDUKHJ6SlCm6
O1wZHYGjfMneTatc0s0+XOWrCmVw/zYL/7RVxEvh5jhn2I2/MH9TSRljuNGKw8xr6IwE7oLSaIkw
uwmZP9W30RJd4A3c2d8rrtAEHFWSWBwrgL2qNhntxJOgKeaDI1DFR121pz6oUaHzj23ZPAs9Xv2S
X72+/GXHRieMoThEl5+6YoLOfKaIhN4Gu1MlZQe84PJxw15+9Mo6OLJhcofQ9phhOJRKvaefhrKK
LxOqnJxXpNlHFTBZn/mPso6ygSmalna1GW85RF/AtQq/BF1N4hP8MP5NVwjcV/SU2UYRKBhvNvE3
eqq+5764T/PBxV2KAXSIaeUwZC3BLDZo9R905mjm541iaLY4DDoAhEMnJJIxnjMEVgpQOcM/XcUf
ilFM53Ct43sJsWEuaK+Txh/fon7FSARsglrJ3y4m4a5mGHt3g0SWMJ1aDNG7/qgcqeH2i3mqbjvx
MG5qOobxfNr6KJ6Truy/8L82SWx8sPPQjSf4QVM+rHiGvT/BnLixMoOBWACpHot28NkjqalckHrj
Uue40k9qHcKD2+jLJJoor4M6vg7CAxIbNA/lFL5qV48H2q3eUev1vYC+/HueO2UYfgSZ5IHBlQ8E
VnJ4pPKeLhnEJiNyD0ybs9XceSMpcAFVgF2pWV4hDDXT8FDOB97rTHlKoEdGQjaf4x1Ec2WyFoP/
hCsr82Ubp00XkmPHqznH5BJTDiOQyhDoS711GFFTrEo+ITBBdMUAPzyizqPXTUnFwESo/S06hLBk
NpUFvdMP9wY5Y6+9iapD2JYcA9IyyIxdeFpTjaikeI3hpGD2hV8siDnWn33pTDJ7m0u22GBC6SD3
gvcagCEDqTQGo7+p7EvMJ4cnUUkvx07SL/GGUWA42F94RUjHigQDVkM/Vx/s8HmMkM/gdb/DgvlZ
X0PzOwzqmTfTqxs7ZFFgTpa6Kuqy0EB62lQTT1UxAT1fwYEpgyadgEzmfuDhecAfPV9RjbyiE2rO
Pim632hNL8GmP7bF/+45vQn9fyweTY159NjkxhPkUAT+mNexAdwzYMKPafoGzQumAbxZ43wV26cw
tL1sdiuOJS/HXySacPdEAl77TVyfaOGjyacqTLGodTqI9R3Vd5fOfCxRJAcL7uThgcFCDrdh99DX
CLoUC/ZVsVWY1jMT7Lk/wvWZycyjHcN2QonbGhZh69KfqH86BG4106NEOwFZN7gugJreWoIN7sP6
Elyh5Y9BDs6t07XbKwrgC878l9lWCA8qo7/zWvoPc4nCCO7cCMvYJPpyh/lUbz2KGQ9etRkM2oMR
6VXB2FkkQQH0CNBZ4tz5PiEQ7JYEHZ33DjSXfIv0LzhhhilWzg/YA4+XMYbsTAEKlW3TZjWZ/kYI
9UjmEAtLTxYdwHCEkcS1wkbD7dGPucKBgmEV12+6w1i59VmVbWP5Ws3+deKuS7cB/PvA97+WEHY7
Pr7esuq7N047oVp4xcRTSgtc+oBPXtuq0YgIaUjSBMFvPIpfocKORsYjJmiy/W1gr1KUTQo77y/4
aAII7Mmb2eyQILsXU7yV/4mZy+Voltyb12rf+OYWzLDcWOi0I1PwRMviDHlvmypl5C5cV6RfoB44
d12LMQvDJodU96/zxr/Vul16eK9mvhYjuAHGa9akHyX7wsh9RG9OY9jo8M7yuyiLEjZIS8ByfAJ/
6IIh3Dk9oqlvCzTwG4pwEm/lnoYl63asgsFfgnSjpsL5YVeXxDWqtCxqNnZBTdmd5TSVuxBT6nvV
tdtFll10gHVztY8oRQRs7NdH1lTDz4jz+UI3kORkoMYXBynzqe9QiKGEKkAtbvolOlk5CZMOvVA/
Vm/yv8hkxxGZH2AIELbgQnf9UKdBCORrMFjvuAhHjT57/KPjpl3SOfLLH9gbducW1RYvNTB8IFu1
VIdxDbYfoy4wYJiDYToiarVXCEC10z42sLzA8HTcgTfzu4bj2XnhCHsxE4zRI9XSS9gO/I+oe/0E
nGvIRViD8mO99hdmusthcnB5tY3o83B07MCA6xx5XTiEmgmWAR2Ld6PfFXjDw3eCX1xEHyXp1wOm
kk26zV25R6zMuIvcuO2X2nh/VjtvJxjGVEjPHaY9gAmI+0bpfW64C35L4aq/k/UwXRkXk68LgcUL
Yk8Pkmj/Za1wttMIGV6DBqMliXvQootwWlHhMcS/tENUmUyEG8E4rkBooF2QJ+/AAoBrVSt7MCBg
SwvLZyl36htaw28iuyiW7XUSpXXwlelkjRxCUd4siausiOSwY8PAP3ttijkrh9hLY9sve3Rc2zOm
xAo+Lzgsgan1Ad97xNrpiWLyBBXhDK/bfuja3KcO1Di4tcC6l/4fzs5jR1Kla9c3dJAICNw0vass
X20mqC028P7qz8Me9Zd/ZaVUgy3trgEkEGbFu14jCpdBEGWUPOkYHOhiad8dYt1Q/ljaeAebRcze
gmTYRPTbklr+hRXe/GWUjgvQ42GVBqAhfolvrhcZ4Lhpjx3LrMqTsT2XIp2+MV3VfrUV8VSpWfeb
BpDtxUuCbOPEJpy9MIrvvM5NngcK7TvXS+RXTt1yF1d1tFQEWm3T3tVOsDHjLQQEb6mH+cpkwzQL
WYergoz51QjL6x7sSaPZbdly1/W58WaXNj3IuqK9dAehwJsR8wH2tAWUoWYYpxwXzLAIhLP2953n
ADLUU7q24qHbBrMTkACkWPVGwtRpktDZB5jq76Wqi19aJev1GLcsFKlevhlOVzw2Rmjsc+m1bxKn
/IfEAUJ3OgGV2q+AMhOgNDKmCrm1QpVT6nfh2i7KEsAthzDUt3a319nYl35pxr/bMamPnamLUyJE
/aLcPlwNjNF1PObGLh+yalVjGrXwpmZXd3mx6u1YLS14pEstzYY11KLxmSoRImLhVM2O5DeQ5DFw
ljZwwLlI2GAWpWOGf32Fl/wEuWlYBA40RcvUeapIGQ92NRjgDkGw8dD2n9xxNlsMtCZ+sS0bD6sw
qrYoA+o9mUH9MgqgGEVm2Z/tCRczzFCMbYRj/bOh/GDdjUm1ti1szaqgqL4T7ibYFjx1tsbQWHNA
STctQPDCNbuYnaeFVQdJCHsczV+RETTR0ivTHRnT+UbCo/gRsVLeGSOnbKZ6cMwAMjaSez5A7KpZ
ht2eoA22uTY3qmIlsLhcuU7UodqdUhgo4fC9MYJy6Q29tShAcVehSy6VWWnATYHVVaskkBgYMUMp
nyeps6xxzvjhlrE6hR4wTjGGKkDJrOcw+UZtKQLYw3R/qha3rNBFSDGQTK1IoYI7Fe0nZt0pK4P4
yWykpJDJp2MUIzahuZAe6oQIMC8c5D3Hm5q+f6U2MnKTbx6cimPi4lLQFROQek8mfFeQFFbybxoT
XfgThIiVNhyr8JHDc3IelIq9le0EahkmDeakqdXvh7itlrx4XmvfZ1uwNJg8SdJuHdaroydzeWjD
odhaTpV/V4puo6jG/iQkjMiF04TRfeRwUtc9q9kbiTe8jnVgFit7NiKwIYX9sQnsWNA7jJbC6e9F
4nXQAUGGIa0OCT09uYGISLlttpuBg+/CSMUyGeCgjObKlUgPCt971ChE+ijDkaFgHRezpy1l7lAV
G09PzrUbNNus0bbEvj/GXrdlmKxYtTkJlB0sUdqARl0t0qFat8NwcKD6TUGyMomkDRKa1Wmzrlr3
YPZga6NBK3jCSCE5laFebvVYm5nRimq12BOQvLRKV62G2Dx7DSu1o2sYQkeUdo5KHtGzUQ1G9gNf
6L5U7b2BeaNFt59GnqkWQjPPSZE+hL2+FFr3nITFoz/R4iiah9LkpGJVxdnTqgYqUiT3lgrSVata
dxPF3lmNRnV0WMTWfdW0+5Re8dLXwjdwzm0SRXdJSVKdDw/ONMM7QyqxyHX/S9c3G910q9XQA2LR
OMQNy7qDvxvsfZl2x4lWoAfpjb6tubOpe+F5LguZv7oWRJyeEHpskOpgoyf40NXQrzg/Ju5rMeTO
k90IZ59j//s4DMp8bSxf91aYBZW/C6CqYwltKNqYbe3XnA2LYQA0gfzL+0ncBycrrTVERbGgZOsX
RRO0ywbO8rIizXlD1iVJgxrHFXzT0iXpUDyAmXHEtpqELMwpdbam46SbpgjkQcnG3BuG4yyV8rVt
XHv9KrDoSuppwt6oYLKEgoZkWs6yM9d2h13n28MSqANv03IoTlUMy9XkMHMaS9Wz5yYmkGycvBjN
+L2wQnCrmT0HX91+9UlRf3YtYziXEzyEKkc5FVG+H7rOHg+1CmFRAnyvhaDw7pQlv9GhbveB67Rb
Q3PSn3TVa4LUZlSljtFZIa8x9wKGG/ihHDc18Nm9dGsehjMhelRXvsq4cNcl52tBZ3Rst1OU2tRH
cqLzaqfhcoyMbgu+R8lpD8a0E+TlQKvkjLSgu1B1jynqhd/eWIrHOBIVHWVbnaLWgHxid8mPNBqc
J5Ub7dHzVIqOzWnylZEHylxEcYM7I43N1FmoqpYruwqYiw6BJnelHuSHoPXkesyEojMT3Ll0GoBv
rPGATzEguVB/MTnvF36i6h8tINbGn9SbIWht0yJ9IEAeM4OaxofrddOdGVusFZldVJsKwjOLfztB
be/ygxbRSloM0zg8gXol25H02le/HDMYSzkoGsT/Ve+z2KYZDbnaG9x7NrtZTGrI/C6LOBXURoJU
tvTANTpyLCNs/RJgKmGswrzRzplZV39c9mw4QK2/lUVa7E1Zx/aihWKzZC5F5yp1sw1k43zRu43/
vQnrI2pbewuO70XIPuP+FZ5m/NswpmSVRw0SgYn+b2K2wSHMnL9kDxCDNcS7SGbfIy9XYL6pdxoZ
KfelWdu8BhOay0rj/f+KWmd8A3h6iKTTH5RHPntXk+QzVVp5cKdE7XXb5bwUugGln2zXKHPT9ZD0
w2b0w2CHCeK4TvusAXz20v3ktsECdrAJvWsK2cYh8BpGEL6wwJTwAsZyL/JAHLyGH8vxuVxHfVa8
tVmtr3sxDgcf38C9Ng5vTudZG8V5YUvwQrqEafkCWA/Z3qW09XRdnVUy0z4my3+EBN7dl8mQ/R0N
2FxJ3NjLvpz6VeVY7jbLchaMELFJRlm6tGsFVScMLMj9Rb81o5HwEL0f5569/ay1EcJsDxky3lQ/
SM+C/dDGHLfzwljUyZic80SYS8xmy6XVtRZApzTBHaaSfvsQyfshqBzO5Vm07tGSzIdb71cZlVhA
WskfylmKisqwqv1gj91J1gWkBHCYZxqC0EWLKlvBTVI7Tbb2Qut6JOOWCh+cdHKX8VA5yw4A7a0K
3fbJqaS+04Ub3xW/wIltgi6ZFW4FCmKHhnmq6DA+WW0wLJqiOFoVndusHlNWA3r7mhnS0tDrYdU4
Fj+1xISlz2FvJQJnHzk2z03cQwwoevEUzJW6FcO30hVT3RrFK+TATW6UT9pUf8OC6RGLy8dC2Qif
B7CLND0kMKfFVLyWGlxucCM8+mz96ExmvhtsXV9nQtI8mpuxHD/E2q69g1mLB6vtMaI0/L8kvG8U
r2mB022wcPQZ4mzMLYPvKdXCF4twBJ/WODt+lLPsUvS3tWnd4eiD+biEDIi1aXdHVKJcm3LaZa4G
zbGwdpSCakXXN9yZdvMcdNjypDqrua9id5k4w4tTmH8ClT13KN6DcVax0DOZ6PXNSx6N/Kl5tIVl
r9p0CHcCmjw5DZiqoiCi4RkNOOgy2aFdGY8BTG2h7LWVlhiCF0a8muz0m96wvUQaKIhDh28xRrQP
gpi+lWEwb9pnjX7lwo+bcNOaRrouR4wmVeY6K4Atk5TU4EfZNi3YRhEu+jjzsVqfO+FM27IlybI3
3WFtmhoLSEFXoe8awF0LC8kRBtnXNmua9RAZ2Fr44zcUtOMRdrBadtXccqvCbJsltGeT2vI3neUF
QI0OTClcXjmKBMU8k6Hns4vd9aHW75wagkKJDmvHESHfOZn5wF4NGRmOAS/TvfOhssM1DbRTi5/8
RgUuJHZalIsoSr4YTYP1t26+aXW0kwDNB981vsQRrJdSjL9ro/lh6Qj3KHORHUDwWVPA2HunyNjI
iTl4jB314uf2V2JsSZ7NO0ikhrOXRnCetLFBO2aE52aosnUylBZtfT6DFSKetPt5L5lLsqAeCGKN
oUxWVEGHImy0BZyEv34qGXnwFVewPCdqh9hfNDX82j6Jzn5M2rRq4G/pnVkuaZrryxCiGLyIyF2I
oXrMZPCM79BZ06zvYRs9TomcFUX+ySj8ivoAsLsUUEFnJZGF4uHkNpZzT31/LqS2zO3k65SU31iT
SkCmSm5yf6hPke2m1PP9U4tl/trAoW9nmHpArW4O94zIb3Ebr8PRfqnDCQ6J/WJW1tmbWDeYoPBB
k/FYjdm+Cew9vI1nI3NOkEn4OTUwbJvQyzWGOl4lQ/wNctoOfqO5MnorW+Vhd47rkv4AJcPG83RA
1KjfT+ZkQCcYILsRGV7rYKuGVljLhq9IfyXn8O1W68ocfpWDTzdFH8LvzNN6izvMX5jgm75330ac
EmlYhfeatPoNhJd4YXCsWyhTvjIQXl2bYZbqw7OgZ+U7IR3k2n7S8ukFzrG/pqWxslsBMxnbsxXf
etV71lulZ3d+AxG6yPmJvkjDDbowxryTEbmD826ZBBMPGrAv+veyTeJF3zfx0jPC5z7QD4Gwt6Fo
V7ahvRqk/MZ2vrEhI0hAsaUzqR8FxsX9JNecm1nYEjQ6Te68hrOvR+qyYfsQdaDu86/SvVco1SDW
DNQVGKHawnnw0SWMjb7RW/2N19IvY2F99YZgG3r1DmXWqgnlHgYk64A+fs2FD9sUJ+VlNwUuRbx/
V7UeJ5op3+Y09w60lik7aojADnyQI1TZV5qU4LPDI1FC3yc7GZcdIh0mfvqXHAEiY3UTbLJM3/I8
uacBjQTUBI0MyhoVThoemOa/K9FtBzHMGzokZTY5JEB2sMosiI4pZNR1bNg0wUsO1QXB5XZtiKUL
1XkR4563SkezWkIqcKHNDaDerdLu4rhg70z4WNK9h5TfAJrZXyrcqBcOleSdruXDvd9b9GTCtl47
stb2oWsAMShPhy3SNpvZcXFVKtf7CUdG7CK/gXNVwtJ3RnXoet5x7TnFesLWWStjQGG/zQ/eSP8y
AdrFdho8RozmROqzTjuvKP/YQvVyobzUv9emiPkegGnUZgozmrKtYcq3lnZfV8BrIh6aO/QVT72K
6dd69AEhfr3Fysi/VzS59nTCcXP1xXeiDagQyKzGSZ/BbKhyWENAEb/bXIOPVNCD4BCqlxsQ9S+x
mWxqCr6mmO6mglNHCf3IcMZHc8C5x5MrqTHA9KkqFwB+L6MmNi4Ep+3Y1+IA6KKfsmnETFZQkWYd
QJJh0zEBPTSXmT+2awHj1yhq4iTFc+nk+1KNj2lG37D2qevMAR1bpLVnJcyDxkFpDanwT6Uh2PSC
4KWt5E9DAwpMGpRFrTOMGyNhNdG15lsoYn9l0CNfhlWJG1ARxUsSo2E5WvUPrI0AeiNw19rHh1zo
GV324QVIPlmODmsFrSHKuIFWdQHzbQPssGrDqV+qJE1WlU3LCWFFAHU3KA5eZu7pNY3oK4Jh6U6G
vW1oSm00BA5kst3XVoT9pkvLc04+bPVKAzeBZOcVofgbFv0MeyN9DTyCuYs4qNbBgF4WjTiwWguq
HNCnXEpdwPvEvuqxj/iftt4mWfswpoP90KPsWahQ6ksL3GjVQcjfeggNXnLZmgddj+11jrJ6YRna
CeeR/UhFo9m9sRoHpGt2CQveKf0tNfc57yK5TuzpLjeHR2Imw4Od1F/dtNtr+KKT9zUTqPYe1OTB
T9d2EB+LXAYrnSYWi5gGS8G1X1grn1JPPoV6bh34JtmiMM0/rWF9HYsyXgGv3w/CfFOAJRvaMX+z
YKKIVcxryPdRnj9zwnpIXHFyPSD/nCVxkY/tJqgI6rMByxdG3HR8nOob2ji+QQF5yk3EUhccJid9
eoiTHOSkiE4cKe4aorRXtTT2UHb+On0PHpP/oasKKb9jOyuj6jn0mmKhcupk0Uc7CH/NolYWBpjd
b6D1WRgUSICX4MnR6Nw7xfBKIAl9rXyLWcidbTFiExuAgQB12/3m1LSkSRYEw6m1RdDCSQ00/RTr
w2OGFwNZg/lpbIeDlnQZHWmAeOF4hyikPMo0GjK9H4NqN/oy0Z3fImq/ZfMXNHy6U0iTjVE+Rilk
s95odoJJsqwm7dnI9fvGES8QUl4Gb6QbL0bYp81hJkguBC6n02ScxmlcYud8MIvklA2ZQP6EOSwY
ECL3O2HPLP/0IELzMLL4VoEDT6Dtj3rZAaVlCm4aWJIssHfBcew5bqbfCCRfapmj5MqGc+vbv2rb
e8XJjTrfy8+BTVCH4+t3cRqAqDizfuZcOUayGud9SzkO3pYmHXQjoxnlttYhmTTolA1h1SzqcWQ9
lVAlNjjm9DstdoijN+36zU6c4r4IYmRe8KogvgWQ3UYn5ERkqfWQQniWNSz1Bj7gG32O+mTbsbi3
fT37q1V5i/UR5TRy5fnWQyHSExG6yYPB7v9LU1P5JHqKLWtQ2u+6a7tNUPT0+BQDTOaZvdY6n4Zp
k4EU10l415romsktQEpto2jfd6XV7mt43BsnMi1iuQZH20xdTOqwWalsDUadheh+F/V5yGepMfUK
KHT0NNFym/nZwaYrC3OJKHA417pDzzaWaLYmvWqQxyejxS3Gv2KMqGWkUMc8LsTh/xWZ27lE5LTH
gF7WnyqDCLWAgMByG/9BEHSOfe9HYzvODaOJa3YfF74iiZOUqeMqcRyVZ5M9Fv7udZkvI9h+tLHd
BUfD149NIa4YZsgL77BoinmYlgTfEd1hkLVf4x5h9MfXvuImImffl3/MOKpaCK9nRztGBVUeVOAo
ZWOn0cOIGbcWR9EbtiVXfDku0/piU7hu0BvdsfWfs/FU+vd9fMMATczmG+94GMkLR5Ghxz/cHdzZ
hak+aqTMdFMMJ9s0llFarOKoxLjaXMCo2JoeuqWQAjt8gJ/28+N3eO3R5r//8w6xuJiqIrW8Q6he
K+e50oFMfn/u0vOQ+OfSg6mlNW2H5BiywlcZgrbqF4KOT378CzMTf9BcxySH6RCkxiFlepcxEr7u
sRRPH//8a6PL+N+fXyBXVX0QBUdH/DHt305JeIxxn3UvH1/+yhSUF74lrUhsvRnK9DiVtOfbVixT
vd05RrCxbBfOt55Zy8/d6WKyY1eGF04UBscx++sAtDUgG34NhyjlcFx/zhnyMr/P7qtcENDSH0t0
Wk16B9K98HLtxse+sopcRvaVhAaRg9OQFD0MGzwr1lLeCh68YhJ1mdUHxdLKk9DClzZpz2asfjsc
4KG9QTya7Jb9Gao+FMpbycJXRtVlfB9MMxfm+tQcbfFNlPcSXUdWv019feNjX3tTF/MZwFLAPqvw
0JTTdBfaFRg5/O8fHw+la1ef//7PlA4aSIpUqe5B+d7alt2jFw/7z136Yj4PHeSnOfkOD0IXb4Zi
rRGic+OlXFnkzIupnJeSJjKmHgeX3MGl7MTRMvx2TdX68vGPv3aDi8lcldnkYj/XHs1WVwsUnjAt
LaUWRew+fHyHK+ZKl7mAlYf2DKG2OvrjGFJK+uEzatnwlw1wt9UBMZ682K4e8qlw76YcxPzGzLsy
Xi/DASHv1N1k48/mjqCkuqGdc1zh4JyW3Ur1N4etmBejd7bBy4zAOqiaGnKBfxgMjRIq2Zp+dtL0
AV+46WsA61aY6ZuXR+sKScSNYfGfYfp7N53X5n+HMyWkoXGuPnrOYJ6jui9em86qOJ7DoyGPsk8P
Pk2FnQ/s9xLhXrZJfVK4KqTny7TNTRQGBlbc9tCvM+jf91aiYQ4jPCTDlAvFSsc9Twee6ftvyC+M
TVLENHgB94HunWYQ0JpH7QX2/HQqPFGdXUjuEKOq4EhFDI5AaiIyxGbYSNRWZ2Pyx2fV50m99Ch5
tyHMqLVs+y/NmBjPXdvDWLd0Ssi+L79ObqmhCe9dUMChyCgdcmGFJ1gBwCBWn6zbBkn8MGjeoQZX
/0nDQELVNi1xKiaSiBOTE3+gyW+uhFHqqbD6YrW6ffAmY24+p846D2tywdxAX6taH/fe2Ef73syL
RU9k9TJ3YEjiNxLsJhGgoRB9sUfZoO00M4+b5eC0xdo1M/skbbOBbi0RijGDTjINEM1FjDq1oDbn
fSho1lsJ9LUJZGLcubhv1KuPJ9X701ZemjKHZFThBIJycPLgfIHAI8MLniaw3c3HN3h/k5eXTv1Q
VJVR6XMUr0ifRvrWNRCYfE00+5dtcOz/+C7X5uj893+GMRF7VKcdXxJ/W2CCdGmmf3TqrUS8fnyD
K8u+Mb+/f27Q6UHnlvhdHWiou3tQp/E5xKj/xsp/7edfbCokzVYezgOs/N2XscBpAfuVrvhpJF8/
/vXvf2XrMotS04oCUzUxHS3RPkzTsE1RbC1Gw3783PUvdhevwqnGHfj9ylU4Bk3rmd+LSudzV7/Y
WuocMzZMFHCXVF9qHDsq9RbKG9cW8tq7uagNIaHqcWpAC5wKmpdCme19342EqHkTJjyqg/jjGefe
qgb09OP0Jem65qi1qb+p+tF8zSeptpPZlD+9nhmczNYXCoxg1UKKx2zK9rdx11UncqMAd0gsth89
M/cXqOrqQ+6atKdtPFx6Z1ArUBy57ziZck6uIm+XJ333UuAJDhCt6Y8QXQzgRt3+I1kIz3oRq43o
ZiL+JPyll+fmtkxEvpqmsTtmBqreanbCMxuAmUAPi6V0acKhCorvHMBTWhvNkGIxhZrbMVptpuH5
W3j0SJSCOj74XHVLP2fAHMN+aWKBXV/meFhHF+joDMNbSYw5f6CbmoAiY1lsMe/yvxrgTEeYz9ar
8NP0fkhdiI4EE5yFqVc7gcfBaQJ+TKH3l+Y2h/jw3E+s/NA1oXCjloeVI4YvAF7yq5Z41dkOwrRc
oPrIdm44JssQIt19mXnAaGNp4ZzR5k9O2hB3UJTN9OJKOWWoSnXgjsnItrDtpic5EipnlMIAh/WN
gzOmPxFm+TCEbVHgHKGpXQzv881oRH5nZ0WqaOhAJ4axiFVWKzCcUyWSMgO2Wu1r8UozvBZxr+ZB
itF7b1PDtpj5JwrSU4WyE88WepLQGSwZJWs4z6Dg2oAPhRmLAq+kGP3kCO7jG3660iyGjynSFqAu
CpG2jt6+IZ0W9MoryKyni++pXCytNsLFKvP1U5C7GB5owDPCleEJDVQ90ybLBdIFvJ+dFnrRRLpk
k9bmLS/c9+sv6V4sUgiekmTCtvCoJa9Fli2r5FtgPBv6Q6KfRUv6062sg/fXWule1MEC+ZnjYzt4
HPHKXBBpiINiGHz7eDG5kvQpL/3v89KCNGvhFixpSe4ybVRQtR0csSppjUjddPtE5Ev25KehvYZ+
XmwsrWzuCkjP8EVQ8LgO7KfAqc0ttYX/q5WIejNRoHxJVD5sAZHjEx1wfQfPVmjLShuxMzFkXYnP
bXaXoa65F4wqwMrkYEMv8h0Na6QQXi3+ALfSyq7sR/8n1NUbRmuEBnaQ3Wuc9IuWM0MKuE5O+cdf
4UooriUu6s7UtsqJYe4ehNW/dLX4oYfmDur1L02v8oVB03dVdMXezcTflkm5ipzoxjH9yuiyL3YT
+leN9BGSHjGoMOi7IIxUznSjnr6ymVzGyMKTKUctC91DSR3SIIrI6L1jyXTjtV27/Pz3f6oQRC4N
emR2wjb9opD6OeXZIET4k9/kYoKPk9b0YYLpVO6q+yiI7kVFNxHW1bemh+EgZLmCv7wuG3Is0SK4
pf+pT2L9Bwz+81hWAimhBtPHMrchUFUrgt0A9nTDgF28/8UtYfzvW8MuVCFpEt7BN4rwaBpd8gUt
aviShzMiHYYc5tq0MJbKRZuGMAarPj9O95VAIBxA3/kGralb52bkfy4z6b9J8c/z6lY69aaaeyaE
BNO2WOSQdZKb0Pb7C7X13wHzn8sD/RIH2mb4ocd9s4Y4MKz7VLBBjPCbVCnkVrfG/lBrlX1o9LIu
bwygK6uGPv+ef+5rSIyO+tp1D7bxgqVVkyEScA+Z0X/y+jN+9c/187EepDZAqRZ69cWt4PGG4dEo
Y9wY+899Gf1iWbIC0bo9XLADLdeVWxacueHPzBLcj+fYtVc0//2fRxgNRQ9zskl4K7QiWxZ52T0C
dpc/ChqQaDKgCN1YieZf/M7BXr9YKkrProWTglNhS4RzxFflVIss5L/g3gOW+dzjXKwYpUEWXk+s
0sHvflhYh+D0uqobLIg5SH98h/nbvvcYF7WAZaUDilmBXbrIfxJxfFd7qtyogv06kfjuumS9xVl3
w9v8yvqqG//7eWzZQhVNA/M4dbgPVppaE2SnEKmI8MYbu3aHi91HjokbmrgwHHsYOt04bJBsw2R7
+fhtXRteF2cZeHo0zLHzODQ4VKr8R+/+CKyTG9+qPN7/9fIyrC4xEUz2tDQOmBLv0hEuOHYC2ynt
b0B87/9+eZlXR2B5AkOL929rk7nmrXcnF+upRReEJe195MYfv6drz3ExzcdYwdoRBlqBpMWOGesK
JAjVcAuBvnb5i1nel3WPkUXMRw4xgrO74WfjBl9jGsgf//z357a8DC+18UmcqtjwDhlmYxxTY4nt
cvAjn/446ka0qzlPsP878aR3MbWd0LYmPcHMyk5z/ck1TfcuQLW+iKF7naxWc/Zh7Jio1hHiYG9u
dzRvcGYJqa3WYSesFYk9KKE0Td/FMSTsNnTUefSItqIPli0bA2nBqNpXt7JGPC/RmnQaSvIwCrRF
l5Gwblk6dohQy1dWK+0VxNDkXCLf2+WR731P2gDwKKqVfivc+f2PZl5W1Zh4dBwM6vLowsmzZIUm
2NiOalp9/M3eH9q0S/93ack40bi9FsKTxKkKnftiKNuNNQGQ32wRvf8E0rtYK8NoynLDnWWhDofh
yIbi4SHPyOJk8/EzXLvBxfJoAg16U+cPx0Ca5dZSsYCoXuJ4M8E8+dwtLtZHt6qRWWHKd4xrA04X
YwnD9HKS248vf23mXCyQyRj1SUbczcF1vGxtTV26s2PyfzJEeBifTsU+pbD43Ou6TASUaTtgg8tq
Cey8CMuKUvPrbCD98aO8vzPKy0TASKV1XDtNfPTKXW4erSLBgNXfBlh/+YN3rOLhxhZ85au7F4ul
2+KDjHUnHa+wSfANL5+8yfyGOfB440nenxrSvfjmXlSgncxr4Db5a6xfCwjTWGdG1o34sytnTVpP
/zv1Jry4RA8H4yhV7//Ez1N9g4UVvKa2SnCRz12DFCsggWe9VxiBu+4aGydMjWLdfv34W115wsv4
uLRgvzRcXiF6zEXRYYJyZ/U/2ulWasq8KL+zWF9myHk2KpkcTeQBSv9RYXZMOOGXj3/6lRnjXHz9
qGmzdMot59DPXE3EalH4VrP0uhZHxFshJld6X/IyRK7WBpVknRiPdZo8aiN2x+2j4xK+get4HMB0
3iCwd9PPBdZLZx7q/5Thvd73nmo4qQzoCGFe4c9V/HG68PfH7+za577YOxOBf1lR8M7aOctpJocH
aPqmk+28fHyDax/lYqW3I9ec8iJg54+tZZ8ezfR5su/Rv6Mj+vPxLa4sL87FWh/VtsqwXGTIZiAM
cMrBgrAZb6NvlZ7OwUtfMLW+ceq69r4uFoBqRM6RazlaWTdFJZ8MHMDLjbDRg3RYIX78QFeWMedi
FQgHTToEtEKV8s5+ug/kE1kKn7r0ZbCcYaRVXJsU9YFhGQgGpn2Bu3gr+x8fX38eN+9M78sIOSMM
ImK0aa+ELCQvCQok8jT88sb6eOXF2BczPJ/yIC113r7W+kcXVUhnqK8Q+m/AL1c+rj3//Z+5lvXh
VCG7HI829nd7uwcMbbWURrqZoUmG8vfJx7iY03nn4NsGxfmYCwxz0ClPGAph8Pi5TeoyCc4u6sHF
+AIuPGoMPIYWLB8LJZIFNfHHX/nai7qY1NhiEtRoDpRvjYPWJV00FoRo6yX23j6+wbUPfTGlHZH5
+G0BPqS28z1w+7c8cu4nn5Pu565/McOEU9BvMmzrUE62y+lZ3mUZaYJxEd8ibV6ZCJcZbSobhKFX
BbBVXr/AjD9YXvi5OXyZy6aRO4aDtsyOtfIXROZgLoIXYvb1U6/GuphjtXIC3YGMe0Q5qa84tNAD
slIPh7DY2H7uFhfzLEKeFkxSZEfXO3vWKw6xtfW59ce6mFqjZ1QTBizFMehKf4Hcc1oAyn8Kc5HW
/K3/WR9iJ+3CytOzY0JOc/YzpR033hjw7wOhGKP876VzRRNpimKbYTLdmwRO64N6USUNDd2V67bA
MrUrQ5T94+fWIOtihuFeH0REh0Gx93Fc8QoftbVnRuvYDG+QZf8jHLyzF1gXeyV5aRyuSVA+kjoT
b2RMhHbppAmeSG3yhnAi+Aux+o9X2eIQDDDhMQBCAdt1/ipHfokZMM4rY2EDhhPzdbaCwt2T4RKt
IlQfv1VQ4N6LpSJScTU+WCNiCuX6yZLiNVjVXeq9fDxYr6x1l1yutixxX8xC51DkAgOgsiiyO68v
PeDJoviSjDhffupGl+St2mPjxMWByBoRLk1y62vsXv0eSDT53KNc0rbshPnQFNqc90beWowwKTIO
LnHdTvzzU89gXayrKXEMjTm6IxmvKf2JdpmSHdDLH5bx5eMbXNkYLhnqApPqXukp9k4F9miF8A+1
YWkrs7XK9cd3uFbgXxLV6zBOWyuS4zGrnAYzADAJCzx/U9Y8U4RRKnsqSXZer6I58yTcCCQFN2bl
f42ed+aMcbH6JqOYzGwcnIM9Ja+51F7cWQ0Mr2+XyslfeL6NYavlYonVHkZiS0yhvTR1eWPtv7Jp
XVLnJyP1I8/uymOPUnBT0Npc6/+fs/NqblRZF+gvogpo4isIRWd7nF4oe8Ympybz6+/SeZqtO7Kr
/HSq5mwLCZoOX1gr7L7LOJ6Z406L59u2qu2ZGtpDaz0n2D6cKr40xXVML4a2zNCHq0Bm3wzEc+Pk
ZB0AwzsAGBb0RFnxrqQXuDWHxy6Zv1nBzt2o47//tRJY0pULje7mPrGQMylAx4+t0T9bZoyTtSCO
KlfWcz8fTHxwCa3KR88f6pSfzTPGycwva8g8c93xGFRdrJoagAxskGiVY89aUTCw/vo9OjNv/r+S
eYsmIhqyeAKNCo2DxrXsIraeaIZYfX2Bc4/4ZK5pCNqWFZyyQ1R+VMNrhhqzTD5/9NmnBfIwFdxM
y5iLZ7bOM9H2aXxXoa9+/elnDqynBfLOaE7UrGbVoW/oJs+0BT1oBXrNA2yGGcUVnd+nirgt3LD4
5mhzZsCeFs5r1PZQ6epSJmEs2R2anHqdqnSgf/2DzrzZp3XysirNsWvTcF+nAw35guQ7S/BLbdNL
SfQ9hrPy3c793A85ebE7mkDlEqGCSpf5pqtjYI4pIeSvf8eZMSuOF/3rtZ6ItaQEvg3YKQioZ/0i
Limnw94RflfScZzH/zG//y+H8dcVgJf1dS6T6tAAP70G5xaYVKb5VQXzpk0ogyqsfPv1jzl3p07e
c6DsmnDtpT5IQxziWtlrVv3NR59bI8XJ1o4Kyr6l97U6SP0zRFEf03zeFHi9KuENNjHK5JhNsju/
NH+28OvHR/bXjYPiYA10GRcHJJWxC1iOfJJQFhWS3lJrt1/fsjNTymnpLMfyzCX7U0LkAZVSvcbx
6Mvv5pQzz0M/GVxuPmqq4uSSsg4TT9L8yp7/m3F77qNPVgxBPzJ0Dmnvhf17Um9T5fHr+3Huc0+G
0DKLuJANJ80MzvgE8Vdtv3mcZ94D/WQAYR4rsMrm1p6msNdCRjnsMHy7AGBoSU0+QGivf/YTTlaJ
qtDoyHRZTBMnvhpVPQIsDpPrRx9+mojTiNNZGWfCQxfNH9JoPt3yu+XzzJR6moSrTOHkvULctHbl
ttamg5Epm6Kkxb8XV2xFV1CKwAXN37zRZ0b+aZEbhbIioaCAPLBNP1X2UPXCB+7z9W069+En7y6q
wSXPBDvqLn21iUelNJeroHF+9unHq/41M7T6pNhz7RSHsRWBW8J3ErhG+ojT088ucPLi1lZeJgpI
oT2BbH/SAP8DSbO+246duzkn7y4KKHMEo1MdnOxpNCBAOs/t/N2CduYFPq0nC+PZAfHeVgdrjhIv
FOMTLeXB17flzCt8WhoWdUpa8G5VB0XXn0MLbjCIRUhOPdDnsjjM1XdFtucORadVYhyvwF2j8T4k
S6PcmPlMzbOxtNXGivtoMwHrXHeDJMRmdNVGLcp+NbVHKtXgKL8rt+1/tIcS1slsSGWhPpvFTEl9
Xb5WQ3yBLuu7mO2/bqbpWqeH/4gPp3veyvHKOdU6mtPs91yaEPRdvcoCrBfTYdG6cfP1ozu+eKe7
kOPVjhvTv16ZKTueXsLR3uGn31pdfUFJ6y04mQAR7zfz7v9mjn9d4/hL/7oGkFV1KevO3hX4kzov
HKzkvXEBxo6WtG5rABO3PZjlfWrW022BtT71HGjXh6gw5t1UmaUKP8jO1ukooRpm0roouxLVAsSL
H5yzTNc8PWdhSR1czZL6PoabGPX5ylGu9SbbfX2P/9krfvz4k+ESUWbvzHY476c5vaJElYAzCOAl
C8rQBBxr4FqXUBiXSx02jg4Ja3TfVOq1v778v6aV49VPFtg+S4aEslDiO/F0FBz6Cw8hartvPv7c
eD2Z0u2K4tO4NACyhI29TeMqPPbLDTdqjYbe0zXEFUiHhm9KfM6N15MpPpryKBeWmVPMpQ2wEMMm
uprLwdwpU8iGE5LpNz/r33cNVON/B+2kgs+EdCn3ZZf2m1mKahUZFHj3NoDznzwY67TBCVgsBa6U
he4tCvpd+u+MBPfLGAGHFeRrfnaRk7GnwtuYc2AdZPHdR3PUd3kIO3gAVvf15597ICeja867Vnam
0ez7IfHDAi56bvgiul5+kgA6zlAn2zbZ2iDdKiH3vCPN8mspXAD330UOznz7021bMQGZ6kdcEars
rxvbGI4gygMSPYzLMYiWr+/RcTL9xwR4uoMzJcjMfByH/YRAKNKfEzos+J8ueoF/CJjZ/eY6Z8bs
6dbNhcrVFviN9hXbXHSUA2SKrMuAtTTym9fiOPz/9VNOHvcYOlpBwbu5sxs98RNdKYMacd8P1lWe
9enybhTRkufDnHLMZoa0IlXd1nXsfPO+nfnup6Xew6C6Sot4YC+QWqyUXLqXbBjjb2amf56E+fLq
yVJqON1gR0Nq74Sc/siJXioqNq5g6L33efmmTss6y4aHYXH/pAoi4K+H1plHflr7DSU2M8WclHtH
zYI2iXaLSHet9t3IPffxJ5P7bMVdgcE1hQE7W9dTNYrPwdRACKu28819O3eJ47//vTsQIRIhzgKH
2PygS8Ob48OYPvzs7hxHwl+fXQ01eHih1ByZljRYhKMRk5LZtbToYfj6EucGlfjvJcToxhXovfqA
d+4aYsqm0LMfVJiwcJ+W4kVDYXVdlElkkIjtzd5vOLO6RYbe4bv447+/Pc7o/377LEVflo1aQ48t
rL8BoSq+sPmbt/nfT9Y8rcEb+lmr8NY0WKc7xNfQQFZantaeUeTxN9vXc5c4GZ9RVi4ongFtNZDd
kCnvEsU62GP13c7tuMj8/+nOPG0Et0WE4SkkiWwXFODEy161rxTOlE463ZTjn8idPyNneCzTx69H
k+0eJ9L/f0XrtJpfSAM2dFdQNoMriq2T2rn3FXIUOrMqvbnpOxM1jW5VG/5LVfOWaVa8udNpcqNR
NDoUSae/oLcS/aWBqh3pHhvJdlu4x+aDKBpKNFk6tBTVtDDQWpY28ie6eVVpNPh48PPAiCdjMnhD
L8ttRs8/OX+UlHaW2PDGyEUWSyfuNSWpJgCZ80I/H4KL2iVgaRZLT4NVr16J0DB2I1hdmoTKdj1b
koYHTWzyRpq3RRai0Oj16UmopoupRZRX0k27h4ykJ5pytstIxmv3qESnBC2zzGolYWU+2XT1ofXS
GnpCxDUF5Xc4Wyf6Tee7liIsf0iEEqA3iXHe4iyZahfYZjU6XhNW84p23XDLXUDYNSHXduOiXTcR
oPB5wMjWxGLZOJkOgFNxjPVy7FJV6JUPirJwV2blOFuFSHk55/u4z/O7xOk/TKgJvhnNV51CWxsq
hQEiOoKOpSw5v6ePyji1K5nIxh9hJ270PH5lfxOyu+/ZAoTOLitChFYj2MWS0ALchL7y88a6RzJ3
gXYBDmxcTRdSty/R0kvfyQAM2aAb1jQB7wbertUA3QyvIUzUUn1VjiK9csZaZoOZGHUDHlV1JKGr
jh0UhqV4MdDatd42D+kU/enr7NOV1YVuWg9qqpUbByl4P0S/inHeFEaieKmJeksYkyCV3l2koWl5
YSNVmKqoBQjyr5euLveQnSmt7MNxeVATII6jGV6UohS+Fjf4E4vAHVr4e27/oEPUczKJU0LZoUv9
Y+rJbYGnFaFp3tLvEymrHs6Ot5gOMG/McoNZRyjUYuyC9bY4ovHiUrD1B7UJ2f2mI+G/GfPynlrr
nqZCoKSF4k6+VPsXN61Sul6rjYkUVVFTIhEZWFkssPO676xtHrmvo51diqxyjv6v5+Mka7jWa7Ik
L1FO8qtZSPBWgviv3bXlqq9peg71/KqYtCfkF49qke47cwzoh0eA4oYby2hhjfYOZNm8XHxR9JQf
pNJa2Xphk2Fv1mz82HigSvYsndCjNab6yhzEG9Kvz7wwX8xRCAZ39E76/Lp2rQRAsLzsuuoibJJL
mcQ0LJeWxzl6V5fTAfbOXZu4hyUXH5PM33VM3ztRN7UHhPDOQaKQG+m1buR/4PO9mK56wT1kc4hT
xI4NtGupWHY9fGk3G4jqRiQw9TK8MOvqzarsK7HAdq2S6nc6OtoW9CpPz3HLbSFADQ55+FQdiVfg
dCWAmc4G7gz1sHaRDpT6Ps2WAf+igGyaIf0wanuLZiAIe7MLlEh/VwvrXmYTeNv4su2tK90VF2Ea
lr+LYVTBxxakCcX4WyYl+ammaNDxgTSMKMRzYyHBEguupakWCWPngapPnD1J+lLnDKQqoUd2CSWd
ViTEce7ZK3cQrzQaPbg9Zjky+GHqwH62c1DKphsg3h13uQGlxoX7y8hGQYBpYVpFhRkkzgjYPUWp
7tDfr1RPhVIKmGgotx3D/WUu7sKbG6ZvPfJwP190dTMMKXNrxeiGbJsFmqs6sKo1JEF6FBiudqjM
8Xg0TnVGRJuhZ44eewOk+VJaH4PUb8YcsY4RFgi0cro9zci6nu3JWClZ8VQX7WU/FbG3UGLp16P9
y4yN3wS3yxV0J52zl22vNaPQQaoCih2HHCj6uDNjOQRL2Ku+YZlbKOwP3ZE3LpfQvdHQpgZAjq/T
eXxTKWpeuVIKgr/gxLtlUVZaaO/Bj10zBd7bKR0Uwmwrz8TJDWBcZWmK8iArsh6xmA5BE64lXNca
sjzsebHgLMiH7llR5CMW0rvM6m9qlONe6dbST4s09aeihayTNg9W35gb1Ra/62l+jGgUYFRS2KMn
zpE38Epl5KoyamNlmrXmSencdwJfQ9vLQxK3F8LoL4Gr3mVlBcUU+HY4WjP6MOPF6Kenchbcjprq
ItPpfbfTgGnrOe1//Ie4jh5mOnTKZnyFxLwz6CP3OgVfs5voL0AL4ETM4+sSaXUQjmkbTF077PCR
r+bW2mtl40fLEMDJ3EsVjm84g5Pq0Ml5lWld0yV5jcCg8a0YRij+0+uu4ONVM9shhANu4SCwm8E5
sDTnATWhiByjcgwIgn04bl0H+lC1IFanZWU60Z6M/attNjS4T8knC07pHXmhA/ZJj5CC6tO/AWbX
SWvzcq570A8drFjp6MummfoDvXxo7TkYsthibASyrUBRtR3zeDLt10uYfZpxGsgexEBJQId6tMRn
kOPfbA+mUB+s2ebLTPqeheGixOEL6ad6nhE7rGlFzPwhtMvAkma1VWcl903dUMDRZ80Gd3DqKwpS
LhBKDdhH9BCLorx3uToEbXtsWZyIehuNVXv1MkV+GHf1WpjqbRnhDCwqaXtuad2GJUJWqcoVG6Jo
A/xZMK6hFrFQJ6/GMrJuyXFCqWLe510BvNoqJi6XHQcGml/KwLv+RtSqcVA67n5lY+lCC8YcAVUv
TdurRU4xwyKZHqZhvlQAe6MQx8u79Ppn14Z3RoQhNU7qS3VErbgUFT6nbsfmmr5sDNp+G1rvMFOn
nW5q9SX/P5msRdgYfG2LDdHc0qCZwDPWNNZmve3XQFj0Wwhz6TVU0SzQRzX0a6uqnnqJk4sFLFo1
w36E0VQY+apUEmxPoKZXHZYq3odfTfdZFDA0G0QOZbdg76y3g5Xe9hVnULsF4g3Gaj9m0YYmPxZz
UdGKNoCjaniknb5aiMDmInygutPPgCnDKv/TOwhYsumqrJugUacNZBbNQ9dBERf6zLrvrpIsWeE0
B8CfPkTygvgG1gSE1kpp+UtoHGpHbEqt8ptae1+Mcpsv2qbt0hvRZntExUFN1fAck2GVSqDp40Xe
yU1qdNRYh/7SOM8G0WhSW6+ZoPClA6Lr2DNHIDtaUQ3Dj4zmGGOPsiGzTWXGEF1Cml9HTuTninwq
R+oMq2jLBgXFZ3hTqRAzkimoKuslGa3bwvlNFRKM8eQGu6tvTzXYrCW7HKL+YqGODMlTBrrEuq1w
Etkzy7LoKew3rF99r7uBiSnFwnKyy3OYD1GN49hdzYp41VK+lZK0gl3mRxzh5jRLtqi6ekiS2lME
7Y+oIxrB6pV26ivpTr9gaaJvLKn1jiLzBmW1tY6SYms0If5Vmx2Q2QwHYDSwi8HHu+HyEKPoGNvW
N/rygOnZM4W4pVwz9EynYkUyEGgoBWgPg+V3wIVhDE+mfNIH9cI4IpTRyARdnqteAUgLQUKYN/vK
1MiYNOa6SZt8XTeuTSu5vpt6VKFWozqbvm21jdtibUAG+Rlik70sLJHvqyFDfZuiB0xtIJhav6wH
tMOWDjRrGZqtzMN2FS+DESG8HjM/1BQtCLupDSDWwC4d1gPUeFQN5VvmjruhbVCwptDwQnj6RozO
suPOdYO275nv60jFdT7lL6OAJR0W+ptAewqXV64qJIT+scmP6YYbphuNtp5FULmDL10hd6YdJbd0
MFOTAl7aj9ErsKgzCTfCkCC+qmqlxp3h1bS137W1Eb041dg+NGIGOmwSxi5k3b2VSpldq6ruvDMu
q13t8JPIRUW7uC+o183K9IKCHfUiSeN0E7lOy5S6NMLL4k5grZzq6NaN2dFO4MPXZhrzeKVVR2Kr
mbYZEHOUnNNG/F6eKMnD7Pqprd+yegJuqbdletVqc7nuGx0gK0tYcpHl6tLdZJ1dDaiI5OJ+Eyz7
Z6qN6MNp60mvWJkiB07vXegVwbiRQIxWxS/rha2sJ0wsaz8KAJmnjSghYH52QSVhAoqEktCk/5ZN
Ctqwr4/U/w7xAmH9b4hjkd1xix/JwzCWwTjzQk9cBTt18k1187kLnKS3NAoMnXYghgJOEmNizUhz
OG/OA0s0QmL7m8jrmVDH/2tJQQxtxYD1DpKpjc5Ab4l1VLn3X9+lf2dxTOskClf0oKjYtBBICe+7
KGXz+VGld8eER6nc/ewSJ8G4mIhoP7pWcyiRWdQNvb43SvKkFg+krL4Jxp27RyfBOPv4OqsV0BT6
/oJWoSJIfhT1NxW55z5c/+9AshGUIz+nCN0dkqeQaR2+v/ki5vzbeuN/VXrwyp1Sfko1bECRNOEO
y6hMgbFpMGWEUaGdQYqA2xib9Y2pOp3jjTLJLjl6DbtsdMe72bAc2Ot0BTIsCoXtibIEjtWXfwwk
KZ7EfMDOwEKU3o7f4ZDO3I//sen+Cq5C/rPwvcfavmg687gwC4683W1YGT+bGIyTAZPgmSlqvdH3
IwnLXnk0orcJ8NHXo/Hf395STxIZOKFQNKRzuE8Bpa4wtQIusyJYBLrxo4kHf9V/xwuF4qxyZRmC
ZZk2WrW8zsVk+biUfoc5isGvf8aZIXMKtxhTMZjIIdpDbXwgDN1IpK1FOHs9Z8MS/bQlMu/b6p0z
k8Qp6QLuPY4qg0lCDv58KUGdo6+atvYQfP1jjlPy/4990uH83zs2WgnMYwxre8G+vGgMnoixyjsc
QvrnoGnbYmzXX1/pOIT+daXjXP7X2HWWKErYkiBoEJy6KwxCTvyjx85r/N+PjtRCdyaDdpq8Km+G
hm1LMQVEYZ+X6bvixHPf/vjvf337ue2q0TBC6rblo5k8jNPn13fl3++EecpiWNohKkMc45zz0ivL
RXbSpg8oK2++/vhzw+dkAp0zMVVWFcpDjiHMza7jbFnhvvBb7d2ww29u/7nfcPpea4Pb2Qn3ZtIv
RuWRSpa6f/36+5+77ScvdGnEVQrDsjnE8Y1mPX+7MGra/9J1/xiPpzQB2Tdj1DdzuMsURX9W3EIL
dMVVdkifo01Ux+wrJASzVOr1UYiFFZn4RreD3Fas1bHF4qW5M1RJY8A9xqH3NpNYl8ZhWg4o29Kb
gjqDtaJl3YpG3yQYrMh+MTO7vzIJJfmsGOplXDnp3aSjt7cGwakt08e9TvfLWnbs5JUyv0aXpK0M
fcD7By51w+QZb9vZzf20ASJqUTObenggbR0PsKF9FG42/+4XO1lLt4XquHRHWWjXXNeFU69KBw+A
n2dLr67I4pAYtQb9RoHe9hCqTqN5tlHNr0Y4WURLnB4yc5KXOyqV7H0yNfNbVxjIYmNHfS+JKzJD
VMM6FJP9oSLA3JCtpGJKn8p669pdtHUtqa31XEdcWVIBw8H5GJJsMYH1WbVcwYgpA6LK8t7p3H6l
zkbjLy1eJEJk7aa3lOmK0579bsyz9Jul69cNsZ7AWRDwltYRAbNgxX5QkEr9USzCJ5k1Zpcu/vMX
A57VzlFKSVV3magXMGRCjW/apZEXSx1dVy+bm7jhBZB62fcrG+jqVTwnLjdYS+/mnNhH28Jk9Wix
Ta9tWmde26awLm0zl6+NIIamudm4dd2Bc6w5tu+LEw+/dQByGz3DYdwsU/4wu+680iBEc2S3msup
6sybLI4Xn/tfbFx3FL/iXKI9VY+ONBN91cYcF1zUR8idtspqHbdBb4fBpIRI5FNn8VuHEJ+jufW6
UfgSDVKVX2IWFhKxJLwKyyjypaagOrSPkU+K8Z6RgSa+LhX7EYidjmW5T64mR8hqRcZr2IwGtePI
pforZxDTZqiF4U2jrW7mLtIPXanNANTh+ztos7YI6kjRCMsgos5SEb/1quoeV1fnubYAViRt62yw
FbIbb7H9NUn6WLqq/jiV/JlT9g+TnhQ3RpiWfDzaMcckkYZzQVxmJbpI3ovrQabzykm63FfkMZqt
mFFzUWuSE5wsptXSkUEwnBs369+5C91+pHr5OHbEtgDOuh6bQnk09W66ruyZ1mK3DGEq1PEvRmB8
QcnPkGKqVApsPQlyFeTGbeYnLbldwyrM+3oa3atkEMahjbLoYEDGCTpUKR4Uc9eDs015qy6J/6iY
/3qdlFbKJR5TwjOHyQJ/TjxPGV9Lpz+6wfX+KWxcdzcDYWVzn6RrJxzFU1e37tUgiLikRRJdt2PZ
UPlHHsWKeja6vVVuCN/GFyoFUqiPp3QzZXPlJYs20nhW2tdU86Y5kNi6eNTiSLm3FYP6H5UgRb6m
cNkCS0wZsWj76VnBSweJRYqrSWoDsrsqXzUMr0PrkjeYCBWtQZnFfg/yf+W07JXg5mVEB5I2yIce
06SGwNfPxjTZVKPZbebGmYN+pnsiioviU5Qh3ZJuaO5xP6ZMW5azGickano2xUEK5e+ajI5OgJG9
EcDLeoPZbA6IfErfLbVxY4gyDwq3SdaqeaQih44a2BB3kb5b5m62EWctE/0s0RQpG9G0ywqxlbKZ
lgZVfafKdz3FsrToxfzSskS/jE7a3yGxylZ2m5YXLlTiG23Msn0CDD6Ic+2JDX13Y7vttAkVQs6e
Uc5k10SUHPCmxZ6hDSGwXUKKiyQXHObOp8xm501L8IraNQ2HscFB0Ba5u9FR+2LAOBjkzQ5SyOV6
KoS1sU1NCeKeXC/5DWcTN63cKBNYPYcHCSGjfIqP6YyYzPCqUAZe6CIsaT1Rpj+RASKZr9GjeNPt
ix5EAe4qKip+Lcacv1E5oxK1VsmhNA2pCVzKGJ3rZCcX2exYitotW5QI2RNxrMaTreXcuWHmfFQC
WbhD6PJNrahkL/ORuLZAcR+JpdzhCyUfKKW2wXW00DnqqMAjqgYwctumW0OpccnhTGBaMUxf7c1w
OxYw+kORG89dN6Trvu7oqiD9GdRDN/zK4jB8BNNS7cKY25DKTKzNXuNwWPcVcw5R6MFsrRX0vHSr
JSJFcMla2sDu86GOa5tpRDAd5yUOW72NVqORLCyHiMOzrLxAb4X9LNau07Qot9FATLEZYhDRLUAH
J51n9OPRb12E/QrgYx3MrdSZZN3kQAsIf9n3o6exUbjhvZnJFhCBFXld3Ef9bB0zQE/SiZ91xUGG
2qbFpuxoMdB4lJ5Ej76atCX/I+di3HQqPtQ0t/80I+BWJ68mFHot7XaD1VzEki8ZpxheZzUzPYLP
TOHV1JNqTLQ7vTJ+k6G9iepm25Mh8sylxuprWvzNMA2edGZ95+huslEA1SMdH0rfOhaPz7jGA11i
2nRIcG9adejgXNNnP/e5vEupLF4bkeoQ/bSQomfTwnrgtrxIUb+qS2szubp6aUlmhUS0G2uuxaG3
s3sX0uCVbF0lSAsL9WeG+sxklfArpXseC/IE3dTdxCEpFky0ILmF8xCFRR24jnhzh+IxreTGaIz3
cqLSnTmMlVdg8MaM/VHaVuMZivOUolj3hnghCdsNlhfjdA6KzHbXE0s1iZ3uPeviP+YwoXf9X2dv
outBFIpPWOm3tmvf66lrb43c3kUjcgNNZxXKQt68gm/EfuaxkqqzJbCqbSuXO+S6egmwNZ9XjU5W
xMnoc7EIfP2Czv3UKDlg+wjCnAznioqHdvGJmFbe0rikgJf2dezm51AiKOtYJAOrc5EaWcl1pFjP
hItfpsF5mvT6WcNcuQ1N5NtJMTMFzkuCh65RPxqrxZQmLNS4zGIuUy9W2cl9y9CZBlTp1Gt7sG4S
FBCr2GjuLCt8zmLwdkZEUs9Qei7HLLWmrKP15Wi+u6aKFdp2/sx9n3CAqpEZt+21q8OELdOBNLjt
/qFniD1Og9A4ZO5nQzfyK8tpJLGozd40EVAPs8b2nDYxcbCZN0mRfAzpWHqKTc3K1EzaSi71FZbk
fiWUdPBN6RDHmHWCR3FS7XgjOEXQ+73RMjrMXS3+zOfw00kji+QieHm+yeD1cjkmFXCxjsDYa8i1
9E8/GUN+bxnsHCdVb3bmMVGhazThMeTeakD5K8selmOy9i7W2nw1kgL1aSDojtUbH83iCB9LLTvd
SsGeWFNbISa3x38wGqtJwjeIq+GxNtQx0HqSx2nClgVQZLNlvmAvnOqfZuIue2qnX4opUtfZVC8E
PaejMDl8LFQHlvsopwCA+a9Z5do9ETrPUjCPD86xylZVx9VghelKo+7B19gKWr2O7LOh4IOK2cso
n3qK5R2iwm5v83Xg8xONfJsEyZAC16JcpntD2O+KRJoIbaoKepVNMr4YUjySZWXKtRuNnOC+Jqfp
54nbeRZcCn90dWIK1aSgO13elaVAJzpqiK7NumF7nXzmCEC8xoLtqCsml6fkRceO5lvMJF49t1Ng
hwXEf8tNPYpKXkjxFb4ys/TNzDfB1HKCACxjrkOtqT7ixI0CRTfVC+bgcauzcKxrvIYrN9Xv6eVu
Vkm/UJetd+MHvie2CXZLboySH3MdwZt7GBN5UdV1j4KB2hXaCZYDyp8nJ1muwKZ29FUTSmt6odwX
dlzdj0qm3CNAaxG5GaGHRPjeNpBGQ+svKCLCdhzjoKXxVL8Ij2mXrErW9ehEHlWey1qEVr4mfM9v
75VtspA4gnj33lAkiOO5u69TywoMLb1dYKsd42WXUcF2h7ifvotscnLhMDw2uaZh1B5ek2Emp963
Gn8bugfq/lLfJCWGnu1qrAj7o+pd0oXsAk23lOtEt2VJQxjRwoK4YPjuxLbFOkDusolS1kNOSni8
lV+OXt7rWcyC0/P+9aWsgqkvTc8qENxaRfvONiffafZke/mYv9c12sRCYUcZqjFsZlmuky40tkLp
opXiVPfYLg7TMLkrqj9KPzbHmVgkxTCzVC6S2AkDJVVfQVEr61pO13Ob9b6CgpmXnpSr22jRumWr
B8QDD+VYTqlPbRulVV1xia9+WZd4CHsh4p2JVtmPzKgPjLb44y517Hfs5/0qS3VmRa1cD1ForTjO
ID2XCCvqOhv8kmjwaigXgymIZV/RVbQ9JdJKh8iMK+An2mF4NBf1ySqeLCYSRBP04IpnZWEkR4PJ
D9BR8dgldGjMrQhpHRzk7OU4Dxvh2xSWN0tXURoQHbebYr5GHqn7StvNvqHkigdAKrnRB5PKNVs4
26ijCdodzde2SKDrWO3sd1DqNvXAFyoGCCOxwEdstkXj50XvbGYb3ohmCKwLiv0SxY1AOls8d9Xk
knvWmQ44q/aU9Gwms0ENLynO02oOYG1ROb5GDHhjlziup8a5pEzF8pDOU0qauWQQYibNrBTrPqlz
H9wnHecw6wCCGfLWqNoXe5DtdVnBUMuTIt2YYWn4cVYVN8QsBj8UVX5fDUbP/AdmZ6goxNGbSQR1
MS+ABKxkM9c2ghBq9za5PvYBdWNT0DszIrJZgvJu74FTMbea5UtII3feOQsCXuSnM3uOna0Oz+NS
3TsTOctxkOpNUXeYxUXNIJEKeMo8n4KyTZWtWdbDnYippqtbhUXSIfGah2z5MoO4h4HEaDNX5B2g
Yo0v1Jer62pMWLfYzfOyFSkFGVifMHF1G6GZkzeH87qbRwgmafSn7Mcx6I6Ptwy77DKlIuLRoPh0
V3P+OlpT62BMUY27OWU8GZ1hrmElKzPvHsfKgJcOPPVWGesUXKPtkD5X7+dlRIdas/kWmQI0QjqK
lyjzRAtNKr1ktgfPqVkYy2QpqODP3tMpfbGE6L220+xfgxxvQL92fj0JLeBteyx6jRyhTjAixAPs
5SmM1qQzwt04m0+LUxNsi0cctXZSrKXi6BfaiO9alE28iqsI8fKYhFG1zR1TMTz0MqQg6yQcvKVo
SarD3NE4axrafTJ14mYU83KR15N+napjd2nFFYssJ1j0ReH/cXYlzXHy3PoXUSWQELDtye7Gsx07
yYbKCGIUowS//j5k5Vdf09TtVSpeoJZ0NJ3zDI6HoCNdxZKTpiDS7Ho4i3wRgye+Ej7CtKQcykMx
2eKBNHBgL+W+S28gA/LhEYn1BYflO8iqwKkaNis3PsWzZcwsBYPxLnsMYkfCRbeN4PM8VaHtdDl8
gYrqkOqM3wjfrW6CRAEdSxx3DxnTfAdEfvMQAF+Kd1vOUO0ec2StUS852BBt3vVcYafDJeLgN/PB
pnxIbAwi8W5kXTnPqiMUlf62RA5AxkA4TE4aWkVJH9suag8NcPDQEXejY04issUzeT6LrW43FF12
61kwSwn4hGdMOxZhOsrsw8oziLcoUR54gkJ/5LEmZIj5nXSr5LYoqLxxx7mGPuXDDQsSJNbSGKA2
32fD1gH5aYcDqt9lgsgXHxpUs2mxX75rrxTIw4jpzrdz/2HC1WgfyyGDvWabnOBzF7z43Qg377yq
8byNqw+cP2oLQpDGbgCtux/aye3HCm47j1FQK8CdHHEaytIDgE+1fNO1hXNbUwE1PLcGjCnzhvp+
KvPymZVBtSsdn79ATsS+E67ONnDMcWGM07qwP7Mciv+ncEXuZxNiyNX/SYexAjcdCSvuz8kWDcit
i2W5FySA/EEgLHHgXep/i0Q03mAjLwB9Q7KKST/BLWwqTyMVORC/MPBxt8XQRTtWBel1hT5TejVm
onAC2C6EFnCtKfYn/FOK35eTyAv5aVNVtRV9TlpCZTiJF1TzVAyz4v66BLupqNpPekqm+dte9Sjp
tLXig3dy+A8IfaxUzRZS4J5RoamgQ9uxIajD0bVmQZ17hvTfdQNjlGTsHLy+qbPq0GZ3o/VSkAdf
rYz50q82SjLTBItCbUHDJWrTuynqPnxifb38qxdKVt7c5KdSjKhrD3I/cIwYEvFFxTNf1Xlq6z6H
xZ5zWwEGzwr/OpaqZ1S3fQD6ITqKBIBuYrwlUdtotx7AN5d7Mo/zmRKEqZ0KF293VHgBn1LcLsZB
7JAP2FGPAL28gjFYCn2jNDNWA9wwEic4ocqUb2IggGDfeA9X9V+Xe7DwfW7UZ4CnJTrLe3pq8YTx
KHTdm2krM3rdAJk6jrXjyABu2JCoiwH3a1yF1xbh9n4QOoLNpnsliMEUdYTtPU7ttnJPJWCLDJnj
eQ928zUcycI8m6qOKPDRtB6pc6qjD1+9eGm7acmryJ4vT8LCWnONZZynsCruhWa42QFFGdXZbdqN
3y5/e2GCXWMdu/ZYVQH8TE8dRHYbBQd0/GvBof7y55d+urGW0wn4qmzi06nmxSNqAi++le2v+7Sx
dNM26pSc2TLIv77yGncvuTafS7/a+e8OBE/PwkUaGf5wUIOHxcGc7bJ+X/7ZS7FirFgNYos32qCO
t0AZy/RbKx5873dPf1z3eWPBkp7mMSOIFa/43jK8Vuw/MFvYKLaG/VoIGFMjEPKfcFcdbOdUQhIM
1Tkktn/Sfs3HfqGebcoDwtfdy8aoZ6fABuGA5/X3qRjeYA4YqgjVvZEgtXx5oBbm2FTji30ZjZCg
n05l9KNQHC+0NeuChRk2lfhQnYWXXOA6J2JH3SFLkD8MCmd4tAfl7gsR4Vl0uQtLDRlzzQq4lfAK
207b/mqcB8fDpR5v+TWHvIW5MGXaupFpsIfhkmj73X5iwEGz74OWu6b/Ba/Y3eU+LDViQAmlbeMu
bkEpE+S0TRu/6VaFFp02KZxxEydauX6yeUjOnMSmQltLy35oWOsdpZWBfMQGekriSN/ZbZA/oTrp
PCcFjB83Lcrqt2UFTgR3xHgH5KyyD8Oo2CPxFBxrE8u+hZyMDZ5ZGYQoDWc7ZHr0nVty/VrGhXro
8PD7o2Tug+gEFcuHMp5rdJHk8p5KRx0cmIvNlnZDs8W7CJl9LTP/1o3Sfh93HUPPHRclwRJ1o6GX
MZ4Pgh6b0kmGg50P2THIGV6RSOVHK9etpRkwThfiUA0mQwp6kTfd8IkepjG4aUsgIXK5GTm9jrlK
jYMmaxuUBuCXHVbyweIUBVmUDYc/l6NoYTGb0nI+PMcpSu0yhOkntL7lvm3kyjGzsN9R45jJZq14
nqY12B0vM+lOgdoy6JW4XPq4cdDEZZUDoiEgCWp9pL3esRSGz+N1dzdTRs6rWQNGIIi2doFseZXd
eDOs21oZ8qWfbmw+0zgFsh/z6TTh4ulHcquG10atnTL/jBLPLFhTsmdsRwA//Mk/CuC/oQzLkXq2
8lhuCw+1Mjfr5m6V+muvRzJt7CLqfwvqCpxI4MVWcVLdoy7l72Rmp6hWxBX8wK1rRKUARrPnIfn0
QIkHCR5GVZFT6tOQRuo1CeITc4q3y8G8sCDtOcg/fR5+C6r0wNY5wUDybkh8YP5d8YJHKJRcNfnT
yu66JWnaLQK8mgVJwsjJT8t+X2E290lgnUBoXWHbL8TIPxz8p56MfTqUmWtNJ5oMZKdjH9I8cQVG
UAB5qcuDdW7lc8JMAQqZ1kmgOZznyrI+KJ6Ekb92U1v6tHE05ckAXQOkTMIhH36ByQZoZlNfcXTP
P3ue+08jw3pk9oXCy3AUILRZgF1V/bc6SXLo7bCVNs6N/tyGsbHnAjVdFxviqWUNCLxjam9HH5VD
GQD+eXn0z91A5iaMlQCDE7fvicNOwn4TKB6DUr7l7Vvrr90Hlxow1kIAcHJEJZQMxczJiz+mRuzs
8Vl0T5c7cC7XMHfA2N15SSa7hrBZWKTOrAxmt4eq1/2JsEH/1r0FCd/RE8e8BQzgcotLs2Js+Ta2
oY516BEH67gK/pLgF7yUr5wP43GRxb4vQYljJzi2NdtRZ4eApPvBQtHYVdLaXdcFY+vnjPYpsWd/
B5WAxKvih9QTdyVBOf6aBqiJwJYJaLyQyoYtSCUP0G27a3hwy8f+cPnz5xc2NTHXWeZMHUDc0UnV
0wOokfuur1e2o/OzCwXY/67roAZrawhAvEk4h7A4ckq4LmRkXJnfpc8bS7oRsuhQ42anyGY7UFg3
yPvvYvJyeVyWvj7//dOmFJOJ0SCHQC9sQpv2LwSbKpR+L397HgDzPOeEmjaCow8lM7gvsFNNn/MG
FdSS76PqezP+AI3w7XIbS7/fWMwoo+XC0Z4GGDq+7VX8NoK/BtlnspIsXIob57/jk6SQxy8HYocd
tX82k18DzONdcROcx8dYuVWVRmA4Sy/0kvyxmChwjdBC8GPUpi4PzlnFvLkFY9WOlt/isQNy6Fig
gAtgh763GMoMFbi52x5n8ybRKOoN1IrtjZXK4SnnvnuHIlX6yMHW3zd2DuTK5V9zfl+npg4Pjfyh
iAsYR2n2u2KvtA/gWPV3stYkhBbCzRThGW1JPBKDMQuWGlzLn2eICuyMtn7hblonv26fMtV4tHBr
kA2BEHQBM7WLY42vC3fldrY0RMZab2Og4oREFyh02hyAJh7q7Gejfl43AcZaH1U9Zp0Nv0Devgjn
ltc+kFEvuvxy+fMLS9Gfl9CnraS0S9T7rIiHkcifCogDD+CtboAWXFERWvq+sdQBO0k16NUsFAOg
xClqjv6PzHKuW4y+sdAnkjR9TlMWBuWwBeN3a1cPbrOWH1qKTXOpW1AY6+ToQJPLgiCI/xtyYNmm
C+zgQJBI3kKdeCWElloyljxBPtdqnMYNAxsYr9LC1Q+CjlgGvSegAbOSclyYC7P8JlgKRKvDeSig
d5qUo3foLFhsZNM16VjsXGYNLtGp2w/J3I34x+SdMn6dCTM1S29yzGOgeRz8crcoj21F80NDVQLt
0CLZX14IZyXs8ONNAmLHvL7t+0KCu1QPv5uqYodOdtOt7NWfyaqBdAA9BWIXsD4ij8BFAh1qT5Ds
WGl/YRcxDRVHm3MdM8XC2gLlv2E22fR1/UzF+Ojza0hO8wTNkfFptRc4LWLHbt2wTNmmxIu77XE2
BmtFhIUwNguCWRuhwOhWTZjEtvdsadU8aVqKo7ahqrCBgHEENSlIYlyesflHn7mpmCVBCZwMJCy1
F0ZlsmkrfhsBMFq27sqZsRQQZlGQOG3XTZY3izlAgyEH7JjcSJQY+kFuWUUAMnnnQOtZwdpt+l/i
4FyPjA0nBaMjYknnhXEHVo3307d/yMEBGOd16h5o+4v4TyVYw/WjBqKPWh98lc9qL02dsQPlpc6c
CLyMkA3NDnTobdMV7yB+bCtS/a677DBBNwX6lKBdtb+0P6kdMBRvckiOlYfcOYR8som++9Yat3Ph
95jEeNb1VhVBxSAEzmOXqeSrcMUxLssbxwEWu+ArNNuFm6JJkB+IFrrPSjdE7IRlXB59m113yeVz
zz6ttRzQxBIlKR4CAwgLWQgRQVCofLkq9k1CvJWVUWUVnR1CnQeQc2iAKPgGID1x+fP/kr1nItGk
xHcCWBy3qoswgNDbo8dYcgP+X3fMAOHcuaDnbd02FcfIovVbUHVg/MMHNtvIrotuisz3dsg3QEl6
IFBWzNN2vKXAj0H2pqG/1Zi3u8kLxD6HwsVr6dvkHbzt7ieHFBPdQkSp+TKUQfwCgLn9VaRZFOZB
yj7aQJIbP4/sRwschUM2tlYMJbucvEUph8q9Ln1vLZuxFH3GaujcFqQ5Z0TqsgQpSvWDBR554edf
p1jQp5w14MqAerR2bi40Z1bXS1YTDxLFXeh4g8ShXBxLagOQaEUw+EL3rfL58rwu7WlmfT0eu0AF
rXTCyM2Ch7iDrBnXsFIAzJsch7iGhB1t3XpHWNNtIasBIhJ4D8laXC1s2aYnJ0mVrdqoIqGkKBJy
Sv7EVfybCvvKiwI3rptOw5QHoLwbQlMJOosQjgePjtQfl4dv4eeb8IEp81Bd84gKKwKkbN6LDlj3
DAE9+wWvSQssXARMEIGluxJG4ZkMx2R8t0DJAC2D/50GZHDAKVg7qhc2PhNOINVU+KBqO2EzpU8y
kj9B5exW3oxL4Wy8KYKGlskAGTfUB5FYgc/LewOIYQUe0rYana9p3a/cAJY6Yc52KweRg/AZghrx
UER018TRyqfPaQvgpmQaQ7o2gVyTDdfGylf7dvwh2xjHH99m9L0XeGIrAf7umvjFUlwZ5/4AWbe0
oSkNrTIKQRl4LNPqF/fo2na21BljO0tkjnJ8DIqRA/QRpClL5W50UQV7QMGnG+ZRWBYNCdCFNZiu
UcfHtUhYiGUTg1BwnrduAT2AaXro+L5h01slnVsbU3XVijRhCAFj3jgUqMsF9TP3nlDq2rhrRZHz
KWdqAg9GUjV+xSqwb115Ewzuh5QEnIhJwHy8/wXo/HduZSuv/IVINqEIUDu2hNQJnsm2vEtUN98y
1/rx7yNnDnNTrGRMJ7CIEsHCLMC25XCRHJOBORBWtabbONHRFgKNkAprwUis4Bm6QZH7PcpsqMw1
Q/YcubMk3MBAVeNBucHfwHBJAaTnqhnfh7Quj7HbkGMDfvIu6Itu71Ov2o9A9h6kq9jG5UW2pV6W
gr4E4CpsN9+nRpIjqg8Pqu3oUdTkG6wvvqdyJAePRXfAR2MxZxm5LWr9Z4rBDwI39R2quvXGppCN
AvOgPKSOVDs9oD59OZgW9i2z8l3WkyRZ7qoQ9BiIVXqQXnkD77J5L0Ddu4METnMDodTi5nJrC4v+
f0rhFfgPUOKoQ4dCHFh1OwcXxPYaYSnsX2Y1HIS6yfegNBfS3n5w6+gk4uDeF+X75R+/sLCp89/L
LaT2aR0puCc2w2sN4krnedsWGfRgDW6ysCDMmngBLqOKeTxC3Lp3tskY/XYSspbYWUqxmuo6Ci5b
iZKxG5I8aw6sBDwcxT2/hZdaLe/6BJyv1KuDl4ST+KmDCuIh7oS1I1x2X3wN6Hab2dXLdUNpbM5R
k/JqciMSglhcY3GoWx9kUrD7PWBsmisKvAgHs0ofwV8pA9fbDlP/S+aDDFS+AzC0sm4WjhfTR4fY
nrJhRmSHbX4LKdYbcAe2rHQAi3mwhi9F0b9ma5Z7C4vGNIaN3UnYnYTemNPzv3DP+WUn3amZymDl
4bOw5ztzvH96tAHSD6s3kHdDrrz2RqXVR9cF95CX2FsygcX42P7hSv68PPNL42Yc+3zoSgn2PvuX
jeHDsNFWv0kT6PRrEGefstlduSpWJmlhc3OMMJOxjrwaEg/hQLJtGoNAGnuhZamNZ4Gh27KVjOy5
AXTBYTYGsAlA54W7Mj9FEFpm0NAYK4gdQjZlEhAoEO0GabyVK9q5PWhuao6RT3MVc51ApNBNQtuy
QG2xZL8Hc2fawAnTPfGOr2Xgz8Xc3M68RX1qpxRFn44p03CRsYFTUSCF9/t+ZCsht/R54xKbQWM5
gKB1GcoMkrYA50sNgiJoi///IJt/vfPfXy+cnkHhpk5CXJThQw20Ns2eVKdvqjp7BqltX8bNTR3x
H5ebW5oUI6ajNBPKGYkGu7fZjdBa6Cu80qFcNvF25eA8dzTMPTIiOSaxl0M5ZDx5oLluo847AJOx
tpf9wwaZlyUXqfx5sX6abaiqw0U7ptAWHZLiUMOK/FTjQgZbeCDRG5/af90SSiS7HrRmugGIBRl7
NZIA9xUeNx+Qh2dHKJzaoQtc11eHsVUoyvmlZZsKVRlwZwmKfmWYgwWsIKhSFVBtwbVdA+ZYTXfT
0K/EzFJLRswg2xM41kT6MODd3uYSzD62T9zioc/kKe38D7Bm17Cx58PfNuupVo67L86/NOyjD+gN
Te2LnRwvx+L5QIHS+H+nsh1cMkJOCZQgkd9BPPUDFNA1A96Fn23WRXUalD6ZhAt9vuStE8MLEclv
NlyTBJijcJ6ZT1EoNJQZmrGFKr/0/kKpApruWf9k+UUPQ4fiz+XxWZrm+aj41AirPGfsXFQ8UhuI
o5qPKD3BMjJQWwIGLhxjcAo+XW5qYbgC41hw8wwq9FNc4cLV7Wj6UrPpgJv95Y8vzfPc6Kd++D2d
Cpr6ZRhkIFe3qDTuxmmtdHw2ZYapMCvUvuu1fjFy6DV3znDn8hSLDm5y+8wtnV1S9+KVTdzf+INl
7T2kQvcEymS3l3t2fje1zbp1BfUVqIBZsH0Ahj/lUDCTzyOUxspaX3X62L4xMRB+aeBL2gDukU3B
ri2Ydc8zZPRxiIuV3WSpE8b04MIG9YA2mqlJ/olADc3nR2diUE9JVzpx7m4zT9EcGJ8CIIq5pQri
UhDRoEa+0Rm8Urwyz15GkPq3QAXqWd99zYZvIZZ948DupgY6Ir4N12dZnfq+h8cHv7dUe+WcG5vv
lDqOnRAwxRwrqregM8d3U+yDaoUN4QZaZPnKMbo0aMZJnYAZz90UpARawdimqMiB9tEb5NiPXVQ9
8yRXKx1aasjYhhtN45R2LT31Hm3xUoxAXcW1I8v/Qi7yxsr95oorLsLArG/HI/ToEwLGgKys57rJ
TrgNbYss/aHL8Z3E/kq0Lcy/WeXmceTBR35OYsc/fOhIBHAEycXawbKwmZmlbgXbrm6ycR2E+0fo
ZfbBksPKRCz9cGOty8GGl7KDiQCT+D2Oe3cr+vKdKkgSXd6ulhqY//5pHfpDUkdt1pKQDgGEAI4a
UvCptwLqWvq4sch5QCueulSHcTttXM2g0YdrOIQGLv/2c4+xOXiMVT0mSLCPU1WFiCD3oUiQ27Dq
8atMoJXm26O7oyKANnxbxDeDrpKVTi3sjWaNOUWqIdOO659obt1qro5QtYeGvldA2gieVJe7ttSI
sdKp04u29nQDjE95iEQPDTuvfxoC/ctFrflyG0thayzy1u9quILAYjntnVde6ftMi+vuDmYp2E18
zyc+JPmgt4GoIpusgDB+tLZrLB3wZg14dGykx+2BhBZozJrm4q6t8z+dW++HeLiVdYG3f34E9/JW
CGdl810IZrM47MVpK/LWm0Lt+/u049smzW8L6BVfno0FAXtgR/67Eh0AlXI2E12tCSLM8WAntwPt
8+fRo+zRT4fmFZIl7r30HAHdUi9Brgn09nf4V+RPvSblCq7JR3NnHlNmGRl12qbF3Qw6+oneunAa
yHm+rWS8hf4BBNj0ztFrz+h/iYxzbRn7Q096GVilsk80gJmM9RHYDWSZ4A9RwaOkaDd1xveFgr5h
CwUnCO5gsRUQkyyCRwfnuN+TMJHBFjOd6JccKlOXZ2Jh7ZkFyTiK3USz1j7pxptgtca5A9QIfGiK
YvChNIk0yf5yS0sh5fx3yikBD7AYJfKIhQcT6bbejzT+prz+utPDxEe1rdc6NbHtE3x7vN0sIA5V
DRXt6tqXK24CC5uISWIHSKiCphpczlCJgF6fq47dtMYsXHrYm0X2trR6ZHILgMlHmG0ipZtajxTK
1DBt4lA0G3V6bGp/H7cExAV2S7LyvsvYjcy6Gyi0rpwyC+Fg1t+lNeV9Yo1T2IGw7PQaHlyP0PPZ
1+5awC3ctswatVvmFrQqswCk1ninubdpM6i78b9CBdDUXEPmL/XD2F9QZK+gdqbtk4KvjDtlv6H6
8AiqzKMek3RlrJw5cs+saLNG7dZ+VceJ24RxH8O6pa4ae1/YHcQNILYioJQnePS34tr/0yY1HNF0
UpxKpZIXF1pVYMFmSh2i1qJHFvT4pRUjb4WaVA1P7qz87nl99hgHUZ5Cat1iNyh1ydDRg/f3qvVo
1ncs6L6yQswYkhhGQX1ZQ1LSyl4cAkuVyy0sTIJZ40kbkvipVahT3rvqcfCm+IVk2QhlTMv/AkCT
szIRS+0YO0sUe74sQakKNaVwjhN3TmDd1VlygNzzyvVhIWrNcs/U6kmkU1qGTlBsy6rbU1I9N1S+
wVwPBg/Rr8sjttCMO288ny6ofe+VjnR0FwpPnphs4HMZ01NQ4MQAiwx2eYSsHPDzF8/FrnGdjIYA
gv0dOJ1BLIaHRlTQDB+iYmXmF/Z6E52Qpx21wACWIYx3bmM/eoMt2GnAbnZ5mBYm3DUujCRBVi4u
uiaE2PQ+KMDVs1/rEs6EsIK73MJSB4zroh33NpJzHTk58YB4xR4yiENarQEqFkbfxB0ojs9zMoAR
77jZI4+hn9YmqVi51Sx9fb7tfIoiP+1sFWghQ50E7Cj8pH7wNEmfLw/NAqPWNnEHjU6F5QyanGC/
W966ecF3FC5uhxjEeKC1WPpQuRraupbmx6Rl+dGJivymggvPhmgLuqW5lZ7yoSzuS9hHvbd5479d
/mkLy8dEKVi2dIYSLvUnjdtyKgNYX50qKIH1s6BrvtL/hdAw0Qp2XNXcsyd6UlNgfYO/6xBmLoen
VZKtsdCX+jFP7KcJBEkfCgBatWEmnzIo8SPrtSc2GDRQMXTt/XWDZewA0OEGySnn+tSX6lB1v+WY
7VLk0uGXtPWGYWUhLXXF2JuhVJbAmDyGhoVDIXLK1D1Nx2cLOt5NXYXCZ98u92ZpVowtwRV0IiqC
UzlUFO4CHwJVPL3VbrPyDl76vLEfDADt4erajyeY2h1UkocBLXfQzDhc/vULo2QqZJT+lADljnQ6
/Nx3RMrfZIIAdZIPvx0bkOXG5ysrZOnOQo29YbS4VQwCiW7ne/dVH/jpoI/9DXC6UP79yd/YK3+M
n8hdFDq3r/l98kX8vNzDhQE0dTMglUSAZUC7UIlk+ZPo5Lad9EooL2x4dD4nPq0XArSNZnXbh1Es
3yPqPOmpWJmZpU/P/fn0aUf74FhQpLtIXj9CVv417uCmfXlM5jE/cwZTI6gIFGJhIt3oUyWHsAyc
H9AoyzYw2nzmAA61mZ/tnA48i8ut2QvNmRiLQAdeDoEdHAuK7uy0eaq0QHVVb7XH4LoGBiuMEywH
dF/enxSurPBEhfa/724zCyq2aQzdLhSXRbaFCex1w2tCM0rVVnCW1jKEJ9ItMBmHEhbQl/u7EHH/
A8VQOVxbwPkOySRfAohCdlN6inz2ct3njZiLGWh1bT/1YdnBOtWz6ZexmKrNbPB1uYGFPcExIg9m
2AX1rAINeL8A8oJSOyRJ3RT+tRBHt5KVm9r8c8/EoGMcNQmMR+GQixpb56hfNGPv8Mg7efnwdUrW
JmJhCTnGQcOUBWN1eAOEYzUeoK4CH+tVRsq8VM79fMdYnh0rh4w0fViBftIA+ph0Ap7LfgJNTv++
7sZnGndvTWnDcDRboyAvRZZx1lgQgQ3aEpzT3oODsbRPZSaPUE+9LstgImEs0Vi1jqI8VNBxVwUE
iEEVJivzvfDbbQM+0Iq6yq2x68O+e5E63jjVt2KNv2fPA3BmNv7tPJ82yzjLYOrNscn3UOzOdrFF
glPXlOU+Jsm4q3xSbxQcLe7qdki2Mk2Tx16W5e+ic/OVq+9C90w5DDdCuVAJPGuiVECGri0VgMS6
2NiZu7aPLoSziSCKirErHV33oUPUA2SNTjlkAC8v+aVfP//90/gF8E8YoL2rwsl6c4LZLvCYAcRx
+eML278JE2JFMqnBbovQByXHr2BcVPxgzIIry53bnYQrV/atpfExlnufw3GzyYMiFLnecVhl67Ra
uYX9OxnPBJgJFrIEJIu7EjmLyYbtQJbmGRg2ePRz5Hq2TW/Zd10FHXoPpsAnr/bobabc+tZPs/hI
IDi8r4Omu1EoJSPTGls/E0iObOLAFfcMvjogTBTdKylhxzNYaXoLE1tv03gROXZZBO9vPuaHOtVk
7yaePEzxrHOoBX+BMvUa/+Xc2AEGyYyxcwoZqaEFYaCMXL5JJwWFomDt40v0PWZslkLAggUCOjQM
ZHUHzSWY9gjosFMIQR5Fxf5Ydf4QsfIPWFCHwXd/SmiooTDdTRuaw/HGDurXy6F47mibu2lsoHUu
/LHsExqSwv4u3fqug+kcPAL4tq7qn/XsbnK5oXOn29yQccMKKKzF2gaJAstHpt3j5Yn3LqzAHBes
5e75ciPnVi0aMS/v0L2nZdpBd5enebGdlPOW9QGsWdco8AtBYV7ZY43wzWlmI8qBux8pu+8gpboy
Qv/SfeaSmn/9PEef9xzJSRLTmoTuxtrAfq29B1s1PxTP7kf9nTO4gOyDFmy6rf2zC/mR7Yq7+ugc
6N6/nd11qpcSCxGWXq8l3Hw2zRehDmSjVn7d0tAalyy8UFmW+x0Nc1i1vdoiSO8rFtAwaYCFXzkR
/91DzoyAedEqINPTKyl1OGvWw+N60FjmLqt3mZ/EN2kQJF+k5w3jC2whppcsTYJ+CzK0ZuB9BkAM
pCzwd9hY4y386+CMoEoc2Y1ifrWDD1R/5F0S3Pgtbb4X/iyKOsLo/RukWKceoCkWVfurwtC8yTkU
zNNEAK2bpF9q+ZMxECDEyuv63NmBIDGvcPDMyMpOgf4RJ8POg2K1DYW0oP1Q2r1t3R929Pe6Phg7
FFx6olgrkMzz9M4b4w1R9NYizRWXA/TiH7f4U6iPjQf3po6U2A1QgJpzKhZAinrtFbowSP/yZZ8+
TzxXtwWHlMQs2QhjmQ2wcVuWfrftcMzyHYH50OVRWtgQTNk42CENXCD+QhxzMHnr79RQrfCNFxbc
v6PjUx+iIGhdbise9vCe1zAMICB91N3Kvg+PrDM3xHkKzAMOnj0elPfdsO5Q/omRjniKYI914qih
I1PJxt+q0ORbBMeAHKJW4INtlHCjp9IGhBrEBvrgJBO/GWGsu9XOBBx/E0zxtmOjvpETzIKZnaoU
XFhnuk0FVKwQQgyOKEkCfzWu2Gm0guTeg6PELqcwHOinIv4BN4VxbwdleyOyCXOnKujlA9kLx5IA
2lqgV9SvcFBxDw1zNVQtmXcjhinaKTJVewj8d4eol/1x0GI8tlBDAei16XeNH+mw0soDebUpj05a
6H/ejKem1vmJQ0HhthnBcWCZ7Hco6I6PpEmtP8idv7vVoL5p2cU3loxQ+nMreKgpXpzYCKW9TVqD
BAJ9Qr1L3GE4wMkEu3FsD3vi6f7BgwjVgNt15j10tmxfWYOyvd0z/PyiKPfQPwCLqxweYvI9mMgR
mqnRjijXvWmDAg55MHaTsJDnEcwK4r99WscPbFIuTHwC1e50P9F9x+t2C1YenHmTnr3C17F6Bs1U
2NtBdj2oVI7iP9rYhzVQOoi3OsubakMbLsZN5MI3iRaJJLuBSHtbcKZ3quPWdugYPPaCrHjykzzl
u4hNMHSzPBiVriybpeAzHwfd0Le5bEEzTPjgY00K7y6GHc7XIhUg/FmuLRWsWHL2XFvEj+F9UQZf
UjvwriEEcHhcGLtbDG0cMkjHDrNUbePsl+htWJrAsXYNq3z+uuOYdZG8grocbAlZqAV7bEYfcmrZ
n8JGnJcjXzkKzt/dYO303/uC4zWoWFIK/Dh94fHXOBNbkrZbH+tTliu70EI/zPJIO7WuKyZscFDv
hzvotI2JvUvhOW0DDXJ5D10QlHBMZmbSwTqogcId2Bk9O9oNMtKJ38TfS1ElP8sh6p+txuansYHp
js4af5/lKM7BKy6BzKVIID/rRhCfJe30Jaohh1HzDAa2SusrDysjWLLK7gaS+n3oTYrcQm7FB9Us
cw5jVXtPl8dgabM3ruEWjC9ZKr0KdVNQnxsQirdxB3uhtB/XCPXno4X+W4qfzpPAkpr7IF6GNszO
bC9/17BP3TowQ4EBcHT0MpRTr+rM/+h3en4dC0HxLA86cpyqJnhqx4RCbMyfPi43cT4sKZkP/s+d
Yb2nICbRh7AJHHcZy4MQMgTdS4vouuvU2P283M7C+W5mGLCnJpK2XIZ1P8JyNYb9TeavoUOXOjEH
w6dO+NwKsPNBPnlCBjjtit9APcON2tU3aVmv5RqWejD//VMjHEBFbs313z5O8VaPjz58ly8PztLv
N24QbYITPiI5Pp0Nrxx+VZveKeH9E1knFg/Z7nIrSx0wVh+8L7gAhQqrvEIO3JpNb5X/97pvG8tO
wI/PhsKwDNukcPbwMG4OkHZyrsmR4Ipl0o8aQESaoJicECVfIH8r2bGPyp7sP5r6022NA/xBj+Xw
CFPHeAv311+TQ+HgzVryDIsitoNit/On1bKGR1rlvjZJmm7wbBzeJLFgewpAzX1DFO4PZUb+wLvY
23BY6MKnIiXHvlEUboHetK0i14UjpjOBINiO7oB8SZytrMPzk+OYFKj/4+y6liPVtegXUSUEIrxC
JzfO9ozH80JNOCNERiJ//V3Mk49O09T1q8slNZK2wt4riDovCzPpVIS32q+eqjsWe6frc+Muk/Df
xyDViS1lB6fugswqMsbmnjGaDzAbr6D/UYNbdVO01HhqudP9caSbAZRhZerOhOLWdxnX7m1uGcUR
rOZ073XZFHLAgI4QeWfvrE2TO9iyFodaJta59Kf4YNZguIUKkiPIvdvFO8oTxY4rOoYWbogPJCm7
sOnaNipMMRxnPtU7o+rw9spgnxsK6uGOVEGhHEwcyAKxxg7gHDpGdpOlZzCk6kePJOnXLJNWBJM9
/iASMNk94Zg7E/oX59br5y+WDY5DH1MYG8esgXm3L0/eJLMbJ+HlXZZ68Qkynh0cwrPsBt7AfQCr
WfY1a0CUdNyB7/O0aMqjjzvBfiAT7EMrBfXn0GG++2Z3kngh3Oi69GZsPbfFi7GDPCCE7X1knshX
c9wGlF5+WPyHFocDuWvj2ZqAZ8k7WFdPizM5GXetYbs3HZNm6NsCvuUQ6z/FLa2fir40NkLu8iFH
da3WuIXFLuh3Q1SUf1z53sPITcC8dBKwtUy29NfWOln2ww9bKi0p5zMs7yITi2nv82l4YI2oIC40
/oI8KeVBDVTMzfUwWIsw7ZBo49iWc9wMEecpksWwZP7Su1OxEb+XH8pUl3B14Ntn1ZkLgsLgPpHG
P0H4D+4Z8nlwxbGFkfZEpo0PWRs17bQoZQ2b62o0I4s8TrBl6CuQi0ewcb03aIJtcIovH0nU1w4L
mczeOKa4So4xeR/b4nEqIX07sCpg2SZ55PJljeo8RKvnpso4hZaMJQNJv8DBIR62WKVrjWuX+oYJ
j09pHZ9zAlCy3QaVBXdgZyuNt7KcdDJiXPuxY8MP74yj2oaovrenQLpuXAj+IkcvbNk6AW60oPxV
SDFG5jADY9I74xTCpdXdwX3S+sZgErtrZ8R+LmDvbbIB1LvFbu9kzDHfNxaqbEH8Fc7bMGiEVabs
LTvM/6STTUMzzqZ9PTVlCZNrkexpKb2w7wv3kMPC90h9hzxLZbW45shuP8b7Ph77+4HP5TEBqexn
FncQBplg306kkd/IDHKNQ2eg1FA2df2NC9t870SWPkE0l906mWHfyHTI3sY05rcJYKsyyEvpHKlX
wTJk7JTYJ40kt45CLT+YldM9FYDE3/Qm76sQmdx4cVn3D3DnMx7mKq7JxhivlA6oTvRTsQPks+UY
Z6sv90Wd7ap2oR0YB1ucicG+uPEbF+O5r4Fc/JJasJRPxc5jGwG2smHoJMCxiiEJVMlleY7/mKTZ
pZ048Jody6Z7taUIDX8Mru98KxuGt0TIh23WATAy7iyE2Tyl+8ZI9iWg+XgRLq7YRffP9U6Wxi6t
2CVOPnSiyhkKhnANPttQ7USiOJyA9rHElq3E2jdomx71rBEUdGKcgcWD3bwMTEgoGGZ5Et55brYq
ySu7nq5ta1qOX7s1PqI2znM375h4tbJ+Z7T+xqJbGyXtntyB0M1wztnweO1+kEIOwdyyx3hJv39u
GrRdL6ei98YMhZsOkJ7GbQBMUGHJX663vrJodbaf09oGHJtm7+y1cR/m3jzfZF0SjVnznVjDa2n0
j1TJjSN1Zax0zh+pCSjMypmjyfFvqyp7RPrgTIbqk9+yrLQPC9Y2FR1gqT5H1UIsTmHxPuZhmc1h
4pGwUhAeGdVGAK6cFbrOrAFnV7wnLPiAD8aO9W6YNxtZpbWWl7H78BEVzp6CIScdecjzsax6iZn7
/fpcrzWtBTRe0BV4TF0TpYV6o7n7liErvTEgK3GmE/8Useni9ACInpcTpE5qOALXzmmUMdtb7fip
XBDViX4UPELmG24D/4okjdoyi58g86dCY+zZxttqjfSl11+qBDbWKZHAnHs/Fil18eh4wy0cnAOT
mAfLnu/xtDtXIIH0zk9ibcGhLwUimJN6XWYyQPAuhxp8yRHv1ARip00IA999kUAQdA54Onzisrl0
pC0w4cI7KplLwF+ywXyiYHHse2ZYv3CEsPMMd7IQUCu1sXldWnJLZ9qSG/MWDsK9C1QVrL3htBWS
Zgv8fmnFLU1b/w6UzvFzJEXRdN285ul7kd4ndhWQytz46Wvta/flrq4LAJwBRDSbjP0wepecmCic
Pz7IfjsKjvTGfFzaFJfv0A6QHOo/dCwADksq55ybQLwgCzWgbPL/B/3SvHZ8kNimmdeCBb2oDEMj
dJ+o6hPbOZrWk5lVA5ZqmlhFBIuUY9c2+7SnX/CC3ohEHxOp3z+W5pdI+bATIv03gj+/ANjE4ByG
2YPXOTTzxj6/5TOo6b1rHLM4qfZJJrd4XytRSLTJQCrJTYF4BUY3y0EO4MmhAaggtod3VzkRy0wX
h4r54/rUrMy8ngNLykU2Yp6BQYIy36LCN1n/5PDuut765eEjev7Ja1K7KuKki4h5buQfx2EgcEKY
tpHBYCYHnt/VUBi73tflLyF6Psr0RDOW2Dmjqf6ZO0ebHwt3K0t7eUrg3v3vZUBMmxc2q9E2C3j7
o4qY3wW1ygNan9iWUN7aYC2bwIe1BlOLuJ0HgeSI+hmLP7SzXqXth2M+Pci633kEio1q3piZtS9a
RvFDZ2IuzHo0JwgDlW0dxMBcBLxLfkGtb1fWoscbz77LSvF6fW6WcfpvGBE9j5EOApxyCyUHnJ3h
aOI06eIgNowgIZCxHLc039aWgLYdD6VTozJbl1Bdt/amIid3IdYIayN7dfkgIXr2ok7bwQZIs4vs
dHzvDHkklne4PkBrTWsxP5VGLpmPxWtB7fEF7E4Ka86uij9RImM+0fWTxpoVk4s7dkSBJUC+6iRj
ZFmN5nO/Xs9a1NSdMMpxG6nJOg61u4OZ9JfrA7MypXrKIqnixvcLPkQ+rnEhtcoJet05OQwwmN5A
Ea8sTv3FnsoWSX+VDdHAoZQ9FqjVS1gqfI/phAzPxjm1MsH6wzwb89L3IEkYpVydWOm/M9VvCQKu
ta3FMmLXnieRFdHQ3M9wKgV27RM3aqwbXY6nE4XfNonAvic791gMxvDaCL/em3ifnUTVbS2gtVnW
AncaXFMp4rWRBan6u2GcslfIj8RRXzvZ6fpCunyVIv95hPvY6FgPZfa+lE+0b3clSZNw4OUzdHk2
wmxtIrQo9lmcpZO54NGn9jaJ21ev6n9f//lrTWtXKJqpfOy8ZIgSewycrkEV6flTLeuvb7OL82mC
MF6UwniAO2lArc/Frv7UrrxswDWm7SMj60AHaw5VXDymaty4tK4Mia6vI6TllkNOsGja+pQy5xuL
i3lj4a/sCfrb2na9xRws7SOvSI7ZSI5zxcFSTwPHeJ3pxp6wsup1DxcHJgoA2g5d5LXuPfSHTjBc
+Z5JvrHi15pfxu3DEZ/VRCZc2X3EqAwc6R0pRK9H5NCur5u15rWYhVKbnfcCd6LUFwSUfg4wbG7d
k1g4n+xBf/20xpg4auaRlcj3ik+nbCwLIJ+a1+tfsLIl/K1sfhgg2U6x21b4ApZOL0NuPihKD0mT
/yk94/16F2trVAtbL3OmGnxI7Dr0sckbmCR3x+str1zgdC0dIKKUoBQtj6Z6aVNyaLz+WfH5ONvW
vWG6Z4+By3u9r5Wbqa6rk/vWkCVLRQVyZsBV99PRNgdcfi3xIO0GpDwYhsBnY0S+QG6p9a0sL11X
B/QDf7RgoYDifCHCsecD4PczANNVufVZfwG/F66lurZOZgxONsxSRTXOuUVEfboz7R65o1741dsI
G8Ow655GIpDGn3qnrIPU9+QDb1qWBaT2XTM0Sg6fuyzL2yMvIXUy4qFId3U/ZD+Q+SsfegJdxqAn
TpWEqTXjyus0jjjbhSrcANZ4W7zYlbWs6/MoZDOdKQO52hIlrvLK/jYP8Y++V3tDfo7hSXTPDzWa
FjgX6IPxe7c8J+nv68trbaq1nYSiLIzSEesBdYUqYxEADepYG+/btXHR9hDTJRKwUykjF26zNdSy
J5A5RFzDtFzgOX0u6koern/GSqzrsjqzcHLTgokBQItwr2r/wAhg/7mW9V2kNxlvTLQ8NP+M9F1t
OWCu/GJdSEcYlZ1kzYC4ntM9gSBbxZ3H6z95Zdx1eRwB+fVBchygyQiRf6OzHqkNDwCsnp3Jtyr9
a50sp/eHDRyY6KS15zQ+l6I8SjKF1CQPSeqeMngSXf+OtSFauv7QhVkORW0LYLNyWKKdUI6g5wze
SLvrrf8lE17YgXRhHGEBNt3LDjNQdO6phyrsURRNtp+J2Qbw60QhHsmtYS8yuAjZuWwO9dSLHbOL
+sY0ZyNoaF3uZhCDA7skQKLHdWGEyWh4oB479j0Qz1sAgZUoZcsIfRiJRNSN7c+yj/zOj78Afuwi
06KMUy8o+1wEMW0jgDquBGCGQwe+aNowBw0SnIa52rgvrq0WfSuYUlHIZOwjstj4DuV4mwj/awI0
9i5Wfb+xYNZ60d4AVs5wDtg90AfZd1p8Fe0UCvfYF8/XV8zaetS2AtvlvrQMLJhshKPcbzV9ppqE
p56OJG4kYA2jhYZr4y4F9iNJqo1r3MqI6PjhcupkTJu5BwiNvlAC6FNq+HdJou77ydvY5leGRVda
qfxuJgSQAnjuDK/Cn24rs3+9PuIr616XSqEi46AgYZOsuXwymX+sy+S1yZ2N9bJyt9JFUmYXDOl8
JpCZIO3XxPKjJo7vM5OkAQjI35I5A/Qs/U17FKevf8/aUC1//xDHpWsK18fLKSLNfcH/WN5njKiW
FaRFr2wJlKdVi4aTFweAx2Qrs7u2gPTABUkksUk1RCWDxGGXh4O452Oy87KNDNDakGgxG7dyxNmN
X140z3b36sMW8vpYrzwjdVZlPvljMdsDtDTz791UhFleACJBwrQ28I4ZN3pZWaE6rbLs/YT7Sg2R
zcegT27NOgOe6vf1T1gZG51TmSJzVUPzF0TbqQn8+K01vl5veGVsdDplaSdw/8vNPip8dVbYbSBq
GyTDD5WzXR9vEcXXfv6ypj6sdl9KiG4D+Am05/Aie7EnVG6smr8WORcOb91lyLPaoU6nvl2s/eDC
ypQqQnfqeAgMAAsTV3q7vmzd3eCUyB4gm66OPGn4PuNNuktobZ58XinA8Nm8M4Cm2U+yhQw9zAJf
G+jAgcAKZZGM0Ab/XCzI8Nz9Z5Q5sHkwpT/EjuXfzKjM32Hnq48qx2usqzMTFaOJLow0HibM/+f6
ZK2EoK600BkcyhQ+NkE14+xMaX8z9bBumccfvNuCUq4sY11woVbE7A2JYBmE9VXOxg9PdN8ETKiu
f8LKetMlF2xqTk5Vz3lEYkDrWsJeANmMYpq9GCK5L1W/ZbS+suT04j38H7MRJLUu6qf0UHTTsbSS
b9e/Ya1pbTW3dWK4ncBDPB+aXWu+k/jn9YZX5lcvyNOyGuaZGnhtwwyBAwo1lvuqZt2ZpzJ5Kbqa
PV3v6OIke76ebXQmxkYfBs3R2CU7YownBU5f4W+kW/6O8X9CEs0v2ZIP4U6delLUBRfIsrsEOrUV
lLpchaJz0yQBYfDkNBV0CVq/5a+t28XHubPLR1eMdG8x2z3F5jCG+QC/7tm0533fJcNBGLz83DDr
SpKl3zLLS1UbMa+0gtxXL6pWr1AJ3/djvXHNvTjCPnL9/x4C7A9kUl6s0Ic6xFl/54r6K2ToNrBB
F0GkOOb/7oYfhtjzGkjUOA2yuiPGStqZvYeVEwmHxSslyBLLBFA+M0HHidvy0M6Ve4C/ivgpUHu6
KZIhOZaL6XE3s/yFq6IC6xsl4ZIooErhjwlDxp4/jTMbvpjp3O4HmCvdVV1hhoC/jLveaayb1sW7
owY0+h71Q/lA8e7+GvMEKsTJaJZ/mGpj5PIga9ZWQ39XzD4ostQDk6qTbr2LpeMczEpYAUvg1Va8
pQRWqjve9hVoVrQ5WLOlbikw+jd9XCUCyFKoI+AXzsXXNLWSh3xISijJIs/iObm/LzjPQ7Ov1CMX
pHvwYtF8MseqQ1cgEYh8SIGrs93y/aSKA3dpUFts4yr4F6fyn3DxiY5f6SdncgRBCr0eSMYC24Dy
B0oi9dmfB/doFhbZ4XGKQr3XlfcgTKaPFOKkRx+WxU8yZd6dk1fd1/9/Z3AI0St9ijQVgS2KHfnm
0L/NcBM+xLaKzz3YN2/Xu7gou7P0sZwNH9Yug2xIm4MDEClY5x4LUs476UjyRsfK2UFAtgzIKOlN
mls1Tu2YB7jTeqEcE+v5+i+4tM8uP0DbwGNRiQ5F6jmy2fRmAtTvlUBTdpnxKCpzo0x9KTO89LFs
DB8+MjUFnagUJviQ0jm0lgfis2yTXT9M5r6lRffq8Z7sZ4vMGzehi4rMS5fLefWhS05wkWn8xobO
k+PdKMGKbyYp0wfPFOrM0nn6YkrnffKliJoGNp+BmRb+fYlC6x38ZNynFOqHp2msoBOziNJdH+tL
G+Hyo7SN0IOInpHOXhMxo9/J1Np5LgT5h9frrV+6Tiyt039/cta2hWzM3oxy648B5cEefCPaYi6d
H1a8ReH7i5DSA3TpRXuZgOJOss5CQtTzxYuyeLPLXXGqZfdEKTsyau8LCcVQaf5OqEE/cYIsnWo5
hsHzaxo3HaggiVPtVe09dk5rIC2bdxsw9ZWp0W8BqqsrGxv7HMGSfKh+GPTsf3Je9BvAXHbMnWtj
hE4jAGEVaDJjA8Wc6odySohz987G3rkSyXr1cSpJBy8UQaLW+eHZj5Maj8i/7eJs46q3NkTaTgFW
/ITly0nksOnVTeV+KtWrgm/x9eV7cevHJOvFR54BdQ2kNdihvWAgurHixp9ZdSxpwm/BSUB2DIau
fzKphnsCW9ejkxZgOSExF0Cgkp9Sq5hO13/L2qdqu0cVO2MuHTOLHNMHYwfuRXUKPR3ppV+ud7A2
V9pOMKYA7JU+yaJmMI+VrQ5W6n6zcKyaPv1M/mwZT20/8BwzpzaL8SjK6LnsLMiYzOOWgPqlJNHS
uLYNFDAxgSa6MUe1oyDzAQCg8VwX1sGaXkfDDaCMucvZxspYmw0t+k0Yy8deTeaIiCEE5GBX0+90
+H19JlYa16uWDbUN1xMZiaAitnd7UJwMsRvdZP+55rXrv1PaNXMtoO8ZBbbDOiz0/GzYOE/WQkYv
SQqryRTEU2WUcOF8cWesWqSRBU9CL/Xzu7FQNhQ7jGmfV1N/hCe7v8uyuQWrN072KiX9jtrqc9uD
Xro0C9r7BlJJkQU0C2QxTOOWcfm5JaAXE3mJoqaqcEuhUF7K1Pe+bYHb/OQv16IdcjUzhxQMAUgv
MfcWH/y7DiStc+KM5u76MliaunBq6lYdBeWZ0w5sjrKy38UiC6Cg/MkVpoU586fKK2McyPOU7AQB
Vc2bIgCzD9d/ubv207VIb3lWTwyOp5Efi+m32SpfhnRedLJ4q+geWkbe+2wrPwtZ7YyYFr8o7JDa
PImUNXYgR3USHnasTdghjt35PDnpADW/Ib7jqKeQwKWg0peu24Q+OIBf0s4bi2OOEuy9bfZqB09O
AjJ1OZ1MSL/s05Tad7kYvB+xHcfvdiPjZ1jmwQi2pM5NnzdFwJHGO1n9WIY1sbod3mY+DyTetHk4
FswNm76KwSNEevVrjpzfqZNJ9WRkSp5q6OiDBVXl0BqqoDzbo1bStPUrqvF8Xyt3OrduFX/trV7e
4HopQuWD6VKnfnLb1ITsqOMbJwbwwW8Ud7uDU+QQ0UQd/M/s1Wkc+qRSR6+q65MLO/I7p3bTh3jx
haqz0foxurmtAquI53OeJ80UwGxF1cHQi/Ll+lyunDq6B4oPLXIftoyQrYFZVwDeURaKDDzuOUsh
H+KI5+vdrKwYvYgrJ1OaDPY4EbGQ8nOkGoO86DfoOivfoJdxnbnCjalD4zMUh+PpFWoVRzEN4TD+
+tyv115kuZnAKwA2J9GQAq0N+nl3WyfuuPEUWjk32fJZH94laWxWePQOZtTAA3XXwXxkD6QkPfDG
dyJuyxJeYJl89aaiawMBkanfn/uq5fj70G9iMRcU24RFbYaXVo4ibVgbUBv4XOvLSvjQumWVBrWG
sYnynHJYjKmnZlPp5iImBlcNvQYLnQxe5woWIcB69HsJmaRHIbv5kSZm8tUBbuJ7Btvx/eAnxWM+
GW5Ikrq/J15anoBWn0EPlC4LUmQq8csMGs0+rnJsGsm9NGu5c8zYPsVDw+69HnQimUzdDnBqiuGP
N2UGVm4ZetlFTRwvaoZpn9lzgUQ6a77OgChdH/2VkNCrLQ1g7C5zENaFSL7joAdyr4gDpyxuk2qL
qb3Wh36PAbKoASEDd7CeOygB2DIkchpe4qn29yUj0KW9/jErAaIXYebBrJwaCs1RWokzV8ByZSl2
Rd8IR2aZATwGT15jfDe6cSNVsHzBhaNZV/aaHDY7Mnc64Cl4sxTzgOiCyWPgwsZF5KUCqAwC+7iv
765/4MpS0IW+Cuh2SBhdgHnAAW9N/fY+jUUaZqLZEPFd60C7LicQe4MI9TRFojG6Hes8GkoZO+8p
tGu2gGorfei1eYjg1MSDZXTkp89smkPHP7n9Fj1uZUb08jyvaFXJfojPCYV+F+MBZ/e02zuYmb79
JdTnTkO9Qk9ryAtKr82g+QgL+cIOCIw2izTfNflW4WVtmLTd3oWvRd5Pg3e2cS1h8tbI78mwcU6t
RKRepqepA/cf1LuAdm2jNFmMJPudY1dtaJdT+Km1amv7eiEsj9sGVO+mtoJ1khM1ThvGk/u5tI5e
n2/A0ih8MUFUL36zoVhh4HIv7C+f++3avTgtGKvqRexO1v49oNl20PTsq8PE58i9RFdCbgFRn7zc
hJQnyjvHye9erbTvbguIOO6oPzob4byWItYdMhQ1U+F4ZhMRgGi/z/UICR7cyt17ZyqsHNoSVfll
TlwVph4UnKBdsoe6WbZn3bglkrOyjPWysuv5GUHuZ4zKOg0rwkPKf2Z03lhkKwtZL0FZqLqLeZmo
pmh+4Mll3kHYsT6wcfR+AVSxtWWtdWP9+44CmnID/SukQ3KZZ/tMBdLA6dLXDYuwxLfyo2tDpa26
ojENw+PMjGCfFiRNu3c8FfiWtTFWa81rj7FStCUnVeGdVW+eMrg5B25c+jvo2m9J5K8Nk3Z6dJ6Z
M0d57tlUQ2CLF6uWYW/dDfHGcl75At3JJIXCWZ95zD9jqFDFKe9rnxzbLt/YUlauD7opCdxo7WQs
sONWid2Ebgun4JbHoA/CB8U4DaTJjpB/sfFKdX7L0jI2bi1rX6U9GgxjNFHZa/1zVs5vuHnBt716
MP3u5fpetjIpdPn7h/v1FJtlZ4/mHDn+vk7swKLFySjq9yFNty6Ra1+w/P1DF6VUOTZ4k0Y50rs7
oOank5oWXewumTduPmtfoZ0mVVk45Zym3tlIrG+p1zSh6aPWbjbuyazrP9eHaq1AoetdO44tsL4k
0jc9KAAhmY4VpM1EALCT4YSYcQTk9a6W333h5vjXp+nDkNWFOSQJW5S20u6hEv2dN7tP15teGyot
zodkSmeuFO5w9QR8lnXw0u9wQwmrlH1yMrQ4r23uQMEBqaK8ejfNZCfZeJNPdwICIZ/6BB08M0x9
ZddFMkWea+fBoFDdLiX8oVugzZwUwODr3axMgg6iMYEGY7yPnbMrcJ2umc3BKOLP1xtfCQodOFNB
Lop6HbS1Zv+BQIo3J/6xhKrN51rXojrGK6riw+id2+yLgIvyDGx15m9tSStL6D8AGgJKfpYg2ohN
4mfH4/O5cWPrtlUNga0G3HWvf8VK2VFHBNSxbSY1b7yzU/c3Ni3/yd8qZoTl2BxFQpONaV6bCe30
hqcaGWfoVkdJ4XIIHMzZTvbwm+rT+ZNn61/pkw/hnBZGw6iVxOcKY9ObOL7hNWJYfOPoXnnV6IoW
SJH2NJsnjJM9HQb31k3t0KH3vL3LAWCjycZzdi0etLhOgSAwKx/djDw+VrN5X1T2+6dmWle28HgW
V5XXTFEMdeMnAWLvqZKZeLZ77LNsGN2ji8LZ1+udrRzk/9G5IF4vm3Lwz0mdPicM9nqDdxvX8zd3
aED0FSj69VkK3cx2Y8tdWce6wviUCyOfLIabA8o0lGY4MeQcAn0TYj18GZt4y/J2ZYZ0ieAZ7rmJ
rFOoJCmjAhRf/akG9nZ91Nba1k7xKffitp9Qxh4stfiNmD8h2r+R5FsJQd2ECEQIllh2Mkd9Zryz
pP85JcNbMYmNzOjfDePCcUq0EJ/daZBtqcaIl6mJtz9r73Or7H+WLWnvmVfxWyiz+jubp+zWz2Z+
LhOsO5p10y3vYm/H0ybZO7y2T9fHciVg/2NYRAnwWwMI8qJphh0UOr0nNlb1L9UB9K0IrR6sHoWd
nV9U1sZeemmImW/rVsVu74nZr+b4xpxeGoB9ZjjGG584y5a2tY1h4EU6M3OCcPf44pMp8Jvfwvx5
faguxQ7a1i/1HCJsmdFy40bSPxywVTv/KVkaAkeNNNqWBP/K4OhX+9IuK9eVFT+n6ltemEGRqdt8
dDeu2JciZ/mE5dM+7P5+3pDBtzMDAGZ6JCk7cHMLA7r2w7VzviWkqphyYvjTlHeeGDhqT/Spz+2t
u/ullbr89qXjD789M8UsMjDEb2J5q0Bus0oAtJUMfDKGdmHsZL0l7LA20cvofegpB4mFWXB6uUlI
GxppF/AB0zyD61VXQZluqSCuTYa2FUyzI6yaqvimJuX9BJNoJPM3HoiXrkXLWNF/f4EYoCcaU+rd
eG5Pw5SmrynAPzuc8zcVbzY6WZtx7fqexpZXNyZ+fwwnOzjrhbnrQVd4Ky23NjxaKAvbzkkC+PvN
YNFneGmfGcmP1yN55Zfrt3Y3Gx0kXz0Dg+F8b1g3gT/QpKGs6i33hpUfr1/YwXpw00bk/Ky4pAdg
luy7meRy45BamV79xm52hdUAZRjf2J1xZIiBzn6s8mHfEXNjbtd60KM5h9PRjCv1DYd+IpU//Kzd
ZfQeC+n6DKwEs35vT4VgrKzt+KaVEG+z5C8wuR8AfL2zjPJI4+Ets7ZQFWufskzRh2hm3ANF22be
DZwezvBFgGMlf+5H/4kpcrj+NWvrSYtkm8wu8U0rvoGqPTy25mBeHAwxL9ebX1tMWjTXfuPNNuCb
Z2+g/b51YgFEXfUZRB32Cv3KPqZOldvITZ1LwsHxr5K2P+DZ/HvyRvM2ZXSrfHp5HiwdOmPUkNzI
ZYyQMBoC7v40yzekMdjRVmZ5a/ZlMuyvj9flnuA88u8ZL4oJ0gl9zc+suWkaeLG9pX0OZ5+N4vzf
+o9+h8OI6U8E+FJ4DoMVy/nbt4cbY/9wh9fB0T5GQxCHRTCFiJiwCqI4/M0C6NoGdqiOSYi0zE4E
YIoFaqd25hmKi1+BfD82t1MV1EEdvhg74POD39cH4WKKaPmVS+h9WPe1Z1gw84nFuU4y/5xOlULh
hzf8AOn7/hyjBo0s25SawDCxtA+coZEycOfU+dwWoj81qrmHiojAKMEqzSt/OubjUm52p60C2sop
rb8wvEE1AxKc/Fx0zWmoOyjodNnjZM4H1sV3AApv8fzWOlqi/sNA+kNms4Ea6Zl3LlFBbMnpxozh
Aw1FZI+ea48KmCgM7tv1ibsc7ZavbSbNFAO/ThU/V93wCIbtuU/KLfHoy23b+uvG4KD9ZLLn54Hx
Z1IY+zEbNl6WKzu6/rCJHVya0tQV51gZ7aEkTh7yogvcgneH1qzcveWNYTrDKOz6MK3sufrDpUY6
zxcSy7vz3X0q3s2EngGa3dhCLr7TlujRLjdd6w8wckPzs+ftHRAC8879x+RKhE1pQ2k7dQ+ugmVv
Q5yjrJCFzb3ix2hbv0sJZfoilt+uf+bajGl7WUmbrE56iJg3mQuEP3gZlrHxjZfXtaWrRI6mmGC5
0Qgshh7yikVQDxQINh7YM9sZqX+6/gWXJ8rSBSJnfyianOYCtRZy7sbhiQj1D0DoG81fhIcy39JF
Iut+JtSUHhaehCB+/j3N6a2XdWFaCMRq9r1oX8GwC8B+CsEO3Bt2Fzmw5f3cxy1H0Ie9wRHK6xKY
RZ2HCqp16p3m7CbjW0Shy5Nv+cuQfmjdTY1SZcwUZ1lO/5iN3Bm22HjMXj4jLV0aciK5B4+BNDu3
1uAdDJYlYZwb9CFRiQVEemxtLDLTWlFVtnT9RhcGM5lis3XGQeO/+2qcnskwiOecDs4cAp9X/HJN
h8uANnbahtCD926oX/UyTG1SdwejJKY4wciq+VKB/QVNbzDUdtaYzE85t9gMqQ4kSxSn2Q0ASPWt
N3qmCgpcLToceK56EVI5RlC4bvGroFm7H3M3d4IZ3NrTWPXxMUnp/LNo6+KhKD2cI8oU5cH260SF
rT9XO6uJk2EHwMmowp5aX1urTvcF/E6+DBbvd//j7EqW5MS16BcRAQgksQVyrtnlGrwh7LaNhJAQ
g5i+/p3slV+2yxlhL8sVRaaQru5wBhGN7TaMz1pQPQ0zY8Sw64dmzBgPgd+vCUuTueq2axfy76x1
/gZXs8mX2JvGlLBC3vSQIjglaA1th3oq+6xbOpJZN4UHYNvH59VqvVOmrNLVmS7jBXwLJCfmn05Y
fVN2q/9lLKEg7MjUPUKZtwZqlJaQbmTwT2eJDnaY3Yfg9dpgsyYjmFVV5TbG6inIGAyNN+gH0xX2
yX1xHypTVBkpaAmipCvdbcdb+0ApwwZphyn5EY1BCOyV97NpPRjy9HhEF3GkLoOL7nwBPPxqxxEe
sismUpwy+lrwivyDkes8ZkVYzw98DccfDSr5o6uT5dCRFohxMScjBv6i22FiLQ5RFIs7ZUsI4/rN
6DIVx7bMpmXRjwXjKgu9nj7JGX1RRYz9EsWN2RZByd7myQ11zvxK5aw1el9B0PBbwgXMfSpYSHUp
gIeE5IEKTKqG2N/41IYZDoFuU2+y+jGkBuaUQ2xyOinI7cMPqccPF4tL3h9hvrkUq/sMwrT73CBl
zTuy1Ads0x6ojqCBsYQeghWCY+3yOJhKP8DpSHyXivoHv0kmpIZFM2XeIPogjwYpxmzFpn6Ty9lx
cYFyH6StAnof1MV8wLXZH7mn6rt4agaaCmewYxg8dG9KLTHhIzATt6mefIHie2jc174fm51IqqRN
A9oHuJWWvrrH/EU+L2WrcvRlWpVygTVNkV50OG0TMBVJWEepod10WyQiFikM5COxASFek00xi2nZ
zKjN0NDhEaDPvWJ7Zhv3vKp6hgf3um7icuh+dJM/wcixw7KlSROXwP82JAX1Fp7DCwxA8H/+WGxl
wYpN6aArIda4etYJh8slHDgfKmCI+6zXppNbtEPs18Gy812qBvcTAFVfpgFn/jZWNDoCzBBvksAW
UDZZy4MqSvNFltO4r0zwXvXG3A+jHvfKq+PHpfGih64sBBwnPX9PuplsZujiHqAk3GwFzlVuhmrO
I0Xi/Qhc1i6yfXgvtfAPypNjFupB7CCZsIAGa+gdBOd34+RBDbXQJr6T/th958pM+RzExScb+cup
n8JiE4Lns8PnBHIcBMRt3Gt5q0NAnkGybDIQpfNkgL4w6Y6Ji5pj0AzemEYuGXYFTExOBWVGZKKf
xyQnI+D6fuLsZvSDT62FxFxdVGrLJZu2XOspL5YhYpmFeCpg94OFdXA1OXi39XezlO5HE/B4X4b2
JxC4ZFOC0zrti1a2G4+H5NDO0bSfmIG8Guow/igAp7vTgRf9bItZ7bxVzIe2C1uXLT0bbiY4/v1I
WDy98AXiwpGo0D5mdt2xuK1A8gZJPqkXdawb2MAafwpujSVIBxdIvFlwf8DvjGh4bwpltx7Kz32M
Ke0TiRb/OYoJvCQrDXOCwQ76zSsatK0K523tVK8bvxQRA8A+iXPqc5kKSDelnJzbpSSEa6yGzRdI
8yVMazumq+08YQaRLgj/74Gs/c/JPKtbIUOxm/lYgAmqDBRxXHicQKS8swsmSvAf6VNXtF7O3VJu
h9K3GxCB1J31TJu1PYs2eMPyzfLKB8qfOChCuPZmjeGemqpqptnAO5kvLqT5ai0Ey4de3jriI/b4
RUAexzBZ9lSJdgcdLZC0LVsP3qCq3AXAgC4lab7imaCnWtAN4HVex18S4alHDH0Zts0yL7CMbKvn
qO5hQ09F02cwwfWOHF4zn5oqaA+QwCi3uvDVNqYly8C8Sl7KMdJPLcLGowdvHtj29smW0dm7XaBx
cZL95KUzfF4x/WVseB0FIAzZLF2VBRHr/1lY6B2DuOKvEMfS28hV5es01VU6x360meEAf9tToGcC
xRrgT8ZqP/vr+DmpJ43Zn6BH4zXtj4JYeRdGjXxHI1UdvXEKcY2WwW5BknMAvZukxQSX4Ajzln2f
nP3HW292t2Kq9I57fvyFtNUwbD27zG0aW7+4HbhzX5CA2R2fKq+BJFfBflSSdXtJ1iTTdVDdzcp0
sMeztHkM5iG565oVxB3blC8+F4G37+qBP80z/NXrlcVfXDSuL5NWCKFybjMtaPISyghiIdIX05TL
lqEUDOvqjZ0VBIoYWgUhgbpBAhuFjYIuF2y7vfjgPCJ2hfAg0OnNkb9NqFrziYffYTncZp0+DxJ4
0h7p2nv/FB2uuokt65TOvYQFGHV6y0ppc2oG9Lm9hme9sAj5Fn6FcIgKP61eQ7amnIejauDAWUIf
6TWqCT9qXw8H+BFV+QLe1DZmYbeLAD3LeKjbbdVU6wZEzf5+nbGWfHJdZrqmuQUFY3Zb0cfqQcah
zTli9HEZBDk5uNlvcPlB96wmI9KDdlzcCjmU0aaJKIKbBRfVZpJAcuDtokdeQCXz1EA8zUA8ki73
mAEiOhI6ZeeU5Gku+ZAXLgHQee5APeQ9bR4iDs6bIdAdUUJVPxuvAO0uEN0pLAkWpaP2Frh3kq1D
EBQp51rewZAwAT2CTn34j5b9uuOVnXe0h/nIIlp6D+9bh6Xj/b4bOnYol6hGgCnHPSBAvM47Ngbf
Xan6e0hb43SGU5RsvH4xuM4hgdLGwzkuxKre9Oij+Fng1zC98inbIuWontgodA1mUNdEWxRnfb6E
stmEZzW4tcDdo2eoKqdNLOaTXSS0T0Zuhykf4sm+jZEyflogfIlUxQ2BEyzyzDjuEGLXacC1CRWq
9XvhYG6tAR0ExstCgGaKKtytPa/mTV1LeYcZq7IbXgR6hySr02nV0Famg7dMyclGoF071Ks1hrqD
aOOs7hXf19aUDRT7oG2TazWSeVtIdAO21iKvStfGiTJfqQ6zQjG1I/MI0aeWJl8lZGy/o7PW5Ex5
Xq5D4h7RIQbK4txyaVbfDpBIWML7BgXLLYlKqOmxanwNhyHA+wvWpYZNqfLvJLZNBEtm2ryZauKf
Ah++ayasu+eyGpoFqwCcr1qYzJFRtg/40OzkMLYyOVJl9uKHHkzNrRnl23nG4ec09vQmgTrgYWHd
es9hD/4jcj4ka1Vggx+DG+ndUozN+fs77yYgFZL0roqCNo36PsZNCsOmtGJrs4sXXxxbmLhvYL3u
7xJYXJ5YAsaZQEDMB63EEdkwKuUEzpkppufNPaWApmZVAIn6tI+mGZabYiU/rB7UTS3Vc0LKKG/K
ILj3MKzGeeA2xoZ30edSTKGCQ8M4IgesXZRD80Pfz5x4IJajmICPLASE7cKqjex49HnoAvQe3BF4
XH/fDl7y5ukSklO2rdbHcrbsrW7pnPkBIzugRsALa4x8Yu3QnPxEzO8xqqYG/RgN1WA4Tb5TNJUN
LC2W9Ttyo3lMfdQDXyI1mffZqyqaQgBN33s1ITf+ECxPup/gGhcH4dMUSf8odFy1uaLFgk8kkD1H
ktKs58qD22lb3ZGR4zV1857EYsdI30Ad1+N3SaL6HQytMffFmSNP1cDKHGOe4akFUOCW1eP6is0Q
bWB8brcExkL71bXLEYUWzZFVm4zbrt9aiKBsetRsN27uizyaF/YyjW55qLnyHzA7Gg91MkF034Fl
7RnVZKg2w6PHZHnXhLrONbQTsg4FRZY0Z5oQPD+2evUJtErBnNmXCPWfu6ku75Re9ZMqQSoN5wio
kKR0G4RfuIMY9G1XjEleIAsFwg2ripOiLnnrOlUek5gmOfKL9phEVfdI6nHaNSMtjlXSRDmglA6+
Ue16EBBafmfC6z/BxC+szihavR9WFMa9DeZdAmPQbwzQIz+DMcLAMt433TPIctOJhOF4j3yIJikE
A1yQRks/ZDC+bbc1JW02Lp3HU99jyG9noSgoudaNO4g96ntT1cGNZ7nfoiWng3s+nTNGnJ+XeBbR
FiKi/T+DIeU3NxjUA84tzYvlsoSVXgViDxEzcxtsCnEz+11zL2fQkABxLpB7Buj3bIpR8gml/bnC
DcZW7GAwJHYyGecl92dA/EwrDX6XuG9VaZsX6kKLnI07pHMmkF2FDMwIb9OhMPuuYar3FGlTV7ue
6bVFatOQF+y/9WVmcQPz36SbiwxT8zMYlrsiaz240nYjdIGh/d8d5iSGUAS+486b8YuhG6YqHce1
AZqLLYfWlBMCgE68m36xS75wmKMkZWFftYWhesjaDolJ5HfHxUCAMMP11Hwd6yAAOIfbTNLCnkJG
4w0sDbo+HShoW3W0Bg8A0pHMnVuFsJX0MGOU4/1cyQ7yPcTAu6Zr169F46pbNlTR3pc8uveDgH/t
ET0xfnHurp7GwULRZ2q2CdT4aNotK/ILruFwn+uAjGh6l1WAtA/A70w55n0Ds25uthPEtaC+VOBe
DuWKuSwzeEeZS+b1C635vKRj0I0YBfSryiByyP3UhyIqHOZoczejrMhgulMfxrKFdQy16jgR4e/G
ptJ7q6LlK6ZEPEXBpkPgb+BXGYHrueVjrfcOpNl/yEwYIIqNZaeyC+pNPKsynyEKsu1ckOwIgsAW
YP7lrZiRBiFO1n1aJm14U0MdaiMDtKlTkKDp3i9Xiiuy6vt7pK1NJgDezaESj3UVTD0YCqY8ihLh
hRnpC/JVYJdmyGubDKYhxaGKWHuoPczPUnj7iJu6qMd9oGS9r/3QPZGlnY8Q2Ybw2wrZkmyKIFbh
N/QNrJ9mx3RfbQk8EnKWhARmmiQoMt/T/QECKlCDHZSKPoVVG2A3j3JrirJ7gKKX3Pmyli9VDE0d
kGSrfVOW7iWJIFCnGaJ0s6AFNYwD24zTtBytP9dAFsSRzFEgypvShnyLorvNdTXEYNMP9mfCQhA6
RlHIrXIFCGJQ06IZsG8KPYIR6oMWqky3US/9x9mO5E46RMVM1Ev7HoPT9QinL5IizRU66+QI95/a
jbmWYbJxKNwPCS7H4xl0f+hkr3LJzwIBqKe2Lkmab87xqUm1rNhzW8QEijlT9JlVzKApAIPurm+g
eKcB2TWRW39EhRm9zLe6u9HcK/dIr8Jt4jy1x+mecztD0hB0XPcqlKSfDFR2kSNV8PfGQBse5mAe
n+Qwi7uqZzTD7JZ9itulOaA/xV+hYtbeUVWWx8B18pEGrPnilVPwusYMfnN6xOPHlue2i7w4Rfdt
3TpzzoCFLzbExWOLqnkpX1in3dF6lf4sVKifuymy31YWzgc2zmq/SoH5ahXFJ7ey4Cmu0Q0HLK87
mHbRe7+ycTa6JrghcRzdgeQmcjI4cR+ULYj7ekbQStr6jsNNQ+QNbFi/4EgXdwt61LmmvmnSlnYo
yBOmTpqsDOenhmBYKexGJW7eM5Q929Eia6zj5ge1dQHGUAcIpZnJLlIsymEL2b7Dd7Leel3T/1Qx
7t22g6uMmiqJsp27YwX3zntSdcC4O+m+ebC4eaw7xk8+5cte+AWSsXWJ0D2B1NiQ4rz4T4lx/J7U
6GV3wcLAHEk6ARtZj70ArqX3C1voExjqcaYnHVlYCA1GpHpeGz8TlSs+NSiufkph9JOHhj+UWSi0
IFRkXxiU3PdoUobZpFHdKXTgtsU49DvdgimcwrYoPkaQIA5QgdriFNUNZA5RqYK3Pa7tLS2Daseg
3r4PY4WFm3nyycza5rrEWbetRu1Xm8Kg1zvQDa1i//M6Rl2AyIg2V8Y04Q8kUObeb2xw0iAmH30I
Smeo9byDwGvZksAmezt34hjXMQrWYME7Bl/SHKicx1vYFVDkPHMJc3HjQZqr8XEH2ZZvAoFsp2u5
PoyTX6UTJf57s9giiyXAdHVd6u9tw3ybDquKPvOW8o1BKycf+sE8mGUtH9CG8tWu9jGsDvvBA1KE
FlBgaW2QQlbAGWg+Tmvux1WQT1DYfi1cY2+DufJ2wPgMXlbPZZQG5SryMEzEcgMRAhqm6IPUm4Vz
f+e3ctxBFh+Xb+vxJbOztBucxDUNR95/IbQyr9OMtHhuw/JLoYV7llNSohfn2VvngnN4L2EbDJ2V
W+gGuE+43QRqfVYfJjRjbiDhB1Mx1bQGUFUxGyRmJtwPIKUdpqmct12IxjeGNsU25gFqwFl13/yx
RvLjhiotjJYnb1LJU8Es1GvHoeQpB9jxk1k6UJdJZ9vdkACC4Ao6tllEg+Z9jpiB/ArOdTO0+oYH
BiBJ9CEewAUTz94QVvfWi5JDzDy5BZ0WPooyRuPbKINXYszjqmCv2fZc3NW1DXY2mYKnDm3cF6Oc
n3EdulftrXjlHhwf4WY2qh+hh1QalS/fo1vT3/QG+RVzgnyu4nV5RJ/apSZEC2ctVHGLWk7CEXlc
t3UXuV2nivCb4sW6c65D23Xh9jD3XZGj4qqeqrEtb0oPaSlpvSTH5e29VFM4P0jpme2M9y12hGta
byHfiAAJCSekrBaF3m0Mo5Fj1QWSbpDgsm+8KSDSGw+OvmufMf8h0ljgzISmeAkm055YE6k39GAW
YC4N6pBdjQuQQpVniN/ihVCLgzwmURYoPr7BWpo+SxJ3fjbMdfUNPcf4K15f+RmOaAJalZBFvQ8T
5856EtHnKogijAOsIC9+BEFo23ZwmTfEfylWCI8pS1NKkekBl8GbfV+N4qQmf70VynhbmK2Hh6UI
9U8Qk+nJqKiWeSiL/tCvBANJnGOyT9RCnxsez5+aGagCbCXvdXS+/tz3LVNpRCl55DCW2NNlVt9L
f9RgSqx8Rc7ah6huMEqvN6Xt5ENiJ/ceNaHaKzkFP+MymbIY2gFXJtMfjdYuRscj5JyoYaY6+jy+
Jwu4fUORNClOLktnMl8jGn04+LwYDaPH4g+z8dBGmog7zkgnARUI6/uuMTNGUcGwrTWvNwXkOtKg
6UReVY2HpFDY/YJ7MKWxvjbj/VcR6b+QGHJpRbaMcYcRX6mP1ejzT17XYiv7VGyhxRoj0ZED3DgK
j46vFXDGj55bhhcbzd1tuYzhc09EcAfAJdtV2GDbxibNdlEr2TCqIWpp+hgjjME7IchgMIiKDhdw
tKCA9cm7qml9o6Ufz0cpgnq/tGV3u/hFE+6qEK2ilANqBlFVVBgAHpX9gCqjR7hcITn5BdVggL2J
/OehrHqOhz5DwGaIjqwqJ7Vr6xhtEIFxv8LwFVI8EMqr4qrfL6XwXqWTzW5dlN6Dcu5tOIkgz7LK
5DgvlbmZZ8GOtC/q1zKC1IULoMsCRwP4tKsRs4Aq9HHD1NONM0FyX8YeZihLUW4V9SCTignavl1I
9Ui9EbU+KGuZ500ir3GLZiVbvSvT6w8QAJfaj2j1oKksBaBfEXbGGkA9q/AKKEMF0bSpQ8hQLlab
K8ciwdD6d1vk/CF+GWYvXg+VV1nVR0L6MMrWtWS5cJTfoxmHzh8vfZmP6EP7aVOw5rkG4u3pz0P6
jybQ/HxSf3m0a300TXhYH8uY7GyvRRpg8IYp6FZPr8aQXVl5mD77kA7GeDXS3wM6X0HzfIB+uFSF
7HmtyyKeq2M0hONjP7J3sHzIQTUkurKuHz3hDB745ctNcTDOMPkQR0+Tak9CCO8C7BCXG7+oiuav
IIjkUtRxqOVMPHScQWiFLjb8r7s9xrTr5z+/oA9wDpeijjiz8RJL2hzdKsosmFr65EMw8wrn4qMF
uojHlnZngw/MiAJME5VgGQpD6V+Dpf9WhBP4k0vZxi5gSeOPQ3OEoY7+pjEluYv1rH9o3vJXXXFy
EDElGayd+b0THO56amlzWYXLtgr67mmZTL3tOVkPzBP2Cuvug8PGzj//ZVM4FvqhYGjgh/16uyTs
p2Le8yTVj3hNtljfz3OP2DaBzrD78yv8YJH/o/+49kvAEOowJQqhyEmGMONm8lNY2Hf53z3iIoCU
kICDjykCiEIrA3hF7ydsdL6QpL6Cqv7Xb/s3EerSfW6lEZo+pSiPlpT0B8e0/qZLOOZ4VTeGaOoD
lwLasET7FLdn4rMkk1Br2XjSrFsDo1oJoSmJoRhZF/eUiH48jAD4XzE5/GiBzz//5Y0SmEeUXqsB
n0XZNfUmjZp3cU0g+6M/fhFD0Aura2QR9RH9W51KCpcTF63hrUqSa863H5zxS5d4AE9np+HmdUBT
4R4DkVPTtg9/3hgf/ekLfPTkhZZbixPYomu9kIfmmtXABxha8m+688uiOyZgwFb35qghtb1tYjMd
o7HBrDzuhkfq0DNJ3QSDhnVGytXXfXRUrA7+KrCjg/j/b7wSdkJ7IgyPtVg2/YQxWlJ16AKxK7f/
7xGb4aUUqWlVouYeIrAwF5otmnqRqce3YoLaStv0Jg/q81RgqeFw+uf39Pvl5Dy5yFibSBNNgC+/
CcMheS+iEp1BtLafXb2MuJOVDxkczr3kywCcONLmbpqyaJ6Dn39+/nnh/nO+OZ7//wsqZNEoxls8
HjiFf2resL0HNFPOaivuIlFcA4+eA9LvnnNe8F92jXJID0vXjzd2mb4V9fxUaw0gTLm8T2BUBMzU
fxMR8YUuI6IhyySh5XUzBZ1Mu94MmxC6H3vKqv7KI34PhMUzLnYhoA6iLIJ2vimbaFk30LWOPkHL
BLHB5+vnJBHjXYPC+LTIKnhrYhL+DIJouXGY2fO0boz/xAHxw3sNYqR2f36RHy3wRSzEqL8sZQG7
IWhKiXTAhjKsCFPjlSAv1q9W0Cuq+8E5R/jdq7wAY5d9OHcRhuAna91eVyGGVhYiCzQfEPghZ3uH
scGuXg51+bMMh2uQ1o+eehHQlqFTokP/8AQYNfrg9ACF9jRYC2AYkcP6ED61kFgE+Kxn9zyKr4TR
f+lDv/uyF4mS71oFqKYSp5kZSJEFWgTFHnlK4OeN8FpUPHGbTxggylzJtQPUp6bRewnh+O9lX0Er
E9xCOe6l703HBjXRO1nKcdi0I53uuJyvaRf+7hhDKu8Sml0Ak+Q3fsSP8foqYJkVdxQ9VXjESn3l
rv3oCRdxylGGZ4S2Oi3GHuohepaxB41HSh8a9PZ3f7GJE/z7/ygxdgmE11UJsbmwSTtzS5zZdvK2
Rdsk4T/+/Izf3+vJJfZaGutRzB8J1KzXu6U7m7DU3wISXjkev79BkkvoNSyDpg5gp+XEPFY/0HBK
QsAZCgJZvnXIK79WL11h4ldZT+Sas9DvM9skuYhHIxMrGv2jPKERfwOxXAV4WL4OU0bkY6jl5yrx
ihRSGdekN363F2K8pYtYU9XUlGjiQNQW274BmMfYT8B6QdXlmnryR9/onNb8cl1MrF0DPSQVEDMT
qWB3bOc3HC9ATxdvsGnBFbsFqXY5ebFpv4XxMlwpjH6fNyWXTJOS+X7VwW8Zc4jqCE2qYzn3z3+3
8S4iWLUCKKQwXDzROdmP83AgBfTCAnJF/+Gjl3IRqQpk4NE0QL+pN1AvsDvgNrKAv5X9lUzlo3Nz
EQDKtbOYdFN2hKnNQyuAB8FYKYiCawH+vAz/ibQ4lhdnv5mDrhpDabDy832pxJ0ES8az9h7t0G0T
es+lA/ZjxmChQDGROa9979xwZfF+e3vi4RfpCZSzu7Bnaj0V3SgeVDTYQx+aeDvEEka6IV5Yb9Cy
+vNG+KBLCTDv/+/uyLE1qM7ASkAOyI6X03AYKqhhebUGTDgw/Hao+z73FwhSdIlHch8ABTS+R0xo
JIhPJWwdrhEpf5+A4qtfBI+QAzAN4i/0gGI4qTh5Utov3pqIRoDtmylNqC12tA27jdMqzOF8E195
5R+Eyss+ULEU4BAAmHWak3s+k7SaX4ifpGM1Hcf+W2muEVI+OBn/sQTxmmF0BnSCbmR1usggzgiG
RClN2lMr9eOf3+pHT7lIi5op4AkZIOpD2sfR/w6sYUoqQLWviQl89PcvwgeFFh/ppIW+CwWJx8M6
gVNDAB4x3s8/f4MPYt+lw4eIC2BYheNHWS73CYPeqrvmePbRq74IHgN6mIY5Np1UHa7vdGzkI9T9
/dzjHX9bvd58xRhxPNJwBRb8z9/mg/W6bPf0HlyWmyrkx84Homd5Sfqftl9SQOGuPOCDmHHZ3gkK
gFOgxAm9sSnqsyictl0fdFlB5LbymMqKpJi3f/4uHyzfpcNH3LZDGAE6D4PCV7XO9xRT7DWaMwbR
ZTQRMg3mxJ+f9K9a2m/C8GWF7SM0ARKLbQxlX3hcuXnOZLXMGUpBveUA3Owi8BgxSEBhAX6yOdE1
AkKjBVByGiu3D72gfpuBBQYEZQLEyF/dZqmjBFgaam66SSabevTG3QjUSIZ8vtoII9zrnz/9Bzv4
snzvmwij1hE7GILRn9rePhe1+DsX+ORfmfxfUxKoOHA2Q2FHY6iaaojajzI4+JVhV/YTPZ/k3y39
RQQBwIcxpvRyAuwgfgcaBxGk9+ij0hMAPBaYtQpci/s4QiXbVbbIy5XdryNkOdm8zjhL8bhJqAx2
lZvjjDo4vKMN3m7iMVZ54GR5T0CD+DrqAv8BqZBNLMGpKsDV/dJQHh1WiklTFZ8V/5vGwDryjGnt
QFCuRgCB4HgP6BygVkdqwGjyGrDtl1bxTdl3/SMG5HDRkNYeqSdYSkBBArgL7MMe/esdfiP5TDxx
FlIb6L6TAji0OB7MJhKQvhcadVYKKyGRhoCNr0j2AX6GnUStl38KGkxfTOHP3y0LAJsVhQewD/Hd
ZjKKZj4ITNeowB+kOJfGKQaezOEC9tcp7idwf87gXQN+0LWA8dHuvMjQzj3uQntNd4oAfYTKWCSX
m1Zo9envNv9FjI0I3joTEz0GqrwzSf0qwJS8sjc/+OiXZimAQXdqFGV48ng7bHvYmEJfcZFXsq8P
hlEJPce9X86Wz0QA+AlvTrypb7XyD64ajtXUHpyrTitNlnQB8ypdFh/cEL7v26TLQRj8u+h6aSeu
oZEvVpDzToBxHf1mafbDAIQ7KEV3ISVAIq/eLTCj0e6v3hO9yP5kbANOl4kdPQMw/EJBdWnrK0nI
Bzv4UlACDBYJZCRZTgMgqjIYs54CP/A3yo6o+y7NWIYiqqCmjyEuAHXyFvLDU1bBFH1ndAy4Smya
K5fQR9/ivAt/2Q6iAD7dFFDyhGLVgEKveC299z8v/gdZwaUfi2cAyITAJi7ttQOz5psoSQ4QROZi
+Zcf/hzdf/nwgP877s0+jmHLgWKtX6rC2y2jujKR+egkXgSRYaCdZTEq35502xbwzrmW3/+8Nh8t
+0UA8TVcTGxPl9NUPLj6LonepHn785/+oJ6/dAapIZsDzwUY0TaRn2OevbHAm8dkT1DbVSTZLGeG
ZfD054d98D0unULUOMaR0ajhAS1MKeYRowShZv7x578OWvHv7+l/7Uh/ecMI4ksccEwIAC/r8C3k
uptX3yw5zHi8H2di9SdgzHoKQkhYGsBjz7Zva9Ad6lHZL0m0ihORh3Vew52O6y+rTsLbnnkEyPYQ
WOoCVIiTNJD/TkGoZDM4uLEMNhDGGuaUgvth07IlzR1tvPmmKfxyN2HY8574LszjQKlnRWW5pUlf
biXsPrbVpMoNB8cZxIwWPCEwHUB4RTWPzxIXOgMgc34uPM+eu2Dvaz0MLwSqDSbreBFpgMKn9Wdr
Enkzd9K/KwANySIOvPri/Pp/nJ1Hc51cFkV/EVWES5oCLytLVvCEki2bnDO/vtfzyB9t9Ko06ep2
Vz0EXG44Z++1rzohym0TUIulLJzsORwWu0QLlLe60NCB4ybD1STFe6ONCb+Z6p9KhqgEPLO609S5
wROnfiSzKJxUaQoH/Xly6HLpe2eK8b4vzHGrMXAeyQN+8fsKB4SU5L8LZMUu6s5io1EwvNWKiP+d
TXN28qeC/IuOh9gEbIuncJLetZT2Y2cmE5aRAr2pbWNGMnx5o5rhhOehzDZdK1tuOofDY5eq34mE
sA+TajbXAjvKXpaMDLtElx9qlCxuOrVsxiJ5coGVTa5SZh+hnqLkVshtCXoTG10wJ5tGa3EOyfOE
BJIeD0kZan5MK7OA+Jk3VGbtvpnQjc6TfRtORQplokFpVzaxvc1iTXNwz+TYawZBtyd9F6RIeZre
COzLQypUVz+HY6SlqPdhUU0v+LihifSafsB9CV2nJDtWagegxxiys+0sM0ELiHBof9hw3cLsi7CD
Vv5tn47KdqiJQJvLNLvB3f7amsN0QBOZP+M0VbbFkDQP2NyHXVmZQ+mwvx9/JGg/G+yGluZYQnQb
tm0Jtuh0/h5Lw28txbymn+17vBpCgAht0jaGyfY0sggx9ed63PR4xrdCQD2qLL1BsC6N5l1QdfGN
XPYlzg+dcDydgFKeRKj/KEUzMmEnfnYqJb1/yyIy54rYZD9YNMq+iOtXkICELpWFfycGRc13sxYO
txPGSC8ozw98bBklfdpcDeSSbiWUsa4l+40LXNL61kco9nufE7yjx1Od3Axz3N6FVpa+DYE1HBJw
N7j6O7UBDzCi+C8ii2ZH827o1RvauRy2RuG7eUvwkz+QkQiXT9mlNCQsV/JJYyvUJmSP2wk78zCj
K08t4yd3wnE0H6KI4r2LGScdPGXuH+JKr7dGkNVexwfqleZj2SnSzq79mA1DkaX3VkCWsZwWJatL
9JSVcjs4LbaRZJPbLG4M2RhlKGHA0APMu6QYXmbVmA3PCpvgds5Kcu3J8ONlzgY8P6K0NP1K2FXo
NY3IQmzfQZe5n8+Xa7Pl4lTTUrUTMAAsIMSd6hRBA9xTBXusXyKCrF1gseAOwsSFjbaPzWP3nuSE
OlsqGt1cvbBfW/v9xYo7QWrpRCTp+K0AmuT6YN/Sq+1vY10Zv7ao64uVNxsnowrmIT7hXTR/tn4w
46drp/ZrW5JlaEskK1Y1QmI4VSJRN34mxLaNzIiahfbVSyx28F1ulHhZTR25kulUJtmZ/Q/00l+8
gcWW2dYLa0wzXRxTal+h/xaFnVOKly8NUHHeKv61nM9lRcq6lfhHYTYGGmNeOKGWoe/2gB9+f36N
8x/6j6P9MrNFy4OzTJ7igarPw8mAlnZspmR0JoyXTpMhpzS6Qr7Qglq52DI3BLl/EVi6yQ3hWT6q
RfnoU113O1xZm0AeEAxfei8rdallqNkc5l2fxzWVVclQvHi0XmNpstEdR0cViyrErn0iX9KsrdyW
fv4+/3pPfT13sqr31jFIBrfov+N68XL7sa8aptVLHciVj30ZfGPbrSx4UDj7kfPlyjhSj29+kmn3
9LWBsJgN2Ye0vtRQ44EAb24BNqR4jYP4sUiz+ZihbtljKZz2n1/s3616G+jpfx9ZY2hhis0wOumm
5e8A3qjsfyzZkSwS48nljmwnTofomz3X2Ba1pt8x7m2vr+vhwl58ZYQss3Km0Z5FbXdnkP673T6q
jQU4RqVMxbqeBvd5I5zP73XtQospVA1SkdUjq6/qW1izupziZSO/T0PptXNAZLD+LWsb/8LVVobJ
MnmtYOD7owZYoJJkIAU667JkB6jyQ6XafH5D4t9Thna+0b+GO5U+FAekuWLQVbyuSQ/WeCmnceUQ
vIxa07IxDv2CZ4W7/GGS1GshoRsx85dYCb/WLVwmB8VjFiOa0vyj2mpXaqDstcbCxj5fUCOsPZzz
v//1cDgGRJFRo3ew53ATqPW9UX+xz6ItvlCq0ZSXesU+WjPNuBQ7uGy4hnwTxBeqXWt/++KjFHZQ
jpUlW8eyFBt7ij7MJlcujMsV5S32y/8+GEttFD3l2HVUaBy6piSpN3qQaJ42ZYk3x+Z71Yn6Sq/1
1iNZ13cbmM5OVgn1j8p9V/iqv09EBTXEGGXv85G8NtwWn2bU50pVnV9WpJHROPpHHMXvQTjdtCS3
XrjGyge5BJFnzblxUWrmsa84cqVlROh1m700cnlBGLBSwVhCyKkTwY6qI+tohfNTNSSlVwzlTRdG
2yDob4KehOopnx4TNfn5+VNbK4ouweQdijylmbniiMl2i1F8m6XRrgj0Vxy0Dd3LnhD27jq2hls0
J4c0Ge9C37+UmrX2QBe7IqMDDFVhoj+WraE7eVja25SUebdSxkvvbGVBX9LL7dbgW8ib4qQAu9VG
6yGbre9SLW3g3HzPFKAQnz/JlfH3J1/0r8mi0WCQpX3KGtS0lTOM7ZOZ6PS3qhMHLe3CRdZuZjFt
WJI5yVNhlye7PdtTxVR/UIw1vVLRomcCRftrEujC18/vSJH/VN7/saNc4szjimj2rBsC8mTHFByB
XeTTrsTwhT8a9UR3KIB9vWRdl9lOodQ4xszEz19RR7Z3OOX66yBX2hOvOH4oiFzYFVk7Hdidys9z
p8u/I97BU2mX6TNwdAJLmQ1UjDoARp8BI04WyV1ycp9bduMS3JbcFKbIWicM8CKqZttt/LIQO2pV
+XXnP0niXVeLq7LPN32BC2r8fk6KDsr5KOb4QN7YRtM43JNXmaffWhOkjlF4ef9rDCrG+7G2FVdD
Lllj0oOPcW2VXE51pRAwAn2j3Koxyv+0sf8n3atJAL00RjsylTezpXiFiq2qiqddkIhHuAo/kzwG
bPCjjwW771s/Pvj9G756p8Sdb8bJSbewD2NqTuFpaRSSKmUTDoGjqz8RpW2MczuztSoH7/duwgFt
jwGbd4ACMAG0bdxat+rwJmvSqVcV/LThoQ7sjRnW3xpt2pnstQzgYlkt4aeCZyYNcFGnJyQXj5b5
kieEYsteOL7GaXktmeE2yqxtGwbc6FA+0ivbJgnOK63Itn3yBl3D1eM3C7W/PqFs6NL551xo9+Y8
4E8cwNroRzNK74AIPLTwqbYkt2DHGrdd/2wrhSd1xA5FlFWqHjGEHO9E/i5TiUpzOE9+wuoBF+S+
QlfPERj2mE64/LwpxutEvAdQXfCjwF7aj+pJTRC5hcc8lTazdlNPFD3HOygPTm28yYD3sCkCGQSw
MFJOAh9CSN5urGzHqszDTLpn0gk3PT+iZGtiRBsS/Iym54e2M0nzVWVWe9wGmzgLPJLB3cLwtyVd
z97q3HCIdhGgRpzKbt3lu8SMcJtPx1r7HWly6PjPVflexlflGLht6JXJKS8AOt4gSb+efnSpo7yM
A81p2YluqP2Io3qt7EvtGWyTzp/szKoluT3YIOVDGeLfSt2d/PmpILnOl8BcACiSgEIeqY7iWcYk
L1UbWXsBd67qrv9cRzd6vCn9fXUb5julvBrtIyiA8snI99lDFBNR6dGg5ue5PYzF5kFUN2PsmaFb
So9teDSqHRxqmITzoxRuxvx+Eq1HIcoHYVbd5KpbDfcFRJwG4qa86Sr8wwTBz5Q4m2fzxSSUnA8l
yhMvNq2t2CHeeTbJbhDhjWnUnvLa8Z+hfhtCMNhb9rM67qejLry4050aOJB4mX5LwfgqN+P3Vmdk
pDHA7Go8aBHOb1NhPGZwzO6xr7sTEfB+rkHL5YuE02U4Sv4sD4/hfO3fKoDg5lzZwHTbcOLYUc3M
3xoUg9RRlZ8UxkZZ32uZ6WlG4eIP3/ARNfMR4FhmHrLiwYwcuzyfyr0JHpV4Fx2PyZGtm1y+6wDx
BY9yfjWLrW2WUG2efO1GrW+j4dEEvlHctla0yUpXypwmvQEdBh7OkHdp9jqmVwW5Z4ATADZmo+ow
4mLplvEUjq5tO9R1J9gV0nbeC9sNe6eibB0znDftA4lmaXFl42k/5soWOFFcdcBUfvT9TuEmP+LS
0x51OOfJXn4P532tbPL3sSCtxkWcK97r3z5TIvzaCBCJy63Y5gd/WzJup9bJpLu2O8rGayDdnOGo
xv0IuLV1++cQv3x/RTY5LO8w2MYW+JuDZLxgLFUiEC7iwZBdn2iF3nKM+bru9sV8GMKaAsNdMG/6
8ihnnk6L3uTDZ2Un90jOqo2I3MF08idgPwodk7inlpnu8AM7ZnQzpm6MT8xqryxtdHtjM0vU0FUv
kTZmNvCuIEm4EXz/cHop4++Vce8PtYd//Yij1JUo7OtGclvK6gF76j7McB6XjZv7fN7Zacp+SfVT
Ub43psAV/JCiBJvVX3J2HXYf8ngmIADsUjTXBl7c9CHQqPiYmi/AD3dJz5cfn5Tw11CQ3mzVXq++
jdr+DOjJ1BfNbzdDojlyTQx4MAGYaz1ruMOfThn8WwvSRpnf0qjyrPI6R8OTKt9M67kVwunzitbG
w9Bmni+e6/w5qg6tvAt0w42r0dULiHkJzDf/xK6Tv4xy3XQLX9GBkYHECJATkW5GnjhpjC1K+pEG
Byn9MMOTYkeuDJOoNPc5jZyiDd2glj09esK2DaXM2hc6+lb+cCFd+TpjD1PsTMeBJIC6bj2jA7J2
lckEmXYNW9DIg8JGc8ANdUICx9tcTr2Jr9CW3g3CMBI/3Pr5TgOylmbbSilcA2SuHj/AooTEsY9s
0CB2sGlK9BhhvsmjTW9MTtc3jhjla7Itz0SiBw3yodXegT31hkic4Rala0y4d/1dThkj0oPjbPCa
5wmgo6h2jf2IH+w0qcAZzUcK/G6NkzRt1F0b9PftGc4x4oAfkiuzH64Llj0VBJetAxfW7Z3IKtAs
sXrGZDmEWj0aYQPuLQ4esGh7UvPbnArEiD10ldcIqrXBJKLBL2w1iuiNtTM6sWHfwyMJnVp+neXq
MDGEU1GQYfud5iyD/ndkvYZpsJNBN1X9g9bf6/aPuJScbjJpBpMbIn1rBwuaZgDU6Rx+mzDpmpvG
vJdZmgL5ypezK63IT1qm70fg9C5F9N+ykm0Cn8iC5jnND7qse7XVP8+jdO8LP3XH8jbNr+w69gLm
N7gndXYXs09i96Ayc435VQFPp1Y833rG3OaIfhJuokCnmHbEdTitrckYq9SDiNlcWa7avwUxPaG4
rqGGTY+QWDrXFiiyWxM/McPpKoUsOzfdzke7ydnv3lR5y7W4znIINklW3tvpG6xcL1Q0p6t/65J6
0gIWo7x0g+Q68p9lXfUK/0aK7nRYVmpyp3F9eGO31JYc37DcqbS2vVkdk7K/Uf30rTbCe561N/Qv
9gxTuub7qoZNq7abYG5PU99+JE352rW1RxeANhSiI9XeEijE2xo3pvyryINviZzsR9PaZGd5ed/+
BnwaQVpzbcKNfUg/fW+cShgWhLRzn/lNW+bX9AV/aP10SHKtYWeDyT4bryW/h9zePOhNs80mcBHQ
G88EkJyJOm6K2yQd9lKbbg2thByUJU5US4ehgSNi5ntZZx7ron1fMf8C5rlrDLRYeWj8pP+kbVJr
frOhGXt+bvwOdJOZq+tVZHK8OyWdQX8Y5k/Qk7BVZUnf0rEVDuup7FjYIW9moXAIPwMuHs2x+uHb
zBcinCJGD9stfdzI7fwjltkCpKC86Nb0IFDAaL5EbDPdGCUMSK4pBCIR7wK12XeB2A1B/VgaEuJD
NgmcC8Jmuo9nia1sf0M0bb/B98sCpvijoyj9HSDuD8OG0CVweXpRHnlouxS25r7tGkI+pI0PjBn7
eTp2m9jPWaskIhKSilUMYwwEh9oYthKUG8Fik+gkW3Gg20ciLNwka6414uIPhSz9GoeAGJgExk4Q
6SCjgqQ8hdyGJxe62GRNo3lNIj3LSs7JtqNI6GvdBo4bXx1Q4ba2721RfkuG+cqERYUF8TjXZuwN
+bDvkvinHEIlyfRHwyqerLY/AQ5wyozD8NTGlncu7zsiZv3O0zyF49Q/2KVi0hT3+51mmNo1n8tz
QUl2AztnPBaK9isM6HXWYdh8q+ug85Ii7TwJ76ETGKn/mvWa6uC7AFiZ9KaTjP1PTQluxrEhfC8Z
2AXVtBz1Ucax0IcN7F/u0oozjgRxlzABN6cxU2BxscOZzDF0qkm/wsl6S/Fmr2nwvbKMlJapF1uc
4EwX5vhuT7LLMerDt+YNFHgXVJ7X2ulpzJubLOk8MzZ2+mC62jmBWsvIXq04WLu0xrYgrt0s74vD
2b0Ym9X9xJzXq/6201PaoeN+7FJpH0Bq8swy24mgt91ZAahaGfWDXfnXhRH+mqxmW5XlZi5YDYwa
VVEJHx6OT3zUMIU6GO6pZw3nnZFfHhJIym4D7deLasbhXMWlM/rGVdZRx1CSjkOpZVNhb3cTOBXd
nH6GHUTpsL1r5vpZE5aDpsKJtB4zg5w/aLW/VTv/dyUxuiDH7Ktm6va21IdXulKGdIUmPd3XemJ5
Hfqeg5gz80Xne97DTreu6rEud+B8LMKVYPvGY8mhsTUyoC2iNOt729KabtPBuToR9ycIMLH5Y/Qi
fAs1O3gCy6J9qyyJnQvt8EBxUFgagOkFtMgaULeri1CBzJgb18KnzOwUVcYkDq7vxzja5U9Jmorr
wBDEGbYyosoh7tgFpHDyJX14n9omh5kbqa6pxLS6K+DIKDegXKTN+BbWenrLQj/fWXY2EayhNjdq
FxQ3FcaCx7RvgocxGf3svS+aMubENtLJLkpDffm81rBSrlxm1oy4bDRDlPIpVOf2qrWj+BqsoXSh
brdSVlsm1uiSaEVsWYz1M8LEfPXjH7BeHdExUaosDINyTmS9cLGVmpZ8/ve/CkEzNCyb1QqXR6s5
pXpzBon1GDw+f1B/6lb/KMksk2Syuc3akVb8Sez8XbQHynNsbwfOk7FHKdZFSOiq2+nK2DJQj9Wt
vM933R481+bz66/d3aICpUepDuFIVCc7fO+1d1JMAL1cqFmvVLeWyTL9mOY0T7rqlNsVZ8XI1ZS4
cJXRf6h6GWkH693nN7E22hb1a10lGlmvUvlEdgQQbeNOL+zD5z+98nzU5U/3KUVA5BEnaa5OU/UQ
KNWprS70O1YekLqocQdKPfutVLWnwLZu4UIdEooV/ZjdstGF13sprPLfflTbXsb0+dnYToUw01NG
w2uPs177kRe9wKNkaltzHMxvigpdyIS8p7lTj6xsX6aNPTipVJtPQNXs9yAqVKh/NG6x7Y4xPE4A
+UMOHNWSL7mKVh6HvHgceVL5ILV0+xjqnDaDHy3nSzNvPcydjoBN/JU3ai3tojJoVICtdIRNab5l
A0IYSNnelUZ5KdWMeeEfH/QysTAcYUXJhdWcEr3pEdSf6wJKsv/8j1+Z+f684b8mI2br2QqmsTkF
EHedvOIomdRXqlw+KjT9SkqVWK98ugv612a/P4iPvy7Ixpi01m7mblKQCULjXr63pG98fjsrX9cy
vXDCuZMaet0dfdPeEGFboTMhyA3T44WZYaWK/8eM/9efH1t5ZExt1aDSbtRTzqpIpSiPjW+mkRe/
TZNQhq/dyWIeHaEDw0QGOwMxKGebIj1GknYsqnT7td9X/7sKJXXIxiNlqqjHcVdMrevLL4l5Kah1
ZQL9IwX46zG1qiGLrC8KJBk6ZSazf2u65IKwZO0dL75qUOLEbwAgZ2PaPpp+cFWV4ZZuw4Wm7sob
XmYI1pNtSxOhkccmmTrXmque8rZ91yjFY69etDKsXWXRVycjBnhyMRQn+jWnIfIPzWR9qPr4rmT6
w1fesLW0mPt+g0bYNoH1Wx+S1RG2QSgAYtGv/fp5zv3rDSdaU8oZEvDTyHYddghlgXz8Vpj+hddw
fhD/P+uRBPrf35cqwLlWoWGH8G9KYW97ZMem+WTbk9dyKM+7C9f59xphLV3kVdbnGWzC/DSn3/1A
O+TJNYmznjTdj3V6Yc3/s/7+62bOn8lfD2sajb63gDcefaOEEa75Dt+ffq1UgfbLluTkZZbt+lYh
PgU9s11tuhhxOsZQ2x1SdTzKc0uElSi6O9lMTIU2GJVcVNnGvRAzZykqDy9kSn6tU4lf9L9/rWmB
4c2bgSDMunmy53EjQcQKS/OqRQz++ej59/C37MXsM8Va5Fcysw+89U2uSFeJ6B5jXfquStX71y6x
2GglsTDkorHnU0WOhhXVMCfJDqpMc4/G+pKpd8W3/H/gHH9MokkegZpHQ/cSmDCHS7N5n4roR4LM
gFCUpzPgVoHmFcqyuDADrnwbS5O6padC8StM8EWsv8dI23I6ZFlZxsBPsis6nz+y0riwpfz3TA5m
5r+DoZItTOll07LW5d9k89zpbb/W3f8/Sk6iyIRsR3HHb1PdEVPw2ob6qbGp938+BtYe1GIS6QJb
Rg5Yq8dKvq6yOxjlh8TcECl1Fq17fXkpiHTtIZ2Xqr++73gu/RZV67mYpF+LXBwnX/r4/BZW5qel
bTyJS+rQJZrNOa7UQz9JhKAUgf9Cgmuxbcyc6CWpVB8/v9i/d4OWtfjyATHOsR8UMtZLS35s/AY4
Pt4Co4enpgyHWramRxrdzUzlfJgTh4L9pTDoP5KBf8yRS9Rga+p+qFNzPFKTv58jM37NutjcEKSS
u5ICVRrcP7kOvVJG5JfRXM17QNsd2E9nHOdoo+nTuGvZC1hOp6XaScxpQSpPQFk+nKv2kIw2lO24
Kt67QBJXKoj0C6NsZTJbGjaF3EmGnmB5LFXFFelH05I0LN0204UhsDK6lqwzzQ/VnvLdfNQzvz+q
YM6Q+amXNNMr34i52E6pWGYzZbSNYwpXvqHd6KsviXjQOLiTYsP2PPjajmHp3kwBESlawiZWqQa6
7IWekpwxgZ0LsWB9Pn5X3sSSHVBAAsxFzmw8RC8ZShHV0nHOdlRQL80oa1dYPC3Fb3POvcZ80tWK
6iJJZxqKDlYBdgzWFxfgJTRAHwn8NKtGPkbCV7wqBapY6367nfWOFpsiKxfm9pWbWbIDghLGfxsM
8jFRAg/7y8GOo33U9M5MmsDnb2RFP2aZi31izmm+bfpOOeZZ/wDk40ltx81kkO7VjVC2tQh6eFOU
IJH7vtvakabewd63vAK73IXl8t8HBmsJE5CSlup+FyhHMfgfJiovvawkysaXQuZXpuil33+gelpI
QWAewQ2T2PVk8Osa/rSIPkTcN1+8i/Ps8Ncak1L0ZhcfyifwV46t71V87LJxobK29ogWE/8MdLns
EMgeoyQrPDsi7Esv62RjSgSCfT4SVi6xdFcXRBtqbHrHY1q++XPpWhIaouASBncFEWot/cy+OqTI
sBRYTFGQGecGUf4SEfT4nmkkKXhNblU/isEmX6XqRoHaRYvxoc00tGpaarp5C4FQ/ZWoitigLFNe
LDCBsRPNsn/BXbN2/+eP8K/3V9eaPpZlJo4BrUnaXukLbZTdSGjg157v+bp//X4epXkyEH10TIT2
orZD5MgR7DJTef7891cmC2Mx/lhiO0kmQPCUl6QUqbuJhYGtNSFnwYU7WFmJlq5o+sGNZUZGdCJb
+yRX05YiiO+MPbKIucqcScT4yrRL2NM/9bN/bDj+ADD+emBz2/l+qarKcRhiMhHMTV7pO11/Z5HC
X3lF4t1tajGv96abzEib6LuP6jOBm6LGHDdUTqV9l2T1wue99ngXxxUUG5aKdHg8xkpPBI9MvFal
nBNBz830xBLhF4fhYgGbVTmWQoLhjnEb7Wq+P5WAKkv6Grjc+j+LdYTyMTaEdtT7R8n4ZegWsLTv
yaw4MNQu7LdWvqSlszplR1ymAz3HIQaz7xZJkG/VXhWk946FdWEwrkzqS3u1kggyXLTpDK+/1mb/
NlfQIdUQV3rnzBL5/Jtau5PFnKDKQTnkvRiO/jzLRwui485Xxn6T4kC9sMavXeL873+N8ol0F0Ob
A5hHZjc8pWEldQiuInQvzBjdhQLHyuBdsivagKyfUi2ak/BNaRMX0esIH9cZZiQcoXThYa29kcUa
VSVTYoUGuVCgJcRJzjAKY+ZtwJ0ToziPiEJ19M5fKwvpiwJFWeMPKmM+R46m20FHYoYPo2jviyze
NNLr569/7Y4W33yepl2ojGUEaPLe0h+lskJDkzp5UDlB218YyCunh6WrsyRXuvGrHKyzf450MZ8s
UV547Ss/Lc7HyL/G1mzEAxkOFKhmokYjINU4yC/sG1cejTivEX/9tCxVkZGjEj4m2UtWoTT8RbgC
B5IPEsMvTCNrlzj/+1+XQAFC1GSnl6fKfgyiiGweCVIvrkv5qk/NC09/rUC09HWWRkdyCrlxR60K
yNbhrwdj03FkNbc1AdmO32vHUulLjwTJq97UL7yalS9yafVszcrwiev0jy3pUp6lIisvKnvcWHUl
AXEws93nQ3hlzV46FXufuOSkI5ijN9X+ke9TvuapTjCeNOFVWlCzu8oJCJc140Jd7zy4/rFsi8U0
0LYpF7RM7djoozq7dq5bBBuHuZfg8N6BDtE2JKmJY92a2s8yA/L1+Z2uvsnFlNDQeMgnu1QJovaf
WlvUjhiiTc4+0Rn8CfGL/0zwLxR1P0OA3Tx/ftm1UbqYI+Iq0qgnNLSi834mvJogd9tCqthNceYU
Ik02dYaY+vOLrX3Qi82BrHcKdFDIZaJtr7JEJ8jz0v5mpWdsLc2K3ZiLNFS5kSh1zHCTInT5Fmxw
+XvoWYIPTtIYKu7GG6KAbucLs8jK6Fy6F2cEKWzgx/o0YMXa1mkaetaE7rO0a45nUUEenoHrIMul
6ML3fl5W/zE6l6ZGNQIRUZd6cQpF3B+MLLLItUXWKlWDfaGOsvJpL43VERQy2DWackxj462GzL6P
LFguqdZse/LhLgyFtRs5//tfs2OYzoYy57wuhZy8+SFvfjbdhbey9tOLk4Q6jbUkRjGfLAny2xyB
iCFDtENDDF/084H8R07xr/ewmCV0o+mULDeQiqhpg343zKYfJIHmz3Ha6yd8HVh/JXsSsztbH0Er
Vz+hF3t5VDZXQiu7bRxbcumVvfVYWmr1XY9KZO3SgE3G0Yk88zqS3jxLkwGBpGVz4a9eeTBLK1qX
BxSq5FQ5kg8LZ6zhkgBZwafrYXjBQLgyeJYuNDIrdXhAOl2ReibAafYq6qd69Q50b/P5o1+7icWT
n3XLJ9cUw2AaI7Ljm/thzH6zrUVwyWS9doXFLFUTqWMSvMYHMCRoq0V2KMvkJhwv0blWfn+pbmkQ
g03NGWBCKyc+SHYSblW2za5GUO3+84e0MtFqi7WEoFOJiQk1elLML6SRP5NC+bVBtPTemsGQIhs0
6d4ZRuM0yngiGgcrBOrEz//2lcejLR5/r0hypclgQG3Eci2x4xNImzFWL0xvKz+/9NDKts9ensyp
06D0xyZQdnkJxKgygq89n6WFVhtms4sBApxG/WGo3tPi13jJLLv2py92lIk6hkHV5/KpC0jMNYRf
7wYznTw7UJUL55KV3Y96/q7/mpZjpbWbtiCXXZDq7RWQgrBMDLN9RGMVA6RIvyUsCKD5qXOJxL5Q
nFhBOFhLDVIBjLzQWshGdS7vqVkdZtl80DPDTYN6Y2O/RA7m+DVeDQKFIUN3FwbDyu0u5Uk6q7Wo
eirhqo8Tzg+ym8jOr4O4286i3WeNhDGQBVxXL1XRFFk+T1T/WDqWnlYS1xJz1DPeIgrsDbF47b08
EZQJ5DQ03wrTGk2H554RLaSU4zaUOjwVZmiM9AIAy6UOD0p2YkLD2dLkOf+nUVDDiap8j9I62RhW
/ThXo+GQMi+d8rjoSDdtk5MRUhdsTat1Bq1WvQgcxqZLwrvB9nXSs+mQRmbyq0trY1PadnZVEpJJ
vn0Ou7ZtnuC/PbSV9NaRPbn1q/JOt7oPu8Y2QZFuBsskzy7RHwPsckgOlay/qj5+NlnWU44evper
E6l4do9cHCheK2a4XyPupyp8ikPlGdG8BCtU69Hy00RlmXI13fgICAN15CS6FqpQDnM3YxoLLc4a
kj06XVfQiJnuDTuNNpEEqS5PrL3ozWJnKOlDLLCr9O188Gkvu5Xf/+TAJ5ysnx6UCvxqERILPExj
vw2hch4QqU/X1tkTpAyT7xlwHbxBVMFBHsLKrWexm+v6rujMj65MiRMTwc8utn8Pcxc4Wpd9r5Wk
3kWmiehQmeu9kkGOrYei36YpDe1GJJmrlt200YmVd6U5PSqiPXVWbzgtIfNk/WlUPgOiw0kBnqcZ
dTANLUebElxdxKnzFIqfBAO9dgkx4i0Qz02U8t/ywbrWEkPzzHz6lSk2nhccl2w7r32dCjhahHFL
VopEwyOLNmEg+9xzozgFWnivakEWY0isPCwQIa6T4jHx420nRmNj5yhBKokXAWx4cqDUjZ6WYFcv
ZgtHrBiTrdKrZ6RP+tro5YcyDy+Z9j/OzmRJUh0Lol+EmRgFW4g5cp4rN1hNySiEQEiCr2+PWtWj
i8Qsd91lz5IAhIZ73Y9LPMwJfLLyJo2cVwTUYcj54ohjxoMZnRxkXPWRdSigh8TG8C2DR6Lkj0gh
N6ZGNxAi6XeYP+/BDL11DDD5ZVpnCR8ICGx9SWPIfXcg/u691r1EkegHN/M/OEKdR0aOQZU/gM6s
kOY9XTcjf4y0elNDz5OMZeM2QuEwaQv2ggCxC2q13YzZcLSd4EdXlPce8hZ9mDNQvHJsUFE7uGIr
6y2oAVqIVEaO2EYCD9xApu22o7OjdX4kU/RcZ32HhgZH48ztbwfcOWDo7hT7kw2nuJ/dOlZ0RXpk
z5Ut3ZIJsbN1wGA/7OBBzO3noejOwrLg8FN43jS0Hlk/khMpnCH2GiR+W84UbV2p2oRIeGJlae2A
TSyPVQ17T+22/Im2PRpCde3DDUjaQ8Zh8czcBt6WlvNL1bnaZBmwbWFzcdCWKYg8XlbCdwKPWBnJ
Hx6bfiLOo4gdXiMwU/pnr4i+jVweCGK54xSAwQ3CZn4ZWAW2no8WsaheczreN2V6ykADR2mD3Tr4
KVuf9lES5uMReWiHkk8PmeVeeaH+Bm++HbMwver7oIOjq7yFwv8a9hdIDkIHKLZh2CErACYY06HB
LgWNLWC5d3ieSIU1d65G5SQNYWjlef+SFhoFRzM4h3qAr4ngUbO+gj1C650hAloPTm595SLZcqCX
LNgBkEn4M0LAfeOQ5nBMo3iR+DW8TCgo33Ym66ASxqQQmHEPGV6R1G54Hdo2PLTKBqdQEHWAkOsF
Q7HfTy0FQbeJNn2EcLA0hYemLzKRjKWVwZ/pQWMQQgGQ1zUcgRO/sSa/fKvG7tDCwvDUeHi1JANI
3UN6qKqlv0X5fV9x2DyRG3xWCMLaMMCZn4LKPkaU3MmgfwytFjTiYjhST4ZxNmSvCKppEtzb82iH
DxEwk8DOcZ2obLqtHbtKAt+/Zm7wbjPn0a6bX8bKkZZUHZGFCguqxOwD5suPlgECjLkOQ06Hw9Ev
0zdCiUgGkCgPTqso5gzXSSR0D4coQC2/FwWQhlr5oBTAo5G3zQY+qB+gY3axJavHasIopeixxv1Q
foDd6sUYbY9lPfAd8MoZTJDOi8u6Z7ALcAgJ6TeEdr8N2MxcDH63tEd24NCZD1axKimj4rfJHQpP
m1fEPBgBpFPpFJcaDuHW9i48bYDqcD4tIFLb9gZQyqYorI0XNv5mshis8kACpEF/5UJ5efJ73zsM
aaghozLHtMivSpu/TBG/JRkZ4ioYf1e9+W156sdk+kefwL5ny/Ikw/KHgfd3b+dgKeo03DoTrLZZ
7t5Zuv6uKvbeBtl3YcFkJoneN73YIujxl5rkDdilr5INT3beNXE7mDOo3vDiI984saG7xXgE0dRC
xtMANdFGKfpiSiQKAjx98gv0EHPLNBssv9HGa/hbHmKu8OGBgenLuYmwfG0R/1XAU4RlVZXm5F5w
XqPdqqRS8E6NoXmA/4bHmVO9C2V7GKrNazYBJjry7tnlwtpAgVMflOhuwQV/jkj7kqeujl2q92OD
pIdWwRJOgiO4peUOW5K3gEKxHQbPOnCeK4PSo2xuEJb3zXUwqUrO/ESAULhxKhjDIggAYqk6KGvg
aoIB8wJt18ACGcuGTbdtwNyfbl0jHpyCqB1GT7S3isnBaaj+ZVVw+ZgQ/09kINBDGGEfDc3UNYlg
0SbATMYF5pJYYIqAcTi0zrnGyllwiBYzn2MfEjZ3MDU2sJeCrK2j5myXBMsny4/w9l93mt3T1I92
vcidbR5JdoCAXMWmCX5iiX51bXYH1AK8dQZrcV5EwJqa1z6dnvMBuCEkeKcbqpz7yeoY4rqqO1u3
P0eimz23eXNdtVDqDHSgZz+Hj7Jo0VKnwITesbqTB4X9BOizLrmrOjAuWMiBsdOwi3eyu8ZsBqt3
X9w4mX4oKvHstXl1stDijVMXArAQH+omczv4DhzjoQvCRmSDBS9pGGrYIGqbnEneZXcdbfnRwKZ8
V+gS6IW2Q7JKPYz3dZT2Dwj08uMKxc3j1HgDoCHWoelNf5WX3MG+pVW7Xk7174Z6EYzHVukh1r0Y
Ej5J/tPJwdTUuequrb4fgWG/+Gayyr5ttQXGqcqi18C2XpSlp7sgVbBDqsARezLw8ejmI9bSoH0Z
KD8QOoy7xlTRrjSOc8PB8dwVMIAAFUqmqyhCJktqNQhh7AcnyY0Pfq0NW7RoArKZkDsG6LG5B6y4
TAqnfzGcwaGd4wjhlKCwjFZhH3Lpw7FJQ5g7UTyOAX4qEo5dsmmld203vn3QKvxdhsLfdsP0vSu0
DxNyjZ2Z6LPElfawo6V8DkgLP6jdprsgDYqtB+3i5UeBZWzp4JgjcTxOB9IkDfbSuzSU/q4RNsCo
RSdPPBfRzprgbbcaeB1SnlUJELrpZqS+vy/1iDVQBfiWW7Afe8sqNn1ug81ncfu9RW3vKnAUSTwL
bn7qZvVVE2j72e9NdoCXFlhf3/ZvqAE7ANlO+UY4Yf2d1VEl91U3tK+28MEr9Cigla2KPhoIbbed
Bwu8du2PGiEJsahSQH3SAffMMhjUwZZKEKtWbmzqpbvQYVOCxHSTpLT+nWvhJFnjZacyDH54sKti
JwO6AiJS7V9uQ9xbj1Y/qzYtYsNHF+cqDDsEe3ddj0kRYAVR1NiHW3aLLSws68Quq0NZpNUm4gZo
Xa9JdDeaY18D6yFd5WzMWFtQvvkucrhKcR2VQZWEjscOZoSFLionHVdIvUX616jj1AOeRLHOThwx
Yo4mfrd1eFDupr5/86PivmU8TzRGF+APsLVG2JbvuMSYyD39nQ6WQOSEuetw8omZlHeewBeACQoK
v86O014+SuQ8YnllbFvXfECir3isCI42Gbf6bQgX45Xrg9fYR91DUFB4Is2IxcjxfyKQDWAPSc0l
9TpHih42JrqFlMJLrTfCup9jhF8cKO/JLkG2oCXD+W8S0C0NKMnXWWg2PolwdlPpb56HiFsbKP77
2h53/Yi99wC8NNKfce286oHMAZmg77MPpgZ/h1tBhdGvjx3vra2UICRUAqiRvO7t+xLNT0SZYCvL
HFqdqQolSSQEHpuxNBy4FViC8ZP6OHRMeR+lQAW1wN1guBbwuk9lkUzITLiFTbrYhJhGr03awu8a
QeTHcbBHsLnwD17oVrHteN0dpusUgYoa4A5MVFEAMmiZiZe+L1O0v01ZbQUnZFdph+wYd69INlRb
nyMLoVDmo3GBnyAkl9suCPBhD90r9i/dPogytuNjG93AwNHEIURZcSHZr7YBA2JKgcjIYKJBR0w+
GqHDNvYI6Mh55L0j9sDcKh9Ek3zCEubjBl8HVT8KzwXsojXtBrIuXIn5BYhkLE9IrY/WCKx445vH
ksBVXrt5HxPEn+GFenqDkDK1z6IGTd0ma2JoLpy7PMOyBAnKHYQ5WMZwaHUMIn0Ht8LGv5AvIkrv
9ZQ+upckGt2UT5T63wOGsx9ViATxGsIfmsnBRTXs8/4FWFW06kdUcw7mAokwU3EWh3UEtoMlsF5H
bn5XuhY5tVUgEvDUcN4drA8xoOCMLIi9pDiq65xc9/AL77qm+zBkuC5I/aNBahuM1TzblG7Q/4Lz
UW1CPHGwoSt208J9m6BTjffaSQ4AOQYhtDty5/iZ2vrE8xKrA3FceW0RNzCWxzSFc1gNbX/bIGEx
zkbnfehaAQhUA9pU6yKFi2SXQVS+kD4UgOBoYNkAmvShpoVZvHDqctd3iPqsJI6xFlgTe3A/Naz3
g3Xo6slgPNovkCKEr12ly0cPyOdDEMhwixg0xAhhZ7q3kCQD6JaXXzNjBLb5WMBsrFi71iX9cxNk
Nk2iDjHIjd0BWNoyg1EGwwlHaeUdpfgSZmoVhQkI6+kViOrZ74kM6slml4yiGgHynZ/lHOg1bt66
znJ2Dh7jo9036B0aiG4aECiQVFcWVxXpggdhFeG577pxT9LJfyhT0ElrH94T4OHbj64ZigmAKwBb
kNzNTlQ1QDKUobexe4nXAgTKIeyji997CLdTJbt9zlDLUBlrT0NVqHOtc9TPRk4BoxlMlNi975zK
vG8QqgW8voiVDLMWLv10spMx0t795/XbhRbA3IE31qPb6QpVShDPT7JqjjSrelCmxFG7/q/Pr7FQ
35778LhETNSIMX8aPeyEhQLqxYu2X/vbs/ZRCwIAV2NJTly7L6KjmEydZi15aqGEa8+6FwKSZxzQ
BACuBg3syAbWCOCMGotr0K/8/qVLzGr/QoWZE9gNOSHbG5t8Y1A7Uu4bKupfvMCsZSzUyKuaIYNx
HGizg2u0PNhBU8KcZfiKXnTh/c5dzJ7NwFbBkfHsddZ7YTs/pR+u/OmFhvef9vtfFW6GNcO14LuG
YNh/Lmt+O2nvqprad9sNrqd2+v35KFpoDc9tfkArjRJ7NnqK0GrT+bHq3lNygFk4di4ZP6RZaTcs
fG3kcv2/bierAlUIruyTgzBZY//s/5A9ULwa13gCS1eYdR2CjOBX96jqkRbRrsLbMet3COREVa7l
oC5d4fLvf90D08gl4EzY56x+dYZ3Q/O934A80rn7r72My6fy1wVEkXYTY5l7on5RbqEOho1qqj6Q
j/Fk9epkKUwiKH+shfItDLE5ImFkdQVQFZoomU6bs/DD/eCxTdBhN9AacuuOnbfyKS5daTadRKRH
OzQaoX43XrSBHAA4OyfAzgYF8C1HrtSNCMCS+/wpLr2m2cRSAz7kIS4JBTkNj/igijaWjngKKwQG
wJS/0r1fuqXZ7EKK0EE4aJYCiHnbtCGINnJvcpQ0FLJC+zXV2tJVZk3G1ChpaV23Z6/6EPmbDu5C
+YR9ml4zclyG1v93eejctZ+2mIFraQEC2fHTGKBngao76JX+Wobv0gVmHz4Zo06MxLdPxg3BgfLS
F0kh/vbNWv7xvx8Rtnj//WgQdCWKCMQycGQyF/V/RN6UF/SkgIW/PJvVVNqlG5l9/Y01DRqZKvZJ
pKgcct0/TDZ4pTpvVpp8/15M6NyC62CzxwINIXZtW/w4hOWlw4dSz+dfxdJjmm0XMoXqO47p5GS8
LLZ98ELKtx7kuHx4R+bg5vOLLD2j2XfeIpXdjxoAr2WqblXYv+GMAJrpFKzs2Zb+/uzTjlxR+n4I
uzgOm6dLg4le6n0wxX3t58++6d6G72GYbLRZQW4KAfKoSbYZ3GnlBf+7i0uj2cfskCmtW2dCLnzE
vR20WPpUgAaXCNSoEtj4bmnW7gqc8WJumjXT9cJ7n5tksUlXSMIaAWdXjxwi0izYIMgHXKw2RtLJ
l7QQdO6OdcZB8KmFYG5CWahE8bxtf1/Q35+/lj+7zn9MUvOI5i5TA60dpMd6vnvkLNg3g5WwIPjW
+PKKiDAJymhbwtxmNeV3rae9z+ROm1+fX/7yhfzr6rMPPxqywLSjZ59KX5wBe3pCP2ZNfPvvtYrO
U5dNN6kaFfnwlFfds/HYHmXSY1j06DyvjOml93+5q7/2FJEf9qCygOFTOGSDYxp0Eg46M5YPFFyH
xgTKJV9LJKRz22yBGgBictLpTLxuR+wWbUIEOtGPlH31CrPvf9BV5FHhleeQVuAUIjgNKy5wa3Gb
PX7+shdmmLl1sqm8oiV2BC9gCpPhmPMLuxQw1smxv5bBRMPZNDDAKFeawiB1pPbrreMU93wEztcf
1yS6C/cw900yGKN7BqbeKRTWqa3NW1jSnSOnlZVk6c/PVnRvcoemHS4ofN+7qp1oAG7VAKv5tXge
pOz+d8TyQk0EveHunNboCFMZbdvWf2y66DE3KQLgG1Bcv/Sy547IDMqTUYRMntFSAbmPnibpA3rG
vn/+5xfMeCiD/fdOcFpDmbzhEtKzFHRsBxuryoryA+Xq2GmypxZ/0aP8RZH41uAEWVrRxg2zW/hd
UepEdSgaHzvePnz+c/4Ypf8xkdHZVEA6AlYf1GqnCrDug/FzhjYeViIOTN6j0kgR7V3V7iNd14dq
iABp7QMbhwNXvKMk5D44HQUfx5LkFJjUPtQ2bW4Rv0wPBhkmt9KAmesOtbnxQRRN5IDqoIWizS23
gvbYVQG9ENjbQ2hY9hCxjhxSoGNvNY7oV54BrXeqAFW1+iC9jhjsh5Ew1ZUyqtthZdG7sAij5yAw
LBkgz9nWbaP3RdYhDQE9lS2ahTLpNbIGOwC1mgQREB5K7xBYY7HqT9BDeCDfTnrTFyAVWkFIN+iL
+MiL1MXOk3o4lxbDeReZm6AxMXmMMg/w1rxAcjjchM9NobvXVNv0wFEe26goaHe+jZxnBwL4S1co
3EBgM+w8NIS2n7+upc9stpdywjREsRGoPxTpz3YWnSI27Ehe7r7252dTKRvRQDUUwmZB3u3+XJJ3
o1bEeQucF1Rn/zvuYbWxrdrDzx5O3r69qoCMRj7hFT2wJNs2B+e2Oqa36Ih1N3xnrtntsGLyWljr
5h7+COe+DKhidE8rlO436IjWm4G00zYPG4Omp+NunSrUa1y1hY3B3MkfVgGaZxFS13UvvuMc8N26
hGp//noWbmVuEw4aKLMrnzqnUZXtQy0KB0uQJ5NBZfpawLC4yTM5fG3Rm5uGXeQRRJCrQeRuqukd
jWHVxKwDcGIMRfb6tRua7aJGIoImDF3nZNlNuGdIc9sgMEecPbB1j0GQF09WGkRfOpxD0P7fAeiO
g1+ZkExnWj7bVMa2+elO71OJ2Ip8bVe6sHWbG4HRxsfXUzbuKZhcFudBf0FHI4siFNH7GCFY4PPn
tnSZ2TTgsbGCOBDggJYjEMKFxoGG6tTm5BcPnJXvZuFgMrcAwy8+IE5HRmBfBGiEyViN+hC575w+
G7TGqgndn0avXGxhXgtmkwNtygE4Qms6B2AGI23ee/Gn9gl48LVN4tIFZvsrH2cQimkAFJqu2esp
ByywcX4K2a+ACBf+/tzbm3t1V2Z1AO1xaIGp2A3lA23DBh3zYa24tDCzzK29Ga/LaLRwEFUDBDBh
2/1A022lsLz082fbK5XS1PbRc0WgAamOYwtUd9pJLHYN71cucdkJ/mOj4c++dZHVdQbSMRp6Q/QN
uVJ7zgdkFKCd4DHQ8WuEyaZyXINoLUyV/xdFyETnt4qQk+y9hzJUv8aC/ig1QSM9uncKubKqLV1m
tnuC8jDsK6/rzx5xEbyMxh4PXoQcDhVayDLjazP/gsic+rMvvk1VgUi4MTihILSREJFSHvcA0qsO
7GjEMkQ9IEA5vauhLpF9teKIWSCU0LnVdwqqwh9F5Zzwam6FC91GCqXHxsApj/ZcETxlwEPEDjS0
P7Iih2DWpV182SAKCCNWJrulcT+bGy5N1851XHFWvdj4Cr3dNVbY0qifTQphZ9jgQCd9hv/+IwjU
LTpcCNlYGRsLk/TcATz6lZUJMKMhM2XFbtLqKVc95I+0++CT9fPzlWDhFuZe4ApNVk/4I1iJXvsw
BPqbZu3ByvX9539+6R5m80I5cK8qwiI9DblOCGQEF34TzgKIb1xZlZduYDYteGEYDeNgSxRmlUkC
q2iOfETHPhWDvzLzLF3i8u9/VTvwh+Glm9IAuIJygNgvBRXLZSxJXSj7Pn9OS5eYzQMQ61iTcgfv
1Mg3N2h2EvquwVlzNS799dnHHwagAXXwLZyROL2Rjj54I/LqM7P72o+f7fp1MIzCqv3g5BoYTDP3
Zx3W775VrtU2Fmb+ecKoQDw93MAIdKtLet+mzdGmFtRYVnZ2Pe9n4yG33iEr73phQvZmnzSErcqN
YLw4V6zoEPmukDdj38mSPo/t9JGFcuXDWJiU5o7dEZByJDAE/Oxp98mjoLLVzsq8sfC258bc1uI4
5XUuPw8TMhJoyo4hclPiEAqNldG69ONnXzXJ6i7UBqAuUXZ7MFWOlZN9rQ40N+D23VjAvYrJWvo9
VOmHEZFO0Hes/PCFkTTPLM0G0zYIksRf7weEtNfyxS35PYz1mwH0jrjBMIPwdPraptSdfdSkNrxA
LAFBa5cdwXrccFQ5oJpfWdeW3vPsq64M0xrKY3Lu8Khkfi5R6Uirr30HcxMl73lWVxS0Qs2L2M7e
QyX2efiYA8ksPb4ycSx8bP9np6RABGnpu0jc9O6Gor3RfYU2IQ2GTUswlUDJu/LilzYic2NlB+Om
PdUiPUXOz8lutoErn9KxQlTVG0spfAHRPqpTeAYKaB4RzVSar23s55ZLVeLIGxB8jQGhiQayB/Wj
REFc9vncu7DAzh2XLNfN4LmDe8qLlNxMWSQ2NohscIJZZqe8Lt1/fp2FwTaPKq3cVHWIkYlObhQ9
BSR99kpgLzJPrwyFhSll7r2U2ml0P6C6M7kmDsr3NFqZaJce0OWG/l683aEraGl1CLcQ3xisE3uI
BK8dptTGMaJdM3Fe1rp/nE7m3m9omwLKWuyjbFptKHNgbtGdBWmZ1xwMgSQ5bkzu3fasTLcOS4PY
IT3bwlmHA750xRrdcOExzj2dEvothIWm3ZkJdQ0JPTRv6cobWpg759I225m0NcBgdC7C8A6n0m9F
QBCgmJVvIyrMKNtD/cmLlYPDwnCba9ymuoPqndXuCSXFg7YanlgyvcY++Onz4bww8zizuRMKKxi3
PQTT1mXHN3VhsqcwRbAlDvTFsWntfttWvln5dpaG4GXM/DUEKzt3CqBS7RPkRGxjj776OVz62bh0
vwtKr1m5zsIbmgvH8gG1KGdqOLxNzqaTLOkzZECpNq6F3vGSIBsxXJlPF97P/4VhDDhQlsg0PXP1
3Q7gWsHWnq8m7S48sDkkAPm6MNoL/PWRkI2GrSgChUWlj0UxrkybC79/7rnGbrJ2gTpASgiPxjOk
fOxaiXx6HIW0V3YyC0NsnmZg8t6FU4LZJ6kzAsW/6ZOy8h87u79irIL8X9Q/vjSY57rKsa6FFZja
Oan0NtITQr5uKTDMCkln8Kd+fo2lBzYbw8VQVEQy1EN0bb8XtL/JlT7bfPBXNjNLr3x2SIcYfSxq
zRHrymCVaxDtp150jxg8trIOLN3AbGMP61UPZS4wXVUnr/rGfS0AtUS6Wq1W5seFqXcuekQsYYAu
XzedHJRSPbg6fKO3nz/8hYcz1zliTA6oPYf2CdigcwWZFu3vMHvtLGutRrIwWOcRUDksDxyJ8cgs
87qDlvre4861k3XHTOffBgbz3ud3snSdyx3+NRXmkZOhkYyEkpRCrWe/2paCJhSxsvmPKfyi5mke
AuVX0DvWAmM1beVPu0tv4eRcWZcWQFUIW/rvDVCwCbDlclAXhNaUwUeJTfi+Ln3o8xDYhQ8iyVv7
bAoKz0KFANvPH9tS+e4PT+Gv55bWiC4gSG085X15V5XpwRrEJvCQWwLaKkxfum0PY+3siFBx7X+N
pELnmVBmihwhc9hjtchvJjk+ZFKvfO8LECFKZh98mkGGH06ROMMML/Ye4eWJ97Upt07DyushM2Ud
TyxCghHIpXUHI4CnziKU9jalHGsb70qr2kxlRV9aT3YhzDrB1MWdQtpjPEmnvJewmcO5EREUPdph
qpJG1uPK0e7fX2Qwz/8oCE/5xb54qj2YqrsbB/F7xru3xpXp9s9S9//7yWAuQFSGpxWynszJGppu
k7U1Psuwce66Ps8OaNYMG9Kkw0uEslQZe7KA8445ZmfTtD6mKPTfM5ict27dphtNkYbbWYTtKAX1
SEvHOTap16/81D9b3H/81HnH0qnqzLhDiryJg9qNSbon2zxhW/cA65C+RktmMyVX+qq9kTf1obkH
Af0229Ur42jhgwzmPU2V5ZIDIIKrI3AQ2ZNVXOktgi/4LghjBO3SX59/gv9eP4J5OxMEcvBWA1zH
i27EsAnQcw6+tBkJgtmk2NRja9RgIQYC0knuWdsMyFjyxZWbzBY+i7mImecUlg6nvzepLGJVZzsy
sG+fP5ilT+HS//tramoIxJlGY58DKoA5W1Wmj1M1BEg5Dvo7xAjmK4Xef6+vwbz9WndOw8MSLwD4
5ReWEWgps5Vix9ItzF6AEwFarioEdakiupkEgtJoVcKoFZ0mZ63WsTB+5kLcquJwxEUl+GOl3DU+
igBEhs99v5ZlsfB4osu///UaorIBWWhqAYv0gkfuFvvKq1awxkt/enZYiiKDuaVHc5XlRrzLUDk3
A5eYVD4fQEtPZr617A3MaaNh2JmVj5LQK1Xqx84vVzZ+Sy93ttBk0H05WJ/1OcreAcdLvPFO6DxB
o3tlCgrxhP8x/80VuGHTZMqD9ezc+r/6BogiJOBVw48gvLKUfUBpdPf5c3L+YGX/caW57BYOWoQa
DaM8C+YdXEARovpqcNgObF5gAAoEwMIMf9WIb26xTeufLeLyigJc0gszfxIHnh68AhHw7AnGXTgn
9m74VJX1npnXquBbE7Zw9b+WKj9FeX9wvX3f+VdaPabwjQeoakBq39Xfc3FqA+B90n0Lip8Pb2wu
d7j/uxSx6Q0DDkSKOLWbeHQRnX6jvEMhYJhA5hIC5gFaQJRuCHLFK0yuSYr/mb4EsNZ6Gy4+SnID
nST+9L3EYZUxgKh2U3MCivSgwcv3Dyk6lKF60tmHz6d7ak+JDzBNlR2mDDHUvYlB5Uplu1P6A5HV
ttG7cgTJ3/vFPRiBQUPS5ZbU9SYaw40PuoR4Zky/NDmCyunGmG+A2YO3VIgxhqOk1SlikrcQluj6
ZMZLefiFTIeqeKq4SHT2TbwALYRnnCEBF0Hvbh9bXbcJkM1s6j5WQA4EBrqwFMLoERYYtWcgNA0i
nhDtC6LyQB5rp07GVMYl+yXcTTuSWKQ7mz1mHUK3/SvCrhvn0bGffGyRL3wVau2hGdtJcZ3y9nxR
zhHz3SntXZWJ2Grv2xClchgJWEnx1nZ5cEC9FgwK19kjeBsgiXMRHHnRAK++wRai4BtsVDe13AZo
B9vtNXatDqQNPLsbFZA18F1Dzbvt0D0YapYIb5vnOi7hf7F/9P413GQ7Cwsum6qNLvzNwAC06Aly
vsHgL5/b9qkFCpT5AI7k9QbEy0QABTzQhI7fPAaSj7X1kLrYYRclrgRotkxfpeYdoFdwbR+Es+UI
HfWmnRnxfupnnZ+p/4hvOS4aHTOCZTgGsTXNdx3F3Zv3UN8hjz1GgFMSQl3rgOMBinIMMAq4TdcS
GKX6uv3l1fu6ivM3d4ib6KO1ftvFb3SjtX9OhdqUubtyaPv3USeYS3kELwFyKKEDJd30g0bh0yCw
e/bs4rsau/vCtr5/Pi38e3Z25jp2AXeaI/OUnRxwNq4RUxodIOSpVu7i3yoeJ5wtjQVHkHVhOQ0Y
xONlbNUluwZe0d53TJgNC1UOlphfv8uhQTCP3+qVJta/nx6yZP67nMluIF4JqeiJemigEGtEQDey
er6hq2gOZTeYI201WbnJpYvN1k5bac1FYAcnHUTHtqb7KNjY4A9Ttz7iG/rae5qtok2jRYrN+nh2
XcSRMxMgw7nzm+Pnf/3fq5wzT3hC97j1qAXopeEEsJUfRD1O+Gyiai1DaukZzZZRQCRMPxjATdnI
tqyyEhlN0PPVJ8Ehl11LzVm4ylxNDDcdQQkT+g8zBib23ehbHsFkr9K9gvSqBjnh88e1dJ3Zy/C7
PJWDhHGpkPVrUavTEAbnSIc7UEWOo5qeP7/MwrdJZ1ubvOioPzXwXg6oyceZXe0xAh6+9rdnLwRv
VisdtOiYKEyVwDAAjURte2XPd/nO/n+r4cxVr6zIw5RXOOAW9XRNuNp0ZLxNLfq1j2F+ZgwsO+Q4
JRRn28p2kwzPnWOtnBMWfvn8QEgI+t+S2waQ8ua57XSCdJjrNGxXTv4LB05nfhCs/IBVNPf1Cafe
LnZLtY8a92OiDJFYdnODAE2GHUFEAKkId1ZurVx3YcTOD4lQzgugJAHtx8IRgAGSI0XYe7vEZoh6
2n8+pP7cwz/e+vyMNbaEAs8LBJ+AyijYYpMxoe4eVUmbTvq2T8f6wwdEYU+B/tiXA7hw2Nn4V7Ue
zBM69VFSR810ChwkndFukJvGUv4B/IfsuwZUezs1ln0sCRIZ+sIudkK21iGsTS/jvqk6AISUe59R
P08kFNV78K/snS3QXAqA69tK1w42DvwBdxosjC0PRXloabGVfvNzzCOz8+sQ+5aiASsUkaddCqNN
VO61MewtcwzZl45UiZC1DUaSMOnZUzp7JeBIHGoR2RtkCUw7xOCBakXJiO0KD/YRkiAfGunSV4cE
RVK4HWhBWrtJIUuxt0lYbmlhh1gzQrVBQDIsCki3tYAs1PLaIi0GHknX/M4LU/xc4zo4PU6krTEn
YbLnnuZnpFYB5sJvjNfcfz4Alr6dWa3A70cmi9bk51QhwhEnALuvE2tYa1YvfTtzlWvIB/CbMjqc
21wDHcTkFaKrvCQC/4oCfYr0y5ugGD7+x9mZ7UiKc1v4iZDABgO3QMyR81w3VlZVFma2me2nPyvq
3FTzZ2RIqZa6peruiACMh73X+lbuCLSxy4ysvr6sc+/OYn1vLBsZfAh/gWWDHFpOkYc+Y6PYAzsW
MbT815Xow++tLMugpcwIh6qZDAc+uT8rTTeVBBclcCCjAGHSi3XNLyz5fx0/n72ti9Uls0QZQooq
DkA4lg+ZV8sq9nMiNnah6LZKAVPtcCfXQBR5H4E98zXMGekmLApMio5nPXbu2G7TSjpbu+3UDVFq
fAKWI7jNh34OYsqD4TYcxeBEIU8RzqOEO2ZrpyHBSuvCjxhIbLC3FANIOWOeICe6uE0HYlZ+67pb
z6ZggVpgWG1KHRTHLBuLNfIV/L07TzTKhqFaI9JdHkDPtK8q1g5VHCpU7wKGEtLgJoFvJV1Kqmuk
iaUH4/nZNjBzkQAOgyq3k09bfRKxDVWfr8oZB5Gy6GYIbFhzi0OsC99MqdYkG9/y0mRbl/IGPqyy
2UxUNDFE9u4O6pw6qaa6SlKXNvsQM1piY21CtCUQVP08pDcCYifgzoIOEFkcYC3AndZDmM0XhsuZ
HcJSlN1RZglOyuyQOeFNC96l/c1wGrJMWerngoNJ10+HMh0jaj+NaXbhfTr3oxeHAlu2oCPxKjsM
PRDKAse+enQvRVme+/DT3PRvIYvniO3pTvUafegA2BzGS9yDM7Obt5gGelsQy/IJlFJM3RVZti16
esMl/97GYymxLlPXN63C5DnZ7vvkp8lkQ/Zh93DHfmsa8xbve28JwmorHJE2lN7Nozo2ue4iWVZP
dZWB+4y48wvfdO5OLfaWNvCa4JG54jCP9Ysy1raxyBaYyO/t/paxScSyOzsdW3GwS9YBbYW84BDQ
rgs9ujPr5FI3zWBw84vGE7BVA+k2/Cjr6xwznryYSHzm7iw105i4GBECw79p/lRNsdbQP1wEjfhn
jOnEPa1i/7wAogCFWHUu3zNHSyDN7da6HbuQb3ukNt1CItdgz++LYj0HVP0pocqxdx2Y4L/hDIXH
CrzKWUVYgeQHBeH7VdRd321n07g5gm367FUPwfRjAk0d7tSgKOIsR6ckV+iSWXI4sUO9ZgR/xnZv
EWfnr3VDyNZXSqKA15Jjavr5FmB1dtsHTnYoMSifJC3mdVfQ9NZ3g3Q9aVYlyrWtV9+zm/diRO4W
6214ek+r2m3NZb4ax7l/FmXVS3hvcdIHmbXoruFOyxJXI0Epc1pQq4Ww1q5HCsyOWf5WeoSt5qHi
4JOhQRaVFqs3GTHtwdWFvgnKYt6Eli4/wKi1bsB71bd2B4BtCc70iqoyjIzFQYXXrnvnWAP40k0+
Vgj6TjucQdR0ndslObmHWrN2Jl6tme6LGwsa/9WUutWR6aF5m3uQcO2qEn+I7siRlu1z3nvjpgP4
mRTd1aiLNEFcgJ3klpEJ3FxirQJUKZ3QqRLTBNep3x0Zl6hc2eaVzB5LStU/AGMPNwbonAhcmtto
DMCadkgBdKTuYZpltll7aXMscfyO2rTaOsLstKe2pTfsKmC7kZxnfjeTd4Ua/VPXltmaMg9YYQGh
a8V5CRbfbGFXTh4AKu8BmEZRry3AXq5EeFuFTRG5fvjK3OqX7Xj1uu6kC9cZQZtCZ3fWCRbtwBQb
52n9jA4GcNOwPdiFn8duHeokg8Udx0+Nr2lnAFOwo4shh/uFbOmNIe1Hn3pvLFW3gFGAyw4rLOzw
XmSl2Y4QlyQstAeAsa33PmxQPJ/A7uXNhHfWMITYOCW2EeimJ5lQN0DIu0lqyRPjGpw+V8N/2WTe
WoO/pae6PWLS/QXg4b0a6ttaof8J9zD+dU7e4UM+orj46HZuc5/b3nvrELAKVKni0atRoLYRW6tr
6v+x2/KGshShAwTGzsxuARmypIV7nAFs5LsA+gor5rpG3t/IVALa0AOy21EL0/UO+R3WdjrRNfsq
/DPrUxEzbe792vqBpsOMiag/Mi99D73yfqYyRibKE4ySz8Xg/UYCRQlAVnd0av/3bINT6dltGIsM
LPLehntYD/aGDaCt1gHPY4jujrwRaeK4qMq0mTdGDXN+Ffqk0oW0AkkLOY5V6lrUeue5xb015du5
KF+AN8ljZ2jXqQqvqtLc2lq+1ZW56lyA0Zt03NcUDzlwiyMV6IUhFYusQhcT6uinNMFGtk2ocK9V
Kn4Gnnc/M/IoU3fXecDfmqEB0pBesRFOibwA636cw92gfdB9gbavgTvuzRUr873kAa5w0NvMgOTv
z49K0UNfhysODHCQ6yeSY19hS9JFFZCrLqvv0m6GPwUnNdS3S1P87rGWxF7XrIlUsA919mPV23+6
3Hlt5w4pXqygwCm3GL5jcdX6TQvmLvohvjcBxQidSKRaUPMHQkDBDmOe5ebY8nBYs1BD0zHQxPXZ
A4BvSV3VLXQWHBTSxlmVfWpWuV39rkR1JJDeYqii5TFVMKS77kta8YTzcB2eCvONIze8TeG1JbeB
bl+bAR6sIEDGSCeRXeCm4A+cttRu87tRxXsrZpBrPRKDq56U3rxW3Nhb0zJQrxlkxIhRyHHA7vsJ
cLuyAo2bubeuZ/M4r+RdnQqW1Dje4Cigt0jL+qVo+dP0OPtOchAx3GbvnDpPOUWPImsdaFSd+T13
OLIbqtQ/FTRSCAWQyBjYHMfZVN+EjthJzBSuyEG3VgYufY6sJt7wq0yGoEYbs0MHWF/5NdpfJelv
udQ3Fg3B2LXZs7QwgKo6nG6V9iJN9K1lh6BYh7jrelVzMGUp+QEeK33ooMR8r2qK5wPFZNSRHHjY
SR3UKH7NxXzPGdnkMPtJnEl3Q8tfBwyQKNPqasYEiZVk/mPZ5RVLydPkOBCNEL7RIQ78E6IzW+Yd
JGf3bjVXiG9InQgnhadMVw5gsMYG8Lis1sHkgNdvXQ2Zc2hQuYgzz1kzhMIciVuYlZNh3u5TfyUN
TsfT0N4oBF6gC5bu0i5MshQ5nZXCQARjEpPvgNUP+TGBQXZI6xxHN/htnPR2Nu4OE87PQiGUwIYO
MBja53Dw32z421cuHzZIOHsKYZtDagfZuKAbRJ093MB/bMdF7u2oRCnRa/W2x+oc1aodNz4iipGY
ofAANL0mnTiY0ELEvDLv3J0elB3midJ0BxDxbdgoEvGse4VsBe5vxNTHtGKvRWV22FIgRXG0j3aI
SY/Zg514gIqu+7z8oF0OKo6cEPcAeyQiSMIPp6XATzDrivnoOAfmGFj8d24BIz7aHfbuefAweuIO
Zt+71sNvSzkUfgAiJxLx6HGelfTQljKMzdz3iSn5TYrRAh5uStEkEj+9ETAZ02GF14E1xbj5btRU
5m7K0V8ch/qVZG7+aGkXeiAx3SAB+hW+37VFxl2DcTWTE2pBK4aopgyjWqLMM9rFCZZdB2hb8Rcw
XJFTEKBkN9nVEwnb63RqrsocK1rb3AtZrpwR9aERHS2ZmW0uPH9bVD3OgR579zPv0e+nTVXlFkJO
8iLuNeIC2izlUSCdlVPx+ypEVwEvcOzamYPk0ea6Z6VKOjD50AS1p5j+xRbLAZknEtkIgAAjsz2U
Zo3BAw2nTl9my4WhHYrkMUTH1G/uNDYXUrm/2Tjfl8ICLHCy+riQsMMK1T6aXByCFi8fCg80KkcX
RRYsJMLAGd0H1UZ5DgzZhj5L4fxsXHaQXfNQjyfGr6Dogg5bUjDU5UIEaFMRt2CtRdns0ThFZWtC
GxVZQcDx2MgHK7n7Iboem8YBracGaTCsldjqFAMAuLKZr7TFymv0U50o4+DRdp4HWsKQXddc/SI6
zNAERe/ODyv54XrO5CVqSluAxnOZPfC8XfsTQw2q76J6yq4931+Lanihgr2qEjr7zJirsZ9e5EAe
FMPl2xa/d9wqiEd3eoIz8C2n2RRzu0waNkEJFSAspMuRRUpJixwKFb4j6eCqRthCxukxZ2xP2h6b
jaz3gGh32Zoh6G6MuPRqhv1Pre5q7iBNqKgxOIKq26SWkjfEd9iE7B5Ml4izwTNSIEUirIRZv2oa
AIiSq6rlSVvjvgsNXEpsWy5SF8yIcByvbvOX0Jn5Cf/mmEMubbSHuyFDphBIpn4Vt9jivwRA6c8J
AwUFUSCTaDY6N9Vd6Y3VFXFpdl/0dXqFsk/zIBSIT4XlZffoNToICUCTAIR9y4eO2gWq+7Y0gXoZ
SSqPNs1Re6XYsGwqiw63uRtOv1mRhjIRDRlUDNq52Tqt0+4gMQbK2HagNzv4OKBPkbS5f0MNJpq0
RFwS4kb05D3QzkKsAUTV3XPGRRgrE8DQURpIIaK+xZhIRO+IIqldhozNgCOZyOnMcM2VAbxPg1V3
a/BLXzzVh7++PjafO64tqhVwVbpZpxo0BErvOStwGNF19ob+2yXC25ny4jIPtvbsCaFzFWzAOBDl
xN1pf7rHOeUG2UyJ1br9hVP5mcrIMg+WwYFYuS7KmJNj3429u6lyu7vw2Z+LWDBk/nvoTH3lFBaq
a3v3VAPTdVhHUwZA9+yAwW+7e630a+ONF0qX5x7JopJBRBtIiBGn/eQ+YgSBuHcTgqP+vee9KF5w
PgQpc6f6QNwamPCwKMULxZ4aaJhRZRfaMeeuYFEp11oYp4PwbU+aIsnTo7RGEPWb1deXcKaEsXSH
pooiQFUU6hCWeX3NZtEfkEJgHTs+35EyLC/UYf66tz6pIP+PVRRwbavH4eRg38ndTSPjG2onO9bE
NwiOwPR+qHYM2PYh2msRxc7HA3t5KB4e8g2/cKFnhh1d1DokHQxhA7Aa9aBjYz7c4KhwTC75Q4Ft
BshcF8bEuRu6mAPA0ymFj8ygQ0AeNSa+otiOIE97JvjmF5zGyT9FG6dHwaWBn+zQh1c5dLiTexLw
NJBHfW9ELGqXAlkSuZAST6pQzZ/ARx2hT7P+xm2w+laDdQknee5GLeaBQBAAxZqyQW3obQyta4q1
dyh+TFq9fH0hZ16cpbGUe11pAOCvD56yt5brY4fVgtM1EoSOff0Nf81un43qxQTQ++Mo+2KGD2oe
+V6QtgK1y0ZRHwvnte8LO4Lz2kracoZqvM/jTiBXbChUuoIhW0OwddovAMqM9J0mPBYwi127wu2S
r3/euRuwmDlQ/PRPvKXqMNruH4bRDmCx/3vyh/uvP//MK7V0gZXzlCGvoZmwTLs7cVKhNSS9t6vu
WNvFU42tPcx1+sKwP3MxSx8Y9mkVgfIAJfVajO8KpYaHTJJypToj1l9fz+erHkL8/vtmMWsKbDQH
y4Nl0NVqKX67ylDZ+vrT6d/e4yejZWnQRWqVKsbGaQ9tPlQPLWXseuK5kpDiaX1vqnGCRaXt6aYD
0QhwSEB61zUh4Rt6yOShB7BNYufYjvseFo2b5rQZm0LFkVVQaPqeMruRyeAa9GAEZFlodsJytJ2U
Ik+NVyAxB7JddT0ZhcCDup0fZOfqPkHqHk5YSGfpu1h2NsIMBgSZbEupkGMZVt54T3HmvJOhX8e5
D6M/NrMaQzzAeQOcT+GEVaQ6O1tLWYk1UmVkTDPX/oF3L/iRhUP1PNZe91Liyn/zUDbPLeaQ59bQ
EsZBiNFhHgtRFJUn/509zchBs6o99Sx1REKnPNg6R+QO1MZHZDFWQUQIYl8TRDD4KGOgIY/gCxL2
ieeFSLdQk41tSgF23y/l0QLZ8k0Z10BaH8fKR/BYw0pQVqko5ZYSC6RSLuz7bBD6ERk4TkKQzrcN
g/CV+jgalVkxftSOkFcN8hs3KJPMt1VhHhCP9TJRPe59ihSp+XT8qQUO43ZKLaAuhp0d4ksGw0nC
GaSySJ1A1J4pLdR/BNSsIaXrIszKODT1uK7y5rpEjGfjmRQFCOvOkLpdsXC6RzwyNkWVjaNJmtMr
p/DqxAmbna9qmUDD6CQSIaBwrzlBYjv2aebhPxgrERWaOydVrgUZYoEcUt1VzQrNYgTHQf6P7BX6
YtVQYaZWfyUY1nprBGiud+m1cQO9qZERFFVVi3we1FUgMAWvEvkZfoz/Zzwl6g0JmqTTelAKhUAr
+F1r6UXz4P29QOvD9DV8/Mh6iacw24Ox4KM+JhCv2Xk9+NYQfdajB5yJbrFPmlCGR7qdT3csC25L
NfaQglh8wwIrWInM+Q0hUPUj90W6xxa33MhqTqdYtXNwg9A280A6PJq5YdYxwzC9Rr5Ws60zd9zY
dvqRV669Sfv8eubuTXUKAGpC60706CdnLpKhbA1DLElRYOy9tNikCv0zeKv9TdfZYxTUGDcB8QCS
dKDXAhjYYyCXDcAFuCFCS6aiuqcdu8Lj6JBzpZsrg1ip8vTRLwice0A5EFCJyupu/QJxsqFI3b3V
DLKNZ5v/KlSVop0D5mQRWPp9tOfXzhJyp8uAPGWmQrcbRTAoqOdwhTY/evp4+dw4HxwJrqNq7ywP
J2b7RL7q2YiMxBFiYzWEZitcy4rKEErqwcFSgpxPs+vm2YPelr3URZknPBtpZEbzTJsUZTKq03td
oWxFQ2X2lEFBTNOq2LRh42DtNMh388qXDkf/DcHmBgFtTfmQYwqKq5Hhb4Ho4xBTR1RO2Uej+L0V
Nt2WyCCLB/jVIh9WceC5UjC7PfmsuXpjhWJb3jpDNDMLx07SgR/rSf9KazBX0OJBJVarU9acm+0Z
85W96U2loN7w/NiDxP44K8d9psooVMyGElVIq7prUmR9eC30zjVHxrFfaaAtHQe562gFIdwRuTyV
xBRSNO54Gv1owxdqzK4CGLzQcQrcnxM6YpGGQQPiWUdAUNC0KxgG6qsBh/v3WqJWUpdFuRf+CL0B
DFnmytFVfte5M0LTEO8HJWGfOgPeeUI3NZx0J/y22lr+9EecsrVtALpRp06rGNO4HxN3ctbBqIJd
O7bWLx2E5Q3IoMVKtzzfT+h+oOkxoyoW5zrzHtypLeutx4PxOisR143SipQgkPb5w+wQCXl0WDSb
rA84wlONeO5nC7mSTQkQ8AgqHmajfoNIYCehbLY+utFymngwExKVlCSoZhtEHVs2odvR8633jokZ
JTt0PR6r1pMMYNHZFXHdBf2WIvhAAkvZoZ3mNFZ9bDpmr90WBp04xMERf0vHW9ozVIOoz3yEy5Ic
6Q8jP2UqTTjOtCgap/QGzc3wh+3Pzs+vF9nPl3Awtf+7hKMQ2XYt2iwHVc93gLugk6YvKJbOuM/I
EkwhyjH0kEkGvsZde8y2XcTidRft8D69MazhCb0ze39vberVg9hvoVcpXuYLtqFzm5/FoaJWaM02
I6sPljNHPiLt6+vKvbSLPffhpz//50Ch87arjMABc5jJfUeH16Dlh7Jif75+JGd03X9v5z8fz/uO
uXYK8c0Mm6BCCHZQ0Otpqtahh5r82N/pATZKdgGPcW4ALE4VSLsLcTzCnerbCZNfa9AiLd3gwg7x
3I6X/PdWBYDINEI48uDwZjsxOwrT28mht1zLVWmApdDV5uu7duablmACsESYhESwBkVa3U9jceMW
1jO22yuATfcwjm2VrS5s40+D6JNt6ZJQoEYkZE0gBENfjR2f90Q5kgOmErOTubD1PfcNi7N3ZjTL
OQzYe1IhmSDlCDYk1bgfw/kpSJGj+vUtO33aZ9dx+vZ/BpoYVSWztNT7EKHPORaAErm1MkUf/1fW
8u3XX3LuUhYvC9K9jO1OfN53LTJbUaZtiYd+crOHTejCED73FYtjSKAYTKYzAmBMnceyECsoBBJD
EXgwfnx9EX/hJp/dqsVbkjsowqoqA9Dplb6qa/NY7OFXwuI3vM7v3c0+hGsmsi9wic5MAH9BSf88
F2x4c9I6Nhz/HFXkyEauYI/IN5tss9rP1xqRqxtqhVA1l3T6e6Kbhwtz9pnZ4K/J/Z+vDppsziZb
+fsKEdgZo1tOyPvX9/DcaFscrh3ENbsinE6ovtfiUHU/augJZHno+u+JvJaUB00AsVSDQaOg1lib
6w8yOkWUqu+BVFGV+O/rwvvSQ7YgNJJs/DEOfbpB2j3bGuJdwlmfee5L0oOB6zTLeAcOhrH8zTg4
7T21VH0nhxSxeRKybIs0BGJHPUAeGRbJ1w/m82fOlmEenXFMAYAuiPip2656CGhua6rohZfz3Kcv
prLOVSqQI6qkaoDAQSibJyjvXzIrfL4Us6UHyuLYMHepPx4M+w3dEBxnZeJxceHOnPv0xdw1ixJn
P+IVh2EQM+oLLpebwBuqq6lzL9GFP3/oLDjdt3/euLagiIXopv4Axne+RtbjnPTOSN9SmqEh2eNE
qIB2EFC6VP2Dxbh1YRE7I/hmSzU0OAyIO2YWshcLAzWDwaEIbUbe88hkGUQNdWPeXUqLVzEQC4qS
DqVAotDA+3rUfb5es2Axo3pgQg9M53xfmXwDyQ6PIHTen6STBp11ILlmF5GVxdvX33ZGuceWJqwG
KKcQHbHx0BbQR/iIZox6Gr5Qu3xgErqNsfHfnIw+p6G/TQ25yiqBk6mYY0RTXJjWz42mRe2Ty7Cs
mQjCfSvzpA+saOLw7jiXipefr4JsGTNSUiCju5yCglCQZ+74STjbOwcHelKEFzorZ97lZdCIr8cC
szjeZdqTbdW2V/blWK8zP99fzK5VhioUwdEL0o4w7tpnEE42s3PjoRVwYQicFpr/XcPZMmekI3No
exrznKsIX0Ez8DYM/a4Vci0cf+cMZsWLKbGAS6is+sI55NxVnf78n7cbkPMgg7qzP3RDgGjuqucP
CGN1oMO03rDC96uvr+3M0PprQ/jnazIbfbU5TfuD3z4itx5tIR23TX1hGjz32BdTVNNiwzswfLoK
XjVSgy3+5+uffe6DF3OAZTJR1gGimgvN342T3bgwMX790eduPPnvjbdmnQWctOOhCO3XZpb3qIcA
tVKHAM5Mw+vXX/L5loYtcy8YFXkLh0R/yGSbKAykERIAZ4avG9qLS3bbc892sW9CvzeUuRIDHPuQ
LUknKUovhmHgwiHgzNaWscWdCj2YPQgr+U47jrtFRDWyq92yove2I0ogN7BCgDBpQV1Wm53VqCnW
hI3rplTzc9vadruyg2F8wRg0TzDBkQuD7sz6sLRUTSD9BVYqR1jWcMrySx8IFnNdDhZEN/QpRzUO
2o/BunAXzjCPGFvc5UIN3CrClu+QVgi5KVPePZ0lkRH0QVpnapW1BjPHbKGwWHvlH2SsRa3HtoM2
t+54r7rQ2cKmzJ4oRXqn76LcNZXQLfXIQ7zOKslXtczNBQf2mT3DUqTvqGwE4Cjr90Fvpuu+zsVt
3xg/bgzRRyzqalMz2f5Bzkf7yCE633493M94EFHhW7xUdpYq0rrtnjBab2uElW+VIShb0hkB3Gvt
nhJXTm8e1MEn9ciYBatU8OnYM9n8sOEX3BfIOrCiOs/J78AL7DsV0DpG93faTrNL71zEoR6Cwmp+
eVLP6YmDb2eR6ikitgGRGOx1k2ZO7KLkHeVg/iDgo5Qt9KmujingsdvCIRDXtk7ebSc0WT4gMCkP
pyn4tREZiANDDbBDpObKSeD/DbfaZt0GOaw4usMAHj46xaR/+eFMndgegFEWgcPQdfeKjQv3YAmp
WTc9Valrkpr1/moMZPMwSWe+BUWyWoWTtMAfqtq48KciprIzUCer/i0V+QSsBQ+iOSs9xMq3nXxi
kojE7Zwu7n3kzbsOc783+y3NfCMTBHkS9rD3O/QRDARS2U0+M+w2hu+9nktzlEbPnjolbfeqCw4I
sLvmUwil3xiuM1vsVDE/9PCofD3uzkwFS7eU4oi2N3PT7UdsZ1YymF75oO/7sL/Xk7VF5wtSUOP1
F/YJf0Gjn+wTlmkWUBVCnMdFeuDcG3WcGrQ5VpOX6z+BMhU0a6yv/wDnCkVumjvFW2tqGF/TRj4O
qVtsmXCCTe+hfZYMyNNREa3d9iPrs2GLPJzybsrCCcKwvHsjuupWQaDcXwPzzS9wDhAa//UtO7Oy
LksItEbGfFul9d54stjBEuahRcjVhYf/+eLqLc8sY4HcLLD2UdXL/HWdhgn3qwRQI7QCXr7z+73l
6WAMyzn0VaqAVMwfMohYPWJev/7oz9dTb3kSEC2lXofa10GREF4JAVXwpI8Ik76wlHx+c9gynqSz
vBqKJg95pWghPlbhKBMjiXUNfmm6ZdlEvvk9p0f/754PWwExQq+Afk/urgrd+xvleADAmHyKRcmt
p6/v15mhtPTOUZGywdik3cOHSW/6EVjDwJTy1/c+fbH7mCmrbDYg3RXtbwa6KCLmHKe6NHOc2aB5
iyNX1eoyLDhXe8Gk2Cgc5h+cYsy3iBvEsk5wpq/oPF44Y56ZppbmtmlQRQaD/gD+JPpTEPzHYMz3
keTlPffsn7MX3ptg+BYEgi2NblLirrnSaXHfOgjCQth7QpilEr/NLllJz13PonIzpAGyz5GrvO91
Di4ROFTWLcIRrD8ZoUZgNSvs27mxGr6uVd1+70jgnt6qf0Y1qCVg01mB2tPUamM4ESagksmFCuGZ
obxUg+qUlzBb9Cl6HTRGUlTcdZfEKs5fqecny8ZSAppKQabcw4cffljRqxd5URX99pMgnmIvurpK
fmTRWkVXr4dDcrXGXze73Xq3vkqSq6vHm3sk5UW7++jXZvOxuf/YfYzRR7863m52u2ize9xFu49j
EMWrTRmtrvf71Wr1tN3iH2/7h3i731zvY3xOkhy2Mf6bVbyPt4erZL1+Te5O/1kcJ69Jsk1etwj2
ujD9nHm1lqpU308nOk8YgHlTlD+bWvfw60LqgHCRPhGhYs8BAEWX/LWfT9rMXUwT6LhzkSnb3/W5
ve6Ns/Z4D2H0fGHN/0t+/uzhLSaKbhoJjIrMR9pwsJ4zKxoRVYeoyhVHN1qLvRHzbYt9LfOf4Ia8
n7hZZ8PDgIbJ19PgmUVjmW1CawPkBShOmMxL72b2QSuVjlVhT1D0W1Tknc3X33PmPi7Vq7YmEIT0
vr/LFIrvbB82f+pL89+Zt2spGM2yWRAhc4wI0Wa3BQmK1VB35MKEd+YO0cXEwEZIraZ28ncevVfO
DZL3kjC9M8ia/PrOnKsQLgNIANNyECYmvd0cqus8rxOc7VdF1sN/A0uYbnYpKMhWA99yQ2/TlkJa
VTiJri41ys7dvtOf/zPzqUw3dlehEtWUcAC1N7l4+frKzryplP73g7UNxSukgBhb2q437mSalc3m
6SnLh/yYttzdg+F1KSzib6fokzdpmUUgGJg+Qx6qvVu6vwTsDZOy1wiYXNMB8R44ske2kaAB9pWI
VEX6VT5ml9T+58bIYpaoqDBF3xTVfpZMvAVOrW47mJmO4VQMj3nd0OTrO3ruLVrMFhODT7P3jb+z
1VqNPzMzRxcDqc+Ow0UlYu4NHxpfFXvZwwke5ZMPrFpXlYOORookbz6cMKh2DS1wZPMCGmMVOCqP
Z12qD5JJserlOG0c5kM68PX1nhlBf0tH/wxNe5QlMD0mR72BHsEt+SEysBvHTtzPmQnhSQ2+Rzdg
SzI/EjIYc2B43eem20DiVyJDGAZpuAH/fO9SFi8D8110QgD/A3IXAEnUAspHUtMZInpm7kE4re/E
OIN3+PW3fT4g6RLVNXiQPWJiSfeDBUZlvT7Zvif32LELk+KZwUKXsK4eObFcpa3cTzXMeYajcxyP
XW37UWh8tik5HaA/g63NTeaUArPQQriQb7kV+shKzfU7YUE+HXKK0si3LnnJ+JICe1FkmtUIsnU2
Re78UG5PwNSEwWpyhvHCiDxzY/9WqP4ZkYhxZsVoNem+5GxNOaCR9rxrrJtp+N7xCob8/86aqDiV
LW9lure9Q9oeydihDngygj1/fZ8+f6fokkE5NLLq6rBM98RN+yS1p5dhHg42b7dNINayHOSFB/L5
ZEWXfb4eKk1lT265R3gtMKW6esy1+R2CyHXhCz5fuOiygJxpp3R7qOb2QRFufHSPmXup5X7uMS8m
WshsisqnU7pv+PyUkp5ctxqGUGoyGQ9tnV+Yz899zWLKzVpb6pZhNIX+vHLN4ziLjaOf0u+J7P5f
3/7PaG17H4fOqU73c/HDAwlmBBv161F05uEuy3CjM5XTrPHJofNR8ruweXbcC3PLmQG6rLrJnKV1
F6p0z5rfzAT/x9mZ7caNNGn7VgZ9zm9I5srB9HfApXbtsi37hFDZMtfkvl/9/1LdM2OzVeIPAYYB
qVRccomMjIx4XldDbZMutyRGiWjyoQ0ZWYbaIMau4hb68IdED1wrNhwOWu/7LfN2jJwswzCmIeoi
aLv4AHAliuU4EmqOXIzBLkAa/gME6PnJz0b/rg+sPkCFqFQrR34XpsMSZZT5Va4bPkjNxZQDBkxC
3wF+ZY00faHDlxuFCMw8U6uwIzGBMVQGv5bNU9wb9+832quz+0/vjSz3B0MOWYJ2IJhwlTIPlox+
mhorNuDCYIkxZeP6VGxZjN4aTUggdy15HnMNHOIsg0/XFzcooXEMYt2jCA8ksxaV/Gzk91FdnYoo
9XKTIA+s2IdDRQE1IZVNFbtPZIza8A5ScwIg5Iieyjh6UXxwRyPbQvSRedYEhIBs2Jps5YVWXMa0
irrIeRPL4DAJHUjmobhDPnJpszpaGQQXsivIEghVMVoLi/EINU4/UOHkWog4AGiNtjE2YaCuAOx4
RME0eM4r0adLw25hKrum8lEOgvTvmkfHGtmigR6tWIJLU2lhHq0xHgH0x7sgpO+QRP+KapLtwHxw
AE2bavqZc7Ud/GRlbb/QOcs4WtFg7ZUViQ5Zp+2MfNoonbkhUtLfH+MXGmoZOdOR/Q1GOy6Pau8N
K0OsK+Tnxy49m9Jf7DzyOVQpxBgdgP5uqi/9agnwhR5YRsU0Syty1KNEB+RyKIQwBWgfgR8FDWZG
a92AJoFKqMSM2q+igxhAVEP/a2VtvLAMLGNmlSH0EqnBwaGpAM/vUjJgpxGcQq2/IqVWu6QCsf9j
zTf32C/NpzONF3FcomeUD/5TQRwGc7dy8Uujivx+8ajo40gibfvAUQ5lVe3W6O7jak1k8FIrmb9f
vY8aTfGywJiVxC1Fd4IOzmQXSb/NqzTGUaKxcnpx6UaLaZ5pQwNUSKXtjf6YJC9RxRxOUD4Ejgvw
hCt9fqFMkywPeo2WVjww0FisyhQETFno1n0yXVe9FV/32A46wCpYbjhTkMacvnA6nWsNFq1CSktb
DtZNBya+mwzkIeWQlE4KpMe+P0guNMAyylSMAZz/vkQDxMCmaElb3GnJmBxQ/zTDxlT7EIxc371/
swu2Yhl08hlqkoxODw+Gaq/apAV/ul3Ji7wwHpfhJig0dqxJcWmLlo7K76fqRyrWzqAuNdJiJpnI
CACHBV5CHe/MSeBMaD59/uS3gVNa4fZjjbOYUUKYIhplGh06OUwP7VTrjU2jSd+/f/lL77CYUqkA
QrEhWNCq6i70kXXh3xkysymB/EO8Vspx6SaL6QTQE9SxzQmGtRKPSRbfpD5ox+1ErwpGHqKwWcnY
uNTbiyVUkwD0CORZHgrzNmpBBysTe9DXBGwu7F+WdbJAYUmc0NRY+2nzg0znsFOBjY4x9A/u6pdl
QqrGQaM5DrN3Ue15+DJk2HYPrU1AY/lQdy+LhZJkQNxwCFC+1nb1Fr0MBZ4hHo5FapDHMRADFCOy
bM3RvdRi8+9/WWoClEYWsYC9bv3ihCS0vdWXzyTETByStZj+BeNhzmPhl3tY8ZSgPtDQ9lNWIYlF
Nl18Q0Zkcb/fYJcuv5jjzFRjgyMnbU/D5MUIhqdITz+4rVxqsNIoCaXOhL8XJP4Wc/97T1AUihrb
jz36YmqTXNIJcAl/X1iTiyj6EVTKlUtfmGjLEvs6HHglTOrvM8qgnqJcOowotiQrNu/SuFnMY1Dk
kXulJBomkFdB1m5AHks8LbceNMgW2+83z4V3WJYyDaXGKtpq/t5vzumM5iwBJPr+sWvPh72/DMo8
baWWo552Dz9Rd4Jcdg9lnNMbvQWD+mO3mG3tL7eIi1JZ2Hxoe0AP9wkQbENg3VmRtbIuvJZZvbFH
XZ4wcGimGaRICOJNJLsZ2zHZm9DV3pTYcN00E25c+0HldNCmcaG4TOCvjuC3lUbq20aD7DBDS8hu
MCHWFOSmvu+5kMdkKKBvHlshX7H4b09PcykI1ZJi9PtEFIemZKNbI8MS1Trmp/eb+O2jeXNZsgFI
QJuHGcsOEEgXG9YgjygFQwAAf625gXZutZnaSgZOGGftin1++5ZkeQYgBxSmxL4fHqjJTxmqESBt
WH4zgvx76gObZ4TXrVqrHL00ARamree56lN/QAhFfQsilO6ldKPpK9lkly6+cFuGANRWHlvBAd0T
u53sqsOgF2oLJgf52IZ5mX01NS1RgAlq+8QgeyPQNYSnmzNucIC29de+yXfV2G9xWOq9PxwuWKVl
1VZfViytcubvh2o3+XD3im9EfeHdmiLopSZbWL3aAi7U4Lh+mkj43WCyofz1UFvp8/vPf8ELW1Zu
RXIC2VhgPVB04AfWk/xO6/pyF+Q02PUtioUBOiAr9uPSxFy8TORzsHuV0o9a3UKVS79DGugaquvt
hjKXBRLcCgeJPFHswEHRxzmWDR8J4qNrbv2lyy+MN2rODVKlArW6ee2w9MkX0PrBBu39Xrh09YXd
Rgi8VrLVxKE1w2tf9jdyDL1hCFaWzgsxjGX5HE7NtcqXOPAgZnUfKZk6nUnu9LG61c34GYDL24D0
z2CorflfF2bFspwO8gUBWHe5ts8xE+45LcnBiCMRAdISmm6qI+f4Iw1H9PkBflnwrKBtKqB14HOk
0Z6nOpQrwuCrKC3v/etfepG5w365/pSPTK+Jgdz0vNnLunwKzYk6WQRAL/W7Dx54LeWTUSs5xAkY
zwcpH8L8aWjaTcYfcAz2wbdY2N1i8C3kXuGoovY7Z2p2sq6uawbRuYKuzOzX8MQbnoG+8Cs5giOk
1BHa652n4Fjf+wexSUCNCMB9tKkHdNQ23KQbCrDGFxSF7yyncwynuK9v9UfrBacCX+YotlsdoKk2
OOqh2I5H/cvaHupSTHipqxzrBMB35K8fNCnCfeMngZPSqP0+ClNBLlilN7mptd9RF2sA25mVErnN
qJN9fxBdmN1LkVO9r0qo3kDhRKP3Br/Si8eGrVD9L1jUJQYKJVWQFoKIKs7Uw9Bhsou/B7znn99/
8LdHv2ktxk1Hw0lWdPT3edckdpP50AiaJuSbQ5d8Cr+/f5NLrbMYOSntwG/UC6xwyqw+hf00fQlY
Oks7ishaWeUu3WMRa+C5mQ11OUpw+0BNqr9Iizo8tdz33+BSMy2WNarrWYQYAN+jgGEXkfY8lM1n
i6gHWn1MpIMs5Yp7EVbguiO8bQBXy6kGcabbzFxTNDfntv7n7IUQ1e9mDpvCGLjqgRz6dNRTB+pM
Eup17djaLQvKneym0clBAT/5M/RGWZW6ikTAdkgXrj8les8cDZnEh1xP21uIYwwuwmAmgDlB59RI
2bc1MzoXmHUbBV7fceybNSHGS+N/sSznJUBHAAuHh1zRcwD8uGNZ2e373Xpp0CwX5ZYaHY0RyaNF
APiydGT92CZrjLhLg2b+/S8rSxtj2BQl0/aZrs5mk8ndkDfVDXyk5Js/5WJlbL7t30FO7Pfb8NCq
ESpG8W2OQjlHK7VnFmamY/gnA0T0ITc+v99Yb3eEThZzgOuaFU1Gbx1S0NzFZ7DiV1yjC3k2+jLC
JhLwFibSWWAM2eEPHISM0LZ9qb9Gpp1eJ19J7vjKjs4feo1lsC0Hjg3TCjeziq8DdJfZl/ev+3Zv
68sQW+9T3QDgDYX+1U5GIerXQKIbvqQof37/Bm+7eLq5GE4yj7W4NUl6DBrrpmfN15QEPyvozgL9
BGWIINnXpXaVI1Hh/ftd6O9/RNgiH0TZqOmOrXFTILz9QZEdfYng0clU9GBydUdLA460rYLUNtnQ
7v2yenn/0S/1xWJVK/u0KmkoAcJIp0MH5YxjUw71TybT9oqpcC0j8lILLdY1pCFMuuTgbTYq9saS
7RSzHt5/g7ctE0Bcv0/qwrDK2DTQ+Hpb+FsRJxD3C9OSMXuy2ixem3l0vt4/lwV9uZlWpQlxTrhJ
R7+ALJFWBP6J+FX40AwBe5p68M4z6qs9iHTqM2Ig9HMGjv5ZpiLygT2kRWf3sUobgHqCFukYEuJP
AfdPJSR/vTIcBpeqMtmKEXVsrZUAqliHwVYXE3wwxMnkCSfrWIKGoC5uOVBhXtyU5XccrnSFo+ld
vx98VHbropLg1GvDKW5G7ZSNFdkEcIlujaGagU1K3E4t079lw5R0bhkJgfi/oUHqusnHr2FuVbdN
ETEPMOz+c4jkFQ24v1x+yWN9LqaEROI0wYOztTqELFwfxIE9SEt5FFXt16g8LnbhkA/Poa+3D3Uc
WsdML8NbkKpCt1dIT8UeND4iUJPd+CNySDMWdbjW6F9BpRJS2mU31EgpJcIuWsD+sixOtqpkkROO
1XMWFPUddJ0ND2jb4pl2Zen5MYGCHUq2kULZ+NsMRfu3smi04yDLZpezmu6hGFk4aO/aSXUDikjN
RL+EZQhxFStDfUxQCRfieNQGhNPf1F0E0ZPerzZjpedboPpy14DY3AbVnrHDtap/jEiCippqshwI
S6A/e9OKvd6cRs/vo8o1RcG82C/SBwRzFAi/eugEgBPixlq8x0pXO35eISyozOhT6Bu511nEvLUi
YUKwBLjZLKigHaIVhUf07im2unxLcpK7A2bjBlXR2CQMKj7EQxjf9IayPBmkCkoiCbLD4/ZbL/vm
pkGUDKo1Ofkhqzx9ahK//FHofekV6dgS4ObaNZrBhdm3DPmMPVyxADQ+4HNOLQ5/s6aB/OVaucUF
s/G6g/nFLyChKSudYW6PzffBuJPDygJ94amXgZ4aWkWjMWaoyLWmYBdqEVCJWqifkbZprFmMC8++
jDMgcak1zEYBy02/tgxKIpPvvG/xXhfgN0zRMqJAxqSsx64BzcGbNtW+20Nn7ECOvL/CyYv6JN3S
BfXPq/fd9fgwfOo+0TPORIuX4Ebb+97nlUa8sMouww29b46JqWEZF/HJjF90IIG04iHoettHYrih
Q0VsDQ5wqb/m3/8yDgws2RmkvLoj8NnQ9IptUeQALK6FHC6U3ejLmEOcVpZImUCDkrb0GkPqT0PQ
qusRGgSuprHYQ+0ZEioIE14alqOb+77mZjNUFxUM06cBAR2IUOTJyk72gqOqL1blNmWg+xpgqGCz
AZzwXaa1bp5MdpQ+SrVWYHzpJos1uTdZbTAoZxxr0G1T7QweqFtA7KGPzphya+vm7PO+NVYXy3NT
BKYvTa0+YstW7rOmrLej5JMTxzheNaZW2xgjqvhMlFRfT+0EIGoERaX3J8qlN1z44XHXVQ00KME0
qrJrQ9W504N7a09VhtCYERwUz1fu9OZkl9ZyzyhReTAGMcwgpGxsPysgqfHygXfAlZeburAaia/B
jBBoDV0JI03AH44GlOpDtz3BAPVQorAWAH9znuFmc0P+Ms9QXht1rSjRYHyI7oK8E0dAiMxjGxVy
JUj5Zp/gFgvfXMVZM5a+3hzHjPt2OdHwyqoraPGxDGp6Afi8Zqj4B7tlYTd6QiDHXEAOsw/16OQD
WrsbWP+hKDteZR4Mv7RWkkL5JevAdjEqAXW0HLsYXsKJbtaWkEvdsTADoxyDvMkGqEOZdw351Ign
CGB9bFgtJn9IyqxLp6w59lbvBvHPpvvZF3eAa9sF+ZBMK9pnMfXLkVPG9QQLxJjWyJOv1D4wo3Dl
DS41zmJyVxqRUUAM0IB45kqcbSThzCQ3nfcb6M3VTQIe/nvnplVjTBDSxFRIWiioNt095Ef2wNbs
kHmaO6ypgV2oyts0y9eqdOYp/Q9TiVsuprpWVqXQhrA7cqzgdtt70+RNXnSTlN7773TBSsnF9DbK
qi+6GgClQkHLDFXnRvzj/StfevTFrMZcVvAEYf9CXT+qbtxGUblThdkgb1owN9b5oeyHj6SsoZ2W
szqcEGDXMHYzM4dg2R0kqx1t7U3e9gVw9cWsrnRVxk0OmGLgBwi+a22PIIXVnDJS13v4350jyjiY
JbykXcHbv9FJS6D3rJfu2KYdKEQ5eywt6I2937SvG8y3hgX5fSQKhoJP6lv1EcQ/yHeJCfE9aFXD
BYIeXfxjiKxNDqU8TalNmNJtJyzkqNdavXL/C/NsyakwTXOkEZn9WPnAteuena0Pna+jqRcGIuKc
QakGAx4BprLf5+OmlivHDPPAe6vRFtaB0wxIcuK3x6FFqVuMBP8I0gIo7BjWklMvTKYlxg2qZIxE
srAOqrotKsiDt3Jlml5ocbGYTCYGngBNxjrg6BBHa3nt5Yk4TzVfWYIvTNYlpa1u9GjI5ojJ2Aat
08cxdWsr2jJGbwHjB9WI98+F0H6ujN8LK75YTChQ0+vRbOCF+Rycd32AlBdOEguvM5PsYCKccKqt
qt4qMSnQ4zkiBcA6bWI9GxzsjJHbR3j/BcKBECPGgg6kTWPeDIEaV1rjwkgRi+lVtlDUra0YZNOO
tafMDD0to6lXmND8JBNZucuFNl9WMVWyUThT05pj5yaZB10xcQUEe5O5ebwyTy+MR7YYNY2MyxzK
EIDAGfV1VJX7UF87+L3w8GLhLBCOvSYAa91RhPelauzUSNwW2xES3EhZuVm0tuheeIclyK42dX2q
BrQSygSr3uVrpRxvn+lIa1kAS5vRsOIGF24dqCTuk/vg2D0abuamm3DT2dztN/neOtSP9CSP1TZz
1gKfb1OcpLWsjMUxHjKIBqs5hidyAyDTnm2KDTbqUCm4jq6KY72BV3Tbn+Jj5pnH8OB71mO+kmJk
vEa83zCDyyrYBDst2NcQkXAQb5GBhvzlbiobE1oGXdvZxDDkY8hldmsOJUJG0BDHyXOumHYd8758
sjrQcJwpiccbKPKVJ5VHAlrKoLUqJ2mGPnT9QhsPHX7GaVmhkF3aW51rKkh8QqsRmLOqMT0mVGF3
EZebhDdsO6Sqc3EymLlKWIWj4lL3JsOwsNmV9SErLf1agVDmQA8jux1ELX6SLByPUAYkT6MM4w0l
Kb0NqAiPjEDPJA6gipGOVniHAHrp1UFFexu5kXJXgZP3KSuadl9yAxrbScZcTabpDVQTw5/TAASL
HWlAv0O1Fuj0MYkea5K31J70JvlhVVnoKqMK9zIeFARgatbfJoxoz75WiZMJ9XAooavAxRLZfJ7q
THm95PGPKKOazcys+9QOrLtGoA4nZjWFNi/pIXmNkvoHWUMZMwFD/2ikQXNIoOEJHiSvYlf0ab4z
kLyzm3KIQGsUqAIPTE1/myLj874EcM4zy5zftGi2KyAMUNQByto97Vl1JO2oQ60aaLen0YeWOaJE
yaYyDW0b16l2DJUOhdO0MY/6YOpOOGjWPtI0wymhFhQgdNdSb9LyGhojEKP8ErbBlIB5h3pLfwyH
AsefOgOtQ46D56u8v9JMkjwW8GOhFZGm6ZHU5Rc/RgwY8tXWWbeCUR3hkUDru5s6N5h6bZXucMEi
LasqgaGE+oul4iMxSN1DFHKgiYvBhUeJUC/6UOsMkZO+CVG01+kTe1bEQuVQWdlTE31RbbwjmgjO
kZ4YtW2B013TpN+1qVk7hmzWwPYXzNmyOlz0AUZl7WMDJGvbrJ+g4f7+mnrBQ+ALW8+CIZdVn5ND
GWNgQuP6XEcGOMG12H/sBvONf9na5iTK/L6uCBIFESWNM2o2dj3FI7GBlFyTSrj0FgvHQBSAo4dT
3hzj6i6KHtICKib5/fsvcMHpWFabh2gXwUIMELM9DWRykPPgBErbxWayjUe1ef8urwCvt+zrYmUM
NTFEeYUe7ps6eoRGSnQqfGXsC9jFnUTafQAbi7hlKw3zELWZeT9rQj5BexxVpbSK7Z4BmREnfnPT
VXHlpjUjOKD01VbXCrVLJh3i22XKN0YJ/b5CjfljGFFtO1V9tG/CQGyKSNbbrrIaUDdZb6cc7mJr
RXLTUCgbBW3WQBg3MfcmlNa3SZdmVxGNmrsa2zVIXYdzShLNvawegmsiSnaIjU66sND9tWC1tgHN
ntvS6nWvL/NyBxq9jjMYMnhwzxLIWjV/Z8n95/fhv4KX/PavRqv//d/4+XuOXL4oCJvFj/9+zBX+
/ff8nf/9m9+/8e/tS379rF7q5R/99h1c9+/7us/N828/eBk8zvGufanG+5e6TZvX6+MJ57/8//3w
P15erwI5yJc///ieoy3nqwVRnv3x90f7H3/+Yc45yv/56/X//nB+gT//eIiy4LnI5wPbvy73v995
ea6bP/8wdPov3TKFlNziyN+e4+z9y1+fkH8xy2A6t4Ao1cW8f0K0oQnxpX9RIfHHFjekQaWcI9p1
3v71EfCvxMBH+J+bJrIg/ufZfuud/+ut/8hadZtHWVP/+Qd9BUT839DHYwlizTe3pMB+jf7jXDSJ
WBlVWrZFstK1T8AEhkYYEi3GbdFpXi4SCKZVFvSeqqK0h5TqODEsHmQ+HWsJGkiENCrCdqg1cIYa
ssAEuEorPdUBa+AzaG6DnGvp99k2qPiO5+lPlB7iEiWDgFrpaoNPbCTrbmIRF07H01Mu6G4y4L+D
VmUHObTvSgHRu5RtQd12SKscKEw7Q6SYbUHpuZogxJncl1ri9QDpqOohSSD2joRvOYDNLnzIQ0VG
aYca21ng6dXVWUh+PWqgzRa6aaugw4nd95iDo56gLrwXqTNGEF1SSbBhFsc0vK8QvpvBsVnGdnEq
NqZo3flR54cpS74BI9EDN/Sqo5lTS+aUTHkSDckCl02N42MyjypzoMi27TJ6B8GtJ55Cj9uCcI0f
tC5NiN302e18La1ljqjTb13Bd6X+LIXyMmhyJ5ZxF/jdFR/PDdTfNC31sqGF537NrNDOxKcx2gfk
Hh6yC81qlHDeN5CsHzmQuKAL8Vk7ne0Geg945yENd1C0P5qh/6ij8mFbVlh6tI6m+zGUNkOlLKLY
mV1Supt7V7a3TRBvc5/ulC/dGA7TVLXSzceI2pnZPEXVaEdldgrjrrLHvvhat+dcPydoKc1IIcTa
uSG514F15Yo7eMr5yfXCcAyKg2gUnlKNQrUpv0VWJ8CA9/Ov5q6Zvzh2dBvoFGczqTc/jEYMxEb4
vimDHzxmd0DVP81/32nBVUm1pwSqZtCVvgpxQqBB4dFR6NNJ9z2JFK5GwzKeQFYezpWHh+Qm3Y19
h4pG7kT6fdreQ/Nbx9ibO2IcfG8eEHqOcSA0J3u0IrYlurnlCFfFSXic54lJW7c3xEa0fEMxHPq6
3Aq6jQTbzyOm1Qw7HDCGldNAbAmWYIPiXmeITY9L/GzteQVHmztVxraaiVO3LvV4bdqzHto83oMq
czIQYPsKIwxng1XqmRD4EwUwxt09VgdHJQwYSnXbgOGQxd1V2Wbf6KSgI8x37SAejQg5amXjUnG0
YmD1MCYgg7qBpqOTi+FzCbraPD5GlV4hBmtgxLeN8tom8qrK3yLNAdrf6PkQXxEAaIPSAMxXulVq
cjKQNnmjTpPMCCr4hisYrk1EO7vxBy+VeNdMXDcJ2zLIs85vafm+1yZyM/fa3KNR43slBNt6DVLU
MB5lrXmj2V3NM6ZoW3fuB8uC8Faqu93gdTAanRR7nCRuckOdrFDzhiLcjAHdEQNzO7BbTI7WnMeP
3Psye+iQ4NBmllvp7RXoAp5Bte/Kml2tgjk51TzM/TLH1OZoFowd/JgjjJG092Rs3SkPj37EAVq4
HpNur4Q6VZXcx7TcRAa2Y3JqdSfiIsdk4L2TJKOFMLmyITQb2yoW3/y2aLeDYidgpGGZfyBlOdzA
IJ+4pU6BysetyvPUbaE0klqKHzJ8x6oCPss1Qki+BaLGhMC44mGGUVptjBnKX9Spk+ZtuDHM/Dru
JWBMoTAdawSovwsK/Oc7GgrMHMA2bkzpNzPxYmeW/bmbyL4wUm6//q1vREgyCKLHCByWkCbhVreq
cGP241VtWveZMqBjKUvmst5MnCAyryChCvazNB02jpnT+AFMPcDQ/RDjuFrQW5wOzlK35q6r1YgT
5Ii50AD3FChErgCexS6jUAHaLb69PmfDDjhJUnhPE11cTraheOaA8faTZ7MokWZepUYf7TQWXgW6
/5VIlc0CIpDFZByqkAzLTdseJC+KjTVxVzYNZCW1yHKjKvxadtk2BmZ9U/b+z75D8kqI45FtlGm7
LsUeCTr057TWEfoN4FtiIXLjuoMO1wgLrLXTd2NquJdNwReQQ1o3qJXbs8z0IpmVHgg0rhysTQEe
VhHSHU55nLSKNkBYfleVsVcEpS2Z/wTemZer4aRHwhUK1e760S/jvWauCXwtgst/r+KmZAblOngg
r4GTXxx+LWJQ/qN9voVu5wZKiu5sQQQEjgWsyZSZdylIa6I7B7QDZdn3NMuwf/F6/vYsfvUkFgH3
vx5B6LAQjEqDiSVNHurrHXacMt/yXFy3UX0ME2hQSrrrteSbPkPZUcRqJ5UbYFLMUztLtO2IyQof
4G7lWV7pOEuvhjCUQZmGSXW2DE0TxTuRtlBlhNrwVlnFofD7zmkLuQlDrGmzb4C1NPWfk+LHvKYP
tdhMMZ3VUc2rhMTPlBmfY2XegZhBbC0cPvfpXdHPHBoGUAWBYHpp5S/mVuPQGGUGuakn050XC5gQ
EZe3QtkCbDFbTeI6aul2vklsYrevHjsdICF4LqDAY5mbDXQwaYcOi9I0pt68rMydRifNM2q6RbL9
Q9LJR0bPqigd/UuTyn0Iyw9ek0Mp32eicsZgL7rsWw8LyWtMNlRzUBjdwuSbqRH7zAiORRcc4973
qoE6UcR3MlXO/LNIgqMunyPDsGPY43i4r4BjQY20bQAvFY1i36XnHgGAqj1D6BNn/pmdw+HkMXcA
DOpnBxBLk1CmPV+Dcrb1/fTUS8Mu+vzBkslPraDOq9tiaAfsSYOBX1t1fw2+wyadPJa0p0AbdkAp
QQuhtK4zCwui0rw6SX9i4zJZZNeMdAc53CAftljB9gZqoq4a0D1axnDSBoq+NYrHvsEwl/HPKMga
LzIp0CbWFhXCn2enDpswNA3yuIE71CLlBcz35lep4Km0qedjLZlbisEXFRQoAiCQeXaulTo1dfYV
CEGP0jO2aNeaZJsAaqbvj9jf97l/TR7oOujAEsJ4YOD+vmEHKaxOFRvzbe+Pup1ZkPTuwgKLS+rh
cZDhdH7/fgst7P+ZrSDFC2paJl0qXll1QCGZwvMtUtydV3cDnuiYFLc9SvFxsLApIyyJEl4CP2jY
3IfaYUpOOmk+U1OdYpNhQZMoHruroeSSy72V/xgz+Lz9pi+wvM4jIfxeMbLlvYZ4ebL1+0ORiuuS
y/1g0GvE4A6SfGmgFVINfF820O00JbkKeOpgqGum2HA4VTXWBhxgOV2oPMD1tjXG5kyE4paddRmG
aXBEv5ChfMBJzuw8Bz6IkniF2dt+v8leoVVLm2IxVOPBusGVeU3q/sXGZoZphp2e59vZrUMS5DEO
i10fDDa1QLQpvmAo9el5IsFmHvz+tg2e9LBD5Ti8SB8zoDpjcglkWw7cf3XnhpjuZrvcBhocVHh5
Jt0M0ulitUWwiQ4A/1feEE7Xfd07RUDd+caJJq5NohxN0u24imp55Z788yXnzSUzLEKWWKMeJdcJ
bbGQoBPmHccw0i3vkL7UzJsdmJQ+26QAr8bYmrUImYaWOprsDK0NLwnPCDVkt7HRuL1/r1fpCVJ3
TjJgemFwvXZhcT932byDShOIFqg9ypuh1iU2OoOYQb0fJNvPn4YDlrFirQtfM7n/8XacgPeNpcEQ
xjwNf+lCUmhIQGUDRn2cnpFPxEa6l0yHKktb2kHI9zn1D/BnwTc8zzYHY6tlLyQxbqjCviCGGR01
zy+UayKroCPpqcQAnQ0lUPAYmOKIqvW14NTvqVd/TVV0CMN6xoWuL8/LSVoSXgU1Hhq2dt7iDVrn
Ss6cXtHdbCrGDKdSCMpDYdgHILQQyYlAsVS3BGJCMFzpNYBeKNgS2Hk8tREmYMuv5E01nKNPoNpj
rmDxw04L4ma2Ud+3ifLm2T/v5fskvEKW9OccK9U4GTakeJ0h83iDSc2xAcUBG0SZ3Qx/qofMSSDk
0GCQovLMzXK2GfP6aZ6N78/EhbrO3y0iCNUFhcMjlznjKZ/8hKg0386tMG8HZrfcRC8wA4LWsB5N
4kQ4GsCGDOU8VYXzkjRz5h3p/Ip6/rWPP83WSoYAwXTcabFnW3nE+djxHyNNQIcP1CO4ZctkEIYY
egWiZb4tBv66HYHf5KDF523hvAct0IrzHmgc0hOgK3/5adhzEnYchm8luvA1HMBgBrFKaqMzb5IG
ge1hsFZJ+Trqf39WqiMEJKA8xYjO9MU5/oSW6yC5hETl8Dg15D6vWw/CnRABwEYLCyzi4Igc9k4k
thBT8giKoHA0fzWb2KS5pn3iIh1pZUF8w53EQ6F3iWX8P+q+bElSXMv2izgmBELwyuRzeAweQ8YL
lhmDmCchBPr6Xp6n7z2VUdWVVn2f7kOZldWQ4CCkvddeA+6NfrVq1whXs9aRYdWjzsEPj65P7pqW
PgA+EAKcdfTbWK3XjfNo+u7WG8TB0t5vKJxf9ALXtfbrfVxf9B+2DMgGFuQX4KCEBUVkGhm5PtuI
BiCMf4/3qUEN7sq3a9XWeqibUGJcF6JveVt5V80yccYqrCDRu643Vah4NK9ddWwk8tG9c7GcsJYR
r/Nj0Tqe1n3v/bh+S34FAKaXm2HKo1Xym2xskusneP2xM5b0jJJaMfX0c9H+N4b6Czr4f3HZ/wV2
eyrexk52n9P/B+DtdbTyP2O3yZv6/t6Nf0Rur//Dv4Fbi7N/2SiNAk6Z49r85+z338gtuqN/+ZQF
lADdDYDOXsfC/4FuGb2eMAj/QivvXsuE/4ZuLfYvKKMCij8JokyXBPAi+QfY7a9zF+wpnAO35Zxj
rI4o768s4xmDi3UoJY+zpZqPzqrLtCeN2ei5/p2W/wtV/XqtgCDQBmIvG18kY3hKf/wKXOwRXe7W
dky7QR1AXmd7WlcjUI4OiMSKtE1Eo4SBhpU3iLohgog++8X/1g2Q2WIUfQkwXyQWSsUp0+jdMf8L
raBEZLQjX4uiesvkAhSxATGW6zG7y2F0hfQHePqEhGZlaDXko7SB0P3hbf9Fz/pr1f3zV9kouX0/
AA6PTvALywj6xBzvauWx1oRtizXAXAQyxiosbejwJmNNH0z6+T/ivV3PAoILAvHHiR4AcP9y1U6g
TeNTi/c2QdBiMK4Hr9mhSdd5v6MgfcEF4HZBXexHhLmcYanyr3GY8HInMElV+IUwJEvngqoENndm
K+fGO64rrO9giQWg15XquajXOpXT1QW8C/LvFCYHv1tHXx44UAEHXQ5+fAAOEPoc+usyApBUIOze
IvHocBsntpxjwrzhGyYQ3V7Zqj4vbV2l/+gtAw65nmyw4/ARDe3bzpeLrpqYkqGgRM2kvQ8z2tOx
cztoLPK1WsOl9EEErH/7lr8++n9f1iNwCwIJ0cNe8etv5dOqfVV3NMm9VqfuLDHYw7jnkEs6IO+P
yU3J5s+5JMCLeibSwAI8JYNqiSiR+ncI0Zcnf70bToFo4wEg5edPQT9rXjRwkakQ5+rQDm1UDyaN
9N/zbNS7zGSbHF4Wf//Yry3rf6oK9vOKnFDKKOCggH/tJCYLUSQ+zJjjSq36lgfCgZuQLGIRBDt3
Hq0fVYvQAwXuVjiNhjz9/dW/bI7/vjrFZcm1qfaCL08fCiFYNsGbN84gmgPSMmi94z5qCHgM+8vv
kp3/4uliAuxiM8YvDXAq/PquiT33JWt6SNGywZzHKneOTYmNsZWhoR000djKfrOq/2p9+bgkPnEP
NGz6NdkSbBegEg3eqEXs4sNlKwJnWVuiC3bnt7Y3/nYOmuGg9DzuRuS7HzjFEhzmfrygR/V+409l
u3/xxH+5ny+fWV0YSFwAccDiswmRoXjsulJGjqVxIC1x3rUBKDiyAKSNkSrdqyuxs1kTHZz7Yteu
Ty28VKsXJFLdND4iDtp8V6J9wJQvf5kQU1qMC8bcGnq9YVtZJOHSfLoIdy7670v9oKBby9F01PZ3
l2xlZkcd6RJEsUDq37x50HAObXDqArEpnEtL8lSoLJr1VYbEm62FNl2IOXXLIfGVvS/GejfD3sMy
8t7rvGTAvQ2VPBBbHoTbvSElALqefH2q+uy7U0y7vAVzuB9Bv2djfnY6874sCH2WBLyL0p0Ynkk2
YsKPaQvUxRgzILqxhlsY/kGc558NFJMr8qvLtdhMcL3Hmb8pyw52od2OgM6iB3vj1nclRZFpKWB0
TWLgcb3MTVpwkg6BTKb8GVZvaIAuql+jZVzidm5iNSPNoZ0Rc4QwXyPjbOjOWL8wCq2OI2SHRW8l
fUfvM+Gfu7I+ziSL0JEMCIctD91cR3QkIcV6htKDJy3sgixQZecKzlMV3xRGJbD388OV9xGUmE/a
sW+9LHsV41u7PDriQ659OK7iTlXOmU3kGfO7W/ywb/CBriKOXKSuUt8UvKyvsSTSE3mM4/c3h7z9
U6r3ZSfy8ZFwhr2IUZRmv36dLqaBurAQZQ1Z7GagwbbNm/dV0oNRrRczSHupsN5LSg68vc7A8s2U
uXGRu2G2guxJX4U7ATMFKjAUEQNeBkgn0fO9hZSurMvTYr5M6hlhj6nG8i9mup9EE3rTWxkcvCAu
tYpYQOIuh4TlWImkGeb0OhgZh4PvnjwOZer8OoLV4pDhYI0BxorIQi2qBMoI3T9lyxYpI4DNIQgE
kMaKKp1VkBLNP8sFDFz6KARiQQrfPRQZGiYOGA809uZj1fZbZec443x1gbLpTXTDjVqDuOu+5aPY
KQtRxl4Zw3UdY3ZUPb46VxIMtN49jrpOV2WFIw86EEaRjdojhcss2RE+QiHPFdCCDm5xZl9DNtpg
vflSH4cCY4eq9N5RVWOW0k/pcg2kyBKNNRv1OdJeRXfylqULc38ImyK7LYDaDqT+sIJ+u5TW5p8c
Ax6qumvtg7oH+Into7v99dWviIBdfQ13lNVWA/Jeubovr58PKcEq/PtLoa//84kHogcKfMCqDv2T
80jJkWCMle3jVXkYMA3IZC/sRYZer1Eft6fJqnbFRGK/sDaZ0790Ur7pjD8gbuVxrForQXz9Gf5W
LOxABeIaNWjfZ3e0wURWD8QOqYON1PI2dute8tlPauLXiZLNncFrN7XeKAfyzbKm91SzUBKzJYbc
BzzCZgbZ/qXHaNFB8nAxnRDmFA5jbGQVr4uNZWBHVxJS2dngXh56D17Q1Iq4O+yQ3JeDt43swXDI
6ofenu7L4cPh53ouwrLcwmgdgHUZVvXtyBGisi9HFbLpznjPbmVHU9U/FKv30jWfGRc7iaMRtuz4
YIrtyprTZFunJgCkjgQuv8Ie06zYufIoYEUMgRumhdiGGwvDFBlD/Iy0XXrrtVNcGbEXFBG4M/P2
lTIRWbIbeLLH3JluikBirV/jUacNyVRSm+LZEusLbcUW4expJ9vUNPm26qb7AsfjKnqMIbPsDX8Q
7t3Wd7Wq713MsdPcqkioA/sHcPGjrPMjttSHYJp0SFz33ldeYpZBx2VRXAfiGiJ4VzxYa/WE0F+r
3E5BZUVZaz7zyXqt2Lutd3nzHHigrjTrsYNU0kxHGHUcbKQIiImFzoBv0gLyT8etR8pbVg2vKNlS
E2TJytY9zeQR8dLd8uTmZ4Zn6Tz67YTRfwWwrujtcLWeEEtfWphesRtNeeJk3nMPF5YQUoocTnLT
i2llVMIFgM2Y2/Z+Hg2G3TPOsXLYdixhyu+WWxtbjMzktmhwli6YQW+81kqFq57G4SJc57iKJVnz
+lJkEgddMrGzCRBPCtZCbq87EGEQrO1tl1qi7RjDrP5etT4UsCPihVCj3OXjyfBPWl8yO9+4bo5B
QYO9GCQhxENAkh4KpUAtmnZu4d7oYngBLhINvRV63g2KyTI0sGMIjfhkBU4/gpu2Hpla4rH3kTte
b/tgjETvxLUfbHPjhrMFIgHoAPWaRWMmdjBUjwpp7W3zjM5pk8n3snnBMwsH0Fxt+7UdWEqHIaQ9
vWdDe6dW+1Qj+zjvg5Q1eM++Qj1/YfaQLvTJojb8VddIuXQjgvuml7ArHSJRk0NpswR537dykHEA
rxoGuo8L78MFjAiRV7ucebcSC8JYJ1gJhIp/s7z3QhVp5c+J9hKpg3DyaGwrEufUiYyCxEIwHdW1
/OjMN0R6RUpcRoztsdcwijLLmTEDMZFm7FvDYVMPmhCzUtOiIsWIO3PVpgd12vfEQ8BkrCGIrgNz
41U+CFaoNvj3xiMw4fAit4ZKDkZ0y/Ju7OpZkHxbCIbNwwNJvLpxiiz0c51kKxbS4iRqHLc9EfcZ
YXg1gJFXpxOh4WyD8nvvZc2LxdabrEEAfWkls2KhvxbxsiLO6poBAIAhgU86oAHafyDZeOuWGi9p
7hK95lVYI2dXST8F6eamzL2P1szHBc+hXE9slls2wWfe6R9Lm8R9M256jSTzxUty6Z3xQX7UQ7bz
YENYS0SeaC2wanv2qvsSFC0PXht4t6XNI1dNgBvVQyasa0T7clmLPEWUFwYi/GkeBPjZGCCb5iDN
kMettty48kD6qH/r0+f+2lVATQNCEHF44AN1IeBhf6lbHOP7GF0GJIGyEK6yqzfJHruzqEBPk8gt
2hX17B9F7zdxaTT4Kvhej71b+7foBieQQSb22lmseZ7tojl4Q2FDF7TMUWCBqjo6mUSVIJuk7E3z
rYOSHOIClddg/WOTRRycS3WSMyIjr6pIgpQGwEqkXuxohqX/Ft4kEpGuZImYImNsWza91AhAwkdR
RI1bpTUs+5+ND+8MRNiD3gU3JJDeLJaVWw+u8rGqi2XLrZynHa2RbI1qsooGV4rfBUr99JT9Uv8F
KAACQFeOY7Ovs04FSxxd1QDKpnKez4KuEIG6S37GXKWLyWCGzQyT7UTbtgmnzmdbgbFpWrNpSRoR
2DTypsI7Y3wwxZNy3d9NM641yNfbC1zKgMCjRvW+lqcLYKKCzyVac0HUQUnpptiHTEIFwl78Nmv3
JW+WyOkAzSsQQmNunCLNpvkjz8l4Wg34xRCc8Z0oqgZbpaB72GKrTaVr44RZqfSDbCbzm4bvL9p7
TNH+z11jLvVrZdVzxIxOOVrerFmy/TSzsYpg2rJ+n9cMKQ194Za7ss6lGwaV8NB2j4X1mx7/z7fg
w6nUDSDQAE6LZv/XW8gHfAq19j1EPqn+LCt3wnoVXewIl+y5Tes7e3DqF6tc5IYWiB76+4Lv13IP
n6dtU06uTT/HlId8hRiCugfKv8B/JlvgPw6JlX+fu2V3AO1tDS37E6kWWQRznmH7j6/r+o7v2dwF
tuR99fWGOMd1RWd5cV1Q/2bw2fyKOEKcHAJ0dQNWLiKj8i6C9ke//D9d+Suk5Rfgrndw9onN6nc7
j1qYYRnPhoAoGDbeBLATvYPO3xxeVM+/ufSvX8nPp43Zu+9SWEkA9/5q0tUIC8MdHxsRDNSw4xaJ
1V9qBw9aTGnNvT2j2badDDy813M9liBEV4lsgttV/ijyISQIFl4GCbbXtb/BzNOrTg7PwAz0kymz
N1kO7tR4A1lTClljlmep1+wNtrJFCpAWnY3JvKPfL2A8lrHJzbOc3TQoZOowC/ZeMrHsdaOX97K4
6yzAqAW9CZp1F4AaR5zgZs2wKaL+gXzgaEudFE550LMVlu2Y5s4ny4som4KrIe9GKzfKmZ2iiyq7
YUcH44dOVaCQnULip3BDRx6ieyTD0RthBl40+2pUR17wV29xgV/bzwUN9gxzKUN68E75w9+/iZ9g
1n/2qz+9ia94qqMAI0PwhHU/OFKGCEFatmuw0j1Bxs+754hgw64jajZiK5X1IhPAjdXj39/Fr2jT
z5vgoNUDTUarFZCv5nYVB1ewtACiw1IPrChfwRAwpxTAKvyb/v5Sf/GDHeYzDyCui8kHhCe/7jOe
5WhntjmPe1eOt2ULf94IhzfyKIeZjuVWt62Lt+18ApeSyx7mxFc+plevv3Oq8HChX568SwmjDjhU
PoBl+6txUFdjbQhgnTEmJc4JuSbTk6xBvpr9rjnZmHH/Zqf54o2Pp3z93IAWc24HwI9//vs/DD9r
09AMhTBFHappUk99FeIWK3B8huxDliPP0dyQ6pSXJd2A5FFaEbGq2U2YbLoXMmFafRohSwlVY+4p
s1FJjgkCOn7rzYzt9k/PxkGthKkaWJAEIPeXIfaElHnwHZVIFqdekO48QakA84oqAONNtQ+g1hlQ
rQd/0y1lGXew+TqPrtsBH9MdoxEpdE3CrjbzhRTzUkSDHuEM4XRB+9SQbF2juc/ksxxpmXhWX7/7
auAK3NUy6EMcUqhax6UJsjAInBaSoNFxfniTqC4QI2dvhTRsg86U3vsDN49I0LQPLUxIMdl2ILEI
gw4Lq1gFhNKiKfaO4vIZULKdau6THPiL7t6sXmfIXS9cF2r4AZl70TSN2NkmLfIZTWs5JtwCWdAP
eozYGE6+dxdpBKAmCdD9hWV32xWEvxuZ9fYPV0IxsUoQHf3edx9pydb7qXecw+r6sMcthzG4Xx23
evRI1iaDcMimdz17NyOe+xlp4u5xzfzuLG2334C+LBLPGfzPYV2CKMvwAELS4jlHgW6z8zQV3Uve
N+1pxC5+1FXbxW1ll6lv+/3d5AaIJ74a0oHfLmkZloZPdxMk7u6Wq7Y62q3mOjW4OgG7OvcfBIIn
Nk2f2VOYLYS8D7UzkoPLepkslNSpCPL6LqPwhVZurn5AL9IcXVW1u75t+Ilb1XCADNN5VPWCL7Tn
ck21k7MYv79wYq/3u/zO0pASMh7Y7bTj+WDgfwJ6Ul+dWjXaJiZVLlsNvMHOlm+VY2ZThGxdpik7
0szxvmMiJZwXKsDXDRLUjQBpmyLI9K5FOEweNXZnvecdAf/QKjtlx05fiLfAVv0rsQiiJQrp6BXg
j8c+JmWG7+PsuSXoIyy76caleIKC9opA+2YAj2pysQ6DOdh6WDcxHUFCnYi0D1ndkWSsdbWtG0W2
Rjr0ZDU9iHyMy12NaiHJqSv2OQwRYz8bq4vnUvndzpHv2kvw8zii4jZsUM12Xh2RZOgK9pnnqbtg
7nk4D3x8yeC4dsh5UDShsCSC8Awr7xzYDo7z+uYiiW0F2w+GhcyXEqE4Q08jPi9Q6wYaHGl4X+Bn
qqLi3xSVdir47B8WLrq9NyDrKB5Q0caWZ81pS2u6KStfbpW7TClGtfoI0SrF6wMXHNb+qERABIpN
ETSvTj52m2LyxLsMphVGhrStwAaCMyL0zThSG6V7RHqYKUXyVB3j6Pd2BH5vl3Lp9G2x4HHUVZE9
NVVGD5DlO9HYw+agpT5A0nxU5qJ00P9YLOFPIYpDiMFXlCwQ1RtnvboyYIGTnsBdbJVAdTnoANtB
szKtVtrc1w3WGezKbQ4yF3cfyWw7LyN8I49D5fc/ZMWh5DaTlTshKXp+MONoX2aJ/yBU3dxdlPBt
uC146tFBLXLkMDHZ1/g47ruZyPupABYIZX+93uq2s7fMDPwGYcryahLuLw8uXvSxmYfqmEvT7PFV
YQG7V/yLePP00K+TPNfUBi84B7Zb5K0F0CCvvDlExJHswm7Mrdd5pPV5vl7dm33oF/gMxh+1cRgI
CYSkWOyt21juM5IxxDcMTuZTa5GVQaKMAQvVSu/N4DXfxpkD7IYrm56PWe54iC0eGpQSet507ZTH
NsSHad3BhlFVlYXOW0HMqrllL9AtZIDtJelkhaIo6+6rKsCoImAL+caM4xxz4kOS1FjsUmel2OnO
at9H4BOw3/Idc+zwYsBzasqnrGrBJ2r9uoqrLCdXb7qh/QHiosa7zjqejhBr7gazoOQqCDtCWwuY
BdpN9mN2DUSjbMWZs8j+BPqEvB3dyd6XmJBgnkHm+QmQtLUjLaGHofLWJvQzo8CPbVq2r3TWQyDf
Lmc+dOoOXVKgo4CMmM4br3vy2v6c+X2DHpRBv6OC8V42vgO6NQbKVxqYSC2G6v8AEgtIpBV1iu/a
dfjrAIgTshfMWCHbL13vkzM1byZHwDXSc1E+mn7lgCx7mITtajC/4BKvWw8HmGPcGwzgpicHf7uG
mA3b+74czdNk4y5L5KhjJALgRwN8W7ObNoNZaDi0rLx6zxvMeMEiOwIAn5Ba4c62iIrKWMByMwaA
AGEp6YK38kCsdrj1F/hcwnHUPElnDRD+DjO7sGttfav8fAUXGPUUnlbfoLEQ0A1YpYthHZJ4/U1Q
2NWJWBlieXwx7EoqNM5zsBvHQuWbqoY3tISsXQKScf2jJzo7qoKWwYG18DeFtPmdb+xxXw12G+GM
Y0nBMu/d5Nl8z31snvMMLnFAVpD1Da0ec6/rH6ulrc6INoBlKZxWgatOyzM+Y4zlyowkyqncyMw+
SIhgvoDqZdwXNvb9PSWjFatibq8MzAzfBwhvANUEffLxeyI6eXgy49i7r0piwVMu0TrnfaEAqS/A
CWu8gWTR5LRIIFSs/u41/ll40B0P7a1LoBCAkAGubwBF72eXRBJDAR1s0TKnftkecoY/Arv5hBOp
er0O44DSxJA24Gi7RuTuIYvqu7NxadRO97xMSf9EKwV62dEpYYyE9KtjIG+BbxLk25NELrdA/sj6
Xg0PC0m9Ah6KB0Qx9Bj2ZEihFRYYs99651HID4jvaiBKYj1n6hZ+IFZ772Uk5PaRgR/ssDyC6S6I
okfbfFQMsqvDwHdl/gOVImR0y04NFH7rJLG9Pq4FJkiefBYuqoezdqYI0M0GHlJgEvUhXbYtCPnX
Iz5uAy6TFrsSONPOnVVA6zCUSe7Ud4SvUY6pZkFuKvFaZU6MhQ1VzhTVjhW609nU+Kwz6EvbSJR7
KeakayHpWPawJ058t8BGZUeUYqoxjnicL7R+rDGQra8Tb4hcghuFNFU5VxGD9e2EULv16iWorTeD
Ejrs7Y/cWUIcpB/ULeNywam1ZomgdwggyKoLtu4Z5Rv+OD9xrDblFnsKLDT1ej6AJ3QLqn5IawEQ
/qXPvbSq1MmZxtPS8kjhc0GaTqT7RKkev8HF9nQiunpo/CLOPRNSvBsYYz2v2RpRaDJXpCA143jD
ZH0fgKMwaXlXAhU1mT471nKoJNJ/rpIpiSeNYn0d1LHveFg1r00hL00zPpd+EELwunHhTGqyp7GE
pGpdxqOAu/6Sf9ZmuGnhQolMlpAv5YaQG/A5gQkjyTNQmwDmOXWeh4vpYuaOCYhIG0pgQNoNad/8
KMdbuDDbqA1qWaSt+oFKNPG9d1WJE8NYn6GAnzTc6NYPt7pdyTnvMPhZg5BD7e7WI+L4wFAXwLDh
YUJsb5dBiAuk4EZ0NYw4cHy08G2pq7tcTjDham+8Mr/YjYCwE9+ZUwy3a+9EZWvdEHNo0Moaq0nb
Ajo/BklbZsEDhenT1RO6Fk7iyuotB+0b9kCpKMvdlUs+1H6YGWxj2AqL4NYO5AYWYJG0B+D+L7y/
k22wIRgjMMDOcBwLPadNSkKirsKYcuTw0iShs/ghaOGHCZOQvv8OT9EQ0iRMuniIzjhS87kj8I8v
5lvccmgNz0X5zgkcxWqodHI8gAFKhAVD2/p2XoBQL3qDAS4ENf3ZuQ4C5Crg1njO3RHiOAuy1aU/
NeME4HFGBw+mq6hCx13jooaLk75WFY8AIe4mOOEKmPoT+KR7/gx91wNyqEJZkQjnPUaOIpEtMlwV
JgxdrLstXI22nGzqCvoeIMddZiJ7NBtHT2GBBJpSBjHPbDzkfZV/GPtmCrpt5WMA/6mKJ873DcB/
hRdHD315FEJEbvXSrGh9Hx0Nz2cvCVrsft+KyU1hHZ+AfwZaN+aeOBd8v0HYB1H4aNYjt0hatyOm
J/QywdKZ2kEoFhj8auif8YizIWm6OWo9SCqvuwWUXc7wFOg7iqWVl3WExIdEjHfDfGmmpwWiPhi9
JoHHQ51hUu/WR1hubwfQzZtKRnSGOQPU7xr1PZqKRM6jE1ILgG0DKl5AJsxzFwhdPYnqHXRfeQu1
b1zjRkr7Q4izx4u4g5ZGNeDRo6NCFRmt9WfTwx6OHEbybPt3QdOFDFowaNvK9t0nx0x9Z07qdScN
MvSgQtuHpTqMOcc57MskowV+tIjJvM3tIsTJFdAXH1RmAIdjjbavs9OF36JU3armZXYSO9tnyxPm
sYnd3i3F69DtWojarAGi1CEp1Eu7QNLXXb3Rz0NwqIKtwH6A/rtih7KUN/Rqal2cO/9cehc6rceB
3JP6W4fxMoHsrX1YccgLRAAjRWMj0KtWXF8Rt9hwmsCPJrSyKdF5EY7Yfzt4O8MXJuxHzK4weeK0
SeDshzU4IkJ4axSMoMpvLbcx4MBfmPXRRkSeuKnr7gAIH4NuCMInBfn01XpviLycQ53/wPOLqO+5
fV8TcEoBawwgilQhw+NZQPrIoDfqghtuPVnTmnj2eMjti26hmW8JKph37Xw0gkYYK4WdwQ4yXWxS
ha14HObPsTlyTMnHLggJrI/74KJYccBcOeTOSz0+ZVSlZXAijrV3xRBfFc660WGQ07QxfjQJCHY7
s3XB4QjGu9XNE4/nD64CfwQu79Tyk0C8tc1hCdguA46w1JdafahSJzYcWZriuOCzXSA592W7kULu
Z1gYLfJtQALIotfEGgmoKTqSy3vea3RZ382I/Tw/uvSGYBaq17eGbEWG8EgocpcMLkOYyCnyHb5S
YY8toiM84lkQsQI6E/ZYj7BlcP2oCaoN3PUjn8Iny4ezAUxKbTuVLd20rbNprvKtAnT2zr1t5N5x
UL6ChohJi8K7xnQo8fnHAh2v/UK0D4bJEHV0t7g1KFROkvmfMKwIu+5x6l9c/0NnP65ydvTcyK9G
Wqc5YQoxLP7jbL/m0xRpAqj1+h6dbVFycIkvrHt28hq8jDVmV+0yNF2IgY57dBAF1AUZ2gf9rrzP
60wbCCfNvkMDgAvcD/Szz14AyUQrx7S3ae6UwkLk4kzrNeF9hb2OhZZ2IlTB+7x4Kv0fowNTZIWY
Eu5HNghEirjQ+cO4D08UW04K/wJUqhl21+w4Lp+iYOlsXfIGfGjUT6717navWXnfzHdVVYWNBWG4
U299OiausWJim7Qd38HhLXN7g0F+bDtbC4xaTC/L5XGazGZCg+JJk5TKA+3kMEMBibZGgSfXQTzU
sDfCX93iaBYBVSrIQoFIKhtlEW4nj9RyopA9o1baGPKNszd/RPMaBDHk4yGSccIi95JO3dfmyZIY
sauyj70RleYiPVBR0LVcaxM7DYCgieG+JIB5xsa7u3Zag1n3g3fbWPAE86x0EUtsxKWWbUx9cjOY
GT0KjxDjF4OL8uhUCxYEDBC6b1x+jPVwV9cDGAKQsVrjzqBCaeCnAO1W74Leh2h59EugYQK+qqcf
PcK7Gldvy/I+qEXEzZpWNn9e6lfB4NlvHpii5zmY4mFG9QQ0o5xhy9lgfOaB5URNEmD4DKbWvsU8
qTHIbMURo5/UcEY3koKfn/Qkyfv3dnCe8258WfudwqNv2RQZiagB2ZxK+Dh01nHJHxaw35scQ+2L
0+0RPNF0dRgYDFJ5i2k74kPhFTHZ5UEU80kUD6pe8ch5cGTBG8uWeHFNqrIg1D1A5zvLsC3rzC4v
b0e5c0UG8A7DS0qegqW8macOEh77Zqg7ZEhQCCf5oy5dyLzABIKAliiJMl6FdFxSe6WhaMYYI8e0
RngFUvxivU53aKJTgYEw0ukP9eomARgWVTG8LmxJC4J83JkUT16VvdnD87qc7WvZO70t7V637xzU
Yu1bsUsLrMeZv9qgQHX6exNM+06bDfDDsDfeac2mXWnsQ6cZCvoC4smxSYEEbC0PMaGti1AMnJk1
R+bFDO7BhLCTnu+HfN4F4rYdZcoq/+iwLqJFd4MQy2vhjQLbv4CzuKm9cuvb9t7psrh2151uCAgP
a2rJbkvsI5cz/nUecR+OehZsOcCNrnPQ4qArrnFUyvHHUGV4u9VWOCcg87AkuxkN3lGFr9oaIwLC
639RdF7LjSpbGH4iqsjhViBAWbacpBvKYQ85hwaefn+6O2Fmypage60/WpymyH33bY/Ec2JAU9bQ
SArPMI7FArLFsFvrTL25cyjK1xhYrKZfSLe2o84VVsgyKpWnRE3BeptVRM7VXEPCWdfNOt6H5s+U
2EsckmORVsm5G6HiG1S2FWJ1yCghMyfjVVSvkvLbDwHSBNzs1XaZWr9aTM7cmeNnDTJoQTSnrs6F
rmI7yDUrQHAZEMjBHVX7cJyg2HiPzWlLw2EgZet2UbiRx/HC5XcujQbTguYnDn9PJYaFNAF23+No
iU89Xq+tHWmof5SjvMwfi/IfOhzHzXUCOJxmPFl2ewaydC3zoRW8AUSfNZN9IcXvb6xFUAj5dbJN
TgW+hnn0m+zTLIjTiUWGppUbMB3677Jvho22SP+trIkOX1DUWe9TaWDCjCeM+BXH8WLZn3GdvEnr
X2d9ZAvayOFC/0cgBmurRiQ0yO8qMVmboqx1FDuRsmWO/MazY1xskpDZIqw5xCXxL5MQ+EjJZujv
kg6Fbf4W7IPoB/CTd5iNl0LGyeUERW29NMVMbFKOkE3b5fLBeK5VjXNNeESpBcH7Nxj9BhkwwelE
bixO4GABozYEQKpAAW/WvugyDGbq3ai0H1Ep/GTAPv0wQG/H1zIx9o6Sy6GkPDTDukrMEfOa7npz
9uWOuBYqTK5tsl5zFDxFjHszdjZLmm0mpdlHU/ZlNuldHxja0EKvDlKO3Ki9hZtQEUDJcdq7tNaQ
0BH2o/aXDsjQ0njg8aK1oBu3ySpORiMh3Fn/UsYmY3D2lBDCUKZoeB+mNfMQEVkUy17VRWd9bk8d
sgAhrn2lvWRSG7bacebA67A3CkBU9qlF900M5nlrnof4xx5LkhH/EFAdTWty1brf6EisMsMOZfE9
o4eomBVXDm4ulZeEOdqSLnpFUdvA9ZzZG/DKXRuPf2XUhAsrkjp3hyxKT2lrhk2R7O3FPjpz3THF
D82+qjHu2tOYul1NTGIhzF0hUp+BxY94M/NWJvCFIgCnAKizpMxdJLo6LOVCDDKJQCOrbp1oSWDZ
4kiiyY5zZqMa07bSl4MNr+BLsfmVyFU4DFBsODdTkJoqGXioy+pHNlXlppVOuak1fd/mKNFBVtvW
Q5e1MGN1F83K6z9lHjQ3TZxvJKDZeV3q4m+M+JgzG0GyVEJRmPnwVxsSV27SvfTmsCvVUsNynTbi
Xa3I4UXdzGtWajrAJaeBTK5NoMapxF9Pkvdxyt55qaf/ZiOtR/Z7oz7GhdDOOirtW0WAwnXMJfuu
5k0dPG001Es41ncbqR+j2fpWU1IEJPvRqPCWOBGj67RIO6lhcNGKCaVp8sT9YfPPi15U/OpZd4vN
Sbv0FkVCSmNHruy0VzWdCXfIdMdVqvqW6IBDvC4tQpf03MXRPXdUXm6duCpixLJhUyrW90SLA+BE
hhEed4CUA8UMuTxvtYU8HqtM9KOmWhGAZ/W2tNVW6AO3Xr4eksqsfI7P6nVBMbJJkVAbmrjkpn2g
ukLf5vA7P43zxJbifJ9O1oc50Y2bxw3MfUXPeRE72ruImUzUZKQNqJ0ct8+4akULsAs80qhFf0yL
YglGZKE+RNjRtMebNnePqlz/+hXH8ZoNYW7FpzirL6llEiM8tASkjAsYWwIKvMq5ZyR67DZmtluK
pPRaINevp82EDikiTLo8ynm3EdZMZsbG5zSmj9Yy3+YsGr5S6J6tjbWrcZJF5upnRPccxIyNVFow
6snF9NoSq5Nzc3YiupW6+Slq81w+q3ozfddl6l3RCtsvY+7StqeocdDsXeFE72bVy2HDKi9VxX+T
nGdAhzAp3cr6L5vL+yipxjYhMdqbR1bsjuYQM+XoovZptM6N3VxlnfiyBSu+m9lNh1V24H6YZyUQ
Yly9fOj+8sF+fpTd5DVZ+Te08rttRUQhxG3jNXz6ZRZbod2i7q0d/autarKg+MNOisO7idMXK7FP
BUdRKgPFDASc6BYkgpQWmkelmEBjZQLuL5l8s7tsPpQ2Eke5m9TdupTNRUKv7Q5smZ5B/pq3VjUC
xOr56OQwvxup68OYTRCGAqN7g8obWIuTH9JuQW+VqUtab0GeZT/XldSzmwoAry6Jj5WRoUzV8KuN
a7U1ZMI4yRZmZyMEXqhVHSYLtWOGExVAeUiPXupEOK3b1lP66KqW4kZL6Grhzd1qL75mlhTiJaSl
Lp4ymWxppZ7918mzAahBgdrNErZeHZVm1kJdKM4LSbh0jVlNzFlTFbawv52GLYFJy4mpxcEKAfDb
29OFaBqc/TFEd6ZN1V2kjvGHgwAXAjZrXwWGln2ro+iXsYUtyMMUjW41HQb92Nc27+9kaumB0F1u
vSc/mD0mo9RhxmG/wtl+7tRC6Ar6EIsFMtIK7yk79CC+DrlejIxk7UdXNHuygXDt5DfF6ATPu0nv
Qe7wIkT5bZlGQqJ0T1kMv8zN3drO2znnUkur6qx31ZHF9izl8zU3xyMsyXcjmqsRS2eJDjtos3wj
xmQLbxyk9ezzNf/LkC+OKasR0XJfdjETS9fJMVs3YETpTPfYXsNJKj4nOX4+rL6h9ltd/kuglUwj
OejEgwMwJrvBip817Wrpyzmaa45ahxzslfQ0iYWTVEFOw2pPhte1jks2GG1rxMTmRWiOp+lgL/8U
g9xQSbnmmcYKRmxIbA4f2WiI49SqS6g59m82GN8phh+1wWZS94AAnXqAJdroM+NX2t+HXP+meHk/
9/kZw9D4nWdpcSXNFqW/TTgQ60M5bSr2pLybv5Bddd22t2z+NcnoFp7uwQ4zwOG9tEwqjqua0IfF
OGjL4qdrRfzYADmW1spt6RvJJcrgt16Q6SsAQZVprW6BN8K34/FSAXiiOx+Qx3BMnVta+JqNra/N
LQN+AB7OHGnfO/ZpbTtMqPk/O+t8HSekL0XpUc568wYOUvtKO5rEpDG6FIbJoQ5IhWpl3HJYFBdJ
4D7RmiUgmuxhDaRKatbWZrmwUIM0ss3slPBTjvKPY1FtlkflnbHqmtnWssFhvOBwsM+DPgfd8l/W
gSU9Zfmia45V55z1ejoPS7Kjjt30LLmZPKz71LXBeufR2RE818Ni3Vopu/QCobDaPGwSQ6+lkhlo
u6MOUkXuvyVTJhOuH4irIwDl1gzKR9wRVbOs8UQbVYd/qiFTqi/i+fmX1oeWLT1K+hTUErf0Z5VT
zUcsy64w8o745sjAeq1BTDv5RZomP66pfZbscvZVk5B+G2gaqgdlZKRndzntwc9NoHv9oDlJKVw1
7y5JJNYPrVTHv057BlElzbhlod/VpPBEEbo0U5W9eLLCaCB5Zi3eBYNPOa8Hob4o40sEkKZJ8usz
AAen89ZCcwfiGBLXeZNbJOnTpYrlsMJ1Zq30OFTcV4USg+9I03P6h73xDaEbt0TmbshRD3DrIWeZ
62eFALT01uY+XZP0hu4YA5WhoNDIYzZS6duuRus9t+OXyahemxRRtqPP/qhEkDKjb87KFpsJBQXF
xsq57MR4GaT6wUrJ+VvuEkjgan7gaEeO98wSAv0cSWWryxe9eudopFOhPscTspTESJ2dnEWho1cy
eab5hRTUQ6pPWMDMnTPbARPnSwXMuBQTFYnzMZXJuGKFwnXpSjQkpSkYStZd+sgBuKo/+jn1Exzt
ZXcoOoiKQX0dk+YwlyuzZhMd0rnYyP3gy/167GdSzeU5NDHiETt1HyPyxJojLZ9B1Uokr+uegedR
xcWdpSuGFNVbGtKHalLJHrKdf3EaIyOEFkKlbeXvIu9J69i11ftQH8qxZgi2/QxN15ItSGfCiv3Z
GGxPEd+2fM+cbbp+Ft19UN+I4CKfLyr2Dne1WHaxUNF/hCNzsY4loyPpn2ZQtyf8USldO4OD637q
atnoSKvaCr3afMnr94mjrnT+0wlyytnyHAyLttiJHsELG2r2hD6cx9SovszkozkX2zpb+nHsgmR8
VdSdBKPJoSGKI9kCGJkP0FUOeF3SfbX2vVtfJiwXwwT+NTVYU756B1dKF2gMGfhoN3b7R+g7r+tL
Lb/PLJQyVVJ1Zuz1uttLfNYduSfScnPWNzttvS57GqV2+cCA2H3rzpshKlcDOyHS0lUoK0Jd6ipF
T+4RCew3Q3uXNTa6yHOAZ4qbYe3N8dTOO/tpbWyvyNO9WKSbQvO5NNk9CR3UsdZUFrx7wpzKG3Xr
08ilOXkjwynnn0K9DLXwC20/0avV4VNPsq8ol7xi+CsYBzSKa+T+1BCRCBpfwjvUhI3Qah0u67cj
XyFoAmlmi97FAHJ2sjeh9/R/tbMjZHLTT/+sPkDCHVYIYxQ+lRwrKfNk4eI82ZQyHaai2jZAOfaZ
kP7nP+7Z8Y5AYFu0ni4BaYGZMWHx5dbir54RmNn3JPuZTEZ6uN6CnBOqC4jTVyuIAGxD0w0welPY
QN2QbboADUUNQScohQLx1iqJhcLLasGDDfwmoAm46E51e+/wXOAu8hpwXi0FLXrm9rANPheFqjhi
j9lM+UOd7D1hltt4mb3+iWM7KwR/2Jnn1PjQpJBiIE+C6CWuS+Rvvfmh5ecCWZj5YS9BtfKIMcYQ
1zrqfHTYFR1BCl+36cf0XwukP/C6D8lO5F/V8rNyiChkYBltoGX70Qlq8zuVzL0pK7wGoYIdQ9Xe
E/0wmuAHibyRxmsuOT7YMPApkTBJxp16SbT8O+sCp9s2ZvlhtCeGHl8pZbfKyUedZHBmCncbP+81
jgFl00po3IcfpeU3W1WwRc0tzQ6vxSla8t1of9iOhqbEj+QbEgE3M/W9Y9yb+E1rFPoVXKOKvWZV
z/00bZUSg4z6Kz9TIq0qzOQsGCxXU9uNhsRNRe/oVaS6Yj6PGZY5VKsCyLqeppPcYnFdJ5INnnBs
v9OY0JE5nthovCURYSHgjmeOjnatD5M+7HVRCcKZ25uKHMTgxCF0lZe845N5MDg5i7ZLiOOyYSvV
PFAX9n/rNxNtCNQoLYyEPf7CCFsyopE0Ufqtk9kdgweyO6YT/+mnS6Dvl7y7lm29LzhEBZ7tBgvj
mCxbXmUqKrptPnVeb6CwsH+e0LfSf9qc4l1/ijFP2HIo6m8Ayb1u71VOMiK1WOmvRRpUmFQG+dua
H0R93TRr8UCcfGoIPbmLA53QKyVaPIkRXinvDg8najK3SEnhdIZAsRcPB3WACpDr2nJLSme5TY3+
k2zba8OxwIdzyZFcqWPmzTSg9fALfQMPgWuTOBTYxcWNQJEjCf6nMK7j8tPh26znaJP0faikmh/N
EIRzf06aC2RGJ66D9WIUd1snPxrfWWGzQd1q8mlzDtkOfFuZHbIp+TrJcwOu8GISquuCzEb1qA7s
Ix9Cfskje8M2upH0Xd6jYNQ1fgzku999hnpkQYRJRvck//ZjKOV3cz3OMGeE7uaPcph2NYGv0vI5
5h+DSUBrL5EhexqgkiLg7la4lvMzST/O8/2Gk64/pcr2DYoy1+xFQHzPxrs1b3UkU5qWYZ57KGrp
JjhFoXNaLZgBwgct2crz6vXWqx4TyFn5SbdrRxptCr+uYyDMh1A+26I7Z5yyESfBcl2pTnOkB+Zp
0ivfEulP6/51qN/6NLBW4iMXv5jMsJoBJlSiStvaa+px36Oxru09Qg5Ptv6MeMdyCM0ftNDpNRQo
6YW+1gbdCG3onJPUl9vXFsTbmH9TVC3dZ1VYW2mGj+7+opWKGuBbAzsRWhsWsk0t+VUGEN7Ava+Q
L28gwIj/EupEyLgiM1eLTlNhexbca8NCrpj5bhpJy041MDPd7ZAu6+O9hWEwJWNfyQeFHyoyXs0E
1h2S91+VIIgoQ7X/zPOXSDknAyDW8GNjyQdki1bnWpZgVmUchQTj7kuW7FruvzSRXwmOYfOO3ILx
gKYODHk1WXC5FSqaeSPGmkhCy3dQvI91/lrR77JAAdmFFIhFEDsjodDnlL9R4WlrH0lfbrrOr6br
lO5LJd6Y7b1f3y3ttTA+huIH+YKenJTnqTs85mI+x/kv7idyku8mGWMDsjUVUY5mbkzWG25okR/r
IZgi0EmFJOJ3USHUKZOANCQ+z4uz3rhJ3G48Ny3pXIrzpsX9BknpPiezV493qBXcyXITLuhum/Jd
9CoycDImMCVDWJxznCT676olG6IMDQ3rJl/JmmhuLJtgItzM9dbIOiz2qvecKZoe0TgOVl1wqP9V
8sc0XEvzPI2XiejpPEy7/3RncZvuMln2Vp4eq36qm1d7fRXwvCDBOgQUuLub/bLduaa9ELuOlErl
ZCLGxODoGQj6U+CZX0xrH7HnG7wyB73DL91MV4KivN6WXWU5Mygo2bGwAlvxq6IlhfzU5PvZfJlU
JFZrzjrjj/mf1by38l4VoISRWzXdR7k8Cmn0VfUF4MOExevbQ0W3zViDYEZ/UnvKZWvTJ/s+km5N
d6hHh2ftGTMc1k3u288lmquqNwpsdjCl43evlps5HT5X+INSO+LyJTPz0mmzO+WRl7SONwNK9FnN
kUfidhlU5PerJMBqTzXGsFEYmHFtBiuBC7Ul8wxkfrSmW9V8eyqClKBXkOBiwioZZAuiJYTsLSBo
ZQJGOfX7pCS3wbja2Wk2/3rysxdLchPSK8tRZUPsGBH+HHX2Z6RIU7NDcct0e2tBz8cEfF7JXRMt
fsXoZmevuvahW0BUpo/7CgU/x0DaQgprAdZXV9hJMMisyp+pE++ydMJsfLAgLSoyiIFmY/1SzYvH
pcMewgja7juGVjmp3EnwIvfEYqDDjkkzKaLN2pzz9NnLHk5mFZJE5+pk0KfUBmS0kgsuy+Hcg7Ka
zm6UsMN/RoXf2seUv97Jj6e3d1TfW7ar9cEc3tGfa79zwmYsmeb8R4T45FCfHe9xNYIl3iyLKCCX
sjBXRdrTrXcrxwuLEFSqtxjb/NI+qRDsMTn/uppDcc+buA3NrHUtFM282qHezIBGN8lkxYy8WsZn
1XxRh+yWUXQxO/Urr0+rXG4HhdxtGvIM0tVldTt0D6nlxBXGwZj4VyQUjkZkCBQbSLwRIUPtTas7
VGg66AI+IP73E7UPE4nxohi/s3I+tP1aBZVcj26F86vUcaSDsRooCU2wpELTdrIt/toIZceSUceU
YPIn50LgX0NtHTmUKWTkGuqEQ1KXw0wqaq4oHG6ZY5C+6vTvRkRcJPvzru2WKPIIWGaqSNtfm5hK
15nX17JMkDQk/zJdOc9mVb8gb5PCtbKPkVW8miXwSYlZfkYQMKuVL5uEUiLLe10r6bSQRFIV9asg
pWmXrmbomB2h+UWY8g4kden1q/MhFucI6mr3nG8pKivi0jH/X6QEXetEPAeiLfRWq09k4V5CjQhR
BjkoglngfcVHWg32Ri4PBXmSm1aJfKsiCn9InP8sCvx6p/SjYjh1Oh9y357TuggBoXbPYqy01j/x
JL0aBe9OX14dhdHM6U7QyaQSxOeoR2RJYKEbzxoX/NqwbWmLNxrWW5lyTqp86qhe0Fg5/2l9vR9I
kySi6DHk4lWZJELhkZit9s+KTW6AVrZ5CzV+AachHqfcGFNQVlzTlyG/GyXizcbN+B6icUTeuaI6
o2qBEjGjolOH5ob9IgqvXONAJKan1/q3nBH9H6XbwTzoaseyydhCKAYkCFMeLT7EM3LC4OQiHtSz
p8gD4CtUv5Dx8YB8r7D1Gwq06qffoH9bQcMFJSYtDc51hEFh+MfNCEEjzddaxdrQcfrDUtoP1O4T
qjxurYUQVMNym+ba4akh1BIKFwcg0eJDsUmUrToRr8uJTObPeoz7B3pGeTmjRzHsb3Luk/hf3+5L
8ZEOnKfn3jiRQlMnJ7HukGW2+VsDxLkEzgQi3LdBAcKEvKIbL8XwFfV+PjyJJh8UbKj2ScF8/lpx
fMWv4xSq0ceEsLG8mNFJ/ivRqS0vQvURFAozTO1j31MKi+qeEz8j9MDjfOmNF3puXH40e6HsYBPD
rCA6XZcjuhCYvdXcAy5EpR8XL0Q/iPbQ57tlepXFT9ueY+JuGp+l0PktJC9F12+S9pCuf42Cgjh/
nbQXHlloU1V9s8hYYBTKeTOHmpJxr3nwPxGCM2LaZ/POHrN4r7S9nATCDHI2YLPtULrxUDPov3XO
TgVKGz2N6bX7lKabNn5r5e+YnNeaf4BFZ9iumacnirf8E8ab4ryvU7CaDKic9yNx4dhcUT05zj/K
Quo6rLQbK3pJ29vql5axJWjWie+9em7K/zqyP5N7RWHFJEuuqiOq2VXR94j+NvvD3lHot+UlKqKt
nCIWFVcJqWIB2vlNCUtOCgc/El1nGwOJp0FsQjr/s9MFOTKigGeVprFJ0dZp2qvOaqu0KmSnwvS4
VTWu6m0m0LegmyMsNa1+9ZKXpjgpxh6/aZR5/QdiLGdGWfBdE3M1kEkzhCAnNEgsWbhKO6Pg77Jf
zdzAlAvC4w0HZ1QIlveR67KTkpQXI/uo/lihhNx4ShcWkp/Ql9t+EgNFMEwCbiBYzGoPmkHOH5bl
OsNZ1Ko3lY9Me2qUX+w4VORTKzbE7icpaVlz2Nt//Fpq9iJlXlPsTHoc24fWn0f5LPeeQdWmkm37
5mo1p5SsBdV8gNLYwxeGixqdGJVgxqnjQoUzwLWXcBSQbsIdgfJgWm0keUcjI1WC/ftiVi9cGPAx
CHU123Jb5xQxgP8HjXHQoFzHamsn5JPIDoDzW5tAnDJX2OtOL/djxpGpPsAhiH5ZrRAZyfq8pZsX
Q/FIHR5guMmZAA4mAae0CJl33nvzroEbdMZ+jrdiRCzzmpEd0SHU6SifprzjqJZfMUffYu9tiGdx
WOXHarytwyVDxQEol4dDGRRIM1O496E4Fc6t0BBpMM3x38FIMuoKMoCYziODC5IrHkOnB+0jUssM
Dd2HjpWLo5LvmXKs6FgiyKuzYwQyY28qhZztoIr+NXCjDWJ3pKiO+TvZKMFZ0aN7vZQBuV7uULgE
muBM9LLhq27uGXK6NToq048kdGQ2xxxFkzHdS4Wod9/CJfc8ahzXXP6tsZ9UJ1rMhEbRAs1Pza6W
aSjrtprtY5+J0mED+Omq7Yu83JKFRzutXYycYNT/8drPHSaIP53BPOneZtShQzGh+j/kwMvpPYX6
BR6gMKm1tnCS1XNZ3RpHuQKw+6jtBj8CtiNwndzBRB3SsUPKPF6FFjSwCcwZM0GoRyGCDgKzyTQD
yjx36VczXawHAULZ8DoSx0bgRtccUjNAe5tzedTUTGnbDIrWovjghLytFtunUJCKFg01zLnpT7i6
vDxXWUbCQfwbeWra08TymeMltHtr2yy/Sy9x29ReKdVeFy9Ej4TqwGRy6hvAs4LkkodeGB7wi2Ey
Ki6cU7yXXAmfTraHazGmY6nzXppkk1zZhXVMqmtgIx0RSNOMXW3wiSinRAlngFQ2acv4TJiPloa+
JaTGaJzFcM2XnwhZUU9Saz6OvpidIG/JmSon2rNrBIhE19jCo2TypbPF5wpA1mQF9wDOWnRE0wBw
PcGBVgbmYMlCzKxt7Ui/mMPT1G5ooV20eysrcMePVGEWntZVeyw/MLCt/Gu14lAYzckpE4/Sbgwp
gkYOuGTECyRJ0QN2R0z0hn8t7EH/daj4mmdOa8PClHa5Y1ECsZY4/UdqeqK3HuWUqiDb4yJXSByc
xy4sMf3KhQaNzbwKTd6kMvB9504jcQWd+aFqxn8R9RXZckwMPDkpEQOEoGTKrciS7YrjGu4WNDcj
obngfhyxBjh7FWC/MQAgYkrCjApm5NOyIy/l/Ms5vW0zP1kWnQei8atKCSo6hZbsHslfCL4uGUhL
jgJfZA0jS08gnXwyAa2VYqcJgSAB7L1+laPey204scilvsRllkUn/yVHQbzuJTJXhDrDL5xjk8gs
zd7GPfQJyZ+Ru2r/sQbmfXlIOT9L3nOaur1Yfsjl3yrbVG5AwKPDnaU3kYpNOq6I/dZDx9s0WkhC
szyQKeUSZvaTlHmgN4dY/l0ZHh3L5L4hX4fgNvOZyiUbyC0p+ur2QuHoU8krsP6bsuadehE/y40d
g89WJfNME3e1U7YrsJkkkDDCg+bsPGnp6qBMhGSGjY6kR4ZVKrT0ZmTiF69quBK34sjAjk5beASk
CjaOgR0GIZejvja6/WrPzWdv9/uZEKFqlE99vHqThUG/OooebR5JVS3CHgfvQy4CI45DnMh0C5Tu
TMJTi3FUxgDSa/l/MxwS1fH7QchBzW4qKa9GU/hpRBT7S9q8lgp6+qWG2qkuSTKSkZiQEPGd2KO7
pg+9N495RQsUhgO85EFbLZgY1l3JNuKQbDM50zbKn0OrHGrN6tqUk8xoKvJcOxSiY/EpcOwqx5wA
p5SiVwzPePiMbd0+DSIAfwRNSez+cloF8H/uukZnbWIzK5TsR0on5NdlwB+45MZHT9vb2MMYDmKL
LgNFaEIqOdO3eOPpspr/EBmaINTP/Huly5FhyWdnfLXVX6WOUAewWjtJRB8cLxA5EhDEDHixi+g7
wuab+rqmbyD0cMfPG8qdqLfIUDhhm0gU9SdBtN62ODg6Qi0rGC5gygpbBZz24LxFlhtbbxXfObr6
YKQMokiqFzPvuRdRPhGppBSJNzMOqeIuxu0i79am2RZtYNswDZbjL3bsShETWsM0kFHl16Blsoh1
asJYIAHU3vXusBjhzIGnsxPmOniCDH0xZ8BrMDA5HIhAzRXDGWEE7jM5lGUYVgCdxv7S2+ialEWI
ix75LoCsMvj6CCtkTufoKZUnfsFxYEExZE2x/GHUpmuDKeXRt9S+1sWHNXa+GtU0ceqe1vPkN91W
Ndpty7aW6Nq9qqyb6sB5CU652Po2U3btmkk/1sEc80BwNOdI65PpmfoXB7mcBoWUnHQNqiRjec7b
5KOR9f1zTTWLk6a+Ydbk5RgCXYVQizCdLvd0HbwUjFcHeJpSNPrHSmS7cSKG4Jlb0EZDqKHCp2ds
3hip2Jp8lVneeBND7DAqwaq+Uw8z4z8y3vKGZQDUgQzpHak49GfVAB1A2TW+h6XVrlTZfsk6QATi
nGAeppC6mDeB8UFC8961D3VJ9g2HosUEAYzPBBuHViJ7c2W8xc/AHrJZkyz17ZQQMKXnC6XMF6fC
WjsnEpRplUFlhPQjE93C/7fAa+Q7c1S2FKCEZSGDiMPe0eFmYQ00p8XXywFsIbmvuYWKzbopphWa
Eme45cz8gYlAM2C/ecSBrrhV3bwII0KpI6GB5ieICNtKkrteyF+xiN7JonHTLt05SnxdbXb9tY2x
IvaXnsL5AvrChhyL2/LUNeZR4fjpU2YOA+Ek3+qSxCdJznYC5MiM1pOiDbcEzBE3T6ASLyNHSaAm
ymWso6BHzab36i6LBZF8yWFqYD4TZoo+vVNsxJz0G5HbJhICq83ulFbdObK6p6L3TbZ5wbKRqgaG
hfHuYFhCEhgaCvSfHfsN1N1cWnRj6BtrvGb4IutyOS1ZtzfN5D2t0mNn0p3ciwBcDXKqeObgerGE
ryVfjyU3ajmG3cBlmb5qS0tUDuGy+N6NJViheZeO90sMWxs7VySWwJoSj/vtalRRoA/D0cDdNlf3
eE0A7SmN6cudrKK+cBJvghap4GvMbDnzx4+Dnr8ptnoeycStaRth3KX3bt72q8RYnwNyxnurOndj
tknMyK8a4nrXnm1SRx5KAxqARprt9Nz6IRnoJATzZT0Nb7oyBmsrveoteIow+i/V4OBYqgpkUMfH
qxb8J3AwRApNivFxmX6boZ08SW+YmLXq35hPhLUXI8C8jg7Cths0PcidrUpP/9PqqdkDJip7jMbS
Tc4X5aW3nhedAQlAGtLJ0gDNapSoqnXSJGndShNsp5Qu35WGjobFvdF+e/lpR5WNjyIvLqncISF2
yMxXJYhGMbIE1tgqC6l13KbSMBaP3d027Wek6wQsyNDhNL9OvaB9nRzkTav8z4ok2cXrgj1tgeD6
n7Mz220cybboFxEgGcHpVQM1S7Ys23K+ELbT5jzP/Pq7WPfhVrsalcBtoIFCVpZkc4g4cc7eaysD
XQIliK19w9AoyTu5zDp6tOaEMAYuuz0j0mymW96HMZSftW1uRaQ8JFRQVdDux8oxF35tv0ZRfKal
twwajMZW+OYn2iZgUF6bys3GIb7wLC1eN310HQtiGRUslFZNKJjYWN5L0xRrL/stSmb89UrFLy98
f9UpFSRrh+cOLgSSAaOkvBijU29NOBWCX/PjOw7Am3JzdiusStzDQ4TEJnPWafTVDfoqHaqtM970
onzQ4vaxLt8D6xYT1ZxUaCAwM1pm+DTx3xcdBgF7b5T7MaIFY35r+lZFHesEW2n8SgEKdXl705H3
asat1kaK23UwfIdEtuF7XzfFRo863tUhKJdtTX04TbBiqFEf4hACYtGv0y4vqP/Gb9TvtGTeezt8
SrWTlPtUReNJJZcj4pxEc5g6BsZJtCZYD+rIk+PgBg7XPj6W0YbImb+2FRrl6jmvHr0OiOtdCSSG
D0TcySHRsa8C1SmIoRzhCWRLj7XIJZ1nqVgC5eBvJ31PwpvKyxD7OyWaZ4vltdOCC6Ojkw7NVzT1
6zAcAPRhLEg2UsvckN9fMS5eyPLIr2XIe2CV66GuNpZKMz7rb5LCoA0dpg/st/Q3AjU8YaTC2vpY
DNG7zvKR4PMZYib/lGa9RSvUYe7IBCcCBjRiGpuGJ5MaC6kzTj2mlQz0NrV5R5y6Gjqe9PGX5bsj
aGPz3S4PBsl5caUsiJBAhfICyZKZx06bqLw4DXtevgoa60VJqk1EMC+5O9SxdEACyZ+ztHUmXtRK
IGB88vtpRaNmO2SMWzzv1qboDViv00Q5GGRzNZhfCt+Hrpwdp9Dch5hjqg71FCvYOCmXlAOEhkW7
OyhUy4H+lCh3T752szPoMZx0usF0QsJlkuKPBjzfYtKfF2xtKKiBZ7fx+9hn9wphBLxiBsVvcR68
0cw++DWj/ULNNjYJDbwG5tNg9OsGYxX0ofcmHr4Hp8EhJnYcotZ8yIOH6tpNx4q2WeGRU2l+xOz1
i1Y03z2nN2JT2REzEa+LeThuRNNroHNbz01LAGUxEhvIqFqrVZKLYTRG9WVER1FVyt6ZGOEpuGU7
qkFbRYmP9Q478WIWm2YkvsaAe3P5pNCUGJyZPpO6fVeemiw/p119jDyyFintR+VNAR9dxozyHnr1
K2F17rqvGLN6Or1IuvytdTJi47EhK7nWFS4/jdBFIEOOVPGphgGs1QE9pU8ddVHfU9GZQcLsuUpv
gt5jZmMd74adimmIt29FmeVaFC8dhX9LnyeinTnmwx44hOv4Ohss0qAcDyifEz5YxnAhEvwpE4L5
Jb1d2yRRDphCC+Kt1IxjldNGp0gaaTfw2Mqq3SNO2vudg7oqc8sGmQLvaNhHByHVO9Cku888u8N5
oQfFmlSKQ2mHmx5bgBVAdon8jUdxW+a86ci78ijgrdn2HHHyVCVTSN2pNBhynQZgEfeQkXz6usoN
X/N9MGlq6hNzL6S03Ro7xD23otfcKR+9il+pNNuX0mIXYcoQMI2zb2hqz0U4H1FE67keOfWbmrPq
fNQ8A4nFou7En8OU3ltPpzibboMTLwGP9Ku2jvPlGLfiBMRDPfdpdTUb+2VSxLm3Sn/bgiAinLF/
w94wK3JcO8u+/Kym/TzRc1QocxN482rQM22ASXTRCATZaCXdJTEUxC06RINXHOK1KSYXenhNe3kd
zJlTUImNAmq1TeO1UPThXJBs7DUYYQPhvLSa6jxYmfks4/QzjmiLQCKpmSoz6heE7iy1/jmn880K
pw0YYui/tx9RPJybGvNYk1hbtJM4joO9J/Hsoc+H2M3gP8R894zG9agxlWpUGvuSJ3485PwyyLrT
qrtKZVj6DNHouKpGuNSYb9TNFjs4UJqJxU1J6DbkS6fN3+omO/vJe0+DtRmj/UBKOctiGhF2k/be
JrRxxDI1KRWzWlDJb8MhRfRkbCpJ09COyQpEntRo9XJE+81hb+EwnHN0f1cUMWnJ4UYrnENdqdeM
XlkR9HfPydzaeY87OGReg/0131UZI3d6U0If+AjKFv65GuBOEYU7VeNnqG7GKT3NMQQdpzRREtZz
GXnusB5meNo4NtbpLe3g7CrIgSpY3V39G71ymbAip/Gqtyo3zIhlVBD7Kv1FSwEABJ5ytKVznGrA
jBqyv4TaP3K7yHuJ63ALT/+vEDOLh6TJZjyGzXFGPQTYfTM0B6Nt47wKlglUgjDM6RP4h069zPz6
HoQ4ndqauzFjwkyGSMgRB/aPNKjWLetx6gfMNrBt0gtKyVwxkAYApuPBZmoPkaoWtzSnhal95Wqy
Yqq+kelnabTkmje/KucObsFtm1PCWGiY5zTey2SCVqChmTII0vnnhpaoIR6LyN/D75/jKDBUB5fY
at2O1jfsVqpJlICGuqtzNJ8hJUfQUGd9pkg7kM6vmgAidcjdLtQTff6y87bdjI3GOaoDsoSNRNOY
naNwlopwQ4RAEQ+ZphkPPfMoTUEPzqUvBm+Xpeqe/sGVoKFLFaOkx8EVg95NK2PHPh8XwHwm6uwG
xWsNKhtP+YXJJ+pJfrKguRjqSWegM3nOF3nHDDV4M3lZI0XZNE30EGFtjvN7z8Y76AfZphefnGTS
dQ5jOODNBYhb0ik2mvWY3vziqpDqEgzNoiRTQ0W3ZLfWPtDtlT16W4OeHyODxB8PA42jiG7BMILI
sSX1Df23BFYejQuHCp+C+Ni19sFqvrXhK+D4kvfspaDa0dyn5EzZgc+ezYgi65aNEpFGypiZtCm/
0vb4hV71kBpPWjiOOZLM6VS6c61CBiO+hVe5ZKpjT4OK/1DZDVW5g9ZZB788YGW57J5qHj+1qZ98
0ihK/r6pn3NgS17C4LzuXoP547D5RfhMrNQAuMyRw9cug6NefKLdYLctYw/AmNOsCUk8VQb4UU/b
agDGbCQlfuatBO5lSzEXRI25hRJvPQwLJj17R+uBYdO0ZBAKSNwdEUNIr3+qbAegA4k55avlv4MF
YojxEmNzb9TlFDOZRmFVcTH1+fSFXw0YLiWuvySaeln33CnoGIatry1a5hWXJaHSV8SEM8FzGQ1z
eSnNg2utlxTiNB+CcdnAg6hL1+sAxahfA0oFwM5rzSoWHqLkhJaEji5j6nWWAEaRDEWm8Gox9Sir
s6MQUlGOm2Tq9z1OHfBSdHErJhhHPI8fflUf/bzDGiMgLiW70g7u2Pj8pY5ceLJh/eshs76e3r3B
GQJu/UtCRWuoxbYxjYU/IYCrtSV5esuA5sYAwGGKoZpLnD2+/a1I9atR0rNp6DfC3M5qH14T23sG
ML0U9K0sHfu91J5JAH1LtHbVVESdEP+pKp8FVlvMPBw/GERWcjgaaEfg6AL5DAngaJGQR6NbBjQi
fDrDUWQ8TiBZsLo3nM0pWHAtQPgB6+rL4WrSyQ+YzqddvOvVWY5unpJxJqQ55S0UXBsDwy8DSi82
11HY7ONRPRmzPRbUFAB0BIX2a9oOuBN/NRkyLsVaB93WwwTeF9+t/VT1N4a8SOhqDETomUHnhNqR
1qE/yyNotxbhysu3vf4wC21rpI1Ri2H4zcnz5ZBS0ONUDi+q49C3D2jNaRRVbMacJRKNUIjwhf+q
6T4k6HQ7hGOKSkd7I/gRgRBHTLRyQetib0AfeSS0g+HsLxgXq1JHfpzHbpSGpx6UwBC95F2JRoFa
2iaGKaAThDBZ8og6cPGfA/vRalkM0R2iuikRWDk0hInNWdiodYjM2qIiLmiChjZbyEGFmsDyQiFB
QtvalMxOzdckea/Ns+QOIp/ym6vHS1iC0qAsGT+DngCTOdpFfcZZe53Kzwy5ulECQVNw68abEcIX
XPUZZ75ReEtsN06voc27WQDttQMCfcIHPX2nlyKSnepTUefJQeF0NkJbDmwi7oO9jqFV/QoJt+Di
iBkMEfN80mGaBHNlKz30vbLkDLqW2s3wvEUXXBtzG3hfWfeGzWXiVK/JMwtNNr1ETIxIS0jfNIvG
BQF0zc2sXkqYY+HV6K94NLr6SqxUo2DxrZ4xYzmSLRuBBDtdx4E0/SbghnF3aG+tDOkObSh61mNx
S4OXqEPwSscG6Yc03ifAxeO2tY60mIosWoPCmhFJ2nRS5xDi6hlgnr/oEsTZncdJgm44i47KToad
oEC3V9UXWxpLNdP5OOz5/s1MnhT/qnvnEOJK/WHglk+fDRatzvRXVvssrJXg/oy0iPBUL1PODTFx
4szcfOoQAeUeNalj3lKspBKlK8Mokm4fMMdsY8oibYw2FZ82Nogu3lgut2l89ytGidASiu6Vcs6M
cDNQxrdnsyAulF5te42HX3L89MZdJ9B6b8fw2QmQIDduigo5Ha+zLStQdpF3SnD896eYNXDYphO+
9gUpEdCmJofz7jUOD6J/h6QhxqtwXnNeyOJos/imyjWBsKleyOZcODDPw52KfsNn+gnvKln1E92E
geNN8StsnaOJLjBCGCfocNjKRkXADQCAKdKhocIPI9c0H8scCStb2cSEvp6VWMoiQ25pgHwad6Wx
ISNvkTBkHyl+87M6QkeCd2MiG3xpHGLcO3x3E/i74mr5X/ihKpTQMW842jWWLZVTM65XnqK9Mi/h
yCabJ627ehhgMR8BVKPtDuVnx3AHkk6/CuJXMlQQ11jTp+xPpTxMqMD0goaLIMrK9SLVVVt6PrR1
CKuaRfSwn0bUrRZkW3Xbcry2e7kbx62hvxjacSyekuQsMQ1GKccBd0y/UOY74UvaPxTV2bdtiCJ7
MVLqUuLDZZyurf1rgMFtUaTou7TcZyJ3lWGfo4xz7tY4s1Bhp3VXQYuk/d1230jDXEGX2EZ6l2Ir
5VYhpJxVEclC16MnURsrUdbPXSXXZmAdBzotYJ73s7aE5yFPp3tlGpcMHgYj6tdKGCTZ6L/mDACp
xIfRnhEvzcMQQjbyeH2uKTeMRGRdx/gOxAzVP5Nh/GFLRVF464+l8FdjyDJ+HwMsMi0l4ONEd9BH
RVc1jwkNuAkkYMprl8eHKZvrlEfh9PhMH4b4pmBInsOVNA74QRrxii7E9Cxp+nUBEFht7ff9LvSP
CuOjbLo3xUen4TiKnnLMjnH1FnTvtbILGZwZJVNCY2bSXKburth4JTTYE8VJpxaDror4eVirVr2q
82OX/85QAjmTuaqCVycpOdq/dtNi1ItznvE8Ghi07QccQhYjazUG+nDM2JyDieAXEkq4X6P5kma7
IcApne6i4daIu9kqjxFBMCkyiFb+yiZ2d163WPeJM7PwcgOZ2gvEqPLL7N8EWVw0yABcxWi4j1nz
7vtcXIxdYVefdBNOmnLCner3W1GZjCbByD6EvobMi4awfQlQuhLAy0Z393W2k1DnGMDxisARS6UD
YTRPpSzWkmmwTgoaOed+OB7E3FZO2NA/5ySVjO5AUBC9Raab92bbv6poE8ZPAt5zTttZNa4lkuCM
O0HHbOXHyF7odCgHnNscNDmfIW2ynGcxxstc7FsGkel8AqeskVDdJbnqud7eGWOuah/XBtcyz53l
KB8FqpgUjxFU+70eo2PEvWAlX1Va7ILSOwJX38f6WVG+VXGumTyanE603KWzYXk+f+JgaNpnSFT7
mcnMiF8dO8SHrPYjfv7X0nG9wl9X1sPQIJ5pXHvYJQLZU+QyF0Tq/+w7974uV2nBGs5vSszlUh86
2myOG8ysvAwhrd68RcJaaiGrYd8vTVz4TUHRAoihZiWtUEwnZroyw0tht4eO6h2S1WaKqF0kYbJF
zjANbAc11pAHC614gnt18JuNsLnrFRpzB5M4Vi0Me04ygu0SOzhRhwGQnxI0a8YrrLWz3htZBYbS
ddPED+RtLcfwXdMgXjg0gOxlgAfKUR59fJiGXp4G+kdF+1jA7qO5KBRjmRvmGixmRgpVhNCtCJ11
jNVLYeRbIlHupwODglVrV5u57Elpbk4s2RKLgMacxJw9NkQDGd8UfWClSsycyZNHimECRieK9mPJ
Gq4Hx6BNXKEpe1uYa0n+n5wpVKVGMHS7xRXLSG+C0Y10LEZK3+puXSknuFGkz7MUtx4R70iKEHSS
/6RpIWJfFE+telSbe0anQI2eQ22nJExuE5YZmim18dHj0ZN1SfTrKbe4YALDNKgrxuLaFK1z/J09
n9Rb0SYv80Nbsp+P+u+y7C+gtxEcUiqHw2M62uBk8K7B/T/4ibK2RLGsAR/6/SXh0ZK+sqMy2oeA
Tliutp5m76V3hLy7Hf0drluGAhpEx2YplfFR71W3yZxlxY0rU05pqh/na8+0NqZHPed86PHwNUX0
sZDuJDkDvlBY8J4mhERh5ilXaKzMVISpowH2PEo5nxzJPmPu4AtHOShtiKu9GOlmxn71lnDyO1S5
7Z07S2Rk3OcR0QrSewEK132oeWkBRVWtgBkAb3GhRtpSwkS8pFOYUHFJboxD8CdrYc4wJRnpBoyB
ARc0K9wqGX9rrJy3rIMP0KjTCeTRb9uaALLactfFPOlKR/RlFMyD/SgK44WmKGRAhYpjnvGXIaAz
QsnMV8HoRWFNUZFWo4EmF1lPMyFNj8KqR8XceTc7U9NN0878rSyKWCX6Kj9ZmgiZtAXesiX4FMW/
F+7HpgTADxF4Y6rsog5WB1ekIaS+aGZE61lduYWu+xeV1uvCC0vFm63qziqwfLmRmBXfyBLNUKoM
Bj2YISqvoWK7eZmcC62EGw6QBC9rWTxANj9oZEM5AaIj38S5EX9bEcuaW9uNuSxSvfuw0waiqyL8
8WwXRccUIEvqrQgZbaHDxopd+KMPIYcDAwDRKSbLUngGin7hbxkkpHCnmnq8Ds44bPBApteybttD
jr/2oqTaPGYr2PKjulTP1E44LCCMrJUmm9DN5MG+KpPwpJkjtAYMxpmrB1yrLLL9FWCk4qnMBPfI
qBATZ57xyG8M9C8GLIV/zJlnrJ3sH7xhmDfDHLkldg8irsYuZ3IZtZP5SUfV6haWLekhdxCnJV2C
uGWE1TEMZIMfwn2kqJBkcz/3b5FB85XHgkHj/1LTCsFps7SLV+wtwUqmrbcZ7JyRa+ioZ1+SszCN
Mr0GSmMzyqgLh6W/M04iUBSwkTCcyTWL2ApbrwHA2jh1A+fG9oMORW1gvRY0Fp1FbafRjtvg31Sv
sEkitRKMGJZNDe+otdW4o+oo3dp3UnqiEJXNowx0TE5dFm8qcngeYjq+fwjR0f+R6yLJbXA0+hCW
rvK/H7kNUsP0F08EecjBu2cWD2Yd1b/Htt35xHE7SeVaol0LvJd1k7ppHQD3wSOFoAS67cmidlBr
6mgyrZuheAKy+TKgi/v3BJB/5m5IFRWYKS3L1KXQf/yMaeZNVt4B1/cauhFe7+BEY5UilRylJbCb
P8Ru/CPbxFCxiQpHqMTEa0Kbf5y/pW54U+pPNivQCslV8JiwDu8ydZ5fo+1w//030+TP2Iz5u4Sm
aaplCqEZP7JNMnW0UhyaJBeH7Wz1wYjt5hO+gQwqNi8iiC3CI2M31efE6KzD+mYoBNUEYbqW1txz
zlt7aWq5/4eL8I9rzmqrmrbF1gxoQHd+XHMN+YDaWORLpTnIR6bEMGyaa5z4WDqRsfwhhEub04n/
I1rlx9f9SC8WcwZZHNJLhftuA23KenBurEf4pNahXT6yROHR7q8xeXpC2CyfUiJmzhgZ/Psd+RH6
NieWSt2QZEs4VOHGz2eN2JEqMMbMxkNQ+JyQyLB2owgLYYmJ+6TnQXUtau7Xv3/rXyFjf/v9//pa
stlVB46CJJ79R9YcfXPbiPzaWU14ZieM16a28Ut1lxkeRH5ICGa5M8z+Q0nAtNvGrvLEbRia/eRP
F3/w79ocWBi2AAJatwSNw2F0SyIHredHznM3W81c6U37smjfjOFJI4owjOg3GG6tz4g4OLi0BiEp
k0BKjgIBTSyTq5LqI9RHl9eSYSpzIQBQc0ibOSgrIF2DA3xYLlKk/3X+BATFtZqnBt15TNe/1Iu1
QRMlTx4tZ2X3+aVLbg3LG223VZoyP9GuZfvAqXqvett6dnhOBZPMy0ADlujkCNduBFMoYtiSPLTZ
QSNNA7Bm1z+ENPKHvFgPir0yi3YnvIPKexLikQMReWrzXWAeGInQhG7zx4mJyqDyoqDo0XREUpah
Xh1UIp3ojjlr2b/fyZ9P8l93UqoGK5WtsWD99cb/bfVQocvbPLHQUzOdXryKChfuQrQeiixZKxIW
luzL6NBZw4iIUEcYVA9IFoWDKCnpmj8snX8tVj8frL//OD8WGJ4NLUkjlLFo9yz6vLJzq5HZncck
/qNKQmXt2HQEqxbSvU6D5wjWmMy09HdaRBrObQT9pYKNGmgU21tgeX+4Xj/Wmf+9XEQ7ke2kkhv0
88FvY1qzsi2YVqgGzcew5AjS1AlyBUWQ6Vp0IvrDGy5+RBXNX2kIUoo0kv2oExzxn+t7ooRaLVOo
iENlV096AGyi8wblmJuwrRvPcC5e6TRkpuYoSUKFBNnJiUz4P57+GBO3gJeQOaBVNhbql4gTfT6M
rhJ1DVJZe6LSr8ZNJ0VJzxKOYhBHNEwVu79kgU6DwJb1oe67fjsFMZ6+xlJAXEHBFcVcLVhUZno/
Id/LZPmr4DxOVkb5VZcmRs1hXv7HcaTFnCZ/eFD+20WRGheDQEWdDPL5Pv3tsW2jgfJOeATYOKkf
EQgeJW/SAHrZJQNZob41xwx7soQrLYHXdG31hy1gfhB/PKiGxB4rdcswDV6g//wBxkphwF/OtkUz
0w6gRCB8KCTsyipWd//+jtr/7av+L5X65zOn2yZOvjp2Vg7eKE2Bk69N6mkSyXvTEI7gG4gmomh6
/39869+u8I83UYkn02hS02IIZ2Bz12YuS+PFawlraCOyeg6TU+HxC4xw//7NUvsvu5rBYmTZpmmg
axE/Hvlo0AMpkZUh88rx7OXLSkP+/1iOPG4amLqMZkxP43y4J61Du+YBzdtiwLsBz2NpVoobweRg
7UyDZpnVtHabOHpUc+1RFqKmJ0uSegXctLX/0m55S9EQbq//bnF1hGlOl+ls6izB0U0PPyLaCh54
5MHak5m96odHo60XUa0uFYNmw4wSeSnHjNTgAh4NedgqwDJLctIna4a2OlML0fDfh2Nx8Sv1UZf1
Nhr5y0lRbBpOk0bQrXwRQOB77srejTHV+vrapBcD/YgJMKofoBEfffBVawAHxaskV6O6+cqbT3c+
EQ/C3rT+U46aObMuTk3C1Clk9JvjAGey7zE7JVsBrBL8GTrbCqW9PcsvnGE31N9wIbd1gCuwnI6W
Ud5Smx97rD6rNDqlGY1vUMCyr9DoMuQTVv1GWxG0zjv68Z2aG4ehDo6x4FSekxKRB0yRracYblUy
Jlc1ThcdgdD1ACfG19bhoKNmxZHX0E6I87d4lho77d7LG/oU7UqDaiwBeeu5vZnIWvAcY6839nPV
am9Zl+waOm2WqMlW4xzbccAyr4VZQx+OVnr6ahU2CTL0wfNf4zhLyV5N/bdne8wgdg741SjjONVv
lPzdqF+Ssj60A74vylaCdDYj8GozZhDKTGusw4dKJWu7K+lWEVkT6uBvrmkz7HqJArxxOzKFgApX
sLcFMAvyEDKk7fl4IAlyqfl3Qp1Qug+bhIol1WY8MyFUtJqS+GZwygsKBpIIWOyuOpBTSUeyh0DW
bpglDuqI1nlLa9HmL/RypqNFq9C6qDC8GusvEpQN/79pTHCwu9z86gmnntBBNK/W+KFxc9XqOQJ1
Pfb7CFiDo2Gg2wSMoWzyC7L0s+iAxNP/mEAMAFFfl+Nvh8o1x2NrTe8WhG2FqLSENuRoXPi5FeOQ
YjWnnYrJkpSmMT464ydA6HjcFCrvGOZyFloKtJV08IU9CVIIRPCIWXeZRGgYMPr0KfIGXGg5Zi0L
twWoyGIWMgbfI7k8oueO3yw1PcaoH5Y9OTEkuZd7k/mNVkOi125CfoXKebKvE9wFZ9atQ6dhlMos
RKkPeAsCf9fQroyrlRG+teQuYEuudZDkF5kv1eEaMkGRIEWL70J+j4Z2CXHTNp55aUAv+Mp6QFY1
JrtJoaFPuV6on31E46yMP2iarzTAHU6X3UOQzNOExA9cEdEUYh7SlNSWNR7O5jYlEfEJ4bIIHrpS
3EflGHskL9wKbaN4kECbY2C9DSPSlWppmu+wWpbpDNPuP8nkwpNQjocSB6vziBOpzB8rM4GB7lp8
+oQ/Au3MyDIC8nDRVsbSjErESSi/iQ4xPQzPd2vYtMnkjpLKaLpOFMS2neCXeRtltWpq7JjMvgMT
gVzjLZUcTxmOgnqc52M1bTqjJOJhcLP6SfkaLRwKYqWlqKHDjwld9cDkT7MPvHXzw9KEd8YpAenI
5nNdPo7FOWpOMVJp2dAiH0AivGIn2nrR9Kg40zGyMJGvqiYjl8PhoWYMMTrVJgUUE/yhWvov9awU
mtQdwb6h2pyM/nNf7oqJVG9qxJWlGS1B4RFd8qiavSkiDMu1HTOoVihPkFsocj+aFMDYf/3gjnfO
R1jR5NofKoX/upk5Nj0B6UjbEj8qBTmUcuxCKmzdVvtThrnk2eiT/iDsENtjXfBw+rG8/vse+s86
VReaTu4vp0ON4N8f5+GO0sSh3rdXKhjSjTdHF/aN9hGpwtiFQff579/GifOfvyVfaJIyzEEUK8jP
KhXdw5jSQvIIO2RcEU7uFJDvgNNYgurnfBfzqrc7CTEa6VlJMvux0I03Svu9SQmdjqiWvV2DVQA+
mh7hR6Wz6Ke7GWbvZ8O2sGGf48Qz8ScNODFyfNUeOoRyWhP0iKmDjA/kjPmxCR8SRPAaCoECupKP
fEvL14HEYh3qB3M2Q1M4YI8Y5RMJqaxBrN6wVUqG3SojCzv60pRTD6YbVDG8BQeZP64dpDox/UNV
EizkISxGXSHmkQxOYbZZqd+DAFo7KmPH/I5hKzQJ891OfS493ix2ZiehUPOuOYVJL8SyUTdlWe3r
JnJLNViZebO089l3CT3i6CXPZgVwi7G3RS4jqx15gVzBnCuBbhzAQAQGIGKazADYp8OnY8KQA0eg
+yyn1Emdw7FbkmEgGGcms9atwMf/DKlAVRwWX3agUaOZmrlAWpaEOThkJThcyL2GZEdTNbdjk0Mb
DuWiXiYEUVWZus5qeyeYAUfMg4pgrxrHMP+yiahIsSf6JpYaADPDsfDfteRZw4tOjlgfN4wsX+HR
lP0pMUturcB31M++KxNKV2n2x0G7Ds03MWB21CPGiAHxaMSHIkIdlxkyfxl9zsCWmJ3cYbBmZShY
IpRqDDaEyex6pq1f7BSgA1xBG8Jwm4GED5GNMNz0fWTg/T1jqzYUV2AUI4VubVssoNLN7GGLThmI
y/uIVpuIPrD4IxVlq5+zFGe6ujH9mRLrkh28LLVr4N9D59SoOKJwpUdoYHr+dld8T+kDYfJLm9dM
Hz7L7DGughn5i2vrl24JRMA6GQMudSLze8A9ri9+J8FX5r/LnicsBoOyMbA/RgczqqHUI4PDcKfy
K5MAuGiG99F+9gaI7cRhdEhrRrHI0YIY/ASxBGE6XiQjZEEkzpR96Qykvdnv/dGor4m5p81emI9h
dzGQncfmkskZcHPadovUKwEVfYQUx+OnRus9e6q1twHBSGChKX8X5rODfyqllMX5MOF7jhr4GcUa
caQS4a+tKgqHZxyTQGsuKp4LnCFIvjVwDps2X0fdi+VtVPspQZ2F+MiOwfiFp7T+VRXPqF8qk49j
dDmPoWujgKSJPhoVop2i14Rzl3+P5VY3zgBrVUSo4bgbeNPr6sPrX2xsFcl34J9znPdWsEYG4ONY
wHWVVi+KEUG9ERBhkBsaC3KCFhEy3Sm5j5OKRoOIE1jNMYWCbQz8MQ+uW+fvCDAieyvocsA4skBa
6om3IqYZ9fMxZ64YGScreRoTRugMpPv+tc1zCP0XpF0rs+2Wed+tO3GoUxLXUKcEHi0rLKso9ZOz
3pbkWF7ZgBa9cyqoEMshdQvkcuad4Wum2MTU4cA29jkilyK6hZqJ9XypUdKOMsNn+iH1XwEDFj1H
oYo8Z45WIEO9asZdrx/08FSDi+kSukR45KgxklTDarUtxUdOleUp5lIvsPRnuDp0lAPoYManWl2r
xocUZ2sW00VrapIE5XVjPPA2LdQcWmeBG0h5hU1vILxhfG/Uv1QUM1bwUuMqR+ZAC2Eztt9xwNR7
xuexMHopJMO3qJ5YQeCoeIu4+fZ4blqSa4rpxUcmOcs441PjHwVczwQdicggwm4gDar22eIzchSW
yrtq7sRw96pXEsQRUDokOxF2yvyi22TjQ2nfabhEIsFoSpaN0uL57BYegk6haNzLXajJfVg/EIDn
dgxp2to5GMyRHM21dNI9eF0pdnuY8cpbF30LqPYl3mrEncXwNAxnROyYK0GWWCuze0A+jEeUZRcW
B/71pWZwMMiZ6OF1VgtnX3RM9ENEDLikZTW5TdfsOhWRIKzcIZSUTnCT4Yy3Vx1VRKQeouTDgE/B
GPxL2gJtxuPU9+cJUXkAkr2dpTroxORMlVFhLDsfNaPkEmaZVG+SZdx2lGfN1J9bDnFB0y4syMCe
deeJ14ORxEZaifJWAYupHGT2CpP6joeYd2bSvgHbnyqBP3Co5rEsUj3jpDaQHXTOihRJWhAfxMQ8
Ueu4bajdYmjwzFzDKrlpQ7rFFUds/DHn01XMrdwGtSNhACUIeZU1HVuLE5zenNr5bPMO+AaJhszo
WOVQVmZc3EKaQC39/TjrF2BLO/x7biQ/Gi5GQics/k9jVlk1ymZKP6zuVUOy0NU81IjBWOtF//0/
hJ1Jb+vGukX/0CPAYrGdWh3VS7Zly54Qbtn3PX/9W7yjm5OLZBAESIL4WCKrvmbvteVw8I2vcIBN
exXeoom2NkWtERBfpG0kjkadGx7NUl4J9EVQFVla+OlB7ZDWW2c9hSYbLnQ6raGJVo7ylTV3QdIa
c4DAgPqDgjzqftVBwmJlecwtRDOQ0Jybn4TOVfKizIUBPpMpBpXNXTkq34rYtBpyyMe4hicbIqu7
kugyTa5ZvMTibPDGStPtCFyby6LyeVBfrY5LxD8ZI4OKZDp7/rfHZS+NGi8QYwavvkhB9jPIwM5D
RBfjD2pheHFaaHBwOOrjXt3606Ovc48h2WpfG7PGAo6FFmGJIeRllOOth/+ivo8+FrX6tTCbi4Xq
q9CmnR+9i6LYcqcz38DcS4w1dsz2NxCcXHaFDKrQ473mxcduzvXysvYnwpjSFHJpQFUvHXxV3bMi
vEubPjVJRvMFGwo1FmiLlq6CyNuHCDt3v6nUy4gJMpGLCXU4JuX0otfr2thFnBtliD1OQZWOAIq+
wPtAj4K4+ZesISKWoaM0eFXsMEYTuA3UdQbYzln1CJ/iVRe8AuHnkt8EyJU4dnX/zSmuuFLWvQa5
BSl5AOclSDg0vI8eeHSt486vw13j35IciTLHipHb21Q8W1mFNzNfRNgeqsx71itgSZ3iFjlyKu4w
0i7pM19D62QgiG7wSRSWG2tb5jOedx/0T5kcK2DQU8+FRKgtq+ggAms4D3Nwd2UIOztUeLokRbR2
Wekz4CIz8S7GnR58zv5W7Or7US51o9uqliuVe88WKYC0I5i7xjnloI5FIFs1bDULal1kCrsx++0C
B6ZHiaYF+CWNn4ou0V9GrOlxhGHJjwlWYdbQUaMSv2Yke0cCoh6RjCYIyRiemAM5P/G68cF/Oct8
LJdRx5miXHT7q29tALPzA3eahlXQA7nIciYr9KoEKydvfvgWKr8KpL+I4FDnTGav0fx41S30L+38
RnEfinqTzjIQKNW4D786Z1s7JzkxuUJGQwxHhsbGxj+rDoco/K1KXFXbvDx4Q8kbtR052A1ChTCI
hpQ/2kjnvxmjAFnh1ou8VYdaK26ND0QT5E39SISCyCnlxtMyF8wtPBF0kYPvyvGHcOP91GTXyAeV
I6L+ReQ9Eot+ncYEYVaMwghWrcludLESY+7Fsqh/T4VrEjs3+s1B465UIxxS6H6AZbHtjA+QKysy
opFA18F3m9zS5NkLvr1iZnoTEn7sI+OFQe4+K5OXmDrDmf04HQJR89Ufn6LyllVPQUNo2/uo5WSu
TKtEpeg1vDUzwQnZl+ZgNMHiVsGcF+p7OhLVxilrSG3Vzmgpjf9X/lGkeG8TdVVw4LDiAhYGcmNG
cyl5wUhoVliGd+aoD7aGKnfGGyDErhCaGS2AAnQRYdAfwFTvk3pLmBVOb+lcvR6M47QVJA5Vo30y
qc7UAI1qUp/jIONXfRxgD6fs79ThK7FPWvjRBDxm7TPIZRTfH536UQfFumyRviL+lmbwONGVNWW1
kMJhuvlo2O89qQ6KylfNKPZRGJwF61i7RAUjjGXOTOLEKTBkyBnWAruhs0E3VRFnDW8mXhsWcB3E
QR9x8SzthQJBVi5xQFmMccnzLmCNcXgYAIegJJiL5DMoX2rrm8V1iGiHaCtt7/QnEh9K7wk9uE+w
JRrT1DyEM1vpEPFUFpOLWo1LbWEkC9ndVfOgMZr0PhJ1n8UH9BC8QkEHh7p+bc1d09wn6xG4pJ6d
ZrookWAyfwuBEKhvdsfU5IJ/qrA+x+wpic8GIAsONs5C5SXMN9ycxhyieNH0Z1PAndjxapD9FGpr
L94UJPhOGiK/g126ur1V0bCkwyrR3wLeEfUZRR8Jn/jVgcKE1mc1bms/R6exIWaC4AVV7nD8+sjv
gmCds72mTg+QSMLJSF4BQybGPYEbUFnXEa+mtvEaystliQtTcIzkPEPFaCz7+kVW5KttC2y6JPb0
3qtsN1556uRN9peYweF0qYN1naL7VKHnbjLzR5NvSbK1YTjRhxk/PNmSfaMkzYujrOlLVEZLhPqE
ldDmPA1Y75HI1jT5RwV2PnnN+hnbf/7Mj4TFVIwPAh1syUCTEIGC59tY6QNsr5WeQcXGFHq0YQFx
wA5HBFoe0iRu6uYEjsLjOgddQ81Ffjq05V4HPvraau4olhl5gP22GX6DcEVAamTT/opoaTtvpmnh
r3trvJ2fUkbib9s0OimRG9lyKRFp+2ICRLxYxZEXaSwONfc5rHiNn7AMasoUopJ3dOFSAX+85YBW
XiNQJrny7fUrYzp51bs6vtHj0Ra1kiSSvTk84an1jFMXuxaT7nhXR0t/utYq2IdPpvhc6sN7Pz0J
+SzD3UyQyPZF8o6oNkk23k/LkwT4D6MILjeQ96J7ozYd7a1ds6u81tHOFgryPe5DAGV0d2vPYZ5+
J6quJkmIqkMaNP4gnlbiG9GMF7/63S1P5t3hXoOQ1CUvsAWTgIvYZcc2Gk9Q3IrGrcbD1L5U9NbB
2s5hb/9nesw3hXOvX06oR5FnShN++N2BdecddNCR+rqE/rQ00HcS3kCKkR5P4MVh6kM2eOUF7xtY
cP6evDKzBWs0b0mugAMHnH0IwIKDKe4W6lFGbfEmsp/98skO1zAFVeEWI96KlYKYPdup2hUkWW1R
XUMB1zbQiPUJEepDe9P1JfE2YwgPNHY1sKUiZp1DYJF5TXsyCBglJeBRtIWNKp9TJUFXPCxiyrWu
OCXjFj9fl+69kUyllRhR2y3GaguYzLBPMgVvxH5oOldzZxe/2rgckVsPw5M6bWieCg3T8n8iO3sw
phjCk5uXlytDPDr5ktLMxBWYNFct24TG1bTJNl6lyi7rmQH4+1r/NqmBuw/ik/m0Phv5EhEBWO8p
WnPnbcj/I2XVEiLByUfg6wL0RmvRHQSM7TQED4Mh8cWKblVHQUKPeWYGXJI9rsLgoT3ohj1nOYqL
uRRVlSt9vm0ei/KWZ0fpn5Xk5AUJHd13QonN9Cqy3LKYm4WHjHBO5UKBHoQ/urdxEuIB3Ih3SHlG
tt6Y0VL0TIb9Q2SvIvT2Tf/KfgqLx5KjnlA5eK4k2JrtzIeZQEDKWlmVxmtHRzeuQGpJe+frvP9o
NxYhG5IY90m/Z0LHrC+ttuksmOcWCH7U8ilAMp2+AF6zx6UNegUqMkPoGHTAijeA0oL0wMjkLx6O
stnZ7dJv6ezdoAebUTywpgMPQmgJHeRaKTYF0DyqPJReqVt6r4bPo7TS6d7RVDJjVw++2EgE5HTL
+saxHzQg+F+VPOXq+ABKBpxy9daDDUFCcHFohqw18v4+2Q+2y/qtYkqJjzDZ9fVqqF6y5NtBVkpT
MKBmXAfOjnt8yRwUFoI5XnX9OQBwMt6pKIWNIOsOEIvUFFIxVbkNnduAcVQ7GP0HBhyTKTciLJ7C
BdJeDqw0Pvb0lmG+M7Vn03keczTROzSRnfIu9IMR3vT8iZsjDd2IX4i7ozo63ackwgq21dC6hXKu
w7NRXstij3ofeO3QLOZarVpUFEVWuwjapxDZu23uIp0B0iK1jla1K6yj7WCWtPZZejfiteAGwznO
eBJ3qe2SB/3QqmfssxRlerwzuMYnBNg6enLyfQFLORfd/GoiTu7LnB9s49sbT73+bOmrYfYGp58V
KFxjP0EtSzcejYV+74Ynm1nkcB0TjHeujaS8X5FmLXhkquzdNpY1o8hmw5evlyRD0TT3XzmTLWrv
4TNJCel8E9lHEX6H4zuVeJme8vnhPeCsqqByp6QqA/3UXU/dihqSJKeTsR6rnV6+9uNS1T7TgnDE
ZF3XL2G4Y6OUm9vI3gP5mj2TnjsJFkJMLwnuwsNIZYODtqPbMd89H87yUk53Qzx5WEkE74sbwuvG
rxqIT0/bzHlx/aZX8PnuWPENyjvcMABW/Imc4l6b+858tJS3Mfiq48MsJCUFqtlU4mRpazKJPHOH
gmFizabsDP5te5rkUhs2tCLVZxVgG9zoBh/wEnP8dMbTD+qkZW+ET0rtnxrjMbXWmLtY4aPDXjv5
R9duI2c7psy231nDUPw01qkS99w8avVJZYAP2yT0n3nUiXXROGUy1uhZ9kiSuTpgxZ0J02Hx0LVu
Xr7IGe7NsyD8dyQIQXDqmfsk+bJJJWOLzVBjNU4xZwp96/D8m/UyG3T6/02Vs1wuNhPPXmKyPl6Y
3pupn3t11/NDrGmXoFtz+jcy1tLhFjtrvXvxjX1mfbbqTQ57K/8gdnzpOz3Y0MVkbrrhrHs+4P1b
bv5yHlC2y46xEu6M8amlt7bUs2lSWtzVrtwZQ7/yYMNk1MxEBg03TTlozszhWiivfk9FsvXFrW4+
U/8poPIHtFumT3EKfeGlASJFhhiaNAeWvgSBT+CKQXAjsb7EpnP6I0xmjOMVt5refISo7cYFbbjb
QB7LGUA2ZImCJVg5/V4Haz7dJ1wWub5uNXp3VASFiUvBbQyqiXknwrM0cvhIGpFux9y7097yCHQT
jCeCJRnNg63IlmUNMwZpI99IaWwZ3M1r7BrtMRJm24LYCuZhX9shY+BN2/wk0SPqDLQqVvCAed6b
WLG6hbnV1E2UbL2GqM/bFF9wgia49oro5Bdf+uSmmN/b4LMdfsUET6FcFOJQlM/0HxOTzEYSLvAw
zdO9LRL3hFjfcJ+SZAXeQ9sQcGWKFZANB+J44dFdn0EQci/2xomk1A4jcnHok6veATVfzgg6tqsq
xa9WPdospiPSkVA4LIcY1fiCtXvcrxUmEEV+bsJdgIAcYh4MSQW9HM8VfUq9CcmihTIZuBkpDOaK
zQmAPjAIO6s9+ZIbaOP5rokgC+7BcOFXsnCIMuGr6ntkfIcpV8iyVZeCeDfxVvvXvvsgZ3Cl0+iT
VpWX1zRd59gQh+I3YtNuKRsf5m/PcBmDW/RG30AjPLHYDvZ1frHbi+/vcn/jwLQziHnslnN4ePaS
M2GdZYgW7hP4RroOc5DDPH4tefitdWnuKxvUA5jbTdStGHFMtf5AxCVu4YoKKN2pxSazVzADYUUB
B8ZOiWXovTRAhuzS6tnhWfTsh/nTaka0l8MDQ+dCHNv2lQywJxBIyEdWsnzGfkO8EQviF037MBju
yefG3HFlzsQNhVUXXkJqOx7RMyP/INwgneHL8NWtrPeG6SrGz4RigMfdf/CTHc7CbNybRMJlbprt
wZRV5DBZn3jqMAUx2bcpU4d6xM1MwbNygKRB0eqNqyRoJe9Ziywa/1JA2BBofVzMd4ZNUIir5/tG
bjNWjjkPJJhOi+2OXZ10pKDzGiS2jwiFdBBHWXLTujUhrQ+1+RuSkzwQ9QtKRjnoernItJ1mHyvh
Gsz8+rWanRnQFFyULSdTJvdIR6tavkXgglR0st6jzqw9C2/QDtLc9aWx1iYa5nPoXwMm0sCC82Af
Y+FTOKTxFzGyJCQrz3eE9WIOWoJmt2u4c+SlLwWyFTzxHb1UcfGoQYlMb3eJhZcPq6O+JVqXTMAH
33hqQflbxQ584Ox2Zw7TRySZgv1hKlrYRzWlU//pWv67N5s+NmtuGXT1HNFFqe5Tj2ODywZ3lM9C
LPNLxgbt0gl+VXHzppOu3mNyQCyiuRM7ABtnL/MwWAm/xQH/1IZPoiVGDtB/Ff20JcZkn5DutjsF
jCiqzN7wSEwx3HhAEVYJ5vsoCSkpsZAsq/E2ynPlP+bahi4tKl94rFX7w293xtzCs9+nK/Y/iV1c
+CYnXFtQeaMPU7i2vFe/vqja42DcpXZtG5912IQlOloqNYfldMa/D5Y5C999ZnCesp9K3vbGx28t
j314b8ojyctV8xSLfRn+NtZjA8rYZutCILH5w+DkPxcddnX4MNw0ZISbgGvhPar5s18dk/q7dD44
IkYSYQBoYmTVWcLemB/JiR+YrQt4pfKZmB8SPMLxp4DkKQ5RhZWnoN2xQOwZXPqMhc4hnXohWa3+
UGhgf1ha2i+5dBncbqAeD9AoYKRhTVrF+lkg3w5asjaNn7zzyMx2rpY0n/Jxq5rBKc71TdHseg1C
Q8I9ovpYjkqqmdBJu1tKVii3B1/jV+oJjMZFB31jbNrP0fRQkFTIMw8i8CGraj1FozmvZe0a3FSe
54TSGcJXIeOVJqkxSR93F1vp0EuNwsl3VdeZ+5Y+o5296slGOheSpIh6TCSPo05YS8ZixmCuLhek
EDLdosG3yvIHIGK7w/7FJdagOwcvpJPGACsGktkzycqs8cNxOURS5+7KLcQ6zXowx5NeMCXNzrW2
UYObwoIuy2bmysJ2kpVBR2+FpqsmrCaM3yT5CtDcJ9hKogc7gf8BMkuGLNpI0nJaRk8N+qSEQRnG
oqVZA7ZTUNRIZDufg7UfOStF5exla6v0R5jVsI0rrbGCxdUyJPMFw0Z20CyGjRGtLcDChN/Stl89
nBNG5LhR+BUqtctTukonItn5ZTF/0XyTzJevc2l8NiHlk3+yclY7snEb74VFW7b4PwzI6PUstPsC
skQAVMJYddep/nAU1/k3ubSYlZp/lcn+VRbyhxwnII5LTTzm33akDKtMGxv8dvDhglgCCBnh8RRh
rd8thTcmGQI6r6gCOqHVRe1icp6t/o2ojv8sV/m7dpc/lG1agKRUEx/RH/JSx7EymyRAe9nVSO46
6dTkw2TFho2x8S865T8MM4i3+VGOZDJkGToenVnb+186ZZ24i7jQc2Xphza1gtMohKIU/fs//0Ji
lvP8+TGj9lFVqVrIotU/PmYwLhPi8EJZdiZe83VbZoq/qJS0jTeDLoLHihXd1UIwfTBVFs1EY2dL
NU38T8cKtX+R7/6PT1dXdUfTDE06lmHNFq7/+pUDPM1hWSA9Qq/jwJCcJugpZNQluq4+/Mvv7fwP
2dFfftgfOicVsJhjN3N20cDcX3QO8TO+JOZtIIrxy8IMG7UpsUywbPKm+anHikxT/9Al5sqEwuJ1
OpXVwIaTnalVWS58yxOhqbPfkXOyjQgV6HpgIplP8FKTLA3f2NkptSdV3wT0Nf0SzKUmo4Xl+2Wa
TJc9g/gpn3jSuPsyKe/CJtwYfr4xmT04abXu1RzsKxQx2LECIp4in4myZLR7qiL+4Kjq63YeQmF5
8Zm8VjTwGkQRyF5mCXr5OTZKCvR+04ltw20820aj6g4diTcfpxtxSmoKmJPFYQjvryYIJ3PMTaYd
u2qO9XxV0WpGtJhBHa6H9G5hENCHehHTYZrsmCYDLQplZYHCJPrSC2OVEh4nRLRX2P2ZZCfI4RI6
wdFWGXJRypsOEwRDx5YDBwVf+hJeH0AVujSWrDbqr9BWVq33Iz11NaToRRnzMlOFcsEOKYcjBCq6
4YAYGN0U1bseDHNpxVxjoGndG+yoNAMpTnPWgAmv1BqbIbL/3gLIUSF31GB/pTPqkvUdbEhGIFVc
Ml5iCSTlyqf+G8L0G2XXSrMOKrHv6lS95ICRHxQViC9AvjmNQAJX8elURG+eKq4vms70mpXDWRMj
X1E8p+GkQAKIQ36eQpLUPrLOcY2qh6mSHmqVQTqDS6/q+TWtS4ripUmaj6QV87Z+WXXRCnJB0IL6
4TvWqNGatD2pzanpGxRj6AF5cwNsNdkdv+9Sa8MVktm14KOStraOmEon1AwA6WA3kkgjHpPKVXgE
Y9aIeUFlP5v5CY/4l9frf5xe6AdtlMEYf21V/CFdpMLq7LDgoKwKz6b7jsjOrTBawlUDoNFMoqEO
h41cGqP6GGcwFboGKKSho7vHNRSvndGv3cLS45d//pNZ9v86ZfCAGqY0UGvgQfvrKaPQn+Zs60g3
jYxt67EO6OTBHFDrvCABhUGBYumqMXogAE/R0XgM2MxlQconKn3QKQmcZfDSRDOUwrVY/dbzVkXi
AS7RvL4q2ouqbb0CWMW4cKptENauRohFVgEQ+FQpCqfx0yGBGiWUyNINIWDkJ8E8nsMvvflDIq4C
EzLiemXH5NfHKk49RmNNoq+RnXIiJVAc1vy967YdZIiMeIcmU9c+/ydy1SnfPpWG9iJZNp25tipW
FUy/jfqsCGtNqeGBLZUMQmIEPTOLw5pBWa26YwjdDICMYFhnyBMNdT1z8IvZBx2iyGb5UQIYy412
0QdM0ULEPuVwQXPeJZ+VN29fs2VXsf9tL2OOvyBBZuJf7fEgO3LeJ8gD/EfJnDCBBS/CH5IXewGn
Ae9QMQQ7CyhWr8tFX6NUmPHKHlz2hyCH2C7hpjrM0LZi3BC7KY1H7OJM3p8sfEIB7Zr/VgzOqiyf
Sutck7gS9r8mYOycdav03u202CsI/4pAv0W6xa4VFo0p3ZYB8JAdgRkGku00WQGp/hlpdCVwl7Lc
2c+rWmjqPj52Bg+k6By1fp0PV2Ww3KJ9seGj+sawzFSXBJKURbclAENZ2648VjiKEMZQHthsRlkY
TUDZl765Vwy80PgFAznPkUfHXErxHTh0vJN/yVio5O0tyHy6Vh1lNQ0wavIWfjJWrGtQvsd0jIl1
ypW9iN02eNeB4lg5Naz9XjPu0lWxrQ3rMcgei3GEhpVhNPW2RX0uiurGN+KldyVZZfa1d5q97awr
PnG7QyZkXjx0QQ5bLOvg/CTAHPMYsFewIlXaLRDocQr7BtZzLAPt8DhHChfoahBk6LDkUZTZqEsa
loT0ZqwHnMdIow0fzw46zxpnlW3eGqKG8dhKalBEeOWuMJlR9kMJuY+A3nwgf1KJDZat5IUMfMdm
sG9VgdLZ35pIZMwerJ2cF0PJL2boRWo+JiaaUBw2FUI+IdY6E2wvedOsra7himGo4zaCaDJyX5LR
4E3mfYnO0NB53h5S+YRhRvV/bbbAHDuykyiPHp3pjSHZxNKqpV2x1aWKOZVIKml8S/2bTOytCdyc
nhea/QPIkocQaJ1gTWr33t2p66Uuw3VUEZTJXK41uPthLVWcAdhCzH2dYKWDb9tX29ByQ7LKVeoH
u0ROaBNHxrTFBlXtcaa8dowJIgTBiTgX2TcB0wsyJapx5aOLRD8SRAMRrMheLwPBqwbmmyxGGeLM
qlO6nuJ5KJ9S2oxBe2tTjH8tLgDhnSvw4xnTYoOn1YBfBsnWRzdpxB+TetHJH/MkSPQWDwIEwHXd
f2Ar6eqz6JAOsYIalxU5BDnjo6xmUJ5xS91zhHyCkkhBa5PiXrb3lnfu68c5kl0wwpjVT74OU6Wj
CwaiHZrL2FA3WvFZ2TEhhmI5e2ccj+eKFXCQvsXxRUN2hpoRD0vjBiUsuYogLhYfAEwJHlVTduvy
gPGl72w2gW9W9gUgStG3hHTEALZ85GwlW4wK2gKIBG5bo937WjyH1T9UyoeO4qAa9lxIQOHwrarM
/oObxCKiiEWQbnRMyc1pRJCeW+jA1Y9RfAoExk57jMNDlu3EgN8WeaPGgyt2iZK4VVoyFYZNMenb
YEB4WI7rWFi3cKhOiXieIaIwMFdkrSD9ZcIzAjDRUSDC59F8MPhahcD3t2YABOEYCeq6iE8G4jDc
nQxPel4/JCOoZPh1fPUkTbgv1XMAvLijlEs2Wb/XTHaUE/FQ64AhvW+h4UIZ0CWrqP0eI3YrmE53
EGXJTBp8Bg2MVtka2Zsg2wzAynXdRLW+TZWt7p+U6VagEQ/1R4IKPRRQTM6xi8lt0ELQGhFR5Yeq
3FYMx0YzOCZoQjo0BkrhI3x+i4bExfBStw8EHjOvg8VB1P3a0HyM2dpKlEB+YenotwJtU5Cx14dz
i18t648T+VR+4lrYRvkqzOJE6g7tN+p1tttlRwpeSxa0jXgu+kqJCAqpKXQPUTvb7iT6VoN9zrQp
xa2KfWhZ+CE7QlxyTPKb6OxB5VAgqmj+V9c1u7C6R6yy7LkWRa41E6+SLzvQXJ0qOWGWEgkcRxMp
uwjiYjxKQAR4Zx+pTAYIHrnJBLBASn3Fab0gM2I97xAm3UFfqs2MQ66hhU9fMebcajA3RcTtighH
ZUpK6na+89vHmuWFirGvaH7K8hZo5I0EP5rvuPZUMRt4E+kreGZF/e2LS29emvguwL60Lcl3wGHx
BrEu8GfEJrK6kLger1t03ikItoIkQL/fccWhJhrSVVc/MTgeGcRA5wn5vnRVXlun2FjyK65YXQjk
MwDPol1IIVYVBATErx1IjMBDBMQTYFbVbRTBIitfu+4m+bwn6SAmIAmjdFv/V7f3ofdLCEOafASA
YieYwq3gootuPoVyMzvoeSYxYsYWi/IW0ZS4BpqA+PmY57j8EZMlKbmjs8GHdK1cMbh8PwRbeDw/
q8S7CMbuNUP1pDjVfCMaUgTYvV441xqHICdTKWRCFZKzCdKokyFtDnsCAkUUNdlW4imBNu5hXBtg
PPdQoPGJNwPB5ikJOnNvo2s7QsofYnVfU//gSNQHsQsi7Ovms4NSdQ5akCP1q8ZDbKTDclJeU7Ul
GqaaDZI8EOwCi51p5JAGAsBODOuyFwDZhE4ABx0f21bFR3RojS8nIlkWzyVBEyL+hH5b1x3v1H4a
nxHCAn0+qUmEyaLZI9XajoEN3osEERFuy1j59LqQs7r/6PPuW+sPmQ0cS/9G95YizfcptW3GieIY
ciEM4xbgE+Yv9E9BRfazZX/2rHhwa66m73+urf9uN8bTLFUT25CjUvb/Ya1Ou24qLbWksDNjRkKR
sC+1n9R8qFl0CKuJgDdf5G5eKPJf6C5/Ny3h3dLmgZGqWraUf7QbndeWsJ2gVYxVj4BD5cIzAvRp
RuUkbh5Jc/3Pv+nf2xt+HgI5xhSWJk39zx4CT51fp8AzMm4SvEGqydQ44zD75x+jqf/zB9Gp6JbJ
CMgy/hg4MaKP9I5UGYKuKfTNaVcQcakG+Icte4+qCnOu4cah99UkgWtG44vpX52ke/NN9laGIk5S
LZe6Pwe3d1ih/G+pGYD/auYSzC/7trl2hv1YhB3GOuavuj4ieQTxKCsLlmP5WSPTjev8OBBE67fJ
WUGj0NGe1AAUHL9YZcpMck0XmdF8hQEvsN9uAjJbbIsAnWxinNwRcYwCWmGjLgB5KqnyjAjUrXr+
XvUDwaRsh/x5i/XY5GiNu3vTsm9JPfMzi1lPcctMZugCdzYBypFQOQ3hV8C6nU8Cs2PAvZa49aC/
yJAS3yQTMLnARd1o00z7tS5Z0ZzT5sRAu/K9XWxHW64xt+76bYsgPNd1MOtjvLbw+k4RnKJYY53R
njpteIIZ+1rXEPgmh0p2BK6PbKCZ2r1lRswT4m+7xHPWzYiAxJk2pZqcUqq6kqzp2MhxPdI1Gew8
oY/V1Y+nJcuEYbAGyqnj8PacSwS/VSOMx1KVB6V+MTBmaWoCrmwdly9BaX16E3v8JF6aLLpHOvXU
cwuhvOsicomZeg4wsXkxotseokjvHKrq7rWfFhpmkCIb1T/mCt4paGe4uCf8Ox53p0n6JGlEazOO
n1qW6pwywW+SmvvU55MgxbsPvlSbDZ3jkiB1CGkwC2J8lPx1iuKvMKnQ07q5Uu578eVFLFNq1dWy
8KqwRC2sblU524bvuq1/RuJz+7nuQ4JYWTd2SO7E7KOWGt4JE1jIPQV5LLN2YRQ3v3ntY4uVLDoS
E7QcKhyntd5aC+dOAaI2QV+bacUdC9W+5CFzGKnFKYw45f7P79zf54K82v/1xs1v5H8NIUO/66w6
rNGRzWllgj7uoqql+dJ1A3KKHqPmKYTlMa7++cfqfzs8LUCkpFz950iZaR1//blZlwMQ6EMJZaPx
r2qCKdkP83pLrR2Bx2P92kU5H+hAT+45qCykXgEdy5NW27RZa0WLMVC6LbNcMhRjqbvOYOf3KWyN
fa410YulBdmrESbmT5bnCdMCXYVdMPa0XYvGMsVjYY+E5enqsB9k3zwqKcOHvM0wV+Vtw92itAEY
ZYvMqjbWu31RtNPezsviFgR5e0zahj6pMKpLA7Pth7Ng8paMElin21mJnkqmqmsrDUg6QCjFtW4L
ByVskn17Y5X+y5ieDD4+rb+OtXXwWQIIhASz4fw51s5rZWjLljldyzgbEu3sslm07IN1pd2OeciO
fSBi8zrQXIGoHBsCW9iBWlQU6Hva8itCk+ah61CwBDZYlFO2NCiIhPI5oreiprWrMxqTRUzUfIF+
vmX9OzvTSXjvE7qyU4RCysZCLjCFS1IhHaJyuZI+jLZ6keO0J9F0wdEODO7X4OUYD5WO1PtH8TGk
1SQeeYjhSG8OlMcSCZJBH1X0zSIl13IIWFdF9SIb61WW7UvNnPW49vjhdK8SPmKlc5oMoBTlRRKU
TGaxxeYtJ0m56tikxI+e1gGrY68q+cfAc3HWBL8azqqaGaNjhowHCOezVzZtIjmKYJUFCSX+iEhp
3XiHQlH2VskiEBWQPnXLfIJ912ExCX/iBncRTijlO9I4azErwse/qspxCF7Dsj1MBrxI7HC2xr9A
VgvZIgm2TVvtKwv7BeNySzoby4FKIL4G5Z5RSilMSrxMeWYIs9SZzEcA6ZEJJlm+bEHPFozpQq3b
BAlpo1Q5XcHolKl4V31PtfaYpwxdHVCq1WIKetdrzQUifmxNwT6Fh16XiDVQpMxhA1l9s8R72XwX
jM06k+dFe8qYIOUxhgjzVsMknHJjRccreXjEAMcO/YRBnq2toaoMmXc/IdheBPUpd27MVpLyEs2z
HRxNI1PvoxnsWq3EhVYtNSbsndcf6/FUW78K02WpkqPqhuR2quXKct7xZaRYFQKbfo8DVGFM73AF
SnJqUgaO3gzjyF+cErxw5hPQ/SGlvumIe8+aYdkZ4IPhyZqIx5GYmYgjnXbccgSc8GBT+8fXEaGi
AYizPnbRBhtRkF+JvVrY5bvR4jabFM4GcZyjrKv3CsdsZW/Ydijm2uif1HIX0n2EOy9DYn4arS9G
kL2OwXC6eIqr6uKdneJRVMW65tzuSjQ1s2gavbzW4jK4WRPpn13DYrQkxYKuzPHlEUjirp2ckz7+
Zswh+yI7t/p9/H/OzmM7ciXZsr9Sq+aohha9+r1BRCA0tUgxwWIqaK3x9b3Bqr6XRBKBfjnMJAmH
O9zNTRw7p3gQBuKnTqO/OLjSQdyUxhfNRQU6oRlqFPqjsEqXLVURMlJ1BZEI2gd6JoEhACcH71Zi
wrm1VxVY1AlrSiO6qn3Qbl4EARft02TULtty+SOvDaonqAqx6MpvRbXEjeWijhsYcMjqqCBgsRye
GhTnvnXaRwmOlT1QMusqTEYaL3lkBw7lelvrkkAvi9yu1djgvGdWuy1DKb9Kez14wTzjZfZOcKP2
Ys0dWoU9BMi9RgDWZw3CS41qHrOu0Zaupg9sqSYbhi5aMnRF+qRSNgjpIFNvhbpP60o7HRriRpeG
rcuL9kElUiUjT13VhHpANPUxb//m4jXMLJCtHoJGnX1CzcZQnjowZXvLT2G1iBUTZvcqsvNKhXbH
ouu7C4r6NlcK7e7ym3wUTFA2UDWTMq8CWd37FwmqpqwhhDJQpgriuzaPauRtY6jDdNHhLkzrhWBC
/r3UrSpvB5y4HB2Bp2mFg7EJ8bT47Jq2i9RBWEdUJq5Ep8I3i4FViTnwdaNvNVobRWAqMYyr9UgR
kCC5CSQNXqIsM+Etykog5IWA4Eo5CiuWYrUJfKkae7vTM2S2wnOuDtLCLD5aNdOEcsmUDIWC7GTV
KItnAlgJa6MLBj5vY/CGY+QCX08SgaSG53VhxN8LOTpUHQgPSgr3GHxa778TC6GlIDyo4KKFSK4B
RYh1UpWkW6tC/PQ/3ROmosoy04MvU9dfP+GbzSkiZeKSqhnZkBEvzTTFBzSfjeXNAqBlritLdfnf
lhM+SllWkWhRcV9EczK5pkG2p1W4bkohaumZ93LtSs4C8bbtvfCLUjiqCTIYyA1NIIILIYHSkW3r
ffnoR2EDuZkIrDWyWvMLMtT4PZIW5TAqUkVY4Bj7zV82NImuXl3nTSWDFXr/FZTEUho1oP5VOk58
T8gp3ztu399rekbfMhneK6EThB+XP4c0YXO1JEaFtNKE+cQYURKTUS1NzP2KrWhXsYc+cREK39ME
0lY7lkWLNkXUTGWClF2dCtAWpLLzXXE16fryW/z+jTSoZFVFR2ENv3/KXCLEWlWmGS67rDvCFYR1
Mggz4R6eP3QP81RaQIR8PJxhiuOlQpw+yQVkWW6AKxskW63SXe5E/rHV/c4mJYKcriTYlyf3mjN5
50IbzE4yoWzV2IuKPkFjRCOvMBkFGehv1+AWFWNGVzKKz5oJd0HTljol+bTDT/VlASCo0VUtXl0/
NDVwzUQ+JIFVfNeshGiGzDeZV70BJpDkmb926ffcQgRo3Rd6Hwt0JXvVTa9QSyyKmOpNQ++DPuga
bcuOSBo99r8NBUKNXtBG9ITAlsLtndgI4w627Jo8wYA2BQXMNFYgCRuap66trGc6O6twfXldfrfW
rIuOKYAqyBAlsk7vN3yJkC0lBle3/SEGmVTlpKwJb3rlR4s+853UWvS35j1lryLWaFCgXxMYXUkf
tVX2eUkBtXWo+7kdAsEyoa0URvk3tRnh02mQjlBQAWE8ouYqOrqpFN9JmZIhmVd5qozMRArk9fKM
3u8rU1W5cFVNgzGPyhWmdLKvBDGvXbPgvnM1uiyEId/GfVrtwsIBfCeQxLw83Hvn6PfhJrdd5hVd
DbE6gtXIad9Lsagfq9jxv/zPR9EsAFk6F7lqapPrCGZxixgFzgQhNemPpaZCyrkyFg7JhNb435Mx
IBwEQkLyTjcma9dFptk0IezBmRk1e8Hwv/H1KUnFJMrb1Mn3ccbpZPRrAI+4aBpYjdwV4l0B4yW8
JASGEZtpAUj1wRfVVPBcCozXMLJPeR8lV4JoPm+o5SKu+qRHEK+g8BpICGWgQ0cAYhkLEbc07vq/
rcXrQgBToxKvSjpsTupkvdMaJARkfmADPWf4Fo8pPs8zvumCVj4EKqXhrEuAG5SVugu6IdiEkhVs
UK8AGSw0xdPlj//x22gkUyhiiKZqTt5G932yWTINk+T2ExtlK3XtVnRriRFo+0oKESHvREu6kQIR
ErTcLBVbQgg4RwASTomcnOuC1Xif3fnP8lhcFJoh4eC+otHe+A+d0ZZOkWl8EWIw6izBV9z+9lMv
4k34iunYkVFrm8p0w4XDLWnjVfj2y5A7hv0Vdi1IR4ETipPEUlAZrcRFqttdU/ggo1HBEvPSvM4U
LbHhRKrWeWD5dtqHaKT1EaIwlljIh5JkKCU1EngvodehqZRlsBwOHk2+UmgqoKOhnX8asjJ77nW9
++FolXiuDUXYGl1LWx4S7fo1hX2QSAW8PlS8SAdWll7dVL2hnKSqkelQIX9qimQwPVoUt+gWtdfc
+/UXUP8WeK+0PJouFVE1DKR9LtD8GIdyCECdrCXyjtLWlLRgK6PokNHOBf9j2Is0TTZ4woFREa0O
VUD/eK7ip8GuQ3EAZEME8yK89NantBhQMdET99kU5OyZ5HvwRKUv32lJO/CYosjKa1+CZEHIJeGg
xF19GqSi6PaWZY4aHlrRiVx1jgnpR+8YqGj0/a2e59UeUqvA2wdcbpTXRSvZNUnWfQ5dpdy7Aej2
COoSACyyo566pAjMXSSi2eP7BjeFZHAidmEHnehQ1ooKqIu670HtB/cqcjzafqmkhETVgfa56L4r
nlwcINXw0U6QCwBdUEAUMojmNjFiunXlQl47gZw+171FRU40ZGQwc4nOxFge8XdpB/iiq2ON9gWn
zwGZpSi3po0lkrSNI7s1HXAlcL0Qrpdih3SQq8C1TGuOO6D4GOThKQ8UcoiR328rMkloZIbtHlLG
+pDLnnlfRGRnUhd4gWZ22rE0+x7pRQv918gdm4xxCygZQKRGTS/+kUW1+NWRAyRBBAMFlygNWjA/
nrYzOlRk154ikV0PR7GDbKjqGzQhEQ1oXegL+6QA9ojUJc04naDDvZY7T24UgZJu8c0qwOtSWhGP
qOYnGa0OYx0MnpTvhNJyPsWBLz/4XWosmOJJWGty+RA4qxTPRcvSFPzE9+6CX/dNQl8yAERIGxrK
xEbPYgmBlkEh0lawBzqUFvVek3+1qqM+g/sxgKd3iFakBuKMly3jeNgnxkA3dUu0VOyQLMkTpy4O
IfoJC1A4oQtzZhPETbbSoFtWqXP3w5ELLr8pYGi/aduaHrEycmjovvwKyvSq4DoWVU2XNYkoEejx
pFjXBoLmu7lg2Yljwp9iHQWfSwmNZ1qVY5Bd4t0Qdruwr2EiMHaphQY3nKuOgaDQK3o1tS2f/tYI
gBVNr1kAPycqF6g70NZKSkrXTxmARmRYMS3IaNCX0qTINcarMUdrAFTBa/93EPS/vnf/2/2Z3v57
Bcv//j/8+3ua9YXvetXkn/995X8v0jL9Vf2f8c/++rX3f/TfN9nP5KEqfv6srl6y6W+++0Oe/5/x
Ny/Vy7t/QADnV/1d/bPo73+WdVS9DsKbjr/5//vDf/x8fcpjn/38r39+J5NfjU+jppD88z8/Ovz4
r3+SZ3nzecfn/+eH1y8xf/f44rcvv//Bz5ey+q9/4hv/i3osigeKrMoS5ct//qP9+foTSfuXJY9k
6NRQKRmrDJKkReUxoP4v3AgLknaLZhEFcvl//qOkwjD+SPyXZmoWOhIAS3E1OEv/b+LvPtHfn+wf
SR3fpj5RP28zOgF/nwVBhsUSzwBizfcnEj5hUxA7kWbAM7qqZ/M23su3YJj0U/UkbN+sxn8GfTvI
+KyPxhg9tDf3veoWYueFrnTW7+pr73lF99+CgzsJgf9+/fG+f/NowwphERt4tHI27p1z8yk9p1vx
GwCMhfAWaY6Zt5/YrLbVjGqQS/FsVkJ4Z1LXsB1o2rHipMohmkSki7vaOlZqB2zRgwjPMF0Kn6lD
70XlJpuiRstm6CJ5F6FFdq17w9kbr8xc4cqpJQBOiTSSV9dcnY0vDeDZoXsos1Afy7ogLg3PouMw
i+jOpF2d/g5cM2Qf1kEkGDtV1+gtbLHVRagAvR56fIdQUu5M33E+hY0jH0DHBV/BdA/rNgqdp66H
3alNgKEjhidYwXYo6FghtgHymQfRxq3g83HISkKJ4qh7IS2CbdUm2o6UO2SHbRbQfgoTtNjL7i4D
6gOFaAUHmNO5kFQ0xVWcgoeR5bJ/iro2PGHDswfanJAo7Ir0M8WwasdrAsROKYzWrV8imacSBQSK
AMODB2TDcxNlL8BfsKsqWK9FwcjOup62tpqZ9OPoqYDYYkFbnYsuqZdmOgQcY8+nmIIiLXrVFlyf
Ht3CE09qCGOARv8ITj9p8IGihz30xrAu1FB9CRQAQiJIo73hm83B0M0IGEzW7YOs7h5VVwS2nENG
LA2QRVWV4BCetYAXg8BYQG28d4r/3sGToKlWU6Oue3aweuXv9Y0It9ROBty2EGi+d3z/fvx4/7w5
IFUddaE2HhDZwFkpfvao+1pBv/D09zfp30+fhBaQXjQOyotYD/mc9+Va48LEKQqzL4iRrxTYCKDZ
v2xE3odzfw81uawtJ9E8GnaVc6xAIITIkrzuK5d+P3Sq9mmjVpvL48x8D2Oc6psFs3Qz16yRbllM
CvnkV9+C1tR2WQ6fn+5pw8ltaSGLSlzyy+PNfCBjfI8347WFYJHvLoczXFnbjJ4VUkRx9Pnyw+fs
ozEx771eDF4JDdYZ6MaKKIvm/r1JS7Kq/3LzxyY/YA/Qh7w82txUJna+xJUQUDHqzwJ0U4r1tYQJ
2mr/7V28cy7eXiKvwfMHt8h4f75dKOrbtIlFIQj6FSqnp5tmK5z7dbDRrmHUO6BpswIFfag36bq1
QWevkOXbduvrfGPtrLt8+wCi8tDbD8XavD6CmlzVp6X7bW7ekxvCFIEcBCVvNoAzSpprq+nWjrIk
lTGz8X/LqvRp0gxawIYsv9MqsiGrt6q7z6nXLbjDk0TBX0fLmNiIshbiCgjCcDZ37t5bSyvQAGt4
rjYw7m6XFunVq/7o+01sReNqkWdajAKR9q5+Tg7FuVxTpdk7D9YT1csjbPZrunmvuIsOwYKfPXsA
JmbDNcWM6lU1nDsfqkKgwP1hKG/l4hoSOBJ6JQ3dJm29S97CjDulT6yHbuBROk06nKsuUrel6pQ7
Iegt0LikZc3agjbEq9EcKMEGW37kfKIgAd1NlLX3f3QG9Yk5cZMmLPAteQE5oMlXvlFC4xx36u7y
48ct/cFH1Cf2xGljvyijbji3bWhbzhlNzQU7OKkX/7UL9Yn1CDnfWWnlMnr1hfpD6cjPZBLkaFUD
70tQAJhHrLHaNRVuVoG2ydEg/D06RV4fvAZ6jlzU4ZXN/WAtlVD2mkPobz2lDbd+XNJiQ92WNhKp
sn0NHi86r5J7te3E5uyYAdCPP1ueiY0iB66blcvy6Ag1E+DTt+MuPFqasQP6xMp0ZlQnUCQM5/7Y
XlvbdK3ZwlpYF/vKluxfwg9me0wWjo08t48nXoll+lFVIzOGSfBPmrwSr6KTtA9PNVXFW4khhxfz
u3junvRP1VX7IJ/L/eUVHPfpRxtMfm/ly85sPah1h3PqjThDGuXo3ICU24dyV5RvEvXL5XHmVnNi
jfwiNVIjZzUHI3HB+HRQTzuBfsiCrDvCVtZvLo8zczdMC0cYBNFJiqg/m/A0dHL8q3LK68LPFrzH
mcdPgXKFFaha1XP1tPW59cB+C9cqTGSX332SpPjrSGoTY2K1TYoKAE1rsZ1/Ba395Xt5aDcHaaU/
b2FiOaEYtSLZaJv7ZHVLimwtb77TorSDQ+Fb+A0o54/LLzJnxacyUXqTVRYMav25lL/ALdboXwOo
yYXqJNMQIsZ3UfbQAKm/PNrcmk4MUSIYeE1q0J97UdwkNSqqAarO/VKlaXYyEyORu6IS1AGrOmxF
fy28wLpjxxv5E4oaC77SnC3VJrZCtvRhiGliP3vn0q7O7X15hRo1vXynYJPsrSv9M2isfWJna3p0
d/EzuKmVu5Vu/2wBJ8aDhIaYRAiGIpNsPvYxwR+dY36sLpSA577PxERo+uDFnan15yhDoAdopk9O
S/4ieOYSdml240+sQ2IkloCYHDjEbbeBkmytrZoNre0bqPk3MB5t6PJe0z+4Acu5dg/RSj/om114
8NcAH4+4MSs6Rv7sytUmHkwjlVofod14VitJ3LSxAR/ICDH4o281Be+7SRRxybIZzeo+bm96Gluj
oFo4STPG/BXm+ya2qVNqfQ5Mhue41jeyNjIKgm5roDbxWvg3qRTTuXp5HnNO7JhEexseUM0AxJ26
8tm5Eh6Sw7dgc9t/b9b0idjugi0fnbgP7iZ1Yhj0uIF5gLw5aolQ2Bo3cfqrg1i+qm/l8ptefNaj
JSC0NLPHp/o7sdJIJi2oEvcv2YaNuze2kAyvlSN9UDfhJjl6trYwq0kt/y8rr06MhVpbZpDUjOVf
Vwf1qG2ix+xsHmOcC2EdPyYrmHFWxtG9DQ/uY7YWTtZmUQl1ZkUnlqIRsmhAv5vM4FE7DyduSDvY
D1fGgqWYy25OUVF+7tD9QK3sbEHw99g9GPvmk/BTt1bSFQKP5oLXP/exJtYiJS+mdjKjZP6TXofw
X50a2K0ub+y5MzQ5/sAiusaL2deu/OgH38rmRTG3UROi2p6h4nJ/eZSZra2M///mpIZOlwThOAUl
pyzjw7sJK3B5ijtj3UB+amprRN4XZjQ31sSrAE9SR6XEWIPy069vOv2McMm6dm4MsLc97RT1kk2Y
8WJfUT1vZuWGuhF2qsPnt17E8qcJUXir4ccAzNWuYusbylyQ16B0QOLx8jq+cjp8YCOUiY3whzrs
EA2Tz+BWd3SHrhC/28RrfRWRniDBs8JNf1oYa2ZrKON+fDM9X8iVKtNZyLzbQ9+eRVeOdGcUD+g+
oQ5FN/eO4GglIi0RRde9ew8KO1XohTyI2j4P2qUpjzvxoylP7AdJ0aiVR/uh3DhP2aZ+kfb9l1Re
Afu3L890bsdMzITcirUuW4xg3kmbR3pcb9A6sc2FbTKXmXj1At6sI/Q2nVuMVig4oELVndNTtOu2
zUHZlFdgUOlBQqJ4jQU89Ldwn0OT/O3yvF6/1EdLN7EcTmG0shUyco/0yrX/rGzze6QRj8mu32eb
4jBs45foVjrpq+pZuNJv053/BOfLs3VEq+/aXYebduteoXl3SB+WlkOZ+55Ti4P8WKGPW7jatDg+
6ETtxDukrWz8gmKPtsXasHWCgJw8kYoHFK5/fnmCZ21brGj/i1f5/vLqTHBFf11MU+ROlVi9NUSs
jvWAMKmBoui1viYzxR34WdzQSX0b3tRLg83MWp5aJVFMwQkxGHyoVF/1tXWfPSvxhuL+lb901c6c
WHnipFCAE/S4Y5BmE9rx0drKdrqLttk22aDVudE3+sq7h3nkhB7IGc7mq2onnrTbfvc1srMlszE3
04mJkt1Cb+g45Lxuw71o/zR2jW3thMOSQzFnA+WJXWpl8T8GvtrCz8K8yp2+MR9hmljByLmGJH8j
bH94C8ZhXLsPztBrDPTm9EpW17nq+OHa+CHrnnXhoXdojXZOXn9Y2Ijjynw0xMT+eEKYtNno+LnP
0NfeD4f2V3c29vqD+D19FHbldniuH6Kfl0eT50aT35t11ymRtlQZDc68nX58vId7iqN2D0sz0Ye0
vUGc98Zdw4O9iTel/exunLX5h4s5MUiBJZuDVTB2uFLt8dpCumbBS3q9Aj9axYldqfoyQLqDZ8MD
D1XqbtiaJAxAmNnQi9vxPSyba3eL4s5a2ytbFLnsgHNxq6+KF3mTbtGLudGuuhNZ/W6VbsSFM/nq
4nzwWtLE9YGhBGDUv88k6nzb7lw/06Z7pHH+nB38fbwKbBVJ0FVol8/Sqll1v9Kzc1Nv4zN4192e
3p2DvDF28pbsi93uvYO7NRY23iuM9qN3mxilIQqLUB1dpWLr7pszsqa7YZ/Z4Q69MdvZWFfFNc3v
n2m5vfJ2+g7l3u3lTfiasP5o5ImlknspT4eCS2DYWltlD5xkVZ0JtFdQW++E1aN5hrhxrR/1I4JA
W2sHi5awhkJli1AedsxchRsO4Yac4X4Y/wofCAUATj+8natk9QIymURRtKa+etPiiUc7yF/P8HNS
/N2ZtnWIdvW+Pnk2zq695KrMnKzX1OobU5FFvmcG46QM+i+lzP/qa5FdphCBN9bnywv3um0+WriJ
8VNiCpUNyP8znbzb6CbfSdvWDu36ybU/kSLbdTt1K26lI9owCwZjLlvxen++mZbgSaURigyJSP0h
Zf2eJbZLbdP5sPa4ML1tbA+rnxJ1sHKT2cBPd7ldbZ46O9shH3zwVg8Lk5+536SJoczIvqc9mnFg
SSgR2BASrbObfC1tkDw6IGm2bg/GXX6bXQULkNu5ASe20pFTWONGW0muemXl9zWkS0m2ddJvsYIw
Yr1U6J7zRV4jzDdrLCqZ03TjZ01XrQ0V4jFdH7Q7G/U7+2HpuM9lBl///80gXu0PupQxSGhdp8a1
lGwdpJ/j5hBCX1qqD75xH1ZLSS5pZu2mWFijcSNf6kzW7rvweXiE6LiC6+QHZDsvMCCoN1lMR92q
PygP7UH9ln/6sz0ijq/zZpKSJWZVMe6RYhPf979QQcWieaOdl9b5puZOQ3t05W7+Z3Slf3mRU4Sd
1lVl5RqGhBDMvVl89cXbvPUWYp/xUH9w2MXR0LyZyzAEid/ReXMeAlhwZRjpBQTiltJnc0+fmBKY
Qhwjg03+7ALIkmDpMuKfhaEtvPtccuSVbuPNywO7BADZsDAaXFb6Sr5y77NteKU+iJ8Lzuzz5e89
E7uJE5PQdS0kWZHOwekj5KWKkoJBJX8eEr1YW3B84VnB/ku6IYOy/vKQcx6UOLUKhpbEYsCY+bNR
r/zr+hoZgKvgJsQd3dSPxb48D0f/AAXkL7jI9tkR2spdvamePNzty+/weqd8tDUmnhQEHMMg1GyN
9pe2ca4ILJXPwS0aNsOuK1bZL+WY3RfX3p1+f3nAmbtNnHhXVqdF0EIznqw/ROU1zaGy88MHy375
8TNZQnoM3291LzEgfzLZLTfNQ3pfjWtZPkU37SY+DL+so/sArptNdErtcFjRZrzLb7KndH959I9P
gmJNbEYhpzm9nSquY/wlQardz71ttOTzzsT/wC3fTy1vrbyC9Iss5E4+Vgfg/2tYh8jwD2T3vZeX
F3E/2CjJ4d1lC16n+nEQRhvl+zGjRHf7BlLhM2t59gK4A/YILsbkANyTfBt/zdUV6dZ1eyN+cj4Z
xwopmuzZP2j3Leyg6EkBNYTcEsbstX/V/VKeIc7Ojua3DEmxTzoydyfvbqlgNbf4EzOUBoPb9Qav
SiXYDh/9hYtg7rGTtBFyCVTBKh5rGN+kPFyHxnd0qheM22uO4Pfj91sfl2skSPO+Grfv/r18LR2U
rUwu44AQjmMnj9Cu6I8Im93At/MESSOuakaW5zrHv7erq3Qr7IRjsFCknQmIFWtijwZL8NQcGq1z
b4PxY1sh8rKOttrOWembn8q6vPFsf7uUN5kp3sPr+n5vCb1fmh1YhzP9xrZPpDBsva0O7Fbf3MIx
swYNsaI1+dhsWIqrpeqIMn64j5Z8YoGivlQFo+eD1sfs1ZeQRbo41uG1Bz3CybpvTvVOOslf5Efh
yr8VNupd8b08eV+zOyIo6OZgUwDb+bk6xlfFTWc7J3QQLpuPj22jMmW51YWKRnW/4iKlbgaN/irn
ygNdjUKcvjDEx84UmOz3a059zlP6TsJC0V+081t6uajL56vUUKBF19GrabVYg+QF4fLLk3p1qj9Y
7yl0O9M9UarbEmf7uzp2ym+Eb7D9FQ/VEV6J+Dv9+QMUbAundcZb+I3PLBQz0xucgdRVl6NVQg0P
MSEBwj1JupPzcxree3QRxXCDDk+XJzhjIKbN1F2iDLCjMaLSZnaWW8c0M5FgX8pzzkRqijkxQF2b
xlHZs37Fttn0drgP8H6qffNNsNXD9+B+DIyinXwSHmEMvjylmboe2P732wSeOq9I3Bq07663y+vu
JJ2CB5eQWTrq22oX0HR2SnZ/ONjE7ERe1A6ZATq3lftH15Wfs1r5mRsU9Zr8IYf+RGtLiLm8a7WF
djYa7uMyQK61ugrC/j4w1JvL7zF3+ibmKAYsr9a9wpwhsPS3TfklExV4zbulu/Rju2NO7I4cV0FY
O6ypIXxrmufAUNaXX3y8/z84YFMocNfIgpwLCCUJZN3zfC0ED6b1bMnHJugXvtGM2Ziif0PBKl2j
493rHkYkT1y1imCHwb2ETCdMMRAlRUtbb9xiH81mnOUbd3+ACCZACPE1m36TvuTH9sm9M+zoxfw8
PDdfw0+XF20mZ6UYE88GThN4hDRWTd2BdDrD8buONuZmWFtcPDrICXzgZqWvxFP2FO3Djfhp6Qaa
O11TiHAjdDq9xgxd3KLI1gBbI6HnfjXuk313lL8rL2imOuoyuHTu600siFT4XaCNU0X65oZeZnvY
oHW0hZVq1W+znb/5YqzddWcv1Q/mxptYD6v24czpGQ9G7oO1eqxW+XmpUWAm+aBMUcCqiXJKJPJw
FME3/bVLxTLYdwClrT87p8bEDuiD3Ai6N5oj4dokz9c0S4itOY/HmJgAX02r1h3NarNNj92+uImP
+THYgIC9bk7NqbLTTXtj7gPbO6o0WZ+CfOFUzRTLlCngV2vKtgI/Kp35IJ/p0KGJVF4Nzg7qbknb
o3YNce9YQ9wL9LZk9wn5RgQwv7jtyq3t/gRTCMJQFeU+ZLZFY21s/Bvl9vJJnAlBlSkW2KAfNXNa
FjzP1nAcrs0DESG0z/fWdXKy7uRNc9Xs4k2x1Dox5+fqExOTF1lh5pJIUPM8nMOvCiy8VE+Nq2Hn
PMCSTVKXgOW62vlf4u3CHMcv/IFVm6KGe7zOUBqHzG3nLtyPXxsp5CNK4X9oz6bsKnkodyHdUBKW
jCpAe1cd4qPyqdsj0XEu7Gqf7eEBX2vH6CUhQBR3xuMf5gOhVn1vsg3faNt89Lk0xbbSx3SH4AlC
I9mpC45wfS6EJ+PTPlrCiVVBkcOKxYLIHqogCDzpq4kWsrMf534UfeKAeJk8qI5PRCBAyqvDsN0U
od20j44wIMOgrbrEWFXN4x9uhYl9Ud2Rame0jrlNbmLl7uiGP4B53Jn3l0eYcUinWF7EapJWMRNg
CHJrJxIlb3QnunQJbjt3fKZg3iinPc9MW46PDV9r89m4gTfwvjrAgHoY7rxn56G6LiEWfUkXTs/M
fTLF9/ZaQ2JZDMa4ND8iSKzZGviHn0spqbmYYQrbVYVmkPq0GRs/w3vlE6WjVXYlbjA9qx+XP8nM
3tUmzkYkhHThm5jfvjU/hV5q+1Fzd/nRo9H64Fi8Ukm88ZfEJlTFHPaQM3mD9lf00BydaN0snIw5
2zxF6CLY1ntZjrbxcNPdOC/NgQ6G6FZ/au/dY9uupF0HM3u6CqAt/HZ5PjOHccqY5OhuJ5ohI0JJ
hHxohRd2TA9IR6S39ULSc+aAaJPzHphS5MF6D4bC7r5FJ2/pfp977vRke1FYpyXP9ZV0FVn1ygo/
Kd3Cd579FBPnIROtzMo6UzwXcDhdJ4/mHc2iztm6a9bOWToKu8SOb4RHZ6EOPncqppDbvpMrWEMZ
L+9vfNm3NfVzR/++JdGUH94h5doIP0z00tV+AQY5s5OnMFxJHhpfK1g+AB9P6m1xlS/HmOMn+OCU
qJMrXzA1Oe4cJuNe98/BbfqsUM9RYIl/CW+y3eWdO2cYp8DbqLCkQEsi6ewdVDt/Mk7GZ4TJILCE
robcnRqsvFN+Az2iiVeZrS6POmMcpxBcA6GbWhRZteow5nGepF20h0966fFzH2W0aG/MS+80QSe2
uBWGRc5G1NYwTKjfamPh7WcMozq51A1BKa0s6vFakDKjeXwVagvh/EwpFK6n92+eakOehy23hiFc
Sd+0K4TV6mDlHrw7J16VW3NrncFl/ZlJee0GfbtMVWI0YskVMoZWQG32lz/ujEV5Tcu/eazl5K1p
CQ5nkFb1qn/ukQL246U0jzJzKqZw2jRG+gkGb+6OY0bxXaNbxj9Wj8mtcQIQcNTuQErcIIcK2Qk4
TRoG9K2/8QDdgH5+Nk+lXa+Mw2J9Y7wMPzijU/VE8vdmS6MQSQawNclWPMq7kBSX85id6jNZ7zXM
utvq6F3r+3aPxO7G31gbFTSJ9uWPVnuKw3VatWkhDMIPtPCgIbSP9K8SCNXLT585qFPIbdYGpZ8L
MAxaK+UsXPsH9JJvnfvLD5/ZKK/IzTcbRa+jSOtG+sLcvYOhaaVV/kZBW/Xy02eMwGsq/c3Te0EX
Ckvo8CiL72AnVnnxaKr7djig1HB5hLn3n9iBFjnZIRjrTAqSMql+rqJPQhIvvP7cyk8sAczvQ6on
PNwQTLtH2l0AM9BCdJGY5kb3i9NgSQsO00xLExH1e6tTCYajpAZLFZxpbt3Sf5/eG1sLFFRxardQ
3zziHpBj0m+7X+6X7sW/QaeqeC6XgukZ9+k1AfDmU3Uuyopu3Urnbis+18+okB+Va+pHG81Oz8FR
2CjfdfA0yb24WQqf5jyTKQBWL1GfMMa0xojngbr+aGxxEE4+dSP07r+Ip+qu2i2Jzc5VeH9DwBq5
BbsJplbaPjdbnPar6jHfBff+lfatOzuH9Ozt00O8JYNS7Nx1cC0tQrBnbqspLjYNjNIUAi54FBa2
fiFuPStauK7mHj2JEBxNSjMIi8WznDw4yvcoXdr8M2d3inLN8toxypIN4dDLFCPLs67qe7Q76Fm9
fHRnYAzQBr3f8nHmQjxTaHyQjfo0HOSnkclp59wqn0a/lMQNoN0eSJ26D9j/x2D8KLuvCRHDUkg6
c8Bft8qbTS9oet4EVaqevSFZN6l7naFLFGAGZWjWYRw8m8P95cnO3FFTItHY0ehk1ZhrXiN916f1
oSoh2M/aLVo2S1Iyc3thYkMgk6+0KsYpCqunCjGOsvt++e3nfPpXaMGbhdIzoVUk35fO4rP3qOwr
skOdXTar6Io7/c/uudc61psx0lKvjbKuSKzrECXGDryRaCsOZfugZOV94UB93tCoszCj0YZ/4DS8
osbejFYnJjqAY9pLT6w7zdfXWV3sDav7KRbhdeS58ip0Y8T7wuJG6lGiFPxt3FkL1nYmoQth4/ut
LyeV6KdygbX9DoIHtXAEVXRvLdvuTr2JtsI6eAYefxfRyxo+hrTGAU21lwpnM+ABeVqVsXyEykJ6
lHDf3K9oDh+HrbpG08p6cPfQ1X4Jd/1VfUURYwNeILkX7oZiFfCtg5O+TfcQMyHf8HPhO3zsSsI8
/34lXM9SPRn1bmoMySbZNqfhrtwq62xXHpfaUGaQgPK0ZFNIcJJ6Goni+Nr6jMZHiAog+F4yTpt8
HZ3ys7PVbHjMR4bEdflHnj3CJO8nJqOIKMJ+ig3x5V9CRYbY7GEXyJKFMzlzYb8Gk282cFQOlpZl
fESkPh7048/mmPxfzs6kSU4d2tb/5c0VIRAgGLwJTXaVmdVXuTwhylU2jUD0AunX35V+b2DndVZG
nNE5x3EMCajZ2nvt9e3Uulx//V0uLCW/t+w/rj7bLfHArkBqdnklYHPkj19f90K89ru09cd1G7bk
es5O2eb2MJrPAOxYr3z6+tqXSjznQmHjlbYrYUi4n8utCz/YZ7VjO5gx7g3QU1em7iVZwu8//+MJ
pqUqCVfIkqqVWoELHbZba1NvgXhbIXkZ3FVXVqhLb+os+CylRWvqCHxf+KaK+o33oO7OV1Iml6qY
vxf6P54iAHucYgjh6n0Ia9wpRCnDQbBZb/otBDU3yPknIEb1G/kCmexufOnX4umqYOjCvnsuBLZ9
uAM6TY5McFjVEWJd50Xe+PsCLeanakoQFWuT5AmMT4M3fuWQdinaPNcDN6LMsehjSFdbBZH/sFb7
8qm4qRM/dtf+CqBk/0Pv+X8cJ+c6YK0pclIS83PeLbf+ThxSpLzuyEMFHTB9De70lcjiwjg51//C
c9exiY9BT8rvTOUhQd17upbLu7BLnguAh6qzmyrH6ixamJVTYx/LMXsG2mM9Ls5qTlHmTlnsEjRx
D1Cmm36fYmZcmc7s31s0PVtB037oXFPibIpGvWR4mA714eeItwfrmY065FdOXhcis3OZcF1VQQH/
Q2yGtLoZAYAcFtQnpuCR1972ypNceo2nJ/xjts0OBdvAwz38tbPDbN5BghPuybpB34975Sa/A/N/
RDTnqmC7sa2An1Rgcmsnw/p0kywRB/vNiaGKWwM809/YW77OHqt1+czvyDYPQo0TVnDlF1xaf8+x
IBDjQIFxeswJLRFD1EWnhhr0MUbXFt8LuxKlf79H3nG4KdpIzQHrBJn10edXJtGFpJ99Lv/tjSt8
QA2QwtkMYfr7KwFFu0NbFCwvdCxurwVfwT8HtX0u9TXEVAGzsfCOQ3KSDIUGGZ3irr+vX78ebP8+
t4Fb8Pc7ckHmyATHDdC6hO5sc78c/ptMGS4rf1+6622nKBpcWtm/XO/XxNE/u1wZPP9exuzgbLK7
TaOI0Lh2U+0qZCpV9zPvnv/bKzkNpz+mnzKOm+sR16YFHET940Lr0GYQSgDlhlaQr29yITCwz9EK
eVCPnbZwl669GevbxoI4lXyUznMKfZ2XHe1m19pP4M9yasJBfLty23+vLf+PjvfHw+m0yOp2xm3N
o4rJTXO0k+J+ba1dN4T+Pvn6Lpe+ztnJss89UtAZJ8tMeeu6dkEwn/b5fC1d/e81GLyavz8QkZxn
mJN0X+ssGV3x2QErJPm0XXA6uPJ9LsyLc5EsbKQtk/W4x9IOcV69z7kfMg/S3fw4gwb9n97TuUxW
Fj5IYKf9suUbh0BfSe54eu0JLnyEc0HsZAQwei2eQC7AoQSfBNXC3L221f97t7X9s8ktO0Xg2I/F
Gx2q63aPrsYbdlQR2lFP3YrIvHz9hi6sf+eqVxJ49lj7uI1aTe8OtOInWTrdX6ulXQhs7XPVa1py
5VinY5Gtw/wue9RRdSt2Xsy/1e/q1f7Ge/TI5FF2ACAjiCx0ZcYZKJf8ygC4NMrOdvrCaitYauH2
opwj64TOOxi0MXTg7pZXDpb/Dp5Bc/h7slSwEZ7z4vSEOLl3R+yyEbCTY/T197lQjPxtyf3nYjmY
7P+f/HwBhmU4v8iV/wjj3sSfwyk2uzHiT3AxQXfgtRz+pfP5ucJ1MrlpwCvDE80x/I+LjQWXlLCi
oV2GIOes7E1fxh688tbijpyWNb35+mEvrDv8bGPQNu/yxsN0DW5Bol8P+2vatAvpfJCy//5IYoaF
Y+kgdpV7+x3pUzzV6/jBVjUN27266w7FM9I8SbGGIf3e7jcV4PM7983e6yuj5N+hEoiLf/+AcnCG
vgQYcU+bTy+zIzNdUytcOEjZ50JHPZgu710k0lWM1odSRe0QpZ/0DixzszOAkn/AvG54nXfzzruW
HLwUoJ1LIBdOaKpPOZzxW/3SQVEOf+8PIDLjdDsm9Aa4lysv7kIUC+P6v9+capllOlAv9tMDgfNA
yNcLVkF56DAer5w5Lqzk58rFydfKMmCa7T2gzDc1OnxDKkDbtlTdXVlnLz7GaYX6Iy7wOw++VxZG
YPYOrxeSqAh+nVn0bF2r8F9KYp5rE7up1vk0dXTPH7OHE3Xoaf7lvCz34LEfkdPuTk0/1p3eycMc
A0qqY3m4Zlt/6QWe/vyPhxPga9bpSfIxBceqfBv7j6C8cnC/sCacixIHaykr40x0X1l5aCgaQFo4
zNuAA1/re72wgHtnawMveZ9pG1+m7G4XJ6LLExyKwxxY0z49euX912vbhZ3oXJxIOqctJh9rm/KA
0tFPE7hIpHos0PnFefz1PS4sMuf0TGkqusiTIJ36QTjOJuzaa10Pl37+WUjo1DDlomnHEE235Lvn
a/DVlzJbZQC/PA4VqFptHVwzX78QlJwrE5vU4iAVw1VYgcSZp/5KqfcZ2e5gW7inzrlPN78GWr0g
4rfPRYnzAAtxUyizT/uHGVZMaLxop3eCshp8FIJ9nW7TIe4DGVbOzt4XVK5yJ7uyuV8Y2+eCxXTk
NdDACtafiCUj15k5MJJuu8qa3+xg+8rQu7RDnMsWC8qKbhF4RnKT7uxf8gmVzx2P9Ko69hvrvnmS
Inwsn78ehBcanexzJWMRwLtNKjhvT1G2oTDwm5MWotLsZPACG6X8HSkjmLf20RxeGfcX6mH2ubyx
AQfKSi0G59jS7Japus1cdFliTQphT524qr5BvgdyO7t/MXr8ABntP4mZ/xcX0udiNJzNZs8ZU0cX
X3QFKmN6JR66dIY9VziSgndidGGXSXEEsGLyYG0krE3US7fNIZ4hV1J7l8bh2XFSS5+gGgoB4Mjy
MPOe9FiCOXBHzLW96cLqcW4qWipC+OLC4LSe3sFvb0ovUu7thFilQtfR1+PuwkOc6xxF2XGRoSsS
5I4btfxs5K1VHNr059dXv7R/n6sa3dQbabaUdK+tFpLZ4V4Y/Hq3SyaniNKxBBhpuk/J8rPW8+PX
97z0ROchQw+UgsWxoTeMrVI/iHz0rS75GFajdWX8Xtj7zqWOph3bRVDcAj5ED9Uq23qb4e5aye3S
7z+LCkotwZM56XOn8QPQztCRGxGsFfn4+vVcWmjOnUS1x4KmAtNsT++9XfkGktu6PFhbKxY7dVPd
1geUaQlcaOpP5+ZaHP9bRPa/07q/EU1/hjqqFdB0SAon79t8fxvXu/Rkkxf+iF+GjRhDugbPgIav
JIIO8hOn290cPk4wKCrWQK+uf2XRByxvD8h4XdPbuadZ+q9fdHr9fwRfOQh6A+EZ2zemJWh3q70b
pxhAje8C8dAYAgz9ksaT6FiEfBhiXPjo10HcTN3eNG6cBe53QksQi3MNi8/RhxVBiSq48sAGLJvu
2WKn/MYICI7Vu7uihnAsoA1aRLwBcvHSfkylune5GuETWsAmTOQ3QolvQV1uCo/FLNPrBVj7Np1+
1RUvwj7QXdgNSsRuMRdhVvfoBB3rDQGILWQqKyPTBgcGSwnSmfLQGu9XnnY86qR9LS1gOZfe2rli
dfCdzB9HG8sFGAqRQQfkNnBLNFRx0wU/pNt7IME5I6z5hEIwjW4Mv49YaZcPgC71MOpepgdudH0H
NKMfdkgAAHUnS1ft1GgvBnxRmaLthE9enUw5HHaTxs9xgJfBoqKinIIxZEygOdGyBzxlKgPVJmjt
ghvOYOtH0431qh4yZEw4ziQ6z2H4S+RyN3WlvcTCBrIo5GSxbRjBOOX8kFaabAJc6g3Oqlbo0Dz4
poSh68a49hq4rzILgbTpf7pV1oGTYtMPpN+gG2kxAAC4gewllri9XBEztzTpK2t5yEUKS6UCvuGs
xIK9aBHwdZEP0yu0LY4NEGGTb0b8FhK1TE4/LbskImlNVrihRj76lYH69zh3In9YSMPiYByyqK1N
fnDLxYonx3rPjTehSlYarwpBcvQ2HoxhWVjmy/KALcP64ciy5lHtl5hdTS7MIw/8ht+0TTY9aAAP
phBQ3+nokApZI3RxN3cKMkSIxgIHewuTYHNXEh7o0VRaWUJ0N0cegN1x6aGQq7qCrhovBcuBsdpG
fw3i25UD9E6kakIQ3mb+LhgWIJH9Cl3vQbeEhYSZL5t0miwN8EZz4XjJ4LjtvSdmG74rtWxrkCdL
FBhzUlh2yAOSQb3R0+p9UgQxnuyDMCVSR/kgcSoDtVYmDgjFNx3oHavG1zSPJrvGDXE4EZ8+ldYN
w962tmoRJB1aK8JlGuo17ebyLZ2Eczf6U/tYidpEJOXuzwmaknspjR05p0RDWdfOkbWKvbKpYjSq
x3y65QXeRFZ0NNYjo9tmRoeU9Kph5VRWuyrTvgLASaUP9dQvUTA3zhY/poyKCrM3WLheedak4F/B
my5haVasWgJd2GCQdphS4yaSguYX5mXaxTTvzJaNHOZqtIOGstL2kZpR3QJkNt/bxTDddXkKp1Gr
GCI4lSAQcYV3G8wTSM5BR6uHxR/kS5W6zlbD6R1jpCGJYdmMcQH3xT5bpg8OttytJgK+D5aF1rm6
5sFrRl0RVWnX3fQY1XeW9JsjYJni2AjuHmQxkEhkXKwaYfImzFoBfScWw6hxEaJwZ0iPS5B3N86s
+rDqnBG8TS4iKLvUuptcKBsYgZlvh9GbZNxp0Lozdk5kpxqJ1LT4Pvv0tagb81KVwGYCPTm0WDKd
HlzTCc2ShxKdBmt/YkClmXkK+3kQVcht296kzCergs3j3SgW2UZBboZxFfTo3bGQieub7ElMjGOV
Rle1DXZFruPOwOmy8d4zVamo40inlvpxcsdNP1C4VIoo7aCbFWnEFkuvJLByoZsGXch5aR6tMp3i
YQp0QqmfrWpLwmQv33TTGJXu0ke6ld8NRnWChRn2zGO2cXo3h5fx+AtFThbRESmmoT7kHmtWE1iu
kewoaKupq3761bzgVGVjqvZlEOJ7RHXRTG3YyBHry0jW3lz3YS+WX9JterCiTJv02r3lvLqnnl9i
kdRxmXsnmnM8DNAiySGShY7YMN4Wxgf/zjNwrQTebuf0kJh4JgK49rbKm302LvsiVy+AcsLSypm/
FRNgMgvpNmKGoqrIHPQTzB2MAvr2W090ikxJAVLeAvPktg+byj5CFTm8KMVPFhfZuBnSlL0Knxzs
VsOXlnnJBPPjE8PTgNNuTY1a5Q1PRL2E87JEPtZQkZcHPPJNXzHQjhi47VV2TCl9axaKk0rablQ2
PQkCZ54SOkThWTdNJ29INuxUh1nsy5fTdlx52SoNnCXJZyrXNU2R2ysAZZ14mvSYiRHAh6sOiaWm
V+uejRjnvuPdlctsEuxwN3gvbF2V/aogbWJXwH+qagNkTwL1R+JPxV3Z57sGI6YYZKI9d+dmsHo0
2bGX81EXsMHMaEyXgiVZPoGxiyZRmFmGfWHNMaP2oWXzArvn3AubkSyh4gMN06EUsClJu2O7pGgG
xoE7whFpW/lQlgTWrQ24Wkgys8ZajHZpD3DjfFMPsIBse2jAhm3a+iHsctdDB3oy0HwrXwVHHYgx
Lnm6qn2sAjPU2htsoXuY8os1A5jS8cxdB1iDCRsGQrFe3Bf0kLhRNw0/tOnkUagZ3TuT18L1oADK
IVAOeUJSCZN0ajbgWu/pVHYRNpEcpW10+hRV1YfTZOkbV4wQp9gE4ayvH+XQ9GEO5D0Uqi6Iwaib
fQsWHApa2LaErCnLNV3SLSnyRPm6Wy+zU8fUsm8kERs4KeqYC8z6dGBQSSH7DVpT1cV5QG645ojn
zMDWvPPurdF+4EEat7WE04Brdh1v8tV0aiVJ1fSNd/qNUsRTheqnSM7FoYbjZKOqBKTF4pnRmu/g
XAHj534wodPOAu5x6r7IxKMhUqzAu015yCxnYzw0AyKVNKyowJQFLxjGUK1GkQY8gkPqVnDZ7Ifx
3a68YJVLuC4WbVLZGTyr7dSOiCWw25X18OzxZnnujFlX6bLKCK3eiEOmtYvsUZR31IqAN4DNhXKg
S1AIAljTd3fCQoEus92PYYD9HPPWXKntMMvX1OGHgmSbXhs8hIKBhRsA9JxzEBsx7JK6HVZdmpJd
IeUW4ai1Fr61HNPRAoI+PzLpQY3TlN22ddI0GSAAjnzSY8ZwAAQR9Nr9mFSDbe1KMvFP10a712QD
Go3NbKskUOW4t1XXd2YpVVi3NQofdb/yNEhb6ZhjrdaJk3svTcpufW+powC6FeH/JnRHS+t8sNr9
yGaImdtcy2iy0jnqZyQxMz8tQ4/n92VunhxZrTQo0QCqDFt3HNCxkwWqCtE6G/oFVmCMQSEzss7d
AV4WjM7JYg9L0ntzFrvMqpNmrlksdVEmpcXR/fIKed+HMuZA1Xzs1RRLUa+qoEPpQ0wfNC93lU6P
JG1vTNUcLDxsMFjJUC4PqYWUCSLAR5cERZRrbAoGcQntsda7v3TDugNY23GapzrWGRuRVIbmaCm2
sPkjW5oG1RbxrLNl0OnKEjTuYappnDVBd0AYksWj1X+6C6TEkx2XpbtqysxOCHUfdEuSZhh1yHvZ
Pjb+4N6xsolbTxxIHdx4i9nmDqJVH92rPgxx5fA8FRNUhXKOFM7poTPa3Y0YB6BOZxSsM9XeoDh+
xwx5cky+Tukc6alNTO8lqVaJr4dVUHZFaHvzAbbcDqCeaHQYgPns3SeHjOU2770np7L3eF8VFqNp
LWQQ50sZ17xOChasTAcvbT0nY4MVBKE7oo0ltBgAJGOBwnPAMwClAGulgRdZolybET8WX/QBfDEs
JlQNoZp/9K3kmwIg0pAPKdvxwULXeo7OrRrWUUdEe7dO00Z9MdywWtz3ZN4Hko3AhfIj/I6jrFkw
ni0EtBTlOgAA9ICgIA2D0fquyLDmhR2C+LozgKiqqYuFRIZHl/OHXhq0X5XdN9NU4zrX5M5a+PNE
IYvL5mYVjCoGtiOuJxbJLIsgBIvdAVCSgERmtBKmwEDM8k8DmmXkWQVyw4M5tnn7wyO4Fs4PtyX1
oKK2ypXD/J0vRhFmzJni1EZvR4uKrGidn3zAO1kcTXZEl+ul5p+D073Uotv1lfumeHX0C7A0MtaG
vqUSBRy79IY8dKbutkQuSRvY1yicFKsB4swpyCPmDxt+Im4X1quD5qCqJ6iXMhDLid/rtYacbdUs
IosKkd/2WhZxwwe29XPvB1vsBQVXAGk9G0fgJnhw+sZGTOQ48ZLnd4KaI/fdg+VZhxns9SiTHh5O
jklqgYwVuNauBZeXkb4N28q5A/Uc4L8ytkbsqo39vXXnA1nEoWbt/awkIJw0kvpHj8FSj+w+Vz9r
BrkTFAuMfR+LD0gX76X17qY/SapM2LrBIaBka3foSpI/J+XfSpK+NH39WVYtqKUCsKqyuM08q4KW
UqNpKG+w9lDktgf7QXWdjj1lnfZAO3NjJ/N+AIvRH+eOQHntCttHd7AqH5zT/t7V3wU5cYO7pJNW
Yihd5wTn14reAz68I9Bwy/H0FzwrDDJ65NWnYONL0dKDr5d4YcWnbYb7osYZG2qPcUE6s9efrYQy
pxmTuvDuXMHBylvEWuDwkQZAYWlr3M2M7tAyCcVa7W2kovGSVjEfuxV+arSMWaILJ0av9sqh4tbp
2GYZurUjOfxEdbDGAW9bNQjtAEVrb1gl3PWixxmCHwxXe94ZBZR5aULjD2Ok+n7dyBc+g6CcPcwm
k4fSx0SlSJHgy98WtDnkQiQZTVcMbaKAocA9y0eRsIGxnrU0YdrJtWwRCJFnRLKb0XJF3LIHuA5C
sGaJREz600oXxFpeotziu0YwP2f8aC/oYmVm7VafHP+QhEVuxd6wueFAltXfWTp91pP71pvpxQvY
C0R9ESP2k4ReOC77aeelSD003T2MnOasjZw0v81KfdeMaUi8iUbWiJArzzElJNaP7sXD/tywX71T
Ptu5/0jrPCxHGZfti0LhsFa/nP7bMD0PrQ21zOsc3LllkRD3m1afwh3DpQc2037qe+AgfHSWCtTQ
AUyH31fxXGZ52GEtaVsd6TxYaQMJ7zj9zA37yAr/MMt3eKztdMl2vvpEw/DRavvY1fmB29V7ExCN
jD3fCy2PC6SmaK/2fwCf3KyyGYBlfK9ZwxTLOYrMrmNuZWGH8//Q3xQe31iODaaZ8yNjv4y3qdT4
1IjnQtrferAcCheJDZzvFUiJo4/T+BDELv4+pQ8suCf4N3e67S0RYZHeeiMclZpijRMB3uCOMzcB
7Q4o7Al1hCYMGnrvLzDPnDy5XYyOMzUyLEdQZsClQ+VZ0phjox8G+zCjdaZHrytefpZDMTHuQHqL
OnhEDr9I+tTY92krY/gNxBksfMrmZpidbaPw29Cinw1PvHCiirXbuuPbYeBhOb9VuXm3mjxMe0Rp
7t3p4VSAjbFONH1E5SVWlb/p+19c9TAtHTHlCzuZF3Xr4+SXn3wecLhyKrN3jXsQM/JqABxXKnh2
Ax77JSLYFFlm9iMn84fA1rzIFP/Lp4IIsPDqWKOdsxjQzwTfoR69xJTMYRfIVxSfb0R1cHBuXKwR
MwM6hHqJPZTNfNTUeFfFkyruJat3ZACLq6kwGwHiscTO9DLuaLnK3bcmCKK2X0jkmlfq/HJruR/8
+Wboh8dJD2GfL/CwXMgmtcctmlfeFXI+WFpWy8yPysWwrkxIcHJrFxDmRvibOW9WhV86AxbNvxXF
R+OkCWXuU4M28m5sEw22Fphhu6FPX2tVPGUlrJIWsk+J9c0acdDsX5b6veHFwYZ5e669eGTPaYuB
lGYYPTmC7qJ5hGrhhs00HKpxn3X2iy70d/Bzg7ZboVs4GZ0d6ZpvZWpPK4ZDejamyCC6GHMuS6N6
stZ1hg6b9F6NDsILmEOESIq9ILEIhI/jRjobP/GBj01Z8UgSl0S25SVSjRgGuaf2BpD2HdK9eTgu
Kux1H09Uw3Jj2o35T3vCF3Oz/EViwKSwV0X2ZoRtNFNbD5OnnEyc+0NkECdUYLZ7yNeoGq+aT2FX
oRyeViAMWMe5PpGMisSZKyQ/4XijwV+RJqzU8TSIfNLFNlBKtmniZcHPgiLY9+48Gwb7iHlVrhO3
9tFo6TPkLOTK89NobuZ7Qlqo8vY5O5aySXSK/NlUI2iZwsZFTM7oWgi+kdk7qMRrvoikce943SKv
QCNq/VxYefCCYt3JdhMo/3kEuHguloT0dezAMMmF22lmH0iK79+PkaM+Si+4GyvIld13nGGRJZAH
l/SIa3OJEizi9mKGHrEDuJB0kVt7SIXV6LrlWOSw0A0F4PQZ7daYJIfG3uXi85TGgTxqRt5hw30L
3WPblg+xb1eRVd8N+W2KmT34W8gd4YQIuRug8YJiZ5oxQIryY5H62c9gVs2DX7RvHxcKebiaQiSn
dovfvwsAuAK81SIbYdqBw+7Y02ccjOoYhUFQxVh9w4HQwTmimGJWsW8GCfqlue3w2acZ9kqYygoJ
d/znLHPk9u1N0fQvYz3i4+efRBaY2CDYlt0LmW4nCUv2PnXhq1keQd49LACGR1AiroqgQofBp+Xi
dGp1Ly21krEiXphlJBmJ3mXOAmgDQ9gumv6GpGLYqPazKPUOgJZEMHmE8i4q0uK+dgTQIijQpZI9
wuXoLa+GvU8DJFuEG3sAkw8+gE6upw628PatnLOt7NHHD+imv3Es+uY6pktEI1/9OiNhox683N86
rki6iSL2hQvZslEnZmeDk07YDHlU0nuLT+90oh9p07x1iN1D35VPyzw7DzYNIGm7U91OIZcLG+01
F9uFVEl68nBHHaDb2O0Sce8JqM6tDyEsSeU6G2Fwkkka6tlbYUw/WzCtXpC+gxV4yIVFVyIY7G9Z
7QZIKEwOsVfCGNfdKhsH0igATxLWBEXh/6rbyRv3iIrVbTfw+U4XCglpnrvVqy+6/L1wCBIphRxZ
aA84bKSCIAtiRvstWOAvnxHyylnOniXVdAx9XqQNmuooFppB2smVattJDtNUOmvk9vP//h9iWw53
fMs+9+HAkxpkVGfUcEMa/TCvC7gap0r+/RxiybxSyT+VBv91k/NKdAPEWAB0437pnzp1oP194V9T
QVyok52bcHROTnXFbOsGaRI4BlNm9wdt56iLFG6T31lzgwThBN3JjDQl2AtYw5zup2/glRl1FlDL
V1QfF57x3K2jwzqFYq6FJHexr/N7G+vMYKdXquAXpDPn5hv9yDzjce4ijzinyGDzbjvDCvgbHVML
oQkqDSi9We4DDj2w4Rir8vPr4XHpoU5//kcRchqysoLYF4JJJLzg79+x0JQmiOqGyitj49KjOX/f
QlIkxnhF4A1AVbrqGDYoNflsP/Q0K0BgUsux4JUXpS5WEqWKay0iF8rY7DQh/ni0pfcrW5hW7ydT
e1O4iFInGKLtY5oX5HZi/TUl5+lB/jH4z8FwdDSCut7A9pmb7eRoniC6evn681x6d2fzSko5az5x
ejNmrffIezHc4uhUWnGWe+JeDUH2XHQBVuFAazRRjuO1dq4LbvfYsP9+e5QYwEykZjcj5lo4ts1j
60FN1QzsM+jVdjq5nGGkNoPcNT1ollMN4JDIPou6WtWZxOkuqCHEm1HJMy9zRz9YTutNGQxXDBsu
+FDY564Xcw5ee5Z37JQiIkilm4CqZOgzjtRcoFGPRHmVI1+YUx9/4CHKq3C4hQ6R9uPeYw59Rlvc
fD/zCsLEBm8xxALKthMR4zvKdakfLti6i8jjZHxzCq3FKcPL8QqUVyZy8odrc//CQD131JhQfS2p
JPLgTd608bx6WZfFjGCx0E7S+nS5Ihq5MNfP7TPSGT16XATNQRimwnmwb1AF+iR0ev16sF5QC/02
qPhjwgUjEsq9rfk+Dcb11ImjEe3PaqnWJjAb48orG8Kl25wtWd3cywGe1Rz9G05i49gZBgbRC6ND
IrLxkfXVNaDkBVowCvJ/TwJitKDebMy+s5bImZ3I0c+1wGAPOEqibxTJ0SldW1i3qhr2VsuVWX/p
Q52tXIxq16kqKPE4chSGvjMNxpv5+PorXbr4maK91YzZFRIW6BIYjqoDQM2xkT7xr2xkv3esf6yG
v2XOf4wCzmsfG/IEbnnfkK0RvQuJebEsP7rOd5BIyPR3ZETsZPFQbKa8KN+gyskSDwIVJGyQaXMs
u1t1Y26FrY/yIUIcuCVXxo0XZfx4tPvlDc268wohgHtbQ1kQpwLS+dZpaOyNU7c17pztKj+nN6yR
ywo5QHPIOum/OXbnQVcP+6HXgnlZXJiA7ytSOL8At0bOwGiXPvCubH59/aovjdSzNRQBZ28cO4fQ
qecQL+xgchoLuAY26TMR9pWw5JKI8rfM6o8XXvSuB3dR3MWtR5QkFr/Qa5xYx/W88OHgtbk4pjrP
9mgE00hdo6qJJhEZlUDQ/reF5dwEhGGbUOPiLXvNB5QB9Y0Y6k1bqyuXv7A+nls0EA8iGLpkek+6
A8qE9rLygzVy6V9/pEsKwd/q2z/eH+ub3NiGLntPI9E0lcjrMw/oROreoBK2V4wd06KDMCYFKc3B
kfPr+14YHOcWDqh8OnJxl2WvZn7S/QTfISteozHt1jXtionm9ev7XJjvvztB/ni8QaVOszC1wDwM
jayChP9D3Zk1x40kW/qvlPU76iIQCxBjt9tsgNyTyV2kpJcwiqIC+xpYf/2cZGmmSUjJvF1vY9Zd
3RKLiQQQi4f78e+M3kFDCfX3Pn22VOXZOGipHAR39EY1V7rd1fGZheqExvF1UX7zxT235mVd4aM1
2SX5soDZmAVa9h4lbzGd+fonQrfXOfXmGkPnehM6vvESkq+IAxIchf/ec5lN/boBaBxnsuEibO5N
A0u250m/fPzRJ77zHMBgZ8OAdQ3feSjQr5bcmfH+4w8+8cDnqAXB2kHHFr6zNEFmA4y/RFokv/VY
gODp40ucmMpzykKLdqcMKTrMNXDM6WokC6H8fDjz6SeG+hyzEGZKTx1kQhfMQUMqyk1d3/reeGY1
P/Xpx79/M1ZMUmflwLPiYDej+pZjfzm4mdFXvM/Y31sT5hCFEHnfcWJ5cTAqRJugIWzNTJ+ttSW/
2DESmaVbnzvOnlr37NnUFW1bpHUPDSPK+sml/WmC9g5l/ZvhE/XPGVecembO+2dWIktSQhoUH6ZK
6wIVMhUtKoKe8Xgoo3MK8pN3MjslKYeRNNYmPvC082lzk0YP7rC3UCJOms/amxYVTQJanFHdn5p/
s6ldZVbKWJ0hgRl5yafOhN2Fclm4/XiG/P6JkTlBIc0hREvzGm9FXabttaHIbZ3rTT5+w19DMzKH
JoweMd2Y4pvHhV/XC5ReG5z0mW+E31o71ULVf2Ym/v7cCmDG+/feu9xY6MKDeOqBQ1IY+3xcIJGh
odiFPi//m1c5rjJvZmQSmQT9ecc3Ad8z5cfYRpEdbJCORlB7lq116l5m855DQhvpCVfp0iCHPOv7
0AQAbrcKB8Sge/l7r/042N7cSlnZYZk5KW4l7AOHrjN3WKCy9fGH/37VJXOkQkvCqRNVmh3aGvDQ
aVcjlQyNSOOca8U7dYHZNHfJGNZZkmVYEJGgGw5O3fsD28nuzM70+ylH5lZlzECxClYUbsA8hNAg
9MOZuXwieIar6PvnnotecciZs8N4g+bEDJ6EL1m5cnofepEoDSB+qIszi/vvt1cyJyfkcd9Qp8el
GOIvJCyXwCEn13aFwvLib73nOTYBiISyzS1coYhDss3SaNkmEXBwEAzjxFWcmXUnVqg5P2FKO2AM
eys+aJSbLHnT0+9Fe/fxHZyYa95sRsPZr4+nsEoOMZTbkNvh0Kf9xPHpsKggaTvX13TqFuZTOoT+
vXcn+Hg5D7q6cKNtx84cJ05MBW82kUOSs1pELT56CLGhkhpt3RY6ItJLnjsPHz+lE3kJ4s22bjAk
YaESR6ASmXqE2gTStFti5ehs0GEUmCLLgglJsE0ji3jZYpdftspM68R41oborj9zryem5RyhMMWV
BV11mR5MX/lT9sMdz5z4Tk1Lb7ajN+GYelWapYeyhVoJPZzQR0GM5bfP6nNT+MMUdGf7cDDTf7Mp
zqkJvOkg2cqr9DA5JmjdJ0vsjXdmeTkx5ed8yjZltVXmMjkg2lkXw1NLr5X1o/GepkEsQqRPPx4P
J4bzHETZAt48hQKX8Sawz1HIrOKnsD8330+M6DlactSwkyI8Sg91Xvjcum9YigM4BLrTue3j9Sz6
m3cwJ0t2ZRGFgAqlh5bDW6F5KgF4a6hPv9JAf/E2gVqCJvzxszoxZuc8STuNEqSB4/SQyudkunTU
/d/73Nm8VyiOVnwI00NF2HOJOQF0xerjj/59poC4s9kO0UGu3den84Mtp038IFbhmVzqqXc727hp
3FpWkUIsHvcaUb9E9Qw96NIPh8z403DOf+nUHcymcwjWiqzRK32Ynrt78q38oT7L/swLPbFlzIkW
oGv+fDo2no51KS74j/IgF+dOMCem8BxjIduG557G0JTQBdyDpAJ9PNoDCyQ16zPT98SQnGMsUHvv
ADPDkDSQ7vvw+31Mz3ornfr6s0A8ryYLDrd48hBQNsUeWP9rme/LJ3MGwXHqux8H1pu4lRekyMM4
R7cBd3wT3/T23ceD/sRrnftpWUU/9NGID06gV3mo761b+wpSX8D+zgTFpy4wm7CQaPTYqnEBrGqT
t20vBSxna3s7PZ3zMzi1TYvZxM0ICqsoomEt+JFMAZptoj0GEL112BKgmnoXvrSbj5/WiY5zMsdU
KNnAPr0p0gNeQ3FJgUHmi6wI2tKvf4z3TC1i2Is/6jPP7uTlZhM6qSwEJcfXrp+G5/w5+cF+NDfW
bcQDQ9beszmQL3/zxmYBOjZJB47wCNVCK1G+wzO9EZWsvjRNLpd8rMgqz1BIEAYtnylLzbLL63Yf
oQ1vB010Ab+q6Rz6/sRcmuMtmGgKQ0uSHCoI+yGx/6w/ccj6IcU+txGemE1zqAWQXoaM+niFpvFD
j/mQ9J95jifO/nNmRWP3gjUC+1P+bKUB5GbwR08fnWf3Rn3Gmfzjq5wIRPhsNSDM4p067lR2iD4n
3RVwq1La3onUav7mJWahu6wK17ZDXMKVV4m6aBKIB+tzfuCnvv9sTcjChh5TOfj+GqgL+TVzl7B/
OfPNT+y1c2etwnYzSCu65DBFFyrpFl1RBznMpPpzcPxTo2e2mTto/WQmQ9A8Hk9M+aVV/c3E0Wsz
9ptVvpaol8c0xf4dLiBzBmw4Re/vsHTrFargfehDT/zxCDqRyyNz5ER6bOwrE9wE5J/FtIR4FD72
4TdK1lHpS+ajx/jMlY5r1W+Czjl4YqgibnmoiR/wDob77jqDbYv2xZX52lx1X5tvH1/mROgz509k
NqDsqG1iD7hRzjpaO/VieMruPv7wEyvS3FZriJRUkcItDOkKCWOIvHW77pUfPZfnwqsTg2pOmmB5
P4wqx/e3DESfj+actd2JqcZm8xgtDIk1Je1wQZKvNgKqymx0//DxYzn12fNpnKuCoZsT9cj2wsIJ
PLEguPv8+tn/9Tz8L/0CWtyrcq7513/jz89oeK4jHZrZH/91X2T4z38ff+f//Tvvf+Nfh+i5Lpri
h5n/W+9+CR/888KLJ/P07g/L3EQGMvyXerx9adrUvF4AX/H4b/5Pf/jHy+un3I/lyz//8Vy0OdIC
ty8ahIR//PzRUSPoHGv4//X283/+8PIpw+/dt3WSvUC+ap5+/bWXp8b88x9C/Ck8SW2PCMFtKo8V
mP7l+BPu/MmYlK7rQbvGuXfcPPMCfPJ//oM5f7pwqBGQ43tUemgk+scfTdEef0T5nwQYU3wkWjCF
h8Pa//12717Qv1/YHzl6RAsoKhtc8hWK+e+Z7tpUEO64TEjJuOBkLk2ILWi8a0WaVehg1gQ9etyR
FTMCDl8+o3IioDsPKFPUzWAMjCTwd1eqsRPXLwo2Rku0tWXQR7eqRPM4XIrNofYI3CRpJQd6lcCB
DL1dFG28yks0QG6sYfKhb8q+WCqbjt1BTpJ1vsKjQCunjYLsjUs6NNz7w1AhEVh2dg+WVOQpp3iR
1WSaVUo5HO3r1lKbIRlLc9sVkdPsgE8BIkyOICPdJWyykFCsDYvVAi1eqF3HrWmYTyZZwseGxonV
P2WF4AbK9yKnMgnq0nLz68hAYL1pGmJs6LWyGFlbBYDeeGeHfW1tKpiYTlfQi/Td2qkI2mWjzJHp
Q+OlKAxOkWeHCyjYq2k1FqEdV34yoblwl2AcmKsEnFsw8WXFP4VhMxrUEu3oVsPNubxA8xcig7JQ
tnlx4yGSWwEFN99B105gNInuyqOSd6zyDWgJfQ9PnrjJgdGo+hCtK2kGYGLYQTpPRYkuoJHlAR0V
kLcc7ccwn5jGatimg+Pm6BDV8fdE90ObB0OLa8Rrxq1y+MQBujpuLNwubIANkAHSASfTgBobbKLj
DA0PZQJThS60VLrDAxpidHMr3RO/sVmWDo9JZ5G+WhrRtdE6A9tCo62ym9SqRE1CXbidFSW7JB0q
vejLSLInxaeW3zcWeh6Mb7XwflvqjDAJqEyB9pscUs8saDF00X5kZO0sW3T08m/gsNjZzhCd4Fhu
nCNtpI0sbPJjnl8W0ZSwVW0PZNjKKkHKIW2hWrsrx8qAiidI0QOJaPWdPzaYZY9TAo8j1HOFEI63
1FHdexsgPRTfeJWNaDks46YLCO/s6Hunx85CTO3Ki9J2rTvgCoqt6jIa/chQ9o8WTVeb8hAViU0v
7Rhwo6BFA3AUDBE+FyFmnfbrJozh4NbCJSUL3DaTN9Vg29mWiULxyzZUE2R5TlsALOAk6hE6hWKb
huA6Ljhsel04cLMETbNxQtH/7thNTqA1r3CYaqxa95cpL8p4kZqov00TIurPURw13a3CWWG8oXao
k3ZZpmIIAaGRRxpDZEtk+dG51S4slTX9hhRiQDmyhoSouEt1zO/qkY75QxnHtCmhvncUKDujF146
csggwp0AKdlaaDD0dgXGXL7XJT5i0zHuDetC5yBftKLQ7qr3enipdeOkjkAHdBf5gyqnpy6yvC1n
TkqA/JDod9QCUnZfIYUbBlM2Ch3YrjsWq1C3U74aWxxx/CRk02NmbLSRAOjRDJCf29njmETenlfK
c7cp2BH5lslpwhlZsyo3B4USK+xBp8TUNdpOW9ddCbTkZ2vG0AixpGkzAsY5schsYhWX8P02Ttpt
I9IRUCgy5hZL6eaWWXi1DNG4EXWuuQQopVN+iDbjBk0N0pHQ3XlmoNYq7CxpcKewb69WPBq6vePE
PFxNtEEur03iTWZPoM5iNZpAxG1EvhEYVUen6pod0rZVNx4U8Bd5LmJMBjzCIAqVXg21nG464Hvd
IBY5rVBxsMIL3XrdJ8+x2aHt5JAuTaRGzIsEyIM+artRoZQp0+iyrRhDA4Vw7SFd9DKFggzmNEd5
/RUKP/gu+5J7pRn3Hl5J413REA2W34AppKC1GYhdDylPFKhPDGhw5uPsgQI2qGEJlnHLc3K6dDMb
5UaM4/q6UHnqLDSz020To8NhlaTCRmcBHhk87ImgICc5Lnx0LazmTm03V2hosTfCjGaTepw/l0zy
EfgKVgE0Y6lolM9EtpC11qWoajRMoS1ENZFz72RdduvAXQHEW2EjIh/S1nztNNokFqADoAhXhWkI
cDqaytVC9yW6dzh6bpxrGzjB69yJmut4wlTBJmeHn0IUhu9VByExFs9Qr0PCms9ja0Z0TcIJBu/M
q3KwfvLmM+vtJryrXF7KOyJU+r2vcA9L1RbTwaG9+7lGU7OFsYFma9+Dp2T7PFZJMV5ZpQTixWRC
Ty+iYs21ctMs/IIFXz2WTYQW9LFyARMR7lQ3aCJtw8vJYccnDwDr15KWdrakUQ3pPyh0EvtcEpMN
B9kSMW8E/IWfVX2ebeUwOmJbtrVzO0VlO/loI+ux6OfcObY7xtZFr9jUL4bJAimmaUErweGl7NYs
TGi7irKGLXoey09lnDvf6eABodJRCYEzxcK1sava/TyRvP0sUzRYjq8zuFOhcytjYu7qXtUXckAX
ixJAP9QuOn38MBzQJV6ijPy5ivt8he1tOqgqKq+gPqoLDGjl7WqCEDvDvov+GXd0V6OozAtUj1Cb
lGP2LLMUvqncbr/yanB3YL8196Sh1hZqV2AGYkA8F4Q24w1+ALUUvDjWVS/VnRMlzZ3XQ+IUDIMa
NrTKu0NVhvJ7m7jskBU51lI1jUdmw1TaN+jEBjy16FBeCjTvsINXg2V9c1RZltsRq562/dzLPJz4
pEDHGE96jK9QKO8Rz6LHHslTE1+AKQWMTZHVZeB46IlqLXTuhqBioRBmSLgYkd+w/HbMu7s6o+OT
16QMtzzybxFlwqyxCmY/TK+sejMBE2MtrLR2EBkICcYPIAQpRph2IFAi1ANJy+oRnS2KDhgXsCwE
FmU6yjxaI8rA/hJNLL5QrRn2lSowV3llYLgSFmjpXxLY2tcLWkblPVqxZb/kduxwHy7CWLXh5GiD
ad5502dIjQXayqgNm1yRWHkVULAlYKWmKfnkoToCSJwY00eD5fMuK2UBAGlKvnnMQEtFw7Aa/Uwm
nN9QiQ7L0a9jztqNU8ne2vVVP9j3ZWIJFyEU6DzlF7QBV6BrwNnPGX6o0B0fCVP5Y96OpQ2mB1qI
FnkNKzl0fw0aklmM2hj9Sars83WBkwz5FNpH3VDk9uhVciY6UngO5gNEs8nEFbr9tEv3oMwKvZwi
x7Btz1WH/FotI2MWmk5dtx/SEH/nA7szigx5va479tD2ZOiee01Ks55CFTZLzRtzrNChEXyVpSA+
w0M4K9SdFTl1C1s+miRoCBhG8YmYCGeyuhFoYPbCJLzLRtOCMIBspm+zjqWPrkVsDcRk7tI1nv04
vMhIdc0yAqtzvLYij1iLepiYgQN9w9zbMVaeWnhNJMegSKsmX4RE2fGXMYtcHTitB2cYq7wva0Tu
F2jiS7rNmMmxvtIOyZogTUSX7Kd8YtlmIE5RPctRMrMhyANxX4xjNU5BjS5f/t1x0ohfFD2Is0vd
FuTFFDmDkje32yIohljGG9RiQe2O8cPwtiqBj1qAmoV4dCJJ4qxG6eWWz4A5SNcpyEswNYAlUP6l
MYMV3bl6qDwvkE4TY7s3Rxx0HFjAZWXgOkW6xgrvDRNULjQBVC3GlRBUNW5FoaBusnwpGMxnb5kV
y2QDeMXALsgoUiyekSP1CgeTvnnkQ6LadceNTW5MhBMygFuV+1CnroBDtrGyzAfTLfmmUoMNBHyK
+iFCNzXmV8Yxp54rkepsm8Qm4xsXlA3vgPiAkEs9Jgbgd8TLgAPFkOMs35wyf57j3p7byDFv9fbY
xhl3PCoko5Tb0psLJ9Aymgms7qC1LUnhOyiBwTjjigRkWQfR6hwa/X2iw7U5dwQBXckVHqiDfx0i
3+S69GiqBnVUuSSsyy7aytTLPgb25MxNvc86/XUZnIgdHGupzeX8LIpjE2xaRCeXblgOF6ByONdD
y4ZNFcs093mmxFc2NHTndJb9DQrDfpfBFeGRGe2eNXl4nyfBd8Eh0mEu4iscv9HqM8vFKDf3xpRT
uqwXaEq9OkSbYdEupwVwKZt4hUjIJ7fjc3RPAf+Fsee6v4CZ2fIc/XrmW4CvgectpYejuUthLzcX
jSUWd60q7/mygevft1Qz/ei4qqsfpY4aiRkKHJEHMMcnj5YlegXQQ96SrNhwkkyfIi4qVKAAr7ur
45bJq2bUSIPWxgalpOSk/jIUyjnzFn95cBgrDAcmAEOQ8aBzx2qsJDEFeRNovMxOqY9eV2jEpsJi
HqIZxKXnUpW/zITX61FJMHJw1fmLKsXUZPXAcT0xkDXVcQd01zShYVXqNZzS0qAybrhA8N6tzZS1
iC1GtUCIiuJP67jndLbvc5p/jWHkUaSQjieQA6bvi38JSxNnCqVcoiPXva95ZLZuwvJHM+V6X4ZT
dJ3A5OCcpvA3V3W5QxzXRs4IqZJZSTOyu1QJLsAD6G29ihTst1zP4RDkgZDU6LA5KJxCkjPP/pdl
QdiYGcSzucMJpsqxjPhmWRhDrq1cM29pbPSBjznM1FKoAD9eFd7ncfFAXy/iodETE4GJuVmwlmUs
mMLJHEZnaFgErgzBPThVVnFbOeGnPC0zP5/yc0/0t/dGpbAR8lAp50+Uj3hgsYfLgv20BNhh1OLM
Gv7LOzve2JsrHG/8zdMTpVMBLIcrxLKT5jGbhvSWxH3n7hQAO3GQ0GmgQXzEtz59/Eh/maLCZoRw
iedJXfGL9hFvTHGDzuhlaTPEJ8vMS1et+x9Vv1/fG7qSBLWRw5TIWM6GJNiHSCfn3FtKqgQwu3GF
AE0X0bkO01k35l8XorgTAmdzj9lza7jcA5uHjjDcArFy2V30l/KZBfVVtdYv7ifh50/RNQ+yq/ax
uHO/nNsZ3xeu/ro4czAFCLGlLeclxK4VFkGjFNJW09fY3KH/KhiqPWXyzFSb1X5+XohLLoWHeY4B
+X60RJaTTuDVySWDNQ/dgFPgA5C6rtfnyuW/vSMhjqll5K2RwHp/odBMjeoN2KwFSkGAPSqcKIrI
2qV5066HuJ7OCOV+e2fHxchFPEPkL8EFQ6dn3bSYByk8Tgu/XaMbDCd+xpZ0OW5Atfp48L/2fr0L
nTD6317v+ADezLvanSpuO7iee9cvnWW1tgLrYUhu8jvvml8yuJPClRy7enRH1A+wVz6+/PHxfXT1
2bQQyD2FTn282220gVfPelyB8blvNh9f5rVVan4dqJKYDcYBcgLz6WeKkSEVY3uIX9iarMgCDICF
2YuFuALkJ0gW1uKshv6XrRjZKXp8iwgYBQMt7P2TtQWnLStjbMWH7JIti3W50dvwlgfhMl3XZ97j
bxYxlEao6wlPMEbnpWMo8KyssoHX89I7hZgR5yhfnXMl/3XzIQAMIIjBxONwOj3uEm/GCoCMUxzr
yQJEEJw9gJcBI0kVCIIo+5bKp5U+p+789bYIKj82E/gfG/+YjY8RJmy66Wu9Av9vYflAiIpgQFJ+
FcEt0vOb761c6cV/5lJ/XF2whDEEu4AYcpSbZqtLn46ekq7RK5HtQrVDV4/Py/ZiyCUale1lKsMz
UeJvZj3U3nh3kjmgU8j5qu0CfKpUG4erGPOA7rO18Y8zIb455wb3m5kAsj34pEzYWF7kvJ+tDUOt
epGGK7OwgzS+PR6W3KVVBjzZcPQ1wvy89fsAabUzU/D40N5PQUegRIcSGwaow+ZT0O3dHlVU5Gub
ZXjtBGEQLdXWu3DXzqK4A/z2TKA0Ex4dX+L7680CijAEYxkRmV45N8klX5HNAAe8LMI+QZbH+V6e
eYe/BjDvrzfbKaI06gGnxvW80PHLHDgbwVdOfFm27n3L/7N2xPnd8blBK4ZSFjvoZltZoG0ht79Q
8e3HL+zXkO/t/fD5kIydNhzQVYbcQNncc2u8Kvvx8eNL/Dq7cQkOZcix2OpiQL5fTwpGActHZWvV
l84uGuNAQD2St83y48vMRMM/H9ab6xxX6jfrVguAs0WQ9MKY1/naDtyV9S1aIuMNw41sgZqE448b
+f31qj+r8D+zErN6/+yPp2v77/QAV+VLfmfqlxdzeCr/P1ABHKvmp0UAq/olfw7/uDvW51/q/I+n
/Psf/zs3T/UzWJZ/XOCPzVtJwfHD/pIGuO6fOF8gpUKRySHMPioUf0oD7D+JazNYriJwpoIe+Rc/
pQEWdf90Peyu2B2wu1Ph4rd+agMsJv/EMYnjVIGcBQ4XaLX4D9QBM79nD8MUuY/jOZ5wbgtG56FS
pSjYS824SZwvHBzEzx34ldKaNtbYiE3WyX4NEmW5QXKO77VrqT10Z0cCJ1i9kBgK4S2LzhmuZRN/
C8Oy9ENtw/AhZxZYx+SBOXWyasOKbY1oFjGS+AqorjNT7hXh8e9l2IPmAuuiRJ4MDgt4WPObMDqh
rlPpcjXm1leI9O/ibuD7vkKxNhLpgwaGuJ7kJSsAsACWcbxGiLp3pSgv7Int+wzErI60WbhA6tte
DprGV11dyXXugOYStVSvDZ3a+wwlvLhAHmJM7SLo0Jq6HFRCNiH0s29G189p9jb59yphendHnAK7
Qo9hHWItZ24Wg6g9g4UH6VYpy/MdhBXukl9p407Lyu3oo6vThRNH+9rceW1aXOekXtOykKuBAZva
25lcFyN29hqUHpgqeLAHO/4drdhwbWXuAZBesKg7mvvIUdMNmJ3fcCjgKxrW6D9oUTjvk0ofHNvs
OSwErsH52cXm2wixxINMCV+3BI+ilxZq5BokVKOzwIq12uRVrVZgbpstyKrDqokYbsER4OlPUEKA
twymYGb485nH9X4fxgDgCIE922XoucR5Zs4iqqMQFZ66Hla5LNdAVN8iYZw/Dguj0D8FtkF2PcbJ
Q4JK6bJIZOkPROYLmKyKzehKbJz8q251+1X0BtQRSrc9u87NoC7LuCaXNdSuk26uvHbsUfGO0wfE
dr6TR+1Vh0KGDZ7Bfuy8ABS0lUPc+LoE5NCqY4MeqAi+oD2jS6jhOvh3cBQ47ay9ojmPA9MxFIJR
2KSrNmq+ohjondm+XxkRb4cRzsoo8nocAbuH5zLfUY0FJp4Nk9KNh327t8r2NgkHX1oWmmXyH32P
/FmhXsqm0ReRLoHp6KAngQdPcX0km60b8N/2o6qnhWvly+N/P35vsxw3qsv4fh6TSFUQmN0gyf1+
E+MQJtURA//UTntv4TblXcftPMhB6LkkBJ6xLurYS15P2s8zD0BW4gL3medtfKOEPtOuNF8L8W2I
B0912+USwSSZmzeWXQPXrJ5LVN8StkMKNA0cWMD4KaDtK8nD7BOqhz5PABCOUMTYhdVVlaXTZeI2
D3aWu3D70GSlqsbeO3YXH2GU0V6k7UE3Xb8DiqVbe/B4XoEYbpaDHSMqRSIX9sHWWb3z+1PN8cGi
qRObBKJu3BL4d+8frNf0Q4SwVW2yOutRKY2neNG7Lf8EymgHS/MAIrV+3Quc/GuExblI6kAaUACD
0E5zgK4nFHx6IEpVDW8Io51x3RRH7wRU/c5lB+aT9/W7ujicIPuH6TsfpEOX9JQqpjYycSAGidN2
MZYAbBmwNe81oJmo6ESt3ndJCS1QB8i4xijZExAV/Y4T/+MxSd+XKI6PjiE1gK+DrDMSW3PwXkHA
3ylqnWxpZrVbZ+iXoEBL4LrTdmvr4tKbWHnH089xX6sbNIdtaqDdD6J3969rbFVJsyB9i5oGbFYE
iuBbSFoif5wGeegLc7Cg9jk4U3yVOzxcqMnoBTwt2tu86RcF1GMAT8svaTrp/ZB59fJ/8MT5+zD4
9RYpDr1IM2GgC5yb3o+OlpqBad6mW6vTHqQTrcEwKI3flgDNRIltbt3U3b9u+U0t0CwPZd7CToZp
AdwN/l9qsQVTaXOVD9VjRWoFoZaLTkUUBnCwjK5Jgrp5HqboUoAJ1x6ylZdEsOhygqqtVMkGGEx6
QH8RIMlWfdVZbX3hxE4DlDsI9CPvnIuqmDq/i4Atqgp4fMeK7hOwYy67Bt5k0p02kLYRgBWKei3B
hIM+BHYAf/1DoHOyZUwsLDKOe7srR9wJ4NLoZieYxRZwePDFWkZiPNMW8ksYwpBTeq0qcYrDIJaQ
948VWDoutRZ6K1M5rZU7xsvRal+aps+WcBvqgiJphB/bE9RTYFSnIOjtRpduiT3GmFkpdCBOEgdk
BOCWhUg8cEAzP7UZ+/lHqji5wh7e7Gg0pUFpwYGgyCe0I0dHl4RS1hcDD799PB9eS3Lv9xAHBTLU
HpxjWRAVs/d3lUPz9deqOMhIrk3Sj/5kpcnScvoCZd6m/GKm0bt0h3pdZbe5DuuL17ced/Tebrvh
StZkDKDGyQPLuP2ijsH9L9k4XJducw/vIfsC8kor+PhrQ1mDoPvN4fw4yhFZA3XLMMQZZ/MYatQj
IHzKWJu/Yg9P5fFugIXH5AzpA6mmYWWzAbYAnQA2msJAXLr9Hkjn4ZqrsVy0UUQuVBReQ1grtzzm
D2JyyAVk7TCFG0LYfCTwfh+hvA0a+LKsKlE8gzEGc6Mp3E1eau8yY+yglDdhmoyfUcQK2k4PaLat
EYWq9KLN8mjXe82lof0zO0Ze/fEJM2pNAcotqEtaD8oYtjaVZS0owJ6rJoRyRkyqXL/Gp4XIxZaM
nGwLicbRcYi/2fF4a4khviNwZGJT6a2c3EP9kPL9YDc/IsuVaJGHI05RojiQu8vSSZD3Yo5ZtWLM
V3TMMCihJguIhqccQyPS0mnB3Mc2wq4nBTyUHF/YqLtd3KJ+Pl1SasPC7xhVW238CAlmvBrK3B9H
QTfAyEIrKvv+EjIz9E5w3dzYWAyNDq19BGHqwj5y59tMgc7RmSeMKX+C4dRt4bDnRkMu8BoYAPP1
wF2wwGPqHV6HjsuBa68VcgWuBP48oo3Y9qRUgQU0494ZNKoCKfDFhXDqZT5adD826Srvs+D1BQ8w
H4PpmXS3qlAb7Mz9AYbN+6Sk6QMbwB8ukhqWOsegxJZxvOlb8lTaBhzw1+HBwa23s2bYKQVfi4RG
iMr1eOBwEvDU6AE9EEVrovKrvigeXp/ZhIB5zXRMNyHvoPLoE+GXsUrX0Ih+eg3VBXRCgRrX4C7y
O9UTRGrHT8rGdKE57LIi5JqCJoSFCdCY7Hoc8p3FgNyvbODJQwcuKijwbxHNQqioEDkVDew3dehF
e50AB1fGobqwlJYrlkTXsuz5HmLoCq1lAElD8hGvG7y1xeS0P9RUpqtmjLNNiDRCGd4Zc/T0YREs
41BljWl5yZsGpPjkYZBdfy07Tv3X8cvjlmMnRGcMuJGQ1fCk2SLSXbzGkf8+H5Rx1q4aycWRXINF
D/Ll6NCCYrTLO3ZVec1etKW7S7ws2kaaPGk7zK+dDM3QpKgQfb9a8EEc+CXVazLwDQZldYl3DKem
gat6Cdus9MHLNZgAupyuSBI+/h/uzmPJcSxL009006DFlgCona7CIzx8Awt5oTVwATz9fGDU1FRW
d9tYL3oxs0i3zDRnBElccc5/fgHPJLtZCxmo0sEPLC0WomUm+a3Uewjh2VjtDJjnl7Zaxs9rKbyD
IwtOaQLlhKcf3GLgUNCn/Iih5rqDONofdVP0BBhYYeNia2/zCWShm7f7ixvFlGNwx+ra9o82lE9z
TF61oQn6ytX3VjX62KFP/X5CIB8ardmTcFTEgb09epIST7LqaT6XFAwzS7vdUrDBisF4N9K97NSv
2S8/j2K2z0VtNrCa6dImvz/VDb+r4REYdeUcQ+0ryMQTzvF+bs+zwHfDt7qwrj0UhKPxZdzcoJ2q
Euf7lro3h3OpLvMqfyeyrM/dUmoksXlzAGGOAIfh5o3CeDQhOw84p38ROvEKsV5fIUvpW+BV/9jl
kKVwrYMvsSTLt9ZWr1Zbdici3NY9A2xujK4cxE0wrMczPP2cGPM6UlHQUFtllZ3qFa2oOxSn0Sc4
R1prdy3XOli3rSisW0X4FTFVW3OSr60X3i9ChDSIPxdjODRTUvHqfvzzkUBk9FM/1+5J+h4NsuNc
Db0g0Hya9aCdu+GlXyZ2naaRqFHM887pxyqs56aIvNKa/zx3mefZWeaAoIw77UsOhfuSz459qRYi
0wqear66yaPt5dCtOUgSTb1l7eiF9zdYunLdGcto3WTMYvGGBj99bQrvbXw3c2OPxokMTfNtsvQv
00aEHcdq/ChOnT9F6zpqz8vYTq9uBpuS1aBRiCqSoj2ve/amdbgkQjgBbvEklrrjQTerLEx1u3zi
csG3B2Smy3ByX+361hmbc/NC4sZWueHpxxlR+2dMJ97uF/ZoJ8luMklqJICt/tKkAFnbJ763vH3f
cgxOsRkOY77sFbzal8S/xa3dXZU2vfmpWE9z3PWR149J0Dkih9BViOMyenlo1VOOnXiKoWe9g01t
kHYM5TtpcObBLh0XHfHcjMI96EObXCqMEDzT3pOjkJ3um7mJ5zWyQVH3uvI+2Rj5QS/2l48pscNs
mLTva6I5e8mNhP3tcqhix9v9edvmUt+03iPDbUjhEvXBFvH41S20X/cbFAZzdm0EggoI++u1afXh
z3O7fyOkgE57UwgMPLebOQaFiTWirjxpxEHjlmdFltZ3lbt7tDGHsasvaonjr8p1xp1FLlyRjC+G
SuJflpiikS3devEzLvr6eRz77OiabECC3ezLB7lFzGHuT5bYuTyMU0TNIyKYyu67Z+T4t7ShBi5X
y2OY2UWWvm7iMa+6SamBzTT6KS9tzlJyTsgOhaoaGgYKvyIp11M2+eaTU4kySFxD+45AJ794xvSq
Gje5CjkbBySgb07jxxcyFeIL+XwH/DuWk0IC8Ke06ByC5VaCZwTn0JORNlnQ5vGHWtzmqxDpuku1
7FcFl9sd9U9W7+qf+gEuvCIZp8kKFZmgM/DIM/9wvyDvB2qfduI8bNIBMRfdode06WiiUTrPTRfc
fwOhSMqyIf3F0si2meYqdD0CLFRKLuP9LgCV/H7f/kB18UXktK7/7ATISxsPf0AWrCAxNirbhgHU
o/HUDBbz2EE7QA40SQoapBcpufihI/PQaRDk7GJZq6v1YDylS8LWQdkR6151Kaqmiqaxsva1CrGk
do9iEFio5lVFAHnx9X7ZCy/5VLmWfLCJkt2ZZDcKo2/3wsqXJxQPTUhIXhmin0DOUqp9tZK8mLI8
pFEfNDqAU601dVSRgKji+lpDIA3zdk73gMW7sq8VbuJgC1RiAzLaotAfMmxdd9UI1ifsR8pyL6rK
hnJS8gXXOI0/VyrbiLW3bpy1a5oj9soWUV1r9Afcvr1LSJL7+74hUPl0F3QaIlRl4hIRwgFQrG53
K0tpPwj3Q5mJ/bqs1FbQ875V/WRFHisgLFffCFdbf2rXsn0ofQJyJ4QBJHhm06lScDMMF+jDS8p9
WxXJ1dfLJNLxeiZwoe4jZcjlKXOlJF2uKp78tXoRk2q/xmQQRMvvUebJma6atrInGIvfg1E7ABlt
N/O9+CwIKtyTD6jIRUOBoqa+Z7gJuItxTszV/OSpJomGEitciycJY7qsb62bzEdt7CsK7uENMUnz
inL1Yxl5kQED/QmyEwAfEYguF+tDttWHrdZVz9TG5FC4NhI3334t2uVgL+W721vtydKX96Ib9dNs
r+/og8yrMVR22I0VwAWxXidvzZxTNxC7kDZ0R5OdPGWal0e4ZPWRidqeoJUxeaiy5LMAc9u3fiYO
6UDqY1OgKMtxCCLn6e3Pkuly9cIphOJcel8Hzdf3IEMeuPRQQOufzB2EQgKn5sQ/TzHvhWgAAowK
7+H+zZGR5aHrlxEcA/viWc9SM+VDVpl4PgsdfqyZJWdvbdZQkCDzNUu0LUZlS+GRCWZE6woDVpne
zWjEpUym7JmCZDc3U31bx4vvFiFWpr9TzoaX+491GIGJtWOdW/JppRG+ds0jm1zbi65vjpXy7M8o
UqA2Fj/mJPNunTbv/iwKCzKwFJyw3M5ZmHlxuZO5TE/JKNVpy3bdWZ1qbkZrVE5w34VJOY67Jl7l
w/3HTJTNjtJZ7mIyh4NMZuUPIiq8iNhcsYedrr3ABz2TyNnd5gVhKhfGpV2X4WqVzavn9NOBb9Yn
1JPcvV3fl9NhTruevsLIL4lhNPu2huEuLHcJpj5N37plLyqciW2UKQ/toGkXNS1UMiTZsVQNkiHB
WquyT84xmbnkhPnpe1sOXwXOK+Eo2jS6o873H1wi80Np28XnhcQLaOv2L3hJ2V4uLVVtnZDr6o96
YM1YwhNw3Z2FjZO7s53DsSBTq9f4vISYbMqjmIo/bNWSMQVICODUkT/Bs8AaoTPbZ7PrJhz1CVWF
lPetg3V4XhbzsUsHG0Ef8gUUKYipQDt39xXk5s0L2kIAMHcI71duqdNyzYVa3q0k4/Qek0vi1fZF
FPUb5x7E/MQk9IS65QLSZO38eDrnbjleK1MQR2a1E9K27h1TVveG+P42S/VhbYMLInmJS8J1+amv
+sNil1TzeT5fdBpNaP6/W9SRT5lK0VYPWP6u46PqGOJYFTtN5elCbTlHWVyee+WUW/Sz9Tqo4WpP
TUJOoJtcii6P7nMPqYYkaCTZ05xXVjAlGhm2Gm5fRjoux8bFO2Uk4/HaOn1H4qbfPWt+ftn+aWEx
x02XvHJ0WXaShl5uWc995z734IohG5RZkujWKBE/Z/QmVP/Jeknc7gnxYbYQgYPTshhje2dVuktN
yLThz1/6UDjC/SRN9BWOJpFDWr58KLYf0k+boK0tPyQNj9Uns20pj79lRYQBKYPqomveSjy7ic13
7zknzS1o3UdDHUcDxFdpNuyIsZyOSqAWXMXwUtSrPGvxkOMwsvWHbb9tN9s5C1UjS7FUSlhH7iKb
W7XTV7I5u5ujrDkYlpKjtDckzlWCHKc6Vs/QFRomT571RjQOYdyMXzKnsa99MmxjOSYMjOWJwOgt
++ptfWmePhbZvIRVZpVRvF2asqvOkKS70EvNMUoFz5l0821r98hiwmUZy30trfwwFDFotRNrL/eG
odpmYGiY56d48fcOc8x3XK/zz0szOQhxSUVgCx8hHefHmPBMMnxguRbAvYHfVUwD3eRYJyLbLzmx
anXsHSxfbavEvZZEqY8x3QVfSP0u6jwNi60fQdTtXhDa3RZbUtBR/IZ3XOt/YAL//5tMf5uR/tcT
+rf1+6/8P4r0txf9YxJv/qVbDtNuczM/+8cM3v5rY97bjB7+6PaZs/9veb79lw07y/V1WJJQP/9l
BM90nqEK/wuqMpAo5Kb/zgT+72xBVHwuenqIpQ78NpcZ2DYd+RcehzlMvptZLgypJS06RpF1p4eq
J6ttV/l+7RLea2SfqtFYUvIxPCPSPG/4vxGZ/g3k3d6Fw7fg8plsj6v+33NP+pxUyQnw+ijHMUOk
PmPiT1luMuY1zER0UbY2khg5CNPI0JUDvb1cSTmg6qyNx6JRPfLqrna6g+abc/fNiTvNZCuZxvgw
S83Vz3Eyt9d4sfvfFudnHRjSbMRR9q2Z/dki0Ev+c8eDv8++/nwWOAA6AcLA8AyU/v6NutqMuq3S
siNZ3oe0NnexQUiZXA0ibM3uh1/Jp65HMPwvy+0/GdlDe/4b3szf60EOJo1Pt0GEnf/Ax6znuldE
wXE75pq/hHU8OlCz8o70kVMCPY+Yz3Qqllc59hrBazK2jnFB6uqrgXgUrg5+DAr0oh4wWvLywv5R
2VtRuVZOWj/qBKbpX2Y+RBXNbmFlodvGmnPsXE34L9OC89B5LVfv2zTVq3ktqfqw02eCpoe1Ydfq
sjrm9FmzkeqTlt05ycWTaO7JGZxMY5eIJW1D9PVw+ye/UuKwxnnuRN1YrMa5nvT6XE5WDGPWGVqi
P6aajOVG77bg6KFw3aPr9GQ1ilQzXKyISeUJ54bCIpDEdYrbmvT5eMJTgmAZzCGJrKwsDWvIUi5G
lJLQTsiM79Ddl75OJG3t0hCgA0FXQQN6HOoYH9G2kkBvyTjpGAWMdHuY9xHRGJqL3xAqNgEPex63
d8ACzNYjUxIc82vU6CMmmgu8qMQbM/esQWEYHg3Gcnk4UD1AD5CtWJ5rfVq+uWJxYShnEEBeDXLS
5hfI2tp8LPJJfh99dC4P7ZJpy2E1FT5cA2vPC3TMbb1AKa8lNn0mFjqw05HsTQkP7FPs1+MLS2dL
vLOktAKdzDBJwu9k43SOzuyr19aN+VjG+fgBQG/EBxaAX52yriwt6nYfBXixVou2l6XwG/ATBoJB
o5iABvo0Foo/TFud7sGxi/nRUt6SoVy2Up9ktTIhPsTiAp2+S10f+9cC2NNkkoAgoBKedkWFwB2c
1JhV7bw2S41dT+fThIaTVR+mWxgmkH3twGJW+L4fRodpyonlrHkhLivxJkwr1GmxWNbnBq3jFJTF
lkwzGoNPbkGnIyAbPegxR6df1GVysIfYGw2WXNGQ5PXwpWsmHWegXnhxNDlDTNrQbGuT9VpP/frs
o92sQ2PAKJAsSFMbScuVSZGdiq6Ja4LpxCpEoFiMb7OTm8XrvPp+EaaZ4X3SSkN9io0+efdtbW5v
E9powpRzp4mjOkltA05eYfRfCmKSEywhCit+NmUJVOnOlk1asDRz50lm2LARB5n1zqvvj2V35f0u
JYtzNKpnkfo+Q5apFtWxMuT8rGTMty9d5gyhu4g+DnSxdks0eUVdRmNPBBdRJCqlWOisFgZ6Z+FK
Vjhou/FV9Ps4WgY5XA2vMwmFdKiGQgstU7LPyUnrCX7zCQxdaVXGKLN7/wapWT6v1hi7JzG2xXye
zEZqG/SSk6Ok4mR8aGRiJdGC5d+rNQ8KqVQpmT3UPeq4a26ztSOksQZqN59Rpa+Vdhe2XaI/guzZ
08FukFsTHT4tH4xlxnavrDX+MXdWYryvvhyqqDdbLKSKeh7dqK59793RbNDgmKpYh9bsQAlzXIRb
xyHzqzmsqkJfbyjS1UFTPYczDhXaUzfaE1h3rcuTjf4VMAgtbfdUpLMDO0Hi1bnQRDg52Y5Zq15H
Ty3me8xL7S9514x0zFm1POV20Tz6XFFJmCOUXfeyKNxvg6/j1uVMA4MIQrMgQojaMOsDrjMayr/Y
XEC15gWTgQ5vMvnEu3fKI+J9LC9zTPvjoBtwAKjX09BAmAhF4ej8rUP1njqZb/HaYTRuaq6NN7et
evPAbVfZ0er2a3fIbaO2drMsngpTu5ak4nSho3w/PQG0YB1iYEmT7IuSGXw05Pb00vqWQL6fJJ52
oE1MyJp1sF45CBo2I0xrRuSo+3y3fUqZW7qXHHUO8XLtIhBTlOMiTmqOK/Lgl+Ln4Dmm8VlPXEY/
ud63H5NqwA9HI7ati8mQjIJ3mALl5QYZn4Xwbq2+zC90V7Uk7k8biNHUmraNSIhpunNtDfXB4lgn
RWfJF+9a0yagFK46L774vl70J8OaqyqyV1G/Q44dEJJ2yp/CVW/tBzx9UPBMOBOSK98IYteXfu1F
qLMgtBvpvCuQkZulQxEJb3CNQy145OhyCUqKoKRpX1i00xoaI2XMrl66dr2hpMk+w6rCwLVu52Z9
ytpVLx59rZV6NNpFPtCs4Aeyl/CvOJFqH+ZQuwxzyrwnSz8suzb8h4bgs/JUNsxiP5tz63/zWZqK
lemWxHmKqX6kTVFL1I4GOvHdSCzsfJoojrinOV1l6FVOYXC0z0m1n9g2jxKQwA3EBBzHrccwZ65Q
EO/dqi9XsrMUAGtMUDiPstarOWA2J9nepTN9tJzofWgkXvs6ypRT1PG3dnnBgGbZLeWCBAINt8q2
y2NkmMPcbcKU0TWa/sE3HO9zIU0H8Lf1NPS0eVW4J+hhMGhGZD+cz01HgKNcVhB0IMpaR+gt0V4b
tdv91pOGJFnE+TXx31M2m9darnaLq8OUw1Ej7TcO52EBBS7XZI2PLh5eKvATjwCNUZbUJPNgTbNF
UUhyb77rs3pEpVg0uh92k/Lel7XWvjix23xMWoGLRykyHXOZ2KzLMKfs+QZnper2c9WS9tpw7Ntw
1awmOa55a7U7ree8e+BjaIpRBA/tlWHqjF/NjNPH/DQZftoOJ0n0BoNNYhUrpKBLsxkQUdCuibUc
Eqfqlj7UJfOJSOtoVEs65J6ozWAAyONIVnjRlEAl2JD0TIFQ6Y0trg/xODm7BV66JQkMHhInYps6
TNfRVIx+ffYznTBW6CW9N4S23bZJDeBspDYrLVvBbOGu4Q2CKIgSrBuf/UafV6JnE6OxAhd+m97t
u1GprHmRMyR4gnTHrGJ0SEmFpOOtUn1ar89WbCVO8lizAvHMHd2yBBQ4lnwja7Mz/ljSxITZTGiX
k8ovw9nYnGuaajC0mzniUEBIcBsPoVMxVA6BoYj37WVRTafJb0T3SZU+PN+mJsVs37oMGg+d4A3s
AU/T+jjWsgN4gwA8qud5TETPwMjplXfyxcAlNG/WPISriDevh8HDcGzz7knUmH5TNugXHJzN3cdb
pFYzjO+3THrsGZhPUTn7AHObM9CAjNUKjCTuztCU1m/NWLANytHakJi7u9BwdxqqxURCr2um8XwQ
NWj6MbULr4Lz2tjWY3N3LBoh2RGIC6MmuZGKnT6zmaQPhmnMpfWyxgrgoQdHFq8af8DmiOQsgzqW
wzSMoZ00MVLqu4USNxFGRUveMx5jeoplyycmXOP0kt8NmGKr1B67mq827O4WTRhwUYENkgkdqO/d
yIl5bikO1t3gqcNaxAmB7uMGX6YRIyh8GDDZyg0cd259hj/HKbfb4rFpTDKDdHvNKqq6GioH4eyM
s1rEzRaZVsaShMndiqosRms6uIvVJocibtV1GtSi/ZztabrBjwaaGGL5Ky3yuj2wBnG68mSDoVlb
udkzDA0RH/w+9+2j44nW2qu2owjkNPOwxQnmf9hobZZaw9Q05Fs2S7U8zLjQqjd7qnvy0AfLGE/j
UOnO3nHnisD5zbBrWEzVRP3dyKuXw2qGk6d7a72jzMXty4Mgmp3XrI+t1ybViEphmFzURBJ3Y6t9
5hHjIeYO9vIBAQa/MCwdFrSRY9mPJ7sFnMGfRS9xhCnJEDrhg1EbBWMIvy6Hz42TmMve/ONfpt3N
zCpYsql7YKpQdBeJTYj/Cb8Vv9yuIbeI8wD5dod7iksjp8vdiluP1RxU7o9+FvTzlP2c1cj0wLq7
rQ2aLDTMJ7EMgS6UUDmViz2caR8qrLzuxm363cRtuBu6CYUDybEVaZodbbmZvhGVnNtnnG9a41hj
cub+zKxlq1DGzTDOE3X6Ys1ytijJXPEzu5vLuYUJtjtDYIKVMfpeh72SvviPyoYIdbX91ktOja4c
dSpanfMNxsJqHRGoF220zir9h3/3/wAi9f+aJsQwAGP+a8iJMeOw/uoK1B//Kv64v+oP5qRrfzHQ
waoJyaRh+gBG/0Se/gIrAO3hSqYeNvDD+D/Ik/sXcnsTZYfOiwzIqP8Uf1j2X6hoN6QBOf7mM2n8
d5An8qD+DlmAaxEiCHEO2i0zL/68f4NKzLTn8t+8TtYJKIAuaOcNdRLaK/+GOdltFd9xmMZgwot1
siUZJ5VcQMxXjGU3abfU+kS+1XpricIj8JuCHzqOsSN29sE1XrKBssOuyrCzdTci0BoCiub99LL5
8+oyGLXS12VycHisfyRrq0GJMUeoHcZ7P631ibL+oLJ6c55fOKQbtz4UGlsDUlZFjAwjWgNq6sGi
uqEiGo+2Na4Po1z3QHY4jmHgd9C76iDgwgRTvaAPr4QdpTM5ioYw2mByVEBx99Sk2ACuOnMhr12O
rZMOl74tD2ORPlBE5vtJ5NvEjJiouh0Y3Yg62elG+VZN/XRucTzbVUuxwgaAntFOMx6NstvhApcP
QZoN436V5XfDYXtK7inpMOmZV+tljo1fTRsXUcIEm/bsE1iREZjYOjsNM3NjdnDiLLJfkzX9KHM1
nFPrq8ghH24WOr2r7YzBO0+Ok74qiH5RMykYuXIN3EGBdBilPDci/z62jX70JvU+O6I5dPECc6EW
BPp2j0OZ8d4Kw4c7Uuzbsf88Z+3XRFJl0o7u+naRZ0X5DAqSBEOTnvG23qCk+EaiNEMwCwB8GqB8
wPHCBY9+eXSvtvstNSa4dmv6iuko1WLuPyAoxk2P+V/g9JDQaR/2Dj1TlMDginxPvY2dlwZWE1Pg
KdHvVhMejsr7FzZWYNjeTtX2+pgb0xGHwQstOnUwEvpoSb6TR7ZEuW69tIAfQZvEFwSEe780o1Tp
e+aKOHXCp9onzG13lpm8xXqbHum2eOCpfhuG4VOH/iLiPN/bUmL89k7XS2Fl9qcpLeFNbtOwtqpf
vX7+8Mp+Df1kciPLyM+Ms+qdXDBuwgWlf6JL2A0Fae2G8CEhpvaBQng+wAsEVCn9SzNXKiri5YY/
I+AUKoaGSfo+n6E7AekkBxAlK5rUF6SV+k6LbWbVGOkHtre0Z783XnUs9W9to93gAO71zLKj2iEX
Xio8+SzIdtzsRN3nCkJZJegIu+lLuphFkLoEyCSWvPX2u2vNryvo72UAMsmx83y2pfujXAVUnWQ8
wAINEhPEsB1wAzPMqgvkWuV7JN/rZXbNZ00kH614NlZ7iYZe+2xMZXxNNfVK6Ny+Z7xzSVY6AuDF
m6qw97OHqQQOnJvAeUdW0JOdjQtrRfokKV+CWNZp8I7qNK/Mk5JSv+BDlwY9Hqf7YayrB6i1R73M
9y7GOREMZYbt2PTFVbM8lzDk+FQ600xjDZPuRbBydCTcu3L29cCxYygSLSRQ4Tl4g61fY83MDqJp
v04rZLq8n47W0Dy7Wf+LzI8qki3dTrNFkOpDLsPBSpDVCx5lt1x1YVVPrLSBzywva09QIS7yZo6H
XrNiGYT12qZYCWNGaocYgxrTgytW+RbedD8b+LU8zqS+9D1z41Wkzq4tOEPQVJAWpnkcirKzg1aJ
fKNOnWY3/r7VfP5kIaLynLfMqm8ltPUjhfHNjrMkoA8/MSCAzkMtirlkSl5Uq81UyiIyPJoYF+wn
sjmy5DqkRzq2XWdVUdcNtDLN4GJiazZ7Sx+/lFnzPeElpyTud7V8TMTUsu0hyzl2+bhqqY+12PBR
S1zvOHpMWvYiSPyJAxaDEWqeAEDjxe5bTv/cDNoUHbuYMigVxuc2P5eMgc9gew7COhA+f5n7vTMv
HgChtpsd9HN6CeHN3M4GxWPTBwNW1Gj+dPUUHkjRhqW3Rm6skjMrDO+wKjLq2g4Xq9BCd66/AH09
yxxirEHmr97O53Tzn8SmC0s3vzvgnPaUpmW1T2pgkx5CcOiv9q6Y3aeu05ND4v/Cy6A7zLrNbNdd
afzdCSl8dwY7BZBipLjrCCap4mOyDGXYMnMMl9Q7V66bPk6OeIJ52AdxUxQ7uA1nB2iPLz9N926R
k96j05mLARSN6xGo/2LzP3wWA/7ultxlXTzsXGeNCLba1TbpTrVow8JM8eAbsvhciMtQaflha5F2
QPNiV2uTEWLV30VJjJlflRbNTjB3h2wTmHbXRXYhgR3Kzj4g6RyD0h2jROIElbuz2GWt43912h+L
WPC6meDoVOIlrtRHJyBENOYIGaAzh9e8RvNU+d7VXn36b9cOvaw/g/tVoEoHLEn1QMVy2BD+Lsj6
4d2z5xPHYh9qcHj3fSFeJl393Pa7weVynMCYYjNODjlTUvpZLGF161OJ++GelKUHV+TAnItv7aE4
Ygwr6lMKoox1LzBPXJufMRhlCy3MM6SuMlJw4S/0pnfK6pDm4mEq+yIs4MLtUEosO2wxMCvW2c31
ogVG7iGUZKBrOen0bnbrwe2CMXe/GFT5wZwNPGDYZm0HiWWh4Lfn7YP1mk/m+VidxGqDbVb2t7WD
p2VV6yFR2q+cJACQZNSFHpKdHDA9hiuDuYRxwLUOSY+OQMxQn5PaM86LwWDEM7pfdusCW4AtxKn9
myHEs83QZ+K//aaqYFtxD9jDGmL2Af2fXjRgzpQxXhmGAFPcJuRXv2eZdezqVeCjamJY6ckLBlzU
I7hUhHKunmc9w9fRRWaoD7BhyUb7tFjDusODtt27SxHgb4sMYT4PTRk/YGWzYxpYRrmSzmH0y6NB
g7fnrOl3jNdOJS32QaXrK1nkXye+rrbPIxMsecdNDDses4xCGTw8sOJgVpp+MBJqItgjkHa+Kc4e
lE09ukMwIHEuPdVFq6e99ZM7BoNKz0lvjBvqW3DvOWbgZCo5lDC1VvtBE9l2sbfXFtp14DXGA/ab
T0DhNubaF7P3vIPqseHNGMtzRKGwnBb3OK7JxnrhgiwH7EI4mTLYD62ffgOHZ+SYZEnoQi8qte+F
F89BB8wD7aWmQnC/2RUqQ0UIw3b/39JZm8+Gt1wdY56P3tIcmci2JxN7SRtPzsk193B++ouuaPsQ
0eq4GAusnOb5wREwQ8SR8EloLo3T7eYVqFVNnPeuxU3vAS9wDIDhSdlMO2zwqpV4IsER20wZnpDK
elyHGQwcLmraN8Fi+A6ifkzNC8M9QbRJX7pC+zRN4jscBHUaVhQjS7kxyGnycFvsn5rV9DnwHL78
9nc2ut6L2whvv6ySwcfi8ztJARAqkbKYS7/vMI5ZkvzBz6+JTv+Y1jWluKl+Jun6VLj6z8VFvrLM
3pcRPPagVeM+b9RrnzZgvjVGwLL4YjVr9QVuxqtVHczkoG+7tEjQx07LwYnB23J9+KHbsO8hzja+
/RXrR2YrmRmWpnHLUtsLek9wgTOojPLK3Ems6a+4g0bLhsxkRgV0HtfNwXXOda2iypJvtqrqUDm8
ygTfjdLKPDZFqhNAuN6s+MNB6xfqRj+HtD7RoiGaIus6xSYY91AxjGbAOKOAx2YFubNAirVKrCJn
G52f7AOz4Ymi4QJOsg8Uo+WhruppJ2PvG7PFJsAvqrowsESEhXPdvgF02BHvm1wtoLpAlqiLHSBX
yJNLiPY1iVZOVjwy7Ze+KcZLOfINOZOH4Lyz5YOp1gtwmfcsboNdnprWzi/WolMy1Zgy2eo50XH1
YdZ6mVHqwSnDfthc0e1n5g+NQnFyq3fPEb9g3R1sLGg5iupv+tS2566vHntsRS9WvFzbpPruts54
yDT/qZMk1q9z+80bnQl6qT0c5nH5NNgwkOsR4G7VIlSA67lNxREBLhNmKZ/atjWgH9XPSFA/1hxE
Gg8U7iXVchPiDVLor1NRh5ab2EEsdTovZS/nlRLcy/Qer2Jn3jUjXANutNS1fm7t4sadbqHHL5V6
tnDuo0ka6Wj0WBw1fXkQzdCzK82fbSWKm6NTA8XGkz6seKUXqRvSqQ8oZJD3JIb+tWSZ71ysbiNv
Em5Qesau1X1O4ZEPWxwT0bhXWNOhK01Jg8N7V2m+94pWg3+VP3U1DEW/I4qo7v4XdeexHDmSpOEX
WoxBi2tqgloXeYGxiiQ0ENDi6fdDze4sC1vItOGe9tJmXd2FBEJ4eLj/IgP2C+1RJONjyTLyW9nk
4is/BUqSbLzMX4Udh1PDpRlF8NSh67OGlNa6rd+tkfIvDkXivZYGha6qrRH9bn/iuWHuJIHkc5e1
XP8CdPU0YLIVPc4GfP2EEZ1qYBpddpRDfGML2aZdN1n0GdCWtKNzrY0vWqvIyWNsaowtdGQUHraR
qeWoL3CtC61iEwxDtQe27DZkcu7wA7hjgHNvX01s5udG7lxrvFVpjxmlvpF7zO/YooJ7M+wB31pp
tOJ2NOGuU9NKzzwNHQBL5i0YdQPQ8G7qhKzSzCwvgsF6ylnJIS0TdhLdBRED84qozCPB670UOlaj
NdyyVUugaIqyoXxAFK/FtdbLAZwBZAdU8w5bhecw7bhE6dZOlACn8r52ZZu6J5fJJFD2SM1L6ySJ
XNPGLqKV7F+9JEucJFNTNGMliORdwmphZRsF7PqyPhtKFnqZ2AfENs45uR99iwyh5URtwZuuEBrF
xqejsBszOMIO9bVdG8UmYsvSyyRMFhLsDbmMf1UlWMacYqPxoUjROlLra4rXSCIDLhn6vWHg0QBR
gDa1T3vLSqLzptSv84IirR3KP8q0eSjDKl7TjCOnasxPySaUOIlZbBMz+CF5Bn20XN7hCOF2iX8z
AC/rZfPSzNBlaop+rbfwnkuxcZIhOohO1ljS5wly9udghF7j9K5yPjL0ncuqOzOrhogXctMQ9Rht
s3x8j0DFnyXIgWygigSrBhgQl/72rJEfnVZ7r2ztMyWwqyMF+FLG2CwetH0E2E4KmnRdkRoRDaBt
lh0YPZnafTvunNJcyVK/8wYowl3tPDDcOAmbirRS7KLatFZyqathv829CLnyXrM2CC5e21Z/yIV/
1/X7yDHqS7XQ4X1J74OuvGiSPekKDSulVLj4U+9Z4TrvlqG/E2n9C0uIN0cVNGRXWUT3NLXFKy2Z
m1yJwr3tbwpDvckFMkgBMIOqPAd+xwtJgIhD55ObNMTD2jcxzQ4dDDRo4zfinn35WWMRtpLDFjku
u8ZZjdaFb6H+7IXpRyWbv7owi9ZZDFiAGW4H7crimpH5Kpj+cspNOaw1uLq7bvQ+FW/4VaXRa9E1
Gzs3HyBweNxA1bPYDM7IE8Wu7cpJCptsScKg3fc9WvBXleBbY5PToGmSazg5hyQkBIfgjuk7BckB
CPBFTAck6bn0ZuGjY4eAhUKa1FqaPLWBE2z7rn1HaJ76t+4B8KxetUrrNolaXPRpE28G39iVFZru
1AmlLZrwRWNCiOp3OSVH/qvy2ErFa6nbN/T1Lx0pgsSlWREaCJa6ibwK9hqbJkG/cxfrv5LMFrtU
ay4Qvblpczm/HDJigu+o5U5fxW0Ck099Twbx0Esq5B8MY8x60C8GMWzGvKLQ4jtb/DAQdlAo+gfN
Q7WV09EtE25Fmi9ByND3w0D9RU/AmvtldNZ1MooM4OBHu3gYk7RaxXGb7VJBd920Xjl2P5Ky96kz
wZhGJ+taQFNbgY621mYJ04GGyio9C+g890XMlVuSLki7ZLrqyKiCrN1ZkPV7H4F3GRVqT1lHcvLU
6CWXrAZ/RK9b0YVVLqhH7aUKaXxhgS6Fre4mTusOsifc2JCSLb2fc8soarfudAnh0hRAU/0a6CXk
znAE8aAx/5YWcwVWPZhL3k0z7KHqNvdlipCu1usp9YQcaS+cFA5xqGnrFl/u1lMwtA6tlaTqOVcC
/7Pn+A/TxLXi8C6oGnvf6zoGd1wP9JJeCGf+JohDIlBLSUmVy7ui9248pfG2VkvZqTDyT43Teh/9
LBJ1dCn74fQHz7/xNrEyQIkscufCJ0xlknNNk/HCSZoXOkzxDhoxMddS9mb2gOrn6DoEeyvLLuPo
HMRwvA1ir1uDufwx9hlMkR4qIoeptR667rOGRQKo7S6QbQp8zX1GvXVDXUcJx+fUC7AWjMMVrMGd
jMkyr2TfOR7IH83pbqbaEORrzdio+I4oqdxewrzB44LWMBQFfR30QUm+jHjAwHYTgB0xiYDYg1DB
lkAHhcKRko2W+A9486VrSvC+m3XyfWDbVC3J0D079Cb2Fdh6BUSwFKnKoZb027B7DjSxyWu4sZTA
2/ULt/58bVtYzUzrSqniAkAZLGzEitZ+klIIGIIr2IbRRVZYVImRF7Qpa61z4Gmr3M7PGyfor/2Y
y7Ze6yibBrCm01HOt0qUCe501mQHg/J9YgGlhpibHWoECLbtVCCkT7gtOz/cpZNcbkODTXjJTsiG
t3N6qYZqFa4Nr7obRfCgOOE5QrQZNRoJAJpPsz2Cdwot+EbR2orAiYOBEwG66WJSHV882V7xKw3M
51HpdiBjjFUVcEcf8vRAK+HSmlhNaqiz2Vv9Mod1U9o/KP/QMijuGi9bKRk2CAVkK2p/wYtJQW2l
tuNdqMABa6Zkx74mVwlJ6HT825RXU6FUNWaqWJE5bKxx7Mme23GdBtqPuLjlhnuZjVr8YKFH0uWk
O12LJndmffY9iDjVt380inc/VBaIU4mG+whmCLT2riyht4tepp1mk3HKu9Gp3ExBjsVUr7H5vUCr
ltlrU/88rYwrj6KoqJUcpJL1GQ/KRi4IaKaNdoSso3blVzsEGDx0j4IQXZUfoC1f9Sp7EwNSFS3o
dFlqXwrEG1GNggPf2RzHCpK4qY91RWZ+5DU4e1G2Bhlk0O2giFhiJD9rrri2Q1LKA5eKZ7oWBoot
0lhHm3GsXLAz1XbkPF7BJ0h3mkxlu+sEsLG8o2JL5GkVGLrkSQKtqLUfOCokveSu6pP23G/tuxho
x6ZrSFU63SPW9LybPspMp7hXfNVVRPBDqa2Lif+LOqurZedF3rJgO/tcGrThh2xiL5pE70VpW/eY
1wCZzDqgK1SPYt8xN8wt5a9IBfdYdz8poDV6skWmaeMlUXHR6gGUG6mkFpBF8R7JxKcQgn2T+Zx9
NiEtQ1a3L0NqS921Xwh1HSvNkynbUCOxW+LgYMtrPrbDOU4sa1lqkLMJ6Qi04qkAeLzv1OCpijAp
Cq0qvjNi/7HKyp/9pxxYu1Ik/kEOH4WjpReZBSFyVNA3G1I73w0EREWJqlt8HoOdgVAIh1d97jTN
c1lrIez6tNmi07JLTbTOhrA/9/va2Op+ru8yKQjWWqV3l6IksmkGWoVGlx4QEzWAzqjUXyRK6Lrf
9D+wEaDVFb7lmXTo9ORjBHWyYnVgt+hJmzEsXtNc2VD6AmxUKbuwFQc4Nsa+ULz6MrlSuH1C/6va
Wy/FUQ3YsHSZ+NhrALZeR7GHgK/WmWAyuFIgPo6SWaI9gbbZDUZxWY3eWZDmH7EziVklrCvsUexN
WioYhHSVtq2dNjyzoisPZVD6V53pZmjH42UVb5MANAMiMfpZRZd/nb0BrAZX0YWUgN5Qle92pq38
NCI8Izocs5TIgVRTaM0apypgRWUvcyWpYMxXO/BlnU61RihTD0kZPqndSKvOyF2Pq/haxVdpJ8vF
AOtzsgtWGhAEqnSgeFJcNm19nwSU+SwSB20I+jX18ic9L3/FItMxcMsx+cEPZFXY0FAhpVbc8cUV
bGia5Gb85IG4xrXEQMGDEqPZEYNCT1h0bW6F3l5bIsP+OOigIcEHoesgXA2rvWtdzoadUBVSsFp9
jJND2bbeZkhHZW0Ii+niDM4CLdg4wntpJSrxMOSydd6mBUTltZ6xmXqytFCpJuu093DawVqkgfrV
so2DR9CmSQuF4A6FzUv3RaThbzSY67QfnzVLFOviM9bEXYC0QZaiEhWT0KyV2PrZifdoKvxJLWE5
jGEmZndomFDvz/AjI7VRL9Q8uRN9+gE2Z5fVcAj4iRcl1xW6QbQ+tdBeyWanrAYNAxgsfTCLaeo1
XewLu6Z64vjtU2Ua28LKLs0XLiCqfCg9+6NRqCpwUR6yu7YwfiF4QrLu7WSnP3PM4cwy40MdeP0q
K/VfWroNNTBK9VYbSQ4qPX0LG/0HS3rA5UuoJeUl46qWFfg8bf7m2agmlbl9pYit7kgb9vtVU48/
FfAtQo6u8kxpVmnafSaY1XG23/RjdlOZIwHVIfxqWXxmS75y1aGTV9GdqeIWWCXokUNslNINCu/c
LO1mr0kGRwdAfqKRGJ8sz4WF5dNAbg1K2HS9eyEPsP3rl1YUmzFqI7f2KK5RqrxseNE9+PEzGohn
Q2oFl7pdvchOmbgQxECmwDGSzMDZ1PSGuNmH+a4LWpyxuhLkoV8d0MMlja/AZFuMkky97LwsIRVX
McBwq/bytYRGgYs+lNhY+BNydbEq14xMtBEMlBuqopCoft0Hfv42YWh2hVY8QFLayuaoXxmDDNFT
D7l+UpYDShRXe1k3Wfhecw7j8pJ0FfUhTOn349YJSYgCQ25Wvh0j9NBfD4l2q8vkxjK5+Bl0wpvO
bF8wXwlqtN0NrMso8/RkQBobozIO7UhLJTGwbanzyb3Q8khq9HijGihGyv6VDmN/yCWYbhryP3Tp
2105KaiU0G4zCDkXeVT4VECtxgUpnZEqkG1RPziIHD1kFD9Y3uYd8Ehw+kqtbOG5T5jN2o20+lFG
wZhkSt7JUhaDy8ErySt75Cox4TJ8PHQR6InX7dCcA3wYCEbsp4GjAXefAdvJJlNxqUF5v2OFx4L+
pxd4EBoj1Jb6nM4BxBYSWH/jqFwgi77fQLyJL/Beor8Q9/xdmq5FB986h7ebcq/mFoO0hdyN0br1
c/8KFJ1Jei/tcju9D+VJgNLkji9Kxd/COPI2oSH/7I0MF82MHiltezgUk1NVInHkSd6lJ6m+K01A
I0s56EOq7CZwgTUGAtB9AWu7KZ6SwboPwvphlCzQaig/hc8QSOmyanZLsbavNr7MnTuJf+oqzSEL
d56VE6DzWZVnkLTRMgCEgSiEcIFFmO+K9BnnQPvbMhzY5O+q4TzTL4CbIY2vTWX7W0szJ0TlHtIt
LZ1g3AVKvjHi1rjV+3qvNT18xjqSWA39Ngz94tWMSAebRFNoZ3bvQ/qZF/GHmfSPCof6qOOzVHtv
gvxijGk1moXJBbeJdqSb5T5pqzvZY6ArJYrO6AE9paZ4M8Y0dQHhfZhm6+aNMaxUqFGbQNJGvoev
kbX80VNbytcRVdiweKYswy1X859KOXuKDetBii1CCLg9xMT7M6vUAnJI3PciKk8roCr+mRxJHOgl
fE28f5DKQB7N5PjyFO1nYyNME5sfjj7q27jWNxJwvIPq0Cmk62g3OqLrU7l/YNwyLPpkQ+grbi0b
fLDQuuh1+TAaMs3WMd5FuDStJIqdNQjsVdHCnbFG88GI9WYNWznaKtB1B98PD5SgtnrQ0xcpUpWm
dsWlLULik3Z5YVhwRcF5yQV0zTz3zkib7QOD/trimcANRqE7i+RxrNOE7yqEG1KwCpr63tHSd6NU
rOp++JSc4mdOxXZVNmS+rS8rl12HdnbYfKS5+lp45JbZVHN19Izm4AraVjjVX342mXdLoehSwodk
P4iKWh2Nf+FRVFObZgX2NlKS8GDJPg06x9v5XJIgOfE/4xnx3qUYuqZW+MtHkoM+bOZTWY5WsJmS
i9//IO9KLio8rNYQQxCc91JKuw286wilXkCiZHQlhHDD03vsEJtX1fDPFHSiLkLkCNRQ+cCDKNnJ
HuR7o+F/1FtaflKnxBcxLmPsWOro9MnqbTfSrhlj9cx7DUmWL4oUJHvpvZHNgLNsvXM/N97kRgMa
6N0HuY5XVNmTmfhX2OJ6l2G/6Yz4KapV4sfQvBSmtRtb6kvt8NRYabNO7O4e0ZXotmLCuf3c1JEy
3nUiv/LSMNvpSSFhe2vfQSfhzIHHvkoGorFm+T/B+jbcnEuf+msRbMaiiyFwj+2mb2hiNpl1BcjT
P3c6/hJ0Y8SrzPBG9alOtwacHgfuwjaE33coi/hcleJnUEVIoRVVsxXmSHPe4jLmjDGSrrpFnQjv
yY1cauGGe/ehNZLbehwpdpraewcFCN0Hv9nVXbSjR02Bvb/Mhwbtv55AVyTrMrRagjyj1jZch8zh
WeEowioy9g/msFZDrd8VSkNQdiBvWCmHiS7fw46gA0+OdVbg81kb7S4ysmGT0E9apyp0bQytVcon
/uEtyaLoukyfpf42p17cerA4gnR492TqSElFK10hd2mK9BcaF1eFVFzKZdBAPAgwuc3HmzYLlTUc
He7U9FybgfKO0mBgEITXbPLkFT2vVWXn3k4k8m2hZTUmhvI2LaX2LG+pxbBG2dFyB3uv8d/QZ5LW
unqH45u5MvQQ43apzbaj0L21l5QHUy7aZ2Nq5ccWTu6yr5AF9/H5UIitPxQ3XE8/CwhJeyfUvRV1
bkpUqTSZwAfPdlWruy4bz9O+sUGTefVWBaxlRfs6I6Yxf09tMWBiDMhuHTT9z1Tj0thZySsYOO3g
jflj3V+lCpqScYFdb6PLMllQ9obHpczFcngb7Tq5iLxBWwsokqHYiEJq3FCNKprgFIzX0nStV4bi
YLXdKy0VxJzrjJqdg+8lZ6qMetPKErRMA68JVl6dHiKhq7uwlp+awf5AYkl3Fc1RMdxA/IVvk8Bk
pWjKo/aknxllFFxW+fiipwblAM/q3BaV2kOehdKmbR/0qYIcZhcSwJG1Vw60p2oiSFxktEqhMVQ5
ga6kW+ZRZrCoTyfOOT504SuXNAq8xmvkh9Ada7PZScOqgHOwpo5/jVBjvK5b4xPg7CWCNqCMyuRi
tDLuaAiLtuEVtHsU3igKbZwCsQSlvq2clvlNBuj+qK6ARqzW/5EbKW7VDu2lugCWg3T3e0azE/3k
e9q74JzM5yC290mOVyXfla81GVC99gAR6mL0R6rnLYu9nxqocfkiFcAt/qOxkGodTepBvgmKowdf
3HKfZZnjsEv6F3XU0iXZf2ko4YCpp0AhhT/Rd7jH4udGta1hhcLthKlJXStBzgYhiDWEPzwTbYtb
T+BTEO5vVTmp3Th7QdQz+afy4r+FB/6/cM//kJHff+STDXv1/0BBXjVQkl1GCz+FH3X2lv6BFJ7+
xn8jhZ1/gBPmMq8ZcM4B5v43UliRVYjrMNcpwiPfAlrvX0hhVfsHW8fSZZwnTBxMJneu/5KJt/+h
I/qLOYxqYWxCQf/fQgpPEp//IwEqISkCMEGlc8Off+Gm85tDPkLtc0sKemIi+IK9/zIIf6FN/ynS
+T+PniGPUSdmz1GRcBXu+IoNKzWOf0mF//qtxxsz4woRoYQCLROgS0SlOiyUu8KOr8NK/6/Vvkg2
X3h/Y6b1Cl3ZSfok6lx50LaJApSgz9NrUF/a7vgXMPF/G3uDaf869rBxYpvSVucaVoNYUkLE0rhC
+sV92PcnfmPpI6bf/jK/tklXsGz4iMbw0SWsVWmrgYSCLJmd0mNdWELG9NNffqJHYkcuVKDS+ZBY
qyg2SR3DWDpBvl/6gOlXvzwdx155KBCCcTH2FMAnTZuCkIWcUN85m+PzsPQBM32GwRtC0xtNbqky
Dlk2TUPJ2R9/9DSVf9leBkD/r2+PJk2Lf8DQuomay+qBxKSq9o0CYPrGSiFqrKLUbHrK4CqX4OM/
ufA1+uxr7KYto9QJGlfD+H6PUUmxx3M6/9506LMPUge4AjWoRpdG7GUmadetqqEr1Awn3l6ZXvMv
I6bPA1LiKcng6bXbFDR1rIACYNuAxVaMbTmUe1HWN1op3qqk4fSVHsdOPrNzcZCi+MSOWRi/KYB/
nbIe7a4+G/rGhfc0QeFuCkf9PD41f8pX/CsiGrOIqKr0MSsaqq7iBP67VJEj2VGJaKA5aUSpHf3t
MKrKG6lxwvGE9P200f8ynhPV5OvnoEiAjpc1lG4q3jM1gxAA/n58HIr+xIwt/cBsvOqoUvVY6ku3
kast8rPoDrDQcZj1s+yUZ8bCN8zGLRci77SQb7Cc8drownOjGL+3nn/7zH0JLxAA44GWT+3mvuGK
rrhJTQcFCe2EI9jCYtJnh5TDVrGiWjRuVkuXlaziVGH9OL6YFgKjPjuelEbhWqhQWyssazBXdScX
t2pA+yIyB/+fCd/iEbj0+rMTahAhsgBV0bilkK3bSBm8g50gUXj8CxZWjj79+Zex9xO9DmQpb1wL
7QVPgAQlzOeOmMjH1oksYWHL6bPDSYjRN0efL7BAeucbW4CtgJriPbU2hYUGrQmUNgZBZVyJ345/
1tKgTX/+5bMCq8N2BmUtF3QXfQKMf8uMmqkSnXBVWPqk2W4QcWNz588IUJZDBQd5KzPSdpJh30Rj
91kaSEo0It8c/5iFH9NmCziEiJt5iLi5ulyJraC2vdFl7QLi9YXX0T0vmjOMe7ITx+X01L8EK222
pnt51KzKqGpXHUSxKv3G7WXl1xA4544t3jpJORsq9V6nLX9iCS7M1dwgNrTr0fQ7jYuSZYsUiI+T
3vShNWYnhm/p+bMl3uHIh9ATwxeaCEbkHVBhM0KD9/jkLIQAbba4EwmhlkZOwdClTnFu1Iq5icUg
vTRdbe++9xPTh31ZzDQPoxCh79odhXWbi/od0ne6LhTj/vjzlwZolq2o6GqKzqcHwjV+aPdZpnfB
zkMB6P1bz/9tzf3l/Uerjmknh6WrAAcCuYvSyCl774XR/+3M8+XRITSPUUFtwDXy+Bro9tPQxvvW
0E9EroWRma6LX0de0LGRch9Rjj7QrW2Xx8UeBle8PT4u01P+ttPUP5/eUVypbJ2Die7oMzIVz1ns
rHsbgpkGifj4byx8wW8bli8DVPZgtyRBKifS7sGm7RqB2Pnm0p8Fwa7polIIu3adNrgImnFTqCC5
U/9EIFqY27l/LpZdGc8n/ugDQ0J6/tI10VVpgug8PjZLPzCLdGBEp5sNgccB/4/pkSLtCjnTzn0V
gsjxn1gY/t9eJl+GH8BM0teRX7nQnzCwRAAkPpEWLL38bGkadPM5EtQScuxFEt/F2Np4QLSPv/bC
yvxt4fTltdHE1NQgk9hWRbVPhgHFGeSUy+DBl9IT+eTS+08j9uUn4ILpQB9H9G5SK1rR6nupBVwa
T3v+3ifMgpqMN/CQljVbt5GuQ1REsSfbR6b61JTJ4/GfWJhcZfq0L58gVNUMEIwuXQ38W46mZROp
h+OPXpgAZTY6rQ3+Ms3i0h0D7TqIlB1AVtrtqQOPyRo/j//I0vvPhsgwkZbF8o+4rGmvwZDfRvm/
5y38r1vWb0eyL0OTo6iNjBQKudaE38akqzHvQulE8rWwdJTZbUdoNvov07hL41XoT91t5BOrdvu9
UZlFNbuyaOkIFg6vDhECJKg9nHTS+3vEl2eZ3ND1ZdRoeYnLH1mI3Zs/KxFsjr/3wqjIs2hm675F
YwgKoTWo+9pS4PNk5yPMmOOPn64bfzms5OnPv8yoWQm4OXrCsFjanecbF50lATDv74Oy35uKOGF6
v/QVs7AmbEnphcVdsEeuRQaOIyfo8OWtE+30yC6vjn/MwsqXp1//8jGSKsIqgS/ieo3y2crDc5e8
HH/ywsaVZxuXlscg+opZqARcDEfkPiw+dLmz9jos4xMbYOn1ZxuXhgxY+FphA2TBuWwkCDxU38t4
KGj/MTLd6OggzIj8ZqB8YpyREHQacWINTUvxb2totnFxthuxTJEKN5RuUuQO624TtY998lT0r7FW
nzjWl0ZntoFTx1D8EZkMt4dWv4JFXawkoT4dn9+/Pxwc7p/jQ8rQVGZDYBuSHBb4wYB19r0nz/Zv
5YxS7JQ82ewgCIF1Tozb40/+fWr873E3pt7G1+UuJr+dfPAK184A5RvhljvRjQ8YBNQ+kF0cKzxr
FybrVLsXjbaj6Y30orVCuv/Ecfb3XY2a558vILeajCZHV7kJ2gh0V1tcQFFgcPInrzGsx+Of+fet
h838nz/ilEVtmREDCFQB+J/CxlNWsi8BWfROzNHSd0yr4kvcSCvZ7oXjQPZDx9WAY9WSdrXNqZvw
0uNn+zquCHk1OgGuXHzUuWt0j63/8b3Bme1rVP8qOR95c71KLwo9Pmg2KlnxsLGT75Xw8Yf/c3D0
JmpBWlnoiRUgfJoBZa4CPNTx91/ad7NNzZW0y+HBli4wyBSrRzxu2iJs98efvjDwU4fv67xS6nU8
3ZkGXkYaxvuIlNd4/F4zAH76nw+X1LbvgpyhRyFoqyf5rpb6E/tqYVTs2caOI6uWLYuNjfXFHpTY
lREPJ6qmS0My27JQLMyuF2bhUuQEJjGh2dZZenN8vJfee/rRL/tI6ZCxCQrGu+rUDXwRLKDVE2fM
QhSwZ1tUtZCUlUOGJGwfi+Jc6CDae2clQ4Y//u5LAzPbpDJKQpbQjAJXOiy8wRZ3xeVgJd86vJA9
/3NkCvTD4npgsSAwtsYe9aJHrOT4iy8N+mx/hlFXZLBXefEi0+6sFCBWJpr+xNOXhmW2QZV46CzV
1gmNuoLwLMJBGhK5TndiOU4r+i9HmDXboVZfBaPfUGbT+tYCaiFL6s+hVzSx0nvLeZdHGIJA4kWp
n5iIhe/RZ+soA6Ws4SBRuCYKn4H5ivNFkn5zluf9wUr4SQQ8kvWfpT8IbFs98p6+NcvWLNqgtRDE
TZYSEkxlY+vVz0KFunT82dNg/20S5uHGKwbcVzrSZl97ymp8sKgcPiZF+6B13quCu7Y2IokchN+r
XhnWLAgVjSKZyFYVbl4K129DF0HnE9+yECcmt4KvIWiIpgawzqMVX94HUnKQR/lcL+WdE5on2n4L
S8iaLaG0DB2liRVCkXpZI7JkTq4lqbQ7PhlLT5/FIcqEgJh87jAws4H+o1eRIrgOi0qJVAho3/uR
WTjq8rLz+roq3DaU4LI47S3ExHsDdcsT07AQlKx5UCp12ZCcmGkYI33thDF6ASnEw++9/iwolQoo
Ui0VbGIoHathQl33EDLwLDoxCQuryJyFJcTw+t4K2G0FDDGInGdWrlxF0W+WT3LiIxaGyJztaMpM
qLKNpD5Fn8pQfDy/CPfZKDr1xBwsrCRztq2bdAAwmzLJXCzh+SMdkuirsLo/PgdLrz8N3ZezXvIq
xJciNtro4PoWKtd10Z44c5ZGf7aHPZDG/uBEnGi9tvd8zGOubIoGquJtj7/70shM3/Tl3WkWOwAB
WZ0V/GWKTlvIXJOz8jcfP9vC/YS29eW0dDvYNEApMDPED63E5xbI+cfxT1ga/tkOjsIgMjz44fhL
QccV2dCeV6NtfPPps+1rq56TBhHqJyI2f0lGdSuZ6qkIvfTms807AChVGyUhfJrOTxHaF22ZDCeW
/MKz58C1MEikvDNYlF1vfsQ1NpNqI7757Nl+lbEMy3WTWRVFaqbIBYReuFU1BauF41O6sOzn+B8H
RZtRUjpORa0/0+wasHxquHVZ3OOE9L2lOcfFofPV4fVI5FT77NDY4nlI7H1eSc/HP2Fp/GdBIZS0
ZFCgJrn0La4wp3JzczxRHFsYnTkULtcw2gsUn2JHmp4bqM7karMpfdtt0NM7/vYLyagxfdWXsBDg
WSFhP1a6jqzExdWo6nJx6JRMgIJWs1DeJ75vq0iFRVJ/4qsMHv2X1GsOYmlH9JgBgXCJRJ0i4maG
pF2+x1Xme1F6jmTxILYXcVYX7lAFN3iAvVnlt7Pd2fkiR0kQZCJnRmzzoMb+gxVoJ1KshXU0h6+g
81oXNV0Y10bAqs71M7XS7o5P8tKjp5n4Msm1NIYiHrPCNXwYdPzrldOdulwvPNuYBf7GRykVsxJC
W1d8dk5ebaJS69bHX3xhqczxjlKE6l1bTZ3BSW8Q2xA47PqZpkX25vgPLO2wedB3pA75EdZKWgxP
wITORemsbLP7mbf1twr0xhylF2GbkbaCSrE3lFGEXkNYnwWmXXyv/jAHOCZ62gMJs4igqn8TZt11
lsUnGhi/u1B/26mzYyvRqypv8XBxMaLZSOpw1lSIzObwG8LgUQp7pISF2wrlvjM86hLaKZSVOp0v
f/nhOUyIRALlxKl0EJr4ZggdpWfkVbXB67ZBhF+1SfEdAx1IUmZvXwGS3znIzazM0YFj35+PRrRN
Q+e1TKqNVo9XUkgrKasw3Mvelby6kLXxxR6sg5p069zBy1HgDjmM56bi7I6vq6UPmB2cej8YVpdR
FYpCCLOKxYdcKN0LoqOrREepJjpxfi79ziwehYWK7tGUkSLihnyHtqkyaY/QzmVcoukRR7j8hpJ5
YrMs/djspENbzdTxC2IlN4gsh4W9C5FOGluOvbo+g5T1jOb9iXx4IazMsUjIaCG2V8qFK2HvXQbF
NW5DL8fnZiGoaNNPfomGzVhDyMKdF3y2vMlSjMcU+Qah3u8FW20WEBO7bE3K9MK14+bJSZRb9K1P
PHohWmnqn2+Oo4/W1R61FgcKRBmWD2mkPyJVspGcU5XvpZ+YBcQeUbkWOhLhZOL6doFzFnXwxRz1
pk5OFROW5nYWVrC/jRWnJGThqrMHbHqWNMX++NwuPHoOtMnDCrGwmlKvOcZbOc6vWqM4kVYsLJvf
serLsunHqo4iJeb2gf/ySnPC6w53qiDyT2zlpVefbeXappvljLy6zv1bQ+XAhjJ9fFSWXn22caW6
DoRts3HLorwpK2ntiO4q7+MTBc2lN59+9svI2GLQ1FHjmNAa+THQ5YvRjE8cngvLUZ1+8sujc6cl
VrepcBPPfkUj8hAExpXdRw95rj99b3Bm+7Xu1S6KpytIi+yaFpbIoeIf1I/WiXWz9AmzTWsYeZFG
cUlZiONoh0pX/epVHWZ7WSrf2rF8ylZyaRZmO1fxDDhZJUdOUGVnXdtcmbr4XsauzjZsqkFahEck
3LzQLmwfHqVqPGqefn18BhbefA6ab42+1RxkbVzTEP6mVA3Yjb5l7I4/fdo/f8kl5pBNXeCM0AYq
EU00D21ebNs62LZhse+lxoD9PJw4sRY22Ry/SZ6kaGFkCNdssvvB9q9joe2TVD6BZlh6/LS8vuyE
4D85+5IlSXGm2yfCDIQQYgsxQGTWkENVZdcGq6EbIUYBYnr6/0TbXVTrSwK7sSizslwIheTuktyP
n6Mn9Pz2SCH4S/G7qvpH0CNGPQjTwtvLtGGmJgIM8oTgiIH89cXPr0qU8/M0Tl/xgjqyajje/sTW
PhvO7FvlCD0i7LM1i2MPip+KOzubHGxssuHEEr11CxThEeGsToOga36UHvlqCeupAw7baZwYpOaH
IbsPkueZoLAphQ544S149COHXHcajeVW3ENrV4F3aWdHNq5bJjas7jWIIDOEVel5MbS8Yznm3/1U
H7JpfQPDBrqB0XF/e2u2rMvwcJaTdrU1dt+CUHrL8ufALl8VEzvH8oYPmmCxsSjqMchxcYGqE+gC
szdwlCerGj5krvXkZON9PmLixjIHHameRqFLTsEUOhm0Woul+jX5oKy4vU4bJmxCx/LSEim0q9pL
2oHWIPO+Q/txT1p5a2zDwyc7leUqgAWElBoo3yybQU0lgEroXq7n/Q9QE1XiLtpyQeSM5HiDsGEF
UAXrUem865JBg+tX/whQZVBDEgj1sosS83G206Oc0+fR977cs/LUVL0GL6kL0l8L169p+eKk2RmQ
ia/3DW2c0B0hpAZCsrsgswMWJBcoT35XyIO0038XRXKUbUDFhziB/OlHf3BViN+xh/XYiNkm9i+Y
CU1FS9tLD9rQAmAo0NA9cypjuXY7R/9GEDJBgFMFMiecNsiKT/m5X5fEqfyHAXQ+Bz4FHGRABQjC
nftSYLYRxUXp+WuK28YFSgEfKEQHfJD8397jraUy91gNLjgOOZZKlHnoivVCyuIYdC1o1F2xs9sb
UdQ2djudac8Gf24vfgc+Q28FdWYPxYq9pMLW8EaQrqlU4P0EGhDdYCdfV7/xeOWoka4vt9doKz5c
D9c/PHj1xwEk01gjXXsPVlV9zGUV3x76/akDf/TfoVFXsbxaBcjB584bBBX/ge7D48IgJH57/K2p
G4+njC0a/Rs4j1ngCTCDcvAlt9Adu290IzJ39goeD1t2IM6cL6jSfSa29eO+oY09Daw2AC54wpoT
64wuiL/Bdfvt9tAba24iweauYriVwBpBfB32dR6REpIK7s7E33coakLBykFBVWXIsKPO8rWvy89g
LX9ACfATqkNf7/sBxqY6dlPMA8F5heri78IV8TSA0Zqw0+3hN2yGm7uKGnq6WMhcg+oT1dzsOePe
zov433vg/z46ICn3X3snSioCQOX1MVYUP3kzSJAJQ2jNWcEmqWwCyrUCjGNB231M5egcwNGOvkQ1
nzxN9fn279tI31ITP+bgmRmgs1OBLB0ip5P1g2nnGcXCB6nkuUP+s2zs74o2H67QqbWhb7e/u2UZ
RhQHfQOhoKXGNYM8ifS1gcAQr55GiAHcHv+6/e+trRHKfaoDR46IJVk9/lhrdzgFafEMifjT6spf
vvL3gsqWAxnhPIAK7FUr/Jpug8gH6Ob6mUWzs5er2hrecH0/Q19PwGB/YMRkqK6mLX+eHLXj/Ru7
YKLMRN13QGsCsWNb4Ddv7M/SLc6pVg+M3JeOpCY+i3ORQiUDV7Kc2fpAoLZxRjWihcRPVobLQqsd
R91YKN+IA5lH2iaoURlDpuax76ejLvKktfROmWMjDpjIrDwQpXYVgC95PkSzX50WRneOva2hjTCQ
2qP0sx4eqGcCJTQZ+WgQv+0FW4ty/eQfhzXu8TVZZ1hP6a8xuMkONfWiwtt5SW1N3PDhCqR4dWtd
tzbIm9CuLGj05fQ+HgDqGx4cOAiILYSHwCjGoo6RBwCbdiLvltkbPoscaolmP9SzVxUw+r3yx/X7
VeZ0/EpLvEUWm7r/T872/5PNgJq4gtlq53IdUUcYySoeaqKsQ1GBzu2+/TWiQ+rOKSgFsANBKz+D
7DMJ1u5UuOmOZf6b13knippwLxEwQFzTAOkqAvFLLhPP9x8rmj4uDRjjxQLCL/cAStMPKq2iQaxQ
Ts8f6Jp9THscV5I/3f6ZG4ZmIsJSWkJxAaLWF4jFHAtPP4IfYGfoDVMwsWA4/iAq3+MXVqw/Bu76
IBxymR3nq190h/tmf/30H04IXS1dgi0YtR7ozONlt7wMKI3eZwHMCB6ZEME0CdpcWltEJZRznkdX
sm9gPd+5IGwcpMwIIWi7qkgw++3FciGeRSBzH/DsMbXrs4cqOwpBx9urdL3kv2dqRjBBUiZfFrB2
gWGCgFPeBjmeA33FLAQLFniHucs6SGVTUb11HUgQb390a/eNGJOnHcBt4xUsNqmjL2SMezZw7v4H
Xw935a2pSXY26LrNQNvbXiBUD1iFi51nKvd2tn/LM4wA0ORdnvY9qmQ1pO7+EbatARmeILl4e302
hjdhY46LjjgfdYmLHHn1padovWuAX91xDHKNt+/sucl2hq5/1vmAEV1mD0RwNnSdOyt/GixrhcQB
8KtuCi5ciCNrXLsD+0CVfcog8Jc7+QcFBbUxZSc0WT3qZn7yuQea2PQMCmioD4Ee9vYCbFi/Z/iu
44qJdB5eXjNSt1YrkgKqICAr7QYwBFfFXVUBakK4kEaVE5QRcQPwB/Wlb10QsVIGRUsvKPa6BJ1/
2ZfeW23Dk6Elm8k6hxRDt47rudRt+XUFLuBQF9C1ytKcHv1yho2C4Vk+AmHaQqWJej8ty0+RsQ7A
uNWDSNlPg/7YCpAgg3KwAhsvdm2oZzxYqisf59y40LlxFRhxx7+h6l2AcLnOkg6wgzAHsfpXZD4y
cFvPqR1aYpgPqFeDrFKkkFDkdR53EFJ5WDXUdxloxCAfBCXkucqrKFjyJrF6QHwsR0MWhnT6JLtS
QYhlhOxSCfGbAVTckRoCKwEB3RAvFNKGoFUJwg4PrKgfU7Qg59mvjK/1EYQrA0Q7LRH5VkcOHMJ3
YaNFDnEMDbmLpX3rag1hElp1H4koJYjX5yFC17WI5haybKjkgLk5aMmxctPyqe6m5YF4ECvtLdUc
ZxZAyjAQX2UPRb+OUBcbStKol+1LXaHl0O5pd7IpPkWJLiF1CcZORPLmN+fUjTzRZQcohdXQRvL8
8yLHn/bI1+eUpCMEO1vwrviee4S0xu+Mc1T5uyD/CN3U/rnqaf7W1kF7huAQ+aDACR3XJb4MlQUL
ent58YDW3OAsOX0ly/hPqqDxV4lWPwQUqo2zstpTY6G7p7WgGeQ0FojYe5W+Wp6aj5S5aygtEMrm
0h7CnuT6sOhxPaw2WitvO9xGxDG5k5ys6Moxa4NkyH/04G9vwM9+e+SNu7DZ4JLKqQ0g9BgkdX+c
yMNVrwx8hDuDb03bPL0EA2dtfx2cqAOK57hZ0p3L6ta8yX+vD5NbewpyFEHioCfcvWqFu1a47PKc
bUQ4Exom2pyiw2sMkm4mb7R1nhbwVECnzD/3mf3Vs+S0s0RbHzKOKg8Q74wQFSS5mAG4KqF3K3+k
rPlkefpNK//5rm02oYa16ltaOWt9mdBqV1vQtbLtxzpvdt6BG1yB1EQb9hM0AVFhLS5NYfUvMHz7
wl2LJHSsSzhdFzxA581/cLRP/upK4j7IzF/+cqCK92MRfnvo4LU7K7phdCZrIAFpu7Pk6BRSSB29
UbZCXGtFMN+5/b9fLqUmJjGH7hudEFyTZWwi6MhcVgjKEHCZiVlGC0j/lRtEKJrvHLVb6TAT8lsG
Td0FBb4HKR7rm/4IGdf6hbzYTaj+si4uDe0dvMiWR12voH9cyEGIOYx5hw+1Fk5y71MPqn6UT+/b
FXq1/z9Hh+AYQ/4hSGwp+FPl1eQZeT7vr9vmvXFjNQHAdYM+4wyq5smkf3TjG5QLh6CFPuzv28Nv
mJSJqZSphoSaDyelVhcCXcGCemdZNhbdpFlzbJoDpY4wZulzCcPxuILAzn07alKqeSvwIKVTB0nD
QLueH0DoEwbTzpJvrYlxB5QSqkpj37DEx/03WgdkaBzw0+2sy9bo1/X6w1zokFqlX0k/we22P3AN
orZVzOV9N0sTxphD+jWzoKiZWLmnj5lIs2cftIOxgBjJTj1uwyJNKOPs+RYr/ZYllSVF4lkga68t
sKZKla8RS+l9BErUxDUGCgKFyK16iUxTaLFaR51aEdQtdvZhyz6NnFBQKwmdK+j1dDU7kuY7S8+8
3eOD2Npk4+zLA86n3hlYsvaQA2M/2fTPbX/dmLUJZYQgp+2Cc4slA8LAoWDFZ9pCbNf3+h3P2thd
E9DoW8geQt/PgwGl52pMIynbh37qX7Tcifsba0OMeLm4q1RO5nmJJtAsxIUbamINmCzuWyDDebOa
5dRbJy9Jp+nUpu2Dhwacrveebw+/tTyG90ItiXs2NLQS3U4nOT7QK0hco8vnrso6NaGN0yhbDjwU
VKQWkBIXC14+nPq/WzAqBBNEGUdo9qRXdYfbP2fLnIxrbEd86dQ6wG7P0JlFg15zgrYLOFQGa6/F
cGvFyH/jXb9Itx+vulg2eRroF2gJJI56Xuvuvoj3b67hj3g6QXjZ9WrtJTVkvRXEIyzoXtMvt9dn
y1YNP86ogrpKvnjJ4oCym0ttHwMHipV3jW5CHFvfQo1KY/Ri9afjsBIe2XgN3Tm6ceuxUGboCcR3
kll4j42W35qV7qz5xrKYqMaBCir6CkGiaWr1w1qglh1NvbT6030LYzhxMUyQb4FSdZID6XvySgjb
TLW/dwJvXelNVOMqOMttYeFkKb43kJ8KRifM8dSFCG7oFt+k6sKqqH/xgISsI4lmRaQKa+f43Fq7
69//sFdejkCdEHycONDUnUeosjFeBHduuuHQAcT0pONwL5kyyUVY0ZGCixigt3/u2xnDm9EO7qMf
vKNJzVEeByoq2+V32wgUJrKxbKD2bTelnTQTJMICN5wrkPyv/qEr8zvtynDnBf0dE7rebNgVVh2v
mpkEx7sWxgQztg4UUGq8oBOVyi+rsl9UtWcxG0HaBDBWtSiLVoxrkusWsXNCD/UaHKoAkkK35771
AeNEZu7YDv7KF0gX8mgKwAeyVPp7n/OdO8XW+KY7V924qkqsyXBFO+R1nuELivMTcPvyvku7iXqr
CzkTV/pzwvRV7r469oG9M/SGYZpot0W0Horm65wgaxcNlEZK5BH6uEKu2vPtHdgICibGbU2tgnZX
GTkG6uMQCpCvbL4TZWUbLlsj58szpFCT2WvFUai6O0FEXEbFZPHDfdM37tLopQ6EBUkDZOJBjDWU
x1qkOy67tfiGy7JgcnocvlOCtPKRTPSHDLLzavsf06V+u2f2rkl51wDlk9l5gE843SMv53Oj7+Mw
cU2EW0paFEl7SycoPEGLUyTcWw+ZXnfM5n3Hck3eO2T0dZ+PYkyc+VtdfqKUhJb3+faqbI1tOG0D
EtLZh6J2soLU2gZ+3tHTab0zgeqasGNJF9QUAGuCyUzTs0K78Lnv+HDXG8P9H9hx41azK2ydTJ3v
Q+S9KI7utMfb/L6zuibouNQ4v3M56qT3ipOlqodscnYuVluLbvgqk3TOeZONCTA0ZzTXJMJniMrD
jjNtDW/46eiqjHpQ5U5U1ZchrX6hRHmpHPX1tslsLYzhq2qaVblophM8JM4DRC39aa9/8v0w4Jqw
RR6MvE1zWONMIdRsCbYgHfC16F6BROE7i78xfRO86M3SGTooCSeV57UgQy+zSAZ8vitGuiaVXaUk
5EXsWSc5BM9XCeH2gv28a91NzKIP8pbZs6VOxhVKHa1/4Wu5s6UbFmNCFheKvszcG7Clwv8M8qtD
PstnKFTfF8BMMKLX1qPGQ0UnA94Os5edeugL+uUeI9zW7I3bcC/FMk8WZk87hdKgpWKQxfyYUWK8
vfBb4xvu6pQyRddqq5MAuoMMCnnueOigPXp79C2bN7y1HsrB4ygsJhaLgVKqA+ecF6g2yb3urq3p
G/5K6pJCkWpCiM/J2EGjpJ1h8rmLOiSqlyN7uf07NvzKBB3OUI2xm0DrREKpeu3cU1nvleu3hjbe
uFLTQKxVOiRB0UaoqZ7sbi8/uDW0cSlOV7ddSEOHpPNZ/RWSIeyBzri+3rcm1z3/4xXIGAQcq9ka
kgVqRgebUxDdzM2y41Zbc79u+B+j+2KUWno5DlcJaXjunoosf7pv4tdP/jG0a1M+uROWZRrY2Q0A
xuj3oNcb5ugb3trQ6irxZPWJXayRgtoXdYdjC03V+2ZuOOtajBBensSQsO98PLrNncMaXurjGRm0
Jeg7nBGi4b5MZp1+uT3jqxX/L4DD9Q3/DHzp5wxZlaTw39YKSON++CTViurPekghpA4Zk50fsbH0
Ju7PpfNoixJrkw1ee0jnvE3s0XLidrw3FpuYvmpm0EAq/T7ppPeFqu7DIKbvoEDZe8QG7y+WCeyD
CKQCU/gyJOiHjdU4jmHBvUPgAEphFS82yvXQPi7Oynbvq3C5zPBh0k9uAJrFPpkrkhS6+Oi73QmS
1Kfbu7+B1HdNqJ8QvszHrBoSxb2oVh3aNF5ZA2lypF2c4KW17bCEVLpXFqFt13tfvRrXO0Zn4v+s
2YVSjpBDQnV66DMgrpRCKqaL+3U4Cs9NdL6GKVePdap2vrllfYbjs4F3XJZDn2R8hEpyHtlgXVmW
+0ItM/zeA48ESQdsUwoMU1ewI6i4jre3aGvihu9PywI2OyZ7QBwIjW2rTA+qq4aDX9R7AivX4+a9
7TBjgFUDWQDKHRAvSvcyocnhR93zUuCZPSpydGUKQWFXoVqws1wbQceEANpLM6FJpcVyrfwb2OyL
sAqGSDH5pIQ6c6t7nKl9F1bSNfGAFYi0LT6WfVJba3vSSrPIlvI+RhGg07CkfxxVhTXMFetgVpBC
sEOP8enIc72nebi1Tob3Q9S5FaTvuoTPVugBw3p0aR+VS/m6ejSHODU/8GKPz+k66DtWYAIGgSmA
IAhRXRKkFw953anJwFzwCn6j59uWvPUB41jPZjVQNAF3iVuMYTMs3xr6OSXiYFN/B0iz9QXDyQeR
z12N1HpSLfSgHL8OC9CCtW37O5/2XH3jDDCxOgC5LYP0eZeUkPWxGj8BEfxJsK4OpTv9lgGOgNXx
o6lN9Y63bNy0TEjOVDpNDpF2WAHrHqxWPi7jXi5ga2jD813uchB2NBh64YcSippQSt+Z9UbcMpE3
SPHi4AXSMXGnN2elUQrJrFXsMUJtTNyk2rNnDv0Im6tkdIJDyuZDL9ThtpluTdxwaYaHirDAEph0
RR1qsAKn/Sudf90efGvehkcvVXNVY1lVUjVZ9gZpcwF6o9L+eXv0ralf//5HNAqgRJFCs1ElnvtP
VhVho1pUcvfAdltzv/79j9FZz/o0lxh99LvmMKToLBq4vVdj3Rrd8N1GNxa41TG6ciTwvWWczXst
J1tDk/9OXHYiy4KshORBRYYDbbL56ICw7nB70bfuUCbasb220rorAMkNMLyzi+ZrHw0TNARyPA0u
JaSY1c/ZyU906e/LIlHDbfOp8vLUniXQQw7qimldTl+rfq32lLA3qpeuCdlCwEnTHpC8xFdvcrAS
kpGHsm3jngClV1Uvk+IxZAfewDj2wdM61CijuXy+L3SYsC4quAvpGcuLafmCBOXDsICdNSXH2/u1
YQ0mrkvk1dqNNPfjsdHQ1WpSHbupVT3fN7rp4OCM0tAKZLHnsnDOg1Dm/9w3suHc9pBTBbD1GPdL
GZxAeOcc0Nlb76zKxrFmgroAX+z8zMvGeKYD8thgAXHSkLLHlJWhw/pLXn4a9voerzN+56Zhorsa
3jvQ+MS6lzXoqDwlT+g2eSKefL29UlvjG/5eTlNPAMgc47xbXivintrJf26tILvTPo0reWBBw6bt
sVZeqgNoJxQfdYv2ShALxff9AMO/XUg20mkOYJirHg+N1T+TEkownSp3MiwbFyUT4lWlYrTK2dfx
MHgfc/IJbZYP1FFROu0gEDa2wIR4dVVb90vtjrFVtpEjxeFay0RfcHR7gbbmb5zRjlCLhS4aHQdo
9LDLBI2doS4fW39n+hsxghherDunGilbxthG8bjsZdLY0w76amvo64r9cYp6JdhYRTPB0bh6cGrn
CHKQw+1Vca728Y5jmciuFkVSIoQaY7eqPyuv/6KK/thXV2/OGhU1lPyYnUoc2iu+V5X3VZZdYhzd
AUXHT6+bMRbrfOJO+0k560443bIjw5XHqkBuCjh3GKrzgWRZGQkKZL/Xvd1eso2wZyK78FYYkSke
x5ix5TSPbaSX76OHhIdlXSY2HAEuhmGJnbaLrb03/Nqv7bxRohjjqV+jDNfuQaV34R9cE+fVdzZo
eApsfZ3po2hccJGp9ag6dl9bsGuy2VmjhLK5XY4xzSfruMjqshQrO0I+5vftrdjYahPwBYmnERwU
1RivwjrM1ttY/3IF2XGNjZU3RYhtPjSoRGBwbUnIMxSAtjjH2/PeyJ6YSK+0cxblFxjabn+D/Ttc
0XZ1bWVSwa+g37sdbwQ8U8u00wrSKmDniiXSZmFl1R9SQCA62/vROfbOqbO1RoYbK/SUet1cw4Sk
HelWHYhYduL1RiLDZK2Tnp2NDv7FgSvQdtu9NHSMRuuRcBJntD6u415qacuKjLM5pwEqQANczF3p
qbGhc1x62bd22CvMb22E4cJ1tfQg0xaw0ox87NkU9upJ+y7uR3u9HhtfMFFeqm4C0jfXbVj8g8Rz
ovD60A/sMFN70IWNRTLRXrZ2ZSMnbEeFbPIyu7Ez9A963oPjbg1vnM4NRXrcAQQgnq0CDR9rOPa/
mLNXDNka3TibOycYraKSOBLWjzUaBandhTOaJG9789bo17//cTyXZGzIaFk6thiLVtcNmTeH41Tt
OMJGsDBxXrbqFshjI4q2ypsjZfkvaMQ8Lc76JKo2qR3+6/bP2PqO4ctBJlnhZPgZQdD99Ln1HEzr
BxKoRwgeRZ5ud+5JW7ZqHM9+CQmxpsRnIEbg8CefjKHyP8z879u/Ymt4w5lLR6zMBt1eTN0mHL1P
pfeWj5da7lzFtvba8OUhE8wbZlgSr9Kwz7srB0uU9Xte9n48JSbmy26Z6Pqa6zi9Kt/wcumjqqB7
z9j3J09M2JfgBQNZKt4IGWMNujSaV38NPvU0yHdMdWv6hhdfUwv+1GH6aM4/z6t1nnCFvL2vW3M3
XNjxCZl9xvD8IOqvjorDoMUMIPEe6+fW+Ne//+HErnYHMJi4Om4tH+39vCUfIHup0L3t7CmkbNCY
EBP+FQwrBxAardCq19ddSFfVfhJtoNPIc8YyfSmlI3ncFt0kzowThW7xxgLbgPDtTJxSUKDMh4q1
xXAprMIXQGMGcxoOhaB7V7aNHTTLoakC/YUPVrSYZ3mObRSQ6NHq3tEN+xCd26B500UvuLYg3LIe
qra76yZCTPRbOnpsrOu5j1mtjllRLFjSXeWNjVUJjJjFR5t3Muj72Amg/jV5VlKA4uRw27K3Bjci
Vl5lHlTepj4ubH2cOCpma9bxHbd5/7FCAiNesczVoko7mFwtzmudIiay+rFDg0cks/SRr14DLi/6
sbTt+2hniYmJA22JXQGz9u91CoISedMMP5Qs7uuaJSYcTspKFI5d93GG/U5yqcRjtsAjmnScdnKl
G7HAxMTpYAIbL+j5Ua//kossDLL2XOj7jhBiwuK8ElfNcSp7XDfLX3p2nkWPNBP0h3/etqet2RuR
bCwsL60gJR6vbfXXSt1HrwaZwnpfcRm8S/8NlGPjUuGToo+lKpGpbn+C+PDDxPPjfbM3biHrWqmC
o40nlowP0HTIfhVUHulk790FN9zNVHpt7CyfV2hmxvMImXJK1xYVrGzvsrY1uuHMelRNPygs/sTI
jK6d2gu1493XO0W44c0aVXUofmLuqSfe7GFK3M463173jYmbaLiR5KsYadrFmmQHivs9RFp23Glr
6OsL74+jNcAb1HEGWMxoPeVSl1HgoeR5e9rvvxKJSbdnT23p5YjFMWjPf5T6pfb6BInVU1aMJ567
gGzstWdtuJXJvDdiQ0FyUupYBrR+CCDc+DdkefgU1k6/pyW0tVKG6zrI7diD7eH0rUGWO9X9r3Rs
95oq37/fE1MW1c2ZzsqW4PCVVeSxr3ICsW15AMWMaH7c3o2tNTKdlyurXhU+kQb+V0HYb6jkffWp
2vsJW+Mb53A2tE5brxjfmeeL1+gz+IQvRN+H9COmKCqbi6bxQBASZw6ifqstSHhlxc8aqh53mqvh
wBWjpLMnXIDyqahC6slfBP1HlKhzIfvIr4MGLeXsvt0w0XODO61d3tIe0lEAm1yvRaN1cAA7vr3Z
G8Zq4sxYY0m02uOqGOTlOWU1iFPZTtJzY59NiJndzDlbhrWP6fS9QKfjMIYiv68UQ0wkmTcDpwRm
lj4uwSFS1Y9gNfLnnYlvrYnhANIWRct8jK1s5n2s0S2F2znZC6QbHmxCxmSgue0S3ccds4o2LMtm
BA9E2z/6cpGJk4v0AxohxX0gEmJSxhHwwfO2H/q4d+WZZ+SD63rPt21na4MNPwi8Vi25wm19Lasm
okPzMeXL5wo8NeHtD2xshAkXU50PZdQBN/aCDudhHA9ZTe47KU10mOWU6EosMTQ0EC5l7h6qudoB
I23N+rrxf5yUKWhV1tEdseJWID6kNstPbmmxnYlvvAVMErlrUwBIpO0aDw3rY5apN+gNf8s08qgj
dy6kYd/6unir+MDv8wYTHrZWNOgcpeoYXGs2CTXXhRdWHiv2LHTDjExBUM9aaumVbR0TIi91T978
bjoJubzeNqINfzM5nKqBdCotVB8v1ZEqKwQa8MFZqghfDfm4l/r8t97yvyU4YsLDhOyDXjmVijML
rH7l71l0z1kLWeV2iJol+JA5DyW1gXn7kvHXwqmPIF4+pKU++O3PpSoeuUUPErj0ZVf8ZmtdjVvs
gmzp0EHdPO5b54y20lObOU9MDneaueH9q2t5XdGuc5ynnB+I47SnubH33tPvZwCJiSIDNL0Htm6Z
Y4ImtdwZP+pZHtDO87X29lRhN/zUhJKlBcSAHKKWWPRufbIVSgXK4nv6NlujG1EANH0d6uDpHFf+
MlShY9WkjLig7Pdts94a30ilibrJxxKZo9gq3EhP8sjUHgpo4zpu0uY1haNzvKvmGO/btggtd5DW
QRarBykR2lVr1PTCGV67JQUGaYCUyd+3f9KGwZqkeutstwvqHTMQYD+8JQ2t7us87726tgY3DvW1
rjIK9PEcNykO3fyvTklwPN4HeiTUuNNaC4ViA8eSDaP94ExNDKWvJwpx0Nsrs7XZhiv7y2pVQ+7M
MTQ4clz7WRFOXbCz7FuDG46c0bQhABvPsd238gtHIhJA+RpCCDunON8QVyUmqkxWCv3nRdDGNbgA
6Gvn+OLC59IbHpEfSNuXyXeIfO2zIs/d0CbdUsqwBpandELPYzC5EJeWvhvCFHIPdUJFaSN2u7zx
nyuRTsFV6E7nl36Zr9jHvhzld/BqaH4uuePyIzgrPbTpOdXAH5te1cOpsKGpcXQmZat/UEAHja5N
B9lArhUx4bAqKIdEYwmGRzSy98F4FnNbup+yvrX6c0DmtU6Gdi3Yh6nlNFq9ZZ6PqAZfxorQr22z
6p++4PSDeMahM9hLONtAvp+WprZ/5cJqZhRitMtiF7JaoOrqKp3B1jW6CJu5c7PD2qI2BO3ZhjYv
jiTjP+sMOrswn+SKRkO718tlor1qfru2kw0YRlwTgNrN2/wBfXclf6ig27K86HHKmhdIfSw6BgsI
rx/1osoxYmOJF7BQ0GT63BZtmn1OV9kXx6JBg2pUZEHNosoNUvuELrLFu6ypKMRh7gu+hniAtusZ
srjtZ+qjI+Zv0BX6bhQg0mURLQr1ra+cNH2DAvr4Vw5BJjshA1fpIRdIIZzzVpYsHBo26n/UiG7A
zxJNX83nCXLFPKnSEZTQxVDXZeTrhtvRPHkrD9nA6vpUS8agJNGlw3ooU0U9cBlYyIW2aH5Vp3XJ
aR3lZLaAj58Hia1bXUgD2NPgOHjeTz6Pecns7lxVdeadhRP07BBgadNQIFe+HGWZyvTgabY2kQ1I
58dmHHl91MA+ImSMWSmzS49GI37Sy5ACd9S6vD6gA6QbI6WW4dHzJo+EashbP8w6J/9pgy8fODHp
r4+yAfzjkBKwLL4QXVplnE55o0Ma1GWLfgsLSOlce77zzZ8b38aytmMeWbIO8GN7X9LTUneCh7hN
gpDZm9c1jZq6QS+0V/g9OXpezkhUV9yFB7BpTqNx7NYlmleRiXDwPfQudnUAG+vdomAHbhfB+Lqs
vvDDfAbAEB2aXtCBq9MT9NgyPaxxay+KRFVFhPxca3SihZDzUOPZryecN0HR6frVYqocyhA4UbuM
V8cum0/OEogZBLpoKmn+9vOgCw4DML7LMccGortoRmc+OOaFcIDSz/SLw+uCRVw1s3+oFsbkCcxR
qx0OXbZ4nzwxQYUzKqDcsx5B1T7pJiy7eiqTOkMj9MkCdRW/1JUF7ow0sBmYduoc/19KdFQm/cIK
+2QXdfutdK0XppzjmroB0gI2VQ9+OVbiy8DL7NWZqPi52kNbvA0tr8r2KIe5bIrj1I+0fMpZWtb/
oCzpsCNolQjXIXrG3f9j7tuaa8WxpP9KR79Tg0ASEDHdD8C++X47PrZfCPv4WBICCRA38eu/3Ker
v5mqmI6ZeZuIqohy2d57G4S0VmauTH6xjjFsOnMzCyZNoRF808HYfAyXDO419USuOh7S+aAXzthV
2o66QTizxpAQLMqn7Ztrgna+FXAOFwfV6rb6isSEnAJcjrgVnw4RZ325ARZbCy3dDDFuS6BBaKAl
ny+qkSE+Gp4zM9u3WOzyddOD7q9wUqd1QRmW6qMdNE4lMPPCvwQZF+qBa1OZnZeYN71ukzrTh3Ya
Ir1n46wXXYxj3GACyDNHwewwDStj+BUucalQyPQHzKC0LaJdCCxL2k4mSx4ng2mugCMLOOiliYh3
ETK1eNlvLOPXdRAs79ykpj9ZvZUxsshVvsCizRdqfYhgBO3xgBtQVDSXlc+3eLjdBEyhlbvXwZBt
uxrRz68Krius4Ibz8W6NLftceOhgB+I3qWFeZsb6KCKPIIGS0bqIMdT0rOkcDgUnPMpNj2ThJFNI
EahQadsk1YivVm18wPRw1pzYlCiEMzf1x7Sq62zhyp3kRrNTRHuGh3ttY5dnaWte4S3eNHtFNcFD
UgfNC7Lc9Zb7OVS3rHaf+Az6g/hY/oi6sDP3VqcclqMbR+gdrN3CZBdssFi/GFU6bQWaZ+LLsatX
fd/EOuxuvFCwGx8JJ0NeVU2PaBObcnHdrizeI6r3PJgQXiPXA1VYsvJtvqLI2R2wr3pnZK7HYFz2
SPUT/bWxA8HVW3BYFluNQMS8t6SP8wz2U1MutauywmydChEQj0HT3HDrqqIXHhKyYZpEe9FRP/jL
WI9zl4dbMiHqHJO/2X6JrTaHrG0CX0RMwW5dBinmeRKADetFaGNy7WO9QqEBYyFeLOhOGZIwSTTu
ejh5AWxVIZ8u3SrgMh/RxeJVJIKWtiGbZC7izbd5nVRxdGqFxu6YVeCHyt45kRYcKv70WrVBj7Wy
eVwQyuuN5lxYPrx229Srl8RLy3Jsdqzed2RoaZlNS2RLtzVEFybOmuGhEVvYX22CQwEQIEo4wgQ/
ZqSv6nCrzjnOVVrv+sB2dR43iVDltOkpPimM+CH0HeMKt0EoK1IwGkX+EEQqrQrZmaA+9MjoILnF
CEz4naZ8fmXYyTt4b3f9WtjFEFp6hg3kbpattTu1GUsuLGsrdtiipoPEcaFLAfyJkFJGaULydIx8
U6yyC9ojRKS+7nM4H0/tdeiXaS7aaYYIfx6Q9w7T9GV8UR0msq+CUSh2Tbo0mxBFgRsMgQMMQd/n
xLFAlpDEzfG94IBBckQnZfFhXTd2dBOKpNexiV2Vw2C5DRHg03IFsw1jDutQ0fUGyYUwJUxNN8Wl
ScmASgkufMudrxD0lIsxwxVlFZwd7wOzmvo23iLJsdTaZvKFJMvSFHM3rOPBwvxUXgwJLN5KjjMf
Z2/d+bXEfqb8SwPZdlCEBArTAqupRRSJmDGbbHreVEfkSGALBnPexCVEWYKd2qEdlrxPKZ63RI1L
dc1m1AvnOWbMbA14ltB+IXhxfNfdmm53LTzgeImnVA4wQGhHDzP6qesu0bMH0W6IBkiY8JQ3z5iU
haEXQyGoTzQbq+mqobFv7zacysFXODootVjL6nPgVYNJjL5vqcnJSMGmbUEwkwvqiMsgt3KYC8en
2b4mE4MbJqqKFO5xkm573rlG7ciGML/bpIVx+V5brBhg2KQThQqQ+AHXxmCpS4WhD5bPFZvfILWu
w7ImoUr2jZq5f4DHS0xLWDfruSDzCn8RAwNpVagMkYn7KRlUk8ttccGuSfTELlcMzkUFq5DcWWqb
9VnuZWRJsUxTtJZLn+GOotBq+VnNZYf9FDB6P7U+Xq97K5w4NLQ206Hrxg1r3vhq3BEc422+RSpk
eSfApB10uza0rPToxQsgiQhZDHZEZFayteF3BhnuuFcJW+wOCUMScoVE9wYBustoLxOBkADa1uwS
DIqLDxlUVOLka9PSb5EXaznH2+064oLYCJnxU0XHm0VBBIXjdWs/Y+RsIhXUqA7BkfMaWXc5IlCG
7itsETcxb2yfb6SJwmNAkWy5Bwekpws1w2+trJtwZCVOMv24OTJnlxGPljbPojEj5ejrrd6t0dyT
AiWBRLoB6ql2Fys0CjeI5GmSQzoyMMJ1R606KF81/q1BYjDslbcxYLfIbvYzcgCyVSBBeFyiU78k
ZkDCa2vHfRrHNb0NIr6kZeAW/7M3cwzjQLXxIxoVhx13JQnOvDoL7JBHJlZXMRMhPkBI6L6dNzjn
ITo+rTAq0rV8p+F9UhU4acZqN3Y4hXMEOKXRfnEyxQa70eRnJBMikfM8VuFOdtglcgcxWVuEiRzD
HfM1XPNal9HXph2Cj6pH7Zj7OrFBsWZwzr2sNKuycmHTcIVSNDwg7gNrfJv0iNyNBDbtSaWhVUpH
heCxsA9JnhGZrDkdJDIEumldowtTTcmTdMjIu05X2eqCpE2f3QiUXA05SBwnwUPVoc9DInE/33Ga
yLO6ncTf1aQbKCV1a25ZE9Dxx7Qlq8hTTTkvW+zS4RGsHIXpH0Y2UCQ0RO26aq5rZONt2BoG4D84
lfHIyBzi8KgvAlC+6Atb02ArnMHGn7apjptCZ6iU8hTl0UOdNjZC3oTW7wyF9Esq9ZIdDWuHpmia
bqGHykfLtZvm4c4u2gYH7O4OYebJeZ3NzbwkB5HwEM1VWktxSK3tFuxJomc3WoSzu8kYzZI9WSbv
77Nh0PTdCOk+VzwjXwD4EGqxYBUiBcavYil6H6dd6Sp4ax26AUrPq35KuD7E+PjZLQs9u6FrF2NT
VFP8ENpqeR83tZrD7BK65kwCxcRgcSdJaYC7m73uJiP2DV/Ri7Btg6dkqIKEFD7NtuXUb0NqikSp
jnwzg9rIdTytyBRA3wS1r8w61hWiXrDCcW6as5MAhw9JaRuYzOYhgljMnuqWunIY2qzZJ7Fx6sYK
W+kSpni823FSk+oYIqSyvXYjOR9bsIeML9shiv1TjMkef4Lmy5OnSPS9+5Te+f6barRLdgiT4ssB
fUTEb1HGmOxrUAyfEmM7JPZ57deN3/JoAuKwNHLrHutQdx8EobnR29rzMb4MZJ9kr9aPdkGdiIa2
YE0dZrtMWEkvkiXEydpY5IAWNggXGJCbjcA/MTCC0LsgC8J3NJRo7U3f62xXOxP2l3Cln8JDDUGm
3q81XPbP7spTfwwnogbkFyNuCY2/IUMRYBq/hi/axuk16TGUd9yi1bqbbkWHj56Std3eb3qZAG/w
ZEQuLp90iVhSHZzaUWxwXB+l/L5tfb+WXZxh4GQaIe4uIu5Id5Nil4zKKqYJe1hNGHQFzo5xQb57
a6a7ZKr7Hf4DzmxzzFu9r1JFsi90amzZmaRh/TEIU0j3+mUmzcOKDnVBy7BW8jQ3JGEagI0Pxn0M
B9rsJcaGqnQOdAmFWpoMbZTLxsc/O+SZD6feBtF2arERwT0lMJnyeUJbN19t3HTngXHd++VnvRDY
CsZr3T2MSEp5N2SLAYbIVW65Y1R+zrJO2yPlIvyma5pFRTCHFbyGiEdfbCfsI6AJkw2aDrxVU9o1
nJOdQ6xL+twNMCo+NR2Dk3M4xjI9JDqIULNVwtDnFAHvUd6h+6/L2ocyUeewEpo5bCtmpW/BKDX7
SLce4IGf+wmd8biBdJ50tKodgBhi87Vpmf9vfA3+BTr75yFJfD5dq8piJhNhq8ckafuyB0BeuCRi
MIiKujtjN35Is/i/SzL+FwDhnwcnB9IRG7ZDd1zRdZVw14ZHxzr+Lif8tz+k2rm//zu+/mE7Pygh
xz99+fcn2+Kffz//zv//mT/+xt8PP+3Ne/vT/fmH/vA7eN3f37d8H9//8MXOjGr099PPwT/8dFMz
/np98dOef/J/+s2//Pz1Kk+++/m3v/6wkxnPryaUNX/9/Vunz7/9lbDoHNf+b//5HX7/9vlP+Ntf
TyOeoO4v8Ih4N5//xW/+fHcjXoamv8EOOCGMMuQGkjPlt/z8x3f4bynLcIQxBpSNntcC2rpR/u2v
lP3GGAL04BgeU5JkZ92As9Ovb9HfsBlQuNzCGTHLOAYN/vkJ7/7BZP3jtuCa/P71X5BOdGeVGR0+
Dfllqv4flBdeh6F/wJuFYYhEoejPQ4Wdb81gg4Z/Gxj5nDZ7zWr2BKQNjhUJmq9K4b+WPh4Lmsrr
iNdf8AmtTmHg9+Js6dlckNU2+0q2VyOaR8BR4kLoCxqO297O2b3jUVB6AoQzsNv1sN0kFQgtsUal
suhMEdh7z1GLA3VJ01MgsxooElpYZmEtySZ5AHh+aGmKCnBo+701G3TZZ1TDExzjIfDJQx+t8uhk
cmPic9aR81f4e686rZ/o1l45hMznSLNCHFM93SaUAvup7kSW+csmMJcLwpOaML5POkw7+oXehx1Q
aaL3kdUfSKq6rL05xOeYAZXdeaIQQRUAPczS7rH14uTq9JWgFSMTfdATmj7sz91Okuk4tFrk1Mu7
CWAra9GtnQEK27xtGDuZ7XbnU1UXsGs5xS4sBpu4nIBmykVd/WCIBqgagGhGyetF18dqFLtwi0pg
Fjnn5lD7bRf14lswwb6ifrECfgdJl56iNnhHXBoMepqv2r3AIhVeiAaHI71Rm9hHQTycIHPtc3KK
I/fdI/MaQ08xRgspv6gie22tYiXkfx+KpE/YX4+tDG/glfcYwteyWB2/qWhwAQAIPcXIXmMDvIzo
q8iBowzYey/cW0CjtJSx+spW+RUa+dYqf5vYW4UknoOMgEUF27CbJP68mqCCXNfwWXlMnJDtrWmr
p4kDYyawMaY8+apE+ipV/NKb5guWqWGp0uYJiC16zzdb97zws4M+n48/WnItuavztgsXIAYEZFf9
KZBBmg/6GwYeTI6RhA7w5l6s2e2o248qQX0+MHPnwF3lgPqbfKjXG3nOlhttelPPEDxSAJYihp8S
oqsPVsR9rnlq0RikLq+5H86Y8gPGASc1VycPq9syNYHLgVlqLBJflxvYHkRiZuXUQyceLuqHWTJW
TFFzH0qzgAiJ7rOV3tu1Wcp0U29uTm96OH5BBS/PhxGcXQSCb4LGlLLP1TjqHUFqOdz4cB9R3qCs
WuLvtj0wV/vDTHeBG1g+glwokJGmd5AVXqC5PqpEbLDzGMO8G7sijuUjKkBX8lB9Bg29z5LgQvgH
iloDBzNS1gIrv0wgv4Ze/ZyOqluiomO6nPgMRnxNy7jF1XYiemhWcxLA7PBcne8cnKLzce2LRpq7
QWm/g4roY2FkyvHkKKBjBJdH9Vepar6SLLpne3gimdyFEsOVYXYLePHk4QWYT9B75/2zJVlzsVY1
qEwJPpawPbYsgGXzfD02KDekQRwCcIbbkF3WdbgDkvg8g6o9zDZI8VT4F/kUO/gbDyYIjwLYampC
vefCIApNPmSwmlkRmwlsNHK5kM1bOydPGEGTyDJbnhHJ4ouxDDchy6A39+roaMXyejVPbrYHy9Rn
gwZehPxmZml8ki49bhD3SaTJ3yXpOxdYDSYwfd5Bv56Ljt4vPHVF10WnMCH32tafM0VmR3Vf9yLE
iCl/CJMtQYUGlUOKUqdPniNc/J3fwquaOrinZkHOE7gawggWBhZPnM+APHx/aerV7RKEY8IGzt5J
f1lN7loxn+2xeO7Qo2z50BGDoEQs9X5QN8nod50nzxmdEbAkqidkwH3oBYDR7A6YD0DmWo0bkdh0
QCKeufi1YIC57uqBPuOouw+IwehQOtbouuTloru7cJmvceIUsU4AkRAYjqzstRr5NdiZNSeLOVUA
XXNA+jJ3I/YAtrJDZuoH9AFgjaYLWqkux9yALO04/YR5SYGSs9tlbXoKQTUxi08VWHM3r3bZ9SxF
cLRBE2evejq/bDW/ibBw8wGSymM8LoiPmoGOAnM+2tE+rqgY83k0KZgV+9a77Tnh2V6v4Y0Po+cK
5GnuF+CryZjlfB4QFzEaEEN4h5SD8NgsUFocVKqoaY7uBg+JAAtFa553TvO8TYsBo8KlpO23oF1E
2Zm4mBcWlitGAArx3TGwf6NxRRrwqeDBqlFcgmNK2a4Jhp0Lr6MNvhxDOF2LtLnaOti7JbD8dqgL
CUGPx9tvrZg+wyy56TdcvRDGeTkbA3Rq4QRg0esishHJ49V05QQEJBrnQs9Ieh7sXdBN132D9R5H
EFv3aD2LOqwCUDWBQldrb6SHsa2dYT2D2siWcTMO+QAiqLQOIFLUDi5fprTEPM4toG5EMYd4wggw
APsccB8V6CVLL7ksQV59U4488B6Zh7oGPSHWmx6Ch4KG2LpQUSRL9zq06RVZbqiTO7eOby2gvtzO
yWO/FBWZkVDdGrBCe2CYSxmi/cNQHzpxEgxFGIQYroyHrzAFzBwgCZIMyVO/IOOtUxKt6uQXUApu
X/VhdlrrR8iI1lPXyYs46bCj4LeRC1ntw2rbY24BMxkIRMi2Jk/64QX92wtZxh8cyZPJhM+q4gkP
rQET7M1jMsBrSW6NygWdb8EUqyKbVzw+zffzlGmO2R0QL3zPwjXaBapNSzfDwDYc98lMH9M5Q4vO
nypo+M+oPI5tM7z041RqLF3ZVe+Uy68KeE1uaToABbqXs/1IuhkOewnL8kYC9+P8hA57xQuw0wzM
pdKb2Hlmbp1rYJ616Y81dtekxrHVokUsouzdCczURlly4BteVi5YyOMSH4z0z3AH+toG+TZb/40l
L91arbvG+GfYlFyvPXxx6mA+I1vwFoPoJhfL3srmCkvtqm/xoqgwb1DMXuogR5207sADNEVQRc8s
Qcb48DJhLvaQjSmw2fY4av0cBttz57gquhmXPWwciN/tBgMlT571FZxM9hUR7pZP6RVO4OSEjApE
/6LZP1Qh1iI8r+oScRAqT+ux3rnN7VEnr1ghFmB4yNMj0+oIWpmcnHDFlLnu1DOANGvaHGk3H5pq
qy7BcuakEn5HY9wEQsObTO4jb10BxajcRZLtVOjDfMHxWaw4kuMORWLNjloEF6HoHrPWvKUx8NQU
XSJMwyBNoDnVstB9JrBuRldAm/GTRktJMC8AAEYjtafhN2FFWBkkCCVd0xxhI2mBcyY+9HCkhHfF
LhrrroiCYBdGqK1MxB6BmYosUrlErK9u9NeCrAdwjoeONDEAsTGCmH+geaB8sSB346KrmrfuC0MK
ohQRXXeqC45W+aHkfV0yvbUlJvlAx2XfILEeinGj95p9OmrlQUVVfISPCfJdH8AhFZjvwQUJ8BZL
PJZrxZ90vJuH6ZbiXF+bDkuKoCrEkByKx+NI7WmbzeNG7d3K9FtHYKeEIFcvurSE6eyH8Hg5xCwX
IR/LuvfPwchRZs3X9dr7ssY4yLrinYCHoMyb85hGugyTj4G/VE1z0W4NNuQax9uYBj8xk7sUrNd5
I5KTyZo3tgwvc32/WPeR0OQpa7MfVSA/0fR8ihiEnG4WV3rX/Fii8dKqBfe2llkJ3szkmcJDXa3m
rtH+2UfrYUrr/diATw1DFLjztAFsiJM8Nv2cMxc3ecaDn8zWJ1je3la3UM1+BiEgk75FMjY41jc8
vAXUD0Ufz3VhnzBE8xkIbLi4u09VkLwxeNyD646CfFndy7qAqtLty9hWbwT3fgOXUoTgd4og8c+r
bu4E3gI5sNOFhcdJnkb1C3OIiK3DFSGmD4EWHCoJcRn0OMIoG37MWCUHzua7SI0MKGnmcpy4jOnP
ZhVfwBv34yg+t6HFn9fC84rcRw32hH6svyDKqXPY+h9HiavS85AVp+90re7OzxXGH/OKw4xzgSQE
h0MX5A4sd360SfUxbysYB6TAwXYSi7fxF91iPkKx0HL+WWVKlk1Qf/262EEzn1wqBpQEKEs7VZgp
+YZs0xyE+2uE1iArtGrgt47tK2uDp4mdy/PQPauwvoSWDbeBo+yYMIqWk07pQrSgrxYcEsajWQz5
0KPYWp8Wb74hIcWWQw8nu5mzKp/isN6HZ1mfeW4iCqXENKhDBFFEHR5ns4kLMJ9oOkn91l8tAOlg
5YOSq+4xD+KQbixRbq9+1CgHZK4gcj4onO5HWJ4gEg3DF4dKqiXvsuyxWorMXc7jFThoUY5Bc4eC
gJZhSIohHuY8q1Fsx8H6rNUELiNSl1NCbjqDsaUhS55EYy5T+TYqOAngWbuOUMXgonw2I/1BewST
x7utT+IDSqYWJ3mbi9SlpYChac6ovh/JJHddCFJ2FfSH66HhOJ/+xeTWZ6awvj2aIZtWQ2l1dzXM
PEV2sntpTf+SSBTGaf0s4Fqh2ICSsQdiTUqboqWbKlugKMCVJodJvHcRzjiUyxx6kOxpgVFnoiyk
smpf1wsum5pf+uS8kEOxi5rmivfbMwRd1mtWgpt7g8roCXouVwDvOGgdTyUGbUskRX8q7V7Minov
5RjKiAOZg4V96CP4HPcCTbhREY5JxkDk+kHvInevBOc5zgwkQ6nu2VcrzyeO6g1iS3RDEPzkSC83
eBwgNEFvQHFu17RJdglolkOQPXZrBn1D340YWw/vwzrZVzx5WdmyHFSi3xbrXxj0MtxUHqrN7m5e
KuTVwA4QopbHJUvfYYC7KcDtrcOpouT5jI7Vx5Y0LyIwVw0YmGIdWQCxxFpsCrt2Oga2ELDqyptE
Prbp8NWq5EBo8OoHbATjWfO8QZlwrth4LD5tp98mB4p+jH8OGYnKkOt51w4ihWw5uU8E1gukZIXF
WDaq1Bi39FoCli2qFVWUrNKnLQH4l3XZs+DGgkuIIcVphoLNh+0DReOgHHisCAUI44Cwl6wbdxxH
Te7SsdwSTMPTru3zYBmxxp2GlgsG5b9OciOsKLyV30QVXbSSfXHoCeoZ4OYwRX2OxMZDPfpnauIU
FTwKSpAfDuHjuqQpyOJ0C2jRzvhBMbwieHos0MmxArzj90yCRhEGxabvoMkJwl0y4YiXzT3GdB/R
D11kPnkiDbkdN33EtHiTa/jtKk5LBdgd+yYpZIKNIBHrZexuV1a0ZNr1GeohFd6nWXoxB/R3P6f/
FSR6rX4M1tmv8c+A5x8w0v8BcPovX+j/InKaUA6B7r9GTi8n8+6kGv4r7PQfv/tP7JT/xrIwzTgP
OaUshnL2n9gp+w1xPBi1YcBWAZ4C7f4ndkp/YySJ4yTB95MoOg9F/RM7jX/jeBEC3WjMKGiE6H+D
nbJfZg3/GTrFiPsZgI1pmCZJBHD3j7MiPcQ9UUDq4Rub0cAOJ/Q2L2Nk0oMUUH6QuvnBWf0RZAAf
sxS0CXJvSw/TAFR8IIu7hdpDKO+bNAJNXmePTlZwbg/8AQ2HQVMyXoBltscIliMLTTcU5RRb9OIf
x95se1HP76zJ3vA2YYnc+2CD/PMX0qARMgbmOLwUsgc0154oRcVy3ndpjKakGlYQVKQ/QYxUTMMI
05QGjN9C/I+2Ff7g3fiNDNA7YtreYlgN8gToX4oUWqkS6qJYeHFl+HQfYEvaAnDMjdEZPvObroam
FI7eo0LvioXo9/O/HQfKihAuIJUO0uQeA18OcbAtz7KdFDctci3xBWjddQLjiPEteG58N3AoOLQJ
cJrQtVdIrvWQTKPcXLYAufMxw8XtH1Rtn0z2KYlRBc7iy831fRl230nGIRrM3s32IxMGbT66lCmF
Ca/k9mLGq3QYHjomaXPWet2n26tw9WGd5T6TFapM9aESoB6paa+gon2mEsVG4Np9ardXNN0fyiuY
BvaPU9ZcgUfDYTuoEIAmUu9WtORzYN+SLYIB2dBczxZs81LRz8Fi7iaaUqgwO4wdupTe/wNA6+mW
c0yNVKn+itLqYgInVoTjULY1nVFb2c+g7W2pmP6AOgQsZjXmTtpHkczXawcIEHKZHgWhum1pcAko
/3zA1x8VCg6ilne82YdCKQO9Kzk2nTgmQ/KQzADxJp0cjbsnFiV9RDt6CEcQ6QuDcipZqoIsaj5B
z4ztmOwlVBXHdttIYRgEM0lTfzUyfO7qHXr2OzjuQR+Hon+m8zPcJT5EVFNorvz3iJgWnl1Yff25
1wN8QffomA8zqsgJzODB8/Wu69/CEf8DvevbGqWYNpTX4EBzFrY/gqFFa/9Sg8L59X03s13qxGnx
w6Px4rLC7N0uMvhtOUafYn7wz1MwRUhbCX78gp/YOjyA1MSCGq9BSQC5PwN0nfycSHCpwSQzeLAK
2uSp5E+TARbKUWi6oXkDhzjmxmFAnS11sAc6eLMEOHpcKEo/sqGox+WT8WbbIxT3WdFqKzMf8wJe
uHZaR7RJENgJk94kLj7qBi0iJt55zgf9GWLZ0R4nYItSoRcZgM/ubsKUQDELe8UD/xytDx1iyWFK
X3+dEXftsSJZwB4Dfptl0HNjx8y3wb+0ob3TGUjKNnptIjPteSNRgTXyuET0Y/UVQ4cDY4tZHOyA
O0MA4sXkqmqi+tg9kxWV8cbiOQ/X5HYJont1Rv3O6EGWoUzZEuHKvptdEXWZhxMk7qSI0XpnVDgA
zvgQUK+gfvLhCeKiBn9nMYqkvxhYsiIbuHur4fl04Gbxx7CPL1cC1p26QQJYdCXEki/QLR8iBVBp
y+KjYAo6U7/vCGpRKbI9WBGIK1AOCt3REuT5m6tw423HoKT/Ftfm0eEC1T3qxLC9U9TfbEzsjJl3
KUe5Aw3m1WRlXdRR+xFv7QNSRPKurb5n0fxJaSNLReMgxylyalwa5mCSwLngw5keuJADvCZTbJyN
+kiMuGxlcCEH8D58eQ1kXGbrlhM/fhNqvh+N/kR5/kQA6VYWjVV4b88pUQzO0Xud9nd6qHddhw4i
1lHuXTvt/bCcaBs9gpx1pUVoeTHB+gZi3aZEE+H3zZZPqjZXBrqjPIEErmiHBPVqpOxFuK806kb0
8scAwHo0sOO4BqKMhXkcPDbU4BxJG50Sp/bMk3tP9SuUmbt4nm7JjNejQwjHe/PFOo67jCMJf+V8
oBF6S4t81YIF9QfUSFc0Nqc4wXNStcAIHaSuZdYu18Ha3qZuyTcOSiYQxh4TPt722/yg+oZD9UoO
0UrXArY6L1OLT1pZjR/c6oPsamyIQykU/m82LrZMe1MD482gGvX0kW9sRNR843eat3drX19tGTbV
9f+Rd2bJkSPJlt1KbwApmGH4dcAHuDvpzpmMH0hEZATmecZXb6O31yvpA1ZUJdOLTEqWyBN53f1T
lZkRJEi4mZqp6r1HjWX9MwxiJcUIZoKMOZEpXttIb5VjnLmdlZMCpjXhhxdZ9UO2fSEiLCl2fmMn
vDz0AcE6s+hZRHF6rIsJaQKp+cBEVMYDUY/Ijgj3vqEagAYfKCsV3hdq++YksanysHpeygMJQW8I
hsfZMD1Nv4GB55Sy32z9Jv5C6kC2nAqvaslZX8uEhlxcI9Xx5R+TQQkoZYE6vhT99IW+tX3Ds8Ly
qFhMVy7nJ8QR3rrUgvg0SwOCPd5/UvdeAM5Xr0C41PltSjDaJnRwV+EtkojGhYZAl5QTSJVn1JbU
1VJUHSkVY1dHaCxnAX3V0dryscmrQvAR5P74qJPthoY6r+QG4UU0XIFCOYel6iQK/d7W5IDs+QSc
NKYooVMi8xuir16RcalZpjhI2UJp3dhUtIe4ReyXGobrly+Ijh45GcKVptbPiQi+yUnxJbkXcs8U
cl++4U0FrppQs1OyaFeXvPAEeVeIZ0bR+DI94X6Q6IwxYTYDH28ru3VmvRRogBzBpOWVn9iPRSTI
KQUJZkm1cK+X/lOLUtXtR4TtYM2VFSTkg0bRY111D0x9qZxE2Klr5Pz4CcHcVBVMKloxunpNtEpr
Cs2pZbg0XzVPju7LwkQ2EyG1TndtZR01kybZhLZ3icXog1T2W4Dkk3FYfcDHOe+NShncYLK+ywqr
KzGMfG1Lw1ESlA9NtOYcpeZPQ/+FYf4vSC/+b8odNMVcCO0f5w53Zf21TadfqUPzVnfx62t/5Q6K
+ZtuaUgATMP+JaH4lTsoym+2gosAWYXO3Zos4J+5A3+io27ki2RFaIq82KV/5Q7mbxpmVaQY3PZt
XWXGwt/JHd5l/S66jkWl88ZeXlM86ie9s8DG7Bsj/+6rCBxV/yFXlK1U028ui709nLrAdt+8pXeU
Hu9ZcZcHXjgnM5CUqdqoozfLmluh1VQ7mfviHNF0L7/99TPeBc8vD7kwUMoB0rlUDiZmHd0Os+7q
eYuW1HSDIFj34zefuSR9pB5qJmlT9cClgvAfk8knT1+e8kc6xs7TKezy9Is0LDUzBfsYyjk5HrZF
ttQkJKeoOZ2bDIP2WdYRjyOapb3ncHId82z3yZOXJ7z35AvzpWZLkZ1XjOGSiOii2LZ15BnYaoNg
OnRyfx4q62Dh16olIN1jvPrkscu3f+exl3ivRK/QmGK58qZxbZ+6ayDvT2Ho5I9IgsJPHvKeUI2X
esn4kpRQbZu58D20y8hDbBfu2naqT0hN3K6w3ZB2xie/zrIU3/t1LszW0TTIdjUw4pjO+HaebKr/
FP99dWUE0Tk1SMX8eXvMesoK94aGci+r1588+oMP8BIEZs4S6RbNPg9J8baXzy2aXqMOdhGXP4Ob
WtnwRvVDJTinTOWTV/seBGJ5tYvJ+U0MEPYoFfT4Wy+h0F0OtqvJ41bquROwZSi0b/1ZxS+qb//D
X/Ii5lDKnES1yKvK5/Iu+iEFVN4cpBr+U33lo/b/dF1+9DYvYg35f4yDUas8m0Zsod1nCuVtLiPL
8pmJaIHmVFK3UWLtQf40wH30Npeo8OZt0vduGyoHxevqCTWF+UrtuZuUh2pZtASjMU6+DXV0/g/f
5kW0UYaMoSTSpGInkRehgDvo0c5q/QrFQHxGK+EqPkCSXl0J/pkm4ier5l105bJsLoKNpA1IkUcZ
Fs+yMIF5WAzRqfGs+uqX0I9onftOU3+JFEaLsGH6tjxnkYrbFzXQp2v3FcT0zma9hJQlJtrRWUXs
JPSDDN9VzmynYwzRYMf7Zvapq5MiNukTJseDn1XaujCC/RwaiJEalPu0lppSIYvOkd73A7c16mLc
ZCN61eM0oLEPeturouo2jtw6sJNVR9tsPwgmsWR6tK6i2iXad26lpifScaz0Ep0PlTQgGzpqMbg8
jKaPV1h0MNI9WVO0buXpIQ4UjwHK4Yb6IJqMbnqJ8vDUjBTJ25T2cqCfR8W4mnLDZeBctdEyiyHu
s0vzIEalex32uQtsyc2i8K4AjRcozYKVy14NL5spRlaIROE6L9STnQ94Nb4F4ovSfqIa/mCNW0uQ
frPGuxA7gYHz01P86tuyxnOBpVPjgPEtNwqsA5dkZBzaZxHjg4h8iXSjb2CnelX6nh/BGHy27eCb
AIY7RojLSz6weU2acDuJKzFTFWCBEdD+w9PgEvKm1wLylJz5Hj4inmVQEy1Z5Mt5sCqK27CfgP7e
MkqCwEU5iyHen2zsD05V6yIsY8FVszGQfA+X4jkHkJOXAsCT5oa0r+24POjzoTdu8uL2kwd+9JYv
4rKuZX2jGTXYHI9u4T5t6gfk6LvlLcdFsE6kq75Oz4bCGWSqB/qStvfXT/7gbL8cpzqR0iZNacb7
XtgH5vnSrOsPjS1xxk2Hkn9fDvi/ftRHF17rIjwzgSMV6PRUGn7yOfTlvTDuF8FUFzQPwsyJ2hGC
xHkFB++zQ3351u+FqIsIPc5NnaOeVrzebw/SMpNyuBX25EItXSM/PEREQ3+yTksabvCjJJP1WZCG
eP/Bwy+itI5nXUsjLjNjf1j8RH5abgSHQ1wsHJmFV6AVFJWhXKySpD3mYXLIUvuU0Qmv6ut8Hg9z
OjClzn8pteKoqU4TYgGiLVlpsSO1O9XciGaTaPuq2RTFYZoJRduk3kh8espGanGydtiy1d3EZVtl
XK6gnDDKFEibHXMZOh+X8EijwAwdW82dkN79cKvNh6H8ptOf5voTbvt+W9teLnYIEkdrh+3CYn7y
uC7A4aAz2ZpcVejGTshokmdNvR6yg68/G/ptp97b41Op/2z1xyy/U7DOa9ve+tm3O6vx+saTjY2s
bLNkJ2dbZVx+6Cbc1ONWYeQMg0hQuhieEe6kckPJbhW/KhPQ8JXqsRcTV+w+HkH0SbtY004QDO5j
tT5qiII6f76mfHOwqb52VBLNCdQetnst6jdJZ3t94IZ9dT1OiTfH2h2zH7fd5MnyfK2LJ8186Isc
m9+0SwPOULZ7W+qHODU2oU2tRIy/K1RSLDHd2Ska3EYTPxm+eTs14gHLosJEEC01720tv8q17Htr
hwcLe7yiD0uJxZsacx2mlLwyTPIhrjhbWitT832QxMYuc9ohtVvG+ddZZliQiMKbSFAYnydijv6Q
pfF2rlBIAd2lC0FNKhbyEcbdPXoEvJQrI/0RUnjSm2LVVJRHf0bBru42qe2mPU7sWhuuwkWjZNRb
uTCWJtKwKgZzVwWkKwjywKEgChL7AcN2IJXrTEWaXsmOoBjTlwPFjmlrmPsqSg+iFDcKhtu8HSmu
UACtonVJMysg/ofqDtDAHVrgE4IedGs61xMZsWdBMWvrjzjatexEtnTfJk9aMgVYN7ntWlR+6QDd
JtnwvczphOfyxp5LJqR1WHqaKzOVGVoS4/uyxuspEuipxruuvKpwWS+uFop4yICszLzqp50qR/sh
QIg/6lfdZN4NgYWzZ6S+2bqJrO5CzP8TIIcWDfd0rhIJ5ZZx08sDAy2SVT6b3iB3W4NMXMuUHXAS
D4O444MeMcNzNmGjROYm2uoQd8k6VF+k0mf/jjdhgMo88ld+jIxWT6Kv2Is2YF1o3NMuk5+JrKvE
spw8Oitm9NkZ/UGguURLwumoqZV1nVdNHsNLdqLqkdfU6ygULhNNt/PPDIxK63OlMuc9GJG/Duiv
DK93ouslntzCmKDT0ug9oWWOH/hXQcsGz/pNEcvXWgddrkkdvWnpOF03RrEqMnQw/gL/Q5VzV00s
LUs4VlC5JaViuZTpdsFRy+mYZNhB/R14WigbgOU14CnItRMrWenIrfMXWeb6wVBQdU31dDNAcUiW
URVC2voFvROuaGPXrDuVZqF9E/SobW4Tq0OHXznWfTbMzl+/gtd5Uu+9gouEFUovI8P7IPG0MKcB
cvChMKv3ufzCCbMyyKfE2K0F/ZM+GJ1xOjdoXm3urDLFdhl30+jJOXAcMEkmjuI2cm1VgwM+XWeV
ub4Jk+CTw9f+oPhzyQfVFR0QhpHUTFZFms4hbElo2YNhi+i01W9l+7qeE/Q6iHTVm1pVjjQ94aq3
R8Yib7LBQs4Ms6I8R+pVj76bRQbDRK72VclrDmsHhVzX6as6fdZaltu3DuRFlfpbemSrpLJIvUyn
sbHMJrlr+vkG7pnT9CjrDerRVUC7et0YEbpeusNEjKq4z4J1RD8s0zAJaN/T7OeSAhimjBJ7UQkn
AI4sui7JqtWzlahlavf0c9uv0vBFwUM7qMfSQPAqTTetNlFtpkFV3ySth89GjU+6SjsHHLGC5UZI
o0Pn+Fg8jWW7KVSxEQg3gZk7FfiXKW42Od++Vo3V6KfrIDNpV7zk2Ccy617n9NbHbxZBt5vrT5aV
sSyf95bVxQVUosmkJdAGvPgoYmWL10nepqp5xuSxDRIky4lntHcdsqwBKsn4UoU3RtY7i7xuMrv1
3AmHUdn3ehdsRHqIA7dJIuSWr0nWfrCmOwMz6ViFTlDXVxqgjA7NrqV1zmT72zipT3YCijUq3IXL
lJkoq1HLqaJ3QzG5Gk7ZZpkv3ALhSIJ11c87HeFnbBpojLJ9Ylu7RK3cOONcpQQ+V8U6joK1ksOH
0K2VynXkr7ff6zX1vfd0eW/28TQKGoGekb74DX2Lyrzi8D7I/Uy/ot2lArF5ZN+onf57KUX3eHaZ
3nCl8sElQXqt1cxCNasbpfZ0lnk8SafZLFAXJg9NqD+pWeOZQYvfVnUlvUAnmzh0D0ii+4Cc5MVs
6iNw+oOQip2m4qlOv3Z27ticpXOQuOMkbZFlIm0YgFRKJymtTuVgegHe8LCqnarrdsr0RUeGz0RL
uAbF2mzHq9LqvCkqd1Hrg7hC/cv/I1Oji2yiEenc+LFaKIFLxlzc+TFEq9rAWoARBE6FnGwTQ7gj
7TGfHstfv+bXIVvvveYlbXmTdBaBSjmcxsw+qiBO2Zivywa5M+pTvz9M7WmU+M+p2JaBAd7Ffsh8
DeoI/SfqL9Vkbz8vmL2OmHzvR1nOwDc/yjz1vk4JQPIEIyAIXtpBnk7NVCgU6jBAJDDb4B4dU2u4
5/rtafNd6wWJOBgIv/hAVnbV3mCplhEGzGiKkQ0v5h4iXPYt62aPUvWerprjp9w+RXs7F0W810AM
qvZuMLw2+WTa20d1cvMiM7FK3bAwpZhe5esHfwqfNbABpem2iqOjkY3NQ94Gj5jfD8V4MDXJnVuE
oZ98nh+km+ZFZoIqSIlE3dN6oMg5IR2scnEoSvtrpneHsAK0NPUHbQrWywdox+mh5gOVALV98vwP
8utLHnCaK6ak1qi148w61aV/0NC8+11y9mPq1kW4fq1aDcZ5LuLHv37mB3WTS05wnUi2rIyT4Skk
tDkNECHOS0a/FDFSLiVDKDNo7D/8dF/j+ptVKkdyKxa5mBeb1YNJVDb8dFMav6uhfTDEfYY7psAU
AQXhLBnTwQrnAwMLP9muH+T0i8347Rbpq1xBZ6Ma3kIdGTJzO3fXk4nEll+zSfytWn1aT17i7Du7
8ZIprPbzFM4tGWI1nRT8nFj3H2R+x+XNSp20rX82FQ6rhYCgN2CGIpMTgEtp/BlZeukMvvsTXJwA
OXKgVtNm4SWck2AbsfaDpktQDvA+EaC7bYsCIRUO+txNwo/118vpw+dehMQ07ZV60CfhNeD0Eut5
2buV/9ioFlebGXSocM2cMYhlcq6KT9/3Rx/tRfSzIwVtJF1Jb+w6pBRYEPNHMVESiKn6SYa1MpF2
xVw2bRjEwT5HWzYGz4Pffum0+BxQidZq3Q38zxo2H+2qiyiWVhqsw46sukzVr34frBvdOEAM2iYg
4IpMPqB8OiggsT556x8FjovAVWlMUsErbnuDGn/DPcX8pXpfASIjXgkNsw6e5aJ4ikiDP3niB+vr
Nfd5s5MbIwgMSbDCDXZOBPhZNUpXG56xI4N8as7DRJm4RNe+laXgP4tVl0DjLOyMccBowF29PwQz
ZlY6QB07eAmLDKM4yDTgFM7bT37HD96qfpHEdAZifJA0kgd15LAEjIJ9Os4a5/Z0UGt55aMeB37l
Gob/j2f+LenC/2OaZ9SqyJDZIX+hXAijhDlL+Tuq53999R+6Z1tFggCtQSdJkwnm/9Q9o4gWBrvd
siBL/IkZof0mhI0UWVEU4990z9xtZBu+g6lrfLX1d7QL2itC+o/AvyAjdF3n+6lIssm9LpEipuqn
RZBH88NUVidb/aFP6r4O85u4Vr7Hkvw0WPP32NAOigg2fLeDybvj1jg9YbrkL093ahxuEeVDvQVy
tyjL4oYKn3TFAJxbf+43TBlxhnzYGmn0mMBDcYS89NVC1TH9eIfaelwzBt5mNFtAuW+6w/5xA0fy
Uca6Ziepa2PknL6IwjjkAncJMjryGWkClUU1XzRPHf1cuyh+9Ak6MmB3i4fWvtdi5Q404ToyJfSS
yKqKCj1R27/AR3witp+6VjuOquUJBYe4Jd2jXD/5GY0CEe2qLt11QtrVY/aSkQozDxRxWPo9bwDb
hSryrywpfkzDUiGgDNVeVzZk5NKs75PR3+g5tjYjsqqVjHkCZmrrVPVtayl3RU5lKRyTl4z7P6zJ
mzGipOiH2qrF8dRn5playZ1u8aW1Au4Sd5o79OSn5iA9kCIPwDPLTpyWk7gxFIzzansrNZRQlWYz
ZBaKqvkbzJ1do5c3XQACCa/PlnreRtf9nV3yfZu6AbOkD3dVU2/VuHuUZhXHBbTTobhNFV5hOfp3
Gc5vM5381VzG7kjtkVJiBwq1kDeMj/qiy5Uj11i2kgSGlvAj9I4FU2n6OLtRYUmsIO9xV68eGcJH
oVxYu8m0eEqhbQap3LdqS/LLnwjduo6ZUK6qTcdZSNaFEHHpAs7bOFROFUwIu2feNIXWcsy8bv5m
ppq6gteYrjSrOQsUtmOgLo4dPmEk449xMD8Nmr+eZOlEvfEAZrRA4absOvy20iB/NxaQpBh1sBmq
ApqyqW+VzryHIHUtGfdpW14Vc+MiS6RyfI6C6CVXUH01Tf4jqPgNbbGJbQMJpch+zDh13FSfv9aI
u8ndWtI5Oi9F6qAwSx1jaLdDqzPTOp6e7Fg7tpnOnEG4qF1w5uWukHZvU0uyV4Ym/exC7DPFfBfo
lNmaqSlhDUu0SMXXXJ1cXcp95PaMKTd8CefX4FLk3lSKtFN6+alPq8dEId2xikdYeTf+3F1Nan6r
FBiahyJ7TC0Ib+ONaqeBK0nzXdhnW1i756DQXDCwKOem2F9Z5R0nM1DqkKJvqMd7OJFuL2qYwv7C
/pLWAImPtkox1MdE4DKWy9WYB5AorKBaRZKf3PS2v6a471hauEP5sAfJ/KMXyS4RyjrahJN6VCI+
PMsXN5HiSuXyYfT12mr8tSR6WAwU83ur2j60+XAM2wFpe+efNDJFh53/IsXtlp8XCen0E+3ftlel
nRynzH3GsN7EL34pf8EsuRbUjrohvVGmMXXgXGogD7AIVvWxGvTvZa/tmwjXpG14ZZu9/qBBkTvT
AG3FED+Z/7i3UssDZX7MyuBZH5SjboffJtm4VzTlkPf6tz6aHnzaXIsbI5Uh32rlbZOMd3Il7Yw4
202CJSZBMpYGsa+MYCWr45diED976gggePayqh507Qq6831cmB4Ari9lEG7rKduPpUqOsZB2wq3V
fjZK7XVQ9b9FfDBFAII45Szl4rKAJi4ygmGcH9CdQgcwMb1W5XOsIIsUOcieMvg+jBSPLHMz+/nR
H8K94S/FoN6l2bB5c2ye//HYP0GLlqdd/jR4ug0bow/l+MueYoZaqKrqWn6Q46lwRmpgpiE7WgDL
ACrZruolmj/psSk2YeOf4jL7ApTzUE7+vqi1m8zvzgMWzDbP/tFx/Fv3mg/Fln9yfH34t5Zn/Que
9d8DhGXJAtEjV5CPrzZXX9Ov09f/ccAom/7v//m/mmT5t9vo9+DHW33mv77RH7ccriuGyo3ENiz5
z+4uYer4dGjfA8ZaWvH/dHctFi7ZUC3YiRiuDJNk6A93l2bKfEdLqLaBaU//O7ecPyc3gGdskwsW
tzpTRc+oyBdJxwQgHT+FXD+YfrU1KvmQ6aYLtsAt5M7lizdJVm7jYvpE4aH82+VqebBtA7YWONQ0
8TqG4U3ugbxRrdpWax+wGwzh4NSI88VUY8ENN5GdrKUUlbGsZOtXkJMEyyRHCo4isMfmSmQpmgHW
qGY4YGG3GK/cRm/2+mhu1DD7Es/TOqTMmKv9bYwHII07bP2t02FzL+EeWDANhwKQorGFC+aYgXGT
pcl9UX7j2rQxq+yoF3jhM/M+nvqrXqmOACW3soZcfyw8CN+ubAO/CThrY/NlQI5kRbeGbt8zUw/7
fMXQb99GLZ3Hx1Avt3KTXtsznWQ9+tovRCjwtd9pLZ76WtxjeV8HdfkSBe2hbvRVw1+ceYJOZMyz
J7M/Z3L4FHLKTUmxntAjmvV42wNSBOhe2k5ci2s8sfclBmF7GrfLA1Gye/1AZa+RBi+pxWmwe06x
KQzdpi2YAmdS/NbxXh2xTjhS0myWDGzspH1MlaEFzLYeI5uBCbKTy/73rBwswDn00sfZy4d8B0P6
dznHu6pY8tlPmxPnJ+WmoXy2fX89z8kXWNC4h9AWNaGjpeOjPEobde7X1qg8LB4qKpZWiSUfuonk
tLp5bWTiUNbHSIJTggNPga9JiFZWS1UWwUiO+5YqRK4jpxfSGqqgk/rXGPLoJkDN6D4tfSzVhrfB
l/WpyhaqaoOrlvlvU36rpsq6EQjLwzCAscL6PRqH0Gg2djWhzmJuypD8NMe1Zg4nNY7uezM4hDaH
Xg1gP7WuIy4KmF3cHAh5ibcwqqR9oU9Pc9Q8B7wPzO0MHCi3oWTs6EK5WGGgTP0Ild41In1nZepN
bFsAM0tarrY3UR1YZUV6HVpe1wwgcwz+8VsGATsMWWCxeUybYT8BAFH8jhwe/z/F+yrPHXjMXHbB
ac1sJiq+FOf6U1O1Xg7vYlS6W7nr6ZVoBlJ+bV1D462j6pyGPXRYah0hKxFalEVPJEmNY9Vw8cig
IYdpsRv6DLK3wT0Wd0c3lS+pUe/nPrkGvLFra2OVzvHOxuCSqdYxTsdToI2nsqru7MB301Q6+Ep0
nvtTGNFjsNWHvg42Cneuyc/OFlt4DPXrRK03ONiv+uA7umjXzLJzwM2bPMxJ7cStFH9dKkA808wT
ebdnNxzD2f9krBj8wHeWg6LZxGiaHRr2Wv78TbjqE/Cv+WA2D7Vs35emfR/L6doK1u1UrqeufobQ
/HvRE8qU8RSNxrps46t2oO1ZF7d+vy2w0PjGeIqZTsBQn2Mk7LVcBJsyLpgJq16VRsoQzvJs+tK9
PnVulFrHckbkofH65dwVenQnKeOhrirPACWlY4vMAJJNpEKtNazTqmPmMmMfiN6NT2jS9G3ODo8t
8Fjhl0ScSrPY+mm9R5/tanX8jcRnlA9dU+zGsXuWQ2Az+fBYA52Bmc7PhwwGBrLZgOxp2w0JylYL
CK4MUIEhtelhulfcv9CZ83FACOjzXTwNVxFM77E0j6DH2OqFV7Q5IsHmKtD6UwbzIKaNmeGZU2uo
/6nCrKlzrAxXMOG3oLJmsGkQmyCZ+h3rtLCvw+pRN/sTk1x2RfK7LazVDPtCGq2VLL7XKr+Kimuw
rvddUzKqU7oi74hDjLAtF8cSUGLsS+c3R/4717LlSvBvkUFBP6lwXnJHVC/6l1z+MhPuQvNgBumu
MJ+7lnDFsJYAG3+j5ztNajaaRqtsMHZoKZ2wIX+xfERH9lqKy20rda408l6XFURfTDUSr6yJh/1G
bvejhFinVpHSFLty5p6p1Zta13c+kHHL1ndK/dQHNyXDXsaie2pE7qma9lD50fdlg6kEA1L6TY3z
1Z9sr7MQmWhPtW1/UjO8vJsu4VGjOoPzBJeIySXkT/tBT9UKaPPcPuSq/rDEQ40nD2rn4veD9uXH
nwXkdx+oGwaOdxCjGN///MBeqpk2M3Bf0It2j99wY60sV6OAYgWHtjIewBwept441rhLRs6EMXmy
h3pjdsa10vsheVX+j2swN9P3oaKvSsm3RwT1oeU3F4qtGDI1quVu9SYmaAZNem3oh4cBnP8cV55k
I2gn+IBD3lW5iZgLn2zJnSrVt7Wl72Lgt01+N7QGPj3GobAVZ37UVnqq0c3EsPiFZB9y6OegNgLI
IDA7ws46Fvjyxjw/x9gzKyK42udeYXdXal+cRZNykIg1/JInsPGHvjJQ4KgPelxzMjtmi9cxn7qn
rIuvM8Peh0bm1Kl2BBSDtz6ApV5te1qbYuqu5NRAs+DEhvjacDNRzfHUxDyS62CadOtiVtY4dEHh
BRMFqDyLVyPqOSpejwp/F/5j+RKAAIWaVANy5LRRpftGNo+jFh7KFKfqJzvxYiNSlFN1oUFHkJda
4GtH9837LxUf0kDI+zclbUfDYqulvyYl/v+e6qg2Vzd20Mepzn2UFbV0/NG0f85t/vmVv3Ib1foN
ci+5qTCEEAyI+VcFV9V/k1VwD9ry+fwDT/Ert5EEHjMip22oqiUbsiXoR/xKbiT7N/wEMv4t0M+6
xiTYv1XDVdQlDv2xRyHmYGbTKeAyeQlzj6It5/qbNTKy7fWW8tAhoI64t/PO2Mam5ORWJN3mBhfY
dOqfGD7LLqxkfI5ZNK4KCmpKvwIEXp3n+Cs6e4dhZ9FpCCVsEEP5g9k/g8OMD7hFGqr+uttrXI3G
zobxGWcHCYWNE/oq+49T3BoC2t3hHRt3dJi6oAAqbFFxDLdzX4J99+NvQ/iM4N92lLLcyAYqk87q
QZFjWGWSTgBfr8j3ZufVwKi8sgB3FPl64vQ2ZWCfDF9BB/yATqXq42gL9NCbKG856WxC+gUF0QS1
78hyLWC2lquiH+erRlLu2rlzIjlNb6UOvVYXQk4zmJ+NK9tfVeEgbYZO1ldtF9U7aRJn/L81apcK
o24cPXbR/BN1ithSKDqMOm3CMRjzfZnUk5vwZlZGxaQDuX8q0+SrxJv0eijqbYpBPAs3nR6PeEan
di1a5auYKEbn2zZBGpmuFFn1b4xJPwVg8K5kNY82vC7YdH3nKn3IBVROPXjCqH7BMTCcJKFWZO4a
8m7aOkXgVkxs4FIsw7EFtueVwjoknVStuiGprhAkP9BlqzajgqZKNp4qbkvrluq5ZVjjOu5f3mya
dy4L1nsLkM1Gdi0r9CRocvx5ARYkMnMvmNkiMSBo0yFP2JU9auQIKu2mSPt5P80FkzmYwOqTKFHd
quDF4ZLSIvthDgE8qiBMkyrCeVEjNmp0Jn4ocxDcWlyJlXa4z7tBc6agluHF++h/Z4K5kG/6Lv8Z
lRCXylgk64YqBEyADG5BBFKhqMMnCV+I6TJ1SbmflHaCqhxuU5hzpK1rW5HkuymF3se9muUOJUoy
HzC7qFsmEJVuGJclc+kydRtTHFgxcmndpUJ7DnNLdW0UjZYZxmuhFj7TSZb5bGYFO2U2EeW2cbjL
Rz/bsjbn3RQGeChzVEOW9MVgoS6D7FZVbMe46lO8zmqX3MxQzmypzXcpt2qJgXVebvI7m7721EHF
PFQ+46NauJdL+oKRpQLGYZBfpeYOlzjMpaCQd3YMxHNSpLMmUwhY6BlAWGIIEwjD5gXrq5C6Dy0z
rdsYpqmky+nGnMiA5TH6PuYFYm6Y1KdgDI5NU+tI1dR+MZpjA5WUhBKv8Qgg5XYGiHkz2x3DYcZs
l8V5eUgMEw6CgdJbG8meZio+QM8iYHBKi344REqWDP3sFcXPufFVdM36cJJ6ZKMAszaWUk1nLe1r
r9NRajfjj7EO7au0qSjhp/MhYK7KKgEluWECoHwMl/9hiNaPQp2TDdnaVdk1zdHqJ/m2M6O7+BV5
oyno4nNrZCZNqNXwValw2qMKW26eIqq7xhdfi66UukMAZs53cs3qSSC27eda2gkbyaSpZ4U3AlRH
26rquz6NByfoahzysv8tmefVSJX5WR06x56ZdjiEinRTh6PkUhOps4BBV+ayYnESOdDtyOo3NUK0
aVIfW9uCvljJZDUoBPnqPbizB+Z7tEfGuzCfqudrIPJsMKbH91ppQk806ZsFFYqxLrseEt3YIodh
YmEzFjdyLfkuZZmTGdRi3StquSkLe1prNjMKg9EM13oMjAM2ozNYdrzTG+FvckUcGYuknYa5Ws+x
qiIo9x+gkUWI4vRFWoXKPVCVfiNmQpFBLdoNpWz2Er9xsPVXHpM3x2OgM10HOjdkHbvK77KeEkqc
+xFgklEnn5ZH1291da9YWfYYDdGmMiqxxuhXIgIIURzQrNkrQnyxNKVd57Q9nKkZqrU5IggGzqPD
MIE9XFv9Vk00OhBlVjhpZxxxJIMOCNj4YooAKfgmIEQt2hlKy2DM2hbHwdD3daUbqMrU9qiwU8FV
WjHFm9jfdDWjj8yu8HE9Cf2WNaVtUqkqV0Pzf6g7z13HsSxLv0o+wDCH3gCNBoZelLk+3B/i5o0I
eu9EPv18VKSL6Mxq1BTQqKlA3hIliqI5Z5/t1lqJGCQJHr4Za09TbH4CxI44GQpNSHHo8CdcIXxQ
9SrMoUA6lvsfK4Uif5F1mtUhKt6zUR3aGUewKy+1Uc8nLZYQpyp7b6zSBtRKnR/FzhX0HBaeoX+g
a99XjLo/cLvfumK4wkouGuFctCtFTgxMKUCcWk8o7WkTZYeCutYhUwYV+FvmzHGRhKaKGZ01jY74
jWxFO+RFkFZjaMLprtbQiY/p9Sv91BcVZkdiOdXvm1Fy+5aGtXoblztN6qBm3lc0OETA28yWV5qi
5E5yMvu51EZlYV2BrfBoMsrTHneYaWxNr601n4ut3Ty4tzffFIXlImuPRg13Y6e+RwGxPFMqqXya
WX8ZMt0AvlKfYJue8A+U1xXGpIvyaE51cYqFDvGZhIk8DBDR0Y5CjFoc6vy5zd93HcxWsTVqD8Ym
jI6+ktoZNhh+aCp/wtysRxP2br2BadMYKjS5lOGQid3DaC3Kca9sTCzO/Ta8L1X1Hr3Fzd2kofRm
MDVdmq4vJW3D6aCuZ3FOYdQV8ENgmnq2skJE1XKtHbScYBxRIU0a+vwcG8on2iruKGDD/GsuH0T5
XVdogS5toiOkleygx3y4yvLs5Qi5ArKG8L/LN2xjyhKxyVdGBpUpaa51iK+1IVDSdLQTITnPMNdM
TEBTU4GXxFt/THeqQ7Gfg3mUS3fWNhKdsvVUyIllV4kh+mkheVjsOMrFjyPQN0fQClTNs6o6dgVr
QdYQsHcK6JURHV7dokS9WOvoFJNOLqxRZlvdkIwg4HUG0VDcadgmH/k6si1NWtlLv0L9p0B2Lg8f
2mY8Fc31sBJ4O3MjsEJMuI9GDx1nUpyFxXhc4GQ9TqlRIUyVQtSUx3dT6Rc5A7vVDKctyGYJwxQs
KnT4I8/YFVC9gHKlUr0Eou4gqSGfbIyZ8VkDzmx62eHZfcSBoW0Zd5bzWFx1lt+zIG4RkJPClg1c
SaGqMluRZBkT99EsJz0adeU5lTXB640qIhdNkhcmY91c6LkqOp+cJGTQUw7TJ8QxqJkWzqZk6AOS
6Lm2aOBh6A5Qo76sBaqZyF42jjk2d/Q5lue2pks3r5FpFTLJm+uicJT4Ug9LqNRwBesp0hNdcxpM
oTvsmna2nMlbZM0JJPcKYAa6FaYjMbXg9hJ+XhGP0OmWgw5ehdbYIYGhB7JpmETVXXtxquByzpM4
Io0p48tOpBan6xSIVxPlOCmDP1Na4+DaqQDMJCh50H0VyKd284k8D+ivSQbFRou/3JNKlpQ0gazm
CmCMRi95wcPtlcuCNQDmHavnwcB70XaTpM8NfMOZ9dhIOcAc+d7q5MLTxkHGZKlPrQapSjcHNd6m
26T4PVLs62l611XruV3lFxpMIPGuHVH5UlvIa06UgiX9CUnbs4b8hzPAsl2MWuGsKipHqaCHiJRq
kMcu6Nn1mYfYIRX4aTxCxrxGagbGqYYstEW1y2cBOun5uDlFpR+3eDpfZ/ojNAihO0m6F2vhM3K+
Zz3HZim6HiEvOREUkjJYZAkZXnJNh4JW8DbF09sS+Yne8M0eUJsWWERCGflGOyvjzzVqS0E1jfYW
S/UJ4MGow1acpA9C9qogZu7NqfFZWmRodnN6FzeACyL4l2H4ACvSQawKyZ5MVtAcdpskmZCb62xl
0eEKg3DKJQMAiLHa4VT1NUrM+RrJqxUVVwHS6GlDI7fIrJOqHRCRlg9911b2vA0nchOJf63ax3Rb
o2rwKtTnAarLeM3pZhE1Xfv1pF7Bm8EoWCu7DEBL18EMm5wZp/VJqVG4GPIXQ14JeqqMto0k8YnK
LqpEmQyFPaP1y7Wt6ftHqzpBkeOIuKFTJqdDXnfRdYRktStfJAhGHXT3OsPuUWBzMST7krpGDXxW
DsxuumdII4TfON15cpO36j1aKgGNL3IWqK0VKcMV+rlOgT7M75KMm94MwGtm7kLTFTHO6kj9A028
pax9AW4eyJmFt0pLToy3rJOwooN+qHt4/+UWhBEkin2ceUVbvQqZ4mmSBbHcBOXo1NXeohmfiiRx
KrlTHTprqHanBwSGv4Kuh09f3L6IuXK0JldNoEXq0ppckzRDCE45reAD07CwwOrk/OMoaqeq+T6K
p9WIRIECwQ0R1H+pUm6i1pe91tEwmOdPuRkatFRnOwuh1kJy1U+fihkkzdphyobkKcUrTFTRv+79
RfXuBAyjvUpm4VYrzO69oywO7UXEwlfCo6RlObmd7z+VNfpXGv/+XBz//0lLymKNkXf8yt/nlZ6+
1MVrMf3Ga/S/3ey1WafxNfvpYao/vzZ/LqT/frjfkk1QnjLfySf93hT4a7ugrPx8ywnrqqyRTtpT
8r8mm2TtZ2rcomGJaD+ZOoyov+ea+AjqCMsUZcUydVPS/6lCOlXr7wbpN14eHX2pH1JM2raoRjbn
yjk/ZMcuGi6gYULqzKBdbfMsR/umejEvzHXwLD6iEOEaSU8wvUl38UN2mf3Yq8/r+zWMvatfefkd
NMyR7PTuEOWn4hURcWihLRu8X3ugV/aYe4l79YkOffTjXdnVPT2aD0jghKoz8frqykHrFo9xJHtd
cD2mzup0YXccPNURPMAPbnoQwtXZXIAlYX9YvdEXAzXqgiLI3dUT/CbUo/YpiRRXcovLEJAUm86S
2x6InXwS15fkMje25CvuGKqucN6BWggVnIqzEXYXOSLYCrrLeobA8YDUa1RessMctn4VUgrx8QlC
xHmj5iG+Fy7lEzrXl+ZchV00hgA7HYnrpCLpCWctMBwoOMDWonlwTu9KkD+Ageiue4nviZLt6y9V
BKuNV3g5h1X8wf5y8AY39p8hb3SkQHczDyrYr7rDffXbUL+dhupJIUdwu4Amr1C1m8PgexSyT9co
C9CC9QRn4MqmANfUX3yCOU8J+iOeQdCH+sf+CKjJJ//gKlFxMrzFN4LiIAXLfR3OfGt5rB5Sfwus
ByLM4YDr/EB6w0HDPMLFKAK6F506WN3Zga/azqM0yiNinK9SVNzDr/hmfRpDNHcCMov29OwkzuKO
tuHMnhYNp8XX76jg+7E9e0XQhqJP5BlOJ+MhvltPqws1rC+6ioPH6Op3+aN4qj5v7zqZxB8KoTje
cJQ6/QXSOU+7KBfrPByKp/al9rrD9SuKUA58fW7FQbL79EhYGeaBdsg9NHO9ws/P6llzyyAGZjm5
rWpnT8Y93WD8GpoFgeIUuB33dZS5IDKCzBXfq2EbycflPf3eLkBFTpb49i3j9eqKofpYHZXDRG4G
++yYF/URzyRAkZSOuNLrmCci732ejiyl99BT4uoBoXwAER5kSFxHaiD42V3xlJ/zkxxBun5ujuZj
fjaYAf0pP6RRHanH4fgni/UXST04lv9mqv8ACViaSW70ppPOaFDg2DALR7d1SVqFiOnYLefQu1+/
0ojnG8zK8tAe0Bf3wHajrSQ8g9iy8UVe0/vFKR3RFtzRXzw4ZZ3Cfpe5mT/Zi0Ns5CEEnIXEnwdm
mF+EErw7dv6WeTCQOoWDyrgjuYpv+ET3PG+FUT4e1SSqgsIBiOtAZu+ANw+uYfOgHYF4e1CUBUmQ
BdkXOM1LI9IGZ/iy/VK9zOF4BFX3YlLKCbNgvWtDipRO0Tjz8VFwDEd4p7o9741h/DH19UN5xC10
Yrd5MT8mZ/kgXZDxNhlLZ/2OAXlIDvLz9kiI6w3+HBnnygiTwxwlp/K4XWJ/8NU7LVAoW7E3krUO
6qHna4CwDcP7us8Hf3bI0/H+18kundePpf1WYxUW5sJqUz7zxGh0Ffvz15zvLy5zkn1jBxocZ7Ur
lyN5w0GLllMezkGOYTUvXTj6V1fzZ7D2tuQu3sTOmV+r9hqiU+MJx+Q9I85tnVdo9Q+wLDuwRnFy
n7HhJzXgoZzhHD5t/uxOHoh8bzpa97SxslVcNh8pZM98VA27DCCBYujJAZJEbuZC0eaVHmTGdn0Q
7tZo/93yvP6SkIuy6SdGOcnJPdr3PKbAoQsbj7RiKHpXt7BRR3H7C9GpSxHP693FUR3piOq7g/ig
X/iLvdi9vwYTS83gEczYk/01YUWg78TrbES1D0ituADirUPOXsi3PnYhFKTPxsfERVvIzj70HF1z
lYPACiQwjJHw8MCsu/EjXSa2YpPsDUnzumnUviTuf+fV4bl9X535Y8n8ISm+GFlB4cgUz6SyzrBM
OuClAxSa3C6sKO/zTHp383vXdLgCbuXkGKeUJ0HDAzcHuQlXcJ/AN/uTp/Ey4268Q9vWX73K/lw7
tYNQjZ06cTBzJw23DcpoDafjxDQc/dnfpyxpXvfqfjIDPZh9lmYbvk2fjBur4uD1Pu2f+7DZF0k+
cBOPM2Rxnfm2HpCrPJhRjKHqffrSMFcoLtvipymiNMEBh1BnjIlOdbn6Ha9SjGbnDfybvJ6MajB5
sL05+1uMoNd9PA8h4B62gWIfikeVA3XwkFgMCZmfyQ94rFzsfvDOkw45g2V0v11IjqNAoIQxgFLc
Ld2NUZmjF6mewYU5ht29m7g6meGjczEMrQs3jUVc8bFeXDlzw29e82eOz30l8nNiT/fEYPQ37ic8
Y17GP93Bq4g4HrebMSXcly+0M3sdp7R+5bE4rcsE/AV6q+QpTuz0ZThS6HDVYHPBxjuUlRz9UPGc
4bjAdl79msdpMUwtH9IsyVUxfFSTeLbrPtBd0ZvdlYmzOgJPZv9sv2eQHPAwEz9h7aBrjoURYlgm
Ao3xzEYm3YHuK38fyo1HUzuTveFHaq6hgi/rJNmlG7vxYb+c3VUa/em4hlgCnh61v4AbxB4wBTP0
6G7i5tWH7YN5prGK2zFw1ibPHn8iiIP2lB6GqNsHqqsHwt3+pA13DWtsgMEATvw+KL3eeYK1i2tA
SMOuna+o+9kWp5tiFQrm7H4vaO3mpIm7bzd55OQL/hNZB0Q8GiCcGwOW0wnl4xjooR6OrMqZG3tW
KByxQUfhfgmHEFFEf/8tFS9vnyM0wnjpbWBKLBULJ0ooGvS6IxzgieTXZI+U4G1I1CdsU1juIxnr
IjLEUoxH7PXByC3G73BaFqzB2z5sH9IDSG4yrwHmKhyQnWSpywOD8a0GY2aXjDyRVbn7BVTZoffp
6+GdNFhCgVm8j9TsYgZyNPtgSPwwdpajdRjCNNinw8gucPXYChZ49mAyclNcXUy0I4TpYXxTMcPW
abdVZTBxS8HJ3C4V3mC35o4C3+AnDEaVzL1cPe5owJR6MF+WB/WCTeNZIwt1rtz9frecjOoUIe6v
y9Hswl14IgqLCT6S33MedVDu98NB24klfGBCYuqDheeyXCS+vRt+9OZxVydmQowtUjgrRKEZCywr
ONXmWXvTmb7iwxrQo4HdXd32VQgazFrDd2iqeMcIwOunFw/Ds2CDTYY0nBP8MvgeH00qHAn8Vwe3
LYzd2m19i+uE/ABDYHqW27g4c07JTR59bqwrRoBmmOioHtwmt4TF2leefbaujrSbIdo6A2aqo+B/
tlw6BDqnAaoR1pGUe9o5sx27kEN7kg8fxcLXbqsepzKfUnyL2UZMzC4e08/NZb/VXaRxoiW3AevJ
5wgZ4pKbQf4c42K3d1WA/rObugr2qQu246af67vqYf1yDXdHYcSzyXBX+hDLwVSPA4ndrAtk2fOR
qMRDHzIozkmE7FvugwJ1m6j2IWOIkqhB0fIE12N6R7vjeTgPX1K85dW3AipWDk4QTBYvpU9IFXIu
vmBDPmuLPgPMTt0l6BwEbM5ERXZpT3hJTdD6WbjhQeHc4ufkhBSZTcsMXtHudgnEJ52T7v/80RY/
I0lIzGCR5Nn9ltbjAfnrebpcT7qT+zAseZtnBRS63WsIz9rA4WUPUjsvPiixY13aUAk2r8NlLxyK
1UftEj/T+DvyQnwyXjr9hQyUfsIR81IahmwqooQSpNIVhyjAzrgtsLZ5+vOMMTmMx/jQvHB/GSiq
K99NRCH1Ub5fBNukkfRFPUABf1Q+qZ/NZ/U+C7g97Js/JZyO/jH7AlHKUb+vAsDxflXYGYk8j3RQ
8iB4JInDKmCJxM3c/VCJnJ2XBEBuuM4KTzHhbcrPvAbt5ExubL+NYYEnpQW8YXfOYN/jm76imUJe
m07qU3ZKGuKayVeCxW893LwQEWq1C1ENyQ7WJ02zU772QX6KRVdjnPCieWZnfL798UJs5MN5q8Ep
xkg2uYfNYY/DrNtzszggNdFX9XqksnwGwewKwykOB9e0k2cUH+RD1h+2IPUbp3bzjxLj4e3KQ4zf
Fnfxr94rDdsYhd42bZOZyDkajuGpNuIGjK7BbRm7I1uru7uh9GHa6s1rpEOSn6CZsYJuiZiL8BKd
kkD2YVzi3VUY7fErQCpv7NARQmGM05HfqgN1Vy+F2d+/fl393ov5ud27hfLySvjV8Qslx5eZtia/
xFnYFr1+ofAg+7rf+ftpjPjJOSmtz+VjeVmTQPUbFrfdrcMJwqzFjOk2JBA9Gx6jHbOe+LmHogfz
Ad4eX2KfFtvAmsODY+w6r6OjsNBy8s4+aVp+nSrgzemGcx9nex/cW7Q5L1/zYPdn99u1hyDId3A6
9AOyRCPy9p5EPoecI5hpbJSXWPNwox3+HwOEVICdY5DwzgkEZN6TWHc4Muuigf0nC48nvXt1wjF3
WNQIRmlBRiiaNbXAk+I6uOmEoUHtjZzs5G6cSOvEGPndHYQlDFeXhgS/e24w/tahDK5Bz+lvHkB+
9mT5da53GheghmRWD8Vzd+B+sSgt3vAOmQR8j94xWXtzbw7MsCXaYCEN9vzLGKS7Gfb2u0wIgFHG
LTjNUJV+HfAYBb/lh3JvYW3BcbH5AieMI+WnBzHKLvlh97EpvmS+bBOBqO6Vi4F+0mu/EGqzwuzh
ooBX8Y/DWPo0/yqMBZT7Q+MilEBZtTatdMZJxdOsNqcmscS67n3GT/EoUq+sIYi6EgDwAAw8q4W4
gqCT+W1iqTrcJ4uljvITjsrmJmF5v/tb1wN6QGQ4UJxgVZDIJeGZ2ttd/BKf43N/su76g+zNBxDe
ZDgQxmG1IMeEU71EGjmj4V35vHpJOB5i/L3F0bHYoDf2RE1YRcO59OcjxGz8B6favmicx6N+2C3i
5JtP4KNYtlJ/fn99f7XvDRahKhheNhvF0HP+NHzZlwHpeV/fUBlzKdSEkt2wBAwPxvFqv81MbsCZ
N1MF9JB/4m7nWe3og8I6aOEOzeBjICiY4JKdczel8QQ/c19XkNk+ClhDyTUj/auE40v+yG1HjHbu
19w8Eksk6fYlZSOwXHBR+X2HzImDDgY/kbvD7rT6+6J0Zb4tLmaCfXa3PX64+rt3gyTI7jXb8rvN
3X2DPX0ne60/YMj2G8FaGgiB7iN4crscuMBxCjvMFE9kYBlBYMRDwDKqlYdBZ7rbDaksgBnM2QVP
Gkt+pUchmEgQAYV54tIxA8Bdvfmd8EBZBnsA7CHKCPURDw3mkIU5WLGXisfkIM5CEQ9fyQzgUiQ+
2v1ISEnwEHcfm2iBa0B0wNHGO+u+PYvv84cKPiARVy8/L0zv3YjA95A4ToUT1jrUPlFqdnt3H5ML
r3tCreN6TPyXHE+RtjgbaAI2ony46k4a9bsBCffQluCaOQuOjxAQA+Mtd7uLOOH/7C6e4iGAroIa
jkoPehRndwyv3LjpwNKKLaEhhlPHIuCWkcnBqWuV0x6U0CWESd0tF3bsFL+Vl+R+ca/YpD3lUGFm
gCbgz/7j2Ur1/m9m6w+suFXRakWZmsY5/iLdqREagaQhdn/vhW6jJ3TXYS3zN3d3ZE1M4+5aSn59
D5aSLPP4UTtkT9p9cySr9rC9oeV0t3wFoeErIWu8Z0YwG/npXUz+ePce4nuYNZ7mY3uUAiXavjbk
N+EqczZPJsu5+tlBxzEcTwTQuDGExgdaYAKCOL8P17sSX0O/74/GC21tuKXDgUXTK6KGIZKdqhNY
Zuv8kcUR0++KF2rAjCuP8v1Bvpc/jlF1YhXCoZVZy+hCIcnZkZqgu+9gPZiJu7zBitsdOh+q8qN1
Vx6w71hx0udk3pQ7+TIcjQOht7cH+HlghbdH8D9W1vk3BD3SHktPPfb/7ys2yGJ+bn763z89vxZf
ULOrXr8v0fz6/V9LNIr0s0mZzkLDVzYtcYct/lqi2T8B6yiLdGxTb1FJBf1aolGMn4HUoOosgbzd
cZAM8F/bgfePFE6RXhpR1hQO+M9gHX8E8ZhQPOxKGJopGqAx0b9ghv2pGRiqh60RtLJ5SKqvkI5e
RXS/i8EFnelcy9premTBUfI2SkwKSY467u0/3bm/yBz/wIhl/Jcz+CGBnKK9rlg9ZwDrNOgo1MDg
jWsA3Szn9aCBezO7h2z6VOmjs5OZW8Lnf34I/y0o97uy479Sv/w3HOiAaGlf23VI/n6kH19pZs6K
P4/vP772bYAb5s8GIoiaKH8jLJGpNH4b4HxCl7mo0tFOp6im7kSlvw1wmQGuK4YFCFi2bnqMvw/w
fb7owHgBGYoMTLQX//M/vkOgAI7+bvs7xLj8V4UJ2oz30/rzyI6N3EARmhaXpFzOg74Rmgr0HaVz
+UsxlwEcd8FMV0E30/OdGYcMxYJJryKpFA6pmULjN49plABLDY1SJpliFigZalIdIJVry0slH68l
XZe88JSh/qAr01OfmidD6oOiE56vcl+dJTNPHaNAX60GfbsQyKuro5iPspZ+vkKLSZfkxHvDS5HX
b12lIPct5e41zZsTN+6iS8Np3GWvK7PfIfU5uaW08xPFgIhWgN4WKhk3T/TcFZk3krWaDky3njXu
MNdk+CL07aNVLkE8Eq+1BT0mbXZclhG4FA7oChVw+tlAIVaoRTJrovG0s/iP+Yc4/ToNFeg588OC
XpRjXLP3GQwbitZ66oT4ZDwS+zQvvSp/1nIkJUAIPkji5q3Iu1jNkD8XlSmfe41eOMgX7ujE3rsQ
Shy7mgqZuY6fpGymrDDCBLPKy7sK7OYGcCjSda39YKwrNZsqn4Ox6vtPtPA7s3yli37se1xcuj3Q
UtR04IOJrlKlMWUvj/s0kI1OxdneBvN+W6TuMukdO0rDc1UsAKFzFcjp0h0nSP6+rHHWvlSCnL3Q
cp2HUiOeSiDD7rhMTfA/a2D+fU3HP2QGuH8Vykx4S7NX9B2mv7AgfPtXC2L9DBhgR9yDH9xx7ywB
v1oQ62eMlAnmhb8/LJHKzwpoM4POZ4As3xocflsi5Z9ZNWmMMSRWSRow/jkLov2dBdm9zz+tjZa8
tnkLrjuUihKq8wzlv0an4buwMuvJyCsT4Qq9T86GaCT5gULoBs0QdOE5akQPxtw3US9ek3ea2mhR
spUf8mX4dJ264QJ2nDR1XT3r/QwVLfwq5Q6p1mh7hz2lbZ3NFPD407GO0rQ0HlPlKlB1oDfnSUUe
e6TnUKoj0Ldq484rMAgaLr/08Ra7sj48d3X5KU6ghDU3OoCGuI19moLJgleQ5+aAP5xZWnun0Ays
YZKfaT4cXGkY8jPAsuZcx+kaNi0y1a1okRkoFvHLmmZUY0DOv2lZHT/N5lI/0LOqUWhYdf1TgtcT
JcVmeG23Iw0E87M0CcVmm1VlNETNZeYOi0C0tMBGoJpVcUHmuYeXo67fKhFJ7XIr3/ebnjxblUKm
DYamsEcQC9k+83oSLEkK6yRTHrpmVTxCtM0vQd9F6L8armSsZK4ssPduESfogDCaHN2oLbjezW2x
4xHVcLmGRkCn9fwCrBD0UNanD8rSTm+DIlzpymQQlXZqih2Cev0SoVnaRPDZ6Z5mDciso2qVu3k8
V1GrWdf7VdDre6sEcdkak0T5uBjpqdWLKVD6pj6roy6HLaPgosO6+X7KZlS5hdh41PPUuoNkRjjB
yxi/WL2uH/pGoxoGPyziRlV5t7VNcbGuHWloxChOmVFBkdUD54acIU3PU4u5HvOZFLsOoTMg/QZ6
G1oMUQmWMOHdRvZRGolEt639MiNdSrMxxP+DZa7vkPWrI0VRZC9BzfJ8hcnLLjgsyGD0AOb4mjxk
/dB4o5FT+hmVBJZbmCvjdfiiVTFFMhWEuZHKy/9DEPGveGD/hgZSlrBhf+9WPb1m9fhT+KX8Ur/+
r5/+z/D2pR6ypv7ptf780zM66ztX3OfXn5ypTr+LLW6H/WY0BfVnk+hAxYMS8aT+DDQUJLrC6DqD
MATGlD1EIOb4DWlo/KyrSGrvWENW5e9EssHvQDGnY1RNTaKtTPtnHK+bltUfMEMdxiBNRmgPzW0a
ynRF/CGjtl0rUmpNGsmySiZIrJ4qvZ1WN5Zj+Wzuf+gw3iWCRTz8ffP2AWBBFDlu272cPQ9LpoeS
MY590GpzcqoQxbx9SHc/+9V0nn07FnOv9YuxhnnfEt8aI1tAOC3jvWF2sDzMdUXfctG62ahnz1qj
LQioQjC3xQCgDESsP8xiCwET/s2nvtt+Sbtl/aVLKCL2Ou28Mm1onUZhrylap02AnNhpBm2XvPO4
N19LujtpM4e6WZYT4Yso5ue1Ma9v8zS9N7qxfoUQNrfLZkw/tj2AiWlQEKSs9ddrkRkPmlyTW2zh
kOtBY9AMkUmPhnFtT4U6Gg+onBoP2+iqUzs83PYfNIOWo73dfP/2bSelTPRQ08lcab1mfNutGpC5
HxHMQCdqP6wo4Yli8BDq3Q9Zaut/k4yRxd2h/vMD38chzDJ0D7Lq4tX/0PQnKx09wnoWscA3Fz1u
3qlNkbxLYnMB6VVA5FYW+T3wFvJX1VB8jh+KUTVhCwRXsM2Vetf2+RoVRQeoQ1CGd0aX03zNjiAS
UHyu5ncLEDvkLZQtUmDouROacXKSxtLe1q/SZBSfNWX3MCuoyjJBqCJl7ckhiq31cq20d7c9yjh7
YCkV3lV5Rm4QdYJoWNIWrhZzc67FUr+ZW3i1zPyzDi2fQ+wOzswsrAN8MFQ4zGR6aSrl4+20xqt2
afVlfl9pm+Yp8dwek0wzLlcoQqHuUaRf+u63CwAPZORj8iCu8XpgLFHZuxbxc1kYv9x+LZ7Jo7VX
4T0QdbhUpkw8johfXdqyFZwNHp5fcsjwb5ewGdCu50TND+BG24NVQVLUmdv8rI7Cl9ses6RE9ajM
H9SsoVAm5gKN2EDdlxko68C0eBGVGs4F3YRHQ95OaKBvpz4Z6UPf//yxeXt126WyvuhKMR1ve/3x
9u0VErPjRBM1R1Lk633ZSvTUfHtPU/ZPbn9v3xw2Cb1pyCW9H47xV8ct0GV3a6lVnT92/vNxb++a
i0VzQ4Of/+1nvu3ww3WsK4wyU01T/F9c7h8/fXtltENymuLwj7fTVP2Y7ngJU230SCmWE1iZ+GLs
f8DpWpfbppRWd7GWj5HU3nQL9w96Ad5p0MC1+8POOLQ1/l/+687fvrLFxWMCdU/0x0FvX2t3Kc1V
QBri9kO3T28fqEifHUE5hj984bbZDteXeR22ww8/Xadi44lFDHPGfgF/HHLMFaiPRqpL31/Y7Wi1
lH3ccP0OEMGp/p9Wvr9KAMm7YfiT4dAlUgMyCirQyMiazJr1vZ8t6/KKUm9N035qXGGp7MrOlaec
BHZsqM6QzfA15AVsPMBRy19fNuPIdkxNUBWGqGHGNJdcK6gUpjBbFEainwZ5A6N1++Jt7zhDWr40
0d759hO3N1FK0RFJ4llUyXIH+dZ6d13E8gWh2AwKSME8gb4rXzJ5pA9AKZfo9mmZy4BtWArCbd9Z
QGrK4wwW/7YpA28LzGRE+nD/tDfL9lAhF+/cNlfFXI5JQsB+O3KMHb+gkPXxtsVUMu6FrD3ctnRx
sJ6QGio3fHSnM1eQHFb1dPtMLpqTtEH9c9sylwU7Wc3n29Z8JcoWkznZoYPlizrFVINakEK3zSWB
NCurF9MH6UJ1FT3xU0/gLNeF9Wxsivk8gyM0hyZ9vL1lxeony6jl8+0zMZkKJ1PLJLptKmmZe7ll
Wv5t33zu5KDJh8W9bV4L3YramJVJ3A8upKJ2mSbj8fbVvlbbpxk1qRm5CwBhaAN29K2D1+MU9Ep8
u85bf74dR4Ifi5VRQMZk/1A05tbLYAf0b5vzhvAIk61zN2Oxnq2pr5GDgvRVHa6q99+M1h8a9FhF
yVbtfAwQIooSWdsfRmsC6NEyZmWC4aml4D53jbvj9J5nc67Oo1D+ctsyEfR4nkjN7x81tz+K8n4d
W/X8bW/QVs6cwBF0+zAdTC2wfj/WkFTV+Vr1v2hbNT9bYlcASrOV2oCwrfntOHFeP8nS8EusVrRx
1m0dqAiIk8Rsv27LXH/erhK0ZoLxQexMCjBXYzgRoi5nA3SPm4/9/AnUqnfbVTfrzq6suXiquzIL
xU6+woF07R91kwaL2y5aTYWT3MoraygtY/JSXuY20Y9k1maP6JXGryLJo86ij3NdG+uNuOyojk36
YUw0yRPUvjtWa5bdwd0tOnM/L28CjCm9Zr41czqiHK9vd9dZNSKxlCEPzSFvKdXhsuzHGqr+Db9H
eoYXmareWuQHKYkhRWjgCLsdIy+oQ4GM/6QsiezKUl2BuhLgZOWqRY0oyRjG9qUlf33Bqfxw20rX
cbnPtPYoF3r7Yi6b9qhvmyPuWxJ58ZcH5C3Fb/nuPQb5gyPnW4byrWnXPkvS8YfN//xXEsnfZaSD
L83ltfoy/Md3IdB/fr/578El+WvamNzKPwqL6uQvEkV85/dEkQpohaZZnYDC1Pbc9e+pZvhAkVgA
ukJiGZ3u3yMeqiwq4gv8Twcnswc2f9RSpJ/FPdeMeRIlRSf99M9EPNJNVOKPhexb7+6eav7B813i
/0vemSw3jizb9otwDX0zBcGeVEOqn8BSyhT6vsfXvwXVvackikc89e7svVmZZWUGEQhEeLhvX9tT
KU8EpJrLSAYgXRfLmjbEZeTRuWdhNbYUcMleRp3ZztKyRwPiBZiyWWrDdQL3EtzDaBUehYfa1MJ5
pPsvqZK+5LKR3Y21FD5mrQyxFo/gWSC4yULSxnrek3fH6pRNvadTehYKMaa0og+UrIgNxLqenF81
bZdA/6/cjaT1yjvZnWQ29G6wyAuOQNso9e516Gpx06Qhkj4QGXMrGsHKNi2JbUL8TWF0d4MZtlc+
rqAOFGDrYCYqRq9iFmLspIk0pnQlfGkjAa5sZPpDEchoisEd4R/YWytT061FbkHZ0HE4xB4Y8wJR
GXG0C60aP1UVWp9cDA+B1WPrGfjDHxCHzcIqDeQrJn6qqQhPwWh6hSSzlay60hMwDCTgo8GJapAr
IkaABftO9y/5/JjmfhFrKk3KFtEgGHM6rdqV68Nlo3iU0k9cjO5MMoJmhiHJIVY1f+7j3teNjVXB
v5aSVeN18Qq7kn5m1SOyoRqILI20xsFM3WGpZ924T7lzOz2B3S4Nqm4RsZcvTLOtNlgzrFJdfjL7
yJ9LlY8cRG2qWV6LtGm4KvRvVc02eLX18D+EwV80vfEkdf2dX4RLs4cRlWTQEUPd2iU1GhQMqREf
qqq+gu+553WCfBwo0MOS27tSvii9bN+o7kizfCKBHKCdvyqTyZqKel2jSPpM0+LhmARduWvqNLrV
y/rDjxf9Tx1bL5VSU9mHbrfxeqpv6piBrXDF/KE1Os5mAi/H9xqDpnBu+Has1C7p9QICdAcUIOyD
8qFp6Ms2xq6aqwKIAyuR48ePLeAfbZj/j2WH/nsvpKj77/fC3a+89n/FZ7ZD/tpf26Ep/hfxsqxr
kKs+0tyf8+awosgJmX8xqNjY/icBpIiYBeAtYEEsJRXKrvf3dkj6xzBg0FJ01iVYdv8oAfSxsX6K
6//eDk9qyhXwn6gtCmFJOquYKRU9tr0ZbdIoWEO16SbcLIBYlGuhZquD9CzpVmObwqFJul3R5+ua
+o4YhG9uhC1go2TPEgznKumfSwFEuSm/BOpRgWSxDJtbuQRT30rJu5uMd4I8PPljd8eeST7TAtkg
VqkN7ErnDhnQ4KP4V5nrTYwWOytDf2HV1lUDwIPm5WgZ5ykCWANubj5U3CPaEoyiDle0tFOpISkf
v1v8Yi+DVdIOL3EtrXJc9rCzvJMr3ZopcI1muimudL4xcrSHtGwPnlQ++ZX+1tfq8yAGfxosQgfo
+HYgy48hhKoG5EtTm69xQUFPmcjqbo+5SGNchybXdTrTstw/9gW/ojJ1CFhQ+RMjmqtGechi6c7z
OkRlWvmnUrpDPtBsacQRZpiBact9ClKxGL3FYLWJHfjcxr0UrY7s64uhaK9EiY5fM0G3GgSg9QIf
zXoeYP0kjGBBRpoGCpRScQ10d0w2WtwRq+v1rTlmCPb1K0uIpLWOz6sgGv59hHkfhZFnTKG7uSvT
WGDgahuISP9AHTgYbfqLYRjo49PrlTdElPjEmvtG3S0AnbYIAAHMLwtjpLeyCfqdr9XBqqiipdgm
aCatpr0evVL73ZuFZ4fKm98X5oraMmI5D6ltrwgrSLvoiFu0gbl4Y1VgdHO5DhI8vtEpDjRzh9Pc
ZK5crNQIYJZdR/q7z22IE8T6ywvq/+tti63i329Y9i+/JK39ZcP6V+Smif9FiEXEwIY01fEmQctf
kRt/AmAD/Qvs7o8e5r8jN1kncqO896/Yjbjqv0t8NCoDvJRJ2JBr1KbY7Z9EbieB2yQzgPTNnmjo
uqFPmpyvGYhIC7ywrbPCsWqujnUODcuvN561i9XDmG9cqLolWw/p+hcL17hEptwTaI99Xdm10iwk
rPcitdlNy8900yUUUByMK7sFC+CV8Ro/Xi70tILq1qvao9z0Y7tCyp1Wr11WLKG+zaC6TdvTrKzo
eoBdWfLJZEpF0lxak4lmCecQg9InLr3zlsM90tJ1KDb8vyOWz+66kaRFnw5rI2nWfkT/hu/tIfRC
4RvYXsC4cZFJ1PoCBHh6bZ+2+P+ZOJNEKLEejd4nSX7BU0Ix52qHxdd9K78JCATE0VtTO7oeeyKz
toDaJDtTXpTCw7UqekDA/PUovkUqGDbujy6eC2ArqN2BIClwfoaTNVCID3XPCQGGWxXdVhiJhtqd
X7bbYkBQYZGINNYxbrF+uNfpjmsHZzSVG61J3zB4uHDlZwH+9IzSyXEmdlGctArPmI83nGpMffTX
nfDLlfCzSGVKGfx9b/g2i1Pt6HOheWw6LVI6Rojp9dVvdPMeb60LY0iXBjm5pBQy6DK5rBhkTU0W
mvlqkrUi/EcfOynMEWyvw4tFAS5X3x6NogDXMr4tC4HZ10eTE7HWC8ErnKo3sJOsFAyyaf+Neemt
Mgt1nRM32iWYTdppSTduRo9fBtPdJwub0OzRlEcPAJrSo2POoFX04G60Z7/hAzOs2Yi/sTWV0M2U
HZ1ua7NfM+LcFegy1X9ZE1WQgPmdHNcbbPZ1JSc70UsXaf8EGmdJGDTrYGmFabTyuofOKJch/ryu
5W38goJ7pW47c4AkLc71Vr/Tq3ir1yidU5kfSKhNTlD0oVHLwar3c+D47b43gNuVu05/UjOZ9HWx
GCUMxDPRlrghwbq+CgVjaQyolDvpSnUhrxi4WIjDK4Qc0uK8kXScSRmXq4aWhwYnvbau+cuU7q3r
PHvJKiB5hnJLSEjMQJPFYPwa4k2HnyTF/IXuWjZet5uyd+eyxJWoFlYp2f60NTfk2XBgPsBRsdOe
7uzpAjmUN6R056LyMqgZGUmErHCaBz3Lbb/GzTxs9oGozKO6uKb2bkOl2sETX+N4vqgx+I6tdA0O
7EidmQrJCtzE3M+7RepjRe56M7cndX5vcJNpPH+RmiT7usFaYCWyGGGMhSN1bMDOUqDOMvx160Lf
arq07Rvzrovvs9LkSKcZSBDXkdjv1f5Gh2vdygmG0R2Onn0uTX4HmA1n1EQSczHiClCZ89F9Ff0/
qU5ruDY98jNOy398V7LNILtz645mKIvGvCFRIp7IWGZG+OJL3rwYYcPrvZO52zxPjpX0yN+tAF25
FAf756Z/bdXhV5HrW/aebaj5L1qBCalahIugRY+uSmshNre1Vj/nMa5AkcxtvlNwPPaTRWbIx6EX
dpIX0IAshk5kdccoHZ8z1XxX9HofCwKIsk69YEr5/Qs0SG5IwEAI+Q0sxL5+gaGbtIUlF2xfGM82
BUFP365bca8ql04DTveTb30aCesMrr/k1D7U2p/0MoJWjoGZNaRhC3PGVDYDSHgupOrcEPx/vCl/
HWvatD+NldUY5mUI3UAM1nZZvfvF7lPwcvPX7vt5Tz4/bX8/zMm0+aOvVXHPAHyjbElzr3lWVCDq
wdPP43w/QXkQbmJ4vsmAXD7ER58exJO0ulGDrnDAhNpTTZpLCJIbtoDjOMLcMqULB8FJi8t02kwj
cmE30ABY2Pp8nbo6ErvCr/tpQdjiVbjzDhZtlemif6z2gWqH1wKKdGHpPdX7dO7daHQchcufH/r8
b6DkI1oGKFrJODnxlEItPY69AmsGKSU8qCjIW9cSgNQM0kMP+j/IjcfepY1Vptre/WndR5mNKSH5
0eLNKwWKI8o0Bkn9PnRVshLtUm1/S2GyyZRLEuXvAQAT9unHnpycSWB0wPT4sbkPKU8hpoovvBPp
7KfzaYgTqVmatLkU923hBMnV6MG1zYpN443zrilnniUutU69y9EBtK1sJ6kGHovyVBbSBlTPPVCI
/YRCjNsL4d3Zb4DIWENiZ1q6cvKrwqIeQ/bWwskEKvPDvTSGG0N5trrbn5fD99CECf40zsnHnGDk
1ypAwhzVPAacdHoPKuzw8xjnp9hSyGog7zcRtn9d9rocDmOk8hZBFHCGw8ekyzF/1O+Kp3oe3dQA
IQzMAp9z+nIuDD3N09f4bvI4IjwWuapYfH9fh+4StmBPYS/Bpp5W9Njxr0mPTn2VtkrTjrT+ebxz
6/XzcCcxF9jdTNALhmvNelsklHKS1c8jnLYNTHvI5PlhsSgmu4cPUf+nXSssSrnoEQU6LEmHuVQg
qtAs5UgP+pau9gufhzyF2CcT+GW4kwUS9IKQgk+uHJn289zRrqWnmKiV1ump+bh8oG3U/xUsAdPR
6/gftAV+G15Ho/53EHuydFo90Kwo8KlK61ej4DmqoCx+ntDvXwDBMSEbdXBRU6TTQxrfBCiVI3Xv
wLPsJvnlVqFjmNGFcPz7wvg6yvS9f3prUe3C1NQYJWMUWXgJvfLSUv/+pr4OcbLUzSpA3SYzREcX
pLQL6AQHz7SQ6UL6ecbOHCGMRCmIAw3xMK01Xx/GjVOIl0PC1ZMmuoEuvG17BFWyKp/zazBdh27h
/c7uurW6zfftn/alW/0HX/b3HfLLj7BO7oZoKbXSVNm50JvBGkByta7ogBRm0kHZD7RfJ46AcuRC
8HP2Lvfp2a2T4zMbI2tIOp7dT4erWEpBY2NYqCwH61AWv8KSsNrtnTpRloZ7V+i3qjGZR65hfV/g
Pklnl5Q6aQxVCmz66dbWRjFRL7c2JgAwwhqDC3BMEJFsiW7jdn95czs/IsmGqXNo6ps6PZRweh2F
asrVdGR+K1CuEVW2oO7mtVZgKCUDOTTsRhYcv+LSFFjLcFhPlmZBb97/vAbPv4dPv+VkX8KnZ2gi
ndffbPTloroqZnce/aLxNqG/nfCJbusLI56d708jThvJp09YGFsrTgdGpLS2zG+qj15cqKbMtzaL
NwJEkwsjnl3i9AlxZlJkkJWTZzTLQRNLKeQGD2eITguQGBKUPBXUgrxI6RNV5nxYF77uj6TK1x2f
D8uYTkusZEgBnqxwGj/GPAmAEodrZcpWjCt9l6y1XxjVOT8/4In86K/sy+ehTsK7vGk5LIeJf7yf
kEDKm7vkG56arBc0bfNf+ErMgMA+C3Sy+htwmdWl4/TsW/30tCdr2pXNEBgvc9w+TWCr5KpZClfp
44RSaHb1VQko5eeHPnOAf53fk7dq6GlfjBIPPXWx97Rsx9ftypoZS9nJrv39hdHOrqFPz3eyaj0D
cHMwPR99w3c9W2S2rx9vLFrUZbqy4Vt51++X3utpY+FHUvfzez057QZD8gNw3Jzay+ig84A9rENx
DZR8qW7TfVZfiFIuDnhy9mVj45ac5NOJhPnp1QRSzB8DuBzWBujqMnm9MKvTqvjpGzmJ8zypSrUg
Y7xwDTqcd0jrPf32KswPdZcvs0t7/fm3SDcOzFBLxHXq697Tq9WoKDpvcTrbe+7CO8mp4Mlgv0RD
/65Y18vomoaBS7fFc+OaREUqp72GYfjJuKkWBalljcyrZ9ojYocCQbOvP8pk1X6eUv7Rb3NqyEhC
qCogJJlupl+fUUpIZIZNT2u97kPciBtA27gn2xDAxz9RVDuWeFV6xVa2GtJlzYikSoOt3M9ly1hD
vCdpj7GTKGRXOKpEXW67LmZTWNpJVrfCXRmoRu6/GINvJ75CuqdBpmb0xVNCdrILBaDPra0l1rxP
nmIzICeKSsz8zSEzawKZTKP/IqVZNXOLeRIAvB9i7KtF113gpge3qMbYIE79Gz9IF65a7HUTvZYZ
rs1g648xJLv0gW3B1uMDwkFSzjdpAIKpfHVpGJSbP4LeboaMw9QIfkcxVjoGyTmO9zl+K8+SMFzL
gnKr+wc/B7rX4k9Dhham/p2IXDsU7tv8NtLCjdj87uGZZ4Z0cOtqHQrli4dbqub9ggi/rKVx4UU+
KvXcppfm1mqewl5CAY/5NH5uSXM9Sjf5wPcaQQ2DU59j/NJ0eOahwB4GGDMpYM7MWpr6lUyzVYMq
UpPDpaJBtzErR1TerRICRb+33NjBNs5WM2k5Ur9N81esPZ24fdYj48ZLoRek0qIa4MFkUHEKHTE/
qdeyskWqroRY/lzAtLEiksJqh/arjoTxvSply5E0TVbdRVMLZpA+NK0yp6lwluvzvjiC6bfLEmag
+7uWbpIOxbN3bSmS40m3aPPgc0vRrCykjYDhiK8BhxB/uwXAlSSkrwsPVFwvldRBruIMGa9loKUp
wX6GxV6EHFBhu5ApW6f5XM6FqyzR5gg6Z7kEHwM3JS3u510NPA8vVE/v7Ip2orEHBNjHu7qHdUi5
PBoKp4/eLP9+DMXr0npJtWLnWf6bhPtMUqvXURwtBkFexWOz7WmCCuNt06YLv4IFV5azkC3Awn06
C8T1INwi1Lf74NhS+BL1aqt2XNDCHAEptWVT3BqNuyuzVayEizA+5GzKNjL436IVLoVsRGjrr2QT
bsIABx4nDbRORwxEloEpb/MUCnl5J/vXUiyuOy1wEsgiMn482pBv0zjDVyfZdj5shE5zUItWtlKB
wE1MLP7qbBuWviNoULC1l6StkIj2oOWtNR7CcymscGhY1mNqlzEhZKzNCjFZSkM1K8181iGJF6no
RVW8i/JfaHUW3aAci1LdSihccoAbEt7tWzdXk0Xnusk+H5ciiz3o/niasnWHp1hM5rD3XzOxuHI9
bKbK6k717rvxMfRYDMYiA2MUYARURr7d+y+1fK/odzJiHtrJHNrZHvE5JFGRwIjDd4c2P9yQ1HuD
v5xSADTqzhnGdFel2Z2cqi9dkT32rJdAfQyzaBdmuGnqyKGiHli8wMnrus9F8NqnIIISiI/tsxJ6
iDyFJRIt20XHkE+pVLGh4aLOjl6ZL6MhYAG1x6kPUXevPcnbZeKb2FfXEWqEQsj2Xc5qAPIOmf81
0PTfWH8tcPfJAqw3g32VCuuuKbZeU02Sa5/+6nzdsjDl+sZU9L3VNFcebWthAuprbG5U7Y/rQw1C
mOECZW2rcBZG2f2QBHeBe9vK7zpM6G7bDAc98W+MDgRvJ9pmDdxTGRaIv5AQeMvc3Qr6nw4vP8GA
F5dC9+ugZwmCd6SBY65QEehECMxEHai4Idzz0QTqk9qNtmIKa8loxJlleDj+wDpMtpAI7BY3FSN/
MRpt5otYU2AeoCabMYScktHKI+aoxMBhRVe+LrKbc+sKrLUSvtDCOBdTuGMybiM1GL5hN+Lhorru
cWzjRc7V0W7y4ipCVmKG0UylbBJWwNrCveU/UvZwPIyMArBL+VGJl0XwIgimrQnlzDB3U8YTQVuX
vYxmsNOjgygdrYQVrpCIseiaSG8VFoFrvNdVthzCfiMoPu6qf0YjRZEGeLl8MaMWj1XWcopFZFfT
HYk9hoj/wGh5x8hX7nI/kxZGQ7s2LCbtD0aWVKnvsWzbdQkIrCiejQO9TUnpRMEr7dSbwfzV0cft
mQlEO7LKEcy7ft5YwUs2cckGKKRdZVuUIUUtfWrl+Mrwgq3hxjsph5szifB8qLGd9iwblWNNmcD6
aPId1959LB2yCqJV2EnzUo8XlaTS5QXctX3rdANEW+ZnOFjViHukBGCcPoDANDvdznTshKu6t+Pa
eBACTFzVMfzjdmaOeSN1CkAXPAq9HdSnkABye66Sx1B48fLC9mjj/DnIOHNrxG1lCr9lRaJMclon
UYRijOIqBmYONrNMdhGXZvGmgk4UpTN1Ia5YDogILoX8Uzj4NVz8OuxJyO8NElYibjQNCweS9/8O
+XTVb4OliT/OxxUyc4S1Bgfp/yoF+uWZT24AChGJJmYMPiEm9Q2CBieC6f2RJzhkx0sh4/TP/fSs
J7E//2udYvAM4LOB5KBFyKws2xPCC9dUbD4uDHQSL/oVNcvUY6DYfUOdT6FWnrX4kYQIoITxoU+v
UwyQQHvVf4ryUaADi29eayJn1NHEz9zql88mROyRlIYdkrOI37XhwRP3ceY7GZ7lrvSo6Q9p89C2
76VG+AgfT64XYbmK6gfLeHFrYeuDqzBzLLOuO7Wd5/VtnCNd3w9IdJvCw7+KUxNWxaQxpnxSwvlF
gl8N3k41InOWeO1VOMxH09E7Pbcjeiu8yHWq6DHlvDZfiRwCAr0wLV8VscLRjdyLW6gYZ+ivQYYk
Nj2KCFwpwgNpDdVd25e2MqZrjvqHSF2lNU3VqePxRQrCUjBeQwDU+rYsazb+bCZryT0+QI7SXXc6
kMOILbmPVpa54sC96gM8SygaQ/LnuMsdycePqIbGTUs2zetO3bvPcDkSu8jxlxTS17x6DRT3Ja9m
gVQ8m728cIvHoFkn/WPULfXRIsQO8OlRHnTjITS3g3QoyRmOv1MVBNrwYmbjRihkFM1uD3pxJqnF
Ls0a0QmCdUBPgCNFJo2gowyJOe7qVd4RJo9mJjpDsTNbPBPBZGGqJsLgM7pF6UfzRhNghyZzspWO
CcN1NGe9MUVBabiXaNAULXdetdtRcQ9KtsLr8rVMYqcnfCoK7HAS20dgLTQPhkaWM2lHBXUgKJ4G
Z+Raa20FEEnncl8pcCv/ZfHmuBgQbGCOI+3Eco2uZFYGo6O4OVANKun1qlIAZiPExH/FhnpH/RsI
ldvMB+K/xnvysv5Kps0dBoAj49A4yvEhDfW1zJvEjz7s1ogcFWvA+0iqwFXl+Q5+HhSw+tXNN4P7
KlUUcX7eNOVzFzNYDyI0CJPm5Y8//5T46gPE2UWRMu09cbqNr8GhM0HVwniGOhpAgQMriM/BxNPX
sXGA6raaOI8//4wPKc63jeXTz5j2g08/Q6Bx3gg9zrtwTar3FkeGWbdQF80R+vClsaYM9vexkHeT
4FYmeNTXsWhkS6veLUsn3Q2UjbJb31M2vmPNZDQemAG0OYzz5xDdjrCqthVU0kuJqbNHBpAe5DuY
M2EI8vUXKNzdFKmoMHQyh7tWPIpmQXQKaVJe53m2xcXkwjOf3bfJ6lIIkSQFwNXXAT1NqgJqoaXT
WcRcQdbh12PdZ013/fN7PDOOgmmWBfKKFLIuTqmVT68xVCuL9qamdKziDrM/uwHV6g0X1uy5w4Gs
BXgtbhR01Z8mx01kw9ybOtbsXiSzSFbxWsA2Q130/0Fq+My7YtroSNMhAmDdcvKuWqMoU4srA+0Q
/jWsiCvf62ZjzlWnoQIzsYbkS4HMNEsnC/TLkCcfgzFUuSjjw0VEAV4PMLCRbXQIuZAol/RAL4vx
kMi/fn5zZ7Js9E5/es6TV1e2bq4LAYPKMDPKEc6m4O69slgKyR/JbVdCsEFPPNcGCvVuOM9z0ibt
w//yR5zEUm5HXNkETPZU9lBLE5w4GWpnWIyaS9UnwulAcy6M+T0NxoOTfUPXgBf0Xw4cn9ZsJbRN
oiJEdEofy0DjpWqSmWluffN+sHSnS97L5rHycdwA8KFCkI+DbIZmiy5DD/RJcOnnnNmQ+Tl8OuYk
mjW0k/WmiR3mlAk/J3lgd5r3W1oZMXaZPDwu7oTTQvq20ExLZQ9SkftOILHPn2vU943Uh5y5+j66
SlbeBrX90rvxwMLDsL2wB52pME0T/a/RjJOinipLJoGyWAJwL3flR00rRaAKa7iH+9tMbgxo+n5+
u9OC+fKE5kRJY+PDkNsUaWD7+oQ0gUYtbY0kq2PPltzXVpIvvbApFP0yBBcOvMI0S4coCA7iZG+1
6EfSfNMkfbvJd/WOy/86XcRHnGApM/Q4RQAU9q6rbbn4+dHOVu8tUEyYVImmyob79dnoqB+VTnGn
vDFuMOsS9nmOIaqtbEGY8yLHB5qhJzKx+yY7JIwuPPjZY/TT8NPUf/puMlfQo1a1yHkt2l0F4Fta
Vmt5dbFkdeZMmfZ54hM6g3W24K/jiINRja3Acf2xJ6DyEF0ZnG8w8+78VYkHAuYWYTq/dEafO2W4
WpGT1xWW5jftwCgHZlEJREZdRhPIsdTfqwgfpuSGHztry6dSeK/1YxEchuL485v9tminFfVp5JNb
lq76rVXhtukUFSnfZ928/fnfl76daR9fBZuLKk0cmdPMPypNERtRqp0+eQDrDS/DY0MGRE2lpYRr
oyogwIXTEWBwqim/zYSrfl+u06HbGHJwHarYh0j6IqnEx59/2LclNf0uGhrQOZr0IZz2gBt5DH8O
7ASiPeB8hbIuB5XkDzBrUXLUPMKp0d8NvX4hapnatr5+wifjnkx4IrnFmOQ5yRPpVnR3/vimixqu
x6qTlCQ80FxOYuJE+kUq+D7Baiur3nxd+GXUwRVmiFd5j0ZWEFZQBFY/z8j3gu3JTzu5COe5m6pe
isxU7aurRHlKSmsXhMJKxAyylJK5AYm4y9S1q64vjPztIDoZeVpEn77vxBIUQVOZFAVrXbG/D9Lq
RgPhr/U3WR/PK7mcNUlx0+CqBtX0fzn49MY+DT6AXcKWnJUwAVq6uF3XqbAfR/J5ao1HZbFLpAcZ
eyGwjIJ2CYD8/VL09dG1k5OqyFPFzaZJN8J0mzSU3vwrNQfLPrV7KT0mpYqj4cmuqWBVFbwRZIQ4
IrZREVJu709bt46iYsqjFFuW9KLAafnC/JxfsdxeWIgfBf2v8xN1/lD5MV9wrpkHvKgXsSYtytzE
+E+2jUbHdDh24rFbuCVc//wotfivE7gEGtBrAe/kIV3I3GCNvL7J0Ef//PPO7i+WASCLU0n9vmVL
Ta0FGjoaXYMcgt9abt7F41Fw+4Ncr+Lswmz8m/f193gnAXPSGGPGG5sQeZjNVNasCLApKXqnBGVE
OXJm4T2qRptQw6obqaunIITF4c/3jp37aBm/CwwUJRxnqsrG3XQeFBcUnx8715cggYYrQMAm0C4E
PYZ68gsNQ8mEceR+22q/OyV0dNL2ZI6cUOrp8I2mGplKbI1RjqDZViTMapeAJTHvqyhGXk9nnryq
zGzh8f6QaNtqSFq9+l1hJZ/TLzngFRUI5JaoitGI3XXhlZit/Rqvv6afxdhzWzWGfW6xLet4Gbqx
ncfJzK/VeeUfh/qgjSNzBWTU1Ry/xehKMG5+XhLfj9NpBmgbRCNtaRxvJ8d44pWypwao2Kcq/vCr
AkGPxxvuD8GzvNIubV7TF/ptvj+NdjLfWmBifhwxWv804LTlbcJH+hGIgi459Enfrg8fz8ULJIhG
UiOf7FRx0UFeGZB96/veEWzjsXuZ3C3HTbWodgQKyyIF+S49X5jOb1HR12GVky1KTbpejTNkt/WT
d8DCisL3Lb0PSGrUt/KXuEs3wjr658czOl9J4mTm6q1DEP6yKfe1kTdBPmn38Y5TMPeYUjSTbePP
z3bu0cBQIEr40L+dxrWKSz+VlKJLCI03+mf75DFV/vEVm+nDb1vlWkAiCFnC10cpS71Wa5MxUsBc
dn6Dzw8Cu+qNjv1Z/eJvLgXL587xLwOeLEgILVAyJ7FFuCaSWlBVWRdrMscYif08e9+vWdOj0c6j
WqCj2XJO7iOCqzd1aUiFM0wOTVhaGOFsskhBEoRDi7GGoXRhuz8XPzEkUjYV5gd97srX2Uz8uu3q
XKYauhE3El6toWMdgrmFoxL2Qlg4VOt4pa6io3ctXNj7zy6WT0Of3EIwypa52jG0GNQ7Q8c+Fe8E
P47mP8/qpWFOJtWsC9fNaLt3yv4xxIStGxYu1YafBzm3lcCgnyj03CWZyK/TOCauoY1Tlk6hODwe
Kx3/N5pJJNLJPw90fjVSC1bIPaKMPg20K8QysZ5xtxnwFlRW/arBAQRM/ObSt/y9KDetRiyRJyAM
yH3ldOJIFqa+QUYQP0PHfIcYsHF/g81y0qsUO6B8H16uyE3f0unm/3nMk3BeAdJaeNOYOFlOJhYN
3lN8eAk+P/Ec6GR1YTrPhDtTozUJBmBa9E6fvDdQiF4tidxQg/zNiiEauABoBMQhAX5RpmZT2b/w
/qZ/8fsT/mvE092/M4hg/LAihd2Xr0BJVmlT3A+5upJiCuaa+ZiqzTpoxEUU+pTaDymk8pjO6Gwk
sqhr366EYtlVx0K8a4MLsc65aIygD7EXvVCoTD/yFp9idxDCZuz6LOPYwmk1kBcWFygYpak9tOpm
8JFm5PFs8OiAqrALNEZb972FIWAWZb141IgyrVgEVTVLrWwmIKkPNWmlZ8IF9eR0czqdQxWatUUQ
Ot3wTzYtTyZKlT2SnfFItqS4VvJyHhIHDhS5APxc2iOlj1zTyYAi27KM9JYM/LdSiyfmBhtVgBpV
u68K+TnRkXXHzQHQ1oMoFfSfhhSQYh2lSp6TX1Sw8+a6bfr4lBgo/mv9AVYOV7GJ2XYjqu5a9oV9
rATA4PvjKL1penZb9aGjjcZK42l81LWeu026esaVZjYgFwora5IJHbrwT9MZv4JEoGO+ctIkt0cX
xs5daFl2KVbceDS6g9+Rkt379O3rA4rdDAMw37fjQj12STUbgiuuxQtZrQ+i/26W3R1tLeta3VOF
X8chJVjrpZHi3zrijiI5mFXyIomFnRX+ocq8daaIs3DAVEhLtr7a8AAPUidBXI5mpqQ+mW50F7SR
TfclEEoJsQj6A6VFMYjWrC5vhlEFkl85iJ1shFazXg93fS+udWO40b3AAX3utK6wl8Vq7mcUISFj
lM02U7uFzzHMi7JL1GsWhVOsvc2AJNJjGbxaaNRaqly0vdpqvG0RR1lI9zIPa752l6Blpt43Gi+p
/EAN2C46/HfyYSEJ0k4gMuq9NRSjdeRSv2prfD7GVSDd6erd0FlzOIqzsDDRM2bzXo7mVlzMLRrv
Ja7TUfxWRFi0ta2N8TNsOAif1KHq5o/b5PNeVfm3rL3aNXMXGqvSCM7Qj0fDpxzZCVzrVFRL1ELl
aonQY5NohQoadeSmU6xMJJURoj3FwOUs7e5yaXozWvos6hjuUeosesN29ZuCHSzlEiXpOAhb2pPG
2WNWHKb1ulX6vUlztWLl6yLB4Tvqd62LL5kAgq7l84lvc/WhH2idXuX91TBg/jAKd66QPirmOB8F
HOhFRHfuMWMn8iJaMsN2lne1k+JvGe+8cJwJNJWL/o1ZwF3HmY/WQd+WimLp+zDnondZuHKNgMvS
HOmTIkE3kQ6h0e9j6U+BECAtxpswRxeUWTMLtrysbnWl2kvGs5avtb58KCprZSn9QpNuxmJqahCu
k7xeBHVoC3m1quoBz2b3LmGBi4WxUcfbzNbu+lq+kvC6AwnRGeKhK4WlUYW3ZppcUwWxEzzI8/Fo
efc8MqoivtTxXiiDlS68V8GtqFGdr/4Pc+fRGzmXpen/Mutig94sZhNkeIW8ycwNkSll0nvPXz8P
9fX0F6KixeoqDDCLKhQKCZ24l9ece85rggGCPAAAiy6Ot2njl0h+640fnoYpl3qVNJhDW+4RMo6d
t8LtqHXHKNx18VuZ36atjCDWjwYNgyJAHLk3w0dUIG/6UQH1dJAKDNShMg4ZJ5djjDzzguTJq/FT
ZWmjAbOucLloRe1lLPeAJJpNMvZHrZP8FWxju/ZbxBHFY2PV9256i2oX4lag5qzxWnSPniz8GRT5
WdL2Ytg4je5vxD48ZKO3VcQnTWHLhRHsmNcBSaLMfZY8PCDl8Vjxjsy0k6Q8CCneZo27zzXjvoni
o1lIN33WIFaMWb35XIbSdVTdesVrFf5JohdJAXbnWbtiqHaKeG003qp1r4MwuOqbp3K8oyi6S0z1
MOrFVvShtedvoHM3clIeZOF73+ZOiXzkEN34wb3JasutF8u7G+LuDouBTYE4kKIyml/d+K3Ob0rz
LizvJOWmxdcqc68b/3fYpetWeULMIADxFyWPYo6zs3EalefU9zehj7Wv0fwElcGc4pUI190a3xIk
ZKP2Hqifv3LRFej9flUG+Urp+k1pim85stSDCe4OMf/c8Fc+eEY5AWjM7vO5FFHXocqqrEZjRMJI
4G/cUvrcRO34EEjeN7Usr7Lhu9AcBhUTZS3YZIG3sUJcgjEiFU2OJWRLhvgoaU+eiHQA7tUJZr5I
HaS9/JpqmOqG5P96aVtD6CAjs1WSZpPhGhBiQudV31zBKNaR9EurXpBI3oyWhksKJrIjOwmfIHFw
pACVPcPAVrHReUynVg6utwICApbUKK4LY3ACFKHc7pj4uPiyYTMgyakZ7/ywPpXii+xShRpA5wUP
nfBTV8fX0uC0gthU6s503pWcIEJxJRZ3ofFDV3+JLb7NVQD4r1mF7jEMsZjrD2r81lPiyFA0xR4g
Sg27wgwZFM5Y+Su2XKTeteJWBQSikUIYQNSkWOWfAzsGnmg16TrIQW2keNGhkGE1cB2Vqyw+aeOx
syq776tVMZj3kjqV+axdZzXHGrM/jTuqPdQhkhTSLgrvXBObYBw3Lek+6n5H8qORRXbo/zTUvT4k
z01SHTQPZYog3IXZc8Dp3llYxBp4QFn9qa+vx1HZGEjQDQJbxjA3bQ9ISBKPauuvh94HrUOlMzYA
Cwn6ppZujCHd9cAHOceA5mwiCTUrSwOw4T5KVm8X1rcQNR0TT0Nsa2uv3DWKcXDVW6X9GVcRSz/A
CSLYSAPmrJw6MVBqq0YlT3j2hDc5RG41/qXXv0pu9RWoLpNaWLftTWppsr+TzIOiuye1aBEw9TZZ
v5OLxG7E2zZ6bStMjPPHvP2tuxUHzjFUf5T4xbkvsfvo9zhQj78GDftA701LXoTsxXOByKAF4kf0
7NP0QYvGQwllpBKfZf3F9JSV0oCBrSqngABQT2xsrgTjvgKpLqk51jjN997kb8TjwIFXIUxuVLeq
Ya10gJNWH648OcJtFau9wH0okbrO2lcY3DeC6d5EUobDYC0ZK9XQsc+Mix+KiLa9n7Y/0D1dlUKx
M/wEB1xOGc97SIb2KdM8arguFo3NbV+JIvR4d6d1MS0J0OGlv++qn0Um3Y2u+8Isgqr0BnjslTQ4
ggvmSpA3Mpj0slpDVt7FsogO67XZpI/VgElSeOX2iV2pZY/GfLEb6e2X0aoq4m+F8sbchzWSR2PW
213zVHv+rhmlH5rxUx1ZC93B0mOOixqvHzpU5RG5pU0qwf7J5H2U4hipTvJIoF2LEPymjmuvK//2
zNfAglbCN+iAZRrCTZbduwaFo9zcWMO90ic3Q1fdNMYf12f96ljDg21GbgTN5bWC2Wj1YJjSoYzX
fS87erppkCfMEkdk6ZkSxijFVZVX2y5zt3hCOXLl2bqSwO0N7hv0/MNI2xvDtlIwb++rb7HR3mPK
KETyvWgMmKFpnEkNWCQ/kFcmMBUNvTVXflFlVPjVXaPRB6/9P1J8Qqp9Y/bad6NNyCOBt0WpC6Z8
1+gWOvYi9hrXefFzEMgtLKfk/xx9UjHpqutufavd+e2tFBS2GEQ/+og7IT3VfrTxI3GDUVWJNpus
HSUJMKHsfh/F2g6Q3c0ieECJtq/BAHugzL3OP4xorAxBeycIGPlmtxrw+F5PUNBBBCL5rgW4CtKp
obG5RsocZM++1HpbqTlKPHmlR8UqlLYyL9K6Ee98MUH/7UfILWZUPyARrJvoUaoAQw3RNVls9Cqb
3W0mD/suUaEnNGtNhevS10f6o6u4IpcvHoXMx/MhQMKheGrZH0izba0xWDdVuxZCf6vFdPP874V7
n3hHV7RWitjbHEjbtDjE0cvYC8cmQykB+9qx2hho3ughoMC62RfFPqtT/NP1GxUEwyo0S+yVzZrP
Ljhgcp1O1G32NY2BlZJAGBceUlQ6I/EKXJCdtS/oYwAXVu0gn4RdEqCNKH8I0ZscB6uWQ7tFlGMS
2EO8Gl2q6BRqLBijUrjAcGrPklWigUqWs3WeiE/4yRwN6ZDDPmseM/2EBh6qqKODmYAjxfsRbpCB
PN703hGwvO3vLe+PVPe2W+Jdk6GdKETi7RA9yeBE6/RJlMNjoAq2b2WbzmxWln9SItzmR8AQNID0
+C4DmFe4GwQS7aA+Jtlt7X0Tm6cA0T6tCeHy9LxvBURubqPhudBx6YE70uEh4+mUubEPF0+tQpm2
B2UXXllFta7x4/LFH5lwbJu7wr8b+FVdfAN1xunMHxY41txs6YPy//rNLknfQg1HZvMJndcN/AWS
KBDWpokp9ihcGcGw6sp7LUM4RxVuoiT9jWh3FahHtzy2KUem221Eq9yWabeTitIeSRED/5eYPU5P
qoSOK0r5eirZbYQ9+PAUhjsP9dNaRcy6p8fQ7bQKQlYH+J6+oDPU5bOgbC39Wo3wjqe00z6zyuvm
Ddrn2tBCNAfv6pgezBDtCsXcqWH65JuAMdvxLVB3OlT8PKvxlBhQo4zQp0bByDdDRGZxYz/mE+Qe
VGlZFmsPSSsp0EEjeseImXCNeOTB0h2qUt2kg2vrCBXk+pUMrrzvs73UIC/pJ7bcXPf5XRJTikmw
Q5r22KriyZyltyLMI9/sXzA0sxMfx2fQu/1g2EGDlU/yEgWk0H3rRGR8XvzipfcVmXyc4WUdSNdN
/YR9Fbsy+B1MQFJBSlunEHInr6C3iJldQAMSssGxwIUmFvJA2Tj9uLVGX8YN2DV9qWMll6sez1e6
QF6XG3YaJeo2KEX2R629lBKvzkLKDkoA9WgYuP0LAUsqySVjYYJrP3uO+/JI+eTY+/FStWIqfsxr
FbQ0LLQodKpac2RQZajiiMUVtYoK1ojY4mEF/QN0h3nvhdNy9rcGduJx+IblyWPR4wOSLf2GC0Uu
8ew3zPFCtSHGoxDx9IFBwwyoTqr3JykYV5k+rPImv0WCie0Azp47NEToj3QKWWY8lAusp+gERpLm
JLT8oggWUxfvF4pwF3pMH37frIegGomJOia/DwEuu0tyR8h7xwPLLFiabeD1p56qxlv3oOa+jnyp
wvYh8qyZgFJ+IzVg8xx1UPZib9hl/LNBPi8Anlb3NPxquHWRYosG9CshOmnVvlO+R/0jJcJVLbWH
QpLsNE62NPDhz0EPrKKFKuClwi9/XuOONGULQMesKNp5UFpVj76Y9qA5zZqiHzwi7Lh5goBrOYgb
2YkeFvnXl0ALBmUmdbJaQoRpVm4u/VA15FqkEwEHhPIa8gz4WzNY6r7IN3z9HS6P8SzarNAcROag
8kSnCQf7okVyG7/vzFZxR1xJZNwr/BkmH/ZkKe7F3XkWdwYKoa8Fs10k7gQQ9UpaqTBdYGBL2MaL
V8Nuqdv4CZAEHuJ8VmeNP5qpCEMYzGorgL+f3NoLf2m3L8WYrRd5EFWJXg46ilf+Lc8Qezxmr9M8
yqtDueVNsdBl/Ax4ZVBAAkEUYQmMUtgsII5AcNVMAtIFWddvZCh4tTffYRJcNQ/CXnn8erFcKDeL
pi7hQYMkGcqes282ylS91J79lmW3U4IVp0go8yQkS8c37vvXwS5N5nmw2QcLG8gYnkSwXGs2veyu
pVJ/+jrEpYY+UvoiMtkMRjTnuLzGcyO3SYCgTLg87smprdnu+kP/zOiCzWIH9dLWPo83O/SaQepQ
sf7PePCYHeNeuxO2EwJQWKDkT59+fvshgqOCXpGmHuq0/846GPwKRSmDcmp01/vgQOV2CzVueQlO
P/mrONNnPIuTFf0YJyFxSAlK5BvIBH7j47pqf5Zb5OoXttiFRaHIEhaeKvJwIqq8H6O1aim6oQ8/
Lk0Q0Bce+kVk/lKE2bIrw6yW5QrWFmXsXauBImyWzomlELNdqxdqMQweg1Agb6viQwRG8euFfTGC
LEvYXahcFvOOpSD6qpzqIUD45odgXBfADr8O8JnsQk9Ult/V0mj/fWJJyAU66q7OGMQD5f5mG51q
cDAw2mXwAIsAlYvjQdMZNAUuO8q71vDZIlOGJkjM6aPUjrTB6mLtY0bwy72q14NT27Q5lGxjvX09
xEud7PPe2vSbzmKKqmAKckVvLQv8bZHf9xruN55i47HzdaCLaIfzSLML3/Vji94LkUyj3PsAftSO
R7serMYiPInYKaCfywtOenLH8BHVZt7b0jZM38Qw3379U6ZIs82snP+SWTIgZWE0+Mo05hHD2vR1
oD8XLDV+LwaRwQdARqHDOEcm5kMwuJ0HNHgCd3i7BAEfYW2sWzv+qdil3e3060V0x6UFRNfyv2LO
8txYbrSqiYnZHVAEW6dOdODR7VSbxlHs/C7dFrt/YSbPAs5O+lZJsC3xCZgKN2EIHi59cZcw1ksT
OTviRRR2O1RV6f4CF9FPZnEKzQVoysV9fj5xs10wCk1giAkxJKibHjXeSED+N/wOS8oJCtEe1IIC
wXOfaWtDbDf/3iTONobsJ4UpAqN1NOlPKzaUEoM1Rm8LZ9nSNM4WvWIJlZWoRME02YEizn/8vWos
pDMXjxOkFxGqQbkeRcuPx4mppWVRokOBNwrcd/rhHRTcVA3WhbU0oIt4Pk2cFHEQ6JwUwT7GcjHb
TIOEw9l6KDfqYUrpi5O75+W/IQuww1297XZLyeilaTwPOrs441wFQzKCx6kx4hspVehQN8JhEYQw
rer5GcWYSGu4gibS08fBQQLM1NaaLmh8ctbmgW7xRO/sbblaV/tkI4TbJQTQxaFx+wAbVIHaznXO
aqmvpA6HCacayk0S/PZEyYn8BXTpZy4M4wHHIRp4sEDSm+P5EM4o4x4DCkf8Ua3NrQwVP4HBqvbk
VHgUrRoaBKsBq0dHP1InXH+91y6tz/Pos/UpRgBfc1rtzrdqPIXZXWDsTfP+6xggiS58PB08n0RW
IgFbmaU+kpaAMMCKxImanxbCKmYabUZXByTivfm1ZEeehCvMsG81uu1yYFMU3ooCMN8i3AFK2Iwx
3cHAnzqOdO3BAItyZYudf+vV/rYzNdsztVOjSwc3wXSuORS0dymlHVHR2UtpehUFSbjyUcvFA9yH
P7uSFLVeuYZui3D1qZxCn8OJNtq30R3sUqt/1NENoZ+i7YMCbrE8jj+0nk69/2aYKDUVQhhfNdJV
ajw0PgzrwoaHAc3+XuYBUdTlwUNjdUTeoqUn7cfuaZI+N4djaz1b6nNXXUNqXaFqf9U0YF5ceNcl
jMy+W8mtuTZLYSfjYicotOy8Yi8WCUQGlwrury4eEAqCrq2ldlnrj10X47JYbELJPOrjm5X9lEa0
axJrPA1Ntysp2mEFtpeC7jGVQqfHCCrWDae06DtPkspitpTkvkNc5/v07FPPS19owHijC7ibnK1b
6zbCIciQmXaxLp77vbKDmr2DnHBXbE3nlXbXXbA17PFQ7CdIneDo9/V1svGcRFpY55fefArEJPIO
dDag1c3OqaYWKrhLwGfck39bHLxDYOsr7U+4Qk55UZ72v4mmTUxIypBQgz6eVuxy1UpGFUSKtHK3
6trdJ8jm2/1adPx1ManNO1/vMeXCww/PE1xLOP5hRs2LVrD7YzOfYJ5SSMc7e6tHqPd1bZcuteDq
tpB6O0VNa8gOlCFz6voSddleeBJwD+gpAGfmk+7/NkE5aZiUYXm5Es0nJJfWgGhAIOW2mX3LymPJ
wi2K/oec70x1mxq7Ubq2CmRaDFsLf4fVqwQIxhNUd2F8lwpW5+N7x4We5eWFZ6ZpOnBQ+XsRyiCZ
8V30lG11Zyq0NG/UtPeL749pTXxayxSrONCA2eGo9fEr5iLaPGhtT3WC1jE2wbp+kRHS6rfxL8/b
AdYidG37awXERvAslgtv+fc77av4szVrBoWhVB7fdCIeYH20NfCmWqm8uCaVT6ARQ/5eIpxYr+a1
dGtWq0lPmhW9kb2VuHCMX76pzqZjdoobo5vGsCSm2t20tYstHXH3MZOO8l7KyAPX2Ho7ABTs8GTm
W7m6DrPNImJ1mvMv5uT9R56tA9UraZ03zAk4QCWmCdjwyu2zxyGKXnMhXUgS36uuX4WbvyBMI7GU
KRyp8PsT1KQ7dJpgNJKtO0jk//qrxCLvmhfNEVfRpkJu4yFEZeR+qQpyaYtPsuGmDMLaNOa1HSmq
GlNomX8BNf5euO9l7RB0w9qXTr4ocP1ojtyZf74+WC5uPFzj8IYjIkfn7CgLxsbAcwUheq31r0AM
7Tz1EA7VXonDTVkBQ6weRC07pE20VmiWCkbqJDEwCR2oC2Szr3/NpXSFyqesUyLXEf2YvX0ozqh5
WYFWTHJgj4IH0pDeoYyRUmJsvg51MZ0mIeNI1SQT24fZ7i/72DAT1PGc/Jv0LdhlmuM62ZOFokhx
NZXl1SMOSu79krT5Ytz5rseFpaDuOy25bj38VHm2FrZ5G9lTKU+ceBc/g83S2rpIhDgf7WxzW1IZ
dW2oT3VXwdZQVKzDxFaB2mXFfRzdyQEaXYHvdNpvJbpWgEF67dE1r5PoRlGytWp9D4caru1Sfnop
czTlSScff0IFT6mPR7DZe10lpiZrPgptXUhWZr77V74zKsYqdbOpyj1bU5oRaL473SzaQ30V7eqb
Ke/Gtw9uf7Q3DlCvdssVzUs1fIWN/F9Rp4GfnWMQl/F3AopIOUQ9RLvxqMO6p/9vw+LZ/iuCCTwz
zuPNJtIVKtHqDOIZN+/ivk52CrZTxVa+Kk9LJLbpj81PTZ5opoGt5OTVNjs1sVltpcRgMQXRS1xR
RnvUx6USxYUeJgP6O8bs5RLIbmopHtsk3LtbDmLq9/IG7KOzSKe/UL5XTAYCr1tEtUCdjSbtMgNB
8ffUQz/km+gkbbXDdM/hR7Zw31xa7uSLk6o2PBrxU7kgDMx21DjiJTk85ZG/9dCW+nq9X7hAVWly
B4U6QLY4H01bJTKAd5wT1Al2wftE054MUGK61NmVfvd1sEuFJFUiAVZoHE0uf7PN5adFOWRT/SON
x1tBHW2/xzEW3D3E81VTXw+AIyIw7i31JXcIFsZ6IYGjrgnpjymVaIbMjvBgNN1cDIAecoysUZEE
YRiuUWq0E9lw9Nq3Le9fIBB/CDk7vY08MwfFa0tsiDisYkgPAYMWUC3TcWOeDGvwHn2f5P8HxpI3
+e/0oS5//65PP/OPnuD/X1qEa9xC/72/JBLAZVOd20tO//4vJ1xF/Q8dBwIVEg8m3gYK1f/XXlKR
/2OSyxEty2IP/GUZTjGx9v/3/1K0/4AGZSKlI1GNoUjN9vxPe0n+nqbjLsk5wB/jf/7PnHCnw+ns
gJQ1HdkTcmX6qhg98Rz9ePoPrgLoqqrx1LbZelNqD7tpJWBc4ZTYlSzJ5cyOlb/C8eg0TQ3BQp6J
H8PRdPenoU0W3ndS9wZE62zeb//64efWWO8OUZ/GcxZgytvObjO5KUNF4A1l10jHgzeCG4MiuLbJ
IkDhK0R4X3q05JN9fW3uoo1HvR8QYr6lvLKhDE99YOH3zI7s/xywwheDsj093z7+njAKXb+Mten3
UNpZ6ba7FQ+QQGgAoAYMV6IBcQCVY43l7inaLEuxz27A9x8AWYoVRtdy6jR//AGZgdQotmqy7ap3
eQ+att4PwZJx16XPCh0LHTGRA1Z8B9uczbrodymqU4xSUJ7xxl21bbZwgM6z//dxnIeYFvJ5iLBz
0x6DexaqaMs2jB+cOY16NanYjPbg9KckQqNy0YNhaWizD6iN/thi3CTbsn/qYGiEv79eIZe+z/m4
pvhn41KxvoOrzd+XEFPo4aBr6MgWtbw0f7Pb9tP8zXZebGho6fXv8wewaeQJCfkEoUdAy/uC6kWD
xuugUO+6D5ylXbA0xtmmHDpB8vyB2AHF5NHtbzspXqttsMRIv3SYnc/l7JY1gNpb0bQM242ymdxX
IuxuWrtzNHBtdvp7EU/xnqPMjxvoxpgHT4ChTwAYsUSPXsjRPtfjAhSk1JRIQWThIZFCi7a0p4NZ
HSUU1DXzt2cp626EClIrgQjVgqJvFluvVqWEW4ypvZXnZn/qwVKPfpSYtqZ7/VtlePoaeGP4fWhj
09ZLwdhgHC7uhEEbAAKD2xZ8vV/JemQ9Sq07bvNEtWCkBZVtCkZyEAXjm9t06Lw274L03iYWMWrL
m4IjPqgGW4/M8DbuMX4M+Pdb1Yp9u1cRg02jxtj0iBTaeh/sW0mN933HMVpnevnd7AJYLrCtaUdj
HDCGebENhslfYMTs2kN27pmi9i+lSra9h/TG4E4UQ6WAZqJE+yZMrqs41u7isofUNdEVKrfIDkPs
jduiUHh/FEFtZz7gTsRh0cpM2+DKiKW9lUqS0+YtdJpirYfiIXArku4oeDXMgHJ9mxgrscIvdjDr
nVnE0jUZ4U+/EfZxaWGGjOOoXm3EJrgdTfr4obApLWlbdEJsiy62mkksbTRQ1ez5HVP/MnhINldd
4niq2P0ch9I9unWJJmq1b80CNWjTfR5B8kajfPSH9lrDFHT9D1VAfyFvLMkuiuqN9+gfDbpHlUrw
ErAd/keHMGPnw2QF0AeqLu13gtfeN2KHdpyoXgVKCIYB3Hlp+pgYqOYkOXOVQxSGjzjg36Ekb4Kq
3fwDwc8uE0sBoFyVIpUWKsjcmurPAqopaiipvqpblPi+PrAunsQ6Rx63LCwFY65C8vePH2XjJuW3
mNOPkjT6ioCrIZqVSHjISKJL+dqfhiIzpnoanMsoh3HYFYx64UfNEuzpeDNJK8hkKEmh6DO75pqu
hKYEotEeyGKu5T+Sg7jGDtwRIm7mq7+DhossxZTSLBUGpr88OwLOI8/rwV7U1/kYAFetqccmg7Sr
en2rg1I3231umquiaXaIfi8UC6Yj86uos6dgKLmWmJVgU1PWf27cI6wZdnBXivuvJ3buZTaf2PcG
w9n9hO5SWNOq0Ww0/k/ysIIxslXppnh3ySG8QVfyW3VFM9kZD5MCYeQ0u/K0NMXKhSzqwxzPLuEg
loBFZXzdOFsV62anPZRX8W15Rb3/Wdk0AGItu/4TbPM/r5PsbbSnenQs11ifOFOnI9nktrLQLp0/
KD9NzOziTtwI2ozLb6rW2jeoxdv4CDNi1dws358XcpApqaKHo9Cf/aQ1p5R6l0Sw1bDIeKrrk1h6
S3t6VsNgMHTqdRhAk3aGohrzCcbbpehMV7HV7aTniyHFcfLGiw9LNYzPqQBkc41hWKhZkA/P1q2a
u35nuZC44+qbJK971MBEbUGVYF64fB8N7xpOUTq9zNlsNBE1n7azUs12f0i3nR1r62AHTgQ1FWqm
cXxwXxU7QZ5zKR+4NDhabCJCt5bK22w2ONmLFXhsuWaP6p8hU1ZhHDn1EDtfb8k5Xut9eIaEyd5U
JZRA335MGQtN8aAVMDz6y4hwYSCFxyRFOxxyXou9ZiNztXDaXFjslsyZLU/1d0pQ8zqaGmrwVyB5
2Qj0ISgLeRg7gFV4jSjmzhyXctXp+3w83DCdwXAYG0+AFta80p/pY27GWq/yaELfwdtVW9dp6cHb
ymHAtnAZGPt5gxGQpzgtWcMC/DBLHDVsXsH6tiz8+DUcnpKlBtqlT/YhwKwYIxuuW9ciAXhmD/b7
iJSV+tCu/R0MIrzq/PVS0r00ptmNWA6FF2t+o9pGdWcZjzF8vIV1+PlUtrBYfa9PGLomzV99ehe1
hSJm06ERXU+t5XGbsfwih6xt6YD6/HwhFkpMHBsIxH6SPlOwpB89QVLsYQtBmbf95JoWnfS38R6a
6JTjK9ATinwNlWlhmJ9fFYTGixrtHTx6WSEft1sWu2Lt5hrDvJv8BYdTgjSs3Kwq/DsBCPz6N8PN
lkqsQonRfMI1aOGi3XwUbO9q2Cg2gtHLslMXvuH7qW+hu8Yrdr7yBymVYorkCrcYebSTbYOQ2QSj
BcQHt5mFsc03NkkaNPyph0UDjyRtNpWAIP1cpsvCNkhhddkTu2QSMoJrM5Wx/wlR/HmeNI84m82y
VRoIPkTEu6ougXviPsZRmT6jEjABL6q9hgeE80/4r85ndh55tv8kKevz0SVyejXRaLBs2Ewp6DTK
pSU63+pTKNBhwPo0QNGI43xcoWMl55Ib8dxoU+O1VnL8trxKX9ju8zx3HmTaJmeJoATiSfUsg7fG
HtDsod5F+0m5bgnrcDGMCcia7YYu5/xQ6bCCcceJWxXvtU2FCqCGKD2+M9uFpTjf1dNwNFTrUCuf
5Ivm8l26kZmF7E/2boepmhRZQN0seyDpMXgtL7c1Ly3983izGog+YvHVhFAlJwhH/pjdV+Qj0QlX
uI2OX+EiZvDSwgd/yUSiIwU3erbw/36CwldF+ZWnp84btFWLPzlv0q8nc344T3MJBJ/PxeOLGucs
1t/PUE0CbwnrAzGK6QmaFPLPIhwicD88T7+OOe9b0nCjZK0ALoUWfaEDjw5gnzRwUt+LPePe3VvJ
vhGP8O6nxB8G8m6MU2ch6IVV8yHotBPPNkGTtnGuCDEWNaAjdQxYqcKomItPeZDw2Cyy1MTPU2uB
MDApzFPtp7Y1LauzgGJr+Hnj0rmxQumlCK3bsUastjZe8kDc9Ka24R/Y0tDjFZf1D1VcPbWCKN60
oVHfaZogHvsQ8/FxpFgjt3agiMINjofUVtLkOzzLH42YYylXRJtA5x03tMegrF8k1G1rz3rM+2HY
emmjID4BSM8drdaGshpsdXnw0Pvi1E6k/rtrVMLR8ot7KarXgpC9GQkFdl0cYFFX1zW5z8Zr/H5d
GtlRyVP/ILtZu4sTSb7xgqi286ToVkVkjC9DifdQmuWDU3jVk5TlvwHZBCu/UTQb+7dryPjuutUM
jGwCaHSZpuffEOJetaF8ZbXWU6snjSP2qDxlXZlRvUp2ADSv6d5igt3ktN309jWdWJtj2k7cYhMR
FZRFDXMXW7myMmKaBJnRJ6tBd+NtKVo854A+bjrR6F/STLSuCwpOqxghBN8wgNikj6PBuzMuUCHw
rLdYGgGAFf1+BGq7ispyWAWpqu6qwIf8jjRXHCv5SZa9R1cZtlI9SNjnqADVcm3Jr+TSyjHYlVPn
ARzk3Ii7lNoucbNqtFtjr+f3CpOmms+mta0Hc+Ew/XxmW9SB/g41uxrEfmzMLCKUJwU3QtxuK0qe
VUGdb7BjOPmlea8K3/7HW/Fj0NnOaBPV9P2RoBPSDNmGVfE0ta6yfebkT0svu6URzvb9KKpVbIQE
Ew/aJsI5HgXt3T9xK30+tT8Oava082PN9Zvpo6kDoxqdFBQvpMqISrHtA5PdaDbqHhgSrIuls2b+
eNVZIucfcXZBhVElpfzXaOvVLxkTJ6v61XR//s2PNi3as+MM7dOiqad5VLfKxpdg3fJwPYy2Yk/i
6Kulz3bhkvg4qNnNJBMszWri8QpP95iP4MpBTVD0sIHBfCXnLbmUjM0ht1xMU0wKKaIKRVDWZmMc
JFFp+iafFqb2qq6LrXStA29BTw1K59Ir7/Iu/zvYbIDGYOmmOxJMEPx94CffZBHzX/dPW9evXiHv
/6Xv93e4aZ+cfT9TGiK5HghXO4ggBbuYbBrsDtXzf6pd/KnuMJtLfapbncUrS01yjYx4CIMSlE4V
PKaHfi09i7vFxfL5cp8+HF36v3yt1FkwNcGlzTMJFu6DnalhGvQXqBfdXeQBl1NCzJb4+eeFjvfh
gQygUqVLqHzOEndBlwLBHRDuw6oN2c7se1ibqlPpDWrjSSoV6wydtjoVAUorlb/CW+jeTIVfdYsk
nVxwn2HBq69jVFUiSd0aIgjvMjp0LpDkPt2mBER9sI7XSRVn+yYoo5s07TA27jpzrVXxSLvGoJSr
mIaj+uUuN0X8cXX8JdOj0BfqzRhbw6rIKpRfoujYjVhxaq0artuq2CZZwR9BSkTS8nqVj+GPXB/v
K03f6KqHX+ikY4IOZEEl3DIRoRxk7FVbRIRaX70L0VZVDHo8lhrdJ5qCn693Gop2E9Xa0ZetH5nY
hDsF9VWjxucY/bocTfk2VJ3cg6hX4ZCKLoqKc1zvOZaZtDjReQU6gtylRR34uxbPkz3aN9G1FNIf
8/ixqEqq67FNEDnBamYddXKKClUGb8MVJMevOnHXFKm4tnphuA0MszzRofk1qNF13UTKuiy0YSMI
DSCaVrxvQhGLajlo1+PQdQdXq4U1bCpxXY+g1uusQiAr1ffCaG1ivb3VMheVSRXMoFpFwT4KLXOL
4uZwW0eGuJGiCEJNhcDQ1L8S3CSwM1pa4dTbMmhyyTS7kJxxesqBjiBO0lT0w5KpM5ZPPTJXRipo
kHXM5pp0RMtjzA4oIKFpN/XXxEGjZELLjUblHj+FfBXw6Vfd1JcbxRQHa+tXJ5AbZFPvrvFS4YBP
YbWVp86e0JSuLZrZBBtK6ic1kDbd1AVspn6gRmOwbilVlIJobCQNrSpPQO8vnDqJWeKuu2G80oXI
riPvOvI6/QiMtbGzqfkYTW3IMIxMvmhp+1N70qJPadbuN6jDxzF/DAvlFVXkEPdXt7QDuF2rJrxt
8SPUEmXcKlPLM+xlmtioo9pjSme1Uyx3FY2esWrM1Me+QPkTG+WfRhRuPfba95xaxzpHRhxdrP6q
K4Lsypt6rdXUdRWs7I819WHNqSOb0prtquKtTMzHZmrYZhkZI0yGDefE73Rq6qb6+KcRlHituVr+
VjZqZqdyvlZTnAZRNzPG7mBq9ZWQVD9NcbwuemE8JC5YPRHAclL9H/bOY8luJMu2v1JWc6RBi2fd
bwDg6tA6OIGFogMODTjk1791Wd1tRWZa0t68B5lJMhmBiwBcnbP32u8zhNygxsZQy1PPazBkwQ4V
x6UcSV8Yb3uD0mD5pfUrqeev1jRuBg4Yc363pjdacWgJDB8wD83iwwarl/QT7qT5SBRjVE3WRgX6
STT9xsxeOgBPtpFEVFT57RoVrow9n5pxkB/yrNjQELj0eSHnogR6mURV2e+KBffXQDionqKpDe4r
hvFg6FGx6A/FWKtdNwcE34pLy8asaDufVaqdCEKEp9TtWwdzbWVtivpes0ELWt1NYHzNxUdqzs+I
RXZD29ZhMFOVmau4WXK6lcT3er6WhMuZuDaT6J0uJ8UfNm75RPecJnhHbrwf1zQOdJU9VdpCdrUR
28MQUWi56UeWIF7MRWjAaZdQz9fbLHMPVu1udfFQNfwxuN80MKEofbQJHfjJg2+aggiq8o1U+jEd
GCz9zGzpn9apNLbQX7d2FuxxsmB+At0x3PtpsF8VPGZgiOMIpKEYePW+6Q6hsfSCbIZMQGifb5a3
HFybcDi/CXNpHU0HZBGiv65/zZz3VhnHHjzzPH3XNeI/JUHPBFnmu24QKCRQL5T3XubhvPaicfDp
R4vQypPQXrCbCQxK6bBD7L4rx2AjYTO501vQrdvcA/nk94+pkru6niIOjHuRry/dRNFZl7Htv6wt
B66OkkfxTTViP9pLWCZutMBcIq9aDztcZkNO5q7KSGZO4nR0mGq9nW9lXIV7AHRLJWGrRot8Td9Q
CZaTnj0poOnENOPOZ6mW2V56lNfMG9O+8d1m507VO08qTleABktOGG3zataOHpq+2OfpdHG2apNQ
mxI5ep+25aXmiLDy+Rb+F9992khrfZXA5mrNI3zRSjh0z/OrkafXnrLgrvvgsGQDndU9cyKdqtc3
ZlX7J9XY2X51lNjTSYG/XAq1XVRZH6whCC5Wa/HAfCVI2iHkbX2qa4fCdLNH0UhAMK5Rh72Zd+GQ
tIqM17XEdml8t2a3iIBrnwZgRf6QA82t+KRrKjZL3uWbXEiep5Fqd5bEMe/W/fQgiYe+Hs2xvSrr
jHwoByTvtT4NDYG0edWg9vDKbTJxXuQg7YaihEnZTc5uMPMWEhjYYZIF1abw1X1huO/9sDzaRofp
Ie/3SbKSRtuJm6ltr0fFl+s1M4IMrOtUDAfNgVwmvGSbLeMOOtjlqjr8fu6+AVoKZD25LjzvbRHJ
S5kM94OJq7GYLXmOvz3Uo3PC5nVVaP4+KYvviQCz3Osor25GP3E3q1M+5RB5dRWAywPLZ1rF3mSe
ginJylLxC7tNeWJ2fdUEzqEbrClMlfc5t8SpJyssV3ce98PQfk+cSh0QPk7hQqS9WfBV+qQfekM8
8Ej1kAD1m6VfNhlrSlPlJ6+ZTo0EjuE6KcKILDV5Z7sr2bH0phUR5I1RGnt7dQ5+p753k7ZzM+tI
H0uEqWltC0PDlYz2Fz8ojOgpOWR+tXdHc29p5j5d4JiuMtnkeb6r5+mQl/CEe5lfpBbSj6Q+2aIF
rZrJz8wEQJsOAWPUv9cH4xUc8pOYQIDbzZO+1pIiSfc0Z25c6+Irb/0XpMZXk6E/mrN1rIuVuHT5
6cAGDtdsYEbJ168pcT8cZynCbh2b0OPtlS3/f8hh1dXppoEIGY5VdiPttg8roTZ+IhZK3NgJLc3Y
4BR1YrtrRJgbJQglV38icP4iqck4H2t0nkXKCWysH1ptjX9sLuoZjK8wYNb5ZTh582l0q43TKoiZ
yXsCQTrwgz1wtVtjhGhdw9mNc1Udet+8TZT30TMhVLxhc53e0aW5NAxSe0Vyyd9+77XgLq2Lq2nq
t5ofXNLwezYDeTT7+pDP8sqp0IWZwUPuNH6U+MZDZvjvwzJO4TSolxZKHENCkUCdFvY+8JIx6o3x
qdHYSomqDA1hyIPpI5pbnf4KI9aKcWTxoYdmhySFu7uOlwURk/OaPxZ5/jot5m6ZWXXLBS04K60Y
yi+h+XddypDDufjBiv7gljzdOtcwEzZ+So2muTRMimNLl4dWs1TPPeTywxIs3+Z+eWgma7e4Tqzc
ZbtoEAh70HbVLNkiyKpgk+6UKIXqJ0kWMC9CVE9zHJxfxHnSvip/vSd9aYqzsruy1uVjMCFyzxSU
bItAbYRkx1IvP3V9BlaabbLVzqMux4c8WuKo0um0WNaRAXEENuvHibfSpG2YKFnxYT/LhtnbficJ
/GtkWgp9BKdWbWE8btcTorYLcOjankLYdoVg2C0MHkPLZGh3y0Xg1pGfwqlwy8dCkisJOPBkaP2l
V5c7Rysuc+97ObMyKad5KHow7aPGAaG1xjBoTCpOZI92wzuE7SdfFx+pQKHVuDqTlqU9YXUB71jA
4Jiti2CqL1PRRnLyvjmsvnlrfWWjoYVG73wlOlFHg/w2JRyBpEERzau1R2uCdmlW2WV93iUEWnXf
DjlmL/9GA8rZpFmOL9Ep9q2a4MbyRncDhmOtBxdKjNIh8YS+6bICuFhTrJExDU+SRUUbqm03Bbdr
MN9Cvr2xO/mtGopH2++a0M+D/bw0J5NolFK34iJzT0Jh6AYZ31PZ81+92iaJoU12AmQeUYDPLCYQ
nQwu6pfOE21gFToK1coqJ+yby6VbyQevn+HnNu5utkvA1N0TYfRgAav2Zq3P43wt75jqL6pK2zrZ
GLPk02EtqtOZGe6P/jWEroPhrBL1FYZyVpyGbNVRRKPeUWJBAMWedx2TvbTGF84HwIQztHrGNq8I
aWjrvYAdnfrqWXnBMx3y+GycNYf61GbFtWrNb/bkjJHlF5L1K31J5VhuVM0dZbW2ayH41oOFrmpJ
tq12xj267Bvm6tRq2ZsxwPbVrWvLHT46iVWccXbmFlsqLnXbD7MZC6lTfE8Xke1mTbz41bLtQHRL
5gq7Ajjgna0YpFqyvI583LmZ8L/xI48KTYgrc9FeUUhGhuqv2moFytrsWk17zez0VVY5r5XxleUY
O0Zf3dqIzQsKrls5FFujdIA7F0e9mgK0fTBJ/QXPZtBM8GyTFkOl0ddXEM+Q6NX+1lb5rhmtp7F2
vi3GBKwRbCLv2JXfOs+IE7VIAycLQxP8+5SUD1g1y5OeGF8mjzGkF7fNsuLC6JHINYGXA3fPZc/G
M+mq+747E+79FqImJBAqKdl45SocreOwpHtN82+NHO5J1nDctZu+jJI+e8+Ttto2OhukvmK05u5M
+JhMu4tSVq+LGMwDqGSc+8MK0S6V1dXEz5pUAre5djJzLzg7EP7AOEPOJbLvhdM+M2s+l01wudbA
1xmzlzpUVGNAEyRldmdmAto+5wJEFLHXdtuxlGfyynCZOzhm4Dg+5qaFGzgFGpv6Q7pzh8yPmZjv
Bo+ucutf6NyhZwAzmmVzI5J0F2DBiWTGBrOyg2s2nzu3IBChbrVbvVcnNKrWRuoie3NKXsW5KZq7
PpeFDHX9vI+a12+6H7DI2O2d0yyH3Jqv02C195OvgVJwppWpj02qrlwvHCf/wUzbF+uMDZ73ylmy
eHWqDLwWz3iQGhrTAsJMa27MSWznmYM4isOdOY0Xwq4P7DpeRrHeCNsbNpbmP1hN8WSzhOSzvs8m
/0IW7Z0mwQYEvJdldZPOOXnP3Us2kgbimNoCSt5+W2w2q5nnYJeu6ltLazYiWbetO9x5o39q7H6v
+8mHGn2WSktEZk5vUI4FOFbjVqZQbCvdBxsLZrhCsZvqzc4oWUfWJr0Y6vy+cNSuST1OXA0EcnDz
33yjvUl80M6dl113hA9sDAMO+NhMZDRksBwGGOhlXR2ZJi+qvt56y3BfJfbL1BjYugEVRLaVYCCa
Az0M8vHNro2rKUjfbFEfEmfYMaNG6epeivOZT2+3cwWjau3yW3i5EU9j4eGm177VHuZiPoyq29kF
wReEPlRNsDHsbqt0KKh9YB/SognCxMKQwebxwQn6ZyOvbwttvPTPu0FzmI6pUb1XhbpYVHroHXVX
NECicd5U7PYXZAUao6pYzYsEZDZU+B21Zjga405iDVXCOgixujH+5Jtuyq8yf90uqX9R5O2FPxJ7
wgoaLjMvmFYk757b32W23DI78/EqftR5k6J6Ij1jHIPt4FofvnCes5kcEZCZxbavxK4u7D6czwUG
m4NKhIiW+Q6OZ1TrRGj4lETGwAB50MhsM3Xe98L3ybmwb7rOe+tpzEV90tFJNKo8qlYCsgs22GFf
yuRuHQhdTL2y3rQLDbnZq4MDECsRzZ39RXfqUNTBBZnn43N3vh92WMVFQsxMtNZautGGXIRJa78P
ZT9cFutIBMHSH+uhbl8MmRXh4NAf8hjum5U+G14ElKXzSAiA6L8a0ZMdMSxxM2Yc/GDEXA3U+MLC
KqdQS+ng5edennHu6gU2dRd5nkHtAdJxf27+1Ul71Z/bgZDiD6vZfer0Cee8JzDD1E5+Yyfvrcm5
1z23FtEGstqc243pufFYNB2kc3qRDqt0Sm/ST9QppVc50rNU5+bl31e4/6ILYuLyNc5x1FCSfu23
dpR8fDMJeBCgonFGBJ9m9bvO1V/U7C2H3gABfRScIVj8XNQmHod4uRLt/RSt2/7KuXD2cuvH3Wa6
cMPhBZocGirk9c5v7u1PukjKzTYmRBSeQGURKP5Sbla4busxAN2yoEEYrgjs+/pBeAXaOd85x4rs
G+Ltfmcl/asi/k+X/aU9uNhGU3ls9bhfPRKns6jjHFo5Hbrfqh7+ok9HNcrTAY84+lkU8/OPVnqW
gu6sL9E5UPscEYi4/1AcfxcQaP5F4f7MICCtj/A3/OC/NB/LuaoSjpJm5D/OCKKbLSRSzBaX2caP
q719P6AIICzkkIbdW7ttLvuT+Tuzy5/1ReA16VUAkyG9/E+clVGY1uo3A/D6zRw3r/3O/0Gvtd7k
b0W7f/FT/Vcw7A/PnvdD3fhvXRiZ9V06KAd90RbE5m7cW2hyzN8ioP6qc/bTdX55ep3w86Sruc4U
WT8k1fphjVZk5Wc0zu9ey7++KQSF6GNsKpS/dM404UlLm2yDlq61PWNXxUHb/V7P9Ce7BIPOM2gq
UTzyeWLBL12lcRFVOsiVctK3mSzJin06Tc8sMpwzPuXQbtnNb5lN/34e+yHc+6W1xGXPIic03Wfl
7s8joaDUVEJnNyL7cn4xj2vcHqv78d096Nf6R3pHctEuvZWPv5XF/8XIgAvhebisiVsxf9Wi4Xiq
mnlA53QWFPZRc31GAluXwW7c6c/Bb7z3P9RgP93lOaDTPmckM2PriDN/vkur7t1ibaBmZV04f2jX
/hElAGJobF/PVE43/APliZBmNGS0zb3X371F58b/rx/AJWoewIBuomz/5ccsK3NJAhmsUeuih3ab
kIzx3z3KX8X5LtpMSLoIoV2gZX/ykE6u9AA0MH+eUbr58Tx7TvFZFPdbmfefVqZfrvSLzKGduq4p
3R9XcraX1l4L6ehs8mjaGhu5caJID39PoPjzj/Dn2/tl1LuUobW146KVetbL6wlf/m/Gwnk2/vkh
/XyFX6QNbjtaq6VzhTO+lbZQDOisObEH4ZbIdthQp//7K/7lz5GpBVgsYnICcn9+LalkSvBEXDCn
DOGnl+l6Z00i7ox9Zr39/aX+YggYFsPtjHUEWc4Y+Pla5drrTlYqyn+ReHNZg6wtTrdTzsH/VO4+
5mguiSWtjoT0TBfWJr+27/7+E/xpy8RLgz1FB40LC4dB//MHEIUWqMRjzU3lt86mZlnfZPXv9kzn
u/j1ESLWRM1wtgRYvy7smW3P6TKtCwmKBAaCiif/jBGXbbS7LPJuzRd15X64Zki+zf7H7f0v1OCf
TM//9qTjN/X2j69KZWq5eiu//vOfu7f17R9AGrLm38kGP77of9AGtCVAFKAydW0SdxnZ01ev4BfY
f2BX8iG9sI/WDSgF//zHf6MNjD8wilMu9qAGG4R9s+7+N9rA+IO993kiR4sOWAkv2v/9j4/5/4iv
+uZf70L/y+//HQXAt/rlnXEQpBpQ6PBMnafQX+n0Vc/BP2kE8fXeYG8FbeINmwHMAxq23IBDVqzq
0t2MiVPQoTapIy2duSla13rQCHAnGfNcRcjDppPnbBqLVE2HbnzhqkPTpO8GSVDDsMUxGy+LE805
1RrD31dOfe0GZRaLiq512mM1UhbHU7wf9nKSS/acEtsy9Va7NebncmaPOjT3wp7KsGm0fZMGVaSZ
U75pevKm8oVQGX2mu4Lm47Iy7e/dTEKUNVB9Xz3ntWiAxgYFZ0ohQankPl0N9gPtTbs2b1Xa+bHC
SUoMZ5NsZh/anjTKr8CUL3PRbsWSEQqCN6RdNuwXssjxqGT1Auey3keu4ZHBrjgT91ZFc2x08idn
9KeFRC59BGM5Pfbap5pooTSGdpuZ8TRz5l+T+z57WtYPz0fr7ndkdXZ+NCPjlDP5HhQrNb08li6h
XuTISM+4Nltr33YVDTb5aaX9QZjmbvZoaq7tkQKnFgtPaw/TVLq3Td6Sv1akOvWJy5ZA20NgS/E8
T4Vx2WU+yncUWfvKe2jtT13kG3dwIg7UvtsftIQ8mzAhUKjsTWiZU3MKCviUIrO9Xc9ZoVc5CZKU
toa0Jy4a++rtUpIS1qL5rbf/O6mo5fD5n/9k2P7dpHJZF5/1yBr3r5nmf77iv2YU/Q/8emylDIfJ
HgcYa82/ZhTT/cPF4MAC4J1Nff8+o9j+H+yq0YA75vlU+2Ma+q8ZxXb+sMlOgbLCOY09vmX8f80o
fJZfTg06Lgu+oY7IjwvhNf5lw7lOs2gA6GexNU0kKXGEiE01YvLQFPltDg3hypLtFgEsttBgQLLJ
cTyeG4LRVDv1saUCMyqH1Ii9DtUzNRaL9E0CZBFmqKNLebpPJOxiCshbw5vuSIUxNumkU9LThktC
nhNkEoDfIDkQz6YoiZveTYduRxFehSsPvnMTqMvu5Tz/HsVCvJxfJ3FiE8kHmAPlUxX7zsQueZwZ
En17hDa1NbVE7DqB6qz2/GftHugFaXo5rl/cBeWGEQAsopSxZdJTLFIQATynQ6A0YFd5e1D0htxx
Ha4SX33ZDo0KLUETZVSfdcF48+dmXwXndpGb88mn16Zd96Lgo63qwVXBrWuop2ykLGak676WibHV
k6tmXYjPncdIaZ0XeW32KCsK6UNxr6lxCeciwOpr+3thNttxTgkWQ7UaF12S0vVcEIBoORa7zr4p
BnFNHdqKLbdvQk0OKMzHXS2rlz6tX33QBWGpYS/0WBDMtS82gz6+jE2nthXdgE4U65FYgG2a6OvG
mdslwii4qQfzWHlftr8Ra4pERoyok2aCHrunUvp0oOFergHBdpU5dTGwxIehaYt94wHFHVsz9koU
KHPVfRoJekat+k5aBm2BenlvffVGn/tzSYthQwPFS3Rj2yUzvAbq/WHXj3mcth7Ry+OxrhB2OKs4
q//PMajZNoABHCZI4COhXAz5GvPqMMU6c/FozXCASRUN17kkk5TIaKykW72jxZwbGUTeEvxCnx1W
tHcYBFxysU2yUftehUAjcL2ZM5Lu1TqkMC4iaSAEnM998VoIPlfSO+Q/VwSteU2FJss094ul9aEp
V3HlNYZABrhXqmSZqKnzsnm4cYl+DtWav7I/X49QDrcaHPQd1fICBBGxcWqttpnmPy/L+l6dwSjK
qFDSAoKBasVAsk2sApl0GoSIfr7pHLJXlXMmVnvdvix09dhRvc9IQqvWA7V0Fjapnqd1/kC+R3hx
Sd5sac8J3WGy6/S16O7sZPhmy6t2neVbDtmU9iK9Yo0EMlURN5maFfxVHP5dMHQvpSpfVgMdATua
KKmLInLm8rkrE8KCu4DYV6IMKj09lretGPWjnSYGwqRuvWsW+m6+pkf2tOCEG3V5ZY3mba1PGy8p
74xpejKp2MoxszarWVDUVl69zRMieVM6rrFbWxdGM150bf3dnIZ7x1F5vGau2CCLYwC404WX6v12
ckkepTdI/8k5ao5fHXTEbOTkHih90L5SzTadnYdUduWmIG2yzodoWFG8uFMPpLpiivKJ/jw2xGX9
619KAbr0Fn8BKNRBTvOCPUKbR0INn4gvCxKi24zF+j6UzaMhsq8iycudHB2iZi0KyOgeN4CCAAXo
ThKWHfuaMkGJVIvj1KVuaPaOt6HNOhge8a55TrD2tEt458NupvVuzyouXOt6bdz7AAZJtCBXjGVV
btzVMZHMam6clu63fq4ixzeu60C8aWSz9/p8sZIuAQJbfxuIJ181IvjaT9mbZjjh8IyF1NDkmNNV
Ruegb5ynZOhoASxPQ2aijhryo+crcSQE6WCrc0hxRSvJeKc9YtWEUymsZMcmLa6bJd02wqEF63h+
bGjJHp8CtR+/BNEpcyJ8ew6gdNFCElGRwvTc2trkFx60CF45EpEr+glDbR8DvCdT77yNdGnsLnSM
oUdplZ6ceSTq0ikfUjP7ZhFyr2r1fbLWmhksP5A/bkyOG1aZjdrKWk9Foy5NIW6zwn9iQRLhQJGi
KBhLBp9/sDhEWfJjlcFA/kCqQpKJwTvY+nezpVRlq/HCtHMa4/Fc6P7WyrSTWBRV4yF49a15ibxc
UfgoPQxRk6ZCexQ35ppTP7cQLkHGGSJbJDTWsnE9VnYNFNiVL3QDcBPR9rTKc4OoRhA2Zx+KQF2y
Nx+DgADCRHR8qS+vi0mjB7Yq5i5gdplFrG+iuf7GVOX3OTMx0uxd3Nt34BLhACfvBA/1cTeaF6Vg
zlRlcbLbIKN12mLD8Yr9Ug634N7lgzYUF+WEYI+2WxlPXrIeBW3weiQqL69M3IeN99SMZR/1asnQ
MdW3Rs0k7Xraub3jH9pzDNWXmBpcwMXk0WSxDPTR7KHdzDwLctWrNp4h8m3+0K7Oh9cQU1TX/bfZ
XVpQLmPoZpmKm3Z+aJp2W5dTF5aF1+xSy3pZDOd26Ak2zKbmVg3doxswKZ93C4m6pv981LJZRr7d
Ek7OLBE2qX5QFv/fnhiCPt04lQbPhbHXlLqZuGHG5nhhL/pHm3f0nIZi78HNiTWn3g5B945Di2DI
k2dy6rGtN1f0yIdL/blv7ddG6VgHgzsUwOOmDAK1+ZSJrx1o3b77HVYOqSUoRTBZSTvBgo3xq0tv
HEV2SxncM/WX1zPmQwqx6DzrPi7dqo7bpgr2DWyLsCoGWsn+mRqT3i+zhZwq9W5Tc712rOQ5qHpv
PzcPS2eYqGG40hC4kozyiVBWpVehNc8ADT2vIUTQSgA42lHb2eWFVWeKF2x6KOXkHFGFb7P2xhr6
9OAixsqFhfseoWiuwYMcmytpj/fZeuV0mRFOEz4wd1zI0CXUeGMy91oToZJpbkainnBi2yRm1iiY
+mXY+2l3q9R5hRXpc91m7yrIndCAXyASUkpUpx1slp4S6SitwGk/FkhXXHO9Fe46krBoUVwzacM2
VolqDFm07XRXxoIHNqCZNvX0NCkzPWid8WD3qC9QQ3GrzXZW+jsGgs9ubS9yf7wx3frT6rKjsCsC
i3HoBVl3ra3NXQ2HPq7UilRV3+WQI+L8fIgVeXNT8ThkovaGWvdo7trIHAdzzznwJEdhE+et9/sq
mXEW+5vWJrYyFToKIsNle4tSg2HDLGy5pNT7ZWz28mL1HjUx0XD30+9BV2M8dOtha7jitQEAX+ry
C/EYe0IfXVc7DXdikex7MpI+13r1iUY17Dgr6vbGzzQ7TPwpQa9LYLuwtovfbywd8c4UOFs3aXlb
HXaC2iQfrp1+VtFsAE8quwRt+zWLXseSlk2hJxYbKaIowtyUn3mRorHTl+zodDDMlUL80mmE/lRY
m80a0UQ7vVZZwKdr6kcY2HnIMsDeymx22lg38SK1z7oiqLb3HofF30qCx6yyfQ/UkzB9at0Sna7V
e8B77RhDAZolu37M53MQ6+R9dyv9bl3SdDt7HImVtyWZhV51miOfrXhLGgstUXU9PA5Z89A79Wuf
P9M5t2Jnbu6nKrtOWvO1ZpBEspi+1uqYuojjCnyckQyyT8eb0z1YMRiOkgFC/kROZWB5aXKrO8j6
Y57t4tQZ1Cx03t8ImeMFRsywQjHW9gS3TvVyMnMv2OSWgTtDpFt7RKbb65URat5tYnYN+nXChmdj
xfWRPCOf4L8ZUvZxbR8KzQLoUk3jLogK/7wmuTS1R84HKwFScTCTJx9UAHuEezxLQc1R1yJrGd50
JLNt86DbIysD2d57l7wfKjNoJ2yQDpOPjlEMzskng33OB7nzuYdI1zMZdd6EimuGfyUm4myG5MMw
kd8s8CS4Krk605y+2Jm8XwY7loDFQhrogL9MyUPMa1Z30b5oKyHvricfk969oOldhbOufyz2zYQg
muoFVX3RT8+SUxrzre1iH2kPpds9C0Hicq7l18AjDo5scaK485OmHg0HWbGQ42XXs34qn+OTlHKr
uaN/qAdxp2a2LWGmsb3MkHURho34QTVxaS4fmU21tnX17dQa+Sax+HlPCc+sLW3ICYF3gAGH0mha
HlILK0efTRdYH/JrrXM3yO+qG6dJn5Q2zMfVMQ52U6HE89qZnbN7NLXGoLfOl6Hts8NqZKs0ZPPW
HfPvQ3BjB8v7wvter8UDME0E0J6bojern0ht9yNPk1qMaERR0SIztZdD6BZ4NRqzjHHQ5qHjd49p
T2Y12yw6oDZU7oXo62q+EMK6r3oWBwwaVogI6DAvGkN1uNTEQKj8ROWng+dtDWm1zXGxkdob1h27
nXEN3kb9hXAw8HOdtYZLmeFYbmSkKyLrNYeTnumMT2Ob3kwupAe/OL8OJXt2qkZhuVonR6r9WvY6
Ezr73/rix98wuumLgLBNM+0cRESrvzwlooygIb8s52+z4lbmd5T9LAvJszWI2G+FgX1hJodH2yR2
gEj5rHQP9DyJneVrCHicQePA7ZZWWDY16cRCuBEFpRNqzmFXCuMSoxeMqrOC0OVtA0icX6NfbGLf
HSEFIiQlDIZZ0HKu64kuoVVzcFdV8EG2913bWbDPeaDh1LBf17pDI4XDoUIZYeMFc9ivzr6oKVUW
CnWTqsdH7D/snLEz0f9nx1wNDq8oLaR0Oc5KHW1/HsK12/Y58cAmOzbktutRjsiyZEILwyrFm44U
ZQ2A5JV1bYQWv4yanE1QYuuEcduPpMe8LEFlU+3QjqkSyONTbsUQ7YUrv4t8+PKdFjLihDimTDmf
pA/UZm9nZ9ov03DwumkfFMnnbD54S3+Vd9UbFpaLPDAD5tyiCnM68aH0jwteQEjU4Gq9nBlaavL6
nHHdml2YOBC+8el1Q+ZsW/CA7NMWcWiV/KIgweRSPyUUd3Ctc9ox5FbSNomd7pXDaBLrU3FXj/lb
bmuEfbk7EwHTJklHe9vjFU9K8Tj7xteSzi5qHlmjqVEbPag/cs+MB+PSx7EV97YL+WvsXtxeVFEv
yweN5KC48IIduXnsUHLtoVHrI0EtGnLPVwMVY5npyb7J9engj+6u9nUCTtohzrvC26TsGHxtistB
3bSymo6THD7LMtNCxE8PKW8A2oCw9xEqY6ILOMbQ8jGI9+kc4qGqSedQwxzV9kKGKmeum1OCCpEo
8leT4jgnDy0TeWQneXoQPgLIPPmw0WlFyypUnOZotDyxlQ/lVJ/F3Ya2YVaKCXV8UYKNJOEQrKfG
LbDd19oTLaeYndJFSmHFqcKkTPWQnO8sll5NAL2jR+6cPFlKWSGgQNBbc3tTak0fTWMjN0V60iBh
U7nu8LaYeeyYG+np6YWwrHsN62NkNgXxJicO7E3YLvI7xdx7WY+bLJ+gE+i1Fzb53plRONdGdedx
VvS99TAwPmExXmtLesnpmMzty1R7Tibt/5F0XruRW0sU/SICzOGVZJOdo1rphZA0EnPO/Pq76AsY
sMf2aCQ2T52qncodxHZfaNYp72cWH80noDDkohMhBxg+bE3sXqIB/9USn6ImYuuJVV/UBgwjyaRN
3E+k+5mXRshyRxALkJ6WJFqpyPONKcX7LHEW2ci3Rh3cWJsy+4PQml4Yz97UHiKUvl4xcKTp+X97
GeuTRJ9RSiRzpiLBO6ZC///SFbSOI8oT/jflmY57FSZgTaLM3aZ9gNRonpTxHMeAXdUjQBZyXLQg
QTr/hGmxn9Vzr0lUvia7Itt/T1BY2/PYqJuEh5lP2r+oxQ1hZWTHT8lDX1JxI0bajJxe9Co0BfY8
V7KrFblHqj5xGmKV23qaOe1SvK7kpq+qM9gJQ7w1a5HTGgQv1Aj6hkwNfDMbEDyHJV2ToV1p9HUn
HIzFTpTeSQdd3nWtfsrn4m8a5hpmZT4pzfQXZUWzGerpmM66hKzN+iukn6Aqvwju+sJb+oNqToBM
SV9GtdqGS9Ox6iUrPKyirPNCMm3N4bHqsHhHurIxSu2nqI3EEeL5OYulq7OOa5LFa5cLbkKDGFZk
z425pfEMo32UtpXfYruIA7rTmQm6X3AXYKJCyENt5wTZiRHe+1F90Yz8PTHFBO2lH8TBIUyCQ1cb
r5EWj5u6xsxVspIoCHSJ25DZN9eMW5HS6efYYM2uubHTe1sSwjE3c7Dp5oXOUJawcMvhXy4LqMKY
UVJWmzhZkCN/ScMbQkJrB93hC42171LpnxJPL1IGZhpm4zu+u4tWKkiGU+lV56a39T4AaEyHvzRO
/DTXn6PYP5pCj7wZZNMDxXsHeCrsdl6GnYF0WVxRBSu3KjtcUz1L5aUfow24iekkU02w4cSryPzO
j5QV7wgc8UEgKkSsG3hGTwssNkpts6edV6gTLoNEm9VTf/NptrxmxuGUovxthUHyCLJFwV8iHG9q
Ot8mRzQhdUfkjrLfKiCCuVx+qRNeh0llZGmtUeHKATZE5czd2mA9Nyta7KLc6gFO3Ardfsdhtdmy
iU6XrjW2SHFdO+KpoSRnUn+v2Q+VT8kh7VgJBHmwTzX5JkZdTnOMqUYDxHHmtjzoU65hLwuvQwDY
KcqgZwDpjlhykS9GVe+SRbugAz5kSS3ZMvm3g8kkZs0NMulsDA5aGlz0XvjIK1CiuSxjn0iQ+4iH
s5t68dbww2/mXBzYKx++40I0Nwko5Gan5Pm1BBdngVGwDUUlIrZtKpmJVMVderLb0JsWBwmDjR0U
lu4vhpLtAN9YLyfwv4AM+1bLYUiF8QO/RnrRI/1oJoZ5xMmxOFWNPyhDr2wPUwwqMqm+0HIn5HVE
KILKJNCLoMdFnLGXrKLIaALWLCOsGj8kkGmbiam9ntNwyPqDEF1yIzHWT8bEnCsdG2FOdkISXWWr
G1nrNTE7zcIJ09wuydWCRX5qAqxYyK5QvbUdw0Fe1+fSKs6lmQG9IBp1JUu49FL0Us3Z4LZac4jy
7C5kfi5wa0lDA4gXLn9yGoleo/E8sooEjDZPyU6xMtNnHRj+g3ncxWq3iauI1IVJrp2xX68HKb/F
iib5szXS/pbvje7VYvJiFezvGfp1IZkgMPmkowNKhYWCPzmtuSDmsT4AVRi+2rc/1F4nsCJrs9o/
mrGp7rFU3gdNPojD8k45KtygEF+PZp1ClqZs61Ulmil8ftA8oll48go9LJiKnHLhdhTVn0FFENs3
6p+klPNW7+vDgtV0Mwkk6LZ9qKLgnma0zv1hCBBvRTg7EkK8nTLHQThhjdhBYO1xTd4l0PGNWQcO
TVStwg+VwkzzrVD0I2unhKK8qcIKAbdQOXLDe14QOtyWccH2HFpNQRi++siEOAg/6hkIp0JhD4iT
bFodR32gGH6vQ2uzYfOQxxW9pwCcj2HMZg9X7oS6fm3K4Gj0sNx5ahG5aUiHSb5ZBZ6qSZFYbId8
AxIHvXzcxftU2FUynhw9Wey+E2WvXqxfJSYIoe/X/Zmy0XoBuK3QR7LXdLnmlvE2Fyao51lbmxC1
d8bYYpSw7FYz5/Oo9DRtMx7/CuCnNSZ/mdRr1VOkFWveK3HXe0yNG7kE+EQrkFGH6UPFXDEcK/Ky
psaI2AaCI0tNBCvH1af0btDX12TxU2M23Fah0mtduTMFPffFRBPcWE1ad1GZDzu1nDjRGXa0flJY
02x6gVgrjE1Z5oWmXaCOnuU/DQfFpjQKhoLJUDdxUaBsJ8qgKfpfUWqmTZbEqkdv4NZphIcdOitm
gRozAKpWyCm5UlyexiklIECLLR1ntk4UYY6aNswGLJem24cmSrj18x7zETd1377OOiBZH4tXsdRZ
vYqnGSaVTnHtHi1m8Cp+VzQCvye9+u0W5Wfi/Q7SGook+Mpl9Vm1xn1ONoGENb7EKgAHEqd2vOj7
RdLea8zQOGOvgsEwST7Ie5crr22BfrzqMKEqJVT6vFSPKGok1wTicbL8a4p+yuZRL67WXUzxe8E+
MVxSpElsqqwrcBjzw5IfYY89I7iG8oue7pXQT4fjmJ9TkFLj0KOS1+8Iy9lYNOxH/VFI94yJtXRG
7aFIdyM6GlADengbZZ/fyykYYJUk7W6ajzmfCRt4i8qnxGOuYCoybp1FJVUqdmBKmGSxpU9wXzVI
6bdV30v9tOD7KG+FMWPc4uIUP8xItuWstdNXcdRPQYAzGz2FEjyXYDdGCC8HkIbgXMT3FhB0fMzF
Oas/ceFhPfwpVJYeLu8K+zDVhzkfe5Xt2n+B+qoZ73HzUiImsZZPfYTM0++CcUiXA2ka6eQtFjbX
Q2D1dhMj4TSPU7ivg8OCcj4/WM17o97FLLT1mn3oleWlOYmYg5O0O7FjFnuLxtqzlN8qfSZmYhvp
sQPvqa6ifpDrH7F8NaTfAvCorNFO5Oe5/eu7ZyneFvUeVn+J+lpoOgUEq6p07orPKPzucOyINBDC
XDspEQ3rIp9Z5++80uGHln+LwYssfwdAQIH6lKW7EpSeDFiZ1MQXPIc4JgoiYQmkzMBLygPpFPmy
TU1eMw3ZSAEMj0R3hiWwBLamTraAQ7hGhJJVn1Jr2V38zKv1J+GU0Y5P+r9CeJZkU5S4Qi0bVzmm
xTTfJoOvdvca64h1DUpe8JMpP2NeN/VYhJ7JeoB9Ono8zEF568aTTtVOi5FZeIcNyoi3U7xVwl2h
nvmdqbY3jMtiXgYQIoAALKkjhs5mG9f1Nhwqt8JiIwCsjONnzyQqSWhoEgt/L/NFDZktfGpUdxHw
n1xOnBiYbICvmf1sOdQPnRl5shm4ZDo6S8ZVAOZkMHvIyTbTIMw6UBD9C7UEHSmvdP0xDWTxyBhh
aKUiI9t0+IpWsN0SDHuCcYb8tmULsw+Hj0Ngzp1fLyEYsp8s10hNQNbo5aHtF+m9k98xGusXMb1k
6TUjlkbEsWUc63LXTZs63nR0aDPGrJ694gd2ONTzbpRespAYFw4pFnvhxxokvN1YjY/RdNOmFz5n
rYbUfmy1JrcT+V1sSrcElYjYhCTL99Cy66ZlQyj/YR8QUnNb/R8jWsIl/+aISMkhrx9S9Wkmj0n8
w4cuyf9S6DwDxSHhNyFgQ6b8iTCTXe7Mym0ev6aaMAeVZ8KFHgPC5tzFUvzk4pSsfT1/r57CCDYn
XYJNhrxC1z/n8WoCqIfgNpFL4ZPnv1WGJGaRqzKvyHfuN3sUfwo47BL/FNXMtYqJVL3IR7nC/EOu
XgIaKJE/lpsvsfw11nj20ys8scujEEkRMfYpWOKSvCp44wuBSDp2Z8bjL3qSTTz9M4cAnVSwV6uY
pGDNC1VvfcsrPqT1XLbUnI5f1xYONwm+NDiKLHWROxYQDv+C7GQ0T6P+08x3U3wr21NWv1bzpZJe
sACG05safDU8iwiEerLeqlE+lOB2Pa7U1o1DWqmSWIzixusOWOf00jf+SjylhabRZRFC9DTgnIxk
hUCJbhCNrcy8XliRuxBU1uS9PTLX6mjDpoG3+GvsvuDgN2BbrAPN1PtsVHYF2k1oDVzPZPfFD4sN
UbaxY1nn87fMl1o5tEgpouUNLyijMRt8MieFiaTZsg1zZQy/4u4vgxPJJF6e+ntoth0osCazc5Ta
Y2o9ZFCBj8vyo474/fneJRu8iUz22Ar4XguK+5ywvpQPRSNRSIpMV8NEycRtR/FvjR4EerlUNgN5
gxw3BRSyIhaohNzgasbxu9VaZUOiECW+tgW9cjIcvEkR2LQXvPg1Ep2KTqayG6bGiEjMcglsllGQ
qwAQ1bLYYnb0YjsTuZTPLCoKJo/XDpWIsOnbyk2TfEcKgNMZg6v3yHadWmsdS0O+KD5ned6bI1Fp
tE4lfL+KLGsQFLfXK69T3tKSPbBsjMhAGyCLNrraODq3alA2G5YLMq6A6OaqDT7hpuUHupKnOpAq
MOAYDzeaUJOEMu8aZh4B/yeQf3XLO5nbMcbRX5OiiMKv1FI/jkaUTh+hxiE25k2X4tsEhMiQCI6M
zneh/UzNnL6EqwgjeqghfXmM9F16gKicb04moFaejnPI/A0HmPf/rPhgGEcxuYzap8I5Lod/MwwC
k5ojIDVZ6JhmvMHz8jGrB5aZebVCvlK0Bc1zeflD1gh3Vb+xlsourQ8kxHbJ0DNw0YoU0AoVJKm4
YCXfMpkRJCGwLMnJG2ljhciciPNhFbe39ghZkqGoRP8467huWSygg9X0kTeaCes5MMGAAjYEAunG
ueWJTNZ9/XPM7F1BxMFJWR9vN4cbK1e3XW+g9wGapTEuiTSwyOwS5FM4XdXmkdK9JrRSFtlBbFSh
TrMQroQalwcDPhR9ENuOs5QsDV4pDTpwUP5VlYor8yUQv0X1q82PUcX7g5wVnuwvR96kUJoDYOSe
2wF4jjY0dRVe8JgpJlvWMDHZgYuGj8+9ugEHV9aQCBWPXn8TU1yB8XITuCqgSAB12OwCi6+SR0M7
e0RQ9RjD6ZxmK9v3Lo8E2nHjMIwAEr9q8V5shZPGndoii8iGNVcUIUkGGBliXQ6tfZhUfrmMLEjX
rr2V8JNgG07KlDtoPXOy1xma31UAYDLqN01HqcsBlvp9iQBCRJZKb2mnrK1TS3RiQ3xix+ux7KNz
U4l7MQ+2wQC7Kr238vcSIpIAdZPVyrem+BBI4ksal/ty5C2aJx8tAT8r24PDyRGiel/JbAmr7uEY
QSotOCE9Pa589pTvIm3xBzX1ZxDaMKPRkUlLyq2bSc5D0bDDrJ8PQoX3lBu773Rse6zo6Uynyx9M
6mczHi8mGq/SNHwSlI/htPjGkN7ToTohgD2WYXytg40qD5DDmFDVNrijZvYN0iw6sks3ZDufRnC6
HC9q185ePyRuD/2nLYYTB4isRDbAthJxY/NRSkysyyukliC0a6FA0BnE5bMKxnsnspA9LjpnyaVn
JPbvtWzAluanom2PYR0ejNpgcW7nmxF4r6m81ZL4IabWuWnVB7rIs1po+Fs/4yz/1patZeC5r3at
RWAE0U8s6DjIEcA7jWkm5qMb5ssr1sdrVoh/UworwhBwUgWJeAbVzaR2m+27pv5shOSv1sxzMYYv
GXF7VXOvdeO3NbnyQ2JXkuQUBvNOIloWQqz+yixQZMpHBgyISk1HsrjW9tH8qPOC6e1LAvLNkVdK
Cp/zrk7LbVl/i/DoKen7WXKeAqaY4bdJDkF7CBY3t7wcjZUFYGnuiwzVxG22dm3kx8sj7mFH/Ky7
J/JLSSvRHpv0Eas/sUE5Lyu7wIaqvTcclxwDVxQCHWiHhahOYB+z+lTtHLrgM1TPCKILAhpiSOFM
ALQFUBMcWDhQlYlmgV808kU3T9LelnxJ/gCfcXOlc4LoPhS/627tBMI9D0ZHni37SbcyXcVhX4iX
RLnBrTp65Of5JfbgG1h1DywR/VXTrWLXZO0q6UZUnkn7yammEJ8U23JJGyNnjEtb6gC5lbMVX/UN
yJQftmeOkr/QNZEMwvvSwAmFmyJE0SSrMLJkW6Fbwo5lK+GzJUwL+TgFOCdguleecrOXAEjTnVT4
Y+8jjeOvWDnqWgLu/1lJ4k70GEfKPyV9a2K0nZvS3CI7WJJdVL9yV9oFLnf9YtanBpdTRNKvs2bJ
7kdb5G4/UV2IsKWmOUrlNSjrpJ8M6AQx7ODX2RHESSmwKpUumT1JiFLNxeeffnN5kZl17gDwsJdn
1UlB2ikNj8ra6zDWMpqPeD5qkYH7FbjG2AydK/yTwbwtt2C3tD5/K8Mtt3B5Gp8p5SK+rZBBz1sh
mttpeo7szSWCWrpEbD3v9Csdv6m/NNM+jz4m+aEOrzXhiNZLTjqF/sp81CybTtzO1rOinS9Qr2MO
JCW0i7cw+/ZU3vnOvUi75ulJRpKa7CevdwgcMctzp96riswFFffwfBEdVgsaLoPIPF3qyh/IwB5e
+W2pspu1S2Fe11RHwufnS2/u1lU9IgdhjcLar5auRfYynxenID30OMFSVhnQ6k++/Araox69zHnO
iLB+o+C1le5R/EezPlq+Et3Sbjtr955e6hmq/8bZK60nfbhd1x86kae6L0wvFGPRvJG7wnv/r3KD
jWick13nCcXFqE8h3wtezzh78DWdzvLD8jfm/pPKDx1gfPI6F6I4NmGBQZq5svvqZ1Tf5+63EXwD
M5d61qa9kByWGt8ydnvl2eenvid6g12Ozxxfh0KmYNd+Vhrd1a6K913/M9CoGd09JueqQAtnDo9E
PcmEslhfPP+NIaGEvk3Sbv0o/NQbES4nL9HsZ+nKDh3MTeYLhUeIkpPCywdpynX0NniaaxbXhYbV
sKlHHc/BcNdthXEZ2I3+WwzkB5BCSGNovUl97Qwk/DHlyhNyTCRJAjOkr4v4POqjZkEoE9xGl1e9
dsEmp0/UU1R73LXsOAokMgMhjiLwkXh4C1o/B5VAuWwbt5Scmky8SNlWS4kRI4aDbMyMf5zkwq5A
/5bmNWhPU/RWtF/rm1ZMhC6yTxs0gc4dgmvdwkBTUtWfcnOIFRan1bZm/0NVzmDyXqjXZf3ETqN6
qdadbjNpopc2vEZsxDCEzUYOvsLmxEjE3FTyn11yoKv2HHXnHoXleCzFw2zdO5waHeMua1V517f5
uJuFPwMtBgvuSED5Ry5S7GN0ND5mOsxeuXblz/oDflxF+bWp0dkisZzae1Vc63pnwLb7kuabFqTl
oWle2vra0Da9o8YeLMrLrhVeI5eC68rDiXmRn/g8UHXT/sb6YXeRPkqWWxHWUb2g97M7dPt0LpSi
c5QRTuaP5pPsPdtUXsP2lIAe8LyIvJ2Z9O9zswNn8zLG4pp8QeHMU4jmr//4aTg92a+DL1M+KrDx
SfYIlb9g9oZ73/goQrP3EqwVzKo7xJZH9qAdsHvA6Gik42ug7eOVlGGmpku2i1WUPd+DmD1/t4j6
onPv9QjYaLhp9kp9T0roork5mutEPYBPK8yCKEpLfdf133Lu1P3eCm/9cpjtL7HeIG1gONmb7SGH
eJvz9yH1CTxzFeTmXgtB5Zb5JmWyTNu/dlO5TVQRSy2gzIZ2JZhokc8Lst35KGhnXdvpOSPPvmaK
HNV/zEpidCconWd5N0O/EtHBQh4ejOwgBcdSe1VSAK4tKbWTddait0jai2g+hg0pluUhKX00/9Jw
yXhDI+2NHFPo630xnSwefCkcxPYgMDcnyU+4/BQCqJD6tirHGVCwisvM4m9U5/SmBNveclc5Kj/A
5Ko+7Z2jHTPOhNV7GnLUxWSvfcsNLhF2yuC0Pk3lSYMektBRXRTY3WF6ztGGcM4vHUycrs23dkQa
zu5MPdf9f08+uyrcDcifqzsxiJqwMcanTDUPRyTV/lBd28Y1pH0Y+ucrPzWhHU7SeWLmFagwK7jv
PUEWBRddoPlx45sbwS1RLAvbgVVBqRMvr7W2s5pzDqRs2fQ5dnQD4KsZe22t/ISggS2u2GclFS9j
uefgdlBB2r5PT1PsKyzE/EFIZWOB8BbTnuxv01UhXS+00W1GGCGr2PvtoACj7wTrNSWzNrsmXDmh
E+ReezRtUnQ8VB0BdJALWMdslazNRH+VjKNFIUaBxZMoSXQjOy29TAYoSFnbivbWZdd+OCs0PMab
rtAhWe5Ahmr90XW0s2DtPoKT/6MhLV2iObz2GiAsE9VS9na3jrIEM+WNH6cXxdxQFrMXg45qG3oK
bo6W6XlbYeOFLEVE5REly+VLNUgPOlGJ5YaBnSEGOfc5m25G9eyQdiGoYpT4JukUmfK2lL+kKDib
oHC9thfjF3O+U+DH2RU55MqOXZYoGCcqRnHs4isnE3V9ruCJjl/luxYdAtExF+42jkdeY8O13N74
EJZDuSlzTHpHLTlXfGtzQnU+TFwUAQULb3B2ijm+rH5YBZ9OKhR2rF2W6cWI9uS7Rtlb90ofs2ms
Da80aZjHItqR8p2K5FE9IKZBATEXEpCVgV6ICOr0PQLzutoX0TalOmFSIPSXA6NxQCDiFVpfNkJE
8iOn3yH9eGTJJQowxl3Z52VMcw+9yVAezImIH1LZU0AAH1EAL2fMkzXY6juYtcteUoMwOuMYFjUS
V3dUQw9OxekCfqmvOj1MQjWtEkLkhUJVq4yz2al8Q4Ju6Ueyo1MoUWWr8EWCLemg4vRTZKIrw++I
wSEfPBO5hGskvVN3B6W79KzF1VFhtIxY9SZgL+avEvxM8lsnM3jH5h4tIHTUPZ8unaehxm7wXaGs
kvMD8pGGnyH7yIXS1st9DcnFsi0h/MdVrms+qblFTcjrhkQswtjIdv4yxzdSh2mC1oClwlbVO0fG
GUPfbHbLmjOQbg3xNP1NVPPoq50ewnIykrfZ7V0tf6xN3PIZtjczgoIh3AE8bzPXezk/ydKMafKi
F++US03drwdeDz7EHvhD/1wPFHvoWdyqIbNNWtNeb15d57AEgF3DmxUdM2EnzndV+xzStYesxfMs
kkK918KTbl4wTynzlmQ4omlJMTsxJthtBZnfIWF4IxCOa8/OQx/E0+Q2K5ZLQo54JJ8QG9Kms4Pa
nRufbtDNgLkpI8ouUd5KRkYNEqePL+tsZQC/MyQkYUfn+zbOJ7N6THzYEylN09Hsr0py6MnggnJC
f0JcECerI1apqyGxULbxs1kM0MHfPNxi3rA42Mosrbs1wjUVz1W2XR+gGngYLcI6pUv6sIabtuM0
ysXeILco67Nd2/+u0KnQf6TLT6/CBk8fEEyO3p8Ze1T5WZG9Sp1M1reSZWR00NiR1stBUe6Tete1
Q6q/q/KLTJ82FB9d816Pn4mwW3oKZmePyaUdzxRcelyFEUUmuHYnrQmb1yC8R9bDwk1HYIE9MBFd
B6Z4ifCsYxvsJ9SJRvQmQpiS8REAtBeXZW+a/tAdy3YHBu2UCm4KtthZrB4onDm+jNl/HbJMeG25
DzPU/jyB/i+h39vCpcpw2RpdxasU7rrsIJK6Kpwrh2xh4SX0og3lhQx4vxfeGXiZlWfC8lP0FMLe
tM4Zvr76Vin/VDiADJ5gJlU+QfgsWw8yWeVytpPxEFTflXpNFzrqNyTOBXvOSLUugPVIRf1uRF7d
1ynZ1z9slMW1sxMNBrxDq9Eq4UoQlV+gxFGcaPd6O0GiYJW/ufZbhmdrwdXMdgcFJxBXuRX+GtE/
Xd1O+M6GfVYB5N/i5lanx+fKkp7CbtsoNw1HTZpdZvqhfj6Sh2dF/1ACiN8qN8QieVYBIwOYwSWh
tkwSbm9+LIpGJ3mESmwzZBYXvfUnWtIle1PDgyx8ty1XFyWzvNM+1FYFjoLAoTzKzUMR37miCp12
lKBsMu5IwIccFoT7esugGWjzHZmJJuTBcyDfq0ITLgJlC9NZEEkR/169dwnI4ASpU6l3dVJ2avZb
W9d0/Gnyu27SJpwCix07PuAypfxLyVFRb8hAYvBh3xpML0ak7GthAbPCN5nuAxZVsqAMPxNFQ2bn
YnTC4LUpUa5FjyncyZov6Fei2eFPYHR4kURQVLxdMBLPysCy4Okk/cYH0KquP+XVm26hU0fPqxP0
jKrTTtUB6ORjcRGTKER8aLd4g7bTegmy77R+9t2n2ZFy5iXhQVH+xuIPrdIAuUgfqyn/1oEtz/aC
PbhF4Gftacz3anBu5kfafmv1e9u/jtKTD4SQ0iX1SSaUlH2srZqSyGG4hztQxWuMNqF+LXpMS/Mz
7m6MQGEJbDKKG4KF82q3VMfR2Afyl2KTTjqgGj02Lk2a8tNveI+Tp0zSEzl93KI3OYqcWmKtm81Q
2YT22P7KhECVEOPS35gfGIx7ne50Tl2rQag1/osbc6P0pZ2O/5iunKXjidj/BP118lC5y68TKEi4
1X3L2snxTUV1UoYPjKbkWP7CHrkiv4EYdAL4IvUycGK5T6DF0q8JJHb9Nvg4pGiTLaB1xvdSfoTC
dZRumnSsZ2oWbT52XHsAM5YWP8chE6yim+waKZ40osD/1k3WcrsNwqzvVOc8vC0TCFVabqLynqLh
WYc1RaayRqTqd6qf23/SuE+pKwFH7NwPryZvR0mOQDC+mgFqj+IpQFtkR4YCZHBcy7dZvzDm0yS7
c8BgxFesYQPr+CVXT9Y2qU4G4CJtMIILHZEppEwCrFWf6GDK4JBO/ziXxfQiANAxX2vGlS3ywh/R
eulHThRotW21HQsb7BWF6I+1fO5Md/nLzS1MRKOcOAmSvG/EnRlcqAFUhRmDhsTEyvRVEZqu1D/y
eDDMRx/dzeo06tum8jOuREN9b4BaNTQ8jHICOayF9k7wL/7SSzAd+GJD6IX6dmaWq2lBw78eXDoe
zI1uISszTgA2tbcYh5mhvzr3QJIEIIc3BM/IZCXA04+qveoKTiDbcML6ZN0Ew0XDLcxg+1Bem6Y5
/vfFMXxNr2H+ksynKP+px/PaJGthjKZ6RJeZOlP51EafrQ8I7+8WF4yWxM7a5cOS9zTrhj/O247e
pqHI2KAehD60nNIooM7ymIS9mvuxeY5Zizdsu+ZTjpGzvKnypmbZkvX8Wpy8vlBRok2H1/DGFMla
he2Yvi+QcgW10si+x62uXWAxS32DLlkh+/9Fz7z1mUNYxOYdM4sTiQNNe23P2yJ86MNvx/fKveHI
qNkAASKdS7TC+/5m8a9DvGf6+BRZ6A4tM9v6Z284Zodk5l0Wv2nZB9Uu+y13aJWShEYXle3Wt1mQ
D81+eBU+qeYk9HbSRWlpMlnUDXFBWGhXogM8rrCmISNe9Mx2t2SPSPqgV5DmrRwf5vJY9Fd0S1C3
T3aSOVLz3Ws/pgJQAleyEhioFydh0ym39Q8W4Q+S5YNPRigfhnWEL56hQJXbJF7QmPNEgFzWKtt5
KJaRXX0aCHq67pNrcDIOOVGLi0d0uvNFmjP2DXQGtKouGxlwT81OzMWSi3dVvSTVE0C5NFCWTlfM
hrFwmWfwOH/Oj5WPnCpwS/O2Qkh1+g5YpysnIldL6UMqPoJTCXLQ3LKIXRooI9vlM4GPlZoXM30T
LILufXk+NcNBxMlBhzyi8YknJ1+T8utzFp2S6t+sEkpevipAJVn7XWPltEBrrYZgwcHRubE+uaVQ
Kr7xsevhYZ3xSObext5cv62T8wTeRm8QgTWiJcNMKO/QlVFW9w2XXj59tsk2B0oQsq+k+Apk1DMY
c3rmYGPf2zMnbjtMN65rvth6czYe+SrGk2EH/69q9wOTTxnaoXhZy6PWbaPyVpkLkfmeYT3T5YLe
p5PcVN7q2KwHb469Colk+junOYG4xxV10aJ9v5IBwSmPP9rehjQT6XWEr4Z/ndYfZv6JOBk68lDW
lzz61lFYTWSnANAY4Qu5K4gtfgRxVwoXHWovgkehUxHbkyjfY/drgrLEX+e09VsbHHrHcIPwMqTe
eifoyy4HG1p6DWb0e1F+A+09Dt70/mnpu1redtl3F9Id7afqe+k/BQHxLxd59B+WPdGsiZ9a8CD2
lheGfFbpbR3lFfUR1vsmfAA1O0VyYD7cmKtM9QsJGKHTLQ0lfQVJyzW3bT6SZT49wOXL/EAm51z7
QVjaWg09z3sTU/rPtVTs8KE6OZU6Y2ePgbN6oNMNwD2MfJVc/K2cQj/RDlpPcX7TxcY2/8fSee02
jmVr+IkIMIdbiRSVoy2HG8LlwJwzn36+3RjgHGDQ6K6yJXLvtf6YHBvENhxz9b8xokqmet05/bWr
9mqE2iZ7kXhdEe3SVeT1kt81qDN/U1swuiqFC7w3pEpQRbBOQh5P/ngpPI0GuBJZ/huzdmOMzs8B
DX69wRzFyiGet1n/VKtH3p7L4scJynXP5panD1n+MPDzBcaNB21C9KOG/MDFvUuv6SNZbhb56UDN
MnHcJe4dNxI7DxIGNG4haD5/faXChgCTIFvn3Ju+UTNDqwJvIlysEl9XXonLwjiAZnp4Q9nFWHCx
onss4yTc4YHwsuIWuf+yAIMIiTMAHgNHfOY18plMalowMk/XQty8ztrQ1RWJEKlNztB6iq4AQ2y5
pnPI2LfpwaTHAUMhwRzzSdE4a/i9pkNYfog3sZTPsgOEx67ZApmm81vDsdeGZ6pKxMotlgSuCR5E
7nyAHEpDUUJiNiLI5sOpd4u0SQJnLX4BFVTUhG4ehSh8fqX5Y5gfSJXJAr4sM4cGEt8de0Ge+wUp
wPTg2MdcjARoE6r+YnJVleo/Lf0GtrfUQ12ccmMbYXSUVcJCuRsGdQGE283KfQJvsD2S4LS3QqHf
6Ch/th4xS+0d6a7nMNRWOHJyXnQmNMvcmvOuMl+HBv6Ijz/Nb1r31ExMkpusopzxT3wSlvaija9F
+N58UUW5ykauaOnESshJJSk7eB/1LZUOgJPPvynG5nWbg3IljZQVWywe4U+obRs8r2n2vhRHPrcE
5qhXYQBWIwLLozW+1/ommjdMFqbDYO0r49luzvgeUfHR1kTmqwYfN6dn2lFoCZmk/byfJdQMVbO2
MaOnGIX0+MbXq6Dha1kf4OIXxJeF/B46t6B5QDK4JsrlYTuQWnCyT07rtf2Ruos8fp9e6vqKEd+e
t8YKgyL/tQKicdMP0yshweJPGZih2FOYlBwaZuCDluYz7x7T/BIwwiUTmgOG14Ld2a+3Iwe7+N4R
Fwpsr7Rk1J7/LAtrZnezjKdsH/T4r1z/K0YW3xl4YcKlfKrlHWn9jHURi3xDHLvCIp2x7ljhJTB9
+zBQOhDOz2b5krSP3vxDlR8MVHb+0ypcISvQP+NNXe7m8BR8ThC8Aw9rJswbkhSvfMTDPpncrv6p
8BghcecGbXREAvapc5DWc1Tpgsx77emJ4W4mWrqONz0DfHAIkhuKO8H5WOnGCPY0rPro3WQiVfSX
KX+t4z8Nahjtv8MTosDfLLAgacNrzvLdRCoRHcYdidm6UY4kGeNOmjOGUi/b6Nx5LyWhFZa2eCaw
mbw0jFafRfUhDlez+1K4YMabSp1NUCA2wDzctypzY4hf9W4bINHyqkvQzfYMS0igU4ljYS25VvDT
bbgj0j8LC+vSOa4dsiWbW5s0cvWntsithvY5OQPEwdcSMU1xdM156Q5UQ4TBh0J+gkEFiRNRHQRg
qc04vV/DgPAptll4DBxT2HG7nQIzXQ4rqfprohdnPPFzQ/EBLIMnPqYN1RJpvBeOlwGTKNWfbIO7
KNyn3SFFTZfaJ85EGV/7PBoQBt8q8p7S5Oiqzq3VArz5U0o0F6EtbofAE8s1zGeB456vQ3vrYSJi
oVcBdUd0wf9BitFN5qrAprKG2GS5k48RwGYNhttMu4y0j4LAoL2i3HTWTj34lOp/zcI1eRzdcZP0
R5ndl/s73nChGP/tMuBfBuExRXJOh6sQaAddt5aJYTafg7KA20ZrfXrLgjeKamvnz5Hepey9qD1D
pCVvJ3mTLj4j8xbja4t4ad5RoLORkJ8jxsC+wSvw9sWha/yiAoQzz1Y6Zq9e2Khm3F8DVwWSJL15
0+XORb1nzO9iL8SZ6DQXsXfWzb/2L+UEMYC0FrRCTXnRGnZIHpaDVN6V+pA1v0ZwBouip0UvLrq4
usVda49cbq1bW3foN6W+24h4PUyswA8AVZadgUl+q2SwKeGwUaYaWToeT2HnQ7TUaUj+hu9A/rKd
Q6QpmNz+FeaZT4YdJuasxQHsCvkPqF+yeKrzOolOCW4DkWig7gk5cXGwqG95vNG1S9WfgpA/EWlq
UL7FeOiLoSQGgHFc5haLmAAJlEtKrLPzUTf3mnqwGyB1H1Gcjl4WpztIopY/aErSRlY78xuGitiI
31f0qNa7M3zFxs9YI/szfnpmLNJg1nPA/QVzTz0JO7JP4R2Wf4k0eOhWD4SS4YrYoAEJuyGvTs+u
r90KjM2C0wmGHkXyAztTZx3nYQNNr2DVQ3/WL2czuvOd2guUHKNR4hRu252yWVvVHwUn1pSEfHTD
pp5/TRQxGShr3V8btv4e6Z1iQ8RmX01+CfIrYObAkBeRRtEhhRon9GvFsG6Wq+DCkpdO+tPqryXc
JVyIygrnmARCkzJuzJmXgLImCrd0Gq0LHr6w5lWlEClUAEkPrXwuX5iDUkQl8qOlnSOotqP0oUQw
yOwPBQke4qJKSg7GD7N0+wrjQKGAuc90IIzg6UwgWY/6ySO5Jgq34OpkcUXKlnlKfBuVdhsi2uyr
kPWD3UloYW00lRDOSXfkD/LjwC9sd8w+RSXvKsCbRkA/7ndj275MrLT6BoDbMQ4dw3d8tfDrLcbJ
YeCr8Yqb415aVgxna6s+AK6Y/Cy4YtboTxnsdJFlwoYRzGelvIrnPSOnI69far78ciTnhpegCniW
fL788CHuZaE3gbtS55348vvgrSUFLS7ZZKMRhIIQBJAd56CS7ctVOyUWoA7TDle16XzIy1Gr7rX0
UhI30++D4oNDQdN8NX4ucBstk1dSurIDhEkfYYmdtqsYcYMSO+0H2QgsewhAATOF6wUHrVZdseO5
RnYQU1dEaiB1jSAM0Fi8nQuZYkKEPTbCmsQvXhJ0M0LSo7vE7WcUKV1EpifHFJbIRDjqi1+kra+3
OYSsIPUQtMIBFWT5aBjrU1ft1FXDVSC2LLN31sURYxLAWCWZhwAM1WFmmjxHdjnggb9hQeDMoCEl
BWX0Xd1YvkrHjfFCkWCx/qobP2DY6UBA8WOtCsB6m1D+LiIdTjw2IIqStfu0cQOp5Y+p3OrlRGST
TrUA3RKuEKVmKt8RKuja7teZD2w3JD7SMJ3gmhrSeMdfgSO6ya+Nvl/AdB2Z28/8ZnVArWTx4tJ9
1aV/IdcC1IFxDbNrp4O5olHFyxRZnzUWfQ1DijP/E7Kosfc4ndmfN6W0Dxh5eSar8LLk23h+TM5j
RpYYDVBp7APXlCMAuyrCvD960DkRDrPybJpm3TTf5YdWvxoV0hCQNHNiyEceaCzZLhFvFbCYbJMJ
kfKWJ4U7XZsIdig4DGBmAwhxYVkIU3qwsmsWfBrAjqMBfg9qau0zA1HqvuBbxlhc/AZUBfG/lOAh
DlPxg7pfcttA6MhrWVlg6RwgQ5RRqKtyOG7OUt5svSTV6IsSGVcqL/8wQRMUvVbXBelNbru2k+uc
PnXlMsMyCztJZP/RUkGnwpULZ6F6KdQ+FQlna/PZBhtNRF3RFwO2SACOPD5i4SeA7rfRSIBsrQ0k
8QIAa+Jm1a3VTZX5DOnebJwimP1GfeMl3tYO7Q3vDeKMOWOcC1GP84rMNj9kMvPGxR5aAxQJf5LJ
DP8vKr4gIFp9y/QgBVBKHC4ZtWzToeWHUNY9M/FXLSA766CFLF3NemSVGJkXgJ9081aP37zJMv2I
ogZlnf1Hrb321s0ICl8mmqXCWNfoDKNLBgw8urgJCfHB2AVXZ+XwDqfWIs4FtQoaXYIC3IgCDg+N
VuMCdHb+6Lw1CUtCa6wcbrt2axl8kuknQ2S8bCnLLI1TmENG8XRoTDTO0rtW1X6HCLLpDVulSUVE
4U/ghZu42AVfhtBSHjqwZT7OBJkfshfZksBLPiT0xVbIbxi4W+wJ617KdxXKfxGKqpUw2xo3DAzB
6LEG5SQVr9jH7HfOwJW0PIliUQHMr2TTLS4FBSQi8ZJD6dPzLTC3QzqLeicT00oi6mgY5EUj1cnu
nx2/6iKbnEaZorBCO54xS54CANjW0trhLU6qI9WvdfCtRh56cokmPBwhEjdnRrcDZoeqbFbfv017
hZjlz/qgcReu9zk7pxRnWvqIEF7ZqDfMfi9OazXZcB2tyMeXMJXgUHf+NKKGiLpkWA/nYuMEP6X8
KtAhpaFRgkQMp1S9Xucm4KeTo7XCpZBgUSqP1gAIeBsLGVpzM6sg0YRD/hbWRz547Sb0teIqjoIo
OpHn2KyR2jibYd6rhFhENzV25egsIDY8FkIfgzJyq2gr5jEvzn1wx4h/NLvDfKit9xYI2EwIrsn2
Dhptu3g6BYoEvnwkTcE9QoksXB/FSbVvJl3x2V1tinWv3CnLgbhGf4JoftSqA4Geaxah6KL7DZrz
rdod+ZXYVLxePeUcgS3zpJr9adlXQKzGT82VJr4HhvA1Zra5elcUPsyc4BVXYUQvL+Lc6MqHUx/F
B1ulvvXB8yaugKy/5fKtU89VM7qWveyiqtxZi+yli0N0CMXMarkZubtWf0tqeUFBCECtMzShCBSi
U/1n9qZNggYUB+ny26Ais4xdG76H2kuD4DnteuTIH7L2iejsv48OXAnFqyOTWTrv2Nu08qvGnEKC
hQQyHVNWnIAtTdbb3N1iTEZl/mKZ68Ln1ate++FXQiA0a4xL3aasnqPXeyngG14SsrOgSy9VJa8m
804ZDIVXlxEgo35Lwr+i59xHR8IZnU/Pgpc9IwtzajCJLkjdlW1TeLX9WrZ7JblFw5+GK74MOzIl
SO5ROrejxAy/CI0CtUZj2Jq/cjZJX5xYqhDnd8d6RLuy4OkoYMtKv+iPw63kvRf3o2SToudC1wCJ
tx7hH8qq/6vbjSlvSTSzWeZ6Isxf6+LHjF7C7H3GqbCAHw20d07E+sw3xgfnV5E/5fncoFOoXskH
Qi24tQl3/dNDP37v7dsPlh7tEVo3knowe5zb+V6mN4Ip9X5ye9jQGH350Mqi9QlY9MdgujNxpBRP
LgBF2gP3cVhsIOOw5R5styZojJeYdTNd9gRqlPKnY1+C5JG1Fw3iHdsyZhe2Mxkh1iMIcMarvkEn
YrPToPxRySNUTfWdxa/eY4N1pndDxZEABSYer9k29jrZZqYd8u+iuBAbb8dMWggppIFmIlobs4yY
mjyrCxjcGLw0sNDVhy6dBGblmOigxLZwxcVGD/glaGns+E8uJKmbMCIThtTQmzjBrOBTNl1U7atU
2D0QabBmWAxXJp70hiMwS36a6SYG4ikHQGwGoIcUF/AHXKzzW61fF5NsHK9iYlpQMpwdpA908MGv
kfdcL1ereBaYH2s5XLW89AMnYMHUg8UbgJSZfG0TokqK1knFzWSju+BrkVhXcToGvpoDJR1QTjbq
3sIdBbPQ/9jtB6S/g/F9xZQH/N9Ww/rL5sw5EVRFeehx/gdma+kMv81bgzVB11YzcjUzgh+sc3eG
TBNLpNn+RfzGSwsHJNE6uezIoMIChzaGy7WfrthCs7vW4+hA3Yk2kLRbBk7yGCwIYeOjgb4Vh+BQ
Yy5DjG3uuWfCZOeoz8VdNmpNzRdSaZj9uf6uq28130baw+YnqYBv8TcGzWnQTlgDud14V5CCIvxR
qx2LYJJvu/Z7wUY5QN6SBUjxNm5ks/kcy3sYb41ya9MD0epsQSt6yNmzd8WEsGgG6PnvNJtARaay
9STMevEeKi6dUFv2DEPKS21fYv0aeipluTTFNl8KAS9Z+x+RapR7k7IOmr0aT3cpDlk14NT8sR45
ZOAHdKOsSczDrLMi1AzpDUMO7mRw1YmZZGcgq8rLPbVjZXpq22uq7MfxSBgweUmvJOOcgvg2cazW
VH+wsNgM6A4uQkb5UkHu2mMIg0RXwLuPS7uZxlds/KsMNj/q8OJCQ2xixPn6mm7ebJPz9/46XrSJ
wg+xCLEFJQVVOIanS5sgObbSRiMk12abJq5kEwHgARlBiMo9zCPHFmxZSZF19PFUgZ/ZT9j2uvhZ
V2959g5uWEhbsewqHhefid8XVEZp+FVquCaT2YWkvQFCVOiXR4aLrPl+NfF9FhR4v4zsYV/D+JVr
fw6RbuS5X+aQoK6t1P+2kHiJ8clv4omW0iO0+MMO74AvbmS9q/a2WsMrZp78BophSNsm+iPrZj2q
6ap+RHwfdezLETnKf8lAd9e/Hgwo1x61ee0ZvPlE3EzbTfdc9zjUAI02VOKV3VZubsTGka75MgN+
iFnRUU/k867T9oFohLvRxHdFbq78amhXwD8KBWc0ueTyEp4sRyiIoq+vgh3c081vtleQqWjyMuCy
+Bz+dVC0izTxpWAkQ9OQze95vxmcZ5Q8o+ivMx/SeC+C4ywzGl5mX9rUxqFSj32O/ZLxiwykBujd
ZOPs4XQk+B3dq5RjjDWVe23cSrNfpVdTv6jyfWxJDbpW0Z/mHAG3Ssp0CDr+RzEusV0Y67aMsS4c
rZrs7JyTu9pZ9r1bWlzlxjrIzvNwJ13Ett8q66iR8gfhCa2ExXJ5VuaLM21RtxnGiwHIZVQHY/ya
Ae5r9Wrle/GLM4+NxU1I+UjwrfRzowEq3BWO5yn6UaFSB9RijhdU5CTAS6xxhtuoXPunXbxI3dfg
NV4OZJoOM0pKTGJs2jrPaUxga7oQC6efFlpXyM6lG5tnO1z1o++kJzhqFy8iOqSJdG1XTIwpixlw
y1gBUlymbItGiqfciK8CjV8IB2D406Kz2s/YrhovxiavH1T14sQ4AvYaETEgnN2d+FhA3geFORgQ
XvgcXAk+mgn/d+kuWfyjEvM0SH8O1dAst2iiCwAbe/wJchBm43MC7kcLqE+kzXBRBManM3woJ0Nf
OahmHOIFTzJprUhapM+0EG/JeuGtZtp0geWQMrhR6QnqvsfThYQqkWjio4mbc9pyfkqvLZt1r5PO
fKpkScwuKEpVDgwRi0dl4FcJzYqy3Q0JSRvTV81+ByKJlbf4Y543o7QJy9eENPTkeyT+x9G2uBM9
THIkkP6i0mg31bZEKma8g12hC2sdZtPoVMCNMe6Qa9Y2J4SovDAT4Rs6kihucFM+87/I1BhrJrJd
4nwE1Vey/CTLL++f67SHEOhT7bdAvWuFO3lTYQNjBMBHKkLbs63APHmFsk/ZOA1Yy9mK4evomUj8
WsvWEdM1hRAsGMGa/BUkiTs1e6kbjkwKYvXsEve70jjWBLA4wXnRbvx4yslCIo/mIHZuMoy6MjpH
wfxWEDQgEWZ9UGEmuNAigQPVTx2myki+HPvfODA2Y54pPTJxaR92yGocTkgxB+OD9hwY4idpUbRV
bLU4EneXovpjcyJEAKniofCRz+u7epv40OwdndLNtVVeeVxg9hNtL0T8hnO+KtW1ki9y9gmJhPhc
4si20sMIfN9If7PM9CNhjeRiUdAZ1/aLJe3I9sQRjdn4MGo2ymjqQshFM/ZjeptKipddXUP4jNFq
Kr+yU8bcHKw7Yh2yuzgC5uRtCE6t+e40O8PBDOnqikeADZg4v1vRXOsXW/8B4Eg5enqeItQtKErX
RrZnVRAONB+K2/ngX/djUgIHdLxldqpVjQycXYrfoOQxAhAgp1vKwCoX0nqN3Ld2LPrlBtFx/qeX
V/Uv4Kh1Dkgl5/gGgrfSFPYk55bGv2120GIvLH0YlrB85gj8l4kDvWY6BvFFmkq/QAiibX1T6IjF
EVszzl7duJDkE9HYt+Ch75C+IU5HZOJCMSQqJLc6bMIG0FK+Fwx92oTSbNwQCKmAwfGJhuz2d2l4
IqzgJnxBG+lq2qfTcy+oXJOr1vg3xnzBOWixtBETxpweIZzc/kdGGihgjPnb4mvqA+zasJeMsykf
Odg+1XDs+sxAfqf/dsAAAvPk+sCBTgv4mjBRWEwU6JG6tYPXZvhyip8UXN4AH/WyeeEcQOtMqQub
Z1jt5vGv18lHRwVAxkt6I54rYqJgsBhQMyyog3H16ITiyx1YZNj4o7qLibe0b6n6T7GvZo6vmDh9
uwEBDgamDtBr5RzKb07z19urfjtvx+lIuE4q++NyGtwB9uIui6+WmW4g0EAutqKApaCDAT+5C7Af
Kb7hq9pf/AOpJqgbPbgsDIvZY8aWEQIr2DS0eFn3JnwuYY7CPwQfOE381CBDi4QQ7kxrGGaO3WAd
svpQJ/ckfB9GOALT04gY47MOwmM3Ik6JPPBvbC4egz/TR0IMIyfVeGjM/2whAQcTBBjw/aOAbUY2
xTXAZ4525OTsxi1CvSzxJD694JryrMunZHxjCbRLTzIJ4AAVBHMpZzaNbGeZG9RUiKpBLTSFWHKu
Qql/gqyvzXrbeTWWxgM834AxOWUdImq4Q+wQNpxgpeJGN4TxfXfIYEeNj5QbIZIP03wVEseEOy7q
JDfN/6Dho25P7j2JF+CqZbFTETj3JLiw68YOFhsiMQuk6KhpGusgW9t22kxJIfTJhKp1C133vhl+
zUgqYunElZLlb2p8B4BHFs92iVsxZ95ZxfXD7hAQkrHcanz3WxbsbHrP40sl3fvoY8jOCe9GuxxB
ONrtuG11X+wHZeai9Brqk0o7p134hfZrs8qU3Vc3wkc2h4w8Iqb4dmsOqmdSwt7zy9WbQDpwdkOR
82xmviNv3gk9XkmA8jyT4OyrKNxFhO4r3jg+R+CucUCuEV5EloVmnh2TWLh9Sl4eQZpzkLuW+pHB
IRqcgBPZAyUXdbV66+ZPtX3XN46PUEqIVsjmB+hEYwVEniiH2dgPDfpFM/cM/nrstPDKYKO3hi17
qUPMl9tw3AN/WNIZrzEgF48cSRVJS5Q4cqru2DzxYBF02HSoiTepdm57IrE4uPzlyV0khh8TdLpE
pCg3EaTAL4MXLuXyLdnxXzVu9FMVxtoIYFwRkGGpcZD+0DRuCJPjjzAxEfmfn+bhGvdv2fBNZiDm
gRAIkfcMXWUrByup+0y612nR+MRPQbdnjm9u5GWPXHYjbApjQwX5n67+Ig01Hseir/oh6O3EDhbm
byHnDYMbEndSKl4pelyXSCOHa2HiW5W2cbsqQcDYiZIHQyM5pwn+RfvZsaePL2IDHoerZl0xBIqS
l8jXjd8u22dgKwobhdircyxQkGlEjQQzBC6yliJ4RgonxLKPOOPwFnWfNTZczZ8wyHP38mtEwJP5
dh4oeOWXY+Eqiai/RpW3TF4oWO4Vb6A3TXCxsB/6g3oPofEYsu+6ZiiPzjzmo8I0O0yrqZ3WTvcZ
oo+RCZD9kY0tuxNN2GKs6p0tY8LUvuKc5HjmBUBERn6dG0vrqIIn52vERln1tZ/ZFKKv0A4pBFIC
ZNlfdndydCFjCtxZu7LhyDCIeK6YNQQoGEZHh4dAjIakOrpNwyVB/EgMjDuUd3IESSA55/1j+uwy
n19fT+4MDWq7432uyw+J5XJo/tXJUfBTNsICEvRXDAZ5dOD5Eru12p9T0wIs4uMKfuN/dJsICZY0
c31Ut0lPaDmJqHrft/3VHv+wKEiINJLZj1L/NbR84adc2k+VHCGCSHvmexu9N0NTa/4NWrHKLCIP
2IWEC4BhN6GVu7irNgcQEcJt/CEEXF9mnK/J1c6dS5Tu7fxjYupuqwRtA17A7E2gDgVkMZ+EkWBG
DV2tJhJv7OEQv2UeBy6u+gF4jJM/i9+o11mNDnXCVGkM3DUxbivlo+H2agvWkPCmG4Q5kVQVYi4X
I6egwJBA6tU+wRasDsAq96R+VdVXqT4q9mFBc6mpLmNVnn0WTNwLT39u3CtIoLL4gG82za3sMDjL
bsbtxCCKyKD6hOE3dv1W6belcwAWK5BIgaUOP1oNdGBQJAQ3tiggKWLMjqpzXLECKDpm4AZrLGt5
/zTdvs3XNs9MnfYeJSCrxfzI7a9q+iwgzlZwES348exahYUmBJZY4zvh9MxPpokXaTyJU54jT5iF
S66heT7CbzHDEJNEr4+6SSbOlD1nTqv/YtoUnplJ1d3mFk+/PTJJXlcij+LqwRm91loLL5vDXHXH
poHxL1/+xFuCijS1fw2K0yQiZToebpvUH/TSDRP7iMt8nY6HqDkwJ8wdMqUB8A48S4S9ziJXzwtc
idkNYDxTbmJLT3XOO8KtYtD4EBFBNadeKGKRUXPg/1jzjwVCIr7U4cmPyMQY/ONWhqeZu/1Xi/fQ
nxCdAKsEPQDKNjEPMg/EzJWGpELD5aQ5kH/NjTc5vhqIwJUd8/KIcRB1FPHy5rGM4XzuYs5JQHRe
hNBTf5vIzmuLra3vdfZXVPyIOgnYS1zkLIYPeFQj8mRYmUK/L6+EyXfKZom/YwdnHwdNfUaHImM9
QqhdlP5iH6A1x2EfYXIT4iKK1aWtWMqYvUAQMCOyGh+KhITYC9A/LFfhQxX0sqv07kf7XhJIoiEn
V9eR8y41GCeIZaA8j+MdMeQU8VxQFyDz+F8T66UnYS7+iZR/gU16+oamd4LqYftdgWio8bmf3qUQ
lJYZBFnzCC/+wVEqZMk8qVgjxREnWd7TpGOg4x+J0Lr4mVARYYK6RcbDNC/6m4w7QNEOOSFSCWlA
VXWPeDaTE07uWsLGsuuag1ObhEn1Xj77tu7WydWMD+CJZCevxo21Bl7i54J9fUzFI+G3ViN5TSPX
aOWunojg0l0cnk0As/UXw6OBfMPa9NZLQogOMIEJAkm+A+MHqTjdRjXvUv63GGzeuUfKC6EUK42j
eyp9KE8RXxD/501e8K4ex3nnLBqiJ2JGbj2MG8sFKLY39PtE1C+YnNFXW7rK5nsA8e9cIAUoTHGm
/chxNstrKPouP5synPxy4HwLDcRutMiS+Mfm/R8XYbmW9eXQqxWO4NzE0FR+0J51blaWNpFq6CrV
WUqAKZTcy3WCioDysDCjDOHReG0caZuNFAUtxwQRd8wFR7RbtGJPDqN712KNpslAVY96eWHVItaO
i1RFw3uRUQcVO4IJxCOmw+1DVVYDB6zRrxvLS8BpgmgjJfgIIQH2um96AK7G92wEm4p0jgQsJCFe
LYOYyO+yAHo5f8fmIQPxRQgr78R8hRIzTPrD4y5Xl9C5pMFrG/0rh5Zits1ZH/AKAFAZ1wKUJa0o
Q+Bn6Rf+f/puMbupBwM1Kl3KMIuNVKMAZ7vH3ldrR4MvDTdt5eMlmn1k2/30TxysHbUOUX0pJFwf
dFYUjIgl0jXaXY54bk1SBar6J9WeNfbjpzm+1Ra6bUI3tOUjgDIzih/NgptWF/esdsrKmj/FolpZ
xqZRb468B9+w/HQH39FRq1w59pq51Jh20/QhYtuylB0RSbm9YQdA9MQL9xyLZ4DHMjdZ3RT+Wi3b
RCQlSMy66jYavYIwbzNc18xuRfepWhbBYvyKVFaqm1F2cQVOTEHs9pOZIysh2LvbFywmVH7wh3J3
v/K4wS+JOC9t/DCUd8J5eOsClky0KEjR+jvI9YoljwPCIMWLX6VlwujAVy1eBZuQmunzP0Q0fyQS
ZVz/ciLA55Np7bX5A5Vpbe9w+hvWI8zz1RwC+4mdMP8K429NILvhM0IC2bcOnnzo7/yS97e+WrX0
CZQkWIg/Gp8LlgO9fUln1GPMgnNHWEuMeuXd0R8Wi5NpvQidr5NfdPljJP/I8uua5FJihpWNNpyo
oZMUH94oNr8zzrQ51uGXXwnSRcuS77SB0bt+M38w1Ouk9bcxDUHs1mMo89C0LgVma4ElgaBQqrlW
5HfeQzGTAWCg++B+IhiM2rEKE6pqQcOg7VqSz0r9I10kaI5t23KlbZfiK4dwMrSB/wYYA+gQSTtl
NXcwMobFXvhIdwO9gSXdO58qUoPY+DaTz6C+zTMqXsarnjlZ9gcHOIVONvw3bzH7Yj2SNLyC+Oxd
okNhbxaOBD061yZfffU2l18VrW8JOkS1qy7K8BwFP7IVp6MCvxONyGGtP2AUWhlRg8Sr9l+Krz8g
LjbIOm9WKSbAjTRwsh6GET0/s9b5zQoyV0Powb/FjYIY9qZUh0ZeV2AxVriVfoKaCYZessAFjpn8
stkVkrGqw+8icZiJEUkh6O+3resAjJ4EDeaQk9BV11L/VSYa1egU0wc/YkcPKBTt65fU9tWrPtw6
/VIW0uq7JIyq3wkfk0q2t/MGaLdqywtvuaXezGYgMg8M5WFW+0lC9+V27T7vv2ri2vK85HsiPBzd
JKVypTCTe7KQxB6M/hXDh/Aw79/g1oWHX8fTPK2QAEIlh/onzARxu44wX+0hXXW+/2r6rlEEB9K3
UmwFAAz4H6WPeaP5IRPWCzVegr5Oot94vGbOYfDHBH+nWWOwYRNaDZYHPtSm24lTNjEZ9f1YuanO
VS/OrDwa8hYEzEQsoPrQeXxjO+DSBulC6ohgHiqIjGqbjEAO3WARcWBM3PFFJdiL9swUnQe+KGQ0
6eewIn7kH5BeULv1vMHPQybQVTNZXJvfQnsvO/Bdud/MUuzFOPwQtBERwXDGwMH33uM8a0R0ePWQ
2Dpk+aCpCo79BWvsU+5I9z9I/0DhCZGJ23tYftNOyV/FR7i2cKWR+Qmq1p1hifgzn1X+gwAOiQGt
SxJZUpcQJQMPE7Nv+2AFFwR00F0FfxoCnEzx0cm+q+Xl/3hfhO06SujH8wkrlNJ/prYL6Y+quBSU
D0blZDf71nwGMXUgfxY/Mv02uxa6s9aMI9ly/QLGxWjlR2ynStttnGF0zYwsC/WKvQ3QOwcQE9og
wRwNOZ/5Fa19KQXMjeiv4r0toF9u5n5s+fZeJPsoZWfSLmA9hdkZ77V+qJWHivh0ASpsqs5LEASp
PCGhl5AexLPLCtbzDvzHEI4bUR9luxXBVRJi1Ap3ZleLBWnNEs0MBG2QCOm59E1YLoJ4NiDY4ByZ
nmUz7afn7EYAf0ZGSArROT6Ejg88R01JLWHl4DwWBqwWDosJGDWFxgWY3PLVjRFCo/0m/iYlhit8
SC3knKjTSYLi8xVzJVgLtWuuVLuMq15ZHgQuTUsl8FIW/FNrXvjfaXkjHRdWiCSNjB+kzt+V+lVh
r2spEFiEJYyLOyNqC8a1wD14VPmD7XNHYrVWfpaYM6sjjO5U/hotRk4f1qQNlk2Qf6YyXkaWPlg6
izdaW0R2JmVhJtZiwqCGicBD1KQKYVhdyc1rsrAiX1G5eP4TYIJmRm8s4ZzlnBIkck2WvFZ1ZjGa
dlI4ndD5qsrvmCGyPXTmKfcJ8Cp21ONtBosgPl9wcUAxCuCr2PVyloKZ8J6CJxSpoLIRzhxD8nNt
t3QnXO/4hOHXqhPxWXhAzNIrRNQzkQhHyURqs+lrQgz2GX4P2bhHOIBIO0VQ6qyHyfkfY+e120iX
ZtlX+ZHXc6rDm0FXXSS9pyiRonQToFx4e8I//azIqulB9QCD6YtC/8hMiSbixGf2XptG91JCzWBh
yihN2hs4VJjyF3LYNc/4Rh3asMQ+g23/7TU7pksmJiSHs2YdIdsS37KT66CIZ+SMMddBUY5HA6tD
fuFgabSX0LpnibPR+AIjFuVcnIwLV02xNxTGBObK4AqwUT9pzi3EquKyeL5wdsdh+lu3OU/W13HW
t5cgAMX84UDTzqQ2J9JrUWqcdsQdKBYHzH2Qa+ZOoXPSebjFsAyq/FNxTkq3Eioyb3K37xXFcNNw
jel76HPLktkd5eEyI6x1wX25dJtbVDwTSQEJr54VED3HiD0MrJt1kR06V6AfZcoJnKvkaATnvHGV
6/hHxTU9UQz3xKpo8JARcahOm3GEpfZETtV2Po7YcWAMnD+FIFKdCjcu1mmcIMqhita6YnOBfcW0
gALqTHWy+rvMIMvd2WuLCEG28ZPpRNswgGQ8Ffr3rjhqj6BYg9sA385jgF4kB423lCJgELbHyPPb
a3dvyAQ+wvHMynBgcS45Gt2QbZ18GoqTE1875ytqPztlXBMOQLFWJMi87Ivpcw6oYJmOSrOiy049
CnPiQwwcAUhW/vmAafn+PJ6OYs4FAWEgkvpE1ZzXkbrwnABn0RPZ63PdO6MET3RG1tT0LB609jsF
7xJkH3n4JoDAVQ9GpJDjTOKLC6YJT/bvr8E5QlQL1B+TDFf3OVLGedi/m7DP64Nwf8zmoFlbDU+A
d3P1Z138cKGO2SWKEf1sHFy3J01bYCTU8Ydrc7vzN3pCEYAKkTDdOcCRMDvp9puvcoejIlKGrVhE
yzJa0UhOD9Spq+OVowdbCO95RLghWzxZ6PXNad1e3xWxnEwSmtiy29eY1Kgx8N6TeMLsW6g9K/R7
qu0VG6EPSI1d0Xccv6yFECiRNMGWd4OcLpzlbxorySYgGvS3w8akAsjwroR7o1vpoCHT8EvVMaKr
F6tqWJjhghpeerZE46pflyvEGcWaC9HadOz1w+g6Dc4GitGQtadNe62MyGgNKGX1skAaDMq3Thh2
hBSXVs3k/QrjeRaqx05hCMWQ0e0hHDzbPAlyLpUE7xxPScQ0lOWUW8x63M2w5oyeeiA9W+KMnsCa
kkkJ1Wux5ZnQhmuG9PH4KiUwyUOmPyXpcwNLINzjvhHl0uRyZ52zcFd05VNrBMyeSkIWzykdM+E+
GOceRhaj1VsXtNsqFyU7oDkQCuTqPfxNmjoZXYG79PlPz1TEps+YnCq1xrQvnTvk56jcfyZaP30j
d+mwrshjA/tTO5zd7E28+iOVn611CWb+uh+/goAMFdwH8cI1Hykq2urlD+duhz6wmR5AlJ3Oykuo
PXaIGAh+YBD5HdCrOWRdNkdJU+UY67i4B/1FHXPuvG3JxRe1e9W/j8HBuRvuRhmDvaVVC3cgEutV
wridFtRskjloJ1yiIlFTWkfhIqydSG58yN0EfpoEnOy0SJCijITM6T9S0suqlPqmsajO+XaI0ItY
UARLtrUmcZrMsmNKC1B7UAVw/+OFaYdzi4o/ZyNWVGsmRqa2NNjvpE1FZnZOsCKTT7m+wgVtFnxl
RXk2MWhBS7f3DfpzjU80pYlX2hcFLEKIwm+oD+hdZy3tqHeeuhfoyJO82WlX07alIhSyMrkOef5X
asGYqPsdI8KXKHVddrKx4MYE98Q4cFzyUcEiMOTGIKIw/6oMsBkC4RWPr5FLQre5LwODlHSx/mTC
zZh5AQLyn5gcw/6YdHQ1ARzoSZhDx/VzTLHkm/pvunwQqzOpYxD2MRHBBWl6BBi0IYQl1O2bjmKo
f9IBhvsEe3T9rQLfX+AI3ui3HPBY9GxqzOGGs1Y8qfTgBaVC/D6CDETjS92Jhru6jeTsUOcwp9Y5
091obVSLvj4b0yJiKhCdtzO/TIeouGtZ4mpvLjcZjjl1PS0OYh5g4B8d80YgJPvmHfs8+qpD6RA3
Py/hhU6TC8+gq6Wp04eXxNixfFBItnjxi7c/h48yoPbc+1xJ7kR4oH3mmwIvmBhLLWIICmCx23iX
Ckf+MlN2qG4b5SlrNoO99GrYkuvS48fN4QEwZdKTrWfHK7M4FvQiva6gfl4yfh3hZWX7ls8zwAuI
PYSmW50rnwlUQRheEL4Pk2RDnQD1gYmWz3txk6PdH7ZKtwS8O+FeEGei0AgKciJffSoY76kaiFld
p0hRyvV4ZT5DflI/Z/rOeUQjFwWnhltPxh929xlG8xbjlmTs8FIFB8W6yOItK9FLrSbIYbekWmvY
PZWyA8UHkqxc5c4SXlVZIDpfet6BYUgXv+uT1zpk04z5Vlc45H7M/jJ24DYES70PneWHijF0E9ub
aae9BIGa9HOpVZQMDK+DwyBfHMwasNRJPPW4TAAzJFAktj4XonGQPAYXcDqDB8OhhEUAERxYhpDp
c+gZrHMnxE2xxSQT1i9SPQ7GzYZWgbcPdWjsrXxu2JZR3iYvtmO/zcKbMSRry3jPtStXp6Zir0LJ
OXWwI1Khkme7jSsFSk0/rsHegis5sXviaTq1XCNemG5GasjvQfuoVHxdy6Z4ckltDrXnXn1oaE0k
93bYzEcrnLnO20AhGBOatPa8bR0cdONN9Z/AvyretjAOibWNkoMV3lz7BQFbA6PibVQ3iJGD4Dlm
jq/aZ587QN9yWRfuc8BYxWcoan6yKxqqg6j3JqUzPAnF22BmLkcytAZ1mflIj4yBkSiqS3F3iE7t
cScuGXQZMI8qwm7nBg1RglzG0G+9OI/jRhh3DTFMwuRKEUxpk7c+vxV0W/kOaFrcTPVFG/gL1s+z
6tojF1a6Lz5Q0ZAiscuQIynA6yuyIJwQElj+Eig/5HWDcJTWtg3WXrnIjRmk6i1YyAR1X46C01LO
HpDbejMJvzzrFHbHEaGJucryx6AuBuclN6jE5zxk2XA59dZR98ozIExNvunhi5ZfR1BcLFjEKjQW
Cexh9LILfgHFbuMDKX9jDjUmBPg13irnu06ZJA/I8932wwu4ExZjQkDHmwOWwJor6bKzMCXwOssW
bx8oByZcUXcJqnOPdwqlZouShjYS2LA17HtCqyuQIwxWRYORHsNVdAZv4Dc9XtqFa9/VhJLrEMQ4
tvBI5DA0HKyL/sPQfiJea4cBT7E/GLUQkbOc7vnChuF3TlAoMWxcOPomVa4ERQ71GfCzNA+MsUbr
TIYiE1i8VLDu/wi3g5+k42YegcE+8uEroeGzUqIylAvyWbQ0zSHz6tlcijugJFwiWX5R4Jykt8b+
GrkKBBV8OkkYuyv6hDCk0lG3BCXH2m2S1DmgVa/8SnI4YSyzlGMnwJIeCEvRLkCsz73uNK0tUj2d
Rdr3lBMSqbcheEFLrfvIc6EAHFr1VCWMRQ5GvRU1lfY0q8u/UswtFPqWveZwmFZaTQiw8+rCROWj
Vsd7Wv92ZUdQEAsazu8g4GHgMtp19l69I4eGb8toVlNTr70cgxRGALR/fmKs77lzQKJ4sBpPE+cK
JFY9bRqS8rdkQJZIc1bzWInMIxOeHuiR2r2lkfk7mcAY/g+PPzg/fUQ2SXoD/emPIRkNRyt5SpS7
MQL56l+ireDNdducBFuW2BUh7XvKq6A8D8yyaprc3PpyKa46//jnwmH0V+9Un0E+tzxxly8JUvTe
+854Wx0I+2nBXYsbi/sSzbRTIm2hI2fO2mq/e7Vl0AC84jldVv2hzEiTWtLFcVw1lFZ/xnzNvGHu
kQLDA4QLbGcXs91gV+8VG5YeZKOOxbnq0PPzJER7HSfveL/SBDH2iswdz5i+rNLfGzAgQrzf03nn
s0ri09Osk6quNTo2fNKYTiqYBhwcB035ngbBgOGq6K47R842CUQUxq/7rmGllPk9EIzfgbT3n4mB
0RDwW7CuGFe7O6O9O7wy9T6tJu3p7DRPgT0z6autXUq1hv1ZbjuN825yXB65TMZ4w3aJgw2ICBUN
abkMcwZQmuTZIFKEMXzD0AbsU4Xo5HDkuEyrs62q7PjA8/5GfhpSoIBP/R6hhae6PxjdY+x3akVc
44IC0FEYxBH3wKqv6vjZ3U/ZQTNdMeTxStSLLMi2MQVDvzOBau/HHp0C5TOjTQYlLiLDtb0JuOXa
5zz5NtXnvl3APXG/mbza+XeZn+Lw0lu7oVnV9R6lfYdmUKIBE4feeHEZgxIQJ18Mbgs8udGPqjAA
zBk7yduYPXufZjd3Qjbteyc4MzFps3VCTdMwNAlJCso/ibFlTZ3QR7EHMgwkiXClWWy0cKxQNoId
SDcRoYNJsNRSNJnbiPQS9akeGBctx2yF6aARSHAgByKZ0q8Z4nD53MbnMHobkI7ImIHD2P6uzGMt
EAW9ZMgeAPrlLCifp6wXxjyivpTDboK1U/T0BBRt2frZ9typ2IqfQv/iKbe6/JD6JdS+RAgrHaF9
sYvpvpb8yiA6C/x6VbsY27VvrEub2zaGFn/wMrAt16REMYlNk5l1u+GGhBnGBhxkMfjaQd57CvoK
KEuzwp2BPd6f1dMLsdpgW4GxcJRLCyaHw2hgOnP0yCeoNhZZ3Xw//e8az8RySvatvX6dEezIiIgV
JEMYzLva3iPlQTmEIdpRYkrsta29ROLV5fgHNTvJDTcqUz3Zc9N0q4EwDfljRMWyYl9iDWv2HCmu
ww440FrzXvp80Shk7qziTgDrOdjh94geri2W/cBlMCuKGfUfXqIi2XD6Wu6Hx2YyujrJkqAWq9wS
W7+seRaHUATgMCK3RQxG9EYYPkpoNxj3u/IQNivDolvcY0a10ksvU1xak1RvmQXLgu7cpk4ernX6
2Wk8iG2TrmlCQ7Hrp9qKiCBn+pof7PbZwsEuqw+hL5x+0mkidqlgXljt2dJQ0kTH0uDScvB7Yoza
q8ABYojLeB+xVoOe4qbz0MK3SOqNDRxN2geDXIcWgSRWELAu09YxPQkRkcG479mQNHiFw/Za8/JH
Ex/nHG5Ve41iglAZBUoQfaO9aiFol6u23wLj8qNlbF8al8qH+kLFWYILsIUhFiDGxNRiHsD3pvZK
h/zQtnuhvxTNR2oCDL12ciuGhO78zsIwwh3D8yk5IoSt9YOJvsa+EEPAgqTj7IQ8noZcatQkO4Jc
jOGzKvYOE+aKD2vV9Tt9PBT9aRCfYkr1/kicJfN7MuhHZW1ED7Q6tgLYBBs3DNeTO6xyzscMk4GO
gdu9lfJ52IXZvWNowYxaYfrOBWXVPzAhLcCa1YIHKPoNJkYJJPnhlV/K5AMQbqjQOnY/Tn7HTtow
AQs+PJcLfZsAyDBQei0Li58ER4PCMjqSn2mz7Yi6k90/9eU1724Zd4wsIBsNH8KGwoj/Pgk/02IB
sdbmOwu2Xr0WGqMZ+9OxLiZjRXTktAzIZ4iXLWhk51pwGZuHCbhFVV9IPKjtXT7uXH1rZHKGTlaR
8xniIaJkFMT308gXwLzpnADXcDVkSC4IeqkRSRwLQL0+47qCBs8ybp3yPGafxO1NVU6nrwUPpwkr
GGHLYX9dsRblLbF+z/yXIb5a9sd0yzKLjV4nHzXxj7OSfoVlEbN2s7pU5k7Vngj+GqczAo+MnS/D
8K1BapXyhG/o/pOAuWj4NlWhuA5ofmGc+Q2Kix+PNhvKhXps/dd0+E6saN6FDFl6h9C9k8lNnC96
gFpJCgT8XJggip3qeRguJLumBHjEH3wD8LQJcujY0/Q0VrjiUIXADEW5aa0SQNv8K25s5Pqsa+E0
FA5hupuOWGMK0tj/cJHiUY0id+dypSHiS6k0+DC2x9jzmQ+dUDeqZ7YcKe+pMdk7m1OkxEN6T5B5
U8lpt4ndawlpC4qM9lVlt4I1hY2cVnmhbyyAQLJZzzdc4IXxyqtPwh0p6NynZX+CI11jPPTfUiLA
PCjKbLFfXB/nOy6BJx23OfDbaYsSfcrum4+x6c62swvTq+KuGIpSbTrhJdXOfFSOODAgDXzAHofM
hWp9wI4plnn5VDLr9bpdI05M9QamT061yFpvKeQFxG9Db5UfOYoJxmYOjFi4ktO6BbPzdOH42AI5
A/QvjkE6bJ+Y1HAuTaCp5e9GK3Zt+hgZSWJJ8tdjB15hH5o3lXFKw4KhA86DJ87mCQY17RjEIAXu
wtqmfs4whAYGqK/OpoHF0IJ3BKNV1Neu3Y2rMdryq5P+OlVfvEEYFBPrhJVeCWh/oxnnirDk9lsd
9p64FfZpcPey2FvtE0sEoKjxcA61bzOuuQOfKnmJ5EVTbkV2Trp5zJwqQ9I45x7xezIiflTvZqUv
HY+7YCXGNZD5qnjN45a2i7WWD7wXE0nNDlC/OvllcM4FE/8ofdKYQaLjNT4C2E8jHmrG8nD239tx
E4+IltZ0P/h2cuU5Ko9TJq9J0tzIXI2qCjUzlGUV9XILb3Td2FcTHS+fMsdpkm6V/qypRwJ+/Ohq
eOPKLYqlFkeE6Z46pOs6E7SISoHfwd8JIIp1JdNHjUdRuM3NR5LaM69zjprs6Qy3KnBsfWOW7zoI
e9cQG7thMm8/ley+C8xyPP3ovNC6ENXLScKWt/tpxQVwlxGcBmQm2HwXZfVcdMlc1A6L72bDmNVq
v4D3Ib6K22XDbLwG/rWKAS6JqkbC9NUXX4UOF2JZ67sEB90wYMX6MRACZP43qnzhYb1/b4u3pmYO
zFtnJHuicDfZaqGUi1ducFfg82lMhykmF2O2rKJ9DXHL4dYGM2pbNNZPPl3pMGNB0cNJNjaKSnMR
M431nmBq6vERG4Cs9on9YZhEpaBjTPZjsemsY8koWtHuMfgQ2HsQO/VFYn5kki0W00XEUC6MW8r5
+K1PbqoNRR2vm0GVP5B9x9pEjRjJIqNXL0H31mlrt6cXusaP3EGkVXPqBMCi5KfZULSIx4jp2EBT
Yk9AoG5HLjFiJqdCvLMMeclmxXO+QvjzKeGuRpiH9hxARYHqD80lh4wcj375lANJEiYtkXhP43eU
ZjQqBRMLJHtMYVySB9jNYbBDlVBGC4X9kVImHF3bjlSvbl3ry6HZFt2jnGY3NVq85gLkUHdbhsx7
nn0eg+uE+q3RHx5jsJG5zazuWMDTRgXxbcCT4e2cdF01a9JVeCjyUOX5FWQINHQUHhqXofpqDhSK
8aWBOMNzi9Wyrxwnk2KGVIRdLTeZxoidSPTlBOjmuTmdrz6a/Ulnn5qbgGQKCgh9S4986azb5IpQ
1rDC4NywD+Wd+f2T1W+L8jWnMBEtIp/+Y5LWRHJJmCLTfx4NHrr2jiG+hUC8DSaj76uYMBniM/J+
bMZZOfqjQ97eR0xSgmlqw3Hk9c+GdrPt51xhmsFnpzKR4QAkebREKMdKyTiSVTxhAjx+re3WiHMQ
IU+UJEIBkrsU5MJtovQ1HV9ZVh/HdO2bBa3oW208UVOhmpY8e8dxaXDaB9ArGP8ELkGhj7E6hdaW
i2kSm6s+Lm6Lxy6pZ44gcxz5aUW+OBetXk8gjZKR20/nv1cho1sE+ilzZXfpEgBAptMVzVo03Pt+
S+PmGCfRPXXDV1U+3PDbowcpLbIL7G1WYO94zvlz8kNaF8CzwjeHcHV6ilkEVKzqcOfXR0V9MAab
ZmJET/9WN/n0554+dw2fmLMYkdurqFRkP/SaAZAOwbCInQgbq+j+66//+Md//sdn/z/97/ycJ4Of
Z/If/8l/f+bFwIsP6v/2n/94ASSQp3/+zX/9nX//F/84hJ9VLvOf+v/5t1bf+fGRfsv//pemV/Nf
P5nf/q9XN3/Uj3/7j0VWh/Xw1HxXw+VbNkn951XwPqa/+f/7h399//kpL0Px/fdfn3mT1dNP88M8
+/WvP9p8/f2Xqlp/Pqh/fk7Tz//XH05v4O+/NtXj//7r3w9Z//2Xpf9N13XNsjVVdVVDsbRff3Xf
058Yxt8UU7U1W3MNVyMK1vz1V5ZXdfD3X7r7N9vRDNPVTFfhXyv6r79k3kx/pJn8K2TGDhsKRwen
of7632/7376+//N1/pU15NLDApD8a9eyf/1V/PN7nt6YreiKrmmuazmwpPh/DF5F8fm4hJnP31f/
hxX1GmFwAYKBCqhePeTm2u+K8ZgI24D+5XDHy8qndLZCH62cp1Sr0U6cWRz6/cooMwMBsma217zV
wWf5ZtleBrfvjBYRhq8njIVkuAFlNuyGNm0ufmwXiyav41OX69XGK9xhiaV2PA6mnsjF0JjVOZF2
/DP0SvBlxEm7tC3bX/Zxau0CSzjbxEO3bLSNs84MsjQkqI1lXrFdTUcYCanEG+ipjvGWAvI7OGWg
E7dQJ5+WlXbnkUPG4VAZie8eKB+62vJWRIp1T20k2kureZxgSqK8iKx2yRwKKn+XqFb/46sUQ4um
NiUmpUQp0T0UQrePiENGVOClFozzwtSZabttETyiwPKQ1nhAGJNsRG5N2Dzrujwu6T6gGcoQyFqa
JDbQYReldVkLhiBxpiXi1U/jAE2kkSrRwo28EbSJM4birmABwGNhphbo6sDWtZunuE669NtMfUhL
A6AmMkfLXkxXTKIppXbtcNWoHpEf2ojLFelLmfz4plWwgVDUCjeTM/jKS1nGmoXgveD/SDWIWtsF
/M4E8NIGTdF9G7IIIE6MgUnaJs9wtnCJKaO0nMddGccc15lNlHbgGGTH60GXMgO29KJE+lqk2N6a
NKpaBOgtOZiKNUzzgiqobBieSofltU3bcR6braTIazJFfA8u3tZ22YV5VTDzsOOig3TQDH3tTMZG
g9Vql/nmMlPNeDzrbsUuPDccZ4CuHMZ6eiH2lUOf6ZdqomCyyx7fQ2FGFuWHNM1cJ6hxZITI2pQe
R7GXbhmJ9OjXUjDRxPamoVk1fdlQqnohZ3jnlA7rETvzwDppqco2rSgn+KY1uGKujuhfmFgbqV+/
ZhlriK8sN3XkzcoQpo49K203Vt49qwXtppdmPsxMawhb8uW0lM4LJ6BMu7fRk1WzcMxAIBRJsiRe
p72qWFAqRrQje1nnQ3TuvThAtK/wG1+Jk/fLBWQmy78qnTAUsN8uKbTfnWmFU1S80w7NwbDipKfo
tVQJrymvgpLpk/Raxf7EtYIJaczULnF+W9hTvFNqNr6JSqrP+mdTVJUoGMqqev80qFpefsauWhNo
Bswjaj6ztqJKzwyEW6Tb4pn2ugEQSpFlfrrQpZ+VXxl1FSs1I1MiaOWVicInFzk+ZfiavXx4vEQc
PR3qxyqS+aXpWodM5UZknXXNhe13V8FEvrwMSVroUE8dXy7CIEOnsJS57wa4Etq48cPfRmzV4UdS
16nB7rxXhfPWCl/Nd0JybeMaN8oGcHxXefXV4UListCctrQRj2qm7c9E5CV4tpPRZSfsBYFdTbbU
ArmYJ3Mi7AJvVEKKYWuMB6b3lh0icepGKbL2HVFWRNlRdNwfylPp+h567qbPos5kZ5kXDUtY35QM
ghtSYzoME0GQFAYS56JjXlu7hY/dqtK1JjcBRg+Abngfvn4PC2dC8YYxzPgux3obt2wqG1YI1jwW
jcWesDGC5kv4aal8E6bcKC+KGXc5DcmoTLZsTf5pObnBA+SIpY6QV3apjmckL7WOfUFFzviQowZM
TdFyE8k65M/sBClaWAonPFm2QUdW+8KC/iXbrGB6ViiKhixNGk0sWcD0SjGIU9w4EIw0JQSbAIZl
RIBTtyEQRnD1/qov9EJH0pUgIvbJGorYGKWI4KWfq+w4cHop81BWDpPTTkY937KVa0wvUo21B91n
INBqeabfx4u21Hv08ZpWBtZX3qadOAxFLiOkqXpcZVOKbD6e69gSnFlhYvt0E0quexzNsR/HTkD0
rVu3J0Xmdvg6qgrn9yClikLe6Te20BnAFd1g+owNiqinmbRia2dkKT4Svc1GcaWvY2aclW5IoKZW
Izfbd9EoMoZz2hQFIKWrszorh2jgqVnZ9lvSae4ibW1hXjBGkLvg93Y8AH1raueWekoxvlmiTPtL
aRj0mZ2dQ97rXKn5l9oBrwND2upxVlVGo69LxYiaudZUSnRrFbPov4vIikBk6DH3/MFXfVo9Lidu
TjW0MRwrzShGFAWNNz0Q4x4iT8JxmaNOsVMnQVRUx/qPbrSjuqhqHstrv8qj/oRJlcU2MYGTglr2
xLdxNfvVTgkiJQNIlLQRC301rGZZEVb1KfBUKNBGGvpw8yPXbzjtoxCSkFBUe9xmnsLkcGxDNdyb
puVbG5mHidgqEQzQedoaYkBm0RWFMVP0RhhkPelFG88KJy1XvtbLU+QE/ndtxoL0DcGR25W5nc27
OG3nNXCMb68Eng5ShqzTJtMI+vAC9H9tNiE1A0dZI+yurgSceBvD8FNcSL2WH9SIw2NfF0mOicSi
W5IadTHJiG4zaVrJIB2cWt80rSmeon66/umaqnlnRclV9wf2ZN1o+Bt0bd6lLyscbeZIsmrVlQTa
GkkK210xIce4ZcoHhV2S+ZLss4eVq6mGLJn47B60Y0XlQgh3lms99VZXE6urEbZH+cYOX4gaKZil
BZT2jW2H9HGoe0iJLjR2xz02iMiWDibK0AZIJ5ItV2KOV8MqzeesSlVyX1qMuXQoInPXZZgPyqoh
YY2FX4m8c6Bw3SRWUNN9lgUGgsSOHUahloaxu8r9ZuNVLIOpKlhzZRFkE+EbmAztvmWnUHAYGLfQ
UdBCZkZKMIE/5MOPM6j6piDaBdtq36qXPFTSjVNFIiSlePQ2Uqkxs7eIQ11H1FvN1JRj0GX9pwmY
5FwZ9NFJyiQYCwP0BtPVZ1Y9tpu2bYWy6BPSdxuTNxNSrxx7wU4uLyVadrcU5jay82ytRcbwRB2n
HVW9BdZZcgAlMTwURQB4XzSppQMlTv01p07wavOlrCy761eFqcZ4oDpygI2aRFBUm0uZwBmqu5LX
XrhzFS+Y5woc2BbBpopIm7XJC1qrma8962FG8aUPmXYp6iTaVmHpnB1/ykSGpLDTJcPZXvoVxhzH
JhhgKM2nrBg7cTEr/nded8D6oRdTWdevPDBscW/82Gfi5yeoI9xB7yhPcldAPbAlMyyoKGx8c4db
PFFqJ0fl7/G8wEBYM68bupLvE9T0x2AZx9BqSbASg/EseQK/DNaofHR9VKIkikwSJZQWwlM+3Xtt
qvFVG8ZTzqNv1bWJDh8cW7HkeQWip9LFS63rPnEkpsEkNBLZXPQd6UdByaA/NdkkiVjWcy0ylWXe
JDxx2wGEhqzL7pA0hbvqLa1/11Mo7zIvSFATcQC+KU7lVQxeDxW0nBQKauM8yhRWiBc79p51oSRZ
O/zUtKBktYg4LBqH4GyoSI+pYNCvV4J4u0qBxVOmeY5CWzdmKD+PYazBntUHPo0g/RZB9lXm+IG7
XplQ6F509w1VX3Km56em9OXKSmrmFLpg7SIT3lc2pnPfyNFfIZjD2qsl0Vlt9W6Zho1gAmwVS6vL
gTql0UfQm90p1gpXpZhw7ZVVjS3ZPEa7EaWG9yqShBJpOWV2m2HBDQGaemC5DADq1NrpOS6U5FYJ
iLBqZAENrxE5hAJlrVkCA/5DbI0ellvbMwiWZNSjMC1rb1sOjCW66QqQWvxtCve9Ud8IJSuGSKyq
vjZ/j0bfz1qbAUcytMjxzOrd8mosUwFuOigjfhEGC8uzmmWqs1ZT5bxGK9hG3Q3ITLHs1BSbU+9Z
d7tLKzhsmbE0sko+Cw6id0Ig0fXl3lVUBc7XVEbhxirQxoa8ojEo7HPa+8Qeuvl4acwxXhMLL66e
w+TKNEcknYnScmLmYk87DcPJMaJVYtgK42nrTZXjS5hpz1KNyW7wVVxJRr50sqkeifqjyLxNR4iV
VWKkS/Twi5Ji6wntU/dxICn0U0RNBiEyihwAJXXOok5qzqC7zw9wJfaMtuL9d7pGkKUiLxla4UB2
77kDxRsoSwVwAT09Yb7kyua+cY5YJ5vjd1GIc6S6x4CRtiGzOUfhvBJ4HzLL/IlIR4yhDLAbznnc
NgQhO4ZyTY2PKBh+92N8ocefec7riODGzrqPSCrXwKnfufmWJax5D+88T1gkZ08D+nOvu0dBfwpz
lvBVcadgXBglahgUU4i/IGl6R3YAlST7xXxIjjtf29RcYJp7rOUby91dAa8pQl+RnH0chUHxo6f4
KSi3lyIltImIa7TvwrW3wvuMw1WZIQ4wiRCuRbusiDEpSh15lzhSqu2qBp+Q4TRzVQlONFBvo9LD
wbeb9zgRy5qgPdXK/AV37G6Q4hqnAKhK9ZHZoGt646bqKi9Qpsx53UOka0tBY+Q38SPMdQhlRp6s
TGOKlHDbrR2Ic2VVjDSHLac653gDA92Af1+xMU5SbaOQUOSo/q3Mh7cqaly633IfNQQQs5N0KuNY
jlawcxQFTazLrK6TycOC1R70mH8q997F8aLhzDLRZldquAlbCx68hl4cZROWBIMc9jZ5CYF+tnIl
C7kvunJhNW9WwPZJx64J/3k4Kz0MOqS147ga4J2lctVlJPSE9xjKjnBzRIIEFRaw8LPEnpHYsfUQ
ZNaK/aWTtJEKg55w5wgS1UlkCqTHp/WMK3PmEbowVTy4RlIQcJpBOAbKI+uRw+2ZIEh5CBItaH77
Ip/VY32W8n9xdl47ciPbtv0iAhEM2tdKMl1leSu9EKqSit57fv0dbFzglFKCCufsp96t7o6kC7PW
nGMCWSpvsxkPn2Fu0hnyR51+FOxBqNacBmqZqtaOFZ5FgdWmUQ9jzZNUty37j7R+m+ptWz0O9kul
HZwhfVC2fqrbwVv0X50ePUjRvOqClzhaGylsf9IaFI2GbLH+iFW4iROT0I9uKq5KZyB4oUcs2z0r
StnNmBbopPF7VakRbHTOEJ5mvNcZIqm2saOLGZK4W3UHLSnvKeuPEDG6yfX1kdp0u+zHZdhNnFeX
ybxa1LPmrlktBua43pti35I49207vWkijbhbMjJr1qwlrqDqvS0goN1IPlQ0LLrkcZlgd/f9Pnc/
RgPnZ5owCDroakz2JTumyKX8VCx7kdg0+qkZpCXwFLO6t9pgfLJYtxml9kN5lWS7cFiLr0CWwBXT
CFJEVWxIP05OMVuYTFUvabA1waHLEa1W7/pdCPE/hU4LVgSdVVh8SMTk7M0hihSgeQfAqSQsTAc5
6ztrmvdGfzuvHB/kBnGFLDpkaSPrNZ2z+zkMfenA720HMBtTfGmg7gv79pCCguTggvFjxHqRRhcN
RJillxcTswkVQ39s0hDdt04YY7tJOR24jb0TZYsWaDY+8HHuDRNrBGu/ULioWgt8naw2tdlzmmd9
iFh++XDi0Nhy4mSG0Mg6wqGASCBfFWRhj4yyWZ0e4aVJNJ0WvaIgf5vryHOj6qaL3DWUIaOXxo5s
Y41yGyn1TAy3Rwa31AdEobbl2VV4b4HBlZW2jVe0aFw/5pxWQMaU6MBqte43cETe9VQwMgOlOi70
C6MGvFPmiA1mdLqTgs6rV0dm2R0/GUiIukvmx4q4syZG3aQNl2aO27EfNnqOOhnOREDrQROw/Kn3
d1V/K1A4xgtMr647KIfufYbwJsiAMI0EIOXzRQztBPstnZMpwiNpepke83aNV8nkbMvSuqkigxCO
TkdLBe/GGE4OT9G23GNDm5CN/9YlvIpNzN4U6tpJWAxZkhQWXCxa0QwbjVqr69LBsxsSyKsFrkzI
cV2U27qghAASdqubBDmRW5TLG7de/GHimjTE4nF31WjopyrowUt90oKZghov6tyuOoGKJ47eG0g6
wQ218+wS5ab3vPEVRKLAFxlmGMjm00S/RXS+6ta1237MUjQoWU58vAXeyr0Fh/qkWZmfJ+E2GNx3
o8t3bXdDZNyGIsK4Iu6QP8o42420SJV2HJEOTtFzKrgdmPUnhQnvribnT+0jo9kmFl4k9WsGSyJW
exRRSWjWuLGqgjhE76pxHnpjjWYn8uu6LbCG2rdNct20dy4dsxDDXgvZwmL70SE8d6hnVwOQx/dh
fJJ0U9qsPKbDa+teh7TlKeCs6Ku2JeF6Tevi61QhAKsupF+ND5nbZwpihziwOZq4q/jCS6f7lTf0
JMlaoZ5/khaaGoJNxiY+trwEle6egojsU/75Ui8e4rl/0SI2IW18rGBaMx37U1j5HXjnkX8FNukQ
Jp650LIv5l3S9Oy/7F3kVnsjKrD3MBfE2Q2hu6em0C8rWTxYafQ2MOHns+HZw0JbykX2KYbqbVgt
e838bCg3514wKbXRy8IKEueUOKTVboUz3bs9HOMp3Lv1c9E7kPEAS5Wzfdegr0/i6TIy+TfHaADA
2GEdnlS6ICknWat7dibEpnKimxhgZNUeBFnNo60f52q5Ennw0WsuRAUTFoVG0oH45s4OMX3NL6nV
wFDmBpIFZyhXr+8GS1tfpqvGYAmdsd8gix2rDl7qcNdwGsuRWhvEKhlwUdKgP+R0cym2eaXOgjEN
00uipd+rJPQtdouUEV56oT0kZoDZEe0VDW4MPw5pIw089jG8nd03glSA8zUckl7ZtcA8gVqYoZro
jM5zZI/MI7scKuSRJYoLHfZoQFUd9e6CL0q39yZvjz7icSG5wBEPZQTaezAIroseQvOtMtBKx9ah
64ddoasralDsY8b41o7l02KIh9mUzwq3pG8n1N2d8IfDE9VRlqWNOuWRifOJbUgwXlc9QStOxo6i
hoJuIzfKJNafyDU7enwJJ/pFJx5ew6YTH5NQPnHaoskZ7/Ba1FN16XJq53hWgMwDrf0tNvSbcMbG
10M5oDBrRjE7XRuiH4FcHLlmoCVGxqfUrh6G4XYw85diQtPGsYFIH/XmhvNlEsv7eCQPp28fKpTW
Gqjeeqx8MjORSyQ5emm6+Ls4tH7Ivn/NS+MxTfXXcApuxh7Fc8OM4wbGk7Ss927qr3OytMB5+F1P
wX1pruYSVoBrnLpohFEKJqpFDOniiMdroegwWBxWKoEUM7XxPbQLxP8JAbxCY6jfjlq/Bdt7moZm
F/XhFkfWxMJa6Tgk0/jOlXRfmyY6BDEdLZ30ii4kORA+dpu6LflsJYrPuYP7NBTWreoMmAYiap6M
Sv6Ih/pGi0mdjuRpkTU8oBa66eShoS8qzeuX2i9Aj1n7LKQXNUV3o4JCOySkLpvXZvZDh4fsTESM
jvNltbReEJFKg5zEjItTiMg1zq9sOLPRmt2J/remiI7hS8CeK6P0VIzkJNa3HXoiyoUIPeC8Igkz
YfrPBOSYJjK9NOUUV92FznvZgNCohBeWxnWZdFexVl9Ql2fGs6jQjz4opZuZ0GXwNGxWFZ85Br3S
0kYOh/mlZenefzS0avaioL9pYD/HLSDnadpaA/wTRZVmfhP1cuM66P005KCCbZbAc6mo/moA3MVM
BZTqNnDmEFk0CyZwseWpN7trbcgOIkOlUYjHZYmRqU4fZFPaGubs1VqvOXurs49mhGOhR5kI2ip3
aHzn1Gk2k178ytLON4fyxe0NVhLCzGBqZCTuLoQyx6P6aOp5R9WSx3moAca3Mb01i+miR/daIIvO
BywLI3xCdTAaNCHoMScyYgoFIE2tgv5g54ykjpXtySYyZGx7Du8eJ9zJ7Pys+kXfxnMM99hb3Z3S
6o1ooIo2mT8H0Y60wX1su+jPsxuJVL/lCDUALO+XU5UgPO/RfDuos2ZSm5vuKkqSfYKnvU26i0UG
nr3MPztlHNbCp8T8m7xGLrtsGZPrpDatuM6r7YwobOmBGXGCD9wXl+CQgRDJEoIOLq2SsvnMKz/E
EXvK4ZgubMCdn05DaEpS300sEXLIkYhjBM7cbWpi4qV6Qc4DUCu8vmvSBwdMiTRRBMV1IANssvj3
XH9CdtDzu8ll25WEbQ81jPmxuLEG82pgFJfUtwbFt5bNmyCtj7UhdkEy+iFRlOPs+qUiY3lgg1XW
dFJhj8+UcBfO312KRy0kSrQzet23xUcfC6B8FKDwOaiEyicGIzyHexcDadxgcXVpjSJYIizY57U5
lMbeWe7oFKTDT1JFKDqyQb6VNgQJA1H+nuMOx8VDRS12NlDPnDBV2YhJE+iiwsXrR3BDRBpTuWJT
ZwgheB0abGxVeLtmCYfsNMC0JPMhJxFPGchCxo8YJVGKXWaydV9WbNd5ywc8ayKlAuxoAOAmmgMv
df0jbX7VFEDDmjlOoDQ0HgEIgw9z0DpSEm6dbW1cLqhfCtyYIeknE0uNHr6F7neRvrvmh0byGlO/
Tb3HaLWrOEv2DnHnhS87xWyPaLOqyts2N7ad8ysFazIRQCLaPTWTEx3Dy8XNfbJJ17PBrRG8B0QK
O1XkpSGtLHc6WdIF04kSzaABQMULq9P8aptg0GMMDgTidGiVWUvT5V2nIdWg513oodKO9Wr1Tr39
qW2pyAuiPlp/ZJPQhAEq33Br6tQ3MfMs1nTZkwAz0FJfgQrjS4XInoyscPU0QUtS1Comu7/UbbT8
Xl6RWptB5Bz3NAvwtk4badUk9dW7JrU8M4h8NsHHCtZHhZMxreJdIdJtK4tjGSGozY1jmhBygcxO
45RQS3NH5dG3gcRFHbsqzOjsTo+mCg5JDb8pJhIlGHxtsa+Bu/rVnB9nKl95l2xnle46e5VBeP1/
l30ZWoG3ftOyeEksfPHm94gzQYOXBZ1PX+1qmsx11V/aM3VXkfJZO455m6T2cxyCK8gpXBVTW1za
MJByDdtdWYffJqN8zOYGIcHQ/lBWwDJfmnBNV1efGOy9E2Xgn/SjEZsn4bqGx3EXL3LTZnyywHqV
C1DblPoDTFuisFR7P2VZc7KKMt5OMQXJObE4erscdMxG/JD4MKSTX4b6Ag90nBHpL4gKljS90hf7
BzPIJh+qY6cEi42DBD4dqsUr0WLcqrpeLuOoJ5R9dAt2h5PcFJKDPJsleKYqSPSjmxsPgxVeRcij
3IIPrm9qarD6bJabVLLg6D0OwRJp157TYPsYjG2ES97OoA1A8iuBtKjcNQ+y1MB/1ppB6IFeLeoh
jxbraRGl9WuCv1Hj8VjyYb5qCKWldgtav2b9g0yo8UqFbN/ritl1SYlxUO2zi5JlP6YkEoKgz8Oa
qcvwxoLqtKPknZjqdUf+reGMmE/BXRTNON7I3hXW3aiXLNbT0VgaqvDsFWA1XVSauF8KnALIzWIH
IFMbd9ugYnJqBLk+IbJHZyFoYX6wRjIb++w9qox3l0wjq3e3Vt/dxHV0Us1aTh5+NunHNBvs0oer
OYXquWgwT3otvRf/xRWU20Ua26oOtrSaOTliObIgmOtvQ2KsD/CQGOMr7s6Xqv2GEuUm6EIcE/Ul
uZt0kadLpGPv4VLdDY25Vi21Z8ok28CtwL9m6wnMfCTRUOBro7SmRE4eUOW1YX8lwAGOFhp9OVPO
t6eX3OzeZA3AMcgpDOLcF6v4e9gbVuTb+GznfLgZmRuygXJQo/auo14oj4ZekcO8qoqEng6709ka
qN1pJimKIGmPM1LfC4Hm44J+OsuTNXour4npRuQmhRC0+ZOajBMLX8kIWnRua3w8A1r+ej7Sht6M
q1kq6nbNGlXgvOoBaZVxdG8Z0PNqXPhZvHMHIKcdvzb76DR2dRq7Lf6W3lU7mqpcpcN05d5oKt8u
04C9GXQAjAlZG7foDTbxGJFoHpM7Qn1cB/WBYIbJ0F95HAH7cLNxt1GW3sWtAzjaOEgt9QZ8Dfbw
tmBWa+Zqz3urvNhtCSFA7Yja69nBp5Y1+sEoUa6X+iHAdEsJjKwW+Het/UoN9doBrV4A9q8amkp9
QuXVvCli/CUBLdWuVBuDRV0RTtMW1jbWp13Qhz7RXHSyQW4nGtjBR+6ZH0lBhBkU3Ty9lDntlyiz
PqhGUwzSup+WQ6cvTn0L0fsyhdMhqulFsrjfj2m7ZW36TjXk6OoVNjfXeaz4JqkOmE8iqmlPcnKu
jnGfTD9jI9yiuKDsZlJk0LVtP8sLK7ETL+B4sBscFJdWhdOGt3LTmPQL4vX/Lvk3nhlVFtInGvQd
niKXaqmkedfaFClSEUuK2MEbpvuUc5qtbWk6ra0bouwHgoSW0xxO/d5pneLBtQcC1GhHlWsweS93
YyqvO9sklHPKjJdw/Rca6jB2XtNMtSp2BxxcPCHp7KAbehpW2qYtV+spdP7lV8q7Vfd0SQNSaFRi
fTeoanlaQOnPLUDzR5H53NnyYZiTtzagQRcvfoHgXtLSrSiZW2bYUXNSywTQwulzT1Oj8gahDD8c
szj0ZJZN10bdgtawCSwUhv460hn3hqURvArNCdVH9qyXOGezEPg4Z17yZjl9GSS06ks+YtbsEPQH
YiBcQMwTTpA4PBLJTUBV2wSnpLG4N4o6XDYxmwXafU7vHsW4anZzPZKmlAAutRSl3KAIaEhYnEpl
wNyrRnKYZB69j6ZJ0B047VwPArTs44CZpGEbGho3iwqGnb707W4ewpTJMXsIO5ImRl5hQr+i/NAG
ATCjHO5IVNeIz0JZ/bDVLI+o3ecfrglAqZ9GJFZh/qvXgaUZPGtlNTAuR1Pd4QR0b+tsJOZM9R8y
RfiyuDDazKJC9Oq29uWsa+jj1CieyrmE5FFaH3PHhrfjQ/AGU+UvPNn5jp8cUBqJwxtppP0OeYxC
+dN8p2+GOiTs2VBQ2IbV1vYC1hq+altf7eKobEqIOZl+VSeqvlmWhAOFGRMuRqk+8VGHUStLdFjb
7A+3cVp+mEFQ+ZkMcRcG/U9sLqreZnb9VHGGNONwuRU2uiUPMarjlQHHrS40aZ5o+ZxTvVThwUbe
dGVX6lZYHCTqeeEcJxz73hnYOA/OeElTrdlqVcshGxf5YqYnYVgYa4rQIHSzQUqm1WiZYmDLqA1M
/H8JuS0QSHZZsh66tBkTRyPzp9CMrOvFjN3bycl4JKOB7cYCJRDU6ybPjr5VbmSftM7KHzKTJFMZ
6vpxXOxebLW6hww6tQplJl2gC45vyoOKUd4spQKJ0llEmlV2+KA5wmDXlcI/MBvLfaS4/0KXSNtm
HeTBujYKX9NH4zqplsyfRLP4Zm+C4Y/Z8NedG8AdLQA6pbaBiDGgtOlMbBhYqXh8pgRRbEYJNqwq
Xu7YuYy4b6x6SC/Nbpp1FI3ZXG5lXKgnK18GdepoX7XXMnH7BvwFfdRDGrclyjFDXwIn2aRBm2L/
FSPiFY/KMcY/jVdA+GFaWN3bUFFmKiHrDxEQ8FBHUfKsZfUUDhsxCfe5RdaTPM1LWxtHoaeoZy+G
IeKTdFSEaoC++MhGPI87Pb2zEhG5e2dwgXFZqCkcvC0q4MtF2DV18CDm1IADX9ZMl0ql/RaFSe9c
T4tOZnaQGx1alsxgHk3tcSR4R3OTE7N+1++q3JqdPYJT5iHa+kH8knVTRi2TLsF0VCLi/SlEUcy+
kK15KkUujpmuBBDwfGzeMlQjdGeoGViNQvxQOol+7wjV3FAkgXSjAy5IS5GSKGyGV61rZcQqRfjM
LXNliCULZ7sI21ARNuJBIBm7yMwCd74g+e572BXpHXuhlViHQb/r1vyQwjR3Wcu8nsR0G2ejcrZT
Zmo++GNKM3Mwch+bFJ9dkZfJWrOst5oKiSrKFvZnKWf+suvzk6wlTLh8FJCwNY2yUR+yz2uAKxAx
ywtXmvrt4uT06XKdln2nSAWPAGj1wlGeFSIVZuEbchrgzvyrx7je4VPuuvuOTfCd02bsd6uQ1HmH
wmaZAj+6yLVSvqSiiA5SRWyzeYlTX3QFXIfFCZMrmQ6Th+QMPidzD5APgx4/VbsuA6KexjZErYyD
ZMKJ8KlPAjrniGHZqBA2k6ecKO14aS+mIFqjTeJ0Q8H451xmpL/YqfEYVFZ2uyTFu97Epm8q9FxZ
xvYAdXKEx4FFxypGp7gguIMuZpPdD7Zc2JGPxykEXYPWGLRGBFdgyMY316KEZIKf9Qemv01YsXmK
AiWvcyONvFDTjZu8wONSMX/uRUSGR+AsA64H6xmxhvUtVO4CcqGjHMys5NHoUtQqw/x2UjDmHab0
yzHSF0IBGjRdTWE9p9WkcIqL+DVzq8Yz++Kx55hyYQacOGKLHzcM9c8ea/EjnPzp0umCxzJq0lst
t6EroEvi+07lmGwppxKnRuoszQFc3JW9ZsuCAhfJ0QA8SsepXGj2hdkd+l7L9IiWkR/B0kmSC63X
SqEibabApB5gVoclWxPm0wBZNsqF4KXLtfiB13Jnzuuq10F0LiKM+knp/hiN+dEqWUBkGc/HEL3t
ts6rgS3C9K7lgU40MaWFWhnFxuonMjVc5GOmyRMPO1IfWIGRvUVGcmineHkNMj3t+XRq+TybXYhV
21S7lGa5p1LqeEt355BH69R64ldyfuqdMbzTyhiIF24B4krc5LjKmQYVnqyaUtBQ1s3G0IPXoOgL
1l/5TZXqyTAyMHqNoiKMMKFLqp8NzZbNaAL6LSfjbsrz8dAWkfFmSdns2yB33m2EyLjVwioCuWg/
dgPhjwKTAAGP7QwKuCzA6LjwG1KHHnKu96gllmZabpOAYlUzBuZuCawPO2mkly7Cor3fd5tapcZz
mK1k3BDwu6MwGbWiF/YdksL4JyKtHzmHOkoODoFvet4AiMd2uw/suN+2QiMoIzMeNEjiKRnkokq2
ZYuoDml3Pk7eSO9w41iDfNYjEw+sxCwbSbQonmaZK2nQFVxwLzvTr9vUyfaasDkNs+Y+R2E4hIcx
HHktEyusXimSFXvpEOVI+/TWma2fU4o8Ww8HY3XXUSMq9R+5DMgvbBGXQnGxIBzTcXOiu0yLsQkv
2CUuk24hVKDQHfJg6WXsHGmC1rQjoR8cqwdD7BTQ6LNC0aaob6tl4P6F3X2pC/NlWSbQWZFsOWYu
Wv9GvpoAf1NWp84Y6ztDdtlWZQXgsBYhAijd6miJQF7IJpkuGlTAsBHIRqwyArIHB/bL1JEoUGe4
5QJYvcs8+U5kXHWCxk1okGCbZZ04xDMUgKKXuOEQ0xKLIIv3gQLDBSJDAm7WMDzODEdlY6kbgxyg
KoULduXo8Zmmrsy+f8eadF1XzkL4ElzTJYpWUz+wkdgBappBW66KlHh2gizGpYFNBA/2IsEr8LKQ
8In3vZg+gqKgpV6aoZfNI+lTeeiSJNKudedZvPUdr2+VYzjOBKkPHC/2jaN+sF6Yt5zr9a0VGdNJ
dpAvkSUVmEtRzm7MKi3CLZ9mdkQexQmwdhxUMYKKh6SmqyQ7WJszh2cM6+454oRUDqDzVE80RZ3r
8hC0qOA5xNFviWPDeEqKtXoDFgNkXDjDUekpRhXUg5nwFH4CBGIT+u3X2Xb453DXsJ1TaL8o9lBQ
3KdaY11pC8IX8BXSBIg7vExTl6KUSSjOzy3K5znCzFqUOXImvq3Sep9je/alMFAjMyc9ZIt1WVYK
+kehQhCniWt/5KWK7/tZ0MxXvbWBZNnAp2sh4pSsKLZWdcwaerJZpPzos9TE4GDiNi6Xxes6ylZU
jYgAHYPqbRp6fo1RIkicnBLLfjAL4PEx1RnZN1cQlPD9Tz1WhdnhFa8jF11FVWvNw9T39TOl834j
2c9ujBlIQx0EyHwmjeNWJEd11Vbuu9OjyCuTuDzkQ4joedAxE9vSOIJ4peMh4oCoCD6qh1qrKb/2
FC7auvtRRWwiFOTM1plOkT49SS1+ioPa+KbZRC5Hto5WFs+vw/2GySuzqdrPRsOphQhycO0TpV2d
s8jaBQJalQ6udpjGeH7UVNncZDZueDsIWwsCsv7Y2wPEXlduzSn4Vlnmg7YkH9TeuKLOuFsq571u
WWjC8ZYaOhnXia6PnBhCtFwyW5BIlJGIf3KcXmXtZbsGmnNOfKPfpr632Pue7LBMbwQdVWBAeOed
iujXbg6abT+G5ktVt8GhqTUO70MQPVedaAl5RH+jTnaWpIJJxhj2ZesgGQZoYtcpJx600aPmGvd6
uwr/9TA98IM48s9OZRgXn+xv/99n9tlXJnG1/eEqc5Vjs3u2TJcywu+usqITaWVhIyFkGxL3dthb
woEAvviZ7x6yjvq8vv/3kMYXI66/6JOPLUUopOOrLfypOzZ4wDLd2fx7hL9dlKNbhqksQ+qu7Z5Z
5aouEMoEbw8yv2X222LqjbGbkLUabijkX2k83i+GXP+Tv7vzXEuZlmlYwpa2abm/X1Vbs1+qJjvz
MdN7xqbwlvFDI2+LkJHNgvQRkQkcdo6oXw385wP8bWBb/D5wgCnZNiQDx/iUF2DCGUjrmYpWDbq0
7q7TBXp6iIF6IGgeyIC7/b9cuYUtUbmu0i3n7HnOs1uWs8UPaH3rGP6AYbEBtzt7zADbwodnVkPv
+vKyMVb+fr+lMG00pZZuWrat5Prnn94iITrNtqIw5hGPvrHB+W4eSDHZwOEDFARd1Pb+fZ36H++t
dIWi1+1YltQdx139mZ9GtOxcTVNpBMCugb1cT570yuPygraijPbjjiiNTXMJxxz2PekwZOKQWhGe
2EOPl/Xlv38Lntazi//9pzi//xQtxLsU5/yUPtWug46NUNjQrcjpcnzxscr1+//tvV6v2uAFMgy+
Gcc4e7pL4lpJMc+gHXbohPxpL7+rI0T5Tfzg+P++qi/HOnumkzTnLqgZKzu4r9U2h94B4Zxg6E28
Ffn/+sM5u7L1eX96nnObs7+UjNb6COE3yda5nb8RwbSRPg4U8dWc9McEsQ5nsrozTUi8amevT6ac
NI0KhvPUg/uA1Q0vJeFE1Brphp5mD7jH3jz8+47+7ZW1BI5lnSe4PsXfL9GOOxEnmRZ4o+ZHuUSX
ZH7xVfw51XJZLAm8HspxhTy/rEpYTtkVbuBRiLunruyDqAJqiZIPWaFGmuS/r0j+4YI+G+/s1U/x
giVEn3AgPzp3mUvqxU56tEmZbhDDcTjZyePid7vo+OXrub5+55/C50s9m+LrYLDaQmPojnxMqEjr
YnmoIUsbW8y9Xv7y70td/3P/GM45m9jRu/Qz6vb1y5tO7Y4y+hYOMNy3fw/z16/u02U5Zy9JXpRU
BFvGSQ7xvv5Ou3lDH3czH9KH4Isv/G/zliv5nxDMoqZ1NpTrUnKqQ8XLwl95i1vqu8Bu7b3IAf6V
WD+/GO+vbwueqHVVtgTm/bNH5rp1FqJsYaLcWDtEq5vihl5W+hTuRvrOW+kntAWO/WW7D9++uK3r
i3j++D4Nrc4e3xRrhT3gLvdqtgTkYG3zu/CoXRsH3CHWjbtD1Hs5wBi8d67d07/H/ttU83nos9vM
6dWQgW2So7IC0GEx6aTmJsn7v0f525foMpehOlgnNnU2oQkwL7Eb8DApXR4L/HhNSCAWBECE0TsM
El9clPzbZPZ5vLMvvwmcNBoyFr0SHhdgqv14VW2XPQcPosh268bu6+lGX5/SH0/x00WevUCtM4hQ
axgU7KNP/EGybNN6Y3yEJHN4CelmQFPQoeaPwfwQ3VOzYNccfDHn/fWr+Z/fYJy9SUvZlaXucqMT
CZY/mLxIgEMNMY1GX4z01T0+XzCyZdDKQjFU6+flZU6b/tDuhr3zgL6hhkVYXsAP2LdfbTK+usKz
TQbUHLuvKKeziBTOPsq3yU9zm/uhj0nGz9HmQcZ/7Igf/HI5+cunItnVKcuVtnD/WCEJ1bFF3fN8
EcT41iamVUhPkpIG+ScXkMzZDWzKLUdf1LT//nz+dq/BApi2zrrpKqmffaWJUUsIUGwIal8cCfKa
n9tNTfIAZwbrEooSEStf7WH/erWfhjy/zxTBhcSA66klv8vjEeIb4C5pfzHt/vGl6vAsLBvSO9sC
3flvVv60syq1zOykUbFQjgmxHaY+X3eTpr5YuP54aRjFtYXBWQtTqWOezT9hYYWwOGL245n900Wt
cJHoYoMA+jir5YsNt/rjzv03mK3Wh2XDdVn3Bp8uSXOKJik7cB+LgQ+pdk+uTuAp3RTOd25FmDHG
v9nCytLZMDwpqaZHh3Qv4bi7nswOaBTzL1exMaEOqGuRZzXf4AcA+KxUv506okdcJI+AOhNUuANc
qG5KyQWlmYiTXtf1dwzJO2DaktbyaO1n25ieoMR0p3kM7S+Wrj8m9rNrXR/vp2tNgHPgYuda3a4A
fB9thP4wTvTYw+ZAAeiL7+DPO7t+gII+Ax+hzv39fbQYowgfIO1fO5WeO8GWw8vLx/G/3qjqjEMD
2nakQERwfkDv5gYFY2C5fOnls/BTH8sDCCYfsP0W2NxXn9qfx0U4Qo5pOXzirmlzXvz9uqgjWaPd
Bi7pSGKzLe+Lx/kHAieiQBKdDBvCP0hzRU/6X4WAdLL0Zr5A6Lj7Ypb582GCMxLSsA0drz4f5e8/
Y54LEwzP2l1/Tx7NbbWlUeSpa41aaLIBDueRL7cvEam/iesvhl5nk9/WzpWk9Gnos/eopKJoWngL
uOPBjtWSqu1DTcyU8uc92N2i3P5fBkQEzM4SgyAVrd+vtShajQIjt3ydzJHw+Kry4w2iQk+/SFAn
/B9eKen+z3jnpZdqWeZeGf+Np1iuIgJT7mpA62zt6MTQv/jiAv/yqYB7sBFZmtJ1DGv9808f5mT0
9jhlPZPQiNEgEn36XFlx/90t4y+mgL+NxJwK6krqNnWdsy1HlCejHiUsFFV5A3XJc8d4IwCY/fuB
rc/j7AUxPo9ytgJmoolCmY8BMdbF1RzAs2lK0L2AM0f0KuhJ5+W57GP3fU4j4/jvsf96hcznynBY
EDmM/H4vS2uoGjNa2FR1xavlQpVshzVNwvniTv65SknmnP8ZZ/3zT8/MEVoMp4JxCiipajKvkcHc
U1M5RLb46ltfP6iz+8k3LmzHUi5zj3v2waWzmKaKPhL1KY0NRLyx2R+7pL1kFibmDf3b/9MWWUdi
/mnUszs5IS8crZ5Ruy1y8p3yxitz8fonoJqLtSt3JGtudcQzyO58VAAwCr2vtgJ/eZi//YSzmxya
AK/GgJ8A2+l7VD3H4iUo1c2/35i/zKQMYrDYKiYYVvbfn+QgaOlBK+Hro+N/UQItg+6Q39KTStD2
TfUpE7L+4gv52xPlfMUs41LrxKrw+5iYBSn/uxRwUtMYjzYe0g7O5RfTivzjkMMTtHTdUspl6dfP
92tJAf+sSKkAZJCkQTVeBWm3Gy3tGFftVT8aW6efXwtS5DCDfLH1/+OUjFBFZ1ky1wKV4hf8foFI
e9wCWRY0DZNG6IgvdytztliDgRew6XSThK9u2cwrm/nfj/PPd4b9kaRny7truFz17yNPMMLI/6U0
oGUDAZT10gJErqiDup4ZLwQd/Hu4P+cBpRtSOEKnWGbq5/NN3k3GrGX8xxsRRTDSKwc2Sa9URXc5
c7qQzRaS6y+u8fzuUpRjKBo7PFVIDPbZNRZWzt8dLBt7UVIeHSGr7y0Joy+ZUNlVwUPBBCGGSzbQ
0/2/L/f87v43sq0o87g0v9R5caCjs2yWvWOTznRa5u5aB/sUltHh36Oc39TzUdbr/zS5Nsit9HYJ
bI8SOIC7O9N5xZh2SZDkv8f56mrOPsP/R9qZNceNJNn6r4z1O/piX67dmYdM5EpSEkVRUtULTFsB
SGyJffn19wtWd1dmJIxQacb6YcooyRkBDw8P9+PntETh2hlZzVAFT+CP1pFtbaYk/+11M7fFVJ0G
isYHU+GbdAyZ4lFr6rMbBSGhlJwx3hd08xn3XqP1Q0XTKe6X6nGCHFO6Ma4Nip9fbGAd6k181oTB
7bAVHQ2vfUq3Cnos+nYI7sPvqEs+hNvFZ7dwvOub6tquiLUXdo1ptOPz+cWuS/0WsCEYKErv9hZK
2m7z+rbeBtFrY5KXKJCnFGONMWv4obhPFQDe1w3o+txydNXwbNPTaHFLUSxMXFgkU15MjOWxiTWC
ewdlM0ApSHcIGbmduHpzdFFW5YB09s7yE3XFLMbUbZa2du6LOqrO7U8WQDtSuPLFzrpxBn2hznx/
z9zzqsum7/HotUfwCgwCGMg8vL70eXMkOAAeNV7HUoSx8rZVC9C7fgbOrTsN5hZybEbvVQbQGeho
F1Ic+SCSR+muYZi0GW0YUOV6rvhxPGUQjasQQCZ6uJqsrzajRK8vShPnWXbPCzNy7dZKnDrDuPie
2takKgTMD/VdoFv/fq/RrT+AP932X4M3S5/wxV1eMy9tKsQ6+qkxMA/NKpqWVN4eof3eiadFOj6X
DVnc0nN1zqaha6arwTBrEa+lEJeduH+6xBW5o9buzIwuLh0xpNHa6lEUo5Zrq0sm5QYH3FSpZoaY
rI/uzqMmgkVk2tcMjf5cqjrzWS/XKDurDjoJ0iUMOoELpv/7ZL/pEu93QBGo7EIIzkDAuTcWTsht
nU83DEODAJicXCXNkWKdNgD+jhVGRhsfmPFx8MEAM3pFnxhBiy1gbCZyFpKN256OZFMKeWM8Jo1L
E4Cv6X3TN+ER7pp0Fa4TBI0Wjc1EP6iPTcfR6IuTUUnRT1dyeK0AZHNamM+9F1VUKoxvHFoc6e+L
tWLxr0mH48qaiPaXAS6InaExsBYdzgeEcmgTmwcDofhpg7baPvu6EAtu034+38XqpIBqgxiEdIK3
hWiPgb+B3YAxFp4awBt039PvEPtFdZBqbfr8v95a6X5uYY2hcs1iGx9i/wMUJmvA3k/KLt20X5es
GTMX5dVSJU9lvhIQeMhS+7V5BMmp0rnqN+m0ZdQJ3n1llfrjGoQc+NM38ZGhi52Sk5gETwwp7dNj
DgsDRDDoUY9gkNfqz7R/l3xNcmze50UA+Yr4+gFYu329g1LhQ/OHuWWqe7F/fnN2KV/TPNQtU/S4
kXaWXBuuXcghY8a+G99ZBVDwMqoFmsjbAJFV6jXq1htG/BYuuZeIcOnislXJxYvIjIcmEgLquJz2
Ndl1K/NtQ8ln2Ctr5qR8OnorRru/NtD/L7i7fKG/2Ibf13S54CjdSz5Q6aPZQWrn+s5b0HkQYTOh
saLD7me7b+c/6HOBTfPHuyXfu7lyZbvyh83azFLhi6JTO20nP9vAVF29bd8b+2IX7mAk4haCBQfU
LZL1KActRGk5scA8OCKKajy0XdA90pVb1opbTrlBhq8x57vLywYAeARdq7ZTdaCJC7ssuzHmPN69
1J6o4nE7SH6VB50ClbUAmt63G2er7dV37VYgT6Kf8Keb9JRnEh13UaMxPOs2SfOUc46OJGU8a8U0
2d7Ys7f1o01l6PfsdwaqmZywNpA/Qhp250Jath6ew/P+J0Bbt87FL6IRTD0YjGk1Sc4FQo7xjzyA
xGNjbBniQtxhLU6wicygb6/MLX0Ql/HZxc8rR7aXHbgwLHlXdCpHt4b5y3c7BUhl+aEtvIUW0YwH
08QTaTeJKXoA8jeF7zymm2hBDQ24HQ7XfNQqt2TSw8y8fWob7dTCmdZHjLr0Otd/YHUtlIgM6is5
w1z7zvViW1/ncevET5Nq2PF7hYF8lTHxCYl6qIpz2ICmouwDxukbd0TMu6vihYMw84ksSr7/frjL
zeYqctomC3jqxg7RPov9MUCBDMz+dNIWCmq3Zw7HpzQKatKzRBX2+iYHmduMwINtfwq/5EwLa4K9
x/z99aM2Y4TbG+QHw+H0fVzx84t0oagN2gWBavp5d/Ihutj3XbiHb3cpbopf9jpmi6vzLzvSTQ36
vU3zYDL9YVt/hFP7oY2/NXel+SlLmlW8i95oG/dTAvJ7ir7DGOC4H19f58ylcf0LSLupeL1anEwW
ejqExMgyBqAQb2zmkVf26vQefo4fERyMDMuQAy49WeZ2GY93QX9SGL0pplHEz+K8VVwGK5FPbtF9
hnlFQWD59UXOmjEJHzr3sUOOe/0xFeb1kjNQXj9MP9nVs0UjTxtXr9u4eZYQKwzKkf8xIt2+58SI
qyrHiHj8ketkG3Ae76czDTuDt8k63HanBZsz4enKpOSkidXUDbz1nn+GvLRJPp/r5//loiT39Iap
6SMDC9CDditk4+5EWYn35Pufc4iZzIlddEUodMTHkkN9kKGUAd8uxdRV8Ye6Fv2xeKMiK3+fvJt+
/MJr8uWzXRiUQvxger1tlhjs19EHXu2bchf50w5yga2+irdLoJybWp1sT3owd/CwVpBfiwV2/vmd
cdftm9UIpGx4hg92KbzcJgxX2/mCU7oIY1NN5SkbsZb90W9gxl9DjRj5+mH8XLxrnrWF/GTOH20d
RQXLJF1QbclbTC1qThYjqj7k3mvXe+sqXxf8cdaCRVeaIryBuIe0exbjrFlSO/BPbcO9wzTXSqvX
JALUAGmrPHfJDu2UhU1csPnSBrnYw7RjGF2xXc9vM6S7GVxCP+z1ZS1ZkLJIa9AS2iisSs8glyme
i+DwugGxLfItw2SDZdITInGQt21EkRHCqwG067ZhWkNgQiGM3i2iBubcjQSVlgw9IcdSpYBkxxkl
Er0WdtyjKIBF/vnOfdK3Omlh8un1Rc0dJVPVaVGY8DU4FBGuw/oJrqQIGlLcbWcgrfokIArufbMx
t1b9XO0WSwgznwkwuw3qy9BmkENlXDv9GDJm222NbXo/+PUKKDaU2BthE9VCpIkXfE8sQfpwpioy
fXAuoELk4QGjmiAOSArPTxgxddPyHu7qdSToeOzSb4N0naFzvLCtMykJrxrd5qFBaYaxMmlb4TKI
4K8XRSDKiG+NbA23m6jN8H730aQ2jv29sekQWjdXi52FuT2m/uy5nqtSGXKlEDKlKEZM3UkAJyEj
ZocbdyWKJuNn8Xg9rz3GrBYOx9ydY17alFIgE+WpstOxKQpROkFSb31lA18bMwTT78xAUwL3FzZZ
bKL8YS9tSr6bJu0p7MU6zZ26gcwq2uafSr88UI6Y/KVzObOpFgUJi1Ii2DdDRqElHQnmhL4Jivcq
bHaM627KTkn+JjSCmw2vsakGe9QAuLuv/UYLrNwJdLpqqWm/Yxax8uOyemMa3cK5n8nmruyIIHQR
j71scpv6xGoSNdgGp9hXG+dtbsQLbjG7aRfLkZLGMFKLUDMwA3zPZkC0MzZJpPQLp034s+QHV4sR
v8XFYkbY0hvNYdMmN0E1BWompb4f0bvv6qX4tWRKCs6totC/VT3HP6ECACtQG90pEbPpZjgcgxrO
pNddfCaMsLL/NJFlVFWZO8B04PDyY8O+jyfzqY4JkU1wstZtb383am0hWZ33i/8YlGFVQ4boVM7Q
lz+Njs/MN+/lFEbt2oAY+/WlzVq6eOxKnj6GulMOOY/dcoLFqk6OeeGsslO14BuzHnhhRnJ0JLMC
t/AwA9PWCiQl09kPv7AQXl+UKAHDouBy7X0ntSxqoq3rZ6pdrUdHaz+UOjQLYo564evMLcZQ6YmQ
FgL+lyEpAP7yvkWQ06fVMnzrqso5RFqTL4AH53z8woolAdD0pm55gnFo6Wf+DuX8txFmIlhxSsZs
u4UAMecFl7YkLzBMjatZx5bWQGimjARUxTtnUI5wxl7/TrObBwqEHI40B9Dy9Xcy4Zk6ayLkjcof
cfjeYfD8VwxQ70MlUsBqpGCXn84e/CEYSGPVPLpTXn2Dhun894sq5O4WfmZA3gN85noZWRuUZyDR
ru8F7TrvPmbDO7CEv7AU8QpnjJdy1E3fLI2ipujywgVyDWrMfhpoLry+WXNOBhKYETXacuSf0jLa
DDmiYEQlMIT0Z11V/Te4gdw14pEAYxV0hV43NxdIL8zJXeU0CKZomDA3Mr75kGpp9QY9oXgT2lV4
THkk+WNoZwu7KPIP+V4iX7BE5xEwpyetEbmfIQ+HiRBXnINdWoXjOk2Vwvdc6xGilu250axnO03C
hcXO7S2ZJxPlwEi9G3yl18WD45Qslod5AfIhAhZrDzB6ojTW3oVmqv5C1nJpUPxCFxdwXprG4NYs
NBjscTfkJWO6ptXvQaw3C8Fpbk95PeimqCmaNzjjUddHm1ot9XSnQZTcLmCyN6L2OXfyFLXHFE1H
L0OKcYz1hV29aeyK3AyEEB5Li0aUT69X6WpD06JSy91YxPaXCJLOBwvPudPt8fRwLibjLketkNmD
BCDKqNCuc5rzwfEUY6HcPRfJLn8RsUeX252qJ9tA6cm3mv7g9tH3Mki/vH5elkxIrus1RRV3HXmA
bQQ6LKA2jI8Q3CwckLlTebEQueBdT+UYQpXo+CB1UejxhmFVtnG3Q7AGVoz+hEw6+c7Cd5w9HX99
Rvlp5iZ6kIfM7frw4e/6Fv1sWLPe5EX/2UMbb2GFc/fb5Qql9KP2amPoFdz1lJ6y7fmUIwyqd8qu
SdAPe/2Tza6Lgg5wUp7WTAVfe0UVTHatWyQHvRard1rvmB+p/aMU2njhpu6n+MPr9sS/J0c3TP3H
nnSfqj2lx+yFlrsyww/22ETHyELq7Ves2IBE4e5BHkJKEIY+h5O25lK1vOSte1IPbeos9ELmF/KX
CekbwWZeVYNIDIY++AixurZmfnNccITZr0OmI0ayCMlyllih1dQPE1/HinVvFY/l8F4/terB9Wq7
WsWObSa/kGCD/qTNKcpVzEpc+0ORZm40QOPgm7ZTHbMJQJiVxjwo1TJbmg+dXx1pNh1GZiRk5FvQ
qggHIuMLNMBFEMvPyedWxa6zj2KguQeR0Aw0P1z38e+CmF+CMp2sf1sWv9lFLGwhwIch1eJZ3ij2
pmzDYW04ab+JEW056GkmxFU0fQMpjrLg/7NrNunrwtqoUTozri0j3aAok0gpzrk2HuPq5GyrHoER
cxjrL159St7/wkkQGCadXhpD3NJJcPQU8eeE76nyis7A3+lD+Ssuw6UKVJphFwa2rpdkxH3leR2f
MQNw/+Pc9ck3FIKtrxNNvAWXmT10f5mSHxmFYato9GLKM+1HO1dQjIAO9fUdmw2+L+0kAawjLb9e
DmRSGdQP+AbkzdV+SM8K6kBN/5YhwOpXwpTlUBlmLJKYKDkDIzOlo9bkBm2jOnsvi/r1hN76QvIz
1x9jkMylbo+m/W3bNs8MZFPKM2aO9i7ZM4GtrILvyLGZKxTbYbGonIXvNLuH+BtdYgFgkMteVQHh
iap0jl/pg/FeZ+7cL92zsZrKIHx+/XMJ75IvFJZGegVRlaVrUlpTFShV6ioPaRINOHy8JDmeItfd
m+PQvUVhNfS7pux20KWq96njLSUjM11civpEL5s5Awv3l7zfrDsLrG1M27ZYKd+AOFUf+l24UTbW
Q+8jELg1zQ1DopvouMQpc3sYTOaQbVoxYFI4fNLR1qbMgdBO1/zxbMIOCrd0aMAzOE6J//oW335N
wO10lnjWMRh5M/Ix6afEtpkK8Vt1DDo6qgli9ghGBd0qVHK3XzA3s6XYEzNecC863AzSHVRNGWWy
UtP9yk/emOt2B4GrGLRmCHPatfR0PSRi/NBXtq+vc6atIVD8PC89jorDC/b66LfjAKPs4OgMeI/r
ka7d6a177+x0P96G20VCpNltvbCmX1uDus5tpwZr5oPSrqJ3EWsMN9+sx2SHuudn3rfLbSKxguvT
wiAi0CIo2TTWJx/MGj40oBSpSYehu8+3ATTWNXh3Ma3Q7gP+/1/Y0Ut7wocvLtokycoJqUnzBRht
rwtYPLbdWkyU5g/AO7K/HVCvlye2/MKc6Y50ZSLMKa7z0HjKUSkXws3NAIZJkGFeTxT1TYZWZUSD
CT09jbZQ91XOOjwPW4hgt3Gao4QLzg0aeEeZ1rrhHLuOnT0n95lZ/DE6SGSp+vca8EPm5Ut+K+4J
6au+NP0ovXhgIeRBt8hG8hw2ZMN3EVZzd8HuzERIvEbIAMZ1DdAjmnZLh1R8uddsSt5rxmVuWDE2
7Yd2YwGIy9baG2NHMzjz9/3+77eCBVsZtStQ/g4vainM9lQsI3g9wN853WFE2cJaBHHepmYWvCg2
ubZHw4ZG3LXzFL2ddKOO7Lb++ODuQATR1Kz22e5PkED3/DP4upldxCZzXpTNSLbl86hWJirbocIE
yoam5nsBFx5W6hOCl4Q5hj8PxdeFEznjK1cWpROJmpk2hLDG++m9exwfBAYiOfwJUI026c5YigCz
KwQzSVvRcW4HQNQq0ezIwB5jCoiub+BD2AZ+sEVVA+Txea0uoqJn4ioMVwZVHsfkXpJdxRrqscmY
kyb5cLRu4zlDNSA5qWnBnXVq4noh17kZxiQi8M7UeGYCvhDshdd+E4Iii9VTREQ4Cnize4gP0b7a
gVpY2su5b0c7kRl9nSeELSfzqF9oeRS97GW4P4fPwl0QxDja2+JtPbz7iVO+ZFE65QALw9QRFh3U
b6d3wWO8z98G99ajgTB2chD4z6WW6UvGdh1ZxNsIBDeoXng75DORoTWhuX2j0aC1Kv+h/iia0dNd
+qnfioyq2jnH8HsFnHrJ8q3jYJgnhKBfowKqSoulDtK2p/7MYWxOUbnKDK9SN1bVN5+KU2S169dP
4o01Eire9Kau0u73XDncqEpTljGNTp/0LlmflMLY54z2rbXzoC45jvjNr7ZU8GmRTPHIAFd5w++S
pnWIKH2gvowpChq74oez6bflwdwrB+fD6wu7TaMka1JKriWQ23oj1trjn1eDsrY2yUEEtHh5MnFm
H6/WJt0MnHa7d2usnQ7n5Jl23QYZphUyvTshU/31J63eXBbXa5ThXR4qcei+CKv3Yg5T3aCK8iD2
9LwHfc+Vm7wN/XK/sLMLa5VHoKMBnYaIuXnwEpBrv4/v7B/1g8AUIRa/b5/K7+fd4kV/kzKKlQKR
ppiGr/J8vA5vpnqKDS+xVWYbrG2yUd7r38VBJIPbQcr7+gJn1wfTi4unkmW9FNMv8re6ch2ayZrq
RzEdyl06op4BBltVUnsvwDrq5m/a43EhHlCu6O+BhJUS/vrc0lJKDXAfubmtoxQS+2ifREvlptsr
whFciyDnMMFrUU7Q2j5AWv2kYueAyrRzN+w7iKooXTAkfHh9STf3rTAFe40mQLG3JEvROR2dlo1D
Aa9HMvGzYy6S9YrzexVNoKc1eNiLEKnx6JYuvEYhgMaNN72gdiYYznztA0MKLyMn7dbZnd+gvuRu
26dlEOeNgwjT5LjkTIyU3vARlnag5CM4JT/rXGyEiA1WRrUa26VtvDnfkiHpLvDKRtWLEUPQgEf7
Vkw4atoXwxi0g1YOz69/s/lVMT8OTIj+vNzWNNwc9Zs8Vv3h3H9Dd+BgBva7ZPzb3VPWBAyAt/yL
M8qJSq2bo5kXweSXvEV+UFIIf2sRq9wkYenulNiol4AoszcBHkLfBJSBqKZdxw4BcGcwyhHxavCr
d+qPyHc2LQRKxnPzvISymbEGzJLcgFKyIyBsIpm5iB5JGkBUDfzJL5r0Q67cIQ60N73zOuxcP57Q
qys29nA4KwDZqlO0qu2Pr3/G28IFbQ1UG8BZiIrQDYOU1aXlaHSEL8E9GO+t+kl9zn9DVk5wAiDl
ewjusvwBjmFEvBcip3bjQ8I29VebQMbzRS6anCYjNpGNVclC4/357AMfvxsK2LI2zCnBDW739jZT
EKE979H7WZrGum1zSualO/9slEpfx3TEgwcNzqpiF+yLgyVYhxdRwXPf+Wqp0o3PdE2b9iW2tG+d
b21j2gXOOnqjbwXt8OL9d5s7XW2s3G4sunAaO5uNDb/0GwRJ98Yb0ZxoD2Qz/qI14aNXsVXso8U9
wUUr4pz4zBc+7Gb21PUu1mgJ77qDeIOafnEvSMl/Zi9v6DIpY2CPEiUsx5AuyPOSGRmFazPKwAPU
2HrBSv+yzd/pvT/4gjo6ZuK5gzxjWul+Dwg1p+62uOTZDbYEnSMjIrTnpVCrlZWdZiq/gr5r7lGh
2pm+tftzwWg/rxbO6G06w2A3kygMDnIhEyuuN9jjtW1XZjW9wFzDO0HTK8rg/WH5PXFzT8IiBxbb
ZZyCaKTLBdpQs7PSdVDbcQPzUWv72i+Y5ymy3liXlv110n9TTu9eX96MSQ8qEsAx4gl18xYdEVnv
T1PO7W+F+wwkb2Dusup0yPNkrZf2U9T3S8/fm4QDVJEBWR1Vdp1ROrljiLKK5xSJOfJcEwh39eG0
Tdb9Z5fhdX0fHXlf+K+vcSbWXFuUYo0VaXoFJ8joNx4Dxfk22jaQ5/v5R4bz912/5DE3qcDLAikn
QFGn0xSVjiSRbSjoZY3/qmGiQfQjbH2PFiVaPH4arrvnYKPuliiyRBZ1HQnEKv8yK36ti0jQddZI
wQGzWeOhVRuhi0BpX/OjHK1ORmOPcWYsnY65pXJ1wlZHa0EQgl7bHEJNpXhSjWjaOUjPBAh5Z2G1
Cs7RXtH1Jc+RWaxMNpbeCK83UJAwnktxfCz7vkYuZfSVwZzWaWb16xg0zV2KWrOflwlS6Z2JdnWM
sJm3SqdT8Jvr5Orjgjvd3pwC8E4o4InDc0B+4ASI8JSo8uFOp/xQasFRT+O1UeWfvRjsff2Heso3
xvQmie6bplg5UN17RzfTVkgOLe3I3Dd3wCgxbMzpvcEpmU3F+XWG0VcfdXM7VRvre37oDqkPPQNj
pbDOqrvsoPvREVaapeK52O4rh6Ou+jJLTRY1wwzTh96UOomN8aO1rRmZF8/K5ah4e33z6BLj6pQ8
SZJ4plw7GUFLG8yUGAUjAORzwz6B8M7b/eRY242TYY3LzeFusxnhlh8rg5VputHWE6ua7o39nxNL
yrFZHlK58SPJkhSWwj6MarPBkvvcc2YeYUlaQ5J06D8jr2c9IsQOFfzSR7u9wCWr0iEKor5G8hGr
IucUIxQRc4Llqjg2785P0dYhVTHWzg+u7tOj+qlVlwcqbi6A69/AlpC/ZqYgXyd+Awj+oYaqd46x
P99Vd8ZOuI9tHx2IdxbO7E3OgM3Lh7tk050ya4g0g8rgv6Qg1N/EOL64AIL1sAD1MW6t8XAiJMLq
xyjQzbE8VSqvQB3FJjFgGq1TXzQGxOSbaNk1nzJYza1d9ujsT371tTtCNbE5H8/93uk/cAF+eBlu
IXMKNn9bzIF5vMvfTEbeK0iB1YbFb6bslbciOXU2Hn1nrt6f4PK4dfBrY9JrTktomrY9xvLBWuVt
c1AzIELW3381SosSn+Pi5ovOmtU5IdUSyLmKlegtweN0b+2C1enuJxJ8EW+u4x7LInWhVQDTMBjR
a3Nj0xs9F6LwJXunv5CmFM/N3nu0t4mvvFsctLrJQMXyLuxJJ9bweLzokU2OtrWPFg2m84aG6LrZ
peul+/wW+nFtSwbMKLkHRq3ElvDB7H1Ltlv6xq48nPDH/m6xNDR7Uv5am/zgb1FYDEGFoC3JuGNx
RJUeqZRgJar13mFxdbPWYKGGBZOGLK2X6y8X16ehGPNShR5qy6fbiM5SEuzLz87OgNHXXGSAnzco
MiQoRUlYpMpXMnqnLE4xiNjzRjxVhvf2KnihafKWg9ysY1IK/bc1yTHVxAkjZTqLt5l5FJopqkUV
gUlYZtUSBh6nJWbvmTolrnlhUdpQSFWaugtZX3SwjwgoHpqVTdlC3y9VRMU/dHPm/mMIYNr1l7MR
jSULZWligNTYJ7tqU/MCWywJzZ61CztSyBqiok7GMwvSEEs/CoGC81d40T+rfrZdKhne3oNgJknJ
yZvR8riZ5Mgq7ZzrZkT1J3AzBMtrWlin9Izs9+uX38zeUYdHc1RoETD9LDmhbTdxXLucsQa55+SM
VicklPdWk0XrIW8/nHvrsbB5541tvwCvmLkA0Okz8X0VrTb+d/3VutgJnRFCfD/Ikc5yjc9ntdk3
J/dvIwp5Tl7akZ4+DUqgAZ0s2F3Vp1MXrZryXRlbq9e3cS42YsUhNWTigbqoZCXKIqcLckNU64QA
XLTuz1vqk7AsGOuw9JXD+P51i7KDMNLBG0M0iYFQQ98rbV8eaIk5iMd5nX+dIm9djtnu71uwVBh6
IacwBLHH9QeCvzFwohBp38RS7cwfKwQX1kpfONX2dUM35UaxFrA2DFQQd01Icq8ttaauqHYai7RT
PzYgTO7iY9SsRGXM+ZIdtM15fX5YatDefLIXq4bNVQ1Kgxqg9MlOltGF1onizdiX07ryAvtxGDxr
3+rpuyptHlIEL1fOeUTUutI4AHbxtY+iJ8dutkVoPy7swe335BVDvZf6jkbR1ZHjcw4AEh5yURgQ
inYWW9DdMbBKxEQb7M57txjOxPouw6bFWNWlRSk+KwnU7mGORZCc1grKcJU7T9lkjV9vrZ1Kode8
z576T0sh52ZQWzIsMz8yDNB1RYHhyte2yT7Z8MoQCl58hFX5Vm1WaJQvnc+F7ZXRDmiHIt8pFium
4WteNPGx+epCNyny2/z3/NleAsouWZScWinKYHIYuOL6A6sy3cdH742zQVRmRIaSjPq36GGJt/+m
mAVVAzAUqoSWwDXd1O2n0MjVoqNpYSfTOj8AO+Ll7Rr9Whwi9W4J5XS7xGtzks9qeVOr00uPZCg3
Zfg4aktqoTcvUlYE3kdQhdisy5R1NPoBFmkFZRc/QrI97FCuRS/U1reBk607u1gjrvt80rtDU7lr
c2D0anwvtMahsYpXo1JSUTuvnDFAkl19dNIsuguKZuEKFau8Pkf8ijwgPcT9oFmTr9CujUPlrHCR
OTny4cfAVjaO3a7snhc7SQkNuYXAfHtwrw1K224YoZZ2MXsSaI82eZvrHIryqKYLU8U36MSXvb9Y
mBQgHKMwsyYTdoCwObTrszV8xnsIFzfrM7KM6ldkWxaqVnJWgE18iqozUJ0Z9GFsx13R8bLynT68
M8/anWkr+5Jh44WPJvIa6aORewiybVEiw8Gur5wGrfcubTzVJxhtjUr/DnHL2W8nt17Rk3sszkt4
4JmPhkHWpQt5WBSfrg22vdF45lmhF6N/ODf5uhiO0Rivh7FbCnUisNwu7S9LUuA5JYOd2wILZD4K
2HG8yZ7jncUjpnteZtVZWpZ4dlw8r8tIzdTTCWNFPK3jUj2v0nN3UM3inZ0Z/sIdKfZIXplQzGJ8
ifkywsG1sYaJQytUIgFwFH1Bbe8eoo9CwQf5xa//S1tSfhWfGUDJU2ydDjw+H8Xj04DnNH9cpk+b
uRBpnAlGMyI2KkUyA47WdW0zWScBa5y2Av2DouU7+yCIWrxjuR3vht8WVjfn/pcWpaMNEY86ZNBb
+glqeiAp/wjvjP3QrMIHCw2I3y1W6u6nh+LJe7ckDDR3wi9My3PQlHMbrTjTe+j1R736vcs+he52
YXlzXnlpQzpsqTbmdq+wPAEaA1Hitzvw4TsHZntn5x11SJfD7RKgauY2vPyKL4W/i6PgBSnMWSZG
jbx5UBxtFQyL5Z6lhUnHLUyZ3LQNbKjH5qB8sj7V5sp73x1739ye9uZd8+Apq/LTYolU+IN88l4u
YIdmguCGvT55qTUZTOPz0YSYU706PxXvmf25b3fTvtnXMMllp5Xx0b07Hfu7ReOzixa3/5/GZY85
T4ZT0BXkKN4XH6sDWprIVz0hfbzVjvFv6UeDqSPTWRnvFrxo9oNe2JW8KLfck9OX2E0P48eu3gum
1mYf3+ufc3s1fRl26XExKZ89mAxvCYJUKKPkBmiI6nuppoj1ClBe/X6IVu1j+ej+EIlcw2iFed83
qNxByL4I+pi7N2iXAKsWE2Q3rRQlGQCrOan4xmJGZtr3ysr9YK7+lOyKFvW6breXHgptMlHnYNpJ
HpCp6sqOnTGcSC+CXRmuknDl6at+FxyqzbA5u3fa8zJR4K1RMD0glmjXi4em3MFp8+FkZQltwtLO
z8x56V7qrlqr7hbymNukEOS/BuSCtzFAGrkvZTuFHp4GnT5gX6IY6tb3dZNtVZeT0iGNpOcWrHfe
+9c99vaUCqNgKx2GYLlSpFM66X0rSMhGP4WBLlh1VjoAYW1Sw9iemr4Y37Re3Wd3Non7hDBjf+rv
QfcN9VIn4TbEX70sXSlKRe6UOIZ4+hTn78jRq6W18s5LBdt5Iw6rFcUj4InXIWnsm5OWhyU77FZf
rdL4I+ucbuV5p6W56TlDHiN5PM0pT9z0sfPApFSlI2nvJiWRh0nO4nMGsM5dxU1ZB6vXv+FtsOMb
0svkbAghLxl6VZ9OtmkGxuhr9Xk30g8xvUPK0HYC6OJ1S7MuemFJekYkURwEjYEl0F3va7PPVoYT
w4NU/24W2Z6c7lDpJ2dheXPn73J5kovqVG8B73AuTuPpTWG63/I+DxdszHww8IEEFdGppbIkeUZU
5c2pPJ/4YEpQroO+aWivlyhAtzBivL6Ht+FaAHLEvCSzBbfTsKcuMBLLwgnrTn08kVWtjKiIjuop
ewbFU28TlaW+bnJmdYynqpAzajxfKF1d+z2sLSbThgBWgtMnNdqXU8J98Pi6jZllmRYJKWP7GIFI
6NpGVJ9jpGmbCf6tFLbpuzq0Gch+G7hfdKfZv25rJvt1r4yJE3GRN7UE0fHkYmwcER4wN1AFhpsm
XNnfhFykhWpFNKwXMYbCCa4zGiQUgcS4UFVQXJAvgnwMcs/JTrTyx4dUB6JG+3Xnrcfu07R2V9Ux
2S4VHGdOtgkTghjuETeDXLFtKq8tmP2YfMTB90OY77JW/dg5ud8m0y/4CPkS5QhchfMk+QjoOIWy
MW6pluX9+ZS023jKx1UV6Esg+5nzDGP+C/c05Y+bxNBWp8KJJ0J9WdUr/fxhSJeU2uZ8EWYzTjR5
p0AVXrvHOYE2TSkKwlQcf9Ha8amHJyNWWkBw1vcxcH9h617aIS4ILf5PvzbHw99IyQ0QDbUEjWuS
d1DSK6X1vkqQwFtw/TknBLQCTRIsGNws0tpy7snUydi96S2SG1+QWeCZWftn+6ULuEzBP/u1LuxJ
IT8OpvNZUZTBz7Jx28SHoJoWljTn5JcrkuK7ZoOyajtWpEzvcm9bB38oTCKel2puM8V7Uoy/ViID
aYMpdPoowY6YdTTXycbsVxSOV8UHQS+a7rrfFj6V+O5yvLg0KB2pJGRlqfhUoj5/+qyhxSE6FOE7
e1s9m+9ft7awizKKNSncfqxEAmWX8arX1I0JQX5ZfCiDJcL/md7L9UZKl2VbnTKzajDVfOs3mt88
pYoP4wBeOG2Q7x6mlUp3X1t6WwlPe207hadeBP2+GkvkCzBr7sJ996Swl9gpV87G2Cm78SBo6jXE
0tYNyoHbxafdwsG7aT6mo5pZotvSr92dcJ9w4x6qvRC+M/fh1vv++vecd9eL7o500G03CodO7LJ4
W+liAlFgJ1q/vXdBGSmnReXnuf0lB+IxQHlTlMuu9/cMHXoWlhaTv8jfrc5BmW+UNHNWbWSHj56e
BX/Emp4fs1DXDwtrFf+0/GkvTUsRdCytuBh7oH/namKCB1LCN07RBusk1/I3ChOuu0ZvUUVQO97y
SsAjeqBAH0X5UhloLlNibJdEhv45xQNpD1AkiBKKzTxDzNr0UXbfhBmym2G3dN2KoHa1YsHKxkQK
E1L0MTUZ6dqbee9Yja5vDOX3LI3d7i6Dp+3R087Gm9FGpXKfKsAvPoRVo8bvKy/3Tku35M1aoWIU
IgIUaYQWn0w0c6rB+udloDJZlEKlnufhp/Jsg1PQlWopFN4cHmoDdIV13TEBo9+MbLl2pOuBpU4b
azVCtByt3SZBajjcCXYLNKu2P4Grugm/kk3p5mpLa4pCtLA24cfOD/ci/Nr3f46BLo8p3mD0aL/S
hBWC9Bwh84boqD3VzIVkUblJ71XaornPZPtpnaXZKi6UP7oiPw6PorOPtACUXStalsE6uzPS9fQ0
9t769GA/9NYRBXD3YUrPbyN0u+Bq6L/FkbZ6OW3/59vwf8Mfxbs/vaz+n//Hf38rzmMVh1Ej/ef/
PMTfqqIu/mj+n/hr//lj13/pf96ef+RPTfXjR/Pw5Sz/yau/yL//L/v+l+bL1X9s8obM/7H9UY3v
f9Rt2rwY4TcVf/Jnf/hfP17+lQ/j+cd//+Nb0eaAwN//COMi/8e/fnT4/t//IFG+CDzi3//XD998
yfh7h+pLefPHf3ypm//+h+n+U7DCwUAnhvZhKcVZ+h/iJ4b7T2gRbAF2ARRiI8X7j//Ki6qJ+JHz
T0NoHUBWxtuK1z6HvC5a8SPd+yfEb6jKA7fgSclo3T/+veyrD/TXB/uvvM3eFTH9T34bOVgAt+HJ
iBKwDa7nRgqY/mzTwNXSgUffhTQzY7XxLzbiXxYvLdyMjv1/9r6sOU+da/a/nHveAsR4y/SMnoc4
uaHsOJGEBEKAQPDrTz9+a59vb+9Uub77c+NKVRILgYa1evXqRoH9H0N8yqikrhtBBYaYUGC/+Cpa
6H6anXq61BTI7lJXIGW/85zwf99P9XnsTzedmCVNwceeP266y9hjiiohit4dHNrQQBLPY/7FdP91
9n2a7qezweVq6Hv2MST5mG66vU3zr8ugH9Ps2ixsSs/uvkKmP2Dvfxz8HyNjYQAyBYXoc1OOhadK
uEB6uWizfthr5AszetJJFvU/Ieo4ne2B7NFRdiVP7Xl45k3my1zswlI+j+dgg8UZfLeQ4FZfZrd/
CCA/FvNfD/bpDkaVAArA7vrXV0DrwWFYm6wfkzIuV9iUuPueNEWDe0h9fVr/+YP8z2v5FFOGmkYw
xcXoQ7pUq1ozLi+pKP8qiPxDpPGPWX4KImm9Cne9fPiNFv0Bci5oFiIxnBknvNMvO4X+dQV9+tiX
Wf8tZK2DdohmH7O6ELejC3G7ubkQvLxy2JHm+kuazL+u2U/jfdrFLhVaABqYC8Xy0A6Z5NmFMH6p
BNhoxOLGZfv1yvnjO/3oZgN+jJ6hy9//bZb9rFYPpGn0QoLIxr531UXUBaXd7/7+K0DkD3QVnFN/
G+vTKrWOYNBecUGYQxKwXtFyzpKHi9yJvPpqq/4JZfrozIETnofT/XMvJDrz/WFCtf2jsyz4Zd+G
vanSIV7yab9WYGdXASgmX+JM/3Lf+zgPQfX3IhBy0KD0aS+Mxso4HD/GpXuUc/RVeo3IxYsrfwnS
TN/ZN7g6XsN0GN/1vztT8uU2QKdfRykIaF9cDh+Ywr/OrL890KdNs3DrJU6DB/pv5iwLGf2YbpqH
aU+uhClY5NyPZLh22kzauUAH3oN/25dLM/aX5LBKvq+3Tm6T9KGr4/yvw2SrQ15ajpUKGeqMTQtg
Q6BqXz38H78iBNTBEgTwCZb2p9vFOmlQqw3PdaH6DmewH7EfwEocIT+Y7lTR2PyrVXp5H5/f19+H
/HS7IGmjq7kM6eixqDdViOkLJuyfskNQWv5nVpf84m97DnWavpOXIf76JLSv0vxC/YNg7y8ZfLkI
vhrxg3b1txGtnpPAeh8jkmq+FeX8ZrP46WI131ZJX3754f50eEYgqoKbhja9f/U99hskAfwWq26u
ohRHyuHSK0vugqDZA3qApfVX5cx/fzboGUI7AvsvRhj4uboI08t6AYJtinpK2jbzG97th8gZv7qD
/n3TYpxLLxiOMhTdPiMJTasZ3Ow9WM3sJ6DIaHb7Yb9dtFvWn1xl6qDA/XXI1+ot/36h6QWaR3YC
JbNLr+E/14xDxLaINDWQF7zgNrLgTxzxxIUNY05fkZf+sO/+OdqnTZAohKxNgNH+gtugTTftdbHB
Fo/mEKS8+xIy+XcQgSGhqotODNj6IM/85wSHhbvU653LBGGSOhQTfC+ri0X4dpzagr6zUwtmzFcF
+A9Q4J/b/TIsamyQN8Xi+bxu6NakNTP0csuDh/s8nX04180ntRM/WHG5CdFM/uLBOY/g2qcFqmZf
RLN/WFD/eIBPlyJjzcT4gAdoh2x89n7SvdirI0wIr+PcS3KP4ZW3BX/4cov+8YWjUv2hywPpyk8r
yodkvwgXvPBLew97v5hrN1V6f+lNTtAsVU9A477apX9+3X8b9NPCkhMEjO32MehSOllXaITQH5ZR
SB3i6+gxKFoog6l3yDEUMu+/asi+/P7Pn9uHhIkH1VeQED5DNx3afnpjsbA3RfMQLe9ZOKPomvbB
botCJ2ttdNd0/e8vPvKf3jVSPxTqoN4Ij65PJ/7S+NKtveTyri96Tzo3K4xwh/JjN4EejC8sd19p
aSHF/TxbKMJAWQ5WMSFMNf6lDRNPJpT17OItM9jdg68XeNOOGH9yy4HpjR1mt02T3w4PYLujXCrZ
Xah8MpyhhOkFPz2k3X5OR9WHmTuOU3/dTm6K74Qea7pzl9ECOtWcRUfWhW18jLaRsCgjAxKCByeE
pctL2hmOqmgwNNkWe9jTAydLRoMx6dCR7qbVwgPInaTWz5UJ06xbXDFlSajih3Tptwc76OHVRr0G
wKIAqowJ41Xb9/MexjjCHrQd4ROkeg6zTmPdFvSHlMoMDRvbg9e1dXOsTc2e0fAvK0nGlhWGmjTb
emV+0KTRN73k/A6y2mkmrMS/Wef6iDKvO2RNv3g6gx98qjJwRy3ciTCBbwSpTqkDS2y2mb59Yahs
k/PlrU25aZs2fhrHeuawTHLYUQri3nKp3JPbD+zsmy46EBMG1RppXQps/e8E4pttRiV8W7DZjamc
ZfWrftnGPo9XpvZu3LenuB4smHtqufOocYcceMawWzfu3qpJBeTc1IFOqmEd4qmQKxVD5hiYe+c1
dN5hBuIKBEpB714Zhllv2Ug9c4B/xQIvvD6Kd5s323trwUUqNsiVvPk6TvvSMsB+u7oPh7BHXpc6
4k6rebHP2wyl7iSXSjst2yWBCcDk79HDXODOaE4QkLXPXRLoez3J5hisnX8fcBArwIOh/kMkbbB3
fWP2UQT1/hkbFU7N8XxtYu1XXjT5lSDTvEu1DnLYEsoqjhe7S/hodykV7Nu0TigitBEpPUdFUxna
Xu613dBOQuZoT9XkX5MmWO9ms3T7WjvhUSVMwFYc2/NtDrt0v86QtI5FU2/l6kEV1M48yDu2YHzG
2WGEFWYVQQ/oli+d/XnpJ7pmmzJHv1+il8md1oJzZdp7yIq2B6hFe/e6U3OL7pyJHBYvsL+HkHus
auCq44IbsATu3dx4K+zNWbA55SJ6/RRoT26ZMzTuVQu1aXMwntXFyHqeHNqITSxPV3SLHTqt7SOo
B/I8AGp3d16K3sx9OEfwnd5CaDkfh0iHD13s41BLk7o9CIfL3FEeCLN0mx45wr+SGWfxoeETcxjj
+WxwMkpNC4ulFPspaxpfqEyswXTAZMG8m7tY551PVL56defvmtF2rxB86dus1u2Qi7QZT6HEg+fj
ojs8qwfmO8o8XZxPHeVPtqG2z23UyKdYdENhI/inYueFQ054P1Uce+YATRGdC63NmCUNH3hGYOtQ
ml6qpggbfONzaGh/5fgDxwjcNjwzIx+fLEvcfVJ3bYJAgSU3JjbonO6phahemq46t1qh1M6JM6YZ
7Im32yhel1/Mt+ONTlq9G7uRQd67Q5Ebm1xKHRaDj4w/W3vJmnzRVqdZMDupm01zMNBHJ5pGD3Yz
XKmT6/YUXUHQ4EizwZ1jVSlEGV25MF+PO7XRDvL8Ht0yAP8k3cFrPnEr2jlRDaVvO04QZJBzdxD9
FiSFqhOsIWzGoFpaexz6ponLNmi9b40zDHUu3anVuZZG8oqMs8V9KRycPrWQMJhO45S2+bBBbyxr
4Tm5fWOSw8Db25rQL42Z6xjBcCqCbBg9cwNLwSYoRxusSRZ7XQT1o2F1gQ+ByND97oiS8w3pQ5iO
U7U53s6uhnY53pivK8ef/W1PeB244LtudMhlR0y/k8ROyxHJKwWNT5lF72mU1jirxzCBy7wTjh0c
Cwx6sqnDoyR3jfDvQ4jwYrtEwFSzMJi2oFwDQnlOo/ph9XlPf6XJEMRPOqRXLIlaLIdL5Wc/9KkM
oVqeNPQIba7WuTO4sqCzgYpLbpLE6XJez7KBzjdEFUCaEWDIogdL45iQ1HOy0Fcu2mMGr/ZKkCMd
tm+H0edlH8umy2cZoMNiRunezxrPpSaXwzip6zZakwevT/soj+uud6uZtLPIwhi/H+9aQ/3I+PM4
XQWb7p5Dq5QtUY9iIx51wab2AwGnl9lj7MWrXbncemRSF+51O832ak2X9gdTXDQ5dH6hjpqEiyZV
TTc3uSNNGncVxAU6BPxb1/VZCq1PiEQQisr+ajdjr2gAWsZ+GGA3tks64pmdnILI5j234bsP991c
BbEM82YLZbiDlJt3kWJ3mmgXLDKZS7vE6/AuhyQVJeabRO+Q+u2S86YXE++6YWvYjWe7FdYeAazh
D1wS6WSR7A0UCVnXPOlAs37fr1StZVrbBvKE80oWmHL2/gKuMHxavChTQZds9DCw1F3icsMP/4dy
seFQeCZyG++3LvRA2opbvdJnynQDY/PZHXpsQn+aYpopD2f/N0dSGr9vhNYhhPMd391SNDRP3AxF
0kzbbO8iD9QbfUqWYZI/26nzaoVtA5wUGsk+ddf+x2zw+EeHBLb+HYiOQRce3jLedEeET7cH5YnN
fu9RXnDWKweeOl2SaxNGKrymc+Sturoo6jrhyYlU7/Y5I4G24gziSmK3261ZUpfetk7CZ1R7Iw7D
ObcCJuVGWCioEzD31HJhPPNfHur/rw/9H0hV/C3o/ld96MwnZl47/vqPItHl//y3SORH/0kItMou
LhYoYULQ9q8ike/+B62oaIaOPDSbXIQh/1+RKIz+gwpQkqaXqmB0YXCN/y0RheQ/l2ITKEOQ5ARv
Ey0c/4sS0cVn+VOkDsACvrLgb6HnDYXIz0AXSrxY4GycC19E4Cc8N2x8jdpNZDULHkAPPNfKZlTH
mavEK1hQOyucJvetbzJywR3GEGoawR7VmMcgUBknfeU729lRaWV5R9Gh9iuJIRlKmgrFk5L39laR
9rhM8XNy4RZOLc5fUdkh/onL6qBUfJ2aDKYi1y2H6r7RV4GNc9nEdzPx8tFNCm8JSqmD+3C7Nd3J
pPZ+84dzR7pHtiR7tYyiGIP+OPfrmcbzUQt4a01xnWnyfe2WHSwT+8yT5EXb6clvEIIHO8XrV72M
1xDo2jWyPq71mDc9lM9wt9EYbBGS3MxgWWqb5gJ6hFP6Ht/4SDBoE54Upu/Wtw27n1V6P/Xm2K7u
QcBiL+4gBKLpdRrQDJFJnszqeav6bs5qGedIWs7tIAo9koxC7cysHeTqeKnmunCCBMYGtowiCAOP
AlF6e6v9dNfR44qTopvEzbzVx7GLqoYvb2R2H9kYZjCOOuhnrwUTvDGLgBOxyqfaVKon52TWZbL2
d2uKmBldR7dDs1aik5da0XTN5K6lDSzLI1oEAlgtI5US433vQ6TCC7/7DGGHyeg2jwWYB4d+9ggO
efDWJPBj4MtTHTzG8rvAqulNk6uL9lWNw3EKTaEaiKAk0VrBigevPsyD2q/CVN5Bur6occ/laH+4
CuWSVKqtM7LE7yqMS6flTwSz2FzoIoduvjoPpvlWB9s5SpoDkMWHceDILVXOB/M4RUnJHJbHZnxT
LLAZizvIX6kCal1umW5pUSfyZBt1nJm+HZg8kKEpVxjPx9s3HtbX4QiVd0SiXnoTD5BbSIa7mQZl
WE/l2Ieg2gIQWZaiTetTQ14HeO9quSD5e+1H8aOxHcn8GQGxB1EbQgRoJyqHa3Lm02HHFYr0zX24
rHnv8HyUzskl9BrVgzOS3wxa7XDLhnTWHJYtsl1krM5HCHc1TeFDs8BC3q8f5wGl3EHnUWML1fJ8
E3oXWF6AFfyw6jOrlyoxlGZ96FWdD3OMDX0OPT2hnRwJat5B6wiNwi2ureaGkad0TJ4CuR6RcI1Z
N7f3zDdPo+fcLvyk6X5oNTLzNjqkvCtHo665kCeDVK+RwysL9UHF422MZo1x/enK6D3kcQ7rTBAX
nPoabPWXNpo7cMrT5LGJnWrRw4FxAB6Tz9AwG/qwnqDDk0XJPDc1OaSmdJP1SU28JPF8JiMy9hFf
1g1lEazj0YNn8xjau1p0JRRGSn9IbTYO4Ytq9T5Z6AFR2B5tmLiv+Q+/fx6TJh+ipmzb6VlHjOV9
irJsb3eO+xxtzmlKb4Qf5yAP8sH5xdr1rAm5UuhBNY1XOgTOnM0+kewegM6UuS2pHELfXLN9nzya
g9v0i0VTky2zanPLZA4Lwauwjp6mSC9Zoo9Q5kGNtkuh5y+CrljNO+/rOz3QPSK2n10Ujjk800sV
uKoMfPqYkuGVS/QSQ/fmOlAo60IYPI5OruMINIoGl5R9vwK+z2YTft/MuOPTeJLEZeVMwjlvVrMH
jfRRtUXbKHlKl06WMqEPU90dtX4ntTgg379ygwn9tMdw8L6NQtylerwHvzEtuni+D+YhRyBfBVaV
m5yzRqE3X/QPoumfViPv124rSQPK45IWamD3glhs3Hbv+wh0p3Q/kDJo59fAURUY6gXTkPDy+R0x
cUHmNUeZ+Dmu2RmhfgHMIUtIk1sy5JbPbsGfJ4jXFVHEncIbyHuXYBuIDbDAyleauXpmlVMjObCv
nTfhAFZHo986+p7Obk7VgY3YCOtjtzxOgu/q2ZaOE+VGbRWQpJP2uqMbtgiH0sz32d2iIU7YaphJ
Ne5JbNTPvG4IMxl1uR+uRzm8uEmYd82PGSdbuHo58/tsJSQbmClabXYGSnYDNRnAkiPS/10U9ufJ
ut/9BioOQR++xLFz1lNdxuNwtJP/MMzwpGuQAPMtfeuj9bcIyfWocDFsLgK8efF3cY1OggBLOWaQ
SahZlPe2gvUlKrCjuQKT7tgx9a11u8xb/f2Cky3115JC1DXoocrh7RiScG/xlywO7gnroILIr4Gs
4TUmFanh4Q1Pie8kUb+dXv6icfvSLN2vmnTZIkKQCIR+cNcRsACTP7yhPw4S75Hc15AOymQA4uuw
xrkSsprY9Kqofrv0DBQxnffoW4EyE95xn/DDtjCbtd13YuEoo7qTOwHObpzd0uKBU/a0xEjufECP
IbkfEveq7sffRk954rZ3Y/0oOG0zxqACquvelm5vf7tOc8VXxAaa/TTjis7fYdey9a1dvvdTVKzh
XAUUfMoRIgs1K7VNApwdzaOIkIF73TMcdn0AOkAtChxDR9XcbPGaRxzAljs6r+joS6dxz+R22Op6
t3TigXqxyLbxZxdGLKOhRsbtnGdFMQ7k6oIljzlyeNUPxzCmW06HfWwhlxzM7LV1Zdnr9V6vfQkX
u4pH/ms8eWc/AOHfF9fO3OGLOOrZkd7JTZrTGgbnoEVG6vFiUpAilVFYobIV5633BtecOlMawX4N
bgn83otJKwqrB8g7dDTaR4E9UgL4qwcem62p3C3AYzhHV22njl2oHtNZ3gwu2c9+e1PHw1KINj7T
FlpXgwIo4kynoE6+JZMJyuSuiOLtF3WSYzffieZg/XgXrf6V1MMpaiGqyJFc91zafHZGkwlXPl4O
8nh58E0AdCb0i74JM69hvxI6Hjo4m8ZLfAiWe1XXz9xe7Ifma0/LctJYxg3af7JN+Vee42dpm54b
v/3umP5J1+SRCPODAT3IeQfv4ssxCST5KXIQBmBJY9UjnkUcMefaB9jo8bxLn5YgzrkYcwspTDc9
pO2vKOl3POF5MP3ytF8GwVW3vsbiIko64OaScSbqdQcd35tRejdBP5x9Vu9TZ8VsuubZhrRiSXgr
++3g0FKmT3oVT6GFMgTzT4OnK8AcWOXOLsViarW46Nc/bOJRR/41MNknNA0BKPNPjj/d9bhIRqeu
apleda2AMMhKwUfeGc33QZTe68A/O3IETrzSo1rCnKtbkPS+Q3US8UtNqwihVDy0Ny5h30fKsiBh
7yDxjYe06cvExKjkJk45LVXqtOA4b+qt99Mm1+itAqc8j3ANh+1YLfUI5CQuVdj/wNaIB/EExudb
O1qZE/iiAZLOnWB79PpNl3Wk/SJtzcdj4RaVbuka55hw+5QCSIymyN7P23RkghQB6aK8noOmJKjh
dx5i142spgwoh9ct8JGZV13LKbRu9N51db7FGw65GKyd6LrFBz/4thd5u+3ijcmsc+lYgPjk7EdS
fwvqLQ9Q/VyVF+ZjQh9lixs+ic9ure6N9LAIFNnVkl11xJZym0s4u4PUXVgHIe7oR30ZBSYb/JGX
RiLqts3PuqvfBA2PwltBHRqd4yLn7WSBXjfJ/N5ALIYZwF2xfjAypOVIXJ63vMtHz9t1oX+wHjTh
ew7PHIfhQItN6fkrLSku3xztJLfensXJkzKOAzncuEqE+aVjNwcxTVvk9j2ikyJguZ+elpreraHJ
khlXEvmtcd3UoOGoJS3HLeqzXseHEGcOxD78n+G6mMxLBmg7+LqMtd15DK2ednxJmThNL7Hp7tep
OUKb9p4j5vUH9hgnzRnqThnbmmqLf86AXOP6yTHqKBcH4pOjcxC+j6sAlZQCjYjYRLQ+grFqXwCR
VVsisn4lx9aPpp1Yot1ayyKZokqT+aUm0J1BmuWcCP4JIrqSz/zkhPNUAJuvEi/EJaD3U9vB1mSe
jk4/tZm7Ta9ABBGUr0cUx3Y0RmIRwojMLjnUxyqfObv60mth08pPX7zJqeb0J2xlz8KWm45wHyXT
s+CImKyDYP8BQvLlJlCYjnGZMeEUY0ufmLvtQVfO1voeLoACy3CTd360qQrZ27mt5xfD1EOngL4n
4ru4owz9P6oWd/08U+BwzWOQbgAs1QKALGke4yE+MRpEFfexliEAO5kjgGcEKHUdHkPvDTjSnk1e
vLM2PDTrs7+pA8hvpgRL9F7bS5jP8ghJrk/078B1MpnsGc6jcIrR483jDQZo05Ok/mFK2SEQDxOA
xQwh3qOZx3Kw4w5ttjkEKm4SqCjMLUDQZiilu2ZYrqM7VSzdugvWfRbg38t2O4yefxXZ6OACgsQe
jOMSd9kUYUhEwyiNXQfD88hzL/21htgAmVC/l7k5Ei1ONRbc5rOCXIDe4KznKzVOmY+T0K/RQTGy
0g2/DRIfDeGsAfkBZqAFFINeL1HHDPwbJjdVuHb5Mj9qcHiiNxm7x9ijGQrfD7A9yB23ywOz7nsP
wYGcq3gOC0bL1fGyHhJYKnTRlTLks1ivKZnuAVg/1JiBWTiyVJjs+qcYi2pDaBFOz0iiIQoylIK/
gyK1q+P+rG14xyw7R3A5QBINtllNwxMCA3huawRgHsw+JOiDSD87x+zwt+Kdx3bag9daMPG2iAfS
zQRIvHNHXZCq/e3Qh65ArF8Xppv7bOneQcnH1bCcwPm/sYT8aPv0ZrHtMZ66xzaEqOzmr1mo9Hdv
jM8h6/KNeqfZKvdmJRtWQ7vgGlzRmA5FlbzjAz7iNp/hvFLMc71DhfXWFyhhsZDcuMl04xpVF/H2
Ds+Uc6TjR+BEaHt2+Q+UmA8jX65M6pajb+8NBItP7Ty90WTA526lzWBHh8tAJkfMpXBpVEamq6KJ
9Bl+PDmAb80U/Gz8rTCsP8hgeBwgwxmE0LlXQ1u2q/429+73iDeFnoLCcyQqDeKUOKCfjhwJrK5k
uu1QBN0rGTxEnj1Mt2ubbqVbg/tlyMmTCGqtzad5emmBdoTQlsuWHoOSsPAH8n0k3d4HkgrrQV60
PUp5LRTa2XCF5mRk1Xa6Ux3sW6yaTnXKT+GyZDALzoH7306TENm8OLcxAoLMQTCYhVS8oDjySFfw
3CBp0e6CBgkVc67CziMZirpH4ANBAS+mp3QOdr1d9pS5AI4jRP3TcbMRDt2E0NPQgl+qE/d2hpTi
nvcRRU97sbHVZL0RN2SuQP3bjajhI0uArnsjj24qPYRop1E1b/4SP6yINXwhylGm+w0YPy6+9iow
qP7HnJZh0t5CkJ3WiKU3ch1vZj9z5iCw+SU8sAZB8K9EC9+kmDxR9R5JeQ1rliwZ+z3s1fDf+x/e
iGYYHj6TZtxFC24shkKd0iJr1ncK64leJTvlnofp1RllvoCBlw5gIsjoudkSrGOgYSwwuQmCKQeY
/9YI58DHEZ1RK8vcOSoGBuzOhj9HO6Guhvws81vzmI4DUlH/YAhOCBR0roTrvHrImRCMTMO+G+58
5mchKdkUXI0GXV7suYc0wqXelAQv09hPWYs8h/P6jBZ+jtKuWs5NyiqE/2XEMEn50tc/evebEnOY
Cd49WOFXw6IKldrc+K3MGVQuMvgLAMRH8FShmp4QNhSKNkAlIaedBeZpgLRIGc7jPQ2RAOrQlFOo
rzzpn8NR380wUt03fnT0uMMLgXTC9dRhqcULGdObof7mIMJBMu48CbakFe/Hs6zr3+ACALFwzIWl
6KKeo8R2T3z2M3HNLxQtEfs0AS2jBuKnHOdWP3a5EzdAfuIENb+1zja2/RYDBdBHzqa/xbm8n9bb
NoFXrHYKVJaAsiKdBrq6JaQQy5QNsb41PMJZvL4Cvy09TM9iRSKajZ+alb5JNebEz0gLUngC3TlR
kdi5mQxYCDO7EiHkNhp53YoYxU/3HfXPEOvI884QacjmJvEy484nG/JL83cIeFJP+x6JzYCWc66R
K01EIq5db4bhGz7xlQP0Qc5zwZO0WoU6IaZL1FLCH2jHGTTUVJL7EaJ+SAuYaC3DEHYyEHJxuttt
u0rEjDBCFytDbMl/Cpz/DRtu0PSAY20RGTJMyKuBFZa53gPQmjjbcG4E1C3nBcSQ1Fa6v7fxBgiS
AufDVSg4ySRADQWVr2zuu3PbzMBwblrHHn0Z/PI7e0wtYt9IoDbfCnFVA1P2V3skI8DenuJc1+2c
t8lWKUt+6SRj61LY5CUR9Q6K/jJz/EOMIQVrywXlamQeD9N0WFBhhU0YApexHOm0F9d8w3ooWXSl
kYfBgvg2bpbc6ZFdts1BjWTvIlbUTt4nYeH059k8zQvJZt6WpgFp15SzKlf08gm0sMVVbbJ52yMG
y9XCEPL3ZSf2nHfonqyLyULFafTzfq6zBS0Axow5eCNAlHDiMNBgGrB/Nra3EUF5Hd2lgYN+DSjr
DLlHwwIezMV4iUQAXJH+wVNmNwelXliWuDtQecphedZAJHCj7QiPkGR1+Wohe+A6pcuepNphQe7D
Gg5GbpR7FmVYd6yGdtmt7q117wyGbesXMaE0DzAXYXvhhC6+nc3D9K1u/LzpBiR2yU0/n+rkFvZ/
1cpHhBhvE28PoKnYfOPtleYSoa7/xOSYjZ2+QnS+9V3Zz+vOnZu8SVf8GdYWxBadEDsZ+Vh72Eap
LT1T33jkNyrwpcMfxybZ0y4ukWIUXTLmlD25Htg/aLFwFE6L4X4hYxXF8KnEYdKydC/FizYHG/dI
+aZqBY7Nz416C7ZrZ3rSRlwB6tpzecv/L3XntRy3ta3rJ4I3crhF6sBuZlIUb1AUJSGniYynPx/s
vdYSKZbpdXe2y2XLgUIDPTHnGP/4Q1cwepe93lzvoWy4PWfUBD1Jtj1DZ2fO9+pIWINcfK3s+qjO
z6VYcI2I8wvqHyuoCs0bhX6uKzCdtbqfhXFrWdr1JOWXUa6d4Jv6kZBmJHjMgAmqUI9xZl2SGEBW
cdt9Vcz0Uicsy5+Hbby85K+MYO1j3NRM6lcWexXf10DXqDaBq2NXW+LLKe+iIIbxcOwWAAqJAVCj
Kx4pmo9LNLyMyeSb5eK4EbE3x1Jg9zJuzV5Uvk5mSu9jUnwXquNF8QJBJqO8chbzRJve60Xk6liZ
9va8E4w9VqZG64LHErPVylhvyfaa3DkiuOe1RNfizGOwZs91tu7KCFYy20eMr0a1duE8fpX6M5PV
sLERtyxUeoxKNGuvkXWZmOHaHJ1yLzkgPaWrpCAFhABJXjmR16qczf7Wfk6NJ8qIQ0InhDtOWKcQ
UCyRgSkw4JLi3QrtWgVZyoobOS53jtL6pvNFEYuXN0oQN71vMCUbIdXL03JIzQxUs7yqYjLFVaJp
IWIwnzKQfuZ27VZZlPmruiGJVoIsT0vbQEjtGSPk/pSNsLQMCS8rs7sdJ0xeLKHcr3DKOrDD42rk
8QUl+xSMMfMrJS+oI1niitIB5okV7oJj0TqakrErIjyMNFE8WrOpACVIshuVDAHEyACc+irxpFaG
QdIqg+f0E/R6UwUOiJvRXTJl3dvZtVFVnrHO9bd6GHw7FfWpywygPwmoK8KEyhH5cl8/DIZVBeOc
Ljdlrt5PavVtnCmUl2629jaK39248NWn7XS9pFvpnLNhlXF5tKWYGdk8FTcJ7m9qrZ8kXuuli6z7
iBiI60i7syPpAJXP+NFo6TlzCvHVmorHRDdebd1Pxk65zBot5ollkjss9b02rNm1aPi2FZhaoWO0
L3OSd3vJ7k9ONpSX0RghH8jY3wq1B7ntqSyk6MapNbZFteyDNJGfy67u/XEiLcoGyj8mc+earTjD
9BB+2q9LgPXn5Gk1BfF6u8CX2g8K7biWjt8MeTxQSWPrGquM98xYnIYY8aHW7AiF/hr1FS18soZW
on4hySOg1u98MWrMQnEpiDaNZ6VS6mmCJtfGL7pFyuu13XSvy5Bv8oPTwb5IM4YvCRkcQ7F3qkw+
tniCC1yBDuU4f1mU9Kis8eQmqaOcuhgFWN6Og9fmUhes4yvEzcQTnY4OvP8e2firyHiWylW1i/uS
KWRPvZ4nDyn+HpiKgpHOhFa6islZrU7a1SDkJJwWg7dY3CVOI86aCWJtQNuZ1zw9ZlG8Gy3nu6w1
FGJNmft5LlJfNsfbUq8MYMoKrsbaPCfwCXdqy2E7d+P9KmVWuCzbiW1Os6tbDqWRFcNoIp7bM7J7
/NxnT2sJ66wzd0Q5eyHk+szzgcGvxwqEzZmytq+VQE2lzJ+UVdCJp/An+br78tCtqQQ5EKywVZXS
nWPQpCHqvisrh0I7mU6QCbSKkN5dawpBHQ2/1KIf0cgHVLq6O2nGuaSd7eBMed0QEd5b8ZSYe7KL
3aysNcKxaI+nNfetpVpCplKIcQsp51Tk5xqAy7BKZNeG4gQsz7Ajin+MWdmf60FRQ3v8uqzJ/DPB
rDetd+pSlxelOY9o+9hIsiUNeqXs0PGKKTSL+FZNlvHQVLtG7nCfAy2j6qaLWRwBjDV5q119T7di
SUBv7ljHwUrZLMmi3Dd9dlEZvR3ofddu/I8WUh0D3PklLmWI52pPuaM3mLrmzmk2F3JgeZBealkR
9cGrtNIglyv2Gpg2LzgNwo+duL2Bypz4GkAfGxSF4hY98QFc/JvTls/CjE6x01+UndZdZa16K4YN
Mx3nU51IELwJV/Q28mTpAFppDImp4yHhLmUFI7AodstUPgpNzIdcluFdqoaXGLBPsR84q3NoPBOu
yps/2tCK83UNHch21QASZcrcoR3dkylYn8xY2sE4o7NaRBSIsruztKbk6ORAWOSCnE+IgFo127uG
iTXsPgVs65SCMHo6kU7+OCeX6eho14siJQGwJOoHfulCd3L2aTzlwQSu5EdRUl60zeIV0wTJtCM7
RsAdmDJrDnIM0qjTJJpyAyArrmC/Ao65UGI1d1jhB2hrfUkZb3rqrE+cYncW96HBFfoJYYSp8Je5
gUI8OvDxofcRXKLI8G+V3Ns2Aaeo64McvRYm3/MKfdd0qvmQYmpkDu3lCB9RSpXm0GPS6ktZEzOL
w8n4Txb1mOZuCUIIYTpVglYUwZBqpe9okMxG6UslHxoe7ZUCpZbRyEPeaN9zW0ieKuSXlqxpJvtp
HWr6DyhutAoL4ld9+GoWQwDeJp/0+2WwjaPdyAx5KuVAkNwh0Tt7F6+w7SZJiqFS4ra75tOlwebt
ZWNjhPC6rJt4Wa2bPhp/Lk6JEsMhg0htVRoOpbmYsko9N9U+x5LaazqnD6ys03fd1EOIHpflKmp5
XRc5v830KINfUAZ9/oTsYz0PQ6tezmVDsPMyGdz7IHaTVp8qU7tvY6fx88bY9ysOV0yC4sDOpjk0
J0LZHPoz+K5RKIZhPhG8O59MM59Pozb+bMzuIZo1MxxlKd2XjqqEy2z4MuviNk+WS7tCCBspZbav
ZAzeDSslfqBfC1co3iwpZIc1iALLGhyvkPPuAnmxA1CvF2HuLAwmYuwvFTgPTqrQADN9DDqcYinv
W2NHGqBPY9fAHLYfBmpVEATZ4c20eCCUGYPNnuYMoMlJOjBcUa3LRWF+GRm9N+sG7IZx/mHP1lVi
NyfySBhkiSoLJGFEG8m2PtlzAn/FnplLpXZ9MZVXQ9qrhzyzsiCeGf5omWowGFJ+1Gq6QI54HqGR
XNRS+TKnB0y2TB8IjHnmeBPF47GRq/KwynGzS2KgR3tyRneoTm2hwnBkMl/1y2EpepkyO6WeXuww
ni0RDAvMu1E2u7BopJe11qrLTHkxa6Gd8twIWSwXTqvagakvlyYuy6esULyJWznUaQknxaQt0nus
xYwmynfRfDkADF0tRnxlFioQlgVPw4iHP/nvslv2rRW0oEGBklL/Qhytz05ynyc29XbFpDqxdfpv
eCXBCIM9yFeJNM22U3Zaot3CEWaSVUWHVkrdjQrs91q9bYKrNy0lyLed8CMT8zEMYbTTnAFx2Rmb
S6r38QWEcDWU+xEQd/4iNw7bRHaa4IwFY6PR0bSZawGUyfAoXWfxlMYmOMZIMy/t4/6AEmVyF0z0
znqDsqGPy/2i3o3znFznkAq5FVMc++pikUZai3L12g3hmAkjXkZ7uCs0hKJ2y0pv+kdlfk5EatzI
0xcnkfOD3YnJM8VwWRbGQXGSaQfNt6R1HgSvd+KTo2VcUGV6rVWfjNHpd9w3O+2gA/0PzrLNGDO/
MPgCekWUF4kz4Z4or6tnjDOcKMlkKfRFkLRl7ErdxEC3lUuvWyPTL7pTAsHLhZaCoN+mLWcI+7DY
+jlbeYuKEepQFan3UgUAUk7FelTi/qsoI7IwRmoX3KdYyX1z0McaLBHm6FiYFtRVM4A549woESkg
VGBWkNYTHgZzqj+38L6EatsPUztcstHnnG6rYBSjnDQBv2RsoIaa2fRoDctX2J0v2L59qdNUv6rE
cjWAOOQQyh/6dHoyMMcM54ExtNbwrDMTPGoecRIjkYTWvckdd3bWL81sXFcCfMNCp9MaCFnUrspC
KVFvC9lgk+3H0J40H+IaUyPTx/jvVkmtxM830h6L205qF/PKwouHHNJDzF8KIN0+sxrGy63XlWnv
tTRNGNSk4ogc4GkEsj8YkcLPRK9zZTY8a+h/wxecqH9OCIUJp/aMumj8xSxv1yVPQVMAlRA20y9w
5DNRL7zUPKiDJV8UBbR8DvczaEGcW0+A3BCFRkwsI62uz5NCMWPY1AkimX343X67FuFAPwPcptwO
WQ4NIOVTN7DEvBxQ5SKRSOpemErDQarMC4r95CKX78ykaS5NvVvOcGwX7Cd8O1b7gKxL9SZZ+Avb
Aj1f/uJUXXvRyrb6gIvxpaNE7MJzG0F0UqOrSQHKFdJUvuQmmHKVSGQVjrWOpoggJj6jtaurKPZw
fCyJc28i6DGl6kWDGuHzz+DIKazkFFMC//Wr//w7GqT5YoaAwgM7WYy0+SK7vba0isymSDuWWy0u
21iShDi6eoBxLPxYJa9Wm/DCRTJ9UGDiSB38KnmUz2anV56cCmXPxL6cZz0YdEWcHGN5gRsdBXVq
ZAcYMjJThHOPQfqtzCC6q6onaR1zCuF5oZA25kNnpl4OR9qDHdb4kBU0StkHZ0YwulJfl9hEoFk5
qInmG6uqu01exG40doWv1MrDmi0tyLX1vPX4Oz2FAmnGkbaLO/JaeZMXzO3PJWoCdx7G5dxGMXYP
2nps2lk59lZ11pN+PspKe3IS+0Zos3OJQKb1DJXGQXfS5qiYc+Co2XDTmOOpSyvmnjJT7SlJ7V2v
ziykaJ1PSAqvYkZNkq2cx1yTzmMvu7DZ+X800pgqXdyIsT2MJdPxta4kv1FscxdfrSqYhr1CiNN1
Ow6bcjysovdNtYasAfTqNjBX3LhLB2ZzerZDdsCwQzMWb12G8Zjp4mgWiuqTXwTbw4pGV1tB1aU0
sgNJXSqXdqAPpVyiNTQsfY8J4r61i+dcoqJOFmHu1WVvi+m0omG4mMvMYc5inZpe3s91lO0K6aAZ
LbV4J7+ow3e8giVwW3kCh2kptZPoJl9rI6S0T9xmSuIdgiGDsXjzKMkyJmollNzajpRdThHhjmPb
3kRgE5Sbj9FsTfDexeOsWfzI2DBw6uYW6GV4tjuqgTi5rORuL7ed9VgWcnUeZN5iZwCcRkxzW803
bRUbIbIH6aRKDuzOGjbnYtwSGsSmMLyUJL56A7BXCaIGmF3kYbwgEMHz8myoUmiWMCeHwrxBMDS4
XQENQRoLgsCi5mmd0h9mliBwoy9WHYanmUZfKbRXjbwIt53SL4qmu7omfZM683EC82tFlJ+XXHp1
JO16dZp8nxhxQ2Fu3OnUO7I9BUY/IHaMmaaByqDHmBTGmdLPtu+PTLFsBCydcKn/izxikfcqQ6MW
cqu6IPIxEXdJbLkoxeW0QHcVQaa19DJEFcXpGu+dek5DZ4X6msTxS6y3oU4Ig68LYgjS3Mp96pV7
p2hOstN1bgYd2R1qNsxOohJuegjFEFHSlWDq5alBzrRCuRo77UDVncWa8PW50gMd8L6rYATpaSN5
ddW9GKPqR0Pn+GUFAbGClelm0dQGtdjGO3QrVdQUvsHXgHgFRz2NCTxiwXCU5INWKfi2a9ZNlsy3
sLTR3ULqbqA2LOJqhpNLNjnB8qtndbo7qcQS25y9bRV5mcoKKuQrAc7dZcP1oidguiv2C4laPtEj
vyJQ4Biapy9xN/G+rfX3JJssJpe0Hkl1paSDfGXezbPtZyasgkyDnm1WdrQTWgfdyKW9WsKEaGtP
VTQf6HIKKeTmnZqMbmIqeNa1zTGPbCmMdProUR0Vtx4HO0xM89GO0sHXh9K3kwWEZVx1T5/YFUGW
TkLF0pCT+2oqJ/vO6Zdj3sn1TlLqlypTrqzCAbgqZfkwMfZDVMOnyvVTHM/XeowkQ1Wyo2XmhyoX
X/maGiiIUJ2axAyW1LB5faZ9W1R3FfJ4am+nC6CBw60R8+AJMUkAlzAq5m3KVo3o/9INJQOssoVV
eUmb2F7tVD1Et72oest3Eqt1s17dqZNquI3aYC1psA0nUn00MNNm1TPXkOIEFtichcWQ4LNE8+1r
6XWFNRCIqPLYsQLVwUjdTk85rWqMWGV4xENe/BB5u7hRZ6w7e8h98HfkXtk3fHtgqyT588jnZziR
BbATas+R0qsYjmUt3duOb1sd+PZYHGy7UHa2qqqs4PybswhkN1EN7mc355oXE4666smVisPtMUmZ
/BftBAW65ANFvXlVTdxPxbAfLSZNEOSeyU+K3toh37x19MsFauqtpQ2KS4904uYmVxlEElg4xZxz
VDk5st+QYhhxepaHwC4shCVqL6FGQajLTmMmW9fTylinU1sjqPuS+W6rUCs386GSZLpEC7Fd3o+E
ROfmHS+FO9uS4yajxRKs4OYhujsBrKS55Owkdm1rFbg2DhpkT27mqpMgYC9f8jlrdlJlEJ1llkk4
9MC//aSPUL7bg6ary3UmPF0U+UkwEc45rL5j6+d2dofZ/ZDvGSj2lXWVCo2tvX3oa5KE1qAyvzYS
5TTjtWiRPG38aoo7JaM8Yi+VjJhEtKAlOsZEKRUvLyJ6UfjUqxpOne3bm3zX+RkVEKvmwHLG68xe
KW+PeWn6vYq3J9+HZv2MxK2tNd5U/8AX2M3LYedEP2qmegkPw3bqw+ygvey6YxdnYVLqF2ZnIVvI
j6UyBDZEujbpDjdDzflfWGHHjSPzC5IapmgIvcCEmV0s9wiDPdk8l5YWODD8J1W90uF9YO2jt4FB
dwnLKIhi9Rk1qNduLG9SpCa9eehiOB2ZdGkb8rU5q4+xydih11L4pMYrWRsSLNVvkiaOsT0+mbAI
VtB4sva+V9lwtKPrsa+v4oFJ1CwfVsi8ZV7fmQ74qiF+jAK93WNevMr1CXM919EfxXixqXFbR3ts
LLN1J6brRRVfkxkbOglz8MaLKtgnWGwVGbRnGMm4mHf2l3rALGGIQjgQByHnJ3nJ/YVYgbm1PT4k
NhxoXt1uHNw0frIgwnQ5fJmp8HEYDh37x5S213Ex0HSlbiMrSBu7IzjAEc3NuU8YeeKuMdXnTUSh
M8tAS7e9LysnJNIGWEckP8FLuOwoR+fspuqeKuvbKveBOsBJFgD+a6pGbgJkqKBqzAUAcC9DZ7Pj
A2jkdYf+TNfHMLlDEI0IFkudOjdADBEWyn26H5YeYbYB5pdh2WP3F+w96nEqpcsqQR8S2RQRg1Ru
5K/97MC26labYalyE6nML1o8oWHI29+1QuXBYYg5jSHFg8wgumeUuUbhqmlXvap8M1u2jMXBKY4R
r6mNF42Q3SYrXyKI31L/ZFBCNVRuanI29fo8NwrSlW1mUqKXZ7TAOy3M0Bj4R1N/niuIzmo3trCp
vIVxsj/I1VMsFS9TtVxrk+xNW1lCq6x2xTdpyI72UpyyztmXCi/WCOc1NW9GKtRYLHu1ww3cSSEg
pToJFZbNoJQdh1ngBfShgWJ9nVxIQ8g+oAT4kcERETs3fYupckFCgtsThyaM6dBFnNJ2fJwh7fdL
fQVKGxawwIxyue6i5Fl2lgfbGnwADwQFhurNQpwTHT22TbmHNNhPoZEIptPqHB8aZMuNLn2RnO6n
UkIY1fZQJ0E/IUtu7BbR7p1WD0wYWGraXWRDFmAvAW+VGUeu77uOPWYYe8+BwFoL6VCNFUJm+luk
CVL9UJpIuqOL3o7dcogPlZFSDDOyHfL+OqUCJvvgUauoc50o94VhnHqhP+XLa1ZFflsUSLgZL2q+
Eyn3kZguZB1i7iJ9zecSUNA6S+z19KBPmpEkbholyk5OshN0R68saj9dEIRK0kUF09pEfa8sEWPp
yssz86hrVJFjP17KnI6eXe2zpn7pZ6YGfbNsJ7ni2V369IuS7/ove443BofvzX10XYc9tVmu2viV
YGrx1humLjJ1aSpSlplKzfsie4gTFDdtBFmrlm7zPP3ao8X0gX6dyEa1Npy1xsrJeGTFy0vq//lx
/iuNJQoO/nxvq/nGjvOf2XTuftSbwWX3/rfaPs2/rT3/f3HoRBn5P//SOf6mwKRo//7yztKTH/hL
fqk5f2Dto8myjL5x8/JCS/m/Hp36H46JOz5SDr5l3PKxbPmXR6f2B92QTHmJuye02P/oL7HoZNIA
rwoTRh0/deO/sujEzPat/FIljZmAGNPUN6WnTpba2wXGLBXEGZdixPaRqh6HuC+GfSb3uJ5AQbOp
O7Ou00avGtPlQZKUaL0C2qQyh1jfWIeV+QImK3JkdKiM22zZNXkFEzWS8INILzt4IA1x5FamTWzb
DAJtX+touF0nTuAVNbOWZztdiau8OCIM7ydopwxkI2+iN9KupGKmhKE7norkGQhqiLJvwlmWoLUN
tOVKQRUGLksMQUzBSX0/n5s6F/NlZE1D0FgJgZsZ7ZfzrHdtpQKijaZzZ5Wiao52rgpA8FItWk0+
JUyZNBud/rL2e11YRuWLSk6/yErS6o7XyzhBPC7FwvBectIIhESzATrWEfxrTKPsDumf8aUkFSuC
yeSwT6IPoIrP0efhs7Te0UnH2kWZQdods47wAB2Cwm2sZQyMJmV+kKFSMiAeyK9252IRWOyqQp1d
J8/lo+bU49csNxhiG92EhkA1b5oc0B7ZPjOQWzXuoAppPXoOnDNsEy0niX9LX0+hU9bYDOpYAN8W
KbQgvSuYf0mNKJWwtEvxWjIG+GGPbKeOJXU3jhN1t3aHhDPIyaCLXFV0Ygt5HNiopTKLTAhRLTxr
+IB4+SR6D9aI/QBM1KEcVgaNXcLBTGbHnBEiCaHG6u8UKa6eOmPSNxUMohtcJpZl8nSptHuvk6rk
AlzfuBvs8TJenP62FnWEjLSpg7zWXjQZ1YJTm9B9VUn5GU9j4cPawNWwYZ7ICly8GGAknMy8fGxk
pz/RSGtuNU+E50XGN00t673ZLeXqampKSw28GYwDUOAKyXnXC6RtDaJ3XBGi6EAuNlysOE1OpGrA
PR16mSEgT0aucupP6o0TUQn90QRw3AHe237Cm3xTd9B0yyHN92UMfWdwYHKkcaMRgpF0CBJk4VeS
bp0qlVaW+g9dRqrVIWYVRLzbODsUoKjHUgM3xWNgQVNRxCGkn9a38I7ZTfRyQavRbmJqwCQsr6V9
lhSISLLMw+Mhdu1qYPDVoagsF9q33pIYGKWo7vM8s481a/KiaHMKMKEpl8VaVIeiiOorg8KOya0z
UPXPvaeqLWnO8SQFGe9ekNlMxoYEkK+NnCKI7LUKdcTBNC5Z4lZ2Ilw8HUZsG6zmuuoHnA7sTsZw
QjYOzInmH0Mhy9/MSpl5VN1ww0zc8otSApJ2oEEWOgkNRt+HebZa9w242W6Y6vJY1NGDWPvlYYkn
NIAFDNxFip9Lw3D8bFJgs+ENga2MaZyiMkoPAq+XEKWhc6EyENWg5Nu15sHUttPr1tQG87Ux+gWa
0MjmchaljF5sbVtuQe8qiwN1lih1lDg1XvvZkjZTg0SxwB/zFFQ8lqpTlOnrMaMFvZCQij9FpRyj
H9F66bqRl/5FDIY4tPT+NzXeEk9xpJb+lBfJtRw5+p4uMN/lm9y8U2FQqtC0GIUBvafYj8wSCmzD
+KkuZsN6SITYdEJYZVC/a4btSwU7op+sbfSV8djaBKs14tRha3K+wwTIChGJdUAFurzfDNctCAtr
GqZVBWLvTLJx2ZTFS2M242GBm/HNtmflsi1AYmdrGa7ldrATCgeeyXEp1BTbKNCPymPbGctAy3nq
ACTyk7pCTbNWRccOZ3HaXTHL+eTSMtfMZOTh1ShFv1+dnMLXWcvkR5PFTmlcY7okm58kjinvHAE5
s/hD02yDSKLNv+Cdp1gyi7SyFuZhmz+tjj9tBMvDZ1PDEjCCgef9cph/VIRxdjOwwrGj2uy5SVZ6
ez1LfntG2oqmSOPK9aBnH3RPITrKwxNwZq/1+iDZN1D9kc2Q0Yu15F8lFzXOPzLRpjrA1nvz5yNN
lb9b7+6V6ZTidA3XdoxXFflyPf7872u6f1aw/Z/zVdf+tmq7GKaXtH9jmrH9wL+d1fEFxFcHYMRQ
CSmkNvuratPNPwjuxRxd2Swr4HPzM/+q2uQ/KNgs1dkS93DP2EzX/9c2Q7X/AC7jdbUAY21CI/4r
2wwu8euClDlPHHgWVH/8pjYvwtsFqYzOoJQDA8O0TXHNqrGFve672hu76jOTRsxBfrsUTkqOoZBC
o8jvY6l5tzUUUnoHGw3xKViVVgPfVacCCm2LIUaGYKisJhdTHy9V8Cj5dxn90Zv3rjrlRi3iglQb
nw8q1N/MVPNCDIy34RrIx3g4WWG7k7zRE6WP+850P+7+gS30R5eEjsDbhkGZwtv39tnaUSI3eCN1
/hYAWpZ7yDS1R0yXO2EmLqLT5yEMH3iOsir+c0nl3f5CZ1xOGRI6vH4bIwCcP5oMSgOO+hAz7ICb
vDXuP3my+m/f69trbt/7L764AlEFCAvXLA41vKYXIrz9bTcbDp04o033gVk+2Uc/u+Q7v09bZ66T
ZimpT7jjUuxTc2WPn9zWh9/eFm+wGaqayvt2Rk/0xhrwGfDRMqa329kwfhtdhcCO9Culyv6z7fmD
2HaeI+8g+dqGirfmu1exjzUzokfAqqW6ZEpVGm4mDoQRMNf0Zveg30eqx+5t1ZeOfJwD1f/chP43
r0tiX3R8fSzAgg0leLdi0xa+LAdx70eOuZ8xb6un87LIAXJ+pKAkd1RPmfRpLtW7Q3h7NS3sNR0C
65mAQUx/u4AKCDFZFtHNZCc4pqSi5N7mYCr7KH+JBvjke/19x3t7tc3d9JflinUqinREJUSozj7W
jUdkkP5IDJbbnroDtVv86TU/WK4WjsrEi+Li7PwZ0vHrJdU+pe+gXPRrhlM6aLWID5/c1QeXwClP
41CAT2eY7xMOcXSzGI/2JFBFR+lK93gJscNOUdMH69G5kf1/YEW/Lchfipnte3tzzXdvoVZVZlo3
6KnROb1siWJj42+Z3ww5X5O97GK4/w+Cvz94L99cdfvvv3x/+IY5ZjRwp8lhflrDeN/tNpNhbBA2
j1+kJJ8smG31/d1dbk/+l+spkwM2iLci+wxzHEw+d0B1hwHot6wO8SyuPvkmP7u/d9vAFBn5oizc
Xx/+6/4QxLhQVDQPQ99PF+f7Gvi3r3F7YX65QeyP+mjRuODEEXGI9xo5QX9eb3uen5uMf3q9d697
z+i8y2IeaHJATCUOVRj5QKuWj1z5H1zvo1WqAY45RBhgDbe5mf16exbcCazmcOkXzXCp68xdIvsm
aedP3sA/0/PerxOMzggTZgdzfotmVlvsUbHngfa0oekpvIi5qR5mhSmh1W3szRJMz80SbAxWysGD
BXLPBCBLUQkPBKB3BLA4Ouaig3JV8DusS3waGDNXlbTD5uFcYmBU441yKWfjdAdedezx/lyhJLqK
munH2RQQkYVc73VGsqoe0aga5JymICkt3SV2A8lP0ktfcRZmZOTAuExLrYDGrX6yhD964nRU2/aA
WTP2bm+feJ5PkJhgzzGz0HPUR/kzcByGs1iIffKufPBu4syis9+Zmq6Y2rt3RR/LOc8teSt3hpbQ
qfII8af5ol7JYR0uLoKb4pjgOt7sPguu/2gVv7n0u7dGKSbNaoXCMfL8V7iW+V0EY6AEdOv7z7Jp
PtjdCWaiElEcuoXfsknnXjbHdNU5IbPSY/rsF1LyybP84Fh8c4l3mzmsMBsqGZfI7dIzYNxE4w2i
6thcP7mQsh2w714Ux+FF5CXB9k99/0JqRp1OM65RJC1NKNZcffaEuRMYdGzbOHFoih00N8mzg5qX
NRpGwSerZruVv/sA72411wusiWw+ABJBMlvCjlYAOK52ZR8S7OcBHB892l9v+N2J1Sp1Z0Q61ytO
W2RuZHI24w1yiNz0GiGzV+2ym9j/7NzaOs7fb5POEstGjb7zfXoLBK8Iky+8KCaPhr9w21vUV6ON
TQNcClCOEQt1zKY113p2diYZjtSTBxHOoRKCDxIgkAQGwtav44+GcfBjeg3xd/dZUsiH7xEm8mTV
bkMKOuW3m8WSV+0C3xuPV4DF0AgVTp+OvjD8Z6ePum0+v335v1zvXfnXTplGhmXU+dqdebN5JYft
CxHeZcBcci+d12C80cPxZ/c6BttykHzD//vl90GNTQ/8nxt+V2MrVcHUb+UD6Lv5tEUFDWFzqe4/
C2VQPrxR0AHMrWlAGc68fbClUpZRPmRowsIt4YsIJBKNvW2Hgqk37/7+pj5qPB3C4TTVIj35L7zi
11NWW5nUpnbc0+tOAfQrFcMazDxC29/yQfMZJlTY74b931/2933RJptIx3AU0agpW+9Oml4tsrwy
eZZivVY3Oj9+P39/hd83K1uGB0TaAYW7SW7I26dI+OC4ViNXsAuc1eTUTQ28KWuBdn5f6QpSbP2z
7en3Q+3XS4IbvL2kXCD5SDsuCavvwLTYa3gpRlYnr8due1Mh8B2H/Wd5JR/e6RayzUFjg4+8Wy9K
UTWrbSILFYp27NqloA9lNtwbxkOqNr5Wkewo95+tm49u1gCpxtrb5NLGu2+w1huozA2bFEzeUD8u
AYZC3njhBFsSne3q4ZZh8f+oO5MlObWsSz8RaXDopw7ueB99O8EUUoi+73n6/0OZVSV5yK5X1qym
insNBw6n2Xutb0EJuzJwvn6ElgxjjP2JDcQFAPGfzzjG4dDPFaudPqSYEFvgRwvjBd+IEsobuwVR
ZgOiKA3t4b8fTwaRD0uPVLAfvVh7ELWLkZ7IQoNqNBye6bMfA7xIjHtBjgHvQF0j5Loy5Qjj65Jn
sQyIpQm8nLMvy3xqSBNTTmOyM1q92wFxrZ66mZyBfRf1Fs1MFRqpUlfWx9CBzsHJ578XAk6AQjwC
eaid2CmRnu8wySG5YstV71NffyKn6xH50n1uDw91Um7rSL5jh5weqjzdGwDgSKkpj3TB7AcFtPsB
FX0R7CpdDzukfFAcAG9b63nxaA5UAd2pD4O3yKYaadfF02hiCjRmA8WgQDlEh7HYmxVGtC6wUfSq
0nctVeMt6Qws3yN63UCfaAMlKXkH0b5tazgMrejXcRQULk2bPWQEuImxDn2h778XYXvGVnb0oybf
QLjfJMVwKwXxc6pliSNBLKMYgrgvk4kkVfV0o5nDg1DA4Ekymj4DQR7pefW4berkwaDDbJn5TTII
RG7yfdwA0jRSfV9nVDVtbTjH+fweNvGtX9VvqS8/5qG6zlqeXxthkjCrgxTjGuw75Py+hZJf6+gf
1umPrhG3hZ7fsaLcBlX2Q5jYUiVfAukzoTDJvZBEIyemvILPJPhm9OGNnkCky8dm24fZedLGU1pk
J7yWJ1M3jxqGp8Wy6E/VRyXRT02719zKvisFlTS5uNeDGQs+DZlo7O7kXr8XUKvaxJAgskFMiwPr
U4dzValj7cY4bVZphVCuLQ4QU712lr7jUsy8OWpeh9Y6me3oGAJHsBHTVm8LnExlXfKqwvgjHGTN
TRTSsnsZ7nyjaZhfytCd1O6p7btNPGNfa42Jd4FSK6wkVLRFtYbb9hD1WrUqQn03zd2xmWe84aF/
m7Tai6RbbHJUP1vLY/ZaSeUrMcfHNCnpzGVqiD1NA62i4jM24cUzskzVTeOQ2IARJq2IBySRuuop
VQKpGRY5DetlDAw3FO2O9hgdB0TXogrucWY9IEKDg8e/OuFgn6oCg24rME82SIP8HI+pKuE/Qbl1
H2GC6Y3yKdYwyjRZ8ekHcr8yq/YomWq8zyrUg50WvjSt+KYZmFwro/sxJvY5rGTt5KvVYxBHL63a
4NyPk3Qt1219VkzMchQnXkUKaGeY6KX2DTWKHi8DYqu0IK0FW1IRwm/ADL+P2/JDUYpyA12dvWcs
CD2OqtiDHEFvOR2IpwrsLY+cVBTOuC6JpE+oyQ9h3FiQX/p+LWEwAxQyzTvRKogzfcAZdptnLodW
1FVBzYtWCxpaOcQecgGgY+H2Wwd+5O/MgVEJd6HBLK4muWsqBJg3ejlt0DoX2JMmf9OZheWmGuSY
f551SWFkQv9j20fvhSWGbbjMckM+1p8T/pSYHVmUrGNKTCT9Vo+SUWOz3yk2a3nXWeqTqTXZQ5JG
D6gG3iA5vYcDE0vqJx8kvwAzLssdqScfsQoohCPEPhmKW7UwBs9sBaifHlPTmG8CQ90ZPLwzjjAf
Sod5xwY92oJkK+F44ANISp8ghOxHQaTIpPrdSWn7p9FWbmkX3PZTAhQCAhAC7a3SGesxhVYRm/n3
0Arjl9iE4uE3YPhF25gu0urwiGgLLQEe0gaxtBmhv67kET9q1T8v5uabacKUS6JI4TX1mKH2pxIQ
lTi341H3ks4AhC330bFp9f4lzar+pRYxIh18ceXPikasXaQ/OMxXQCTnn/2YHmZYSFoOgYpcVD1T
3pMqw/+VbRUzPVcloGTVHL4BfngnkmsVVUAiO+sOKo8Jeg6PopVrH0XePqDobPH1B0g3BmOLxhTa
U3erwd4Dx9M1gB78zMQEkr3GCPEaf7wp2uoQ6tnPOo52hQxLQ6sP/sL4LgIedHywZ0gaZvMg/OLc
xsts167GoXgtrOyMf0nFZD4+ijkkLatFGW0M2nbUMyij2zgyvleC2a1WbVeGC1cgjkjH2RtsuERh
sGt9dn1RrkE8KldBC4WpVz1dfmEhYwfRrKTpLsY5okiY4qJvomR5k5PthPJH17tjGHyEFjIdW5tB
tc6ERhhABcaHiNl71u1Dm4wYP45WHZ99yRpdOw6PUTN4DZFF9byNCEBYrJ3bNrf5/TgUqQX2JeQn
hId+8zOA/2TCVyDaaReHBB6ZoPimxEMdCgqprdYwFh2ItsYEKDEdX3x2skWOT8v8Xo+4CJhExlbH
u8TXqshu0LDR8z0l1x28VTcxyMEmCx05jEb83vFK1qMDEQ8rkrrW2ViuS1sgs9a9Etxg5z+kwzvH
zkdd89f5jHF9CcehleEHyqpXehhzMam2xrEX2zKAQZgdhX1UtEMeIL7Wx4H/ojjxH54M34aHooC9
HJymeMXI7hhMZk2YrOH/IhmClzd7EvoBvYONBotSkmqAl/GKgRtL5WaeS6gp80aqTEhe3don6COV
1LXSnPQRqQ4bmyarT4AtHAWEqS+TZeZ/SOO8zzoSzaSbOvtk0+MmtCojuV4leYCLu3sGlwa/DrCA
EXtdaa2X+aDDjl225VrCaVcVGJjA48x56WnTk6omn12kucNikaD8X/k/7No8Cfif9vjRJRipiVWp
NNyBE6WA8rkom7UuMdcWxroFz8oUYcvUDfBLmMNnG8o3Nr6vonsEfwzQmZBobopck62dZI8l9x8n
2SuNQDTT99GAub5/7wF4ABd7KKYYtmG7jcLQi6iERiPu+qqmPFfvdFh1ox+tjax5lGPSVypEYD1G
ts7RK/mzmQTsIntmk5G5s1K+5AlC7FFB2YWmGpyfIQDOF4EJlxUcT4fGzCod3eIb1xGK+2V1o2Yf
DVZtTUCVA06+DCwSQfDF7TXSU5bIsrwLGTTHIktOcv3ZAACfpPMQAw8jFyz2vw24ufzyW49CsLLu
5Pp2gUsh9zOT0J3VT0We1qH1oTIJxsm7iBFCiXi7gPTs4qYrv6VRd8AsvC3qW7/R2tXUwU2IIbr6
k8CgXvFVyhbVh4lNDQq5wyDsZ3SLeJ5ehajvNVU91JGPqr/e2ym/zTBfQR4ELhlVboGjuBxv8GYc
80zZ0oYmRmXSnwRYkr6sPaHdFzCuIghTkpLtYxKwkrlem73KZF/lkDjljyWiZoSHOoFT7vR4G6Jj
hrl0HuuKdZu+I55gjSyjWP9ptubtJOM7Fp8Dan+Sy1eyTBxcbMBEnaa7ROvJLYi9ZJYfFYJ8yLpa
Cavl729zZN0Phrqe6x5Jm4F7bPyptvk6b0B+DBXwNfmZDWqAT8c6CPrJELZGt9VzjGfFpoYBZUWv
bfVMoMQJj9A90Vyl8t52/rkxeiAz064p2D7WbNlz5aYK2OwNNoAAakpt5oT+QxZHZOG+Bn1wLCJS
2qLWI/HCC4z2LKrh+9DyrAcJgjp5c8cshfOcmvgmKI5vy7Q7TWN16vzuFYaLG4ywqOo4x5emaM/C
0F3Vjt7HhVltgSK3qiB28rSaV7ONdby3om6jAxpPu/4wtM3anjRX2P2uJSTACvKdZJlrEafJVkHR
GMXJiSgETxLqCQwYx6ASiE5VKuZ+LDCtJFq80kShr2Od+pikT/NqANvD3BBk7Mr6u1q037q82kVm
equzEehE229jaF3QeCx4KvF3Q41UyvEju3uo38e8U3wcGr4KuMMOWCwqSUgWHJa6QzMgZiBJftyw
Ta3BUtEdxbu6Hn0CaSejbRyjFOGq9mPrGM9Q6BVREvupTtqaugYnBTPeKVVOzMjQnggoAxiR+Y/8
3l0tgI7rRnsntTrcTtlE+TEFEe6cLG12xCTYbtLB+hht2LRa1Q8kNeAUNENUSQX8e1aY5dl0MuAZ
Qvl6nEUikY1d75OOZsYCRYcFfPi9GczkpOhD8cOHr4vCI25WhEmdlCBdfMvzzWgP92UnVV7ly8ND
b8ulO8jQmMIgbz0bDyXF4gm5mpIMPKak+DSghtot83ZgokW0cpA2Pev+DBLJ8qy2jVWsS0uMYsAj
Hn6wJqbGesjMZBO1XXvbZXOGeHPQs1Ovl2rPBBx2tJy7yr8B5BW8AKWx7nw/sk+cq5NDHkbDe2kV
8ToiYm6fw2S5CU0D/R+eJ9r2fhfnR6RsysnsquCYozu+xZownHOt8LEIhGqC5V3iA7IVPJVDUkx3
LBoV7FtfDW+0DIaOAfZ4M2MFQNyq2NtOLYIzpjJVdadBYZJSWxJmAAJwVK0VzT4zWEmdnEkEhPwd
CB8L22S2qMq6+o7z+0huWS9PByk32lulb/2zmk2sxnVTZ+eUtAghxnz6VHs8uRud+N/Qsxuj3hRp
CNJBi6ni4xYua+w6JFnpq6GqM9OxsbGPH3Gln3R1+ob0JZLgC2sG8NyEqExECha0lWpqh9npYuwj
GHyac6iXhCYicfSVVUaYx10+SMS1ykrkixUWdf2lb4JqOyZNZHtxMdbXEqO/FkQJIRI61R5DNpCq
XxwBgOTasYK01Z0Rzi74GPtY25nkjhPqvbbt5rWUttUmboM7G5rZATYAROQiN1f/fBhRv5xFKLHZ
7PVRdaFHYtn48yxS13rW92pFbrgCf8XA/GkixnSNTofKOuo1rmZI/CC218Mw7nnFN9Ew2edUqZq9
NrbrREpcNRPtxoiEslal2V4rZnBXFAQMd8b8nCVgTsN5rNEFx9OqC4ddksATiwTdI3awYLvC4sMM
Sm0fzsbbP9+d+FqTtWXUI/KituJ5Gxd1RATcIi8K0eHuA4lulaq1HjEhvmcS41caQx0vbC6ds14D
rxKTzAZ+xFKkn/B8p5Vt9MY3TInNLbqCDi6PetRKvEUZ4H01LHSn6LVk8RWHuy603ksVBnhu1tKV
GuxfugS2jI5CQZdi4Ka4lFPkpTToZTmjm4rARmkmFllA7aSJwtgOschUHCU6rfgeK2zrilBWVopZ
ibuhaEyvktTyzqwBJxJiWO+zWHpo4cysqEQqW1lNkw/iYiYXlPnTrORP//z4v/ZTFAK6UJlYJGEB
4r4cXHMRNfKg1vRTHJLo16krnTUXyKeXroONdE0/uwzVi2M1jwnlHsgq28LW/OdQlkcrshpI/L8k
bv2OQCL2nW5C7RYkrunE+2uF2y+ja7m93y64/P03sYINCU8VPtECgjqCof0Iq+7K5/m1cXJxCf3P
SwTI0QmW5J40r/pGSvgm8eRuNTraRmx19drVrj3Biz4yIMOuMFuu1m8aHTWLurVuST9Y1B6FG7xl
m2sdty+l74vbu/w+da0erX65Pb2Bf4RXYwS6J2eeWuEriB7sEZTZlFz5ov56VUNHHMGMgMzt4qEa
fYZSCGs1D3VR7CSe6gEY864Nj18D7suA/O06F49TmcKehZ/rDPt6173HLvZjDzvGunWSjeReHSxf
CuvL0/ztehdPcyAZWV82SrQvjX25GbeRszRpxKp0Aveadm15SP90c0sL57fBr9M4VJWZixn5Iaq/
9cqb4V+V6X7pyPy6IxSyS2teVS8/aQ0iMeJ81Hj4W9fKIxQV9dB/zFvDRVy2Vp8iEPJ34tC8/Ofu
/itL4P9/wnAG+v/WIX+x8x0/P77lxZ9+PpX/4z9+PuNfv/x4//Hw6YvkW8chQIIimmGb/cv/UoNr
/8JUpQCjVHTbMMyll/sfNbiq/otGlkzrTPz6n2TjvwlRVADp/jnGcAnQKiad2NCMxSpwKVpmp6b0
QFsUCOZLgIMwC7cP1YETTi7FP0st0DzqV1AzJW28RVc0QsY1z4XSb/MiZF8epbD+O2xVYSiVXtIb
TeQKlURTJbZaVy78E+jHbDUplAryLsg2+gwLk5LyT0vHoWtgFKN+z+HHJHvnRJ8SwKBpjCvMXAMH
NgxaU6wa36bZ8qagPGiJ9BxlFbSu4Dh1xrasJDeZzDWsMCiEI5kB7GCLdJtZMkYXsu9a/GC36Gy7
PazNBPSmMb1Bem4hFmj1BsBusaFXAfUZpdamxpqHKyn5Ic8+UXppmeDSJmSVqpT+1CMoB349VTbZ
hiOnwSCSMtBkgpzvLEjehFpBJFZKpX+QoOC4s0WSmCmW06ikhrvK4NykLMgU3YBWUMeGggBf1VfI
nZ6GOmy90ffvIM/YRxphZHWXwLodslvxHjXE28LjyVdG1curQJXe1KKCdKgdB6LUAYbHPRQXLd4E
RSKOIMdIOLKyt1A0rMhV1YCsFg+SZjfQsPufoTSMuy6A1iHRBYdsXU3f50TbJ4lyx59IBtLi7GQO
xFOUNeeTJOZXlrIZ3mV2R9VQmljqzRaYtWKF/mdDct+rICXHiRYDuxzqugci/SPWeXCLHfTQSn55
24dS5oUd+MmoSnGF0tLYwl3B94KU9axHteVSo3q0YlzTbRno61qD9maHBJB0pMOv67oHgO9H/UOc
8ugsE9xaMecq8M4EIM1MSh+pyeAspjJbFxXZeqFBbhrApqdKGnIvafKMTTZBY7MyUZGZIJTXUZus
+zRQT5iwOJXkvCwxTs2Rk3n/FhjixY44r01NpD351VCf+0Qx7xrg6mtO2iFsVJFGn5CsCDFSTOLC
DeWslESgidF6k9QZJGwYEFzHD8y4zHZ5LJAKPnAvygc8v8gAVYZYP+stJX6QCX7a/SD6qqU6hbkr
a3QLa1WLMUvNCCZWa3Wntw31CaUGhD7FA/mU88ciWVhNYUyRs1RpvJDJ/KzIfgc+ixJczI61l6D4
xb5Ps1XOth3+ucPc1IGT9AE1w0i9gVWVeYEC+U8qc/Od5kzgyDPpBdLIE8pIbF5Hdjys4kw8xfCK
c2LYyqKnKwnbwQMYIm/7hk5bHpuaO1EQ/qaVpX6QWqIOhBKEVAVhZuUKaS1jR2B1hVAw1oA9W8h+
GukGFKCyCvr6bA/q6Pi2Bb+k+zEp+NkUOnP4bDyC19+zvj41lr7JY+Ng26NLx+OmqbWl9PXDV+F/
ZJFOfY2CAY48mA3BUMKMN49mR/7JxCba8dsCZkevoMnuet2xfHHWohCnY1r/nJQSraZVZTciMOH9
GmVNokCiOonw5X2k89XmM0BAsXS2go6piZRYBaJNW1OyBmJQlD3/FsygDXsDmHC86GOUEp4clmUm
yHwGTkeyXkMHzukQ5btlRw2GRNdtSa+J+MsuAFDavdRhCZXDB2g8DMhJ6wpevDneCpgTdBoAh1E2
+ZlCDRG0+CTCILAkSsdSVKe28rsV4W32BgBiT7Oy2DJv9evMB7001sNeyrXvWpkxwTas7NnIc2dg
k/PZosmyjGr05EB9IEyNdIFZAeZOMprdl29S6r8ohb6L5OhtCEnXiZlSG6k/5un0MHPyAYoJkyvx
JbKJ9FNb+vd+FnIKSsjbCUbrNJKwUUKBrYfkpdEnsZGi6Z5AQppzsfqo1UTLZia8RlHXHBKlTzzQ
b8nUfMRtODtjluyCQt5LtdKtcNQ9+220q1L/HWcwnk3yQAMC5CGODDeDNj/F5EctzLh7XkbvBEFF
mYfob2fqVJIIIkXbKCJ8hWF9lEZEIf0oscfyCRoAFHIHngNdIl3DVRZFhzlOHyVFCTZ12z/MFJaW
17GlwHMTVebtYBXbIZZuUxLjbVEC4h2/W53+1urRfVMsoQBkgKkNjVF0S2c/CM5pZh1TXJl6zDNE
onHvS8W7EWWdw4SrOYCQTllM4xqYM30HkTdHs6kJUwss0mDN20BaumhoG2IZzH0yvON0/Dla6oMm
wm/lPND+VY19G5AJU9Ssu3ODb3iq9edaSXrPbAb9XsMQ6sZSAAODM4cNUshKd31vbXQ+k9VQ845M
SJcbA9oXH7Rk0pWP7/kaDkqZbEQxHlQ/PSfWvK9H/8dQ2oR35KngvI7cIiibwCNPw15XqGpWRqA7
VRpgmZ1J7RlKmbC0vsONLBGnWhJtUZDzl0Yxy0ZVfXRadegK5dkGX1IDRCmS7IE4OnfGir1Cbuak
KKAtlRi2dCS9NRtfef4lgg+eZ+lrFEFE+liSw5aY5HcVE8wSirR6v6vs7KkYU2Zb85yKavJ6Jdr2
DLuhFDRuzCM0ZjcgIxJMAFMqpgJ7mcztLYQ8pgb5xhpwTutNc2qScmmRUeNQltwJsUXQBJayUzcR
GykotvUmVxQvtZMnPa+ZP4rqwQ9TT1bSpxmeJj2d2CubmCSQSGXmtyyvTNuPTqg31NJc0de3pCut
xywESpjCxA71cV2EHLM71gZPR1nuhGEzQCUudomlv9lx8NjNCNXwgZEpCa3XJ1NRtqq71BRrqspe
Iw3HNpTuS3xTA3G3Mx1dcnPo9zcq2gWjpw+I2EssknmCdgEcnPRhOtUV3qe+fVEs0sACsMuVZKMj
7+bPGT+Ro0blE1zqgi0JYajUZJAMEHTZdB2pjwU4GJ2lTBB91loFkVNiPXfhbdtr3aatCVPV84dA
r+G9oJ8vpJe4kwADYsYBsrBwoMw7nEMwwPp6SbTxwqj29JQaiiBiVZe2JuGKdLHPYanSnJ6kO2Zt
bK5oP8Ci27qjoXJNE7HX09SZxAtdVkdWTXfpfg/Uh/W+0x1DLm4k6yXIUINapA+Ckek3U3NTmKOT
QuauaDRlBeUNmy469DUg8+tEey6JJw4mYzOZz0Ey3IPddjW6137YOJkhvEF7GGaoKm35wA/eNsH9
VEa7tEjOonvxbfsgZcptUsOGCztwuH5/q9UMuXp0DSA/E2HmkvwW9J8hMqiU5Kwa5k2Sg5dVS/0d
VoMXotGb+2fZrL0g8R0cXE45lO7MzqUcno34foAbFma2B6OHjJ4eCD57WAR3xCo4uvwtUdOVUfDh
heFbBhXIAjik9W9hKPYKMVm2/dblpF7A+4wDCJM09UAoun3wAZF0Q7BWENa7sfhswREBSVohGFuP
HYV39uNdljyWCbIisgF1SijpyF5Ro10Y+gdzUB95ZHlyr6Qv1iTOtj68FZrBd34PrHEFAMkZdGXd
CAN+GIVvqK0srq5uSVtyXu+BjXhaOG4Dg4RHJpbAgMgkkLGMhqvNo8vBYyNI+0tSwZmihnpEdBtA
Sb8iVlsiUDD9DJmFA5ZbKXnFrrrKIJXStZp/GJa20/RP6FSOik4gyWU2D8KzVQAWTXxXMRlPGkwq
sONsOCq6l2yhpPTRnOIfNEFdICzCNaTytp3IsByxEK7aInnKawONE38ZFoABqHwZW98QrejRuFr2
GFryj1RJ3wtQ3ZmsPSrBcC6DG/4JQQXQHkKMbYMNl/WEtsMNFv4g/9zX0WOvZTt2tTt1SZ5VFPrg
w0vFZOWEAUT00fw2x1Dvq8jrq9YLJ/11NltwUTEhjukuJeaFfQ44KQmryOwWsnloeF8gKV7Dkkgc
xX5EjbEa1bxhdiIyIR17wu5gFw9RvUHWcBso8+S0bWauGmSEy59eFDQBIAy3OlBVf5o3TUlPuAzh
6Fqg9OSfIo6+DVm+x5pzDhCcdRbjq/HnyE3t8iXJx9cuJWVvovDKZtui/zZthAS+zVQPY0syalm9
arPpKXpm7dse7MUo1pncnkQ432e1uZd6s2S5oJPWjvHb7Au3i4ObLh97pFpsH4ICWZSVbABgA8s0
JIxHSrOva3vXdvEPYowBQYa+R1voNMC3ahJIs00qO359yOwn2SwcuqkPTSMf4JoQpt6n3xdmZTKR
3pOYz2Kqj2mAYC0X8DYYcokSbIvMPIDy4rgGqXM4dnaGwaEiYoHvS56Cw7SYOzDpgIUAAkV/uhsf
OMY6RQv4M11mWMjEdXUwJ570aG7Gihbx4J9kmH5D9TRQ0jMJN6jrQ9ipa6uPvI7utSPy91Ln+07Y
dOfmlvaeW9tnVc3ofVcvXVQf6SAQKqKE9zRN3lR7yRQx3HzQOGSrGMHycDvl4sccEZksxEOMixpw
/ewaFhHT8tFni2ix80/5xQX6EVF9zvK0THx5n975Pcm8/Z2Mio7P0CMyag+3f63q8ooQuLUKo79X
d2NTPs1yfYB8CkDCf84b/6QFnFqLDrs4u3fVeMgzg4y/ln6yobQ2aNJqLWskq/dsbQfNqxFKSR1j
piGQy9iHQ8z2wGjORWFD+soPfp+z8UOi0iKRoMfEICqsUzlkLSuv2EuptDHF+yR3nkRI9Bx/Jhx3
B+toWuRJ97fcHW5KTjVwr+ERE2NTJmtL/zHQRNET/0Rey0bRX0Fl5CvbjCKEKqAk+kl+6JNgMyl0
xsuYaMJefgqHJaHH0GnDNKpXaN+n/ENtivVCJFGQ7wWkfieq5Y2T6klRtxsw3oa+vIqbcz33B6tK
YOJNTyiXT3DZhEPA82NUwpAbl9DvsKjZWJFpvkS2kL6RIjwqIGqvorEs3SzoXpuE80ltTi9V3dU3
RtADuTWowZD38bMe641iUEop5p+BPGxpQG31yvymqOW7H9rI1xoSBsxqXA9l6586UoceO5l9gFWY
+V4BzemWE/tzX4HdPCTxUz5NHGiUJFuXw0SQISHXUF9TgqN65vqs3s7EVFAUY3iQlQcCvqq2acZG
TIFhLQ/Esbe5pr/YozztAj16THRFOuAAvRszZqzJYpIcZdJHmfJtcLt2zmReq95Qk0gHDXCpcMNg
AWOObtHW+x9E4fkrPWrMLWCiCe1b+NR2YBXDdoAR6Bfm2u+WiKSe+BYklLpbdxph1sS41wmbaTsl
VlTTA/n8W1nw9t813D/obBfNScpuFNtMGoOYFMHXmhd15IzCWjUExLwsrIDcLTygi/ZpcIULvk92
/h+utngVqe7ai4HiohpPyz/ww7FgY7CzPNUN9vmWCtQqwX55rUJ+YSv4dWPcEkCw5fZU/eJSfUy1
zqw6QSmRfLkRhNfqZdQe64WQGVzRuV80h75c66L4z7mhCPOUaw1k7enySSP88p+fnLio93+5xMV7
SoECMW9xiRG4qyuc+i3eGC4Y0zVC3w3MU0e5M1aTG+3q5/ggb5tDmV97e9d+w0UbACoV+b3YNp3J
y3fmJtr3K31dHQNnsStd6zn8ct//1nT4dceWKViyFaSqOLT+bDqQUiB8beJq8l44jVPchRu2ou7i
2S12pKR7tZO+X/d5XzSM/n1ZLEUAQ1RD/+KZb0wZCjSDypGpdeZ1sUrBQC642exsyJ+azEbcGq88
2WvXXB78b/0VwGxlH0emcIA/4gokAtAD1HG9SXXRx/l1b5gfZTTJbAaR5v95HVMpU0ra7L+VG9KU
HXbzmG1I2qHJOP40NtaBfZBjPv7z0P3rRTGe8S5l7CeXeInZsrQu9C04KwxdP7sPoeH10hVfzWX/
jfvRLKFrXEEF1CVfXiURRVtKQWs4i7lzgWYUT9KaAJWN5HFkY/965ZUtjJzfe2K/LoiWYzEPYbz+
Mk6KXkym0aTEROzaXbTuP4jj49zqBB4uwvXyTUTUq3bXaB2Xhrd/X1eFDGKYuJew2f35DrNRioVs
Ehw47OFfuRjsnOJkntuVulfXyQ2ezmt3qv7tTv/PFe0LX1hLqdvSliuiw2HUNA4+isWpv0w3DBnE
f94/j5hLLQH3SMuJdrth4SIU1qWFMEFWqLYxVSHrCVsYRv2aAMhVdrS9YhOum2sCnS+f33I5bOO6
Ab/iq4PeRFLXlKWybGG3ENWorGXjFu4eXdXK1XOpWYGyscSxx7hBNr2VOsiDHfofVyc98WXVuvgp
FzOB0mILC2oBcQGvDTFHQX03JS/FKO0Ftd75RnrAUMt2Zd1+zMz3avIymSjZyVvBN0E7Y9PYHJo7
XDjkSKQPBOg44L+vLHdfp2Z+JaQYndXVpK1+OQZ9i7w32Gias2g9um/kjdyZ9+2KoJvV/Nx7Swua
Aoej766Mi789nd+uezkSAxMOSWlwXR3/tMRzqLRVdFA3uRuyGPbrGlajU2wIVx2uI9S+zGPLTbMk
2MCckMwYy2fy2ySNzw1o8xBqINuWGSaBpARuaGQsoL3esbd3bVe7umNaVrk/VsHlqoxJTbUYooB0
/7zq0GZ6vUgz2Z9B5Lkpd1Tgnf5jmWWWl9ux+ib4FK9+9F+nNzAKyGuYttmsaZftWDsRON4mguM0
L9oihx/DVewSnE3MoNs7MyqR/l0q7q/blP8ysXJlRWMvbSBT+4JzNQtbJGrDlQF97lFBCxzSiQMm
pyF605PdZJM6nXPVnP9lI8yDNhXTUDExMg9cKq+GuljaD6POdsPfL/ZobUUuwoaj71UT6F/mcK4l
FBl8BLtg4Hx/vlRj6ERco9JmKPnk2631lbEfPN/lkE8c4RGWw1X1zbVr6hezeFFoum6MS+Cu1+54
otvUJerZwW9yxtl7Y99eHUJ/+2B+u8tLiy1kai2nyKI7/cZ8tVMHx8g23WRe5ChYHwbGb+bKh6uT
05dd6vIihWkDHtCW6fzii0ljsykIYybD6Ni6wTZnc9yb8LPCrXZIvfn2ypz013Fj2IopYB0IKFJ/
vkviVhUfgZFO4KPre523cNZygq4R/pTeNbbCJavr18po/na1i/UhC0l+lXKaSssMqG/SDZUmpGIu
WVimgxML+riTHjqeLQC0Gz2+vbo2f90N8Hh/+wUX02ADbz4mLnsZu/+eg9WW3YDGboDl+hCuq5d/
fsCXus5/3zIqa01TeJ2KenEOsAfd7ggMXIZRdiZ4c5+TqezkLlrTwtFu6zXb2edikzuWQ4u8WC8z
cfoZ310dWH9907/9kIvjT9ounm2TH7JMxYaD4YGytzujz5MpNl5bY//69fx2tYs5gszJjuAIrkYw
ZuCJe2pGu3ITrOmil+u2/XXq+r9ghvxtvUGpjI72l1zvEt4xw9cVw4TgdaE3EIJANWe1gK6C2Psf
7s5jPXIjC7NPhP7gzRYJpGOSSW9qg49kqeC9x9PPAaUekahsprpnN0tJpYqMQMSNG9ec/52EOFh+
+88asz7ff/+hT1ooam2wwjOlgg/+9SQple/npdFztVKP+z45RJqJaa2SX8ErCsGryLUQ8DuzzKdW
+fOYC2PRaoR1wGuh2qvdmu1xKmlePDOvU94l2xaunQQQhcfJ12kRler9qtZJFO3xVLB/HNV9szHO
OUenDqYlKwaljjjOQHu+jsOyilRCmCquo7iaV6/+Y7iYT6a16TYVCbZzT65T5+HzgAtbNA01YfCB
AedgDlHvzRzMke3qw/v7fm/Mn37pBX0eamF0TCEtxbpmKBUXvEiwc+Lt9yOcfHN8HmKx+yqpHHNK
Tmb3Dqi2QxWIK7hoKwB0ohdn/f1oJ/YErcAz+FdWJOJTiz0hWVFD8giN+mFd7f6sSp0f/GeN9aLi
f7adjMPOk2VRk8SZ5vrZZ6UVTReSHo40xXO3FF3BfOkP6nZ2z7+fkHTiIM0ID10WCdLPPJ2vI1Fg
o3RdWCo8h719SWfiRGxhrsgmjTS6ZEzp4fwHjKOTw0pMTodXAr1sYZOrLEbR26QICQWqdi1VrWIH
qT/ZemLJZ77Z6SmCzEW3ANgMR/rrFBsxUIjw09wz75AU7AH3T/wQQxyl5twOXHpUz3/CEzufaOnf
gy62pVfBrJtian90/z7NDh0c+++/3OkV/HuAxRbp48ZSyo9ZUYsjWC06sqCQauHMMMvq9o+tOLcH
aNzi7JCldde1NkUKsWGDQDXHXMwhS6Ylz6CV9Tlu2alHhMQTTaOmVQTV85sTSPGJmeVzaH1jvIvu
HNg275GKJ1nCc428ImCHTb896/OeOnCfx52fVZ8eiSL1DWU2K8RGAA3Hqzk626+Hx/x41tzL/E0L
k6jg4YpYEUUzfos/DXFimFWj48/fDM4ce/J/UMVqo+i6TW7O2voTu+TLaPOv+TSvXEzoXK0N7eNy
iV78bep2lJxXjzTr71In2xgH5YxnveyFmXfMlzEX560nZ0WbDGOCdsovoDakjrQrXXXDbbOTXRrP
N/FlyHUqXIoIfTr1ztz+A5ryuakvTqA1mdNAtS6O2EbfiG67adqr6UK9rp0PWLu+15+ss7CuE8f+
y9wXp3IyYrnp+3lQL7s0TdAq+ZnlXeLw/lxeqLs8Q+El/taW1hjDROqTIRLga42jrFvcPNWhnhgp
Mt74ZL7XzQYg3/lnzKkAkoIR/ffYH51qn7bTCLPBatJ5825mL1N7aq+CVeSkq+kWOlzjoh/ptNvg
oPz83tidsgtfBl44SfVIkpOKZ21Fz1d2mN2WaF1tySys8511ObhzLio8H0054Sp9GXZxfND5szx0
DOatnO28jbK1blWbau6r5nyQ/4QH/2WsxbHpotII+5wp8k2fU0CnM2uu5e4nU2sVKzKou7/i0+fN
7okA3ZexF2elSuMgK6g7XuGiUX+DXvRts0vdGQksefDY8jWqsgQq3cA6ZKtzdO4TMasvoy8OTWyM
kteMrLJQ3gwTsIkaqWlxK1rmGVfg5On8tH0XVh7ZYIluBgayxJL6rZoSxcA5s1Pnz/Sbff80xsKh
GsECmaABqA/j4SeByV/5WySMV7TBo1lEhAi1we+H/MiRfDfkwpnSUq4b4qvaKjqgXrSa1tbdTFcG
4hA56vVE0DG+5BEorWja38Q/8x21rU52SVHC9z/klC/+5UMu3r5l6GszKHOOMYgrMg52djejls0j
GY71uQCDdMIZ/zyaOt/pn4yRaQSCnGdMG6HuVXPQMIaIFjvTjiX/0b1FTyTy/RfpMl6TR1KKc5M9
86GXWFIKIjiw8/D9PtVt6wNDnh4M19gQ9D3+A1b/mWOiLoxRUssqZUusblDeSJTX7eQVCG3E0l3A
ZdOVdFv88p65ebbamSvn5E1KngXBaFH8vf9YalM5SPT5s1Kq1UvixgzqYxCUz99vn5Pf89MwCyMk
5gi90P9Ez+6sjBi0gIDgZNQUoasCBaLXoYgVphD0+1FPPQ94AP09u4X1iQyAguJ8euZOQyRRJ8Jy
dK/d+wcdUy9TuvgP3j/yKWtPrGR+/sgqAfPFUanDCsoHYQxuFm9Dscn8KKEGvsrxztQ7SqaPnt0Q
rZdt+SL7w3JarnuwC9fyLXrVF//Lg1P59HOWF3sQmIS1Y36OXIVbf3oPqIrKJzsEY5HRplJOh0JD
zXR8P7P4pyyyBM8PAjblJb91HxfdoBWgpDBIM0t8gnabHaet5dIgrW2EPWzki3P+6YmU8yxn8/eY
i31WwjerxJIx/0wIUXer2jOEvtyVpA389fRyZpKnvIjPAy52WED2q216BpyDv95e2nq8r4MrqvH2
f2Gm/6ueyP9PJXXmbPJ/7py8eUXp6ouizvzn/+yb1OR/qTCwudtVhY5I4v3/VtTRxH/hQav07itc
+zxL+HR/9VDKOmqHxHogwLExSfpwQv+tqKP+C9ELgxw+6oq6Masn/lug8frPexntyP8os7S8xwh/
kCkkO8nfhK6OtIxPhLWqiK06zmxR7jGwolqFS892yRt/UyUNDU7eqrIqwuTPZnzdGc8USdl186vP
LbuzblP/AartJjf6M+7Swkbxw0jaGhZVWCwQZmrhdOeInCDC7VHrqg30QiLLDjpoVCXwX29icM4Q
L0zBn6OxDpbFyvKpFhYx8gZpsjwrd8r6Zw8ncSgz59OO+GvlvxTNLS6y5RDLXFowBWJXlgwB5NjB
rEXPc7/3jMnlFbHvNtE+e/gvI9XzmFgbzYDfqssWYd6vXkqo9g3FrH7pmFlEsXy+lrI7ndzL91Ob
/5ZPLuByFHPhC+UxAgmxEJROrWtrT6GlieLZSn62pt0Et9AIGjp1br4f88Rqfp7ZMvM6hMQtW5kx
O4Q2xeFyDBM0A3bfD7J87n7MjBMCvQahG9K78yb95OWFWplmdcH6VUjbNBXaMur9HBYyVuKaEvMg
3YsdfLDLvnwx5M2cRDp7Oc6O1XJxP/+EhX8dD16spxI/YRZ9E8MVJb9ut+qpwl81G5LaZ77lMuT2
25QXWyY11T6fFMabMwLA8/bhpnHVdQb0/exYJ06dwnteVuazblFS+nV55ajwOk9u2Dhuco/+E9qL
xsZy+/V4IJndE5jJw8z935bUoGVcwqk0KP76OqzUKZNk+uioRrvkGizuuq/z3Yxw1mFVq3qxS1bf
76OF8/znmn4acF6HT9tokgVRGpWxdAbAXpUXb8rWuq8EeWe1L9+PdHpFKS4zcKhgPSysJhXdjdIA
BnL0CmWgIQbNuvl+hGU2+WMyoDHAYsiIsWGcv05GirO48kChskF+8NBKtj019MIxSg6qOxMlwNAU
x3qiHRg624W+bS7Py7KcuBwImMqGTHELcgEfUcBPC0oPtZd2YVzA86JkzqQ8PtrT20dTzZGmZvf7
GS99to8Z6xrUdhSECAsvK8umVBr0puIqUiNocEY8PEaNvOsNGvdk4NGotVuTjfGwlbKkBaQtaTeT
ab6iLJxAf/mXcuF/vLNPmT7doAQEQqymYpi+foBRNib0R2GetTPkynttyh2wyTN24NRG+jTIUvux
oX1L8kYGKTSyMMZop825Crp5Ly4tmwHimyQTX5Hv+XUelVeaUd16yDBF1h2S6IQNxB+DuJK6deW5
iZWTWQBx10M1KPTg9sxHnVdpOToCf+B5KFQyaFf4OrpVe0pBL8Vs52YxzdCl4kPZUbYbvHvXNHfY
4a49tLvshl1mFXaXnaERnfqKn8bXF5emlTVCVNDO6QgyfJm+ts0h2kZSd8b0LIJrH3sXvJJONo+a
WbQBvk5TAnBe08tfOlCvQSZaBfo6pbmjhuBn3Bh/8Pw5ZNEwntk9J9xKqlqw7SRvZJnyi4VlzzSx
qL1YYHVNb0dRuWa3rsIyJ+QcmgvM0xG3c0eLW+cqq1m46WxS5cQG/vILFvdm4cvmkFle6SjHaY0W
nYNwytV4Pc2CqbN2U7+VhDOm8fSQHHRshIYjuVhrAMTwviomLTUA9jD1elGeW9gTh0YVUQ+ay8As
GuSWh2aqAzEbmFayi2axhXwDljxweodX7DoVzwy3rKOZtw/DgVlBuEihWnpxnxgoJcPfZ0rqZqS1
aFrTujdUl4m51QKnuqdy2Y1RQCnpFGw3cQrpdOsFgOZXsFL91Z81nWcO7onL9MtPkr/u6LDoYj2e
P2zt0usd2hHNjbcgwjOKDOfSNKu4lh3zaTxfJDYfyYXJoD6MciLUgCQuncWmTqQqF2m7r+bFcAV7
1mCZxTGj/f/ioXwZabF5c1qwEj2KK4xT746P+CikOaQf4lp2qvJ86fS8ab6b2MIWDsjN0xL5MVz+
Oo52t4uOnY3yAALe1KTHx//XCX44GZ8u8FzsMt30WMpZuqc7sI9X6cp6tTaZG96dlb864S6o3JbI
nGkwi34r0xRxK4UGGClu/EgVbr3xdtQVuMNTsZ1923QN/jVaxXfnMsqnDMLncRdbtbKKxh+1is+o
7ZSGhjK/PWPel1HvjwP6eYiFPSiFAQSmxRDJrn38aGFYKbdzJ0h9d17J9Oxo84Q/fbah03sA1iyk
CJaTGhTPmW7zhHpmjh/h/fSsFT+1Mz9Pb2FSm9iLBt1jeiBDr8bLeZfMPQTTYwSz7HwfzynbIlP9
Qj0KZeHkkr/OT8vTKPUUqXLCUb7PQuW2TatrIe9eNMG4+96OndyTOD+EgIBlKb+VgA5GFyRWC4O9
Hy49bbyomxdE2TfFlO4n/+n7webfvTzgyAL938EWG7FIiikIxq5y0DLcxfmBcCsIdfl/2YwcMJkI
Ck0YKAd8Xb66qKw4CvtqxgM+GnOqfeVtlb2+nnv1zklTLdOyH1v/82iLScVmghhPxmj+o3mj7yen
38R7Uj5bbw1NNL6fE03CS/Dw/VKeeg0gaP33JBcnLvJqIwsChp2D5/IfEwhJGmgdA9MFtO987ewJ
R5XxUNIDckZAbFmO5RdB0BZDA6E78XH36VGQ9zJiVbQNUb8BEf/Bu+/25WE8zG0b/8CTOnUoPv+A
+b9/OvTtYMRKYHLo58uo+mlc+PsILBb5ieRW3iYCOvAg8c8mZpe5kb++798TX1y3sl8VeigwrvnQ
UVw315VaKc2DiLRQNpw79E7szhqcUyfl82QXN2+tdu2UBqz2HP7Iaxsg8l13UWwVlF02Mj6jrb79
g0jIKTunENLE3VJw1pf1yn1RhHEcYg3UjdCgopU4KUViRGXl/UevxvFcUfjJj4qrqgN3Rw1GXSwu
TO1UEOZ7Q8tePK2iqZoO9LJxArpGzh2YjzDjwvzo6tz8MzvGwAEX/kWaZ15dh2bmJMWg9sDyknRf
a+EEN6/vJJq0ukR6NYMQaQS0itxeFfYT8BML0loDmCFVdThClmpLUJFXvjyuhTzVnFLx4EfkUr8L
67TYxVp3pdTjhZJpF1ZdHYsmWMtqsutlE0KXvNHU3kDOkKRsZ6kryNipXU/1q5IMd1YorUF2uUVO
66YfgVDpmgshhOQBhPhKruF9DSJhb3VKc8J9R1MtkRyqxgvNSBD8ij364M2qcCqkIIyUzrMqAuej
6kc0FFyhDtdlOfrrUE5+6lUOXEYrXxQTURYlPWRN8hCZykae6stQAGszSIfQBIE+9D8j+B92pld7
VRJ+TEmew2wvb7OIVgwr29RZcj1XMMH8hhQSqG8hTEAHPZ6H3MwfIw3GuZloT0HUPtIUf0ctyX3Z
W4fRCNdi2/duOOTVqtbovDKU61pre9gi8Vvkpe2u8k0X4kOxbv1pLaXEqaX6WZPDndbWx94cs1Wl
6ze+JhBxMbG8Ur6tx5GIjwyZtRHkbS/GN0NgHXuhuUCrCTEfbzME2dZIC+sgSN3Bq8NfM+1ETaL7
FBbXACkmkJQLIRYumkbee5n5yFvqXs3LaDcOQesaI59PkVBOafUnb9QfdKu59KbxWZ5if+Ul+m2A
OEamlIhdeDr4RN+87nxqvtoReXlPEOyhHX9WPboGliUdQ6k/gJTcWFNmIrziC5u89MdL0Ih/wLE5
CCGcis6Sr5tK3QsUUrlaMdzruQ9OuRjdXNSvjME4jmXGzqQOKBEe5ca8qzzlV4fw9cEfutehSiUY
+PpmZCvZMA8fzMp7NTRvo6b9jd42vq0W410wDCutGTdT5EFXnIbbyFJQrjAE2WkiYVjHpr6tzOyy
pVqW3j6vpRQmaNGmynOBAsUxzrdFYOyCvPtZqOHBVOJjZ2VuEAv73hu7VZyMV1qQQUQLs59WF93W
UfwmSOVNaWXgaMpxVYrVEWjMe5JZ9IkbSDgVqI3V2ZMQWq4qBK+DNh6t2gK6b12Ik7YNAT6oMvRd
r3gxWpxnGBPpZrACZ1BawqoJlTxDWQOHyrbgR46DFuLdVwE1oh3pJFPDJzCFu67yD1pQQ2LU+xK8
WQ1o0Cwe6F984mq3dSu+IJHq+F256UbdRzYru++t/FHxs58qCiBKkhzlAq2VQYac1Il3IrrG10Ak
1CsvLaNbw8qE5xB23Low+62gpJ09WF1wWxW+qwXVdRJk3UWj99Bt1DsMjhO03ZMolC8jnSqlLpaz
YZLhLNY3qL4di86veG1Gs9Q9HIicM+BkMrj5sFYeRbBHbdHn0Kj05BaVqTfM08tUjMr1oKtu3eXU
NEeZ5vZwMhHMvpVS5VowhqOhU6fSemutLWnHD7Pyrqrr0tayKTumsnxpZoEDAMT1PB2Ll2Y/vS45
VGq5G4WaPZuvRtHqbN1LnmFWwY7s9G4nF4Qmq7LwVsogg+MxRXz0oEW2tUnLDVE9MJJBGa5rM0A2
R33VKH9YoV1xjM2qsq1BWLGRERMyEkiXVPdCl2lXfubvzEioZyZnsGJi71qOhnokEsGrsvK9nfRN
CUHdiYWQHW14AGiskhanEekifeajha8BVNF93YboIE2yd5BD+ZdeSygnmlUAQKM9NsCmwGHW136h
C3bbgpmSemR3/cHgSE/+1VgM6S5CNMIOuRYcUxHV7ZQriN9AH0wbdVUJwF4gXdqFBDSoT+9lPXwn
VAyAw0/9dysSe5ue9x7KTQ9qzK/gXTbCrFWwyyPtwg+yl0aWr+geWpOAepDH4FghzEGP53WfjSvF
AI5e0W5oFxZeZhkVlj3Aw/R90S0ayal7MbAnKb5HO22VKrP8lN//EElV2aI67MrQaG0xQhTZHxsw
InV/HyVYmUG+VTPspN67bQHTBnWoxhNcVdavOxTqDKE+hJpxbw76S00+tA7THQAp189b1rYrNuIw
xkARAV+qnm7S6YDC3iwuaPbPGAa7IG6dxNFlVgA5a+iGSJMt8mM7IALWSpEHAENmsO5z8SaK27sA
1KWNbqJiU5F9Q3/VH5qRFW5tyM1GywXR0SRIggLUQESeIgcKonVtAPUpLesI2vaR/ADoQAXBrha5
ByO7bizjavT1m6gY3rIwe/Y9oK6DdNsW8ZXVNJeVnD+oHsx3X3hoYqQSTdSCGhltD8GzNlaIhqgW
uYA71qYUXDbc2J2gu9mINjHlE0aR/jI7/SET1AmyvfYYTlW21VL9MajNbQIvpdTJRSjiVta7rWBI
awnMDkC4rdU2jwNguRrqYDyTcbVA3CRjf5lN9Y92ihwj9J4IUrtFh8RXX9xNukcCB5TVRIvtKhTi
ndDLF02HBFBe7aYJGjllv0+yVL8b5QRMtBdxX33InEjJFU7SD+a619RrzcKUmBGMGSWCK+SJ74YH
QKio9HtVRFZqGoc94hpXluc/dAoX/2AI76Op7tOwfxJG9VFKhgOlvlAQh42sJLeibq39NroKhXYv
TSYx9Sm/mkzvAHqYb0FjN7gMEqTVLlaBeaqp5GJ06ckdgnQtTHDPxgiQJ3mqjGxYeEDBbcQZazeh
EVzKVb+RJrVzEOy51VFQxOO5RT+EFkltPei8fqRoE0GE6FV05WBb1qm3Dn2kgocgWPXxdCfF4lGF
QKsrwHazAmhUc5HHdFmmswqEaUBiLf7o+pLbS18nQAaBvN1pk/QsB8U2r6u12nmbmks6BFmqwVPM
FNmpK+Nugi9mG0OwRl8I8CCieLlf3mNXBJSPJmSbqp8TcvO5Gkk2lf07NdL/gG12GNPqGE35TVgD
PUuiB/IDkt0mwks9oliTin9YU8/TJrRnXdGiTxC4Cp0Q7OxKqIudgj6eXxZuX/vBRlWBWRLLvwUh
u1LywAF/9ayXcYq0of4CVu4NidNjoKE8JCs/RkGfjqZFRHWa1Mdckw8mYllurY/PJarDgubd1l36
2qvSY9Z0u6QOdpUQ+a6XpuCbyXXXfGKwzrMxF2hfp4dUkeOrTqp0+LaDo2jDVvS9ZzXK34WyALii
p4fajEvXgPPbBMwkmLZG2V+B037Q9Da2R0kB9VnARhYHDw1zr69sbYCpHUAR9brmxRzkfaC0jpHV
m5InPhRXdScr9WBbGQ5vEP8Yslh2orLhW1T+H6Xqo+2CroZddz7PcpQz7idczn5b9tqFKEJtVbvy
mCrqZVJLr4bSWG7lq7tBpQM1MzZBVeAkC6Zim3VzWergofQ2vZYTGT1BdAyzcSN6zWWUhiualcBV
mvfymN0LaoDW3dAaezPwXbkM1oJBDWqai7VttENh0y7fAl5DKKMRNHq2NKhFkKER7+sjaFV9jsZX
09xb6nsgFZwSbGPFP/fK+MsUox9C6HEPSDkYL/SAHsSRk4R7Kq3LXHYy0GH+oN9jtbojsGp6Hn9W
unDJfYPBBypkF5r6ABb8Uqmai0gzf3heR8dTIsQoqKR41J3GDdUbx0EK3FFX9sJgXWj5z3Tydnlb
rtNy2Cn1WxJau3RU10naHrqs5iVuRVslwxZHWUjVXhE8+H1Vu3nRv4bwtqIkcGQfflGQwqGgjCb2
k60kToldhGlIRhOV7bjaBDIEw6ZJXD0XDgavHKRBLxHNim1amPMrQZaPkvdmRbIt5wVwq1rpYGWb
oPYg30aJ8BZ7urHmfFQHUxh/YAhfhdiwwHRFv6CgPRDGQ+pUUtGGlXzpBlcfkaYR7ehrA/shJ9Z1
qyG3YIm3yBPdw2156lVNxzPskJDJhoQUGRBAV4Z4WnqUT7e/NKF1PNAtsZGjRqPm+8hC6HV4S+pi
rRblZV2nXFRipN7GoSjvR897mCyaQUIvdOJoeu00sbI9oLYrs8pvtJmvmBf5U9mocCQlIQWMoblp
m+3hnq46IaNdWoku8nQqSZ6Vgx31KsZelOEuKnLqBHp+kLxwnXFGND24k8ISxOXwno/xNjXmAzYp
+Bx5pkKw9n3FDmOQ0CaaZE+iVkWOVhiOr6SAXCN1VwfZofbzm8kAKkoaYB3lhuZYUk/M2sLWanUZ
Qw4tNlNLQXcd4V1nxvA6GN5lpOcbKlkcoVTXI49xmwyyyKflFdNL93nsgyHV6afyxKMoqL80T7rI
4sw1lWBP36F+1+fInxOPgjZJPpE7Kj4mHZw1r1bqx1zJbrjsDuEk/hr05ImHr3IkxfiMnJWbhUli
hw1pIj0TKW4fflrB+B6i5Ddm5ms6IBcmVUJ4USD67PqVFyI+KAx23Os/pUJRd0mlvMuhuK4KWKOj
xtmTFXNVTMZFBA4g7uC2SWSL7aQwHsbAeEZB7F6UxGQTdfmPKJiuqrICSSDM1Mq8uQ5jHviQBC7F
RvxVlYhSpQleYz8QR/Cr6CLUh4ORNMnWG8Jum8v+zw6ZWHeS+2zVdrmI+GN+KwvqQ5URikgJrtqy
4h3LMgRgPbahXSowvtFKFD3rMbeEm74dFKeSy5EIQcKNNni1HfYtir16MkBw1behyMsZKrrHjZUA
vo/Umzj37ryRDLcyEXgJpBGKLsEg/h9Th5pdv4r0nYDeazeT6KGHyokz2zR0qzJ5S5SiQJrS20p+
fhd48UsnNFSuKfXe6iNkIE2l3gxhnq6LuHjj2Qm03KBYXBCrYTNKszKasCMr8hj5BrLE464f2q2p
ea4gi+JFKhvvUioKW6spKjubhbuGzsQ7DZM3CkCgEXfGU1HFN2XBIVTU/oeaY22pZuZ6mJHRTQs4
XdYJKwxFCV+6jBQXgvW9JEDCz6JatsEV03gZK6WLHCmhzdxzFGI7oSlfqFKKxuFg0ILcbdKQwj+j
3mphgmSmd0Ul3WAneVligeqJhzXqlL2gZvw7nzZBKS1WpUbtcDt4upsI/oNhDQcs2IVa6w+5XL+J
Y3Nj5aYbN/Izhcm7LujeTGD1uuhfVrP0gtXjNVE4995U8q3RTc9Rx+opqUWpfdZvxag+4lWgtegb
AD9MCnvQZQoQqupe9cK7q8IR8SjKLtdqJtzRjgb1Z4C8o1NaZCXgotVUvW7a5s1M65tQqdZWpVMb
pKi3XYOVrpIIUZteePdCfasN4brQ650HtFIvutl17w6W3qA7H0jvY9RO60ZGprSvqwPae5Dhdeav
IkrsZRk5GR1ByVrqBbcaLXLhbXMp+lRWBKpHcbUEJmnIL0PeDJs2T7clN+okFq9cHk4/xdtJ6/ay
NcYISYUoQJq3uaVtuZCOYivcpDqu19BEAV+geQyT/I4r4DKPKiTpw+lV6sJnvsrRb7K3MIRDlEFF
RHvbXHu6OrlJIaH025iKI5jSH/zrAPKuh75fFxw6I0ACFB+d4sVqxelHoJWOPq+X0f9NeS4MxoMu
NPKNp6ISqbQ63M9ckO0+qUO3QEzRxpHfK70VujU7OB14RDY0DmjDIRSp5Wjy5lZpCVVFs0ws8dhx
l0TStdwGWz0cnckAmJMqFyYnBVqn/JQ16lZplbveZzMq1Krppesnur/Be/01WgSbUiD25mS+yZ0I
Wn1onjRCG1YY3+VGqcLclS6B9URrMSWKkUvJzmo01DGNl74UnpKw4BpVe7izZY0UhXRo6+S+jIT3
sjMTt5aRu0T8D9ir2qQXsUy0S2nEDBcZVLpKesoC+llO4WuuGySJa+Opmvx6BZfGcPRIqgkU9g+D
aKE60hLWiDL+tFRFl0kg5m4sRjRay3iSbWSarhxmIci15qnL1eRi7JGdTSuh2ye99dp10YMiifUq
g2DKjSK/JbzuueDJWZVBsM0jxJDlrnwIUzO8M1uLw+1Jj3rRZg8WDcmOJ/XTOptl6mVl7FdVrk+X
TZVIRzVCI7wk2G5iONyyag8m6td2lWZUxDe1v9Z5sF11SfRYhqpb1PFNFvt71LXSlVJzAKtslXb9
ihNnl5YGL85qMMIJnM/aL4FbNVe9QpjRlJ6npLlNJfVKk8ttbRCS9cJfhA5dOSlh6Va7HEqZB0UX
T1AN0kcl6RxDGtd91t+OSbkeQvXKHFv60SDul91NhHq4qrxxJT6KqKdUeu2aiMFocNc7vF9VT1d6
IPHwh00BbLhKhQ3+4kvgRX+IxkTIqrjuUCMRtfTa97sHs+SlLip3pdjsjRxyaFkfFPQ8JpZj1aW+
S44I1nG7DaX2ala5ttTitgDJ4XgTb1OuqSwmyoROoZQPQHS7OEQA2LC2bLHRMYB3XPVBAyijwKTy
iqsmw7IzY0zFdVzOjkw7gDLyhqS8adSMg91XWdWuv08HnMh70nusGLSFURwEE+trNsnqxc7A94Hu
6j31Dau/9bt05Znxiv/ifD/WqRShqdBtoVBEThX+stKzkRNV7ZC+cIKDcFfcq69JcKBnadXRQi42
O4p3KS/dC865ioMTif8v4y7y5J5BeEuxqBgskhfPukzryv5+ZucGWCSqo6JTas2aJ2ZB1PrVhf9d
19Wce/sygUXOTyrErKXdlgJHj2e1gnoX34gz9t/PQtX5QBTVUF25zAvFVkecapShkHP/V/XbkN9+
P8CJHCIBQBrHRBaDasllXi0u21BCPzL/SNbW9gdigrxpemk6UPp6Zy4+M4OXs63vv+fz5nEV8EMW
zRq/Fck20pShk1QShfWdASgOEcSZ2NHgiq8ppgbyuz4HI/t9S9D8zaAGoUidqthF8h2VprYTgpoq
VbMmuInrTOfh98t5bohFxr2zxswTCobIrB+J8dxUP77/+z8qqL4mCr/OYWEcyF/EUVMxgGaXie1t
pvg2W8/wVtzScuddFFS8iz/Aj/+DFujfq7sUCbiKQrsN/RKkKb8aJqFthBIRhNyx5NsM0LB25WU/
+xDl93eDrLrM87s9q1/3e7oZB1On/cyknZ4eoMWEu4kUVWhiKDRw+BvVjdYRL4BduDOA1s0p7pCW
dutM6ekSmsTp/jrqwjwFaZOkhDLprdmqG7Ak+WZut57b0PJ6W+/0C+H6XCfKibIJwuUzWpkEN71L
y1r/DBn7vBfTgnpXGGAM6qox9eJoDRMHR8LonVrJs4OeWt7Pgy6y+XBClaEPkoK0+owMaB9mjVHf
rS6MHyB5t2h55yvr/swm/r1Ec56pYZpccJQRLVtls0QkAUKmk44NsqwX0tbfzAVZsROcbWX4PYv/
dajF9hE8c8AWzItKPIqdI6K03VqFozS1e2ZW89leHM0vs1rsGZG4ORmVrHAk6XHGcJNcgdx+Pzcc
U4J/vkLwdwuKg6DLM6B37s78sOyfqk6SpJ8GLzeRdYGQF6yQUqCu59raeBfZ5me+/X52Hy2mX2f3
dbTFfecPY4riG6O1Xbf1axNtUcRXpHJlGC5+9yrBE0763m50fS/XniMRN86z8L0fTVTpwktD7vGv
Q1TA7rDCN4XVH0yptDME77qpd+Op3pjoMAR9i4LzQ6TLKAJlK6Eadt9PRPrdin2dyLKuIwhiyyyZ
yMwbCrfThbc2NjOXPdicGen3DTGPZFEKRTEU5cELe9mJA2GS8GMkcVXezlDobDtXAo67YK+f2X6/
e40fysa8wilY+b1Vlwp3r0GoncqyQFYJSleXbUoNhm6KwM0VvyDP3sar72d4YlMwKDAguMkzD2t5
I2RWT60gUn+OWMqZLftEaWs1j90gF9+VVNp2ivEjUNUbcWhQRCwf84z4SxMa9IGhJmH3RG7Tzt9r
UXg3NuHe76MfRlBu/Vh9GyrvAWWlmzjUjhWx7M5vbnvKQvz/Q9p5LeeNXev2VVx9D2/kULXtqg38
mZmiqHCDEikKOWc8/Rmg+tg/QZQgt+/cpsSptbDCXDN8o2l3lto+N530ITGtFa9Oef/NphFZXDk6
386Yu0NambRyQB3zRrRoZ29oOs+RbSjcA0qmQJkK2EnGjsDoniEePJNm4Sw75o1wbHuSzmNw5YbG
QR7yD7Jg7bKQmjdBP4p5vRuifE8J0CmCtZfDN/Jrc++LhEP5HSTVjoY7XvdE1ohwXf36K70/AunO
ExkO0g4SHQfTFXB2TgiFUph9w0dSlBeZ+EUOJFgL+w1E981/Z2l2RihJ4Y+Qy5i8kpsryh2CUnsX
jI+XroxJen+FTIOyVHoIWGLULb8dVIvY4iB4lPP4IeSNSFEPEUkwoyrlEynJTZtKe7cAYtSW6VMR
VwdaPO1fD3ah1PftP2FaSmfzqhZuOGSKQsU0YfK7ABFWd6NCz6R5YurXWJNhWTi4sMfOVnXkoRE8
nB1cgpR3EMEoUbXGyh6SiNFOGtUPSr1r5c5W629C/wUO3srBsrglAL9TAocwOq7JbKoR9G/9ohoo
+MubU9sWj7Bk7l0k2+ympaJZh/AXJ3vXI3llSMphNHQdmll1mRtw9kb50SvjfVCMjtk2JRUTTbcJ
AbbYmUfVVATzyId+3AxXXlqJ+7EIKVKIgsCmwYAgb0isqxQ/Kb2AXBPlQHXmrXjU06389l5jVs9G
N/uKDakfNUtH6sIsBX6pe6hUd+XunM75X5mY+SBWAlC0dJnAosn2lT8OYDfTQ0vcsUzDS6JC+zah
KIuYycrYFnf+2dhmHkkSe4h2mBi20tzWWqoiQshynUneVV3Z+ovTqNCmyvqkGOiVQ3y2GYIC/pjO
rbNRDULuhMEto13ZcNM59W4az0zMRjNIkSBFk4mi2oXqTe6pDoDbldW+ZmT6+dk4QGgbvtFSu+yK
0KcotzSpqoEg9OuzY83K7KBMpLERhRArgiR/z6SM6H+SAc4NVjg0a3ZmR4ZXGL4oJn25SXxzR0Od
AzkUYNX2vxvN7A1RdwFwQmkqM09zUGXUfijRSwdA6C+YAV+ADATYCwJjbz9NXA+wKDQPkrneHFvd
/GhKOnU7wudfm1ncNGdmZt9miK2i1XrM5CWbRZGOQyVfl6a8IRd392tTi5/nzNTs84S92hegVWFi
KfkndPB31D1/VX15xalZcg1x0v41cbPvI9R51yUlEdk8LalN07bxwFGquRblPuNlADLs18NatIf6
HWkb+hzEeTdwmFRhU5r4UF45kG7Tyo+JqV3njXsfCNZgj5rhrZw+C+91TnFul0mQFbnweVtKXdGb
pWHp1an3DhX5LWRSDVQAxE15Zz4JR2ntHfH++fXW5Gyd6LVft4wLZ2ffIvMHUXLYmzgA1j7elt0W
4svaIBd9nrNBzpaL5kL4llMcDqpWP4V9gEa5rl75QXoZCsJuDP1viZkJR/L6P7raQIzTc1dW0uKC
RT2NXC4tLLQkv92CSkWrOa4Vp6NlfS/G+otfmB9RCrBWHhZrdmZHvVCQvBpdHEnDZcEMUH3HFnit
1cCZ+/VaXfbi0JeCQIG2nDV3+NNAyqrQMKb2sAgddLAvjno7qbFNuKe1rr7FnXFmbLYTQQZLJSS7
krPkUvY/exXK6hQcQOt1TJLBK0N7/9JlhVooc4ASMdCvmX0tw8+UUWz0qWXCO2gHKgmc4OgfICCt
NKovOjhnhmafqyrQi+lNDMXIsyYn8zieqiN8oJXVtxAhezugadmcXc55Jgxd1/KtXkElnxOiY8MN
dDqkuJIP671ua8Oa7fAsbWVVmA6Vie2Q7syjsq+O8mGVv7LwnegAnyI5xoTJmQf5pR7sqKFwDSBX
ccqq4VS1yqn3i50/6JdB119KirmxVP9o1NXKUb2w0c5Nvz7wz2a0Cnw1FzIB316kToXMataT8vHj
YmUtTgt75ru9sTN7Q1QF4CEzYogZLHlo0dqHehSPASw+vShPBpXbpe6vOYxL60WWTCrgdWo330tL
y0Pii1pWMbGTstdgU3zs+Jvhy5RhIN8OB3rl3Fp6lr6xONsJXSPohHBLfBRa34rTeHCp2QLoFF4I
RyDkKxt84Th5Y222HzrarT3QjJO1ftPcU2idjehZokgT0lhIqM7fUqg2OrQX7vp27QKcXkbvvunZ
7M62h+DXQ1oVzG67kwgdF3eQbJzxrjhSpgzsaW2wC7ffm8HObr/ET3qxDP8cbH+sHPc43BTH8Sre
r97t02d6PzSKuGSVNJE8f/JG2RhpftNUhFb7TXxL04AjOOJt6wDinrRsu4P+8dffcuGsYXT/tjhN
9tlGlIyyx5/A4nRWw5HZT2t0nVW3tGJUlNFkmWQv6u6zSQwkf6owc6ewCVWJ6mOcfRZrY5N51/oa
eGJpDs9Nze66tBj1MO6tEvQspbwK3YJWvnKqLE0aFY/ouEsE68S5OxJLgRmLMo5teFTQ4hW2FVy6
32BALC29czvTUM8+DuKaYZV02Clp8jhMTd3aNvRRqJ82FpUkv14KCylZ7oKzYc22tadErZDQU/O6
rePb7rqgqbuC0rHPCFODJHa6i7W2zqWvZZB6ohYR7W957kDrUeq1KT2sGzkwN3Xg2an3sjKspVnE
dzSR5eEZzVPm7SwOaSlKnWT9HNa/N7B5gdDI2tm0PJx/25p9sTFuUhpm/rRFPEp8aQ+gBVABETf6
4beYCYtn//n4Zp+tH9DlFmKmcDqNyWrZPw+o3xnf2vBmRy9PIVnoNEyNKYggeC6m+2Xlay05JQbM
J4VWf95U86ixoVpuOKr9z7uTNAlSHtpe2eb71TTJ4ro4szQbTECDW9K2WBJP5ik5TXopMZdWfb1+
/C1/ozNbs/MPvfm0aypsVUijTDSX/pBeZMdJmmGtwmXpcDqfwNn5lzWxpacKphBrOk5C4ZP3mOxW
CymWruFzO9O/4+xwqqn+z0sZO/VG34Nyf4WPyrcDuivJTXNYWRYrH2uuZGgMsR8FCWqYMrSASc6s
Pk10mt+B5a1M4PwSdoNao92nm9ZF/UpzKbfWqdyvDmllpZuzqzdqEjNVC4bkXpXH7uOEqBud4vY3
LC15wfSTU4GCn6+8S1qEakLJbyiybZ/DW4q1fcpt/A/uZbNrtwI4oXY7KTI0F+VVsfJCW3SFz03P
BjkWekO7xPjzcKIdMjiZD+mja8MiB2Spflqd1cUj6myss9O+9/O6LjzGOjk01Vfj03iRQHENjhNt
1LodC1v4/uu1uWjR0Khkszi03uVHOimp86xnIxTZhaZEdgp55dcWphN87hYaZxZmWzrOFXiuBisy
yz3a4WglzuRj36trcqHTiffOjonqicSLcAJFvt3SJh1iiuLKFQ48bRQ+0AaF3hwx3FHjv7Ywlm1N
KrLoHCAbNTs+/JIeuNjDVneyop2Pw5tfJd5VAItyh+r13ttLrrWdTpN8HaS0OKHUuvxpfK74mipZ
7LqNVG1M6tWpDcC3ym9fKZHBhs6I2/ZetNMr5eE//4y8W5CyRb9PlefosLFtZT8zWZp0MsOpR7u7
uvfQx/q1laWJNWkEQDpvCo3MPaq8t1I/nnp2fIvewTHcN5JsF/l4NNXjry0tbu5zU7MbtKqL0Sup
rZ2eK2h0DjbyGCQji40bXk4402D3V9zFc4uze1RNQsnKRpUpDFIajjyT3rxs5TMthebkcyOz7eZK
ZqBZAcOqLRqd0Nr8gRLq58jK7gvRvcsMhYigYOysSNiGtAtq1fjU1OFKCmXtM872h1j1bY/sPacK
sV5npBPUMZXe1ov4PlfNld24dISdjXiuKWmNDULvCiPuPBok1FhCmyNbDVJMx8f8eDm3Mt3xZx4D
hQKJa5Z8PE/btch5TDDPXeuUP1Qu9G22+a+XizG7fXIxUD0kGLn4EmNnBPS9Rvtf74Fpwf1qTLMj
Uw8gbNDnwEmii8dO72zXNG3pYczNXZOJK8YWqqb185VpTN/xbAbbuvT7QmBRpI3TlseagK7IE3Sq
EYTeVO4C2R7z76QefoNNsPg8NFFJJ1igc8vNw4VtMOr0IxiQiikTTNVL72LSOZqyHbSGCdfg0kAF
rlUfLK/MfxmdBwrpLKVwpTJZmekPckl2MgibX3/BJXfvbFjKbFU2jdeNFDhM7l5wkC7Kw3TnrLMU
1szMlqJJyVJJaTdnZXjfVGBGjSPZFD4iHoM/NE71n5fzT2vl3zM3W5mQ2xAcFjGo5o+KZO2iMXSS
wNglleAEqOn8ehbXvtNsZTZAK6I8xVoVFZd6mu3aQf0LJvBfUYVFklYS5dk7tyxahdMjgAIM/ZdS
lEL6/usxLL7Szi3M7rOoSOSot7Cg7rWddkB3Fkq9j9h1d1BWBrNUVTOBwP81mtlNhspJFVk6tqZX
BiV6+4BaVGUbn1bD/Es3ybml2XWG/1Y2loGlgNbiow56FclKF/z8qzagvIP35sROebWWdFo8rc4N
z66wLIoTml1fp1PZ5YE9JSxZ71CPWipRtogFbmunflkd8LSV5mfymd35mWEG9IT7I3Yju9uaP9Jd
fwh/TKONT8KXtfjwgiup0MQAJoIuFqqWZ9usMgjZelFU4ytrtHYK33M/p4/VvFtZmwtfcWpcoAjB
hAKqz/3lzPXEobcSlN6m2uUI7td1jK5qejFS9+VZhyZG8vu3pBeX3Lxz03NvuULgphTLlAVk0iRL
SkN2xmN2pR69+gRQlXt7bVKXXDBqO1GAN5Dsld5RdiN3MDJpGu1kzrv4CXCXTsJ+utnUFVdr4Wh+
Y2y+QQJV8UQTY+GxPkanKQaO0tb6q2MhhoF+HGctmVGLOs/ZflAzv1V9wguvCnbS5Z+WQD/T6LSS
X3ute5rtAdSz0SI2ED1WtHkz1yDVZpSFHhLali3fy/fSs7RTaGLbjZ/8TVrahqNdhBsTMOBE0FRQ
7gNxtP2NGPbCZnzzD5ldDKXkI8mgkIPyvnVbAz6fcq/bpl0dp+fB6rpZcDHfWJvdES5q/mpZMewp
ForQR7jBZX4Qd8qWjN9vyAMuLZ3zaZ7dGGgtDVHZMLrXaAN9RMr+d9InC+031Le9iqHzNqcGYr50
uqSpCvM1rixR8hHu0qeWlOLUGNJu5Y1/oodxY9z+lXi2Rt2AxjNSolFrXqVQyurQkaclGnsj7fJb
8SOqMOatdK/djU55nX+lWzD7tHLSLawYk54zKsfJFlFpOztRXZ5eYplTrPDzqKkoVQBJTzvxSaae
7K9oLLNLzuzNVihKeEFqmWT3w+MUHQNFz6Qe5O/ldtoQnrW+ShfOcrqKJIrz0dc3EH9/68YLkpqk
1G5PCf6hcH5mh2MXJJ7EtPbfxhf8je9AWDe/ntlpILMzgdYXmXcWLZeI+08BybPXAzEA9DDAzG54
4DpmtdfrfsXC0sDOLcx8aTGpK6EasdDE166PMJjeQf9EJCfK1jjsS1cEuSoWJ+XBtK3O25ZiT1So
ykVQybzqkSClP3hSIJ5QIWgz/gb0c+FoeWNvdktQSiuVcYA9GqQpE94VeyuOHOVKO8VE8ZvoSkZX
ZM2JX9r4b6zONr6fGVFQTaOMj/1mapOkL36SuqpQb3BMW97kiHndRiiSJnZ81X/59YpZcG5oCAM/
9dqTQP/d2xUj+FxnBdJDmwJZlvBBCFBZk+xf21geIuq5NEwBfNPfle01YpNmNSCEalsepQfxpSLx
iEwQZS/Rw6uLuG+J2pKHXFmtq5Znn9SIPEsa0I1hcutjDnL4o3ubs4Zu40ckZTfyBShriiOvTc9e
I+wsxA0sIH9EAsmhwAyYXVRFHAiS1kqEylDGAk6AKlf/sR2R5xP6p9oKHlcmecH3sLg6kC7gInnf
9qqNVtg1iDkyyf5tjkfsHqb8SbKjCsz5ta2FY+aNqdmdOEIP8WQBiI9kuEcOQdSFomatQXkpGvHG
yuz9VI7JOGQqAh/GjboXHW2HhKVzi84NOFx4qr/TCLE4MPqpcPY1Had/thdHAnKGEGBykluWLulX
7ACC05qJhij5k2AjghxYmcwl59uaMHN0B9H4/S53o2p12qVxS5jR7n5Q3r7zb2jI36mfAQ78RoB1
AayFDPCZvfndNEiB1KtohbpXxucGFvml78Qf+oP3Md8mJFHQ67uWok1/HWz+0n6kx3diy4E5eZdJ
aamLkUafsRY/4qN4cvfpztuam+BjetGe6oufiO482q7RABauLYtIydQQTlsPFSpvjzloQIqVSFmx
IbuNNO/zUOYOGdstslErh93SEpKxgbSMPtU7zA7UXB3HOkM6d5MQ8imQnoRbtGJiecWc2Zh9QcRU
/CAPczRlIMHuxe2kkXmguEJ0FFqX86nDfW0Cl+6J82HNXDarDjvZMxlWTBKgcy07V0VUP9aQOWtm
ptk9c2CsoJkeNYxMLSM6ejAjHqNkrZd+0bOQKYXB8+XNrlizCYyyJEfdEtXo8KhmF/KWm34bHF3z
iP+5Ad61tsWn3zfzyyySbRbUGFV5D8HQuzjqfaPLX51s1Ym24yfUfW3JaR7kC3+tg23N2mx0vZgF
MkqCOcngyW+SbG8bf6q3/iG9+w1o3dKCV2gdY3jELURr5nPmSEkHCLvmG6LGHJqbYCtsrWtt22wo
E9hZyLza//ntQ9XIhDmgPJXD5O0aQbdnrCNKvjZB9W1ElUnWgrXvNa3m+feinsiicJZzisvgrYks
lBqhTeCsqfvsOrhXtwi7UeMjZrhj4favvWot2q0pNTN18G6vO/5s3bdWbVaxYvzsW+8fppJgWm1v
eGkSDRGOq4mapX12bm+2zxBhqBo8F9w+PLJXquIuezG24mdhn3DNmdv0ZZUZsbQsz23OJhU5tnzE
e8kpW0nwcsnITmIwtQns+HcoVEtDJIxmkLBn37HL337DhJ2Puid+tZ4hT9UXop00/bVexn/F8UK6
gresJVMvOEdPmUHJYu3MYpNeuvt81x5qm5zecaKkhGtb+72TZ4g6nZKAUvkflFm+HVQWeGGIoDAY
U4RNcpJrlboh4fA4le8Fa0WQC8fkW2uzg0QcQ7PnRVRv4svpaQJx6i7YT8mT7Ga9Jl59f0e/tTb7
YILch0k2YM2TtSsfiVZHl4YtzT3J1qjQqB+GZusX405Jkx85N5Eam1TMqtwRXm+7RegIYu+0KDFp
/mMNBAAR2m3lftLqxBmTxqFAIXTUqgYxnew7dM07NT6axhja/ajblORfC/HN0Lu4zKaMruaz7CZH
0x3rU10jmCmhJmPF9YOHGGsbPYlZi96h/zRE1qkPSsdVgs1/esxNXxhypcJxoPNqevup3QxV5lwg
0JUH+lMZxQT33LWEy0I+BCO8UGAZKzQ7zyMxZmN0bWb49cbMcbBTkPLjfbdDEstZ59i/fxC9tTU7
c7ra7KwWvsfGlLknBqgEwY0r9rsgbJ3GXXt+LThJb83NjhsxF/QikDE37JufZZMX9SfrlTTqPv1G
9OD9eYM9PpdKU4xMLnj2vaoBhR4zwp5+FV2PG/dR9Y7B12DfO+OWlgDto1pAiFnLni4PEzjmRKdB
zWZ+G3r+KChaidmJpShneyq8X4ANEjmQ0i2dTUFqr5Z8va9rm4b6b5uzV3Vlet7g+distiEl7NNT
Ew7mxfpDc6H7bvLYqWrDeycrqM6ciyzThiCa0uE15fLUEAg3VMzvDafdduG9BnMn3f8FZw2bYK95
i4hoyYgz/yKo0sSXXSKxQaN+1rrycUCP64rl6zoD6BInaKToGu2JEelB0CZjS1Vflz+mxnj76xNg
Afc6/Usm0jjveriysxNRb0rBaCQaPfxLWne4KNEHtyU72+vHGiYOGqdHBHykbbnP99pRp9Quevr1
P2EhiTn9E6gvNqiFt6jifnsKxVUD2SSgJCA8BgcFgP3zpKcjXqwpaC1/6TNDs7umiDq3Gz0MvcoF
PWs8vv2dJjrldkpfJB8E77Bqc+k2PR/cbH5rhPLDzsemeLJsACY3U4R2ii+Gd38hVfp2Imen3wgK
wZCniZxubt9J7lD5noL7U9FiejXY4u8IP713ud4anZ2BySCLBarn1FZQ0AF8z0FYcIILZnTSDE+r
r/ulG/x8Pqefn3mxUufWhZD8OUYOwUvpUB+G3OYgfBA3U9Nj+tHfD/uVNbo2ytmGtTKh041p6fws
vSbVflUeJplBBnnQV1KJi07R+SBnh5+nmKmJBvLP8nWBZYPw63QkTVI/qM0ax5XRrS3S2b2SSVqp
CZO96YAfrgMeVwgf7xR0iNczJSvG5gkErz9fMNGBePfW20/dIdGHP1fL/7xhKVf//F/++xld8jLw
/Hr2n/+8Cp7LrMp+1P87/bV//bG3f+mfN/lL+qEuX17qq2/5/E+++Yv8/j/tb77V3978xzatEcC+
a17K4f6lauL61Yj3kk1/8nd/+LeX19/yMOQv//jjOWvSevptXpClf/z5o+P3f/zBi+PsG0+//88f
Xn9L+HsfvjXfg7/9X/ntKfj27q+9fKvqf/yhaX8neoR82NRJRXJ3KrzoAAL/4w9F/TvNxCpNPLou
Ea6f3Iw0K2ufH8l/54xGDor/lz9AUP+Pv1VZM/1I0v8+JaQVkOs4edof/3/stz8fvT8/C3Px53//
LUXSH7x7Xf3jj2l5v3ka4yTS/WIhCza9P6zZHu90P/F8g+ihZyL40FhHgXDpGEcfiizqHNHv0UNu
hpVN8M51nAT6NC5jVAI1LubZQY3MNIS2ukdrrUONv1d3rkn4Pi+vBEXfl6O8ssen8PzbYcoIQRCq
QYEKPRyZ99Zs13m9NfBIVgU7z9I+uKZjJUDnIkhLdRM3NJ9dJFXAc9L0hUS/kKva1SCYSHWPsHMt
ES3u3B44TWBkqP1bveVG2zCHX7sval1ItnAuPWtjjmkgb5Q4qqGzdEp6A5hV4sEv10r+4HW13j4G
WdCTFgGoVTiQX8JnzxK9/jGTk8K8tCKfvI5To32lHCraiRWKBZEOvYrpkgqPsaF3vkO5ZoLEb8ij
0jH8QRBiuwlJBb+g9qgFh25sKnz/jtJQ4SngGyKu4qp9pNaXstcIuXwcGahe7BNJjOAbFGEWqpu2
A9Pkb4tKruv2xyB0hiiGdpEVlLNCX5PTLiSl61dDksIxklulpTsGeWtUyxpmIjCLjMVTeEIpb3Vj
NJLEyZVOS66RlXFLH24WpTBIutejliOXQojcjZMD4hItbCo1r6l42uRypY2nYpx+lZyn/XA38FQd
HyG3W9lRFGpdgW+ihe6tmaQ9yTQhQrDMR7AWjWorkopDA4f8pQ2CTvmm5knY/5CCIBhCWzErxAVt
uTd83YkbPw0fyxr0mBPCDYgeIl1vvb0MbQiK1Tjcy3rXf6doM7vLMij0MFImESJDbAOwQF4mqE6m
V+GOqnv1UzQGAhxFRSpJOcXaRUkjvTNEEe4zqkVHPSlbR5NRVufX31FMq+wAdJSiIw55eVGYlRZC
2UADAqkdJkK3XgC0eIjuRF+lQbkoW+1KEyNevb0T9TG+ouaKd75cPUtx+D304+wQeSMakJ4rb1o6
Ro5u2dFbH4uiLWgynkE8yPteAKuBF7xLpmpX0aiulKS/FyYIRiv33gENh4seao+ndbUtJBncsgGQ
kysOttyBlRu1e6tpvW0PaasdtJh2iQoQRqs8+L7oOrE+CnbA83YzdkELJkJMN0YdhRch0G174CPb
QNgesiFJDgLiGw+FLEIwNWqCHp2W26PXoQcfVT+avEcq3QhdR8u7Cqk3Q7gT89A4BUkZ3waWh0/X
8QgjOoSgVBPBImJXpHkowxZqEjsNqpusAgbQyqW4LVLr85iWOTLWVuU0Sk+nXeKeUs+9ql33ux+6
SJbXjlpXpe0bhbjpef7Ty6g/6cQNzBZEoSVoT2XXfhbFbsICGg3AvDhFhdBLqKrov8dd3e+00C/t
3oyOkSEGhzQOtk0WXZQxhAHLNy+rWFOOMB6sbepXN3RgC0cKkPk8Pfs3j4MvJFgtp++i2vYMcHpJ
uu8U8y4fs5tI6WBP9L56bLROZtZ5+kltCIjVUl98Ib1h0VS2KPdf0Ba/tmRX3gYD6Z4sg2mWPguW
cRE15sXgKh+zgeSeUgbmqSlikglJjPB9rNO/r8WtjVoOUYJOyfcKqxYyiqrv+6Jr7sZCfRg1L7/m
PJSOLXPnyGJ36UXy0Qvj/EeopcULKI/PcajRKNTAd8nrQ1+bmzE0NpVf7sVYoU802npox2clKo66
iXmIDGTiiq+JMPjIzfePqRnDoozwLGPQzkMvNvs+NrZVGSBYEmWAU4z9mEO7VFHFz/J8HyTjRRqX
ALa1z1VLU4aft7bkkiL15N2oj1spbsutp8Tawegtb9v24Q+11L/GkgRFMu80Ike8t9i+E7zF+tFp
vXhs4ugTGjviJ+4X9SIDX4BPFlGECFQETo9+L2WNsm/zQnVg3XgOMaPIziOas+S+9SbIZbhjyiB9
DKm0EZQcPcXefyk1yhsQvToMkInYC7JtFvdG2V31RbwzUgk2xWexrz6EqrDJqu9R/XUYBUTh0yfN
qk9eckr7vZAN3yMlPnRCZ5ccfnIY2aYgOcoYnYz4q2sgEt/sVe1KKj8rLWKOBi3OfeCAaPyqGxdG
Tpl7d9eIT5RNH5L0RxUcrJKywCTYl+ahzRUm/cCaRLf8OupeIsCWbRZuRi8nkka1q3tdRpcjsCg5
vkDT8MHNJ2FGdVNLwsaodIcPuY0lH3iAFT2GysuYFseC6j/jKh1uBWVfFwcNt7O582jeEYN9aLpb
fST/2t/U1bWYXOfJTeJ9b4bYIRqa2S1QZa1uQalBH0uzk+U2kEDVU+t9TsWLpooco1d2mnQX+Ple
qhFOyJudqX4OOKOVKkeJ/WuTPwoB2AyAbD4AbyHfmlF7oAPmqKkeFRnapiuvQCltBp/zQVZOY/Zc
swSHeNxq7aNbhds4ekiTr25Dr6RBq5O4rdimmv5sqpVTFrCIQKj4QDoy90YJvvhlv00Ky2kaSDEm
hBAFzZbqxhIPrdDt5OI5VsCPwOTzW92BuLfTYh7Cpe5QArdRwmSbSIGdI5ZnQaULFRqNhJ0kXsiW
5gzDUzCC9YgrRw85MgPIjLljmS9t/DyKwP10b2ch++7FP6LsQ+vqcPYazx5Qi5QT9RQ08idwh05t
PVVjtlHo6iuNGtwPz/GY+F0kOx4hrcRkeWYHOpTI/1d2DONxGKVNF36HzeU01WdiJ1J1KdMJIgva
XnDjj4llfOKE21Tpi5F8UJUvUqbu1MGwRfGQDPdi8CgXt7L4BGdlI0fGZSz/6AVAq6Plgr0yk0t0
7bZFEwNOEndqtgVdGI4XwNhC/QQww1K2EuezByfK6B97CUhgfK3SSVdfj8aPyAouVDNPUQe9Ctor
sRv58a1Zf0Om3LBL9T4VnoBktckdVZxOnPkfvDzhZChsyfra64mdhB+65rnM/WHaMDg4SXpbpc9S
KMHKedbkfqtRMIBumECbe+i1NsAIOzBuRS3cDwZHAejCBh5c3J+U7Cgk4gR9OAYlep+p8tWMUEjG
ywzaD1rjElWObJVmJFaRFtAjBLNHqZ02j7n3zQy9NcQhRwoxbG/w97LV7RQdndC4R39LbJwoqbgu
MjurLxShdDp93JXDnSFzelDjKzWDXSB73cESZO86gfYDmZPYjnzjphW9vRc2B1WLD0OvfSqQFITz
l2/kPt0Pyk0cDHaSdJskVa9M+Zj4/hZRNminVwPY1FjQLnmvXGZ1d1GEJhZCe5DvFf+6bZttbZ0i
XznRAb4pguLYmzeJcGfCLpI51gTzpQY7GI/1Q93cwdTx0gvDZ1X2HDVJbqOdd2ES1wfhuJWKkBo3
i8HEG7H1oCo8ZBykZe86jQEkMvqsDs+G8pJ0HjRa2G5xtRf9wqmxo7N0m6K35QBXldSB5j3EChxi
0x6b3Gk1cVfEIWCIj0PY3pbsktINEWUg/yGill2XtmqEO7kvqKlFlcQ7IldCpoKCLQ3SyGXaNo5v
XGrJKcEzUYIHFWni1IMZLjx3kuoogkedRylcie13hT4zpSi3RV06RvXFUCc8zUfoLU5vmWTXxwkB
gONa2wAoQUzioGl3Uv4lBkGTabCQtKuefIegeJt0zO288JwSEVvDZY3ItR0B9y2UxK6FFOoJjL3a
B0wpHnhg2FY9HsXQckTBddRS3NRFPKGAbDFT7cgtdoZA7bn3VacpTfNfQG85Uv41c+UTZ6TticUu
gkowhBbiu+gpi+mpiFU7N4sXNbnJhevRt46Bkjr4J47QCLvQB4hi3JjCN02NL4mg2L13mYwtv4I9
CbxEVYlMDeKuQnWDL0Y/I/CDgfYnT6c3TlZ2kfhUSXdFHR+qoLQ7OuYEPdxTI4RV/5IYQ57DKDeI
jWalnXfplVhxxeauPQJdiVRoimx8K/6QQEELg33Bp2gkFMjTL1nQ8TuPo9vueojHha9t8248GZZ6
CBMgkx/N9HOajpcAFG0zMbaWL137BWCmjlJSU0NE7AatMtXtv8Zy9kUP/XvJ/Z4PVyYuEDCm2Lw3
28dRePJUnl7J4+BdwU2lMcQO4sJRxexJEPa5dQQydUD29Zgox6z/JirAcDprozV3sXuX+Cz/8iZQ
vyrqRwUwa2p9Bz1otzycKinegNW2dVlhNfZXQgJ6yrsYuO0NJGysK6s/Zt59pn4IRCRQJ2qZxpZ3
6VAFNGdX3rh1JQ4L+jvTHCyy8kyK1lAo+u+Gw9h/zgvomv7HYPxq6PXBVe4sVzsOGDeTIxw2+FPl
JhdGW5BQLelBooZOM9LXa14IJqzvqHXAuWyrQv5SqtIHMfnQCd6mpTslML+FHgE0tnGuhlxSn/Mo
cUqrvlWsj0Xz0psPvfpo8dl4f9phDwh8hE4FGTUWeb18aMcPWv7VLZ5D7ehCfjUbBNaQH9TZ8510
l/Ie8ZsKytW9VX0Zhcxu1JNR5BBkMco5oJV3gJZsP0sdV+UdXlMvCzEGaI7dhZ+CFnUjPd1oCYUM
WmmX5oPkfu2q50DhbhP4P2r52MZP8EZtHvbbRhS3Gg8N6iHsut7Fwb1RtNtKOfVtxXdRd7oIQBJK
0Nh/Fcz7UP6Rpd9iCHnCc1TfB+1RsZ4a71RKjzn+gMJN2AiaY5TbWDumbBDXSh0NeEVSPIXhg1le
S1AY8SUC5WEEaWf0g11Lz7Hob4r+ZhTBHX7W4d3GZAwqmLCSe1MxBebkcnkPlrvThWOZXOoDOyvn
OouIBx0BotqG8a1v5R0gLEfOP702iwaUBIif43Hv108hdpQiP1ThbRcr34EHN3YvS18aWOaV8dXi
+oFxBp5rTO0hJfPeFz2s0pch4FUf3JTwPkAumcVFGYV2CmmOZ/nea795gfEZJJZpedex+v84Oq/m
tpEgCP8iVCGHV4Bgpkjl8IKSbBnAIqfFAr/+Pt6Ly3eWZRFhdqa7p7uOPet7lMC4WXXpaQctprSk
rXZORYXL9GOZlrvRf/Rn623BHlzS+aiVOusmA2Em3bueD6fJGt/7EZWI5myWlnxwX391Ekvnxskn
8k6pq79EWrIz9dFQoYr2akEkRxKzc6TTdVTMIq5XLMRt9ZnNwa2c+9hvj1JVbzlhw5hGRcpZN2qw
T1pvhGIdzkvKdNRSIItxP/LMUm/rACveDXNJXb53yXut753lpb8rtxiekjBzF3JqInJv44IQd8Kt
7kFG2pTHiSJUL90Oqn4qsod8vA6YrLfitVifMnFJzfOsnQvjaihzL4r1sZjI4c0ju3qbTCdOvSe9
e/boenQ79tHHJEG707ByHPSo5mAcNhic7+v+k6odpRbdBNHwS5ypt2CMx3QKu8IJHSdOCAn000vS
q1CDj+/qHWmMkU8rO5uXBuflajiPKa68xnlxP1bxULuXni5F87fK2Dbp86hdChbeaLh1vGQqV4XS
7qKZaEWjfAyMW2cSYscRY9BdbFZ7O2v/fLFP0gMOw6G3eCTy3WO1d1lnfTgUuVx/rKpTV6anDrBg
Snnf5B8jEywjYoEfPBoOabFfrnmsrdM6NE8jUVCj8TN73dZyVvKlfruuCruxAOSi6TosWbGxgCxV
8t3Yp0r79cb0KMQ7cekGNoPj79L8CH+fS0KjZ2ZlDvda/+1d0uIxCTarHzlymuse4Wrmn3GZbgky
HkpI+3LvcWSQv0hN2xjNNQMfMym5ZAQ8eoWGZ7J78ZVkbAXUJIijHhmkRifutfRqaQvOwHkUEHZM
juWnbTfnIvFjy6vCAcLPyq9uzU5Rch6DhzI4B3fXe850thHjcSScNqk2DsloGvYRK6Ds1E7PfW1E
QXdtrTwcliQiqeC6lAenEBur3Wf6R6ux3+Z9OMFj4FaxY73M+F4Zat/mzsn124+mJbJZTPQUy7aw
l31VZEenPMgi3ZumdwVeOZPOvTdFABrkRu78Z8WlfVw/NBHgtn9Ips/emh9t69yV2EUOyVNTMmMQ
tm6o1yC9kRT24li/ScLiUhlcM+8e2f7m5+tF2v+qjMOyJmHZuOUls4KzHL1+V81vKp02mQHymHCS
J88q2ZUcE6m+G+0nmfO0th8kSGyXnGOgdp/Vum2Cz9E9DF25WSeyTLtk4xNvnRRk8ToJObXCeRDJ
tzffaGDROcoeGcnRz0+eJNm2+HEpMuiKaAO/LP0zoFKVGla+wUarrjXRmoyopThn/Yl0b4KVY6O4
VHa+NQZAsqLZ6CP64VoAEco4I8U6M1hrKGmGCjCZJe7NOjIIMbNlFc+rF1XkmEuKeGb9DupDTB8q
ebdVcsHc4pjVK5VMhEP1UbDtleLP5zHmyrU9KMc7ENqA1VG6MBnmBDYAYAwQcTrVmoS60HfgABsC
DZNsZ92N/GR3MkR3LZW2NSWRz4RogqJGXm4TERO8BlV5jzoNnQVoYkq0XbpOfzs7OBim3FTac9ZS
L9Z8bXgX6Cd9uVkxgYHZRv1q7RtZP9ekQpMBS5a1fBHpt1kP60lxRsBZXDsCGybrd5zLcmt4efoC
RIVytovvb6+n1nDWfrtk2QxS7DTbCP0ZCDNgvXStzoanwipo8etOiI1sCA3hmxK2x060vcnmPFTC
e80mekAR3Gf3uV43/eiGdUJwhK6Oc5qzN5ZgVFf1AAPlG0r9bzmgL3CdDy7JzcvZHpgKQpDaTPsD
3hQOxMk1hngvg3W7ps1DQUhtNgbEL4t9N1rbZkwpR7+6qR2xNOLrqzrd+TPRv5ogEFHfB3XJ6prz
XqtHp9PPxbTEaduTh1PtiFDFluVm6f7nOOnMnQNKg6/ZeEirJyiGdfnI0uTattZeSGFFIyl3vhWE
VW1e1+JCCXO0G0Hi6KQ+S3pG3y6PPcEFKiV/OuFfn1/kSNYfeGdB7GXRYSncBAQW7zggSAadeRPY
2vOu1fzVWZz0dvVe1wBdMyCCYhQn1ruDipjbUx8Qh+A/6HxAFqHCagSvSdVzNuQPbb0UN9nUJG96
WwtcMUxK2r3+lCaZ8axNt0Wn5WOYA1cg9vpYNFenY67NeLlKZzx04jr7wcHNkn3iXxZsQ5F/reHK
O5+aY5wkzhx1dFL6oH0kvfmuEWtYpuAkc7X6oVfbvxaDHF0iazxXO7+aVhGNgIwwt6E0mjDQrUPh
f2kg5lNn8rSgA69XHuylH07d7FdbpiD3yRyzLfrBO9aQPaZSu/qpFic9YY6+uOpu8aQXzlVbnMM6
7wr2ylL/aHDGyE42keHtSv9RyydkEz57w6Gt0eDBFQfPTfPEHuAUOd1FG4yzobpwKMRvQTxs71v4
bFbAjK0KsyAnIvuxJq5xCdafRo6MNYe0OAT2JSDhoDY5D/26v+gTL2kGBlNbLUJHM1YdyZ3WKXUf
vdTe9R49U9KebQQHLonRjvjjcjEAhsOMp1W6z+Zokplwm/U3kXsEeLybDLkLO0HL6m4NZTwuZJ/7
1RIPLT4QKcY59ANVP0YZgcNzm+yn5HHA9bGlmWEXbl+MREAWHx3tR8GB79rsMj3n4i3onF1upH9c
eQRbPhrWe6G5R8IXYqg0MkTssOO+Le2h0uedo0DbTH/XSe1Q9+NnKdun2stjfHH2Zj++NO4SW6k8
U+yuEAxb0bqxZTsbqepTVyzbhQD5VKlD1r3P5bQd1zrOJm8j7HyXanmcN0x76lPVFe0rFqOwKEIg
2p/mGAOWw9rlmwR8ptPLmOWBY2OdBX1hqpIXRd43PvIku6501VBn6xit0IKpThWeFrYnTReAnsax
TPZVi3fqQ94cin4O18w4a3rJVkDLHplPmnZFyVq3y2IQZ/E5AtrbLH4VHg4VJpandAK+trVK0Ab7
000pWkUeld5bNeWbwbHYLPxX07G7TfY0c7yvI68Fp4YN7lDY7k1XDQVE40p82d0b1w3FYx/bNKXu
/YlnUhL13QrYloccXcjiLg/Leiz15n7mkCyFwIvj3oqU29uMONMNq80IO8fqofIIaDXPMnA36yqf
VffUjTs1PpIaylZFoy7L+rpU+Jo6434Y5m8jSKIewESKPM6G+WWxi/Niuy99yVJUnIzVefR4Iovv
KQVbclaqkfWYWPZN1CRPS4+Rap4EHpnXrHmxaN6s6WXWXuvuwzV/7PrX4iiT2rcLxSNsVuQzNzno
/49yDcjq/0nLEdQtBw2nNMnv5BQ0RNoVF+7ZlqTPv+WSR5M6L9LYucles17a+WxI/W8wZ7Tv1k2v
7E3fGFGGOvR+dvq9R0MyPWlwlIM3n+U87Vuz4pBf33NQlXWZkZTK5jY7YHy292TS/eYpQq6a2bfJ
ia/5rtf5O5j7K0ZVfCCi4kfLCxf5WpjloQ/IiGWmNvydG2hHTR9OiLPOBPksSR037EXkmjqmXRZL
H3G//tcg4VaNDfVFRutsPfTVsVzbp5KqatxxB7Ob30kydvWCfAOW+/ueFm25YycnzMYGs2U4bsJ6
0vf+KBiDze9WWiEuWoc7+cZYs/WmlpaKOUDLnciqfssyeJGd9mcF9cyzRyNg6oFGbO5R2S24jjFd
82DlgcdQXh8gIN50H1NmDLvyTZ439PgM89agh50a95ZcIh8jNxLVwpVB11reM5mEBP/BHmcB5t/Z
Me0fJ6ZUz9zUXGhlOiE02Savt+ac3bw7IuqeAwj4XhtvZmM+Nf2X7QQvGJjT6p0gw8NkWAgTe5ny
m+EdsUPaaDXAqt7sasuJ6nIFPS8iXenkw09xoK8kjj3eA45ZKQLlsOI5/zuZ/8oCu+yKk4pEe7sp
d5nxhITgdWR6KadvOwWyCv5lhb4cVH8wpYENh14+Q/00m7Lv94B8266uTe4tDZWVrTdXJVRmb3lH
1qEjFhALNaCYnxKt8bYGnZbkHO9AM5LM1T5aOA82H7TkAIfZLeThgteWjT8jEATMrEr7r68NdZwa
lTzovSH8sG6y/CIri1j3oQk+rGKcyLPu6guOE9bbkMzFM3gIu8k41P26viR1ubWVFZroTiD18z+T
cp68RkxvAfzOEgQnyLYvsZZPgbW3C/PYu5fSg/HkmCjLf/crYdNP41gdmcXbspwIENu589doWmGw
zIe22af6zc3lDlNTguy0DWoWgJO9o5pHB9i8nJqL4XxKsSfV4a1sMxqOc5ZuzexBV6yJatA1ytYf
sP0OEX9Y9rWfvnsMi+CRd2PyWhnTV16jls6y0oryO6DitsegFlGn7S0PfmyxT3dGztIuTTvF9mSF
CL03gXUe+E+EoaGhpo2GQ109xjMFJ0fAoeMB7LXbVP+yUndjZ5dyos/tL0rPD4VZ8+dn2uCIxOqD
n39507qQmN0/9l11SAGJXMupQ13u8+RVidOyMAs7LV6/HR1hV09duFr9zjKrfusny7Na7PNUTPTy
Ft9lYYlU+5eYJD0H31XPTqfX8TNdTPFnmL5Grbq0s9i6TfdbmNNXqllh2VvnphO3IGGLjzFvm5nF
Jqi6Te/Y29YUxITZfSiKJSKeuMxQnaR/ZI7l9iJ9JkuMI7zuvHTq/kHTyFTap5Gn9nFODIM+Srv0
/chMZ6Eb1091ZfLwqd+gZtog+LsISKoKDMjddNMEi4zcnDQ/bc4/7CFr+WbQ4lPUjw/ukt5KqT66
/p53Xu+yYUI5A/0gNQiMLwt+vxkezPnHSJR+hx3iRGeubdzsp2zbz9F3ge48LopLHt2syk3XM0GL
QzAoouH9ipWB9TwRF2NoNION0220boH4b9IrlYsQir8p5sdufhO9c4YVPE0lcX0N8GF353/oGhn1
fI5VEEZNnnSddRX+j9SKyAA0uX+lsaZRwQ82w/PT7p3H4eAZJwb2wHqrNH9DVRnhk7OCbiWobmUx
xEHZE8CNGWgmdqmBfieHKPK1cCh/8Ap96ob6Za2Gy/9cszs4n1Pq/sv7VkSrW19nA/Zbe0UqjQYi
IcXQ2af2ZZk/CvczSA6Tf8z6Y+3uXQazXr16JhaEL3NhxUnjPRNEPmkPUkv2rUU++YsLFbgAHrYB
xFLabA2tDq32rXCmC+tPF9vSCd8ixtBH9FyS8GZvhxp1wfKn09VNh1drgwqeuIxa++8yngTVXCRZ
5KSv80Dcr5PtJnqRikZWpxHU+xmNQ3XxuNKHqR/HUHQghVLmzTHL550vhzcdQnecyvyEeKcJXbtQ
B2XTYL96rnl1U49ZI6DQQGNJlTL6mxhZrkDfYMOyOSStij0hotn0eYnKedMPd4QUS4nVeOhK62W0
nU8lMCqia8k4dnsGRscvwQppChJSwhpdO8A9kuINs0tygYsuRmybvCJZrz+XjDEWPCn0fQ/rumSb
3Haf86YMQIW8N5E5Neys3WyIp6zIcucAugV9vgXUCHJmpKIuHvTcjPLGOK32vBt8WIQeLj0/YcvX
3xIzNTk6WI7YuuXWb5DHwHsrmjUxfBp2nAxxlQ//bLZi6tj0039LBZwQ2yp/aj0zzsa4ZZ3Xoxvq
8PIOogIdDUZkCxu9Zrt3GbOLmhVjt/4nqWlsY/WhZTFeAGdZQFTGJZG4Dt3/bDW5aWUbXHzZjrcG
0NfpvQ1CqHE4Tn2hMQB7zueSd97zwC9Pif2ufJ2QVTQ8sTtbe3cq8h1PhyIIfWeWde4A249Q+bzZ
sw0DuogvJzPqF08E+4QodCChRzNfn0svBbC3g/xJgxtlNDGgWTcZrZNSxIy1T0brbKipD5q784et
H9SYiPCYAUtW3yp7NdzuMxPfEpORiEQbhFTNJ+HDKtZ89CCl+ydgoGBHc+8uN9sC2nlwyUjRvCUy
VgFleahG60c3oe6aHgvbuoWUMZ8tmfpEqzRnf4A3SppdO8rjNFT3zMngrasLnphA3ZBLxiJV+14O
28nzWMX17QeFXhiZk5guTqHOOoOSppLfLtNP1L6oobAMPPrn1QVQtMw8lAOwoY2v7m9jS9ExPCc/
c57bsRZMEQGPcBbdnKKvk+l6tJX7YEu1Lcv1YRpzNyzNjEDC8o4BCFbXZb3V+7L8mbX+LSGmfiN7
BF82W5PQvaPfoOjx38eq+WxcBkB42ouRIrVI/nnJ+7S8GT6+5vWZaTlbrxVHhTsP+7nhUMq0YOc3
00GbIOF25iq5v5mM5ix5UJY4V20Ovu/9670Pk6rSo2sMcAraSk39OEYJSGLFEtSu091DJYZDMHNt
M/gWLwVBqoNgZ8z9t9ubV7syI7RxRz99SzPrg8y7s6SsrUm7teXZy/6SMU590U6jRZ4JVsRhtv7k
/KUAk0ueBqZCc+e75CxM87bzjThn7NLyArI5J7eqPjhecqcEN6v+3rnOZR27R1uVYeN8zNpmqY6N
vlzE5FoITGoncpv55sBplLJ5VlyDBS1m2Kf+1e/gqp11fnc0oq/q78aHoFmvSXJuKbPC9ztAumDe
5Gu+7/r2NqbOBKuTd6Fs3M+5V49G3Vg8yyYi0eQvBCX+6/2uc5qH1rrPsO82wKZh1i+Dff8uX3W2
7AxiDjFZ342CJYZCXg1dnvWgZjh9dKC5XNvea572z26dx8Iu96KzjwlODfdGN++0s1U5W73TSHrC
nZN+wIUqQMjNDNbDr3RhIOxdZrpnn3dnduhA8zZaxXjG+hZcsT47hneW5rJrhA5I+SdZlz05OvvC
1R5mpIDLutXcn8DcavXfJP9Os34/JC/2KA+inZqw0qsLkryX0mAul/aWCKiIDOB4grGUCx6Gi7uz
5lvKuFP6yWUav1ez/ZI8ZRx7h1LxwLwMUJZiBT1Y0HM5r31xa61qK/zvqUL8ob856VENB7QBT2R8
vAcMwQZJb1GbX3RH456bPJgiWNNvd0Ha0aH7O6VLdQLf264TmOqg1LEf2kubJUYIPljQLqgpGu0Z
vDURj6vlG0cD+C60O/VaecBLjmA1yB2C7NfOOT7xbaFGG/W07Mp+VChQTdyP12K/pPT/VvY4KchI
BR6aNYgm51uVajuSNJ7Fkl+LSf9UKbnyEDfoUVqDFQBLO7vq6KxYnRYVnJ3RxGnlfY/s6YA1Omcb
Dam3OuAWDwMtSNjlkk2hkRZUgGlqTbEZfetsDhMswTD/Gz0AdPSX8P7F/Mbbv19H/EUd9WKtAKZC
7ZoEsRNix9XA32voDw5PxiLnSMt1APPKA7MyL8OKBbc/P01liykXiU1tkj9lU3kcITATEAvhiQcV
MGWMV0ZfWpzX3ta2SRPsOgSXw0TBKjCyn9tNPbC64e/0td3mAwaoZr6F+dwwRHhuXDMy2IzF6v/f
KXHQKCQFuRnVTk1x1TcoS+Zr1WDucpdw+u42Caa9M3T73v6UdfPHN/RXN8vQb8LnBc/QvlHqc2IO
ZVRZ93HcfUygjqJkqX6KKuj4wY0JcQc7r0QCxpnXb90ifbca9SuX7tGYzHPniSvy7r0n2nNgTM/u
OnwUzbFG1Kh7j9z4QRwTNX3aPivyNWmmIMReOWzwBEAEMJ2DuoejnJiBUHB44mSYFZ8Y5cuMcjEY
cuqft+krNFvyzlBwzCfVvg6W82oNT9Y4JZG7vNm4aqwWOuLDXGmxYe+Gdn//3Wrv5LKzE41w450z
7/sZctF8XuHgJvc9y16mYttoDwosN3MiUd2RVqV9rf0abLtF/6yBxoxG/+2qdq9mJKBqporP0b3p
0jycfHp7Kxb3oe7XB197QNkb9uAGwkeQUnahn48BqJH6kJRHDe1tBtffLyIqtWNbHRPIKhCs+wtj
xTZW2feey5cHI4ANVQprCxjgfnxv2o+2NMNkmd9VpZ89JHCTbCMkmHFZN6AGaXrSEfdhGIHGhmVg
cEDkQOaXn9Uy7pzp5rUOOMv8hCwVBc+6V9oJrGOz3qWP9H+A3PoxLWba9GevJGmSJGU9vbWIR418
3fuLvtc0YxfUiCk7Ey22FwsDfsP57dn8C/0hYFyos5h4ub2ee5FRCdJAxIOuJ7y29GIZc2aa7af6
KWl+iJx8kFCcwew91I578WxrX6JyGeClBZvGWo/8o3pfaZkSE1Ait6LFMg/TMMOi4Ksw0S4ggUWw
Y1b+h17Ob4HV7Sa2aVdhnG36SyMdzr32PspsF7Sc12Ua/KylQHzWGIhp6BNXbI98UocYzkJpjY9u
axy9tU33pc9QQ2zQeTLZMvT+pHcaRtdnfiH7b3UA9HNXrWiN16cmG/+wJr5r8SXbitR4sS116+z2
YvZI+FLbpIIKwGK65rXSTs1kHxzmetauY+T175XunHJZRtZIblaLCYfIjp2XQuJP2DQRs4J5hWji
Ft6qKhE1VMDxaw5B56FkFq+TeGtNUs8n+rBengsCmzuQxCmA3SySWPdeTP845/7O87KzEOISeMFb
7qBVkHacWfpJdRYe48E1dfNDHTAs1I2MC6teYmKIMarHsl546mB6NQunWIWLDLPKtIFb1ddji5LW
UeV+taqjbMAVk8LfaQLs0Wwvqeh/UQlvRyhEZ7DC3ntBiLfRJKFky2/DtI2a0pnrZj9IqAsBT+RY
p6EZdsL4Jva0jGapn0WV3w2frUdzAGCppI2WjM8PubGaoZaVe0U4cjVqsb+wH9tOF7fVUDB528EX
F38iA7lqXxly454DK2zr9VV4yPoCHnmpP8iifjXXZjdV69/MNuigVWgIbSPT/NFxhnLjLgw6OdqZ
nd56jDUwMr5vHaxaj2e9eJf2OcfGN2ygAUNT+j9uYTDnieU9pwIUg3dO3WQ7VSpWpQ663xe/ZfAt
8XPxaAVG4gfGCflCVf4fR2AB3o0eyZqQdZr7a1drXK49J2L/TvWiSLhh1bZHv3G+CKg51Vr70ybi
OvTBvsuWrVHnX7rp/sylfUTyvB+qHtZneu2RkIM6D4Sud6Theu7ZM5s3z/Y3mWVzBxA72BidlmZs
TkukI1prKpQydyySOc7mSMmPk5GLeCkB7Nwezd5q+CpapH6tynrfaEQgl37zNQZByz6uHVw8dCgP
XY4eOUMIH2tl0IbVbLiwMpXxm1u6+mDrWWy11vU2OVmfHP8q2/lTb5H4bpih7hFkqqwKLXlXPPfc
7VD1sJzSUa86ic4Qfs52aIfLEEx/W7Ladvpg0555JhUpQAQxdoL1ZM3a9lUWD755zRuBTqnM3r26
kLxTw62Chdr0RaXT2eUXbifTlZ5/rjpMWl3JWxnIP6xCdI/UqG3u2vGiwBScLA+2upbPiF7qHh1v
AFNV5z+m65l7xF7z0atNHZeEYT5YHPuhN9oXp6lTVi1MkFWvav7m0vO3HCkffCW2FbJG/zYNy4VF
CKgVxykOzWIVZ4D56rC0qLuRlDtnMSnv3mANtObjPJ88bQSY6qDA+6rJ9gthayewUPAU0NBvr+aV
HfsuOKHgxqBsXdhlIabE2jt3Yg10lF2ODsR8TcCmHNM8Ofay9dMu1tP1kA3BOwiKiRZG26eV/9b6
IOb5XDwGK4y9NjLHOfq8JapAbkYTiZjs4Dtn5jkLTE46Znc0EwgiDSxjs+jCj1fpHbA45IAFkcsl
miq9D0LZJoA4hvKiYlh+tSB41aDrGIYe7aE7QRLROLdLEXVtgkzaFi8wETMnUD9V6God/2fS/Fs7
2D8GphZ9NpH2sqy7YaAf8nIDsmd+WIfiVSR2cql9E4K1cdSyW0VhHco0OfttepLeclr9dtsn2dYy
mj7Wy/GsuAPoH3JGJd05jF5dxpIgx07Mp9YkT1GmTtTi9hdZbmpAFo40k0lgntZu+Eo4M7XEOY1L
up/N5UXAv+HFsndE53E1E/UxOswtumYfaTcAPynS7G4dq7n6ZJXnn+mh6PVySAmNxh10slpgZzy0
iw7S3axkEyu3zVjaMBKi5mVI77PmhPZqZnjhZt5LWWb9m2rULk4xOBuXzxXSF8fayk1BaEB2haW1
kWX1/0TZnzNPt8KpdHZtbXzX5XgiOQSJeHHKRG3E7O+wTWDZCCdThr3KZwmklNle6KjDG+Ug7RuO
EJvIdpEi0HrNeIurpY1srSSJkm0tx/5uS4cgZgSYbpt/mD49e7Ye3DJIXkvpK5b12ndW0f6pzkGK
Zn4H95hdXa4fbIQB4wv80BNa9Y53M4fTA3PGxRTlHkcjCyJOWTDfDuKcWuzDzDnIhZfUNQQtVLm5
2l9uJdlumnwWx9YnlAD+1uS5QNbnP4412Emb+vQ3gwYTVu+NRQc1xLmC4aVde3Rh2K2EE33SKrEY
EOVPYfbMzgt8j5IZEpKs/iCmPQPC7Iww8KsAGWkPNlfWPmoLUaAWljDjZssAwZO7BS7PN1Nb/7Ft
WW5tJp23wXWvyhh/PF39cWrtaQ7K10ln82HRNYWuSOfFdl3KujLvouCETSomTqCDCUmr7W5LkYwR
IT3NZi6aAhZufM91QPne2ge+9Y+9CZYEulwPl4p+h020U60P2WHN2S4AcIlqCdMbWOXLMDiIaguX
GbuoD7M+HwjW1b+7BmGyIZSLgr9+1cYxdoR1p6Mhb8ckndAM8i3tYtN0NsJMq2I8pDYVOpVSELnh
A31tTS949QL1A9+9MG/ZSSSZMpJ2CHaI9e2rmKp073qsOPQJewAciFkPg+HlDcSsMwR7fWDccgdE
Z6aH+bFRdIjaSoj0BILRNhKAudpPvlPO0d1c3KOqS+ufUZX+lQe1jdJ8/cO/Ew93VVQwiHTTmyNE
z2DYm8BL8105QSB7pe5v2kJ8jPNg7yqTGMd2Ts0I+vgrM2e8Ec222yYF1Tq/K2G9YTrKAQF3hyon
autsi/PKVz5lV6PQ0KxX1e/I6gZqgpvietLBDu5JyuBXLUmH2DlNf4YKwkgfxaudIcBrVVddOO+f
O9UgNygWh+o09VfbqA766P8gYkfAXtwW1zjXiXNf0jsKtw4AajtUQCvsWutgG5R0dfea9QnvhNka
+t4qgzkCA4gMYzo7KBKo0UhCGDsbJJG+XjMir7Tbvt8XtN+V/mTj2YnZGKwdo3CVHrJC0cKMwHM5
K0XSFhNMhwv9kpcJDCZy5tS24CFcQJZ6zhWCJWGWgr9bM3cTVJuztiT52kYis2L2XCNn8Qaiy7u7
4nH2J3eXiG5975buo04L/4IWTHvTiK84G3lWXBcrXba6Y/qvMpjg9poEVRHSKzQ4UeD2mpufukb1
p6RrkBFUgFmAY0sO5NGLBZ2YNWQQtm1ZtcXGl25HSFjvexBT9QIn45SamkHi5+r+fLYIFohpgvy5
TKob17hrStKbDAQH5nSWtufwFvVDco8KZAgz8ZkYA0t3A863AWqdtRHTbAwMcKTnDGj98nXRa95S
1m/r9rqKFr5ujzeedn/GhTZ7y02xuS//p3l79bn0jdM27BotKxvR/pyxEoGGeWhdjoMQytHy37NZ
Z0uutXBa9Tdd5pbyhRai/4+582iOG+nW9C/CHWQmEmYzi/KGRU+K5AYhUSK89/j19yn1zB2p9AUV
vZtdK4LRKACJzHPO66DctFAcyvw6Y4rKkM+2gT2UyuX8RgBW3fds1lOnl6PZxxwMQ0og0ALFRx4d
21C2vvEqrZaUi1Eqhl4M/OkJ+2lu/Y8xnSzjzm7CdljTr436uW7GzlupoTPZK7vEtZ/0PHU1Q3NL
o9GqYsd9SappnLeD06MBjF1Q2tAUVbbuEJTazLYTKMQI4pZu6jjWKppSdfalCtNv2nXkdzuZwa7t
/i0vjG1U60NpP4Ex9Dtz9PINAWxbbShCA9LziN2NXtPG3gXSXZmhpZaxWVNAWBFOkUPHoeKCPtY1
S+d8aMg4AAeX/T1ysK/FmJL/qWpApGByl2PMCFFBt0KqPfgLw9Mvzuy3R4rTYKEC99maAmqJii5n
DJoPJSHg5ylcalz1ZjSEgQeSOMAyDHNrk2GmABSbWKC30clrEDv2yu52mXeGbgFCIIdwKvW2WEuv
+jFAOwpce1pavo+l5ZjZ6xo3p5vU1cWuEhUq9Vw8MXd9aadUQ+L0ciTGZzZMOfIG0wGWkq2eZElb
DhJoAi/P76CIcL2DO2tIUpQfLbP1uRF8qBDC6hHWohko8cBo8q7T7e2kCwgwuKUuwtKFizEF/SbF
++FLNsBhdivwZSF4vng1DFvHL/iIYw/7pxE6r2r1bdGEIfDR1F/1sbb2dMjlOxi9XNIpucx5kTRB
wCnXMuE3GF3tnzS4xpL6oF6KJipWvaJuNKGnscPKhzAwDMQDTnHoSqStLqFr18wS5dIOGlh1ddw9
eDZzIa/kdLebAUSixthsbFX7PRw7JitTM66CWE3bwYYmP+v0ZZ4D7+BOUCZHPbxk0nU2I3LKu6xi
tCHPPUStlbOtoCrwIsz2y9SX2Q/F8YZSNa3fJ9q/s5AsZYPrXie4gTwx/Epu4qgS626ucwy3Zndc
oYDTQNAVReuATjcx9WZoYrWNJhNnZoSEq6Hp82VQjub9GPbuVua5RtlURz9i/k1JjExk5c94jKzJ
BEPU5OcZUzsmGk2zVIkrT3VroQ5QFKVLQABGR00kHbjNMD7vLBqT1zgYsh76u21vha56quyywAzO
G06I/3GPk7L7MYmg2ym7Z45jKObMgVUyZ8rLdxfKcLAzevBtDCfdXi11PRJQlidQVooBrFjDFoZb
KIGQa/ICV37vymA5BjhMUjfWYbDrhC22k0S2aNON+AsvSfubdIBqGMxo1Ka0t9dY2PrG11lnDkdc
Pvj30whrUZwphNJU0YuXT2IXMER8yDJLr6k+wVLRUCSLpAqTr2YbOJs28VGoGqJfe8mot30sY/jw
I9wrK3aPXWkV0cLvbPtrP2RnMtfcH3uZMxQpGvd28v3wS+XF1dqrHSLlQt8kZM5L9FtfBmdS/lkT
gIuDYgU2CEjYxJdBW9nLWbvzKnRTA3YQyJ05G/5G4Cix5DuI0ElEesZ0AIBQUH4Y1g935kxZmLDr
xkOpCsAYexTJ99pFZl5ljv45UnsYhR9nuyC1s2nHNlptoq5hn59hZeuqNu86A+LRWOf6wEmoDBAL
SH+8hTK+Sg3Uwn6gm2dlxfI2mhMkJw7jU0bCpm+jZjOY/hQVM/WogQ07qcg+IIA272xyO/uzUnN+
sPwQIllt6Pqqlt34CP/EpfvuxD6xZxp6yygONlXT0lbNvAvCHI8lTwAwECSzzcJJfMvmub5zmw7O
WWI7WBEW3WsfZtAHRFreNFUor7Eplw+WEUxvOrPCl5FxMDi8261z205QnabtLofqu7I6CoxS9OBt
Y+htZ5MiYjEJjaadhJMvRlJCIbOgRT16bhpeS9+Jtnl+ntZ7RvbSzdV01wmnfbel2d0g6pfxKcKq
4ApuSJYsHNEbK7d1QdmNxMEcuRXYu2jHdZ/QVQrGNwa0gY5X8wI+lz9Otuuxm/sxAhpU02wY9syG
E+u4/t7WcXvbG7LaVRZcZOGrBG2jedZ5aMQwnjO5+CKEM+KJfvBfqV6RFoRyus1woPiayVk++qns
HqYcWw3h4bcx02kswoDvAGtIZOJGDY3OGmOcWGLdd1untDrEAFFX7cWcCAwZU2Ndz9A8qxYT8Y0p
6xKHKDIh13lOFcLlgPgHM3gKm5zecqrz7pqyWL42XTXcO2MimJuX/joegcEjh1nBqlRVFK2B2oNv
YSidF6PERpXvkjLINM8ddmz4T0VJCHoJZgSAzSqOMhwtRyI2+OjLeNsHub8vABIQ/ZvVYggCsaqG
KYaRYZvQv7Gdm4sKATyI5MZRcDPHoUlPSR73VyrqsL30WonglLFKreAatO2VTVri02S3xof0XZit
VFLPueXTjSZWeJgCjFpm9BSPUtAjlIGTL6sogx/Q85vmLtNf0h4rCK+ysgdz8NODSBOG6krvm9He
G9Z3qxUbs5m3eVk8h73JjO7JBtkIJmpk5zaB5Mj5hffFKm0p2cZmob3rTFWLGoEt7/hqrHB/sKnX
5mw5WtGRUjbu7qdqglrUUbL1JxxbfujZe7CJCL93vak7lhn1Pa0fWIkLLKfM77O2EU8HFoPHqzHf
eOorroFfGl+wzKKFyLANgYdxsJmeBm3+QnMKmRYGOwOhs8PPxhhQw2QWy0508IpwLdpCP1opk40m
6K58E6ApnBhn/AgAAJJHF58Us8FHvzpFxV2OUpnhaJGqKwa/iv4jyWhFRyCjnKMI1SNKg3JXR7ej
Y3AUNN+NQbkLlQ2ELYoi3XSxsR0qaHSlDZ0f31LxMYn+NQLorvL+2ySjpfSDtd0+nyXh7myioGYM
2j3Q39+cOeJzmJxypIoWY/pFn96JKT/mHOhYkC9MsGJrRkhUYt/bBVCo9dZiSGEjLUlHOO3OqU6S
zZggQysxhkhtHAv4WEr28zIqngb3LbaDldPdNeqh5yjCIH8ju1XDkCcEUO90sMLWaBtOV2H4rWdM
1DwmgHZyik5p5l+jSoa0OxuHsXwSY3/NKbAfg+TOHt9jk8PjCCxPczi+TJA8YrRuUfBiw2zIoJbl
HPbwsp0EneuhAsrSFS6Zdkaoab3wswYWDkCZiF84h/bnDkaMfA7O21xEm2a8suHqJMlDGk4LAwZr
dZ5gRKuiRTHXLurw+9DHmMO688Hr4dsbDspqYKv+sWWWW0LwzxucVnBY7JhdqcjHR1ZtTfh2Xnjn
udHWwBMDVd9Khq9sKqe69Ojhp2PWIr1a1+02bh/mdjzVUK3PnYrpdcznq12ZCqaqb1790YP2O7RA
JQBIkry20XEiMyFrDqPEmRRKvtMgEchDeNLYMTjGwsAYtXGjjU0z6g/fPO8wM3jC9CLPnlVzcyZT
+NS0TeUua8f9Xs8PpfLubb9ANYjL6EyEcIAEzDVXXVBvEmx2KtP4SNz8WbT2swb5XFhdu/ZwnmJ3
PHZ1sUtneHxed5QCqt78ONPJxzn0dDYTUSSbBmSOvu/aQRcIlXLjzlBiflTFB235QmfJxh8clqe1
cOD9ecPRjcC1aVdczZYRrzP/KsMNKDFwPfcp20MkK8N1Nt+GRb2pbORj6b7R9zDiON+Q3+awsALn
OI9qGwwWqsXpw2VoFwTYpjhfev097+p1MnNygse41vPcjAgGCv7bTj5ovp+UdpnUsNnUbDFG+aIs
hDCO0W2KybvCSutaS2NmibsrH7ArbN9GoNA+J0idx18Wrr10zevOuJf1IfZPiVpVfLr1V2kFR0CU
dJE1d7b6isdZNqXOFl8IDk1Em01/kCYIyNab9LXb3RYtWPumot2sn5Oex4bKBTw0BDOH/SFLvjDn
vucjHxVmK/GVBvZHVfclAqjJz45KhvRAlChU5/BeaoN/2GLj1tNHWc8Qi9tDAk2y5XHqs/jZXGXe
qinWA5PVIWh25wrDb28sc6Xm+RpBdhVhL9AXzT7T+Q8Pzk7PGaCBG6fj1MTHXB2m5K7vDhYz8xFw
om5uogj+uD2bGneZdZLPzxCi6+K+CF4NXJbm8tTa2DaIq9nJ78p8O/ZMd3eozL9othZwoMeMlSFm
yOWJSw31bs3dwpudcZ1Ur6XF0FYGD8YA5b+RyA/WaMUWgX70dHAaote4Pw5Z89xbNhj7tNTdvgcd
ib52fFuieqTQXQXNYw55C5yADsmh9YLpZ2ZyARtpT0z6qhLZ2nTLO3OG25L76THk4w+hknrxdLDs
kwJO61V6yPVryRQVOeluBKVJImdrDBgiM1gwy3ZZUWWlBtYwTWmtU2Jf/QYHjHsfjbxb7rL4cYrq
60S8Tw2wURqsaMyq4HsTnWqvPgT9ITr7G0BZqsNbo/3APSDS7R1SmpDK3vMXCWyv9iaekkUaXxvy
kCTnMttDBmsPLwq2W2hXj6SPb6P5W9vcKeb/6fju5I2mTrYYDkpM1I+jM+7C1H6ibqDppFaEish+
txb1letvI6d7UmZ3dDLzDpRiAeb7Wujiua/0mwDZ1R0kg4HSvWEXizVKV9wPBIxnnN6oy4+GiUTD
X8uc9serbRBO535OIw6tUAPepfBhU0hOulvVEM3Pa4WaGni7iX6EZoUKbKRwCmlyF0PrcMzl3WqS
DPWSfBd2Mfs86vwaV6ZrHLIstrgIAkaJpi4u4b06fJ+O5UFiAcEf0v4eX7uDwk7Ebq59Mb5Jb/xI
h+n7pJqHorRvawxttpDeID4yiTZg+pbZrWNiN7IN0gqk/EiVU3HpZkJp21sDOC8eL4oTU7ble86r
j2BjOshaMUbo/OjYKP+9g2xjVg8RsriM/tMQX4HkcJIzN6kKN4OTfnEq1W3i0XsBRGlx2cN9JwHY
I6AvXHcAB56GPzB90b21tUAE01xgA5Ay+k9QovbPFWL0uCvhI1n6zc39MyGfen9yolXtwg/Hg+VR
Nf1bB0STsrfXqBi8oLnup2Dt5cEdRi6nNA8Jqsmwd0kj+FqdhRmWfbYs6wZ2oNT/ItAeWWjx57T5
QNe2gamzxtPvOgbPt8ybeoY53WfLCB+wFIKdLvciKEBf/GOGLKGKuzsTJc6ojL3gzFPAM6MVHnEP
gbQBJwUxCSxXJHoZs8xmE7SMEBhoYb9WPXm6ggsF0Tm1GRhqdJfYXrFJowm5bVggKOeQakTm3lKY
weUdvyvGvQFHI6FXuSiuqwwTFi3axyy0D6qdl7mjN8UQ72RorWRnoG1vW6ZWzF/5/p18H05o8FqO
RXqQTUGZAEScoPLy3S8WEx3LGxj+jnvIBN/wQ7mmM4QkJDeERTLAKU65iL5BCVoMIR7aw0g9WT6n
2AUphqTHMQFBjKX5NYkgExkyz+A/dxhmRN225OOWcbUHonRX9ty9K7rywC92pB8wq6wSvKV6BOo1
pkxhnkEoxhFlXbglgHikbnWAoRWQZhnkJxxZGbFaB53IE23+fRNx34opd5MYdGTXlfdjVtH1yBSk
ksFHL95NGAEqMvZNHR3Rjq2hIkM+6J8Bk05G4K21iXenF18ViV4Fhn4rHE7voroyU/ltKEj75H0H
Z7uf6tGG04ZZyNH2+PTVVdC028ZghVQMKy1HrOcIQa/Rfi3ryT1ViOxXiCdZdRFsLSBBVqKp9IGF
0WyFSSxtGigb1uckVhDu0SUk00QRmjyaE+2lb6svWVx1+Dta3qYLAaF0Oz43DUTvOVL7uXUOfRoX
W/aEgxuD9uX43mQqPOKusWvN7guKjpGn637zSuM2Nav13JIVBUt23XgKywKz8TA2UG8l8Cw7zISR
jVOaW4yMngZreCinEellnisOIpj95oTPRC/VtVOk5gbZ222G1TrWgRBv8DlWO3dmbqaiCpeboTVP
OVaENAgxzhbVVUzfQ0O5DO1+p0JjV9veLlRglr3zKtFkoHryLf4FD3XRSCNbxez6C9Pova1nB7cC
wnmWw35MisdAACIwL18MiJrGLHoMCwVfzjbf6g55ZKDRxHhHs4OBqzt3Jb38OnDboxn4SA50Ca2o
fjPSkZUjEDZxiuEYNtjpsxdGb4WYlk3BJ0lje+MY/mOd+bfAXueNeascfW170Y3B7weQ2dRG8obs
76ZzEEwm1HM0P9ipRPYEe64Kv7nsXx1ORq3/oyAwS8NH80KKbY3IXtWcVEPuXhX1JBdtOW0zNNZj
JZ/jTvSrAt4PWkiPhnGIBvxO5uuSmdIxzoIvuYpfsijND7nXbnWKs2Xu4YLJ2Hzf43m7cRPSQzD4
qn2IckkKY7bpMLyproq0P7VD/RjVwwf963Howy+T96Cr9CWN/LUq7ZfWNiDQ59/OpOKkyelf5j1u
T6AqqP+FmVPA0MiKdjr5hbsnjiFccMAsCik2Rk3x3mB+gczdW7YlmHgEiYKpaTfA9G93ROvJZVmo
VyN28Bkr7iO3eaB8fyvk/OqaxpUVQGQf1XubdfWOqRyhE36K4xnOh3O/6pAnkF+wEIbcNxUj4XBu
cYaQD700KKb78k6a40fsYYQavDZavM8p8mI3LeA90gy5HBkrU44/HD3tnZzqJvXlh4kktS8nmN+m
SXsUKzzIkY8HCkYRaRkGDltWFJ2gy1H5E3qRymGlFXGymbyVCIKjWFNRaeNMmyvI6TA+yjyZl0Mt
mrVqgmqTy6hh6ue9Vq5x2wegLGHVvJDWjLpbdGfe4JuEkQb/L1iMg3tm2Eh0XswkWmHvbQZ0HgeC
qCV2V/B4ozTYdGX13MXY/iD3MZeJpDWv2wzBQrKtW2mvs4T/CPCpYgjqwCrEvIOvqHFy7APbByPX
67QL1NIXxVXHtjdOKNYRLcIu6BP3tg/NAnMi1tdZpN7fof3I6PZqve3KCcWehywtcZxxE6DxBLEV
41ViRLvZPLNIyrOhUlTg8JEoWK1tgdmLn2yjbn7O3HpXjcYTEDjRmAVcwrq890vzMTSiEnwUe6fB
o7ZUiULy7OGtMjUb8oGO6Rzd83u+Tk7+Jv1+VWHgaYX9E4tkMzb+m2hzHPb6W9jJb2aafTMAFGr4
tM1UHFTUvKfYHzKUowOO65yTOaF7jngeIrq1zXTXdWgtAgmfiCPJ7HwkeNGBSc1R5NA8jPS+pfjF
VXjTgNz6KQTdujs4wrwZtXE8K4dadJXI2g95Lem8/XB6M+J+r1V8mpoeZSeNS4gEyYsYXdmqH59t
Mj82adAwDa7a56gPnHVV5cbaUgYcsdmAFBTXWDymAsPKZRMNRrKpo5K9tfY6FmhIeQnXkBF+dBX4
XX9uiAsGgtqzsJlpwxRzECgiSbDR5bkBgERqQEn2Zh8JjqrNAieLNH9G04ywdOzMub3OfZzFFpVJ
BNiimuI8eKraLqAPyKdRHYQFXPriaCxqFyFjA4gLEfUuo34joZwEGwxRrGSJuo0VPAJk+70JHTXO
bd/8JrAlhdxklZXYw8epXgN/FDdGYzN9qlJfxIzcmh5AGG2d2Ai7SQFQmiJ88nKqdzrcAD+jtPIm
ex9lRdBbtG/2+VyLBoldmSmE8d7FOGzs/M6y8zOVdqiQqmZtSIXnZGjcGcwDYx1L028tMLbJzq78
Lkmsx5LjRH2TtTcMSx8gas4gdUR4lXqQj86BdbM1bzBiqokcp3/uDyYQSQ4ZLOk/2J9LxmlY38XF
jbL4iB61Jvn9vihDAMXCKtP6hrFtO+6DLIQHObgkgd4iWYNCWVrCLq+zDm7TXqRmA4c2CWhDlyPM
hmGJAaz+bhFzwy7REcSDC3AZYmog4x6VSw2zw1gB45RXWDnJ7EcJj6i+juwkfTSzTpKMCvAzztex
7GbIDBmk02IHwlfj3uzCyIg2yRBgC+MZhj9sPV2mw7oeoFVBzPC94qa0m3q6tnmTGHs0Za7vGcD3
3q7sk7Ljb+wgv5M6M+yVN1R+sPvF+/32H+f0X/3UL6zNJTNc7QJ6cFQp27N+BnD8kpmgHZU5qcVj
xhUEHgCYIYdg2gbYS6ExKu6h6UczsupqyJefX/kisIYra0uQsGliSEDW1+WVM8iHhtHSaBmhW+z0
HNK+ZlV/9qZLss3n1/rzLl1CiYmnkS7DSKUuQhMSgi8jRCYs4CnrN01cYFBaoW7J7VLv2SXCPRoq
xhifX/XPOyQH2TQdYZ9v0P2ZnfPLs2ViSOEQufmSRW5+IMzv8eXtkVYEoSzMf3sxS8J4kJJruVLg
0f97+IWZ2cIMExwQVB06J9Or0p2DaVYObi7T6S/vTlwENUiHq/E0hQ2hAlm2eZHs4Vd6Ys7VYIIy
JtyVUYa4VthGDaAXwojFQc21Snm0mtlzV3lfSGiuftS/uFVZXZV+6yUPnz/rS8N8fhDhA3BLlcs7
tvRFUk/Y5iTIuAyocXpfpZCUF0JG7S4z4gbJNTaJn1/ujwXF5SCaa2FryzYt9+Jp47YL6lYP2TLP
Q5RsfgaNBTqUhbVPieKg3IbQaqO7pkHH/Je1/MedakBhguz4dPiE2MZ+f9FhX3fEHDB3qwt8R1TX
MKIrLKneJuyAkZXg4PSXmz3fzC+ZC5L3+9sVL74e3zaF4fQ+1Hcc6rcp3u+bvkR29S8fKZlHHh27
gAtj8TrP9/3L11KHIVpX0+K+/GJ+9hhvncUn+Ytyy3npRZH34LW+dff5RS/iJM63pkwIOST0CQWE
c7GOY4AxTiIvg1xWdigsJzD1EJCV8ZBgzjCAmy9CH8aLrlPjX9+wPO9JrFapKa30xWOtgyoTQNPM
o9O1i5BEhS7ssG3DEKHq2/XnN3qxYNGu2Wdalu2y69IRXG4PzZDHfjT68XIi3rHb+yOfBs4a2EsM
OOl8fq2Lfe98LWLTLY/zxLLZANXvbxLLKzfs2jJbVs702E7WVrik6zr6L2mEf7vMxTdoNY0jB2Mi
lL3dtl4G9W1dMvf9/F4u1v75Xhzh8IpMzxFsdhf3onxjzpXDyWz1Zxfvsrqho3/6/Br/4d38eo2f
2VS/rHx/iPBPxlN/SWZCfzOJQm+lU9VH++wy1lgJHMQmk97q86v+pztzhFLsXogE/9gxYyNwpqpm
8JpIkawTMRe44fjqL9Ep56CSX/aO8/Mjx5TiwtMEgzt/3FvUZhm0Uya17XDX9+VD5ST30s1uRNC/
D20cr8OceXM9FH9JL7vYJv+5MNRa7ZlaCfQMvy/C1FeaeowFz3hjk2n/isDVG4aDqzpEPfr5o/zz
BbquhZuLQ9y69+fHhdWHHQcQ+ZY44J/sPAFArGG1RjQJwbLv3j6/2sWexZ1xNfYqmA8eebeX+0ZZ
FT3SGhUtsxBgIMGDzR9wTnZooJV7cC1vqY3vn1/yz0+Na2mUvB68EXgSF6drkRVROE3YP+kuvrfG
lrAHemBLDofPr/OfHiR7ExFDfG7w5C+2RM8KE8MquQ6MkL3SdLcG6ojJ35xn8DL1/vLe/vgENPfk
mLagatLCMs9Vzi8fXjr2eVO0RohqQgzPhY0zRuYbDCw/v6s/LsO7cggP4hnaFhGzF0uxcFUgqhJ+
fklhvZkgeayjfGgfP7/KH18aXoUe3nFCSNowx7l4diXGEqMVMBtDqROutWPkm9YMJAIlR3F+etMK
gKJephprdqydcbj8/Pryzx9gcYCy/D2+eGqTi9vsIP4R4hJGBPDgz11HO9vETizsvB+kFyzHqiGM
wFd4tNQz9k+lsNdu11bwD+1rROwGktP0w8jQTeJk+OpliNVyppdzClyDZMVt9iPb+1a14l47cFeq
psFRBJ5FHQOQOSrt+D8nf4li+vPVWSwN4qbQlbFUvIt7okf3Pceww6VPhNG+L3Mgzbwyjp8/uj+e
HLo/qh/B2yPaTf0MYvxlHYZ5FwzYIgVLRjfFibK6wnUm9NYjLIe3KJ30GrZucBJET0GZtdziLyfp
H58dRQjkP7yoFJUIm+bv3wHOAXMSamhjQ9ioFU1Z9WXKJHhGVDr7YnZC7Kq6f7uNKZN1ytbMs2Xh
ip/L6ZebbjHfAwwxKH8KiblHkPgGqTY1lfwWZbZJ7GIVVoRY0eaj+if6qF9//tTPgWS/nU2OMvkm
he1q29JwwS8+/yEKySnvNR7tTpi/2mUHgowxUtfuaGeYffVzQYRBHAncnH1IoJAwX6HcR9FuYGNB
o+oNQcccz+1F95qYhW5utJj58KDtzoF/a+L50ax1ZVViK7wEGOfzG7g8CH7+fg8pMpWrI9Vl8Wr1
+KTqiN/f4pMP7caOIrlNbOlPm6YO8+k2EUbi7xK3KMzHGhp6efX5D7hcN+cf4Ek6EUcpxinWxQN0
cxPLaujSq2b8Ks0cs7oWHl7jndh4sFyWiDM+v+DlOXR5Qfn7Qo1r20IqYVVoB7DPzfrzUA9qs0Kf
/PmFfn5yv9Yt/1wJUywKJPJzzIsr0fNApFHcmhPGJ+K5EE4VyVqC6JDb/K57nPm0xQTLmSZjVSNS
yl04vx4mgqPpPiL0/9EPyZNK5RMRKog4JyYc1FpOIv5Wbf8soS5/quu5LvuUOAfzXbwFxpRzk5sE
gNu2u7XGig04KPFcHQ8dNvaMYdfkhO0QZT2MDjIX1QP1jL3zjKzxoUON8/mT+49flUd8LYMWuMX0
5L+/o4FpvjCZP2A73R37AbadNTyXg7k24pZj4OzGV3lAnE0tmTexgNdjND7xYl8Kr75RCtdinjKu
Fai4XMwWYjj7JRvo6vPfqS4LREcJl3pUS05kCW/+oqaJ48BLjYnH5jjJFfZTGVYFOMa1NoQDlANF
s0Z/+GK12aGaHHRj+S7J5mu7EcBh9SFCPKXmbtVN1i6U7joqNfIOc0UuxartKrHsc/sOYiOeLLL9
PvGXrat2YWUzURc7w7YXU0PwyBQ/9qYjYeohf026FcSdz2/zzy+GroWizTXZKFzsDX9/G7IxOmAy
cXZ8r8M3vycwzooq4pDYlIqHz6/1c/Tw+0rkYsq2EJIqm3PzogQR40QiYGZUZ6uafZP2a9eNb7sU
iWgFvjY55ldHj2uzGt2zb9p72ZcHB92IsLNbDolTlbo4NY4EkEVAbJ//tp+b+e+/zVKc4XwgnLNS
qIvXTeZcZngtW4ffBhjFzg0Gqqs8z7sXiL8jwVa1/J5mI0LfuYLTHYR2gocFVH5w4LTFpmUavOGp
Q+LznWLYDtZx4eCuH+RdKNGS2up6kGb9lOvGh4KTCTdYVUng/+0Rnz/mP25DM9uGbm9Tu1484lxl
9hCfd0CZho9z0lrbEslis/B6AU2PNJVqsF4lvwlYQJ7CIE6Q7BvMMj5/nH8uK4vHSSq0w6JiAHg+
GX45vPGJVbCi4HwGY3jvR9H3kHjqSjjJP6/t/6Sk3v5zZxexrBf//N+PBek52WXw6m+BrdsfxTXh
ps3lH52v8z+xrv+fpLNKjpL/9X8TUP9MZyWp9utvsaznv//x9Ry+akliVC06WlYviiJqxf+JZdX/
dZ4ya3onzVHAq/l/sazOf7HR0SWaQnmCUR37YPNPLCuJrXQLymL2L5hBMaH+V8msPwv8X9YmE2Gq
Ryp/jP5phP+o6BAzYrpTGnJpOcyaOIUwjMsTYSEdG024lG5W1Nso6odNO3nmyp1cmFwKJAqvYW/E
tycFj2qWxEbbd7QSwylKtLWbPdm/ukliHpRpSDwaVIlXTpxXWPEnKLBgKlbR9FSAqTwGrm/fQ0BH
hyZL3CTrABj8WCKQeMjk1H0tXT3jsxOkwD6REeovTozBQUKiLDPcRrlwdb3Iv4849N19l+HPf5cn
WO0QQjaE8ZdkaDDUjQIDI4VdY2eWqE8NtXv6PlRp6bgfUsoe8n9MrkX14MauV4H7mJ6VrDsnQ1Wy
mExVEr1C+CG862p+YhfyHpDMFvG+pgQ/wrNMSE0BMqlORSYVnjZTlTbHAfzWXGizZNjcT5gL3PR1
la+MYRiNQ2s4iX4YgDY4SESHJ+/ZYplIgCpBY3iNGYJ1FzTsqyboTrg0+6IOv6aRlaEZS5M5T54T
kcK0z8bKAJ4lyM6EGz1X5R6PqABn8ticY6wdEnbDTRUHBdyBNP/aMY9FyTMCF69DBKU3rhOmLzhJ
IEunfVhZU8TxJ4tCHnF3wNNpsNWtjFXz7M0zu39Ruhsr8KodXjIad3GT3DAp/OKxGhHJVRjJ9Scz
nY2vblnWj4U34iNlFT4WFAg7ylWbhvmxnvq+vSNjwFDox4cARiPznvIhNo1CpQtHq+Al9ip3j6sd
bW/UJgcL0sKmsJ3kXWNJuBS49KOG6FNBzJ5flJB6AnCEWwuvl62ICakpyL/ZZajSd3CbwkMzuvM9
LxbvbRWneYKK3pweiGexvbUa4rg9EGN7k5y9AmwnNL65WeQ/cyCdWZW90wsMLbDYWnteZdanqI6a
eKnA/p/GoUR5HU6YE+zMlt4JAVYRJnuyKVOx4a/ZXK0w9OQBklYZQ5TFhehp1n5kfdAQj9NVUOLX
dyMUdgIrrCRkcoPmTmziunJPjeVj3R7P8UvedF34XQP6OozajcHYzDKC/Rng/oiMq8bPM+An3g/x
4GKakqph23l1cCKvGW/OpM82Hh3ilpU+Hi2atvs0w1tAlzBiF41h1x/6v9k7j+XIsS3L/kpZTXrS
SIMWg+6BAw4XdHdqOYExGCS01vj6Woh8r4oE46V31qjbrFNERGYEeR3q4t5z9l4bpZB1YYWJdkLI
NUeiBHDLS6VRrpOUJwSQhWDWNwiugJjmOFf2eaiXP6CoZ+GN1oAMSCxUBKiJrRpctd97H6laJdeh
YFUHPwglD2FhEnwIUw83t5/11UKpik8gq9RbXwnDw4j/5DqeJK8kba1kVdVpmdv3VcSjH4ys19qA
5VYKlTEzmo9CqE23AzyChaP1fTLFyIlFj1qaZECUYhrcThH209Tb4irKH73eqy/yUg7XulKOTyRO
NBdoDLStJk8jZAQwOwg1VP0kdANYNm4ywMEUZ+wUZvy1LnXifUGyQ2d3OVGiaiGl+2porAeZfvrF
FJFgOAC2RYKAgCZPhhel1wfyAkJjq9agDOoYzY3U9PozSbLFZa7r2ZUnWjKCEZMoPB+Gc5lYiJMw
iIJo7yFuqWV5ABQkAPNGMrAiMre45g2ThnjF8uFKk4MXSRrrTZxIMu57Vd+PlZnt/Eart6afNdla
UbTXJq2Ikhm74N0XVOT8+oQjMsYn3CTKczc207FUFcvFYAxOr60Lm0w4fJLxEOOMxR+geM1TYpgp
AUt9Qb0yAgAnjgiQjQgac1ARFxwYcG9n/a2li/gLyvbZSAr0D2pwW3vGQzYSrIhSXr/Io/DHFIJb
MrrpVWria032jpBJAOP2yn1X9+26qvHHVeZ48kNQIpx7E6OA+hEV6M/SMXqfBBM2AMzczTQpt3oS
ghQTi2cEAQZQq+I1IXMNGQclVkCOL0LbjHYmyD+lEBNd3oDVHLQ7AjV/9BU2wjTU0I6P0gkUQHWT
NzkIvISOYJaR7Wqm7AkoESJj78oHL4JLHUgpSYEhjHFrBOPKh3pPTOMNdmq00pDX7AExF1AkSdwJ
TbV5CMJC3SbY4IhN0e6MPhpZLEcauybEwrIEi7CM6vSZeDosDJokS1uv8sZyVQhmhAE6mvJd2wj5
RdoT76nVWUSDoYIZIcGc1WFiI2cl/hR1GF4PMmQbrCrByCzOxgaasnWrDGpmi9OIYTXqh7uuGq8Y
FL2RmJvdbQVs7H701I+uiPxd3BiJU+h+ckoERDxDJwROrngXjer39ymHQ7ONXGVsmsUbEUvqfYYb
byX6kX/wfBDOk4RAPEE5M+NXqGFGakmyh5qdwIqbaCDw9BLXHq/Dvrj1RuFm0FL50Id6DyMDGUkj
VljCVKlcBxaRuW1dQVpKp9eu6GZSK7YckJnggOJGRGJYkd+Yw+MfwB2j02gh+MuSsAcfcE81WLVH
5hxURSbh1snwMYrsDIwGREPYdfI+FSMDV0QukmZH5o2gVqgp46HhSVfqY6dYL1CcLhT81tuGb9iM
kHB5KzXo5xEsFx4BC773o5TAzkWCeRn74EYKOMljGWbEMuuvsh88l71yaw3wPPwaoBNwmXzf0eHf
RinErywCxKxqWXdgrYL5IsyM7YgiUSAEw7PgePSeT1isJbylVf+GiF+89BCxoqnxHyMVdFbUQ7Uz
4oE0WUocUQnG25rqH3TZtTuzsyqsc8DNOH8t10QLf5it4VpSo16mGk3SsAVLq6B2bZriPiuC4pLN
SLYtcyG0m4EQ6klRL6JY7k8h+mi8JwBxmri61NJRtYGHVCsSU45smMRL3TDQxcv1R6b74buYK3jQ
LUIsDXgfgJCF00h3Het6AcPVn1SQjlJ3JXf1pTGE0K2Qj+tB3JPYjisHG2yELV1v7SlHtkIFdxV1
zOgN8K1+FB+Rkqdr4pVB6ubTzEUer9EmRWu9UAZoSea2SMGZZaXkGnV1iUrf1gM8HnnSXxJOfsci
GGtOWpbt1h9VlqVJc9X2pFVIonWJcMxbT2kplse+MPdI2TzsNNJbmpq3cW9+cDqfYp9NGTuzjeqT
w9RoNzqMKCdriyvUV/UBjBsUIQvHluaHpywD+auFaWu3fYUuH4ncjPEZFeu5kIIDcbpXci1QTpEG
1Saq9Ub0jOe68vVVIIO71AvrKvOCS18ZcLn5pu8qRXaHdYLuYoLeeOTykod2o3kBHA81bhxvUGvH
L7TLMO5vWyo8Lu8jww08BU6xwCqUanEHErC8CRMypAZ1ulf0ngGwd3q1eT+Jer2l0PBQaWq7GkeC
PojepYVv9c9mSg4TyxEfaT8MBRJZ7rKyTbmZxZsQyZRLPfFVCyVoyqSAshiPIieXsidRCo5NVjcw
zyeahT4fLJJ+4GX9CGCGwRfcpXpYnDr6LIQdKreGXg7EBeJmHcWxQrKQqBuloMbSCwmGpTIcyEcu
EbX2qeXWpceS28uPI0jallx12/RRnA/NJGF0DvEwwj5EGQWyJCiHx8SDSMkFQ1lThASRSEQ8W3C7
MqiL4th466SDUiI08JexVbIBGE3ax75ajrOzB29uhMeCIA40vI0A9rlnoUgVEU2elRS7iMjVfQsf
C5MQIkHJJzhCGaQUOBFWFOwSxdrw5FPZdpz6Bgj1oJLV2kUJkviKsHtAwcQWZRaACaqXhKfC/ilB
6GolekljlC12COhUPVwySjn8JJx+S4whmzUZF15aBuhsB7BqnBHgX8Feknwk2xmhYNao3o5m6mPf
JcWSoCtR1HblwLJ61Y9tu6Z3or8INGQw/AU8+m0qchsn8iQRBAZx5GHQW29n5H16b4hCfQzGgrZK
QE2ddXLU9yqReBk5MFXbii863sjdGOU80UmJdX8Vt5YgbptuGKA85cg6M22GR5KpwAua3kBwMpUy
hgORqNFzR22SUC2CjJnC0muRNdKpR0CLDw+8wSksdPE1RHj5XFhTcVUVZvWkJXBTZYDoH4nGTb7S
Sj/YeBIyxZVU9MF1nJvTD8A4xq1cKMQPRVE9bH2hJ9uUBexNXFravTRow0NuwsDvCjE91JHm4X/D
DzuJFdejAbmBEavjMQetzlkJAtY2kTg0eMrq4kpjq+5tFDXNQjfsJbxqRjFDuUvOd2D73ZwEyqLC
ImGnC9kLlE2l33hJod3RmlVFWyjNfp2O3Aqrwsgxj1ZhLH5EzKKMPRia7tZ61leOJXpoLrtW1N55
gMZjHAwVANPB8ODTsx6QZ0H+wBaL1xgx5vkgElYnCxLr5NmERmKvSyka1nmXr7Mq9x78umhvGrM7
dVGv3VYCsl9FSE2Y/uU4wiGKdFrUIF9wsIuCnz31VdfcSqhl0UqBJHvERBRgetHbaVW3UEoQvOvh
PY0/yLWxYFrNVtRG7DqwErvMkaoaGmeEXZGVI50yQBFwcXBpdV7sJOzC31NPqt68okol91Ml5h+1
qM9ayWVpW6ZPZKJkQNJH01hB/Pa16mWCyCQaWydf8AjEwxUfxiMvLfT2m3BDwtlaJGnAMd7lreDo
N9OZSu6v5vfn8spidGNRwZQMjDntaOh2dqhP2pPk1EfPQe5OQPGmdVRXdlIXN+wpOBL2dObIF8Xy
5ZEbix5DGxlSNkaMbR4rRmfRfIHiRjuFh26t2NmaSAlcVhf5mcboosw4D2vJJG9RpjJFiteL6nUH
fl82QwsrofLeDKS5+sdy1M8d3G9H0WicSCLD6cZiFDM2YwgFTN+QyV39NXEC11oDaLJFt1rJq9jJ
3uvtmRM6X6zFxbTkT2MuGsuU0JLB1H+NKdrhtrw31qOLc/HSXJ8Z6TeXzpJRjIi6QZnPWHYJrTEY
cjTLhg023LEOnSu5LMMIfrEDlzULsv41UWrrs+POZ+3bEX4ad/5cn0rE6MmbMcZ8Ymu3/g0ZUARS
OoSfjS53zLrYKM/pmZtl0Y38dbPQrEPOrCuiri37YDGgvkggtMhWYR+yZ1Pze8rUrHc8t7aKMwXw
Re/422AUaT8fnQb7RMpn+Exy8DbGhbcD4nYHTHbz11dvvg2WJxG9Hn9ptCEVc1FnNyZdrtOgNOyx
IZDpZ+Q//vX3/6VB/joAig1Qq3TiadzQSv56HFU6RaEoeeSG7LM7c6+uhy3eUTcgrmoFMMtNzwz4
/W78Ot7ivo9QBdfmyHhGPmx6zbjVzfaIQOzCCNvdmWNb9Eq4RiwCKEPLuqzQKVkqZesoKcnFjUyb
UNrJNVwy7Qg1uJu9v6tkf+5SSfMlX5zKL8MtWjMeaeupNTKcdCvasIjsyAnfMfvY2U3qGucObv5u
y9EQ1mE8poCvKcs2a5hlGEGGxLSh50HCsuEv2+0RkZHkJI7nwI1Q1wqJxo7uFptKODdnfn+6aUOg
34BYotCJWA4vsW+k4lebNpbvp2oHSd0p1pOxUjbZCQYmqWVnHrjvT4Iuq8iDEQajZEdU+PVGHSZf
l3QPr5syHTyov6LUnBlh2UjnftFV2hamxgue5tpSDlaoVQAlvjd5D4g2OmC7tA6BC5ByIzryqtQ3
0ct/46aZx9RR5ooIw7BgfD0ses9V6VW/xiwAi27rDQk1IAXW05qYLUc/o2f6zRKG8XgLiBbNO6Q3
ixd5P1KLHBHecYyF8t452RtRGlfaFhuGHX2UBwhl/lGoXM2u7Mw+dxG/+QZ+abuRg87Nd3SES0tE
maGmbxOBjK/DfMOSRLGpLrSNtE727blX7PdbdD7Q/xprMdWoCkYBufB4/J1+DVSVx2InnXj6nX43
3Rcb7cwCbdli/nX/0ERjTQJ5WBeXqxVdkJUyq1qLczuOq3Hd7TJH+1G+B9ElsHU0DTtxC1TOJYIi
ZCvrzPPr2TP8fYLlqD99iMVRFxZCNYDBlh0qJNnt5HXiRJfYrqH/O2RUWnvKylRhNkA/7F/z7d/q
1R7Dtyqv849m2Yn93Ij935fFe3bbVO/vzfG1WP7J/xt7thpLxn/ds318r5t/W71m8Ze+7fw1f/Zt
Fe0PVH30ZRXmS25Ik7m852v+178r6h+gcGjOskDT0MrMj2sGnSHgt+Q/NLQpGuoPthqzjvm/+rbS
H4QGUU3SaerSe/97fds/H7ovrxIRE5g1N4F1lO6U9r7OQXrcKUUQmqTLwaT7kQOufBKHIHC1PJku
pjbw8p1FltcVAXTZXqyG8FHuU+NyBHXw7gmmvDGsenYtp4NCmnRLZFFNhMFBLoz26JW9fueNuXQp
N1L2mNRZbIGKYQWHQ7uBIZxnIzRDi5rmYyeXxkXFTnVF+loPqqW/LRX+CKbCG9UjUkXphJb7unrS
044cPasZV2hznvXAODSdvuvLfhMBphEj63row1PbsgjstXdVi16rKtvjQoJRal4EY3T0G4Pwl5a6
V3I9Ff1d1fsfNGwA8GqbEiSIWITkT8jbBIDJ1CX3hpzd5WKxYZt5KWfGCTf6ui4UeEHheootcMHU
gbRw31kKO2rzJEnoMfRceDENHZ5IOD4RznxvsQ2mKRm9NITWak36qJvTIYiNi7HznuN8egS2tvOk
ZlMAOu9ngqGu7cVCujI9ghkStj6ZT5sN2Uphx5N/5wvtezd0G98Chsx2/T5SjZ9Iq6/6StiXkwpQ
KhvvpdG89xrT9SUB6AO4MhnTPB7sZNY+ZS78d8eCUZ80+eiqU72XiYUUAmNT+NF169O/C+t32nCv
BI04Vk0MJZEmETlxA73nroB6BeskkYEhEJcxRf1rnWgqfQuCHEbhFp7iM7qenVoUwH5CogL6Gp62
7PpDeav1hMIJ2HwrkEhJJvwIafoSLgU/gQ65mEYUjIptFuRXtQzBoGivs3C4MLKGrHHtyQuTlxow
Dy3m49hNe2y1zyE4EKqgLhSp21omTEbM4lehlV4rH/pYWj+FiSDtOmCyjjJ3wKQEp685SPvSLx5Y
0pNLZ7LRDP3oNRTVJw80NrKLLT2c2zprf6JkvvLBEk5wPFdQxN/9XLpWemuvxhNBFNTIapgzuBr3
mR5zlbM7jJ6bsI4vjQpviuFr4Bt1WuoG3YxVpfsPmpm5tVEQHlK8KYZAbZ44dNlQb2k/UgLTVNuC
5tM0wWUEpioj10DtgWcDJCAhCGxs9lSLw/XU0AhiuXsvqMpOiPvX0AyxD3cZXdGBdrJ5R7PSooeQ
bPpBfPDK7kSd4xFv0ltCT28Ftgl3Sy6/YnGgiWXCashkACrRYIK0qP0djTBM5EkP1akbn40wOER9
cIApaK3kSr8nAGygkUdAWW8JF1LlXbf098H9eRfBZCYrLWhh1nTDrRcpIJHNbRp7biZhWJ86N5e1
tajlu070H4o6vw2HAer97H8vyya4y3vU3lbO3dp7VbCRvZSMFNkip1Bq33t92gE9OkS6ecWKOIYo
TCsWYp123aLlgP6ikEAj+O9+J7bvXhpca00kOZVubLuSXNK4858Ho3hrkKGQv6nXNNZAqKp48G8T
XQV3jH+VEqdVN9cN4K7LKgJcL03JybeCdJP15XBF9iOsAkpzq7hIp70fiRTWu+yuSetiE435fVT7
IOhJiJLK9sJDj+C2LW5X+J/rKoDrjvylnyv+ukNHzicsqXxWBvlIDFRl53H+4tVyays9wSVeoTSr
zhoJJZJeJt14tILWX2ftRMqPbB28UaViEXqqTRlyFwXeWz2Up07Of/Zd9za1yl1QdRdZ1BMW48db
BLww382PXhpfCr3wXvO8yehS9rnr1dptVpk/cyq4NuUw8IS8pNZVhaR/MJO5Es8UXdX6xmi129JD
8DelmXcoawnXhiVfS0osw5GnUjzyEgO5r4CYbajeS1pyCkhlrCI014nGUqmAQy+DB1Flav4xtN8V
sg1vpQ8U+mCkXaLPQ4hQsobC2XAai+khU+JTq7XbLksI0fa3itr8TL1MdVott42+vBgzYrdsRevE
PdhucxUWfefGIR2AAJf+QYiEOdmn3cplGG/pYBE0ZCW3aDSGldKjoO2S+kTsvGzHdftctdWEGBS4
Ppnq1RZTOv0qzaiQwWRHllnwkDKdqq/JFxqq4R9wVV3WYD15zFHJ2lZtZh8qHQF3ZH6zNcJG7Lkl
YUe92B87UhZUowQK3M0NLr9Y61FNJ9nTyCBBt3XRdoNPABqVk0gCGoOEn0TYqS3XtKEJUCz9+zKN
Ba4FQWUwTaFWRJkj8s7SLAFywUQXragfcFHKWzEoCbGaoLnUqvqhdxOEIxMq3qAULBaZM8Alswug
hUinBKYduYbXcQYYUtDMvYyZeQWQtyJxlig28O8/wW3f1ZjDbaKSwkuklyaamPZehwRzQRxjQ+a6
LBo3hVkPxzyY0vch78bHpoLX29f011pJMzZ+I95YKEPWzMVkFRfpz7HOgHMpVkCKmw7i21Sse1qJ
XDN4TDhIxKFvgQcBoxqwZV4FpfI46AhJE4E59n+mOYpYoaOpESrGrdA1u1HkwpsCsQWl0O5KrPTx
nEo+FONxKKLKaVl8qNyFsC//rN/8/zXxv+NX+as18Sn/t/Q1+x/1vyWv2c/P6+JfX/ef62IsZTKY
Xg0XAQ5c9jL/uS62NI09uCrJ2Ooo5v3Xulj6gy2d+UvDa+LNnBfT/9QzSn+YmLyRChsGpg5NNf6O
nhEL5rLEQjGRfRyuLVbhxMMv9uYJyBVBJjR1TpPfReGhrBQUTfmPvABggu3bzbzwKlT0+9Yz9wUg
P2Nqj0irEzW+kOD7rCZRfDYKybAFvSagcnj3J8Ulx+EANk/UJyfHSS2FaD/lF8GDhaSGgJ9ayGc2
XbHKRaMM3keLVr5pYPspYUAiu9pGtxaxU1BnCoeu2Vi4Hpm3KKn2FDmresOTWppXl41ODcY4wgAP
YOAStrcp1XWq2L2/JqlEllbwZASm5GiFCH89RsxhO4JCh2Itqk7RXlnxddg6YX7jRRcgYwBpa54D
59tkpVlu5PhUWa6l7pLb5DZyIicBdf1RAvm7KY8a8kGmOZGIaA3s7iFxE1d7FDwHRUr6Yo6b4pZw
BpDPd4Jki4Sw+nBX3gPpJrtFM3NXJqdceJDh5ID0Brxp00BGKTaBAyqOZbQRK5MEIRttNvHQmOrC
fhYoOHMiZ4WaUG+vSSkIWrdsjYueWIMMrEuUr6RN7WSNbA+B3T6Nb8KL8DK+ib9+Fn/9PP8YvDYf
f/4YvMpvzYf89s+/YZC8ahvAtm/dh/qmIZthipRZ45OkV7tYbiDpxgcZCJcK5VEGi6u0ykrZk0f5
kpyi2hV7lkr5MxPwZDhpt5Kfklfw/V1LLPJd7wQkhKKdWQfyZiXZ+S6Y1kMKSnMDJKb3LuPUloDW
Bw4LZj2/rEp7mC51BefiNd/LkDb8SNxVml9C/jEUpBfjisAymR/I6gqENdDh58GmIQrRZKWM9rQv
+Wp+jm8HG6EaYB7rpbPVyxWZZzBcXnGGZOPKeNmk1TYq3mTzUivAV0L1EjfkzZCUpg8uYSPjFccZ
oP7ObNQDKsu1lXo3XgU/PJGMl6s0ZL0ObnabXXiKAxC/ZXFSz3G9N77w5teXqX6Qd0Q0+Ru+PA8e
huFmUF60bA8wyI2EJ25VmucOL1Zb8htH7hEfRHzCkXAMAbEmIZapIYDJ38Ux6elkM11UGkkjw1UA
S78jxxO9EBBV8tfArWuuQfP+OAQ0THnLkTy00byj4h2LA0g36I/7vDmY1y/ahPBLAn1kW5dVsw+C
tZ/zUNujfFcLV3XX2uDYVk3lIF6LWD9/BHfh6ei4jpnszQ8XTXNOCO3rUYA0uGJhSES3ak+8nINr
OOC86euTSCycU09rSzlUvH3vhEu4/3xHeVxr/roe1wNLw8bbJ/IhTj+88NEMaEaNa1U49LbavA6C
t64RBqmispFh4aqCtgJQ4yALAd2VkaRLM3IStlZwkTSRDU3QB8o11PsqOsTNIZt5uvHBqooVzrv5
s1kke16Jr6RrwICRH1g9lzdpCbxXRdtmpwnp5uxxbiadftGsTiTRz2SCuZQJ0qrFbfYzzC/wn6q0
urEOCquc6E2Yvvy3+fPS9RM+GleUYJEdNWpIOQThGC+xN9qB8W71hEVGbqJtEUGMykVqrdH+wca+
CyRoiRpHuslmDt5DJj6ICfjwi/FkvsrgRmuwjFCv5WnfJ6itCPIx1y1xa5nbJlci+V8I0gtUQ4f2
aDz2zIfSioiJa4uEA+KYQMj/+kV22R7r46//zf/783cIDeTXzFUAjtBRAaL89Y8G/+49PyJxZzfG
xEiR5HFk/wVieRDJmZQg8josOK5K9aR5tjT+4LZXQjBxP2o0NxndW3LmR/lRENc+aSstz1Spzxty
JjpA5WCcson1zY1RCbbvsyQSEHegEsFUEzVwPI1VD3rEHPee7AbFrtLuCRvq173pxCNap9lopnk6
G0Pm1QAJ0A1nFdYlVpVVCWzV59z8MFc0CVqHLi4Ce7YLIPMqa5PXK3y0swy+eEogOiVOxhbJwOQY
rKxX/RD9IFmojGvC645BfmL/mvNOZE9gZVszopwAidmFngekFNXSZA/yU1apyLLQr4EL9vDIhSbP
DqQ6U57WYyxfNYbJf8OQKV8rCRr2XuOhDZtHFasQKMa11cyo4gm/jecmffHhE8xRREyxpIhHxDhb
Te/E8r0nxT94mz9HJCAiXwCXyWoWYqsDLuUqbao1kRMA60lJmVCEQJz2O9u3lJXZSnarSrs600lK
LC4SXXS0EVmbkDj4FdY9ifU+ueuPsdBvaE3Eq1CEW2pdCUqbrgNoXYS/MlGM4XWokdeIYAFD22TZ
lSWQ0FJ3F7J1mQ63ElsLDGnsXFW0QlikRBo3cuFDKu3IqY43rTC8aFJ3iiPpMGjJpZEMD2mi/0R9
c/DVyyDDNkKN8m8tTf+fK8TOTd1/XYh9fk/fs8+LTXn+838uNjX1D40yp6ybs09FwqXyz8Wm+mvZ
KFtonQyDltrcg/lHEXaux/5jcSnJf4CqomeCh38ulorW31lcLntN2HCAbWHLoZCLZd9cag4aI7RK
hA0DzQnv2iN+6IrpNnED19uSULbW5A2w0zMdkbmO+6nOO4+pKYYuawrdn7lr97XOCxpSlsKakMgc
KD3ZtaX6UGQ/Pp3wqz+/22eNzC9Mz5dB2NKCmqHDQzdtlhp/HcSXG7LEh4KHSxGTIVij/pmCCyzY
xLjVMvCD29BsoFjX8SQqrhYyWQVOC5SthGupeU+BWuFRqTrgqau2UDqdWOvYHA/sn1VtW6VGpayh
PPYvwN1TkOK65KvRLiIxbHoGlGiaQJQ1ldaKkvmsENIaEpatGUEouxhlvenM8c57lK8n1cBdOYOL
qOPT9VluEvImHRoMOR1NH3NTPdXr6g6fJ/1XpiEsuau5zUPZ+Eyv8vuoBt5VOk3czDLe70Xb3ocR
IFfD/CKOCTGJyFjk5WOVQDvBCAQHtY2bdvXXV/Zbf3v2887Pj0G3gnt36fkzkJZNyuwDSg79mr6S
22w9N3rQ3Wrj2eKZRuXcpvp0G2HK/ToYu7zP+oowbJG2kelGbVZ3sm0XdWfOoLR4GhjBonTHLnFu
lyHSW+zu/GaKhwgI6IpLNlxMjoTubBXbrFe8o7DnmNYdDdh/NMlob/nv+W+ej8WFW466dB0XSScU
s7NmJZc/Pf+9yEPCw5SVUZ/jwX0/gRyeyr2hsntll7w4PJAAeTRqIsr6/EOioq2E0p/9vn95KL8d
AZOOyrmDWWEtppNJlktUki0F4vZR6Mk2qsdz12ieLL7eBRyEgWNXVlURBMfiNk8SIwILWJsr/Ug8
g90f1au3yQYGv/nbjfhft8Onoeaj/SRXYo1D3nHa4NlAm72lufEIppLo+BXckfuQhLLnv36cfnsj
fBpv0XTrutEqNIH9bgnbUwABVtXaY2QlF0KWX//1UL9Qip9OI/VVbnHYgEACkDZg9fx6bIkv9qKe
GK2tbojx2bIZ3MtuswFue2aOmJ/K5UA6Ah/wPbPhXFtcL6rPZJz2SmuL7X3TnXLLWHtUh8dTRHzL
kPzDHfwv78DFI/zruKg9Q3BnMN43i+Nio+1rwL5RmvJWI6bMlEB7Fn2D+LWfP+TuzHlcXLNf46Ha
U1gkQAuS5cUdH+q+0g1YSGzlsjsMO+uRXBEbzbWTXZAyaRO7dU0CzZkbZTnvzqNSOQVUpxOlRbVs
MapljGkp9DPufedtxHW7oe2wnWywJfehE515qJcCEUYz1V/lM9gXs413PgefnoNGkRDhiioxAAeC
19bpmt1OgKCIJD1KHKQjrtjoXEZ7i6HPPe6LGeXb2IsjJXNAAXHM2NPbgH5K24Yv5X7aWkhr5XzV
3CAVF/0zt+xvXuAcMCQIncmSZZ2yuIkq05rw9RmVXTjJztzoduPOYrHwWnemPRVsBSVMePY98Jt1
0tdhF+dZCRKxEUeGhbqKzeY1PI3r6iBsOyc96Ygzu4vkgvjEda+uqVuHO9klLwVJjvKMB/DMwvDs
OViceD3Kizzq+DCDm5+EVbr21xDE16ozIVPJ3WBvOLF7TiH6fbLAxD4rHxTJYPX07b6O88QU6qGy
2xHwIns9qb2n90RDWR3GVNh08IflAk53Nck7pR6b+syT9ZvbjYtOodmiCzj76b/e6kSlBn7Vzm4M
/U1VHzXtzPf/3Wn9MsBiEWO0/RSYMgP0dvyquLodXsf3Jb4WB7G0IzrNdfEyPipndEjLlc38GH0Z
1vp6XNjdwUmODAsc4g79BC81XaAMuGLlf4ddwtFUJzVXxvPfXNwsB1YXCnWygC22GAw8VEejbGzc
xqp6r5FJc2YiXqin/xyIVTeljlk1t8TPCgHZibLKQLiv3HQfb4xjvYPK76hnlqG/mw7hmVh0Gtg8
oQ9fbGdQq3pVnc7n8tpYkY1OdtCK8N8KU/yt7gw2mCp7ZHVwT+G33qun+u+JmucjZaEvmvgNZqHP
N8GcIuOw0XTGD+sd7dmViO2P4s62H2ZjkH9u+v/+SmU8tsdsLgxWdUsUWTkzRIuMmWCcM0SJzKwU
bJPZc+YDWmuvPEVf+QPFXiFyO0p5WndfBs8FpUBFuDlzkb89nuw2LA21lCZzGr4tJiYa+UR7G2Rb
XiPLt/v7YVtsY6r485vWfxMc6AJ/e0idRRL3E+0jlLXGYkZowO8XWUl7NtrxuG5UNKCRo15Zx+jm
z9eAdO5ZXR4kCGWoTTS59Fmy/u3lHksRcMwUAG2afIA6Q5r/4hn5saN33Iol6oNg26pIsaL2blDa
1dQrm6LWXFJJz32S5XT865PMal7WGwY9ucULKQqIqfSwu9teZV2XPV1eap8kDvIvaAFgGwPyompy
JlZaRD6uQ0ldy0G5I//XidNqMxKPgEFlI1L8/OvL8rtzJEPioqZAo/DbLiDQcp9sYBSc+cTyXGLu
nDL3r4eYp8TPC9f54D8PMX+ET6sePS+GVFAYAojhag64zOsrqxmcAUVCR3TMFPBGpgT716N+e0Es
h12sPWSlbScmudRuE8dSbAqU74DX5+oBOSPobRSbaG07dnVQ+f+dsdn9zuQ9ymRoEL8ectoVhVGA
MLPTSlkJkbXOkTLJXu527ZNRVCtRLGyj6vfFkK8tsYc0TWvCmOhPAhPzTayFxrmP9Ltb8PNHWry4
PCwctSdzC1q36Ye6Vxzlx914GraqUx+kh+qEw2Ilrvzzi97lrAe0RtJhXOORYSWiLZ97HkvfDNSu
sVEIAGGmIrBrNwIeIGy88xKIFaB7/fNvX3w2LtjJWAMha4cj/vUCaLUphBSKkeIc6XI9RFTmBTsd
jliw7VkSreGZtGzrQTzrKvl+tyOwhHrOrmIuey5F52R35L4n0jNWN82OYLdN76ru+WG+7VzQs34e
Z+lYgxxBEa5lnN7uHPzfdrkJ6POR6O2G541O8+by6zPMaJSnsHugKJDNxas6KUtP70Dp2MEuPGku
WsxVsxK4fj4reOH8TbNchMxHx3wkzvVgtoRLuwBi2TweDL1gEVLtMrfbtrgtfPv/wOsxv3aWR/Z5
JPnrnUIpE1OlpRW8lmZbgnIROPRpfrk8jE22HrcY+feZfW4v+LvbhAdCm/dF2CGW1Re5NIYg16R5
WG+Tud6Onvqu2Zy1snyf3/n+n8ZZTL5mYvW86GWCaPbWk38T2P3G34c2dteU80ka3vlr9+2BZz89
LxwpoMI9xbbz9YyOjWJO9RDzej9goaa0FD1Fsz+NQems+Xbs/Kc+/l9WK77P9vOg+Ky4VXiJgZz/
OqipD6jETQZVN/6WICOCsekuVjwThNC5gAL6y3mrKXXHc+Xib1sCDpN9zoxkn8f+ZvtIR2nsZ0wA
c43xJB0yJ1zzoj+ol7MdIrpQL/oLaffX89uvpeKXu3Yx5uKu1YaorpKKMWGgPoWn8FV9kY/yRnlS
sWIIp6p1h5tqLboAPeInDIhnlrLfL7GhMaFj81Bn59DybOsSOMe01s2VLwj3sd5eSKP6psbtGQbq
0tIyl4FQ9VOcoQov6fKyuNZFrSXD4TD/g7Tz3I0cybrtExGgN39p0ivly/0hJJWK3ns+/V2sBu5I
lKDsmQ+YAQboaUWSDAYjztl7bXuxmQxnMDpb/brZt1fD7tIL+fdvvb+ljLUQ25fdOZ2q1bQ14qBt
WlMy7X6je/M1hbbRbW8EglPOy06VHPF8V5y0Q3iO75oH7UCrZFM78i5w0//l7mLGYpnlI0akyvu5
zCaZ1JgWNbNfwdMZbpETzsaFW/vpE3wzxmpdyMTINIWeMazqKpFKdOaPWXP/9Sz9sPYsT+/NGKt3
svWBe0GGQSFKVMrQVW5t/denimWGLGg+/MXQ0+m/vb9X5tCWqU8Nik5Dmomev/1nbxE29BuSU4g0
yE1cYX9ptnw6M9+Ou9pgRLPaDw3bADuonGAHddQR92iE/jnJXFxiSOrgOt7Mzr89G4uSDs4UXA2y
spqdYknrNNAS3e4Jd3opAJKyjE7Qea/j/K4M70yrxnthbifV7/dZT0BNJBy7SLsvZuXOiAvOFVaB
vV3N0G336Vntpec2Sw4maDuUS/CFh1i+rTiMGrC6IoL1YEa0R0sbQGt0Bjt1P76WBn8zdRrwASKo
u+zYxNVt1kS/UpDIXpih6QlN66w0/s9JKQZXroKdjioZPnrojvp0Y4jkmZKUlu1NOWBtFPJXvyFA
WvWNx8osQ0fKZbRweX5nRtPCwG9uSd5CP1To9xUJUalt4ZGIN3pgpGdhVMP2Gj5CNG3KDiyaXZDX
9hC0ui57uUDgiau2hBROk9VvyhSVQzKb8oZg86HnZowB3wfZpLcSmqZ/0us0fLbMXLnPAr/1hnHE
pt6P5YFE0+IgqzMIGzEXdsOkGy5xJ1BWC9HfKZPYv8Q5mmJBrUhV7vrhWiBuc6v7QYzwKMm0VyVU
i86WpwnzDV8SBIWd6DuaOunXRvJN6sTuLmkJzuzNtryDbTe6+iSivctPpa7YcR3rqJFbIpBjxb8H
nZqefaOdRwcNpX6y/Ow6ZheYaXPxreqWf1Eqqvz7VGfiSyVIxmQTWqR2P/ywscZDFYKhaahXwR7k
nWwLwTRYAsjsRAnW6IFMrV3IpPp3hCQj6mwpryptiZSFiIQkq8jI1GN2aFGsowCSi/4qGzOtPFkh
6Zv3iGD89Fc1Fyr3FsRceGPm5G1hMBgLtsEFfmiKzErvkoje6IcsIUrvJMwkZcImM8IpcfxOq4pf
gaU3oVe1UlT+DOaq5kCEG1FyJUOArzxLNX5mHxtkPXomuxv0WYEmNu23edDG0K2JqMbYpAMGfqh9
DaeLG5Bugyh5ipMmHo+DXy0gXVNHIn7qyElu7FLPUbcDV9H617aLyCyFARsKtiQV+UDJuEwB1oQa
ppLvY07K4qaooBafhzhvecyFNnN0dih++DIBppWml39kn4keQAfJylLdElhUNa6PADtAfC1XMsCR
Gcn5pHN3JilWp9n2DaOYEevI8+yX/R9B6kqUS6UBsuNGGoj0oo8KCCp8FAYfJBU6TSg8uEz7pEuz
bylkRKO3e0VvhOchSomcdYblFu6wb9TRH6XtTSElGxWA3ULBY1YJvVm/Aj2Mj+MEOnVftGmdoQIV
B8WlhlEruw5qGQXOibcMiGGVpfENkQJFiajA73v0SXWGeDEwK0dVOgTzstjBe+nncfimScBEH5gK
1F+Ebq4q9IdWNKLGqQLZ9RViQ9wkjYk1hwoj38f5RDDtnPp4v+BFTqw6KHMPHYdHGyz55CIAYvNY
Qa2eWump6UX5rpWEegtNjxdlNnNUwqh2A+ad44cD6cNBB4JUFRxpmBu3jSvfBkSh7vQUiVWJYt8V
kA4TI4Xwjs/FOZwAZ9eNkDp1CasslbIKiJtRulWnhK+TlbG35JttWx3BI2HSzAfAL3SX9ZqqGe+1
I/Pgr9QZgk3ZDzKxfWTd5q1Jpnkl+7AS6vABDFF+5GnLN13fxidjKjRSr0XRKcYh3YX4X5DTqpbL
Y1sir5oRlnNyjEUgGugG8Z7Y6sL867pItxxDTipk+WT7ZpLOBkmTInfKGtGw1SDOSlYOsjFzOgQg
9GIQCnJNFOisGSjRBP6JYeXqMZBIbQFlOl6pFWRS5CP1wi8/+JK+CTIfVWbdQDTrD0XYE2mUqN8q
IbpSGuWwuLy6GTFjQxKoqhi8x7oTTC8GAaMTsO+k7H8rsbIxMCPhBHGzoNgTFLDNOtBpZX8wCs1N
+XaQhynFJZ+w6NeYF4ItJ/J95ndbbBNOXc/btgxAzRbePPooCnv5iL5NP0VhCY0Kol8xtE5KJLcQ
zA9GK8ZOl9XfG7+kORpAi/sHcFdUTizFewA+HoUKbGSYo4LGIMesRB40DalAEsNM1a1/nnN8MeZE
OEpux6PxQFXGEVRx10/RnmDn+W+8sWOM8kNbPPmG5MgYFbm9x5aXptHIiFPJnCzqxbLyaiT94BCu
gLXDqG71HkF4bKGeFHwZPexA1LgZznTCTbnfdIqPYFMwXgtoPcQjyP6pzTMwkAHxA2UUnRXSM8nj
aNHY6kPmRnw/3LjPczdpjNpuO2Vfkf4qBBFy9TrtHH3Qi51udMIxLEKfFz9/qvTsgSyPLev9sNXy
OiWaqLyfOtODn7cR2yG6SYIh3kYq+EcxSO8zfCJ2FcYPQpYnP4Sm0EjuXqSUw5zftMR8Hic9tK5m
JcSY3YwZ0ewss33pZ0dfM+9iRf/B2XRCRIOUdtS3KCdujSrfGrChlF56jbHnkrIq8u3OF/qZOvlO
qaePadE9REUyHcK6fTbyKeLJ58NG6KubvIJ4V/QvXSOKnq7DLTOyDKZ8JP3UKiRRRvEgBCyyRmPu
tULkyIkeSxl/Shom09YUcRbyqIWsutOBb4aFdddo8i2oK4eUpmgjznrP506QoZiHHbIp9aHuQtTl
cQaZkE6eM8txcSOqSI/xuUiu7LcEueeycauJONPFOT83teU7c1Y0btdI6V1SUNWN2zQB7goITlDC
ngeKoj9poDeqCQllUoait0KvaDWFsk0C5Zc/6ey5gvKON/TeLHOkE3WCLh+4R8eXWBeyK9LtyYcN
gwcpDp/lvGZbIm7ZP+ILEDJQvNDHunLXJNmVkQUHgW0NcEglcaygUAAt6y+alD9KTYUuB2Kao43Q
YftO0q+TxpI3wPyanR4IpzocH9k0YEUFYebpclYflbGpbpQ4PmSgDLGDbeWuYXuE970KghslEH9F
bf/Sdqk3mTPr3bhPK7xWcUmWWOPwF7xCbZ5mtmSahcgUIGGT93/aKtoPxL3XCgRZM0dNH9TWzdwE
f11aNgmjLxIhck7JsRes7mOciC9dyxogwJIddf06T5XbUi1/5pN01ZbJcRTr6zrl5Uh1ykfk2jjZ
pGx7ebifm+7BN4VrpUxvDD0GHDp9r2tWuLg1sQEE+q9Rr11VL9nfk5COK1f9qaTiNl0QeaOOl0Og
kpDFeUFSYIUjsUrvu1HA8STu63a0q3jJkcXRIeT0vqeowlGc7LoibU5FAO5T7QJxX5lRg+dE+gkC
8IcOLdfViDoN0/417ZIbf8TR0ZbDjwABnG2qSNFqPm6bZMpuVF86FXN1A6z8mOfFUwUgDrPHsAD2
rR9tSCe7y86E6bRg60vfDSPjMaqnmxY8GY6UicZ7FnlWwAI0kncIZ1Cfd6QGUwCTh9Ibc7ndlBI6
YiNSfsbxlLNVD4hcEa4G0kuJmMBAw8/KtlQL0+uMeFq7b5bAyhjav2kloj1UeecNXR14mZ4+qFb5
wEpiboZ8KF0o+xLedP4137Hk0vR5Jad4V/ikogt9G5zTUKHdwaR32xoeoFoIjCkhZRy18ntaDQWo
b3xmYUcgNgi/Jn/OwhQoxLScbSL1gBP8cUpNV4v7UyMJ3xIhV5wuVARvKGDDtYH2TKoXxllF+R3m
COphgE47jMUpudc6MGNaAniTMCZY5c9uoGGHZMXCq4vQph4iFEXCAnkrpscS1JQbq+wU5GIs3VyD
CBi21VGE0kkg01TsBBCLOz+VXkyp34Oefhy7GHReOZ3GBl2hLPjftcz4OY6zJ/fCdz0b79oqv9ID
wn59acGwR8rW1KWTrLWvkRFjRC5G8i2CpxTvL+8SniNsdrOrTDRwwA2dkqn5pbb4NdNCgFFJxi6o
3TpyRSVvbAW4OEzKYK826Z/OJPS8Kcs/RLvufBifToWj2S5D5c7v1R9pq2PJiUmRSoFslNZka7UB
4ZEg0NgQ2gMh15siiKutHzW+E03Sz7LRm2Mjkogx59aveCbREirStZlUWNKFmmQqNb8yhvl27mfL
M6v2FMfG70rPT0YrPVppfx0b/l6WpmOdta9KSlMoaElzTZoStqq/AyHnKUp009YKVF3j2Rr0a7HC
nYNB7G6SiwQTth/vMVD4mp1ZVRs5FqdYO6r7we77uPwRRIRaIw/xLKM/CCPccFGQnsRJEvcN2UQs
qwqRDumEnx+Gb5QAIqzb4zAHB+bvfSr7d0oTElWfh26gJvcaHzNmvXoGh3sWrLH2JKgDt0KIIKDX
hJ/dSOVRiNJ524ySctdadXZo9ZyCfYTIqWcxUfPiqhonZAxZ1NiBnG3TNNgRXrxfdgW2giUMKb3+
mwzYTZ1xEspNK/IKQqufIPM3eFEHxZs7aabcEXU4kbB+CSa+tn4aH4UeH4iW6Xcp/ZBryJP6rp2R
xsdlubcK4amq1KfB19xJMx67PrmSG7k8Jv2I+biaI8wymiOV857Apv2kqce0qh9jqQb3KTZgTk3N
HSs93kcKKhYZj7oWipMt6bnulmq7abKIsBHT+kb6L6v8YKn9BoVx7RklKq/O0AS3iIf+UVdHze2j
tvPpc4vDfRQ12nkURbiq0AKOjZo3xxEza+QoldHQLjNK2qjq9L2bYwLc48h6Kf1cuK+hWSIJLglu
xdUrbORscrS4edHUsXflXMYlpPmPkYaUOcOGk3eA56E7wheehk0m9Lqt6sJTUlsHKYsU15Bip86H
K1/piPduWt482KBZ1/wBDumlUX4wIW/bY4tOV2yIeI5FrBH1rZjle4i14PTqhePXPohzdYgxWUct
0zkNa7c3pG+UrO6UgrN69WrI04YPtgNPHmc7mDzl2Ke9q7DXAn3tCqJeAqUIK3QR1YmQOpvIvngC
YDSRdV3Dhq3vS9OyfekwtLI9iCqMNoHtNsR4a6/r3miEriF/axX2pxgCxYJLoZyE20bHfikqxquU
t4lb4FCSA/FYhNlPSWKKQTOPi8da2qEih5tbub20QH+70p4Rjhed7snj5JCg5oS1b2vGdFUExV0+
1zD6SWY0EW7Qc5e6cznUN2M5u6L8u9dwVkuI3kTDlbvyVtVhKBy6CruWknpN/icsD6Vu7VvFP4Vx
tcus4UojObATAV7gdmu0ANqIsB35QGbat3aU7iSMUAGRzw5hwcaJkpxS2+Vkza5B9uYR4vHodH2s
s0EUfU9uJdMV0xQgKoqBb8hEhV1bR8W+wXFig4jgX4unb+ZowGolPhxMq61l85Gvc/RADn1ja2oM
vVDENCcNTMlR1oECT7fdqGD+y/ob0xgOTQAofu79b1GezqBUgFguNYZemA5j0zYPIlv5rSgJz1ao
HquQ77wAcQNs+Z2PP83oa1dkz8SWPr3tJmJ7lBhPoFLExjFPp/YK7+XkSF3xs4N4EPaw6wWJmWC2
O8wZiLplsp9IWXgIaiMH1VxpbKnl1qmVYhc1zZZD3E2FXc9vFli1WE6eL5TBRkjbH1MgTqjBYrel
6hx3GscqXwHrBk/DUQDVbnyRSmATs5KPkvwwSiaABiEdzxRM6tbzCfIDkS4LjcV+ADKvnVApwzhX
T/jFS+nJrEYIpEl7R5xK6/aty3Jsm0A+cZ/aijahNTU8rdpbPl8Q6WrC6W/tDLIUqozD4KCfR4zo
QyqdQpgJsnKWomrPmYTXY9cP6cbPDLePA3T68XhFYOoum0KosOawnRr5BpoMyPKBCADLtOeod6mA
HYaysnMTwgQEYUMNY3dIeXfTeT6qZXBX1PytJD+JcnUYihqainqTsH5abPOwVXmk0escsyXTi32D
BWi4LbTQd4dym3TNJo6K1wk3VNt/06bXJPqVKdJjMDZY/O/K5qbJkn2jic9LZGqUxLthmBAhhY+9
VJ/5JNoW8hDd2AjCg154JKHsUvCLU/pnaGACvVb6E+0fjiWxl4/TdZbv0tj0xtg6zIstbZAoAodO
MZyqTLONsZidmfWC15CMAsxihEXe4MoHxpvmv4uB6jW8E2lXdcOxHM9j+ouJ7Uqx5rVEMtiD/DqN
1llNrV+Q3bOWbKZqXAxj4LYaTIKCgoyUdOUoEgHi75JJ45dvEeiRJVOAryvHDr8x6a289fXdHIK9
wUupqQKnuU0F1KKTGtdq4y0/cVZfZHkjNNUBH+mZ6h0q59Gj4sCf1GEHP1VC/Uyalaum340yPcmi
DCCnRU1QACCCwMAPMkd2P2Nk68l3zX/RWxRdZVY4jcTLFBREKFhEsaSAeNgRxVJIWTxODrLws0f1
ZKYPJt/a0O9uZanz+Noc+6baTjN2dCHZSXHgwiGjSCICbX+o+L8kw+8qix4iSndkfVSMLqPj2uZS
hTs2TFi0TlHgdRNORFNig8C3N2HhlLrrINU8KohuZZ76/k6qOH1ujeo46qCaA+FVMP7kmN0a4Sov
9705Y4sNPCt7WDyLleVv20bYULRnsar4ZLcmB5Gsz+f9EFFx8PECA+awm7G4V6Z2Q3EJ+yEn2lzH
rmq6Q1KdjYQdd6nZE17IEaf7NKZXUcaujO9J2RG1KIvf4u5lCTJWlnAWDLcUgwmociiegJTQvLQZ
oFMbPFNjU+Nah7vsShmMv+HGTPj2oPgpmmNej04s/FFTYL7zPuJbwK6KL5Z8F7JTyQHnqJwd9QFC
CWnG5fg8sUNrE6QiFv3jMbUbXbSLnir3hONZMh3KVLuZQ3HCn1GC3o4k3PVzBooynSvb8DlKUTLy
rfacKsmegytZGce01KMzQWXZjQYrfCvSL2bX3ENgbgd9X6Uw3gEWDIKbdLr4W/Xpbu8MfRpvqJOm
wVbxf8tB/MyHT5eW6IPguWfnsi3NtLr+um/2AY6w+CWIoKd3RnquhQ3pfVMrnUDxk1SxNLXKvU5H
N5gOzRak/lYo3OhR2gIk3qWPBUvVJa/Gqi+4eGgYU1NUi+au9EEYOKGTJMkkofqotZ4iF7sleM+v
1AuasM+GIfQV7SEXyhlgJQZMoVCUEhVeDm37KvwxQNOfx9v//jZKbwdZqbCGWcqtpGCQ8KQFbsv5
EeF76tbCUXeh8/5hsXhW/oSsohdVQGtbyN/7+Hbs1SO02EDHk8rYiQgTIAoazclHhPYwca5iKT+N
8bAto4kql3DIxkud15W6ZD36WizMsT2VyN4wbe263is7cx/sp9O/EM9ceIx/u5ZvpH1orPp+0hkH
84tsL/oZOLAm8gfVbj3JUR5N3w3ci/K6D8PigdHxpSgGalqm6Wr21LkhkguVasA7hGkj0T/aVUN6
U5eq+RrRxX/ulJtaLtTfqWzFZ7GR623T+OAhfUJzABLt6jIR4W9QUvh6yn3AVC5vLqpi9K1gVDEE
rdq0KBmsKrfwbcV70Ul2YEdwWsjevMlPwU5AVxS6YNv139NG3yjK8V8wKj/cG4YGXYh1kVsEk3rV
2A8mmYoZWxJ7QL/gHxonZQlWML/WOyqzHkyoASiYd8nmsOr1LzOOYRnV5KlYFJ7eL1lAXy2LMgs7
K/nPkD8WzfbrO/v530dew/okmTIO4Xci0lbpQloVaAmC5kZseYmhTXw9wod3RpMQ8GD9JOGbLsDa
1JdLzBgJ4BaPDujVrt0twr3LK8MiDHjXyF+GYWUFxooOmv+8v5CAALiA05wG7AUxlpZs+gnPUUOt
zfIvJL7Ly01/P5aML4tVXMdUKiPxXY0VyEM7NBm86V/RU04V8ZbcV4SCgketB2TMz8q1POM2uuEg
S5Vog07iNny95EVZayXkf+xxaDMIL8cmvo4HpegYtkZZ6nbNChwdqVBkTuRkexAI48UP2FoY+WG0
9StoVIOV1oy2kIZnd8HgGt5LsS/cfFvtvp4zK1HtMtZCUIItTCrrYl1/f4NDyP1NQgiDbZbGo7aE
O4BlhJwjfmso1RZif0imS+G6ywRZPVRKP7glsAkjVlrL60iB7fI6xDlQzurECSocthEbu53SZmyS
CI56CeVac76+0I+zFu0+hlfixBdh63rFTWPCrkcFCMqcxG6Num7uzwIHN9mQLiyhH150bimNckPC
IaCjo1jWtzefFOTntDPIkrSz+imYv2v9pV3BIo37cP/eDLBc6psBQr0ZIqVdoi135jbZBYfE6TbG
IgX/F5+qD6vx6mpWb3tKPtJIfjSD5Q/a/EeAwZHLl6Tdn7zm727Zap9TRb0qNw2D9BtlI+cupxf2
NyE6FacFHQSK6rLIc3mLvrqLq5lP9buf0QlrVNNd9SBeBR7aA8OxtumuxN799ez77DVjBaOoqVv4
r9ZLs180Q5b5IRU6Y7gJU/VamTddqA20RdA7UzLOxPT16yE/nYbgfBWyDpYv2moaChW+G+TVGiGI
1i3NBNA5lyyvn77Ib4ZYTcQ0LXCgEPdiBz3Mx7kOOP7M4z2SXYiJrbXVrGj79UWtyRh/1ytYcP//
qlbTkepl1uRgz1gbJWr3dnHON9kWOLFHqTz3SOPYhv/bmPheJaTcmDJWH6FZKJtJHv6ZnZ0z4bHl
UCh44n2nOOGOI0yCARQ05oVL/fQ1x57Po1uSOdb6+KRQ2sjHA2VzsR4NUyc44HQ8+Db2q90lPe7n
N/bNaKuPDoe1yFQnRvOvqvN4H7u4XTz/nq6qQxXM7b5fsgP+DQH48AK+GXGlAO7QwBXp0uxdpLHq
Lf/1kl9802/GPVIiYGDG2d9RkyM1Jz0EbmKPL92xswMUqySsX2Sjf1zoEHyzJycNEznwB4OA3Hfs
uxHw2oGvQ2SdKzEermBRx8Z+xFegX/jwrr2DzGQF0zY2RTQjkvhB9ynorTYMAl/5kf7XPiNawxwO
KCXYWfQesWuu4oxbcRfiWIi3uFA9RGIXZtjHZff9T1i9vzVdJYuaPNuaF3y1/jbzOPw4IshhV9hm
G5NIsUuT+uOqxJALBMbQuWmcJt5/u8y6HCeWXupgxNXCE70GHJy66f3ixhiB9dIiOf/XbJt/7vWb
UVdTLQvbOkhmRg01zsoU9cxqL0fhhUX+s2uDugJygGUe5/JqFGFSurIrWxRv1D4cVabIJjb6hUE+
fklQeMusCAp+AcgXq8+WRWMo7/WODRudiFqXnRzmX1F/T4IfZXaXQ2P7epJ83De9G2+NJCF7LCm6
hN5SR547WZRNty3863J6+nqYT9af9+OsJkY6NFHWB4wDn+agOv11drtYrDAbPhB85Prni1Px0pWt
HlfdWGqo6oyoAammXU7SsZ0cqVB5fuQ2bnpuMH4EdjnawebS4JfGXn1SBGPorb7kKXayCWlTbog3
LwPkh2VVbpQk6v+Xp6hqhkZZTuHktrq7giUFcyJzjhLBJqp5v9dNYpDMNPtdimFxYbDPVlJV/6v0
pkBGfMD7d7wyxU6eI5Tec6btSxDkVbNt54evJ4y8PJ73nw8mjKWYHFzADi3ErXe74CzQFLMLWLw0
G3B/5IjesC1e6d5srB+qR+g4eVKlJ1wZmOUq2en+TZ7Gp4/xP7/hbw3tzU5clQo09DprOO1y8TQX
Qg9aspmCLcqY4j7OMvWC4ftDIhMnYVUzLahg6KDweSy/6M2IU6ymzewPVOWo/NM5dwzppGuVLcq3
RC/cxPqdlR8kYg871qFMQDQxDReKux+XucXThm/GIHNNpkTz/if4ZF3m4wz6vZclRJKU9i95Iv56
Ad4/2/dDrF7NiBun9XQOQW7SJNC9snKbMxX9k0Yspi0+Db2LACDyaAJQ4sDFo3bH+tA89LfGIcSM
DbwSAdUtUgj1eKlO9Mnx/P2PW727nU4KRCby45bDSlE6lrGYMgloo1c8wd+45J347HVij8BDB3cs
4RF7f79LZayo+LFOJVGNt/qppFUg9Fdfv06XBlnNq7RSs7SjLQ6TsDiJySsJwXRmX74e5JNbt2Sv
SZjI8VPTOF1dSgf+vAtDRkFzsZu1/bLLJJ4AikpRsXMPZvfCgMtcfD+RlgEJXqQdwIFcXA3od2E9
1AqvgpFH4uAYyuzHwNrFAG3SiKDODYwQ2Gs0qgPxydEEMDVnqYRiluT9syJll7Z9n60YeLb5flNm
XZJV3j/MTKOcIsWNjvwuvlEj5cVsuyul0pBOB5eKZ588U5gUhqhB2mPRWBfqEHTMsrnEgqjbeq+F
oHodVHaBSDMZTQDuCxStbgMwCL2oI5AVyaaCtJBuJ/pbklzp7r1k95faMx9XD5oKb37U6qjfQ//3
a2PgBqCYo/TkaqhTvn7qH68bwAme1EUswMZ8XV+q1XCOkZbRNekOJkEaBCbo0YVF8EPe5rIQQ7sA
K0Udy/hAUJuIEZnqqTDp3rmTg8vllDZevlc9zD1u1HjmfXpUSWndyv8CjvPpFf5ncGsxH7/5CvTT
slBgkEBywAGhO3eC8IwpY/P1fVQ+fmLx7um006D6kS64pjVKSjxVs0QrLSqgZA+wrHyifhuZyi+W
EXq4stU9JGV7UxL1bCWSXda0KOhRhegyeKxRTWyH/BwZ2YkkdxRqatnZFYEplob6jFgMI2o2ja5v
9Dm+Qj1wTkWA3no5PFlDujfa5sLp42O9QlcR8lNylAFqwOt8f9tQgTQhcmGod6ZxJFj2JNZ7FQlK
xqa2le+/vnvyx5nOd2Lhd1IxoAm6hrPMQqiN7LmAUujztWhm1700EHOiFke6Htf4lebbdJSJdsBz
4qkdHG5ROUJ7SWjLjwuVnIBqyJc/k8b/TTTaTTga+2AM7iWU/IjUCFsxUAPvqqmIbkLdev3653/+
6xUIOgt75MNx2NRTv9VNplhYtJ4w1pu26S5tZj6bX/grOQWrvKsfGhbyOMtCnOY0+ahwLMmE9HiO
3WY5e9JQvwDr+bjy8jje7JxWn22zktEnKeyc9OBWldWjJO+nbmvm3e3XN0767OV8O9ByZ9+8nEYd
NUFDvehvGya/No7LV+5Fvw72uOfI4DWBKv/8P465/KY3Y46iNhbVcnGNJ22AOi2DCme01gDojG3h
BvHmMgHg44UuH1fWBkul5ySvG3V51MVKhjaFaPvvUXHKzBdRevyvL4xCN4eIpZNP6oG1emXNUawW
LCwaaW8xM9c33WNU/m2ItIQgxrprkE14sTj8caFgVBoTsgpcj/ViNerYySOeNb6HMbLbtvum9Nl2
kk9S/jqKl4Bcn91F2gVLGOkS9LhucbVtEIcj/lBEH8DCJ4ID/KcFh/v1jbw0ympS8jkk/jZnFL3T
jkjkz2IaP2qtdGHyf3zJoAdDu2BO4HcHKPB+HmZZnOCUY3vT1KdeaR2ri13LzA6G9uPr6/koT6B8
9makdXVUiGYNoCQjoT7bhVq4ibriEU5oaMujuhMr41qvzKekyp5BCF+wnn9ski+nsDdHoNXdTGej
SfXlCNS6SUUhGunQvnRJO9pUWxU8nuV1bno3wPY3KOPF3mVS7CfX//4nLA/8zRtfGUNbCi2nEHVb
ndGjbhLiJyRPPV4EcHycOu9HWp75m5GCKdKxvHKxbGpCOpLGRjuCXQSGkZ5FhGL/qu203MH3G3dd
X7gphMdKSzt+dXm9UFTlaGAIkPsnSoZoLC/ilS4NsbouORSk0pQYQt1OXgrJ3ut3JE00NJ3YhHDM
pPUqOZfK3p99HnSLnqvK1pQ++nptCSdsJFXFmXXhCA2ppyLrdpXdEso7H4SDKJ7M538BMfrkW/tu
2OWfv3mKWKKxws7IDxZVBenwTkSzxmEbvu23hCR6X7+eH9cBqgNLKZR1bVnZVm0adWi6TCpk+LWq
7/gI5XM6r1UFiWa0vx5pzU2htrsMxekG9OpypFx91+sC+nMbmMv9RFwfcdr5Ezp4g7zay3pOGZ5y
mEmgj9xLS+on8+fdwKtFoLCSRtMmHqTSjE9GkyACZdvpXri8T96+d6OsXoQ8FcLWRNTGLA3NXQnD
OyjAkC4Vh9ZLg9uMQDS94C2st//9UY07C4+G7u6ifllv/6EKRXqdcWcRSB/FXvVw/F54ep9enbIw
NpavLTWO97OySOs+sCCa2IWebXQDHWRd2kM5bi7cxRWN6e8k4UIUg0EWAvFqkkQmFnYzIOot3rcn
bTdCY8oelr7WxerQsjVYLVzkJ/9npNWswCZbK6LgL9Wh/KGkN1l6yQOF5f+pNc/Z1oBQBAJYEyF5
v795dduMuTSYFCuaH3OF7Sm794MLO8tPHtC7MVaLpC9YaH0mdMti9ZLPV41Q2yaOoK8fz/KUV/fs
3SCr1cJK2ymbWi7EaqWrxFhi/l5nAqdabVdm5y7if5J0+X8bc1WHwNA2BCwb3Dz1Ny4id2Kn3oSA
FgtsKqOr6bUtN7339aCfCIlImCCEDNWfzlxcU23hB0xzAwXGTuNfdSo6utw71cJ5quYddh/PwvZc
cviT1Psw/a9j2dlCSxaVN5nKOTau9egSAD0xU2K2mA6XZ2zmnf6XNRvdaI5oX95Gf1Ktpm5p8pmD
R4SOxFq9dgUytbCQibYSt/PGTG1smJyFcJJYWyD6zvSsXzjkfVKWIdQbhdaifyM9bt0eC9rJmCRh
tnjRMVqIulvl+UZxkwMJWXfmS6Lk3mDcFcZd253+eSsvkaU+6WS9+wnrjllpUmQcGn5C4xEUX38L
St9WvXmXgG2cU1sixTVortLDpeX646sKMEQRaYgAKmRyrQ4t01KMWED5ti4mj5VlXjcpLeM4xE5y
YRbLH95XRqIogDZvKaOsNaJmZw0EcPBhyLNKlx81wwfA2veZZPuyEnxXIpTm+jjXP6d2DFov4Lsd
H3UjaCJ3sOR6tmV6/5eqVZ801CnrKNQrOCiK9PJX1z9C1UCVnfp2mTrzRiSColDt5tF6XjjsSMFR
71Oijz3LFe/+H2fnsRw5dm3tV1H0HPrhzY0rDTKRSEtfhqwJogwb3ns8/f+BratmIjMIqTWguoLm
5HH7bLP2WuZtv8CQeiXdcz78tGjvHKzMGvVODRKXkyemW8mO4CxDvoXnxpnIleAlhTqGdvlPE04r
4t/0ohd7OLh2i3DFyxrx+UeZXTugDCOAI1Yi+AJ3wr6KV8V38Uv7afJwKWxWDvJ07tNgx5tlr+jK
nQdmx6OEDiMMwRe4hlQcB1oh6TaeaB0n9GJot7t2pa5EJ94Je2Hhab/0NCfBEUAbKmdfQ47xfNnb
UCyHAmkoukeaJFnlQtB/K3Q12kEmI0CBUChLPsvlazXRkmsaVQzqcBfiPCq4KqR/acCJzYCWOFgL
RnPXQlajorstWv7aoMc2+P3jO3fpbDIo1EpEDsAmL7iHQ9HVVMt1GRTV6kY6ic2SI311ITHR4MVw
pi8qE0MN8Lp/49mgndOblK2tW8N6yPV2aQGXRpq+/+6mwCuEIm0a0HIJj81EHe3RxY3MuBdUC97z
pUk0Ed8B78mTINIUMnMswmxoxcEKXTA9KjzVv8cpVAqatv14by5HMeghmSoO1NcRYZgZngAvLK7b
0lpJ3qMuWOgtfspTZcHoXh6A80Fm5kWsRsRtCwYZaR6E8gqO54URroCtpyGopHNzFXqHZldpCE0p
znpaH9HtO7Sn4GgdW/rXNwIg5NSe/v//AOWi3d+YDmWyxFl6xa7OExcFfBD7xkt6fjhisesg84im
NBgYmuQlHx/+wm7p8ElQI5KpjM2MIyodjQDqmQbPWPzkVeKXOGsPRHILye3LQ84ivhtmmue7Q27V
SpwpJsM0lubR2ht+CwJ9hKksecahXtLzubT456NNR/TdaPSKxa7bZoDjK+UWrrwb2YDXoS08qOHh
k0LN2t80ufnlLyzllCfVQbBdYpHcGsdvjJljZeJoWIc6ebWabx+PccVlZmpAPicDTyVlHrqlpIdN
2WUQuHTuE9DOlUNiDdms9XKW5PoVQAhHByQOgmVOxihXqOpijVhHuI/RePds2tWL1yxaqapt2iCt
9pkDG6q6ip5CnrSd+xzv9GMUrZfSwpNpOo+J4BWiDYfpkemkljnbUXWUo8QPrJWSCJsofC5g0xmF
0JainnKctVArvlKZN6eKvAmHOqmpC09d7wzfG6YW8JjKvPHVR9GF/gNb2STOsFsKki/vOIMZpPO5
5DI0rLO5NbhJWTopMY4uipct7eurOHajzccnZ86HStB/5gbNh2FKWhu7eGTGk9uvukNILylcl0Qf
z9IkMQvldLCJoLcex3W+qr+Et/RWpyN6cG/Ewuli7u/avN97qLOyrdyEXQ4FHc8RYOWu/tmZo/Px
nC9PDaUEjDewKFogwZqfnxohKT16b9nGFBaATTDC4qErPcyMXUYFIwjJjzULlfDL148hVZJ9oo4H
dsH1GmS5LgYV7pCpZHTimrAz3KSmVN+oWpMvBO1Xkn2wvZlEMqhQoDI3f6KkONU6UVBo6F4j6A4F
vG/DDhPxNBlr0WnMnb+Ld6QdA2cprLuCN+NyMPLEXsqdnD9MQmnpqaXCwTclUOHQgX6v5slHUsqe
/NziMFFu995q6B2CjWinIplKaUoRVkvgwaurQKaTwuykfwGJ+myXvT5UIaqZPorkTPhZ39a1da/s
+8GWn7I9Me5uQMI4dYbsLxiKKcv677Fn75qUxnkXoHuy0t2NhpQXYZZrG+tqcOgNhQhpt1R/uHa+
cLYBvWIsgGfPvCsrKUPYNxlQ6n43kSgPWmEVKd8/vjfX7B/T+nOUmXslZYrhjh2jxPt6L776RGjg
F9fFLzoK1tmCb3AlS0Ef4KSqMDFvk5GZzSkrmVVi9KBp4fsFfKo4xYGuGpLXwa7YJmt6e/11Ve3C
cYXUwm5JNuZKDeJ8/PlsIShTSncaH5FaAS0TCle00yXdSuydEQLFzcSs/h8khKY/fP6qnQ88O7lZ
3xaNFAxg+g/TTIObXLnLN9k+5sT67S5ZqrZcsbigC8yphMyJvUiRxm7niUbYuqvCAKGiV2svXSpE
XjO574eYRTNJ3geuljBE8vuwltftr+Y12RrrzgaDeV+cIAlGE22Z7fvqzFRJY16gJ8y5DSjSnBbB
GGoLZayfhjD7nlXygqd86VSyWaQJAbiCJ0L35dzMmNVohBDIICUnZOZ6ao+lhAMPQg4JdhsZ0OHr
4b1U1H/hQdGNKUlqkD28cNBjM4uKltaXlZaFt2kZyqtCiF8H3/z18Z2/ZlgYhg4MeAqmts7z6ZW5
OeoVpJWrNLM+u/JE7xpAG7qERrtqWpgJJZTpmbyohQlqKFuVbmBaTiaiQdHGO+Sb+st/qF1w7Vyw
aACvJ1b7C9xOoY5jbFVQ0vX6Dwlyx4O8nhpIkUmNDqn0IDqTYsxS0HZtKenlxOOgS3fqcD5fSjH1
3Nzlf9BceA+B5z37urYJ/HDBu7lqN0lOWGjaTmnOi7Ji4A2ItemYj4fKXOtAoIv81USQbldtBawm
fWFpYTqw6IHxmnRZ7CU34OpMjUkQhqW9AlnytF6FOs5dZSMkIFJiQVKV+8eqXFJcunb5TNgByLJS
07wAbyrlkKa6yP32zWifWo9D4USk7YQCLik4PA1hIZa7dm6A7OtIbYDIIldyvoVNPrGJyPHkxim3
deOdEstbgE1cwSyQqUMSgTtH2kydQ11Kyc3hkiW2T8Y2sGmS8daZ3qSOEaaxnbfq9z4u4wcZZv9f
XaBV934LK9zHl/6KteYSkj8DSE23//wEQVzRj6KH40bybmrvKModAEbLBv5MsjbwX4xO3H085JWV
RQQXaVUs6ZX0UBwOba37pFWGJvwxRNEjBnRhiCuHhSgKkSL6IJjZHFMw+pJfowlhrmJyaFS0MpGL
QCf1fZi00Cxngn+UkhoQp+7nqrSwpNfmN5VVVWK6KwF6UFBvFUQqnoGlwrA41ndKHywdnckjmjkO
xP88B2weDSzzTJ6OHFXmdhRwY7gNyqepPTgmPo135c2SMbtSwAHx9W6sabXfJVOgtNY6t30rFmsO
tOHZt6G5sx7zTWdPMNcN5BNxtFmCE1yxLDSPmRBvoPoErm722noK0gGhOPE6l+3R7KsbrYeuSHTD
paW8dlhkBN5BLtOFzzN7Pj1f0sI0kKlPFTifcb5q742vKSsKgxJeS/IStWsT1e74Rr3V7I+vwtU5
vht65itZGUSrDbgucOaIEFQGXPi5QKCUV9Av/4WhQGhDJIJfT27jfJZWIsfiqFJ6bGHLRBtCDtLo
6Ecl/LGdn+lLguHXLgEBCmrctCNhWWYvYFQM0RDQLL/S9N6eCMFG4/njCU1rM78BmE0aq4BCMq3Z
+chg/g8IwFm7FHDSoLmWHdeJvDYjt17JZr0Q6F2bEDxQ0DHS4kNybzahPAnUMdKpFRuq1MO1F7n+
T7cUveEvWA+C2Om6kRq5yHPJWqAJCXUPSEtVtKTy+FFNpU8fL921YweXzBTgAdq88CgHudT7NtbI
N6m0SrVRtykiqVoZyCV+PNCVPaLm/BbZ4SBctPnXmlWOMdJfKxVO7XVa+VB21JUJNLa+lfPov98i
+lrkt6IvuZ55db3s+7b3JI64KoQHTUttE426jyd0rZqnEaaSdaGAj1LN7Bq1kuHlSkgMkKokNUIQ
gA91vbUCb22FMCGGN4b/YxSto6tvXBVJaLr1Fg7IFXMFg8HUvMNZvNQSkvqA8G6qFmEkxHVdF5DB
qJAd+kN3CBTlW95UB9UNnIWJXzkzVPjYQwiIiLHmvQJZF+uZAZcamWBv1wW71l8J1Xr84W2haLXb
b6DhBwHhv6Vn4Eq+G+HjdwPL54bL7CIhg2KftBGZ2OLblImdWhj1r3+JhmoaC3EqvIYJgzW75GVf
hFHhj9A6neBJW+V7MmrSD2FDN6WjbDzR9hVHWFS3vrq06M2jLEnhABKY8xmKambkfjog+VcYP4ah
uAvC9EGqkm8fb+GVy0jMT6BAkDe1Ss6Orhi6PKcKkzM0T71tSqG4t4RndH3qx9KK/Z8fj3YNfoDz
NQHlNPwgaATOZ4WokW+mEcMh09B/jm71hzimAj6FX8Ua0ixtrdwYDz0khpPi4HLt4orBJplOLRwh
ePGyrtVlWi16fims8si7GdLoXk6LBXTNNIXZE3Q2xPQR3jlGqleH3sBCcifcrbJrd+UGKbPtUnng
2sYpEykR55LAZ96srJbozDaG4PJ0oyWfC3A00s6rlHROiEv2bbpN8ymBL54CAoQ2L5653vTdsIEc
CJLHU6tLdhY9RPr3DMHL4UVCyilIwpUyKE4rboUwWxr92p69G33OK0UDWUhBkNGfobDcoNKzzdY1
6m22cCMBDDHa3ZJ5uXL34I3993znKlx9m7mC2QUoIZneMdXCW8utXsxEXngIr01MpecSdcgpNzZ3
VgpknPRUQleiDD6jnMCb+2Phul3buPcjzJz0SE610cwZwbxRfk7x/5Q1xTsa7MRelgu8Mh9icQIr
StJwscyT0EMmC1ouaO5qUBD5bl5a1VtYsWv242yImd136f4q5ZjcxpQTrpQbN/qldLcajKS2vk/2
2b3bHNNsUwY7LUY3YdfeLOdnr5yOs88wM5lmDtgrdvkMrajZegTDqfe9Q9bh472baz9OhTmGIblH
OWWKRGaubF+Orh9arObE/DKxg/bjsEokYRP+HHd1dmjX7Ua2kztpfB66Lz1RQtzYXvdlsT/4+rb+
+UFmh4jaNYSKLR8Elt70roAEd41ESPH48XyvBZRn8509DaD9q0RsWFaI52kzKG7SwJFfIAxdT0mq
AQZYShpLkICrc9NgtKFwImJEZ4s8yF7Rer1FXtqq79zM2iRevLCR17xDxAv/HGO2foXuakVtMcZ0
ZiklQIXsBNr9JFhKgX6r1rdas/94MaePPTPYZ0PO1jJwy0mZlVRjJJzGKL3NgvIQlxD2x6KtBb8+
Huz6pdSAlYloM8L+N3NVKqnQhjogd9sc6lOykb4aj6EPaecGUmPb3+k72v+VFdD7z8o+u1sqfV15
CA0gMOyfBKD8Ao3QWTC9uBIP4YgaWArzQRXKnwKYhf1BXYglrrmdjEWXqixO3eIXj24MfQ5sRIg9
yGsdce0Mtt52wA+syRcvvULXClB4ZTJQs4mMD6bPc0+CgKIIe5Pce5j0PZzLmRat2iaOHdI82baL
ImsfRopxFBQk/HzkBu22Tz0HqR/J6ar4Z5cm8uuYC906ifR2YS2uWUGyyxSODPpfL7B2jRYZo67D
ddNpz0UNAioUNtpiM/K1zUUGc3qLoYC9KD94Zir5akINTpQ+teZjL2EIxdJJtZePz/DVceCZpc12
qhfP7cDoEfrqHQIHRRwZOzfJUDdjRl9AiAuPYw4b98fjXat3cFYnIDK8c5dcd2gZRWocU4EIfGSq
BNeumvSp79JHxY+ljecOd2kj/oQ9XFrTXz6J2MmfXc9affwxrm0iXRH0IJGanPorz0+Yqybq2Hrk
zxsh8r5y4is0d0TqcWIuLjzdV4cCb05fOe7qBQS1Q2/AU7R2Ah63K3Sm1hB5tergfDyha/bc+nOU
ec8/zb2hmBaMEkleKa4qIwsgzur1ulxYuSsHBo8NELnKoTEv7mbpDhH8mDR5WJWfntShfGiiEjW6
SNwURb3AO3JtMAkAFz4VrsBFmk7wzEpJI1AVvdKMdhuX4sGi5Pc4qlbVrGq1jBc268oyQiiLiVPo
Tr1Ut8+NSID8t5nqpreCVNqpUdgfb9Q194ZmJtOkM3riIZ9n43M1T1Q1B/XfrTVcU0+3h9f+qcCg
RhOJtQRZD2V9RH1tEzh683URHzK5abM38uwDzFxJtRSbzqz4ANKduU3vC+p/AM6fkv0UeQ7H/57c
kg4/9o6inGLREjAz5povmD66P7g3oemdQi131w3yesgZK/ppCPNqp3JK91Es95uPl/qarTEnImIa
HrCgF9XOyufN7lJmKuxGB95A2lKVrbH9z3pSr55VspSGhrQK5bCZSfETQZcElUerNsyNr78ObbSO
yEmVlB0/ntcVJ8ck4WWAdgSnSjHg3HgZyNAqmTDgh2eZsRU98daS8hsvy2voWzIDYa4lpuVpj86O
DEVbMMwWqFsN9PccFSsoo5UkUW+sENUW7VBZKfGob8JKNJ4jeqGc1kuUOzTvSvQ7h2KpRn5hQd9G
hwIWwvErSWAvHGPZtxoDje0wdToB2Y6izFNHMjJr//HSXtaQp7GAqkHOO0kJzlvUg7CPIlh40Bj9
hsbWkNAMS0i3RQxmrR3K363P+a6xVQog3Q9xCWJ9dZ5/jj1vWkeQIW6tjLELRaA2T9EMlTgwTa08
SAu5hYvDOk2TehyNCpPG/Tz7FZg9cbfQGeAA5F0VhHtZjn8VuQzR0FIYcHFap6E4r2/U2LhL0/ff
pYW8sQvFomJWUcSKivL4TUC/dGVq/W1VJw9hV/1a2MPJgF2cVoo65O+mN2qenK39KvYt2hIhDhHX
igMMYN0fDSi4lE34sJSOuno13g02s6ayGnAKG65GrHwJ4FAiV70Z/GStmNmqHlGjbMRVGIwL+3eR
9p4W9d2os1DcIN0g9AKjdjp8F6q4z7V63zUQoGv1ryhXPyNitPl4Wa+dTmvqtZehGqPENLPjQwhF
oFGMxkrR62PoBs/1IL4WnbrwAl8dZoIA8ECS45sfl2Y0PVXEsAA+i+w+Dz4haLCJ5OC/9SxYQCzK
v4eZxaZeYuWeMDAbuC8cmB5/IZ/4K+lRfc0Qyv545a7dAI4/5SUDr+LiGdJ58PUIBdVVLZWAtQME
Sd3oHnFyB92iUykt9k1fphQgzsVSv2E1YG2fu7c5xPhpZHE8VB544649Tbog9VdY1L6MG9UHALsY
s13eg/MhJ4vz7pqH1qgpo86QXrwyt6W+ocOtBXnrBSuAg+UGKvd1+doaGwgFDpkt1svM+JfrDOcp
Hj1eBkH5BQZXNypydGQ7VsKxgnRLgYw5Fh2J6x9t+7UyoQ92g2+T87Dz7VI0fjk4ltsCcscVMdSL
iCKovVRDAthYJbnS3nlijsLb4BoO0Bnve9tosVOhgrfgTF5eFh081ZRyBPqAMzl9/92iWxkUJ1k3
QeV5EE+w5yFxKfrxEeW08o+h/t/P/n+81+z+D/tZ/fN/+ffPLEcO3fPr2T//eRP8LLMq+73+3+nX
/v1j57/0z7v8NX2qy9fX+uZ7Pv/Js1/k7/9rfPt7/f3sH5u0Dmp05V7L4fG1auL6bRA+6fST/+k3
//b69lc+DfnrP377mTVpPf01FKLT3/71rf2vf/xGjendfZ7+/r++efs94ff29fd4uPj51+9Vza+a
fwdiadISgmsi8tRgh7vX6Tv633WJ8Ai0Bt3GiA1NVzTNytr/x2+q8Xc8C4pqiIpQdKZk/9vfqqyZ
vqVofwesSS0Tn3XqtbPU3/5v3mc79OeO/S1tkvssoE48fZrzhxAeZdr16G3DSeQ6UIo/Px6ZlhRj
TR/LaswA/UfaCxqiRIhe16N+TX9Wmyan0lA+qaJjpFAloS1JMlUH8NuoX00YEeWmeyrVcTt23muF
6O+CYZx/QI4tnZkT4RodmuBvVRbp/fkNO4/HJuBmmnpLj5AqhzsjNfMdpbn4wH/Ia1LrkBYLg7lp
3ergZ+HPKo2bp6BIUJMLosIxXN+zE5eUFyG9u/b4I/ssr35/t+X/Wtr3S/lWyX7vU4hvXeoA3yaf
guh39l7E4rSDWjGuRqvPXzLPeBn9ob/JdBQH/bJp9qFXPgw5AouIcOtfR1fUMEII56odD4zpZfJO
8sUAKVN1z7akD1oc79RujDcoTg7fSq/byfmLW/XyA7Wv6rFWcnTQFO0oNWYL03ZSBdvaGn4USrDy
48bdV4Uv61vXD6CHEarmzqyeMX76J4q2tWOI0Y2hDubRbXTBKRQv8e2kLNeyIYC8TOXeFts4Q/HM
+F2gM/Zei9ukRCgQqhBBHbsnIWxyMkKjU7tW+VA3YbP5eD0vXijWk+cXmhtuzkQ4MNv5UZBzqe7K
YZXnwh1+PZS1UT7YqLb2TmQaSM0hERsizFoPqXQKSnS4/TTchZIUr91QHx4Ms3le+EyT03S+x2Ta
6I8xgbSQ3tNmT1gRlVIbpMO4Ugq1v+9KoT+hpf4l78f6tqtFZOroQiXweWyj/PexQLm2jNvhW5KJ
X7NGWsrQy7Pby52YNFAsg3cVmXiKtueXo0TPsWmTsEKDVcw3Ru37N4kedk4nIYQn1tlL3avj/SSL
AjFKp1PaVZN6S7+puu/dIn+RzVY6gsqQDkmk7TNNfDG7DvbjMIMbuMl+urmqH+telNaml8R2MoKl
luTI3zetmm2kBAe6y6v4mMI47fzXS01OAM5IqB94Ly+IitOilKOiFxtarvIvqlnKdi4Nzar1vR/Z
KNKs0re7NGkGBLa+q50QHTtyRE6KKPI6ybR/vW1nT9v72z1/uzmKMCdOaUlaLjBHs8NoDa6eZZXE
+FYCmAVg6Ubmjt4PkYgYOVSsVu+p+4UlmG+vhGYDYLApFURkzUafb+/QjmGIsclWRpZ+FrQIY6IU
9IK2KlexHpqRXVTrvR8AbmndtH1qRgQIE1kJnCB+1mIvOcWIzDwUqvQsS76796UxXCVAVhas9Fu6
/f294JNO+W5qHOYEy523jSE3H6SkSJEl15SvXhTgUaH2fCNJ7UuVolu+EnOh2hZdrnxWM5x2z3If
9a52D2HTvAhiOIJ1UrtjM8pfTTfi57U4GjeRyY2qEuXQ5G12Kyblo9k2PSa+OpS1Fd31ef/F6sXq
VkvgqIC+Ifs6qPDYfLwNpC1nt36S0IMkimbfKZfCo32+DwHYvz5S6nwVl9QVBBlhz1op72PUJ4/0
GXSrYjA+uYmcPlVC5p1MwfVsMc1fxSGRH6bvEaRkT14qC8fMyGAuVQKE2P083FRlXdyjnms3heI/
RZn+2gxyeDLa0bB9yR2dpGwPKGWbD41WUjQSsmfXytKdoIffOkhCSPwb2zHqj24s9p+JylInPJW9
WW0SY7B26CQhKimP3tolAjgUhpE+wWF56w6xsatcOXMUuePd1KJo54vFy9vLFSEYbCfRjZC42Snz
PKanRtK+bVLlU6LdSJanfIZtf92Kin+TJQSvbzaudI1+lY7JuKqkLtrlVdceTL3jZcqzZmXJfr4v
+lJ7qgbzkymklhOLukc7s6V8Ja2+mfpBVnkBtgarOd6Fbr6noiHv8iy0bCxBdps3YnaLVPRJjWIs
XtuKzjigluuFfbkLtV5eVZ3v3XgQx66HcuKMYfC9/JZvC+4aqmR7oTO9m1x+tKRauWlEDGKQR0i4
oxBv54qr7umKpM9ZV8Pbtg3KjRmImdNOh6+fvmhjt7bMqPoEVrql91QXT4OX6BAfq0J+qEtBRohY
HdYjkrHHfJCfBV1xj3LiC0cLLL4Dl1m8krXSunv7Uoy9tRFcHJq+QE09ROmzz1PxFafskGq/vMj7
lsl19pCgO3dMdICnRVR01NRlY90WZvpFLps7ZHHFvSljAaiTKTcUNkUuG7SCtfqatUrx0pgeZLpj
7Z0yEQdKzISjl8cj+81/ZQNavGmTPdThS9VRyqnkrtn8YWA0KfHXVmCUD+lgFDstq2BZ1WQ7MAvp
2TP9fqWn5fhQqzUsKVIRQOWeyoc6sJS90cqdY9RDsRaG+FeZquUD9BZWnsbbbjrocaYmd5ZQ7lxX
2ctj0b7QUhCskEQWVp5YFcewafMT6u4/8kzRfyVpAWBauHm7CNDFeY+VB21xhrCsiLB8zxGuoeKz
xTdHSDUC407wDM0hfaXtslb6HHpaYss9nNSZTreHFoqO77n3I1sIHVoUoJuSudox6vAqzDrjXlr0
8xZisNVTUz4Zolo7qZpGe7k0y51lwmKMs4pVm3y4t18tqAQ+CKar7CTPR0o1NPSjoOdfAqsNT02u
6U5WuPo2E8dnMFbjoRTqdtvHHN9ADLzDWGjNRrE8jR8zXnJx0I46TqrXRadk+jL4SuQA/dJPnptu
q1rVnt7GFmtdPyVyW3CG62ArIEZLczfcTI0yoFUd9a80w+Yvkenp61Ex6nVlpuVn3hTUgjWkRd5+
C90/7RgqmX5AhPQ1kM3Odj0BLeEuzOwsE8SpJ9fdvXkMMLakK/q61Kd2RGtX6sYtteDoZjRQQi/l
MXdUfRJ1TxCk9KWKdrbSPyBdmHyKWiV56oM7T6VUp0Stdnybgdc0T1RqnDI1UcsRkO2FLdK4b6Ig
XI2a639J3SBChl1CAVlufoaj4a+qtqy2Ec/KTV6MxybVytMopxCOqxFK6F5s7l11QDh2Yp4W/AfF
yINtliY/vExTv1o5on9esCcVPdw3VRid0Gdq7RbJA3osoNTJxu5g+iPAJjG+HbNUdEK3Dm2UncNH
r8b3bKxsVwnduFOovh6t2mp27k+PSto+D3LjbtQnvedCPIIK+xa26Nn3kpHSQR32d6SNA6cTFdvt
e9MxvM4/VaKrrLpeQ8oXLO7L239Vid990Yb2WQr2MRQJN0Vtprfq4LvrP55HM630Xe1V0sYH2gr9
ddJ+MjwrJ6URfc7FoH3k9r0Y2jA4hVxrWyWQ0CAx5MKB4jjbiZqPyEzWukfYD130hLPBLgMxh2kR
Gr2WGBlZOx4mpf8RkLLYIrcMn1jvbtRWtfZcG+0YFJJ2VHIlXdVvD3zkHeoxESBqldPtkGrFRoib
aJ2HvXWjBD4Cxn0abKU638pR3u3FIPq9SMb84IXAV6RACm7FzK3syKsfI6H9QjeMvPfCTj54UYJ9
MXvvUS0Q3+kapfziGtEPt8KU1+W4zjQS/a2CQLTfdJC156X/JAnGRuz7QxVl7Se9r3SH1PwIR4eV
uJLjq8rwLRDu+qa7dbPmvqwSLrlc+VtDFftVq4z9MZP9rfoW80DzWZ3eIi5LRxci8JA1DVBhq2J1
I4VSdUu/UWd7bQSJT23urLKJXqJEuO10HuBQSe9EYoZtLihIebflg8+LahuDkTlNPFgnVTsOouRu
8tHKbcttTcfKO+3odn2yJp3U21ZiDU544EI094GWDvfQRNWOKWa7EHaQLS09gV1oqX/Igyp2atM9
eEatPObESXbsSe2G3s5u25gxCib5zjeoUkRtdHr70ilav05ruG0yehy2o5z0O8XK/ZOk5NHaCLPj
aPbhTSzGEVw7ARAgrexuDmnoV6d8+gLvY7Q2DSAY8AhWj5pnGU5W74LQSYTStyu3VT4n9IDuEsW9
C8Maz84qpG0EbmHdNpb3OUrWo9V5t2E6QHuTWXddWLV3fEDDqep8fJL84K4U4H9Cqg0+UOtHh/O0
Nqclqnpd2ejGGJ38wopOZRSsPMUfj4WXRI9ag4QLZL5PWiek5L4seDdCvVknnVA7uZncdBpU8hEv
Olrn1BqSEuxIKOWCjYZDeRJ9PdxHorzvtYF/FWZ5Kj3tp5+WyW2NfMaoNOpT1WWenXdD+TAK3uci
Nao1aAjpMa+NbhMlUrRL9BTlobRRK2cwSmkVFz1enkZiU4myozz9WcDHwBgaMPFdXwnwyPAbeeIW
TC8A+ouVXfcosR+j0My+cqEdPWuSRzcQP1lFndyVbi4hbltN1ib0HpJA4RyEymcz6qRNnD/2vR49
jKLx1Hh+Yr9FA23caGvZQyxo6PLuHqa5ZI0XM9qIT1FN7ovxSyLJ2zAgUryT3Hb81Zp4U5lxwLfB
4fUGZNjTPLWzaepK6j0OU8KjVWOeAdPF/Sn0WzO00jt3bD9Jfgv2FhK5HVno6l5W7qCacQTSTLe6
XvHeaUOyyd06sMfWXUtkTE5S4XYO0S7QCzKAj2PlCty/LtiG6vhshsUv04CZQC4tTlMLW8S21UuV
GJTyf4GGQhlxdaVWlz+PcV9t6iT43PfNs9Jbj5R600/V9BpVPkxq9cqsrOGxFH3vGAQmWp4idCIa
uuf7xmO7Po4jLsv6ZGJh0DOodVEBBjR/HkZYOvmLqUkLcxccxNGUt0nT149EeZBQCP03peqLI7Xw
Q1H4cJ6ZVbTBYazu3r54sbGpNdV7qJryx9uC+4GsHIpc1/ZyB4AsHheSHVN0eRbT0clJ3mVqyZOx
2vN8ltwVQDnNju7pPh7WsK14N6gyubsqMaqbLHBv1VZvbyMz9zaZikb8x6v1Bl0+G36qhZDegLPs
jRx+CsreJa49N1Ghi81KlO0T/N1IRygXl6DP2iPY7/Y4+tFjIbuKTV69/dzTFBqPsvJ1chxOUeoF
a6NNhtWbX4YV8u2xU6uVTIl6b9WqtTUFzVyrVTccurylW7RKnpKqIkRoaQXxK1F7KY2Jlwiwul+N
gmOiOruU4bpYYYuCDwlOVCFh84SF9XyKKOb6lmzQfUUHqbnu8gAScstr10CbynUuiuVO9Qv49zOg
1mFgVbdG4xTm1s9yR7Yy69Qa0rhrTJ2OTRQ9bH/wiZKNMrt1w8Dcfrwfl723YIeA9MBwQWaaPsNZ
prgT+rBPInNcvXmUY89LuR4EEkum1WWbJkvrtTKdVsGoio2aCtZao/dwifhiyrOcnwqY2Fg1OtRp
rJHmVWm/8QgmVGNc+aUkAc2CunkllpSr2tB8KNEjg152ehzC0ZJRfbVM21XK4qD1MJybevFrHGQ0
wMmWLy3PPDNI9ZrcKWkqcEGkq+b4h9EaZCHFiq5KMmWnOpFOmdykt143MQZ5wVMmxT8b2gc2ENdF
dlyG6r6pUUFJDNW7AcixRBFCEn+2VACiaOUAJUmpiV2bg6Q9P0uheIFfRg4r+JGz7R85BmstD3Vu
a73bHQqpqbaeWokvtZn/FC2jfYJ3u6FdHDrzAZHqzCMBJ+bhoZbj+CD4VQMDmdbsxl6wOy1OH9Kw
k26sol3HsdaUqyqWaWwXrS9+Gh+iJhuh5qvGe93NXoNKjw5Fbz5VRVnd1YmX3L2lwPVvoIwzOMes
YRW9eQiaoO4Ks0bXM5D029CPwt3bNX4LtMxWqAhDucuj5//4I7n0h08cmFKwDQKhfDBq64W1fYxr
0rKZ5HbEmkfz/xP2Zd2N6lzav4i1mIdbBs924iRVSeqGlZqQAAESEpL49f3ger/ur6/6xitOzqnE
Nmjv/Ux7kHgplIZvXZw9PZAGsUq4xdMPt/qHbq8DkfCTTt5bo10wg1KjUd1GPONFPwX2TmJdjgy+
wQj6PE7rfKyHzL3UKfYnUr5zvTm8+dvD6GOq/s8supDgiKYtyhNMGtVkJABsYbDdUczJXCoKvewU
J+ZXOPydMZX9QQpqm7tDxjAMM3oem04+LSnOPmTkHvtVjUfbRuwdb3qI+Yt2rnx5vBTXyRAhWfsn
ROBkey/CTEFJFJU0iKZzKrPpJVjqv309yx2JaiT8OCPsz5nLX9zeBcy/RDGKTUJ2fejVO2baT46x
6I8MvMLtEkOgcwkLBFGMlUk1u4pMvMQ9t1+hbTG4UJW910b2RSOYedOZQAa+GeQd4pjAYCYOAN9X
QSPsR2PbJfeN1+3cNSYFSM/hbg0Y4Gbryb10eLMM0Eew8gPpXKBFuL99NP7oGJSo+q0JUolOijHR
l8BmCIma03PQE35OmhfFHPOcyN5cfOJKcDyZuEipwhK3HNhdbyyyrQHouoS9gQj6d9kkDghgMQTf
Nhz8wmMYml1YcNOWZD+6kaIj835lkzfhdg3dixmxgmdlgT4J7PwCNREnx9Cn+VCvuI1jq4+hQOhI
NIs7BdgjMmyEDmwUljwZcanADpf50sNNAkC7CLn4xaFt/LYMa3P772eShbD/tjMCdCBAfJ7tggFx
Mcn3dFa4MbZ0Kuu1h8cvcR0f4hE9InOotvdudhFa3I9/YidIiq6mzTkywctjctcYek8kXNFyAiYu
p1U5O+H24S4Mx6/MX4eSei02tweLqSBK00fCsdpgVRFWrDKvKf8druuY0gqh7+9dEA5nm5Ljoh1k
PaDzQey17nEDemy7P72ij9aoWoZ6eY8mfTNdKJ7rdmgL3fq/GXg/BFRjcp5k2FSYG/a97KNXxOCg
1Gbeb95Gbxj8w1vT4sEd6XuM5IxLxHAletZ9qZ1lPi6eAmvliaaizkSh5u+vy3YJCN1luyQTqI5e
TN7SQM7nZJAWflNMeWeKtOGx7taTCRWWLobJ53+uBJ6o24rtc8VIUGYplfngd+l52j7bmuQimKLL
mGl1dB33KtuUPaPqMHAAWKPotQo3T7M2+9Zf50K5vXwhzbwUDpZflDCS341qxuvjYRZ8vDYYl0EV
9v7RjRl9jYeCsXh5NbZNMKC2BjIhVHKHAcEN5inaD6r5C1ebuYJC9I9euoswfBaPyTxdQb88ynKM
RMWjNuk+Xpxl5zrtvHv89Wx131o+MuT/47UM6a2rs6Ldama9HFuR1nv4H8135CSepjXExrENDlt1
PVdgvJrjCpzutCS6R2QnsNc0vvWBsehVXW8nIjGfHuMxg81BqhR2xQ0M64j183AI+DOR2BuqZn//
+OUzBIJ7JLYjUzgI1kvgsv06tme6NS+cpHc3asMTVqdBEZLJ9jBZXsUOCEi3C1ccWxCIDYG4pi4V
8PIyvjcg18rMxnaPPqJym7C7hfOC272JvpAl4X9rZc1u0PF8rUlCzsIN+hwYe3L1cY9cA8+Jd77b
4nuW1+e+XutzJJRXtUYFZV9P45GEYjjILWo2AEZS+nMzXUgXzaUclD30vYlK4Tpk58wU6Wlu2r4M
IxZJ/LtfHp36hubQPnCeWxmse9BL0+eU4ExbhUJkvTHDGfrXfRdhkTPsMFiuJ9FTgx8IXqFfO9Vo
ArHiPRpOCJ04WzXaH0MIrMYadXBa41bOSCYsdOy+XODblZkHB6kM3XdkUPhV2mUBJMptt+dN3COc
0PHPgNyfHk0SAlS8A/U59H16zkN/XS+hDrt9iBq7a6YpvWMhMeymXP8KMK3fx8aTWBmMQRv6fFj6
09q9+4AAd0vP+CXr2754TJgBc7syA/nZ27T/5VgsdYtG0xweyMYcEFVmW+XMJvXhx3rNoVUTpWyD
5X1xPxpubmYmMyKi2M8UV9Gf3rzZZXkbmJFfTrve1PB7mEABunwQlfM4JAIOAjykw/wprUUz4s3D
s0jmfTTEXRFNLoiw1cQFFMjZBwIkXuyh5aZ+8Sc2FVODMIuD5fHT469SeN1nr+1y0vTdTjSOuKC5
Hc+tP+Ela/dXEvbpaQ50dp4xuCE1C2iMWtR5oW5zTpapwLieVHMsmlcrsSYRNWD9HNrmrUFIMR/Y
PbTBsgfngJiMrE7LJCVJlS0HFVH6k1l9cHGv3C0KMcrENPNdv9Uxv1/knnGtsFLqs+4i+u4G89G6
ICIH7XlnJ2ySg8a4UXSRR3LWhsvJG8MG75L+WnEUAlj1yB6uRxfp5mBlZmsBcXvz/UHohAM5ItHm
xOdlObh67CwEvHFcSDGincg4CCEd/u2X7ir9FXUedOOOTXXj5VjCVuhej5fYZ+Ntjlt2pL7bqCNu
B3Z6jASCQH80ohPeQUOA5YaNExePOQVa5MISBXITzWpOPEOebJ+Kp0GGZ3zCe63XEZvBGnLRuDHz
ufEJtIW2e1F19m76bvm0rCNFCFD4zU80L4LRfItc4GMhz8jrONX8zuO94/xtsO4QVRoNKcjSpAyn
QJ1Wd9QHT9KpfEAmbf89iQcnX2wyffYTthSywRtOckYUUcXYCJTNkueh7kACiRELL3HeHRemyGHw
zhradCBZoMbYaEyeqD7addthorY/TWUSQF3/7piwP6lImyuhzVUkzvjmR/PJWTT/ZACgH/ybF9im
jNd4vCYeh743W/QR8b84XLqkCfYdB/iBJX+fK5qGHbo0ZNmKpNu3W1czKVxZruL/R+QLIgs2ZcP/
P3hhmsAkEW55g9iJCXfA/55V/ZB1IvSkmy90RPuKFAuzjdRosLo5PDoPjGsRat07nrXn2IsKbIgO
jjjJ7Pk6m0j9dACKf1/ViiTVRA+FwI7emybGvejkw21Dp7Aza76kO1QkLDzjrReziAWCxCnNkwZL
HhvL5BkWbnoENJ7mIo1l+Xja+8t/foCB3kMnLr8rvjYYQDx2jEntX0LFnZ3MWPiUMLSiVPodWAfG
4dru37AnKj1oToY3zbP24JLCgZsOnkrUB297AKxrK5MkXZXFYKgw8/CbHbPl2WdYe6/DenqNGflB
E/WnjrpN6oEONewDfg8s5P3Q9+xWR47X/3mAKxwqK+vyPYLq5EuQrXonVebIYwYdB7aAKpv8yrTX
FsYq7POW3bHGeF7M2DX3jSNSCMk3dt8sQ1I8prrISbODa9cu71bqGYShnwMquuMDtRnwimiD83vN
1uVQx0g+mxLlvY3IR907tX32yBiggOAizLTrF2LZNpHG7Ithc+Tt8eAEZL5SR+faFdhC0AO7+p+3
ByzWV8q1ODxOgIiTC0d7fmQWwapLZn9EaQsD8iZEiBuILskIM9w0v2WkM89hWzi/IuFim4hfj/dx
iczZH5Aa4yhshR6hVzk8oDywUkD6zZUxQc+TDP7YSa3PlrS/Oo0SpUK/f0oyQ/7RQsDDb2D6tsHb
fB/ZSIoGuS0PjGA1bnwjrbqPLDWVzibo9zcctk6EOCXCHKLgsvSh82NekrBK+q4uQ4vNpTWXb0mb
ZN+HiH5EJp2O7ghyGJQmcNRsYZiya1PELX9XwiRXohNcNyzrcqwKTY4Oo+sB+zjBUT34z98NwmD/
oXusU3bnItEby8JaBD0Ak73OG5c+KtvsyOiGr0hK8YFyZN0tVe7+wZRhoi6xRIAUtbJg8Ynrfxui
0S/WtlZHUAk/jZHdifh6flpdHJ3ZsO7H0JmrdlHdHej7tmRh78A38D4Jtc/akVceXwzmcI4Nxiz6
teCIzKPsP72xzVz1b6AiOgxKaBbhQRr7hD612++g/eKccCBeYZr6k8W9fndjehxGJM89xCqdXvXr
lMYfKzUQcxHvby8C9xI3AnoKlx0cZLck+RbVvZcm0+eucZ2D2L4CyQVrzkzrArhuA/cKS8+LJcsO
Z3Z3y0R6UB7vKt9Z57MbLXYXOTJ6RTc7FQaJSrYcRXS31ATvkRTfekktypsX7SOnfu2c2nl3Tf0B
T9drRtj6Q0TB2dCOfqt1550oxQQtOvfAQbW8jSFG3RVdxlM9u8OzY6Mym8W3FdKpPy7o7WWwMSo8
GA0Hu03+wB1Z+FN99ceYPhszZ2/Y9JAlrHRXMa+Vlo3ajCrgbYAvgrRtyYtq3fSAcC0sE1qzI0Sg
wKmh2KucqIkqX9gsh+LfO8VZPx66NESEcVp7uOisLAOgnWVQZ3TXdUsM5J+lu7nlQwW9ICC7nsN9
oJYAAqLDQ4XBlgA94+A0hxBJwKdRJvE+CumC2xBVvBe7fvjZswgRLo796BhsO0Osv7fdpg4V2rg5
WspnldK4esDpKuHeYWUgkuppu9k6+wy1t3kGLIGwn6w+O7T9moyQL7E7zBfESr+Irlf7uYNnR7kO
VsGsq692/4rtzGeJooYhacY9dn18RX3/ymGV+9dRYKW5fxuDY4P6Uaxdg11mlpFntSbNc29W0Ao+
A+G1PaVBKMB1DsvR60YFXYQFgqrlW7hdJ65jYM9lYV1CP7pgxs2Q/2xT/mwnAASda49EJPJtDKKf
liudx+lc391ZVjxyeOXKYMAUMImjGCCVHWdIL1xAETX45igzB+A47Y0qBdWm6D7GWDZXUPoUnIcK
imlm3nepqyCk07tP+M7vVFqJtk5vhNGkNCBe32rw4dPUfnsU98dDakFx8+SKP4Jcl2Re3kjDVO5Q
BsrIz94x0PRH+2jgEJcli1pA+RA2dG8V5H2dNpXiYNWNR3glE1oDg6LeJQKsViahdsse1i6e1w5O
Q3/p0bxmQ0EjD2IFx8x31a9Yl1qDcH2ocZrx1Z+d6YpWtdABsS8DnMEn4nS5zEx66tG55TYkBkBG
07x49l3Ufgjtg25KBI7Rp7htLhBQ2Wpw075KTaeBJZn6kHZr/+QRp/TmJThh4gixT2vErZ5OM1qj
COTg3NfFJMbuJXG8pBob3pUjiL+8iaxzW5p+QO4YZGXtRPwbcDN5CessLToH9G4q1y/077lYsvlT
wPKMqTb9a2Ahr5rInc4tpC4wlo/xb2SVRih7iarcQI5vELm5eXd1yUQ/UISH0sNsdpoHpOvDW7gL
W3AIrqiR5o9WzDQPKbCtC9dNEb0UEvbM9aKKFgOoY1Ryr2PGP33AHlXDX/hokDvitinuCRmdlm4o
HryPwormirYxXkrNKut46bdu6ttq6Jy1iNn8c/ZW6D382OG7AFAR1l5k4h527l+/p/wkjT5lUacR
X2TkUwrRCc+a+Or46ns74K2RdMbSWO35TyyKB6Q342wpXMNsqfuIVsa1IN8hXN79m8970HYYqucy
xB6mcol0drI+eV0ed7BGP5NDEEZL1F2xH1m3Xh9fQWGDW1DI6EyIPMeY2N4Nm3dcEbtL5rrdgezJ
rmSNa3mUUcR3BhsdnqHj2U9+s1x97Im9ZcjY76PGv9ms+/C3RhtN2XpMBvIeDPV9an2EM4tOVB4N
2zvdPgHErHZon6Nvi5ZOybOofXk8zHWTw0ToPT+eIQ8sxJk/f8AWkZSjJ0ilbSsxmINFKayOEBjw
eD604/o0++rHqIVE5zC/oxjUCUhDmYEihkAec/MT9ErO0+MrzmunNAPRIFYF2dcrBocwCqJXnaIt
0Cxbz2ITxNl+nctBOx8j9pYUTNItrwEmyWtsJtwOiNLaXq3fDONLk5F/tR73EUgGI5scFuJymnSK
6/v/UYWPihzbpvBGVCgQnI/2gNeQNRljX7x+Zs++7SEqGp91UAeXTvn1Panr5Nnjr2pI6AG5HxDR
baeL8MCsYbEdQ0jGvB7cppWFxEVy8mvF8sc7OOiY7b0pthBsVtYb6z+yx1TS4m421rEvybh2N89p
dv/EcjJCMHpv29c5VpA8rItbhjM2IHmDVxfBnLi7RtDonmQyuhsfcGxishATkJcdu2VChgPDZDbW
ZG8o54cVApVbyCZ4Z9qs0i7vyxCO/WsgIz/P1vYDFNF8lwbx3VGMjhRRcNFroMYTvJM4xdZlwmxu
f7Qb6/94IENwbqUC8rUGBHhSE+9nHw7LLOF3Hbor1n9H4XV597xx+u6ldYmEB/3UzP0+DhR51dtA
GGFTAqrPmj3xEHvUeObARJGCeZlrWjy0PNFWZjtAr2jzJN01mfLOjwd/GsUh8O0p7ld7UuY2zg1H
P7ROkNtjYQrGno3kUj4gE/oNWlZ5ghMPKzwnjmOgk4jZE/hZjkH/FiaOPfyDrTekc5GJvJC/Zk7U
WZluOcfcwd4VFv1UUJ6ehReFZ6bSfPKZe1+8/tA4Lz612Z56GagiHZ0fD8gQ+Yp0OuG09Jk9jbwH
5Ike8HEBBgyyCt867ZFg+XsBrzG2gWQpqbw5Cg+tQg1FDBJ/YSnd4ql4hFDAuKCttLcVue63x1eI
EdpR9E1AwwzPH4fB48GLAcyBNxlLL1m+2pTwq1aLvi2z+szk2r9yFCu0N/Il6XC88KR7QrLLLpm6
+mQb+vufzrIzGPLrrTuB3oVVnWFYMiax+maeE7vr/AmghohVLhCnWpkl03AxN8sbuHtyVr6EMWb4
gtEg/NhaKxjVhVMEYKpKmFibs5+27d6KGif4YD4C6WLnSzytT4nD9J4ETEOyiB8iwT4qFoLBrBYJ
Bt51Wt5rx3OLMV390+MpJE/nZhYAlScgkXC0mBd8lCA2QXKvTecAZVm7MuCQujdLqM68l+8D6e3b
Qmpz0CSAgS1iwXcYNS7S7fWu7Qf0HwX3IG3NRYdTt2vIn1i336YxS35kC3hkSYP2jHDG+VFHzzJq
Tc43PclWVvEUGonH006R5BBwoIoB+t2QquQzE50HNpN6N9MPy33Vy89axrRimPV2rd8Nz5NgZJep
EAutt6fIiX6lYTRdERUxl1ZhGMZqQ/K2ICPuBNXmmstugJ4wIKRim3DGb+kZ8O56izZwZ+LhsO/A
Yi2tmoua2vDF9Cx8gVrgw7FmuDy+Na9NVC7QbuZUMWwQ3l6LiDQ/9wP/z9MxjTh02U5ls4HkIY0w
BocS+iRsy7kkKxRMxMU+A9hBP/EKMJtBJzYCLMkDEOJvtZTxHcW1eDyjbO3eAIBnxuYqCeWeZCvu
DKBJT81AfyErY4ScAhcowhXUSa/+bbXrOZn9+HfL4iqW9I/jDctLjPxeJEnN9Xlk4oTIQfLK3fYw
Z+uBGfsHARst0JcNpaOejosMbQfORentfRfnwuPgblaUnwGHTY7tq0P+KJmUR9EFTc3wj8js1yW6
mBYane24VtR+8J5jm4Im4QGQnv0wod7baBI33TRvkWHNNcYAXmBcdz5ZbJAiq+zyNAorMMgjZWtu
MbKOIIQOlBNW9RYVQ7o+/Wga89Rbpzt4WssCDV128WBOKjLsQP6Ko+XC2WC/qVkNeURSMDu+KB6N
DIA+cUfnPTyxBe/rPIz5lFp5epy1MDJgao16WSlZsoQBrPjvhwCkRjF5X5GSDgo4ID3cv/vVc9k3
0St9MVkiChNR5x4n+Ee9Ntw9tMYN2jFUth3Vg/e5Ap8qSZzokyvn+C3US97DvC1waZE8yYYc9prp
b0DEm9vG86vfzc+xIpBRLhO5Ux4uWD/LA3jVaPDMqXkRYJirGTbpf3dAv90Gc6P4NQSBo4JmL3mw
XJEdFDzHhIXPUG0S6LOxrA1+8WOIGvsxGlxdKz/+q6UU/reutuNVaYxC+WxrXvjB/EuatIGqjLis
GD2AE45HzLFu3ummlIsl7y6GpGk1jpznNu69C7OgeXhQfxiMyQjdG/rniGqsqqrlk9z4+Zj2117O
UKNPMS/hWLsTNsl9gjz5c8QdjJebQKi3S1NaHMptwYFnyjauz4MH9Q1aqOD4IAcSiDbKwIcRZR0m
e0yydQcP2JDzyGR/rnK22JO1CL6L2yS5uO5Tov32xRFLwZS3vKH3dl+IGA9Nk/rXx8FskxqL5Yae
HQII/OBfci+PZnWaB8QV6fQO8FGD8qHsGm6zFt4vMK8jtmp4MnvGpajKmNnu/A+pcOe0u+vt9DGo
R8fRbm1k9AqHpzgIDfzZtuzcsOQShpZfMbrXd7/xhudAa+xMcgagFg4tHpw8ErmmQz3JOxsnOFqo
Fl99S4+jAudNVTsVQ7h8s92k7sGKiu4oqKVjhDkADQyf+84cmOLdtV2y4Dnw5120rOYGMe/HoFJ9
dswKY089JPfBb/I6qucDAhNhtNi+v8QAHkAgHR//1eNbre1WKIzBuaNsKUiSDaZf44UvMntq6gxM
ewjEuun5TYBX30OZDDP2Jtx/9E80hv/Cawdo/GMF6R3ocu2i3xptgLUJD4R8g98fZExoVXjbjkXk
/2Q4ppJ1Kldm3ffEjz7XdgQh43XiFsGLDF+CGK8M+sUKGRBwlG1oq2rhNaiBfuM2K7xMxbsaVqJ5
M/kZzsEBD7jiFre1IAJ5VOB/WUq9dCXr0ZU+JPNkkeTQ6vZHPQfiaG1MC0mC+siBdxV1D+Alkj36
xJj+sog+fqkHJ73A1/csIdI8GcH1VWjIJYEC7/DOfg09tEbt3K/lA6CX0/T00D46rsCOMy8coW1E
MwwHmb25kD6jGrHmhLYHRohY3TEd/SUdeJQaIs6970+/1s7znhrS/0SmbJInk0d+hoMFv4baCO79
O2Jgg2KoE/hAOjgKhx73hxcJlBMKiBfIXbZi+6t1rkC16xjAy9eoluU2QE1WsKU5scgCM49+LrGN
dm3nvYSaAtnDehIuY3B/llyAEO1qWy+HLCOAf7wR3k7X7NUCjfjQrG2ZjuQDYsguC5/cNBwQU4eX
H7gtnAad2AHBf84CfJTA4LGBIZ9mUfmjTg4M032xRFNUrc5Kq23nCw1RKWqd2dfFaoL+D1aByJ+G
/comWtFa4t9mexN1PcwOFIgU6XVhEQOyG5weQxr9IhMIcKjO7yIWK9xAWCduF3Aevgv+fyT+J1pS
CGdWHOhEnOvFQgifvqRHyWRXSel8gM+AziH1DxReyGNTd2BvFIUUPZOli9E9zpwSBHNTBI6DtxY9
pdELONxAnmofoZmatqcZ+3IKM/S/vQn91dp9Ey7A4QAAcAXhjQF99Yto5Eqvvn+ITLRdlLyuumnG
JqhUVUqnJXcn8wy4qfBX+Q1U64cwww9qCuYgIa4Phhk+Sw/w4fJrrv8MmbnXVP1qAs22IYNjmKQl
rhx2auan2K3HXd07IxDgbDjKdfMZYNv6DgP0H+IgFhOfIbfkICB/A04y3BjF8oP+Q2pT7yQFQNLQ
FhkaposAssJlvDr2b4cM9XNWJ34J0B6QdocxRrjmvCW9tQlMoR48PQMfOpyzKc+Fw0AkZr1G49g1
ediol9RPFDK9MQlCNzQWRoBkMRa5mBmk9+c5ysY9uAqdJ5x+23D2S8y6qVRgCRrAQGkQnweHgHxJ
ofSYMuC8S+bafKWIPUYmFMOyqwrARl3FPANGiMUYsHn52R5mZC/o/CN0SSZlWRkE5L7QUOyN+2sM
01+DIxDsGqBXWsiIpX3ow9Z1SUoK+j9xBcvrBE7iwFQDQppA/874C17E3M6lI5yv1mUVdHGYzuvk
a4xZWAJvQ3I+NjC7Cg2Xnu1vrOiJKriuvLyBngH+NOBVZG5l2YbQgCdNt2+ou4k00+QUm8MaZWch
M6hK1qQ7Non51veDPJgYXeyI0gAtxZTBRDL42AmwAr9rmL44q+ft+97+QZp+bnvgjfBQFI0fAdx0
VngI6hBucBTjOAr1dTg2junzzBnIDpfNmIfRop5rJGqmZFONM/j5EDNXJKSZsKKJYq91C+q4caCe
Afr1CkdLf8naYS8dxdE6gZnxYTLCbugOqzoGt/DQypQSGvg4wmaQbrp2vi6tHCA0t3N35EOEoxPS
Co87r3aaLjqjR8rn09zgeJp4NOVwt79IvGCoXXEy+Fw02HJND06onlxk5pwCdoQeBSA6bKstfPSz
jOFfiKZd+nv0GgZszuAMchmvVo53TMdIzfOATK1u9DtKybyDewq5fYAzcVIFgBjjJSjcGDn0jsMP
XZ28ogPkOXGnX2McQ5epIWbxY/Hsqe+1ix1qZEskkk5/g2jwR+rqzUpDnxXzWuj6a3yc2G1rvf55
hc4wC/MsQUaqx20OR87vjGM9Y5i+DBPB+s+VsIPSUWkUKiuIklnxs5qiAivHCzsQjtDvANY0hol8
CV1o+lusXpTNqwPHF4SR7Xc7QxK5NGF/FDGnOwGKo1IieYcyPnmK8JmvELBohE9e8IkP+3hq/06I
bqySmELpzM0OXVl2zFJYZVu+8AqqElhI232IWMB8MlCgBiq5xF3wSuoRUJU33DblRAlGXxVZNLeF
VHTbmKgCWMh/AvS5rv047hISQ2PaqObsosVAYZgOTgr1fFSjBx3IvB8sbtc1eyEEgJ2rT5a64gqD
L88Bfj7hzHL3IT4g31+93F31bx+mC8xsc1eGxv/Tg5Qu2w7KzNEZrn4EYR9A6Sk3xJO7ZqQMiwRN
XEn+s06mcZt9gOIp2FBH8K55mFqeezbrC01A2GA0ZeBFBgaZrt67PVCuEWxQyWDUzKfEgT1zAfFf
N8uSY313U/BQqKquNd3XKW+A9QGNbYY1KJNJ3nqJm6AOBxyl4y4t1Qr2IHbYglKCod7q2dv1HMhn
0x5EOiTlUkfgo7vK0nEpawbxEhQ0acGw2PcKkxtv/joztAG1Rdve4EAqufbFLpjAh5M63bEeyTw8
i5En+uFSVGPhe3tUQJVb6NReqZCfsOc9JUH8EUXNd8iop6csZQiZwIWDfrlEXqh/jM0daqVPF8Rv
Di7wZ+BEtJgbtK9h1B1JE0f3dvlacFiVYhRfzOubnJEmJ/AoVhNdfg3ah/goMKixaqM9vPWNNoAz
2oxWUTq8MKscjHh6AWJNcz1DLbQlQhsq/EMs5u8JEpWCAAkepn5a+9CWcQ9OOYyxDzMeoC8GBE/L
VsqhasPfwYIGAz1yXZJVnr2AguXqUGRRSPo8UFC0qMb5E4kUjs7au0GdOOwa5yYwBh9gVurzofmO
l30OfSwmnFqMLitAUaB2asUIpwcx4COifgnYLis87zPGLQo9mIcKDQmAz0GZoOeA0dNECA5ZFD5a
0AgwDUd5HSDDi3PUN4tY2X1j5JEhEKOQbfsTkiyofR16MXX2BTkPVHuxxjuUiRPv5gtbcKDOfQPl
yldE0cSlcYIkSf4rTcQ7rvxXsPt95UFTAmEpgRtFu+GzwIIpH5tuBwZ7HhSCcJNa+UOjw9qnmCSB
S6KMQhYVLP9F1HktuY0EWfSLEAFXMK8EAfr2Rt0vCFl4VwAK5uv3gLMb+6IYjdRSiySqMm/ee3KK
8TdmT46nVBC3bRcMSVWHjOKtXb1YvJVxZTzgkMcS1L21a4IopNXhbIkno5guFhb5t7rum4gyFbO4
9xOLU5j23t7Shz/pkPKppovRZMVJ7L8Si3UDLHbaeW4d1hrX2dVwSpNKvCh2Pf4t/EyjE6R9OQRe
Dw1fyyn3hdei5zfrHn5vcdVYqkWzyBBbugwr2/bkLe4fJZsvfZpVGLdMiOU4haaOZ3LyRvM4oSyS
PByuRLzjBZEv9p3PYeQit5dq2nv+eFP5hIep0z6F+jDtpt/DL3zGtG7sbB57PNWwgikK0oYagrTj
B0AFhxRkW+9UR94TNgl9aqqmCFz0D4MLN8ub87JQa9lEpKneQ7PIX1pVsklK6IzqCaa1scYnUpOo
qnrZPmjLKetZFGM3JdHymHOR2i/NOvIS5rZMa/Cwny7eMWNkuj0INrc5e3P4jPf+s51sSd/SPDAl
/t40IZZR/m5dbxeTH52VmaAarwxcBUs++4laXNeIunUxIGRv6m6ySnyaHRZNzWX+u9TxYDaGZpBP
9KJp0p098y5zlzvps23NyXU0HxhJZNFaI/kNsYWQX/VnOiYWkE+K1Hfr/ozrXiBmcJiKpaMy0vlm
a/kszeSjrJ3uZGq/0zbU1L5TgHr1vuZmnYc9mYnjoNRn28n8gAxO6VUuPDSEqrEctLBU5Ovim2WU
kdrJJNe37af1TrO2D4vnnJ1pq6hZSnihBtZsg+FJza2eJ7T1vFNLUOkdIfq43dv58LbUrFowXONI
LEKLsBhDMOTjgAPiKNd5PmBd4AmQVsSwrTg5w0Gs2Z9BLO6xM9yD3Sljn5qKhM3Ks2QUunPshuFE
4nTcLzlHQbM6oF6MsMl8KqScDffnPHZjHnsoQ9zBDz12dtQLEfmDaUVzvTT7wTYvTBIQPotsXwmE
KAirwVgX5XEm6rPGwx899V/0xlmisjGJwcrpZMXdD0ACCGEWUQHXdI3AXw7WSgDczfuzp7lib7Cy
LUeMKPBZYdGXw+sgOEyt2hJBZQ3fpV9rLzMztAxuhuP+qqve/9JdTExDxpLDUQz0LsMYxJUUB7tM
3MAUEu6BA0IHbH+VMX5J4thhSBBLuiDD3Mfbsou5nqddX+vFodAuzpDH58LKfBDj2LUEqvgwwJ1w
1tCKnWGXzayz8vQ4DUs8eOZSozBjUbIrdZi27RgwssJaemnkjHEakHs7j6CJdx6gsQBozVPjYjPp
Juec+fZKidZU+4YYmpo/k9Qudn6VqrDiZE3BjYSsU/3p92a363JfHjL/L4VWeqhm9wnJfzeUirFJ
s0wAFytYGZ7x1HMoHzwm6YjDWtgKdeblvqWFC3x3jJ+9GQciVOE9pBWxT4dwxX2y8+IphT61YhDq
9uROwAaM1p/WQ7tY2A0XMPIKZixMiGugSFnNsCNq4+1EIvtImcR9Vykcqg5P8a6cikL/kGV2JFJQ
7/K6sILBgT+gWnyOu7LHhIIJsNhnRhFkNl7zifTvfijkt5UScGIg+rgthjtgLu3wCOPeQL43PZ5H
HLRJ13/WBD0jGhUcNjmCH0H8sMdlrEGmP9rxGKiBRnX0KiaG/Ae5v/lnKvaDgYLDghanBFU5NCc7
hu41T8YD7+B6VEuHT8F/F1R+J2lV+8mNf7n9eGph8YRMjEUw4YXePJuMfMoG42apQdv0+Ckg7Poy
MBXEl/FHgTbfo4AnkTkezKk2D9Ix96aB2adZZ5p9wjPk+Bek31vfJ5euWoZQ1+z6qVuunUbOrLdT
us2hSDjSABAkem1dh76uQ0u2f5uhfm4IA3E+MDxx6y+8ffmhzdavhrOF18zZObmzmZl528yeOyNJ
+MjKF02Y6z6jneMq5Ay09QXpMz0AY6LfByYckiWMLNc+jtiDb4Oa02hDcAVZZVyWlf3eyQX/oXd0
Rm0hruKte2mkZdDPEh37Z2EaLec/0iwHxIBq4jxk6zAFQ1tPl2RVUa5Pr7Hp+dc0Wz6sVSyh1J4N
Lf1eXOvZrdWKCJkWUQzFM3BWXqPMqgxyBiZWaw41E3y639m/C1NMz63mvGPvsy7aql51+SOzCVy7
GK4YeGLxkIoRuhZHHnXYvstSrtjRZ8kdO+5tvWp2mDMFR4LNwH55mEetehC1jiK6dOfRyFnd3ehp
6NsWGln+KTH7hlS+6aGc6do6bCGRZL0Wf1TKeubloZzTiVAu3a+bmIAP7niBTBwMk7dyLBmDTiDG
Kp3tnYuO4atqmp0wi3OcQob0q35lpj1/y7p59fnOd1OG00lhhQaiLHbpjzKrFta5Nmy/zkzmAsOb
Dl3ggVzxkWklu0+s9D1rsWAIe7Ci2tABr+AZ7WwrHFvWaMPoWVqWFOO7emlQo8Nu+rViiQ3Tijhp
VdeXvhuP0ziuj2bOE+0LamFbvjD+If3m9Tvo1Txi0sv4SE3vmWyd0NXmIZzZPR+Bm9nrBluIDNfa
6lpcD2RY96jmeMUr61IOP/O2cK+G3Bl1LKM1nk89jv4Aa3oXogU8rKlu7FuRnJ3RxGlV93vdaZNz
ZmcYvNiCMuXdVzv2H4DPo6U0eTqqfIy8Xj66ScP+5Xg5caa2hz4bf8QqNY6NVvxikJuc0ZihNifY
LNVkY5sztXAVY/Y6us4Zmy2MMV9PWUsI+uFrBKR4Hm31W5T537G0eGJ8dizIedzFJbn1rH/z60aE
JYbn0C/1v+VkviDz1nu6uZleysXjnf9yVDVGVZcMwaG00ZNWzP/7AfiYTFJ2p08oGaudq7MYi/cm
RxFqyqbbGwU6fy5ZDJCtI48Atio9Kw+tkw0Xt1uOizEmnPSmOA61/5SnUzBuspXjqjkyEyHIdgwi
IAyClJDjXLAn95AKq9ib1IS2Pa431kcdwXdbu9FHC48VUhMNKOMefcz3khUTh3heJJNHhJ6uHQ9S
rc3JHMwf2OpG9J9ODw3rd6Yy7Whlr4tbMC3K5w/sfX9aO+VrWG5DRrYiu0zg3DFfACXdWhfDf7dW
RrAMK/bPxV8eFkls58HqeWNHnCxBWvIeicxEpbYIklvTr3ntHwYma7tiIo0waJR/NaZa4mYQmojV
75xyOQ4Md3dQZJ9j7BGUz95e5CVLxbOHljzARXfrn6Ysr25b2ph4jduoxL8+LaHQcrc4Y+cjau7q
FDWujksWTiwCuY5JHHSG77m6dj0uRHpKJelv0x7hy6XpSIuuRg2KI6S34ZCsTDRFVl+FW94m9dbW
GRHSSWuPKma+JiqBj71ZvxyZpzdRYfgwxpKCgucTlgBZxbD1couDAwPZKLW/i2V+qFQzI/pvUl4k
FL2WAa9BHGFn8bdjr7nRQwJ2H/mM8LH+TmN5TEqe/AqneXPKTcS9rtPGc95uwuyOuRDakDeUV91Y
fo56q59Hr/6JGKMDbkAtro0FfEf9gKXuXfi6dWxk/m1aDWyYcf6lRF0F6L88Bf34Mdaac/Xyg8Vj
mMOPCet59FCP14vfDya+k/QTpdEE1AgaJc5gHUjk+QPAu3/p0j2tjGE7Yy4usY4bYSzclvdRu7h6
pz61Uh711o6DSVN16Ngs7JXk7zgkX/BZaYE2snNJn+yjWSckFLlfgxqEBtM9HUG7HqA26s8F6yai
vrCYYi7ldwZlw4QKoRY6F2UR+YkBCOYun8WuNp7ysS7DvqvHcLH6mzakj6PW/LYx5dPHUUV6Ao9g
tfyZYp1gISzfZGGk9Zm6Q/7Y7WqGMYkpzUMsiLW2cz4FBZHY/ShUJPt5Z0mlTpWFd4yA5WvpVkuk
TdYn5M4FZMk0c+0EY0GXS6ODSDJOn1Lrv7SyLljBYCmCW0iAU1m9Jiy4KZQx32rj3PZwdlZBEESZ
ePkc60+/gkEjb/rsxbiGpJXtZ+mDjLDMYi+ACUD2ozrFbOGQKKzGUNY11BU9+1RWdlmKUh2FmVHw
5ZrBGbep3YXKnlgCvUtdHEkD0/FLLMXD4I46r9qo6OdlgebTbewBmdD8GmOwNvHPNI9VAIyKeFys
Zed5dV6mJteiynaB77SEaHJjfTGb7ElW+p4PfP5ceNPr4KLDjcvHosb2ldxp1CzjF0mG5oqn9MMh
QTUb8W2u41sl59ekwVvkdPEr4w0aP/NnNqO/F4J6W/3sWMwRLrFRX8cfytBp5kmRlmlGNzAketh7
y7xzs764NqrDy6mKfA8ChuuVbpfzevnbxcZeN3PrOuLOFrP8NvwF7bznN1Y5IDdlxH9qmfWXKeeV
8ldoLIVkapDpdXk1yrj47wde4t3AyCdMlng9jFXyu/HyreZL/1hk0A92lvZYnfxIsz0XqwM1cg2q
Gcc67RyjzEnI49r2vPNFdSgsen6sgEBhf0kL754UXPIGRtBYf3JMvQ7qxvzOx78zIsBuSnTj1o8L
l6mbih1m41+zpf5lFQ2PtWA6rf8sSY8xYEL4LG3nR+7TcBdGt5ss2gdVWt91annw6eKT0TFmEnWC
qogO2y5UgUV+aLTeOJBTNHma4OZh2QizyU6PJmYLEkt5iK11DLzVeZMK8vfo0Y4nNYuKEiTgROWR
Nc49OjD7xNuSUmolhKvjCmCZExIiD+lkc8/hp9H2ROJhipMKyQvvWGAXatfBDntp/R2YNrCz6ddM
a7lb9T6kgC8fRzRSxhWKGn9NTqrVkbowA9FyWWmAUoVKP3NhSEvsvFlgQq8/LCv5sDUOtbz7hA9K
/MlU5OlV9R5rKxc+CyBCazTx23sGzX07nl09/zukcXmumvonnd2Ht7rZCcss0APVv/S+1x0kQnbG
BubAmj30SRthSP1cbEVsghNdlPP7tOBRMv+mQOt5zY29myOH51nSfbd4mc05jmm2erknKXfw51w8
l3a919I1ykZIGmt7YKQEtbP3kpBv9Fu4DC8s4X/6HFcy29ptLFqm9i+f8eAM7Znkzsg5sI0UnF6e
UN++vBaRWZj0xWO3hGrmg6fThOmogakY7ch1qJE4KksoX0Vn3yxBWWCXxC1XxKGIHvc7XgY4ccN3
VidziDsQCUQAHYtn+mvKO8B6Se5FzH+5aYAAgSUJ4Zs2+140XB0qZpio2dcin3hpOzPbZ326tz1E
ErXQWfmp/br6qjx7xvw5emkWJkVzRk8r912FiaNTqOeuE/Xx4twkw60LUs9eYdYKDcPAKdcfdH1q
b5C4mI6N+5UNTHu3xEHW9asMlMFZI9LyPVMoJ+CSzpgtdo5eMnubaxBBgkBWnB5XmvhAp94155Fu
NYfR4CsPz8AKm41YxkmTfOr7hgtJyxAJ2LKBEMYgN3Cn5sFgaQB5YaIpg5neCnI+oaV+mQDVNwdd
ReLJKPZJgwjvtAudkJG+dI55YLIbR6ojuTBQMmZ6ZdDV9we7qURQmAWTf/HZphMwPXzeloWxmcjk
ibkHuYl1S6I6r7W0m0B45QmuFZHIALJfF4AM/Dviifenr5juwtfd6mRUzquZNj5WDANRleKjj4ln
Myxof3W0+AsbD3TJcmhvkUxx+SAmHCe6ojhVHnYObVoCMJdhldpcAFASdrGBvz8mUh8L9HnXoy4d
G5T1aTWASkzNQvNF8QkkhL+O04BJGhuimMsFYI2QBYaUP9GjY+sX6xllBKedk9A4j58V9slGxMWL
bMrjJIYx1GRM5dN6pxkBgEbep1QDhsWRVhzG8rtd+VTmsfmVCKs6+5s2uMkojlxIdkxdg7nLs5iQ
Er9qTR1Br7lB8CESAQ9277nFjma327twwPa87iev1jJilioL0rW6ql6YAZPw3Sghhw60UkFTobSh
A6asZww8uC7h0vAnuS6vAQESwXknXjSyvr7kjvXmh9pJsAbpCOUDzpYsX0mSDvPvKi7no1+NbWA3
TPN7+xPjBZ5NdyxuiDeQNqyGh6zq2IzKYK4a0MknR9Z7X9S/cxLoeufpUAwW8FJ4WseMN9/bpkY4
BOobPvJ9Zy0dv7uoUe3I8tNIJ/yieB797HPa/Mm297yaWkMI7oA76tlP7PjZKS0m2eV6cwrv2s9a
0OiiuThC24Bg3b/Sn9aAdDIPlLtWlwqiTZXUSMK+9jMBdHrogCvtfGLBpCKRnlW2XkQSv+gmaD4D
YNm8dBr1v5uhBsUbKtGggGBx0iJ9igjdPTPXbHY4x3erX4ynCZqLSNHQZOJhZl5re+dWv2Z4Aezl
SpC6cr2HrssmBi1G1yRyUmF1PyzUwII6Gd6EJGsJr2ZQpncd45bZhcunSMg3DDgXw2FJ1bqCCQN4
6B4bEGF8brzzMvYbqGXZ+Xnz3HYpi2lrSu1kML8dkwh5/uKNmhZR4oiIU24nFQTc0dL389yu0WaB
8xbvnfu4ORGTgsDQsWQassNl5USwBopgIxHzKcuKg1qWv7Ry5W51+NTSnWhaP1/9erkQ43XCTi2h
LelBlBJ9WHEHD6SizosyHvy+7aJC1W9W59wsy1sf5ARyKvGnIkCDPFV5ChJdW6qAwgTcELpHMlgv
Y9pBymhFEeEMGALhXjo7XXY4DEOntuwz2UUehbmIQ2+aj7ZiHdBYYcRsmwYPk/OI5Ei9iWawr2Zj
HzLPXq8rg7a1qKyIMhjvBESVwcmt4/pe1vr3RCLoNd4iInPxK/XL6hHw2YMsfs/l9IRUoa6tg4QE
5J6Q1FwSsUHUwXxzbgBnR51wbTTz9EcO9oaJ4dcEEhOLbU8MnIhtiB3zHwM1FidN6aMt5vjgDFYC
rcZ413L/VuTVzbDiFgenru3xNT8nBH+yPJMXu0IrLXXjQ0164C2gVupB/R2zvoqwhmhcEvyj+i+4
MzhSLPzUSn7XBZOenjN6dfgIZyVNug++OeFZOnabq9FZLQwLiNVj34Rmt7z1nu7QS1CXFDV9QNyW
bHAvr2YlcOOoHimRAFeSiAbW4PoWJylwXpCK8GfTQQd326JIekR27AR5BsdeNBGE5wbKaJ8TEgTl
X7v23QAn17fWNMM+Xo1IgLGiIU7eSM7iLC9LmxuftLiuQlJeEkj+xKqvKMGe6qUMGgy31w8iIzAQ
e2cGb1G5mfcXBh1DOj0bjUY+ULcwjiS+e7aaFwkixh0OhYsJDe/Ft18o9hGvnU12Ud/XCme6bhmb
Ezi/5lRUnmNF1vyvLNB/zfFVTyQDYT7OcydpqnQrYfe0jv7wWGr5ckCKu+oYX3aGr7X7DENsVPUv
rVcvqH9ZtjNi50yUOY4ITezi0aiPjSEiMinO0V6TkAGNvbcqHQHAWkKx3d3OWKkru//mYHa0sMnB
c7vw+fETTtBklkqrQlNzi306u7uGppfJGRYP9QvG4RaQHZrQX8i1UHAeSMFNCTz6JTtn5QCmhgmy
p9Yycs8QefpLJ/QPA5kRsmWCxYdqUJEdu5Jk+/AdKiOOkMj3yfNLA71ZquZ5HtRtkiZ2dsqHFhEK
C3B6q+LU3yd07fAbkDHmx6EGmKptIRIE/W5nz6521JTxrdbAyF4nxPeEL0b5RtNv2LXXA8s0eqqs
ctbUQ4LmeJ719sVKqoMiScqBJ/3L3AxPhjHQnlrtQJTa/aKc7nCfXLuCzIZTFvARQBTfOqytO7mo
B60dxTmxbZLZznBryb5Fbv5kak+GSKE96uhsVu8dLWqnHXtKExpGTyfiBgxYzO3Cn+H50Z1z0egT
Vi2ZJk+EfMUOSwYuPx8CxRbsgxTE24ErDmsSfJ2ZD5zFsuRApqDIGpEMj3ccV10o7q6S2ScKnt+R
2YeC7FxczdIQYjQaIMy9Vuc6R8+qkl0tXHWgecJl6WLlrBj2I7q83X2hRs3RBUnIPoA/x5eS+pcU
J32Q4BBngI+kd/9tVIfFBRewt7vnuzftauMtD/nEx3DtSdRlWJ/xqr1jTwJAC961JzyFKAhDnleR
yizLQ0JVOeezn7w10tsqF/VrBjFka95Bp8595t7qn/Fgm4hsKfdlZcjg/kJYYkJyXbECYn2FE4lh
vcDW7Izzrci8cMUgdZI4Xt/7mpjd2tq7WUCtaGJilkkK3SDFyvsOQIV+YNVflKpf/BGkmamp4P43
G6IhZSF7dY2b3OPmKIhlqrR+U/5P3MwUnnPTH+7UAermbA/wRIQpX2KQ/6FqZjzT+danbBKJ19Ek
cp2z5eT+jjlZM58h8j+JeVqud0sqrBI7uKPkJiwQLPGwkoisYwUsaUD4xuf7CEzCfiTOLvcxVBai
QkuG09HAT6nM3AzMTvz+D79W2YP95lAyb1IulQ7VPMliwmWIpSNoFd8lK9ZhKQNVu6Vo7j/UKyJP
OlgHY5RPK7OU19k/9DND5ymvtSPU7ZPOEpKXhiFwwKIKZpgasWCndm/3rx9LLALso/sQM5nFBB+S
pZUHlxpHIbGHd3KMu8A0mpoZVjvAovu/Vok1hmnS8NeYM+HDReXvhDkhhaUFJtM7v1dXBDFBcZDH
5aKmJi3FPkf+OlJP/a0bagiYHlxljVoOicZei8QT+XVS5dvUtxMhVr8nYUcQp3AJ+fHwWFxgPaE5
2b1xRn7Zva6fxIyJChuI/9bXJ7nF7Ebg2ffdKBWrXVj5nsQUSKDYEWnaXVu5C+bp4mbo/by3CT9c
7MYFT7vMcZANnI8TfjhNNeLPXFok3dB3R1BWS8WtVBIU3htG/XcjgFzaLddIAAduxLrkeETT+QZY
/JD2bfaASxH3aQqP31nL4mWyvWjJDThHq/tq3EOUfdU91vysl7hym7iG6GOugasL+WuM0YhxK6TP
tTFb2Kx463KHccucDeuPOafiq6anOlXt+wKdihdpTm5F/QNZeLpNGzC/NOsYG+z4NE/ul27ZdDDj
3FbB+B9DpDeqaxsvy1PeUWZLNg0HMDsvxN37Z2lTLN7pSUbqjFj1Gpy1ZZVEdo3ZiqPHuVTrH43/
Hy6kJQno8unCwvHqQgLYp6nffJhNs49j1TyZZtHAla+4kAblQpbJt4g7OVU8doyx7dY7alqCZXab
dJtisEiMTssTLH7GGeTq73iYTGGnctL8ZpS5MoLqTmTh9s0u2NXk1WSyEGTgx/Zy0H+iNlXnJbVm
lq+073fAurtkIB9Ly36Qcbdyd7lPmqg5ByyjvCy9DOIa8WZZUuyPfW4TDJsMJFOlo4Z/yXGmf8xH
uDSwgCacibsM7FhUloCYycGdC5e1Do3vs6nOAAid2KkM7MTPz6KmJB44gJ8s5sVbBvr+omJNCNs2
X/kHulg+yTXcY4kyhXFgoTcHDQ/g0VsmdcSJW9Emb05Bu1quPVpVusG6EkhZhuU+TltYFzR5GsUW
aefJ1cxQL1Ma7e0tidOewHqBKs/vIxvC4PZB01I/qjc8JlEQY3baW01SPBplzCR5mc6NLYzdndVL
Yefv6ondz1ou3aju8eX9/1cnuv4L3IH7KEfGHjTP5bG00p9YzU8FsfdsbuTBRoUM58YABw8M/IH/
ERV+d7njqrtt3USdIdhU9SnTxUeTDtEdzyVtHPZ3It1cVTgjhnU7N9LXuTblzoeCcz8QCVSCvqjL
yGFxGy8n7Q9rKWiSGw/NioDnNCf/odSaKuwqpV/vl22T2b/FmCpIHvl0HbYfRp0MFDRu45j3j4xG
rlzS2/n+fz9U3pdrNvpjOzUvE1oC9RK/ZDvx73YCKXT/2WrlNcX7NEbjkY5g+WHFniRtPWBHaPkQ
iMW2XrS6D7tBqu96oMbFTGixFbbKrngY+AWFoCEwrVH3fAwGFgRvXn4I8+Ko1D/V7hgHa1LlP8rR
ZVTraHQW0jEQJbYVLaX6rWLP+src7qr0H3MXZ38h2uDjMJCo/6MG9WxOPKXx30RPCVs4JADYbvOh
aTDEsaJ8ofEqtyNV081JZBS4AGyshneGzIBBYGegrFtON254R/NdLMZHUVXWTWYf94M2jv0Sklr/
w5W5HnCm+I9zG/NN1MkTNEXxYoKxmAo7BAfMpT919Q1T2TNMem1vWwn/uI3eqRnx90QE5EziMT7W
IP3COzqBXeBP8xZyy/OlPS2am77Xi/+yAGF/WDojex8zA5XNzQG6b79obXk4wY0+zB2l+srBPQgt
v3i4zW/NXLRob6T61x54s6bAjbaxgaPWZW3KUMr5MOVT8dy3HMa9jaK7cNOd8kW8/MdGyycIAEmy
4VXKAxYRaNwxEkHWqcdMEpXXDPwGW3xnrfXLfxd+5ykfZzvDKoJ+2sC3Mls6qWgj+u/NIS/FPlKD
9zoogEyUtUtqGzRkX4/vOaIjLrdZu8wpiRW8v/01sWFJZsXtfp5oST1Do3NtEisgCDWqkF3Fg3K8
A9rXxV9P6BQ0DiMjRrfosl/gDJ7Zi+pfO0KDO32Q3knXiy6cJhc6CrHzMGnkfOvKf/cKp+Jeo32F
+2ROgxsVpVFc/rvfm8Jdnhqv/VC28NFvOY1Sm2Agho8utHLjpWX7zoNn5vZLzux1dVpWkej2Qlma
mIg148nxJdOawYrJMiwu2uMSn/hQymD04zLICJjsGR6fdRxVj0PcMBffgOfMkrzn/74FTIUafh/V
Hi03aT8XzIGb2Q6sS9+2Zy3fdqrgcj07qf0Ra3F5MDLmjngDYOLBFWpx2h/9XuZHrliEJ2BGvJbb
F7Fq5YnNMduShebZ0QiiVUWMsYTjnxwxXipZ/bahEQz92LwlUr9hAXTQgBx+RgEfaCTj3+qJ3krL
bWJubX/Nnbp7JPVGz8DjwFmy/CDjDYdt+ze5pKpGpdGsEXePUAuMa9s4+8nU5fXOjRlF+79In/+Q
ZJaZ6zt7SqqgnHAxM+FnfCM6lL2W1TSp/btnJMBjFd4hvwUTIWuw7GeVtGALKnHC5vOQl2kb3DEy
hsrtp0SluF5x+uF1/wdQhKeD/5hEeiA1DaZCisf7t2IgsrcHRW6NYzXWwnQkmIuchPus15evMWV2
W/X9Iykc8epP75AODmuZpz+TslFBYRvok5njR4XOPAV+zeGOSR1VVkVjYT01I0v33G3tgEE+siOA
DQw13+Ly/9uyEJ9RBEAb5ubu7J7uAOP7qS9SauUucU8GTiSylBkong7mMbhAAI895eS9b2uVaQaY
JTCOb50aZqok7MusOWyLIwg/ZP90kH4N/v9orihp8fhZR1LIONs38L6KJ/uUT4o8lOtgP+yGOVQO
w2h15w4YeXmaCiiKeM6ysLf9nL6EEtnZssaQBhhodPOvXsfUUhdmwNIkVuHUMZST//5TIxmC/iL3
RtOJD8tjKYyfZ+KIw0F8KC9l7mrW33XvFtcahBWn0djsxtqx9saGwBQEli5x1v2ebbJPd9rkIvGx
6MsA/7fx3NelH/y9lP/Yy0gk1Sz5oTUZE4KoDZAeJ4Y4Ci8tQb/Iq+z8pMXxm4A49Cg5e7ptWwx2
VH6rQndpJt3/bwsVrw8lOmaQjKB37go7WqgQsWtR6UwxTqJ7S9B6rn5i5Yi2slhXm2bjpY5tlNSi
+9V2i8YYHi6HAKe5k1w597Pyfmpyerb1aDISvoBRawIaQba/TVCmvAbh4P5dlUZ6wdSb7IcWULZw
YSVNmuXDujKPupH8U8jGUblUDFfvm32mK0aU6uhj5zksvnPN2iF7q4YrFX37Y7Ar6h/pZG8AQdz/
zh2bD8D2lcMW9cjWpI+8xrcDHls3kl5fn1ut5nFyrFcbHEo3sBfLTeVvUplXQ2dWnhHkfpxi7x+h
MxMhzvlXQyp86h31uWb2GEFhRBqI7fitYc2nSp3DipElwBk9PjaDdpzB6AEAZxLK7IikZ5nBvU5o
yKo0xqo9gpLbCnhtYB3J/VBJdI/bQgx7Ht31ITFXBomcZJPLp1uly6HuKKoWh9CzSFF869o5KQwy
V9ufvxMW3l1csXoXzsgCAgwzr5Iz9rXlPIurdXrrTZpUr7Q/OLbyP1k5PttV5eENSc5M1pZ9i6p/
XFpDPnh8bHeFZHQ2N6O7v9/225AbmW253r/nZXitvbl9MmSHNm1QF9y3nFiw70/roJ/ul5nY4tPS
1nmM2VpmsqZl20Fy/79Ll3yxLUaBd/QnXhDXC7NEvjTGZPIue/5ZlNOzXZrHbltrxTL1537SCAE4
6pyZGxJhvYIsGUPcp9XbEi8roAgqqJL2T2xwEQhHFpNFBQAE4uKLAZ31zAODL2odqdEt9q4IXcnn
//+FoozFkY1qyJJd+hRvksJSxv+wi4mIwPVv5FUrklMjSvaawKQUJHUDt/K8My3lT4XdhtE4Z5dm
FayqamPcfltVkdbe2cnALkyG+2zV+St5uAHeTOJtYTGOk95J9+ylZQxGsBUBWcmg1stTOvfslBvL
+Db+D3XntVy3dq3pVznV14YbOdycC6QVyMUcJN6gKIpCzhlP3x+k3Ta5SHOV3TenXbtkS/LmBCZm
HGP8329RXlSbaXXVhaRkZTaNzpmqVnFRf36jthLENJJtR1PqXwsFCLuM2kD2rdDkJhe5v+1Qcksg
+4tX1W5JkEayP4YbDXuAQ1UMHHPIZiBJgJReBRHlcpMvltO8FWos3lZW22XU5Jd/kMSaavk4I2Oy
Bgh2vUCnDaFBOD9UMq1Wq9B2sMcuFy7WoK7IqiR4KNX1vZ7OCUE4IiKClOzpGGgUPVrW3380B/29
Bp3G0XIJfy6DG3JrxU/1UGyyPHvsSXFeCK32lOrEBauEdb+QbqkNHO+1AUBc2a9E0d8LCSHri7wj
KiyWmn6XJuIhjuD6d4UGBTwf893fOMLK4ThRgqlLt2ZwE03knC507cdiEqxxUkrualRkG7lu2Hyu
0uDCMu8l4d6QHxrloVXvqFCxG1m3DZT3qkJRNWceWRFc1ltcZJx9IW0xCVZArHSbrtiandu3NZr1
p7m9bvvrNdD7N1GOCoNQk8bJQr0sNVTuQraXMJUgzhs+TKFG3GNxa05cEzrGGP4oxdv1LyhD8RLv
KKzZEux+Eq21YLbBA6CdgW3Wph0phDlGTJZqpX3Aa5I8aIR4kOL0q7ZTb6nb9FBnsfMk8u04WT8q
WfeKEq7QUlaCk4baVVt15zIgEWL4PIWabDO0omE5gMYztNwmc/lChdI93oR83dUPySy0nWIkK2hH
pV43HW+ivrMtkS0/CZpbLpWwj8gao47urPKuRXEBjixFP9IRdJk9Aak25c5jkKJqj/ApgpQqmWQ2
a4UM1oIvgppLXihR1E7lpqCIuIyZfD5cRLdFc8JLVT42p5BFTZFEieSoKumSdGxbWzR1ZXVTUhPV
Lt2RcNfFvP6Smldpy3G/VueK5BW/GFLFL7rx129//1nY4XwpWpTBNNTBH4je7pWwBnIgFBmODoqI
9EjTlOs/v1ScbsuRa8//+q///Q8776s/pNkjM/Gj3/73XZnzz7Fd+Dub8X9pP/4/0FQcyZmGIwy9
8MeF9oOtOMDy5+K/tq8xgdP2v277Hz/jtmvil+6t1fhfP+WP2Tjm4LjJiJLF55bxAxlfV6Nx/lSX
FEUCDqlbBgbVsH3/MhpXlL8riqbLeMNbmiz99rVdbapXo3H57zo+JpSYizo/6/8+5btP9S9Mxn9b
jbyFB+MvTrUsFqP8qquqeeQdE1e1gDW9JTqRRsabtZfFhQJLx+zmy3xc0yY9OUJkFopbivPlFFeJ
2zfGPbaF17LSk5II+qdVZNCpzU/iezdpbSCRDSBXNfm5BWLUnZJYsdO6v9MEUg9SIXFTzOQYofWC
PYxSIlyshqHl1rPI0v1UWD1KoBqJq1DCalL69n6KSLRT1NI/pK0FPRI5LoUYWo/JedgkzFpVQ1BK
VpgqWNIalwtyDa9bWg0ZVD1W92qSNTfaEFMKYUQlwlJdEH91SQ+MEml/7za1UUeOKUEFk7L0pzIs
3GVxmYAbFy62sIqECYLgQlhRuVwX0HgbsZe+q1xPbED7PRKbQLwtU1TJ2aDuDW04YxXbJpwL0W+g
K0aphJSAtPsBeMj3vM63RWltjbiXttm4lpekgXrBzX0khKZ/H7LkVm3q61ii2F+V56ugpTICi4Pi
co294txHVItiQaNjuQ3C6qVFhUDgPFo8Sa1abm5F+lAZWuW2C1TyZgEaOpGlnhAC3AdzdYvKWyQz
mwvnWgvQWelvwWherLGMNkp8NV6urDT+JkCxogZQu5WoIfIW+p+UQ6h9IxWDP8o0UcmbsZkUFITg
jrdpRbLKoDiQXbPVkM2tUuSaAdDGMahuYAgDk4iD6KCoM6k1kbuEUbcGscHwUl0W3AFrtO5FV8t/
/H/WZeOfg/xoQTr67X9fVq/Fbde8vnaH5+p4mfofuADprBD/evVxCfuBpGIFunmt+h9Z/PJ22Vn/
3T9rjqCbf1dkVcKD3NRU1ZIlFrU/C49gyH8XJQlfJMvAFAnJBH/118ojWX8nss3BSjTkdUlal6u/
Vh7J+LtqiLpo6dhNSbplyf/W6vOeXG4iKMC/2WAdk1SWHsr235PLAysRZnF1rmmiTtwgI9adkfQv
xdoo/OGZy131jC9r/B3AkD54zRxMF5aRIAw28IkiuKENG5nUNmYABOzIz5cxdBad6urdm/79a918
6zH+3u77z4PKnDc0C3M7bNforLeOZ4TeDJ0q0MqzonPisHZQvsBjw2vP/C4pMoLO/sfXDa7+Yv9c
lj80aIjvGxSMONKtmgaziPTTr3zaDAjzzPlM6w5ft/Tb/upDU5wCNBZ/nTGyPsobN7caRZ+O+KXy
tN6GS7FtN82Pzu5d2U8uFEfettuvG1z76mN7psHw4h/2nfftUeBBgKyuKm/y18bSzehH29Q/1cz6
Yz40Y1oGh1pNY4gdvZaOW5A2ZDG5N73ZWnN+YyAu04mY/7tvIysYCivMJFHRkJ+/f5tUWcqYsGjt
aYR1DbYl+LFEsGL0fItbUANYyYPTE+/7ulnp49R53+4R9H+mtEsIK9y5tdBTfBibh/B6RvJqvxib
wrNGJ7o2Jjv2Dffrhj92K8caDiugOkRF5H++f19MO9Q2VpQaWrmA6p/7/zcx7ZrHRlGK16+bkj7O
OlXWLFMzJIUDNinm923VbTzGcgxWpvU4tpMfsAW7OaciedttpU1ysXjtVbZN9uFlsjnR9PrZ3o8e
bK3xWjBlcbWDVI9e05pyIJfYeHjqxvimetO221sbWBFO7CcnPuV737x1qqu6yPLHwXBdqtWjEVSH
1JlnY995pVi4FNA+Ue1/wiTik45818TRYClJxVLJM3TeAHjT6/BBMFZFxRAND0UUPJD2VlAJmj9P
dOL7u82fN5MtWVYVWTMM7fj7cXzopoCwjzf40ZVyXl1OZ5Fbv1BdSajCpqj91OCUP/lsuqIwOkUQ
ILry++/frGUtEhCAC33PZ1N8lXr8renGh9QrN6nT+voO2S83d6exExs8fnmOHKv/cx16d9p4u1Ws
u+Px0DHYJA1Tlk3FMPSj75kIShIJS9l7o4NG+VB66j7Hw8gjr0oZ/679bnnGEzCw8/SKihcXUZIT
ef22OATe1/1/6kGOvrqpqCVILR6EKlM3HC/NRCROVJ8YvqdaWQfBmy6PwEMu8vq6dZNdqVSo2X0V
uXKGq83Xr/PJkseENFa9NMOJSXk0J6uCCRQpde8ZEpozxZXxlXqNN+kuvUNHZGNTM96m/nhmnJg9
H5fadSFgSLHcsZOs56u3b9jMc4MsnTLtWdwsll9333Wi3+3F16/3WT9yP1xPVxyFROOoHxuR+mKu
FhSDC7prjbo/9plPFtz7uplPe1HjPGhw7mNxPV7ATQUQm5HOjAoI9E/hjejV+/oeVjI9iP3QXnLG
XQPHYWvdfd3y5y/4j4Z/u5i+GSjLKEaBEE7g1pBrDkO+aeJtqWn7r1v57XZztHIT+GPuoztio1KO
+rEHuYn7IdwBoGuucq78CHaWU+4Up3EydMAnDjOfLN60Zhk6oD3VFI+3fwTtASVF6eCJFQI0vBHq
cvxPxv3bNo7msapqlO9gCs4blQ/qvtsp55kbuZZDreeD0diaw2V4e2pb+mTPMHTToBt1joaWejTq
+7rtVeJng2cRTazCq9oEyjvmpLxVfxpV7r0nTlLyZ32Jm7HGss1+/2G7Rx5qoHhmZCbnFOHYhxZp
qzPtEp8FM3Esp/LQBKEaccgP2/q2u6D8ZwOsNHg+MYTWw/XxEHr7IGvXvBmp1sz1Q4CVxC7S7TI3
8eNNvpNdcWvsTrS0LlkfWlqHDTcpSzSPoy8kE5qwrVZozTlhSxST1VXuwS+7ojrkHOtNxpULgwYr
rx/CFSkr9+v2P5uSxpvmj0ZW2QxTqrRa76VUAzYSLhsB0JJFPLFFfHLFUI237RzNyTBl8Fi5vm6J
E4XgUF/syCX8uxvdBYj+Nno9NXqlTwfTm1db//7NNwwtJExJSZPROWp+T2LKoM+zPOIme/RQqg2S
6dREPdXm0ZSJm1SIKiB+HvDnwbVs2WsJcTvUz9qE72d7ehLc4ETfnvqE6+b15j3VUEoHzpY9FXLz
BmK1LViDXUzXXw+Uz97M1DQC1MoaDTSOTuJUL3d9Kxq9h18FzJTnFibb1y18+sHeNnE06Xq8opom
JiONwdUOtLMjvw6gJ24wudj1l1bpwxgwvRONrgPveP69bfToSCELlMMLHaMk2cXrTngdP1metpke
MOezM6J+J7aLT2fCmwbNo3u9rgwtpWlrR3KEkc6ppwh2C+9Y78Q7cEJbACdfv6K8zuEvXvF4iVFS
xNM9Lp28YvKz+knC9WJd0PTz+pt5qTjTxT7ZYmG1hWj1CEfQPdXHn+0jb994fb43AxSjJpFqrfWN
J8nOOPRHwmExV9TtwVhAZg7qiTf+bEa8bfBosRHDdoo6nW8qdZQcDdRaPtdwPr/u1lONHC0vMyn3
mGB57+XLDh2u05FFjZvHrxv59Czz9lXWp3jTd10/47as03fBU9EchjsQYR7FMN15y2Apb0+Nzk9n
OS7U4P2JDXLrft9crpLN7taikAa3rAg8MBrY/6Tf3jRx1G9BLytNVFuccvWbOrip4kOkXZ3otU+/
zZs2jnotG+CsKm2wXjuFF9RkzZ3qZG7oCQ4CYtf6NVgOWCnv61Y/u3oi8vln5x0txGamJUIt0Kq8
GdxocKqd7DWXoDNah8K+14aIhUBkpr5t78afzU3qn4pZfHaWePsAR2t0pE2lgoaU61GwwiiVzThY
B1OjYssc/NL8uRaKgrU58UFPjZmjZTtDT1vqC63Glgi3t0d0euKQdKqFozVaLOYakCYdGyXPolU7
qtz9v72DfLQoo/NDTRPwDoEYuFTDOJbw8PXo+HRIcquz1kg3obOjmECpSdqimAJrEjiYIrlMjZ+V
fmLcn2rjaKEV+4yaDYM2AvEwzFhBU3id5t++fpHPt2mwb8YaYuEufDTKSmrpJcSHA9v06EGJ9yPC
OJ5qjy4+dB6wqavyxJ65/sQPG9ibFo9GWERpUgVEZvBMbAsi5ISxfJkO+E2DZy1OjLVTbR2Ntcks
5Qlfp8Gr5PN+PmDSe1EKxIpE0D6GeeLo9ulV3Pznm+lH4y4Ik1zA8W3w+nSfXZE75FZnoHl0YfzO
l0h7uOuQEqklZ0r+k03yTdNHA1LHiRQwLJ8RqWpUP1L3Qe3+iTY+O+xwBzcMZQ2aiCSi3u8ngmis
Bm0alNBDsBk34V51G29xsCIn7gVv7cRAkdafdzRS3rV3NAOWmDxoENHevJcIiZebZaPsOdvYgnvq
fvE72PRVW0d7pRW1sxJ3tDU6cbrlLOdSuuwKW8lfo8Wqu97cIK5sCh4jdZRrbjpejZXLhUT0E3Xc
xX8ymt69/bqOvjksgA2SFkPiiYTOUa/Xuj0PyoEneB3M9kMTEffEp/lWuIruv14TPomPcXelDEwV
SXZxQXjfcJuTk6aStcOMKblQB2jIau2yYj9XeD593dRnQ+pdW0cvWdLl2FjBehwdc5PfWNi1cJE0
PKqLQOZ+S1jyxBPD+JN19V2T69+/6VfEgpg7jzQZANyRrGvy6jYEkBOtnHyzo/NDKQdpLXc0Qw3D
rrrC4d7ND/KOO/JuuZ/PToXKP1l8IOwQceA/JDpk8WiygD7MlpDCtLUnr4ONQt26lzvD3vJ0uz1v
HtZZivtZe+oLrj/33cQBdK1qRDmpbhHJ7xxtIEZX1xiAguKgWqOk4Aso+Y92iccz3KFqzxxC7WKa
kZpiUZJEl5Uqo4rU4kChci2afPTS0Ykn+jB8eSAS4MREKYPSKcJ6/33ncTLBKo8jPieWHawyBMJ4
U+frw4lDwMdPfNTSUZdP5tLLoCtGD3uAM4WS8SibfKFbYOBM/L763kpgYZTmNe5gCpfj8zjprigW
/teT6MMmxyTFf4kTvsWmRbbk/QsPnalHCiRBT1lmPLKpIuZUckAzcgZPDhva7EQHfzwzEIyldyUZ
Kx6dAP7RDMJNfMb2K1qH2uipTuq1h+GRseZYm9JvDhBkT4QSpQ9z9qjFo8nE4iNG8vK7RUxoXSoC
7yGcBC5sFxbB+bbZcBE9dQXQtQ8bEM0SM8WKXZHMNU3xvmd7pQFE12WjJ1iK2bFY9GAZzaARfwBe
X3JkquRks8qUKQjG2BGliGw8IbBTbwVlnC7NbCV7F+Tm7BEf684ZRK3qrisxSg/UdGZnYFYEjA2G
qUVlrAt66JtGLPloJfXCoWag/45wZEacOQxx7/aUcX+P8iLfdoZgfDMEdb7H89IiWtwkjPU4a8mM
BUL3MClWtbdSGL1JEI3ozjF6ICKMJUEWA6GwQGVopHUUqqPbKN611DE6FgaAd0EOtK8JMOSgjEnH
J3vule+UdIyRPSVzPOK80vQ4usyZ+bOY53r12VmgkWU58ofMijUPfQtBEDR7kGSMAokpVc7juWVE
1FEN2oir5phDyAYyG0X4sqeYgNoxlvYHKeysi6zAqw2TRcq9ZDGMn9Uyl/dUo5vyYUJi98siwO3N
nQw8SoFnleuGlDmzEMl8CxVpahFbTYcMrg2FgwCz/wKPbwUlWm50oFbjsAf5taAK71oK4tFRpTZM
9BBH3baXfhAhB6g6qeqS7uDC9Ic8sjSE7DNpKLSpxiZRptwP0XD7Ba92RicaYJymIQRFClqmsE11
TAJo0NcjGmurE4obZOPyi5CgzZ165OXEGCDaWJX6AxzM4JRIyUFE33UgHuKiukoEbco8heq381np
qx/UpneipwtRhPFJHco3Bb55G8roTCrh15eRm3ZrahjSV9T4nBlyp1zDw5NBn3Sws8UQVBc29dLw
MJdzi7io0AtSeWN3MIomuk8sDCGjheppZ9FiUffGNFFrG+GsFrgFRQOai9kSHLtZGqG/IZ7Pt9Fo
zHAT22SDNc0CyhE8o2aXUcj1vMvU/hA3iL3sAVTSgrPQKOOsMJsHYRGpTQ+6NPfXEEh4MyUZqC1N
miEgCUkKly/EHadthApLZFXBgCUtopuwxB8HYwLTz/Ixvk/aJb3NJHW5iM2cPHCQi4BsZIz76Fm2
2tosez+yxrGjtC/CYVmFMx0MQ7o1Wz34rgc9tFlrLreB1JFNTiehorZ5aDDti9Qior4u6ZpnkFxw
KKlwX24GGEqjvQTKVEMulKi/hQhk4BRjUn0flOlZFjTxrWouwF3xlE/tDFp+icV4+NpE+MI7slaJ
T9FcGZuph5ciDHW+o/Rozly8PHCkQXHmVUWTHIYFBqOWhMJTbbTIzPS5GmGcjxlEIF0rdgCk661Y
ztOmLfCTAvQTdcC8RhEoY8VhdRj1JxnvdjsKC+sQ4pgAvSiB9xwqkrIrS8l4FUHxIINaTERujQTQ
JGokbrBlYDwM7KPnrWCVZx3jJ7GLtoiXjdxTB1ppVbmttGR+UCmx9hJRa/2Kyv1DjRXNrWhK+VNH
Vcc5QErmWJMDYs3mOPWGhBJTal6sb3EAWT6TgCxOJQ5MLQSFHfVJeejpFQovK83Mu2hFceM5CoET
RM9FIoil5CQJhm10BrXjvdAFsTdocyjBKhPQG2ilPryEbL+RV9V1hYcz58i7Lo84OEKojq/AX/Yw
A80QDY8a3Qt5E26avuLCntQ49QZTYdqThfuGPVGjejGj4o+8MCyEb/I46lTMMu8Am6VRU4NUVfP7
gVrUxpHEBhNMoY6bc8RyVeJHva65AWsO3tZiCZtMUINn3DmSm0VaXnApwv3LsG6jhIysYs6JI1Tj
a8Cmg8WJdUP+ljr4AoP1Sh0KRxbM8loW0uisgTS7V6R09nVWGKcMu/tmHB6zYVUe5MjqLSkAhGx0
HPEWeoj14kUqxbtaH76pKGueWOju1v6xa9l6mOvhYA7Y+kS1Jjh9DZxD4gxl9zUOSAAJwBRJzdmg
F5UXUVF7OZcmteZyB64xyl+jqr4G10DDRYS1HX4TZ40Etm/MIeQrA2Jc2DwVpa0mapkyIYW3dPDd
BBZSKJOUL5lChwAtxlQHccZZNnSHVozFu1w0ox2H1mozYgEN2Kg4aywK2oMFuI9Qw/2F1K0jwAGi
AYRdd6clfiDfrWZwrRaDDcWSLoelzfgeGrhVQAhwaVEnXlmBPm2wwF6usJVontREynwLC6tfLcAW
N0ImYlcjKzZf7DUdyvDRYg88SCArl9UnIcWuBFoB2bMAcb5dNuNqn4zrRDZMpT01A8z2OLEctZjm
c2zgUalH8fcslwJXCmJgvireI4yuqqFeLNqDrs9d2PlPuZ5xgLDyfTqtkexWojCXKt3OtOrnRhCR
7stLG29hPgtun8e3GcYym1ApzIsWk6a9gAd6jPFIx8KxiJu8NlC/ZoKo3uD4ae6SIR+uxIprad9C
fGu17MXAu9EG1dNtA0ownIziDq8dZHqynq6MYfhWV4Z5aYYiFsSwt6/DkRLmNhsTGEctB9dEHa85
e2UO4KJ55QNI0U7q5AJ+BR4L6kqGZgtG8DgTUrHMorvOaitAX5j2JAfS8ioJwWKUeVFfK+pg7CW2
yV2XTdVWH/rXNu/Tm1LsOqfFslmJHmvYRprlWc2tokbfVvuGZ6rCRWCqfe3DqXTnuO0dYs7Cd6y2
0o2QVLCHg7Hetn0r3clzTtRS6kv1OoZabefQN88DBRhfioD/V5XMGO/GpZzUzhRPdWTnSzLTTzFH
9z6GSi3hLYj73gRngAWYBHmlI8YUkTGHec+BJu1y5Jdy4Sa6Ye1B5gY7TViWTTvr1W/rGqzKwlkP
brulKzDGk7Vdq8OzWoS5dYeqy24xAjQw2uoqF0FL7VsiGOE2NcutAoYOy4mwWynNA64renxmQX+D
pFiWO7Fn6UY8N+9UKarPxFTWUQ8auUdIhlQvHncY+hyC9XnmEnL5sjy1Rgfs0GilfQEZCMisprhI
ratzxQBdNk5yy8iiRlSS+VvdmGEUdGApl556WFNt+gtosZFD3VyAZqAabTkn7g3wg5IPihUqrOIG
ASPL0qxVQpQYqjUZxK4QTSV3HKvB+UzDCUIcQFTIGsPZkgXXyhMTvIM82HFEmbBolKJDLDDx5RXm
1LYmimr8DHZjnsZ7aVSsHJZvbTDIS7H09BgqcNxbeuWOZpgovgAHahUOJKHf4zxyPilmJa0nNs4s
cqYr97FshHvZyBeoW6AIMMtIOJbXqythb8z6DY8HaG9JJxGB0IybFiG0e4Oj7y8YXWxVbBc4gg8x
0xrzoB94Xc3PbAUR/3eiYRsxbfCvnFvpPmxna9cuGDZtmnzUb5twaArHiBv9QRSjVgdjCpiQsqpp
E6vJfFaWaf+CCkODZS617mJK3Y+Wc5dbA7Z3xRpSqqqO0iHCEuyuigIo5akh50+NBWfYSMv+W7yy
Q3DrasbZpuIDgRlqi21TBJisIS/gc6bGIF5ZaEW3dTIubqxYxq3WpPWdWUrSdcKmHW9rNYsup6bG
/aIRxuJWkqWl8vK1jnL7txHLgbjpBAU7kvEaBupWBPeY1ybp/knIT1wrP+QFqCqU18osHQkVZ/yj
a+wUpZbCnj153GUx2pNhMZ0oyVrL449jFeTCZIsjKcdS0Ezv73NiV1d1FMy4G12P6b6BLItr1R1G
J+60ZTm2npXrSnJYXb12J5+xji/fv76qf/KO7x7gKNxVUfsOlnYZcdW4TeXbrMhOhJ0+iQW8a+Do
xjoBNAyKjAYQflR+LeJZXCfPWEZSDaZ0ZMH1+kQ13cekJuHgt516dDevkpEJBr7Ga0c3aGws5r31
Yp5xMiDefbpC4rOwy7sGjyJOZc2K3gk0OPkYtrLt/IguLQe7GM+Ah/hUOKeCwydf8ShlAau5jUqD
FnFYepG9Zcvy4Uc3OMi6THL36zHy2SfUCTdQ70rogf9+P0ghVJTA+6XRwxeUKECMpbOWBZHLud+T
5Mqv2I5OjJpPJ8bbNo9eEK/bbo4r2lw4gHv5TeS0G9ie9WatdWk5djkpx2RHckpf2Cnfo83Xryyf
euejua+VlQIskfbxJ9ysER75XlZt5QfCZTSjmC+6pOSd7lD6z38yDrlLDmATPQl3IUqjf38lIvG6
KumIaUracUgzHbR6SUOepjDCn6rO6bQ7lZj6JKD1romjDjfUScRRSBzBsSO8Va4EpMPDfHeiWz9b
blAcojVURJJDv7v9Tai7spJGxTGCFznvqLPP98jTOif0zCvxO3wYKBK+cqFtWPuRF0CWekSJC3fz
0J/o0E+mrMFtgiO0gfwR9ePR983qMA8jyxDJ5DQ7/XXN3ce74gKPP1e0gYOEJwa0vPbf+6j0uwaP
U8CUbAOPmWgw2iV34773CBo6yW3uqChhVJ+6Tmd+inmMF9C9/ffRl7zcF4iXHVD9b8xTG88aCf7w
OHwAfdV9Eq09ev/FxHJdnnFqW8uE1v0mPxg8iuwXXuiXp6Kln7VGeb5G7mbVAB0XseIIJRWZMkrk
dC0LJ3L7dyLSCW6DF+0+9k9Nl0+WR7LHyCpIIuvGOtLer1hZpqURQk7JMy6zO8XFj8RtzsTdKlwp
nqIT+qaPM4eFUZTxRpHXkOVx6l1bEsXqlAx/kiJ0NPW8XTrPGE4dRj6JOOOVp4kE1hFRacZxuWyM
OFblpKcwdYLNsjN+5K9Yq8k7hdmCI90lVOfkVb75esJ+zHhiVC+BgtKolqUm/ljkVGP1oi8BB+p1
nIBVdTnRbbWN7nNh3n7d1if9iOaYnpQpwje14+r7KJrUuAxwi7DS6BZmuB9H48Oc5SeG/seVnRQB
tdSrLFoztOORL1R5VAdVzBu1uI40d/F4IBSHpey1Xpx4o4+rHU1ZnEwZ+BLRi6PEj5olCefUXPXU
Lj9f0uU+0IpT1ehrCv/9RMaASmUAmrhwmWiY3g/1CFd1wUpwfEi7mxgtXYyneIuB72Ow3OEk747S
DUrH/6APMWpbAzKG8THvnoUW99IQH7S0f8bOhhyb5aUlvs6c6mbz+9fj4rNeNE1wPYxCkjzHx3Bo
9FQ0FuCBKuqHDZBsiy7svm7i49AjdqxT1G9YqE4/SCP6PpoGkhkqsCKo+wrOY2BGlubp61Y+eRFD
5AglK4rFRzteBQU8TkH00Aq0a7ek8m0tuf+6ifVoezQaDES36FTMNSN2PF2DFLOLQLRAblkv2Uim
Hrc+S5XPRV060dJnL0OCz9AQWRrsI2uXvtnJycu0UOIC1ZNC0Vfk8NnI8vTEpvnJZ0FdCbpi3aaY
s0fzp+/yXFqo7/QaRPJ9/ZzBkKvM+c9Z4N+Sb/9LdsQ7wsT/byJvi8XiX4u8N/GP5hlTueattnv9
V/7SdmvgIVDPWoaKiBYVtcKRZvwNlRD4K5BMkrXKYMjsM6r/oe1W9L9zQKUSDYUF5BJ2j39ou9e/
Wpcp1AiaiYSO7/nvkCWwgnk32pmtCiN9HeUqnvayflxhECxhlJAM+CVJdrRbdtVdfiN963A+wOJ3
sitX936m+3xPYcq5tO1rG8zOJt0aZ9bZ/KqdDz87yiDai+Iu2wmX2c/kp+Rq2+xuiTzjZQQradfP
rSc6pDqc2rO2mFggXmb2ni274Wc02gaWbU64J6N+Xe/15+hK/YXg6KCdy89W5PbZFhNFGDt3VNPu
BZ+jz2XnZn5B5Xm2Sx/k6+qcUvfrZKf45Q0QZi+7wnHwmvQjNizmXe5h0Bk6iPouy+vxfpzgdtvt
9XKOBcB5/9Dt6hvhUnmR97gK++OmO9c36YXmkwF1uy1M3L3hR47+K7kCCe6EF8qZsQ0e8hvBsq0X
+F9Acc21ijTc9jpYKbvW8SNwzX29D2iUiMMlVidb8T6cLut9ZV39IJG2z/mx4UV0Ne+ty/mBLjzn
HX7JXuFTZG7He6JKnnZWXBo2Vkg+scU7vFc2PKDTOne5Y3i5V52Le+U84j6Oa/eFeYehjE+S2FG5
1+Wb8bUIfFzXo2/atqTGCvcnr9sSR7xuElwdzoInY5tucLwhQHJNqJl0ADYHttA6FcUkupuKHnG/
nlwQAfkfGEoqhTOeabve0akkpAaC55rOZ4wSHPN7dzsXrqI6I/5p35bzfBtfw77ZpLif7WqkMLqT
8F44PNMtyS7aGX6+LTfhmbwv7ton4SI/mFe08Gj5EvAQDvZEIE26Pd1Q/e4aNwrJbDsBuOcIj+nZ
cDluzF/zgXTw8GjdoFF5VM662+bS1MkQwFmzVRESnKNrtrAVL2IuACLyo96R/P4ZN4098VtQvF5+
Jl0Kt4zPwYmj4jLOt4Yv2eWBf9+F/m2Hvn6GRY/oYysSbzKXog9bsuvr4SrGkrmzlQs6LS8cIu7E
mG3cbaW7KfCjwhdyX8TG+hzQtkPYOf+huZP7+8YNwf1wlTu26pQ3iQ8d1ze22U+/u0Nqoz8QfQ6T
A94v5v6p9KgHNr3A6Z3Wk7nODHh3beon6KZnhd9dwlTEKivlR/xMGEYi8iv8AlToXpj7pMV5Cuse
8J4v6d96lGdW90uAOTxbvzKIwxgPaaBZtpNy6Oyrl9Y3nIlc/7Z24cG1GFM4yv1wPd9q91gLmwXE
qTP+TCMJClSKcsAXTJvs6T7zTMnZNqW3TM6M2wRDMTvPcS8eespyANzbLd6i1p4kSoeDORjDlhAS
Y98LQArb83O9Xx4L0U6sfehhSUlacB+8lHf9Fel7zNX0gbfY17vCS43nbB9fanf1r1jWt7NxG1wY
LEudP++Lc8RfviK+ave1h+1ze9nfVm5hQEvxAVceiGan9nLQHlRfcsjzuDoRV1Yjv5TI9nd20tiZ
SrJYxRabDCIleGSuMmfEjSQ96MudWhnusFHumj0z2NbvibxJmGGV1wOnqG6wM+i8uMAeyiv1JykZ
neBV2zryniqGaNoZ2SF7jm+Fnb6xuBQCpN9MvwR3Ju3iPZalQyFTYqfXgsec3lGhq7VepzzTv+I3
DLlk9RGJKYUHr1XzKHip6qabChcazAqWrYpJlHlQMq/4MQp2rG8BCmfkiZszmPUtYYDJzr3xBice
N5RcPTpTUCUsnhgDKLM7ug8XJOlxXj2eyifAORIuU6ObBS8owX08Mm77ZZtHV4hByETKXvoA3BKU
DsUIh+KebHf+2D/GmCXgmo2F2+iIlGNsxENDqP/J0DcGBfUPKYbU+kOXkg55pJCk3FJvInaOCE0z
c1HRL996i/z7ptTRmM3WM30934JOM7fj7XhrPDCmYN6hfeluxMFpK3vNiey769S9BQ2K0ZNNDqYE
yD7+jMzz0MJQxR0f20fxmtqFwRdxrxV8/PE2veBsld4t7oUr86bd/rRcWG44A8IXrg6C+mwcRAFn
wG/1ZQ/nvPW1YKRw5abwlcse3wjNLp6M/r7HlzGujY2sJzi8gqt9SRzYi6WNtdYuplK2c+ObEQYC
Gi/HOGDVwkC+4+d8w2jl/1B3XlvKI1mbvpW5AWohIYE4jZBBeEj8CSsdMiCP7NXPo6+7Z7rGrPX3
2UxlVRYJQiZix45t33fnT6inqG0WhwIw5xwqtHSlTlfjLypYiJVAg0A9ke+iNkiCynh8HkEwMnLI
+1pKBtI9GIbCWOEHUbwBXJKYVObgBIFYdJ1qAuIvNVoFl2F8UTb5+6Z47uQtS29ZPEbvhnzXt54f
pxv9uSjn0XSpDR0zs0qa63WqTRp5rCyr/o4KawwWLStRAHOqnb3upwKrnfxrqpoeetJKV5Uh0e0S
sW8m6FUQpr1dab/DPqz/HIsgGG7ZsEjAfheG6Iz4pAWaPX5G54EJpD0YTs8PMsKDFF4zK3aAB4Uh
kvbCVGZfxt5YTyjiNt+rDBgAil2++PVevebt8r6Bjd3MvmpBZkW0TCrcz9ZrSTa7IDc9S12IWFzt
5rvlF5Um9aL8Gm3rmbbQKXkHYxbKm22yhF0ru9T6VpmNzR44hWet5UixJ43DC18Twxkt1XcfQUtA
AZghqynUOqWY1DPdsCZPJ0vdMJjfO7NMZm/9XJMW/CldGCEIpU4GFpD1dxXGIrAKnbk/R8iQ5mql
QX4X0qQWmJ/GDBBmJbEpfYFK6v7eDpP5i3bLt/kzzKFM/kcE9j+yyv8LoG/Ob7L+jH6L/w8gl4hI
9RWR2MP/d5v8UMZf/80twH77Kf7dLP+f3/2Hca5jgatAK/V2tvoHQ+lftjmf0NwMyA4+GWnMUX+9
f8IuqeO/VKOP9RH6gJmNCMj/MM37j0CYGQ6H4x4LZTz5z2CXMOf/ZppPcBwoXhypfYAAN2D8v4Yl
CoBK45BgjrlQqFKfCvtwscXK3NxuhdijyUVjtk5m/UBCa3rYG7uJqWxBj7Ux6CQ41BwBtC9WlSqL
E8YcKmR8o4UQnDfR2Lr5AFdDtvJU0yRyGDuXi27C4eD47mCWYLpNTDDb6L+t7JNuYs8dUjO3X9Iz
f9gs0HpvjLsGrPy7VZlY/SLjtJ59umSC5BubkkC3UbnKsZ65O+0m3L+9KTFsIJAUu1B+HBclp7k9
xenRWPO1UMVpvW7FZSKGUpWVyZk6m1YiudqoMuFZbm+MKUDLBOzqsrRWVKdhCAzsiZjOXpKznXSx
K7mNxdS8YHWI0KGq9La78PJpLi6rKQ/DaVa0asvDZvOriO8rdysa4exd183ElzHXL6PLeNd9Yyun
FwxF15OoxB6MpBUzFI64rA7ubSJ2H+busjJbIdfiIxKXE/Yid+rLy2UqzE3ATV4YIHOzgK2cj+w3
N37bbN3bVGyYvoQBy8Tty4bttj929ZzBJ8OBU2YsXnpiOwRO54tzqHIV4CWVln0ZAK5Do1wn+Prl
i22Ab9ie2E8FZ23sSGy+Vhd7s1lsDhljG4nZxnYPN6bklojVZirYzPAmNgXfxCOD6gpETwEoV0SN
APw+5N0OijtYQHy1436/h874luNHUIwz3AwV0W7SGfZvA0XQFhoW7UqCv5q9F3dO2pt3GrM1tRPB
47u3ziUKLxeXBZDswpcHT/zuO3H4GmIFQrjaUWdc2dlCP1hryxDnl+QikvuyEgtWwMGYmDplITkM
7NRBWYPGvOOUjcTnTylPmNo9ZE1g5lfNHf5Q/pMi7XDlwVz/Fp5T2MMfw72bYExv8ET+jM1UHJzv
ygLFXLyt1O6czHxy8FNav6CUm+SnuHomt9+JTDCgGMGCmdrCNiPWW3gLRCzn6/Mhk25foZyua1tz
8xnYJs7YNbZTy6eRI5GVMJYUhF/HHG8nuD+w8wrfrkQl+rMGqyndHlM5tQ79GwfHjWTk4HrM7q7P
8b+J9ERoHqZcfB8ivggFwAZTqVvwNUp1MzjdbXUbrMZXrMcXpDnHAxyYbiEOY+l6giZ27BrppsIQ
kkS4eKMrcNX2+7f4hd6G85GpuZsc2gkmaCJWl0Ds3Y1TCRQHC/0EjaU0b1+HTb8wGuGJ/ha5V9rW
QQT4LcxzJVxNckmmOWSIA/mNwYcornqRW20QSBaVM5DnZSBu/ZAUwrP2Y/kNA534draM92FfyJis
AkkbZ7NYIdb7vcK1Vii3Ac4W/NDmHlZCcaXZQm5/sbT7i+9/+QM3KmKUDPP7+0nia4s/JPZQ1ott
LM6AylrvxUTSJAhIQ8eXtv3o/+PRG7GvhPMJLrmMwRpZnr/3vbzEf7655yuQm589eVRkLrben3Vv
cOH1W9zFEsBqoVvYP2CAO1dsIPkZyLub4YeTrpwFbzP8iiqriSn2QYKwACXDsLlgLwrGpBEb/q1N
K+dkuVjDBSnIcC8QlGoBNcpZtRjPL6gA0eSMAWv6smH0qLuVVI2K7fOYrLrZaxPMAvSXiqLQBRqB
4idGt58epgbID6Y6kncHFVXwNIjvS/xOnLPG5aiOlcp8YuVWLI4jhw/475wLJ5CH7ZgDMLvEec0Q
G8hRwMhcB+bjsWztkbyezx5n5In6IeznAOEgeUycRXgyslORYFIFGHM12fN5yLWv1vIX7YRXLcTH
Y/EjWeV3cQaBXHwpvH3u5BLTlc6vF7tEguJ+y48xH3zXJjYeAz+S39el88ujbQGFOOcWDEryJBcf
UsharM+O+PTkbHs+z3FKLU18cnpxhbKaB+zkiFZHzK6X/Cmsn0Vum7fFD3wo7Iw/NJzZvngsEtQg
7Uio3aFkJ0rYmihZlCNscZWs9Qm6cKCh7itUoqObbHbycXodKQSvZx+puK6PrfhZf/dIfKX5OX88
Fr1WLtmeJuLnpxYfM3rKzkM7l9DiYXSbA7d/1ICR+vHRKNeP3VBAjecMhQocum8d02NMhk3B77iN
rJEVIO2GOOJemTGzE3MhHdSDH3L3kocF8ttiawNfWMilWK8Xc2spfi1rJs/rt/xkRxz9eaaP2h7N
56O5hyUfysenrAjrMcWhmJVs2jhO9rk217OaTyk+Z6KO5ULDGehv8rQDkZURys0HeM6m+sdHeKAp
JmKxesRy91icdovVwr7cbrv5XFhyN0vlz+YpVj+M/Q78bHG50KvUiocqHvP5y4JhCQvFgwTHwn88
Dg759/AGO6SKN/37NESViXAXzytWcrrJF1PntUo2uRN+Ule30mc9RhdusNM42dRuEdolXIGb7gox
6UNdhbfmt948r+2lvSYDod+0S0P/ikrKNLR+TiD/iZ+SSbrLFLtp1s7ubGLECageveW7yW/j5KvG
MQiBMbSqWKfiOGb1/mp/JqCX887SZcsjdMSKMAA8Oe4l7xMjDPn5YWZTE8Ng/WTyUgt/SRxnp9gp
eXtGbcm5FotHKVZQHDitWYv5ebm0OvFdieV8J529Nf9Y+mIxM6/SshxWyFJu5+uZueC+Uc8/O4I/
iG2NwzJ1ETJsKqaN8jnWXWal5o3gBHqYoe+NQcI2IrFYNf29LZit2c+/Wdfbf2RG/h1LDdiBvyfQ
/mGpTkiakFgdY/xqGMV/S2QYr5df6h7243Cl4ALtFQ8Sn/VrDCPUeZJimoS401O7O5TWi70Ei8gk
bLhUb/Rxh1BPmDAALwwXWKa4neF0sTXnLP9eBVCvJey70yCtGCuI+htteO03bt9MVn1xnJgsqp/G
xladj8iwJvP0u9kAtigGJ17P7nZqvUVtVxJdT/DhGL2syWICVUBGbzRViuxDQ4vadjeYpYdNY/e7
RrCHviOY9TZBaX31Rk2vYon8Lcp9uB1d1HnrVEsaq02N4HZjMvoOxT1mAyaSYg4fjdmH8Ra3nGWy
8sTlQBQQe6s3tdkMUKPsZb+BwCJb9Vv85nfzZW9uLnVWaPPDoTehiAyglDDmNjfbXqzs1Wq1cTer
RNj9rxW7LZrG6kGYFjb7J1MeEQuk29vcbL42tzFfxYTBTsTCLIQjxGZlZ4LPPGG7hLPYsDn68GVf
AHDnuK/W2tw2m8PlwH5sH5wN1+Gi9p5fbIyuu//6YhtLhMm+VKzcza2bHW4HG1U+WBQ0wMza/dia
Lu+fMTIpDUajd0+AErNuKnZhbGMhOndbE5DMMzeBTuuUTNnMXDYwfn7P2w2X3HMRd7XCX3CxZV37
4IpvYWF/LMXGXvL09sW0N67bb0Z7/m+5mPIYPv2B2Jh/DJUNSXbxXp4uq8sF8cc0UVcVRoUuKEGn
zmun3O6zzqUu2EZITCqisGZUK73We8VkUmBeF6dm+2FGUPlgiH2tvm6GvH++4OvGaolEkIuU6juC
tB8fj8xutvXOZvduEYYRv1N6mbPZYDn4ucuBLl8rfxdsSO6Gc+MMvbTji89WHK/sIPNATk/jwiTa
OjuVYodT9shRK9Zxbc2t/XqeoMFH4rXPXLimACGMnQekDfhmOh5Y7II9TdFLOgKwQKRX45Rfn4vu
MLHV41hCXzpDKduFrNc64+wjXS/T3RB9PtQOI26/bDeYu4GVschCe7NvZhiTmA8gQGJ3EKdusCfY
kBtG9W46Ayv/qjBEgGm82/0S/O3NZ1huRw5NsLyL3T34HHy+ATglU6Fb3zSsDF1mmkPd3z0JmURu
EN7LZmN/uZiBuCZU4nNn2MjydlNYC4dDIewbg7nHPzv0ji+WEIsAJ3Jhs7tuiMQLZNL9slcbLGhF
rFgDJ5y329feOWSS064OX4tI/OCq2bhaLmuKhYYXxaUPjIZ1Qmh5PqxKZy9+cZFw/ubtkaZHeeAm
KpObvLF6gDfj14X0SG88zC63FZsaS6X3ufb9M+03XNu2bbbCRS+U2NR4nJs9Z+0Nn70vv1jlX7i5
F/tysVns7mEv5jNr69r24eu2OZm9Y3bYHG4nFv2KFcj7uAn8oCZsjPqvkYnnTK035+3le4/V46x5
KpvByyQz42wOPS5BP5SwEv8xn28AsOI82K77u7JtEzcah5JbynjsfuE3My7js2Ts3hcuxNceZ2Pv
OsyR+3Xja+gdlth1j5CALC9G5oG/qZJkglAaLmOD+99PG9vikidFZYpbjN/fH+0e/CtEJCTVtgZI
mpWYyHPAsf1nuLcSD/kLoNgXi7Q/YcB/JFhIoiCj9i/QWJii1Sxbvd3SWrRy0M85fpBUFkmvxBt8
g29ydL7p2+Elf5LQFjSBQcv9RXZJJqtBYGeo2tIs8IJvwW0U2KUmghsl2yP6JbDfCWefyWbS2hHp
a49DQooSQzp1BCh2T01ER8zy+8/4p94OPlEVbEiBbPZ0OHzAD4hbOgVxXuq78lLYzT5f6PsBY3tx
vw5fTFs/e/3TOkuPTla2K8dFIg696t0Safj25tuzE4vrp9P7md8W+38q5pbYO4y8yzHO1lmmYslK
2O/35/P5++oslw6vMeh7j2zv/m6d0OyPdbd7B+dqu/zmBX4KZXBLzIYBrqXgHN9bBKR3rvbcTr9a
Wb/Oh7XuMDQcwcn2ByYY5T6RLkP7y2ROJAJ2dtbyA3/Xwd09/Lq9I8g3l+sl/+CVKZg8juQWr8J1
HNdxezfJcgLEkzf2+6XlONc19r+znMvP5XW+PHAD26Xj/C4txsU6Hz8+rOX5as2Xe3Fd8nJ9nW+v
tJ8IhoN3BtJhUAQbPyautecaOGy+hUVKHEZ+Yu/ukZOltZ4tzDUvHnK5XmMwLZf7WMwf1hr343p8
sXfEwsIkNc3dlQPk+WzNrlfrcy6Xn4ZwBC/XR0uuOQZ9vLUcS3D9gRNs19plsDuflzhs6yU+j7MW
a+v6Kc+OtdwSObcoTr4u59b6KsRazhSGQ5HHzjovnW2ftRNiue4y8jLyuSXAwfgYnPpzvW4sXBT+
5dc15N55R27xqfvvnPFcgBMkhB6zyre4bR1D4pTL3vzBzeSc/dd6uTL6J+Pb9+9gm6/PjTXmQa1r
HwDAWNrjN20zXFYL72F+5Yw2H13nNZko64x+Zv7xTUicyi3vL7ne1eFPpnVsxrOJxLeuEDWcL6e3
fpexEHzdWjq9pcoe8I3oRpIly5q3nPX3L49AmER8k31COmB8pnmcIA+eEQLzS/CBOAHriMsvj/NY
PjBQF7vZbt0/0SfuB7cBtwBD+RLbK/KcEhPC0/xkcrffv1zN7W2wAyEdVv73XmPq1joeqPW2mEka
dcXnHCeWYSjtzGzkeVvb/aPtYeXGcqR2kQfCb/0eoJj6FGzDZhFSt0npg33ebre6hZayPua7o8WD
MOJXzj+S/MWym3O/2JFTzJAlruj12Cups4Un//Exm1vbsxB4yldkf7vttS0tdTTRZ855iYQG9tz6
uMsdKVXBYC77wBRj6tvfljwiqw5LsDc7rf5DPF1FuOsQA8Gab113c3D3iI3FDFjfe7YAT2wYir3N
4rK2e8TkqiDs3PE1ZwiYAgYRaTsyts78elw/zTmy+XG+2ktVoHfO/YF33C/wyfBi+DaTz/jj+p9f
iz2L3T1/XhlH52ydI/n7+5QTufyGnVMOLG9lYfiY0mINX4/LOTbM9arad653F/NjQi4XOrde9ZDk
cNOp7Ma2GskAH7Wzx7rlXdGIjC3iVmLScOep+Ly+hcX/158pDmbnDE57po/JR2LvgpEmXSm5ceI0
7KmO47DnOUePh/qcT3HR+slDQBJJxKUPhOzZhhlRqttnvQg/JSqSczjOeb5uF7MPIDPkpy7n9NnO
4j8+7nxEtAB6ZYrvRpQynCA3NthLo3n9njVje4yUP2jciUSz1omMpOC5ThpRHt57A2+ws1RENxc8
QvM5kp/oM6J//EQuD1aaTS6iQGzvPEw/NiNG6FhsYxRLuTFIZ5UH3OHl4OHP3p/PQ3yKF+kiXgQI
rWbGC9Yh66jj6OPAHOAFghaG94c3zSJSZxAQSsItn1d+Bizp1uQ2Uvz2lgNbkWw8c9bf3sQxmCoC
hqzAJXLOc+9aMffk/PPan8PDNfXJRsYSr/1EXmAizB820o1yrG4ap8rnk2BebuLdUnwbPO2nkyOs
joOq6aM1pfmxMxcmp6zQkvPHTlsRXunzowT7dz5K+/GkdoB0aCgXL+JvwMUuiVj3Hor9hS2Da8Q1
Jziu2Lc7MhAjcakIAZ9qiWX8mBA6SbmkvKIH+7BG7N53wzkJjnlF5PKSWFB62bfOJoBZ975vbpIU
MeTPCaB97yNKzcB+EwU7hvPhIhS+Rae2fKTydUudgWnx52m9XaOY3iZ9CO1sAVY1BQTH3Ck2Ifm8
B1EaGoGndn7Mx/2d/EZ4qM6QIMk8y51xYOeeCzH9q+ENJMx++MQ5+ggCE1dz5CzZPMmAgllppTtV
hFzx8bJCpz+WJmVb2RJtWc2GMy4JTeMq4cuBWXzkN7h6cHz7qOFHP+/0n4olJqBN8Ik28NklI4pD
9x9hK5IWzADeKG6m5txlTmF4LMHE/Zk9Aj75oMNC/JwesyMKYUf5JJPOWKCWuDbpoEsp8FqWg0WI
Axc7Qy4Zig/C4muuwM/ILWY1CZ3HB0nrBcUdjjp7r1q46wVAFDQbYj/xqpcizCOzxBfS0LEYD7Pn
yrcHe2NLsHPT87HDWrSD18asqRAjP+xmK31TXSjvGsm3PXU/CAT0A8PFahJcs7ect8Q9EvM1e+/z
9Xvdh15OpTU8pQfYhUiy4nQiN630ccFOJOd5JHIvFFItfi6LCd+ds+Ax4Du7IfDdu2io9AmIOhhu
Fwzzgbhhp28GCCKi/1ggWqvh3BzuJwfzg4yHY8hLLXY/JQmKPn7UJ8FIHIufyjyduLooZg+CjSNR
zlMzmxF/nY+PlP0ocniX+IFLklUGy4zR485zxDshZ8Vw9if7+Fn8/Dw4WctjPUhviZ8F+Tekd3XS
Xd/ZPaYm67I/2OMizHAf29N7t//P9/vYpWZ5C23VXeu7HIZSuZK0NicbWnOXpP5o8f1poC09FIkZ
fdEbvQyXuLDPUMYX/cM7w630bCELElHLCBWfIR1Kh+ikrabk22bD/fRQXaoEn/MOhZnQPzT8T4xg
8E88i6KY3DMjkjBkCMJFVCymM7Lcdm6ztEgRlovAJCy2pMJj8XJmJBKB2NX7bh9ayRgsBBPySvNN
10Q58ynp0RyqERzV8dYlOnISi6x1B973659Fy/9Rhvy/Vrf6f86j/z/ISgRP3b/F7/53UrSy/Yw/
/54X5wv/qlcd/wU2DiwSJLdBfYJa/F858cFY+YsiVijIgCejHH/Uf/TPpLjxlw5qojakuNzoiXco
cv0XFdFfIJSSER9SyqpAXzQZ/Yflqn+PNOrjPrdOuypNpVNo+IZTLvXvkcZQC7NsMi19ORpm75Uy
xGfT9FidTwH/X9Ep/7Rh23st87E3nsFXr6Uyz4r3onwFRHK6li7rVzRorapTtGPeGmOIgmEjjY1p
GMhRNYqhYb7D2Vk37woEkLaYh3Uem6U/oE4/zSa73CvjdeEbwbYEfeCoPkcgHrc0CfykRf40QQKa
bj21jmXZti0gONpd/ahfHiAi70FTk/ELm+cGrIkiF96o8vZB0WSrbKg/T6EO51kWPgcyY/DX066l
Ki3uqA+L9Oc6frZPep41T4JqBthhnWZ4Q88g3U49r9pSmh+auTapN2kXE0U1XmmNhQKJF2n/p1JA
aNt5ww+vDe4z2rCLtXoPvUsxLGFb9INgRAVLk1r3e+P/FIYeblJakm3taUTrTB1XXxMYcC/aPYoY
8cm9NnMvVo5KUuZbWnqMWd5VRM+a4eQz10pvZ6Q1Vb1vlXqvKGk81xiDnlLUureNtSycFXpFYtRv
vY2aPDGyMhq+BfSTVOaESrS8xzVh8XA8ddos1m+FUrTmwMhIx3vG8L7wB/r0Wky9fD1NOh2Qt0rt
Ftq4oI6wmUDlG/rVUklL/TaI48kifPb94BMq6zgZOPxPoz4BRzR26X6F2PwVUTrVZnX12eVlcuxi
pXS99/N1zgBKd9V7k82MKqZ8dDoZzMa14l3fhVeuavjpyF5o8Ll1o/S1f1fo+Lgop989iLOlAOwJ
rMA4G9utXkdWB/f1bOzXxVwvutYB9fi1j8vJcBNUCRAlg4QEb5k94ZbXCODTeM7OMXmHNCZl0xie
6NegcqdGONhW93HwXaTZ1PTy6AUR4OjV3EUJfuO3dwdXI89aks1FXYxk2g3VWZSkiTQS3ZdV9E5m
8airtu19CNld7UETLcKeUnA6Skg9eU9tDQ/J2NL0JsfwnbbhCm7RllJRBbSRe/Gc+u6d5vStYZRE
+2C5P/jRRGNRDZv0UmtVe8vfnZ8LrVPjiVOmkT4xAVxKp5/voUZpufZUIaz17t3Ze6k+Rb0GsFVm
0Hp3z3p7r5SqkLeibko/GD80LaUMCzbtwgy7OOZJ1WQi3y8/USknfY1V4T91iolLrcGtACrKTfx7
fG5ohNchudc1eKtouiExErySczbN35vQSyczNXsFrhFP/dWkyVXwd6PnxlfrIUnUyg/cFpKyjXKv
plvfHygkz4fUsMko1N+bkeI35qQbeJ/6KBmt2g5dEAFSsnzl2fOQJx03qQbPaW1WEy+g+K32/c+h
8p5CEJB4n6NQJTNSZh48tAywGI5LfhdtlLoj7w7RYFS+N1rVhWyqgPSfJ40WEyiLm2SddM/kDLci
T5alOqM3bLipgRqgl9rJ2Hdfyjs5q7kRN4gyzNtgl1FxB35Jfh6GKeZjCsaX9MtnNzBHOfSQEzCy
EjnsXlRNd9D8HulZzdNV3E5CltskU0ShP6MB5IDDSXEcvFuK3mgHG2eyrtVXbr37Zim7jMpKkV7h
vX+AIhnrqwhIQRI7dcg8v3OSRRYnDLqb97z3j/VnilXNDzwrReslMm1KBi0dtM9NrdTUFEb+SGk+
hg1rzBwALPEBNOnzOr0/R6mVTvP86umZsqghSdzGnq9v1HaozKFF8lpTVQN9rhUDMJU9jXqRsMzJ
6IEG0hzo5YncGGIwrjV8e2eN3q4DjcDlPEvv0XLgv1VLj6fUi+vedFYo73atRuXwA0Ll9Ax0U0gI
Y3yPdzCAUhCsT5/LJxQY2MDvIv9qXgndO2FFGigLkEV98Gx+grH2VoUWhIUnwJKD/GKQNvmpMfys
AH+mUxevUcNnUaO9RmaUhgQuG4C4YH7vJqY2icLfQtMzMr5wRUOTqQbgRtRBWS89Iw8Us8qe+slQ
w/TrBSk26wR+Ljg4Sj0vpE5n8Hgxeg1Gv5nyfMay8dMIVoqwjTuZlDH85MN72ZXfaTIYv22gX7Re
ziovlB2M9aXbRXRstHUAlEa/a42zPHtJtZtU5BJf3QQvIygKCsnUOsiWkzrpjF6OX0W6HScV1d6D
IkCJGHFay/fYGySL7jVQYD8vQwQ48TuFWLKXhkt6MSkYA7hC2ReDpCMWAQRLQDmqQfVtOGmm+sZT
1OSgtO8QDOHUqF5zGrNaUnhR/ZqYjfaeUsrQRS/jYSjPcmhNmhd+U/gq3UyJwuk+0XwFE9ubjCLb
nzSDyYcGRI0mx5C/k0fPGr218+ql95A5TawE0kjzyhvZg9HIAGvXuB+mwaQigoH+tsDMGx61xGfJ
6HCKz6IuHuQmhIZjKuLUJqU2poiboVuSLIXdIaUStvZGnvL7yu8KOhzQ2zNgM8D3RhEcQvNsEFOs
MXmzlecKjeMCimyYJ5KsWStJ3XjmvQlTQvPUQ2KTa93WKHQq49+6Vv6OjXtx86ejkqpobZgQvr/H
4U5p88wsvTCzn+HouQI3dCz8O4WFop3kKPsuL+6IH7dN4r6bdqdyolQv6ISS11fpwzUfTbN8O2qU
7qQ0mSZLo8NLGyfhwPYB95u9qyHRdHYXMJ6zLN56xWCwGEFMSGVUPAzdaR2NZyCjUd5U5DCSK/A8
i84L01um+JVdVcZz1UHlvX4Pn5nbtlXmQqt+v8ZVnq2bgQr/9zgZzUIlr666l9+Pcfiq2HnyKTiy
z+h+SfWWRgG1bn58fZocaSgmKNGoPpBJk3e7TeN3fKkylU664j44jeh3xMk02rELWmLhVopRHBkC
oxAJbZJXbQLK111rJoeX/gpbS8mDYOPHjXZMXuMxZeHtwK6fWjV/VqGxguqd7Dq1pHbgRal9z+9i
OoH8NqURB7vt7ClRZAGRx5S91Hp8TbUgdlVQgZzXfVrcRadMosswqstFNOgCB3CsfGa0sbohnU7V
dzdQF+8WvDzVz4tFOm7jTFZp2s0U9jKKNcHzJpyW6jWVaxPtXUpgwgbXoG3wjFIIAagHCuG68ksK
xEXJdpuKMUDLdANFVUsMI8uAi6uVdmDmw8j/Vaah4oty2gt9MC1rcBcN4zZ4NZqrKvXYqjSPogoY
w71b7iX5gwZm71ao6eSs6ophFuN8AG5mW+SPcTCsV0k91R/TOMrWSvOq5pFWsjsUVWGVRuDvFOPe
rVugNrewMD3X5TCCLeitBMuqeHUWrXFvF7DG1DaiaWfH4zRz3q/70AnLlpq3TCGLWTw76xnoRKVf
GoAkwJwRY0EMawPsLoCKKOCoWvBw4xHLxqurzXsyHMwLkAvkwKs0azCZpFc9vRt051CPnikt9D11
8N110VvmkdJSQ4DqVIJBYeYYfTI23mwk7JVS9X1DVjqS5CstqIev+mW+tYh4TJqDVPY2KEH3O0zx
EFg4jtFiWd2r7pp5RXVWR7Vvd/enMvPUpJ5rgyy61H5EF1kRY0kXVTabKi+fboI7gRhVCU3jPY52
z4ke/gIEGEmgt6CK15/wfmkYfXnU5Sc/JJmFSUI6OU+Gt1pPwh3lzfEWbtnu2kRAQSlvclpN2E2l
Ub3bgw9e4nqcFEMrGYNXa0+74O14pZqAo0l9MZaqMepi3B+uyYYVTbqxiu4eNmoj3wDlf+hdm9lp
HBvOK/C62eipUxZrlJ3TYQk8nknUPvTMi+28iHI6hMBdnVVKPjwaURq7r1q9r3Oo4wW8sK2dwvxF
r7j+M4iHySnzyMUloyqcDauRKp5jrbmF9Xu8GaXjAjL3+7T7KjWFBn3jRYJ8/BpSeH8vGP/725t+
5yOMiUhVBm4Mjuhyot2xIgYDpcrM6JXVihkVibIyuiQpYJIfhWaFl/ir5Iq6Lbzp+GNcBYNN5hv3
laYUCrVfWujRY5B59d3JK1DkxH1COX+kjVs58vo1mmq67PwgXdyBPSVUHKrqQZ361aFiO0scPIsi
FIVR1B9KyoYmfD8tNppees791ccIx36zqFqiJGHcPiMZqnXplsWAzQJwLTtkK7B9RX+6w9cod4On
b9hNhAJuE/Dn36MxjUBZV1H3p6mdm4cZ5jeQfZOPqokwevz41cxbyEEoOWj+O3Xn1ds8l2Xpv1Lo
e35gDhc9wIiisiVbDrJ9QzjIzDlzMP99niN/VVPV6AKmgOmLfmXplRhP5jl7r7W2ssn9PvSkJAKC
Mc/tg1IV8X3DkR7SgdIxkYN4Hci1shkrZb4oSPjRpYdkH5Up+uedBpBEq9N1GKftspGdYsnE3HF7
R5o+iOCbrK3K6U6wPjBnqsSOhsnlm15BhLyjmZTK1m8i/WhVtcYgZEyyy2iTr5hHaE+DX+Vr5Aat
1ehrrafObQXmcS6dtdq2Nc9bHVU/TcJQHhr6vNSzyEgXplOX391cjNrKDllFLZRO7ryRQeJosx5A
jD9FTCcqzVVCfe9KJQL2g37gMpljgJaBeYmYc+2ygUDARAHBmVwLed4ptHft2CHdMTSgHLIp38zO
pL/Glg1AmDr09G5It5g8LEgblrljOZo86qqvbPteVpcdK7KtVCOORzOy3KEJlH1oSSqzGQcVEOTb
lgY9nohBBZLdNas5Bk8USZUUWzvL4hcjC3hwtCo+61KLENbLrI3hNMkG28X0iSGBqW9oN5vQ6LpN
FEfTjqsnsO58eVkkcnpVywHJ0S7z5WNRphKyZ0XgDvEoX4p2HB7LxMJsbJuYY2O7viK6Gz5MbV7C
VxkQ3Sn1ZjsasQU0LquCL3PSQBCF9fjpZGXiidDQr3JpmQRVDFGaiZLas8cGcifrnXZdobj7xJJ9
2BU8ghAnVyQJM0DSv2C7yZDqnCsdqUWjOyldmS7RdSzPYZNFqzSukEqNR/2cJ120VyE/eGNfKBst
MEsv8gOaU6LP+O6LEWuvX8N/dcIOEpuF/EgeGwSUD7SFYtb9SpFbxfOdKNtHo8W6oVRYndlSES7U
Yqw/pAmpNR0pYTgCiK16bRe0+L7QbdmjXAkxttb0s+M3zSZwyuRDt8b+sbUxhI610uy1gpUSTEu9
RuA4k0TtadMnsijJQ1WpjFBlMsjb2QoCl/gk03vQOdAzeUIfR3ilkG3nNNh2ROLtF4atBMtwnBMP
XZ/ykjRVsUVgC6eV0QSoIUfOghr3TOb5uGr02TqolZWu81Q1NVdmxrUfGZcgOxtDdz/XWXNiGh8D
Nm60A/PvYVMmkfY203FWRaRFT1XUVwPzHz1fZ+Vs3g88Gh6LvEEFoAzqxCI6Nuw/FGWM+y6HtVym
Fgxc9GDIC1F1c8/Xp+ak2cF0jObCXJhNqbJEZxlGbJR6ds4sKCahwtr4p962cZ+xuPhB3zAiTlbf
jket7/JdkavhJUfW62pbcYqHqWrznVyhbl2HDZ5ohcUxqhdStE8Q4HvAzoNppJbi+1pJ7W2kTLo3
+9N0VlM/OCpKLD+FwdxvRkmCIlqm/XcbK/K6tYJp3zcRmN8pqtZDKeUPUiUP16HvpL1dhs5Rc8bw
kpRF6VmdWr8iBYr+VE/UYt1ndGHhEs1uP48ogVt2hApePY0T/pQy0N7iQiqWjY4Rxq7N+nXOSThW
sGh/yxdLyng/1BNB3RKtrR5zfQDymE3V45D7DoZyXevvzVxJPDUfzR87hnNqDLDhCtrTo1Nazq8O
x3+BSfu/mxSD8kv+wu78z8lf//Oz+wsy6//BwH0jjXHe34hfsgHxCzUMQ0ecwUYT4VeUAeIXKpaK
SvxTbNmmqWMZ/yvxy/hDRGJhJf1XUtjfjNwquwxDaMob/4p1W9NvjK7/Kz0icLQowRChXNctRyPu
uhBr+DtBkMwyJAwnAdqxwEZf3p+AEoGDAw4GUuzzHVPpAmSnwHCykBPQOTBvOlQawGzAMObFp4Ca
ndiuumIfR0IwehecGkCQwlF0NwEGFswti5+vk/vwWgI/gxrEd7DTbBRHQWYCTwefCW+sgBq/fr+8
CIQ8oK3P0wmEkwA35UvAE5GXApB9h3vEvbiMDLZXXAdE6e1cY7HHMWuIawgu2O1W8BL4gVY8wFoA
zcPiGwqK2Aes7hNu0y3d4hdpzoQDD6a9OGPCLyv8beKnSNvLACwdFxk49peXb4FRh8OLq098DgsH
tCAg72kt7itYcKIsboSeW6HAMeOv54Li9fIiEowLb1rjvOM6AG/f6y/c1HieRd4FY+6FrOB7B1bI
BrKECw8yNg7W2xHiKMxOnAnmXvjosTwwPfEi+KnGoRoOqrxL9FUDcfXZBCDGM+iKvoYRIvMJr3Q9
v/16FAdKEAoUZS2qjjmpuZ5XM9DBzt0nWFqoPBzb8GSTuzp3K2uRg74pdjU4lW/1OABM/exwdV7a
N/1uPKl384kAU6yLQjFAL6KXeCvv/IcW7Qh1gXH/mL/5jO2BmxAODYPdCGepMY9zcLCsHYoQcftI
MBUfpn21U4MtphlnXraSW4wLuXAnntA7bTOsG/f9E9TsrUW+P4FQufJ+WmsFsbxXAyTcAoghTZS2
/Lc/AfS8baFFsVNAiwU88Cwa1xNtnamQq679dfCgFbULhUsUyaeg0azPAgIHLunMJ30jXt7a4uIT
mhtbzldwjuzig1VHALC8Whsg3x6MfY+X+tJvW16/jEJR2Ptv2pfq0h5wwEJU/L6hFrgWGEfofGBN
S6aQJraQdQIHixAGiwBiXiFuRiYASMJuErwY8sCvWyYUcsKGXxwg/wUeEtHZ6BqsHGk9m3QlMi96
EMeLFimaKR0ION6VHZ90a8Cq8AafPkGQggFl361H3I76pJ+fBGKCX+LkE4mh94h7i7u/czAFebmn
ZEC7fpIuTuBaJ+Ax4ur84o//4JvxKc4CuEoeAk+7UFfZOzDYT4oTQqMgGv0eMnJhSoUCv3XR37tx
1Vuen6h9vnB1RiBuePrk3+039+PH02kVpV7KwtJeKIDvl9K8NC4C+knBCcDkbbDiIhMjFAONuNNJ
jH2f+YpGd0HlsFyqV024EBZoQuOzhyfIPTkTziPOvfLt1G9nkPxEWV37D9LJeK0PHAG4/lZ2dHFx
XS4s/sRNqGcx4IlhRnxjAnZ7iS2/20mOGG5FG7gVvkXmnsCdPomCFRhd0Q5vPDqBYhUleGsPpPq3
TLBV3ho8iWQgZ5TkKoP3yv0/4dadaas01gy8kqg10nkrjBvJ7cqerf1m3ttbCwR67+n9pmbVy9QH
2oMotjOn0lrO/acJKRTKIM7G95KeaSxLpCT2DTo92Sbj6bD6/BSPC5oseREN6dZuRC7fPyk9Esfn
J0I3omwomqen6/3b5Xy+paYBySaatjjk9g12xG/N3867sTrZR1Oinj/Zxh/wNGXx+i4Oo6f+toqn
WxsQ9xcU1ltliweVYLCKUgd3IZ4id++iUsXLYZN4fT8+iO4J0GDx6SzAcpBqBgcaWSMQ1udbkXNP
KlZkD0QvKOpb+/w8XWHuAMW6vzK+MLrcCliUNMdxNGm5pfV8vQhA5eUAgNFfimsqXF7cSDQLzjvT
3kmqyAc1djx+HN/OT6J6luvrFxkE2whGDlza9SoB6hMvrgK544mCE12TjHE+ebh9FXc3BWySq51B
1lFCtw4KPgw0KeTI+/N1yyg2Lu7P99DzAK+df1uIqACxl3oX2WAgvJ6/xIAoDj7/FkXj0kRFgwXt
e3m7v67v2Xd1aTvJnXTu94Jmmnkce3/tkYL5LveiOQlyavwJwI9mxw0Elu76BatuTRrEeCpuSTbv
aW78z04QgoGI1MOtYb0CR/5t/qIp/b5A5YvZS+jSFMSW37H+1jxoCSuBvn+6Fi4Nh5Kl+pQFJ1A1
ouwVauY2mRF5vJ0smpLoHaKXiA08bFaf4stvxwFxCaf0Kh46pP0LsKFos9c1pXu9v7+A+o1BJoaL
R0DWEAV/APHw9/P4+PFxDNnDLsN93n2APhSo2gkIIxA6gaoERskn6LujB3HzbXbBhVKzdD+BaBWV
DqowFYhp/OwC/XoADAkr8PmDKIiLH3HPx2dQztxldwR7d3l+OwoYp8Bg3h8upA5oKvDer8vXBZDp
+fLBPWmOF6DKx4/cE7g+dfH88fF8fDt+PIOie97RAAUo63knQ4AEysn1Lm+AJS+AKqnyCy1IbAY0
fsAP6SL0K1JNqsgTwFAMu+QRTqvAC+5UMJdv4hIi4SSU69yTMOB9Aki8/jq8gaykRXxBzrm/iPZ4
BQpN3a8AwbLhILZCu73lqVte1pcLqSAlAI6Bz62OdCyuzPUPl8PlnnwdYM5STocRmK+4Mbll72+a
oCCSwjc+uMLhCEyb/wS2ky4qiuwNoCI1F3LM1zqHoHr/BryVw2GSUgCUTLnovQvZEDl6fiPHFBfw
bfo3BSBgkfReSpKK5z9V9HuOPZACUXW3A26p9Ug+G39RxWI3Rcntb2klSaJ42fZb8nzhIrcEistQ
QpCSGaUZBL6uyGtRTOuvs8Q2MbiI7ij6q/hON6KP33NtiuIiKoTWSSO9nkHHf9B/347Aa0HAX88f
O25OSR9oMqJuRWme78VoQcEKZu7okpo3jlivwbZDRqSw2HDLjfguykL8kcfbd1a/C5C4bwN41Bk8
oXIDlAvKnfgu3mLrBOwQAfDbVhiOAjOMXAs7xYEi2XgxOaxBxMXipuXCA/qRniMY0UcViYofvOjF
k/bDTUXP+n3/1rW4hniBbHUFwDcDnD0KaHl2G0QZUm+j6pUtpINqh8tAfwu2sClBeoM4dZ8/piV9
lkoVHfc33fTb6ZZg5hnIoykuPUrsFZ1a3Bi4eMk9h+X4oqOk02wLZ12W94O91cMPHfv8cujWirpT
X4d6GXFvMtC55c/4YKHTVENSFOmbb8mVXMHj/xI/BQ3eWvVbfzdu72bWV/ZasMjEiqO45edC8QGZ
BaRBQmsaLCdV7ipb09IuX6KpiR2iSP/6HSqz+Hn/hX1i8UXeGXL4s4721gaiLeDiYur0Oz2rYMRT
ehwrGqLJhX4/uTpaQyvRDIFTX9uFBHEYevjyfJ/v7yNw3TTW9b1NfEZxOfyQZIS2GzEqiSsIsDCW
EY9wndQ78TJXAjlOIaorqLzpemCY84kpi4gWIL6JcYna+AWUfonUEUTLg2DOQChCfFIGA9rQDF6/
CGVRaTVndQuw4x+AHeG1ckGA1CIfotonUbd0qZTqJi+ilBgSU0bgiPKgXC4hUFPaF0QP6D9i4xH9
hi8vBHD7KCDNzx+iLChHaEKcy31oEbeSvYkRYFpmpyhz8T9U35LDxNe3j+ca1GYIxBXeHgkBFC0W
fIJ4S6pEMfy2y98Uo2sAp17UINlPKIuQ169uyJsutj4//1bwn62VXIgLiDIW6RBJY0D/YHhUbtjx
dPHB4oW0gCcXhXW7svgQr98E/9mpflNOjn4PE588s8Sh2k50LZHDL0gZAkovyl9A/UVvEH2CZ4tM
yT7mZEoQ082jA2YXlzYQ0wGgqSjAH/Ex3WC4yVJ6a/oVkLd0V1I0NGj4DDrcdnpvtoTpYu1sDKbl
onhrz9pHBTrnybnWD+G+Xe9A8ALf4bQY7HPpihuLCgb7SxUCWuYdAWstdwmEdIrPE3tL97dhkQ6R
oBw0swCr58/5NX8u7+RLBEY65yCJxIr9Iukgj2B3C17/LxVfrKhZXC1Fd/ykkVTIM4jWk6CPJsYd
0SEyaIEErwuBa+hfSNhFDzks12qNYuM6hi4iJpAKZ27FhEZMV/IlVwIrw8982bDAFRt/1woa2k+q
a+8QX66f9BY0tkAbozCAfZy5mRg9GNzOIcw2Yb/BTsH49i27n0LNQczdSBhvsWwQxhy6+EZGDUVI
PrDC4ULi1fMNbX0y1i97hHEE61tsIYTVEoEcb0o2zlP8nN/V62xprzQPL8kShUfaZo7EgUBzi0/R
UuXFT+wFSwd9myzfGAB69ua0DKXNUCx7HTca4BAvMdYgx3ygzADFiX+aeKGBv3TfmHc9MdOSpdKh
IOgW5lomt8AHmVWR+o25h/W6aR/6dUqbAZ4EHfnecFWEDAhdwefoERKQPhAe5ZUFgQH0GHoEcK2R
pTAJRtyjD6e5qDK6NSSmmbFoWIIcY1RC9X0RbfWlUEYZ3dpT1tG2W3EulCA05VaE2OEJgEA7cQZQ
WECGLABSbgE/VuBtM6wDQwYijWA9NIA1OSA9CUf4Xgp23ln6oPKDFXC7VSBa2XraAOmnceY3zP6A
dADbVxEo59BLPcaElIllzqjhezZVDuoByVKUlYhxv8EOUy87xCTqQ35vwtJO0RnlDUloK4grTIj5
t+XNt+2WT1ihUHWp9TsWbe+vcCGoYbE2papvxjE+JmG3eE23+vp12ukP4EuEHQqz2Ot+z4r3TljL
9i/711fOf0WKB0scP/nN0mpfLl9f3u9el8nicQ+1lfWfa1zSE7GiaM2/a0bWLiPNN9+i1odaT79S
18NOvZuwronOhdbUMlzbaJcBfzvKCPXcN3vpCSk3yADi1Ri4KOP1OK5TAG7CQgbrC4qAcVNcszPC
gBHwjqL+oeTEC0rKAJGKNz1CzNK/v78fvhEt+HkQG//8B+kanol8a7w7+EFwB5luY5rLhLmRzKEd
dbPsPZDMO9kVl8BIyO798kXYEcXaTpQoJSvKlDWZ4G8KExN83z8tlByNMe+bhImsOowtQkIBD/c+
vwsena21FekmFF38TFDOVF+kz9NFjFfl2mfFAoWkvBs+86skbUL4PRf1U/0ch7tRXzSSayN8shmv
1SmGOySEJpJVtmrXxUlO3PodxNLi51GsHniLAZMFBN+E0gcLA77x60WYq0RP1jj0W1gVMNaInFFw
FAX5e8FY+dfFNNwB2A6ihCEZcMnnYvX8cbz/gOd5u/bDz8/DrzDEf4En4r8NuN4SAUQMjSi5tgra
R9d1wiL8c2/E/zp7j975xVv+779cUH2+1vlfHqc6+gfvxH96yV9HhWb84WiKrFmENbIRgtNwR/w6
KthjIYgPVF+1kIJ2RDjvPx0VmvaHToxBnBWchbizhSJ4U3Rt+O//pql/WDpyzw7+V+Q6iFrxr/gr
EKLDHfF37or/rCz+3l1Rtx0IgawGBZoRXqw2jE2gmKHA6sgPgHMupeOjbqBmz0YqPcR6/+J3SC8G
yrYxdEhYWsiQ2OVrAmYdux6NGS0hoFhzTKomfbftkeApko6OEKHXFqoaqOt+NC+BGikEKyxLlMwU
H7GOaP6ZRo1nOiE/H+dG7sEp+ozCIzqraXYeSqtcZEnoP3QgrFyrL/Qt8WmPxPE8ama6mdLiZRry
5eA4PP1rJ+pCBF7r6lyrIQC6EfBe1EXjehrQ/8RHiuRRHq+KkbUAsdmazNYJQZhfkjgs7/VII9yn
3UIW7HqvqUdkhOroWAGjVkoei6GFH1hGC6iyIdvE4bHQrONcRC+tEz3EknJADPwujIg2ZkyzB0y/
Oxg9g2tvaCzTiIrnGuC8lrXlrH3fzJZhUwQLrcx+ZJ8ItXUQK64+qoesmw/EExzRZebOWW8zCZLl
axOmH40NajGwJZDAOjoY9lgbqyzzwXOCJAY4bHSeYk3BIS+NUeDY3bBJ9oNSOW5UD49SaX52ajCv
QZOP17qpfqZOWdi1DyFtohkAAtoTG/dsl9ZXkumA83XHG3woSFH60001CCnf3EQ1wmVmnqH6oAw+
bu1oY87FKuhSmfAbMdhOLZSHzAVZ3GyzBG9JDBgJ2KXcrfMa1ExBbLl7QsMhHQtc+XFQPk0z8J9m
P9URj84z7ktMP09OBfS2iQDNup3peyV+Nwhr9TDcN4WhLk0nU9aBkhd3WUkurPSrVQGlBEk2ixjQ
4Vtdjflem4d5B64LzKSBjphBnEo3aZsVQXmLmCmsmm4cKzvZRn1u7ABVYSZeI7AvmZlNhP5fVq9z
SYiLhs45i5O93Ng05h9pQGhKy5c28UvbeT7i5ifSY3NXOtHK1OI73OP7blRBofE8VKtjaWen0QYP
0BFgOkeEtWMVYLIAkWOavsZEK0mmx84qUPhQp5UvNwu9CH5j0Pz/GdDFVb4K6pkAgm3zP25iosG1
EASkf/iBeHjUTg/dtZ7O16ZL27/q14sj/193/uV6u8rTVF7//d++wC234mpA6fO/ZzaJoe+fD87u
fP0K/8NYzAm/Q69i/yFE9vH4OqpO4HmTcf536FXUP2TUPxlebQZnInhAQfpz6DWUP+BHEWdDBOiB
RSVG5T+HXh2OlA5niZGX0/AWW//K0EvwmH8MwYKbWHGIVIIP21YdArUZeLf/fuwFCUXSYpgAVQgr
z1IHV2nzfD80Y+22pb0dGkLFmYRSXkpy/FA0l6xJQsSX+5mO0EVuaM+4rQqQLpqtb4NMRy9n8l9U
JUu2beuAOsoeW4mQ0cDdnOXUnmMmJr6BxHByNpzhy+gKwPej9MAJezmLURwOLCb8U+YS2HsftHm1
IQ6h2xe2sTClCrCcrD7VNStPJfHdKEXTEYphYcsfXUCsUUJUSVFqelEoQ2lREhYSldEvap2Avp0W
nfo6NM45ZFuwoiwVQIosJT+t3WnMV/PsA94u+5M1A8wfoSvkPMYXY5Kc5y5AfsHKWJ/UOHXMJlyb
TTesLL9ljVQ2R6tsR5RR9xmQuoXRQRXTUiLzpAF2YMfxl7LfY9NwIKykTiIt2lF7DRJUtQ1rZ9rG
j1rN3Q5008VXim8TDPRibsKfpsle21JlrjzN6HfGGxDnrCLU7GT1zrCoDOfOGSHe9nbv+W2tLnOs
ZsTN9AgNW7uVZnnONDhrgHmfcSpdtKyZF7ndrJR43DXy5DlqHi2mYHitU2Pj66skv4bxoK9jxWQV
DX4gbBzUPJ2Mx0aA2SbOl1EBJm+Id5Gj4aXPu+cmCTZVMb7rBuLb5ofAPiz6MFlNdZ3us9FxzTxu
ls5UEyDPAWEW5NMq8+03W+9DnJiJuWkD7cEf2tVQZ++JVreL4gGu2WMUJYJ0pqLXmeafnY0YOPiX
czx0hHIoCKBbMELXDmGO8zltVo5PvD9TUz1ggwi7VDG2w6I5AXtkPtxH2dKKyPToPBiEMQGpA4h5
1uKN7xyjeALRrW6kPCPcgpKgiVfEu1Yh4C4l3O8zrccqYcIfznRnPVRYLw1YrlUUlF5KTGFTl66F
GTMe7+p2YGZhaghTx4Rwnt/NaN7JzdS4vtPflW3wmefhYZbsfNsN0zb00fiWwkpeWGPwVqYdYQ70
uVuoJaWd9ONRj5BrqsY7gL9HJyjatcWCZyjFc0brif/Z/MxacPQNfTPYK6CY/lZT3Tywos008kyn
774C2oI5DcGLQMKQkDRknmQpWujA1hbE35EJc2u7spQGu8KEgavp71OuICVAqFBXI67zouHBWvGW
k544EgG0iDZ2Dl1lLqqO4AamLK3HScECEasvweQT+No4dD22iRGwYzrFXgc9DOlxRoZkNsdV3huY
7qYKvdjEukhWp7gqUN25rPfg2e8qm3i6VcMUK8lGwNiG5KqpHblGxACQVS0dHsispypW6hmhFC9D
W9oA31c90F9S4Eer+Ts1wnqrNQbC2zSnOknugiBuvcIm+DzReFdlNCt3vt4+TD4wiHDX15ayCqG4
uMBHD3ne515kQfGQDuaYScdgPARyqdzFcbdr1K7ZNGmyMzUgsJKcEf21YPnZaI/+oGubKHpqGfM8
WTNLCCTJ2zD7kIk61pgjInVTZz/2jtOtZQvS0tAl4ULS8nI9qHm5i+tuFwEg3TA7kBf9DBdTRcUx
8OO9knfI9Vo1Ld5Id/IEaFitU3vpW9Mpy2ae3cRVcGQ0wfQR2VM136jqsIH8AQZQ+8gj2V93QOTi
cT7RizEs+/ZWG5GesCQNAzOBf4jIHGIDy0xMsZGOgHnTvcxOobup8ZRbNfHkM/url8sBWkr76BOs
1HOQ7C3hkYtKsWwfxVo9/Yq16Xn00T+zImQwgkI5qJI/k/F23OnHugbKqSv3pQGWThu/NNhNix7q
nBcqsfQko6xW9k/1ZDUnpQ/6+7RsV3KL4rzRq8cxFAhOrfvOsszw+t5J9tMEJb0bcxTszRoTQZOb
rjMyTvX98Gwa9jIOFLB6SS15lYaZgGEQpq8Fxdx6KiCy0N9lyWXUgRtqdae4MI/+bB76Tuk2ddg/
QKQgnDbxLdVaPyRxBxXeCE9QBV/bmZW6NjDy9rk5Lxw1/e6Gft7OSPUEgdKvnBj5Jysb92aj8tSD
baHqJaFiCidahKmOPWmwpqXO56qE2btoB1MiuIJ9jbuSkBJxj8kmAzE+v9EusMabTA97NUQiQbM3
UoOe5YhkfKZVZ7tXHLexNC829d6NgSpD1x+NDNtyoydeCQkmYkzsEttfx0NcbVtGtLFTdqNkIBYK
l9cahveoUVeGhMT80GR0CllA7aNSB7lNtJixG5Zt0aBLR/RR+FYgOeNIyNX749py5h+5GT6krobi
ZSmekgXnetBPkp3pK8NBP7kNsWNV1kfmGEyte2pxSsu9onWHpOiTTefsHSgBa6nfx6lxBLCKmgXL
DUcLt5nev8fSz+ho96neVMTmHnKvKZRH02y3eep0i7gxdl3UYu/U7RdAlkgYpGivdaG/YRl5tsoh
h2VIW5cAs4eqsdQLNV0Ouh4tjCRODtE8bUw1GB6t0ngq6pDZdl8XAIt9fVOPjOPNjHsjm+qNPrHo
ahWQVDY8ttpv9T0j81qBary0qybbJ3M7nHyDrhAb8zK2E+MjsiwCInTWx2RKa1uJMWDl3YfaSrt0
BoWiJvZTPDWIzpZxtSScGmrYcCS8XKumld0bCOvMuexlTbTMxkzdDBppGIcYYC2fS6d6H1uNhUmk
Y05kWsJDGqB5KUeIYObNoUuBMhQxURz0JF4NM6I0eeEffZmnTy9LQquBAb4JvGYclO0c5h+ZoRRb
KTVgHhbNXR81RJQpO4JYROPGmof+MCkWAr8xYnzlEDRuWNZ33RgDk/cNZCF6+wMAOvGWEvDRc2Ji
ggUbTPf3l8lkV/uZLiAHjrON9Gk3O/K0bVRY1RG3q4gOA2S4c+VcxnvCkpdZHE6ziMcD8dkKCHFN
26/0uJEXdqgZqzFETiJtf/QxSI+lo73bMyG0+9FKVmOdgQkZA3mjtodBClhda5Ab4zhpVnU4SXdl
YKybuYovNeL4i7DQK0+aMVDHM2uglvkhJOnplOfy2odsdhdYzokZvpfMSQoDKoFjk449qzFro4Qx
oqEtouGJ0+GSIKzd7y3g6S2tQhX8UZMoEq2in4u58ma9Cjemz/qutlImHVaMoHIGhnB6jnE/GJW8
S7O8Bq0zpGe9RvAnyMNuF0+944623mycATtAAmfJ6Ydh4WeDszLn+dGcfHwHVZpsSoneKmX+vizm
YWMR0nyXVN9mwfJ7NstgZ+TToTAKY53Hw7ZQ5h4bit2AKyyO0BQORd3md01hJvcS/hgLivlh1uaV
XPH8j/24c9uuxX+bVONGKUOEyebxg9XFfOcQk7wK8x1A93xT1CwgrKlk6Slv5b48y35i77EbbOHF
oe1hpMVy2fhVtzciJVzxvEWLLG2qkxQFd1GSIeIBsXsPMTJAGEBvaMFjvZLhWi9kgi2skj6gTGpv
6ksM7HX6QUKlTVdbWyNr8h289WuqxLbn5JPoUlOzj3UsMWjP4mU0ImntK91XM6C27StSsuxTe5MP
qbSEVYjPetDrQwsrD8JVvSjkHMXoSjrFdRsf56lYamjUEqRwlyTFVUY/eM4ugwOY0c7bQ9Y0uNGV
ulvIpuaOE/MsyI8vZZO1HuoJLCNGe92Hlb0c07hDlBPVP3Pajqq/yc0RVdpBfi8imL9xb/QrDfj4
mI1EwMqKwmuDca3XDo4yiWG4N5kt9aEblNFBSYvIa3t/4UCuWkwToweENEOHDuQTm9RqVJ6OBtOH
2lxFs214WYHfGtGAXYt9Y6XV63aygMY1EdZqCaWimXVMIUHdZWC4djiipL66Mh9NVyn5C/sIjSc9
2VUmHpvRrza91DI1iCI4bMA769ZnjZC+FCVcZd3JPyOFOGxV3bFIgqmzKaTOd+NGQ0YbyQJXr2Vt
qbbx9JGeYnmCoV42LJlyZdkxOsF7JvyQKi3tEmvUFNDx4lzDNjc0TE99+zPV68IdjOnBL61TGYxg
d6Xhxa8V0H3t9Ow0pe752YR3eszapWrbsVck5hZu5r0D3T2RtIWtuoGlOIspC5Z93TIQlPWjld9P
rMs0yTHdpuzwNg6EEIrm+TQZNlGYTIdxekgOVh9B8Qp7YqHlWOUcaxnWZrw02/HLqvJw28JLnOpc
30G+geSg7OXJf8riIRCLyH3nK27hTNrSKX90Sd0UBrPkWikA+OPVIEYqbNkeVcuJSXWlFO+lanks
2mGJG0q7Snx/P2XaY9uNyVFK24J14o/+rDNHXA5lAWh2kIx1CKOJYJp3fhJPy1FucHFlcZ4t9Dx+
JuImElqhBeGiZu7Z1LkrUjDOhu1WeUG8K3lGKGVy1jCjNSbQwehZsLm7amaRPpofEiNY0NsSzFYV
G+GgX/23uH8ZxpQ4FwN56JIqc40e7d4YsnHhT9VWn+V1UFlvTi+hpZkR53rwX0o5+UwN5k2zWPqH
1yjlu2CrwO17mFue7FZQAzUb8lOgF3hOoGKhFjJpELGkIMK5Z2YPk8lQHOE61gri17XVhyHp73Wa
rIzKX0dj4WlttSJ0cAdDyZ7cqZ++mkn7kbpiX0LJY57e86SRQejCVWFKC7m5sehCmBCJOCeRqE/M
LLhv2spGDkF9EeTNuSK0HKSYhx5+upsEw6kvYm3r5CxDI7nHETiUy9KqpGVhObvEd8qtPVprzSzu
q0TykR/pAa/42leplPG6sxPEAmrmWFYyYNFU8QnZsBUTJlNuQkgVOy1AReeEQvTj0yjr6yRK3VSq
CBkQYpCQo+wpmMtTmRg8WpwPp5LeaiiIjEbJd29IpptV0V1oi1WE2hz8pHzyJXujGfKxact+0xFM
dNEPradI9VqJujXcog9Lr+qtrSev4+wQGlwf3yo/YCVn93tpLj+akpDLvQohuFCleF/z3MvS4rkN
FaLuMZ3XAuRZorACASCVZM8onsIy8ReWj3mmkrCOREPqKiorznQqEVQse8K0IKcC2xapPIlwgrqa
BysjxYYSFaaz6OoG0E+uXsZaPxlxKEMoL+//D3Nnshu5sq3nVzE8jwMySEaQAxtwkpmp7NSWlFWa
EGpK7PueT+8vzzXgcwDbwJ15soFdtXeVlCIj1vrbBXAcQ85HGZOb4xbVwJcxov9TLRMsFQmm+5Gp
XN65Fqr61dwbzoCiYRnyrWU7QV5FULn94+x6NDL1UcgpHPt9Ssgaa7Vvd5RJJxOSf1W8VUlh7Ecn
DQOlmx9yyNoOACorUsQt9UtZSosXU6ER6jnqTPxzJpP1XgM0ichDQuCM37NZd8eOmZWiuPg9y/BS
NpI8us7Vd8S7xP6ws8N12orQQnlQMgWstdiEzW20T8o/0swfCKWBzY+wJ4Pb+WLkt9WyKaySdsxk
Iu82VdaxMpj7wtA59eN4KG1LHRZjBLqOcuRGEplVbBcF8WIkFFTD0RVPdVLTiSOXl7YjOq/ZpTFf
zJrPL3OmPltjgAtPq5VTU8COdH+iNQpsKz+NZfRtJT2anwSYY9XvGSgNMNwPvczWLnKAk/WEo9Hr
uCxrt8VthXexSZCv6uUElPQ84WbgUFo22uEHZncpTKSnax5Yc9zTb0z/LCW0//wvZFel/s1pKyOT
WE5YY6GUPzi0bVlhuI2ntt/lZoh2YOYFqkP16g4gLCN3PtN2Vx8Z+i/NWi2Hxe6e124dXsndIZC6
6pttMdT+UOn+l2VuV0l4h9U103GsiCDzWu5fg21zMDrC46T7oPq09Vsbm7vt7Ka0JSAo+8pWScIT
5QDjR54nUFJ5hnjKqseNV94zUXCCqJHKRDC0vnTMzeJk7Cq0j2VOtsVRfe9SVU2JHDLstXI+GyE/
w5X3P9fIFvgVPzf/dM17hgGQ2I08wIgKF+GGgcMBjcedSryiiB7DYdH3zlzsS5otdWVaTBvNrygH
I1JN9NjbqWAoSIkXkiNGZPLt87bjji/nbS37PZs1ZvLsLZoGIo7G5LkyAWNcGsLPRP8gTLJjHfT4
p9U6JvvFrfhRNrcr1I63NZFLfRaFd8q871zuMTelOTCRNeEYdnrloA2y1IkuqykeyQqLT9PQ4VQu
R1w66/wzJ4L0/2iCvJl3+dS6WzlytnUhESKAN5uGcJzNmutNxHPxOC90tYD4bdaZAsMsrV/U4IWb
hCXnwNwBnGJ8ZY2F0M20451uaoAIi86Q0SV0RYHP2ExaC57NjexcO1gbtW/yujh24uAmWgQ2xJ5v
xjdanXN+lzc9JlGr93tnCaylowpmhd4z3TboJRlKtcivgxnfcYPdpYbNZEXHqFvFgY4mw08HXOSe
XZ0IibqLG6Y6Re3vLncUBhOUkNNIV2w6c7DyB/M3c0G0PU2fwF2kIizn0XGveDu7YEimdZ9FzEED
lskN96iKYyK8jGryld1d06wtLqQeAbmn9V635dmbVXZi232qbTH7/Vq+l80Sn00jepvG/q9FNJ9Z
ccvk8SXUfXkvvPAypSxgeXYGgze3jdRqw23/UU0RhaUDg1hKbQuxXtu86a5DNv509gzA3mf3KajP
rvfad8ItEF13jLhFrbfZXHe+AkqmlqnYMZxnvuonL1izEA2F5vsOaxQJHbiSC6DgK8vy256fVrrM
PxPZOI8yI1crGY9cEvcSr+QuJASq8QQaCEGb92QCb+miOhIcRSJNmu5iw2mDMZm5nNf6EXz7xRxm
rjHiPrhRBZVN3pwEoUHrjsyro16K8ZVt5C6y3DVIJLk2k05/ep79KFueB8Kx6IhNf3hEal927eqb
4bTj/IHqZGGBAqFn0Ug5kC2DholM+T3XG1kdDeAPEFlQl6jcxrCpgmGOb/EZJrkWCRLG27/Nsf1u
iOpMKs9TNujZd5OBxpJMfK+qfCw0l2Vkgny46whmWuxmWV/ckU1FV86dU5a/5ly2vi3TfLs4p6rp
wvvcgXmo8jwoX0Q5ALC7E7bogcEjeZNq52WAf0bRi12RLZj1dIRckRbCKJ6oPl5lFkRADJi1EHm1
S36Jxg/duFlQJvMulumJt6/aUuZOQk86jj7pE1XW+6KZP+TA2OY10V6Hg0FdbEyx7So287ziLuK9
LCKVH4ma2XhJ7dwR18DfzuPBxlLUD73X8DyScmHIIruQ5YE2bqjaPTFlfig8b7eAD1btyJSS9gsg
HLmT0ZCRFknHrLNm5s5M+kuNcXrfzvIhMcNfDmeUXwoeXTv6suIUfMQQ9CtWodxrkf8qB/YYUzIy
GLSN9GHOsYLL1yfuCS0Qf+mdwC++KcgvC5rePsbJrSG0i3j1AZT60mNIj6twI2L1DVKOTs8hUUCt
h3JM0Pd2KykULPbKpG2hG6edTNJi32aYhMV0Zh4gJc4Egx2qJQpSM3zmE253hSXJTE71hRvA3FZm
9Tw1E0WfY/KOkKEkrm4ii34O+lAQZuS8sVtcHE89cOExI7bqFEULgs/IM/ec3M4GCvhautFWTlax
7WXyRSIKNT3ZLfFztR7CEWffgADBH0dAdRPsNd94IVhMl9szeR3FCVyCQJg8o8zEmtcnmVsvudUT
FbfT/TARFVMXB2LM3qWKrl7dzNu4vZpeRoZCHimOWP5vWT8tt0CFAYgtr82eGDL3vkuYQ5XBmsEs
74+dJvsQ9tDIc49e6e4l77zUrySDQNNb9ObEQ7I1Ju/ZkdQg59AmpuB/XsvMj8OI09blHchmthXi
OegkdVOYeZctjfyiNTD75jn+NOwIVGZFpN3ZUbepB+zWhoPsgxuXoLB0KvV2zHhGpqbZoQvwNg0q
DeIVph35Ba82naXAZ+MODv9qYpc/HUiDaiHSuZmKoQzU2uqdS5qg8d31oEtrB0mpBh4uITqGgXCr
BJfIOqlhNw7RduBnzzWX7JMSymOW1ltBcJwD9UmeQZQu17HKiQKC7vFzqZ+nflSsxx567JUTjMiq
R8xxuVH88nooLGPKh5MZ2cUubBbLF0n5bsjRD1e3PyYm1FNFGlYA+1IEltG+unNPVpZUfkPOx4bY
EbSVISEawpF7DpKNaCfrfh1BBdnE43lLnpVvAc8EJeE+5AR5H+BU5cZsrzXN9JuyOLiMaMeaCX0m
dc9wx2U38SxOqvhIE/urUU0J7M7rFmv17tZmhxUVbUPPkTk2PCptDT/Vq9IKJu247EgZWlLhDdsU
IonBvX7R8dxs52h6BJ8/60heTJNZ0iH4sApDcNDYifetF23LOnmPRX3Jqs912GcN8ZFFq69x0d8b
69DupZ29r7H1w3eOBmWWL1HJ7hda4/MCqXk3RjRft/NJhkBWpf5twV+GYfuUz8PZs0D4smF6Lpf0
LMyFm3bwnXxoT5kqD0UY60Pp3NI8vXomWdG6GgidbKet/ep2Xd1w27Iy5KbUjd5IG82RInfAL2J5
T2AQndMDEUuxreq92Rl6Y9KWnYgVuWpGYDKQ9VZMCWIYb5eSlHBSaGiW2gxcovX2pWsW/mCNWaDE
fLFruIq685DwGeG1swc2KMO6JpHDNWwweazpQ27h5RVLHN3zB2zque5PBfNIv6zf1VKCBEhIM4jC
62JgomwHC+1p4yB9r5G+rN1xWvIw6ObhJ+8FVuOJocTT2auhG0nAzkuZCIsr929B+tbRlsl1JbKP
WGezolHFJDdngdeauPgY01quINGED1afZUFDUuqW5CXig21zq8wO7JZDY/S++3E6TCXPa744X23f
IjOK1991TNl1Ws5sGrdQlcFJySm0jKfIaOg01R7+5pAklbQtKa1UzUdahYAH+a/bBQcoXnM/KZsE
YTtC8D3o/g+xox65D0CeqSSJPZ5erDZZ9lmc+7XWZyA5FA51cuSA+epKMkXiljAa5YL/F+6+UxFn
Xrk0vrAZ0E003TlV1KyID3VcPtnDcLUVo3ctm2lvVynq6E4e8yhkErLFhfyBQzvxNvYp+rIqPqhE
M4cjB4YGqvx2dV7m2SyI9CwDctMYmsxkOsiueCsHsIXMk9csz39Eap3qdXhLiur3NMSFb+VsUF2z
XDqGrCprtm2MtEAazBhzubhABt9GmRkg+Id0Gb5KDfbdfDsTI4/TsmmqVt6bTXFKRV3dJWvxVev+
3BM9Q15cZJBcqulnWtiiEg/1EwM6ode9sePYGw6jCB9K130jB9d3BvG7Jahpm6NS8Z2u/yqL5LdF
mOKeHhUAierOIHaQGiDV2LNvFANqdNZqv5/rwNLJgzaV3gCpHlsZoQchT67OxNHsll1fF8PWc7Xe
TCwQHtlb84hBJ6zIsy0OJInhGOoagJqgIa+TP5BIGxN4aUhIcV1Nf7al3Bal/tEFd7m1mvwIi5xg
GjuYirr3vRwlcg6NActMfWQaFKnkDbQZZucuP8yx+6UHdZwd2LnJc1E2sulvLQMufoiG5mROSNPZ
oTZV4UK6OcZJh9FhiUwWEovvY5y0385MF53MTr1iJVAC1twU6fekhROYK6K7Ju9/zzw7O2nzOdsE
76CFqYdAG+tHVlNCXZLrBIXMuqeU0IHKabaX7W3idJvd2m4I5iKoKqt2Y0MmLKHHeKE9eyWL76t2
HHqYIgKDChCprXIiey+G7NpZJJJnRNRsZxKEh3Lk3uHw2Up26Z2NxmyTlNR15CG9oqvEhJFPe1cQ
pmzVpmSlYYTNP1uhEdtELngmbDDosYR0cOo3EoBCfxpKnxRXSgNnaw0ylb2Uszv7xUQAGUAD13o5
T3vphlRH5Lq+Lj0wkNczhM18+oQ+yvMcWc8rXXSgHWShlkaUB9HteI64wIkyawMSjV6yprSDGT0B
JCEzGTnBQagaB1j0oe/04IfEnrVdzIMVd62vshgZN7ogYmURt5g67aBmeCgX09xUZu+idnJJ1yPV
dGPr8EVBWdaVLgPgwGshSqCgGYShfZ7sqQuyOGbcKfsfXTcPpeo1yNZKK32z3qVt0fEepdHZILEI
yaSPqgItplkeTHjqoxImYXnyDVXlBllQuFvE+MVPlpwjgVGhvX1uUdCOw0eYg0zgdPBEMGY2TiJd
WX6XEqpo3pfLKH3hrQbFvXO+Wbgub2FMMGg9Up+tN9i/oXae0QyUu2YwX6bwF0hb5i/eN5lq+qJi
cTAWS7zwg77LRP1Gauf3OuqtHLodAXGuLxto96ZHTIT8q9jq9Bo7PHq2y+fIk8Fw1E67eSaCyIJw
l7c0ORJB840di31jtfXOGLLH0rFIt0qZPylGF4P6NjqIzcorkUyPIXXv2768rVMDgQOt/dp4Cyph
jcKJl5A9fTtNCeCdEZeBRDG1Mevyxr7YyNHMb8HZiByjvFZrvi1tGIZ1RrVTuPCxDktwTIt91AdO
USCQM/nS29U4p00PhW699mHU7DphXjK3+9twCgdrr1k5k4bW1UE8hUn8k65qn2faPZJGvEvH/heb
lNM5AH+oA1Ra+z10jeiqe02D90ZOt4AzstN6heQ/RIvbEE0QNt2HObZq67hURY52caoN6mMLle7y
UaeBUe/iZfUF35mP5oYqPTLvAlt7EeHmQKrezGRbWQtcniQ/Nfa6KFhnPezh4+Ixr3ca7gpHgfee
mdF3aum3CVGV6VVXBylPpL7XrC5I/EA3J8UxrXN1cKr6leThL4QiJNKtqbf1LPtLWPYLcsFjWDew
n2v5nI+OPtiJzfATx8STmybHCWeMI98cm3jQvk5p+YolBiGYNdu0ipfMm7/BU8Ve2NYld+jp5Cb9
XipbbFegaJQ6pHou43wk4CPai2j4nAWoOFDzpb39gDj88EURDrl3EcASj5Lne1khCstQNia3Q6h1
G3druCRai4qhtB6fB4GmA7494ivEiVkWLdGHyjvOQ3qSKyg+4kfGJ6SG0Fv77ibLMOTtuHdIRul4
v6t8dTZm1B3cSgiSL9df6H73UTsdEt4e3mSFpS8dbychkKJp99/TH6dDvbHEYb4VJkGfA0/VRjNe
1A1zxv0yr4YfkVVHPG9NwaJTcUTl9ZPOOPMnrlvTMBkZ02XZtx17ozP2r94U4yVVGfntWYfJH6ww
LEracZM03uS8J20rISXr7lmmSJljFVH25g2Y6iJ9AEuLkLcnD6EdnXLClVHe81cVU2Sxu3l+qBXE
/iVvxt+zhC4pUYNtEHGQWDrkEzN7hrmy4FSsM2jC0vtybISEWbk+FPlqs7BPZH7mheGr6o8xIgAx
1m5vITje1RHuqqFM/Z6BA9DWC4rGLs/K4AOR/LkYVWEbnY0LluXnO8NfExXf1ar+UtpjM+lDD4k3
yqlec7x6nX0PdbmLkXnvjArlSBFa631coGDShOVn6fqq2+rQpIpPp3sZx/Q+ZRJQ85ScUaEEhTeo
QxIxvlgOC5Pdxt8Ic66FJh8naYnbDFXmGzK/8OG3Ppnnte964b7sPW4ZzzxoDowNSzimPjY33sfj
nFzNuAARKEEDdIS3cBx3boXjsXJIda9tfUrG9jWc1mbTxneZBowr5grXj2538xIjSA9d2vng/Xmy
k62uPNIaG+8zp7QgmUEJGyk3QPevzhhXHPHYJuRa/Y6tGy0ZOYeqYeUvAYxtnVRUFMzXBR3AARZH
mfBTAz+gp36hnMb6VS/XcIp/I4BAOwDOas4o3Zy+2Yui28Jpxucp+RO6uj7UC2gEkrJUeM8NXGV8
0zMMPHcpw94hqoBODTRm9rLoXdITrU2gGzbfMNkiHyS0UOpy41CsG8WPtaHIOEYTg56FwWG2h1Ma
wp40Nfu0nrMtKtroJNlhj67Z/BrNJt5bQ4e6Ktbb2r5pTdCzR30RoNJlwgpR79KsgNIQVjeLUARD
At9uyp7g5MEFIYt2TV4SYrdM2AjK8K8iPJeVgZm+6w4mJ1NeOs/5ivgOARJDXlhSxkQTylQ9Fd4r
QB50/mJAwNwSQ0NH0g4M4wfr0fgo9v5i/vhqJ5SzyCI2agJhznpa/2YLYL1LvyMB46wd6CH0DpuJ
XwbvnCiAceT7YpKHpOyrbWQ/eT6/3ULyfTEM1DVIJAyZZ0ZH9LAvqyVYwvm0HXKbxWyjdaaeARCX
hawyiI8o7OIuNMG15yKw48ndeNXNglKmYquVgMJsFaVDFo9bLnfGZGKkVg78N36FuleaPFtkH+2a
I/1NygBx0kFm3ng2lnw7c0kZRk/67rA+M/yuz14HKtWm6QbOBMuNXoijuv1MYnCPKJyGnXSmyzxY
oa/SnD9A0ApTVmy4oLVzQPY1lNdAg65bfxZtyFuClG+aPHRmPa7VfkbO3aKZJBB8W7hDtZ9FmvvJ
b2/oztqsSQaw4iudFhjOi/wPwY4nOMa33EZbQvPFpx71qa/yfbT2l5brzUIVu+Ap5Do8hOHAsDS8
5xqmMQyJMc20R2zKzG5CYukrRQpPI2mrm6IDfRly9T0w8vvSiuGx3fdmGlEeFjWUHgDmhGK9Jlj1
2JZGQFz3c5ZQFNf3ZzvTOxt4IXSHDHSoyPDATBeOypkF6oCEGz02HA0HahffoWYMKBQhZViwDSap
A0CwVp/CKfylQ9Dc2O4v7UTPq53gQJ1bj96Q5jcJ5fG5FN6ukW1/aDPrdhHdKA8S2DfOdz/RWxLW
KeJuQif3sZBXr+HbEiEaWCtkWU66RzlIRRDngmWxZmvOJdKpofuSw3RR6I0Q5SE8yKQ+yqQbdp2h
eM8YV9kLqGM2gcSj/EIUP5DEoO1t67IONVN0FdWNYoK6mWL7z9zx0gqNJSdSKsBLNR/7tfoJUyu8
C0uQn7QW1naF6/Qx0uWn1Fmq7bgMQd1zZKET2wMbHXnjn2QDadwUnDsN7FpcC1BG18FUk2pOaYnp
3racPVAq262d67+uHZYgg9he6o5/0HVAYmUbX/vJPnJmPAyGRWWS7P8Sif0ekgdKvjvl7XI8RB46
kVjZSGbZcoDvQa3s7ugdpiJZTxGy3cAaEXfNj17M05iVIHaLhwfA0LeeUt6pzYiCEqQ1036qkOiS
rvsUNTjd57QoAjkk7n7RsGoOaQm1yy1ZoBnobETRZmhcnBBh2ACcAdWSR5Dwbbz3sjm+5gsaVTu9
fUf/JFNzpHgJK+2c29mdwN1UTNzQdZ09L5rhq1x6Ppoo3mFIAIMaj4kzIOZCrU8xjws7esNSMSCZ
kBz2Mw0Fh8VC6Yu5EOtCaKTbUBTNHYUZ76AnQdGKc1R5xzRN6VZNTWYLDAFwsNHBGckBs296ocvc
9R9RkjyLvDMOBaro9cadVKTE+pzWna9jJlbwarCMJTswm73UVdHfRe3L7CX7G1a6je2bABqGfsnY
VaM5slF8sLHMGid+ndwrEcZB6sVf0jWhvva5hbsNuGmb9/ZfuYbpFsccIGP+YRg2IBHGNGBs3xGR
CswSu4ElO3kvKeoLZeQd0ZGdGxsGurKKfbHq527I9rP0RkJP1zeqVdbAHbOfxGOWL01OKe8m8SHK
uVlX8kWifRv5vXgLTZQPoQypA6pyYvMSWJecS2lp+JHAVrf7Khcx6wK8miEfCpMhPGewACAfmDAM
kBTbPMyhbnhKG7SI4xHRXrRdrQKPcK1BzzN5yTwAuWR9kxZhdAXQhYtc0FTDlgBlhGmLPuvEKe4p
mvjNdMYZxRB4ZFqanuIMkXwdznfQjuNmcMd8z868RST93dW5uRcQhtHKEB4nrygmS15a59anAh2E
hJRFaW32nIzHWDv7EYPlpi5AlHlefoyIg4FKnucUNQrb8Xd8cz9aJRIZo2LFzav6i9RqrjQrzIM1
VGeKHXCDuyDWCzdDOCTUOIqbfs0cEX2SWthbRH5bh9bTpPljNZF9uSehGIpONXs9ij99yqw8rAdP
QNF1N5gEr9JdJ8sVc2JO82k6x1sVm0Ekku7cz2IrJRoko4xnvzL2ysxsCJZk5ghGqtI7v6ecJorV
+5mrzrlINK5Gi5Yji3H91ercx29DQXEf9240u0UwiPVT6fIlVvF3fYPXiyEHbffNMQyPa9O94e8A
Ja12nuO9165bHP/pPftPeev+zzbof/XV/ff/a1nZ/4f2O/X/ct/9j/wT+8K/OaH57//DfCfx0SnC
WV3gKZzWnsHv/C/znfcPXDhksFqKfdqx/7ft2Zb/UMpRGPI8hbH532zP3j/4JcvRlmfyT0C//4z3
TuIJ/DfXs+kq7DVK4VczNQ5AnIH/6rxb8mGelBPSxJXHJ2knfw3Eo/niXtaluJOZPltW8ShgARyy
D7IeSGTIkr9gAOcxUZ+9jeynXc6pip4YEUuW+9D1daXOXvI2Wep3mZOSqKCNwDPX93/5iB//w5r9
X8qheGSi67v/9l/ppbr5Av/Vs216husatq2k5NtAMfTvX/2azYAJIaKgMi7+sOGd6TfhNWX0T5e7
qbQu0UQp9hSxpKPnIOIlWcwAlxFuu79iwT/TjMxxyoFHWgnPp+5Ll+m2NKa/Ye3dhYg58DEQ+xKV
od9XCFf5cZk+idlvbhPax55X0IGkRhYAHG24QVmVr156c3+7Jc7f0fiKBSdC12jCLUx9vxjqgpDi
0zZ1BTCK8KzObLpCRwj5Pu/fY1UkYGBohVuBPWp9AZyH8LPAcoR7g3izZzWDXXsZJFQdcuigePT7
RtHSuTziTmOOiGeXXS/9bkyJ22LCdsvesl0L97Z7MsEZKOtTA5qMJTg5K69+N6ozvoJ410flDasy
uL8RXmzsUd0vEZ9Nk5GTGqbVZVwLYGM25C2iDMC6T5mVGLoH2l8EouVs5NuMR+wpOKDop6nu86Wt
nytMyYSOP8+IS2sjTjcwuTDrC9mLCCg2ui4gSGK0mYvTsKPn7ctkJ/GdcMxzVFjJcZSgEplLvSOK
r31Vhpec4HoWJRcFXrtPkUDyc+EyabOBfxxKGDN+YWAPn5udkn/qEB5e4FbwKeepiNUmxjbj6Fuf
ewSTQJyEm1uLPoVYpMmibcvN7fdqidVCNPtWdYgixXqXtd0pjKxLWBp/M6d7Sgcn4OG867vuEzyR
6XGEp+nwWybS8GtlMaCX7pthD999B/jjRZaBYmIfITYGtSRYBHoFWP16u3USQUMbT1EV5tad9ApM
pYN0t1QwJCe10s6sP0sLwXs04k9wKgROyi1+I0LZz5Z8qhsguGhdjsrOiMz4EIb+NhGITUn4hTb4
I/G85yki2kcTPnpxituz1YpPO/Ie8q6jHwjV/3jsM/Yyc02ui4V3IYzftECE2s8s8KI3ThUxBw1D
Rp6GC1/CeEaZill3Qj7RpMWpCnGWROaDLMxnazaB3PgqAbIxtzvQ182brFHVra3F1bou93QSnvuk
fg+tbmS0tn/qpbkkklV2aa1f8XpV3sAOimR+Y8U6p9bpNIviw2nj88I1Jxx1GpGb+3af31EbcA6V
d87MHI/n29iFP/FEmFFdx4jR+GPK9mnR2FlTZzvV4r0ZpndRh/0tG4G5hkkdX/1twerotSpOY50+
1QDSvdA+tVwviD3J6mkfp+hBTKD3beGci7b6EtGMaURjJhqbi5vZvjUb0h/VVDPz9MM2vyk6rMng
wwpPTp2dvKl8rsLomlch/FOhWKLHJ5ABcJGk/71UHROQAnwoZiyNpgJuZ+yyvYjQK1T4PCrMp3K4
iHV6xdRDwBUYv6WWHxV3+M8s7xC78qNvwZZqlC9YNN8w6u8b8P5NSUMwKQjuQudY0z0ZEzveWtHq
QINBOpYXV+bTBt/QjRtEWjDwZMrsVr03A5pUdIpQSzkuBa7TjtGu8nDsDMvDqMOrWLAZa9J/HKC2
vF8Bgwb7B3/tVEWvi13hDJ7Sp7ho9l7NqdIvy2M7tEfMsJ+dKI70evxyckiOJGx5oZMLifnXppR/
1sziy0NgPgOSBSk6KhhU+1j0rKIACIBdoT7FSjUoADiEVJreOeZ4rS1NIZOA6nEZhhYcNY6MiVpQ
H24W/c5ItUD/K1+bGn0Aat0glvxgRYFYH4vwpr1RtOvyUVvGfVg4O5Dlu2kBNcmineq9Lz4dnnjr
1I4SfwBmio1VoOeNzW4fxvFxlUZ+Z8x2dhI6pAjYouxttNS3m7TB6rTOPvcQQ4x5xJwq5BrkaXZA
31U/J+I5ZSc9CAuDnpH0/iy4s/SgaX4cf41FZ21nx3y6dS9QePFMUQDm2Ga+pV0zl1biiPr4qxeP
odNvE8RT7OBQYpSM2dVTtWJOHsIhoKWSabfBzYUWnC7FjCJwGa7whxLMRerHWLU/JRz0rawKEZGy
Au7ITboa1zzyfnnD2B7NomTkFcRQ98u3nqAArKqwuTLtMyCIc+S9/NCURhzqBKK57BTdCIncuXYM
6N3lnLZVys5TUzBUCCtw7pMRP4r7bdGi3qFZBgB4rVPWOmemL7GYk4p1lPrmZuXRIR4lQJR8aqkx
8S2LOBWzkS+2M76kqtstLnBjebN89C3HYxzrO7ix2BBg9fCtYB51FTGNlON7ND6kmAIdCHTbqq0N
KsCGUbtCkwUu0GmxoB93P72oXLdTGpsb6XVBTGwYiR5/7IU3IG6AXWo2Znstv8OmhhtpfqG3Q7/k
atyj8ikrkweM4LOZdyjxpr/YN8pDkw0+Xg0Aa4OemNLRBCZ7+17hXrc+UmtipQ/rV4GDuhx+4plg
ASyrf2DtvgY53TtG9a676Jv+OKJQzYM9pp8r6/cuwvLNJ9v+QduNd8fZNZXDWkXOraEfMGFQ8tne
I7/YJVVGUXsE6MXfTRCN3va2Rrxh4riMqFUKPMP6sZaZXJInL5us47SmHzEJcH5e8bXC8v0mpwH5
7DzgCGMVQStp+Wab77qhdXwIb0j+XN2hOSPLrUkA6W393DLTbeHNu609uX/Mvn20DVjT1vLwha5I
RKC0t8VSQF14xtPQWNuqF/1ubRJOFU/sqyXdaxc5EuWraNTFXd3YOxXJ19isXmALhx2c/G7E3f60
pN3TYDmXYaWOvXeekSZ8j1b7PTXRjQHjHER20drFs1is34mtX80hDcp+evYGfPcog8GdoyvsEjRk
gdYeaxkgBnJiw2i20aBhxbAk1fY4BdU80BeN0xZMdfil7eTHNa1dY4WWr7x1CrIi/9X+xkDOuxRD
CGQ3jX/qOBGneXbpJ+OyGB3d1pywdJv2EKTxKR9vUSqqbgL1wVPuArMbr/CrP0UJe7jU8MSO2Ela
pTZIGr+LyIIe/Z/UndeO7EiWZb+IBSqjeBx30rUI99DxQoS61Mqo+fW9mF1Vg+rpfugZYDBTSBSQ
90ZGeFCYHTtn77VFjMwH7H5nM6fWm+mHoc1FarBUiumxrqhdcTI77KuBl+QxfLJBIlgY4uemDsBE
YOQj966hDKYLoz/bDW5NEVDYZw5To2h8zkr5uQxMUzMloTyC3FMM9DZdvfLGIVz8Yn9k12Cecfr9
ECJVIEukX5lywI+k4JVNJHKzEY1twih6PQcSy3KdbtsUl5coYJIWjf5NY9ufyw4pB2HBK5qlj6mW
v42UQzRELVpAtFhTkXidoTrHWMMsNOuKA9ZPenpdG+tYmEfO47iGRgeQW00OkSF8EiQD+A6dTeec
+1iQaIOwBjiHofpoPohSVNJdkxAJj/uHZqKirsdW0OsJzq5V52erfU9UAnerPn1lFX5TcvVVTMqI
MqzyHZylqzjBWmQ9iCxrMAuN+yh7y5vkT2waPyPJzmEZpF42ozUt8bZo9KhXY0UkS9qJi3TmS1ro
5rpyWEvEuA9j91xpftQkpCO5j0YZfyQoYFRV/yp0JG6hU/+Y6FnW2lQ6xKipuywfdJolXA3T75lm
eGkw/Amq6Upa35NkR16naoENsywRHnD3LKXZKo0wPMUFStIGm74K+TnKo4Xxdzc47k0lzNSkivVQ
N9a+Fbi/ODKfWOmYt3Do0ATcOyNNkKQ5OGBLgn5TzjuJ28IKQACcjKPfRcarVQiysjo6soxPjITj
Rp/XXxlmhX8/RaYp7T77lNvWeK5yBKTDqJ1IkXsNxeIu0Gh1ISX1ozL7VYr6YRLKn2G0X4PmamV0
ruNcO2RuuyzvIK5cJoJdJXAb1ZRUNeDD0E49KeZPfZjnTaWln6Ma+whJvkwS+sw0RknU5oCxk1eR
BbBUu/Yg2kWB1faPeq99a2P3qZoMSrp2EeBdEkSfrUmQYTZ9Iwr86SuqSpryrT9b5oOlpxpgC8T4
g+oyP6j2Sdo9uwIfjUE0tsVa2ejKnyx4N5m8ILbSXwNmSXodbQh1vZkBXt/mWLUCykeG6Rfvf6GR
9Yqzve9+06KCDL58E61zNqFt/1SBj0HqaMjUT1FZCgY0ZGO2flc5X4lZGbsm7dCdRPrDbH2UBdLt
uWIoJkgG53yY0K6eH5um2GkKEKsGy13RwPWUbo9c2ToXZf7p6hhG6zp7UyL7OCTxuR6GzVAonc/P
x8+oFSAlShQCJqiFeVrrjGq1vN3HsTiSrrXvC4Bcy61PeUjNBFFckGj1wTarM4qSZ6JiL3h5vsJp
Pkey2i0fJhvrV8dyL1UKK3R8wtUSr6RR0PmqoA/GNO1JNF41Tv1cpH8507Af2Z34CSEuio7TIYCj
q5PIHzcK8cFo9kvMqweG54yD5nOIFDBXtcaUiLbfGBY7lx7zISv/lBDEGHLoxHv00GzMF3OqsjUh
YwfDmN+0iEF1ztXMo3EzNO2ZGvhVyQjCHsvfIgCMlQSXhNVyH9RYQpwczVFvG1u1odVO+PFxbLuf
PmBlTRbZQlQ/tK7D0D17Havkm+BHy0s4Ygueg410RUA9kWxahYe6ieTZWsz1ofjsOudO/quyVgKf
lQaUrIH9SzfSbmUGE7+YoHa265fIuNHncLwqxyEysKmsePPXRc3s2xiIOrflV89XCYSuiW7dx9Yl
/lMR7502E8bpyAT43cgDqgWRT7Qr9rBOp5LrvdmMkquGnmRlOWANwlp9TuP5Jky0RUShsRvNAWeD
6RGL/ZY/ZD5p9FScbmitMXW9WyX7qhM/g9P5cJXHukkCX8+yR1Gp1W5h85xFUYtN2yXjVbVFv2YI
F7ywQbxCGomOsbUcJas+Po315IXhMojNk/6dMGaAOLRPjsQ6d9BaqZXn5N1xt5PMHp2oesNSf9Sb
5lOmzrsSc9Kze+egqySLGhnGwzaM7zJ4q9v83Y1hofQDTJ2myQ7RBH0iZPRKsN1nFpfbZEZO36tE
YAtekwRg22pWk18r728cyR/CcfbqmQNjmCdvRbS0w7l8VWbsywBkoOyPtGI61C4DznUNKaRSqo99
hrFpNrMLSne443ik1gpWWA5C7YocRp9ZxGtMPD1FoSn8JnoGWYCmPy55cy1Q1sSLJmrxXJPyGddE
2BQDPAShq1fgB7SfrYp5PJLYOdxU0lw36DuJM91NlfuiKvaui8U5ccyVm786SPRaQsCkkZ/6OvmZ
Z6YgGO1+nQjVSKKUu26wPpDYHDqlkAd9cJPNFF1p4xenXDN3MVK1E0iM+CHlFLMahT1tTH3YJqQe
7is6NHw0BVQQvS7NRNJHNiGdeF37aM3hBYm8u4pz/ddgFaQTtM+kND3XBnHkyh+ZvvLVL3E6AREa
CRCdP2zWeEa76WaOzd2cUAKNlcpo0jT3sut3GRirTdNzhCkDXAZaASFJHTlohQh2bESh8H9bgtaP
RFlKvygpnWVkXgihZdQGhw8B+j7X+aiBIiXtD/Q1FQMSL1XgAY3KMyQv7n0+MQooBXaC2qT311wZ
aL9h7S+SIvZIOLd9beHRuN/EoNKH0+Jw85ePyqkW3XH4OLZ6vVyCS5KIm+xmRpI4G+akVTgd1US/
VqYnpX12EdYYcuAGtByFBb+szPhsXTDsp27ycwg+NFyB8ykqx58Qo+W62haVQ3mtttdgaK4iTm/N
MiVkkYb5YnyFgY1qRQn3qnXTwDdRI5SxJxebdqAygKQf5w48p5aGoWPmtIJg07qnE/3dGqGaOgTl
sdEUXBoBwrQofEPPQMVNwPW6y5R9jlUGPUH/NpfcJ4oRCcLekEm5IlYcdWsFjNqKbw3tVOhVG7NX
rjJtH8i61ld2yoJi4xulYDReMGnUlMWUOGFQnjpb7MOZnC1reOkj+GG1se+T9pp24xtIg0/87Tsr
c58YfGwMfXghw/wNNfwu5id6JK7+qrqJQ0x/HvTwiNj3FzwWk3zDI/tPUimGDP7G9HGs5Rlq2g53
1Y7pMPprzDLK0F7HUtxR8NPyMl+75Do1WkR+Uue3joohSB2+raZF+RXfXMNDkEX3jx6X78KwdE1k
C6azq5q82wInoJMBXrq2GPj/9bMVGzVYUMt8jYYXtlzOxl5qD0rFNqNYRu0J19j2pf2cmtNHN29E
BMmjU59oxTJydpUCu1FxsRHAlqL2qt4A/iPlISLn2iChD10CI3TUNvT/5kekKF4lpycQlBcXSYep
4ZQBiPKUDO+qfJ2U+Wmao19SlQUNVPI3Y0DkzhifHFfbpC5jgYJhvlPR38BWYIIHonuqx8cKmmgR
kSpvumjMRKshvdEXw6+NMQDR2GAjhM/s7oh/E7hNHNbI4sELqM34hil1y2yh9tKRayX+JIU4mEGt
+6oLqqNQHmpF8NpI9Zkapdh2udhHKnPHCQf0qsFPFpu8ylEtMwRf3beUGMR0HXmHSJ5iJLJrK+Dv
kyrg1EKHfbCWt3EUtPPA75WdPCnd1+BYj8jOeEpNDZ+dkKDTU2M9ZT3QbmOgx9xi1wrdQCcqjAZz
M6D+Mnm9StAA7kxDP43HV9UaU28YabVNenLJ6io8Ofa8kZ2J9SNwHqRigWhLrMsI9Vw/LK+Zrr7o
gblvgH2Q4czjT7NkHSmcv5TwXNMyUU1scLF97t3mRLD6m4NQ5hReY46+jXWzEpTWoYtOx+kaTyce
dMPcNzcT9eJE5nOHeY4WfflLQ/wQqNy9peMSbHttwqDZXrHfPTDTECpdSNkYYPWaq+rWqIVSZZsg
k9iClDjrBiowLU5uuXQcBA4QfLLZftTbS2DxduHpuik0EXh/w2iNDuveaNOezZlM9bxAur4sZgUz
eoNhuaKNMDoMz0qoSZXsaywKOkkTgryBpdhOqmMFpi7InvuO5d2S9H4J7xwihHe5c5ZddGN0s+ok
g4uaZzpt1G5t8uMScZmL6GYB1FtHM1WqbnB32umKGmGlK6DfAzG+9W4MRdpWzmTFb3q9f0MOibeu
JGcbaD5pvLSNXWLnDYpnB0/6nFs2QHariH87szlFKmJiCn9eKnyhcuBRGcfoOPPWlK6x1/TpTRYh
ucM2rSSkixgW6eRuXdNQD5WLzXae3zOYTX46LODIQnwkxWr5xh2UodXKUrs3tRhpYQ+7WuErpuRS
pAMR12O+CSPliazzW4EUWdPi4+AOL1ZV9F7JCJwthiNejNMbRqBhJVu3sGD9cb6vWSz4gWFRP+b9
UzGbX8M47FDjedXU8xCKr0AVX1qmfvQxchHZXMPimg/Jm92/4wl7GPtmZ6r2BzMtIhwStip3aQGR
9X6LMHxDxdUAtLgOFVCA1Nq2+KHLkxSyvA1t9htIFvCCI3zhFC8dbwR7CguSFi23HIFHmLqbQR/e
Ajv8RaEC1+4voVR0a6pmq43hLQOjgibixBBlj+x5o2AaxQKJfpblL0jmj7ZR//7pJiD5UeSPjh9S
jG0qG1iYMjHRciNB7uGmT4W5Lhv+Sinid7qof3DLlnCMeXat3CEt3hk5ewugXCF59Va0jRPuc1xY
h5Jo1RDzzSpZVlJOmUzVNePZDGhHJglsE/XDGhZPqci/p5S3teCG2pQrKAYDO3suA1/q9Q3jJ3tt
QhVgTRnnd2xhoHe/Cf3dqQnfXQuTQ09K68rO5jeLof8Aw3ONlh0NiYlNWIgHPPQSpc4KmM1v7pqI
54SO67fv1s7yUPa2imFvCh8dXT9nLv/Sw2nylPbsosF1m+nXDeaPvOPi9bNJC1kjETE22OP4ObW4
zxapiO3IELXBGdRHv20IxscyGOQYeyOoX1oeR1iSc/rFvnU2LHlZ7sziD3EhJxXJeGd7FMa7Hff7
epYnrYxOeSnXkKn8Co1cpAw7ZrI+9NCXEq85so3vdJo9cq5/tWp+covmpSTHvOqsryDgUQsb6/6X
H2YorC/Z4r2i4cFD+5jE0bkJ5FWZ39u29CGI32XSvloy3A0slooAPBVwt1qwYV03vQxa/N325ll0
9PNtKzzHlpHulYR2BwclvM/RUQ2ATxVI4XgzILap9cGquKj2mFHvsL0iiNrUNi7w1HCeMiM7qdpy
zfUeUTvEtGX7xPLc7ui43SLRfKUWduFSi34TbXyRqriHZuvnPNEmSqqUcbSKbYw2Rb9fLo0VNicH
5+6qnvsX3EU4N6r8IenDexYxWzLglcgeFZaiPhVxsLQj1Ce77Pyu0D4sO970ir7FzeOXEx9qtLl2
yyqUpPE7XXjsBMFCD8DSEE0WcnZe1Hian0bNOXN0+I07WDFS3BkmrqM8uVmslcy3+agutpdEPhuO
e59tIkOiDGFvNry4TLlCjog9EtZCoR+gMlJYFoEp0/cuHDshPJLUaQ/oezCg07pVc2xL8KqdvL3K
AuYrC0UC2GWFivWpsMInIE5aE91qNsKq7f5get80wZz7XWLel98sm9WPeRRfTQZZvE03FuHR/CYc
V3jnXNFj7maFWr69YJgOp2n+kAL/DXwPIKMozgsBSARzrrKjMLgLBgeR+FRo+4sxvokmuXEYRtCo
HBDpLgydF5pd3lR/Neg+mRGYdzTMX63M4W+hEorU+YyA+kUH2cQhTLjeUHbeUprWNQ9t1W5pv38Y
4/iyXOGu4YoyXmCjWqccwNORN556m6l8FB6DoIRPB/VgLlGEh/m5D7H9q1ALNnBSXT8xvQZKmdfn
7hu4hvqSjYeh7Rb/uxN6atJBz9IRQjKvx95rNWcIu7A7QkIXofApQFzqKzLnv1QY/9ekPv8iCNr+
lpfP/Lf5i7f9/Q/+9r8Tt//5r/9v4LgBZf/XNO7/UfxAlvsXPRBf/3cY999sR+VNcRH32fCztX/m
IGhkHehQuuk8LaIgR/9XQRD2FjQutmsblqHz7f4B49b/hnBUXb6Rxp9rSHz+ASH/u4iGC8ZVBl/+
n4lqTPU/aGpUC5iFjubIAgzOkeg/xDbrbqG0pkyTVa2cWPTKcxHMTM1Mw9yWkU0HuEGSJuOixLOL
3qKRWbkXzQGtQHwLZmXb21m7SxpIuMI6IIsqL8t4LJGOhouanoibIRXH+xWGISC+ujqqCLLdcGHE
Mu+AXr8cgBihs0rEPmPNHo/cfI6TcVjT33U2kA0ZKY/9d67KD6OXX+58SWrx0isLeS3rtzYTdT9z
GVE48Q6z6qpUkZ9SjQfDYtkoUuo/Mao3Ra1+pBZ/KKYOYAZTSO2O60F+1+VwGhLYuMlNtSJjU0bm
re/a0OOEdtScXOEUXPLiJZRaWneZh+Q3QKNdl4y+y5DjS0Wt3OOqPae16ee6DY5CAbfi6i3zFR1+
Mpd9gMvGFEDpbD9wxu0UF1+p4ihbU+nzHe66e1b8qGWfoL/ivAL/z3cH1h/NgkbTjFuq46xS1UtI
jbrJtYn+qsBFrf6MQVisZ8zCWO5giyU5KJCFejm0R6mZR001dtIeOaBxYvRpJPht0By4JikDIRkC
HDZeYudJNtAOKi4XQytgURO2uVgt7+5cPmjPWiz/BKnyWgyd6ddJx2xuwqDTxOJPF8jtmFCESYSP
iLXHGLaoIF+ass6Fd7pL5k5DRglfN6/mw9w7xf8G1f//RHn4/+typC3qwf96QXrMyv4z/VeF4l//
yd81ivrfBHpD17F0wxK2rgPo/7tG0fobYmvbxL9lGIZLSMw/AwJMlIiqoZn490wWjf+ZzGLaf7NZ
iFTbFDryRmE7/50VyTC1/yUewESfaGlkEBBIoOlIHv9FpFjNoT33surXesp5nYSOYh8GkA8TztGV
pj4xX3C3XaoPh7qSazvP9AsEaS/s7XWUtjCetUHZZE4fr+cyzWkSmU9xmlgnIO5vEhgOBtyFZTDO
zo7+JufMsGkvjYFhZETcUiiVgzI31r2M+fNV5/uv5l5z0dQJ9eDMNPvbNn4C2T6u8trVea1QJFZj
DP0HsBdWgL7cw3qanX09Dqcs4xPIaTgKBUZN11roAGpj9gtUV6thVPjvLeZm8JvUXZ4Oj7Z6mfNa
3cYmoGV6OwVaNc/pgkM+ub8tUE5MD8ArW+2eNax5o0TeFjtAqWf08/CUwAvczCx5CZuYb5KZwVpv
xVrW+K0Wv89M9edJXVs4KmroCzSe6xYGXdni4pJOkJ1pR55oudfoKKdonU9jsBoV7XHRD0xp+x4m
3U+mTn9Co/zuALlgIzgHbrSDhLAZ8vKsZ+29y8ksiMZj7ZbPNoNARsvOS5iUz1VDtpbdfRstfeop
Aj6VtQIm7chJk9OaOj3oE/IntEHwnca3AOW+hMbNHcJ0FtbfY+vcyQWoTO0ia9QS8Qh/UW1jvM0B
aQQaYdPjtLEigr+K9O6Y3VU3p+cOgh/iKGxg+Biy4No7lNUWlIHQfk8mDHWiBjWOUgvONhT2LoMZ
YhXKR4rbedfn1WMVx4fYwMpfYjtnuGb+ilKDg6pg9e+jR1gM7qaZRroEQFlXDgP8DfsGTQtrInCl
a7e50EmiC5jkIFBYfJHWVtYcuVzu61BbAIMLWjDhwlOOOndJFgryjY3zG8fYk5in9sWU7fsMr9QW
8haH2iPUGahjirlWYbrZfdvjl5nEiiIWBXuTL7C61WzP0KGLUWHzdQuv7TEJTwBtV1LjMBi7YlHy
N89ZXbjrRLQcJ8LhO4jd5hDW9LyzyKTb62Lw6hispLY3DdDQ0KWanKtQNuYgEOIIGD+DVLeOmLFC
3w1EfJwcyt4yQC2YN/1ivD3HjNDwn2Q1zZT8ZGaZugIFYqydAnOKUTofIHLgysP/8PDBbAr8jBur
xBCNwv4OUtXXZMAslCb6kt7wnE9htY1znA6jE16LtuPzh/SXjTCmAM4rZZ1DbJiHAONz9gvj5ZYY
wHejJvpxypLDYiKvxdLRn1AaTjN+uEQa1dZIzbemGjE7DtzXmr4+4j8eiMjM+rNRkddkIu1HBjn6
yxhaxJgyhBVSqSM6Wplt9V4nOiXHVO+yWAM4EFKdhxCUlQwUYolv1UZeMcxIVFzoAsJtEHI4yM24
aw98IfckDT4xyROpFrgjlD/rd2o6nEs6ZElCQ3gVdFaa7KrqjCoMBa5VuSCIQqlvWcrTdcIArWyp
SfAi68gpxo7RQccpiKwNllOlAZE9jbvQTuiRNl+IfzuvS/DdE9X1qZG/4tvRwDw2jrazbhtea/P7
EHVynzKysaC/RNCRaohzlRF5qYEltGCst3Xow8ab1syI24jSk6EXD9pMj6pX+qsxj2hRjNbZ4oRY
YJxy5bitdWxSc2e6QXq2bQtPH75jV55ri8PcxCKKcRObFxmN+VQ8JqHPKBLZKS2mheAG7qLjka01
WW8tjoIDdD7GQTkiFSdKvQDuIQbXjJArF4XlWF/cRdVdTa4Xaws0QWtz2ujwfpgWgxItnEuhsewP
0ykKiks6fKhDI7zagN/YusNatdNbrsU6SB1uURDBxKgMhwFJHF3rxgF97bj9ARQBEZIGWt9WVQ9l
kVb0dRpipSQFHSfHED6NqdKEqhumku5thgHJH+6GJnV3lUi/jdk85UCicZVEplekzRN2UJ7pEsGt
mhf9Q3BzQ8zTSbBjXIdeCeRebfcHxZGvjZReYmqnsUWX3XSMpMKUkJAB9c+cTRdRFg+ZUwRQXTkK
23OV4n9Mg42xM7SZiSDJHuyvIbfKMxwAIKyfmVDrtZTQ9AIkSmmkMwBJTvoYnMZZxV1nYiC2ylle
qor4V3ZVOMkaRGulPtT87zQ45b60SzqreXKNVOecmMOPAk8+iTMvSJFwanx3KIr0l6MwujplTopB
BwkrzGGiBRC11cLeilGD/zMJcFvASLWMZ6nAZO6pdsTCjyoPIRqyCzW+xklAu8kpalD/lPwRwa55
R6tYW3QwIsVnJZ3xCwweBYU9e6CbDBYNJHI5pPtB0CjKOh+oHm1yK/KKKTPhwqo+skQES12FuHEu
sp1ZxU+NPvuai1AZ3ijorwx3fmshayLB4pdRMHCf1gQJqsOqt+XnPGcz5Ml4m4bWZ9hqFsADICfI
LddBq+DYrPptbwDOCDIVY6YFTUJycOhL/EFChoQa2wFLyRReLMQQRzm8mnpj3mbnmaXWXSGNs9ZZ
73IEog+1Ni0R+WAVW6DrBUmhPL5WujQh4iHdRgXLAeMaT8/gJsLQB5OSM4R2MX+DbsfMl+rmomvH
LDi28x8d5h4GODZa3Xcwpq4Eohf4cBHjHBgLpuwsZkLwHFqpYW2owunY10FJ10IBpe+aaPdQRTja
FIIDoHect87BURkSjqr2JJPmJ9YJwwBXBlDeBPuWBfJi9+NTYCV41GQIGsgJyzVGTVSs5Ae5P7Ti
S6/Ie6xNMv5q6WFjmFqcAFXzEM/1IQpwFDTdoseovhl4izVuexuV6PDFRDqhN1yDyODNl+r4o9K+
2XVwu665EDy6LT09M7QJv4iIiuW8tTWzHHESiGtRzpcQBCcruZ7vZiL8VqaDJqvrquGctOCqBULj
pggvCgkuRqWvIcvJUhbHKBRXtF4T/Spw0fmE7zaxXzOiifazCtgnY56HKEc8TQSqKVr3EBXJJ6Pn
0HuZ3Dzh0sJJ02lUxyQxVVr7YTMk70GhwUQgOLAPWSJiVLNibqBrx8mXHuMDGdw22uic7OHM81IT
eWB7uP0ZXgISAw/JQb4GnwvaQFkxXfxWs0VQo9vHMRB/ZpjjaUzTyjKfx7DBAJ4D/IobUC11vThv
CX1xU2LcYvYow/3UF8gMDY7St+wbRCDGMew3LuNEzpl+E4JTM9BZ4ve5mRaVntN8Nbx+H6xAzCOi
l8C9TzgUNONjdF6XXDjTIUgEaIu50iPE+0+teY6m7wong7iW2QOaJ5KlPp3obZAPM1AHg2UjTrYt
SkR2pBZIjEggndWfPWVOSXJfon9X4Utl0w2lwZ79wAQbtCsGntxdG/lGw/sPn2YVQscXaEbnE8kj
RxXIa5FwxpcxjiBGmNJ+gLCzVYx6U4bkFKVISZCUqPO+rDAqZvTFnWlnDwwr0347uG8oWCi1Lonl
q3yPFFOqCoekL4kHBCyRLZTJDovHsSFBq5+YfvbORgBTamsISslnOyF7gO7V64kfY/lRQ6SnGj2Q
7Rhs7fAr6Vi4tA+Fhrfb3FxBDkpM3VV+Oeq5Jian1q71fTAqavvxoVsw1DUhMvFaWqWHjAhCFeO3
/LnoIbUgrso4nrj5BvV3TxIPpoe1pUR37tSmRZZUhOmZaf86Tdv1ZnZ3ALgGSbohgC5USfWyPcC8
yZ9tCAeaZvqO/VYMJLZGUIHzTV39UZEcxaN+j910wwyBiIRoZ7PRU95kBRAF3Da50u9KkRyyBmZb
O+/jmaKCIi9iQuG03BgSMhYziqU8xMy5DdSud31etw/mH7DQdc88yku+KwzJQKPaYQv6MuyI1Vln
kb+Ybhhso90kOHyZFPktokbhzd2+CggwGViZngNmW/VS9RnaCRa7ZBZreWxdJya0wYeFx+VOJ5xS
Jeu2TXqILZzPPqaQsirXycm5FW/65ONGGhQY6ddQO1vpbsLVOeHcmv1UJa/gU5OIGC+qs3b0Q2Ku
62aT7AfrmAr0K8m+Z81ufCd3NoqN2sFZlS89Yuvw3C9podmqVbYcP5iCocsY72V0HaazMQ+rmGSh
5JAPp5rrZBaHHiEFblPgTzDwlTMFQWOhbUFZdezHV3w16EVIenkW1RNLK3ruKNsE+bZOd4bcYaPp
2Rk86xakhwyaNKViiE0w20BrK9ITDX/GU8W8cearmh3mEFMW5q6tZJtuNnX9Q96Ebf4S4bPQc3GP
gZ7Rke5eA5uzBCzbfXynfqQhlgPTRLww+wtj27rPgEQE0zwUfulJnupP/eBg3nrMHvor5nL5zsIa
C6JxsOSugZyPzP15bcGyOkcrZFa2qyWJChuFA4m+qtU1M4q0JD9l5c4bluvI8gkj0rlannnrqvUA
5KWbyB31R/ds17smWts2YCIkasdmJrfHS8VmSvblRCD5QQSHBJQbT9KgEeRxULHfmZxfYBDk9fdQ
/iTv1bWMdwVc8HrVP0zmynwWTHGKJ94RX5G7vvEF5gkcbUzY9JM9HHP3UUXNyg8LVWgh+oHHqmaK
pG2HwZvKn4odm7XDucXZo4GDKS3+IPeX0/Kp5uYtI6c81w88dWl7MtWRKd0uzR51bZsxg0WI/oAX
Gv9x99EgxK05G214/nhFo/aN52xByib7cQOAAZgQaKcA0O+SzmdCiwefcxzmve2gv/DimWkHbdjH
/NIw+eLUlD7O+LWCh4aYPnHsxGJ1SxEo8U+xJdrKvYrvGFAJbdlDiPCbAged+YYzbUseQYhHy7cZ
YfeeNO7O8v8s8O9h4DO/dAR6gXX5GYRnsQAl/VLdO+1d+U5zz83fU/gixnoxFNSe8ZCNl/AFFYL8
dt0D4QhExYS2h8mhDvwScR8x6IW/5Ek4u3EZ8uCqXFvdJ+85HG0HyXFzMIqrhrNd7lBrT/Eepo4F
Ih0BCn1o/D/OtU83WBtsUu6+2/zuiIMkCy66Su009V5dPMjQq0jxQEJL3fNG6yT+w9pRvuRU+HKj
UrhqHGT8MNnXg8cHJC9PwUNpeEQK45hvQP4xCywuLQOsz0nfYsPP8GaAnyLQDJLYTcAjBH4RbmJX
RYuGrGntCp8kzPLCr8a9ZaylCB/wVm1thpG65GR1p6HcltXRoitb8dgrz4a7palG4Yqxp4Vg6wJq
vsX2huDEOtu2xkPOrx16eXFA0jOqm/yTG5eiz0CotSlXg5/eYUjyHikTgXrbudnh/qW6tRSftz9U
His+8RRcphYjnHJGCIRNUYcZ0qCDAGK7tfRDahxwwEzyBbIkr7vVnnQNjPQu3Zap75YeAWBOchyU
u8ZaHcV3nh9gSaTDPGQoJ8bx0TVedP3Jsb0xnvwodPbNC84hRfeM9ERnX2U/iLYNzW4UfNDLuhM7
xELAgLgNmK5dJ+7BRCz+rlqX9KM2CAt8SQkgoP5DQgt+BIESaZ8Ejz7m9SYotx3bygT2AOgoDT3w
NfHKfkVlC8kXt1NID4/DGpSinYEhANwGZFjS7hCQbOisNewxMawubZOTFUNKwgB1GmOFF2HKggfM
3mfueDUm/VgLD5koawZpAS2ru7mCY/zHongq4A14ZX9mxhldXW0taWpR8jIVRkS2opKo0CnxBnOy
tTfwE9oJo9kj4l4XdIlc005KlZUKSOs1BfFlolpeCOE7jbE/g4EzkQx2elJnjGTL764o1xG4Tr7B
cMTOjdpYs36E8JMes+uGy5tDZ3NWG3bd6JZED1IFdLXNje1ADpUJC410gmzfPqQ6YSNrjBy4ipkK
p2uDfAP4uesCAxRlCq4/0lyDq67u7BFBzYGJaGL+6Zt9Zxxysq3FxtW8RrthZSy1GxU6xa5Xhd+x
ueU1U1B5KcWVGx3kJDo9svc07MutTyOYM/iiyfQI/7Hbg6ru1PLI5quw/dnHhSzff9Z4L7M9Ga5K
clqA9ady5u83vdy7zjV9DdSbh3I/a3ygDsXexaFUXpZjpTWfhbVz2y11QD+i398qylnV9kp3kBPL
59ZInicW74kj83r85lWsUJmX7jrLN1YC0m+DRXB8tZwj4lTtiWsxSryLazt51qZN2Wx0ZfmF/o25
M9mNXMm27L/UnAkajcZm8AYld9JbydVLoQmhiLhi3xvbr6/FLKDw8IAa1KTwBjnJmxmhK3caj+2z
99oC/874G+csFVh8BeAxDvmR0xqkVSxf6/wUoW+RAxMHKwp4Y/P2nsY3YYRpfG/TA9nhDIATfRxA
eHkHBpqav6LDvMMTECQZBQ8cpPf1vENAaUJrPWh1Us0eE9/s3rNh7hFy7DfR77DJBXLl3r8Dswsp
zSdEwlwPKmsHaEegf5W7+Vq8osJwOvHc8KLlCWFCEOKPdHyMwA/xct9Yz0yxd6XzYsRXesCxCYYD
hdDqKLJwHj6c+PS787hs7sZbMs1Bi/SnUbmTHNPxaVQ3x7s29rH9MuMXIF+wzZz2zcYW1b8k/OX5
bZVvlnqAiJhzeKGcBos8e84FOYZx7Y9o72e6TfwHxitmk4KI/5biOvLgpOOt4T3wDzAWr/3H4kQV
p+G+Ce0vxhNCDQII24Bf8Bydu/jSqWu2XkCOkwuvuDxaJ9t4KLmVI2o2JKbPiW0H3CobJK34WrA9
5bdcBJmgfnyPsNnWAd8RBU2b2UifFyMoHaLXqNLcx7i17VYyTJBI/ePMNRLe9r9HqI6ILgdeSSmH
2NsocMdyDZLyK9FQI7n97IiJwmHnzZmCt77DH2rgUBXvyr/HTDpKSg2CMZxwhmpe/Gda68v8aC93
6bsN3cfmcsEpHbj9J5Mt/yt+mPKZN3Q37gCYFvKOSzxCh88iNN4+74Z8JP8POAYP1ruNBnulUoN8
3Hrs/jB0zmL5adOhYYK0f2/b14nsTsEeN8XhyCqlN2+m7IZ9aYXCvpnY9BCcplBBwf/3ROL1z+n3
QrWz5rN7jk7DM3wnIGA4xz/5wyAA64CvB7nTBoznnZnvS0Ldb+Y7wvPZqy9odLwTs+jWPrh/KCkt
nyPKDVA/1R6OE96ON9IAmqP2gZGRS0Z9aJpse4HM+Inri9GxGHBnboLPgjNk4+5WONbisdjgerhH
p31Zt4Fn16ecSYEKiJPENUMaR5MGLTrrNBtewG8sUbt+8J/oJdxXZCDvlr64rwoQ7uajlfW0VkcU
doC+oYKA3oH11CgnMAz7jfkL5Ko49VyB/TvnniBb8ymnl2g90RLMh+fbwfM8h+Jv8Uk6HZqddY99
P31fxHnNQ4anyjtYTLXNjnscJ0ZpBAz4XMOJv46fWfqcwdAjYkO4/I4fbqq2byYZNSZsfiPJnnwR
luPiJAeM7DyLETcT+gP6PdUL0ues2cFF79tw7m4E4f2X1dt+JI+6KWu/NMTmqf612F2DrsvGF3f8
qNEb1WodXetnyIFT2+kFx+y+Hd7EmIXvUv7xZ813jUPvIa3W42SI49I5xKwvVPnR6cl+fE2hhkVP
a/+rYz1h3md8oxI64G4YhtcR0S/Z2dWPR2K9Qb1qabrEUraruLMBD74bFLuMuChPe5NUxoDXtzfG
a+t1D1HCMwsMPHahXNc74JzDTAZwzzBHS9Eifg/+wzS50JXGS81dNaJOAgN7cW0ZNBz8XyjPUjyZ
Y/IkHR4fM92/pA9RQ+zDy8+0lb3Okdi7AiLASt/oEKBMnwaA7XFLwoYYz6iGq5q7Z1x/xPBPisN6
LrHjRnQQUXaNdMnFP6wfsKsLPp/52dS5e4JT6buuPunlNPWVZN21wpnaEtYVsg7lw00gKUjGFj38
RKLvwmJ+1r5JN1EbPadl+b5YKGFKGZ9+8ktDGGTI8Y2rGTNsM3Z3DvsFth1UwkYmDxN9QQBLRnWe
tXOyHPawsVHeN4QFYFUx0UwWhbZOZtEpnGY/dO24od8Y385fn7O2ySxC1mPKtQmzB43YBJqhLnTD
Y02tsZElb3pxqt0i6DOqlq/Y5qWeV+Ylo0p85eCph5gTp/0qNKsZzkKmWIuaY/RLZP5t/HGgUcx3
AihuljbWcU2wZUp/XEPWTgECn7qsDlKlXHJaHJaGHU/6DyEeDk2VveXQPQOZJbxLrHRvW+ULDU2P
sfHTZe2bi+kjkZeqGe718Klg4wzDvFvqldY3lElzbPHf+e6jqHvxYFvmgTnRgUZZGeGQu/2OdJfk
ysO2lY6Oc1NuzbpgEXems1n9Iq6fODAivCQMUTlYEjU6RdAmj3RhAH0fyTiRNct2JRaYBLdK621N
MfmfqXS8vcNvgiUZufH6L7Wl6qlPRLqXlcNCl1wcoNu3QjIxaaibup3gv6n8uLbuP3mCG3VZwIQN
2HHnZQLK2eIaFQasGxqGd3WBI3EtvLcMBjfgUA+UGiOS7TLBCr+zD6ZKDzhfzM5/dif/xBJh4W5d
nkbbdZi6kg8Ib6R+WB5xT1zAcuGfYxof4ZRlH8Il3LUYNGdlYFH3uJJyQgWYuFPbfFW9zfg9KJvt
Uvew+r8aqf6UGl6fXXAjCzAq0XuA7m2wmLvzCT6h0U07O5JfArx/UQFx7ZDdWdo0X+SFeIX48db+
BxKmtYYjrL4naScAHyOc6fj1IYtI+BLMa9L6rWLKRDI4A8PCfJcLzLLYJ+5Ehp5dJRk99kMWAVmg
i6ovwyLJ34Ws31Jg+5NnW3A+XaBn80q2Phm4ykUIrNBSd33dv3s5SMG65o2BWNrojd61FTAI+mQO
k/c+edwW/I7HrB3Ur8lLTpE0f5sp08RicK2sjVOOW34wFFkkFjxhVRgrLeQZQB1HvMWPjkFOD4cj
swZpP0hyCZ8Z0XUzMy+eIklJEQzhPz2/qjxCGy6Xv0VHc5zS+TnzXCvMBcXQeAf/5oWoQmC1JYUp
STiOSxMS6GcmGNAIKs+gA6zQ8GI7j3kx4iYjPl1PeRgSoyEUbrDo+VoO2trTpFSF0zRf1fbvjnf4
ay2jwO1glVqgB7THay4fy3d3IIFd0tTm87KvN0gFCdT9oNu9RbDuIfKWn6Hl9u7nBW9mtsqQzbfA
2MxagV9WhFMBiPHdwoHiJDqhgqf86o03q8YF1mY/TtqdREL2wKyBDgHoJiNGOCCJCaVSanTol/h1
7hiTu+xml7hm49g5CVbngd2DN/CxYZmo0pSBjY9esdzmEZEpdxF6eXGnhUt1zJOgddSonBuFMckB
rqsKI0KV3LPnQPrZyYnr8gJr+zexxcOkSoJEaIBqjJFSlvzB7ecf2+XNoUmN9KBl1UqXoUvT1iLS
FqdtiTMcoYCVfrQ479oK7BSXBG7SMiD/wtPJQv8un5CaeArBDRQkTy3UYtf1Qjk8RpvxK0k2HchN
L/a2xSwXULu28Wi05Sdwun7frUnKC5DJ2r+vIzNiHuvprpr5CjkAQlHN02vlweJfBEC8vB12Y9fX
u7JhsEgoBoQaFbLzDJ2KzRDlJ5+Asji1Rd/emU33Rn/tQZse9Ub5iyGXmqs9wq4ccp525XGqFusu
a3kHWs50g8mHHDtV76tWzTleqveeGtrZQ6YZ7JpaQF5uthMHVLqMvFoJvjgsNKRIJS3bKO8qC8wW
iJLVLXoP/eXF8I0v2E8UPdPvykgwpBLAsNdDerDfaR6+TVL8SvTwDaDjnJn9UcEe2sE5GWmRlp6d
XWGeHyf50SkU4C6RgdESD/BmLzuU1S/pdryF5upryBElsWycp6x/7Gg+6HJC4lnTvNGv9/fbM6sv
KOFsqcSvKkljruY+r9mGyGPOlb9qsPaONgB6BrUiRp6CwjCzZW0P5jKq4/wULdLHbEwZES6o1KwK
eMj6k1fICnum/l2O/lsM9f48dPcJJVJ8nhbCdal4ZEy2zbaK6WPykxOUOIi8JfFef6yutUzdwCdp
ZlGnpaAomEp1BBBprVVeeRtWYy9rkZ9mx/9d6UIdWd7WW6cpNsU/SzRpTu6RO3T2wh7yaVriP8SC
6DQu0PdaC2F3srFra5dwmFz/lMnobUvtfZkUw0nY8XsncnECVYgaZAMMz/L5oclWgD8jWT9I53nC
mzReeQeQO7z6qiFHHZ26GuOT1aJjlfH4AER+OOB9D2w76U6uzYYv7dpHUenH1bL20BY9mh4s4xCT
ncQSQSSSbV/cL5o0pTim3JOIOo2UmykcEe58HKOEop8yoTQowu3C87XYj60Vmdzkna+oMp5GKQ+6
az7ieP0HS4XFgoWFBb4qD7gGmM12Bw2AKD5rHkiyMC40W4+2eME9g0SSY2gafcrpZ9ve0zeIrLeE
nSI37WmuGyzdrwVUr0lFuBD4NyGIQAR6T40ZnTpCTXfaxTSrE5kdS0VhjePNr37MWko31u8pEQlh
+eq7xVxEbz1Cdb9MACx6rkw9Wm4PV9t0Od2AfTlBQxcD65PqvXDxi1qqe7XbMQ5no35YCTLSqPYH
OPoY8JqHJuKBh+7sS5IR1pyhjmBF08OFEqZryyuNJrgOht1UTbgeaA3a7q6VmfqwOwnuRwmvRCN6
G7wLOfyfKC6e13a+uh0J/5Sc727Wzd5I+otwbcqsVvqaRaeh0iYuMfNpX7B4oZ3lC7csOK2ymMtT
3L4lPc00Rkvfl1U0OAMNqjDRLAl0EDIBmHrXKQVNxXK8Q17y/sr6QwZ1Bj/RsfbJwU0JPUbE+vCV
AENgNEriQ/HbHuC4Tml1hB8LqlMQtjMlneMEzQyBVXnl2ZX55pOKvYkVCp25E5VtfvLpixb+xwy4
Rwo+/FiaLBDtIagQ+wyDS81VeYIWhJxpSWr/ES7zI30JFBO2n/ZSiIDFKDdLOyKo7Ty0mjyTmbXu
nf/mVcitnda/1ROcM24yaf++JspgfXjz3AWN1KqDdca/7ZhZmK1HqRTfyFn/ym0QN2bkHmXG+q9v
xXh0oaYsDXqT7N7Gub92dfUrT93b5CRXrEl/W4P6igixv7rQ8rqFgVFKYjW+6wFwPu6DuzluP6XH
NLnmlt4VzmejRvw8LE1b5Fv8ZxBjksgN1Mir28jicEmhPMQwTXBCtc7O5dfV8+hl3VTiQpT3tM0C
RzORCtSY8bwb4AgS0BOfIhsbYoyYvUBrJ9WltsqneDFZ8LmK/T9JcoZeQhhqe8XXZhEaWJwhXbMO
Th2T+lWD1QklKhB2kTjX9XXt5ivpU72nIY00Smp/zQ4dF6k1sKRtLhVkX2BuhL7qfDmYg3wZlhEc
r+MC+UbrH9L2ZZn7t6Z0z4nFlU3bLItKqw9tuoQgo3lUawW20Xx4wJUsrFV8IcqVcwTXemw6p4Ym
P2WyXOla79K2RcSiZQmMGjGo2RDDE5jslZCY5czyIEW1HwEdP4y9z7sq6UgUsYZRcjmPBnFWbwIj
4rpGBLjBOZYCgwy8H73vu/mPbt3ogA24Yu/ks6Upm/6i4pFrmQZna7jrP0RqqnPkqpOoLONo0Gq/
jo0PQaINctBU4PFVaApC3lHZdXjz+F23HfQ/O1HdZZkBbaxddB3GpL05TsG1Qg4JMkQyXO5oga+5
n83ZxZzbU2667iXX1bNdrycFNyWwKaYygewdnQkGg73e92JFYaXoEeMhQO+eIFcykA+Uk6F3vVM3
IdfasILudY3pkTJwGDzaQ1bdT6h0nl8+wHoBjU3o9bw4E5pKrQ5Eya5Gm8TndmDV5jl/KmqPzsVE
yj5bvIsQ3EIS5cOTWyJGgnV98cGNh3PMwJ1wpO8aOe9w3vbHkZr1XTzb+lwPCG10txXPic9dK6OQ
8YwlbSjeYtgKsT1nXO3UWhwdj+BbnSXHGCmjnhr72bGX6YjtGKj7SBjdrYx7GS9+6PnIEkXK/Uf1
HCieqY6mxNdZW9imsjUvsBNbQe27t0iy4WcRfqCom7jr9v1uOZa6Ou13nNdt0I+Miib0zw9hycO/
/4pq9rtQpawjuTxKCjev9KWsyK8ZCcdc5CFMlvkAafNraqz8oenbHx3Nzxg0Fecar6VMlZSLNfQL
pkXt7JeVPZZoi5SnksPKIhqB4kT/toOI7JlkqM2ejuNyPm9VBTD1uxNnZXshlryPh0XtKg/vYeM2
jDrQ74/O6H23hBo4rLIoTBu8gFNMXD8DcbEKEK/eOo1X1xqPsVNxPzGgh01Te48z20KU0fWJtrlv
r0S+BSQVByad8LTwgkmYllNdRw+kSlhF5l0WWjUNPiPUKzvh1HPL5DRlU3Gqt/vYuFlwFy23fP6X
MWN8WACJ4k/c2jasSBxLOrzqib4ncsj1Pu39OVQNQUBj8TDw0kVERRNrNCe13VeFfFDSvA7WV3/3
Q3pop+jgDIbz7UjkCFBQ3+AcGTzwjPVOOt2AnlKvE3eaX1FFZDu3L2PR41gj4xbWyEsF4Nbj6DOU
uki8I3/CseiJpk2rx3+XytdlNscXIvBHfPpMrQWWF57jn60SoevdHwtH+tHWR5O8705m+rdj+B9+
iU5YWOCzG1u+jq38Q2dRmE/VobFN96Lm+MwZCYEtSc/8EvEXtDWhcG967SiOOmDAug2YBMw4w0+i
yfi1SxVYbgoQynb1LgLhnjOr4DWq7/ouv9KmuFDtwTrPluuP41U+8C6AHXJgcKqH+ieJuCIuHHph
3FPgY3zYPZG5DidhAO46WDU/b7s1U0QW/v/RH46a3M8pbc5yi/zQb3/2HWbiLkcQS2eUBhDpDVjY
QzHF7TFldE8cl8JYfuBoXSfggPiTXLf70yf8s9EHeECWjgE/oRoiz8iwWMKkUqWyQzdnp20igcT0
5PkGSnM8Gf4BjuGFCzL8O3lx7XQJ/bKcj9pnQ5LNtFtEAoKF1bf2zl3Z8lq0iN0Rsyl0jn2DrbXj
1+PNi2dWKCxWO5uvlk+bb1VFfB1V8dFHxREwSWaCrwMCVu8LWjd20BEeV+BmdNqqDwetglHLOXpL
vhcJb26HvVik6T9OnW9FKAo1Ap4+ZfNXoqb/OKlZnPpgaumDMKKFywq0LX+KlltxKMs+BB5wABZo
s85LjcBBPMS4QiNszZyG2O9hfony4VrQT9oO8tn3cUwaE3nO1mhOsacpd4SPAw/VxUmAp7t3kpNG
2nNZD67eAPKxNVFqzWINiGJbhFU9C8Ofj8+4h3kRd3hQJhsFY6qILbXw3jUGmMiZ13MVE62My3de
ZgfRzrCQKmfzHprVUXFPtQoaiYuEfaRbcSvNHL6z7vQ0ipkU7Ro/+d74xB+NS1hYtDgZ/Qfv/fh1
QCWPXC4Zw77y4+hAXqDamQXLymJmN+olsDyZaauLaUbFoek5JLSZnrplrF7mOiSGUD26DayMHIOn
4Q6fflfkLNfjJBhttnhtBI9I2P3HlKCX55gcucZBSlgzDawCcvVd1Nk4/BsscAQHmA0tTD6UpVDd
iJyOhWSUyS+A/Ti6OuM7GfiamiOQi0LabxwHS7NqrhqmDFqLYdKrfZwE4qBKGMVLxlsiShkc1NY7
kYK4H93pOUtiaGCu+dy0XNSJTV8MQvjYxjG3FnMfpvwoBXGhY091qK4p8bLq8hkUPV2yC+ZVtcwf
Lnm0A6sD880YTXjXCb8woCfrwZHlcoXOcLemJXEPAzNwUa79qfDYKiQ+oRf831H4/zef+t8QRS/I
YP3fo17/c+h191+TXv8nfOr+S5DvtHzA89JUjsMf9b+DXv6/uMn7pu8oyyWD6piQ4MGv6OQ//gdB
L+JfJpAZ3tqu8Nz/FPVy/iWJs9qmBF1omVwH/5+iXlL9F6K7aUkTopGQ0qJ6gBAqqbb/zKPP4lQn
3rrF+2PcGqaJ46BBv1wpfCJBUs6Xec4CT31Y8FN0tCynmP4PotuXaGQzy5F3hOtBB0OrsLcB4lni
/kuWiX3AqA3j3qOzaTsGXJIWjYtxmV6hlKW6OtkxBj3TedaUn+xrZb0PLCBNB0tmYlENkTh4K/W8
JamHMMbXMUyYmVCen0a7fJpXerJjyyK7nQ7XJZ6+I4/tuDXB95rH/IsCP7giU5vtLh6oiceSkRwf
UafY9lHPWeJQBTuuDnMO+1V37FUFD9bwweNBOGf0f+iuQTdyYhY89Q1G7Q5fuHigPYAWosg/qZTW
MV/ibPUb3mGL7UOYdXVynCE73eGDSsTA1BC/QbIUXvo82SPtYLekbLuw8TmK0OgZfxAFXd3e9836
TKLrnmPyAZrFe1m10QHb/Keg6vtO6k/b4Spg0FuinIxsKUfsXSEwAUAlwxflEGIxX2bmq727dBU+
d7SUKPot4AnsvW66qsblDJNYx7U5DFzvuVTFECp1x7lXSEYHNTn+HppGxAvP6VnCrNeGMrGTxaDO
eFjcCaq5jljY6VnBu182BSOvN8VXXYKfW8gWmRJH5ErNEvLL8jSapdin+BZSqlWxnf+tCgBkShs/
cgVTDO2RIHOeqz3qBL2mssaLB3EsoFaOFs24wrgGV2th4NhHlHYon6VPF3GjhDTES9voV7Zr5zaL
IMWPFrUfqfkmS1yseepRsIagJHruSz5pSZoNUUBGJ14PY98bR4LdeGf5k2hhtFZjDO2F67KVnIjt
UFsy4ktxM8/AqQpHlmF5fhBJxg7Rfy61++wmVOhsqwmHbh5u1eNxwDmIHcgf4Rw2hoNxGPgrThn3
ybMqP5RrdK6ljI99qrGyQXO7M+mK2y8FgZGS6aaWVMN6Tv5PZPnLScQttweCDNQC1v2hSpGYNE2O
Omf0AY+GsVtzG5R292jKGUSkRXCcWxCdP57/VQJmgD2kxZu/UrbpYhQfolQE/hVqMhKjx501kzOy
0Uz9QCTs4rT0E5o+G5rB1/LcAq0AlAAkMUIFRWix8OwaNe6CwodogT0ELMTezmvj2bcx1y0O2yrV
UR/Lg4N+SoHqKBtQqVnHD4SEVZrbOpWNqAEJHXSFN+1bNWG2mHmnk1BPMmb+yu1fWUDeDZZ+GgbP
OwjahjUc532Xyj+WVRGrc0YK4rNtf2YGrK1gpfnUVTszbRYTUjGwRbpbCgzRQ7piV2Rl3uspuviN
tu8MC/+FieLaGCv6Gzi1g5XLOUS73Hm0VCxR8zyvVEE5Zv6W8fHtIVnkh85Mn5wOrZ4eANYQG6Kv
Zdzks3qIyU4RXqRsmJHzYMCD3eoR8JaM8oBoRm9WnmNZ4hh0VMxS3sXd33q4G9sUebeK8s++EN+J
T3A+k+VfLp0YhXUCNTcjMURdK246mpV8wh9WFGG6dqCLeQ6S4Gjelq59Hltvi99MBNVcSlCzjy0+
x90qOzVW8lc6CcMYtBEwY+6uZMupFHdEN85eLbKE0NCA3kctAnfqOQ+itM1w0NhIuagzeeXp0Umz
d7umr410O4MX2AAE0+w7gs2D1xU5JQ+HdmoeUjI2bhYZF1IgIf+SkFV6ccvm0JcYoFEmEG6BBON7
GUn3lTRW5Zbc8Di7yI+6fSXn7yHCgBlZZDu9Ov5ok5XkHy6g3kye56Em+STi9ApGJWITkcOqqkxq
6sfU2K9Dl4IdxOxbt1AakwYfRQkc5Uwz9sX0sCCbHNKex4qfotFHsEwk6yuv2xUpI1GhkzPIcnWk
gIRuZCnuI7chQWK7HwJa1YF2J7RT3aLkNQSjFJRAKgSI2Ryp0mTBr8V9CVRo7xVjei/KW+e02DK9
in5c8FOdh/vJoEbcjABBp8ASLdY576nzodjrE7+kB9lsq9OocyLCvg71El/bZbuYQAALJkygg1TP
9dj+mG3S7VOdCjjf5nW0KxaB5MXW2fhdK5+NIdUFNOKSCFSkDBXlcZU/PGbDv79ZxdmUCvxmveyq
brkZFa9N7qU3p+3uWlSQyCBW40bqZdJXj3vWWWcLX1fLwi/szoHWxDjWBtHGr1AVOBjAC3ItcwsM
0C3yu6UMvGqQG0L/DhUaYuWMVZMK8BMts2DOZXnjccAAF8kf0onNbjDY8+TptJc2Lbl988SciuU/
H/fwqKNdvEwHBp9D3lK7q2NJQGTlza16Eonj+JmyTyYdRTZZ0mqFcIVZleY4HJ5JSYWpiQKY7RlF
iLxGWPerwaQJ8Nc0zKdtayJq7omlyckweP7eHSSLhhU5VJNXmIr6zRRdFaYV34KE2HNSVxn+sBHP
tkiogqaMrIx7ikOaCaWPr7WHX1P0T9aEMWteA7vGtNAibID7F+WAOS4yQpnkpC6T31L1JjgLGB55
jCMuGdsytIkRLHE+nxdbXaGQvDFl5Ub2sWzJ04lPIGGOaExhBIlwmczUt1QF6+1o+HZ7fL2Vd509
nL2zbRyn1j115N8LoMRRSu4msa49gKBHt0+uuhYfS0dJrxq5vwHzPTWjdoOcWLKsqwcJ9idINQHM
lDNgoni+2/A++aandDZ7mplmmd24tQIs8222aLIsNUbnkcUQ5yAm+SI+6g3uNjmPebv14xCHJxzi
HtqEFRGfhBXONlfjeYCSIXCExIVHx7eVnug7CXkpGYxKmP4jl/YWmMRFehynyTv6DoIt7X3RmppX
RcUo91G2VZEYwqwsIrTx5RczDF6imOaPJks/VmagPl6QF6IqowGPHzztcSQM1Y81ji9xDFXZknjV
+r4Lpi3EmY9EWVhwDBYc7tycPtepxHGZ40MGyqfvl2lhc1TGKrABqF1XvmCLpddznLoGqcWW9WnG
c4n6aV7LOXMIdJbxfWWxPy5o33BWeky7pME6Xk7MG4VL6S9SPj6z8VA46UM8l9bRtuuEYCZUrJHj
gUuEcd/2y4BtGiioFald0sC9s2LpP0fE1+0BepJdxe+6Mt+0+W6WcXyeCfbrip3DVBiYmrk/St2c
2A/Fd5TDgGFx1Fn03GOXunml1Gy+NJ3nM0caEconGh7bR3cPzqVqXJP2N//djwmM4qK0gb+EiSMO
4+yXp8TZHEVrJamu7GYCbEDVLRtLoqH7G6aSQ4V0UR6iTcfoETRi4IE7zAz5od+ncY/iMXT/kDpl
24EW4myqSOZ84zCJji5yibXpJj4CSo2QspjcejOkFXPTWJqhelSQdHaqEcCg1pVhg6IehJkVgYae
IlaXm2ZjbuqNjYzjI+e4m65jbwpPidSzIk5tyo+3aUByU4OMTRfKN4Vo2LSiaFONvE0/MnEdbXpS
bNB6silM0aY10fJsnQvkJw8ZSjOTsaGo9rk9czpm1ANbm2o1bfqV3pQsD0mLChRz23hMkNrICW26
V8Y/olqZlDrsvUOWXBaTiot+U8uiTTezEdDsTUnLGlbJKGsTEpuxaW3dprqZm/5G7VTQb4ocTwr4
zBFvJpbkkrJ23VN4bVfdT6ZqcnmbsgdK0A/s2fpRoqzu3JFdNJ0d0M84+vLB5FymXgZ24q6sQFRI
dlXB6C6f5khxX4SNzx3qm9EnwFSz9TWuyG/6k08kcaH7Y/st+CiTIkWCg11/iJGHJ0RMbajXclM1
o03fdBE6bQTPvOVtOImj3JRQWUY/25zdtfqnqFCLWcayeoJcs68T/KL4cGmNne9ABlWh8rLnVTfR
0WJZ2xiYmBLbe7dYseJmds7uErNEbUZubOJlAY4clDaO9MWXj7nxM1T6a27jU8b9wKEi+SAbydL6
0i7zcvDKKzyX/Dgn+sqvs754FRbdzuK3JO1vgxsy8pt3cjNE2B47pFXGz9Jlnh1hP4h++vb89ceL
KBCGabIrunqDDVTibqiZwNlkTVy1sD9J5kGa6BMCJSUdKAa4n3aRvCTWr2I0jsLGLbcM4jxIhvAp
a09j7pEbaXjKuujN6O0tVMeyw7gf861FozPHnXZl4ANHwRLaPveMPvtYN7ckkd5xspJj7bi8gv9d
Wf5Lbu63Sjbrni4gTYep+meeFv7eknyyEpMbWhMWJH+iUcJpsAGVS6JP4DcGijDM54Es80VxrY37
YQwrVodgNNbTHGd/OxOXijtt8I9NrxSL8cn66VZkVJPJzuZVRLS5xCRKOfZTJ/VAbsW+5jUuRmAk
t4K0UiQwMDYcGDvvldPQ3xPk5oWzslxkZ2AEeSyaALzXfhqntwjtmj06Ce7K6bi8dXhVV1RS7K5m
fumo/gusYf67JF19cEbrQWiVX8pGh9YYj489E/6tHV9FjF8ba9nrxBcKR0/Wo4fPfwbXezBs8dh3
9h2E00HPZ2lQDVDEtbiiqnOCRtMzgfE3SuT/yC5lSdVypgwcZ9F4NMw1DTrVUSXHw0OQ8E/tknpR
xZuBbk7saHhnjEEKtpgcVOIle2fjQ0mfeLc9b/61yGMfwubcWOfbQJF2nZrRgdLCb4NrhrSmo0qa
I7AB0ixmyd6bD7XEZm24y21QhrsXbEzuelWcpUlM2qKRmtLXiC77+LCuNjerkhaSxebuasARm60K
i49dNYd5oJtPuFDZO2kNB+a2F+oo2B/0LYIBhdP4RH4J6TQnumhJkqSvxmTLY6zlC6Ik8TM8Da6c
y0BT9AeSHmvp3ANFbsR9gsVgLo2H+D5ziU7VFVAPs/Gv6ZwQAuzoIE7Pa6QlD7p+atNV3ONIDRuP
iyMdHT0HXX5PuQ30HD5z1KP2ZP6NkygN4+yyWIkVpHQKOImR7aVwi8BWE62C24fipNixkaG2w5oZ
HmV4MzLS1ZVC2U6m5h5vFHEC55bVLTUWufuRLxQmZy6L56VOFjxxJhEaNxPBRINoxcQVJnRSrY28
2o53lZn17rOCxW8SHTqqzcn4khjSGW048XBiRYUjy4iPHv9ZFWaEaHUJx1Cwcwc886vBRCXoRzwP
EFSS1qa6DCMpoHvi2BY3vBFHdF7QV120G2lm6j5XCNEsqNPs6I07AELRaSaqqvA1kKuJnf6nhztq
m3gRYclwfYN+ZrsUwC7jPdXAp2KcH1g9cerbK/Ea3XCXyqLPGJw90J9oYVG/nKRrVqdsMS6F439T
5H2/9gsr53k+DwU/Mkp3gtzJSqb7KMHtGy5nmffPxrughIqdMhe9XW0iupS2fyganBZ+jvyn/PHS
CzR88FE0ueOldys8WG1vHbnevw3rA/fFYw+4Z2+vBKnN0X1y0vmMc7kkUGUQje7a28QAvFtMJmFX
sI5V8bzvKKUJMWXNyGr/i7rzWLKcyZLzu/SaGAMQCCCw6M3VMtVNWRtYikpoBLR6+vlA0mhkU5jN
Zsy4re6qPwUu4oQf98/51gIOcyMirCML66lVpGHwmHxRXD1uohgMRZpatwIgDY+T9pI//tDuIsN8
1IWSB9/p0SMC9dGHNKp1nHHBVA9bLokNe0XiIXWdnQfyegGswdXss9eRx0F0f1QHganoXlyuIUxq
8SlhEQpoguAmIVX22Zuu4RM7cMRja4UoKjS3Q/GTc5HibhLP7Tt6EQ0cJs1NyXjiy9vRGkluzlHc
iscvNQ0+pwcWiVaij/IscdECmY/nv+h582I8JC/uXQ0Db5Ij03ueV3+Tq73Geg3eurP3jZG8T030
O4HCw8ma/eRB/AZxtTtJJX8NxzsZyG9jYr2nPom1jOYgbPo4EkdqEEhnKI+rZ8BaqWvPOR07qzw+
q7Klyruv7nAfUHbiFCzO2eMScKk9Nhf52ewI/Exp+uSxt1+1c3gSKXqhX5b9vcl0PI9sGY0MHAms
/Y0zMp8sqxKvteCPevhNFDe5spLU8VlU6FAhF6zAZDGPO5s+xEBbKvMzAcO34ZFBmCDzB7HBMe1n
z6gSypd5AdQUs0dtwbyl7HNLayUcCtZnqYyOco7PEtdcpkfr5PjDd/pgY2LGVUOEMHoSyFHQ203s
lVF+6zCFM9+nx24KXp2BN4Ot6JCjZJ6qoLlZ+WaFchGWwMUa4mclTY8WWFefCOOglMbu7x6HCL2Z
gw4Dvk/thkVBZgJj/RRIH9Q8/5+5+zar5pWe8eBkrIulSLiylo8n3cKeV9yoxsQaBVTexUBPyeqp
i14r92LSYb6f8HatBEt8ug3l1aS+OMNeFhr2ewlEksJponAUyG/DlmePlLewe2Pd0Ybs8FBdPKRW
YylK9pbKZEUVK6oKcZAW6FKwFCvnNYYOXFe+oT74cuo9v/yNbZFyDRjUBSAmz7GOgr4ezHW4yDA8
LTXOxlLoXPgSEuEwnNuQr49m3IvlJDlBbZ5mcB7f81INHS+otHipi7amn3Spj/Yr8QQXmlUVzdLw
yKcN5XmEbTy5H2ifNpcaaqs3cRct1dShkvyLi19AGnRa0kfrped2qbNW5DKnUMCbpui6GnpGRbqv
KR9F7l3qsOnAsE98ygl90JWtkBfufNqziRThgrIo1Pb9NQ7tZtPIvjrlXYW72mWFrOn4SIePsa7+
uGj0xivGXFiMw76hp+rQECmY44fewCUpw6W4JnkJsQ6tMyrLBV8EGvh7SAg58tSXV00f4UhgNU+D
l9R97VvJ+G6Cj89kfKGH8RGwSrXtbba2vl9cC2qxTORcjFe8jRny+LQO9ldd/g0igbrSsivITXb+
fb8hf/OSdDSq2EPqrIP6o4swWlGfuAnzBnGablyqTocQ6cJ6LFvzp0Kvzx2bGBslIxq2hzGTtTaf
ojogL6ffGkdmm75LTTg3ITZE6xDqOjwuKM6qGDgcCokfv2bj0xbD2eGn8exk+PlymS3Viic0ZmjO
mszT5O0anMerMWr+QNfj/uCRmNU+NxtKpwbhz+cJkBjHKW+GhcmZUmqDW35jTvVbbxbWqfaLlWnZ
8SMO8EdIQ8egWH6/0vZ5+Y13CBTzWs15trFxj40grFNhPNk5IZ+A18laIh6NUArol31ULJJhRaGu
fSrSGIM1/ZHJdM556cg02kuHNxe7aX7+t4HsQjWTf7fIMdrc/plERefsU6QbvfQFa7e6ayJ8BCE9
JxDyq1+atLY47SSLCS6k6C5HadVnmzPLEv69Tm3sIPPzYBLW6K12BydrJxuJJT12AZTcDZrXQ5rv
aXvTt7ZoMBYCUKKe5y6LDsOCymnJxMRm/pthQcBl6V5ieDMrbprZJVZ8q0N7UHQV3Xuz+gh6H2r7
YNr0K4vmkHB+2KgptwK77oyythfY4Vx+8tjFo02AKfY4+feuQ/4O62m3c3Q9PXUafSpkuKkQflds
11EGzk0NZrRnVh+TGUSPmB4S1n8gcRYHWv4yB6aHrwl0uAxDMmvtQ4VIfsLkMK86rHD7yJvv/BzH
qaG8D5vA2LXW1r6W0bUowDHmioVI3yQfQ7t1K7nnxQKNOdPinCt+Teb0jJ9H0PiFEOL2wFgbfhhN
Z+Jxi25BZebkPOS9V0Ic0LZz6ZzuYWyIJ/l2s20Bw5D/9ZN9+IHiTysUVbIRKzvyv8CrnOpXA6Ui
Xjse8mB4UzWhvFL8VUW/8xUky66yyDR20V1IvcqmnJMjuybrMmMA9Zrymg652Gbh+GdWwQU/LoOK
Ud7bSX5A06DSLGRrVzvYGug1OIBSIzikx/umQajJ5bAvraLf5okMFsn0eSz86KEcecWMnOj4ShEJ
TUzmCLpPlTGyqoFKZFKNPKfnkEsbC1jX33ZpLjdNRFw7ioMNu1FHIYBneGjXGa6IelIkSMtlvSoO
gylDtk4vTmZ8Tqw8rC7/i9HmSJcj9WFrOpJ0tDdNMDO5YKYqqS8DwVmFWwoAIbuoDv22z5CaeV57
tl1fN9t1vLORMstpMZyKDGNJQdNoWcbLbOT4nJMjaRJGyoHjbcNh9NCDXeFnpsVH0l28DmRm1OWP
ZU6gSoz83ZDFL/0xIEtUdPUm9ynrjHqrW2BCZVuKbVeBBktbdEnL+C06/embk43dbV5DVYc0k6TV
xcn7niuV84KRjbT3kKiDk0O2rCLsxcK1v0Vl9Ns4Aw1BB0JEuGls7nFXs96DLpDlltr6FlnvpCG4
jYRM7J+CSXM1ZnyVpcuGdh6q/ihk+ukzv1t5vbcsH+oJonzXx5+9dGM0mGrZMiRvNtL6CpcpnjuS
s7xXqB4Lze9Je/syocimqYXeM25fKkks18yAikjawnN+iri1xKGVPmZEGH+YeCuD7vVFToD0osjg
kxZasH+QLzoPUkxAVFKpY6yCZ0uqNxlWF6sukYDt5J79GUb9MH9qpXmX17xN6nE48c4n9tdbcoNc
+1m4g7yQGrhqJ6LaRPDdW1DN3CGk44toMq3tq8A3jiQf7mgtQkw38DkLpN84RALpTLJWFk9w3YGL
CVJAo2n2yWfH29gdR8pgiUf8BT+Ormye1eKeVrRW8/zHtl2fCpIRqKUXwm79xqUWsvToNVwqfwQr
giBOvou4hpxWxbyYBghShRXf8Gk0kB8jHrMOgifQb04erznKzDkW0sw3jj/uk+yJdcWb39IZHJHy
wTQW2izRkL0ryyXvY9hcdgrE2ijHsB6wTeKGzJjEKZ3RvZTaALyUueOlf4AifrEbGCJ5RMvPYw1C
IqQWJOZ+YabJHz4LPdGC+GbEUFTByEMkkI+GxKpE79VaWITYTXvi4OoBQykFSAjmKtw+RqIo9rk9
6AXsRjENY4g1FBbO3/R9ijRips94NkEwYKj27l3ffmeX6G9by7yILH7qZEKRQUeso7Ln5FRM5hGJ
cbr0Isy4tJY4g8G5Pfh+dVCj8VH7vCdqtlZruyBIxEXikVhW/BAPDHtYPqd1zEdpHUe/8TD/aQOc
JIMSf1w77y6uZzDchcVn3xGwp5uUrdGMUwJFpCE/G0EDpHNqrr5nH4Z45vcXCHbQXMTCqyzFu8+T
0TjZa1RzEY39AcALVSNbeK0Z79+NAQuORWhnbgaX24Fhso8uwD7hrvoQ9AwqpIomObnqvokxQrUl
EJxomna5Uf0UJqMYRSDVSjgJDuGeoKIFh3gXYHMF3FFx0EXBxebsmvt068UoAyar6UyX0VkxxfgO
iJu05u5M5AwaC7i33JzCrTe2Gyfh4umBhFHZR5p65jGrRLLv0vKGf5v1djFg2+x8GC/cPSM0sxX9
qQGdmtOzSCyL4MdPvvTa+fq7DrvnImKSZdLRG34XFhqviTfXN2+Ny5Td9AaQOo2GW2dEVhIodGmO
nkeYKAfFQOCnHNmBZ63xMtfIjtUAIwGsKDv4CE4JW3igfyCOfvCzroauJyI2MFiV1RhvyQ/qTdUi
u7uBiW6kcMjaSXYM0tLd2yNbdVzejNewTFsTS0l8m6oOAxpBDy6D9oGjUPYLFgNjvENBxiQfuzYf
DnWdcuQUzVJ4P8PG8It5P0c0D9l+Z+4ykj07y29OWW1Y+9EyGvT58oBd/Xsc4Z27xoQb3MHB3HQh
dVSSlfhUGKfUBHGmFTYbkS3OCAflMaImDnNL+U0fldxETk+0dDEU9VODnuzsLCwLK0qU6HZcdo9p
BKHNYQL2cp5Pxbjhcp8LcSIEjvVGlRBcU/wIu3gMof/KCXRg+rd1reG08DzZ730FM8/kqOdHzYpn
NbTSuo7p9EiHKgP5ORqzMyMwBoLYhcgm/uLJVeyxrJPdnoiSU1+ZAQ+cFx9Cm1dc17Mwv1eF94Oh
Z9wVwVtsGPzUOuOkKPCkeLh1cIEe27pRp9ZGMhb9DBUCEz8OGnrLGyu8n+wgOlZ5B++ZqWiMGG+I
KPVLuLYDPgmWDb1hYciXy4I8LL0Vne5ElTzeOdX05dMDGxGkuhrLUJKRK50L43sutL31BJNXhG+M
/nJCkLZxx6+gOpvH0uFJ8yN+9nM/n6aU6s3e4p1cQKijDfmTKFRCIeB1YFG28XuWs2k+UZg3vvUe
ZW62nx+isqRfJelp+lna3+xxtJdWvW7vtxa5nIbBptGPNV5y9Dt9miWozzFbPCM9Rh1gjzbEP15T
VHPwHO36yaUW24S5F4rmLeI02KggYcspRPIILGQ9GU55kzMCMKU06BzoyyNPQQqwrmWLCU7CQIZ3
38OcLWdW1ngA5uSQSC41dEO52NKooKLO1mdzs8GAOvF01vmReNFmbDKM+37crkuK0HCJomk/+UHT
3HT1MpbGJZqjC2kKuDz4ycLyflK5JE7V/aJZVds5KFGDBYN2mti7ZAp+8prUc+0PL0TKUYpwfFSs
RfqSeDwGEUWUD6qhR/0h6dN32yUu4mWc+BY4CBORppWArrjht+fKyLdT/2plAYQSk8FajTziiRXL
I/6Ik7cvZpNxLJx5SGOyfQIOeOPWT2Q+abvxHLAYRLIc3DUogR7vqV0V0fKa1D4lSAiULt6qKCwf
h7ZkQWWh9HBTQGHRyYMPdXpnse4jgMZWULCFNDRBQlzMC9upyzYmvfDbEnwXvgk4hQtHZxtjqnhK
kpQJ17GutmvAnOGKThtpuPVjfs0Y/faxZz/28VCjYHQIKNF0XpI5lq7OaTdfw1qQNesy7yQjWbLt
yJ4oT1gwNPNnbBcTuFYAWml+icYBtM3w6RRLqC4zb0PnDxf2qEd8lQDsKFYjc4MaUyfzlZZsZznq
+jU27cNkMFcH7bBtWvOUOu051IwPOCqWNWXSb5UVYDrhfuXl5GvK5SPkWChqhgSVEETxFyHRVyri
iMnT/wxJUJ/NMLuVZfg7dV661nlvkzin/SzocJHwi1WBPfzBpfVtGPWnU/FDNgvBUZnWbHWE/jQx
fY0OCVo7LHEGyr+NSNvNqO2GstvssQmKeF/zEKWc9yj5ztUbf/XSwMXIS8apxQ4NfoWoZAKwc3QJ
V86RH6HTnHo56vuA7taVq/jlJ/qQTfnT1Pf71M9Ibydfo9NYnFHxc0ngSTGvku0N+o1w+1MlIzpH
m+CcJnfmEvDP3aTfZFawsxPXubNZq6xCO7bOg9kztTW93GJy+CMXGBbj3yrWS5mIQFgOYKi0MOXh
GqB2LTAS16k5ed3yxa64vxe5vHV1d/CAcK8wZ7KOFYO/Ta2l1LqrYeXtXL8s7vrAxePJFWIfGd62
sYW/tlJ+B8qK7HNaDXz2XUFY+bGO+W2ygkYjKkNvT8HnubINbG98kZtAgfZlOcDpSwM4jgi2uqj2
ITBJh5gsw2riTum54/TrwaDwrHSC54DUbTLSoDSa/NmMF9ZkhNxIB1qPbj/7wbrzJRp/VIiD7fbh
tneR9pwBdnHuhC+FHrauCy9Rl/t+iPEPdWQwJrfcGmq2Lgm8ks4d+22t+FtUSHP1E/Zdl4hNqSir
slrx4VbZCeP6CuvX92SaxtbMx71ZOMGpZHjz3J0T7iu3vSHdFm+2hY6My7JR5EWatLthdtzZCp5l
nLlvPAENIKn5x4/HBy8k1+il7B5MMzqO3rnkvXvlcmZQVmkO3gGXjMl8ANWXbBIiIrdEm0Wd5Sx5
rTx/G2IX4vbMplw5EvclW+g2vaiastbR6DdsTe4NcmH8hfjSKJYtqkMcz4pDECZfyUyuRTfOvtAT
03liQaFKBbNMuZlLzz/GA8LnSCE6ZXIk1VruGesaRWjTOIRbs+WyQPccoyq7JLdewKMQI3aeAqsy
6uzRxmI2R1N19KbyQGJ8PFgKpvlojqdW3PUlV298G8tSy/tMa80MNuNXYMnLXTo3v1wGJQPmpWnM
Gnxz/IlAOpyj+ilDd5ZN5O5a+LewMbxDaDlk4IlRM6aE+PxcCjlM/6ymiE7IXBGDsK8TEK91YjnV
ZTYSSINUPM4PVVaClnctgZWWezV2BqDdYXRqIgGXeJ5eMkX3Tc+MxoFrp82uX6wSsfdZpi2/hain
QtO09tTSSS6V1Oo0JXva1tUXeyIxPFRNuu1Mmh3GD4AX1KQY/V5a2L0NsIeWMfS7ljM94Ta29yzw
CZhrV02ZB9dlzerpZmnpW88zYzcpv3mljaJ7LpdtpPT91QChZsP49yg5v4liL27sPj4HfmTcFbj2
DoKUviezrxbePBgloEajH4BDZoxb2443s4Rq541DnnxkfQzzkgB+AZiu7h9z3/td/ocsScZDSg38
aI/g0TWU2MimeW3GHTJTzdoWqdjPGQdGCbYQ9yK+yZRDQ+VrS4u/WGnnfQEdioDTZ2IxIqBXF0e2
j5jonKzduIsrSEU+KDpk4IXPHUAaweDrvbnEY4ltCDfu362kbJb3zUbzpFL8a10aDU6ozcGGwTTg
KcibDGVLXGFP10KxyCgyoIksPuepAQqBW5rSYqBc4+itKpgIq3AsjmKCYYbb3tn1NHRyiwqvmWqA
11nOcxAvJdQh1O/Gsc+o6xpHqC3QFiQ9tHnMfNnclWHOpgUkOif+KSVX6ij3FtbmFio83EmWA0EC
Pdn1umOEufSA94NvLrfLnabzZlMZas/gTGVClf3ECyW1To/t6OwcCaOgmsdxr4rDoGBu0V5IE7Mw
jZ3pWYex6E3Yfu2zS8IvQ+M/ECznyhl2AzE8dhPM5bwgKug3ZnOerA7aVSVPiVz6fRlAQXT4IHDZ
RY2+ne3qvr0BBS9JOAftTpDRdhXJAF3V8Ej6niyXc6DtYjM38OzdiQKMheZbsqz9Tgu3OhLwec3i
on4M+O5kD/8SFZm6HJNVnoLIHZj2pjR6DgErb07UI2wnehpZ1/gQle07yjzCC4/vYyFTm3s8hHVJ
AlUPhX2AOEuUws2oqESL5C7uA4x2qyvjLFaIhIDEIEAvSmL1kc9lo3VVuAtmZ9Nita7YyHwn3pPT
53/also+GRZs8o1HuF9sjKoaFmcaTBs+67arDnHGzdZrMqACvd7S8UKkzQ1wjuTHWOAhq72lc6G8
6/IeDFRgRHQUxLzLvXDnuxoYV549cYhl29Ltt1NYHt25PEVesGrH5L0mdY1pR3GUVRObeaRdWjQB
OttZ+0rUCZOMx6rOc8edZmuiO0xkpbQfaSwngkDFH0vvtw7PlOd3VzGxQl0GaaR3961b7AFzDYWr
uzh942HcsO0D+wqi6I05bAOCaM0gOOHc6oN7xg98dYhVZMcT034JCpbQcT6mWFDmDTl+NtERLgMO
ESaCJWSvCJqvG19P9GZiHxxNbMVcIC9DySaK3Z0Bsjb1EED9W2FQI11WR+51Fl/S8IPhGUNYt7Um
hWiKJFQ0emdPNumWdDgPQj6UBnRUD3F3sp8F/pmV1YzWndcyGXoEdpiqaqiac4t5abH4DCp9qHEe
r+2Mz5KL4pHD4gxbbJckPv+0ac27VODgwudLo8ZSgmE4D0lZQcKzJSpAIHhRFc3NLLq3Wn6nUYR8
EY4AKrPPVIWLblHty7S5xL5fn2IoxjkVpFeqYL8sM70EOkq33BS+clXy+Bjd0W3GdM+GiLZxP8vX
OkWrmVOOTV2TKU5tXOEpnCpwk/ZH1+OWDbDEu1pI3iV/dDSzSiNpgHsPw207TxEu7QAf6UYnIC0E
iv+ubO1zPb90gkCJEUQ1UvTd0Kp8R9LjzjItDOuF+psMXbRXNtdoSh4oXrP9bNMa9dkdWH2xgG/h
pvwYE+lgx6Q1WSIYoubO9kZmMJ2nzJlIpwb3kxCQBz28F80r05J94B0YsEtcWmDI39RNvw4sOm34
UHJXj7dRiCWzo7XS7pa8kRhZlQ12CZOl/0bEktsMykZG1S63sfqT/beJm/8zmzP3cSjyo+rngaME
abfr0q+Z6Cdxq+hDjo9m5NhHxG9iMRy2HClnnrDyHvH0lcDyu23b97GqPuK8Sm+pS7fKxGcMEDpL
UestHIhgBTB5Q5p67DJyaJEhcj4k+Mf9ia1H0AzjlYtDxLU1jt2rFwBBJyZLsVes+43k4A5kfqxQ
GeBDJ4cUk/g4NDzVKVXnIKz6TTtTNMX9rIAmuahjGFCxirV3Rs5AZpkTXjQF5icPBFlrMQLbs8D6
oXciwPYN3UEeAMrM5adbDCjIM9Z3UiPjvlkkDn9u6VyehNxwP+GpymyMfQ4dhUWHD3j0Gm/DVRic
gfyiUQxWY0EoFNJKi/eD/JUlzfZYGMU1TlHOU8fhrlhJLqMUhGNbQAir5p+gFhaXyoYdrW/uaZK9
d7KUPozYrK/zcAqjCTDCTNZnCrZ51OydYPl8qBryH2wRiicwPRjU2YuR3FJhdXo3TBpr0pdNGnRP
xBw1QAKMk0m+xPGRk0lR34WBXojq+KQ676JHoc8iYYnbB9QehtW+z7ncgzFIkb1q/zgME01cBZ+m
kQ4dWSa/ysCP2Hcw2eVcBWeHR3WAE9LW3ltle+W2cqt414XLza7hwQFU8RqEZKMgT984U/gT3Ptt
Z5AlHUW+HYsINdP11m0p13bTVWcB2AlwxBL8GfIyP9SLpuTom6oUSeA5/5E8pFJR/F7QGrca76fJ
ymD0kQsAfdPmVkKiOn7wzEFyn/H/NEZ25/sRxEtbsi3pXi23fhgzyBChR2IgNMtvYuWADwLvFhgV
reMwDM3BFGt/pkllDAxiGiGnuqOw506m/DE5vYcBpWACp7FyqLXdRguCuLDC/Or9OBJIWktHQ8YK
Zs84rmcnuHKMzdoHHetgMqQVaslaYOQ1zYtfsYrlElfx0tA7ZMn6VPrRKbW4qmMTxWwM7GxDMQok
FTl+CJWRJarQVSONi72dRuuQSWMzFlAFC+PHpF+GUZRdtJf2xdNgcVR3FeN8CqSl9fuHTtBFTqcN
SLDkT87S9ZnWijrzHnMRGdTxuOvEGI5JwK/Yhhodj7jkyMKw7cfqeGgT8ClN0jMrjnq6hD37wMIf
TaKKhIrrbtpWZkfLZ1hVZ8tIwBiFnFdNq5kSaXnwg4IUdH5AEqFEgO3swZ6C7zBxYeUkLFXF+BNW
AjoU1ZrcoXGLu+Pibq9x1ZteWOxS3dxpb5Ysxfr+WsssBATE1sbqiXKpyrza1nhlAH8J6/ihBF2x
NlGpgB56S44kQj7u9EMV51enVbgC3CLBxeDtbX3LE3PaTJRsuljFCHExQ43YGsbajy7c0ZhQQ8iI
bel4687UBw6pav2fm1f+/7XA0qYG9/8eal79zcK4y4kxw2KBYfrzz38sf+HvZ9P+8x/uv5E/Vq7v
2so3/2sR5X+LNFNq6TiWS9OuvaRqCer8j0iztP5NmtLBxSqVMMHq8I9xW/7vaWf2jZ7vCdO2Hdf0
nf9IpJnUdKmzKdTF8jV6pumzxJaOL20lXSLS/9KmaxJWyKocEAPMvWKNieAubSSPcvYcCKgUiXOT
GY6jZpTH/+nn838o8hV8B//7f9m1lO0s+WzuK/9rkppWNM3eGIUYsgFAzDl9TozkWXKIWPNvKVCg
8vYiM5ZN2kHSE29mP312znw/hkwZ/ik/xVhacTX2J18MD54Y7s/Ng+rCq2ruOkAjTjUcw44JnMlB
NFxpiJs9sNr7+H9/I7yw//WHaNm+g3NNWK5EUhJy6Qf9/nyKi7D55z+s/9JNYeCaATy42fGX7oRk
VyCBrzt3fkv62sIA6H/1ReOsG6+nfC+fj41bGPuGHT2Xpq/BVitaDn0aQrS9XntZSCyGzGPSo1I3
6Il929VrGZQW/y42UN+Ir8ZSlU509BAtmd0y8D7DgCq5Jrfwk2bnWLh/Q1/wB9BpyIKj+9Z+sxFV
Gu/UCCJ7bIGyTObwp/cjAlzJllvRJ0cfFuAaZI6R2xfD6xn9f8W7LB4Hs/h2PIUmTE9E20l8UEuj
H/EFm8At1DOnjrlOeqve8H8Znhj+IuPcBcOD5mU1d07yypI5vXeS7r5rvsYWGw3gMAKVTQZpK0fj
Ed5NMaRib9ZkrPxfPm7HKqOrpQjhCaUV3Je+/oA2mqBnxQ/DE77Zdd6A1aG4EUlHVafG7IZ102dX
wmrguSLepqV5NqENYNtifkrzIbtPGloMVE+9QIGz0CSrymNPRR3ZxdWcpP4profhTowF+grQykU7
qEu2Gj52011GjWLopM6+m4HMZkGP7ZycFT+Mo0w7grBVTNtMaBx8Not3oZ1inYyDae/kDhxwgc5Q
cgxV7Bm2KSpNYc8BhQ70rUWI9xXYPWb67H3qgPaUDvs5WU8s+oEyl/GXrIBy+yK8+VXQcS4y/3jK
fkgjGv8aNvJ1GKxrutpXEhB5GEZ3dg3tX5tIgGgj2ieyXrvmLe5a+N11T51Fifax25GLTi5WbuAt
VST0w8g/i9qjo74HcpewZiEUXR4YIeDiuMDRJh+8loNbQrMEXBOGqQGHD/NzMRItY8nz6Gf6wi4S
C7H6mELjTyBRZHqn3MqkIc8lp0Mpf0ucphu5XL961zrqWj86gLKlV+6NsTuYRiruEDNwjhUzX0Cb
PXTjeMSWl+wcEd01ZXjKRXyUQUAocSQz41a3Ml8S0iRHif2AdG+XnbIFZsRkmeLdUxX+PqLkrZqR
3M8G5920gprCoNl7DO4dF21rPE8G69GibHvk0Tk9JA3+g7Byr1POyOxNOsQOQJfA7NinYJovvWG4
q7iIrV1t2qRfJnBPgblri7F/GEnO5AnlMNZJ1d1HqhLWCs3I0i+J3mKLsqdhzD4BCDsk1LDz5DD5
LcpeJs98D1tal4oCi/0AUUj33O4WS79d2NtB6Hdtefej51KgIVVFlzjPVJ5FC2FVfhcpSDqX6kmA
icVHRgWr456hWS5EBYxyhH18ttPrqTWpdlHVxdMx/ugRhDknFNZSLPSA56BR5US5K0D4ASQrjIH1
DYPelk6JCucfQ63UpLl0p4C+Y0QryEaslk9HOuqFHiTggOlh55F0dukIdyHJLQO7WbMA6czp3Gjv
rhMYfdypuEV5cPKK4HcOGaNHB1A8qVloiTik+4ge0A726qbq670IRbYb3ZbyUgzOw8gNeQ6AHnC7
wuqMxJjDDxU+khf37ACHfnwLFx6kIFwbFDVMJ2N4COC9eOZ0a4xcHOt+AmxFKdYMCVUHtkKHAGCu
nBbiXfw8aEpy3VI8T2UAnk6X2F3UV2phmQeH474tIZvxR9PrVxrc3Oq8JYCUt+jTTXePs/lLiOCD
PljxaC4xy1AGzWZ0g3rtnJxsfhMtjOg6gTgUGY8y7r9Q6u0n11WfDJoUlAcvscMvOPcUKy6jtXdl
7VJvUr7UBgU6bV8QUXavpDxbLtvchx0SHfm77Tn0j/nRwAZI78TiBS9LvHOBhm6VGRFBqzl9H6jN
O9cEY2fPekwn/SY9aoTDWll7vzhO+ly31AcYkXOuXqyShwvn9WD5r7kAO6on/TnGS/QX1ifNzAB6
+e/gDSyx4OWKfJLn6rWlXsouH9eE+rONG7kIvNZrlxHJDhJMMNZYWWAZk305V9M6FeWpVpLbKUVh
hCoZmYmYjCnTR91Oh0wHhz4rP2pI4g146Ut9LmZoPJCSkdEJdnpJ9duI7L6auMWEpEI89oErsAtP
FVWdmPM/sPCLg+xKSe4Mn2WBezxVxu8Q++8Jbw3aR+db0c/BMS+12LNnnrFMMEA3NmJes/iC+Byq
OdCnKiiJcJvgwqvuA17MR0eAfq0i5ncjd45dSydDm2JEcSq2awJ8ht/ARNH9H53r8eiP0aONh2U/
q/gyEebfmrRfrtRwqvOrEXn0/nQJhd9V/DaayBER2ZxNOQS7hIyKlwKe6RESzWGEI1LnbI4IlkaG
+IohjySa1g9voflzFqtnjso13qd1nPXHYnFpAI3HT5dQ51Y66DATIZBi8PZh7XBlUgIdTK+dSrmP
TkPqwe0ccADQjDcs5kHOO4lBH1PCh7OZThAPaP9ZstUaRtZW6Ac59iMZMUBodAtAEoPdrzzjq438
eONOdKEG1Ow1o3crJoJceY7tdcSc3b8yr/G9lBMru4jHhRCBPdBRPVfNJlf9XTCE4bHS46NucxZA
uX6Jlk1qO32ntjcfs5rznrPtrqv66RqPEHTqISXKER27WL5bKV3ByUX3ZnulOv1PaFoP9ch7JfWi
u1k3gMzteVwsQN9hXKYnfubroSKk1IguuLPz5GI0kBqQCXeRY1EqV7S/yOD49IEvbgwjhexMSfJB
DbQS9uiy1ChF7bUP9za0/Wm4q1RX3+gSxC6JVye3lsHFTqvDQHSdzJ4z7osMw5ksmXGj6QriQiNd
E5VGwkFQeWaXejPqErRvVL6WGo4G77IV3YyvXgdHbw7k1wCp8t8pO68dyZX06r6KoHsO6A2gfy7S
m6osb2+IsvRkMOiC8fT/YmsEzZkLQQIGjenT1V1ZmSTjM3uvDQqLDE3vpiJXflL9lxUowsRsptdJ
ihSF2TkZkPW7pyBMDBmc92mKSsZIyJTAct23+GV9VudbWWQx/fVHOCBSQ6xQrPTRTHACISmr1/mi
Ow6n4t7zpq1QM5MWO7ssL4YNJpHVqDQ983n07BtgMC+yJ2KyxURxC5uEUkaH4TbnwKJ0cezdNCGd
nEVyhjVEQqHPOWY6D1kTajIm43E/p91T57AORA94iMh53ZdzWhxMLH/kW81KDICHYYHssf9EmxTa
7ErIKEHNULyqqfAfJDMMvNkbzzOmnVDSe3AtDMWZym0yI8KHnA0sanzcMASjHgHu+DuK7ZeuNIed
1D3ngtU+MmUUh0Go/NqvmgRMvk7PdvQN+g34GaidlZ7Y82VIvfFXDM5W8mpW3SZFNkbV6B7MDlJv
GqJ41sk6sBxWrw5AeKe3v23MG09z/NuNPvSahr1uCVr8QIWKbSVhJekNJ83e1Oj9euPKhERY1R2n
vhSbRype65Hj+miPGZca65krXSIyqD39OLiO8RIAiM0Ct3t13SrcQDRgNOQP8sBbRiZS4csNY3y4
yDGtlLc2CgJwhaqQvBkoB6P6rRbIV0z10qd5dMFx5WwtvlscJZ/RgJdqjtsv9kXRAUq2RBkfIx6s
xA9Ig/62LKIW3bJ/bRT2Heedfm07Br6asaonlnFGFBGmnvj+2me9UzWm2iu4CWdiirmvzLTbMkM5
1LGa8P9bmKKskLqvWYxK7YdJtDId3gC/AXUPSqTpwVIBmU0N/kMP3UYyhChBIcXhQffpx9hVLPl8
HE3BtAfjqDO2YHnM/jjJHGIBOxCuw3TKLfud/eUu0yiSWjMJiO0LWywlEUlOjMUXeTK2cFA/hl7g
mYP9NS+zUZHjBG+K8NVBBI0AsB+o53PkvemZJq80kuuqz1+92PPONawGe1EkpeYinQX6e/3nF/B5
wIk8hAbxhP1sMv3bsSCmrC8IxSbw0u0Ym/rqze27eRskM11zdojM5qmc+2VC1IdnJNEFTQjYptl6
NWkcdkXMdp7d8KNkt7GT7rKWnEE/4scUQ75IUkGDYdZJTkmiSPfi+zSy4JjLOQsm8IB4mkycQo1s
L54ZP2Gl9O/nRj7hJD4R94yqMLWPgXGVQHkmetH/MkqOncTARm+OJZoFwFg85WXCU3G8Ibr521hc
TZKw1/Wgs+g0TjI6JTp4dZAs7QRALaTQ8kWJ7AYnDnUYNaaCqIPVpDpjsmM3SZFXawb2OSr6HBvo
1igIRGrjJQmKKfhk41KMo9tGpvbKylDUD7Y4uwMIHdFl5r4z9dsQp7/NTJXcTNkPfRy4H8IEyM3t
oi2Gz4WdH67sIAJh3k3kiaBpI1QZsbnjigtaawFwNR5BACmLglIP5yIMxr1hEvLCVBsEQgDtwUvE
uchq49VUKbw3Y7R2o+PIY49ccz1mBRtDBAXII2jYXB+HYE5s/VZo6a9be5SEUg4U1H+WiZYgq/Aj
9PlIBx+JQWtGLLVH0mZGOhPZM3S1ZpgnuFfJaBhfOiz8Nvck80bsAEmW77BRAOvwx12FN4VVmLwY
UfjotAaRQSytErbSiHtKhvijG71Yc/blarM4oH3fQad5RqXKNvCrFS0HtoHumWOQW5hlDibkWwP2
zyGsKkQ5YY11FawAfBXwVO2q6skvRsiPeIXnJmq/PX546O8ZcSD9V8EHbw8pFd/4yPY0uKHEw7kz
nIeZeXZvN0Rf4oYoZucW6OoH+Od0PXqsPl04mA/FeJzIf6C/RugQMG739KU3yXHoWQR2trXMrA9T
n5r7aiiv3Db4drDerZyKysODdr+SljcjwTNPSBCOakQdZqSjeSlG31k85OWuyWYHPW6E1L9Izl4m
UDShx1sD6MRnEuEAF8OSQlqiesxNlCpUDFkmsFPVw1uFsImDaAzrB4sjyyckp1DTw5hOW3fgzE5l
cMJgYl43Ce4DjK8OFOq1vYRQTNYrrjsmIi3raho89zCSiKC5GFbICfK9UcavfxjJeoKOauQZ8QM9
Wb8p+AfL6k46MPxzTDoHD1JkZeVPQgBC6kJlsGTrIJKmVQ1rkj362eUdEvIwBJSSFNDyEPY1XWF9
U7SK46FgrZeCeupgdjb2Q2tBEGzs/NeLjUdLodr/c89hcYQ333So0I/IJE1gtei6MhWJU9vmF9nK
7qbqvYOpidfuLVaegzUmT4hSp1PVAiO304aIoYS9LCpKkveEdUjbxju3yBTBZrn3OZK3o1fhpCZ3
h9K/HB5ZHiaPQvV7vka203AbSsM78mYViHPR/+led+c/X9TQ0+PLhccTO0Cf01GQCVt34IrR3TYa
I581EQc8VsNOGPDogjC6BT/TbQgtDreiDx4DGUXnoQ82JtFVt3ZlRUfgEns3kc8DOtnb//wldp97
gdkFp4Fp4ycKHRfFQAEXBUbGjbaX9AK7HHflaO2bCOkukgFic8b2B48hsngg81bkdfs4bO/zLEhX
JuSsdbrkJKA6a9ha2B5xNW2UXVO+ONvQaF6Fw82PqA80UtPJG8XCYsb2oyNF401io+7sN3/qr70U
52Hks6/SFsd4kRHlRr3TnBmI2CR6eDTJwQa2LRlGf2ARaK6K9raX/m8zpE+e6kgM8MkIqvuOctC5
HXSr9zIx77v6nIuhId3d/S5E5YFPwyubXScmM71mQSuYhqo2cTcf6oQsCOlSxGDIMpsPsCIE0HGH
A3SFZY4Gkcg5esseZt0MkIGGVRMZCW0tJAEL9wLvUDVZO3KfnD3eY+D+PqLrio2QZk5Ysn5au2UW
n7OGs2tsAsDeRdatp5HtTN0DGHFrYkc98xANAtL1WJDbSfuKIr5GpTC/CXij67SSeFxtdFbm/Mmf
CAy2XbkN2nRrs8cCC8stklXDpzFTJgw1OBVdPdoZmhi1mDiDFvP+1DnWFhQR7H6LLNII396sPpjz
c+NRmwiJJT6y5b03tl+u5S0zVWINVe1D522/IJTvpS3Gs1TmoTQMgkYaiJYEGnvoTUm8pnMLjLQ6
Z5XeFWhqcdna37X4qPm2F3i7WI/rkIVrgBqkgMqPHTG7LZP8xIDT3JFp5PBwRhERrdupa7ZnS/UA
nJkk2Rjm1cBt7HLxSBgj6C6ZPTiW+SFBLpRl4fPwj+91WTPlMjPgkh77TTHcRE6sV5B++F5Ddpvq
+drLwWOLafb2dh6gCIT161XOc6jAhUbjJ7kJhv+WOy1l2RC/T8rCxCUse53OPA2R1+bV6KHYVDOJ
srzJssKzhvRtnYlxuGsYwPU9AZaiwkvU5mF4zTLyIFQLXUcwkawDJ4OCQGgKYfeManNx6J0ac0JR
bWGqElToo9Lwc/A9Zo6WJ0PChf+9iS0MlZxFmoZCRJWDUSpH4NW2VxgkqOlxEKjmaU7T6hRo3mjm
8JsWE17is321POOeYCw85XWw9lVoMFHuF4VUv8evMVylSGzyHDi9aNtjno2KrX18lbEiWQdkz+sM
R2X+XDX0fqqDfepn077CN+CFDGSSg5Ml2R3S1PsxwK5E3wk2PBzPvtj3Sn1OCHjWfk5AbkPAsoMx
4OC41sGc3Hef2ViZejzAkuIeJQJ1FC4vHkBYncsJfFjJ6xVkGdCUwJWuV9iJPlPFUwFKxE2QTMk6
BD1RlNpeu5nG2MsHCZ6ecgQKS5E+oXBq0H4HlxZE05pCMq+8q6YmuzUiu8RO6z1+uBdRRQQ+dJSU
DviPsrxydllGlBweM2JqZHE9FWDG8MkBwM9ey9IKjr4yuLFx7+OfgsWP6MXioZO3N0FfPrRZ5546
XdyBFinvmkpdDGli5Pa+rHa45Hl925EWZoDy7NKIqNmKEtYFpkNOtkhng/SObwz08Iw8zBCLp0ua
aGNKA6pMYS24NwEpJYBm5+mGJwh6olXHCHo9JxFRr0wRexRxFW/V1HVEXcfD12BV+9CweQqQdRfR
/HCis+pO/fF20l20ChxkUIXBHp153SZSXFtNzngIZeAydkXl6bdsAkZIEHxWLKSNCnzwLLNzY+H0
J9jc7sNLTQJl1pMgaSB1ZxQDgcbzxUEs2L8goOZufB/tOUYU5vE4JclVA6O6+JUa1Ix+DUgngqnh
xGTSMOrdjfEwrlz32m9pAaGcUe4iEobElLJviHHujWSlog51ryIKwbzMrkWNZKdpqs9sIvCLg+4l
apolLlrKbQ3wZT2O6MASkMEtPJOVVfDxROYnWUWxnAgc1ITQhodCm/WVmfG2GulwLx3E9xEnk3Rf
zIxGlqU4T4Ha/ZW+3htZke259hk2JRwNYc7mCdbH0dI0qADmV56VY/pzsXu2TNMDd6g3YTI/BMGM
Tqflcddl97PGOsWCb1G1a2drus0hYBxQR8QxNlzL6yhgYQ+38KUGn0kRyce3+Ns8y1rP7UGSPoKK
FwUaZApGJJZV7cwapIYcbmYhL0KoFIOVfsPE9+t00TMA2o1AXbW1ApoDG+ymTqp2yaR5iSbreSAY
jJ0PaIZM3nS0ZnXfv8wFi8RZkzYGGuUhS9QjI6SDPwRHiyXH2o7xO1duzM042ggS7Affa56KwTNA
1X6HKbE/5AFN+8Izb/OluWi6YYLS/2zpaj4pQ28jb9zUhGF4HrrXfgGqJ8juGHAap8SQ71YA8yfD
mLQGtbel4qHGdMdh1xMueh2uycThzFvNQUZmsUvgUtW/amHNx8E0j7H2JrAu5lucOeJq4D/YpAeG
Mz03eEeyDTGvAw5Bgz5Zxda1808JhH5jBcSEYU30Z/u68IL55EBG1TkhkmHQeVxLzDf9jADYpjXe
Z2gnKf/QKYu3s9mXnB7pDYge7KxF4O+9YPr0g2k8K0gURPQMzEOSgfIifTIKKyXOeIsJ51cKK7px
a/eAl4ESXiUXoxhZtzQ2c9rFuh2Yj0XOU9FlEF7hTuAs7HZDqG6Snr1IHA8S9TgGnowAwLUz8UZn
zO1WA5lonKnMhxbst5HhCbOwCLTIoucmDM89cx6Ol5Jh7DYV+fOo9EVopOqiSF6NVkQ3CLDwNnis
F5M8vx4WyBkjayof0976qXrMZ3GfS0Lis6C5r7P0Phup9W3TwOSIxE6hvcoKsMkUe5+xiyeSuQgv
onlqciSkDm/64qP8rf3gdo5p4RLU16uezn5KaEDS2O/xn4SInvxsPxVgWdCB3QmkanFEu6Eavz9q
gl+GrrmCrmasJ/ZvK68UxW4GGREBKCOfGbmRG4KjmKku8oQbJl1YuVI6n3bbPk3WMluoSQvVvuKC
qvyTroheiuKTnnPnwGLhNoVSXCTkBU9L2l+VlIucdbQPXkS+dp+dybMgJh1xODDHbCPaKxzucusE
jOMmZ5vpmaQiKc5W34M4UcwxZY9ZIisfGGgVgd56JnqlIjU3jYHzs4b3FZBoaXVeuvcDdRtN9VNU
1ClqSkdBOJhBh4S7vixSCuxDpeZ7VnkD0ObhbiSIBYbnkxf6n2ZDreErgsgjP2cQisJKlHGxIVUA
e/11XDnGoYVxzTYHZcM44NIxuvqe6/gzC5PfYbhEDT9BnmrEfzgMGqgrRNcExqpum7NAUXWNMrbZ
I3SFFeDJ76BE4tsjahh6hw82bO5J8zTD/tYm32ir6+nF1Eps5Ah42CmmlbqW1STQWE3PY0uqOurJ
OzBcglGg/G5s+7EkejMsmb0Us/8K7S9lmVputTdX+1kAA4xKaoaKWDLU9vlzqcf0WEckeStJvjSu
713Mqh2fZ3tiNM+khLMdblVf7pMclReCQc5GzzkGCvU+tBl4prl1gap5E73uCpuNTxkP8Zb8Cij4
Bfc9HdVMCCbi/b7rnkNyQMycFwSUCMhrr96lMT9UDKAAFw7xC5YgRjcWJZkR3mNEzi7KdE/o+jQQ
MPbeTAeLnSTnfZWJ+vVOJyYV12ixS5vVs9lMJINlcu8pDM+xwH0vjaexQ8vt4sfFjksoUJSI+171
Nxj4Ptrl1P6jJllSGpKf5h+6mO7v//HPMqh/+e3fH5uK//3HX5Id/vo3/n6dfcmma377//Gr9j/N
5aP66f71i/7yL/Pd//HqNh/9x19+Q1OEmOlu+JHz/U83lP2fV8HPsXzl//YP/yGJYkP68//+/asZ
UFXwryVZU/9FLUVmw/8gr2q6Ovv4t4/6+98OP1L/JM2Y1R//+vf/U21lRX/zbTRNYegGyIrCKPyv
CAnL+xuiKQexk2sCpHMXHc9/RUh4f7MDj02d6aF8x9np/7feCpmWDxEo4N+LTNOJrP+L3sq2XH6y
fxY+2VbgWSHyLVRDJj5Ob4mY+Ce1UGDPpYIHB1oVcMcd9Jk4G8Qdwr0noAv4rur2NWH0s2v9IT6K
sjzN0zTdQ7p1ruG7LmUsR1TXMZFQrD6Hxq4OSSFoTSq6+8H86tMGC8HsyKtoJjkBG8+hjbz8XkLR
WZURbXlUJebNn+EnQPQUuej9pNjyZA4hAaRJ3LDEAZgQNs+BX3zJCFsb8iZcwTdWP3sPoJ8+4YZi
JpkL51iUt1lXjA9dQyZEnAqSHWu5M5J0fHZ79EseMXLsxUlgtydxq9pGnzXx3Kscx+wVeA50QPTb
+BzGBz8NShTvGQ/ORdwehsOxnf3gJGe5rCag/8BvqOeiPiPrmG/whvyoIqN8V7A9pJXAXoHNznf0
upt+mNTaa+v46FYbycL1w4M70xTJixbT+JJWGJJin2am+JUjoBlNBG3oUhiGmqdklSAmggtdhRWi
oDnpqdLRpAwdszdQhNj7K8b7txnQs0Il5lNlHj2D8IsSCPbBcDgzw8a9LRhyYp8Z9iEeznVmp8m6
0sW8s0vJurJK1nQU/jbvsieXb70ywuixijpQvhjcNr515zfomirCyEh9aw+BpfujSzeMTYYA6qb4
brJ42ppBUQIzoyKeSMwMyjEGI3HoUgyXRZKpjbFMMuqgjJGGzndFkKdotfDUxzU8AwTvlHkCslOe
hozgFjRFFXbdyU6ms42GDEFavKq6L/R3KM9BXrBsHMY1zWOOCB8iuF/NxY6PkV5Vd0QJYpOkD8nR
J4m2eMqte6sdpytLSGYOc7apRqY87WQ+GgrmfpKIaBvomgwy7OjbcWxO2PirbUIScqeEfQNfFPWw
xznrYKEMO/QiYpFa2wGTXNrLeOc4ZX4goqFYGSKb2ed43ZHkcQLSYVk31OOMYAMUDTmTnzFa8pvS
Vt+kbluuu/63VoLq30Au0TQEWTiDsrZdKOqrHFnYVYOBYVePtOvWUIS3Vqy23NjDyffp62OT4zbA
Y0Qq6Qe7JpBPCL3OKSsnChVxi0ppuuz6OHKPfsoeNeo65isD44OBhcIaFwxGSNF257DqrgMYKqJ1
WGwiz2uS4SOdMaeFBcO7YER4TR+mAWbUEQNpQ+Aoa9m885vipsL0qU1MYWJJV1Ht9Fj2k7HrJ/sl
hfR3JCaZRY9IfKYLMFgc5T2FVWtuyk6F+yk1Q6CMUXEMLf0SJfOHO8JzNCB3rNDtvEOu5mnTXeYk
OBIQ+0MR0y8xuD6mX7UZ2/bTi2VyVtNt3Zv6likga3VnKzwcPIHAjpZLt2KWkN8BGc8/oK2cNBkU
O6dqxdEzQ6anzlF0Qjy7Q+DTvyxgi9JrDkjobudEmdsYMDTByleV3Sy6+cC4C8v6TTqIGYJYf3uV
vnejuvq06vLHR/ntjFl7T1xKh8a/fvbSujkZSc0iL0ZGVdYwE0w7WWd19R46LDnKTRHqB5FCIZgH
ce1RAdb+GGPmxpZJJrAEw1B3u5D10koPCzmKnoRnd02DFlwhaALeETvBZjZ6h1B6oO6ZgkexiOIV
pb8fA+xqne4OqEexzaSFedx5Zpc17zIP9gKWMPgLU3MsXx1ptCc/tih4LDQZGiH6avhVA1suCZMO
+d7yTMhhZAC7gFHR6++pvdTFtOFfoy9AtcYo+7kIAhgOfMq4oMxxV/RX1MjXTRX1hzkc8QiTAonH
nrmAREPRZncycaMtnk9YGcMBm9jvHNMzexm507o+0GMeKlkcChl+uyrLNkncv9oTyG/Lf8gj614M
Fz1ZJkFg9Sb1gQTMyM7xDnJ1yOzeB6wlJvdgC1iD7RKVKhvM014qH01HEWxBpAlKQeCtjBIBFk3T
IbUYpSE8YRTWnDjbSF4Xm0FGr2aN6JRpUwxqYBPPaC/mFrOTM1CuBulbPJOTOtu0KUwq2FmBpE35
tC3rI0wFtpfFyY4wD+lGvK/JxsWy5l/yji63GpxD1Gf3WGAVvY4z8xgsdkduUCLUdXYyTJO1gywP
JX5dDEQ56cdcvu0+UTyMrRd3gBpcL6G/BiVhh4sN8e25dluSYNre2ExO9dVJdKGsib2VWaXJbliS
M02RFmuB+gTpKqXwgGhlKixYDTQ8gFnb21EwgirBglZq+kwnglaVguCBV+5WUFic0ZTeTi4wJEA4
G1Cw+pjk+icFFqrM4hvuJnz3kmGbxoI4VuhsKk+9CMPZda1+yD0DRHNYIZNEyaAw5JT2gGgMJGFd
d5uijz8C3V57YcxgGCrm1jfiiwsHZuUb6I8Ysb4YbnBUptefyrcwc799RAnXGjUaCyLsvcD57aJ7
y5sIcXPgTYBLOfGyVtyNJikhFngz2L+mZoggj0qiqfR8dL4V/pKV8ANYG6jQYI8uqILuZPg9FdJ4
iiEEg9nQ+6nKtmV4KK2qOgG4pM+Yv2xPvg4R+adhMMxH0ut+TDe9jZVzlbc4wLrQpgixT41RVkeL
u3VjmX13NW1ziUU9Uj62tRjYDwn1a8K/nukhd7KT9G3VkG+bMmdRVfeHYs5qXN4wFLQ5LaQxjQO9
ia/y3FkysXlNTVsjt26feSfQwBD9VEzuVz1MLKSd8rmeQnFwkOet7MpDujg3xab0nB/CAjhTTXrw
oZ4Pypw+LDMkOxPOoOzBvbdkW7GyfJBmewr8CW+tg8mIRDSWv/UrORS3jikucYvWBKfsM/xUZoup
qR/aepGODK9V1wOdsdBoDnEDMZRrehX3Nfw9pLIbNQo0r33xBP6m2BgCHT4BzSvsL79Q4exVV+cj
IVsJ8Jh1zFoJPEJX7Edp01dmAu//PO8Nb2E99cssB1NpHvJQ6isPhquy9xnJINJzXvp86E/T4JxH
CdYYLWG98mznSFmFVGIaMb+xrDS75t1E6zqnpEK3lvxZ5JA73/yZUICyl0ExLQvHPlU0nmLxh02a
dTsnoNzFgOvL5asjwLDR3Bk7ZHyurt5iCjLg3es2NltgBNDLbWVh0a/Rf9eImwJmKpu4hpylBPso
xkGfnlt8BmlqX9qqfXd0eHAidY0L7bsY0TTUBZRLnGYIB9Wj5LbzhPHZet59J8d8ldf+IwmM5W6w
LNB5XsYEwey/47H5RiDKWM7iASi79sltK3matUWp5+CzXnn9a+F62b4hnCgM1Yvn5A/xVWfW4wGV
942h7d8iNMM9WZVWimKTCe1d6JsAGUoTeUx88WUs9wjTGxWw34mT69QIN5EMAXqN5dFUwEJc27uu
p9G9HhSJrV5+i2IJRzrzNj+9RhjKomOuPqMkCLejVltmnL8DGa8d6C1CBxrtMwulQCoZba0blsp0
FN6tZHjlUHCnUzijZUoAB4ZgLw19Vxc+KgFj5xd6q3iKMimfGZqi1W1z6x0up5ux4Al6EujT5C7B
0cZ0Bmdxf+d1zHac6Kscu23Z6s+pL25a0zjCMrhkNZLdCUD2xoP/F3dMP50FXq2jT52yxxu9UyIJ
DgB5jbWiSJ+LTt8Zrb5mEZKyzzCyHb59kw0AeFx85tD7bxLKyoazhfnZMDLT8ytiEcx5Io9Sk53N
eJINZ0Pxhwpl7zSiWbEbwf/VcEMFpC2F8UfCy0ux4uXU9q4egfhm/GGWOfsxe6yjPthNUXwkF265
0GLG4vp9jGmb2voD+8MnFJPHwGUGwXRnRS2U8WhP+TAr852n5N3ctCFzRYYfBtulPva9o9mH70PQ
ZSczfq9zR53LHl/3OLKQxFv96c0MhnhwU7/HGw9lBVViRECNyzhqgkNPjA1cA47S0U0H8Hf5b6/V
FSDGaT8X+wlJMf6HRV+RZ/cm5/w2j7HtBYDQ6JaPBki7jccgdwrZvEv2S/zgzVpZ80dpLfFYlX5w
x+JsFeATKtFtIA2A+ZF5urEY3gmU+oQJkbqVzxygiUN4SOOz0B+epgqpSwgVv0JpAGc98LfxI0bf
i8g66+z6BCLl+U2iOEXzILxXY7evHEZ5mbjUAc8oEoSaqXpwODfDuYqZ3nAZ8Jy4TERBkz1dg+0g
f4onqHeJoe+hpwRCOzg82pwxL5nS6uei6G7Tuf90FAsiPQaPjU7bc2JHT4D1CvCxcI3bmN2QMPjB
e1piM6r2XZz5GHoGtUMk2uQt8QgzA+QpZMvM4/AyByyOw+lFF75+aNh4a+BB1zPkXZdRplREN5eI
tKcOA35rYAbqHG+PQZMYp44RrOWGGR5YjIqTJHIswMuxGSNUTNh6f4C/uM/ItOtTpXNOnmupDbVM
QicGawuR/0/xKgnVYLtG3I68y2AOZ+DuDjqZ9gTneHsz4D7vQ+vc13G5wR4iV/bs/bLfSYf+Qj4K
giIHSCjHzEbMZb/DSgxKedjkZKuFtUXqYdNfVwqWZe0Nx9nMqoMwcZfPdFtQ+jERPbk9ZmRdhICY
0dlBfDGu2BUkK5uF8HqJHuhzXBm6ZUU+UI8ucp2CxCMneYuB1aLsCg5KQzLFXvfNvgm7rhltcoOj
tQZtxn4rQ17OkNK01LeVpS9TSHcC4bUgwBz6M/c0ALBUfzqSA2igPl5Prvtuz1G1Sxnb0EPXtxg3
F4Y3cQlhJF4N1PBDS7tVDsdc2KB+Qh8lJ6X/jkRdLvTqhf0seyhp75ZHflTIQ2kSbN+zKXSt+jdO
cBXz4e28kVjQvNrCkCOxPsXsXRnzb4PKrPWBDpfNtE+KuMHelch1aOfvQe4s55z4AC4NVwrMQjSL
I7DZkQcvLE82YkerZact2sElB8NCKWKn12nVb9lvzzkXZtoE77UbyHXjds3j5LNaHG2akqYCaabK
JtsGKNs5ojqCIqDOaYKszIlWiFdNDF+Bg6holv/nQhAK6/k80K9wxA6rTJ0jvQjPF5B+GUQPIw8u
u4DOhSiejZC8Djh7Vi3RNaZ07qyK7rlVSFeGAOQIwm2kVOA1ysRk7flYFyz+WoUaXsftq6+YVPSL
IIM1Lbt2N74oLb4HH0jHOMHyqJHb+Vl3xbuAXMq4QkPH+aQyztng0Z8G5IPk1G1H8ysmSmHV8Hdq
DAJQ6YqvFrPInqaYClmyGcuhPo7GC8tmXGnFfB1YPGS7qDwJTz2PEHeiMkcQbwPHVobzMsi7cQl4
40mXbjoCzAUzn/Uwo+nj8f3Ka86XXgWRIiFyq76Pr8I4aI569jeiGHOs8eGuMWaQEGx+dlp9KsIe
0bBSn9Ytyg8YDvij14Res/dVBfktAYp56FickciS2t5Obsbxy/eZQ9Qj11uixx1Zmjbmo6WwS9+D
WPVMMyZiHIS/s01yOnr16yIzx91MReeY6R5952OCovGA768gGFQb/T6d8Af2DuLnwPNOPVvIbWcB
z6raOyFN8xx7AWOtEOtxUmfreMJ6M8SFe8LgfdKOhYSW0dvIm8yxxsdoodiJWAzvhNDJMfFDaEcN
SxkqdrG5wv8InBq7KgDHBWOPwADYESlwOvW2IflsiDwlh0NAnryqf0P9ZY622hZlV9wn0bh1va/W
aKd9n9ME+BgPVz3ipk0AE7AY48fQkdAP4+zNSdP7KkLc6pPUc8wrNruKHXmmkUH0rYgJqN/FMqY2
5n0ArUseSofBMSaxpIwYtSxuLQalRFf3WP4pHhMbJLmCbiHt8gOlO15zIY+mQRuKqRXZaZqxay+j
j9niWrLLZ2v2YFRoVBMTrzK3ohdaMIrvirC9ZWkxOByAjKrs1JQbs+jEpjDKqwKbQhC39socjWfL
BmJjWOC4OpS9znw1Rel3a/njpR5+honwJOHnD04fV2zzbcwKbN+yCS9h2fBx9DwuUYo/5P5NWeDW
h44yr6lGPA88xZRWmzSdPhIwJG1PD+Fk4RPeDsIgNMaf1C1fzYmfuK7ERweQ0vLGh3Ds2O9HJ8Qg
I8glFumVybDRw+BfjzLeDuU9fFp3qwXGePJWLhUy250R/BFb3Iat7HejX79lSfCdIarONABy1SP6
yRCj1jgqVsFY+XQU3Q2TX7qnqTNXNVXWvCj64t53mNYAuB8GGHt8QHNVQ7M1p1+fMySiifKTCsy3
v58DhoruiBAhCJeRId8sSXtxCKp6Z3CFbEKHHWNPHo9Tc/ByAEM0k8kjPurXkKsHW+383rfOC9ct
b0i1gLE060lXMXybrVMdo9ocou51oKgLmC6tQQNhWa0/FETlDYFWKzg6b2aSTjzb1IIcM9+d+LlA
XiR18oJChGL4ng6UsJeBPrPDWFCDUXaoq7HtlTcYRRiZmxy4c8Qqq0eZkVEAhXNHBKHvWaBaCfql
t/rowAdCd2AWMtDt6XZE9Om9Nkn9gpqeE4KCMsxTUEWJ82YbFB+U0+ybx/lNtsYFHMlNY7cbzJ4k
KIQXWhyWX8t1GvVIXEntWI0mZZgA0tREv6Q64VTprWEbVMNxcjO0Amj2cgOO7pw6yYZ0vatBJGQP
2t4XaBWk8wS2eDNcKYStxdo2va+seDRtc9FlUDAopFDCpkWJa8NGPcRmOplOf37J/QZPE7c/uCDm
0Fn2Uy4TmNYuwJR0McrCl//P3pktx41kW/ZX+gdQBjgGB15jZkSQDA6iSL7ASInCPM/4+rscSrsm
sbIl6/d+KcvKEYHB3c85e6+tlfyLY0VOGen+BJK2pzVAdunQM60E6+MI0L1HW5YhnNzg2PMx3RY0
pIjtHT30I20BdwsyZVYNJy+SMBlY6zdZLp7lZD60bY7qHx2DA85hVXSeh63j62Rr6X5w8G4MJuAI
T57swvyWtGJEYVO6LI7lqWI/X0Flfozk8OBPNHwyC99iHxx1q6eG08GMVExXQaf80OPqQjeS39Bz
tkUNyb7FWSJ3x29jLWlBk8YZxNgR0Om+VzBwYFnayca3b73EhgcEJxPLlncJ+/ghQvy0odondTi5
mElwhy95z1ypBJEcAI/zeBnXpMoRf5gV3cZrNxXIN24+g00FjgSJhYHW3aEoQAYDKXodCHrGbe8f
3VxDVldF2P9cTd/Qmq8iTM5AVtwVakcETE6vY34r5aF1vDtBqgSahJnvx9CePI+vfGY1myUPqwRD
szZ0vHBBfSYRgXC0mSN8NhPlIZunOR7vA638HsVevQarSQADc6sSfS1mkujBycMHFChEaCUPxGWJ
1QAMHJjMXvbWR1cAvk34spMCgFSWgbgS042Gmmpl1f13zPPbFtsbaKn6LTS/aqNeqcLzzXGyE5Ld
r0aDbJdmzxsaXbHSBOIDl5PrcEhGtN+0Az9KhJai1CCSUOugMEWhB5wlC7yI0EMgaAluUJyFO2zj
2LeH/CWGZwVAS/+hWgcWDdNVfBfYSkjHGGGtudSjvr3Hx/SmZzFegTa596txU9nJS8PZKY+ZYthm
RjA5J2TGKBLHP0tO3rrfx6woL6R/YE7x42/+jH+dko0VffwoipHOZdm++SkDPmyAnOywV2dWt3Ma
bhqIqmAbmNaNUbWPtn+vc4pZTS1vaktnBExqt+qj/kemPEyojhgiOpDsQyY9JWnptP3DbePw14IJ
16wBGqaIXislT0W8smIbpmVekbiR+S+T58VrWbkpnM8g3xS3qYdWKyTFApoNdnB8Yogm3Hc3nQ8W
AR/rkn0DSTVpRuhpCqLYiAaD6+Y3drKbAyZBekKi9jSfiNOEY2Xa907qXziMEwjmpee5foUKb61H
sm2cAc9mFKGeaaE+b+RYn4wSzNZsfteZKNMF9DU87/5xcFWYiIZKbiBElw7mnW6xy4kGTks923sH
4Q4Hi2yCZlw8aHr8FoTBrQvjGtoN+6QRo5OuZXAdGWvDyr8UAOUImct+ZCZ/EJb8VRFThuvptR3w
MLqShzb1AwTc/qP11EcxsKHqsXYt2/itdS48WvReLXmwWp3gvDBJK9TSr4zCLz+/H2LENtQeFXLN
VV3l31P8lYydBiKWpPllHNmjen9EomPsIJgjRm84FjXJXez9qIPoI5lsIKGhuJjgmSZskFonH4ie
fSkyYgk5b4Huyrsrzhadaki4IP5R1RegH0pIqx7nnjbkLns5rYxAFcnaWxEHt8jma8haKQuUghzF
uMPZuTqOV+ImcpzbBm1wEnNrpxQMFW8hC5h6WExC0aWVL3qpPU+GZUI/60FLK9MaQmYO2siGB4Bc
s1Yfya09hVVAOEWp3msXa6geatcD7nZ99l4i8swwC7oIo+qI4FfzZkBz16epzkZsJltyCTdhr7H5
eGQ55Wz+Xjmdqlin92Q/zLhktlrJcC3luRuj/joUTcyR2Bxx0/I2GNV4xbCAABDrBUg8Qy+3xw5G
ATeU4aaY+W0k7akU8Ow+s6eeHiyHTfnoh+2pbfiSirZ1t4mmv+kjEA0d3/LOT7nPOPCRKhcPYUOO
e8yKVVZsRrnhHzs9eGtT/gzvcDqb7xTNFPOKTefg7xlbh84VfxA59jfhAy6IG1Z4YO0CoZP3kQ6P
PQKf5XNlak1UjszxPTTZg8cI1QGqUjj2XRuinU5kEu6QYR4Y0Gu7Wcfi0tM5pwOFZ8rDytUwAoMz
hQVeBfBYxU4bMIP4Ex89mp39jLKcYlxCHcb5tWsAOvlhkVx5Lzb0lnVkhl+rmQB6qrN1PfQorbz0
riQBe+ouRc4qD/r3S+aPdzAfv+uJ/xC11cUVhU4VxHij4OKjBk0jctQtttFgbUlK5EQL3hwT/FMR
Gd+MItLWMwaqGLmjhI29Qo4NcRZd62gB6Atc68nBt7mynSDZejos+LYhLrTy+2/d6Kx15g673J2+
jj21NdL4ihkauyTVVGzu4yG681sPxtiwE7WELG/p6ETjR4lqKAIPIGC+06k4zH18i/j8viVDCzkY
ejXSpib/0nicsQXWrJHT7caObkVPSz6zwtPce9dR7Z1l79/OpXvKa7bDZCQjCdp9JF5KN6eVghsm
ycWJPWxbZ9ZH6tlyVertsDZeUlejjxtiNpqMly6aMQF5T27FqW6m96M36O/ExFccUjTK/N4F9763
E+dgoLeFQwVlwaZmzkVJwZhGM2ZE7KDTqsV5sPOyHutyY97QunqvmUttLDt+mBGSoySlJdHN8tXo
8a2WtwaQVuoF5qFay2JEOnh1FIZZ7Z0UU2fcvvT600B9j5+6RHbPx2jNzptZ9ofc0yZuaHoZB+Ec
QywzqFlGvk5OarHA22fAvjIMcTEQIqMIXtu8pnwHnPblfNTgxay7EECH5JMZcE4eamRkNCzbtVNx
nibJ54G59XMdkJKRIik5OGiE0RGcNa04Nxk6triZAoZA2Trs2PXVmouLjsU3ch5LtAtFSAZni+t9
E3jDc10DNo8SasemeicDsCYwDFa49GDjEXmybTNm8VBQqTBMCKcz8bKF+KK7oIm9Qqcgd/tw0xq7
qpmGdWQfUpMVrwqB7lo1bO5+1m+RshICrsab4XgfB+WxnGmaVZO1zgP9Ne9CTmM5XMy8Uu5XzpxW
ob01c8fKCjcEyQR/HUw/GW7jVeNZX+OYDr6pYXsZ8YASFfbCu/IlShvo8uT67XTqB8tDsGtV5PBM
Foq+oeOsjhkeL7GDK34kzgpvY5KRkytNfAdwb8gQ5nPMXb4ArYJ9k6SU+Cmexv5HNKjjLsmZdJJw
OfvImPIYrCUeS1qB5XyYJIuhCWzYGch9i6UloSmryLsaBc/4hArY2IR6xIrdZv9fe/exKPj+or1z
QHP937V3m488e6uTX8V26h/4R2wn/gO6TEfVi69AGM7/au3c/+hS6IS9Wq4nbOkaqNz+0drZ8j/S
Fp70hIQ5hgDO/F+tnW39x7ZdYYBE8xxHgiT6f9Haub9zuRzPg61je5btGFyHhx3/d6UdIX2+ZVmj
Dqh7no5V0T4NMQiQRtogH2ia4eqe33rMyzuCfo7UqiAdjUeoXvJQM7lvU8c/tnpx27BBr6dBrvOB
uhi2Yb+zOEx2THOwrXDIHTtG5VEZkq8WoxjL6CIHuNUPXaWKg2qf9++hZ2IlTtwjvtlh2xZ6tvWD
r6aTzzt2mwpBSbTty4nJHe5bM39iUgkaB6CDW7VbOJc5Z9nilBA4vmoaR2woFvA3QSs5JnVGyE/t
Toz1JHxez9nrY+UfbSOv+T5xwRFocKxHf+Js2PUfnc+Kgoxqxdr7nLide7KmGy8yjTPhzjeewQyF
tFI0KCwb255kBCX4vyTzJfeeRBIRQ0hyJhpe/DFR2e6nmR6tFvsfYjChIBPTg5QAHNbYZBgv1uwj
/oXJJ+yoBH9sKy6/vIyXn6i6/wOx9EICeAtOzVJyyd8IdnTTTMsxdeB68K7kJ/ia1iAPnGZi2zr2
SICKMD8QLLYWTJOUEBpY8/FNS/G37ZxTFiI2cHC1TtiUD7YOunhUUBwEZCdjqohQ7B1Ger6LBn0y
X+Pcf67MjOA7eOQcfMTEsdW/78qCxrrb3hkzJ00vo83aJvHZ0elP9sokU2qvbdix+Pr2xSGias2s
3LnGo4bHytv5qJwK8EeRJDHLIcn1zzdE6p9uCMpW7gQiV0dK00bm+vtb38I911I9rZBdK+F9AkTd
1iaGiYP27lKtrDSz/3B9NWtHBrmewLWtp2jqkfa5WNnA1wPdAQXcUhVOsybWGRmbriy8/YANmcKH
kpmwvrkNwVvkwYSuBEevyxwBe63OLk4zAtnD2bZwAbgglAqMfep/rKxB42LRX82SHnuP/DoPBaT+
oQuwVNG/FdaUkbFB1Jj6JnF81FeDU+mM78kloOlD60ruGZq1NHHmZm+Sw9TF2WWW1MAR4pedxflS
zOmwsyrrjOEo2TdstaCSq+8QAOqHkPMqmJ9pzSl1PFcaJqdBrwFpjijUEHcHY+q/OH0Ng6YCHfLn
ByPUcvPrm6oejOE5qMtd1/SwCP3+YCwN4mwVUlLOkkb0ICOCcaCLwE47lBnalzZryNQd0/BUmgSs
dRbbHw4oaYfePgh1ShOPzg8ujH2RBtfQX4+VofkXq6BoAu9IgNnMq00Toeatrtvtny/f+H01lSzz
lieE6drSkUwJdPXe/aJbFk7pGzN2L8IeeDoCthQjSvLRR+xo2GOAbFRMe66WV4myfbyh8R8XpndA
Bsz65mcX3OD9pumTqykmpon8QMJ/2/bK0furP1+rrT763281+EwBHBOxtQsr85PGOobcgzWjL4ma
G/j6UXC5ncFJp0DMqafyabCNfh00+HoFomm03wcpqhe/xPlhxAWlWXWce30Gn43hNEHpysmflVqD
Y+WKCbM+nEoUbeh/cVFVK+zV4WZG07SpIKwxVSMUHaRY+ZL6Zb+PHNCIDsnHBW1HnB9Fj0dwr090
SgeE6tCrQBGRF7rv+/d2yl7hzTn0Ect7Qy2khkmGMQaGdZwQ5mimw7Vuh+2ZrM8nBxkL53PCLDWs
jGiur7Ve7/aGy7ioKsnm/fNdNdjNP99V4oQc9Dg6p1Lj8xvgzvbcAd9s19PIhfklsPV4RqVDhixO
HrJgmvDoqzPuKs04OJrJhNnRnF9JtVgv1+qafKR0Dk6zp1EZ2Zu/XOC/PHbTpTOllj7hWcanDT+y
sBNZk2zWy7VVlJqsWUirSWPeatQ8moXIrS+tnrQ6ZqKholFgCDh6HiAk8lfIFqq9R+nmH2kWvZQM
e/72Ealv/NOLKU1BK8n0XMU+VeaAXz6ifkAbnEbpsG5RBVNAJT+GJArXSTQCfb9LTNJ+nbYmbC2n
ywd4L9nZflIqE1GwN7UPAFLTVo52iJp++svjFZ93UkPn01YmCNOCPOtZnz5wx438Jhv8jmCO6pqr
bFne3War9wiX+c44LQ3bCpgRziT9ObJqE+1RDD7PV+JXzagOJRYyVG0kEgle8CmVJsmpjrdzSHEO
u1NvMtIR9vz0l6f+mSTLdbvCNvGscu0gMz5veDCDGr+2ujXOd20dNh4YACmuB5XE2FUpfZNS9BsM
iOXB9Lofa9skH+bP1yD+5c1zLd44pA54RUzn03MFVFpgS6/ZU4vH0UYEIuHL7crOeIQRD0Kww67e
3VAp1ecKuFzp2ruB66bXyARbiLHHd1umCDbDZ5m25P5IkoTVy1h42Ogq2ZwMi7o5Hk6p2v9aU9Wk
lkm2xF9+CXaWz28ox2XX4gXljhL/o37pL28orYGhzVPeUIxZV2FOtnSQN94ehfbN0BXfOG1eOZRt
+6qlF0sNt08mUoJqW5AurP58n+B/twL7QtjAM+Hl5ToPWduKzv6usSSuanWqFuVAjIMaULtp22xi
mi7Ia0mjYCi/Nnr4YJoFCLT81lI/0MzLAUX5Ek8UjfSmYFFMXeusayHT//YWgRChMuqAkgbgFKCd
reciZtgTE3CmZx4x7/OjPzXBXUiU27YdG2tTF+VHZ8HwjppmEyWU6aR0Pi5LgIPoPG2G5Eq6IUHZ
Eww6PJfmKiL0aQVDfWBAVc67bJiffM8F/InL27SIXpzUtp6WTPN9yF+9VtzRoJ13EqYhLRO5BuRA
J8q3X/PeNO4jAyRhE/j7wqri6yBik09tnmrs9xojTbvaa+318rDrEbkOJlHGB2aNFRNyr2nRk//z
K2z9y4MXfEqmMFmeXKLYfn/w3Po4FrXD1EoNnRmlF2ej8k4a5dU5+wj64L6SlXUDWeLdHqzwKEY1
Lmdka5r9jqZPu8Xrs/J7Z77K9fmRPjfdf4kVvOW+RcK/sw1Ai+plyXQeY8Iv4Eg0bKpJ/270CXGT
MSooq2ZnUWluBGI2aFRmPKcOYCKfdN1ZbZl9KasVgSO7whOIn33yl0voWX+5G/9y2nGAHhmClUVI
y5Sf7obXkg2Op71d1wnKrK6R2dY2qxtU8QCJ+A3jECJCHYI34SrSlQk7whlltJYIJ12EvdtytJ8R
EIFkUOe3KCOem0GCVkTyL7ue/S+nHYeVG44ZuHCDIvzT4pPyAyx/RLY8t920GZupWi8vjucCtnFs
6y20gluCMw6GWyenGO3wgE0XzO3MtwGROSVp9udubkVAp7Tse5MelioOKBFn8Pna6ZN6nyc4IFoN
DZUlp2+jZuGHAF64RbQc7BoLHJVfyY2RfCnslsej6Q6ipeBh+QTx94b7QZ+/BzYlWOE1SsNFVkhu
3WoRo/gEWcrGmbdO0x74AQQEeeOb47blfsICxug7PMJX2gcUDPs4DhAnYaLwU1rzGTyajIRpVM5O
2q5EEyUcyjREOe5wp5tkfdjsVMh8hyu0z8Br1dPTg5LmtWJABIn1LruyY7YnbgcoJAQV7sxgYlyU
RmdO6/VeG1xQAelVa2BXcDLvUBOuc4O2hdM+0Jw6f49F2h0jYq161we1jAkKJbHO5JzVe130vn0k
C+2BcFwyPJx02DeBQArvgmjjCIWAFvSwSN5DhOjIstU7ni4YI+01y2PrpJkpqIeeo0GTgKwiHZAx
bP4Dr/K4SUrgx5PZ3IcNR6shjt+0NPkmON3qNbitKo2mHbEhDL16UioZOXzlEP5lSJpqPQraonYE
sWEajC+9mFoQnmokiRVkY8r2EECbOYaAE6vIoPXdYvVxWuxvEI4fdYuqP7AgzyAG/3l0yknI2hMD
WQdqOqzqS+LGmx3RV56NRV7r6d5FRO8JTHNhWXDCAEOSsbpqPdjatLCe+7ry9sJjQ1hOiyD19G3b
IvCApg4JxoACMtF24Hy0q0c+/qQt2y3N2xXZoXK3vPLL0qLlmkYiRX6Z1eItfesOl4O7mxuyFjsM
BqhF4mrXxf7JGDghVsRkNhquh16j4+GpDQnKXbtNbeDmRm3tly+4Fii6DEAtEwSZkWUDsfR7EXIF
prpi5Rhqneh7MPPDjYSmk6uXh0pdZmM593pKNkM2VlsENDQ66+K9Sy1UGIzdiW5kLfPwnDecR3Ob
dCxHd4GGNDw2o8ZuFyDL22Bg38VVfvb6WL+q+oR70IWMT9WnRL7fF86O8D0xBtyWY/Otc+i/l8bi
vtKuJkYHVshn0LFaMQV2TlPeVSvTbs0vYhTnmBnJps646IjHeU+wRXFbZea+AlyVoKK5B59ZXeLx
G4qYMzUgRScgxk1iz82WKSaQRnu2d05/F0wE2/DDU2bSyXNm5d7enSuYaqSTI+1oOCegJo1nQp0Z
2ezCyJGbZSXFMj/vTBgnrWj7kxZWt3mDuEOLsZATtZH0JESb0+3S2JLE1YLnBT7kk3h+RrZFnlxj
vE8RTQYN3NWW5KVgFYPmWi3PVevb8KzhR+BF5emgpwLbFiPSZaZMO8RzYe4VmnndBuGjjIS2x2K1
M0YKB9RpyiTa8N+bwL8haICmOtoUgDRS6J+AdFneF7Jv+FTIk7exT+AJI+skKHnYyFvQg1s/fyPQ
KW8/E0XcwFfoouAa0sclFzaoOqLV4Sbx+dvFIDCAzHdynr93k6Cxr/4GOlLa1hzvS6ace99H+Cka
lApmyIcOBRE9szkjdLCwuEebjjJ216ivcDBg0vcmdC0n/G5NgAN0dr217Jt3DoG8mQV/p6WdAL3t
SqP2IevXx24u5dErK7o2qtBfrEOxGGC4SUZuVhbcybJmAghxgyhbbRd44c5um/mgQwbGncoKDeZI
Z6K9rhqXGJWOx9KjuNgAJjpPsMO36Oa8PTpc1vtUr89YIR7MzsDvZa6Nqn5YOj84uHuOTGzA2QT9
uPfqG9OlRakTdad6PRmroKZHZKAVgrstptc5Iy2vzV3+J/LvvZGhMGz3Q1DOLzrUxWPLnGrt6AHg
nQrqoKE1H24u74lf3zrGwB7tMhGLHSYwfpd9jZzotUmJ21Y3smjca0uk/H61e0SzcRUIYzfBHUJB
ywe9LAE/Ox/WbY7n8tTKoMSa1QrUzHzROeuANkBRa0L1/4yuXoV69m3pBOVY/TejZCUjrT7ee4Rg
7jSRGu9NHbf7caZ3yze+LHbL4lj2zmNSukB+k/52OZ7gJAKNm5rPaZhfF5VxD5edvSHhURh2hgwR
3SxmFmaaNGiWFcNiGVFcrfoqIr50KXuDXFun1He7xoiDtV243zBa+S96Ej5mPZVbSzWit7xwy0pS
AYTdIjGlGsx8a2tVsEurjH5aRfw0AdF7PvdukzEMBk1EfprJb+xk/4TIDYOsWm1/PmD1uS5rZi/q
nV4akoxebmirQ5DHq7ILW6Spqs+xLM54DNl/jHu/9qK1I9t2W1FAEc7ECQDiYlH3x5iQHnQEc44r
szmNLpyNXE9el5u8HOZ1VXaMUEnYecfXtmMiyE9ZKpJxMm8b7H97giIQgrcjqjGhH1yNilyP0VWJ
sKKbW/JVxSq2R3OoEMqGVc50FVyLYXScHzUW51Vgxhh8U4lqgs4I0jxmXWlxnXrVbsJ3d07d4owz
Vl5Ea2BbpYNvW4cUmfpmuZV0WJCWNFO2dQh5HQSWYXySO1lzHnM5cME8a6KfzeW+hXlGdEbxl3Ol
oerm33sVHCvpUhg2QxSczapf8EslmBBuDQsR4whBx+KxdIxnGm30YXk8nRNq6wCY9noIPH0LkqDe
kgT6osXIECMXw/Jge9jRA+1vxf5/d7cd+v3MhgxaDuryfr+osDH9zutJDulp/a4N5R0zKZZ2QTQg
sKEnvQFo/TS4KOYaGW1jNt3dnwulf+mToKomNIR2CT1RrHq/XwKyfNuOMwuZXE+RHhN1NZI3YaXW
3TBN23SG7rXMTpb1gHViZPj/1Ja8p3OPrEO02o/OlVezr10FVvfUepR3+Ty6R5Tpx3pw4ns5d89/
vmg1b/v8MOmM0BTzHK7bVSO8Xx9mh3ofuRXLaVAQp5c5w1a4E8AcjmJ7zRj2PhCMc64X36nqoBXa
1IEdYw5AmNr6L5fy321EB38w/S9JD5GO06fSCovsMFnT0KEwVOrdiS+sSwjGyd2c6X0GYK0pdTx6
WDB8zc8OfPn1udbLc9ZF15HskmsX+tkWBP0a7Xq2y+LeRc0+3v/5Opcm8af3H+6CIWzP5ClL8ams
KqIWQWsE/g2QerTHJBBs66LK1k3a/CzMhd+odJkHLYjp5Dh6sRlgGNDh9ZudXpfdfpClBipLNxhG
sISDS2bNHDktdnBYhTt3KGLoDjiz83PVayoEZb493LcVC4ZVWt8q51TWnLmjwG23y+pbuXarnMI/
Oyeo2bemSEMy4Nh8EQCsrY6oZq9gGUpwB5q5+4hvDQIRZicmh363NyP7KNONLCij5+AZyT85iKh1
j8NsQkoOoefO7Pten22bWNs6Sf207Oyg8TtketT4eEs3Wh1wvMCE1COJXmYypdGRUu8TJT2mxGhT
SS1/Gut3Tq2///PD+bfFyYXjgl/fZspreqrR+svi5HdDROY0D2eZ6RVoRdfLEm4OMednzqZz0NwO
OJSzdwASJ6NjmRoqahw8Xa8iji5/uR71Mnx6WViSDEptYQnd+lyDM2vLEpqqTNHG2d4AlNMQ2CdX
M4XKLu4xgtUiZ9bctYcuciFh1h/NVHPkBJeFi/N6sFB4VKFb/mUR/5ehE11Rk64On72KH/v03VcS
qQs0gYHxKHwObSJ3LyisVdGRGkqnS1nyTdCfHDl0q8TU7iVvbkHoetCk2d4P8Jdjuf1S1G6r/g39
zv3KRJcqqabnFk3EUzZeIk8glE9ZyUHiL3dVGv/dWJUmEaamhSpA0I5Rm9Qvz9nBNZ9rrsAUVsCw
o4j32K43wZDio4EQc6ZewW3iegxUvPY90uGn2Diebp703uhuZPSq+0mEF8TGChG0B2EY8W1LrsJy
KjN1a1wzsgHWRWdPb7fLlCfW41d9JslCn4KrDq/U1q7aqwiw/XaZ9uOOsNuy3C4fdl1fQ9bjXFmc
lr5FaWwiZyb4UeAb6IhdVkeun8c8bYbRVtJQV1Vp3NF4ZHGFJJxB4oBTCemwI6gMewwYoKuhNn4U
PmbPrEAf5Nj9x3IkRxKE2KiDDowf7ZJDx/15fCmHLlHxIPe9N98uPdUcc+us4OZhN54ZPXL+VAVG
5MJFFU1w3yI9Uv20Wuo3UKvh4apW6HJbLLJBqG6r+DyK5GqIu2HbQYvdDpO2qktxI6LigPV040VW
totb48UrxEsmESH3Mqj+WQ1iygp8Q9sOjjkLtL51JVxInfp3s9yAZfMkvecycpIiQoGeY63BZyal
6GtTG4chaq/Bs5K5gYpWcnY+47aHmOndxViDegvLX0nFoiMfLEt0v0utnzqMdGGow44Mbzl9GWed
4XUGH35H7xdUf8JxkrCpZjN40TGaxZmTeEbTlqRMyDwR4KEVjPThoFt283W5TswUp9FkOySIt9xp
6nPxAtTOHvDRdTAO0XbplIlKq7fdAPx59jDTShtKh122r3ZlBxvDTkdkwGO1ccYaKXiNzpmwChpg
hnztifbcFA3ejiKItrrtEWeqNLydL3YDFJ1NhLkflnzAIo5goGxuIvTiMdSEIvyiy9o/pWzURdYf
4ThSLjUMsvME4CVZyXeCwmEdZCg2xEwl4Paxwj+pvju20GqAl1EhaQXl2zOGxfuO/+UGPaC4inDm
P8wAKkvzIAZLvxdm0DwABNxVLbX+bNCnUy1QIu7LFeaXmZBwk/5bZPUZmRsd6ICaUAKcr+fAmw+z
iMl/8JMzjZV6G7ZIDyWIbduZAHZC+VvO8navIc2AH7ouQdqATdDhL6rCQuvgzXQAELKeFWf0GuPK
qTlmRZhbkVljGgKbgwdx+SLh8qNvEUxTkqpiuMuO5Gr2w4R9pUcD2Wd8kNSVTPvLkKgf7A76MCSH
5R1YjvZq7JJ7Jf7e0iT0lfg1ZNToRpciH+ozsLik3KpU4bX0TIMeXAqySt2MYOQgQIjV9I+gwkXv
yPtOejK6Oj563c2fQTBhqlXNGNiWgCTQtlOFHxIrppRSpwQBPyvtdY99/TKk2FpbAfoxIswtMYuA
i7J2ymbdZ+SwMCkh/UjNOFql76G9i3rTI2+u5crxbl8VohtuJAEoTdlAKjxy25rVEEAGiDoYY3Ps
39H+MJCzGHt0LWQsG+HBnmMuqoTXp6nyTDjkc1V9DnYz4vziqjz0nmMCjk+PziyOsTBu2e1mDfS9
vluOvf6FPb/cLP98UeSs2DYWXh3Xt7lgPaPT0gMoSnc6RfV7g+zvbJP+Z6nTkZ2zLHt4vckLMq09
7pij6TEgyvPL0h5dWi5xVpBGO7bZAXALYvoR5gzwomXqR9+CuYQTpzvOUN4Kmiwe3x+oebECSaLm
m3zyDzHNaiJtyUWjebRuojDbLve/S3RkKpl49GytOWtROW81E1SQn7tfnTLhbWwIOOpD/FVsunQt
MA8tm8dSR1ZqRDXM1LdwVL4UZo9vrS7kXo/wmjeqCAinG3uy8mMwyse4Cr7ZswPztlVtP4H4FbxV
bDLeYFOUCFpQwUMbo5E+cg52HxNdqgdCI8OrcH+sgAR6xzLR39MMZ3/ShPI4d1RpUBizzaD6qaXf
3Seph6WZrugmjBtqe1xlugnzgmENpmwc/DhEj46ISrr3rlL1AIQV7a2RGfgvC1/pq+sDB8v6yiJ7
5qHIaPmqNmlpCGedm/6tObGk4Mm3tk4U3vjuNko4JCSuwLJihz93vBC0wRVhlU1p0V1P4GQFQ8Ru
TYaSQ6jWBZiCLy9T8r2NarCekzNewBrcE9EH3naciUxi1APDFKuQquATXBokQZc3VfkSOHp/WN67
3qdPWPTf83QMD6HozZPjNRjJlZatZCUXA14TpO1swFFV0Lxf6TiuI+Jk2oiWhSQ1bjlGeosYwBie
BlPAolPf5bJ0t0wr1l6P986jelM999KZyUHSk6veYmwB+4qEQWV4rETNfySM3gD68aSIVFoeB4GB
60Y3IWBGxNRPz3EaeDzQoABmP+M2NY+ybFkPp/z7MlMdtOkR3tCXOON4suzOZCACQndijvtVUWG9
aALS2JMvgMrBinSkROjMkq+Jgr4ecoy1ea8frSGrriYvLa9ooMmtWYqUEoZN05yak4dfePlQnT7/
MTkCJpjqpBkdZ6YsRBmB2ndCfUAEmUkbIvXru8770ec670TACWUavefKFzfNxMoae7ik4TAEq0Hh
+2s3zWqcTbQtGNHcWan3nGAROoriy9IbX/bw5WeVGDPWwtbhqMwm1A1C9daZ1ti4+slPXk5Q/TiW
V4D8cYg7gF2MBpGk1gYXn1H6nrRO54C1jjwB8uhYkyxdY32e1o6Gahnf9ivPuD/Ncm+YxbB1x37A
1mZs5xgFZIzmHmhzcdOnxlcNpMoR4xvyJU4Qq+WxhQQ1HdqA4q9ij1NdKB/SWeG2ciVrOAAGgMMm
afe1aosNBBVVYHkPy3sDVZJ+k+p4DtC/NxHl/rqOuD1sCMvRoUKxd17WNHwp0RbIAY4Nx3D29WH5
yrzbGnkXQBjAS0BUX6T8QgqU820cRsJDPcwNOHwd2rFL1biUQktjvMxb5N4Di2YN8gDW6YctHHc1
It1CBKcRG6pkonJ6n2RF472gcYfC21yP8NX2hCzhv9XpctiGVW/wCF7FOfvQ7OWr2qGjuwwMdZjj
O9tE09YV3km3DWAuVDuPYY5OLC8wbLp9/9x3fbKVkn6NBan7dvnRhFoD8SbwYJz8F8QT4dZSa8jS
ti4wV4ymYHRca0/h8uIX5cGW4i3kw1J9SOCfADum4pC6TFiX7xAB4VsRat+iHDpXk9HCLFWfvMsi
smqG8JCYncSY0u7EeFs5KICX71yr+YTpNWarManvK50IiWUZL6ak2s7PllO8F1nlrUmO4J1QjUK8
c7dVJEHG9YZOaovYi6eAEe9ZKTniSCdhhPRDOq9uFt4xvwMYUUC+Kvr0Qnk4kgKIPEL925bpSFR4
F1MAWVy+hqzRcC2aBu5WC+ugn3+0dKDbwjUOOV1wIt+dxwHDsUgTe29ZxaOjFceIVuQGjkGKGZXG
GxT+K4elJAQ7s3Mz4P642VcdYqzd8mp4dfFdRn24/+cp0ufXhy/xnEXrRE0SkKbyGLTyMSl+NAlc
nlKJGEZj+tEB770abTZyqQ/f4bFFWFpTdhhGbdgPywdjjG+SNmLh1VwuZOZHugGtcgfGPx4mUgx5
r9Q5KEm72zGfxsOoBhRLW2O5tyVG7ZUN2C4mbaNRJ5rBsN+Vy0caaLaU4Gw5OZEfQMHGSlombrtb
/nmsg6fWraAvq9NtIPt34nTffjaaG8QZ0oYvEZP/zsQ6YoFLatTQYXZY1h5if2EJQisTOvpgiW2z
Ft3H8kma4P2lQ9B6CTtmVXeYzktQMw2aPkq7AKTz/xB2XstxI9u2/SJEwJvXcihLFp0o6gUh1/Au
4fH1Z2Ryx41z1DuuHtTRThLFAjKXmXPM+UyLjRKBUyMEVrgfQQyXfdO9WwEVvjOYbwuVP/2a/1ON
ipEJ5hvXrA42O0bNkaTXiONWnRDW4F9bJjJnzuQR8HN2Ul9fnmDe8LUR1EMd1egs4XarQmPpcyTJ
K9AGL3pVJWYqawdVjDZs5y4oUBj2fcsg+/gaiU6yzOhSZKRN3J2B+kB03baeBc1redebuj5ARP0y
DZ5/GsX0S7WErtc8RpBCN07nR+cgwQZFmAM7csybMp87Yjawr9NgZZ4nV9Q8Mr5ULwGyey5KWpqM
rFJWiuIEh/8r7tVma8J5Yi8AAMhlOavEqilUWzhj+8bo/Z1anqTNvphR4HVTR93RJSqXTYYnsMKQ
KwIhv2vFComLWuMSTz5KhQqzbdbXJ4GlafDh5PgRwIakG9FGmKJBkAWlZjS7x7Sof0L6ZBo2aTvI
ht1p6AesLOBJXWFYBzhqL14Ud7T9aCRmlwBgBAaQvfjI9OjFNJoRal3wRsIYblzMxrxy06Wu/tFs
foI2zaGLiPqSmqRfoD1vmGy2XFdHm6+ZyCsOTSMFkulNqLgqf6N+YVh2jATSGV8TArodBjbuT4eR
4ZBO2AcF1W03xG+Y/tkB+sN6qDJ4V6k1MdwZyWHOrOyrekfWPMUGqRlvqlBqtOEnbPrx5I9Hc2Fo
qvWyJ6my7Njm5Ysqm1YHSprQ+qdg4hyJZNUP8fsBRtjjNNAfmgmGfTYFz3afEVPufy/gO4caiPdr
HAaEsQwYdEcLqhmhba0GuiCogadmtSaOPN3XOka1bDl4LDOv9256wyu2uHUk9iuP0L4mPBbZ1+oT
Bj1r+3WFQNIOlA+AHmgk/eapG2FqkAULJb4ws4vT80GL/DWNiBDsWuRYWlJjJ5JAgJ4Zl0kKy9kf
SkzpC8qiTKy8BnIbneFxuMbOeMwHMZ9yDr8aSSWoH77No9lTzQr350LaMc8Yu7tOEFnk8Mfbr9b4
qurGuilfWMFD7ljBnFoRPNORJKFisl9tO23eiYUEklrg51+X8bCM83jWNPj9LYlWB9W+NObCx8mx
vRM5Hj6vKiLZkxv8RqgBsDognWVuHo4xBj6X8Fp/aBEW1TAqiOROQ0dgTYFQ1sq14CQ1C4TQZDuj
TKBiwF+6iCCz9oM923JmEWx8Zj5fHKyvKOOT58wR16LRhxuZg6glOZkKoKlhBljskdSl786Iv5HB
lH1zPP57mSV3bzU6uBbcpvlkdteC8iH2ZUjL+qsj3qbyI5z4PBEHPW+NHc+uude8zL0kzXwWaN6i
sRgh/JvXmonasQd2R8ub/nZbMtcyHWtwu9ZLmKxwd3X68v60LHa7M90qDbW8vbdWzb/xjMMUAdyx
fJzS5GsF+3hcwJY63QEq4K4u8h+TlBUbWW+fAvZyy7K85rjZdw561TMxxBzjN8sQ+WHyJ4dwyYBO
ABQfWc0VM7Wqnh61btxj+MDGLyaysfD973o8ONiZnL21agS9MUWYCZjm8CIktsf6Tcc/7UaD+8pI
eIghUGW0l/3TZAumfUJMfBoBJLa8Gg5l6nLldRPu00B8aQSQPxZpezNa/aND37V4hfPOAqHM3wtg
EV/XFkqkuhhN2KXt4gFqMfHiEeyGfmGYw95CfmVozOUZeR41rc3h7lbflGcItcF+WAiJMgYNtPPM
GMpGRx6SdnSFH/I1Yrv7VMrBp1+KN894cgo73psr9GAor+uLDg4RZfc1p6y/JVFfvvUtoinP0S5F
rsfHcljt17W6xOC8t74Q6anoC+eF2zfZpQX53e7ofZ+1PnkafY4CtvTE/yZ9ep8MfNOIiwsSwo52
wmGc5+A/M4Y87FfG6FIF1s/KXPNDPFbZZdRZiSRjLbbT/BAHg3HJPWkckC9zxnTQnZPQF4n2igMZ
TY7Fb7/2xX2pQRGaVX2Nx06EoH8JurbKMWyY3G7m2OG9M4l0ge5DjbzKPOS8BBSZ9Ei8kmcZA8Ia
d7plg47IEajl84RcyMtOUJPSKwlw2U53WY5z6l9ppKr9UmtH8KAJOfOrvpG+gZ0x2tph6tKJiKRs
Jq2iL09zXoZ4hTtk/ZPOcgLDvI8+IyVX49pYTbTPgdi+LM7soqEfPNRc/ZFpBQEFRuOfnbr/8LrC
fy07T4cY7SxHH4oVQQrrchld91porvW4MDTCMRxde2ze3P6DcaMtGb9MY3KN08K/V+R8pAzmlqYO
ruNEiEcZpToLN5dkupw6Tg7JEXID4BuSAC62yL2z+otbtwcTwMixIN3h3NomWYo5Oy4CdVPwC4Tp
jUB1d3wPIjDveN2RyxYhsHIOky6+8gRZR/VhrZYPUTdOubzbrjxZmjddqyZ57lZcARPPw6ECiPaS
Fzh/tNkbj+VKuRkvMKpcWLd3P+OFFjnUTRrWpwgy2EU9O6PdfhPmjGYtxm8uev1XF2hod3V25OwX
3UPpGWS4xc704PfZ/EBk/bhTehM3HjBh8wwMtqndfdAG21UPVmKkEkTtUfRCaLb+tWFfE+SoTkjN
NR5Wkdyn1o1PI94zdndSO8GXnthw0fyByEM/XV35aJy6NOvuDI9e+4XPhEQU8xkCzbKY31eUAo9K
zjaIJj22AloQqDDoQIjaCUF7yZDQv3S2TmcyGVm4uj1n40qpVEF4uCIHTS4FHQpTOuJIdd98I5XC
2cftfIzHYEGHKnZzHTWHOgZ6nqOBfGTqDFBaz8/MxfdTSlE+mNHBT0u4Ib0W3WZPP/UB7D/hCO0+
6ulhaMRPZsQWanZCcgj/ubm19lLULmTWrL4tmI6fwKYwQhxu3hitt7Ia4U407bR3BhQEq8/70Nr6
xaty88w4gKhZ+r17TBLA1EXFlTzL8qr+rq5oPEWR5GEFEPjgKbHDRBov1PnOuEHENG5m+TogCrlk
jlteR2GhIaxm/gdLJmYmSbwC4TA4u+kHrrTUB7a7LE3dRg8DRhgXrRU0A6g7jqOgFs8gdZEvM98z
JnS9HZ+Wpo/27vrTYXP2MORaf6piE4SHsK8GmoBDgqszgNLe6Gv2WIyeiTq5hPJAPOMDnAOJ2229
rTdEAKV0x+YV9ObrcDImv3umDOifYQzvyCTU12J4mQFzPGvxckJY4bKJQwzb1aV3w0KSgPjx86Pd
NISGplN9mLRYarlmqGMOGYE0GPkjTzV2BxBSU+RUx5I58ANL8ejBGjF7Jzlx8+3a73q3Le7AGMCY
EXR1sQncItDBIRnKS5C9rvV7k6c/SgdS34TCnG0ljMogwiQpHaoTwZVkNvFw6satnbH4VFCCH3qT
WUtOky/GutwijKQzjNFvq2pqihs4RMMFr0pAS5AR1LerDeafpcEkNCXPupjdmfU/FTEeHVRVrkNn
kTH9vVZSTe6OlMOqOjWk6ohF4Gs7Zc7NhgG6BkzNEB9pyMT1H3PWWO8Tnk0Nynqrm8+J6xXbKvWH
vcZIfs/M71o7w/wQtPndo5PpBiP7xc3MTAIuKEKVVmof1cSuaaDg+6N/BTfrf652Bg74rQge7UjH
bQuXCz4cpOG814JtJJoPmxypS1ambOhoUOslOgFgrb6zpkxcps/gA/wzFuJt2QcIAaZZWichmIxd
dQw0/cR10NK/MT1Qve2iS9sCsxNsK+1X1lRYKrLyNKZIsLQVIahROvW2SY7DjFytiuf4xOh3p3bt
0PVfiSVihxDo3TFvlnvNiGdb+XcLSoWhPQ7mb8d/seq3rPaHx4wEYyxoAcb+KHodfW9vjtNpAC50
Tgq2eTR17IYbRlskxfro00BkdzASkVO2O0LTGWQ46TMLleQx9lkuSXdXQ/T1Fm5twDHBY4ub06A1
6A2MYaDae5eo0ogj+FTmr0gJQh8zngWW+eb5wD9c+iZTn26zX4UGtdZTqwOcEEUR7esR7hTQqviq
2WKPZv/RCrrmBMDmsQXGGur6+BuuxUqNAXFOZw/D1g/mqW5cZlRZG7Ek0TZpxmzLiPBr6ef9IQXU
hB44nUNDqy5VPKRX9RewP0YIdJYM0Zw1G2q/w0CGKeAqu3yQIK9JFPoldi39gpOKOrRxfrPW6s8D
4xdN4B2ccf/sAWiQiNcRJNcPxhffKOK7WTWoQ2dU6MM8pGFZLes+1RYS2LRJu2uUzsVb3pf53gza
6viXXbr+b4kCFiUd8ykJdxYvk9Tl/K9VetvVzezrHd+ZLGJp1FA1Smk8mx+/ZUSt1dZXZfXBP5DB
MrO/U5XgbymyZzUC7Qi4PxngtZkMgsjUql3TFMstWtiHl4AFw8Ji8+egCJzleZJbSLX5DT6K2AIP
1tGo9au/Ej3HVCev3XeR1tkDrp+der250JliOeKfAb/J9lPnH4vnsljei0w+0dIxNKZk3GALBpte
rUe85s+lZp6bioWbSyLvtmxviAXQf7bM3uv2rS7LMnTUXFEqDk2NjsK23w3HelND14rKZGPr9Wsi
vN+rEVvEb05Q2FrEqo7WIymRanw7bcETlevVt0h4wPMGLyDvrrYxQ4vzGU6URkt1Wq1vxW+lP5+j
TAstg9BMK723tQmhy538q8ear7YEhSXTQRzz1iE2mo+0YToiN9Lcn9Bje7Twuab558xvvoolf/a7
uXz00RbvEsf63uJg4+TJf6mZUZt4sAWIQ+/z+QMIWPU3qZb7b/kFV6Nuoxwzgv+idctMxrM6mtit
mgIaExm9cQm9aUQLuzgE/EX1A/j8+d7l1s2r62bLUfKspXbKsmL1TnDI4P8XE1qiMeEzGUdEe/Qn
1IPVqyFw01iVLZ6tJEUQV+TVVs0eIjGSPD43L+r2cTP9e+GPH9VMhZPaUPFJuUbLnbQaYZBEEpSC
RBM/L/4RkcFO3h7I4DC6ZDPGhKZwQY3QXZCIpWN6jIoBhvrwlRIX7ehKV+D6pOz4o6WFeV2BVEiM
DwHS5Myg6VqwnyMJiSF/I9iGloZRnNSgVlkjaPzM0TXf0KWPnfHNsEkNU48xDlR6jMq5151zwmaB
U8FrrKePIrlhc4nOjeVfLAhCXFZ2FxYa9mgGtV8Sv0D3gcdmERA21yCRfFIaDeRaA3SGfKIgSDxk
WaPJ4NmwhjA1xw+BMWRDOzDtXfxsuJFXDAcxBeNs72y3sAkU7GTeR3FGI53xN8wHIzqHg9ZsewLQ
5yS4KIFt55u/02L5qv4hEOtXq7Z/qze/yqLXQfpDpGwRjSNnhTYDXJTmhki+t2iy0VeJz8VcnDOu
cweinTM5RnLrD6clUXsRAKsb7WjM3hs1HBCctSFKyVpYSiawuG16SZftT9XABO4oxUopGQY8+OEY
C3seOZPy+Swhyxk73zLmPcPjl0QOv4Hc1/upTN7HzHieFnPG82H+jDP8Vkp+M3rNVxZwB0ZzZ3VP
ahqSyxgCkE5PmTvVq4w3UkoDs7K1o2d3vxxttv9yAlv/0q66ruWbuEPRPupkWv5hrXQTt08SO1m3
Vga0zErnQ5lHLrsjD6anh2vLz9Z3y4hgs+Xxi+nB0JJrSNYT0ZGEeRHWln1QHw+fGjQd8SsZkWc6
dFRbgolYlMenSTsbqMyQ3bCjUb4CalfmxqW5Gx2bX8xeX5UE4i+3y7/Ewi7LIA/DE/J0jLDeH3o8
aEkBly06s0Rzjnm0noa1fsUkANEwKMSxWSOMAuxGF4v5rpYOwX6yl/pSaAPXI4wqTEB/8/BZ/9K8
8jUBLLAsM3A5wv4UmrYJi8TUioEpeeOtaRISuuM5fUrz7FdkasNRt76pXZRa06nxpio3U8aecI2J
s4fWiX/FxdJi/LQQmMMk/2eOoh+z5/lhU7O5iJ1H06hh4slFRtN8L6rxXK8GuE6pSCyAA29EAEab
TXnzFwmk+S/DJn88y+N5Qp5twU3+U5/KItFIOlBfXbN8yQGZ7kwxpbt8JgzdbkaiJLp83vZOqAak
ahWi7kKvFByGsYhPuRwC53Azbda1GIJD5cfqPZmUaGLqXpOff3lMpLb3/8gkXZgkQDAklAFp+Z+a
8tYs5kxw9251HbRvrz/4DTtp35jvadwF+wJvwVFEJjbYZSXRWJejCit6JRmAbeEqLn/5csAp/Jcv
yDVNmBZGwHOinqH/VRQZHrGSGasqqW408df0zr7gNDhrEMd4fWL2vKSNolUiOcQxzB3iKP2HImAo
uV+CTA4H7xgcYgcFypSgzBfV+EV9y5nN3AoDdUTnfa0NEshWzGo7BzkOuJ1kn0E12xktwegdk4GT
mLWnXKoCrehHrNMyDWlzycXMlLJaUQP58L/0tj6ZRvU7g9gYfu7sJybdaqzsleyNJRdFFXFZXZEk
h1F/6dvHhrztR+Cgm85CEVJp9HYRLdDGSEpbUifJEs1ioCnYfbs6/547iX6ZQANtcrPSXpfAe2PF
h2lsjcZjm03de5VMH3U59We1bxjMUt8bzMrhxXD0ZE4TZs4zeKHhbW7jX47oK/ZCWX1xubQYkXhn
9b3DpA97fzQapA8NQd6/g7iwtpY1jV/NoSMGHevPSsq3L2AoJe6NFv2fmWJc2F5/qQNgu4PGyEIP
8vYi2MaXhbVe53Ksrm2wnrCkaQDRybsbYaTdbbrsukUEDInzWMlODJgHrOrZ2ldCUCYA0Q8XUs92
VDo/7e4nOdjFTcRSPqjH2cXHoQcsoocCZ2po0nubVY/OXGsyQyeVkBA3oI8Fy0twe/dYCnQoxpg8
CHeBxEukCP+AlCuO/V2S2sGubc30rJahayW0vWMnCOtoUTFEm72/fO6adWFhDvFPlOnbRAzhbPpg
YmNaKjPLpr2UmjMvV5gAk3nYxG757OKDKKXliN+ZmcQKYNJ10luO3GujBNCztMkN2UjynfzfcGyc
kAZy15Ta62iVH0lHCa/0FkpaPXU4ceKlvk29/QOYIvNLNm0z/RQTR+1qmyNHTs8+OTCvVrcfiUlA
d2BT5bEUrVifbkb7U8oiJWBKCzboI8gLLm34cIA9J7d7bzmcB5SgW0cL+osJGrs1PuVwacSuTz3q
qj1W9T3DwyAUlXbLRfVTGNjqXH6IAClR19fG1knNp3FNxn2jtYSug4LZLDFaHvRGW69oH9SBr62B
vavT6cx5dMimxLz6JvDswIkOSkiB3Zk/jTVshFjXe6yfAxM7FrvRD6d2XaydA4HWPjgB0gXaCXNm
Yd7xOmUPTtPe42HQz0aCpSrVnIPOMnDbagZD/HW9rTlVXzW7zn4R1mtr1mHO6P1uifoqOhQ9TZ+b
B2yX9mEQ7XFy2nnrYmI+0S8fxwGWTRxb1XGMcJyiPFEi3lQis9sYSW5huodisD8yG8qugxImhF+K
fmYYviQNsx7Ljn6W1sPQLmsoxo6M25wxbRMU2nYQTIw8sZw6OVw0sR2yQtWYLsykcibPllezEYjm
kJ1besm0+E0yyoQ9nWxiUTZiGn5GaVlehrW62UN6qidomVlxo7QP7dae7+RqD/tyjV9Yek8n+ekv
nX0F1m6dDFwQThmqDQKAgndrTZLHmv1U3MhGA3s+C7hkfWkN6mALo5XfVfbBlPnm5IXHJ9+O3gXq
R0YaV1fAGknriKV2hKnGQ0OzGQ0tLLDoXuO2uhRmHD+NltWeS+yLNpiFMjEwRRvLdK2N5Iu+Yt00
oj3jcyBaDUIQuzSYrw8/VD2lPGijFDdZ+LifKcPkWhGnnDq8+2b6MQ4WoxQW6Wp30zbt73Vtvlkl
5MehquJTBmJSlXFt5PzUtc5FhO/44bFakZSyh/iuitSWSSPTSJIScruGX4moriRGpl7Pi6E3nx46
ctZR6ZR5S7onbens866khv8KFo9JU8NaifARvRw03NG62Bt7o2znUAcnPQzjcLLJLE2kUq/0CyLW
2xGj6Tg/mDM6jzF+G3q5fLYGF5dXU2wTGarQrBzu8pb6f9IqdQX4k/eUTWwuR5td3MDbEAD/UR3C
fwQpxlFoSBQ7eSohHLAmGSGGolDVJaqpGnq2WXqEKsAPmAxkSLnVRE0VZcyawxU5zT6pSOoc299a
OXdEZNDtl7LPyEwXChkn4Kmy6m9Rq887w20fhiAzzjQaO8fnzcpckyGa3NAPzXyVovo2y/tjk/0a
WrGLItKuiTi7lYvfnXuoHADfx2OCemWiYA01Exp21xYkYIB0iQOk3rDTNn0gdlmPqFeNPZW4Ok1Y
2OdxxO4bnFo2Dh9qfNEGy83Fc7NTZvt4Hl5yk1IrAW6+7aS9XKESMjMpH8eAGlS3sGoVKxyNjLSq
jS6/XWpXoSEiR1vMAsdfT+psNGEwnclE8m5gGjdVMaSPBqI4UmnKUHIZuWdlDQHy7NNzb/ZUIzTW
1IjVR2kjGSfzewEFz7skyTVaVtvbVCYXrH76ax1sd9+vjQtYybePosp+LHoebBMTQV06r8+5T+4t
bzlHPnARtn0BO7qp78qdWVoXTOdBSIDZXdes9FJkgvhtCz0imRbhEhUGOQZINMFuA13wilCpV2zi
iratnZ36ycDMT4rObrDH9tghsrOwybBi+UcqzZh8rIehc7aNHUfASQOW24j51TPjLA3CqjX+3bsM
UL3XPKoa+DT1rzKPB74ZLK5aplPImZKOSeXwBipDn0dvP6wJsnsUQrLWKUsMUsG8tJfK+inaubzb
T8HLqmvGtZXWT1aVr0YWQS6QIyp1cRZtbmysTDMuS5qFTacLJDnrpZGS0Bp9+670SQtqzRKfVHMu
ffIt/IGwxfmRomQ6G4ZtQilyy9BYRHyoTNKynB6xHzrHjdFkZNKYxkPFbGzXJN1RFhw7JZyL/OK9
a4yK/HQXRcbaH9uKTIaG+VWtW+2TPtU/taw6yR9ytErTbPnn0up+5Pxo9Xy+61H1UHCtkUthoo/k
bABD8KER5XJQyqqM8QUYkmM5gdiYpxOq7CCcFwQnGQtTRDlVdFbiFCfTH6fKX/lm7iG4olDv599V
s1zViKyvmSUnPQxtz66z0xRnr9MM3BYB6OvYUUpNDbikxf41lIYZMrkgHMnw5bB5j+CVqKwG0RPA
qotrEhX3ucDz0wWxmqiVI12N6RDIuEz/vYOScnWTRggmkN2H2EnP47K+qp838OSdUUeRZb1qtzTy
zWNSRUdVViZxm2x6Dz3LWjD3LxJYBIyjATDpZAxQngZ7xBXJQTRYtz0P02ltZ0+Rn1E5tGJvQ4g8
ZE2S3gIauDAKtO/xUki2TQ8gyIF/nDsZt7uHIlMVYy4eBwbgyGcizT36eyPN7HtZrsdPp4NSy6qW
1S5dhIqIeZwU1JyuOU/JktQPVtzuy3nJDtjDucvrjLKsT0Il+5ol827gmbV8oPUxqxspHYlnJNlw
C2rtPxTIfCQvaTa0T+1+0AARJYopJNyYXQ7XuTEOyV69Xia4r29zXx/VXYapJSyNDgUYgh4QduMm
s9niKKbH4rOXszpt4+fYNMtT3VKo9m1s7ZwRvbL6dCokmWkyd5+vbj9wimRZelNvM0ca29qaJdjK
NcSqV0q/apFjOKLcnOCL7McCMYzXuafVz5yt7WiHT5FYUjlbfTDK7ex+wxJIeAGrwBDTFam4XJZd
T9cioxPRBeLaYskmR9VxiP6/2o0L7w5suPPAadY3jhUqxWxqV08JTKo7SlBiSnuYAxI67tjfusQU
Z2y9VAL0gUVmb72UclPVUsiT2gnHTz4mL4zHNj1f+i124/08sCKzF8shXMSbTSINp3CoSUarOi+/
YvOKNq5dlOCyypo+oT6gfE++ZERG+2NPsZ0UURjZ0U29V2r+OOpiRd/Kz6k8O75BNIyPpiyyZVmm
rgs165qxbNC2dUeIfxJVItCTaKdiHgKCqM1PK9i8YLAZy2C+ekInUL2xH9wpxlrQsjUr7fY7zAwy
chO2qOyQn3JwnARjcK6mxi9SN5276SCxqr3u3cgxyHgBGg07KH71OSKHyL6o2z+2p2VXDe1zOrrD
lcQ6VrdSS65eiZbrIiTkYYXwRavGTND1g3tre1fFijLKIt7YQXQb2/hZSQX9xXkXBTzxRKo5UVTC
YQVpZ1lnBeiaGV2ewZm8THgqTmkzP2iIQFBzJN+ztD9m+hKKbtYfco8liQRgrJXbb5AYF8csYGUv
Salq/mMzw+q6/CFhk85nnb2AcSsuuTEfsGOWW3ewnlj+vneRmVCfoheNg6XdRwZhBF1aPSurkSu9
lKmzgBHSHVqEiM/MWsGAWzkgFTLzUJs2lfQG+EDT3XMFUrXiVjyMWOPInasvvdnOD6g7Xmc3jS9k
SwMtqceToTXDQcud+aRoDbkdweDKkzdlYphtowmj3vO2ri0C1jJTsEVtQaz0VFsHBs/TJhEOgxCl
dx6S+rgG1hMawZpmIJn4ChwSzBsGzF207HtrQUKT1R50HLkvhDS/Kbl6gOtXKKBwbqk7MTFjRKMT
A/WKBOEQZ9OPERbmUYx6SKJ9e21pYXLWQTAo4BZb8JANjzCJZJBI3mT8NcbQOSTSQp0remzfKt2+
xHmh0Y3ygnf2QJyS7V2WCNgHAId3rU5IrFqWm2KbqBqz8um6UyeVbiIWq956LySoaUhZMcH9fV3s
saD2jy4K9JELrDlz/aWVbJRhGV7SYZz3/gh+vNQaRmep9YuW742QQByRBke5AyR4N5l2fqO/MwA6
tM9N1NGoTubnMeDOAVseSs+HMsK3lGdcs7lfuqFBTNLmSdZ9YRKbE9tiUi2GlNWAy8uNqoBjIENM
M3vTY4H8dNvphgtOLraPbiSnyNLZYqCwOqzpPR+5j9KcRt1kb5E2OILAL7NT6ebXIDOtsKIPGgZH
fKrg+8EqDol8y6uBFnw6q1dHzdarrEU5lf6sI5rHpc4uOA7rB9qrvyBb/9uw1gL54rJpMnX4Cn/Q
J4tCkKLW69yGFclzQ05Zkvw05JomB+94JlNUYm3U5a+weqx/5cWP54N/f7fS4INAJaT2AIWr7Ivm
afER6/oRfR7x5NCUcEmZH2nJ3ajHo7tP4KMy8i/osdac+BszYh3iiHuxlPnV1v/qZFb4vD8nnyAV
ASP5hkn82h9/PrsvgMw4hELNpvcVJyIGlWI96ZP/mhlcRMBMyY3UmZD7K+xmS89XFHL2TUkmsoAl
C7SBs1a5BPWOpO1pPnWPJzQ87ll+mu3uMCNmfOpQVuMPBkErkuKgId/ovbM7oq5ceue0JHAO2zQ+
qRrCd+enkgtK/h5QdEr/qotL6pioVpgR7WSzE9MYmG35zOzROPVldeHSrPcJGUXgPoqdjoJiN+Su
BlzbfVjtAZEMvnJHKhP0kUgw8154EdOGJav2Gik5WwSem6LshrAdiemUAaqXvLKOsJ4wCNUc7jU4
LqiWY3mBl3KtZhmDJukz3Az509xpJKt4BMNIAAhMwXPbua/aEhxNLBjHIG7rbWeRXqp6dB8BrBOh
VQ6Gb5ZkGuYJ335bLCgSxi66zsBA00d8xWUwPU+YaRGyil0TYDuI8/pqJlO+t2S1QwagTGYsNwtk
nM0oEPixpRmx8KbjpvOXWzKlLpLQ2nnAMYq2Ct3VcfCdH/i0cQDIerXIGpzroKUM5Erbikyf3WIM
EGnJtkpHOzStpkYMWUWHEcxqmHFWek3p7fWRgju2Iyb0RbevJ+tzMJhKXGS/QGDI7V1bz1+R8eR/
Wf6a/2V94mEIYr9gWzx+/p9PbMkxlDI3/QT+MHouGbGtyX7WBgp9m5gaQxAlIfGGuQTRJ1KCr/60
BiKqTo5Oa/S8G93rAJwNxjWbx7DQFxzygujsPgt+FbQKO2A97f7/P9i3DLlv+r+vm8+WgXZBQg+A
nvzBDeD+r+j2gacptFriDcQHLyM1dbA8dBjKis5vX0qb6mbQ6AO5QOYt3fRhrVGAwmfj2Yf7xIOm
XYQgo7KY41/aWkADczAa+2zasDHiUCzYgYKP9w6x2T5HWeYdE++k9gN+B5J78FMXBwOIKcsmS8Xo
eJXWc9qgA2lTeGh6g/nu07vgFt+0le6W7gFpsas/9pIXhvBPll34uots5q7Vjkub1lcZVqs1dz8u
v5pTTg58G79lpv/N75AeKkDl0HMSFBRDO571MG8CY9t0IPR6UEP/uBSqOAeNFwy0N8l2awPMtBUf
1Fp+luNN5doAiOI7CZ3SqQnSyF7cghH5l9qVGYndhPPD/c2ClQnu8h3DbcW8DDh1/p61E23PSRnf
1FAkhk1Z5+jG5RT60DfkLGnekxvMR7XkzeTsymreC97kvSOIrKvjsxlQBUmyHtNSvKWSV7VWuMCQ
uX62CHObn5ny4beSa66sRz1OYNBnQZkaCPgzQYZSb1GNSHyrGkE2UgUm6Y6EnwDdySZmB01FimOv
/bImy7vUVuLt4uR3HXsfWRydxgKNEAXi/LDSNhgYpz+H67kJYHZBf2s74j3JoYOqutqREjGvZVSV
58xQJVFhQq+7sZv0WW3QMxJhWyZKW2PyvA2kCoQRE/NZ1o20Jgo9WL0xnErPhe8jL0jTPduLBGWQ
tVz6lYU2w6mDlbhPA/j7o2pgO+tgmjWOVPnTqyaqDqjFRTLO94QLUAfZGunsLqQMJi8zlAWF3BOZ
3/xsEiHaDq7bOjmrn916LRMnMb4mzbnq+RVg7G6WXndPQYVODKfJissgZAXFYIX4M8IMbFqZNDXo
DyD+O+MVYgtUSW86oQ7m5pVUjUZg12JV+mSxVAEdUjzHK+MtlV4BlMLaulYJ0qDBW9NdDS8PDrxA
N5VYkTHrofxYwXkKwqM57j8DADIpDvAM/BufryHChLhHrbg2PtUVmoA8w1egD+TmBWBJlENQ9FYC
bDL6iFcZNtN2qPp0D8dbJHAGCiN5aNeBwIfgFVrIf0D2kYSxzT2B1HaMqVRV/66dXBauqINWjSix
GQYgs/hsVNVDoEacOtjYXVMM8UbtunQG3LWdSoGn/AUjpjZOTLKBnJjZeoTeKuofop6jNHLJxcm1
4D7HKdQGbxqPnVU+tyvq6LWK3vSY1rArsJ10bnSLe/Rl7HLw4Y/1paq7H9pMzDYOLIyHhERSPmI/
345Mhe5rwrzPanXt1Ru7X4mY80uHl0TVAoGOq3aARvOQxN1HSuDtZ9XepO5Jnw3zuXKqN1ifpCtj
h9y5UuspLBy3Ts/TmxQCqd/IrPN/SDuvJbmR7Ay/ikL3kJDwUEh7USjX3pFskjcImm547/H0+lCz
IXWhKgriKGZjdyeG06czkXky85zfeDLEwgps4ZgY2c4PM/yPCvSPk7a+81L/KutL/QW+6zYPp+Jj
roE7pnu4pBtzkIU5Tv+2Kqu2puuqpsu6PJO9GXOlQ5OX9VojpgLblfJtNGjiXshJsW6RiOBdYVfb
ZOpy5OH43Yf28cmg0IbOW3fdFTyqvIDClc6p70FH+yRQ65QqxB3HJMELeQzlm0jVfplSv+H9nl1X
IKvZpcCEU22PchQaExGPB1sL3DVuhcXa6mASSHhp7CWjAcGY6p8l6bsXBDp+Rr4JwMwPtyllll1u
emDhk/sWD4aHWuG6Eo3mdZ3xajEHS+yDCEEYUHBXka9pKJJgj5R7jbYJE7owU2Xk8A+1Cf/rtVF5
nTfJc9cB2vWnda+qn/MOx9JDkQ7W6HUsUf2ssKib9CxxMg2zV23kmXaoEWDjmcRSzK+rSo4IjO8H
8RSQHukat9aq0p/pNo+bA04lj3V3U4IkNDNv2B3ySTeJbRyK+I0SOaliP1Q8hbEvm+xseroElekc
sFQFspSQYSpHHfBHO5RZusF0eXjG6wQAlzsG94pOLfOQ39W0Sm50FytcJWs+22He3pjur0Z8LiIO
j0BvVfB1qxZFCDBMKO0+pNOlTptQxgdcRoZQYa5Qdqmp1JXV+Np7beGIMocsJXlb/EwOF8iDtiIq
683NoPlPh/bjoYMq5W23USRs7DT7Zw5X1Tn4baFISafLxdFxoKrf0C3/C4AzNFhXKtWB1FyDG6Y/
6emQ+YHkpFHS7DytZO9NeJ1Dic7r4OtaTXelkOrvXQPrwcx3410pZ1tcsR/p/1J6DCj8UtgHyBF0
OIpMrFoQcJRiVfW2kNVuZU4c5Kpvf/dlALzGE39RUEelNxx1LCd8tM8vE1COcKPiN7cdOhEuoJVO
bTJEkbZj16t7VzFxoytSRI9zI7o93NL+/Vf/H95b9vjXfqz+8Z/8/a8sH0os/erZ3/7jU5bwn/+c
/p3/+TPH/8Y/7oJflHWy9/rin9q9Zfc/krdq/oeOfjLR//nbrX/UP47+ZnOwynpq3srh+a1q4vrw
WzCO6U/+X//hv7z9Xwy3UFj/cJ2dfv4//71pAP/1r5+aMnobPhpuHf6Fvxy3NA3HLc5Qy1BA8FrK
JIDYvVX1f/2rov+bgWCjimGgrWl4S3Cfn1o7/mSa9G8oFZqmjHChJpMX+ZcqunD8I1Xn52Exh+kD
cnwIwP+R5ZaYQdwUfhAQY82SgVvxu6kzbUTFQ67b4K3miFQPgbVBhwBNUI9qEKOMppF3i7IPcbiF
22X/aOlcdg8gNoJ7KE+qsYCQEtO8fnwF8OtQHeEFIAwMwAzZnEGk2pZ3qRfz9BtSVYH0YfvwdNd1
50/gcGwJNPk6bRUVfZym6r/x/4p83WB8VwZO5wdqQEc1y7MrVAiH8daDW1Zcqwroigd96AJsP4Og
N17SxJpskExjYlziAdinoGEtiHrqgKTaqrEz7O79SBnLa8gt6DRloq2UN7S13BapR5eNjwWS+jIq
OIuuS2HIw7Nha10M5idsu59eEPIIHTHPuXdJE2zmyABTjMdzBP8rTkiouLw34qGvZFPCBVXNSx1m
hU5JdNgoipVZE/In5K1OR0D+Lsu8FH4HHWKxcA9D26R27cEoryvknbedFmuvXd0N0TW+rDGliqr/
DF6032aKuh46iiWqr0bpxDGYiCACVadn9GWE+ihhEPENBcQEC8ymRomNal2rT84NaY+ugVSbzy3S
pZhi2mZgPtUoyPMkCEwx3jZybL+hMxKEe+RkgwJCY6+j8i6j/3dPRSS19qqHiBQqPAJehtw1bv+F
b28gj+BaEWw82dOlJ9nzBiyygU7Ch+2LHq5V1LXBsFayPK1WkW223qZGBa/85utGgZX4kJFNwapn
v/mw4OKjIQ0o45Vx8y1PpnaPlMBw2RWWbT0G0L6LVRfG/HQfwU6fJn9Wv2VGmsJLTTPQzCEkp28A
wFyMLhv8cnd2awbJxPSB/Tug4o8aYlVDiGbND/SOEsCumq97cG6TqNd4nrlIUsCis8Hgy3IRvFV+
avn7NsPP+BMNJDDPqpTUhSOLQEHTzgxNhK2GFp9WAxHrbvKGmiRcjCRxRbpq6QL8rNs6/dHlmIdu
9MqLM0egXKzGKzhyweuHTPXPjP7Rjk2c7DgdsKXgzmWoigAQN9txmLhaNqTiBl8xdg+vCdzG10NV
gUIYkY11AZjVL2aJ9rb3I6l2wfQAD6eO20tHzefyL3P+dzFtTVFs7oHmjPAQs3wTeUSpvSpuJ0WR
m2bhnjkDvSrkOAb7PwHmoo9K1bYgyUbdib+qaxg7l399ZenHzzC1CLQGUSUAx7a32apY3WE2t7J2
v++ed8P2fnN//+3bZvNNdZ4uhz2ZNXImHAthkmjkaXDk1I+ISFoZfjLgSSXnbrlN0lq5gqL6rCcw
Ey5HmtVoDtnZNmVZVzTLMDm1ZpGkUYU8bFIbGLTJ0V0LYHaEODhJ6B6kPPaB9uQvl2Oejo6kbupk
BpU6LCv1OGbXR7kaepjKSbYEYE4CXY0jMO4AfyMM9jkKxzQWfPrs/RHXtRxqOEw7gcX2zJ/b/AtP
wIUFcjp/jOVDEA78j1+qhbssJBTUsZ6PryNaLmguc3WUvZfM9H5cHtC0Vz48qPhWNu5G8JkUGTlc
w5jFciUKS1zr0WTqmmJ4zbJ+LO94F4NeK3gB3PSxav2k0UCLffDifAnsfPrZSLA6xxpvORvc82wr
BFZXKOEQsihjdMJq6DpCg+4sW97CnJ4LBIRdCEuGFaoeMPwfVn8lepGZIdWJoKg/N+nwUAjgZm6r
L9xNTuPQDLAtWUMijj2mz3KTlgxaoFU186nmDV4R3JIE7mWOLPX9QqhpSc8+HcVbFCMsrnhwe2dr
ceirgieIKwPIYe4CC7HBRFkAdp+LwbowTVI/3obztD9g9jsOVig7CsBNgX2ZhQq7qqXNQlHaPDMW
G1FFMo6M29e8Js1h3AGXohWdWsmTrRRrrdO2nq89upqKjYG6MKwzX0mTuRZbBn0pupezZRcOSZ+3
MYUajEOV+GqoJ6qGkg5RtNHgRS9EOzOJmgw03sR/DRMmc5abMsVv1TAlN2FQ7qvfVWqFlzfx2QAf
kp96nDCkiib90OcyUi+9+WjpyfhVmaw/Lkc5k5YM0pIOAVIhVeizvoHnRYkWGhBqBwNRAXFndU/x
qK3lcHs5zpmPQ5EHuzWWnGbK8+lSdQ9SbwGO2YqqmyZH/zZNrmRoGX8YBjIprQRMLy0wV4hNHk/a
YFdqrPoeCDN5tB8SrUGM05LDz5Uy/I1Qtm5jEGhws+C/56+n0ZDcPgHMNukqCvQm8KevlnxIDy6I
R/ng+Ip2uMJ9SHHjmCDISRp3JKHv8wFa1uhthiL6LDKsGcL8nnm8BaKN2asiXqus3w6u/RjW9c8/
nFiOFAXTKoTbeK3yNj2e2Ba+X6sAaAbl6WHUDl8Pol0JWvdymHOLXmEpgmKZXr7mbDkqchOiFjcp
f/F+GbMvFZoDlyNMn+VoQqeBcKNQID7xnJrzjNBfldTSJSnxjHNvBiWSH7RIHr51US7e3coKTUe1
uwh5uh5BTZ2+f7aQ4k+2Ao9tjJ1lVcjsCEhYx1OZdnJvxCmquqEs8fiqGvMqwAF0bxqp7Vwe7Mnu
PoSysdjkjU/VQDkOJSl+aYsYjBV8fQR/pi8WIab5VW0X6HIns8oypXUH/VTn7GJ8x4FG3OgEAmAo
UY/7h6vtMyxGG1WlhSgnB8pxFHu2OmQ2A8oEREECONr37/EPiPjdQpAzn+fjUA6eix92nI0VZu5J
aCmqrHTQ5ysfJY3k8+UPM5dKP7xGPkzYnFtFWVlLAjKyg67w1Wuxel57K+SuoYy8f7kZt3vs2BYW
/gG0cLTyZ7M3y428uWljjIQMqu1tu+F1cveJqHwq03feb/ZfjZ28XViAS19s2u8fJrNqCpOyCDH9
K2rdq3AbVHt5IecvDmz6oh+C9L5a2T2q9E4mbVbNemXstp/u3hgXs/m03iMXuW3WPxZeXieZitnE
QJR2NTlEx3XlOKjVKfhDq5w0KF+8hohZQP9bCHFuJQqDy7zKcXZ6oZFDXBwwAGmcTtYR5TNW3Sju
O9dc+EZiulPOF8bkHGOqBjdpa34HwIApAnXJ07XbfNWud9bq2+3GWi1sq3PzxcOEQ0RAPcXd/ni+
qkIttLjFRhqZ+IdxLN/brvpyeVOdyXYUUzmi+A/JTpsttlb4ZTzKZDu4DdD3Rkjk2F7lb2nw+3Kg
cx+GzGrIBgBU3Zat47EA+1Z6BHZYcHHxIKuhkyfGs5zlm8thziVVg5eHqk5cXT7PcRjqT8rgViyx
n8XqZ7B6Rb9/tb4c4tyUUUo2KClP97L5U0Dy6tBK8DbBo7B+okfeOrUd/BqM9kkpk1+XY53LBSZ8
Uq5LJrtGme0YX2kETHXk51Lx2McFd0wwcNG+btvdAMPhcrDpE8zXNHbi+NYoCreJ+ROYynqXhj5r
2gr78SrpG+u+kumBq/jHf0vhI4DMzK9qo/zz011jFymmqQjKCWDjjj9aQHG292Xk0OUMeaoBZZek
QztwCaN2ugRZd7zeVBnHJ4W3/nEYlL7qhCIaPspjF966ZiWtdQPR0BbT8a+Xp/JcKDFBc6YEwYBm
y1BihiP0oCeKS7jT0CV3oa8LPV9IECfLAygwTBOLFxzfTZ4/3yQMaXHtmkZk4wkQjuljgDSWjcgl
HXSg9tiGxAuL5GRkvBCEzN6i5si1ZZ74DCj+AnIA+Lfst2AJDnLtKIO2lF9P+iyHMDpgwuniKR+4
4R/OJztCMQqFmolukwVI+IGB1et0VWgZGsneZ8j0T9BDriPb27fC+3z5651O6zTG/w0+W4+NOYxS
WHs4KaoSwHiEqSda2usQqjd2qsKDazeXA562lQ7DRdVZg88/NXXmS9NSLXRxiJhW2A1BK3kJVRv0
ehPEQIloMsSWWiH5iA2hWeuIRMd2+3e+7KTvxV6kPDrPay5lLaOVmPIUv9xVpqMlgz8YRkqxtDTe
k0WkA16wTOqvnG401GbDRYBcie3p1Em78SpXBqS6a9jbPs3phYV08imJpIHBn2r2Bk+x2Z4HZpC2
2tRTGuLXsvnUD79N+HdU4wtr4eYx/aTj7IkSA2mF8gbf0Z7bS8elrdigrGkMIHFLQc2LHdWUi//n
R5rNXAjTqJMM6oQdXEOZSkeLqcFovV1ejydH3LQcQV9QswbKa80Tsmv1fUQ2QZSsvyl67Dy6dFWr
W7uSt5cDnUzaFIhnHctb0217Xq2Wkd4OaPNgIg3ViJIk6DxPtf5qwx914T/2bE5W2yEI5XBkSThD
53UUA6OYfqjRUaf08CnNpFuFpT1m7ffLYzk5Pg9huA9wmSLpzx+OzGYuGwqiSonfXY9a+Kir6YMU
jj+tovsyjp+sKFiIePYz0S3nZTz1gOez5yFCAQoVZT5V1Cy7h8rVdp5/G6PkfHlo5wIpdNEp2aFr
AXr9OD2hN9khdsY5A4+aO08MyBwJJ2ldNLaHh2lvfbsc72TXGpTXuPxztaauAQrgOB5SbvwVmbVT
qwXgY/8KdzwnGuwtIH1EyxYuWWL6cUdbdwpHwucwJSrp7zhcLzz0GGSeryNCCV493jHMlW7Fjpt9
14weJfzXEH9ws/6Nqy8chN+XR3tmfRrmJCojwN2DRJ42yYezTpdMJCBEUjmNFLzkA5wnQTlRWNHC
cjmzQA3u+VRxVBpS+gFS/CGOUqOXwnFaOVYDtSD1UuALtR87si2JrR4L5cnDzBcxUNP2Hy4P8cwC
4jPSBZg8UiieTs+pD6HNDpiNl/mV0z+Y22SnbLOrywHOrBiTY1OBZqhwhzvUBD8EsESr03IvGVtd
Ww7OsBPZTMVro/pl6q9aKRbOlTOJ6yje7Jt1TSBANVeVkxrjQSenRX80GBcavGemjfIQ72UurpyS
82mTyqhoM1CvDjv9Lk9igIgSDHpbNA7yIMbfGBNlWTqVHGGcmbNdjhlISZMAgkzrlV+80P6FSYe6
EOPMWjep/wNYtCbk/bwlisk3Ahbohzm2cF9k0d5rXfqchH/cEkKCihAajwmUqPQD9P/DcgBu0KWl
EPjSouzbyto3UWRi4Sg+s+S4c1PS0LgOAwua/vmHGGNeNklWYRELdAGDFHUAAmDoMMWaLa3EuxpL
uMtr/MzcHQWcpSm8p3rNiqXSKXr3Tm27vVqjNBpX8lK992wgbEHRUqTmyyXteGSmX7jcVFHnrZvm
zi7T2zJXrrsoeb08njMTaOs6rSAD4/Ppcx2HCWMhcaUGnkJnzSk7BRJ/mj+lKdKojXBpHJp3lwOe
jMuUhcYdQMDDIk3MC/JV6hb9YA8g6u0s3Go9zrW1ZidQM61y/3dCUeXiOOHknL81m8TUA8ziGydW
+60ZYOWlt/KjGUE2uxzo9OnAoCxFkblGc1Oji3w8i1Hd+42pM6hSk+7kGsmHrv+ljAiQK2P10Njy
LRtkq8DpJr/86YqcYht0jiiWTz2k2TktdWOg5rJL3dfqeIM2KLdwWZT8hTAnaXAKQ7Oa4gDdca46
x0OETNgiJcV1oOq/D5MvlP1aiEcF7PnluTxZkFMcWhyTqinDOqDtPuxoBZiUDh0TAVFNTbkIeD8N
u0MRcUyHVaYqMsb3GDRcjnlykMxiTmP/EBOCkj54kBQc0tU6UmAej+HCsE5qYoSgp8zDBPAk1Y9p
W3wIkaCL3WgSLxN3Z1z3V9a14QCcChx/4bQ6M30GXV3SO+8GU53fY+La8lOjxW9QMuHERhh2wHpb
VZ6H4kX02GHieHnqpt/76NrGoqNEDfiEZjLXmdmlAukCV+7Konb8JsOhyUJHwHR62W4kCGiZttSa
PxuOW4wAQ8r/zLd0hWFwF6Oc5GQ5bER77IabQnGtLaq46sLIziyKaUMJNElBAvDpjr+YnMSuj8gU
+8ozETiT9hZyLn8+eRN+jV48jwdjngvBpzZNzDdx9HB8d0vrl4UPrJcv7qlzsyZ0yteghBRKVNM/
/7D4UPwNSupUCKwaKBGkbvNZS/V8xSVgYfWdSRLmx0CzjUTHpG6zhjkDinjdlO5+0JEFUWq3W+Wt
vXCSnFnqJh0Gcjuok0mf8HhUcHpUJTcQ1fTezRt0QNb3S5v2zLzRVeDJBTOR69K89i/CQsVASKug
sPs49XIeopL9Hb3U6z9eB/RTufEBrQbQMH8cFx49amSLK0xUmwetxiMllXEzrRbS3OkbyyRzy1Mn
fKooiHl5RMHhtgM5wZL+GjzZ5qr+STE7WvWF48Zfc6dvN2G2cNc8XRG0i0lFlA9p53JTO/5IWSkK
4Y/cnqXYhKc7XJUxBjyN9gvdhN2fziKLgMMJ+BGr3Dgc0h9WOd5X+NnJbTn5Uq6zMV9JHBlRstTd
OF12hJmq85SwMeGeF18xry5TN6tLJxth2XxPx5dYbxyjwBIR6eDLQzrNQSr1OcZj/LU2Zks8GLqO
yyZyzjpw8bWhd2j3NjDUL0c5XeZEAbegUDBhAc6vmlXk1dC0NWxr829oZTup+1VeqiYsxZinIJPK
nC0ppaMhyFsPb3CF1oG/1CteijLLP2igDFnZMV+mrjWrrB5LhBWRey+WHoVnFgF5R9WoVxigg+Yt
OxwIzCFTYuZqEu1s5PBLkvd3o1fcmsXw2c2Txz//ROBxSESceVwlZrevxFfw5ivwpwlr/Vsvihxx
K/exFOjH/41AAFl4fdJRPeFj14lVDzoYWQf2077w8IGutHcPvPpCnHMrmzo3GY+SIzCkWV5A8ScK
otIrHTVuIZThytPoC5vnTOoxpl2q2YLexclVaADnpnS5O3GuQu7dzohFZ4s7uawvHERnA6ncSycl
YGqOszuQmsm9PaAC6QSQ44wBl3PIbFXwI1bkP37RcP/+EGk2a3YfYL/UECnH0syx8k6AjkHztSyt
aqGUfm4rTXWIaV9ymbRm1x8fUYDQi/lAgnocin73Xi0/03Va+EjnwhBlSnMkINhDx+cD7XutbPqS
3IPxsp37r2FV7ClILpTdzu1XVBF4JlFMN7kfH4cBDdckekjSju27xnvwRewM9OZG/1qqn/98B9Ht
AKWqcyOmdHocquksFyGGkId7AZNkDLGNeS05ZS9HOTcgIIkUCFTWN/Xg4yhRkcnxmFQlRnnobWTI
GteToQ7SmHIWPprYk//5h6JBwKjAs4ON1WfD6iMMSNyewkfeY8dmqGG7sye7EOhM5u7y2M6sCQtE
LMLNwEc06sHHY6NrC2snQRqkT9MbdKZ+o5t0lcFdXZjDpTizIfGcQaugtanl1OkLAr17aSjQX4vk
ha00bZXjN5I6dRUBXcBVo/A620pFBD+kUbrSKTF8wtoG3asyrb144/l9s9ICJX70ShvWcyiZS+vk
TG6yqN1rIPgncXFtNkbMVgFq6GjwjH5/04XyeqJ/D/qDi3XBH381cKtkQC5HbLP5irSS1vdyxcCk
YjSzFf4j+iaqLH1ddrr5p6EoP4Bop01Lf2LKT8cLxCOzV5j2UfXTZfcukl13R/kRh7i8kRZCneyz
Q1NneuBykBBr9u18C1PmCK8mB82c9bW/+v3l8qwdHuRHi4NKMT0djnUemVPN43gsdo4PoYs+q9PH
AwR979rr7I1ZhJ+y0fgS+w3kNeF+Rr3pqUDrhlf4DYR37ObTEKrToC1svZOlOv02Ni8qBITUCZF+
/NtwUlop3AtepGO8rWv9q5SnT6DT79E0WmfRsMZycYmCdFIaISYgX0ulZQAmaX6hBg3DrW2c3vQh
okSNkTxojQ7XznrCq+s2krDrzWDrtMngLnzckwRAZPAuPIVop9E3Vo5H66tjPFoaZuthTqe46/qf
mdK/eIG58PA6uewAgpMNXvqMjirdvCtZ4VBbpoGi4IpKJ3yNYn/4FA+9ZS2M52SzW1DQOHaojdD9
BK90PB5ZjzWkRTAkNdJ7Q3sSJYYTSLwVXbswoLnyDYn5OJJ6HMlTpVbAAgeTKV9djZSyHvrtd28F
LHOor71tebtX//SNPIs4zfGH1x1e5B6SLyGOYgn24va3job1yE3o8nY886U4VEks4Be5Ms4xIDjb
AyrLSsp0RYSiSll8pea4tBzOLLvp5AbjNa0JfX6U8iy10HKFvujn2daIh63ehTs/zu4vj2UpzCxL
thjiUHViLKUurkorx7HIfrKyfiHM2UX3YTSzBJah11GYJaPxKvcHPdaHYjRwnqnXGjlkYYGf/Ty0
L1lZh+mbLTsjxQ2qURiSkVX4AOMeERoLS/tMBgRR+L8hZussp0Nq16hZ45mZ5vdmb09SY4X9bMXI
7o8i4MZjGqTe0q0XimdnBwcgB80+ynTwjo5XuBSkYxwqMYNTvGjTl3J5iz2x/PPyqjglz7KRdFh2
05OfF+z8fgpTQVhNkkA1EevmuXC81bgCLI4/1Epbvd4KXHjX8cK2OrdGgOUYBnRIlWflLDFFoitN
CfFAB72zrxFAglUZ6jd1E35RAvFyeYDnlv3HWLM1ItlZJeKJSiPrIsLXvsHf2OXiU4hB2/7/Qs3W
itaHCCDo8M+kqF0Z5ZcRLtJgbC4HOXMDgUlKcxnYNotem23jMKtGPyaNOA8/H5UrBKoWSgsnP9+m
bM9dCj4dYU5gb7bkuYjNwnAqwSkq+isHNBJEd5HVPled+6eDIdh0b7NZ39wU56CzVO1Tr4bZhJDd
57F6CrN424l39HdXbvjHMK0JJWMThDsiLcB5rwDz6zhSaxZdY8e7XImuAyBHBWr0l7/PyXojDH9B
IkEGmhL7tPY/HExxbpJP9AzMme/vzL7bt4q0ipulfvDJFprC0PY4VLqp5c/WGnewAaU/oJCoh5pr
pQpKLORcdaN7LqCtLm8WvtRpTxOY1sSYpgUNY+CEPBrB7Zf7Mtedpv7pSz42YclKs26FwA0U3e9J
q9+1dlK/RKU6nU/iUn4yDIBApwjovC1inP7olBl+uvXyBLUEsRaItF7+bCd5fvI8pmDDjrLIh3PC
KqhuLRzRi8ds8rMaP6CPu8aRIs9ZInny5lrlQrzT73ccb5YCrbE3kf2tDTxGEcFubdRJEOodt0j3
LkQ63dA4k021aXY0uIF5Q9hQUztsRtlwvnzBQGqv7sLd5ak7tzRUyMtkcrpjFO+mT/hhyScedoNR
if3sFoPVLQ4hzs/wXr4p3xbiTIWzo7cR34iaNDdmwDcK//84TlFqGXJOpCalNtahkm4pe+0819xU
OL4oXvYamtlnd6RXzKnlGvbSnjs70I+/wDz3muCXSjyfHd3nDTg5ybwXdm5e9RgToPhHqc91Zf9T
lBYZFkBBqr3npbxQujqzH44mYXYtiDSUH7WBSWjDH1aprdr4qkYh8PJUn7zBppkG5gQLmQbRSbOT
l5meK80UJMtuB+BHmFWi0YhAa5Ojr7cNDcvxfH9hpc6HBtDPhoBKlp4IB5Qnjr9vq5KRMccWEHjx
EURS1ba+Zn/KRpqcwKhaIZJAcpZppBwHUWqaaYONBp13372jaf58eeZOWEiHn69Qv4RjoAMcnKb2
w2aIbOwr61YWztc7fDrW5ipdo7x2LZwvlwOdTBYxDswQaooAdeZFjyyCYlrYHqqDK3wfdkv1PUHr
lN/043ZDERpk4hSEPiQI+NnNCZuGQkYs0uXqG4nqGQK/Eq/h3hlYaYwoADsUyzSM1wMU35xKUo14
06Z5p61yRXKrlYW5LQa9bA3faUYLuXZ8SKobxNsHf6f0fZohvGvW+X3MJfseb3pzwOeqUXAjQIm9
x6ugS58kO8SB0jPdFiVcaHhfjLoYIB94knhGS799wGhQ+RZnOQ4I4Iv2bj1ZRbrtoBgbRH0q4y7N
3MrdVEOVx7tCQyQA9Z9aNnZ6EbXsVMRpaOMOhflgeRK47QFjLRKMUahfhYzZ5DZCPlhaYbI1eKjg
SNK76+aFtzY0OIhO2/Zq6q0KZbC9dZe4Uvye677BmzdU5e4NX+a83GSxkstI8PRVg+VIidHZk1yk
uv87ySQz9rA8GTXkz9OoKvp3HLxt7TNCHjjzCjOshk1oYVD/YGGOIiGRGdkldit4Y+H0Wquy/RwC
bx4Qb82V2NzkPhIGW01tLTGutCqEy9X5aM47hRpInJ2hV9f5C5ZCWA07Yy4U924stQCemVuonrYq
mrBU11Wn6cOuh0v1iMeVituBP1jGvmt6q75Ffy5tr7TSRRV67KOq3/vdWH/ibZmFKwO5VAkh96YS
V4ZUmTrK6uhAPDRalps7I1VH67bHLDp6x/2o1tZ2MojyN4YoeYjnBy45ODi1oXdNzblE18oj5azs
HBEYQwsa1PUMV+/5WgBJYPDEUrhDdl3L96kwgvxOlJGNA48w0RoNRV23Ky3NR7CZqi+7Gwtyo3hS
o8TSt/6A3j2a470UO0EsJd9FbuUB9dAIATPM6cLBeKwlNX8rNA8L8cooauvWM6LE3OuljQh2ZocY
EyEPYtbXBo5PKhKZCE9tND1Xk6teymJ3ayCBJa87xKcQtbUH41dmlsHnSoSYKo1mihzlEFvh65gj
lPnQZtKoPcZ50uOzx8daAWO0lFWX1GCQZWPEiFqHvWTfllgTUO4r287E5KU06m0dFzqCu0opPiWa
jeQ9huitNqyNLMt+DwoyGc5ANTO9GdOkR1nV9hA8z2u7j1CAZTXep/iqofBU1lm5rgJXFasJ0sqb
DDVl+7kbExnfVVOC+xUxjOoJU7nsnUdpLzZS1jYkA5Fd4d7xopUY9W7KWrLe26C1m3VU2IG97gOt
ttc+NnTeSqqB5yGhnirYJ2dSVa7HrjWRP3RraXRCN6hip4xql3d110/CsVVWqhSN69GoPw38EoCy
7NAbv9VFIj+YZoO/mzToqbXWsqhOH9qIvv+rJxSpf7Vwjguv0cnSmnYVdxqKZnicWN7vIqwRoKi9
vgMXJVJqfYNseJ8tlKFfEMzGP91CRBvb2C5Nwg3W8cMNlWy7uymssPLvRG9mdwhvBegU99GPRJdz
FE2r2iuR4qYgdzf1RbRNpFSoJweW2aVfC1MrjZ2mVKa24cYQDys3lRQBit0Y4rvGTs3iGlRM/9x2
ce5jkNG5kjMEdtvfCgnz7m3aY7N9S6U7+IVYjP4rw2kw/R73eYg3Raer3lrrPdu/xmM0KpwqruJ8
J9n6D9/tBhtZUSmn3RCUerlVUglKcdAgd772oEQov1pEzjAHjDX8U7y6NaJHj59u4UdSYaW46rgK
KA7zMZqbvgi6WxEZNia7oQZRqKt8e3I6tyU/+F5x4vY+DpDUrDFJU5UifZTqIaMrjcUwtppKO3Bb
MqqkQfNcdnP7qQo1lNviJDRCyP1S02+Fb2X1Fz1yYwXHAC+YjOAjX191+F8/2EHhl3tbhIl+12VJ
bbI3YzMGpBdnxW1Wjr53a/SJNk7e7oZxU6p9M6yRt8FyYjLhiJ9R2a2GrY/BX/CA9OSo3EnsrmIV
mVWT7KWGEw9fd96RD26ddtFXifsdyLxusGCd2b2qcNE0E9mJ6oaurjuoSGyGrYiKxzb1DX8X1bHa
/JZjz5X2qTdKjxCQbOulMPMC2WWOJZj+rgKXAPX4kVWOeXLTRStYlqPyg3Jj024NOETZptflQEUT
s07u9U509yBlu6skRbI96ORa3OdSn3vvrq6O9Tbnt8GaxUBe9goXmczAxCGykbcy2n4yd5bqSh72
mPIV+VY2Ez94VkdtiK/g5ao/B7gOwY006mq8L3Spdq9wCTPSbWcoCeJyY0deczNszdew0xOxDb1U
69fKGKmPSYGm3Cc9h5nEH9eQMe0Hwj8WqIja26FoFfnNaMfKxQ/SIw6YIgPlVywzglFDs142+ira
cRHNbH01guJJ9ypNovyuR84lX5lW0OpviOOb71FfF9+lxBbpU4QzHsrgMjrH4kuNUmCS8j3RXXOk
ATXXjZdmavvJ9vNQyx21zmOOgyAczOLez5HBCFc+unz5s26hADhaVsDJLLf1dZSUY3DjZ2GVvFcC
rnG4iTo9xH4rZDM8a5WPSjfiT63pBINos8nVuNKc1qo6y+nCNPrU96LtVvx6OaasUpJ6OyNTquJL
nwyBh4EJ2vt4kwTRZI4RctmBzhwY8opD2vKv6sjz8D/C70R9wQ+re87ThpZORrPQ24dSp45i1eVy
om/LtpCbHX4HeLoOIU6yd4mEPYhYma4XIUtQ5nH9bIraTpnt0A3xn8J9OMaEIePGbtlBO+x7H9n3
rYv0S+24ge9mW72wo/pnM8ipeHGVYhDPCkKB4m5sx50kG89B6m3itni3Iyv+1imh+8tq0W+HifYr
SeO9HyTfLT31vklYomW3eS4896vAVSffGn5I5nR7E5JXk3SKU0VNIH8NItyzt4jkt5+7FHlIzJBq
hLTNpvc/4W4jWRttbMRtxgJO10UfuY/IFEUvUW9+KqQK3W6GHusPSTqo5d4ARl6C5uCvPQ9VSXuL
C+6mO1mU8rBi8goV08UiaK5aMVlplYkmDU5otxiFuQC0452itZK0UgIXrrVWDNEGgKJ+a7elgjlq
4BdautLbJPmdNN5g7SpXGJFT19gFmq5WfivNcXgdrM4wNnbu8hj0IBwa1za2L+Y2kznusCVoAu1H
kZtliqE8yt8OV+5EAgCnFxB8uM341TYok9x4xCamMXfIxcrePmu7MOBI5wLsPSSG14k1w4/wBPAG
SmT4CPw3deexHDmWbdl/6TmqoYE7hQOuSacORkxgIaH1hfz6XvB63RZkpAXrDd6gB5VlmZYC7g5c
HLH3XpycuTraa4omd75Pe8UuNzMpZTYlDJ7UI4Qd9VM4i3a8mKKHf5Y41lihfVDceuPoTnnOajvh
ZJsVCbuMKqr1YyMZnhU1meEqmWbRebJbmM6poQAFt0yiMDZJWlXk+mYQEHeC0GRjT0A/LvUw7lQ1
SE0tG9e88L4Gnz6uBQntneYrbAhUr4LyoHodL994L8vGSTw4LNpnhxLuBlqRQxbBkuufJ7GGeeq2
XF7gYDc4Hm2puty4g1udEpnBs2eNZ0nwr4zjjkwItlkEKFEPG6hdpanqP9KmqHknLVXs3C+NKuN9
piedi5k2ngafYSejpUJNl899TzDnMXazQQW3Y1s84QR0Q3qqUis3thlnp6O3d22MQcs3TUdRN649
DPaGXf4AMKRycScPpdHoJ63Khvu2tFlVWrgOXusWOZI3N7mO9pq4jWUvWm70o5UqdRcAOQUpI+yk
g8ZetWa3UxLNWXyTOmvciEiPaz/BBDgErZhRCMCdARmWVXKE7rCCZ2TbTeUG2zuvcZzB+k8YgRbR
2kaDbwMmpvKrm4zwUynj4RsfL6v4V5PcHs5j/0MxZtgSc1Z0d0ZGjNDGmrS4Z+M8RkugQiX/0S7T
sGzqfpxeknFaY+NVUGYwjjrx2KRumnFDqvYPxZrNL2m9LBU5aW5132QhwUMmwYoPlNId4MZ6ceKb
SVEXYHSphhsMBloP1ciCSn8fZstke0sfuXJlOmrqlwacuNgoCyz3TSTqFO4c/oCOqltmcmvaPRl2
0JZkeIv/PZ1uuGR19OM6HhtudkXAuFH18JcthuTnCBuMd1aWG9Jz3SYWfOJOfBoWqfbUp512nqxK
jYJFs342g0vhUZNCmW27KAM5qYfoPgMyNztsgAN92kYx9eXbXGf8wDLDxqzIQZN4+FLxXKqyi/cL
DtEukI3Z1EEhku61zxr4HRnjjSlQuLczUHrm+KolyJACu+2JCS+aXnG2BHDOtJciXRYOHpjWs12n
T6k1t/J+IhpeDSxSbcHKj+lMUxAj+/FWEbzq6YOA9uo2RjxswFL0vJjhRyTd0P3SZiUi3HvsuLdl
3t/mpjb8TK6ggySKYH/VltJ4OZ3ISc2kSYh4apkPdS+3uhpCSAVTS4a9HjrmeFRHWV10c63MWkMU
xSauCNvAKElIRLeQZCTyWP8c8tLc5KFxP6+AMUAJ6Fw+4TOTF2VZcsqNabwZigQgOAnoBN5n6xYK
QIKg5sjkDORGiYrxPGhtw/bQAuYgnLwbiXOdk1MtFm2jtiWdmJrmhe/GkwPWKJrOpNLWp2k2zSCx
IYArNPie1LrZE8jy7rQxIfJTyMif1NrdzmTG7ejSJJm6euOl+qz64bxkxxocKPMtoXlapMp9B2TN
G/MIVryLkaFVbO0o3NDyysUauB8viXJemse4LgbFU9iztVvS7Nf5eJsbX8u5SBvfiLK49JxpKW9R
ZNUl+6E6eqVp4y428gw0Whzw3HyOI6PY2aEqXoVJ1NxFz+Zwpmxg1EI6fqKbniXzMPQcOGXzDdmb
BAWO3Ka9N+VjOUIZUjMMfHW9AM1LWmh3FV37aSAmXfpxufCfWdaRwfdOlL28C/PcIKBCB8gxs0n9
lClLADNqk9lGD7digLwT3bfKS255vflDTqon5bOo5dkBzFbx9I7LCo/XXjLRaaecBo2laDRuaAW0
yyzjOdmUdaNAnmxHz1RaxcNUy5FKg9l5duGaT4qb6eKettXofK2wTCqMqBiYIUzmjywvBxdbjAXq
SPZhP+7dseadE9l2pj/BpyODMYcRC1JV1T1WJfEXu1zCAG1fs58MAWqEcOZvs9WN57gCjK1U1bjN
ahVgXZS1j7A8Ika2Qp5nO0lvFnuIjpbBlEaUdHuDTdryLNEGCttod4WTqTASWvOQNUDfo7GdbvE+
z1/FVBFN3WH5+oozkfJQqNWnUS2ny2SR67woBnSGNdu6VDty7UiNuKFQnbYj0xYe9EEctNngbEiW
9BRyOlueUjnuOQSc6zeh6vpNqo67Sc7NplXz/MEYdRCbdWjvJffXTde51Fd64RxiWRBlPTjTMdc0
ZYu4Rj7IpYt2ZVgo/qRZywZ/oUSCFdMJxyaMgTIn1QX8xh4bB3lkNV93ni2hv5hg/DCJqKlXx5Pw
ci13zha1y2nhOTzHteWwhFncrZo4/ZZt27AF4gh4pCmNu1qdwkBzc+xMSlXcF2HGaZpn4SkuZ9pa
WyyVFzqN8XVuIvWsuRNR1jpMgaC29NqXWuZu0gh6+bw45MxyEu5KzIHfhnClRBZj609DOno4mpK9
lbgtVNJstF04fLr1bVbdxo/csNkKs4+e9CJRbzLKcC8t1TEg14eJmDvlP8OBf49qRvEr4QaKl4Ls
fkoKc9z0DUQIM9Kt7WAlqpc7k+HrI/0jiJV6kxc0aG48ECTRzPlmWCdIEC4gCEaYPxtgygHoA7hE
irJyF6Nk2w1aeBFYok5mplU3SZ1HW30ERZy5HDcxcVKB2yMukTMccWuR9CN5yIgKK9xujqrpyIwG
DnvpJAdzxEDFgE/wiJK5rk2tvUUwhkSAocEUULAig9Bq2Xga48pAXVcjUL2SXaGzkNZKOCBD17Y+
xUj62UzD6Ufb6P2hiNLhhMobIj2dzV2pAApL7DzfW7aYA6dmihsBZ9vMkka1AAu9AZmaBc0cli9z
3TLMXZbar9LG3Q22BgySuO0BhJBd+Uk1uIeUrv2zGrbWPqUoHDyppO3ZAdV4kmnq3haNa9xHohsC
RnbJLivHdk14F14qYpqaUbdOTWnSKlcD3V0zFpnfQ4X6YihR+r20x+Vo9wjFQsq8Q+R21Z7CYDwb
Yk7500GeJpoCLqRpTlOrMKiZs8Wf8qR/nIVQb1v4NU+tQxIFrlNlQylO+TUJK1AdcKq1Pmln3Yi+
kyorj7ndavmDrizqVhCC/MvhTX02mpxQlrh3t02XtjfDBOC0Z5a6hVIV+Vjfh10/i/yiDX17ky1D
fqRLh19lVM6joc4W51G/IqHcav5uWLN6N4Z1fm+Mav91xvNzOxOxHsRqb1xmhlAU+b29T2IXgqog
2bzsxvkO5Ga/zWUS3+vtJPCX5toF3x+TtMYa4cvq+W0MLufYp066NbQEXGNa2V8UW8lbryEC7CZs
nIjTce5Kv3JD+TrFbfxlVLUJVQ3YsCwpisd66vuzoYhlp+v1cDsluuLnWvor1dPukzrSq+BPqfdj
WjTHSqcdy6aiuOsx455btYJzayZ03ZbBe65O5r1DUHq1j4zFvh36QTzpWWS7Xq86LsBZc9wxulDu
bU5MVqOKSTDd3IZLvWmYz6u+mzjGxWhH4PEI03xn6uWnqouh9bYDWNesWG7AZmZfFkUtt9pUm0EO
L/PApgJsaGhBYkGNxRDUnlZSn72vJaDdiNb/CEV0OVqZJXytj51gcGPHW+OZT2JYSlKVimTXdzBZ
4bEA6ZrcckfJoW26msbNK+zO/Rr2c3Ww+6p+TSpFnFDcucdMH7UdHhR4pXbyFfZKpHl1bSu+MTOG
W+yYDgYqws40gVz1QvsyCS2WNNxuRK0c1vtQYwOTKEp4T4Fie6Ux8kn60I7u1dFsPllT3U4BQcXV
a0ML+RWSuRakfUrWXi41fKxt+wQ3VisC3Yy188yxyMdqzPZH2XbV9xqMys6BO6V+nzglxE0+xyL7
1qyWfS/StQHS9hKORH0wHB6NpO8vZapF1QuAh8nxqt4Z9gU0Vmx9FXecwoxg2UwpfBteq3q4jbSk
VC5hXA1ndYrklmsm7SUzQm/hiwu0uuX7SJI5Dw8LEeaLt44hpJeOiEZOTEcmdQeeLHpsy7YkXBJy
BMQnrYTOlbXgv9xiUjahzWVt6qSL6Cszo7wVgywYEvT5Z1sPTZBDkUHg/1Tb8ZHVmrYbGELdhSCB
PsfJClvOU9YVvXBqsUEMG91hIc2/NXmVkSRsLc/qvLisBlyN9cuwljD2YgGYq9XvYzq0p8YmwdYb
dVU79uRG7Y2CU8lbpFHJraiaYQ5a/tMBwWE9MR9O8jnCSrYlnaA/NMr0fbQalV4269LE15rcOHP+
rsEZlrHR3MKiHp97SvMp+QFxB4rokCgTwYBKZR6aJP016Ob8ApBJ3hSt2p86kVv+pNQN8m5tPq3t
Oqw0KQYeUT3UA7PRpm+yt9rHnqHFzkjDggIL46u5ZXIrVLD3zWwehFIwggTf2/Grd3Wsk7DpatFG
JnbW7fJiZGLR60AyqdaWheOsKvM0DoRSGsCFxhBD/wyT5OQAZmkJRWBGfJdOqdC27ZgAA1QHxaJg
KRu4LIEbd2ZHkC1TzwfLmCqxbYQ6ExI8dWF5LLTc0rdNPE5QakPhfqL3j6Ijf1pecMiYJFYp5kUf
8gUuoWWkBZNIgzofiKBClTZXK5m8gMs3OFr8Ce7zcpqNIvxmgja7AbXnEg+ltul3G1vLdoZ2YXhQ
iugCaqag7tGcSsN+7GtdEsUtu6rhVdZrO23S6692JZ38waw1s3jgebBOplNE90S3TCUxoWW+bjIN
4wXYiGtvBgJQfGi49mOrGmH3HHIE1QfeqbO5V53Q6vcMfyp6OSud6a+gxz10Q9vnTDItRc2PbjsZ
nP9JET6X2H+SXRKZ+VPUa3boUfUSSE6WvhZv/75r/nOpjdyMLAOCcFYPNPFGb5fabSc6pRhX/Ojz
crmvNs7t7g68RfM/A2f6/wi75CAv+N+/U53eUJe2SZl/LX/8jl1a/4GfX1e2kqH9i8076VguKgWb
/RIKgH9TlzTxL2zIWNlWLgJRxass+b+oS476L9TeJPwzgEJoxrDv/1GXLPEvZBtrQo6DHQOtjv2/
/u+F3f177f9vThb4qf/6898DvN7rRvFcYdMi+AEWCUEQJMe8vSVIddem1DTjoGhTDiHLvUPgO220
TAH8Y82fJDtVSnJzo6jNc0rUAUOZqt420RCxferKgLlCDwjVNj4Q4OmrguM33QJX5rCfUddV26qb
Vd95ofopz+geSbwI1fRoMSUDowbxSbkzO/aNJs7r02Sk29CQL70lqi+8kv00lM5B4UOosVCOPP90
ZxN8xSjZs8v95QwYSyoDO04/TXJDwoHYqX3n+liu6q1utAR6RFAdVwDmbzfEP3zPV7fgm09jE/ey
5rBhVbMJfll1IL/pSSh8DacdHRMm6exbDUn9hhF9Wzq7PNU5ugKjaUnrKcfqEFpkP/amlgetXkFW
7aGb2uOjGs/WSZ1S96J30d4t8mS/ZK2ytaS7ZcOnPhES/fXvF/3eD8CCTEf6grBTwyKDivSdyIYF
UexoWW76Icu52VTShwXsulE1LwlN6oYdvNfXS32UhFP5FqW0Sc942yGFq4t2Gxa0XFkyrR83+UCe
fs1pePN94ipE7YxUzaJ6+IPmYEMSHqhHk8CtlaMGSvQ8hC4TA+VZterlE8NY1WOCfrd0Gozbtglj
dC658lgk664EmG1dDeEJERjFtzC+LyxfdkotnQsA4gq+bPsQyrB9EaZsfCWsqzu0CoVKfzzE3Xcl
re3ncT6Xprv4rjI1+3EYkWWIWj8goKg9t6d8aWKIx0kpSwDtdexNTBg/0He9t/6vzwj3Ey9GgYaY
m+qdtiepIzS+DBmDNhyLfdzO5yuvstRa61RBH/AImF/Bfo11Gp1u8iJbuWcdBzMNGvd/8+3y74sh
eHGFedDWXplEv93iblKxjibRM6hN8MbXBxRaIf7Pog0YZIYnE+XCDYbgKYzNQxpXcKiVXt/8/aa9
ygff3Bn2mnok1vhgnBh4194+aXNVlX07LpZ//SquX4CylJFPs6mdm1o8liTqdJUyPXWSkr4KrZOI
hbhl9OulclC/hXb+GJbs6dtBjZGsMGvSELo98RMHLjPSV0eNjmpsD76pWNx36yniMkG/jbU2ujXN
G3Polg1YLbEdQtHex13EwyCgPReWE51adznEqZxvNS3/UIj9TlvJE8uHx+Bt6JyaJr/F2w9fQjur
oUfz4derakHNMsFh2+5lIR1YFeOEDJUo3mKHqHaRkWvfIgNGcMuAdMeD85zbM9KZAjeBFzu6+k22
o7vV6EJ9vur4iAU6CSwt/BzrY3qsoOqc3UYZ/Dy0ed4sNwMmmy1ftlmRmF6+yG9NIfR9oU2POb3O
jakPQAzioUPS08w+0YefKxtyctjTsFb0WzhBPmPv7i5a2qmUvjaNbmI3YLeVy9qI31QOs/o2D19z
DaOgWkcWr4cCb/botH5fufSUTW3eqvP0rRjMC6WwdQqlO4TbOW7Gk2tmQJVKvcRr1CQb0B0qkZXS
fYlrzBKacba0sTguURsG12c7wmtVshf6wPV0PTjf3KNo/YA+ICEnK+vPt0HI0orauAEFw1xmF6a1
5vVYOTddErOcG8azUNT5YDQ43Kfa2OJn3Stj+VQ7810+tNnD9SxW2DpsB+NHSdLnbjZFeNIUdDxO
DgYor4OsosGwJWlVqK16NATyS2wrX6Uz2T6MutSvheN4s1s5OzVtv7sYVU7Zkj44KZtaQHzLsxnq
d1aqPv79AX0PEaHi4FunqMG9T/GDee7tPYoKnDWOGalBaLNG7qNBBovINB8I0CZT6ihAIv5jrBP9
hOX02VX01+sx0ZjsEBPXMj+Qq+rvNOPr9aDxZBpBAYTFTn2nV61UdUbZJ9UgAcnujfwdQVI4HsQW
PUrG7cRzABi2wZmfw/t2NHb+jNXjR4LSvaHQ0lM1TN8Sqpl9m876QW8aPpWZxAd0DsdpRrfQoAQ5
1EniEy34zXV70zcGa3rg3ic3Sg3pEJV0+uAcdCgR39RP68fSiZ2/ppmQcf/uHCzCSGFPygBxnLsj
UpAJkN5Oq5r8ZYrrTRLpQBbnuqg2E2nd6IiHQ5Q50x3K120k+yDsFfF1TvvJux6R/ZxooMfXzI3c
htcoytuyIOLmWFQZ9Jey3qxmMrb/ZfUcWcY6BGZlX9gzcAylteixo1J5GFzAjAyBN3GRLAdF7cWl
UvrrjO2mc3o6c6Q/2xYRyy2BN7zB2ep4Vioib4D2fVYa7df1iM6bDtCxwmQCfknmhYt9TOcmcJg3
XhrcuBcnto56mBVHfSDR0dWp6tSo7LfE7+Yny6n3UW2Np24hvhCYrVezRHt2MtvX7OmHlicVH678
nORNH0RhmG/JVeQIdUIuq7CLnSLxR4SyrbbgzG0vKiBp//0heU+R4GVKv4C7nJhucmnoE94+JGS/
mYjf1hOiY4ApRTgeHbM8qIgXHlseYQL9rOyldUeGD5PLHD6y9iOik4k5IKPJFoUgojEvHHtxu8Iu
N0z7pOcU3VmPeFXJhq3KB5f8/oajWqRlIYiBSnH1oL17jqKQM72fTN1nc5adabir2ziZvuqZ2+/R
XAVFU3+6vlRwlwheFqni1y1itdzK5WPhqJdI6eaNAsqUeX0ef6nS6IbouuVoNuZ09xkJ53xWWRT5
lSmyJ5GFX3QiUx5UhrQffJL1Lfn78UwkC642TBCQKIVFqOvbL78tObk69nBBPIP+hBSH9LM02WkU
9vjdYja5b+r0eD27tTk5d2lza8axfC5Wo0mPv+FQldF9PavjxWo1v2ri+lzMEUnjo7sTRjvtFeN+
ChuCeeSkQfpGM1SvZ0Ses0iJU23X1o1z+A+qI3e99N8/Gq4fpmKED+G/pnR834cUVZNOxcL0lnZU
3UazYLs61BBA1do+VNXw084mb1VovmCen3dzyrQoP9nOkp0x1gqf+o83u0hJ5prcTzrTtIs96ad8
LrKz6qIayHRFe+qK/FWf82IrZqEfVS3TN1zU4jnKkO2NdFSQLoYslhq3nG8L/Nqn0jR2AOgczxgr
cxfq0XI3HQdwEHfkWB6iygV+ngtqR4etZjGEB57NdKcYP/NusE4krlknFkm8QJaou+Q0rJ7U1ZnO
yCF1fQzlDikVX/RQ7zqtsv28tkemimwvNau7X7ETdwsJVJ7Ol3HSlnSXK2q2rdZCdoiADPSZ4eP3
Nn8pDAlRRVaEC74aLbKSMQl3Obf+OanyION72qFRtc52WKG3dqeTw/52V84pH7kSgrq4WqazuYo3
/37TGn+Ufvyy3Liqhg/P4v9XH8Bv5TctZR+RORAFAum1Z2hluc2ktg9nSN9ThvPJGhUkXaIl614e
r5flhInPQFReYEEnuxR1zW4xtcBmpvog9aJ7bivznBINCdi49oTeTNzCrn5fsQPXaxjAjP5qNvhI
FKN6aX6BbM11JCK6Vp9I/vnAMnMNtHt/72JmsbmBNeIQ31f2jVphgIpYff+73NQWR7JrRp2qD9/U
jOE2FcKtwLbsjWzaA/JaGj/v/Lyq5N7R8oJ1niuhbzD9c+rZ8a+vkrW5QstZUoClxqPDA3m3SEwC
eRsbfqbm3fbaG7qJfm+xsijioXgirzC7LPno+hmb9r01Z+Vu7JoJnYGi7oZCPv39t70GT73/5HR6
RD+u/6PGf/vbVhm6dt1OKQdzJ95OIfVcwl5txyiE4bBI7mKt0zfhFPYBWOpaVPezbC+l3ic83d3Z
AMt6XtQCA8ViWSeuVxwH05w2UVutWVqm4RVSBKs9OyAEv94iKQmZWC+uP+sofELK+EsXzU9uoT9K
V37DtEhyopJrXhab3d5Fd1lpChsftdjavEfRuhPuUoehSVOc6nt7fQjwT8hdlZhBgXz8g7tfe39k
E8RA6iyJdBbJxMSNvzuy9WHUzc7ILD/jFX6no2X3nHI89DIxD4B3Xuy191xmv+I5dGn/o6VX96JR
X1cNsZcNYv6Sogbt10wQvZi2aI6WjUZw1gdjrT8HF1woRll+yTV3hF3M259SK/NZHarZ8q18KLhT
JdODZTRb9pN4M7h1VFfZx73MXkslo/IQ06dFhjXp8+W0l+altPt558o8/oz+aY//untq01C7SQZp
efb61009VjZyyNITr/ttGWeNP5mddUbK+FVJbRHwh+esb4rzyPZuk0wSNeqsTtRdayUxudljpOjH
stHxPauJfSmzxP7oFfvHe8imPKYHEriT7fWLePs1oMivmqRVcTyso0PU9UEl6uHAX3xF4lF5Q8XE
pus0yZt3cH3AqozqhHPbuMh3Q/IpFHd60ZK68QD5pHtpqZs8aqyzBYOCdBPPcHux7cr5Pq7dYfP3
x/GP4sygzGEkRqy8hRETI/K7i6clMGUcC5+/rca61xTEBqLVCwr8Tchl9dtGFg91JKoD8b0ngXHj
IEUmcN1YJ1k3VeEtStv7dlEiQhWZsWNCmZypFfZ1Zs37bEo/CDPT10t6d4Jg+gUqQ0Fpkmb87u0Q
G8VUpUkbBQybxVF1HbSqSzNvE2mWG6dYrFNZSRfBYPIaMTbA0j8N2zBDIYNwb5d1bXxpFS2+jGl6
h2WGufZzpZeslDktVCa0p0xJ0lNXfMQz+ccLZ1tBKw74489UIFXr4FpquCmiGgo9CoZkk0XiDgVp
eokqg92rMv7QBWrE2kQNg9ZG0z22eFHvFYq5Wziv4W26D3lbHNxsuShFbO/6de7E4feY30x6GX0Q
yf9Hh7umwlBcrfc2pTuH0tv7IyeyxUmUDJ24kvndLL4X0k0CZxTjBv8Tnss+pOEPqR44z8rHNLUz
b5i7k6vYt//JKP2P0oCHDfs1CEu63JUz+fZ6Un65FgyI5S9Mmqsx7Pdzn57T0hIb0037oAw7nLap
1DdJQotbogTW0TsdZrWezr2kcMtT1d10uvLQVUV0A6hrl6RmfCgX/SzCjrkYno3PHzxl/3jVFJU6
ch5C899/i8Ok96qsB656UZNgIbKVMwJVTzTJyo/qdjmkGq7JNsNVgTpqtLv6zLD6YXQROc4zFoFe
jptFRMZzYx+7eLADwizKTdnfNMwAbzApfZSbfA1Wf/OY2eBWBF+yyWiJ/cy71xDClXrWUMj6NXEw
ByUW9QFj0iGzuG0L05xf+Z1wV8dJi9xl/qzNln3Hmee1WY0zV01YM1bpunAVcbEt+r59nUZnk13H
a3//es0/TuD1AFvBYLzWV0jHu5sUjC/CgEbNAqs76ilb4M3wKt3O9OJ0zgM3qkZwJzZpev2wPNZa
68XdIZqlA6PRcYJwyp/sdnlNzSR8kLHzcyJIfd/Es3LTLAv1r/g5uGN0kesfzHBfTRr7mnX4WhVP
S00YNyLes8rAb9+aoXsLCVyhlk5Zq3Py70THyti1er+IunY3VvM5Lugc9NY+E7UijxN9i9s26QfR
zVeP+5vfj4UTL1ptTaHGX/x+fsp42GK97IY+JuZp0xaZEahJDx3O0PYWGYCnQr5c5yHx4LhbRjmv
ODfELlsal1/1ZszHy8ik3XfbctmaIwn8vEWLg13HdzJVguvD3fQDh4/WXYq4/Mmsw/ogceafjh9i
tPlR+Sg6j/y7d+s4TGzeuWJMBFPEqCdWWcQQ60DMaIsWljCPPQyCcnPdepFyWR+W0MgDI7XlPoQU
5EW9oX4wHbimVL35ZonqYFPB10oaLeX7uycjSwjaznLXRAspUEUSDfZABuvjtYlu3M06CzmkM5YF
BDXNc+XMOjIQUnIPZpp/jYkI313/QbfX3W3b4oBMchp/Zx0QKctseXXRJcy6HZ13xPBiRK17Xocr
Z72K3bMxu43X6WO2TRKpB3AMBw8NaIYPM3wdnQaVgjZapyhK78IwfSDEodsXiYVbdGnXYGOXwVCt
PMtlIZAA4VkCDzhawu+OIbuT7ujdKcy1ny4BdvtlNsINpvs6sBO3OOfrWvXvT+4/7RLZJVN6wJQm
j/J9UMMY57MGpEL3UdC3OCAieUknpDqkoYUbjMctCSwomge+uRfsU+cM98Xe1nPyPcK55nuQ5SHq
snkXK0a2yeYyvsGvhUy9qdHocTI66BeUePmg5vtzW8UtYF6BHiSWr8k0b19DUS3TxkKY6WfMOx8m
3dmhck520YL6XC3M9khvaQczamzqTkfsa119tUnfPQqjKD74Ev/xYiBkEMuNf4Bz8F1BpDroqpRW
s/2mQFc+tFW2QeGNpqW1em8xBuc2WXsqY5A5E1TX2QORE8GQx5ib66L4oH/58zS2KCTpjyA+IHXT
36fNiq6auzkcMQtMhnNujar26zCS5yjpH2aDkhDvti9qbtJySidWkrF+IxQWfG12P8wSrlKBVzvs
nY1EdrxnQqDs8Evn+wQNytOiZT8iNYx2y6QUQS87eRw5tD1zWAtQy04eUeztIkvj3RRxb6etg89A
wW/kKnN80/V6E4y69RmX1o+SofMGeCrNi7OW5mWM6EVnJyxL+1cDwOAZAdnf7/hrqM/bw0PXqEld
VpwWEPr3K4O5GBuMNSl3fJrnvu1OKHoaYpknjMk7tcOC2zlqGqSyr+4sFrHI6OuhusXMvXFDvrhq
nGyCbZTsSIzUsQ5L66SkjcGnM46LZY83VVyhwGJ9FXH8WXMsj3ptIgJeT+fFyRiS8aZE6dTFm2mU
2i4Wzl3YW50/yjJmi+M8/P0T/0MhwWuIaEGaJOQZnOJvnxV7jDDuTbmBLdisg0HFDDgo8S85mDSw
tV0e0qyev0RT6Jv43O/QXW/G2ak/Y6zaqlGnHpaFIAPSGyje0Kqr52mQuBr/g0LiOnZ5++Ow8DXW
YJoV7EHYyNtL7Yh5iPqht31Ta7AoNcZxGNFTA6EBH6HZ5zEVVMGKGoE7tQa/ypMm6HrxWjTFo22F
5i0F4DOQA/WUCAeV/GR4nR0XKA+zF/ys4eoK005V5TCubNW9pQwq4k19RB/YoYtV0nMSMnK9PhxW
is747z/FHzXB2u0xjL8W0LwxbPH280W6UkSsFnkPlKG+FUme76pmuiNPkO7VEs9Tg8GJn0sJDKNz
95YrAyNUh/11lkQ0hG9FGtqOpQTttrpA6hy2UFrpn8h4tk96Oflome/SOkz3eadXN6ne2YyfiFv9
+wf5Q85x/SDofNb9OAFQ79tWaYxL1TY57rJ1HJMRo7mVafLVWNQX2ajJTjVLfxyM9qLnpc6qteDM
iJtn5tHbwrExnDTKS+woSB4E48K/X9wfIy4ujqviqyZjeY10ftej2MoolXiw+JbXgUAUDjvooPap
xrq1n43qvmva7hKP5v8h7Lx648bCLfuLCDCHV6bKSSoF64WwLPsw5/zrZ1X1ADP36QLdgqxu2XIV
yfOFvddmkTskG1uR7s6qU4/pfQ1/onB2Qzf8ZGV8t+chOTzvemWOVt967CHquQlyB9N/uVr6cY6n
Dc7l+pHGJcIea92ptx9DZIQrzaPk6JSh2WPkDax2qbyIDi/EGODrRWO+duR8gcMEnT6wzGrUJrlN
ZiRthIj1U6dPzl5xOEr0OflfrkPGnI+b/v+/0x6vETsWDWEUYiKajP95JVZoRjOEoVQji26GUDSM
wzAtya7RRBH73VAhfmqK6kjMefnfh7IyX+W2ssPEKRE79OmeC8vYPH8lHl96fjaJ9Ftbo3S/Zs05
nafxdZTxkOnROu6pzWW28bfErDAkNc7BGDAcDV39YfXJsn9+6Sn4kEbza9SkwUdFI7NMm0dcXpZy
feojYj2fN/rSSGzeVWpPN5OWyZ3RWCKUZtDzeHPxqaw4Xpd28/wlWsjIk8fI3ODuC21hyi8EGmTB
gO3pgM8626fN5CadxsS76AIuqtyrllg+TjAUPJY66TnBsuC2K02MznKZqBdtPlTTF2r7OvLSbDjb
pTDvK+MYpbGVzX/lstZaEYPtejlIyrIcbPYF//cHtSP7IPTiS3Iwd04zp46zoiaXEkPdlVh9VfQf
7n/vxaRW1a6Nl2lf64zt2lE7QSs09k2mYAvN9LOkgt7tukJ14wxGo1FI2nWc8UOj3ezvWrWGTp5n
d+bdy9ac+uSt6aJpW89t/wJzxefKrm+rADxt5MunoCu79wZQyymPle2kYCDheSmQdFg/sa4tX6OC
7Pm/Hy3TlSrQiAf14m7qdpmOQEm3mKbIotkgLpdfYAx9S0h3gsL2GBcV9z6j2OwYIviKQW4kOZHJ
h2H0r41UGK9OY7yz+An0akne1aGOfLUuFg8nHLpd1FlvI7IQABMvy6wrp6yL5JfZjkwfYAoG1ek1
0eX4FTfh/FJYvqVjcnPY2/ZtA1Q7FcmRBYYVSr2ufVhoqtDmv1jY33wNW38okjgNHUewaW4iP9cd
cYoYlXtpUTTYmXBEIgwxAzJeytCyZhkvnBTflkoL43lBF4YwyKZY5ynQmmUXwgFxWPOYI3sA2W9N
pbjIoygvYqz9PJ+cxLM6nQV4Un70g4OjTXGfapXezKfN85HzaCsDnZcYmxAfmknaPG+OYRnVjSIr
cZA686ZtRXGKrbe+1+WjNTKGa2M1A4lHJd7o0w3ClrwrszEKRDNwEGrmIVmaJER1/A6/9Nfk5AfZ
WfobeaTn6aH0ycBMo9ChbGmU9hCjd/eAmgoAjMObko8zDOpUOXYDD289pt7VlWk+ykgneR4Had7Z
73XUCwAIuhQ++9vn72o/+0fhyFbQa2Oyy1S1DSyzlFxLp/IbzdrZpP2chYqC2k+avWruMfiopbJl
biw8y5rqvTav1jVuof9oBd5LYVX6lvKeTimaUlfERfqjNOvWnNdPfFfOhig1G37CLTYrc7tITcpB
qmehtqqWWyjJfMDlYJGp08WhHreaW+pSsCx4b4QSq2ep0tYweXw2kengT1aaeBhZhYsxyjrp0lBv
xscND72K+hBOzt7OpONUIsOPkKQFbJ4wT8TzCe/Jc1mi4Io+PXVcWEXooBGIlTJ0JC1yrCARyb/C
VBIfplKyS1RZDDtRluu54Do/V6JdkLxP5IazCgxkHI6lYviOUydb3WxHZGBDwuODx0FURJ8mD14X
TwfOYrM09g5BUqw7u/GeT6BX6pV5yZJc1jbXL9qifVlo+ffdyrO61FjCJWXki8Kpfy3TaYG5fY57
hVnMeFRJFThLdUXDbJ/7PqcYXtrbPIly99zGt11PEZ/aYzBra0scNwqRQUxi3xVGdJtl/A1RQThr
91DXN/1EYHa2qfHR/ER2pbpzMusvUpxulqROgs4oOtroWmehyz5ijuxmS7qmDT5ivNNgUoGu0eH5
AbhN5uo96a86gBBSarIlAJPC5s1Zio1Cp7IRDIwY/8XmfMeKVGKaowpzsq88LuW/7MP+6gAVXOZc
4CIIej12PUo8LY7c59NjzqPqlC0tZvhntyLzuNuswwaOhHZl9k1U1uP+q63Rcu1HZ/Vfcb1y3oMI
YnK7dubrJCfdsSqS7fPh0hWmhmcX5WJrYgkf53LiwcD+ocJr4kuSJLalitSSRSrJGHI4JWu8e5iQ
Z4hBADby3awV3ceQ7eIFZ1zXJt92VCR+25VX1KnR1dBoq2ThLIdOJTXMxHISYEK09s20bIbEAZ/J
zyM5oxRWqzBZqGPWVKror1S/PdfLVSKP4YPvs/tPsTPqJTLAUZzavjVhSAxKkFtpMJhFE2iiQn2h
8GdT55XXNZfs7Zqo3mRWhF/S2RDdwcsSjUr41L4oZQ94SNLuz5co1/R/WdIqntDS/IRxJFw0UwKa
wPWTmNHIhmZqL7WpAk+6zyvFr1k2L5pYjNdelzw4xc/7TMP77GrOIHboJbZpFUfHqcky//n7dHYU
JprkrpX6DY0MDY6aq96jk+lEqe2pdSfXUmN5CzELMB0mN7fBSuGpmGGZ8qzHh/1GQgy8b0Wyn60R
mZLJ9QFQhZKg3sMgsEB2LjyRc6gdg+tQmkDichlLITnal+Zuwlss6TsUNH1zqts7KiWvXhzfmJk5
mZfYVIIm/gFE5trjPZ7/xN9U0hW/IzdDG0qNjxnpjJrNbe2crdRf86aVv3hGIY1zQVW5NabRoZxl
6oNW9RN5hbYwf412oftWI344HOOLDL4jdXLzbqojbkwjqUOwU0cBvPqDCr7AVSK+uyb9ldnr74wt
0lSKsMbIqUQ8W4S60GUo+zjy5y5IV1UJm0yzg7WO1yu+nHM746kdoz7dUBQTElBG9W4C17PBiwnD
wCrTgDwFCdeKOw3WeUXUwDm/mwFRhFBJP/UuPzdJlG3aBSpKNC4bEAtIC5O0dWeb+YEO6w0e2MND
A9dz07HHyY31Qk19zR9CUUssHyUQps1MioUU5czWqA+ijOpueQdkcTRgZ2BXD2d+ntRk2V6UxwVR
Gb4tVlUZOIlKlqYN+Sjy+6wWb1KnvPf5GJIz52ZGw6zP9NjXSBsjWWam1ByDvOsC2dRUn+c6qcIc
vHmKxntJ4isP5M5lsheuiPBh43mKssDcR2jfMq6PYTfU2IEf4++T3Vn/DHM8TnK942v/5AaRVVt4
StriZWpvWCjeik5d/SVJ4HHNN0ddGtc02F3WPcHGzvLTrILTyZnGUG1VVyEidi85xVlDMbXWy1Fb
yyAZG/me9RqQBkeqXVH1xUWbyGAWuJH8qDdKHHqsvhyOPonmkiYnZC79mlbRvUqtt+eFwqYOnHWX
MhDuQcHx/LL3eE+ZssaRJ+wG+o9AH5heJbvapmUVtlV0WI1/jjHdndm6teLbGKIDwtuQs/QSJepF
bXofLFKwjm5t6ypqswdmRi08RmgyqkjkkQVoa7WbL7ztOiSPsMgMy5uQ98AS42XR1B/HGbA2xqPi
F63zjX3+e53mU7UML5Osvllqigq/Ne6y0gSwA3aAT5TTlMjVoZuXbQpZUHQaxD6XvvLT6J3enSv8
ZkZjmzcJutemUZAFjSmJxUpbdZtRxc7ttW3yIWVyYBr4BAdHC1JZQzt0ccyLXv3Dpe3a5beZGftk
kFgdxV9zk9NjqPrJUWffGuqAypHZ2rjVm78QRFx5uens9CX9CN3lmk4jQrZ//XIg9qNigaqRebOq
6CXKPHsxsX26dg8MoNPZ1nPkDQP5aVGfu4UKWQ3DureuzWmIUmm7qPYHWhQjaNEMxE6+7HKjx+zy
6KTy+YCsZYXLWf04KEFstI7a+C7eSNgw4cWxJS+Y62oPn77s9bnsKqAgiiHxo5QHBHU5t6erO599
VjjvQllCvILzW8Gq4iAaBzhHUUy/1GgBviQWmZICqEEz9lct7u4puLJf2WitQSKh2zLxM+7LloEy
CuMjzhT83Y3R7ut1GUKa2dvc4akonH4L4+DdsEp+Dt0ran0zIDyODPCdBjerAPuJbrH9bOTSN2jI
NVgUUPndcYZp5PCERG0+hQ1pXK8LTlHNSF3iXaf0A0Ef6IledQJEqCl8s+kyIHvpbA4mNS7vFJ79
LrJq4CC4mtFWevHEi8gJUW7mRNqlrMt2UWdk7iIwWHedvZeraPSiTk9gMRJb32/ndr31bc8BswzF
XuLFK03nPYmqsxPbWjAa+c8yGRemdeyq8Pj0EzkD1jaqEp+0tS3DjLAsKleHx4dKFVsKBVH/wywo
NFakZMjgrRE4yjw8Cr/Q1u5K/Uueiq84fYOHm78kDaNyhLCjjLXEsi52ov/AHnTHZth+p6XkG0n5
O4r6UERFuimAgt4SZdl0uSm/OfLUQY8wA8X5nRWYpeyFnDsBtVpyaURdg0LANRix7cdaPkiaWDeN
nP5tBlrudYsj+F5mTXQa4oiEe7ol9gjwPfAvp+0rF4zp21zIFnrexQxnNvm7sn+Eeaxzuhd2WQZ6
Uh5z8wH1VPX21kfrVh5WLjZBsxibshX29huoRmzEPG4qy41NlH5qPezACdhHo+LqMKhpUdGtowf/
Cm85AWNWXjTuCvHoIhGmk6fFd19nalgRGe/mWiXdtKo9ohyLDwOsQ3L8xkcTiOLrOdV+SUebuqC8
p4MJPOLEfA+Iq0cWrWtWMaYs24uzKuQS8HuuQXhBbg2pRYAEgDXl0RZ4mbK3cZBZ9uyXTh6mKZhZ
BSKu2yjgDFAowAW3V/Cx2pBuMZOOYRIXvDUc64UkhwwskVsBLB+5agPUy+ncevHavYxV8gaj44Zr
qNwgfl7CXNG6LelailclanZgc49fPdG/FKQqAa/sQ1Jgq9DcU698/M2tWJwSJ/IyeptOJMt7CUNh
J0Xib2eqBJ/OWe2TxDyE07CehMHjmgPopY0D4JMf8r9x+qfYt4Rnu5i/81R4MBW9wVBcY6JGjwYW
ify+JxnN0H3JeLrGNpzD92L4AxDUQ0kfcXsCNtrTQbta17CoyqgBIQXBBTv0Bngv4ahu2Y1NmGmg
EuPeBK0TtelhzoZAj/Ls3aoM1RXMR6JTLsu8o6MeiNnuyDW3fk9ljMCcmUDaoF1qYbSe1uiUOuSU
DAhVq+4ytYyEtHI7mlV+LFPtZswxUrdahCMCAUXaPH4se9Y+4oWx14dWQ8ZAlQtZjdHajVJgUzIA
PcgLVf+EJi4stA79Aa1MqcmSN87zj9lm39AEaSz6eTurlJB2l7FU6wgUabgdG/7q5xQxFzNdvZW9
Gq2kIwyXHpZ6tXFjB0HibVlGrwce3I5vvfXapO9p+ZMWn1qsgxqw1CQo5mm4plL83qw9RBXULfu1
nsYPsHKnsi43Qx/NZ8zr6mtWIwnnnpd7qi/O/Ayxj3qyUxzqcVpTONuy+tHE/VWXjp2aH0oYzaYt
vtqOuWbvxG8gBQTtvZuZk+VXSXEwMwQjcamndD5YbeJ13XYdB8RjZywnxW4BSgjDM0QS5U6Ln+Ms
Eb6GxFteglnaZ1QoRTBNfs1bOftwPakCTe2QcAzxc6AkaRbIP4knbo0q0NxNKA0sli2xEoJI9nML
tWK5QIJRyzogPKx9YxVU0bIN1o9k/qm5K//ZlXanK6QzVj/GGsZScdB1mk6PgxO+WrbsTcRlKd6F
gtkFP8H410pCswiikj3fftauZoFRfmcpr73moJ59lfN/QqL0Z2FO6cI0Ak7EdCilkKfrZGXBVOMb
P6ft5xRdR42xCieXum6FupGiPS6eZXjTqjuZtUnzjnEsl8IFjOzkW8JXODcEuNS4ABHEInrUSNn5
o43Lg9PuRu1fy8TwwMkDe8n+XBgqlsZv9h04JWZjY2eB1u8m6zCIT3FYH6CJoMMsam44Brv3CLW2
7XMHWu0HgwndBkx9qCvMDK8Tj9zcNXm5HUW6gKvwLRmynMPDX9YkCicdmewQDoXI7lkloJlwQgZi
gaxnl/ZnbcynMgHCoViFCQ5bdEHOJnAoNpnV835VdFwQEjuh8HDsbmmrKJsFGMiYOTpcmUJ91/v1
p5QzumeDRf8qitrNOqxxUvU3h7vrqnmR0CNluz7OnR21DkaZRZ8uM53Kpmk8J5cCjC7LA2bkzbZz
7RhFmeZx5oYaoT1JXsF0clW/GxJBw77ucRvCEownIzkWyMv282gYG22O9cs6d4hBMyaTw/DaRjrW
IrZPJwdLymYEZrWLeeB4D/rBS6RjM9b1JPfm2j5gJ2pArNQnbVB2skqZnIuDyVKuL/GKDREALnlT
Vg9yjsrp9DmbOdoEhtLMfbQAfEy4JpCQK8WN6oVe4V6jvo3yD6w6Lj9xwFwYDhCosMK3tF0B1KVA
qreU4VANgTrKLt/ucm9vM4jZVRpBU8gPFCs5j5cuvSFWnt24YU/WI/rdW8O1mrd5CnpiPqbsOF9k
g8uUZ0K3sQA9cYlz7rUYp2EhVDBhuF96kv1W/Y3nup3icEIiqsBpspQGAAwzPhzSAay/LpSHnIa9
pn2fc1vZ4xZO3YzEknUsQ7MxPLJfAt57V16zUwvSFmw4Gn2kwg2jh9kOGq2sGBJwfontAKJdQ3am
xZVfd+V+Go1TYs3bSX2tyAGMB32zRJKfPdrYNPYHTu3H68w+Iqgy1TdGrj/GUw5H/PB4T5zaR73s
oW9iFizYmUeBVaF4QbaWeCoE6658KybXUF8U0otxw7qyA/deU4KSx3wfFTT85UZtJz/S6BLI3azh
iakpgBeJhWqqejOICmEf+4pWchr8EgRex651Lm/MbCHR1cfZ1SpE0GrvL22zaWp9z0kViCn1sCYw
sD7xD7zVZHl9gK2iePBAcfnTIDOReC2QeBcdZSXqUVZNA96rcQIOKfAY6B78NFfSUOsMA1sKBYFU
EapxcqRoYHiIdEBh1rCNui8T+GxHc4T7gru029il7BvTO7U7J5G+qdPsSDj5PORinyVleyseH7rS
+uijA7o+Ncyi8hC3DGoHaBucJ71f24Ip6W9GHRDkefIk0ju7nK2I0vUE51+hS1s8Bm6ZN03RXjay
Q5dr3iO1O61Z21tFUPLf0PZ5OQa6PHUeDD1m3KQHlTBy2WE53bQtx943DclXVxny4k9XhiuboHUU
6A0Y4U7QXWjrZsv2VwqxOLI8zdLCgWskFr+05J7hnWxj3cOo5xYlO/2S9HBaOJ3jrR8w9QAByBY5
gAkXNJGOJuISx7+68sVwkoDO3Sut2S/M+8NEmcpQVllIw+ZH2G64XfHNQykxr1wHcLCFHofTvARG
Itm+LBnHUmsxWcQrsKOiPQE1tE+Po76gfA4HRf0jTXxF4sbxNAJYAzQNUtBYoMAWs+jPTTWgKSLm
4PmrfFgVtgzwic8weYxNwyTNXXRwY0YC99w0HdYCFrzAX5nG8jRV6tLvjEHdibbdoUxuT0VG8uG0
wiuTmVltZks7mYsQf9lOXRdroYDNl0OEmCFym7lAf1g1/XaBtx4Mo/WaVNmZu35TNxstwcdNSltk
l+dRA6LXxnub2dnQJUciEPYzOnU2Pkycx+wetQ9P7+x0ftGodFJWX3O3WfWla7o3c2ILo3btAXbR
ch6W4RPnnnIHH4U+OXJb+bX9MIbyAif+0K762RL9IZJ+JicONbiKiKI2bHMP0hC5cvxHS+j2MKOs
lR1oWR2UsuNpqMRKcpRFb56xdByZ9vO8eW1TMyiHEXB1A7KbQza5LM2PSGNE/y+SyHYNRnF5umE0
pHTnkTpHe7qYYOYKiMYbsxh6g10hBcXkCy5mZuF4Bn7LgB9JfojdsfMdEN4DFHB3EFupmZNLF0Xv
DemDrkYzEzhz57gNiA38+fm+0etPm3iInT4WmFIKxGZqR6wrFcItGarvYpBkNEeiupijUl4Kq6ku
oNZFYOtK5j+/VleAPfnGFeRrucP0p++7qE/ONTsywfr0MPdDK1PSdVdnWWuKe729dhXb2RafMEdb
/oE/DbJ379QvUMyHLRYLSoEfu7HtXVR3SuDEfJ/Udea2SduvmIXBZWS58A4iPJ8t840/tDgQzHGt
bO42c+ySi2OtspfU3aGpIv3ENYymaj2XNoQ5GBfldahw/eYLjD9dzd/sxaEUyt4Eo4bDOpTdo3EW
AUYawHuqNQRgs0MDddDnXNlvsIaT2NwJ8KQjI/sT+SAVYx08ENGUN5tKPdhGDCFO7aQX4GSQwwSm
ANvBpRI7WuSzxjUPpZ3/m+xnJIBFhO7jM9R9ymaQpat5VRKsTC1nv96ouTuMzeznpkmDhDlusIIc
shiTU4Ooh+QyyGl90hl/16z2DqVVr7wEAD67k8G0rNkA7oNeRlfXZNXvMgXu2SUGjd7jg7TGm0gh
10BPNWo1QJlHGHHlkREsDbmphUs1tYHSK+COZ1DVAuXWTbaka491/wPix7AbpG3N3uxlkFrJjzIz
AbhNgHMZF5hzBifBp5f+jhEqstgcNcI7mJGLQsiMhdpuo5tAICG8SD0+PfYs9L1A2z3LGbDDdxRe
MB3tlXeitj09gttXT/1WnutrGhrMVOMYIWWjrp8WMFqp52/c3if6VMjvxk4Tw3qpm7I6rpmDR1iZ
TzDABm9KPmqluJlDUrlmjDm002hHGztma9/JoKiJeHOXAe9ErVA9Diae9YahSZIyq0q1bM9RU0GV
YCGkJ3b2sebNFa7AMv6a+v4vfOLsHKeCKIRaLCdIvTIiOSk7gkVg3mXq7ybHsc+Y5iQU62BOy++E
8RBVI4gv/DPZ3lSbHywa0V5IeenayczAb8lYfaVhO6ga0w8t6vfoIWDKxGGX5GaQ9Mu/KY3MYFzy
QyURqzTbaoXUXmFKlETF/vnZ//ugJRah5VU6hCaVTAJFE+jVdjRI7qAQMpS0PCPlTDS8XJZz4z5I
PXqCyB+s+VuVs+IswacPUe8p3KkD7cOq5xvJbKUPodK5S/2WgJN1a8O7NJnQXWKFvqdTEMLNFdWL
RmEVSwQR21saxO6uRPI7syI1aMdZ4312FGB+6iaXoe+skZ5erVXtz7XF68+W4Lq034J4B6oSgHFi
iV6qHAOcZdgsVHK53j8/M5UUp87qRO5TMNKYWuoXc537kj7B9Mb+nU+as+0WxX6b5LnzdoBTQpQc
GwMXGiYDvYZ+o5qkR+nesHxV+W5K4fq815JB8eT45DagZvI7RkYmh306q37VN+HKnRF2eTrcqhns
Wa1a8Y6jUXzW7AJ0e26/eB4u4UlpxLSz8ni3On19s7JPFhieFml3MGdOqLWNeWI2CSbVPhT87Y8w
wiPEv2YVjLqT078NfQiIujmiMhJu3TkrvB673phOeUCKMu7xY/y1JiC6HC9tOBDb8IKoNrAfNMEY
urNvZ9m70nb6YSmtswWfE8QqkOyY5xY9dxV9MEFGvFy/O4wUDhnnTQOLzp5MBBYvRe4U96IdwJtj
YN7kZDy7Smd+66nNPgmYsuNU6y6xwhX+6WEubC1EZVgFYr0gLXyM+N4mRfkSW0VNLIapMtxq3lLG
j+ZuXOr1valA0RcOuQLKrZDj4Qx6WCWtgz1bXDrte6LUL0Acbqo+5/4MVn6bI0AkoQgZzlzThOTd
xNwbegeDGWt5dSZFPT/qzkQUe97DKykx+S8erZshGplCOjiS4iqmq1i2NpVEOOaI55nFyXl9rhqr
OudMPYLRkUk9Z0DLIPDxRf50Y+eM2qXvjG3d5n+WMT7nLPvUlvid5zc/P3QyComuJGQRCZlI+uP4
p2yL97LnpmU65DWgbmPxqVfdV21JXVCk94JHf6SBfx6QFgQ6hdZooSBf7TwYtNIK6kGKXPAxiB3G
5mMR9tuc48I3piYPOcV7CCpO5avImjyk17kauVocs7gLGFDKxO1AMQXVcY6LZkIsKf7CTfQ7wTle
R68q1WCl5pt2aAQ41gvQtoVvpa3v1Xg/p+Kv1LSkbEDzxt7qirTy1vzpjKtJHDjH6uIaBo7n9cEX
JFZBYWK3tmieNIXtJcO7WJERVupg7PSa0CsiW86NYbHic071sEL8d0hxkLM/qMIuRavIbxoFR90h
N4+q9gYQj10YYoEWpKOE69Ks49G1yCIiS+ePbj76KZkpNGnxkZ0jMsJcrqcJb3ApBfT9XlRWXi1S
z+hbErBow6usuuG5MDy6p0fSCT+wgxqhttLjXCK2S6cQhlJUS+9y1bHhKkaI+1FVeJnDIl4HPQm8
x4G6qDPhqAoFpmVRe+ka7xfNCqeRlVFenAtkuzWZ3XeOHJayQ8RWMmmPpoG4ZQSm6jpdSTj6qLAb
Z92Huotwwnj1DUhcvM7WlvzU6FKPw6+ZLlzLtX9FWeg3R16DeQS13c5Ibq2gWQopbCWhv7dNyzKa
rYnE27iye6fFqVQ5UHgLhPIZLTJH0h+d/YCpfUKU3aK8DDpNJ8ShBj10tbI7HiI/zk+y9iEz3BCY
VC0W4WlnMTVnIS7hB1aNeG+wvGij5G9f8b7IufSOYbg49HIqztktahg/JtNDidB/DcV3Mq94QLg/
zSg+pBcyC1KWR5F55UFwcXI7fxPluE8nm7CfMqGtZ/Oz18ll3DiNdFxWxwwTXV+ZOMINnzpSoDIs
bbsCogkg+EZ84CkmfgkK065paZ4rAz1WW9flbpJS6c7C7MrI2hr/lt36ixGPx8SRb4zDhfWmzlAn
smm7NO4LmXSal9Is/KL+XgpCgAothPAaaCr/gUSf8d2Mel9O/li8GHFmACB6WcC+dtazE1xLHcnF
VycY4ifYSiNcymCF8OoMyOYHnuDcb5wCrqqj93uJa4ibLUFDXNXJY93IkwoYXll6aSPtKqML1OwK
asMfuA6H3OuZIVjcSGb+odBUErvRtGdH0Wiifne2th1hRZYrqBIUOrm+03K4p8koW9c2nZ1TsbF0
Dh0nFtnvlmvKFvNLMsfFCdEXApAKxndmavFvEdm7kdDvN9z1w27NFMogMpOKKpa+4O27vY5eIjYy
zKOoGGLdlehGSINxi5GEIyY6BE+bxjXKPkiDGl+kZmOLPcRdvzS40M0Lm4NxeW9z6w5NGlxlgT27
MeR/Gc9XAnnIk4MubohfCPx2jfhXIn1r7cFrUgbGyjcXrLT8rGyqq8QltghS8eSPCXAADs2ijcIq
qslJcmbFY3XW75AFoE4UvbXpH8DX1Wy6Fym652VX3lSGviepr9mqpmmYHPDrLdxQEVY4+bWXk7dR
K3NGZEB7x3XsvnUSmKSWwHAKyKS+ClQI7gjfZDeYClg6UIaMjJL517jYf2PEx9e6byJg/Kywnl9P
YlhHE7vrsMlfpak5jY9FKOQ0LLHy9KtHM7NJG1jhz19y8+9RjQ53ZTQ1PBqQ3J9fX0xUJEPHA1+p
neOSieVaRCO2eZuVBDmASEQz7ZbF8+1hyB/J/TjAd8puxkQo4iCl4xcrjs5Lh4U5cHtunYwlR81K
/50+2W053xjN6+hFezYvFfL42EIgbpLRil8DtY/ZufCYvRRGjQyvA3yBZ4v7YlKhiU9nebeXNyuN
vJWQpJh/W+DpKpcP3gHBbWaio9B12ect8UoZOvxJYVFcj6VHzgIjrw/EB55sFySeTdT6NAf1FBgV
lWGFoBB5Fml2bOQk1sUKLcjYM5qwRto82HukxrVzqMXI9xq/YgZn/DyspvrA3qxn0lgvGDkZwLAk
EwyFIMsyi7tW4p9GvE2ffT0m8IM9BQIhqsI6ekKlxyAJjoZnTauX/F3MxVMAflePsczAciLPwyaR
/dW4xCXQ5ZW7g1geozz11jdCLb9ZxL6EgGrxPx1aSow24Uz95CmZKmd2+24nvRvMvWzKLbK6OFlV
Us15JdtXjYQVnZFD16uMrf9V3CVp89lXvwdHYknVezgmlS5Fh2ljYLggUAoXElZWTplo4JVk7VBr
CGNV203M/47AgshXhdupi2p3XhGg9huNvh21K1dc6g885B/7Ro4J32AxR0fqdxospemOgqVkf591
AxN4BOnKTQLU0Pe/mOyysq4YtsFNh4eCuVSbk8cQ3iV4wp+NF32u3UH/MMz/w9Z5NbfNRFv2F3UV
cnhlBLNESZblF5Rky8ixATSAXz8L9Nz6bk3NC0uiqESC3afP2XttoGAHQSwanKTAj9CVRC+u8xoB
mVcaHZHmhWdy1fCz9LrFE1ivZ8kIx+OqZ9XUQrBJ1i/05ryE/RJ/BbxpW3kEFsIeyo4D17beH/UK
9DACBNVAJtPulrlbbM8D/2SW+kxG5bqilHOyvyB0gTMo0B10UvB1uP6fmH9dEImTL+8nBnXq07F+
QXHP2+2YbJLxre8Ys4qrlx9MFJ7yUSb8dTlb83OkA4bRRJLaPqGYXzn1Z1MebS/f6SiOKEZJ+MBs
RUHdel+p1qxHOFJZ/aeV+QZJBjlP5Ubo37VJGibj3TF+G8QSY+OssHGBryJLFKkPtccKuz2pESOy
E0gzPvTAnx55TB2/xWrNXSu3syl3Ts4VnyiUZN+tTgwaIwy72Ax5RSVubDX6PhQ5+zS0SFNDhdGv
hpQhpynWLr+BPzIZ6Dq3DMxsLh6TLFoC+nyPUBlFN5MBXoVCtwHJV1oMVIjmcHdZmcZB6WEjtkv/
usTZvBk6epLehRnlJqH3EdY/mNKaiOHvdligzG4GDkPGtzH7h5mxyysuA/U6J0TrNOqADn58M2bD
JJA1Y9YEfeI9HPVfIZfhU9Jb7SvBHdveTr/wEEdPogmHYzsyXOyd/tJaVjDMqTiwGF87oOR3Lcss
xrXypBEKdifdSXv2/Q2i5mbfOaA3mPQj3Iw5m9EvcN29wht8R0yY3BEsHowoQteXl822seb4Xs+G
dhVavNeTKr4/bgYqMKdjhkGYmnZxZFKfDEdUjEZH/1UnIw79EcmgFMDUmE74laslDKKLqUK1sQ90
Gj+BPRreU+wZNS9dp74kCZPm4DS7RAVtVelHuzT/Ej3UvLl9mzAss3EL4Na6aCAgNgazkzZJ7Lcm
GW8p8S9/Oie9qZ4LlSl9vo+U5lz+uyFHEZlxvIPe1Py7+3HPfw+wFq8XZIxx/d8X2NtRu9AYpyNs
Whe13MxjHkSqno+Pu1LZJ1w5yxfGMqGva2Q/Hw/rsSPR0/9NdmjFIDPSLqZrq4mVyPs5Tk1J1Ikx
k5HJF5q50S5VUn41cUh2CYREpG/9AXll+LPKgLqT9d3udDsWP+s+eZW1+TsZo+yk2/S6CNih6aQr
pE2tk34IUi43lZu5a5v5zWIgrD/mVVrwNgMZzqLdyeY4xcNf/oQPuxHue3kbxu+iDr/JNyIenPS1
IL+JaZ6f9FL+tVzZfXSE2yF2gO9TGsmHwe6v2vZu9dZXNdXhdpxUsxs9wdM70Wc3mufCDO/w9oct
/TR5TAVNiiEhvjVzaHs6Qt+XDu1Lkq+sT+lIWEm6WBGXKk9z6leBBphljyRQ/TRIELDL6igr1BXp
UDN4qeUNVbm7b4iXQAFh3DU/az5TzSL8IaZCHKV5yQQOJSMjoyMKJ2bNvk0rtQviSn4TLjzcwWOZ
awl7LIhkOp9RRMznOKKjvpLjEAV14BnqLoqCtr+HDqA07FXUONVRZQadM9NP6uOAW2QPvSPQhblu
+zpjPtzs87LlfMUjU0JAsfDEwajyZLUQI7BBCvPquGTqAVOyNrltXghcJT21Dq19V0vv8rjBMkVH
wwC+qZDsPtpBjxsRJnRnCGOkV4qVKrTJZkMbYRPlDBnXWNpGeLo6bzVnAPYzEBno/+ksPb7ZzumC
wOE5Ez/HWv34WXnOLxpcvWbww+OqeEb2WaZi35bCoYlguTukYR6rRjLiv2fakJEdJosnVMVcbFVv
UPaKk1W1+rOrW0jZON663fBU4ZPYyKLTt8x2KhIg0Czo3p+x5bkzhlBfW3F6IPv7b+kwGG879yLs
5DlL3XwHNa7bJiMEA08sm/1c/o2Wzx53Rd3d7/b0DM27Acfh1Unr74pR8lmqAslj0YwBxphkg3es
DPIkNl/bvIJ00KU4V5ZPnQyNbesy4n18mnBd3iZfP9W1jXGILMZVTEf1xWt3ceuxx6sWy+3gnQwy
MJmGzcXHpDeA9SoCZHXComwp2xvRdN1aq9VVlKgUJ86bnVugPEzAFxST+x4Vs8CYsspJUDhNvURn
Nro79JmC86rmXszBID0stoonp0yT7WQo6x7rg7fG98oG7BPwAuJm+EkCLI2hvp8B6SMyLkvFhhR9
p56zwfNIw6ki48i1pD9RSuGGap1uOHiDcZXLZ4+vYslDGDH0XHk+caebBO/85n993+PDxzdzYT9Z
jSoPj7v+u3n8LOGa4oiQeff//dZB94ttJOt6/d8vfjywNaZbHeXxvuqivedav6oMZS5cAuJDlJB0
ZhhGAXMAds6Tx+BeNbdF4nUjPvTasnYdH59VLvlnQ2iIgBmEfkrt+pkEMocwyHPizvZzFeok8tS0
BWKzNe9O7zGab6Y06Dv7XkLV+DX4kBsaVrJVS+L1Zq7m4nnQ1UWzy+85B1QcN36HjIu3P/S1P5wk
5VHP6SiROiRBjWbmrvZ/SUtMx76/OGMcr+bIJJTPWuJoI1wJRZP/bi2Kelsz9q4xX/uFlKl3NN5q
XZI4lfUtLFm6FoZhbfSlqUGTU8HSsRA+RR0q0sxcm1r420mzRRXQNWfZkC/kz/WwbbHqHXtB98Um
GGpj0+rZeT3ESicyf6KlFLs4ds9odH/DOgr3WEQ83HPdm0GI2d4c7GjtUxmaYb9BhGUcPL3rTknc
1oHRNpcwa9tbsjD+tLklV7UFYja1tPjH0b6NxJNfKqMNyMHQ9lGNKiyJJGJ1A9VOXf3sWKJ3rg+L
0a33M5PTD89Ex2hmaXyAykPI+3DGaWCdLVlmBJ4ROjdYI5tNIq9RWxAHmqVPacW7uR+Q59dVZHLQ
iFqKHbu4hMDwqypMEC0uigRF/FIsOyo4F20rG5hA+hOPrDeEjSYe5zrZUfy23m9zRB9iOzS/GWsf
EVL5OeMOXbpo4BP/lBPxWpYjeexN9TU5glhEkEfbUJGRVObuYRiWGMe8QZQavTQoI1bsUn+N0nxF
6FsSOU09j0xsVeL/iAsYW+5s7lMxRcQEN/pRtvxAIxzOca/lVxtXQtPxYnVtS3lskkyhz/IgAW4N
RNBsejNtcFkiTsAYOJ1lyc6YihBeyvKpM4a0AZaPOrej4P/vc6y6hKi/GEU6b2JttreaNbypJYOd
Skvu5IxWRwzpZ9MZ85pVul1ZEFo3qVH6JEsSK5rX4lKTSrxqlSIhpLe2vitpH+LOGyenfB45Yl91
yeCofh78eLyZtKcAhYkTybvNiqLNGBLcZpBZ0vy1BKqKLAirVRpn6qJn8xfBpcO+GhgXjk6LM3DJ
t4NemSPlG3e5sLMnTbSfNcP8g6X/RRLdELfqdxcDB2HvxdOxCbP+XNC4OKBMwypbvhqWzRMzMvKS
ObYD1Wccaqv+Nvvm3pKFdk6V9rNZ9kvXjK+YzFdD2f4Ka/avUaA7UINVnUrOxMC46FAkt9yKX7TB
zwOVRMxmyzQYHVLCgJSQmB4Il/+nZTDAn8vB2rLxrDjqxYq2hhNV9zo05JZSgHjctg/ysMlu7cgI
zmSx2mVa+BRZEMxiITkye5heGkm+Vd+40zklqo+DQtsEySDF1Z+TYJCQt0h7/5FQjRJGj+rAYYtb
RZymcyZf7ATtyRs5QxCMGxT2QEdJEZ2NfFlwXFVdK08fTZ7p60bwPiZJMdtmIRDkVqc564yYnkbs
KC1ddLdz/zphoV2Qx1dM3/Ws/2aGXjApmqNEbMsInPcwiw4jg/WnUATbMj3ZxRk4MJCdp6pHyOXl
egIHQSYEdlcNkb/yzQt7XHDEP/ZIrRCR0EtN+nM5OfewMb1VRoG4nFMrNGXx2h7w5YxlFa1h1+q7
GeVx3+jGfhxgzaG08rflknfHfy8imjOaDhXRX5CvTWNzbp6THZ4NQivK6IDA55K74PYIoUvRKMNG
TWS3ZlXv3weltoDNiQ5wXwpY0mPIso7z8dB9jsOkXeRk3ql4y/ccDc2qKmRzfXxa6j/dyhuW6AWg
C525zSt5KUa/e46Tyb5kDiKt2XwdKmX/UK1D54VQq71fGkembHTjcGZuyC28Gzgl19KPPhAQ4a32
pp9m6tN71XV3Ywy84lqsdob75tWzvYrb/NJ4PW9oY4Td21oYS+hldIjkasXFrKV+x4lZOxcRFOoO
ou4yw6VFn0hn7cUZ+wjJYoVdybU/ej9KxQGbQau1VbQKCrINO9pp8MG9g81ZcGN0I21Es99j6MF5
GTuvGRHuNB3U1xSVb3Zfw5UpP4e0ZZxOc3aFhnCdJ61Etg30VMsirp04/EMYcBVYyzQ6916g0MqN
Ox96m4D5GFk3+veQjgrMf7ckHM3rCZ7zl1y7XS8+G5ZAsiNtYz0D7FuVkMem0tExwo43R5rOU2m6
Wy/FYJVadEEGReNl7HRjw8Iw6hKQhXbVcSFVdEtdAB5rUK4HrPs3lej5XrXxi+7MX0msI4b1vXaD
biklzjTg/Rx0iRwP6NjuevsH3mMOT5w2BakheJ8tzuhq4XuPsQE5Av9j1egrOfUeFHhGF/AHZ3p8
o76VdCxueuu9Y5L3juwo41GK+U34ETJcTMc9lvrZ9ge8rAQUNAUeTK1EO90CylRzBhPml1UQadTT
69CqD6f03RO8sFejpWkwWfSLkgbQV1X3fy2jnJ9MQidyYE161iqy2bt6Z7XMCEAghsHQZxQW7sx7
xzcvxpS4zyJlQRXhqSqa+UAfwH3K0sZ7qpvxLykG4SFZPnvcP2MGLpBLtENzdgmzRprNwpx3NCO7
9P/e1MtHDu62AU8JneK0UiyqGky7B9gujSM0kcvN477HRw4Q84Oh5wyix+IoU81dT0qf1oUvX4lz
7rejkX/6de49E1tHoKiT3zqBosKU0wEce7/xhno4kYK7jjj40VZXetBkvBihQ8wl72wtda5ZrOUn
IoBZJx8fFiFYPpvhJ1L5xRWSAJYIbSThNmGcQayY6NokN1wq8ry2vcGTXLL8Hp0oupcjJI5i6KtT
69Ipkwo2UCyFvFSdLi+Pj7xm2Vs7LkXP7H5iPEjfWfcDyEh4rVP6OcgGCIBt7PSHzrvG4v1kMvz9
Lvj7KQLCrwHfTTeeZs+dTkUKq3nyj0ZphceRpGHktsv9GI7nf4/QfNUetZQTxbLDoLLPbo6+mnWE
WHRk89t/d1d+85Tbnjz+P/eDP7Fp60G4eHz3NLo5xEEbeUxvvFuLaDNt33E9LmNOumOPux0My/sQ
6teOyDxnrQsowZz4tOPjxhcxLo1Q0+jA8prSKHjcPu7OZIkloMnoKc5hfP3vppizlN4de1Lh+6UG
ImqqtBXCpezQzurl8cDQLnjpZEluUKuf575l1V2eeC/vo1PRiM3jrsdNajdgPjMUYphbrJXnkP1Y
s9HGdM7TEQXw6HMuEPW+KsGw2UhBUJ5ab0Vai3PvsB+XUNV+OioL15M5R+SeaePP7guX7ngxfYaV
0fQahkL+oPqUO12EX6SFqhNCGJK8I3169yx3ZAzkO8BG+XR2GBfgjHWvIcCRHwq7EGmjyJAVubYe
gtR/j8Ish7aKGU/dPxEClzG5bYjqHCD86zVGLFNNuIAaWJAwotHXVN16EA6jpSnM9+kc6W84UCnM
KaqtJYGUuuqWpdR3PpruD4mOZD06BX6jAQhQ7ES7x/0zfZ6974Paz/CPfehkO2cMbF7d6l3DbXX2
kvZ/33QdpIQkttFzpORdPL6qT9r/PAT+c74pTINhPIcljsp88+PHtFV5szosDh3qyL6zXFoemfdk
hjaWbLdSm4z68lyU4x5HMlLxkMDCyS2mZ7XchPT/UNJnu8GxZ1Tsnf3sK3wjriOfHZt5vqb7BwKE
7763uIvmoV9V3Vht88anV067bWNnk+TVtIbfkXxPmj78TIvxNqj81jdwZWYoX89GLklCfpdOW52m
KtRO0aQjI/W0+plGCP1iG8VGOmI0IJPBvT5uOMS0e0/gWPL6iRd4ufnvqxWqZtLbFTby//mGfx/1
8bCJQxax/75AOsFw9fONS0rCnWUgvs9dfreFq8798hndjvapyyVtez57PCrV2LU7ZFG0XIZ3K0O2
lA/9ix2OFR0bzBWOTlSD3wOFErLONiR/Y4+d6+YQ+/3uISB63ND6kvhCx3Etalc7MNdeK3cHf7S7
mbb95jVVerETqic3HYjO7WEkzL595r8utqNudHsnp3712kXmTxeCFGx4/oORB46FhLshR7RM0Q4R
ENRsBpfJz+x7XN4qtRmql2qnWqK/ycot93mSMsL2hx+zZiwaRtIv3E2ssu5s5Lx1EZO6lyF9GsU3
B0ttj0qDrOlMfeWd+aul37ATwFQJ3zFgP/mlc/KRnNgp10A3cR4FquuXmXdUEitkg3jJGzsMwdAR
LhFJX3mUe0cr411Wa+VzSmGGCpOCnYHqEe36cydASlTOyDukHZdhWI8F22Kjy4yGsKGFi251XA6F
opvhcX5eQRZIjrh6P8wYbAsH+r0HMB8zG33Vuvtmyp8FVnLLsgHbBkf0beO51SbmxV17moSwTVPu
HPnvkXK0IKaecJYjCf2TT1jyEQQLM9rERWxw0dhbg1Tx+xAzruib7E8io+HVY2SUOnGLmR/DnDZ1
xtnCG3YiT3NlxN4UVNNX46YH0tPbYzq8NKZZnQj/vFB9uZTPebbuU7nztAKxlCStWMp6V9UerTU/
1Y56Wry4nIm3vOAq4PymdPvHwmbmZDwUau1V1d8xlozyZ50hStO9axx1E89flNiaDTl7BDtak8qS
mqV1BPO1hoPsneBZ09wowUao0cpPeoTCoCe4gw1omT4gYjm67PtqbI6utL391LNqRiru9mVLl2wo
7iwOzT6q2N2F3ttvlSUPfdR8AaGpVnkNlyuk+mWeJCjWjOx3ZzozB3ts8I5C2JalL5ljGEdDJSjA
WCER1mFCmyYcDXKOdmHKQkGcXr4aXH8HcYJHjYhRCxb0itnEXllEHlQ5U0MvCaYcGVZnhqfJcYYA
HnJLGTX+RLuRMQs3tV2tK/yH2RTQ96pX0MsQRjdTtaEc5Oy9GdFBuekeEp19qTQLcAUWkJSOxoTe
cQdBD7GOJt0byQfQUVw93WrESG1dCrg1+iD7KmP8MT2UnC3OufbJMmEgl9jZdzZgLFyy/Jk4Xazr
pJhGoc1bdeS57EJVHmcqc6LJm2297GipSzeuLEl16/p+iyKxWfO3NIGp8jNHPMK9B03soCvvxgSq
l6Q2oUuUmTCxYsmOZBtliS41fCZPxQbZ0LzN/YSTypgtnlYUs1NH69O9FE6pPckp+2pzVa17iT6k
RK7Ke22fjTmZBDmeM05CQQz5/eI4TrSlOUYQl8+i4WaczWyX0YbAjSZqG6x25qt92VPXmOgHRQo3
hEYW+sEu99ai7aarZCKeurNgQfD9gONXMKsQoWwsUTvSBX8CalquW6Or9n3scX6f9JfaYbLM8SKk
/ZguWVGI8DOAjqNlggXSxMV2svHsDxwFEoX7GOXlkwC0i8JXL1a9zsqD1Ad2EBNntBvPYyV/W43/
UXUzkT5vhY443sYBsnJgRFj+a1zj/ssyn/TVkuzmEjqMGyfFJXKjT8Jhf1oyq/YGxonLzOKqc0a6
u2rxKkkUa8QAc8jLc9KVVVkcUi0/N7YE86VFe3bGlaQG/oBA/wu30RtH2ORiLTcVtTZoU2+t2/TS
TAOky0zToq0nG1MUhiZ4OTujiLsDkN5ia2dH2DAM9ssIe4biJxIFElg5Ft1Ki4qbBXlA64Ci+5EL
MVKZG2ty/9iN9p2mfsRsL1nbfvYu7KZ68hRsjzger8b8PnoojjoDDhId/LsfBVgw6yOVJCd7Dy69
i/g6kA1tMFmJCnXr/MQ09rcOI4imkHZOJnAPk4b3pJ6jp3iCtt87kr+8l/QjQikOcfE1uucu1ptr
5Ej8xTCFfPUx6A0SU4GWi2Qivy1TQhWQY7dViv3h3TWmDll1tCjKEFNVkcTpGCKX9U1jF8+FHgAj
/2XPk3Osp4CE9pHT4jLOp6Vr2WBj04UkVDWvmZchk0cRKpGFKe00D4hm+kVfQiTkuoHjwuuJV0ET
9ByAQF41mDKBllWbxmHmFzH3WrWWBNyu6gtBiyNHl85cdz624DJuFZZlWs8L8yLJKdlDcpw50pVH
HP3+sTYphDWxH2mmXkOG3xbv+GuNh0ovz2MTGofJRhBSRnG6EcoyTs7wOy7M+tJoUl8jPc02FpvZ
BvuSsfJi9xJHKLs7qKkBES8x8vhmSwKEtfG08j10WqTP0/TRK0lHJsb3OgDiwSFVo9sH8+b2GUqE
PPmDnmnYWZTebBBZzSR+KrYap1OaVOm44Ali4KHdvoZfifAx/tsZRof+t61wnOAKjgU8vcyTq2RK
/hZR6u3qaPzFyUAelp630hfep9MznsrFc4U1at93OJ6GwR/WEVCnjdST587WflkY/BCP1a859vCz
UsSXp8bvRBs/4WXsRYXQF0yisWnxs6OwPuSTq/bxMNQcuulWwO+Gr1EdZE5PVEd9vi1j3d7LuTLp
+ZdA00t0ffXI/+SjWWXsKD6FiM1AJI79XmvuS22neFkqAThj0LsDXNt5Pyyz7Q5l066IvPCmmy72
ZulSDE76FMhu/gFx+UlHGjxEVrcdVcY633ULg5JcnxpVBx1oxv00dTddXRq7Id0kcb0dMTA9N518
cZRSh4ATNsAGRQJUroMKc3m92RH2QKOyLdIGTRt+Nzny/4guNoen1zUx39bJzSXMPn0L98692sL7
4xWztao7YIpNo8Q607wfYYMGIKmFS58l3yiaLPehhHtfxR/ZpIbriBua9ty8xlWin6juvB16tI0j
LFpVRvuqYQaCrTLhWpye9CJtd64q8G5jk/TGd79Mm02REd4egQ5xGf+sWmP+VFE0rUL5PqfI4pws
g3JBynU82L8mHEo76OLt2lIGXv/MAOijzO0c9/eZMR0DNqdfT3IZyCrTXNl+8zfFZLTSnfq7rlgG
tA55cftpmkzOkbvLnUEYBm09LsPU6s6iSoeV6dSI5JLYPZjtTuomaR9OfGW6+IUkcd52VIJm1sfn
MPUOxigo9AoPK5egEHzcWJGbP/mR9l0bpLC1LQ3buv5RifEb1oZYW1U67jxp7A0w5KwfdMR7Q6Aq
rZIgtFmWzSJhmJEO2BnsH4mS/DMUYKiLq90cfSdO119GU1CEavyFdsZriqR1n6PVNYpBnHImKlCP
CD2aWbzzP5YK91WtU0bF5ac1GJ9UIck2xaDOaKxUp6FiNtMnH7aah1vLCQNAdLSzBKHlfp+c4TPr
iOOoqIZIkThVXdU0xruMfPpXWpxMiqNp59oT+ZAQMUgDt9Edy/6vkfbZprAuZdsMFyFQ23NegGUv
8PTNyQXT+rxBRZViUSBZB6nIRs8LDzWK/Ttle6A/BsPH47kzG9o++ugEs1FDo0lLGGLdIfJBMSIF
nTZaBCdfNMg/CY2Pd2XLMxJxJMdluwklJh6/0e+tHxtbBvKBaqJwu/hyWzMVl9BleweCxhyLwZWT
fMGMnhnIUyS6Ng1goJrYpCTHBJb4les1L+wFcBRJZ2RgXr3ooUWUVEqMUFYx1+ctX3GWQqPKUVRj
ouoBmSvB2shKx+wpQ53Z4RBwYGR4UNCPJcwWGQJFrVQTgWCO/14bQ7erxJxD+DIPcY+xAuEPQNz4
K0yAYTtds4RoKMxq3dTdleETUTINe78AFI4ytb80foFmHGiYCyX4+LhhrPnLMXJ7r1Ku1IU+wfKt
vWQV0vB4ZrHKwMRVwmswp5IyypQ8w3VAfz8bC2Pd2rD3MHvgm13gz2T5+Pvarb29beLV6907ydfa
ywOMJocFxpzZTG6tqNxB6Lb3jtLR3010va04++MQErV3fXWoIia++aJqrpSlH0HO36fcJAJ1gTca
BElshkaZOwtVeWaSL+/jqIssJ7kUJdafadAhR6D07n2Vbpx0FDc3Z4fMajP/ETW/R320XyKyJ3Dr
AK8DrgiXyaR2xzbgrMrCdDaJ5nvPUU4jZFh+pc45d9+5yPoMJW8GYYn5EO+thXLslAxpRjsubm0O
zBXoyI0drKCtWMZPxOr8gtZ3G3jaj4qz+SI6exAu3U6rNibmlRvRZ99d6w9svvKlifKS94KUL49H
2fE87tAXkbqM6bf1BcfJLAN8PNbUXSK9PbBvkyeuD0qhYxpHnXkEsk3RXh5P+iN2yzckAr4FnOg3
lYCwRLBaGdOsXtKyvZ70Aj+B4xLW4TNrrGLWE23L3ETB5IpTm2UJ5AIGPk3NTNepm2snI+dC8xnE
AxyER+jRI/uNVs3aEjAiGjus1o1RN2vQaqhPegThSwXq4E61+e/WrJwcjwkFurQklCrZWCdRJ7dI
2fNRcvLsa8DlwkzTC6dVQr6xSqQWMbuEMLj5thmFFqjaJT5aD/GaJNL+F6lnWvbZagXjKLjTqyoJ
f+hVPZ9n1Ep7Muff27SbjgnE9F2UWUQk1N34j1GpfMjo2AvpxLHrnh8fhTHuj9api+exc7eR4Q6v
PPxxEYXkdOKao4p73PQsFGWVrpolS9OQ3j0ryTL16T6s5oHDLDEZKRdwLJlKuvUmJCy+7wRhetQs
zzpmIwY1jvaCGQS7mR6Ttl1w+CzoxJ/mTj+6GqrTGdfpYW59oE/YpjxWUyw798Y3tR/WPB1GXJHd
kmWQCP60iAnBhBVh9YjjhFQ47bQOFUhhoHvuEO4iwI4niL9l6t9E2kN0zBbAljvpu9HCWt/4UYGR
lV0lGQlvizSk1FH6+x/P0zB/tEvuweMmyXwdKezUHTQ0RESEYCOxrHQTRZ5ge6fs9obkA0f2TZgC
2Rrvwcvy2dinEYJoZrtTOgEYRc7YjK39Iifv1Yc7fZXUibg47VONeYghc73pe1olmGNHDogT6ieB
ucMqoMRoJKo+oeLfcCUg31jCydOZb7fNNPmqE+JZanunhyhlCpG6/17xOIl9DkIkuGnsE36aldeo
DrWvMcpZQhDqrWcVg5Ow/L//ZZ8L8l+TSWdCmktEno0O73GKo2E3k+FLR6YqNoDUvMDDLPKDioc2
6Uj++6qszRJ9azrthVbO+6RWr73UjgTh8XebKDdHBe89ZXZ74TDQBonWHDrZv9dMXL9Bqa1Df/UI
TQnjyF7zCnsXRFTT1tBG6mCyXJ//pVcMHb3XJSTycaOZ07gqXBrXow/bKNeSKzUrxfUU3dlJoLeG
s8mG6eeHf3+/iPIfmnVvGI1QWyLQ8qMksOG/buIOkywaAV5FScR7Ead5MBIKZSXo8tBb5zvYCu22
VBPLSCtQ1LVd4JRz+KyANRV4kO3Z1z9ZNxgKzOa0nz37u+9M8UZTHwjQ8nxBZc5pGnMNG8aLn1Tu
c0YQR5xHB8OEy4CZrEHejZ/dj62tmeQIjZjZX5nrPy07+KGLQGORnHozhYH5PBQ25Wv93fgW7nIu
46fH0+1Wgwweb3e8wgwdl1aOzU5eMx/ahgZjZ6QRLv3+Ai8d6tHa895m/yWc+nijK08S6QQU6V8o
Jx0vf9NJ4e7/7W0hApZqjSv7idN1HKDgnXGoWu42IwVil9k4aWoGW5ytnSYQfDlAdgy4BJbVuq9R
NWezvfdzfJErXaR/sDyTauTTjuAoPiOnbb2cXkIv532Bqvi1AHJ8mJYwPBC54Lo0bTNgbkKTXzxp
C1f0EWz/2AH+xcQ+FmlsWOZRefWOyGPj+ohs8Ft8bKNr2GuzsUn1bcLAbDuxEYkcNjO26Jsv9W9+
O7RVngeNJg/AhXCMnM08VforYAe6ya05PGdVdYyU/u7QMH0WPaKQSlefo4oJQ6ez0Lnv/yDJ1lJb
zUnpX1Q32ScMuT4eYOQJBp2dHXBj96ntELGnokBTKRhM+o4gYRtDvHKsgE3mK0Nc/T5P9LGxboTt
IqQCw7qs3q2BgJNIubeKSUm3sNJn3KyM1CmdcT8TzWTaFZVck1TnLJ2n354Qq34yUuTJXxEYtFvZ
o/Hrx8g9h3JEXd0vnLBQnjOXAF7LjFBkwoOCcwvtCo1j4/GL0jejghfCt03aLsE9ElQxw2ZiXDZm
L8fnx9qJL4gpQ5qCFjQFRp6ZceySoVkuW7KRpN2mTOztI19xTABCxaW9+3etGT2u68KyfjkLmbnu
TWg3RYcPpWMGOtsTBjHhq2AsjV99otItzAtCF4r+iKeOIiPCyaXNpnWMTfQf9WTixxN0ltIk+cMT
bb5rls7xrLFPOkSdmp7PQRh2H2haiZk+s8Da50yuMCeWRmg8l2WEZ8Boq+chKLW8pfYv5i1RligN
emtlzh09BtMuMSJqIggHTsqVEkhbluDb2gZqJSXvi9HSho0ywYO4Q7tGxDBeHa85yWGfj0Z3I+Mg
XTdJ4oGuplIq8Ms8nq3HUkhDVPvKLSPd+MvKEOoFFgTH7o/ZuJCO02JbL1wK+ioD+tbZ+B2ZwFrV
5sEu5mXnqjP8GDXvGF87z4A8NuCffTxtGa6yrWsG5NnWN0/j9N1H5rZMpR64j5Wq1btdw8R61xh4
c7yFKTvULhxkOyI/wPMDjUArCvSvqSPGnJycj8dv1Q37/zB3JstxY9mW/ZW0GBfy4QIXXdnLHHjv
9IbOvpnASIlE3/f4+loA41WGlFGKelaTmsgk0Um6o7k495y913a2UsQ04enIPSL6bU5aoRHQyl2b
C1HukyYaN+Vgf/Nqea83dnNrttwGgesz40XsTDXeV9d4UydoRnnW2mGv5am5lb0RvQ8VIscgjfCn
drlYe02cX4YUwVGgNsa5ad0XBabmew+XGC2D2m0FF8OiK/tkA/AeuMx08/RsmTAG4CUNC2/pZ118
G+VT2g8qrdSoypuqZQIoEvPWFgNQzakzTALiKrdT79ig7z1DI39XVKfZ5wDKaHKDAG9yyCaEgpNN
R5xvRKYPHTRKb73lod1RLK40a7LmkAB8mQ8NI0oUWKN3KqdJPJnzzS7CyHrwIkqh0JPKLtHCDDsD
BZfDVuCgGNnJL6Cn9lV1nYK/BgLGmyVOZLI1nDAzrBq4jksj1It9IkCeliEc+3gKKR9x9+K7gJYZ
E/K2iBIULpIQvb2nQcpo0xh37JTBXAjrDVCkdVcbLApa6k/zShDsZiVYWKDFXBWZb2KQKCQqvNxh
nA27d3BSCWQF6dgcpdxV5riw7SI41gluPU0kj8ZQ9W/zCsDwKj/0OH7XTcGdMci8XaktAuhaY/mv
wp7YNIw4ePzM+JwnfktJzdoVdyXycZ3sb0BKrMkaij09fulbtBUmIgUM6jHu4zRNjkEdjDA2BpSs
XnfJJxNfijttJeycH+EoUJu6grC4CD+Sn5X9KfysWUzN6MUqh+bsBKm1TCMj2YHbxyDNY3XhYB2+
lUZxchAE6H0mzhL91zLF17PhLYodfevFUHRr32JbOx/x0pcZ1n6877nXRUe0GOZmTFWq0rEzT/Q2
MeypaA5t+jPrvCzzfVYO3+naeMtMtCW5TN+hA6NlbEkbMED8lLbirF0L3RXT+QKjVIqV36t4WrjK
QkXd+VyXnbrt+6DF00n4ogqjC6EBF1R3OxKVdqtiOttkrdZfvo5W2pKaNG8G9KLBKgMkAKHQ1xYW
cCxhsTUyWrGj9d9TE0A7yWW6g6HgHSJbUgqJkq0lC+2qonRfz89j/FP8EJyV6q5Bzsqtx97SQJZd
vxE+pe39qRxXjRqTa6UgHM1NLJY96UwDl2YdG3dBYaC7Ggzeu0BHPa15AL9L9RzUbnsqCzTlDiyA
OZJglGytxzwHbAVUZAHmh8kLmwWpZdd0yJxV6WAqVXjFWhedD156onSp7tHLLf86q7udrJUbMK8h
068WPkmA+AXXEG1VALe5ksi7kAxaTEclwTh+0iznDWfrh9e231RHryqQ6SHI2s+b1KzSEa96wV03
XM/Xemrj2u26HO5P2F/TJbUO8xYVKDVSMJOkzClGmTtNrGgSlyRYAObvLIUH4uQUU6Y4G6ahcq3U
mBMcvDTXWeev6t6617mNbmUbGCfMALelKpp9q4sjvdp82SC4uxohwKFfVKpDY3iPhZeuc2PA4p02
8mhrxktm9VwRUwmlE1aEMVscoDWUh4o4zArHmSfpRoIYYeej+vBO2/4qreyLAUyFrK9BXWLn42y1
yhH0YnCC7UcjAfE/ejkDs4uGhzQohTwjhm9RiUbKnvAWOTTG0Y+LYvXVIWAIZoFBO4e1eAyGBChi
G1fnlPnuqXSnUMcX+ikZjzRHufZHiZlCHx+1Fu06Cg4Qu2aD2KzwamykF6/EsG/jSvBibdXaMBZQ
eLmHDoUqavJ4OrOhwmaZT0yuw6XOOnuNbUYixOrWA9gOo4yVS6xJTottOsugN6qneWkf6/qxJ29u
DCNx3SP0WyYCV2k+ZvvaMPTbvIEzZZLNBnY21q9UT/lmZ+rTGKj+u2Ez8k0bQD2oa+7RBhQ18hsT
Fva1WhQPbKz6o0zaYusS7gDVjzbREAJxEWrb7bVKLoYKF/aQQOz8KnCVLHhRuEef0sIeF0FUmSd6
oKBDh/ylUOPuPJZEvkWVj3xef7BaQP/1kPgXjIrWWovpjTWj5V2KQ3KcHx+dDSnna/GPzNHd6tNo
zq6r+DT/rWpwmbY4Mneu38qLUmZPjaoFzxUaUqvvriOJfJOITPiFAPN50wq/l5DwrDfo/MGv79jt
b3jFxqBgnLS2wQF/4Y7eULZr4Owcel/xD+x+CHhA5dKKfT+WwS17gfCRXEUnLNRHKzF3Adg33TZJ
atfornokQS2HSPTHzhiQN/Rej36tvq9sAamlK+4wpDBHwGsKzcLrHmnBYHEuu33oApyZrxPNw8Ze
9yuziFLCFGJA4C3p5FHkfZu3UjIo34P0Zf5NaJfEXSpZErvmzg9HzWGJ68MTOustzSWxCgSD90hh
4JB6kMHklC1O26z/aiAw2QXCwcW2SHLKYdEWn4VgFOdpdXgegnze9rDxsAUEPquH9cj6d9ciXVrH
kdJuRD+2t18Ls28uNR1n8XxxKfBJYxT7XYGDH32v7u1FTfWAqCm5xzotKXA7dqODM2pLShLvlDYP
zNYWXueyt43Fq1+DPjf6/Ls53YYRIqYtyQQ6T9rGv4OBQWpe6R6psIBwtTyy/WLfG7jyksJ4ij1X
eRxsCgufs4n2IHKuLUpR+HGa920MHzVieL6PNUuIWkfprT1EbEtHP9rNi6NKeOrToBPEnvXxTe6b
yg3AsZsq66rnsGDMjgXM2wisFs+B3SMkU9QAnFTHvhER2fQMR5d8CgFhDfMGbfojA3AyoNnYz9tA
VSO/KE717qT4Aygnp3i08YLMj5kxhHctZVMqiygjhuAr7sOW6lMBMC4J3XrtxAH6sSHONkbFUIgN
5HoOvYjr0rjK+upO82b/gyrweGG4a/Pi8K8/8oTEApVB1wEl6DWqFI0+hR8dSS4T28hMWZwHgLNA
RFe2y+ByfjCWA0nhVOPlLtEdbZkwy/sgvgtg2VCCG69GAP8+7ESbsfpRzWTAYNkvt6HDKcMH011p
6rS/qlDVZk7ARJ8eF9snmS2tMUQVQWfaOsAGc7Z6XV+1fqBAoiTjLaWGWI9qytgqx5wQqHm0TSU9
iCyj+HentmrYGRntqeYS26a2bR1+momKbqGZeX2hvZVdq2XD2+u94DUdIZMpLTpEmsysN3p9G5bl
qezG8RpYN2DeGN94gErqimmmvOe5464cHclx4xj0VSgZ5q2POdY7T47gWNSh2pnQTGiIYBXJPLPf
VR2Wjzxu60Mz2v5qsnNiqu0hT6fkJaCLey8zpVm2Jm1SrrXooYmvnDm+CCsn0J7QgiKUS8w2kGe9
Vhn3edblX094JUUKW5sVTlFNfMwXU2VCgAtb7j9DbcubtA2/xWxRVzpNOBYE/SlyfbhGHFqerKtQ
V/3nAdiUrw/PrGc73yjDpRepxp3ujfcxGIIr2nflHRpS92q++BITrFWRx4+RZmjQ1dHqCcUxtmWI
zAqlcKOp380o3sGEwNDYn6ZW4ddEYg7dDDPP31elFCu3pRIOorE+kz57Y+tZtBdea/GMt72TtMHf
ALolcnRy5Nt48TFZAN7Qq0USVslJukh6IN+cgi7z9vNpKBUE30YvjkzQmEvbOtVBSQg1W+VlIKS7
VbvEXc4RbXlAgUYL4R4+lLXFAeEvzdrA7cXO0ZKWulPxhfh+ndxWI3OqIFNvPDM1v6tmeW50UCk1
DbgVdeeSnZp2iWz0XVlGkRuyz/X6SLnPGdIv0h5xBezUU5Tbl0JvaTEGtMDmXiqMQz+9yKr310Pa
fgdiNWE0a2KYfBxRyKg65NZEsyVxe9Nl7NqB/0XIzFTtwY3dcMOHJI1k+hm2uux0d125rf7AHuR7
lNBFRgI/gttgY64GCp1dp/GO837uq7NQvGYkut2WkqygycauJNphbrrqFMBT89PqjMnrk37S2GxQ
oevOaejID5gvsrkqmldHRRIS3mlot+b/i6yCjkts3oyF9TRnnMrYK/Z2hF0SBPCGzcAjw2ibg6hb
Z9pw4DFKKOHzP7WArHncRerERHyJ4BE+NWxKcVMOV0j3Dhhw04tJdMxF8LCff99og+QNQlms3FTt
LqZqBEiTCDQAbE5gfEMKjxkOwS3h8BdT8zEVJg5nq5pUuWq1Us2gXntDm21RX3QLQiOekcrjZhp4
zs93tFEYp0InO0wZz0I05nfXTW4wXzc89EnOzs1DbrX6Uzamt1iAYd12VsuMBBxYGNXo2MO02BtD
+B7VWbIX8GTOtYvGiafHHt8paFuV7gfxgivPqD9VOnK3Nm5DAkJ1QUINnaj5FM6/y2iJLHDZXRx9
S22P89+kiavuq+NpoufGLlNdx+aAPkuj/Vuk4h62invKKO1Ylxg5zK8wkOBFMdwM22PnH5D/hugK
p2hQj1ulRY8OtDw4e9y4WxIAUExNC5oZR28jOqw5TmokfqGoIrL7kAg/W+iWpkwP9pBaWu3mt5ww
ANp15pUqg3HzdXt6Ewe/hL+aJ220nJd3FE05GddecYjngFckmPIYZB+l5dsvKh7iTY5QXiNSBrRQ
tOlCLbxqk/4uqfpHSUk5b2PSeBjPrYKyvNx4TcEeVO31o99mI9sY/p5ozEujpxgs8wlR0Hunozn9
KlNyJ4e36QTdJVW5X8w6fY40pOxmwL5RCWETzuUrpl6HksBqN3V8pyuEUxQTxmu+41K2w/jiadMP
5U3LQOAwyOFbgGn7go3JuiTxGOwrKeAeR/1brsYnUCvMFQRxGlyqgg4nfxg4yc9Z07PvdRZaa2oP
o61evp720taOOiyZls3uuUpleWNypSw1myiNuWkuY7TjHQ/KILEPDUUOnRvYHoS3mte/DjvVVPOn
JE8VpaYmpshnh44OkcY/JnkqtMUItDdVYggWNeXwrRESphTVgI0YQcplqEbjaxjrz9HYjrdol776
hCZJzFiq/ODc0yC2pnGjYkzQ/GKMKASc4ZqSMiXYeZ6IChqcpoPbyUhV/SFsJu1PWl6ZuUnuVDMS
6dinOSOZZPLakPUcDWP82AUNE2mdthtbd8RK73hPh33L0GUJo5D4BWraRY54H91rV+w92D33fc7P
c2mweNR7Zwpexoxzb70SyNTmjojp2hg0nBj6eEgMLRPuBLoON1mxSXOnPFZ+9Uruj4WNQE02g0vk
oOzH4H7ewUWpTgXhAI/KE83d21MGmo1cxjG771qt9C80BRg0atLeIqthwyUTGOxpkW3JBaTEo0NO
ymt3rG3zMgKYTonWBjoTbLUiOulwfc4K/eFN38B9R5yMLdFi19vVmyFHvlTWeDkY0pEx1+bb3M87
+C++OhmyT3WEZCgvGkTZ00hUsVxr0/D/804yjQlvTGAhwehUj26kkFEiz0WLZND2CD6oAu0gtfxJ
K8XX/FEvzCkmjL1BOYXyff21sFtsmVNd5AGpWPghFrhEWEy4yUYxrfaFwQZA0DJydg7gnH1aju9f
a5lhyAKaZ1zBH0F11eU4egzyk46adJydEcDCDdgE3INTNFYxlY0avaYDmxwn8jRQFnTBtR7m2mgS
dtNUQ7DVi26DCjHFhKCTStKimJ2nMTAsqkVjBMF7U46PwlKv5wec2fkYb52xum4QDgF/pRVMLtVK
l0H+1AcuLhHWES6HJyEgmVTgUtC29II2SpPcN8aoXgfN+JBVPpvWQBMHv8aBaTMSAmxfk0BS9o82
TmV6zm15Zej4koaGPOkRJiRqnYkamHyYXdbf1mEdHQKwBKvYvZUdsY9wT9cl+t352R/j5CLXxNWX
XQRRwUSXvBS99tDVxHUEetMdU6k9zetv5TJa8CB8UNo6x/lvdVt/dtKiE/brZcKw/mSVoCjDODYF
/kpN/LhKMFWIbaBrYqUj8OC+p8Gh50RMDq3BWM4E3eFxA2uKrxzmL05RPmrU2S+OUe4GlY6pMG6/
wg8rBK07IzGcq4G1up2GoZ45fIO2ib3T6KpdnrOOqFFR38/XrvcgZU0bsjXloY9MG1ofaQyNinMs
Haxog0DF3fu0K4+2bjGUNVADrHTk5xv8VYzxKxe8TNjL9zEZ4MN7BHhB/97Zbn/XmL29dOpBfUlJ
p8Hopj16rOImYKKDV7ZkTdXApXWNkL1authkXe0YN+Wwzi12RL8+xGI6hH+MVFZNXdrMsoXJezNg
Nf10iIeByZFKdNeXEqdrgnOa5JC9FI29U5CthKHpe8hhREZb6a2qogazzPDm129jPpP/9jZMCivD
lLrQzZ/eRtHQubFHfFPgdQgHl4+q0UuK9Ti8U/o7v8SyT29EIHGDSxYimFj3KVn0ecYmTG30K+Hg
rw8c0taQhzoYywm3a4lbZf1kl5eY3TcQT3+V2a1Nye4/vWtau6pqsAlEvCWm6/fbG2WgV/3jN/E/
enARYRCFDIFLbBHEIJAFJmW+QvMGriGBO9+SHLwQITcxjwICxEblWdAGPfWB9UHwGyGwYWQdfQUh
uGbQe6hMltjaBBrmWAqlnu9dBZ23A7k2PP36kIspUPzHN69xqKWwHMdRdfQoP775unXVrBEo4eaH
qh4/p5XsDjaTNRh0Rvd8O9i+Ta6dqd8kkauxaDn6VRey5WPkR/5rkkCTsiNxDlyiwnJc72c7lMe/
eJc/LwFg7VQAFZrNsJpjPC8RfzjEMGBNfRi8cq11Hk8NqDOpj7dwCjud5GkOgywLQ893WRJlRjgy
vZw2I/sGolmGyfaqksYL+zFSZvRaWYMze/yLN/jzYZzeIORgZDl8fkNqzo+HUQFU4talT503OMNS
LTqWBRBQ9EsVhNgNU9VeN+7xiRdXhIxE1wGDdQ+SsnJf1JDk3CF/ZYl7HaqGkHnpnTDT2H9xk8vp
Pfx4qlVT6BRrmkQUJeRP2fKBqsUMUBpCoYpCIyyCNlBM38cshwg7dQfSSQGITgdUh7uGsXX+o1Pl
27z3yods2JdThirkvHSZy0jyVpnqxxaBrFRdT67bRodxENq+iPul3gt53VG4reeVxKMXs4LfBg5D
YlRq7RLbtsSwkJpKufPD6hCFGAqUyt1OjsFVpGaEgg9XRKFU8JbZss4bTumop9RKlVOAGMLseKtj
NhB8GLf3Zec7F5t0VgTmQbD+ixP8c+g8parOfcJ5Zon894OHCp9QaLYCK6+kU6gl2TkBZ904+CxM
YR+xtGKOY3NMmaA8Z5XrbR2WhW2lCbCXinNl64qy0QfSV/7ijf1JDS0dja2MNVXRuvXTmikz1fJr
VwP7nej05ospdxUDAVuiYDykpF8vE7IG9iC0rbsidQ9GoJ1Gp1jBiLPfvZqWteMryaaZbHMtRsGv
A/cf3/r/6X0AoYwHL0urf/4n//6W5cD3AGD/9M9/noJvZEpmn/V/Tt/2v1/24zf9c/uRnd+Sj+qX
L7qHI5UlP7/khx/Lb//93a3e6rcf/rFO66AebpqPcrj9qJq4nt8Cn2N65f/tF//2Mf+U+yH/+Mdv
37KGjj4/zQuy9Lffv7T//o/fHJaw//jjj//9a9NH/Mdv2+Yt+fnVH29VzfNCyr87BiZm27AcgfKZ
8919/NdXTOGorNKOQU7D9JBOs7L2+Sb97/BJVdvRLVs3TEfnS1XW/P4lrg1BKatrNre/Zv/2X+/q
h5P3r5P5t7RJLoDsap5euv7DGmKrKgoffpzKn5ZUNWd6Fv5hIRbwn5KJYcFYMYVPTeos0tAKBBs0
MUl2FX1q9gDYBupg2RGfNh46ix4gbuecTTTc2I1OtJa8teV30mFSyPlh7twEQz7toVf8rzVwM2+A
ISGKD1UIHgeGw3841L9/qD9+CMP8sdz5+hSIESyee5S0tvHTp2D+T0pWBrUAu/J96q2r3Drnir1W
P31fWce1RPb55nveHg4GkpUSFfjezDQSoIjprfYKmrFWrcEZfXYm0JhTqN2ZlrHMKQVx0XrVzogJ
HMRsH546bIcdiToI0e+CDoQmTgrVwXLWvhEUSVW3JGFioXfnrgoWSNp2JkNQRyWt+7pGrzdOyRPk
ZJr+hwVQuTDUNXkcIsMugyHFeO7Eg5G/UdG+GoTCYokG/r+jHfMACw7GqkuVpk+eTVDAhC6V2YsT
Hj1X9XGd5h9qZO0rIa/60r1vSVQxN3Gj0HEpHyGRnLvC3Md9suqR50aofTpoXv1IVGF636bKddaL
jdkxCmIAM71UaZPVkMc7R1p7O4xe+hrxm44trtROAGz3aOUOIA7yhWomx9r8aCCU+uyHoD68Vkmy
EpEkQhLaR9JuzNI628qwa/Q7QlsGq8a/Kt3bwn1uMJLWUX8X5+59FTZPfn5vDube1+RJK93dcGt6
wYXtJzwRA85gyujEnHbprk20YFHsh8I6p1ny3jYIpYR46tlUsTnVnyCsR0kIQmd61MAtvvLL8qFR
+c3GVEQ47QlEzAeWHjS1saxQo6oM5ZwbT4QkEaX1llSHx14IAFIMkzUDGYd2p7Tqlf4N2+kVQpyV
K/NlkehHZZhcptoNPDkU/9WkZPDFc/idBXkdkf9i5AynJe1otuv1FY/cpRD6TVBDfjeC5D1Df00O
dngKcmzMzL4PVjHQCcG01fcpOCYD1nqC5SR7JkH51c0kdfxTQAtCKeMELBYPbmTFq9b33m09J8kx
ip+zLnyga6eulLF67RtEpIWhrIcu8VdlkTJg8rAxpVFtL+M2/K508YX5pLJAI1+VcbUpRzABRcgW
KIRxj6OF5kjD14c2+CSX87r3ujskIx6bLMYL4feiQFTvpsax15JXxyH2V0ZFvlLFpRqJcFAkR6ZW
un3vYWvSyb/DPMEQ6AjIfIn668aWpEFj7225wUzzEKn9IYQJGXnBOg93ll6uCEldNXW8Tu2zHgMV
iwnz5u6Kiv4Qa8lSw1ZhUZHALjPUZKUp0XoM4Ln26ID1Z+YnQMncKQG99V4sLkbRMjdJ2VamKFCR
hLt28Ah26bqtsnVVN+tquOgYgVOGqbITR0rtMwbw97bVDrFR3CbkAJeefrQTAwvktY48ms4NPap4
N4w1ItF67zDT0u0nDYV9Bs8WScuiSN/z6KH0zl1zHdmPUdlvQ2yDiZlvvahZlf4SleVSQ1jBIBPH
xFIb0gcLyFkeogbGM9ZwLegYFhNuR3qGVX0jM7HoOjLewA7gpsZRjeLHBFhx65NsWX5zw3ptpvEy
TF8oZ0E1HSimwKF2lInZUi0XIZPnGiIxypBl633KBpR1gK78RjhLwcOghiTfPqgItSKSJ/TiHTnX
JB6Vr02sUFx6CwEYmknfArIBBq8BsOU6K4mhW2rcPPhDSvveCu96wO2Vcbbr+/zR99012Uwu2DPV
RcyyJbGmJu3T+N40hzhFS/dq0Swx7rE+LkL/HA03kXvX6fWi9DnFho1ypl8IGkiZuUl2zMasuqOe
/FBYeseRWDYc2+bwqWftCpXOphLuWlNWIG2Wo2wPtCgfzRIPvD3cuaE4BdWq1doDLbBbJpC9oDvD
ZFk3zzqyZRGqxxI9VzTKtekgTinjnaKStOzgistyjAaoRzuBHqiZAkPTlW5w4zZeuvNBTDkK7XwW
Q6dzr7G7HDt9IJbR/CyqK6PxzyqNeK4KJYWF1iwJpTiOLqCx6Am1LGCTfUg6DrjV75TdOz3jjh2Y
ZrBo1FtfVkcDklzJ8tkToI7gA/TqMpHqQoflmCOo1OJVDXchIj3At+Up8b0NQ6ZHQveepg+m69HO
447oAZcWuX7V6MZZFdW2CHiAhN1rl8aroVB2qBxXgjitwtcPqFKOjmGCEqq2Krz1si541jJ15R63
Df3QezearbON81+ojBfCH+/RLp5wLe31DO2xs8oNgWda2WkqNCm8vYshabYFmc+p6e0zBmWqKG49
UFOM2QB8g2NF8iD1lZNPVa6yDsZ4p2XUI7ZY0sDZm11xW9evQS++2RYgv1bbYFh4QbXL4CzBhaNu
MJqsy2Bg4sQbN9I1Aa3StO9NguLE2GBKpalUWPvcklde0N9Fnrir2JlOhDALh54n3euo6dcxvQAn
I+JWlFsDm8wi6REhzpXMf6u4/vOK+Ic6+/+t/v7/sLi2Kej+z8X15q3MPv62r+K39Hv1xyp7+rav
Klsx/44Yy9RVVWCeMh1VUuh+ldmK9XckoXRDbAgFtkaNyD759zrb1P6uO3OrRKOes2xB4fh7nW2K
6UuYQAyCLeDBOPK/U2ebP9bZBp04aWim5D1ORb1j/9RPMFsZmaaMgS8UI1oTJB4VqM4l9LYnJUNm
hszDwf1QrHWrvtECpBptOpCIwWKd5WCLYKgDe6FZ0tOSXBiJjFb2RCAFIqmW8REC5iXH94ddqH8L
+wIRvZdz6UKiLAbK3R5qKEKRcNna6mY0vTNMpUXRfKBcvRmq6BMaF+pORnClk5wUnW9Dnnkh6NNe
6CZjhtK5dyCOLWDrDougb/eotF6Bhl0lqnwCl7vXSE0PhI6rhSfjjNy2w3HTW/5LrVLuul76KqLs
VRAqsZp+WjB806vy9IfL4k82Atp0vvJ/tUTmw2zilrRsA+4Gp/Sn7ldaBhQHdqovR94gEcLxNBuD
r5Gr5A6bZP04LnnN1lAvdR+OpDWS3lGkn9JFOUDg1P10LEKHgxtYHHQnS6/UQntKHY4sJvFhSQ4o
5pJ7q1DWemmc6sEnDsgBP5zk3gMLPdNXvg84OQB+J1qOiZ+vRp2AgtK+LosGEbXP6Tdwh9Bopnab
3mWuxN/i8Qks3D3K9s+wde+bwHoQsFY6ClPhN9By62et9h7cwkZmhbV1HZAThrn2ITIuzBZbNMcj
9IKeJcrRmZmhjSWPG2CW4XUrgVRkkfiQMPSWeWvqKucypzvQeNpJGK9lBq4wdPHP2vabo2DkjnzG
jOwKcW2RptA3CcEe9bAl8tWAeO9DNYwQ2C0Ux74vG07siK5++otM1XTREauC2jja673Z7So7eUJw
w2w35LOUZg9twWi2DB/BdMn4VYO9wzxjvHKL7LZGz7FyovqlM+zXJvOg3mbXTZdeDI4N1LcPPbXv
04YQ8j67rzquR64InviZApUp4h11CcfHxnkodZ44vLhSsIuNvoJxyx9BJ1v3Ux2Cquwy31V4+F5J
6IMb28OqQjpghp9q4d5nuUObulSWDd1cFG7Z0rYDtHrS+zRbzq2DEXeROniblRoy7KQp5iqbrmug
OBcthiMIcwQmFIEhcfduDFa1GAIMIEj7dqPMPk1034tI9T6HFAVhoz+U06dpIlYC2o2BXT7BFIFS
4VlbM5fAd93bpIpeA9IrQb26S1W1xoUi+NxIKZ+BRpycikOLbvezENGxIWIWvsBti4BHce8qE6ZQ
mKif0wdQAnzPEr/HgrLvs8WW18kwX6PzZ2dWeZ8FLc6FXjd3CI1JCIxJepIy21QE2MeBpq0Ho79E
sDFwh6ApUJCoNm13Krzsbr72W41Do+MooAbdDHp+sH3xNn86rA+vv77fbfXfbnfivixVMkcyDY2O
yI/dC6lQ6BEoqkERCPdWhxYl9dI3x07wYSr6Q59pR4tAW0q0zYCYW+tUbRH2XcMY2L6gvvXIKwvf
LN2Z1NEKOEKSETOXnmY2NoiWs1vjVtW4D/Iogp0Ort6iGDTgZIQtilkMizqpRZYQH7XkV6qlfZle
FUF5QrFHuzOmIglw5Tvut8Tx1xjZuD/ycVg6bXJNG0IfzW0Dx6b1+iOEvWOTJ2++gsZEwdsc2sAQ
o+QNGX9HWfphKeJhjLV7zS9WBlYRRIIZZAqb6RhxIsAo2507kW4sNX1kcE4hTAnm8/lG3peCi4L2
TLCffo3WuaSuV9/l9HlLCxCkMPvvmB0mssX06U1M/r8+VUL9seE6Lc3IiC1GpsLRBM+66et/6DRx
2LRgDCjbvFx7cPhc02EC83XMXVJ3LPuhY/PUZOI1Rs/OjifZFBXdiSgbTmre30+vJjpNoe8epQuH
hENHBSxQaq9BB48gthBFFCxQQv1QrOiNsdtaKPLNSznk7aSr6sl+Z7Sq4rS3birSC/RMPuAsShHG
cMuxN+uVGokBm+A8exMGdh5SyO6I0XqzkDovhZW81TRe1NJ6iU2uIafg6PUsS1imCPrpyewGClfB
J1tYLgeQQsPFY7vvUg4pZkMmRpr2MA19M6u9YEm9aDafdP7KGGQ3RlpdRl07kinvw+ya5KEEqnQm
aZdAK1PwBvhvUZYQektKcSYuiI4noCo7+2pjSHodis/Lms68aMOwB4CxsyML7ywaNWZ07PZCcpFd
8itNDyCPXzwQ/dEuUKBMGNl8Qb0xLFNDe7c6LnkMASPeqQgrsONGuxHwmSFBUUV59FLG0fnXl4f1
47zl6+qQdO/ofNAJZfb249WhNkrgKYUqlrrFAzoNQCbZ8HnsyzhyjExCg22d6xvVD7tVdizkMWzm
my7jmvZ45OZuSRtfPNDHfMsi9Th/UQTchXXIyTKzh5qEb0O1jrB83qZXNqngqhiSNyXmVzAI0haa
hDjDbDxq4re8lg/4bx6CzrnopXXJDJAxhF1cQmFzLCMOVqNwrqc3kA3iodXUo+5zgeKQ4qGZWuz7
dWUzdgVMGH5T3T4whqaWAqC5UFL7KtEe+b5hmeNTBlXS71K9RWQc7C0t5cc6gAfwfu+7DmWH1k7J
UPwQwR+tyx+wvtdBqWzmRUDRp+lks/NZ1swpwZvFT9Ti4dcnyfmzk2QBIGIow2BCaD+NJoZUqfgk
pbYMzdZeK27j0XM71yK9tFb6VlnZW65xndUk39WArZZCcj2iBkkqwpE4f9zWevw2rczT68WYw+Qm
RBhwPzHcQNLI8rPf0eqtRnLEFobKQpvyDWhzjvRm8CQ8weC4ddyGL3JbmsS6EzTGOVDc6CUriJnj
XE0LPq0lbkgDaxqBnJEg5bTa0Z3CXM+5CvguOjIPkWM8NNPqWQt5qd2JSkxOw7AdivoUmIhEVOjk
1fRMaaCQt91KY8HwOxYMxMgPGKqPKRSslEabzWomDO5ySNqrNKK3lces2UPVkQSogNmNp117tywy
VhpX4eymQfsKvxnag9eeoIbDVRpssiHU6KVj9skW4jCdPwzIl2nBtjK0RbLJFwAyH0qedX3Gcg70
LlvVWnuMbYOuEvy2GwQjyl+s3NL696IaCYHDPeo4Utqggn+8NzmAXucI5p6qzC5jnb2qRfIK2/4i
k+zCxuWh9DEKtkpGNZf8L/bOqyluLO3jn0hbyuG2pc4NNNDYmBuVwUY5Z33693fk2V3ALlN7/95M
zXgwRzo64Qn/cCp7aW2WD4Y+A83NT34HuTEsUR9FTC2mOEfUMNYUm6qqffCjPWKJr6WalWsLoLrS
tffELAj/Z8G0xTNqHYSHQm6/x1V+ksz0zD1PBObcUSKbiWUKE4BOShhVgVNCAjF+zWtqWGNMFE2B
ETdw9CNAyNv4BiohnlyRs7L0GpCnbXltODgcmVKMhTS+nRq0ZKcrIEmjDUs5cCeD6nB/xWVq+SUZ
wY9hpiNZ6W0b6FBKmxutJRvS94VEYyNXbNDwfF+QSWCt8iHZyQGFIB3eVjV1T6pRnCLEGJeIVXeY
hXJA0rvHFc80QEUVBrIltOJw5CG8bwkqXLvDpopwddTrLYKjD1ILq0P6itbCLoSjq9fYkgEKtuB6
U/IsoGpgG8qLoWZsU0ceT7nfmYcJ9dZVZQXrAZkjF2M0gOjSQ9htkYRB1IDeelxF2KOZOLrwVH5P
NqHlqMuV44uUS/QdA2S3ZGTURl7FBolGiRjQG8xdV9Ig1+kEzVxlJWFfyG+DuEjSKYQeqPLJs3+x
FCLTAtkwDdXf9ZJXlBnovd46JRM3DXQBGiZpcS+BhpNnoJCRuhPLRqykSkSZo8qaY+3ZZf5kjsTI
NhIjAAxHtJaSV8hwIPgTpXfj5tIH1iHugiu46LtEKk8ZvD+qZsfCxnbPT57QZn9tR5GFpMqhTsKv
injmMWgeM9PYd3G+bafoRWqhS2IMvnIiAimUJOCXx08R+CICJOnnkmnPQvFsmkj5TGs7vToTciZS
gjhAZhLbT+uomb4l/kyVOryJ6+zVjKBRgtJEZDq+Iw/DDUGk8sIaEj1eGLHoYu40ybTJ+HgkmgyX
sXk2YyBRyAgOlPp4E1UfrBWhOF+bYuxgPqVZ9lSb1kWX9J2I7n2+L4aoZBvSVR79wPD7bDJrkp6e
UgqAFVMad4gUOt0rzt+vODzJ9Poe4zb7Gvr2ZVkPGJFsDBRZccKmshrM587OngYR10cWSY34NNqQ
fakQNnGNMEGjEOvHtrUSSK9s5AjGth48YdL2GkFycLvMuBu6+Gtb886D+Njg41fppDyKlGZZbyL1
HuPifhRClOLHRO4GnY1mj+FmdnEKk+gpbewLd++FauJlNDadmt9FerxD8miNECK5oM9nravwjnav
O0YNCHuL2ZxFEt2WXywZxfoBiQsaVs99o7xqfrMLYv5ilZG/itPFavl5kX+HOi5W04w6nXhpB5J1
ZEKBoQKftxtJS74ARL0UPhIGpPzLETFbEMKbNH8axQuOmFROFppnNZfaqHX3kYWwSODgMho4cGun
6GQoJNlLMplEyX1L75fv6lz6KH1Cw43kGveFlVYYyMa+lE3zRemLs1TQzxmsr0VwjPLmUQyH4M95
sLT1aGNWSdp8CeDdIfNSrTKJjYJq/OvArw46Q1kVyKuuHWvcxT4ZK4Ia5A28nx1ARhhl6Rwbw41Z
iv9o+WPcWghvg1d7ki41ztO4YJarMvPtFZppXODSvagBVaT9FbqkmTk9LK/vsMrh1BEhadkxTnDZ
7YQjAssMOK3hVuLr1nP4KipCiUylBT4oXqJQLKa7RCB9UoWaCdrJjeAw6VP+VEbFuaurszEdsBc5
o5u0TpFFsJz83FC3p4eKyQNCsSxLqYbwEKWvEs1fNKzRo0tR7mxKRuJ3sIoTNCkVK30QRZxWCXEO
zeWvfWUkHjQVCx947RwihT+WkCQSsNee2kuvhjndpOJRVY3LP+ibH4hLiqeDYtqju20Bd+G4K1p1
/WMUZgGdjxY1GiDX5sxnLySyb03LkLC36EUT8c0yk2TX8kthaVdDI6vrCKcZKdj1KFo6YJ6O7WC4
ZimqBnxSXxzSYnEU5ppCH3QxPow4OyIleRo6eh59qe8clentIuci1uTEHSFWTCM8J40ZzvhAuSZ5
Up+NoYyXQsbykVVscOCOBpu/R4rqn5I9B4Ah4EPVVMnP34cMeBDW/iy3KoBoKuihnHhw6np4iWis
ASVyoHaJq3uiJCAPyVOW4ecJh2aLfp3tLZuyKyDg+t2XOkgy1zFaGoEDZg+Ue3B9oKPIMkXrhku+
2k6QGT97Afk9uGpJSMAsEumCwLAAtH8AAc6GquMHT7oqq/MJ5gQ0JdzBJVV+0PFGLVNyMYlG6ZjU
l2q8nRVyDGMmFwwGGzfxhmZHKAoNIhotTHkNudETkagPxcSXv8dATlcz/JxVN8Lb1+bxIgLK1Izh
JMcJnTISlyCQTFrXSDmKuHFWYMCxSM/aaG/97nqWp6vYIQVVhoH2sklAuCQyOfGiqM9URntrVJQl
StwziY2YSXJuOh6/MmGRT0cqr+U3/COOKk/X2PWjqj0kEJl9hJWcAUjUXBKxR0TiRsxD2HjNFr0u
CIrVvWyH98gvhmu1KfbGaEHEVAo3IQGo7GtQ/HtKUFQBic/nGGZ3Kr8GpWCg0gnG0UDTutcUMEZn
bmdzmAgD6sepJ2EwTGQhLdwvKCPx+CBPYl7P02VcKy36jaOkP4jywOT395L2RVRdlpqNYiAZrXQ/
2Jm8lcmwS8ph24g6g81Z1WIWgVOIypR9XfgNUR7i+aiAH5wcy9wGUap1UcUPaD+r7V2ajEcxSVbb
ro3MPAtWikELVdWyH0vG0hqQba29D0LJHWNMSWjxU9rHuoKziYpvYOxEmtlS05mUDEavteQm0qg9
RIHyEHVXAe3doPC/VfZNQ4yDiJFIDZTSU0OJkrLZIhqlDFfpOF4KG5eOwZRgz10qPqShFt9RNtw2
Vn4jMgQJ1EZR0GKtio347wHAh51Txh2o6eC+zjuzQPrkujS+Fhm8V4O1R2RYgEgxzo5W34ey6VU9
E97E6SkpahShWCuSyFb8iH9L6ZXTKJQfggA5HvJ4ol2RWGuQI0V9ZUlNx/6CHoMNV425hqW/Cor0
J7VR2Cx5cdZJ2rCJZ4GINDbCpnvq9e2YFUeAfw+pyeGLU9WvfRHrxh4zvE+gQtp74OmvbS3TH7B0
HflB5WMfRtaGgPJ5rLqiWLsEmSmijbZOF13UjqkH/aiha6jEtEtfpteHK7s3rwNVvrE79VeMPAxZ
4pl0jBtiflwRT8tZWnyNgHChVmEdYD/uYhHb6j2mjmPyCkP2pA0jDVqZnje3hjigs3Y8FT6ESVtr
d6OjP4kL9O8HMeRxTtr3HRH2iyNjgOGgTQfa7P1JXGh9BrjaZGQR/iXxjz60NrqIlg0uU0tc90vx
vw7BDPHYzaTvUEF7irvoVUTX4moVSRV0ZWxP14N6DymdmJHAHl2ms5gonBsOoLP2dVqdyQrOVRBg
D2u6oh+CXt8GhSoVgZdA2QpVt3w6iEhUzP8SaBpro+qunIB4E/TURYsJ+foaa+WZYRz0a41SfgmM
9CSySc0QMx7aXuxUd6mZnUOE/JNA9+DbbzFWLNeT7V8Ql9RA6BqOQaW1oDyv9jrcFePGnGLE5xKC
WJE0FiX/Ej+jUkMWCi5r6aqlKNn1sfq0/E/JppNR5mRy3K2op53EE4vX4tII3bFOkQqlNFMZPVf4
yKXPGXMdBgXCnoQ4egTuo8ZpAbkdGxlTzjFDuxsDkSPUJYw6ZEByAkT0pA4RpHVxnS8BedAxXAPm
1gHF1KGraKNh5KEEYdN0ML0MA4ElV8vI2hHjadbDlON3LUWvDcU6FEnh/FqpTS0S181qtrao8FOq
IaamieSscETq3SJgCVhleW+NiMfohHWdQrAuwd0zpPAQtQIsR8PMbPBjAil9FJtFxMYibXCwmZvK
K5UII0B8D/yVuMlF/m2oiGSRJo3QY34lMlnAtSKeDYlEQDPEizGNhxWSi8mt2eE8Tb0bP746hZRb
7RawN0Ku/GXxqQsrdyMzowKa68dqNl5j89Zvo4mCJb/VUVmrZDQqbZyllWYKj2vY498yHe9BnVBT
JMr4J9xSeNpRox+8uSKYWiIMEQPKMwyzbHQHP3zxRVPH7IMtkgBeEEqXJUtfElDnrjTKI47kKDgE
GzuVjlNUPPgNj1kgR8aiv8bYWuyFxjd3YvWGPcP46vCQ9bv//h4l00+mWX/DHHIXOCJj5ptoM+uJ
bWNZxs8AJFOHA0bZX4zxBHH4orEvf2XI/KhFKscqeSR0mkU7aWli9VWJ5W56Fr9LZKch582UG25e
mTeahklTZw4YwqMaivnN4JqDsS9N6dAEnE8iVmyp5HQpUjI4BqRz+ER/6pxKos7C/ImwM4zLZLNE
o0AsGkSRCn2TOtp1mtIykrURs0ALyUmL3Amd/RC8UgeADsfWaisH7MNJTPmSJUkyEoya/UOko2Jo
KWYGIzFVXVKF1G9HaS3axDL6jcWIq7yodYiTojT5wSbszyZ1kUBsmqluHnMZ0JkIjjMOqCVrWjII
rDgdw1MrKpAw0/tfveDlODbHet5w4DN9EwL4VRLCOWOZieJCTAyvV+21DzEJC7vn3np2qNXbAcab
JNU539kX5Y5bSr/8DUy6RP8uISkVczRMw45qxpPIwduC1K3gDI2q8AZBkKuU7CPQoteEAyuf8ue8
zO4LFc0JXAHqyIjYjH60W3rjIqfSWRBciaIbsSROSqZ+0zvCKZGWlUp9nNMQSWbuU05wyS6+W1FI
vsgMdT5mFEbbb5e3RUSFYFrsU224JxD4qfuA9MW7ynNz7+R3QH3Y4KKgkivpzayiElFDr89bgxTB
AmS37AaprN2KqoMoWSyfErVbai2xfOwn/ywOOrRbd6NuuyVHw9/vr6Wk/O760g0LKg69I8Wmg/Sx
5NzV4k81wll0HVgBrBnTmu6aMduK+sI8aJy+uvIgh7vIBBRY36IZvtOmbmPjmLBUWZaSgTj2xGeq
s/jGD+bVaK3zqr4Ki+TVydJPLl3jT3euTXrpiLyBduCHOzejmYEFw4QeRsY+D1NwRpyvqAyQvCgS
jcLqxeokN9dn5IVeTSc7jReB4qgtfWeKAqm5VDD9S41KyCrt0LVDbUjtud24g5Yajbhfl8Nc/AkS
rvtImq5LmU+ky93RTLt9lVs7s8pO4lRa7q8WqLCkkl9FkIN3aRJ5ba7ciO0mJUjfWNVNqtLNDWzj
Io6AJTm3xNNkFfpTmbZfsq9lm8WadQAygks15kAOg/79q+uikfDuqyuGBWhHt3TVVARP7X3QEsFS
nbuGrd6q+oMBJbgEmtIVJCqiJeT76aOTfbMNk4QoJiajIG6Kjpup5og59vDrCGMFRqMMWpTziXQn
9R6P2fs+wBSwphmD8wNJD57GSz4gibap6DQIo4olZxLtBdEnIgCd0+SH6BtA2ZzcZmwKsDj9rlIm
mheJ+kAHUl0VKC+u9BDChYiZ7Ybg9+8zov2WjuoYxAhCCCpDNr1UseTedE/noasjS+oV1/endK8Z
2whr0BVZwKkr2Pi0MDADlS5+MoF2wZeqtMbbX/VcURpDARAtTv0krghyrw7HJDyCEHZEJGqHrshF
niKOFhu05QyEBNE7mpvXXEYLTmAIDCCE+n3d9teY14SrTkSAYUqQMuCzUKXuLJrk6kj/mO7RJ4tB
+a2WII4A3pjnQfBYXhbLm1eP5NpQisnB7XSInxWputADpbBTeGkHjz0nKOotWi+Gc266cYvg910S
cCcYIabFsxluAgxn/v41IGl8XKA8k2rz5zShHIvS4fvPEXdcmjbaQ27Ug3dOitMSfoiKuq2Nbg8Z
eAnkBAAJKePXJcxb6tSjGdw4wV1fto9FBBJJlFmLybxoU3WOIJH1g34SFRFR7JxV86awT7PN4YEF
J/6pUorhQOmvf0XLKVjsPvSCfHbxed3L4wJ58cUHF399smHOmM9LNXmJYhZgUy+pByqxno+HhIid
WnIORxQcxeEj/sDuDHq+fot+Y8OBtYRvJlimtOCGjnT/0rZcGIrdXDmSdZ0NlLLGhLpnhoNJh0US
sOIlL0pjBGX1mpIFZ7R4JRFvLSdUFHV7dAio5sy/Sq5LGNPl4qiBEb9ehlz6KSIKa4pNoCDvI0JI
WdGfZsQEQjbBqhdVaQmnYMuWvy/QoVRqIcJj68PVEMxkC6LNUhvxLSESAFOiJsUZvsWgWRIiMLp1
yjGQuOYGcxer4WNXS/uy993cGXdG0nC92ugXo53CFJniQy3Fy5zQUkBZ4ik9h6G8x6bANUUZbRq4
0btRezLNHS3QndKiaIbPsbfUVFUgf52PHl0pOhq0E0WJ13JFDoN256sWFK+GkZxCcgAUwGGWw28A
+bUsmlA0HlIt/DKFzVGU85OEOkqDk5qcvebqcKfaOh5AhPeizqrLCFOk1XVJjVq0e5YIZ9KSn3qk
/ypWD2nuZr6TI2mRMVG6i+7vqz6w3yU5/o40LT6GS2wr7pPK968QB4hYCRX0R6pbSwKbzQjYyhTy
oT2yHARarJog+hj7PvwHBmeRD4SiY1AhgQQa7ZN2tC7/lszTkpR1RYHlCglS+UjUpVKa6jpFcVec
g3GMyRlXvM/wIkoXyYlIA0TvxYB+Iw0HgyaJKiF+JKHeFOanKU3OIetkRDom4b9FJ6trv1eBc2tQ
eB5F9V4cmZVC+y8tV7VoHImmhSgni70iGlMiScYt+gblCNqhosekK+aKHmTtjjJG8618CzUTWDa/
qF2ncflTrJyBPlU334vCLQYYr6JxKp7AbtQLiE5xnC77NmejCg9n0dL8lXebIWIEQeyGpsqnFrjF
MKY7BFUTewmq1g0+B2tYc98TBErQSIUw0uD47oyKV7bzjjWRGzTHBWaxp5Cz/Esw3UhK8G2K6ied
GoBbjqIykD+JVQyiXDhr5Ftlag5L6ixyFdS0aA9Z0rLQyyUHJiBJQDY4foUjHAfH8uVVEbWZ5b1D
i3pVpeSkX35SASZ8F30Cke+LLW5r5bnh7JxSIFYTnu4CKzgU8ZM4nIIQ7TJwl8shJb5al1MIjay1
Vl1hQ3VRzGiXzultb03qWmRLGCFly4qwSA9Z1PcK5Bjyhos8oNctemtLarkciejWgbOCaVE46ZNV
oiekxvdJI04s8YOS3R36HDA+RSv0fAhvEQJBBw+NKvs6ZquKYHo5jKFN74SrQSZCKCpnZC7JPkgp
y9/TrqPTQmdC5MhqFn+3pXAlcmWHptbSSsRju1lZYXrPxsuJKF1LpF7i5VX8+1aIbolX8S2YH8vP
m7J+o2ucYiJtt+zgCdQz/+uIQ+6N5HA0/mpGV7Tx2BgYEAIGwUuSuYsl0ZDgWGOexLWzwI6VCcpD
QcvzH0wkL760F0QiGcfST6U3KPEiL4QgCDdW/iSWci/7d7WDinJ6Eg+HHcrZQkqW+md8pCj8xaY9
I7aIBiTRHGWvzJWXcuDdBHigpUlXTqdaD+4XwHDSLBYl6LynPa+UiveS+dmhwHOZvdCrlA7w3JDu
xEMPrfVQ1z2lHeObbstPE9csuCEuSCOi3Vbod6LKIA+rMJNf/hsEWTY+xr708qsGYgTWyrkSj586
YskL8LSRrhVQFpsl6wIRdhoDNsBkXIBaLzDrZI6vWl3a/uoY0k8R/ZbETm/1ul9Hg7+mEU/QTmwl
G64BvBWqwxGGUi6KLcuKUmimz2QeojErOlj43P7TuWyhjShyjBozCYxoA4skWaAj/A5GR5lXawFO
XnI6U2tvMZitrYNIosWFINpE4uflkpiAiH7mvh3iS+2HuF0ACI2piqlILyzN0OVCEItZtBdtPh4+
g9iWUUwbqHDRYS3N8klUJZacPWjjJ3HV5qI2j1jKHF8nuLbNeFgJVWQk0dk5TX6vZ93V1M8PREvr
GDdTpaZV2gIX5peKvE384rhm0BbiDGe1uLtE59pE5xpUPHwecVaIifPFEl4yzaUE0eGWoqn8rQXF
Parlo1ndwyylivQ9LxJIY87xh2FUBqxG8tl81na95cDFQTxHEUj6Ie6fx5Ff3KL3HLO3kTG+lPxC
wdAvS/pLpkmhjLWBTxZPGeV4nw9yKWiAGBX4EKQGjlhRi0Awi71j32YLIly0aMs+/IETUVnyK8XN
3hAciblM2H1Zol8Uyd4t0ef/k0Q+YWCTCL4J0wXD+x0F++p73UY5dsI/31JElr/0b46I/C8KpZZs
mdzAlBRMgE7/cERge6hUyVXTAuKkiTzrPxwRRf+X6BfAKlBlFRqHSX7yby62/i/NhmawdDod3dCU
/4Uj8oG8YGs2cAQLOQwNvRSyCzHQ2xzPTscoSqUg94aDfoh28y7Yatt+HbgE0Z7/WQ7zPsf+fbQP
GaUxVZOG0lbuNdCklVPlhp6/ibajS4HNtb9GG8t78znOv9L3dzTtdznTMqCjaQjTmIJuri894zd5
3GBXbav0UuYZNnXW4GtWqCBmy8/SxfdB4e/DfHivChVIx9cYpnycDtbL8H2+4P2FNrHn75JwLd1a
h3mNAO5T1n42tPbJG37oGSd6kIVNID6gO2+GL6iKHeT97NJ83+fraGN/8gkXePt/yyS/v6rAa76Z
UQt1HX6cV9W39kG5QHHdjntpowut91W8jffTl9BFKfhYPsfczF7lWVv/MXAddzxYSJZtik26je7t
2P10db0vgf3zaHSMFVtmLSsLY//No+n4MjtOw1S0Xk/rY8OlugvW4JX31jaBHbH2j3gj7IpfZ+M7
cYq3a+yPwyLo4VAqMIERf8jLwe85CgoXiMGmOrn0vCmnF+xwN6ZufTKS8of941Dgsx0Y9zDPjA+7
VZk5RnwxVLy3DwjMdk/i/YZNBrPQ09Y4iGJs+8kKE7/z4wd/O+bHtQ2F0eki9mzSvGjl1246Js7l
f9+ljmkogk2hgJL/MIP0lxpkzIrcq80XFSMH+6GIv/19iA8VnV+L4+0YnMNv120jZbMfyoyh3TRf
iuvUg6y0dq76Q35UDtpa3infpM3fx/zj17KAdfJWFmnXh62JHKUlxSCavD6SdsCRgTh+pmum/Gn7
QzH8zxgftmNVzE3ZWowxuKOnsvEa6pMuBlWuv9KPGFfa67+/1AeZr38m8s2IH2A2muSYWd8xYrNG
EZS+y1W7w8DDqwjNjsb+76O9L0H+Npi4jd9+NXucsKmBUwLmtLqxIC4707MGn7+sgZRgJJEBoAXS
/ck7ikn7bcmzmRUQrypInA/rUZttvR+mNsf1W7uerIClj568YiL/pR6sFhjJJ1SEP77mmwE/LM66
7Eu5G3CYhp2yzzf9Tts2e3UXb//X2aSvoVsGI4HmRgfm/WyWs+rXWsow+rbdN9tkO2z0jTgS/z7M
7ycGw1hIycg6AjPGx3WPQGKK8cSQe/NwXQQ/FBrvhLp/H+OD5phYGVRADRkTUfrxNtHV+3eh2yHp
ZTXzjQYTQVsHcVoQcgmJDQ06HBY2mh0j0dhtNaSAk9H3KBetMHa7GOCxM2S2bcQcneZFzT5ZsktZ
/P3qef9kHz4mkvHJ1Nc8mXGDIqC5NRDkc2PCnOkx/ILwd3w3fhGX4Hj++5T8fg+9H1ccFW+uPyQA
UNBF95csxEcRq0XsAiSTadJFMz6b/d8DHjEWGj4cBNTHFyTbm7Ew7ZVVH6CkZ6yMF/02+R7s8s34
FZPaVXhtWJ7iMtlrAIefhB/K+yL4vz/7fwZe/v+bgVF8z1MkRjgQtG5fdDjy5MFGApEWZN8SMBD6
IH+bnF1nfNJf++SFl1PxzbgZaVdTQjX1huFpNMyVguKaLv2gRXIYk+Sz6RVL5Pcl9N+3/LCELAf3
0GLkU0ZO45bTo9w/dVmIV6S08lFkKMpXdGu8TrCJY90te/uTg+IPtyXf14KWweknYikxHW9etxsi
0zRbHJkHd1jHP3Quluqqf8aA6Na/8TuX+vhGtz65L//8cW30SQ3T0oinPqxg2SyMTh8YFU7uTRse
E1inpqRuxvanMYLAxfvIqHzwZspny+r3q5r3fTOy+P9v3ncE8CfMU8Sl5m9NYloJTPnVvJ3JTGrX
blzpMmSffOUPgNV/1rJt66YFJk+GpP9+0NnPxsBXTTHovLGgHdLPWtf38Y2weFoVP5Vj5r6I3Cgp
V+YOLSuE9M1depB31jn+ZAb+PAH/eZal+fRmAoLOQgx75llKFlY5dJu4KL2/n0+/36rMMUxMeVFq
JkR//7pmBSpRA3btSUV1pc84T5slRRiaJCXQlTuAAH8f70+vpMqogFogapF8/DC9TVTAQZ8ZT7aP
mg2lOtA+mbQ/nbgqWGPsszRNtRbg39tJsxujzQOb0Di4lWXAXJp+nfrWATeNT+buj+/yZqQPYV4z
RnFZY/XqVdXZgZ6TxJ8d6dqfTlYhT6gZKhULlADff55aLp0wdHgZpUCxvXKBSHKfll7RpBcrwTBk
rKggP8NUPnZgK6ekvbGLbBVEt5FB2RmkXoSDt2SfgCHg8nGt1D8D67k3mr0t3Wrg+MMmoVxl74dU
3UZagbDXJ2f0H2OCt68gZvHN91CQ9g+0zMm9caNsptdp3W39c6qt8CbwQACjSkCZoTsP4PS95LNM
/I+L4c38iajozeAtrE6Kfgxetdi14vXmpzhH5pcxaz4JT/8UX6E/Q9GI6hBN4Q8bSepmB4PssPDy
8jL0Jwmf19iMP1lxqvjeH++gt6N8WHLyFKOOinKmh+H8AYvZHYLPN7SFTH3lbOJN/Ux00e66zbSR
tigibcL6gRUSeJ+dTH+8i94+yId9XGqajrEsDyJSnOCYXxA0cQsXXat0pbj5OtsARWo+iWH/9DWR
YLGozskGiJoPgza4F2lD7ZPU918byJVdgeujXR604vnvp5SCGMZvMy1wsprNlSfL9BU/jNU3edyq
GRl2o7TbSArcRgo8+M4rId5XzJhVychbSf2KFt167tDZRGFeiR6cdmRTrXssZ0uEIjgZmht1vlEs
YNIVzSwkFW0EATO7dDXsU7t42qPYuDOqaGsmpFJ+eA+zcD0JUlp3zMvobKSO28yPlYwy8kR3GVJ7
LM9ugmCVozzL4EwUqwXLb2+q+VbGbg1UM9OCP3k/XPX0tapIO6rjvVaOKw24B2/MQ7d3Krd3Hxj0
VF7S8qZh8Do8+Ui5DcY3PzbWNiSGTnbADoUrljKepa+JhAQWx4yJ7lKPBHMQggJ0/E2I4DiIk+Pc
Y1uPN42JAXJkr4sk38SGct21Ayzc75DXVlPxM5Dk+1m6VbVvhtnd9Bnk4Th1oBlaOx+yQwlhs0Ir
bZLGTYXaWjE1roF7Oseem00/NGqGaMzSsX402nQfh3sr0d0M2/XJRHKxUGlNm2vaObtSNt3QxpwU
23o7SZ/q0WTyMNYmWNNzULZBtY59/C8YdBwuenORYsdNJ5o3SAxLdbzpLR3FGCRL5Naz+3ylifax
k2zLovJGx3qK0fwvZWmdW82hhYsMnspNVDzUkZXJdACtGN2AmJxBpWTIudcmjANr9KqaFRPDAs2t
VSjUeeL5WMjlnUpDKYpGD9KUp42pF9NsqrvRK3CBbfPD2P5IjHFnC6NSFK78TFoNAANgexJnf8F6
xB1Sk4IfSn76qwmyw9TRB9EtuFvFYUZuzKkRznvBx5XP76x7tQZWHJygI7oFTbRKV4GFa/suM73E
hqLT/9CwPFAtaxME/i6fR9jVvICCxyxKuSGMiVRgQKb7CZ24Bq+HTO/WlWZ/ryWcdLAzEka0oUAQ
PIR5+XOkj4TiJjJboVfMz3bP3ZS9SCU+aznBuo4IXzEVxyAOUSzrgaOoG2mABWXVbt4GbouoWTw3
YJHUdQwIoS8f0dr3wq7CJMC/69DxL9SzIk+7GfTJUNlXbVCBaay9AWk5vd8F2FPmGnC38NiViOoi
hhAMAABVDRypudEQPK61aiUH2ElZNyPOU5Ma3msVhsrlTh7HlY5BUN+dMbvkQm2BYSj85/2shrin
9Wd8PbwmPocKxazW3w/CSjdAUK2bVzV6fmOmrzaKdZ3GjxLSoFA8VwMon9KHDAa0b0R8PsWVQdO7
fW4E3iSRkkrV2sFjKzKekazgVUKv0V76lgZjzH5vWkh4hN3nkF6XlsiQLxC4q5JNxgeus+TJtBNY
LOD9eVMLyR4KA5DLkM0Ds6Vi5Ac4atdZ6JpXd3YOfhkPrEjDKhzuKIiyFCsLafwKJL5C081y2qux
jz0VwTszVg9x1KxL/VRZ6MFgl1cVMCi7G7S4VSleV7Z5tro72YIZBaPRum9D222wZrNhabZADPEs
Q0nlYivtyZzsbT2cQJwhYgnlp8EvxG9Ptq9jUDCuMwdFKh1OHlp7ar0eu9t0zq41hfC/fpbsQ1WN
pwC+Skk2PVs/TM5juA/QkWFdRT08ZMeTRn8rjc+GDxIS8nKBFQ5WvHD5AzcIg/WE4PlsmZ7TSJu8
ek7Q2QMqsFZgefd15M0qwvg18IEc81QjdMPoaRweq6DdDtW13j4ExjewL64OGVotUQ2AjpRLxp3d
3COn6c6gAdHi2HEIjCH0JvkVyOC64WNgGbaZJwM9rBoIg4yx4Aim82vVIyMegXHChDpJ/U0ZjG5p
Ix8JLYVoGTmKlZwDGNIFEqR07RASYO/vzHTy4iA++cjLKjKMdYCaHcqRVQLAAjc1BRpoFdxzRIOV
Q+1WOhZ1/Wglyg6Qwdof7nF+P5VYIxTf/PI09PI2q+hTq+0qrAs8ROc1IONAqVd+onr493kxVFKz
HL+Phu5JMT6reYZPMoLorba3AT+kJafP6LVZtu38cIVuiuvrBjYKL0b3k0hpa9vhUZ909oi61brW
LXpgYLjNWn61s8i5ElteN/gP6xk29tke/bDDONXrAg3CKdjHEIJLq9rrWraxmkddnVcarjKdidzU
iErIDGoCFZNrKUOhB0iFEzcbaE+PuW55pZ094BUAKSReYzjitj3yhsrViNCErYfXCl4hDafWOJrY
Q32B7LCTghesBw4TL6GoGIKxenqbk9HXtiMItoriox1PCHndkWNseyNa18mNFWsoTsg/URRYac3P
QIOOsFWBfTnCLdb5mjnyTYJ2VzDLG83ZUUDZG2BJpFrdZPaAkgzeulheVUq8w8RuE7WHLkn3lNw4
WqsVnosdJsx9leLaVO4sRbq2y/4QaMka2y+Yyms7mNeJrW1LaNkDLFk1M1dagHi5U2FFIEhl3/zG
Wbd+DNYLQlAB70O/q5A5BgbhybAYkAf2jOLHoG5a5yYSDJpovgm6Z8QvwQimeHdvlXZcj5LlSjZi
jH5M5CAdFKAXuJ+C6bHJQ+pdgAb5GKbHJtkZ6IFIZbGypbsIzgsQP/BH+dbPOlfJEzeUf1qB+S1S
bo2QBv3w3PjpMWrqbWZJx9m5y03bnePc68JsK9c9GI57vXlV6Pw3oObNEsdbBGXnZJtGX3rzq6zp
u3FwODSAMZaKB+fiWh9/+ClmiIq+sefoJoSDWmWGpxUPg2XutLreF9jNwfxFoGtY5SmEQwPJTxUE
tXpIc6KbbkSE5rmcKrdK8SpS1GMT6YLnt0P5zasMTD/MA0zYXTDGyPWwB1HVqRAP6SDwYSOCbjN8
ldHeyT7BhGxuwCpfDb1zyoL4OFT+zm78TT/hvE3Or4KGyM2flo+VTxFigsbryYeumDf+fN8hpo9A
2DYUvO58/ukE3wtU/EwlWxfIr03IvqaIGqfxbYXf4DQ+zAnyRs2PKuSsrBMwctmu48vDLZW1Y25I
boTjSorkUbuOg5NPxTAYEPrOAfOOgBBH+OQjMpkYAVp+vsqlhNuNBdxruyp4Nom6+vHF6Vkn0jf8
prtaoCxVD9jHGe9NbLCesuHngKPv1H+t8v+j7Mya21bSbPuLUAEgMUZ09AMJgDMpUpIl+QUh2zLm
ecav7wWfqi5bpXt0+0VxGNYRiCnzyy/3XhtpKmxugtOlJjqAdNyOQK87cVfnz1Xd740J/q1FZWMO
a6Rtc1qt4xQpOyW1DZywYpfBAsPUafdcK2aQ+jLB7pmU2DNrZWerLz0a8Ta9UkU6egqqkLEF63ia
fkccB2Kh/TZS6RaNuRcj6O+SSCpywXyRQ7cQjhUNN3NqmQV9Y6cFMsF4dG5x8CQwZVMmFTn2d3FP
qWZ86aZHyxqorKA0917BiUVMsHLdubNlbrHC4a6UqPU7ZiR2gsL5tSfGpC76b3ji9wuTqRg6txtL
Zt83wp7WgYlLO9LGdR4sOTQveQUNSP4pZkC6UUkszmvnb7rWX1u97hhmAVRXcyc6Q1OESkVvl4Sa
Q9ZyVup41EsVX6Xy2hj+I9FT/PFnMmFXNqOSFnxPtXHFu4V7gZEV3Ff6w8iPJqKkiXEKwRItXFLb
AWzU8BLVdZ6Gh7QqPXkadlam7mQ9P7dtsY2y/DvBlMBYzvqsbZq2ceOQ9qRJFoa4dNZhFONFCRWn
hn2sVFydoT8AQQAr+0NLznTbNlEcP8iG6qpStG/IX236QwERvEMtWNTjvihkNzPBBbbFJgrFpjO6
ek1uyB0xNifAjs8aHZCsWWbFe1/LOWX1GjHj8nDd6tB4Dat5i6I8W6m1sVVTjNai/EIIHLHcEMiZ
rXJl8CwbL7YF7UpJSbR7VUZzG2utk9EyyLXqKa+rPej4A+tv5r4FZERweWaPtNaRBHaGF6bmT9wX
R0h/GYNpyXxfI/+WXLNKH8rBfgqUG9TgddItxivlYInYU5e0N6YtXyOPNINPa1yRD/MaBTBnA8w1
CsYj5WHIX/PwKe+Eq6opNAm0+fleRGDrjO9YhgjfI3j7KBU3WwnceCo2Q9A5cnqBi+e1VeCo1vfZ
pCjSzO5s+uWD7JMWTozvDC9K7ZvNHMTczRvxjwHkqXJTB9PBlqcvllZBNG/IBbJ8yFggjPwCI2tK
yVo29YEreCP2al0m460c2qeiyanxZS8rAvS12laWWJnOEHvjPv9mJDq78RF9ueiqGllJI0vgyORk
fVHzCjLkdCkbwFZ/UCuTwslI2pVRse650elbW5UFBA3iu5K9dHwJiSI+7RMePkJwMaXoqfoS2vkp
ZNyx/el1rEw3a+lwsRCT1UdrGB2FnBgYhetUSe46A1ZGIm3qsmRxNWCnIFS4xyokfmbEwJkD5WGS
bBCwOh0AxjL7Jmf0+ymFFyx899amTFrRc5VdLG10q/YnY9w3WSeSvejXJBc6nZjJ4tNAi5r3+iCv
y7zb4+H3hCHtBr9gDvL3LT0DuZO/JYV6HVjomPDSy3TTpM9a/yqRvyhCPBuLVzYXK4sA4yawIBRa
F1D+pChJNBzknSr3DzY1gZ89Dx3EdAGztDwib3MJdwQ/5vrJ0zjeDyYdw2Kl4kpfYAEz8hD5qdBw
sWAJzYVBJ38rM4fKB304FNNrFgO1fIi7k9BmINc0vHNUFDwfWOk2c3GbCez0cckU0Kq4q2FAM7ep
3WnmYulnSU898vgkYtJL/4sCEH42qHRV3ZWqH2jRZYplU1xZvxY+DvirkeIzyLR0jchxbbbWJiaG
T2viTdW8qhS3/uKMZFIGgd8+lumjJm/m+q7yHTJpqWsOefeQAkWx0oGHQnMG1TpDMjlNMz16YRxs
Jo2grtylBZOIDNMgDEAdbmflQ0QM6MuIgbBPeiWIL0PtzezQkhcPlHpPrXmEaAN+gWtWJY5uPBnF
fihqJ9HbVdZ5JV94JD6C/a5N0x27+K4ZifXmbwYcA8wHcEd/EwKYDRifTHK+JCkB/pVAdnvQQtzJ
5AqoEy2hKsRN0dMe0A+Bsov1XWN5jRWeOnC03C1rP9dfazYuyaBZz1zmmsc5j39Q9TqheA4infRN
T/dDTyXUPejvdZjdmKAM+agqrloJnu/RkQSrw/BZhTSA+XaYuM0a45jRjp7E4kth+6xB/VigX5mj
ClfPD5V0A6V7CKdDXjyS14bt+pJXtwaiu98QYp+eMvkLLqRVg+XY5xErNM4tvDN0l+Wsa2ovs1pt
LPoTKoY7Ob5ThycWmhgjQ65qwpsPb0t9bGfkS8M+twDek5tVsa57DPyXCUfquopPnV6t1G43i2sg
/5CNGxu6W0nRnJ7uTjsjHLUeUl3jjc/cWhTYJfqWGKJ2146Fm8fGMa6YXJplBRM+QrqE91nvIwrJ
ltq4FtbBtNBH4dsICnZy6HE1tLQq/asyGmttkI4yd7qVu61tnZZAytp6nJAz+0/1+ENnJal2kWvB
a+h6/xj79noKQ1o8/qmv72h1NRGIfgFElkdlYtqTfJbNav5gSc8yJndVOtgDz0CCr15XTihT10Yx
HnxUsC3NsWTSnVYQZZAYB42tx0CD+kI94tcmeAoW7OLOqgzaB+TbkdY4MXt2/bkC8QP9hsRAzbXI
80p5GPP0LggCMhsqF3Yw3pclGLMkEgBxGHNjofI2Vs+dbrh6hDUM8EqOGJpReb2Qb2tVXMaBzT/V
WumV5WU2ry0i9jzai2a4mp24mVKxo/Pih8ahRwLuU1pGJiQf/WnxCwdchmUF1CovpVKB+6y2RWNs
5ynGqkrXLP5uYIjS9nVLl9UO1hqGlGhq3SYgH1tqNoX0SuDyqjWkA/sumDDuSXGFKjXsonQjDWAs
mgf6XS4CcK+iiVIkPpZ6OpRR4dZEH2gmLL+I9zzUEIfrbg41pjJsZ8Dyn0g7RS4hWz7Kyhe9sbZ+
9iSzfWJwUwNL9ZSEIDK9cqVU5zO1ZGTQ9ilca2h3qKTchu2zXHutLfYWyD9Wahg+VkbH6jXz3zTT
X43UFoQKsu7KzqH0YkqveR5xmuFGz1i43ILppcJSCCWShdXo+WHwGCTqeqjKc02wuYJ7Ru19XG2X
WqE9S9ZXtwsnjG3ZIS3I2Up3HcBtgtzXRV7ezzGhHvNRY3hv8JgMgaukCsYkg9Z5tCeOb5XCrG/i
G0yVFQEVrMzJFKi/x13j2SyY9fhBjW7T+JaWUByKXWJd5PlJRPau1onOJApBKgXI2YjxpEQa3aDQ
V1gVI3SbSBYRSXkoAK9q2HHHvtnReKBHzEyVuzqucIOtRhM46hDeQXmAhnjqWZEG1UNnfi1hiBeg
W+1zBt0nbn5mPk3NsdiRL7+q+qeonpwoOOghcdBU8iXxrxmNubQtoTXs7Srm/avua6LD8ra6FCwj
+jRat6I7la0gFRMjgtad1Gk+9P18BJqKUhCK7y1pgFOQvcCdcwnUo+VCOnt6sTLtRYIJI8GKnJl0
oxl7dzd7cTXv4159aUbJkRjlVAYy25rWEnldvogPUU1+uTzvE0l9wNa+ATFFsxkxTBbsfYovO7Tu
2qZ4arN6NyQp7cd0bzRLIq1Ns7p3lLoDZpW4/TRvQN07ZN/SI9rVvXTtSUN3EhIanDTt9kGD61Ty
Mf8Fl8koklUO+DEk9zUFSkbfXWJ+JlzGiwxUOALuXyttBZu7Em32snmptTfV/lLgU8lKEuFZk/pN
gjDTX/XtCL8nu0cHSJRP4+X54xz8XOazcLE1cRtLsIpFfm3pN4bEboDyXVtLfUDN14PEQRNvTvPS
syJ8dathQED9dEqEjxsgWRODu4KD5GTRG7HkTl0/6OKHQhFmt4wITmnv4MdAzb0PUnjJtHJLOuOV
JU45L3qOpztKLy15GQGMt6r+iQ1pPeUG860bcXaAImL5O1ALO3/DVrxOFteRqbjzmNA/CTc95Xqb
PSSF7/baWy/d1PbImhQqC16frtiV5aPfgag5qfMuo8pTl6oAAR9rxZi30rBpSjNJEF3LIFc7ChlM
9SLw4c5l+CoLbHpEbK21fN+xilT94cpEwqLOybEZ6uwgYWMAxPJVSD+Bx/EOqwh1Q1pYo3xoAYQq
7XYoMX3AUtFeB9ktlMI1oZTF9BpIinUm++wXlHt3BjtCuc0utyXWWXYq6peKzOT+YaBCj+yIsZ11
JLiZ1rBX+di5do/1qY3PKalB6SCcqT10+nNiQCm2aIZjVa/zxtWCYyrvRnobWCdivXeHpnei3tNz
GvUIHrr8DtZEEbE4UVkgA4Jt48ltrcSZrcc82sipslnAj0FH/ve87rUfmBbdgHWOXUSIwCZebEjx
6L617NkM57XJmBOmLzi8TGosydzEo2tot5BtHHvq8HMQVuQE4DRYC4kwWpvBvqwOBtIbe0we0nl6
9U1STQbLs4HG+QlpvAMVlqpl3lyAH896BwbMqqZvGtLpEon6Y8gaosjkdcRT046pCwjJrS16QwtZ
n0krSH+O4fiYKYkncw8b+i+WxkuYC2dJdlJmuOH0zJqnOY3vNOo3y/8msaEg8R7Ry7kWDb9YZl6f
iocl3aWlD6qqPCe0pCR6dgrYBelFMrGKpldJvBiooRv21HJav1pM8BCtBkWaVvrQeKJasup9crDp
xwCib8BTVtPgGQOQT1Gt4X3R3x3cMeb8KtLEaO+Uol0bix96ofUVBYzg1iuAKg3hTafZakv6qjW/
kluwKkP/qS3GVc2GXwkswEL0uGq66ZqX3JlOuQ4Sph9SBYJXTab+7NvwLuittZ/362UdN8AVLaPA
Nfz4fmybL6Wc0iQWEHlPCMNYpkNYhOxWUxFF7MDxoOdf9Lb5BiXrOieGUzCZy3ZPBPgZL+OxZkel
8vvXv9/S/c/9eeMPlfY7JQWMhiEtLCTytSH2bIHu1OnQNp8En3+sw/1NC/5O7JBIMSiAAS24gd2o
78FiBreBWhcVBo1Gi32X0VNpkUGFZ7BQDn9/jh8YR0xZgMjArQ9tQrxXiOWNOfik1y678oPb3hFv
ts4Pi1zKP0zbz5TU6ofb8SrOW0M3UZT+0gj8Jq6Q+nhQcAvShvb0Z8UDPECI0LY9pA5wtJ2/qxy2
JNnaWU8X2aMReE3XxXbgeXOofOi8//3J/+cN5twRq+Mn0SD1We9usNGZ1ZhVbJT13XORfJnoGvrS
Z3KpD6TdHEXn+dAEQQPCeK9wtRH89G25XOGZM86dLNxyp9cQn1btiTyyz+TBi27kveJjSWREuylb
6l+Jh79d5Ekv6mYs0TjqHXOgtuxtPQMfBOn0bcqMT67hR4om/JEazhxMTrZ4d3ZZNheJNi4Hs8pN
QhOwZDX297fpQyWupmLSFhYMC7INOeHfTqjQlH6gW4aKcW9tZqe6Zl/HQ/XmIwZC5HaWaBrc+a7+
iXLm/3FY0jXpxtkGJ/jnYZV40tTRR0llfDWuw0/pwsyme6kXOsm6ewYJnp6n4+fq7g/cIfQVcef+
67jvVKNTMAR1HaFAGsJ17wTbbJ9shIzvRn0WLg24O3sXbj65xB/dxt+P+e4S8+gSh15yzBnY4THZ
igO5JQ5bHax3douLLHI+0wB/9PYhfcJ8jwuGxPF38icdRtMMw4XTpPc5lTdbYyfWf/nkxJaL9f5l
+P0o7+RPYD5iv6y4ieGOSM514mYbeOEbXBXbfP2pxumjV08DJIeYa8mrsJZz/u1J1fV2HmyNo6Xi
WLEPacFWM80TGjyvt8SqafV9Y6jf6+o8Vo0bBMY+LdMTBn0TSQaBu4QENZ89xh8JAjVBjBXYfWUJ
0vjzO2Wy3iWZjeawVd5MdndFSS4pU6oxZ2t8GQRKNiSKqy4JLZ+MDR+N9rBn0CDqFltn7x1V2dD7
Q6Qxt4wD2zdPiiZAi8eg/T/zNn0wifLKwJjHHMiswnD05zmaWiZZvi7xqp7qXbeBvrn+Tmj5sd18
Jij7UMb2+6He3WICbYshsjhUvOt3zVu/S9zABRq9pjsdrXGDrwOHjZ2/f4wX6dj7p5h6HHO+gZNF
fu9kadj3N1iGLQf197mXbMY9peim+aQaWF6G/zgMWAzToCCwmaH/vIxtBJGnVblhk0JB3gLBJq9B
L10p+amXCY1T9ZPUrY/GgIXD8a8DLk/Qb+/LJJmlCDs0gV32U4vf6v5xSD8bAZbn+/1JgWiQYUKR
+oAc/s9j6MR9VnpOCqZ1WioOdqm3jN8euWOr2JWcz9JqPhJcLhWOqixiYgrId9NGKpVEEdjRUuOg
XP3KdoObvaVP08Xasej6Knvs0bjTgZ1KVIKO6djbYQsY6e8fmA9evT++xLs5JOuiaRRL9Gc7HXza
e359p9JPFsPt74/zkfidAwFRsYVsWMxaf15dNpSMFpZc4cAYWCc31CY+htLmlUfVgSC3m4pVugo2
oRetezfc2lfD608JNQ/G97//Kh+MvYuFRYHnQpyzYb+7z3AShryQqwIBCLCh5G2mAxHr+zyaEU9U
n42qHzxVHI3KjsMh4dXf3WVNG9K+k5ulqmOL9JDeo/HXN7NLj2MzbD+bWD4+t38f7d3tFIj6ZRx0
PFOIgAKJLYSC7aS7Ssu4pcUnF1Jd/tq7N+aPc3s3Y3Q03ge15tzUq0++E/u++EZ0c8XmxTE42m6z
kdwAsAke4OYb1Xnool349EX69WK++xq8r9BnDcykgMDffY15aNqyGkaeYQf1ZrsTW3a5F0S9iwkZ
Z3R+g/b6yPq8h+O0+/uH6aMZhXFW4NlfbrF4P3cNg0z6RkCOjrZJ79Cf74gqP9IcXkVO9cmo+9GU
8sex3t1djABRVuhzgfDMq1VqzMztt8X3ea/sowfaBERbIMj+bKD6aOn3x2HfXV/GxYBAJQ4LBJbm
kxvt7bXYxGcFAzKpWp+9MR88VXgIuZZYE5Yx/90bUwahSCn4Coeh/mrsu02/tY7Brv4yOe3m0/v3
wcyCp41GnY3BTf8PZ5vIC+J5MiQOldu52Vn3DLrVFUr3xqGPNRzbG4PwE82TT56bDwZeVgtIzRdr
pqy892YKtTZjFtSlg3LWzYh/sx+j2dW9ZpOtmVC/1OwgaLw40788tv8ntselfMvv2/rtrT29lv/1
R1rrf//5sfnrc/BWLDSMPz7Q5oY7fu3e6un21nRp+9//9ZeJfvnN/99//Cdf4xMuh0Wh9jfhrfVr
/v3tdyTH8vt/ETnsfxDsYWusy6hUEGgKapl/Ajn0fygs5lXs1JiTLIN5+H+BHLryD+ysjClAAXVF
MKz8L5BDI7RVXzAaDDSK4EE1/k9Ajj+fPx50TbOW8XpBCfDJerfuSCrdB5u7aJayYdr2BFq6Poj7
Vd2r4XGI2vCY6rXwis7s74EqjQNopHggstVq0QGb80yM+1QOx2KGSP/bRbz7awT9HXTwbrzh2+is
iBaDkIqKkqv4bqaUM6lkI6FhKzhjSyboOlbvPr2fcJKvBbHw8AfJ7I4HQYi5OpsAHXtpm9dkWtqT
1Tm93FpO20GcC2KhfDJMLPftt8nn15cjJkqjjgf0wUT+blQqKj0qEKWSkVeiH9caAfZp7uuzn1u6
O70MrRyeY2FnpMmNkxOUknafSMhE9Me+7ItzVxOwMGqeZGUKeYt7H/7CY+FTjplKVe1EFQuYEk2w
G8taWTfI4d05HQCbTnKzSbVgbUqDgcKLBHYJNGo/55Zr9FmBqKK0j0IZwsuvH7Yd2B7ZBgLBMiki
n9yhP+f75SLYDB24SAhFZSH5nqQgis7w20DgWfh1aDmQCcFmGTUXT6FZmOcaOXuaag+qHYhHK1YO
SlZZO3lI592vs8kaOTq1vl1fE/wKnh4qt7//hjovyp+3CUEir4lC74xVF8P6n3Vf1BlmTGIdzo5e
X2KGos7eQPc/BaU2k71aa16JxqmSrZZLGxbnLFVImteVcZ3qyeCNZPgAdVOLM6qNzJkb0Trj2CEY
YO/6Poyyb3ZtXBCb3Wl1VO9qezJPugSomuylmy3CTTBk0yEEvIy4Nmgugz8Sf6rjgGhSeR2Sgnds
4pnIgigW7M/m+7lEtz53rboLtLk+KiN6B5Eq36pwJlcx7y8tAcqsYiMUferMZpIe3+zEDrdagLwT
fwxK+i57EAjBP+kA6//xxBtcQ66koTFoMVotl/q3RZA2akU2GAQwhGH9A1xje2uIaXcbtFrFjKtn
KvU7PycpD1eAWGlkUV7KpPlJ2OxwwTeDP6EtyOyx6fD7NbhxuahPmWF/5f8lInSa6lNiht9wlDcn
ZWyEO/foMIJhkRFamnQqCJ779+0YBJfIjtPcTasxvB/VtvSMumNfWLqk/kBMYaTfEXGeznpx1tnc
MsGD5b2oXmYTmWfX0AKcR1Q+Q6kicraqyEvynSyk5mYa9bXvx/wCeew+mmUyjMaoPIdN/sNOx8fU
GpV9gDTi+PeP6rty1qQJKshmhEtCFfdRsHMXjfo8tXDEAwT2SQzLzA9S/9rpXmVnbAI3ZuTpGXLB
RJtuimi/jlP0RMjSKR9LyWtK4LxyVBzbJlFODB39OVfFucmkrTJK8tMs6zRVivKTr00H/s93jC9u
LM5AvjphEzTnjaWz89uDkZEbbGNST1bKEM/ONBpiVbf2eRzVK7Yb9EMLOhTGnLoprMbx1ZBtovns
L2qloD1GhSajNjbEcSoVgqHste732anUv4NrjVBcwM3TCpMIuIFlS2SbJxwGdFQVSXX6UvlWB2q4
1hebiRGqP8Nl/AE88TIOKXIJtJOzorBtrLP1mw/EhMtTg5HRro8GPUMRAjz247JCLakcC1Grhy5F
ECSBra1laT0XGB6WKChST9RE+lrJqK7KQqXlWMePdStvgrLaCyJDMwMqOW114IbZuSsRA0xuHcZi
FYX1zZSTUxRapaNo5kFr1IRWN+F+zS3MhmsJXHo9oQpSjSZ1wF3iM7O+pXHMk5beJ2HwJGGlUbB9
SPA5YXID6SRbpUnqe1O5J7smZ9PW9JH+sX89dx1cyPiaGf1rAUQ8Q2hKiiDhwcp4ycKfPY2uLxhX
V2amEIqm6ajPlTtLkkielSMbb38udkOE77Iv9PZU54inwlQk6xgB5BV6Pk9xfNOTy0gs9Hzn90sW
Hw579qV7o3SVnC/B4KU4koT5qjYsf17pQCsVohvvVBlTmSW9Dplse009XZJkUi9xmf/zh44HZ4FD
XgAiFluzz+Zn1S73ZtWFzqip2h4Xd+rYJK/dmjAe3I4dUSgtQbwRlaIflaLBbVDldzqg9c3Q6dFG
JzP1zrIQKJGI1RCEN/8MU8v6Mdi091CUZYZ6biQlvPz6Ybc+US0TVzlAhyYUFE995uNvMHLNcPkD
GVICP+AyLzNFgcCtHBPtTUueyiIgOZWIx10yTsGP0k9fYkBNXyO9IZQqLbQv+DJYC2r6cM9up6Pm
kXHstLw5yzJs4VzJIOxLLBlLmzhnf6+kmvkQyj1M/BJrc2+ojxlvbzqLg2mP/V0rtd1D1CeualTa
U4JwOQpasmwRn20qCQytZNpfmmkwN1o9125ZhSEps8h07Fa/1nR/L31rE449FmfSzYgy1YXtGPUi
Hlatnd3PFiJ0fBFphI1gJgjE66ZShY6N7jLkGXrU/OB1NBc0bKVeiXiN70BFIeCSentf5J3iam39
89enJrZKSIjLP1SIgfNB2xMKBSGeXWRp/9cPVTpXArAYYweum3B5x6uojPapmV+7IrpTkyy/BGpX
HSsN33uVh/aT7Z/TMbFduWyJ37LnfaHb7aVtDHAKfkGO1phPHj6Mngd7DEoo1gMqVE22jn/90A30
pgL93RpPpIkepGtP//7RoHrZ9kWI4Lbi5vSNvwlQsT37jQxIma/C5nqo7qW+8o+JFgq4/Fp/gGwB
4jaUr7HMCapB2e3UtPN3EPm+4P2QovbNzMiFGqPkmg9TfTGzyjjoCXJXNVSOSqWorwZK+zHsv0UV
umS1nQk+1ngBNrWQk2NZavpei5kilk952KES1abxrhO6J8V9c7VEpBzjXj8V/PlrW2l4OFp0XMli
sU2mwEv0uSKhpFC3ik2UR6aiH46JtLIqQpOi8L6cZGQVmjY9lzNRxSQ3w3r0DepKWe5YHNZtu++V
pN2j55y2cpah+2jQr+rzcGtiMmCCFgErZgoptcsXuR3elLr5FqlDcwkFRZai5xS9qpzu2exggiuR
sxNLvy/Hur0lkVFtjHpjj2pzSyRHblr7BmXmlgutciO7aO/6QG7v6gkzuOqr/ja2c5sglzhAv2sh
yIwVXDpFvp6n7HtB7XAcY1/dEQbuysVeJqNqiYVEItZH0bOuxzmZiNi8NROFC7ro8Dnt7ekrbsk2
f9D7VnZnUcAPXz4mWcKKA+PDzZ6it77j7mXzvFGAauysULuX+3I6/PrRmaa6UYoq/SJae3Zy+mHH
sU7bdd3VjROYdrXR7AlM1yiohwatb9dxFNobzfJfqRGKE9h7ClQDTQ3RVJprDLm85S4H66nW+ptq
TsW+1tB/E6LR39D40u2y06cez/GtIGnmZmasOCIN25fUS/Gq18JqN/uyfpig16yqGMOITM18GOp+
3Ewh07Xd5Qi7JA2ZnrT856/Pv/6LnSFo/0rijkUX3KU4OwE2cGpoqQhz0J4wlvavSty0LlYRr+GW
siuoYs7QoBNGyehl1FyObynqVlSUybwd9iZMlHxdU5V4Jd4Pb2Qy8n4lNPnpNBzrKak3gYGF8FfJ
PC9+hFSd4KaOWHtn9USBVm8wpn+p/Ny8SuNsXhf48jLT/fh1nnJQknNqgZ9lIlmbTS3j8DLr69xj
0dSqcKOobe5WQykew6Jk7Zt3rvAXQNOwVxW98qI0HVBVWfmxXwzP5dzvpSorjsj8GGAnNgKHKswf
/Aq3jhJRrQVt6HsBIPC1RDYSUkhR3QcjPluBMULPsfa5GWM74qA64tUOH+a6ODKl9bd4ntsNKUeo
3mPrWo5oaWJ5yHdhRQuxmkW3Gez5XJdyeSXd+9AYXXeMMgPFSVC+oMbfo2ESav845aW110ar9lpL
z9DDVMzElkjPqPQRsUhl7oU4mm1WOSfexuIW5G9tqRhPibYwnMB+39VqWTozQrF7CRGik4/BD1kf
au/Xr2e1Gu0DRKOIaYZvnTKTX16p1T2Zfl+BzPZHu43q+y5Dq0TfyWFVVnidVVxlKmmnG+I3a4aH
32mXOJ7HS9WiGTNY2TOrlFPWfJ9j9Qct4vBB6AMNeE1bB1XHLuTUn+u+pnGqlNbJTIkhqBOmLtZN
aRBWXjCYL3iGUV6oA9LavL/LacIc5lImfKnIN6mobxoT6Z4SZTgT4odaqU+Osl0qCMvQ65QkFIyJ
wH90D9oIb89XbYyDHSp7jhlRIpZzG7EpehEDAMTCZIU45sgqsyw6yTalaVqfhjBOHqe2PzV9cW0U
iZdlaGYGC+GNbGqgPE6+xEqgHxuaAuy+4VLSG/XeiMUXEfvNgWsHDNszRijzcdoeKjRX+3IAHuCZ
kNo2/jSdRNwiydWVbIX++5vN3wmCHmA4Oi3SV7hrUoYdUPJa3K29uhpKH4uAIbm0HUeUTll/NOj4
uRHcEHcup4thUTBrs+TkcmxstU7zOrPNt42OCxSvnodnbU9eJ9iGDh9QF9yiTvE91UZ3ouQSZRrS
7lJY46YoLnIKWbhsgmtqZsMaSjGoPpZeZMKOQU93fvxJerRALrb35fCoCAUlL8WdMyF+s+eKWSDp
pZU8TV/lRI5vIsPcRMgLlp/ANvcq2pi1WvBVunC4VjOBlKUoD0ATvFb1rb0B0HVK5Y29oOHDIb+w
FGE2rNXRqQ9VJGMq18FbpCgU1Z6ordHHEyzZW2lWPABmrQNv8que2+Zaz9K3bgrOmlFEeCwQy41d
7qlagNENNlZZ62sMcOQApT9mu3QkQj+PuZgfwkAvtthMewdF8Mone3kbTemxmxLy4Xgs8dsZK8xE
MFri4UHpmsLV7ReTuQWxdamuQ1NDla0UT3EaDuvelqJ1ElLGJLW5GjBGCHvgHDChys0LDQFIL4NE
8E+DAjCd3uyJHEv2AVB4ou/OcBXGcVQfQqk8dbJ1VQcZ+a/wy20aZ6cAso5fK49mK6BhFLqPCyW+
xFiD3Ug1fnYMIm6o9tiRaqq1SXnJBVZpZvjnaJLIf4GY5U3lvBeW5HsaacQOCT/7ykCOy5K6J25g
IMD8+2DU58hOs8uUfCNvwdpQ1433WS5/lUFoxGJrD2O6JpeAIIpGeHIY8MRW8/Hk96oz+pXldCYo
ES03Lp0+FkdrQh2vxbAVrGnbGJXvKlVjOUYU6PtRyd2JsFIaTSyhknadlnri9WE1umErbhjE9yJB
CzilYqnfc7wbarsbSKFY52Vtrs00l89xYp0apXzQ7b6iBS/OetlV+5Q+ZwdSyBU16vOyn9w0V2iQ
5tMhCEg2NBnqZRr2KrtsGE6mtzhKNmqgjzutXQgVUAwq067Rmi7KRYrJWGAjoDn5GGXa3TSWM04i
ckfzwiYxAfHpVOme3GTBJn8w1VSsw1b9im2jXFVVaBCTwHAaTLSHGnKiJsXalwQ4J31vbmX0HCvV
CAwnYImZziVp55ytDwW0FI11tLMEfaUS106vxw2l/j6DqrnJSqJAJd++t3FgGbHc3KSE/DQS17FZ
Z9+GmSRTjFm4NkK6jURXo2ZMut2yJoLhQIChbHLzY16SRFrTy5a8wQpBZM48wjbD0ep/mDqP7baR
tuteEdZCDlMCYBSpYCV7giWpbYRCKhRCAVf/bb6T/590u7vtlkQSVU84Zx/HylDlcnn7efZSEVZ1
8SVINa/Xx2Hm/C8mszsEEZaBHD1lG2CSI5zoUiuHHKRo2TCWtP9KZgtJjz7zMmojRhvy0Bn1xm3g
XLLczRBz+s8UVaZtdF+hGz7fcyzsrv7YuuC5UqBJHI1ngvD5FvMj1UgIeG2r3PYKaYeBlMKB2y40
U5sHgU2GzDBH66GY5U+HeSWxaaj4TGIgmiZEhxkOxUB3FWyDSVz9KFxSyiCni9j+NVNPsVzrYzHq
H4lIggNBnkSQK0gbjZuo8OZV4DLyuf2PdRDOiM7DzECJ7TsEPMK3YpzFdx57FsWdaSXakSvgKhMv
f8TLWiAit7ruoVMbR0QrWF1XzWm+zyMyv8C3BX2i7HCYM15adrqVV6vKYPQKcRGzcE/rwnvmDat1
hM+N99ljxzPk2C1H7zdDASx02x9laWzmRo0pKDdOtR00ZD9Gp1xlTbzgRU3brTn2XiZeWrKa++lD
+HkeN0un9uHmPWOcY6pDHRdru/WS0M7obz2E1b3EJ5NZEOwxcO5IeVl3zBrZ52mrj1uT16BRDfN6
q6xSEiRw9XCWtoU73822aWssa7yE+miRHn4okObmtM/JEK5DPJkD78FafiK2Lea5/x4zVJgTID9/
tmQMUyra91ToGk7LyXAAhJGQMxu4Nb2/a9nI2AMwiLzYD+tTNxC8kfm/gg3/nrFU4PBm6w5jQLfv
gyEqFvs0ES1rCzQ0hMwiv1cHXMnWfkLrvchy3oUr2CC/cg82g4WXoF+f84rsrVCQ79D4HAloi7xk
yzjLljItpuqau1LHhcig5y5sBjzJVRSaHfQcvcVjh0M0V9zdKGtOAn103Hcu95iLoN/RE7HePVSg
dgiJF88KYAXeyWJ46fsFg1O2JGUoMwwd2Fq9on5brGA/qA3KSO30BxM7BfK9bko2EszNpb8O6oDA
Ue2XhlddN0BGXKUujIb8K9PsYeYgLW2buBLBENs1cZiG+D8CS3+sERd83/LaTUOxc0JatLIrk7UP
0OSZG1eK7T9spG0lJliMdLCojMRkr6lHWbtYPBVhH2JQHiA6uF3PBTfPSX3/VMIB0imMXJJF5otr
13/aUqH4bg2+A6/joyLda4HLuJlZlYT+r3EFgkBqBo7+MB7gMMe22tLCux9ozPpdWyWLE5IX2Ywq
rj58r/jGzosrpRxfmzUgqV6+F+2E6WFu+5QmKfFW3mFvCwB8wzs27JyrIbu63A/7MNPHcFyCo9vO
3Jhe26WVZ37bjL4SOeBZxp9OWWcync9dmDEz6BPEIXCnIuMqxjtKhToIAxu6ux6uzbCMW0zIx7zT
5Zq4nA4c/jm9ltaMTnEyqAB7P6gunE2tfAgr+80oMmAIPT5FsQQtnkW8eFMLzgS/BxdQYJzngjMO
0SrP0DpdlC5E7Odgxto5MOLM4U5tULmHlYJTKyxzL0z+jDG/OVE14gznufI2K10sJRLV0Ooi1qee
BQfKnz8qDGOlwLuy2NV8JnSaMGzKahIxupsyITiwhp7ZQfHVt85gyay3tDHzG5U+40AQP/2Ci2wa
uzJuOPiWjZtw9I4k9K77vtfwVgrFVxgBdREF5vbYycLlyeyZrhDaszCJ8Z7Vqh+LUJxLcLw0O5gR
qDfXzDjUdhFA5HGvfjZd2G14HGlCHcKyxwrmliAvWKjtLX9zb2wfMFjK18gKN+Zp3CV8lKQ0DuwA
hwSPTRfT76mz4WAI2wji5fhBGdnWZPSNBPTGJOZA9+639uIFGKKmnAMQT8SR+KnhuEzjQAkzJRZR
m/vCznRagV3F7jRE+zrXcBWq+uyOErOcLq4aE5zwilNmtHABDBRtWmA3wdR6HhTGPUv+HvWwnq0R
Mwg2ex56s4GHaJ1pI9d3Z3C9JOgtZPq0l9nEAazm3HiivSyPwuuKvavqe6pcihffutmtOHXRSqav
D3SNFdiT9p/Epj1cIOO/3AfyMfrFDX9oMnnLt+ENN5qDxOxTyt5bFHL5EWv9pUwSvIfQuVFo4Ljp
9rCVisn9VLL/CkSx7jS+jgxGx52iEPzolX/l1M0x9NdTOC2nCa5y73evk/R+qMZeBL0nF/tc+38z
dSzYDPzu+YArB+NnPr8rL8P5lQdIWOVIpcAPKXX7ymbK2gXQ6PwFlok20ZNByfxdrSLYDRb9sVf9
xe7+skr7wapiP2tvfeal81ozVo4qFrAzDC5mk/5Pv7jfasZ+GuTAIqysY17bvqw/geZ5amr9QYwO
Lr/QfB0VbYu3nuyVxDy6+DUBBJBAs8No2fBjisj6D58V80TrlREYnzvO8bmRab4QvrIYRZMWPt9k
BR9lUVxCI8bXdZ0gcQV9ljA0kcJ8w8vCfN+8Pxjlo/tEkniP564jPajOYEJV9esYjI9G84yYmMp2
GdAjRZW3rwBqnDJp/qpF+14HBqNkjftSZAq/b7lR+tFWTMYAysdVbpJn44+Q43tQkhvMkOl++bmc
K/OvrBUDNmHjWFj4zJzAg15Q4/rILEftJwNuzOzhIVdFTotn/YtK37oPXDBHB0mA3UewB1R4k9ja
QT1TQBuYfuccHXOejvD0d6V2v6l1EBgV36yTUoxP7mPwo7z7pAUJ36lgLJ+sJQAw1i9xPlCXgmLg
fq1uE1XsqVpYHbbcLjiJM077mtK8jnR2Q7v0d9yyk6/V1TD1vlq895H5Od9PD6TBWfydIDOPozpD
V+SNdyJpfsugwaUmB9hzLzMvKZ4wIU/XOp+8g+TPjqu956dtHgjaS8xS/lkyI1mXUD2aygZ+5tZ/
ieE8Lab4ymhPKc71Z09/eg/QZIqBvCDNlNuQ4WXg4yqx1Y6lvg7MwuPcpynvnA01AYaeBmfWR+aI
feAoajCSAs+ev3y4y3yJghXTY1eU+0IwApbO+LKCU9kbFnC5ypvw4rI5flDzG3d5flRduIeUIILx
e1Tlm69d8WK29Fd5Lt6lWpbDZr+3YWU+mgUhRfk8cEkqXpO60AVdji73AeIVTonpvZC0r9m8PjLN
Lg9b8eUOzFOnAUvxivXWYQsRtJKeCIF1wp6bD5mt5AN0yqTxGoxfqV+Oy7dJWL1zzwOrc7K/26H4
ldk8OKqv5h2vd/grCOr/VIgEQtbbZ1VnF19sxIItl7A724wVdyYsA21Xn3p1GAcPv8baMxMStfZd
KY0ndytxC0+U4e6avSh7mi9D1750NguASIVtLEj84ymF39Ms50JriF8j7b9yGBF0XbMH7bRSqC90
gmI6I3qp4CHxwXJQdONDLc6EFDD1s5bbHJhnf3oLOjADlti8neuHHJ55xGQhpFiax2QcyOXixKr2
kpFKOCEWYdOdSI5fN+u/7nvGzP108r48gmPNdmuu9ptrfMhAZzsywe9lop0gN/o3FhEe4dV4I536
Vk/zneDC4LJtaRHa2nkcjKszTZiiEfPO4U72hJSpIUh7YB0t+bE9O7+dH9B6NEH+mk3ZZx0U94o5
+5czllls7vkZ/+tgcLJ4VKqm9dzM3mfnbtxF+GliNQ6JMXkQfkRFpc74LIu8/WpBEgyfsy6CaGhx
CPHmvqwdw2fq2N9+QO3PdxzFM+SJRr50wiGD0cs+XVhmnX+1SveORwHbOTp30EV7DCW5deRPe4wk
lr09hh/CHH9qObyLsEcFodRBMTqKdWirw1ISFl5XiS7HJinhfQItoTrRi8AYXb36mXqhJo0zDQtQ
ml62H9nX7Ukebu/9kyPIU7XBNFZkITFPwnHQVm1LOYISOhpQbdhOMCd21bLzdKcuJVYPut8IAy5H
iUnKt7M85n3LdKzCImzjXNhCZjIth67eKvHgqOrWtbKMzTWIdTA7ANmwOrDs3QlGq7tM9ySD79wl
m2EazfW+NiWu2I+iCJ6DLLKOHSMJxhITiJ2lo8isfBzKC2Ezlv0L3UZ+bgw2lcCJXyOascTzfKQO
EOYi3BeJNRY2DIwKsIAzQ70qQF3MbjybKoDK2daJyTF/tRjsGQVjXKGYNC7A4Z/6Vh1ynb1sARxc
RzZ7EtMR9zCujqxy+zCAMyKQYeZnqQKqyxC+KCP449vjP46GIOaQrOOZkdYuaqzPmrlyDMxapFV1
sQL2yiC4cP8ySjJf18A6FAajAH91xT6sp9/1Nj94tcwel3XXVGv0wCCUiGl3y+BcMcaET5pl27n8
tnvsub3X/fNnfM2TAchW6vx54khUNftVEhkBM4/31sU3T0VI9cpGdIcGL4RRCxbAbs6WQXK0V/7L
HW5hE3TkklmYDitOp5JWTBcjYIdeaTpXHn7ZYB91tn6i62CXkj0tdvY9D+zLgo4xWusjCajzbT3k
avlTQQmYFrZ9oSfHc72Ji1rrJvX5OJz1BAsK3em5csvsgF0dZqh/CIKcImXV9P7212RMPGgmyxc/
s2ImfgsWCB8IgSSwNV7HH4R7M3OJyGPsO70VPBmeRZUX2Ct2b6d+AE8qvD81m+n3opFPUjUQ9CzT
PVQMLlNZ6SiZnBnRjekfhC5ZEQYcNCKwb3mH2hbxjOcY7Wl+ykZRHVZmXDs9Dq9U/C4XtT/zboDC
8cGKnXrcNiyYNP+z1rjlZvQI4VUdnO0hoJdM8yZCKUasOpslZUeMDBwoK8Po/oJHdQmw/fzv73qT
VDGqwEQ/fBiyphNz+xHMBou7uRnPRPH6h6itf3lF9SxEE1AysR1ly5IuYW+lVjQa++2yMZIPm5Cl
WFehtahYpU+oiYZIKPogiEsjYZ9n1XxQQbWXaZnPRILqxGeJysNb7bfFOHVy+/I60K65SdEOJBl2
cE746qdQ7IGFfaOjl3N0rWkeLT//KXrFHWjoNPORH5Tce8k0WOWeLXYGlyJEwNW7fCIbChX3Ly13
oiwm+IxCOuNZ+p9VDhuBMQt32bR5kE3qg+/yoptlto8Gj6GZ/6toGAj5wR3SgfwwGlt1NCdu8hU5
iAJxNBIjnoZRBy8pxKRHhwpwvx7+9rVklCanXZmzVYyYSPPbP60x7FJLGBtsMlIt+w4RRFUu8IEt
cRpee1H0Vxt6gaiHAdjmPdVZQIUqv+aaTGjtLnE7w3ZErwjnxudpY4SZRh5PilAFao1WE05SyCty
NuNhCT+lkvmDLQZmH+icYiGnx3pBxxH5/zWqDc7BoL7y6FfRAS5CDRue68E3r57ZvG8Dn8vSCxf0
GcV8c6P8uRiYcCiIU5+V3bwbnn2s+747RJh44/7Jpe6C44GHnWr5P4HLTvofykCSMlJ5uKF3tvvt
Ygqvepjo04vpO/dyCrkM3V5Z8CswjP81a1xFEGNz3+9pzGeAccMD5ET4s4KzGpxjDAby31CExamA
I5ay9YhlBP7VK9Fi3UGAsoMqOC1Pg5ndmRENOQzasI7RkF36aRlObqtZZaIAcLzHdlyNr1UwIgvB
dcWi8fJn0K1lyHHPgtg8i6Gcz8WQZ6kDT3Yag4sdROdmsnbdDAWZSv7Db5kdb90YG9t4Q7u375vO
2bdTCQgwlyYzabCDc8tE2Appek13xnoYmu2zhURnZ/kABBx/GZk4GfvBoO0Qd9qBW0RXwFFc60a+
JWUDvUoFsGdbozy14W/JivEyrgER7rRXvV3Aea661N+Mf3VVPllQDRc+2HtTqmO1sWfrIMNMw1an
jM9Ar2ir2G22J0/s6+Nt2XB3AjOpt45gn+ECkO0Px1UI/MR+biPJPSCE2Ned5yRChjbKN/Jr65Fv
ddyT831cvBKojU8ZgMtAYt3kaq+oadUIfmnVBIc2tt4zScgS9bZW/usa1d+rBeXKn7yrwySP5OEQ
tRQz4ni+T2UNAfmBF1YH4XgqvPXNRCc/sJqD/8ZcPIx2WZiqFqVkXRnfrQX3uS98NrG0dIWMqArW
UDGPIsqlRBFRB9B5Mv1cEO3N3hj+vay+yi18hOvQMKLJmdba7J6n7qUD8KImUSaOKRGf1ExOffNb
6+pp7QxQu3R86KFpB00HPFy1lklmTtfNpQ7No+FmGubFrKZzULisryK7eTC87IZS6sUp8gPcaMou
f/uceKO7wjR30Wdw72WHdJLGtHMNJ7i2/lwmiDYgg9xbVbSG7+O43WQtExAMw85ehjdjO6upeOeY
gFA02OnICvHcKrioHljLVGND50AM42W4um50rjVrW1UNXGPrdbT636XhPJR104PBWV7JQm/ProTI
t1bRyRfBf9Kt0MNZFLoNs/Ld3ARmjEBEoQybPnyoUNdGcv9WZVjEEBaR5AG1sHNnPrUmY/FSGMTm
+tEBRSiqaMN98byHOgAAvm7A2bOeyD7VHE3RcyYh2zrS/8Jui+BPaAcLio+0x1ybAVb8CMit7J48
EyjHEH1RnMG+9vuILUmD2IiiC/QP94C1mf2+cQPWesbecKE6Dy38mMm1/9Y+YW3lgL5wiH4v8q49
u09OEay3qUv3RPouV4JiS0mRgGpv4p4KjKfBtw6+RgZZbBF1I/cYEoKzwxiJcaNxUe7wkefQbM0o
p0wNwhO4OMYn6GBKb62RAmWnMl+SNmfLtubUZ000FmgtvaNTHMMaqWIjjZ+uCDTsrP6gK+/CcCej
E+BGk5gBQGN0jxZjT0wkBAN2HnwAhgOXMizfefNbpl9mkdqz+7J4xBcRARwzJXdjD+kD7UeSZZy8
VVcTCKzr4sByNEtYhseVlnBtl5KH1IX1uVy9CTmAv/1tSuvKeUzwG+JMnoE/QgUfo0fwXJg7p2Ki
txytKs2VlFTtDRVg8St08z4J+/YnbLynsndhqimWTnJFiCScmzSq53nc+n20AJ5BBZTtagPILiOe
xgRfo1r/iYmsBXK6YV1aGxTSIxNha4Y41sSbyrxbaDbAnwW75oabYyxGyOBVNhxWuOO2Rg9lZzMP
fGA/VN5SJaOf7+ngXq0m/Nqm+i8rmGqHYXZCQVLD47TO9FFu3C1OEJt5+58c/NdAg5ELHD6ALD0P
RfEVuUgRyslkk1+H8NKDfDpWQB9Di7Hc1vRwtJgUevIwQI/cRU6G0FXoMf07OfY+aBVxbL7FtiKc
AEuHFTAZpojsfhhGRCZ8FRG1aXV/XF0pedsYqfkZLP8cLSBW6XgM+J7dUr35+TLA7uH0lmzXjSV7
rmwLtdW9OHXD78HRD/CGR/BJaBeCaTt25nARW/2vlE6wV8u438aLKrJb0aP0RuLyXzt1EJrm3xRm
SJSWJZndFhBSq5imyWddVd/5fVbAdUR6MoqmJBskm5foZpf0rch+2PuIrUkjAmyY/PcfgjGjCTZ1
7w2Mx/McHK0TrWD3XTQKdtcc3fkD7H2WIjMn5qZbuIOi9lg73UVDxqall/y8JvmeubwzEe0H4S8v
nRlMaT8O666bJPlfrKN6cLw7JxofDCwfymDuaYAAFbP/LlmSsyL7FMU/e9T5cVm40ufie1VbF4sA
T4gTZD88iN4hI38LhCWYqx6ly85YxT+yI4yk6PxD486PUF4SZLcXozYhT3vTC1cGB524v12ulfi9
87MG0KhobO6gTp/KUqP2OBEXT1E8bW/NWADrlUux84ric3XhH/bDSFVmpWzpn0e7+DsVEKmx3qBE
Cf4R4+ANfBCmcUJg7HZoFWzaec3lACy/jUgOYIhstj9u+zy8N+5fxExvw2I++AszDt2ShUd2+xcr
vSUq0NFW0591jChVNTE5rhQlmv1IJfMi2GgAWy8iRySV46OpFRdGUGmehTw0g/cVFZSauKiO1eqD
KzLKa3MfiI9tZe2XEWTuGOh/Yiaw283EZ1iTALAPNr5hTw8RjVIIk1J+h675Ww25cWgdTXnRR2ml
kax1vv8tWB7tZ3/72CQ6Ac2Uy4BpjQSk6qiQrK9Jj48ZUkRrCIaT16O6YgzUMwUrIKkPewvlU2Lw
fKqM9cu06vdpZo2GI0alL0icP1sri8AFBmIvNdq9QDN2XU33zCy+vJUVnC5dJh4P9B2DlH38bx+u
jPUXIPI/9dQEd1hqnZrT8Jft/zuvWp2M6G9inwKa/wa61TNhfpEEa8Wxfu+d6DGqrFsRiICsQsZ3
be+dOseCqcZSDSOAWR82n4aWFW+fcOyejZwlF3WrTTEDqQ5v2q7Z5uJki+q9FXwiiqiHlRW6kF2p
TA6K74fiENrW6n9GNehPzenXzeZrO3T/zVzgSZ6Hz4NNmz5Fy/v9qN2t19CBBqlmj1uR3Y4TjB9g
OIvUCscnE3Bf2L3YI/O1qWl/G92EZHie/tsGmq7NrruD5Ki5drK7bFtASogBir93wGgVm73LOhDm
83QjvOSfnw/fTAtflsnceO7RFg/ASndG4xhHeTWd6j4azkQCsECz8K3SQCNLEqPJNdK53571unRk
vViBemajNcXNtLyUIdBcP38gH3Kf0ZMjxaa9E22xy5b2LQj0k608AgAAWANGuSwTiutWFDwqYKPq
AGq98dG07a+wswKmzht9DwBMJ5OXalvRyDipG/ATyIZjVcqHNs/vYsu6oH8aj0MuLtFAUdw79tHu
5YKsjJ5SRTKCMdrGSAmeCFFyjqyfzyav/db4Z9PX+T5qQV5qi5mvI+WbGpxvVGAcrQXk2HWAW4gF
7Vz57CKyiHOtrJqEVRCjU8PWhHF0RtyU8mFGLTfOhAIY0XJfEbGCGaxnwggJNWmK6mDSh1hVOR1y
yv94yv2XoiVaZMvoITo/eGrR3ruuXSU4YekqIvnGAJ6Z6cZjPfvfcpT0E3pAlietV5wCVBlVlQyi
esFJ9lLyKaJ+H5gibq+Z7aRzT/qXrZmeYK66LuyQd3NGfbF1jBqkyD/lVvj7RW+3sq/eO5GyHwUk
Ca9wY+t2GUL7jAuHkG58CtQqXK5+KGGLV8lqbPD7tFXdfV/Ev0wbIOmgHi5dizx2MuZHIjnUHtE4
x59xVpLqyTPXV5v3xQw0Yl5NNEkHtfB210N3AcrXQUaPW2hQxHAPznRQa4Ggn2tbuQ4hR4J1kE1D
GbXTt+Vs/mEJRQv0BFn8TBXK1U5Oz3heczPGzvlH5hP4O6Nl7C06LzYC5ACVNZ0IRljPvmde3Txh
YM3uHt9QslTFt+8gb+nvjdVgj0+jRdMVsp7cZZsN50mxtRr7h8DRv+1AL0dY1ac5H9dT68lPmTU3
v45ykqBa6uY9xV5AqETvztM+NCr8j5UFl7uGe4juGJPK8Ke/K/vR+MZTkbs731P9vqsmEosmEhjW
1N6a9by1767TLvu54oXGavDkD/58EMGsEqf9T+HuwXXVvHnh9kstEgFgyBeGOh73NHEIGoPTvC5H
OujX0bV/bdsAOFhQ6HTj+DGuEfEVw2Mp8XNwJRADYr2TZPMxS8nazjR2Ojf6k/TZL813HHkRvAd2
869wt9/MyIu4FOMNfMpjSIQEJ0Wzx0IElJ4PJMExvAkS5btHJkhG0RabC4WsHM7ZMH14gTdfUUVE
8TYy9wgDYsDd7tg1G3jzyF1QRpEoVIBun9EO89/XNKxN6lSsrSElBNEGxB5x0u96qgNKMv1BJYXP
jYusz7lNZxPxdoXf79DqFZmk9Y/FG8dUSRyLcj80QSaG71SIpJYXq2TYybiofSAH8bhEJHCw4/JB
UUXmd1G3zz5p7syZmTLOUuyGdQDyycowzbrO2A218eHjbtq7QfdNWA8qqrC6FqE8yc5xHyKGKUdP
s/rfIBtoLmNGSFETBzKiyHevS4bMfhwmRIKwvPwIGG/v8wHqqWKDCqCqolWdPB6wuXNL5qS+xSQL
R+OIlIhylWSiFiFBbixsn9CYxMhgfpwxvFUTH2nfvU8ZL4wWiWK7/4EF6WkSEEmFrST3D/X91sYM
SfLGFDCDIMWgNhYkEI5g5r6p6C4+fmJ7U0JSg3oZRtE+AnC6m62G2ev0o/HP7eELfjsNWMn6nx+4
IjaVVcRDVpBI18O+r4JiYq5P6XQvnxuDXsnQbDKmqjyHfcQerF6Z+7o/2FiMa6P0daV/P6LXf2Nx
w2IpSMdRIE6sn4pF3YrRowqEpt7oG+aU+lls5fPaVu4ZQMqv2bjpSL8E0wrCxCgvhSDsd22zAz1D
cOq78nNB3HLSYkibQVxXsfExHQpzj94iuJhdlR1WVxm77i7pMZwPYRdEE0Tq0Ldjii/yYWWnXMPH
FiDOa4SNqQdOevZFxLnKTMZ793CFHeqa8zoqc3CoYOSzSj9iWkQ3zStFipg75jyO/pYMEJxjz6+O
ZW7NiYu7cuc2YHnDsnlpCuI3ggorW0HOWO0cXdGsDIKQe63hdtWLM8eT1t9Bf8h8iPl5nZ8Xhun3
z/6LW4LYZxLE8xeeWv1Q+tOhDiryLSIGNlP1rjfym0J4r7YbxvkUPjgacVUddqd5RmbD0jItinl6
CBvoIFVTHQKcbAhNA1JXS35h1fmvHD356q+JSaRcyKif4XtBSE4HIWEyWPX5SdgW8mFFBGhNhZMY
w/985o89acEH1+NnHc0L+p429f1qZM4n0lJlVKAb41jdN6fCbY/8HprIah52XeAwp7mri6WW7r62
uOyrMLxKqvW7LMY99/e1QD9Pz6JAMcsy9b4tBb3IGbCbDYwSDrFkK14cxBVg+rUFoXLK/rTof2LX
8H9jeokQjevoX+A1zvvIes2pgkQuq3eoJ+QD5bZejal8akyX6c5QmtB8l0c9eTvtgFGfw9Hck6j2
q6mFf3J66pvO+RJlyLjBMo295boSyVF5avCKppVMbT12CdklKJ2XVkY8d5PcGfQYggSFvDobY/lU
byR2dUF131fyhoU+LzR2MOvW9V/m4sFVxWtdMSI1Mre+8D2hrfTslkSoeKXJx5ASMgjQ5lHZ/XxB
eXJoo/ZHYrI/6cFJcxB99wnmD86Jl5EKb6+4WmOTAtszpq8+SLb5vlu/A1HdTlvpHBlohzUFssWM
ZLc2r+zRwAvcd5mkhnwPDbnwdoS2xJFUJ05TpyCmAciv36FN01XijdpJVAlsE9bfXg9ptK0HYNV4
NLKpR2jimUePS7sbcXZ0DMFT5UHbrTb2jFVHeebVZXZpqDQhCSABLoyE1CU6sIgJLGJC59AukKFw
9IMD75EOWq65N0jM2RQ3Qz9K7EqqBk63EjfeBXwxh5LKRm9qm90XX83NK+qSTdDM6qMZKRw6K7Dj
gq+2s5zyirel7tE02jBkjVx2sQLixaHDZw1Us/PUMe1jvjSVCRqKhXiA4m0a/H+FkE8IMExNgFFp
zMNtK4AecCoYCwLTCATiQg9RDhiR3LRQrDX8glC3YBmvprJ/9zMfHpPfRizQg5VND6thD4+1Ybq8
fZRiYhw+rS500iEqr4yUA3RT08qdjrJRv1rUejFy/oLkOvlis244ZHcCN8bMV9x5fyvHLcD4wuzD
QXpYbYbrDFNxHy5L+FgJ5wJ2MzziePhtIB1DThTa1U0wBonD1ZKpKQpxyy1WtloUT5aRe+7RaLG2
DHfX6OaGELx9pipCDUQH+Fw1gpQ9KLS8r5Fon5cZrwhx9BBhNXz3tjijNuljd8oQ8LryecnCkOpJ
PHfueM30Ki99NioyUPr1dXKlwXaf+Qir2jNXrDwamYGnBJ3QagEjrYvuHLUGG6Tc3loceiNo+UE3
8N/H6m8jgvLkRZu+d5SQEj3kBe1I8DE7JWQBYPkx+5d/pICMtC2ufvTx1N/E6PxxWYu39QOf5foU
iuEHXSCALFJYvCwynthhfPe+xlJz/6fZm+PVs6NLJ3rzqsoo389MtjMWK8cRH77UC6JJD3KwBL+c
wHVvUiYgKBQFXOV5M9rz2HXKRsmZ10Q59dGeLQY0JyG7m3P/y/9+NVtmfh7m7Pr//v1guM0BfkB9
rK50WeqX9LH4bCj44wnhi4UI58XVKImEqQ9qdtHyw4w7ME8GyFxE2akeh+IgI6oHVOhYVCFZJI1l
T08ICkOsr/w+nEdsXET1pSLPTin5rdRgSLrDbhPiUiyzozlSc+tQnwA7JDzPhKn0DWcdAjhhtP7r
2mzo5Z17/60C79Vuoz9DCV0aQNb27tQsDExLlDcXIPF7y+m2lM34Ui6B/2aTFHKX8rHeLJ8daCL/
+yNdaIUPyz20CXjF+gKK4WD3XnsOPFSI1tA6b//fP3Lt3QwZvA+TPT+DY3dyCxjV/S8IOsgzwMhl
IpRw1sm9ZWbYXZx1Ocy5Rqb2f3ydx5LjypZl/6XHDTM4hAMY9IRaq9A5gaWIhJYO/fW1wGvPbnUN
agILMlJEkIT78XP2Xlt4x1aTwaXNGufSmSYsj8Hf5Kgwj37uWfvE0F8zMqPICsjcQx/maPEnJz17
RARElbCPYvLtI3c8L+zAuhuljnP89zJ0iQvV3kXU5cAdwjNBj9Il1AJTnvXIk1YSVyd3XpWRzZTV
/S6SefpW4m5P/MF8DL2evsGBuVhJb17hWofwlbv3auSNl3ordjVxUw8bgMw99z+ScRoearTJScgG
tRmN2DlrRoGlFzOH6txHaWc+obWx/4cwgq1rpdnBgoqzT6bEXjiVm24m6TRrabv+zp6lTA66kXVD
dbKL06T6KmM2QrfOPjCYHYrOs7cJRg8AupH4ijCLw5LPWKWwmS5GEsvR1ylmV5G6p6b7+4n+QKA3
23zfoqTAqAqkwMFITOt/9JBcJoad76qQvLy2sfTT89LwIfrnq+dDQhzYxSPY2zTDdqSLekihUCJ7
WffmjWFwdj2mXTbSh1VrKRv5nk62nAygFzeyfzcqAiF7Num9tJp12JbtMTPt6vzvhfTChZZX8++b
74VrCjQi/7kEszy19/RzjW54nz8t8ihjFUcjaAbSMgnrmWdK1myxTPumOaFZWrdISy5J1M6/bnmU
ASPHhV5gJLI9FONIo9LwJDO1w5Ie7Cyzsg+aCoW7fn7ZRfkyw0+7VB7ACNEXycgiyAZhQ5FRpbqP
KfK7vByzQz/jZTTp/wJ+VG4FhNej20/iGGufRgk5AXB877+xsWsL7uXmzoENHUs8M46QVJUnezyO
fk6su0ZzVh8MfVnYOSmIJr2ziZmDYLd5ThIqkgwz3MobPS1PCOvbb9LHzg5xufdCnz4LY4S5GUT6
w2V9Q57urrNh0raGfXHwD73zy7VYMob+ZNPLzWLrQyStjmc1xS6hteiOKzqnbu79HPowOtrYxhku
jIwKfWPT5dG477AQUDaEHGOysphdLHsIRcjtBmFdyzJ3d0ZGJZ5h61sCckV/N78Oz0ugI8Fpq2Gj
LJ3yYzYLd4Y8o6g39tbsAQ98erRRhD1PiIlQCvwqm6T5+mexSHEPkD/ABh+n70xg6BPM8JoKRcFK
n8pu+Xzn9Um1xIhGkrcQDslsJaqOzK5qtTNq8Z7gTGL4ZWY3Bo1E7HJLUhHJapUMJh7xJD/HWhyu
XdD1Rx3fzbKfO66K8SxSE++I1tc/CgPXK0GKwyo2iFFqk/aBgJwwHkJTHijm9sMQsIF7E3kCoSZA
xTvRUUNV0bfOHKO0LeVF1qK+/3Ppi/IaOQXy4bxHAlDdenogt7iedPrZkbdV0/QlS2nuGtvPtwal
H50y55YpB0mv3vYohqfyNPVxwUo27OPSTN95o8JDYGjhBk9AtksrcehNU38HB9mQjhSR3OYWfnwa
CnIByBH9SsqeBqEkxQkOxCtJy91b6dTxSk7UlY1lfoioxivIlmrldrcFKVC8CJuxEZOFqNHadyeh
3dt3gHuxg3yag0nmhirTvd3E75E5gYAYjZda9NEl5UMUwHv5NaXWLaZduwdWiV8q6ZMPixprrY0q
3yCTWwbkkB7NyU05iLrYegEDoTTnIVlm1W7qmx1hg8sC2Mq+nzgDIXdn1S7wyLSg9XN/NFaJ49i3
orLoCfeK9KKiqrctSvBLisjzgomEn6XV/0DemtbYEBC6cERYMTLPTnVIQprtkA/ypEglqRvcaOvh
KKXRtZ3s0X6to0EuXRfbVjZmyanSCMOtiaNFszMQz4pBgNtxDqhuxkvivmNe7M+5TlJk2iMTzRJN
nLgLlRe+N3qhnSlEu1dTIzurKu/dSMYwDSNqExnamHrGPtkNrRLL58depFPLcK35aWuN/WLFf/qW
4temMV0iugBKhFfOQAjJOkHeg5fFHHSL+FzNSAd8qMbxn8UnAb/QzpQlGoevNF1pJfq9Qo0TFldL
zNkyJilXQTH+kEg+DNNL1/V8lBha8FYTpd2BjyaJqditBPOYfh9miX7LteaPIKyadpIpTnVU6FSM
tf1ikKsS4rxGmAW2wcK66lQ2bg9CKA5gA/LbFIfpWkNhg9Ifo4Etmr8OQQw4NRh2jXqenVuIEbs6
Mx+dge1I1Tl+oaLzj2Fv7iOZPm3INPI6YCbS1aHDFDZlfO5hopXRuo+w/hdoTBZYyIzV84313e5h
6j0++Cqbjr4czS3myYwqzTHXLNg+BiKPI3DYaqfQHPN5caANqqvxNFhUYLH0kUyo8rcy2OQDDgHP
FaplLdxQAf81ROStwtgFV0ICDluh6+9FmGtLHEcEKPY9BohRYcQOo68AwsVLEdDApvhz9g7nE0Kp
TAHzgYuWxfNImBU6fnSIkq4uCbTKYunTPDPFKS7slUhT/TCkdMhLYHBDCLhiRkw/F/8xnMhMVdwH
borUIvBaQYwkl8EYOX97WU4TxqNMTkTEnL7W7G1o9Z9oODCH1SFriGdDRwobtMyuIQ4ho8T1KIfp
1M+XoXHVoaHVaZPKjGfddsZDPLf0EjO+SHp3UqMmCpgMXdno1WLQZX0o4+wzBa12xl2SHwimwXsE
+pmbNMzo1VUdmywKChu33zZVarqMxVxG98EN2I+3LQIyzJ5nHwW47i0HfjGbGt+BG9jnTkh1z6dd
Lan+nkvOEKqD3TbVOhfp1R/9Zm+bPY3BsB4uek+8hstStG0a191q6F71xdw9ph3GKMbPyCRMxLhr
g/JUoQd4IAHXliV/akukJdruPJfbvCJDJ6T4UF3cnLxB9pzF4OGy8KwwNPXvFDTVJq2nkO6UhKXT
jSfMLtq29JW9wQDiPEhkgwmVzGd6O+KwKcOVlAYJtqlcNX63s+oufOQ+9YPCXVyQbjiRkXtShLNs
zJl+8c9PPkQ96C7eS+S7t8k2qDFHDjigI0JAO3OJpyEPrmJMbnldDit9vmUERo5dOj800y7cjlpE
tF3p+Ue+IL1zSMiRyWOwF6iaha1aKr4C5Jry0W42NAUj3UCmEUxbWSL6xvmcnBh7xvsA4nlh0agc
Qtc8xJmMT/yLHH+r0rroTuoTXtIMmIGydxen3A63YMrRHwyOO6KcL/0pOMcQvDyZnrr+q59a52oX
9C90OpUBRr3r855zjFKsYqdxzn5PdlCoG281aeu9Nugf5NmoTUPgLSba+mrRqTakBPNFVUriHngb
mWbpqqqKWcWLVyRDgSyy4Ec2jTCcvHTauXrFncoNS0MwHk7Pr1R4GuSv2Qs0ySC64vqSN0FZepMJ
qr4qPw6pL5D5/Odp5HGAmaDFpUM2x37a6zips0NLEicZijawcV3b6pE0L7JhMMZJwdzFnWfehKo2
I4ezM120rapiEipn1B8WBP/o1O2OcDZKHtgWq7yrE6iAQXLW0AiynK0mc5SvetG5R0w/xI/Sx/4a
O2fFXkdCfC7vLl3pbdtgFqhlCdt8jPzTaLfV0Zjq7ubGRbZ3qeUXogu62/NSCfMc6Nm3nk53K3OY
eVNcemK4pf7kH7tRwaGyUdp4Y3mMZHMsYjs/1nHr3W3Zb56bQT9VZLU977K2sD5hm10NjY+DaJLk
tbJJyK4Cw12hBba2qmiTvQnvfjUAgELXTGxTXZOxV/b20WhTyDoDd/WE9+lYlIKRuaco/oD+IZc0
8kdcTBrR7DUzC1sGW+La46WfYaaq6nh2UtXB5XmRpgguTWCNhzqp9wxd9VVR1tBd5qiWRWQOiDWM
mERCkVBLJP7DI/UOzzZa38KZKgaGeKbjSpD4GXjaWiNr7GFarynAOBTekv0QWlDDlJQ8apdmSkng
yt5MLHFsBSOfmJgzev+EwMVh4W/CUZMb4p2SRTh/pvHAAm4AgbGWlB11UKvDFA3paZgvsk2/WBQG
tpwoOZZOUW28csLcjQ7jdaRqaG0CiuXgqk3Zt94O281dKuEfSUn3luQSiIPCe7qI5v/JnEV4lVP9
yAHNHW2zDV8i3ObLyiCupes6QDaIp7ZIhlDm6g4+dlpNGwcEENJXk8A8aV26ILXXduiNm9pX6c0T
8vIEQSXdHMfe6eMxahFtFZHlbJuEmYBMiSs16/y9aqs+2Ns2yTcEZ5Pz1aTFEZFYsOo8Qpw1zk6L
sm26TUnnNC+M7JJldnfH9lRuZzQM0iHj7Ef2nRaPejEnehlRnH5T+vZfCd6kXktTgHgeOys0JU2M
nL2MtDqI3vsbj2Z9asLKwXHB3Ir57rTPfZRmWS3ClRjd6mYp3dnq+DMPtQyBXYyBSeddW2pxnl1z
n7xzLTYAdtWuu3j+6C0NbdqUabh6PsRgw4qWh/R5G6QVCJBIRc05GLYSWxM/0xnPMe12w1sVvW0d
E+EU+KdNpLBSQzvtm+BeHd+8sOyCfqhgRHYZNtt40NStayCKmQFOj7Lx3k2LsqLhtLcSk4s6YVbU
L02jlifKNXmyTT/aD2H2Iqtil/hedJtyEbyafcgGpGJtK1Ikg4WY6qMeNtUmDG3m8a5ctboRfaIi
BUyBQPMyDtrPWCptndl2fuudcPtcUDVomYmQPQ2IO8G3+lE6U3LSQnlG6j73U+ffMsJ0YrOnrDSB
MGRqTfX6pCtV6b73BusCKck6oQWDM+FYwdkyImb7HtNiVKlNNd4smZjXxP2aAy9QDvZLx9DkLo3a
ixAZHauG/wMDIUMXTi+0VEzzMKpjmcUSdKTeYrK4623HFHTuanFqWdAx0S6ibV680k9YMO1PJcdp
b4e4jvkXiewy95xr/dU/By0jr5cTjQLcL16wrd101mx6Wb8TzC0prFw2NdZpmsngGs3pxziB1Xhi
oFrDu5WmHhwz3w4PMqVUD5TcG0H6TcDkKrBjdNKQb9XaTsnFk6LwroYfxWcv0gFwcPStjQ4wgzXt
lIcqB2E8AH6OLocnt02azlc11UwKcWOvVeU2J0Cp7yEGyEs8X6SS18Gq80MFT8QM+q3ppPaVG6AH
MTQ3MvHxZYdKSVqOlfyjjALcQtKHL+OvFjvHhgyuHo9jOx2FJKa2Y48p4XCOjdDeK5MeGcyngDmo
ePdJbbwBSYo+lib95mNVG+nGQHSwyWLQWU8rcj7mJPWyrqX5Twe6RyPQVi6ViNzrvw+zyuoOFmim
f8hnid5525IxLk6elIxguczbpnwTBtpbW9PGdQukhTfUUktLb9yt4bH5qgRZcjEXFF1SBaAIYlyv
UfmmB9NBC2NUYenLrFi9YPCPbs9LMlIQyKQ0j3iStTfEQYtMv2mNE/6CM8sINlDfRoI3sdMSeycK
cuwtaxv2Af0jGFdQBLD9rfwcb6bUvGpdaJ3P+1LScJ/Gtjv431VfdIe6appPJtTcq+6nozCelqlP
gKRbnqQecg6vSZAm4NJC+V3VO1vv6nuarwZHzOeUUf8qdJP3y4sebsaQ31Hda5J0u3zSgNlVSALc
0FaH1q0C9h17PHPsCjaBBR7Ol61/QBSOGceBamhq9WcdtN3eR191jTgcL9PUg542WNMxify/dKrQ
jHsepDUWTRZj9GeiC120Q21+0YaD3esVWBb40JqWMhuiGtYWmmWcLA2mRybkz9wh+9yOQMcalnUV
KPsFMN9/HqUYZE2RFhsdOsHnlD9ooTpfua3TTB3SfmMOyvlq6Q3BnrTf6KdhU7U+wOB162J0zJcs
hmqoMT4/QjEAA8vMs43SL1Mbq32NiWeVs77nUH5eNHxQq+dXUcyg8PlVT8sPf26/thpkyrEdGffn
xYpqFIMOKqb5qXZw08s8l62ly5Cyao4Ui9mjySb9RvAoU2IF0JQdnGq5HgEOdDo6sfkyeQAG6EU3
S2qKey8zfWMlzP/h2BVIdLDku2gGTkiMHDLKQTTIPvT2WTgRuhxwImh6k/mv1p8LdziJCUGnZVAO
De2ew2l8tOZqouo59nh18iohHn3BIPnAZ6xRDICoiETanJOR6rtnPr9LoWVv7AoFuwklBSuE811h
sbl1lNJl8IfWY3R/XhjbWrtw/oGc3PRu+t/BwfIZaUF3t008iSEd+zuqZU6Xc1WWDPBVCjEs4iDO
fidoYemxq+RaYSZYca793ReyfO00ggFoYy/71Pegh0m5wdt4s1GeOWSKIGouVpPufQ8qy0+mE5Qf
K6ulmEKw6j5kw4tYDiAdivkmKZLqzvEq+NV11GM1HCj0CWrr2GX2VsVM7lEcCGTUEaJCcBX61KyH
gRjHQDmuoM9oQYCZbD6nAfiCZkT+kXbgBjuUg2vIq/ZpKNGfJ071meBuW5rhd42a+VhTIdiqvudg
kbEQUQd3hboAceYAoLWehXirlGyUHLh09ye2ZWS7DqpTem+kpw56fKwGL0ZN7yA07lmluzI7UnMc
GQltYMQScDZ3y8QUFrvnxqEiJC4+lfc61YpDl/bjp6XnRHhnHuMOiotEAzCtJn1k70enN1kewnOM
5QcsWAb//7deAQrpB69+tVFLQjYhQFVkGgjxtayCfpHq6AHGsRCvDuakddwosXk+7IwchlotXsBw
wUN0mabb4eD+qsruGpld8d6rst4qzUWGXTfxa+iOP00l7ItK7GyB/8y6ZCPuphxNza6YkOyt2oLw
0GTUz8yCcYbMfdGqUOo+g2Q4N/KcZgfqPhgyPcAmAkwWOfyRgBzeLuPtzLSWoNdhBCxILzRLG/un
Ho+/qE+rR4Oq2ZvUleWu3AHwzJASl+qqHBYYbYrKbWbQG6cRhWN5ZqNbigMZMGRciCOd535y32PN
PLeTzH4rqFmBReBMa+kP6nbxQEyBzF9HeW15TBQcGAP3uphlkJWX/BQFoR4VRaNuMn1w62Q6dZaD
6Wh+WTNnIOEbyJCJhA45bGtsSrP6hS0EZ2AR7Fl63EPImHcVTE73otO3Ia3e/GCIi4BFYJEPVGwc
abFk6wk37m0ov11GYEs4If0HRQBsaseprK078AZHRUFgi1FEZwBH0dn1Cyal/z422/ilpmmxez71
7/PPr4qwYaaigVXyMp9Q+0bZuJv06fLvxVGAth3p/4m1oNk9nw9lNzAkEN+60STabqQJfRxQLx9H
qYi2bC3xgEHavbU/awOFIA4CnJp1M954pZnWueT/sqrVVz8HmeQRIPXZgUdaBaGV7MWM+a8btcP0
tdMHSguIKPbD9/0zm8P42TEIpc4QwMcK76WIkfIY5p/CxFcR6K31ZsRs8FGvdlKA/nqeV5HkW/t2
cDYFc1tuN1Rziny107MpUelwP0Y8MY/K1Jp74m/FO3zq9nc5im5pxHQThCzSI1IKPg4SLmRHr+55
6fUBzgYCW17wN9oCe69ovbMzX7ROL/XVoIy/fC4t0gKMQl/98x0c0lvVk+/8758G9zWBC5goQzpV
3gZn+kPDw9g/Hz0vFcjoHdshcbJdIUrsUGi5ajkcpajJ7TFxXXY4f5EP1OaBtvldJb51fT71vKRF
KLj5we38j284fvMmZHWtS9DbbhMSjzyZAcSV9MOdqvbQ6Z215tWdKLSMv308Vl+4l+j+T4HcV3aW
fY0EbTO/LCwp9k5d3ihW6Qw7hvVQZsfpexLWO4oZPmGaXr5FTv6YandTtOX4o5eeWmPVZrANr28P
m24z4uh9mfqCPdofzc2zuo7zIyrpZREF5qFJK/SOTaot0rH2BU5RlnR6VX8sN+QEZuTNLhiRScCR
+wvHajbe1cR+l2b9oev6nmhh2sqieIHIopZmySOQowy953Tq6DJhGVvEtXVLYhJpdfPvID9o/XM0
NZx4mza4AKkvkSZbsYlgnkh1YtHmX6w+OLP7mJGWh44wnddUNKoObYQ6/OJYoWPJt2kHW62DKsBE
CeKvMnhoGEGneqPFv0wmwTszcgHdMRlHtLIKHUiqMsZ97lFuumjmGG5j6CiBKYJmKY66qW5+3yBp
UmG5LEa01Q03SNH7MzEQSbANIX6svGHBENlcopYkO7qd7Wl06ZC9N3fpVwzD57+Yg/ykRZGsPc39
nc/dT6tFlM+If9mKGm4HB8N1pajZwpAzch/8Geh/29SZS/zBTGmAFNddXl1wXME0pr3ne9fR1GKA
mK6712WyjyyQJQxAy0Nqm1sXpsrSrSsQJcOJHmZ3zTCvFbFVLapyajCmOgY6wixcTzZH6xY5micU
QEwMLzKmgGIn+xn4tG0C+rFIIWbrpzV++cjfFrkuyvNYIlUOrKbbNdiR0x5bKA3Iw6Cs7D41LBcR
89zSohU2W+A9i4xDPzupNj9VgeqXDXX6YjJNKBgReyT9t9VIjJBPUAo1NYDdIri1mumddHJRSrcF
qNJxyo9KnNpUM3Qs9WFBmPoe5gKyc1LTY6Fvi4G8FstV2qawdbA+0UBUE4yalQ2Nftlk1Q9dByCR
dhWgF6P0175V8idobWriEjlJuQwDNKwSlfQgTeuHpndL31PxUk0x8GCh9hlKjl0R4dDszFvI7PbN
DSW+i7Gl14Z03XQQLdqNf0MrTPN7JopOPoHx+sCOxiFooye9t68640oPJt0yjFxoIPn3BHdF+67S
VjVnmpVLzgBGL/BrUwoEZPTdr7Am9ckym3U/Wc4uKldh+O3jG3/4EC77toz2UwsrwHL5lRvsgYe8
waMQxGKRzrJvvDJ2g30KCO2qy53k1ENkrIOGdimmo2pswb0EzgC4lfEzWeXFUKOeSB7QDZhcZd0f
MHY/gHCMIBTNZlNWw3UoMclhEE1njqVAmbUaneHLtULIiInjzirng2snbwj2rDXEM9aijsK1t785
RK0Nw/4j0USsPDlR0gwba0rExuxUMw9Jk5XkELww2tLCSpZtdLPzD36FaDIFGMekD9wiCEJGfRNF
nJm9JRqj49wMvnCo0mosvomRsTZOb7RXEx2pY0FLnMrmG8e5/V6yUBaeuZ0m/yPOMIvWI4NKGyPm
YYiML83BRldI+xZEIsM0hwFbC63vyHF4pUPth0ejdEOe/c4Ju3sJVZiyON0kNT6Lg3C85OpxQion
7yQ49v8ww2YbN7GzFqy9oKL4vFnVt3K7bz9hCknUSbvsAjIxyrHaghb4GTr5r8FOZxDIDEaCur4M
UXOdi/lWcHVTrG14soheunoPDPhjYlvuCJlYt85rSf/gasYQ+AMD1AIU+40RFtYpinyE0/UAQIWg
HTYAliqjhGxjwvuq0GnLEUeE3qXpQhVkRvQWSQZEwsvyF4k2l8iU5Q2yOj3jGMARXQ1AkXXyR81g
H8kckS6uqFaidpBg2/tG19pD28vrmFunUiCDZ0Z0cw045ZY3RfvGkGRwY/NERkDJARQUpUF3bonU
WiQx0m+9yx4E/+B598sfXYUOY6wwgfpTV61Cw1hPdW4doB8ieo6POejxWc1zGZz85rVNtC5lcEwq
8Vej9bPO+3KX9Kl2qEfXP0huPZo607TCwN/T2akpO4oe4XeLGhnw+l8N+CPoL+9YNW6EJl3/4JP0
UUVwC9HObVwJB8VSwuFW63PwrLxiStSrwkDFZxUo0jQbnkib/YG5BqswWuZVgJlaGOB231UJUDbN
2pek0rxD41+rGqc1PpFyiaoUFZLNBMNLQA4OvXNNK4g0Y9CjgWPd2Zg3TbF30GMKHrWHVtJgIE+9
Z+xNpaV7TIa4+MP6pKe5dyGnKlr7LmEN1qMNSICArH6eDO41UY/xWRu0v0PaXEvcZ9tSJz5i7MXf
Ms8/6Lygi/KTv2XbveX19FlPxsUM8bJj0Skt5M9UhDPp1IR743HITiAZ19XX0ICmafX+sxqlcxAK
b1rP8xhr4dqmVIyT4N4Ji/Fw96aCQXyj57vM4f5wmh0T9rXTR+LIrfUC0IdTRqo4ZI0YCiDEIZ7f
xqPWH2IkYW6cyz346ZN0+otE/X9ApwAX3I8OmTeQUBHgNGm0Kj+0UdRuspzPUoIbdRg5Z/hVdkl6
ucHI8GcK9FvTlVcRFMbZVcmhqoOdjHLx4c7yEGQ6KXLp6IfnRfxQkbaK+d5L7wc5TSuWdTRzBi3c
RaFF8WYwff1ijG+jGBGXhifb0REnFqzBholFybDQi8BP1/QHPjy867ihd0OU//Lg+MRa66ztJlvq
ukG32SiarWtQeVRary/9MUBf1tjrFnfz2So5v+fgoGRtIBdBMtIV2Tctwu7SNWhbLTIUaGAtvdmO
j8hyBZ/1PkniLyYnvneYwPzhNDW/8pIQiUxaG5Xp2zINfvh6+Se3B9RMYBFovcOFEPEl161kx0Bh
kWhbTWtp8GpBujbwX2yZtNw7zXiHUhe7xS8jLn9EQ/e7HGyUNVhyNjRre8TM47mvQcQ6afkXR97f
2MzvuKFwIjAT2LkDFWHXeIz3vag8iKEuD9RMjJDPFf6XRelB+DFr8gUQItobl1nFazkYHwK6MFbu
vF7RXU59wNt5UpDEHU0PxLU4qJN8l0SAScPOvccpomiv8EAyAaNYG26PCMxGQWZb7bIph33W0Z11
BPkwPoXgo7aYHQgdnuWwSmJs5Yyu7pEAh9DSPl3adnBsamXte63bSuUsZe1OpzpLUFfVnrzaJd3b
6Roikv3T9dodA/i6J47mrWHlqmcApSFf+VirS4XMfkqh/MrO3fR/m0A0a8MC6tCgIilQCjedV+5L
A7OKNYSnWBVcqmDrYI+d8GudPYqrRZN05FuUclPbGYBGTf/pBqW4lpmvX8F3N64W7DwYkgeRJxvU
VJQ+4/QeThBGayv5geVHe7GEavYBYpfF4MuPhrHdKvHFgwaCRIxmpzuUJvZuVC44BSJxHO6SHYNa
6MYlZBLfHPprhqs1yxrzwHH5/4Y9gyErmREqTb4Ba9nvK7yocUCqz6jTBYMxRxqp0GiI2D1CdWJi
sqC8YPUzX2VBkpYDDWswV6h7DBM57yCuQx7Guzxy9pylN0XqMVxhlLkLElIUiukhE5+DvEXPcdz8
77Ff4v9P4qQ/5JqGhKTkCcewId/N3/9v6VkIrxzwexi064mkGbcFnBMmlrN2SdRh+oWuxGFHRDQY
5GvFS426GYVA3rovxmj/CtTSNSKToRnKkyQaLv/7T2eJOSCvSMegyPd//t//4cfzXF26huNIQm4d
+lH/48dTEoZO2sKwe04eALomF4zTCLm8UZ4QPGUP7vKfeDLz3USp8o+4BPAMoC3NIoIHGxoTYLun
oVWPG22s5aF3PXWoh26NrCd5tYzkNfDGbBMgwGX6025YDluEg5n+wCuoP1ocUpoC5jbheiYOAsSA
XrnQDunn6XZ3avO4x5SrDCAKdriyG9iauH6gKlrkAhQFPn3fjU4op7NjUEzDqsKOQMVhrlu/Km5N
K9QLL4AFAYsoBY30XkfFJUNlQasv1fPoGAEQXCJEs/Eg9hFr3wDcpYkjlhewZzsF3woYGyaiqnRd
stts8GYVfm4OLc2xy0H8JJGYJ6UALAuvXcMy4yYzEu8Q4KwD3Qobln/DwDBkaNu4MNV5kkW4tcIx
WIap1WwQplcHu9SA2c+X50N45O8xgsDNv0+lYR5uaEK9Az1gwNQk9KNYbQl2mv/W8+8//6oTSgIB
CGCx/Cm8yvlS5XhpDaM9TXWJl6HgjCfgXa/cMWdOyLyGm8n4XfXKvaGcX1RzV64OeveFNgspGQJq
uMExIumI8n5eUgXAobWRuOMEuzx7SKUwx73o0GQEdATWg5an1LItmR6RwfG8wOT6vEgh3xD2WltM
R/EaW0wBsqRydp7Sfqu4yzD0gswg9LI4PB9aSXQdmWu4Sh8OU5Y92saudjQ9aUhql6khYGoyjXPn
oakExfUpKKr2Y2iCPhdlTDQAvPpBjfJu1CUaCJfIBPgN/ul5yasU2oOj4INaoXbK9ILiUm+IYKFg
udd9ab5FkAk9LZ5epjw3UOZNxiqgKBFh4PwIPKPHAAVLxAwIuzEGZjZN1S9lRARMSuuYYSFS+ZH3
wpusm1GeE9dzr41RWDc1XpzE0jZ223gHd2Ay39cNBFhTDpxNbfNArAu49LIeT7eBT+UJs2+NXNgO
MOKrutkwS/DbxeRE1qnhgKPNU0c8U+nhKWhk16KVMR0HLcgvJHNVzOHqb+idZJk6WYO5oVwaVS8O
g+lhyjRG7UHbgfkibcUlvb6Yji+5BHklhmUy3yfNfHfkay+Q6Y5IvOKjK/NkETAnMuusfFjw+QBO
TGQSzI58RjPeycZJsO5ZF4mmqkDME9YFoVb/dAUECasz8DkBhL6lAbL7Ii+cVSjnw0CUgr1TDoqw
KVNLxxnqg4FvdUGEgcoUmNbaxZEcI1RgrhkdRjf4o1hqkXmMp2mykMQCfTeMisQJWewbN673hldS
49JG2mljpC6RrzBlFkiy/Mpj9DA/F7PeEASGh6NWLjU/tShSSreqeF818+ho3oXEtoSftgxPiBF+
+3YyMBU+s/taJ9+y0YGm+RcDbfvo+H0ANqjGWZeo7L/YO4/tuJUtTb9KrTvHaSDgB7cGmUifdEmK
FHOCRVEUvPd4+voidaqvSKmkvqPuQZ8l6ZBpA4EwO/b+zao24BZOHOJ86QirlwZxvpo3qwg7q82Y
5SAZFO0NWML0OZS6426RGYj0DVRCENttzBHOLrDqDEwSgEnHDb9BfxVbCoDlLkOO0RtYbpbNpCCO
OajlbazPwRbu6cFO3eZGj2qTqK9MPnUhU0Rp94WRpUdQevG6bxz1WrHJFzi1m+51GzisUQxXOnRq
uJ067ihFjETMtE+cOH7upBLylHQ2fgAa6QGAA/C6AUUIv/tyIdRg+DovYuUJ3f4Rsae9M4GuQYjV
7B6BzR7IXLlbNxvtTaS23/qwz+6idKyuc021F62ud9dAAY3V1OrR0RySaduL/rnoSSH0A6zb0R69
DIbj5FvNU5N/jgywr4FOsF4PacFGj5Rk2l+3ZifLFEqxgffQ3ziWu/dD7SrCi+TG9w1lN+VOjTNH
uFB9nU0Y+alrghJKWzPhuzbkCkSyul9nRSc7VNb8dBheCq4EJNKtryUiPcd4QH6pDYJhX8t/DFJR
y64X5gpZEHZQu9K2VK2yhxmZ661N5I7JDjGX7qNxlArEetCY3EUYTXgK5+4vSr9FqyY/kPSoNpnp
z8tgAvZDshzIcpZdGfTCUzb4KIP6/rin4im+O/7+r+/G2X+bMuO5ze+vRTnVERm4D7/+50OR8ee9
Tff7d/znVfRaF03xrf3tqzZvxfVL9tZ8fJFszY/f/nfr/m8agMuw5382AN+QPMybt+lHC3D5ju8W
4Ir4SzMdF496krwqR+cfPMDFXzDHMeDGahMfZcuWT+XU38J//sNw/7IB/ru2alvguVUZOAKm+/sp
3eU/29Y0zdF4+t/xABc/e4AT3Ggax0mh6zZune9DvL62CzZbsj5hgeIjMvu2gJWUepF7OxuYcKCB
5FuPyXDs9NsAGRDXvxUmpVx2OmzL9Ogupm5oUCHKt7VMbxCY1+pjNL22dr34oV//Hn4/eoL/5EFs
vGuq9cFqNkBZKUSYjbxQf25A1s7n3iSlLk1mIY8W0R++Tvxseiy/0ID/b7mG6QpV9t0P0Xk6+Vk5
oXwNlpxU+1CD5lQuP6cwumZxzI9qtu1rJNyQy8pf6/JuJLpJsPRiA0g57NxN1WuGLgEno7nRgMUf
M9KmihSXrBaPQ/Q0DAoCLkc/gsDFh+TiUbT1kr5XqpAq+OOkwK0On+zomA2v5AGpDbwO9asV3ME6
8vxo9lyBjmh4HEA+ksNayk/pykdccefsWKVPETUdp8O6B7bJ+DoiDq8cEFBHi8IL76t2DfVrtl77
EVkN8Sq6R8cExiheCViG8RFvT/nZnOeAzCYc4IZ167/SumR8DVC7rV9r9l+q5pQyOcRf0Qep/ph1
Rz054l0JMz1Y9mG4KvtXbYwXgGUWKapTkQbnGQcxRLnS4tFyHkV0B/IdRlTsJdGrEhw7HiPrPxxt
9dr/ZraPhXWrzEeeTKWQwADFp3wMuxFJtYMPyCKOXh3sY3nQtpSFGa3UDHHOasm4NDBBnIbHAFpj
EBxzboYOEcSxGNYBYdGxduAmI4OmKY8KKvbZmpCHfZoUkfNFa+ONfGU2KkhQtgsWX/8QT68DvB7m
huzHHtpOuOUbZVLGrR9rym+8w/AfsWNR6BldnTgt4A1qJDilTIfRiJCItB4n7Ra1+L48pglEeGpb
FNq4mpyIVMu2XK/sMZ12lJicDMhXaL6EYcLwzxDCpdxs87dSHx03popxqNtXM7yTM1C2X7W+kGaM
mNEKiBCayRdW2mM7gj8iDNHiO77etKCQMP5M/ZXCmZz+JS8p7rj3dfcqv5pzAmixR2DVYMaZ18bt
gN2PUnHPfEogR1rPNTAyGThoyKjWK4tElFIYIENHNpSHE//ACaICUstqwYfHzYP0PEPrqT5y13hE
wEJvDnmEJpgllr9fMcT7A6xp2MxgR9OFpnLAthCgez+DdSVyUiBbILYxZIjgk06Q/Y6+OCsRGeOW
JiCexLkvio8tJHwNP2XYdKgwnSvGr6h95DczjzsRQ64x86PvnJP0bGCY9fuGylX2Xwft7+10TdUy
XE1Yqqt/aGdIxaGnaoOCFfnrojnzZ2xPcmlryQL1Z4NExe+/0dJ+tfK7jmOwwumO4KT/vm/atoog
uVCQclQMXansI9aEtuWyHTY+OstmnG1dQZ+gkY1zGrtAhrYL2svOqTVPMHchV116AiVENLCo7WA2
wIEf1YozpaqaCi4m1PJd/BY1hzTY2iQiL6+OODGR63T7E/hbr0X9cJAnfPyFdHDx8rOrhiAOEJCN
DEUxgDIlxxaD88+bcwTxCE33ZZPez4iWpuJYkPS1S+wX+Pj5PAK9k3Uz08v9U9ueNQTReRsvSP0z
Yk6yWYrKdToqJDEu0DIWmIksM5GhcgZSMsChoW8XiYMUXPAiL0n2R6Cf2oAG5iCT4nu+x9ZOdfpi
RrTGwWadRqMlajI0AK+h1oikDU9N6hnE1pKhNhfhzseWifM+mOATd1j2bj1f7jddGXNZjszUdink
kCNMWbnP8USItILaneUDsln0P14Yi6wiEXzi6VrhwvH7UdHJOnPvuDmyw5zyXCDyLNujIuAhm00o
svbrYNdzUjfDrzCfcEKhhSkFIi6MdmmJTbGPCsqIqeYEpG3Tz5dbnRsn7qKsQtIbiImWgScnAYdF
Itx2QfPo1Ipr4VW4RcWAFzuYFN9nXOGYwJFMPPpQjESlMeqzZZDQC3j1klu/XFXIIboLMk/2KFuB
QnqRa5P9rusaIBtMAzY6HFHZdhpzGaDUAVJ4cgnSG/L3DJpgozBjaJB8XP4+Vjj4wrrKp3M5Og9h
vzSVF7cAKzO/+uUeDYD8K5jIFfdZ3rUaXSf6vkImX0Y8irqW/SevhPstv0cOwQEKjSd/kK+eGSyh
y3UxTuUQwHQd7d1O7l3c4ZqFkJ/oRO4auLFFQUdDnNFAIsonNAj8xVn2jQxfEvYUldmGrBDyuNiB
jCduwmidLRQ2Z4u8xlkOjgzQdUuTEk33fFSSQbjiZc9mvq2v/fjM1tdXm7Lc6GC0sp7XGO4iuBoZ
I/KDL0scN/XJaM6ywT3AIVMKQ6qAYu2T7TD60vNsZEiDGwtKWeTvWAHbk2whjeWQs+gRKONFgrby
iGx24J5yISQ7EPz49/miOiiZoF2aL+XiJUdayhyWnwLXeFWglKNI1bgQ3q9+QiCYah/lDdglLLzy
VWUWYXZI70fcVnrVKZHSZEbJkVMjX0Jj01qXy1GNZiNXrQy8gduBqj7zmuijCtYDKE6mheKcA5hW
NYuKvKq8zjxObB5zXWWl4L4oqNmnzg0tSWCNojekQx6mAfIzS6nwy+cZ0dkXxGnceTNiN0QPoCP+
DJGI0aWfDfb00hQgZ/L1JnaZ0ZnOYWbIi0jlRBk2crtJNP8yC+S1dAxV+TTwuIW8lbwHTA0wncVg
EXvLdU8w9uhyRWMdnE4ohaCsyeLMeuUHEJzWCchk2ZmytTRfPlGrV474pirp5Qm5rzGMdHKyDKg5
u6dVIW4NXYUNc32U251coRhcjYKFNEGFLMHGZ9mViji7WBqxB3W8BFiKJ+dORymERcPpEdqnmXKX
ym2VJBCcanrXdwEkocgl+17eGlYiwRIclPfyUuX9YlbgmXKZO3KnzS5DSN7zGhExuaDSrobSvw1T
V11bSYf5WbMAWQAuR95HnW0anR7UAjeMAi4Odd+Fg/uH477Eym2kA09A3lE2Sr6xGzYpc0R+e4z4
OTH/IjQeTGU1CE3uDC4XIvtabmBGAKzCJN2Z6p68yJkNsUJti65NHVh7EgfOfiHHmNw/BJEhT8lV
cbZuDR9DdEapPa+tAG+Y+SpoPkNfXTqFupbjWI5d2UXcAtmaiS+Si6DLsi57nqwTY/Qk10iHfi7Y
dSvIb5f5k+gePYPCKNuPfrrcDjpKbgjsErXxfR2WW9f3TaMjXJWbsgl2WO4zl/WVx+RWOVL9kLu6
3I3C+sy8k/s1ixlvVXBxGkw6XZNbp19mXsicYCqz+E0N7BkWe3pffjRPBOOZfxmXNhNCTgr5eGny
XH2emOWBThMDHc02vEWITechWT4yfEy+qEBGjimpnOU3yzCBEigkIpYUtmh5IXJdSzqqzKxjcg/n
y+Td4YZB3V3IheP3EdGvjnuORZwoHNVUDf1yVP7huDcGJUaqRoBup98uDJMFmC1BBiJcI+ieRYOo
LvNZdqcM0+SYYrOVP9J/XHHGSXgK7mfjKLcvOZ8vc3tK5ebM/Pq+nboan8T9km9HyessJ65cO4BF
ueYhU9DAHU/OAC2Fi2VZk6NQLvdVVq/kfmuCxpI7bcqaUbMuDvnZJJAdT7JX5IMV04tRFLQMVToJ
bf3veaB3aaAfz+G69nO06liWhpW3rYEKUeVB/YeOEqHIDTVATj0LUfzh+tngGDty06UusunrZ7xK
2LfM+cjiyz4od1G5Dlls2XL8y5+hLl3+X9LBrLZuJFBEcyirsvMwIeWiJ0MM+tUmk8Wg+f3d1qxf
pBO4Cse2KKHZrmN8ON2LfiT3Z0HClgOLu01TkWzJHXxXLnEbdz1EYI4eJeCQV6nIJcc+T6y/Mmwh
tJO7Pi8jUim/KjZoCAIUXkhkKPc7uyYIYf2WAQ1nB75GTN2Cw4ecIWYDAZTFZQ7u8waGcI968HyW
Lx+ss7zPA9ricvDJv3LFlPEfX0RS0LMnwnBmGhGEDHzkM3KHZHzJRXugFTLOYGmUyD35kNxnLmsw
i2eaPKBkNJJQ5BNydsHCRs6QuSeDQHRZ1rnP+madZCx6uWpeJoNJohlGHT8R3nBAQKWWX+V2I/dG
uYdeeur75JRhikBbTVFYIr8HOLp1LVBfY82SG6YcuHKTbLPMkxGF3EfkBiD3DVJS1K6+UsRnKzqz
EMljA5tERJ/LeL3l+uQcVJCWkH9RcYEJu7A4J/euj6LLSX4y64sMTHyqpazwrDRy2bbhKtMeTR4C
kkVm38p5gmYBe6Bcf0u2H54m2AHPuMj0o1zFeTucu5WqntiV5DWa9D4PKtG93InlvUSxdSuvSu6c
fD0Lp7z9cq3kLb8ftr8atCrkcsasQCnF/VAwBm4EXq0jJcWSw1rEH7nDyR2Db5WR7++/7lcHaIBf
lmk4BuVgTtLvpzr2fYHTR9+/T46zgPwLI56hJm8BxxoZQ7aIgeuAPatmj51oUbN20/VOcUMgRUgj
j3r0MndyYvv/Rt/9vpG/6hNbtUwEq210e2Xy9cflKPQ7HUCAjpYg0GXi9DZYy+BHRhDcfvrl8nX/
Pw3+MJVv//zHa9HlqNef3gKKSz8mtR39h9si8/H/8Za3ERIppPH/+Y/FS/JW/8euSV/yrx/f9Xcq
XLOtvwwLVQpHOJrcXYe3pv3nP5TL49RYTN3WTd3UTAb133lw9S+hCuAs/OeYAoKBwc3/OxGu/oUv
javylDChhxsmK/ilFBG8Fe+KGf/6/cddzXqfD4GdioSX5WqOaRumaWrGh3yI0ZaZak+CGDo5+vNV
bX9SzUOUf5vH+x6TdZKoSbvWXFQQ4Wbqm2i6G8btYN43zafkEA+36zg4onhNQoKEb5Mj47ePq/vK
3rXI3E1f1OYGK1eQayRjxX1b3qfdp6zEBOVNTfD8UFmk4FSIbrEk7Vmx1HEogwLdlDf1+GnAdL65
g8PslHvwmCpilRhKI3OBLIubLEEVTKSme4AwYk6X2BiQzSE7T1X83x/7/2f1nf/xVf8vFnhIG/6m
wPNWZy/5+/oOb/g+qDXzL5Xijg2Ex2E0agzd76Pa/AtFDEuu1EBnDI2A8n8PapP3yPDJYRYI03Rk
zeW/izv2X8I2bee/JwKz5N8Y0kLuBv9KK7IYqlhNI8BKu2y+R6cNP66Ms00BQ2/RPuhAkbg+fsiE
axx/FBCYMEGAGiB813gpLOgrnAfmTZw6xmKWkj+Bpu70TF9XsWgoOKfWlV750dbA0OioKVoFrrYU
q8uvduQnm64evl5IHzOqTl47WC1JHH33Q8f/ogJ02W4+XJANFIYA3TQtcPIflnp7aBLYTKgx5KX9
osyGfwA24R/M0vUct/vsCHacebITsFMKnkDoshxBsRMmzej/9nbcI7kdQTmjOtsEPeIbxXSD5g3S
AjmmIimS4aVmRl479zaRQIiCcFA7R8tQnaOs5GyrEB8tHN6GqywqKCGIbBP2+Xz7+8u05WW8v0xd
UI5j6aP4J0uE7+8bvLDWwEcQ6V5J2azKSqnhJWZfawi7G5zKcdtEkrqmInaIMt3YmBXychcCVufb
9Q2Z5KOOb/pVO1IgLt3pOjLU8D7oMoxo5hunFNq2y5TxNraz2vuuFBWOeQbeEZUQ0/fdZVXVu84h
u69SFP9Smpvc2FnCD276zFS2ICLNgzux0WO29Fb2gfbcgt3y9LJHxRJFCNPK82sgEwDLlhTmC9R3
FBQMUZlf9aLtD0i5HMqhTtC7wCfb6AzrMCJ0QOEFs5Smh26K6gSu6/LXMZ9QuPVT8zqMcgfJukxC
yDusOEtll+jWUxepJcWG1td3TMdrwBrzUoFpxBHMQFUr6f/+J9Kaze9vlHgfesgJBn7PMAnEhG25
qv7hRsGeLZvSQm981NuMbAcqXmmZ8vVRT9JIYdeA3Mq5RlzVFoszVh04zSkGyWUQVNtwGl+yCWAD
41YqsXXB2ukn9aTCR7jqG+tKiYlKL7TdSFHcZZAW0S4XXYSlHyIPTtRoBzvRMZLDQNT7w6W9P+Rd
Lo1xbcBaIvrTLfFhqpVDOcw9EnvLVNWpfGJJW3Gmy66HyIbTL1U+wd3Ym9GwUXlBa83xgoxighbq
mDI3gIdK5IGwLIjwdCrcwhsFkwWw4eeLqq06mDqwZbDWrjL9IUbWftF0m2DBEiq3xqK68X769GqR
VhUU7yUBPT4Io4UaQ5w+DkWBH9jgHEpMAjCm57zsTGVwMPFBhLCU/Kn49D6guPQgyQTTcEHWajph
xftmNOMwth2y1yRzK3fTwlqmUJ7CSB+MT3EbUE2SLmyh/AkNtWrT5OVTGAE24xh075p4wvXuvnBw
Sbv8NJqh//2nwLKxku/hNMDTrskiR6hYWdyfrhnmTUZ496dL+VWPGhY4BNW0XBfw6YdLyS0ioxJd
q04pJ8gRSX9o9VOTRtr+8ksnJ/XlpxnI5RZ8yLSN5Bj51z9QYgC6xS4JxihyvhME0xqjxKE+5Aa4
y7xJ/rCO/mogMOPZ9zSbwNO9ZHx+SFSgRqM7U0IOEpIuqTm45pmpJV4fj8kqQHXLS4P4KxIy8Ph9
xdhYBlnT5A97libXgA+LOdGBkAs5Y8D4uJiPs9pZqU4WcMRpfj1XwavpJJoncg7nrPPq0Q2wJmwi
AUi8im7tEErf7+ey9vMyZaiqCaURdxqX1NbHCYHwcoc7AAL/aWoeQq1Ft75Jiyv0d6h5qj5W2s0X
CwLOZnKV4BAh4NPrw51R5RgURyUH3XC8skwfQGCA3PpFcTVzu+TqD+38uasM1eYQZ9pgXU3LlsPw
h/uV62j1iXJMl6HSMcKl3FGtYQwsGjlGuupY2WhqG21nHJHHqQst3P++BZeeeH+zGCd8tWkaKiHa
xwXdVrQkrwTqJ3O91YyAMz4UzdBQHxPJlcX2imJENVR4f+EXaYWAdlEsRxSp42QLdM9uknydONh3
+FLbEOU95rwuwhXkiGLlssrK7DI589Y6qQ1u3IYNa1SYqL2Z5hpJt+Kz3VskiaZyxMA20D9hQGhj
Olk8CXRbKOzPaO/UxPrR2CSryzI8Wm1z+H03aESgH8YsUCBd5zik0Quq+WHpan0N+YY8QP8BP8Zl
85J30C5wWIP45UZSsKpWj3WeSZFSd5V2+oTyjRWj8Qy0opYu4lmT7RNcI6BS61t56rtvDj2mkH9Y
6sXPI8YmSnJUobEVI274oaH4laJw5+Oz7cR75KEwglLdQb0OG5Ajut3CYwj7ndml+65voAla6sNF
J1sDiTGndbq3e5ioApLL+iJmp8IyAEjPma3F7DuKQvcPEcMvOpaMKeECqhwuwKsP7Z0n1Qix8/07
smsrNdpYgwiOtQ6j14ndz0NroUyL5Epa999+f1ftn2+qylJIsMqGZOgfoV5W5htxjGs5N7VzN3os
VY5nHcmnRu+yB5rMrIdE+ofFR/y8d9gaUxocFScQgqUPe0ebN0E7lnztRS9jAEgSIMtYic76FOth
BqE2PKFK0gBNAt486GqzrOG/dH0VT4haYHIkMrNdp9H8pcQYHqniOrvpEvxMGowkEWEYZ0zp0j80
+xedBdXdIPdg2c7PS1GFLICVy7KEnqnpOoh6sG1RetW0lelBkAq3F5HS39+gD2A8IgaLBAd7hSuX
a8GP79c/7GrmeKYLF3AMWay1567qQMWL8c4NIQs5sNEyu9BA2TlLbO4Sz4iyve+gdadjJ0Q2N71t
1fh+aoIv4IpJ57ahN2f+Zz0hM9hWykZaD9RIGy4SP1ThE5p/GN4WY+njKANmA4KFoNEEV6jacgb8
sIbH3J7WrUMHGARx4+QYd/WYlBsnUtbdHLPfO6EPkx07GT0ClU+9YwKjdUKbaUR8N5gr4bXGStUz
PFCxxPMsBY7VjMULKn4hxm0TyPwQPYRQwx4kytPbssXzCNOcyhucPl9rQX03zxxjzd5d64XmQsAE
86Dl6boxlDezhKWsRSvFUqRhWHJI3JbatemcGsOhG0lS147Ze/muiJU9iqvmrvFJxbSTgEKV+i2y
Yo+1kq2qHANLTIywEVObcMPGsYA2f52B5Tto3efe8mlxYYhV1LsAsMtZX1aA5gejnZEiLVGyGCBB
Gkjfl+FbA3+7aEBu5cTcHrWVatUq3TcLj7uNHec3cNmMBvss11UOQ6kc8+qTA0T9/o6jXLkqhjJf
sTAjXdSgRuoEmqeOc7bThVTU5WSO9dZLgGrTgnDD8npyqXvVJ2dtDKT/c4WU1mB9FhF1iqZl9EEp
zrQ436V8bZ0EaCbP2u2oGOV9vkyvBl2P7xCgsUnq6g1Skc2TrvbBskNEZJXUyjocs3VXQLKJkQKA
+lIghU3RXEG8bNNo5R5e4biMu7vGGjowZ4hApxAVNn6uicUgVAj5cY9fZ1l2bIHAou22J8s1Qqie
viAAjv1s1vmeAvGHW8viZb/Uk76qx1SsxsTMvamf9/joUg0bTX2NGqPUGhfQQMYUYcSgl2pOANgm
NApXU668JsN49NtivAm0dLrCoG9ZV9OXJkfTToE1EKapDQ4pXnSYT8LKhR6IWJGH2GqJBeVL6xO4
4Rvne2XWrUbhh7tmjG46mFULBwUqj5iQZAthDZg3iANlt8PREBkbCanEXOgQAQxZ2jUeoVCmG8X9
2llVJjnw2UIHPIrRFwXw2MnLZSeAkmv7zk+ok7n6m5s61J5cqNwJ+jQHp8U3FEz8XVH32lUAdYvM
/HgHTAOxhb76EpbUrwBx7mf1zaKK4UVCUrZwOVkHI0M8S2EjBwCF6s6XhvEu9H5GwWCaGJB7I6Re
iri435kzYnq4A8jDarM1o2gZGD2lZDBGXpaXr0FM37vM5IUAbL/MqcKR33STtUZv7yMTCkwX1Cuj
42OiFDtbhAoHyrv5azZVWzegplNqmdiYXbcvBbOcwgRmN3MyL5S0nzd+OxvLCsjIsqoTY9W2yPpF
3d2A7WLTsJ64k5atuhXKDGJL9WxTzdq8Ke3kvkMFDAeoTPck/VbaYCeltQHes6uxyPUmgacD0uGF
pyIf7KEOGq2Cwc0XfYfcZYOGx6wNXzMbCC8qzUiBrjQO/0jP2qs+YaSNAt/rzodBZhW1R5yX7Vns
kVlRTaQ84hIAxoCbZN0rq9rSsJx21Xsd3XH2feToZ9i5uEak2kbJhofQePVbt1rU1ldyhdTwHfWh
YkWCYefgCZklSPAmqKlBU8MMnTvjFzXUbz3ewClQd878rGqjtdbj/IvFpYnSCFYm8gJoXeJYV/vT
0jEagCi99RDmWLYnMS7TEdRUiDLJyp92SAr4x1hBrpRUDk5Q+rQeVORAoRuXq8ioKrT2sMjytfar
SwaizBDkb3IHJZz8tnaTPcpuD6LYRWHwnOlIp+a9XTDMFOBP+MfWCsx8F6mJyEjB8toNbhWIzUfI
JaBFkT76Eh4WlvrnWucHhYGbuf0RumK0LYr2tZUrRcH0nIN2l4yU3pQRkRSiEHMVTeXLVMY9ih5D
dzRaytANsN5wmM9h+C2ESrZMkmhC3tDCXyjro9upUW6xGXEWSAqBuHDRxLNH5dmBluEUpXFrlV2F
Iy4biHDVCQF6AXN2jvcc7kcQAHHHvhCdGpTE/NxxV1Ztfm7jyb7h/rIOQjkcQ9KStpl8Rv5aW8fD
c9o21l2ZFqmnY/SBj5OxqEcQsB31TQ81uqdZTDYkVvyqjB6XaxMJozQ9KVbob+KQfMusJPfwBvul
o6bnLMJfwyGdWYU34QNB3hum383d2JjH1q+3jRlpa7uvxApF3nRRQDVduin2YkFWZEt82wEEy0Jx
NGIulWJZibtAIKiKA2ZyWlz5GiN96s073R3hnQCHNVIYyqHd7OoCT4euBBrlhqMXJQ6Rm5ncj0Vq
LSlh9MjdJGKVdcFrqNfDQumzblPYZyRB0TxserKEx6wDBQ7zsN43hemjKnKjmvkN6qGYAnXpV8Mt
9TvyeyQV0S6apugF9U9q4p1064NNbnaq+YyyyqLSRbRzte6IT2O91s3gmq1yV1PKLlsjWJpD8DnU
ME5IC7wUciO8Acp6lVmDeXRt54VTAN4oXVJ7WBbt07qxjo2pXrNMQXCVsjyCdtXAcTRRH8tMeQod
/4HD9q4kJ87L7LXu6l6LBuQ2GSXfE5pbbaBFkwyKp+tItZQRMW/RG9u8RFCFjOGVBlEcsQDMRRLF
Oibo+2y0mhzqXNjIfqqvgNRs2BZwE9H5WGTQl6FoxE+IFihLsGfRkrUCNTP1RmjuuArBD4S4oqJf
8ZIbU79rC6VbphXSVIgc1iVuapiXJ00zrHwNy2I41bipzFHsCdVea/bY3ATw3Rjmk9jgPdWvQGO/
Tl2Nqf3oCsCYtr0VpIqZyOKTmfUInjOVjjDh3YUtx6g6iW3RFS9C+Za2vbPMmoaNaer1FcK+jjfW
aUPuF/CwGl/NGjZ2yP8sjXGm6CVbmXZmdqd04QrlnjIS+jM7Xoo0T0wYUfXeYIMNMfDlCwgFvbZA
SbPLeS+ZvlWpD/sA6YM1pw/78DDEWf6l7ov7nAPnQnU6hwKHTZa5Qhwm2Bdl+jnXtfskQcenKJD4
QkATTwt9W/fWzhTxW2SILZiNl6D5NKpmsA7x1S0nlrfJwZvFRXImDdBAZtVeCKzlI99rw9pkD8hM
ryJNvAoDlnk1OVgqhjF9XLDcjUszsP2TpqL+ZwATmqx2W42M4Cl3w1sMGB7ymPFfaTm6IiYoXgw1
IZ+PN7hvYrGhiWkraqMm6g1eW93SMKnJtkFQ3eQpxAf0R47Eaed4yPDcacordGOf+xrvBzdAra+u
Oq8viE1rE+XXnnvatMMaOXPiztbLqvmpM6Ytuj3qQhvbb50xI6Aa2oSoysEcdIqWL8jsJxtkZpPV
iEkQ25i16vQBRwkFtBMOzmNpI04DqtpEibbu1C1wTfSeVCimEI8X2NfgVWKrD9BIAXWN+qHUrcCb
VOxusS6w0+fMDYmucmh0yhBf6aPYUI3truzGfzbllEiFds1imm+SSJkXpRkIzkXtbY+y9KqprVPu
Bg5AteKTEYlqlxN3CKHeDvHsQEN2vFqqI6jlTJy0qGoC7aGMtiyyyqpI9OmkCTIAU6QO3lTcZvg3
7GLEAbzZMP093HCF2uwmBm+bTXp7r4yAzyOl2SKlja6+EbsrPVaek2RUbwpta3WZSpQ5IyNSW/4i
YTHJyEIuYzX7hj3HEmEKZgc6i4huNWnvhWY/ARmycW5p8k2BOjOKNiSVEThTghVmb+uBv6MKaNVW
5ofBML6MFy2ecoGIHGIy0mOscpaNRAyZLPNa034LMAhQ4zdwsobaXOeJVN4kHhSdsUlr+MFCPSba
sOVUcms4ONhXD2YchAsJh0qbCLUgCB4xjONMO5MTkxHaC8CtbpE86ihMTgmxT5/vhCBLgrYvEbyu
nCbcKXSLaoZag+CzynmJRvV1iUHcxs17oCBJsoNkcEekE91VxFWdmiNv7rdPHEoSRGDWCkepRRp0
BByDj/qSOx96/KlzN+a8RuWdgB7KZggUKYbQnHSTvU50rM+IYgYTebJUX+kpTA8dxM5Dkw8H3BsY
VT5mkZM/6wvZ0gJ/gp3LnO5F6A0dZoSO6dNev3iKan9tTeIUQtfJETTJMao0BFp1VNeKVv0aFvpd
0WiIpjgQjNH9C7a5pnmgyDr26GeKrcYy6VAL6c3w09B7iBFhSR+UWKBXOAkpstRvflHVsQZu7Ush
Oh05KGUEMptfcfLJF06FDjGoi7vMjI6xGmE0j+gYiIOnNPE/MTPSBTqtz5HtfDE600uE+GzQsxmR
WIhjJQZp8Scr8K8RiYMEFd02hP7kv4ttmBvDxprwoHribDnV1bmbp+eoLO/a1oIPXdee0xoVLN6g
hfjKZppk2WKO5sfUNZ6yRFxVSAMucgFhzKggiRn63q4r7Wry0Z3CcQYdAw7AZZcsM5Uzca5JZ2Jx
E0U2m1+K45FVRvVmRqATCVikjTKQDgQK6l4RODcrGqjITnmEMIYcUYSj867r1QcfMaYCKeMlQCy4
uCL8lkf+5OF7+TgJt184eLhCbTmVknWswXt3wvKYcbrbs+euDdGIa5FD97aUAKY6QZ9V4ALaozHv
lulL1SjPONXFq6w13hAURfGWscM65xfGU+KGrzZ+fx779fVkVwS+Xbogd8fRw5dyfhCq0xEzgw5V
19XkRptMR0hCNFuO4Pd6Eu86hC6XVojTa6dza+wgGnEgxQAynwl0skbdhVF0mpr2Jeqv2LqtfsCx
1fcDHH2BCsZAYZM4rpZh4e7zWgF7m3uzEp4VJau2ocC2vocrzIGv7Sj81LvCsE5Y5nGMI9Qvt65h
OytOnXReMmzt4OCHDUW5IFwDDsScBHopot6IUicklAJh30/UlBEpovow2diOoUyNK01cAjpMQPQj
JvFkGBAmsioF9EkqZmVJjImZzldOB6uvmhJ0jISuclIyZz4fVGfkbKYYiB+GaEw8v79LLDFsRYIR
84A6H4HfzF7kQBOYTM60aY7tF44r7PRKf2v029DE6WHMIvx/YEIbwMuwzl40/QourcsR2BFLRfS7
pjf2Cllb6sV4Wor2DQdi6GSo1HQDal51+FSPCEUS8WM87PCPa/i5Z6b2G9rEK+U0kyzF6UVAniOr
0TkmQjl6hMofcjKtC8LSwYN4gXvPXYIeeFjgO1y1xQ4Bdy8xcdozLC09qAB0ET5kGCk5yF0l1uEH
zMW3FHG0fYhvcOBwXJia0F6NofFsxFSBZ41+Tv3Hisy29DU3VkMCjDFMrwyNgWIFEMqJ4batCnix
61Gac/LW3kN5XNsZan/4GF0lXfM6DvoyLmOLU4Q20O/C2lRRAx59xETb1hAxmMAkKeIpSgZ1819c
nddy3EgbZJ8IEXAFc9vesulJ8QYhGsHbAqoAPP0ecPaP2NibDlLSjKg2ZfLLzGM0mbMZNEXs3nfQ
tQWRQRg1kqIzbhtZf+xKYzcZPgS+pn03xi7cQAZuNkRDH4PWDZ5bqhIiDLOYBz4nmKk0jEJDjmhE
2UpZbULls7lhMmdVwSOYG0cwreOZ1sBrUpboGUseVaCyaOpEnUxdoG3u6Jd5lJW5aVnZTwXdLbw3
2QXC7juMEfsGP/pwnGSvClty3/W+K7nQrSr+WUNGGDajN2IM0rXpLovZyEZV+rm5lePwYUQDC5F1
nLxpP48Gy0BERVF/BYi2D5QPuxRVCXj1Om3y16ZqzzTe8OrQSGU4yVtgMZlMRHvRHwyUuf6Kqt4n
8B5g6CQEJCkjLdqGoBGLlB8CCaa0+pgFzSeawTGG+bpmPj5u8JmwiRohNKvOyLddG9CFK3hCIg11
QyC8F0PAeY9FkdYffPQ1MjmeBy56zYD1fcZOU+Qvci63Ts5NWDTVcWqXu8Ni77bTZkdPtA9CZj6N
FAZRF26h8c7S3rXcOULIGJXFgpWMjbFN3IaDbzRTWdptKPlmWxVLb9jkUOXCiVRFBJxmbJ+rXFCZ
Mg/jynSMrU9DGW3z8Sm1vYrp6dBRKsaBb1TzK2yJf73nvqGP7HtBaMTWSyGfh7Nb8fFRlrFmOBqy
n5TfRawI1SLc+XrSa90C8ZAaOdROcCa6P6ypLVIiLxpuHftmcmMtJhN/qQAXX7avgyahWjGv5e1B
F3C2grHqcnAUj3bKvySREjCI2reJ+5hW0Y8x6Rr7dAVJ2Y53nUHVVmL3p2qCOl3EnHJMdIvCKQss
ySO+ks6Pt8kSeFpej9YdmJP6Hkns4VFTiLMPrfaZUGl14qoXw9MBu9YQqIW9GK0ndzhDnIARRsUQ
OSsHCSI1bvQrpraPiFQAXcwiYGdD1TAANICzTxxg9OSHvNV4Y9LNdYRBMK704ubukHmM8HGs5k07
1Y9G4DfHMaU+JEkuMd0gXk9jywjwogAlw0oynQDXvYX5m9c+DxNup2J2H3xLI7KYq7kW9bHU4xsG
H6IJ3VQf66USdITOtqRpIIO9c6eEUw1hjklB90J94Cqlk3KVJ/2VotFPwtzUWepsO/cLJVIviDUZ
UZQUQ0+rRnhTPgVyMjmgidMF6/QvLbexRmh58mtVsiyopT2NBc820U9aUPLqLXRD80RsIoypBmx8
lL9sMI9lH3KpDKN9YZJAtl38DEEE6Dda2NaUHK0L377rm/7N6ZJvW9gL/MMQvDsc75gWYgNZJb0A
tuVZSe6MUj7VMH6MEH9TNr9Ac7qGdsHLT83e3VxLqmzrMdlp+NoBRejSt8atU0a0lFBzjIsexwKV
+F/VNNEqt8p3fiRwlnhY8ifISy2UGJqol7b26jKMHPVMdN3KomixoAZ/rlS6K6Bf7i3A8579Z3Rb
cz1ZM6kCXiBoHfOtrxZFMjS+es4KbYkhby5rIDVDQWWNWg5MLQbrIizYi1v1bl6jImLjjRmjlDmq
gAkAO2/GYc1Z5mx0+a2fC5qjNAsRl3IG/BSaOWC6VlxLH40cqUe0VC/BWKU8vDIYIjFyzCUfc04K
4JGJIRcuDY1BSJ99J6a9aVo+GY/yy0j4q9qqfzBcxm+1TQtzXRIU93KM9Qb9wQhl9oS8zvs30KA9
PC8rt660wnX6CQ35u+YVWLc0uK3aAKU2XcLwrhiP9qz3tZ6f/ZretkT1cEeXqILiXWHTtb+ZQe91
QCxwuRODr82/dlTNaIJk6fSQnZExOSNVbMCNBbJmqphG0KKzGhv1GDfTzgTpcFD5SNtnHTYosKTs
okTzkZXFPi9QE309F/vM65O1wcQdA468IlvUe9/Un7Bf432azHRG856afLddj7VrbImcfHOxYrV2
nWtXAObJwvGb6W/5RH6JVnT2KtlkbAEuS1OXC/vVQ/VVJKz6AowmNOMtam5wnKzmcWh7/kxRnLrQ
exK9/8UmgpKgkuns2/F3qLsXFQTimNr0jTJSQUsjYtf8EHBBlqzf3IBzcRK9yi77lobxAc1Zro0o
qneePE8wIfYx/wyeSFxPbi/mXRJgh2Gfo6yABm7IRwh/tXAo8rcQuuKJIxxYBcWQcYip96vpfhcK
IgHAg/VojwuibPhbtdwSbNKlHu84UJdrykHdZ2eK+PxO5d1gYQMKKLrW7qPHXWQNjpV6sOc5U1CL
aEBjVdsbafKPJtLHol1G0xXXwCCy4cUF8qczrKuM4nanDeeFxqhTO5uXpuIFKqimWgfYoKJk/i5o
yuoAb1vFwNZXWnTUmuU29po3PkicB4qfeLmwjTaB6DJm40uwHW6sYPHk7ArR9GvlM7LoKLXbWJ37
0pNQ5c7FisRW3QMer8LqB/JSv44G73tCjYiabBFDnSuY2fvG6Zqdkxj7CggqlzpEx24hD/a1uDTj
uDO7OLy4qqJ3t+VHr8Y31bcMEHu6m+wBf1jJR4WqKrkzlb/tpv67MJpXELiHPMziZ2+MT87NtI9j
+O23Df+O6Blp5wlPRr2LtPVIb//7ELEyL/Bx1EaapPa+4PUCGmSSJgb+N2nnzhw/fL921p61BG7C
aKPUNiwof03GvxWDYqsz1w6V6Kir/T61pi936rkPo903gfvagyq2o9k7Mcg40vw1r7Mao2OeHUYf
43tKEwid5RxVu5kn2etZMEp5yxP9LwA0SbzGos1R94/C2RYLEorCg7e+4/PtYYzRSQKTgurTicd1
ZYEOhhGHSAOIy/QzuU5nVsVypNSZtQUAl9Rgb8su3oQSYoeH1Bkkt5CefEprW4pRLL2zXLrmTSHd
TZsFT43XIbSEepv4HRX14Dg3KdVe4EN9c6NJp5hTb180+1mTsF8CajG3opRv0d6WyYe0DL13057z
X670LoPrTZFB+QSeZd64yF1rzV3Pohx+7Ynm1aHWCSYiLdJFbTSr1iAql3/aXcihqGGxMSYsMsUA
mb7w6JRuy/bYZgzzcT7x/qQDUYSjtY3QrjjQdPeVLatt75jRuvPKNxRXd2/7lKVWws+3FhfwdVR/
02BvHiSi8UpzQVvZMFHmniGLMazsFEk8q3nr9Ya60ZDi06eNeFlieubaQJhAVfZfnyMdHOKODTfk
uMLi1iKGqHehWfPVAhQ2jezbm5keiEbrlQSHghbEUbEL2JC5HM8x01LGckevt89NyZyK4n1+FK2o
oYZa6OJOYdyY0/0XBsnWaulApzXpxIv+NcniiJObBtqMq9CQbZKY3i1BK7koqBSqZ8TiXmO9KKp7
ptHtOihpe4yk+0+7lJ8WoJTXg3ew6xBgBNW4XYJqlW0myXV24E67sk+lpjRiUpr/TBOq5f4gXMOn
X0UywJHTrs2NUxzRkcc8bDMV2YnyJQa/Tn5jOdjkhCHXZj2XPHe8KyXWAH/AiOHWB7JitoAdD9Hg
zZUUsaA2IxKEMyNO4z3mWkKV/utgRLegigasRSbFYbKm3Y1xWWdTUduOMYQt6tp2Q4jbofb7S8J2
mxpNfeBeSQrFBU3NeyXkhL/mOZ29Jtuk0/AFXmiu0LD09G3BR113NheHcRQM3LjadmDKmWVfbRr0
6C0gtNzO7Xs9D69R5pyDLv2XhfabP01ocTZVPGFLm2pNmJ2OY5hldJS3s6CXeEEtJhG3tpSWS3os
TGWEK6aRnFH8I8bt6+jSzWt75okPXUq5bMbHpS4krZ7yDQn6geKa24g2vjL1a0TEdhOxGBMqzjkI
wKfdl1G4RQYN94HUTAnrL09kJwwBfNR9/0Iz5xrhadoPQf+kOHhWBbs4tdPhFuHjz18zMAhvj8AW
8pIWwEbh5Tez57SOHiav/Zt25PSyqALZRI4D99GAW8+1HxjdATpMAu5N1TjyFSS6JJnfxVRyVaqD
L1VxGRexOo4q/G5VvxGWfOtkZNFK6b43rCJbu2dNilrqtpd+Ba7RsfVAz0WwUVzEM6vmeqgOnIvj
tHiLZNmcgvpfx90fOOyzSUXbUWTVi0k9/yoNxAWD0LMVGu+4z06NglDRCRbmSiKwq9Hj+FmOD1Mt
r3ZneoecVOeGzpgr+KaVap9VwemEGS/e+ZywAk/nukZOz90HRC7vFMUEjadYxoTGOwL1U4JkA8gp
GH76SWNlyMJHG/at6xTl0RoW8GnZEyjlE66N8imzO1A2sblhQrDtfDhqFaKDlGa7K3PebjVyLzYy
Wjq9DhyY8BAkM7Zoe16F8/wA5JZ3bZV7W1v/pfax3JpGfbaKBWCTL4W7U/anzvsHRY8jtPVK7YzI
Peg6IMc3/V5t4o1T080g0Vh9p3OXURymgal7sszHljYKUXWHXlYvssw33DocluPoPOGcXod0mm6D
lLMHGCDO/cykVgN1+semVK8+MwGkopKSr4rW04zrwAiFjlZoBWi0Sp8px9+b5YS7sHqIJCMny2r/
eg1CYl1hUBMClOnSOFDV1rTS9vxlJ9+KUcchZ8wZl+46GZqnzFPbJsPmATEAMwyHZeuxi/xDhtbL
SQOGUjcyLgzMi+KaJyhqRFdMv/PKVhQskk3BcYI4OBX3s3xoRm5Ann8VVXmPDw5Xj81VtZtW3AH2
yeDvw4RKk6H3DrPJrGTiwFVF6XvWSG6M6FahW6C/+X61LZwjzLWPweJ+1lnzX+Hvyqj7InU3rhra
r6DyTRfsMSNl3xxWrAw9uzCml7ibzF3O4LBV4WWIeug2i+fVNahAH/2zE9dPmWSeHyI6rPoovwrk
koPr0aPuplwXGhrea6a2mdNghur2mcOPVisFLAu+isHf11Tx2VXxPnfR14RsX1XqdduEpvAVTRMz
G4TwyfvGyj/J5jt1p03NCYvZhXjlVJhs6X6Ylg6g4zhQ9i0b2khyTCR5TqpYRGDyLFaaTQozlVtR
t8+x8e/qqHvw3NEEWG/vDGz4PMk3WXdIswOqnaz/Tn1mMfVhHSuy5GXwlHFiD4a+TDjGQkgDfk70
vnSuk8HnTKCMNEWArz94ttMvCZvK0jXMhbrnLWcjf9ajs2d6/JMkUbY2PP3eV7zWIFq3kvvkzquy
v49lGXBU853HZoJNHjkwXSr5rszhZdYZNohXbJt1GXKJUORtKKaci3Rby6raDg3X4SG62BGamcP0
qAvcQxHSR9Y4xjptpb8CBOZt09Dkxjl8lE4DEYTpzKrt+89YY0fCFsbb9dtXSEJd77t3M9edVGYX
L9EnDuIm+xcF8kmRvuaZ+TcO83IlqCrVuclwXtvjeg7if73RzGRfMMS5Ie3eJdtpNk3Rzh/r98nK
fswBVwz1yKSLKzyKRfcPrcdTxWNrZqd85PznBuzjdCjuaqqwV3NYIbAw/VyZQ/Vn8KsH11I7T2Xp
dgAHluYUDVXCBeNmvQBt3HitM5y9plj6ZVC9YKuT3MKCN3BTt0tN1Wln/5jR1L/n89qbtjJaKm3g
tKcT6w81ahslhtchK95bQJsb5gbPTT4beJAwHo/E4NBjUGw5XiSeH+9F9sfxoVMHXv7hj1hKUhQ9
NIZXM2gY+rB4E45n2SzhlMusqteVsGgsqZAVaibxS4wzXzd2ceic9Aty60+Ne3PIKFztBVa4wcne
lFNM91RJd2o8Rz00v5BONTi87VsHdof1DGKC4ZX4CTES2KWz2I+cTcM1avmI/GvS5t3KCU3N2XAf
K1R6H1pn3qqnkfq4zegotcFHRAWNIXkd5YM5NrupXBYwI6f5pR4gxPjMHzH0HGXgwHqRrJBYyTb2
NP0JZ/NsFv4l4Ie5jpRAbQCo/xkcGxBwM4EREHtr/A5qV5xxGX220JX2VQiK3Zydu7h0gq1WC+ZF
cq6n8OnRniCV9NMXLY0OmjovnEKUHAOHs7XqYeFQ9DImrbvWTQQvg9Ly9TjAZUBw/7SSaJl4TH+1
6XnrGXslHL5wx745rTOb8xVxl62RSXU/qYfa7PqtE/nRihTGl9W3ALA+U2+EOOWpgRVvwsKgwY5Z
zKXKGo9dhmWgtrBOwURMlwkeQlx6tvyo2JPIwSlPUngSvKiZWKp8AURsQ6c5xqH9aVh9fpJmMN9X
NKbfKyd5qC3rNTCD5DIVunoCPPU8lKJgBGa6uDaBC8jOALRGNiHR2c0KhUQJxqETZ4x5ylLCmUCx
HSPnNiT6KTdpDAQz+oeqjYe6SPazmJuNM+dMukg7RSJp7+a8u6Q2+7cS4Z8gAmpvpg22PC41OxoY
jmbXJijjzq5sxXC00Z/QdXEWQ7jbjIEYmEzRNhWbVYUEXnqQax1g1daDZaCNukCYGbS38pW+9Tti
h/IywyXGr5w/yHppZxJnk7HyOQklrZdmxvl1fjNaJDM42EAKJixakYcuG43zj8+xfMyMp6TOL6pP
OK8HqLpB6pxMkWHq8f1rNWsD3BgWDFrYH0E9husas/M0oOYr6B3H2ZcNprmZ9izC4Gze9OdAQLiN
/vRRDNZ1tAksDtn8JnXYXgJG+WvqNI59an92/rxpusg+eIFxrlsUVicDoEWE6a8wicn5GNvWAC0e
B0ThztBb3vjYAatLO0PCZAFNYIB+KcUCD7Dg5pPTYQ0G5MxRrN8sXRH2Pc7PaItAeJwdkD/dbeRI
fLKCtKe9Xak1Y+cbDv5Fc6XHKBNonIJ/IQApX0c3y8jwgQMURgdJ6LIuhms1ghSNEvwuLmBYP9zX
yVRjuK+I8rkHmaurGVT5bZjbg9D+Q099NfNEJz+ZXbez+vnWGZ15TqdyWPko8pwro1PZjBAxU+bq
TbsFoIFmDGePp7IMn7LoY5zy/lQeyq47mmn8TMv3o8OWtKp7SLUBY49umA/tHOMWmMR95ZTnxu6P
Fv6rKZtugat2USQBnYxxewwNdLM+F28l4v8qp+Hj1EPeObT0dIz0S+oyAFPapM6LZUP20n6V/Mub
nesN78iWJY1ekDf1yFFN6fKfDtN4Y2YEJ218Jyu3JI0Pq/q+G1v7YNGqDbzK3aa6xZfC0YoeaW58
CRptY4iYeRnGZCrTv8Z5Pg00L9/XyZjzsUi8wzDtfZ7Zn6CzHoPOpcdplo8WQ9/HwenpK6UV+PT7
LSAvOqpLrOIiqo2zHdM1b9YxL3VOOnThaty7vievjZnsQXZa98Py8N+vO/594w/TuYMZiHlTCYbO
zXDJ6uwQzzUk9HZMnkQbJk9hDxas9Ox03/q+OHCCSixqfcv6rqm5+ljJFO7E8q0/mvHOoKF1zQJE
63TEDXMMwvzKuu3c/T70PmJR4MbI3gyCLs3wUlExPXGJkrcxTUe8gk7ziAe9cWnQcsYgPhtRML8S
Rftb21V09/sdfJkNkLb4Qffmul/SJnmkb2zg7l26VGBTd0QLqjd4+9/fTN24OmbialduyKG2E0+9
N9dPdEExxxVPccPWXLb5XZ7BBiZX+ug4IEXMpji7sajvTCspjpEEtZWU0t1X+DMwq4rxvnsqO6ah
Op1WSe9zsp6S6g8y+LPSLcTTJgp3g8HckmlrsrZZ/o/s+8jbvyl37GrZbha0NlVtM57lMtP8fcj1
xHSzbcQxg0Lxm8g0tduBp+Ph99vfh3Jwr6Y/M/IyB7TBrFp7pQhPYU+WefUbHmtbgzG0H301euoe
7D+eJ/KHIQo7ih/CcJ9pYl/2n8kGvtIjpeLnfwdLAhMkg/dIr0T6npqcHINe4dOQ1OBzctzy75Y7
T+jiLBzmhU7SfOrKze9AX9kvkBA+h+U7f5rDzeiFau3Omluzn7yWzBXOqg4i7OQBRDfcgvzO70Mr
pXsuiuENd+63iYvteRoQaazAc17bIq02PaO/+6LRS2Wk+RLFdFKoALsdAbB65yIKLKLFax3EeMwI
0dFIptppRZ3cPIe3CkHhhnrg3tybv9DVCcv1Wy5B9NW1pnMmNOWcvaRzzqM3fAeJg4QsEC58u31O
oeHcWX4HsXrI1lU4hOeyO/aSDrJ+os3/l6by+yDz+gQcC43aLPrHUUakeoJ0W0a9IBpluH+Kak8S
cPogJGjsoBz831/OOd/5OMaEYT50VmHfp1CkgnCk8UvhiAZTwmcKf1a/dlqXNwxBDBhvfvcS1FQh
AiLvX5s8wbwA1IeteI17PL6A38jfQQIHBLSOZt0Wr1lTdUdFcOYRIO6ZkKBG2DYYqPhjcwQmu2sX
5ovhR/4uGZyREWHD6ZEhKXsCVho8oXqdJ/LNElX4D5220wSYtFmyBVi+Oi/HAqp5Suiguadveev9
IFa40BQlzcdWZeAk4JPGeUs8IZ4UrjU8+VnZ3Opm3HF+ts4GdqCW3ke+/H1wFr41p15CD1ke7sfo
zUgC+4lbfvJijwExbzO60T5XwarValsEpJe17pyjW92SRH+7rR2fAzWCrIf2cmrq/ss0mfXkktMh
NQOOfZmG5zL0hiWjwlHe79ud3QH9crXILvbY70vfvZfsqNRTe86e/588uIMennAGrozE3hVuGF9/
H/KFav/7FaiT79okduBJeFt+3qafZLPwlbK2PpZOZp1UP0oO58B8CxREpuN/Nf6ZbzOsWEqRdZ48
bIl7zzLVnkRsdvhdh20/KE8xqbFVZxburiL8vTXS+C7ulHgk7Rnf4+D/GTGv3OmkD7dxmOwMDHxn
X7JCg6zzuE/4e06q5d6YuL8BwMLxWoNa/10c9LIqzJoXkdH7zsKRI0wE9l/gtS+6fK1GKDvUBeAv
zbpXuxKYmEIO9HWdpu+RmaS7Nmn13vBU+u6nwR9RwEIUEvKXaCZ5jstGnp3lq6RNKY218vuY6z6z
6uaP78MdxG7v7kIf76GcaBHJA+aIQ69N/IpO+fj74Pjum4E79vz7HTkiPs5xsoFYWP33B0gxzPsA
qEvkMEll174zmr3ufXlzo0LevNQIDlHu/jQA14yy/iqbZGBsnaYvfTIuHQjqsTPicWXzn5wNIvgw
KrKR0wHCkG5M59N0mSj4hfUtYgz0VZpjYm/d8d7Nm/lOTUxmzHBpJ5u6TVgsRKLM/VfYYUGPKQPF
Nd2Jch31BSddKKJrsmDJtWsiFHaGdjvJ/o6W69w1pjKv1fJg52hV9IXypath8RDRAzG6fBuWQ7Vj
rglGZo7lTc2waAMuaSclltCV39BBZmV4cNpobzjcboF24NhZWjtGkhhPNkboVeCEjN+WULKabFAr
yx9Rg19cUg+XCm+H2ntDO32rA1t+1kH9XFvnjCHA1XOG5MlxAU7A7yjWoR95VJbWjPIFqs7vKodn
Aj9Ft6O7U+VN8mjD3DvQGepRbh9Gd6Z2qHKV9zoppjNCuaYJTGp5+e9LPapdbo0OmcgE/9mQW6+l
P1mHOZHjxqo5k1uRZWyrEk9xUwjrtTACVlrWzdzhiFWZ+T6U/iODiYwUGLPDqkQulaHPrKhgdJyK
bMt5z3uakGnucP9dw6hr9qzX7jq28+FejNlJm+wIqteHQol6m9dGsnXMP2bWDXf3PR+MO489h/6k
7jPr4SwZsxzXbRAMl0STmRPCpBGfK44fjq8OMLdDDttta9nFC4YQQxv3mTHRc1pNM1LsgNuPC+fW
qYhph3z87ofBoj9eoO/2TLAnf8AiIxNYTYz06ebvT7W2f6jiZqQLa+uMG96kTB6/hOWWd8oYoRfP
nEzyBUUz4rejA9ba1/GQXn4fbKM6qyQF6McSw3AnkrtJZe9W0bHL4YVDvUX35/xo0SCPsG4yq4Qs
Smu9BbfbVD8dyZo9gJ5bJnI2ECFus9Myfbbp4VdmsJJFEW07E3e6TSPJwxRUe8fUV86r497x9DbD
m3zNfZeXjnXOwZ2rByt76fL+oLHF/yliqFeG6ePDY8zrj3gRddpHoNdUcyUjYB7rsRGHYG6A06ml
3bKY8udEL1JaAYi+GvDZGsb4ViGNfFau/d8Xy68YNSJoGhPVINhn7WY8gNAd8/AZMsPjQPwMszpe
yX7WBeUoJPN8FcQrWdr2S+jxb2jz6AmT/G5670TTvDf0jJ4lt+m11zTT++iaR0VcNMGFNBPqDPS1
y/y3IUYa4BYwXjnfjvs57QbKn3OKIqzlQ9wX4mm0RnZI6+QKinNz6b+6xMa4QfpPjgccbMiYRZRW
29wT0/sjM7TPVMXPvWfDxuzJwfEufPp9IK3yoHPDPdPXFOAvjDFk/3+Hx98T5O+vYZn0MRz8tMpq
HkhzkkZM8/IrV8HBy4Gy9p3udw59odoT6WuyOItDi2eZTSS6pL3lO7vEpnTCWy4AiuXiLjf7T9uq
eVmXyoLfh2hizj6F49pRjr6NYNt2mcslKJxacW/QwLMNa/tsWX5y7iZfHeD1gQJH12O+VPaHXxa4
ZVTDlfVPEGA4JWZ/0YPiHsIc7S6Jge2EeHQiemM+slnSnsjLsmXmIg+FrKZNigH9o7Wso1fk4Usp
s/lYDelnJeqrnbELm0pZNzswGF6DJU0zWurIwIb7aQRDOlZQpQpvAHEdpOyAfhsff0+WjZGMt4wu
AT5smr94QAP08MffU/LQ3wV6wXpbnARLbEfH3kRqtYep5yJEyGfqGo5gSxlSzvtPWYl7gB8E06M2
62vftfVVtO3OdNvp9PudlQ+n0Czy69Q+IdH499lgRw+GbzyNmLftNPSZAcwMEkVm3XcUqW7DfPA2
7fLt76+Fii1DqyWUPC19W0XTWuch6/mS68rfxp6qvctA6/L7UHtefdL8BEkStBfZ34ykXdDvtXue
ht7C9SQsvKzBeA4bBrAt3VmbgOLEI54h3vtNNFJ/OUzVG08P8/B6+kizRPApLapjpDTDUI9hsgZu
uuFvEphge/8582g5R9H74OJDA32g0FYKrEK/JPrUzDNNo32SXH0ayEqp0z9VR7rCtCrMmma57y0d
HDrbk0+NafOJzQd7IxoMQkYdlJe0cU8jmTtmksGln73cXyEPJrtUjoRp6Gu+zfIckZx8dVqi3YWa
PqRDuCtuvOmYiNF98JrwJSW2SvPAHBJmHry7tzIMMU1YgsHjLDx9RTO+m/qUuPrgabhlkf+DI7Ha
DU5snwm0vWNEwrJRqGyHiY3rqqLBVMjZhLUctUc5EBXvgoIkq+XY3q4Ud+EQzz9uIZh+j3F6x7NC
WZ/fmgcisPeV78ZXq42q3RxZ1bbGl7FLvMI/tyRMkGpgY+F5mj6cnml9CMD5BrW4vfkqe3T1MPyt
m+jOmvLmQ1iKjRy6w+PoFlSOFNN0qSKkiSgQ9j6mfJkrbmPuY3pLdrUOh9vvV7TzqFsSzs/E0PQJ
yG+/9b2MToBl3ZOzrS9l9x6luXvXIgEehKf+xRnf/WoBv7+utCn2SeKReZ6qlpkcdiazZi7Ne2iO
r7h8KklQ73+/ZWgVbk0qU0i2+/bJxYj324xiLCvM71dO6qg9TQyvEjwbdYf/e5hV8/9+K3PBJXKg
vee/P5LijmrCdiFnolX8/mi/P6m3jEmSBLPN728MKYdBy5qys26jM3A+9WE5rFM5ASuGPXm6j705
OUddP10Gr2PET5oHB9T0MBfR+FDO7QaMQnKLetWk6/lv3fbtA4D36WF0BE+lQYPv8gfFUrAtSSTt
hG/np4ASurWT3LcM6i/18pBWQPUobv7f9yUOwNArbgZh+L8WvbdkPzr50Ieom6OSDc5cHFhzMm+p
4/s2Lfc5SYnfKrbRXWrrI1yPP/hkCOu7eFMC8J3rzCUa72Q73s6s0qGA2mOn6Q7x4Agx/Snjp4zj
h8FO1LM0xo+UEUXfRbgE213Mhnb1RfjOuN3YJ+O2b3z3GnpZvKfUKFi7NDAzrl43bm4cShBkz5Ot
yL0xQG5LF2fcWHg73YAzVAzutZlxLcur+WhpnvnArT90NdIbxb3jEPc9hnKvs1Zj3H/WUaEfq2wQ
a7ItR9Mugu26NDBU49xJyfEYw9msOS2GAWZoM50j6HhNdAkh7ynM5DT/8R1GqgOB29fIx2pCf4jY
6JSDq9bNKe/i+0YSFW9gRG9sdL+kHeZzQ7CuNNPd0GKqNEdaGDo/kVu3CW6tN1MiA1Av9Oe3QDAO
FDDs7Kw7IbP9c0wG2m7RjyvRx69NWVis+eNm6gc8lH6fb5x4bBn8dyNXCm/Xu2NIAMenTB7bao8e
tyb4aq8LvDjdjtPNQsslW24w0M6KE5jcGgmMMFdS1feDVZ4TiUpJK7TcNnZ7qOL80x/kPdSlHlAe
vIL2LSUh/GDK8tqH6hqI1l8rD82KLYw8hFEfW8QHigTwKg3RqptI7GNLV7i2TP0yLCMUV2IDsjlH
bWQB2SibxYnp6byKMQgul/W12U76mYvjfUyz3qKeoaib+smtmaN0VkqYxwjNHub00iNwERkuJiKo
AeBUdixhIKV1Rb+dO4DLeiica56+dXX52s4BuoSJO601xVamNDV78f9h7MyWHEfOLP0qbXUPtTt2
tHXpgiS4BhmMPTJvYLFi3wHH8vTzIaWZUZXGqsckZVkqI6MYJOD4l3O+E97XNYtdMPrLOOnEHPq2
D/ALlNIdjm7O4xyXDHTHyfQ5uper04Bj36lNYHf5ni5G+HUpv2prZ1tIyca2M27KvDjMdcFKG94V
QU3Vtc2RRGthdw7a5qNs4zcNeyPR20OxJ4zDpAEPXQTLI/Hajf0+JjFmBdU0vpqGBv9ZQhBAvEUB
vKQy5R/h7J36KkbRjy4SNWSArSFCFpCnXI2z7pIe8W2r6YsHPCMD3fqq3urcfR2ZkuGFYvZOluQ5
E2RcpgEyKsyvPI3MGbNWndAS27xK8SMMoWfgFLj2LEzQzuc/QX9OKDwHf5QzRX7YjGsERcEBwYqv
1f1nTfrjHctTviEcWZQfa8okFzMAmOa6ntvjcgUVGknRdeMc+gz1ZkGcVcPtj9o2tMAtDFOuVqUb
4d3uWZfIGpJmKic044hCFqfykzvodyPxn7sprn+oYkrWhgQ6YnZBv0GjW26CflvornuBncjusbfx
dOnk5Vbiw+sYabAapr8im3ErU7XHep9v5zD1+0ZeIj5IX8ujZO0CFcFtAU+ht9q3tAZHuIB2VT2/
NHq5IxuA0cmzKkiTRmfoITKqTN/riwdrsNpDnoSXVNUQVVQ1bloSVYWTsgpknrqpMpNzUT1IPSBK
ZLA3ZTC+ml1/8lS+G5ryoNqcx3+XSzQgqlmNCcbUAA1B4qH+Eu4A7hrJ8l14MLso38UaSWK1Gmdg
adE3KbzREclUselbDMPuUPgqEsYhFcg7aNp8BnTGNhzIjCNP/aPLjMdonDX2o/ZWLxsUNJHe+/ao
ML8KmvzY2lamd1ZK29kjEaqiG2IGQ8G1rmSwuH4sZG9sTOhWL5P7qAVUxQ+QNnCsey3OP+95Gvp8
FRZ4vdzBXtseYQaC9qz1TqZtdvuwxQBcsgPnzuYhThIoOlEbyHA4H2UYHbIBaYGUcCdGh/JjbAoB
MCBCoTSh8LaIL3CD4Q3RDBkGrnlXGdU6HEKPXVOHC0FnZ4erJFgFnXubNVrsZ3lL54otoEd+NY06
MimjTvaZbmQ4zzgQUXkhAMS3nCAb4BjjxKC6tGOQtTkXBCDnkJtkwj8whd2p66zzBMT1rPdqm0zS
D/X+WXkG80CNn9aswETU5SVIB3MjHWvc6oVewHeKcTwuI31VshvKWmLZ24FNrp11dMgs7tYcF3g8
qCfQVuKV61Eo2WF6jFRV37C8e+0mdZqKQNtqXfXmsoupC8665Zm4SRlxa7hN2WM3IRI/uOnGjzxN
7tIIH1o/uxo1wXtn2ixwKrfcOFX/Hgwor/OpOLE1301D+2C48dHUSEdSlllvp+6I0xRF6cTkGUaI
d/Ka/jHNnddyikCJqseqrSOkLhZKosxhTdRVd+486/6ssY1SefWdBSSmJ1rgp1LpHHSbWptwGzYY
LRgJ7fMC4gDLYmq6aVmO0OaUsXPbDY7CPVmLrZsuOorEBuqgS3m1kMcSgDhv5pgsbjsZt46l42Iw
k51XSnywHMs09xpPJZyeRMjlbVH7eh1kJxl/TgZKHA1HhyqWbCtHZwOP7aOcBb+zrzkn7yYepHHy
oBgjEcHUjy9zO1kTQjgK5sKjx2kQteYdK1UTRT3y/MbwKzt8ySI0tKH7FGtUpSOzM26TYDwUIR8K
5Vg7si0tIzJIMsrJxMMZbKbGV2wxd7pU0RickxOlrr0WUYT4G+otj7/7tm7oaGM8E7nlAw9DBAar
VTCQYRGA3jx26xpBcNT7sawPaTmE3IuSwXgGwkcbXkqrbl5avXjMevMh6jXW2QrAb6EZeEbD2yiX
M0+y6dQXKJithB26O3XnwoQWTj1q4WP02oOGnUrDtohWd1mWvhtDQskBYQdwR0+K/VC+V2Ku7mqJ
Qa9LFMyPkICWoWCQmRW5r5b+2Ag6+Aq263cSfbylj+9eLO/Trrsoq5UE544/Sfk+96ln7J1I/rQf
dLBoV2f0UD3YsIzoSXnyyLsZufnGqa07LdVXYz5brGVBVMQ3ejWnx5qIRKQLsW8wOltngbU46rFX
Rr24wmbZV2+d3Wi3PIxxX1qwAKJ5xUaPtqBq7B2qc5RvV5Cu+gbZMidF8Fx1w2mqHfMIJ5p8Rtl+
cCt9qvQ1dbvGzzQAx+EAQAHm9SVDxIlVbp0ECky6R/au0Bn25mXD1jr1Z480CIm2eWO6veAuHAkY
Yhg6DN63XmgveYv3vzHbaT2awYJ9Yh2kLEa0eB29Ta/32Gna9ibu437T2L3CLKe+FacBWcbIXQwF
QECwfR9C9OwaXPipN45lp+/mQjwMFseUHQTuAgNy/BhTPH5+6jXDbfDeyLWRIitDmW3sNIR5nj2i
SF7SQm2GA+Sgm6fKTN6kxuMTbM880aKY4rXTwVwk5m2QRM84opOttcB5hNluojbdc/QjJLNZCpmY
1TQLo9e0NcmAXeYvR4aYEmPgsDazsNnGE3EmoRYdJ4/naocxYk3z+1HNLtKLhg1z7OpvyAXlShX9
rZgiBwMWCEEbAng2+G7CLlITaINHdT9k3Jl2TqYo1ZELuyD2njxrzZOqojhGFBi9qcxCypyo5yHI
9kVejoesVD/dtls30HxDVjpr2quaF4LmPMjNA9KffMUoFuJ0Fvyo+h+QIhfjJD+zMwdMRJR+Klr4
RI1eIUxD3Ak2beYcLo1drubgoOL5Af0LorvYe01c7bsr5nKbxC74GajXQYLgo0rcH5Od0nLl93YQ
LSraGPNXmh0aI7tVXvvNcPcp4vTEjBgE2/rUVKV2U9ugJ7LqB7DsvbLmvUcC/ZoRM6EwFZWHGO9V
NXfbNi+PWZxPmB7jHSxpucUCkGPfQyiSogdyIvstRmW4yYKIwYd66mfwpFVoNGgSmG30YWSRas59
XzVYYJoMxvFUvmUGBk7iOl8GGChVBEH7aUaWX0wIEydit4uDVrtyZzqljk+kfJkceVfjGVFoK4ly
T19h70k6DxaZ3jQ3K722+ChliUcO7xxT+nmjExPHbdPaiJLdlM8ocs+tKm5rzcbKYldP1DDbQOvY
vDkuty2fnF+MT5CzhoXX94ZOQL83Y/Ueajh4hYOMMjY4wDkhD5myG4AJQbsRS02sW5Vx5xTuD7fN
USYSpZB3jO/zLtiVmsMOIxM/7fFTMFdOpP2SSOyvhue+N2W1Abv7i231ONRkbnFvPLpy6A64DVke
DFjCZnu5FVq/VbSoWm4cXDE9AFBYAbu9Bjxr18miOhw6Yx3b4YOFgxg5FyBBmSKiplOpOiSKhAUn
m8EYrG1J0Zw5UE/MEJ1ro5pdT2Awjhb8DkhP8RQmOEk6jEsqJA1Cdc63nN3j1GcPfaVjZWmtS4+6
QDJVxAIdgokD8g14x76xT7xf255t0yrhIQcCg+5Qs6jxPZS+etljnS/NrZI0MX1aksBlVT5e8gfN
xWGHvYztO4q+htkslZuATyCRMOkG1JIyRoLF7NBO1LBxcyT/GH5zD+qIFmBlHcYT1pUNn/6P2IM/
M/bJm9bXuyCELuhgSGOx8MRS0HdIWUXBhYK6mt/pcMkhC2b+fpMdbQa9/SbkAyERbSU03LdW/DZ0
+E7S+Bi15FfW9CuO1iJKzdIPCD/uqoI4V9XRxetuuLl3Tl/+0HucW2xRr6S7vnmZpFfsUMv283Zu
ELmzq3jPx/oYpv1Na/Yk5rXqDAWDGlmvH2bN9E2tRDsu1UuIG2U1JcF3PI/7NOJscnUuFnzG0MVX
jlO9DJ55DnQK9kiaHJTjTa/McGsO7XI2fzhR7KvqZtYeRMOoSNcLinpE5WN6Xw3eTWYEx1kB67T6
8rG1nOe8Rewzj5Suy6uus+7JBoiQM06KPxiP20iTdKhPWvlcjbQ1tfmk9R2ew5JxiS6GnfQUMcGz
2oEOYWUUdiUCmFU3sv9w9eI+mqZhw/PhCDncr82DR50U8uluBCKG/dTNzzJviq3gOYl3z8jvJvZ1
3Pl+Vat8NS0HCGSYhFLBXBkNiZAFioRthbMeph0MNpFhrSusJy3C+ckIbeV1pA/VnNg3PVhLo4Br
6AiqtKlmMpkvnrAMa+fZ1LqOkCIs411YMXh2quvooUWt6/6tirQXpgL1NihHwc7V+LSdRxT7AAd6
PiWMF9JfTosC9hjo8LBZ93jnFhtVgUo3Mts949Rb9ESfi94mhCixLQwLNJ6GxNFRoU+9oSOewMjY
jPbz3PeP6DsApjkFQVjkREfBbVjzPHLEuxF9O2GbbPqG4XmUR5eUNTAQkle218M6Ty6D3t/AsXgy
hEaY3WivdYfbCcPRMp/xPrQGE2fS4HdrcBfDrdVZULrQ59jJOdLmspfxnYEHiNnCsHMn8W7a3eOI
24EsLS1hZqyZ5X0Uwk5JowjVbgFhQzT5u6u13n4oLJ2TUL5rMauZlL3yxpr4Sb3B/GQMU60CAxdR
kDSrPqdxdNjTcCkRDxOUA88bKtBCu48KHoJodErfoB1YSTlPwMUwI6p13mkxGuHgVRc4FMIGw0zl
WH6A3PqWuvGYFeqsanOv5aReZN7BdZidV8OPvBG3OjLJDXLJCziLq9FPGyZLj6aHMy6GI0K7XPiV
pbA62hq1oYQDqLs5Zx/okHVrs6S0C6RanaFvP3VYjL5rQIWpM5TL/UTMI2WmPiM/cWRziW2QYk7Y
76eM6p0acsLLXHlrSQpb3LCtZDZtjygZKR4f57D4xKjCcDRRmM8ySYHDfr8D0GXC+qIYy76s2XqT
WfdIUweLYUg2cEtvgqbFYKzh5LFp/vDqNhBCuOo1xrSrPOc2E+CWJvIYLxlNUcn+AsBaJQ3efUdj
ZubscOd5eDuumdC+5+I+hWC5G0zExe4QM0/t6PIqLblLkBBMbseQwFar2prMTVsYV6cqPlgWVBtL
RQ8h8sUQMDmHUOx3cxSuPDc0Di2claR1Xpo+/Vmh35tYaG5yRz/LiWVzj8pmOMdYdocBkBB8Jc9v
StA3LjIlMaIHjrFjg5iDCDlVARVP9Nh6lrkWBTdiqRyqGfte163Ib3ooDZEbP8dBkZ660qq2Xgwf
VAwO08T6NvYCIlPDfPLTmQsyI85jCHB0TABIilr7YANa8e33WmTtC6+LzrWV85EEPI/jYNhA02Nj
M2Vrcwj8ceaeo2A4zF7IPklz2Rmm/YvIS+KV8KXoPdULpEG58H6sUTdXNavyxtGuNsqDIzLrBU3Z
cor3sbc2vOeYiZQPzqRYlQuvp/Z+RA2yWxoHRtmj9YWKfyamVtGs294WhRG5taLaalXVru2ZYefs
YSxXbJMATki+tPHeTDJhjbi8wl6vMYujmAZuC9ES+57PGQ8vB9FpFuQxHDSe9fiw9rpU+xoX0jp1
AkzW4mZ29fsCaMIqtL1dhKaCl+0MaIoMtcQRrAroDBAkKJoR+3D02a55ttrhJTco5Pt8CTdFfksL
wyxgihlt1a73iegJLEzdnOhGi2NeTo8M/ipmovoN6N0fVTGx3m4OlZzUtWy04yDPNfdO1rrWupsF
bLvldm17bzyK3vAt2fO86aPnUBwDs3saRq7+JquXq/dCavmzFYFJ61qnQY4sYFemsXvG46NWEmeS
T/H1XHaDgEM7bS17fg1NncmCHWxVb907MkTbR/qFykGBukIdZ02cNLe5FJoiKFKwP04mWi7BlDoe
sGRMlNgT1mYCeqJrbov3QNFTc1wduQXQgpr9WfblvS708iZX4Z7ePF8xAriVdfJmGTWbMa1bsDh3
2BOq5dV2DDqPKVIFv/NCwcXqbEoWchf4xxHmZu29KahtPNdHjOTxwCW9uJGAsWCZWtPT4LjdAT9C
gEptnUCD2bQ6RV6fhRzUdmJurN4627gLgGuWzJHtx+ZJS4rFz+OOwKvzG9GjBNJ6xaUWjn7jWWx3
R5DnoQP4JE+zfULG7/K/pk0vSe3q5xST/mZOU7THyFQwt+t3iMNchO7jT2ISLPaPWxBgfhGZI6Uk
97ZusagcGVoyMuE8Ta3MH7qGkYsGuatuaU6CdEvvtkNPe7Vm7btISr/UQXrysEnw3znLEiE65e6P
jnTnQ9OC/ALls9K1EDqog8LeiLwzaviIxTKfNCPRrW7jkxD2kimfC945VxR3s6mitXDdmQoWP3cV
MYxwwpqmu0fPjqHC2CrylYK5u0z4pKxCVKDF2pcStrwfxIu0SDt2nXPSx9EPG35IIbAgJFKbj3Vr
oC/Vd67ThXeuS7tYx5RYCc/6N9Mybsewp8lVd+Com0NkuCdtqXoBo89bhcV8pXXD1RvjzJ9bc48X
qb/EXFpJzWRddZC8QxEdpCm/pxl5jbTUetREx1O1uglFx5DIhibsMWnQu3Vahp92awcw8ECmmNzv
m7Jr3pGDMJxLWGDNJ9N0rWOPldoNi6v0jJcFKE3Akyl56himM667S0TE1Nril93cyb1q0+fWDcUr
FWCIByO4NrbeX2jjh5vCozLPmvSZpa44p+7oHr0FIGQOD4ZVveUD9s+x+YRUYyENaG9hCLPtEGAv
4zAKb8z+Vc+kdmNG9RlgtL1L2oitQlVxeOupL1KOYG/CheHMWMbSGOlMAnd9ei0Vy5uoJZ4pQdm7
kRVb9sIoz8W96Lr0UKRq07HTobMFO4Rqdt6Nk176gqAuzpV1FBK8045AGaB4nsqs+TIKVWArGaKF
pYRjEqKf7wrvMYZ10tY5zyBTa/bCxTmBqsT3Bio7ZZoPVWzuYtPxtvUY7zzGjtVUWrcZpI4H7i3A
se1ro6FkzhiYSl9HKemVXyPHvi4YXVhSsgkc6A96rUcYWYycrwFr5Dq02ISCGgC5+5729XOlvLOh
3p1KXFrMzuFU56826DbasYH+1SwVe+56fjNCJgtmvAWpNK31To2MQ9RRhyF8Sq3nqLOToxWW9roG
u7Lu8JeNCRMR8K4ZDlFAHhOMqAlrTMeoya2kH7eNP04cI2IKnY2MojsrSR7AkNu7xkboOWKIyDoG
mk6It7pumhd7aKMNbyd1Z1qdNFI7l3+2SWQ+DCFchMVZY4rEJ+TsW6OWs2nqyA68adkO7UrduS0b
7zKEDISlmoxTrMz5ANCE+TBoG6gLIaiyrnkcO4LTvS5NdsOtNxvFQZXljyETvpSDfsHCrG/EL9Sl
RW2nwLNgVNpwXIGCxdO0q1qcJWFeX1OvL5+hVP4MN9IAnEkbhACWITOZzDwZ+qfI8bAZckXRZ7/b
IdypbmmuI47KSJKmY+vRWQI4X3fOsNaP5GHRXEwgwmxMHB07flR48W1sUThYjQzXPLy/Utv5GdTJ
NZVlsSXRG4CFWz9KJm+IHLI13INDKNixUQPQ9hg6eBfP16jYmcuMRxYkdvPoBAtUYMKmAAEAukyL
JH/aWN1k4loHbKHp6XY0m0c7+3LrwbxlrtYjs4xngmQRDpTnQbhXhLM3lhHX27b4rIRnbdt+kdJw
lOSUeRj5OM2ssmSbklXMgYNrMnQ/x1A+FZbNCJLWN0udGw0/WgjQtG7Zl44ho2rqIRCR7Cg4GzdW
+xPJCg5x1PibYVCfPTAfX8+zZ4S2I9gfbi9dpU8zKVBQ8tZBhstzrLJ9XQ4KLysVczhl+67PbhPb
FX5TLVIrZCUgnvuUA8VoeYdidCtUx9WWuO/DAF4qt9oAd4z9WA39hv3+TxqRj7CnhJ1bu9sKfdo1
bQ36ZoQ3YbC3cDrrMrYxOInxxVz0jW3tfQR2+WUuYgvHhF7bMAMRjVCMdmBTUP98l3PzoOYCYzrj
lSqDPw0Ph/Bo7xudPlbB3p1XkqejI7RtycbRNs0rkWmlqOOdZVKiu9XPHG3VGpJTxU0z5dUbOvkP
JKvbZgJFKvhhRSPdlV4MaCQ193E05Y9caZ+yNo+xZ3VnNe6KKrx3nHHPV99qdB2bIkhgoOnx6KPT
PVfw37lqLA1uBIuLUGqPIGe89ayNW7fBpDIostwqscWic4MGBaMzCy407mTJmxCZFUoEoyu+82EZ
+3RIBVzjO1DGpxJPDbw5xfJjazegvaPWMzfFgNm70eSnlyKgFS7a/NqYx002i+GQIAbwvpL8Hl/C
z9TIWsY7p3JgSetmU7KvMQoyRQIFNtIcmNR4o7DPgG8VYte6mY+QLARrHnI4ivQ1yGxGTRzZKwA5
36OGhNfIyXpH0v7oxOLVZPWC4MG8tbOEhzdb8iQCZYotJSI/Yhp3IGFWZbhGP3MbGem6rr5LZw8X
O97KJv0gr5GVct0jpZidxvc6q2YBSIPtQtFnOB6tp9YAip7SA/eAQjTbRF9RTE8iFSeFhnlmML+L
PCxpOlCWEHk3orr4k6XXCXsoFnlNaOtBcz9q8qkAaOIzCzv+H0pNsC8PEk5HNUIfavplpGs62yQf
qE+jl8Z274mH2M6TGx30rrotUJgovm7tBGxJQ4AFdllzBybRT577IxfhjDyEHh0a4MBhkABGc71n
IMLtTRBxgstGBtvAM6+ypsjQG3XSPUIY3Li+nbGKbOMBIZyHtd7Wqo1QEccviTRG5rwJ6w5V6zF3
xpcpRs5XYr1YxaxW2JvXDYhstB+7yKk3YZgAHbShUiCnBkaZQvpbFmG9s3jjSEvU3eSE5bgrkm+O
U8U62Lc6roGkH4xdZGI1LWLgWm1GY2/gfu6jeWMNkKsDGiFo/IsOTr23gGsLHDI8xoOfaYHHwkEj
rJMwdFThhvbf87uOl2grrDCB8Z2JkCyAenrWet7EGuk4gKEnT474W8umYAdU8g3dad8N6dXJKBsV
ipNxmJAkhixtUXRvQmwpN9OY7Z1+Xy1ZvTk9VFul4JXSXvh0eiFyCPkDDSkWwrjrNmlGqFVEFM+p
DMyrjVIoHnAFdYbxGVRMuPDzng0ZaPthxn9mOLlY4teHO8ZYXVOeXDSEdqJ/puxx+zDcM7Uhm5sJ
5GEyIBey3zl6obTWhhNZ9AUlP5N8CJLs0lcoZiteeyEnxES98dMw67upH3S/wFN6nYn9g5lxiApj
PmazJXxzgjqH+7qT4rEKwp5yPRq201i/1WGb72PkhXbNdU5Z/W4E5BSIRavfFresbOvjHJdvHiBj
3OnFzo28L2zzrzO40yQxPiZBbrczwVKSXAeDSl1WAPNG2tNdoyvQYYwIytpKT62VH4JLKzL3Th/m
09BY4dnC2uVjdM02TZX1p6qy7uFDt/fmAvmZnIbH4awYkw/20jIjLqDovCktD9aPNM2tKwvdF1IU
p6Yka03DOFgUnCR4D/JdaZnWbqRMqQg7nkM0LDM4uG0VLV55iqfdWOP49txh3gytsjaVrnn00+3J
0gtnp3Ax+xqX+8rQlorJPC5IO3Id9BMgX2ATmB3XXYwmvxPVDqi+t0J4XFyGFh9ge+R989aapvPn
zMLWFHVI7A21z3PrgVOfDTw7DstsxKFAvbxybQk9D5xXGrCnKouYlGhaMIHga2XCAO0j/WfDi/SV
YIiryViepIbOSp9T61KhZQ7iSm1m6kY+k0uUtsHJjtPnpB2PSZ4ycMpBwgJ2IFojfsxcFodjkr9D
MtuOSu3SKb+Pkay7kbb3MmYRvTWWt24NXcmL1oPNrQ1jCie1N0xbIGtggUdm2IUJ38Uev9vMPCcN
nG2FbLAJingXBNndUIKwE9wHGxm7XzKsbgYzMmBSZwfLKN9K8OBrl0k17jyW3w7qB72TH06gDyCz
UsYh3TaWlYM0XOn+2DvgG6vw202Lh2xmS9YsS3WDUscavWcvit8DiygcQ6Ku80buikIk5Pv0MUoX
zhviGwCWJXyaENfZiXM0pprEQEmvoqGvwUi4J7AA2JRKLA4KcW4NjjaKbZAujWAobRPqhAPzZgin
h8GMcQlFb16IZndOc5iakR8RmLRzKOAJsrM3AarbzpaI8SfXPg4prvFWjmdR1idIiahz0Kf2rIz/
OgTM/LeIOCIaHce1jSWIkBCwJdT5XwK0mMoo7deivKCaevS4jifTm98mlNYrbPGnkqSji0hs78Su
qvHlbL9RJqj9xM1/Rxvy0FWyfO00lEqp7rKUXmRWJN+cTPgyPE0wo2gd43utEtzl8YPVaOIeLK3N
mdyUZ0OYAKmIEsHsXyAjzRkbT6l5LULmtUUJMQh6y7OVGCWbHKTZFQLGVVSMt5rZF+tSyHrPRqu9
rRz/H9mwcYcpKtRJfF+ZU3o3BCjiam9yzgHeSP+v3zzj32LbHEHN64D4NnTTNv4cEG1wYaPG0dDO
mbW9BOs4flD23rF1WdaD+gH3LyDmzM1mqlokD5XhbQuktBSY07FJQZQYLPTQwoXbVIvoxMjKW+t1
vG+alMCMEKKRiM1DUhHOkYwMTY0Wodq6L6tqUwNMurP6GsO0HHdebpono8wIAR4c9qp56D26k7ZB
0+ve1f1Yb10A2f9D/pr0/i3y22GAIoSh60uQpW3+6epBswiixUCqS5oXjprSltcyiE5Jp0UvFmtv
5oUhe72cnXyFZea1yaKvoR0RB8W06yKLa0ZXBW2SBhjZR009cTYV0yUF3YILKMRV1VtoU5kd/oqQ
nuGLoVQ9RkTO7DHKt3eRzS96C/7NLEGMpKTbEGhfvhlN8d42wytQ5gUM2OqbsRlqvLtscno9eRo8
iaavI8ct7+yNJ9p+N0+lfOw0aW8XeaIfomFfmQYPV6PSy4csCR/o2mn+GPLcGJEAKMXRt4qdKjzC
tsroYYDxaxAVL/awcmpCOuTyF/sBllmVZOKA6B8LXYWJp0pbmHfgafIOyNEUdOKWefJ8GJVFMVIW
w7qmT16imRXbB8iBcx8yo64o/nJXf4f7691ayFw9MhHOQTQdc8If9rUkv9syRg8lcPizNKNvXSl3
O7rQstoMkV24EN4LnfzyX4GsWWqmEJcVqBdNk9jupLw0glqsgdAEX2XxK+1/xTfWBoDUySGCIOj7
GOC/ex0DYD4gD8pLZLHAAeb6PhEJNm3thUEfwcDBbyBvfv0yFra8yT1xP2VO9IMXB6K851Q1hqeg
rezNkMEC+hWwXpcqOJXdG5E8Fx0F1J7Qr3jHGsd7A7ZKST4hV60a5Ahzu9Urbk4/dHTx3oMuWZu1
czaIab2wBUIPr7e3bMjdzRBZR+R01klWM4psuy2ukdLR+PTmu1MODoU9u5hpWegxVv80plHuOiXG
jYJOdjc3HxBTb7g+c0ILivms62HlezViAXCCoN7KOrrLlXiJyziF7QLeKFpEC81SOrPfg24JKfPs
2ujexMgCszWax3SuF+hk1TKHhD4ONqT+IThC0mS81IsXep6QQqcaIYqMXFZ6JPQnu4U5P6G53swR
zEXLmNsDRLPi2iqg0RWO4k3jJIImV1ko9zEMBubAaiUcUvwAdbr9dfj958f4X+FXef1HTG379//m
9x9lNTXUSd2ffvv3xzLnv/+9/J3/8zV//Bt/P8cfDXjB7+4vv2r3VV7e8q/2z1/0h+/Mv/2fr27z
1r394TdLSkU33fVfzXT/1fZZ9+tV8HMsX/n/+4f/8fXruzxO1dfvv32UfdEt3y2My+K3f/7R4fP3
3zzijP/zX7/9P/9sef2//7Zrvr4+vv789V9vbff7b7r3NyKBgCfYumO7lmXyOBm+lj+R3t8MrlJD
kPwoHdeRpJryhOqi338z5d8cgpyFK01dcDuZZLi2Zb/8kWH+jTmU5QiDUDbDkpb92/9+XX/4+P7v
x/kfRZ9fidLtWl7Nn5JTdRTuuCts3TA9Q0g27H+sBEw68NwMbbIQoSNksY3A0jKae5M7KGAEhy6Z
HOsIYt5KAmfaucqUTOuLxwbmA3s9oNFLaJ8fGtFtLe2RGCL0KhnUg31UMZirXhxsKpd/eXP/+UP8
64uWf8r//PWieTNtcwmOX96IP75olDhEyBGrvs4No/LJ5rsFNgDCnk2MGX4BMEKZGbLCMNzhGi71
eEni3t6M+v3/8EL+X++e6yI+cy3eP0qpP74QQ9ShV1gs0pJ0RlofTiPZIvhA5w5Jr2Uy5a/tb2/o
ENF7YecXbD03ljd///XL+NPz+Nfb4QndppIzceLpf/oMAwj/bRjEi/Z3Is6vrvwh0M6NNXtrMydM
5K//bdJZAoT/cTIst4Kj6zrhq/xHWg5XjrD+9PargDaFmR+DdXxOl6oDIR2Yb5pqbhutWwzNqUkA
SWg/JoK0yD6c3hF8BDcz0AWM+lwAzLXhHLxEAFEYSJMaop8HEzmVgznEtyWxYTpA/n06VLA7k/YT
xfyKo44AGJ7kexsFnM9lxTwvvleiRiOHnPTEoO5Z9KN2LOo63KcJDXmXJPED02bGY7l9iitJ5kR7
CbMA02Pdb3t4JlvZus5NAY8G7x11b76uqFzm6XHoHN/F9wzshJRCK/OeO5I+NpnMrxadGDh/b13E
7B2DOI83LGfaDUNfTCaB+u7rcjzq7T2aruFaDx1+DgDWQZLIHbM9HKQMuUSM8791oocu0RgNazNc
YfinR2wi6wo9S2Lq1rkhZS3IgBcN1rgHTMjEmFCO/0XYee5IjqRZ9okI0CiNf8O19tCR+YdISWmU
Rvn0e+i9u9PdM+hBAUR4VlVWpTvd+Il7z93naFmItgB9gov2qpypIs0XIkZu2lc9jMPWFQlTX9Ip
kGgZY3xqm3A1gtF6gtURbSV5bOvRi94IRHrLnd2ANZkRZf19biy1y3z3M7QWb1HLJLXHBeUN5GgF
EWiXKQL7E0QdAwRwBwTNyxp9WJ0x9Kqdi+NPJ20HxZEVwbz24c7d3LHCzKuSnS6JVgF4sR8lThFW
ePPB9vU7XOUQbXl4hVUEZGLSoPpd2l67d9UVVmyHBkVax/aTUWX3UaE9o8WdtnYVTK8aFhMLjV4w
g23kBlXuWzkQqTf2lXUqDevEXCDdRbYYIHwE4UqQTLxFVRPtXd+Nd04aqZWVGMO2Lyq5o4f/UlZP
he66f8NA9TTywHB8Wfb7ZRaKxEoAGIKJoZeLMxhfjug+JmDQR0rlaiUM5sKm31cbAwL8/9KxWf/W
sT2+czKwhC1InHGdx5H4zx0b6HSVVGm0chKxcXKif9j5sOMjE4LOnCEpjYCEYt743xOUoWxEy/BK
lMnzwCaim4n7pKQ7pH2Q3MM3wu/QJJoUKlxKptynJslRPL2ZbdtxaiKbMgDsAX2qLhTmyamT/6gj
/qWM+JcjfDkj/vUMEabp+ShlPIfkGbmErv/Tn8c0JyceYButmGQW6DaK4GK8MPVKnmhuupWmvCFz
xD1g7qTP7s+DP5c7IwjDTVllx/98ojn//X8GC4HpC9d0JX95/5aYnrdlnogRQK4JMmDl++DPIAar
A6nO1W1S5A05mXDO1nJhjjcxlTEFOk63gydZwuxbVYO19cTC3i2amCG8haDF5ntN8xqnnfhV2ZhZ
QC0E9yjgYTBaqxCZzqZklwWvzrS3SeOcBqObUD951StNi3HWKiUbOUnt9zYb560hzL8+CxCinobw
04oUCvci9nZ5FYafRdV+U3PZkLTGW/if3x5h//ebz7KEj4efsHIrsP/9w+J+HiUxwjzmBAU49u1D
6Oft2dCQ3CPBpl4DXGarULIjkO6vZJTZnyB11wBCBp4L7DyUdv1byLrsMFM35ESi7kCu5DcGcOFa
pNICq+R/GngLrg1jhRf6QbIWw/k1ms1VQZ7EvtIErJj+WLzUSxyYdLXc5bhuX2V47xDVTn8q2/VY
iQz+MwTv4YpeYPt4RXLKDzdQqFKYtIB/9zh/lnfVS0Jk6JF9K2LEhYimwZjb2tyYEYaVQYYSNHXs
vebDqNZtOm0sqGTci438AeHquXDs+Q8CgRWBiE+z5SfPwAlvDRXL3hyHYldZ/nROyiEhIYOWvm6k
s2d6UvFVA/IxmwBKzYHdBjo1PBem4CLbZMPRTDHfO3/LdDF/GT7hFUg+AY4iswiGoXgCA4n/A7nT
c5jhUAuGoPopjH08dvpO3mt4jxbZ8RxMh6Bom4uHYO2CNhJmmhKHoHHqi8XhuIbLhRDam/19bZhb
XROzUZHmpSzcdJgY7XcxxgEdu9MhH7esd905z0bheK/BnOLJNgEmgc7M6o4loKzF26sB/p1P1nBf
aGy8F1+T8xNIghJcjcCnaEFJ6aR5xXkk9z0mwqdyQZB50p6ui1cIQzFLbtwYF+ZVjH4dznCb/WOc
nEzfak++rduTtfyETMc//OdbXP57RWlZjvCowj0RWKYnHMr9fz6OoF21U22wnkd0/RbX8b6Fl3Um
PqLalxH5K1Hs3McML5qoXAbIZsQnFbTBZQ6sP4PpkI/eobDUqXtOm7kCHUZ+1aSQ4JmeW9n0/1lz
bJzodQ77+dOW3UtJfs6zS+H9rEjRstJRfdlIWRjkINMZwvmYEAWw9bMBnn8fEqPjJt5mUuP08rjg
JWWdR/oBSwocqJU+ubKXZ0bk1b5no7uiuOBAm5e+1mWJkRcvfexCb1I62rbTt7azmicyVOPdSA2y
fdAY2rJnk59UH1PKyJgNBasjSx7q0RjQiVvDKUjlh5/ycPEYKxwKKdQl8xyFUllxM0LLX5UT0Tj5
NLibdASVEkWhs6mnrvveSwbwprI/QruwD8KUzT9+3e3afdIK7z1SXnXEZNv9b9XqvxfHfLLM6Whv
AjQtgkzLf/1ksx4Zm8XH/sSGGmdV2X16HXbXkVlMPqt4Q0ZL8aIi4ghaP7LuUKeZIA8hvg9miU3j
7hx4yStrQm1eMXh5/c83Hv3fcmv9y5PQdkxCncEkmt7/cLjahJ/Foc/hOlgIL4FxnAvDyo8Q97do
6JG1i5nMgwFt+S61ADa1TvQJ3yrh+J3fax+vdVHax8eliUcbY/VcMnSY0CvP4WmcYBKkrM5lWL64
LXL9sQjjd9/iBE6CUp3J8VEXD9W+pJJmKU9dHFR19m5lHvEjjCDj8jZ1qjphYQHGH1n1x+QXaI7J
tSX8oyHWPsh2VYBzFHteyjqxsN/r9BCFujmFaD8AEQ483CyFfi9uncPj1ePCZgcgWEcBh/7ZZmYh
xT6tcjIZY0p0J3MQNQUZBPA5qeGYjuqcup4CBu6jZLWUein8cR1ZY3cUTgnXo+BU67zi08jq73pC
OR0NVXXsWLKfYxPo/+j29rNF8bwiEir4LEb5K/GT8XfiYRrKDfsztl0sCJkgTcYa7U9v1gVlZUuN
ZbXPjWsayIHqaTUg3Xgv/J8oCPc+pg4N4P2lJpNlkwVBePC60Dt5hpUek7r87YqKPLoyFHsHZSuJ
77m1mIfml65VYicSymhPgTmN68hZm4iQ00mSXZBq98ZSfMcOlf1yHIvT4yez/DTjrmEDxt66lLWz
A/wJFs3qJMnIQNILG8IMoSeIllz8Fd6C5Qq97lLSPEUF9mul04OK2v4QSOKxzdwm3zBOkks9xBBr
fWRg8aj+9iVB1GAxqfZD6wgeaV6N2s9OJLhhz89na+9naX1pqwHXwgAWN1ciPolCnxzmXTcenjiL
xvRHW+LI5LbvP7PK+UVO3jNpJR9xoMpNt/BbCTXzcGNJcdJNbp0eP1VOPj/NytSfxjUIx+jGRzCw
Y5N8DLr9jNMRTBMFC0v02npxfH87lmNwm8rk1k66OOHpXU/lIkUyGjalMIb0hXxSSHRF8wdXmb4M
bRce0VLnm8iR2JoG0sNJMZhr+3cS1d+jk62jfkfcQ4M5eXSuDPssjNeqX5M4m694GptyvFPl0N2t
cOCgS3DdV+r/4kYVgSZqerbbqfzphzifzHZu7lVqxufYb2eG+fwNy7vjitqOgLqe2cYzmdVltooT
POWRivS+OchigJZZFg30jijY5hian4Ke2IxQJAkyebCobTOTKIL9dh81bD9rDKCv4uEdq2d7I2BY
bWo5mztyY9TWMAawb0UOz21qCrEDpkUiYoNOFDMUQ9Rmim4GzR2bjfnPHOUAE4bwDVOteZqJ9lh5
HfZRr6wA1A5yuMGkY5wkro8XeY9C2i7QHceu8K+szF3C29MzVJHiPlAkQ+zHCGk1AIlax4nW0lLm
3lzgK6bhT0diBJ5as/QwqUTYLcKxP/bNot7RkzgYlgfTwZTlvmLLSekc5dfRCqJ1GHJnOilTUGXp
5yKys33MdJkju9ubFYyKhkEDfXpRb6tysaWSoPl32tPhyM1IhsWhUtNXPGb+ha4IbR3QzYTohGqZ
ymL0wTJLNMJ7r5V9Gv//JR+YJmkyoNammaNJJxPQJmDh5tjFB8Zz9cPjfIFQBAfDb/t43aR2fWol
X7lAGhfukhKcV4XvCedXt60rd9qQ6hEwX9DBOUMmYyauReE8TVudIa1JfChqmSjQCfbFhdzhZGXZ
Gd5/EBD4ZSgsZ9m6J3zELkqLhY7WHUe/BqloowvP/L+Pz6BymU4EfMbrqoGQ24Vqn9G2QIn6Mqtl
kdUQWz4O1l/JwPvURggdWuujZ255HJeLzhOG8HmHPgmv/T4pJndXj+zkjAFef56p30A5/auURNLy
PcXrw6dwcKqOiJbUH1/k1K6I3R4/hmBy1zhi6sOgq/Yr4JEM//4lbajox7SyP2XBzqUlbVo79qfN
DpZKUxsHoO8Rcder3hrMDwTUV08G0w23U0LFPd51a7hv6DOuUTUhfG5F/Q6A6Ig4AJFxa1pbJD3/
l9nqZiOBONWnGfYWSYXNhbZnwx5kPqncqYh98+Zt1ju/HAIUfphld/N5It8eLExn2UeSEb0SYFBI
pU/Jde1Kb4OGZTjbqMQsCXScZwEJWcJbtVY47vxAGWwG+rfSA1yZEXhx8GGHf9DfbkQpmlcnEpfU
yMJnj6BBkhEib+uLqjrx2KhOIyD97RxovDBDfJhcN7hPHgwnIckNr+f5rFCzr3ra+B26iD9FG59z
p5w32DXtdZjX+tQN2acFfINDeERshz4nOehRf3nJ/MtOevsrIcpEoIzcug8vVu3Gz2FUhZRFREqn
vHfonlJSZhuAcbaF+kTBor/oqfO2dgdeIGF+J1UNfj9IyC0pkKAlmTxSdUHLLXwOqIVmGcjkR+hC
FbCkV8Di0TcTAt7VMntc4uMUbkQOZB/NFY+l6qNK3Op7YtTPY6M1Zg68pL425AIm2jxwPcE4jJwO
gQdpNrGfc8845O3E0LdhTwqTgql1Xb9Oy2MaJdwpHT/jyJc/Mlu/W0ld0R/Cgvf4vuQuWE8W+i36
G07qZZHVJlpug6YBX6egE8Stb16dEF8ExeATQM8J2YwKNy4Ib3DBclvXeXEE3oEstIxJLIrj7q5L
PzgaNqpa9Ky7rnGaD7v6kbA0fW37Lt0aZeA9m0lQ4wjrSFExmB452UDC2SxZrC3ZAnwvfzb9ks/b
clQO88A8oWBoUxAK4oXirrGdrex8SLf5lKSnYERJnXuzwXCxds4y1G9JMnGk0IMsIavltBZtNi9B
x0ebk/tX5SCH83F1jl47HE1Y/yePgCocFfUZJkx07xvHuLXOM/eg9cWwplosmISDBMY9gBZ3c6oX
3y4I6AjMnQewyO/hUVYEBlpAFZCmxOo7zeFB6AQ4wxR624hUhWMwRr9zGxqW3Y5q33R0XOY8pbcy
DVw0F41/iUU0vuIru9TYIzdmWeVrOpcUTI8L2B070ZYJyfzkSS2vzsQnZCIl2+PuJqSo+D0gFC+1
wnXgdJgMTZQLT1osGufGT479XI43bWQkGTstHtk2n+gE6FPdWOUk2Hvjp/etnrFkSkYuSDbYdYZw
rwUA843RAhFrR6SeduD98RBAYPsPuB2alwed+L8ufpuEe/SEt1TGnO+CSVqFvjiKveJcOiRylGoI
9sDZfiPyDSmdivycyfo7bnEovMQJXWGzffOwTBxrB5iqLnNIMb5t3x8Xacijk+SSfiyzbjX8hMmw
rvGyHU67+NdoCRSeQxZSO4q9jl3naHNfraqquxqiaJ8UX+PnzMT+lITdT0M17d5tDVAy2XQn7fO3
cADtKiNpjvgYmn1X4BcOGmwpwVSpN7NpagSBZn+uK48027HzdqqW6iyTyLkYIkbnOwbzVbvGBNen
dy74ndE3pNOKLAlkQaV39ucifVZQAFMCnxCiYvu0QsXDLoruTPjLndl7xo7Hr31KezTcsi++x4I2
3GD0tcw3ajC8MtxHk4z2PqjddYpeb4JwhT0j64ABav3SI9x8vJnDEHtk6Bh3oWV043mGVmtIwZq4
6leMMyBN5nIzKgTWpWwaZAcjks3Gu0wQiCbbEV9yFHozatEfCZa0t6kVudCKbDyXAOvx3bB+uI9l
ipwcw5RIf89AErZFgAnS7JzFxIr93kTD8q07NVGKqQk3KQ7dsmcOxdvg/7WmOrghwCnxdczgrXDu
nG0YL4jjyr1na++lZLa1t/rf2pndq2jVNo0yRbhIQLaEbfEs8bHwpz3FLjhhlkTfEgI91nZF0kqb
Y8spI6+5Py7L8iUUSp+dtgxOnmufH2KJynHKW38wZBlu6dJeu7qaP9z5MJGCuRlqSpnajayjMGxx
bJef2gppptn4I0gItSO4pr5X8Gb+cYnrFDlIrG91j7vRrNJu0wjP2M69ImS6v1ejB1unrbqDPYIe
wN/zFQwfGClttJouxiePEQIWpwp9D/7mKCPaqQ74D3Yeo/WEVPjftnNDzh69N3U/ra2i7p6TtLCe
yNrt10U/BxtfMGlItQR4OZKdLmjjt21tqi2atNdsmcHgRfsWl3m21o5MEIXH8SUoyAmyeDrU6Wif
6zrVGzBZ/QeF+HdM3Vgom7nwPtXUVlvkytnu8XJwDcwPLj5N3dfyVJbRG4nFPBEiATyhJnGbZCk4
ljlWciT2raea9ypDzhbR4mGphNNWGjlfAysr2mOiopfUGtobGqT8NpHQgVYyyX2fqDH1x087uWsN
0tfy5G8bk0M9ZVl86gO/WxGOaa9rSwK7L4dLyWQB+hesuhOG/SPfaotCxrRvgVMjEK7oV+nfAjhj
sf0yMAtZz1XhvgnL+GHCa5k8WeDgyfNd6KtoY2U8Ah7Ye3ibv60YXJKvcFhFk1Ns3ZlkjprRFVih
5qMO0/HOB4uV1mo+FHunSz3SED7+JsudwE9thF2u+elM9Wtee8knAK29kaXymIamPLZZoDbDNGZP
nuf2V5c826eujX9hUDKvQx7RJKeKiUVgnZvZEDc2aPEx7ZHapl0yfdkCgAacIPeoKx/OfDpPO3xu
R/6TzRn4Z//WFEvschPYuwcGHIRPu0+xFqPmUf0psadokygs7LoFkenELzpl3M3wO94H/uj/rt0k
Bf/sTtukS9+cYaouOAOSLSlcxipVrn/v7V7e8YmmR6/inzfQi4EvaWpCByocyT0EvRgDj899dTHq
v2ka4u9Kra2P8Pw57JEHlWZKgxZn9vFxaXXY730U4MMSlwBq7lQs/w5L/SOf8FfMNnE/jwwAoEml
01NHJMDAVBHuRl+zigf3Bwa8vA2MCx9LLMYsFZKaFCV2B43WMJhb5IZagyzLD1mFlCbw4/6VIMP+
tcHFlWfdoWDv9GE1HYGPTUT4nWt567wjW6NG2Be4TftZ4bc9E/tgIk/b9Eh3/6TZRmZd8odpMs7j
KPdejTlGHQqADTge+RimBpmpxH7K1DPUhj/wiY0bLgMI7xGDSzVCbavofTtkBADEwIBEpOw53K/P
ukDbX3T8xlOPqWBCE3oyl4u0B5qaPvAOOB7xy5FO9lVEUG0d+Z2lQnwb0zzdtfVcwQQsSC7r/OY4
GDMWCXCWGDfFy9Al86fSivoboz4GvJKixjPzXeNqqrKw8W5tjLmd1jDe4/V/F8AHdz1rwQisZsIT
pHOdU4Cz+ik1ookqJwjWYUH8Q77U2HGvXw0rvNhTUZ3d5UIOA3FqOnfeRe1PX3JJpVf5XNxJZ6/J
eCImgoyv3y7ByTa/xVNgJ92ZCNLmgtP+LMw5RI8muZjlX1M05c4OeCouWRidri+kMeNyI+CsamOx
I17cPRHDTpxvMv0Go1TtwtIcnkOAaaLMqwMoyu6KNATzn290VwYTi/reyS9jkNK8Rnp8mwIC43vn
rUFCdfcC0b21GfJOZcyf9UB/WJLyOms7OfNUT8+pNulBio47ekSo1ZsnQO3GnXrs+2D0/tk1fLVJ
pPmNd0C8Bjhqu2C45JovsiOG+BZXfnzrooQ8NFNdCOfZd2zSP5yhOSEO7P5my0A+lggCDet9HH8z
6fzpG/gM8W0CRXIfUTTLhZk971VAu8VgbCgoxlhnkQ7oI5VKhbB2pmug2OcEONaxPYHydhAMBuFb
PP0DZZ02eQ9z+gfZg+pXODnAsc05uZvi+UHsRgcETMn0Dgv5xg6JFyTioPto0MVgK2fbMqiCxL8o
gHWGU/MoaY+XG7rh6/+lXTVv27ClTXLza+MBF5V19sMUaftcL6G90Nczvg/fdVe67yOJOXEt3JOB
6JkUb5K+lyEmCpG3Kh+gQaP3wafCe+IzBT4he8BCmEq9yUYw5EmRe5s8zd3D4hAooVEykax5vJXI
xJZX5ZD/aou2hVvPpnJyZ/kZ84+CjR8b6ksHf25W6icS1MQlMHCE8FtlwDOlCcqHuNJ2GydMn9DH
p0+ZhcKauYLY8e6CNQeKd2qKBitN1y3KIsdckbs4H0JvSM9Ec3LriBEnCxzkqVG/vN6A71847sVR
+VdssZUJ5hatclI7agU2u+S+8LuLpfr+gqytPCYdqeB9BxIonjWK9ongFza62J1LgP/Q0A/Lu1cF
hceohLcQauUPQDLZmzEU+jP0nWddpkxxH1+U5fJQGAfR4AFbYU46luUfS2rEjGBG3y054hN0YiAE
QuwLay73yJZ/KVGTGBV38kvWJWw2cCFHv7VbZPzJ1c0LcSWQoYGuW7jYuzNO/9FBFVODSAx4PFzI
lxs/bTw0PHE3TfQ97IYJYwQ4UgQxzsnkPyhxmVxdVhwbsmHZI+BTijwZHVWQ5BfpDGCRJurFhN64
//SJ7z2xTNKnx0/pWKQnQCeC05wbyF6oan12nwtgk6TcZZd6iq+G7S/OctBplYP3nAa/Jm6vaM6M
N7aqEPaHVs0bgmXzxRsTD3occli+qGrjMWrdKYsK1jL59IWIvTebtQur1fluupP75ucYTEhEfUIO
Gb3yAX6I3jE/+pDaEEIAZi/3d9FgKEia2L7OOW6VjEzxKZLlhz2ykNFR3i0PWJTEEPhPeIVXXSh/
U9IZby4qpG0k8TKUKdhA1y+YWFi22loLJrdsfYQeI+xrCO9vONAnGLgNWtgvqZTcNp7NLTa47ac5
f+mABln3+cUedQjAKgIKRAY2UV7GcxBFPy0Vx0cvnsJb0Tkfyhmo9lPmYU/VhFSgTYOLWYiIMiE2
YEX44W6JCXoL0LU6EX+cOOiHwzR3/NLQfxoLTzJJzXPMeOYtybJNNC6mVk7gr8YvgmsYJuYb7kPU
d11NMuPyUiTKWzeNynaQQJ9jKzEvrtFZ2yaKpx3H5ypZ5rKPS+6Eey+xMeJOOMmjqVXOEzCJeJNz
N5CdgAOoq5vvOROzJV45egc1y9fULnmM1/XOLV2iU4Jl5hxg1O5kTyself19UG1xZgFHgYx4fC/S
AZO9DPZt6k4vgxXvUc04cEVU9m3ue3Zwk8D84GTHLOmHHU69ZJXXjiQCxnQPIPwApDlLlM7s70hB
Bxcxl+pl8KF1ZoYZ7HPNEIrFzibqq/qkqVFCLM5WnpbgmCg/hozBCwvY6d4yE32yxPSWRZn1SnVD
IgXGzwHdb97gVfIztvoTkLGXGtbLueXgt4f54IEBvKqkg5TtWl+q9fWZEC6GRcP3x4ugHj7nsd/P
vS1Oj4vhaMRjNaAIVlOXUib5Nyd2PsKsuHd5eKqMsnsWI0NQKNXg3uR7qGLswENsc7s18RITYPV7
AJG4OSuSCYVhBMccIfQ+pIYpC099RANh21ZFiP1AjXAZPOOrCM1bUtrJ7yieb9PYfnftGM5B6v4t
yU060yk5K5iT4Yct/2IN4LYxiBY5jB7aKZHDsnGF470gdyLH07bGozciZdJdPR/qBSPzkCXTC3nr
tp+GbVC+o/3OX6CXNK9z40rKr7neZq2sX83MWQJ7S5+1W7EtsP+e7SVjJ7FoZaCg8RO/HpFVju8H
KULr1dFuGKHZuotEQZYMVT3/JfPS9jZFPamnNf98WdowFlMZPk26ivZah+6RsIj5FNvAYQilBfzB
G08hg2TBbzCspmV7jGcG0RbIBVqK8nOewdIkNjcKtiZx1toxca75cGKqGn0ELkTqCcrg5hh6dFyt
gsxp19/7dFZnr/O/145H7N1SMODFpGTtoK+7QxasVcUMsQZXeXxcXL1Y5xa32OPfIGf63MKYGEZY
ziOPfpLDo3MbKVwiQfFVi6ne6TGnxcsDSA3RUm1nn8wU86ufI/ihVXSfHmljXelbFwMLqM8YOw/E
3vBgXIe2Np6hC9TcDWSEApHEw63caUX/X+Gf9KvnJLMPrIWApBW4B1Pf8W6Aq5JzBKp1XbOof6JJ
J22rc8wX5HQlY5XAhpX7h6n9dEyHCphGVhGVWBSHrmvWqLbSiyBD5xQb091uxbzBneSBa5Ldt86E
Ij0kVDg4JZMmyPdmQXmUIuG5s/Wfz7UyL3YMUVuFSIbJOO/usVQk+rCBxlSSHoXPxLz2X22U9btG
TWyn6YvPRiQ4xiwEok5ZcgLiTsQSQBnUJMSJZdabMoT/I/D8U4gHJ36qOui6df0NlMdZA1ZeNdwY
R21pBVGnFxpSlz8fPX8iNmAo6lUrh4g5f0Oda4xnjwHktqTzOFZ91bJbqLPVKCq9AxWHo4JZ+k1n
9HlGxmij7cQdFWiyNUwNgjFz3/3HIhn/HwCEWh55j/5AX9jbo3BukVntO9f9wok77K0SCSvfBI5N
c6pWYbiYW62yvHphfzHTsntSk//6eHRIem9QFu4ahGp3tAuLcV89sbhFf73HIhSvFSPY6+SINxGR
l/V4FTbWZ8pRf44GrMplHWVf//hp8t7E2Fj3QKJVnKBoLAns4YvEKNPHQcphX8W/O4LqMWriC6zs
Ys3GprhzZpOVO7H3ttti1y07qrg4D8JXSNX4rLok7A++7M4de/MPIez4HGQ2OF6SQ3e1stnm+8gL
Hc2mL1j45hn4HvxzYjMwwWcUVf1sumk4uqFT3mtcd8t40/bd8hxrIKRV6X6Egf2RCdvdtxYaoJr3
dS7OPgDpK0Qb81ZQH9+qzPdOuZsc/ZRvYqcLUpDyxCX/0sw/4KmDZU+T8Js1JCglE3BS49zuUEeY
u5E/5jbw5vkG5ad4Amj7UgyOBRa2Cd/T6oWayN1UVYwQwybTg5Je79phfBBgkmsZIWzSgEN2goDr
V46nv2OBSC8QWJc76Rgb2aX9t5BPawrz+We9MCGpvIqr3ZIrDIeSnAdLGIcug2VLXEFxD3k6rHFL
xdc20jfs90S5pVixfU/ffR9Pu4WRaJ2VVrRpRiskVCW0cR5ywZvqnBMzanaYon9k4Hr3YwUr26Nj
2vWjSD+xUSEOhnF5frysx2wfgLVKjf71kfYjTQGYEA4LeOkJswzleFLP+jsZOBRaTXboU6nufjh+
Y/lOZCv+pYtEpuDN7fSsM2d6dhjEVnBgRRC01zFHioGNXe1yJEtrDklIIv6cnYlAwKmilLkJG0Oj
9ZjDi64wPLPmHaLugNmHV49LBUa2bDAztdqv7wHjmdzMklUZ98M1hELtCH+AeGd3W2tyYbHXwsJ7
NNsw+ugVyyLonwDiiu9mVL7XM3klINl/eUsAU4regxQxYtnzrnoDp3MOTZhjj1ddVSCmMFKinx05
HWfLe/K11bESxyiEEUwXW2eevOPjkkf6C5xxfOyHBMGbNc27yI/Rs8LvRYOjOshNehx3JdGpL47q
0pdQ43G2q5M/qHdCE5jXMkO/9QmbNyMvwi2I0Zi0C1qE0jThxAALq9tqei2CWb7OLEcx/tI5IWOQ
r2z27H2iIeg2UbVPY2mfxWz1r/aMusApvD+z7sH8JIbBdjnn5AJLwkpY5x8G6VVICevuJ1umQwlK
cSrGnG0iNVg2/b8kw8fLcslgoVN57/FEbAsXTsYQE6Gb45rNzBdpRMw8ighyRBpHf7ose7U7Sgwp
HJBlIWEbQVr1pwLhSJp4im85rx6/noe+uS5JmVolS35fTI+5N5rafwKFfIksAs4HozBfRoLE10bn
Vm+5j7+WbCGSvQH+M1b0h5eQd4U0cHGO4mF46fn6eXN2KQh9P7AJ4wnTs8fqqz8+4dImpOc1RZ08
M59DpGdGznPmzeF+lgwCZs3yuxtIktLDrrdrYCoV6OwyQdrXtnOP5l2e4Z+kF8vzkmOr8f1P82SA
SirAiXo5MJOwqiDFsbTYshT7HdYTfNtQxvtcQCNipM9ORRslozl45p2v4VVXc3d2lksbkTBlj8gn
w8bZqr5MDl65OOcNZluiURD9Z7tsOBkcXMxO7kLNDetrLsI3dAjVzR446ZyGKcoQj1+NJvXrcWex
nz+omP/hKeZrVnh2jkRm+ZF2rXmqTD8otimAeqLLki+Pm3U/qSy8KN+wdkXJZ/z4XRiWdzv3FaSS
kzABEQyTVnZJPN/j9RywER8cNu2DaXDuOdX0kWnnTWIpOUY9FD6Na/DiWoxX2x4xNMyQsyq8XVxJ
F34FznwMIOAsn7xCHgc32Ncs/7MORhbamqfK7V8CnoiIgVeG3rGEYISQHbIifslGdYswXMiIzSxE
gT4InxRKtXoiXWHOYAf61ww3Qzn5mx5C+sgg4cxa/j6axk+FuiJVC0i7d8+i/cpYyBAzxD5LH5Bw
gPk/etAkF60K0DwAyeW0UX7/hTbnSMpRn8c30SPGmr47DHgL0npzonNlf5KkzXtfSUuzj4hbCrHJ
smPVBVc9d/tB4Bv09B/+iOvEca4yPEXzIdZf/4em89qtG8mi6BcRYDHz9eaoq5xeCEm2irmYWeTX
z6IbAwx6bLfbViCrTth7bSU+7c66ZwXIgRODO6p5KeU5VB9OmWFwYmYSMmmJ640PkiMZT/0CBtDf
0ZXwduInd0IsnDgCVkr0WQyFm+jVRU3LJnLiKxFjwZZPau9To820H/UEYBcZSQJbe2D+P8z+U1t/
t/YS2hgxFgjA4Pf7dvhxm+kEhFsUe1ij1OByl85o+IixMcMFthLeB39Gl8TOmSnZy5y8mOID98Kh
zU8iPEZmtDYL8iX6CA4GPJG138+nwPkpvwoiV1R17YtykwHPKKZT0AGO6S6hB0mBbz/X9LZJ2x+z
uZhoAbzHyeo3vtNtkr7bhNXTbE2b2KBXRaRqs67u3OoqQfqUxrzvRoOKFeAtVYP2+hOw1FUIC0Cj
EZvNaR13bLZzRsA9qjezUlvg74dZ1DsujnXC8d9lZAEl1joj6bpqdnlcrrvoLRIWmyDUm+A46EpS
zj0+dRvSzBwnxzyc96ge101B+BI4XRw+6TZ1Gc1WzwleZHJjJE1KdKTUCUR7nZkzAy8sUhympFPE
TD49tHY6P6JgMkKPJNHigst5Yw/EmTEX+zKHYFvPDm1ItAkBdHopORT0KUTQu5cysf9KQrFXGPOE
3pW8pYZ98HoKQncICM1Vx6nK7gvD2gZpgs+PNwxkTJb9zXhZkELdMXnbWYlFW0Zer2uNawIEpu8p
QboYyttcLlFj7RdpTPsskS+TyaZFXuXc7XMcKg0nvpsR5pRCPaKvlEN7zHoU51jfJV9RNaUfHnea
nv+iEns2g/ic9/Zj0+sN+p6vcuBiUfo5D6V1x3djO1vf5MSwRuET8i0QWv0dWh1gX8590OUF2ths
S+aGxzvbZ8Yd94PaLfGgJRlFVWNs1YRIFVnAaKebusx2SFmAYbr5A5EhuMtxZ0WM48AmdSYmoSkm
IlhswijZpgtKr1sA3OpJE9yXjOQuotdJMXlnDOgyea2JOK/Rtnlxhpg0PbU6XQ8DjsRQhSfUhRDk
iWYohxPuiL3JAoKJ5/wq2aWzXjkThzHDbK1/EyXJ2wrtzxKeHVK4a5LISwp8sI3Dgw8OMHPnBwc1
ue+NPPUckWUo92wyD1URHxUXjDMe2Oqd8JkANiK/L51eWRpjDuzcg1cFm9Q48T/D+6ry5yEc92Sz
3osN1QGcVIA1CwZPEn9BuIwip1BK914XPhK6nC9Zz0ntYj1PINAS18y8Qhr5tkmo7YVm3tS1MCv9
U24Xz7iud8wkULJwkJcs5g1conUaE+oabajH3hLpEU6CmLyl2LBgHZNbbhNkHNQMOFv8k7OZP0W5
eB+k3CesskwI2eZMsPTk/4F3uwn0h3a/wPZ8j3N+DIslgH7mbBm8X6BIuwGAbm8QkRDON1ac66T6
y7AIVZrYhzU8zeRtgtO9CmNg5436yezPbEhgEzmsg6obUFRwO6TWoEDdOZb8ZLqxlrbHyeTCMYYt
sBvSWm26PmLZxbyu5iTmsU3KnQgZfQ/hxreabVU23yFD2sMwN6RTerDFy3WuLKa8LF9aNDj1ZMBs
bLfkyWFjR51DEpkfNYfSLbcjAAPbKkhTD9n1Z/uF7D3Y+GsJGIqZ4nAWZ6J+nyI6NzoFp0ovht8c
QtbURjXfS1VfRFq+QJa5L5Da8fpfEuHegzHYEGq0M7TYzKVmpuXfwXr9mzvEQadPcqB2jmLGNdZq
jgBYROE5G6ZDb1uvWdbsPR9BtL6hQgzq4Hc0w72vWZ+2wV577l4MkGzxuZIkzVYp0xW6RAEPNUEI
Ux1nVf42fMTI/VelK59kMf5W2tlyCuHd7dNv3Mpqg1GHsWJpnWwZPs4C4WqcAOJtNhGBslzdq9mJ
jg0jQPgcG2XbiPw6ttHGBwQ0TkXWA71LIZz+I7icpr+yKJjAfNcPabSg6BLKKc4vkeyFTdANxGVi
vm5+kYWrgswVJm2r2EC75ZNsViU/4Ggucw1LMr4jNmEdQERSQf4cwl5z+wVBWe9T07goK2It3TBU
zchGaTif7MwjRkc++GGOUeZfjvCWydZfesHTJEzIzMHrYDZfaAUzxd4i2pmR8ZuJ9lJVDTBLuXMn
76GDFu3O+pDbhEk77naKq7s2IDNhDkzINKAdpj8uRHkn+p1sjFFDvk+KkAS0bp907m7065sXh09V
qnYKvWQHC0NHEPdJvqmsQ4S6d5UP0KiInjILgNi1/2JOmLjVXeEx9CB20gdMlxsEoGMgGQEL4+h+
BIeDtA/mXMhLE/bFwEIA4s0sPkbAo3h7nFudAGvtAQASgrFNCUjLVU8PVFn6YLHj2QsywPvK2w4J
BW3Bpm0j5B2gBirMmQ+3IDxq2kTEGamM9UbqgzlNkOEgva2+O/SQTNK2Ll4DLFaWO+8qt7PIM6l3
7mgeXZdcHbRAa2ziEH79tZV/e3TvfRZtqio8VdZLAsw1wnTayHJbF/4bpFjgeinxgs6m6l9Li9JG
msDtkp2EGRi65q4F7wfNkLX0cPNK+ahR0PS+OmSG/4BgGJF0gpK33bn1uG6YC1tAMYys/OwWEpVl
pL+NE3HRhoexwiuVXU23WUGTuYtideqGxzxIHlu/P8sM7Q/gTx9vPRKrGD/k0CVXs5dPDuEHgvu8
J6AeG07wN08pQwRTshXpKkwx0Ww4qfmr/epFzm5Cylk1HVvkKpu5Gb/Gge/yzP6L/RrMSgWvNnsk
0Y1gCIthVgm3jgop6qp8D0UfZp27MVkuICC0KUJjVtJ4L1YsF+Or76szUUF3ZGz/AY/IaEGrW2Yk
DxVsYZzc9qtEjdCDoFjVFnIrkkeikgyxrO0kgBv65ZEfoOz5oxz1VKDaXo1s9KQ2jkGsq61dA3qr
2hUjqYWOlNNLJKy9Hb9dHN2/XhPc+b35i/ZKYR8VwAt0zulFIK9pnUWHiEGZ7+BGXqKmfDd18JQv
MDDgqQbPizY4oDrs+Bs9IdNS7i3N/R7kckparl9eAmSLa1XVCep45vQdqWFN9gctuVy/toy/Fs3X
H0FeLIC3E7E1zDsFTp2pZfNYEPVeN3ayNt2iRuVN4xlb8Zq3Fvx4t/YCQm6DFutO7u9LjEZs+cGP
TxPh5Tb3pBCECmGW2XroTS0FVZOQGv6chl9tmm/gkzxTcbax7HQGfEpDmUtv64bhUXrdLwGplEwN
BZCjZXpiFaetcUd2G4FDYqDQHZt3L3/xBwOV1ISqm9B4EFVVt/ZHk3i6AXjnFLwRCGIgGGwmiFiX
CQbLJrFtMLJUX0g4Mo6eiD0cQEM7nfQWD2e62tYkZ4RlQTk/wTePWXWQNajBBmavyyrZnk2xYSP8
oZmC7xHHv+f8ZdXyMVhyvndHOmXA+H+TGKBxNg/9Prl0OZajtkw/iRAEDVwetU+lO8HSN6fmaJvN
7d8iDv78qppdgRiZHX7y2dpOSdyaSwcxitepma6AchADeuTqTl4ab/QIsQp+mVW69no2iAhFmx85
fzx9DrrkBUTT7d9/wcY4X2nj7MjipLziq5fjY00KLsFHdIaM6hIJu1UYi9SBdASeiuCdDKVdy6B+
xTThRurkb9VnHxxzhz4namj5oHTknnG8+Mxkh31jj+/akhMzW/HsY/bhX08gQIXz0msfCZlF2E4s
HEo3wyMIUEMzy5kWMrRbm5n4KcmaWeZ1K08IZ5ewrO275k89utVKIwA/5iimEtc+B2J6IA7M1GRo
mEm9bVXwY0b0unl4bxnmW+6TD0+ODA0CA7ahK04+fDpqLlmsBGtRD43BaA7dKqn82zRgdR/6x3qo
FoYtqbl4/NixXtMeK2TS8GJXzEtq5rxdWhwdFVEaTG9GCXYnX9CcjRlf3UgtlUi+iUTEqATlX2GW
fwdCxGnC9a/yvisLMNrouvDF7O6PD4OW2VvF+qPN0pecBOEdS53PDLEzSgFEvSYBJAaLPw4p+xvo
EOTI7i5VaBJCo5Cn/OZ7LDX7POVNS6ttJk+JQgCCQCQkT2DGY4E4yxyyO1j6Dyyf6lViO58Siqiu
Wm89aBaLruG4pG5uhoxCOeIAKJjjE+tIrWeP/Veq/pok8K24gTG44gpe1XjvWJ/grp9OqnDr88TC
IrANouxFq9eGVJtJCIzI/avP/gBsLrhRzoEFgbZj6kIj7nKtl7a9Sq36rQop3shUw7wfqX2UT1+F
676wN8c9NPxQh+j1/N2wC6brqaFKl+G3af4144FtuTnbZCW5xcqsg8OYxxMfGNab2qFVB54VlN5r
h3cZdsdwsCcqC2SfkPBm+9Y7qLWKZ58MkvwhcbHf1Q5HjIiJemyeVRp/DEn/GjoPQ8uN6RXvZN6g
DxkGLMBuSjlVFhA+WgRJRB6xnr73DZeZSFvvizl9qzsiMxLm7MyV8Yyznm9889LVxNRg67mRQ3Wr
BpCtliYOo8QZ38dshM3yy/Xo31M7bmH2cSZPGXIPj8EMVJH7PnIX/9RNMNDNUjoacoUfcC3H8Xg3
Bv6m7vLzrBG4IgIwXP2p8VaOYX/t4uAUmfVxwTgbvnNPBu9WyPxAvN8buaYKyf54FBrHB0CCdIRG
iBdmUItn+xr3i7nEc3lt7W4ziwCElwnCpMBs69b9Z1Ik19JiGdIMn5yS4xZ68mMZeegcHURKIS3s
EH3EoW8xIMPE2/kuz+6SNhYHB6927kGc8oIbznvD2ddNP2NgfLj9dByHB+iVV13h7ki9p7gwvjM0
ZYb7MlgMIGzxE2ESGD1yMCPW8RHqa62ZeNYNm9kGfwM1hK1fEmE+p8F8IQ7vET/VJcaYuNImz0iQ
8q0mSuzQhvamMlEUGymNalmBCvM1P+N1b7nUNW33CGeEVDDmYBX5ESZTdS9xHnG1fGe5+5gFKGyx
449LXNOxzIl9TlAsgtL/8chaWsm5J0lGd6+eam9mqBAUeepdqPltiK9d4T0WVIn4LgxoYMovIKHy
GdUEDW3aRAK3JzVPxQIb2ejtAQJhWRLGE5hvULmka8x2+07bg6rMtona7CXZX/mxUxD4gNiwVmru
zEK8JG3/vvw/Fe6rUffMlJieud6TR7J734vXhcIWufG3tofPskyR1dnZzjfQkIwjEdApkDk1XsIi
/yXG6K4pFEceabW6pMX49znIAqum6h4kYkqSlC1HX8eBO4o4vSX5oXySjXF0uuEWjOa1s9PjJEla
iIvvhoLB1PZ9ZKF97TrSWKlUMjFKxpwAqNHMb+yau5MhmUrGZ6NQPzbfWbz1LhlZzLAwlHNpPTlJ
d7PtDJDN8kwH7gAquexPnVmyH1AOQY00OLZ5COqHpDPIHS7MvywgTmFTHgykN4FMH72k/qHeYIw0
/y4veUvhlZvvdkOBNA24puGTRlX+PQ7yOgbihzTljJgCgrWynj4RoQAgeFJmkdlj8IRCw8C66G4V
z1tSl9/Ee/xBQfAAJ2bXdwyzxEwwUsgkQ51V857Mol9jgEJnk8bPtcND2Do/y8doltafMIm+IGOT
J1v9+JaN/YlmRFuNsZqIBsL6nTCX7+HcB+u+kHo1VDHiV2rXJVXkT0BOogsTgm8XSR7vreOd+Ibe
4bo92oMs10kPerkf9W6wzQ2v+B5F9wl28lbJZSzntGJVlTaJS8R4mRnf+DinIZbOZ+t0a8CC82qw
epchVnh1l0faJxmxbywU4tlVE16xZgQui67cE9iZ4FawylXnuvRu7k1nza/ATYar1nq3NLszGGJk
09i71qhYnTi2XkOMeEe9wCCw7N9tP//VLqYHgT943TXDBpP3tENORdQfEdoD4ll2dBfL0zCkI/y8
tvtgx8yOQT0Tsljz/cmtiFRsr7vlzNgH3DUVacIro4RwUkd85avAvJiZBzZFL7CUKrhEA7iczGS8
Vo3YHDpKWYXExyenIwQEuipHUFlNjw7RItwbroGxAUVM0TJG342jiy2zgER4wDRLALfaJQZ1BisL
7W/uGZiic3PosQkGbYgdVr48ZkcanHAbVuG4s9W5dFsQHdZVttm9GzdflhwiMqm6aSM/cZEDqXXc
VWO4CAhGdA+jjV+zMMGtLGRAP/+WhfGgeo6ikikzkrai6kgtKm7+AtDtWqdcN8SxGHyN8eLeFUF6
P/aQm1IXNGfuPBNea+77ZAx2rTkvaA3aq0kPL73vWKtRiXrrs2I+24sLwjW8o1JFdOoLM9jLYriL
Z3Ih45rLxBewB2on2lXM+9ZhccTaQIOUmwz9WQciP+ygyyMkNs1endv6c8oWZ8JAfRBW/E1GYRwh
3Z8JbE2p7OTI6ORzVub3EDoDNwm/R0wHcCnWtu4o6pzYfwhEZJJPRG5xlopz5WigDZBy2UWhLmfY
qS0vWRee/JuyYF2RRXwGmBsz+9d3bsgy22bLEfJ7M6/9ijSNW43QlhKriPy/Inhnxc8H9wofhggr
c0jWRuHsC5vwXAN768p3ik+vjV7R4WLhlfM+oUHfTyR9MkoIULkBtVZtfLND9Ad9R2dFpvEdRHSz
emRyRVBAO/0lYoQ7k92zybSXL2u+HqqA7BZRX9yaJAJERr9o3U5kth6SrCY1HM/GqvS4d1u9nTT8
/R5QyMqqkl9zwbnX5Ys9EVpvSXpxp1Yklt2R22nsO2M6tcpEuJVNr6S0TyudnYaewqeMabqMtnpE
V4qsDZdZzYMIYmh8IYOHxpb0kTBdAAvU1XgbPVC62VFaNF6AL/ly04qWeHJiaC4xq1TE4ZRUZWlu
e4XriPjXQ+hYqPDztxHBPt4R8eaxP3bgG5DDa2zsCdCMgh3AehCVi6PpUpyeOOWIpog8ZBcvgK89
yNLRhanQVaDTruC/r++9gfhXoj++umg6WWZ89ux4V5js8+32QeFpi+zgUi/WH/5yMSxThIVN2S9y
V49ogMBlqGQ23c7jRrTJ8kapeMoZJwy3eGjblZsBLESBxprkpEe/QQuGrScmYyMV3ju2+u8g6X4p
Dz/CJP3GT7B2MSkmCWuLhPXYMJHqVpp/fD63dSTzU98j9ivnCnM9ozbTwmNUoFr0e6g2LqbPEfkH
ZID7GtUpEVTrRXC2+fdvEyF+GKoRUhTcyY4NWCNZsBdAGlFFehsPthZJBidPJrixEGTOy+VU+pJj
SbygHf021RJkn9hHr0m/yM5JGcB95HlzEHV5iYx5axrNM4KyvUOdOOj2WttLtNL8lhI45jT1JqF7
xMtKb067jY5ZPzWE2G5K4lrwkp0Khoi8BuOnL+N9hGvAchbS6ojtVsVQgNnSrwdyoMECITmibQgl
Zl3vCXy+t3L9DZ5Qc0W8BVMBXhXRNk/WPOKjmoETBW7J1GS8b9s9oMmZ354f1ZA9ZWXx4liIE43l
CzjaKNq5f2EUkOiZJV/5LNgCo+nEaZk+zGX+0HXWa+TMZGHV97MglbS3LlVm8gBbLcYohQ+C7b03
8kcKs3udvB9rIGmh6fzntooR5MDlPzihAaXCPke8cxFwwYiZat/2l6FMbpXSXKtyunZ6Y7ZkmMY4
wnMvf2zH/lR30ZlhEcqF1zCLKQ/w2riJ/+qOn9Wc3GxPnQ2nfq7K8mJJLNxVvzPGmS/GCL3J94cv
x+4JD8APg2xXcCkQshIwLTKCZGbb2N23pmZRTlEL18NftmnE2t5TRfCOdzE+XsL+BqITyB1by9R8
bdDRhi7I4CzuII1QHRPmGnj6OlP7roxPJ6fQU3hLGJGv8lgj7efN9iqXOkxHH2kAsFA82COYYXxs
JXVrMa2CD0JZuF8SKFiSgAy6HebgPNzLiq1OVi76WHZ7TOfa6DFVHNOlvtSwMk516D9g1fkVdXXt
gukHHM0aC/1zSlo2YR0u6th+id5GZ+1MaYJJxf+CsPWSDgPH4fLddIUNV6HOXgG2sVPhAFgFnHAM
uUdcPH71jDv7s+8lgbcJSpwISh9guXmbRlvIqMEWgycpOUVwaKv06lKC70QQkNwXny2bidLc0SMV
qFTrS87rn4KoWgHB0xtwFMxAdoGM7rRBjpxPkOrsi3cg/i8eWe5G/Jm17Y0yGA58So2UJ8HJGlnh
cXNzNZLr7RYvXooucEzvgcpsEEbcv5Ul1GpHVHjjqhDthE8fJnEoht3wnplOs7U6e4nYrIudnOZP
FM/PRVm0LPKtH5KTXNa9dJKJ4AszKoqKwNsPJPDt4NZvVdS8AoJB14Zr71xiCUG9axx578jiJiHJ
k4S1DFxdmMCYD5PW4dneDzZVuN+cMLChQyxHyjaRBkxfdcCQ1ivT1bBYaDu7ureTeVNnHpqE2HpJ
yTImc0m+M6z64oXdG9qpt3h9B4ZWR2X79dERw1vvpelBxw3OAI9Qk8g/yzFo2Aci0u8GliwiVQim
GSdiWSdz2sbHXVofcxS81c7FI7Gb0jFn6lEbT0GfY7RLKR+qUztN90GVx0QWguYb4gcMe8sEOXqe
m104i1+3GnFcAAMn5ZHsA6M5+33wZpU32fIIjYrpU2PybqB0OakhuJLIuCqG0gZpiM6kWMJYDBKh
Idqx9LXzq5ETd6XK7Qwpid61ffAncZbkZ83+ZkLwTiy6vx+Dl5zAIKoCZBVdZX5ZCJqSrKKykONv
3fubYMEoSXN8Caz+Oo7t2h/4W9xQkvHrm9nK8i6cqoy9GntYeQEel0bU7zhPqPut4WEovDVwRUUi
qHzTff4YWskZMdZ5Tqm6YoKRhFXid4XKtfZ5ZpCMMmSU16myaCJTRiiFlf8Mg40NGg8Aq21PosUE
BmB105M/e/46rO9Ip30YgwJXYPta4/Ui45Q8ZqUIakYMgc+3+4Rd82lM2xr58wovlTc2fAUaDsbO
N/H9+ei9X1ORE+MSkvQzXmSaHeYuVusmx8+SA5ayDCbl+IuiE8hcbuyIuuLfHyPytykTz7gSqNk9
dZ2l9duzs1jHU/HJbAMQ03g3NXZPeY/HJhnr1yiwz6jyvBKXrqVJZhCFePSlQPTKwGPMzvDhYMYx
zKbi7C4xA8FV4pCtw87Td6czPvJkPWSYCnJhIM9LofrIt1i1AVz7E0nv+J3qNxaCt6kxvtG80ZWg
SgrfBpzpcRg+IrP6Glv/p0JPNIfOH/mRWDTTxsTcrSZ1fLQtiHl6TxbMu0B7Co6R58C3wAjr9jvh
gkcwnpy9nLxudOLRGl6TdSgMlVJJIVuRmzR9y2qezMQKn6VXUVJ1e6LqzVVlsXoSTv9nKIPX2iMn
qE8sk1rS2+UDetAMe0bftt8ha3qDiJeWGJZ+0H9ZiFxNADGAfA6GgIaOEJDldH1wLf2YZg149KUJ
cCb/bNYUkD24Ybxs+pGFmkEXhksMzU6NwCV3s3ztqY+S6l+HNXfrhBvc2JcxTpXAa/k6pDWXjFHt
c03HHDNHcrrg2ubmHrNtugJcmG+V6JMTwaWXkY7qYMrqyavzJRwsL5AEwacaE27rYEo31mARymwy
HkRguOFjfyRQBaVgUz3aubqLZMQaGdBOOvhqFeXGhjFsS5h52ayj79BHmZVWAJEBk8YUwepaZSFw
CukuwhbvTmWcKjzFFUVYicd0auLdrC5uWH3qasRSaFKtz0IdmY+yrw2g4YZshou2sbZTxqGadcQj
9uizI9h8q7C472uPflOiLcR7z1raDTDFtZTxefZoGgHAjZoI6zY3VvqRZ4zDwqKD4b1LYOh3n8PA
FasyLibLoZxVna1YD/nfte9cE8+9a2o+TWl49d4azB+M08spM5ByIiGQANstdbLpBiaKgM0oEIVz
MpPk1QX7yFbZ4tPMed4M9Nj/8pXpYQ+FOf7l5IeoIR+ECEENFewsaBeJVstO0mCnLZl44aJJZ5qv
ceblB0CEBrgXV7YyBw4JhfGDyFy21+hsKkrhqL7psjXI7vRJ1oQ5uDNbr712sINXPVKqnUj7vUoC
wgI7ct0KDcFM1ndjEb53iYg3aMLbxA23wlUdzMBg3jRI93Msg8fWXhdNigxExM9J6GTbtDQ3ZMex
rzBMVDhZjdI6EITdjDpCfTAT6LJEGZSwFyi2DAgePvNEpl6ofprnnI7/zOWyi938yYCAvBeEi6ER
6Y2H1o1g14mEaRNWLad6thlonZPaxPRdWvk2q1tccKk3HnqfZyHxVUPX53xnwzgQ+uxUNINZvHVi
VtNmlF5Y/KlgfKCAD7e2dP80JRke5SDxh8Ti0Yod4qBaXgOMKVCN+x45vFOhsMtn+ptAQpRrbqWo
2A6PTBciijtWc6cqKIw7LvdqPYUTzLSlt4umm1OyXk5Z6pyoB6qt24EXthCh+UXyPDgMMJDBkzHU
xGIjO0lQmBhYrQpQZZZxpLRaaSg8K7/tyjekij2jVShRQ+wg/OsIPh2meTvGHxqp+SkTAH+pt9cp
YRVb0uDmM/prphhZTscR2l8xsQlr15k+klwVK+ZOehubE9aWSZ09Y9OJJt6Xec8jLF3CXh07hYsV
5y845NhwkGtKXHXWX3QAogJpYpRuuwqGEkAP+ogOYw8L2ubeK9x5VQnL3tdYnI9GC/G1Zln4EtTk
ovrWnTHnxS8n0w6ujvOV6gZSblmPV3Kgf5KmZ3S0BCFYlmKgbWl2PaG0//spch8i5QnsRX3cXwth
ZI95fe/IZnqXdfAe2h+t/q2BkF7+I5pm9Tt+fQOf77MjTLTi3MaXoY6LI9xXRsqZCraV3yVnh3Er
koMEGnak6lfLLx5IdBPrhj9rLarauP37Bzr6/Bhn0Mew366Qh3svrI4qMsDc5sr6myFd7fIoKLLs
4PVehtlx7y1IzsCmsncznT+NdvYufpojJ8yFXuP4tS///kFsVopUVu3KyHmaWkI7oa+gM6vnt5bI
kvVY+uWzwbjBq4P+K7xHqN38tEvB6EYdtt9gngBDZWC6xujv6ItbhG/ioR/D47+olSYCe1W27xRk
CPQHz3oxGj86/PtpZlvkagdI39p+do6m4JKxbADtVOoduXRuWx8mLxeMR92rOWX1UXmVvg6kOa7L
rq8u5TSCZ3PCI6ohdKvYWz667BzCdPSXtoBddbpyHTO4qAD8p891wMiQKnwUZFinMHVWbm0PZ7TH
Lqdb+dHWoGsAkvR3YnYeQsc1rrLEBKe0zq6iHRcYoxTsHALzGqoIPIIdvccRFJQsy81NlQ7Vpkjo
kds4kOSa6ad6bsuvyUQoPwSYkqxGzXcmNOoTU9OB/VccnHFLIHhNHUpFjB1ftuHfO2lRP+TV/Cw8
D2pBz22Nh0FwcTXkh7mQOXfKQnajlwxyT8MOURZjiN7OqfdSf4eoSt3SMB32oZFCPgsYkYd1Ed76
hV/IygT7qkLZFHZ+uAch9qgc0uEk9iRMWLreZI2Nzgz5+hbngGIhronYcqTz0xuquLOtKCej5f8/
kgUp3RQd//26befzsfQ4In2l83NeYOm2zbx9G5lpZqJL/4Rsh4dujawgOGcgYbYc6wtcpukPs4e8
BAxu/qgQP2zHuoPNHc0J8I3Y2Ydev5+8hmEhWJopjTV5NjB4CgYD3PyI2Bbe6AhM50XEXGuaNXkR
W29BhKA0YXtN95msm7bo7jGtVEfeehMxzHMddereaSsGTgsnWKbPWvrkVHkJcGPFJ1OF6sFsgI06
rkZrqip+T4suAiTtlkgp91p0TGlDzazVsSP22WN0yheblE7u0qzl36sYWHyfkOGj9bTzW3rKEYSM
NNJTykVDzvVXHWsA3Z2bPEdMCR0kKGyrxnIT9WQo43l3heJM93REWD32aOZv5Q0C+DZuzH6nSQC/
4gEmlkbM+NyyArYrDAiyXJYfZp73N5b5GQfidPAJs3wNNFSqanImkMfz+Oq6xgdoWBh305AcoZQ1
m4B+4GVS00KY697CUZDFiqh5H2RR8YaA0ssc5Iymdta227irOoXNQqwSDhMrPFSh/eAudhcrV+Ve
DnQfbThM64ZlBJaECUbGKLcpv3QmipVt7QS/MSXp6uJHbHFENG3YCcmTVbNeH/Pu2Nl1uvv37cn0
T2Hr+N5KivtWRe2dlRvEG0jPfLI5NDZGk6n7eLxKH0kaCLQa3wc8p4mi9MDmXs6XyanK/WgQnGjp
1xDj01PZs0aReJMP2mGS4huZ3jDAxzQ4RrdWZ8MuKo0Q/V0AumHM220vCX9seqN4sJrxTIi6ph0p
2QlG/tXhOtLJi4Qf9zihVQKrbH1RFxkvIuHj80VzTE3T2GsnJ6Mno52Jpk8SSsFkCjbk/zeAmh6P
mRsE5zZevJmV9WT6yFnmtj0AeMI72nveXjOkP9rhcJrQjokpGvH9ojcKgUgfJkneJJ7zvelp/8zc
YNg1GfV3hS0jD+xw7ZI7MTttcvWc8j0aMvvJnYikSg2crlFoFZc6qMqL1ru5irfuAIC3u1kvtIVt
fpk9WxM/P4SnMnBCXOhlB4lh1PduVOGp8DxYfbTIxNptmqjlbFna2AZB1sOIeQP5x1SyoSo3lqwR
kCIFijX3mhtaW9dk1BCxpUZSM6m7rLae0Ndn+3+mp6pEreOEzKwWv++/ZLYYFJeyLIZpmJlie2r2
A8EYGG3F4iplldnNPkp8kqgmRQQzOi1SI/Ezs1X17hey584TA1/cjhlAGDKDMuw45eqpTpY3uxe4
Kj7Ndc0uenEjeX12K1XqH/TERHzuKT+J9SWIL2yAkDYMMFAimwef7C0YB6iFhnpw2WmT7z0ujAWL
Zmzt+SI8/fspKqZjA2/ywXUrffkfZ+e1G7kRbe0nIsBQxXCrzrlbWXNDyGGYM4vp6c9H+eA/HskY
AT9ME+qB4Wl1k8Vde6/1LSerulOuF+GRBuQCkadPGvvL2MnxFJTV/Kn5+hF7TrquzAL1g9tHS7NF
AqORTEqiaNjjKOYbxunbbdJQdYRuo4mkg/lMiH0LUhlmDuH0wbM5aD+5EHmjs0wiCNL+CJZLX4/0
9m4+kkfwRqPxTFDQrhr1jT+g4K5TJ3kYokuvFyC/Uwd5Jl3M6pjZXb6BBMquoQEDB2IfgidYxHvD
T4MTs+uHJuCyMpNhPNJT6XcERVeIFUmtn2beFBuetSstVqIezOskrGDtqTRZEMZNx5HEoWddSWTQ
fbu26jkr16iHPdZwbc3E+uLPpi5addaacenPD8aSqpptTSNKl2Hy4pLqoA3TeHKKpTK0AF/IEK5Z
3I5ROWOnq4H3xy6pUP4TmHnnHl6xLAPvodd5hGVmad539ngpgdHxiKKbrQqoZK631kkdWXY6tsuq
4ZqIC8B5dftu1k5x0ax2O4V8XN30R6CDFLRdfPndaNm7SAWber7Jw9GNaLA1zlZADL5m7g7g62Fk
TnWu4OayFdXEHpzYfVpSD2k9W0vZ0Q5Pk7Z/zD0LdFL0PjV684KgEp2nAsCWOTh9ChulWDQcCmzH
CF7SdtO1tBTEsOb3sk7UhMUZH7HPYxclfu4IfHdGFJ4+fooEXx5tDjsuo6dWRPlBpxmyRFKS/aD+
f6GhdByZ9BEJDodPVgjeOjq1LLVBAtngztWmZD9A8XhQeeNwpac0ZdFbtzn0Vho35yqtax4Powfr
BvJzMIiW9FjXPA8CpLfvzUY1cgoeQhb1SZEWx16y27Y0ae9sIkXu7WbEsZIrEELErcMUNzBCxH72
TobFMfPfezrdhddCL3GCnBSfWR0ThShx+0OsSf4CdrnufEL6m0KJ6GwMILwEK0KcyjSJDeoXKKBp
8f7Pejovqm1QDDvCkLEuRfDeJO7IlSL08gH3BpQIK3rOpCYZTlhbwRBvaY9E0I1eHAM/dM/KSopj
UbSITRCi0KWtAOvMUhav+NtPPLmxps5dul0DRNUgRibKqsecbj2kf4vSF6oB8mBC1j5OhvAxb48u
g2Q7746lP9IqY+j5NpXMrGplWGejRB6Fq+ZtVFJ/G5HRLRw0vGldwvUloY8HYiw3PcK+axo6ZAu5
ffMKXvA5GuP4Xbjhxq6Tzax4unfhGZCcgywc6uvDx6tpdkcOUfH48QoGNdD45qmsayLp6qZiK51n
zClLpo1hXj2qOGcxdvCLhfRkbk5rMyScEVOaN9dMQWqcMhFGJArm5CY7mYs2qzx0ojOfarrLgs7p
0Qvt6dTHiX6qUttdoKZol7SV5jzkNHmUoX5VkSv+JuBnyUYW8+fNs7XxPVa0V2nrrBHd4MetBp+5
bF3zIcynHEnEYUC4j6WqRh5u1oePn8BdUiREA/Ba/pw4kMJ6s6Ha/US5pwnzJ+adPxmA+lceW/7e
D13/lBvtCwA9fSZF+aehD1sGu4VcgUWLL8AMnN3UN4/j/MpFCHDniabb6DNqSU+mv2gDFs/SHGen
RGhvYydKXtISlBGgk+os2vAJyCWbTw1i+6AJ59UdkyfKauxcyFIioWu30dAZGsRoFjNP8DaYB/gQ
1jKN1F03TNV92Hd/yFnUHIlaomUkSfzjlMw/aWKWCCGdXlleC3N5YlThmI3cyly3nupUi5bjpMvt
B29fi8t4mSFw36YxsUzjUO18iJtMDj1uIJI4t/hEjOPHBsJomS8lZVXA/59qm8c00aHtqMdHq5PD
/Qg+RG9xNDYZWCo9am9J2ibb2I3jje4bSA6H4j2XiERHiB03N5IvPcPAO2OQ4m0Y02XSRlBP/MLY
V6bVLck0km+DkSNI69XNGA157rgOGGm43dxwU2vMHMHFa8bgFNvdQmcWePk4ZS77fzv2aHl22t+J
4xELlhvqBrWO7ErXuHAFHilUx7NeJXT3SJD5Q2fQraf06ZIE+uNHaZq3DvAHIlfm8G6p6eYeHUk2
0//p9Gfjm6Pqb9JE5KeEWBPxmGPrBokOUnJ25ryhf4Ub2X3epSqpqVl9o92OZdZdvfkyUEN73+lp
e68pX220yN0FqfkDPvvWadJuF+V5cmCcfkvnjR7RjAYDMb62/3tZ6EXHBr78Ky/3BISK97KvvKW0
R/sg6sS7ZC6zT7jFcjfkTPdbr0wwggTJ6eMnXXkU35HkFrWqbq9NMduLPD4S8prfU2D+WfNQ3USF
8pYQLoAYGurRR18P/Cp3r74DUyyEsrjItKcEPWXG6q3lTe8vXHFo28h66tCgrUymeQYrxCmPS2uZ
DrG7/H1mxudED2GRv+oYgmpTQP3Q51C+f326fT35YSyBGUAbdLdSqL3nGT9pCGjYPnA0/v5vMz+H
Q/HXOQQSc4uSVUXu7adwKIV1mA0EMWg5fpI/4dffSTdp/ywqLEwR5Pv7sfdCIuvbH2WLAFlaMC/H
blVXZfDCVCJwrxNj3X1ZGdYuEumfZZKiUQhSbxdLEnZMr5K3chqSudL4JtjK/pxPKCzHcaVjQ4Ex
LUe3P6Vs9XFGLrBMuoXXGseeD2fPzjkkiu1KUQx4J/Usdvd8X5a25rOzoLqWL2NRqNPIDG+Kechl
g6gXGeQCHAW1tha2NFbsyn1ELtcx1SWxxlVF7LGuVlUa4oITXbITIPmCcIg2Tlj91BtmIRKR8KJv
NXOR+Rod1IZnT2GLiUYCiWRx1Ry0qfSIt2s8FFnWUZiO/2yTPZ0W9jrK6P1aNGhWVJFrr/d7Gq74
LFU118klFOcSyyt7BF2us0Ynj7eKT8KQazMM9VNkjuW6j+G81gV+Td1LCUuoOoz5Btb5318tKLM/
xbkIixYyE3FXCkvXjc+BmokB6siwMHpYtnG2ONF6CjxaJSoiRB1DK4jteKlg4V1MIHFbvR2pT7Am
ZSQiowTMl3SeqnuHNK2NX5IOS9BgxYaFPWlTsfCVw9hdW9DmqEEQXAbp9EIA7HSXEyOwVDkDFrC5
9p7Stj3RaXMfAyOmw4ya1AY4jHm6uKi2zXeyrqMNykLvqWnKB3BV6s8U/aRJcyw5N1NsvKKCjjBc
VukfJiI6E7RKJ+cugt9op3GkzeCG5qHpMmbVc0Ceh9NsZcAdvmIBvJhtYN3RdmFb3fj6fWxI4zKg
uSjrZeg2sAYL/QB4GZKrGWh7dyq1fWeNAVQc2ol97zL60lxvb2tK32V91OMmyOYBGXldq6ixpiXE
h/oe7x2ZwBgkLF83QJln7TltTVQwkYGqAVNrWlxNvTmGblQ+Gco37tvaXtDuc3edhV4I08WFmV30
ZFVatTPNMKWDt6efM2zIzKH+Ca1+CylErPqA8YSn6SXPfUyAAWvGQ2QNSCn0UJA9wE/Ik9SFJ7F7
xyZiq7lufgCn1h5+f4WJz1FVwrYsYRg2C5/uSfGRFPiv5a+0LEMhOIcgnemPsImNjw3fqoHrxQYD
x67q660FCBdjIIGHCUjbu5Yt2ipWlb9QVuCcC02eIph10Zi9BhNCcJc4+h7WAVlBkZNtB+zrx7HV
ljBzmEMQDJO3un8ZSCbJdKEITH6xDN+74rC3VOXxgemzVR6SVigi80cTA6xw9kByXjUJzbtzPZov
kOIZHxPu/fvPQ85rWJGOQZH/k0bK5zGH5BJxqANed/VP6ac6eT3Qh1ErehUQ0EB4417rOzxKwtEW
fdC/egYyFT9UPZZV8HYWWsIzUtmDDbv56PBRbytD9fTNuxcilkc0dro4I+GNlzoBVmAIzb9b/AOQ
KAFjDEsZ8jXLZiwfO3uvW/Yzhg4NyzxPnkg3nuIlrUxjDQZMA/V69SewSnFa3mKdm10zcKtVoZO+
Y1KEKpUQr1Alzn0QvWGUs3e+50VYco2YLPRwP+gi/xkbyl1qjLy+CdH9WPs/f26WZbJW6Z7Dx/ap
SGGjGhu+nxRYUJjJsz41OJiD4kfVzAlY8xZAkny+Sw39YLLOn9ho7Yv3HsB7gnomdhc21BL6kG7+
xA37dxG/xRSxZiifkVOYi75b5yqHotAa7h09Uzyxju8tSsc1ly5pQXu7x0nT6OPEByZ9xCPYmj31
JusGHXZBbtPYkWVm8AYppH9E9hxFgXEsjdhK1C3LHMij1Wh02Pg7wFQ+nQOmc1a28SLP3PiGOw+h
7D+K2FJHw0yXlmAiqOt2/syW46olRnn1LeOsivyIcai5V110Ltm6L35/fRqf872oU1jmTcPTUVYB
OJmLxX/drwlCR130QbkQetQdh86JdnWCX7pNvENeRdjnRJgxuwYtCoj3UARjf1St854WMSz3yKlv
RlpHC79ImDdil4Dc3dtb1MPf5jz+1zslIG0uWIHEUlz9+k6ZETDuwCqKSyAcgN+EtKXCRebFxqPv
lO89s5GjqmJnRW/DWuHG3dXE0Fy8SX+wc1utir5LaefEPzCeMs1RGZPiyre+Kf++FNd8nq5psv65
ltSFPYdV/uvz9DOsan7bFItoAqmkS0KBEsdkmWrI0gxxQizKDB/XN9/iXOX9erfQaZOmS73Jv4b5
aZUp81bUI7wM/q5q409FyL6U5gckFCUIz4EhK9Zml5awWADB5dNo7sQg36BZgXttNJPeBabNb97U
16VPwLTyPMk7ErojPpV3XVzUtTkC1ojtdqecSp0SoPm7gObQaiRWZBsaatiVadwifxW7flRP37yD
L8WxzfLr2YaUpuW6RLr++mW0rQ4jk/7kIo2xPHqQr7G1+RA9+KsEkqpNISStz6Tb0UDhsRkOL+w3
t51N3AvpYtY3N5ucv4ZPX5PHdaG7tuN4hut8utlchSLGTCPyVEJ1Cu2u2uSJivFppc5bWgPGRwqz
0/MoO9EGfYRdaLyAgYVeHgt5SrTJ2QNyfbGzLt2xhzFoRSTh2iZVxmZYfoDNEDLP8yAAy8ZQq9aI
/OvQPRsy7BP22pa1o+CDdccgVPr3rcy1n251ahsRPhPf9jqZA/iKBgYWGzANpnKcHodevZZzi/Pj
5DlgXzJbknINz/C+dhtvFU/hNaVzcLaI0brL9SF6nSwkj1qj+sNHy/3jpEXt38LN/G1vNcHxm+/5
601nG5Q0PGfZDrEL+nT5y8SKcDYhVAjyPp+zJlfWYDXPLqKgHUD3aYkDu7szq9I7FqSd++OQPZjz
WNkNc5okr+whQuFXgNxc4+Sq5I/fvz/r6+1pG7ZrujC3LNfhsfbrdajlJSSriS1Bhbvg5DrFbdIb
tQqHCn7soJpL2ObBso7cv+haqbU7B3v3TY1EZA4eGkrZrWxFbeJmnX8pgtl0T/n+cYJGjeJ31Ivt
x8u2eI5AJlom8n2iu4P7wH2rM4vn0QB9Dvaat4tKOnWZmKKzozsHihP3TPfwm0vd+LINtm3LNFwC
Ug22ee7nOtBmu6TTh4gYZmV7Foj4YvuVd+ohOcfXEV/W1g8Kks0b/wwNa0eMUnOw5v9sMKZ3DLyv
WFrY0w7p7Zvv4muBSkWmO7aNWlLg5P+UpQqCAWoB7vOFYppw0rTGO8cMB2B8MaBgKLTSQjEcuSWn
nQfQalnR8mzzNz2DFUR4SXkMp3E6ql63zqhpcqCYkVjUtitOoIzkaR7b0wlz/HVOpZ/lHVCjafgR
q25a2VhAaaNE8n5oHKyrQImX4EBgxziQU1smbr//Xf/j4W5LaVFBWdIiM+5zumhVC9EwZYkWjmkv
iMCjUd2a6NJMR7sg814PqvbuwwraJzrHwxBqIUCZ1ySzlioqmyMxa9a5H1q8ERlCFwQspLMakXv5
/ds0v34ljkkPgGLM4d1S7f16e2QhgiWuyjk+HiMJtQP1eD22z5PPnCojTyMYC/PGgMW4pXHGxr9I
lg6L0l2d+A8UR/SIigKKv5tIelowbsQ47RQkWtDGnCQbMpq4AvWGR/zK79/8R7T5r2s6NzS7HTbW
ukk19Wnt0SKNIPBmRPxO1xrULJJwpYbH1nPEEYPTXxiOwLsgaExrovPY8RunPKoI6Y5xdf7+vVhf
bzo2BMx3edoJnWf65w8yEYlniBZ4U33KkErfFak3PvcB+gdPyh7INxZHrUj3jWukly5wnQPc1mfd
9+ixxpF5TCpX3jxlABFxgr8A5mg7O6/nvOlwWplGCkyuUsePvDl94h4qTPsNhu0x69jQhU4XvaZK
J+POgiKSVHI4Zpn9BkTWOamyhjmLTnCtk4O4DtKGEdH/x6/Pk5Vr3p0tDPqn2gvfWZJWdZYuatP9
e5qkcyKq2N+yYTaguwgNHqJXrmsAEDevMAXJokP3YthMVXwlo01Rhkz063JOAkdP2YXugyZHBvLy
jTin9JTQGlk0WgRSan7ZR4WzjxJL3dsG8sZJz5xj5sp6W6eoIYPGLJ0V7PUVW/tQGO8OmRf9qB8F
WvICsa74phPofK2PKY3n3eZHOU/Z8+tdNPJ2Qpjw+cJXgCOn8pJUTvCKjSo9WhkIfZen28aXkLL4
6oaFWRavYJjakz4VaEyalISrkDyFdoijV69r0APJ9BTO7bJ09PAQgOqWGjbFhCBIrCDRll92OIjW
n2AiRuqpLxCLNSURZ+aCRXZFCgkAf98yUccGRGtlhnfLcSIspVM650YLyj3hGQHYKKU/iAxXLvDW
YR30kkW3dfNzIFp6HKACdNI3tCawnvE3vRE1/thZPokx+NTuqqJp0EYa9S1yynLrorbrVTO735pH
S0+cXQLZbG2qRO5HiAlOEVpvpeXbGztRZLeMWcZeLGQYyWRwFYdJs5PZjMFdEVk/rfgAQzAfXoeL
pbefvcjtoD8Y04OhlWKJl9/e/P4S/q+l0HZ4eNM5tmi6i7mS+Nf2QY0JAYymDmuXiEpZ+vYt7+q/
9BxDX47gZpPIazaZ5aaJhwRbKBEGYjBvkNSsJ5cBncrrPZZV/36AnQ+h2bumBBUdChe5Xo8D6+MV
Dcfp7vfv+z8qHAdvqOfikLVM50tlC2YTM76CimgBPq7xIVhDtVBjE6wSvQTLyFexzQFX7oxC7sIQ
ykPTMM1pgNEudM32DvNLZ/4ek87/23d7pBztSKJXbZJxjtlvEY8KQZNJHkOnt87Gt/CJMcqg5uNq
bzGzHozATa7MgPs7kqYG7AHmDytKJ6YUjdzXAufK739p+aWZOpfxutB5upps+T762//6shgdjZmI
wHx6OuHYPeyGQ0Qi8F03BmrVEBW4Y3wWn1yf1onbh7ehE1h0a+eeyY6+/IiYKefEU0g9Eex4eOrE
pcYLtye1OWLPdsg9NApFi615Ae45Wtl6kZwmiYWzxaforMykjnf9YPwhQrOhfxQ0RCgtoACQ9x5u
myFjBAIOb8+1XO2qrqtQmjrNZhx98hZq3aQigaDjhVSUth4S1eV2N08uSlIRX61ui0xGf9HoJdFt
w7+FqFN9c71/PB0/PT1dE5alK6RJfWx92hHJroFY4+b5wo4jiycIyQq6kcHNDZvwGuU0DXtaAUDb
e/g7WqIeEP3E5MB3+f2kJvNuDMpx62lddOtNbEsG6mD2JgnWuTp2aAKRv7AeyV1ei6IvDqaZIBXo
uvjJret4rbvedOg6oCReZRQG/DIjXBcBw+ePbQxGTm/V+7kJK9hzl4aPwfujvVxXotiilnz/eNXH
pkfAqV8tMmfO3Kh1Y0vAA/6tuXEUQOX67mb7j3rJc+ivCs+2gNKanxaJ2EPnyEwcggHBO2hyn1TR
4swwESd8vMyLciujQF0rr2dV11y50sDn7uwys1c2rfht3oFrS+Hs/8CmLGodb3YB/CPdpU5vnwOZ
9JdgOtAxhkzABJ5ebnHtozHAS1KvihhQGgL/YRdM5LbEuoPEx/rmlzS+7t0pzk2X6ZB0hCs+7+k6
37bzMrHQd5Ri2oRJ2u/syH4dZfHGxfHP/eGI8T4qumEpgAUdAtsf9r4DgQY/9/RNLf110GbDgPYw
M1CpYgv83JActKKKWJ/YA2jphmqqeDDiMLqICXt8EyK0iq16K4ZRP4RZ9VZK69SxKrxqajj6k3pV
ajzW9iB4KntiKbuKyFZTIHigccjYciQ/l8Dzpv8bopD745uFar4gfr3LXMOmMOCDlDbbnk81qk2Q
HZ7JEY+9gtmNMstdA4a/H6seMG6YhueR5ORzTmLzPycZ1D3Y07JaDGChcCYQbRqCVHAupmXVL/ym
3b5CFAbTiJeRJTEbTh6gyEMbCOD7xHSv7Th3HifwsCVwvAc9JeVm8LXqbGvGW+238r4lUOau8ur0
4t0kUuQXKvlibZumgYNlapdNy+2OqJm01iDDy+I9kkHQn6MiHzep9lKlXbELoLwvEquxqa1KtShz
twUpqtm3hFTdIGoJp2fc/s2iZX8tsxmiOfOnyfXg4Ab99SE9SLsuB2Rj6IJBDoPgmNGm2p7+h3YV
YCxWeuiIRZwLoOw1DimWtebwkVXSQArd+COeXOUInKB6FW7HGNT73IzQpja6WtM11cBJa0YXsRbZ
/5uLGaV2dsxkdyATq/knKhPZMKWWRtJgQS19+L/TaOU9MaA3xSjgzsqy/q2NmdRVDp6Uto/cpzZm
L4qF582JoDSRMffOqIX+g9Wl91UPZpr8DYztiIZikHwHmOLVIkWGtNEsDyBWF3j0gd3TgG4/Tpx2
pdfKWiWmi+W6DPM120jzBOmbVYHqrYmYKo7VwwR+lshbYA7frBTWf6wUDJJNG/GURafv84jF1XIf
LQfLoTubKkcrxqGmzO5sRUO36pzRvKE9gkSwUjauOVAwpeqrg1YS8qDxdYFqMqatP+I2mRLgyG1P
dJpjrEwxgOIkXxbPsacf+XuzZViXzboYzfDmQAmR9RRfGpOlEGVz8EDQAxRJVNFN4cCMmKCigkn9
rtf1tYc495Ak/7iSBfJzhZi0hCFm+BpQHHvpzXabP+LMdd6qWT8SJp6zz8podnsmOy4zyJZIvfe1
q5q9Y90NjUJjbamQdBzlrH6/ythfH0s8xT3eHE8lqKny0waEvj0cI3KnFlUfb8IOp1fTasO9JEL5
oHUw9iD/3X/8UeCUUEUjm3yjtKGyiIKTVtoG2d6pddED8zKAQyBmJboarvhZIq2CfZza64QB3p3B
bPuu5uG1r0oHEm3sn6qkNe6sSfMunW4UpwGj/iKcsumdpuqexLr02ew1fdsS6Hfnu9k7Yb3DzZpP
TmL/gPYZErHRPyd6+Cea1PwiSQMg8pDRUOovSfAiFals0FLm7lNNisOe/IN6FdpGsc37rkZT6gan
Imr9u7TRN2lZzPtnpX4wCY3OUMZ2ZWwjYQsumhF8s+WnzfBlbfcM25GCTwJRj/356ucm7HlGA+5p
xrrb4oBiP1aHo3aq4UkFkXlyEy8/ZhgBXEJIVmLSxp0zFGDVRdTLO53NrCmuqusBOleVtR2mJSYx
qHR5Z68Novz+sirjnQV7oIrHHDKVARpNtzZhJKnyoU+W3gRmaNCV9ZTbOJ5C5el/WT3Z3UD+F57S
aRjYiJwMJgALezYSZCDVNm4rslVq4g4ou8rYNFWG9XwYyvuGj49+IO6mAI4I+RtbY/IZFycTEY25
gBDVQpc/Mnafc2P6W4PMFf+Dg3ND95ulpbw/K49qLi5rcet9ZsKVddQDMH53qpvviAiiUBICRZki
fWQ3iuzJ7wr/VJA1hHD2DztLbJDXUt57WBSZHE+wvsdtIZVO55UIYsa48GoU+pJTOvs5AAc6d2R7
09pVsbcpmNMi+pSzacZcRG4ssNHq8LxgS+EyrKNVA+fxyhioX2fETO0TGLoZajmIpZzsUAf9qzOP
NpqWGRUW92dX5a9j6xsnDLsRw8tGbTJW8YVNH/FC3isazcLkf1abewlLn8WrjYGVx+lsU0LeAqgH
juOULKPUyPdqSqBlNnq17spRbgYsEBuRGdHZzKstF5t3tOZTNEe0D4JLwUrzcR/VsnvMta2t4ysY
QGQ+MiH5w1H0vITaKkXF0/+/U6Mbr79fXv6jAPNM/pHzU1dH1f+p6tWT2oybzmZbmVkn0sdhhbSp
QwzLQHJqQxiWjNXwjNjukSxZoMkjGh6tqn4W1Fk3QdDMcmqgbEmZP0WBtUeUUf4BwIUoXiy00n9u
Tfjt865LlOKbiuFj/vZrAcY8hGEgzTnB/tj59N5jf5htAmWzyJjBrl2Ni6asZ5EMlcJSxSzdBqXE
HFTc3cfdMFK0NyG2ttxDD2XjJOEBpMg/XOYEsjDzd1IMj8juo/knLeg1Vh4j3ZqlmZ6qfIBl3jnI
nIaREXZ2//svwviP0txzaClTmrP9/TpWQ3UrDbqxfBNhNJ5cazR2fsgQGG9BuBg8N9/VuahvNFt0
aCBwCDHH7joUK+dsNPbKS5yb1VXxeWBuuCAmZGLWlIQutQrBqzMrqPbeVdLeh2E3ndGET492yvbK
tYmD5v980ePQOpC9Yh0SGFB3LSI/LDy8tP3yb7Am+cHOKnsVapHaTGHx08GCfa31c61DXKzKHHPU
EBz90cyu8VSzwiOKQgqLKcA1zD/YMK8nTbPf5PDcq3zYyqpx15Zmx5Ahuk2ux802MhOS/Ppm1QpA
OEw1swtxkBamNweaKG48OFQ9LVboTdUWyI1amW6DEhzh4q4JTTyIaA8K5KAkREXdNZ9cC7Z9oFE5
GtnSqjzjwVnqqhsfjPnnqstbFCDFscymlKckMhACOpM90Sf5w1ABByDuCj2Zls0BFmJFPEn3ks+G
JgYQhwQd+cqroQAVmmAvW/wVMog+E7I1HlM8+4ssymdAuVevJmL5lrQWzQONv+uEB32DjGjACGGQ
imRNwzu0+Luul4gDxlAjA6NnoqGFCkygEz+JBqjn76+2r2pVB20Ce0BHN9nyuu7nWyeqirQyoUMJ
s+52fQ6fYrBeKpjoyzTJg2qDPbHfjF6Vbg0nGRnfdOmrMaOuWhPzZDHQAU5AJNwVEkB0n/fZe4L2
UUe99GdQy0OK8PCn5kLuiUvQV7ilWBQPTRmMhAAPyGJZZ5eABdS2KaIniYH9DXHXcMdoTp7J8zZv
MimvTnaGLzLtdUbHKEHmH8OqnfYi9W24LjotKhmT3NXQlPfov25AQZWbPLMJ3rargZU31S9N1UyE
9PjeD0vOzsxJgrgnC2Tiot+7vW/tC2xc+Z1OWtM3xZv3pZfFx0xTgakdIpN5kPrrniYEfxYrhwd2
oYon+sXZWnO6ZiXpetFkyfuj0ZKAWBTdq9Lrjkn1MB0/TmERYskKb515HcxrU89nVV+74KobFw6P
oCrj0p8rsW+Ci2OcPeMcYLq8NjbMCBaxECKBhKNWzfiAvbexw3ct1OA3AcFZybauf2IwPPiZh40n
TGza65q48l+/d5VCOp2X/TKumGLNh23cW+GDaOfD/Dgc+ZBkjxzd+Bhlj4H2v8dUP/n+YyOehvqp
Ek95+sxRiKdsfOaI0+daw9sAiewl1545IGrcaXXW9UQkwTD0ID3cvLDYEGXl/cgy1I0Y215tkYZr
rDnto/q27WPqX/adDpsMBLOoZU0TXcWnZpkhTZoQCdp2w0YguScVHC8dRMk+Owze3uJDEgfOLWjq
6OhjLiNnqjk22pF0LnkgbrAuT800H4N3svMzPXYO4Z79/NzlSA0vrouR6MIxYRT1LqV3qYprTVk9
XYePY5qurj8fZXXzfb4GeHy3lp+NW8BcYpXymTzacFygumWPTZuJnZkERw1vFeRlu9oFpRNegiJB
Ay+NTWHuNBpye32G3e21bu+QOu/DSuSan4+QcBJv76cHDjc9JCi5CYkQB7siXPwY+MdSnw+LcIr8
ZOQnUFgjJCsMlemZA5iumZ6VfW42vXXwkktln8fu4iSX0r703SUncNK+JOmVI0qvcX8tnPkI+2vm
XBPn2mY3Dnu41dlNDPNBvl1rrszhlno3fbjZxX3s3VqjMw8ecR2JsuixzhJUVhvC8Vyw+4kWd8Qi
SRYkRw82EF2Sm6mhyAhU3W9wWJBXei/ze+vjMPJ7Dt+BXHbvOjeuMpR+mEmFcxPJLe3nQ0/+98jl
9Z8jlVcvImXm6nycw/ZiRVetuQiLRLCL01yy6JK05yS6RO2ZI2jZHZ+VOLXqxLlUpyaZDww5CKjs
/ig+jhQmmXegPciR1IeoPoTRgSFx3u/7fJ/2e49ooPgbWfhXlQx6KFQDBs0/tpLeZ39CFsAOq0OB
rNMMi4ewSNxV1+r9asDE8TCOqj77jcevk8oHJujEkM2av7pXiuAJQTA8PRUDxcXh448+TgQAWSdh
HaJReqTAO8jFoV6QYNdNt9Bzm7Om1LoyEGmHI2zEFHIMAJFi/BE29cI2EvclrhlgcGdG6w8j0vzn
TgaKfmxde8umN/rnv9cprEO72QcoL9cJ4OI74ZTd5eOUY9O7RJ0INq3Z2Hdj8TpRaZ5rq0qvGMDw
wCR/2qJKX9TQ1Lsm+0b48LV+nofsaMRsCzWzxZzm0wrfkPmL2LtYyEk+xknsIRia1mLGoUU9W1d9
BAsz1RX+p/wc5l3DHp6ck5EUriEbHkxbPrlSJjfsbpFkg2slaiVKJWEdw/UaABRf0OWRWlx882wy
5nXtl+qZd44Y3EBFwsDjyxbXpRNcqGyA8qNCtWmnmqdkbT6l2FdWQmDjSLLSvpLRAjzZC54lanQw
HPQ2nS5rafR0BP7OsdqO+T+EnWdz21bXRX8RZtDLVxGNBSqW5JIvmNhJ0HvHr3/XhZ3nja1MNLOD
oWgnEUkQuPecfdZmjmss+ksnkgT+e52ivr2B0gKiLAPggSkD+9dmUG7tGzsKYEfjBkK4MRlwMRI7
CScZbg5cGut+m6jCsUb2FrnOQZc026kQbGnYJBJJhZ+NruqDRZl0aDMzeQtLdcsd3OnqFn8BXPMw
Nvt7/Ze3Nh3eWgpn+AbpJOCD/sUxQG8p2Ydeq0653MfMooEPtA1yEQatJH4P3uaJxutyNsZrPUBz
M7stMDodH2hlbbfalsIeEz8jNxMxywv3xf9+U98aWPj1WJjoWKhxUL9pAuyMQxMwCbctneL2Ffg3
0VpLn1MyiBdPHzTsyGz9otgk0pAhsXt1prOYDyrtRXv7Tc4mYI8xNb1GN2nvgsoIHcOm2rmq7+zw
3hYh+U0d4brgtn2YMH/5dlWkXq09fM90E5fYDgeyM+DMswqjZzJN78s729orv1dGFTsaAVLMVDHD
P8Mi3VVx/camIJpPiju2M3NvKZGsvbNZkaKrog1jgxCZZhwKaaXIXoUt5z6pCNwuZGODviPdscmy
P1LCoUWtxMqzqeeaO2+0uVQpc4jCMGrfStmivPMR/ct5r2H5x25Iw1pnV/jzC5erlsopProTdez5
OjW5TdTlSOFVvqsy7VuOWdhnLJn5ntkzYl6tXYLP+u9fwvyXK4TGRY0VEC6it0anEhuXXSqVAGqk
vqwSWgOhPhyNXqSmtMkFticlabaY1A3J9mMk1MdJk7+SBfEtJW74D0gTl4H4kdsgw51c2OFSEYZ6
qo7614bMlSdMfd2DKJzc8UWSr2uCXWnrq+UZrDYO79Hl+tl6rU7ZKx22G9PM7b2TTAQpVsy2b6Jc
MrYTmRJQkouSyYe0Y24DXvPZtkf5USs150Xq2vxOw/jOlHQev1gWjZdBc5rz8ae6PObeFN/lY41p
y4pJT2QwPOTamIcJeSJuvGrWw55Kt0Ruu48W4zJKlcoiYYYaXaZ8wBsTLTKkxU2uuhAjifPB7MwN
ey6Jdf/9gTDw8faabdCrgQlB5cPSfy1TQ6OdJgpOLegzzCh74kS2jv/veNTq05OpsWwVKmfsgWcy
BtE6Ck3leR/PsxOuTsi5M/oqkeKj0KIFThxsmhBrJ5ip5DWwbWGcpiVtT8HFAXdBedooOJP19mVt
r98lJ1dNuxiHCkLu5guuRJTFZ00RMpQzoTzbyJhbKNy1SojiMUym0I4pDhMKH6xasGuEMAXmEOhD
QGhjYwUkKO5YYdjIZyHzrsYaZt/qGeAjKUpnNKbn2Djv67nPLrYBgvRidhe9u8z7he1hZQsVaLqm
5TUjXWm6Lsmt1K4Io+x3dftNa4Wa/VbtNws6C7mgUEmqCIEnyaHhvfMRHuuBX+66Ng5N7rxc2ET/
8Ocvdj3kbbtBocWxOawPDvCX+065pLjOGA1joiqnlfJEpZzhtcb+a5g1v5jAnadxVtyYO20uuVmS
05WM2XMe/6GnXRVRT62i45FUlts1US1u5HFxMZvsi8TszrNJDpibWqP8Yd8Mze3IZAk7VhRP7Y3p
xfoO++InZuW6x6axusdtcLowzagIW+XSPSaJ/iRvoLx1RySG2pNJcNvwLc/b/WHMJPkRA0R6Zzmt
/oVBttJt6xK3UMV+as/21Xapfeh3Iy8W1BaEwkIPrXp8VcHWRsxhW1FujRaIGN30q96B44ABEd6e
8XtuMmSqMmLgaqSR3x3ODYWx3ju27OMTkeR/EajtPOZVj2NRFKsbRu4YPa0NTObAoodZrUP9qZTJ
u2b0spYConKHkzkWFkxCZwDRAG9hyFTNZwgSbtnM7G6hzc2jUkkfx92svmV2+w23L/QwNeYteW/p
KL9pMjBjStubW41hM9ZwmCD/4XQBoCXpVaUQvUMGnxwkOfF1ocJFpAsxXAzZeSRBCAhQdrY3oXg7
t9aZIXY7vzBqvQ6XfbjU8WVQLgDZu/o6L9ehZtfKLKRb5rd9uTLpi1oSzvLbrN7sQahLol29obaL
pkSox7B+aO64mAlthzQBmY+sOFKPoxMTmRRV7T3QLcm5U8CftPe5FKGhvc8U/Ij3S3vfShHqD41S
hGa2bibBQt7A3zm0KBHaiPNLI8ybehqZaaT14ljqt/g40uNAjgJXpm/NJ4uc7i+blcunzhmap4rg
L8Knt/yZiE/1DhCf+rgb7adWg+N1ralltrcpuTntzeLBfjMwGTs3vvSSfXMOqVUkH1oX8Y2fF6Fx
Yb8mNJjRWtzz/RLhQGZUmdFY3OcL2ErShKO6uM/MKDHBqgg9YV20jcg8JOX3Iu9yOSlzpBrRPkfr
oc2INItbdjSVP7RaN9SVETkMo3XDIq3ikm6E0ua2xVe0xNdSEYr7q91frYxAWmgIF41NI3vFQ1Vz
2YH+S+eCeWPtbExnAo+yT/hU0LEEDXeuuUz5TWELIZS7tRboWoBt6b1blNjw/HyB02SF25zF1ANr
9l8t6qu8z0auTuzkTEtyGds+U9iUbzmxVIdSuAYEtTGoJWbwhEiYSSqhNQ72mFiAoNGCdBFiyFpi
zjoLCkhqspA5+n3tb52vkXzrmpqvaz4kru8aSpBDZD7DJwtIYbfMoMtCA9tOGxJFXAN3NPBvhVmK
KVMobX8ICx3CRz4aZzO9MIdX67njL7sERFbtYFPUyhm1yhnidTGes/GcOGFKRC8vB1cu2JcxbJVw
445ahkscoC0OSu5sWpDwQhqhOA1AwqFB9o3RJ+MECl5GMLSPDF4IL0vzGZv7rmkI0M69kFe0K/Qk
7MV5gUGd2u/uWVjQ/csHx1rT0NltWbgkf/FfdIo56xIBdMTAUIE+bbBKyNIGC5q4EB6Q1rkJnk7F
zRaamS6xAwmX0gR+pjdV3gJYevC2yqO+iRTdWwdP04WMQxYLM90rJK861BDNC8jsEKlXE9cGybMg
akvwmTyS8VBveKPBMtybDaGVH0fyByhceAvtDczTgKHZrdZeio0P7BxJtyQaay5inY7W4YfmzEVQ
3Bz9pDqnTqaHAwT6pMCOOpRAdE+E6AdJrWsX7igL9YdaiVRANy68mgzaghE3ob3zFgoobNNJoFg8
8mwoYqHN9oDStjwJVdj2hkMK/Y8MA4kn/A+2h6jAoOxQYnvM2CPtEGnhuAdHiFMe/FKSEZGaezMm
mNzbcs8hadZxGyxPm1vpLhQWbcPa45aNm5Hbl7t5zJKBHN5TBWlHpLqcANWXG+PBJ8as49AmRIIg
Qz7XxN1LV+9cMOE4dnNY74oLwAjIrAoXznL1xCOZBe2H6M5sg1d/LPCdD9QJPGJs6btpm8eGqeQT
3HiLvMQgS0eIGXcx5s5HxsdtCHWH6t0bDLDl3mR4wyg07mSGelBYlUMb3TYmezNvtN0s88DyJJqQ
Qrrg6i4DLSt3rN25ZqjCxRQCZdbWcSaeelkchf9rE8fawgdBorHrsFwviBZ181lokN2OUDVDqJH4
I05L1yo8tPGBLuK4INXrF286jiufo8pvAuGR30qoP0T5KuNDp4hle0CWUM7fBKVF2Hrmm4qnK55j
ecrsWWDeZk9WWEExxeotrdB0aM8923FBSmKBrnW31F19c0k2H0e3JwCa9RufK59uzJTZSTlT/WCY
eJJPzvxOdeCwAP5yAdcdrD+mwWw1FS315xVqu7VlBT4Xl1qsMsWry+kzs+Hpc9xr3rwsVUjGQYrh
zJY9Bk9YngyK9lmynhJsGHHM6qvU9ieag01gy+V5wToXFHPCMhWSGNb09OH/DyXzECfL+uxYn4vp
czXxn/m8J5+76bOSfNYOkQEG/vQgoH6Syk+m/nHaP2n9R1sXivWPFo/jV5Rur86lTJ/y7XUoX8vt
FYitpb+gYaBx8JImL3nyYu/PDAEa9bN1yLY+pItQvnzQ9Keh+GDoT41GOg6g47apyFzOTPu52CSi
Mpr4z9zM6ldyD8Me/94jFhWsUdOYn0rmmD/89630Xyq2GK9oozsMv+rUvn6pIsnzAFgzFhWv2nrQ
W0a5jsNWkjfTlFh9mgWD87qpH+XWJFFzNJRr1+VfeocLNCEvmruwQpIV0JIDqU0kyxT55w3wi2uT
UHYuM3wq0Mx7VVN8I4ZxnjciPbCp5Kep3FmKOcW1Mlb56Xhq4Mc7C+Ykqa6pQzPBJtdEwtFl2Zn9
vK2rcTeyCy7j/CMJ68aV0LB/HjLFrUWY+94pd7O6sA4l4ZZBieTSj5L9Yk/kppZzzzUEapoLVjY0
hrZ67XF3v3OCW2/LGvRMmOalBY9rgLbczyf4aqpxIfc7J3hnc58TJs3GGrYzgZ9odc6Vct4d1idC
rFu+K4H66zDrJMTSBbFuiUtxZN2CdNud7lm8SPOPlQsuwMzyWbkgnVycY+XC4iUvxPqFdUu6/li3
zLHPumU89H3dwtKlYQOchdMaaq1YtKDSCHPUnpNj6RInPxYtYv4NAmtWbz6sQWhNVno7Do2EATb2
ugl7nb1JDxMgsOi/z1LrbUlCo5YoTIIMSDmMyfz8bhZEa4+gIVsysUCQlJRUbwPW3dtmP844AkHd
tdvnrN8x7lpzkBDGArnZ3q/HYepL2iB5sZw6+Gxhb2cLc0L4zIZS1X8fVeXUAv109b2ZAosWD01P
hhn5PvyRlgKL9b+njuf7vo9PDeBk7/gDggr/WtWNMJE88wenhrk/ke9hE1h9rfnYmE3ecOp/dgAy
n6p8/egk+bdmMHJvz7f4eVpUEjSynW6DsdiXBMoLLWjzcVaxwBS5XL+qtaRfp1nk8fZ1/SpjBY3s
b+ZAfazpnOI3Mot/j6et+raO8W2mDv/a4yw4iBttjadLcnYrdDIVm++oviqD2j05Q93/ZcidfFfo
OAQKA1Y5BrvBa8eqffnvjw560tslH5YTPLcynyBb0F8+O5kio0SYfXtaFLWlHK1TKLPU5oGhiKnx
dloAjtuZrP08lvI9yfaHqpUsVY8hZdTTlo+yjulBf1/8FeuVJjQvvuP4dsFAUGA5PoleeoFDN9D6
wN6ESjPIDy1pOB2SDFbIIaLRRLz2soRGE2qHhiXEFMhA5d6EzRKuTTiTv72IY7aEYxMmS6gnYYtx
sGHoMiwbvioBYJnlUGoE6hoo7QbDEpoTnHR87kP5YPDr9YEG0LQPnC1Q+6AyA2MLCjPIDs1pOB7q
09BuhNo0nJeQKZBxoR7ATJ7ahAwUt0u4NUIUVkrmixuhnL/Ci0hCaQ61JHTmUElCsF8r5rcknBPx
IDECFOtCO1bALoBCYwCNdxum2POgzANw96iwCXQW2ggyqv1l8pfUn1L2Eu+0hd4iQigrmtz7ZdOx
FNX5lbRVllZZz50KqHnEhi1XBSECeTU+K/Svaqi0IekA9rNp5RLGmz17psdAksSSVaGBtfSSd9hv
CpXomp767W8QAq+DCcgkHUk926xdeUiTLw6ZQmAht/t2m8cb5Z0kSnduR23jpJ/lZeEDSgml7EZl
PMUKmLtZhvgA9dJ8sLFeX7phpC7mzMVrYpffxD8zlbQTXSTrAbMxcU81O+ZJdkDFzvpFNVqicyks
tZU8XGXzd0UAr8vRJiYj4UKwpxuxMVuifUkM6Q+GDcavdEofl0r6lubG/qEp+Hf1qS0eAa9K783p
vi31w1FwuB3Rn8WSc/RA/lEFsohHKe1J5u0szDmcjC29jPisQAFmzwb0WTnd/K539k9NkrVUeQA7
EKU8Yw3PCvKLsBZ1mqmFuIS2j006wOA1IGTNRsxKPp0jo5BIlxu1+J3y1dsRXdC5ms6kFvt9KPeH
n+0fv3fKh9kyIYJBTbdA622Jflorup2S1nUXMIGwXdb8nGfm/AErlxMozSv1QP2JFEjpHa7N2wE/
bNsO5m2VYSJu678CuJRi3fViKSQYh8xjlGnbRGabfcMPYPtGqdWEZEOpzZyxC/OSJFMA4FWQbcxj
lACoRU8610SW91QQuGLtdxBbVZhog3nOTSNj67U7X8ZSf7J7p31nBIbl3JurMIQ5rsKyDhxXfVMS
HpO6HOpVS07LHsvdKYGviXFU2lxb7hTmNCfgm42wQiy6SsmHw6Sx70xN4paPP2gMnHtZBU6CaEFf
mS3zss9aB06rcdy8rmrIrQkFBjHOpokDhrLhYcr2P8gxMfxusMartlAsPx5NyvK5WYYxMEcynxoz
/4RFdjtPDYHjbYsxFXbjtWvm+DrqMwCQOF98k9xpSv2lA9qVet3d8bCWq+EiWz6W6cp+bhpnbYKk
lWSPHoZBBlJr3AgsrmmNFtRCBhDPx3Pblrcu40KpuwsM8dqYTFnQC/PstFfuczsGzLqZpB2lWvrY
gdw+Jf1MEgfu6sfjuUltnAfGc6Xh7ydyagZYECwCMeyRHFn2urHNlVbhdboT5XrIsBzMtrhjSUuq
y756eW61T3JFIrMsE6CYNwN3tmm475novqaa0j3CLSf6biXIvHQkfxyVKdTjZnxRNNIA58Zmusb4
M6uppZQ7yPc+K9ZwcWTrjglOza23mRKWoczwP2Hoa5pA8I5Boo0N2Q/w462ShFMuYpcVs46R7Ppz
FWvsx3PaXKWJib+QiPoT1EjS7kjKm1QVtqbD2sQc8s/msljuqlJEnujqgw3lNllY8stg98ljrUnq
R935XTfM6rWCR51ksRYW+pBeFpBXl+MRlfgfj9qqc7j6zt33mRirAurQja19btt98eqBEcFRHecr
/IXpOgF+uVZAycmG2Z2AKJE7uH/5byWzJP7sjNt5L1hdQYD7xLRdVKU5M7XxrNFJHGIwQ/pWXEgJ
kaEtQz8mjLn/Kjs0PofNvt+yHJNOVY/3NguS46duq3bX7sBKmaU00qRTdGZPjFHB0ajPd2mPkVuC
SzIm24sl46RgvuxxdJhkNc2dQCBzaOhqs31q2H7OWrNcwPQtF3a8Px6p07pcaoeTmL0rN1xe7dM8
tvuTPSnfJH3QL1irt6fvz5cDw/GNczt+Op7fqDfZ2UiMib7jw2K/Ozrl9pgxDnNRVO7jm8kgBHe2
J8eyQJ4rNN0TrYsvRTIT1bjLOwkGJYTeu0w8mx3PpgT1lAqOrWOi2yIVIdjwvdKFgbTy/TDMu19L
CQizxhgwZtGEY1wNV60mxaCKKBjLXNroi65EQbeztQZQ8h66uRoiR2Yb1Cxy6IwLr0f9tMc6b5yp
jgITbl267nz8MMl/Aa8wzvI26UqY6GL5vyhEj5fbl25Lq1epTnxu5PbnnrG4rs2WcyXRs2ZHmSed
c2UoKp/vjqd2wAG34zBlv3WLDaG50+fUPSjiy4jVaqAHWIskr4WgGmdqfxxs8aPtkHDTFfoSTOve
Xceu+WMSxFXOzNobCKX0TDGds/Q2cTRV93BQv+nrqMGcdTrWErK2EwlqtYn9+m40WwUvDlB1O9WS
84jB4I4+VPsoExmdlf18z0r6Twt44IdOI14cyOVwK8gEu0A4eKZJMQD2shiGrUF25YMEkFdjY1yl
Zh04/A/DXSV3TSfNLXLqPKMwp4jzXNa2O6xZCY0rhSqlljDy2E37tSBo7LKT/geMZMN/mNPJEI+O
AxZrVrWbtlMpsz7ZUlaHBIkakS31RqTXqnapm/nVVsb9KhkWg7Zs4k7MGe1X6wigtPeGDHFT/dhW
1afOxHyejmpB+TRmC9bq2EnX9Ko1Q3+Rx7k56QBuXBhyhJCOMTWv0SY5hXQI1i6NDAoqk2smULQO
a1bXedNYkqI+MdLVGglDHcDmRoD4+L1hGFGtsNxm3S5aRVhbTAzP/dzOzb2kF8m9RcNZORFyPu1S
66VUnfzYGbCaLnN7zi36oUzPWGEKTPJu1hWH0NX+x2Ei5+sOuwaAe2M/rXbSiztFOoZNVX3TxXch
J4j+bmzaOiQReHhIjIpcaVYWdFBS/B1J/tVa9T+Z49C/zLo5kdKwpR+77By3fBqbbW001cr9+0Gq
4l46GZV9svgOnJOkzYmVbUX6cwEPb2/6K6TKeDfKe3zhk+HqWs1JcTLu8mL93cnSlIjKIX1MKKA7
mWRcWmOJP2DIuCkDWF1Fmg0f0tJ6vwoQ/bbtq2tPZC7bu3yOrQ7Our0uJ6nQax/MVOduVrNRw421
qMirs1JNG8XN+U9HYjOmtzn4XOGwwDzyQdES+o65Hl+ahGEkoDvemjPfU0wEoSl6kj3DfKeZJKYd
6nSIn7HdfJWL3PpqJDXQ4ITo4tkh10+kmuj2bN9UyJ9utxK3tqbyb+3oNH8MvU56u5V+LuN58mKT
ScnS0E4qDg8+YIIvqkpiKOh/h5YMumveGjKF+tz0jET7tpt6+6yvunZWNFK4GkJFAiZa7euUSRYn
tfphVbDDNpmFw5bJnpD1ZnJXDPkWvrNbftutJYBUtsAwqOyX33gvSKEy7XEilSnFqnWf9mrIWyq7
MuxJO2tojExXDXLfiX+X5FSH8QGgPDVxroAMlC3q8vw3QlGnUzc7z82g/iYzD/7OOvhwD/xcu3VY
CMPJMzWNmsyvdrkdcEpsYT87sUqmwC+V96ZRc7LFGLPZu72uep5eF1hcoclZP19VlRhITDSOsQ4P
QPC8jXLBSZvZy+8M4HoptVy3KEnOy0gPAuSYVm6rfEjWgMgUGRY9i/6qaog/yladb0r+Bww02Ara
cgdMMvPkUf/DdmIwrbOo43c5bQxVxei9wP0ozVtaKAzkOMxud1ZKob7dTji/93BnAoIiQ9YEcG3y
wDaZ8doGNWDQYPOUNlAzGmBWWn9OnZLescEZCHQbbpZnDt2rEq/fynaTQ6wC2kWPYZovWw3FdgFy
wKDa83+fGerbBTy/ockFVzMx1bGG/7kE1ij7aHPXqNiXQYGLrfI3qLYZk4GJW9MiMLQeF7/WfZrm
uuXCsA/3fOecINVqukRlmXyuVke5873ezPFHw609p2ZqBTIwyMfK2V4VnSFZI1HIqme+LL2fyi69
b8vOesecYr7p3doUghi+ZprdpESq/9ICVOoSvnth1ad2VfQX0jd37a/MMarnXCO2yqqzImoz6XFq
vrHsLG7HQVXYRhMnroTmYs+P3fhXsdZMIQ1GtK4K+UnMhMaU6vvNKM/OorqWyEsC88PoG/MKVpPJ
bqmNRCXtIJtBuh4TRImqfCFGTX6hzsx2glHjr9v0mNpcRpSSTKQduvxzXpHoQuUPZ0Q5/sUkyOIP
c6t47Zaq99VA/I4mf2dLaJ3Ngnrh7l5ZWfYC6TRomu15qIrbKM3NJVWz9SPB3x5TL9ZrtRRfJEN6
zIZkfjlm8ub4L7Iuh3dqLYpi/Lr1s2WGDixLB2qJz/lNr8VO9EQiCvGk9B7ca0sTcg5lsLjpC/dC
Ve9vuj9Lvqz7q+RvVbBLvkYQ6UgmopDFxqEIK0j9OBq83Q6KIoSZVBUhs7xIxaLZh1QbCexOB0Z6
Qs0K7R3vdWjmZ8sKE1Z7VhjnZ8kKUWqHWXHO7ZAb+uqWNquKsLbDljhnmSptOMkh60O+YcgaIKyG
zhAyKyQNoeUEUxk6TiAdUtUgjYN5FmLuaTo0pwFydl81fdzSaBh9IFZb4o80cgG/eXO3kRe6yg4k
1PE1TYrqtg+t28xBd6huAgQvu+O/ZfrDcTShpe5+W0zrXZoZRMva+vDHFlpExr3zlTfe3A1wZkKs
MLklUPlW9F+oWI2WbFKyOUAnu0iXIw3MoSxkdRHmGKeLYlnYYkCGJUqEM6Y41M53w+BXwMp6cs+j
to86TDDlBVNbGo19NPfRhh8mjdZeGGMkmOhplOq3abrlmD2Z+Z1uG49LoRKQJIsRIqC2K8yxrf0h
uQXac8UKiPJZWAHRVl2+uwFZppj0Nw5D4EJ/rjxjBFRISReGwKESmqoQQ6AUCzfguEDwClqL0Nug
trjwhnIWll1or6G5hrshtKTntaUleVbXs3zI6S6WcbY4dheju7Q207E4QS8FbrxD+XRFNC5K/AU3
abzOyW1MbmYr1Cc3iIDtfqsP2fYN3pAplhlCaxWp9m3Gl1NFYxX1VdRhyqmiZonqKioWLyMJZomy
JSor0iWiFC8fwZJzZM+RVEYOq2NgwXwZMv02sBy5NeXyYms3JWVi49ZPt0QXx5EUeh6XQorFr33T
rOuyXQ3e6e3KdBam0flvJyQ2SIQfEjMkNkjCi/FDJvEZJ+R3M+TC9ovstL/NkPvfTsh/miH/54Qc
lkArf5ghcUJW8KgOJ2RBZbX7nxPyuxkSJ6RCFF77wwxp/psZst8vzCzjhEQSiSSa8EPihMQdlR9+
SKxRXfKTGXLHNWXfjEPZDuItUuwbmnjbt0D+OvCu85ZDWKqO4XE1ZZrzv79jB6Xop8UMXzGLyqJD
nRHD66/gOTDn1QgTrj11VVoQJWSpz3XlpHfp2lpXIlzye9zXnTcUacu1ZyVhUWVoeRIh78Cv9Aes
4BoBkS1BRhq1PPLTVlhPa/lQOxgJIJ0kPhVSgzOuKf3BMJ2HLSUPa2ySnnEXrsiJQ741U8/61ZJW
DBVkXEYOFfe2iDHC7cnsyxJQIHluGtespPTjbjkQCZkFfWddR0ftzY2CVAHBLyMUnAEeW/z5P4qt
GBT7Lh8Hgk5m97s2+jKmWyfezhblc8L+offi1ZN6b2CUfsPTLGQVvnOIIvICy3xjH+DHuk+r0JJ8
ylYohglANGBNrSbI6qCeAthiaFOCng6AEqiHcidYp6BklFAJaiewudkc6p3AmIKEzbQTgLIq1KBS
A/a6wj/v2TXzLgGAA5Q0QZoGrOnyNGD8ukyDzvR3rv0QEXY/G4Xw8iuHusRnB5DIXsnIMf0A2WuY
7T0U0x+2oSEKVcQTDkLsGRCZ24ZEFYydkzgC2kbEuqLG8WBTw56ac39EFC1Jn239NvdfQAaQPqex
SVJ9xfG3AmhXsBTBVARrH8yHxp4KSdD3wbIJTVswHEdmNxQjyPtgN4JqC1YjKDbxIPtbycZwB8Ft
gdYJKV2w5cHeBeA8EKDi2fbRaBO25m+Kv9CNn/ym8bXJ11Ih+Fmd5aFc8VLUevHkSY1Q/omE2NHB
CCfUk0U8ugRqQ2wYOleZXdruaDeFII6juPdywH/E/m4ekWlojr310NhDkPRBb6y97+g+aSCS7qeG
ELM0SUL3NkjrIEuCnJPlUDcFdR0ATpgO9XXA/OHC2lwJtilwlGCtA0kJdk4DNdCngNxQ+9Cm0jS9
s+oAOYckMrr5X3CGHKpN7Hd+a5KE52M7v88Tf2GFUPn56FNXaqFdml5megVnySSUHWIQyLJdjhLt
eCxgbIc3ooeF1tnVZaGSeHHT7SFOHiLfK+u9TPOkxSNponS8KffRkNO8FuoWX1LJvPQd1Vcd31J9
2fFXThLHnzlPOCX6YOLc4GwhY43LQwAkn/QhrpRNH+hG0G8/1G4BArW0GEHJ6cOJswmlhyS2VV3g
rIFKpngXyHQD82DrgplzJGfEPJhsAjh8rrQ2g3W2b04Mmvl1A4mR1BMhOfXhYyJp8rBbJK3nsO/m
NMmFiFnB/o2kQYhSwTtX7DcWQgztDMLpFhcpjS3EL86KfKtWqd+Y4gMJe7GAjNzaNCFnXV4JSzBd
c+yK2/F0Rnv8+yOspOtwx7zLh11tppM9sKI3luRjN3RxNKvkR5akyn7WxRD6aGa0EgxJP6WShbnE
rvvzyke9aRaE0XL7kPf6dV+T9P5ItTLSKaG64dawmC5DklJcHkb7zjClL3ahTo+Tk9fPWilo7vt7
rfW3ABlbsQQ8m8YenR1WiT9fsJ0+TspcssjxVtMMgLzCLVaLl8A0zNdM/HQ8pcK6hDKFCv2Sptd5
vjT6xa6EiK/N1PMsooHP1ng2SyHLCespTNSQRkwBo88QskgeTs8WHfz23JpnX2MllpE2L2TvF3O/
7PaF8vNSXtFUXufpKmtCTnLrupuV3JpOaHJuVXcbHKGyjrI1yutogKTc+skaxUskmUJFeZ8dSihr
zfdxcW8XfUq4uSXBHltVkLAUd1xYd1J7jZNrkgqV+mWaL8t8saqLU7HlOk/MJMMnzVytPNvjmf2h
6RCXIdTAPumEqOPYhpDJy0vP0irUmGclu1TmuaJDcWgtr4Ruz7xA+7JMV4XFzUTpTahldrijtHvT
95vcXXJgPbeqBuRzQ+kaoayOJJFT+84u4V8MFjYcM8hJ3LHpWL3BYitbvcRtSfo8NS5ciLNUsEip
9Ic0XiR3blrteR2khuFW6AosgT6a+KZ3O9sfY5CcHxoiRLSEYPNSbYeAyuEIghIu5wJp31uZLH2Y
EvVSG9bwQv1yfBkkLl3aMN6be80VK8NQzChp2Fh788nuSj+f9D/HPvvYmE7yApuxJ3tE1IrikbJJ
9mdTzfPXGr/iZkLuWBmREnAGartJp3wtyuFs6FzUxkXtHlsgfKd97iXmeLrqLpPW2i0MvX/ha2qy
7l4+Ntb4SoAE7TWVGjGlT+Yc084EzqaN97tRt6es3o3f7bi5T7WPoDMckeg5XboyeVLtxQoslT3h
VGvG41ZJi9sr2aei7q2IGUqs1/9H2Zntxq1kWftVCuee1ZyHH111QTIzlZmaJ0u6IWRZDs4zGSSf
/v+oqu62JMPqBg58YHhiMsmIHXuv9a0Wh2+toLdwquMMvQFzg1Tv21g/gP62yQcsgDLNFca+Oraf
dAW3kJiNi1kdteMQq9Pl2w9pQ1BhTadr45oRgRYZ6MGhLY/xPKs3XaN94/7IwzwWDDwTCy19p52i
nriZ7FmFGtGBjbVd09dYupDTtauUdigOhgRkIYakvWl/jjPwXxcM0OXbD8osooMRpLJZgiEylyMN
MvNbbR+pgM2Hqo/qw2xNLsJOkTwx0vmm1kV+3sfTBUjOmiVVqhudlggp8FAk1LG9cmk5XomIDlqU
NQBJ4miIA3ZJncwnXVbleRHZFQ4OrIy1WdkP9K9eNcUoX6ZqPhDaI8A0W2eei6viz5vBb07ItF5W
hqsKPk7HPvh+BeydUbELqyM2Qcz6VdKjk4kWjOUuAM+HUtVelgWuV62kFkYjRb1JKR5zMMgbwi0U
/BHeLnFjAbDsiv+0AlUmIegjjZTj//zQrz/FJM3UHuf7zoiSm7zSnCctwxRcKaRY93LwrhiHvMra
PRPWnZffR/O9k9+n4lv89l/TfzNsgNXrf50kOntXVA9Z9aCmj3P6aGgP4/TYv/3XTo/sZjmLpOyq
c2es2pvO8i7/fN+AnH+q9SnzkXzieQaICHX7/Y2TDXG51oztclSVi9aOx+2sLvZutDT56MJuJRMb
vnI2ajBGpxxAg0MPVBsPQ3rZ1i48npYIcc2sNpCUoZL1GrygGYh7nMTfDbcTl3Uq9EAgMrvoBocU
xxLGc6vCULQs59TWjenRkoYNdUf364b7ETtoxQmP7K+Fozx5oGOoODi5pnrRE65qvUa4ZIPFhm2q
EJ6Uad25afdsU0ZNXVm1xokVFdp1W0Q3S58a3wZ9PimUUn3R3O+u6oApdpeZjGt+6KtmPi1y2yFb
XS/2qUZe15wld+iJ4ztPXPVJkXPCIsdbz9LAntrywhsQQ5cErAajPYCpsGx5piZTccqUPTD14pVo
z+m2K5JmZ2VsjcyLqhPTVcSlxnvoQ1lEF2Zi0QYvezSGenmpzOpp7CFO0tbvqfJiOm1D1+3a1Vsc
xmMdDAp61SDNS+Ld4MEP9fxkJ7LCvEAjbULVjZD2rQZ5+8HW9NTPJBrJrx6Vj08KGAfMY3htmEuQ
Prm2F385FfKXD7X02iEw7ak5mSPl3hzlz3gBgkmo/XCGIqIiYm+XebYM6gFhxp8v4DP9gJEItR6X
wMPKXvfhWCrImew0MA+BkUR4E4R16J0G42DfRYA4sByUFs38tKYsbVi5XEeGycAZGSJSE0pdhCNh
2mhM3I07PBY9PscctYlJmS3FC1zMAi7mXF8PS3Hy5yv/1L7jolmSHMozFFfOR5VbjCJz1HD+BxSp
SNVsIEJJEfmDq1ocsY0fqBXmM2XAWP327/7Hy/T/xGt1+a/2RffP/+TnL1U9t4mI+w8//edthRmx
+M/1z/z373n/J/55lry0VVf97P/4u3av1flz8dp9/E3v/mb+9X9fXfjcP7/7yabsk36+Gl4hRL52
Q96/XQWfY/2d/9tf/Nvr299yO9ev//jrBQR2v/5tAmDsX//+pTWyDfP+L1/Q+vf/+xfXD/CPv4K2
eu6T509/4vW56/nD3t9N3fYsD1CFaVm0Xf/6m3x9+xXj7ybiKb5KEpGI6VyDocqq7eN//GXaf7cM
F9IJVRcpcdbqpe6q4e2X9L/D06STorLbuesy+9d/ffJ33+D/fKN/I9z8sgLY1XE1H8c/NH8toML8
YybBr5/05KNwpgUBRQQvr9hUI7SC1K3qbbUkFfnYkiDOui72EE7sYLJS0qRcWR+WaCRgt08evFrF
tKLTwwIwe1XFnvYV23S1FP/aR2MTtlTaZ9wK9Jzex6kOvTW2hMmNfE8wLRtYuY7KtbSR97qxSW/E
CGgi2v0xYw4w6k3OUT0XBLkljMk794sl4xN2ZL0a9jxCPTyLcFLu/bs1y6kkkF/yPXyz+c6U8ocR
O8bVYOQXaCTzUOh2t4vWMB4ldyt/TKD7qQrx88uQh3l9B1E7PoDDXcKhHs3Q/WoE9vnLZDkg8tV8
M1zYiArfX95YDQhvVAgX0Yz9bJ53TB1mqlbxkkX2EHRpGW0yDQRwRLjQZsjj77mOg9po9qPtydAs
9JMqTa5G+6u1/uOKxX3jDjB6Zs3i4j76KimWwdspINgl6rmg6s1Qn+IzTU0XAIfOvhpyh9OhtgQ8
jt+XZeg3LmBUxo0JySJQpl0HnxTYn6cclXHX53UQifH/qmXlInkJDEjeHi8CoPH3d88CAJ9Io1D8
vhgApXp2EQh9jLk/Mt3EIXlNZyuX7sItPGWvronpc32nm+3yUAj9Fo1auy/b/rXC6cv5QBseXWB8
PvF/40ljeTeprOf9L+vMv9/md2/vWxv5w+tBvAv+BaKFwWBa+vtrjnRQumppi8A0Ba2mCjHHEkcp
UXMKBCQMUuWelJO7bhB3sUVVqhBtskEqf9Eqjnk9TIrYN54Z865kPybJUUtk0bmdqg+pKLLQ6u2W
x5SGnMM5EPqghSYmKRR2zJK0x0RD9UNOOcW51p5UbpSFupJy8Bpm5uGdpV5N4SstDX2bJ90SFumQ
bCb00nsCxZAaOE7H0GncaXnlhIth5JdyKjU/I5WhaJzpbHCUSxZCe284mXtCtVD7EU4mz6LZVs4O
dn6ClbfzjBjAcJNjZE3akafvRIwklzPgMvDqgP0hHQRlvFCi7TDV+sWcIpPMF1iwUxwaIml8DpP9
JuuGk2goSghIayenrg6FYyHBG5X2vOa3HgajClKwLEj5zWzfCea1WjPMSCeLIFcM/dQe+9BZA04g
ARTbxARlrmR1ezJyzvcy9V7L1SpkXopPkyB7PrXO82LPXSCkd4CvT1eak8xBd+vv4Ewpjc351c0d
fLiUgFthJkM4c0hCmlDex1Z1mhFkc3SG/KsMi0/aaN4Ddiyof9ba+/n0HrTTkMaFrQoIOzAMxvY0
x1yxG0znQM2w0AxOUbfLXKcHMNGqjKYflYTCk43yS8Drb9YNAk80jE4rKhWJ9PvHu2Xk35M8ofhF
0Q77ZOhYSxd9CtsBV1CBtis0zQYsi2qjzhTPPS2bokHCZtLjV0X1HKUIKhWjG0H+Ohdvu5VdwEIt
MVnx3ZqGrxTJVl/FqE6ntCGv+11mk1kyuuVZbzYt87Tkq0bjetEf31kIKJBxoCuuqQ3vP5RL+gUh
2zFOaAaZKrUDn87DJk3fXGpI/6FyR0iqt4NcmCnE0T3KODOUXhWHms2KonuLjlVYmvhm6+l8rh5d
rIiHIl9nEYPzU6E2hfba0ySvuRdVetssGHGl5JTg4GBV54b+qYzH0ErJBLaREiqy/UIZ/smJufrn
TWelcxItDxj2Q3nvFK4tuznGIqlNC4mSOF2VdrCOjomzecgcP/VKfUV3X/Udc30wtbf1oriHyIJ/
lTUIyBtXJS6YgOA8MpKtKtS96Yj6m1OMPyRyajgdoHJ0o21p1PYDiYhw2r35KcG0Hmuqfi0yFbZg
NTNAUc2dyMcC4kLhHRPeswBR7LJrcow+9TT9FGWfXmmNhlR6QGRdALFy4ohATOnR3oU2MEo3yEfi
nLOJdpxDOmZvKmckuqIINKFU2lhbMqGW30kA5w3h1Ip5o77s0TMGeuyMp0nPAUEZFeUkmnqG2whq
Kq89s+xabDSnHDd1Im6XxTSuG3Sg5Bv3BzPulMepmbzASmjSt1KZffA5WEKSkpDFxMke5vgRSAGj
AM52thaRZkRGhh/3bRpGJHgdJ2u5gm6unRosGH/eez4Jh9YvGO6HC+4X3wLxee8fY2R1adnpeG0M
iNG+Qb44TuXE21YJ+wBY7ZDeOBD6OOWpi4/JmCsXRLUa5MIi1ytyqznRcguB/Uz7abRJn6oc69JR
1cVPDUtuJbxjZOTIJgwFC5yVHjP5qk84AknY/gp6Zq0d7ffvJCGRDsdBgtvYR988Gr8cRttCmcaC
TROFQ55s0j49S+z+W5lWD70ZeXDLIWvzLeBHb9rkLKtdxPMoQf0uj55mQ4mvrLU77yiYWrKiO+rE
Yl6A/qJ5o+8Z5c5PI4L4jWLlz0IbGdL1SwYxskafMMShkkwO6cDl49gb3wFuI6XVaI8vyZpC5jwo
xM/sSzq1/qQAq5dZeW0Q6NkXFlKZqKs2VrFYOITbbYNFjOTryTihLkCGsACq9IY2JAl1384Oc8Qu
l1/ogPiTn+4diC/PMrCuMACAdfX+QSireHAzpeZBkN9sGiY7YzBc33aXM2fKgWkzpoe387jKmE8c
h2pOI24rZEAebyTb+GOqWS9DVICm5OPNs6Ie+iFPTpa5jC/YbIKuG9oTWeQgASpZ3bNhvaDL7RBm
pLBJohn8Kif2jIZm3I10mBIGKsqxMafq8QcuaCqNURyX3BL30+ReWfwy+OP8wXXiq0RXcvxfVeuL
OP85u9mMI9qg/VzPZzYKo3bB4RXnWui28H/a1u96E1kSM5ANSlY/aqZA0IY9NCku+3SpH6sePjt9
YcbNGXAEgmiw9k3jd21KsBMsN/xT2aGam3wD92W1vVoWKYDpAJu8jg8m/BHIBW6Hrto+rUehn6lz
O+9TWIbpOL6kWikOHHJgEVB7hXokOalZiBdVIzmRjd4d3aG5deq2vY28kZmAd0Ka1Jlaxs4JyWII
IZdJ+okYDym9ikj02qHo4hGab4tW27k0+5XmvzTDZtWx3ks9cUI7Ny9rRcI4LXT9LuOcFzqIXzMb
J2I9AMtoTbTZpjGrflRN9bZIgE5E+eCyiBP80cjoMZfMdRlEQ1PCMupVG/geYJvpAvdOjbZkkvte
uVFqa7zo2+V7zl3f5qp3kTSlBvEzofVav7iDVO5w7h31BW0mUXHfQOz3vo1eCh4/mJRVJU9ZcteX
2oWr9rTKI5M3lbk3+vxk6/V8KjHayIGojItO7RCW1eUuc2mBb4jqiQByjCjiG7K5KEvJMEifeYVI
Gp/qIpRDofmJ1TgUfLQXZfyD80F3N1XGdUVd7peRK46TSutMK5rpshVjdPCmq269aW5jfaPH+U1Y
XbYd+Rv11nnNI7Vje+obP2q7/kyrustJk1XgZku10+uFW8pwAhexGvDRxcaVE3KJTOG+CiBaWImx
x6vy1QDwHWeKCnMzUX19wVFjOhEVenzgvTz2pDkZHIn9MRaQEh35UxDyVZAOu9MLp/DJdXjFm6H7
kbNQsE5uA59dEQchXb8ipQg3GVHJ+1nSCkjFVB3MkYW+6hO0C9jUYeQ4jT/mBYGWCnlSTqOgWlx6
NVhE297EfGBurXY9to23K0Vs002lS+VC/KCT7uyatvmZdfGejRTDfzVeax4kK8Vx9xkxSZdjGZm+
lwLfAY+b+pGdjK+WeW5F8UVJHUdP5j8+NEfeHad+U5lZLt0Gi06IysniQ7kZkRZVznqv+IL9yAMo
SaaVV/telVzqyG7ubD5X69i3WdpHYTK7Ht6jfgncuP6qSPyEuVwPo3QQSGiCr/U502VsPa1iGVJ8
2akEvk0pZ+d4svxWix9bAPFhW1tIgyKPsf9YVoHukJzCUAWAOLrbeknDxpW7VsNwiWtODVTjKUpJ
PP7zHfuEOF0v01bX+tzS2D4/cncKG6NCYuIzq1RXhvUUTQQU62cpeLONJ51uO6kcOB0dw61lk9GV
u8h+Gu21JudWyalTFf5uv5SdsyM8akDh2jyLMauCJiLnDutOfIqN4fufr/p3JxzONwieAQrT9/3Y
+bWtuO2mBtOiWUt23or4M2/uz8zmtNGdOYxnk7cM72nYCSRbWmzseeJKv3FF/sXA5I2m+r7woIFL
VUN/0KK/9dZx+qXwmPJSmbHdiEAfcnVHXpTrKy56U7IpxqUBKzPTBxl6zLPSnbRALWV9mbQxU2WH
EakTW2Hp5f2N2rkvLNf9beJN35YcS12pt+lNbDXXHQK5WgPpVCU8EJbeb0gC6fY9jvM0iZaN65B2
mnkqjMsmg+JKGrYACVUNOHla18xPIM/6tSf75ynGLJM0wjwvlUzfS3f5mWcCWzcODluDnDcQAIc1
uz23c2dTev1ll6gj00SlBvoxRIcBFUtVD+1BEDe6l+bIQGoq9G3c53AMc/Id8+ooivpFNqwlXVZZ
V91EAq06BJVXZ3eO8Pa5Md22dFlPJ4+0Ac2Yn2u9/qrRZ3zUNvNcAzikvY6dnAfkoxehkHVl6N1a
D64LOWEn/jBp3bEYs953Ghsdf6WcitrsN62DZCQp5U84D+i0QOLm+rIphGKEy2BVR2nom46NhfUO
PI9VbHSbtT0yH51humCYROsBOPqmN6oKOmDPk0+a6KYvsS004Gy2eGeXego0jGThmNXl2ZBFNS++
8tWx9DedVtejAkbzvqZgf5zHRC1i/kRFf+qMjIVFaoLQFOqlKrqrlsMsJGe1CvqVlzjiA91MJj6+
Krazs4yKqmIN8jNOBOCktOgAKapKxieRpeNNFgP/gBHhl5VxrhSN2FRYmij0sPGlU0X1MSING6dq
CejsmRtplfG+WxXUdknW5Fgippf3ndCbrxQOn5d7zqYqTgEMEBxhPnJq3ZgIwSaZ4OQu4LUSjU1U
1G7iCwvnlEkvV8GwjBVTJ7reGEWgoBTZ6LK7MWa+nS/WpLV1/H4h4GJ0tnO6LtiHPrI1i7lV9baR
ij9jlb9q3HjLCDPI645wH0Vwsl9BErp+3lv0vusoDmN20l2uvBYwZb8427198o8XY3Oyc1bYDF33
DyW959RKllZcDLYy6AKZ0Z20RXtNOhKZAnVy2RavpVuP+3QEt+oupY0bizfaVOb8Xugp/ZnlsdFi
7zJGy3AkD9sOZaaPyGWM+OjFya0CeHkLaz06yA6LNCaz6XIeKTecGTFmNqhyZzEMZ/oAtsyKm01V
ROrlzK54piP50+XikFJn6L6EiRnodatd9KaAh4xVwi2GOzxKEdPdLSniN8LAxlhhW5RtJMOSlvem
BwIeIVj1h0qIYFHdvdLmp56a4+oGfI4EBSweZnN2+1H9ojPyKfmHAyZNZkYurDBEnH8ElwzKMmIu
pDMi16Jo7tKUxVqo+KJZB0rO1ZAxPZ8MRnI19ckOAMRjcl3jXuxyuVG1tYRX4OeYynAoJgYdVhx3
WzXVCl+dsNnWjcrrZXfPZYcmUYH6tOEEHaQZp5I/P7T6RxoRH2UdQtHIQuvs0ah7f/Tz1EgZqgH8
g0eygVee9P1AwASGep9p2KXFKPnRigK1VwFvxapLhKGD+J8GZmWzN0Tbukr7k1Gh3++Bz/GFYSmH
Jo6j0E1n0iM6/X5kGVL6Ut8qWsk5R2l/TrlrPMIk+eKjfBqE8VEYhWmu4Zm8gG+80182YqL9tGyc
+Sh5OxThrHoSbklKGIyRPbL3Z4knLlrR3Hu11OkH9KEYhvFW2kDkExr+llkqRzOK78u29Q61Rq+m
jVNCYG3zkBYpSJxeWFtKOm+bl7DbvFJeZA6hVH1E3tOfP4v2296MrjKSdpnqIWb80GK0EaYUcmAQ
hLMNel5eVTi7onuzo5vmpMUlaUAQ3ypU1HgPA06qM+LdFK9SPLlAt8rkMpt+OGm4aEPzpOtIQVOh
sUd1kPeQO/rUfZs+uy6z23IFe6uEEFMmkM02a8PlKypLwoii7iGvY5Sy0ixYTUWxHwGTX+s2T6yX
GuJ86tvRryarP5lnsFM0vVlpdPvOWuHkkJJypBQ3kcLCu6xBqKxTKNWH2j0tm+VxzMguifr6bMGN
6K5qFifWbmZRbVqcUjdORIAaFU6rmiWKsmk8nVrHCp2Fw9VkzgCvdc49DCXcpTstY05DQ7yAVczV
RwWrlT+OyanutOq2sSxO/8oeIENGPJNa7JBD38Rpfel5gJBtRVUDWdVOYKoQxlK6CQKFLApTsgV6
zoV2OejbxclQiitzEiJzYlRDd99q+goENxNCs1nc86TDWIgnZ+2aUSLry1A8KSsioTTdfdRX6b5P
fjATAxLcV/KCWnzLQMiP9MZ8sp2CtkVWyC25WDrBRK26UUw6VCWosE0pWisc4xokBtspWjb1scum
ym/y5m5Qe+uYMHYrHFBNXdEQ50B/ZrKm6qtJ1eeCyqILTJMBu5jtEN/zfqVIYroBXcoE0KJtH0jZ
naWd9SgUAuiyMbtlInH4l6ldWZG0yVW/STp5aw7TU4ZjdlNo3pee2M87LpfELJIqD4Ujst/3lxSP
eLONsReoBWMcfuN9XNO3aiXBX1mi4OWEGC1kRuiIJ7FqKzGHc2+EKJnXXJi0v6gA3mBj7zddC9Pr
Otzn2MfW8OGlHSPFEkmWc5bSaD9wwR0hBaW8F5zksweYW2vQEEoUPs0QLGkcFqsDvku56KwEXESu
9wuZW5upd4FDKXPlK8lyPXH+vmqJB1oyj9KU16Ip4OuKqKDUbF12CsWgjbH4SYmZcSw7bWtP7Ox6
ZGxiVwmxqVz1enuVg5E+k7O8+fNaZayf6tOnZuxqr0YZCyfh+2+ht1VnHl3KToupbtLIFani7j07
Gba9V8KIrAlQmTFwM/kxs1ABOHRRxsv1MFQ0HOt6X2XZbY8/8zwXJowDpjf7JiMI0jPBeI8L685g
PWmxGY7kS97TRYoIDbXAZWvAec3BDIhUGImd5OMZ08PIqvrVs/95isUXazOidTmBrxXV+49Id61M
SCwjgDxynlSHJs9sy4tpadk61s7NvMA7gETjWw2rQLvUr0SqVhQFdIGh4Gg+wImUyxyGzWgveyXd
WEOVfDGj/ySH4rSDOZwkKR21hYHG4f1Vdm0DQWLkJJpb4x0Hk12sImrO9AVIQ+5nghRXNUkYovEm
lgS3+8M83aITv9fWKSt11E6p0DJmqZwCmZl9WMp02gzOVVo5zi539QGSvvLA2OOLdKA3WNP7R8hh
XVkHamv/HrnI+ytXhbOgm+VFnskS2Dsr9S4F84jHJckDu5XlRbFiJZbCJBMRR4I0zI1t2CggqgN0
iy9zyj+XElwPUeXrcJos6DeG4y+lRJHkFrpS9q3Bg+9eMOfZZtJMQ4Ql4ZJN2qkSM3KXinObQ3tn
aqU/JRDcd2/V29skGBd5PcETfjsa/vmF+03zA7Ud6SmrosZkvLi283+5Ok0xZVEiGfY9GWmnsTr5
Xu6QVC/cx8iw6T3MoOHGomnZIgiawMfTiLtZtW7/fB1v0oQP35qLzgIFFJ+b/3143lAhp5asOGIb
Q/MYLV6++B3pXLNsF/JDsdXonUZDyHKLMBlJXyK9hNzshuJMwlYi2VUzwPD211JbO5DUdLs6wmKy
1BAUcXFzdLE8xIMo+gRd2J2qQVtNqQBgzDN48dFqAQxsrDZEqFBshkZ+UxSFnhNAfcSSxmntiuqo
dg7gj6JbtkvhefuyMG9GPbua1w1dWwPSM5di1XDrQIkGWjdlfetGlkphSwh2GnW970WWHTYKNv6i
M5TDGC369s93Ulvv1Kc76bGyOKuazP0oXEGWESVxQa/QLsty795Hjj4dQKi1HV0Uui9VaLZGkBjl
QZUqKeSyunzTWzddHBEQl32lrHxL8vhwQRypCQ+kjuZRfzNH/vKIFRXYWamCC5rSkRZ4FjKpn1DU
4GkyWwbqDvpXPxcZ+XnqumZnM1TEvC1CBPYUlzocHY7f13Vi/xBNKfeUdOLKWLRNC2HlmLYYoBzK
NWZMeXScygJ74zi1J5liX7aspdmQHbR+1k/sivAFx+g7NBnXJSDMqxlaXkAc/Knhsr/NihPfJUpd
BkZePZueWoRmV3dXqzA+MPRR7KzYLkI1j79yG72Z49/fIr4r3YPhaoCo/XTcT5NJm9O2Ru6OBWL/
hiXrNS05qpbWzX5Rs2ZQa6zD6uJmmW36utJkm56A4zd9S6TlhC7Gsv3Oqa9F2REx3Cb5plnaKTDK
LvD0Z3fMTbyO0g4JvvlJc0Pbq7n73Shd/cDQSL0iM7XBak5Sc5sNj0M9paQFOCn+b4182W4t05OJ
CVTu6BhGoVGZPQHv3RFRUHESZ2NxjJKiOI7qbNO6mkA8t4V+Pdr8iyldkgtSMu8JHa92jujgk7vz
j85cdgPmpa4jC020WmiYM+xVgKWhrfU2/J7+MetXrISDX0oH2cac4qjp/X2NL7DObJ+eheKngeJN
B6Ox6yvSckLdFfeLbpEXyMmQaQ3ymIQsVc/OQJbHhFTnFBFGCkbLhPGsDEfOpWgF3eakdtL2oGcP
YvmetmsDq2qrrbcm6/7rB88I//yq/uZgtmrCMQWjMVApdj4cmCs4Nl6NPhg2/TW5O67vlj+MSiEE
jiQNq/R8mUvluFRx0LY9VVhSnibVjBOK6bKbgnFOhvmItCiAE7UZuukmmVLitfXoqqiWHb5+zPhr
V8EtksF39a5Dzpl9USl8gu0TWUyxoGtsudQz6FDf7yDMa/WsgTEVIPiscEXSCGrzbudMhKlhscev
5UTu9QADP+rT6ZxBCtBPnVrVOhOJOZ1ymV6Y0WULpqV6RLNWkPPhvvz5Vv9mn6NtazM+obj00I5+
2OdiwkTLbuBxKYG6hbYy3YmZ4XQzuBYmUgH7OkHCh6uj8HN6aQAC6uupjpSgL5kM/PliPq/Q8Gw4
kCOztYgT+3jH7MbMwS0UgpOFsgaAYMwsvzg+aJ971iwl6rqlrj1NHBgfnq3GzbMV9hkH7qISxoP8
gDwHRLKnTULIPeoWqFYl3DWjsgRKdpsXEymNOmJ7S/J5CLUo/+mNTXSaQVQ6bTNq60LPDyis8tqP
y1o/6Q1t51HE9b7Bq3oqdiNlzqk9Tz/qhFZ1LwYwxQiG1/60ToNBzi88nwmWpJounmwav6sb6Ze5
9I6qGFj+7XrcYSPitEcUG86hZbif5y6krDIO+njTRdlwOk99snXKTvpSGk/S5ISi9VRTZbLg1cyf
bYNjt9dyAYnZx0GUbWXOw2aSf72355QcBPsevvTi10V90BeUi00TkRcgBqhy8rvRqNpJmePVQRZl
WkSzT3lPLgQzYxa0aGNRphtTER8ok8iMim/jpWOmzQw/zD39vnN4uuKocMLE6rEFKuq1ldPAKFpx
1pec2dK4xzi3Jkvn3nLVtGRrLqk4Ldv5bC4ZHA59lm+rhgvPrQj5ASqDMXPPxhKXnTub2abNGDpU
Y8b6nVTxtbAPjCZAViTHsfaS87GgW62M0Y0yqUVgTunFyAh+X62Ro07G6aFRsU2bmakdE6AwG9Qm
wMkEvELoor13ykthw8UkKRUO0dFZAdOybH1bz5tDrNTqUW9c3TcN4jOQXVmwIhrr0LIAC9dUdpNu
Cb5HWXz1+n5eZdad0YDPynfNeOyjk2gap1IOjogD2zaf35hEQBUeWscx9hyxal97wVI7H8Y0M3YR
g4sgd0rlNJ+7Kmyyha8rXUWmbwjCVJlXqQlnQt0hyFBkObHW3Slzo/REMn/FXAoVUhLcGZhu+dLV
aFQ4Ibr9qFAs2K4v69YBDdifx1ndYRtNj/YCenvM0ChD31aftL7AxJo7xYnZ6+eJk6gn+tSey8hr
rxTPWnZwekowuoDG+jNyLIYVXqZalTjExSsd0YxYzalGV6CmjMNqS4MkvnfcODqYK9s0JtV7y7YM
zrtU9Is0bYyLyUsxuPfnaavOfgL94Vxz2up80evvorTOJ7RkzOSnZp9ZzRUorGe1m+adAJOdpjmv
tgVKNtcgo7Ar+40k7aGeOfxFHoIbsU8tCudyshDLMI+Hdx52fMJopPGkd6u4q8kyP2dgHmbeMp4k
msjpg0Fu0xGptVR8Vj0EnsDMN/d0xpj1q5ulNSXzv9piFmyNhC1BcnMrlLvGVG4LKh/fILnZqj2K
utaO9pIJU9xo1rHm8HgERSpQAZHObRdMhkXOYUCUX5zVDVf71JBwYOKsEnrAxqu67cPutrIFZwjp
CaaxNVqv3Wug79pK+0aG5LgdOiewl/kl7hixu2o9ra3NbJMknFXMwrlHE7wERpdQqnjD3pBYFBVA
8sYSf9fxowZ1or04xsi9U8RzFWU0vWue8Somr6RTlk1WMSlrYyX09EoN0r4BlRrdUIb+KKPpKo7E
XV2iuF6GSzYyMEX5VSfHaUPAsEbnYNmkRvzNxtgTRI80rDKoLQ2CUYumjsejz/Cg9yOShpSZb0FM
8P9ms9rWudbDP1d+kCIOb3Jh0SCFnFIkR2JSMpJKVWVrdt0JCOmV3D22fm1bV9S3fpTgce6KG+mU
Q4ifSAdBuTDaIOW4kLdV5L3qsM9g2kXEJEaIKQB3vjhz7M+9nYKfTKj+TZg3BkCwYjG+G3U48FT6
o8rtYZLYNAxSmW1YftLhOamrm6kYN0oOgV5zIvASU7LeS/W57sk0GTpd+ErcH93bBKU/EapIHoho
JCGDaNV6MYgpr2MqyQgnS+viXaGNFxvmY1fUYac1097iPvYaKS1T1aVI9NSnOQeOIZrFVxuYFY11
0/JwkMUCtwhAWoDDboNCGZkKDd2SEeEmtSoVSYwFZsM5b5z0kJRCx+OfEdOeiickNuB6lDPFBV5q
1twcRuokYDD6ZrxxGCRzknGm15iLNDAQ4MsS5erClh9qtfLACvQ4F9jQyA8F/0nAAI7ozs9mh6KQ
yJvUti+Yfp2nZgU9IUXapkDSS5OcRmtitBhL44tYV56ZZRxByodDzF/DWa7zrZpIeuX/k3Rey5Xq
WBh+IqoAEW9hR+fYDjeU3W4ThAgiCZ5+vn3mZmrmnB677Q3SWn9sszQOkXPPQ7HtLJWszXRWA6N3
pyZal/P6I5/D562TVBaW31bhPtSXXj4SjP/J+Ncb5CMPyUcc8dNmDvHJjP6Vkg5N1+I1G5YyVQp3
qJX3PwsNm8nAcRcUBa02mItEEKM1q99sUZwqoj1ZD+d637Sdm04BXdbVl1NZJCbxo2LEc1nx539B
NZ+kYZMJcv6JU9+KKm5TgHWZNALIs8zl76JbfsFe81o56RDmt27Fv53WnkJWEVS7osjvc6f6irf2
ucxIZQlnJLhkOh/FwOPAb35O/fDRlB7fhZGFZE7eF2myq8wwLzIuI3fcxI/b+YfI6OtpdGnqKd0t
DRfMk05bXRcDWa22/iy25mYbIXbDOnuQwn8iGI/lJ7qWdt+icXYAbQdfHizg2WTzTnlForPjAoH2
aisu8Q8kMtbbKVz87w0+mfl1AvEPgfBjEia7+40z8SKdrukVAjRsso+txxRiby36lWZEQKQgXtvy
0zjAymv58t/ryidYkNFCEmhR4Q4KfErseJPokeFVLuffOJuSKdT8xscIhVuIRzPIntx+fOHlueMh
zPfh0EHxE+mBizSneYcPw6r1fd6PXx3ypZ02/y6u/WRymNawqPzdSBfgsS67h3aMfnzRKGBRci5y
MvMCoaZdS00Fpwlh/j6Rdr3hY1FPAcYbcOv4i8qFPObn8ZnU0gL7RCIf/XWyk7ahULawf2VHbUxX
1h+q4NuacjsUckTWJSlzyePyOMtqnzXyUdgEseLHJ6g7Ivlx23AbbjSHneCSFZRkezbS44fJzBe+
dN5ht30LA3VtlP4yCLmTUrw51vA1DRGW3dhlYJx/8o4Ta3DXu4bTqm4RNGWSDxqH1jGavX9+R9aO
NadNrTgwc/lsd85V2BTPcZ0/95Hw0nrglI/oBaiqmF4bq/vB4/ykwuFPQwvTHBG80G/MtMjsbly7
vOkvJTl2yG+92tgTs5hv71h/+k74iKqA97vIenS78LQuHLdE3avdbddaPLh2tPGl0sAlr73MiIAN
AE+TCdmLhw6KjzTgHpJEKG6gazWcuQPRZyGNTpGgUXEw7lrVTpjHOOEPYYxGDQsc0m2qObgd2iOZ
uI+BfLDaBW+h1cBpbfVzN1j0HVI+0vVZv7P8e2vy5Y5qAA+HYfNdVGuTgBnGu1WH+zYyfzupT4gl
EQjPhUy3iYfNqfoHK9K/OuKRtYWitm1GEJBTf6eqnbXypFbh8pzJ8UVz4Cdz1sHQdgj5R2B2sKG/
ZRxeY0g6mIDg1823alz7b90Ux5j6kfwUk0Uk1wgjsYrnpnHf8UuJXYb6N2365brzJJdLe1iJ1UqC
gmdGB22aR7jIm04su3lGQBCZeC/mQ+fmfeIv/HhFmNP0DsUtZz6svM+pffbeLE3ponbljzIGXWfJ
YZpt6WLPuGzcIUJZRa73f//B93KHWuy3jRHlIlRzYzSSdFBfGP4XJum/QdTLlJJ2hnxnJRi3qBOm
9L9zl+P+W0jcIxn6otZcIUg3UjYuSIGaSGpxaG+3bCpu2vgXGOxqsbMX2vpwC8Jf+xZnQW3zoTZj
dEc6782y6Z0hk7hRxX2Y2R/aJtzGDwdkpLP/AQgHcipBXGng4bLq3uAf3p0VJwra5QwqP+p4l8iQ
mr7apqhSQ4ZYEq8DPW4eD/fYMuUAO0k7QCEfA+i2cX3vuz3Ps5M3aRSRTwpgMo7bJUe5evIooM/K
t1oBMmZ/ImV/6kuvk5MXC1/E/ch4uyPyfXYy6r488CSr1Rh90BDP8fDeZqhHqIq9qj3TJf2m0kFx
qnYjAu2pF2+jWj/Jpyhx9Ofvi85f1pXL32sI6Zh4se3MHbjnDB8XENLi2IQSBAUtOVUOMkem7hZa
as8uARimTlmz4qDSaTNtv4HUWLddYro7lsaAPKEqqEgED3CmbW5/beRCcippwslQTvdWd4khMSiS
GIcQp/F2V1vNhMaIsIr4R3f9hx2b8ZBlD0OEPL3eCpZnP7+vppZpjr7y/Vg/qVlnNA9aP7WNPwMN
70w8Nrdcr67DeaB+prKf5STQduuvbeGerOv23fI0z8ZgE3JURq/diJ+I1w/l/PIVLWTrzj594gKJ
24KBR8p6Vwb0NOTPwwjZ1q4qKZal2OUedC5078EdmeFoaHgmqH1N1fSvc4L5bo6LH5cUhYH3L3O8
o019RcIj8BZkPWebjwrZ4hGW+EKcwta7jLAuxUMKdV9HyapQxfCclk78lsc0vfszeXornyHr7B8g
19umjr+mGMeOUna024giSeKO+ocYUXjv1l9LjFrG4SeeVcVUhc4DPsTnweGScKs6TgjQGFjRu6wC
oqRIkLAkGoTtAyJOYOitx9JkAictlcM1VVbnadPbIayqJ2eoP0LBHUqZ1UtDxEvRN3pXMlUmfh7m
0LLrcsy7n5wkL9RD8smZXbOPt79e3/8KkmYPQg0pETWI3slF5lXOSbeYRNrY0BlbMzTpYgxne7IF
a0dV5OrvlrFgfunoYjCL0IcGAOcQlpxoHOgJQApgcet9KlQ3BWTRlRuRTp6VukxHu0lVk0+ps1Jt
7jqPsu8IQoYq2dO6cTWAqe/zpRa03pCO6in77MOokA8vQNRduyDRVbgJXSd0W5hfx+5r9pzgoFGx
71gax71aPunjqDFOsVFa63xQMzoEZNkV3qG/fV4U933XXwoJlw0VFnI3I5tdH9CVMKLC7gt9gvOe
r1vXJTMpogPXfEMV5weC46GDdHwgkLA6WSbcxaRKn32Z385sqYm7+gBJPWrywNPv2VbXCdrlNh22
9eRsovi/UC1zH+HF3+KAbY4+N1qE8vzOqew/oGpXgUMd0JRvADnhmNpR8b5W6srWgBEuD11Z0/zq
lvKvot8BbTOrAb/pZLL/LllId6JovIPb+i+NKX9G4t3Z2+Ibj/QpvxxuOhMwsTc2WUXEEC5b98Mm
dN9Jd+Cc0YhPDS0vlh7f+YNNoqT0kql+yercTgb8FWnQ80S0+CzWrH83KqNVZvQfg7zIE6GtKvHC
7nbMB0QlfNSh0okM42dripfEOBwQfXBdFBjEp2VgHlkRh7ggiZOaiADBwBbnI5TcyonFDs0Qzym6
2cMPXp+MdbEt9w2IIadZIWGqRyhsXvYXwrd1mrfhp6nQFpcUdqhxD4Zc3GZQOm0/eaT+Ke6IOThH
CqXP5uczb0l3tnqqpDuvTBAsf80xlQ+yUZ/alkxElxWuoAalHJWd5rFKle/8VgVoZi3LHpSL43Ze
z4Bah8yBL2zn/ncYi5K7QNKCqk82z5tTO4eNKDZOA1qAloWUeos6lyjglsvWgc3sPPY4jTNi2WkJ
f6914bIC1iidouYhJ77hwAuiDrPnfY4qptyIrG6GWud7CoGowjUTnBojJXC4OqDPi7fNMT+2wUJd
03OkifBM5v7iXuEwQjhE4tOa/6Pug9y5OTqpjQD+SVUfvaxOgS+pzJme114/GWK5uR2zdPLXHrIn
xNpJTt1NldNTJWFBco2xqSj0K8sk4S7I8x0I+cCok03ObU4gVFK2423YOHJXUpGtl2lHxkoSS4Kr
WMh2s+joPjGyOuTTiN47cVb/V4ebToquItB7EdfSX1GUOJF/nDtzXOdFn0rUqv6mH6XD32OmhaK2
eErlJY291x1FedjSj9VtvZHYNDtxc6Xc3PvTxfG/iUcrCUI9c4EKfi5FTxmfXQkLvABEbd6SaOEf
O6SwqA9QHNtcBz3NAvCaNeLd6M7qnPjWozal0coGOX7DYMWnLarwzncoit/+gyva9o6AZd9M1Beu
3KWFHSvCzNPRqiQ1Wo61n0Cxd8JdJKuy9Zq7PYkTbvxCYIFJM3/9ruTwkA/bH3eu6uOIJC7ZCuTA
WaEV1GV4FzJ+AXFD0s3rxgvnZ7eTorVXRWSb6jDmRFDPMRWujOVpcPmXm0nqhpxOETxZC9NtWd1D
GLZpWw6UYq7jHb3Jgs3IXdC6AoSfFq8fDn0/veZEkWY52b7luqVzPYZpq4E5C17avsMvXODsORF0
RJOFJN+hVOj7t2eFhJSO3PVLEt492DnqjYLqnbpX31VtlbsCcb91SaK1ZnEVeaZhcCmf+o6vTMty
lRgyIsVEx3WMrE5Uv5NXTLug1zUGyHEXL60i0aq7XXoWcW8lKZMBKb+I/Z01QpWX53+3Il4Zh31F
N3q+Xovwaw6H8kpa2efA9nnOoG08i1PWtD3oq54euTA/swskIf22ZNnwWRI9wit7Ntgm+u6ar21g
WG7i7XPpskcm+zFZLgWdCAMOU/kCz3kMiERKxDYjHiCYNV8YtSJw4uyrEf2158slqb1WpnqiVmec
jl5TgkiGJHpb4pal6rWx14X7pcVxU/A7Y/RxSxSMLJfFeF+EMSXJLhupcOk5t8pD7sPFhJVzO4zO
I8DZnyDHy8tjgkWgCK84IDE05qCBYckNIX48QWIBZuld0WAR2MrgrrOts9epewLqvxVWu3HMf+IW
6sMbHz3KvUkT2BNS+RiMfboEQ5+wCc3F8tkSyZLyv1ewAn3hufYRplNHeg/CovvHJoFTtfkXHq/1
6DbZuWmse6PCh87RhMw75GFZTnuztKUGhknJrbiM2but4aOmXCrKQ9o9sup7KbtgN1T5rQ5VKqCX
uKcfRuNdq2X2bmHmbje2C+Sl8tzFUl6RFo9yPb9tTBjTjrLzdaaPws7umtjaduRooaTIHu2idRPm
IToaomM1XU6d4V7bzXziloTGDSODMbc6R95aHukf4PmqxcFsDlt8T9ZCT4lC45iLtb+vmABrShz6
HxLVeXodzvy4MAhrGlxcw1AlURQ+cYZ99/WSzOYla0APlLQBfmfN1N5MP1W93IYqPFEk9QlS5d55
nvwmwewb/Jro+AZyJtDuhlRTMmA3TeoYdn9fMz52l0o0pvUmjfnVb+oD4R4riHWgAv0vi+dyoObp
09WE1SJU665bmpuua8ZNtIDulez87TCLS46F/asvf9oep3/9FJDu2gs+Uo2wxO5oOme+5Tr5pFoh
vPWpzEo6ocn7RvwAL2Fu1Gx9LpeAFxFiY7XGscfUMARp1VZ/fARloaKGKhC8uxZDW4Oh/YhNDp5c
R6jr3ixJk7Wf0fVejztjyLOduv7LtXW9GzdCh/tAgHhneyfuSb6xBC9lx91G83zqljdODw5mgumV
bh4AMaJgELSHNg7JOzatAoWyXtgw43wX+JSQkywi02yqzb4u5yXpjPtIl5d1XbV1lbaG60xkvjgp
QuESU5EjqkGMqyKmgKyAW0UETCN1blijqChy15prtWDWtVxz8HoL42e4gf/az+DgvXVxHuihfHIp
bfOC8JUEOBoL04IuiH2AigpK1KW2uguREBKmloOCWWinbvxxuClx6G+KwwBFCV7IamZhoTPwcW0w
kNu5heAGqkmrzzgzdM8XFndq1O/q0PoICU3BK199M2XbV/6ijWKnt8dLNiZNXb5zF3r9XW0347Gy
UShQ6CeSDSdUVYNTsBiGST94t/zQ0dWaW+GV6/Y/Jqjqw2ipS1O65phZO6CUogXo6KbgEPjut19v
XjoksOaKIE/7iauC9H3IR/IN+ih4nLzysSwQ2UdIlBrEEuB8OxQ+DUgH3OrYbVfaiY9VGa9Psded
Q4eTWJhV7XsHpGzF0Lon7o7lLrPuQglcXeX31GvVB8v2+0Oha3DIpq0+vcav0i6sX+VFDDTK4d1K
M0upRFgOIQmCEdCPD2Xkk22K9c6Ef6eAYpZYqdTdqm/k2k9m9Kb9BZ7iEtE3AmMH0/OTQwK6Nvm1
y81Rjl77b5yJjuv3sp4/MQqrvV5h7KAaxQ0n5D7ytUkn7HDWp0uPkBVuA/wJgQyg194le0CfIlld
D4KFaFooii/G/eD2hIeWPslOhL8poM628OBKRoRzoQrIqy3u666/2phGYEDUsosifSXG+fJLBiHz
W3NX+84/sU4fccmk1tdekFr2egJ6/1Py8Ny5unzr6uCTCyLYQSDeK8FVoQdesYA4UpLlqpTY1ilF
+AjyNcTIvfEQFL3loIAM/pT1fIvEBGf27DV73d+WFExk+LacVnIW0FDdTNZD3+Svdfg38+wkJjUC
PhylW6g8BPo+EwTGPvDikrCcLL6xl/uIGh4O08Y6VpV98nJs0w0mykSH1mM3D206D3yHaC3+tqu+
m0VvHSMbAqMZkLMj3apwoDZwYZP6tQROCNuqvnIbhLshIofX4KEOGoXm21v242K/SY/M90BF3wMp
XMwybPpbyXcxJASlDFj/YGxfAteiWLKJuZnksB9CDxn8pb2N9qJNcsv23ONzLHvCTkaXQQfwtg3B
a+vrTMfP/jjfjNFV582MwHxv11KGQb5lJPRwVTqK/HcMQFP4uuU5z4RHV6l87YPxuZUX4Ujmkwnl
EEazLGXEyYmMDgYPKjT2PnOkVft2Camn9K60P1l/kBhjx8a+iC9E9yPRLQ7MAAadJB/pI1lRr9rT
1J/9jsSpbmZfLmsMGH5T4g1k5ExajxDsDJPM4LnNrhBWvetc63VlaM/jxicOra33S+PAeXfca3Lr
9p4BLuH0JglzJiJyVT1ILrfavAQUTWTb0eGQwagPE0pHS0TGgLHznRPAhfmX6CoxVlerDnJkebhh
zDRcx4RGZgOB9NMyj/CvZaqLJTuDi997hXNrC/e9bKbuurByk3R++GTp/qEevBnnS1jDylT2oVqo
0uhCdVjsztpzBp9n57bKOZWdfMXKzo2JbveWfuk3pclPZ57xrbi6KVf/aK9xfug92Jxqsb81sODJ
MVEFOEkky1RMVxxxXznJjpjDfJovlp25cBUZ9Z9pY8xn5M0PU79+ZQ21zw4x+BsKsCRQXnaXN4xy
wZDoloD9eYrfjM0FIMTnNFhUG8Z0fcPSnwKV+6cWS2PYbydS8eKrdYz+jmX94kb0QVIswrpa0mcI
0MsmRTN1ORMU24Zn5ND9HrHF9TiibJPj0YFzwmkOxgxqREa1LvYE+dI365IIHxMGQ+ENk2djousg
oFnFWraXeOlvRhVax0WUPrd0A4Jc/qMxssVYEXz3VRAysm53Mss/jNbEpDukwYW8shgJc+aC6Lcv
FESwx98O8g7czOU6idDJntBA2kddBI9ZUBxqY1FIpDUMQ2ALhEMVC/h6z3pAHgDQ9W5YLXkYloWL
mgR9h7A7zIi04mRdhbHFn/7EpME8hbV1E5v1PGjbvwMWPU0OGI3vb29uRHh5bgXJKLifh5XpGY3W
FWnMSPe6+rVrZXiUtfM6br1Dwwo2sHZg797aH0/SGNt2ZAxc7EXSfG62+I7VxNiI052gkI+CRo2T
B+yUNFidg6ny4by6L7liMmbQovjGOyvyEKDQTm7HNunlATxGs7zIyLqxKr2PTfTSxJDG0WgBbYE9
EEPGMx0zBiHoxyfSFze8Xxw5FSS+iVx5MLF4xbRDwk3wiUYCEGKWz6ZgVal5WPjFEPLC0OS0/yJX
/SEMY+TSasV5lNMDlyekcgGb3mfRXTB1+ImJPrGYoayKTOXJ51iIpnOriPykcmpMXQl9GhSURhjK
ItrfCI3HsdB+zho7/Q0q2d9kLQlX5Ofh5K0ulA475/Zq5OidqnxPmi5x4jX+MCEsPC60OHggDHip
niZENqk3ivupGz8xKT2ggcH0Zm9gbquBCmNN1kX0YxOMSWBxHYL4EqF0oKjkB3oMNhdTt6PFe2x3
FHyE+S9G9JsYW8aJGQjkkUjw1Hejgfycc2iEv+8u+YkGYjgg3CqdqeNM6ZjdzdCtXMT9gQCBV/Kc
4gMXyG2Rq0seuMu9J4MHBq5r4/LmjpGLjYwDBIYCHnBcyS9rLrht6LC9EJvDsBltHdQ8JebNRk5L
4VUvWJmxN473SCdBgf5LGgsem+ZCScNU7nO1rfu6X14rBobSIyxlK5v3zkPK7bSTSTsX5EvHJ5sh
OtlmIpg8AxiFl2pfO513romzCKH9CZIWO/Qrh4iA1rKyXJ42OhZJFS7h/HCn9RQuXq66gpZEqyR0
3ay4BYT1VA7xyYmuSq5+Mg1kIgs4Rza/E1nUH9jYf8nmKODHB1pNzA9i782HCxLRJ5ZyAoTIJE9E
fQuc9cH/m7Q7bf0OW1slZdGcYrOlLW/7SgtIOOcT/HkJkpGR9UdZJuiB2gvDWE3ZNLBezT9uglfe
uuNkG/oYPfpSZiMPQrwPxfBiTwDRFXpRmp2hjVQdfmT9UOES/23a3nzo1TtjyH0Z+9W7ynL3axzy
q1FC0tSt+eoFqYOhPJv+dgOuuQiGKsJiAIVgqqq8+awrQ1iK04q0GLyzWJ+UNbwhUPu5FIentToO
sFOnoCKywRMOVBTZSpxsIIJrsIKO5PPJdN1HjRDgLMqO8lBGuMvX8MpYUg9iHQN3vgkdizgv79uh
kbUC9hu0PyIhoYohG/nzRSV/eo98qikruFuHZx1fO/y3UePKbnF02MuYxsP14NjHaisffFPYO8sG
KS/ClWbzUNSYksSUCKd+1OTqT6CcKbGjDWm+bC1FJJAUzcMPl9g3yjEP2e8Fw4Nt8D+RASWqsrBe
dnrvuxZNr3o8LMsbme4EADlsZtNWH/X4LRbea6cb6GeGzcSCme/B7J+h8BHERztbz8MNgTZtSYC5
sb0ihRI/l/H2sir7b9ZcHBhOlJZEtj/FyrrmqGLeK6s/RCK8V9HwlwgtmlMoKs/LtzmKH+UEXESE
cpBIV6TbsIZpIfhNeJcXTulOAE1IGHagLogITVtPMexs8Rf+yQF1yS6sCGtyX5H3FNQKdAWek3CG
ilZQ98wWy8qjL+bGLIjTZcWXVBTNvthoh24X79KgcZZ2DRYOsxkMtHSjXkyCmTYTW6S9CxLixTnc
/Sbeq4Lk+hpSsLUkBGYQPYYLczQ+BjDLBfYwFoqlCbB56os9XweOW/ARd56Z8Bn0J08VEx1261/k
HqMv0btlko4JTNBVRIv2oPA2rOh7ZQQglZuMcoCVXZfzJa4JOghXl+Ma6LG8YIRw3FcY4Khc8ak0
ifTa03YmX2pn9qEkGni5LHjMjbPzpwkALRIDI404blFwQ8AeitmlS8Vi+ACL7W+g2gNqZyABFEA7
4Yz+ro83/pRYYIlAORcPX2o5UEK3GZuOmBg12Fh/kKYV8XwR9zgSnCgan1eGKN2pGrhObTS141CT
FhIRjRKic2OFZop2DU+OfF2gwsGxnE/2I2ssua8CXsBlqq9ipEV7o+GNysb+o8qsp7JKJqvhrO41
VAwJPirJlLy3M/GH8/c4OgQMyWb97EQs0WNt4Q4FIFW+/JzJ4qOFdW3A3rqJnmi7Xo8ZihE202EF
9A0QFkxtBZEISIcY3n+aqKGM3Y1Hi2B5RrMRvqCOD0Nsbk1AKTgCsFu1xK/YuMgGKPvdNmLoFbS3
zCifypa/as1OdElnux46ujn65V3hDkp5rniTQUeSzqZTJNvsfR7axd5YzuWbAY4PH6L2rX1Hy19b
+x2aBrUjF6pBkoSgcHZKjoNoTYdlA70fYK4DzR/u3iBXc2qaYDZW2PG6/0Pce3tgkMOAtzXghho5
lQ7kCT0qD72LnrIJuEtGCwDKQwmn+7U59u18FxuiUlmynJ0hcQNJNmWuLn0ZuREgxQWXfYaLVYET
ZgGSn8BnS8qoOSUXkgSoqfknrPxtEdE/lbESOeOlHKVqXwbEMrR5dh8B/IKxAVTKyDoElXj36pY+
o1XvF/zjMPB2lrYR+jFFLM2+hAfnzhI5aYptUhOMQFg6v7/ca8lKKdyLGm+cD34zo0oMGtZks2SX
8FGUL8hvrb48lS7vYBZxzMyrZKpp7+tiUil8mA+W0D3Vbgvew1tbkK6APgNaVc/Z3dj072GOYiOX
LqRBh4KNNbBC8MGjeYZ5W5MegezBhZVMHNF7eyK/+Fv7YbnvFnHSC0iiC++bQQjv/jsqo3LhvY8r
GvTIzC4K/99SDadZSJh1CjNEu70BtTjp1HyFNYDaMjeXW7bkU+5kt1cypKbK2TdwnYTj0XNoOB7p
ZASzmAaSckrh70hLgC5a7l3Wr8QOBXADGz9HN5O/H/ZngT6DJW1Ky2wCuLxEBRbcvNc85gx6gPNJ
gNAKNS+lrf7YPqiSstDCX6+1RTO5ytE4CDRZTWvtpOJapQKnvOhdrNN4aSnN/BY1irsdAdyQnpV0
/zUOnV2zRIk9HlHMF2ms0caxeRwg/6sbtNEqlteIGbITuZDPwRS7BA8gkKHDImnmArRkKCm0F7aT
VIogVwQqBFnUrNJ+3cBrk1/YiCk7uDkQVLDIHU43lnHRv1loV/n9g1607vBTOO4nmZYzecKrvcvR
1vk6ODcTh4BJghJymATVMg3y9rYwlZOoHqHC6A4oTBAT7J3JvV8zmu4JUSsLChAoj7BQNGgCV9B0
oFQYTjgnhl1j8q8aEZaysIs6EzsscNW7K1ZathqmtPoCpNCmfqwiDenf610eWm1iPIDW0XFhPZCq
7Qlo5OJsCYhDJr2LBqOvfMt+1IPUt15MFmCRswS6cP5I099dIt/aqNZ7JxqGM4Zn3mX/cwsXYFsb
ZDrozEtfsnSQqMWvMTQP3mymnUHqRCrgyBoi6Ed1nlwXOUPJRXoMBjlzJzCGE9NC0IiZ5OXoeVMR
i+HqjM/xku9GHX9fAqsnubcppeHFFssBBSue463bzVl9sEuQiqLR4EHtfGVZ8cyMPI1EMMdMVw4o
q5n5eqSbslMwLbwshhYmzn93sl42uEd/WmAkiGaVRJFE7XyyY1xjJPfWrB/sJOhwA1jsREoUaCjd
X+Ug30ZCOKksce2dbHIkQVFzZxHBlfsxjAY4NINucbTCrIaEPzv59OOvHTKrC+Dr1xfpkdP+BGqj
YsYQIiP7/dJiTt68LU4N3oX/xpssJveBYMAxrZr+hcdxI84CKKclw5rrKkBUob/DYf2IsvsxYO/S
CvdSQ+eCzmOQQHjdtiarscvpfC9e8Hc4x7qHBqjZLKgGAlAprZGMGX6tZBezWPK/anwc9TrSpkaZ
MqVtNkh3aYqDDCdmmAwiWmW9hcxNXVtW95FTsZYHrK2A5UyAXKRQUzU/A3BNs7xaQ3nymED3m0Hu
kNXeeNUFRZZoaGyLnqOkjEWzK8/oKb10FfnzOoAEWdtrGNTVbkBW2+OY40Z3D/7Y+eQ0khrfOmLc
14Z7JZDkayECehxC5BzK8omnUCWTrjrWc09tOhbTk9At745Q/xBak64ry7/gcC8RAn2akbrb0Oru
exO+s+b9En+JkgfiL3WnDZOh6ex9Kac9ACj2AKt/VYXzMhYIPyeP0MZa+RQFVdCs1XCLWqxMnTzo
WXaAfF0D+OQD1rpiOMbIxC/hllPKL5DSxmB6KqGFToQjf9Wx/xMGLjWY/nUvl++mroadC0XNgoA9
xwGHRhz9xV9eXxl06AmrPYoI1yd3yfnV3VTc1KX6DDLgxxBlG7oxsz3YMR1812Af0X1Xlw/FDHIW
lSQg2pF8z1aUxLOifNS2vkRG3v8Yc5dV9YWulc1DUfn+S1A0d5gkfksXdMbHEvo1R1yBPolnDeLn
/WItV5vVxcfcR4lE/9VdXyqqre3+PDHcLoH1UwyOSvHrj3uilUEEyu5z6YW4Bo0GfrWje0Jh/euG
xGWrMsHJ886EHM5oHqEqZ3eer/OhOdpbQbIacG9bCWKKSQrCFvxU+hIVU0t/H+oYThBScKmcDO6J
O8Bsf/FAz2Q93otpvF8QINFgCc2DqQHGH4WVfck8RSux59Sis1IHFNXyBVx/ugObj3fh6NFFq/lr
QA4ewkwsZ6zE3X4baUgocJ3RadihOs2Cu0sIQVsPl46TqNy5PuysKi3kTSMobzPN2Jn4ym3PbTsY
707KwX2MM/c8K1owXUjIg3FXediCNxl6xOw5VknIJG1khq+aRKBsGSqtgFBHunfYYy8YUDgcV78N
96g1dvPQgKZ0lF3k7EhNZA9nJThJlW4CGh+AiULxRlOUv8eShIaOnQ0WUe/R+tPGWGzbritpJPYJ
3+ssatZDvhRjNHe7IbglzWzp7XTJ3Ow6ZXECbwYRk8++sr19TYhSus4COcPY3pByfjMKY720Xxai
4D0qoOzqv9Q52d/JgqbrtVieC1CUo7uF4SHQJGuUpe2eUYneVnZmM4ZtZA70Y4U1HSENgYIh7C63
UNxrJvnBIGRsDJMXwe65jZNNhpiTKjRiXWmf3Uts/VYKlFcjh1zWFGj/TRyT9tjvyhrOD/9CcpGO
JT7ennPmGHsfTiN3osUQvwGb7juX4b/YqvKYZTVYiUdrat9qMrCr+aa1qX8cXMC8bghgEihK85eA
E6Jdtr3nVs1LEVtp7Dzocfkfe+fVHLmZZum/0qF71MJ8cBOruUAm0mcymSST5gZBskh47/Hr9wFl
RiWtuqf3ai42oluhEosuE8D3mnOew71d2y9hrIAljfyrnVUajmDluRs7eWWVxbUFbH7Cpcz0xzLP
MeN55IrHPhyHO8zeDE/BIPmUGFdhWndfXPRStz7BN2QLlS2vz0T+0KoqpkaoIN1g8UzweVsVH0NN
UzFQivzvMf3vacopC9SWy6UB+eR6PdL8UfE4zSlnn+ATbxOlOo0DJFEEppTQEz1HPOdcIdKJXkLS
njNprsin0tpbPnIRWys2iaYYj30dLBjZeR8iHp6kiE7S0G6FhqxExkbtjJWi3thq9pHO4Fimpsj/
h7Q9VdgTwtmGzcSflMVUvzQhsRslE3yFymBnztJHzjDlBj2TjmojsN2imQ4ggNMrP5l8Yta3VlWo
c5NlPVWsaKnUHfZ97LWQ4ezznCKwi7Vr1ppiMcSEcA8qbyLFTnMya7wL6plIiPqcYktdkrlVk+Bq
Na6RNp7DxDDfZ76/QqRaMBnsVfb54t7oRbcAx1kjE2sPktZjkuilVWYFTP1aK3K1/IJDobtSQQLZ
Mgl55fU99CqL6RJBuCgYCrUPAE7EjdylhFXQLfqDeCpbNqcF+DmnSE17SfudXqdaX5i6l19CJHB1
UMjrUg2TdRl10jVI1aUNU3+K0BB4MjtH/DBs+RjgSBs89dYd0UvjqW3mGsi0Gxd1jNgriBRGOsF3
abYOmATW2qKWT42dhjdBjt6kyzkc+j73Nyk0pnPSCuJuWcu4/iRdFF/qjhL+vbU/hMnSzojZRATu
ccYeYujoCEbphHtP79zcz1C4S2q6VLXyYk7q41THJyUjJ7EbSpDz811qY38mJgwdXP+ZMMT27VbZ
+8qHBfVwX6Pmm1p0j2avKctEx4HHo6vahvAIGE0+E6Co7ciIcJOusZ5SVNmFwkZTztKSzGXxUWRD
eTabDtefKSR36LOGsZU+XNqISrrb9zZz0yKRozNDGJzisaNUXrRjGjVsdFI0PNmILghBDgophQ4N
iQzivbsfNbGP6WTWQ8XGlASBhepLyhWnV7tJABwIo5fXiKQ38hdHhVAbwVoFTUc6ud44vpYI2I/4
43OCrUPdDSIW+V0lP4cCy/88TdT1Lr6Nc1N11EBOD2YzJbQWhDdbsR9vVSjp1EFetqYB64idDbuj
TStWSLa0ZgVEcypYXNVyt+8slKUNnY+iSpuee2GjIpKvamNpFTppt5WkutqsZOfWW2FuQEjnW8Xh
C/JX6VG7soyBIAs/QZCueBo1VREcQEBti6l4zrpr343h2U+7U6tANEILg06V8hl0QvfIzRBXcDNS
NjN9OBPC5osrCmuEV7mn3MVSsAJ7s4uasthz922MqoWnKtgN6J4tnQc2gAQljT75czxBMjE8a3F3
A6VzR18EgbsBbSw1usVNRP48xr+ckeSeAfxLFEdcBWEqkCbM1rP4pfIkjXU31xO+Fea/dv5myspD
2FfcrmnyRKauvoMczQjOOBpK2R9RjQyuZ87TtwZFOI8W7SzF2bOscpKPZHMcJs7sjT7OYc1Nd2L6
Fx8ya8xXoa3uRlGahyxHAG4yW2yDsNpLPexD5Jv5AhYIsTdGeBdHybgtewW16ZBlN/KbMRGgwgxv
PPgDGyJGUqzZJBwchdoFd1XFhlkL+1shpHhnwmHapTpbLq1m3iiyREIYgHEq8koGiV1HhdEeugkZ
QzD0/rGF6rC2WxyvFN8OIJsWsnYW9fYq8Bjb2/JLGadsNMp4OEeetc2w2V+zGBslDoD52MNV0xXR
Q6o1o6u1AL3qhH2Pps68f4NFnz92zZGRQ7BIg+IQsAtwDAYeToaVM657CoTcyDaTNhX7KLXeB4qm
pV9gDpnsyF72NlkfcC+LJVJ7GN0GbRyIz3dgrpg7aItquY1f++gaUWJhuwqVBVzPt1oDQ9kGnnBH
hrDoTgKqcy26JRAImyK9HbcSABK/bq64zp12MJnbReKs2/VwamfMWxHkKPEo1k362nYaI5a/1oAC
hemrNTKiJxeq26UPbZJLH7kU7sIq+rRttaUgkRCZpk3/LI1cZl6yiy1YKW39WJfJQIIOKw/YMR8y
tgq2JCZlx5j6SwnfHncFpfA4Ik3P70xJ0m9DY2BGovIKsSPFi9Rxi1svagOPV4mDaSUs1OB2xWQu
jO51MXQ3gt/AKLsb3r17v2JQpDQtskcNQqCinyqe6g4QmTeUcMsRQ+aL4MCufeONLbfyII31W8BZ
izfsMcC+8DgM8X1XFvZOR4CGu6Blj25aTyzrl2OKpgj89fTUz/82Fgqth+e1Oz/xAHobk4zVj09C
0srjVKJokzFyfJfob7oJ927WW/HJr7u3MJkojMc5RJdx517kIHZhmiwlM1RfEOFsEynfDUk/PgF9
cxngToyCohhmw12g2ijz9bje5jbr27zY+F6RHmSVqbxigiULfSidRacfcwaXtxPrt4MMWsZgUEOi
d+NnbAznQaPBiduCvarErDbXqQOn4T2RYh3RJrtTqZjHhbq9K6Qw2JLXmzrhDm4mp2QNVm+iuHMC
BWa42rRPNOMBqlgNyNtYFlsiSJ68LInJlobVWNZ1vkLxdqDL57dOU2WlksflmGbB/J0ljZRdQ73w
iYLiIcN+ACdY0DxG/qQcFCDEIZVNnuQpnaSg3S/K2J3IOZIZTbSStY3K3t5rUI4xlZDyEPiXvNaN
+xZZE2KtOZ04GwEI2BOJm9prKhnmLkIynRqhxEuYH1Ovu2s8D3ikxx3btD2UfJG9TEpmufhjK2+E
hoHgdqxSaSeRsITa1DR5FeriRLC6oGC5TRXeDlOQdhLBlc4Yy2zCjAGrH8nHYWLpwFtpLrW4Qtum
6G8EZiJRGZnGQeB3ZCXHTh5amHbN+F4qmZnTe6IPLJ5skunWAYe1HAK2lIjpWaU8biocuugFg10W
a+9cF+xzGftHqhiXTZ25ehyYi7p9tATuUsBNTBn4SRxgtQQTtMGnRSEhV55+MrrvKpCJRaTE6Qb4
N3igkDgvu0aCrFnIXob8voVGuE6N8YF2TVrpmLaWPRsUgn9zfL5wsFdjPwtealJBOUkOrR8Ubo/e
HZ4L6nBx0sZ63Ey5+gKGFfuLap85XhjDWFW79hsut0EZTOTxcbk362cTx93JUkcGs+m4C5EjzlVw
tCh1CUkDdRI0wJUsyyHqEpiJZjA+S314Z42z2qIZ2JExSE0Fso7UN1zNSJNdw2EnVxNwrx4Y8deR
npgsRFsZHErjbSb5q2WiLEQpcLW+IpXNLOIiY+EiG0zKAoXLtWc8sh7T+q23wEsw39xZSn6veaSA
yR2kVubxTNJl/9GwaKfguaX3FhUKk7yZ71KPqrcJU63et0WtXuQc9Ubb4HAO0DvQUvOMytmihGMt
DqMeMSrFIDDQLSyHCA4OcICvt61qZTYnUn5X5twm3LoxnTG8ZiOSuKWRT+3zqF9p8Lcvo8xrJw/Q
YUOEUXjfFlrUZouKN35BVNd0J4UjfsJgxRiqQzR4GuRRHKICfQTS1OCE7o5VhUyuXj8Fkhso1g2B
JLOMzqweSp2Q7dh7CKrqxHPIFoi365AmP6CLWRSGhKBV9wyGxQSq4fFAdo3l3aZtsolJT2DVI1+N
BtRTWkQMc6NLSw8h11qfauNQJ/G2IzRCKjvttiJiZlGMu9GIzPcONZhevbAdHL+nuKtnUgU4Jkpd
aqcGEL/n7ZIgSA9KLHWrsnoMy7Q5eoQBErhC9jiHKeM8DRVWHlfGJZ+prKPagJXCSDZiYryYMYZQ
levnAMPCVp66psnOchHEm2RQqlmOeW5hx9/1JkTCaUCzVDKlPFbh3tImt4Q7/5bOdYxq7IgrUN6s
nuWTxDdE6yfdNvPjI5KV8lRGff1oIo4C2Tnq5y7gQpEaQpbU+jJH3aJrU/GLB6l/lvx0J0XJU9Yn
2VvoqbsqAYYjD/6tkjE0KXSbTCqiLOdG5Z+DkL5YdD9wz5CzK6ZMUoRKz6xof4IUoS0NTRMD54JN
HsMf9v1+ZlMsBS4As3xHKxqvQb7zIEDgUGDf8HJMCdXYbxrF2ASkELmd/ThOMlUkustCtdZVC2fS
D0eF3Zs4mQSIOf0Moef8WjZU3ocCEYbb1DUnbZn2/+I3sv4Sf2QiJDI0S4VDY9uy+afQTfQ4thLl
jCVHubobVPNGsnGSsOgUAD8W8WAyPOX43kpEGiVStuJRHa751Upbj4BkyeXJJhzAy1x1iMRRidCE
eiFDhrBlhl/XoHizSXtAw6LtENtBGZEGae2nqn7jd92cRJg/ggOuMVHwD0mwftdSngJjJLIDOYI7
a9voWn5bp36xSzWuA3Il0j17uBcLceWOzoQNTAlOpWtsBrfAqf3RuKlS/MMakrNlagr/GEgDOFgZ
HEyZym+dSAb0qkhEExCOm5CfcqeO6v7rrxraS51Y9bYu8eyyHL2t4nE4IXVma53bxnnCb6Ij4j+k
PuorhWAy4hHchm5kn+q5cjTriUTlBpA7mQDyjc5+amWJjIgkS92WI1TBsUVJ/M+vS+0vzE7eRVh8
QoVYqM2RuD8yzQpmPhEjynAB9OzcaJW18eeUPSwkB8nHFeGRCXpQrWwNQqtZNQG3fqZoM1UR/7iQ
ofxwZuQd2vsEiDhsSGvgORpvWnz/Jw82vh+SS8vgjHCkKYBM2D/3mbjHw9WtwrYKloNo70qeGZUG
r9TQGpT/NZy/GnWemNLmRlb7NRxC61+FIPzfLl/LJAhF1mWobvqfLl+jHkUEx3R+s/HIU9rk66ko
WwIgRo0TnMfsFDBbNRNBAdrbTL512uN/8erbf0HkmjrwMjKShWKoRKHMb88fiJHYJuXe8HsUb1XM
w8eXgM6iPgLiKz/MeiaUr4cqaQ/mUMmPTTddcVygUBuGD1zjV5zh9nNqBu+DWhjr2WVHRlqJwboH
BLhFbVg6zaRiT2O6jTA8XYCLghIlUYBPUnsN1fzVmPDWmoIcyJ7cOUE8Dd5O7KcFmjcs5czF58Kv
tvece4gmPGLHoh7cQNZ99vTwLiUvrFlmN5nA+IcSkAKsrU8ohJzaiHCH9CHYssEtx7Hfah6GlRaV
1oQdc6mXxLXoNlZApWTmoDKhoxEzFrjRH5LwefTR0gosn4s4wpnT2OLRCkhPifnPnjx76FmkNROD
KD2XXuc3MSeixWmpzx30ZQUjSKzwI5byCZtgzFOARI6LT/kIMgUm7yTfMMBjYRywj8YEjtdV31Q1
nMxWoTViXezlMp2AJTQmtw8yWqqRX8BNQ8Ja2zRAGOQBTMsM2+06qV6Cg5nDXV+RPkduXTGdCez+
qdXJfiGnkXl9YbtyaNzj9kYyBOklnMOa6zpdxPXor5q5mvf94oCw9YAp7JIqYJBrn6BU8HBPuoUD
aH6yUG03kKpQDTZUgxbP+9ZCyIkkqAKAtzNj/PbGwBw+skBVqOlbocrnuaGO1dYC34O+yBPmwKXQ
YWqXjN2kZueoskbWPv1Gn4xXuYLo43fFTW8SdFtlVyGXz6GE427ooQhrqPz9tg8Xqs73VXHxINst
blToHBOdcI2LAXpNtoAze1cPCto5FYHuoJzKNB1Qdgbpik50aE1eWmNcExJQrPAmIWOE5DoIiACd
XrJAbpnT9iSS4NeA1JOnQbVmwYqaGvg7Z0xj3eTRg14V6TptSY5h9OimDUrltuRns+x8utCKTRdL
4McdkyjagWZGGxncZ3DRN0WBSquQZG9fqryfA9OnFbqLnIxvb4DjqEIVCuP15Hf2Hp+pdFJVnNmi
z7eFYadH35vSYxfdRoVq7rjo5X2TawAgFI061Yi5PJuBmUYWMnxJgpiti66qW11R/ZMdcNnHoniK
FDAPfc4otNUX82PU5pACCmrwrtJ+JzmSq0LM2i9ArbPVjjKvxyQX2TcF7eRN0Jl3eY0GwBsNZNez
mkKODVZuSX1jC4QCIaIYN9NEtg99ca8pfXCjBulnN6bW1koozPwmu2kI+2ICGSz0UT3FbVCsI8kA
zqIH2VpREEWEQBG22GhndzYSbxs4rOGRXJqhuGDfdhwTGc4zq8kVq0nDtbTuOzZ+ZDcZwyQSAlRy
3D66tEPs0gpCGUVtWCsLkYGSEYFAcrzROeowdvsMgAEEAuwGLR2EEjJSIZnyUluMKobAOKjqbLZC
ibUwUvWlb3XtCHTkQeoTa5eFCVIvH7RWGohqi/ayKYatyn6TS4GiounGZmNZlEIIZ3xyZrOXwajI
DEGxByOBgU86eeE5q9i+eaGmHHCjW3prsHsUQOXT9LNutXAbJlKxsLzmHGn0YygyaNCM6R4rfLXP
UAFjrhy65yhfmeiOEq8bz4VnIOeOdIyCSRPtw74Znbgth1vZ8t0G4cQdkIy2ipIjp8MDhMX6XJfT
ZYJJxBOx2Ur5RC+MyWR2nfMKWl56DLvimboCjGioJ0tT9u+qJnqZ8hyOo/aizesx5rW4GoJimUUG
b1gfAUkIK4JKOiVhSMQY+AsKWcTDsSioWWICmAY2nq5ZW0AAy/yxKZX6Fkbbfqy4fDMjiJbRwOSW
4Ixs0Q5ZvA1zdrcoFwFpSzrTqJxjRYZIsp5GYs06A0caCvzgEcO1a+ogyeVBszd1wey8KwA+ZUb0
mBmp5kqlyRUNSyKM0GsA+gzcTGXeLfWoIrPSSu/LOY58HrX+8/P3LzEu8+mrCdohG7EbWe0/nr59
Y40EC3cRIm4wJjWBdACskx5PSKVssC3dGiEl0Nf3/F/vw3/4H/n5l5q//krfe8+LkT1j0Pzpj/95
n6f873/Pn/P73/nxM/5z/ZGfXtOP+p/+pWP4XuV1/tn8+W/98JX57r/+dMvX5vWHP7hZEzbjbftR
jRfwTknzW2rg/Df/ux/8x8fXV7kfi4+ff3rP26yZv5of5tlPv35o+/3nn9AM/OHNmb/+rx+cf82f
f9q9Zv84vo4ff/2cj9e6+fknyfwGzJZVC2+CLaAUyvAL+4+vD9nfsKQo1lxFWYoqK3OYXJZXTfDz
T6byTZkjDU1LF2QOASb46R913n59SP5G76LYwjQ09KO6LX767bf/4V38r3f1jxmKmvlj0sfXlxeW
BbpTMYDRWl+V9h9KOfZCTYVPcVpqevldktCRT2GvIReLjujO+yXCMI57maCDUlBzGTL1A7OmZOwf
caDQHoljhUESI593D1nwxStmuXC5KjVWlfFkbUKf0LrKWuod6hE1M5kkiIsHVwa6LKzWVh7303hK
k+RUTcFnbCdnD/U4U+jEi26ZNJ1Kw7xX/eESSQ1x0/FnpUantGJmqY93imGySSlaQO3Bp2ePbGlZ
TBIo24B+bGjqtIkVeq/27Hqap7x8F2ulse99bbigSKKIgJVLI3sQLXW0LbDweDgdYgdunZ6x59Pa
i6Zg3Q4E3qywTS5SpN4NXnNMha6BGMW65THfQ7nQaS7dgr/MFSNZpwPa/FlOqSSmfpS9oHfzDnp4
hmz2aIV5cUwKCtAuC1hu+g2QlNjUF76K0Muk3BqM1KXlejIL0ax0oBQ9W+QVv+qxqdHAZAU/dc/C
O/A/VNJukXd8dlX/GOso2/Q8uzCpWgx6u8acw2+vGiwW0iBdg+24Zkqv720cV2pgDdupF9UhtUZ5
HWrDgz544wE088gxcinASm6sCmA04l9Xn3gJzaBU3XGKMWtYJi4DK+LFy7I9wQTM6pv0YUriYm1H
01Ou6d9VQ0LqqalnI2EA2SdjsBQWTMhGmjYNgzXwkouyE99VXollOaQvagXJIWnvJGV6CCtNOHnD
P3S8287AApTE2sCOTrqas1HRNyh+7slXXQLWIjJJphWLhsekIYgxwOpjdxEaO0si2jpDVxSG78WY
I6kEm1wcO994FB06/sTy36siP7D8hG1nO5qPniu2rxYVX+p/71nFaX33qMb4lPyA9RFEdzQRgqAS
Pc6ZjrqdCpFDGcHcoC3BAFIROt4NyT6sI5gNoX+hntKWqeg4rueExsT0VpEZFg5EmY1lwEcYJDhq
KLX78V3rVH3RyfJZUzx5aYqdOYyYM1RM/R0cBYpb5WSwznJLrbtybFM15Kh1WRccYajJq16g/VWl
qkDlW1rLL3VvoOuup8i1g1KgYNJSGncDZ9lSSvlVItFXKzNPt1MtQ2lTInMD+29l+PKl8Q1zi/Zh
q8/sHvK1rpAxHvOu79DG1bQqUXGV1RhftX0fqVzaZYTKz/fK29rg7xTZeyt3NyYPBNYV6lIKqhol
HBoSUhZYNCtPkpa+RDN/KW2QZyvC3xWMXrzgFfxLt4jteG7nc3eSsTI1cRoi7G4v+LLxECv6av4/
yltp1U7eWQsx1iUMU1cqjxbR0bEU2nQo0kTd9fltJyZofcyk9iKyNhbHOSDstl4j3t5rcdi4upK+
tI3/aTLVMf3mRhfJWbT+O2pKNnhYnR2yCO4k004gbolikVX0qnrJOzLJ4pyVMqTHWuPWQ6aOHXs7
S1SRrk20DX6Rup4BP9brAlosXVuFB4Z75MF79munJoajaRUrR1HcY9FEfzJRnkr47ZuKoBM5kB9K
qZORt/FkG0V74D6+FKXPXLWQPrJebAJ/fFA8ZV9gfVMGHWGuB1ku8l5tVAluWvN6ZUN1FwrzFZg7
lBf2AKOXlcvCTF1m0PQkqRY4MDtrdlVluYwx3DjDTgE2AvrJI6woUhKHE2KXpqxrPG/Zqw9iJEhw
EvwegA4+huw1rhQZRizbeTQc74WcvGDGI984o6IIsicpnS24hfbQhsVzWALg/Perk7+tKn4oV/4b
NczffqH/ieWJoGj4PTT5L+XJoR0+0re8rfwfapr5k36pT4xvumqBhJRVZnimhnHpt/JE/8Z4TWdE
ygKX2E18279XJ7r8jfEBFYhNjjBzYZsv92t1IuxvQpAcZlGZAs9UwID/G9XJL+OsP8yfIePzMxBa
rBGOJ8/5iz+WumCPA85g5iNq3aCXjg2StrB9NCmSuwHUT6jGOF3y3mW3jUNMyT1CXR+Hok83UcWT
Ji2gzmMDdEVFdM2811vFmv0uedVjoKDs6+IpdWuPc7OtE1J1bO/k8UwcSL1e5jmmCWmKVIhNyVtr
1rd9DFZFqjIelWh+dY0SxsMnxxgJyzsQUeLEq8A7jc2+6nETlyCNLT38zORqb7QTdIImpxMsYFlo
w6ET1ht37iJUFXXr9d5tkbCEDtDl6X5fuVpYP9Toxh12GgtJyoaF7uERb8dlBYvWbBlTdsiB21y9
McT4bJvhCZLZ1mwzaD/6Js2645AZO2myaZY9+Dl6ScOadfjMMBu3NXrrMe1RBLpDpo0MLYkJYEaU
u2FG15ZLF7vFHmZTAVpMyKlc5JTNj9pifAE37+EYGwrsD5joviuDjTDXVzizpmAEMSrefI/HNvJF
cjml/K3tS/pSDR+IXaERoiO8+PGsmPhMyA3L5ereHuU32LQ9ZrieECswr4PkLZR20ZeoDVvbEIvO
DMUCSPbM1kBgjxnxe9IOtdsGfe7I/QD4h7w6kY4Pou4PSXQqY79f2Jl4ShCFhGlw6ioEFBba06UI
Pk1TfvMBOQeSdAME8gCF7N7ECLKiQrqvB+Mqp368LCZPZTDMvtunXouAdzokoE6rvm0OsTJ9r7zs
BnjuhkANh+UYMiXfNTTymfJUJ/DGsF4pnrzvdpv3i5qEOvCa98ag4fscZEpfUOOKbD2GcBtHW+Ll
MYtzixIEUVLLEQP7xUnVqT/CyKqxnVviYsmicaq2EasU7oOBc/vg4ZYAKFOTbl5AwO3Nh0zGyUG2
BcQtCAS5JaJVFffMtjhTmKtFi6mgQSxLhoeTqbhGreBQiG9l6UWJn1QqmdXUTFe6D2kTqOjNPMjd
ldj6PSZcD9kHQ1HazuLCsksnEpIpJaO3gqYY1Ui3Vu0OeLjcsz+ooB10aDEq8VAOjAz1orpqI86e
rsMbGb1nxXhrolkM7fJBi+YzjuMvqeGhk5J0Ndr8Xu48a5FqkMV7+2AN8SUJuquq5a7VC0i01X1f
HKwgdEX8jo8LJUwnmNsPhxAMtKN6UDmFapDOUD9aHRvLtLzaqA+ZzKM9l8YNPgnfER64hUDpHnUk
7QuwqAhXy7taKcl3qLsj7BLgCSiI6JV2sVK/ZQUVi9kirs40ZHD82Ex6X5WqwxaOx0mzy+fa09aD
dihZo85zJq/sZil5/I4qyXDbMqppD5oXiAI7Xh4swOFrrML+Y+tHpgmNBommG99Kd23DeM4HMIch
RXmrOkYXVqoi38S952cPug8zw/PA03TlemyjVxJFsDIM+nuGm8NJ7UF2Eswy7mga3HeTfYNO/AlX
qYqyIT7qOXHVSl9vmwkRkejKpdGMT36vz8Yz7Dukjhm1QC06JK+RgjWbGMPHoGZ0klhRTQhs+xzn
MrrVEKubA2iuO6PQWOnsbTedpODoZDqCS4nnyDgdRkIjZ+ImL1Do4zHTC0f04igJP7hRpIrWwCyw
rXH9wRHbN2jdlnYCDiIYdO7jBBQHqo2KUfpkKPzH9Ek6htwOYJcVUjMaidjM/hOVMflBPTG0CJnu
mmkYMbd5S8TyWywMO9+Tjmljhit2EWhaovNQtRLb8AHncG+opyplBYswV6vqXVblt62hgCjl/cj7
3Fo2xefYDBu7zEyG1iODIvjeYWe91DIEXd9/49w5eGZ4mw9IfxoAEGhWa17MkaOm9jDDhZpYxawR
XE0G0oipbyPJGLaxKlF/06wiozD3EqBfRy8NbwY5R4eFBO6jcI2qs7ZB27CKNOS7jNCiJRQHAKC5
/Ih5fy1J/qkxMYqlcCqkmEzW2qy3FqY8pDFnIwKYZ5WIlgLZuzQBD2Rleh2j4V7BYuU08PcXQ4u8
L2PRHOp9At2gwBkA0YMnkLeyvG5txAy45ycXbXWxynUwrl7ojWsJ9ciCrhajQO2j/2YTIOK2XkpK
tfUYwBVjOc3sKTyFWiyIi6ZeZouwKgsCdQusygARE4ap2S6o+v6kpaZFbEmqOjBfsc1bKQR37CoW
892wZp1DWG5yIxE7sJyoTpYsHPY6aThwt1SwNdGxknEvjVa5azWCOmhOMvBN9FC38FjOod1HuyAo
4O4aj1FghEuSTv01G9WtWtj00flJzmvGmPm9lwLWD7MA6w6JC4uZVw2++dXP6hvUdTFGiiq65mSa
tVJ71j3v+xRZt2TiQoFt12Fow61ooye/xJWm+l6DXxAPT+KhhCD2SUDimAV5vsVJCscdnj+Ea8T1
S9wmSB2b2ULbXib0FyuvmfYZ4Z6QAG/swVyXPLXcqs4+c4QVDgY0zMwhewepQnyomt57ZGL7KeMO
Oev4mrcU8Eoz+Jso+NR9HxYpkP/OuEK9Qt2ndUfPhqdjN4d8ZOECD4EllF0/Q5EfnUw2Wzcy+kvS
qr/Elv86tPthGPX7uPD/YaT4t+X4D3X93w0e/0fW7P90pHgIP96D5iOrm4/wx7Gi4PN+Kdvtb1TE
jA4JKDVMMmgNKvBfporU36ZpMR4UqkkCHmPi38t2YX5jZc7ED/zJPEI0EXP8Vrab32RdtxhSMoik
1KdB+DfKdvtPmSyyQpKXLNMiMFg0qOD/NKCmrrENucIzX/AwX7bGiOjJ1FZCDRd2nt12FCRO7zUt
jzWtdpFMLVOd2x1nKM9EUQ4uMgqFVDoesi6yfJvUDm5I1C84gk17C0IOXlmzDCOldHDzyKspr3mu
oN1VGx9tJaSMtnOt1K/whbAv0gTeH0O/IWOuX8bsWGG8ogem07aEvsEjpC2H0NhlUGWHr+kf4xan
moYZfMRgSO+PUpnJ+3SW9fnApvANr9AcBQ4u5fg2op01EhN5XgO9Nus66+KnAF48sQJgyFSpq89o
kktngHUDJYAzo/FEv2076a1M5HvdbMILdudtEfE8pOWCyqBnLGxYjGhxv7ZYet2MkDkoQowcHs1w
tvF05pR4MkrYmHkJUwRGK7mk947dAjkjnxMscYR9aPbjSPkhBKd0HGeOLXCCX9YR//8+/lerAR1Z
xN/33sc8e33Pf+i750/45QY2vwkwNbbNgN/AnEO4zW83MB+RbaQV9NCWbiJwIR73162A0L6Z+rww
AMFPNh16rP+6gfmQKkw2BYgeZFPWlH/rBp6/PSsi8tazeekBd8lSddQ1uqox7xWq+qe+20Q7NLIH
nMuxW9pBuCf7W305LuB7LaJltzmiZm3J+/DvgATuejdbputwbd5M4wrfJ+puZ3/1OS5JrV5r68ZF
9TY+DZWza1eg56NV/zRu9B06ol3vb3RjJ8+uaKc+XQHDOekm3ZiutSLYflmgXDA2anoFuUdpTe9M
Q7MgMpg9tn6ZwQ78VOMCFNzSUtxhBVnQf9GX7eK25Ue4ReLvEsK+DraGG6wJdHfyfXALX8MY0fdh
w2+dKyXRQT6pt8kWJ+gOl+VK3RUHY62uEXs876Ulu3tXWsqPYlPtsEi/hSvPbTfXfiHdaQ7yL76D
B6n7Bs+mdvBWGgAF2AWX7lk9tovWueWmd5UbAx2Vc93dXq+2c9zPfxgX1SHZ1u4LOgHHdKpDdWDn
v4NLys8O1MB5Wt3f+87bsCwOzbJ10wsjDie+lgxy2WbWprOX1wC8eS+YcgCOaa8BVuOlydc2nZfQ
uee1csiiXzb8NwJZ3rGJOBCaLOeteiZu7AJEy0F25vgnUjEW4YOiZheIYUxp6Txbv18ScuJot+X7
tJa3xaZhgrqMGcxrK4VvwucdkOuf/UWxrjdsPG5msEHY35Fq4+o5vxk9h4MgZYkfxLG3FXLf/8Pe
mS3HrV3Z9lfqB3ACffOaQCayZyZbkS8IkhLR9z2+vsZOHds6umW7/HgjKsKHpihSzAbYe+215hyT
CCSsPE9hdmi90N6rD/jA/NhZv5jqWrkO0gH/6eu0fXyUqMO91qdX4rLS7xOG47anedEu2k2+flDV
9TOYS/2H8pJtlG26rzbTxjxJPYXmfnTzeL8BCyhZfrSWV1rqPdvqGueq+MDesgKdjiSOdZYPHCle
nrKATWfHj+GLqpGQ7vSH8alBKvA2JDRxPDoHnO7bDOAczsstKKrVgBMfu/gIX8GzjlBshuEFLQDR
5s6VCtyrfNJJTtFRPWkPzXH0+yfTukgfzke5yJ4sBHN0iyE/xVx16ZnUjDv6GOQlnMZxLbsN5690
JaPG5qMtHFlkEeQgEyp/PIKnmzg1ugoMOkJXECMqJ63d4Q6KzVX/RXMWoAE5HqOxqR77d1FdHrs7
IiiacjfO+57zTLQlG2UfXXhhjwYE+a/gyj/pfaBjWV0uxz2Pv3blB87Y3PCc8TuQFd8AJlSPkPeE
kq522y/zzTzlh8h3QEBv6J9Ja21PGhJXFB21WFobnyTi8L4pvhexk7t4Z8tNeOV402GJGT0Jmwbn
Ta+Gb/6i4Ph0jVdPiMke5M9ks+LUuxp8ID2nQXMJBbVd45MnBqBiQ67Z5jJviTQDFQIgSLw6nBUH
Lzxrd8GTtCF7nltW1p7mlwg4Dbz9Dx5XwGTCrb4ZLBSWO3wLrsklPEzfTXtd/5A+sAiDqUen02ob
rg/DL8IXcuDV+VEFj7qdT2gH3c28ntcDkPvd4t1VG+PwIa3ak6CVHZLv6ZmWW7wy3wtPWaU/AqKz
YDS49mv2kUM42aqvl/DkvAO8wEyUXNR7jQMJrY/doL4u845DxlU7qa/2sSI8ICwB86w+5Z2ynOy7
NThe3/4WrDjBHgENraoP9bLT7n3LVc7Rl3a2L4OrrecHbX+ud8m23FAdySGC5h1EfP1Zb3hCzbmi
x7BNPRbh9fs7uV2N6+zk1UO0LS97HGDuy5r00NV59tYkxkXrT9WDiuS239Ujn61kT/9WvL9qLN0l
arrVvOnWvTduovfeI3iHryjutOZoszXcZT0ez4Dl3HOxap5bxn93CL18exUPbr4rj9yqa9RQO5lv
qfhZUG8uSdEQX/kex2c2kp2N/ejxgPjfy1FxmUMgX61XjrbTYZCczNd0RzBj92UYKz7Nvl4t//Yo
zt3zTHbYIfPB8jxb656FcFiRX9Qe6yMwMJWLnP7I8JWoe9AhHI/QTbogTFd1z/+Rd7Hj06PjDxnO
GDambo8jM7jLci9DLExU3IZJIijKleFnxga452JzSHUN3IyfITwKWFPaOrwY/qt0UngOju6Rocdi
6HNVepZPkIL3rr0/ke64f3C3XxJEFE89mAd783QmJ8qIgeesjHcGOjtkQHvrpJxTDrUXSClev6k9
mPe++K9bS1eLOPM3dlQevuVTR4ePDGQwajt+e+RB2d+Yjp3HI5N7c7WMq4jI6LeZpvL3AWBw5yE8
jPW7YH11QCGxX2X+HN8NISouNjbjlfRBTxL8mVVrbygnNcjengK3RS/3JvkZ//kk538xo/n/6bhn
cvz5F2Xie9a9/6VKFN//s0pU9D8MC00GpzlLRvUlwi1/HvP4G9qvCIAoAhmzaDYF3J9Vomb+QfWm
yY5FQoIQj/yjStSMP2zZVBGnkgfNeEf7j6YzmhgO/aVKZKxua5qJ217nJIoa6a/TGXkMcylMGRyg
DcSAwfEr9yoTjjbAWlS8Z71tuCs+hRK8SuHNRC9Z9KlqV0Om/yl0pQVp7X3iE/vmKe20GQlgqOXa
beRnQtgOix3tysFy9f0UPJXIOuh1KNdFJeq1f69I9GIs0b9b+ZeMMORSSBcDgn65zx5DQ19hcpF5
ZI60BiKfW0dHvk/yuyW4m8vvC5HHA7JdTV2BipLzAwQRc6YS4WSICytQnrAsm85FN6G3gfh2KC3I
z55xAiW55jaEE+jo4MyYAJQc8hKNLThZuGvYvzNio0t2a0O7VEjnBT3NZi4UJ6nghW/Ey4M637NZ
PucKDPeQbnHdc/ZM/VjiKVDFUhI3qARTOd/EEs3Q/Judfrg1aLyY19m0g1VJE0kyIbgUEvQRHtGs
MV5lwEWca2WdMGt7ASbVgCEP9s8V/TxXHh9s5kUGj3sKRgK+rQPAyR0zcuqQcDOgGlWqEBRbdAgB
6QEOYLj1Azj+ztFHnv6yK7B2DqHmEoAKJCPxoa8QC97yFGpCAz5hL4Soi3tcOOQ3DawR6H0YzZga
KWMSliKR4YgoAyqs5vAgiEMKFiZJPE7JeJ7Ik1bj65i8GCkMcHSd65mxhG0/9fOzuk3Mcxi/0Wsu
23cLv5Ru125M2xcXBXSe54YsTFVgvSHxqM9ATODhPPOYChI0AwiUUg3RmZ8Qic3oPnLclkQ5SDhS
8FGy50+bGo+Lxs8t2bBuoltDFBVP4qnJG1dVY4yeSpIDkZKuyoWaagqh9pemYrBINxzsUchTmWrU
JMPaMSQKNYofk1zRNtyY6udQs+tGCIMl1a2lj3zBvjc9F1noSgnBFwy2Atwe7eKL2APxsDLelrYn
6zJNvcDkdBGP68lREKlIXg2etMB3VJFeXEK2bd7K9rntPpUIJXxJPQsNtuHyGkMsHA5kE36NLE8Y
XCPaeapblAr693sIpFIJ7HJ4nVjM+0TaVCTXqfJr1+4VBjdMPkmmbGAmtZD84Wm2XLUh2VokPHV1
7obmM05oV2YLkHgn+ohHlWSeXH2SQFP3JPBwSkvtndM8pwhcLUDtDddARh1kTeOaxDTSj9BlT17N
lNOuNDfsJw+lJw4GWH7M3dSaCj0mZ9CgMlXQcBIqKV6zkWtF/Dnu+LP2WfFgzWX2VFk+1hLUt2KG
Ocjl1HKLzawoE39PkJUurhXrYqI47xlOJFgIor0UoiwZTlHy+csi/mdv81dhnSUcKL+eoG9ro4FH
S0zPSS0Ra+cvujrNwlEVdYT1gVBqS3jod05FYkmmuenIJRewrRrPeV7DnRPPzD50GdQXXfIUe6cT
0FEtE1GFGM1lhZLdT4CXsZhU+EyUjRiIIyvFSJZ6BsdzOvW+PV0asNEc2TukNqUCoJYgZweReDZ/
iptsmm73QFteURihcBVmjdVsKwxh6I5Fnxk3kC2DVqGEQP/HO18Do1H7Z5GsBCkG98KnnrzSjea3
mea+zktvbD4bFD+cjKTkEyMkw0DmarhqaHsw/bxro/u8m11j8v/1q6v8jzvPL6/ubwaU3oK6Weq8
uguxBEDWUoshIdNf7lGL4ZpMDd4Rw6afIbDMElsPzti2ORJ5tv7Xj4Qt8/99n3UNDZ1o1tBx/a1T
UgySZI9tyvvMiGLaVMqRjFq2OleXd7xwJCPUnGCh/thnp/OC2auRSgfrUEC1DBQ4WBJ9U/fS3m/l
g4RCrGFiAfLijrNeUwMtPdQSZjT+96KBYzNjHKnbSibaor/710/l956PMPTIKi1j/KK0gm9ewF+v
2ESzaepmJIbpBAF/9F1Gi8d0F+tYKs3PnuFf1MS/3h40sX6/O0RzmiQMlVdNcX57/xqF0DVGeP1q
1Dcc3iwmdIR1977BQOIDedm/fmbEAP/++5SbipZaSTZ1/Aq/+cVGVF+SCpVkJdYbJB07K+C2ilI/
rZTdRCpAqcybdPpUpfqbRJo3e8aIOV+anseRHg7jlnJSmRMqZ2WoV4JoOUsRQXv9SazyRcsEdEmf
w4SwYan6CPUXOd86cfSUaIkPgwUVe/fdkBTGYY9NzMkR2qLSqgJW5+INXIlHkWUJGZDjaaS9oBef
1mR42rxpbBaL6Up8xiK/10uIw/RzjBrX0ncym6soI/CtQR1uVm0NXOLA/9heT7McrMf5OOTaLpyD
LXEjnq6QGKGAkaSj0PThRjMv2nAfaJCYpddcV3YgqrYd9/xcf6LM24N9YQl1uVJWCcHxBA6piBKI
efHEzhvzsMX2oFrsZXT6EIGuxM4nnm04Pqq4iINnmcl5KcaIegPADgaO8SyqBpmfAbuAJpeMUvyf
YqEnXGjff5ChkJoILeCkD/PLAGvGhDLYjeDMCelj8xOBVl0vHFbf/awDL3Hplk04VJsk4fRpQedg
kwiFuKXYNAM3YksmLCRX0dF3FqBMF4khM4ECK7WjhClwDaRv4nmJDSUvXxC1rSyQ1vGqtqkgldjr
8U5Myqtt0t7gMdfseTPoVlGwDXXMoZZkalckIes3Yeweo5fXlvxjMPAig4wbHCjabZvsJ4k5dQjN
On8x6maraOOpHHcJ5HSZ+XTU2udZl7Ym8pGBHmpB17V/0/C4KCXnTiz/EAthCVEsWlDrW38qtzoM
uAnzaouVm8ReP8ELoYU1rzDyRrDH+REX2SZkWxnYNHXYNyajcfyDfjlQqmIrJvbzdNuX1zacxTZ9
byPolxSwgfmMUmhdlT96nkVAtWlOR/QGxCgkK43BgyiPqjT1paLZjtw0Ykcy8k8AlvKSPS9J5ipJ
h2G+cgP9WFbXmvT4nkJINbgWk/AxxWI6GJB5sGiE4a6rQjjKqpuKC4IEDqS4RXs/KNOxSgnjMRBi
hNQG0GaH9nO0P1Sqa4UEoNY4WvZxpo0G6JWva/RMCuWx6MkD5TfY1NRc+CUPbhr2hP+V7Syu5QZk
6YCFrkTlQ1/cI/1jtNu9WAeGUfXDaFrjzgWq3G3NGkf9/CJKEaobrOeeuCtFousCPqNiy9PqB64A
xFBb6KM0MjSSkkK2w0ql1ohUDgTqLnIuqOlcsV5Y9Ecpi0qLniy7VQ/awWARRC3VjPU2zxtXI2BE
3GUNl8ssqurpMe8+xCHCqrXbGaOpx7WlfiLXvD2KAphiNXwGsrRORVpAfu3bT1FEjfquUDfINehQ
AzJwIq9cYIpa0TqShnW7vKUxKc0Sl7AJXHaW16hQ9R6RUukVQhZTfaKdAYS7Vcd1pNHBAkuaONPa
7JSdWcWXNqEa4PkMSLEN4k6wFQJFgV3sR0ijW4bnZCVva+MB6MQq7p/z+rwBWYPeBmQsJwtIXp6E
766B+DAMYFqHlVioEJf9PFhwNYijg8MuCjBuq5sUsDbFXEvknHo1AipLU4L68F0KhrUCMAN1eneN
JxdNBJ3xD/Ga4/3jkPWJQntnUWeCgVgPI0U2sZLiRMV8/M6yOM/VM5vRQgPYAGPqVVnq91Pt1mgH
CngdE4HLctDepQ0hwaxijf0W9G9lTBgPAc7i2Nu8ZahvkRCskijf8raupvG5T56U4isuDOp8gFZm
5o2I+CoegwzrPgvg5owI6mM3alBJFFvonQ0DTsVN8BKL/6a8WjNaRE90AhQMi5TYlN7Vptitq+JS
dTFqvWAdINCXUdyrSeoq3eI5hDiG8rZVrnW6D6JtlT06/SGLPkCoWBoov7fY+IyRBIePaI0hMZFJ
WcS++ZAROdPrX397sBDqyOa6VyTQbuj0O8YEFoloJbnOHCcb1RdwjnE0KPJgodQZ7+JIypHXaLMX
FDduB14QNl3ZL5UvOT2GCkYsfGp1fRowLVFlqA3qRGKKrRds442SbHScG3Jr0lT9GHhp4ye7fyT7
J8SB2BPcQePDN1mEf0SMIGy6v+HjKBT4+OlZN4HhgOJ4KrXHKXmXWJ7ZAQJuHw6rQrMHa7YsV42x
eIJLlT0ybUbybULeGLZBtEuVvbOcu/KOwDKehSiCxFu29HQRu5L+rJV5OnmNAwDy0D6S6TnLvBQ4
rsd3B1tbGfduCpg1AoYAHC8N7VXZk/osKfuCNqAFm0gjwyp1nqSwvltwxi4Y12ntwJKUYaL2m65m
ADOTUVbwMPtoLfodNd1H8ju9tA43keY8piGAcmdYz9xTBn12nbS5luVPER5K7AJK9lZR+OPTkdpo
P9LcheiUQNHs8WWzIVgNQ5PGdHXekQqg2UsY+BJN6bQRF5C0bnGZlha4ahbJIj9MeKzhY7HcIkZb
AGgo22B5MdRH3D8r8fy5D/Th1VKfBEg/A64QugNBRFE8rCcd2emcuCl+NWB1RGj26GmJi+/HdZ/g
Vwg6PLeBu8y4BIyGrNd2jRPnqonY3Ym+DItknpCi89IgZ5kgnamANwKJ3aHn6sq4rcphY3UsVdSN
OjodyxG4Lb5GT17JHsQvbjiK1pHhRnm7I/J2rdm0P8fHfvrq6YHI2bdWy3cRxUvK5Y1Re27TL2X5
lpdbTXsE7Lrq+5zS4xFImquqX5oKwR4pnrZIa7jAvOGkwhtf4kJRWZuU4GsaH0etc/OcKR/RX9A5
ZFibpfm1oOcTL0nFOtdMhis+Jy1ovTVNXOvmlyl37oxNuo/fCuarqLBFZhNRnAj5lLdiNtwg5Jog
l+YG4oNnk9Bq0IFzNZp4MBBfcF42zOESPBPTgtquJ6o44AGTOz8Sft0MnFVwgBKOePv+jHaNxGuU
VNkKFZpp0ZUnXRHNmtehrksrLjsElnMG8ldYgBMCbVJ9O4JgJo3OS0DFx6x2+FkxsRgcu+BXMbmj
ehSLhGQRF6Ica3JljUlfNWJ5d3pmc5M/WdM15+wuvs1BKBfbPWHR0MQL8qcKkl1RCA8yRZge+UsT
3utttjHN4m2GwaYElMZ4o+qvGXUGwepoJidybGbYE1BTKjaLWT0SxpYhqRCnfc2eNtQoU5BzS6Tr
jL4aaS3bggzDcaH0NaJDnmoE2YILFRDB5HkIZ5ydG+BNh74JgajKb/EYsKqP62RGeE2/ozP6U0E9
1i73ZuqsbLazAc1JQH8v1p9JltiIole0DVsNkhB1XldiTuU7dMUn93SrWdFGFJ5py1Y8TRvR9gHG
vIEIQmuLybPEEIUQGQHDG5X3BpbkzPAiIa8+oqhky16NEHa5lM3lAJdRtqCvRt6tBzl1ZDM0ENDo
gFCl4Q72C5SvQeTVJrdjEjDI8Mb6oHFNz+MnVHVd3Q0Z70H0vZ3kndUF7JTjOqXvA3nkaA7Py9Kc
nZy0KTblCGnd98X6hDQEOljBJE6XQAq23ZL6Tos+D5TryExy6Wo/CpNnDZFyH6FhK+L72+nu//Qn
/05/YtHZ/+eDhXPc//jLXEF8+8+5gqSYzh+EQiEx0Y3bXOHvg4XbX2HdsC3dtiy8HeY/9CeSYv8B
a8Uy8KViSVVpyvypH5MU5w9mCiboA9MyMZNozn+iP2Gy8ZfzumEhOqFtZuqIyLDPGrboH/zSixhD
M0isQaqehib/UddIaDP1vu3Bu4UdbLHUaC9w3uS4OIaccay4AxmSzfArRtLke8VyQyZ7+ZSxRo3W
V2zNQFIZ05cRySUJMdJz/FLS80ttvFuJDiQ8ZNjaK11FrmBAl9B4zSPS7SwG6thEQwBbTchdzOpR
hwspPSVNA2s3WoZfjeVDUdD2BqodR+dYljfmpO/lbLqrosDvEqLAq+FkJBz8I3qw6bkXU/nA2CJM
94hq36StuZsJb9ejh36J2PST8AcOQNIPq/I5LMTQfvpwGps6OU2olLJjHe4l5UmdHkkS5jSRFd9m
Zr2jrR9HqBExNfjSwdyxyvTVbrS7MSj2cXlH/+e5qzjfjhY61+ISjCzdYVZcOkc6FARabLpOJH7h
ZIu6BVZtmr9Wae6jUCVTR5dfVblDEJQVpwpqnk5d2FAOg8SAYSUbGDqxs3oJSCo3rRFJDBN8BRVa
vyPjdzQs6lINuz6cGpwxJktb9B2rYus6Fc1JsmvEsYNKFY2uZ+oZISz18Knkxtopwn1aQ1wFP8tK
doyrDHeacs3m0rfiaQ1SkrDu/r7V7E0TsnwpxyG1t1hRXLvIj5lKMlA0nSOtwAtQgDbCAmNNyOQ1
M/oe1+HBLvWf7cn/W5H+3YoksyT88xVp++O9+f5fuzZ7L77/l/jv9Mlt95797WvtX5Yr8W/9KZbT
/mAtAttl2yhdFVv00n+OQS3tD1W3idUC83Tzm/2yWBkqi5VjoYYFVaTdfPx/W60M7Q8c+axx8Ah1
pKqK+Z+sVpp4ZL90M/HoG+I36aZOuJkj2wbC2l9Xqy50TIncPoCA0nGpadTnDnUwkYObyqI9Dud8
1afA6mxENKQ44uHQY+RXoXyyQhOwpDSbrtlV3jTCo3WUQmMnH2n3JEcCMjIPUHDsYQHa1kuyJwBj
5jgycjYE/EiGacZQsqQ/qBJcNC29iR7G8UeLgVG2qFtVHCGkQekxsiYQPG2Z/Dcy2VGEkNVgEqye
yzG6CFMu112MLdsA1+9hhCK3wRjuOISU/qB0h9peSLqXyboJZnLqalvN3awYNJyve1Tjr9i8NlU/
P0rqsJfGiLyZ0dnp+McJ3CVhS3fmfqMJjlnY7K3O3LXAEt0mR5BTjwHFeIG51nGGs51H4WHQdnB+
0J0DC0nJKF4VItlFDbUP0r2HrS7J95ipEuCGuoPzZNmqdYN3dqbCLdUNzwxMNyCgZKR1N4dFQGGI
5qiN1g3ZMqPA0fCW7g17nMguwcnXasZKMUcHSWf3YwFgusqq4i1s2qNiIhYj9KGol9HDxaOvFARf
8OpeRylkQlrIhI+FRU6QNo+gZTl3HWKJYyc/2wq1rB2CbdFxjU0y2ca4bN+p0QwOAxmxTiEFZxPK
HwAicrczx2/SwELdQ5crN07wmOTRtl9PrRjbzdk6C5tTGdVbS0vpQBMAZS8U1ZCGmb/pbIyjMz7q
UIrm+SCaJ7rJCIKaLCWcPpyOPQckOTfJwaO1Uj0ntLVyImULQ/mm1naDXkv+jLUXMuTZE8iZBIxd
xiVbnnhKEUaSkk5OnGF55NRCjlMx5W5C00LTwk2aW2uytTES0l7X3Yw8zpGTUdvKr6mVujKZ5ewc
57qR/EGvIVzrfhlE6GG69t4oif5WtQe7PxdSjSVRdP3IuZZ8JXuxFZC4cUOzIM1Am6sSljL0NRU/
K1cchch0WLdVNqFMMfcBUV+qRCOqRC9qUQhjMCv6zWQA69W6s431BbLAN4epA5PGKl0nOsPWNLfP
SPDIjhhPRmhdC4eeLuGRXFYl50WN1h2UnbEWI82Rs8n9YITqukqzTzLfmBgHZy2T/NQhmCgPt60o
chdy/azuIMk5r4rkWxaOzCTxHBNk7CuVC8cGutzT7CYa9noObRmoMcENKEl2ZW4aIdeLzeSByOdD
21d0D0fE44ptbGb6sm4n0cOIF+Wj4221mhaYFLmX6XJK82XkOA2YrG/pQkiE1AC/qCqH9nJfSK7e
qPAtFt8B7F5GxrYF9kGWEeb0IfleVONFWZL3QNbgoXUWuTxSp7rJdOU5toxobW2lQMhPC0Imk4G/
UgMXz+4R8QrStw7m2lygL5fbGkYh61xlA1VdCrCENNx9w1m+WpLn/q/y/19BaSxmd/98nz2Xzfg+
/2UzFT/wczPVlD9kgXmxHYAzOtSXv5f+OhJyDN8ycQuYOlVZYRv7U1MkeDT8AHIfBtrYxYHO/K30
NyDcQCFif/6bKv0/2Uv5fX/ZSzGs8lsMdnOyY/hNujh+/LqX2pE5FYYzWB58/GmtSZp1imuJUJKJ
blZkGvWJ5LEeBDijIUN9NQs0vHnaBmcTxgwE2uFYqWpwHuw+8/JRSzwA2j0IwLIzse6ONtDxzgCa
yoxkiHEyY+n9YQ261qO8LeQHjiopHWVdeQhBRvnV3GvwgUt4jqVzyXWiHcxCvYzRxKE7oqnUWG9T
DSajjLvqbo5C0mwVUuUGOJKrjgzuO72zjH2oIQhUBlN9UsLoIEtAK9Sm0G5/gqLgXNRlN0VDejEk
QkDNyrxPBke73D4olfU9AfEGN0Rn+6IT9DoTwvSqReOlx4FzmsrB9HvJ1HYTgT3e7enfXpHbh8ge
7vI4EuBnrJcoBpa33vxGZmR1UMwaTrF4hRXxQSrNcD829mHU6m+1mrZXExSrX+aZsYXx1pGh8ZaW
ESpdYq9vH3IDxgVlhQENuVbugxYpc9/Ed5kzX7ExqIfJZnYkZnAOa4zNYSkrg0tb6B99VRHbnWBy
K0vNgUEho3svjMfAMMoHAh6rB01nSWwI2z3cvqa0GdrsKFpWt7/tQ8JNYmKhXKlMiDSpmzN5aQ5G
gopGRm8Tg7GKa7DAkiK9hmHDYWqcm6ucdp1Xa/ywp0RKv+nzShD8GhqyDd3YtCgu5lLtubjOZAtO
FwZ8/Z1WOmeZOLhHC6B1SkzHbuwD1CpLLV1KfZ4uWpfTIpQTc7mrLUq1UTPiSz9o2JCW8m68DYEG
wKricohGkhsKYjUucY5KDioN7TYLTk0UadGFkfGfH9JA2df1AjN9zpuVkaTTNp3y9lqXU478WkXg
zfUTBWnvYewqt7eLC8HceyMhIE9y515WEmYjXXlskAs+tb2hbkKHXl/Va/1BmkLbxUdKoktp5xcy
O/j29tpZVGXlGFa0+hLzYPLSH4a/f3b7WsexfBPFysvPv2zJQ4SxCS0xwMuoEmAzJx0hucLIzSal
32fG51hHxaMcNNmebKrPLHJAbpPHWOfctZX5YQdE+A4Qye4is2w1b2yTYW+ETb7B6I9ijYDXzdw6
He9lPwCcVCDhjMziqiAt/YY652HWXipU6WP9XC6Ddbq9dYkdPiRJZNGoCszvODsyBp8kJX63qs4i
ucr8GIkFxEFMuKYx5D0BEiWJE0HDSuBk0XtVhbTMVZK/emJ31pY8/ugXYIBqVG37uC8eW0oSO6q0
a5yVF3LO5m8WBSJ4dmvxmp7QiaZIR1iy894hJ2dvmgZfEl/XdSTDpPElB2o+DAiLCBaYOJYbLSzb
acp3Vig1XmWglEtTK38c62reyQ38oVIaCUOmrmXQVoFaKIy2uc4Dw/xByVFdt2SUVU5Gl0+aLj05
gbTUw/YaqU4PeWC4DoHTXDVrYHoQkOCepHKCo51BpaxJYKfFZ4T3qHu14FZu60g1/c7sBgLSEkbf
yyKpxJ024PflZVqzIlpI45CXPdmhdK3KT9y9RNbccmvEB7VSFxzs9QqyUHu9PdZYBLDMo1gDmmsQ
4RSWSRBIzfRu0qv8u/ikhCC2jfKRWyoBloY9N6AKLrvcm7q+O8hGedUWcBnEoMS+UowoNUo7uDZO
AV67YgDEz1DNqscgHpeDndU1Yb8DmO0U5PucxzOrZqMeU8ncJQsFTMiIhHpLT7Z2YtxLsKqZmQPu
S20GR7qcYychQWgnHlqQZ0Sftk10948PAJYi15Qqmh3iL4ZU8aO8PGqThoSUlNI1Paf5WxYCR+Ct
SO4aBQSTak67obaq82xOAdOwfjoVr6MmcyjI4nQ/A+vYO02t+CphM2hCP5L4NRyppcp66Z9/foYJ
PiaN7FE3aPjPddJtnKZrd6SxLW66hMwpxYfeWvxKZcyStcWuCpbwZGrEky4LARarKpO0nZV108VY
MgjpCpIQg2PkjDL0wYHN6i8aSqZiKCoQATaByw7vSmZa6cUyB6zVUa6f9TLb60scIinN1LuUBZdp
Jfn1slldk3HQ72lAw8bFCaZKuke4NDGnS8Am5wSH22ec25DNGlCavHFkipBbUnHOY22LiZQK2Ear
QZThfCYfnKHdpNPXGtKHMpGsjWVY2ApiRRBJgLayknLgXCrGiMbsWE816JhjjwoPRYpJh72vnE3Z
NNUOXq6YTpELDtOBSkBc/bk2PnQWWLWTLIXavisUv1sa/Tpp/HN22IDRTJphr5fjY03/9E4tsuHw
83V0MICvE5gSflEN+jrvbeUCKjLzndGOgGdVV7AIzdGojZMVhKSGcfnePuRcszN5IEcgH8F1GKBH
qFo4IL9i2J6M432n2ITHGP3EP6Mm1kkVGzWnEQSQMfnWljndwZDvOW53VBiwd89FX37oNQPZlSlX
pE9CjoqAOtFmyFUuRdShlimiCoZgk+NE3HdxrByV0K42WdVyZDCgRyCKMI7wBHxWUvtgLJ36VPX1
V/SuK7W01WkA0LELFY7tpd6t40p5GFPhBugIkTHkgSUmrPexHRdE0xXliZRGAwOT02wZyREEWznN
saUdcVBApjthPq+G8UNatJA4LT7gbnzMmoTw+Sgh/lzNy7OuIK+lBWkc+/QtBh/xGnd0QIwk71YW
uPdt4qTFVYubb5LSdfdmHpkHzPs5e1kse7/U0v+DslP7K4LbdBxYiQooIllFJcfx5jfFXzhoi2n1
DXE4iVp6kdEDozNn0QcgYVOlwBnwmgxdXANMkMDyEyG+0X/SbUes/E53bVT8jgmNyI+0D+jlsvWc
aAkURyUo21OQq2QitvkZndA+zhLtaM7Ei2uDY54B0sdik7Vx69tTb+/qicyxf/0Eld+o/9Tgskmx
Lxsm3Sx8BL+r86we+kJAs8LLneHNXLKG7quvIhfVqna4a8TaPTVNcrcw3bZSBCOoJ/INGJb2GNV2
sZuohGRRn5gzU027rntSNyl+b39cMqA9gF/yfSVKspbh1AbkPDN23bjctm7HLM4AlUOslSLjMQK8
CyX2GxWpvl/Q3/fikoXXglWv6ZaL3aLhJde8391+2hYhiAXihGeN22nQC2aYQcv3xjHquE5OdvZQ
6X6cN4+mLZOHq7YygFkoH6s8JybpVgjZlF9JXM4wdbRpE+ty9CD3FvQHrJd9rUUPsZ2ja03TwFN0
AI0w1/PPRup5t6v+JdPeq6XJT/BYExISwc+ayUc8R+UZmQ6dOqElM8R13TvL/dSEdHhyeveVIT/o
uXS0FdAyYqm+fZD6cP9zy+cyKsz+aXRIf7+tC1lRdhtTL61T58zWaTEM/UB5eDse6KjBbxG8TUjx
TybLdiqIDlDF+6Bbk7Wzib8DTz7dNSWjOidAHSKXy1cBCAqVQxmw8fI+Jz3ymYEtn105egjr4mRn
seVWQ1+cyJheYH3eqxwPt0uVjDApJDQsicPwQFWlS11GMhlStQqnzFJ3fSgMHRKL17+5YBXt90Mj
ikFuSBMvtYax5XcRrrzIzjTMkeFVUmGc+joqoVBFLelaZvmS2c4+0m9IdADEtzc6MjN5E6jLdDJA
JXq6qFtuH2gSQsRJcZc2xMtsnbl57huLvOycykU3C/0JScLc/ZhioYcQOaPM0sN2Ax0nOgVkn1J9
ZAz8F9gNB2eAvgcNkiNGldrBAUaJ7bd1094Nn1XWMqcQhzYraq5KtDiXVh1rtk7IZkoz1LvbH0s2
510YITVjQIVrM28CcqbF3v3fhJ3XctxKlkW/CBFwiQReWZZlaYqkxBeESEnwPmG/fhbAO9O31TG3
X6ByIlkoVOY5+2xDyhPRTPNV4usjuWBOVn2X2aQRn1EVexrDev9VzHaQz5dSoCg6Y21QO609xu3r
VvbuBoDNeokgKrollkpJyWZTJ4ycls++8JS5F21NNvaydZjkhZEsQLkwoubDg0o/NfNBQ++7xh+Z
GEDimpJkCF6HGultkpRyB6IYvhaOccGSnBAoLGS5uMgIc91DV1gnQ5tg9ZUtUcc2Rf4cZoGyIhYX
cmTuAovu2wuDBKKJdw2SJtqUc8PVLB9iqQDIjHr06Rrxn8ziJ75vd1VURpvQJ2GlrQtvzxq66cZB
3LN7PP/zZffHkHLZCIjQ0PlWec48RAAU+TtUEbvV0DouC9JX69l4sFlJpjknYx6el1vLIR95Saxh
pmKq/hQU9YAzG63HcrD8xob+THbEmPrJqXfwFfW0/ErlEJyngXJGaKG3U0mwJWbEvpSCBPqv5cCa
1NPSw1R9sc4aW549I7oafmQfFbHROEZF/j6ctJ3rj7iBdk7yiiObOLolFrCGmzwaQ1R9V6FEaJhi
VkPKj1wV0LVxPTIVeArF0nyPwPDsv1DNXUbPf5uYcOrwMcDOz3KxCgHxsf84dU6ZeSrEwnvl6ip6
LjMfInET5td2irVjLI0PLR01UsKgKvaElmlTMR2Ba6P90MlvtaXKoxxlQYdBwre0BnNfNbl3kTHq
TBiiDx6LeeeChC9bhQgI28Z438GT+1pWFpgGTIUjGHR0IPoB0vOgZWesPLptiN04UQbJQzhCgYqA
uj+ViUKn8LX3wgo/7ToI9vocVVW4A7buMv0dSB/NGYDzZBnRJRl682amBA9qbrpn4Fk+On7ynII6
b+xOhfeTcPqzyQWZF539o+/z97wf1VVmJc6cWdbTRUeOWOW4eR27snCwAVEV7RpDIRtI4ljo3gf8
c/zw4kTbzA4T9L1+cCmHIrwst8wxQhAudHjrZVdczMp/GO2uPkwdSHDc4dI6VxBWVv2X78PsZvHn
h8rc3tZNRm74vzjz838b2lsN/SDxZ5w3c2JUu+Buo02aWdzbm54Q5bXpVDZpQBgeAw20mypsuiM4
s3hOipHlwogeeisUz3kKgVGmHY2nyr0VgULRthYtOa8dynNlUTvYoau9AgN+d92RLWx+sgmIOdTi
19hGha+FExe/BtUvCS2JDDApLtawSkP9WwqjYM6mb+HzbYqm1TeGCVPc8zDcqiFUk1UAY6+ww3Hn
xlp57AuLNBtJ88KYRX4TmcHIOOGllrzSpUTd5F4KKxNk+CjrPe+qXTTE7a9CTrdyaoqv2fL/q5z4
0ir8S1k0I6SGIyzGRLq0mV7+eZqxQASl6RjrZU09HrJ2UE/p4BX3oWM+tG35q7Lz7KmBBrnPLAHV
t+rw9Laz+tgYenLvyq6GMQm26ZbOObKY44WiYZBH2LFLMDKHI7R3+XXTziZ98wWYiVi8DiG52Kag
q60kGdeEKezNsvjOVK+/YDBVPfiz415RmeN7Zj5OI9HV2MdCGY+Bz8zesndWVpbrNmaUY4mGfXKB
3NoKs9+JEtprESFhnFtty6pQT2STW/eTFLPlWfFZ4Al9b6PBuA5JzhSjRL05L7e+Vqb7aMjtexGX
+FGI9nfiwCoekoqxEOEn9q6PINU6QhHhmwyPfX90G+EfY5U+LdBEY07ZJSmKg3QrYxXQPl3inkpv
6UK6sfW3DPVsVCFG+vLVmYzhOawQXNq2lW+WXTjSJxQWgGZfO1oTdEST+BU4rXvpO9SFsVD+dukc
l4NruM3G1+MnJsDmtk9le4j1Ot0Ps/UGIzQP3mg5vrcj774I4OYRIhc9B80+n89uCOQrGEPuM8/B
8zwWORGUXrHFX+9al97wrWMchwPZdwyi81ctV8GTn7wQ99xozdFvZHqthlo8NyX+Yf9lV/wTwPdI
JjDg7ji4STkMhP+Q9rgw9r00h8Ta9+qTq9N/toG4730hwQ+A8p8DZannTDLt1p16hXZkgEzpo/jk
px3s0XcR1+rQYIqmeZS1UT86Iay8mW9TF1n2VJPwt3VE4axFNOEYjQhl70eyfrTLqfg65Wmqu2sa
kLvSEM2b0Ti7BdFwK3iKHjDsKsHRsGDo7B4Edqb7AmhhhcvSdHDjwEFuZ29KGJF2U4KBky/B8pFT
hi15I5WH7CaLfVjUyvqZoAV++OcT+O9SpbmqYAV16WUpY01H/FnLmhUynAyWFUukRTzFrJGFN8uo
IWPimXmf//zb/qPXW34dhkOmTdvH4OePeYsz9WRImez8/iD8ekO262eEMBmcyxZb37Knaz9e81Fz
btKLHqcEWq8f1+mOkk7bNihEfYrRJuLb1MXlKSmyX64HllbnSJlI5bhNPXk/yz2T+CJBKgriOGt4
mGYkDul0s0krmMb//K7+Y4oETY32FRsyChRKNO8PRoY2crVZIUzLr9LMrafqLFuAZ39qjmHyQ6jc
viyHiA6HPqHaFl5QY6nlycMU1dEB2zEWgFQbruTDoCY0hLWxjC7d94SArbWGLYmxgk4Ijm2eUpWl
F81tUMaOEprYcEby2lyVKsh+trx7cABcMXxHfyFXAcaZ0ctdB/K+iVyNCQrdI3DF9Conq734xXgp
DTf8wIcX7E2NlGgT8QyNQKruB/EmDELjJII34hmCh9aN48d/Pnmm9R/7OJbDEG10pnAuO8xMd/nb
Pq5DtBi1ViAvr+BEO3NbXzdM4ttkRGXkuXR3PWyxcZDjPSqY7tnPavZ7vTV2YgxJP5gH/kYn9v2Q
w4VwreOALTm2sRhjuFkyS1MA8jofesl8arPCMi//5S2Yf65CFJWY3OGVBk9xIRP++3vICzfXJCxi
/mgb4QedrOOqeO1MYb4NSp2/zWAy5VBlPRB+el2mKaMBUedrmFOoHJXCjDNg5uvu+S0nqMn6aXko
iWAwZJ6V3pERYb3gqppT694WiAPrVAVo5W1zWYlHUCD1BNaG3EqOJqINnK5X3rxYWSl557En3ozC
GM6W11Yk2WdHbOKifcTCgwaeDdBRBBNngxueCr4qdxnl1UwZulMZ+H6TR4vNJV4koU5Ppk3s+h5x
36P32DWm9ZJmNd4lrDXld1kC5SdJxTbiBdaLgtF9zlNcvIYJcYGtTlPgM8CbnEssrDt0/OlnqGHk
hJM2QoD5Ty9E3ePrZW++kNoFYxiaqoRc8juIQ++VLMxy9dWZaSDUq6Br68PYCzTW5JuXDBQYAWYP
jYMloPQYMQEcvf4FbKQN3lpF5x/L+SBjJbeNKKErlKZOMm58NYxIfwza/MGEpf1Wp+VFgmHYVNNR
cL90t2MKHMv88ykaouHJqsO9ZFx4Xg4VMZJfXfP8s5YfoUVajrNYXe3J5GVaXOIBRI6mb03yonWW
7uxICDJ2uj2VuwAb27NORX6nHOPGSCbduKwoa1douX+nS6zIBTkbIzEXRH+ClM0YC6Wos86N7EC4
F3jUF6zqBeR29Qi76w7HC98k4nTsiqMRvS7bMdAACfGov30YqjjKeLmnn/x5IpFiQUXjbB4WoIEq
hgFgCzlS1VVxduwKDdc09g0q1T5aB3G2W6ZextR/6D2WA6prv4WoMO6EPpoPJYPSbUI+F7wVyPSw
aYNb1pPxhA5s6sBF3OrOCs3mKqOTn7jTBVvReYBqj/ulXrNxd9ikXvUqSnn9anHreLiPtP7x63vU
QzKN4p5Oqo/DjT9IubWm2kfJw7onyGY4fMEwy0UUDFgXtpkP3KdX/U9CpN3tSDITSDUlphWgL5vG
TQHZbBWVJaN86QBtYSrc74Gja+LPpn5vATRvAPrVhv/fn0mNHEl4JVPFkulOjQJmajPWb10JscWY
vwHWaLyiIncv0N2sF8G9xChb/tZ5E8wNla8kuoDjctDJ7zkGNXzTf16lbEgY/9YwsUjRKukuSaSu
Z7l/7lK22Y5hbRMd7GQGBm9zlrIc9fiLKaDl0V93l5MqTRCNNNkXQRudtKGX23SofviuhOu1PDZw
dmDjKis6hVMSgbBnOH1hfFV65ex3ErTVUdWTfzdpKdHy8102/3iVqkpbB85HlafR2fCxCy7kRpcB
tefAtpRAIB6r8FAOtXpyu/SlK9FRWZDL13XTeyuzTvV8648e6aEyM7H09CtohmwDOsOYiz+1xuaf
T5v4EzxAvw1HBYRaGNLB7HTev/62P9laKtOqETC4Ihp4LSHKT0I5PkQS8wQWu4ZZ4BGmwwfhIcNx
BF49iyb8lie2dzFhlsi4uv4LX+1xA7S7zD25JSFxgOo4IsyZc8shLGXI2wf3AkjGGm3OYuVDy44E
7xE4sNwsfDPZjfNstA0G5riORQqfbyq0GnxhlzNZhr23DiVB8R6twKbGWXurtTnBaASwRb2+ETOI
28wgbmtm3SnEgwzanH3x6iiCnIDb/hS59fGfT+R/AFicSEZ6LBvgMXC15B+lurKDSuhBkZJ87D9B
PkzPFdjG2ZtvRU37KzUCtqX5oeVJ4dUWcC58r399N5ZbjVcxIEXEFcA/RzHm+0zYlItGxr8Y82xt
OYgMqoNOoFpL1XFwYIudLcrnXYP1NIV6ccYRfNvgjAFZJK9J/sk9SCG9Ju7dllnTqAw6fj8Qm6pJ
m41lO/fMqnV44IO7dgCdH5Myt3GmovvNW3DoXqruqQ+JjDAmFED/fO7kXEH+vQvHYwCSAHAH1x9f
4z8dBVDwd1ODMf0qgy1FAHg5HjUDxGm5BS9AX0NPImh7Lj1cdGGsAA8gGqCsQ1ijm4SjZA1Nt5vm
PIiFs4NnR7/PUofMOKPwrpqDoHKygUGXu1wJeCGWlQZSCJLPdsO2oLmZcRps83eEsPqIjLa+l4DU
q6pnKDOi2tjlkjhgcyqZZFjaPTxgqC9WsTP4vlx6zTrWQz2t4OO/CAOhPcQX+RhqHkqwIBxZaUXz
tByS4MdXGeB5b6Yo0lUxIp+Xus4G2FfRm2EM1Z5FxMB0RN8tS4lWfKIR0nc1dvDbZQnNo5Hr2s0N
Z2Uk6NyaeQ1q58MS/r7cXW6NzX/pqf5w6aCpgiVOp0MvAMGNAIY/8MY2sweoXDY+PbFln7CyoqkK
f+uR3W7LUlKHI5o+FoyAkQomPrYpFKdYIGUEXSTEN3e48bXuMH6jGM42mle4++WuacttCM9uI1Tv
H2G0nUM72i4nd5li17h5uMH/Yq5BERY3dPHRVljpacoxNWYZ7ehHxq1ZV+ohjB0QbqcB0AmwdkH6
/1eM3/+PHvHl/o/5paQ7h0tPdKcnyZD7A6Yzs9HpE047IUvz7t9BCWdDCQBLMU81iNtjpDFFb6ET
7zPGbQCIs9QtGIpLl3o4WqxcAWabJZXY4mKpHeyK+VvYO9p+qQViLx1WXwMPxhjfDTfYd/N/zpT3
UYo8frRttMbN1JS3oVXdzi8SYrFF/EsnV22ftEVEukbxmUNWvPo5kQmFEV6YiuxdLYwfRd1dkOKF
HzKzw1WPYsRM2pusE77ldhA9q3Uj5gJi6sJHs2g1EkjNkoBhg/BrR+X3op5nNBoMVsyYMhwpm0Ae
C5EeqUsx/Kr49gVuS6Z99yMB+n+BsdY/UP/dWhk8Gl1RvpT2bN0S5uqQ+tLfJDhE91EmvsaiwsVA
svcgQ7MJvHxVQ4ObrNyalqMEOJjROpgf9pWCi7pduSunSMoTELD7ZKfBW4JfwjOY30NQtek2i4qM
S4MZTYHObzP7baS1b5C6pPJbJgztWJVA5D5MsVVb+NmxC4rxHV4vRmgSspTj1w02kCFJoyapdrnX
ulgiAXSQG+Nd9aFoV3amKC1VKp4HqWGW2kFczLvMYGRolg9uHRibUgurnZukKZNAaZIIGIibafl4
dkZe8e477vNkOs1vq7hOzd4Ya/lh8M5QCVMB+11U7XPXbABZtNmPCF8TRq7ug0f+znFAfeRVnvWW
2+SU4XmJY5iJdWhBVIq/UAb3WPvso1gZm0rLLObAUr8Oc+qDwdB0ASHLKBtOBADjv2V/Vmz5Lml9
UBWw1obWZHa42jvpflItZhfNgYQP6DqlvBi5RMFg6ZhdLbzM+S4n+ZhqKaXLfMqXV/TKxyNRiw6e
rKrnPGpuC4VSgoSuyyanWWmw64gNSYTOMBp7Ust9HKeolerY7TGZdH95k+0ftf87ZK73A07VsTe7
Zr80kEnKF6iQ3ZmE6+SMmE3sK8lZ8AjR/OL5OaVtkHsZSgLkMv/yr0OihbexiJu17zL4zUqfYRq9
AsJ0XMD/Yr7WeLcNS1ORxy4Qod2PC8F/49nwqXI035tS9fGTHL1jnPTlG6HJ5gaOmXsNJ/uqkcB0
iWcemkuOAK7Qvb8Nmkh8gfkafgpRLq2rXRAVtEythKq7nW2X8TnAEAZ1g8tUZpnYxWb9OrWu97iU
aZ47sI/4uX9KUnTKfIegvxbOdeldh8x68JSPByAmfnblhc+45sUw/hF4UN0+EzJkvRlDDx3FOX91
nY5eB9dlvDrV2CRlshj3RhVrp6ENK/zaRYYNexPvo9yR6JcBght03ldy0uC6Tfaz5sr+FUrsdRnm
V5mF1/I4ERozTzxd23cuQoIFKhQ+j1Yc4CLTItDLZgF9mlTf46rFW6PSGkihUPXCMCr/6vrTZMR7
GjbLKR6mDRGA1gXk8idqPusZ0wokFNDNJn28n1zRfgpL+8n0S36jQ8VdpJTa0RzK7BTDeNqlg5mv
YGQkTwkxcMfRUzfib/+6vEyQw2MKsgmptgUS71pmfN/pe+q/UA12du+u1rzVUlGoCeRiuZVM1r2Q
TJi6qB6xV+CyIBtl8LciqdTRC/ruQl5hyNbNgJpp4nttxQYVmD1AA8KPhN1PeyVUbtM30jvks+lc
alTGCeIIlmx+9Ryjr8Q2pHGt+zRJjuPMBxxT3JKizlE7p9Gio3Kz70WctIeqxV0JxQZEB1N9WrUH
QkhMzzac+RNYqBpQ+s6QJ3o8X1qmNuiFtDJmZy+bbR7k/U2zuSaBIDQk1Hq/tusk+OnFSbVXGXkC
o5fCFU4hgrdxgEesLSCvMvbfLlAzl0C7SXDLQyoPVTLhq2P3JAJbdfbe20hD9aklYMRR7ZWgbBh0
MjvIqZE3vYx+D6PLpGBoseuYeUwEBaMHdwIYiX5lvfkdks65Djr5mL0kTJbxlY23KtBejDal5adQ
0j87M0chk8+GyKWAgDOY7i5LgkvcGAEae9rESop6E9UM2d3YwtAIYyMnZ+EKCoIwl/E4kHWwJxkt
f4hwRmLr1l4cF9dIWWXMpa00JhXMuZiWiB8zJDzlKJujXanZ3GgcP4OhZ2wwj9l7PqJj50tacU8F
Fz2YorXnu/dOYzo/3aF7G/BCWlDIKe/ix6h1j041k9FaLsSDlvbk7fTZ2/KXVNDu8LFu8ZSYP8e0
ONicIpMUafLKs88JQzPdR34GTP381aCTWpC1/jVvyL9ixKYutek9dRROy6+P9OymVShHv/A6iynL
svgk1hicBzKLliWmD43fud9MLUTOFhri/LGXKdbAMhteCWuyb7H3W2gTA6YZr9YiYqYVgPXKLcfw
FERDkWwzrUHflZV5SGijfe3J7ArAX7bVRHo5oWb4T95yR7lHl9TVbCpPemFiZTpEn0TEA5Gb08Ug
lWnvDxj/lmF3b6AuMuIawygFLbV0d24O1toF9oBUFparaH63SRbPSXPfZ+VP4sXo2hx9pAQlhlsk
069J5y+e7B3ATH9HVAxGhzUGq3nTboACJwwaQlgtQ36qPHTAjUHI15iRe5H0wNajhfmB6WOMQGYb
8/XKCNeDxt4SdLiJoR68i8QZhuSubPuYYTcNSNiExdrFd3FXoZNbGUFxjJv6oqJFSqfdkxa+smz/
deqqHqdlfoT2s04wRUs6LySoE4EhoHuaFde8z35pbXtu6h+BEzzkkbkzWiKVYPdrpX3Vp6dKq344
9IZ62f8qsbmPg+TBkMHRkzs44fctNDTP74+tE95sdxRIzdTHlARQqCYKLYyHbllOMFFODtTYl/he
VMNZMzIYEhaMWSamKVLDsQJb5Xw7O+jLJy0AbfdHLlARDjRjWIuAlRWDZDvoL4MBBihrpB018szB
+Yn5iA5zyg835swHJgkKlmKRbnGf2Tl6Om5HGZHSS/au3YgD3IZgLQcGXK6NtLqzQyw5UZqEyJZb
O9iYyoh3tlX8HBr8FzxMqqtJdE9pOj0aTC1KJzxFw/hdyyu4vcEudpLwTg0dxEOmG4maWH3bhxDq
mTbor0NXXAfox1Dy7z08WNM5XHUsqhPdzylKxpulkvtANw5OIr+PFl5pFB8n36dRHXtCnCncgGm9
X0B8+G6Q2GS27E2xBSmpzvlRKn23dVSBIaFVftlgTjpwxnwsbKZ2VYe9jq2Pve/6/G3gbY6ad5J6
9XNCjuBlOLeJ3tYZrYWvlVFUW9tO9ihZm5U1NrjOEao1MvziW9r2K5KsEKSMoPbmW4x8D9NT9ybC
7Eedpxh2KRtyLXMfTF+yH0y4H60aFxRMrePU3DcKU/EiX+MiMPtJOXe1RZCTdOglyEqC9Yy3U2Yn
p/LBsstnUl/xJWM7mULvZhddfXcP7WNEo3uJp6giLoxABitNa8wygAHDId8p0w6ZEpbBOp2MHy7s
J2WT2xiaaAwZ3QQrsCuW2x6ZPXpcT2EeAzD82OXmTyh2bykwkHgyo0i7Y5aOIgNJAv44WPRolgP2
oUFxRqzYzPqn8tx3OO11Vj1sDB29jqkjXTSiutw3gTqRXjiS+6K/d6aHdZTHsDB1R1azGJ38pbIS
vkrlKwzOxzaPP00DM6zOaLA5Ho+JxgCERSFc0ZYihJ3jjdvupWwIOhSm8xHHOnII/YjpQ3UXwzoq
9FWPKWUygVzEs79rVmKH4JRXabd8/mPvrkplYm6pngLP/A5tC+OSWJx9I5htd+FM4rwGBnZpUkjv
bjJGWx3fztxBStr7w9GXZn2AYqFvvTAaNwYa0jtUsy+g2PjTquhXFKIKrR1smv37IBjuFVgHxhCJ
upvfpBOPEMUFqqEgcYBUDGdDJg9t/6kfcHmoBeHVehOfwrI6ztdCTWaZDC/ZuMmtZFfW2FCaVfIh
qxiYONuSz4fxXucjvC3ih4T46n3rlDcCgyFJD88GbxcvFhzVi0iDeQ8gr+mzUwvOMZbQ9nUV/xah
9y0g9AflJbKRpF57RLOtU3tcZU73Kyis/C63vd+KcO1VUE8G1LjKIz+7fObfiTwjhNZp0t8mRDap
iHb6xNo7hX13IjT+lAkCF7pxW7mpu06pWKgi1DomtOx+tozyx/QJ1mFxcAujvfMtP4YChZF1kD5j
HLkLzTo8KF6ri3RkQZcELGX4RcIGg8fC/MkaqwvKok1pkXOBNkmuqrB8KaZiU2R5vwoYCeP3+Gna
5J2JCI5jlsXawfis6hIvDuwe7n1DyFVLG0/Utzuu7EonH6UWN033KMdpoPaFn65z7aDDxtzVMsp2
OR7ihd9nXMCRdZ6s6M0Z435HBZrvOydqd22FW46vp+GhviUivUGGyF8cbbzFISsLLJGIbER+oRLd
jo3/XhjJZ+P145m8+l/ocKq1Qnizigxe2GVibTMj5lLJnU0vnPU4etCkcC1EN9VNKybMjOxisfNp
VQhVhg7shjQL0jHdNWcd+00z8rALj444kfjsORb20F4y8vtLfIh5MxmEsbVC0EBUJzZURYWnaAy2
bFe/Iepl6FFSZhRk5bl8VDMZTuLt3dmHkU8FRVmxHyKNtMzeWHlxPMxde4qHsyJ4tkvhRLQlwLBv
7wMDzilZt2SumPrOCRMSyAOKNSNp9pmTZnvf6u/cJinPfmzCsidsVQfbT4tiBVREfELwibP0Cqsq
xEb6SWgZQ7jhLFT4MqZkHebDU9aYN7hcLH7YMbkR7o6hmT05Lbl5eKOfEU5Y93RnqJr71Pxh0om4
Zqy99A6LcJFkB9PFhaQx0bA4Djy7KRfv0aiyTQhla2smAS7CdvCGqAMsZHYFceJp6xTVe8Yfs/WF
9QE4t6n589fTYJcwUlF8miPxIuHJbcePUDH6SYbn1gda78qhXOfYLXnZ8I22sThVeciZ924e87ML
VYVEaY7iBtgZ5rWhrXIT3b2VlHTC+bd+yt2nruviQ23YMZBIOKxs3s3FnA9JWPa42fGtYHX0zl7p
hoeOyPnl3jQ6my6OCPcKCVPXuWwD2u91RmG5cnLD3Pt9B87POfUkCxD9zkZxcePuG6VHZjpjFuZH
Vzbn3HcYBbLUo2/V133JXGEojY9upiu3zLSMngmZauFMtaHzrkT6obz+6Onkjaeh3MJxMavic4qx
H2DInuBBMKs/NfUOcO0RpKzvx6Df97gxrQebhBUvR6kk6IWwXIm2ld405zpsbqIsx28j/Ltdnmvm
1prvThPBEDnm2X4pXmj9jLOtQvoyK3ZeWjVW59rF8WF5thZNgKy+JdYMO6GXBBo43Z5lHQLXGXCy
r8UPx/RJ5eyqVy026n0ng2gXQCP+VtfaSg2O+FGPaDbjJItO3qSHjwN1Dx4EPJGL4HeeZuOTnaTu
IbLzZLM8PrUP4IHDe0Oc2tYBub+rwuEXdgzq2PuaAiMjTVik0NxTeK5HC7Y3G6Lv4R/mEPJpQ8gd
aqd8yVHyPzhV85oFVvemojK/T7ysX4dT2b1hbQGPjd3lvpifzZrque41+aAqZd8a3MyW/zQhkzqZ
kj1r+U+ImvD3M6ntR6fGZ9/rw8duyupLrGPQilCHhEoeWh5Hi6+ZExDo/z0SWdXVVW1y8kw/ARlw
cXdoygxdJBD0XWgF0+NycFT6u7PCgRFL89dDplldMcSZTl8vmB+PdB8HiVRijMN/XF5Kus8QqeKo
FTgKl2b7HbWZRZQSy5A5pereYaLHnz/COmAERndvrODe5B8mepu1kzbRuXPdHAEo6SUFi9dHLoNT
amftq66U3KHJtXd575MsDKtyeYE2tBga4G9pWgmxNpWu730TTmXX6Rg8dSTlaWYg3wtP7Bgit7ux
yHS6ADrVtp/EeWom/U0B41EFvlVG0yGbsdM7HxPQN9kM7Q6Qx9sEDub3ojQgDwufEdSkyi1djKJ/
TPODyDP3zq0TdfMax3oI9HTX+np/5gqHAWKNxxDX7HdWQwu8r3YOEISMm+mB9M+PmwUIwxQP6THv
jezmKe3Kj8YvQUImznwijwcSyL9PcX1rigDLwNTbxjCC8MybiBPyg+RHMOIqYpeuuulRkWyUWVuX
1MXmJEu6gEIRilwIJ8PSwG1i1khgjEydMy3TtjBcvIsr0mAbt3H/IIsIZ7vare8TANeTTU4xLoBT
9bPB8moyLe23qeSl0s3xpPTZSbAHaVEEkoLd9D14rfKeRe2QbFOZIVACJnUSH/htVGvAknpbojZy
+/u+EPKUhtjVFYYbPQptMO9apzavQ+i1Fzj7eEfYMv82pAxWim4Uu0KVxbfWqJ6F2bzXbbsvZWvc
Jt3Ag7Uak4PdzOdU5aj8a5ltl2ejzN3aRlsBT2D2FHpdu3a70Htmix9WgRuVr0JXNsNs1KLNCMXC
xz1o57Sg5m1Vbkco2290d5VUH3VTyXkJtY4RteSDleDMvDwhLetaFIZ4oV8j1jGYHkyGSPjddO5L
l9QPPG98JFrf3WlVVD/WgNQHAJ1hk9dCvefGcLe8AjBMYltsWOdec2yEe9O0TV79QGWP4+g06NLS
Q2IDdM3WP1kOsTQxA1KwIEM+MPMcz9k07tCDaA9NonxYScWrPTjWVW3HOKtDesq43E92fTP7zBsv
rQjSLfEAmN+7rrbLBEvVTAqwsk6jVHAN3gl3fT1EFtvPfABtjLAhT6ZvyxO5Je7HkYx4D/LMSZsP
thLacTkoLroGETD5Gt2YdYRxqXCfs3b3OKifcpn/ddAoak5aFOO12RlJcrBQOy4vGf/9dctjrcqw
Zs2z1xr+EOpIkjel/6NJU1ykNXKkzdEG7Y70VZMXzIY8vbpH02L+VFb+1OV69eFOxU/NFfVlZHZP
gifmu3apUUkAc3DVdqSr0fCp03I7KpyOfWx+mETNAO52gF9jlVs6xrg8aFkWuPKQ7jsCpzdBrzvn
UJQ1XijzzRq++Cm030VVykPY9swtZPUg0756cBVGD7lZ/67mhyZPYGtQJtbT6JrhcXnF8tokksku
p7fAStTVyk2BkSIiKPLnY7KOuZBM3OY1WFsGgdhQM8bLUDT5ujTqkLA5jJYpVn5ZhfMGatq/Aqsw
+0AdcEr1MDnbnanRRHnRN82brstLHQ1dWZmqb1PLde5EAp+gRMq1ZQ10kwK0MPM871vOj07YkD4H
+B93jeF5CL5JOUsUUp1mwJC7DJiSLS9BNXlKZcRchrn1hrkg7L2s069jWc9OsOWeqbL/iiDxqDfS
fiFePblPIiJ1VCzzHySyC0v9SEVIUiKj/HvsZNuXLszP8NrVjyHHutKaXOhnmlU/iEZH6a3N84qB
s4IRwLiStho2ST1UhMAUnOD50AIEJ6n3P2yd15KcyhZtv4gIvHktQ3nXRm1eiG5JG0/iSfj6O0D7
XJ174r6ggqquanVBkrnWnGMaN6NUjae4cuQ+BFcT9yikOGmKRhEv1KbFSztzgDyA0/OObHIgSVH9
6ZZadRjprp+mNIlPTS/wBiwPlw1yzfhUVhqUUpveTKhll2XTusG/j5ZdlMw7s/DSY1baAJfR5HJf
M+hjJKhLV4NZ9K8sIry1CCtcK0VKGDtZAswxFJCETKE/uGwEbFXXuBGSvqakbz7oKkhSuSVqHYon
R1UTLGGHNrs7FeEQSEe3Le1UOtFZcwibRrsvmyEJLBa4MNjxvurBSsvi6FxU1M36tjhBLPuacks9
Lhs6p1R85o1hySlfLQdhPUjfasPnvy9ZHi2vW35C+/viZf9/nl52lw1e4HRb6tiN+2oSd5bPUFra
GNR6IMAMygRKV2pA6w2ncAf1QdyXZyqPzoVmdedlbzm+/HyHjmJl63G0X3YTYCF3u6NolcX163Lo
7w9kCUmMUKnTw3JMMeQz/uIeOPecrKDW90lQeM4jY6vm1nCoPSpBSti/5jHF/172v7rUqd5NYPOe
MoereN5r2eI6L5n5KAhvrmGlGhuU+CMaKeNX3Tc43Nzxq0EJt7cmi1ChyvweAPIysgf6KUuz4FkO
BAiKYdYDzvr3zOy5pTdwCFnKeG1cP1eVXj2z+ugol0laHvNuPAVPHp5Tv6xJceqCon+2scdEgYu/
OM60TWoqO73uFKBwwa8h1E96IJKfHk3QVWEpLGonnBZN5gxwrGNI6U2ZPGHoo5nC+vm1cLKPGBmI
I+vg3XT0adcGATHlYso/cDOuvDzNvlqrVbdqQpcFNx/rtlyPXgMxXFW60l+O3qAsMSIWe3Vt3ZVi
IlohmL7wLGvPaaM/tfXIfLVFgdimn1pS2Z9xoAnoDiWzVYHMRRmV/sWSQMpUgyj5xRUyVVZwrJv5
vzyo6qbOuHn2atY+QWL/lZdmeVr2UhWujEXZ3Z41KcuhsG8mvxHVreqpGFAtE49htIsHFBHNd4fa
AN8F967w8gOW4MiPjVQ9tSKam4HzQ+psYGBMoneQ5/3qxiL82Tnle02PmyCCId2PmkNSXxJnr14+
vS4vcNU56HEQ4nnkOjl4mRHuxhJ8ipt7Fyn18GdSk/hF2ch9hLoSHvuaIIowwr7cGVSQ5g+x04rT
2/LdhnJBnVk2dkrdYImO/EEZAvGI+jJbN1mSvuLt38ZJSVLtvIl0AkG0NvsgzBlXiJwXMzU1vgLu
Nwl9kaV5W6eijF3oDuXBeHzlvpY+e1nzhTmENPpiBIegv+BFHObrs+DyH3FNR/Own3JbamSlvI7R
wNmQhPGvDu/VqE/Y5VykBRHK1rzs89dBwG/2KJGlaPSoR7FuNLyfWGi4TTVYoRvTPsUTkW0DBLTO
mdqPyI4wChuYgWPPaD5STTlOtp7DdC+zi7Anzt35OCvSZw81wjhp5S0vwn83EkPcKs5Gz1eScoYY
K93KjtvxtmyqkDpMkwBB5x57aNABPSXW4D1VAqlxX8CwyT77yvIeg2Ogxsudf1K9RSs2b2iQA6D3
mB38PQY14ZjG0QtuTDpAwqbNb8uOfNPpCl2FBZ6OUsFJC8f36PQruszvUetxRpXKC4WJXa2aEOUN
gsJYlY57q+7e60aNrlEGMIYoA+YBRp5e+pZVfx/95JbRUE4dm+vySJsfocQNV5YrtU0olafQaSXR
QYm8BrQsrstujLaacgXeZhNYHH6R4WbRE7g1ObQnW0DNGfs+4/tgdzmGH/cfUnjgCVDSsgrNuLmU
nx+ObKwL/sJjY1XBIzdq+0Bn1VxzGrq+UNzuIgCA7Ilv8U6No5eHcILNM0YzJV9yz1ecITmrXUcP
a7I0StWRiZ6KdaqiJwQ34+Z8lIWwNoPZ/vSA1l/rUf7OkiR+pTjGGgggtRZM1bdGGse6YzZUd9oV
Nu4zM22XdxdTQK3fMtdGFQJpisox2EiPppAamOYmk91F7zNlj827uHTl8N+bupo++4iaoKbhVlHM
ytnqnUuE7xjWcpUZgMT+PBynwD1D+Ck7lSfKuHwmvM068cufmlzh2+ot+aSmA8JP1f0HJ2qRr1MH
6kLX1wAUI1NQxgPN01Lga3G8b3WKQBBR2ChGSap8x0TBpNm+WZ5YjrUsRPkrz08vL2xDFWDosh8Y
GXE1lB4eiHDkvgwL/aKDv6APaZA0F0v9shyzPVf799F8bMjAFDa5aWxhJ5qML/PBv68RrOXUWlOP
f9/gz7vML2uKRh61nGbM3x9dnl026YiC1+uN4L8+/O+zy/vRuCXzQcadv3zi/3zG8mIdqXAddOpp
2VtephoTKm3Z4hYpxPjn/4Ima1g18xLPqhrPN5vKvLT4X3bMbm5WqAzHnHYJbj1lME5OgNgqZOm7
14zA3hayI0nYMNtDrVPMp40FM3Sy06MMG2SiDSTTOEP+PAEgcAVjTaA43cVJ6x8sqpxIUN9cSCfV
A0nnd+cpb70ZI2VIMgtmf5kE/oJvcnBImlinj1OgkXk0qIgxdSuPd1wMI4toa9zmwe9+VPWbqgTR
Y9mY+E3biohEm2wRB6HIqIf9Ew24Aq2v96N21e7Jc9oBJ0h70ZLhpyWTTwXt8B7DN8HI0MlKE2+J
lhv2yenMAat9l/sG2c0Da4GuK8nSzknndse02preRJwQibI5YqjBkNaxaUS9ZbQz1po+w9lNmmJl
RP5Y2zt8Xv+oawJWRA1cfja1X/OiewmAu3WdZv7IptnLWLfam5O8JpZ7VeesJ5G2x9JIpwML+53e
jOh3NUqkpjoSwR0K6G7IGyXyKbOsyFTC4a4jeKcoQv6iMfZPQE2wkWbUSVLdVV6cJiTztzObjVeV
4WuoCZMk9NRmrcyzZS0SIKzFezzv1WkdPDJCJJfnOqC2RDlYcx1BigzW/vRbN4xy+2dXXw6mjLzH
ZfNf+5DOGeznZ3oEtMe/u7aTOFCU5mcCU+Ybo+u8dY9l/UlMVvRU4m+g2NLc83kvg2hyZnn757nl
VSh8JxfeV4De7c8mDPRuE3Tgb/4eWx5NUzKcixq67P99rdeNztVZNmCFad/qNS2I/7xTLAn/ELkF
vgqgEl3YsHqEPcqTeCg0cEmqOBVvRFkG2+XM66uKWM0hu6W5vKFRCr6i5m0yzJ55COXzyXCsjYV1
dwbxiS01EFqYxogL3SifYqqih1Emvw2ne9BUsB/BYFmPRIYqQaaZHzDJWoXNOD5o7Y3ULbtoN874
iJzEwsYti7OSck06XjBD8Xr3no+xeynLyDe7Oj9VoiAxPhDw22tx1hLZIMgDqeMIQezKclAd1X+f
trMEAbQSRRbs4GC7PPt3s7wNrI8kLeIXFV93Uk7jh8sdb4d5KcbrHE0fCA5YjzrUMuxcPcFFIRt5
Pp4kNH2VIMcUb8YoEE1hnhMTjVaoveZjQEFQsbmHYWxvdaKIworurz6MIP9KAmysnsaEByD46NDk
W4vu3umFvh01Ktki1MY3STFuNbWDQROqGN/6hJgXw/mhO8KB/+VE2Dd4lWUhRgCyKbf5vBuHnkAl
3Q/QIoNvLdUbkMBK80ORFB9b12eRJy/NtzRU+S5pb5+sIUWL7mj2e2uThIi4Sjl7hmq+moSqFAhU
9lRMyh3iXG8feIlcidY1InpZbrMfhIPCJO2bjQKenRmWRgNi3uQEOzWpAYOxVv495A6adq6Ls2fl
pboapiC6VtPw3KL6OHR4ZJB+eV5B799IsNuztkagwWv+brIqrcmo4swprUo7OoGq5ig65q0qc43x
fT68LDiXjaUxxQSHSCPdAP1p4S3bGWmnv4U6oOY4xnlp6kn9RodrOYxDgDlDll/iIsxusa0APc5n
seq8i0QzvWlOld0suqW0IZr7/xwvctO+jv/98hTFCeXS+ki86UQ4LhOD5ZE3RrDtugyt05ifgvI/
xwe4vqfJV8qYRHnU1BPfx2/cI99RyMlV5ekPu0/LTVS6xhYwMMk7TrLX3S55a7LhPWnUeOWWU0tK
d9leQgzbfx6pNqFyVD0oKfSdOOWyjXdWGNKYM5Rjq8fEEHYmY39U5ZdwYOA3mR9R4xt7gjxdOrGh
x7Fojo8K+OaSSM1OWq7ChlseTol9hdOfM1zsR6YelDaFtlfQ42NXZSTvy/6E15KU8mY8NArcTOzf
2U3HFcgs3n1Af/sKYuhGmde8yEEbgQaadPcpix9zO/eZ0GmHOIJZ3KulPC+Plo2cd/8cEwMIgGAy
N1YtKQoJTB1n1vb/boys9c6Zgf7MSzK/6iuoPDCzZsOtHTiI5yv37sRVcCAn9p9k3luOE0g4HTR4
H0HCrXWMnQfWzYvqTN6269D6i0oQxFLbANVzOgNqWg/HFHol94mVgbnsXpTdP1GlWSdp8kc26smD
BDe+VGPunpKk/mAqaGqGwVr/C/dvekgs/X2IZXa2rFah5jtyOnn9IUddX6mKeqizeJcKULCU0Mmb
s91jaQZv6rzoGVxD28aNS+95sAVm4o4GvNeSI4YRV0PKToor1VmCTzd1XaDziHVEI2GQHSIgsVr4
HNWqPOQKlb5EH/eOvhJgdDdJpMVrq9O/hz55HhI324X4IKdGORiNKNdmqZ45L3Bg6tfc5d6WXz16
3Eh6OBV7tUaSgwvLn2x8EpAh7pMB6FRTtE2iyKuSE+tXBwRajrauIdn7JgLLh6jyaGdAXgG3L+kH
f8AgAd4hIlWCCULhHsa0bjZSvAylIi+TTa5gaYW/01q0B7CdJAk2BPi1YUBooczIh8CbnbjFF1TE
zYgKf+R6SkInh5Ztv6ihdLZdOOw6bO6bTCe1Kh+8QzRw11aKLFqHTIjHlNozoZ5rV7o/MrjjazXP
706EfESNG3ttxElMbFGTrTLEDdtg5kAmUEc9N+GWGHinsRop8WkDhPOJP4AA+ODFxaVJDLLLxI+s
FIOv9+E2Lyi+kr5UbOxSe2/TktZ7nXx0sR2uKy17EuiUN2z4P1rQU2WPwWQMbajanvWjSF9dda6B
o+K+5GHZPWTY4cgyt6kBm8IVbn8V2rvbtMVbSdeRmRpxnssu0J+nFm38JfrlxUSuo00i+cI8YGx4
lh58UcJ84srr3pKGZCransRTIYrMHVXSL1YvlleEhxLOpoHdzZ4oGMhCZ6pch+0+nKNQkoapa+mS
FU0zHSJGQSSwq9NYQOGaUZoBT470yYGXkxMBVmuI47LBhJBVIHUl1+Epi7uzmlD9J9Vl01Ys6108
o13bvBqhIGgvlfEmTekF0PFCy0orAmaWuR7LEidEkx2ryPzlhCmo5gxDal8JhTVdu2uitZ52vymB
H6RYjaFUL4UI/lFp0qwE7X8YpnLbaFR1Au5JuMTSbTyCr6zJ1FwjlpYqpLDUXNFsssuBmsWA6rsU
yPBVc3xppVHjSy4h6jdrm8ksIdwlZMMSiZcnhh91RCypDJI9WAPlmhhU3ghrs9e4PEZ881jdO5cb
MjkyqFB7JUFeHD5q11N8A/ngarkjdUYPKwiSf+ZCBUHWIJ74PWLvWYyevS6rftz0Meshx0UTljR7
PZzq22hXRIsmFAdD96D1XrbHEvNMmYzer+mLCClMb4rTqNCFVMooWyVm+9kxvzNkcrUn2zopHiMV
or1zUcxs5gFdSokiMLDkHsdcR8aoEmyYCL6w/L0G1pgcxqHrzp1ajccAyl4jClbgcLDOWFdWuGq8
A/7JLyyZ2R23lG+ZiByTmJV+1rCEEEFX+JnqgIM3te+C5srFG/gPTYYa+aTlZS/MbGMVGZfnNzR6
QNc0ysmZtOvEYHyLaQMG2crrqKa2SiYeUFKKG13ANTilbUEj4paBnoGeNimXgC5bUbYAxWRnbdyW
GV7d6kQhDMkX7cL2YlWy8U0FE38aja+tTVXHyMFny2eD02IWbI7nOBfTWSZR3VE2/c/+8qifUtIy
Kbv+eWJQ0C+3RkKad0aqFvjZQ6RNzUEz4l1TYxVH+4Frn0B7DeHtNWCoOLtexaA0aUels7FIeeZO
o4RzyBELoLslXTUldk6hHaqH2suITrns3HjFGJ9nlUnxgcyIPHMOQarSnudevx25GWFurr6dnMaq
NDJfxN7coLERK2FcaBzf7QfvaJIivjgKitr9WTUg2Wz8uitivUFYAjbPykBhDCCVoxUjIoxhro+l
IHpEHSdw9cS2LpLiUrh1fff0zNgEQW1ulLCGHhZnd4HICTlF01wnbbrVcW2tQlmn60JRzLPuqj1y
W8q8dXRoYsZA1fbiD4b3HQ5xbDwalzr48V7l+qBPhTC9o1OGjntnRu3e08bykvVwl5RUxaiFLKvJ
uZIrnPO3wNHqW5A0l5FX7dNZ25FnMQAht9+UjPsTdXCk6U22m/BmART3GCJDBl+UkZnpnlUNubbd
We8N2kG0NR0pHD0yn44Owp9ajZz6fltXrBEqta3OULmrs64GPzFNoZMwQtZqkfkS4fXf0UpCAcrd
lL6ezWDCGJIi31aYB02IgFqid6UGK4/xs0ePnivFT6y6Kj55W2yxLNs0ooi5aLtLCo3jKLzPklaj
T4WCP1mmo7NluXTslPJXEOQOaxKvpbvledfJKn532nAZKew/qNYj4kTctOo8QyNYRGafbWs9udWY
QPZz+WqM2nhiUCMBNNCyfeRMFtGLfEWefY+t8mFGtYYxkODgwkHGU2oZ9XY1to5jA4xu3rProbq1
Mib+VucqqMMUiY3SbLj4HdRLZFavHcf8BEHEciiLdpU+3jqRGZdlU9e9cVHqslx3mpfDM2B3ecKm
1UZPYH7haJZ+4DDLXV7892eXR0ZFITUxpvv/90cjcE0I1wtBlLJlXPAzoY5dfm55L6fXr5Xd9ofl
h//rI7nadQi29qapwt9xUQxbJgzbsOumL8i06UpHoPHeeoKaGyg/qhW9u5b6YD5hcIy3WmTmd73X
W7+bVOorIRA+CJWzLKt5RRIvTyq8iIyj+HzehthxGe9yajqjSjQ1vT58Elf0QEw+tKi+RVwGLQjS
Y2XmMGCyLP/ICxPhNxrEk14lFLB6h4aBr1nR9DyqGdWZdrCOVamecMF5t3JQ9ReatCpC2Vo5Lrsl
ptkNDsiIBDOerWwFXliNqw3tgNyrs+AzxDx6tglgoz8/vFCF15+sfCeipzF1s5dh3pR2+o/bKP15
OdQYartNNTXzHSt8VK1zye0mp8TX/2NEyaFzLG2dVWG2KttfwNJpqZWzryAutC3zQ3WjdO2dlBDn
COdzbYhaeyjgADPRYUcruIHZVZPfk0syEfDjerHc6UrqPqIQF25VKNxyCyxSUd3sp6z4DgdsCGlC
+IjomZz19W7m2oeV/jlotWCdzmUztOY1K1s/c/roCC65WYV5uct7X8u7g9vYXy52wZXthD+cgDkl
tGXkjAHtabSSVZnvuPSsD0EIbFS7e0OPulsWtsOrFSJYdmhiou+Pdpkz7acuBbYpBn1TlZgH6oGp
f8Ck963y1LsJ7eKi6cjQxaUw8yc6Rbe8q3dyqlg39/ukqzYJDiWRAs7Qoje7CT41jRmQJpSDEN6a
XIsrMEAtcdAwjykZPXhDckP4uHrvCeRqOsGPyrRfK0/cSdKcKJ424O7XEwEKnTPHEguYwmH20PVj
x+XcjM4/ILMOfH3fHRPkvDbqlfAYSxqw4w4QMipA2WBgbrhj2/XVUjmSw3SIpietmMh2Kw9OAGNC
+moucZ+NNMfTAKVU1D9QjjAfoFTf8iVO+lkB89aj2MN7kuaTvWqG7Ex2sBTqJc6J0RVuuU90+6uC
qxP26rMYSiI9HUwXbm8DzSl8KJNXrPT3ioqkl02fYRucp5/5ULJasD4s44lIkb0dwxmrhM0lp7Gw
0tamREfktL4y2ABOe++nOl2Qqx+qTH9FavzWxZCaLFPxRY54rss+Qsu8a7080t7+YTJgzosTRD7n
OJ77dpVftMW2wlbrKs0dbqcNvr/0nqCqwK05l4rzALd8d3TlQC1lZdWYMBvrpvbeoScFgjqypAtn
tzd8Hq4sH8XofnmDfAYGdGdOhDcvYCpf+XAx7wNDv6nuqEvjjXQmnAvZcYjL14E5V1AHWzBC5m9F
2kcu8mNPOPTgdTc1oUtFvKCK84lGdZy/CybOiKuee6BD5PWx0nc1bjWDenBTSgGNYn1WJq0FImpb
tGIbCVR1mtuVs/SZKF3Q4+oPp6Bl3M7FwPnvRRWIGFAuq5VQzV8YnqFCfRU5kWhVgejNZvShsbxV
ChYIskWRzzR3aOGOZ3HzNareIdfircUMcIiDjT6LVNfSRq3FzCZhTEzt5lhitc1Zt4eZtmMoBaJE
Hos+bi1oVENANlKb4j4Jg6P7OUj7QBNAsaenycu/G1P+kKF1QAW3ToPcl6N5wbC4LWmBhx2tL2ua
v8yNZ3U75Lt+PIKYECZ9n3pDfMg+H3EwD+pFkIqkOlTXB/IeSwMbd/fCTUQy67m4wycd2mndqKxa
Y12DPznt3T75xgK4BZJ+dRqedUoLwQqFVyxPDOcTwZT2tu6yG5c5zDwGrox2WgwTr0gumRrDwRvR
gngb2bm3OvTee1muupjlayHu+05dWUZN+kt/7irzoGnKXujJ2XHBuQBFhMmxdlK0QGP7Vdi5cdL0
X6XyaaEU3JcaY2MNFxhcMxzMn62ufVduytoJb+WU+ShEnyyLIARnxHTZ9ydwgx90KxBZGiHC/egi
bfWFebYPDm5XNUSOQECiekYk3NTh7dLRGlE0fkd4FHLBFt/I0Q+lzUVb1WgvHXrjBoLowB9noSEm
0JVj/XB0lBoh8TpDPL10rvhGGabhUZmYEeRp+zFa47HGEiY8cbJ+YiMC6TVcNW5MOL/yLMJJwXUp
lRbl0VkUkpaCsjFbQWJBOryP1YQmVOwMiLH4aO4WUTScrbPkJNnpMgZJgX6A3Icw9PNhutqBGWMl
S/kiomPRWme1wo1Aija1ymiIOzLY5Ivl8W9It3Jwf0ZTNHOLrpNH5VX+UzBTmgJn3dZvyCq6UxGG
v/Ug8FOZkmGkhTuvkler9zsQa4W00UZwvrWUNvqqwyBQXUyWr65CSFhFoti1BMCztVFJIA8mwJxL
xaJAYaWkHLAQPGn98MWSBaGJ1m7bKRCbNkruplCOg9EdJFEx891GTYN3TWk3bo41xlF/jCaOI4fK
nZ0ZYsW9ZQfN/hrqKTY4pX7vSaQenRfkWg+yfj2/Mm5pb30bLWdeDyyh5YwtoxTfR/0hsuCR2Ewh
EHFsjYYQaw/R/6SjYzLz5hPi3bVEEYevP9vqeKQV7nYQK1cUDg7wW4rJ+DKJabGHGjtl4zzBnVpr
EuUdpOB3PZNEjnB7B4xH4cq07tIcPhADUC2kdBbpzdNoau9WcWYR7K6wdJPSHeR7A+7bqqcoEtPs
hj99NW3rjjBiK4rhhHAN+3q7JnZcpZJDYRCo3Xeyg62wq5nZMq8qPxU3fX8Agi7WlqKx7EJ+6PSq
uWlMblyum32l+DuplV2xp/6oi+KfKYjvbpxRTpooP3WG/WrW2JwL+EJVY9YrB55DERMYS9ewZ51Y
C29bwxzbAyLcjF4CKQtcOMuUgKhv/arDN5WBlVJrTH8XUfOqOj50johKDRMqnDRXNTZinBTTzrbV
L7UMt0Wmb1EbEtsXHS0m4yHdiiBd2Yq+CZl/th8WvGQLhaIxUEhJkUZDWBj7aqtpmd8P/RpDghGq
2yAtfWVUt42Mdk1Mul1CsxVjVOqEIJhSH+mwmfkpb5vwRhOZ1UYdbaIm23Y6bP86mdlAm9ykJD6u
mwg1v0YznIiLhrZ7ajl0POpd0+SowFukLMWOanU6wRs0ucE25Qb13zYatA0W3p1hNn6VtfvOMbZN
n/NNHZNJ36F19TUR7CLnu2DtBCvpYCOLlmI46IV6bo3Jj+JXPvucNvzSSe+ryghIJ3wwMh5Hwf8b
qA0pIbtAM3YtRReHglYzjL50EdvGjl8mwg9Z+5btztS5nTXuxhDjNhXyoGfOPsO521PGyBPt0fHp
mmH6EfoAnGyk8eBer5V9YyHfaV4Karkjt48AbTpF4UOY9rT5Ke606gmGhC8MZzukLHhlvKeXsFWF
iWA03obltacLQmzvoVU9XxJbHsyFBrwDIe4Nlnk+qHtkFAN6CxUNOF8g7caQdyB6S8vjQ2EPfqzH
h9K1ToNdIhHrd5rTbsxk9JXYXhewRKIiXUtO8JFCVE3VwKluHteBrCafSuEWe5M/or2wWCsDGNo0
jUNR2PHr0t7KWu7BZ/i1jqBCuDuhm3slcLdJvi6t6eCRDGPaNhCEZ8NJrnHeLKmRghhkZXT2SgfG
K9H5F2OyPa4KJFKUpzE0T1tTZQGWpbswjJmrx9u+GdB7qM8uIVHz84Ks9CclJoe4WGPNOWQKhuds
3JRKdkkD58ACDmApyFlregm7zWzl1oyT2hr72YQ7q6b6zfz7OFGyp6lIxMm4iTpzl5biYAI1SVuE
+ZO1Dz1zwwL92DsZkVQxbMt1Yej7NgEf2gtWDM0pnDPievMkyngf4lwJC+OnYG2lcfJG6rjrLGtn
Z3LDnHGctjAEfKdxt6mibuIwujbUaqE7HJRE3YOM21TKIYdYplo/03TcpGXlW4p1JISMqp974Prd
DCpBjvUxLrjS+Ou4kmmdu0qNX+RKbMusA0Tp3cVgb1KMuqCb3hrRnHE3h9WntDtqZPbWULUtyQHE
R2k4ppQNrAe+U6/ezYYNauST1fCld6aCqxbxw7LBRblXREajq0c3O+cIJW0eHUpWXec5w3VHj+uT
voe5qpVS3UKKceAUzkkV9FAvLZK8JVIqJ+1pT7P9Ulvj09D0HzSNcNjMjPwF5Ldsas36EzvQKlN0
znCKNHlavg/Dvu6o8meo/TubvkhLp+Y0Weg8ujJztk2gpacIRxX+gILSqlYprHWJHDGxqK3ioNaO
tVFMV1mc9PwL3d6/MQf9GKRHK5u+F9IyxXrl5kae2GgqEAQlnP0m1AAOOWH2mIiGbwEUIwkliQze
NXJY9CbzZonrwWuC9dUjrc8TQcV476lnFcDA2ezDt2oojVeLsjZCZXej6WHiY8WCMcpa/9zO7NFl
10TKOE8Uf7YNFDM6TPI908YX8pJq2lYzfM9uL7RCm9Ow/BWKsuYrkOPkM2H8ldPgOIfSTjmHvBjd
E8Mahob8bMaRetTMyeN20VGRyaMdk03pK4xSmwVLQw5yREjssDUqU96LghxukA5MwEVckDSsGatG
g16wRNs4cEoo7dsjmjVQQ+vYvAfzf3YBlFHgX4Oc3vyh+jSRSpLwFKQ7luC3UmF9gxuh22FGNBkq
aOIHlOz/vFemJ/BPvQomN3aDopUExs0bHMfosHua8QzVGSAbyF4l1WoSU/6zKYZuxFKcyfQtG1jE
EyC2mLPT5zCHITN2+wWBaBp9Nt/sGprVnk4JIujcNdnkTFbmyJ6hdZpboXLX//MLjT1T8ag9Btr4
O8pL65pgvOyXuEFqNtGhNcc/oRywBv/Nb1lIg21F/CRdLgkPwtEoPPRTeVKz+qB7dXf784eRtfvb
cl5diLWH0VQSZjJszAer+v6iZ+EeGklwWjZyrIJT4cRfMp4sv9Vm+lE8P6tfVYp5V8tGfLJsWpNh
gt7LcdmrOvLnysK+mnhO9wsvRpnBRCW6zl3QhF9tphO1/vhDvohG7aPyHKLT5nQTbVIVmmGpydqJ
T6qXD/37K/3Zdzs1XSkIRPzlmeV3koHzkAMCKQkVBXX4yKwjLBvXj5J2JOcj/t27Tr0fB2PulKqo
5WEdo5D0VGVrzyk5Cz6sqrKnmozMw7Jnh+bPqKoGHH2txDBoVJt6ZmL1pvla88fZx/HonXu7+pXr
Y7Fb9paNpbVVvVkeYikn+kvU684dsQYkpfFGTsJ5CqS+c62wf5j6Y6ilfvUsWq3AiOAyqpIFhV5W
OC3DVRBSxl+O87sf1ACroKRsrY3JeIv6Ggnq/0Pm4dxkFasjRMTdgI3X1mt/DDzbxO9uoiCaN4MZ
0qNoEwulFzIYXMNBu4kq3VglYFJPy6YasCroqEs3OXHYK00zZgBnRS08n2bEMYAXmFdEboW88Emk
4UtaRC9KG/kkpev7nlr4Dvkt/styZvrMg0+dIr5yeupwqqpwoSrS3M/vjUKnPwReT+PHk3tKDPFr
nTMGm2ifSClFTZdaU411h/JQxx/nTlc08U3IX6sF5xuTin5yyT6av+lJi8cr4VbiimF7VwoNTuOE
aKDsQwV3g2g2RqDBCusgRM5lYF0m5oXujXExVflrduBTNxteohYjqs1Ufd8NcARq3aGwXC5n5Su/
ke7TIKKED89ubIxhVypd0B4M7hSzj8ol+fhHEJkuwvfkidyHY6dN4zEmDYObbZGjnydWJ+jTW8yC
/fB/uDqv5baVaNt+EaqQGuGVOYpUsGTrBWVpewNo5By+/gw097mue15YJG3Lkgh0r15rzjHFYvi1
loehCjlmy8qcVyIqsk1q0B+2l8rG13NYBQWu73HmP7GSCJv6snq3yzo+ZDbTfsREjRWdzYU8S8Im
spxo3Bt+x+ENaDKSOvf8IGQ5Zkp6Td1x5qhz+mr6ELw1HTgDJh8jYuIY9puihE69c2jj7MNHoKwv
PDzLZAzb2zJ9tyLviQ5T7czxFZt0dc25yK8Ntivir5CmNIVeXOm5WBubhuqKrPpLFYHLg2as7xcd
3aXswAO3Jq0VJKduxK1qW3VLj8gcoy1+Ax97BXBpDjV0JJ1K85YzfvXdbDoL/YOrGECECbXMve1/
qwl8ytQQfSjbEPRUPQMN7kZ+9Ixf217P7fxcNqX/o/PKi2NY/pvLESm09H5vuhbRXAggN4MPLIrc
4GRT9ym5YKPj7XXDaNf5iFdVtkSp4d248+uS9N5QBmvJnQxsRYb27eY51EV3QrLVIyWy0cstL3O2
6KtJi8ylAtLL+zQsqVh8x7LcRlMdIUaDf2BW5Idllnxlu0Ft17RawcypIT5jU5iFe+wSJG3xsuNb
SzZfRm2GItrD65624SmByjOAujjXOXN1jkdLZ4urJPV+e27xZ2r8Zq8+jy5Ni0MPL4vWpoyOIBa7
g2z4CEzkLU2AMll9ipFBzDwkMZzi8ssYWur45cuFEhiiVUb9lauxXdV2UZ5MHbcHgof08viwDDfO
TyTFlMc5GHbjkJxCQqmOojHIt3BKHVwtUIiVMy6z6/l/ObfqWeO3jAUZOJpmP6z0RtN0YqKy6lS0
1kmVK+qhXMZ0YRZ/2N1yZfuxvzf79rVAYoZzP6cBSiDHc5yRlyayrj3kSL4C5jIw/vLp6OpMEVW5
Yqc+bkxGGinF4FrRtI3esBmpTns3dSXaMvIpjcpJMEwCqSxd54/EpYilDZwWENlsqREGJ/BO9hCC
CZtegtL4mEYi6/RS3zXeRIBhaPmCHu7kckTqDwp45RWu8QnudvVEwm71CUEecHlLJ6muklPXmair
3GLYYulFwegRBptEQfzS2tSVzCjQb+Oum5ODYS/i1+yuHtBD5vdFsrBco74Zf6eGgZbA6rs91s/p
qUq97KgW4ceCqic+gKUUvYhaT0dgfZo5IKsbasJUlkjPQfjZnrgjPN/mQMD0UqcAJ/yjtTimtEa3
rv7ygAAxv7i91t8HA5GZWhoeHLbSQViG2sS6E4fKj0PI2KYyC/uRNw022jwmQOZLr7or7AHJAz0s
o2UZ1ErRXw3noDd18mTUguyrGMtSlqbOi2+7QApAhZ+ggTsvQYA4gDXuDl2WRpNXpQcjzcynEOsU
flqgj+HURUy3f1bcHK89IInMT+pdmiL1F8x7tp0EzpHQZd3MyPj2xpT8Gu2iO6rQq4S59GFc55P/
hSYsfNXzIX52ZIH8MMAN6gGo6TKiglahFplXQIHOeRrQmCzMBnegRYl4ABCr1Pyres8HMngdJTGo
RSTeVPkW1dA4LOBoA6CCg2QZIdxwelIfWx2naNEd2oIc64v6lKkIcstyn7DrLbjTyDN/Zp5uHVQJ
E4Lo0UnKPgpaVDedsnJnyxpxtt0P0VaQWYUFnAFFn9Mq/+/Nmg6PuY/7BACIWrnE8k6tCbYgjB3P
CqrcSoaUIkKaxUgQ6UpakM+hKu+FDzwGkMtd500tQeqhix1/PVYMwOKJSL01xIRj65juqdaM6BFr
WxL+t3ezGukIns23Wnzj6Gm3PXmaG2Lv/BtEP/3aJ8laxNTYEGOTlTUT8SQWY9RR/TfqT4hEypAz
njoTWxZsOQ8XqVUFJyNm9DaWidz5mv6qE1J1NmNp393W+BPFjBAODwY+R4w7GmIc+uNV8dkobcAx
ekGzF635MhhjsLcnBPUqRhZOU3fkqOF4myGTOvPDwj7SF3pWxUcssFL1op+3UUUeO744ssw1IrLc
IX/OaHjs5glVpT4HgtrOYiqxLF/tMNQ7CPQ2nr+qQ7YEn2eeEPJ4fjhtnCStNmSg17SeqvSdkFbr
UpWFezcFWjNz9HP2yc4BdgKPxQs2MGkjmC3iEQXZMlo4YhO9IQSOn9TyYJfRt/rwoprWbxvZ4Y5C
1L9ryc86KRh8OhTDbdqemcq/A7PhBBFWd2Fq9t2EAT0DUllYphMteZH2bNDqG87N1DhXAENABNKH
c4acLlf/rih7rjTOkzmkeLhiUOR68GYtv23gvmsyYJ6cODSWRPQvlV/r6H66syKUu1wcEHOWfU09
FG1Ur9pGxsc2cbq3JLaewVp3+yWw7A7TZ2cWxt2VOGkfn89YI5AmfAFiN7QnYUSwXrWuvkQxQDyz
RTuau2Cre3YRqvL0vehwDA3VPK8SrX+vnUC+GfrAX9fHtTlgI8hJzcNNoj2H0XfEwRjeC16nSJZn
HBD6kz2n2obA9+CKyhIsJNnx6YN4W+CsMsJr0TeScYfw3sNkeEbBMr9EUmyy0I9/s2h0hf6qDsGR
JT26PJm+FiUaRdRG06ejGymNuTg/N52+Hi072bj2kL6H9oRO/53q1vhlYaDCpMKkTKsPvpMIevle
fRmd+odu+cXTDHjxgCPsw6qyDyv2N91CjNQQYK6knMU5CJmpN0s9qTZarzLYPa3mOV7WNrXA4cYg
445uwtpAQ3oNc988jMNI01sziVSmFAbpme1qzr2NwV1AbGu0QUN+YssTA0aR/nNGh3AwDUPewLui
9AsKjEe8yrs6OllYb1MYBE+ebGmVCfc++q3LFhdg4S8C/SuLbNwfQ0YkZGu/tm99OobAZKr87pZy
nbSQaszXsQsL0H9Vce17lmD1D5vMheu6LIuZEwF0MPkoqmjWn4LKRUDo9Wj0ID9sQlP7pek91JLw
Z6QTAm8Z+HIycDyEHMbB0SkD4xh5Ts5PC3dePRBxSuE0pSHJJLmLaj9IXrNciBfUM85LU2RgnUaw
Efmyf6FoPQWew4zAq76LKo5/eH7ikZZhHxBFxz+kMSxVHSUamyCzvUi8g+dchuXil3qVe6UFDdRr
CMDjD4XhxOuqpNfm2znuF0RHYYWD6e9Kq2OEx6g8kmBSeRu/nr860F6p9SeNupeiQ3U0lt/2wr+m
7oChwzDl0s/Qazi6Yg3DzH0oJ8DG9Ono41M1RxM2Mn1ZA2bGQWRCH6t4MJEWdnIj+rbbhSLSXnzu
VlXvtGH96U++9dIAxtj6zNi26mVq5g3cU6Z8AJ38fexnHyRq3ausmq7cF+JtnP0vOSX1tUvKaDtB
nt47tceHh5PiPKEWPtitzNdBT5C26Kc3JCUZU2tORnhfF4xQzAA8TC9NPDZbJ8yxy8x9sa/7H/WY
lhfwBWd4MvU+WdpBk/hmSWDvSXE8ZaGWPsXoK/pR659qwz8IAvkO7N4M/QTNdxFHb4EU2XOSWj/F
UAYoed3wqGvu9OFFzJ08ps6BOdVrlbkQ2K15oUcGblXrD7a0zNUcTKjhxMQ/IsfKbLfMZNDpR/th
6NOVNzd/+Ia9ZwyU2b6KkmIbCySvagEPXVP/YkLrklziQIemK4wUWAfdnZpZdeSDock4Zcllxia0
t2SLWrkpl0Aos9iZ9N8OmakV9KebBrUIqlmAwPGJxbACFJHFJ0qhkZbBTQqZcTrDlkoo3MapY+sD
vTFu1KVQ7L3YudUNOmDGLn+Ksj+kTdvf5yQDaNwxT+FY5a5rLa2O5iCZ7KTWUxdFZ2umxlbXheGA
JQ5UtkA7betZkBdKOxuhc/QSRn+kI819oQf53uSXh38PPA2E6nidmeLfppgK0jHy+jAvYaNmPr3b
rZU+52BidgZ0HvA79nkMCXfM4fjYocn2EICT7AKychibPFulm6CHgm4XW/ZvCov6ks91c1HPNEf2
DBp0c+1GXDYyxdjoL7ZyRLf4ofUb/3Y2qJKjAPRtVM7zE+lGtvYBZW/rzaV5VYWw4/ZY8Og7m8uh
zVqOo96YSEjA9IN0N59/NCbl2WPpsAW/1BD6HLOT8MOji7DKQ5NZWqb/UQ1Lp6kOHf5e+skV88a2
9W4DFU47IHQJHD6SRmj7YYQLUQ+z3JQxIKBRasSEp1bjnbDwdMTpfABttU7wue5WC9xcYd+HBRKe
GWaNqn30SDPD5ekhIXoaAKlvez0LiBZqQNMU3bA12qhbD5xrmt1gDvpOnSqswi12cyckSspBnkkd
kRy3mSzSGUUpzLI7Jkm/5R75003+tyLBWw2QsUynkCQNyfaD98Ij9CPUXbmvsaHFoL63um8QsjyN
0RmhyX8P5F7GTFXCrzxPIFVCe7vn+FXwIvQJ7Ejqgzijh50zMNqICpWtqo05xNBvKEHhw6I/JAMu
Rt9oYKLJnh2OjMY4ckAHg9hX++2Y1f8g1e/JZzDQSDd2sO9CCO+i7tBW17ALZEdeVRZQ0G0GrYhY
WAtvbeZWfUtBgzDIeEoTz78gQGWfM0spm61XoFwgqayhgmHBrpuiP4TdeGk1cWGEQNlt9S9h5b7V
iMbh43mXXkVpcDwWyDmdg119J7YLJJOQyNXAqmkghx9Rr2ScZXVHwCHozRGkx3NE/lPq1f0ztd+H
6hk4+G4P9tC/eoiBBj7du1V6w0tCSOZMQvs7RXyzadOBM6vfgSBdHjDKkn1oOFhuPWtvp9J4E3Sn
TmR/jtc6Lw5kDhXbasa8YZjxKyGw1bFaUk+xKbWPe4Crh7Vdt5y1+opWQgi2N5l/Hu0Ccyx+pnFP
HT3mI2DfOQeoiMzGbJ3hPa+ie8lg92QWCSxIyrxtIHUmGWWMt3AuziT0/O7dBXBZZcskswuOsWiA
Zpn1i2zb+B7WmJ+WI2iZ0vRr6TCstKGGTethB640jSmqw0E80ML4RL/BeDZanffK+uo72Jhhza1V
odcXXnt0oPzXI3mWeHtRbMaEmXb5kqnRfPk5+QFk1f9qen1YS8AVDFDL4dpYHu0h1xYHaJ2MG0iY
ZDYSfAKx/IqofAyDEYkfFh8cNv+kbLWraZ6t0xSP1lMorbvdxs0pMaS3rWxOBjDeEOcu5e5cdRda
xdaPKtBIU0ufURx3q6xNtXtK8O251hDiGiVWnrwkx9bsRu3JScKN54gfrUp1Jz3z1cjMZBO5ffyT
ECsi40BpnbwWp+8EAjRyy2L9aCZFGVpw4dGsMmuNdMPCh9icyvDo+8yzo75bXBy4MubB+Ga4mr0Z
mlZcu1B4e7Lch6PIEYkkcwp/JsrJ1S6QisS4plsD17TNvhqg2vOM4tPMs/jl8X8ixNvqhQ8HFb4v
UAq3vFF/Jz8WVKJZ5FdVKRtJCi5yzJMNSWfxEs6q6Vg51emmyOt2q1m6x/Rmcgk80FDjcSzbqJdN
Z9+SLvnHyQB1eq7mXNu5aZ+RUv7rH6uN1i8RQzD53802wyQGoQh7g/0BWBoUwvIEFDSBE/OlTSzt
ahSWPyOPYCzURg7kOU6M4Ze7jBXU7RBmVQp/YWnMWUWOzSLx3R95pn9ih3X+Qf8CJUp4b+7UiB2y
yenpcZpc+tk1GGyYku6wygTsPuQKnfkx53q0nkFWvGTpSOI91ZkIhp/q6jSihClT7o17tWYnbVNT
2k7l46VKog1L8NjFyA9UYtjht/NmyWBrd5jUE2/44GvKk6RfsgtYL09RLH+TTdGuCbswdtFyNteT
zr9R+Lcr4YtiD29zbp5sO+ZMTTqCn0fXmjPprbJiOmjO+I8sTXFGGhq9Jn45nNjKac5oL3EX1d+w
w0iFGurviSeDjOt1EwM4yUui2qD7MvZ02p3vEIuVj/PKEq31g8EtejlH5z2tHQE3DRuj41yGJEu1
K0TLyW/Gd7/2htk4Gzb9CfWMXyGpLXH+VbEK0AFBEfJ3ZjwkeYkFCwKQXolxM4kMy39NREcUKrRf
dJ+EVpCxAVK+TlBi5QkO2aUFp7pvckSVs2rsecT2kvWYyYlL8fLGOWhgXs9Tq+dg7gXN54nOeaHZ
rx0Y3W2NHRWRq1bR8BpewuUGKUVFEBCi8oOcSiyWJJwzAnGtsx2M2WHCLgBJndmsw/Fd3ZplWeeL
VoVIK130F5hR8MjYgodLCRmccOdzY5lY13Tj/PfqUoOSuaGIK70YVGRBJB0KGy5zWONrfGDxJi6X
JLxYjn8Gh5VHnZ6pFUk5ropq3yVGviM/zNlE/itALes7fkOwJP7xMEvFpBgIUzp7LxH2qwPf40yM
Otzo5UQMhbjYoSL38bhh5saugVRVzeDAMR0NWf7B+lm/6bqxZpbkPatXbDcz0AbgeOrl3NDWA2Cl
bxHB9cC3af4AI2qesY6Ig3BoSz+idCGvOhBhOgsglUNYyP/ubeoZM3bsAGpBHHXIX00d3dTJiYqy
vXQD+ZHLW48HRFTrtuvJY3A09/z3wUlKFPJN9UFZHfED80r9Yaf/FvMvVbjoeQge3dckTiE7OKkT
Kv7o+FyjBFVHVZB4eGSp0zcmFOZLHhAWm/RJ/kpYJc14LgT7SPR7v1Yjr78PcdJs0gjwv9Cp16Dw
rjrdjH+WFciDRseUnrSmfRsbU+BfiL/x+hkHam1QUZa1D1qvJyMOgyEnk+WzBtocwfaIzG3k6LcE
nOOHPnjNEYDiBrn2hG7ag3bVjvVdRmN76+P733fU2/OAVaoY2Ri7CQ6BFTNHqw2OHExEEDVbwj44
Q6fv7NK3Dz7arE0iWhARLoIACx/PBs4PlMdCQpTrBiO7Gc/MUhu+F8rtenlWu1V2c16T3HavOZLA
AajGJsd4jOIF5TFNMvsaacBtpOPMn4VDfRyKJjhZWmBAT0YvoBQS5M0kbAlpVtG/cdvqYHDyPqjY
VBzS+W7MQrnhUkPEIsN2P6cefZEupG6IArBKy2VdF5G9cSLH2tElFK+NzTVT2eGX/0PdKjZRJMaO
RTxEp95HT1qeFc+eKNeFgIiudszWY8JbuODliBnBlznIqzb47bOhFdU7q/0Ep3M1NnQCbGGJ11LQ
zQPSA+TL0ckWN4uxZHzYexczyTxgjGTy/H0Zl9BjiQsw1rCXCNVRt3hLVs1RdfMrfuoTDKknUGb1
pZFjeUHkT1jjvpAgJAviYWieDHzoUZQa9FO75qYObq4/9r/dQqeUb/2n0epwhi+LTbcsPp2DGrZv
SsZngQNytXLwqorCZYQp5AseLgiibYFmnVdOFYDzDM9qqWrUl1geUlqAeNngTKo/mJicYJ7Voz+j
xfJEb6HdtEUu+bLLhphjimTV7okU8AIM7yLHPua1757ZLfnS2LbqwnqBCUwjSM7owesg2Y4NkFhn
7i6JoOmTukznZrpWlBYMLI2eY37TdPKpYHaJuxNvMGwgyi5AE9HNDAizpzEHBRvd5982eBrPv4r2
V2XzG1RR1PpUfqJSGs+pFO016ALacAlSMpoDZGvV+hKv176HEa2ksH+SY5G96aaOECKGVM5pD+6/
MG5xrMuXCqWIn03PnZzSA+FPjL9jM99CgiyuhdvIkxE61dYPG/Nmm/1HNEgcL1lfXrsseXVca0YD
+CKXQQ59xOqW3xBH+/zI9ABQeJ8fmqmlTCrgXl9m91drIuYSLZlPkZD8boVV/XZxvNeR6dCd1c0f
o0Qeb5kNTvOy+LG0Ews3HN8YD/brqTG+UIigF1EL1YhEaES07gF1q0iHqbpX6itYjbN9lH3wh9zm
+HHCDAjTAWKHKj9kc1GKr5Aou4WwY1/ntgf8ljBO0CYPExnT0NxBvuC1ZLvacxXyrdiv/xVczM2y
ZkF0LH+N7bbd5TXTcxCc4/Wx4OeGmzyPci6PJtnQqyAt0qO9MAxUz7rEZL3O8iReq/fM5UeeZsae
gyG8nergaxmGsohEXrQTGPd9lti6dfS9rLtHGJ06eFLrZ9imSm3r64jjBvT+L0ZIUwIcC8QOF7R7
ZWZfaaFByO9odgXoRPslF2ieQ2iGGXGz9nJqmpvIPKtnadrNTKvIBa+Yrlx62hax1R5aw+GTMkRs
HHqk0Xla3lSsr+qx8Dc9pvCSUCpooAGzcjN5yoryVV13JmD2VRgO3Spdor84WB64EwZOWLwKoo5o
jxIIqhKBhIFX7JN4ftddold1q8HdU5SEvbpJCo4sYaBhMLaQYGBXgdKzuNgx1bPSwi8cWP6e5BAH
d2lpH7xcp2rsxVNRufMLmoRtaU5XyMbxGk5K+VHj798FdoZYPsgAJ7j5RCAfcg31EDuGAd1utjZ/
34twIrv2tFFTiuSouyyx+gxP3gh0eYZjnG2aWaPDEdSSILZYYv/mD9RLP6BJQk2kFHw+5GLWATwc
vTjh6IQ9tDx4jJIez9RLx8p+gVDw93/fDyInWctZS/dTi4kdx3Kwp7o7UYsHJxug1BnuM6cA0gmu
hL2X60kkn3rjtU/qzlpeCQLzzq7VPaZO06LEckqfFV8DYKuNUQIXfg6v2KHCAzTIt0f6cBAhWJ5x
p8Q9unyHQdmFMU11Vst2Q8TM2gBFiBdmWQN7c6CB25eHkCEq0kv+x/2AzX6nhIfEwpuQjV2j2lZL
uuhonJogttfqSwUJ0+ewSRAguuHNHYkY4fOMp7R7xxRQnr3cO6jTh+u92rIvid8Tr1CHrbNw0/Du
tF10QfJsr8rS7qEJBRL/GoFlpYXwoKk7GDVJ8k8vQSgDuBEwYGE8L2OQOMSiArxjOHa01c+lgf81
gm2+mgSxpio3Wj3khW+cetrpmTe+qGUEEM2LRPMcw+u8elVAFFZoJZAb4iLcPSJGay8mQshEzVpy
emnpqrVvceLHF1W0hhMYBekb6zGoyl+ajw+m5LqYUKReS6vfh1HpgXG+hmbtv6lcKDvR/+2WG7kl
KeUY1D1ibTtvD9Kxk70wY++ldQc7uc42pew4luXVtLUSzIXhfo5l+AEX+qYuYq31b0iGktU4XIMo
mX56eW4e5YwJdAhd/Rff1Tv6nX/q2MPh/v9JAh9XiXQG/Bc20WoRjeQunn5OcfpHfZROVdBXTe3m
oMeBc9OEnsL8q7wT6G+xpnEwnZnB4EbcgKAonvOiXjhEBl7KoSMKjbqGyI7qywzm/Hc/vNEdNL4w
yXN4TpyEHpGcn0QWAaHlOPZEtkpwUPeWbmEd8BqSsNRLsVTukMWep8AEIkMiyiMeecxI4Fz1pMic
SW/fk0vr7iNY4isIWeyYafnP8qQBMXFnNYlXbpdUh2YkN4BsoRkHHtF7RRwfGz3U/njfni3Ruwza
n+U9gfJm5dgifkXLfEjYI55tQJos+uUSa0BKQ1BzA6qPsrMkegPb/pcKLwfX8icEE7TK70FEb3yd
xiMlCWiDTeFE36ObiV9BnrPHgQiAnNHvH/FhjchulWPgXm75TXtlx/zIS3ZxlcCDsXBUGRFr/sCV
Cc4YQ5Q2XM1gkSCFAyxBJjUndHwxUI+Rhk0WoaTXCnGSg9udSr/CvQRYxjf5JishT1FeVe+B2SJS
wEvKLCS5Ntx3N1EGAWNx6w/rQneICxeL1zIGTE3DxRIecTvZ8shJynvCTKdvhJbkLz0uRmKn/+tm
qL5GCcFoa4Af4uPX6uNsD88amT/d4zQD0alKpf4ZmJZ2azTrphmJvzW9mpkcJ7O0mPrfZTblJv2Q
Nv89ZGLJ/NFF8cL6YD6qcBdoxMVwBBlywT9hKd9DnCmnyKJHSAnWPiNDzJebf/5NRlK+ymxGb3Ec
/BthYn4NxmVG4bAlKxkP5wolkJ7xwV11bcSC15B9NqH2o+VtfRSeP20HB1bdvOioqZfxgLD72KJY
kyzhvAV0ve+P45Ldy+nuMWcOkUBN9go+qbOfQ0azXmRZWzLBcnjAAYKjAsZia2CXDUtGSJph+rdu
Xkufo1XFGrYavH766Nuw3ENaxRvfjuZabUMkqv63If3dpFxkZHrUXLWKFq3WRcPO0GCHrUwv9M+P
JRzGUPwQBsMTxjc3gdFPqvA6jTFZcSHJMqpdAUDMvXoWVpKleaGmZohBP/2kFPuHytjJiqOvAQE2
IrAsTACTvRPHEZoF+59+6tpTRsLpygeMVzKOIW/EjsUuKChqaFp3d7hDWE0ZlD09LmcQBvF+TlA2
5dIT7/WA1s7Vo+mgDj0Zq/6q6LBp56RoFKTRvuPASNZRnFjPiUZODhJcEoLIxTKWiqNqgbk5qL2J
5Kaia6A4bfJKGmvpNd2RY4Oz8j0dYnbuY+kMnx/HBL4l8vXo+N/Rt4T36LdaWWWdlKSlM791UZjc
hzkKNulCNuuz2T0hX2PhI3B77fT40Wql6Koy4M5zjnNO92nZu45oXvCRereAxA0LzVRv0+ZjDDqT
blsyI/AAjMBQktYPUhDuEadd+BEuySbZQGfxEXidRHSc1MeB0dneF4SUPKTgfdVvNb1od/Xc6C9y
+XGZa2c1+mTmoIl7MatN5eE8xZ5xFm2VXHQIWABbg4MwrO92jioseSPebjoA/UWPOKO9eFFyL2Oj
JmwiwhRLUo5VFt5FTl16DeJW5wyelJ8xiRmpl5NFGg2f6sdcjPw3EnR2SVtN68dnyzjELmdk1lFP
K3hpX7UTZ2+vJK0iiL2ffmtnP6WeH1ybvKgq6PTN4zf0UH/bfgp+zNMwKtodMj+NXtRoU3VSUdRr
NUwyl4mSevZ/Xvot3zmBpZ8AIkH9eELiXzatfKtmeGlEfpJr0636q5DWFhk6WZPHsB+q68ixkTw/
swLe4WlcBnymWhyJm+kQ67wU/E5CHFnvT1hd8qDcZkA3NmKJTXeXh1J2H01VYQ+3CLfGr5CfGNKs
aSPiE8DH8SjR/s+GPJaAKrZdq9c710i7fZ/H4vj4jTx2ibGhllh+j9QKz52o0zNe9KumjclbOMUv
wK6nj2EovzOmwX7UvxbLSKIagsWdS9iMjQVPyYPAqrv3YMa/DKmGtOBFMhTaQYiRNP2lBB5/3R9M
sZN9RRxbLrv6US3Oi0NrsByEQ9ZdSYp15CfwezDhDH7arctZ2GiNX9QBWPrVwRWwM2BP3BIw9ze7
Ff46L1xODWX1bAZSXsjfIxY5LgviaAA2NDYWFVX2GRaJtQDvAUaZRWQxYcaQXHr1l7kEyNtGx2TO
9ptNMSczxVjncnlpHsqK+jjMabbvBQ4u1wNDnJrIjJcBlOkgMHUsqldZWBquNyA6oIkJByvsFyjJ
7dPU0RtoqN1yIuJkkmEU1hMgu8v6/2jVl6G3FXpP/UZo32USDZkR5W+tDLKXwNbFZVjY5APz3P96
Z3HNEKgrZxAoVUwELmvXWmm07Sxw96xL1nEc+dhmNxev2Dr8TZZaw26teSMZzqPIviXZ2DXo0rZo
9CcLRzlIuZCOmVZX7Ub1JWEXbAN2JYbViL5XqjHZz1cPdUBypcuIaqry0ekPKcf3RfnJIG5Np3yb
9+y/RlW+FJVlXisn/UWsTfmLORqKHgf1X9OgH01SilfXa184/uqf/nxF677ItgDfqn3UkV3zwiKX
pMN3EeDbDfOu/MjGhrvayP1DkhvB+bFyIVj8GSfz3dEovWh3gJUytXPbwZQGflA8tWO2Hyk0nZM1
kB2CjlDZePoeM844mdm6T1jBd43FhN0udJPIVDwDDG7/dbXu6ot2eiZxlFC/KfoRDZNxQt+eXHNt
8X0YNajNpcVe9Y7N+WL8Zecj/nO/oA2XoVtezRDN0acJkNlO0mwHLFFrZ7mpNWec9jPdFUzTvEya
7AIYGRc6eJrLiGF+bTOrZLDMNNIBtXnXAwgCRHbzNRcRbrfsqT/deiYW1fVg3FQEZXZz/M2MEoDI
/3sLVNN5gK+Jyq3OyAcJBvpXFZGp5G4dH+ePCJKQ7JkCpy6UZTVTkDMaBCZtuU1rvex9BHEMgBsI
JDmYPYx/pVZ7lyaK//VZ4N/mgEy1GgNFgdr9rUhSMnnD8KTufjks1JCeSAGjdt8atMWnxw2CqAel
PccuMICnuUjdN9UQgUlBMFv8OkSslQbJLkTaNXTPhQ4Df4yH/dza8V1z9eD2mFqPthQHZZGYqfmA
GNo2QTw6c8lcD3eOVstHe8BbegT/p1HAMeT50a+MLNc7IkO42fMQPKsH/r67rwiBAjM8YE9Tc7We
636lLH3cO/EqA3xz8rN/1SC56dmea+zhVc/1MuTtCQg806VxqLfVsnwmsfEa6UVy8KTM4Y4SS5u3
01GVGzaeBDi7KDEDSUxO7rMO5ByzU6oo8HJD/diSVUtfPXClVeRHUxSqckOQcsZNyaTt0dketeHe
h1C7sCSLYTEi6KjUceiPW2W7W/cc/Ri/dF+EQ7/rJD7PdtJf0jFryB8d9pAVVw/pj5OzE/d49KeS
EEwoBu9M6fA6LWNDvGoWQLKCyc4yTwxnt101Op4vXGA/88jpr0OF7FYrSB22G40yBbA2wIFxGpGN
x9FWXz4z9dAk1Jr00iHjLNd7oFnxHThtRCeMqRWAKMZOgSVX6XLyNHqtvGjBkSXKPWEEdU/qmXrw
jfG/l4avwSRf/lS9VxYE+rpl42/yOkqxvMOwPj16VW4P2tfWc1KylhsLGRnm7hxPM/GczkmW0Xku
bfweA/NO2SLYsSbX2DeGJyFno7B6zIBEliKtdw0oO1L/xnv4OCRoaVo95Wl7UWtb6m4Qw5GcYpKM
mreUf30AfTBO0C0/nraSQ0ULa2bTR9pBdICE/j5Ap+GArmNNsbK+Yntx8SdyEhkt7xMeP8tBaMSf
CEy6Y9OmRPsGwtjA1RmLfe4ehfnmm/30xeooQ8lOQEeOI5dBSpyvJ7vCbeXVJZlkQ/E6fVnDxmnG
3yFb60EpKv6OtWYXaUjsI/cPWsDNus99jVar/2iI1JjRrb00lJ2vdZQRMCv9w6P+dMgZwjTfkye+
aGKtonktQvb0ZPHkZQAYHgcMgo5wHSwiWj90tW3Vwd0YzO65Ngf8cTonGr9AERvQLFzNvSX3JTB7
NZLtbT6RLiG1ay4krVl61tvZNMNzbGPeUs/G5eVEO/UQ+dZBvY/3PyCuk82fjHLL2KOUGmiCQH8p
C7O5qBK+yOhhO3mzedS2spgrQnUwxvMvXDx4/v9agpf2tpEdtazfll6WIOWkn6ZE3bnNwEHO2Pv4
dKjdobOCIUHfKAvn83F3pP7/cHVey20rW9d9IlQhh1tmihQVbYUblG15NzLQyMDT/wMNf0dV/8Vh
kbTPtkQC3avXmnNM7KTkJKibS91miW2R4ZzFjEr4yE8U6TS36eRsi3SwrlTI93ns1kxJRzpx5Pg5
927ybiDhwLyNdljAg/UBRH+fwUxQkFno9Od4qv9ibpgOymSL1QGww1I89FaZbNX8vYqd4CEmz4Nh
tplu9cp5gTAf46hFa6piS1poO1dy5m/0uDoB8AbsNuJU7aRzbN6nPfIgkxxwTHucQegkkiMHrkn1
7Fw/+43dqjrbzEGOxDtF2/UI1XgEF1rhuBmzYXpnTX4LfCaamTaTBZeRYqP3ububvYjf2ljUUes+
gH76RZWaatvBG0rRTUHiWiTvqgmjmjeGk9MTrlEPjNVhobu1UT9VsfkTI3l6bmZpnocRw5oQTfGg
WjIIxSTV+3RvgZP7tGxUVlrhRy89U8RDUjs9CIRF25GPGF29pn/NA8Dwgc0psG/ko3CIquS7ae5D
PyIhJ5UwlFKv3KMIaraO1pdEmAPmJBAWgR6WE6h6nT9O7wn5nMs3s2F5rp8wvBGc2USEexr9ucn6
6VOY0Z8gCfKrVaRr2/i7M+y0PU01N5REseLZ4sA9w/5+RRh2kmMf3cOwQvbPBHdbj0X1BsQTcCWu
n+PoQerFEYWqS7fxgcBn8puZNPU0Yb8v/bPQZPWY2iN87AJPflC3M2of/Fb/jr80Ag6abvTH2UED
R/XBZNCvN0WetK9Fbu6MxKju8Hnkj2XG8Xyt4aZ85ktktFlYgTy6k13twib9VRJ4CwdQyx9t1+Jb
i1sKRV8jX7ihGvdACzw78CQoSGhVqBvJTkq5G62CmDQMEK9t3hCQzmAGjActDCGHL2mBg1C9wEp3
32XCKQiFwFwc0A1uNegF18ZAxivMrj84LkoP9bJsDRsxVLJpY0p7NZSds9J7WvLo1TkcnQ9mSdO4
qX1+TuE4MzRFt8DJ3SAoIlt0sm2UjztWXYhjSEcIj+gPrewgOUiHROpGJFd70fPldtOdjJmR3s4Q
OyWqG6TT4RcorWszjQgD7Gl8jM2KKKDiUwu08iSXVQfGoHevhMDRshxpHQxE/J2/1PvBFd5QDeMW
3aCLZWBx/XMWyLaF79xZOcok9YGSJNbgUa5PNnKcfxX2JF5MARo7yvBzymjS7qe4RYjUkhZ673mj
B5ep4eQAb39fkax2VfNzNU6X5dRuPc4aYDZ9hGo+0GmkjP3ZrGwMiE7mgOkyQHItP7oaD6qVNPWa
N73wXt0obq563kUMN0qM5sHYHkrXHZ/LSa/IFRPVx+hY/56t7412dIhM0wG0O0+XgqLKSwIcZghG
mCh9ctOLHdBL7zKMiGeELt7Xwm4si2bJfht3EVvFlSyEfh9HzB+aZSzhk9FyTFjstiPkT7pt/kxP
JcitrepY+L2YKWoigQovfCMnKvvRo8n37Nx/x2YDgMUBgzzUjXXvkPq3MWQuXhY5NDS56hc8n+iB
MYn+U+AbRgtpInEc5aufJnjUK6AwNBgvbcCYDlD2JiwJ9woWgUEf1eEd399Ro0l/r9GEAIzRgmip
EC3+76GK/X8vBfqcA5IHc6fTVyZEjUik3oOBpzYUrJPjnoZhsQ2wn+1lCikLv/nsnTyBVlIZZnxA
nCwCHrjd2n3GL1vn+ouaWyQC0z3qkV1nQIZdshXvm7Lz9B097iWM3MboZXXRy2yKYLOa4hsTDeU4
0VxLLIC0uf+C8Heg6xpTUOUBtsah9rp7qOWjl1hHLSN1LSv6ZRQAw+8o8QhtJyNpngYZBCu3o6zr
Fwz3hK1VkkP2whzg7JE+5yNiIyQOwTyA5aS1pR6axTw8mS52gcWNS79W4sZtxX5tDVHD3oE1pxAe
EwfHioXMVr30nWY6/bRilJpKro4kbSNtUB3rWcKLhvroc2zlWxrKi+yKz0C692oL7vvgN+Jx59xy
LMLamR74XNEVjtGA2oCYI1UYqXpIPfNy9vVh9PuN1bSb1vzw6ex/BrSy9pPWOedOz8lziUELkrhS
H7hp6PWQ8LWb8Tki2IV4Mg1vasNVF7IXefmeDJl4kxIiyUzTtH9VPofSZH4aLPPCaSN/rabZuzpe
/set2+iemXi0l74DM9JqewDQ2ZbRkSAksmdRKheUTUgYbY1CymGQvNznRdX81jSfltXyqvYlivgs
6Q4dKE/s/CEHl8U9zlq2LyvnrJQPzEvinxbNqq3Q4HY3PrpKThCXmYSYtTOU8Qq7rQnL77TCQugA
usq5T+VDEsvSdk1d37+13V/VI1QPpSPuExLX0BRW+bnU4+qS9HMNIqP/pYrGwLWaSzU4f0Juwu1a
grL+MqTGmbIlkNm90f7fk4y4+EhFCbaCG0w9+34wsYuTjIS1SSsm67GFHrYlE9A/xIswuDEY2OPA
HWl2/V9Z6cyt+cOaOQWP/w1hMT1pcGNOsa+TutQUb3rfww7lfHy1HAAwc26Ulzb2fgx1b95lOdHt
ocnpBunvB6YjTpm68RVFdMTjhjGFRRDZ2SM6/hlH1Vlb6JzYt0nhkDEtOCAMG5HOfCHLtEXotGCV
a8f1QKwxLdCf+6ksH/3A3qpXOZ2ma2iY1UmtO25BG9yWAJXwJd/4wI+zrMyzakKNVv2PFqBednfr
tWGgcVN2UUnAwq6d6ECNE7fyvg+6bCd8B+NoHEkymLXqg3AHexewM577nEhiEWDeWfcZ1PA/v8/6
RPyUchPb8qtHanasLQxpuSn+ysXZqh6iZNTv1AASqz3SJAiaSa39GLM+OnQmMNjWGfeD0fhPOqJg
uiJV9k+4XOraRgvc4KOyY1o9cRV+DJ5+NsoGHF4TX2to8T+68dc6vdMRIZSz2/7XAB/XA9rWWlVp
90TyIFc2JvehiX+qQg7SeHTyyGTayMENcOynp9pGsCppXcGwgOWW51vVuWP1pEG1hGpzRg8G1uZO
J0mwyAUohYRdLO+yvT6goVwIJs5yylAklXmEGzjbYA/aFK2hsFMkCepuk/7eNoKPOB0qOL2DsR/H
ejwOaM/uRZgH90RNM6kE9+RJU2K4qcUlQwjCoRw9ijDz4azcGiyaZJxYNB4sSpBgyN/robJ+eLI6
a8J032LPu4rQcr6wM1+LpiOXyfR2vUjq3Zi/QZ3e2fjI7vXlZ4o8ECtO6jN0Wl6mer9onnZqKBm0
LVI+7JVXX5tbuBPZdKb/7ki3/FFbTPiaoXs0SSTDN+b6a1OmTVEdxQZdNWSrUHTQLqgH1R1XQyp6
wvso0s/EclWgxA0wAlpQHdczhGtypcWkq5+kaVqo3xZbNkeeTTxFJVEF0DtjuEyHPEIY/28wQdsC
/1xaPPZ2UO8jh6zN9ZIvy/mIchSOzyJCix2ruLk1c+kpIGZxaf+yB/PrlpiWhvoBgiAoHeLgbple
tSdvURTnF2F58JUXYbGbauygMUaZcFGHOGTLk1oy0dHOBt/cAyOl5KxN9Le9ZH4zWxBYowDIHQlL
suc4DN1gBFBsm7V7Ner2zqD9dFJy5W/1cip1+jK+HbNJWongsw793frRaMOAyNpLyJSPhu4SVK1x
WMsgdwKTwlQqO5XOEpA0TgUuuqDVXihlmq3qk6+zXJKzSeOjyYKuWFzM0bAf1IN0JhTfBsx29bLH
25W7bnWdFImEKo88jcR7C+cKu3OLePRU2I+VbtrH74aEelZhkdsYE5oy1elVMwOdE5Ac+feUHHPk
bLNfKz7N1ZPt99/LUlgXoZef1bUSpfzojUEETA1GpwmRfdtWmr5Kzd21MTVmwyYP7Y7muE4n7k09
S9u+xlNIgNGwGMIn3UDp6FnWo3qwelCtWRGGzntsZGKnZW7G9LB6Q/oL6sY2kujax210HVL7vwwk
lrHrMr2+6PgatgH11hMZltarGnv4En0OS8lF+ll5KJ3CvCTtEtFAP45WifnmRFH7I01jjixjbL6m
zfjaLRpE2lD9PhUDxxhC6KOtrwHjKxshL76MAn+bpz4Ech/hrVGJ58UPfmP8l78mxXPRgF4vzLB/
HyyUohPkrfWZeo9Obb8ZlvfWZ3q6GwzwxbBdE9Jjr+sUFVErUZt0yDhEJyHHELMn+D4O7+vesTfk
lpFhronu2oz+awPp59yakQFp/P+ctuqZQ1ArZSVqQZP0JRF1/UtDOOqjE8v1lWsVcstJaZqQubDX
If5IwZOqzmHdYBufTCQ46ggkW+4bRijhTl2n9lRSdi5/51oaY6FlyNS1W5BIcJgtCiGE43/11it+
NqiqOSN1E9PQ6a9RSLhbi4W8C2FytDOVvewxPsLzSGgFzdWuSue3OUDPjkCuetYj5BFRQkypR7eD
qStKaabC4lCPqNs8SzA/W5YIr7E+W3V5sOuDi5shFW/iVjQ4EajaalIIrIaBoJIAJgLBktrHG8su
7grQ/ZB55zI/YbzDSssWbAPIOVt27norFgXLF1GQlvneDk7F7Hyhc0Oi5C9OlDMsSSfTH6279WMR
HZMCKuDpkEvYhEYrzcMsbOlvEsd2bnX1Bz9QzCSmiR+r5VkTECzh5htHGOZBjXAmIDGbRQd3tYzQ
2rUJgov/ZN0jf3Qk8anLwRa9I2E0ul5wK8+wrhOvP2Y5+bFNDJL/mypXa6OH3wKnIXmbTD3EuV9y
huspSS8FslUaxx0/VTP/Zu5KR6mOxveUaIRoTM7rCrCSGUwc5BS1fUvsNKyvuAOAyZTvB1vYtCur
Vrv1o+EcU8/fs00uvC2UsuohT/CLNHDcz3b93pSc+Oyl2eULl/xgdUSkzuFkElWEcJfT58Lhq4kk
3GaTn+/M/00aojQqt3MaecdKmhhjpWND7pYjk5vuR2QZH1rijY/u4H6xhm344/GFYyHDuYhQmIbo
FqGJ8UUXs31HOMVzRd/i0nv9kxrGyiVPSj1L5ZHZAM4o7Oa9ryPyi7SLmlXHkxNtE9KK1m4GOayn
MhkceCjAmIaioeAYZnjqqYQaxsx4UWeZVtfeq1cB2YJooxcVE6ZPazsERQEbzKN8XU58ResTXiGm
A3PZx2Hyqo/YFi7ZSQQnOTbrpNI8C6OHiUTMXJqnpJeoYYvvBcHVtHwAglH56eo22TwC9LS0TXDr
9DfPYoFjunr9ZrrYqFfKYqJ9qs5dQ08frJW2VYW2OTnJY9nRbxi6W9FFzVdlNjedAdu74SPQ9ZOt
mlRWelqdJFM99ln6wWNijLsw9mrIdbG9MQrrXlqC1oxtJxUgWrN5sHL/NPoORz6RfK3KEzBcMAeS
5m6V2wfyT0f65m2sz7GmRddv1hpYnOHKLRQcg3l8oc5tiOYjVL10SoZLjYHPzhSC4hRSzWR45I3z
1vf7qXmd4kAeaBaNe8ck4lajbb7zkVB+Va2enpnwDicjyd5KMbvPMUlDe7PLkD1QP4TcbpS2jRn6
H/Rc4e72sf+Bjxf5V015OiUvTTrMR6MFrmsy3AYy45/LGcWBkegXhvmg5ruxfVad4AQOGPOnbcx8
5372QQnEHsWv5vIlVBm1oWcs8Hhv/FlEkG8W6UVnVD3zXDigGBwE7rN2fun5kh8jw90T2jC/RCFv
VYsISMyYzwED1Wy3dXwVrOen/+/ZMJIiMFQLaayNdMaNeKo6zOiXJCKsOHNptDV6712XEr2Rbvcf
094jrURS4LAaHuzRw1MJyu9NN5HeSDwQf4bAP1hJrH16RTLd1NUcTPSTu5JD1dQBZnEN174bsDJt
UDrJh87Rna0cStLX1Vh51m2MiItSpzXoAEVh6pxUyyAavdcK9d62N+vuPDvucO8Bkhta/7dV0Nfj
vrNFEO5SmNmXqIZDW2k48GSIwl7Pf5K08N4M3s3vxz/q/NCV5FvnxbTICSl6EVksDO6a4Sq33y2b
4JH/b9nqXC4u0irk1jdIxmiTsHpp6r7ZJhr6dQ25uhr84Y/Iz4P328FWS2SJad8JSRfYMwsH+Kdr
gZsBRaGGlzm7PAOXCwbyZ5+Ca5WkQMly0Gy3/VGLYE5VQaXvxDDID5uahaHED93P6otaMtEoJcSq
+f0++hV46LhVEz8FobKvIsSw+IyYldjaPWHwYbqdaA4c+qSVOwsB/7NhWy269dL4UUwdUnGkx/Dj
KmGSHp6M9oNd07QueifdpEOG6YD+MwYNmlh19sIl4ZzxBjeP046EmQB4AzjrDLc/89LgCCx85TYK
AVeBO/W9nlILk3aMNYltFZld/3OwZuvR7yxoGmWKfYf/z1r1kjJHSiG/mnrZ+bK/Q3J20ew4xAjv
fqjlU7UtrCUlScrjDOQbAx4UrFByTrBsszq0RA5ubNs9p1NFEIUR0AP8n7/I8TgddjST1LwsN4yv
MSidQxf6N6UgjsvpHaOH9xTFeHMXuEI/tZw/ommdz8OaRWSTtz+6VCz97dhYP/u+Nv4VoXEP31jk
41t5VdcFIPWHyveKnYct+9XU6udI9H/TxFkgktRiFEMtmIf8D63gbvyc8wEk8H/5EB5at/NYy8tb
HZEQRIdnEzQpOIbOkJDgl0W1C9yXwSyfHFWHQVggRilaVn3YL3ER3pjOxngKLIwysZceM1s7+S+z
l2qA2cfma5QDlpbWYGZbplYKMkr74fTda5yZ4dlvO2BgTgIzW9UZdsqZmrNGeOFEtkUVbNyrB6Nr
QrrAGeGhqZi/Kv5793bmDeeoE19TNzkk2HH8tsSU/wF97tQ5cQcxExQDRwYwUoEA2c+LU22ZfxEz
dbfv99VLzL0/Ci0FJrJIp9SDnc4/p9LW1rdCt7W2VUs+lRiKjETrIjvYoqVLPmhOfAQGgOqfjmfk
lUDcKTjUiC36Rez9XR779LJU5UdV71zt1KFRCplRlO8WCWDHpd82uE4LytxeuHI8G8BBnCk+MVtj
PiMQA41M3fa4WmPIFEX328xTLpvSECdzmt7Xc6/atEvbKndCTG+l6cnfZDyqoseobOIj5gkG+nKo
byLgGm4D0IvsEPPA5deuJv3vw1uSeOGhaYp7OY/VxS28Cwb1c98BgTQ0mkTwApii9RrRiwPLPJY7
ehy1zMpdUEXPqPvre31pvNtotoyUxknvC4tlxiQfoHC/2nT8YO/ALhPA1lU3ne7E871BrgsUZjRw
yg8LLStFk8dXv2jfA8BNafBfw/htmeq0zwHkExTp0cnyE20JmUleNRk/6lE9YmtrkA6AYb/2pHZu
VMXR92hvQcXRoeqoevGH5WfGbeWWbrdxKExD37kB7SdwOclWnzTnmHj5dEWKtXPhJtxQkPzkpIlY
VixBmRx+EU5h6zhBapNb3aUs7hrnw5bDsCzzREp4Ou1z5WDUB7O9lTom9tYgPZyF7QWBOGOxKqdL
uWAVfKzPG47376hFMeL3DxPZT8SRgZEFh+fvCdAZX8o+WAdrGBXOCQGdZ7zn8Q6qnbsoWkroIihl
Z1vDcD0xEXECcetpHZ4tWbO3Dp5xwlcuTqvcl6bVqZvI1VNbVDxzCjSAsp4yWLowU9PsuSvmJ6sz
MfplmPqSwnww6Y5fGBXjS3FIFEsN93cTmzEOOnYuNYgbQt28tHZ2GWp7vyqahooOTh87460wancX
uqhjK+I5VIEX1/5WumP7M8yyOzOqvGMwVNNOFeicP7eDhQWd6+vLN8b7orDmL9q+5e9GWP+1DN4u
aoqBpMO6q0a33GhEg22aePgTdAvjxqyeJO36eyU4DME2I6dox8fEIMldDQDGAjCRgWByZ1uwVaO2
PIVcgcr84mP8uINNAL3Dcgfw3Il1EMuzQuceVpLxDI3ttgu84DQ6WfxUuHSylkMTyu5XxUqqGV8U
TpFdwMs5Gz2NbYKdnOwc13Z1yiqP2J+aKNW1QUOZsS0NmwCcUs8Pas+dEhTbeHhsCAFCZ0FK3J3e
4D31Y4QDIgeWSXj1IweRCH+23t8pPxYqR3RmMRR52/eOcIyj332iz6jeh+Y4hT2Lv2d2f1kTHryq
RCwWFcU+1yBxfi8CSE+RvcxzuCsx8+x9kjFOsQUpHkvC9DnRe7MdPEdoM8x9ytV6XwR1tXF6Wt5c
p8lZ7612EyJuO5nYi5gpLRjcAXG5pHimNo84VQAYUvK50hXNZRXCTmjmu5bwMZpH9nPDEYQTYvs5
T6wJWz1Eel5D+D9ytXKm0SIaHyh3rtkSABiRG3d1ZcYEYySra3llhbCqXI90e8xEj6XVRL+ntvc3
WMnau6Cc71dnusg/AV3gpyXT6J80u07Nh7wmi3D0pjszJQTOUoIpbRjli5ZYJmq8untc0bqqd2Eg
Kq/xMh+tPu9o6hvZC3bup7IwyF6qzZfObimGFuvEAGQ5WXg2nFd07tyS30W9XB7Usw5M1T7W0NhF
hZE+aYXlb/gNkq+8/W02MrqweSCoWHDsUxamV6/uauwbi6KLeJyfDnrhfWzpYv14rUJs109XBuF4
E+FN9ownkrIaAIcjVDH6EbVimfwoIh1cBsQbQ/RoSpZxhCJOojmk+BRkES2G/Tpi/BxXo7dqIZkF
l3d90b6r79Iw5BIGjfBx43H/nwS7M56HhW7oz+6wSxB8c7nhhGZf3K7v2egRa6QoDy4QDQWIz860
WcNDX1XR65BZ+WYKk79k5MWvfafTfdYR7u+liD7X4x8RvuGe/9bJLlMD/xEz4l4MOHrU6Upzr1hb
QGwOxPJ4PXf6NtHlsWpJ22scM7zQhilega4SrR5iQSzi5Bp1ZJiZWHcZpsjpQgzDA3qqmSkUOOx/
ruqOiNa5Cqw72hV4jG3a+36b/tMRp0Z6bJbZpsCptnOI/9qqdtnaM4POBQCEMbKJh7DTRL5p66Ql
aJAHLcnDKyK+k7tozdRbczJ/AUUwkGalD2o7Y9qaPKpXGSTZdeyGymdY55qVEAye57zYK6OHLJmG
FtlUchtgHXQ6uqlJE+rPapyku+KvFWnxqQ5L95blwsTwxS+au/1L4CE2N/uffmoFN6WNZUkIHrJ+
eKsq3LaYfIPNqmeje+RcG+0ahtW8Cqr/teSDubuUqCXoUc7Zn7Yyjoy+snttDLtr3zvPI+kqf20o
OWHbv3KHI5OQ/QfkouI4DxC6orQ4avXIpsC3uzEHM32aKnciS8s9qe1VPQxxgqKmwvWZlr+m1qg3
qoxAcITqUumpE64yJUrVM+zw5O36w7Zu0d4puQPfIfNTSr9NFBtQxJYmp3pQX6Jh0AOsdEOSF4ef
uo8NgDOKo5B1aOIUUFc9mGOAHT0pPwY7hbm6SGs8RBS3CAOUh2h2p+k5VqckhvuvxfFhLOgOKcMu
lDpyTtRR3NMTuaNHF6fT3Tppo0VMXAwy6xIi0CoEidoM7zCgeU5VC3p7wZKrB494KyjmtAP7qv1P
LKSfJEo0Etqm6RAspJ9ybv9E1s4pnQZnB+J9B6Dx3mMvBLnmR3tf0hHKW3AeMBP5QevAu8YO2XNt
VXCUF2n8e27mH/Io0ib7VXbNH4YQ1a85rG5d8FdpS4Y2zi52Hi+gwcC4Jp7gPKMFmIhXgU81FTsL
j8pFaLlzr/1QEgX1oCQtBJ4ibvWIvivB6+6SSfhPNOuxGpPzjSWMvR1V9AtRlTM7xcTtXgaXcsxi
Uq71K9kq9k+ZiT+DKx6s2G+vOm3sczyPX0purs5rEXFpGxMtw1mJRhqrdDHVdP2uhlWv9EsIFsJj
AlRpE3si+S0ImkXSu0Bs4IzJDGmE0+1SlyRLS5uvQ5Jaj6LXZ4w4+R+Uis6lFPm9cnXM+bNqIKeM
9fTwjcV1OjatrV8Nj12xsvJi7WMaIUk1qUNPXPUHAjQzyAdovVKpgqJi7W0g/exUtW+llX4sj7Tz
pxfT9MChxd5zl/enrgrEsyGN8G7oohwaUhnvrWCqubiIAMkHTnFiGn4h9gczo8lfYyouySBBKywT
+3JyDOIgqfBV0VTQrd2gom8RTxEXterKzMp/VnMZ28Z4AyGI4axTbQzU3lfRzRle8EWR0+CsKFLb
vlZ0So5+InGqqEGK0NuL2fb0eMFkkBGVxadikO6WlpFBXNno3I0zeWSYHYAN5CxbckJ4j4JuCQKa
kqeZIRtO78Y7N6KTFxlgbt+op2IJmsl7m05OTjzRRs+T32ws9HqILapDUoVYGrSftt1xdB/oLaqX
sc8n7BGl6C61OBUD2vGr+gUROn1l4ZTse9Req/XOXuhya0eU7Op+NzjEXHn69BCG9vIbRUlIGDLQ
MVVbZAZw6kmi7YNCtmAPhdaAgDQj64CGN92rerQlKjUEXbQJaK+f1OVYjjRb1n9l9mpj75OXu3So
Ey0Nn4wZCbTrun9yMiSeIm1uFutGsCNpL9j3TTrzuVvo/WT1MGUlVhl7PsWIv05NoJdg/Qi8EiaK
s6DHRagefHSx67Pv97zlT9MBU0YFSWr3/Qfgq07kNF7acSrxCrjPg9IOxBl1wPJSrcdAMfH0ZC6L
I9b5G9C+0sdPzlJf+9av3iq0ZwNu1KYwdIaNTv4IWQoEaE6torkOteqI/7hcMn+KREeIEcsf83J+
RaykL/hRhPrLS4PDQu0nNd1cOdFRJnQHeuhWdKQpmHP1h3J8OIi8SX+ilEuBIqZAB0pTY7AFUnw6
DCd3quVXumhcDHQ0G/SbB0hxznthwk9UU0qvy+vDnCFSqSYbRS2VxSlq2/lHhpv2T9+2tFLCAGsr
RqckMprnuY8ZKoNGvzNRxm8jk7F6QAYChiwXRSTF1b0c71SnEDi1eS1z96dqZ4ZN81WGnrekUTE9
q/rwsfTZyvqak4U91t45n3JCjOjfRb7Qr+HsjI+QIeVdE6fZRrOg0NOKeUpzPl7wN2ejNTcM1foP
RweZHU51j3IWwJ1aQSgYrWuIVuipg6e4qbvW5yDNGFQtTW3JqCpLo+fvGU81sOUMWjoehJuO906E
4qc301XQtCSoPOhQSO127JAtB+Nx7rwf0te642r7w+N+3yPgfRjs6pJVdfiiHsDrPCM9jm7qlQZL
ANwkIKQ2SLQXCW7ln6rTTZJuY7Se91RhfdeyoPrI8dj8uxdLsKENcV2SbUoMaB+5dDTykpZ9p2YA
mfiguAyAebsMb9/nKEE2toRa5513UHrwb9xC3SLEXMVjYBU+E/BeryZBwI2tT/9WpZyU1289g3pG
J0CWwdVxiFnRE8j1oovrl8aAsVdPiHJqacqXJMCKXAXaq+7b/nMOS3LRw0lJhqONiWZtCyP4bA49
1emOALKFKNsaxzlOTnNjBp9CA4vIcbvYVGY9APxcHJ11HM+HWqJJIK4Qe7UuPYzcunHKi6LjxBQW
DLSL6Bh0wXjzaVCi/o6psxav2FwsUVvkYGX20M6bmHtxY9VNdiwiBLc5tTECocVuROtuQGsRTRvQ
0NUDUhZqSuDGCng8ekyBuwbHF0rTsthOf+yqnp6zcHwmuOZlFbJ1pAFXcngG4EBE2sCImkTmZ5dG
15PW0rtae/Op3ZIyHTrtRRfFT1Pz6aw4XrHNB/RuXi7sfcR58Qk2soBEphHC6rc5GVr8e9fIq385
U10c1Ss90Ong5BkdWPW6Jzhx10HL3NKjm67qj21s5c4ii5+u3uw5x5jZZpLnpyq2T/18JiISvLQR
mP5hDut0p8rmrtF2UeEcQHvD1TInsYvAy57TgKinyXrwesYenHgzeenwvKnTsZp2fz+o9wboCKC5
62f1frlMCppq1u7MhnNX1jFikX6f7hubScAm6lxs/QG00/V1ngx/xib9LyxIa1srIn7KV9frzLuo
dOu7QsroSrIH55musnGIW/GusbqfLHfmi+OmnzX+s02Obe6qBPmWhbI++T/ioBPRxXJnALaLJdZ0
/K/SnEnoZoixi0ILwi5F4utanPYVV+kcukfdzQF+48q+s0KruWWYQ3ZAiSLimfSOjEXh7GZkrZe4
ywjeTclCXRsfQqs5sJupu2Er/9MF/ccks3TvWGEAsLa9CaK8Xrw59o+DTsYAIcB3wjDcN4I8zomd
W/cDOJZvI4uuwZUe8+dhyfKYGenxv+rGyBEfiqopwgQrq49hylmMnoEGitQ0kGMoXZEgjG6Mra2d
VQRi+N4bW6a2MgW/9TmIj9kmujlHxrDcNV5H2oot4Lu6nvyCBkf5Y2uzuVXAovXvtCANMZNV+0GC
xGagYL1ZXoTPQniH1resh0xeoT5sYLgnFMckq7Wb3qq66/pUh0m5Mc7C58S1KgBMNw/5XpdJr44b
XM1bw17z7mjHgIilgehZWnAIfDo5KiQlgKZ3atLYXV+6S2YKLFsc31h1916efGQt2sijBYnnpKCR
CFrpqascF0daL742adcRWsMz/IfftTI+LKnm2BnO3thvVxEqOQkz8b6I8BgzoH4i0K06JDrnIUar
VCntGG2Vycy0BJ4h9TSptF1HuNdt6kGPgzcHYqrExeHn2rCqa6JEYP48hGMPQMcW5TPStvJGz/Cs
Xs3LW4ngahNheSmd/m/EHtzatPyWk13lVdlGGqPJj+MyrazIQsn7yIGyhV+DUBP1EPpYx4mxcvbf
79GTTkmnwBvS+0656xCInRp6BPv1HCYFU8XBQaopDdBTZfqpHH2DzNxt44HvLhAK3Rf5jKMBSfGP
AvFH4kaPo/Gw7qLoRI6pmY63eeyYuss8u6UJwHk+pjtjav1DMc/5nYPa72yR+Kx8tMgiyGcEMA/t
ZFmbp0SLjwRkMym1A/8hsBBgRoHgwlz8rEUGfyRwQvvOnh2Wab2hCbDoXSOhzTsnJQCOK+PLDski
UVcR0p9L1jXuvgxHcmgXz7BRLhncbtbhdk6R/RZmcGcaHNDsOmjIbE31/YJHpTVmoEtanpWzfU3y
ythnFdQMetPmI+JfsITAGjcTs9mPuMgfc288qvuqjCcTJfKirtNDTgrIPNgu4cIk2vBqubn+FAt6
T1zKs5F+Ekjp7aLJBUNvfSlBNSKuQycx4VWWsOCjTYu90R4eEw/LiQJyBwFG3US7Zg3O5/Ue5cvo
NqrSD4mhvrgTWdhyzEnOphfbO3H8OxlbVKDpgVyKBwEE5LjK8+sMU1kx3Ea/Du4Z5Jc3QLU3wJ/l
o0bDe//9TBtaBPQ2BKtV1hKYzGmDThICXln6cXTJFlWiLmmi410XqCxbMujdyLn6nQfnMrDcu4lT
06ODLo2JjPOcBGX7SEu4fQyhWZ0z1rqNR7GnFB0e8K4TehtvX5TtuBZ7NDTBCM9BTMyLTkSv43yB
j2PHGbrwsbPKVy2RDgf6fDqV+vwO2EAeJEItEnQLsfdDlhTNAEKh8HthkyOMCyCnVHlxEBmOeDL7
/h9h57EkOZJs2V9p6fVABhyGJ/Nm4ZwHz8jIDSRZgXOOr59j5tlTXflEqhft4h6dFcQdMFNTvffc
m78k7+EYa08Ym/N9VOnzzTKgDWMh+OZhe10hcOZixamBX5LlbMDCPEePep3+YKNCqODMzivI9XFN
8zeDoa05r+PK+uqWxZsayju66PaslcG+q1tWSvjih5wp0u7e4UGGzuwm8w/wNqcPI7ZfWreqUnJV
0afUMY1B9O9psZCnZEzaFsrhdAZaDddnaR/y8AvNmGavJgq++YJfDDqayblDtXc9EmM6e2Cq1gzW
taFeIceV2/NsIgeofx1tQi/8oxB5/lBi9HNHg4BDDF54pu0xvptEBLeo34S7vPedawca4amyoU3C
AP50X07ikIQTaaNQF/VYIxpgaFUfakFAIYpVi/88Gs/EluTrVGYYjByvyFKenytLY1YiJ5AGk/FT
x3tImAyncYYQ2d532xQ/jN+d47FG3jB4tNIXGE1cAMl+hPaIDpRY5UgG2nOwijTyoPvmMYy1DyEV
NwWDsZ23hNUhTXJO1uMynNURrP5WOUW09uVKzLrjvGgpshWjsX1yT2qynBeTeaXbN2szwzDTlkuP
2TfDcyy6sb0yam6hFBW0DqyjeqG+zGnQ2NUDkD9P9j3UyN4wNOS32ITVl2KrfpoWDE4T6RHHLoAS
4TrnooA96VYoZ0epAPzzwQRUtmL0lu9tW8p5oFYcVcsuBwu2a+vRWoeESqyQhpFfFlTBA2VZf4m6
fMdY3CCb1HQ2TkBiqC4bYKnMn+jAqSJcBSUwLISckoi1u6uNbQMR1Cy+6G48Hu67Nbk9mHODByfS
IR1yTt6on05MDloDdVepFpHmoHpTGIPCJNin7mYDFmj5Wvb1GPL+ktisfKG/jBFNEq4Nd7Ep90Mg
rj4Ro5wxcGgNlu7+C0tjg4HAAWNiZndei5JlVl1ctLYkWRhhI7FJ85pVOnuyJ/FMt0J7lbUlJemq
kgwb4kQr+qn87dowVQ/qWb0gPLLHfZcazd3boww+HeQO2Nr15zv2laI8oeiv5s9miqaMlscOxKDx
GEK4WPFfzt8jjJj3Pj0fSj1FL9XSazuSMFdYwxfN4v5lpvMShgPl9HTB/DA9daERYK1euOZLGZpN
HJJ6y3xB5p2CcTCTJtMRLgqczyHcT9IL6uFpObIqUC7NQb6SvImTTvE+ZK12u1cbE+3FCZ/F0BH0
qcR46sGAT7+Dh4UbptXdU68ZoABmN/qomwoxQO3/EpnnbdQ85Jk+b9BLeltaxUc0wwUAb+AHwAEy
ji4agSfyS54f98wb5DBOm6zhscy5OVDgxkeQQ9BHaLNXEcnJ9LGuqvMeOcAP7pdXrLmzBBUXm2XS
XVJYoRjQqgKz4NPavpLqbGntM0V+c3Ld4Y97L8zQbH+XXaDV6CuQp3Begz756RSNueo6Yd9wQdo3
K6iIbZuIRVQmR8/OvqVGl6D7HAOO/uM3AzLwc0FESrjCijMjkaV/XNRkMRjxAuOmRHBv9PiRlIvN
0oZfhmBGaPCvLP8XfyoY2F6AQK1V95ZgVKoxpLV7xYSbXdenPVeU9GJZscEHxwjNhmKvZuXUW0At
1R2jUTfdv0Mq456GmqGNwKPM2cUUj4YGflGpdxT/FsbjWyS79zo5KHd2St4gDZwEIWvNML/WlicJ
iakgFU6dE6RGd14sVFFqqj/Ttr8lC+XbCAG4LMWDmp+4DZLT2E0QQsiZSuwNzwWHr7PRCXNf+7a5
4svxJqFcT3cJGb/r3DderdoJrp3V56+EKwIe98fnAV4abhNm+ErGtXDMIjVoeWyTjuKyzadDoM/J
LUztZ7UcmgJXBV0ScDeyxuk1ncxS8nY3AQf0K6mBPffcE7Wft4sq1zhnOHTOdAkwq6h3D4/SwZQx
Sj6HBhYIAwpqZZ6FVlcrJIONjLZj0l+OX6eWQHhul0fVIm4BA+PKBEBTa9t0ckqsBk19io2Bupp4
BgKSBlCBorWepzAbkX4NVy/C6RvYJqbqMcfAcleZ+uX0QFSAFhreoxkgnOgJdT/FSQktfMhuuge/
pzGthRn0VG407Q8N4RcxcM63+4rRQUmSn3q66/oqvHDePMyhHR5Hh0GYStEgVXy4K7hSqVLhHbbv
8cuB9r1ntv/WNN4V2XP/FIpFf6v9TwF9pOP98yfqO9jf27rDmB3UumsA6jwTjRxtGs9zN2rtVQHf
QzWeVSPIxbe6GsaP0syinR+77WnRQzgk4PrWGk3/Z8hHoFDywtuol/5EOjsj85r3MgFgLT9LdWyE
SzLvc4qia7au8M9+oBeOjxUanK0TWPmLvixgdHyTAA9HbNSgASPwEQU1duOqgNsEGX7tSmd2s9jT
UTHOjEUH5JM2r/3kQtWYGOLFonlfasO6zlRBSEFvDjqQPSTlaaVeqgfNBr6XIIYws3k+euCu9lEt
5h0YXhAa9ZyvyspIfrgcB8O5Gz900o+YYjwUMzHSkyxUB/ngucl0MqvhPZYF7FJEwWXAv+H8f8OU
8k/ZXsysElFjXBXZE8OLr6rdZyydBLf7F5qE7qHQR+8QMybcFSW5382MsyQGJ+tZFfsMWBLlMHIr
7yE2OOMuPsdg1VvX7YnoTrXvdSk9TneG+9nV7BJQPlbhB31W3125kR7L/BVYfygr3/MJXFkNOXtn
xgjyCQUNbde+lfQzdi0da6lkrtZxo11K+uM/+r58mSIfyFgVQ/+3ibjJTThUMZ6DOCiqWxeFtLQs
4V580wyeIWA+kxyVfzeW8j3e3Gf5hMbgyCw/fKTzTyj3rJsZu/Oqkrlvi+4MazA5X5JwrjdqSi80
7POdFT53LRdeZixfMRVWmykSBLVOmbm5b8mmEQdbNZlMBxIq+hhdl5xT+rM1PUCPXTUk8axr6agj
Hzw/duplOL1bEV3iWa5PGQBkLLC9tg/tZMQ81hyV9TfF57uqc3+5aUu1JQP5Iy9xiZIW9GVB+Rx3
8bPeDw8Aa0xkfhQeLmNbGUIVXvOWaSOJ2+1OBSsMVkoqeZgDm/KB9zMrMc5Rn1QHzy7PgxuaR7vG
ByupX3UG5IlUFvPkzMvKdW3rjzRpnpRGFk4IXMvC84+F54Lyykz9AWM2OXPYSFPW2oOKeikagOdd
VOg75MXGyiIQdWUo7QDJ7dW+9EIyEaua7X5etk07uLsxtjaqTq5tGtQgyx3US3TKwOG++dA2Vq6W
10x3eiqTEAkWwCq4YqEzk5WX0vp3+LpDF9NtjOZpbCHptE4CQQd89oasq+5oUaknaYo2JKcZXDq0
2n0tf/ItjdQuSzD61SNSGj2y7kyprZ6Ggdh3+XIOgpQAMIodWg9Nc2ySstw4sYtAXrw2cUYX0UCT
J5NbtV6gm6iCiIGJF31zCfSoAmDAfUfHXLmFHaKE1iXef+kEteygfCYHFO18CODSIITtPaOYPugB
/SOEYOG7G1FJSkZn2MIdLWYysyYXTCnc2OSQ2g5+HoiR2nooe4N9ijNzFXdHefWXScrUZ7aMW6Y1
hNWFGOOTcPR3kJS73axVP0bDvgUDyUfwNLACBZAvV4ZHNkzhYUrIh4nSq4fS1rw0bSc291njHbiI
wypDzj0VJxA28872qmdttGN+oyWh9xx163Qm78PlF97YGEO2Qz0t3IWoRnxCZTf37cYziupNNMGl
cJgXudkClUICWzGbRyt7SbWPKC93yWJ7r8CFpmMwIYLrba4BQ5jE7CayDZm8NL1nHfFv7Vup7xV2
AMqytKJNrXM+oIFDPhSinmuEd/cUhvlnhRuaCv5F4xVkoUpZSD07dAMmFjKWoYveQBAZKDruNOTM
69Jd4fskZLo68r3xLXBsOWvr6wcsJ/mXFPyFGtFGdjLvFMlQZyAGzAxZvutXtOLNGHeJUfVr3+X7
Sy4OVrfVQhaKX0AnU/Pptm6GU57Z8gAzNadyqJJdUS/09sscCS86aRe51yPt7OzCKeurIi6hG7VX
btxQixbWSJzk+C1K8v2yJOLaAIo5DyWX0KyP/bNdwzyCBhgc2pi8yiELIUTKu8yJQmvdOXG10kv3
HV+g+4NS7qhpy1cm9agtCCg/NrUltoUESGtpunGa5Vo5OmFBYjKPESLlde3lPwd7MN8Qn2BXaZiI
DiExcm6TUTxKgXpesMRjyP9yVzIOPQcpsiMe2m663oeeaET7bTD5mzYPolMRz/0aMcVOrZ55Zn7z
luhWjq3zClOt2HcAmzfqZdKPYG3BD606wfzFTwTvh8SSqJEn/s0QuLnNYc6Jk705MUAsm9AGBhN1
ZxqKpAOR6PoUWvm5GDWkJPJVXHUlfzAplaDrLFOX8YIS4yKC8eaWHsIv33mZrVB/Ura0VOO0GydL
/l1D+j0A9CD5/aoiacHtLldm59jKuTVE1rdv6lk72ctjtLB22d7cr7Si09ax+z2xlnDvunNFSpac
2c8FCe+qkGWmrqKrOhA+B+BthL+htt+aaUuasm3SSGm9cRumnXfwjWR5QSD7bEXjdBvNDI9Kbp88
huPXShcGhZGc5U047g/3mGbmG3G54mpF8UZq3sacIMoHXCr7iD7OmESESckLF/lkRYuNAFjNwYgg
5yxFSzBcOPTpGS0BTm/TuXi6/xBibHkMk6VmwgZbP3Ggi6irNCHrYstZ/q0mT+CUZWiEySFur55u
vXJPMjbpxm8k/BnPVYTWH7msS1wyGAD4jjGfwdTo+huIg36rtAvwS8Kd1RXjJi4rcQ2onyEgDcnZ
I18raRmEq32h0oKTswB9DUdM1B6BY+sisx4teOife++sRyPcCWAqpyCuv+WSkjiitnSGE3O5AQrf
TXgj51zLNLm6F23j0abd3SWLTdOyMQ7JMW0hY8snoV4yNpnHR+o4mwraJkGx927pBG+7q/1biatw
o0UTxXbFiO+M044BAweCVauoRZqoaVku06bMyOxRLiToYx3gG3EBSCpjj/EqKY1g3TBjUP0/zcjz
k+3q0crT9OXNaDNCIbWr3j8IdyhPNV2OWzkjvQeSsU7MYnxTz1CcIZGZABKlhhFfxmZ6uutktETP
L0UeYbDRRfKgacU+7KyB9bVIH+ScR18kyWf23HqXYQJaD1qOqrLaNE4xfhdlRPBHIFno7cQNJ6an
ZMG8FFihu6ZNl+7jeg5egANs76PKAMX5MFzT2ug/WEq1PWOcDPavuLHKyvCLojpA3mBsGYZHVcK2
Oo2igL1+H8/+GeyvycSQMZVV0BikcNQoaxscAiNh78qHOgE3pX4x78wwqNgvg9lJ/bPxaKYU8DIP
ToeYiU7FHzqO7QD+qp4k096LX2gcplu7xFTVd9ULMd7WHxq9L/5XEKGWMWDWUvtRI2V8ZQq7+qgi
L9sK2MVH1eRn84Fk4kDA8TpKUdupn1wihje5msywBEwcecPHwA0/TZIOBiW5WTfgYUewMsfWJYNI
q01jVSGhUgizWUaIWbbboh0wN+3cBJtqKJC3997zvWIpActp5ISkSJGvQnz0Cd9yaOYYTiVdyaUH
zMCGGq/inNOVh3PwZaaOpKRbvtIZcvAUkeghm66XwPfiVavl86mWln9ZE5z0dv7qVC7uOdItVGtg
7Lz2IWs58AytDXVeVsIiKYsbjOINRDB60U5snjVvqRBkosZOSGDkXlxeOtduHgpGYhuCcJdtPdBB
K6sPx0G7lJuGvYm7Lnt02leMmmA96nbGDcZQwjebN42x274hCScVAxLwobh4sx6cIlLQVqYtGq4M
IOPKsFGIrL2/TJbnhEyTxzu6ogj9bR8kCItaY9tL+L1cFqKhpIidxUc8ixZRrTFutCEP0Xs3ZzoT
2jUr+u659FDSuUN4wX+i74dl/kFLRc+wDMip0N00IQu+tCvy05RawcPYNCdhrZk15ekKgWfbd+bX
Oq4/9ZKAVQ/juXUM76UOKtTK7mGcK4bxckyfGdk+wFG4bq2hvqSiqc5MTMWOeAN920HjQZ4wtZeg
H7v1IO2oBlxocF0bYy6Sd8M1PvmMn773k4+EA3xgkTmXWHZxQvkgZhIbtcLclBEa2kq09kMT8VOX
NPwClcjd31c7zPbdvh4hF9CGyCSFMXmmAMj7Vj/k6BPwlNPc9fLYerMJelihGL8Mkr7nVTQa1ZXn
We+LVzwFIqshn8s+BmZLOup5BcFAOsTCRndOsafdUuONNob3qEATo45Fpc2phyatafd0E5HTqTG5
nkO9Hoo1GS3pPpWalOSnh1N8Nw1Ygu8/wo2J1JqWghaqXXrXobD7Qxo0nxVgbKAhDI21mLbVaNWI
NAegZG6F9E0y6uo40uEqWQf0gc2TBpt2q1XtjAYI6O6dV1VmyNTr7Iy1vj+EDUAS327ekaMjqcN4
D3Kzp9NQj2xatp0eWsf/FPb5T2U7M0yLZAZROjSgfFr8ISLSyHyuA6KVPQ2FOpOqHqgoOjjhkKYR
VGlxzQzxbmruN6WubHKxq1H/1YjhjjWTEFrNjv+g1gnUst0GhVrOZKWgfYxmhLW0eLVskqiTmuG0
PDwuiDPuXMXMDSv6bfCiOg33BfoRZYUdRxk5lyMoarruK6w+kv9Iu7/jjlCdMHLAwppbE1NIeQSV
D4YWrV3uxU+B7a2ya9ga3ldPYwft0wYZIJ72lYkj1VplIQuXbsKDrSNr/tx0xvvCb1doGNGMHS6a
5XpvRXuOCJ+5RPJfjHPm5UJicuxvOnJTDjPSkGq23jok4vBqNjWTXKu/6LGxr3H6dEgTzZgxV+uv
I6rFaf5sOJO1+uc//vf//T/fp/8Kf5bQ++awLP5R9ID84qJr//ufwvjnP6r7l48//vufyLQFUUUW
gCJL+NhkXcH///3rc1yE/Gvjf4UAzRhcSgvw4pCtnHrDIRgM89CRy9j28+s0Rj6gV8qp/BP1Dq1C
qq2nxTMPonL1xygFoJqB97H48D/Z+hIebU3QnPPLdq837rjt8WmtO4+Bju95hB5G4/hcE0QRB4N4
VK9YtvLjoIOmtqJP9JstDGilfVXPOIfq6yntUYFHor6MlKcdCTScGsyd8n23BirJNJrFZhqZcrsE
X4PxUM20IW7ys49nKq2i8rngUimryXxs4QU5Ih63o2WZVwuszTEk+31o8CpQ9NRMqsajakZMHXLo
ajDOaozszcJdL3731V/M9tnrvgyMEzYTMP5biEuZVkBBZsLElBe78HIUKQwBVHIPfaV/Ut/OsbJu
NfMxh0SpHhFs1Y86AXaf/v4TdZ3fP1HLtFwLd4vvuRY9cv2vnyijvtpJvVGgpzwmwhvA7v64o3Zr
YFY0eLBeujLIAEoBwde5XWynWDvcr0fbaTYBMsZHy51keTg/DqZTnWzR+ltLZ1A9B/1LbhRQWhh+
P3TjfPTTkXO9bjNFlnqdPO0exj4LjorPbA600lUW3dgvwKFku7ZUM/pq1qlO0EKrB7MjnochtgHP
MPlQCXthXZQXw7bfhwQNo9WQrzE0k8fixkPblGKPBAKrvwHvx+zwr9bMwY0C4mlA0s6ac9dyy5Zp
ucVM61x0ZoAU6udGQMS8cx2z3uyvoAKtG/KEYMeksvkPd5f3Pz4LW1i6KQxH1z3B9ML862cBSVCw
PGM4yDMDfE7VUm0swxtja3SasBKw0yLrNqd4r8vZb9LADhk86MvIECw50o0E4l/NDVbeYqxHzUge
CNJFTd7YdHLS7pSzwp3UM/Vgo7XcD32SMw6hdx8GC0p0+VC5/q9nscsmq6eL8RomwBSjY5J51cXp
QHiGgw/CbsrrRyPv+6PrRfaBS5gEDD8WqJlhnbSCUY5a9js9uoKIo27BjrTrTL9F7RB9cuTUVs1p
kd32/vIcDq1M3RAy4nwKTzkohMVbyMjy469Mb+ZyL5qm/rVhI/6QQp0loWcG9c308D/oND7WWZv4
29ksQdjBVUBTPCPl7ecnsA/+KQ7S6j98csL+/S5yUJJ5um16vjDZ1H775FI6AIw0CXe4H1hcVN3r
vNbSSxAlbAWy9VbbtAsjKK9IJKP60W7nAAUMaMMlK06QaJ9iWQily55C34fzKaOkHNsbD2Vj2KRt
wC0l7jBZx7WIH8zF6q+O5mG9oMcUZU34aYmnfM3UhypbPkvM0KWcbtGkyHGpDQCAGNPjQh7JI3o1
xtiV7u/NVgZ7VzFTaSx5Q4avbi67ehf1Qbxrk2obzgVOnI6GqJs/DbGnP7eoRgLTcG8k82wyDSlv
GDyTx1JdWxFx5IAGS1iNs4uSEC6/n7/OVeGsi45TlKw4HJPMlModtE1dDsEZjhDnPoT6oqyvyg4f
BNo3iEfTMSUPcKX6U9qY99BY8qfJQhQE0D44qD5MMxYSp+6W5AhtPCP4EtehuAEOEpu/XyUtS25s
/77xOabN34R8w9YFi6Xw/3prtsYMDKmjOwvMZ688Fo4hHVt6SW6r3JE1e9haYLZWwwz4sbGHJ9UZ
jWqyAnXynNf0ZuPt0AbdU5nm8Tb1Pi+9E6/L3i72k10uu3Gw52vr39TVwiVSEcQi0yoSly0gYbGS
BwQzLn7WdcKRtqaZ5/TDx30lVr1MxtRYVGvIGaIBZ+2Ztr2r0nl4QI/5HNvkft//sZVMv/ZDsrnG
G977fT/7mCXsGiCoVIARVzE0XnWAWNNtgqn63rUwM+7HWbfCMYrioF2B+xgOqbNcrCw/GAjDUJIP
uBsSxg/lGBLLTcLLE1c21Y8CsIz5WH6uKs6Lc9lav+YXRpi7azO0gmctdP9oxzr/TgAQnVum3/h+
57i03qrEyHbUJQRiZnh+tGTgVonxSBWTuW3z0L1MvrjoNLEuzLSuSZPEL14xpdssQf8VlbfZmf0t
2ZcOU2y5i8ieaqHnTx5EUg4R5QE8yFnVi1UhBde2wFNESaynXbe5dw2Y6QEbGMLtIE+xkYlnQfNT
aj83XoddFREgrK+RphjIyzm1wLxN1yWI7p1htA66SWx3GT8XYvcMW10MxQlyM75mhvMbxj7mo3oA
yLnKYR/d/vxShORrJZh1HLousu7/TCTTsLNraCYJu/Mma4efSicoahss21TIyKxhudkoXDwRRWTq
Iq6gYX9uSit45fTZYrP3e77FvNHiJX4xENatkdz2R5uwL1k4RwxKjhHhXCs1gO660nmK79ZoZV82
hW/8Uq1wykrxrIU3/Dn2qpP3ubBMTFLNbG2nTDQHfyLAyWwXe127ur2lQeafOJb2zFqhx2opo84E
bbewRrLzZixczZgar2nsPU5V5h5gV4HBHhtOVWX8E8DqdNVnDjYLNFI2cesUSLgG1AuSjRF/n9vJ
+6MIHTosKFS2SrmPbbE9DHZyYagTnxf7i3L+qXn13M1fmT4Jqsao3zdyXVIP1tykB5NPxnDGJx0h
5bHvAn7lpPP2RZzBvmfe16ygQ0vDmhl+05LpbbHmGPajWIHDmj/orV21gjDhsFxcDPNMx9XPVQ8m
0JRqKcNfTqhxIKljKCFdSaR0FVf5jVY704yswrNOLNEHKcbA7EPYgOGghQicEEqSKxet0re6o1/i
DjpKWs9cirNlanslMfXwcKsOhWn71pGD+Oke3+sUoITTvqDf0Nan0JyqS+sH4THSWkCeLhbb2Mze
5F9EKtLwEvjhVyVpapLhqkVEtfPOfqPMdneV9N9o/gy0wPH9e7QFloR+V2fcSs6IU8yekmueW8ul
yGjpcNNGp3ud11mZex/tsTfrq18DKadrISxyBPXSyjt15FIPth29M5wXMFDh981V/no/IE8OKmYH
LZOhN/OpJb7ywPg0XpGp2B/vQRGSY+opvUfbgbOJQL/AICZDyrDRQgD/+Je8uHK+xdwwaVqRJhqS
SaYCUDmCjhdrCSC7F+Mn2DHTVl+e4fbUa1Xpm5r1SzrqDT5Kc5vIXV3/bLSyq5ZAwkLT8Tzlzfwy
FMQVaXnTHlCYFef/sEc57v/YoxwOZ66vI5d08fn+VoSUXVSWmPDy7b0IYR755a7pSUmKLhsTLY1V
ASW2kRyuksTXz/owXmoH0yogmXRjj1p/6t2C8oK8H73LVqAOsm0QYvW2hF69T1OXr0YEyKdF66Up
dbqqB6MEu6AZ4LQwy6wEdKuVIq10eXxyK+G+JwxwtyXhx0aEqP3OnppK6+m+HYWaFr87y2LtXJ8x
oSfq8gNEVa4H4YfFQJ5fMy6IszE0rtOuh7pGmI5Or2aohX9J6/TNJRd4/6c6gK0OW1ydQZmP1p0I
zxZsIWvjEjMxFM5ZEcrzJCrPAehQLfKQlEDCqrd9uhA9a1neTT0s1oRApUItZKaaK8COQLSeOkF7
qV9o6n9VI2nlKMi88E3rgwcty1tCufroNU1a8lBIH1Ad7MUwPJrS+ZZQxUPGPCRKneAnx+w3gyzE
m6g8Fge9QA9N7OqbS8AgMadBsipG/Idrf5r5GPru+33gj7qrWauhzZxUy2WYLHKMRP5lEsj88ND7
OyPoDMD0SOlIxyWokQv33iacklfaqePNGe0foPK0w4LPY+dr4I4mPdBXfTtp34DibfJYy28IbadN
7/ZfLbsRT7ielwfX85aVhU7o0N8jhUsg4Rp20b0eaLup9N7G0XI/3e9jIzPnFxK+fxmsot44aqZj
rGgZmceOY9s2dOCfR+70oDqq93MvnaIaEzOeMbO4C9AbE2OINqFUDbP4wbAZYNmmne293HyMQcpd
mdgE9LdGhi7KOlr75ERrSMAvTeX/MJMpf83CstyGXGCrMu+WG7/k56w2srPrjNlZ/YAgHoiiy0WJ
YnhKzxUeLFHrZNxVgDgzO8T1XElgjx2Am22ts4iTTzDhrVtm+e+qCate8SF8ruLSPnPwR1mvLcQu
sIJCyOZkg2u/P2pJzCDH9uMPZNBfPFz0FsFJaAfQjszmFO0Q1WmfqG3t9RzWn9ocOUHlZUzzl9Y+
FwESFLvXgTJRw8QFX3bpyu2nMg6ONTHvuGdQzVuO+xl0Py6/At6hY3YXo0dHaz/mDWFqRKMau19m
Q3v6cT9j9/3yAXFm+OaNq55Qx28tjPxtZ9fDeUGQgzBVDMGualAVTpKQShSh9G2ijVQvhU0GyTDH
xb6J85PSt6RT9O4ZSw8jvCImjGYMYnu0QysxeRelEdFTgQG0BVd4L9OIZhsK0gKHqj4rxKnW/+uZ
+pqXAKi7i7asfAB9HFegt92g3cHS6J/v/48DyeqgKoJ8iczDXceGXyx5FulQQIYh0wKlqgxcUB1T
FbbQdgsOaHW3Iu84p6JH9EwtajbBU0eXrQkckm9hCziq9i0kViP3Ipyn8hn9BiadqU64hG46W7Nf
2r1SBAW1BCtZlob7As4ieFIklV6RXu9vROc4z9XkLFuPjX9lWFIDAd5rZX0JAwA6fdScLKfy4F31
Y00/ielGGmtiQx6qvldT7oQKjW5WpO+FSdv/rkFokD2vfMO0D0E+3Suae+g66tDvgkvSyYd8qw7e
Sh1DcVn8UoMQucKiiRv6PPYFwfDadK3z/toGwOR8mhc3L51DVkTScGu0GPlo6EciBzLuk1QAtZ65
IOs4hJ4Xh+Kk1nprhM0iS0pXVEjQbKhjStZSjtNnVUr+/U6oelZ/PazRo/SERbXheEzr5Wn937qU
6USQSDyANM4CFwLK4NdPTmiNK1+6qQi9OU7JDEm7hiyjJmExorDZHJNzsTTtxb6OxGyRO84NsASf
PSepdxQYgDZ5JYyxWMNOI2ITuTPVe5dR2yEpX6HQYJPtgZubPYfCqq8C6oeewaUZdys9mF4iqZ5Z
5ozZNRsy0Q+ftUF0pxELDGBbN7iEfticPFE+/f374fzetaUsEJ7teHSVqPGM3w+vWNxbs6jDAbsS
Kgy9d0lzkCS0EAsKA8D6QzMifWvrqEBsWhc7nzH4Nuk6dhMyDnbgB7IHWsDZgyWfsQKyG2HagiPI
S/U1owr7bSUDILGX2hu1MZLzSQp90ZxzpFYsxivRRuhVnGjeJFOMGCuKh21o1LSupX436ByOcqrN
PcZDv+4WM+Pk5Se7BmTD7n4T521eQXuq/F3ecoyItbDYjqPjwCWCU9UY5TqaycBTbG/4qfn9JPP3
b6e6fP56ebnk8TqmrtsWddbvl1eWSfh5IEbuWRtXXSM9F13KO9v3PhIy4X7z0GOeRT9jz+rRJzYj
XjqfvNAMwtoxKppypTv2ePDnOD6P1vzTqcTW8GKS6EoHLSZt2K2fJhFxSqHAo1MB2JupRTI36V7d
ccShAQWAvxrC3XD24vwu9sfbZHOMKrDU/ZmZh2tYP9hG7JzwsPQrzo1iT+ij7a66qYJeNOf7gt36
kpmO9x+6Yobze1vMMV0KJ7BmjmE7XHi/jQtcAlFdzSZp6JfcXuPH5v3XMAPLhu7aflAPqK6cB8s3
P2P1R6upf0SDURKkk3oumrH4BVw2jatW3rKCcOfEh9Rs6jiWiqj4SIQ97+iTRUySPajYVf8UGR2Z
VzXuiwL8a5/ZB6UjTgLb3cVFxVSm6EBj2+PadwasjnXTPjQ9TEFXK5/arK3WgeW1T2bmi32U+jai
2cW4YliNbqZG5IbbesR4YrtQAmwILuueWdAzKkLGfUVzUo1wIJDOZshH+6Qe2sixTwiuvwROPR/z
tprWGkoumpydtbcAzCkBib8wAydAoCDR0/8+6s14M8ememyqpF6F7o97WRVPZKpYQ//cePahhJG3
Czljn0qKsDppCRZltI3h7AIXy9gsFeCHmxOLdK1a56p0CFP93M8RuvC5QJTZxVwEUgg2RsEtABa7
NqQzQD2kxIbdf2yJ5PiiYDf3azNux/euS2E+6G6/Y3aQvglk7CLgkBBoMUEJhZmfXb1Iz8KnGegT
qMMB36mOd1VZkyG4Um9hSFcv7gAwGZjdiCFDTDFpJrSj3KpfoFCl8Ffd+lBFIj0UFnNc+tzg8k3w
e4FJbO3Ys9/nVUBelM++vYlbwg21cR/FdCX/3OGLNlinlWHe+FudNf38ZadaknqOnadPnllrIExh
5T75Mh1dC8HlF2NKa88TnyPH3ImGnqrgG9IpYiNWL2u7+vH364sre4m/rS+W4/iO7hm+zb0jz3n/
tn3N9TwP8+CzvugIznuv7y6uVwDgBaZHtgMS/YZlb4hIkVEvI69i6vX/mDuzJbeR7Yr+yo1+Rzsx
AxG+fiDAeSjWLOkFUZowzzO+3gug+lpdbavtN0d0MLrEqpJIApknz9l7bRU8PTKh+YBXIMarx56m
mEDrOiF2A8fT4l6pVJxLJvwHK/ZbJ5dxxehFDpxYFA7jiNTJx0zshllq0sdGQA8qYDcrGLqm4R7+
jKPP0tYGfTOogenZjivjHM+o+bripH/jSw060MvRHD6oTTnsJG+dCX7xcnl3UIFdySKYyDdBBtvF
dF6kBL1pHEt9bMHYKNVeVOmLF8bAFG1CPDqhPivTYMCFAqETD5L1Kh/CjuOUwoyg8cBu5dVsomX+
/7FEvLNqpCIgI2m6Nuhg/m5Je//Z2PSATZuYAo3Cgo/o3Ypmk4mm62FTU4pRz+hm36+qVuSXrkBG
MgIfeml6PVkxFk7vJkDR61IEKU7DejwRu2RySYdQZBpEEppQyh0uCvKA6lI+Q4iFn6fufn0tKX8Z
KfHvtUyk45qw2Tfe/3urKPU5sBNGkGaFcgqbwbhjINQPinRZvhj61LirxqbYV1n6zSK8ey1qSyef
eyaF2OgB21TdIqSK97gZvMPyYAk1Ac/GtTFPevUw5fDajcZaCjMDfWIIVFh4svM3L+V9FTO/9baC
hk/mljC199Mx21MLkw5x7SSxem8yoVgtI3W1U9702Ae8Vhw8bz69FF6ximXRP/vyDPudMzNba58A
aPk80Ttz25aguCi25X3U2MaltkbjIhnyOSzBFP/6H63+5f23LIXRKhsQqEtZk9U/38uJVI5ygFTV
tVEZzSYoH1AZxaY27pbSWCTTV6UjfDVt9IOeedrODqVp2wKRo408dCtT87JLqEefb4smS1tCxDVg
opJ+D/GCno441KYPfSudBmL5+hQSZFJD/FjgQhxS3uLOerF9cDhjMM1k2T/yLdD/VFePFJvx7yYm
89z450XM5oWbho1MixO9bb1vRpGGRR+lQy0dGdW35aXqkfKY5tZ0KhN4mJUOoY+Pqj/q1RMt50aO
k42hDukmNxBIdLGYjgwpZ4h2lW6UYEjuU7/s11Hvb4Cx9rTwgx0xju2dLYfGwcSfiuIwNl+6cLjX
PDTwhb9VcIcFgPP9avvrz1UW8wf38+vTFdtGgqDaKCGQwr8vbZqRWTwF7khHJ26OC5ZjAXQszA5R
h9Na1qUZYT7bRmyVWEdmOBnUwNm/viTF+GmMlpIN7GR4nOkDowYqVIVEwwEANU8G2ZxxgGS2yvSI
s0cGorKlbxBqT0lKOuhiiZNsfdrCNTRWrMyhGzMJwcrIjDommGm9zBCJf7OOiphg9Hr1a2zlBzvS
T8uQKRmbR8STFxpFgKayhGSbstVIbuPyaHtsrRN4XVOfMFyhcqplpidt2fobbUHoj0aCE3yY0zy4
Bn2aprcIeNZ+7rE4VIGkJnx0ZjntC161sxw3a4a88qwiFCZY8jS6K2QroaYq7xfXzfJQDaXsJN5r
aUBWXKb7eDTzg1SfrDRnfjIFxjMVImoyk8QfNF2AVhWmBabtgfoUg3SSGlNi0yS7FW2YqqxND4NG
a5QPkkcjo22S+CnUiV1RkGm8GUm8T0WDhK3ZCXPSnsK8KpkxRcMDhoTBXf4vI9rz19eQ9X5t0FXB
+cFQuTsEq4N4d0w1qR+qVGJedGvr1aw/zBIwa3vyPQyp6IWpKrvDpERrQODVfWNBeBltBjKaFfTb
AeX/aZlmTalAtczZgiqAPwMNUjnLe68nlC8INTta3Tmm9aIO3KIq42MeqfZnRVRok0y52+AnkVxb
TdtdKkWFM/ZpegIh5gQ6oDTOOJQD5HLeGYPYZr3RneQcI2jY/mycXizU0tTTL2sLcy9xDtzfvOpd
8EHPWfluVSTX7xcjRR82V91L3iSx5C4zjPhu1JqbFDuqQG4uJ0GLQfc2jdv+sWtxi1TNkZcfHmWG
gNsxqtZWCEeAgDHv3hzxrmXT0PCZ1u3ZtIkOnvvE8JUKrpgUBE/V7PE9pQS3q9W1nsbNxCrlgj3j
BAqd1CEXvLknT9raNg02+F9/2sr7yoFPm21LWLR/VI7hxrtP2/YNjxh0A0jbiBAgIcxPK/R2bWTa
YzfC1EcEE5/DISOYU0b/ajXR91Ty1FNU6d1TRgK06xWQbEvfr5AFRZdsooEtujY0V7VSNOdGQHe3
KmNthvhb1OItlQPpA/CBs6xItH+53J9H3dbWZMZ++pvX9pfJgyprBqplQ557SoryrioyI2Ly4tIE
9DBzjXtz0nfLYGAMEKW6JNSV36bwwdBy7buupS9Dod4HUbHVa5wzzP36k24NV1Ul+HyUHjhJ6o/w
4ndGGfd3kWEOh8aYPi+Mc84M/RoBCGphX83+prizzHdr+gy/555kumrrKN2sd1ooTeFoLhdKsFG0
Nt/eMHisPAar3jSSSVq7FkkJx3BME6ZsqY5hdVWTGbS1C2DLWBOSwzKHp/tnQJggwB0jltOXcfEg
D6X9FHnmB6AD3nl5LgvGixeP20TIezucmk81XSlnLPP0OJgt+tkG23LUhrOKX9qRzga3bKo4QM8A
xn4IiXTsTFxKs6w0kura8WpLrIcYXs8hLzXjsVXSkzV2wQE/Pay1xekaGF4Aa6qYIxkx5i35kqOA
P0OSwL2Vifb4o45Y2rRaR25hNKE0IF5GITeWQsWWpdTRC0pEOez2WRT1sKPFk6Ybh34qvsq9Zh9V
K8dmCyJbD/GKX8nNDHdKLo6aPomNbmjRx5aILHTYNXPv5/RRyrn1ca10VwxLjRvRvARVrj9Cbs+2
hUbCaiz877++aM339SRbiSlkYZoUKrqlvV9+Y33ACdNL0ebGQTeTWNwxKcC4PXDQqjs/R/Dwx4OH
T1XJvbdC7r2T3uHdkhk5VRX6UzeVI/ODZjewLVuCzQmIHwmxEJjtsGYLSaqPPRLX1fLxdBGjEwkU
wa6YAw8Vw4p2mZmQPj9T1nre08NYVbQiAvuM6mrYTZZ0We6TZb8vZcJmQbbtlUDDcldAJnW9lNsb
Cqy5VwrLQau/04Sf33Vx12/Gop62BBIg4FCqCYSAERxFCPyrSlx7/iJqLRtPfqGR81ed/SS2TwsV
oIfPu/K8xHDN3ozwzZmn27AO0qC2EQKag6koX5SRwOSROQOCfk9TcXum8eXXnxPHlb/clpRa7JGs
nmQ40Xvj+Z/Ow5baNUxbjWJza5lHfotASXxRC7woNtDPtdwa9/acNFvNTGd/YKRlIjwlopL1pRgL
i7zpyhQbHAatg1VcWS+rk1USz7qYnMhkjjeLJqS0CNe6/T2lRKJuYLYWly1mC1vy8nMe2feLkBSX
a303olLJSdVqcru4iFoZz0Uj7RDQcSZMVyLkWiqHsCSG9g/h4k+URK/e1SZM+BrvEsgqWijMtAa2
51nMWySk2eNNMm63twA+cMmUNwsixQYB7rAeZ1RF3BJb1zFcR+poTxtUg4q7ZE+HtGrO+RRqx7QI
aYc83OYavsQWk1lme0W6AV1Jpw1tpxPEqzkrYTDn8OtkYOQ3zIXGTYdJEPGN9qSUbsmU+Lwgw9qp
2i1VXA7i8Xqji+kTLZtF7BfQRtHCyomlmpgFW1hbc4kGoyFE9daLcGUQTOEsA6ylKRXq6VmOwo8p
psd7T+KK5/z/Wsrp1pBjAAjyxgMvT4Ywnuq8UFZeX0vbIZuhJ0u2RFHL327lBfksDKjw1ICGDHp8
M/0yTqmiuNreBilNFTqLM6yaJTijhJZsdhjSgx72M86E3J2SAMrvdHXLIxZkgf0TmzgqGtXRZ7sD
zPiaSneSdzrcMsfP1FsVJkkFfjZU1yvLH0MnsEvLdZeLanlYKrWlPuvNolvfRKUmnLZDIflbYYXQ
CXR0FHV1yZPicZmFyjZG6xLz/i5NI3fwI/OyMFkKOSHGCKbfJtyXu355DwgPDjdk07+NNsf9ftYA
VlGf7v3ZATGW0lsAsmpzG8N0GLDoF82fPqFZQ4FR1mcOtB4JmvWhUp7o5ypbeaqBrvzdyXApdH4+
OZmmQl4ex2JN1VEBqe/aW1ZaofUvZRi0BXrkXdmOh0Wi2GnP+FbAHZSZcahpsDsepeRzn+SBM/We
+ZqJ7M6G84vqWj5G80MbNTK4vodUmSQiUyL1GdWx4UTp+ubHi0fzSAnbkmRgjLbjn4aE9pmwOnh1
XcAQJ/UigoHEnNHagIryKzP8sVG2vlLfoiqlwuTIlvh0UGFhJHTlCH8uklHZLTVVTUsFHKztFgWi
1qWZMMKQttzIg0vdiBkcH3GjLc94KRNV3wavq4XTS9NhrrAyXbNxcakIxaT622IviOQwuBkNINeA
qE1Msjus9vPfrKx/UYzMH4WKMthiRmZpspi3yJ9WVjXsrZxel7eOe0tZ2XkXYJ3WAyKqeDBV/w5O
krJf/jwgU+uSxLXmmAQGsWdW8HMx8e1HQGtHVffi3QJGRM33nYYH4AN/gEErMHMui2012mwZRszu
niWxz4rni/UIecQDzLQyUjBIy/yo1j7dZqRFhg9ySGXAqzlTUFrg+kak/feuEenRYiW/qD5zMztO
XGDu0zboKutFCYBVEM/ZymPq+npvcy6Vjkv7fyq4MUlyvwBMW9fMr9xYUq09lZ20XWxt+Deg1Fsf
uqolE172PDcIi/ygUSYFXbKzm7aTd5lhuBPUZNF97fR+PNmgBdQ26cAEcLvfejRp8zGD4+GS+TIv
5brxbXkSXWp/g8guerRoyNKbyrdNx/jU6QCibKOZm+Bx53hFRfxLnCarWBouGoKfYxqgclqMrqWR
GmR7eDlkIE+QMSEbG282oNccb9bZ0gg3e7oLHGPstdx4NSRMbXKCmmAyK1HYVVQy/BZB2JQykq0L
o8XWzbEj5WhMK2lch1mEzWYEKFCiBCVaMO/Xct5v6lr0t3Q+0AAVSWszQcC2up0N2APYB87HrMPZ
j29i21V9ckXo7h9olhYfE1an02KslWw/RtsyouqYtRDo2+UPt/KinhQEDMM4rFNgbHcjJpBDVNYK
ZEB//KQMiMoWJWk9mg9IBxP8I0injSCGxxDW0pckHxwgkBAoKrTiQSnrxKNX/Yb579cWej+TWGFP
61/fSIr6lxLFMizNZEGjP2myfL1b09ougYuTN+Mm8DrQzXh5U0xajpdPwT4L1A9oxIy9RxQojiCs
RRI5URm+3evShsHlt5F1XC160UXMPcPh3KncaAwWjTflu5fGrk1D+jvG4XMFqvXTxCW6mrr4qOdz
hoqZAb6SpXYddKaGJgE2C+w1hNIIm7Y3LEuNXS03kMcvqGqwPP3hdq0y4B1247JHFnAXnbjSbcZp
abTNwyRxF9dpixt2fyMk1IEFsJncoE3egg5Ka5S+nu/LD3rRYACTM3GUVVM7go/GttcEx86fWX5W
bFyErbqBf5bIkKTjHdZXGbOo2Yhua9RM2IvZHqX1oKOSuLnCCmFQP4FJmFOaxaAzAtLFkzGl3RP9
nQjW7qQydDXap7JFFRyJrL0EeRivJ0JjjYwqOSra7ZInKHXEyGC+1TZLP6yLSxSts3ZmKT1Epl+W
9UEif+WwdCVAjfqHxZBeVE1GgIqW4f9LmQhOo3Ulbn1dpBp5xrMRjA4CoTbz/zWlROxbYI5sRKg/
bzdGgxnh5mNLqnpVKKTzmQO9FVOOH+MBbok1ad9thuBbvReJQ3cth5FrvlLJSwjBK+WKPGgdKUPi
BnZmnL3wrZ6C4injiN+aA/m4cf+tngmrXhE1zpgR97scQTufc1Rb5WRYkbPO20gRsJwUwwL5z+2z
Nzq6JWGfWJtusImYmg+SwgaAevu360ZUnFqvvcoSRxNt9pdoUXY1s/oUhXLKqBOn5K32qGPV2pVa
die6GqBa1KgkxUSM19QAQvT87sh9pAEqRq/P3L4hrC9nt1+cPRoJMw7pQ9m+B7mKbrghsnNqo68R
iyenyjWM41WLrhPI5GhFq870tV2ECfRwK2qTISVaQTVIftGKz0pRZCv4BKkNQyT1mXksToHBqIgZ
Aqy/eBqx3VZuV45wVGfZMHOwDjZmuMdPsQ399rzwANjSpTOBObVBRsMiaU7CUTtBijxHxCPezgh6
WO31Rmy1MeCujQC0oXlrtlHX5keW0h8PtNdwykwW9HT2Um/DVVxDLMVDXNaEIUQIQgmrhgZdq8G9
IGH8aI7hPvWH6Kjj3ndLY3i4LXvaoNzhdksOixEpDXLt9OulTHvfpgJaJFu6UE0OW4apvm9TyZz2
ck+OOCzpvbk3PGx+N/nlMJE5VRf455Y/xOyluxGoF+e2rIH8tWXgqAsJT5lTaqmxRIolffkTeI7i
6Md7QT34KLTAd1GabVrN5i0ZcWnND7HU8j14fCJWl7K6BM04rm7FmiXKaE+Hb1cPVo9MuO/jS14I
QhUjGruijXRcqQGAUSQbrz3We2zFegvsjL71AFpTTmXflcma++zhjsjkNv40qBN1QFb2fzMa0OZm
18/1ra3LqsxBVRF0+XCKvDuuBo03ojkIucvyKHPoJQ/nbDLoGC11kC3V+hbJ7ZdAj1pnnGYGpyXp
e0uB/JGRmxdVeQFs0AKPDcXyQLevMmO35QN71mnlIsSyyQlIeul5oKF2jGOLdMykcPNICc8hohMX
0CP5gGQXE8sD3QPd2b6mBcPscV5/C5lhQWyY+Bzx8uXj0N74eUqGCkHh2mBhY9tuk+rroGJ1V3pa
4aX3RNugOSmjxFhw/jJMIuXv3rn3DXHGKCrdUZkLj6a8/P7awxqU4TcngmxipgqHojEPywNh6j/+
b/lSQxWb4fwDyAl4+Op1Xr9dlnBMJDOangAbYQ/eE+rep9tMOregjELd3ZNwk3CJhcV+4jBRy9DY
Fv3b8gD7BY8+1LmlpiEBUTx0aZI4Gq3C9e0Pc0Utdl3Z2ZuhhvVfUcGwWTrhkjVTy9pzhmdtloPO
/JkgkdXLVJqvi6331/epLL+/UaH5Mldj9mSbim3K71UC6A5sEbeRx18+9sdpzkCSFZOZyGw9i4qX
TvJIUdTUg4no1L31uKJeECLuA45fLEy8OSHcX1vC3dzfVwsFN7Khvs6yJj38pC6JnhYxYycW6ZXR
eg9FNyS7tA/7ZsW2DaNCKQCXLfRobXCgi8aUGF29G0hrQ/A1p3+PMs3uyUCGpIyBBEBAH1kgbfW6
PPTFRKaTr+CPor+6NLlUxC9YING0Jur0ZAyM0he+fN0PTySIphtLrX4EJ5YqvPBl014aD8In0gwR
X7qhUzlH9rTUxO1A1o/d0ytSQ49wae/pxp+R4u6pAgvItuzHu74x2SG7BNzagj3MehBSGO5VjOII
DdqOaNFw/hIsnP7DlFoZzdfMVgmMAidwXvb5ZP4yltU7E8DBPkiM+hlxsbsIImrZb9gtUEouVCUs
QKCkhKRgCLTGQxFTK/sE0Cwn0WUO1gFydZeiRTZbvDhAGRwzlzGGyaTxBp1+hrLzsviUWi9XN0t7
4rYxIc5W953GsG/Jm6m5mLeyF3wOzeS1nUbQ+HN7NlJff31Z/kVqaOOChqTKiWOe03Mz//lEGZcg
oz2N8JUBvemtzYauT7Dr730zKO4QgGabOlOLu14nlCWKqucesQBt1DkXJe/tL0VCCow6B2RZS9Mo
U/Q5gpiOVOh3h4VqUejV4MaqFm1wiuLt0Ex5J8B4fsCfuMPXMq2jlH5PnejE8RABfprmB7mAfOxD
Z3JlFU1x2oy30mwakoQtQXtEK44elRzakRv81uu5HUqW3AbGnZ3jCxVhuQbFPOkf5Tjg20Q3YxSo
+H79ThrvjxTc2zJTIiHjJ8V0v1jxfz6bZ6kOc2DqfljngqIN6fBPgpON1j0sD9IgS6uKFJvd8iXh
5dM1U176aR9qIngEeB8+cuqMQU805zYeslVWo5mpRXBZHnq70rbwhVNmfFJ5ygeQ31Zq2useXNj5
9qDb3aqbgDnRH/bub/cGiTOMdGdCkqkntJnwIm7kurHXtaL1RyOm/8f4F0hOGYUrOLfVp1iU5zwc
jlmu1RdiqopXGd+vmNIXY7qmY9Zf22x+fSCPiNLrIcLIVFBZYVenIYffoABoRNCvVDTUhvRa+0jt
jKkqKDpt647UsU0AmOs0xnVNKB4tSb2td3KT73/9ofx1b2fB1WlB4wFVBdODd3t7OAVs2H3awP6Z
pLMfJMM9A7nnBV1s6aq0mfC9BtO2KOT4lfqAmC21uzey5OG2uirpUeuAqzftREa6EqKNLROnVKqP
SwXEhm6SVFxYR1vlpc4+uiTUnpDHgt5Aob0YZAG9hgcVc5EqsKfdiugeZdVqUXsoOKHPOI8fF2G1
Dp8+b6LXpvU5axXTq1155zIJHpf+wsD5lByDuQvXF6m8kTRUXMs79m9/QkbUC0LiS16MZCYHzbsv
/+MpT/nv3+ef+df3/Pkn/uMcfqnyOv/evP+uP/0Qv/jHX+y+NW9/+mKdNWEz3rffiIv5VrdJ8wfV
Yv7O/+2T//i2/BYcyd/++dsXYqCa+bf5YZ799uOpmYLByOinq2b+/T+evLyl/NwOneVb9vUfe0Lt
MqR/t9/5rx/89lY3//xNosb53ZDRZDEx1QQamd/+wUHtX88omtBVFLwMPOZrLMurJvjnb+J3S0Zz
wjSEDqqqm4R3/faPOm9vz5m2pvHUbQU2bdP+7Y/34HorT2+fy39P+lDnK/m/qlh+EbNQ3UDdgn6M
9tLieP9p+WnbygiF3lsPpOY6YvhkxZpjHBQH0OE9quP7RPtsVPauHzis1R9k8qHzgbWlJMZpjTb6
WYdOVBMGiSCUitv0Pwjt1JjjOsAa24nw1NrZ3WBWZ4ucKCZe66oY9jkp6f/3y+9/vLb+dD3+j9/1
//EKtGnU/ovb8pcrkI/7/ZU3/8DtylO039FiM/Scs5dZy3TqytuVJ/OMorDtGLqmz81gLq4fF56u
/W6pBFvbcF9Y+ha104/rTrN/F0IRiCJNjRVO56f+D5cddeufhVUmWG4NFwnqSl2zoLC+NyuYAMh9
g7GIE3rNnTQ0xxh6Orlcx0p+xBWUOpqkOgq5CllvbjylPiAmxxtPa1QNtjKAhLb62kStq6qY5JXI
kUiqGnNOisYAmkvbdMnHiAbBwMq6J/QRNpnsqPCNBXRHOL9ZrLrj9MmU3zTp4hndRsbgMXbNBvUt
WvKQiTwZ3M1bAZA+au2VPCpvKdf/RDqDtIrZX3vtS2mQZZzCz1XZPMeXYIJ2EdenuNvX/A1ELEl4
K7q2dCNcewTHt+q4sYqHonzN0CF/Sv0nllpMUmfFfsRPpTZHdYzBiSVOCH67sO6z+pLS59IBLYOL
qntHVqqVwSzarjjh3QPbRgDjSqZr6gDcpU9E0tvM3hBpEUIV4c/AoG9+KPilSnvXGQ82IbeqGxZv
OZHJ1FUekVOkYOV6fShJZMDb5GFut3DDtQGxFjCdDursfiF+Q3yMTRi06PWrh2ICyxLRoyGLF7tQ
J3836x3A+FVRDN+YUW6YTj60sX7QgnPATY9Ph5Lk1KIEmAw31qEnTNk6o1ESaSwkGBIHzWEWtel0
GUOqQUOI1wjaaZuqr+B4V5XyUYH5BynV8zdj77mqtWnC+qiAwVIIDtFew/QLmo9V3R10wnBCzs4T
8UaMzO9KiazP0tFVc4XDfsWREUsELGa8enUQOsoooAoH6wzBLo5xZxKErFXJWVHuU446hTW4Zu1W
QuXfKvYhA34fyWwSlG5uRW63G9VHsk9WRmIRKek7ZKWdtdFwsI4e1JR4CO9sGY+j6TlJOrkdWhK7
lUh1Ulc9J27Pe7BbvKjQsWrGI7PLTHMb0NURgYbhKrKeiEgaGHdp+rUL2nsSj2yA1gFcLwGTCzLi
UJ2sqLtO9A8CuCR9SFRmeVcQcqlrGNemaVVWEuMOCrkq/9pByTM3o3UytZfIu8cYFfobqMBSs1Wt
TzO61QpJb+aslaFd4hbpqezIr3yQIzoMAg2AYm3rCJ9i8mzFXDTEz0XDbJQGezx4jtdXTm6Ty5HB
l82yVYiKNUC/lam2U5VQD8NdVQRXtWI+H0xr+tEgEQggIKQx9t9MdWu07hJKjsyJNuJLVKorraB/
2g7BDrXblL9M2D9KzHjGSvloIWoMBogwJMsqGfcrHsvBTo8JPr5Eeaum76ryXCb8xvHaV/3aA5NS
lvIWR+HRqtKtzl5HaR1iWFoFar3BJetY0zqzd6FqHeui3DV9/9Q3X9Ua/Ek2EFz/almlqw2YUoN4
m5vVK8XUKkWO3olDgM9KGrBQvWk2KKTyqa0JOu1XIfDYqSJ2vO4/RfGhKb4E02dT0IbxkpWOcj60
PycEvWAZ65ggjjhWPC4p+l4bI3/2wKxXRC2Wg0aM+7iJhXmI/UfdQq+ZVRvOiGtMC0y364hLlI6j
dDfKZyuKQevgUknycBumjNN8xxRcS9VBwMvIUmWjFjrNoc81kBgGXxtLo/iHboLM9+B3z73WAbFu
XKHcRwKToXqXGgH4OXk9EUsLFvmgsVz4QHq6ST17tbnBx41RodqHkVhNEmZbXBRx2ENpDWl8VtNn
TLFuCw8lMPJTVXOUGprgrVPXRgQdO+qAqTWJr6wb2KZOBkvf7Zq43SgTjrtZ+k7bFItC72k4i6tg
pdqMF9MCoL6Mv9Pu0wtd5KeeCRQnYJXmVz5eqyreZ4UcOlpndc40fdUmwuaU0Ri2uGKrM2JTyVEY
GCofRBl+6UIUOrpkbXx7MA+KHr4oNGW2kS99sQMDiayfHHCsHGvDe051jp6ZWWUuhGCaaTqzqy7d
jxIj/Yi83Nqedf70PxUmcJ1UrxJ6/aBQ1HFGxwJMYxgC8u2bDGJtlROV5xR6DA3HxjNl2OFjzNZV
hh33h9pwIOyMDznkBcwbaI6a4KNZkqylCgufah5+9yNh71jaUwsyHc7ZTIc8NO1QWk2Ob3dEiXgE
3JSrkHYeunhw+jN0B0EAMKCJMa9UGOSxYYWSwGZVLnIBdP9D7JocnnW4kYSMht/r0mltrVhzdErc
IcnFvqQbX6/HhnewLMJdPqIgk0aFVPuRJOqm2db6a+N9HOgCrghDRxOSXDU436tciz1YIdVXErYq
iaiaILpOtChXyWjDmO96OnjCge1WflHC5r4ftc+B5mv3uPVyzqGEiLakXDq9OUAyKMS3QWbXK0sW
Rg+xnUBj0dTm2gz8rVZh6jSJoi7N7yxu5cqQK2tvkRTAGt4/JGFpPrRVcqF8H5zQLhjCN+2dDApj
q9bnRCTjNlSgbCWp1dFF9TYM9Nt1NdjPnLPLQ2JCauz6z8qYQl6cmV5yZ0CHAeTSYJfpSRmfrwxS
VTqPO7pJXzDYPk+C1GC9tB6C6kMzRNwBds0ipma7QbAmN2Yw7kZWEuz73BwQMUqOoqmCxp0jOjyE
qLOepW6GZPjcH3bVQ0dWD0GArC8Kk3rDlP/FN83gTByDB7kvYgFsvmBbbw8KA8OaNwd5YQYnoQcz
UjFmi6sXPSeHnUnqa69bQBBsuJutnO4xGCA9WZcjSFrPD5guKzNZ1tC0rTUk5I8kF/jFwZ1HqP0l
ki+YXmSo/xRI9pC+6aXROZaVf9XLVqwR6rBocY0O6CWZQPrrLMgZ6nS+S+M8Wzex2t+JVHsc/Vjf
GYA4VqHK9gKX2qm5pvZ2YjxqAUT7qEJtJErMQwRXKaKvmRDA/KDdoa96K8BjMaoaTjignFrR7wav
9vctDDOHbyOPpwq7kxfB8afNuGpOVmVabHlEMk5dvyqsqKF5kZbsqBYOkkYt17w6asAyp4kvR5vI
/Irr/1EjgNLRorRxjK456ZLabGq7P9lR3p27vGQI0mzScIQRYb9VrXVRtI7sevVKrqKrNlG+4dQU
KTutPliMk8EQraBXr3o2I0UhX1A/6skuqk6ZytTA3w6R5SjV4CRS61Ba+pYLX9NBpp90RMrBFpSb
N3IWevlotHd1OeGbBFzDismAB3ZVecc4KQk+BfIXIz+qCKnsOzvYVhQNCa8AdK6FQDM0N5wo7qpa
4UXepf7ez062kLZS/N2ILnFTXDCUc58E6zpeeYUCNuLayQeSu9HFBPskPxR+RjTio4dCHEjnjrAT
+qDaGyI0XK7DgV7nTplB7sC9RgY7qX1MmvAT3LA3SSVdMuXiRaNnw4CQSHLrUAf1rVPIr1X4cUyg
nPHpdS2xf8dawmrA59vl/jEuHyihzb56zWeSAyI5yfhUlLAMjAtaykMNm+1aF/GT0UxOydUvUlor
xhquVt1VD0F0N0wByTw7AycDdQ7+WfAXgeQ2fOw46KdOw2EaXNtWbAzUe3UfnMxexYd6kKcHcNKr
3lTWmoT0VRzpkz9p8CZX+NavoDjXgSboFYPZoHNWfrSL1BWyCszdc219O0n2QaAU77rxEkktc41T
nQLs4Mam9sm3yOBGoX+ATu4MlBMk7FUy5YQtH5G17am1B2unFc01HHIHSi7Fy+TS/AmawkmnO/wQ
uw7sgI9qNPgcDCQL88qqdGZ5rIahZO5GdzTaWwIEVrFuW+LIO8WtjC90+NV2WA98VqRvc4I5W/aI
ZONrXKPnjTlwTRo5tN9aAeULx3FUJeuBXcwwexc4FIKUqDr6/ltXMY+/ikKHpnEyk3NHJxGEBEK7
bWy81lsiLyht7qfgoe0lrNXPoENo0+qsci+eITk+FT8ZGpDxuODS+YaR90kYuZbigW4kRYqORNdd
6iq+jFCWUxPkmrWrdSIT4XbOepI7Uihof2lbTzMZEUbTS9vZK/Zl5prESdO2oBnsDHizzXxfEkEY
9toqgs9FS5oy1Vg3A2Fk2E3lfWcEjqVefP0q59dCY7eTrsJ/sLRr18ObMMU+sA9lz/w5/KigzBNh
tRHq1k7prYCl6cnPxObq1pDrqv6rAQnXNJwUilbKAaDjb/U+xeSLKryfhdlvwrKm6gUMM2VQ0cCE
Sh6t6eKhi8dHo7h02nBQCYwjAHqX1cU6UrO9sIh7w8xSoIlsrHObt6+WlG/V4ahKRzOI4Gf41F0f
5i5xO05gxa5xxgmtuQTWXgM4LUXGIRHqQShnbsbImJiOVC4wb9Kfo12YfhiziyxPe847uXkftgMO
tWhl+58Mn4Kg14k9+k+uzmu5caVNtk+ECHhzC0NPkRTlbxAtB4+Cd08/C5qZ+M+ZG+5u7XaiqfpM
5sp/fep4dJsDirkGuo1K3hlGzjoCODHUm4Tuq0bY7Ca8a23BK/BmNMOzDmGmt7SNmC8qoOoZWIOm
xpey6vcV7UWmHZpS3/TyOappCEfqXPxzZuGH9i4ZhifVepqofMgLCBycmaTSa30Kb31tGhDsjfq+
7w4wCp9aJJY50Uq5TjdaTl5rJcHUVPdO0p9CQJnJ8jnVxoNKBz8RnMNUYcEfPB0BNnia8hJySuhx
x6nW8iayukAxdxkjiYnM2mk6FiBsIub2xHwO0tfSjgGMQz7VgGpAUXujU++mpveRfO3CZFcp1TZN
WTCapGYCn7hEWkGYcnGddG5bht+xuJTF+0hiOFBj0ioyjCG4+cf0U0BEwe4LxC2yTnWJmnmvcXjB
Ao3Ue20vO6yTW6s9LUvoG3gbKvkZruZeaqL9bGAM2zdms3X05WBZEPHM0HMKCfuuTjODwqcWd46F
jVS39xLhMDZPv2iRlc75ixxD8zWbW8XFrEHfJTPMj7IX/I/uJI4z0FxAzp7xaFhPRtuhXc/cOVmz
gubsDX/4MScVr882DN691qy2YdYHDjxFEhVvlgxemz3/HHqykoF1t/SPwuapX0HeJNlxNpJmuSkl
C33XPJ8H0lIjnGmp7mxrh9Bi2UsM43mCt1gUHdUkM6EospAdat+TmhPMzEvcvqg5F01UH+NQ+p5t
hLHMI0Vpwy9cbjYtZFGQqGG/p/ItcprAEN+T+dQub02qHVI7o/59NsPfHL9Rpuuc9g7nBkkSMOm0
Oik90QsImvpRmX/rwdiwrN6HdAmRMX1VqY4tSOyrrlG4TpqNaVHI5oFqo9BBFB2oc3OOc64cpfFj
ondaY3qd7cmVJzb9kOkTWPcNSzFreLNnnMfG1hl56zm4v0ugPOVFNSK8VQg6HNPX9Mek2MkjEuL1
7U4MEw1TR80xaIA99ENeyv6Los+3TEWTCmLBgVdFqUySCrXvz+S8zjlCDVnzBv2XAHq3rC5CGzeI
aVFf7s3pEI20bLp6yLOZpyreNBrKARp3+RzO2zU5D31DkBSf5B8GeROfJN14V2LnIYxG2BYRBAdu
sqkNEu1RrnGvt/oDliLD4uqcqFvwk1s5jWlkraOpvVGe5d+GEjtRe1ZXRM0WAMs68OTPhJIc0pzY
LxmFXbOD/x7IGYJDsuc1k0+xSkpoOHqDNbHSdbiJdAbcD5J9Q0Rsgl+qfhASE3O7U1LnkAlnK+Lq
JJOumdKNVeBLNRClhKqE8xWoCwcsh6t2qYziKEr1LkZ6xau2CHY9xy49iKIFHFHykXtMQt3FPYpw
/9OJ+ycde6Q2zn5XaZSKvz3y2QqcTDx/EurEOyLE5ZGxAAU9JeMAUNU7ibPco036GjqfvfUZdw+W
81SoY7DgSihK5QBoyingOrQns/YV6W2p49eEqU2zQK+WF1+rp12kic28gFkhParUiKY+jGW0W0Nj
nTtgP/S1tgJRxG3j1HPCk34124tY1kazY9fPeBRigDocQNvlGeOOFnCFPZrbme9RIRy8Ska+hxEA
04NCc2f1404nvnII6UiH9JwURmAK9UDisEF/pXhMJrqMwwO5dRUnLwPDKmi1Ra+6twX7Yg5Hp6qe
utw+o/72myXzxuguq0c7BoGRvjmJHkyLum/7EatHu7eS/synwdXm78ihZNOVLVBFJi6rFmvZqfAG
lXIvkB0UkCHQDmzGfq28Nkt7A1fJQJma0KzxIt8y8ttUSpVSdr6yXvMNZG4CpdxsZJtFflXCJAAK
+lXHv3kmBap2oK0Muua4Ohn7dkDCTALPcJxMxNzTU5v8yHLv8XFzCX+iWzd9AzDZNIRBoarECV8n
4r9FXJJniaAFKahkvlsGUcIOMwCOVXRwK7aXdvqSRc1uNmy+k5Ij1aGhS2+PC6DmpGyh9wrGZPRA
hKOUiPxhIpLExJwzu0Db9KbEwLIUeyCk+NvEbe6aR5PMHZ2WtEBFGiFH/eq6JXQL2TpKQLoclLQS
9RAB2xbHUWbXnvgRHH1cS+1sBLKGVZtA+qHdk2+46RVY3yQu4EyI6JUdJgB9zrDUaA5tvk3GLDCQ
f1bUOOiBw/JiCBNcxZH8wqhAVolf2u4v4xwe2gwBIr/Y8YnEGRymeTVjFUxjsJFdxAgMNc9z1rl1
NuxSvuF2PDogSR3R7AayAcb5oaoTN46ZQtrfNiLJeU2KKkcm0PVWL0jZWKuo6jefXtt42aUxyuRB
3fRMeFMCgSUn2cEVqWRUhHxKe0kNWOFSLr4vvJeb+StrnMCs4Iuq/yKl5bMB+c0sdla9U3FQcVcT
zVRstRy2ff0KtgTJOCUUilCehqk6j4vMEK72ynEDBNRLk+48pZdk/mclg1cTEbQOfZHXuYO9IpFZ
2oYF1XdG134o9WVj5zvFOI9whaL5MHanRSJfxnozpgwW7+iLaOfkl84kXAYsOKGJ5VQHY4lLG4D+
7CUD7/7uVFBi1OJYmWc1h1cguILtizzXnJwHm0q66sJdpb+U7SU0up0KV78jRMb4qBBL5PzbZPwB
EiOmqGE/QrRzcTYXBKFGEIHxoHXq8y89eVlgwFsaCZwd9mLUsUPbv2vOLULYoEVpQCtDMbPNTQiV
Q4OXF63pPpMfalEFLHQWed5NqLt7Rorsb8E7SfviPAMk06zFn837AOeI8SxAHG6bYy19KI0AtbFR
KkykVOLpV4OcOkujb637yZ2nljaqLx7RHW1zBYvMfWk+cb5vx4xCiPxenbEa6N2dPL2ZzuJ1XbKr
k2MdH+QImFAr9pkW4Z/DNChJpzmEYNWCxVBtz6j8lrOns5jU2PduxEHSxCrnXsL7Dm/CYnjMxWPj
rCm5m5J/mC8/6Cc9TSfWTPlnNXvQCptImhiOuaOB+UodtujMnjsxbEqrCgal+xDUouu4V9I3BdPP
ZbnDsQ7QubPh+So5xjXw9ZLKGECet9ihz2aWry++qxjZPbGMQ6rUe/yrCiFsMXVXZCZb8D0ezkEn
/ges+WzODHCCNZNWVZAlGotnE0fFDsjGRk/mVEUiR7HggUy/jXQOsEMcO+lc1U8TlQwcW0xLCc/P
h4QSIe8xhlYbBkMzJeowX1tt3IZys12ghjJS4c6oXwlUo3Nv4dVPWFGr81w1JOGyvSkukOWeLeDk
YY1AaIlYKqc7Boy94+kOsYVQ3R1bcmPlPY4n6rQ7tDEbm9lSJDhtGtfC0ZGXt0q5ltWTPn0i/dq3
dsXMZPbx+rHJM70mOpY6TvDutyKJYI1OYchzYvfpFuotJCYLNXFgRkgiSThQ5rdleCUL0LB2ylvY
f1kFCWlTYBooNaJnIfR7/rY0l5Yza5JVd9GHZ+K7eDvL16rCk18DWpqWw6i/mp0VNFkPutF+jJZ/
Y8GHS9iQbdrTwAQzk3K/UTo8EawiZZ7xQQPJ84QSHB8Z6WZYyt8neXnJY6ZjJne6MeNxAzPLMChy
HAbbxKD0fthwyHHVVqq0s0cjENPnQrsIaWAeLyTEzorpz2pxqBURhKRPOPWrhp2qN/P3kcGchdxJ
1oYT9ja3G9p7bihHqvSDXStMqPDMqt3oqzl5YinyMmtTZsm+M2AxEKsRvQzU/Abnoh6+NrQE/dRs
M9hvTBt59pFZo1CZrJI5t/Rk0Hqn0mFOh6AkNI+uErVw+kwmnCuqlGZQh5s1ep06bnH4p9mTXYmg
dRjVje0mCmcvSxJ3CkOKHfspLg1QzPoWmdNRYeytOHC0zTcdzqYdxbvRss+jkp0M87ZgdpkE40ua
P7kJN3Ek+aX9ZDqA/Oz3vH7tU/N5bqavvlhc5wHJmKf1CNrNoybUgAGrPwyHqjsuhcWYuvRy9dki
BTbrnp1jV8WXPq42an1VQZfN5pFgHjeWWW+Hd6ESPou3P9eew6VU0APGfCop6BgGD78ZwsQW8U9M
Jlg6DK8hf7vRmrdxlTmyB5P7jlxVzR/ixa/q77ZNg8Zujw29z9KkR1JJYjs5WWV6jHXWyevxf0m5
T2pj8pjxe86MtTfcG0a3Ok49lXALvebTNWwZbu55HbCnDISZqfZw0JnmR8o7F+Fu+OIkMNvHiBCa
BWnkZXKeEv0ebxQuXGX45iaW4kuWvFikTzT2Zqlf0/xmp9d5LrzuWgj1WJvu+Fh1O9KaO8LJnkmU
y4azGu4yaQvHunUyr8YBZTP/MP/V+fKVIVKaJCq7WN+0quYpXUuIMiEksZn4c88svCy2UmVwv/8A
wTmYSb1TBGGxffqa1oS1UTuxuWOka91G+9ox4CjM+0K6ABED26jejJzv3ZKey1VHUM2PCQICNPr/
nBmVZi02HTsZvVB9S1GCQVKZPz4sqhmsiw+xEGI6lpg1uP+GCnYLE4amPsgsHEgE9lSDMmrKeW3u
JW+MSLAhj5CjstTlgi+baZvXrQ/7E4075OLwXVp+iaenP5u4GSuvVeM3UmGDBfqcqFmK4m+gtspC
85SQ2hkzkxsFK8epZ6h3nWzpX2TdJad81NWb3p300UYEPBFXw+TThGVmvtotk4OcDLsF8I76aPWS
n83z1rA+VfC+TOu7UvHb8EcmS8jCfZGiZBa1FykfmJAweP1Tx+HMWaCzTK4WOrfsoUsvJY2Ayhll
8cZbQgHrVPGslgQfiza2Gj+q7J+Z6GRWYM+pOOudzo9yUECfnRrTBIMvi97x1zPtWPUYKq/KLbGf
hQJZFXlAMCwSm63ck2c+u+oRfm4oLomgYAGFn3cPovgUxnuJ8w+5+49Uc1kW4dWJBi8ZPw3p4PSG
H6svsUXulQi3WLZ4HX9G5yFelFeqb+QlrddKybfV54E91MQ7rnkDjDQntt8xt7re+UpMOSFtZS50
9qkePu2X0nrG+Vjq2F/CS8E4LNPmS6oo7swtqcPTHHPyOICoLMajALcUooxe2n0zxR7phl6TSwEs
KG/Rv+yqfbBHZwup4UkY88HWnb2jWTu5P9nD85xGjA6YpVDbjc6rWfwaJc/BwcYMnDIDbvNNSIS5
we1aM1aDkuzwxgP85ifU2qhVAj2WnlBicAJwRPKy0M6NlWuY/Vn0NLWW4vcQ98f8waqA7VRmusN4
6Kv9tLf08RCRGdlL8b0VJH6O16GTvlSUn7UFFBzlvmx2267KDwvIeuRv3sCitStgBNmB3lkbqcyf
hoYIs5i8Cxp78JMbY/nJB6x676kFLcoeLnKLW7b6UXFM2fQG9qpZ1aeLlDSUUi9QeLGhw1wlUQ7R
BXG2Z80JX2f1Jln6JlHEkd94RE3NSobvArXz09owsJJ/70yeu2zeWarT8/4aGHphi4vp6n8po3aF
Wj0XjraBtRg+9j2jvFCv9obzrSydB3Ry24ClT+1DO2noJdvnDGiAhfgg7V9hR2wzIf1YktZ6tnMX
FUsmOfWAJVySUL4IYlwoN/Qw7SgdVuPcmpIyBPJcnBi8H2FFgdqd9wQV7VGVetFKP2QmQMrmtum3
cjs+CKvfj/FF+xYMfTGL/SNU1udpMcWD3FCBq8pdi/ojioBT3Te/ePkJwvXCxdyu/IO4XTaVMW4j
Oz4Kk2lP4kZxdY6Ho8pxFklkxCkWg3/2ksZo7jXoahGYIOIF4SVsQmFj4VR82eKkQRHsJ73lKi3b
2GKRPMEppTTd3Z76L5TG/hEn3X7MeH3Sx6XhgslLJnn1zeJamzVG8uMnEnF2mwqhLtkLu4VHJ0P9
O+OAsgmZRfjRF/0jepGgUYutTCmhaZ0vGcSEMKSWVMyiC7ZQLi1FWp4s6FOCYGZXkgnb4g4ILZ/q
c1+hHWI7CUjqNo6w7JPq2inNybLQZUHQ6IeWjuLdHluG+Gbk20Q+8GdPQU4aSAVagNlnECU03LkI
MMzchr4nIHG6Sig3wiuoQRfzP6KwabgjBH9v7Ii6d8Su/6zkOnM39Fn9GCTRd4ypr+XNLxQZYq0a
1GAZ2CuWEpp0tfuYCgkBynNDsZlg1cFwyxHQE8/BljkMTLZzy/wzLd+9JO2pmPw5x0FWIvZR9caF
Z/2jx+vcuzuUartvKcmk+EhZMjbtS7l+8mKKurbfL9avjXypFPCg58UXKI9KUHQmYF6BOCi3LG8Z
1BdEfr4Wko9W5nw8HeuqDASjYsSCxEVrEoruo8tISEwV3+xYtabbioymFFfDWL7b2PcJRM0Yrkq7
oSR+SWwmZhYFlQCLElx+qPbQMdXbub0RZnLO5skPed51nb0vzXXLtAWpRUjAdIKVuQIsEir1TlqX
cJH0wqHpi+xqKuveedxkzQO496OB6gzlxZEn5EEJeXPPfpZJIJb6S0QoNHyrcLSOahIFhhrtUNh6
bUuCBiN65iGQU1C8ddVGx9JYEEjSCPNQqeUlLCK/+bR5Q/YoA9dVEZN2ZEHirRQv0qhe8m693Bkr
JOOtSvJgRL/lWPZjSW8eZkya6QxLgtrFrW4i9qGw/Nb0aUPiea/uaU8sqygZILzr+nuyUIhatCLY
nvC3TUvileqRJcML+HS/GQjQUQgfM1zMkE9VVx4aI/xSdT7FYqp2CYYAKdPe1ZZSSSvNbcsMppDl
ALAjLslsWwP/nGaqorJgmrXs5ER2VWold8SE36aqr4NRGFS6cOYXKz2lWhhr1ONDYs94MbS9FDHM
seNNRhdJendnU4lnzBDC7yTsNwVNGZ7+Z7JrvdpaUL9U/rV2QPfAzCBzFYTQd4aAbWoJMhTaW5iu
sWXerL/q0g/G4ZcJBaNTAteewU+w6a6/cdtoWLGU+NJxf4Yz1iAHEZ36hOdhB76IeX5yq3CCWn3q
WqBETA+qwr4GawooxFXR0XUwRQbNM2MijLPCb9DG6dFdMz6WEtwb0LOe/xYDyrzPyrmrqbSrgC+H
Zcxm/2GRH6PqUZ3+jSVDIT1IHfoOPfVnnlmIdDsM2jd80T8WicUlNwOlbDfxISn/CTze2mDcMUwf
Y8lwKR+xPkjBqFXb2V6Yh3WeZqSneWhJGxnfsSa6yqi4ugRLwTB3EosShUrQcraSdMb9QDuAUITD
rAJPNvXULuQlAMg0mPQopzEZXGeMMFvYzs9oxe8No3UBEBOFRH9uOPz6eaBPmD4WcPJ1+ymKiFIK
AD0L6kxrHjhQDeMuS0j/W0X1IKitYUPhG6QML+ajWTwgDuXdEA1QaeZrv9R3cj/PxqR5LZFBcSsf
VzmjXbnjGpUkfw3Ma5vqsCz5v3ZaUrcK9Q7u7jrvbrhpNjiJQc8WpyFTi0BaDP2V4e4Vu2ZyzGI5
2i4Dzas5yS+jo39DKj6R7f0+tJF4taMJBJb1UkL98SrJqHdyTCBO0ZH2S+bUNmxmZqMl1hCEVNGj
ITkWgXMUvnyIqRFc0UjVXR7ZjBIaoFmjVyIHHbTO+OhHnYQuvRjOCi92sbSNn5s9NhZ2xUwV8nfy
dTeWSK8OwDX06glreo65pcJWWS5M7ybWUluEGnnOaRBCuZhgSNNidd82Ma8UjbbzGCZIkxyyTrFR
8/Yr9E+RyfEh7aF52j1kJzuxfrmGzZ2hRCg3YjofcCWWvM5WydRlvtNE2yyvXmM+vxkkRdeY5UBF
iuCkGn4YKNlxFsjKcujCF+mkxIz/9G9HfcBcwsL6Lcpvk8CEg2JplV+oWYXBdw5W4nXN7rRYK3Q0
PPyBKCF1T4YTzH3pRDvVGlh8y56kE+OiqmjPIFKGr900bcy42svUs5W5h0vlxUz+2OSzjdeOSjTf
w2EMjzBo8yfdRpSijvJLkdAsFi+zzmXTpOlDPXWVT1hovO2sr6HjCDMnfXzFOgfAn8kaIwjHJ74e
WUt8HdWK3hCa2bSeCKI7EFm1yxwg2gPUCRaaECKkOM0QDrPsFSNLLpFh9k7b3gsz1juTRtoYfB6m
3y3jRzSoGuUlO3UzbzaRdseB7xLUjbyR2fiE8pFM10khtCltDko9faYMpHajaJinTcPkIViTnhRM
WUIp3SWpLPYYmUyzV2qBYeIwRbtQEbY9oXyZo4eE1a0WxX43fC3M3IpUZt+P2hlij8L9B82Tim0O
7Bo98nReCyuGhZ6uHBzM6gSvuc3AVnBM/JBCyOJc0IjzFfjRLIObDKAPw1i2474y/Ob0oQ2W3kF/
1qIOfyM3M3be5bFl1uVEnzU6B5tXKzX+SQXoAdY8uUAfIfu27mexTVXwDSoawQy1YWR4ZFK5Q2S7
q5hdZJhApWnXJofJ+CjKbiNEvw+NL1AhHCfocpxnJUVhb7qTASMPm7eIuPgr5uw74ljo57fpuGH0
6U31lujNjaLRfCeVn4/MydjzSQzMbf2tNP6lOrun7oELtqmeiurVZmg0kGS46lgXcRChzvruJuIJ
Qhe7HjtHaEwRi9olGWgkQ6+od5rKtyO3p8Q6cW5XLO0KLYUp9zHKM5PGV8HQVstkhpDIV8InU27Y
2LwNJaNdLsfWZGoANnfCEVrquVvwrJEF4SflUa1+aSFID3eTmdN9RHSguI15sbguNCvbNzEb/cVd
R89le6iQ4YBY8gwQ/vmdidNMD9yR4QsD1zfCi8msXs6AiHQhfIHtSKdvGR+D8lhZrTulhhvPG5PV
tliCGJJ3De3UTveAyQKKeM+xyQwm/lfidtQZPcffjEW9ojuhd+DAbwj5PGbJd5wKhnQ9whc2yR9Q
031DXML6YV0gSSw4kB/X9T9RYDxge1GwcpPzQOtbT5EG9l7IESCaTTw1an8KmZyaBKJZbw4j3D55
q3hqJoNfw6siED+LetMPCdhEpp3MMcEV9vbrwlDaUB6qNj0KDVvxkKwZKqz23tJ2XxcZydswX1hG
rE3JMRp+1PBaXUP2tgOX3aieJ5k6khXSDEQfS4VxBEDodvTo1fIodWi34xyz4NEKn/CruxbnfZmh
k8ufinQAhhgjB73PY6A3X0uNjF691vF3nRxaRE7ojLLxPDs/IVG0SlS5BN6yTQpsblhtNFz2FCQJ
v1vzzkQ8WSI0/nFaqLyrxo0PcUNnLhndxnR+zZzTZWHIORkeCCA5pjEcSfvku6CFr8tDqrcujnF5
2gIx98ioJxAviMNjkj6X3eQSO+Jm6iapflGCuqVN27QTZClyKzGIUszKDfPJIw6Dra1g5BaH28VA
oaxL+4mjpJdvUh1YEmoaZUWvwp/aEsYnmjclMo9j/hVRzfad7YbiZRqPMkCheSsnbbC+dRa27MAo
XbmWfbP6N+EEAfUzreM46MGlB/HFRd83l5tCfWuyXy5aAKPDJuK01BJBe8K7IW3doqa0U7yq2GvZ
02L+tMMuyj8MBJ/1N7AWXzge+lOz0H0pfNYqhCRG3cg7i9hbz1pINWdc0CZTdbXFozXLWDpbupKm
Hr5mMlp8oSrmXpmNfG/ZBIoIdrW1VdJs0QltjDCPscakElkK6GykTtwyFn0MWX4AK7ybi4SEeU4I
i+2N8O4Yl5EmyVIS/YXsAr8ambWrdTSB75y/Y6OwX9qBTiqM6jdCXkwcDIKFQE9218jWXNhMkK1i
O01EDg6p8dx3H2qZWviE1cIfJ0ZTtnSrzTJ61PMvMMU5CzSOKknvcCqZqkXlOPwW1fxq5tyeyMN4
BW/gtXg6zXsbNiRR9OaGhNh3hcXqZ1HHwi3oFHTWWTSWFTO3ngNfimUliFUY2SSO9iOqmQtwmcvc
P8t87HX+IRqceiu8KQkfBuQTDn8P6woGtyobaRtLlPw5ZfKuJCAjw6Q3I/dkwWT/2oAt5esssqcZ
E5FZLocGNFHHTBNn/TL+dtauGZ9q6WTn37qU3hKeXjTRFsX8SzYidTUxPvVBrzGIQ0oDRdi3eiAC
+mOLkCTCphTnNXrjczm9OIP+4DgfEr4dafhbLK6Xo5aPzJF14rvHU6Pz3cTFIZuQn6DjHq9CHkpf
pZHtEvk9b9SHpWB/3jX0zEuITduoK6SxgmO+Rf/Wmp5pKm4u2co349atbvQguAYvDePlWictKYiU
PIWVcj+aRbyJBByUfIJZy83/2kl+m9fjxei1leDDixO15i7NJGdLpRzhWyKXK3tIVjwrOiIuP2Vk
Y5WZ97yj9LJqwxcSQYNqhekRFJ6H/pt+Ra0N9AtjirlGtq65lJ7ggrukYdYPfBYUV2XWCP5q9vKx
nTaEub+Q9iDOat/EwZDZhHYt+cnWoKcvrMYfQ/2BBdYjOZUWvrh29LVVsbUQREhdRBqn1JmXpmBW
XtSj8JLERFd4UEp18scxBpxINdtOc3XOF+TnyKN3cZ19OioCBQpiZUtNt3esduGV8glPfYrRCtvZ
pYkK4Rl0ZUEqdWyYig9lhnnXpp+zIU+MXwkKbYGWt1nNOjvLfxjhrHocZJl8bFmo8A/i2cDko7yQ
njryHrryzSVUe/bEwB/zdMj93jSIZ8weAV8iiUPB2tOteTppumfC/FJlG8YWqxnAIWwrdxVIRDep
Y9tzGqv0CGEHBpiSW1YOBHo0jJNX55fUVWt3QqUYyRMBlNkKqALB7iZxfseIsUMvQR2B8HOpkSaI
gqufyKF3QsT3OAMPkc7NF8VAbCdTO1lmzhNZBVKUYgMvC3T0GdwpJhulhUZ6idhMc/cpCXKHaaVQ
DGFy/Pu5Xss644jsPk8Z28H1Icullm59/eHfF/8ecsOaD5CdyFv5++HfF7taYpWiDRfCrpwDzcdo
eH8/nJHbgNBWsDCaIm1IUYioZAQ7zVYu5UO/PkxWuPz3w9/X/vPTv//7f77293+7bvx/f1sFlfpg
Nweh8RaEUAm3ZR5CxCxKm6a+JDHXsLTu6kDC2A4JBZ9bkTZyJAon/Z8fyoWFttuRm25v16EH4bQ6
ojwEdf33PxSOVxm3gp3PB6ka8cYZMgDJ/34YUgDq44A2GC4uqiTTWnNNLequ//3Rf/80Maq9hiKP
GOECPNz/PmiaknmqHUn0ljpwNSRXDGaNIxu1ZYs0Oizn7qiuPN+/ByNl16etD//na2Et5XupGJil
pxZXbWcd/35EH88YKpuZSTDP0Olr3LkrNXVDiSC2Tdq/j6GmkAkUd92pJ/Eb7WNYboRapTsGoNe4
N/SjPWVJQ/maAGDOICNIqfb//TyeouUYv/7nF/z9rr9f2pd8SkLFLAOSSaQTM9z/eeiXqjn+wBNz
tVBOj38Po6PRCf3n5xrPAfvRnsGBjn9hO4Xyv05t1KNhlNhqbKtG0Job92WwX6uuQ89AX6LqN6ks
lIcwZv4hpc3DoFlQ4tL2pmtADFjbfqj4glCJoVBH2GJvx44GxGim/ByBLT73qnNYCP48Wnh0ghFm
E81QGp/MVP2HQMfYtLrcuhgsGLQywTz+PWDwJPZjkJA+9IA+poQ8ZU+SOED70oEz7YVWox2jpf3M
sqhDHY1YBq1EG8JCraA5RKFes4TLwHCx4GJgRR0PguEcNuQdxkwY3RROqpCr4dj0CGNqSX5cBlPe
FdayL8oRWUE7ib1pUaM5CE0rc8aJnDGOU+J2I0pta5hkDeZy3QRTlFusjvsL6VRin4xPZkwUZITe
uxzoKlTyVrbqym9Hax7uLSdB6JtK24H9cqAtzkaRJl9oKKx1aLBoOOitOkm9RBnuPlmWR3eJpfig
0vXCd2S5YM/dpqvldZeRPJYOY7N26fKTiGqqsaK9ivNidRJF+xgHicGUPlHQNAJO9P4oO5A9/v5q
8jYxP4SyAaMDL8KYLE/ljG1wDtlMkXH/ZErYWZCm/P3CuWaMrtBs7ksVtQtMU3Nr5MxaB4eJzowp
CbiuFgx1UrPkE91m0kPELo2TehWzphuxzGs1X7w3ctoHcMxh+xaUoKkmmbsChs61lChOCZootvh/
lqtjdREu24ERfbe8A3wcbyZOyJWMmKntvFPXvMkl/RV5hKxaUbIrMLHzsFTaK6+FGoiisrx4YTWp
k2y3paTtfdUk73kgOCITU4uUc9WahtFvKc/GEaC0ExZ7hkPM/zPRQoKbJQTY04tRNNnmD9CX4I+x
qrK5Rl32ONuF/Qgp0a0SyWKX0FuPnaoNW5XBUbXmcEyqedOd2iToxqroDbVi85+v1ek6lVYNlFT9
1F96cDsMcrvrsLC/x/cutimjkevfQ1sQBJLxV6qavOA5s+KLuainUF1do4KOtS15mkATydviD7eS
aNlGAZLsJmAij4UiRUdG5MVWaO3EMp6JjcVF2MWnvDKjExW2rJ2HzNRZTCfO2qUyUlPnaEsqTnVG
OVOd64gqQlSVEwAVY6pCob1pu0klqLoQD3/oLRXE9tZcR2ptU4tzGNaoea0eQYyBfSViWO5XfT+d
KPgJokpzaIvER/wxn5YB8YfS2ys6k8gpz+yjT21NyYqcXjlim8SIOqnsZ0vpPHRKe5Iwhk96Twh8
t2K51V5mTdgzmrHPJlfKMVdIHY8VtqYhYr9di0TdwVB4y/KYfPdGwZe7/ll1AanU0PVrVw+MjEq9
ualSZ11LA3eS9F8knddyrEoWRL+ICGwBr920U0vqljcvhMwRvrBFAV8/izsvE9fMuVIbyuTOXGlG
Wrnm6f8N3NydmKT6PC4vXh9gSu1jIjwcAEWu/Ot/qKfCj9/AEPlMphj38DPMYMi23srRy9qcqJAK
bJRUkDs0AljYihnzUgIxQe85j/1j35XoRFUY3CckX88mMKtzMVH+RaQ2pnjVHO/Luh3vJyt5EAl5
bj5qN6pm+t6cog12NifCKLBGKzJw7hwDOLpEFMVD4oSvzTADr5dc6/4jXPVajzs3OJkjazNedH1i
RvLoKIKmFMHd1eFgHyet/yupKPEXzc8jVvxbqF94I5SzS5dq+aKn7FnbhMDj3IQZmFX5c9gRsEEy
4WMvXjgrVbuYU8TJNosV2IQTpTUquNz5cJWMUP3kOQgzm2jW1BFJrbyDanHP/bdIxR6iedXkWBlS
+1G0vXscAs0VGNufIku41vJ2MNPaik9bTTDTPDcrTqXp7+DvZ1TpECR0/2OfjT1friAtFuRgZmBQ
Nd2bAkMCsPL/f798UjyGrdUNyiMOTD2ld4OxNu/V/JEMH+B/+C695ObF8bBtyvHJjJkBmwNDf9H6
lzadDQCifKHCAjnMrPMp8qhPPXI8P+kxpG6iCvpd2/jiPcNLvxqnmmPPwnXpLMs4yABE+KQtejnT
NLmIp6S2jEvCYrW3MrpKrablb9d/BjMZ26ZN9CGEer2xBNvn6Dj+/bD+T+pBaUuzxfz/Ez2P7l1Q
28tpUJjoAcb998AtUNL2kLrw5Y4DQRAaeRracQi2hCkWghCpx13B+BYVVMeOL+eGQRh5IHN8jfPC
vnCBsS8ACjgNSOD4aSsOonSz+yEeMvylWf7/v+oHDyWXkigH2X+X/AfX82I/iEKjeHPmniJIin+i
wANOXYAKSNLO3k6DSQpwJKQ+TeP7fz2FOsPMFqCiFQ5IENIz2TphKe6nYWyjpAkODnhZBFdvug5z
8Nenfn4QAbW7oCxGM6eNuZn/ARIFHdk7e1DL/lY4tG1mC117FYi5nWlk+xYv8pER2NVhzImL0CTd
Hle4qJOYAagmYj/VhKWACJ5bD3HFEeo9b/ajL9M/025x+DSZ8zJWARsKiu5MDs4b4vxIXjunzxqz
cl94hLXY+sMeQ0KMPffgu+N+rvRlst0olP0J8y4Hndm7Eol6bBWtlmm81ZZt7al+4iA5hI9LljyX
MB2mg8YqfZPFn65XhU+eJbAidWW+rdtdmOHTVE6Hp7Gi7U3EikJVMmjSzWiLH5bL0nX7sXAKxLKm
2JSj91DVDSUVkpsf3i3tHqUH5JVuk3oPSewABpkLxmS8VdMABrMErrqaSdqAoA6I3o3Q8UXyTvvO
ahYZb+cpsKMsBzWaB8HFbbiTg8anJHecCdBdZqdgh2vNUzUVrMPdFTEYsMlADh24gMDnt6Up+0LN
O8eM4gf8THJuljrbFkoyKqtegV4gwpWUhSePIpAm3mAaM4su+bJzQEeyxUcgZHwOR9s+GsG67Szf
YwJl2USRNI2lvVWOfrMS3GeNtdxZrf4MfG5bA10SfeziXw8UvluzaTb54LY0cjMadLHcFhPht9zz
HmUmQkZM2thWvn9n8tTsaDCzb+ba9deJEmJDcUshxpNhJ5R0LP/sDOkdrQGzVwqaPDdqQP/l2ywg
lWBW6LamSS94Mjtnk/BBzxr54NT6vneBoSWudZ/IsHvV5Yh1Aybtbm4ewmDxN6x33iUZkPMWWaPC
4xy7KTGasltTosQsbBNnwAFEZu97qADojOkpdTu1Z8yxumlFGikv/EhtsC1z0d2GXtregyHm6I0P
GsYqggud8EHSPXR5aXxQinawg+GpTO1L03VtVFb9jUHojyS2vURm6PHr6hwEMeUSpMuNkzL1jbRM
yCcVWAntLc9TqeWTT5bxllPbqwKX+9/x779DX2wNxQ3tkt+B02A/0YIDbC0PDCAmXEJg/teggenH
5WG25gy3AJ50SqxwpNZse0HOAKuq7yZsg4yphm1Ot5stRrVn3ErdY/ltDu2rSAEPxH5MEKQbdtP4
EOf9SJuGs8tsaMiqnGY+n5BQDbfQ0RTwXub5y0xj+Crm9I1FgNy/gMA80pkR6bRdxWrSaQ2AIc3v
ja9WcYInYhO4nnPs5x9r7gaQRtUjb7hC12da5YY62PV8sJ2b4wsnRnhwe//br11YvdPvQoPc0Mw3
gwMal+D2h2UmdlTUjXdnKo84+kxvgv4YpJFEYHUxmM32YZ5q3m/bJRiru38GLIZozo1sG/SYHtOH
hZrQTYYTlbwIDYolohUYnvFp8ovlYCik5VxdCQrbm9Kq3tPZ/rNcH9Z53jhRZSNuVSbG+xxLeCxx
5i/M5hTu4oAVNwoHCx85X78zFBCHEfPg5G89l4jdkLdtJFHef8P5Kvvyp7bLo6KohzM7H6pRefm2
8izgYfnaoFt1xhYL+d60OzNaAjqODMTEFB6RmFq5lg982v5c7qkfChmqHrTqsQSo9i6kg20ViPEg
KC7/vfHcFJohXV6+K0+9pnUSpTNqrevZT/1iMV/ud6ilZl0O72Zn/7MqXd4OhL1Dm23Q5OAJV6QM
Nl5THrzWUecZcIKyQINQtZAWZQcb3dt7Y07hPO6UwZcPi5IfqccQffQwFOqEwXWAJk+OkgUQ+sY2
K2gGGvJHm2NpV/8lvhEfZN66G9MCMxAm/5yies9mQBRBSjgKFf+YKjfZNSFUnjlI/lxtT1tqFdmY
DOtfLVJkZj19Wb7xIrXEDC6Z18ycZISd3jodEKdQu/dQFjgW1PWv27+7QsNq89rvNuTwHs/s4IbV
fc4xRx2rFzuhalxh+IoahxPxOJq4MxDBwIpvhR3cDoyI6zmVOyzeZJGXeD9Z472sQC61m/rZENzQ
lcn8RfbvXHiI6szsn77zCGIjjh48mX91ZUvSNylR+FngY6Hfk3QNHSr/X1JPziEpUZpy0mcmt0h4
INajlf0UiXgefHFwx+V1LhgqtX3loCwwJLRahinuyfVpIh7EaNxQuv1i0DtNEjrnBFN/eSrFmV9j
e5sC77JGi6zY3nvuBEU67h5yWk74PrWHLKMrxQxQWcMVHdHLmQmKZdJeSZBeq/X3ytyT3xC3CUrc
B1PqvLoLwpjwQJmKn66o/JtwHfsuDXNZrvsBMIPS7HZu377mnEZ30DAOtUzOMQ09XRFHOmNlyByc
hABnMoe+JskA2Guccs+ZijmzQM71Z2J4Nhl9i9rArNdthHn0KZ/8c4JxcAwWqAjxgPY2hreozgR7
Z3NfGPNLQ70lfteS/UbzAwOxwHuYc2wp3FvKuPtxVzen/TVYY0Wo0f8s4M36vtx5U+uj0yJmNPxq
VZy9T+PwPLN1An4RxyA1212i/EPNsiXWOkcS+cBrso0rq2sh6C3CEiu59Jv5lXIqjpo1n3UuubVV
TfJbdjwkym+Ibpi3LSkA8BzlTQbYkXmof4ytR7g05naM2dF6XFQugkEjn3SHY8OQW2WBiLXS3ySd
fipUp42bYW3n9rmVEss5yxweVqv9AnPIWa4pH5ZqvpGmecilzJ4zPKOaSxjvZLvNpC63Tlyxu7Ar
geoZXwcweacUdYnHmOGsWeHhgC2W7uYZ3An4lDPal7MtWsp8ivLFld0Ro+qnaT7qoXlqpAST4HTu
NlDOFl/5+sbgTOzm+WasWX9i6mHNNh330H5rpgTdg5unH0ERmhuPTWrT95JuaF3tquxrBqW9cxzg
LN48PZgZiQU7HnE3A1rjPNod/Lw8cqpCB2b/7nqz3Q8Tb1LruwdzoojRhLNEAfA/+k2fKG0ktlQN
kNbHgptrWJ6q0CUKKB6bBvdIkPf/sphupzVNSGQMj2KDVpgTNwX3LbDJPWgegVh2ZDOK9qfMZ7Hv
XAUdIn5iykI2bLor0MUjpZiktLq9Q3J6gKSaHrv1/Rv9tRB+4iKahvmNGRJntcRzGni3xWDgc5jU
XwufNhLWCDNF/tB3i3HE9Vsqe3jiTcd9s+2B4nfaqyA62L9UgF6xzg0Ii7Dt5jS5LxyEvXrJL/SK
Vds08faUDb/xSy5MCPP3ck4rkEl4bmZ3uQPsh14WWKiGPACHpbEivyPASur37IfMQWFz6S7D/Zmn
OEI9EXGL3jbrCQ+IT4uDBfZUZtH3p8BGzAKyl+Nydqh9fDg1nTwbH0tCY8B1dzVez4LsKRSRtzGk
+4vRAV/krgXhXjensnG6Myxrvt7LYZHlbcPXKXCEPhaTug1ZpGwMca70361YnVmazyoJ/2bBQA4k
Ii436FH0ET+htAE6TB127uJzWVR3SKrhvuz8t8KvQbfIQ15/J0Zzx7P62f6H6EGblKRsCDRVfM0a
8xwk9l2Zq9s50VcZ2+0u5bzHZNPjuEiYh1dO9thniOLhoCIto0D+tNDA+kJsF1+DBmrYXQEofBKD
Qx4ZLXmhOeVH983XOAfAiZuZoloM1LV78fNE31TVqfYCQjDd28x4lQ9QfOU+H7m9uH00KXM7G5yv
twY7BmeC0rnX0GQWbR0KpAkugX2y5ZUjiIiJpJM7Pi9984LHp4pgJZO4tVpzEy7BcNOzq3Mw+8R7
BrQjcYEeIBudg2FaNrwBz7jUwyoPrxV1JLUmxaaDBqahTU8NncWY/Al0G9n8FhJ19ljoy+GibedV
JLx+i6NxbDCYWxTAwYInnHvKjIvZwG6FBYNx2iONmKQmDAM0S2P++rfe0rECl0pGeeHzAMHRiZbS
bc8ckt66iWE8PJhd7Tcvkrtik6fNsSipPtGAV/wyQ8h1CJ0V/Xkx7O+FwNjgJj2T54JEzVotv7gJ
C/V66n2sjI61wIeNbtgtZmwprG0+AS4WQV7uALGkuO4KbkfAEGcXdhjYsOOiw0crJVEgDJ9O6t6j
hKVH0a2HHoZZi1O0xxjXoVoXaKdbW/CH+zE8tg6FxK7BlU7lNiiQ4K2yHrQfc0YEQbKhfAvvbvcW
rBQfe4xf+159qhaLgRhQX+GiF85wtErnqYee/aCo2+G0yJ+ehwpzvDsdpn6Abr/JS2Hfd1lxjuMJ
l/EwpxFzmEuTWPF20iZmkq78sbTDahokOx2Ub+wZfJGT0MKYOfFl7MQZibLdUQNxsVt15/SvXuFY
kPVGyp41vvig2idj9knUayWM148xgsMuzv07tbp9AWJ3MJeTp6EGkxSWDlbPGFV87s3bHoBijAnm
ECY23rTK+swXRvKOb5+qkcVcNdaJh5BlJbfp+hW/TVrH7AIJ0MSAxXrok0OSgaxsUKzKgPByLDoS
ZrHBO+yNJBy8ruGgxl4dLOUjcztiQCHRKKOsn1UdcyNw0COXBtqVk/xUyIKcKSGdMP94bif7UjvI
1SZBZZcW3f2Cjo7K1xwCG43YzIeZRNPYHVhh96ERhnsDB6KpCPEbLvPpeKKXuJfVXR8y+RR91dC8
ydmKrrZqQ5G7d8xRqMqEnT3tFOECoFFWRvJndtK9U0jzGLfI8oqJ6uKqr7wugFU9tKTjtpxdCFk7
JBgTOz9X2bTn7ldEOvmSJu2HVp1uahv5tV7A2NUatEMY23RmM5CUBeqMVTH+oFImjeJl31XJa4lb
gZINPP9SPVRs0kkZNRUeOHhjDNjPFX0cu37Eg2qlJahubm0YUrEpEesG1Ogv4zm1CKDEPhxGU8jr
UBi/ZtUY5Eb8aZsEzcNi1LeDtj4VMtq2jrN5k4fW9b+/gxRYR7KER5owU4h8Rimbns4ecOBiGzvm
sAl8jFv9TNgxKROWdMEbHeu9LSDzNCUjcSrx/ii3A0EL167HUd9m6R/oSaxudrCs5McjfpvxRdnN
DYc7eRQhhp/cI95mN3ia0sxVe1PgnDXlFfy6x3gcv9qc5/uFOObW9qECjlZwStbtKjP55FRCRkq6
el+Pwz01sTd4Ik+jAZc9m6e/lpsp5wJn69s+eyaFFSjtuLMbfzrPBZExb9Bh5ECnxRSJJShjY1q/
HrBbGrA2K2en5rjnlMNnpoZpb0AH6NzJ2g7F+Jct8m2M3WrnGLuBGwKPqV4iRRyusTnXaxdQpVti
9sgx84TxHaMieW8H2erRJgHBsjgO/0wzea0gPt1Su/5ZNsXMuWl4CCZRnEUnb+OgxWoHcTAruuqO
Kdlba9a0oqUpBCFjEztIqZxfcOh0znJwBe9GXhlvHDXnWxkUDDUWbqEBZRg0NDL8dOZzqUV+5VA5
lajD8xRbnMbkdGjG6sgx+mwMEB+MxTS3i6AulP+Yg7mPdKh3HKz0WCMHUT+KeS8AyUSB2CHP+A97
zkKXrk/uVqpozLBZUlxVbJ2Qr1k6VMkOjYWvSHUzmj7STOpFQsHp8GZeiwCQ0CmggzFprMrXLl6+
GWt86/T4TMyfhucyNY2UZZfXYcruKR7oLzdkzRUJg1/aLOnVLEmmLETEE4xO7PIZqyrRgUpTPC4B
fy9Gok9zBmdomf5mJp6bSfXBXjB/OJuWcS1zL7nDZwskJ3/TYebs6RXIAD+QH28TaEHkO9p+jjQt
zcS1oQUyXMM5NmYHRdyjJxkTZS4e9DBNp1ua5sH4jtljqnEeweIoYN3yq2tsk5JjlYPpAww5CwZu
naKp+PM5YcM2uXIlzI6uaJ9FbTnMxNKDO7E0K9oEyyq5ViWGFpdxHxgPrqotmC2V5CUKSX3q2s8m
/zTbwYPjOUXhElLby4471963S6M3V0WILjpdiYkeTH/X+qTt7LGXHvlOqV46QaJ8kVBiGyAW+IdY
uVFEihL7XBh+BUGMy9C+F0Xxg//+ldKX/VjnnzN3i+1kBxcd1xBFJpKhs5Q8cibuhb7VN7MNO9Ea
MWRJ9VyqZpvXA4NCzOr0+S7qZXJ7cM71fCIzc4dlH0O/qoddQZXRdpDYe1GeN7QkspOAG9zbMewS
vvfbPBFbD9O89tHYs4RYfV/nIAe5XI2EFnb0PuJYV+OhZDS4dfqc8kevW81J6/8jIGNZJI/WaLK1
4gT1V8k26M6Mq6YNwUFW9QLbpD1Aexqsv6bL8LmW8WeVpbdLS8YAAOcPcQWMpfBbTfXBDCLCpgDt
2FTWTheCHvHpCUMP2ch23/ZYWu35qWSOH/nGQ2jc9A4SaRkj9spS4rmum3orMop1uxJWXj+OpyqO
vXPCOV3GmXuTsqDgzBpIDWDFXiruy7TObecE7oPXw4ZkMhNm8qMyEU3HeTBYgsabRQcc9g1P7+xD
ppt0G7cFDWoY8s1c5ofQzD/RixtIEHBsB2/89RuwGmIt6NV9dYACHm9GCBpTBYetkpjtWyJF2Ml5
SSj5+N/brP7zyziE4R0vB18Xry0mZF11bNQScBJ+nF1GpW44ABXSQYjQO1yLmsjg4jEZFDUii4F0
LRqSjTYfvBFaR20FMNywxPGB2SYfSSEoa1kKLhi4D78y4iLcQa9l6qM5de7FlPbb2GHmbFu6Nbkc
dxus1gkK8rLrekuQl5I1FldCBzPOSs5day0xS1SGLr2hZ4yjXkOQcPTQh2LSwikFkxs7wSRjBGss
PrV+y7J+aWGJSdvIz8oGLUDSh0+h6nGITGeBm3HjutNHKQtyMG7xLty2O7l98kWj1cE0uAmrfleb
sHC6oRmP1M3cxzONl133bNlI0owOASgkd4rrLiEj+dt0yQQQK/hwqvCrLjzQts3FDPJnleKCLuiv
BaFUbjlDHnoH9JaG1sFYiak8jWmsEFseDZMUEeFKBp56Pwpa3QfqZfFx5hgYUINM7DBNYRDcBdgb
+CARQSGf3IH88kghXDNwxQ6ZEhNUG1nvOgduwnRZRO2t/O8HoyCJVeAUtlz3tRtoCl88v9ym5bcR
/ysLgdvItwgQoFICCST925k+CMeRxEqKJysZa5qPnb9MjD/DiOEwbSZF81CzZ6KIKzqkWqfYC8P9
ZAL4lZhU2rWIonjU2CmwxSbEY2TMUbRvv41M3RhOHZ7w81xE0jXnmYKWjXTGB2MkxjcYyLTJP0wg
ZxpRXZIJ2TcRptfFzgxySAZ2dv8DNxk3zbk9VawcaKsu1lymLB2pkC2FVJCxxtfwY9TuPyFs9qUx
4HSFIFJO4ivmCL8d8fcUCyhe0hW0HgfxoTCXdNtIRkMa2zSxr2nv9jy4TTeiUfnuZkin/9atl6pa
Cewnev128UjQfHGSOzw9ez4I74D5gMidObOAkXj4g5oBt1BNzBgr5ymPGSRVSPt+gLBOxSdZ0u5z
KsnLa8+0Igsyi+Al9FZN9jEH5ha6YM68PxnOTjTE1tbr1bnk+nhY5vhZBYF1HtRxgnd409vNHhRU
evKG6SfpRM5QLfQRXuQ2pPftCVc9LjFd3JaszDMNxIdWWxcqXongNbgzKehmmlnoGwN02TA8qW7o
WU6SyHW9kDHJFgr4JsdAhJPlipZ0ohQCkF4L+VuZ/ZoPhVmXlfol7MgODoZ+LVF/4LGFF1eYD4UL
d6eLg29WZbRgZ8EYM7N59YbCsJRMRhQ30dDztVliKAMNMhJHRwJ0FwCp85cDVz/KVctK0MO1l4aK
t8zthyPHDnQB200jJ5TfsuE/kJavLfNSBppYtDJqx5UxgMyJ2yP0xAJ0eXGTjYQ8C7QwJ2sxTozt
vwGRWGvrnzbgqklWUV4Cc+ue/aSfcdzYa33UtECbIGIiFi5lXkYHc4ck3xGV1EzRV3HPaoHxTShW
9TTvgxJMZj9ypICtvmNKd9sErLBK3Bm8xo3ThUTmkungVXW909XkRTYnrWzEOC+zAfyeNj8rMQHr
B4HhYhqTKDsaPQUAHOXC+RQcugWcTs0FYydz41XPLFqLgINB/AbyA5pbgNWiHkB86aV6W5ZDXtT/
Bu3f2Ak/jT6swwzKih+E/Jq4DP4sRln0ZWVMnE/SCM9WRvirxJwdJqY4mcn8ICd4IxamnQ3NpVvq
7t84e5i7KSCBhKOjwmo/jEvKbD5gpOgxfe9fhqx96rATAa8A5DTMKGTKeeJ+dVCOBQS+rVZ+hDxz
3UBUcbydwe0HWYMk1ITpCsbKbbwsz6w0/aaY6Q7IWdH7TJgMedaLcUESwRblfjZYBbzOO40cwrcu
DZ8bAw7OxrXrh1LToglWW2QXMyfMMS7vdfoxGfbJHXHJ2Sa3ZCkVT5/r3GWophywQPhL4iwe1QuG
wwhmypi+M6ffh8x6eG6KYLd+ORqyMkyyKpwU03SX1h8mO+TWZeLEvt++26g7FCpn+zqfX7OS0rZJ
sbJo2ho1ql8KSj+ffvktbsvMv6whYD31t0C4X9ohge3U7YosHI+LNEiCommXLsDmJdEfPl2ZGyxv
s/TJZSHWNrFfg7U1r114GdMQaFDWv1LRqzbhk0z1dwFdf9+8LzmnlWYAyOs34t4u03cOnc22tinz
VO47K6iFJ1Jfl8G4GqBDMbsgO7f3PIRnf/KOWNgVRkBByCZkMq9l/ttYpJ3xWSSrjGC00z61uGov
DpYjK0RHsm3oqWtvumU6X4zMIiPNmIhm8uisbNbie0JzPfSy5pylScCNKYqpDFeJSR8z1TrAtQ5c
mqBk2SI4tJ4HzncAUbzYconEOmkcjFerbELSMyhBSV+nJ6N5KamDPZVQe22OTByioIw4DGWY4hzM
DsZzvrCSmL6LBmgNZ4v54jySnXJ0Um7ndroNk/Ixqby/ajnTz/wS8iXPUCa3XRoGwIAgqwuNQpsi
73DCJtvXiv5YVuFtbw3qTLR0vagDXETFPweB+2YuPOKFbMddLn4MF5Rf6LX32rJIaCTqOXXQC5qR
Ej8J+UTHrDELauumq+LIFGgmPnIkAwDNDMpnSqNhU8NH+3IL5kv4D76DhGOTF0zPJdJRlOoxh12A
Iu9ZqPocs2gO9eHa8mF37ZWhBEaCwP2thHUbTGGwR+MhY9GReO6BLlBuFi2t9yUSsolEcG0CrFyW
GELNBaIEjdabTAJHmtoC5H9QsvYu/HODJXujj4Yx/0ud7i1PvQMXm8eJ5pDGpp98cq882SPeKhTS
NADelnrI4MQHg1hFDHRGjKs8eZZ9TDweJB+xRAI1T7JKbEoZGwfqSgLYpw4ldOPVKez2aihyjm7a
nSpmnKLq1aFMxnurHbJdW3MR1jo+BV7zMzEiMGZGVnnqYwpWhB7L8VITzOLyPoEPkEbE+YVXahXW
yXTReyDTnDg9RnaI4uz39g9uOsGbxHpAhcGuX5imA1M0olrmP+lkPMi6fMrd8W2JsQ2gCf/UoV3v
Bg5mzeAd8V385F1YnLCy70qydrbTDRFhov4YCrGzJyBeTfpFK5APb0beemBUydDFAVZIkusWMUeo
+fOmGkiv9C2g6RArP4Osu8RcjBvlGi+Ycr5TaJW7RI/vczYxA0hfTMC3W1WRzrCelhmhwMPksRQV
COgBSUAjty2Tj8RHzXdYY58tmuItLjiid5hraV+yPuxuRhGSn+zvvv8rp+7F6TiqGzGVJXl/bQx1
MxRcQOpJfuYBvMXK+gimvOCRZMBfdKmza73scXTearM8Lm1W3GLK36p4ZxGB3hYEuoYedL6hv0bH
+pDdcHEL97W3OEiOmXOD1RpSKBWYRFC5t38RmX6yOtw+/WiDEfXynVPjmbWYJfhCcZG0zHvGBGNk
o7nsMt5YU7k1xgp56dhyjUm+zoPX3Piav0AburGEvmQt/m+VwMVfvPiae8THE4BKRPkgZFpT8aTM
gFkq0uY0vMQh0qnw8R6HZfHe1nRX5E3LQWwfkvtLyX83e9XBxiHeQrJsXpkSkIHHMrsVGQ52MkAs
kN0EFQIOyd67UJbKpH0NZditDWzSrd9DF+Fjnt8SDxSnXadngDCSn+e2O1tdhU/DkWKI4BGzjvIY
UAxNnNzk54RYrlp3UMQvnZJs7+1dOItXWlPg5maIRtU7lsd2P5r8JFQR3Os4R3l+XMG/Fv30J+fi
PqzCdmNX8/2IBSzKuhwR1/rG0FidbdrmVYfsztcTVofj7dOC2HssxcXMylf/CU0wPII1hYCcY16k
Oiqo9aWZhutSimYfcCR32O84Xi5E/2k9dirGum1+0d16uJmT59EpDsM4OvcenCZhE8IOFHu8meKT
87LuZLX5n1UXx75/LYuGhuMhhbKlrnXMr1TpyA39j8ZhuWmxakZlOqzCccMH7ITH2Lb+Ys0IyG67
iEJytK0KClKCVxxj3V4o7wkA/Wuj4DCBiY6k4HIlW2M3ZupTFBWCip5uh6GUe5pY7WgZMCT7OysH
gREEXhCFlvPeWEakOKpFmAxfchOV1qb+KTIo39tQIgsBTuPewv5J7MaXpKur35wpfZQFvr13cTAV
qxXPquZfqlA4eAzTs8oW3jtEhA0WznNpe8sKdCWxvKLBfJBis9lYG2jzwnrJAnxwSNtm5Pioz/bM
wBJswtodZJwGOOjYEHYE674TqqSy2P/wXGiKY4CWMAavJlL9oRGMHmvoWTfknmUtmi2Ohg4uSv/a
1GGFoxVkRKKyyF/pDuWMEydZcCfPIYRWo33xWqglRDmVCwOFguKbKmXfNnODXUl4/ibgMBI7uFbj
jMnv0Ktj7tjfiZ5Rthy4gy2hW0AcVIviOWunhyzTR53TatysFK85c1sS4s1n2/h8ILKlFKPw/iVa
fC4BXTm1oGxYc31OrYotwitu72oG8ttyYBOoHe9nDj9ysBc2YZoIrNYaILOfwfXm2wmHUOTg4Y8m
w8Qd46+BLRtyXEXj0cBEcAKPFlHoQOgvJY4VpOmbcn0RsV2e2PXmyEmM09KFj4aDxksAI6RfFc6E
sUny4rZZe82YbRClL4MXNH08jsPCV9MyUMF1S0EJZwW6LQEhAjRlYMdxsvX/TSDh6euhq8ciWsdI
nDnVy1RKjjA53P8eaCdK4OA9DM6vV6s/jw9iP1YiiKzipwkQ9Gkt2pY4KbIYryMXQ7UNR5hdFG65
oyhZlCTxs9rcs4fEnGvxVAbWxGXJFQEpNwYKvaT6KcEtgQ/b2Q/4wLZGIo397DC8dGzzYNa9BWXC
vy5jax+sBLpCvTjbQU1b16muXvLu6/4ONMpZANTL2xcj/kNYvDp29cQFNoM5gbYsSm+Xe/mL8pjx
dU32j0zJu01tErxERd2CZXkgVQAghOOyn1PmQVnW2FT/Oi9Uk9WiOvs1OZYmbVhf7YbOBr7OxbDy
TttPqVi1Z/xZo8A951vArXCkL8lXm2Ch7GchGbilL5LiWLUuKEF1Njr1m9gz/GvedPrVeV9Y2rzf
oDG+rMbx92OW/3m53RxG28Q45hbgMRbu3Gwdd1WnxD0i58kjF3iDcZQQcmxy/ncRn1tBoBWJ5I7B
GYt0iGW8jIFnpx+uZ7xP3CD2YqxfsXs+9aE5kBB7DK2+2y+2+rMnsqBtQSuHK7GiNHzZyhXMgR8E
+484Bb4/nBigLHxO/PDpccL5U1n0CcBrZHCVONMJDeYXa9NOJt8sX2DEVwzOmp78WtauP+2vG/Pj
mnZJ8/ltsUqMPB+DqxmKQsoym1MGOcmtxCFNMHU14RljBObFpLnhnM+vU98owpbkWsCQAiV2t3QI
LKq4hiwkCh9jBVPaWRd4Yp9LfOxUcRz/x9x5LFeObFn2V9p67mVQ7gAGPblaK8rgBMYQhNYaX98L
rK7qzFdlr7pmbZYGS5IZkZf3Au7Hz9l7bTf9UVIVhIN/HKf4hz6xJIlhkzs/KoNjee9BwTCDn7Fg
H/pVZupYhPfyhyz8m66/+eYHT9yhZxdMYADBZ2Qy6B6Q1FwojFZRUf1UwCRqkh37NwyzBPi13Yvb
DWfG9CtCqRFU8BLhJrd99l6WvAstxwFZV0dQDrFFpjqqAzYZqlNtOzSoh/W1mbkb98psZC0lSIlE
v1N4fFSdtXa8m0cr0/Wtu4RUkpkUDLMqQQ2MIFrv6CXgjMP0CQf3YLdfvskYtHPNcdGT4NO7+l5F
0a41gjdZgHGgUG15ZziR/shRXVPGL8zW2Ab28OzX8SGL0XGWt9bofhv6i07cEavJIgvjdRTzeEId
tdRj1HzOKOMiEM6lzS7jyBHov5+1Ss4v/3yn9P76tzjg/9eo37/FsW7/5HOcbv2Pf9X/l2msRJj+
szTWinTlz+RvScAuf+TP53fer/oX3eEIS63P+MPRLPXvgazC1P+FCagJG0iahmVr5A5n/5oEbBlz
iquaf6IM13EM53/+WxCwqf2Lhlje4CeSJHblOP+dQFb97zHkUpk6L09zDINgYdKKNY2c4L/kAPeI
7yZLAxXgu5C42+I38+JFn0/WtTYatU4s95nNUKxpolM65sXdy1u5Z3azxTvznKGYosrGDOlgWS8U
hc5f3kuCbIlByv5H1qa3HAlf/b/+p0VQMqXS/O05UpnXZ9F41AhSlprNq9TnONm/vr7CD7MAjdlS
MJ3d+G1UbWpt8BYlnVImVBk63A1n911XoWRglBzdK1/ngRXgw4rGONgTI8w0nGcIwxLFTLtUJXsN
hMjn2MHlrTlpeZXZfvKH4DjV6bV0svGi3OqzzE1GyBHw2hR6/LrzsVZqOSwLLSvbg1+Gn9qoD5fM
TPzXMonwUs1aviCG32Lqn75CeOqCsb51vWleINKuO69/mGGf/ldv0d8Tdee3CMykqXOL6ba09DnX
969vUanG3JZGjjKdD3sz4qY/fl8S1WBJ6SH3yJ5epqpnBZvlJW8aDQBYeX25VbTilnkROsc4iraU
AMMxGKlw9TjxjwNDMzcMxb0YxHstk/EYt4Z3t0V7nUj0e84V3gOs1Nt68OFAFAXpU1nGAciJ8kXl
BuNJDxvymoKtnVbOW8+rYHMwSZNNevttQo6MHArVs+lQYpmmhjfNLB7jPIb55zeRY/3jTQTf1uXh
M2luc4D6x5sI32SsaGL0FPj9T8slKmjIguHsWUTLgXM4B9SOnT4AdevB9Y0ZR1Q9vAvl/QpCBwqg
8IL797emzgYCqFqTwRLf+76kak6+Io1s5Y3aNhFmSFYQCR9dFFsrx4ujV1HnCoVMuI6t1mK8IYfH
98Xuxn0hcBjTLB4fbd6pQ2lQc3//MKiS8WHaAQ1UnrItWRmKtMBbCqHmpiqPvAu3V6vvL78vdkWe
UG47PuTpkWhjuJdLT5nqk9znWzw6wQvq/26bmYTaIo1aC9cJfzgjG7HXl3dNb/ObbhaQIEoYM0qA
6q9c4uoM4FypX2BoyfKXJE+ide2bxh7bBiODJJlZFFN6nExq84oVYaPZ7UNhRL+iAPRffXwvLWfL
exuV/isapjW9VfnorYJk9X9fc/+TdcKeb/K/rxOO4WquqSzXkIYp53XuL+tEOY516gcmBTZ74ICv
JU5oeSGJ6R8Yf7xL11CztzI6ohzm0Ih6gYmFBsNYtJCzrbaPjq7ZnJtOXgpGChu9hQTvxYN/TuA9
IaCMz6qpk3OQGh9JNKCfmr/VhCjLqTICkHyDdjdaN14llig2gIe0+zBfOOugmqfJtptcNNzS6uK7
S81pMEn/GpP6JrOuuFeTdupnFsI3L+H7IvXi/3ypvGJNmql19MLYulSTNC/gXsJd31S7OChyyJFO
zhCigajsm+6mgUwZOXn8IeFGbKw0BuZkSp2QyWI4jWGw7xwQKN381fe3wsBHPdGG0SGwYUH1Mbzs
mYXQFGV2RIAgvYjQgti3LoXtVScvR5Lxzz8+g03w7x8fDBzuJZ5NA+OwPQff//XjE7ELccUYhmXp
4K010DhegsC+8baMCxfD2tbXcghnTGFferMhiM4pwT3VzMMDrV57cvA3dF3kU9LDSW0a51FOwHWs
cLwQ8BOdCrOIL3VM99q5JF1XvhZzBmGcq5wUElqWpo+1vJwhAIXVR9t//svJ/2T5YZFWBr8ba4+t
5p//5d7kaK9CzWPI1DmS8Vxl3310Os/5SOrjVL/7mS1/+BMa1iBCTJzbJMnNF8Z2CH5QLuMGPgwW
o9Uui6aNILKQvnFwl07nnL4vRpw6JzOx8l3K6RRNpV+uusT4wFTXbN3Itk5pV2WH0W6OYUXuEh21
cq9qU38PpmvRusapVTg5CGvHYWSRA+Lb7auf0P/HF/MzzaX1O873TWXumiLPzqh1mHuVxTqIatKP
xV6giYBh4tJAHrXJO9Du/beLXar/4l7h1PcfbhbboJNAJ1ub4+qpgP72fg4C1liVo8/qh3WgrPaA
ZZVOJ1ibDlSMpxIm9l2zDwgDjjIpH8l8cfRnkPLaPeps/9I65a7lbz7+30vZN6ti8JDmNoSiKYqa
F1Kut3mk9DdZ0mJzUqJNMqAuoUbO6IgKdMuTdejooqHwWvsSfKTj5tMD/ZC9EqYH3niY7LNuFadv
VAYBEETA0MxfJujVXZ3lW7gYRtCBYnUwf0MxUTtKKDIvZrd5PV+k0fXLtkYLVjJeLhtnDuEb/b0z
VXeksuWxbQmZ1HRPg/gOyakQBZKQIX01guEocO3cAC824ETbQ1hyvP6+EA0H7UgEH3KY+0FeLc5t
bIpzPZn0Y/FFNokHxt8K75CEcdM12lnS8HXqUd+5ojRu9nxBBoWgvDGZhedTsxm6TF7TAOh15Bbt
HUu6tnILQTpzBcTNY2pCu6BKMJQkVzlPgwo5gyk6qz9ONqaxOsnyjz4c3ttiqB6DX2TnwNXK5eRZ
2QfCqGcEef2pDsbo/n3JJ2BfYWkc0mqiO+DZ8tiPJh7tSPxytDz79c8fYvM/PMS2btsui5NhOobN
+PDvN51NgHQ2Yk5bBtVqkF3xQA9U7KoCNF3EB36WrYE7w40GciuAGwZp21FUxvuOcc3RHJIaD3H2
VckUa1GAi34Xh/abl7ms+1Xwm4mg2AbCumfjPY99l5xUMstruo0Pa+x7jusIicLRPX1fwIP1Gy80
gPYFqnsp0FpWMDre/vmvzN3/j6cDm8KbyovVS0rDpdD8+y9duk3fOtYYo6JjIxjz5+9LAmARJr7x
6EEUn/3B+VEnksZDE6hlpZx0r4fUm7IjHEKikT0Jz0UF2Q3hq4M5Fq8vzbjvnypPdfvEsuWy7s3g
dfCA3CEykGSebEYCzl+cKEDGUq9b9MCPTksaWm8acUNNTqLs/CXOVSLZgsClgNPk12CZFkxdarGx
cW4Vydvo72rO69mIwKQZlhkaTL0beqIlsV111XMZ+T4t5PJ35NGY9IPyI48v+zoIfzsxwhkRj/TP
3A9P4voqpwW+xR+j6b7XVLTL9k8jnK8MU/dUIEMfBIlPQTx+DCbFFh3QZYLfhPicfrZujZ9lH+Ke
MfOtrQDcDya+uUlZWzf3jSVjZGLsMfewAThXB27r9OE2MMbHLGTshdY1JQml6n5EldzFdvzp4Hh1
S8SWOoMCrN0opJl6sYabZGh0vXOpHPw80hN0fMp72E943rIgPIuUfkfErCsQgICLPH7SJTONzmWL
ld5rFEbvlXhWqnzqRtvaRxa8rioDCj7nKnWqfxMZZwfRJsuobHC9DeIaOUjqWw20vJUOL5E1d4Xm
8KR+a3TTExj4RSReAheUbpC5JAQW99huivXgIzDX0fRRqdJiZaSWIz9alGgZN2lVIp7VvW1lZG9I
Uk3kaCHJxomBhUGWIzPzKdlpbh1DkDKdpcmUwazCbambGx0pG1gcNDCilDuSJxnAYEbdmIX/SwOh
J2znd6m0fUhqyMYIiRrRm9Tb+w/PteqNlQjGhh1qvES22lrPr5x5WJ3SlWNHtHUByKeuxlgdb6rT
ZnKfQMAfUEFt9WoG2ElHQs7UxM4gw6dDqCo7cbKwUBwyie26zeEoA5vlPL3UEzJYALwscBwjii4G
/ySK+MhvZq8JdqCBbqD6LsEto2gT22TUrgwCvgKBE6cz/HATBHFFGmr2qFrtGWoQsKJq4TjFThko
XKDtl0MHYaOQh8ClsRkN6uYUI13e2pwn25gWIsaBcjT0ixFPr1PVZesaVB7SMr7PhmhvFKveThpM
qgasIBaH3V03yGGNEl+E2avbOJ9p7hIZtYPmcVYmg5Gm0ZrtAKPymVS5r6Tyjr20gutA22CsKDB6
i48TseKZuRdAWyMQN316KmX2k1b3NgqQfk8sITVCNc93rd04RRtsGIg+9HMxuPTBkInW9MeaAEPp
hE2FkeSr0LRPYfXsRf5bgglgDLRdp7pF/BwGOkqxBmsM/tUrzejroDvYp9+YsvEYFu6PqVJE9Y5i
VjquinmjMj8iwg4CvNWiJgC4H4ulD4ezG/6gust/pLzwfkBYKfLOvqcHHz3TNR3xuvSYEBZGycM8
yvxhxO6niiecpj0gUvoYiB59BGW+cPxV4uDbsUOhnzuN0Vw+5AvU+eOLDKMdNGwmlC4bIWRWBFW9
Zhy0ihxd3Yx/F3FgEeRYgeRJS5RAnrLX/Vje3Zx8RgWDM7SinzWGPFrCxP+i6sYyR7br2HEE8JNp
wazgg1Qssk+K5HUq1C09eIfe4Qms+mGXljxp+ByMtU7HYtHBmSNoCjBt/IfMVOZrTBinJlt7Wapt
JZ1Hx6s2jUSUgQty3BE9QAoqEM/eoD1L+NE9jZmC+NYEljz1PpjYQtPzmCr3xNRQ/L1SekBH6XVx
HmzyrTrbAUxK1ji4oVojrxQ5/rtnV86JFsyFD/wrSnhdNWilRWkIYuHI0WhEe+8HBDJKlvgyqy0s
3u5sq5E13Sj4ENx2B4EctDDJq6WsDirZgm8sF23MX5Pa3jt6qGYfjeUGIxezqEArVpmWa2AFm5fa
w00XGwX4P/L+NLP404ZnV3+Eo/piMORvwhAetF8BG9BLhJe6l56rYpo2lje+NcUcwWP0qOC8PibJ
oIfbWvHk6oK8xC5siAQFtK+b6R/HCZP3FPIFDTLmQeGU3jLzJuvsBV/YozJUufXxQtTtPWw2ZW8+
Z7nBlLMIn+zGOvUIzYoomvadMdVbCXuxqatwkw5DvxJq8K+ePcxxldYfD/j5zGMkYdp5ap1+3JGq
7eC/TYCGoUNJkONsW2M4orewF26ERDcZ0Q9m8NlIHjcSJIEovR7CodzLmXYPeBu1UneupfWsW6Qw
RZ1IV5Ob3KORLA5iuy0Rx2esDkzNYz1b29kOGoO9pgGkbQ3BIDr8jVul3AcJC2I/heneKstT3pLQ
nQ65tnYRh294FArgsG7OvyRdYm+LQftJslx1bTx/HXGXP7PZvpYdqH63s81zFYqzRHy/KDTv3hl2
f4Gjlq7bKP5TBNjwXJQWfVLVS9tivBeFHMC0cXhxOHJtUjP/ZbY+Xu0oezF78uFmxSeJ1IpJqTRL
JjKOvSpkPZ1bQ6z5qDH/C/RlLaO4voT/UIKRMSUWG2lh+A1csOl2jtSEspgU++K974FjZLX7Uyvb
XRXBg/PijP0hr38xxDt1HIMBYRLRkCLdJauE7kYRokpzAm9TZHwoEzaqVd/F8NPxru1yLHoGmfXp
eG7p7CyNxOp3qvERCVk9StJBB0fiPaYhe461kTEell1VIXvsEewQNHrNB6B6Yxj9jCZ1qyJh71zS
SMjQgowsM+vo1uWE4vUzmYOU/Iistnwwjk3sTP960ceWrYnNr0jt5KTIw7gFDPzdqE1PCNjpQmZH
P+7SY5ZYpLU1mpwnJl82goWFaxIfD+DYJjIJca6tYRNBKZQJRZY03Z1VgQmxshCiq3brfWINxJPa
caLPOpD7rdm9R8n4bidmtXFg9+xCb4DS2394VjR31NJ9l89H3FqgHBEyW1ZRTCQ5idAhZrYEj0vt
QlpAp/BeF7Mch9hxO1GIM5CHd8RgMHIxZTPtOgaNC9fCu9i1hXao8on8ufKuUAutO/IROd+z8Sn2
ejskgaQR65SXDI4bXRmgyZ+0ghQiXNbMarQxk8Rky6YZqaBxTIAh/i3sBh4YpHeMd/bOqvVkZdja
tlRWj9USZQcQMwhPRX8rItCfXXUoarQxrdQAj6OA9Mf6wvSQTvSE9LxIAfKQnVb5HwGirwgcT2QT
3mVQD/X8B2NPHTNKG6km9Bcb40nd/g59tRO1RXc4f+6n+JkRK9HTrvniMsDG2+fjmHbWvRJfRjPB
zoB6YRsGOFTdxthcdOgby7kDf8qmBm8zMWNEGx9Ql0w7fWh+eYNzCqi7lpgh3wfNqfYjiQYtzQOf
E01So2wOxmkvk+5lIvLOhbQRAX4rLLPZJGWLi79D5dbxkhiRrKcJBVQh1sKL6K1iuNrqWKwiC5FH
GSIjgn9obeKCo75t8Eg2U7ZWXw6+YlYojAOo0mF9oQUH+AVJvm+lvR9BIoI9zjeYSkBcFWBDKZ+K
CL4xHXAgXiAKgmdjqPBgZ51YTwNqtcoUhPBmxsbViaLoJi8EIKIIhEjAXyA4QoHGH6090tVHRxKz
jNl9gkTUj6hnBu7BzrcGFPGYfuNIX0dT+RZ63alPXNwGpCSnIRmELR5BWbvhVri4SSGtXWNhvE3l
Oq/bakeu4DXP+Nycvt468DjJBaVV0EbdQbFLrWtNbXk0JJhvEhAsUX70jiK9ncAZ7m1EYaVltUz2
95GA6qTH3O3CY444asEv1AqPJC9QVTcKKW6Rf3I2ZcEJy2FlpBS0uDYAAcQZIlFRb6aIY0IyVr/N
II9XOq9uERNV2PUn2GSXCUoDJpbQWxnAtc7TrDHLiBZQbA2cghDldlrJ8W2V8SIp43Pg7DzHC0sn
igRapL6Kp+GOlms6mFN9HRxsZjg8sN4SYYkEjbpQkuI6Tp+p3hNx5bfnUtrr2q1nHHDQrFWNxMFG
vIbCcTooDVYYHKIfI4GmKaQMN53joBhQe5GjmI/MLL0WfasrO8itVrIfu/qlCJK1GMNpg9sZqW5F
DJ4Vtqua2AFd9MlBVKmJ2bX8qDMjpH+JNjg1EDxDVrh64w/UJ9eoxO5N+JG9FJwLlD59JlgT15Vh
4LidTqExhNgD2IqMguetCS6VD0peTRMSFgfxhg+RdJ36ZxCxv8MRd12q3I1mkoJeDDbzeXCRDF3C
11TbUddfY2n64CmHF4tFpRiydF1l/CnHpovm3QdE++SVPFK4hNFoPrqwwC6sAmubqnhcjBUnYDt2
+4fMxL5z6cPG9UnXjU/D7/a6TBW7H1b8Jot2mpWtbNaXXYU5lLMsceJtGQJ4KAF32IIHSN4rEfyg
Amc2b314DH2W0pQvsWHt4q6WK1Fa1254I96byBqyV1ES8VgIRoy4Xpj8008YsToExokoKH2be+ql
TYsb+tLpd0IURaaAwkNKvQUNLyML/HOB8+OAKnA3amfNaAPeVAFgc+FIfrkBKJsxhRW0TGXvcV6B
LiFpAWHWmm3utS6sT56wcNW6nGahtoxLqSEhRazzmfg5pXm/nEwET/hL6yK2N0nrHWTiUWqizwJl
RWytj4O4Dd7jItkVPX+BaDl/NwJ9W97zHOB2hZI+/Y784h15CaFHfXuCsAFvyOMgpHSiGifrKUVc
Ugmt3zte8hwzMwui4GjFoEQco45XgQRa6fnT25ibz8MzPat8ZbAhH4SCvMgwBAlEX27gNPMBdT27
q/ZDL+WF6a63dDyWq6lN//iUpFWykb6Xbpu++5VbAznqdYXHR9uEcdZcjJvTIjeng1xvGLoBH2lb
FklGpnshmJDhKtqKPDBghOT0PDoOlr68lZO2dlA084IHnFaseVWEWKclLrLsOGLlPtzT2ER8b6Qk
QHWV2jWdfaKoefJyGvSj0a1rjIfrllYPauIopJsvy3iDGvjJmy6gFmkPjGF5LHrM7TEMMiai0TWu
+t9dDzQYiiw5d06wjDv2FJwtR2prrOXtV+30L+VQQvx1QvwO1VeAL2Kb4dDqPO1HnYdHkQLsxPHZ
0H3SCCnQoVL4+AYWhQQ6PKg1SN0j9ysdAYF42AjPkUfNn4Tmpzlmn6LIGILBiHVtnjOcIt3ELJpB
HECnwWJVsm5qICXNmsNDIC0t+RU2DdaUVepMBjpR/4HDMVp1VfICYhvzLqatdYw3k+KlU1QPaT8T
vAjPCiGaT9yOQqvZtW7UwQw4LFsSsMPQozGyjWUQJMx/yP+uix+ViNdNq296AwKvdbDtFBe2J6eV
R/JI6KD2B+Nrr5V6+eaVtiMdai2H9BySt6NaMuDgrz+lHtZD1UILCvl7ppz2t+p1KlLq16onFoBz
7XyfwKSGUb3nGcLEiPbgRFqcKwqLA3YMXswn25FpzLLsED9mFAPrnimzLdCihsPNz8IDWJmBHCpt
JWNaBFAcxmUVpl8DtXSn3oVKjjEsIMCUiJfLK4Ex7z1JjtQj/q3xZLSRlf4nMdwbGnHutrF90uqg
pKbGauSlyUeNJslNASmZtOr4rOOPILg2fdER3YK2HW/t1h2tFY/Ca2z5M62lQ3OWmKehsRDqhBSj
ZDYDKtBdjnjg8OXk/WR6UxGFHASnMvDQkconRKjh7VF0WnYo2uJRhPVZGFl8HPzmnPyEYpN4g8vD
hvcFBuAyUPAHVRVhnoZ+lPnPeaU/A5sLW2Mzi61Sehp8kX2GbrlHvborLKTwYR+z++Uk05Qg6bs0
vU6xhQFatziXcJr9/ioeGC/WNpTSVm0Ns/Z3iNdt4JJuAZ0Psi5K6dU8OjLSmB6dH74Wlelzcoue
fZs4TGzXBoeTOcghAJpHgJqZl7S8iV5VnfFnaEJxAKpE5LpHJJxXboVEYtI56Jgoks0BsX0V73KH
oKqYYEV4SsZCNYO5GCr+UP4Z9rSFeF3lMhnIWcCMwYm0xGmpPs2A8WBBpsDCAGSVlr5x93vyHyp6
G8zEOoSNTK4jKpuhN14sVb3h46IB7MIvBiA7O0Go5DLtT53ivBks4quNyQBv1RHBOWnlivb3S0bs
O/J0dY1NuXW7fANJddr5/qap75WmjccqLt11E4AEFRGti0792IZ1/h5r/k+F/nthiuQGCsLmdg/G
ZeoZdy1oyG8iP5S013cPqWaUpDe9wbbt9jHq7L7zdqmvTm1d/471r9L2UypoFhETlLaNp8tJArDo
HUtEhPIizsa1pXEUKspwXbVNem/CYEswIzazRdT6B20Ynb2ska50MKnjwUB6N1Uf0AyD1UnTLHr4
s+/HSCsk/hnvfE3OUGC9ZCmq1aG1SVjQlXOxBmxorq44CY2at4gPJdNFJ79ZDEJAdW8NKZ6wCVFC
hsm56Dl7ITxc5y2obHeio+MoIAL5CdhjvvQc95WNlFUqiF/tPoKobxY0AjVqbI8Wvz2UVzGyimUD
3SSaB5LuL8o7jYCzFHvBQsMoznpMiaP301IV9WfUa9qxnw+DUSO3ijxTn47Lwma8YLfBeZiaZDNZ
JIxUXi03WQUucuhNRsh0J0yTo3yPQIWs8IuIvBxmKJQHl7nDzg7LX3lS0yKuofVRE/v6kzkbTBQp
pKi5wWcm7qpJkopyNt7pbF6L3AC9hengj+YgNUS0sKMRQFZ4b1X7SJdqkYqi43cbPvGL7SMa5UtQ
bWh9/GsCmbTFSH4KrfgtgdTcdon/pFnDvkeQvQ8t5IGBVv7ohTfsmyecSOU5WA30y5bKEt3W6RGs
kuxyCXSdJAb8styJf8qVcvkwYg3vG7uuPSu2/jDEQF2dAsmG+iC0pOM5cuqt67Lvp5jfteqTtYz/
MaKRyQZhmjrXUQ8PkRc+hVQkg8MNJD1Wzr7hAUwqpEOV3jJucXP8bd2wSFH66l1IZq9j7stB/iCC
ykTAPtk7OYmtU1c/2Q4ENnRBopQulnXtnKq8dbcMC78aMf0p6AFCuWg/dZ0aOQ0jYurq24iY4lCj
nE5caqVsRiZweoX6YDloc0LnnIAT3YBTeLebaeHn0Rn6DZLKaT9FHLwi/4zu7pXWNS2OHMB7RI+u
r+xPHDPhKsSkvNKTHOgw44+DS/uyQaWMgtOvtz4BKYYT5Buo5dG6DPRoE4NBzaEHX40GW5FODAdp
zwUDiyfPbSH2cqbxhvSBfhSkVXKzw31lUwoBP8B9WPkZKirwRfWfuJa8dwmtLN7IbefUdxxxMz8J
5DaDlpdUfBOx8RqbbfnFBMJfeERh+XIwbr0zkf1p2V9pjHHa0a8ydtC4VgWWVUW5zGgTUUgZAP6m
pTWzfNjLvDcKfg9NPp4GTyZnuwh/OfFobdvYo38zH1ZEPW74LUjFrNDgNab+3Dul/qxH+dagYgaU
OjBecjijwwDJ0VVp480msQNzhf9g+2j2TOu5B6zAJQV3EEvUiN5FUrhcHG3C0pRN/TKCwp36o0to
g9ZciKflbObnJzAI1UU4JAfGPScs8UqQ9Re5LuGrnsvmxMJN7nPlkcxG5Yb33/0jg+gIfLg6RWD7
KhDGENGRwQM7zOhTFpTtNNXXvtn9FH1+zNSY7Y2ApJA+1itQlbpc6oRb/Irwk+Ul1DEz07bIu+UG
Y6R+riQ9gRBl/qpytP7c41F/QDhYlVSFjyLfAomuHwwK8aISCF2kmWIsHeWzdbvmvbgqQhn2ja+6
K3ie/uo0qto1DjVrG322aSNvUVRFj9Cc5HGSwbtDTPnj+xJ1xFMGFod22C77QIXJxaNgfnA+QPZA
mAL8QI+JdChrekAZ/pUwIHZML8Y78mfz1iYcJfQfHaqGAxyp8B5DobwLCtnF0Hjtbv5hn6TWQYia
aUxHdlxX4v92CrxK9Lr6tWxjuIKzO1z0db2x3bh+uPOlqi2ewaC/aLGsHm4+ekd++fe0IfbUjzXz
EMLRf/LsX37BmZkhOTJytrMTidjWqjKt8oTQWqi+ZfbgZWfDHs7aZHRPafIyOkX54EzdPwWaCZCo
mEK42HypTTDIDCtMN6Nr/85bHvylRrSgk2GTtKpnK86/YjfTTk5ZV89OZtjoGFN38/1DvylZtf3p
eTSjB7RF96039IaGdJnu3KkznyXYR0YY2sZzKEHBHQ1gHhQ42tDKngyfj5CzCKuyX4MqNlqxxEFv
XVKL2yUmQPg9H5z8ywiJ30HYmJ4DCSgIJ59aqcgfLm4AuCaog9vkRzUDdPvT7GZROROuZVk5uyq2
nHtmMeQYOvXb40Q9bzoWD83nkAQffqR1L5UZ6mgD7HvkCCgDgF3Q9mFrwZmWbef+6SmAQHewZiFX
WhqnIkoLBLJ4CyoSdm2htIeDyp7IRdFhOy4IaTeZEp8sk065JfrDFDnPgW/CfxUS7VDLYz1UFzti
rNwwdF3yisdt36zpAFUvVeOXTzPLQtfPbTh2b7nu5cjsLvCnE7aDtD+MPuG+emn4x4a6SWVo1UNU
jatEPjuRSb5gzgEZVswOltwDCHx+kcJDVh+QUhKL2DiLpNv7CW89bwqO9j5tXlOpL0t7ktxbfrju
FGMpi4AX3Su8N0m5ddBk7ixD+VVEFgzAKBePOKqex14YB5MMa5puQIEaswhOtFfu2MWMlacNhKGE
g3FGbquviOyxWPN00vvKJEeClW0rCaMul1W57Ush76NKsisN6M1QNliy2zlVrbCPHdYECaN849BE
WrizyMNofcjiablOx+ZRjd+DFIOxh5OXJ3NK5aFsWfah9KMuBOGiWc4xdZl7wEXtNmYoAiR8VoZS
efpg/fV2dmwDdA4JMFOkrfjCTR86ro9dNc8wc/WOK1rtZYFEumgGiycBAL9uvUeUC5e8gp7pZqmz
nTjzb+u6vMUNAhW/Cr76Wncu35cM7oFdpmI3Il9de84fgtTZTDGdTqX9EwsChTAUdJk5jGKhBZ2g
7kAJaKsLoRzr0XD9w6hCua5ctXPZ8MAD9u3WUdyohbBtrO/k0Pt+Tw7tAvmLusXgnPfsdVhbOCUW
ASqY0RfpjhS67jSBy1kJKywgPBXj0RY29DAVchYoZ52nB9uJ8JlmH6b21i9K81eamasC03Wq19pb
oo/jifkgIogIy6fM1Uo3I3Ct8yUP0UkL/63q0uxup771yAxfENn77iNkATedWIcQ8MzOyOsPLbfh
pqXRbwvvHda7Ud0d1L6L3J0bOxON2tpuThmpgMNUI8OFI6piQyNFjVZMWYBExI6V3ZSGrsuWsL60
hAE/h63q03Cb3+5Vn/riEbMrW30yQ+PhYVk6lppxtBM0LJUDqzolpcFvkfCB5UrTP5mf7cZ4Gq9G
rIoXrxe/RYlWXUTjheix/uDE8b4IwT4nYCt9Q0ZnTZDH2ZkSv+z/Zu48liRXziz9Km1cE9fggEMt
ehahZWZE6qwNLLMEpEM71NPPF0VOz62amUvjZqy5SLJYIjMiAMcvzvlO4Zxqv/XvwItyi07VeY6T
Z7tjwzdkkbhmHeY3GEjZwrB9iBBjJLYF6IczxlY8dJlmFq1tBiDoOlFGALursvkaIVR96P3x2JQA
Gaxbg5KJJCYIQ0ZnD2Win+u1a/XOOrOjEOucVTDDIyjKic1hlXFCbXHLTNd5lPt4rry7aGyhzbV5
d0qh7BCtOGzS2/8/2kWDDmIh20xe8pJFYtDaM7N5WCRVQgS8wBO+bifspYKm8jmqbrP1VA6nqZDe
cWwswWqmZ0HRSmPnw7p+ySUZGbGVfCw7RwxnEU5EzUa1tRSmB8MqN7gp9ZTthzIviNjhSx6mDBsK
i5XqgDg70Cj//fTTD5+1UOTRKY91Oec5dCzolwQEEFg4kHm3EUG26VUUPLVuGzyV9bvFlu1ezv7D
LDjii1nnm36sJIJYtIyTD34jtaM7unl6w7pOru1uZp8f5bYAodkbZ2EOG62FfTDK0Gal37zMbLm3
sc9nbnv+jRysmTrVhTr5JrZD5D3LaVZPpC0Vx4IRGTRvjQhRSjJjM10RgZhWREyqndU+xWpsjm0W
ou02o9ehcwCWxdG1xwzyw6cRrdtoVRQtFPLZcVb/u86Blrpni/7zmUCIrfXF1PpQsFJfuaHCJHbz
z1V+hPjd1Fv+NUBNrkEXBwn62RvMfj3Dp4BjqCRUEPJB2S2MCwlO5MJzqON8K8anYKRIaTxyN1zD
PRAP5Vy4r6B+4zDdJKYOtyr3pnUpp3bDX4iOJDV7y7TrvCe3D7eIGsh/4854iWZYiK17sEv3ex5M
WzXGJZxT8C10ctVqGD2YwC3kjlyTLdx4rmLJlvfncFy7vf8YsGzEU+s82gHzqCZKPuANMAWMiuZU
A288a5PUCxHtpsZ8VIKEpYECadm8NV7ibCpPiydYMhyIocEMdk6CA0vPZYdrAgYSfmJpMsteZmGw
jiJGR6gqSPDOFbO6ME2XM+4T8gxYPSmBIi6oU/YifggENJ8r6z4Yicycu9jeSRX1u7DCOVmDbbwg
e2PX33R3P39lhbWAw2z68DuK9FAm4Yd0eo38bHSZTcR6N8RzuUUcaC+Zr1YPdVBVD7L/hja0uA+o
G85EKa3JjnROkVXxhTXTciZpC0VJ1F8shEYXP/O7o287l0jqB9NrxF0Q5sPTkD5ZsWk9//xFYT9W
AWlneWQ9OdTH58q55RKnc/AOpmVPEwMtTyX5tnXq8NoSvnL9awUkOx4Ejn+2FXiO7UnLZkbgOxZW
rZtu/U/S7RpWL8QfBEQwOW3UM615hawcLDxCHdcyBTAd3JTyiSigUOsIqvCEHzCMp70bKH9Fvp7e
8EgpF1kNg5/jZWCMhmYltl9UGuUMJYS3nBoii1oCHJi8lCHjxcY+MpC+CTY2eEI8whAfvKw705+U
l2oktl3V/fnnF2NkGVaMyGl+/tJMP6uERb2yvP4YRv6q7dt2V/a+e0SUE++bJE6OgSft/US4wEG1
X5yex5UGrTzw80PCkWn3pvBy/czT6W+hOjEZTMATxYh106cO5iLLN7bNZNMmrgHNcvGc951zhC+J
WqbsEbaG7suoGwCH5QwfYc52MyUHJCP0qzTNxHMV1PP8O/Ld9oKd4VW3FZx5RMInFqWf+lvgmt1r
MQKMJIq8uKuGmYDpviQPGn7og2ZCvCK1yNv8vPLsBIRaR2JXNL5Z4Zi+sJJB3D/mERkZryPCmoef
X3xJMYbtwtqUxzLO87sy7OoTsUqrzjPKx6rDuP7X18//IRr2XFTX0vNcy7cc13LFb5dPkXiEI93m
I6RpLsOGWPo6scv1Z5/Nxrt2oUb2yHBAbvFn0rQDeB1wuFkWU6oKDwYfWLrxshFGDHvAc+wDGeRQ
SS6TB3HIjnHpQuIKgWjLzxLIOq0Jwok4RABXibegJdeu6Hh+taq9uX2rDa5VRtM1G3Ih7EuMb2D/
1y9Z3l7SL3cMjsQAJAVaDRE48veXbNY+rPu6gwSoy54pqluusgDrfF+CRhbEKRQjIsfWor0masE8
eYWzMtswucddnN4nJsK3EpTPIUEPVwVu+zompXEoazNbRdQX7zq6rTz6O6WhNdUThmK/5O9FsXsX
Nx+9GX6ZiwoqrdWwh6xbZKTleG9TOL7GUpsHyI+vfmYehCJ6DX8UYVAKBSdbq/TITOCVjkg9/vVb
8ru3xfNNcEh+ID3eFWx6N//en86QqLKsOO25lg2o8gsGSd9dZfwgY4wIdOM2oBeoA3onYh5vw9D5
62/+09v2y+fBd7d9Pgjk3bawzd8uQVkE7ZAk8A7CSX7kRvJldOW+h2QOSBbIRCaMA1EZM6ElLGEH
vNzjh8x9Emw6nPJ//bP8394IBhSW6YrA566wfn0jOAaNtIzYOIdW8W1sGyp74PI9PCEAcEc3Buvh
yVnvytr6/+xd/u9oS/axxfyXRW710X38x3dSMLrp5qv+z79dPpqPSH9Mv9iSb3/ln7ZkR/5hOb4r
vUD4nilQ5vztP4bv/3AsW3+40sSvjKGUL4HFb/3Tl2yI4A/Lx8HEikq6rm36GLU4Rbr4P/9mWN4f
LlYBP+A/fMW9/O84k381+SD1svmnMB3g2DSFbf/uap2y0rcGhPJrO8ofGSQik05MtP4OV+6f3pjL
P+6FP3uM/8V3unmt/3x/VgMhVX7DdwryGDF7ZEG8ch7oDP9FNSHtX89Gl/daBNK0uCNFYCIp/M2k
GKq2NuhP4DJMGk5IgC3EQCtvFM2aiMTbB4p1eO1CYPnwk9QF6qwQYXDK1aO+8QG95mMiXijasHwP
bGSaNs5DnFtY45QOynBVJD3r1qiqnI3tOmF+jwMJEbxdsJY5Gv1MOpKDLAaB8QiM9C5OS6dlHeL1
5oNZTCj2u3ju1IZ9rzIXHNmsNllvtg3pFXNc7YyblmszhTJqwKqjpzyBa3LTTTVmoK6oTwuxdjxd
TacGubckvK8S3a6mS/Z2A04mlx4KWQxFRsMPW3Vlqx9ncJqMvhy0qSfo8jysRiIjxj1qjGne+NNg
y3WtzaglvsvIf0yDBNYwVC3W4ii2eoyeRNa030crYYNozUNUrdK8rb2HfFLVvLbAShePfmQ0zSVn
XkA73rrQWsrMbHqk0IVZjOw+kCsXh5hZnzz7Y8Wyt+PxZXyCrGJ7hbfamrYBLzXazQqKzEIr1y4e
arv35QUmBIjgaMrNb25R4vRFht9Pa9rruFrGqmD64gpNsyx95ehDbDaAP0dr9rxNkaHngLeVyeHg
JhWwGjfyL8CDdsrHWbT2OC3NZR35KWgxZrHxlqUwTYlXVVos/OqmRva9ST8lfcnyuQc5npOalzI2
9vGyL/JJMn2LHSDRB7zY7pcAiloN1MPWpJQSLKOXTSPgNxckPQzP9uw20XOVZADZfTcLeQjgp8Ta
Ftqm3nOVmsaXtPVtfzMiIjyEzmQw+CBSx7i6ED4x5yRqqo9mOgkEXXZdy6M3Y7TcE+RKAEUxQEM6
SC9W8phPBoYWJDLBcG56ZyDOwk9KdDuh1iiOGVbYGNbd7AUnFlA7cHEN4bNtWbebRjf1D2+GnHaK
ev5rpzNF9AtlpqswlUg0vIyKuxHtRwkR1gsMA5tBqWyTLOTcQehj4/5zcrb5kQ06F8ggSG3l2fu0
QBeNvBdezg5xepRuWy/Pn2bbmp9KI3PfUB20aA/TKWkWkpxub0FPBK/Zb2vYKXbv4bkOZke85U1M
ZxomZjyvnVLPYNyR8ECSdUu3W1s+deum6IL6h0iIBF9ONu7avahmX6wVaoRs6Zs5SessxD3ziZyu
wEAz40f5rhzdKSbTtTIFTLpKATss23ZaD5gLYYG482AtZetQfnk500FsitGNasxCIlqaU2+tBOmn
hKaQCEB+JIabs/KmKkKOkTjGxu2avF0FjdG6K4R9JpLdpkPREQoT/KL2SrxFk/BLqL0jzTaCBKq3
BU7NeEKd5HZiZc4yHS9GR5AMtLpOVds2tdCDF6VkM4u81uxK7yX1WP7Nl5xsRuZypmK0iY+qhQRA
GqsjDefixRZivLMp60TA3o1d9qY6tskirNGe4MRbBVzslIRBDd3Z94bAgTeXEerUNlAQL+AH0dtx
UUIHrfiUWY2hoOkIrbm01nhLLvBEx3BZScD7bBdMe1HzPhOo64nye1GhsaQZTtLuLshSiQatH4w7
AaawXgEJy/pTY8FXXGpSsgtm084ksDV4jR6+d0AE1T5ECSqWQQyunBOEEBdNwkK/QYuDBaBmcPkk
KNchnOYKUm3Wp5PczF2i11VrW2/subI70Tj6wTAl2Sap7rKjY5QmyqXQFObSx7UQo4OT8CUA6oBV
DwIAQ68MwEp7BcstIbLMBHu+ZsVcJ3iKxgkXehf59gq8MnKCph8xRvnERVXrOvUKgwzQOaoPXI7Z
N3Kb6x/sC3C9uoxNyjPtMUYEURZmO92bkTCSo++issAnqzmlAak57i4lYg+X6DBUCOXqovIOssSt
x7XcWsHSpr1Bh6SrnASaeLQFAHKAX/lyBi97SxUNXlMwxsVOV6QAnVUypwEaUYPknSDJ93D4R5dA
MwH7uAeXYGJ+qWhznMzoaWZ8OfZI+VocdkVnzRUkyTbtwF3QMy/CHCwlOpAiKG5ki9CFPKjZ/ud5
Xnww9I5OjYnM0UnAD4VB1X9pYwSBi1ArGn40anlmbwwrvhkFm6l5gYSbnbMGFQGCvkgQxifRZS5T
P4RL5RUqR5lsaqbDJtyVYeMxxUH41CXEuU8yhcbZT4lzMeWtAdA9Yy7k7iHiSr9pO3QEJSaazCvQ
jMPKcuYPgZtoWMaDxb+upDBf2dLSR/i5IMpLat8rNybgjG6twm5wt65rlncNaGULQUOMJjALPa4P
RYPh4ibgKmJj6EscqqV3y/5Lm5bGo4ochFuymiywmgl7ryRWg1pAGkYkRs2C2NSFPklOfXJLaACz
qJimafCn2B30PG7teMrrRS5SkK4Vp+GZnO/hKGIAg4tIhapCxxYMztbUzGeX89znzS7pwzS8veA5
OaHqzWtyf5Hd4KL1UHbZRAQnu97E/Mxevxxm72qRqBXsq0YNrK/VrHwiZSBgFl+K0qyMM4gNC6NY
3Brpm23HNJYOMLDx/HcWdA4qHhGvhxr3WLxARUAyZdcKuzghbYF8m2ujKT6c1MhjsNjcrSuKjj47
/D3MBj7LSqVrrCrVAKmpCu6JcBDpK0FVCIn+nqksbV27iXE+i1KghaBFX03xFBIGwM9vYwhL7e5f
QE1+c8G7vmmDxbEpj4W0JCX3b91UAGi2LbMgXc/g2HGo6Z2nLP+dcylYsNG6BXXdCZkfwZeij6ph
V/e3KmSKh61bAutrTCRJYU2M1r9VTt9+LmEi4IZoRMymb/1mlEZR6Ap4ZRng4okJMVrNi8rEuNYD
psq//la/2pP/+RZY0kIabPKI+B0E0KeRxOsGCGum7L4nNwk3o6yysy0riit20ejTYe///Ka3Fi/6
Xv6zX2h/pVr99sv/cU6+NmVb/uh+51f9Arm6r74Xj13z/Xt3/qh+/5P/DVtK60Z/+n+3lA+l+iiS
jz93lD//xj86Siv4A4KVZdMZQpEygXj8r4bSMv+AEgN/B/c8HxRd53/1k9LntxzH9W7Wes6uW5f3
z3ZS2n+4+Oz5UFHS8hc959/pJgVC51/7PI/rBPyPSfPqOpKf8XcKUNyOgNeBoy4zdoKrVvvpDlLK
PSMjZ1/X6sRVug4ins9hgPTLCYejX7vncM6IgZwom2+doZNA8Gj9jDJgjoEvsB51kLtaHNSbwZiw
b3NXbpqQoGiVEWReo8WuVei9JLTN+2J8xQGHANEn4VdlOyklqnnrxfYEz63C4aEWfZ0svPTzmIPk
tPJDkJswENguUmC1a/pvcMFZSyCciM9YUnP0xH2J0yJ4otPZs0hu1mOIr3BA76+s/EF5tTwbolwh
qjBXI0sCgzUOjeXQrzu3Z3HueWyaQ+TW7BgzshQaHkN0JiVPvjI5hGYMQL+3HokOxGtGcsIa5QMW
3XZXja2LXavDDdyaD5GdYt6NMJe4sHY1+2n0xo/BKF7J6SRda+Q5ByogWNtZL5Y2VegiugWGaDCP
7mwjfTTR9dqpAy2KPzBnJR4+PwccOnbXyih3BcDjFYHCD6IAVMbzAAcS0e0EOq9tG/t/7DZri7y8
87xJigDgeZsBoKoxjCQEtRoI8tnzrXTrv1YAsDbKTdZoSYmGgEKwjEPqUKqqA+0SWorTVOYXkfj2
up8QI7rF3Rg3n+I2gACpE23CVj7qRprowjykxVP/3lk/nDIogY7oa1YyfE/ktEtQlnU8/JtOoJQe
EGLONJvCo2Rq688x6yISYPJ5HQTfswa1sTNUWHm897GyARFauY1MV59kU2OLwrJEX2O+1RD0d0mB
8mqSHOI94Tyd5ZckQ9t74OVyOZjk9VkKK8Zo2HvTJbyls4NoUwIxlTLeJdl8TrFdbWkxPyLps1hE
Hbzr6BCyNvuYoqjd0bizWSGT0w/Zs5v6m6Uzwk1kVyxrjQwAf9bJFtjVRXD2JaN9VYSbju55BZUC
zxXiIYx+3fsQhqwoe/9hUPmZJT3z97z3Vm1nvunEiwFsklrOYMleBY4ZElq1ikaLmGjTw9Agh1Xs
OmIFwZr3iSIgl25N64LfugeLbJO+QyhpseoryJ06FlvtoSODDUtoSIeJkCIuXIk4A8akmWC0odqw
DSTYDIe5SRYAoZW3jHsjPqSDZa0n3b9ZWsNj0RT8Q/0pYKBuU9MnvszJP/oC7qJBcuptnorFXwKM
Fu4myOY3X7di2Xh44tvGfuWBzzniPdOMWCyJu+eKdzY2iOMaK2ycYZ5cxqH+ElZvhhjfBxMDRFTe
E3+CoIEnFr5tYpEThLdunogV+QwgI42nHAHLMn+r0dgeB2xMOqskmJ482UXqWlNZNoX9EuYMzeei
Be7FhT0hmSC8cLhrVGdu0Bku+tIQp8b/aFO326oE7xe0UkKPsLPjF39uq+Cos3kF2GTeZzgCDGGH
m5J1fYVz8cR2yu3Kw2wRc0U8yDFJSTNK/Z9UIyQbE7Teslqi73waDCKPmLZwXtbyjVHiPXOZCzGo
tyaB6MoKkzaqbM48luLLpr65QTyxYfuIaKrHooOw0LOxwrae8xX4MB80EfZLJxquA8xQyKrxpkpu
pnwM88uwJxQo6MDdj3b/ILK5B8qOYa/LzZcE6d1SgHxbEg3iLfJsOptd/VHJZCTtaHpSmTmuho49
VRyj6h9EcnTSML2ygsNDhs8q81smNFpTTIeAnRlbwBuHFBTFgGhZIqOFYuxEdb+QHp7d2vyKg0ge
lI0VSCXBShLEuILDle2UeqLstS+Fzt9yOzuPeka85cff3KYiqiWA9BZGzkIHOeIUtLtrq4DGFfqk
r/WUz52V6GtbCesu9lHZtmDS/UEFa0mjfi0nGzgieSErqVqOeaHKddrj+CFtLY7w08UTTCLfVmo9
Kd7ANFDJtvSiCWG/+RhDoknDilTKKjJPneFdkW6B+rFGY2vU7afTlO5d5odAVXv9NqNcW0bg1ckn
JCKgnsWb3WVy68Xlayii5tTrJ7RaKQLfeeV3ZrTKtMT4lfAzdQ4IBDHE00H2rBdcl4Rc0ifaM7GO
XHcFyeaOKPSFVmuUPIBhHjzHta2e6sLwIIpXW3TjFiKeptpkWaRZCVmILbiqO8Wjx44y/zSp+cn0
IfQKxnJ9E9KHsZq5s+vmNbPJeZod8C8QLh8ZW/S7QA5kh7SvZpFGh1yQO+ON8Z3rk0XX5FdBEDfs
iGnekVeLMNhN3x0HPye2G+NiRbipfPuc9K7ckK3wPiQR+qCpOmAkD7bRGmKxTZ5A1j7bSFLNbEzu
sOmucvOOfWv1IW0QYDktFQCOTexw2rcV6WtjPSsCK5p4B+zLqmt/I+1ePctZnUwYLxDUF3DedC73
BfOhw+h+DeOR/BtKlN3UZUSONiOA4MakuicW9qHjPt8ZDSqYTk97BFzOpvHq4sG04pKMEHf84sGt
0WO0Rq/ef0TeKJcOLP+zpcN8YYub4aX1m1XaxPqtbJwr0hXnWNK/rqlL7voiohMino+wh3UBCOEk
pZ2eY5uYaDG+BjmuRj87oLis39oJSDKSuF0Vo6Do6NEutRmfK4KO7nGhwkzvHFRUt1+2CodPbmAW
bEuzPHe0k2ccExigyjReDZXCJBLa1dp3ObSCPgqOA3DgLU/99+CmFwPpOJx+/i+GEGuTSXmyMiHK
gBLivfJDS26LIsrOsfc53siPWUdiChL4deagIE0suJiFEZsbpBfgvdK6B0PEkwKI6oYkV35JYiqC
vdrH/hgfysHCFMVMi7i8cpAbAj3lGaWImVgO8AycHoZS79SV4RViVdsmydKu2vu57eQev8SUGdEd
E6py57CMZBGvUBzP0Y4+DQw8k30SHHDF9QbWmFzXN/0cRjfKvH09B1srIAvHtYPXurnlPnrbVOJV
kJNABQRJOiwfu7FYqcnaFEb+rDi1FontxqvassylhfdXipu7GZG45TlvYBbvw0jmN1Lhe+2+Cd+9
WDWsNTTgNsqS8GZTly0ry8xxnzRTGZKUOiT4vouw6j5wvoxGjd6wXheigDs3rdBVAxaHai4Xc0Mx
Sw6n4DT3KM0qgt1SchhCti9s43HQ9AJNsuiwjwI/MAgW2wQd8ITCr1/Re3MzOuK7icd2k9bzLlBW
t1F2CNw0AdnoPQ3FR4zsffCjs8ZqvpBWf+rr7DD5+YFC7hSSjFdBKFXM13I97FRN9kzd7hzOdqyG
rCpADhlvOnZ3LZT1YsZGkxmbtnIgXNeE1QCW6OPu7BnEf0wErXEU8crc/sKtiDckh8cyzTNhTWUR
bDXF8Bx/dWvkCLA2HER0DaP1qctXAuXigPIbdv4yrj/rWyIHqUxVcMEPDoKhB1lQLN2xXJnkXSQD
8MoDIb07YegVe7317eCUhbUmrIc3hyiEKAiWXVKupDvuDF6hQBOUgaXmPFp5g15UmMjaxltptheu
9k0Q3SjBUqQcSSDjhdXZyETar874NSV9zyE8t6dqn6k0zCBaADMjlvbign5I60VLPdakXIED5JUR
JSHIDgX85kZNCqz+TL7UohQEOlfzMi7Ul9G6qoB+IwQMux4QeQm3w1LnQo4tnz2AgRS22c4sn6cC
wBtx2DOzc/gzvQOr3CDeckJViUTvFDkE0WTlggk5nsJpJy1UNwBJUpSANU6rukF74wUv7kg0UGpf
0zwx1kA+8UDAknH1vM2VKleqJhUaRdqydYIDHyLALKJVJTWg+bXmWzANvJPIK7X1rbNNboS3wppW
GeF/jqVx4bC+Qb3gGmz0G/KAEMHqEpE4N+bEBMKL+tVIbTMT81uLbazLrevAJR2teN1bzrLpfAu/
3jGWabizrRKsOhU3Wnze5mxkT+McjaAzbt5Brg8wUE4K0wdJB0k+MQbeYML36VNb1dl08jrCteLX
RgePlpyvHu4bsh1wmcHI1LV/TgCcxfeOh0a2dkl/43zdYwN4njH3LuQ085611mNMo4jzjHWGMz0g
FfsMQmRFYeaTQTCGvExfIbGA1sPoDdPziAMRJwuytOpqDtOXAZzHopL51ejUAw4CHEZx/eJOFFya
6hivreqjZImkDP5OK2FwRUQF+gTGZ/o+N5knAtqYtPWROs2Z1Im3tFxGPE9wfLEr1bX1RhSl/6YJ
uOREmHGfMdYUU48m38q/VLX5ZhkK/S8+VYOXSGjLiOaba9oHWVUSh8B3vlfgL4rKGpZI3pOlhEWR
oFYnTQhqYqFYxHBuhNyG6dhZ2zy0v4ZN7W7LIvrWtExVb5cZ0nrm2wGPL9BTq6DLYpLKw+eI+e4x
cKvPTrXdfozVj7gGuzahmMqrWtCZmesUFdKexYa79MKcw8QtT1anqNCm4mVsDfsQVOMqE9Uu7hzj
OmUBamMD0XeKFHZHiz4Tihc3i3FyrB04Km5FTnirv5Cni3m9KlaogLJ1rbKCcC8PpEvhbEYUeNzh
S5Uz/81GktooIZl+uNkDQY0rrxsRnYXymiXZVXkcMzWj5KIggCYsLBoOgipi9HeUiHdQp30CUzsW
dHVJ1Li8FwM6DuUoY0PuQLcMVQ7PIx6nFawaumIHAGldH8ayuI+5Kbv0jUzlZQECBcoW6F22UhAz
TNzerwE5sGyUz36IYDuGfrK3cLWM2IMT7gbxEXd3mnXDgHR8PfP7QfU40pMPAVpmcrMreZ9Fj2X1
MHqHxiVxJaN1Tb639cc4fYvGK7SFRl+m8ZBNb32xr5/L8Rr6JxFsWqIBXfexZTI6Rl+a+YflQRnr
NPwoD9xBtKISXLB5i+hWKrdZglxblTwuk+E9BXXR3BvdRz7d923OyJnQsPIp1RNd8A73Ni8xzh4c
9aV0eRBqItbuNlb01s+vsd53GMDzN4MdUAKzHOadz2rMwEBbhw8TZzaQX74z2xVSOy31Pb4Z/uhC
f2bSlk9R9qrCR42Ht8F0YQ8kdAZvqX92yp2fvGThj9D4GrHbGazXgdmNB+pp5OnDrUJozr4ZtvW8
tqdNjlGyHT/xEbFdzUl/fnXGgzFcq3RdQRaT66A7OD5SzzdZvObew5ncBjx6iTwCvbNDUjiLAIM2
DMHh5VamxDirwchit9zF3s5Daer4GXCyu4kVaHRUZIiZw0POniNK3xLLXPSEkYDNWnTDxhSbXJ5b
gzOUZ/qOxIo5fUqIb8bTrge52JiQkw1ypnv7Q5HkBil3GQw/ehOdwbBogv3oPoi6RV/PzCj8qO2D
tjc83sd62zuH1mFbEuH+r5J1U20jgQUcOa8TLAx9ubEamL9gZjvo6QuKmts6pCTbYRBXP7jL6pfJ
5j5m0zD4xyg5I4/y9antviXWfaecZYpYVwF9aZZwihqOmOLYg6iQI51E5W/m4aNzQBwGn5h1FxYk
mYEFMFOc9HlkqHS7md9j8dD6ZJcIiIJJskimqyN3BZURcxGyZF6c7D2PTmH+GSYXRY3EYBqn76c3
rotiG9on6Euz9QZyieiTu6naF/ga2HGgZK7aT1PBYVrL7A7WnQivYTahN0NDLVGALjHVcjoyLrKN
S9Q6+4o8CeImR+tgOEfihdqBg2tRWbC9jsCAw2zL+enCYU4X9jnkvFVbTe8we29u9iWl7JXbMvru
MOYxjR8GpEHlXrR9rIoNOPlAfhPyG0vCWz+LH3HLfq6f4XhtEmMXDgev/6ayO6vS+0j7V+iEq6Z5
zDT8TfyXToz9+nUwHqrhh+uHh3DAaa3v2+iR1rzOEjbLyYLG1adQCaVB/i8M3/pLb++t7h5FuI2/
08C+pBQFoPNhJoeRmJ/IYPEz+ssq2Prpvlc92nKmlInLwXjBurd0NDT0Umxl/8yfUdG9GC9oONCE
8GQPIL3p8kUnex7Z4cAokieZk2DX4TUGNZQmCqvevBuip0A942zie5jBneftc+OLR/yqQZknGCH4
xVerfhTpNlHXkpJ99C9e+dDa2DAkaXrhCuNFUGe7Iut3dfVK5AI3WVTSwKMtfrLCl9b4EY/fg+5o
WCujhZHBBGDVTZcwfjXsh0I+/GwD9crNf7TBZaLOTC5Of22q0xicgCIGxos5Uat/r72rYHmu99O0
G+0l+hCTJXd8zQkWisPnvD4X7cFgbn303Odsus9yQFHrQa3J7nPIebHx5xMOxIa1mt+i7Dpbd6G6
G9IDE9ShOFr0f5Vq4Q9xhJ3M4R1BjWXsoAcN6qO3yA4mURLvtlWsBhK28g3vMgdgcgtHqs8+rj+2
2djqYpbVJxGeg4a/y/KdxJOjkeEAfWgsA57G2u1AviUfur4ocmR4+6S4lmqLVqE7B/EJDGlQnVV1
yeq7ToMyuJr6AQOUL7a8InfC+H7qh4uRvHdo5tKvad1QwlylfZmq66vDbCjiHBabMVwW1kcVvev+
ykEzqfvcv+vTN5Uc5+mhlq9tdTLK/dBtoNoOMyFSz+5wKnmI9Yym1HcvepiCR84YpQ7KOov42IVX
WX2UDnwQsPG34zUKKPIgHjB2Os7zY2VEqOEYFdTfgDLeDuRgFZe0hOarrz8RFqD++u7O+5ybmkQx
g/DzYklFGjp3pEtVLpyjFbONDKwiIdDRlhkFG3j2FPsphQL6WQhiTVb89EHzGK1Bw8gM9tQLgRIb
3ilC3kJ9r0af6NR8rUglLqbvQ/Sqo3vMkUrs4ZQwzSc7yNoytiRLlcaPt1HFbB8ZdRTwcHteVEr0
QLmRnA5bE2FKua0SojFOwn4IQMHZxpcElyNFs5Ey+R5fdXaAcuTWX+vxeW6f8mRbZPdtStfDeltz
vDoO6F6Om8HeVdM3rKpm8VVGT4l67WK9AM1Nsum4Cus77hHG8GW0w144AfoY76F1Q0bNwF2deSjb
w4brh3C39RDB7YuOvOtkjNkNBqpnQY9fBB+6e8AogxMti4kXeeD5xTvTSRT4j3wqhJMtLbGT8cHv
MQ8dbwSK5OsgqHmY2wXTZ1eRZcXzmefmVD/74/VmBaYa5yXxEczleuofc1iABrQzeVbRQU6HEOTU
8Kl45HD9EiE4/Ehxzc1gS0O6sd3/ZOm8llvFsjD8RFSRw60AoRwtB91Qln1Mzpmnn4+uuZianp7u
4yDYe60/TsKHpvyTAoJUdpT4lrVrkLwirY32T2NjldpTm7yNCrFo+ee8r5t7Z72rhluggSgHYk8m
vMJnXrog2yjmxhe3xfTdm5tUPtB7lJjrbn4huh6Fn9Q8G9ZR1fd8UZrVLSrAy4M2/RCyw2+W1Ek/
JwXqHJRcY+gXBP7QOzFIIGpM7GT687wqwH71egQNmfDZSjv8rBynqfWak0esHeLl5Ta8XPfwexAL
Ad7B3+jXI41vtD5HiOO5XpP8zryhiK9h3KV4MXkgRM+kbjsJRbun26+KHqU70XY9E2AxbfifMuV4
ND6zqB6CANjfJFWGVz2hezii7NBhsMbCO/XHWiXv4C5kuq0Dydap7tLkbuP6dpnASb0/WCQKoYfg
n+PzMoihN/pLgyk/Fmy53yZ47UdXNL/1WoDOuhv+gdU8ib2ZwXmwU+OZEPBu8G1RjtVlP73wGAhn
kcprFpLMsrbI2BiIG9ay2zC6tXRQQXkkbxCP1UgFpvAx0abJx0LlSlxuuP3i/oJkZjWN4tqodnT2
4M8ehgdFoHrzI6abtt0SZKwHNiQIcBquuoGaDpFrJ/qnGQQlEL2le5CDPMWK/5YWm2Kw2W9T0Ytq
5hAuRCFfj83fHK5pt255oGQWw5BzrXC10A01V2k++/jBUZzk7gSXWPvHznB4ZWUaGyXcHCTW0Aq+
7fxx0zG/AaKh7WKkwwAre/689WfkiCe4RaPZ1Dzi4q3JyADpSU0Wnc5bAGf0MR5/Vl4drRZqUf+s
yJSSjyHByPrZSAl+2RJdkyRuRhObTwNdfuzG45h81YaxCtWN2JNr4wLbI/64xMojJkvQqae9uDO9
mAjClIP+XmqvLPrQ61tRXESyHun1EF3F3BXjlm9EL7zJ2BvabWZSkIG0sSetDQrEu9Qx+7dO2DTa
Cfph1bKDzIBVcfw1JJe4uRfymi/JZoajet8LpEI5SuepvAdUFQU3xfhuyMPMMKOs6Ypw5Wyb009J
T60CvEAJ40DVIRv9MJ/H8SNL73L3rSlk8j1bWEFETquOlGbqn8NLrR+a5pDKjvynzPdYfxcL2CoR
+Cb+q0SbzkZffdOryxjd0vThlyezPRRodLQVwhkFpSppnQezvUXzuVf/0aFJq1lY7abe1aW7Kv3G
8T1CO7pFvB972MQcs7CtVcV6geLl2B58nfilr1LAQ37wxWNKKN/s1XRPD3/NgD9I5aSOk5Ul2iBf
I4JN5i7sONG3SxTQSmH1fpdKqhoRGiErfmd1k4kUJSSJ1sI8ApkW+GMpgSNs6H3kvwblY9Yim6XJ
VsVPwtT4JxzAHuhBStYwj54i61SwnkXSLoCOtT7a+GDVToT7TzubQ7+CHHEyzDIlpXqfY3bAwEh7
T5peEVvxKv8YnJCR8N4Wn4owM7c+K8XjOScRv87PVfwZCId2Zk9J/hTriCmRpvi+24FV+JU9kvui
n4MFnQ+wjhLtFaJs0vi5cMAr7FObdFyngyd3Bx9ceH52Br8jTs/ceijixZSO5O8K5XaZvxrFw7HK
qgKuP5+JUebP7J2+regdQoiIEBh+AgnnuhmPjO7afYILkQgn70mRZZHCCm5Vbo3yK+4+OuE9ksrV
iKuGsuvV5P/DGQqo98YvPBve5IDXkIZsB+XjSq0wYLEZl/9Gwq11CtpT6SLLGPWOhfo2FF5AyYyK
F3Gf7PzxTVsy70WSWK8NJS4weYF+ErN3S0f4GO3SFjH2XwbBk8fIkoavCfA4Hi6JdurIbMsazW7J
yRwRk3Ux+FGBFzpEqXdO8h10e7AH2iU8jxjYL1Rz9lOLHhOrsewFll3RAdzuK/NAwDUCNpYU7g7S
mTjeAS4Im5o/Of9BsL1XYcNGTW5jF8nymHBlUwxIkumvTwl9TEPrIO/m6ihwHAWXsDjyYamIvydc
a29CDtHac8386+gT5LkDLDiHDut170augCzOIcsmZSZOXc7fyX41AKL9GtI//iiNjeLv9GWipVjc
emSUCccatCf/8SucQe/MI0VxK7WjGO1b4XMFLg7pflyA610s3gzyr8Ci8bb/sqji3r1mAyN4+Cdy
CYxF7aZDfrB6cFudkssDtyj9DDMZo80pFx8WAX2uZaPFw7t9wRgKHIOaby2tRVesfgIwJogNG38o
otTvHjWdngLGA3G240fuH7XxrpVfGjFfHegR21d8ybqvAL17Jvw2EfYmYseM6QCRtzw6deQMxj41
QPjky7IBEcuC0G8VWZ9Lem1BJm5C+6XlWNVOib/E9GIOrjy8NP8VmSIgcO5QQ7jCm+31OtxHfDPy
p1ydeudFQnOtuWzI42flk+7mGfphGg9S8ZABVhqyPLfmQxQOJKfTKsEIzSRaqtvZfJsltyi+a7SI
BZlRJ0E/k8S6aiRiyTdRgHcd5Bp9IV9A8+lFJQey4ve7afWd3F/L9i9u/hSD1DgLOCIjzwauumbd
yPdz+FGQTTP8TnwUDTewSFhp4Cb1dyNvS5iFkV/FRpLezflrBgBjilj02Csj+xKMLSHCQfpR8hwU
MhGK9A+TmfffAA09CBRm5bulOxRcTFUnshILl6o2PMJk6ExvvB20JbQJ/l6Ft55XZGGiflPwaMvf
SeVbO695eUKGGAMfRGFH4X0yPgRrW6xeZBFnRIAbb1r0TnJXou8K9cj5lirvYUMiwrOs2fb3SHzN
ip1nY5pfJDvYYefUnJ+SD6gBTCffTYHlW7yKhGtZm1l+TWkCvDXYKugN7XucowyR/hl9PxkwG46s
nHs0orI0bweOogvMrswdQJAqsaDyw1Cf2oTkPXoXx11Z7jQmjt6hTIOXKiIzKjc3BA/o6Qfg2qS9
SfOhLndEa2sRXbKQFz196IVDyDyIJO+r9AN2Mq4byhxQRHXuUOwC1MlZzPu+1iHxGSs56bU3pT4O
Pnh/yXcrOxwQirCu/sR4V2M2gZavPCN99cK/aSCRdrwFJL0YcAIKzcwyndCk8qnTU+NSKU9K4NXl
hvEVKCiuCKWvvboBgoaow/TK5lDJZ1/2DO1fo3yJ2T2vkW0+iokYVe5HRx9+6uTV+qkbhWf2R51X
obY12aG4K1yJj7jaMJYK1qaZrrl/HbJNE37S0xfo6zD+Rsm8KkNPGtZnRLB+isP6LSIFKsJf+rm8
9xakI0fVkUW7+dN1J5lsS8ftse+I2c3zw1i7PVGKgZfKWNghdGCu5Tjz6m4n9R64nAgGiekopzFo
PdM+12394mrqj0LcBx5xc8KtgmpvnkpsOGGqriWOJWHFz8UzaO0KY1+FRy0QN5nR48X4ytOH6CZA
yOpend4WqdR/OcTLIU67AN2StbkThyOAExTRPuccSfIPHuyGdIeSPa+1Nn36COe7lTyJDterfaOc
/95F8yvmalEWTLS9qKM71puaRTnDqjICfdECrb5XExrv1LcFH1RyfqbGSzMSwkOuunVpK0DG/j74
bswmu+XpbKzDOL6HSyVGRmzMeFWDfx0isIFMcgVja8cX4UUlQQOW+2zw64xWl1BjqJ44Ctu7zJxS
m7dxvs/r2VGrH1JQqOFeY6JaD5YzrJiQyKMwQqIfDAzidNPW0CqyZK4EmLBR+SXfNZC2+CsU9VDp
a1SJpCWkTGF+5dstLYUpHY/jCowXUiFycYKzIzcxEhaGtYSMNLvBIrJu3NGJq6sh/xJGaI9kT9od
eAAqov4tXV5uqIV2hL4mcILWFSJJpUs53QPRHdxXJW7oTAGQB9nvamRw7P7yWsFoEG8Ghcxzm7qA
/NKx94svYXjvs2O6gAB6ihjuTaIMMOQ5teGKHTU0uXA0bmny88PM1sZnNKI3LKEd4g/LprRQPi8/
TsIGQgQrqo5MP0n0v4AgOqKxb6Rjs1zohLTKBABZNBHgCyniQ5Htmu++PpbdJ78qvQfHV3cyYXuW
eUvLTwpG4MSQRvN22FHbrhVafUh4z6ZPNdwj2hJYg/jyvchavdIH6kt+Z+He1WdT+9YSN5r+BVQh
D/OvuiYmsrtl1isTvo265p9n17D5xKYt+f7tXt3qPWHu/EYt8Gu2bVfzt4MrrQQf2LoH+VL/pPGe
DI8A+NYyt8xYk3zl11ClrkXaEWt6v9EWLF/6Fngk8rSy2/KuQMQkLjFk3hIBuVXWMRsIdYMEX8R2
0RD9teUjM6JbUJ0a+SgGn5AAQ7QBbW2XiE/yMvcBu0Ff79V8ndnUV7OtbvwtEyMLOxcjHjTCvLZj
7C/JWJgBkVNN9zF4BT5EdQV/K5xUrBxR+wjxPVkReXJpZzdA0lV26RGf0X9MyTzbD0HSgMxRINgt
Y7rePyqXuDmaB71ioxa70huQvXiDdVWmN9UyVlqNxV26iYAXKRURGfDf4BE8DbpXyidksSAg1Igi
7/rC3oy5y+O+V2yTpr/CIbwdghrOlIbHmB184wsHU/u0OirPqX96U8tLOH0sp0+fPORir3qDK2Ze
ZHyS4bsaE5M89oQnoEIU+zauQcOra+mooFUecZFUxXjR2qdYZacj9RdE7hDjS8dtblCOy1iumdRk
ARH64XYw2NNXcW9Da9dnS3bzcpskYOy3YnxThT+6JXz/XZkOir7TO6SSf1N7lIofPXoq0gRwAIzy
kaZ/ZCbRafgvxxp/AXIAgLO0IzslM0YwglF9RfmLkh5UdP+Qga5CO0IO7EFn8J0XLh1i8RXj1IoW
S7fsQhK2VAqy/kCOmPUF9TyIaO5WRCHOu9mBcY+OnUs9SnkR4eckrxWJ49sQuWx34Do5hQR2AAk6
sirn/k/Q/BPHRyWeJ+U6ZoLb8KhU3O7aqoDZumj6K+GvMm0PwGEPw6GG32xYeFG3OMCjQHe2RWTn
JvsqhOM0fajpOiUPvqZRKS7/aiKCe5yv+Wed37Txc67Pfrs2kSEo0q+M2EmoNkDCOQd73G4b9a1q
+DmLq4hMMIT2oW1lLxi1x8mI8cOZ7BBNKUDAQS0u3Mg41FiHziYj8jb0SpJAO1G1Z/iY3mKkz49R
saHYeyyONKFwIKOdCExWtbtJU+I69AKSvZxoPfxa/0aXGEFCNcjGVEgLa7pP6u181FKDJ+aXXvkR
BRw39JFG+UXOXE7R7tvkCuuB/muZXNWamN1GdhoAsll4Sd1na9yYeGuWkdClbpUlFETjJghOKK0l
811nq1d6RinNU/gA2/KQ6J5ii/DaJHA7vCAELlfNp1++UQpUXLC7yFTUYediwlgA48Suh4as/3+R
dgyiLcJ4nggJ2Wm3R/O7yoyLhYqZJ7W/c9SOXFmSdTZ5af0N1AxI+yXObx2BN6ZlpyoOVNK1bDG9
l7DwDWSc+gUFhPSGhivOsUJdGYWrcFZF21IgwJ1u9BX7SnvMla1ODZ5jkVK1FsjcMYWcLQJTKLdV
7IxCzLN2H51mRRRbjObMC7dZvgVP8RqidZo96Sat8qPWr0VpJqJaWtykkgQYOnZ8kO3K5NgJPnQy
NpZvXAI9wc23kuD8QsoAymV+zjrHqBW7ZdcNuGoEdIXxkuJb17sqx1Asdiw+b5n0bBJpDdKIDmMj
Ga+UWp3hlpSHEldW8SzJ4VDHU6e6fnSorOMwoAm6LYCJmFnbNmO1JipIrh519pnlC4CzrnGGsSxl
H53x2xk/Zf8SZaeXj6gcbSIwGsfkxnb4LYLiODRyk+/vxY7pdAnpnIg3dB4BHtvoRw3fs+56++jj
q4ojIfEkJ3IZdYg2cvVkl9IlnJHVMjBKt2Cw5r1VsOQZm8VURVvTyQTey7ntqGpcKUpkkzHDyvmT
wPKizuLAJfC850PQiJLiKqjxiltEbYH1qKaNLtpD2ApthByB87ezo+UTMkgooubuXGFUm6BTJHju
UrrnEdj6ToNrrzckbAbZCb4DsLpnWeCL2hbzEmQd4VtQOAL5c5/RzaD1bgD+aFzRRv+9CgAdSZeL
rgbDhd8PjoyBIWLaEyPPatcyVyE6iOGQqSQypZcAsHP2QoPMC165k79WIEEO8lfFjBiifcQIHKSv
JduV4z12uA48yfoCKYA4f/PTH3GMDmOALCK/Ce0F5MuOgm17n6C+GW65Js3rOFEfh6WjW022JP3q
7Xvscfq2p7rCgoesZaXSRpasS8xmgfaqAhKmbKYt/1UJ+7k9S9Z7nrEzyRwa4t7HltqU9wofdCYu
aaN2CPogrsvaSxGGxAMDCQmIJA2VLbErymdq/DMa0EDx0rKFkyuVDQ6IcfYCcF7FT/IkEV+sDF6N
GkPksCF8pUGwjXPZKxDW1/TLZpyrId9UzX90cPRp4kdTVS57Ugsehf+nBgrq+81gHbtpYcU4WLKO
JhxUxqZHjCCdEvhaZ0/VK9Q4GNQ8oLUF5wn//f+Ckd/RBMVb3UuH+38XKmRjTr/oT8lzVow/SklR
mrQz831pbQMe4u4vVJ/BCqrjzIq+NLJ6fNPVMVudLWRSdfAtGQ+kkGjWSJkM+ICLTYC7NiYfOuto
/GGPl4WnFu8My+bnYQPr72QdO1HKBRDdovCYzGda+yCeP7P0Hzi2IyDXgCeH1qcgSD0r/VW6iMwR
oF/oEy1UJIHiZUvPBr/VoPhjix0hGpYLZQDTthtXQtLA20BEWBZbKzoIDVHnft0SXYzAlQIgdM3k
nQT/TILXbdLRwTin/cjezdNU8OAydPVG5mSr5/QfV4eyJoGrJQB9O4OUCWnrCtS2pHiB2td/lk47
cC1zt0g0U4RZowHnth6dAKSVNon+XWrLc5RYRBYScFx8D+UH6paVEpJ7jcqVa1BzOheDbSLCDm1C
rhm9BDXFZYM43REM1l/QyJmWgeCzk6/R9KyKXxn7Sjc+dfGtxqYEom84en1iavPzWwRP2iMKWMA3
nSaAJXFBxHkrUGuK8jg66ORNZX+99DWhOM4C30ZoBmj91/AIZHZkd9UzYIUBzpLFT5oCXG3eo2BF
nqjwG0bAD2hH/KotUmY0gMmk/Yf2O1UfMlVCTbYdKJA6DeW7riBTa+hFKX+xKNWWp4Uw+8cB9Qmf
ddWtoTwCyVGzr9I8RZ7qGMbbuDG3vnoX8k852s2tjqS3wXsLhachkbqNnMusQgUeGGB4m1yAtLsS
OLQgwnKEXJU7Rwve5Z7+kvCnz74NCAjKbR0Bg3FavPGb4kReEDcaYYxdNB1l7Y3CAKU8p9N9+aMt
4WmCMOTIgUYz4SFEJBverDJ2JpY6aYukapXqN7YElXispUlkjzpSlz5V6HUo0iT4G6OvF0wthe1r
pHksGxmtuZq4bZGAaCBEabezGtrBHSTCteK7CkcUCoOifRINAkrF9RPeo8Gd5Q3FJdaCd0zQwWOy
JjdiCeXEifUw8nd2gRU+WUoKxk1CObKHqB1eipGYVhC7wpKCpBnZqifu8u0AHW/tlh8lNOjcIzYv
/O5QNT4bGGpioO1U+e1QiBnhc2YTnwjrqPyP+RPysEk+JD5fjEYItNOQBWcvYGsOijUGAfJLVlFa
nAv66urm1I+viXWa+lf2I4Xv1OUyDI9U1iEDhYnK4SyhFibaB3r6efb8W/340yM5WRahtBRAcsGX
9ctydWv96Yk8ToUhT4ZXUr8HxaURzyzfavIb0jgjxu/hfGPXl8KvsaaNnBsT+IKcaDhJyj1X2IBW
LcbxaSKOGK39hupG2LodOxxcthCuEy7xhiOBu7XqafkYfrS6d5bvBYAV/Zq0WKjPy1xPxCcOnYUT
6oJjgZi3RIKrNrdApjo6WkmczP0Dhq2eD5j9UMAKmxdwpcZEwJs4qATqDNSHLmV8MC+hiObMNelY
NRG8ekJzkkpO9KtqkrBIL3vefptOT3bGiu/R402UAJ9D7QEXL5r7qWTQzE40x1YElvC8+eMup95W
ObbT2WdWbD5F8SIK55zlL6djJN11Dgpm69zb9GuWV7nb+LNiF9W2BeKBzSVZw2v4KeE/FqzJJYMT
ljTDbYS7icAYQ/6Ts3tNSvNXJdxQRhHxD9N7S9qM4/JNoboU+TKUA3BHZO6r6qSLWxXaqaCbCMm9
TAOVIjKHzBTd3pfzUc28ZbcLiZR1sOxE+zK+GKqTTp5REMteMcnXe6HaVpknJxs8KwxCFVGtBMPn
qC1476QR+OfD0In3vhtIVpNEtv3oXTG/ukhZGUCSl8B0UwcaMbAhiJYZCt3ZmDwTVCrOuK6ibbq8
WJ9SdCLhzq1mp8NZZkfrXllb5iGQXkL428r3yGC9IS78KWCUo5gGRMFERuSD+aJmCID2qi8yFmyO
CFz/5pO4bMKEqEyx1oXXlfBZ6yY/U5lN7CcY98JhYJdYnjK0WGAepM3wlmwLkJJyL6SHuveMbJ3A
ICf1L1sgT3xs8bhHP7jEwnDdWWdJQwRHXgSjSXEzNY9iPUqsgT9ExmwH66ylkpG6maxwPagfAwQT
GdPxWzwe2vFW6JtMP4AcwTMRwcwTNVtbzDjUUZIuIV9j/v5MwYbeRXaUbBKVjT0+tM2mm+1xPbl8
L+jtG5dPm9+nuR2trfAqgbLHXdu/M8WjuFlpkr0MwgnhCSpnhzWlYMAM8JNs62ZGJxA4D+cDfKyw
hpXGVsJHMGJJM5enPmcB6hld2hgLqB2QhKrtLQ4QDdfUN74yjLi7LkNNJwBrmANpDugT16MEuj3/
0ScB9x9Zt5rXq251NhzkEcSrRCe+xXjdb+LxX3OlDZUhXbXZtokwj61Fz5GMLnVgkzEBIfIyV7sZ
doVtDIoJndV9pu0eTNQA0peyIxMDVkMvyg2eBkSsEFwD66ULFxMfJOHpV69J/5pKnVWncw1fXrUN
YBsimncyDABR/2tFQ57AFjmDDmHCXInSfuLxnbRxo1bqqu9/DRFr04HDFesNL26/0be95lXMJyvd
I/lovFsTG0B+0qPtBPsqfaXMZ9DWCpvHzJTYAbAK51BWuAbXYXbANKbIj4RlaL4p/S+NCp5GvcOC
FKf7ESBiQIOpREjbK7b7BoiZzx+RXZg8awXUzTpOCggy/Y4Rfq2x/yCkuGYivAfj4jZbFdEP2dPg
rGQjOparx/uGIQKKbtkrypn5h4EkJS22h8+mEavZZcXFqj+Xgav85Yhro6/YYMk22f1yXvkFhh8d
TmFojXEgsLZkHYEpD2KEZRVGCF491jvURGLzbJYPxfBeUeJxD6HocjVti4Snxec27hqfBhOG2dq/
xAKkxYr2Kyw8L9X/h0ACF6UBjXlCCb5c4Atkbb8MWBKxilf/IWjNodZfNdUdlfylJJDjW+iuob/x
GHSpNz3z7t5kJxFp6lDcYrRXKRr+hoMTYsomomrV2L4ThgfZpt81vi3EERXSpO+CMl8KGiqJzWTv
Qn31kulPSG1ZX5Q4mXmousprEi5HRrOoXCN/ERFCWL6CbgmkeznmmkclQ6uBci7+Z4eXWdI2lvkb
ibswv/rtc4JtX3pClvfEMlEGsSKRPJ3+0EIK+Yvc+E7Ly3ric1yDVkwr9AMKVbulq0WX3MYuOzuD
/KCGVs5g1pbjdAYBaptFGMLGPrXPCMaD7NJ5txDehf9e8kAIE+qpEl6Vn53XBhWdO4L6wCGE3Y6S
iargo3KoxFSNy4i6R+N7Gt469CPWOy9sQ8+Sv6mUW1S+gVJhAzIEDrAUK+olH99kjr6wfZjq9zdh
bHy+qvqOHdsOlL9uPYDKFhiwTsHqp2JJbUKI6KGxYZAKzWmuabhokUUJ9E+FHH0E3bNFSqKP/EIR
n1v8OClda6X/A40/95c6O1KmnjZ/ef7b+UQkl8jtu5dp0WzhqcxvUqPa7XfOGbxVeCs+IiT3mEP/
SZBQJV0jhgm6wuvA4yV8cuZU9HV1G1oaKdyt2n/xsBuKE0ulcmBW4G79VSg9pvpouf32fXUexfvC
/kcbsQpgGUANhysEpmiRDkR/OZlfpFMhMtR2CSeJyv/v8lDxDi1iDUAmgnw3nf6pBd8ZxCAtUfyM
AAq4f6FQCHx9VlRsLAUMqeIK/Y4zT9VPVK+DcZ8XbQNBklxe75ZEH5nLKt5D5HGrzD2mJL4+b8Q6
86jPldcRywRYaUQBXrQYKgAZFfCcDcMpoI9U7zULmYP/NKW/OWcf89BwrObgiAoNxCWzf1rVGzft
ZqA9fD4keK2H9NSHywCSR6giP5tqmwhewpGkOxjFWfure4ufLbsurIuQA3CaSLbgfT5QBVTlqcIj
WPXfAG7UjjbRB4DaELNvqmvEVLzNZgn3NXjLIR/T77PI7hXi4hWA8nxLCJaQX/J529LExGco/0tb
n781QZPoqza/RETpoNbSv2CiV327Z2qLrnUhOWGdsFNBzyPhD1KTVfXKL22MDyTwrJH+LqiN372L
IQoNaSFM1ogVwoYcLuxMkAkBdkEUTtxCgXGwaH1hYYg+EiS6w12f4PYc1oCmZ3ny0S1C2C1OvxOX
8oyMS6jf6JuZWMV89jKnnzY1Uhr5qkie3iGbYvpg6lpmP9TlgysEB+jQ5dRH71pnREiBAfW3ct4b
yaERWe4YDqdTXx7RrzjAyiLsLnCTkL5ImMC19bEUBpprHFm6ViIBvKMdBviXsQml3af+JxPdnG5b
0xPhG2fS+h3uPQnXeL6JkYAbeJzpZbeV9la7M8mDRxqSmtgdecS4+jA3acbf4pIQTgkhlTPbRgMP
nkfoc0IoO/OSyq/QvPJIjvKWzAbPhBpTyfig9Q8U48NwiewYaE/A1ws5mlyX85SLq0esMPyF5Vbm
mGLR6x2BJ0lcHSXI4QZuplR+BevbrN8paGf3K/hX8k0rRbbWfi9xs8DHIRuvVvzr1gR9+Jz3ow30
gUrfB0bEFtD7Jse7iVXtB/+lB7vIejK53GvdYdHFdZmnIG/oo/rYUIaNLILUwQ7YUnkukH0Xv+l8
Vb9HPX7j6F+KwFu3AJ8ewD4xKiwMhHgL6ZLM5H6dUF5MDzDfwWzYIHD5SbRQbIKvaflW085UxeIN
QtpjLuq6XzhGzmBD2+r8iTmQoTiWKAW4ZI2HhZgr9EgCrdN9HP0LrCUaavVNOgVlN9ZGn/d+c/R/
2C+6n0Dck4peeCZfAzBv5qzDTk+6PTBqtAIjZtZFt1kz5DExDonoLFELmPYAuf+D/cBS2LXabscK
tyKQYFlWG5SkVvnWFP+m91q+FNV6gLzkWSC+k+6o+aih9W8+a1Sb8rths+OlN1CM2kd39J0dp+I7
d8K1pkDoJw7WzDG5agjI/R+LqPsBMhRODJcHp/Y/U9gyKst8THGKUEUw2Y4hRAXWeuazZE9i6YqB
mbnA/G+s0sQLYrVzzRMmkO2LvLfnqXiYSn0x2+N0STxUneq28QoPGIVrH6vLkZnBl7DGhzYET1/1
fG7v5CAQJvHkZxP7o08Tm7nWwAsLIixYtsPvsHu10vM/dNp6tIjWSBdZ+WjmMIvwcFfRJVxbtjxY
B3ItOL+uOu90Lp0k4UjpH9hJea4QvDIzMSRo6Xn0l4AylI7pG3dRAjSUSb4dggATnrOqlXQBvAnL
dBdJ14DqRNKO2TOyWOXxXQBgIJ3pHaLwORHXukfcPAYO9u8Ny8DabPakBTrRjJvg1yrpSfya4h27
MpX3g7SphNMCKPFXVk0+OSNne4BSLjqgP5U2SaamI9MNZuUD/S1t/lXk+2IjInLwwn9yBPXLmfNt
KpveR3ET/0TdScgfYByVtp6+p+hTY0ytvorxMbABL0z1ouuMhm+kGhw3CuI0wPzqQ1J9m6KYJc+9
r2zVMa3f/3Z/EPmEzGiXyBQdCmvJk2NVAQrL3cad1z0cCjZyiIrHxMsvXBPxKpTHKdkw4OkI1Cgi
+RK0p5yNUOvTKjR9ulV+Y+0pZMXdGihRgiJcC25fLxzzIPwtk2EW/YrtufnHsAul1rGD5/GjB4gS
hjsNYatZu6EZVglS0Xd+dFLks9jvo+yLeBPUNKOnhidZp7EPUsVnd4susAfcA2lLwMd5UL4W8qTJ
OSMYu3XDIVWDwSjbYlIm4PAYid4fKun2K1hraPWRZahHikRWFdROwOtXIxqiQBieF3iXFW8R2M3m
dyO+sc0YGlEc3gDihCaQ7Dn6EnAMKf37FP7K0qIJx1/zUaknK98uw8+YXxcRGHKjvt9N4VVHndwK
39a0Tytx1WaPiBjBEXPao5/fBcZ7tZlIUmTqNg5N/9EIOz2+WekpnTWgUd684Qa8iEMASnijCuvl
CGBktGBt6sobX0WChWvXjEASVIL+CcNlbD4U1H3quUouwczNtyEvMi4YSw7p5MINZRZygp4YVQRx
HRSSq1BZDIDRHKIBuY2/DtrzLDLhHgzz1un3KPyL4vcBKqFD3gV8ySNSa7BgrLgq/xzcMq1VmCxd
XiF+8KD67VsXxp4D47tBoNhlnM7VZRYIjKfa8qorF0GkO1qxDcTxi+I2be4603kYnhZOblmGrOTR
oGhMlGsg0W22MaZ15XKRwJLfE4gVNuq2xHWgX1Ll3k4MEckr6n+TDnX5BRYArRNr24j5Tasl2OE/
Xdj0zV5C9AzOW9lysrWKr2VNF5ubb9x/P0ddc3wXuEJ71hFwc/cPLduEzuKKjXGUDxnXeyx8J+N3
cYLlX9L3mb1K/WehkAwwnBnay8iRB9QR6rRptdgWO8IOImuvLFILamyh3zZGvc/Tz7r86DBZFo+e
j0aRHpcypMmbcm4wdplZu/vrNGN5ziXSpULPYO9ctiePkNiuPQAx1WsqHBFro2nlcAoCnm7TtYJ/
BE+sobdrdNEokzEUYm5p/+jzWKkMIK31YHei2EuQXrhmjA5IW0JosRjly6dFmACFOqsKi+0kn4To
alUw95wFC9g8IAjftc2FXLyGZrhiF66ZTrkARg9sQ0/cCftcydWyYCTqsMHrsBDk6DYXZEXhA5ES
/Pwok6gn8AELFpmGze+ruYs0rMz1t6i7XePARquXKkdZ/khjZpsUl3sGCL4Lxrep4MjDqLNQP13F
QAc2KDvLiAFViCKZgvVlZlOLjRBuwI+0+mnWI6PEr8Rya7x6HebX+FFaSOqVUm7B8GKoqEDghMcR
Nocnbi8LjDlESQPyFimoYjaV/pqMlwJYICelLQvnnndGK9//R9JZLUeOZGH4iRQhhtsqFTPbvlEY
xcx6+vmyJ2IvFma77Sop85wfgV25HJHTlnNm3/IhlusObmTIPvxeg5srZhL/gGnyNcIKV/oeZree
dcO50RnUZ6KdW1/q5UYhorTDIBGGmBXqPzYEpCgzpUxdi1aJiR/EYBOuKU6sXrbekd6ym774/QXs
4HChsGvLYc9zwBFasVbMjJPqnIkwadufXH501VsmbYtmHZBcAYyJvA9+1CSZYem0pP0yfw/ZwfTv
0AdzBZqH5G2gCF4qSBy5AntHnFHhUpTk5+idzezXrxh34r0hbdsS6wqSGryFFN6wjBAzzeN487kn
6Kzy6241cllELgEsw4W+K7ED01FDdAq/IcSwx++ctD8DsFGsuF3/ITFdwjgr2gbBtq8tA5JfV5jC
Qda90z+FxXQOGUsJmrHBpxEjydp7Db7j3aFS6T1CXW1CO1l5MLc5oqOsWVD9Na+ICOsRp1s2wAn5
ZpNtbJMJtXeF/kRVOJbfuqZdslO6ZOJU/MY1EXD/xgCHslVK2CGOffMWyZSI8bXHPSxmhtL85GnX
YDz56YdB0uy0jSWJYZnDaQ5ZjYx0HiwqkvBmmCPULWXloyA5XFPuZ7/fFUHRfU0KiUxV9RxssaWT
GsdCfGnGK8hYDqIaWJdWu4Wz347pHxc1siFwo2W5DjaDfk6KR+ntYocQ9k8+evJwMP7GpNgCNAgp
9+TRiZe8WcE91L8b9T4h29PngAVhszaTpfqdsNm5CFlS7C6uSQBIJXbMeYEytL9a2l7rVjS1oBOn
+JsYr0rbo/ZHI499p7Ggy7hutXCVsDSFAK81klosJxBGmd+sVAK8/Q7NK8f4tiyefBWBw63N+VIN
FC0jix2Bc4ZniQKILxr6YQHRxADDKgjk3wP0Ke3V4Rbtq1PvIjgJ3NiC7HN7aDy8WexSkANrf9V1
v33xCFk/bHNepPfIQh5uXBAn4/11IzZeX5xPTNWVPNNzduUFazZpE4BYIG2IDBnce3hZ7WPQ32KI
o67RyHm92+PLJNhRJq12+k0D2j6XSA9cLf8ZmxJhHk9rBqLAiC3HwAOzF2ErpZovm6Bai+fLZhUN
i3xDlPqGZ81t1aOaX6BEIPwZtDb2O8oKcaB5JZ/srWdtUqdTQchHILiZoMBNXLzF3Umcrx7KP+Ic
578Sego9+fSU3zjiTApQftQHPj1QXlR8e7NaGzBCQXBCBNXMB62ACu5Q23eLxLJmnXLVKH7xh6uV
bzT7gjGhwurg62QtXrMB3g8SxLohwSVdjKM/2hKZRCTb29hwdeHhdhOHpEeB/zuLf59cpq15xxd0
uoDHoCapjvgAYZ+5+oA54AsELqhz65YHdTUtrfEsLWUcXYvUeleTP9h5M3oRJ+Aj15f1i92tw3wv
JSioqIqm9ZEB0OP6KFJlMdblMhiZEZBTFvLD836CMVt2eAgRV+rSj+78hfnDJxKBm5/PVYuWBL/N
Rm1LazGPE2dmf4vZUDETT8pTTI1a+JHMGVnq8w/aspxUdqRQ8XCtYLKFoCsZjoAXLQKR5iefVqhz
xBfRlDj1dJUQHdJh6O5OAQ6/JQ9DNg+Fg56rO4w4r+MMxz7RTRmq5QTT9LTLOQMDTha41mpB9IuY
wbJ43Z84YTA1UR73ThUdeq/ZZ4ByjUvULbi9SQAD7LddhxO+tB23k1JOgGS+GYS1u6InGizef1dQ
7cYDqYA5xgc2GvWue1vecumTpy1gOHeGnwTcxQHwCgBy7aL+9iZg7Zp4Id76gJwlYRshVKtiD0Ey
+k53JhqA9VAcJ5CArrFmfv9CwS3NuYygHoVhBcq4XwvioAm/Gks4TO30Wfsin8gBysAaw6tOcj6y
eahDhHHYIVeml60666JnpBviT6Pc6JugN9Q2grA0L0P8NgiyhLNWwLcV/phkP/It5sMnzzqvLmCH
uYOpMWH1Kq7wJBCXq0ZsefaZffkWmF7zx2XFQxQuiIlntFfnlHXOY8yb4wDWwYSq1m/meJxW/qZW
X9IiXE3GQQAZZbLyVty68HtCJKSQ6dOiyKDSmzwPhC1cXbZ9C8UPwV2fEQUHZuotvepDlWBZNDSX
JO5UGLfOrY/Oxf6LGwIatD8fyDF+WtGZL80l0M/jskD4Yc8elXfs5h73wKdufAHbz1SwR8g1F8ky
vYakSbmKMi3Cnh+H74/8Q/x9a3FoBEhLIbIYNhrtl3+H5w4vGLynZm3tcDcYQJU9qJj6MWrnVKIe
h/LM3qxXvVoijdvVAfKcM7Chy148V2yO0gB1ohvPzSnZaAXKeR6Ozs4o2caYXT70z878Fs5qM3xl
mP34ZGQ4/UScFLyez8LhZs8RCbGagXGQ4spP6gD01pcOPVGe78RJUFkkIS2o4pjb45fa80nE2OKt
j6yicqlGsaR/0SznGOdIP0rpvpD/rPyuiTgj6E7/LS5/hsonU4ZnN9jV6blmr2f5JKGk3BrxPUtx
/65G2uJXFQA10duoFqAd0KLHvMJAObzvj7I4lOWlNb5t/uDjRLs3CoJEEaBXxS7SIFxgAp4581Zj
yOJ25K8QrilKu50ES/Au23gr+mWm4EqQT4RQudl53SXRBLhKnmwwkU8Ae1gS8ICsx99MW6vFEMQN
UAcaa7sKfRS7PfxYCScQHSXKv2UsPX6dLCyr5KAcV7YsrUXeFwHsC5Pjgl+Bdj/X6B32CmZ7Uq4G
OP6GYV5muMrn37ZAybnbQhLExPsDCzaitUXQVSazFgqRG29OUSjyOoiW9t3ycrIDEe0l1kIouSYn
WyCrrTzQvFBhF3mSCmdUb57y3mrbvDpD1OvFFceM5bzTMcHfLy3HiMWjC2aaPHfgPpulz3bpZR3m
s3FuQzB5/Qs3IcAxiNwHmyxpViCMTIwn/MMlNmd+Zh9zs4h8V9W7YUr/NN7GBCR3pL+ZSpCOl6Gb
OXutpaiajYU1yCx3YhPyJqxC24I2Szjj+WgcTKRtcDy1ui6ifSxvqKcg6Vd+0qVBXq9ps/0iDeWZ
1KcPCyloss42uDnUPcGDYjnCZDwSlYK4swmWVtdsnPCq14jGGpj0NTWSPE2hj2sWrnvRi59F5shn
uLM7EFBU8dQ6Yu51O/uddU9YD3K+ZTEP0xg+G6R3qVjHacDYfK+lG/FT/dP2jjg0+5CIzHHeO+i9
nWjmmGj91WKhJS3tGOnCAgkC4vcMxi8sD67sb/Tys5XoKb4Dh2f5uUPL4QOUG0gFFZhYIINF3xw8
C2H5sU8+qQ+Zd8R/1mA22DWFqspisK3GX2ZTvkb2XYhd87PIWLi0g2TwS9Rc7V0IxFLi9rt6fB/J
RxChlAGJ7ZattU+6v6K8qag9yMfi2SLrk9a5M5c3IU2o1wl2ZNSChTXdHMmHREuhO6Hy4dvHG8Sc
RnjJWvWKecq3TwSFbtNpn+MY/RzwC86++uwP0ztIwk/FnzR2D2u8ia+jMp99eCjgYWIadla6is1s
m437GNCXjghkaf3MlG16L1jECPuNOi7E/FWRnCRxR2GMRA6YhUvtRd6EOE7pM4NzdshxITobHPlJ
76KdH1sPptPHE0+udYlZrtiQaVooX6HGWOHsJPmz6r5bDfSRvk2dmkkR6VRAGBQWElIUkX7wbZMn
xjWJNOWWiOu4oWv+6qmHMrt5CAk8Ar8EJetz1fbsFdmCkEC0dob5C9DqF1eADJ2bPllozpEUWGRb
IuvRmMnfo/3JJklB4Cn1APy+zfEtUj8NuXGN6qXBHBCQAyw57jsnJKkAIAjxqoA9/eJPfKeh9CJ7
cj5g8yB4CBP1huOZL6IZtjLwJ46KlGXeWOvhkgpqL3mzpbfC+TP1HadCLr08dBVWIc/G7MUnI9Gn
3rLEJd05j45mwTffsNHEZJKs4kW0jAhigJLR0M6jzAl9qmU3lvGVN586s0sRXCcJwIE4HBeAC1xc
IpunJV11uipsGtoIuBmhfYyoZt/zrxgYKEKP2DEx2NpLjTTe22ymuSRKWQE4jGvZa6XexOy/4DLW
dMw7OhXgbxCjhCnKcRQdzA+JfUgQnCXUcfpbkn8yQMdI6hCMRPNG5r9iXlO7m5AxccCHOgfaQWvu
lvEXwjgEzQWSxfOJBUNKaJ/Dfh94F79+YEUD8F54rDlmIfH3stl572TeCUUKyCLEBFdBnH963SEw
D1p7rgCC0p+YTNNxTR0NSR62q9WilPXXdoks9X4QaM4T1s0oLFDmEPITCUgAubNxQi8pNt6uVrFR
Ye7LkGY2CJ7PKtFZpfSh1dqsst4G432aqo1hakgqp0Vmow9J7kR4YwhwgczTEv86Sj42CjThmXGt
AxXDQb1PKrBq8u0LInICXoZ4ciDXfovwzzHuanWXvYfzNy5HF46FIZLqDWy6Av5zvB2zeoWDjGNj
du2IhP0C4Ci3EfWmrWPADxxEDEaIpwFiTcSHGT80DpnaFpdExC490809RLXkvQn1utU9temqGi/h
55s4sdTmG2uWWNjZh6P0Qwq+gvHZj1i1dhKibV4OHkoVdXBtU/vIUZ1hvXduYY0z6TAMF2uM5mnf
zx+wdeFfjUa0fibhJatCcjM+9ZSwp1nBiH0jLhwxCKa+NfHW3h9qRtJJiVc0Ic3Ge9bc5OoDYIE5
bDlpgGGrHol9Lr+FXM7jw9g19qXkitZQ7eFBRLnOxSydmqsqv4L6x473QbZAo7vv+1XYCeTQX5iu
VN0C58KfIhNtUeozxCYzOqbQUiI2u5C97do4S7we2rziatoo6rYnsRyNLqlY2DW4z+YKd/UnGdvB
Ue6PVLezyPOcNBUCiaXdv9V4NrmoxL0MWoBEayln+yQhd5fzjIBP/0e1BsBzjHm8G4N5IUjQn511
BLDSTnuRFFR5mL2+ZO8oF8ei4N0BWJe+reZtch6gpw1ci80GNkzHCozFA/l/JumlB0jsK2wd02Ms
N9K47tR7ipktoo+DwoLanUh4vTIzufU7Oi8CNwnzylfOQqg8JuU6YqoEZlcbZ66onetA9mcGtPDB
VneYm/X4u1C/LJaJEukjf2tG9hg2f5UIm2hBBKEc7dN6g5KpK3aRdCQce1ZhplXWeYJWndPSoI4B
MaD43rXQmWv60gjpaHqvW2c2Ov7aAsUSgt/G46uS6HFZirErJ3JAeM0RM0gvgVnhdpjZUA+6dxSf
hK++p9YunwiYhPUfD3lYuXX/XpvkbzJ6WQ4Fo3u+3jE4431Aq1yhVIvQejfwErZEhB3thsgtpOIo
xYt2eFqoW8hop/35/QF1nV1Gt5gr8aYsTpnKsnUSv0AUvmj6RAsG0as8oMQID4bZ4MhA2GIN38M6
BD5imUcaewZOnsckNZbSucazgTpeIXR8KhaBDb8wyzSXtvYENucMBqf53NkOD0j6KRkEJ9ZzOX1P
9WtKZqxBepSvf2f1UStuk/4RIGFT0cS1DwYqtCDSG3FvYe8yCIXNUucFLw+NK88luoQ8ihI0ojUp
xyYlTMXpA7yl/BbatcHXHy0y0GQPI1Kc3BUA3LrY2u0Z5upB1O7MML5q+ZDhJ27obOe88t/G8qmi
dRR3rcrDmGkobA2k60DVHdw62gSUcRymJVLvqNhY+clAEx6uKKZgaIBkJhYQ9ibYRanbJLdUBqud
fzp2RDgRJ/lYMXqzvXsfTnSQeHOBbdHaucQdBOVW129CuCKHb+KzdXrMR9W9CT+dFH8gkF1F7IxL
ois3+8dYfCnWtiX4Jvmq1PUwbsLwMfavtH6Tst+o+coMbiH4hrHaWNxOkYfc4YSaCvfRrilfOfg0
fQz/tkVFJbH70JfkFjMfc7fn5ZnkQ7/6sfG0Zs19AktieR/1DALny1dOebkz9BF09iPW3zu0TXL7
Jec7AAcu8Cx8r0zv0CEVCbYyeHyk7zm50az+ljaVQphIlzQUJuo6ENv/uc5PUv+wjUVuEziQX5J0
bc9YVopTrP9RlzS3sRJ+m8j7HtbCWJDnJ8hfL/jphwtiz0l8pNa2c+4lxhYaH0BXPnnOyhJJsrXy
QvZGPoZ6K8AhA50EjR0sWVqwRE8xiqcd1UD5ilCWj8mxzrZmIRjvbnyJFxHrxwiOiYFZIY2KDUQH
vLW+Ih4ISXmWMK2d/sM3M8nHFkWNb6PaU/FILJVS3GA7NT9o6SqaTrL2LKSbhrchZj5GjgG7tFQI
RzQW6d4w3vLsPZkOlnbAUFjFbylHWGFfUN2QvbpiYtDVlWkhMDp3zXoYzoWFcsFZxsWDCoQMJQRr
eU3m9v9WLAgSDvs02Qr8v+F40o2laHyJaR9ZtM2HTd81cVFCBomStDWXiKV6ikuIdJJOeA9GrM5M
THRqK7eqJ3jova547IROVHCRHF+LyWBdYY2oo2at5j+D+UWTtBsDvi3yRdqeh5yKlN1groWTL/rQ
cB/j9iVK11sJcXIcHIZuJXUrp4NoJEUDZXHhnxskUEw/39ZbvPO1nXD0Kw33htDdbWx57avrns7G
aqXJX9RjOM05JAkb1Q4Bu0vZpoHkkcOrICynXO1lAZVH6vqXWb/BpCQOaXg8q/vN/Ru5+0BuoQyD
w90Q5jfbQpAKW1Ev66dVbyIgNn+ZqVfLOOHUSL5yIkhkEHEAqNL/h2w69v+6A3BIKqIE41w+R3Vl
qAwp7AzLtvpIkd8Syz0cIWo7dUsDAQzHBoEuUgZ4p3nBaPqg8Weul2tNYxDZDe0vIxxCUpBdftgw
uyYRst8ewOIR5Vw03FWmHy7BmsjIOIbpN9dDkN4tkn/oU2Pgifs9bCuaqgi8V1lN5GjdfflQ8BBT
QMk5jkvzfQTNsMi4VqoL4qlUXmeyiFOV4r2zZIlprINFRGPU2azi01z3/6ruKP5wEiGQa/M5/bue
TgIDi7J3i+4F4WmaCOc1sL2l70YPEoXlGsvndEiba1bcPYOAq++mEgFWxwKRuglqV+tk73zZxVlD
Wi1tLfqDgiOgZhpvcNgEIelip0bfMyulNYcQxiRcvMVK/pQpCEK+4YjEB8J/qIUAAbyTBpAMP4W3
s5nEKWSoQJFkrp0G0mcg1wN2mskuQ6VyqEISiQQmwuuPVhEfLZ/ncjJPA/FCKE8Lc5N3eysg6O3h
MBWQMlAwxTkqVwFkv0bH+xpzj9pvAfgL9Hst2JgOcCbWmWTQVyF18nGOOzJxp/pFlJiXfokHuqTR
I9EAthakJdrJua1JiQsyIP6VSBt0gNNEFms1YhKp934JDHHWTCrXv3jp5wFmJbhuDsgGcaimfFQt
poBV2/75mKwZlhx3alAso3TAdSvY1My/aXw6gXMelM241OngxS6fox1qFr71/P2W+efZDJP+Rxda
jcpeVP2PBweGStLtUM718q53tqRPRzQ5pYiqnZ/e+hM/g0mmhVf687q+1Dkw48JjRLyXLprH/Fvs
nS2hYd2dQjxO5k9ylOVijz+dLCJ1JCvH4ZXTVqN+GaTHRJizpT3HZOv7FzSKtnzQNOGkBhLxd6Fo
uVjp/hbcblAeTftMnFftID695fLR9zZFeLAAD+cVEXIbFGyzJv+Jub6n+lrqC137tbK/TCOegc6e
ZdN8ROXDSb5U5y7PgoXfXmhsmI9LbR7n7zKsgtA5mugarCFj2soxrb4ottUIrwl3VsRausRd52WP
DmxAqcx/j5HGo0Hkwty3zpqBEWPTB4RquoiWXYJfOGWxskz+ogWTAvMPmq3OTKA1K+MbypXMGjSG
pAEJw7i54EWwvoGAQHNR5dAXYB4s+16n16T/Dsdzrv70obpp6mtTaVDKxAFRwqNbn0m/n7JjDVOb
cOtNUASFcpdvJvoHqkPF1Qkz5t9E8lVqvgz0hsOaIGke6SMhZ1p1s/N9x/pQUSNL4A0hWcDIYk9R
228dw8b4EtkvTb+qu1OTXGSCwPK9DAQKmGW7BtaPyAfT46z0MhG+bDB88VKmK+7rqDt2436q0dsm
JBzzSoGbycRgHTkCTGYwhBXhNTD+OBTITLH0NRU2nv/LaYCg7ndCpDEA6jKoeNgh9d+OmXkCPewh
HmP1nbQBAxqyrpns+l0cb9tpg7lgHv4lNSKiV+dBaX0P9UaBrMMH3y8K5Hn6K+EP1s9j+CWlO5XD
oidicLh1ICilzDRL1IKO7NbJfiTvTPt1PSFHgvzaC6+rimmn3HQS97XFmX38J6OS7qBH86wke3PZ
JjvV39jSUzXoiVlh1djEuL4M1BwtL1ByIeRPa1HMi1DayxSeciBglgSR4YHPVDgBepmwvj09Wtk+
HAkVXSGPXJA4kXWvHqt7ne0sZU9UXFUcrOLSzsgkRItAPExxV+srrH+B5dxCb+5G6ZI7FJ1U0x+H
6DRyv8gtBTnMjhDVpN29tUyMeXmv67eReb6+WtXV4RLV1DXZgSkgXYxGRwBVpXQ11Af9QFZ7DINq
ng7vnc6BNX1D84vQ7ga1DPJ8u6txwm1Jbzc3wN99907DwhyXQgbUBzCBO5CVUCsvzs0b8ResIwTC
Q3exvD9bP0zoo4secR8nlhwMs6A4qfWy0BAnMHet9WjntGdn2JOtOUK8k98Omhl3r9jnvKuPNou8
SsdEF55M0Poio7YVNE/bSPk21Y/CgT1VK3WRLrA9C82Cf5TQOkRCVMB+ES/TbEU6uvDNaMOL2mPm
mxN2HIRhoM5kHfe7yVw75trMzkp5iJBqSWeTDa5AbP40jA9lvKbSJnN2BvldNQCpUi+loCQNyiZg
A80flsDmyJU9z8wPhVPA8t4FX0ZcL+pUK3sL+xMhHTMtPUzlNsZUkqDdYfVe9NrF/vz3AY43LLWU
8dKzdJCdW999kvTCFSN5B6TVmYK8DylzthIrkx7fhJ854sWRsXLW3ktxPkOkLjWxyLwSnIy0yhp4
9HZ+8CMS5yqSAfJthgfS0d78Wl6h53a2dYMyiuxzx5oXizY9BfW1qIVbyNy2WDlG9aV737X9i2zG
bRAEWsi9xamiNydoEDtiraVleUl6FTG22gCajmNZIRCRFiYPxfF20CDKrw0vjLlP7WfxGhLSUy0c
Q+wXMhF7fNsBWToBfSQtAhaPx3LQScvAcJLxH629PWyD4aenVdnucNCws2Ixg1SpyOQUFup0V9vH
aUAe7jKVxjxV3grtD64k/m6NCQF2I1RvvrLTWbht42xSbiX0fAhlSMfl580DYg0odpp3tP6a2xTA
IQMea8HNip5+MuIIzaWfbui3Rh4vjtHaWShL6Jm3ZnxF7cZmPRruZEUmEpH2BrSSBg0wjRyPB+aX
FPwNrX9SEVl/gWiYc77I1r6g7cFFedxZ755Y1EmAgn5aOKQhy+TK7rSrGj4z/EEWtjtYxvBMat8Y
Upe6rO0nGhpk97yOWFqd8aqEd9KlHXBTNfCOhfopylo4gVpGFbIEWsBSwp/S4SK1Rzl+old1A3Bm
YqbiHbLS0DzX82CJZdzAYG7MR2/tNy5InbhmbP0YsHavdXsRxSdm9pTIjRaxsYwSRtwSHemaDh46
rgi9JTwRhyviaMMOkAgT+/gOaaaFRDowjdkvZOjcUW1y1o1XkvMqWciB4xMl6ggpyPRViQD1CCWw
9oEgLmJoeFKpGJIJE/6nFwp4peNj2yxBrNjy0gQzwdL3noNGKO9xbNfEQMUomvpqbR10iqndB/uh
PZsWOQGMcCWYZajPWXUxWPCWUA2NYT3fdsHdRvIuOW7v0ar0gcgwmgNIhhexy6MpUwFm1WNlAJU/
G6QP/hrSrhj2YsrHiSrxtvHG83BO3VYad8TU8jBqZOqRn2ZY6+cHVYHkOso94uxz0q1ykbBFKpHz
SNKlcP8V1z6HK9pwa3z98klMzh1kiFeHyGxybf8F9iHXJdQWItJCPpPLRGovguFM3gJWVt+w5xkW
/5xge9nWFyY3o6E1VBnMmKNnrJJLcvNYnnkmO4fauXUXX6BMXhr54CzPiBjJi/ANKsI5oafvOKJY
T/gcSPnEDee5+XAYaZyv2J4FJEuSUneqLcQPK20gGInsEKpqiJ7HW4+7WmlX/Nok0vTpa4wOdrJD
gu4Rc2CvbYRO5hXnyLxuYNz2Php5EsFTbRsSQGxQUnmEyACPl9VjVIP0wonkRHpkBUnK/AIgxAkq
/57hfnQb5DACnkSi0serKX3LCLxz6l04boUBWSkXwsys2ruivoTalkOmcBB3EmHD41o9avy5+i5l
SJepryxZF7aOxZ6GemBks4La56hSuwtdHMV4zdtoPvlwkSKYAjJCMjgvEM3/L41WGIn49gYSRglS
LxbSE5dyV62mO0mRPirTbLhVOnEl/iFsvgZn1QnHLPyj/5WlS6U4memWchgskvhNkajfaSkXwIuX
uhIzvnqIk1cPqUlQgaqsFHozWfbYFQ2iqISYf1TurfEmvFjRR47q254uYpuzwqPkRnOlO/jIrHxK
QZ5+uZmUte09hmcG6CqdJO9WlTvL2cvGKoqwOROO2YwILq6JUHMHYDDR60mwAMz/oH2HztmEaI6t
92gVrEg6nMKfUuJoy835IP0lZPrl67IlzhFhcF3g3nOumbzTe7oD2eKI2z3K48aRXZlQiFFo/ZRD
23wd+Bga5tK6OhN7mI+Xki6fQT9FyUFGYqufEb8kZTMDCRDXb6RteHnL8oN+Gr7qGMLAp4RKxIsF
PK39Qvgq8/ozpXZQZejn1CQOLUdgANpbMhj6+aphgRX6SelEi/hMuolfsCVJIJVXo/3yqTINsV6q
KRIWUhHjNQL0tkLbOK6NmMr3pw4UQAmKAF7KvYWUjEXIwucYbOiTmzUsgSjPupC7rHvpAYnw3inK
Vxo5roODBQLbnoLcjYBB8MQu4YayT6ZLUl7+kuJ4bnOIAkyK4AKBJHGfp9gpw3EFNcZVCoKzogGd
3mCtumBvHtjo7eqLHD6hhLdvk5hVOmhS4yp0zIPzLVbsflOS31F/6G2/yLBrfvGWeJeu3XXpQdEe
wjYMYuvHO3PYqjrxzy69K1Pzq5dvrfnlo3bIEdsqNQnMQB9GSWf9wjDfRshUou8CdSXWttC4CveS
XrqSf6icI/T2qkZ5DK1DTIGYkxX70itvgPcW2gCfND5IYI7Q8pkbyz77LfsHA1FyY9KNGnJPha43
DP8a5Rp6z/R3ik5fNBH3S3Sb2fSbd6w1Qs66iyhvyDYRn5dMHRWwm9Zui3ReO7jAZMjqLcFUJEKC
ROT2eeLShgakarN7sh2D2ZnpiayRmABNNDtydqKjZJnwkA71VfYOpPsJTRcZa8zR/N9CxCtLEFi6
OHjU+CrEKKepvGIHkQ4FDF1gljFQtEMpvzLpvXHuOJgNgAf1lgXvNaGt5h2dQStu4BBnOfrorW7T
8vCQ400roAETNW1zScpthnSG2GKdqXr8ymtEqI4Lv+T/9vStWEQ5oucR0nAi4hh6LP4nakaHiCMH
jpoULfhx8rT88CjmDTn+gvAn+wPVar8B5F/Q8TCCabX7VFuVIMwqQ+d3HWz1Aqks2q5kDfvjGAfC
JWdNuRV+RdhrgWiz4puXiggOJSK0WHtq1aZpRW6ykSy7lB+IjpG/yrVJn1U3if9pivgR/8Cwzr9I
bDda+iM3BcGcPazsI1NErCZEgHVvVEJ175avwqFBxnEf+4DIUZ7PVTZykwzh3hEBXKi4lvGGVcFD
tchCH55l7ag2vG4ZKZ97mxAIoIvAOAjDdFx/iMc8XvB/L/sFyw/ZyGoOiUHkIvhxdSLGXYCbWnil
oIAtttHODiG4OVOAhsCBJCvBLETar9pc055FBwob0VKwcYt9mB0N64RxkarYhw8rxzwz70pWLgnP
r8WyQvp1FT4l7dh4aBN7aPUPPVllPuRUiBGKwmsiGiQdKRKInLIfTTgXQK8y++nIQVL3QHJa+AiM
ax6vTXVbSrc6R1uxNVC6kBxpb+0UoY+2AFfGrciZUUe7ovsdmX/T6Jh0KMEz1lHrs4o5pMvNQE0Q
bWViw9KUzyrNiJF5T7j6LEq0OghT0rb0cMRe4j0rs/xUFbhO6rA36MGgXXqckdGuMomUKio+RDfv
/Xtl2Mdaiv7aqvyguYS7ys9015CU8zQJ1xGzYprJf5runIN0eqYyAVSVQkgDeL4aoR8LpF3DRVwV
G+qej4q1HvX8q58+etokbb5cbaCXy5eOJlnyU26+6pR4tKBb2eA5QenvcjLuozQ9VEySodxCqSoP
9OLzFhc/MTH91UZJSuwq0kL8b1lM7wYmy5L0C2/a94HKZYoNpNTXDmRK2/HAVTGH5rhktV6i/5+r
oXY4BEN77OT2aDnKyi/sa6+mMoRLy/m7KNAGaoGEbgZDaBdfg2FaSYpO3KizkmPGTWk4qXCRSDLs
3CGZyFp2jbkc2LNE1mbPWVPJzY+tR1AN1sVyBLfDLpHQf47wzUE3Nqb5xgrxixLyh8w8AHUyi2up
khQ7kkVnDoQvDosoJ03GGlf5hM6F7lnPRnpFtKTnV6tiggGGimrULw5jqevXSkrnoDZue1k6JEG2
L7qQ4rBpnSATbBE+KD73JizCmPZ0rzm8VEh/1HTZFtqqZecsCXgNdXbjPD5Pqf3oHKwenWmci6k/
BFGxMnyCfdEjW4niDqWozSlY6Ca0hgnCR+lghls95YlgwkrxvbGCOelbgvtk8IejjymItM29QYaA
HJeLxiJTlNxHQWPkkXKpHWLY6CijnngZ8xqFQbnveTQYTAjQU+m0LFdRbmE8I5aIaHtyi5edTZAW
9MWk0FwvREAVXTQKN6WC59vu9or+KclfE4EqhTh7fhSLABuLCoKaPK0a0hPE1GOi0LkAYyYlSFsi
Hd+9HzGWJMhWDHj94RwFoOVQSxFqw8BgTUIZGNsQ5Qa0H6mN8BY6uLEeHZ3krWCvGh02Z4o2hqPU
oH+gGHIySachWqvB6GwAqJrQxOOETqwh8zmN3ahlwxmId4VWL1J9rtJNYRMXNnJnq4wbzqeDdqmk
HUxBStgjUBB/j86GVTjvHsN+W7SLIFZmBoYrTmBfZjdm0wynpTftxuS9nOolP+iCms1FYiCvmxh0
ux+9AVMCJolOtrX3wl2G6wMwlUnZRZqk1XDrnB8WfoVBbKPBPTDWlkIHGMwltfVMhB/ddGXoTuNn
gce3pYMstBDZgU0gQwul3vWDdFXT7mDziSR4PRI6AGYeQJkn2xEeOwshwrjRCXDz00WNtlMHCJFS
+QGi2HIsio93Erk2VCFIZOBbqKstnY8N7bz44UIW2iTnfNBeHR1GvZBf8gcWJqNKxB4qJC0JbYMQ
YzSajD6Sd+weIzNVS97eiP2a67rLXb+XFmqI3tYblhkSvAmvgJWtiwD6sQZeY6lEmF0gUQhHphKi
gVT07JlCYComypQQqE5MajxKFXIt9AIkCKB56PjM9WytEepVePFer5RFWo1sGyxwAIOL0rxVBTxY
+JsTfGyCYag84SLdy2hSd4LOzUUFpMMeXfMBcrgTX1iN1/A/js5juXVji6JfhCo0YmMqkmAOYpAo
TVCSroScM77eCx5cP9tVfqJIovuEvddu6IzpRITN2A2ZaU5yhoPUoUC7bkOxsyEYB9TL6K+aPyP9
kliJZzpFrTEPZlk5V6zs70XyXnUgZ/U9DK875PqaThggECVi9qOETIoZkYueS4yJdlFTGtrowIax
Xvng9pqvJt3bANAG5l01uzmVWzvnteqASHTV3vSd+iKjBmVFtMCMhasp50lpKlS0n534DnxYoilv
82svSTGllaxX2oAtZCIcoNf2SfVsLFxhrBH65rv33rvh5ASPxDkX+luuHevwKcoPoBWyeijJkS+/
TnspBqoUk4aFMT/ShEKjHqzBDNB/NLQEA/+cD25bG1wZSCgGb+d0Huupf0YPBrj/bRGtzRPUeSai
Rm8J90xh8wXCT/ma8aGk8WUo2ehrX5lk9pCIRxGBd4U5gtViGUFS8DLMBjmhBMg2cijig/ozUy1Y
ZprWUUCUGm1gxyO36CMrEPWFfHbfU3+xrc8UNXQyeavZ/OEYIbqSbxOiyl+g3dtWQLZg5hYwjIWY
1OByDMOvsGZqTyQU0QbZX98inrRQO4iPGqNBAThE/Ir4TzKVKj4zZKARzdxdTb9xKXAFkA75qsRn
UcH0+ghRVc8mPO0aRmDXMe+JKl/GGmC29GU74QgtvzrjYQ133okeLwgrY9BysUIgV7jIzN2gvvrF
PSVIF/hRtCcCVljkCPEEsvUm8SjfjoyH1GCdspmNLyI+dxC1XlrtqQraf8UNWAgmfEbAL2z6OB2H
WlmvTfRso75IQ28h2QQ0VKFBCT9aJUREKeCIYSBVeS9wVDZsC0z55F8h9MP6ZH2lnDJDTtUi1zpf
+v+l2AlaP0zmOjd2KwNX9619Rr9r2sUyYBTnQbKNk5q9EsTI4dPrZjRg8tKwB9YYKtAUIhgmFJGF
Nn/8kSQCL98MebmJq+WcH0IjYrNxR1ZxZlSlxISpnAxi2Ggz0g15b1CjQSy/2Cn9Q38k52ZEQtm7
+Q6f45S6sJnnil178F8q+aocL1Z08MOrAl4PTXu7V3Ev4uox8m3uwO17JNW/CdyrAvazZUxhivv8
JU+Lzwpbis9Lzp2BPwrJuhBE2IcTIRsydUrocqN02kSog9BVaHRPiQpKP0Shbjz0qFzq3cXwclcX
V8V4KKRL6tq38O5W+i38D1blk5X9f/TUAU5wi7IdKVSB7qkZvgrzI6tOre3DPzIJ2qA9/NU5QfLX
MCPq7U8LTgaJpPNjmaW/qv3Q7O962GveuQA+Y+8zhDBCZ7r4m1SFO2pvcXxQom3J+1v7Kz2UrqWj
iRB/HcNv7x3WGVDYytvzXobywDSBtR3LmGavOgeiePDd13JfYbdMb+V8zYZfBn3fqN9F8ZGmiGz/
+J2d8ZAbN56QcXrmXLPZ+NMj5EvLT0C/SXxDYTjBxVRPhqwJ6CYtWdvaw6OmDkhJP6x14yhZpDDz
bwQn4ofK9RPhbK+ci9oyozp65dVqf7JyUw4Sgy99S4iJj9D4bOLaZzNVFg8tsHliHln+Po7goPqb
2VznCkGoaHHdHPumuGRxurSCgyaunXlrmKEkcIuvnUW62U66mn+KuqtG8T7uo5Je7kRCOv9tKbc9
aIvpEjAf8bSbLj+qQixM7tQkPmNoY5/oqOwCzxWnV3Ubg580/RLphp1ma1xT9N006+Z01potDjxd
26ukhYho76kjptp12b6HKmLHQxJfZL6zvWvA4A2qXe/tK1aV3akoXaMGvrBrzaveIrJUH5N179Ev
iOwEBb2iZZSC4U19zjHs8MZ74r3JdnVxTMRHOJ3U4WZwELThg6+M4BjA/1w6v5pjHsSEmI0bc/51
dHrROvvuWOva8Z2hCRj20P9TujfG8mI8hhGL05cCLAIlma8fLJZ1mBdZovgYDpld9vm9EHfihRDA
nq0ICxK+w+migIWclxZ3S24bhkHGIcHrG7mFw7rCPLDbHttnyka+x/FDZzvrXakb47VnnvmbKr6o
zt1iFCtNRpQZJzrShORiVg/bOgUVzKHXoNynASr+7TAhidwA15PBJUC+SGSEo58jUy49lSp8zSXH
WtxG9TtAy+/7Vyv5BuyQ8InmLbo8slyGglqL07O7EYRdZL8JfM3yX8z1lx4DP1y1KBZkYC+F9+YZ
m65Cg+KWWJacL6X6Hv2vKXq3JN5U5eCkF7qD5ZoKJIBtXHGW5vq/grtG4sEaUNPUOVqePlqFbLdy
/8scyIem1CMNB21nnpzGgJx6OtCY9UMgvuLgLe/eLetRjCxgVlW2wgzkjfumO2jJp8F2Pjv7wdXk
/4OUbQYKWns0urvKvRL9cDjW5lLz8SQsQtZSYPSac2EcGbDUTIoxECIzRZDwlaKglN7VYYFWe9dI
UD/B3dBumvdP5QPIH3wjyvRqtHygfwWzMkSMfPQ6Il0wt+3OQFju8629yGHve19GvSsE87H8c/R/
GnVt9oy/i2M/nCLiYrptFJ3hGdPAy35DRh3mag74+Hd+mtpL3R597aBVT3psFaJnFL0r8Dcpowz9
p2vfInVdoppkreHsk5wN8TbU3viuJsVPXW2R5Q2SzNH0JUeCRLAEThJSjRmevIWYbQRYO/Fa4pxM
OYs72JDgbCG1Lyw4zyn0MEahS8rCQvqLSEpmVb/zAzYPD4qGWeExMveZWHO0tcZbQQYA+kUz/atY
44dkTNIBLlCigNbhlRViRxiyr2xVi2kXilROE9nv6u4DH0QzMePaeeLA8NDBVR35T40ZNxXwS91j
FebPNBjLNkoXdNRkqm5lS+Co/mvMgQrUND3avhh+rSpnlT0nqm2/yuxqMlgodkF0n9s0XmxXfdOl
+vDcJWPYuTDqUIzaFXkZHuqrQ5b86jiSOsa/IcZCM7z345P2Lqf8iS5R+kpQW+a5ZTmbHlKfrfZB
xjcj+W0F6331YzB+CvOnzP9KBP3ZQvSkCu6C/p8VDwsMrnN/2Cr/5szDlD6sq26G9g4XrKYKURjm
B1cMq4zRP3UV4SZeUrKkkq0nd2mz9WpQZmtBoI8NvGo9TGTDX5v4JiXD7mfgnJK3itwFqIoqjDsk
dlTy2V/i3FqUvsUPtyi/fO9fczg4gGpmxiwk40vBVCRkmXjg5VqWC9SAEEqLJ47C7oWHJijfeQYS
/axgzMrfRuZ6yUYzN2NGOOo99A82TGhqlGpX8TclWbqrh4E1tj5yHVN/VODGEeGSjQ6ZjE+nxJHA
hoZ91AsbPOgbGilB4Zq/iex7xICIc2K0Ua5sTfIlUac1BbAPZauPuCg4GBO/YI1ScyHwyIxI4UP7
uTGKcWWMEXoQ57NLp3fH0t4KtWLIxLJSm76k182sw1fJJaChcG7T7DTyJzk1bzFTt9A2jp2ObbSX
YIOiXa3rPLI5Yo4frzKpIMatGcOIc4Z0m8pybw3UBkV+8FDRp5ItsQSmpyD6RgowgKrMk+pi2d7l
ULTpoTXt2Y21CtTMRL9jXSLbQDlHvhV/BP1eBCmgCTVtk8QbPa33Q68feiXGQ/cySc+dxsJVGFI6
dgTCEBVlACEkeA4eLYqNGRBtAY7WtWk267QjhKIqiK82xbLorhDINpMdnITnv9ayfW0GCBzOSMt9
aNKbD1S6+2qc6dRRHDUBIIFYXbWUpm0x7MrwU0UxkI7UtfCdWm2dhckxJZK9zNCmmAiHCXWzurPH
WS9o1tXuhkGgsM+jP2xSRntNAEQEqdXIUkeHARQ1X2r+Ost3Q1wwMalxWay9lCwRFe0eVyMcsPE9
jjKcO9OhRcMhBkyTzcGZHmHiL6eMaKScRB7yvGJjXKhFgyp53Nbxd4crjJFNTKYEVr8NH6WbJxhV
vNkal//4wJBpRwvsK/GfyTCETFCoVhryOn8d84PSnJBaGt0RiDpG4qWhIewCXK90o+uQX2YR+WXS
GpoUYwVCR1vDtYysoiZvpiuB8tsrspk5j/igmcVq1I3eAHrCKyd2uAQQNX13UxXsf23CuVNb/RWT
W5delWpa5yFJZa1/0MW4k3V7w5845cMBeeZBTUYeKHHOsuaVBnhtkFKHswbXKKSIgZx6+Al5dFXJ
9iul8p6M/U1pfgcZbnrbfIDXNeV41fxk3xX+xiBHq8HY2yT6oTSqu1JGv0pC3JU1y3vr/uA87KH4
Kntieq3+O6qzWyH47lCXYvPvZXvpleHUC3HKrOkUxEiMOSWbgJg9NmGONduE9fGnhu/Ukmw0a/DV
FcKHjBSkpEy+6qrgEGFtMRDJQEEjbw5ksIEWHclc51wFNLHSZEkOa9nOwmdTsjo6Ajr7YkKwEkr6
SdIr5v5lH8b3MVD/El0H/BV3p9r5G0R/66TxmhsmJNpuaRnTpif5OzP7paMOZxxmqCJUaGO6gRCP
8qLjRaedyU4BFXSOBNQM46XHd7q3FPCz9geKB5w86ZfuHYDLsN0yZwmMARmzdohuEvBKlHctLG+E
2sCE1g+pX95aB/NZamjPfIy7vXaGus9tWuZPv58qbNQ/gzL+G3qCURAobkuwcweuTIepvMP4MGnb
l6qcyw1EOklOOFsZy/DgedPDDlOyG8bwlQBEhE2K8ZKT6hs0OOJ6TtCsJGBXZ98qsOUQSbOGQ3Mz
qk1E9bKYClY1hlntiuipE1LlIKwHPEBeS7iRWrAxJm+ny2pbjZB7oa0g+WyKaK/R0rYJqi/0J6lk
3S7T3RSYpBv10PqMjQWdwlGPHWlTno77DgZJwXoEdRXv0FrW4Tbvo+VU4LRvqld1xDgeBYBP/AXO
kq2t9wfLh5WvKksvsD5CoFyJly7CnueM7Fu1r9eV1RKZiUO47ujCokNIwzaG+Q6szlUQ4M6XfzXZ
WJINgQz1XhrtZmyxPrXqTkTvQ8eXW1TiOrXDhxrU5HzQakfBWRXip0Skm+2l56EsBCJcDqsyabez
FICxfMubxtyR7DUA8kP8Zfks1w32HVF18Ytq14XTz0RCAs/4xTGs7dByV84INosb2iiWWddhV8Ib
jxpGpNOxVvi8zelgBOre9LV9a0P3CKHrUyDYbPeN6LOHdpXAWEqRqQQjNbYF6ac/tEV0KqNw14Oc
HASSW9AIWAe9YjwODBsDs9noY+sqPrQmM19HEALSxjnR1eDP2vpKeZr/sQOU2hURKcI9K47wZLbe
uWEnXw3TKpEKQ75hW0c1GqFmN7EClEw9S1D4RMa7QJWIIhXWogG1n/jiolWAdc5BvksC19NPxCfz
18DYwn/o2ouW00YzZ2lOZIFWYI/C8KcY0OeBOx+df7X+Xs1tZPqVK2vbexbqwzZf8daI4D6EgiEw
QAvvUDH/rsrvkHGUH3cM2RlsWR9NZS0ThgfjJeAcC2BNlkJZ2JA6nEDAWWWBCSkLG7AqcFA4F/yz
rbPrOdj98LPVLzO83vSYoag7A5dXl73Nk03fuTr0CzpojaG+dM38ggwmoyXJq3UF/sz+8jlsG2bn
bNhpsIOWnENYJnr42uAeoypqRvTtR9Kz8ORTBx0Cgif8kvF+CYI4dmvlkx9C9kLwJrN7wcVT4Le1
idltFg6XpFE7iMkP6fhql6tW3Uy0s1S+DQnbRvUWiw0fR53sFO8s/K/K+NN05OV32/gqjZul07tC
71VR7uo3LfzH9z31IV5/pmAtffsdphu+o6lGM3Zww5kkd8yBEpZBuATR3w5My5jNWy6ycUwwKivi
OD4NqLzMAPo4g4IMA4Nik8bSFuT+8YA7yovVwiXEj9JA4WhsaOtYs3tSdafkGVlMkP74RRgBOQrj
2J326EBHalxj8qgk95zZsewwhIT44nqQzfXsj37WhI1qFEhc1uU8a2MqbE7fOiDMgokakT0GMT6K
/LRjxGjsi1IfiZNXLb6jYOBYjpdBbq0Sgngq1nOWkpBR7ay8y6CzkIudTTi2mPHQhPPmoislcYGn
iH3O0GRr00vcqJmds5VrMb+WHf3CuEX6QSIaC2KyOWIcvLr3BLVM6gNI2AxIsb8DmzwwYfciHS1S
s/AtAjSwvTvXXv4GKZeiyjYM8o7BKNn0B5ZOD97+yA0Rt7XEZ+Ubkbwq2sOLUnYUX2n0q2pP0dJQ
XLxhS7au40YcFdI6RfKzMIED+T/GeJHpGd8JK0QK+amAShx+z2g3DUtbexzaS8YOZmR99X+/TScn
0w8/fOnFWwbsb6Jb6uAgJOVb5uP6flJGpfKfr75bGjyRR8xRLW5txxamwdNvpbRISM37N8s+2HwM
gVfvLeVf0hAn/BbErxNtM0EZk/7g6ZByHyiv4XT3YVMzQEm0r5ilgz89/Rz7K5xqtvqcNIvIMhdc
qMzM2TwrT8KgEKPfghR3kwIl5DmwlJUI+3gcna82V90pFni47hU6mSr5HUhn6QSHbvhnpiaLP1bf
o4KRc6EYBFUxIy2SOzr4BsWLaX1GCS9t8oFokmfFULb9jW0I90g7WGdid0FMvwybZMkOz80t5zo2
yXr+KrVBuZoZZI1Y+dQa8+itlsXG9NEwDhC+REceLCTUGPUpwlhtNWnBiqkSZpkAGw/2Py1bOYW2
dRRSB9HzDhZXqmiXo+ntAqZNXm/sh7hYWexTCwWgGTmolsNI0ujdiCu4h4hrRANJIPy7erbh70Sp
Hnu/fx3YxiUmDwvm55QEzyGIt/TMpBeR5dRJVtY3P+K8nIxTaBQbgXxD8VDNU2LYInClmrq8ajLH
MzevqJX7cp1F1mqSCcIX8VGEsE7KgeBwyHdyPfbmya/wauUBG5BZAMFKxn/4UC1kjFCPsW+P+oPy
YFn40aopb2YQk8pIql2A5iZ0g4ktH3Zlz0Rhh8A3oYFWVQXaYOxq/ArRwBOue/syO4cyO2CBBjlS
Kq41OW/8pz10T0JF8Zxai0lFFaDBBdEgYpUx7GtiriCFmAZUOEAIKUCmSUMPPHAAI49MWBjlPas2
LDhFsoJbtKjhgpnz6LkplzklDrVZ0BwGEmCirD814bRKUXlkEeQ7n+1/J5Z9M6763tspTIDQ5grg
UhU/b+jtTQjC00zatRxtoJ6s2HX13DJLm7x05Swq8ksMz1gpclyNDvnqdNkWkEoanJVZ9Juxx/aC
IqNxQrcDHakidQ1tDfHShAvnaFko19l956De/EauSyZBjCxG+YhEtEtLuaEvadV8abdEvyn2s66d
pcpgkjqdPwRV8DWJNsNU7wJJ/udiUg4WDZ1FWRWzfByZgTiAf1RqSZ/g9N+eSZCB4qSfLcp/Svyu
Fkyd4mHZ44uNbfZDGBWdEDtc913CpCnOkGklOzjdWuTzijpuERaz3yWiLYifdklA8WfIcn/EKWq3
Z6N9t9gS5d62tq6x+WMonx09f6xSzYjXKr5FeHcx5+9NEbv6a+Af/TxmSzh1vKb6VJjKPYyqLfOZ
fBWTRJ3V4XFuDYtiWjr4dQZCUvKrDlCmc5Po3IFUSMIPbbhX4ttOjnr3a2abIXxXFTfS75IEz2wd
q5eq+knldh67j3m/VenkdOUQ9UsQ5p548yAGl69mG69SklVE+ROzMwsbBHfyqxWH2XTkg0tHAarK
76xHEX512GiYqAw9Y5ac+IumzVeOTej6R6Cbi55RXsxurjd/1NmbiYHJNdJ2Fyr45kIKyjdHfdSK
WPA/AO9hRZhrw0GzhC3BfC0zPIjp3hJkL6COow20oE9SklgCh6BaE15EUnhFhDFbsPnHpCnmCXtk
PenQYMwT700Yoj/XO3LWb7pzGSMY+xSXDbBvHIhsIJBiqVb6r2U3LvR623CEKrHJaj50E7aRHV4j
5VQLNH59s/MrUlgi2Aa+zwAX7j6syBwyRqU1ywr/njGwDrMeGfdh7bTs3+u1yKb14OirflDRpg5u
UdQ3Rf/0OKZtBq9gykOnX+hOhPqrXjul7naWt9S90BWNsexi6XZFiSb7Ux9pS+DiOM6pDh+eFrxM
ziXJbaT6NpTPwa3wHqjS41DV8T0kP02L4S3m5bPKG2rqQNDqRk+YD7HUyTmPjQujYXVMeMPnUgO7
Bxl7vUNwCiriEhkpm1xwk7DqySahsc7QuaTBuE49hvb+R4bcKUJW4RvvGlphVFYl6WdTmW/GxgGP
Yq6GGD4TaotwIt9xHAhsR3yP2bUoyTYjUYOc3lRDtJVhWGdzlbOGdzgeO5XJdIMK5W+gAu1JPZrP
kwhu9cDuF//bvGavupFb+K1hQ5RJ1izmtKpHbzEUNbF/GCl5cQ1mi5aMyYStc4iiRdtrCY8y5bWy
CDT+BVcdreg6Dt+KCPUbRg7Ku0bZdx04oX8FG7Jcw3iT/mkNpbf4mNqW8CR/idJsHqgWblfZLwYd
+DQQXaeEm8KeVtxZ5AIdGrjdFkmjhd8eql7uZY3FQmvXIcEZYwo61CgEyw32MMmhiwOSoNqOS2A6
g5z7QAqSMnU2R22Xi+yo2fU55IXTEVcRvZ5t1pfEML7GtDwWQMEmcTYEbBibR+NFK/FFzBe9mSju
1HLN1IxKquGU9O26aMlVSsTJd4Jb2Ym32Xmkh4gctSjcy4SHQi2whRBRr53mJ0BE2qYb1X/kdx+9
3AdnJjeVOvKgNTC+LDBr4ckSUO/yctdP1mUyjp4TfE9xfvMYTKVK/c68jslzDom/ASnhtf9ANgZN
fUtyAwUFwDl+qiLGn3kw2DbtKXbgK0UzL6A6+cRXJw+nBbLloFtOHqkTrWxsUXE0vLV5DeaEaqV/
JkBbasXYJiM7chRRyKowF8ajm/v1WQsKROpJvecBOnTCQmdicKYhSTbFh0CIMdsMlOpDtdldmT2k
22kvinjLIBUFFqJ1p7qEFr2myQ02VtWxohENI7LsrOTZGRXiDF//V8vSNX3/3fDNN0/0V49dnKPe
CQC4JrxJowJqy2Ge9hKuNYtzRdI8EvD606NpaAymZIm1N0d8YFG8VitedV6dTDF/Dyg7M3HPHcQw
Ynw4CnEug0bbVITJuz1Fa2lQGVvGX+/nWzUpXdGHbtV71yG33/ixt9jwTzqKKL9ELNij3VQSWHUp
xb5l9WfHwabXUsqz8XqtwppTB9Wvj+GwKiAvIuUO9J+gJjmsIjfIVg5FIl1ZvMLwX0ryIGIetog9
Z13WBxsqFp36vDUrrj7q8ZEtmt6WeImv+jRcpgirGHY+pUJFPuNNA8LkERAxjI8SYCesKDtuOKGF
x7ybnkjhqM/HI998tIlPFbtzwniTteVqJEW+NWnmJvsWI6BQtQica3zER+3KhpFNdkv9dI2zXPHH
Z4NIIQoMF40ri15y5b3qPjHGb32iLzXtMMbO0WyYxLVMifO9NxEY3sMwha5ogRW1BoQ/OsdiqX9P
NHMCc5bXq3+VmqxEb26iTt+Psf5IfNU1W3NbFGw9yWgF9I/ywE1D/y6a5oQO4s/PjaUeNNsGbrzd
ux1ft44IdRjtSRNsS5QiAdqsiHSxWEvcyWy+g0a6vX1F4rfsyuRUUduE+WF0MhZELDyYysIs39pY
uUbTZxyaXvKObILSe4xDpiwpSM69dRCOIDI+BPwjaNqYXqlWS8lMljS6aH1ITzKqX4d8Q4wsHMnB
U05pBiRUR5DyLeWw0Xl+pxSnIfCNkK2xJBo35rLPJiQukziUPba4VkXIa+7xYb+brf03/NkEm2qS
eZRxZDMqoF8w4VsY8lz11nWc7ZuN+TtP17TY22vsF8qgvJSTfVA99ZSrI1bMcd0MgLgskrHz7jKL
B0q6ql6ZYEJnF5lB18tAUhlScXWr3oiivvg9UAbM2cJJGpdm5KUGGCB8D0ihDZVRdxvQBGLs9uCE
W3tadoZ8zyusoB77mzyuF8wkUL5NK3nKMmTXknrVx5yAbyU20EU1xc1BqRamqA3QFupPs6vcgcwD
bivWfZG1iGW769hBw7AXYwy2xiH0HBdH7LARb71rW9JFRG2/LNPxMLASIvH9q2zIiav3Mks3plMf
9KHbJjp0ZmaWnRkdqgBpZkuYuzyWAx69gwjQJ2Xsr3qTgJxi2yhQfbl0lBDVj8Ucv9EW5Kmn+Ppy
LkEyDwrWBU3bnLy3BMFiNP60ReoWo7MAJacPzSadcjdGOzWGBlFXEraADmZCW3SV5apq5xbg13OT
Dz5l1+XVa9VA/JIPyxQCfzqsaSa3Nam7DTN+i5jvmo4cH+ahJJhKpSsrMSzk8YcNOrHGAATGVH6W
Eor7U4lyOim0EQJFsh8s+YjdMLGY/qVLbzZOovgr6wbcwsdANoO3JHrewa/XQKkdwYzPVXfBYJPk
qJ5G1GSqYM7EBVx1IXMSfZasIcIuv5oKVRbyrZCmViedNQtxbBSwHSfGYGzmQwy2guYoJb96CnBQ
d5H7butwdVQu7MaBeVNiHUS+ikiSmoHIlJ+uOmQsumXwOUbf9fTs5hFRCsbQwugDz49f8ytT2mVO
kcvVhUsvZ9+Yu1LH1mntVdZQYSWZzzBwV03U2XctDDaKeNUskvqqsIGmTYEY6IKUnVYj9zmdwwaJ
aMjbCR+CQwcmDFhfhVJ026zG0eeEyIDMFoi1BWt/yJ92JYOloVOvB+/pZH3rUfORgIRZCjVc2hOG
30Yr+fmR/6lrEaVXJs5hRcaPLWMUpRL+Sa/wagEfaTFijtrQXq0SyFkqGdbkgOZKfoU8NikDbQTZ
mRpDokmLkyibSw0J0i9DRLttZrtNc1A8rjDNGOTCTlF5KgSqdtO8VUn4kgUGvJQplIWbET+iJ0Lb
hOBOnLLgVBOIvmWMDjMysoh9MWXnYIpgY3H5kIZKMQnh1/Nj4haRVg1WbzPajpe17dWHHHOhZhsk
d2JlVmzju+xtUK0DQY5echc2mRVK3P4A7Vt2ieXGQltJDbMyA6aFpEHIQmQD1j+rm+EgYXjgSZop
yBZA28LbaAE8LupfrM1k0ksHMWz42djZOS6Ue2yYgHZ8ev78EPTNITLLTdIXVNEWQoJ6Gg8S/1aQ
dFveWOFGKTWPMVxkY9+izIPQoXkdKLro5gTBqy3SVZzi1Z8snVa9UVmXIA7A8w9oEiFgryBnEJKw
uGFGjxI8EFrwQ/zQ3vp4mjWBY6Ns5DGNwWE1oOxVAjd6jbG1ZgaoAue/ZFnEytQGUOAP3CEqol4z
kruqZa0aFDdtMP9065VEDuCMikn0j3+ZVLjjkfXeEWOrWdD9eeXRrdFSeEzD15ASmcAmOV9nBmQ0
PeBL4pd3PSqwoZjD2kh4uPS63yt2p6+dbB82UbpPW28tbcbIqU2P5SdqvxlS/1AWoFfC0EM2vpTc
m4vBh/MZqUDxs4RAsClJXDEGgD5CHfC7162aCp+iZFK90EejXVc8ReWceGRW335rxys/mGYNerqJ
zZleA/1x0KZpOU54NK1Z5UQul2jD3m0yZVjJYvjXl+lPoxHJYYmaFp0pvsaYXo0eFanf22SSBHIl
+q8HlrK0WFa3HjtbvU53aolIzGZ+WMryKOKSpXoLDTeMAXTFdgMtDCeFZCGw0N8oof/5TY6DJZ6Q
N4ivrEei3RfLKGP2VvnmT10U/aoCCamavE0tfK0eUomYyFxMiaeo00SDexOjHXXYv1vRB+7k+2S3
Gkb1lP6JIDR1Ys09Cu/DRAiQT/5PlaJojXWS6iLE206aPosusjZ66B2ynEWaBTyrHAEvVra18Vix
LLuMhk43jJsKYY5d31qQLVrYgPUZo02bolF/UW5Myb2cEA6NPvjFIZx06uHpJHtmOnXX464V1EJE
CqXhl5nAaO29e6fBzA1Yb4ockWUn/NUQEOqh8NwbjfUdad0+qkgiyCaTKEWME1r513ve3yiYBwzU
BWGBeK6MaUtRDmR+CCvZPtW0WktbRY7vqJ8e055hQNITadrSGGc1tYZxOdSdXamDOxeK/eHAzesg
0tTGLZY0E7rp/XLWpFxYDCrqq4nXRHTjP6GXCmgT4gWhZmk2qAgusMRTJzYiCTWJ8+hrnoxs+Iws
bMbRRC6sMOxjXtxjxlNW1Akk33wchs34T1nnVMUv0rYWeu4D4leJFlYqQtaEknkHH5uaDlFOziy2
KU9Z+ST9s3PKlQnMyksVGja0062vUdnkDd7brkBTUZdUC1cnzve2Aei6JoY7ikNQNh3qWS+30SL1
7pAZLDTHCPDEpB8GCd1CK4KzaXyEOjgAzwM56s26bklsBISECBS1MHg3SggYtj1cG7046IamLsuJ
MFO2W7UNxUZjBSxp+pOkfGdNe05lDhTYU7YaSG2nNfY57zgnJzOnOvFuHV8emJ9QWRUdB4dZl8vJ
Xg4eFbylsD/LwqOmGBORKq/l/+9EaUQrrdJ3ccvcqK4IS2sbRB6mcimR1SWUXcxP8Sy0Kfaugd7G
lmaLHvRaMmNIEM9gYWsJejHxHvYl3ve5Eoob882pEXc63Vb4Bb5T5O+Vz9RLVM01EZh9ao1iJa0m
mEzgehBdCSP/MAKfLdrgY6qLQ9qoCuoXoUPj1Gz1sNaXmcLJXuKqM0ePRGxGL0qG9KaXn1GNSHFQ
M1b1plGiATl2E4EgmnQYyysQ55Ag+x0uRBVa9/w+EkK/tFCB1VZ1rdH7wFlis2Q4+fM/xs5kN3Il
S9OvchHrZhYnI2mNylzIZ3fNISmk2BAKScF5NBpp5NP3x6isKmQ10GggF3mhIVzupPGcf6zjHhbM
A6BL7/vQ/oIc+B71PQWLck+1L+J9OVXoQXHRBQGne+igHIzD5JjB5DSKHrKiotoh6/WZ+xKzYooh
Ta2JOsYlBYNcwDmvUTePMtqiAHgu7eHaGQSxRVSCcFaffcS/LGuvNbcp7FixSTO6Plpl9zvbpmZ4
yD7FSGvB7HbsfMTxwr51mx68uLPEkTsOpsxwqceGGPIR3r/ME2gHDE1uY+2aIuTrvoOGD91bN1Nn
JPsPZLUgq4ocx4Kk3LQpXkYXlNYK8BgK9qcwiZH0gg2N3D5gNI9+WZfbEfMrA3izmSaMRTLXCWyE
850Y0SbM7I3oZUlBMbhiTTctikWU1DlAfee21Fs6kgCJZdzhMZzjyt4O+lPUMUOgP74KTqlOkWOj
4XlE73+vEfmPXk1Q+TwGu3loyEKIHhITrgXjC2kDI2x1iWQjVfZr7jEZ+c5UIIRGmadR1DJ3Lzu3
Hl4xzhV+TupDkDx4rfI5yJAvFWl4CTTsbww1ppei33CRYsoeb3MbSNsVAt+2K4jZKs/UMGA2hNAa
LXVjXPEZL/APo/iyZmXDtxrQ/xKYzA/EsS1P1USC/KA+WguByiLXjH02FW2/In5d4AGFLA9WEP1g
YCA1LuNK9CvKcq3s2SlmCbiHnGlu5W3WP5R2t3aAEAyVanxD02ieWrIH/AKmGxc5tUNuvmwel6Eo
8XzG2Ah9ZLQiS59F5CXHwAOzzEYZHHJVQmqNeCBk559iHqnXFqlxZZW/ebW4n3ubuuvuM1U8Mq3C
5XcMv7KmFVxpC6kj2XNbO/N1X98nTcynYYPTaEO2WhiRKMXKOiYN5io3oSITm4SdQYgsdQYeSBSm
aRJqfckVcOaO44DazGgBYCvUZXL9ZxVXBPH4eHuz2q7XWZHrBgY+16rFv2jwpM/NzzBfSxgreAYX
DwWJu8DpdvLoue0PeJc5YJyzcnJ4xl4AKMYPZeTFuAacJzcG7+wKc5uOEbUysefvxqm4KfoB2CrK
7tzC4MVi7koyeIeyV4RnaE0RDPh0a/+kiyLbNIHbcl8aXFVT/4l5EXXsgtXIjr1dEabDOS6Dh3YY
3puxAGlDvXdQyBpGHbCVmeA+DJEQT02DLYo1RJaRc4g1E5wN2tZyqPsNHb5DnqzYhkX56hCtj1GC
74zMXoROP0NvmPd2f70UWIQ0g/JVAMHMhkPQ1CC4IwEDKs0y2Q831tLeGSvE3eoV0dbNKWSLSRdR
bIh5XIERTZiaPAXCUEg0uPM58AYaexwJ3hLZd4XNAO8l5K3WLNB9iToSc2Cc1VB7iT7ShrMtPIsk
F4e9V7vUKk/5pkWmvXGM98t4GpoUo4FcWDOt3Nu1ajwT1/7uphKjdQ8FVdQSfJgHCtYh32P9HFYp
XE/3gJ+0NuGBwVPso+/O0ugqUhGWwHaptq61q8P5dUx/WV31Vlvd25ADFsQSJ0uTqdcoTTC3DXz8
ifKfHfGU16R7k/ZKXWDIeTQNO6dwfy+MrtzGPBFyq9+ktJ0OhgzDYvAkUprqUGbNsVKKpENcBlg/
GwsPnC2d/UyXNJbHK5WSvhHftFNPbivZnOvXp4YxEZkhpR3X01qMN/gg5QXCvC3R0rEkzVe11ilf
lRbpqk1OY9w6Yp2vF1DldjW4a6V+Urn+EaJhspfo4ozldtKiR6/GMAK8stUjFZZRw4Q8T853k0CQ
0+IOdvDhi8ghXItXV8lfQWWoJZwppUwzJEAAkuRiUG2brSMvOCIkE70DoXOnIu8nSspf7dJ9D2y9
z8GXNuX0YHnjqo5URAM2P2pDhEEKr6WSBdlAue6BBoO059DXPZCZkg0HTXAD6hI1ETdZ5ThJgmkv
E7I85syiNlxDwIZELWn3mia3iYjKLmf1S0dWaDeFLlb5QNqag9TEP7l5G+JEqatdbfH2hjm+5iLy
j47FU2SaXEP7bHKMdITg2vbwSUXRfmlxxiH6ejVV/SttwJuWHpIEyeSPqFFYzvyDZXLKPiMJ5QHm
mNXx8c/3DVmyo+b5sansJy9xn2AwPjCoX7RgsnY91sKq/rMlHdO05m2GixzXfneXjEo7/53o4E51
33OAAgJquMjmZXztrOWr9lDF2FgU4+LZTOw+fj88Nx6O7pqxTC1wQcWD2/m0A5Y/G5odo67ZyoVM
gBqEQFcCTYkUh4FE2YrffhWs/7JnkQ5l8zSZYUMox1gAi9aklaLYto7FfutOh8iiZsDzsODlEs2B
bXNa8VPgVb9U6n9UqFmzLH1NK0ly7Xcx4eP0gzLYSoHsrslwT7bIDHlwQf5CdnIU9DpKtl2qfgbY
y+oU/3DnIctMg/Fjaq1nJfP00PzQcW7oXrvGC/AepAsrpiKkpYM2SBsgqCSdyFSUxRctHu6qmnEz
dh8w9Bd21mOBABKJU+Ez/m20xtpJgMbFH8dkR8ArsUChT0G83dDce42d8Gsc0ofMt89DoTF3M8A0
grQCVysfJzKiocLIZFcFPFrS3RDQehliRmhjeewki0s7RdVOCB7c4XpJDeIJ3+6dG09qW418ZjIa
nr0RAdkSftiWcGG3SBznrBLzzyHBSyqw622SgX+Sp09JFFR16xUsl7N2qks3Da+VfK4S/1zU9aZE
pzYHOU87UwIDYgpv4EDLupl3S8cmXpr2t+7DVyc59rF3zyu6FAkGRRMgbCOhGPw62zezYfTQQDRT
4Xx5tJHGA/zeIptzJucVhSQOzRrDoxcijiomUtMXhkHtJWYbxgzJ3siwnSYxfJTZduSa+mHw2k8+
aaqe32x5IhnofRcek0cXvB5nrhrnjcdLAh9Okh1V9E/CBsSE63xOSPOhCmWG51iVfKJ8HSLAkd40
E/x0LzfVmHHFD7O17djZl9aJkS9Mn67FWdcnLENmmY9BS+RjH3K16ZbN3w+gOHV6ESWzh8mi7iqx
y5a/fp3AnH2bWi+2ZA6s05ZVxvGOg5jWlA5UHTH1NFAz+QZkGeey0/xeesQcVeWwzAv1FBTIiRAM
HBvj3UgOdRyTvDNdzDsXeCVWv2q3UN9ChOhEQmcbAZyXxPhUIKJdl0WHlgxM0+KcKsXekObgpfZ9
7SMUb2OLvCRDWaUeyElpyZJtbbiXQcw709MWyyzoZPUuTNsYYeHPUj0vgrG/KDwccy6hBx6WVdyg
3GsCDrWuCNVXpGjUfYNggXu69ZuzYyh5HhK0R5YKT6zW26Ticix9sJApJ68oTUCMpgG2CCgOT8Qa
+ZZECBjreXqJ3DA8tyz7YQ4+DUSeLyhdA6z0Stf5jRqtx4Fz7FCY7t3roNuckN8rAt1cDHS+yj0+
L7thYnXm70nYNCdpwkunm1VgfVc3dnjOIDA3onEuc8pZ1aZJf2Q+PFo9ndBJDchrxxarAi1QZUI6
rZj9cL8oji+vNG/SRtsahF16JZsoAsDHhobwdydybo/MJe240WR3TFyZUF72HXkH+dbUGM56SYVF
M30uLaPeEHf32sLUVEBrNhFdjw11M3WBHi/Tgzr7WjxE89h8rxGjQeJrKKxbdh2S9W3ikOMUl8dw
4MSfd3ZNqdjSvoFtMWZ5EZgNI/q8YPO0S/yMPPCpLuyvUNzwibbfgaEi9tnoTcTOrZj5qVQ4LMp9
uGkQKWywzxyBJHG07seU0gxjdxpZCWDR0hp0XIJWy4IF3aTp0RUBAX2O/aZSz0JZoM9L3H/Vq3Yh
P4U5m2ZdEvUbZmtQ58SU5F3Fjcs0M8ekErTjLuau9IpTEfDfkUuWOJkc/Q49P+cXXaJd4f9wUGpq
i9vMzsQMX6t/g+csaLiIfeSorRFFy+p6oFs3mpx91TbHofI+l2ahFrDihJfWLinCR7uixcU3a1Rj
an9MA0FJzeTdTA5yX6f+ipN22hhDPrKH6dAl6FE4GcTPjBg2ZSPunKak67Y9tCJCGlsoSM86u5TE
gBCjjKOmDcMnIZruUPhmS05JclRMyAhG5O+CO223JG9e3tfHZCzWl8yazKr10CYe1Ojk54dm8OgH
p+ABaZflblVa0VPrWdXRCxC7dYMpNy0BbBGwMc2+jMpz9IGxqh4dUnOi8oOrioiwZeTsr5fNnPiE
zwtMcAnbnjNNKO5VxU2vOFx6hYKfO5sqoBG/h2FhtoRBacuyQoY1Gre4IrqjAE25inpmGK+eKQRI
C4Xtu93HxfDT1uxG2Zi+LOnYHzNquQTYiQoBabO4vanw0aUdMtlkQVYwz/O0mToacwrrqTSgN5Hq
vCPPHvhAp94lVIf3Vb7cZL6Daz5ZzuS97HBT0Itay488ejEdCdSBjXajTYr7JBufqjkixapxoV9Q
89Yh59JSr/LMsnpvnf5mzGBknIrLpnNz4lDqh7RE0+7K1Uqfes9DkB+MN7/oOvioHPaluECR6Rs4
e7KYNGU1U86FCQdSLcTWCcjcFMkA6qffdkxSeuXRwBIi6ZDSrFY7nW1ziLpDIt84MoeNw+qFlQZw
StfFRkb9mzA8vz3BUa+c4DUdbOfShejxXIViPnPfeVbtjU+Ap/DJECjSFi0VkrnSSt+6hMmrGPde
pJptI7eTQD4ZsMY2PYM25bgRTzI5UX+Tkr6VEK5o9fAFaUR4+/pswRGz96HxaUK9ZKWejwtb2Ibv
PokaEWbFeUK2h/iNDLEcCWKZapTgZkC/PD93QawPOffqVaS7UyFisEDJ9otb8r4Og2enDIadWAo4
x9TfpQm5MdqifDVEuD4kS76T5HOYNCb+MfBh9xL9WJSoULFgmGYmFTP8NB4QrJLNvheYNuYkfjKp
oGmp5EHj6/SrdZUAr7TOUxJTQ59jkKHWMO1jntYz4EdhqN50maxJq2eV6zWwo3x0K9bSeCh591OU
PmMwd4fOXMcynHii20Tg+xFFbFW0093K4vVlfJgXgLO5xlMRFVV3jO3d2Mw3s8TT19T+KXD1dCLo
5G60X4alpgV9rBHiNzxAMGMBAYTNnqgg0XJH9RR1KsqpiDz4MATYdmX3G4Ix33mJdRSTSwawBFtl
H/KP7A44swGLs0w8hIrkhRYTAP569JTzXep3wRkV5Xha5v4rR/VBlmlpbeeJ3S51nkFgexSWAycC
s/A4CLoM7W08ZzReBOmunQb06/QQe1YY8z3l/dIM4z5D2R0S3DRI3k/EY1RaTPXOS50fVdrWO1hH
KwwkRX7q0VCxpkiYoRWDZuwQFepSDl8ZU8/ZCccHi5aObV/K1yKOfyWqz6+9ga6IJEzjU2a1JKAg
lCt9CtHw06HiazjhUxfsM3CS/VI2QEMjC7oqP9AuEE/qusQ3+KY7BpH8LKbglHM7ci6pu4muGm2X
xHla6OihOMKtlpfK599wI3FJI1JNxJx5MIwhoUeWTfzb0lu7tCqeotklrH4mkrpJP/oRWV9djMSO
cbeXtpCEiJtT0F9Sf0ruzYI7e2GaRYhX8pyiJygp4JsTnDBVU9/5k11tTQpwGeMHOPdmwD/IE8wF
ycLKNxOagHptIiPhEI6Eeg+tfwyjsdoKFFylT/6D68aEDtWA1GATQUhKa9D2mEohRHFEFW+BwxDh
a3faBqEye69qXvuPbJGHxMPDonDpjmO7q+bHRWbZLkJYvnV5N6OCTIUkoy8uqbPt0iJf4oH8zn3/
TnFYwVRtvmbfp7/Jwh+0wC9Lx2qvU4sh1SIRooAAKtzltu7D7fDRl8Lbi0A9+Xl9veDvXDTUOnYm
+EGaxfxfDjbRXaQKUrkt8zgvN5FiX2y6hfC7EjGTQW/tEMDYJI73XbLV+ymlDiIX14Vmwcz86Waw
SMT1Vkn2LJBRs1YOdDwzK2okbUCYobtZc0Ms97NakW2MesTslL9y3OCIHYij48G/Ko9RiqZoM+UA
ClPnyK9U4AVHNo1U4u6SqlvOnPLHPIRSBR8FERP1g3K9m27xGD8nlBjrDlOiwMQixyrfdO6yTclS
9R1zj/fqzRdhwxmY4i0XLcl3PZrBiWx3yRvTqPFUxc7MPX1faiTvi4WBZoh9clNjZOoDYaarTMzO
+5iwQLPvimBAQJqe0bgS5xw3AOpOhGtg6ol7R8EtE8p6fCTvOuZ9q5yixinfkxmaO0QvkiRYCI4H
FHOU0WSN2uc9x8e0KJCJqOK4iOE/8dntvR79VNeBeA4pgyjZtAg/WaNbM9EfiEosdPrkMLfDc9GR
0ITdc9xWPf9vUu5zD2+SKlXvxrC+tQiM2/b5rkOitkVWnSG24HGUyUpd2+me/uHkeiRdmpOrR9Go
SUnrgXas7NAmnD4yqKZjng53/hhyTNUByskgeoqTChH7ADSiO2Jb5t5cF264HAMbchcnsnX17a9/
+8e//9uH+d/JV3PflBCNtfrHv/PfH5gJ+yxBdviv//mPp6bif39+5r++5398y0320Teq+T38P7/r
8NXcvldf6n9+0/pq/us386//89Vt34f3f/mPHU+SYX7QX8RXfSldDn9eBX/H+p3/v1/86+vPb3ma
26+/f/tYt4v1tyVZU3/755dOn3//5jrunzfqP96n9ff/84vrH/D3bwgzx686e/+/fuTrXQ1//+YE
fwtYskGnvEjYtgzDb39NX3++4v3Nizw7kFK6NsIG79tfPO+G9O/f/OBvUUiaoB04vu14QcgLUI3+
8yXxNyQPQWT79JB60hfet//8y//lE/zvT/SvWqNxy+pB8WJEKL/91f7HR73+baHtei5CAD/ixQkZ
RpJX0X68P2Z1sn7//5LoRXD8rjNN6CBJIK8it514n89Jv4cHAjidR8jQcu3+o+RlVgTd9PnQ3/Vo
RUDAoTEqIKusQFuQ1eo7tylVKxKj8oCiL82v/cHZR71yQK1Ak/pQH8K0fu+pQgVjLE+Sq5ChSyIK
zyzIyVHvMm1Zx7JPaV6pwENU3ViAuNs6IaBEWYRW6FTMlzqjJn1o7qsYcjPUDsiIB8tTpwbdUm77
l2nhkUJxPBU8ld74qqWKUoTdqa7TY1EDTkR1xHpYM37YpDQGBP7xABTbzBl5YM0FCzJMYR1n/hkh
CfiHxpzRRfuwxbjjM6+Tks++EJRrzFT9LgWrfmg7VP8Z6nz8cgc/d8xS8TW1qtoZwWm+auBn20fg
OxKw4RF3qCZDZ/DkHbGFZrsO3ho0kg4ULwB87Quw6TpFWzXkp9RVEWJqXNYORRfc6aD0Ia6iuntV
Y3wLNAocQX/NRiuMka3ubqTsH62V2TEsIWspfd823hVuYQQ7K7K3OPlRhsQJxADqw8DKORWgxiVi
lKsC9m7vtgHRyoFeCAlA/GRIzFzJtqvFD+BHVztKhdZ81yTYjKdA8PNeQAjfomi5xZQXGPHaARpK
h7GsI4LAGfu3wc4QkrTdE895sPACBAqC8cu1kh/WUH/VE2hiHQ/Uk1BP5Na4AacGwZQo1FPfyP2U
Rwu7K38mmCJvRZfyFG2dbWTWgLGG0hIliGAHflMWTyFQVw8rTzyBxFnoeFZJS68wfHXEdQ0D9EU7
jA1xHi+OsPBWUBmHD4eXPPdIXRnl1mywgEDpjMf75DAfNayip7TH5hYxu+GroPm7Jrq9FDx1JvVG
uI50VizRMEDmWWDvHMRFocP7Nw8KB6x2uVHi1wF08kxMZHhZyjUnIqcBpvORRqBiriu1MRllCJKH
M3Q9uSn0QzijXCeMm3JQVI6kTE6yRXjrYmwc0/BQk/z5WOt52le6wfADuZYrBEkkbe0tPplmPpg8
eKzcJOM+IBiXuD1CNVNaKgYHHUHnATuW9fxTOyTlp3N74PJ/sariTtsTvHDlJ4QIBhCR+NdWGpWy
SfdlSMiuMkhOyfirzvFKJ+WmQpNr7Rzh/QQ04NKKqueMHTda+GyHRmg2Cnw7KHmOrrOyQjllaHiw
Dm7NSeIMZFyj1tsAKUY7LGJv0ZiwvS7G3qdqRDyLlnVpK4+uQDiCAfUhsWTsPK5xt3nQtLTitau7
+qOfUVy60mZttNnEAa1LYlVthIZbJ6Rj00ewNyXyIeLX0pUycqMw7SKA7s6m0Ng88sUAj1rnLFtY
qledHLphd2cal2xMNHtxdJuMaBlU55Db53I9+v0qRIfCPCZISGLMJqID/SyTQ433fOKQJ4u8P5aV
i4BccA/qWcONdDQn5Ny1Yqz5s3u6RkHOmGhw2M5B9NBaZMURBcjp5tgXOw1ecVgBVNVAt9iSMgyW
Bx3Ts1BITIuay1tBdTfLKVFRyP3MG1OEFbPIXNLaEkjcmCCZ9kByowndk+uvor0cNKesVsG9QRIw
47Mr1nwj0ZBkGVWfxq4AgUicPXR4paIKdoKoNfaFCNIw8aYBsmIGu+LqVmEUEPDEMdPH1kOYZD+G
5kbg3CNzQ30Mi/XaZPnLGGIQRZZzgR6zH5PaiRB8YB2p7I9cLk9NImn/4/Jss5xOWVS2FFFej+jn
J7rVi2j8vlCuucuclMp5KphpDiZgLfqlxwADTzDsp4AIvST+EfTzsC9B3Frwll1MeM+ArlmJn6Sb
hoBJJPghOrTy7Jc3qs8kggryYpuwXAtNeY/SguzlhBUBfnQBIdUhmuIknLmTEbQBe6T2Nluy+96x
iT5Y4XIQDPoNw2giXJQCVto/C/V9IOyiRUizT/LiU3JOs14BzPQ9wtwMdtP2p0NQf9TYAa4QSFxb
VswpRhRYiWWkWgF0Zi6iFvyaULb2TZfJeDQBMF7BljSUPPMmDaCY4Vq46u24RWR28L3JRzOMW4Xf
4c6P0KUn6TSE7tmDu58Gq72toNLhX8mc8WjSTAN8DJXO8T7M2UVoQ4KbdO6Zcw+hB4K2OAnYSF9U
hMUkRDeSo5gbnz8FB8BWxRJmxG2eispDOEJh7YIn02rr4lBUFuHvQKs81HBQuYJIctsRG4igG6SX
v+wM71W6zR1dnEtMv9yZ5V2UQUc1adVdd/ELQ8JhCElDbCYc+rlNyh4SzcOyWvHyxXrgLl0Di2+1
ox5wMmQba1rV1sN161RkuY/LTySYLYxITl97cCFnkzSrtAe0bi5dMQZHYXD9l9jewee976guxq0J
rMcIOJcGw+gWBp5Yyi2KlDVMy/Wb9zI3hPHFUKxLQGJvXLUG/XRCDBnJqnWb3M7ldAwcr6eEcP6e
lvlrxS7jp8DexAmRR4I9NQw8KpSihaKgMrwNbTJiWp0qbroACLNoyJTvZ5frERrQYfHb2sVlmNmg
50nulJMEh2y1rcxIP2N4UO2DdHXzfFO3aEBWmKBsxwuV4dR3uDTGujQt2XN4UYseLqsoKDLxfK3J
PS1DvfNzvzjkJWd9F+GsCr2FFVo1iAbZ8rnZAe6rYHobvBSUNiC0fiqBPqqECKaAQlbDcXw1tSES
7KAi/y0Ua/pTs+G5tMvbKD8GWmOR52ZWGQ6aMWEcazJi2ZyI0JLh4U86ZKieHARWpGsyZiIIbgVw
Nr3Z5IYL5ewmdOmlbVblTEsIF9iG9loaXdoyR2RLVD2SsL0JlnIT+RVNTEUD54FYPlnp6ZyM3be4
gVtYki0aHpLyi7ILULWaVT8+eOcZw85mgUiwHL88zaR87C2Dys4sbK1iWc0P12NMWkUWqnkTk3c3
6QEUqRScfpH8KQpce8Yl7tfxDLih37P+UnSwoNwjbDfx90ZBg+UUh/QINzkOQw9TIC5fd3BoygiK
r9aLUuTMrJmx220LZD3baO3+Xrehq9ZD6bOGtkiX1Lgw9h+8GpepdHGWt74rNn7iX7n9cfAj9BuT
3zK9I8SnHboewsc5lo8iTIjQWQwVN8jKLe1a2wKlyZVv49B0qLOYocOdxeIyEmshTg46Ex1DVVjH
fMZ8oia4b5HhAhMtWW5utBz5SY2sqeYlBOaZ3q3l1OdUMFIMBVuEC7FPGc2zFkB16AwtI852KZh+
8wxniJ3UH82QR2hBYgwLmeVwxOM/Gwosp6T7UhCcEUcaDNZvlhqgZsotFjKu5mS+Bklytn2IjKFn
FrcXmrEQf5EAQIBTPtXJtXYTCHFEtdscuZirs/pY8Z0eWoArsu8IROW39IlDleGE5CqYQEhSYnmh
F2mXYfVuSCFjqlRI7ZfZ67bO6GIMdfS1G4xyW4PZlQnVFxMIw2Cjj3aa75nEowYEu2ccJxE45Dgv
61huVy5gAtPekXAncuZAsaSvLuGURLwXLxzbt5U93wzt8piFQ3cjiNGAOyEkC3W9A/ax7+e7BOt2
aU3Zo9p2WPAdjX3B4VogtK4Jh/S44AojqyBfQxCoVJEFFvJGR6cowcrh9tK+7Vf6Tt56i69OaIyH
bTfCsVRQXHHU/+iChWSJdq22elKWhWAmAwLWPSaGvKHIpzcB8plO3B+KgRFPrgDlPBJaN9Vkf08I
lpZkesdPcE2zLobwZU7Ygwjy8JIHrXkAWhaAFrXQTccHK+VCTJRrekz6KH+W/MnX9otecTI4l8ck
xxaFTCQt0dE5gjGx1iBbUudEsEf1eY1jXtjLDkuifmqJfnTCFc3xSgGvFscq5aZ2motlUKeqmKIb
xxCYL36UJttNSKMus1Vh7IP0UVVa4d9JOPdQ/uG2bY669RllEoCopqH9ce5ligGJxiQOuWoT+vIw
l/El9hgS3ehxUQHNxVm+Q64LRZRVNyUjOEFwKfh4yP3ksf12Lb877RkUjHzWermR5Dm4I8dbhUiA
EIwk2SZ1Od5MJM8d7aG7jVSAparjmTDX8LOGlNJNs6y4XLcaszzzGad5StYieug5XlWe0dHlE74u
BQ02/OzIMXIsFOJwTh337FqExsmko0sHqajV63mnRmT+0iBPXS0aFqzCNVorxvscbnsyeX3s04Vr
1uD58CS++9W/VFjTySqwpHspfZm5eCBvUse1+0SOdN9hQB2RaB4JxLofCwFMqjv3uBqJo2KsH9Ox
ds6ORdphY33OdS3PFYIUPRuHiAmjt+kCQdKbSNKePL7FHXTAEFkUNywrxGfX045SqDMq7f4MZUzK
ItXJcdc4O8u2r/NSojuly4grNzsCpoGD2cRqG+LmN43Bm5+5qI4TisLSTtFCjeG+BcMlLDGEF7ia
bfc9nYriRDhMxeNyff7VN45N35YJ4TLjeZtLcnw51LEJuwOtiI65iLDuDmlUAmCYklYWn/yNGE9o
NadXnkIIPIYsua5csJ9Y9lMBbAkEOpwSt9D3xUiyrLBTMg8l22h4mAXaBDGjJy07x7+0ct416C9P
TNfoQCkhcNcTWI1f8eI4B4sKUUylWNy510uXmKmwiJE/scc6+lHgpDhO8/hsTUtxqicIplkQJGCI
+o3Cs5Xa7hZjUHHIiNHBM4LKGzz4aEFZX4FcsdhVOLBGNX8uuqUvuoct9xjs/FVbW5n4Pa4IrbBo
OESZ8d6R78JJ+sgidNVPTXjh4SbDLj4FNgaKAJvsWGJ3KDhPdNpku9KjLLKy8NMjscD3+6Ezn4JH
L31wRrIshPdoe1TJEI6/TK48iJbjp/NYBWPdQH6TzDQt1WHOetL1JJHCThvq/ZJA2vcFFAGu5ODi
xNOuKhj+gJZypWkTzpPnfOAJY7sUrplZyguVdmsscc76FOGCt4DJdsoz5K/G/aNYre1IPFm9VqW+
XwsGzgo+oO81Pvyc1V0wY/Q2YdRJssqtwe6hqLZ2NLYXr5x+m3rAtmYKcbFSdiwoKhyYk4n3Rfla
+dFV1xT1bdd3Z1jAo8AegCJ/187RV4lYAasfnVjxXKKJ1nyowiZdyervIsTUZ17ztpuZTyx3QjY5
kGQhzUMff8XD+BFV7NQ93lDtSCJODQ0TNSe1/4rq6nlCk4/BYbqPJ4JwaLohy4XDpSpinCU2nbad
c5RxiUfaIfGCLTgfLBguSJwtzrpnIcfjVJefPRsgj/Z8nUeIHveG8zSNCs2wvnUt8JgFqzXPG+wY
gpYmgtK2caWzgyUL/CTaPjU2ATqh4+7VYL0qGmh24YkLiNKTdjOJtL9oVnBww/c6dXGmVzhTRkTh
ThFyJQTk5M6xIES+FQcsfu+VVd4bm85gLy0RiCYZ9l8msuvIqw5pzIRWtdnOd4n9oPsO0wMk4JWc
JLO5b2gdQMc3Wwspx6IVO9DzicfHFMJP0NOF6pCVcmuoHWaHvk8C2e2tTlMjJOZtQQYXCf6zf/ej
iOIfS6JzqIcR/sgeDOTneoNzZllzPB4rHKaSD/q6H4I7qkuyM527t0XhPLKuCn7nLxfF41Vlxafc
JCd87efCMT9I1hctwRBwnQzy78xRsGkJRSal31yIy7hhwLmH92Oo1Qqtrn2xMvulDbyjrpkCAyI5
iHGL98OKdWb1z9CxOZvgaot6VWpEr22HU6fzZ86DPj6ahEswHani1FN4l1p2gDICBBYrHLlTSAWl
yc+1MS+2yW/CJrqFA8J02b744XLfWTxA4hy3raUMqgkGH5sn0VXWwfZXIb4E2zWPCyp3/FYPiT/d
zWF1JNcmxR4jltMCZHTi3fhjz1ZOeV3lVk4xZPJaUJQXFecQFSpH3PrbehzyRIOSt0f4UQ/nRyIU
fztwar16o3wmf296DHrvNZrzW7fyfkcuhJmHwhj3oxLZrd8l39019Z/ICWKzHJJXya7JUFImI0rX
pqRkasyIr73gyNzp0Cz3gcYTLeIauR1y9ZoD61pU/m+WfrEviSsC7icqSAb9GUry3fZxlCIaxAMG
xYo4hOHNn385YXAJApfxVHwSe/9ObxBPwEA/Sm6h/8PemSzXjaRZ+lX6BRAGwAE4sOWdR96B8wZG
iiJGxzw/fX9QplVFVrelVe0rF0plpBQSL+EO9/Of851NGNDd7eox5hABMYVB98IyB38nmfPg2qYu
EgAFcLbmpFsKjSaThGInmPEh/iuVi6c+a55D8snLMGlX7lDoDDxNnMsVgbo8J+5W9PlPNcg3V4Pj
w+5+8oJsV43RU55Ev3p8ToukK35P5lxXEozaNulKxaVdbQxyDU+pZnPytgF+lO7VTgAFJQQElwAj
YbvyfOMJZFGGpomdj6RQ1cSfjsMdDZ7lqGGMH2V070pcnOOeISOmno5plWBm2VgpHeUyaPcDltKl
5SK8TSLext4zqmqwlHOVXeqXmO0rrpc2WROABhtfK97HVh34f7RF4/f9MpYtClg0hGt0IRzE+UwN
GptxU5TxrdCYsfXTZK4ESWlMlS2/iX/7gL2rGCo0OEMzNkUePxkdH5jVHrVSQFCin2hB37CwuZUV
9L6QjL9krv6ep+1X26CIiQJvYz1fhnXy8l1TP3EDwr4/WPrij8xFZyGhPstbBDaSpOcVAJ6CaRXl
xrWrq++U0S/mQxJEnsOnMYj+O0n3MgR/Tdw+3CQp7dMynlaVpi6OqfKzC/wnYb60rCOnWcR18loY
znPNtxXiIdj1HhcAEwW6CqB7Tx63dtAj0EHB/NWZ2NAOSNaxWRotqdwwXXUDAcNWNk9wRQZtq/UY
xMtGotcgc3LHa0C0e90VoX0fzJ0LrsI/HDuUJFptsZSlxa2g76EMMPBlO1dG+x4GwS8b2EvpdHdf
2iSWcuNVDchJcqK9Qw3M7e0a4SKEt7cxTNZ1qAkgIXPCBnWsd/H+dBwNIznwNbMmyN+ODxwHnnwd
XURzcOQWuf1BOhVxt653mZuSU5zjNAVJHDMFtBPE3Dxate/KtqLwSqD5sj4rJlc8x9VsJAYODCF6
1Rpm9TByP1gyu+LZyLFt2CQ8lCvsTeLwQaC8A0YaxSqurDe9taBNaURNQJXztQSfSNhMf/J664xj
BR8ZDaHU4z+bK2qhxi7u5Ge9xVEBo2NVmzW+sRKwfjDwldlBfhqsiW9O1FAO9qBaBPzArpydhmEu
HnWK3+jvDQyTfaf+9ro8OaLnSgTY8tXl9PK/I9//5sjX+rcj38/s/5w+qyjL/3Xoy2/659DX/Ms2
XFIGlmDA6riG8x9DX/Mva57d8h/pmJ7w7P+c+oq/PM/yDL5PwmTI67r/OfUVfzGZ1U3eTh4uXqLD
/5Opr+RP//vMdx73ep7tGI5lW1JIj5H032e+TWxn+NrIFnl5hg9zDFHP7Z10viYbbKpEaFOu/qBi
2ua8pDvG428NF6rMmP8y1dLXqgnWWmdvAl7mBlFBMjDF+qkKBNQ1hfk6PqrqtywZRXjFK5zvX6Uc
qm0yUe5Ku5UiLCZtzq44yPH35r9U8Nk75a/QKxHEk/tYu6hY5AuIT1THBoMrOB8EbhcY32xULm0i
7nNLMJX1YmkqcyXn+J0gWO0wlBl0+SOpTYs6T22NIjpwheavPa65jNJbXUmC2qqjbowj7pMTqBOR
1B+nJDyT0piOk2M91mevbw9mhaHQwWymBLY5u7g6vknNrr78X1vFf8dWgbvh362xbZ59t9Vn/fcV
9ue3/GOFaa74C2S3FDZEqnmxSBbSP3wVmuv9JWxduiw+A3yRO/s3/umsMORfFkcrruyOi+tIF8Z/
rDHD/MtzBWZPB0uGELb3P1pj1r/6KmzbNg2J7cNjmCEshwX/r2vMckWbhgnMR17nm5Z3oVUidtuc
NoZNPXjbLPC2NReSWMl1F1Mp4FcHSuGgtR+wJEBpjq+Ylh9bI3qMovEFQirUt+7UZVevpKOdMCp0
O06uF5WMq2CKXtu+e7er4sYI/sFPOfUp/6MwpncLhrFKqq/cxXlRTSsQaGteOyxcqkCAvRFnzmj7
sVV6nQ1xShgA/H9Xw+lv371/Wk/+bjVx/58PhGORJaXtYpJzpPivmw6SeW82VhdsopHbZ1jJ9Mi4
pXjQi3MU6OY3IeQe57p1Gxs9OE1kai66XeKlbuuzFiMcGBSH3cnye7uhyx/DrHoZzFGjeN5+T1HZ
sZbgB6MEkcgQUhhKR2Nu9LCj0lA3HqU/pNvKDiTRs7LCTk2XRkoXRpjD3/8Raux2rmFc0rjtDyal
BqNBIyzywNOAlWxfJeNwBvZg3qx92qyY4Wg73+kihgWCcgabv3nWZTb5a4Z+mTdq1KOTmIshNXk2
mK4RECimcHhFQZfFB31GYTetY9wU5BSgjJp3Kn3dOwkORHQNhGf+Lsc6pUBFBA0GWB3wkV9X0bIq
i3U7WdVZDk6382eb/Ci5ajocaUEIBupxwrAYRjUBLWcsVtjRkg0kbeOxg6tlD9oHxhLjMx+bt+DN
y2xECeLBDCp2//67bbGO/vaK4fHHju2Ylid49A1Y/azOv79i6rASKgxQOZyoxk+afHDXZdrt46op
dDWtB4MhFiQUwkj5u2uSRE9iQP9A3BtIMDcvt/RdltcwX/vg4GXaXaXyuSbwcglrulKbhkBkWU0k
xPhJHrnN2ZjdSWbt3SFoWCtDeTggA9NJHgKHMulA27SjV4IcbLglhem6mBwOZS4J+XomV6kq2Vh6
buPaJfPrZEyP/v0nYvL2/q+fiLQNg+3nz3/NO8/fP5HQLc1O5/y/gavO6oRcssxEHWw0u4ZIib2E
CLC3gWPUHIENcGj3rF/UIkZnug7o+gSflQP0rLWsXiYF4MhmgA7e2Wb9aoWNcWwt40y++rnS5hCW
Ut6ud3+5o+7vidjvB3AL/3hv/cPl9v9Z0KY9b9j/+iVZQnimpQvP0zmVuP9ljwMO4FkOr/21Ckgm
iuTe0Iy6iaLy0eEx3EySpL8x5dxF/vwUnhbAQEnnwRD51kHFbroPCzT2Cvw85UbBisAqZ+5Mq1dx
amNMZyjmVJBNg+ZRb3qOwiOgLpfWjSj3rpZm5lsYc1u4+egj2aM0g3vv4EoKU8ihQtL94v8E8+Hb
TNMncmE4kZpdXKHUc4EhuKjfSNjouflsinGdlTVg7/TZH2HQDAagWxwn+6KI2k2J62gBzmF6EFVZ
LuK43nqx+RZMjK4dSeAwmV2huQOMYbiHcf9cRSW30whgi/NdwKlmQP7mU40ctqCNIp99In2KpTy1
fRytCFQ+17/ptq0pjDC55mBHqGAplYrzV6z6bBv1X8IqqbmmdWcgiRdOhIgKAtIBaVLsFvgTPB6U
Qe++iG2iPFf4fzKE+b7mfhA0lzb0Ty4Rka3bcI+LkFR9zfrUQVwNXdTvmEW/Ty4jndKhHbLhTIbG
WcQX6F9jPLzhfDG//JgCKC0RX1UZ/3S5/HR8j2obP1qUE1EtNUFDwlgvRffIFOXRKvVPHzJZlnNB
VCZ2CdzhKPjdABkncY/CzsXJwQix0MVMOvCxmqf1RxFDshhktXA1z1lrhRmBGfuyrSajiQJvdNXh
YKuhc0o8KEYzrZAj7xZCDTacAMdfBeTIzHVMtg0kFQEJsYsD91jqtb92QwZlIgxwwnVAUNm0D4lZ
HaxJ/2zq8J75U0WS0xCXqaJapxt0RivjVQ8M+Bo0cPsNKGkzvFIrTYLLRLDsjFtn5oDVhLVsaji9
lqZuFHnHWEMeVXjVh7rGVp2d3XK4NPS8IYvoCV9nyXC5FeDpd31mE31tUChGElQ4KYnsI8JS0MqI
0m2+m6hMNq5eroZZB25t31kUjiYPtuNRxtxxSq8msnBj08QzsONaSk7CdhuMa8arCN3pdwYGcNlg
V9r5Tfkz21/GYu5d3OWV/2brINBI/xcFccRMRnuHZHEtyGTXvkBTmLkOdvrVVTg2xjEOoGoxhp6C
kW5Ht2Ss7PnOMnQUznaAQ4MM1mr0NuRXv8ZOW1fCr5mgep9D0l+hox/8BiC4ku8Gse9jAVjbItML
JDnXt8SQoB2CAClpJp9C/ZpERNqMbC1TfC+dDCFSzhulnf7KIubhMBNi/km8pm4EmnJNz1Jk9Egm
4FaZ47Vy4+LMEzXFo+l0tVoL1rpXX0xVXAwNGQc/7r2Teb2hxCbdETnfU3bT7nu8BzxAwVrvq3tp
1N5hLIxVV1Z7IGqKxpADMhol0ykAEV5/39GAkFq2xlsHzWKlZeg0Qfwqs+pi9CZTJnMmXENlWVZh
dXH6Z91ngtyM40flj9ckl8+FCqlT7s7hhG9IVgXRwvQTo+U+Lb2KVa0D+68ZgmFpqLIxWFWdQe+4
p0FEVjhbSHOfNN/atUlV0Dc+m3+C4MRY1KKnijxx2WORsM1yzQiKh38I3i0oZImIPgJTgyNGVwiy
fbHNJ/25MWPtDB7hYmUMnXH3rPBQLCwXYcOIg6tEnyNvofJTNOr0VmRBe7E83dikwt/DbWDY4/tq
rRf0CpictECXuukSs52+9UjSly4zmUwGp9LxQ/AJmA601PqAtuxYzSupQRz0cfsd2tPNxgy6wOfz
YfTDXQk46q2NFSmUICUi/Akc/mmEwAfP2HLiDFeYyzHzQ+KW8sDFem+OU7TMgwJ7CzzIrHBgRGsZ
kQO3p2mIPLYVXbVQfjdOSMZNNStv6QU0I/Qdo5Ye60KsK5y5Nd/oaagwNcb9ytdUy6lDP/kRlN+s
A2RS0QrQNvEPCbUNpL9faUmTb9s2HDEnnRxLc9Gw9myqiUSk3jHjBv4BQyxuV72POcsksIXprsJH
EL7ovf0WCu69gFP6TaVTPZI1RzOn6XewegQxA2q7mgvA0q7DOFwTBmQRenyCPb5dKZzvujBxn9FZ
5HW46TCDGA6gBXZEiQ0vutoWl3VCZbvCpuc7NcRJSz6yHPdmwvl1RdVAxPWaz9TMAYgZw8IPTppK
+x0+9B+tHfaeDhMIl7U/sd1OuveJeQj/XnNKdecr6TtcqLa5YxqEc4WNNrCZGVd9Qnks5jC77d6Z
HnYBc2gHaF+QN1vm4/g8iagkrXgenGMvWHw5gjyH5KpbN4X4skT61AFzUlr/I/AGYe88drZGwCWj
LXcGr1XYz3yZMbI29Utnfkc4CheWDXGTOUmFN6mvg58qIq1Pl8AAg7PHuuK4zIQTh1rlhmFqHTXb
cix23ImGcaauR+CSO+1O/JZN0em+Y5XH126uUlKEP0nRYYHVnz1V+oupRfBFSh9SZg8YmnlxOvA1
IkVhMO5uy8EkYxQZIxifIKyTQEGCCRKrez2S4S+/ZInGrKJ9Zracjuf8rJ5sSY+9+j/Mi3F/4p1d
Tu7cs6VnP7pW7cYcq0rDL8Vt7D9oeXgc0gIIlmmD76IWCXdus6/mFK6IgpsmVL9ssrUjsYpF+Kjx
pucrH52Di9IayZnu9qRC/P/FzP59AE9IDkepRaVbDROeckkEtN/4ffHjZDFhKBfzgesvbGquzSJZ
e6UE5jMCZskCcFtuvHShmnRy/JWP60LzZh/gg9bh25+dY7CcXhF67zAqGNuM/knq4WtZYd8PX724
QmhvcBT2hX5J8pETBBVHpL5Xkd3xBjZ5DZg0HdmAKckxefTWOxTIGuOLLOFIBRGTaK/ZG1ZPc7fS
u4vRRnu6p7ylofPqhKHPDKV2PiDf9PSBaNUaI/qTPhY40LgJ6FPwOszU/M5iImxC6WIiq+lnvaog
XHGoIiYLUDAGMdVr9J/ZQLbymVSUxjfHmX7DjIvWMfVyvSap7qCW05wbtRrCwMylnBWX208tioGH
msZTmVQa83Z6B/HMG63C51bpz/AERl657WtIsJncF01+mjQfx/S1bSv+lmW7wV99kz1MOLp+edTz
m6u3XOTbE+QD8OoehxvS7qSJzXxHack2icYvT9oXj2DBBogNxjpTnsx6uo8eZgAzM3jCS4qTbGlj
U2BrqVzeKqVWbOdv2OBmj05u/tSOvjOIpKx6VZG7rH5RGuZuY2ZdWk5+29bjW+b3BzT96SGawomW
g35h6s0mrHcTGKiFZYyChB3TR8NVwcrOghOM76dJaUtnMm91bF/yphaEZSHsEl1YVoYZb1XArdAx
TzQez7Ep+UId14pFlxCt15KSZ9Ge5nsQMWjNOIgs5N5R+hzFmg83qAEPxNmiK3BRiUh8KRP/OkFV
hoVJ9lFIAFHuIo5IOdgdfONRdz5tPXNXrrS2wop1vJM13wbtye+1o9K6V71nqTNKSxa+HO5Jg/9n
CpdhRKesUe4pEX/WciR503ouAxIbsKFAWAQPBc0d6jXB4OGGGELywXhosESDpTcvRW2e+twqePPU
3sIQxNsthWWvHZqz5g5f5pwXUwNIKRVVvxfV3J40RfIjMjkfkKopyt9dbdNDgN1Z6xVOei+hSK6u
Lnat/aSO8TGF8R4U0CLos7d2YpiAS5LbPwAeo3xLLLrewcrjl6iPDeemqOblB4r7t+8VLynXPlZ7
j782/FYBrgWnAKiMc0uk7imWWzcL37IY4AIocT4TtU6a5ldCkFzCSRkd4jte5ULGaTFK2NYEo35b
tFjNKDxhZNm5n0KOxziLHjPVXNG47nn8EaQYYpl63OPR2FvdWVnRh2zFB1UXG8drv53Q+Kgb/y0C
W5fD81cu86SU8W1tfaYy+z3wJaqyehxRXFZK59Dm6c4+K+1hkTAxbbuAOLNWx5vaN3DXpaAiCmZz
I+DNJAQNBmF8djo1h9ENGJfTq7k2mEuB1dnXbmBufBmedPLOwJOri1L1zuCs8lC4xhcuv2qTui+c
1iQUnDkYCOyk7/nNjT99DUkOlYpJ5RDyUPJWXmiNeR4j3g9dONdks5/0XIEXLmfgKa/AP8EGtA3M
5KE6RiFsDTI4tEpRiejFdEb4CDtWzI3KmByaG/D7D4VkWNVEP1z/PrMGd1vG9Y9oYD+bIM/wHmAs
Y6hXY3LBwwU8vo45XAKwo8TwoVfFM74Iaro5ZZrm+GQrzVmWSf+Ty+EF1NUr927qAkpe7YZ+EySj
GwcHVpJGT7hH7gPzMVfh98pFvycoTMg4tzxSn0DP4IBwYC9Rv2JoOyln/rIcxnVE70jdVszy/MCl
PeCLDBSRni5/K8fkykC6Wy07EFkQkMwlvuhl3Mhlpveffz70TlbHWCPL0yWPhdlQPuM2A8lX51dk
OS8MzsBD13xh3MyI+7gHJsIjPTdsnoaT7nNSMbmZvgw53iSl2WfTwRtNAxG3kOhKUP6pMRR1b6m5
g59/D13SWZUeHnIIHQ+qYBUoZT1HNe/5QJxVOyBsmHtGkBWXPGKxhoqf8IVfPDN59E0SPJJFR/MZ
1/F47YNjXtZd9ljQFw8s8SXPQ4j2Hh2aYBzGsNnWZbxjmT4iYn8lmg0IYrpJt34MLLVz+RZAmT0o
1czNGgOJ5ZqbRnlqjHsy5j48U+Mrj63tFOMJd3RubHBO6MPSsquLnfYBxM2K+qVrdpclrUpGj/Rp
AYrOh/3853U8RlPi37DQfhHC2xZzc0mgUSfEJU8Lop/OjDOsN1RLjE37OlLfsO2LEotj9l1Xgj2m
AGpDf+XW4zJNgSR3uW/IS7yXfbXriqzbs9Ni65i+ujSPGIyHdzDqVBI46qqm5qUtIRsa2J+F4dxN
aX8ZhOdpXkywl/KO96n+G6MfbQI/MGEHjYb8V5yE72Y/PcU90H6YOUsd41Cr5Nb3/eckNonAKeoj
3Od+FGc4F40YZrRE+FMS9nJdl6BBspM4Je2AC0Y0Wq+YpN/84RkrO25kLb1Obc2Zp9HXGDp1gO99
TW+U6+yTHkea4WJL0H/nZvETtpKbTNtD8MveeeETB4otMsQZZWrk2jiyNRuHiNmSvg/5EHcUmFtE
6HqemRAEIdA8/3dnJ+5D05f3Ju6vMQXkAmvhsq3p6TPtde1YXxQPBSBPzCPsU+jrsr6OE9LqyJWF
vD1BTPGVZ8W+r3VIbN2LYZq/fBePXJIl+wi0MH+0lg57LNWgmAX0+Lh/TyrSR0zWyuELkyYLGRxu
HHSXHGr60m/Hl8YVqFKccdu0e2uaYT+OITUITb0laEbBS5cu8nDcDmNaLUXHzp+qY185cJ/IoeiB
/O3q/BIlkmvoYlMKR4hwrvlGsPy9IgUiOndj1QabJsnDsf9BL49wCqYlAgm4dohCy74R9DcX/QLP
7PhgKpahxI7gvY8QzQjHEZ/OKmTvLHdQRcGyjp2z9DPsl6Ndvw8yPwag9KdiPIqE3RnWAbmK0MdX
FFwhFl4tWjHRjHwCw10zoKvEVHs5NUxAPAdcrWlYsunI8DGDtKTBEr8lYD83lhQ1ichJ0DkUQcTi
Irf2xmw3upQXWRiaTf/Q5TiSJn+kPV1421gfafp76NpmNpobr1VUHAnHfFoF3G/Thcou1LFMoEsC
ECN4aGyqlv4H6T1mHIzqZAx2Qf+h6wT1Ld18yQZOXobU1h4O023pgCfPUqBXMZE+UzJxElb0EtU8
wRiASO/MfeSJMxTrZrLcRWYZF+5vYj9VmXHEjLrRB9e6tjPEwqWqyJPkNCrMpC99Co2Uf3RnOxTr
CtTA0+Qbl8QYP90GplMUtM1NgSgchp8ipVNHqWlkUdLOk/Jd8QG/1TVRrM6DIdQNdLXmljWi+IKF
bInwHouRL9dPKD1BqWm3osVJ7LgE/vo84u6ZUqI+ZbMWkIeocTq6+UOoh7BK442WcB/nwM85pBTl
U6lTKuE2ob7J3LJ8KvJMg81UrOSQq0UjSu2T9+5DEKr4O+DtY7SWtZOpDA4SHCI75KkK/PiYgl27
KV9zjp0b392lTxTmXdm2txqYMiKb2PYxdjh0yEKdA3/ofydjt/FNojbU7cSL2G3GbR/Q2DbCVokc
r/jyuKSjMDT6DYXBXQ/sZYcwSr1jNwJMtNI+fCYqB8h/isRRwOJbhY8l8K/v3ug9rnj9dC07g+JR
jNVbkcTaNdUY5cvadL593jf0DP/5lUZl9xdjugUh5eXoVJQf+Vr7EkH+ZGtRv3RX2+pD6e8JyCHR
SCPYBGV+S0I9Peh+z3ZeUlpoj1lxtBJ8ATVaOVJLejLmH/78LCyxbXEHdLjyMboLinPv6givtR9O
Z8uglE2n/gCD/U1gvjknqk8f//wgLVrMSmbsXlWrLfizlnxpb9wKmCOHuo5/oiA3b9BH39vAzo7d
0LGvTXG9q0TEQ8X+eALfcv/zv/78MNrho9cFP6JHSJ74JFknbXlAWWDYpuNkLoP5BxheYOkSsjFu
/USL/KfZF0Q0DW3axQ02IkaIAGVbjLgymR9tvhYfMtUdDZJxlR6C5IGLdHLHPIV1A3tQc6mAaJue
fQHrEUXPI7+lj6eYKALuBjdOTFIMbb/SRndm3LkgUoObA8rcvFcZVdqKvqBVmQgIpQGHNE5zFTRG
OaywyC8Dz1QXDW7VbdK1Wz7F5SJTprdO8xw6Tux84y4agZdy4pyAtxzqsiZ2Kx8if6pvc470ICvz
g9nLgtmFceLdqD+6yNlCr+l+x3III2SIt+5IxH+S9K441A4c/ajy9wYit8TYd7DDnrYWD9ck+vkG
RYoAcFaG59amB6MpjyNg7L6AqpHl2CPcHIGahX3TIlDWCzzwzQrQKnMEtsxGa/x9Q0eHIel4BquA
dlwiRA92feHZ9JeplCvLCJO9F7bu2Z62Xq6/FW4ANi6w6EeWUD1Ja8AxcdgvuVZTvlWOOwKpwYGZ
vrsZ7OLJqDLxzKnjgdaY4WxOxL6DQIN3Kk3t3AEOiHORbal0NLexafOwUOE1ud501i3rp+1CIrUD
TV8yD6FST+hobTDkZ1uVPyHfMUB1stsgnnLEi8txI7zoqBdJRJun2sGfR5ovaZRJgvJM4pxmoCC1
VopzclFi8g3sy58lVwKmPtEkx2Y6oKA7vCn37FI7LSalGzHGeBAqvXH8J1hQttNBhiXdAT15txH7
2Sn1yg2tiuM2dy0PIx7mtarXiHmbcP4GRpcjCuYhqNq925j+O2LW3ou4kxZaL1djJiGA1qR10G26
s5c3L24Vak91X/3ms84PU5+/NDRV7qxhkhfBm2QnXN76xXAMCl//8tL2fZJVfh6kr+hWoHOIiYK2
ryuYJjZ9Pdxh0CH9+QczScdDyHWmHckgeZrStmMUJ9c/P8Bh+WXwBp/0bB8KEV+9giVg8ADnhVcd
eycGxGLpD2mCm59xJ+69hVWS6+kC9131U7NBQI8Hz2TCrz3GFTKtEckjTc/iWMckrH3XDbdxxZSk
E4nc9HVhXEI9ppynOrMq2NT73D2REG8WhfLA8TlsuSSiH6fCKum6FO2Fp4NKCFWi4FkA0bN4Sh5r
Gsz7TvVYAUhoRFqU7gtgmP3UReAj6XNRTF11nEqdaY3XaETPtc49vPgf59Gx6ozyI81YcV2jhdgO
9qWfkeirOuJj2rBxDOMptDA+0dKg8FHD4C77EHyDWRgb5jXcF/3J3mqN8dPSR1kgGq0tQcSTm7Sz
x5N4N72HqFLmTS87bcM9f1en2onBA37zKqRxLl7hbCQCn4TTOt8xwHU2Xk62oKndjAxQAZ2ZP69N
mYBaPG5E6fGZWrSWl7UX3XJextRCsASFcQR5gvyRFz2wXBFxe6BIOXEKTCWQcHsc8nuRs4i8YScD
5B2cluxUdbRu+jQ4TI5xYd1VTKdacz2EIj0VdfSRo1dsQAab1D3UFBepCjxHby3jvrkZfkIKO93v
Gx5/KqOMl3Ts1Yo3Nc0s8u4I8Vg1Ja/1mFxwxyE7DsVyUGVGOgIxyWIAxZ8f78ry1Gmcq1ibPd2D
6KkFYUVgbWmyF04froTOGLmLxuuU1QzMvFVcS9ihaPtEpg69ThSXtHj6EEBa8ATScGn/Tk3EasBx
ezNIjyZujSMX5RdHAx9b5R2ym+mIYzLRQAK9qbgNSn2kg0MeJvR+g/4CFRV4r16lj6QHBobePn19
aYtxjhQ/QOSm20ymE96oqw/JpjXJUXVZhZk83nZWXx3rArJzDYNksgyqrtsBAEeL+lkGKeyAJtk2
mqK8sbPUa0/FykPt4jBOfdeG36WfFVns30NBVy/qW54n/lOWDuIQF3NPSo5qUk11fbKsAKiXu2k5
DjPNo6pqmrZdIN0HzTKSQ2BkP0WMdyEqHLz8Zb+uW1zkfLmvU2JYL31j3QqeFErPp+lkWz7SKbqR
UXgmxl/dv0ggatSO9QNS9HRCZi3TTLCfDGlApUFtbSMAhjuvT9AMyqa/NsygG6NkfEYf8KnXtCOJ
pOnkgJ+d3HFvVeQO8GCRXQTCx9QFrpxHseUk5VJrtX4ZlfUNfyTQWJeSOIYKROViGSwdJEfOsGAi
veR3kgIqCGPM1CznHfwMe9N7Q7caB3/moOaLTnFR6eIOTowPaJ9rBnqbdnVUt3bJ1hRlB+6uj/1l
C/qR1h8HsYDuE3foH4kdbyqYOFuaBf1laHIklULfBM1YPuYh8VuNy4VRDd1GxNS+6F3fPqjEinYj
7WIPRut9FmFD25/gOCXcZuGnzKNbAmZyEN8GA11w0sU2KaaNJ9UvyFDrKh12+pTfXaf+XFE0RnEK
i+RBG9lsSPpsYW3BqSl4BfWa6tchuzC6YECaENId39giXZfBEBy60R0WAecrFlEElxF0olXV8VVW
LhtvxwEJYugtGtmZqhAQDlIoS5AuJODk2KtfzSZH5rUiYzOF4uTHyDuo/+/kJtiyDY5bUUEXghRX
ZxAUSnuai9sepzasBXstZmANw5DSIG4+CI+tDeeU428mCh33rVWBe26DUzuk2TrG0+8O8YZ8Rrhl
3gOejtiYpSB0QohflEGR70q9+nG9uR+4TT5MadaHUMe3gH+Ak31V3h0LoIy057c1+SCVviR2vbM5
z0DkRdPvCWZzxKJjjtWGAbV/btPmrGTGOERhGVfGmh25uGWiJQ/fMrBzy9a8kfglEmeGm2jQ3GVW
e29EZ8a7DOMdfA/9WKOZ7OZzcP9tQIAuE3gdoF2DAmYjn85ByzN/WSmkBstqARZSJjGE8eOIHEdw
OK/J+c5wt76ZznHkL8Eu4QxyM2cvQd8H7USfSr8tyuwXNRT3WNcfLYRiYmt8OBTao/Jme6ergSM6
7k9XRswLYrEvyUnJIrgwYoJRik+d4L1xyc22I8frjg/kozaObgX7UA0vPw3sYrgXhG6swiODGXoR
nxa/zPAYIZsJ21BBLcl73o1goR7avPF5zTBdgk6JFjKCN29GFWJXwu0orand2lwWwYDPZUNpdK1z
Zpzks9NlbtNZUzU2PMXM/ojL6N2OsB8gHfpHIbMXTSfKzdxiFm8e8pr7Z6LrO4vR2lqnqsyvp3pO
O/1UZsQgXrfPhAtXLWIBaG6eXEDvqttxAiWUIv0GH/BFd5GtO8QI8AzPQd0J3IQR2ypEBmWUUBN5
VwtTfdccaOIGA2M/1lfp67MCjXbVCNNZytjb+ggVK9kxhMpNDsexU9xComJ5NdkIOUgcHmlqzrBM
D3RC63D0FqRVDc791LZDhO6oYeyYExPRHp4J96Mde+sGZhYcn7WkNSrAEdoNOAg6VvRynv8mJWzy
kqbcLgX5Tgm1Gw8fKjmJqHovfJqzQtGBpRIFaaE2fnTEhkjlBxrma6Q31HvIu2F4A1YO+6D0gvg/
p+J7CSKC8SeBQw4FxtD+X/bOq7lxpbuivwhfITQawCtzJpVG4QU1I42QgUYOv94LlLPLdvndL7gi
545GIsHu0+fsvXZ/wO33PAwW8pChBOJqMv32003fIoskMKLeVVEH9qv1IPgwS2LKGu4sj65rwPEp
NVT44jfNiq6KS3yI2W3aTH3hbM1p5oEO4vV7q1zgyCSllDlGdSOD813a0crzo/BMJIIAqSz2NJCz
YwRv61BBEkAeIdAF2NqWoq5azofWU6Vmm6LRj2dJ6OYTdFKk3u+aHvZnvGVTGrNAdCizMqMGAMa/
qJd7bjAmI74HwmPuRGnsYkXwNbjBkxY1nLcbQJWtv+9DF6yKk76LjhGaATEK5x3ZADtyUHPRDNdO
fHl69gD0GmpP4r6W/quZ6gmjytJeG5r/MOJnZVQ449dAQzeVd3IY7C8BZFZLoQ+3ZDJuzDbjdZ4i
BtUDReSh9VR0nbhF8xuCuRz6jwErWHON99auR25g8Z4UcIKnmCEIxeC3bhMZAnDHChyKpzpGztaa
+KHn7NrUE+SrpCAPbVseUZUFLeI21k+XCaoFgkDyslLKM+IgyYhlh3jOGUlFTyLUgkdLH5CgJNBl
8vLYBtYtUqRpSwJaL0E8j+9MH1SBQzsTMcp05AbZAyIf9iEYVb10tS0dxSkCV9Ay17Qrp7wsAzJs
CILpSO3iQMbbvurckP2KaAI6FCPLU/snrZFxRjWKjDJ+Z4oB21s2L8ht6fJn5d6Z2rcyE1B63Gmh
WZ86DUAo5gk04fCMSPNvZIFjqhLOo3T9mGEZWM2hneR2frG8x9TLUlYi/a2QKJBiC9RI1TTrOi7R
5MIPBu1nARU7SyQ5ZCPEl1qDKtJlcHBzKuJwMg950D3KSWx6Nb6NIKsXsfM2FgF4C14epzC+aSF9
9NiR1s6YpkfvpiNGgwtjvoHzjVe9A+EllKa+MDTLOUd6fShntgjfst7oCU7nLFcYS5mHYpbfJGFM
X8Syd/Px+WSI6aXui4HyUqfbnTJ/TurfSsb6tXSgHFQuqeNtQj61MfmINFT25Srde6hndR4fR/TM
NIOQaPpb3dI+W1AjK+l42sY0yc+kh4vY2TC+nN58JMaZrgbgWniv0AUGCq2VWbJZxHoIESSe+nOY
aNeu8u39GLVUtx2ABQ+ps2EYzVpDfAP6q6nOAexlfvYHln9rRyZE+IQLGcBSRScUyN3CEqjpIl3j
NaoV6+0QX1XV/C2M8j2xjEtiomfRB7HWFacKrRafxkgGReNWHKzfLdPHTZYSa0psrZtHHryPsl4p
HbqPWxuEsTGYPOS9DtLJKJ844kS3Njffatn3e6srUQNFiXOdvOSxsovymkaHlsHYUs9ksQ79WkLm
sxGBqeZPEVbTtui919HRjZMy1bTpzYHTJlokDMPluhVuiZMyO8SN9ScKmZERxi0WeEgJvoXVH6mc
SM0RZjCfnw0S7KfIDMwN8TLThlFu77oHxYnXdrvxFTXXkmT37f8sZTb+i5RfWIApyVBhH8RbqP8n
cbeEbZdSUlGHFd0yTYajZvI2+L07rRO0kJk3WrvJmksDjdFLO+jbPhl2Q8ohE/wVUDdotRvQ0G90
+w3y0cyLp7eQ30oE3/cf9f+Zpf8rsxRPF3DX/45Zqn5H/4lxyv//46wR/7BMg76Ri8XKQ9Qheff/
2VhjuP8wHH1+EgEhpDsDDfu/IEutfyAt5SYGdsp/cN/8q7HGdP5BwadLLDqSdY9J3v/FvCZMd0aS
/huy1MY8wv3nCOEwtnJcDjf/UUmvRr2OIC19RyX5rYYZ+lsyn6tlp6fNY+79bvugf+KQMDZ5/kLS
QZWL6gGRl70quCfXShsY9iNIgEMUZZ+19McD3uF839qo3tBoFJeQWjjG8L7x2t4igffJcg0qX/3c
SYwbbRRwxsI8fba7qHxha13aWEBfW41zt8NgEWwTa2QCNuu3Seuqrvr8Pe00wM8F4SBNaTFJds0X
YdgKebKdbLvKLc+0yxkIlUykaHolzyMnapSKnwMdzptf28Y1KC5tpkFUbrJfievWtFIn70pj21/1
qeoJADMjZKP5Y2XpyQlADR0CVSUnVz+4BWnKde8kaJtJwm2cGAi3gC9BDivcq6Z9dyC7PHA0n87+
YPtA0QP/i+Qz7yqNwruGUf+pt06/r2s2+zzqmmNW9tFOF1m7bjwn3ucONKGu1tVKK4xuF8ZdvMUG
aS3vf9/NC2A1qt3ff2QVJ0cMIgNNLNfd6Xiw98hBk4uemAVSnuiqJm28hHFg7rzRR68+tt4+YMyb
bGIlELiQsnZgkdEO96/U/HAwBdoVC23IjGsjrFNDrkU7HMQQoegXqcbx0ljueNEbaR+HIKPCYuyw
LEGwNHJDCMH4BjA23cKStLZtn+uPIjhbs5IMbdho3QIwgU/sUA10KJRpttUyiND6gcAGwNXU99ua
9DJSsY2g2mmT8I/3SxPnNrNybEP9gw7dD3gWwRwuzaxtUY8afMvnWMvkCeun2EbKfuujd+GvzLEi
T5c8GHIb5x/T8tpTCXCUfgASSF2MxFXOOBYbuTMq7FJuRzC+D2ZECokdmd46yBJzLbXIRWzCu2h5
uXv9+W1cLwv3hG/kt6ZiziDLCd9BHSEkcyD3emWL2d+f/OP9omKbg8b9RxDw5kki18QhHgA7jWXX
PvZin0uAJAGwjQXAempazfhDob8vbDwb4SDOSSy0gy+kTpYwiL3A7OtrNF8c1CFmm3IPugLxwBDF
NGyAD65QivsMn3vjZpfnlGiEr6qm9GoGSHZl/EKgTbgluA2lWDdrKafsU+RbVWRioVdOeLw7xxhn
5aumE3gWbAGXHMQnv6DxZeslbTmrReFYS7qT9/dXQ1PT+V71MBWls6lmVfBoJe+9jZxH6whT0jr3
M8+Arf48EjFGCohhYOJmMrEvg3NetM7SiYyXxK5Qp4elYR/r0ZtgAJMP55jUM7qNKrjve9Rwzs8D
b366041ohbjYwPWzcEvPeDYK+7lFK8RxsA5vLNXq3W3lB0yi4sGN0m936FCgzo+QCST0cJJ+9/Or
umnwqx7a+nq/eMq5OdX4ZFiOfsjjXD5gC/zyYs1ZZgojrhc5xE4qOqXTSks0C2dumd+KOibrvUuy
lVZ5BH1MbPH3/xMiJWxkjqErMymLS0djWqYY5Ryn+evm32Fg18w8RXgJ6Xd9EKKHs0oaPqRpPreS
ZuKpN9Qrb1G69XxCknVyof6wtNh59ycNcV45Je3MQnokElSMcJhqfYWxWa4jhsJLo5MmXRX/S6LC
XykxDjdHlEfybknPJGHmODKZRbtq96+M4y5+H95kZOCmNwb7KQn6b9wLkNnNrjsWTL+RyU7O1Qaw
SxYUgXtmoNZEDQ1nXfW0g+83TgMf6lSzPyxxL4d7lAyLYJ41O3114VWbjiyUvzBzxU9agEEfZd+h
qglv9lM6WqxC8qkgxAK8X7JmTKedx9zVzhIrzrTQFbLewJZwLUgXysm17NJ+RKGHVgeQmMfZwqyZ
QkzjcSKDS9E5O6RJ863PH3LMGKx399UbiU69E8O4Ez3IxbYM8+dozoOtkiu8j2g7tmMEhjBSr6AC
ShSGer0zbbEySrc63S+m9N2tp7/m+qoV8jJy0iTuwvbjQ9FZWxaQPZP7+gqRtb5WA2uqU9jVpqW9
fE4UBMUysRM67UzI+hZW8zD65hLJtXzKKvViZ013UMPcjqShubz/9GQy4ZiAb7ukx4V1AwoUx7Fh
egCkoTM5As7r5lV4bujKWp0orvebz80J7mJJNoL6T9K2r0FpqoPwNBs9tqhO+VTVfKxDDBGoPAn7
bR6tXj+6SWWxMrI0YsIoso84zc8Sz8k3souVJz8zh+DIwUSgoWoHwXIFpSwRtGwtcNKbkrbei3Ir
fiFXJ9cmqm4NycBL2+XIVojx2Y8m+l0pvK6wj4ZdgnKNNFH7WTimc6jLqr7aVjLuNSN4H9QDeT3t
xZrf16EjjRgrT7XNfTwNKRraB3jhZBzMU7VxvtiTlp5GaySWqLF+MY/8bRDe+KaL7qgclJrkcsaH
RDnGMRksGj5Dgh56KsenPtQvUIAnZvXxWH3p5oGeEeBkM0NLktj2JZviQ40snlb7q+0W8ZEEG6iM
rk8Pv6u7k5sqWoU9h6xiyvOdL7PyfWg78xTgJywilf3+D18EQTDw7prVFisKh/yRor/yu40XIrOA
oFZfw/lCwt9wMsxgk4wwhiQQ4m1she1pTodfNYPZ/w7lR1sUxwDa95s3o/Y6s7YeTeZfME77eG9V
nVjlDgIiCteQAm6wuM0r+koe/xLJ1AvdIjmbUGCLYB3CpQc57ketMrem7saP98v8VDy6zFlV9eBV
+US0j3xzYfUpkEKhRThSm3Xdc+VKdkyiW3w/MZEUOuqQ6/HRoeH7JNKpuQ4Zx9IpqiLYLACudaLq
bmNJngSYzkczF7/5bHnyEExFTQM3NwBRVR41j9B3AlDMOqGk2NR+b9IT8LEF9ngBvaiDWW+r54DE
mdV9vQtR2EDwCbb3ldmYl+dmP9XtOQ6z/FXjmL+cRnN68PDXbTmRCxd2XQhB4iVq6qPQyC/x29xf
dqAlThNRxiffrNHyQSehaKrgmlrTjTPzx9TRgOg0X35VJX1cy+U83Q/ZObFzSQ8MaB7FjXp1jfi9
E3wg7B6X+BCP5Xs86MfIVfZRZuCZgkz9pU1ivUYkW26N3jfWCI7Fq2EZJBD6fXqsbVzSsnLXehAa
jxqHa0QftDMsN7lhWOi2EeqL1TD2VMslBcf9pD/RBzmHWrIHgXZxktj+5RYCpHyLQZHowuYR/iwt
s8RMfvvC2qtQ3/W1U/8ehpJRAcHjLPykGcDUHYDvfXU8XTDpf+h9JnfY/pJDl9NdJR+4foj80t82
AfOdvjhakQdqmC/0KBzPwlfuhgf2/VmG6vftxGkxTRAmItdZ64ilkdO/CZhUnEoQ0CdufFR0eT0t
iCztzkNdFYTkMgsdCl7C0h3eU8eYdwSZ4AIJCmLx2Cq0TspTBoACKRGCLsi/3ZVtAftyZ+YrGZfm
HtQhoo1c0RURhCfkhGndBrQ4a40C8yLGVlwcGTKYveOyM8PejZ7bnglT5JevJwY17AirdGiLlxZ7
IAKZqj0ilzKXDLXtQzghupiL5vtlbBAXwv4mZsvu1inoanrl2FSdwtM3dpOLi2dbqMkMl4WnCKCB
BH19mtgNEH7Wp6GN6zdpa0+VsH4BrZR74af11YrjYhlVOtTANG8oOuLk1HDQIk4s/prq5pskr+ZZ
srfB9awJrckGeXZNRXbvv341v7H95IbH+/P/9n/AZRSV6yIYgoMYCvAhRT6oC0UfqYN6sS5YLLFl
jQTBGBgWLEuHmHsvoc0O0z6EFHgnVrgq1Jzo2I4KJ6nRBQTOlcQOR/XJDovDT51Qkoj9QZ2xSLRy
/CQmdflTVtoTqpk4rl4IzmDXnk+h8ZB/Gzht8Q1YVAoOIP8ynrpnzjLds6mPW12m5k3EM63N1E73
tzJ3mWD1OYFkrPt91ISn+6XBi3qq5su/e66Raoek/C1UBt1hbsVDz5TMkWVxnuZzJMroU1cbySkd
wavYA2+onKf794vLIHCtM2BEcklQ9rx//Wxi854VZYG1YlyoGysWwOUoBszSvc/krtbnJKBCwKDj
YcgHbE0fB8gbQ11PCeqT0AueI8i9eRg5e8m/yjQsZM7PKZeO2FwEJdE2BRL5Ck/nUAal8QcxlbMw
e/+3SsKIKalbr+swddZwRrunMY2nqw3nmDK0bSLjWUvH7DELMIzfC8f5kZPgg67h1RWqsZc2trxb
OwTRqcpA/o61LNcpFP8xVDh4ADXGneZAKa52AGGLh8Tvoh2TcSxZplVfksFe/1Re83tIVN7PU/du
AgFwBRHviTw2AfllVotDJwiyj27AhBKzACDIr558LAX43cyGoWhbPU2GrJ7cpl3GLckYlEHFo64r
MPt1qW0GL/GWruDHaJyUs5djPAO2NDgS6HhBuvaEzzddyAEJVZliOMZNFoC9CFBye4N6d9JkvJb1
JDd9QLBk6wDY73J/oxMo8Z5Z1t7XTPkEG4fN2mYKcNOKNF0z9A6IiZy66pIiIUDEZ3/6GCoWXuI0
L3mes7Zr37FHz64rp20L2WgD0GHYu37+C/NocGzxMZFL1IRERmG6WYek3b8JDeUIkNHcIm9M5OQD
3CtoKyVIw1NGv7nX3GGJeDZoa1xkYBO3kyb1w2hqf8cgSLc6mQibmcbx6uKCGp0+vsZd4x6qwc8W
+UQiZm1NwyYYhnqJUZMDXx3iAyt78iRaq2yBmSwiGdQPJCh2VwRW+CilwlEIsWB8xN73G6bYQzS1
hPkZFKoEoix1RfCNazy5WvFUB8aLbs68Bcrohf3tBAOqkuA1FPFTFscvyia5zYUkJ7EiTBO0eo9J
W5Rx3Bf1I8Mmm8j5pSmcYxwS6OrqhEqF1WMdxhbE6XFNFlmsJZcmmizc8Xq4Fu06VCVyS307VjHt
pd5dRVYld9nkfswhsF7svkCqeHQrXSNng866Xz0XXWQeNX86+QwG6AK3iIWZ492FVAi/65Xu1Vhv
mIOTGz2nAZeIL7tkTfqJ/56S2iLz6ZuThCAkEbxSZYx//Ewy86pNsUgizzlPPafZxnKQOxIDYxF8
cU7LTyPKsrNeQXsW44cDefEk9Ql0WXxqQ2YLk7p4Zuitc7depaONgcZgzqroEuPGNB+swblEElxi
mMLWVe0GKxB99sxYagDUrx69eqy5pFO4Enh3ARRZxna5IGxJ7MxyTHdRqyRjOOORtgp3hy9fQ8LQ
CSCtm72T99pTLZIPLGl4acbpV+CSemvmycYHmXBoXS3Yge4sM+z6XqBgpGj679rO+r2n5KZNOnra
I2g2vYjbswtBJCmDbVJjufTYUE4l7bahNNS+5wOocnQNWaLjUO6atfhMtYJQxRoasmS3a0BKWfK5
rtz82JJfWDh6/jLIGhiP90AKmPdVF9d0YrLejhI/FB8iu3KnkzYz3c12O2ix2KMnPPigCZax0WJd
s4aHlERDTDHDikMrykixumtFXSMks4D0xWWrhj0IsJaQIJR6iPgOnVcC6y08KAMpjueocx/SCKqo
myf5bsTWYEfTI8EDwP58H7pstbedEPMhJvpFOZiveEPt58Sd7I2AlonKQICyJx50UY6Zd27QXEbq
EJSyOEzKMtbewDDcroxwR+8KKY6VP2jj8M0Z4zuOAXFPHgBZU+FkdkVPGghrkNETRaeV6gg38FjG
YqHgZeCxwcUHWwW1seIkMhYXSJCHDm9+nPqcaZW/pRyOHtBv1bmX73WduXlN62EZ0gKBgmgB2m16
sa1UR4VT6MV5NE56x/tRZmo6zKrYZIKvQsZuukudflcRz7JIWnAVNUhDSL9jse+weOmu802AfLuM
SAXeOgauSHMIUak23+aLPxW3KtLxZaL9Tu0MDr0LeDCh3RHT6HOsX21fBWv8McmSpfww2NUa9yiy
JIdWn6lbuxpFYdo3R6/RVsyZieb2qfJZF+gn58YTGVkr34vqp9xEKQfHZu/VkBMc/uy1qoKdV8/y
s8I8o7u66oF+cxzzS1czWRZP3tggVki0dJHn2SMxr+2m1cr8MAV4b2H1Y8vvDVrIDq0s1A4Hx+kv
QZOeEmahe81ztxZ4iAOBXchs8PQhFflki8I13ZtXe6if3D4yjnlMOFZI1nuOT7HROUFOhbF8jIoR
SWSofWR9zetLqPkQMp02a+QQ1SidQ6f3b3Ts0xWyE2bvTnmEDINmJ91YBrb5UpSCorKAo0WA82Re
kEe8eWnz4ifR9/wawEpI8CKN36VuhZsyhBM8ps0Vdil0Jzc+51Y/TxK75NwF5oPN0YM+iBbBoTbS
3LsoFuVTMhsway3d043dWwX6gNoT5nayejb1xg0exW2smSxEESxO1SB780b7Ctc8xp/AqFqoasbU
EUEkp5E0oenq1qZ3GML6qVIM+kLvV2iYl2rinJA5M2XGeU7a7Avp2MJC7bjITW6DqjaqOWIctUoP
qxisxsJNuTVJN6VcJB1Fhib2pPG1akgSdHLvGMzcqCrOvieGh8uqoCvdlGRiCnPq1y0AZ3pr+PPr
0fXpQ6faoegVQTt+C7Vy/C5kcKQfSASRk99SS7vEo29sh6GPj4R76RSuoNbNNYFg5WoqJ7XpSyKY
TV99WBXGLKPLHqHa0syFbcGywum0x3BTFCWD7axbhMKCPOFN0X7wsEplgDCg4I7bKRfobyXpUlp7
MOy9WTnsk2haKYsJmWxKnP1alUBpsIm4iC1iciekZbEl1S3Kuwu17p+MaHEqNFwlSMDmWirSYICV
dRccdbsfEO90amNN+YptndgyHRSorDwgMIU44b2c2yJMZQ3IQpgpmEI7z/1ERquVmi98u9c8zau9
QZnD0XAw1gq/zSxtpOdP5bw0UbEikUg9kD35H5aU3+VYbqm6CGkerXapsaAwYO7+TqL82zvc7BZh
jkkTIyogzsbEpP1RTujtObSZjpdcr2kFSChP0k2alKRzBISipIwasqrm1nc/mLIVGN3F32DI5TKM
QGgpad8Cl5jvMTLfgfsreju1yV+dpbyZ+xoTILst1UsJIPWXrpq/Fr2xTeWXW0tU7bVQucCGmf4t
J7o4hf+m94a350PyIhnGQvWA5mDJknjWKicoiflWIjMCkYpsY7XwHRwLgQhByMlKIBRbkmVsALzZ
+HKKF8QJJivLtL/ckia5Zf6VtvHZmgMNCFo5wHijF19ah6aa3EWd+DrTmu49LBRVbpCgd+6rM9ma
zzhFrx6ZdZsS5vFqRJ/H0vTlOgEQfZk81sWAjmVBoFwEg4B4ULDv1sogovelDprtoOQDkcwceDLE
+AF5gQu/C4DQLENwq0VD0nTrpu7BdhnBs2fQwWxVtNeCYqF5RfeIEiRWK04O7i6UQ7NGxrfEOP7e
hXQO1EDDj2U5pYhTHZ8NH6+ZDPdTpQEvY+vvmi7dcka7GgkmChcJNUr7ds51Qlyck48FKplEKNn4
N+HUW6HJGjpeu/JCSWXn68lLb93Iv2oPuUKcGBo1A7TY39ThHNHltIhgLPEhJACBKLA+YydRZCrp
F4Bm5FSUzI5iXNDMFIkQQS7aZuWHpPCcLZ8xCjZ+ZYWiHKlArW3UMIhNQoiVaIt9FDqgp1qa3mJO
qsryK/EDGgodcnsBDLRr5rz0iyzvNJ8gUDzMGRuutp/av4lTSdyUBWljrX0KRzZe2fX9MkpwuKny
NGTpnoAeYni64BxL/48V08BMgyZ70BHShzbBfMoc+Rxl3U4ic1owPVFndOCQJlT/Pk3g9AsDfEwg
IKs7ZfDbiR2WEnK9faNOsShbC91OMQzC1gHk7tDBQ0FywIaJA7Py3ofC7668mycPF7bHesjEDO/y
lJUHOaD6weuz9/SE+DEHzr9f3PygSzfEggB+HsqLcHRE9IQ3Na434kgrCJGK0aXV5S3CUaeS0aVV
gAKVbC1cQvYYLgu2Dl9zP80A/BOBjYgmKHkcH0f0oDWwaFx6mUhF4DdXZHBWnsnfs4eFaWv8gTNn
t8P6YK4xvs21UlaHYK/7RnFMLG/57NlwwMbByDAKfnWDnIhBELjlrXEfqxVyyxV1KvY2ztQVut1d
kPwJ5VRtmB7QsU38VRZZ2F8YYWmDPVEdEA3YyvjdQlRC4gufWI6ImQUnwuVMCTtMrw4Cm8Ewoqoz
w4CTC6CjpU0kKD+EHm+nLGFCKF8r3fpOwUYllbjh9UXk5MeXMNKYodOfUApTe2cwfrTLJ4RfGGvT
aW9U6lWjQCL1iuSmvTS073DE8mfWqIgxIYVQNOsvODn1Osr86KBXpGV6OpbODF2hM/jmcbC64dSb
WrvQ5o1xsi32XC74hPpj4AUk5SSk/xDbfH96iBOxT6buBWSsdbMq8uJsn4BxLWfue3+ucLdSSdDk
oU3BgJTUhrovAduPECeBkZ2Z9VOvTCHnVh4ptE0rvmmywp9enO+XKWnf9QLtvB6Yalu46AiDVuiP
GY6QgyyBoNwfOiaEeYsRVxH1tyl1zVc5Ofma/gUdLMIfqLqcbp2Ar16kZsFAPY+YPuP1V1SZB9/l
nJ0RZL4ZNFYcESM/SIs+O05ga/jpdTc4ZvOEp1NDcppyv90rgxS7u+FE2bHBQ3fTxrNO0Q7rZd+k
sPumwlr780S7Kjr/qBQ+1vu38xpUBckQVes5QusVJFtDas+yM0KBrsHNbiLJUa9qlrl0ezc4G0Hn
LCtCUjCo/UVMmWPGYZ4mxPRhZqMDON8eoXRxuBj8Ur3T7tY49Fj92SI/NQ9E8J4TfpRkXod3EJJ5
6dnxI+3NB1lV1smZ0uTRnRrWK6cXyVl08XhLq/ZdDZX95JE9+Wj6f2d5hmwcNAb9WD2QJy9jaWzY
032ksqp8r0gKsgtCaoPwPvhpgZkwk8LUbAY3iup1CFIYY7DmHRGFLzrFee1+wbF2DFAx1nOPCO5k
cMD7CGxkbN4CPcj+9JAX9NQUaFrh9A+uP2s48K7nYv/TNgWuznZVB2uKZwe+BhdX69IjAvVdiVno
aE5ggNwEcJk2azX6yN91gMtO4zwB8wKxTA1wqXFPcOj9Lrx/CxNA4sboOAOhvMKFVMCenCak+xh+
zbXtVUjKsTge0eVhtBltFwQWNYu/Mb3SOBQ1cUH3SxJMSi3oXqWrugxNGtO0AlaCFvVpsFBEYCfK
yWlCykDXhQF6kRAelKEwueTN4F/GErFzyeELeD/agnEs0UfI9suKtH7j0p5ocjM9pY5vXQwkjJdo
2Gb2yCIeYqja5fUYrWJHeav7d7xfyMFiDuxXFFqlkfoMDT39hMEs4ZaJjwNJPZlpn0VjtptCAicL
FDSy0DWqpzhqpuXPd2+82bmDvxvDi/EU+D69Ad2ZxIrKg9Qx5flECvDzenAO1z/dJZzM2fL+uqN6
xHWzaUdrWoZCHQudGFM560Im+o7S0YdD7iAi4aDD1pX6m37My6uqkUgLJ59b0wm/N4yXdWjvonHs
n0qykZTXl1ffg/cVJwTGNWOOGr7usmSV9f2nFzPlhlVTnVQAnE4M9IRbt+wO8Ks/g7ZSO3vu5w74
H5deOcpNbtfVQ+sHO8wv9rlOfQKA7y9sGil/GXLuPypdvt0/DUljR2uIg8aSLCKAOokwWC35SoXQ
OloPppRWA0BJxOf9X4HQ1J8DZ5/PKqNyFh1xqElORVc9/qyWja6fsjHDvgEp/OcSmMYiLoz4qI0T
f5gklCpBQ0ZiC/oeRggT+/tXcWDh90zX9/fgfrvc34gCzQQQQjkagLI4x8HtWuTJfDtKOlNeRziw
zCN3c/8UNjZSd8U0AQ9umMH4VgIUI5eupIiSbkzunWs9EPjT7zKZtEemY3S3TevV7UVD+kIrzlkt
/pq6jYPe0qNdC62ZgV6inanXwTxZNJamCDsvjdzxLa9ywma09KmrXblScSHRPZAllOLhAeihbe83
B908pvsHZP5/2rSW17ShEdgw0eE10ldho0uo5eWwyeNsy0qV/84Bf3CWrCik6PUuxnRMNkjbioNL
TPZP45Zy9NT0zGjuyy4HuuTw8wduNfxNtDDbEtbcrNImRcMEfiWEr3ur2WjsuH6ADKx2iOI8PpsJ
2aZF1hKbKUHClLG+M7LcXLvckIi0M0nVxu2rkLvtOzMK92Xj5pd2Hv/jVPCWtU38RlOrLe5l9wXZ
xSPyiOxTTQU2rXk21PnlW28IjmHowomgmwU6P5tJDfjtYJTesOyEKdhqWnPh2bNiH4naV+w/hbXf
7HojqTeGbhR7veCE3XRhQLE1d57HufmN/3dcuUKGD0j2pd6eNUIYTl4ZjT86trsWSnWDgN5Xrroe
tRicIiZV80dZOfqcgM3yzDTyb0De2+vPRx6MIJbJ+Ivw7fFDlzlzN1JVVz9THs8kM/KuarLmmVZn
Wbck7E46byhuQg2f0ywhk2H+pTlYzR09fQRtj7yFR0FPaR53NtIbBm8vPpHrqOkLqvUJVF0znG2p
yQ1xIO4RceKqE5350kvnet8tkbGQdMRfU1k8bHUo9v9sDp53zH7WspQZndhEM/FmDz267MEyPzwJ
+colNe++g/cWld59ibh/YIzZWOdi28TiEMIamneX+wXiZ7bqWrYNiWWjRdKuthMO/JfBzB6DRHWf
gV08BgOdOHPKmY0JXCBNssma2Rg+L0GTRwYs9CESbeo+2fqi6H8Ks7GmCQ7kf8RU3f8RNVMNHWmV
kcb2vq1E9at3MEglDAvn3r5ZxTdpB+zjBNNMfmU80b4834uEMJD9zmzH3z9rmWGPezZLsrbmDblJ
22bXYkGOhU9wtKvS9yLqHkDs9Z8cmzeWaIeXu6qIWDFXHRqmaJ9VhKrAxTyHNFnvsP7R49z3tZyY
CPvfRpA2v2xHo1DJGDrb1Yj0sOMU4HrdHDbahWv0KWg4CRJuF16djSw53XgwLA7HQ6lFz5HVbxsO
zmvDRVteO6e2gSbgp9WTZhrI1QAOEHbSsfY2Ig+3/XSO2ZRiDUtuY1UHzYg5cg8c2Vj8WYDt/p8I
O5PltpE2a9/KH73+EYFEAglg0RuS4CiK1GhJG4RkW5jnGVffD+heVFVH1LdhWbLLliggkfmec56D
0SmotmK5vIjfI5ja7kFk0ll3oXSPrTkUOz/BEVMFs+YF0sJFSV77kgwa1QyZP2+dStd3DcVcbVV8
3eSkbvBx2QfUD0YFZyuq5XmAEMLZO31iA2CIvxqNgFySlhSv1nI7LH4rayg/k4i0qxT9EzBINGK9
rx+SKUzX2AHrbaa1b1VLP27O7Bpl6i0b2pGtFSnVfPmQquunienL+fY1kOB8SyaVnHJHvd+EblM4
5Vn2E/p6EX0uDJE3vctHL4n9z5tSp9ijb/oSCoBkjnQdanrOXMWQIapIkOSOX2/QKtAboPve91gN
EDsdZuZAVHBCWIX1vx46gRDJKMvYa9n0xUlc4kHr2oOUxPAKGPlOP/e4CHV3O1tq4OfTfSktmPea
xbyrJpLpldJMeQlYovxgKmDtsyWInHTcmpR2rdsqbDCGkKC23fs/i2WIxXdIn5lIMEVbdqlFPjeo
96xvDpA3EiN9ce9/8VWLI8mR/nJzPMYxWPQEpWcXM7E6u3GGUc+kVFWzwwCKH4EHJh8/mJmYB0IC
Gs9+99hpSh4iQ38dTOdRAFP6pWXBS+mr9DXL825rO0uzqgDVLw13r8d5+b+7INNo66s+/fABWL9Z
6ERi8QQagLlWw2Qc7N5cBmCDub3J3qwm7sa2s9IbBqFhpkjvb8Lf7SVa3kf++iOUUn8jivSqWtCN
Zuuz5kfTSzhn86eO92bVaZTUTpgctgwf80fVDc/NrJfvokzvm5iN/R/y+6IBk+NEM08s2m+j6Mn0
Z/TLsA12zCLJGDmqWTu2XV5rGIfLUQPzc3fNDVO/OsFMIRrelDuS8+Iu0/Sfw81q52bFrp0C54wd
jix3C0exstlIqs6w11PX9cfR7mgIGy95zVlY+kt/ScXosMsWX2QQ90QDxQVO3tqewJIHEleD5hjX
zk9xJBA3r4sWZQTrja8T1A7t8LUxhUFwlhFK7XYPcpGrbDT6ptY6vJf9b2R2Ta/y+z6g76T3Ld3T
qiXDlV4tICPCZTCLtuM7w1Wobn4a062lAa6QbbMp6Ey5NClLKyaa7cDAzsuaglkG45c4govcTNQY
00y9HkyLQzZqOVbPNNqkZKM3g+9+8lijD9VVcMhSZ6+QRLXyTFGfy/nrMLmDwTwrOecRURQ1vrH/
0LeJ45650uQusMnHZViEQecthYmq2JsAsuB+XNMoprjQwcDFGfWzDRSxaNP4DSfuuyo6d6fHJJbH
YKPhtFuHPr4ilIMvNWu7vrdtSFQEF6PQee/Yvh7GKDkZEMly/KK0OyblPpc9mUkIGGZLuLEtO6Km
Cp8HkJVN5EeEGMMju2c66YxjjxdRn6ORgd5nk0XmEev0TqROs6P6HUMyk2daubO7lK0Z5r/fpl85
OORnta7csvcqj+/ttyOA2wRCXFt3uicRVe4sU+t3Q0QSllr52qzOzZNpGOOBn9V7ZQl/ZfZ1fHDK
4dD1dEuWwJDxZ//IqIm4s0paa/I2uGB91uJ6XqPpHGy/+8xGRu09lT/sNIf6UOO2Z9TtLMs0U5By
/h2k9bTWjUyuGFft0V7qTV0xu6agbTslujikNmT7TD5NexZ0sKBp4x802fysIagD0QDpC4yCsLtI
7othyLDMcACkrmwYJI1AdcmugJgCPCPN9PARpVus1tzXwAkt7oJpMDZdrwNJx2DSM6859d34OVf6
OqqIGzIfaEhf2XgQnOlU18L0YocfcFwy9mMdZdqIrTnmfSde3XWeL0uqteuUHw1hCH25aKlAyUJw
+EYMlCZ0n1QOMj/vNI9TEZ6lcP5oFWU/A/3MAiuSoamdZOM72tV10nfMsehKWJUtQmOQ4sWEiObc
c+YI91lWWQwbXwbCD+us4d8qnBqnskRScFp1fit7LqA46T4wrfjrhlAC5Etro2vKOQB3PtIk6VT+
3iojFDQze+CY7pm5gV0wyelZJAjNer9NhgTXjML7TsL9NZqI8PiLWwGZtW2aX2mg7hAqfJznCaPq
thqOUZpd3RYUFZ3SCWO3NTb5bxzRD1B3qe4MOsRuOjF5xLP25PFXZVVvp7lX7zG/EwI6W0nyx54B
lvDUNQ+m5bWNmvZlTWgemiPsNFzEPrrR0L30s15tdKwYYma9cyt4YzURDCrnrd8DOyYCMekjFNlg
N9hGtR6y7kdrmS9dDM65XR4bSYbVNlDVHpcpjWec3TonWFeyg+07E6CMLPXpxFSeg95ORjGsaD6k
MHkI1K4vPgdCcwnQahzy0MUSGJKr3Jk87oBk74tpw8+/7HXi1DZDDOrfdiB/KGsVu7auteNUWL/n
mbBcga7MojOHNRr9DJHRtSLpwXSkJjVPn11mg55ZJq8dF5JX4RW3LSqmuKJfzZLlKSkymz+ocz+Y
NmgVbKgt5e2a5Y9bO8RIX+sWdXF8hB37UlUo7AZ5WJ7zBJNNg5m71e3ZahzyqfnUgaxhYPHZTEty
Latiks9z86yCBaRYOfQGDaBUWxppp1kdqKFxYTesk68haM8+JoaTUO3ZHerHooefww53jq7I2E90
QLKnqsI7tjMgT2b/S++YRgoXeNBQ99BzUeEgcSSb2jHvZM4J2iHN6w3KeA0nawMEYsCH5qANdFTN
hRetgYmgE5h3sgFkgzZuSb9+YHxl6WxCIt9T9xTNNaxew72atfhN0z1oaDei/5lErV0Wb2GI2w+r
1tGhVrvLOd29D1SYVlH2zbUzEWtmzhiTnrG6btzMeXrkfr0WIlPbGRBG2vRexIFshSo6ozK1J61M
QJ9qSFBIWXzSvJvrCWCALxQBee3OjGIMCxxv1s4YACVmlgcZk44JI3vn28o2qY+SU7j50+TrBSY4
a90M9P5msTHC26i1k8phg0rbqzJuSyMOtqrSaLgEQQrW99Tz9zSEgist8WSfPI5lRCjTYJDTGPkW
ShLzahOmsu2jbrX3Me5ZMs+3TL0/Eayn2xCm8IqTIthL1s1VFZbLobhl8F6nLzgRYrZCwWPKc4ln
pA6JmCVCGfm6qEgSV2IGgslQ3R4xSLiM6zCBdeuSVpC80QhgYuBDyHyAPvU59vqnHGqx8c07qwq0
jY7l+EBa99jqXmHBQ9EcsNuVQITQGuyuUQVDBLB7hJIc4Yyb3lEGVwJT4K7peQo70bYcq/5UOwMq
6XdroYXSlyL4ow5OdCdc+2Ny5JAJ2CGafwGLSC5NUfMohZsrpqg6AY4hQeffF0bwnFhVgqDu3OvG
vtWt72YIB28yB88twHTMmvHU9PbdYmgj/guiSeIjyQM4DuWtJRj7uKxROpyC845MxrVNkfqppFpe
M69z3+deC4wWFSfkemmJNPiatmKvKrlMusWXZbKQSdFs7Y4pDXioJIe93OvbvKkPOQiTQzP0P83A
BxliUohgbKUR/07gHxKswlrN2n9v8xblTk9ZgAslTsNgS0XFsKb19MAxQGPzZBSb9nEKBY2Vw4+W
6PxG5w7e0LfLzHzgT5gzY4v4OZfNcMjolE464wm9R2wawswoa8VKDbSQGpDUILW8EYb7ldUhoArM
YR2VVws1giQBp5R148d4Ln6kouCEvHi9MommI2xnl3Xg18rE3mrRzLZecqEP2FCyY4svo+1CkJwx
MK/WZdgT1HQoGAZVUVb2Wud41idMXnXs7hxrtA9ZhxnZbYGeQvxcYaJu5HTA2xxup+qsRmvPzxkD
Senf4RWe2cOK69w46FhRvxmafP7lU++FA/QlUZJFurkrYqtfy0IBW8VZtFKV8Lfa4u/OX6EJGus4
+RHU5sXxM2vDFH2vpPWiTYybSMV99G65abTwHQzrgx1KbV1aJYDOcNOnacvNAjMo9/kyHJvYo6NF
+9TFZDcHWLbZPoWx/snCXjMFeqGwkXDAODyqgnMgV820UgmBwAHpEdJAJoFBAnbUHsToIyf7DxDr
woQ6GUFTvSdFiuJDm49qgquj5KVr9ktN0yuxmnUqqf6AMIyvB9V/OwWoYU3xqzPu4FjNzF357aii
sjfvKd42Z+1MGM5hRbK2LErRSQ/mu4ZG3QxWgVfF46dN3WdtO4r/i5C4KpKLO71Da7ikBpC+gSj+
OsMWuLOj6oPVDlVUG9JjnegfKBfdBt4pGCl49v4UAQKj/LXJq5eMIKxj9e1d2rGiMdk1N/gNgXp0
DGWcTD2kvXs3olEbuvku9dLZBfOMfgX42cJyz6IEj6h2SbxHUO/Lojn7Dv4MpQ2fRhaeGEkLYEyO
sxhBoWyZ/YFA44Vm8ekIOfNhIHIOGT9iK8p4Y+UvS1FmapVXocLr1bVMDf6hBLbDEC3MyWCGNFIZ
54h+2s0kbH1daOZ9mQPFqVF8eShBQE82IJl+aQ4/7zylRCaBZuQnjTpmfUcFq5mMG9EAbZJl8Wla
fsPbhpIYlPKRdpefvg/TWU/aeR9pZsbo51CaWOpmK+JnStwWTpJEm+uLD1dUHRGVxFrrlbVjySJz
a5IyNKHeOQb8scikl8pcfNGzdp9zpNlPFe5P48dYjlzaw7AyQaxxJJPTJgWG7UWRj27q7uHB3EVz
9cNPYgEqxt52gcmeepnxgIq7ysk5gduE+6bJC4j6eKvA8Kwj+3t0+wr3EKvVPKhoDWkG9mgotv2M
3TnXK/ZabkEK1YqHPXwH0GnMVcH4guDwuAG6dEyQNHA1GUFUbCvkTnCiNtC4AmKVCk/a8jKwT6Ki
hiTYIfoVzVC2OjHWm0ZXJ+wi5pL0Z83OsNljm8EOSKOEwrmwDjM4/rOzML7Zek7VuGlZ+Sow3YWJ
4SNqK57QKRuRbgMH7QXT0IHzGi1USMZNZ+YgUo+D7tQH1+hYEnk6ZCw4YT78FG68LDogFHKxAild
rhk03zmE/BRngV7Y8EnEmG6krUF0MQNyje73OLreMHKnQu5Zg5N80SUVRFMbPVtT8Qx9jFputU8b
MpTUysx5cKg69zTSWYZZZR62oPO2EidENPiXQGWrsQ4+Zk7MXZmdq5A/AAeToEuFc8l/40GQrNMS
+HiolUdRmOtR+f11akt2wiPoCWIPoDwhJ9QDcCPDUfv6teOM4+SajjQELSylcnBdYUsGrCtYjZhz
Ivt2ipDI8BV3iP3GPKmVLH3PWAz0fi7hVWlPNhia9QQpiobnq8YZczWLQD+qlp1129QBtgMudiXY
z9qfguPZilC6OnXQJCUMFtoG3mqK1NZWRTQblwLqzAoeRbmdJFF4Tg6BF+eshEGUHjIVxCvDaT/y
tn2xM3uZ7w31tpf9m1+2FK1DXSeWApmp91GXPntDdTjDFt7FuprQBePJYAXvSX2XzCa3eQ913DYt
Z+tLvNRUtmCc/DbYOKyKlOrMZS0+jVnIFrN8CpfDeUsQvTKC+SrkmN4NurY3pk4/dZhY/7yUo3HC
cIStIjOMtZ99+g3ZTk6Pp1wN1sonSO/1Ye7QX6uuZD2+Agp/qXmqL/UQWqtMT6Ew8QRI6nHX18zt
hPPomjMFF0MII4xmPJGaJHSdKVlPfTad2dN4dACEPCX7PnE3U8wmpsgT+ltCf1tEoP61kAFjOvZs
P2tgWZz/DGyBDdPO5ifQm3JVMd5bNUa/x7f/s1/20rVWvlHboJ0iuyCo6jJdMju5NqwcuCWUp75i
5oneuRYNNZTSn3yvNTQ2gM187h2kXMmpFHbKK/BYmlTkUzyZAF/yF3tybPonsp92Anx8nsaXPib4
2beACk2LWtKSY4loqb0x6vC3zCOwWTCn73ErPCBVUW1QuMxJbXlGeAFNOsz8E3n33PiBlwZ5c8nd
8SvpUxq7imbcFFX/E110dJx828EZBAhrMUMQFP+AazgEJJZWSEnVIYx+CQ1oXBjpuywrbE/Rd8KT
wSsafDVSSxL62zaU0wimUSmkLgxgugkKUtXPTVs5F1cCsONUW7t1D41LPAoEdEwF2wxBl654ZoTc
Z4wEMI23xniipYBrk7uC2H+E0yDC8ihMzsvlczLW6K2poiIKvdC1x2SpLA4uKS5KtnA1Idwk/d0Z
cwPUMp4PvdVvVWveuWX0VJdjtKlKqJ/tNodpqMX3iOUVG9UKwFH6EjfXkjDltez4mXKVeJrIkzdL
Y7Rk2uyuM5IYLt0WlI0AEY7ApRc+awuPboF6XoxAPIcf2tTMS8UrPwNiTyg8M0b1XHpRCPkpnNQ3
DP42Outa9nuBtWFKpZohdCzmevXLHKT6cpfyCI6ps2AzuGW33R78xnkjks0TBWso9L1tJ4b6GOu7
NtYakqCiw2mUf8q5Z2c9ud25BEXTYPZZBTYgDH/uHjinRJWa8RTw1+SC7Z9v5d9zSoI7jugwpQsC
9AUG1EDDJcgfnhmGup25d9uC1Bxk7deSgyuNCta8bs3iUNN6q8G9A0vD7DJndu4/9UNuHAeJ9A2+
3pqm/RiGaq0q1ku3e6QhgJIuK889gL4UpWmY/OA/KW+uBUFsja8JqIfhdSZ2r56s/RCOhdcd0uNU
KmhW6SslxdU+cfMPyJwLTYq8J01snWd3AQtWf9I7Tg+M56H5wK+rIRMUM7KrjxQ3ZRVJV9Y7KiFD
E8tI8muuA0ygA8ldo+N+QBGtH8mBBmvOtPt5zKeXrBjJ3+njt6LE+pw4VNBrvhMg0xT0w4Qc4cZ4
cDcWaLC9SNzPEW2OrQkTVd1PQFRHRH2NWr+kRx8u6UM/gjhIcQHFHRPIbvytleIYDlO51rWm2wT2
ezR2Pxv5USD9UhcJUJUxPw/R3VC6761LI074MghnOo4tufPMvYw8GIFvmRgXXinURd4W+xHxTfD8
sufpfs7lZwrFpJ2rdN0gclEssMtGMnbF6F7B05yRQlcKyy9VghyVZ6YDE1C1sF367dQOM+TXmD+J
xvCveA+XgS9WjzKXmyjSrdOiTiNih5fScE6+ZX5zPVbPYdG2O2uhV8USRCgQbXfYhLb1WVvJK2Tl
ephHT+aSMos49VK+GkINXb4vh9bGIGTQOVgxO9RrzpS8ta8c3sBKkd+vKnzAZoMxLjHZu6AuX1uD
rJAh5VHl+XzoRnelLOJ+TgmooecvsndVpz/PY/rIGlyR1FHh1pWBfkJm/B4xjBo2doEaCVwzWGvD
mVnd0GjKi2XE6ZkeUHD1BRmN5YE+9zvAyNRDxZ7oIGFlVot3LgiPZq/dcfjdGcoAFcqTr6hACpZR
MGxcy6adaeLbYVN7aE32MKmrA6oeaX40aNpFrcJEuQl9ktY0AWY+d+1iBr03SM9tg2uoue7BKJXc
TmkRb6niPcRj45BjWTFq+moaTsEOehbdc3KfVxSTWZnNRdGDETaJ+9XQFq3JWTcWUQgrbdK9HsTT
3lYThZCRPzGu4cepVekPLJs7ji/aKqJWbWu6DVtzbSiQksKNTgHeypXtTteYMWpT+RDl7jkN2Ut0
6Ys+8X338xP0/J05bzVidGuZjS8G+PaFWUCUHzTKEDJR6BVXIuZdAjndD1z8i3O5+oiQPsh+2ubB
UtVTpT3DZnjTTP8VNARJEIt1sEie0qoSLKkBMxNqDFDeI3gAs1rh9nkwfe0zl1oDUca5h9IqsHXM
6SavknZNso0wO3VqmFjlji7wz573SrMbXNDpdYF1iiqkLoKGPMufP+xDOTiXMq2pA0y5mZ0iYKil
zN0g02atUQW+Zj67q9hIre22/+wCgJdWMRCpkUWxHmT4EiTTx4DJmGuUz7QcxRrN+W5/1xln+1G6
b+ig76SkM8neP5/VBx5hz3EZQdAD82ufJ/dawLuCYrbSo+qXcqG+WEX5TJj2FTWI0QUjWy7Kcc1h
Zuc3k8m5zeEnV2KXuMVDbYZQeeyah1tilMeQxjSsG8N9EtuvDaMCxoB+nOzBzh5FazdAzP3s+AdJ
pPEMzuhp8Sj/aElmTChwt5caNcIl1rbnkcDpfJjUqVraKhifn1nl4wdscZwMcIzjJdGJC0cYxhfK
ggxd6ziRQ9A4NT7RJsrjYkzupSUtHhqA+XvlSy405qfFwPYiCIHMtT3NY8ZivLh9aCIIMRdJtKcg
tladoRGZaLTsLAp9PDWZmWxtywhYs7mUavzeBxRJbj1c5ZkszY9ilt0mMkR/RgMOdrFPLG82mse5
ZS1XeckIyYGrb5EIZ/Ji47f0zXgRmbZ53U0PYxN9YauDRhe39drNM/tu9HUUe4d+qXo6OiAdLn+k
Y7OM7332UKdI8liJ52H66Iz2nrbXbWK74jE0SZss61Z1E6tbi38xKSO8PPVEsnGRn4Evv4JlwuY9
hxcZElNhPSo91jJ4MEG1inLaafDxAfGbPug1MzcyitHhoxjkxwzYU8rkm9le9nzbmxZlYwCxoirK
qqx+r095vFEZTESHNplZZT8NHzlAp+jGd/Nz1TnWYXmTuLrrww2QFB5FnCWraYmX53614flH2n75
lVbMVCU3DHuz6J3EKi2hLuUtUTJffMefPnwMXhs1fFsqs5bGk/wQdtRkVGNgn204sx4ziAVUiKd1
dmLWpEI03eEPdIX9rL5REjFIgLO9VEsAq4852c4ajXxTz01RY0T7pBcTMmrsTNc5OPaL0s6w3Orj
7iwcDZVvsZt2gkvZLjG//vm7NU6TzBLvImF8dP2krq7eq6MftoLJLt/AX6BvMHGnoMj/H4TYaxHl
bfPf/2X8o8Bb2dKUlklbuzJ1Q9gKCNxfO8mrwoRBId3fwjVZISd1LEKBbJtbpyE21aGf0/cYWFdp
hPI5xrLjWdipgIsAjWWZXYxGt5eMLDzRw/EudpDP7EYuhPUifOBOX02QUjaO/0DeYfAcldubqLOy
/1A3b/yjbp5vRDmuIZXlCqXbDoi5v30jjup5OBczXrlKASSo9Z2RVY9hq3klyDoa05zqsNj19SJ4
dqouWDBg3yOdGQRngL6wIeSQieEht9ge+z2bfAgFPNaUcdEi7TSGgfYf+uBtky/pbxQ7ZfPm647u
mngNbP0fFLuBOHMQVlFOwfJivTUzM9sltB/vmpR5fkIEiFYk2scmTZIoT4JDPovkXAwNc9K5NMjY
Mq7Z0WM2YplM/WNgM+/ILfHU2PExWywxWP5wQzrGyV3c17eXsgw3yg+qTeb4/pFHX39PaoCpqKDm
IIE87cGWqCnbmtXGsZOnUJ8Nz6XGlAQCThQzRnvRXVBDrQmfenm5/Uq18kMCuYC9YzJ0Ah1Gdyy7
i6Ytxh1NYeKOrpP9zHz6iqJKKoKWxV1gzfgXTNt5y7uBX2n03Nha/WNZg8KmLJ7aRjv5aYRfU8WE
inQKVWeC4DT1DeN+HNnLliV+MAw13InGK1Nt7YRhJ37sldFeC7ZBiZT1f7hn3P9zzzi2I7nYTMl/
THCHf7/U2DGGTL1o/Rt4xEdFdWjLOXiaWlWfo3K6ELRYGaGmsp2hUaYua444pY7IdgPIgYmwngIa
VDFjN+RO5nI3LNQmuNV4gZAED7cPO1WSDiwXmIPePlb0NR20UCMYwzz0sYpEso5tg7Ysp+bRYIrB
613mvlVDvK4aw6emnp/UZCfnOrJwts6cXxeLZjYSVpYuIl7k5tadUpSzEmW/3JbryR57yjhFejJB
4AA776KTBe/fo0KVia/TZCdMGfsk1e1XByTdvnZSLtusJxcUphpT3RQGEowTak9vH1uVvIurDkWA
2NtTraJqP/fOjzFzH24+1NsL9uIH8GumJ0zf9uBF65RvhR1NhHjdpdLHl7YWV7+SHNvHDNeGaTCT
mXwKpa0csSMhTQHAfrY2YW6VH6g5mzJ3rZ/O4tLrOxhkqieGBlybRwLJdEITqXueo/yLLTVNu38+
VwTq/O8rq/o/C5K7kDAt1wEbz3/Mf9zdWqg4EAkgNWRT3W2Dxxoio1oKzJny9mao79sZ005g64wZ
hsY9uzLpnuTEYjRxhckVFjcQjX1J+tbB8GdHYgPp96Xvovah06bwMltvtrLo+YkZygV+xO6r5tgT
iwe9acHnm1r6XQ7pt1vOZ5yZ2snqOMqONYpIOQ/aoYTA7ZWwqb0bjGWmpSkYBB2sUZ96Q5BSPkiU
KKqd4un2UnQdyBDcT89GyZ5lGkcHF6luAYpfHJzLWjDKGt/UHNOEY4nfURo17xQU49Au2h8BgD8Y
DMDX81hPX8FCUhsz6ebu39940/jnsuqy/Lu6JV2XRxrv/d9vTymnziJZla5sxyVtosoyAUtUZHtb
eno2fMR6MsPSC3UKUwp155c+CI28+azNpL6vgcRj3Sy5hrloXye8Fsw4KS1vLPsaJPH4GMeC7uKM
c61ZE/ZcqIEsrjbND+P7zXx9e/E7huqRCL6cySA1pHrXeIEEtEWA19d609GuDR2SQUZW40bCbDaY
w3wnOOWyD2YeExb3ARUkm39/b4T+zzcHTKmFvuBYuI5M5TrLM+nnJwi+gN2B+P8NZDrw7vRqYOMP
d9oU6HtANGy3w3J/I0455AUVR25GfTYdcrqkMNFrEp45f/YnpajWPrN3atmjAYuCVZ/mblwI+8MP
SwWIKyCgxOlGCOxa9ZsDlIBa2hyNTDQvWq63x5GQEqSz4BA3/kQnaiGBSQzZtsDKyPQ4eiP5FEJ6
MjoKIabsbAwO83OzyM5RB2+9npmHu5MbHpqQTvc0dzJPY3/yyrnD3UAc2ox6Mpz7VLaciV31gO6I
m4Z3lFXUuHOqYdXh/2dfR48OAHyq7W6EstSCTklUANt2DpaIBhsmn73Q18smQYLvukQzwe4kpdVE
LB/ePueg++y1KgLxSOwiqGgcZrM1e13rrrDCml/wdT1OqwW1EMLyUJ4CHAujmE6V0kjaOeFwnGKO
hVarzOda1vdR2UDR7OwPvCjfuR+XD7rGqaagpSa6QUo1AvCo2YzB1XwlSZk8lksOCu8jRXaUgN0+
Csou+g93lpDLk+2vOxYuGhYyi22WQem7oet/v3pggc50+lUJJPfe3N3wptWSCMOzOa/5uh0UJXs4
FVaHrGEWbf6Z9ObPoAg/esuqH5B7fEgMLYQzuk43dK+PFx4c466u9e40tr1NASHtH2VL4EC05sOg
qGQr6iq4CyuZocAsburOKVDV3m+fsVnlT1YGjer2IaVS9UUrfP2LGuTNkMTltjHL4S4ahTg6XIk7
SQ3ksndBhxGEqh2lXBAN7aELw/xnM6hHs7TveWLPpxtJqNdtnmuxC4WxGmgj83vQvRokxqQI8Up0
R0So8isyGXSFTNFeSUIXq0ifL+Qs/Duzd5//5GA0PIt/LrpBYKFzgRIA4cuTaTMw4j7qeZU/6Up8
0R0afs1Qe6Jp3CEYTm9INbknG6H2aHwU9toor6E+GF7Kb6zDrtWR4CcAi2MTg3epCKymUM2QBTXn
/s8TOipwc1a2qC4uTtElljfgCFtPFbiV25V/W/6HpmtOHJgWbMt4RadoKD7ozO3tw37BDmPUeJBO
dndz+srF7qtTFDTnZ5mXLu+gSUwtctsLaNZpQ6S1eHUtgZIHqZMkMed6RTnd7djZVGo9pdoE9or2
3njkHTU0fAc85n/EDLVppnD9HbRMls4u1psd+tu8npthfk/TkTaKwfyGubUWPOP+w65cmMtF/PeL
3LR5Npu6a7NXVdY/tndzMIrMrmiUZwyRwBqkJSPmlnodAXmufHsKfgGtIeDc0Q9jg4pES2/IahvV
g6HEZTRE/NJNlxaI36XU430+h0BIEGkZPQf0aCQFPg068AhxLxASBF3MkRZ0VhSLOfTsVDdObRyv
q1knHmjbPRSZiCauCbEiNhrr2lt291IWFBUtRL5UuNa5HbjsJO6gOH8ukWYf7VH8uSPacGyvf04L
tautg2ggMa1L89hVMnxSAuvnmNdHMbR9u1JRnN3l73Ybhufby43DabXskrildKZmZBl0l7bOrvwx
MVOn/4NryLSD8kfSqmflEgcLTcj8PcaMlRbRMN8PCM63kBBfV7mxpEb8ZHHK316GwKKcz07kn88F
YkywymO9s+DXHVFt6PGtpHtusKzi0qFaiykE7ZxLmMBNG5xVdQ+Hh1p77F4IVC058ynv7XstmtCL
wIehxz78GU+IqT9n2udoWtPe0hMHR7/hX+pM2evUqUIIGPghCiHSHXWIC+cgXoCnmE7t/CnqBh38
Es0NA7tt9rIIGs0iebMg10c26+YjkJINxjTjxZB2cF9TueAm9Z/kJ9a5N2cc05Pvw0bTJ/09AiV3
3y9+z2gSUE/zwe32TpZwNlM8sfBTo+1Z1a7zjVnsDIb3PQ53PHaUahra/t93BQZk9r9c8bahKwNN
UpnL0q6bAGv+vqyHg6AtPaE7A3zUNjWsvZ3gOijmx5BnTgmqdU+Vq850k4js6ByEWcT7NrhKifrp
h6+UWWxieGqTyE/20MlnCnPu3cDx/jwqBX4r0UBnGImYgikAj1ey5+yY4R5Um2///Ztx/86G55vh
rlUWzyfpKos3a/lm/7LDmVFVGSM1Me19GpZRvCc/zBJh7BYDMUqWy2CBgUWymiFVdDtzqAi0LIcm
vawwNTbDUSD5kjDghB1kLp6EW3CNnG50mIHbYjGcfvQ27IQ0JHQt1S/SCqjPcfXx50+qvtUQ+DQK
9QStTMKvIZBUBmTDfvZuaYNpac7peJREi90piujRq1IsYbdYo43b8VRbS9efG981tAseSh8XlxHB
kAxQO5+ZqNheOybmnTM+pRNiTpxz5Wit9UScZTiLG1S7Sr9JbZLnGrICzEBFAoNbna3DNB9x0RT3
2rDrwxa4bQG7QgSbxnCT89TgDeC82Xr5//B2HjuSI1u2/ZWHnrNBZRTA6zdwrT10ROaESEmtjMJI
fn0vMqq7qi4e7u1RTwiPyKrIDHfS7Ng5e6+thLmNbNribfCTUGoGw5XqD5ovjhPo7/WQVNa7D4pu
jZq7OKm8WC/1SfIaEsB4GDwmqwskvc70H2DX/DPmoRjKafqwGOWkScc8kaE4LF9W8NP+xY3t/f2k
7uKRsizD8wwGxBY6KGuuhv9yL4jIgY3vtD/LmY05TrMD3lzem8qaSdMsL6tKD7WHZKZDBZ55dbFZ
P9nIjNdJ31Mkz4+/NtLFnalrhTsgA+8wagwWcaK4PtOrFQHTVl27r+kH7pKCUgKTAlmjiezRxNtE
GxtN/zB2s0iVqZRBcXWk3AOvE3TWqUzRFC63BOKxP214kiiffT/iWzA9u/oyC/UEa5ypdLXlAZtO
pp/T0eabkPwBuuqug1DCNOvZhHRBTF1w1Lc2RTWQsjrkzWMyAVNOpxrO8WKYdqq7w2gZfmkNFDpW
gHYSsrJU9hiM47oMLH219GrQ6o+X2MxfFO6Xk0aoG4syr0LlEPjSdeXT5LHlFBfTaTzwTiHkl3A6
t8G09mJYH5nxO2pER1mX0IxH5eUH3+JMvvzzZ976exzJ8jl7OkWpC1jZEJ73D3UpqDU3E2X2czDf
lOX2nycZDt/Vhj21P8RZJO/5xMGiS6M314wOIB/Hr0YPV6FNHj5vCRXjLUnantpxpC1lO7wPvVV/
qQPaBHkm8ciMbvUFaeSD7z7K3M2+ob/5MTle+qxlfXqqBmFtYWSsQxap72GohnVqcTLiZFet+2Kj
TVZ4XS7evMECHf/n7wIHsH9Yx2ltgcY3LITFBsw89x96oLT8Yo7G9C+VzFHNGVSOSW9O30QGjT0I
vxaFPu3yJHsfJZ8NZjCbaE8csHCiqwNqyRJ2AaWLbqEKI2y7/lYXe1B8V8tr5BcRsTtlmQ2UNKo+
qogNeczj8WG5eChBCQ2dAHMFHwY5Xt/nF3pD/d064cf8xfRf36Xaa7BMv6tCpuhqwFzhnqzXS0ES
z/WJY2svDOfKG6gScsynCdEW/cLdFIZ7niiCnGYOcoGcErUPMK0o6VAsQhUuv405AhM8kKQFOf7K
nsc4bR9/dAN50YOqfqi66O6upT0xrE8vxRB89BOxIBmf79WOyf/MWnZ2TKPNaulOxblfnpvU+mmZ
E5ATB+M2akp68Ul5wH5rk9ZlQcojN2ktpYRyH3TitY9swH8JVHQcpgfTeafh8FPOJtTKaiv2kAJn
dSxhKqEuPPUW5hAecr9aL32yvrXs/fLY20RJH7K5Zcfg//M/EvjBT2E3m8KS4qEd/8AjEy+BcAlu
58EYEI8MKvg1tPmhyXCkSgluA1d0cyYZi3FaXjVnHDhC6emZ1qt5+DyhmEHp7vPCGV9jJ98ESb/7
9NuGMlVPi6dzGsTdH6xbEKfFtZdhcCVFhD5kxpD682ekg3vX80TCxH+v0Lq/o5e5IhfUdghMqy0U
jeg7xIvKb2gyjzWKqLCgAOteTPq1r3kUYa3vvENl41X2raJ/qEpnBOKW2afKcbqjaROhNZ9fSn3K
9kUXhWtNui9FOZaPlpW1u5L5/CEvzed8LMmBal3ERnV7nWdU0H9T/6RZOpObwWpvpYskcZq6OZ2a
xCIxwmeF8pNtWtm5aL/j8kSwDAWh44YwNjHwakLTr1VR62/gKdRB9G72wymQkC+TsUD/0QHXhJGY
toe8ng6mJcZrMI3BLVTwP20RWvuisaeTrWurKezLHy3LFsaE8c2mPr41sM0OyF32RThiPqp96z2D
Zb6tm5q5pgMxg0zz1hjexzGQEBapP6xeS0AS0oGqLfm7MHk7tAI4SGiRcFeUO/Sl38MpuYHBbS+N
0Nt9imd3F3ShOjQiaQ/9qKP7qZtj6KTDVcWwaVoje7Ig/IHncp+k7arNAmxNRD6ePmnHJCayMHjq
WgT6U5jE/h+0Y1Nka+yk5UsZwJtMVbYNlT+9NXT2aUfDNTQ4MOFoCbIBZhgAwme9t9vHZRH8X4t7
mv+iH2U1yhg3aPP//u8ff/HmW/vtb19sC0Du42P3S45PWA+z9q9JS//TP/w/v5af8jJWv/7j336U
XcFA9ukXOtq/JzOZbGf/JMmp/5Z9/yZ/kt60/LTjT8Z88//yGeZk6f8uqH2spQ9tOtY84VO/mpZu
n/7vNiW/S5oT4DUWSBqlRSnb6D/+zZv/SPcony1L+NbcQm3Kbv4Tl3AoV1iOQ221/MF//d4Pn0do
3rLPxKk/vv7r8NH7e4ucHz4PHvmXMUWZ8/CWk/hfyjM9EEYZIPfbKYQKUy7003IxxDBBggpJQh+9
qDvFLGsov2BBjQCCbnmuyntKaPPR4SmZx4v2PrO6BgpF9m7m6aESpXHtAu+DpmZ5yK2A2KZx1MdV
1jkgBUadjiCH6b4YVpwCSLoHN3AK+8jaea5TbgZHvZABoTYJ8R8PQmn+NpuYOeSehyjciSUZA9rX
pd1nADQ+a5jedUP4jwHuX63DnmvkobvrU6d4wYB8assHAB7tobRbMuyKah/nPfKqMLWQbDb1BsoV
FbGOZzDyMdLk0eAfGfEDCoytDQou8xiVdXGeDQpraaJy66MUXRFD1s9LGRobJijR0Qj85GwG5BQQ
3diAg6RrGFuVu9LcNtzhVZbnhB732e1TjtWJFWxoFIdPf7n5/j8fqj8fFv9snzi+SySXa/Bhuqyl
NlXZ32tuQ+ulOwxhDRGlYAzvQY9ZLomLELzR4i+tU5ooBaSJ1tJMIczUqfNUxZl9g0oPO5oUBwTS
bck+iuEglMkHk0r7FNWZsy40mnAepaep8LDhJu0vXZEAAZhf9U6jEH/zHiSejkwie3baob8vl1jL
1b3wsIshTJ62y/fa3OvZfri0TfUjdpmKxSrjw+1Y+USqbqq2Tz68jKflW2gXySQkFGzvzt9L5Fhc
2RjOLclXl1Qf1IUp6XD588s6TyIEk1WF5jA0T8vHzgTHOC1fLq/05gsSuD3vWLLuZF29jb1AYW40
1Yah4rNVN3Qxytq+EbkJbaYN5Hvq6xKlBBQyEnWcp9ru3zu2bvQu6ov0c+BdcY55W8JX64tIrF1k
uBd/vnhFhLTHwzq2jhUO8HjE1xCbA7Hm6NnzVQ157ESYxh+XAhP1v2iuWfM69Le7wybnyRPwW5DQ
GBSp/1CpezIXUy/wncUkKXO+guPiufrW7TzjdeB0a5/KwPE+JgB2e+EX9XrwdZgVQ3kOgHDUQx+9
Ngyvro2H8vspKXP9kdxfnSAkZDdjizLPi4zzrOh/hs82s4CGucQy6DeiZLN7MTwB6oNTWACUcxof
/hL0llj3hgd9WOeW1X8PULdKTBB03DF8V5Gy18KaVkneeccw8fDxyU65u1a33tJhxKpFumNwrJgu
aXMuY8+h3Zi1Rbnb0+/XAub0RWc9BriXu85+QJ20NTFiPfQDXB0/JwIMPxTSTCsuHoTRvXoONid/
yPdR5TLko4t0KMYsrNalaX+tm+y+3PEkKuDR6i3zGdCBYQQV7VKwjASDMXduhL/KCIG7GCMmCWcZ
yyg36861ng87R722kQsrrrUQN1oG5pjO3mR262JMzqo1fZXiuQ7j71XGza7n0HudsaR4sF2QTEQt
oH1RAQ1yxGNtfGvB3e5iJVAf5Qotjhr0k1VENQItITZGZdm413mjF9RbU7s5BX6a/IEDsoLAufbD
ED0Qi4Hfsbt0nlL8BdUH0F6EbkP6xfIU/oyAYDClw1JMhIpuV443CappCr1dLZHZKL9R+2l+30kl
gTKf4MSTbv1Fq4wBRHKYb1rBETWKYpgQ0sxphjRudwYxDE6publdoq2cMDK3g/uyUMhqsDkX7Hlr
3U8xLHK02mWi/ya7vr8NHFj45bVqI4ce9J/rnuEk5r0HA9Dsf0+55u2R57YrNZCEExgkWcPFRtMx
fzp66/2a0gzOmTuDnqKn5fw/MVugOiLTSy+8LTtjsl2aNDRmCenQpmab0pa8R6kEs1v2L5kM8DxF
3dbK/elSaVuvJdIP1g+gYvR0B1ORSL70Y1w68LRHg8c6Jbt6+aGmjoGmN330XUbbHfV4NNf8Sx/D
yq0uCq7cQ2AZH5Sgb0CxhsPCk8FsFm6CAMFhjddIzwKStXIstj3miKHU78sFIgemWoPz8zAFGKg7
kaAWxC5OuJ87MTmuogzrlRZ1h5TR1zqUmbHvKz++AWbSdlHgEmUUyW3BXfClaWGgVv4ZfF/7JHLI
9Y4Xx7fI0fcU08HFVOoX8jxnpVwJIR1m4UUU0NpDospPKXHXTNcc8U6b8jlJEElO0aPUNIPdP9D3
n4CSOIFNaWlRdvYqEs/TsnsVRBeUVc4p1wYQOl/SkmOOgRp248+IOad3YSh2+ALo8tmie9SRdz7J
nnfTFOY6n9CeBjP10QXTcoUnyiBlcJPtMtTV5zuU0wSIiXCjbMu5y9rOnwCMP01Zf1Cp2ZEV4RgH
MxYaI3xCocsqM3ZLi6yoiOvzOX+uW6QZmhRIv9E9I5kR1/rQh73CjITfCSGm80wzT5Bfn5ZXvT22
UvutRS5VTNkwdbQH3nbe62ljO0jsTGQSc7/XPHl5e2tnY4ycL4Ekn95usm9RTZqd12EEyrqUCKcG
OGfHwWS3vCED3M4ut9S5tVT/L9q5trdI0P5aUNjCmcNG6etSo84Sr78XFFYO33Sc8DAhVfvMOqYw
qOaYyGotXInUYNBeEzNPHlHkJY8QZd+po0g1HkNgbjSKryDjxyvjYhPmWZpNArsUFVCMFLEuEs6b
phnc0H4qfGgERy5MmqC1N65j+Rz0Cw7mc3DbksvjVFAbrM7Rccu33a5iMn7qBKGNia3tvC7pT6bm
MdCkvNmKiNFmYFcX1zLNa1CRCZz2+A4qyxMAY+SHBy6wTUvxeIxoQByykCdCWnH0zPOU7jWAFivd
BvOUBh7kARhRQ+YeTeI77gnyhQsKGaIw86TbUUESpzWn51k/MMYXJM0F/pmbf+3Q2t/ZHug3i5Pg
ps1zoCOtG0IZcJqnmGCdTPzoqia41ZoVP7DtvEpLGEeVWF8gS8Qfg84hlUa0WEsECSu9BmbEppLu
TLfPXszx3pAsfQ8IOliB6rV3xAYlDyHt0UCo38sQyWiGdjPP27CcI90mNRm6FrqKNfduchW5etMY
W57ppJg7vWYkUuRZd2gC59X0mvZm13ZzJF4VxZQzW6/0YDulSXzWwo5M5yg5F1oxXEqbHAGCoFZa
GZtnx/Eelvlt3NG41UoFF48Y9R3WVZgEjpUz5QAw4cBc3Ai/ezMTAkjdWlwCevEr0xwHtlSCa4ag
zHYaBT/6tIQCjsd7ssvsKiRG/qbwaNm7cbrXT7reWi+hp4x9ZGPgzVMnIPhJ/eyDPrplxI7kBZNs
hSD2wc5zbxOMCT6tfNRPYIBgXCHXCZuyeKWl/EjkObtJHX8PyGoZUn3lmIO4FgxUngyXKIR0JNrD
092tm4JHpU8WICZOXxa/k98m5FyM7ZmoqF1qqvFYAx+68L+ZR/hZlAeewYxmoibPMe56EZIsJnqn
MZypB8D3kScZ8T0EsDfnmJLEB0FuX/tJvrLsKb2K+YL1Kmknfx8mOk4fpEov8xgFOcOqm9zhRCIH
Yz+hmi38iuk+or85sdZkuFCfZRkMz02Vq1Vga8Mml62xFQ2d9kyjzQIRQdzGwXLXKcSgB9NTs3t3
HIhRY4aijcY7unif6Hag1nZO8rud0SlKZ6ahPlVPkUxAbWT+zbe86UWWEi9iLMO9EwwMaCM/vOeM
pzkI+SvXrspjBlHxhWlU3snh5kKkzF27JF9kNvb3785oqq+dP4HCK6B32FReDzVc3bgWOxfR4UCM
0c8Mf7q8KLd1r2DZ/OvISXFVOUwBHB3wfNBD2NcMTrNFkeZnJjvWvhSFdxvJgIJPQKiDM5C0RsLT
LTYLtnfcC4cgGKK1smuUfUZtblvU/ZswHTByEbrwhfwNbV8xnr+mTZaSbVxCmpzRm0vob84KooNW
tQr+gsaBKlKEXXwJpzS+TFBFVpU94HFQpEbBiW5GHCQVyF3DgxCsTzgn/ZYwYdqt3HXoWcygJ+NU
qy7wLF+ZWJin3AxDLOD1EeG9BqMYxoA+p2b1OsYdYninNmcqZkn3e+p473S4rDNubVCCsuLfWU7T
tYTBvwStmUl8rUdMXE3Y0fHNqXAh8b04QLaYQNXxmnk445dcvgEkGNdCeQAOdTns6D7BekdihD1c
b15JYbw1ffXbBLh5kKjC1nSBZycsisrAZ5zVBenvLs8Y56k8OxMO9UiLKnqs2mAvDNqh4XSUsgWy
hKnSRI0b+/s0z2D8UnFffO4DtOvjj6RFXVlUeOcd94T+qKQiI8JH10Y0SSqA+e9M2OWmCcSo7/NG
8Fyp4o1To3ExmUpezREbvdEqByRjzLqVNd+xLrq7RTTXsfJcehhhfYo3hc55t6nxq59IyVO7NGm+
hmb1iO1eOyy9t6QduNE8PGaoz9vzcuH0O7CRPAQBAWYt3Zu9ARt5Oxl0/+DyvhlECMAbNi3MVamD
HJKhPmsIfgk7urf+d6DHc/mjb2uyjD81ybUYgM7Md1e7qyJbENOgvNOoMgdAw/xmVVl+CGbfkk99
dR5z55oEdnDKu64/1724D1XnXkq/f8aHTf5hMyA75Hf0s/FUzYdiOV9wvbSrWljl1h4LIPFh3B4s
r7gEnc8BfNLtUy6BfZdkW/ScKkr8nxN6nVWeBSQFLnC2JOKZo/nlXwotweDf0xkiAMO8d7mBiUP+
wtDSHsgtZh66cPvgEADfMYD/4GxRa20ej/Z6V505fm4QzhnXqbFRio2O2LClbdMSdXs8XyR9C0K+
qltR2zbjFNcEkKC+MrnAXMnB4trn/oe/MSYf73akRWfkRuuegxcHha6l5ZFVu2HGHze68UBQAE5F
FRnX0nOfNKA32yxvmwfkr8D4h6pdZyueHJZwEh4Z9xZEnPl2hi1MNeMxyizvvFxAHnHOi+hxAIro
VU3GVOGd8Eo4BYAApo+DE3JyhZh7zEhFIdMmzcH5QZFdtU5DneAhSawSz7wsF1X43s526gdtZmB3
DgRiI6/g9aA2x5Y8mvTnYlmwru+hivn9ZoDoR8vf2BdzKjeG2beRpuQhlGKl91l/1XsjvxfjuA96
wbkRdsLKjyoNdAs+qmJ0mqvZvTmtaq5kg7+MoE8PTIb2mufZR0tDfFBXJLf3RQmtNLK1LUrJoMe4
LOzSvWqe9l41UXnocDsMK5hiKFwRIc0sV6Lo5jAUGye5YfTgpGch4FKFIzPeF+iX1vpUoq7SrPy5
qJqL1Opd0rYFE4IEeAcOFbCmbLERydN5qe6MebRzLVW1WU4co2C9RGV+nODqQ7eobgjUIqhrP/Q0
724RnubY+VJHX8i3woavwmHbh0n46ow3UWQ3t3KLR1T49RWL1pdM03fL3MnC6vvcjluwcTT1865g
yADTMyJHaJ2M47fU9Ko1pxvMZGPELZtyG0DbgKfivdHYfnDIH3nQ90spa5TGcDXnIKRYipNTTR3x
4VArDEqHgzSM+JGOCXAudVRLQo7qi+dSM+qDTvN1jaFmpyMrPJL00Zw9z7IPNiZ+m6nSVU8yor/G
9nta1eM+HfAAC3OytwAN9LPFxAvzOvzeuBSavcqY+KzbBNicb8p3L22D3bLAMYqMGWKUGyS93kWU
mnMQEZtVCJ2hoQpkile6J5xgoFtj+guSY+HKSGR3yxKU9R2wlK0z5z8Qb0c02VCOnwvn8sPLIgO7
ErHPVSaVoNdGJMkoqvRP2U0ma2ONgtm6RUwhQ5TwmukwFizsfN1S7aZxmF5nf+uVsvyn1XRq15pt
T+05A89MFnhyQToi0783/w2uLqjoaK3Nqp7GyTmD547xoOuw1sfWIq+lzawD+dMhMH8AILSVMCrB
vWvO8D5Wjoz6o5bw5OLBvxY1nUWRMGqiLFwuNjFXIvSmK/a9nAF8IXdUeoCMtbS95JUSG1kQIWJX
8VPvKO1st+SnxUMqPpc003QUeOZUbgOHX9FiEUBrrEe3BrJ3h1TuOdMGVLejjPboyL/1w9Swqor+
xhmtv2lBwemB5bUyJo4aaOGY/MGdA5cUl3Q6IYrRB0cFk+Cnjkj3wClaoksJDEBSFkvLfFle9X6f
bGMQlHy6gb3LUObiGoVaWrghRuuGPxCek96J9HKPXqEi2j0xc2ieUa8f4jvQnXQAhyDLxL3V6Tjc
Cie+6x9ZktUf7aTr57D3GRaaL2HN29/2of7IuUlfae0Ib4Hp8zJrDSozvqe9IA4C7Wql1/2xy6cK
DDmCO8svbwlV2V0njehOWXpu5HCSNp6nRakBsEIBH8BtNLr6g+8lxr4Z8+8dlppfJifUk+fUP+I6
P5he5u8J13oBhG88hEbwoOVIEzSTBMI60P2rXVEvcoI9LV4qmbXeXmYMREPqrVrXzFNB8toxFN/H
PuAEha8FQXLGU5oT4CrnQWuWggET7EqrHqv2Gt6iuAJFdUBNuGpHmOHIsUCqy5jg2S4n+dhLI32A
5oYSaDCwE8TjgTuRaE8v1+6DBYMsba9Mk+hwlT47lK/0nVfy80njAZKhp2SVOK4Ad9/VOcFKaRqd
62js8SFUcB7nIHKkNTEWDsgAO1Mfw31o979t5BkXS6FWoX0Hn28kpBYah31zXNLyUnYmFJb+NiZ+
50TBw4HMrMZzhad5SBKH1h6XjOH0YXAjaKA4p4uadlG+KF7Z2p2SJyZCw3RZajcErETh5MZhMgsd
kWlG3tVM88/Md6D97FMIhve6Kt+yoCoB/XOBBe/icSdJiq1vv2DBlwtB0A9uJCUfZFc6a0vvLmlW
NJ821sXZyjNx0M0JWVWr72LCLa7RZM8tTHPaKc2dLh1eoX1ihO6qLi0NXiCHSE/vtXHjlIQfYuUj
q0UQ6TjE7cfQghoNfDO/zAX/7N7GIB7EyQNZm/kuZcS1cnsN81jUoOAgKLzeAvNK7rryfpO6rJ+6
xpTbzJrGbQfA4wko5ZEUnOpcTMlwCibz3CF1aocxfKRp1tP5ySAXllH8xbO+zZ82YH7vzde7rw7P
1MYNgYd4TdpD0wG+VYDZmWrDIlRN/DLn6f1YSOtqTg9e3Qxibch4TT5Be3P0qL1lNVR+mvnerpqZ
U2zclKCITjZxkvX75ZOKHPNjLv4OhjeUO1J/JyBRZnYNetrcpk/rIsjEsBbaZB4HhMOjDkkimqWm
Yk7+QHB07BTRPLFvzlVedMxyqHVAgL927SkUBALoiJn3nIDSc1m9B7DssBRcy6DRrmQo+Hvcn++V
SfZwMV+STho70zZfFo27NnreFvAfFHAKphMHomscaf1Np4N8NYBEgV65cJiqL7FX1pfClOmZcIJV
Cy/hPKWOhB/R91tnjtnIKPEj8IhXvL/xLShuKVkeD0E6h0fiGWNgwJdt0xKL6b9zGOsvQViqS9Ya
jK7ouiIqKfZV26WvqJrCx2EnpoTMXal+ahC/qeuGdq9R0eJXTeuXNvbUkzkzl1i+XMQ7xzge/Qsm
4xlpAw8j1FvnFs8XjUKA5FIctbLejSVv4XJaGnqfX2aYcadxVe5o6EZbs0ygUUn/EVelOquJTB1P
K4+NZkR3xPJrxa19KgYnYyvlgncxv9SDRSWrohLRJb+UwoW+C2rSonz/m5Fa6d40ovEigorg4aGq
d7IrrUcEHyDsJtRpWZ6jPCM5zsuBDrEKTq8iVHfwhs8tDV6QEcQCIJZFrhAl/qE36x82WTT4CUv3
OCX6KxGd4YOQ4YRhsoWlo+loby2WJdou3bUs+CRFMXTXybjUAfbXKNK2CxQ8jSKmD1IRJNzZ5o6m
m7dDNmm9aZ1aNSI8Mb4cfhJo+w3UlfM0kkgZhXbOadCx3ix8pLmpH6lZBhJKK5p8BvcyO9Yd/3zy
5FL6r6wBDYU+13cJgc3HxrK+TblnvmLmB4Of2tzaoylgaPjf3Tivr02FAUPRZYA0UgPlHok+H6q7
ZzSw+UaIvqawf7n1UFx0P9qJgmMuCMbog8H2M1EQ69QxKqzkfooKh1gYC13OMRGEws1WjqmMp23t
caOhEDEe6vmSueMpy7v3kticIzdx+TzZRrDlCe7XZZFY+1HUDzWHzfNyKTqOVg70N7jNk7zElQ28
l87iFjNODWyZMVWTWPV5Gax8XlCi5tj8l81u2fYKx+RcqJ/aourOS7zIUPTMADuC3QPtu9aUkObz
Plyb+YALYe5xDHaqWN4JSywdJ78PfVbcVZ2EF9sf9qFRvLKZu9+ODqO0i0ezhYAfZ2OXnfZhuxM1
PwmF+EE4X1ck5RnpcGOulz6OjiT9xc9+LyNmu0MKTcyvxS1OGrefnenqQuEjtzfel9J9Lj2vuyir
6i7CjnArmpxYNaU1tziW8OfRCTtdCgMGoSgVeBBi0VXRCSti9GQHLdOVyZFYgZLwLjy32Qgz0zY9
3RTIe7j4cAIfPBvn9XLJeqL7Yjc653Yir1Af2icbn+na8iO1kRXrhBYKdcs73qGIoBVmcal7rjWf
e8LzHhO4fKRn93ueGo8MWtAqUdshUpr59FixwqsbZL8T2PerUJAVvbyhUabyO83O7szA5lRj6djL
0qG6dzMDCztKj3VDv2hjIhz2YFuIZNU0Om56LANng6PvuWGNPJOsTvw2990cVcUQOmRlMpN+Hj0y
opde+y7GXN/5qCjPAK7UOShb8AIGkNqOPVPa58jVWRrnpWR55c+LZBrDjlUVAG19br70Svon0GI0
EQVI0SXHYnQGxmlEh62XL01HfiMpsdwvp14ddQPKuJ42TVAzXYTf6V/IB/Audtb+8SqKnZpkkfQc
JxvMKwAnwmtm++GVt+5rC13vXOC6OXYkkq8Hm5CMtNYOzHcJtFQ2bdSENtIFn4ZCIIvpM4qtX9Ai
hg39H/9ZM8p7qPXpV6sczkHDVjEMjn7v8Gwe2gCjENbW7Fpo7VmO1hPS40ukyeHc0gOmEOPYsASp
YhlG1CuqZ0MGGWFI/kuSzbLgkMqDDdzZpsiLn5zxw20qQYsPe3+atc/Sjh3ajp0DOlk0z8QCQnJF
8jmV4rsiuLAZ6fPbXrsxU5hWCY/WdhnpFg44szIrUKiH4GK10nePxDessnk2NRW+vc08Wq70ZOOr
MI/UfPqZX0g/L68ix+KVUf5uTDgUxhQIosq4xPPICfL43QB9tY+rwToNCWmRQTSBGXoqvVYjgM8B
7Thh8gNzPTL1BRxU7+3BhaFrwMZNItr7k09LxXBLYKsGpcUQuRo5INSEvnLEiqOm/0iNPB5qHwgv
XQD3WvbiVxa1Yr985dJzJTIRonfVtsc4IybZN0eMd8V08d06OYJfymcGU3713So62HH0wW7dXIv5
0jZwsYB8rTXEw1tdjOKlBe26S+yGRJzYS66VFPqFdveziASrRs87BUXpiwmAD//ER5kC/UKf+hYK
JyWanco/0uUlQGtyW75FQf6CjgJEWmkGAdHOKD1yt9AuhR/vXKeRpygO8KJB/4Cwg0+F1hXD6ypE
1j5f8OrFNJYNqGcdR6p9kcQPjtZVh+oQJkN1IUKuxmDNqxYVdQWJ6MD8L7p4mRtdlld4SrP96Jjf
B82Rx842XphFD5BiWHzoQ2ONiwhXI1bZv2qSULopsS/LVwa9iLXbijlTgOW+1U2giZFk9yhDAugk
s+mznpg20evzSztFkFLP6/2fcVBLJpQzx3TlRne1IfOokfRfQiZIX1FSsXMbryZcgrMBrfzZHHqw
PZwbNjiX0nUXE/jhdi0Ef4KsUXKI3DmaI5MLp/Wg/3ERE4DDNE6+JznBCV0R22crsK2z8vs1fTaQ
HhoWw5WLrm6dtfCykzakczkX7lrmi01QMdhYxqTLJRgn/ZKO30fMTOdl3Vgula+6Y9rJ58jvqPUK
uC5Dk70BwedMVWMQbSGVuamjZgkcKRv1qi3Scv8ZTeY50NWZbq8nB5fPqiqMbjtGUqNzH7YA5R13
n5iquYuqci+IowdjF5MMvfX60P/sHi4tRFZMt+lNeFmiorcw4M6IPYqEYABbblTVeblQ7bGGVyAR
oz79/Wc83PKq6WHzBU7/VOtMwcoc6fBysTztpSOZEAixMh6Ftu1Hu3/MGhXjWIQY5Cu/+l4EwyEG
bbBpssraCZ7JF1eQr0kf8Mmz47Wn4SmNHFVsoAL320BrG/g46KEtmWK/9jVrB0HsQ+dvvHk2Oujl
Iod83xnaV11GX20tkN9ayRjUDYfXQmRqa5oJs38zg74JYRP9xAQJsAJ8WLsceJyo1x57trPQQcwx
dUIHJ4NWwm3C6IKdY/vp2AlBHq6QhIgTR1Oi0KWbb6uuEsdx1iQsF2SD5UVjRNZY4sgKqTO1RjTR
ZnIuaMh649fNt7GOXKTpguoFRXdzsmP7MYY9tkjFMpAfp+XVclH1jDQlkjHwT9hbm2toNMlNmswG
/Z78ykZj5j2N0S2KlHoCQgIh3GOKW7mtuS8V0w6/duPHzLDj/VBKFOnt+EfztwCUBJrVy9E76MVx
rMhr/e/NpUZ+ecjUdI5fl0IpzAqgmGlJ4IisQIQKEBDziMjOfxVe7ew17Ar7cFQRQ6Y2PPFz5NmO
uuMSCgjA99NirTxJaC20mHsq0TQHiYlCuArNnZs7xX4ZMJVitvAnjHL1nqRmg8oins9/xHIwDo0K
hmKFDA61hq33P7k6ryW5jWWLfhEi4M1re2/GkdQLQuRQ8KZgCubr7yqMjhhxXyq6qXOkYQ+6qjJz
77XnFFspwV+fSf+zc0CjBDkD/5J+3LpAM3W2wMueK5F9S2C+bCc5JY9lNFzX4TGCVxiF5SvUDPrr
zisJODr4X9XdNXv/0xGzf8sKcoJnSqmnGaBs6vXg2WNOPaVOpFRl3JpG6ypdzz83wOebFVJBaANc
yzdfUz43fTVc2Z7oGVMIhI1JMxDv55T04kSGUnpCud764MJXfqgqCL6oOEHp2S429kXllGUuE/Su
rr/yhJZLm0V2Ws1tiQ44UF0/NqeOTTSkWzuFr0mhZ8kmHOKC+PAY8PtEcJ80u5+Lot6WamwdaMlJ
Y+LpaAKSS28IeF5t/myK8KfbdtbVGJhFkcHC6U89WQvVdGKS/XcqBV2u0r33Hf9vU/Uhsh6khm98
+/Pk8MFPJ1D7DXkwQ1p8p+vAjXQ8Q5jhZpdP6BiLgAY9SZw3eP/1HuXMC0DUeuVYYcFB6EJN/Vwm
hzaAuBU9Hz7sCCxJWTiMNuKqPY7YHjadOckjPnJzbXdte/UEXePc08J9QoNnS6U9vOl1hcHWJaek
5qMYFZOlnaqfEzC8g8/IbR9nENeX8980pvBgMHTZFHr1oxlGucXax2g59tqLlRcEr0bVeB/jEch/
nz0Nu/9F6gzu1STNnkEvaE+VhrHNenCKiea/4D4o34MasZKJsCebYJIgh4jugelpt4JopPOInq0l
1iPjQop1aAQ2bBf6P4aBaLMW5KAyjDfBAQXy99Cb36yEUNdeNfIdYjXOhcsEfAit0xLcvrxCupNj
OteCdWAeQyViWhbyZotzmiDSi+CjtrC8Vzbzrm+0OogIzYazzbWevAfAcpHT4evvPXmWHvWbLdMB
1rRZX2c/EuCsWLy+3BEnWR5FFo1nIzSHM8Lqj0AOLtRI9vptqE7aZXGbptzYGreyLfLwkDTcpnno
Uidf265BGZr2S2eH0wmObw+bQmn2BNrwU0iz8ZJmw06CB7u5Kmqz7csYmUwmSPrQ62etoa808qo9
iEwqxEeoxEmQSDaDSwVBzhPlTKbpa0HT+Z2gJnme2fpWM/nKEhHDcblCL09tDSgFZBQwhzLjuZh7
lN6k74KCo8Vwiozs6DhheCQ/uj6TxrL+UoNyj283baY83zQR2cvns6uqhyY0A4II+Y7QgdlPXWEx
Ac7xUpYIFZVIwzV0phPQDoYVqkYUvVrA/qIh/TIyiPFA66POaj/KD8nuUCbG9GwNONEUdcmXPGwO
22yfTjXdW/xD66Tr/G0eyumB5MnYRQKlnNlUB2xAPbfJmL6YZ41bSGX1OvYMgOwFs3C9MUEVBSna
uyrThnUtdOvSmVJbT2FNRZdlzcmsKZS2PkD9U1cMQEsZ9ZzSmclxG4JFSk22WFNdksSQmAx+4pce
mtAGLEv/ihayfunnh1YBGwN2Qr4EUEIkAL5/tdim7xaiKLLaVwuzLq187YJg+dSHTf1amsW8GfOw
WOdk5b6Ehgf4Gxx819jxlVgzfd9MkAhmpCrkzRJAbaS/gt4OHkCDCJHhinDUZy7f3czxAnIfclOf
Ovu893sE34nFv8g96FrVsY8l3QvYkRUSmxx/agiKTy+711q2qIgsE1Q+cNir0dLuNQGplpWT7tAZ
9UpVKdGlSEVGEkwqnFB77SPHv+dVzDZncnouI0ivwzjL2WR96QKD/m2YBuN7aNO+MNkd/c6SMGKC
b8zqukeRatk6Q2n7OuQhgM1xncsm+gw5EyHc6PoDtt6wrVH5fHEJm+hASrnxHITsX5hH7h3k4LAi
hrd4JsnabIxDLzufblboPpq+KDYgxwWEOcB3sypSMsYGNsXw19+EElzcFi8vqsinE8vuGmge2BZw
J5BOTMEj3Je/HbP7pD3ylffY4kV8tIgveuff5Nc/QbBtq4GoZbazH3K8dX1VchKFxn1ZMlhvazBS
xPrq8ec8VcZbUqN0r41O/aZJDJ9b59U17Y7Pofbxq3FT0xvj1HTCPCAwb78ZMHV7VKjvXcUm5M3O
TbPqsyaqFplb773kHZ1pMY4bWPP+hoLKfE/Ql667vv1rcvXiAPunfteN4GUI8/nnEGhYzvzPsZjY
edQP2lg9/xKQ1HpoIoyeeWYjfjEvNEYPuKfSO0pQc0uJIbbukGKXy5r7QtnodTShZB+ta7LF13NB
KNYiVEO6BENQwQTIyXqXpRnvMt3ubx70hXFCDbjky4ZG/4pMFIziiKK9osdABVvm3KcPFq58gmax
tWrMeLzYTtBFc/7XTYFeR0O7Tlz5wx0R+0xF982qnfJoBLHcCCt1aalXFRskN3Ng6MGmyzN3K3LH
IyNx8J6mDsRbpmKnEwD0Ifzymg/m8NIxQzv5GgEB5CjOfG0epfqPVXJLgYXNrPZh/XQp2tQojtGp
jOJZm/WnpDnd2G78CnufcLlQMN0AjHrGg8ClBUnaUdCJPfZu8cNA2bt2Ci3cIZHyn1Aai3PeaX/X
iQ0TsaB8CIayfNOK4h+ztQb2KdA4JTeetathpUmka5/coQ0+6BF85CAO7rg2NOC9LGlLYHnI3Bhs
QfUaUoKAVEO6m+jEusspjt9GQyRPzSdWoveqexkYhzHng4fF2tj7evBJW/RI4vDwD6+DJGH6Xfn/
hRPzVCJo73O6ErExfI9LnA4IrvuHQ3wPbA6Cx6a+e9WtTtsveyXwJFh/WnwkM11cdYPYJxHj3LXC
BLdMlmo7J/I4oBFLEyQzP2mV1K+t1u/+jJ4DbtGrEus5PSzU5MuUsjIdd6/DpFwhohvWhe98m5Cu
4SyvYv9SThldQjP5JAGs2JShi2QpA3tIZPMR5kW7+fp31No9HR3vGCuhWxz339SX5+BMYcJlf/qn
7PTwLhotvDOWAgfQ59Zu+bOaASHCDfNq1r57r21yC1AXME7IgzeP2ROX2qp4ZwBExrqbez9S8eGL
59Q/OJTmv2OrLzc66NgLWfUvxqT9FfSBi9aqMD/QIm9I8SYmSuJjjVLtDi4+O5jpMF10tci4LQ5T
Yr3yH5v01ZT5PShRaj9YccQYpZIdXV0f3Mzz9j1n73ocPeeB/WU1KH/VsjjKZAUwHDZm01xKuioM
qFmYdGpAhrOPgGO+Gqd6v0Stj0WtKekRXJgcjXigFj0YTwG6p5NFn30XmeQU0CXSb1VsZW9FVBU7
i5EAid48EMM8t2sbL9lD6vkPBkf6CYOY81gWaPzXMtf7A9HfBhDpbkXMLML6PPnWWzAJpgxen9vX
5r5PzPgc4G+F8RoDVWcb4HqsnF99Me7bLGmOS1MnLT1s4nBsDnneuLjpRpj6fnchtRHVAyN4EU7t
0VNXSbEMxTJRHggK2+d5YJ4RWprn5ZU2ELXa5nTTCKx2Gr3pmZ3r02VZODWj9Zgjl1nKVgYm/1ax
1kh/PPLhEr63Pg1dyaXlOspyhum70ucIHVVoPy1aLJCR6VPNkkkwbeBXnLrmscVJcemn5Aj/wL3H
QPPwSkGwyI2rkoKvBt/6lQfdeF6WLLX+fVWoVyVxFsecHEhPQ+FHEsbW7lFMQQfb9XURPDq+aI/O
sJCwzf5rkPFl6ZgeSZQcT0+m076Z6TEjHgFPHTkX/mF6X6ZNNLts7lf6D+gBDHIq7STdcb5kSuOx
LMtbvYI0hRW7xnbUrfKqkRfLnp76SHlO2/zTbabhLEdvOBt9PB48WR9EHs08CxRQU2u2WLXU+9p4
RWLQnmpfh640RjJlrpuv4qpsFXzfSi7uWBZq4MER4sEOScYqI/CWcKcu77yzVAsqJ++cWpSgxUwu
B/Ad7YTZ/R6kmXkPUXzeI5rHYGkQJM6RYe7zgHToZTIGq966We6hs/yJMXtrItC4u/U03WJgL6K0
P+YUIhufcXdwHPmBC9U5AHFwnppNlwdwuuMm+Ny67HtB8vae+NG/88ZI1wtQqAyY/HY1CXWljUcl
GSKkzXCg9nbLcHiZQyxznhZfPfWntXd7wcgBMigfYjacWjQ3YNDnkKCjpKB0Bu0/DXZz0dWydP9J
ofD205jg3MQ1GMn/LY0MEdFNBF7ao05Ro0YNA8gg1AjclHljvqIJ0c7TIoxzy+p7VsbwqhYVQmdG
NRGCEWbocjyBLWO2zA3ttCwVosBTb5Z7lNJMFQnKyaOBIQzoxGUZ7V6/LEAYc6SZYzXXL3SSYcRr
0yUManmbkz9EahjCUMjntrmyIwfPF49rIMkfJbNCxVaG56UturzCMgIWAerZ9v99dXtUm2tmtKio
1QxjUR0tSzpl/0R1REyc4svByVKGdr5g8xBQq/v930OOUoCm8iv6q4+I5JtLUharOmvcF63V5KEG
kL5yRAc5OdapkszA2iwXwD/3wZiIHqp247gcRbmFFzZM6nnbNPbPMHaS2yIsIKbzp6/bVzkE2akv
vXnTBKW5GZRFwu+Zai33UkkVtiKmqD46Q1NvEqMotl0BrWHU0xhcSWAdstCzkEcRWWa5nb2LhhIF
mx9SKI2OvrEbcz7SEnnSU+puhOikO0QIsPqgv99cuNsrzceJB5jN6D9zesc1pooXLSVqpfAbzF98
gA94McGFbN8KTv4K6U38bkbOyHeEDj8n8HLgJDVmJPQe0Sb2rPdZ782fy4ss0WEZhiWXrAU33eFA
HkF0rE1C36jyIriGwwCBJh8vtJzdkRmdDeMiJHPeZiQJDylbaZlLNFg5RXh3vOYwutOJaXFGthLp
A6PPPp2TQvOlCMFaG2+mNsz3s1/4L13hbWnDVofJm5KNm9XR/qt0B2wFR1e1/MtwLk+AE0wURv1w
SZVsYFnwQtLNJqbcYppilK48FiF4sE3H9RZTs9LlgJANSBQjt5HvUIaGDhsVNaX6z+Sj0JkWpdrV
KLXhzYqb3QQjSrm+FmuV3WGUrGkFd5jS176jMYxsC8s7P0lSyY7LF2f5zpQNs2u3ScgEquroDJg+
QnPPMggiAaNc5Lt2RgMfDE201gsvOcwi0PFvpfXVSD3ceFY8narq1yJgHNmcU4NPTAbTXxmNgvVC
FwnsasBN4AZoQFjGyIo2JIYGm2os213ly4rydfJvgP78N3/M3q9HofCMywJ2AK2xl1GXN9DFK2bO
9LRncbJm+9AoJfeyRBUWjow88C9aTwaT6TzourxN/y05nF480Bui/36hrygoG/l57iFg+LXvjxpb
UOPcgWZqp0DSvcjopF4y2khHzDmHuMsIYkeJgdaILtWymJBB172BOjnPO1oqekoLMIYF2AsjuIoq
+6R/7R5aUp+e+PC0Z2Xbh6cQNepM/DDXoXesaxbZxbFAg3Zc+tHJJTSC8GoKYlWFnyF6T+C/jomd
rdy59WnUCoxvoW3urWEclYye/vfSvFADi0z40yHSRblzMIow24rL4NRaq5wrE1oAmt+JwfbXi5ZP
Xw8IRsMA/NV+wGhAFcPf21aC9WXR6VGOn1zU9NdmFvUWGaR9m2qZkxpQrvzB9y78uX5tOvpjWvmu
HNXHsBcX5gjxhaS+f5dQvU2ohLAXJhIJsaOTCacNh6Gc8y33OrUNOL+syHnUdkCJ0ubirdaqm7CG
+sUjcHc1IF9AvmuBsoldY9vQldPANZ8qqqFVunT9gHxyLMfWodatvwehOU8f4fk1C9LL8i7jJzsD
XPqnNBp30+cEW5pOZ72LrOCtF1h7z8Iuw/yhUPP8RVzZqczeuN8Rq1XxIU7jz7G+Tfwn6kbVgv4r
4x7j6PXsFTA7d/YEDH6VDBxnerMfGQ69lXp4Kom+vS/vhGiVV6bBPEeSzfK77FCmPboZjit9071V
4lIYCROHw5tGyQk/MRIqdXcd5nY6soWSQ003LGyqn3PWEsc74nfd+TWqYWuIJ2M1uTlbM/qhUP0Z
XD5/t9wwljtHlZC7XaE3J3hhPPucM4fcC9htJrbhudHIubSlSyonobP8A9rqg0M8hZ94W3w9zE/o
ZKz63A6fVAEYW6fuPhoDPJ4KHFhbyuQTavoYqu9BIZODkwP10+zaWmsR/hNqBpLoeDX1MXp8I3Je
NXJ2vD4MfxAkyBgo7lYGrszHstCWDbAiRe+9n4DOVs19LYAs4NsYRe3mlqqmh/iHIIrisKjLOu2v
wuy0FxQl8aolBePVCszvpYeEapQYA+wGyzUe+WE7+zOTwVqzUlII4X7pvogWUOJ1Rty0javfc9q7
56qzopehktHKziSB5hXJP3n24cS5fcimeXwpKWcpktQxqaRApmU2OzIKNlrOM+tQ9z+ppUn21JI7
uPISBlFIyFBtTd91mEGV9Q/+CfeHxPu4c3NpHFKrONmtMT+xNZOg2pVHKpn5rPV69tCVC68oFsqW
lj2WP/P87Dxy6ThUZcDYI3as/DS2aP+1SN/0GbQj8vLC17wKm0uVeL/1uWMeSixFz9CbqVIu6ahR
kZuNcK8m85ZrB7QT1bdJOrNoa9JvWeYZ8k8cyHFnxUwLKuJiqfCb9lr4r5nAe9ErtXBi0cuqJ4vb
dVRunTAB2/yfeU6YdrKCqlpnW55fAQ8P1I+dTWS2mFxDJI8lktfsJGC0o6aetYOZkVP/Z+jux0As
4AEO68Bo8b0n0xd21XDD7II974LonFSQtmu2yxac9WtsNfq1zyxlRC00Mju5H3A9DtdAuDT8G3l4
RpadY2snfXv5/RkF/kPHYZqmhpJlBvfB76ff6HmvX4KIvFVThBJ4Ad3XbqO5NDIyUGqkDX6zMhc5
N14oY0tWGnud2kWyL4k2r3QbIEHg5WjZVGm4FImFPrwwwzZ22hA8GD9We1dWAclfBAesvxAGPqSx
3TIaSNRAIQYMxhihUNb6MNsDuE/xiLXdfqS9eIDsgtKVQmgHrj0HY8/BK5T9XrcgY9tTQzaWettL
BeLuifqM027CW5dMOENzRrgAVMqUtmvHtC1GYsfPYQomS7HIi30REzKIo8i/UP64l35teib9b7Us
XoeqY8ozm+kzKvgf0gem2WYlSF9ylQlD//zN0IS8grYydh7E1g2oGOHBispgU9XdR9HTeQkAH66a
GYeBHHSHCyvbE2DFrOIDqeKNlpr2EWfNsajoka3a4J3YEULOOsK2Xc/N34Fjc78vKlSrdLm2CB3S
jfSz6Wwn/XT24m5YWxYwm0lpY2KlksnDxD41bf4jyIi6WWo8sKOIrCqbuDR/P6BzGEcDpqmsy1c0
49raLHLuapCvX6fMkhs/1ZNt24vfREPaL1JP9cOY0B2dMLy8TDozLtP6i3yS5BjL8FRZXbKH4v+J
OcpN9gZHi6hxPQkS6i/pRLSIwSPhKBXJshTuMwe2c/J1E/UytiBjM3gkYXfqjpb3vXYyi/LuLB10
kk1IxMnL3dhM+gfZww+ULfmxUkkUnh38btAx73SF7/H5khHxG+Nw0pg2FZyJX212g5oenZw2Je3N
XI4UhAIIsgaOqDrHtTDjBYebdWmkYW4szAU7oeX5R9GGCFVAQBXseY9olMcxbz96n6mtNfgITtVi
57Y8CVxztcmtOjRMjFAoah9JQDPUNcXfbFzpqWzDd83GRTwpSSKVK4tnHjtSfs9DCHAtMOU+SGv0
jaHWE2DRlesyxdWxeHWkEhMWYfrLjfvXiurjLEvv4nC9XptWfVtg3wib2Lhrzd6hsP1VEEpxSTvR
nA1c07jd7O8MvNE1ynFjlfjNhtYIz2C8PYQMbbU3ZuSPVewiPMfydDThaVwbPDqd6F2P5Ba5Nk0Z
bEFqIOcvIDYB8CDCvR8qa0sA7T9hNYXO1k6KcM2BT/k9L9nrtrF34TWeEqUDy7MUTZrdFpvCRerT
6LgaarWUoqaCogkN4aO10Mcp0wM24pzBFAVNFzv2ySE9DLWkLhEcB4QhCyaBtLqdE3UWyMU6g9u+
FE1e6iD7838j5zVPOYKG0/LKoEA+TgsSaXRfZGs1O4adOqi3TG6Y+ep0W1Dcz4H7bErrt9FgYRVa
OB0rF5BlDKbupUYV4LTWwwQRsgph0uwWic+yMBsVayclzphWGzy8iZjmpJYmgj/NX3uwPDbYAM1r
tytmr7tYzs/FRs2NNbtKvHknU7MfVDroWFH68Ty30S10U+odq88PVHqH1O68ZzhMzpEucsMtYydr
YREq4b4HPQ4xSyTCRTmlF2eBurIhy751fppGRLhIVAgJbX961wnE2yt0M95vlq9X4a6ziOnQ1QB3
UksQpFjMkISuIX/U7tbKx30dGfwc/KRck1HwAKfDjJCgz0A1UrGdaNL/oE9wMDpGTmBRjCfNvWzr
us4/TFnFSqrhXWAP2V34ztGvo4fQhv5WqMNcj3Hg2Y3ON7QItkzh2P56v917DZ3zL3mNVTfjkQZp
AQNr3Ht5Zb8HHuTdVVE76UXrq++e5w0vgVra1DklM1yXyD0L00vucphtvC/MIQvKq8ufJXZ73LCN
RKLlFfb5z0Jqk7sSEXIcLZiL67JITPuXOBEjkRjuWzRoEc7A1HraPo+Ehg+vHZGlNaoXKWmGn9BA
PcYYgXhg6toLykG6ICGzOlwo1yUoY7H7tsrzq7X5p4ao/Yj+qHxpXMkc2nPHbYQLC2Rj3TBxt6dj
j0Z8+eHrMOsZJrOk8zTv9ML4Hc8B5iQGtedqjEEyK0scQRv+RSBmoGmBI/+lkxnC/LYoeepFdQ0w
VW0H0RLSnHnts++sS9Y52WqEP334unrr5OtcOqGvObNAuiogSBwzjpry+MTYi9NbHeHE1sTnynT5
siRgj6vCcjdkquBSUm9xHHen2eg9No7WOVRmMt8XKoBhyxcMONqQtuAZ7Q93mo3Tn6VrfeNUpGqU
6JVXDfk/mgdjeIdlR7awlB+46ycUPPp3pLgDgnc/Jx47DW+N0Upmo/VvRkH+GRVVwyzPD3eS4d+P
iWJRD3rvhN8y3/D40Z8lNhx5nyveDSLBsDAvi9tP/hFL93qMk7lEfolEAVn+Sge6f8ulFB9ClJc4
4BefJxVTdrtPti6i9teBGpVLSjp9pwdJ/DLcobxDCe+0QaY4zXVyG0j2oRO6jxOPeGxoOwBXcwQz
6hWzQ2JUG5Jw7MTQ9pky0+ZarZ2MYvSRH0Z9sTZS5jKLatCoAmZp2VTGV9vdFInfohTkHkCYwYuF
wnAH9xq5o+E/HEJ/uHBWGBB5vFsuT/O0CZj+YsZxiBhUy/LKqN7aNsJMEARX9k+KhskhSYmf48Bl
EbZOCa+iNyWiNXqsy7syM80rMyRcTbF2chefslpw46Ni4mK/Fln4+ZVqpJKOIB65EcohLY6tk6V1
5ZvsSHv0e+cjT5oHqQR8s8vqNrlJhPXLmTeJbtR3c780nYlVbW5V+VhyJ+hEHZmAZAfXEnS1ygHr
Y8VMc5FaegusJ6M9YTOWaZgFEU8n+yfm7mRDywesn4vAM5NpfaAOImcR9/GyjJl4zSRUG7MCuOwJ
u0dbOaCR45cw4bybLcADgfUtaFHS+smsXf8dlJGVG7NTkVVN97t5tjEZmAGBk1g/g3cSBqsX3S7q
m0g87GXYPQNdp5cVhdFBtjyHTYTG32lLceoURCY0bVoiBJIdirT8201Jprab4zTU2X4wiRqk4Es4
kLzg0Lg2XmZa9oiv+E0fGnu65ZPmAPW1blXWekRt4l3FY6EgtoXID6NZFZS4ROSsmFT+lBNuae4O
SMpUZyftTXBRzMn4wqP4ihCDITdAwj5pXnfMDe66anYmwNLvJrd7+KL+9VXSMomRx9kwH4sgWtpJ
CZ6oL65dM5qriUbVKtWcGdco5FdfLZWuW9e2+Jw79KdlVaDVq7G+g1wqno1nVGdQBGqkUMQOpIIS
/w516HRjEjjexqaNuJbgK0a8wDkEhyveCA8nu9+OdB+m7Fs5Rua0yZJ4WnMFszd1MVuoPhJCa6j4
UnYZLfPH45CJf7vfTmTY5yn4NFQdYKnFV8bnMRCKAVJH204banBj7ASX/6kbhh81CS2cOUN2WXrc
i77hq1Hauuiuu2pqR4xAobhqUF9woc5vUL/4DnSOfdbU+bMsDKs6Wh7Ut1s/6WgT05q/QIosLrDs
34te9nurhmNROQxs7mbnSCVQal/72UzObNMl541BztNYvwE2+lfOuVgbZokBEeokUi7biJK3OaE7
mcq/oRSMoHH5BedeEd6KDvFdN3OZlamLXLeYVSRObPzsu/Kvf2Z3vhQKqLQsBJAHFy84E+NcXP8s
TWvOG5faKEO6tkhD4oFCyo/xZhTIaC+NrWLo/cB4pTGA6oYnunAhGo0uGhnsIsbYnBJZvvRqCrcs
PKf5pW3SG9cU9+GoASnxWtljtHdWTnqGG9oBab5C3sqpCQ2a1R6nXC6Oy3B4tLUPi3siTDHj3nNb
v0mE7P6icvbSkqZ1VH1++QcwmBvHiOrdVkiwRrOzs6uVpMsEcf7hRtw+YmVKrTTNvripi5zVc3d0
p8Ggoa3e6IyfMXxXA2zrVP+qc/n99Hseukdi9uQ9TdWI0X18J5DS3NmDzM+pYpKgU0nwLpUNk9OQ
qF+Z+9todP0DoLh/fTMDHYUjICqwoLgHyTnLrlGTDBhQufZjEutJJmqiV6rp4+Tb6OqsEaO5lNO1
ENon0VXlyXChWtTcvNyISFm23/pEXpO0JV5jUFJBXNwqTTI7RI3O3cgYoke27zzi16yc3jMSNIST
I3ZVGbSwGqG/9UxQXx1n7KAdRhC0xRajXHrNFG2TH2C4zxi0d52G/2P5sxEdzJecj0YQWv//+BWL
Fh0FDcngymfJ09+slpqN3AHMU2pp5it0buyXVs5FNKvkD6N1elg8TEsF3ncSK7EuS+OeGbCHYuyR
t7DJ6r1eJOLaz+69soPsjVOfnuacMNJIuebPQV3ceqsJ19xEop1GOBjksL4g1qWfunUjTPEqi/nT
1vt8RTcJqZ1KO/HHhORnZgc91dkWRnq+nT1c76YDvzwLRo0oLwyii6zRqlMutj7Zl7XF7yyR2dmI
yJdI0GQ6nsd8Af0295IC8s8QfBugcG57ytLVn/IPbBHWnRSDmgwwztUc8OscLRlVB9ChQDnCIKTs
RCXczax38oZj3YLmb/vrORkhLi61kJCY1goymbeZF1o3u8h3TYy7zaIvuO7NQmwj5ddblrwOmour
h79gT1l70SXpzcmVYZWkq3mOAFs6QIoCjP/PZclT55jKfjzDvgImxlYlr54fkbGFbrph6nimlvTP
FVezbWrivUxHpH9iaNH/qVfL4isK1WwN88ZQYnpLLQHPySHLMg9hWpnvsZdz5jqI0I9ffyit8esy
tFyDkigfz1K1q9RUfTJiPGKQmL5eMfCJtxq/ftfD6pOqgecfB8YctECzUy+fP/ySUfby19Dbfg2R
NbwsiDgcWNHKR3lwWE6u3M8B2A4hxtBsTPmlWKBgw+G2LHYt9SMKgpckKJv1ZEQ247chuiyLPtL8
lhkPjprUoReJzmTjRGdbLY3f9KfMPERqaBxErX7yPZBFKw/pyIb+Ef43ScTC2JGckyDx2pA9T7PU
lBOqCbSabu2nYBkaNjZ2PtxHgJkw0NCIO6bC2wTTGJ89tYAmw7nfai15c2HyZnXQKwmcn/l41UuU
PIYaKJtrF33bOld1ORJsE2IZg+eq8V8TVzc3ILPQMPz3D5dXXucWoPDVNTYezQP/rw6JDkbOEdPG
OWize9Y13Z6OB22uYbTzMx1Nb2UPYbGxcAicHLUMVQabS9CStmvUEl09Xnkg5+MSDUBgB22DJgaH
Ewkwr1YM20FghHXpn70zdvDWLpKiV62JzM3cMPufvaDffo39i5CYUKpLJQSILftv5EjNzsTazN+f
xegT7H0yAudfxr9S4PchJmTk0ARTtxgIRMXkDvGUC0IbU1SBmGoes2+DTKiSlYe45ELspMABusVb
nEbx+etQH5P4MSmz+LLkGGouxGSJi4B3tq+m5DnvkfdhGdPqfj5XaT5Dq4qeHjmi+8XN6Cmy1PJq
cThqg5sdMC0dGBS5Jx++9ddiY1nGMhWiBeCvaln6vwvaBGC6s/GmTIZf59tyyC3HnTY3a6z17snw
EmgqadOeKr6ty7tEIRXmyCRWngtgpjori5KnVKYUF2WRU4vhsKizdcdV3y6NdF2AGwepmc7OIJoE
4mE5PEABSLrk3XSPgjtCMbE2oddsbSONL9Lp6dE48LJOED1W/08QISaLR4TB1ubPnFRUQEOD2P1L
Aj08Bs70LV66Eg19xx1uY3tvAsveChd2+OBZ1oM0avsBCThmhFLR0fRAizMBPHZc2+i5G/Ou5ldu
K7dTNVrV1yKV5QktQH3mgWUH5S67gW88XZalaeb5MHbNjX0rpafVcQRW3rmoEmYmdGc2y9tB9NpW
p/Je+TY+SOuYGRwSFfGPqL1FTrYKSjAF/qwJjK67M+pQvimAlk5mClIrAriEvJwVru1P7vOa5aCE
GYaMpiaLoUxPlRGrbmUbvbRJqyBpwzXykxEO1lTv5gmBowhEtksZBb9Ju3G5J8XFSTo0/BHRW4Sq
8u3MKVNI31XfVvbqfuPPXFv+9PiXV3qDoGye8BT9KHKXUZiVjWcOt/E8KNWS65TGEXM09gs959xv
7ymwA2QWBTZ/zIjPFoPI3oGmwiRNKHYUeKEGjiBuGexnfF6H5V3kWc8xqi3Gtql97dWMOa6t9gyh
cLPY0Cp7+teVlpblnd22QyNt/RVFL1FSA2YO6AceMoFwwYNbtmky39zLVuI+9k9o790XkdIPzPPq
F0e22Ig6/Sur+OA3lWAGZvlsrlzk+hdRIcqYXmEGyCtpEeNrJQn8KGkZHfSe3qlmIG/Dyi8ehuF1
TFrmFnpVWFzJFtssg45l5EF41HAOUowSuF7MJKzATaKbmbwPcqdzeoLGJuzWSFgHIpuModqDK7SP
wJ+Olerpz6q0V0UMCU6Rvg4IHUqLEC69Ilvn6tQNvYjcvykRu0XD09nxdPGbbeRRcc2mIJqzNbtb
28GDgj2o7cp+Mi7oYOLD9I3wim7rUfTeA7UYdOowbTvptvXCB+dl+q1sVBCFD1WnTuJdHPwfYee1
3DiybdsvQgRMwr3Se1KmjPoFUaYL3nt8/RmZqtvq3fec3i8ZJCVVSSRMrrXmHNNe7mPQNuATGb5B
Do7udGhYKlBklZmThua391LWRA08bG5uICJcblE3n8HuZsnbT5WtGfzbPQlxSzatSyigmVNhoodg
vK0qsVxi0dlnw/wypsyCyTYR7yoDpTeY2v5XFMf1UdMdA8XuAhiwg+cME9K5piPCHNfYDSqzJ+1e
29ktnv0oBvQZ6Xgz2u7UJgbhAuwFAfZ5MdMszX6fragBy1AS0V44+IaZAsA9lFc6RatT26qcqp9q
GJh7pGj+cuksqyf2il764sADqRheBYVgg86z2mjdY6H5WGEMctRuFNjG3daYaOrJp3JoxBtaenc1
Ui3e0LV2h25AHhtn2cCckYixPn4Djv66GNKHjg76QQIQWaQlcp9Z2qU53DRMNoieoxrjdDKbP9B+
6vuqDkv4dIt+9xtRQkJs27XqNCH7i997TpkdVqvYtb1dODX7JBLZaVn8GEWMw8VJ4GcF+ywRcUrM
5ep2gVJvedXlH6/ekEpqOguAQqd5PraLBy9IpNDaStPA9K64c+BK63OfVrvU7e7vGzcAFskOLgrd
aTdEosRMDmmsRJOqRfQzBXc4FQy06vpA4JuzY/TwBH5jIgobLDN7veqInPCPiLn5nUZuvWXnph8M
QVurSRf2iRBOjPXE5H2t5nxhWaO0qb290Wm/4hj1ugpPsefI3Qy5Pm1sqLqhY/RfArYjimSXyQ6c
epTLNlztgrismIlSrQ4HBakwI19bjcEIJEnujjg5djUxAmdVuKgShtGnfWzM9CkbXTqREVHZi+UR
5h1pNIhTnZKTblOxAh5grKuOMcocdwiDpoG8m8h2UcUbNKTb8CmHrfBwHTb+9FlddpSRfYqWxT7R
yHWlNA3o2BLgaYa1YuX2/Mq17eyBQFlTL3svcySSJ60dN0AMvJeQ9gHeR5eYX+mfVmAktcTuWxzG
TPbS4QscYO8A5XpkAsrBeHPyY1nKRn4q3moPV4Ea3IdU+GR1tNkqdBLAt0207bUl3saA6T5XjvNm
Z+2yTVyDv4Mc+HeaGJMr7yKnSVaDVKz1FsRsdI8PE/t1RwzaXS2iav2V39TJDvemuxktwSEuoPnB
XURaP5pQMZi5XdWjMq1h/o32WtcM7iaLuxyxPkF/6/VipJne4omGx7fvbWi0LWMuvcuru677jy4p
MXkyWH6/bzZVgUE2XJadIzxzq7tYsHw6a4/P4xig0SnH6jQp8GRlNW9y5HFbRsO4Dd3gb6pxZUMn
W7uyAYkPu+W6inhV4ZnU4k09+UETA1+tj36SQOfs3u/3kZOf/j2OQ8UdlmwKscwQBOP4kp5tmwL7
h20alAwyruNvGSuJhd53nA1/OxcUxORAZ3dc+q85yUQ9tmakfQqGqIalRK6gP0FfQtHindhO21vf
rH8SzISITM867nbRs4kY5DYZMDNH4XAMOyjmfS7h17Y1b3Pv2ajBiurU9xjwMpDq/mislUFsbnCJ
MR1haORChEaIWZ7VogFh37hlE61VRMbS5sbvsIzbWASEdsoEF6ZD5NNxJwNAx02zZdvCMGrWNkUJ
usAq9a+tHCcuYINOLuzJ/bSg+s8a96GLY+do+gmqM07LKdYY/3OJNMf6m0nVS0fNcS41/tsTH1W3
XkriRYSXbQt9yI/qhDCMl3//VOz/TGrjU0Hb5VpU98Kwhcvn85+fyuINQjOBRG+tCrF65g5bFP8d
s3aWoh7tXRgwEQXI8Ps1AzIop84YnNS3+G3U3+VPZRmgujwN43XXavZr1rXwTIcp2w3yacdl5pAM
mvH+VcsdvUuYZ+FKlxYvMWv6Fbb9c2wxf90oZXEYJCht0CtBR5cvqpQb9SKS+b9exJq2Mm3QjFbQ
cMJRayPKrtonNZf/eE1dXDsZT6Ves5qhwXnO6F5988f3qdfUN6vXIt2p/kvuiMkJyTv69/PA9m3f
sAy6k75BTJ7KQP3beSDMuGd/aIV7DWDvPrVBGqnFq9lUR7YWbtWNPJkmBDMAsyIPT7CFVUfZs/Tg
S9yO47N8IbJC+AqeSdZHYDbgr2IEd3GbblALLQ8DyRBMYSCWvY5I283qqzNjKC7y6Mciz4AGlcJx
9KbfnRn2qX8uC5uGD37YSJ9i1Tg0CFvKyqkBsOTYS34sRPaDXvT8bOokDnu4DS983hE0g+HZD4MO
SKXQniPcIdAkVc0cagD/a7M8qT1CIQebVpwDb4l0yEVNiqAalpTJ+H5aVZWSq1hfy1xQhrU98M+e
vFgQNzDSYFz4G32moTQG3XQjApIWDLCamQEXQhmPTIf5SxxG2b3pXYih4Da37BJIminLGuQWg84U
uLZi/elhgf0cr9RKl2crW9riGDvmWm3FgNu4W2+MB35TczkZcglxwUNHs7lCEB9SHLyx7PeNDw/C
yRfnlDiwUsLU6TfYUiuYbtth0V3st7jvDM0Rd8Mz0tvAZmaK2uFO0yFGs52ZB/7T4b5gNzx6uvFr
waG5x/OmIVmO57vJvVX5H2IIMlCr9Gmf1/SnaCeO+wpDFoPWmCjnHK1ZZXNy+Dmc21qCxNwi1nbw
rNKVJYnE/ZJBy+t1/wj+eI8ULzx3XbQhcLO9WVJtHqfG3gPhsp/qYNotxdBcDb/ZmoYx32q3zvdF
9L3QiF23S7u9gx9JVgGthHsbXUnZWVtJ2/8JxfCHVVTxKoZeerTsuL+DJmLki96zFQYkWsuoH4ET
4FeyvswkU+892TcEokULsjJqfz2k5reyLDuoLkzKqxqybZUSU9E3jB4tUeqnsurs57AkpYk5cQBV
UbtGfF5owuvyDprsbkOFPjpWq116GYCe+GNGgc92N5oQsif5SOTHSGxfPSIKn7uWLiwCe+YgASXK
qBfLfjQa4GQpPfg2jBlv2f2xC7vxpY+kIiFwPzP/39VuEV5oxCwA3jkBfAoIFdGg+WLesEcyNrpk
kjdt0O/7qvy55PQQvf+H6Ul/vd+6QRqCk45mgiOKqUHIFjOSYhziYZw4MwOfDvPUnhrJq1KLkk3g
Qn/zF+HsnClLLrUFoboxnVUgLXDW3eCzeYxc1gk2+tzUwS/GpQ+ncRbmDRXdCIe3IZriV8fHbasV
nrm2O3IBPf70Fdf9HEJ29pZKfUuOIGi/GH79g9bOuFYwpc4hwCPGY7lFlFiSQQINGnlzQqZTJW4O
hfuOgDENrR6j4taqL+rOqRbXGaZjyTwDFFZw+lhq8CJRWc4H1fnK3HTYG4iCTak7IKIEy1hCw1lz
3iTJrqds7zKzvgNcmDZh3Mx7g4bpOkByv0aRH+0G2eQNejjLbiQNrnZL0IyZx3DoBU6XUzT+HNPS
fBbDazkgOAYsZl6NyHgRhPas0CzVHD1MFkFBZht/JP2kE/rNLYPheTCg1yDFu3IXYynxp4251RHU
kAgCMLRfXUO+z8dSR8anUrfmnTMYGOP+WpB9W+D/vAI7U1ARPO55b4mOsfvgC83feCbAD/xVRLSk
zWgddKasC0NOROiTl6Fcht/6OYnafmeiJjupZbG5GYwJdcBU4TOOpcYm9tyIClNnqNtiNm64rFDD
wjaTT4eF8CuB3XKDK78osRlNOFDLGUFd7N3n2jrglagvZVv6q5Ya+9A7gfcMSmw1yxzlIk/OXJXo
N0vNB0Nn6yy5fgU022ML/4MixBpOvXxUewiH8K8fdMQSXIJhYuNXv0VJ9CUXfr8fJNBISK9+zxSS
esx8G3v/s8hBLVUR7VmUiPkloe24B9Ohv/Zx9WQl89aete+Qg+ttML+GftjvQyKsGKDHZ9ueraPJ
9ZuMXfukSYQ7MfAjx/nZN4gZSKJK0I1Ygo2BWw1c0NTF3OiyckVSREw/dIl3jQyYMVyD/Ae0JA72
vAzcctXMF5drBIzQ9voBCct0gSbFKPZLtK+C8bWJBS6Vltv6oGvN0WtM40JGCELCFD9PMRpfieT+
MTPJQhpP3pBWWAnydDpBWuZdvTSf10E3QltoRHcuS3h8pI0G20KTcfNwM5dF5khz4SUIrAFVWrj3
rkm6h9P3TMJJb4sJ0o1gEO9ipjUPiMho41FcbUAZjozlCPrW6th+6gUeUof8O1GDpu8MbL5h8YYo
bE7XxIp8VpPiRozJTg2O7b7+UkXoYJa0aC4db9aGZuPvEYzZxVyEGRxW5V2MvfEWlsYfdQENn4b8
pctpsPnpssftu4HYHx1V5ThVHRzskBNWD/1HsNAHhCAF1Y1wYySzOTackYsIcVNrdb1Ry5B2nwPL
r4JNWb4qP53mOu6uLI0fKLHco0P4HJbf+V4XuXWJM8H+1Ehhw41YC7wYh/4cTBD/RrIvauBrayzF
08al3b5mIOac2FPFG1tzsv3YmjNIDjs7CwjuPoGP9zEW4NqZnO1CSTsaDdkS1jEadC2YscS0knd6
YSUjpMIkO9pSqLgw01+P8hat+Mr0uybGoN6XuEC6rfxTmWv2KwxUgj1W5+0XLifrIawbaMpldgwY
3thhmz/mGfOZbgIpG5fse93hx1PsKZ9OMXmsbK7myH54o/uz7RhB1eb8h69btwRjMtia4UQeByfC
kD7gageHYiBl1cyWHS2a6lDSAV8nkLOfypwc5bQr7vm0TMfFNMPzJJeIutPUl+KivMZ67T07vmPs
DdIyj/jdNh/czHaof0CExp7rYh9oUrDak0zb6wnPYO8frFyNFHJTxkWWEAt25ej94ThkFwayr1Kb
BdN2Y+NiJ/U740oPq7ktqOY3ZYZeXomZc0B0B/r5Ety+FzIysOrTBLghGuW+YF/5Hh48wc1QJaGX
QbxKk3KlZhqWHv9s6ILuwo6peV/jFmzshJQ/234aiCHd2ECmd6hbo7WmYcvzljK8ePq8z8Hxf9Es
Fw11XKaf2qj4CaOSUCBCPprCDTDLtMUW/xk9fymOqRwck8ilvuT0R1deH540ex6PJiN+DAQ43tm2
uxtnsvSnOTC0DW3kfdxGktJFntXKw5iQu13+pGVAgvJwQklEGLjiVCFCgI1omsTCmzHS8lG/Cf0N
4wGDALO0UcjdEpAKUrxLFLS0OkyQXhfGK9pggWNnWLquAoMZHm3wQ0ofY2fD/SRkLx5oSzH/aG2i
hWA8SCgCs+SsCn9oyHbWDTtzdkhoZ1IHgriodSwyxH5kiWd/jo3gOcqDYytHrnGxLA2TVuvqF2F6
8MPiK5pai5h6lKCVtbxABIF7n0T2emJ8k9X0pVsJ7ykcazf7FCsK06eXxGmC6VkgH+QpZBeOGwEu
Gb+8vatk356hHRD3QvtmwbdB7DgfdCe1L7nTPOzcNg+67CeOaKtPLqY7YRrDtJq0rxZn7M5v7O8q
0VDvUBLGMC81mSeSygwBFK0hVUebrHRjyCBaNU8L3aVLl+QJej+SzKZ6svfDrO99e/KuSWmBgKXv
sEWvrVLrWjgmxC+DQiPcaJMRL9MPxS/wZyls2KfIHeKvbd2fGJjFWy0Vw6FvtWld5AuskcnRuaUV
MYB3c1O6vUHJjJ7QbvttUBnGPu/zM1cw9yrK+k8GDJQsCA7WeYPzIx/Er6SwxKUeUsp0c3jBp0wj
im7zth4r65OHHmumOryI3Ne3idX/iCctXBtg17hbwck0S7qG+MR2bamX19Dmhmlq4Fbi0Cd6vM/Y
3IQI3SfgpD4wJgRw8TpnVHUu5jHZWFlfXCy48YghASSoBQPepo8MwUnAgDNLCQ+aibKBzYPNZ+jb
FUa8BfRNebccREaBTRghM7V9x7ziGRb8brCaflcjWtlqXltv+4r/yF+MeZ3D6WE2nQ+XSvJvEwul
th6ER+KTYlAWn3DsguqiY8x/Bot8gcVlJMNyaPRCP9EUXU7kZWXDNwsp4WF0QJHV5ZS8IOUa/mR2
l6wqcokO2DfIK5K2fNufPg3IXF/yER0/vrW8sL9G4hVf4AMEx0bpG4j5w7JjJegumMINRfXNRgGB
Gjlerhqt0I0YPFDjwbCcTbdH5x1arzGolSvZQzOwnHQ4dLnTMwQOsi0NTEQmGBRyZ3ghLLwFAhXp
QJ777w1Il7XXAGsY4yh7SWqcUfpcDOs1U7Xk2sslbQnLS5K2RQ2vhytuXtoh8wcwRFNtf08Wwe9F
k/4ytGa/V21ldwC57WjgQIW0TnQysSMiyHwXeAtKTr1ctuki7Nsgkfju5BCrQdbVjvph01ROS9w3
V1x5mKi5FElrCX5w7265b/VgRhxP8ENtaSTCgIFhgnzZcyeXEM/Z3tLt74y06c9PWG+XIW3X4Ryn
xKkTQIiCxGRgkIYpdyma9ymj7o2Hlh5qZ87QJbGLk96SVmXndf0i3PiHSfbdIR8G62L3w6dUIz2I
37Hjh3yfKbTzfSx98ykOi12ToebVQc4+BTgPCDR+2Laf7EaLYa1uEybBFbp8tZbQ28SV+axJbFXS
kYDWduKKCcU4d1Hiyty2fR9B8cjl6Ia9+2feYH/XysEsg4Vks3TLtH63xLrSFxuhpJuyutv0/MCF
PkdzIWxK4PDblEbN5dE8kGwO0tPL28uAoFC6QdVC9Mi8q6MQKZFUFKoltIjXCq01h7A2dEyQFnN8
hB0GY7X34G4VMvpD5bXUORxllorWP3dPsik8/wTlHYF2XFbX2kPAMbixv6WtRG5OnJrBMZcJAbLO
wAvPttgRzbfJ6STxUDOI0AWAcNJlaaIeZf6DP7B6aEWO0RkrQail47pgY8DAFvNdzoZ+hS/F2vUm
M3qC4mhHejEatyJ70qHkHyjuYA80ZLqBHfhZyyar2mlokr9bL8tZiKg+9bl+tqEM3LPeB8zvm6+L
iylLjoPVYNgQpH4llQWHQarGhxiPuWZ5r7qHmLRGSrMZyGQ+uGmiHwFkozTFm7w40lDtpm+pW/0R
lVN6Ka0m/iK8+PQnAuzuVnk1xUID7toTbLQsLd4teQB1wW6/qHtKoUEXZmflPQsGg4vXnqFZpidh
GNUzkiYXEyaBjsV5aNLu6rmfsZfYx6hZmpzTcXoQP05OQ4bLiRtccDLMoViPBiavD+6pWaYd+j7n
EQmb4tBexncxQ5qgKdNkNpjadEKTZKymynmRBKteDrODRExHqI53VaB1ZfWWLhGwyGbq94QmXTs2
FrnUYemy+vRI/53BTiqYnN3DkpxbvAKpMQxsWMNPisXcpIgBB7jPxHOR8jK2VAi0pYptQ1LvzuhT
71GWJDg65HhukChkG5RNtMp8jP0xN4RARk3ahtMDdKbE2EOfbLeL7CdCL/P589rp6HufiL5kHpPR
3lebAfCMqEma6toj8ME94JWQmRt9Y/ohqlxk/BjX2sKOtxVSYFIBOfxjy5HSDzB3gyWaa6DRTuuq
kTe7mx4eyMZtxC/Gp/VHPE7fa6ObKQqxx+Om+da1JOxwCCek6vGzrWPqt8nD4Bd6qbaNuhZvHSTk
Spu+OnF+rKLJPca/aNoEZxteJ3RMOJlQtH4kPiE6nkdjqx91/iBgJUgslqvrDz9qqz9GUvVSGM4K
a391SlIr24XiF9SD5jKVRaFt61yLnjo9/d6MXERH7kirxTXCm42xpwYelXpOfBZLwrXNGkD/z/fC
Yg6M18cA2FPMnGsN6A3djp7aQnrwGATv0iw9OoFGbgjI2Lois7fLh3LTObxtNbmMTbE0eyr/YbNo
yamfbQIo4+k7v4q5ozbd+oIo8miM2qvelB6BzfmeBNESXFeHyVnvyKWIO7GKjo48X4Xut3tyLNhi
qWYs3cFTCuwL6VFL9uM5qelSxOkMd1oHmJG0dw8cGrujPrtM7HkuekNbIg7ymFKYnx0jyIGjYKpI
tT2ci1JQ0h2UjUNQDh/ZPC/r2oZgh7Vi2HrvWkTGVFfYyp/sNpyvljl+DfyILk29mFtPptuWff+i
mV12MJc+PtZhcFZFEKnMP/1y1I5Go+sbZh5E2hPcnc2p9hYhAQMpzzslUEbq/HNLhKAsbumXtR3u
LNLgF6SprbcnmetRk9W4r1P0orDJPrUmvRHcnL9mT2u/2GX/hY4qzRDbXnaLbC0G1nIvEY0czZS9
gCXhvRitlpNfGviVI2b3jET9fYx24KaWgk9wge5BakS+jpLauk+tboLLAUmV6UyUR2P+E8ZNctKy
2rpRl69xBpVXMDbGtpw41XLEA6uwGgda32wp9FrfzZJcO2p4YnymwusmktpyBw6jLeVJqRlePU2f
DgC6y0sWCWs7zgJ9qkRBNagA9p7uf06tbrxqS3GITXZWBMB0B7STOXwFI33Oc0GhGEZE1uh4nDMc
NDs6rQ6V9LPbAivTrJkMiKmxXw4k/D2HAWZJ3n7imHI63DP4ZDwvxF86uN3DOEErxKPCPE9uP95U
7jCT7iPefwOx3KDvKRSYPZh80OmQv2L5Y5KPTTJJCmftRpV0JKOAqI3qSLTxK5S3cNvsaKdFSPek
aq+4BX6O/qzIq0fmlFePPBopKSJ+1HThO+mGtQlSkwqvTMan0Ms/eRjid8XCBztJaWfT9d+U8gwd
1D7QGczI0B2g6SQJafCKaXl0JxPl5NpPoCJIYf/WM/1XfYjEPoZSgUkE0T6yWxxJAea5Etw5QeII
N08KItypFinxWHt9pgKx0fPMYFaRoJVr1xdCrEPNRS3qAJhAjcwda0Q9oxYUMc0hBXny0Y5Rj3Sn
IYIpQOPeuMQmjgyxDlmzkHSYPGe+bn+dOXISysvNMP7WowHUJuY6Z5CHpBR4p+cxeCDsRycs48RQ
+djjsliPJdtYv4PJpZY6IY60GhAfK12D6WfkzYQuM1M9YY/eaCk+oGbcZdNJdTLsxZgOGNW7Ff7o
CZzPQJHrFLgMmNIorihiaCIg2mQ/F4yguLBepzhv73Ql7b0QxgMnIHxgz7tV1uTfXC/W+ETfdA+8
sU0LCTm+EFdbM79rKUaVIs8DcFOaeCFebF0AeN4gu8BrUEtApSxsU1niDlPwag36bK9F5lW7WR/D
m0/MwK4oIEz34QtiYzZWtvaU2khr8nD5LEmCeytM+UOkUDBJPmE5gFbha+mlZf+/8+eguHjBCIxB
DE9pAqZyyDk1Fp/weD7Fepfl5R+V9LeA1AxO6tE0nHUlT5AjEuhfE9d2bEOwJ48tO5I74akZmMyl
PpNgM7zQlOddLhjTIQUayXklsXoKYrTmPd6+NoMFYHXmeBk5905V4m5tBLCD8PV975pBQ+5l4DKZ
0782c5Sfu7+WBY8n53BW4cJK8Ua9W0atAgmENms+DTvrMylT1oPwVee5SbJVi7Zxscrm5rVBfVOP
OsNe9SXuaB/+Yo0IS0QrxBD2LnBEBbljSt1t49MAF2CtqOSDdk/UTMBJxQDlL0vjgn2cCNf84YMB
PpgEmE2mgM4CPb0/lhbZk57hICSa6c3F0Zjup3h8HbH/ndTSjiR+pGL6XAAq2YXSXaCWyKFvW2cZ
+hT5mi/B9wlb0yhJ6GvLC4e6ehhS/evb+c0r6CmjqbDRP4kw2YkA4j4udQoBNnhrJY1WIukZPhMV
LaZc/OI2io/BQ/0jXjSogrzDek8Lsc/TTUo5TrxNkMQH5dOsZeMeSRo5v1ZabmD2/jbkdl3m7dmi
3thwCv73qM6vUdZ9a7KxxXRU2yB2C/82++jhens8dbplc0BjJUKtEq05EMa1wkyGojR2zggnRD3t
OQKbdhlOReURwKpKn2GNy94+pcZFDGl+iqvAEuhjmLV2McoOU277PhZjSmESzRn4GGZUk3zPB+WO
NHAbjrbp7jXhzj0fOp134bOLtLPD6HfRs8ASwhBv8Sjvum+CjIX91JL4CXDQ3TBegcAnjfG0qPJb
07/xUW8Nop/vSdHVzwzPfxVtKvYN95ETA4NtGXbYkCb+2owEm03iZwV4l84jLIUiZ4NTYz75Lai8
vh4h+scaQwQV0tMYMc7yDN9WGk2biY7mlrvXcDKiNtsrG0mEo53Ndnqc2BHRZWBiXMY6EQ+Df5rU
4CxLNE5BoyXCyYsvpVycvto6kByPthTuhhLd1BvE3LK9x69Dr1lPBLouCyJRJC2UQYguryT+sELb
0kL7v9KlXutJP57fHWK5ZdABT7mvyhgPinz+77Y/TjqK4b7wfCyFoiERbloe7hhb59jU760Xexvw
pcTI6UCUG6nRWmBibBDLemvFSlKIEHK2maRkaJIiM7c9Anfc6gyAUjtO5jjkBznGURVpLy8PFLfc
tyP+Gfp940ktSe6MJ2cZn2swT38bgrFx9NdYwlDxyP2FJhV/iUVnziijr2PedGRbmPYaFciClVcT
t8HPp12A3Htb2YDMYB0yTeHI24UVZqRW4rKRWjBElktmusNGYAvhtK/2rtwTLgWEeceiV7eqrPEz
pttgB0Hz5BhZ+PDkAqcO+Ea46IdioYWX4X/dkKLj3ZPUadfMtnFnTpZ776H5Wi7tAvDp0TbuUD4o
u7MHYpapp7I/h+64T5352TELcUnyxd7xG0Urd8K8mWvmc0hFdvbTkcWdXGbCX1TUh3Ki2gCpSfqs
/a2NkPVA7bCK3DC5ED5l7bPIepnhyw+rWX7Ao1yCCXENLIZ8SzIDHWMmZsqVY8guSzOaI+MicO+I
BE7pkmjHIANzLJm4A4OHe1sHPhN1t9gVFuci04/iGbFfdCjysVgHkfNlMJsnaPYNGQUXk3nZWTnL
SXCHn9GTaumVwddY84zdUiOEdENc6VgVAw/AJ6g8W85S1WIIftei9BivLOhHTWmXVACV2EJC8n5L
aUwyRKoa1x9XUK/bzmFNePAQ43Ubl8DYB8b4ULy1jxhp4c0/MzldoWHWA3wDq22HnAZqQTDD9Wsa
ceb23Cm2jBZwzmREoacumnM8FSQha5aFccHyzyPTzLNFyhQz7K1KXf4QO4ZeQostWOJ1oIT37LGc
TVDSx404QbiBOwuYA5F9BSLERMZGMkQNJHWWHfTsAFlVGjR/BNwbdpX0nwESGmnKlIeptYh846pB
d8zD8UhQiNZnztY0kVG6ddVdQ2w3pHOQkOsMgmgKj0sNZBq6gK5HNCNd5U8kRrq7vIK6sRY9QvwO
XlFBsmIW/ciQsYDeiJ3bWMbmu5wtqtG0pS2m5Xq0woMhjQ6ato+t+Dlzl+E+CpuG1Gh+MikpL4PD
gVEGZnjnsP3UBfXXJhTGs2ObBcQc3QE9jFe+Qxux9sLY2ttL8XOeOVoHknZRYtdoiedaermacG9o
XBuUcTrrdVL4dM5StRGJo3C6hJGHcXo0xWbxe6zdjKa3S4UbaQFXhkTXrTCIDxMkJL2gPSTKZjkE
bryrBOJ+tTjyGmU3xWejR+GQt5H8I3O+bYnbLVM4/9ICsDkGcXRUz/iQnhIBbswKYCPGpiTJ0Snp
FiwPXcZJn2l99TC0Prh7RD6hUkRSTbu8InpxzQZqoq2LJcVM6AvI5i041PxAkuaTIs105kymtl5u
XdAVt7pHKBtWCXBxKOPNAOAemmIEjIXJxSL3EwLVxNmtrXNI//+gEDiW7OhOxnT+d1WhsP8/jZtl
OsKyIEXo8DQN5z9VhUjA+HWbOttXmAFHZgEHlwiidU/WQj9X7SMT+s8ibF7ZZw+rSmWDL4CSNpGX
kVhd12fUT/OpLWHX9wMd5XoAeJbpKSc2boooFetxot9OBRPsqDB5SwVlWRBhV+FQd4zpaI3su1xO
0ZWDhhkzOihyBEkbzYPBTO8Gf3o4ZKc0OZTSLpL6OnPXyCHZm3zd0+RSA0ifDRiLdusz8wHVyGX5
v7xN/j/eJgfiAR1s2wdg5hn+P8WXSaeDqrYpzXQSiFawQDeDlOmpJbeH34/UU7aZM7l8Jy6rZBHK
aYVanNLsuCQNT0kn+9VtVN3tQYgDjR2u7nqM14mZADeISk77igwet6g4HBGdMLcnnyFBVFPnUM5b
MD9hgXAs18YGshQ3awaZ/XXWEan5JHJsVYXYSgPIJTG05K1jzzRop7ZNzsyq7Fc4z7hvaXNz+Po0
8NigdKr1rbnB+t/fOVP/p4rS0S1Dt+WbZzpczf+pJhbUl6ad5MNeoEdFYjjfHLlUFIu3xeGSga1A
36kvlK775rdsFx3NbU9q6Yy0e3+knoq/vpB5C/0NetQbA6v3e644qlIsFaSzqJfEX3njH0/VI8Rm
9mYq83atnqplkf9Imxx0RuMnm7wUZx2HU3xWSyaYnwB55ZYqPfGTBDR/LB+vGffWxD6qvmQkGcYA
A+mJpbfPnBXaHZKFuzEk9UU9jWFQuoihs1NugWhUr6nF73LvOBnVH9B3Vk5CvzxrNY56pnTGpW9R
w9C3wvlAWkG91fw4ZKxwCVqgCHaDecjC+VgjSb6ql1TOsFqaBhK4mxpf/vF6BK37qr7DNAg5hOSJ
nuOv19QX1E8sScM+kg7yViGJI5TjJ+FniPB6tPWTlGCr19RXP55ix8K2rZ6/P/zH19VTteQLpGP1
6P3fqcfymOnZmjowuXpkgMruRrNsdPwAawaMDMrkMps0oDbqYWhKdVDG7HyQP/PxPabkk388xZV5
HGzaqmEj02okH6FnxHUB7MVMN9ABhMqnbugULVvfDPVhgJU2K5fpQi9muhjI4Nfw7EhZka99fOHj
aSK/ENnmADPSzE6J5kU3M2tuZllw022ie4EoiHt7xubW6KhLbTHIKYFev2eThnK7p8XLgfjM+LhI
Nvd7Zql8pJ5SPBSACz1S95yfXOTrx0zDDB0j1WPhQw1APNyiNp0T8CdymbuMUiTooh2gyjNIeXEI
AWCc1ZDL9tm0S0KhiDbBwbnVqAm3QZhYm4z8w0cucxpIiYQwI2Xc6jV6YcP9368Xzj9vSI7hk8lu
u7bhsoW3XfM/b0gG/CbDzinejKx55ICbfmn3BbDgCxvc8F0jgLU5oOLnpJeKAbXA5gQcmWM3J/vI
DDaEyv3+SjXUGKLISEx2zMLpaaVOcaCgRZkw68ZjbCvjAZJ/uevmi3pi4s+/jmW0NWRzWy2tnGCF
slX9fz4dcQ6vYosTvE5fJ8/J/owsRIE486UAjylr1PnOjYCu30sVofTtYAGql2Ce/37dQtZG15eZ
Tl45d0cS+5S1jPaQifmDpltITWGfM6gseWmj+VhkXezXGQ/Zu0z/5c5n/S+fhxAIlDxXWB5bhH98
HrPoEqYztr2P2Wzecs8zn8IR42AKRyVDc/OkXoqAA50Lu/ny8VJSBsYhnlBOpvKHWt0FPMHOn7s7
Y8pBKhTU1DLgiDtOS3syizydyKrmC3Uupn6TwL1etYLt4t++xB263RHFMO3tfEy2NbgmZvfAKf+H
s/NajlvJ0vWrdPQ9euDNxPRclEMVvUhKlHSDkIX3Hk9/PlT3mU3lEIUJRnTsDlJSAsjMtdKs32yC
2QvOqZz95Rmpz8SK1zQAZqSJdIuqaI6pObYi9IATs3DJdqW7GWKdVfJT7tCROv+n1JN4tkwc//3z
+ZdWHGAWATZrY3O6OFADCADFyclHQI6WCy4d/bjzj2EunZBDxxaM/bTsUWyfnQlzP6SUmZ7/a59/
YQ49ZG3/MJ8IAVVXOBee/+DV3zn/8tWfe6njIX6X2ftGy0K3BLHm6mnTf0nSGOJLoH1MdNW4th5W
umruCqGr0CtTdAX8nqzqZ2bRK8aEZ4yx4nSm4bJCRidOfskTUhI4RMvJTz+olBwJbTqmNaCwRlkF
RCKjPIm+Cnt+BABY4iyJDa+Fzit8mm/sA9nUZZRonUSD+GsW2CgP/m4YMEcgNow7e/6PNkYGm4ro
Th04b9YDQP7GyGcQ1PynyocgtKdXf3NuwcFR22DLfp8l0ccgiMxTkPYJBsr86vwfBdjC5nLv2PNe
+nXvWKoic9+gWo6Mqyz2qn+mtqIBp9z5HjjwJov2fy3M58V25OdtIHHhzrj5E37lrOfnvxMEQUq1
ofsiRwawcwvCrz9+xTwOtEs0dc+Y0qIsG0b1zflHA2DYTg+K1D3/WCiVjRgGKN7zj0oxTndzQ5AU
u+fzrxr/27kx+CJvN5ZE/evGkJD7d2PYgk13VFU/nNsZ8Aiey7Vec1Kp4YZ2WD+HiOW7vcNpYii7
+lmWW8CBpfISl2YPWGK8yw2zejr/1ba2401clbhyz3/VjyASj6oPJHZuKIWyBahvxkvPf6p3iIyX
ver+q6FMdY6m6mQP579rF6Bzg2RQTucfp2HEN15uvd35R0XqkHCA//SvljTJUp+ogJ//TKbm7J5H
/T9+DP/p/8of/jW+9X//Fz//yIsRNXaqxX/++N+34Y8K4PXv5r/mf/Y/f034W895yv/Ev/LHv6Dh
fz9496359scP+4wS7Pih/VWNj7/qNmnOrfOK89/8v/7h336dW3kei1///PuPvM2auTU/zLO///uP
ZoagxenoP143/+8/u/uW8s8O3zDG/Jb9/Nupnv+vFv/lr29188+/S4b1D9YUA5aMbLPLh5L697/1
v85/ZCr/0A2b+DBQRnQ0zeB5bN2bYP5n8j8cB04O/5T6pGGqrFd1DsBz/jP1H47iyI6sWjJ/SXb0
v///t/xjnP4at7+hBvuQh1lT//Pvfx75JFXRLd1WFF37M0otINx9YASWq3sBuEzkWLTkPimkI/TZ
z9zxfdG07GMf1v+aJ39Mk9eP+3OV+etx4uriqRwsA8V0NeTwUi7l5WJlCf9zBf+r5flg9ioZm1Oq
DE4HNtlQP9F+ZTXPueV/fDW2/+611699viD4K6n91br8Z+uDYVWT1AyO23AYdfu9vKf6vbf27UFC
2WtjXEHV2ki7diWJLnSTNo/Wq4+JzK5IsPgyXaO9btnFqp69W/mSeWDf+BKNifi6abb4IUyHwuJL
8MP72bqxq2+UK/VgbNNd4dYrVy5/8jj/p8O0+fevviDmROIVQWu77QCdNXMAD6JzrTxr8tfZje7y
xyx1k7DEOKkJx0hBXwjdhdr/mUTh2nl+YTad94mvXj8JKNqOzoR2zJTeDHWxzQLneYpBIkQOh1r9
96h2eEqWD0PS7FEaKjYptbcwlty+1LmoTtCaiGczgdS/wa7sDjWSb0TZl3BQ4W102pNUyztcwbEI
i28vd8af6+5fPT530qtX9nMbmmCv2S7yuYOG1UMZoigSbiBurPSK8uclx1+PEJKF0tpw3CoKWSMa
jdxoAL1M5CduD+6AuPxOlJ57awOdodGpXBSJuVa+ufxtS8MhpA0FpUxue1XbjetHySAqpk03fr7c
trI0VYXMgQyRbaMwZrmZnRzCBiBy27lSJX1G/+DAnu2zBoG7giExs7ZQUkDYTd0E9u/B912UpnaJ
pH81UPJceZ2lABVSTdabWYXmmuHKV+On4hAc1IcyAvO2cVzqoMf4OxIGK49a+HJVSDN11KR6yKU+
hUlg7m2t7E1d/4bFCBbl6mcjM7jon8lI6Ka+ABscd9x3u/VsNVxUxwpuIKp31Byaz4mcBWsvtRDU
Ig9ZRZvR6yPPdKOTdhhOyX2wkx8oZm1xUdmGu4SLnpWuXnqSkKMQKsAquCB9UMGs0AmpA2230rPz
xHwjy6pCZkJ3qIAm4SMmv+128bHINtIWkAcjaL4k7toysRAW8+7gdcgHmmdwq8Cq1Hov+tChnIEy
T2ytJJSFrYF4C0y8jX4C69DVXUByrBOaK7mNa50u99FS7wvJBAkQdM8zOL2y/lxXpyBc2QgstSvk
iigNNV+XS8Ntwm860NHKvfy+C/lVFdKECuCvQmDcce0s4vR9mwwTYIuHQnu53P5SMApxX0I1mdLY
clzoyydoS3n+zWvb3XylMKgruW5hwihCwA9D73ddyLSUNNR23QQDRFDzl99/aY+kCDsLpNxTr0kU
h/mCu+XBw0/1A/eX8bbexc9okuwta0+5TEFleO3efWGszyn91ZqHO2kUNAEBMKa/sg6YhLP2NUst
CwGcUSrSOBobMPOvHR17bxLk5X5aGgMhaGtC1tek0XbxhrlOyukEl+R2wlbgcvNzb7+ReZT5g151
SdyAJtO70XQTpUbvULdhEkj7UILx0xi/uLf7hkPBWp5b6iUhhtsJaZQpZtNdjx8k/2C+u/uFIJ7k
cCoCv6U4Nl6HZE8ZuO/l/lHmd3urg4Q4trRiQLVXdVzlifl5yg4oJLsWhP2tesh3mL2u7FmUOXDf
epAQ0EoEGtH0mZxTBDvlJyyqLSdRe0KDzb6p6t8TWgTY1F7+rIVZJQuRrSANkda1ZrjwiA8Uoa6w
+G2k8J2dJguxHQA2Qf2QA0lzkLfjHiImTge7ZoM34r64Klzt4fJnLMxeWViSZ1ZQoeTcv1aVynrZ
4y1WawcPBc4GU5KJon4Srm3yl7pMCHEPtdLWMnIbFbmXMb+OSLTryXCeqG8MvixEue5ZpeKgAu3W
+26n7BDTd4sjOoGn9CDt8pVD1tJcFquNFVQFdUJFwYWeua1O8ZW0DV7Up26v7IMrkGZfLo/KwtIn
C2Guw+1VnaKw4bBDYcVSAaR3aR3t9vC+9oVoTzQvkFGHYiMGPLvKufGzANuGFuXxdvu+RwhRL6Nt
6vgDUW+0+O9oMfnKwKimQE0r8lcifmlCCQFfKX1jefhyulaPU1GZbr3kVkvH3eUvWDincOfzZ2bP
C/iMI6g615Jzxe3KBgas5pz00dmXUZBv2uxrDqoqkCBR1351aAf7axTWXwMcLRG0yD4N6IqD3EnA
4aTF2lu9nU5lR8gMdY5E5oiSvkudH5em/XAEWWzf4BC+1w/l/XjUHy9//9trjewIqaEF0dl5ZWW7
ekelqTf3iDWvzL+3B052hEzQarpeq3nP1qs0NqjcmcgAl+q3y++91LiQCVL4fQZ3jp7rZbiGOt4n
Tw24+lZWdunn/ef/zjTzNeAfCz5aBF6WTZZ53qZ3D9p3DAhP8r546sg3WF49pg/qzbDXtlRvMZW8
K4+Xv2tpPISkQBENm8OEJQFhEAA0qG+viVIt9ZiQDqQia3WrqRxXBXkJNLqMvhT1WuX1zbyM1NWf
vaXjzq1zkqU05U13MMO2UjseFLyi01FZ2YGdS2VvjYiQB+S2G/CI44qt3iuH5Et/m2/jrb6B3gfY
0o3cy/1/3le/8RhbyAeWjq4Jdy6mS+kcNnGBeLSGbKnxUJbRS9E5X1CAw6eyz4ErzCYGBgT5LTDH
J6rc9zbIZCytEnsb4Fe6kcIBiwcK7JffbWEEbSEp4A3QpCFVSnR7KhD+5fPkBcew9N839WwhFSBc
EKv4lxtuAfWsxanGLp/e9+JCJlADX56GyTahNh0dOB5IMMcr47UQL7aQB6QKBkcKCcA1NESOIym+
g4nl7y6/91Lj8+9f7fp1E1cwYIQmHb7vh8+V2m8uN7w0kmKUB44yGhr7GN9KDxU4TbU3f3i5tJIc
F3Ywsi3Euiz34PYdeqXfeh/AUnsuSjkIAGxjZdfssbpDb3klyy/1kRD6KT6ofoJvg+uP21qCYe2r
28udNM+OtyJRCPghwMy8Mzmt2B7Eg2GjZAMan19MjF/e9YC5JPV6eD1EEGcVBOxRNfRvkMnAqG7Q
wx2J8vPlJyx0zlyfev0ERw+5SJr3q6p8MrG5Yku2MoPOJ883escSolWt0XZyOKqTDvWr9BHC9AlV
s1N5I7nqJj44p2hlGM7lkbeeJESv3E0YMFuzXW7bPtez0XQlIZoaB2Cdk/ZWQwdiMxneF0MZfiIK
eqjkMN5wC8qVufxJwxV9GpNby1N3SLp3sLmLL35qfw8m9TbBvG6bIVlmsAFpEsRJfRN0OmjRUQHq
ECZbaBj3XY8BZ6tnKM3YO71R95an3/uzSZM6GxxiqCr30X0vT2v7/4WJZwk5BdAdImYK5a563++V
XbjHHUf/4p1Q+d/gs6Fs8510kp2deve+WSKkmbg1O6nvJDrYK7YaWv1hrb+zaSHROOyK7JLytGuH
L3H0vVFXon4pw4gQK4xpqwKwPXcU+5E+gg2CF/1Hezef95N9qu5XF+Sl0RASjJFmPXwO03EzX3nx
cVPGf+5BVfVrWZ1MFEbLF6NHFs2qsuEKV4yt5yiwjeqfgQ26MZL2RhGrM+YyXom8pZgW0lLgOWUu
F7rthsqzZeB13600vHDVJ5tCPgqRTBpxgoGI5elbCkHXA2JDVQXAM0XQyLSSfahFx6Bki5FzBvJK
e4Pd/XU8IGCdN7+KNgWy0FjR/vK0XFikRCBO2wapxW2+6Sr6Jz/4pBsoa79zgTKF7GUkeJFMGBi6
fbEtP+nbepvfqg8JvDRnIx+yvXQK1/LX3OQb6csU0pdK1hig0VKImmVP0OgBT4lbLp5y3tegCldO
qQuz4gxJfLVVQF8+V8j1hjvD2aEp2sZaOVY93yO/9QVCfvB7VFTgeXquGpT3UtQ+tDrqGemMZZ06
+XqonOcSCYeN5eQwIKwUGZ6+/mx23e+8w2ZXQ1MSCHD11ZSjF6Tgb3JV3Uum89SNONEAZNERwMeU
ZVPmDtkuL2ZrrYfApPyKKBH0v256wgiI+qvdqfj/9FeqptymsN/0zEF0Hl5yl36SkwIppu5YBjMZ
rwUag+HjjTngX2Ta0hFs5b0Z+JuwgD6dInfVq6ewGLjrqp3vSPkfYGUdp0R9yS0s8WT7m9aicgYb
baPE9W7qEbyy8dQeOgV3Qw+FCdy+2t76mlWxi0pBN2t0x+rXPkKfpEKKQa7TJ8dAJ8vWvKt6wIar
8bS9VWhXsNifHK+JtyUeM0YLoVzNPoxZ9eSNBXZwWLNLiOXse98eN0UXf8v1AHUXOLhZA5E7lZ3v
focITg6nxGwTGXmz0udOrftucbgNIxZkQ/vkQ/73ADtv8mLAyAYGk+O7dVp/qupoa1T9bYiq7D5R
0kdDaY/NbK+jhmm6UXxI8WX6MZF9dm2jhci45RZFZ0BtlGSMBOsHM+styAvtVa73qCNYEog3vOE2
cdFzRxIUe8PPdkjXvcDlHTaJYt7lTntjjOZDmJvRziujY1xN17hBb9Wu/9nkcKPk/qDhwIwqPupg
kfS1CnNc8IYvY9H9QKR920RYUUNTT+E+tt9jNKK2TL/bWNc92NzwZOvUv0f+5/skhd/1Oj9E+fCp
GeI9agFX2jjC0iiH26wIvta9d6I8de8g86fUSPbb3O3sQhPJ/gxaWY+004Cr5gZqzclq0DMIi+AJ
X+pgx8Fsh0Au+gnO10EzrxH6xBRlTD7oFUzdIGMCj4qJMY5zjHPof+MgcxEMohZF5ZMfTR8d7KXt
wu4Zk+qDraUnjIBwijIgsdvQK9DBz/RDqkvJVum7oxzI1xqOqESyvofSfy3nxg1f8dxU2g1aLCdH
zT8iKPYhNTAsn+zxpurt+/kkMqjj7wpN/JX919INlSms4R4+6kWZW9gH6NPBioYXCRmbTdyZbhD1
z6nSHCSUmJsxvDeTmhHCLGDr5eEVshSIyuLrA3CifCIWYDiqK2fFpe2nKZ4wwMtnxgwSGSnFTjsg
//f+V7Zn7I60bfnEltDaXV6GlrYaprAByOFlenkVcyVS7lCv4xLmgCXBFqA7PObwodkWW/Px8rPm
fflbmVZY2/Gvk5AJZgVGMfguslSUERI3dD3ru2Z/GtqVhXVhrZihaa9PBbBn+k5uam6xEavRHLyd
2mGl6aVbEkM4cUQDKOomON+Q93tzm+zMh+zY7vSDekTYaOXgtLAzOMvMv1rs0slrEPWeOPN1/kmR
URnX6r3UrM34peaFFbvlGsJrs9Fws/I0efcZuuxk+8sjvNT38zNfvbqPmleCagzifYjQNr+b4Of7
2p2f96rdANR7KqeUPbqaVTn/oXfvDH9DCH87sK0pUG0LjZJhlyHM5hnIrOOyK0e/g6m540r7a4EB
CxqRCC9jV5dUG4Au1zFGmpkJWS58CDCjet9nCmHfS7hRZuh0uYMCfIYrxZOaZCsQg4WNmiHGOQxZ
5M35UPxV+hgZJDvdV+FxgB08qWulsIXThCFEuI8IZhOp3FSq8ZWsPaVlirDOMQ9b93IHLWQQXYht
iDmzb+pAsqYQvQEWcGvjohJ6SriF4Ym934B6Yh6uHFUXZrMuRDv2wTPlIPDcopk+Qu96RLG0Xpl4
C1GoC1t0gPaaiW8ZFV0DNPK32PiZdiv5Y+6MN9KsLgT40AwS6oukWd3F1vc+dMdDcER2c2UMFsb4
zFd9FYt1ieFvBk/OBRK7b7zDhFqPOVyX0kqvL7UvxDp+D0WQR1S9zCHbICyDbNVWy37mq2CGpQeI
IS/JRgwG3nTN2t4pCEdVHWJvygNWtJdn6dK8EcJYClXHCn12ENjlxNTPkQ9qBvlwufGltxfiWOtC
A+EHRrcOVPSe6oMmA2rzxu4X7tQrx62lGSSEsSNjPuZhF8UM8o/Ilu/7g35YrwIszH0RKezA1JP6
wXOQlL72vBN3V8ZayC70jogU1uG+DBCiSefKL027AbeNCvXVZK50zNKbC1E7DtEE25O1syjYwT+q
PtUqdWXeL2AvZG3+pleBhTVBrlfyRPYfEPi1DftbPniPGYzJHcnnoE4Dqh2oanfF1yhvXi5Pp6Vr
ERE1rMToNtu6YbkYg2An5OLreLR35k6/l5WNf/KftW22B2OtvG+N04TwHjsTKxinNBn8hxLOfxFE
m8ufshB2mhDXmAd4FThtymTyfWHfjWsJaaldIZyh+cpZOVWem2gg5usvgbaSSZe2k5oQywZmdwNH
YtutdsoB5Ztdd0QKiO1ksk/cceUpSyEhBLOEuHg2NdwlYqK67dPveCFT7mb34q/Cfxd6SMTkVlVd
hsDYOJxf6VfOof3YvYxfsHh3URc/yN+5TXu+PMQL3yLibHHXjMLGYx9I3e9Qq19CfbhTopM35SvL
8tJxSBUiPNPLKjQm3XGdo3E/F3byrblDqrreqYfO7Y+rMJh5jN9YpUW0bUZRF/RkY7n91FHLLAMA
Avn0PenSj82olXADsQ4wJy5enORFQ5aCAVubEgtpTMTgcqtrgl5hRiuow3LNsm9it5c/Xh6jpcbn
SfI6jSV90XdeTBqrjnLyoNU3VfH4vqaFCDfaPFdtBAZcLkO4MWnQT0Sw+Vh2+kqsLEWkKsS6X7f2
WOPZyMoXmxvjZroOt5g6lVsfKAIyO2vTbGkiC5FftdKgVPDh3P4K7cldeYU+BR6O28m1N/lztUHT
u94iNr/yvKUxEXKABcfZVND8dPM0uZOmADaiQskCi7zLA7OQAESMLtFfSJyUHJeC5WOuGhNyw7q8
kteXQAP/C6QbD0koKWCU0FQCMVa7Ht5GeyQ29mhT4VMHQr0/mvs02eDd3a0tJ0uXMCJQ13eaFtPU
nIsglkZ/U+2w7d2H+2CnZgetphoYHJvbbg3judSFwuo/ZIo1DRIXXDLyrRk5YOXctzDTlHlKvArH
KtElI3XmI7l6EwZHB01YCNhJ+u3yyC81L0T7rDmQTyNVXsQ8UaNskTf7OHoHNVFWpu5SSJ4z9asP
cExkfBAemlGJOgMQHaQt1jOGax+wlNqurSxLif/8+FePybUpUtSex8TJptuFx9JtkH3aUFLOTyoV
ScobcN0vd9rSputMVnr1MPC0uFIXZ7TNDExNDklxhTcPnaZv2p28izAXOPiG6zysInvnHPnGenPe
db56ZI2iDGZr7Iz7bVHtUAYniuACot3BlWK+C76ulRQXJrKI6p3tvlsuyYHDYmtB9BjriN6F47+I
6EWlE/lh7sbc6uDd+kc8aW6ra9xippdug1biB+u232l74HtglpTD5bE6Hx3e6DgR3ou/U1JUOhyK
MTQeTK+5989CwI16C+pm3yX6U5WYR/z0NnIDrx2LtEccbR5gyCJhBwRiU2HUXjfmpy4yrksPbyKu
FG77UHnR5PguGJS59DM8DqmOUpC1T5Xys9oEHyfu6xs9Po1BvUP7FjkJCY1KTbqW/WQfoWna42W3
CcvpFqHPFaDZUsqThSRkFziQ1nMQFMk2O+l7bGBO1Xe92Di3Cktg8wtLz5+X+3Vpmgh5ybEqzvnl
RO1c+ZIj+7gO3lhqef79q5k+JqmNBSDoTkiFAQpyjfb0vleeQ+tVw2pG0dapU8/tMUJCMFUqPl5u
eGF5loVdR2s6lIbmFOdrH+LmPrePUrMypAtH+bP206t3rhqqG2CIbNcpq5uy+djo1dbqskNcR/t2
kFg0q2NQa8fLHzLvkt+KFWGfYYODti0UaV0PU4+4/+IFXxPsQTDJabzflx/xdqKeNxV/jsJQqVEc
14PnOsqmOuGycxtv7Xtj3+6mfXrwd2vgjje/hecIt3/qrIkSIGnjBkbyvZeQpJDHdj+Y0dMURlC0
Vm9931xCeZBw5NDDwQ9xbfawUW3cPP7uoCinK98n219Zbt4MCB4gRHVbUEhs0Sd2EcQuN/kkHZlv
K/PrbX4tjQtxnFL+L5WeyxzN38/nper78AF3sGfpav3CaOkDhIhGkyJNGpmh8OLfDRu8Ml7ZXLwZ
eLy8ENFYfWLSOrUeqsXah9R37lI9xq94rRyy1LwQ17KMLBzKivMFsrXTWvOAx/udEpor0XZmNf6v
cOP1hVOENmWlo+Me4mZ5x/1QcsIf4F4vpN8xNh54QV9HevnotfZNIGcHFa+RbaKzTmGx9GLpCLwM
ObYBZVOgKZVtrRbTWOjY22HKPKzjlc+RnWK40T1La1Cspf4Q0oOS2BQI/BEBS9m4L5vuGFbh76pf
O+UsBJIILp6lmAZ/KvyjqRUd7u3YGHvUCvQ6uQpwBnxfNIk4YQzDKRrVln9sULuyI0TdJ3Pt+Kkt
JB0RJaxNQad4URwc9cK7MYrkXlXij2OS3MGa2fVVeTWbmZkIil8HdvcjkctDbLSP42g+qkaOzisf
b7dwnPtq3zL2bYirqNR+QAMVd1nVufciJKZtrOiaMj7iZ34d4PkR+KWbsrhtAsPy0VXrruOGdb/K
k4On9jgS2k2wRaH6GOnxU+cj4KZ2ymfo1z4SoFWPAddwF7bhUbdMJH6tEXBK0febJtbGHWJDwcZG
lWDXaTHmuohpU2aWdprmXVcGrAJ5QNGuwZEKl578Lgx1lCnk/LMs2d8kxf6F7dhdKwV7PaLFNs6/
BmGCJ5AEX0MfrmKnuK5b/bEtvRdjRJMHCX+wO3r5w9dgqrVqdZTQcE2xBGwiRIhRw3pqqwkFV6eM
th55RC6y+6IePvp1cxUPMYtj7txrY3mlWqzwVl7sp0C7TbCa2ORAGYIQ8Uhfrn6CXO5dz46fFH/A
ON28VeLwOBtjlVn9ISnyjxA08k1Wyg9aEv+SHRBRnTZ3cUsF04zxTin1k98W/s6W0gc912/y1tzX
YTDOsvr3uip9MPMRE1Et+qCO/cELxoNatI/SOH3qOMT7QwBJ1c6LHQZUBfa4xh3Sgvva6F+GpHqa
arT7dalw46kAHaqdLi++C9NTRNzm08xerWDhqt50kxBflRkO4FNAOHUWALZwd/k5C5Eswm/9Xs2i
1qr9Y4IroG/nLzi2PyRqsbPibE30aWFRsYRVsWmQ91XkRHJL/1eYYbr2ePnd3zykQPkRFsQxG3pV
wkgLjAtWwrl332JMgVAzCLlGxsJiPCWDdbj8rKVvEBZGtbDNJrcziVrZx1LBB3VavaFaalpYGnEs
lLiCLCQXOW+Xq6kP5a330ByLPWLkTLxNdms9X/6IhVVBBLsWwYRjgxFI3Or9NJEYceIABXNjJV0v
TSVhjSxKr1eBVbMo1FwbWI1xIr2+hBT7pjFYWxOWHiIsbKE8hb5qhJJby7fRiCkVwjE+8BPHN1b2
WQudJKJXzUqxq6FhOCDJPJcGR/hAQmzaWNWlefuWDT6ZsN8t0jDXdIPYBvF0XzzkV+Cy8QHrt/Og
K1tj2+CcsiluvXTTHtcSysIsE5Gqlafn1mC2khtk2TUKxm5ulytV2IUxseffvzr5tFVlo9XW+MfI
+66Z9qHHncmscZhI6sPlibvw8iI7puRK0gCox04gNLaTZOwbRV7ZCSw1Pf/+1ctHde+kZat7oC+/
JFD5LU15XzzYQlynndOiVD1J7uzAOFS3LDCbRL717JVOWep29c83D506CKaillxZ+9zH1wi1wKvC
9urpcp8vNS+Es4dFfWrqjgf7HQGbE+SHYzSc2tUKwFLHC5FsxIUz4kxOx6cRtiqda/bh58uvvtC0
SIhBc3DKUH+VXK/2d2ErTxtJxkzmcuMLq46Iwy7ltoTsTPTKjXTdF8FjrOXPagPvxkjTG2uIPqqR
+vXys968UyBTCCtcajl9ByVZQi86/5JO5Utctb/QoUXdFYFAp5A+B213XUtrsKi3K+M8UIiGjJ2Q
AyIEFEuBwWCGo6Cc7WvF/tlO8U1jfcaB5grr9G1mSrvLn7gwViIqNI9DBwFwNgeRf4fBcJ8+v69d
ITrKoE4tPFppdyw3nv7D7NcO+YudJEQGKHHs0NtGcietBASdfcYXYocP2G1iV26XRE910LcoQXsf
2ByuzLqlyxhTCJeRLBXmNZLDujuNh/lKFrjxFttL5Sr+Sc3ssHarvLD+iahOE5FM2WpZ/zLr26Rv
J5xI62JlV7vUtrDy9VaI5UTtS7AcZ+P4aqNP4aZOVsJ+IWOJcE5nRAdRS1P2zPjQKCZmFoN+FwX9
5xSLgsuzaukD5ke/Wi2SrIjDDj92rN+sbQcfIZVONXDr97UuhPs0oezXdrTuN9FGSj+XVrDptY/v
a1wI7Tri0txkaT5GYb/zR3AvMhrcH97XuLDWxXLagyWvsUHw73v/iA3wtlPfuZAaQigHXeJ1Y9V7
LleCByxLt1DBXCMeH62+Pl5+/4XjlojZtOqkV7qeC2esNXZ1/6hlI3bBeOZRGfZ+vu8ZQgQjqjv0
2oBCw6D+zNOXGFSIn33JkTBbE6tbmJ0iaBMvPTMIVAh4UT0cWk/i/A/iQUvhIVz+hKUHCPGLwnMR
NOWscoVUfOLhPt6NRwdrvsvNnyEZb1yziVjNOA3VkFkKVnPW9M7r4kMQI/9fOhkewN5eSvSj7bDj
V2Pp1NTyT8/3n9Mm+qWlGAkYjXTvedzeoC2cgHaK8cgEqbctG1zsHb/byygNN732E6/zdmdr9o2J
qYyC+cE7e0dIDqEzyLWt+FwS+vJHG93dskOmBrW3lUm61Pvz718lH6VCSzBOG89t6quiug+mk6Os
HHrmAXyr48XkoEtwl4zEc43sq6Pf21bogv7YtN6zDza0rJw16N3Sg4REAbdEC7IR1E/xozsUFL6G
Y3bNlY2Kv+iHaYv77lV+wg/wRF0MObDL8+rtyjYiGEIGyTu0uiIMyKhsY8oEDrvZFNf6hjy4nX4l
GA/sLj9oaYSEnYHTaWagTKrlxsqVYf2otApF9LWvWGpcyB9GlvWxFzFGEbAIGyS5lBXSxsAU733L
j4gW7eVR8TPcHd1xGF3d0TfeZF5X0Ts3FiJidAh1y7cABFMt1O6TzPtQ+Lo71mtL8xxlb0zh80Xv
q+iow6LXjJLo6LO7qD2ZbL3K2rXWmeoLU1dEjar4zPitRsmt3ifP3SE/mo/VrruRXqInxdu2X6Dt
Mp8iFB0P9v7yfJrD761vEiLew2FqBuIRlvFXW/k9liuH3jMm5a2GhXhX+xDDnBQYUXVoPmMrC29v
Dsbg4GwbqHA5ciTGFqO498WFCBitVSnnbi6mkhjqG5zPD5Gi7zxrTWZoaWSE8MZTp8U9h3XPLtVh
gznQV4MfKnW6AsF4Qv/+lDbvknGScYn6MwnnXWh2CUwuzNnVXaZVcIfir7FTliuLyNK3CFEetlEX
2UrtueFg3tqpupUqZBLrotzYafuxTsiYxpos3NsoBNkR4aRFWwU4uc7zCyRO8jODl3fwrzowmJgu
tR1uUpv8fm2PdYb2vTHpRExppxXIpyBL6lrmUWk3BP8eu6YdklWH3MXcDxCrgz3l3nxSgq29Mbb/
F9HshaO0CDetk9hU65YKoecMj3KiPExhtvdxB6ysHJNGRf+qygN+qOVK6L6NPKJvhd1AOZTlmPiT
h3s4XtJO/VJOIGbycOdbY31MIM9Q3pBdWDzaQTEx+WWf+6BLo8rLpD9mAz3PcbaGbv98Vy4RoagR
5roStQ3Y1/Vj3rQ7x8pWlteFLCVKwYZdq0uhx5d2zVFvT57zfPmNF6ensFloaqmVWlsmbahbcBWz
FuPHCtLwU4N6WHYV7pwdcMGVh83J4q3ZKSQR05E5umPK7VpP9afmVLoSEDGMNTWUz6Wd/c6+EtKH
nWpGV2Px6wYzc1sPvodKvaZYvLACqkLq0GQzyFOf7oqyL2Z4iycKkOPPKWXBy120MM4i9lTVgrDt
5Xk4cuj7T1a3ciuwtBqJsFNZzYFGKwUrq8EyNKvE6c8JO+fdiNDfFmFpN3ExHh/WighLlyki4FRy
7MjGr5WdDtcp2iFl4cterP1Z5PPgPLyLwIWamJAC+rKbjGCQuSocv3pRw0ms3tjFzlmDhC7sCEXE
6ag1fiE5TCY06De4Le9K60r38pXhXphO56h8taGqWrOXpZHh7rL71qk2FppgaXLfD2uayYvjLsS3
rRc6JmWD5FYevrepgW5hq31WTfOmyOP7scyeVUc6Ia7j6jG6jFjFNLvazO/hxdXbritukCpYEzFd
uAEQUalDqc3GSSSxKEOrIUlve65yN5gBX/dRf2gKzV/JAEvdKmQA2OwwDzw+mkKM24bjSZPaT30f
fqwAOl4O1KV5ISQCfLGrWMsA2+jjsTcfugmZocO7mhYxpz7pKra00nMr/zEZf6TWMYvfV0YSMaf+
lOp6O1EQUJKDMT3GCtSM8SpDseF9rz6P/Kv5XCia3MaeA3QKItRYeVvZ+ZLiDHe59YVhFQGdlecr
eirRejzu4+IRfNC+5crZd9b8FRayr6gZO3lGnDkO86bOfvnts7WmPLf04vPzXnWLNGUhwAu63R44
TuopfoJ1Fj2bwfS5GkxnpXuW3l4IdclK1M5GANXtw+jGTHXVjaSxXJmUS40LS7fvJQZUTckDYHDb
QIcpVm4rFuJIhHT22JB6xcR1tTeW+9hpb1XwQoaz9tpLy5AsxOlgQEqLek7E/bbfz4yHfBu69cHc
kBFd/G8f3jM1bRHHqU+d4hgxOAkjzseNGv0/zq6kyVGd2f4iIkCAgC2DjV3lmsfeENW3upmRmAW/
/h3qe4u6usZEVHjnhQBJmUplnjzHBpCE1u+5DfIPWm8s8Pm5smUQJ5CnbO5nG/u/OFoZUB70jvDH
yx9wfn1tGbdZ2mqGhs1M2Wv1e8Y+rfntZ+MuJvFt64Owv+Uciq97u0Tz6tOUvF8ed20ulv+/jUv4
nE4xRf1xLMy7iqU3amrtWqptvPba8Ms0fRs+XaigugHbUivfh2inozPGGP5cfvW1qZbsdChsW0UR
JQ5nXgHsqPkxT8LLQ593NLasnmg3dptZ0Cvaz8NrlQYR2rAIaJCzeauUvzYv0skKxjEGuBweYEYd
kF/CU+ObdIv783x8YDuSrdoA+dE8AcjBKiYvRW/BmC+6L088swLN3LDUlUSlLQMrQSfWo60BrPCU
o/8KMgnQVna/GuMC5jd/tlJxK5dTW4ZWjl1StJmO3vbskD+MhdsdFuYyAP8M1wbbkBt7xdHx89uf
JYBsGW05ALismGiL2UOyHeoSXUzRivGjhi7VlvEnTpenTFMwOOCOty0vDlBlDS7v2fOkRRh72Wvf
bK0ARLQk9piELbhTFcc4WUV159TmAYU6L03Ru0rawOxAUzKNr+UQP6YZOBUZyAOhYU/MEmqr1q4o
fhg92rZk+6NIFSgw4VtpDZpMHfLXUz5DojepD/Wcs4384IqpytAVHUHeMFVg5C2HD8Oo3baCzriF
W8DWkq09QDqxLUtPadsCRGEN9YygA3DWqkC/36ydCnTo7jZWb8Wb2ZJHgNxILyxVj8PlgJ3IftwP
r8NR+7Wwj0P7ohBu7P8sPQ83+e+dUuMmNmSAhIOxi7gEejtCMXw94X8vf8vKjMmYFlYraMpd0D6R
+Tjpwy6DkFgMzjTLERuLvuI+ZcgpTQ3K8goQR5IaoQ4ZUqNzXGbPG8W9lbWQkaaDOoxTlAHAYPe1
6opZ9fjQb0zOinOWEab2PEBfsQC4LRo+AN0mVewPVYdOJ/DNJ5sZovMpRKgu/nuFba2L52TEFyxV
pOFOfal85A1+5yfDV04qqF+0E+o9d7HqOj/dVZZk72Bv43FlYFHUtnMd8U/VvIithtW175HOeitB
M0PbWUmYt+AgA1oa1Uu3t3L0Xxa534hAmWOIeNGN+93a4ySbJ9hWESqzC4IFxw0Uo8Yd9lq4lV4+
nzi3LcnWDR1iZE29IHTt14YG4Bl85MJPU6SULM0d1W7jGrm2jyU7nw1WFPmyj/suR4naANB4S4Zi
JeFpy9hTND8qKm/wDcOu/lh0QeLAfgeasglGv/N68KTelD+629gyCDXKHSHMAi4+0V9M8qF1D5Oz
Ef6uzJAMNdUzSmaWw1XpaFLqYjcBieZlJ7jiomTsnZXbVGTKssbqacqI16PZYinm/2x0yb4bhbRG
iYwaeGvbQ6yS1jXneF+qQMb/7AGSMbfakAL9BLA9tw/j8DRT1ME2jrq1mZFs2S4aNNDrwKSB9NO1
+8KPIDucT4Z3+c3XAlOZJ5GYuo1SagM4XerirurlwRymf5YSuvbR7PuNK8LaV0g2nKNeAtjKsgL9
m1rMaLq9zbUtw10bXDJccOSCBhiYyb3B7gy0kIy/emsDp/mVYv9v8cCWQXOg5E3Vycb0955v3C9M
0o3txsflV3qLtN+H6UVv0wGl4Yetvt6VQ0+mSGwIbzXIzqF1A9y3XMt2mQPKhqbdt737eXnZVyxZ
RtSRWe95IuDrNNSnVMPx4z7b8D9rQy9xzrfAWoihKCIETSCY42Ey0dshTTYOmrWhJTumPE0SxkzA
0Ohrg77u5vHybKyEYObyvG+vnNYgph5yA1ExSIRrcagcv2GRW1UPl8dfe2/JhpuapaZBSRwOQuwN
k15NThpcHnol1W7LGDqdR5UDmtgldoGCjZcGI3pTvYUBofRTbEo11N+1rVvsiqXJaDpeaNnABuRV
lrB7fupPGohV40DxwLzjs7u8d6fwhzdLmQixK5o071SkL834rpgeKDoqoj+XJ23FwGQ4HR0cw8EN
LA4jxJBxonhDfI0W3KCYVM+qNhz3yqaSqQ8ntD4vTb2AZebpkVvjcRrtX2w2UQUWr5e/Y2Vfyai6
hho8m0ZEx2p6P4KcmYvCvzzyykLLBIjgCs/1uEqdfQp+yPGpsK7i+Z/LQ6/Ny/LIb8aGGUh5BLBf
WAPjrOKtoSgE1pldFZvB5SesTcvy/7cn2OroAPWGLN0srtBK707p/LNz3pAMmdWU2UUFYwNHNU2O
cXYttjCAay9N/v3Sppi1UmsqtK2Sd6W6M7YgNGt7XTp5razM675gSVh1Gdile7fANWCsOVAJt2jl
/NmMSyew2kYamqvQf1ZM/TEZQVeCXMZWl+EKLN+W4Wt2BEqxKoK56kZtBXE5P3FuCBCxmZ9F18H5
aNPtSBu6GzTlaPD27+WPWn3uciH5to8GYejzTHBIgu/lkIbpUX/QjnqgXm1dnFY6/219WbRvT4Ca
UaRkAuKvC0xnIcxRgiWmIH5y3EKarZibDG6jRWlWNcH6lzXzrPI+6kD3FLWekuo/MwqZ/pB0tJxn
kLLvrSqDWMpDFKEBl264uLXX/48t67qTdMDmzTGkR7JdmoDgz77TkGO+vMornk5GsM3akHRZCx+q
FaPfgLCT0dqzxq320rXzWZfsGtpJqEUs7R3abf4CrQHrjXo1GgKLvzFx6+samNhqX2/EXiuFJ1sG
sRlxATGJDq5vUT0RaWD9zhLXCbpgDhLqm8Do/TSBoUs2b+tFwhoV3HHUAaRj6oabqk2gsWJs3XxW
2iltGcRG4p4wS0Ps7YTWbfXUAcfY7kUI3G111fu6Z70YIQmnq2K/lepbM3kZycZnKtqCYS8XI/2E
zGILbdCHtr43DbbnzLiCZOAx7sewjTeJ6hdHfOaGIePX4tzUdKte0LO3wk88MIYG6t20A9PF1ZYP
WDkDZMRabEP+mamTA8Lbameq1+BlQyu94Q7ljRM9XLajFUOVUWjGmLVdneEZBfpdGxwzQ49Q+ire
xJSsPUDyBK0QrNKFjRTBaXhrrs0d+cOe6d303vvsEL1VMxj/Yp+PG15t5Twm0lFfGTlT9BEZCUGL
cBKaT83k/vJUrbgcmSFRV1ihVgDt7Rs+AMj1XovKU/Viw6Gt3ehlxXKa587AevQDiTdtx3fRXepB
tfcNbOhe7G9p0K+thmT9ymw6PCqxa9vReqo6aJ3Yyq7QilAv043WhRVuFluGpUXtkNUiQ17RKcbB
m3NQEneoXpnkrbONp7lJHxxSXUc91GJppOcu7/HFaYuyQ2/fi2wKSl3JfMgA4OBo9WOVjczrZy1x
ja6EOlF+lWT17DtqvdftLV3OlW0jI970RBdjV8AMLA1MdAnuYdGWb1/ZNjK2rUlMhQpUoZBDLG8W
RaL+A9C5MPXyQ5N6mTucKm/TES7H0xmvJCPc2raNuzQWeWhkYXOwdjlIG/krIOQiKN/TXb1xvK94
JhnoFjupulCYxWHvqG+6RdH7Oqs7tTIPVdFepyrZsOa1uZOcB4kbsJO0mLu6jNy6eOk5OJkhlXbZ
oNcWXfIVtFK0nDQwBmsaEWdRb8ZBeHnoNWv++v9biIhKUO2oI7ofjL3xV/fjIzpc/tZv6KUBo2Kz
FcOt5Ni/AtRvT8FKt0VMEWJPYjBdyLQ81+Zwk9RQNZwmdEALC0pIVLE3EslrccrX+fvteUpuT2nN
AYYf+3bwCHy773B7r0+jW05q2Fal6scG+5WVyi+tLh/qYtgV4IVxJ2ury36tVC4j3rJMd5SqAnqm
estfliYJ5pWe82GetH3vU5C1Rx4Ltgzq6xw8Y1AyCC7J2ginsIhD1rjgBfTMMNrr18VdGrvTi5W6
xgttXOLpPhDz3rirPsB9o9WpS3cMLJ1bwNW1iZepGKs0t+xI1VMUTlVvl4dzGPn/fEUbYbvhqFZs
TQbM5bh6Dw66OcOosI+i0x+6sXhwcmcDA7kWUct4uXpwtFFMRRw2Pifu9NfctXvbz6FqcoQ80iNm
0U+CrSzUSm1LllpPMqfrxhIPU4/mTg/T/YJQJ+EWXmNtriTPAbFzhzo9MoOW3gVUt46k44/tvBU0
rQ2/ePdvZjYjuKSA1OJmOVdhXY5eBalSdSj9y85pJQiQYXQ1y2hS1xpS7sMrEWjPhG5diuLQhpdY
casyiq5W8pynaO8PgR0FFeJJAavN5RdfQX9YMnKOjlYSg9spDe2TCjyOtZsPze181YW1T2/Jm3Kc
/yRH67BVkzs/UZaMoUPWVEXWL8tCTuNbbU72pPt0jPJoOFsVxvMrDWHVf6+0iPtGAVleGiaG5hH6
zKK/U6lvrPPa4MtnfdtGOp2FKpopDUta+CX704hoVzgba3F+lS2Z/XCCDNrQ6OA+qxAxxeSPxTeq
BWtvvTzw21sPEBarFIo4GAyy1ypE2Zq2COkPO+MtmfhwboWhJVMKvcsJDPDjk85z12qeL2/QtXeX
DHcJ33VhFElYZNWNYjWhSXtQL+kbkI2VqMKSaQ95r5GogTPYF80B+oq4dX51CM6HpT0w3W2hrNY+
Q7olRFoJzmS+7Pt0uhYxlAsd+z6ftsTEVoaXQXWs12c4NVByc/LZOJGbjb9MZ+vEXqnZWzKUTgiw
E+YKojoQQ8L5IwLe6TdNqO2TkFxZ75m3FeOdD4ItGUOnFtHYaClIkBBDul27sKN3uyyLXKo+KmDM
u7yl1tZcRtMleaKpZonqGS/ZW0lHCK9UjlsB1lulynXJoaJoQS5rIjd21kLfFe4DcL6NAvD5ANOS
4XaVkhkg1gMkxZyEKwru6toHQ1dQbULhcHxKk41L44o3kWF0sTGNat9VWajR2R+jwVfLt435O5+o
sWTsXD1NfWtFyNDbo0Pu50wcwfQcu8U4F9DPsk6CdP/UU/XBLWzwaa6uUKvcinnWtojkDyojgrpk
piMbobnty4DDCuTqr+bDcFxa67Oj8kvZL91s+mYn1TLyf+NVS0bYWdDMiCOIPn9honQ/29HK645D
QHeg1o3d/HVjVtdsWHIRMZ2g1aEnwLDfksYVqcufSLCIwTtBu4s/57+g4tmmwT0fzlky2A6Cnnll
pEgpZEjoayE9TDstaPZbUKWVj5GRdpACnawqwcc48xUTmterv5G12jDglT0g4+wiZCu0SKvSsGis
2itJd21aUP+pMvt9Fs6bOSdPl9dkxVZl0B2kH+d0bACuBC3FPinj1nXK+d6mNahJQaDpdpUR9mWz
4RlWLFYG35kjyyYRgV2QAfKutMoncdQNUp+V244lg+zqpnTYbDRYDwVCvMWR1X+t+rXPB0+L2L1Q
XvIYCVFyg6yvizDfHYrg8hRqX/WVM/ZjSZH9pMfI8qUqglcaPUbIjiuT7hy1jBXuZJKrCnLEbkdt
FZ1ojeFC2PhtLMnki6nhN6bJ95XS3HUKCDQyRDFuG08POnS2SZlwX63nMrRoWQbRZIIMwRLozRjt
UE9ntq/TEd1tbLgXCNK6Iam8aYy8dgZzY5oOV4XDg7yvPh1LfUwsB1k1SBALg0GY76aq2D3X0ivL
qp8YnZmLe8+1uK4b88EWNd6ENomn5DX3Olu/6/XyuSyT0qdZ7BElOUYJeau46Qohfk9WeSwTXKxn
oHwiZg6eoCk0yuZAxMnOjM0jr+owUkBgM8Zd4xaZ6eu0eyBQhqJT/DkY/Hc7J0HrFK3b5JgvcOqC
s4xHLqBE1xYfwt7sgViqDd1tOLhjo/g+KfobZ7Reuzh7qiPzSOLpoLaK7YGgOSj6+iqunb1QShAl
dX97ROEA5d3Waf+aaZizAiTOOY38MVlGtA+l2j/jdrar4+KPwpL91JdHpB4tq9yVs/ARPR1E1dcu
s06NcNR9TOpra0CWxAHFUGW3edBHUIgu9k5X7FkBDbgYFCXtPxSHA9TywJWB62tteq3gR40YgTbS
J8PRdszJbghTn7P8R6T7qiUDKFUtMcZ4jHFNU2vPyH6Jn7UjWpbku6dsVNgiX4L46y8o5cENqfgo
NW5cDNYCFhk0aVYWZGtUFQfuc+cvTRMltCp4kD2oPt//7AZuyXBJgK04JAZZGvat/Tq3847Hzn2h
scNlR7DiS2XIpDWSoSFtDDRmZx+S1rqlLXltZnZs1Mp3CP9DnfHx8qPWHKkUIzi2Qsu2m7Iwyrv3
wtICpWy2Yp/z0QD25r/vUhnLeUlBehnSX2qCCzNczyF7tbiXP0G5fL8JMFp7jvQNkRVFPCMg1h7A
hFf52SMaLdRDFyyHdPYHgu+Xp2olttf/A2QyBAeuvAOBNwrv08uCmxrC4sq+xSXChe75n6380com
1mUY0ziB24wY+CL72dg3hx4lfp556QFK7TvFdz4vf9D5BIMuI5pE0sSspLjfNqniF1Xt1ei7nsiz
uinrdn536TKcCRV+bpuRmoX6hCq2Nql3pFa3Tsu1wZeQ59tVXXf0iuVmUYWdPwY1QPjmdXzMPXIL
JUJPnHAh3fIp5yM0XQY2mcKerGnGk0TNH3uDv3Ra8Y+ttFf6ojE6Egaqb+sTmPnrWh/endJAp7oO
5jgGPa4aZ6hS8pfLS7b2Jsv/375ZJXEcUT5moRJD7yu54v0EkIP9z+XRzweLKEv/e3RqD1mqMFKE
Trefkkenzq/6uET+j3tptsV5sfYJklfQdIXyZMBDhqL55GS58XDNNdItOMPaR8jeIBmdeJz7PJys
q5wfa/uV509zdqq1wf/ZNEnoKCdttVIf7TIEgf2J0Hhf2QgF4mw+UNafmqrdKkCt7XDpqFRsq9FK
0ZZhOmd/IKWQu/3UbNx5z19qAIj591qrtQ4tl1xHJqpoEPs19MSKpHbRBADy0nbf2OZObZvKnfOy
2bCjlZWXKb8WgrKZTGYVWtodUa9K+mDw18tLsuabZVAUtYa0MAnGFm8DVPb+LnJ1IFqePlu/m0Gi
XUJFUH/feNjKgfMVvn+zQiW3Ki5iPMxRo8cs7sOu7G5Y114PpWG6c6o9LgJLGqU3rRnnbuEod3ml
bvYNrPjt/2CnZm62DIjpcAC8Oy25H2u09TT4paKbQ1Ss95XZuHOWQ+MgeYzaKTDAD2DNis9FDl1n
zQiyiQVARri6ARgBz3mgm20cDK36CjE2qG6S4aFoyOiDFEx3s9li7pig6DQy0+0GsrfJjDYUbnuK
Pb4k+lSBxsvyi6y/Kds0MAfNoyl6+ol56A3NBxsQ9/hU+FVSHFW788RUX9UVapEsfQXps+vkxhXX
1b1dgPPDjD2wpBwVNPCzXPlDmLEFxFw7VmUNXLS0aQq4NvKwhWRO4vHb2Y387rgIGaaVu5W/XFse
ycG1eW529QAHNFtoCar7QGvvNODobODELm/ANUOSXJzWAbI16EoVDt292X9qbE/TLQjLivuUwWAT
jxXR5nOONjDbd8Bu7eoDvY/H6JkO9MoWKNlc/ogVHKMuY8HgCawYXQT/Ww3qZTs0N49g+NGD5Ci2
atQrLlSGg/Ux/f+HWPxejXiA5rkNb7aSJ9Bl2FeiQakE7Nd5mBzKG92fQ3AUuUgN/b9m6VZK+QuU
/9+kgC5jvQYyV/Y0j3nYzfVNHyHbNQKg6U3KkARNC41cdLK4nEAwAL2GLYpDLB69yJgrkPpDTcCp
wJJgHpnJRjcv1Qx0NoDcN41ju85UUZfP7ykbg8Io70zD/A1ZIurGXP8N13DIcWeN2XLIgfqKqmw3
U44+HAWCRoL9s6jARDl5hPLMtcryT2VqfBH102622r+moe+NWgQjaZ55Eh9Vkp1aU4NkfR/2k/5s
ttnglUhD7CLw62yF6OfTrboMWmujPGE6g2uM0C0XQm4NImWt7gGahwuHsru8c1fMT0atFQmNOyfH
Q7jtHBtiHkUm3D7TNgxjbXjJusmI3NMMvaEwcrrdwEByPHfemDs/fHspegGqWy2qrM1DBZI/mvFp
jnWQbR3xX5v/3GaVQpbaVk3bbJscyHFbD+1kekc1JzAKfhcpQNsBeo39mo+/8oE8qFV009E8GHLT
y0DJGBcdRN+0fZY3fjOR2R25nvrUSX3RWLaLg9YrSCIg0V6EAhpHao4jZKb+PDpWUEFd9UfLKyPI
OlDgDE28XCcj9ejk1DN4cWxK7eFnwy+X/m/BQ0HivBPpsrxjcmNmYqf05S1yQRtvv3L6yIAvRCGO
Ubd4e11XdlXRnczcBiOl/SfSlM/LX7D2iOX/b1+gCa2EWINaIT1RE7cS4ooy9cUixRMtyMYRt3IM
yRiv1irjLM1qFk5ZdBKx8JDwDTLT9KbZQcluI9GyFhF8hZPfPgUXyLlroLiF/j8gaRQ9BpOHGlN/
GHSwX0yA9JRj7hkMXbdidK7n2ggjtbsf0VSw4bJWDqiv0+XbG0RKPZqTzVg4F0pgKe+qlW3kyNeW
SfIjBeuzcgIfaTg6gzflh16o4RS3nqiajek7n6fSZQCYGFlOpzFlIY915o1JdVIgezUYINw2gILm
c/NHM5sNhNBavCDDv2bbMVs7x0xZNqrmzNFj13EyH5/4tOQUPRqbwocUxexB2EjdE9QmWT1v7McV
kLcuA7+cTtWsvuvYF3mEDlQPmnbRsW6E1sZkru1FGeyl9KbSRWBzDvXbWj2oL/nRCWrNH/6mn8Z1
+bjFo7myaDKYy5jilBvqVIUAyrskvteBnyzSPdSf3EEZAy3e+p4l3j1zFMiQLkWN2oqrnIUVhOlA
b4rSWemlHi+gGKz6xEWj4UYotmJDMrirK6OOdqlRhUi7vCI6eeoStjG0s/IRyyO/mac1sS5TBgyt
OfPzZLJ905KPJO7fYqWp/IHZfhKbH0NSbrjvFcifri6z+e2B1bQwswKLHcZ/45vmGnc1rIk/+Eoo
dmoAjolHJzDAz/wyv6TXuH1+pE9z0AB+sRVvrk2m5DacFLz6tWgZZAVNb+h7L+IbAJIVhyQjv6p6
jhLF1PKwJMPJqax9FIvQiVRPQ+/J5aNp1Uyl+EMxmE6ZRquwcuxfDekXJbiTQSADh4gic0sb8oQN
1e9y4rxbm3pwK7ZLZGgYaXTViocIn5Z49FgG6T1AqZC+RPbhhd9HN5sl9vNzSGRQmJ2S2h5suNyU
pScSm7/Q7BrqWnPSrfRnzLFEhoU15qyMk4GzlyPQVwbc9PuX2sbk1fGGLz/vg4gjRRANIDJ9k6fI
YETdCQ1tu2yAYHdP2hq5Uj0ceeFnTbtR0D0fTxMZK5bqBu8zHZ6bGy9ZeZ8AzG1YWy0N562FOJJ/
MC0OUhZLg39o33j3oW81xK/uKMkP9GZGWq2F96T33bUBfgXjQG6VexPaPn2obfnoxaj/66OJzMJW
2mVXKgVev3ubPH1X7ZJdZ7k8ADBkN/1mW8u9vPS5x0h3jrFVEtZpJA+zsnnPm7kAqaQDWD29Fias
sjUAF0CK/dEeUebIWXc/06Zxe9DC5yowrg12iWU0qCVb77lula4S11fQHX1UcOkiavNYafUHj0ZP
qJnh5jX848Tym6nKd3FjH41uTF1IEd4UcX0Er+WbrYy7aaZgE60tVzeTEwAS12XZPKgZSdyJ5wEU
+QKVRQfoFaJl1MBrKhAWrK6L1szdVrfDpkTRz7QgimEVx15X4VVa9dqZtDtA31/bFP1SC21ejUYz
Cg3TSIccaIECnsa8IhI+Sbp38Gq5OLBeGtajsA2gsE1c1jVsl4MB2Z2K8cpUTCuYzBEoIe2pUsjd
YPe7hOofsM5fJmf3atbccvrZlcS/7D9X3IucWhxKqxlEAeePl9uNo8pcRqZH5AQC8KxsJjDP7wY5
DRdppAWnAYJuG6xVNq/cMv6wlC1e6vMnNpF7MyerhcwNKGdCe0KqxGyt+znhz+ZYPAstf63I4Leo
pBpN8Xx5ylY8gNyrqSjNVArLQFiqA3ifXjX9w+WBVxJMQLD8OxTQcIsD1hfGmUCB4R/jyHeZbx8a
kFh5yr0WqGG9cVNYmTIZEmnjmg0SE0Se2WGREvsfF9M2fur8XY7ImMixBbUpCGur0IgAmWm75I6D
1NegKk4Xo3sRgPq7G1O2sn9lVKRotUhxJhxdZD/3Xj17/6Nu/2dOvOFj/hu5zVfD35b3X2F6ITI8
kmVZg0ZmzByy44uVt9DubMrftdpAySyZbkG9DCmFcvSVvNiVTnlPCuTKVAgMC6uBqqcD4vRYux+j
/thAN5xqOZph8+G1KNAeuzEny3Y543xlFKUzl0o3dXoVlv3U7cpUPOf9Arjh74pVh8g0uQat78BX
07gsj7amZqUiQ2RQZd1VFof2znJhim/Yh7jWQqDz/pmP1l71s6A6bRX81navdFISp0kZrpssrDPz
mEG3s9sBbcTi0jcGNLep4ERFJLsxmWt7eTlIv4XnKMQRg+cxwnO9OcRF1rqlKAo3jsvrVigB2Mnv
eIM0hbP821jT74VHIsm627as7wddQIoqcoBUNJwdbQe6scZrbyWdryVHKbzjyZLGMHad+tmxl7LO
UJA5OuPT5S//IhI6t40kbwRmdnOeyrwIjQYbdoAWoEjCcQSPvWMdRlYXrpmobtlWPpmio2huy6sU
TeSKedSYwQJbq3CTGH1VRAbmDMgw8GC6GgMeALLNe4qrFasy5luKBsVv9desKp9DpyPX3Z9mOiF8
V4RbJllySirMpk7QMxwjgamYV1WueMhpcj9Hm3LLpwnwMJP4KoWWiDBPdT2Gyih2w9h6TmYVbtZR
y6VG6QsnfyCNuHZEDYHGPvcECsduSYdDl0YQ9AOfZlLkP6MrIzKM1BmiFOyTOPZ045pGoTY+V/bL
xuKcN3EZQsq0OartrmAh9DO9HM2sdWP5ZrlVRFmJoGUQqdDUqpgGWFii5H7RDPc2Nx40tdtdfvuv
aPPM1pKxo0XpmDV2QxUqWeYbhDxUXVm5jJGToqU+hOZPNs+eUkHckqu1B71kw+1HLcgKO0iT9DnX
RNh2/5it/qbo7ZVjGh6DSnMUxb8KzYDAV69fRVl7LEl/p4KIRRct1DpLx7XT/BWivPskMtFEj0ge
krzVMdamnWXo93PsYPhu8ixjSoE2TIJE2JFnpePeGCxw47ZMdcEue5sP1Y7GJXqyrdM8Zsd8AMYp
T2/6bPxsNZpCcdR4K1vxp2Tsb22C+KtT/KQEp0MCdFLDHZfb08PI44OWOyB4MCn2IwpO7tQmtZeO
yJU0KNxOCZyG0566FLRrREXqoSz/OEV+17f0atbUp5kPN4DoP7RRCb1OCBb0pv3UFeLPoFtXiZMf
M73En/V0V2X0pkfpKGlBS+pQ8cY17HyWIFVzeU1XDmIZoEtYN3CVIctdztGuaniQcPW3xflxqLZu
FSuBl4zTjahRoHFDB3wpbx9wwwiSWdxdfvu1oaUjpU6TvmSNAF+PEqQx2FX0LfXKlQZSIquuIxRi
JYSPMoDVrDe0j+770TNSX3sANw2SYo0XPVg0GH9vdZGtdK0RGcg55ZS1/YQme/FPXnvtcfLaj8Qr
/MQfILKXY9o+RNB5292PX/ixc+YsnRRIYUYioQAp6TkPp2J6RZ/9iwWxYrdm/UtksxbVwDLym8IR
t6pwcIcjaenWaK/WmZNCqLVvd0A3QfqlyRpct0rh60BSALiLPU11506vDF/kQ4YcpvYHWk6uYENQ
CP1ziNow11IXQN0rEAARyLbn9EBUcopG48kZ1UCB5qy3tJp6uIeeoPJ5KmrzPSuM6UrU0+wXNjuh
rsFdE/SnmQ05SN4Mx1Hkv9We7HQ6buBvVo5suc5eqSnt7Q73e9Y5+PYOrcuQCVR5extDGa1l9kZD
24ohylX2QY8zw9aQTwRg9bZ20CwkaHdXpqB4i9RyKyxaMRgZdYtqXlXNlVF85REACQFbTeTzoHhR
d9PCKedvQiNX5k2G3o5EdSLO+yqkz+Nx8LM76lW34rW70m6qv8nN5DO/Em7k/dAVyFhcQN8NYzSG
MtTMhwrQIiv9vOxj1jI8dFmxb6Fk2StGkVda+YVGqfx6T7NgIXcHA+/OXlD7G654LRKny7H+7UEV
xBjameNBYgd6i8XlKG7y2u4c4CRB9HMgQOlvUXmvhAqyZLhtQZqhMnFn1Ye94lgeie6nepPU63x5
n8jy4EpMVVAiIs41xx0hxYikkR65ZWkD/4/SoNEHJk2B0oSAYTf0j5A09y8v1sod4z+Ep06acjVz
qlAduufZ6dBt4TA3bfVDn+ehZtcQi5rmB9PKho2gaIXIiFAppkfnr92xPGfhS3KNpHWbegvOdQEd
A9emau7gdQFHBgnKzW7lbV7blovMGectK4uTeSKpbSDBnLd1mGTpng0VmgpB2ZQp82kW3G/1aqdx
8zT3Yp+OmBKH/748yyteROZNnSeU+Cxos4YjVCCyGbWWMbg88sq2lNlRa9VOdc2kWajOgxNqGqCU
VAOGzanEFmh/7RH/x9mXLUeKQ9t+ERFCDBKvQJJzptNz+UVhu8qMAgkQ09fflf3UJ2+5feI8dEdX
dQTJIG3tYQ3XgPWvXdajha1HV4Ayb5PYWT4nkUZe/vXf9/9dsPBugoULQCs0ffEA7hotmkj/wXqH
pUXiRG00fuifoM7fPcT17//1ELRUjqk6/EzP7VUp3BUvH9no/cBI/CZ230qm+trlDYwy0BJoP7P5
MGtnT2cgZ8clHJj1w1b97hFucjdo70JVqsYBocHU8j7a8lT96Pr63QK9bpp/vR67F1RrFwyAjKNj
zZsUdaT9E6rvu7dzs+Fb10IbGdi7jesXkWxJ5LQfaBcX/oc3r/97Gf3TBP3L7r4lFqC/m6L0Rshy
szICu+nIC/VISu8Ophkv3DNrWrU9kDbTl20tbjQ78mBZ9kVlbOPL9jg71hzpgsMitrBWvC8fR7LE
aJivGyLhq83GIu6Jt5ZDNSbo9Ucdb7d9ZQA6VX22Ai/r4DbLEwqYJy3pa0PJT12ufzrU//+TsdvT
lC1jxdICCuaWkihSB/5Ydt5O2FN7aUwOFKOn+EWwGojmERabpFFoO09IuYP8ABePVQpj7lmwEp0E
Ey0VO+YtyPOgfETGcmCRZEE4xIZ0vB7JtGv9dI6z0sselmlOuFPuRsvc5aP34fit3Mx992r3zRHK
S2e/sbZwFv8h0fr7AkQs/J8LsGId801Rl5vcg7B3XqDP9MPS+GZyym5P7sDq/dmAm4zCpDmZtYT1
lN76m/+r9h+7Pbyp8ooWvGeEL/VJxosdvIzV5b/X9TcpDrs9n6ehLpfZA/sUw95dukePIIJfLYAG
HMIumI7/mH/+Pbqw21M5Y2IBggKnIc8WtgE8+iQpenl19tMW/Qfh9LeFfFM9ERAmrdxCbcPfXBZl
j0uMOiQWse1fbXiv6NIWkmw/Cr9dL/uXn7s9cyX3Got14AG0kux11xyr2d8z3Xchs+Fs0VlOBCWP
sHX4WRbk5b+/19/TKXZ7HFuFY3wCt7MN1Llj1YhoGXXSqYtXjBF1u4SjZ8J/Whzu37NG5l0D7r+i
dmNxMpSzBe2fEaTXbj6Kttvx3m7CrvDjUfEEJfkHkFKPI2++So9PSWcv+9rx7mabv7HZX6c823si
/RXU+mxR6BxUIwttme6oXW6Z0wG/iPGYaZ2T5eavTa83TKEsVXpKJoz56omvM4MsLZ1WQTFflCVP
c959GTVteKU3qHpjnmZrpX+yT/xHcvBv3/UmYajnPCvJgN2mtHNxJpbGgF5Evj/e1/5ihYUmGIm2
Y5L3zkMP78kZVOdEoi00LV2zUlavYpsPYsNc9TXm5EgGjmO7lKFD6cfQiDcU9XUCu7qfOkbf7Czv
JrS5BO0bwyR0Mqxm6xMcRfqYDdv/XnDfXfwaT/+1BEQ2dNBCQNws4dNN053hf6j8Qe7/u8h5y3Oc
8xpp04xDFWM0N8wL/09OM/COs205ljS0ywodae4cRyP2gzQ/PNI3R8GthruVCkwi7B5QZ5jMWxg5
uPKHNO2bZJPdEh1tbAUuSi8HcdMLwnbr7OV6WUN5G/OVzc9zwe8+yk2ky4veqaTllRsxNR9qKc7B
4BwW8ZPJ5HePcctvdHXfuqUL2nt9sD7dP9eWBBQhI/nb3P3c7fqmTmO3HMdsKItcjORaxk8xeYZ2
Zh/XD1DTT3joJv6exCU0Nkga1k8/MUy+W3G3Gu6TEUs/pajoBX2EWCpAYn278524Q6lWjhs2iDjr
n/5763yzzm7Jj67tMSij4/nQNCf83ND3/77uNRD9JUC5N/vdLowjwHzFdf1yC2Tvuk71iRo3mYZu
9d8/8d2t3+z6SvDZ62lQbfQERjAyvuwn4PA3S/dW013O+eyIAUINFvN3CuoEinSn0v4Jl/PN+eje
1Bmj74MdA5DUuvOHHetX8pqtGhlN3j6oTgYq6e38E635u5d0U3awkWSccqhc+pBlyHJx8Jn4IZB8
94lvNrhYeNoqD3K4NjqzGKHUmR8u2bbJH//7+35z/VsOI9VT60oCYZaFDh8d479nCO1Mqv5EKfXD
T3wXRG5Ji5XCILuyILbnrj2IW8CNPI/sXXVPAST4X0infpOj3PIXbVHZ/nh1+6gPw+H6K2rVP9OQ
/C8s6b5ZVLesRY4oO9OrMWIhYe/LPaCKUtDfHHsLHss2qyGy1agNo+THYfnfe0nsFk2kWlw8CyBj
7pbyzYJ2BeN9FpEsXdmTN4dl5l5cUf3OmyA2ZR35rN7qufq/xZdblBHoUXwgI5RvSLnryKutP6BN
Rf2fGmXX5PEv4esWZmR7VTHDpDDfNBAzRNGo7iff5lFRtWvFMbI28w+o2W9CzS2+yO166FNdHZnr
jmGmnUwTwO+k/qGg/AZkhEHW/8yMUqgxUpJjKDok5MucrpUTKFMxXK7SqETj/idY8Xer7yYW5ESO
op2g2Kc7SYF7s1ZDW36mnv4cerWFEDO+VN//RBb45uvc0v7k6FazaqFh6TbWm58Fd1CO+WA2lGAa
2urQrarkv0PQd/HhlgU4LK2RWQVbXOe8JHSl1+IRQS66YrLV+qepxzcx+pYCWDaMu60FQVF77MIK
yq704Yfbv3bF/rKMbwlzRVngq6T4/GM0xOoO8FiMBcdkWqWR//JzfPvuAW4Oe7JYUhKIg21MBkbh
9CAw3//hCb679PXv/5XatyIvgmDEpb3zDJERlUjYFIpIrYaVF9Vvy5/8gT3+8FvfLavrW/zXb001
PF/V9I8QLi138vSR6ChL6G/5OkVsp38HO5n8JAv2XU/jVvG9nzsfvs7QoWrjCnJLh3IHfNEc+gf3
gST1VUDll/nJzdIL/lFx/NtKuAkEXcGddGizAhiSFJG68J4zCewLbOr2NQMPq1Z3nuFvC/AFtjBt
KApIOFkVwAmD274wyz/XzD4UykA3K2ORRbouLMrx3c+DUyuphXkseVNqAcbCDh4s6LKGKXVjM5k/
tVKrFpBWv2r2TLkPXUcPS5r1oR0UU+S31Wta2C9WWmCeqzs3LCoY9NRYRleDgp1lm41uIGtnvzRN
OYdtbu3TERkTtDceM91vqdscnU5D0yr1oyBQaej3HFSA/KLbbtOXzt64/WdTUy9mdHpq2bQtjK3C
pW/aqHBSpO6E2ps58x57Nqwrvpw0pREriw+yzEE4a74OYNyU2NmpBCMq9LzxXJqxjlO/UDFao2Hm
VRfl6DuMqn4BZLctRXY06byXlntHGr1z6bwGjvDMRQBdwAX+BJPyElOAbYslN8HuaNo4pK4jdEZ2
Mzd7mpMx4o1+a8m468X8S7fF05CSj4XIO+MNzj6ACnhE6PBeTuV7laJHO7nkUczLoZ7LAUoSng4J
XB5Ca4Q9jasNKvursW9R4g4A1R5yakdF7QfhQs2eOPVqdFgX5iM/Vg7gjQEp60tZUBaz1n2zJ7qs
S794UxwmidKREbLigy7HLzGRKCDO2lbzKuB15JrltzezB53Z59QaaKQ9iUOBPKeG7VR1FUfk6S+5
NE9OC+4Bt+rPsrZITBbofkllncBffpBNBuh1NhQRLYZTynlUG+tJKbobhvFFgPYlveZ15s4fKBU8
5JpdRGB9+NILEmLzfJV36TZw+oeyZo9Cux+ezvYBlMpCe+liMdQPgx7gAFDbR+NWPIa5ZyJtHFJW
OcKi3NrDavJlssxW+Ci+3Q5aBcDWw9tP+qtF6vUwiPXUjlA+IHE3o7/VSgvCDFh5olJPjpfuJ1p/
oX44QmD+bRqyASpi490wuEukW38LlwQMgG2GnW/sbd8N90vuQ3OYqs+6F7Cbm9tfjmvuvUXGIi/v
xgUtNDbeTQYqYj1MNmtL4ZJOva4aP4t6Z4jNmF8kmz4qx95bTXES5QLDJZAdw4HLZ/ghQFKzD3au
V+yWqf7KbfZSeEBk6LR+6+YM/bhmKUP87w/hT2c1egdgZKCrYVIvzL1yn9bs4phhtVj+HkQYJK6q
PArKHpeggTe19HaDaROJjmkC+QfgAtOz4V1s5y2IMmTQcdVMn6NjNkrVv5qq/LRnoeMFFNCkL6Qb
9ZP/2XQoq6H7G81S3gfd8pp37u+6zdeq8j6L0X8P/P6sMquL8sYHG4DPNdyLVDRXxXMu06c0EG92
DeVN5av1QM2b2y/PNNBb13aAN7OgBF6DDQ/Z0Uj5QYkRvLWjfrnRck5yaa+UGdedBX0MooWG/66l
QwXnzqAdnBCKges87Xg4zRBws9VW2+pxIiXCENaaO4wHOEnsKCTdoIc0heNUO7FXdE+eFl80M1Cn
6w9mbNLQpflFtOCCwsUiyjp3A3nQ80jz9TgYEvo47FaVjW85yPuZKkwmhqnYeyn0CE2pV2WfH43d
vnsuF5DMszdpzd1YgRA1delhDirY1EsFqh8Y/jkUBkMu7CWyHXMsifWm7IzHg9evCpVlIewJXlO/
eiU2xAeC3itWssbgsRNhPvEX1yZRXywnx3ZO2svXE8ZivIQAoF+lvyAqcyzGDMCWqrrP3fbL6VCl
9Tawz/7dItVdOWZP0uDtkNa51GxcDRYAu161rAZePPnLsOkDtUaH65LSaUWA7FuEQpi3rJXIq4Pq
ARgaDTQ8SvjTCwk9ES/HmTBB+su0iGXWBJqISfPj3Jr3FKaPoy6eCbhmhV+JcPaBEZmK9lksugEK
uwFET9ssmgtyLMoUuFRavqLqSzrHYNMv7UbW2TrNqmMdlACHLq81T++GxT4tpbOeUvFpNDvCRWnn
5k481j0I7X62L9r8yc6GkxjrXeWAO5gRtLgh5ohZxT200boIeV0V1u24glmxjGyt+6jrvVVad69Z
oxkO2XxTAEgOpYQC4qB9FHCq4fTdH0sAayddnPy6Ow2YDfRF8Fu4XIec9mWU+5h/qesiHcD4LY1/
P2BQGcrB+Qiy/K7tvByYD0eHGRfwL5jZPcHnZU1/mHooRvbKWmUkfTC+e0kzullk6YUNDLRXba1W
eL6HsuXO1nVhuTFNQCYyiAg4DCiSlsg8ItMoofY1kCuaN7FxzvWV/zj47FVJFueFOLWB14e1627a
pjoEOJsCDkw6NUBgsnHY2jWFj2m/cxk5lte3D5JbPbCtMsFnOSxfGCae9DyOqCMgYtNUaTwOY+Iv
YidSC6qR/odgYLdCWnCfStFCUEa/2JmNgZCErCJxTnKYO9g1g9XjuCB4KzM8tcR/9jts7sItTVxl
n1ArimQ3nEix565FIzqJN8t39kAjf7FUP7iKP8uuvFKARiCOoCG9+JgYAG0TMm98Ibyb1nC1P7Zu
G+NAjdh1oJqCbbtM7rGwBJy1gt+BnKAd0ZidRaGT6ZHpQCXsHs31sJkHC1ysIF3Njt5gUB7bUsvN
gv1G/PrSehwyHnmPuJLtchc2UJ0p4jag9z1IaXEvSLBnOBUht8DnOK/wPkBG+Gx6if9ohwWLrLjA
gBu/M2aJ7NyjLyYDRQhxqsbxLhXiDmoLB0WngzV6f4oGPEY73/bcjwi3EZWhRgpKYHAZreo4S/GW
dsWpFPxYS7Ulc4sgpnU0+sDitgsWogBrn8Mdta4WEM1qbz0TXI2a47BgR/QVaWLPePAEcuS+ROMg
pC1yD1NVLwEdngYwpiIoK2GP5u6hCxDEu/4K21bi3eoaK9L15AJbD9yK8T6kRqCuy7vAC/aN8pEH
NeRQi/Q5KwG2q2l/ATXgEf2Wz4LxZ/DK94HgEixlH35nptjVvvnEkFpGON8vCETvpPFObQdGuVT+
li1spfIlh6IP13HfzrtuHLcNmO6pqVdeCyE9Kl6VZ78Wrftsuqv0HWEb6rQvPrQxoqJZdlaPaFe0
v2BnUuCcCQ4TEeDFgrkmCneO0iVfOZ1I8mZ5VrU5jWN+zEASi+WYfgH4+uY06UfedkfXGuuQSSgu
aTHfD0gIwsAQF8x4+gmacoixxKoWg1rxvIUyd3HohozjqEt17HHqh1nAn4q23A0WUm9nycIegqOT
B3DmaAN/bGkrpF2ztjt/w/SMTMLIBDPvU2GyF6La/TKQV96nn3Y/vvaiussG77wY2UMQavrVEwxj
uZPhkOngBerswXiARHhzlrzaK+Jccst+pKpxQjZ7bTSr/o2U+VYGY/tRjkCG9AMmn0oG9VVeJSIz
AIt8akyYVcN5aLoR7jLTnhsdDawvErRKCkD/xa6A41PL1V2W101kZ16ftFV5nOwpGREJwiVtaVRl
zp+a0bVV6KdCVjuXyAdqxtMwdA8BR84/0DTpIHgPV8qljMqcPoPs8NqmKaajFKfHaK/FDG88Cq5J
1x2brv7FB+fstewI/dgz7HAOWcoOqQL21CL3S+qcAcPcFf5Qh71U61xAWgtqm4c6rVcwCXUiWdIk
nczFG+03FiBqSfHutTQWXnnIaPo5Q1E2FNDhhV1WrHtIPpXT8CutqnnVTgRDoAashXos7lLJz/0I
Ub2SxBlc6OCrxstt17X3he/sfE88Z3NJ1kFHq7jyqjdKsd2W0s1xCzAhwo0lOrCQ3Al1B8j4sgUi
ZasqoKcMEGfDLF8GJh5n6aF4QrRD1rq1plqGng9ezFI9maHcF9jeoc6gkyFZX8W5676MDabZ8+xE
bo1KZim7T7ue+4gUBnbSKBpDm7E09GafRxKE3Wixg1M9AqXOdPvYOvZlUPn7MvQnnvOtt5jT4E8X
huTVMXvIJv+mrExYX59nR8HcikdZBUVIAg4jhKn9WC9Az9ECbKAAqQEbuiOmv6CAFifm16cq66Cm
BKWuugPkd+jsF4wjllUh810t272pJzBFF/cDgmd5hND7HowckderUCQ0q7ETX2k1JTYnxzobEM50
cCgr3kdenaGmUnSDLDhYzcI92U4GxqMPXAwXIPJZQCw0SK+nSstVaxX7UkLwbCyrNjaSrJkeVJj2
8qQUzLr8OVqodZSTf2bBrmlLga/hXVLb/uK6HcKpQ8i1SLmHFN4Gq/FktP1nsItN08zbegDjgabO
kfUd8D9pCXa/ODpqjq1+AfTa4E4t09znrUJ/2AHbsJ22Vu7CmJMEO78sfpdi+KVzkCxMT5OFwpRo
If2ZZ3B/cKsdxXw582kyuWytWr6WVRAHFXtSxXQucHN57az4kLkRvR5BizV9WjJ9dYLiCbnl3tjV
sz2XT0EHIDwLjn1Ht5YNp1/ewYgjW55LC5WGLvJ7nyxry0X1mufWPRlcCP6Jx3KSSdVgrVhM/HKX
6WyX3kpM7XNbyPO84J8OEn1NezdoO8mQtBnTnZdO7VCRR0Un75aJ1WHqjwrvoHwc3Ma/8yprCGcD
7YpxsoC0VGVipY5eDWgoxniJbwWjd1PpfbUI+5Lr9xbihqCAup+eGVdeDSk8FDJPdCKfs07fC1/8
XqRb4OxIadS3KNMWYb2rfuxjS0COq7TN1zhDCtnPjYQfXROLFhAQl/ON6JCA+RBGCsliH7iuTpmx
XjWb2bVBwyNfg5giVPs4peQJGeSl7doD7dp0T0AkDkdIOSPdCRDV7HyHYuGY9qj1a0c82tw6zBwK
XGKRyAnb+aCkWgV5tnUcvws9gDyBXljlLfnTj0RHABK/gB5xgVL5E4BRMFCiw4l7FmrRfhUYVHTS
ifoMjQkGS1cKWD3nfR8JSE7Fjoe2ydQvQ1RT/8iuGbsy2WOKrRNCTRuvi6IfoMb54Hj9RpZTHNi+
HY+QMOsbkEThUQgqDFE+SELsFzK8hCj91FX8d+/Rrc6GVT85+wl2yyANdEFo92TtgRqAjlOzaj2V
qCzYU0yYQ/hNJgvR8aSKvfIGE/XzAItbiVIGjS8Z+A9uPZ260obqwYhkquJHMI3TpG5wMrQoZsee
PA6YYIaDJZ4UUMcgdEJhkpaAVHN/57hWG+Jm/sgAAsHetTfEoGoXIDXPZnVAWfupCc6vOpD34DB8
lb78NGx6nHxyIp15bNr0Qj22hKjjDiToEKvtx6JSSQaJ5qaEHeEo+ncUxnYUOGLf6nbr9RaGhIP3
EfgczKhgLywc53ADextFjRhSOQ+8AI2Y0JfSr0GPdSPmhx5jBfZD/igg+xeaK9OC8EeBotbBjo0G
GDR2U5+oyvo99kxjEXEonefqQRER8l6cs4k5MXFb+MjX/n0pm7jqDFThg0M9eCeDPDNohjQBXhoH
i5QX5Qmc2MXaqQdYv0857rC5s41TRJWqfkM6cU1b9gJxX+Sty29RfvZa3OcMHcU5KO5AG4EIqsj7
qFDDfXMt3PLM2czwbgR5AyUhBSauL70Xd6oO3G4fCnu6DzTHcAZIm3FJnNkyIVKLcybGvcmbZ28M
ktY2a5L5SDXclamzfc+8S2/ISyfoL+3aa10tO/s6ca0cvNtMLUcCTzZkKG98mc8FbxPe8E2azxsn
Re4rqpVWKcCPmh6YVX6go3F0qHhEw+TI6iun0aSfjk/ec6fdgZsxh9XEn6mFCD8NzpP2ofMy1C/C
g4GoXfaPviFPtCy+lNILrFd4YlnLHe/rfYoUOXRQIsrcPqV6VJEk9C2nEjGnSmoN2yghQBXjKAs9
Rz53ebdLNWqsINeJNxV4lOJlkPWFLRUP0RhJfNcC4cV3X6a2em8quvUzkdhTt2ucZSWqLgsJL84u
0Si106QY0CtEG/DY83pba/anYfI1m+HKYGebwcrQFEvPHsO+Lso9eLo7eT1krxVaml6sUew6yg84
NiC8n54rYLCcoDkF3F8Hxmxz0TzpEpA37pWRb/s71tK3zlDUW+iukCDb9uhTNwstw1ypqO1BYPMa
9dlLuaZl+9xM9C5LEW0HKwT7f5WZJYbX9xnyznf5BMw8nEjRBUUYTIP2aPPgDrnsbqonFfLR/iDo
Pkk00AiqWJgUPKZQTLXh0khZc5w5TLe79F41Q7zo+gO4r2ctg00jBRDZdHmHx9lTOfg79Fh/zaWO
IQ+w7zxUMUDTZaN79grzGxr1r7XtbjI2Q42g2FZWh7ZwjmZltgakZwMtqE3nVNecrH4xOHMQroFq
7HhULR1i91gkYze8FEGpkQfC7sFDyuhZoPDzCmmiuHovUmvTBTQZkPVhEHBZcvMYpM0JoFik4Ske
wvPO2NbH1B2fmmoAgR0ZI9Cqf6wZyf5EAyjJWuhROo85uJZR56lYC4jCqN560pjsRmjnb0HKfbZr
FF0C/S0xV5HR1aHLnnUqNk0JN0SZb4ZCbSwChi1PJwD+yF7VVRJUaCrg3HIDKI1qvUej+gkpM1jo
PC5sD+oZ2coQFsvZJKNwHhd0neqh/ELeGpcQ0/DRa1nwh2g0QR3j5DxSu0/QXT0vGGh5s4qdyu3D
NPMuYyM2gyRJWyzIvew1FG7SUHkgpnsiabMS68m964XEoTJFdYlEZuKfI+Qde1f+sst8NfJ0xbQH
PPyIlxu0W16So8vZGzPufeFYL7qB0yxpVtof94VbxwQK1yC4ASXuwD8C8SAUdY9vONItG/gbTftI
UWvbVHLt9NDKrboPmvfHgfjVVQUEJNZuWKmxP7kNe1fjsied3kJFHdrzWp4aUd/1HjsEgcbADnok
YwAFuXr6krJbNxbdAnfxqVi/sXp2qPJuLYCFCefCfS017gIWPatSIX9zG7O1jVizIn+sg/5cNOhI
IkUUMzmb3I+pjSGTFE8MiyRo6j3NkEJYJWLs4t0pACFTOhxEC0Wdvjuh+wa2akN26RisoPcKeWE4
CKZeszO2ee3q+W2qkYLQmSBL6q0w0PaGMO/QVhaajmjE0W5cpyq74232ycsndDuSwmqeKkDLi76Z
o8FCAE+XnWkxjMitPPItjWGED50lu36qPZTDCqoK0s13GejmwErH2oBQi34ZBtmSQIUY9uZeOWyk
HFdN7q31tAxbjlwPiJ4PODNloCgiHeshPtmlLgux/BFV3BoNUXQXSPDEef7Q9L+lhUJWiRipzaEz
eCie5qfJa+HRByNr9MmAzQ4nA8oj+o2RpXge15zdQ9LjJfObD7vWXzkFhb3uCPqV9CVwip3op8jU
AWxLReyw8osgQFYaygxMAPVTnUpd3teuOhSNWRu2QMkiyD4MPvjKWGzLKBTaB1gyIcDkH67ytoHd
rjOlP3NTbU3X4V8lyl4fJCnXnU5ZZm3L3Nr5kq4z5AM8MwhLHZoGdVyzdN+IbrXUV1LaV+dX+YpU
uggDT57akr/Cfm9NAsRQnp7LcnrWlf/QGHTpJSnRRmz5Q+H20SB8KIihYMAZrZESsN9CZfBOLpwX
32U8UvYYu2np4EH6IRqgFI0mEPxt0j2VEvY6bAvH9DpEw/KXHsYcOgHTdrGrJ2nZu8Jrk5Ei0tP5
pZqss03QOmFXEbuSaxOBCHBhcwaPmKCU16C+X5r2zHT3MafumzcHh9QH/rfKSQwtgjxyJ0gEOcF8
Fbvn9/nQbURvNhQTTq9hX16WXXrlQbiODeww2Nk+b+ywFYgA4NVmokjhysHQm/DQWxlI7YYdAxws
mO7l6LTxoNURWSsckRr6ICaYIZW9+N31UIjAi8HEBjSnusKU1IPEQc7pkVNXRlDteBtg8RPa+dKF
o1ffz7n1CTTxaZndk5+ZV7DJZwRRfd8307aT47oAfQpEsRydAP+0uMtqRGNszBA9g2o7BNYB0glu
nCn4+3TCT6q0YCsvZRs1kjM1/Rb75LLYM9QV5i3t5oPRUCOCTjwPc0fVqwXBcw7qZyvI3zskqnpG
bl6MK3SsHt3RfHbCXJPiLCk4ONPQIYUvV03R2Wf3lV2eC9aHkG/1ozkbvjhtkZPiA8oJTsEeho4r
Pg37zu3QyerSCwjvj5B+SrKqggIseYCNSLpSDd4vzejFy3nc2PSjHj8a2tTbVvh7iHeiknOmBNF4
U8niU4kJ691TkePji2D4trZbMIIZ2huxshzQP4Cvs8bYmTAWMCPs7WeI3a8luPFbnfdbZ87PjgPU
dpdNe2sEVpo0GMUCOfWelsFa+uZj8RcwKq3iN1Q8G7QFskToceuJzEQuqS/SXxKUQjOwh9Muxe31
3TScq7HZk2BJIBy4Kkfrfi7npK2HQ7WouKb5EeHunus0GlLEELXIXRpAxNPhy9c46ZUex8T43Z2D
noizTH8WJK6hT/TKyyChRkoMn/p+zfP0jQbiuEg8OpFuMhJIPfdYg9CHxeuizzwjwxF+dUVYGvTt
Nft/HJ3HctvIFoafqKsQu4EtQTBLpHLYoCTbgxwaGXj6+/FupqZmXLZMAt3n/DF6TDI3iLTugmKp
PMKaF72vJiYac3JNomTrS2xWodMP76vnBnUqz0nHCJX6hTyNFLzQr/t3sqI5KAyQYXtoilAS8dY6
zQOp1Ve/YX2YZPuvdeR2Tsz9Utzn0/ptsOtnEkKyYM57ucnKGeeG1T8P2JM2UmHUdpbseTEzSZIz
z5WyVid0yuSpWE3EtrZ7rUd5FPV6aZxlJ/jNdIO6pBPLlSh7Tm0fAEwO1VsOF9869tk12BqSYb4w
DNxUq/d+SSZU3GeBCfM1FwxOFgl7/A72wdK8rRlR9S184r393faMrYit4zjEt67VH1a2vCUOiUw9
zQlA0vbB8ZugYqFotNhFeZqGnOff1pyro186GzmWRZAr45L0BFOIdv1sE6pAU4WmYHL1nqzvf2ru
3gXFbYF0AduHfoSus6KH/xdrDyKqgnrJn/u1OTdxcagrKuPsqVo5/AGOVil2RoIKOFqPa4IcZiKx
fxr/ZvWyhmTpniMPFVmVk+Q+XsY2ISXkzjl33j4T8gBhuB3b9HsuxFHNchfnDnqjmbAKTuVwteNX
kPEb3Xv8XghemZMpFjNZQgDNXpfUGjazZwCjduKYeT6527H4U+blth/Usc8lCT1DKOOGtt/20M1c
Mp2DOar+SuFz6x6MQvr+Uzroq6/wg5jJG2jpfyX4XDDOPUkzkTJCXWHMd93xlkECINhob27tfDYg
C0u5HupJba1G/ngJoTB1aj/nvfVmmWMfxDAzG3uK9q1JiomTde9LGp3ALn9GT1YbG85pk/nlwYvH
y1BPIsCD8Kes426b6wSXrRj37dgp7oyXSSQ3crl2GdkWbqkfpHC38KjnrPadv5m9nMcOMsdpPsd+
+M/hW7d7+Px8Xa+xLx5XCwuvO14bR18IGHg0RPM0c5gtbrcc4sm9Fst6GP0RHm1BhSL75sHwntXk
BcZYh07KmVybmbpY4/rk9uMZrXC5L/wlC4vKPMFy0K9BRZjnJ3Yw2PrDXrK/NGY2x7KiLiI1yKGK
z6PrfSJMORhJ2cMt9TOJeeT5pLbVbURV70ovWgKZ8NS2GQKOPpGcRebE0GHX+SZzszdTx7t1yePd
0qW3UvX9AQHRRGVARY4Oip6gKxtvA15xtLz5OK2A6J7XJPRrJsneGHQeOnRNnEpP0u9WJhEbCSJR
Q51J03uKl5LE5Vm9dMsY2jHifV9am1VHZztJQlcPpwnFcuLC+wKtbRJBu3Zi/5U6f7Cr9pTkQyBS
IzTQxDMBBG2j+xfWJwirnjlhisvQZM7Mrf4nd1r0juQj+E7y5XrJ+9TRZ9oytMxjxndD44VdGk92
E++cpdqNlve9JNNJDNWlVaAUHY5fzzBvc7UEJmpAdr0YMM2q+QGsAjje/q25JzEG7/2IlqKZscNe
fhbOrK74WrnzSYdpoeS87ITO87vomCDTbt3G3QDXt4Qzknh9p+zVCMpUjAIbjrwu0wCXDQFdsH9g
uey2a+J85/P6WY5Q42DXF6eQc5AuBnIFz71qd3pa8walkm9x5gAFZ8L6JNTn2YpGRR9gt8XchvWR
rJiNNolBGlYmHhtB6yaxVGjN7Myoj37M2N+vE+bsYTphbWFyXujoiy6r2Zlb8N9tZBmPjp9R6eM8
16I00ZJy4vtOtMuH/t5y533RQ/lZc3UCCH5RiwGMl18kja6Jmv86q7x5CmFD3A7b1nBuU5fW28bJ
n/rKvLq1GyBX5GAGixoV16E6+958da3xe1wnehmH77iZXqdpvc26gLix6I4txSwRTdI0EtUhg9eD
a1cGHQmCYZ0WhdkkMmRKsEQVI2nfFkGQc36KCVCv0d3GorzoKntWwrspaP1Nz+oUlCX/1i3uzUrW
vxKIrFzZO9t7QFIXHeU0zdtawa2ndyImQSwc+G0Bx1W3oDRpEfPJwiSklXdanbuajfJA38EO607d
SzTq76hRJzDRQ0wmVh+zMpjq7NLPtO1N0qFXRC9e2d2aSZ5S37lmK+hGWgxvE55qO1+zbTyql1jO
/rad+cOGDJpqMiDkB5OQ7uHPKvIj5qRiu9yZFtmr7wlyyuOG3dROc4pTFailPDgecc2jXT+xYd+K
ZnhRmd4rNV0HzXClmN3nXm7vxV55Gz15DIFiKneJbXQbM2kOVjKZR8PIQ5HW+9QzD5VnF//cxXwk
B2vb82Fxnz4T9HQocv8unM4vkcfEOIlmN5fvsWIzRfIcy+VXKlrJcpeAKHNVLXqISm90ZaHfc1Ae
1vXv4OH0GYxufeFwjbf3FJhpjN2DzAU3+8xwZSOp3GYN123H6xzOVkbKi924G8e2ES4ivSj5x6B0
gdGi3gJwPKF2/K+DAFg85Dqlb8vAnZyvKB8fp2o5ZF7xHRkOPp/MO3L6sc8ZdQC5Z6N0K+qgWuJ/
Tpea4aiMKFjc4ifLhSKDAFHAkrJdolR0lRv6EeDoMlDx4Go2oLGIQyO1XpJMXkzsxBbImHSwX8Ep
nrOqINzK3cfwjwgvf/yhARwnLqGc77EDlHo0RJRS1ONss2qGbvSQFhmIN8ZwMrqD26X/uWXCwBPd
Sw0AI4mEeqDs8cFJK1q+klAI8WRbxDtY+cU3fSZC5wW93yNg964yCEJJvYgs06lCruLdMiIQN6ry
vlo/Bjhr2Jmj1I63TrJevZifi8VgwuNpdCwyommDPI5p45oCPQxbDlZKytcJxEU4geu+RR34RtqT
4LYMLnCUwLyPVIv6zL9MGEMYy+YqFSrurs74O010CqoxJ18vajaL01Bw20ePQ0UP5prfe1GijsnP
+bVW/Uq+FbOSJGCFUpPdFHdkvKZQBN4SYvKEN+7iM003ZMbXjh2uU4dR3G2ftGO8+FkTaMMHiHM8
MPP1OsJQIhI8IHHbpna/1YsgkCyJQtnkJ57Aeauta3Y/hyPFaIiKZmuOs30yMMLP0/hllVTGoHcw
oPwsO/1bmhZmfwMSpHOhtvggGy1CBCsnnZtIZVuuK23tBt/blYnzm+UlTRpqJfgKkCyToA8GgSdc
ak3J8F6mFz0ophsO8QU14A375n8UZCHq180fEgzHg2/59wlOndqEx59ng2+tJ4Ky938x+v7HDX3o
Vplvhwrho3KhJytvCA1hvsT+dHE7/SC6rWarDIzVQeU1p4wNlcFEO2oKOcwoUz+VVFdnXACpy02e
lS8d1XIcMFYgh8bfJlkruJbHIxFnl6ywHnpehofIt95Kds0NQSCB2WdEPhld0Lj2tc3bA/105FL4
QeUmf8DSR4ZypIVlf7eLNltudrSklfOZOUmINGwGSaAnoG2I9HVItXd909ypsfn2CYiX8/KHLPDN
SmZesXQ7q/B98mPQgaTxp1nPcuPpiuzdSO9r3933cn4Qah03vlVv1zSFX4qai3DrO+w4vnMpW+FM
+uTitbdOUyhLrnJg+s17bNPlaoJMxl1+F1HQYOLMb4UUj1k0Y0pw94Pt7n2dEYhsvjsdvg4isI5Z
i8qLB/4CO6supYb/t9cusOgQYyJeLhWdvc3gXagePdUdV0tmE6IVEW4gkWxDjQ83O1H6BRVjtTFm
ZD3CXAXNPfYcrEvEyZTo+CgrlQVDQVJPNFnNN1ncyz7JvMdExa+OMV1Vegfbcz4M26VKRyL6dda1
O/U99O+kmpNrDCtwk//SufO4LeP21EO5iDm7pnPLU5n13MGwcoXTXlDebAa3fB9c8y8UgXWEMwPv
0eQs0Jk2e9YthXIhEBZNXWT9TR3vP1k1f8zO/hpt42U0marYlNxt3jiw9fK/PMYQp11NEo50QM7X
x9TjWx7VX44kCQCenAjR3rnRxIe2pFh/KgbFbgB/HiUGeiN7inoPaiFDa5N2KF6idqs789utQG1N
G1kbIYKEB+bWZRjFqVzqBXkVHUg4VhdnPGpvKA4FnmLL5NYkcmSXuesur6sT5Y/PMo4hm9yveEr+
RKP3VcTdHJauOuOD2Y7DSGdo2X/MXSE2Cu0JtKizGwvcjwDh80CwlSNDkw940yBn2NSgF1yABxPM
qZL2w1hS6WGXfxN/grXUjN5rqJzinKvlJfV8ol7ThWc0ehtN42RRshN0cFhzukw7L5fYhVvS0Ezx
Cn/1z0BQ7BV2TDA1anPnHvpPdm5Lghuo5lgyJ+ZNIP2CHyUBiUpl9IrID7VHHcVbq0v+LKsIIKvO
FR7yAFHhEOQJS2lUyEtECWNaGiMyBfCHUqlz0TbVVpXGRBkdB2VuKRHEUFYvym6dbWxMEtFrZzDk
FvT+0Gu8M30iwr02+jJd/+Za62VMjZdyrBiculuWdrd2IdInn21EZEJsjCqBNrurySr7JYbd1KX3
r030dogJjkqW6p9c06feaT4svufYss42+xvsfvHsSR8WOaMrq/zT1dYbUR85j5gMZ899ggF79Bv7
uVzNA+8CdoIl21mTtUMCfOxG85eJ5Bp5xQla6m+NysCYlvicZjPF917h7Tq1iO3UDs52aUkpi8xn
058ov2IyJO4h5dxGCVjkJdB5qa9kfBzLxu+D1HVDMYPY1Xmh6PW+szZR92+yNGIOmRFp6tTcLuxQ
gJXmDO1s5svj3EQHkRtvCeHKQcWjSE3AixibKynDt7jtOd4n3IyzdUmr5c1Ic3o5bAHA2bdTMI1g
D1G6HpUx7+JSvhq6QYRu36XDAKwmpYey9Z6Wnlc6szvAdIbYWodijMZ9mhQb4aWX3AcV5biY9qtk
QsruK2kOrhtOuTw7DIc70MaKAFjzR0EAhKbpvkjPflQzfwTSyfcOPGLiG0Yv9pTM8U+uuPWkIBqT
4/KwUFuy7xdr7w5DsTV6si1lhQAmgb0VXWg0YxwOTvY4rf5HP4h95PZIymJsJWga5swIW6WPVSaO
HgKujdC8IYXluGc9p8XWX7oDse2k0g6wDkkJY66jTRNHTEt34XE3piFClvrO5aOqc4fuSD/b9Loy
cG5TYIXPGkqkrbvf2tfoTHttHHz5z7fcdQNT5oZWZ78konzIEufNEuujjMWbyFG3V1SR77zWpnW8
yu+aknfP7UvWEsJCS4/NujEsd6O6mXiuhBNvIFpaVqLaeLPJ7VRX36U1RbzFKSBai42HkXGjEcqc
q4gpkFfiUy7jizsuT1Kj2S395GYhBt3gF3iskIoEuuhe7TnV2zZ1sq0W8cVJan/X37NydFkONe4b
O1TAhYMnN2ndFsis6aPlAxJlB6qjql1sruZTIsSfNTYvvbN0NyuN7J2YVw9FcPtfnXTmzh8L9ISV
egbauZ9V3e9Y2heN0yXoa0Q5ZizHbYTmbVcy+jZkExkqOWALusbwQtpT9JNy8/vVD/PVmypt8kt7
8dW4qQtkhQaLHf7TXKcjABcIAFgKEg068OpxuDrdoED6gDOWyL75gFdoVTfw9FfVoKlq04gnczJh
Job+YC7yRFbkC6/dzfbdvy5gw2LZAbVKpww3yc2es71cEQjz3fkUgSeD+1I1+jBU6ylGk19QYbWS
ppAtyalo55PunBMX+1Fn+fPCBGyLIWyqlZpSqznm83KSQ/kuHH6iKh6342y1SFajXYyZemsptZUD
/ZW2hY4gyQ+GEd3yTD3ldzFKI/Wlw3OBkhKQSk1bEvZRCeryxxpxrniDfPFcUBlBzSMfaT9tYhsY
d8BT3qgwNsp2Y3mYcV1sIeXsIVkVTFwNgbbVcUW+rNto2pR2+m4U3VeamqfGR0KqUDROTn4eJ+fI
oQgGlFloWcubmaq3SnoGqqM42aIhucwR8tE8Y3ddn5YVEcyQ7tMqvtXkfgBppBtDWH8sMA2gcv+3
X/IwzusXZWR7g6bIsEZhdezn/nExkx1nabdx3PsRPcw/CV9E6WbostRFEsiwMTp32+ocQinpQazE
gosnfXC7ZE/G1mNNnIkts/vqVl8nz9m1GFMSGDi9Lp924gkIr/G3zvn4mFIBI1T5VmAvkmP+hUji
4Kf+k11FQGQt243vIIxBfDYXBFVXZjD16xFFwZPn57/WzIlhqekjblIaIhMLlRROGjnPHEoR1ytN
qLyiXeCZ6fPYxf9pt9yuUX/ml+JUK6my4eOIbEBvlb+0Q0ZtYjq9KmemSmJMp1Cb/ndjfbuj4AdI
zAAs7jbToopq8jQ0qI60d4xU8gTe/hGn8U6a/WHiY6hNSYtRjkSl/BzjpYArm3d21e+dgr+TkqR8
i+hlLo13MalTXlYtBFv0auVRwPNzcnwTZQButArkvL/n4RBI8jE50ycKgYOZrMNOLlSXdO1jCYrP
94H4Z+guJkaIoa5fDC8nnMZD3A8oxRmzTw3UQFYtngV3Muq4I1L1F6SGP+CvJmgE0y30yXnxkudU
Jju2tq1RGOjFUSpFaPHjHqye4BI+BcTPZYU+U6U47ODADAM8Q5AnuUl0q9DFTueRVDBYfpQUNVpb
/pN/mMC4Ecbuq8ogEUhtFssYgyxTAftZGlaiy7dLj5BxinLycsscaUHTn/TS/PD/3+c5e9Q1mySa
rm1pztEGvIS0H770qSHaZzBjBOPqAQzuQL5KaKUt7xW6GKDuxDeOzkC+NUKzJy/pdygATxly1ijp
Gp6Z5cQND88v//HyyK2HWmLjrwrwqndCI0l/+CA4QzMMQlNVPrGu2xuw5+3AgWt37ksyqq0vvEMl
+3PiEII7llfbc8Iq5ZJp3T9VTnuBkS2PkJzHXhrfWRQ/MexlqMr7cKUI2Ihje1/qYS/nMjsaiMRr
rKIjt8KLopR84099E8QZ7wA2xXI79slnNC+AHs506M3p2c7Joh/BPJIoOlmr/NQNMUNr5IljOQ/3
ZtKMqVQ8D0v5FgtaNAz/hV0vNDLxgjrmpTZZc4yCHj6/qZ1D11ohTUEvWMl+Wuwjgz0e6gzCSK3W
ZhIlgteChPqlexS1PrrKYfSqSlwa5XpWncOWhaIo8Bs477y7yWyG53a+5mUEEY0RXbN1GnP5rMGN
YEjl2+r6lxJcwSARqayKo45j+Ewu8LogIyqyNnbBYTQIBKONM7VbE8GBGS39JsrNR6k9QGS7QG03
RuxrhNDgtGUXAW5tJ/sHIWModfS19NW/VS2BaLtzZMVvGXErzVg8RCiiRqqem4E9gWv/wy49nljL
/miF5vsFBMcPtcGas+1LDjwMABhYZuoIRN3t0qlZ6PBNjovf89RU2c5Yu91cY/gW0xrkvvtiLKAl
FNyvGyvq7e3gGXGYV+l1aZudMFYol/JfkoyHtMsvQJynIvY/Vst+kLoO/a4/Tt4wbtq43CE54GdS
02Z2kx8pOnMvBvBfFIUdhGxfZq9jywtkREjG3OGpaYnEsgyeuOhBqvQoO5hZtrChmPdNI7/nWh5q
9M622ZEP1L93XXLQK6NVpc1QaDx7tsO+W2f2J/GeNx/1WJN4tyXjadZmt49lPYc1VodUwBmNrLWi
TD4QYP02U4O5XWU25Oi68ekUgtFD0pGiMu07br/aRTabTy76z+Tu6O3x14AbrZHiDHHjf6s2Hmw7
P4vCDaAacUuB3eKfYi0q8iNRW4+Mvqcms3a1w1bqoReA5DgmWj4vNYfg6sbb0uoeXYNFTQ+4Xtve
uVgFchMH23KHqHxoBjLvHVZRvh3+Jsc2HvduW7wtGYJDpZj02fgDU46BPzWPaYbapI/7lp1KP5pT
fQXbOhp9hlB6Xu/GScxOFGN4GU4gp2W20u4pL5ytZE7oPeBy238vqnHEFYq4ZEgNvbMNecII9NBH
1Wsxmf6ubhCp3/1Py/BcTc7eNGXYWMWT1Yk3d7YQ5kLPouORx8pv2ShT71QZPb4q65L5BVMaAmm/
dXa159m77i5hTZonXHfvXkX1peF84zhBWNN/1dPyY8Tgd0lVnSh5uIuVnX0hKzw56t51XMUDqnOD
eCojPaSN+9UAFIMk/wh3oWhG/44D2olYgG/R5UkAV5uc26JBq9+IczTpc9/Q2uJnrG7x3yHKQsso
j2aS/FtiQNkle1yEuwZT17806JCz0vtgLaUzPfvPg392zRWXSBlYhfmcp/Kb1FS2/cVF+FGcUavC
aqgTA6bNViE+bN6hjp9zM8fFhxhwj0hvueioQ2nS7EbthLIzbqubHC1aDcaOuMhB6P80iXyLUn+r
EhlyDW+GvwnhbcykO/fWlco51Bbx52RiMBoznrBUed+1bB4n2Lc0c5ATaeuf5wDfNVbDbMHqABuA
LDAlnSzvAsfxj56l2ZKXp2aKyEYH8InT8ncQSWD5aApGlyW8YLr0IrRvY7pLsOgGhpkxC9Q9lR+l
uMZ2HibYqdj+3G0nuBYRuaW4N1zKYeMBzSJWxTqiIEWzLHBlAnZYmO6yFCN2jKcK5sU6Rk4vAq/z
/hQpYw8H148YME8VPf74/BlwFXxpeDYa52TNw6OyxGNVIDxOzJvM7bBxrRMw4Wliiw0SMOegc5Jr
p4ZLX07fDqyPBYyFkNYJW8u9WoK7M6pvyQyDMXTVc2SkH7hIw5knCUMKfN+AZ42WkZ1j2N/3sq/E
FIzMd25RmPu6MJDveTic2lYGqvBoVS2za4dxunWnR5csk64z3620od3OfbbuxaR9mUI5ANKqun4b
k6jdzLIrGCDxvLSu87hMTbhMMKa1aGAn2chrie04zsMO41gVo9/K1MeQiF1sTRdZ8a2OSX0vmig0
JpTmMHsdMsYBYVI7cmA4EXN4vTcsfY6A27BxjpuyTfalbRmbvmq+3NbaKSPeeSXSl8njK6ur4r+p
xaGcrgc10JY+4bXnT8HBJTMZ+gY4NmUdGwLiDogVAuHqbeXmuJlpautzKjFwdlz0svxrfPXJSlGi
R+h/xcJsMObYu9ErZUt79yx3a4C5agt2EiCvxDVdIOcze7WTXf4DCBs0TsQp3FjPqmVaHn0iah0C
WV1zPHiiOCWGPwEW0p6c+HyGzjdz1iGbip+1MB6rrhFstMgG7pPXHOcADjBoujsYI4/gKPEr9QxW
Ctn5JhdmsGLhvd90CiRg/szykfBdr8YSYfEwF8lxNTLoCcZTUdn7ymlvlpj2sq/2LNXvbdyfaw81
XJ7Zb4Z2kPjXdMtIqqCUeh+5lEi6PBl1ETLYHIghewHzOeqmvsIj7SMdv2JaxUvbQGYinKG5Dsvx
4t2qMTtqCw1bkucPThm5G79jboxiFFari43GNR/qWDKujicfqYdAcA3H1G+asX2flN4vESVhnfVc
q+VDD/o3K5aL0RltWI70b2IdmzPbCs3e+Wy9KsQ9SmRAujDfJtHR8s1XBHTz/S/1tzTK96xXh9Jm
lib2bL/4Mt/ZSYEfue+GHXLyBCsu+lo5Ymrocv4xrjZSckFIBkAlSke//0BzkWIqJ9cCOYZMzadI
SDzztH9H692YYLC3Vjxqvf2312BLrsWDt97fCZcecd2vQHrcz4YV/VlGSvSkzbWpZYnaktx1uvXi
q6A2MUhT/VTe7XEDvkoLKoB7CG9LQ8WQ0xonmaDI8Ezz1ahIKZAJfS/9YZzqnxZSdFMv09lIa3wm
TnnGw/9huRI6uy/2JM1MFLWAPU3RThdOvmW+/Gtz2iCPiHNA3WkN7/3zx6ye82PVm5j4o2H8SCdk
S159fyntDGnOYtOKAdUwMl3Ipjmky9IGqw995ZnUMljObvCSK2WH27Xz39RiP4+enjBDOn9KubR3
BPase8jCrv3Uq/eetKOxWVp/k8jhI7dxRvU9wkBSOwo3Cok1uEFtB5VukJz0xOV38fckFuwYdvOR
sjvTxBTzOxfHZGFH0Yyy4Dr+m86Sf65A8NtyYUvWuFzbr8wdN+JCPyyhn+d5dMOKKA/DJm2lmrug
WhmArH75koaxz2OOlBJT5gYa6ZU4VBdPuPxo2mgvJmd+yUT5yq9/VvjEajcJxxQTAUeb36wxE/L0
WQzyNKwQcSjbj8puHv5v9jfN8ZyL+TcbxGmJEb7W1S9NA2LbDfZzHc+8sMWW+K0+QJy7xY3koHJ2
jt0k2WRStBS9+6MzzA/dvPyrdY3+wuZ+bf301R4i4K0kfkP7e40G9z97dX9F7r2RNvKVI0sqGE7N
ATEcW3mTcdCn00/TQqwYPbtH0WY7KbHRYGklA6W4ddBCjZW9mPn6GzXWpcxx9Frl1qqsL1azX0+I
i2V5gaWyj6hFXOIVPyVI9t1R/t4ZpK2slXrL2EFWjEPeujJ/TRgwZ/3sOt1J+fNNoKPWo4IVXdB4
JydPLTtrFhMQIOEoRknOQduoN1NYW5mlu6VwH0pb/inG4cN2J7ldbPtboGsRoLRcy81jjJOlm9bP
zh223YzhaxHIV1yjx4IyAQKBZyV5H8b343HmD59UeYiLuw4wKxHddO2LY7NnVLV10mkBIVVYv6lS
GF8T29mOBf6FvEN5DmAA44MiP8Z4VbHLpg6aSlTvG51rsHPxhM0ntJC7IGE/DVpX215NGDd792os
coOi9HNqO/y97FR93X8ClH/6c3JerCrdEW/9ndly2JIQiHe2u8r0UTTpjZbDJwcXTLYiTkQqLmb3
oRbrwcWviCn13BsT2g0FQ41UA6i+n7/cfnkds+RJNkmY+dZx0OMfvxqvbSXZpDAQN/JQ2MwRUmlj
N2fQQE12VKL+albzuWicfx3tnaA1Pz5KrtkFeUM78NuKqGWHiSxEMPjs2NL+9al3oXaogN7SNxU3
54S0At+Yj8JK841XwSJKAcgfd5SRFhh1W+7LweNjS5BZDibXpNshr81Jieq8CHn8hNKRvI59DYJA
QEaxQQmXc4JHbzyabWB51MEUmLiIIrow2e06boi+k1et6ktJskQIATNg8tDEzGifrbnvr2vhnAxX
fywJAhjkDIjC82O+JsTG2F9WwxJKTP5OV+lHVrB7JFn/Bcz9RT0Go3r1ZtjmtYrUdXTN3wbJugkM
GHZNue/VDEmWPNk+21uMvHtOPNqi1jdEQv+NS73tUIb0sfdr1OoyxMOxrgAyJ+M4rPhUeoMcdsFz
oarW2VSSS70hSWSjyhwyr/IeVTK82lHxMBvpsxFTaDyonZ0aPzQF7AoCbsI+Wv/kRn6QA9uPmxGQ
4Zrp1c+q0Oj7F9WInV9PBBx0/0yFGT3xFaHybfmfyWWauEAdpnbwFKrDOrhvBUEi7kT9iSkO0eic
sJLseJe3Rlb/SGCt0gQHlBpfoyYmazGrkWg/900RhNX3CO2xh3y4Q/WbWDVpJVn9re0e61CqOQba
Eji8Wf/Ws/EqcIT1/IwHaIu7pMi9lkOybC3cwwZVd49rRgHYkL+niYf3JNbPYgDxyhgj4l4/twUq
Rb/5K237mhMLkiNo4Mla9+tYn5EkEzSk4ORQvVAXEJPVkx3dIhkDrfN8awzJ0c+SmZdWx6e5q+E2
huFtcNwPWYJiZYz4g+Fjw1ZxDs+T/2U230vNpWfp6dVPuwIiw/hkyrV5xIqAXxZglGEvn9FUtDEP
+JCgWI46oBWF/3gjq5TBLTu1kQqT2kFongjE/e7TkJS/RYt0BhzxWUQxlkYb2VWsY7ADTaEBxVFU
KpT6ZKPlPBH9QyRTxgQtWFPDvB33A/hKbWpUmgmS3RW+e9LDKxLUsxIIyKiYfzcSHMWg6O7sIaEB
uc3/x9l5LDeORdn2ixABc+GmNCAokSIpL00QSkkJ7z2+/i1kT7LZSfFFTSqiVBUECVxcc87ea3tx
smInTyk6RTNmTIWJpAU7Vj0g6B8GZ6SYD1VL2yJgeegxlIU9WI9oynaGpj7JPUKj1qq/ugp3z1Ac
FL1/VbLmSeD8MitzSTP0kOvym9mObmDIm8RXMIMor4TiuWqSHwxl2EckYcVJ8tlPcbBL+9hnsEvP
rdri8u3x4E0PplS4SdKq3DEEsHhUvhth0pNoHgc6bEUEDNvkMGmkb56NyLMM0vcYUf6iMK3XOlVv
MiY7zgA8YpG+iBD1n+Uz7VqK9oS4cBeJhgplTzQ4IzDcVKD3NOxxVleku8E2q7WFxBUow2qUg32R
AWSwTM6JSlju8LJtohypZm+bT7I1HHvJfjF7493qy9Dpw25r0MIScbEp9OiVviALRVrcT3l+1Kz4
y/R5ulOFwdTOdq1qU3LAHtBEBYiXjB18oAADSooeyUu6MdLk0RwmvMRCW5BJtm1G5VfT+3daSOeq
zkXDC8jrQI7Voqu8e0QTLhgMt0NU0vfZbYpZYiEbk7yMCbPsEzii5lR8dpq8tWwirnrleaqavWGw
gxdpOiEysL8sG8x7jj1PNorlFEQPtp4c1WGWFtnsRckuyzrFVaaMIKM2PshNcg8CHaV0uAHEiyFo
fMQ9xf/NqYpTxqudjO/j3ETU0idNikhKk8pNSBc9VTCMj7waCBzZ4bQyuniBAledr1vVvPUBuiTG
rtRaN5yd19wuJ5t8wCQSRqjAmsUeZnEYsFwtPHoBy5gKShxoR7BFT2zmnntN/iVL86mtI34oiaLn
OEX90I1MydEDLvFDB/VoX7cAH4aEEzzlo4GqsLEXIvu29PSjFIAVVGizw2Tcsym31taYH8oegZRk
jCtbx0veNcovHJmHsGED3hUlbJ/B5r9HNO6r/o68TpsKA0rbREc8Wlq/htJDiRLpHNyjgaKd9e6J
bJtzbi+k8KAP9p0/WE5SyL/sJjzJs7q4t1bFNHeuTQUJWak+pGaynoR1O6Hwlpg1pkzeUwFzVTF8
9KAS5DHadYH9bsQW0pfulJMESZEub1bkOx6EgEZQz41d2gd4SkJXwjlDi/kwqj6qML2+jyklYx32
d2XjP6VTrd4Ro4omc5CrfTiVd1KUVY5N38/CIngYFePELpv1kJk2i2mwJbLKQcvD6DB6bxgW822n
lt1CYa/wVBbmYfBTmsxFe5fi+mPWmJ6bIDRXCilOqGXM34lA+ygNX3YwOmlqPmZ5yITX9TuLub+O
gn5VK9RSLa19o9m49HJQCgpVXvZEZY/iHf39piqKldeEayuF3DGidxHMfYThQr+a1xtPXfkgJ2xd
2jYKdnqqILskFjtTf8PTD+wk13AfRJtaJR7Wr991fzpqSeL6Y3g3puaeUqATpF9ykdEdHY68DQ9V
0DlKHp1s2tCp5t8ohr/terx+E0clThLaDsvS3UAbYiUBH3Tocj6KPnnUqG5ZofQRqyR0lYY4Tv54
bzRYltvEivZ1SL+0jbEFo7crPe2+SSaIap1ULBMFgabVtKc05sl1GgV0XelPVk7BTZhV8VAlInLG
HrhNUt32It3kOMSZLsZbyfYpMNdsArxuWRl4leIlJRX6kypCNku9aUbhrScZ8VQ7TEtfwwWCW/Q+
kJP7zrPvc91cJlDWsir/luk6LKpIfum7EJYiWMHSLE4VLugOjiJTYHBMON4u4jp8kiVmTg4+s5zT
DUSw76yZs22ru7Hi20y4NOXEc+qh3PsdXurBAtyWDHe2zrtD1XOBEHbT2v0+T/tloFm8nMxzqip9
GZWCxhTi7CT2NMVPgIRuM1IKDc5ieYphky5HjUSulCJX9Zn1dEts08ZcWoEPncacmBORhkjxJmrK
Z91IOrw5Fl5U/TBYvrxAE3XvpS3xF/2RX7IZC9SDU6mB1yRjgApPyFyp0JHBzkJPg+xcZ4Sw0KMb
jmyZ9Bij3KgKX9aoCYtE+2ponMv68sBKeBKBvJGmMEchGd/39qSuanYs6DR2JegfO4RxSApxr0Oo
LCl5lnaHLApXgmI9SuD750hp4BEpuWeydaqS+hgGZg4KsX9jRD6NQeOKvr6d1/thal+KqH1MmVqq
unnuPHqV7Tj6a5QJGGt05UUC0LWkfiPRoKtt1yj50sJAuIesMaS+bNsEIQfFsKX3OTC08D+xwdxo
iU2pU/20NPMJuOhRlhCWqaOrW+m7ltU3TEkbjrsba8geG0Zoq3Qfdditzdh4hoTzls1VQDUKd309
l2TjHhgDnDmTg3+hFXcov75gTnKtEQFnXY7vkeptwyp69e38O5Gm91LHoKgz7leGHP1K5k1Nk6Lr
lyqLRB0fObZlW5SM0rlFGacEpZq3UdLtuK3PEm0mTzHx8VgKsI95Uglx3pV3mq8/q7nu4DK68UXp
ZKq8Ho1pR9MQs1nk2Kh8J1BfsaCEFygheeWTo1TWCOgzoEhtwaRT11PSPw8RJuu63Zi2cex1/TZv
BmRiVkUidw0DkWJCz14YM7m6l9DRLatsWiNdOI2mvqU0/d4XqEh8fzMrNjgC0kIndBWUWTEZD5Uu
0xUyAdC1ydETymPSGfuxMKisy8/mUP2ejP5UKOM7inKn19Vd0fZuQGHM0+nDFlF1Q7Dcq4Y7VvFY
1tCwUyKq7qXG36ODilcDOl1PQUKbmkeFAuaYQD+itn0YQ38t4Q2cWnk/148is7pHj761+5TeJsk8
dsvLgKsUzJcV7skxRaJT7ofI3FMlzJewJb9jPzwU7K/YC7xxYON1OcQG8FA/XNtxtKPgT8EHTu7Q
k/I1iqNiVzAfNPGA/e3eVFL2cJlbq+VNFPUPE6aTZRuLATVafIqLaluaiFRBzOwtX0EHa6CFjmjY
83U+9Sl7yHIyiLuRQ8ZYbTuk1ED2zIXuh7jBbElZxHH8BRICHJ5dflWWdBw788FuwAIHCt2/CivM
ZMUgNwAJxdVjq5kbDYIEKDHHUufpxVSUdWhSI2h8gAlAFjToJ7gNECO3HYHQliWWUW8DOMVrlgCD
hkmw1CJQg17oHyzdsx0pyV4pke2wcx58WoSDWS5RDKIG9NmtJWaIjhkt4zojyvYe5OtNgB5N87Dq
1D440cyyYaOnAhXx4PI+vaBUGlf0Dn+NlXWoa+t+UjnDigaHjhY4RgJlKB92JQ7dYkKJ2nkVKndF
g/tRJcfeJEXMC9mZBgHSSzwaPaw/Gn7qURjlm0JHAgwcm4MGC0uBKDOMyudKszlmKAVKYP/oyx6d
3yl6zfT8PW093JH0PYJuW5gdPz/zP3goH5k+fthpQOdQPYRZz6kWBwXcehwRzWc8cRo262MxIYHL
aa7nlvmiTLZAnETPfpQ/VRPKopBDewUj1FrBo3TyqsHaMnGM8pJApy6bPeA74EgUp78702DLPx/J
GDw2NnzxPHSh4rSRwA9v519jiT63joOV2fto3q0bRbVv4PwiJbH3dAcPugYZa6KFoNbFLvTTpYmR
ZGuK7tb0/I7eFYUUWzfEGqgppnTtMZvQI5nSUZlCWqv2fdVbL3UWUHqhQFQAGykoJ9tSLdhLma6p
9fvaNpj/MvzmNtKQ2gzuu1I2XF+WwUVhsMlG5N3FVgcreNuX3W9hIchkmoH02M+egGJ4DFFP203w
LjhxrAAEjLd5HHoLmVIwZFekvUxBseStBxn2dBywdRhTkIxlmaD58dtVoRnTYqg06W40k1++bL6G
qdWu9Mn+laIoxG9+Z9TFWjNx2FBGtyUGtgV50KuoUgdrEZjUFXKWDfm9C7WNBYNLDfRqnVgAyyLP
vqUOtK5z+RUw1FYHPJxnk1OkmO+6ziKMo932NTxGHVv3OLIHkDx120jBjTYkq3YEPBoIfQ3WinqU
iTCgeW+GHMeslPBHQr1bDn++3I7LdghuFMFeXVarTd3p34qPkRuReUCptumr+Tu4qazgqslPhiLt
45R11oTgZLTHDKRIG+RwqCJ0oIlxn8OCauA1zcDusqFJkhUNmM9qW1M7DyrgI6q1UiJvx1jdhg2p
VCEFkIWQJRYTioTGKL/LmDCXljoGC8mvw5XsBbcThG04OGzZhmgniihbehR+tJzieltZYHWN53TM
NqVpv8BW/G5HyRnC5pSn3aPSaDd4oZ4Bnn1ECqe4GMVWHOvMIyWuPJu1B5nHndd6hHNWFQJx7WAC
8E1y0S5La3yqkCzU3qz56g6eNrBJ8GdnNSiMpEm3fVe4BbZ+dCF0x/z6LbDShwSMSJpotwaGs0WB
xUGSx1s4DA9FW5ADG4uTGSQbz5q2Yaw+IniakVPmLwI33gOfPfKQofutG1ayTN1o/bAufMw6FWFe
aqFxbA0/igR8eW11xz5VIF4kwo3K+NgodOmVUn0fovJE4tk35dV6yXHMjSqNEjDN39AOX6oquUc9
sq0H6JLUTbOpYFWSNEAK+XCfq9GjJZR1WxsNZevmTmr0e1vDJG1htlSrLqWTFTzpeXDHdpWqb2W9
5FSOV9hjUVAOj0qIhJzapK0VJfI9arMjW2mlT5b+LK6y8maftuWL3nHQzehsq0ziqfmtDjZ6f2Ef
LMlyGqP8NSUa5yXk2J3piHra9vTyknF0gty46bVyFaj2krPp2i7GfGlMMachdfxQatZwJADraDYH
2RM6O7kp3sMiSGkzFnu4tQFnXKzPQyex07C/cqn7zAbjtUEItqz12oEx+1uY2U1txWvVL3Km0eGr
CHps9Bi16VnuUHrdJqa4lePgG73Srsiio1mDBywafYFF08Xbk6NaJZEFP+PN2KYrP1PwkHqzr3PF
2exZ1jhABRlet8j85ZfdW+8H66xGok58Ol06F+Jv1cJfJuIyS8wZXa07cRtuEToz80/uWNj348zR
QtuJQJuTezIh1a+G4d336PI1kzh6I68K+/pPjvdwmHHQpmHoFJmFxHrMFlKdHKX5UCzZs14mT1bY
A17iPD4omCcWfsNx0VcrtgKW/9sEMYhkUSU/Dr7HlJw8dseaZT3oPTlBuvyFa23RaMUupQ6ZMSOp
qEJ0akBBES1RNLFdl3oJV0YBNhobu91u7G7ch0G4AQBhLshVP/oSJyhjKlnOGP3SpLvI7U99lL6m
o49HHv/8sjZ0pxi9mzCWoxX/QhW2LT6CWXLvZbPUQockFrbZhqUxZj4fVBZ/gjFzyR2Zzwuod75X
3eheu+6laN1V6nbycERrVKWH3PhoPf82ntrOIdPwVkjIbRS4Xhz+n4cKNF0MBCIZUUgEXnqrlN5H
VNrhoka55nfiODQDy5pAyxnIT+3QvmW+6qBKRp5pyotBQZ6B5feDXWPjSF7Acylcoxaho8TVu9TH
q16Deo/IfkUjGSEpnViSpNb1WLyOYQu/21Ae84b9dKv9jjLtG3bLAy1wYJaWUlLJwPUfm/RNIY24
qaGCQO4f1SgC76S/FGGFYyFlOocJcmNPA3IOK0icKEJmSytVXeox5CrPBp6h7SezePQ8GWGMauDa
pXm2oOq2zQL/MbHsraqZ92PKW5jk8TFp/IehHQiDwZJqptKjb8LxT2N2qLQcIv9B7TChhsFEZ2/4
BFMlcWrMyiU9bbQDOAriWn2fDdWtbcyd3X4tvOITDTBhBXBsy9p+qeGMDHI7g5N7N8HqAfmSHha7
YMot6E9y+TDZ1VudoLvyZPk9TTkoNHPjP1GORWG7hYdpwTKU78o2aFuO3IqI3Ry+sF+VEC+w2sEI
156+NKzqla409V8dL1udxs8UJwwmmOEhKbELEruDD6ZMH2JkJHSpkOByHJfpQqzDnCabaYV4UaOi
WymgFh2bsW70fHF8g/R5UUvTp1hZrNvLug20m7EJH9FaPAei3lES4XxtjEcqOndsBHzcsuVdjfwZ
cY/+EUcQH6sOGrgn7+ra/hQU99y0hG0iqwNVZur+iP9JNJcrmI1Jvwo6FtfcEB+RX1IzC/HESyMy
5CkATGPbSHmptCqawn4bsZ5pJnDIjBe7a4CYGPIrs/7KzurPtB6NtVxQhY7oJAAzucccViwahcMW
CtgZNhl8AfpF/iMhe6ikftcMwvrsdOMtMOj1GwPOmaqSQO4pbDUndqnlayb7d+wX6e/34hQnbJB7
L3pIa/uPzOTVUknoNf3RnVE0kde/jQYiTboPBIBA8O1KB4jzc9+WT1mp3/aw9FV5+KjlCf0FezfE
gp+NzrcpJLFL0xSDWX3fdOGvTqDbgbrZABDiMJWoLdpyyv1BEN8kSsqmqQluqm5WPmE/YIHm0C5T
2IqO4xh/VrjAf86kuZCBpp7lKlklVskeualr8G7ovzH+L2oWdW96/vnzL8TrKHOe01+RN1ETya02
v9Fdh2e/755LrPE/f/Sl7KQ/kYp/fTbO/CSmQjOHDyEBXyeOv0f6dENf1UVjfvvzVS7cIOUs/bVM
Q6v3dKKB1YlDppUpt5opQGcCC+VU9fM1LmR0KfO1//ohbTGB5J1CbEbhF9GufeFWUXIl4MjiM/6R
y/MnJ/ivzw6SupsaBtoGBcNGZ78dRegCVCcheQRMC+r7KxdSLmRBKWdJSpzWtFEm0XVjPPl306pe
1N/2Xf0mPY0O8Suu0qz+2906S1EKglGA0IHfUbKQm4LEDxYOb/vzh/+55/+6X3MY3V/3q0H2VYJW
kjbWO7JPvBUENDpzPVZJVuymEFXoG8MpNgBNzWt37tIzOstOiiutoStF6Evj4HjYIFWfxzOF6SUn
vvR1usGOZG+Y0uYk6mthVJfezLM3vwnstvJ7K3CzV4om3qZwoFIszSdRrYelssxXEuiFK7PMhWvJ
Z7OA1hes7P7gUYs5GMEHZKyfn9aFGyfPf//rYbWsnV6VcuO8AiCXd5Stow7av5JeanAQ6unnq1z6
9mdTgNX5sVwPBECrmX6TZuFmAlD/80df+gHnbz4oQsALObo+wzrmVf6WUQ/29ePgN2+V9Yom7coT
uDRZymcRajjxQx2RubeJn/v1HDQnLUP2kbv/yQJDQfbzD9Lm4fOP90eeb+JfjwSLK+u73wKVnXIE
mkHwSw+GX142Fo5V6uqym9KPJix6FDhUhPKUXZ9WRzpas2FFQR8NmBGBZe0M+qcNOGjwdetYRDH+
ZFr4SdK/CtAeNJPldZcoHzOQ9wQndd6wA1jWeuSliPEgWlMoM5Qrj+nC3TOsswEcqWPmqTMqN9kS
QvceODEuqgW8/T9p6hTIf757/14IDOtsPFd5JgzFw59a58Z9WtCTyc1HZbScnz/+0kA+mzmFPIgk
L5jblFIhRKvZBWF+Jav1wh0yZfV/P/fUoDJTN8SDojA0brCb3uR7BBlL3AL94f8jL3n+rv8aX2dz
JcyBRJlKpi3vqV2TLe2ikoS/B0lmaS3oEmL63fx8ty7+pLMZcoijiuRvrIXlb6p4juJaK44eHxrP
nHl4deUq//5BEMr+942rUvhNw8hVwmcYGcjrl/PE3ywaixRIeRE63pVX899P37DPBpeXDHSSojkJ
lLSExTDw+tv/+Q2xzyZJ1ANmTP/Md0FJVNvEwWFHLscaCd06XZWEjFxZoC/9irMZU1diKekoJLum
7nqlW6evPz8HVb30yWcz5EhDZibKEDSVaaeZhGgOFi3hoKQw4Xd7UAFuTsDLoBF1A4gunJJNWXqu
Z0Lrr7FPw5O5Q/aeUYADm9mXlNxDOmHtJs1jJ1bbTRePKy+ukIqR6BMGG032ht2YCoRgWfTRIvol
vGgjJRw45Sk8QrLOFlWbfHa2Rxc0JVwHsCGqc2uv9NgvQjGu/am6i7Rq05vjqqzA+U+0lxaahKC6
J1VEscqXqW4/TEDWqjLcthletBDpPZ3WaRnF8UaSzJ1udfdxHGK+SW5lkZ1opziSPxdzZ7lxRcm+
ql8lhISFJWBzm6+KBs7WjjgQBn0Hni4eTpZEl7b0m1ORtm9DqdFz8D34lCb3ZawomjSqAJsfH+Oc
A1oXaXAZGzwV0OtQx5HjvsSmCWbcxLVI9fuhstqjQMSrytqjNBR7koHWmMDXQdEC55Dtd2EjmRU5
jNox+fxTT0KW5Kv+UkIAHcn5I0dQR569CmLc0RcDTVbxhbUI+0ylyp9hB/hNtXUsNv6UrXQ1ptQn
Pru0RkDTgK2vgnA1igmVm1DIaER1g5vk0DUqCPcBc2qjHbDq3SIEvO0JiCtL89BDie+A1mpxti7S
CtddeJs09ptudG9S470oY/tRdxI4g4gqcxI37MRD+VDb3Smrp/cqNvehX7pa1d2you3qKX3yUMU3
TcT7Y9XxurLouLZp/qo35l0r8NeBI8V+lB0hZyKtjL/NovzdTahHsAmqpGogEnyPjRlGonuffoW3
rFGwrY/gkZoKWHYQ+K9xFMWYIWic5OlQrKahXddTP6MD2zddt6JVkMuOSKcnOwm/YPfRX6foFEan
BPsobsn7tLSeeqncUv7xoCw2mHAIEullk2Lb1FoQ9yOE/6FEFQGB0zIClLuTAumQSlQyeojqN/jd
XyOL8CdSViLEHxPSXl9Ijqqn94riv0bagEFc55+LkRw1BzNFuObsN7v38re8bNwgyG/MhIxjhBkk
/ASd7apx/t82sIY9zxl/7WrUgJofws7AlQl34KFJ+wAJwX9b9e2zZbkJ8ontDBnAnqEcDNHsc4gp
kRVeW8cuTWxnS3Ns2E08kRriDo76W30ul7DIl9NNv5rW2jpbI3de/TyHXjgCGn/CYf+6TVpqEz9W
loFbiTXrjONt/V1jLpRNv8KSc5JW2tvPV7r0k86WZqWVB6sP+UnqnADa7ZCUrH/+ZPXSHuxsIcsb
Sq+R3EVullJ5z6Nmh7ongrJYrxX87wsxaI957h+FbdIMoHmjdiXGV8DBRf6gls2m8xSXkthKzulp
efn9OEXPIwxKP+NAKWrk/kXWfYseUTaA993PX/vCDbHOlkW5DNXKgF3jyu19lb/kw9d/+9yzRVFB
T5nkZRe4igrENLNROflXqh6XvvL8978GC2zRBOV5w0d3yyH5Tqia//ydLz3Bs/fJN1Rqc32O02ZQ
DqQOntJI3+X5dOV9uvTxZ69TwbYgLO02QK4W7YtK2RZS56pWceW0eaECYVhnO9zCCA1NNHiVE1S0
W7EOT9IyoXmBSA+433Oz6V1tq74Ds7yypbp4xbO3aVKjMqisNCKE3MB3s9AP3oZtqCMtM1c5NWx9
18VGpIvc/U8PyDzb8votK16tB747N+G1hEZdt7GCYPXzp1/Yt8N4/t8DKzMh6g9UcVzeWCe8jdfG
tn41FkA6Nv5qujIDzS/W/z2HGObZNJGgqsb5CGGza+yVlGG57THBGQcBheTn33FhnJlnr3QtK0Nh
TsShFJm/HND5l8FTEv/6+cPnW/2vr3/2XkuWl9hCeKFL9N0eV6+TBRq8GlN8+SNqKT+x3yEy4lXo
73++oDIP339d8ex1t1UaB7VCYYDjuYRiNtipQ/Rcx/4Tkr3naQAjJoENdipwPQPyYXwh1y49P5N/
XfpsQkg0SbDtanwE7cA8k1TdjqlyCyPurc0kGKtFBaMLhWAijNeprZR1LyKXMz//LwyQlShxVhcY
WL3+2NTKlenvT5n6X99K5dv+Nf9lcaZIWVD7DFP/HjDu65zR3vzCTOuEx+6mXXGW3ia8edq19/zS
iDqbWZKmAPWbThI1IPN12jns31f20twry3rHrm4pXT3V6pdu+dmUopdR2mcyiBZFT97qPH7Lh2RZ
1AU+++YVbe2Dlmsra9S2bag9VCHUMqV2aBQ/xRr9YfCcr76ekWdVWvhOlNMoCnbNMRCmzrIcHfwC
RhOAE4RgfU+VvaHyQM6OFkaLutYsJDNIAtLM2LZa86m38mMbJI9zDGkaBuxrLRiuSo2HD9k33Jmp
wkzdp/K7pkYucwcIjNgWWBTERyENsHrCXSDSX3P3qPXEbaMEO4lQE+LM1mZRv2lCNrFgSzvF6vao
lK9MkpemsT+39q/xAandSDJCbKg5Ndv0lC7jZfZMpvoCd/5KvfZuXHgtjbO5WAAl7Tn0Bi6a8vwb
KB+jTq6iZadXdKRpsC3HElhgWjs1vXIBccyoxv84II2zmdqEuTMOdBipc1GS0Mr2WELf1GLj6IG+
8CPrZOp4vvOepu53oHdre/A342QTiJt82WpwpcdzYSdinM3lXoYgUNPZTaZ1f1fW4YtZ2+ufp70L
r5xxNolHCS3PBJijS3Nko6FBGLUIJpZY/PzxxqWvfjaPp5iYoZMMsVtX1Ui0W3kTWpYbUo4AwHog
GuSl9PHWtRocWVW6pZf6GbT+nMxQAxJPJOIWPPVejvT3hBTsQRb3uleDCjayPQknzZrIqTuV8oQj
WuNQCcQxdJZDoAfTU4gJhKL+KfTSL08DLh52rH2aTad1gmCgB5EzSZ5DPl6GYoYcIYDytpIU0KS1
CdlX4DuewF0VRMF73dcwsEZKC3Z7kufkWnrK9aQ/6VK1zXzrMaytXYi4Ki+8t65pXkx90laDqF9y
esaKZpOxiPck0UB+hXL4OfT2lRfkwjqvnz3AnMQEqimJ79oFLvqXGJVUoHLAtJ9/foJ/2mP/WAb0
sydY5IY2GkUdudZT51DRcYMlaIQ1idXo7amdXS8AXhiL+tkKHIODr1AJc7LRm1sJln5pkq/GifvK
L5nf2n/9krNl1iuGNht1a17Q/mf/GG+oAfY9dkjE78RGUA4GqONke9GiXbtJrnUEL7wE+tlKmvqG
JFmt6bs9gQdq9K4ga7jym+b16l+/6WzJNAjz6rSY/rjYkEHkpJvWGdb6stnUV6b5S9/9bKHERVzn
nc7hP9BJXKshU17r/CoXvvufOeOvBSQLwWlXmuyTBdeth9LScJYjDTYJayAXtMZh7tXTJgIhqAbW
lRt2YYwZZ2Og9EwDSRjGDy24lSXofJjfRkm6sme69OlnD7rXMCADeohczyfgE6WNwH9pZ+2VEXxh
U2ycPeysA7qkVjrdOCXUtiFGNACBQY9+TwCskYK9Z7JVQP0ZIXJKVj8PsQsDwDgbAHI2BOokM8FE
sv4Gr31npNeqVtqF+6WfLe6JJcbEtFOeRkq4OqlDkzU9GtZwB0uSXLwRx8f4MjVomAYBzTZgSl/l
MEmNMjlZg3zgZf6Y0uItSpJ9H5u32VBtZDV0OowUEhGZsVq5QvfAJkJNwFpE0RDK6G2mWBQjWStw
AhHQTGBe7MOs1eB4qaq88UcoIT/fvEtTztkGAoiCN9SoYtzQGD/ZTsILaB7tihovxtrVhOxNy6TN
z9f6I/n4x1wgzu4m8aNx0fvUQsYTgqZuJZbtHgH6nbcdj8MNGkh7MzegjLvu7coVL2zOxNnP88Yw
ypSsD1youmuxTFbetrnBt+P4zrWz+B8hyL9+1dnmJ6MgFdZtN6tohtW0SlYk5cxukXvuJr9yPcsO
pGPUXGnZXxju4mw9TYiTkHsgGbxjFKXV30383zZxYn4H/prtpIroM2TyvmsM8XpE0JWb3z8/hktf
ef77X5/sJxL5TwVbZFHiv5JqR1Gi1c8ffWH8irPpEpgU+aleF7pVmd1aQb+MAgwUgOkabVcU3/gW
f77OpcOEOJs5M5tNxmDObflna4Po37WX2kY6/elfO9GVyf/SrzmfP8kwQcvHReAcLc3qcRbpN9XG
wIpZeB6peleKnZcKVuJszvTjKvNyLWSizthlmrb/UCZKQZBOaDlBF1TkSwLsNqx6TcbNRsjReyS6
nVAgzdZEnIoRMXtfkjlmyg9XbvCFxVY7mxyMtNL8oWAax0S7y+TptvQzh5y2o8HammnFY2iWuwHR
FeSKKz33C2ds7Wx2gA+e90VtQwb2iE4sdEK5zCVcazIYSG5Qv37+ZRdGv3Y2P/hmP6ZhzhANhnLb
Bfi5AhNCy88ffmlcamfTQVnLwiQYUNp0r8YN+Yyudi/t+5W6osx5e21cavPr9I857s/6+Ncb3NgW
RS0D/nMP8wUpum2Ts1TOq+ChVtODQTjlGuLZvSeCR9wLyarv1FVW5zugBPIqLOtjSWQWTUKyv4HH
+ieCt7zZKhntcKC/CY986TSY6Kv68CBLud22ZFcsALEQHg4zftk2hhvBJL5ptQwMrKXt8z6T8JXB
WrlyJy8NwLNZaqRb2oDoYjSQ+rnWdYNPh0IbNZO3LHPE4JlkPYC49/HgFy0ljtL9+cqXBsjZHKab
VqOMvQjdkTiYOn1LrzWu/r17Uc/X2zaWJAPfUOyGsRu0OFhPrdleuV3/fnfU85U1D+BydR2fXaqn
odkXEngglNxgW5Qmv3KNeQz/31GnirM3B2NRkqhFn7l9B3tfMdslOQnfoTptWzn5TzdfPV9OO7n0
JpG1sVu0wSqLJ8i0VyZz8e/nqp4vqFFheoE8KbnbkEM52CdZgB+SKOLZi9GEIDxydjerwKEBPBkI
BfD1yMmAqiC4abKtOj0NCh15iVjW7o4Y1aUZZOvGTEifO8T5k+iegEMshaS7aTfscwxzkeD1qB3A
jk44PTOPL2DMO9MY3cz21VgLlxDbB9SxEZkIalJs9HFalXhYfx7HF6Rr6p8b8dcskeXELHlRDNdz
a50ydWW/Zl9+ylq8Fr8r0pmOYpmtphfzDjrAbnSUpZEuq4QEIrRgq+KOd32inRqv/FWw+fkrXRql
Z68W2W1o3uH6urY1EVdHYphBEO6RuJFN67//fI0/U+2/hqn6v7c3Q4cLx8+kBFw7xIOSGEN1eIDX
fZjTO9SyxFKCg6XakW9MzA+USQoVvb2hrbzIPQwyfimtRAWXq9gbpEMW3XRjqMhS/h9nZ7YcKY91
7SsiAgkk4BRIICfPdtl1QthVZeZ55ur/hb//wKU3STrqpCO6ojsxQtqS9l57PeHsBGhGbyNqkjE7
aqA3MfB4cxq4HCItFmaHMO2Rk9c+5gGmgGWDFm/NRup144OuTWDxOGJA3lqHaeLNNezGf3NA9a4P
2VpgEo4fisySnMJR3EsTB61Zz3MX3sBPbiNsrFRKqHiUiCuktyulLHDqRz/r0/9lHZK78iDZWzvi
ytCIR4cy6khN0Z6Mrmbc28pHNDtfH5qVSxIacP6eTXzEmKuSlHtx1x1Io/ysxg7cyuSzhB1tHwQ2
fCk/gKaFM3rjdGjf45r/1KTZM6/kl7aW7yBLicw4iDdOvitLSDxgdDwGN3GihacNYOWAR+jiws3s
yKhtXYcFHy823nxlUlDhAFhCISzX4Vh4/XxnkOe+faDKxp1JuXwPpFQ46akFDCJ1KNM9Lt+DumKx
WDvOmr9raHIDWcE9HKjNHutMAW+KgJ8zPMbxk9+8BsMthHmWHPVOoXeeMldugg5RaY4dnIlMYIQ8
4JDD4LP2AQmSSvSWw5QYNmjdgB72iDkbk2JlulFhUmSgANRoVofjzx5n9tJBvw9kEHA4tZairFI4
MOvyHzZlKCsbLxUOlaEazDANhny2dxQH9p0O+NbW6MGvE3YLUKIU8HVwYrh4bnz6tectU+LbxhHP
emv4eoE5JhmW7MPGShp+w21ttmgFAszGIC7x+EKc/tItfnsKyGhlqEawTVqSAcSOdtIDKCSW5GYO
bLw3Ug5fF8JLTxG2HB7oI2xqWIHRalwQAm9KAmhWDWtIuYcx1nCU5NBWc/T9pvAhqQAbLUawg+FT
QGt0zuY+spi9/KoDxX0TEqjAfOb4HfRMDOdnBt5UG/svShUTNL1VD5kcKJBTZSgrQCXTLPv8MHfQ
jcf+L9QUbrVxcHv4DmnB7NRtetZYcFP06W0Mk5gmbtFpRuGEDK+of9syqLAXlvOcdQ3Bl4yVXY3M
H8zbNz7f2hIQNiOOwmMVljU8ZTSY8PrK+zTMD9dnxlrkEbYjosNJE6SZwgPXHNLC0oVE2qWwjPin
nxdbuDpMCJg+I4IOhWwz9ZimbqD7/zbgYg9X33M4nA1y4SXIn6UDqL2bDUkrwyJ2bg0ZrMaAZYQO
Dfhiu1lac8MqwUF8gRRfH5qV6yv9SlB8W5NqVue6Pxep19pLgi7Z6W+B22NNtm78XG1ktlZkdVTs
4SpSo0S7Jp4C+9iveGaA6vCkuDBrMNUfLDhEP66/z8okFVu4Rp7IeqBMhRcA3EiixNWnfuOnV3I2
9Ovlvg/VkKAe4fPCa6IGZtdtc47j7Mxr+CBr5UdV+H+gAr4pOSivtHskMgE2rTejEtIU0gJ/BvfX
Zv5z/T2Vy7GUiFp4gM7gxpxhs/Z1BTjwcXjuOoRr8JqdtqzPcKt+z3j3PncBXF5wt2dwHiXkRlNQ
duhQ6izywtUm/Q8cP+GjPpfwhKweqyi+m8fmbtGMWwRAObA8j7xDP0RaHOCS9TAExq6rqwPeFwLX
V2k0Nt5nZQP6mp7fxtYY2ZDTHN+NpE7LfkZz6LHgE61/7vXxWpsXYvCCaTKswfH7tQ4MX09POqs2
gtdyBLiw33wVr7796bC/lPjcIC42+W8aPsKdFLXChwrYaWAMN5bpSiQQ28/6VjbkLPYLDz42JIde
D7YPu+sjsxYBxBY0QlMGbRFuTwPy5qDTnNsYpklQPbthOntVZhwknZ0aoEJ66TYh0mutpY/Xn73y
1eVlSL8NXanRsc+ivPDGXLdYJ0EIm942ETgqcPi+/oiVDy8LJ6kUvhFNZxiGG9GzGsPtZiw3vsna
H798q29/fAMaozxLCPw9fwj7m44wHDoB3yHP1/9y8nXjuDCzxE40DE6esWzAGu9zII0ZnO0qLSpM
GXcfExqXo1pkr7AXuUNQWlwdcispMki+fFSxqhZtFxm6ymht7Huf3885GCJ62tyHJYV9PuTzSjAp
O8mHtXGWvCULg22kSAloC885Kj5aHaSFMXghGpQtZQ0HdR1nmaaFEW5H4hA+RTVsCwbpkw36+1jA
TAfeTXua09hOg+kGzJHArgFXMoERLnD3B2MX+AX0QigPAdN/GFrz2Br9WU2mY1Y1J9oEbwHYALoR
HxUGIGJK2N00oFl+4rBPyOLwRp30H1JeHUoyoxH4Tg3t+UaZJRQ01ekjVpqdms8uEkpoc0fDegRu
fAq/rkADtCkE6ADWdceZFU6U9ndhCtgjLlYHhGu3BxUlU0KvCGA0glSCO6S9lcKXNfW1ZyMvjkka
/SGD8atA8VSv1FuiAblljHiBEf2taS09ZGkE9m5j62V0KjhaT6VsB9dNUFazQ1d0fwYNVB+iLKLp
O3majuXI0StN3U7tkJposl+yZjwiDXmO4YNbVMlO7hJk+RUY7gcVPHaCA2v5S0xKhGNYySQwEoNs
9LmPfLjZMdkmWnDkoX8gi/UBDwZ7SGenRx/ErI9wDiq2mpdWeoyI2CWlaSqjcmAAyqaeAFUCDPMO
50JoawHC5ZUDuIWlppMN22kQP2YYPES7Cb4JHDjzvRYfiVSYQZJ5QHX4FHmB5J6wndpkttxu7dOX
YyWaGP5el2rPY4Yk/3KNhS1aHtoS180CfR0by/JyRCGGsO4l2sv+JOMsg9rMk7yDt83wpNto9LTg
9gALCWCtGyve2LeWu/d/QwB8Pv5+mYahUWteLoKqixr4sfWYS3bxYevnV4I/ETs3pFkK5SKuUs/w
QBf3GjTVlt58UKzM3s7VXI6UwNX+/RKkJj1ojriTwAAjMnmNvqci7mernjInbqE83vgyyw3vv4OF
xqq/nxOCmApszHKIuE3eMVzorIROS/kJIoAtH3E012+uP+nLXOLSk4Q3mvuK5TACW+YAcWDR5Y5H
ZASCA2wJK3dwcbO1fkH9hE8F3y9Pu5vj3fUnE7aSSZGFk0yrQqhAa7Xwog4WUokaHtOEQAcLX0mi
J0dgg5+Snixux888QtI65fB468IaHGyIVcFqS0CSKgAthUJQ72Al4g+x2RaJYnFZ/jXgFmNJKaAX
nQ/TnI6gASlmQNuGsyfNFZByIwrTWqg+VlQ5lgRsc/AHYH2pvM0wGx4YauIM+WaNQn7axIe+Gm/S
VrIjPoI9UD3rskFNBkejms+LG3i4qyJ02BkSeC55GeOnJ34f+AH8k3Vpp4c4aIOaspc75kgGPNcN
mBuOyvAjT5MHlXW4qDDQ3aYclrCT/wkjnNegAYU4GG/HZmkPlabnfMzwP0d/F6c2huuRALSDJtYz
ctDm0MKwqQNeD478Xo3/lUXbFK6M/VGdip8DA5iP6Wwvje19oizF7XG8gb9uYoZK/0fi/aHt6wWT
BmQvjG9Aw2tAa4/Z/djpYBnm2H4bHZ6NviI71BjRSgqcsyYPrQVt44esQl1UTre67z9hj30p/RnS
6aroT2OZwWEmlZ79sQZIsxjtljbAWEt74E8Sc+7bl9Kgng4NL1dGG967Vt5yRy/D07zwb4baBQfm
iVbqK3pCn8K4fgxa49Ofupu4BE+pqw4DeHOLu+a8C/X8j9/GKFgqXW2FkuJ2CXpAY5LvCMhIdqRI
L1wmf9KG2t3Ywt2wB8GhhIO0mg84UozlTUxmeaMctNK9RGUhF9CEPU4HI4o22FLOuBOcGyDVGaN3
SjEkZjXCbbFuxjMvQZkc8uQF2J7TQkaA0HhXQJffwPdHkSZP6+EkCdvAwDKa+hfnBbzoAvjm+9rS
slEXv+NA/VErcE++vjLXgpyQPR0xK8dAi1KvnI8BUFkG3NRI4qZavrEVrO1rwsIPkPTV2hYD0yjN
YZSUnV4PYBrSjei59vPCuAMgI0dKgJ2mMcCUayhwih8QomyMzsqmKdoP1EbHE4b+Mg+uzJ9Vujg9
IXV7feTXBKhfd+RvJ/GCjdwoF7aUouOYZzSos+HqBQMi+g6nlR/agl8DdLWtJy/W4KgI8RfsnMBS
SBanU/h3b3yh1T9E+ESpNvc1pinaNJyemuWbcgT8DRkhix36G9WjR+luK0V8ebrxrxLgt3eGV5ba
azVHzZpBV58/6rD+D7XXoP7HdxGrAZkxdXDrX+Qgdn6SrflEzMKKXOknKrRWYpfu1pus6bfE2gDq
RNhOKZpbpC7vra7EAmfswDncr6LoruVou0gVtI9plQdea7UbePaiSSjpKSEMfwPQHQh72JhKywb+
342di3l+BiR7rDIWohptyZNV7kv4ACg3RbOjr7Jdu93GnF35fGKCH33X8ChUMbqFDvNoOHIu16Mg
e6uaHxtvcvkwxL/i67cJwrpiVMJF9p2eiDPb9W3oZNavzg7e2sX8Yb/xmLUXEQ6oRq7pCqCpkReM
yz0zw/Y/DxlcUOGwr8w/0fi97yXu0Km0tC75lDkUHX4a5OYUwvZ2Vmor1/MT/Oa2ruWXIw2nwiEQ
ODmVZmMceNGsnGC++tBt1tcvh0gu5tZZDF5MFEKMqtFw5/e905QwO5X0jULf2l8uRI8ulEvQbtDE
EZEn0A6nVDY3PtLyC5dmtRDb0V5f8zKFzmqwfDe0QDFQTNXubBVGY+2wsYGszAQxyw4vz1kNKGaC
T2Hm7Y/KjV8aBIzWzkZ73t31V1l7iFBHnIk20qhYZjXc4H2mQ8sMhG+nn/ry+foTtMtjJSbdSS93
uF6DQMNk8hHr7SGppMVzLLqTDBzqejbM9vUnrb3L8u/fVqjeSiRR2TKdSpSB5A/W3LXwZZ0rY6Pu
sfYqyzz+9oB6AJtDqRpIhKafdViiA7xEwgbfJtbdNp+3ZtfaY4QQkMAmWDXyEvO2zF71Eo6GIKbt
WR3vdWAV4U5usUp2GXnX+9DpDWPXD88SzECkvnIBF7JrDl26HG3czdZGVVj/MH9vVH+gaM2FMyvg
5Y6hAw0ZvspbTYgrUUBMVSuZFBRaDTkhWkzRZLZPyAssoTYGc+3HhRhgDAQdRxo6v+HDbPodzvIo
ikvF5/UZtxJhxFR1U6qZMSsErUA0fAcV5S5j48YfTpSVHxdz1DDeUJHMqhOvZXllw5wJrY4Buu8C
BWL2Solt3iuHeY5u+nhqoF5VjmmlPRb9DER97cLleq8qgWEh0zhZfqXi/63yj1KanUybH9UpgdUI
IGupCjpYqBNAn/zfaoKk64StOh4hjYmJ/p4O1DADHR7ARpw6uqr8lA1/gmlo5UXwE0YW+8Xww/s8
L3GqiAynZ9p7W1R35dDEmC3wNA5BrOi6/DdcwB45N060UF9hIXArFaEKCrzGzbCLP1pJvx90YAYN
BvwlcECo4cr5w0wzL/XV/VRMLkyjT4UBk/dJR/JWIW9dqoLdBIlS2Dd/2ozBFFgufnUpPfvqfG4y
iJWICnP0vIO4WQphUAMQskn1SLUkuX2JwviHHgy/IBSGe2o5vkodAMBE10YLFs4PI5AC4EU0yP6h
oAyGETKgWtPCyRQ41UJTUZz0dZCBjOcg0H9WrQ+qOYhC3fw6NrXjh/wHWklvgwZW223a72grf5DI
3xe9TK0JE7LptQddTXdaALQUqtm/c+BlOrm1g1B24nTk1tBNj42hPEVR9lz0eCqQjiWUHpKjabA7
ToybnGaFY1QK6No8PIHrcJSy9j1FniBv6tYMYpSaNKD60AnYbOxKa7NSiIHa0MVGYww4Jxt6ZWa8
d3V41W78uL4S+sQMPTSjZeJLKua8QR71OK1dqR5uS64WphRXbhnCmR2dMTYt4o+mGim4U+iE99sf
NADXLtI1B4DbX3SubZbC0V2W4aJbQwep6nln9W14HPjgW5D0PWhdflIU8svvUoCvoXHz/QkpV7Tu
whvcUGC21Q/2FGJoQ4PYRRGeElnTrZZPD0BquVwHjycej7SNmRnz5JP7GYPdjJxAaT7sgl7PcS2q
7EmTXjR/goO8Ed3FvIaCEZcAF9XGwY5nxZuK8ajWgIgo2cPUBL+lNr2rY80quvc8Rw/nOL4yijRG
EQfnhqa3fU/sKVA+FA7hazzMDpcScGOkeV+09Qdj0e88ATEoIvVHuHjjxAkDHgE/qKfB2c+QIRlT
dpsbxq8gqv/ENbDTSJ8TM+ukBx2X1I24eDnsMjGrzUleDhqgFd6YMXfStWcfzsVgvOiOnsfhHl5T
Oy2DJTuAcxmF/WgDsmYzy8BbYW2nTHmRGsQPdLs8zhrKfyp77pL4bYAWCSCG0IKr6NuQTLsSFQgJ
psMdfEsbitedDYOZoHruspmd2kl5r+vwXE2AxoEiIhkqPMZ98MQmdTJrGD87M4AByG4DC2ZkrmZE
t32dPNBSfZan5vH6WKykhNlX4vHbqaGYjRzwR7Zc/GB3aYeO/zS79Q6lehutQVvCg8vrkjHhSGoQ
Dr7dkMLiIvkBvYypa1vnkZVvKYqumyhCk2hloBc68VSQRwF6BJCdb8iLVlQATNRdlwZSzJRNS4/o
aMOHH1SLg29rO3CGIKhlVrpL7xe3nd3G51jOLf89uzNRgz1ppUp9Hc9LT+W+/g3UvJ1YdWhxU3Jr
FzgiZeNovTZuwnGUAeEbNQoMD1oQ6YyxPCkIRnTYUABejpRM1GKHVRGDc1ljH1GqXTpr+xTVZl51
iDjnTP43+0kmCqCjibZVR7XY4zQ8jy2x5x6qvKzZuKF93WX++zEAv/r7RJ3zHvyDpfeLdKaiuzJz
lgIQWuh2U2k2dvmifc6fSPxDY3CHBJC7pc+7vFq4WCjXZblrUaHFt6kQEZv8EM6tc32CfQntL72T
8N1JzacEvY6RN8pwlVAlFAiqUANtuKpfjDiSrTEsHieoQrKkPoRKeN/Bk502UmsCH/vRVvyBJ/mb
PLfHqTD2KE0/MgPmbigqgw0xjnaj5OcoU2908J6KLOJIEJS1WfA0QEN/A22JJhOUqzuXpv0TXF4H
s4AvjRlo7Llu+DnTDFeiDCxUAI4B5RydoABLSRlBVsW140FS82fw2e0ISn6Qk7SN1bC8/aVRWZbj
tyhIJcpVgJsCL8FzRqP/08GEHqlyu5DY/fWRX3sE/fsRWpPIPGk5JlN+z/lz538G6jszko3DyeXS
ITL0f/985ocsMFQ0s0dAlQwOi54r6dPXz3pyChe99Na9n65kF8SMvazz2vDhceeFVQX3lypcOGUA
b05pcZ4VZOQbH4WXeA8HN5fnM3oASvmhbHA2VbPw91DXRwPSenxfWB8Mii4dOEM7WIq0DZCxd+NI
N67D5PIfykSjUqCM9EHpVSQaYadFRmyj4JnDTaU2HuhSisxDYFvJh9zwd7g17Gtly+xtJfiJYq0M
njW9Dn6jB6DVz6DEmXkengud3ARD/gwE2ZZv2Fea8r+zlom1b6YWgVqWsH5rpuwQN/XvTkG9rSo7
/Ecfn1qZotWjTnARSllhSb3+muZR4Y7zxKEGK/Z5qZwQQ/e9Md8XMtkb2VCZVbogmsA4CQZtX6CY
IrP+R8IH6J9HBL5+ctp4q+NhZRMSi+ugZ/cJyZBBb9kDLX4S3c67jVTl5RjKxFJ6Ls0TUfNxWW4B
yODyLmi2/A/XfloIFiBy9LkeFDBWxu1u5m8R20gTr05ZIUbAvLINoPLDVm/36G2GCPwY/H/Ha2lj
A7gcJ5ghxAlVlUEbSkoJyN3cBBgrKn+GgJwmxm3f3Q7d78zIN47Zyy55aXYKZz4VKEO/iMPQmwct
2AcxesqAQO5M+EXf+Bw6arDL0bcTbh2dVpadWHRKfZZP05DHnnxQQnjAesWNajXWfAzt8ANlBSN3
jU/YOiIfvtWWcjmmM9H/OqrgZ9szWBDp5D40SlvFxjUHe9/fatJYmWpfN9Fv+5IP7l3c9GioJzDQ
Df0jUNEbX2dl6YkGjBOPwKJCPdTruulJwx0rL6pbSoh9fbdbOzjry3O//eVdl8aoKCHdiRIyzrAw
8YTcxLd7q53MHXDH4wuzoPx2rz9ubZyWf//2NG1x2TAAc/BqXI47HUiNfsv0aW2ghNVeoVegk7se
aKlgeu2j2Fai8A5Zpo2/fG0KCUt+5JPKAUrFvl2Pzyw4DeopQjqagtd3fWhWypRMF1Z83Q4V93Vk
6lQXao+xMCNv9oAnPWv382ezV73k8d/MYZguLHkd2AQkc5AbHtCtU7CHPnvZeIlltC8EE9GCUW2Q
UehLDNPo9CfOzfYx2EHT6LJDYE0ocW17wq6EEdGNcTR8uYN+He+g81Myyg4r4J7hFxTcx7G6VSa0
klLWWmnankcddvHIm7QWGL9PSkgdaYp2FJ7ZUPpBMEeer7/+yvQWzRuHVo0jEuB4GuSf9fig8o3J
t/auy6T8tmxaavg0NpLEG6vhlqNBMAa2WQ9lT9WqO0UjG19v7c8XY0Ei+zlTMaQ5YG9t/kL7jUPv
yuLRhGU/h5BqQl+YeHIggbWrE1NL/D2Fmy0obePGQ9b+eiEAsLH3tXzJkEB85PYLfMuocNn5ty8r
LH9VbluJUgyNUlNXi8HXntFfev2310ZHWPgTm7siA23GI1C/+kFl+Wm1k3m541FlX3/EimcT04QV
P7d9KUHwG3vBTXZTOqMHp/FXWGZZ/0YBYKLf3xh1WjZzVLXk+HeoHzdRLCtfVbTywx+OJNxCyGBQ
h8Tdp5ps3DtW9gvRnG9oqjlG+iP0KJRHbS6fo5LYLNo6Eaz9vLBkjQraY6DNYy+UT5IC5/hdMT1s
fMyVIMuFdQoUtMbGwkczBt/39mjDnG8n7dppz01i6V7ibG3XKyIQJlp9FY3EKrXEW+SnYsfd9in8
okikx/ilsxdgRf289ay1AROWb1yAV+aTJPK6CfR2z2hVi0IMtzFkK8dpLqzfGHneiQYV8A6Uf6hq
8wSj96eARPYoV29U088+awrbr0CW8BXUXKQdW7R0AVUXNPZtGhMICpewONBwRp5ECj4lgLev/3Vr
ry4EAHhqZECYIQsnSbPlh3/yWjMNKAav//pKmxcTncAkJYU7fo2fHx1SmMCUe6XXI1M57sCPO/wP
W/IymBc2f7YM/rdtqowblbcLZmbpJAUnHXNl9AJXc2EG/7gpTFp7ipDtYyhaxPmSo55vcWX34AYP
Qy6TPrY77oQHfysVvnYeE31S1aGP5mrGcwart8HYtjBuH6BWqI/s0LrGPirsfgsEtDIDmBAtxr4b
9CFLkHcvkxccXk95DreLpt44W679/PLv3z6MwSsmoeMt9Ppw9Bha8zsVtrL/lpRjov8jeKEjQ/N7
6AWEWlqUW/WsoWD4PFU/rs/glcXLhNCgxGU4wt4Isix1OnJCnAo2OsMExOlUOBkpbKQnj8oUbewM
K6ctJsSKNKwD+P4iIVUoT1M2ggaiez0D7Rewa+gGr7/TyqYvOnRFhmaE0GZj/k6PavBnhq3PrN2l
/b9VWNlXH/a3T56wZFBJEyee7t/Aidfq5X8zFmSqEK2icADshOCX5bw9GRXWBnC41wdlbb9RhWNK
As8fZV6mEurk7DXyiOejH9tES70pHfIbhpxAbs13G09b+QaiIUZPQB03dORiWY3OStnXUXTX4e2M
zJ/Ut59ITKoepDo70HnRX56h8ZIUP5OgBpsnfe3z8X6ai5tRMrYOaStnHdE9Ax4XRTmk8H4fLJQx
fBcyLag7gQQLdvMhflEd6vVbwui1E6FoqIEaeTwaAIt6UnarjMBcxrKjj/fARxzbFo1PAL0HVpVs
JRpWQpDol5GMXdnNy6wJ0FgAorcOSySubVSA1gZOiG8Ex3PJkKQlhRyg1M6UXVTLz9dnyUp67EtY
820hKYU8Fegdw2GrBLs8ecoJJKEgkYyBHaHxDJgl5/qD1kZIiHJtiJI71xCk/RrNHLNkvHRlRXdq
oW3sAmujJMQ1oGDoUFZ4Ez/7hFWdmfb763/5WnFaEUNCFgIpAPdFj/8cYV9JzGAHuPbgqE51m1tb
Wby1v18IDjRGn8dEYGkbEwqLqGqozTlM/zH0iMpq0sMfp+3harsApp2shismcH/2OOGkNME4bvyT
7rbxbCvvIqqrh7GUKlgrgKsSwhgJxLlE3XiRlS4o9lWF+DZhIQ7PFBbDzHbxDoBLFuA8BCnqwqXP
C2+0sbuT/5q91felJe2ljT1z7X2EA0zPeC3NOUBGI1HPBVoPe6gaN2bXygoUNdPQYWZTpMwoEdD4
mNRoG9DhSVYUbz5CL8DHbgYdQeTPsHGfi7OKZmk0Xw67okQPapw0dzyWLdh6z7vaAPw8QWbt+h+2
smBF45QiNFLgIJdvqMsmjSLLb0qzbzc92C+fpkXJdD0pIaqtS+Dhg2VAAdBkBbXBKYTvlTFtFafW
bgeifLqO8jCFjO//jrmzveiQfbv1VBPj7ORuuBF81gZLCBFJGEx9vZCulKqyC+PU1tEu3cqdft1H
L9w8RNx0KaV6E1IwDabYn+xMNvZ+5kdmoqMjmIQSbGcB9QLDAf2vExkjJykGR2pRV690zczj+FMp
JSQE1WQ0NUj7QFwn+zEvnEGG/S8arB2pJkeNx/eR1lqZOt9mFHY1A8lRr5rLP1pL0aI8or05CWBB
N2jPU5oelbhACUPxd3CagYe8Xx4jDWV8kgGblpKRwRfZh/tZ0UBFFCPSgPJSl/V7GUPOM7eG62vT
fZ9DNkhI8dCy8oeUpe1OgRwNm8Lwuy+54ba6/5S26c+WIz3Sd6m2DyYI/THTcVKNG3D/CJRfp6wn
cN8ti2Rj6q8sd1FVbvBgVOspjbxCPpcQlqnd1rl47ZeF211BSZv3o4yrSqzc1miTS6Xw7fp6XSmJ
M1FE3ozwUKoyGC13+Q3UlUP/rKTWALzBC0UBCvp7e2hdnXtk3uM/fW3P3PnLKX9rB1uJZF9FmG+h
mcyYOsqEMhFvY9cPhjOXmN2m2lGX6L6a0gZdNLKy8Y1WrjFfZ+xvD2NBEKqDDssOtX6P57tSskiX
7VojMBtl42y0sqi/rs7fH9EDlChJEx7hF3eFKr1JTeB02daZca3OKnq7kCmltNYwXihOoc7KLeJx
fBTutOetlp+1+CcKx8uxhpJZJgizj70NEK8T2qi+HJZ+Kvo/UFLXhkqIf7ihtlOFoOHB0/SHOkb7
1lfvWLKV/F77eeFsVNZy3GW5ipHqj9gRk+g0Khvn0pV5JCrIY67DWUDCAJXqQzbWsJIuzUlKHT6f
VG1jaa7cxEQFlyIN+awx3PvS/BXA3+MILVNQmiRQ3Otrf+0By8t9m6lRqTOagTOJ/N9whjzzQOCc
whTtmBps45yy9ojl3789As3SgczDpX4HdmCLXl29uC3RPFJtGjguB/ULu5zI2tZpLIc9yeDqbU87
vgSs/fyQwu0OjfTeZuJrJQKL6ul6klNo75EqZUZ2lgr9qc62xB5r93vRC0BrfQYaeYHelxoIBGDo
FBvQyIeWWCAAmkNh1rMZH/yHrYC7sixEenQy9KEStSEqqd0remzcKXwL0q1OobUfF5a0OjLAT1X8
+BSHJgzK0S8HUUOebcynte8gLOksb0B95AsbHGAxdEUcpYjtrq+Gy3+5KkqupGiaVD1FNYgnB1V9
HKdbX/74t58W9m+STXohQ1Do+UZwLnt41EzoaIM5+vWfNy4uAbAw/15kzRClvKmQYk7IW52fpyC1
9OoFvWdmA8Rcnu9Y/Pv6k9bGSFjOVIHLPNORNfel+D6Ukh69kciIxHWx8SqX44UqiqoiOQtpgJuN
p8q5ndOHtEvNjISmxn5cf4OV1aaK2qq4H5meSc1iU1LcRJM9jACztd5iitLt64OW2PX/kP6/PF9V
0bTEZ3WtBk0HNzn+J4TxxOBdf421312i4be4WtMSQVUDmZsYz3EXAgu9dYpdEQ6rosgKLQVSJVUE
P/3Yoo6mQvyCXpdux5xFPrwooTFY+c18jhwO742Ng9nKkUM1hJWdw+dgRsdq4k3WZMm7xmwTC3cu
M9vDyXo0A3tLoLz2JFFrNcvtNBDwRTzoPPF62g9yDJ3WnBwcoQJrOzWzInFURYXVCNhUGxnwRJbd
3k7vsDkd4AsBQavisA/mdWeGUr+FZqIn1ckPDfpbLOOgPGeOD8MR6EIepafrs2UJBP/dI1VRiYVG
j7gkWphABYD2G5DcgUtIlcbmaWSW/tYt5et2fOkxQnTojHyQ6ICZA8unZrY6UModJCLOAF6PZrvD
Ocxtz/0LCS3f7J6CDC5Ei4H31hRaCU6iamseFCMyKFp70hHp4Xg0Z7qnCt/YHlZWnL78+7cVJ0t0
5miJQ9zIA4gQ0MrfB+71z7P200KSc5IpG+oBrQBzI93CW/4mN7acUFfiqS7EiQx5n8bgiD8Nbw5D
nVlV2+xCI/pdBMrn9b9+7RHCjj81flEqiys+SXL0Yg0POKfWrIFlTudcf8JazBalWVPFhzJsAPOj
97OzmEm7dIeG3B0NdphFvlnB2Ni3go3demU7FeVaOSiZRlRBWAT1PmzXA/YxGzJMc2P9xoBCzUrb
yDfHnBIzHeNhI/6tTF5RuaX2RlSCd594idRY7fBS+e8N26KTrUwwUYKVK4pBEklZuqunJ2Mq93lI
NjKrK2luVSTn1kWgN1OSpIim1ILVHtpSEUwZ6Ezlz2iTdvOV17wQW7Rl3L4tPy1kdZboywFc58dA
DoAjNXrNLrrp06fKOzBHnpq2OD2T7n0i0yOqoe8Vwa0bHkaZGfm5b8Ka8AduC8+FRPIlPeqoQecG
8eBmc5aioAnWQF3vede9R3CE3/iua7uNKPNiOroGAt1IMHeDh8Cr3OUqLZ2zPbrJIf3bkhqtrEJN
iCE4XDb6PPmJN4w/VXo24JCv9CcpfLm+BNf2Mk0IJEkDA5ouh5Qp6327IqGbdrCs1lPikDp5G2BH
XWvljT8bxJrl8WdpzD+SHt45QE+/R6RsTJ3Md6qKNsSYe0gSHxMDyJ4cbTSajNJXPO4mVo82VUY0
DC+mr8ZUWxnkjBvhe219iVHKqFjnt1LmDeoBfV1mrh9V+GJfH521ACUqyYyxH42sQJiVQW210jfi
LMmz2K698KYHX9Jc0JJb97e1KfUfWVk1V32SSRAMo5jRg5gB9UqLni6O/w6IcbjblJWsBA5RaBZV
2uznMADzgveuspagK1k9AMZA8yzvJNlb03cl5nLhClPnHGzaYc4QRSKvOUdutocpuLvF9vjKZl4I
HyIaNuXTNI7DBOXZ/+PsPJYk1bmufUWKACHcFJPelHcTokw3CIEQCKur/1f2P+mv4mRXxDvtOKcy
E7O1zdrrAU81XdJ5K8/8Nktc9KHj8nQxdxbJ9Bxu55sfHonLi/Ffn/gtYEkawBfBdPzPxOmCkxut
KEi8CFynY/j6Ew/oymP9XYuGJnrYhaOHRt3C4oJ76ei+NGVz/8OPuBJVvhMmwWnutQFlHcUSNjqw
chHlb3SKuk2XI1+mh2JTQ3vQsyQLfzpPLgHrv67bt0Cje8SUgqJW1rhNRezsAbMBoHVI0GvD4OUn
w5ErRHD2nT+ZVYxVPgPN0NplO0hiaVrB+R7GiDb05cNLfmODLkMgcZLRz/aS196nb0WOL9Sssb/O
Nzw0h2Kiews75P/bvfouNKv5YvmeDe0CTLZR+i8Yc6qzWMP3Dguf8sNZYwaUYJ/IfXUe/v2RVx4+
91tbo6tceAMY2Iv4IeYs/T0s7GImf6hwL3/kP56D70ozTYtshGsxpI+6hWq5KbciL45CYvMCFoqw
K7jMln5IwK8lMd+lZpTNowKXGod0BxhnFTqgeHEKl+Eu0dX0qb12b8Iy7SksI5T1GTD6u8R23g+3
jv4Rbf3Xj/0WLFTttz23gfWy+4kkTpjdwNcHlsDW3oXxSGgVVjS2kOSqvHmWHoNbiLcxi/HACNIr
Nl2cav3mpixcFcMkH+O0rNmhLQp1Zv/ieSSItYzDY1g6iTcVp55Za+LwFbXHJ2vEgrYEqiyC8Mo5
5DqEsaqXutmrLcTasSGF4WkLk83FjDrKcxKTnD2UGhIwYuGvMqNY5DjKhw13rRIvW14Rkl4H6b/J
Wsc2hm3t4iXGG3nEel4lludiyGlZr0sLY51a2TAB9ocvNjlRnk1bgs1Ls0yxr2odudzf4Vw988lu
tl1mdrPl7Y3oXkWlCsCNoPEd0IfwrLfJ8w6uobdWrsxOWahE7D6fIh1iQbBtNkHXv9ltEXWNF6sa
df4SAkti2WdpV7vaVI9IGZ9hNO2k9bQ88KBJswBND+xQ062rehhV56MHC4se01P+Hobtm4J4f+vb
u7wm46Hj0L4HTjbEzcIe806McI5x6Res/lSKUZBzmPyqXsHuZ1/TrlxJT73OS7CZdL1yxhpgoGCC
w6k6D2WQSqKepF2f4fDcbkZYe0VKKVQ3yOiCgB3sGi4qlajXRY0V5sXaeWz8gDc5NGFdcTGDcH87
sh4/ncyGVNedWrjJ1mileHO26rWEXYqFzT+65FmCndYu9nWeeIsPfiwGr16B3+r36r4J2m1IEQ/1
ODy3Xf+IwaGfYs6+KQKuk8zkhxmGvLGn/AcglFbD5J4dQi6u3+G9HYA7C3QtchNsTmczxC8MrjNN
1e5LI34XKoPtx0ySKhzXdGF7Bj31aoI6L238bNMU3WORaTh7LwVm0vqDd3rNq+CWwwGkG6vtFAKr
k8GLHbY7HxXUgvCITUC/6qNMFE0EEdUZrhWPVOYO3EXqh0BNHFjsAss2Ikicwdmx0LyRob2letiX
rD2EQXa+DG6Rp765XpZCznRQPX106u5JMZMyYuBhMRBnB4vyl2Gkpza3VtnEt5g8rIqhSYsR7W5Y
fkF9w+sUHZgxcoU7gRRpb6kFtrsvhgG9FrEarBZO2SbfWaS86TO40iriD1HX4kbDWOWWcw7XDat/
6bLpdh6ZiYJa4PhtWRvxxT4omn327Tid+kluW199dXPro+4md7odY6f1HtwwgyxkEMMPvvRXcrPv
Cryi7qqwkWjrVFruTVCmxMX2veMVS0wGsp0rMiWAF6/zIdTpv0+Wa8H/cn7+Ve0RqA98zIVx5OdW
6rW4cSSqSOJ3yKBI3JUf//6YawfYJQf562OWhjlKtxoHWP1mpiyy2KGDDdS///iVs/67YnYJoBos
VYAEsH1Ywrta/GBPcS39d7+VMvA2XgIqXCQR9vrSCZng0/Phx/4ttBviNdtbmx/z/2v34Vu+IoPO
HQYLjYNxJbduglgS59ingHIKi2TFim7ZPYJA/06jIv2pWXnlun03RSkHBaw1QaoujYgdgOzsH/kR
lyv0H8fsd0OUsCsJWmwCOZ8fvguTpzybPx1jv2BgJQBWquFnDMZo1FqAljm8fIcn5E9z+yvPGvtW
4bS61mYuGRYOQGnPwXCCpcxdr37KZy9/5r9+2iWD/+tRhkZG0soh5aZ0s+fFE3d11u1w2GzgI33I
W/NDH+Dar7j8+18fg+Udv1FqQZeeznGPwMOqsz3e/vuNuZaGffdEGdt+5kEWopVz/P8W7/3ePtUH
K6lXJGl+CGfX3p/vKvNxoW05CxTrJYzEL3VNrAKUZjhVYQGI9R2eBD+EgCtaDfZdcG47FlBcDKcm
2bAd/FnP1tbdXUrNn0uKKyXad+X5NGah4Jfh3yzPXrG1tY6kfdbT57/vyRV9EFbs/+8dF+UCFqUT
1hvVuQer4CzKqIu2qFwep9Je22HBEzdc3GRsEiMmnjiNnScjJ78WiG0iNrEI3KkvITw/Wury1FJ1
7/pGJGFvv9UGnlH//qJXnszvuvUsCBtfNLgOur3h9LmTCa9e/v2nrx2A317dYZiNE1AkGgRd82iu
/VWm64Mp3H3R+vDAYnbstxqAdbX99wdeCbvfdeGXbkg2XmZhAtpqLro3+HfFeZjdC241EbPdA56p
n/ZQrz2kzrd3unCgQpeDhEzVrX+5nL6DIApyLrxOmCijwKtvhwEmJNx/GgjAYZMJfzpfrv3Ob8f8
mBVwdRvxyYpYcCLi43PX6sRZ5M4aXJM4pUTO/FP0v/Ki/OFV/xW6iDXnrT+X2PYMXkzVRhYgeaM0
aFcWP53M157Bb70LNduBhOlWuYGFMNvVKTZKy5QNUfH7soR4UY4CkIP34odH/o+k7D+C/neJeTd1
A8ovpEkX42SGjytV6psImeYMpVaT5KtapbNc/fupvHYBv0WCwGGZHJqL4TTUgPreg19eVz5hqfiH
n3Pl4P8uNkeJIJpOY35HkT3P6tMKfzhXrnzx77pyhC9f8Ra7xC3z07bvEnVpinhzYk8f/740V278
d3m5WwnWNS0Od6qe/BEAhXM7/XDVr/3py4/667E1s935s4sWLFqYKLMq1Jl6pVHg/vubX+uMfheS
s3nOHR8uDpumtZsVAv3baAF8p+nXUHgH+AtvWRXcwRghFnrY9I2zarm8bQdWR0UBWBJ0XQbVqFv+
ZIp3Jdp+V5ATeHD7VoFOvWtNW4vmu0IFqa7kzl0+rbmPRYt+ndE/2dhee+q+1QDZ4gVL5142t8wZ
gnLQmx7+fWWv/WH6f2/cuDBmZ7WFs78R+9KCN8HS/bDacyXZ+3NW//VMdM4wGnTloWDo4FXbEBhy
TSXW+/unrBO4SJhv/G+/4dsrz7LA692wkhvDfin3xZ5+OOCuvJHfpdIYF/pgXpRygz2iI6iOmzlr
1rZ09xOgU//+6tc+4nLm/HWNXNXNtFe13ATl87K88/z+YuPH+u6HS3Ptxfnz7399gABZjFVDD0AU
klWaXlS4KCjW4yaQCL9B5KTFjvdRebR+2Ii+sp3Gviul4Yfshy5sXFGNNfArqNf5tt3K3f+soPgz
3vrrJ81YFqjazJZYiWWw/vXQIsPmGP/17ztyJZJ9F0bzQffTMuOvt+6+C3ajeprpD0HyWuXwJ9f/
65vDSzHDQQTGNjqHUfB7eQRLKxbb+Sn7yP9HxyT258P/+hDscVtEOpcPgdO1WZ5sXac62FGwa/99
hRgiGh7P/zjS/yRpf31GVaAxhm1i3II2OHiYk1qNPe9xH04WILP2Ajd/x9x6lbMNjQSngO14ViUM
XqxVJl4yH3RfGydcE4YqcjToz022bVm4tkc7rXJ9QyeMvDx2LgzMbV0g66qlu/GMQPd1bj4Kpc6m
WYA8CcosanoC7BnLI59j4NdZaMAU8KUq3f1cBGvtLGUcQkTv5lCfW+TSrnUfFsc52Wq4X2ApFat+
uZ8hLkarFgSCqTj23XjOqbqZqDxRDzgkgk5m1HkQPoU0TxytT8M87MKy29RZue+F/+nO2EdwaH7L
zXxu8+zGhusaOmnDKlzk2nZa8E0LySPJ7SML3BtAluCBPy8knqplYzccreu8v7NgP7zvmFmHg1mJ
Kn/mebOhoXrTo3f0JEtyr9FJOyM+KNolpELvk7LyufILO2kFFdFIvS2UrYnw21U99XXkk+qrLrgb
izLwYa/uQizX979qHbx1xH2dFtImU9se+Vi8Nbq970WAYXm5I5Ma1ouc4CQJe2cX1gpl7qSaozfI
gZoCX8KNc1vfhdzbiUDmEQkKCi9h82JlYlmFWXkU2RRees1dOirsLrg5SXTWQSrpsN1EPRrzpf+o
8bPioHcvV1m/N/30ohprPwfBmdeujmnDof6awjpeSrZg1o51X5d6XryEZNVX1psLRC0AWw6acChd
md1FTm+XCaPzrXbF1wi6IPw9931Tv+Y1VYnPpiWauZcnRVXsZxgLYVNhpVrQj1TpS0wJ+P0kiiKi
c3vTF/rR8WoTNcy96VT5VnnFXsHae/aMFeu2vxkD0L4mNiOZresHlgf4bz2UQzCwOTpyGR8LWn12
i3ihI1Rzzcii0mmb1G3Mw1yhI0yQS6Y21XddAFd3uHHeU27f884DUZn+bnv/YWjCPc/9x6FDtxkn
J8Yp0/DWjGgic5CYorHw9zMvIY93NwJPYODax4ZWa9VgPalsKfYGWb8Ws3xkpQB3RlZwPofZ82iZ
iNL6XRDyG8nMaxFmH01nQIbM2dZzXecRvtUnACfX3lg/aiwnRrUPm7dJeLHMhjsCeWcMzd4OOz8n
0/fYDc5anjSFFxtHkoRBIBEXAcNiXdd9CDzJKyjGDgMshVIM5OLeztOsIist+1dDsDLg6uxVtdAB
Y0IYGeGuFAEcvJLWqe0NUICdQpI14Tdl5HcJxZzD6BYeu0DT412/kFnwPmT7elLIBzkQnkChTJ6L
JTEt7lGWkkTAuajyBhZPXDfg4lQq9mY5HXMbwDXbJVEdtg+9yld2b62dCagyi+8A5rbiniwPeDmO
PiHrkszYmmkdHzSq4kaHwZccndMSzBtH5u+2yDwoRfLjVKvHNqT7pavLSGn/DTsS6y6Hxtx2gxuV
h3hiZuiQ+rw4M1U/a+OlmQt6WEvvRObflSU9w5kHo48K8PPWQ0uilJE/Lm+wXFxPKntQQ3uvhAjX
QAECriMWHVU5JtFFD5KPgoquc7LXuXMTCB63g8fTKcCe7zRN6WV5hQzBseTgUQlQx2JsVwHrNT9X
pk9hXXsxMxqei8rek0pCcqA6bHVMhfs5uxzktbI+h773sUzcTUw/7YdqPPHRfSVVB40CjNVgoc50
HsPf6jf3p+3gD2BYFHBpwdQSS3juFPkZ+z0bdR77NrH7AQb8GKtl3XTyelkfqtLPII60kikUJy+H
1ckCT1vS47no8JWxw4IoUnlAUoyo86YHL6Qp3NPfiGg/Gopms0dPS2UeOhrERmV7f2giPy/uVdjE
eUE3iy0QBMrxo+F4ewM37vHqxxadEqtFg4g4WWxKBHT0dmnoJUVYPCHKp7wqv4bWTVs8JxAaWasO
7yxsVtcQESV2C6Q4kEqdXa4W8SULeEuWXpYU7ZTYoMjSghxGKW+DkX0uF/oCwChAXjjxQLxHz6dt
RPL5AHuwVRfwz7at0rxnd6UffljyqcHyoqDuqRoHcH3Hrb9kK4BT4umyYECqZEJQUzYBmKCSYWT5
IrVbAy6JcaJOAU5Clrir3bie2H2nneFcCxhteX7qlL/gsNhGmZpUnA3TpwLtbSohL5bWgc+XkFQt
sSHDLQahSYOxhtYcEdBtIlHJFbPHWHgzj0pjoVaFYKzyL6HXT1UBMhJXEexNsfCbrS2LDInl9yv4
Id+1xFuHYtgthH9mzpRkfWZFs2fvmmxeGbu4CZxhPYa4yUQ4D5A0rnRG42oI7pnj7Ux7sUEhHUYK
zc4mOFAMrBci6lsmLQ3z0q7XeSQLyFl6n8dTgBca576DAnudOy6UNCavN+2AR8GE6waOBs5MbrCX
mzSYMi9BlXRq/gzbMAn4DN+Akwl0xOZfvjvcZvqI7dRVT9xnDTIjSrKE2flbz/SKeOTGap0To+EN
JdMbppgPdZunEltErpoSHQiMVOWaFMtmIAxb8DTtCOWJrvtH0o+x8c1G5tXakTBX035xNF731ANT
YJySIX1o33RZ3FYLARKKtSvDyWHxKf539cwRtBDPgZV0htsxo9taKvwi7K72VngZZh8Ew4sGaPnX
YItfzaAPBSWY96pIGHZgU/3SFfltFs5Hg7Vo/Ohp27By3VV6HQBvPDXjp22Row8cejT4IeAay7nH
8B/DiCVGvrPulbvhTr830vpwugLX0fHuleO+89HHQigtYsEoMLZD/UQzAjvvpv+0i/4cVNVdiHmq
GLmO3VmjDaU5uJCkTJshPFktWbUlfyOztwtK/bupvAmSQfvVLXCj4a73jA+PbL9ai8UCWiHHtu5l
2Dl3WNREUtXUy410xSqs2EvR2emol4fSxRTf70k0VuSW0xEsSI6RLxyPLL1xpZRJNhQHbYEzUNiw
Gw0lpqhk+CSi21vFvIKXXLoYiG7VOOxBrMg2UzEGr5j3CjeaG6BrIADAnkZb3xBodCNwPdZzKE8z
jkHli3veoLc2tNNGT84BdmxhhAnuDZbm1hUMn9Oa6o0Xym4rXWgDRgfOPN7cZgAf2gwGwbONRXq7
eGgkaKVkQdEOSAlahF53mFzvLct6iCugBs5HtuvIRBMVWu4l18yBGAbMr+i652aa1r0z/2Z9/rEY
JlNSAYMInOm068mkk5kON7pkax/q4aLzD8XgPZQNTCA9sTz1GeSJFdQuE8mSiXtjompxZF7jP46G
kP1Sq+E3/llFl8gnhponFLl+6xdJq6dT2U0PBCbW1TIf9UJj0euNMcOmEipRdo/+g9yPtZ/v5GQX
K6/v3RSGWjHNlvthzN/gVFVjgs6fWZbRFb4GQkxzAbbYA4LhLEEELX7BAyhIwgx7/cTyhogz4W36
qp5jPJAbEkwYQiMNp2KFg/ZJOABLdgWy2Mo/ZEr9kmBvzrW9UrxGdWJoOi7lznEgBA3DT68Mdl3t
bQUNYFDvObeSWCevdAGXueCLMIM+eIJerircOQd5zPzyhecswUN9LHT+2Tp2GmLVtsv6o3Ts576u
jsUyrAofghgoHMo4YN09OJErhHxwyocy8nofHi+s3Y0kfA912ae1cuwP3eGW02LoUkfaAH7oY75U
D82QfS1+Aa9TZI5Vn6cB+mVuQ+904aZicda6ojvZ1L8yhxp8Zw19wmgSE85ryzcnIKbvApRqmntv
DdOnLpQOSg02A7sonXg2cg8b9BSm9PE8Dxu7w2ljy3GTZwZeXqr6mMZwi97fmZMlBWucJfZiVJrp
9iRqwIg82taxHuQDZSxmNfsgClcfi/s7K5vnjWdN7coBY/5yPRqwgKqDyJrHseBW6sxUrRCpYeUy
gIeE+evDYlnjSkxNbNAPA27zll/6vFkAAIqpNFrMdT6spg5LiWBSxrivKbNyqH1Ndjb59NLl/OwA
v5MO8/SQjQCLIn4cDDA+r71gNwCEVHvJhyUpZq+L8l5dUCKN2dDeoK7hBZZ1A7ULXS9ZYPM8QI4P
iDyN6wbVFlwr7NUkbScezXLbs/kofH+E0YRTijWiPA5I+J6KGTl4MEWZtuFxoZEUNLkHuyoJVgqU
IelkYUvBmW5yGQQ3XHWP8k8NF7wBkc6frNLItPXJDmt1q5zotduSHNHefCFVe5i0L1adIWuR1/dT
zdeFhEAKvf/tPIvfQrTnZURqAzzAEITHvIDexlO4cspAOgkjVDSh1ksucHJkCa76Xjr9Futca2iX
AOWxbxp72uVWXccsq1O8APdqKfaIxPTczQj/mFtMbbc1TYir4sOwzoPXOS93BWZpIYjBtU3yuA8K
kkLi2ERZkT25A4evtFA7PVDI53k4r7Jm+hgNT52wiq0i/0T7HQaDBtVkMMAeBRI0pZoDesMrSvh9
AYgUMXRd44OzxsZpyA7Sw4masU2Rw14WdctzpoZ3BDW+1Vbh3qJ0LY4U+087e5q8O12CnF6h8W4H
Sw+6ArbImH+o6sUDX3UIAN4DoQrCq77DstA8sbRssjP2hzcLCw/Kc3/bEBoWeP/UAGMTMa9IGXyK
xb7lwHE5jvU77GiYgqa24lV9a6bmls8kPwKbDJpP05wMR3031WFg4kUP5yzIMQNoRYCKlYUJbuuX
PdUsoWzZcGiFElbRfVjVwXoYPXCGufA381zANMWZ7025HNUsUgiP7gjXF3Pd3tl0PexdgoJva9tK
4VPnP6gQ088SNOU0mFAuBabf9ov3zozRMWHQlw1lldZBceZLsBclmMZVb3TEK7kWsItrs2Zr8n4N
mNh5ZtUnxj1PZgJJl/GvCnuLi0C1nztwyVDISRQ7Xewal06meed8OTXfujrfs4ElYikJmjh9Cf7z
sifu/GH51i0e9Jfez+5L4cM17tL1EHaTCqgqndZv0mkctwr6NwGVG9i0iKEahhxSAXyqVJ2h9gTe
jNg4qUp6hFysK8BBC28CYSBYk/e1lhpTHPVauXhnhzmSYnn1/OLEGr2x3RHeIGFbgd8Bm8k8SHiN
8BG6SxbPPgFmrce6uDYfBvi6qIaSERLDFbG7FWqYG+FnkVFyW8z8hPNsQzznKXfy+2ymKP+8r9YT
PsYE/YvfYybu10fft1eSLYlAuIldG+Mr+OUNOArQfaluO4ec6kqaBPPPrdUVKxTUvxaHp4wWe8iy
4kzl60zntzJkJBmC5m0EsgAjijWx7b3rV3vels8haR/mPBqJ9UJ4duc6VtIik4GYOW4YN/CuwvjG
5i+wS8Nia3+zLGU6MYDJpPCBYp/ddZkva4zXUgtUrGD0fvPewXuMuGG11nHwgxddt+XqYrctPY2E
hfWblhjMg70O1l4+SkBTRnlXKNR2lYJ/ig3j8qHScdUGqAQ0JjRz0AKY44hny8HltucOetEB9w1M
d3ByNXkLBjsZPGCyyeIexsC/ADGDbkM9YEvgbyJOM9guu5mVAKFPfQA+4vAOpleFfgdL24ZEVq96
BAMvaQQ2wcQk4wpGLynYVKu2Jttu7FZIvteKFifjoXZURfVE5nbZ19rdh2P+Ppr+GGDdPioVunpt
iElt4eL6TWTaA4dwWEYZCWIUWgH2nFrGglFtS/2oqAIH4jsmwd5zsdWJfhJKI/vdgTL2wlNeBWBk
bSCR3dsOHH4DsvVbuUNVA1JeuUM99mikjxO0tO9yEIWRzgEHW8i3wCIh2hdkJUWYoOY/D3N2ssEk
i03fypiOngEFTLyIALPxfmEbbZEewvHgCAObdaktc8tMeANRqNx6xPYjzaH0G1tnPyBQHVRpfoNk
X+MkhL4XlxmVmQ0pYzUWh7aq3rOmeemn8OxPTuL7WJ9BxiKW+t7L6etclI9DiEvMjIQ7X5O1aejh
XsAFEjG3Xw8VWqHd3Dzizu4aJqt0kDhF+8YvV87QgAUksmWrZ7uFwjZEOi4EePNj30TWNBpA7vVt
2OjjWOQ7fLnniS3DpcdbxENOXsOqXKIgw1Hj2t1XD/EvxKChv5oqe8dnvReDeJuXepPXedJeirQe
wF3U3ihXUPdmNk4JbcGlEnZV6PKkszV8DlZwtFW+HabwYFh5ICXypbFuFfCAmKRUvpdg6TIGmmFX
t2hSlwYvnB4bC8phg1afOnFgF1vRPZUOAh6+4aWGHtBb6g79gKOTLAGLiD8dJdrktFkgW2uqk9H9
5zhjDdZGi1HRECQzmYbBfSXR9/ELk/Y51lb98aj5VyjsVHblnjpyzTUeiBDjhaGPzYAyuHma7RA9
VOtkIXeXeES6to0rZ9jq8IXyG8cCS60ADYtDTp5Ds9rl29H9pLkPLXvCiucqfCicOuakSlFEr0O9
9WBVMwsnDubqQCgAeYhiEHfNHv42/D5poFcSPdm8DmLugrSHZi/vw5WDRgmViduGqyZDmxCwni5A
uztPAHVMRVkmwoUhnQVqJR+8ZFj8NfVOHtgDU5OSvDoOBH1Xob9A4YxR/1XwoGBfRdkivkCoQdj7
7KOV7o+fdZjFANGY5hGZ3HtBTTIhCnlQIVEFqj3sdj5GJ8O21/yEEURUVefG5e8Yvm8I8K6L0yZd
hRjhzvezO5/Y4m3Rm37Ni6XBlpm9JgzfjCrYPTk0ajoecRceJQsHRXwOHly+bJZhfucCC32cbOzc
g+qnjydhR+XYvTRAzqO5C6E7unLe/F5A41lmbyHnW6cfjjaj73MZPjJ98OTd5BzRIVvpOXguLIln
1a8OA65z2zY0brvmHoLOmPb0CeflzVBDOSasj3apH50Rjc7K/SWR+SEMTW8+FOaNMmCKDseScPRd
mgTF4Zly99azRjx5WIzDmAJeLoondW+SHD24EmFS1naq6EvmAD1l90BX1XHlYVRGyd3QkMTT8k6r
ai3nd1JjAKgdXDmY53wMGm8vHkNEiLSGZQKX5cfooamJBZYepxrDa+E8AZIJUoZe4ZDBUY9uP0J1
rTrkDzXbVj5Hub48QAe7qrxw0+P1brSfKNhUECx29OTFxp0NJyBMyxLm4Dmu0HBsCElqVPh8aLe2
A5QoZjlokeJ+fWi4SMn2qWictOL17wwGjmjexxcUgAP5PhKXfYgSZfS20zSusFJhEeuuz+Uty3FQ
lCuGd1ioYF9ZMl6WcCvBz0K/N7iwQ28Vpg+qW2LHIVtuBTdYBohAi4hIpqxYzdUXXvO9KPSutX/D
BC0dqmBTlOB4zfSpARurnP2kAk0m6U3TRPUEL1Wbn7sRiLChf4MRyByj3fvSM/s2h5Y/cqi4VT2m
ZEGz8TB8B6NlkalusaEBdHBEM3vVtPb7DMglnyvo7/I72SEyF+5a++S4mIXHrYP+MYL7lvafsuy+
Wh9DIppwNWFGRad44RmyWDgrVmhTwQ9hQf2APB9PT1D9Ksm0QrsPGzwf1AbZlZ6HfMYe1mHhbzL4
xecXPwvQyh6ilp2aksXDVNw29WNuV7hhC141XHJjRwGEGzaukXC8zWIG+L+JVIevDkw2uNTHEAc9
1IT4QfNuku4pKz59CvsH39oPGHWjz1EanCOsOKvp2aGpMNmDNfur3lt7nkKUhxGoxep40nf5dHCW
7KGsq88ly4GZUci/+wPRMoglGT4yS0XAHSSVgEu1fjQMrxf7RHoYM7SLg6y7IYOP72itg+kl6GSk
hw9qeXEu2lTPsKDMmlh3bFdJ9Ld6fZokiZCnogOUT2jbvgyGIYVz8NdKrKhRnB3YbwnvMu8mK7Em
cFmTKt20n+ozqgqibhm2WicGeptt4rBD/bLEzD5KjVqpkCkFLbMZsAvQQySzC3r41QXerxk2JS1I
ZbPoI4N8RTO6wmkMHqe7zuolhsU4tIH/j6LzWm4bh8LwE3GGFQRvRYqqlrvj+IbjZGP23gA+/X66
TGY3iSUSOOevN59eM9bbWlZ73BfxRObcnCe3xtFnZ0mRov32tv5XxS3udzPvFonn3lHZCbv7s5Na
ly7tj6UwTqVH/WR6WyeT1/17K95sMoErUUaWQU6bX14yy4jsrKbKtuFzIuwvHULu3FcOmLiX7iER
drwAr8pWX4M0YNFiMp2gN/rs0uIaW7BQA8Cc/G061NO9TJzvTrOoqD3YQCTk9FDXnz5fBJavQmMY
maPSQQpUPW2p99QUfIf+GIrt15KWO6P+aTKW1C6jl86MlvJ5BRqB4dup4V6i9xuRPzf/i6p+7Pq8
We8ya+LJcsN+JiKjPdW9d5vJtexaGLLghyYLjA7PKVNN09Em6b16HNj+fV/YAh774LAa6WWbzXAu
Pt2tjqp2igkw3eNXIFfxD5D+YR2mB357v8x+aKwA0Z39oPN785HDrKShq1RD4zOojPh08bPAZEBH
wBBskeWk195mTnKSN+XLgwaPdAg7oH19ZzNON/6jzj4s96fkF8KR8NrWp2/hAFqa0wS2HIDtiCXY
l42ICszrEFl8E9A7WNPFgVCa/VAvcU/iXTf7Uc8hU3Rfdk9La/Nhcb72/nIeZEoTwEfF5R8oDgWH
dPR6Nw+8lyXwQh/8m1RyXOzlN1g8uRset/U9v7G72Ep+ueP65ozGC/E97HM4siGbil3ec35s7Veg
2RCbnKxLh9uX2y0DNK5SuMa04fCiXHYuv+tR9bsyL3mDWmtXut0d+zqnMBXUN8ebVBcS6jh5l1gw
EwFl7QKYIKdYjpWmfwjmQcngRKJCjCPJCHuz/o0M1GXKSJx9uwCCp/JPL1lH0s9taBHuZHGbzmMk
TXXMS/N9LrA1VnT8+uJIVfDsVVE2oq7W/t7NjCc6VH+TTrkDnI3TYbtU9Xiw2/Fm+/pXXY/xgLiw
n4MdFDOPUQWl6hWHdJPfwq4j3+v3XsDlRLl5ZM8ChHx4bBvsO+nyiuftD9uvech6eQAopnesunnl
2PPWTPme9JP/7LZ6K8ldH1y5nwvwLELVRGo+gAjGw0Tu5BrsZ/bqrJ1PLr1Scszf8PQ95dK9DUXz
x++z/9YgeBXO/LtI68N9Siv6lgPQPkzEI26N3G+LG82YxHbV1L+whzxJ6T8XI1ECPE1jni6xHAhm
z4FBR90+cqm82gwKTVfuTCoyN9uJJb/2J8Gg+xy47fuM1a5osPRYAK45N/LiHoS1XETpRq3lcWW5
r03vfyzuGncdLXtedxSM9Fo50Vy1Zahs51TdH0M62kkLDnGuhR7GsdQgO7S+P2utpynn/DTHHy/7
r0H4IU2PDXYNcQT2Qu5rQIGVtpRdNSIbaMxQ1MQxeN+D2d06o5ligqC83RrcEaP1czLn7zWAr2qH
365vkJYmWXuEl/VnVSfQv47H3eQ+4K0jJTxncFo467x5iG2Sz3aTIMnI5AdB/7I8VsZAVo1tfZQm
7rs5cO40ITswZ9Q4vlp+grSBd+ksGu8Lpcn8aFY80GYDKsv11KNPwWZHQfLYGhfPxQOpvYbAXUoe
PN3uxxLdhJtwu6f3Bzybg/8Cy4bNqD3Bs4saIhuFF/dJ9gfxwXlmE6bejBaFVMVKmcN1wRwZ2Fac
yDoPXU+vRI+0JCRZDnx3MTwNPTY/kb86RsdDj2ObCRdou0vzOVo4bg9J4ABr4dzA0oLOhobeqLTr
8dGzA/dzWfSRT/N9mZj8bMgwRZrUvnarkGAvFD0J8wlMfh9umX3SXSuOpje/w2x5u1F1h0FWCDcs
K+TjcHauo8PUcS/d6JAcNWygglzqEMviYdP+jwNWxFETeUTzrOP8W1lbrMzi4JZEBLnQeY11kS6f
xejHqnUvRulfrdI8pVsqwsG2//aW+tQapH8wYrnYB7OUCYNTfzIGru0R2q2noMkZmQ+GfDm5ra35
rjW1HogiZOLDq/QsVXmULiBIvmX96Tr5WC3lW+kPDKErISBpLAobysvbW8rnagQCh0R7mRZN62Az
0TBpn1pB5vUM1lZ0UAvVBkzDFroSlu/1h84oWxQYpnNbbUBI20F7NPqS5dK0Dz5AC2tf/TN6XNxF
4ox4jRI/zmtB3R+0Y9L17yKVh9rWPiR5+rT4frEfa/tmrVAl/XLMpqzg2i2PXbWFql+fsx6H5gQh
CecacZGEuTTPNFa926n7TLLp15JM/rsn6HnXpX/ocOMqIbwIMEoxFnMyZV1y83uR0YCRJ2i6aUWY
up7AlAEQmFlumdIx1K4IV7N+ITlwv6mVD8D+1Q2uF3k+2Sp2gpV0wQ+OO2HAWVoQbVW43m+ZbnFh
CJif+VarfIpItQzFNB+Ic9kgeROo08p+1i1TmPD0b77EfLe0lf9fb8iLrSdECAD8Kdn4zbhPau6H
0e3+sUdE04w8GLOmDtpT2mynoeluAmdupmX2IBYRN4Z8Va3zZ7PtW9GrAz99VPXWh2zrh1RmM0eg
Np+KZS0jX85wX1bmEpA9XrzKPade9llY2SP1c18lw9SkzHdNsErND4QL5L982h54BZmYco2wjlyv
elnf63raSb3+dhPoUrPQL6KTVycdbgLdimCSnEHBh+l+bbXzQzMsTxhdHz1zZNJX+1pNO+WPl94T
ZzHUOxo1Qbm9yLDrB8sfoq2fj2VWXeahe5C5fZya4WwNbrRlMCmGnF7LrX0bRwO0Ovky1w1Xk2KT
CHTxq1nnk62Mz672noqVZ6Fxg6PPz5lQducq59cWJIdka36VVhr32w8cfVx0zqFzaIZGecCRdbI8
kv70erULHa4BDZzJwmoo9GEwl9ctFyfCrC8okn/b5vowI/QhQjZjXWhIjciYjdqNslbk49p8WVLz
uaLZtkmnN0R77s421OPEKuFDfZWp8c/PMBnP6bTLVn1LhuJUlVimtFvsNj/51Zj6rfbZj4LJucre
em0LSOcysFl4ifw0hfuw+sZrXrhB2Bsr4z8ez6Cb6Ihc35D43VKrvJhzcrIs8zT2w/M6T+cMfRIF
u+u/uSwBdWo5s+OVbzrzJ1yhug4zTr8pkXfcZP5t1gaK+KL9IXSHzPjNOOsRmXzh/KwFZnrI2Q9k
CgffKb+6RMhQ9M3Vspx9kk0PFjnRe2cZ/7NX9y3gDOLW20rI2PKt7WZYQap/TwH5OGsjYgLCCd31
6vOqyeDejPU3Q3ho2YKDZCKGr64u0+A96LpHldEiYjGK9SOn6bZc5CXZ+pccpMycr5bQsDlQUXN/
GJuPYPkNYW85w46eJ5ExvqTJZfHJoBvKkLRs3t7ktObMZZ1/8g25Dwp9zlBsF/6Atobi8C43+I1l
l6/p3q7tcGXA0N0W9mAYhnW7X79lzSYwPpibe6kwjN6FHwr5kT1v75M9E6XQXm0pX0xXnIcsQEcz
hLIA5y94Nl0esMnjC/TZCxIJ41zXzUunxAFhFoT0sMdvcVGp8amrLDYqhqxOXMxgesCx/WaZ67Oo
xbKT/vRfv+afSiSvrBOUHW4j8eRTGY3NjJpKcOa2qAEGyn+MFHXryhS13dncBImKnWHZa8kxt7OJ
u9Es38E/WRbIO4psO33UJfeE6Xy4zfhX1t4V82i8QHyGY7amkdc5Ly1xlqFg1+4y7l1HXRW8ErCr
3OUz1AZA6+M8LVFrw9MzpobCT/ap18Vjnj8YSZYecoDczl7fc1Mf/XFqQ8vpPutleE7SIhZyOQfO
8F0J8RdzlneY72ONhC/pNhib3FUc9p7zlCYN7vJuZRRBhhAu1fZokj+6s0ECLls3vQfCuI0+4J09
PKgERqty+s/GEkxu+Xj25HIUnn2Tm/ib3Hm0zjOLMPPVUzpvS9ivaBsTw47JJbqPYa4EPXd0ZI24
N9zE/xOk7pujcCVufA/jzhpnllDj4EwAB4MPg9Tkh4KJ2GT/WLb0zjqv38DyOexnQM+79WDlC5h8
b6r8nJZK7ORU5YeO2f/oe9YjRO+3s3XAAZkZuXmF7h5yPasnhNFotMqsjM38HXNRmPQqHgr9HIx3
ycygvRdaag8q3d4ds0XVmG089OoDOujSdTy5OrguWoA9s5CWZvq6yPFs+A3cssm2bAF05TL9U9/7
W5rlnjKd7DdH8f0L9Zlh4E9zJgSnYltVUx6VIL0ELvMOOpjabS6v3CTEY2uTXVnLf1qZ5x7pJfNx
gM6Pv9GZr31uMUMPrQ+8Nf0Csd87mYVseKwAGUjJN6ZfnazGXRKQ92A0/ZNVuSxPSXAw3ckPpd/s
TbOOhdl1YZFxlDgq0k7BqlgaH0YKOQfiQgUG3ckFUav137HPHssNuNVPxUtrBYdM+G/p2B2YeBAt
zg/GMB1ouc8jXXXs7Txslb0cB13fRmN9t2brcVuS52CxHleRc2uod6/XRycLnjTrG5TgrUpAEKXf
RabT7AcvvVXWEJksDyMBZr037MyBEAW0qtaIuo5ED8OaD7TihsAVn1U5RN5W3m+rPfVgZ2WY8To5
T+LeWZSKOCnqUzdPV49IOI/QZhZKtLy85H+qJDu77vwyUnQwrnIgZ08+Auhd7AU5uSwtqOyRd93t
l7hOVuTLw40kiSbyO/8/YhAeho5buCv7Ehpf/9tEdaqzwojBLd/XnnBrLxOfjuLYBXf2kyIJzTu4
GMj5yc0ccz/7o8dWiUapbczP6n7Fc549Z914KwenQN48o3OhrQG0EYKiXFoFMciyUDfbr7YrTh7c
i9mS4aOb9rBqjxd4Ns7uON1ctyUQAn7L7g5GWv/NHeMzH/j/7/p6kQO8l5zHRnLSgc8oqTRP9KL2
eR88tlTeOrxJYW+PFvIr87o61r+5zYmpcO0GQGD8L4c7KvPxoSrqP4UPPWW28mYsVNjecY3ZSd88
O3+ustxH6uhWOAySQ+11V2lXN8n34TIiRBzDUePNjyU96Y3yr3Pb/ZIVX03hXsfUjQst/rq18U/B
vs8cnaDOEP68OiuHwISVPauKr9XMHmoOfiQ1by6L+J6/72+5bFfWtCMrWGQF04tNma1XzofVc7nI
x9jnn79pQjRQzQcahYjrn2ZOB29EHDBlyKfmFKmR+gA0Ojp5dxKyeHJGyi9MHa8FNPFMxV2WwMKO
KD0ZcvP50du2k19sz3ajD1YvYuVsN/I4iHhN41SYETJXwPcJrDPN6t0m5amQ874qyaz0K9Sec39O
SQ6x2u64JeLZFPpiCfEHoQkQbl6UUVKvB3CmY5DUV05RwOTCAsf1KkZVvd2qKbs6ojrb5vi6SqbG
rR/Dxgd015u8DEGehDNY9hll5B3BWdDZ9OpqJEV/kI6BPPouDhnIla8zNNty8/Uuwxtgrnac5TVe
A+drMZxTLSEjJtI/JsTHzG37skNtPC2xkTsfa46FPjMevFUQ+ooeZaxTLrW+xvgtBzhJbUPe1WT/
qCZX4ajar6FcYxEs1yontthtSoAf/usAXW3pjtAvJn2aWv3c5QydAeHj9V9FWp4n1wvVmD+U2j8v
FOaO1vSZbMPLrPOD0VgHv0A12KyxN9ZfU0KKc7fM14z0CIWQiMKb3aJVZKjtrdbpgSddII7hjEE6
iz4DqHY9V7OA/R8ulkTO4L1vCrVMsU5R0DePTpkHgC7W2Wzmcyqq22LhJAWcWT0DT4fa5fTShFaw
xaM/2bs1SRmB7O8RNKyz9QFd5H6F44o2F/nMiNxvrs0oa6oXftwaLo4PTZjyu4bAKAPjUdvTseTF
aoYPa6gf4QyXSJjbB5t43CW42EB2x6Z5FbU6ZTq5KA80NVGnRd6JY+8BG8etm4Lr2Lc7dd95LW8/
qOLXpu1jYPWXIZeoP5DGiX6fwv8teXmrxv9GD1BrxnrJVdPXHNDDHjvYFVdz1BjpAbAiSn36Mu+F
MMX9FLN40zORIYucGzSJvrXzajZg39i31b1aBm22cjAiS+NW9QubCEIPB62oNpczQAP3PtKDbA1l
lUWyH5iHe3a8Puqdla/krYJ+6mUVeia/vUiuLn3CXR0FWH2W+06EqSYP0l/5kLBrDIe2/KrL/E9Q
B4+qlfMunZNwgM4Sjvc2S//b69N/7lhA1qZ0B3X7re8IZ7FOOJ+IBapPXoWM1XhDXPVnrsxr5a2x
k9vXqYbSsqp3fwUnmxlZGtFezHR973PukNYuL8bU7bE4hQ1nSrL9M2X9rHMZTo1+yWoft4B+qzoY
mWR42yy9R+gDW0x60MqQVJH03C35qV64cXssVkFwTNftMqjhtKT2W1L/zoFhe0f/UxTBenbCZkk6
yqyreArIEkrKnp+g6eHHjUPlVY8STWYPgFzV/kHnS1xMal8Z1uMw8BqQHgaGLmO72n4m6dmhEUzN
HpYcKQXaPoYEJe/fI7knVUA0dYMaaETFOM1HpxweDOiJlV3oTl939vLWN/5+6X0yVf8mVXeus/WY
V9Xn2CKMJWQlNKbvsruLCkxuUyqEKs4SOzgUkwNkMoYDwG+WFuGgMX8hM+a439V2FukAlGWpfm+e
/0DuUgR0t1erRrJ45zjzv6kNdqocPA7tBpo7PNEYdpCeiM3eO5V85CSWsT8ip4XVzKBl+1leh7vk
eCaurO28N+fO2PcEFi0GbkQhnjrHPOdZefB7+WAY/9CZ73wmjGSSf9KJrENjvDi1JFyv4IxhjWjw
DS0rdFy1c9zuubDUM8r5nd1wtE9/Pfigop22nVVSwlqRnW6pd0e/rqnMd/5KyFBi6IvfDnuRpF+b
1jclK1Y25jgeTn9Zd9YA4K9ZOjqxKwagZIb3XnUhWsm4qKxIuRsuvzY27OwadIoDEKVSmQT7fDbA
i6tTM5JlSHpCv65PNS1NWZuc51ofMn6SVQrwYgGl29mXxPHSSHMRDF7tM3q1/HlbbOq7RQFcdoel
CL1K8FgWJLL6RR+vmQDt9i4zkMPYzuDpY4O2fowTX35tDaU6RAMeudL93WwQloEqO/TSAkyz4Asi
5WsrfheB+YXMUwC4VUFyEoIfzyt/N/JnnK0jaN8n/ubTZFu/UFBHeQANbC23oEVMy4aPEuUj68dT
tfSXKnee+qBbsGs10ebnz2OhBkwK1V6jK5mc4T3nlgOnwUulpifYun02GOdUY+Nzs/00/7KUhrvO
otEYVwAH92e0dOQ1zHtbda7QjxJ7cl4r+5fS/sdWJjvKPonzLPeSN4SRFcAIztltnyvcoDIgewE7
JeM4egzkAXzzl8wsnqph2jcll6gC+GdJv611HbuqP2V+erLv1VR+X1yRl4V1tb5swwTmUZ9bG9/R
0p+oYz4WsxU2Vn6vkit37pychWXsi9Gewy6d4edSKDEMRmvT81la4s+QWm/3yuheBG+pk33rrIbS
yeOBwcJ3LHSgfuxv6mRgH7R949RgRLNhjqbNYhUAYIVnvHiDvewmv3kmn20nWjIm3CF0Vwf7JY1c
JdCunL/HUpKYCJJYKd6uklONHbD38tB8TjqEG2rmL2pP/UQ1bbU+sj7CGVDQtbEXKPcySpJikta9
9mJ8tvz5wv529fzksBEl47oIG0uopaY+FIChuUHWlbE8+gr6OF/4C4gZlCiebP+cjSTPZ7yBFAjW
Of+t58K3YF9bq4cNIquXG3IdNK6Ns8Z9Z+67oEOk0jU33u1zX/f13i6zX9oB6CMPzmxGRPfOi0Z0
hxJIvQwuyGDaGftZNhcv0/CaYgn10j7KKasfETCdSvJwsl4cjL57Qtp3w8/wYxTjd1+4Da+Phvus
+2thljfXkN6hHuqHRJSvjdP/2CPGJq++zLb7gDaKoSnTT4O2z3iAfZ7ONgqc/MVIhpPuLUQe3nph
Yog64f+bDLtFIteAMDN/1Ahjdu02vhulPNd6/kQimO3GVKK20fmtMnW4GJAYAI5vuWlZdwr4E8gt
zrR5GjbxUOtlD6zPteslCJjZAuw2/W4JT3G9ggRdE6kxpiEXMHZEptLhkrNm42dBh+NbqorKzfs3
98a1roo/8+K822P2bmO92Bn9iAMHVUo+lUQXdn4TNzPm2iJrn8o+fUT5oI61a/04pf7XGeabvVhx
jjO5xhJhrPprrPKnzZLxBvLHNwnq3bRRiWJ3V3o+WkjsdMaKyI3yrYdlxfss2P2tMk7X/qWpWMbb
Vn+k63hDxGKCfWUfVIy+M/SSGMnB6M0Zpk4w/2xGy9Oqc95Zh0nZMJn3VXTyz/59FLbsj3kbI/CL
twYkxGby7UrckYb9oRN3uyx3R21nIiFN15d+mnBPOW+cT+kuw8B8n5Edczt6JUIB0wbJr5CwDRwm
RiKuziZDYNcomMlM1NoJnVEDiWdhisDLhFyoLQqBKgSy/fJFXNZypcY9MpoqnvEs0m9XHLzZfMgS
zu8gmR+XzL5s9d2IkLEHdAKNsTARSc4vhlL7BK2N2zFPbnJDqa9bdu72qbkvOZr0cJ4OHc6BCWcS
rK9bMr5lhRWOgD37zkeESTtg5GuURsNa81JYB8/w6qjAprTrtToqoyB8rHo0l+6A4Lz4a6XtXwg7
ohrt+hlXNetPippEH8UoyOOiXm4x3T8o1WkWz6C5lq6LUYK8+Hbz36TRIJoAF4oUFJeXaNzsuEi9
IBoMs6QipuA0bnknW646GlHgn9zceJ63b2+F9Kwrrt7ZKF+Htn7NVgNh9vS+DfPegBJcUuRZ3sKh
hdRjS429hV6DpbP8DBLIDjEXT0GxwHDq4Zcrne/Fs46zp494Sp+tQoTt6uwLsfKjBC+4HP6qdX6o
AhZ8s11P3uK/I1j40/BMosxBb791n7bjXIalPTYm50IV4Pt2k4d2dLGv4Zr3h+GjrMR1JmEilKVD
/GFp/PEB0EbmH155BL6lnb2sNleNrGlczjZi1ZcP3S0XAksjXQrsYM735sz7JifO0iTwk6AXOx5T
UDZZccJN3q1vgG+MALKn85frVgHDpMNzi1CRuu8RnK+GhpM3tYCI3CVWBDM2kTmOTIZ19zOtORmz
IvnI0/zb1SW21+XQwF/uxgGEqVLOlTECt28XXHojQDUWLJ+9McndKgySbMr8jN2Y2tqm3yNufxer
82hX7C+IJMauOSRmciJBkeDsIPMgM5h6LXcvoEA8CM2wTOfLlMlX3Ynvxqz/810XLtZtaA2Xd3eY
S0BB3jo0UqufpFKvjjSqJ8NaMS4bd+kD9POa2mjaR2dvlBByvq999tyhCrdtKLmca6os5xZpPu1r
7fCmKb3MONN25TSAYBI5a3hxazciHDukXQScnruOS9QdAF9HTV7BVoEVOc5jITAmTfY3kb6HXLug
TsiY5xbxRe1CvAVND8oz4/FGhYZdaCQ+1KGQ9q4GYphg/rLU2+iZ50kASMvhH8lyrxCWyAOL6WCN
d8yeIQXHIvLCgiPe9fsnR/a3rkj/tkX3Tk4D8bFoACJ8RSrWKTlugYPOdKvaV555zO5Aq53Zw+ps
ztegXGoVAAm2AgIpKVvG1O7NzJFGVgbClixzrlhwMwjiu7bH1/+pZSC6dir+1BOmZzliT3C74Wtp
SBFJm/UPN5BHp6/pUBZVHqQqEaquQzRl/grgFnzVqGB3nm1fMCi/L929eZzP2dNA+TM/HeG4n6VA
B9v5ON+S4GtUlBDhDrd8G7NKoVjgukcOxnOhgqtD5n4gvH2RrU/AVYTVj+onT9qPKk/+qnH8i9lB
Rem8vszzUh4dJ0VSifi3n/uLk02hWjA2kdvltdjIRe5/eIm4jDj1mvqjr/XvzdZPuEXGyO0sjnA/
ZUfEl9jlJgTFCk+33KrAveIOxO3QlLGBaTJvbDCXcrzUSfW3ZCWrc9lFm0IBCef3TMf5kU9/jqZy
XpG3UTLr4HcfOTkJ2Siuo5w+y5Uw8qytLx4dKLU0rmXnxX7pXIMJkNC28Moo3m17ph1eelN/QuV/
K5mxoCSOTdJjW6uPvjHhkFKcP0Q4r0Enw6LFUbjO7RlZN/uL/4+16GEyDNxzwAhrTiiPPI45eqUy
uCxtcwyaCTmtjs3CBRKyFcxFCm1sXIr7sFe6xVfKGxeYQUf833DtuJ5I3eKk2KCf1kr9tHS2olzt
w8x1trBu8PU3VLn7hRGKBl363UE8pS2GzaJj5iTHF494vd/W9DljZZtKcfF9iQgy8DhkljV0/eww
jqheKjt4GbolUopNs76nHPD1v/pFTTPIJOMVPhbdU17v1rSE7hJnqKw5qvPsdambJlSp/FgVhRS2
OhXFGg3t9JEuWVzh0ztWVS5vrtVEGCQPwIphtTHneY4tDo1JL0y7DVdvMC6ScM+gE3gKZm/nZog1
FRLPXTpy7c4meLvm3hDz4zoZZzmvX0nOP2rz0UIF5isRiVel8ye/9/9s3Pb8AYJBwfsuhv4sveR9
VdbNdcjKsJl5JGu5qsa4SBC3z1Dwbm/u7a55mViYttV/hThAFJ68wfE8F0YDOp0/zEmPyrJ+LvLu
UnuwS2bz6AXV01zWr+pOb1G/GzOo3lSnYfYRAeGzvbgSUnC5X8ljcgIzw3ah14diBGsZTOygThBb
VfeUZjMzV3YMCoRylm094T5+MysTUxQHPXrvQ+CAcpFb0ODI04fN1Be3D66mS0ck/te0bsjiqOB2
04TRY5UIRPWYj9SOLV8i4NNX5fCT1PV1doeDalO1ty3EeMEk610L4xcO23BKueP3eecOsZVzgnTF
ntDwGWpVrIqgL6OCUeW75+zimMWzReyKLAJ9giXERg6HqAOuuM0n5aU075hEhpvCSNj+1Y/c0ttM
l0joShU73vg6JS2Fe6kfmXcodzKw+HcomRjLkYIan4ay/w1FQV4MsQDhutRPdl6VL9DPgJONe5gz
RI9yANthg3N3uQCKL1we2LGx8He3h1QVZ9nVTwPcjynF8X6Ju0RnTxOwUDMepqzd++A0hY9ixXWD
+yJNCAHRgLQpJ8NfsXEZoqGCF0SCahLgW2Xuc+Kav6qUfc3T/ic6nrMt5thtzPdA1meWDraPntA3
cdeqz8q80JNbhKW5UH5ltP8qdDntWBY8DYSsAGUBJc6xlgs1zCsXrKMAio3qeYWLlbXbQd1tNIb0
+P/SvPlc7ME81HPxO1Hpd4P3KxpEfq5UdjVX7xVv0hNBpOg3EernqvjxPLHzMTSEbpk+kj4rwqLM
n2tOY3crnv2UPIx2ONtF9dZtjPh1D6y8YTVrFm/v3c2U1nrtTawq9jh8FSjgnZlonFSgOHaMlDnP
nHjwGA9zsX7ZjVSRZIkmVidljTIEYSx3NE/lS1j45TP39O/WGD+zDTl6OuyNGiva1P9bwLssn0Gl
mNCO8seAx1pXSzX3QGHA7lGhGR5JNhmyCgHrCFRi7pk4Xt1BI47M9o4FwOgEAzHOjv5bKZTeLbCA
qpyHheVvsYYHLWii6ly8Cyl5AU2HfXhIFB96j/AX6Rv/0vSXajvFpbKJk0zIJe0FHEqjs8dpQTOm
G/vRnO73Wo3raAjSDw7F5wTpi4AtC6WBo7LZYHjGDAoqmZfQp90G51CGGBa9/t4llSpiZCenwjWZ
K5d3ZPYvcnZvNC2dp7UrQqg6ZL3bh+Fvv3CHExGOj6wpccYjT3cC1Hxr/Tahzdl3/Qb+Y36XNm7n
qTjrYSSPv7z+z9l5dbfNnln7r8zKOTJoD8qsSQ7YuyhKVDvBsi0ZvXf8+rlA50tsxjK/lRO95itb
pAA87b73vnYTwc0bxDtcuHOmGwiKgG40mNx8zFsm7cbQKrHLsDNge4AquNTOmRvcxUqyGMr+zdGa
R3D0Xzs9/hawHHh29c6Bd2k31CUAJYmViXhVLgU+0PCx9odNUUTztJTQvhNdb1Y8epg+XW9FxWa0
UdICRxcgeipLTeDsg0IlM5VKELZ8dxIJr17WbYHIK23J1xOz3q+fixCXfUgaw1zztXF7i0KWretc
QSQ2hFgxMuyIEy/sApRf5svQYW3qbfelzcMdh4NlIhxImOk9RMxlWtrfZE4LE9UMlmzbUOAO1aoI
ogc5g8TpGfRudG6aFQMxzPJuotRgQ4w4eKPOvUEVfVfoPCB0cDc+RPK+7TY2jeuJoZaHAoJ34dpT
dnorC3tRTSLO4FXFSoOWOjG7dBwHz40KJTsQS1/HSqkY3VQRHSiT5A1F0aYsMDsOzamWDesBusgx
bbsvUZfsi/ZbAigFe//3IHef6A8+jXCXamhe2rJ4NzKZhBfaCzI7OUR6ETp0C/oTs8YkbwhWUOP0
oUG6n+fdrONga4p4FaaKPCmozIAiuAsQnAz09HXc7VjY0D0W/bZu6pC2nooFvXw0dHXiZtahFBm+
Vm1pANPidBS/mabG4ha8mn4R3cDQfcYcvMIl9kHnNJJnJSs/3mbbDOdzs3+/gYb7PRdOHmmZP3Hh
mtxyVT0lZS+q44Pb9tNY9fd//tGfcPmuc6bdKCfiJySj2U3MXaLZD4OebSq/qG5Q7T65KvIVPtny
nLjrK7B5SYzyIfzWVjl++LWWnv/8+T/jIsrjG/90bYA89pJUEQ/oKqx0WV/O2ip8LG0fjlQNSYDj
nJ+dwyTdeql9gwn9CYJTHi/mT+9JITCJsxSYoSx1pzYWFgUSHvSExg3gu1IYN97ns5sz0kV/ep8M
rxHkCyNBSl5NNHryQBTZrHs37s1nP/6KfhqHdJG9HtxgVD5G+bKO6MXQX75xYz776eqvH15r/BhC
2hCRgeUsVXtaLsHeT9DNbIALzsyP5J5+1+zGm31CTpSvYhEcsKfpoFbRqlu4J33ubspF80R/ZHYr
X9T4JD5Avhre6M38Rq0hujYcVdaDYTnz2EjPVQ9FkZHe5NjSjP6M6c6fVxK+Fzu/a/qBUCk0/DjW
QwmxNw2ANLHw0DvAPpzqC0I3HKWEeyRkwKASnCUKJotcNNxlmihytyzgAdZSTQHVWMVuS03Wnmck
6sU2Ed5ut3PldmkV9SqtpRdXRSJhBVgOsXHhjJQYDE0cftBjecrwdE6NElIG0wfCqJniyfSLDQqA
mr4XYYw4oU2QrWZvXsiDnUA+So11psHUTDV64tFbX/xnsGftOhu3Qe3jDYqdrJBP7jRVW/piuEHd
/z14V7Ou5ptA1+IAaXW0GoyUTbpPI/vxxjP2ezaxZl3NNFaod0PuG8FKXUIRmrkbSo71YiBBWsWG
OGVlI9GWCreRzptFvxLajZH0+ylUs65mGywvVmHIIlgpyH2kcJp4d21yT4bxjUumfPYGV9OMJXuJ
HcP3Xinf7Jf6gKVmZsMSnIzc8jGlV56FM/YLt+L+lHF++XfMqWZdzTuBo+h4fMVIXWZfgvIwhXWl
6UscR/Ksikzz3ar7fJXlBTzOLmNjrTb5vikzdAmBgS7bxhb255v6+5lcu85970zPT+qSGVYZANR1
7wMb61g/Wdkras4b7zFext/8uvYVjDi1FNtUZAFHmUwjtpXbnFbonz/+Z5fSvnrcsdNS2lHZdLT3
4zSbLLxFtu2P3TRfj7EZ9u4/fJ+rZ79wZSuUVcpUVjbFEI5ncBGfO5w6NVmQ7jS6T87aredd/f3K
oV3nwNt6k8hdNaamuu0yLNN5YptEguMa7MdzYJNC4hgC/77TWvIOGeNJYG9LU132FU14g+pnYyBR
6uttzKQ3NlWhF2Bo1SeuKjjeclAS6aOUOOcGK+mNu6x89qnH2//TYg3qK1MlWSWExUTSX6RiJ0Gc
7XQfwepgbL0+WIM4vTebYW/I+rk0wbAOEeTSxHCmXohVVB9uMO+Vzx65qxFWucx8esZjPdr2psrC
mCqgsCcpRqRHUMDzPJza65uRpJ/MH/bVSs/h30AqM9Ywlz2sHbpIs2hmHRWgCkuLmv6i+GIsiul/
GntCfvGvl7rhlIM+pWXTivFVbqZ2pEwrISY+xcI/P/CfzQtXq30bK5XTZX66AqYT6s81xwZygxv0
TGZ8Y0x9ctWuk+hbJ6OSTMbHqimVZ9FQoqkbZ9sn2qLr2xu/hi4+m2uv7k3haHIVJQmtJlxfhecs
VFhzha7ely3KDlFqKDvYJckE4MBWvsfbhVy0MpoluCZ5PSD+njiG7M6yYNyCcr7ZhXJ5SEzaEkba
vMVaba+qoTh6bYUWNZ2qgzhKlXnnl6AnWj0hwclwPyxVe6oL4LtCvPi2OA1mfsqN4KvUtSjIayzn
teuea+IO5qo1nOUu+W4VarsAFLyoOdfTJNLXtgfji63LOZTQMxqB/QUcybrKJIqb7MLMCvyB3iKB
sR9cUznCtNQhGItTHpBOIyIbYIZvzahF39mKok6kBktFXeM0VJy1o+bPOv3puWHH1qIJozX1IaoS
uISXqK9oczQ6NjKre7ZSB1umZukTgMzprK5CDxJARyhWH780YCwc19vYJVzLwHuQVKoELnQAo33t
hmrvSx30kOE9afOzlyPmU1G+Q6L94vXRuYsRm0pRKi8JvVx3bl/PkEnhqiXSo0BYLQJ83kGs1DOL
/N8pcRz3kpY+9mU2tzvtvTaVVWwpc7lyV9Rc7xqphRCdwD0r/AQnu7qJLTh4ahtv4aY9mjGmf4qj
r12rKPhp2wK4mHWqHbwIbh+NV5yOaeYXACLSbesH+1wuaK2bGntLgCsJyspyIGWqwYkzmPCRQPBU
ekpr0kLE1vtgZaqjZ7d7IxruO6M6BsJ4BuoCdYMY9RHW6NBJaUVxCqr6qzC0ez2pvku5U0xKpX5T
ByRhkaMcS8mZq72qLjUg3Yss9xfALuj4ys0eB/i+UgpyWlv5sn+dysUolKjdczXG1xRm8kUU/oJO
8LFOjHsdGGlo9NrMcyHEJSCQAyB7mYJ3M8APouQVrj4Jrzr1E0nt7jgXY/Hz0hX4uFWS4qnSy/5U
+5Cm4zZE8aScbMcUU/BDyyxIMKOk3zJqVKwFcPHinu/kWTATCoaEsgq2QuTvwre+wJz0pllRfog0
UyDtZfUsqz0aijHSfwvVOhdAmqYm/e4icDd1VW20AKFEBq0x9/MXpUFq0lnfUcsdpDwsp23rnQol
OZitYk5MqjQw047gkE4R438qo2ClXpduGstYtjBMKdOiPRs9YhLlkpmnV0TGqpiV7FHoiJsKA8hW
k9tNH7FGtpC/bMRXs8JNXlBtxlOt9l+S0gtnQ2kmMFyIni6SjSkRguBbBCqSoat0IBENOjRhOy2U
YZ865YPf6OOyTEtmqJYB7uvEHliL9eqdcMGH3EXp6EPYG7p8NdgQ4QY9fASEgZ9+iJ6lIn0VTvdU
1yFF+gL9U+fhFcitE5PRLHM5YXZx9IjcfcWAeRFFsRq84dVsrPGJZL1Tk6MXmh8dHdtJrphLTaE4
N84oihtNO0DOs0gaPsACDqtBtrdB5r7TYTj02NGnSdsdwlbChGKPxt2Bbkf7YAzV1heAjTAw+tOi
UE96Q9+jtTJOYzYql6KjplVjjc6UopxL1rDrPG3GlLfV3XqdZsm578tFq14IragzPfj7Qn3NMhOC
iveu6QiPFC34nlT8wRHtxjbpkagYPd10phrt0Sir1wofn9aiGiHx4lDLuKPgGTtBBGEoLGk8Vmjw
TNoCDr7oWaUoT+TB7YPKnhPrSKash3SINtg8w7I96evknarj98oGOwnlRp6pNugNGtRAQIJRt1gM
T7QXlAnuG1BGYf9s1w524RwDsDompPrjTcwdd1SSP6kl/iza7tQrgSxAs262hdpDrO1QWdTR0g9q
Qv5MrlIpJbtswN0lekhkNgYwb97IYHatZsb5dJq6+k6U4dFsCalSyy+sNB3Prr5ziH6N0Rzaqb+R
S+UDo8lazvqdjIB0UoADtqTm0YVlzyRor6O6/+IZqNRYABe9PexzYH9zPPrQjrJwGSuIs5UCchFT
zVeRSYB7HJonEB3cEF4AEweN1WUw4L6Ts2+KWjzQol3VrrbxQ6+FDlezWCCxTfQFHija3iQweQOV
dgWVAmLOZFby5Bc42puGTAFYHLMuSV5lTd6Sa4zmKK7caSuSl7APPUZ7sa8wek3/vKX5ZH9qXW2a
hF+WmtYR5xKG3RxV9rqiDRLG8Y1C4md7Tutqy4S/JMpRiYQrFMRQ2P0vzjJbOGv5Xcejrk6gys6p
sN/I8ftkg2teVUTloSwsGHRURIdFn5xd7/XPF0n5fZlHM68Oa5HV0WePiFmh++ItY0NDJw/NuqMT
R4lnksdMLcJG4hPde0P3CkT7ZqDXJ3tO8+os5wNfqtyoCVbWW0iPaG1P9GnywN6ETvpjvMPo/ArG
aGOuh+Off9lPdqDm1aGObDlbDQRCadVVjtAR57bWn4LIpttp3dqA/v7sa17VLogWQYXmYcbqdXmm
ZNp3nQ7qjbrIZ4dfc3w4fjpxQfWlExpSW7be2nm4SvfZM1EebFgn7GW2zrQ//fk6fVYgMa+OU6rb
5aqG1X01RNNiJ89bdmiTcG+svSdpr0z7XXcO79yZeuP9Lslhv6kYmFebduhlMHxtqpn6EiEwJ21u
Ef7GL9os3uCAmJvzYaqwVZx0Z9mnmIpAbzYckz1p0Xu60TcmjM/G2NWEgXfbyLOcAe2632OxQqv4
58v52WN3NVFYmaxVsot7U3jW2pDrRxnRI/IHNGFWdiMu6ZPJzriaHxB+Wa2toRmTxTbr3wd+OByh
/+yhNq7mCNmINfRszBF1dizkV7268aE/m3yMqxnA0DxW3xqiuLxxNtEsXfpLsdQXkAo3+Y2L/8lN
Na7GfJKadKIDLowULTIKb8Ktbzwun40S42qsE3rC7GVSi5Lv+02xG3hYxQLL7r4i7QBDI6FYpBOv
b0W5fvabjP//p9GvRLCgDYclIOTY5NH/NLJs+ecn9LMffTXebTnMLEtLqPV7J9nbJPqt1WUcwL8Z
2MbVwM4MVS+sis+sL7UF2/azi/nW3+Vra4t5MZj8Zx//auAqhaI6QcK7xCqulndCFf78cz+bcI2r
kSsMN2iTtgpWvrxULzfXQIgZzGmMq4uxUpwsQZH8+c3GkfqbSyWuRrArQJMW+rjCB7vYe1Skx6Hd
pcP3RNqV5lJSb/xO2vjZf/c+V4PZKIj2gAs23pL4AMJ2n6wB2rH7UqfBzLtT1+YJ+sBaX3DKXmIr
WQXbeJEtlVfrK2zxZf6VbeWNEfTJYyeuhn/alo6TjPetIZ9GyCsbSfKfL+ZnP/lq1ANhR241NpCp
jUA6lOIbWYTa+OD+7updjfkuIIIYGkq0KqvsOU+zexKn0KU20PhcB7mFm9WLXEoP7WCfulBeZgXO
Rt/jZGmGaIkd5wklSDAHuwWjW0VAQq4dsHC0x+gHOW3ATfH2HWbnTYw0mMMclK38XrKtva04Z0uC
JuQk8VfspGell+d/vlrqZ8/E1dTiYFCOOQcTdI0OvCHci+Jz8qxEGFWipjgjU1haOaYMrX4heSwi
iQ3wQqGaKISULdKPO7LT70NXXoY6jmcpxj48nnRIofjzB/xsqlWvPqAiG4aucWRZVYt2rk6xPhFk
DQl23y6wUl+CrKXZrX6N9smeWL2eDj04m5Fm0clFol9yScCqzVpEaKYC16PnPAU7GbcLouEF89tE
Jx4IBTdg2i0HTkIgtjCjZhb0PwWcga9u9Ta+b0p1IqCVpq6Y+1X2EEjm3DGHTTRExwa2ZF2tS4bh
5YL997fuf9yP9PjjiSz//r+8/pZmfQEfrrp6+fc7oiYequLjo9p/yf53/Kf//Ku//sO/7/1vRVpy
3L3+W7/8I37+P95/9qX68ssLNM9+1d/XH0V/+ijJhbi8AZ90/Jv/v9/8r4/LT3nss4+//eVbWifw
qk8frp8mf/nHt9bvf/uLqnK3/vvnn/+Pbx6+xPy7h/bj/ePf/8HHl7Li3+p/VQzZBoitCNswzLGL
1H6M31GUv8o4PnVZtjRNUe2xU5ukReX97S+G/VfZGFs2mPzG10L8VdOErlgmP8bkP+Iv/+/T/HJf
/nWf/iup42NKBaLkI/y6OTRlmWgmOoOGLThO8ThfLTVBhvISVyE2/Q5EUyAibWdq0agyZHYQgZOv
Wzc7+/Ce3kqzW8O7sc45wvgVgeinqCUiN0QPsEu8qtqVTQDFxy9U4OTj68sXXzb8FYwd6zm3lY/E
65WT71MklfQ8Q0V7s7t6+cT/miIvv5HOBdZVQyN4Q9GuRlFSWF2nCx2ThR8hr6rsQ1/56jpIM5y6
NMHHeJwAPXTkTHGn96suNe8aKtfSoDvbf33JGuuNIqW0za1UX2Z6jlIdSatV+jLyypFwHvTe3uvK
5mSRG6e2rnsssNJhUKfCAyyx36eVP+ypix4KjNOcoOuT7vXDMiJsZCuxApFMh+Be8b19YoKuspNN
BR27IRKy1Q4Z/D5K99abDW6JKKdKrNo03Wi96+xjETYzu1cScL1F+lRG9iSpkmZWQ8cFtCn8ndXW
8Ea6XHrOfHVPIlj5rtnds+J0N/a3GMh+WZLG622ZuoxYzlRsGqzXIgOIeBHC2FEKIdX9FKpYPJe7
tsqmQ0PTofQtCGJJ2p18mB252WjPUZpK6zxWwxliYfux1nG4V2mULkOEJbvUKbSadBa5W7tx/dwP
jbyjj+0Tflbqa5ZABeKO7D1YkvpIEts5s0Jza/hIaQvA8Q8t05xeuPMACtbRtD10PIXRrhQf4NVE
YDENFUTHdDd6xD6JdrY51848CofT2LKATCqdeFC8oCVeA8IMLFQ5UdGe51aBzR7b4dz2Tbw7UTc3
AsNe+yIy1zK4u1XcWznRY4g/5KjahtiRH5K27OZl+h4MZbh2bV3dsJBq605E3xri3daRbrt7RYC/
trRmpYJTnxpKat9dvhA+bN/xEBfZAukQiYkKnHbqncq0ad2vGMDsh7yF9FzL2LqtMOO5kU2Ek7Jk
WYTL6S9aGe9BXGjn1knhCwaZvZTkvCYD0xhGcWC+rBSAEPJ4FWJNzZeuTaW2qhRnmtk6oMqsK75L
ZfngxfT+Jp2TZ6++cJBAF+JcB2a1bu1OP0SB9c4Cgr5FKuKDPVJdDO8FvyjdhMBtp5KXwN+tRs9M
lkTNHlAFbgWnXFjxQ1ln2TPGlPQAwIlQtLrp7+Q+dvPJIIzX0KGjTLm1x+SN0x3be7nUdK0gWC4z
jqY6N/A2gXqJyMmobbvcROFwH9WOPUkbLKi9bxen1Mhe0s6K34JhXCizpty6oaE/Flm7zcf/nxhm
Bkmlbxedazr10qMVgV9QAShgQPi3tDZ70nXXzOEHY64hrgsehdX1L4YgRTPDFVEa9UrS8vIU0rzU
CLLzsXkf4tyAp/JjOCu1Dwa83Dq5I78NvplOfdwwpwLAQTWIWdHkwzPch3sFngN8fyNyqGH6syDJ
XG0StJq6wRuFzL4Nm6OaN/p5aDy4fg6pQaT4QGQFiSFCLVvj4HYPuQ2sVRUOtCaIiLY8Bi4FRNNE
VtSgiYUBqTaGer68VIej44ZktI8PQfLPv1AnZOwJGVqlCWbCLSP8C+PIrRN1XUTD3Or75E0XWNDC
AWCm0egM2ajwwm2IJXxTBdYDBqR8bagaOFZNvrNEiBVbN7lTputHLxFYlFnma8FdpUsgJVpnnvoO
05ZcVosyhk2gw1nO0G1P2hRoT9KG+jJHvAUOsH8o6ozSsJYk5cbu1fjoS6pMC28kCYO6/JYalbuX
AEbujQWjE/eTuboMNXIEIBrIubq4zCCdl5Ea0ndHy8OSqNvWXT2OuUGhRVcwYy7SuLBml7/hZZhV
sAjWxQdyB1jNXRnNmOmcQwwJ+HD5U+1b6czwKwIDCmX90ybiH8v2z8u0/uu+n0lWHYleQjMAnbNY
21cHC6XLU92wVJz0rpzs6ljqjjaC710CSCGRj6O94VucCXWkxFYH/g8iTWAquQaVOnKT09ATRGzT
iLRSdTlElryzAmruvYIOWXei8q4pe2ctpdEpcQZ375X0Xlzsy+SRSMrKrWx95WfAbqQ0AcegbqW2
1bDL4zjVjdCe9BgRg6DyoZ+bdHz6Abk133xKG7TXwBUbl8KW5+XNw5+vy6WM8stiL0xLyIasWNq4
r7quhRiJahNDinAZHwfvzsqSrYi3dLEe1f1B9yzpCe4DHmwYGODJxyxjqTxlZpnTIGPjXDiLMCiN
+74Ai9c1ucAIosNCTik3kxTVvQUh2vOulNW5B7NmakHd2TutEdCgjRk3elrQp3CqpSCFHrNO0u90
k2yPpFS0nSYq7Tx4iLsvLwMRE9piPsu1sdUr1dyr45dQAbzCsSWbKgqtqwlD/UToVP4oZKFiiGTm
cSp1eCxo2N57zHqXV07TyI9SbOKkj/J7suLkx6ZMi0lcFcrWHF+CrKH/OtAwtzuQ5+zStGfAc9yQ
QRv2l5eI+/W8urEhuDqijvsBQzFMXK5CkSFbX4t2Qd3Tw8fmzdIFtrL15YBLl1Cnoi+yrwqgoqSy
mQvNo4NcBZ65Fi3UWJYR8eSaWb6gd98vfMOKj4PlOOvUi2oSQ5oQ8FhmHkhP2YihUs8qZoJ7N5TW
Tl9CRe0r5wC2BeavkYBqwhEIQgfHeOKr3UYPEmkDD2ZAptnZt6oI/7aFFjyCzKUQFIWGoH0cuz8V
yLyOZOo0EvXMAH2cDe+o+J3nriGAJ9bkcBGngfQsxoDh2Lb1vVcYwXMN05Mc+KfIO0tKjzlLcznZ
YkPst2XYqFMeHGRmO3juKjaoXD1c/tSMLzUCw2e5mwDddCVrBUoVSHVq0V1UHWfvZfDr3OGgSGYG
a9lQ7xxNe8MfbDy5Hg4NVwMUqd31Wuo91LDh2b9+HTAdbzFS4WR3q+ocmsLdw6/880gVivj1lM9x
xbA0odmqMLCkmUK/Omqgw61NiaTDqXlZLzyspju1LWDokYg6y4OheYwGI9+bEK0aTON5f7RkmMdY
W8fwL+EU7E5eZEQsDO7wu43PJoU5rw5Nsx/CJDmSiPzgwjEARgCrDgcr++yOnum2km1tSxzBAKri
IPmhflAEln7UwbPGIYVAgbkL2VLfgJrUVpckqZyM1G2mJ2fSWCt/4aoRyqeiuhva5x8fBZACKxXy
gQGWz0OU0xxtm1DQhLcJN6Vgs3ZEVC1UvLkvBLzO20Ftvnp+A0alek+cSt+hzMxOakUeVMbuwwzC
g0LZ71EfuX1uWIe7RugLaahoeHDfzqqWIglR1ENpaCivi7Z/KYEDlI5tLBs75jo5VTSjbOjOIJt7
D3FAH7xz80Vg29U6lSmz/tjJVYFssXBK6bryddzH/QAMSrLRO+dpdQLPgYgsyEmGjZAU+LF/IqRB
XftWDL4oqu8MH+jX5Xo7sonLe4Ao2JQRsY22t/+x0TP7ZJrFfjyFwDG8iYYIabvIQBpnqb6QC2Qd
KQYYMj8w6MQKtIQybahuCLe6000II1oQPNEMiu8syfkG6TN75rgurbrEuifRxdLXlpXe56iBVpcD
RRCD1O1p/7YZ9zBg6zlrKnjEhaYjJzGKYm2Y/RQYjr/KiZt/IOz6m8dYPpZkDWq5Yq3jmiydlv0P
Um2Stoj+HZ8ixdVeLjuFJmKQ2aU4NKynPayC6eWxqcZnp1I1OAiX/W0SstFDvdkLghTDZ0+t8lU8
nuzcksgiKUhlZTYYYbP9sRtpEVvmrmXPlarhjYuiJxcx0NdJi+M3d5G2eAgu7zJf2FjbQQ4kinJI
IGB6U6Q+uC1DM0BB4n1JRUQEAdmCFqE9rQ/bd9+N55hicAeSNDGHmzmkNzF+KXIlm3eXnVg/anwA
Rm0uA+XyxWB9Wvz4bpo36ToJiLkvOFzBDSxBQ6uBwoxaeytXbp7JBiRwLq2SlyQm+0RqZGzOBNat
8oE9JwdljrRxRQU77O+U3tLmrlp5r4ZWLLxgiL/FnGGL1to1nJdOP76o1DQBFi5qvx53VhpE9Kzz
DqqqI67BhGToqf7dFdqhCtiWDzkBLiaoOxRyS9OsD6bRWtvLQ9xxaN9Va0mkfjpJa/XkCdXEQieU
OfWXGXjvag0wvDqWVUcJWP+QlSr5kufv5WAa+0wxm4VbfY2EVb65nu8tnLiK5mYHyIGDPlwxU4Kz
FRhN+VVDjyCRorvy+zieE5qnwU8i4UJ1Ux7/FiK+FwKWZyEm0aLX9wQR9AciSu1ZWpU8KB1wP8eI
iVOwiQqc/Lj2rVuuVcF4K2L4HmEJdi1JFWjDKkxhSsEr0WePEXidfWyigic1eZ3i2QKzQxCEgoEv
EZY2k2Lfn3V5BT+/zbQzUJpz0BfvTewrDrR8QOZZFOB+7+ryDu9tu2r9hLRa8gZMqdPwmfUdqeQi
mSaWna5ErkrzMArzV5pP94OZnOoYUDqA6KcmtDeN8P2vEjHDbMjZO9XA/w2r/So1TTGjF/a1IN55
liVvXVySdpjDlAGlUNwlQkjruKr0GuiSxQXQSwnUUtJm/X2qFM28x1OtWHr2+mOIiaDsj2I8pyXk
tiU5kcVB+XJZO9BI2auixKz5YylpuewBtlXoD5ZrgVWvHy7zaBxSKYlNzVu0DsetcapUmqdB7rp1
FzjWfelT+UpbTzvkNU9gF5bGpmWUzwdv/mMCrWVgBFKqekvJgAmF/GUKMzd/7YUHu02SHwYQQqsg
0x8DtCdzZjT9CTgwtQZzGWXM4O04cdTNY9qnX3Q1Nt+B0sJ012lBo5bZlq6DjIdH5q7U8vaEU+Fo
6piq7LQSC4+y1jKHdv3Su+regLtdxAaF/NTy11qXmwtFmDhiUo1PwarhuELegtdm42EP5NqmI+Cp
0IPHjrxxxnKk7nJRA6mV5VXSeMVyMEQDPX9MFzeKV/Ro7SK0e4OsYW2OnMfGnMgIUsetbZw3NgEt
vjorCnHista7Sv2oSyphvY4J0OlgMOClkSpde049Ns0R0wV4HOBSBjpBuH1jZYFIHSLJO7U9xRV4
CczMHBsfoDNkz1JY0viyKagQESfta/zR3qyKoS2C0kynaayl66wUWISYACznmzUmW4SxqvFAR8SR
4xFyLVbLQm+kN5lsYwx+91QdOD6agfHkDF5CznghNrnrP9qlhRBKN+DU9Jk2DQufcGadDTScV9K1
NT/ZEhwVP2lSOB9qIaM0TVVyXeCwbmPFPV6KLZrL7ipFvNKOjAW/BIRte5U1CdS2vNNtB8lmUH0U
hflWKoRQg1vxj+7AuPvXn0iEQiICb4riRbdXdXSthRI1W8/zv7dgRB5JWdNOLgJimfSuR7XScCp7
hJJfHhLVGhnIWmNsVMVXXsKzCW73ARv5cSjbDOx16WwSEB0H0eMuNhsvh8cEHzPXXK6tFOQqalxD
v/MwenHQJwksk0RgUtWIR2hP/I2dlrVV3NiYxjIFmqQmUfVyCk7/eRRW4iAHD1Z7ix+rofuU4gkA
7DZJLS98vvwJNtKiQ72/spqMvYs/ECGhhe427HifHyvaOGnmONFxfEVAUtuczCiXvG97ASvMxrJt
GXMr9IqzRd4JRucx9paZInPMe3JcMm+Ga9uZZ62EtVkgDLQFRu8MLHyZlyBRrUY/QGzRp0FMgqDh
tOCg/CfNN6tHOR3SpVdBiezHGpfsSB+WLlWrSrJ2kIn6Fx3quciNZ8jjOuG/RrSRfTyxg5Cmta/M
4CtYW8+pN7JbDYfKA2AAwaqQBsjGsthFmqLlkzawlO3lS+rfF4S1bkPXU0Cyedr8x2wHfrSde7kd
7gwTv3bYQ/7Quu5khbCmTX6Z2JQSpik5PXCCNDaxI53gXkn7EJc7kWfEV6X49umwOae4V1C55rg4
GtWXnqwgCWaG0+hHI1DCZUHYzzTWAvPQ5GFL1m1fbHR8QSdCOI+2Oy+JJzynpeEdHE6MhIlUbIct
d+3lGiZzCSl01sSEjaHhxMHnbdohN19A8KlEfe5A5Y7Ie73Ywl+F6CGM5Ckr7y71nFAiyScnnKVL
BYnCEeCzy6axUQmk85EYriq9ebX8MNhXtCNmZWRSjIootbBSmKtMgH8qYl3ahE14V7K13Oc2tL2G
CF5ID+n+8gVnstZAD6sgzbpNbDB4cpQ9lHgKpMKryx6PCJrqYOjSlqscM/vVMXcC6T4Vj2wN6Dec
Vc1YYeqFm80NcCuHQED/A5gJzMjqD+lgx4dBLqmjUvLfpylZt5GDubupG2sh9/23odU5BRdBOo8C
Cns/dn2xibjdaPNmXrXt+EXY7JCpxuWZA0yz3bPpPRsO+8A8S8VTnp1bHuMzlKHoVNtiXXv9Auao
e3ANt7x3Wn2iD+4uJ9ZlmY/1cEqFLl5t/DpSKukPpO3m+x9DPQuV+uRERvJYwDY0a+VRL03lsfWz
ozxCU9JCOvpwiBdsVGglSoBVUhddrWsV7YqDmb9LFci+TiFwIRAJMGNnxekqsgCz5x41c8s0RnpM
pe/7QgfXy5pnGeJchUOzvbzSO7vbhS52+Syr6Rn9H1dn1hwnE23ZX0QEM8lrDdRcmi3LL4QHmWSe
SeDX9wL59ne7XyqgJMsqFZXk2WefvcSkH5qmBmfBT79VgL1WSZ8oQPvFWV5VOcoH8hRdcl0xGn3J
56XPvK7DD/mS1P2aiJsseUnbpbbw3fa5VUQodZikt66stWC9umR77EV1ncw2vOuWnF+qCGmyGGd1
IphkflFdxrZ4znEEhZxmJb7bfu5kYKBmFkSD4g/Wrq77EVWtRlSnJhcfMzHk62G2Ho4uicxK5uWx
d4l/rH3rPZYZKRYaABJiP/DQ8zbb7K0OftaQ0WYSbx15BEJUmYQ8ReKFe6CHKLfSSdjzT6mRb/zK
+9l5Xn4KZX5S5eQbZBMJe/kwsG1qeocw1QQru+lG4BThKQMaQLcfWvsbyRNDsrU6510ZRI34Kgt8
ZcEvAFUL/ZgKJS3n8WownXEk3ZMkoZH3UIb+syiJfQlB7txDI2EkdkT5kk1G7u6M9jdzhR5tJjKe
dW+MnqCWEWqy7H7TKu9hM3aHtJb1vWwhDUx+0b91nlVtHGXFf5YwnaJVCYl9BSH8tZ0/1iTQCD+F
txETwKAs6bywQSKtAFfZ19+hyvjZWWecsHA4gUs1/16OpAu2xLFWyn/RNYsErrSDDN06t4yFk4Dv
lFxX0A/3zkk/7SGZHr82AVZtj49p7t/81v3ZZsP0wyzpu8NUMLaGTeyeVfXixderW4wh/6MLc9Bi
KWFM3CKZWMhzJnYjTKSNwwVbpjX1ldR+Rb58aCOteqVDl1/CaHyYSHgh5znvCWs1XN5MP6a8o6H2
wkaz2sUEL70CrSvO2PPY0aomCoTA8IOWnzyDWOJ/EHXNVzmtfUgx7kywvqazB2DOwWPhL+RWZUgC
3sjS2JABdZ5jyMmtGaY7OxrM/RKhFHRsaTyL8NUJFZSfqDOVZGGnkDl7qxA5JrLnfTWG007Mobpb
yCtebRPXGHK32fXTaFOyMZSxFqHrtyynzLcDlynicB8uPVRXZOGFXC1xAml36lptOMVeGAWKmZGf
TMcRoD0zM52/Imf9jOhRiApoAMoxiXV6X3zDsZKe8omXP3tLWGfvWDdzTOwbLA/rFheecWAq5mdt
KOfihI5zWY/6yc9gjuj1tlJT87T+gbtMC4NkAKHtKAMuReHr1/Wh9MQxjOv57NfybKgsK7euKkcq
wUPhknC7tgYboeX4aUk2cQrdenNNo/xXUBQ2YdZAOMcmnW4MMC8RxJ62sSx45vgt0GomLrJt1o6s
GN2jToP9EeDHuDVHn0ZZgsxbhf149wECPudt+zaSSvuxbl6m2Ru/1+CzYseS31L6VNccwty29XXt
OzXY3nXrHfZFYBaYX44FcL2EFxZfZ7POb6NWeoEoGnnziBz4ekgN50LWU/QQp8MPSEfhJ7fcTduG
8+NXb5N4oJjJFtLTSZ7/PWYZY2DCar7R2m52jbN8yIAWboAylRcULi6h9dBU3TNBtdZkbCwZJr88
rzv2bDaRy+E1MlbK2Ar5chciRfqgmCcoU7M7/euJRVGUIrU/lWIiN4eDxERyYkv3lKhSnnXHt7a8
N74gGGeqL/7yMH1tAwmaNj3wDBrx2I8meUSX1mnUvkt6cZ554zbc/JJz2DIXvi4fTnOgr5buFXXO
vLE0y7tF34r3cHbGx37W9pVo55t00ulRVxICxVKSRIb1zV+vFpGzIzN7ouMVHcaO0YR6UFQoJjeI
kikPr1Dk0S8rh2f+9EtIOW46F8f16TRs4MyGJKQG1uT4RFuHd5KW+k/byIGIeuojUy7xQAT+nuxs
JFBbc7Y6d7q7ZfcE9k5U+gKs/SmPDOOQqrh+zhrufo5eR38M7TkWIjB6eHz/CTijFPo+rw2cmsrz
bvHcc7W0Og675dSYSvJcmYD0HaZyN0Mm5527pBeYzKjRl2suCvZpurSly8olZGZRFRVsPzJRk+xY
1gxaLXUMyYbbkdSwW7GA7vJBNIGHUHtrDNId2aji8gB+nTfDFvZFeiW2C9cNsEct0fTNKtDQtM5u
Sd+9IP4zOOtJeK1L821tfecDTtMvH4BFCOLGzWrtlqcQrFb9oRXIQQ3FrmqfomaQe0G0/9dRlwpn
a2E+uObpkX2//ZZnRAuLWB7MsRi/YS/T713o/h5DRGA0QOO4Wi/WByK8HBrwRKtqsU80kAlAdpUH
rLoYaOYY331z0p6jfQY55TYAUSP8WlbvVV6/4fTtPxPej1i53XG951YE2O7Xu+ZUXyuITy/uIIBu
W2xRx6Z/ljVT/5VpvJZ2+f8cjaMgkrCBTdHq1s0gIoKuUG5Fl4G/0vqc5kN/X4rKolePuK8ROBsQ
mm2ZPZjDXYOs+NRbWs+U2CJjkj12oWNS3mPT2jDmVRf7IgT0lk1etputsDp60UwG21J8YPQyroWm
//b81tiiMOakz5MiNzfKXAK2SVvzeg2sg92dGhBKZATZzVOuEwLx1YgXSuM/zG3CwkZ5qiO7ZfNc
aE8qIqw3ki75QMxfPGENSm5f6kxlptd4KfoMttY7QGHtw/qge1NIYpfLzrVZtD2/eDSWxrWdq7sr
jfAhV3P7lsQmEOFQf1i1neVs6tP5+nXpCvvFdXuSRSVag6yOigt6vy7mNA3zHQ3sp/Upcrr9M3lu
PVnb9BH8zH4OpyY7e92NUMO8YUVzC1Z2upzjFIIRcLSL7liHbpTycZVaUz8EMG6nfhCFvvPiTzQn
sHddYiKS73UT/o8XYN17TI1k2tNqjKvZjvHG6jsoqhYFZdqe2fG6n8zjja1kJeWdeBCZ5eyHGW7y
2rloTZds+pHwNaLdPg0tGu6uq8gVJ1YRHkdkfJRV+VGJwrqguHxvCS64Fn4PV9Dwm5+gtq8ESI9v
EaOHJzK14qBU3la6+WGOm+rEvHf6zqZvZ5pwxeo80Y9eXmX6ISTQtDGb4yrU6qksb3M4PJjUk/tB
dcVJuLMD0jZpr07eAlRbl464BeE1C7RjRvP97N/d82tFLHxtOjD3mF4bumTXqBPggGvW6fUt8KRd
7PvJaIm80gVWR+36dbNKNJsLF9s4l6R4yF2tBRmPPspnPj8OIaLCJOg+J6kjr2WsgczylPPNcUlL
dHpDAlGz0hdjFmgdsX/PFoVfxLCN+7F7LnVysL2OlNW9VTote6MyfKoWh4BLgl7cjeLgLHIhMrV8
QNDZQP3dWhPQzwjNZXA01NeEbfhEkOUD6AEbeZreRSuqgIyt+QV4M+aItYr8uvRNMZE5tMh07Nyz
jcZsd2GTAKizzX7Kpww+MxO0QSz1Ew6O6bsete1RiGLay5E7Kz2+CkRkG5/Q3mha+/74qNlxB8K8
z27Ue/pBS1znOuc9wd0149SL18wJjeHkxRP2UgFlzNU6ttjaNB7MKmEfM3WfmlO4f7TR32fML7cS
9c3FlaRkauPoIAY5tyVLcVoSZbQYEWqVfOoRBLumb9xgbhgNVFgOt5ihp6ujj9Wu8rlJsuR84APx
tqnbmeSD8iNXj1M+NkFRCf+aVObPUJmsYQWXZGPUsOU1ET7RtQ5gBl21wgYtwsHYdsZ7FJUvYZuV
t/XBq4Z/R+OHUZ/jJInPeE7bp0mkz9Il3i3AW8J1UYbmye2HU964DnGZILWWqy+vk0/lNfCDlzO/
8v/JYRiYxsDULIPN/Xm99CUJ29RCyjihpjmB0wLsZqY7vIRDReBn8d2ZIqx2nXoJsaJhvynp+hXa
HlPT9etNn6Q0v6xfkEmzrRa5VYCnkLBnDexJXof1fn2f+iHuA8SIcJcWRnizVZEc/juykxaJEtLB
ua6+rdX7+hDn2C6xDBHSZ7v7VEgGI9sEBzAQoxdL8cnswuHNKWd3n9WN/ZzM3d+CreBrTjIClys7
5U4fv9Y0vztMvp9t7R4IYb3IsZmqb4hJxoOm2beok+7Whi+bbwnZf3cqWi6u0KOTpnjqq+WgC/ON
eKr4ELlABpxG/1YW0kNCxsA3ZWbyoGL7WKDCoiMmLcXpYhObh5wV0NCDsjanHyxmHpF+H5FZ2YQA
2n8TE9SXNeb0kXPRvPRJFJSLZ2Wg97wlnxfPSqmdlUlYZWLltcVQ6IDbHcMbwu5Y3pvZschyVaQx
kOm802s6kZXEXhVnXXvzptZj59DnZ2Jz3UsfR6Qq9oChl93Jer3KdIKLWmOdg1kb7wzMFrfKf3JL
nK21rogpb72XQmg9GS5clNpyjYpsthmAVkYwmkZ2dtPa2rcAjF6qoX5zlk8g+nb9UI7GWen+3p0n
dYMKnD/mRls8miFzPUlohsfJacrDyIIH1Ckfb5VGkEMtWmK71WxcACQjKxIs/OmTHkhT1R/Qxobx
mRlyMwgx4l1iME//xIJSdZ9lbGYXsOLVaT2ajXo56khJldZ3O5fQ5YcYHBex3bIEmV72ISQfpTcA
nUyCsht1JaKclMByqPOA/IQIo+xHOdmfsKscblV/XFjkmaaJ82CCofvSvL5ksVYh+ZBad53rxtyP
SW09ZSabW7+uHswDFhF6mkM1yUuYTyQj6ZF3pAAtENGBhlaiJmhy9JGe4TPfcgtcHlFen9XcNbe2
LluU41lSKC6CcBbaZKUsHtJCVPXWU4V1WBu46EzgV5YFXsnFWLl0Iu250gIgCNo27Z3vq+RJYFt7
td0RVDM7hlWL1lNzummJTpNV+XeXESnGohbj3qoodG7e7GqK/q1D7HkgQnrafiLq0wS34a55oDBl
lk7fh5FA0okWGRQlaGK6Hd/tFLFwWf4N6YTniCbqZu3jlOqPEn3+aix3C058Yt9ezaULw4lNc/6o
Ooq0VQUcWSaCcsbdxiVwLhRdivUmo6x5vKynVYEY3A+z2qyVbsrLhhFNhLjzR3Thlcnx8uoI8ijq
aEmE7ua3ecbQFI8MZmaTFX2YFrBtcqWZPxaxFTRyNC8e0+VBPLMbZVaeuAI5RDdINPjB1o91PQBu
sfW4Con8NxXooXIfrxZHWivt+csUsu6Psmb+noR/q0XtIJIgfW5me2SMWjJy2pO3G8Ud0alhpd26
fPBhG4F4iXywoYpLinx6b59Ikhb0IXKOnUFnf/Qs69GOE/vRblTxEDHnfzUrM6NAbrPbeqQvp19H
PkGbMpNDkLbRSCMHbJad6D/7Xp93IfG/+9aJsoOdQsFIEJO3A8pQ7hnROVyKxdwlas6b6vNX/big
/jy8lryLY/WhyHFqzJAEfVsk0b5rULVW8yDp4DdVl8Um0aK/MqVIL8envJlGzMMkjWrzZLxg4xiD
dMSlAtHq6xrB7IElbW72kiHdh1UtNZ1pa5SL/FZ741liCCCt35p+FO14DF3Zv2fubDNsEx5lnE5n
o/anra/g7aZJxgbdMl/K/iFiEui6XhqOXvz9t08fhHxCDP9F4QwhyaA9uLH05qnyc+vAv9un+ZwT
pDrbLzgzNuuFOiTsA8qclnJqAe3Iiu+9pRuHECIjPJE6J7YcP/dka8nz2LP3M3D27NfTSrhQTnW/
ITOPgJapCPuTbY/jITWqnv6Qh5ex8VoUj1ns10+5f1mLTbcj2rUhiufZqYgAJj/YPbMRGW/FkhjY
M/G/iUkb3mm9/1w7SXKJU617jOmtYt8Hr2Qm47T9OkW1rnQveeth7Jht17xlAKsI02CbNcagyo3l
ilLLtSXjydiF1ZTvJ2CEey/28ac6lvMyyvEEnE6dtTy9dZnJ7cjTjK0quWyUJ77ja2OrU4zTYxyD
4KqntDm42VQ8AoSMDlrFX+efzM07vd7hKFDyrd5n/Ff0cTbpBAClY4Lr4hiet4eJ6G+gJtPflBII
bNaVLDosJ0J29a4UtdiWOvP1kRzqH5FSTDVPU/V1tD739VXFPrOs7BaOjxk+9UvcV5QaxknEsfbU
OnX45AqxGxOAbJBCyv5dOQTqa2VS3gvQmwHtH+NhAfoAnjEY02o7b+d6WvXx1cE1oRh3y704r4qG
YtQbdwAZtSfMq1te9/Aa0w571ebsOoX/NgWZ+acnP31nrV4ZlYBtwZzi3h2ne5H6VL+yePfkLE5s
pGYyd3alC3w7td9W/+6X2ttUIAO7knBI3szs6JKXcjHc5G86xo/x2BOynrfFuQXSsIlyXxpQCUR1
i9KXdd/gQrPdE7olRicGAUc7urBxWmuZe2Q2zQh83D/7EhfOqx0D7YwALO8LjF7PVc+mZtIGj8kT
RJBa/TIsd9yRn8QaVVqnihe6qc2hCwzXf+/UZEK2dedtbPKG2vjiSZZiBW/IY25DY9fhBKGdPNJf
wduyEGczsqUrWlc7rXMZLymPU5LjQFnmAjuyfe3ZRw+PixpNuX7xZyPd4JaPoAAQTGIZclcAn9uE
uTFvmNX5JVNIAKrdaF4XbVqGEm4OXSwk/RCIS3JsfYmsURvPWuubZ16PLEiNLhtKCW7+Mojg9+yM
qNUQmuWE5TAX2zHuTk5VF7SDKySe0T0KqyZOjIHl1qfB35bahpGe32a2hEJJZwdGAIJ11TCErzdQ
ddwZeV3bVMtoTUQGbFA29cDf/2YRbbJL2/4vY8qwEpcWmXBW+80USI3qM1uupHFCiI2oXLohUswE
kVnregZU0/jqaHZ7MTBpBbTqEYHn4cElepx75q4BdQmpoiY9Cu/MXsXOTzFXP22JEBWBAZRp9icc
5vtcxPp+xPbNwgU1wiXNPokOtsNfpNG900RiB9iarr/p0WfrlIEcIHVNOKi3UfFOjZsHXl5Ctanx
wPX2sIySoIPETP0wIwPIidxO269GQGq4DW1L/7Tm5ttAqFU2CQAIjvlJlyl/RP13duuD1tE+skYt
O5qzf5pHS16haj9YpIWDIpp/0S+M72JyHpopaAcKtzkf5p1n5vCV++GKKK3Ova2xeYThFMBBAC/a
/DS68V6X7DGcqf0cQrQfTKp/FalA7AHAQ4w2Sp5u+ON+SNXzONv7dPKpmJUJGj5hpzY7rAfx4PwY
SV7y0tTd6wntJK19H5cMeAw1P62Gm0qk+0dMjfneact612rv5JUdhwJSrIR2EtiG/ig7fTrqgC5Y
wNvXycV2qZeM8YQicLrRuDACu53KmLBVNNR7JT8U8IjtGBrZcwk5i7kuj47cwGZGF9+aWoGF6Hqx
8/OZVBlN/Iny2buPxh4/SXtQQPYuQVppr2R3bJos8neGPvz2VQB5jgEarziQm2hsw8yAuqnSVx9H
w+HkIamfmq59wcDgPSVUYioBuVuYwejg0WS9qrZTReevT2JnW3ZdwL+FshzZ3d7U2L826WPXzd+4
QqZjjLlpa1qYwYtIhA/EHvGdvRmhBfORTwejO4WlZoFLTfp9rXsvEYU/NXJsHbtR+xmio7JQJ+Oe
8OR21+StoknbWpsGPOWh8iSeCIg2G2Wa5Um5rDuq38XDUHEteupQWC71Luhx2Zu7JPUIXg1TRtD1
nwiBvzFbH9AYM3TD5jXSaeKONZ5jI31SkFJ2cwh81KzJtivn2j+0hXyeCrJ/yrQhT0rzt7EDZBDG
xA/Tq0RQN9nfXGnkUJKfPuRlCoZeldxrvI447vSvEUfc8Lz+MPqwXkTHazKWMHYaEfke9g6txcnS
dx7qMx/5mIhTroXM8chKNPDCRiInxADSmzkMCY0Ltm6wI/ZtVOPL1+1dKeu9pQ1y04fSPMZRlp59
6d2yhe2ubLqKBF7B99F5v+PcqhiV/s3EgHmhNc5LdRjDxXBsnsziitvyjPoR3k2gv51o0ntUh4ds
wKsoXHEu8uIMenfewJl0t1YDUM4153sp6WX0ft9vB4w9qzF2L1V1a+0W+5lP86NxQ+tg4BowsA0e
21K/4w80oLzwEXMtE/3bXVAZCb8wkGqceExrWJb76MGjWiYPzFfuBeGOedBhb4SptRB1CMikYuJO
Ziy4FozkP4yuXwiRoRkMJrYLZfefkxbzuZVRzIgxy0AyvWdJn+yrOMHI0ydY/UFskHOvjLq4hOqj
pLmO9DLuemnU98m7xvkvuJLayerbfDe4bRrEk6lv6zl6pFNk7+MSPGtTmlcwnYTvmeXvtDQeRYsB
o6uZvxQ9YcxVSrI5DrAx6EmOPIfRsU/C594cxI6pW8mY2Peyb8Z7ayeH2TPKx6wqwFsm28Ku5FuX
WJ9lHf6JKGd2oxB3Ufv+mU/SrqyAAJdS92Cq+d1RaOOH7mRi57IfgDB99kugZRjUutMSSZfZjIW0
1URcS9sziD33B9OpYFgnGYapdjo5SRTfvOXBjtu3WY9/MLE/fGRIob0eHRqn1Z9TPbviE8tPfZb5
l7Khh+u0CXgInMgbs7Xc58VPYy2VCaFcFP6x+V160U8h4/zGzcnZpkX3nqVM6cdspHeO/+qFcLUr
DJiFoaun+q3qZrV3av9jKtvfRRM+mTHFNMOkW5YMpmRyPAXRLJw985aPiaoxybSwgzsQ19fO9W+Z
0TeX0oAPM7Z5QXSGfIyw6xPja/I5oigZpAgfW7MrD7Og35w2hQZ6o2U2nj3xJsQiBCY1PKberAUd
w75R2013r+OvhFBYHaKU2QM75NbdR84uynx1iGpnvs4abKsOJ+NZpMPX9EOa1s7Oc91oH1s+rS26
8Iw55pdszOResw+l3eqQUtjkt5kCbTSlv6By649e4d3m7pGJR+swmtQ+OivqrmvqtxLkD+48NrNm
UdziFmKR7kmBrR+GnE6KGaixpmPubtC1gHwlpDCVXV2QXyRHDIxe9lQi7PCYyY+5bGyPpYjWz3JH
uGuqOLN3ZhQhxszpRuJkTT1+swz0j4HuEDSVyc3Kwkag40F+HOzU3jOqxuyHWzrw3NmpG4Ygns0z
kj1dm3in6a334CIfAsSImVvqsFKFs0FNbT4yU85mSFDEd/uQCNXM3hv1VO5ybl64ORUhD146HemU
vzXgHwNI3klQqOF732fN1Y1n4tWs8DJnUX5OtcMQ6x4Je7jPImecDoWybtZYEcE9eu5OeVCIrEWv
Thjy7OYomPn1cHTq2taagY+EmnB2cOOYW7SeyXeogxKdf9NbbGodM/3t29q81abU3tBa8Ml4KyDH
RvUvCo5TZPbOmyyFB6QThofKn8umxESt8JHMzB/iK3fEAf/MWRhiS9Wf0rgx9fvg6GLjNIa2s9WQ
XYoI3BZtnWGfu524sG3ZplZhnwsmT7c9G7Bdj3izTYTPH4odJq62d4seC9mEY8uIbPPXo9QLYXy5
yT5ThvMtZ7yjwPg0QDQ3kxx3baIDohPxjmIJBbcFj6Tn2XZI2mDsM9ozjNeePJOuqGUBRaheNKrZ
c0OofTVhGxcTaZfQ2LgIL4ju5hWqFnBil7BFv4buuJRB9EP+KDlKrFWh8SwWdzaepN1sWhGqJgFf
lCQ/PVggxxjRTCpXP6rhXdRtddXTwtnFHlT6hjphVyEpkNw52DsnfuAGTthU3X2qMHvAe0TuH3A2
mwQ9Yu/VR2eCCfJDLDP0toEKd2ZzaBG8AHbV0UUjVGJr5j3pmw2VcuWO3b7XDIeOUYOA54/nJtHY
LRnZsdaLJ6p3Bp+iTICNjY5um6U3f2TlGWpKprG1D2EBPlUQNj53UxXAl+RSdTG+FO6F0ERm9HSN
UE/DzwNa2z/k2P3ql/tb4VWkIGufKnls49q7WVlC5IVKu2sUehS6mBsYllLF9K0Ce7bFz1iQLGfy
CZ97Nm5VgbiIHWvbtO7I1Cg89JLhm33TyJPH5bkBQpCBCB9IbEwF8HZBLeFlTBUbZkdt1zHk7jvX
vCfxUyQDU99xauJYKJOb7ThvXZl3D6j5felso9rTT60cxy05Ji0WkKY6rw+G1QXzXNWnNIMcylAz
Hd+eUs0zsN3YmuVvcFDD8h36FycFLGnkwzvNnmwbmtw/BbCcc6zBrtiuh1amkxS7LFn/na5HOQ47
Ir+Wb/9f5+X6LJV3tReh+vw6Rd5Iz10s9FdEdu01xfhZp9w05HIG8Ok7n8Xkvn4tyShvNL20z6Ku
ore0Ryxw2wjq+PK9FZcabWCQRpk1DaSj1tipzD5wW1prFbgkrhqSLxPyS+aoDPpumHaJkHcDqwtJ
s/WhhCx6EmXanWcGrmNH3AvrlQEB/X2UkFrzsrS/9S77ygj4DBPd99LAuDzIvN46cfdkE0NwGxIP
5zcTDjKOswcrp2GiD3FDJmPpnPOc4rjqdko08UmgsO/DfE52eGGYjUJc/d64F9zqeWAVozo4onP5
lBJBo/flgz8NxmOS6dHRkPJH1Xe/m6y9OV6CISKu+sWk8a1mu3AlwKZ/1qjmHJwTbd3XV0sU91kL
5dP60E+6+ZCFn1h0JkJZIEbgPogPg14k+EYMXjkstPiMDHGv+2G4g30KaVM4A3Vi7DNv6mvvpub+
8sPHyI7MN/pmxiuyiuaW33pyjW96og8vxVxR7Pf+BkGsPFACw4uWU3pmbkBuSIAnkxbh9ARTHOOv
om1kk5B8LEzk6xmHMh/L/P7eVaY6V7l2l2gsB1VF9s3oMz9obZ/ST8uXiaXCxPY63SZUCFDfszNt
PF8Yt/ULbdjrF0stU4t8238PXjyat/XbtJF+F+5LaILLc/99y3q0PhcOzFplU2/s//vq+gV90uxp
Y2L66NA5z//fD1hPjcZgvbaNw9ePW36x//VPu9y29mOGq/y/f/vfL78+V2gWMzzG3ATrT2DrNB7N
qX7qySgFzSsi9yyrmMOIRPjzek66CWTw9TC0eJJ4IsSMcMKIvXz7+o3rF0Y9lvuq85MtvetSAg5E
oW3QcrwQy7vO0AbNCfHXSFV+Wa2WzEBIpLb5UozMKfp+/gK4t+H3c3csN+Kqm4sGS9hsffs6zG3b
xKqZeiRvd3V2SLRpPzhwEdnW0UL9n4ehUsUtV354dOz2JnryhJTvFVtDgincsf43+7FzbPyAJdG1
luOIUxkyXkBu9t3szlWBsR4HWf1rqiA3D1gYuH0w5Or0n5UwsnuZNL8zK3Z2YVwmT83km9g+2vpB
mSSA6uNg3FJZiEPTF8nVGYDT16Wnn5VwsdKbfXVKu9i/RBjcjjaD+LfEsETQq4QAT6SDU7cok1XH
Ejhi/fQXsdItjAUM24OPdvPz1Gh/IVoND83yMA8DU10Qkxkp4dSl8/8Qcyk/0OBONnZavrOyNzuJ
JYCPFA8h1eZ9PZWj9uyKkUBvJHjSxaf2PtpFe7f/75GSv1WnipON8DtktbzHWQuBum11eXeb/nuW
sQOQFkEbeONGjN/lgcSK8HWRwBITPWekm6RVkRdIhbWCQBfvkY/tPZsrjD2VwWjXyBhSK8KXOC3P
1AQ+Ii8Pjr+QiU1DBf8917b2XyUH85yYnY9DJvkh7Ly41P6D5qT+c+oo/1mT1UmHB7+PGbNj7iKe
sJzzMGseTQscNwe3bNj55QxZ56NRPqwPDNtXD05vI+92LzGxHx+2ifURmhkOhK7O4dmG5/V5vM3k
OY+sHrnIug97zvauDhY8iwf3wrChtQknxmSn0v+teQTeOMjkQ5IHZdIF/RTnb3yCD5GHda5m4vuQ
M5kiBY692AfYKiY/fEvNDNUO9Wxj5DUjcaEHmyNMaaVWrxXJbFfl2dXWQcMzLD95EfjoZ6lXR4vI
5U2m4CHL0CN/GKRxEWSu2TEzrIFVlFr8kTG0Ekyh1l3WB62ggUtl/ObDFd96yVw+5eQyH13VW8fC
79xHPZ7rbbwEc9SU/1MR/e4sedQwiX/vm6kINKw7Z0KdxVPcuAyfjmb028OJPNLU/YbnJzqMriZP
ktCfF8x18utnwJ5705OYEHvUfnohsBnqwTNfO6/6vv4nli/+6HYtLonUsbgob75UrdDYoC6HqWXK
IPfzU1ZB7Gi93NoacWwENklyTy2Z+E9xC45TNOWDbRP5y5B/+1zLvn02Qj3QmYV8WJ9CKqwueq/+
rGda3870TQYC3V3CFjQ622cXTfEV9vi0NxIPMsUy3W3wvrMRySJQBENJ8eM5Pyrzg0CYGOdS4TyI
Un8OZWS8hM34c9bo2Bdp5Dy6vqVdh6ikdIvt8mfe9/dopJhv9N7dMTqM49SE8ihtoE4+AFW3zvKP
yrb6pes/k2Ho+99jY9zMbfJBJ28g+6TBHGr68bPZuvUxpUg+xloHhcIgub8ijWcThk78u2z1Szx5
f/op1a40RknMIbU+k0CAY6e79I7Xv1DWEwdCyRfUg3hGkqlfYr3sz6UY+816WtVm/RK6WeCYNvv9
zLpDBAtfANyS925h8kG791/CUKcSHtmquYbxy54B9zZYoY6JmH7SOrXummP96Zg72WmVTogVf9p7
U8201zoGPCDukNJXBVZvwz/26u//h7oz220cy7btF7Gw2ZOv6ltbtmU7wi+EHQ37ntzk5tefQUbd
m5UJnALu40UmCEmWHJZE7matOcfsR/kzi0OqkqF8xRJDGzm3h2OGt0iVDe4CRIw3qEbrjKL6hm/n
Zain8lbP+5MxAZHZz3eXx9yyLG8RGVw1V+AJtUh5Wx5ycjc88LUzzc/P+OsFIxgwZ8yD8/Ly5XG0
+JzQIbNb39EdWy0/IRp25za0WJbX0yQlTbiU6VZ2gzgtB5ETx63mw193l1sVokjW8v/bj/0qwFxo
jLvlyc3y5OXXLK9YHlwOVu5+TrIrzjkKU5HF0SUGCBXwFYzJhgxKe6s1rX5bDr7KWlB5tK4cJ9VI
sKi3muyy26TTtqU+ZZ1CMaqT5TLxFsjUnlwuscEYzUfIIXRq0kD/3jSk09pCM7g8wzlpNfF2yrT8
dag5/avp1yzSxi5b13btssnN0ZiFhkhPNPjnhnN2XQ5jqP/71nJXb0d5LpF3YY6Nz+jm/30gyhJH
ynJ/zJzo7FZ6TdJr+dGVCQlkY17ecxObOA3j5Y4bKB6xcGP0sd1fhm/1OI2HqS3NZ3xY5mPgNogV
PON5OXh9wwfA6ng7OT6eW9dSOzNh7O2CAbW01zY311TZNVM4nFVZdZ9TlWFMC/vXvtbq49iR4EyY
b/epA/Roi890gtnRINU+pkNvvbqlDWVm8t8SgvMcnyRop0nFI0j+AF2miVAJ/Op72KoLhRDnh5/y
T3sAgwGDme5eeDHGaeT2z76FYH15yvyL+njwvzUeHfOGQZrmJ5VglcrmqoERm30TLeESxQOrkfCX
G6pHrRnib6GLWCiyzeQaOwDhXGHpW2lO8q3xzPflqQ2/uhv88MOn8bxBFzQ+9C7TLdOH2tWCaalP
Oo/9KeuAoiOGKORi3ZITEq2T2E1xdxOm5CCvuo1Afs4ldRPlU7bD1ssPcoNyRIcEYnnG8tywHw4A
9FzWkB91SlA87nvniiC3wbE23wTQVW3VSAuI2gGcKR/cRUFGRRwizS6TLOypO/FgVDoSQOh8k8+/
uxBIM9+28UptiFXV1hRCNw77o02iZPPQ+tnPhk3mV0Qrhc288dPOq6MHzwkPDw79KoqJM0mKbVoL
6uvF8NlH7RTB4Mc9LJ3sTXb5mVqjdildCLPLYZrvLo+xbdsPOiWdMEl8VPi9+5/P+/Myw34NcWId
BpVL9vkeZbhUhkhzOkS5yyF04vDC8B1eJmXah9K06S7Q6ivT6Vs4EVA7dmZ80QSVy6flB0Sv6xsr
lxoGN55X2NVrwUi/x69DMatxYLiMjaseClz3KvRKBv+givbVtjSk+ei4rwNj+S1tde1WxbV2y+tx
n9jaeP3r8bycGRh8SEJNJBOohCQD2T4ZIsqfvBc0KtPOsgUtM6Mxr1ON/tEkPPcLXQ0bkqb7cG2H
/ro32CeEV/WTN4CTWZ7hZhXXWey95mqw9kk03gpl2eSElPardHRE0m33lUgNlcVQDiSHl+aZoqM7
Vwa7L0A7Gj1nIysRmZbYz6Xu7YXZ++uijpuD7qG5G5BqvjFD0THK9dkMVfcbH1f5k9Vgm601Z+dX
sX7HLZHvgjoS23L2Eo5WlZ40vlksa/zUjHGNGu0He/uXoqvKb4VU9n7IEByi1ym+4V7D7RX5/UPn
NMajXvXGqqzH+CliH7OjpEf3oBIDbAxON7bfrKnbtNl1tAb3bE0iOozk9YxoT196ND7rKBmbt9zB
ZokB0WbT2akLOTEPplFov73Oprud1D/DKK+INunaS9p4iOjLOCXWKBluLosU4jxKFMJarlEQzskU
Gi2mO42GFR1qk3UMcydn3in1sGm0fG+QdUuiTiqvu2sgkFY5aLXPaFLXODL9cIU2HLlPHALLau5D
FU/o0toc5yWlkkg0LRYN4GNJld+1uMzOQdAPs3RRfBipfm1bqd/1IXb4TGmbLY/3yXjG+Fisu0AM
AM+yvdc65g0iRndHHkgGc50VJ+EM3d2dumqHt6PbWuwcKBLKccNE5ROrXZOqLK3p3aNit4LxJWeM
UgY2cq35mXg32sq+lqFsUTAE0x4XSb8vfHsfGKH7gdV4opoq2ptv0GnMaiACuplq15ZAjgBFz7oQ
SfkltOqcD8H0lsrO2k9dx8rVyvs31g+X5QljgsKmR9j8aGdtfKWxFfHnieIrpbGFRi6/UOgcmDhd
suanDFZ/nJC0Vc+rH6P/HpQUq/UwLc8ub8EMp6eOiJGnNHGdh1r4xFn/n4dw/3AeOOXj8oTl8SQk
8AURDftCXrMcQLfrMPIjPM4j/ZqIrxWZlZamFyR9j4PKoqd+PsDesB8L/eOvR5LSCZ8KEWxcpDYP
y+OOG0fn1siTOe2634VTJd91FK0r5TryggBdvjftXB3qrDuNaPeWtVwi88MdLuyj6ZEhurwo8fMB
WUBVHJcX0TR9y/upvQ2NU72a7RxqX3obNDgK50GJxXKcdyuAYvCFmgFJ7EmFFWLe1SBX/GW7LEYb
jKw7ptXxQ/W3enTsT2T3nMIp5VqMM+o5t8Pfy+NDZDdo+EX0FKc5IHVkTpt2fkHdaGvU0OY3rF/x
Pkj05qD5sn7jJDrZXmN/ai451nZrmqc0YlHDVtB+BZGU48SKw2sX+dar9CEeGbKsrzYk3FcqC7/1
Jtf//LCSM92r3DYKY5zbz4EyeRrvu/kuOq67o8ftlWVdvIMlAuLRj8at3xI1X0I/IfUA/7g6aKQh
YcRuPgYXXmGlk2ullREbdz37kcH4mP3nbpJvRyg7UZ585YP5EZU9La6OkrGBhXQedjedrr6soCN1
0JwENMlkm0AGQwfcXqc8Ks5UfEM2Z+c+ZOOPnYSaXoNYK43cdW91V9V2xsGgHwZyz5o2AhdxwDl6
mFxbHqWkum/VPiYq7TzaE+Fm8z1p1uFGmMmwCdCvP4Q6B8FEsDZ9lWxnBuRJToX3PGN4jJQ1hRH3
m8zStbWsdPAyefGdSZb9NJryh8C/k3/jc2km5cXLx2+5AhpbodDvAouOUjq+QADbur36YilsG4oO
kxE8YPusCBtKjE1mDlvfNiHjaPnOLusPz0mmnaTYs44199IwRL7rafgURlqyixRV8plt8WETE9kY
mMZ0LyhORZqfpBM6G9dItFfIFed4yIxPo8cS6wwWUfBBeLX7MKMZlD+7MbrE1or2ZhYX+6w17m4x
PsOcXVtd9Ook49XS8jOyg0us2rsWaessC74mR/zG1YmPX0znYBJfGDOubptWVx/5V+bw0Xs6uU1z
N9tGyENgkoDNEpdHTcCiUYF1GPoKaZ5EoJELvvKuRK7lJQnt7IHKBG8X/EZ+qEvanENCa0mAp1u1
nlmu0WFuFOJT7KSENpUaCspSewAi4m8V7g4afwXkhjzcdOwQmj5FFtJi+zZ8BTUDG+06T6KzZwfe
SmiUYoDnehtP80lxH1Nq36wEYQ+Ze2LiepYJkAwK5jeCkEVzKh17gyXQof1akSWV25tIL+N123fJ
2gMzsEnV8KvxB3Vls/wjD+AMdbbcD3B0Kqa/dRxZYhvbwz2Bl/qaTsm9eA7oA5wCjSnDFcAXxq4k
e7315J7y3jtdPOMauhQNEt4MNNVsj+Zh2jcG1c5so0KMN25igkRLzXuJ5nGVcEGug2iyV4YnaPOZ
U3KsQXCsos++dIKTrlj0GCLQt3b9Yyh6CPdEcq9LVaBuyV+7wHNQvHFVQE/cNlb5oJyiQkMJDN2U
w4VNk7cWZaT4zePRz4BRUD8FyvAcFSYiqtBOaNCyN9eHqTwZQ/Js+jgPRKCOYxF2JJzRRwLLtWGu
6WVEP0GIi4gGeUHxCiMD8R9qmNPod3fPyCKYwsa0pwD+kgLr2odmz4w1I/xc3/nNYqsgdlT+yue3
jFJ9YxJAumHlEJGhBo/A/9bWyW/L1g4iSt5wnaasN+m0VbG2o9tJllVde9sse3H1gDaaKO6eqKND
VGM7M6xsW7kVeosq33l18m7W6Rd1HaTGMqE8tk3j8IH+H7vVH9AFzy0yMGKvja0lRvj6pDzIYZMp
cMkmwG7cMQVGS5AFsZ+/Mdd1q9YldULThqOoiJdixooibd918S8xDShG5PAqhklbUWVUW+DSYue7
RnOSwXjO2f2vp9Rd03OOd17VBusi7R7o3GxGLXrx9RDzaW1efS2ky9yJ70zsjGDGTSkS1hwLOUbl
oBTMK1qNSR+uQGw+WJTNLbkuSsI2KPQyIAmcfQQZx9ZXx1YFWn73GsfJOhxT0gq8LFq3FNkY6M9T
X1UrwpeMtaHCH1paPc1vUmXxpxNcwfWyC1IrfRoaFtvEHJW9+tANS+3xIV4qcqEZtJMU42CBQdAA
/WzZsQED7JK0OWq3ZjUNRGA2BNCCK8pX9EW6daARyodyJlhFPaPVSXjDezNMP4N+Yk1b5ZseS54z
+L89XZDTrkPNAODYr1qLi9Tl7E4n/ZOBFSWgYUVHLRyJRa31s5GRAph1MAdiDP5X13oY7FytDmbJ
36Ei/96Vw8XBEI72EDz/Q2YBEiyXUM6MME/OhdqkGJQ6UOEkYzCbvnm5cAQEdTBR22KQ2mYwt8I2
//RcxMRjZ8GbKjJsI1H+WSGgusdm92B7xntQqqfWra5T1tMDqrVoNRYuHzHaUhT9XFRWeqj0kva/
jN6sgZGF2n6y0mL32RH1z1HzL0MkEEBl745vHGRHqHdR4+hASx0FeBOqgqBvPPyYgYNVZX43gQoC
HAQelqsWGYSF0MV05HqqnV/aVEdrLaZ9hFN4nQ7Bue6ycYPh7LuGSMLo0mOUKpBb/cXBBj1KflU1
eBuMK0eKhpdsyh8n2sUd/V2r62+KquAalMua6somduacuFDDxAbVOMK4nYWX0S2vUTo+OVYnn7nm
JP04Aa80/wnpMtlzAoWoS9Z5rF4ShBqIawmR0qTDQ1ERbizHPLnTxLgNsbrWgnE3FXDeqjjbtTUY
aR0oQesHWBZbgYKtIczUpB7qo7skinQfD/3DkNtvbs8+G0UwFykMXnOWPXTBJ8vts+fsEUPyxTxD
0FpHjToFxqTDqsD1O0o48eg9+3jMKMmptVEk9763kBuV7FUsrf4ajBbfqRPdo0aegwT6i58eR8F2
C9hOmN7quS1UDb/cXLs2Wv2pT89hbT3aGCHseDjksbHX7PDWNJ+T0V5Bjv2yq/xRyOgzQ8WbST/a
tSnY9vAXIngft0bN9W0FbxolMsTMR/60AWlvAxu8PDc6Yy9wiHCPND8uN0IB0NFM5MitYq/N94BG
RGJ0UVrkAr1DyeGHCJ3NIMtXk4l+PRsIKJ1yQt7QZeiUf5Ag2WOBUZxKRyzGCbdMv52alPmmF8aq
ZRZcNdi2hKhWePp/ga0AzeIItcr8xAJVALBVa77LlKW9r1W/KyvbEDo9roUnmrUv9mVdI7ygrrSt
ciog1NSOAKY3FWuyQ+vSTcoY5S1P+2oniZrNLy5pHqKVpuyTJXJTUAs+Q3xjIS9ztbYgLT06omg2
ftH774GVv0Vt0/5Oh5p8j7L/+GMs7V11o1UT4SkmL3JsgjVf4YHPQtvxt+XHyUNso+VQzczZQWbl
ebVxsPjieGWbKaEZhZ5H/2h2qxQDm/LYQpGmWZ77Gs63CrK3T4uXJdfMj1g39o5jmb+nojsYCKA+
WWOtorak2SgC9LVKO5Md43wfDPRCVGAV32b2y5h9S2aNlbPIOfe0wfsqYrOB50fJ3KMdYWvDVVWG
OLYt3AojLW7LYQjl2tCf/2DVw8ruHzsnUKdKTdqmGd32oKNYeQs9gE0Q4D9LKSFSvvptmG0iZbtf
4+8kTPIfgebTRgbL91FZwTele+YmMR2sZDNNS4b58x9AkhHD5M1TyPhpLkveFby0xU3wxz4Mu6G4
+FrxlkyD+khs+/oHQd5I1VyIopV7a6RYbDnTeAUvWe7apvQ4bbT8pgE7v+Yz6zMX4xaFi/rmMUav
MhwJYEiHxN8UIP72TuMC3m+pHut67/ysLDZ5vnzzapfFDEiovw6NfJpM0DFO5pbnYubGSfU9ots0
9/Yx0lWj4KtU6UBfS2GR8JByalpx7jWD3uFCg6g6sD5ktg9dQJxY36rvBYtPL9Onz7AD3irpTG6q
fgqfOtrYmGh6Mvny5NOfN7NjUpnv2J6YPACUYQuNH/OqwVgLvX7XVv6PxVhr5T9HvItay34P8Ki6
0BJ27mM/OQzhZIqQzGTfESS1O7eQNrMiwvrEjUkXnUMXbAPllS3yjfKKGCoSy9ybaYOkIR6h3bGu
g6vTlu616cY7YPD8tbGnb0NYqNtYT7hE2v4Ym6p9wwkBJdOjMDvE00kETXU27YEwXjwrXegAtZwh
CJnwr3ZBbaDzwK92GZ0PVGnHPimeU97MZXlSg550hS9qU87MGSv3jFMl5E641UOzMEFi9K2j5bR7
pRIkqJynte26tzZKxFNvgdlfSxPZ4YLjHmt0RNLy6UYAGphQxuxG6A8H0aQKtwieQbNsmLoFgj2i
OD7aAmPvH9sc6KGVJyPcPPPfIePR3lN2gKo3NMMVbPFbK0pxKuwWhLiH8XrhzAaD8YHFtr/pftVA
hwU74VxBcYoL+E26T0nPP2uzy4yV9Qyn2cbA0Ig16ZnR19Tqe5fGph08L1yxNorNF4x9LOa58Cks
0QmgHmca7SZMZIzjl7+QzUzBoBLNp97vcqK+0/AnW6U2/QzFs0qst6Lvhi/a+W+atL7hzWuewS04
kNuJCPlzdRVpNUI68sShq6vhyaB8lbSy36ZljtRqOQfS0EJeqSG5KbKxewxo/i9mND/4VZhVdv/j
p5S/qF+gA2DvXs+gNMLR2S0W0THrHO0aOrM6Me89yK2Q2YWXPC8H2sDRsdfdXxmpFmLQhhfVOgZg
5aqjLBaXDyWSOVYn3Ukqt/o+Rb6D1jKrMaJqQFcXSlee+trVCu1PxHIBOdQUn53ut1EqDwmFXSGi
EOm2H7SLW7v2pXeDAndUXvOtHAaCTu5/PohwyC2cToX9kmesJuh5xnstn9aqwze6JDygxP/uZt14
s+Cfb//Asxrk1fAKc5ojygW4mAwg7bChhqcKnhGNDfUy6TRHTXbH54RIZ0Yg853klZz0eX8rhlG9
2A3ki6Cm9WE4n3ll0Yebofp1M1FuKycIohKWWpBUT6obIr510rscZ3xGDhGtWLqoNzPC4lTNcE6n
UDsMBfkdSJB5wrr3AH3Ku49VPEDg9dKjgwpqG8ShT2FVwDuaqRgL+VaWWGL6HpZrF2Pq6R2pHSJV
6pc/s4PCkBiUhbVqU7Pb1t0Ib7ulurlyjcK6iOXm6LgDVfQaIv18sQaI7+3mQ681uTd8d12EY3go
wj45a9oBwIt/qwjyWeO1yXdF9mNKa49NZuKM+7DnHJiAZMKJdj6rtg/Wvt0YD62HXmeAuLmth8F5
03r7WZawWiPOsJ5Iq2ePYRO37IMv/dlchw5g+Sgh5/V475mChR5nNInL5mWYpW0eOnMtsrxTX7b6
QbEqXfeYzB/qGuK8NcdrhHmePuOxTVCkwrBUWWpteONi7c7JBd0UOwdDLyBtDVMFRHWAlCTKbpeb
B4ETqVxLT6XbEqbuH9OuBw/MHOvoSWuVAybCo+TeuxhMc8gRAqIj5TB6aXDNDGG53yYd5V4bfQ3U
I9eeJ7FYZepIUz18k2JE8p2tqynQ3kGuWbhRMVlTVYIaC4XlXuksBqNcorCOUiZ9ppeQwgssYIv6
urQ4UR16X/vZv/+AugKJ/zecFK+Jp+89+Jgne3TGXUVf4wDIkA6+6ok8VUrfaklS7UI6nym+f/DS
YYwAqdFLzossbkmBMsttH474u72WFActsN+kwWQC/QE7wDLJeqF1N48e59FhIXr/dQBnY+9F4nxG
Ccr2wjRJnC8A2oIPgNbpUaH7k632t2i1/8wCMfR/Bg7oLi1h1zAtb/5P/2fClc+ZlyrD1dZ24Fcn
pVFyUXgtFvu6wPZ5puH9kykCTf6oNDwZJJG7iU6hLjJa0EJJc/AFlZjcJ/oKAYsONR59DawduAJD
0Hx6abMX1r2f40OWg2lTn2oMRzsmTRK/KLi8l1ap7389Q5TBuJJ6E54GgoaYfuUllb5xcV0ukjaw
qo8xEOHKMapnhb7gwbeC7ZSn4kErSC7qsgnavv1r4TsFqWEdmqCatoD66u+6m781usKGaprFo9ES
6jDOj3uBSx4fuOJTrbUnM5klyM95nGUUPUT9wHCx86Qud44YDdo4WLfcgOpTZcBfnw+pNWp4Aftd
nHZy7oltQjs+V6UEwc+lvUORU52GdJaO0v1a120efvqa3JZoBX564/QTwm/zSn4idBe7j89OIooH
HaPPRkBK+Z4a4RHkXvAzH/p3e4yGtzCG+pBO7oAlK9sFmW3cKlpfPXaEE+ad+CEUIRafsX7ovRjs
u9rmVlj+wrz+0QMl7CzHPwCnRes8M8wi4qb6kIWYJEd7pZRDYrt/ty27xJIipoProkE3Z3yMJNWl
naf10nKHsxjf0Vt1QuafAQP11guBjfsOKEpYVryJIP/svSCG+vFSxHkGdEqkZwvn0Z/D8pjjRxjt
MWU+0FN+/iNVN5sEFZLOv0xAkOFk8Vs+ILYNLSe+Sj/Izy5FeC498ntklLFy6MPu52jeO5sKJxrZ
n8PI7sG3vbd+FA7p9EZGvbqN2Ewm+p5Agv5pgumxZvdP3b7AhNoDnpZSsZ+WIxgUf7LfyZNEZR2o
r9RPiCDI+vxJs0KYOZPnHHw9Ls9xOZ7TXtPoFmT2YbSEvE+G+5akTv81uuyeay13nlRci9PYa+jy
SNiZF7DNBmM/p3NqA8kKqCFPUfeQTpCPxtLUD/YoYyxOzFUQI+xnszS7tTOVFhznWqPCERLl0LvU
z9qsB8JKJQpkBSn3KA7xDRmHqv01wM09Y8WNztV80CBn8MnMN4VlcnP5OSz56Gz6w+//ns6xDBl/
y9FxEB8Zlm6YtqUL3/pHOusYGomb+vxJjQccXp85W52h5LFzmKoXUKnjYyz+szGKLMpXsMP4Ydxu
GeLwJKNsHCrztfddi/qp2xRYoQbrkTwNHRMHGV6G7DHJAOnuaaN4XPOR3zCmuNm5GpFSEFEZHgJh
DQw8Pxnx9asgXeMwqczCntqNVwQd2mZ51/9OifxbGuKP/y2l8l7m/P/P4Mm/hVXuf5VzuGP7X5/0
/1WGpfVfMyxf0+YzLn79LfVyfsWfEEtL/Iup3DEEVW7T8HSDaMo/IZaG8S/ddHXH8zwLa7ppkZb6
7xBL2/gXYj7TxXNhO6blzjlObbnkWVrWvwDYG4bLbyTZSudf+n/Is/zn1GjzWyzho+hjTAY4/I9o
31qCWoOXSR8wKPeBZvyoy+aWmGrbmMaP/37NoAn9R1Kry27TQ2dpY+v0CT0S4h/5sJau11lmx3Lj
wGt4op6zJdPJe3KjRYzLwFP4yVxbnzdDbTa5e7bab/4MSWWvDP/cm3M/ZoJeY/60SdNEluAXBy9q
I7S+HDIwqhuHeIehov6/wG3MTHs04kE8wsxiHVpJ49AXev4mWMnJLiH6xm9W2NdZ7/7fg+/hYWex
e2BSNN4Qaa9DrGKIKdxpk1B7PoHYgXeeUncApv/ZJdr3BnjcTW+63y7slTWl8ZRCjx4eQD/qEBbF
K6vN8jDQx1nrPXzcPsUHPthphAclQbHhZGe7RrMQNVCUWKaAaVHDdKjdadxITe8Oo7IxSyFbe4Zq
IJ5pLElqZavGku1xgZukWUZjqcQLKBldmjQZDrVVpk/Csm56SrrtyNezaUPyJotpMG7sw3KW3RA6
jdQfT5OXqROKU3XCb88ufpNmWvVk4j6d484s4nCOxuD4lNFnf0dT9ad0teDo3EkYe9fQXnAFWnRM
elIl7OJ1hMd1JMsM9rBVgg9T2V4fjHuB1fwlb5DcaPQ1DO21LRv9pd/qyEnPev4KBI1l5ThQdQ5o
MSU2eCnF8DkQqSB11HcFKxhC8VAFaULc9YbEVbGtez+86KMrLtR+zbVtUkd2cdRtjTw+yDKabpVB
aY8QVBxpo97e6ed2lSNftCA4Vz29+mRo6pVTi/6tbYvviW+y4Om9/qwjxljVvoMGZBhgY6fV85BI
56BZGLSK6tTXAbVGV9hH4YpvpZ1alzYW5I0jdn2oKxZbYqoOanRASc6a3qqmCqNb6d4ozsRR5oCP
ffexS5T7WM1ARQd+DuTfTJxDx4Q6XQbaIW2sY5tZw2059G196mOC0/56CH6GvrElu7chzahuG4V6
pfNAgKdbxSANfTokZnkIsvTHWMYXk5bDgxc2B6/DnWunOqBR21/pkffSxuUPkEpUg9HqbBfonN3p
yYESNJdemnQbVpXuQ2/bPfVR78N2wV1UlfoW1NqvpCZBNqFFhpwjo5FU5+UMT0RdxWpt3ZSWfZH4
2WhO+QePasK56+/hlMaXYRaYWaBu0Lsnr+jMXrQsHN5i6jWBVXcbS4mOeFqizYBGKHPH9YHZrrT1
4wBkmM23r55i1tdoyifkVNB56rEzrg05TYuUlSoJ1ZxZKquFQAcjT2KVl8GNBu94ovczIcdsdh71
3pUyk6M9Zi9FNCDDyJzvahboBaGFp4lZWZ9orUakFoyoIA/CSn83XX+wMgTAeZ92t9AnwSzKBZTi
GsUD3O+RqnoL+x9c+4oFVbduaXJt8t44N1H7xeoJCEo6vJAGpla+EeIl9aZdmarX0onH74jeuerx
NdLZtKebWbd3oljqncHCZD1hxX+Zau3ARjj5lnoby/S1zURz+xQD6/+Pw/JY0tj1Joy6cJ9qljgW
olNbIfLyGaz8k2ZSrU/jHiqBGySXso9/8X6fMslqFqkF6Zr1sHPqFB5LivBN+vhhF3B0lYXsn8z4
OKb6S6JF0b2L8j0jT7s301ZuFpZUw2racIp9W9FKjRgcaUuWHatDvb0MRgAtbCrdMw5FuOXuucg1
58/BTCYcb6TCTkGRbJcqTc6gN/bWu5RRchh9+1tYesk55SVbIT33Eyr+yD41aLCFU1zTIJiBOa+f
PWtMHlDawZvrgGsvPHYb5QR8XYmPQWKTcYf6RbeSR+oRMa4zF3Jtg66XoK510o6fForwfSGNFKWd
L7YuoFeqxVZzoZH61nsgSaiWI0gG1XJGtG1vajwea6DqxSpKMPWUsjuaUet/T8OKiW+ydvQ6ykPZ
Fu+erfcHpBz5CQdlcwkquUb1NVxKOU5XTaRPge5ER78rpmsY23cV9cNJQ5J08107WlMNbfflPKZH
pFffgOGhvzHtHS2ltZzsH5mw5wUjtRWJcWqtu9PwxhKxxI4FwSHLonILQV4/RkL7zCA13+OwQX7I
RbM3Q9G/GnZ5p+AT/8BNATBgwGFR2mAXpsLHkRGMlxqXzDawkvzeKI+uVGxZP8YOd34wjr/jsd7X
lH2TVIw/mgHtFP6cO8l10x7LhH7I9SJ+gYdJiJAkfxWHB2EbVrguAce9KDWlW1f6GskjyAkV4OFT
1bb6ucAXtLZy3BBunL7LckbucM09yFFP3kEsgT4E+W4Vdn8OvKg4al2W7LqMACFIHWmf6x+yAwum
B/UlMvhRaZf9az4WGsaPuN4ud0XpePshARieKA/TbpY+LYeB3s+WUoezdj1UCalRjau07+sr+tf6
OlkpyVuD3sw6On1Pm+BJGVfDhmZekbE6Wk25wRhUXR2Gt1zvU3rnc+syCWlw6+qHaycukr4DciLr
ilPNvi63YjkCXIuPggGGuJrgbMz++NqsAFCXRgWFBP9hlrf6Ka859ybf6Te13mo339Y32C3sFzNn
szfq5nbBSU5Dr1+TpLjRAngYa7wdTibSo+037y4gw59VMJ0CPXXecnRfaat9G0aNEuFMZ6Q82qHD
TsUBFCK6id5bKxRrx9Ei9StIJSlpY2HDVXfkqXJbA00+Kb9jLk9lOZfndDPbu0ivN9nYVo/kmNAg
M/G1t3SPFZ+2MY67qOw2sYZ9bZW3R+QDpFwg1z86Nd05a4ymPb9plm63+ouQqt1VrS7OZlN3RCQC
tJujY/ZoGgyS+mhDqTa1f5VHE8W1aML8sY/ANywHYgTfJIKOdazr0VpMIRKy3vCu3di013Q8QyPQ
qX1VzclxZP0+ZyeDnDW/Z/nwgVDsW1yYKeehne44IUtiyuPkRrxocot7UF2WNQDHV6mz65MeT69b
Z09mh9slcpwfy73cSp+mZCS7csKQS0HZ/TDikYYHARYQK96IFiYQTOX1Q+KnQJdrvdzItjlhQ2Fj
3I/kl8jC+MoEQRZ5pf/ureESkOixj7repqVKSEBOMfyu6UW4Lf3/4enMmuNE1i36i4iAZEh4haJm
1SDJkqwXQrIt5jGZf/1d1Sfivii6fdzt01WQ+Q17r51U18TNvV3rSny7rlb5Q++krGPi4t4KgSES
i8y3aqZLlmUuZRuZS6tmOZc1rqAN4Q7SR9hFeF0sXJDgtiWAlhBwwAVty6OnBcLfe+lydGyrCjoW
aM/Gf1NpHfG5Lc2rZVYalVuJUTl39LNJJNJWY8YNorr8GJTzyD4Zn6uSfxBrIMlGs9ZDlsJ3xTP6
6ihTHteGdJHMSeoX1X2nVVxci1ZA+yh4yphOF9fHB3slfK4hJ7zJKQ6H+cwUGHImkYG8xQ2gE7c+
WKtETwreJ8WyHE7SNMkj15GILC7SpmQmSoYfizkjQQbFQLBQvi9BDmuJN10JtFjvXUwA+AIeDrJZ
/mYtPKRjOR3j2hi23upovN4xR9pid08N91VIhv34pHtJcvII1wgNGX8atguoKOmyK7iOi+uVywZH
H7IAINZuNQBssSQA7WFXG4+C3u2ccInN7mAZ/ffomst1jln2rrb3IvrnqqIs75SFF6bLsVs1yw+/
ZeslXfptjDy67ijkc8GICqgW+UuJPSL4NkqyZ50KQnyjxqOXGggfgH/B8/AYqcWYVZRtx0FStOV7
A2YFTFDUPTJd0icz6X+YPVRXGiI/Mrie3Dyuro3TVtfq8aO056uYXXbO//9LCQtLztyZ8WEHYCJK
rePadeWhgvNnis6hPOUHy+wYu0ykbdLOmk5IufqgRkXCagRsSZGhRR9KPEvGLSe17MN81EN9wrcz
gAFMhPnUZfFMiwZ7qK+BlVWCXHgg/VwyD/dol9jPZRlvF9brm8qyjJemXQa/Wdrp3webADZtfXFn
qZwcSzNrCYxPu4+mrhvWqCTrlIWmdk6DzEBZOr+mq5yMJK5cVuBItaJiZaWL4LgjLWuozQLEK+zQ
2UTPWrGUedhE3dGcr9w1eLtKL9tPNbpE9kpIxh8vQDKr8blrXiloXXjuwMQTJfVLPjQ1MqFm2g2q
gYEgXp10AO8BRvepmSCdRHqHciZv2yx0xoHwhYpSQJ/z1wWCt68W8JupaMiCsdjyjUvknZp8+B7l
8opV3NlEHGS+oY4k0ur/yiLZkbE3fWMz0X17ZMCc83QwCUxAGkW9xlKdWTh2vfU+FXYD7s4ChZlH
lr4fXD3djpHA/yhqYsyWcUUhXq176LPDJVsYmmmUISFusWQH3zakbLvzTllX4n99K2vk2YyydW+m
1kczofBLF95kezTSEwlZWE089L6Ynk+DME54TV4KNWHFWTEXO8zVjhLWlZ3p1k2fVP3MWMDaablJ
UpJrBWKNYcNjGmEZvIQk4FWXdBjye93ZXBGSJX5a2vKGqes49K57ItOTGaMe/SZPq/xaSaDgcPvL
ZcW/0x2Oa4zTSAzVVgBJoq6qiiCv02aXEN0GVogZth6nByNl6lk2KR7LuSsuXeyNRxk7LYFGzp7u
NrtPw4Pv1RRLOCQLNpA+WX61CE0Do6jgA8iyCK1HHo1jtdO+hp/nrF+T06Fm1e03Ja2XqoOSSI+u
AcsdTtlqPERCnRtEdW34EYSHYCBuY7SxAxQopOTiCho/9i+9hh6q/oGwDwvFidBj0kkSDxdkoJfo
s+K/2jDcaWGsPEbfZQNMAOWhHnjapz5HypqqpA7wvUOkL1PgVxMzXHSIWyxnkJYsRB1zY4SNsN4N
yz6ajICgp9DYdI4YNpKTes8o5VcTzZKo16twSFrE+iR6h/qdNVfQRqtJxogInF7+clK4AlWjWLn0
xj1yJ4SmJMyXOeRHzMu7GhdPxFmFHOJ1NRyOjQl5icdmM4NMlSdsYS5mNL3WbUEcqI2rzLvihvv3
COTZYjnCvwwVh1Wae1gQpm+6NkbXbH2l1kJYm24lARI/hxm1fmR5RYaPyC+z06C+htBGoGzQEmbg
N6Xe+arA6jmOhD+VhMDwVWXTHGOBZ29k9hkXPYFJqbbul+5b2SgFvJX1GTSTDdsJwowK/aNZi5cU
hk2g4iRozcfKTTZio9SlfzCwxCCuzlzP7HWGsxkv2LmTBoypMBeI1wjTiimqEGp4KSpBvsCGmQfK
N74LL/cbBR2wz0UGmQgx8/G/H5aXNsca9cLB7kK52kiLyTTjNyAmQbsIS977RbYdR/Aov6bGeXY9
8VtDfB40IPVLyzvnazwHuGWPZRMvIdt1WKHiTYzewSC87kAWUphH+nCM6G99S7TjttFIMa/IYSLb
RgvYLVr9365Pv3RSgXzW64RWTFd3lq8gQ18mwyb702tfZo1Ms3FD2/Pl2AsTRTCV1Pcc+Kt9mGeN
lQyww6BszUMW69ne7A0AXvN+oT9C1Ae/TeYuDgnV+nHx07duRW1tM4F4wVdIAM90aObpeWrbzzV1
r1WW3ZOlASocpeeONOopzjgeiL/r8Zu4/RllSB40kfZiD+NuVvLLbqa/YhVvD6vf2CX/oPigp+AM
wjB1EcaC5k0k+wHE6kSDApSmzP3MRCUXkcQmDXiQiA9e8ahY+PbtPBCRnp30Ws1bncVBMjrr0YPB
Hxo6X6BTuDB3LfWYcGA7KAZ8WnN2ik14KQ17BJdTQV/I/tNK5HngIUZ0S/VLvnzLyuiANA5Y6lOu
+nFJ2h1rnsIvzfVlsqfQySBQd3NUgXeC/FRUCJ+t9jtz9ShQnfypteTJawn/cL1XZhQ6Kr8h88k+
QRrVsLLgLrI2a0UPZX55RlFujCL5sy7DeESe+DPNSIEr4nQDSv01mx6JJgS9oBM9jl3xu4DtEXCx
vbt6cZfZaECDQ2kSzb2BdeU+Jt5XHnnDVinZBSZUs2XJf/Q1x0awEpSUpe4HK8+XNR2eEqw+G8x+
n9OA9Tx5GDmgRuaZ8dVUCFGmynrFyyDOYpYiKGKkp62Exwq9F3AXwK1FKtKjnZb7t7vljO55NFMz
hEP2ArUKrFW65r5I0Z8zY1EBftk0FIX1e7TEB/Yydq9YXXzsTdusQtvSOoRtdI3as1wdnjgRCEQs
tlA5Uj8foaMN6b6oGrTVugpkZzKhJwMnMlDfVIAnRw2mk+38sqe18zEx/MvN5l9n3oDbnfN59vbE
39iL+NtINnw9MZy+hL03LOXZhLPl4x4c7rpawI0sjh5aUPx90oP9fJac+nDOgxxNEKiDIdCQC+hM
A/2q0PpdaappS+7CoSr1lgOhXPZOGd+LGahAkZDtkBVQ79yivrZutFnmKDoIvRWncmxVKGAHBvGC
gplBKF4BQf6UzlwU9/cuz3ZUunRAmIC98YlMgPUlrXA1onXwZ61tPj0sQKhbbLafQ8KVzgcldUP5
NaQSJruTe3AmClLoopqGu6vpwataDoVrPXefg/nERIomzjb5pFvdCSKr37llKzbeaEtfm8ZkMzFo
22AeYZbH7h2Ra0Hb1BPdMSarP4OPJqPpDfCat406964lNkysYbHAfIJ9BXak7zW7JFtx/KMXqzi7
S2vfuvSdmDPnwEu0Tz0UycoksdhLIaepOtrMduSw7+iiY21NvyNTp0XnvxplFmodPLBu0NMWmES6
BYCc4LDoY09ySmGEBROzneaBCIkJMSxkVYZ9nF/0xd02LhEEhJxex25bZsUxVUSvWON2GKfCN8zu
pxewJnrtEktuFqr8f0kx/XPzvg+4XJyAncXLkJTHpkOZjtUATL5iCEAxvAWQXe4Ne4J0wVvdzWW+
Q6S1IPP/6iJI+O2EEVv/R4jlj+Na92ZefpCFImpypO23Zn/ucNWf0U8yL1oh5GTwyEN37iA7LOLk
dCVhn2oArZEeWhtANQa/6FIy+ApcHb4sKJ0v8IXVVlKsTqIERbZWK+pdWrCKgfLsaMaWbQ8cc6Jm
sAI2O+Vk7sZEqOLr1SSCKC93g9GcmbPjWWTxERhxDAccOg+pbaQSpN7OWnPlj7kJyl9UD1cQ9v9a
oIkBjRZamfWFuhvMTZ18RdTDPpoYFDSDd+y9svMbhsNJRgRg3zLM7R+xN/E43UeJwmfq2GMz/do7
PaPsgXavIXmH/LtkBmxQwYygiZKvPIqOwVdfx6Xc6KvGkZPbwq86RGXRAEwy6a9VlGOQl0Od3cyp
oQUB1LH93y/GZSwuGHU41Vd/hVaRiKrYThXaQrWWM+4OU+0Eot5ra4HnqHIiIxQXco5HNYylOvdo
PyK3K49GhqwrmjCxOWJ6hwVt3Fpz/A1lc6e3tvXelIg0F8HYMjaG7l2jkbmuK6R8R4Ggnyd0GlDq
nrxFP8yPcFlq2PhEompNCHl3LVzRBKVQ32xqYCVV/Va3nRy8WvKN/v/uoFoh2TR9g9NyWuIJSJHe
/Z5K809dlPLgPb50xl8IP4W3rfKXxFuSw6JQZZaqSe5kwIapbrzZWSvPFlVRaE8/hv6OhD7sGMxu
nJgOewQ2Ns7I8vIFoy1T8b6PihCsKSkmmt8PrbikzJLQ/Y/Pqd14m9VQwHVJNGDfwoSTKZS+0x9/
liL7ZaMl59yM+mPd9f0Rv5FrpxBXJPL4uBAYk/KHNp400piq5VR2pNoBIKY2j2RYDwL5Aigi+lbh
D0IA6UnF1Szjp0SI9F8LP46CaiGhocixnrD8xLOvnwo5ctmY2BKmdVKvajLMYKpusuynpzTzypNd
zXt7QSigVXqBD9SIgJvJKaQkfuojrJZkA1TnNWOoolkgsSxrfssSmrYiauqT9R83SHfHLeWl/eiM
aFhzXIlY+/yHRG412pk1m9eGQ/24E0ktcSS5PLY3bCp7lFfFlPtqlTSXOQB8Iq6iw2z8IlN8ZAY+
cY5GWBXGxGStY8gX9RCiS4MxdbagcESo9dZhG9tGpfclELXtJozoftK3aFxM+ddSa78dEYfiNrL1
qyHkThCo9SK9Rb2YgK4pyGfj8N/f1oaJMyqbfkuqJuSbaNrgM+b97N7p4bZy0b5Slpl3pVsfOcOg
OWJkK6viiViEvHHExXVYDUXGzhxNEmoG5wgzVg8YI3Ub2j8bTuox1jjnXFWYG4VYMNCEXhzsEpdc
bRDUJaqXWizr0yRZjzE6ZkHRXUoSR/u6nQ5OB5G4TcAaqtoU5z9rIodLi2ind5m8kp+GGx057Vs1
Wjsxutq5SMsnxPvl0eF7/B87zmZQS5I77qocvmNvNtXdrMAlOyxo6g5Tymgn5PVl/YoKfNnlXitf
ElClG2Ea2dG1dA4/8C7TOrA/pYkg0LAI0pScFWukvx5biwMQRwQzV/ekt8TBoBVkSsdyfWd708dg
O8Pz2pFZoU8sDGOcxyjJ0KqJdL3COW8uLlU4S7171VTFKRvAD6Vequ1cvSbwu5pxeqIS9rnOsezN
c3IzYvXhjbUMRYMhlnVYaJjz+Fsmyy2lMeYY7uTR0ESg8SKgJL8l1UQMw/TWD42LHU9cUWV9jpJD
B9qZRLeda9gIdMjjXB9Zf+k1FtI674HzJ6tjByVxt7w+rCL+gH0k0HDsXieZs/3W31TtmDSTSRz0
zaj2fcJYc0ZISS4VtGefqEeP7/5JrmDo0E5rj2jq0zrhUEH9T7OXcFk1jf3ixcmMQAo89FpHez0v
WNS4n4KluCeNIzJYzjAiL3SUaQE2qvyhFFy36Ry9ttbSnAZDTAfeZE5VbP6tlYrjWEfXLgVR3RFb
589xfujtXm3IVWq2Uf0rNzvWkCm7mpl97zMszkPVElLklPVTqj+8DjMpaXM/XmNvECFuU+T+Tp5d
VGQWW6sig7kdqoO31pfVW7a5Ib/HWDPZseEnQDM5r6yt3Wn4idsKQkdCXEpNhJbfz155Ie6b79a0
iIGgYtssHRvigjnDRMjpiad1s+gdy0U6+GCuE8a00qMPVuqzXrjZmLzJACwCkeFLh/IRnytzS1/T
G4tIBlZwaZbfW62LL2PWMw9ayURy90jFaSrH7yWSR2cZPzUApiVG8Islvfo64K0znQXNMoEhPdkC
wFKB7Pd+5FXuFUqtu5Mm7XIJIKvhEUXrboSDEpeKGRAoC5qh7vEdE0iXb2CvnMpqQAYWYW9UsurD
xJ9Yd17irvbCtbB4tpzRxIZZEGwhXbXNU+edm49sX8WlBCt1F5E6QM2h/bUzQp6RgtobEKknuTi/
JKl1phzFteIQd1wv3iWL1QctQOd2QqeA4ny+jvj4rz2jbjZRYNTicduDNo+UBbemzt/X4loz+N5M
DouFPNOOSq/0TUn03Mh18xN7YltO7BZHK8gMfdmOAt/UbJEClC3bB7R/5d8JELNESoJaQi9pdCHh
UIdpJCW2lFidbRDWHMH6JsRZ+tSRDcj6+DaVPDuQx4vXpTDU3VzZ68iI2QmrJH9NEfE7dqQHWdOV
m0RnjEwKRfG3ZtC0FhxVC4u7M6KGGoDr4hKBahbnZorKcKwyg9wi1vlrI3Yl48gDh+KfqIk/EqHT
MyS6u8mBcm4aY4FT37Gkc1r7y3B7YnOEFaT5TBlLOENYp1WyKQ1JMTZW0ExbvnT6Qxw3f93JQrkT
JQfEEb+YKq2HnJXxMtvWzZIOdZ8gim1KHGP734+6FIBjqm48kSOk+UtBXkMyjGLLhu8JnjJxiW3y
z+HVYfCTEHvr9eGsgx5x8/l3MSwn4TZLAJICEbZnLLesnrY27UA0zcPTNFShILTCzwYePRfRKtXq
2m7taPiWY95vNWcGC6I6h7ITsRHsmhEZblKCW8t2aeP1d3sqJp+dR7Tv+RI9Dl7fQV51A9ry2cZm
fzQb5A9ONR/VHyKq5CmmuAuTEvWKGaXuvsZ0Vy1Ec0fqkYQO/ub4348qjqotVtHPVqL8BJelIb/s
hmP2GDswyzjAJz6vFjg7m56DWPNe3rhC/it380PqFbjW22gUG2tg59PNoKaSQoNtXhsaHC3abHeQ
dsBeFMkKcpvB5iZurBt+8Z9RNq/Y8uwPTBvLZHd3BySOX9eRzkzQaEkaKYaQhBHDZ1yVn2msqMGc
FSsQn4FZTyO7lPl30zehqSBqkQN7w7SroROCnO7oG3tdmY1MaoBClZdnG9n89g+u/vgHEtWpVdZC
qraJH7FPXr0e285SWe2p46l8MT5TW4NbXeu/lmjAx1EZO26l6Vms/aeOlvNMZjMhJtLZ5nXigZUT
9jYxY+Jt1uYzm5JgdSDUGI8fLG26wDbGHFZlhgeQkivsFiwkuWIWVhb1ThtGJyxXLLFtyUBa/+wY
IG1wDGZAtgsO2Ec7UOU18omRVMmC1a71+BZJbzgmdanfC93sN7BffkFG7fEmO8YZhKUW5tKqyLvx
4iBrNYN0L9091+wSgtrQJYXOSJhaZLzYI2vUkTd9M80Ip1mMzqf//mpgfwpFUfu2ZOMch2Gf1qtC
0oGt1R05WKMCvbgirGsdqJShXeKJ1r5ts9suSZ88pmwAR4Ei0vukb+4Ce3iEA0iWRWxSoNj2s9eX
eEG75Ki56z9TOmI7yQgXoojPesvWGC/EL/Br8NMy+P3KDV2HKWkkbPOP5bjBgBvH5JNGSIhHkHdq
l/Xv3oyrPs0WWpSYfhI7wHAe0A7QupHVDMd62+pTdgXLvknLRbuQsDL642mcavNjsdNDAVQ+WPCr
7FgsO68VkS0IebyTQ8uxrWLUC5nEvA2P1tpaXYXcossCiSeBNRHLO5mfjZpEjoLotsFGDjEZOGTh
dPttMRMbEs06yEFvr0ueEh3z6gY51lmKYT5Zek35kOlcWy65E+zA2VoO22IAMqArrd66Q40pO/Pt
sgY/N1Q4TsaExAOn3Hd5oz/hfsXQYZfbRmYvAA1snxQFnkmUUpAiyvxiiffSEOKF8PC8hFXdpMkX
BGr+oi3Vfp6we5WNSdmGZx4LTA4Pbl/V09vi9MVxTPmjp7JuD11ZmEEv1SG7FphC7/aIVQ9cDtPD
tMJhD55IcY9ZcEKiJirBVVG6dbx1/uTUf0gP7HimqcX4MO2Nrfe4cWZTP2DxeyJuhsaaZdQRyVKF
F4rBTO/ynzsspKN5DMKQiFXsbUicJcTYa3bocDkAsubosPOzm94f62Plxvl+daJNI7ySlsFBwgU+
f5jhqvh531YXBrOQp7trlg5QLZsl2wtIiOlS3athigI8PnXoZgl2nwSbJ5LZmvEvrCswAsMlbfNb
vEDOkthzEBny1Ymm2NkNrA8ZRzCUumbLbvqL6+pYVizBEw9ntgOzcl1gVsxl8gOj+mDYFPyJ0jty
0OU/Oa35Vf/lcMz7S8slS3Y0zCv2675tIIeEBLWQXTimAGRdpkWzo6YzAb/hms793oCxk6bu2epa
8qJ0X07x0TV5kVUTxHnXnRTgcmIN9dN/GDpOaLoRYBW/F3Tyr3xEO+JJZ/LSYkKl5/JskSmxc4zy
q37kCjD+nkIWvSehc0Z3+hSzVJt+ZhUhnU/X7pJpNTiObn7SMUUzeLMYCpAChnaACr9grx5WsZUz
gTS1fTFBlgDkue2JARyLIhzQTAeE2SPStfGDD6S1G3Hy3Ky1vW1X51b1VnZu2fuJmgOnMyyIf9PI
t0L8u2eQHdFCS+SgizDBsLcvxtE8D8kvnI4hOdHaLpvZzzjJXGyaQj67UU3f505vhWLOxHJGPWOG
cULbZBHleu6T2xe/0xVInXDdsFmq/B0Pm3tWZMDURXzTxTsgQveQah0VP+K50puegdWAA6xlvHmE
8tD/yMMMCYaQMgzjWGKZQ/fq6hp1FxYjSEQUiOP7bMxfKexKRmpTF7p8QeS3rNCq+APRznVY79kt
zbuyJWYys7nI5trdx5l+i6Q+YwXCkW+NZhf0k3oZsuzN0UveNqLjdo0V+x7QtE0WsYMZvfEtjsYP
m0J2Q/OLF8zJETrncA8x2W/H5WKgQqUqxMkP6+zK3o4RnfyBnUfWswGqo3JmPYhap7y4o/NWZ/m7
Nk3y/liiNVwPhAJ6oY3BDFWu8st0dU+Iud4z81fcxt4+y4GF9jPCrcwBN2jFl7yUj5kchs64DafG
YidmA4MorQ6Fo4e5t9AIFC2ImptaqzssPcV1jLGGGovMEy1efNb4GYNUdFb//eBFBY9Qu//MuS+3
hT09MigOsEkUiUS9MvxaZvaFkshA52O9SYUtrirsixjyeBfF7RXBmHlETdIfcsGyjfX/ESTzr8jJ
skvTd0f4KCRsuXtXH0XoVMlTkSGLoSckY4FDTf32KidsVJvsVvAwhbf0oZM3/c7LvDqghuXk4BIC
qDJpNYEG9k/alu5BmbN3EbX6O7jdzW7FyECNLW6c5Rx3GdIwJfQUVS+MLqua6c7v9kIcxUKCoi8t
SoSiza+zyrZO9OB/GvXqezFImEkwS06AVgmiTp6ycnwfI9ZIc5owTEvSE/pCN0gpO1R9dzztkMtO
cTCJz9WzxlCSy9sSRAq/tuUscdPxSbLcSgfDH1fIHORIV6HGybAd4/jFjof2QT4mta2cdt085wzZ
4KKlLqzW6sMohHWFF/X8iE2M2BzH2fB3No1g4N2A0hH5S1dT2OjgrB5mRVSpnwuXLLDr6J+tun0N
7/RKt7G1vLwMM6+tHh3HjtCPm24q7NpFxf4ZejfnOFQLBCZhsiiM7rhzaPHVXiooZL3m7UHisCKp
eFYldzoBO6AEjGTyjVIQI/+iqfl9JuYpIkNzcyiiMtnzNqRhOlN2ZKW73NQij4MiTjKRkIfYKAET
WlKNPrdVQd7XTJ1lD8aAOMLZjgWFC2v2Rr8zF053qncaYDQPvcwKhh/AUQWcAntgCvUsURmZT2K3
NPRjbOJwF2laBpyoSDYjMCBG9RiXpR0fR9MswrFnXBBzrnROkT2isCMojYQJ8rJiZl4cZpioqb0Y
SwVuo8fkpj6ygXteXf0uBvDg8QrVnWxrjnMEBeGA8yplTvkLzcrVztD5VwMe0dQsfwsKymA0LHBw
9hZjFuAxO6SMaDY6EVGAoRxcF9pSMiVQp1wf9ZAL5ETWnXcQmU5REGnPFkrxI+25CicbdMhgptfE
YjHjzhCGuyQqdqJBBqM/1otxnb0bBjGelmQZ0D/+3/XlwfX4nwr4aC7EZZhY5spJhVNxHTBTGDo7
2GgEODvUf+EbwhcD0HGS7rTRMZfTMz5SbkB3nl30XMFqPKIVEszWU0sf2GHHI+x9Yc2vOLfd7FDW
TJCq2bgqwRrLc1p2r/pjXuuNxraoMWw8suml9gkbnRRIt+ccTZIPGeU3uB4vI3nVGxF96nCImI6O
xgYgrgmTjix6NU7b9dHjlylYFCRCfyC0Grt+Yv8rAFYL88xH19wIZiE32spICkjpn1Gb6N7cHeOi
Nl/kWul7QlYYN0HBWwtwXrNUDNCX9cMxJ6olJlSZ4hisqJ8Uc5cASeuGElduuKV30l3fq86CH1as
S7A2NzGfRgTzzCn7OcyE+O20ReNbWleGGpCEjW3XzHqn4qt3+pFPofqjUSXrUTIQoWTAgxKEkijK
YsnbtMHCcksTtG9erj7mhSIn7uPul+Px0fcdEZX4B9HgyyxMZkJudaOqXzKP/Uu39GQv5N6mX2V8
k9gqV4JCdkoRXsSrDbgEgMvMmHGG2Eo8THZPoyqi46k+c5Z5EEddRt1gAPaxqH51coJX6LEowExw
RDSPIJL4D60hM1Qncdn9xnwJEBcXbVh8dsuCsNoBNM9igtuCwQFdO9dOL+dDNsk3HglQo3US7doW
7cGAnGqveQs6wVqlHKziB98m4bURQxVBfbutW8eA84QM0YibrY4IfLvM7kcFn0qkxc5ZgCJgtw+z
Am6GnGC7zfmFPvpmBLXtvOA5MLdqSNJt2SLc0uyKtCTrY3VmviIE5v5svc4wAQJnsc+CkwSDBhv+
tTqINkPgPcOEbHF2EKoMFonbId078XrLpEIrqFP4dKjVFdggzI76bhjLNyOWvyhH472HyifIF+sn
rpiRF2J8uGE2q7nEOxIAeE0z8QWLCnabt7LVafIdVtenRVT2k7k29hb7W0XyRfeLCbXmDyOUjdnN
zb10s5fZywlsAvK4pTRK/Bpw5yVJupOpm3fbVtV10KbbutafdZMzYy4Yx5TzcerjhIlcTWxYJNE+
MkDd9SdD2S8JzqUjZh+xi2pMCqgx4w22XZv5Piu82gZoZvRU1EsWn5Oq2Y4O5h3mRPWR+d+dIOaj
4SnkxkRZIROwOu5otJxrhnqY2uuoGE6eESsdBnNw9yKZtBO2QIIfbFNtEDDZhEsQ4VSI6cOyNHvj
2XmYrat9tGv7e+1JuJKVS6r4Mr02LpdTvMbU5MPJ8aSOn8t6j2aYTatlX1a5UmMa3pV4dxJPGIrY
YWrHzCjl4sczBGZoBrrzAkjbYq7XTbu2M14NxqjbEc7nVLHydDvzPmvuTHhzXAceIR/BZFbq8Yrd
rX42YGMbgT2SBKI6WKODk9Y3O9lWumSwn5gbC31L0GQYOoz6SNlHgQPJqcSmv00HqF5RWYhLB+5S
CmZNbWGb5/bDJpLolBZSnrBf/SHbU2ydIVU+Supka2naN7SfddPVzAhgzq9h74Akw7SvVSxhNdGA
nrIn5F7Lm+ESaNcxIglcA74qgut7g32IdijZ2nHEWDri8tBGm/vbiWo+IeD4neucFZ18oCc9Nrcq
fTXHBPCWFf9aOkBKrRv/LfuDyv6IRwAbgZFf1YCTfIAMIBaqHityP/LE/k0yL1YpF7JzMrzNWs50
b6FFya0i8LyEGKWy9oIG/Cux1qwierXrE16/EtnHue/iMHPB2SUtx+XQkvRcT2xGnARkMDOPxMi+
hcVvjMpHBFSiXcAef5PXW3C7yFDv4z9OasudgeDVX3sP0o6T2f56kbN0d3RRT2VMfYjOum5i5hVe
ZB/Jl6g5XFxwa3wfbQ3/wbuxW5p8anAAUia5HotNCda1x4Ksjr0rxZdHjqg0ce9QG0G2ep3AZaOG
8HooMJjp1fxq6isuliryeLzdE/CeZ1SE78DdE990dIIWyCbbfIHcYl6te6+I/dF5d/Ar6HDCG7Sa
+cSi10cGgACnMcm4GpBgt2e7Jax5THrQTN1tZPP5EAPeUE9e9Rm3oRj6H30mp4anuKwJzCppSJAd
TD/R+CaE0MNphf4/fGoJUl1yoY7TjE/IxmDKgkj+GFm0H5v63WFmYfNe+pAEKG6AFViP+FmNfbnz
LycoYFi5vAx289lyZOFFLti0wj8wC5ZUrHnZIu6qVkIo523hmd9ifXuTy7Kdi+lYtYzx+HBRt5j7
bpzxPExobVTtHWPTCOf1AdwiamxFuBBmKZ8qadKj8yibq2+cCbfGzmC5dn9V0rSbWaDjm9IQzOnQ
RDtgUjv2bWLfKcLMLdYJzT2X418xOENYsosS8SfS2Gu7wC9UbcWoo+xbFLjIb8rOfks4BUwvY59j
qHc5MuEoWLo44FZ8hA+sbbAp4rUBzySIl4qRhPBiuSW6u16E6yxfyCEmlJPNy6as0QxNK83iYBy1
8rs3u563Tfumu2VQ3gN5L1HDIzxgyPV/HJ3FkuRWFES/SBFi2IqKoRk2ioZpMeuJvt5HXnpsx3RX
Cd7Nm3ly26Bo9ggJ9DFnc+v30XC3bOlp+0bWZLVOqzY+DX+i7IaQQX3rv8GTazbw+Ei3FhnHR6NP
lV1OQ+DMYo32Ew5dEM5+pKh6sOQVXXEiRJSvLN6iGQ8/TXWX2nhkJTkHH+Y6Ym1v69MQgxZrxh8E
djSHBUBEuezipItCMgfXyW5U1obpKVpQVQz4oB3ZH15lhDqcccTjO/qxshSuRnuUzzbqTzP7wyDW
1EWyPiNo40SxWJ2wO7w4a8VNblzGKX6tVw78DiLGPL2VxmqHRawHlp70YTTiZ1DYGbQz23BNv9ps
cmJj2A29dKhA89DIA8W57enYbPLkj8EPRQQPjWtrlIsvXfYlV+WTGBT9hX0KhYEHTZKMZ3KTdzqA
6rBw2o63TXpNtKH5WLKTy8GfL5T6TxxzuV8PqXWzW6xlCUtjzegiGtGNX83qOJvNOT67ddL5o5Qt
NGZuXyEH71VK+lQDTCEFPvNC4BplxPxuNBQp6pg1t1WfCIyGZUd6WPCo1htb95NkJWyXURjBYWXZ
dyYWYE1M2UmvR8hVY3LBA1jtMTGHJZ1459Qi+BQ/VdFq700Ws5SYNygzXMDLiOOgxSQm5LH2ymX+
Zfyb9k6GBptX02E1OXK1GoNHUcKEL7XpVZNUzUs76qNhc/L44I5MRazd6jL9qIQNk0FOigPXicJw
WHVeXdaouOVFg7HLUkvYVHEPzHXUpba6Y99kbX4aDH5cXLef5GAPUM6nw2iLgKVYdFHlJnbTmMew
CvoeRDEGkllELCZQ+F2cQy3BTui59vKCyvqhaZJz3AhNcokZLsY0ofZW6g40l50HrrcWwZlQYqL7
lqa+9lGE7C/p+Dgr8TcaVFR2g62xANCNPWchOz3VsmRQLz39pjQwY19wDkk5YO6RIVrnOpdq9wy4
xh91QIww0UiB5Y7qG6XB2cayD+i9OlRtHdbx8jCzkjtXafwBqQKA5NSkdyKVG+jikBHRuU+OlGGb
GQqonvEU5HHoiNw+4MP8RIzznEJHfcipWihU2W17UOATpXxuG8sHYmT83sBSbaSJp07mDQDq0cWN
/YjIg7MN8GgYm9IL51CQu4ijtAngxJSlD9PAI23b0Smb00sStdlZrc1n1cTFYCLRcnf0J1OOCeeV
2mb/AdJrr5diXX+10jcsZUseVeYF3qpKwZK0FFDOYxsQUGuxCq7grppCgvYoMAsQCiQ6218mBVnL
tPqdzPS/5Wr6sF2scMrJkUeoEEHHzhgiT/6y2JLAVWNdHVZk0Iji46Jhf5ca/YkipVeKGCCCTmV7
lAWPXmvLaTEZEVCdP+zis+WTeG8j6MyJ1ZHg7igsbxv9RS5ueWyW1B4y9XO4TF2FlNhN7wLaVMAs
z5EDYMRMaAyDaVgMVGwS9E+DylIOBj3GvqZwehnqZFeCbqlWHA5S0Uoo7fIUSHMr+bZAKtTTuN6l
GYcqTktHintFMMfDYeDOfMTOQHaHptdZCBvkOyqDaQg3HbAmaXCjwhFFoDWnLsxn+JkjM4HiEDBU
+2+t0a9yvqIPwHV1k7WLeU2ZMK2og8rs7BUHx/bhLcPekNV410qUw+RJDsK3jB9LgmEnii32+opH
U0uch2GL8nG4ATROUOdQ6jRFwf8KkfMzyi1N9UVPlUvNyk/CbO46vIKMtMRTSi8wFbAXSkqfJ4H4
lubTnToPUEOIA2tu7UAGAsZkV+B2Ds0xfIQ64QcMxeocG/uiwJynJjFki/aX1xBx1MJiLZukdJzB
CfEmwzFZgmBft5vKbyqWBzPcfc3mA1WJR3TOwlFZ0azAUvhzJ5K4rHHbz3CoT53xvtgmQlPObR/J
TgbBQbV3UYRet+3TCCy8KZr5T7dNkIhFg8uMlLmwMjrY8MCiWHLUWK8AQbc2QTY7atXTUL044CqV
OBzW9k+Lu09tqskIgbNMZToSou3qcWgZCtUx/kBkkY6mZEp+reNZtUm2+8C3YCPbPLskq7lGHfqf
UVeBaCz9Ij4hmPVH9GYy0HHTclGO1o5IGQhKnXk47aL6MBOeCqhbROMHNLfwP+wQOB6oFaW9aNaP
Vu28OUQ/07TERpm0p6WEW9ZSEIBP4uawWEH9l/KLM8QOShqDcGl/jKkdnXV7ByRwCTchp5M0JtNH
XGKRH7P83FyHFb3NZn6lEeKY5fzVNrxXPaczfiHu7TcZCPHCYZcam05YzpYHv4e6nVYej7NlkMJ1
FOGCNwgGdTWoLoLljAWakckYAqlpDXSU+uooBGrBaOAVM+SgMZYjJ2uuCVFyuJilU6cxnDtdFOS4
7n0NMQE7CXvwGSb6OLH3kWNTv6+xuo/az3wu9AdLWh4LLNA+HvSR1I6f5MZTESWf8oDo25vNQY8n
TmiNcrRl/adV1l9HV7x1dqh+/sYZYKMiauvOHugZxzR5iKrladEhcpnWYVlKth+tdipKvGkzCtpE
u6OXIQLsVwrF3doRWrCC2wWXkJ1JQvnqTBVRu1p30bQmenVtH6vi73/np07j3AVF/ZcrgK6eFuL3
lMFIszs8iY4QX3SDnIDjoHvgXvbgXLIl0GsCdFx1wN1kYvpMy1l0WQELVA4+Rc4d80XL5R321xe9
HsxATZmQTHn+lZyJFZSkpF5cyC9zx700KtxBNdUBccxWOD+ixc24kmGw2E13KNWVos9Cei8MXT9y
0iVA3fImkjWKVmhyNVi6txJJLOk3siuJzI8m8FxbeMqcNcWoPY7wp/HU5VDV2HixaBX7fJT3gBIx
a+riF+6NGcyp9bpicTHGhAYwSXvEmIumysbOL7ZOMCgrLypleX08tG7NUijoR1T7jqi/TzZldqeC
s72e4AbdkG2ReCbfJ/Oky8xAqaXpzbSSm/O/9TdhnW4wahE2ykItz1/7PHvGmIc9p84Sz2afTm0C
kZOZXl6Pij7wLbF9imr7h9M0htq1YcAre26kjrRCZxf3TEqzk51+U0XEmwhXpv9/sSsOfja02SFS
258M38wN8UMgeDK0W1gGhJLPQCTL+spFzFkrFfhXRuS3tO2oSYUVUhYpOJWoe+tq6h/TyfAWRYnw
meCRU9tYZwTv61DGtmGJ+Iv9HzB9vSKOss6IPwLhLolxuc22/MUWy/LbzU9UCnnZb627XU3AoxmC
psABmNjFuLNmTs52CSuzekF/0M9xM8v+JBXCy8vmRhQ9CVmcvhBY13am1MaBsbbPPF50VzCA+pX1
YausVBOGhb2i3/BLQdtXwrWeV3xPnLgcsqs65GhKVGeQG1xKVFFsxJT0IAbf4MzE4Ic9V6sw53fF
obFrmp8riV51Fu1IwBOFP0mEeUc7KcQK4WobbTjV+klIVcBCNNr3gELE4gQc+goXWXXxsdNg1tai
14ot8n6CNp6OWLtT2Vq5F/I8FHlznmrmAIL4GTHoHbl3ZA829QhIUAHyog7oayMsFHHggv52wvly
jDsSB3Fa/punjJDu4uwXPa0uq1F8Aqktd07STEeVBdIiN/O5UKIfMawYH+9NtFgX2bIwY6r2Xo9i
yx8MIl/pKt1HJVkBwTUfrIwW5N2/mV6bS2kUWEDIjc9MJ97Ybw2vaXdQsIJB0aA/80FpoeA4JAso
TE07ekRhvdYJIel07DE64xhc8zJcTTTgOkbZbttDH62I7ko6eEkq9IBjvMEFNYMGEkZ2YkhAEm+Y
0F/NaVVOOF1LWU0Q0Fhrs2OCeV/h/m/z2D52tTbe2kndcWmLwyLx/RYche6imw5LNBunBVyIq1Wv
ua2YJw4UflJU5h5itwpYqV+oysKESZHhfK4Ao7Cxo0VMGR+gRkjURGrSEa4NC+Y6qn1NYP7r1qzl
2kPbiTqI8/h3D2vNc0KVDCecR5g4CZLoCSX0vpBi2dP8JLxVXft939hIFrAR9/2CgraNZ8HI6sgb
BDxo6vIwVNfijyP4eiKOKp9ImXznSpaH3YqVyC0I8Xk2QpQvd510Yt/EBpuSSBcizqc5NNYJY+dP
Gi0Gg5nRANFd7Z1m1orP5Frh5VkBa2VkDBU9Mm59ah2/CLPnh5FQ9VAwdWtK0+6oJdsArmD/m1JQ
X6/q840QJvnZJIp/Wmtio8K+zS6e57LUHlO922dqGr8tVaye85rM1P//GHWKvXOcpmbjwL81GDU5
UeXFYeCxg81aonagGWF9Z/p4SjXzCIq6PorEvkhSguOhZi4o6yg+1pHmj4SKL2slfUmJ9gf/Ig0H
46Ap0Ro2Uf0+YxyjULv/SiU99REGefmOdLjeFiW+DggoR7VjbFFXMYRKs2uHQX6Bce945aodo54H
KUY5cv2eo+n1Ccohpc8KjqxlWUav4QBF8E2RYa2nDjBLDGgipWkjobZ1HKkhr0bC9bJIfG3eSo/a
4jmvWYEMOgkoYfGsngXjGn1ihLwsJqTTOhbDq22xzGfVZrICqSeMRyV4yUvrjOo2LtFculA+0zNj
L3NFnzcJVrvZ8mZGFV9VGMJx9jm0XX+Ta4lG18x8ydu31P5Ykjgs7ecYXWJFG6FlCD2TAB6Dom4+
xF15Hi370nfpXlfSsKk/5rrcy+PWz12eOI/sYiy5rf08RRGWh5S8nbN4LUmqnvOgxbeZ5uBk7mzO
duVMkQz45glzxNQ7LsGolwYTwErRj5ngCVGPA89eWXGeFVZ8vYAaMFOZSU9urhHlmTvS3+wI5jel
X1zRD7B249doOBkjlqn4IK0WTu30SOG2Mkz+wMLVaolFlmwsKD889SOJAqwCCFDnigxbvcZ+yW+k
ZqZnt28OClgLgAOj+bHFxD3PPuqSluF3aq5T+m0PetCq0r6tGAFZf0ogrZTlQ7KRmSjOGTl9z5SK
GmYdoh/vJ3lFKOw+EoM7cUmoTSyfS1NlQcxeQjBCYZ6T4agIeBdV158bxzkxehDL+JJa85HvHlCm
FYz6Gy0NR+r6vGIS5KeWOwt7IHbDi0K94aDH/M436TXO1CcRvxhGtYOLFZilG0nfDdS9PdGDKn1T
l/cYvI8VT+ijjBES80LLrp+ZSmvPc8uasKa9bvgriWricgaD4C0dwM989vO8wR1cY9b8tuynogXW
QDAn8vsRfpcjvVgK7q38AuigyIjiU7PNbkPPGzce8Dastsd4H+Opwnvs0HUgASNekUMKm/FCHPmO
vWFsGLnnU9Z1Pkgajw3EG+BAd8S+TfXfbtBwElR3tjkktq/Ya8OcbDwnoFn+IOfm6ZsdjJOe4zw1
Ciiz8qQgpcGXYJ+E9J7g+5jcijLJVjsT+hIGpm+9RgVhITsEKa3eenmZ108xhbgQPYm6o2JWPJmP
cTVDifbFzDKOM1qYRZWGQTAVAeyCwXJHAxo2LguSf+FlPSULue/wGh6rJ+rI3AFbYInbT492Vt59
4uAISJWFyRy9AOPdjaC8qG6hBcVVdZMi2QP1NzqrZ3qA4EH9S2vzRFmbGxsXNvrSYmCSKH2VuqK8
S7jv+VmW6UmwAbLjkvPbJtl5uU0zdKQGWhWdKVwijQz1Aw05N/WwSY5NeiJltjdpRV2plhu1fczp
H3gGZx3tUGPZGM3vuH3Kla/BWHdD+Sgj8ubOszr86430V+OarbIfgyCT3ByBvRmMaObw1cgnaSrw
E3V7wUdlPjH8+qAwvOIy4yipAcxA7KLSgfKaWGa3cOi44OToWrVgEc4p11JuWizvs91EsC3OAomM
qeo8iF58FBWTESIB6+z9MtEPmL4OxQ+Ob5eEr8xCOG1ucnlpBkjnxAsSla1+es03IMLIjW589tVz
iWdFMgZIXRQBvIIP2+P6uMrGUcaiGlV3u252SrGwarm00pEbxKP6kAiEN6qzVz7rDbv1pQvGtPai
QvF6kwLYWwUrfRNG5xzH/vu2Bo/zs8SGEvemTDdGtGOTjOX1mM/50cIJXzq872jxsfnZEsLSLRHL
dMRi+oUNNU2HC3xlxuJwZKU9rrKnSGfcf7uq6l1VYJ5F62tpLqXvbVdic6jIVQKyzvY2ts+Mx6JE
0FioxNb7fdY5Qbv8bOvAYfxoB/E6kECiBc1X0EUt4ZN73Et4hDFv+gQ6Q5ab/pCseyN7I4vc6oOr
oZnPot1N6hjMgkmqAuvR/UvZRjiIsrEDtBlnTg2EcMp9me5i4tUNTL05H4igXabOcjUm556dBcoD
kjFhUDMoaCDSMD7nV+AlR0vc4IV7UpFcrPYg5eeBNK263ODykFWgsowT5EjrHzQkozsOBWKimnoU
Z3m1k4aCWiRwDAKFTgDRJFXJAz7sRx3ZAuxFHlT/OAF5JtsAmdolXu+sePi++7CQrRNnHMhbm8MG
6lYEUQLgCJbFdhoeq4ReeLB/vKkpvsNJQMddn9/EzJMk6o8ccz2HREysdUiVDCUsVqnHPDzMS/ZA
mnknM9xgQcCo30E8uzUYWzGT+AZ+pdhBqSMIHZkfy6x5hF9dGgPhW5FQTR5KmggmGNU6NtMMa7bK
+YrABPuGgbqtf8r8vKEnMnzZLNfYgITUgLl9x+nPgjx/nFkyNVhKC+VHjvh7qrdWycKqKShiIDUy
EPht2YGSW89oX4KYAtTHNTWIpjy3quQBhgFDib/GUVhQYYYJxJerzQODfrGg2VMHg7es1xW4KRJY
rN8tm0Aw/FJr/cHG7TzkG9VfDyblTSYls6qnMX6iedaTKPVMWFo69lOZDqS1+93jFg43lzvsdtfR
pBdIEmyleInYLpawiVftuvmyjklpBJmeXLptq7XZrMS0p2kVPtx1ArpXp7hAynIPhMRFot91ALvy
XC9dFiZxIY7MyF6mXkpiB4zEfMU37W7UF3lb3WdgGkI2GYzgxsPIY5xCvP3SH1nairInE1X41MXg
Uhk5tzKgqfjNsnTbQr/J0jtmLYsotKh27XIoKvZjgGPZ/6OAPcfDVbQ/Uf+jTW9ph373Ys3yE2a1
MKEKzmFsH5LIFzVh+ISKTco6aXjunD9jxEzObUq5GVGq6bkzvycKmMwa7UN+LPgdde7UpEdPP6lr
/aQY92o6Tj2Ks1Geeu2GZ26jUQVldO+a7IHiGLeOTqmdBhC//Cppznlk7TjaH6t03xjye2r+pqbu
UeBmP9j91cSQVFkO7rUZ1ufk2Wp7zBTuGlYs+dLy43LYF+1eGxCocw+Q3bGpX+hYxVW5j+0CUz2S
GYxN+0evLkolDhb0FdDeoSLof+cA5LSZC8qg0699QwQ1zSDCDsHWXZVb0V3lcZ+U1hVi2EeiQufI
HeIr36JAh96opgumm0uJ4EwUXbITKjypZNPVo4SAY8zHbj5EW+OkhrcquvZ6jlH7T6I2l93Sqeje
1f4f9ei7GH1zpDnTMN4LtQpnbXq4l+SpgMJaao4QvuV9SQjXVyPDXk5IdOE13j/Scegro3XQjDiw
bAQRLAA81e0p2S2UIqg5489723Fuwn6AwDbceh1dY8YwN7/FOc8p/GDbdhJ6yIVhM1BsHsJlXwZt
RhixC+uhU3iP1Yc60wOupx+nA8cQawfmn1Be/hjFT5WoqYFJmUGcIaymLVRC/Yyun3JuTiP6s+WX
FOWpzbRjRx+Q+VwAGI8wKUrAduDegXurYaha60NV2Q+TU7mzLQVxJP3qcXsqV3ar0gse9ecJKYTF
yq8kYewySrQfTMATghrghBeTYKNDHFhnG0EEizmHd+RyKSVrQOjUQzNVzm0iXSBCFfZ8Siz9c2Ua
48QEn4jnuimf61olaTi5UGE4D3PE59xF6C9Pupudxad5yd9xU3E6hdipc+bXrWf9ccGyuCycd0D7
YR+RslfuCl+123ONH0ozu4c1iRE/C2zdKAmR4jsW83fbP0VrjixUP4HCxRZKoXWJWU/d2nyTM7Uf
x9bsdiQyDePcGcmhnpcDsZ9BIwKxStz7tHTQUVIrewliYXbrkiIs9i101aUxznBMA5pI4HfZ8Xea
yTdKqXm4VQfgo7tOfx+cq5NsnaqxazHt1xwxnEbiHcgKZ7SNsBjqneC/NPK9Q9Pw7LT7gQVl2zt+
Em/b6R7AnfRDDzyrDTRjmPLQlpuIgtpkZyz71eiDRkUV3g4WUs++nQpzu6bdEA1IoXuhhEcVauW+
GDVInN8SKehGV5+LqnoCdRrIDH+lTsKSy12GamSOoMvU46wf5NrB78nPkuXp3lr2Nr1mliQCB8SV
Zj1n4/gcAQXa5k0Z+mvv1bKJXA7lRMe0hpq8gUDFQVeTG0I+h8DJn6rbaGmhoa/ugLF6KN6z7Ucd
7uDMWCsn0PtaYG9N7BniRZOJV3QWU655W8Xj5ghRxi/T0qgC5zgQfy4a06eY/cZ6MFay2gtZNXzO
71WZ8SxfPBsFLzUxgTAu9ZeGqG2UmUeNXnJibSuFkWAec/M+LpBqWe070lsDK4N4TcjjZ61PjlTv
VLt761lE6ST5emBNRA2qpjwguQeRbFAwwwad5/AiXVZpfJrm6jHNI+YMUOhrFergcpO239fWFNJg
QVaQhEn02REjsUrhqirueYvvGvjGbwcFGEKOP4H17tv0OPego6bdmlIETvzHTj8AVp5j9L1+PYiJ
taJ+7/vHrnvY8C8QhiX9btHMzoCEa6GAwj5zTKYfN5shx8UkgVj0t7J0M2sY63ZQRUzAAJnyDdiq
sojChS1n66uj478RWLIKsMYyLl1Zr0ESYaDLLJv6JyuYOU1wjKs4STfR4C0bKY5dXsrvpiqHclHc
hHug4dmAGBSqauxP2WutGFTGYsZPXiKDQ7kCYeSBSd3rdpn5NlJsE1cXawDKSmrfPuccVZzmgQjr
JL54j1IobOgkHsl2xvhQW55yfJ4Dbp1Y/Osag4MSa8GErvH5V5Zmgl0gQJnVFYRoQfFcHlbdT4nf
eRSJq9Ae3TcP2G8PtrbtUHG1TSARXKDFbtETK9uquY5MjIGDICvqWzo0wNpwwC++MZeY8iov7rq7
Iu9ZV0KlPxJrObW8yfq0DDniAKXz2MK8c+DHr6xoeM1CCKUHMzrTJueu8nTFYgA0wj5y8kqNCDoF
kWzKUnv9w0QclqWrQmJhjmuOhM6dzS4rYaXGmnXSJPk0WiqHPM6pNFEqRw3ilMwmh8YRH5kwHJI7
izdKz/ugB2usJpJv8ZvhXmPRXIVdtJ+gAceAK5fhkTFBbU3AXodFNd1UXryuyZ/V+A4kIu/Ytlxr
MBGR+Ul2A5sgpIuieRMzDpBHUccnkw0Uqx6KmU+9TfSQVH2Rh21KFuIt0gaGdeqrjT4st4OMDsg3
Djvsr+VQfoGI/Zz1k8lEV1TRXiX5Y7X6fooheyN9NrX1tTLqjVW1d9jDWjUUMXSW+liTnGrQ0mDv
DObdgarG9ZY4CcEabpSl4t19teS/Ror3EnWn8QEPTFUqYe9wTOKZa5uPcf+UlySxG8RlK2QHmZX/
TAkYyk+efNbOYerqGzAVP0Lw76gulSdUHnEbFR76QWN/xYp8AC7klkA9i56shV9TZCvRv9Zt6zbb
Q5wCuXTIu/Mw7K30rHCcHMEK1vWM4xUYHPtMKCuJuU9YErCaCo2x89deATE/7lphg3F1vop0obRl
CAWZuyaPxCWvxrMucQYzje5cA/H0Jn0EoiTkJ637NcaRMnKzpP4UbpQ2zW3gyBQDjQ3kDWcy+iuo
BZet/RDmm8xiHFOgEhQmOC+5oQvws6yLoekhzkR5fDCaaT8OfMHmoukMMglYxZ68hNAoI262SFZp
JVvnroe6fx2dHp9iouW7Odaf8qZNDy2R6BQDRrBkZeWmua3v+0R9mrt+uuG7rAL8XDEaJGyrTI95
ouLhxMgz4eNwnaqWg74sf+EqjDzLy6+0rVGGNCQWjQ1axvY2wq5wi9vsamsUxo+zvlMECl050sQE
YAZonN/AAN0LDKuHlXWTXmq27zjLW8EveEG2e+03P0FJ500upcecRQxL/G0WJFHdOu2PqLHxpKSu
9XhJLhCwXitqo8LBbsVJyhCNYbsedJMax5WxzypS+yVDpdwJKm58s+5902RmcAYtIFZ+m1Nz3oOT
IbM+jlSLc+UYvUO4wXlj3/A4VkB9ZEV+Qc5/pXACKxRtEJC1RI1JdCifFZNxnK+7Xm3CDDPet8oa
vpt2Qn2LGjj51gtTggiAVIcNEmiQpqPiUUo9U5J4SagA2qlDKm5bmqEpqCkTkNXhIpiPPMgf83kE
9lwDDxYyz8Ry0v8UTOlXoPGaGcHG59kfAYsYrHW5sshXshV07DT/w/8tjvgXE6+KNLGbZwJaSqFo
D0jc31HSPQym1fwUIJwhbB0MoZSHseBsM2YJ+yQjCRbe4fVvDVB3PzkMtuWS3W1gXpOiUU8bfXQG
wKLd0vJTdRMqd72ta8wo3psg493eX9Lkn2JJLKZW4rRqsjYBRApnkv4pEamHit8UVC52ALU8Osiv
NYRE/ZYZUJNXqWJ6zSD4dCJDpFUrz0zjzP9KNA4vk854bo0AXmk4Wc36XuZ4blewFj913jt7ZZT+
YfVmPmVbQ+tW9N5MGe8kuDMA18132Vh4QRLk4tHwYBoxDx0tRY7BTDap8uQ1K9uNPu//JYmzHXxG
XivzEjSyKvmseNj/0Cqe2xLfoTZyCUmgJNcnGy/bdl20I91yqw6grlScdteZ0cskweIy4uJoJ+Yp
jSVQ1cgSipG+4gm3jjqZXpGyXF7b9MdS3xXqwzkL8xKSuouyUPCnrQXVwtioRvycYKmBYnb5Qa+R
oKPtRDwD5tIM81l3pvK6KNalaPqj6uQ8/cjj1o2CbgiF3B2p0uScpWPUHXIRZo2yksfnvTknpoLk
kI+uWRH8w4kwDckXOHAeWPNUn9XhfYQgHmnTd6G1ezvlzdeqMW926YT31NXy7rAiKjq9FYpVu0ht
u9OAiWhGcVzEikcYwpqJBVa7afRv5t1Dmfc+0btjnb4MmX1UVDo0Mb3GYxF2lga/4rszNUiTCqam
LFCwbcEOsFSJv/afAXC2ox3NroiVMrpl1wq+jJfUIAp5Qe+JHVGc1YU6gm8WPyHdkJJewob3Wlss
+O95bdcvBEdCDOSgcCmYYS0uydWjkT7WqfPNfFyCKTFlKjnX71n/of0BFfWz2tQLLiyHgtSx3+X4
tNeG+MKXZd+UDuuqc6ThgaVE6caVeKNIcAdJilwPnerjW7wue7UHmRz9oKY95xGFVql16hSKQ4Kl
az2CRNQmRny0bLZgguY5+StTO6WJvHP6PBwpCTCduzkMO1V9ade/XP2a8XtSX0hxnMAPx6EJwVpp
F4/A81X5KBtOD1fJsQNNedUJzczg3rePqUJnaezXXuZQJi7dziAEqe1k8ZWju0BjRAZn35pTy5CP
HmyQ+4rIoCVMFiAHsy5IePithP9l7Q80BHZ03k4zVi7mi5TBL+3wHef9UdGf8wQQDnaqiY+b2B0J
P+dxRLbJc7aDmMRFNbvQNo9a5qr2p1XuquxgGkHheGn0oHWvs302uaiSDbv9W9nroYEkRpcNw0p2
pnqUMtfrmJZBzKmhgt5op/O9UM6ruIFk8eKGHrap9RYNSL14UHXjPmkvtuOn9vP/qq+1h5WBFsOK
ueOwufkpbGF6TvQ4klMxcg1HB2bSZb7k5eqnceRZ5pNdX1X6MEuxHvUB6k1eXSpw94sC/4Uratae
xJ6qeT9PWuBQGO80jNOVemgxdzCaFdFEDI0dHLeBnF0YtBl5AMNzXyKi4CGjbyhJETksr0mkw+rg
vsEGpmsWVzv2c+kAzOO21OueeAybp9LPdUYTjvjlT6a/US3CLAjmbIB/EpqTg0Ui4GYSRu+N+WeG
T6nQ3kjL7zRGjB6TsttJMqsfDco6kFH0xXHY1Wwv1oVcp4HMyjGAxk30tVnULodsevXOYkHRsJXH
NbdDZxL/Gob4CjNTQTLgKGD2juhJUDi9mV1zjkFyPvXlB4yFdcKRZB+xXBCq2xx62OA9tClCIl5d
Y6iD/ukIxO9QL0h0Nl/AajbpSDwq4lbj9pwG4CTUu0w4vLLGt1nclcUF15NtkC9IuEeot6/3a3RP
UtoeMi7kzo36iV3Rjs4VKL6IPNfafkhNOiJIYVEp4PJppfGOM7Q1XxQJ1WV9urIfeKzbN6t5VLFZ
AqH0JO2jA+/VacSfMJjZESbqg5T1Z8D3bH5fMzZ1gKoCVtUQg38zHqBzD0E65Y7C7Cp/SZzwCjHw
ovyU8DsNBS9O7JvzSDKfZYaDk71Wrqby1RafJbeIHO2wGXmqWlN9ongtkA8aWKSJn/0iio9WMUKH
88tcgxRBFMpUXF0t0JmCE5f9I8dkXdAk5DwJWN+6UdFBI+Z2MgjCQIvosq3EQnnKbZkvp2YK6U5t
0t/WRWcccC5DZl0H5qVVjs96+QT3L+Q9g+4MwiglL9fI+FtfaCv9Vdr2Diw46fNjas3PXaHsMthO
TBduN0TvI32IRj5fzSb5HdXkzcq2thn0HT7EyeFIlWj4iRZL/M3giNOSxiKwJNHJmgHxRlbLW0xT
XHPufbqDHiICtvJ6H3stEJX+Cdn8gYpwV+JEl1yt2A4tJWBx/mgLEnSR41W9ikmFtF3mmujzYzuf
FyfjrDNV/6+Kxk4ij8Rr0G44m5IjKIYXgbkR0MtbjjFHUb9Gpf4e4SIX1OVWJRMi79QyFhtjnv1S
eky0T1V5M5v4bn4pw0NH+CzqfwvpFGn/cXQey5Ej2RL9IphBi20KJFJrMskNjKIIrRFQX98HvZh5
M8+qp8hMIOIK9+Pht97Iu0YlaLu0P3ppcNVpPiqTj3gg7IdPhgP8oxEMm6hpLZ7m2ebLOqQDKu9n
NeK35JLj4mZ/y9C/pqHpQhubULEjSnYlAgQ7DsP0snR4hM1t4OgbAezTkcttVbOR0edFyYespCiM
x/c+TR6iKW5Sb3kyb12ufTXQKAxV0LHY+2n4UgSoHg1qVNFvI7jbOXgC056oWBbyovjtD40Jp3eZ
rtVuKQiY7bNyoVjEdwNmn0JQ1uWtxp6n1ij4RXjOnJB/ot2WIaioai/N3jm8t2o8PNDk7ZxSLKvD
o9fpHWly5E66mMqEX05blvKaj0CyiA07ZywM2WlhuNgXpfHwR3ZE4zeFoUJ/vGpBDtkM1eHLsQLX
J0pzNqx2faqljqikiIK1XfAMwZ0LZzJjiXKIf+mc5yZ6eIXbXsbdEuj/UBHkWOlR4CnTOXSWmr8O
qqMW7+TmI3XsqxxtnPGGBJx6NlL2U036vKR4MTD+4hCiJQg5Zqfi58L75o7hk9yhFUrivTAtArL/
2lzx5peii97D8m7g2MmBWgWZxnF/RqgK38IY14CNDCiKxyw715XLAgQZm6V4VgL5eYV53KzwOsGJ
FNydJOm1MlabFWxerEQWF4nmcjSCRGWdhZuV3AINAM01fuPwxrEuAVnHCkPAPcU8skXYhPKGyjVH
LUxWwZ3FsHngEaiNhfSm/jqVC9xgTRCELJYqdV5ydxCBLqIDghM20uoWOUT9F2vqM1UNQFsM/VW4
Iw5GeBssiVDYK5eX2Mw9k9vOqgHl1RlLysa6tpm+/EnZBIa2vFUVvhlMt2t863K1tcNySXrANi0w
U4meISh3vUi35Je7fEPM2YOVwqjEYfHDjcKgoC894v3SNlpF+NE9Pg/lSKuAJnR4JqjnV6hJ03rp
+4vsov3lXyN6/HOBGhPAiLSLtuO2eQxPDKdTsrIphctV9cFUwEHO3C0/glfx4HWbFccXZ1tdQO8u
sLSMmBRvyInxZOvpI0C30HOT8z2eUzgDXYaEqBvPID6YneBZYptILTmyOBuU78gvGJ1b3Z/UrbTP
nuVttZqWzg6hgHjoB4VbSMXyTNDZ0vlHw+FAaEdiyuSD5QgQkt/sgqQO8xyNXy69wz5ntauMa706
mvcCI4y94Wtrk91QcrMu6nWJRRRnOeqA6TggBx6Bti/yv/EFlQCdMr4LytAJO3y+drSPbHaueMx9
0Q4HC9y4uW0jfuPZpQhaUCvw3POjdRPBPPyA/Ch4zsXkVqwI0x0ZdW3Kz4TqEOOd65crqbjjqUEe
gIezDw6pvHYUj5Z03Xc7PdhL9j4L99x+5bilKA5a5saeVO5RCaGDEfCNdgW0Or5AyPBcm6/CbY+Y
JFR/0Vi/mHytf+TBoZgtoIz1HpsTxijs9yDhVdNJYZ0eHCvru7aZnA57U8AjWlXwcLaoXRXjNGpP
tspB+pCbu1a6RvWsubtoRoN7+VnonmEfhHFOim2QnJuKH2FAsw4zR5z9htvj+DQC3oR3OXYzw2tR
BQDGoGrz+UXNu+A/FepNGo4ZtHoTGbDy46eu9Fe2rioD41sTLB/eOIkQSDNmw8BHMRgtUayjYmPb
kvwoKBWBANnrJ8qCRn/SDLRMpq0jhR+Kk8bgwNoYUJU3bA/s7Kijx8eDDK1pWuK/0RmDIdVUNn5C
ICIdqpukLu7tSj0QDqxHT8Vfx4mHplNvN1Xqqs0Wqk1fPTgoeLx9DBE8ZyQFsbhgYhZ8g8n2QxQ8
PPakqbi59rDFso23lrIZ7322HKd9/64ykg9RppwMad3rJDZ1CLFXzmfCWYvXAA+a9uARycs9327T
8g8f/W5TF3AsWXZx0npmeZx4XQL/aKCg3mT1locYFRrj8Gv6HqJOiLd1Pf9KGgmI7xNRd/bS2FQG
p2r4ZchHc9hbxb5pPFna2USipjtOdcVexitqn3HWNs5ziZw0lvHOLySHtHGnidysDMi+vqmCn2lO
nOeyKK+TtbJL3Fkrc8T0slGJB0q2efGXajtN3YHZ8aGYTueqXesgS/74KPgOuSertZ0sB2OlmSe4
LXw97XY4of0tUSSFG92hMgMHG26YIebquVcvw2kpgzWoV7RfrHGlfKNM67L+ZZJtQZBrt3UAGHId
g8LgFIpZBaw7jN4o5Y6UnCxkfWz9+VLj+2Jz0LwT+BFThoJAQaxXsI1clt29oZxxfikH9Ya1Gyvt
FbBc8s1lqqEEZ9SiOmM8DM4pfOzuiH2LhTdPgP/TfU7kfyRQsJYkZol8UaLSUyGlsbhAoIsrbjkz
jnRYnsxVdh1CdcLUFBfUW007hJjByInwwoZ9Tu74qtRmzz/nI7akoF/UJvOUFeob8136i7hRpi2o
CAr4ddsBZNmk3IjFnbeGX51cmm7DXD+HG5ryDb6Vmht/zhi/lwZJztkh15OpUtoleruM/wD9Ml4Q
B8vXDHiQT5ecmxovLBsrlAqPtje3LSM8DjtSvowKddN9GOgLZdpupkIA9NXrLCjppJtFIAT6IXws
sAU2Vuep9bFCdIT5SEbB/MzVDSu3SOxszmBekBROAbGbJFeuauU4MkqL5FPLIaOPd51lprEeGMnr
mG68uNjUDcfHCvBBculXHxpd4SIJ9gEf1isbXA5i1d9mwSpFYjhcwJyxTalkcADXia0MW6t6xzzR
qZbMB4gvddSNSVI5uwGW41V68JkQM6JDhjusrGldZTjEGEws+sPs2ZrWCsBd4pwKGTorJ7aLdy4N
ryEtBEAcJDYrFcVUt4k+Bmc5Osc+osLzkHL6pHTqK5QqrbzUStyfq8DyQPKU4EcIsEhcVSyCB/O1
6kchuu7JO0YBxycLQrGyOUlXWn3QwnPDg8NgO7s5X/m4FCUSGdxyZzKlkvk8WJo1I37S7TzUalLs
hcjinVMLchlDYLkEKVYFX0Q5mgSdqbtS9vjVinCd6OsCFgG7/H+9suLnG2HAsar5DJBJ3qX6pF8M
7GPgUFhUEjNpcLev6q8kYjWxpYVCzIqLR38RPUO9xJ0JLqjVX3nxI1errr4RNdPxR+p1/9uQeUN9
suZ14rXga2u2PDxEkaRf4WlCfsYmgqy/Zj5t4ZrI/T7hq54u0CJGnSEUKYQLcZCSu8mvKZYsVljH
FfU28XcsMkx6CB593z7rzg6oPHPbdp1ZHge1QXCB9M7AfshQ3roxG/xy0eKXXbCrG06cBgNDF4Gt
+wZckCUo1q6DimSg3RmQpST/fbQ8hHj66Dbav4m0gghL97n7w5cHPeCnqFd2uxmdL9vaNqDZdQgP
tddUBCP1dy3fh+2BMVYsM7kEoYS0zEsQFNTWncmb9uS46M/czBm+j8grztpbYfxk1vdYez2O4KZk
xM3/qAD9hfwDiAtEVHtboOiy0N67NWyc2jP9XWVvOhbc1OooNaYjdkyWnj3XQpYudeTj2DcWKuOM
Ne8QVyz2sgYaA3YmdOHTgl6g4F1BAWPMVaI67fFjcaShT62Ar3BEYn2lPlaXyYuSWpzLk3WdMZBb
86XtWmKV4n6ZTggjYTTcJIsHfg0JjA6KusQC4HUJbOoP9H+rVD5ToIqO+Q+W8AWz4rz8R1ESWT9Y
K7h1ePOlbEXWWeJsk/I8NaBvaRhcyyRzCqzKumeH6H9hvV0KMjnORF2wPef6Shi0kzHucm9T0SNu
bJ17Ej9hQIVL9QUJzuyZCu7Be9Tcd8oRu0LAwKRb1enKyHc14oW8P+hkaSDkIE6tb49leFaGmxSj
+y0514kRwTVqUSOphxhNymNCBj/B7A0sl8eMuqqghQTCXAx7rD3E2PJecNzx0pUnHj+rp7P0QIcB
qEEnBvdqE9THUCajcuZJ8NBZT56sXTHkrAKgSc3lK49VmG8oaKkAoovJ9P+lO4tulxxIjuTg4N8Z
t1DK8JKrGqu0Z9/vyNJgIbM1MQvi3LbW2rw+ZL681PDwBFCYyNvl9DnAFAXqoyTrgoVA9OOIFXgB
UpGC3+HE7VBdpuw+9jBn5YtUEpeArAYOLc0tK2ZZWkRkMtX+sA0deRuU0U5Mwgug0w4loco0p2gD
kdiiG6nWJmtVs5Vvc5rHaPzj0u7jHqkCoTDiRUo4VZlFXPgjstFg9WepR4aXbnXGLkxJNMVbzhNt
MJ20ktER2soMSmOwJTESJQOPcRhywoHcXZ65Qq4Wky4hq340JfEYBo5gJ1/JFqHdEhptOgTRXWB8
rqrLWJ3HQdBnHPPim0Aajnd0duG15mQv8k+tntb5+JVi30brmX82nLwj+VMxKQ+SYqN+QSCjfBpN
C866dO2Cz7lT1jLygn5rMBQrQSUkIuarT6kzYK9hP0osjhVeluo0cfrr3au1WshE+rYhPsqo2GX1
ynFIR+wsCDeMa0AsYDwxadJwPdbGxU6hBvEgWAMz59Ra9IIAw+mQMvFhxVt3TLIlgOiBK3QUcCu9
OkeCXdYvH3KbcJZPz0j9yWtSJwLCrasvHYJLUybLrOuZfUHjo47ju2uYfQaXRn7XVKxY3888vegG
sAIWjD+NfmRi73efXWksWofR3mUANpVWL1n7JBsLvfttCt8QfbgEIt5SVMcQJ01v6N5TvWLcGRjA
QOaYcJ12J6RCFS3hYyNZCkYxGVtRkSBl2EQo6P1NKIO5YeFWKzh+bN2h3sdL34XCDXQaAzXmdFbs
3AscNi7S0GTsvvqcfLOBOtDmTGwFUpYBN7vsrKRk4JjB1ofoiqR6di3rqmJzVzOgZff41+TshtpO
9ayMU8mcwFxRe6BySyS2U3A+tApSQMWKsloGSk0Z59uMxVC/E8g9STHXlS/RjI8sRwnQXibGJjTT
ZCdBRGX1Xx4Gk0cvOES2eIugugSO4aMCMa7+iF/B8O8kXAQIgSW28yactQp1t+nY6KtU6735n8Fz
G5EkSf98XTsWZuL5Nt9BIPeYHGkhoua9QEpRiIyVrK3A0lIuet5iNNTW/sB4qzW7dRaVT4NTifgk
fMxbUegfuN46uqHONTRnm471qRT6Ty0FV5Jg147pb5SWgUE00f3MBqtp1MI1IBSsHm9FixvdL9q9
bAePTEnipX6j0NYrKLiTRA5vYzEYG2XnIpzsz2ys745M0zjX3G5M95ixt0rV/mt9AzM5bUTJ6ivP
rWU/htgTVFpNddek8UcpBxqrlzlUsDj4nYbKprQJ8h0OqgJJoP4dODONsphQCiVQJ1Xnt8qk77hk
cF+Q4oV+A3+P0xbgugLULrZJ2F/R7nyya9kvzDFtt8EaDwaO3VV6zIfkJvt9zAI83oPZwPPZUDS0
JAyoJQM/kOm621mSKyTgYYqhm8xbGdgQBI02fq6FBk7nVBM1ECn84VU4a7w3dVLvE8hpObUrXnvW
kPh1V0gcZfTnI3FmOilXXTcACeJzVNSHrIfXtLDekwGKoMBHAPJhL7LspsliP6uDKZIrWyFBPQ6w
uNd7R2YdUSneEIS/aNJhlQMIZEQIYa0m8gZnzYEN4IlsEszWHC5gRUlHtrVuG/ZHgyFbRQyV4fPp
F5bJ05/tpdw8qY74Z9a8/5b0GvxbNc51bntRY7DiAaN+OOeTEe9Iqd+lNtLtQfD7pWuDMWgem39D
bexbOL+S1V8bKM4Le+BUybu9QuJGgpw44csTrG5zRrvTdC5ZDsWKtmlq6xugIBYWAmsgdaFwKhLs
NIz1Ez/9Fpb/nnDqLkIEXPyILhTXB+D8ozJJvDdmvoUIwP6w2GlN4BpKtC0dUlpCkLQMBoObIZCx
ij9GnkdfH45itO/4SLW2vQJOJ+tCAvHm01uq9Pg8Rt5ao6Gj9PBstpsy8FuNMbOWrmg/JucMzfZu
K4yva31Tt1yx83QsIt+gZM7Y3kS5qwq2mlZ2rENjk3T7euy8JGvOmoaT0nCekeIfq/ilzSjIee2v
oTbG/JW1kRdpj1rDht0yocho1zoGZfEhQTZpQ4sbKcZMAsnnkNsY/Zkg8ZGsqIJy5tplGTPHFIXQ
a4i/k/5zijt444dc+4G7CSdqWjSsfKE8eX1LUNLEXIsNIT4tFKk56/RsMNYlBUjUIBqlEu+wS6nl
QDiRjb/EX8YY0qpZlsCVoldfJdqxhs9FiaRVOYR4ltjupKwZAaERk4lOK2Y+PjXmUsjx0pfypTzu
FNLcol8r+KgbbE90yhxmroTUDOogW5kGkAnyaqVYCo7ZICnWQ/+q7U/N/gR9RtT42g7vZfJB6AGj
np4+C0Vmlx2aJkJoqK8aERzqiAOmTbcpeO2gPatzrKUOnMhvNnFmuDkIskIwq5RJMqtNiLGQAUh2
UDqHVTApbQS3EormqlCsdaA9vABtCQdl/IHJtTCejWhPhRa4kfGZ56iRG4fR7x8YTDJ3wg1cwzVR
J2g4tbXql7xqCNlBYw0AgprxUA4v2XaOSspyOV3iHD7Ek79LtGmnDh2xKIK0t5yujp2cutN7/0sB
Ls0K4lC0E7vTnLiwEd2GDGJOGthTAjIPfeKUlQPrlE1MjGyAl7AXLOL7njESWEOhGS+dWgwjAYks
+lDfZU5gdsOrPhhxUIAdyK01TSSDFhAoy8Bplir1boE/cBmnTFcNeVXxTxP5VWbjqfN1MDnWRWXR
3rZYs3vGIH1DryGQoftiy6l5QYTkBUm4KfOcjQSdLKipi85wM7L5X2e2PObDJapOBoC5hRPJm0Bg
//DlU02YNmf0RZ3IoTSkfcX6w8jsfxWSIGmybxQgPsZ9WbWAfIFdO+KIJqiv8BAcp6X/J5n9O2FE
e2VS72Y47bCgHiyUlsSdQHUnpUUCAG8plxwGqVpAFrYHL5C/m/DoV4Hb+9Ip3zgdt3DhQSy9qkN2
cjJtk0z1eTIZabOzcRTnNkY1/FN43515CDH7DwOQHkiezxzjSoA0J0KmrJF0A1hta0HTzml6Bwez
f3HQpgT0S34SfY0G+e5MUCXa/hurH1MMhc8WawOOwqQNt1pvM1f+FUx1zd5lP3xSw3Yr5frK8Is/
uUU2HAWPsU1dqtIzPV5LJ9JK6PSZ05mW/NRMBbyL7vF3MpCS/+TGPo3RuGwrDYia7BkASgxQa3Gj
vtd9+RKiORl9tScPk5Dg15CgYVbVA7RLAtV7rkjxMA2LOCuQWSHKauRf9dS9WBRRmm9M69aEmhcN
EukTyXFiAw3ZBwyddc9YTladf6uZyxoZqiUL97FTvsruo+3G45RU97ybXrIaHQVpTPjvYW0mP2K4
tCScBsObRBsXV0yR8PKDY86O6sQTFN9jPtwhoErPopUVljd4Zqxxgo79UXOAewVElzz5NlmnQMga
5cr76qKGOgrcDimvoRFqP/bgM3Is4cVE33LbLKqocYMguraqQy4tSY+G2Z9TxOuskWmGemxv5Ak/
VaIYUAqeBim9t5PzlsvB3WAMrjCog/azzRTrTxZ4SK2EqioHIswICTp3iUVZhhjk3DOhPVTQSrCE
oWi0p6Zg0R+ThchevkhNIPnRsUNWnPnix4p45OG4rljxWPQT/K3zUAjQgDHchlnIPN2hLd/62npz
6ui9tiu3DLTfukGZExfFK0QyQDi5O9T1EcIl+cSmczKc+jIa6jJiBy+XaKusaV/NSwSLO9yvPxBB
yLLlGYbyEbb2mSaME90+1EVxsPRZZ1EHmPDas627LZbkLDWdhSHw1yAm2YasLwjzSnAXtEXzBl32
jctrk2LY0IcnDKj3kli6QqRP6TD09cmukmdTKl5W9DylqMlq5adMl2E4eEmhIwZpm3vp33xf/FIg
oWjs1vr8dZOijnl6QNtW3FE2fY/6EVHipS+qnaEkL5UPCUwrQsJNNXds0Kk8f/L3ycjDNsq/4GM9
KYjQ9596UkcqwE5Jxw4tjvbqnBJhoJQtO4W2ILxXqXIqhLJMerHp6+EUNu2/UeRnPZXc3Kz+l1Ii
HWM+GrTMntNBI01pZfq0/7X1BcHlos2zBYcwamP4UKzmnCv5UR8Rb8LxG0eU68UHUXNnFaSDOyV4
p+zsQF0RqNq7OZXEXtnMLKVuYxdz1eHvi0Ac4CPBgUiXrXMgXdEtmGz2EgcQRIYgVbwa5UvNPrWM
ktlGxJs325uSzyyGC6T+Fdj9oPDAw/oVndtI+54qoinfwc0DjXxLUiY1uOICpBgNggFeWSX9JnyB
sG4IEJuWW3BmLWdgyGkAF33ZuDX2GplxaoaKoYnYUNlvFZMpCTvdqHVYbWCYwCwx01Uw41taKI3N
H8GwlApf9sAMliJs9DvwYDAPWpQQBmjLEoImdkfmEhIQl2QcyBdDRiaHXg9iKSS8b8BgjrfGK2FG
qgp6hAKJ7nuUIFngh7ODD6iC5MuOmywuSTIKPNH9lvW46pmWl4DIWvRZnUPsfMU2kG2T5tjLaUwh
6JMMqV+Ssx9TNfb1HqzHtm8CejIftluFxYR1s5Wjb9PXE+KYCgWdguDBIg8uKaytVFwFVqykew7F
WYLKU8cAbaVPi6lejT7WaAyUUXhJ55CQAcv22G5irpcR52+rIwZnrYzEzNfAEMMQwDbZDTLyVELh
59xSCFd2hNeMBlHO3/TGWkosxyq1XZFVwTZwQMlpr80gOMdx50kVI7S+3VH2rv2TQOuZcKzMb4AP
C7mBkypjpOQaWU1m9qsFT+ZUSPPWVOfDyP6buW5cXq3uXpbDjnwQt609zjj6Kj6EjinjLFEkWKDG
4h+Ta1s2jIfVdm1WiMrgRkTsNSxYnsq/EXfuRMgVR6JuXJFLaI7JvsTYlOxwMJDVlLn8n168adU2
Us1DoHc7dN3qB842Vy9+57+mn8el2EpqBPzZeYAJpIJB9BngEsC9CJlD5chy4B3WP1yJi745oG9c
ZNia6+8RwZMcMDw2fkROodelbECufsYD8p44d9QaU3kEfQDhcdjOaFc12XXmTyNdWrHhT2rxE/K/
073ruad2/7CLVMo3/tgk+hDY4JL4TF6u2gD6ugFn4kx0i5KcOm64rImOhJUdQ0wV2DnrrROwiqzE
KbGHJwAnZCzlkeEx08XAUvbkJaPaQaJwk6XGA2tODfvVFL8N4qRsZzEXM8S7Lc6TPf1fdqfpF++4
LrLXiIRW0W9V1AFcd5B8WbgS1pZYmtPZ5JV00HmayA+YQFJM9wgo8mhcyUj26/G9Yf9ErcCy6FnM
NO/0D3Q6S6FnCSQKYS2psszG6VWRLENQgGRKcaMwCzUqD2AK41cFUbZ2gn+XwElTZ0WUcFYCKRnu
TkSVXpeilC3fHAx2kfGSUO1je2b9DrGGq6RGk5RMhxCHyYSTX0Bwa7BcN6ECGoOHBk8AXBf+qLEK
QtudDxRiVtcaOo9K7jc24hLmqwLSgCafQ99hOsrWjwMtrPGU95ZHG04WUU0/evARKXa9v+tAswsm
2AUWvwmaggDuY6AIlcKRcguluXqg89Flc9tUDBAYdzeA8OxhWMpMmgQavKlg6xNAtaxwXyHzHFUv
hQljos7R+ftyArQK9h19lexsWGi2AHiBHTZgMgoqa1mEmHEwJfvSW4UsdGBJfTVhvkYjDSQuWs5H
xmCA2hJ3klmKIspVEFA43NUhY0Lktsg53TAEphAxFsQUQbRXAc9gBJPV4UoxY3S5CWC5kvVA8NQT
/L8+FPQmYtLmeFHD1CDxmobIqJ6IkwgFQa98jHZ65MZY0zRucowlvp676p4BGmsymhG3ZBkzBdMK
0DsxwiV8XP0kkVsLs0LDdzOO0PoA1fRhsk0TbVPyKyQGuzHES1xaV1JAj6R0VWwh/BA6WdqvZk1p
VMZ7aE2u4cz/v5ngCUer1DY9timn1/ezY5f0612rYEYMiLIoMnJDeigoMtlZyGORFMPEJKaWXRs8
SUwt6wnktOLlaFyF0q3IOV/paBvQR3iEp+C1rhb8IWOU121YwRiVVrSTG/ChN8ggbtiiL+KmD/to
Cyt7XvXG1lsj/qUJO4Puas1SYM5Q3fxsmDHz5hfpo8HSVWcz/nnJ/A9R/7jSM/zv0Z8Ak9lXwpXk
f1VC92U9RsZGgAHd/KeGkcNL1pJmYOQfXXUFZfi/8wh1jAnoUtbpw6lFiSFHno9NBr4z/hcpZxf7
ihnWoZNum0+JHiucHoF0lSfEvtzACJb2I4ahILnm9lvSXgzpN/CBmCKBMSzyyd5Exp8DPiKxK2/Z
7U24TdVr1rxF0bUPX2r9j8jwtP6w2lepvU0MbDXWrrVElFL0DgrSlj8KevIOTdXASiVD/t2LiyGO
SrQZqKec6HtEow28UbfwcGzk4Rz4F7DjGMgXEXpoE7WhugD03t8RVmnpRRb3SX2l8T9Thxqewc6D
UXoVdH7DIwxJl3VJKh6Vp0KYbA+bxEJ6WkJ+UNjYdvY/mjY984KswArXLp2YJwhhbNT9a4Mdp5yn
k4hHHBu38CtWsl+Daj/DAdyyNLLhfVjdI+qgyIyVq40qAgAAeGm28cnlGNk3jAgLsokrD2tYCArG
SjCPaOXRuQzkuhgSQB8HojSPUlCYiIgTSrB++ZT9eomF0JUdVrYJm0QmHXTSgq/BYcSoJld9+p4V
wgDDwTjwXqnGoo7euvHVNQDtYLJkdHMWFs68Y9KdPjKbRvY8MQtTnhjmbGnvFK5Zrav+LzI/GSh3
DYvaub6zmN7YCHsRzYDMRoqJuhzR4SRKdKdimRVUH52B9NVYzWbrODlNoIt6dQ0g0p7cRGbeTnGS
EULEleETqdofgWrywxzy4DGU31y5kvlOghuP+mcaAIG4KdHvpN1lFPF698/QIMPrd75ObXpkzbUr
/soRovjZtrepvWoYv/jPoQvcxMBMzNXbePwi6XgV9SGY41NDB8wMoH5mFdKrYIXWyI84fCvWQXy3
268McQyAoh7zZtsnIKGoLnaWpfNFHUvTK5U3g8V9W1xzapKUEtQR7wX1QKgtC2lEu/Jts8Q2kWIT
YLQwjSuvY99ciPpERwESJ74nwEgm+a0oKLVRMOH+CXrU3M6l6D97hT12tnfqs1FcJxRtdgD/g1l4
k1FyqmxxcSiADQmKWcrIW3JJTFbVFUIb88NAHF44Hbm0yCSNbyLpl8AiWt7dNGUeGT7s5osfCGO4
6b9yaeNkXxUqtFp7H5zfCBRFwUokjH6YSK3a+KK3p3ruHouDEBdhXQN962inML7w70noBsUu0c9o
8wcJAY4EKBxZoU6XjuGahwdNvDXbovSSxR5VY4zUMx62GIGY8U3rRh63uvDPtqAVbXsvRmtq9bgm
C+k0m/ymZjtY2XP+r5JI9lNYseNGPUknSq/u9WHNqTsegTAASSd7Irz1JS/phOUV0pISjwc1sndq
jDZDN3dDcggGYufGT1NVNhVICIKxXNHTaikaMaMKyYnKAcQz8D+ZcAIFDBiYFoDqhgJCMdE3ti/Y
FNPtFDbyzPgCNf8EKPwnQAPqh0y6rfYWRcqVXc+XntabYbZk4YcVrelyw5ap2EbMNmUGTrYA9uYU
++jU1Drkpehs9aRwhA2K0eFDrZUbUn1cEMO7HKhklowu/F+vS56RprKmhChUxAw4843WxzeiOndj
L+20OVw0GPYJZVVud+tkBrTXxWFM52aN42bOixnsj4JLzYww3YnxYImKXCXsGn38avTgQbrptSO/
usdm1pjoxFR/Q8anlzG+StUfCSFbTxovXIR5vqZMhmf5PW4rc5cDzPLjbDMlxtanxDFhTgLIQI9u
7QDfS6G9jet2qzG1tNTQC3xSXMAOhpR8KlEjBUNtEDlai8NS0lk99ZMX2/7dMHHiadlTVQdpoRqd
hfV5G7QsSPO+f04Vm8mArT8pYtdO469Uc/VpzjzYsGRw5/MEIDxi38kOdxZzcTgO63459gKpSI3M
lsgm6jLltySJ01DnHqV6NT2ULPVaaG23n3NdM5+pShpUd03SD6ZoN0pUsYWTIKNoJ37IbYxSpmBl
uOxkGOxTcdSz8quRO28Cmz47LrN5YTTztXqDdnh0vgVEvZEoqUXQEFWsmZeEWtci44FLYDrXGoWF
D6+RFhyo/gpk+gF747VXethUf13SnRKNNeMQyn8dlDpK3hJspixln1POQ6rbXxKlm/RrgvOYyI+q
AH0MKknEs5UIg2M/fNvVPnnLbOlhIM7zUa/VdXnGy/SVYRspMtK7yb9iFchaAKeE0Sg/gwOpy+z4
oauIxQKzCH841Ypy0vnZ4fqcequ/NKZ8CdkTdjF0kfKuium7EuEFw8dX+bKikVqUdX8+qyRAepp+
+4C6fxg4x7QMuiidNfuevW6PtwbKvmU8ezvy/PZfAi2stKX3RrYvepXeDPpAlAJr00z3hoPF0twY
E3P6ortOpnaGK3kwtfgwsvxr4MA2gqxQeVcx5c+j6eDX06boshtUHpMw3IyAc1kKGNYowz2Kw5dv
szYVApO9ysw4B9ee0cpZubrGjbIuh3qtEXvhWBsNxnSKiCaN7WOLljeSgs1Ami6Rw0DGfaInIFL3
BWtRXAYc7CA2LnJLFCi59IKLh0wtYOHtopT/lMR1mG/i0J60n9wH/JQzmRIsDAql9eKAQth6CHAj
dfIddeN2QqUT62A5I3OtFa0794Yh0Bd7eppMWQ22ufxFxqgc5LC8aLnybifTcoqfZiftYrbrNmSr
MUCMry1WiXzVrK8YSBgYcHIDIlxO7EPBdIKg8MzMOSNisu6lo+NsZgBO4DfGo5URQRXRmS4AGDKz
Y6/N+7iFgPlgNzzg/advjjtgu+gglXXYCm9qUBHqCtPDL306D+hHCSVCnh3COG2c/mr40RVO6Ams
ikfEpYwYqZt8NKwIoNuIOMgQS0YmXFuijKKQGLpXnDpIQ8j8i1MMNEA9NSqtGDQ7guc8Y8gED8WE
tFh73Nqql0MGDXnpS1u9xPxLM82Lb9iXtEW9D3pLTSQE7CyQX6YVXANKXNiTO6B1nzE5d20ZbTM2
DELoniqVhxGagDqjX6V8m2q0Z9Y4bf3IOhTVb4uUtykN7BrprnEcvAhYyWXzaA/awXiFFzMoT/9x
dB7LbSNRFP0iVAGN0I2tmClSpKjsDUoROTfi18/BLMZjezy2TIR+4d5zBf+AZHskLQF6u/2oIpwS
lfisUTWX4P7GzH2dJ+stNo1/4Zhdw3begJCT7+WUPrhtuss6FJCkcrkeAzqM5bkVHgu3eaORdCKY
RYcYuRdNfw8RTD6LckM3xM/yHUAqAMrImsElhGCpuM7yMKvPgBdSEe4cfSMBuBRnvCdfJQmD9akd
9lZzjGOAadyOJ2d4ngte2nsQpnG6VEUBrxTQBMEtrN+S5DsCpObyj86XaXyMfAyFy3SKjiUtgu9c
RX5okLrSvuabsr2BipqJ9XO+O+yP1bNl/01VfBc31yT5bMYnRq/ju1Vc5vyDFchIce/ctNwze6Pn
q/p36e9y69BZB0MdDX0oQfXU/koGZ3P6N+DfZL0qi4+WcYPSr7Z46xowhxR4+ES08QOmidfZD4Yr
ZK8/KZEHw/LlTkTuOL9Z/a0rxGcfAtBTKX6Uc7O4bVGgL9ayLbL1GrlG/jgnwKyem+6DKtuJn0nr
xl1GcYW7UJq/SBBYl/ZttpmXkQXKwRQv4pBRVlav/OX7+ASJjtMMTdLRMe5lcfMk/suzJjGvuKY1
1lpMNw3dUukH2Jz+8Eps5uYAQ/6BQLmVDSU8bXly+Qc1NmUvFDz97kKLNIqLME4wNtr5q2vvm/5D
DseQwq/lFcHgz2CFPdxnwXGcHkBn1Ai52ESmZ40VFk+q+Bs7Pqr5SWRvoKZnpITxSepzqR8sP8Qa
G9/Z6jdW6pjhZqL+DUDwBI7LZnVhua7IMGQ9T3oPsvQaJuoY3SC9LJeX27sUhyhETwo6MkWLVeXQ
70/UdybGVefbVey736zmwFc2+Pddc18BnpagSV7D4kerzxkycT+8mczydEHk2LtjnJqO3cAVSXTy
S28BS1OPZznsc39rkENPZnZ3iOxbqB4o6DMs3K4E9vAty38WbR84C6f9SiEMW9egfnDmDbbNKiLZ
hDf4c1kx8ta/rvqzu+cqv5HpFJUvDOyt4CcTT5oqmvUiz4Bi8iqDW2awVBKfuXsOaZubAJzf9FU6
51FfmA1nLsyWFQzSxsWU+cJDMye4N56t7twKKPeYehf23W2YkLgfg/lf5J5ydY/wqtBMVcnNuXiM
bdUb3UtofSZYmhueuJEBe5Eh0Ln4oK+YczHmuTjd58RuPh/TjcJUoEESsTa5s8Z05eS/S7+9vCf4
4oFsMqSYrn55nnjXQ3WPe/D4X3n7FUOKWQ63B4PXX/DqoyImOQi1TLzp83M2biPvZxzffPGbiD9P
PnXcXiMjd6HIr8GeXZG5GdMif/UD4K5q7TWIvKo3EZwMaDPeOkaHjePdWBTRWBmjq3JAt+x1cOn1
oWsesvleto/aelDeg9e85NlVtm8Jgizfte8k1hPLf27TK8B3w70E6Y7vZLwYLZwZxV8Qgh1Q7wrq
SAx92GKUDsMJ8M858n7r7EhGu4mE1LymxnUSz0CeaRHYVo8441649CaGE/gHFpdEVK+1eHbCc4PN
2sq2mLamFl3Q2RsQHr1G4Z9vPzFA8TAOduQYFV+CaZODodJh5mayo2SqBDf3t22vY4j9oHzNGZRy
CCj/afIfquRfO59tuDXWW1b/Wx4wPKbm4n2zgKdaf0wUBwwWk/ecMuwOi7suewrtoyPOdb2d+wc2
bSMmc/EUYxpQwc0vj3l69SeEPeumeyMKBDw4wrh7i0WnI+4lRbt1sIILi4+AeW2Hy2B86BdwASZK
3SH+HucKHAq0niwovXVqhB4xzu4rifbvoUKljJDhOs3Y6qbgPaIhCEWM5pJooyV3mTaV0OlW3nLD
eymK6MtI6+8pSzcdxY41tb+SSnPt9+8p7r+7SjDDUCwXW3J/ZwLkWNKb19GjPB679rXPB3T3oQlx
JAQzrqRaEyJCjnZO6JXvkaVdJXKTE9JZ6/xsiQoUlQWo3QoRwQLU5orURsoCoUrWkO8d1LoLes0Y
ftO6QkQEr1vakbspnRZBeoCNgi3LH5QPtmFRtqAOyI3HgeShzR/tvSUZ+XROyRjXwYOROAmtXOIa
ax6+fOfp8kChH9xnTJDRq++Mrr56drdOBnv9/8KTuA1UgE3N6jPazjkCXKmjiAmHx402w8fDzQpZ
fO62TW8eM2JUGO16V1NVrKMqoDPzRG9VjTvtqukBjqtjQux3EwbGekKdnxno19GO82G466CLxJaI
5vVYxnqrO16IIqaBqmb/N7e02KZQzUrBEjcxDmqyYnAs7bqLcygQpodl0okmnuHb2Nv3uRkR0Ji1
zKsN4+RQRLEszakG6dLJy+RgYJMh6cPIV6svQeTvVKHIKWlJslQMdfu6Xsg+4UeHxVtP02dp4Gdp
FjauWxQj1UZ5r1K0kmXIK2S53lD6D4pwboRLnBdDTdK4/yMZlpsFADkXtFwNAJfPPT4MCdAlo+Wr
HdhfryQt26ghL8tx4nyAXkGiiXE3WZhg2Nrfx7Uz7XXj/DVKFUQ+/Th5tlA6KmPV9WZ0mIk+32ZD
heq7YcROYhvg2rgRWyadhfnqWGA7Z3QInSvuI6u81UNT3SxucNbK4GJxdw1u9e3CtiHKp71nS9Ie
+5Ij3qHp7MsUtoEBuhcl6yrSuCJqL3suUAW1zfuMISiyXWtHNiJvTcteR+hLV1Nb1jtijTZTIQn1
GpIty0iF4GSZ+i3nOhnRzOFlYW5bz/qrBBOGTtb4ERkL8CerFl/whFFZ9MaTa/gXMCwFhkVy1wq/
eFB5XZOQ2e+C6k3PiCqlAjka505x6MjjmnplnGOYAoEphmMSU/pEOIAh+59aG69YJhOE5BFHbdbd
W810Thftg9kH6E2rZucYdPB+Rcp7zsgb7wu7GYj0REHVkdgEbQIPZ8SUPcY8sQ7TnbJGM2E3QO74
jakPIu805Sq5dN38odqs2M4q3pmGY681gEJ88XZ28Avf20UdwVS5Ckl3Qct5N5X8Eq8dqYlmG9Qy
MDhnomYXeX7dx0RHbqrAxBctw/cxxwcFzEiiqknMx76dkdLPt5Gp3S6rWCa7nfHhpMGFwiu4H8sB
CIvGPZLHBmsMbTHhA3M2yMskARDMJWgt4UtJXSWPkkwsapDwCocNYX5b3nNXmysjTqHzp4u32nMe
yZfBG5Bm5z732GUk2Aii/mYVyTpzWDG5XiK2cYMJPUVKLhxMK1XgYJg1iXUpaZ90cFeNg14PFjwM
9LjrxmfcNThzt7JHD7GxKD8be8juipJQCcdocM+g8oecH65IbEFs1JPFUTAKU0TkIjdlwGuyc84z
Y5/UtElu70NxYWuUJijqva4Bq1YHW8G4Dqk0l8HJCtYJbJS7ymNHFvXjqiWMgxjEeNP0Li4K/zJ2
SORbNYHJR1oFSLs/9FOBjjaZ3+OIjC4DTPqWycpTknsv3Gk7SrY/Js8AV2eH8Wg/vALft7EglBeA
V+9u0rI+Vh2VgPUTQJhxS3wZZPAc0FY9pgHXOEmmlgcoOmTCGJgShX+1wMDVTmwlRyQIoKe6lUPn
a3b6McuxECf5AD3Of/RzmG5GgAWLuQUvdwSKGZnSm66Wr4mOToFt3DN3MyRvab+s3vvBeQYpdOsw
0bVpsB6EJQDn1+SK8uF6Hfi81vS/M9i+O6dLjqXN4stgNoFaKLy0OaeIJa6x6I8Tq0/AFi8J7+yV
hwko9OxNqdkIqCk8iSFimDShbSFEno+swd7IKi3T6TMUf9JIvPlb2eYnKRWfufU9MEZKJo/oesgO
pAw3G9GMf8tzOvRTzQ9qKMzq3HqxfYhtiAIdIS4VWXQrJd2rDDnVZdYTHp3Bh/eA2zaQIHF8sI7g
dXJnO4iD28Q2d81cvC7QeQjLaL1Nc9ykBtEcYS/Wfrysp9CbzRGTcXdmU4pE48mFNu2PLuWuK35i
uM8IfKCkL+y8JHfes7nJrhop5ug8DHN29NPpOyo7QVwL870+WLapmU/uQh66W6ipvHoxC6WTJIno
SPVOJcetyLsq4JB+sYk6q5wlk4onftv4Nf46esWq/s175rRhVHnbob1ng4uKu1Vs5JE+enXwOAmZ
7xGyS05Isi3zzdRKzcuQtXef1fD7iqtXm2whSS71Y5hSiddeYlS9sLnO2nEBz5v6OdCwkSJoX8ht
u5PPCkbbWEEWDifo52Bg+9i+91hPWLQz6zwjYLpoOi4pZ/pcni+bQ2agLPSbfdDTuZNEZ6+LHLzp
jNx1Sv5oyDg774OZ7Wdg82kawn6KpRmdrGGj8bULiStJajLFKgdvGktJSJItfrn66ox8jkJr+84d
g1djtla9zcu0iwgC7DxE1mWJ58+dOKcmPNSS5ziwnQ9lzo+l4Qh6Y32aRPlek/+RjD2akQg3rvGo
/C7cApvnI2OrO7EHV538Di1/W4KfPVSJmaEHfe6D7OhqrExDlCseHs4EVLtcnaCBG4bexcg9ylLM
W2GCPxXiDWt/hXGAaDr0UzxdhfGUF8ALnLb5qdsFstM313zyhrVF2ZgYHjIjqGYlWV9p7u4y1QwM
b6DPjhj2M/keSwHqCDsMctlnf05w6zJmCJizrls/eY5zRc5WXL236MbX7f9okQY3sbU2y/x7wsYV
Dgno9IgtzKCs387wn00/3YmSmlNIigPH2yW8dwG6RJ9tl9wck9vS99F3d+5aiy7BPPUUGINa1fLF
T4CDkvPyO8k6PEwajBzr8YXPHOCLShmNumxB+JCM5OKl/pKCB2h+lIQDsAdJXBcPRp8RzOoLnxwW
+1T07Wevu4cseWG2+xuF/T42+gPpb3sXVY0yn6waw8yoB5bHbo3vuPt1kz8/tRl8dayUSjza6TI1
8EkF7WT2nnveCxIK7gyuRWLjdMzKkkc1wS+eAp8VOflZPbCtHg8PWAbz2Bksa1PThu09bTElAGhm
VdRH0zGk/G07GvJacDVs1ZxHF7VKEuoXlzh4IggY3WCs22uKPIgyg4XvhHUAO8hDv6QQZ9BUpgpK
oTRspsn+t1z+t2KgCZhTWvvBWZeT5+KiwRKrUJit8yy9uAGTyyQ3bf6jNla5K86z06PZMQn5c1JU
RhUHeZLQ5LPuJfWGXF1n+gU7hUUitGPCbeg4kZEETt2Q4hJaO6p98Eq2TfK8z27UhrBVtzg5THIU
hYOlXk2vjlPfsmrHsb8xm+FXZnC1wwc9A2LpPXSYuu/2onDv3Zmk8DrV6/9/Rbn8NnOZXINkepVD
Sdekaw5vG+98juRgDMDtgxhna2O+D7P/GQrO2Zqp+B1z2tkvOCpqjLnT0B6Qv3DDuv05A1xskV6j
KnQOSYCN2jDEU1tgo7Gngvrr2hlo78K2a1eWWb1EFaVdXAkSS7PquW7BBFm4c6qO8EHPSEjnETig
jBR6hiT2M88xlZU6efZoW9HhfOUT7Xb057ty2DY2wMOIbrIl22kxYMGqKbyjJ+sRSlShtuSAH1qj
G49OFWFd71F1Nx6zTB8ZRjycIHRjMaiGZ3PmVpi1Bw52HpCmO0BIPNx75dQD3TXnLc3nTFMxfAeM
58MI1VLNqyAykPvBHC5wfnXhLfB6xQQ12bYqT9Cyp2ym4x4RLEAN6b3o1Hz1Rxw3BRlNrcwvwxJs
E2TdW8s7ir82mpdOcCGd6Q3RNBUOe1EAANfBNL+dcFGwt94pNaOXJGI2OIY1wukSMz+kH3a8g7G1
6T7vph4xThA+OanxZgQ4xOPQQRBnsSWuHfnthlRTiDCQImnAmmMA+4QhxarNwmSnMGAa2r0PoT8y
gEBd2Sjfv5vSxZEjir3ZzrDTqmdSllemPX+WLc0omTXMdLyjKrqdGgeghWlnrTso0SjUUZoqlDfo
GwtIAKmBLQ7697NVEsPJLkJzFr1bCyKNeDEEyoLkhEA+mkbCpUx97PFhtE0gAaP2kv6mL6f7qu2K
Y17VvIR5V4ztCUQlfAUR48eeovweHwoBsM3B4SaeEiYQTQqelXSqDhOFG+37OfsZbSri0MN+MBXH
OBt+C2IrV34tSJNOL2mVPVmisdep/YrW6kPH1bN+yS9UJQutBvb+FCFrkiROMazcDhJpte0TIEiH
d0OM9ZeOUYi/v3nRNYPbzFmLVgKbTtKFAc0pwEwZvt1X4RZ3opHbKXFfKvRbc2L8yAb5tNuVu0Kg
tJhNTvyKyIE85g1dDR9WybSV8HewEY0x7FvtEVPSIcgyJyoLh+R1ZZB5kVNN9/BpGXUbrNdsv96E
4sEroMEOlnNy2lGvjkkTPdOugz8N4+g+tJ2trBIBNxgbQWizFYm3GAUhZpEexiSjrK+9Y+GkGVy1
gb828fGQDmPnr37HtFxBljBqgiw7FSJ26dcQWN9Nr+y2wRKU2OAwnDNqDrt76ezoxCFvhkgVesmy
0WkcjZAWNFE2LUI1l9FMVyhiHeAKj2a7j3tkbj7k+iYPxN7KIjhWmsSnAMzwIo7DS4qxRx9aD4Gr
AcVE07UMZYxTx9W32WgvFbI+wyb0gMqN4Vb+k6iemW996rvwd9DmV07WkqU9LAHwT5JsfraU9Qw8
lpahiLAUWWi+3Oah7kGdeTHG+AxHVTvCFjTcmehYMT92GVU1EaUsoyJ/b3OfUCobB4OgbHOEJZxS
zxV1/NWF0RvdHH+HWNNhcI5qszzUDuoYwyIgOUo5+4aF5lJuQ4uUkynkzxpQtLGA4KZn5Geo8SnT
9UNizNdFiNeGI18DzUDSpdEhNi51RWZeUbjHJOyeG5/nvVZdfiIpe1Uqmy22lAhmxtG8Kypkt1ka
U2n4QCLdAlFDbY38NcmYqlO552R888m604bzOC/xrkpETzgMsQ5wrNd24/FKKPCwCVIRpNAtlT0P
FmUtyWQZgo8nkUcxmv7oGi9aA6xG6WQNK7n8ST7etqQnzS9QxuGXtDKYSLnuN4N/qzXvCF07hDiY
bzLkCHLtT1KJcD3X906Y3Odj98UrBsdaiimD2cEeN+QeQd13EPSnMpThSrb9lWsRdcabTxC4i3GY
JSkkRuyTgG7yZXBICR8mI11SmKHMaC9hJbbTEquRVy9TXzzqFoNJbNpYV633IDJpvRRfjE6rbV2P
z5IwI+bavF0mbpaqbP9h+KzXZGB+o7x8bjTs3qnA4hALos1mQZWTKCbb2SA3Rl+Fa/1bleXVNtTB
lQbinZLYF2h9jwqtzeIOaFdm4KCeIxNjyCTd5tC8ObGYj1pgEy4GkAxgXaFCmDFj6OFRy2zvVjXG
wpqKvMsXT+yIJZtQBxfF9dqwgy/fYUDkj+HNsPdTLJ5RUvwRfKE20wCvXrbkBDrosCOyTe5cBidG
SIsb+CN0puqlw7P/PI/fUoXs7ExGw+kSHDKyme119J44McamKp8ZMDPq1tZIfjNxYkBPUqYyfXjl
rAJ7kUvoHCbyrboS06ro/I9o0lRiMczbzFTbcGOTFIx4kFKiIkbFnoChDqCwmAiTupFAF3CS7972
nDuhra+hTxrkZItRkNF77bmvVhg+MtU6Exp8n8cO5zXvGIbMaw1GabQ5ltyu/mt6sWL6/K91cwIi
eMNbbLyzBlbX0kOi1kbp8UkTwrDbOQ4FYX0YcOI7T/WHqUIm1LasRyyPdzAV6jJDXAF4gDSpwE4G
KH5WphFAHiQJiuA2vAV0M1mWXCLDGY5NtrBv+tXsTl9GUry7zImU4x6UQi44433tUaMzNLVeRdx9
paZ89eJoBT9wRPPEA6hqoD4xmmryHfrlIxaAM+BHf5rE5uItHk/IjdbMVD8zZA4tgieNxVE4KbGz
tU8pTeUyd2GxDhSvYbPyngZjvriECNBAg6T2lrPO3lHI9TBNYmdboMlpXeIQGmIHQOEfA538EzT+
SFktAqYGtlO+J9RGERbW50hc8yDNSTmLf0eRvsjW+1MBzyBde1tg6C/Kl65TWM2pvkUPeKbTcCHq
zCdLY/mGNBP4FcWyE8X7x3Yf0qjlYeBwxc6qsnzjV/Yzflg8CejCihnmAd6tRBDkFA/2MeFKb0cP
nGSERVElC6uQZMUpxvymXXiai0aGNLe/ccZphvjBn2GzmwGytso3yy25psvgWYmNMP/GvHv1gvxW
kCwvevEIijh5sAdiTwwJ37WcQKKmzXyzo4B5T7hM3+HPRsd54ogCLOuv6zx4c8b8LUgQkk4BI8AF
tJeHKZTMqHmvCXTKJPAP3M68fg2/xVdBhZkkSD7mMfkE+G4H3b95zhp0/uxjSIZdKGSgamzCni89
DyUZI2/Jct18FZDpAhnRPuZtoV9s9jNuCRW81yUi1orkn5o50sZp0mntV+xPCoeap3Jhujdd2Sxf
4Nc0eW8toR64vkI2PzgtiLludqkEqW3PMxvi9MOtGQpKJa99WaGxMEKxjqx930HuzP0yfKhb1d5R
hYt9aaPXShPc9AWyZPSTCK/JJYv3PQFjXEruz8Cu7UNbMKKcUFjD3mQ/6U0K0KWDhR75KxwkEokn
SlWjuDNTGFXZONlIW489gl+GlmiXE6yKDE75aJt1r0CFl73w74JKN2zMUk70eFuXbJf93odgJ9gJ
2zn/u+1AqSCNZDRhetRE5KKNN60tBskxyjroUdNPheCzKKcvsWRzDQZov9l74ln56SfPRMmbiXXG
mjQnPHCfVNNzKXBfdiMKNT+DOVc4kglIxQRyXyt+B6csog0aobn5HZR5dAGuWiHLE0sC9U6A1hiF
mo4SkpIUqd4GuX4PvDzbZA4LhMIgQH7mBm2i8gNGwXtZ9mCqOuYEfCqVEVHAduHipbsqIgqYsGGN
yhtQLo3A/Tyzb1jlhPqGrtr7vQ2QUgEs7Nyb3Wbe1pEsRw2g7xln6MrK8NeZD0NjW9tKEcHjUWF6
TfOKiJ8gGv1spDgZ6nnPCPkjkx64MPxmcqzgwVmsRK3iJwiGo+0WBkUlG/F+7h5aWoQhpXXUxkiu
nwQBlcFUgZSBGSReEzJXrxKjw0CpxbJZ7knmfnQ6760OmYFZBmC7YPLIALbqY9OPh84DBQzftViP
f3kYyxWi/oCCzsK0xYrReDGqWZ9bMrGxio671jb2DOauxqTbVcMMEds9+YBElq0cA2i3jemcJ9Ha
CDncpG9D6QrQA8vJ2trxrI92jnSyZLW1VYtoo+hwi8wOcws3adjpKZLMQQ5LhF8LANPOWnhNmKDa
nqTRxi/Jt/Rqkwn3aKwb1sf3lma0U6JKqOtjO5GYmY390t7ydOboPuJkoH5wc8KqB0gYPlFTeV0y
hYCaZVssUUb5kJk2JnmHDPAwMp/zgse0oojMpOqxyKaPTRk4j54e79yQ/FEvRSnNLJSwHInil+Au
EknpZtjvFfCSPOltqjwt1nYTpJshw7MwAHIxbNFfXRznU3wdJlfsXUHKosuQkVmSZ+4tYoqpdX1U
m9o1HhOr2isoaANW9WM0Fa+WzvtD5pUnLwA8YxsuST2WTVTFaG4I0CBsZGKtFdbGJ5O8vzaHWqi8
6suIfDBSdfCigM4wEeDDThuycDW3QjxOMEuFhNQe/3QOeJfI9L57aRJ+ja6zGjDSIDGYZACwvoun
jZvM+4FGmLAmMawKDAixb6KghjdqL0afDMwtom8sH7yq10iaDQLyMke805H/q5J5BNOJPn2u2fLk
A9Gyn+3IOSHeHURwxG0xY6NBVOP8nrpA6yL3c0xO48QxaUfDBY4v64Hw0rUODFffxEHWh4Ctevaa
87s71ZJYqPqVAGZvhSrvVjrZ42CQJWNG1r/Wqx7JrWJKwQfGkc08lh1twMQB8hCwYD9dltzB8vHM
1VfsTreoRbquneI2jc6TO8094y9YNINnvXRudqCAZ2/d46isURbzxybBmc4cwj66EQJScHXNj3Xn
PzX9m0GmpefNJ5JJxB2jO5gWAM46xXRXy7nf5yxbI5cIz8bDflJBjBTWdGTSFLKlJzeY6SLdKFk8
nUeSSMhUbDHUjQIIxTwiGa52/QxPT9xptm120HNiErlNVm43TrsSQFqCfJvcZy4IQJgGg0Q2HFoe
yhkko5V/RCyPguw39JtD0SUPNa/i9i/1Ob9lx6yjZzfVGEfRd5rBWwZXqinXKcvyHVVbS5mEYqM0
NmbqPsZx/i/Iwze2gHA/ena7PlqnYBvS0PdqZl/GlAx5WMgf4Z0DIvRK/+obgvcnljpbbDx0mg11
6lic5vJlrPBCmjCnm/KlHTwHlTIcVZ9oEpvo6EARW8KaXNvlvwzvTkkN5OoBveJ4TmDu58iVLJRH
IXOYFEBrIfi3Akec1Hdu/tnE16zrGdBhZsUA01Gzk9O6jrH8kKnH3Pbb0vaeyPqIBxwZ0NxBhI4j
ayWWF1OtmF2iAOL3n8tpzbDlzgTFv8wCbcjnLU3dQGva0FmHsbPCxGpvYkbFue+DGmAhXMX7glhb
mLyMyr2OtpKxFTsodt8wUVESOgOkSOpC54uEmFXPKtCkgcbstK5La+WgdcnTlVuzJarm6Fu7jIEL
fzfOc3c3ZYzyyGnoV9Q01yHB9pWSWE4FCGsyIkQWsUJm1C75TS4AMmPx3O8a3+fQ9va18V5hkm17
icUj3laEkmWA7dKOBr1KH5ZEdh+h7GjSPKns2OGT4912omHRXOPwHCI/6ItPUz67TEezJTNV5QQT
xZxz6KRNHCPWb1iY8I5V/aZ0Z1O+lP7Ws0vsovA8g96ivw5QyfhhullyVZdwPw/Xrwm4ZTIQ6cID
ThhgAg3I6eyzfsI1U5yYPeOsrk/K/YcALXeVRyos2siQV1tCEInd4of3U6KpcfMur2x8DkAfkElO
7btV6Q8R8FpMXXkR2n4vEx9qvkVnBNykEsJcRTaj1ayK2XUb2Uvn2FvPKNa60E/apIexJ7CATrAo
53euADWJjbAmH9dfV0npvgjC0ETTRh9OiUnU60AisMw1bm2ObGfM+vk0uyiFe8/rUC05+piTIQru
BR4Pad+0kD7HcG8bn2HS9c92D2imHehxxjcOG7ObXrw5CR///wZl+HTfU8kF0njJsjF6MOWAjQZp
/yVU4Cz7fDyxJanvZwsakyyC4lQO7Lom1adXtsf+XStDc6eMxiV2AArHLHEvq+TVqZrhZmhlr3t7
koew70nyHN2H2K0UaqSqIuCBq8AwJjtWFdofHpQj7p/pny+F4tLaw1GGXfmy/DxhFYONGNcLFr9w
lP4E02ye2Pb3B0nMp52o8t1po5vR2s5jqXMsbvzq/396Tj2PpJNabeK+Y/ulq5rGM4n2uYugvGV8
8LKgUtoiJx/S7uQxNHlCbG9O3z2nJG+plg9OY0xb9t3lWzQXN9uS6sq2q34Z4Hn+/9NMbJjzV7h+
ilbWK1tE6uP/uX4yBsV+KDHojpICvR0RyGMK9+GrLvXYVLgb+mp4Vr0hthXqpqeyhC/e2lJz52+i
MXJ+xFgxrFVa3WIfkUkxMmHTbRxepAaoPnR2c2f6Q3PSM3KfhrC4l3hI3ZXCifEkNYoDr7X+Da2T
PDBuI6TAmbxfwYxOX03fNR9V2viXpG2urgCRxp/81sTArs1A6ZPGr9VkA41a2EzvcTV/V25UX5n+
9bc6ny4+J64jWU/P4a6FCwK5a7JPs6FgjVndLSP/aq0M972qEfzmBda4uWrSnbLR69ioF2iEjPYe
usxdDIJiPyEqfzLISpTwyCKrKg+t0CP3DtyjMtXVLvHCp2XBsZdO5J+nqPuQtm7va6yt8JjGI5C2
yA35L1oYDx1v8pTh4nlKM0285Xic2kygiopxCOXGv2we+JHHmQEbDPVMmF0aH75c0xHF0gFPuKQ5
oPKW+pdkBYDf/3+TSyRCc5qrHb3v2TO55c1ADPde0s/bcFag8bmDrqMjvkNgbZ8jkj8ggc6DnRBc
yBSVJZ0M7IcYj9XI08o8qu03XlBl3CfCOZVVhQzEM7fKJKgwa+qPMSAzQIxQ0WcYoBNnVVQC5m3i
kTAAU8AvGeYtIAx4xtbw5Vk7p6A6vJtjuZ1ZcW9Mx9O7oedyjtIHn5bsomnADBXrTyfuePxVOt1H
Hgxk+CjJaobqZt55VdMebDhvclm2R4yw5rB88C106pTawHAMKAENu/Kt5SyJ3YJSlZnRvvIjREJd
H0uUbOhcB9NCIDOLZkNdftNDEZ5HDyy2yiiB82Y6cmp4R5kCYIuknj5Q+eGXq2LI363wQYzNn6YW
zXNRYUJqNcBfT2WMHE2xGphVn6aJc7wcdH1vw41UeTBTFpq0KsJAIFaCreA8O9SjoOGarHsJZw1v
1MXn+70SCOy8FN4SyU26lOoIRKJ4YzhGFZDqjw4MPQJd5tFAPY0muk0d7Ke2k+UmYm/JStjUq8S0
IJcj863G3HoSNsLBkPvh2xTFJXOTtTEhl3ZcYzgn0FZYwyLWbidjZJxVI6Khydny2ybH2tnaleed
aO8x4RpCbmouxyFz4oNWQ/subNgbJiYLlzcEDCE3O6sFUOMt1nbYBYWknw57TX3ixvWeoQoyE9tM
dt6UqH09Omxre7OpHqYIfJIF5AzcR8Nm9/9vcFNAhJoLlHf/2Ncg7Gc3fcECxZGaTRDGdIZka/mm
1WzUjRllOcoXdbQngNaE+J3LDEln3PX37MzoI6ukIdixN8+OGT921eDsE9mlZ1if+i6qm3L7/w8d
I03Pd7MDEcrmIbmbAU4uOk0GFvo/9s5kN3YkzdKvEoh1M4ozzRoVuZB8nuSSa7wbwqUrcR6N89P3
R2VkVEUWqlC1afSigYSnFC75ddGNNvz/Od+hOph7JrGFmnrEQlidhYPtzxAp/jFG69mzjTNR3fiX
vKbeN/ODXqWQoHRzE1WZsxPC8LdIUOKfkAKwctXp+GCiOVj3yvrZ6M5HUmfVXkq3wUgidVJ28oQ9
idqG7GQXwIiaR0Le+7VZNg1NPijdduEGRxelwo1yNeNOmha8qZQwlFbG4ykbTDAXYqUGR3zmPqLR
xBy1ZS2hoAaNT3LVZE0r8xk1U0QR/MPkGNlryt27Zlac+pbzrBws9to9Li6AG86hgY0Z1Rx2WgOd
XDLk1KekIoTY1Z9kP0sDXSjSBQftXe1G7TIKC8w7GnLEXEMMqAHna2u5L5zAfi7Jc+pyRmDuj9Bh
Ynwak091KzSBV7U9ztiiRtYUKP2+9WfNCGG3urYq3IwKkxMbaONIhwqNZN/ghNonlVy1ud/P09pN
rnsuHWs72Qdal+z1LuV1M449JnKf58EhZmfKjGLDcHpvYMGcBpPqqqsyEPsJC5+wC8LnZbtNCtFe
ZGmUZ98VHARD9vFJsOMQEO7dlEZTsQ5KpZ9KjmWXrMz5VcKrUC2ON6L3zH1j+sNeaCTJNRC9vh9o
IZCqQrVWUI4/BNRiSyAZO2icAK5J+TJezaHx75vW2Dt23F1m6FEbWi0KL8vfNPG+ZZI9ltRK6A92
+UVUpJnkUX9mwt1PmCePhl2ZuO2o5JDLlUrX3U++Bk5qfuDvQacS5uOCeGmLRSjmKMckYy4ii+Zb
UenWIZsfmih+GvElrVs99Fv40vy372fjPgPYFfv3nPLy2eH6SMENaD80gNP3w/d///6qMacfY8vu
+5/++/e3lj6HEJktAduy9mn8VlVM0iNb+ywZxUlBoMXdGm8K01gOXd/BGmYGKHIONCTvmlhQTBQU
PrePEOV5cgMs/ZMfnoZcQ44+JUa6FOmcoKD08GTAHTx9f8UFkHtDKfA/TB4xW7B9bUl9R1/YoZ4e
oeqr6UetOluDYhd2J02nZOao+e75hjvND7SVp5UI8EhEXd4eU+qxVcC2p25rCKp5LO+mpJV3uYNi
OpYec6RZPdq42DZB91K7Rr/T6qTfUTfXQT6lzlunC3aBrfRhesTe0Uv9V9fgOvel3oCbCO9RjbEV
nj/B76+a+dvvr2qTUg7dGlCF/J3lbIcs2mCrm+UEqpqHNEnwDU/49SL0F4GTVLxOo999P4AMxWOr
7P2o61sr8MsNxlEHyH/Q7CANlqljHer5Ia7qeq2btLYcJ/+SsT1slVPGIHPMLzsum/2/PZS4XDci
NkhxrkWnz4xTpHbQBwg+YVrjGEMbuVXyQ+qKHAsWFGyiX0MUmM8eBTIWgbm/KEmrlZhdwxL/RqhE
iyRH4hEyKu0pmrBdRiGg46yvL7PCpuUgO2h+u+9G3Tl+P9BeiZb2VEFVmYLsHV6xS1hCSxfbhHCY
E6TLurRAVTJiJhupdiCTKCa3+Uo5c9UKQ5Ar/HzloZrYoYIRB5q3O5Fx/jXr4q6su1OMmYB7mtk0
GfA9jf1Ikca5Q2UMj01DXWGnoX8ZUXHemg3VAStlP65rTjrfPuIxkTmtIFIQIXdcK+qrD4ELiiiz
FUiiliUN2IZWEBIy4Wo9US8h1Et3IJ5q1uvUjWJfp6lEAc9JDYcl+DPfJXXNC8qXWLdK7hv2OTUE
wwwJwoq2/a4R8O0HLOEah6yFkUP79UB4LYgI4qhoCWOrn3RZkNdrJ/pjn6Dw6Cg0+eOPCjXMLb6O
6OSCyNhHtf7AL77EnRi35ghJ36eRgyJlmXoZ5CdFWaqG1Lr0YWYuc3WgN0pod0jRo4RZmUUuIEVP
x3ERGg9UShZG6f2MZcWZppPWeUjIbfITlRK6ETiE8VlUW0JL3scFUQ/ZUHOs0q0jtU8ygOZBAdkn
pwMaYCLt+Mh8w/ywYwpKPT3cuBv8jTVU5jFPxSWOLtGnP9naUubNsALTFD3rvI1lPumkc5OXtiyb
WDJzOOiY/F3h/NSlmFPzZtNbHj4GifnaOTnd7dR8LAT0qZBo1N0wxwa7ZrFrWsxFmanfeRGnNjsn
R4RdXbiOE44M2YQBd6SlZiJhWXaqAughyIiMpV0fhUSQrSKhQ85qOQxn3aNu4qLXa/ISAUjmWMAo
h4S2a5z8LDVPlYkob/L9VTxPSSZFO4kiHFErxiA8RLCXzPxHGlohTjEpFp3bDke0KAV7UvSkU7jB
HaAv+1ArtwMIIC2y5sCEZnxNNX2laZVxCfxupkMVHFRwJJ8QFt6DxMw2hdFChmmD6LHvPJQYVbTp
fUG5u0ubVW940ZNlvOluZ17yuoifwADvK6jDN2VDyjWCzvExHG2k6EH/NVlQ+1GtmTs6cUhsJPh+
Pnl2ea3frmUbjgsrhW0mZUHtIgqtx4nTNMAm2kJlr5uPWYhKNK8oVTsF/XXtqy+PdmiquybV8M6l
82TC7mwdRXr8IPqCwmWop9hEoMSgcB92YdQOa2RYMdUAGTybPuwHIM/BSvXe3UB74wHaxZtvaN2H
qc+HWs7rzlwumHzzRaqWcij7wGWjpc6qQ4MDNp6YVFlqBa79jnSXbvgkQLT7+9r6vYSWGna6vsd7
mwq3uFN5okhI8LXl97fZmJZ32YsBEnAZEI3Hzs+gaqmdyZbIQTk4wWtO2pCYfLygrbtWdqa2pcDG
jfeKgAJ2IBwwYBiagYhP+vyAJmRcGTVHPSyMQHdt6Bw13ceHONOch8K7F8jcqH0PODLsik6JWZkb
mZFQCCESEQpqSARlqrjX6+k57bX+kXnrUx/AgHROGGxy3QounnYzETbNnW/nn7J88ix8Xb3dWLtk
0Nj4zZvOYeZQyptJg98FUVo7+0WASnLAPemFxktW+HR08+bsVbCjilzXNlqBMqW2dPTAGRpOoymN
deeP9/HYegchXsMA6bI5kv3jqYSMU3cgQoUDMXVBcnys8b2K+ys6RO8yddlKwnpdGZ7tr1IVJi9M
6XuyDJ33oSZMxHMAU4x0S9CxVAi/kAa+FK6X4aImoDjo8/Eh0NQW6Xi+iDhCrmtyBh/DGiVX0Pdq
haOZ2XlSWK36gfNZdHMVOvBHGwbziRIvvdbII4QzjHAkGZ2+aVwHY11E9CtUUHQI2PME5FNN9diL
QTbceq0+voIpikarPuRxqEDMIbis4hgNSwTTFiiuCcDElB+6auytqAe19FJRLbUAHMkMrD/KDP9P
Fv0ga2wtbWAI2IA4o8MWj+z4iHCWXOrBHBZO8Vwg2YMbQoRDpRQEIWH1S0/r5CZwOXVMI36twU1q
7nNoSzZfUIyzX3+qvso+EICWlIkiSv2yOOuMga0Us62wdh/0ErkC+ky1CbXQPA4Z1H03CO07NCPm
wnFshCpN/MTRVwMWZ1dHreBuN2uHwCNVhIdexh95RkN/KMHhUvkFI6Q4kHoivXCBi5Nnq2r56y//
8rd//ZeP4X8Hn8WZQyIuBPW3f+X7D659HQVh80/f/u2xyPjf9+/8+TN//Y2/HaOPulDFV/Nf/tT6
szhds0/1zz80v5s/X5l//Y93t7g21798s8wpfoz37Wc9PnyqNm2+3wV/x/yT/90nf/n8fpXHsfz8
/dcPEgqa+dWCqMh//eOp7c/ffzUs5/tC/f06za//x5PzH/D7r7dEEqkmu6pftgrU38//8KufV9Xw
Krrzm8ewQ4ujG5brGfLXX/rPfzzjWCbdXdsyeNY1f/0lLwhH+f1XzdB/sw3TgiDPxlcIy+O3VNH+
4znAfMKU0tY96Qgpfv3HRfjLh/lvH+4veZudcQM26vdfzfmlyr9/6PNfKVy2UrrD9tqVqCRpDM7P
f1wfqKrx48b/MnyKGVFiQlDxrA+vgcUAncJUJDKSl9xiEvfvFIyoiLKGVhECNQbHlOOZUteg8Dbi
S8CTH5gIALGs6xQfXD4fXauFyd1Lxf8rBTWvREnl6QoMy5mRhteJCBYKFSgqh3WuvSOuGvrPKkLF
hO00aWCBANS2Qd4lNCmSK72DTSXO6MBJ8ztOAsN6zVYSt7xnf7gFPg/9p+bhkredE6bCRY0I2UeJ
F8MrmRBetBwCiRqZ9p1b7eut1URfmEl2UZBusqRflSONWplsQEkDCAYtoN/r4DHYlZ1l9ITt3+Nw
nuovqN6TTZMkAPU/9DeZT0+en27cUO57SZ61epQxdApqxvh9kcan7Fx7avU0BnELuLGLifbGMr0H
cmB+IMLcRmVxbDMcKwvXzpaqkWSMXquRWJBH29NIYWdnTvWWsDyOysALmW9ieRtfnTXd5vuOfruX
TKsMA6lQCDj6ibSLF72l9TOuraw89uREdUxfjvWmUrloyJKpO5gHFYaKbutrm8gl0I6gLDI7gAnl
i7HMbj2d7B9sChVfg6qMoBegPdHZGuBZkhkl8Lx6dmW5TrV0YYvk4Kfui98Ax/AzmM/QUBFSrYfu
aoF4yZRzSpzhUoKHNlEFZyENzMo6OV28HtNhpyIC4CyPnUJ37WPrMuXRyUvkm+0iTDGv5BJYenQK
TPkZCPODgiHqpLE6lxg3Yv+EQqamUeWRBJ05I55LtVBibsq2wN7C6KUsWTCGL47NBUejGE23r5Kf
8dBAjaXyAGg/d+PF1KilyrJVkWL5BCbdV0djtk1IufWS7RRULy6eNiDvC6XBIEMmN5m86YF9n7iF
Ijgm1y7/qqryVmsQL1tvFvv4jsXZTFLWuVsK3jdJA00kXyrhXnRKg5R5WmDCYdjfjx5Fx+K5S5yD
maBKDhD9h16+RWFxfNbpPqZ4m87BGN9Bmujs7M2DCkAWy3Fjq+zR0xSdQqqbmak5IDj0K+BqOuuQ
8zDfcVDvnQ+A4cg8A/lYr1vNPlFKo4c/oneIIio97XTGADFgNtaRdIOTSK3isTP1/7+I/LcWEdOx
/qtF5PnaRB/X/JdbFrV/v4B8/9ofC4j5G45wW0qpC9v2TNf9cwHhGdvxTGk6DooU0/tz/bCN3ySO
JoFL1nUNVI/iz+Xj+yndFPy8MDxL8NT/YPWw9b8sHp5poDgzPUewglmeSzHxr4tHU2r0OAYa5xIP
X93S8b73m6vvVzdes4BMNeprb7hA4ovl5m6VlQ8yujMRXPkh2x0gaVpGGhMdUw0QoKCXUD1b5bMz
PoX9kz6daGi1wL1xiJIPGQ9rVNOjuHeLD+GdguEANsQxLv93dzv/D25kTI9PjR3ff7KRORZ585l/
BnXxlxE4/9LfR6Cp/0bJQ5dsEWwDDS7j7I8djGBomi46Z0832D0w1P/YwNjWbw47Gk/KP7Y2bKX+
2L8wAIXtzVsNwzIsmwH6PxmAhmfyr/y7/QtDUFiWLQ0OxLwT7o9/2r/4Tden0azowzp80VRBBAiF
7hwbhv7S0XkxPZf+t0e2n/uc2+1GhOW9RH+lkQZh4svs3PJYWZw6XIoVJeN9TkFAxgEyLNHzJ72s
1o6L9j+Ii00gQibz9gnagkPXmqU+1aIXEXbL1kbYHXDGb1r4z33DGRTt8GnSKvemmuwLHFxUl5XB
tkrqKIu0fl+gsq9Sa0u/mghJj8pOFr82WUmEV6dzik/Obj5gp88+2QpON70PHrDX5SGZyJzMomId
ucU1DUiVJo/phk7ZzhtY+RzJoSISxVuu3oYoecDRMTOOKgimkb8TAaBcinhvWGSvdq32RAa9ulTP
FbLNKHsLwlm6KRvcxF0F6SgGlJbF3Rvwd9gt1QhOnjZZ7LJNAr4b7uE1vwRN7mMXgiY/5O1wZ7D9
WYE9VMfG98qNX+aX0YCpWKrHMEp+aHX+VFH9bJL6LZDQUVpNR8/eczFdW1tP1IdHVqbWoZ4lp454
6Ni4h9//hLEb2xNKxJtOqfgOrOtCl9bWb5k7JsNHfYYt4sahpkdVhEwJsxNvNPTLFdXkBwMZMTFA
z5b77rmk2Xro1RYV9uKhYBshK1LnJ4qrNMoeNH7KQJEWDQ7hLgmsoGhiM8nCOLfcVwYGkNtsZO6Z
vGtEULLuqGMoaE4ENjE/gtK1zIaBDTPi8tF1F42ffoTTixtlOuI+gksI4xG9gSA+GX5aPUV0mN5U
8Z21ohC1MqPI5i805NYq7uLa1Rep/UmdAL06IupBNcc8HFYqI3LdDNnJWdOrdPNdYKP8HdOXDEsc
L1psiyAJtqH95RiJhI5AYXBCUR825hINKUVoTwIryo4jRO888J8HlUBQcZufpWHdyYbCbY9i2gb2
1bkzV7nERaonzVOFBm2Iig77Ng6OyspfJwW8KxweC0gIHokXyVC91Mz9Qs82UBqPcvCvVmqdxgri
ng2yN0a1asU0fmJb38R2u29zLQEqYGLWtfalXVMWRL2LJOgWgMBHN1GRMfI3zfXw0pYTlUnKAoEK
jjWGvbJKX/HfODdZkV1tF2ARuT+ZwlYFMhLhoDbdzG+mS6dLGcY7mw8Ityu9YJLRCLRwf+ihea4T
rmZklxb9RvHeM/6XTWu+xA2CcEBkpez3YAf70f854L6O7IGkgdlrkRfDp6AE74UgNsXBryrsD6FH
cEO7t7Gw1NO92WIm495BN/hiJQ2JIv5bbWpfwfwiEdUVFNbrTvVPMaWfQvcXDmrXRZRUBj1E90y/
pllOJgOb3e9PPPzKJgkiatRFy7qTGLsLMQ2kGExXo+NSjcPFRswEu77Z2SnCg+iFi9dkAK+rGjVT
2m2NwXuXOvb1PL9muTuttNq8qjAAK1R2xm1f11iwvMcS9p/RM6oTyRgPM2MHH4G/Tt11g4c4cE+B
/JhhxjfQdJnaztFp8nNObLx8R/re0iugkRPyg6ZgLWRwspGdjdW6nD1iqb2sgmBlTzMskZMAGwLN
spdOpxZ8fDcwX24U9t0GPE8iF4E5bvrybLrjQsUBEhraMVFHqz67sTX479pALznfdlCizWeq9Kts
QFBRlJvQ0nfDRO4Dv2n09hJ3HVJTxBR1SKEsBjoZ7V3jPiZU2sY63Wh3RvLkWm/YPzdJXq+9Vi34
9+0cc1n5OujUHEP9XEXaGruCiVHgxumjE4ycRQhTMicTGl/+ptPNO73b2shPcBvjm5mbay6C6Hxj
w2SbcoJcSPydr0lbklkculjHqN8PDYFFJHNSHqyNej2/HNLrZUBU2yxf201WxCxho50lHUNzDinm
N2wMN6SSHWX35UM+4TQTJOeSKr49Bg/c5ovY6TetWWzHAqKh5SFaGG8KJjOv26FWZQzomzrulzVu
I1EGECYAHXC1fDFss4pEd/6/08JrS14M1cVmhiyQeILdCQvjk46lLiNQUctBjrv+ZSgVMVMkTMYv
fQ75tOpX83WNFU+Tezxf51H2ywHPvoGmUhAOTsPzVg/rpRneFQOhMQgWy4KgpUZ6QGTMfaXj6xxL
yBWYCCDqn2MvOIW5AQZGruu4Whraz2lY9y5xbw6V21FLj5hK9HTahKTwVMxEJgukcMjmLYr2qbDS
VwsgrpU2P+bv66R4Td3xrOnWne9aL2WhXfhUbh38IDVQrGbIzihKz4kePNDzP9cpugQCBEx5KIR7
ClrsYKRfK4lDuByfvBwmmWnt5mi8sUzPM4gqc0mcDYn1HLqnUQSPCZNoCriWsEf2tf6bGfFzU/ek
eeaZZsQh8IA4uMVxCshKSeIMjBBEcuNFJ9LOHN5rlyHWoOuL1I9mTN+l3yzmqiV2yXtCS8z4Nc+1
e5CBntc9tKRTacC3R2t4sHgNrfMvFvZElWgn5yMaofW3pNYO+C4MfRdjfsM7jmDSZj9zn8t6GZOy
ilj71k7GrSTtupp69uvy4Kag4LOdLcBiqfYB2G0FfQoyCHkpdkojWl/nZXQPb2I3xd3DFNhMosGz
RDnnNv1SBjHNKX1pJ8U+q/sl5BpiSFcFH70+5Z/6G576B8yCp7z0ICSPV9vuH6gdR2Vz1ZLwxbRd
8u2S8qaHd5bpr2G5aJJmX2k4L0iaCZxFcQzKkW6U9pB5wwuR6PfzPeMailAj+9Nn2GGv34e6ca6I
DJzqaZ/cAnG5NKRvgIE6Cs98R4H7hQBt4cfToSynZ3qEL4lMd5nd/ki/NS6oW7VDb+XHaOZoWjNL
NlIHCT/JYHBjFFh7cxu9DJCIUa/t1Cme9Nei30fyaoKXmo4+HfMkgCOCLixrt0XVLysuSjNqDyPQ
7lrHS4hyNyVdkq0N7oCs2FdefoQiQTInUsPBbp+9hDTatBu+gEzQonwngnJVo3gx9gNcr9mzN9rt
RWnxfaBPryVBjL0Z66BkEE9hmezDDQqc27a23qm5rZGFPzaQqynHA2joJDvjGLIFi+Nktw9RiG2i
EvjqA226DWzr1q7ZDVgZim/NS96r8qmH72oU+c4l1ItpfHJbiNRsO8gYifzkNcCWGqjyTgprqUp1
UP6DnV2tXuFWMdsno44eojY5j7W7iT1cSiFXD56Zroz9lFj7RNYnGrmnETgF+k18EMBL6BZHw1NY
CXJw+biJLFaQ9VP/KVXaU+F2T/bATZE3zC5fKtQuCHlw2WgEN3kHeCFPTCCXNGC37Q1bF66Da/qX
eBKXUI4vpqADaqa0K0DWmmzZ4uw89MwdE6nAY3BKe/g2ucrrZVnCDrJ08OXmtY/YQjpN6d5O+Pkg
A6wN9Wj6KCWybFZjAjypg/CQIsUeE3FPwVNgpPEOWZwcVXvft5ukCH+GY5Uvi9Fz0b2WYhEnNuwX
lmFVOauGftAQDyNxoP7WUN4RtSRXato6Kbp8co/ywLnH0YdAvyDrvfJhBIryYXDwOg1UaJEQkOSA
GH6MUZyx59YZAji+JZrNOq/M3YiaPNKGCKwE4dHoxdOxatnrYAAIVBsttFpoxMBSTkKwPXTEtUq3
1vBq4OwHDnXTOdWBjXV/yHuMK345TAurtKC+MJTqnGi/kkwY3zkYBdE5Rd/ZuEHvyqB6a50ASfUI
TyemFWzWTwPSuBuOoEg3AmvpkU986+jpxnb6J+XmYMO5RZo8O+WFCFlnXLFyQgQzMQiBrF7St5jz
dnx6lnjYQys6DRN1B2Gn2co26n1uEIbEwWvZeSzIjcbZBqkknGCju/owfxEE7ZWOdksHGsLbKOic
oqcpExfKrU5AlPpQjrO2OhvhVpyfmoSbNezaN5QWpLmZQLQlH3OsC9SVBZTRSa+uqMTYVsj0OLQC
sKVzG2Z44AYW9RR0wkbHvDTgi7mNWoLjJ+62FOtdNKf0YMzr2pKb8bYzq+fYt76MLvzUfR0ikgv8
HccuE1/PccjxzpM384e0KV1p0swOSRPkh7iujWUvmKXiaSIKcCjJNWy+QLqnt3VYTXeUs8m6iGnn
0dY21tRRQYMDs+Lz7Ze2BwQF49SwqQcYExxKog19L3BmxkiZvMSrL3zOuVlluytFh8qymENraM13
9phuypqAd8/P2M+giyAWGtdEQYQHPvRoX1nmY9rRnbX4Wxd1US31qusPkfHgYsh/KmZmSuIOZA1M
yoaFb9QrJxsT5AuAIj1w62SazUl/+UgMTDzNXpd34tb9G8tyP33V7lOh1A7mNuXRzBIMdThuLqpc
Ujow+DhsB24g8jGGgvG+QHy0CKwwhmkfDQu9R8/aJ1ClTR8jmuqXEbeN4SXpoYz8HrZ48jPoZbJw
0KcIY2oQkYtq0yZiW5kwVBwDKJpOe1EA/Q2k5LxkcNBLgqepo5pggQPL+oy2hpQcHk3SQgTSRGiS
DbSboCFQHEVIHIZYGEieaxzUMcBTEnPiVMUEBHqcYOOMCbdDUYfIgNyXNU1zddtmMckdfX5tu2Ln
TcCDPZZTPntkilVXHtlXfpEKZvj4JDoRoctqcVuX1mfXxeHVxi4hfEkKKolEtK3VXexzQK2wmK+8
oXAOfRKNJA5Gn8yp4x2fRs7RR66qduu2yFDr0fV2da3++KoUot0aBopUJSI+fmTKjZ93lxHzKvhU
rLhx4R86NEvAxbURSX5+tiwMnXBDQTfPdRX4tN2zk9crGZaktBeBsQpV0l3i9OxmAoyHDThpsIp3
XNLOxSOCUYfrIPFTuW7yoRWieA4wrQVmfRcyNnfdgAA3QC71EBU1Zcgs0O8SwuDgYpMdUEoHuQSp
jRsxwq2f+88A1GLSfvWPYMqA0IEtaQozI1SRyKksjOV+nMLmNrFtmKyhdXSNpH/gxLUbYXhsNbOa
VjKHYCOJy4mD6kmL2vJemJ+TN2n3vDR+VeYMUnd6lHA+JxvXwjKT5A9h+NKbpYtTOvzIZSrfHMd4
tpph+KxMoHzd9Oxa8XYEu+66uB46SaqKQ95WTtaUbpn7KJSQnmzUxaAaXBaHItLYpa8rPf0Rltkn
ex18xdkPlaXPpR3tuL1XhSIBwMQmmkjjHgTBuqmJy1TpMelIUwwJNLNqwi1ybemVmHHsnUCWCq5n
ttAS7FtlwSrzSvYHjhhvtV5VN2bhbIqaF0AB7TS7gBMDvaMxX5PN8IHZhdBCysSx+jQmEov1GXYJ
AHxRZsBehoBaMcFz8Q0EO+iF1kRcmGLL2dKBHw+A65FeMKXgkBKIIOXG/VH1YpUW0Zcmix9isPB0
H6NpUaXdTwliuS7rVxaOpZ0728D2tlWdXtJh043+j9GHvGBQTDIy6g7AFXlVM3j0p+FOw2sTTikh
OXi+oBo+apQXbofZkDkr9DtjPGZD9g4Ta22S0RgVcp5V1i7u2SPFqCUt0p3u6C+VoosWf9XCOuHV
uLVAams50ZvIEfSYxG0N/JrhBw/MJhstTn8A64CsoLCrBtREZB1+9XOoAosq0Hr/cf5/i+Sqtgke
0vTeLqJ3F1UyiajNESMrsIZqdmVxjxOC6Z58Lz0oR7FbWk8OFKJxlXH2BJSBVeq9REAJp6R+xeIk
jPqp1/ND03qPFGIuUgP9Y8zJ3PIonDukh3DqY4dw0jr48gWnZgDd8CrWqZsT0zVNVPSxzeURo6dI
f6RFszFJYTNCpMYJjvVlUIfv5uRsI8VBOPATEP79Ak3ZyYBWigXLo1dGzEcdZtsMU8ZC6k+Ajqab
CVKOmmaSS5aWt3XePWo6Ng/UnlCuo1mTg5glGMZkaeG3uI2qCkk6uFWkIwys9DK1CKf16BJGHryT
cFHVqA3JKrH7iDStmO5j6i/nv9STgOWj+lJn9Wuf1hstkD+N0X3L+PBvkxwgrWdzYqfQaYrHAaNl
x6VqK+4OUcABLyjtFd27EWr7LkNvb3SEx6wmkzFH0oJL8qPbU5GiC3mgRPAhC/6ksQzf+94BPjp+
efxE13NtcljKoB63Bc7B+WuBdzQT0BVxwAaratzltXuvk18KDJqaXINlM3KcjZ3lnOTEdSFUT/uc
hAhyRJqSnSIsPbzGS0cmS+W2x7y17tEDnJqcKIdWLGr4v5GO0R5Z+DY3A6g7tNmr5D4R8Jwbd4ns
x+J+Fgi9IDvfCt5obpPwZ/Ev93kOgJJ37c++5bIkFzMNHmPcGUWPvgeVVJE52zgaSlaTcBPmSIY9
6sEyI/gvZ6SmzJJWj1I0eWma7OLbKeXu4W6qq9dAZ5TlWoYpy7onupbNbDPX+sGCtwEXB5UaeQX4
F4kB7W6G1JuL7+5mhFkkUAwNA++vHNxt4nIGK8od/rh3cDaQQzT0WCW/E5XG3HD9CFxvVU5cdpBV
1ShW9MkPltEjBcPACP3k1BBVB4+2wRORbsYQD5KDma4um9dRJV+u1gVLy8qf8VreUU9bI8oX5q43
ki/Taxe91h0rLrwK0y+rya0bNCEYvOJtU/OWyb09hJqzqfSa+HT5CZSDFkCVnz0Rvqv3rNDpbGgc
GOUOXs17MIhTZKVLu5meoXlDjgCkZr7psbcqWBwaqe0CWthVm/9AY3xvCQ2OnY+bhXE6usm7Usyu
Vtgd90XDJNBH1i6FLFMa2jKGPHPTY6mm3HCr2emh69xT6+eX2rTvWQ8vMhBbgmBWOE4WRId81Xpx
xZl1UzOmh4k2S9xUrz4J5mso3e9fkFatBmGab2u7MTHvMwZzqsO1gPyM21eZ98J2wdSXLQFgeMlw
2LwYudxmBUcOdPcFvHEy1hBj/kyRJnTA2AbhbFM/2Ndj+RpP/bNde6eBVDflQ5oZhMcxxSrOFidJ
N+qfPQoKFV7c+WI0FEIJe+a9hvQDYnKqGdPLmhyHSeUXuyVwu/BYRLjFcyBEhfbRNYzecUgPVoXe
AFhB5UXHJs52UYd/yIkiqE5vmcV5Be3fcxd+uG2drDzFZGz17qOf9XvfUFuclOjI6NMLrUJLabGu
OUZ30B7H0T4VfXHpQhcZK3LIyF1fgzq+DVN7U1GKIKKGVLSUHE6XHFkD+0DwPk4GbVaWy8HpCBDp
b0sMkqXlbstAPEbQpublG3DY0Y6cTZ+b98zx7AcEMyb6lAyokBMUZyOjcKvzUlGQn8fQWo+iAddP
SqJdM88PwfjCdph70gUT1KrXobJ+ggWinVYxeitINbn3EJnTudPGlOKkINMWQ1neYPQJFv7ACMgr
Z+NovFFHzBO1HUVLXHtYt6nvUMnigGUs58hnLQBJ0nXJoY7dRxfnP1HtvsfmieAkUNZwAKBn/h/q
zmM3dqXNsk/EH4ygn9Qgk2mV8l4TQpbeM0gGn74WL6q62gAN9KSBGt57nJQiIz6z99r23JfHnkhv
p476O2LI0rgnNrlpJhAhUM9UDtU+YKoz8m6CNyOcGZ4fLnWR//7/XR3/zxK4f/tvJJSTnvi/7Zcf
f7uv9PN/3S3zB/5jt2z9a90eB4FwxH8qFf7HctkHNLf+iueRxGXb/7Vddv8lAiHtgLIbmRyr6f/a
Lst/IZuTSNHdwOKX/9+2yxaWsv9juyxMRBICCZ9p8rX8bwIHxWO7NOx1EGRfKxuOma0g0mFgu+r8
GiA7K1DlEYYgse2FDWiUjvxnNFUHMC9LKMHv742FLUopqxDLIgSDpvuJNaFLZgpvjABVNtAQZZaa
0jhJ3VcfDiPpU3GF60Lc5hOmSwZiCELlLrj4gNrBvCJrAi8zxDT7gZVTthTFxujA8ZDxBFG5OFZl
NG2XYTG2PWgVIApo0vIP/KMEBi8Usq4/bxHG/q5iU8cc1S6J6F+8bqLWA/lOqhZBtLAenMU8mMV8
E82wgzqhfyZFndo2IwMJs3tAUYtmecDZKSO5ivl8TpIclpi57NzYdvhfTcN1UHGqRvLkc/e5LrEg
jOMF22jvynYtllJHo8NjiWaAvbgHzTavIgTskZVwXADNxDCwM5L5yPOzy5fgkKLD2jmlQC1Y/YKg
vsVh4cGzARe3uF26w1j8QZx5uUshmRK3SfqsagqxrSaLYs2OLz1SNQidk2KjZ6S7aGl/IUEZBxEo
gIRjcWDT4/YTgVTZazC/GKm46YHuBZrEI34jkK78MzLgEOAM+WBaU25qkHFcRsV5YQTNIlH+lWNE
6VuSPjMMZOXY0Q3QZEHQJVo1t2vA4VkfE3NIx1dUTmA04bTaAL7g/jcBYskhB2gyAsmnj201LMzu
kkBJ3iJKB64Y9IK/PNt0Xmdv3SGKw3Ssd7KMPqPVYVQ9DooGAZQ4H3jaA7mNrtWEraNYIyH1dcO6
SJjHYkxe1GhToDnZyYK9bZNmSMwppTkDnV1v4PDlb9AJvLQmyk9pRJ8up5umLEsiwCjVi4zWYXnP
spGMXUErMlbiZkr/+tS9oHz+MIiMAg9wBEG841HGxc6tBvqBYKeCNfuJ4FEQeiiSQQ5yubQ99abl
XEcGKXGI3TZRiJuNj0+BW/Ra99OolxdtB8527rm1MuJNKGpuSGa/uFV8Xzn+jSf8N4eSlva+vE1L
G76C/Zh0HXnSFhIlDy5BW41/lUhOM75RnzwPOiK+ZbtUD50JNVuMh04MN+idHjvhnQb5B3ryy831
bVU4z/EcXZqxv4Xh4Lr6AEoHpaKTvLqrlm8+OyrexE7/4Inmu4ujQ8zIGYvstd2k+zl5tqd2x4d3
pav2AdDTSY2XMsIAUi6A7qOqkyFzxmu2PU+xS3EaqXabxAB5mkK+tV38wI96K989oEByndkW/ion
H4xvy0/fwORCbcLD2F+pGIa1OUYfsL6njQH4ecseqGLKOvTM+1QNYqadPrGnngat7tJMnKyuXOk4
m8HtPg02yY49vjPwAipDv4Q3EnK2e9eQQYVx4NhEMUFOw9mFvbmxTHVJSuO+m0ZCJ3LvSpr5Cwys
becS7ZQUkBhkAtmrlvN72bqYOKj7Cqls7OD515EJIEVnP7ylWfEKuY3eFE+jC8S/Hu3HtIAC0CtG
WinuvM1032FRQ0RLszYH8tQ58GBKHkMiduZXZug3owmyQJnxC0HC2EBS64sVCB4H1h1Dkj8RFzLg
p81+EB/jdPlWZXMybBtvQH7jjQhlkErfpVDr8HfwG5PkQS3EoIPPPQY5cA3FwS8HD3ps9ZpOKFTm
ebqFV9qHg8A71riUXo5HyPCC4cXr2eBVPssOcchIdaURjK9T0uQRTFxNJt9U4cAhjwaLSOH8PnBB
Niv1Y3XwqeORgViuCZGsS56CBjSX0WomL6ZxFQeZ3CFRecFy/ZW6Scd2m2Qpk3kFbcP97MMG5X8W
gXzrA6puab1qdCP40+NrE/4JggDn4hnNQa1fg0/EKZOGm2kgB04P4n702ysnxq/GiWqhgikeWs/c
uoS0Q0/6EFmuOY5JyRbR1i2IQ5+ZpALK6ahUvwk2Kpn8AsOlX8XmuLyODSIbmhjInjl4rD5rX/VC
/PHcs0mh44tT+dzaxke34C+/BnTyE8XutZ1bO4PBEDD9k9cqFDqV+5mW1M9RT5oLsKjap30qyBBl
3olYI92mdYouS39Othahndj3KQeznA1jw8qUQwdMBRGOwWuSM/ufe6sILcQWfXzVeP6To5n311n1
kycJvLyatoNdwGUiVXNjEyyXt+iz4rVrjCyGMqriwvWrlEn+JDdjFoRqCd7Gwfor2Vb1rKW2VWSC
HC8LGN73rdKENbnWy+jo2yHqKYcdxjGuV91HmfEyuoPeuIHydlPs3+kGzMuQysOygDEaHK/YgSl+
bwe8er3rD2Ed/0CMRdDEkkFCYFW6uuftJfrIrbDKc7dZAGELB2tvrqi6BQeELOdnj72fBAuXwHvg
+DZcTJeskgp/gnitThmP/N4Q8122NuLmQMhIBz/CG9szBni99bP2Le0bYFWB9yFF+yjG4hmI9nEJ
5ooAYOmj4GRmyCRGZWw0TYujHmkerUhxKElw2Nhp6+5Um6HbiP0rU0xk/1oLDp0UWnrKsobwEpOR
m0xCxQ65ASYZrQAmO2YyHSwXnC5ws3oMgDahvbNARw3Hp5kQ6yT+tpTuzVga7Saf5Z/Xz6xQmteZ
blLGbGxQqV9ANzxUBl4amX6TYUDsVW/u52wR+3gorV1gRF+mwS6EvzoIHSoDj33SESdPxgWKzjpn
NOt3rdiVg0lURvfQ447aLloBF8zGK7PGN54E4rOeA/Qt+pg0C1VBnGPbzdYbM2JOGDX0UcOrMRfI
6Zi/butspgu1CoLGKqIYEmmBZMzJwcCgh6W63i51yT5CmQ9ZjBvRtN6oh1aUUiJ21VichRip+Tpy
KfyFJRLrwsTnyOXGY/NSExQo6eeWgHs8WGvN2bKvDTAaHjP8oGBgXcfDd7USz0g6ZWoysxaNvu0+
+uXaP82+2CkMfyTIFGQrs79uF3iRxJAkbny0ZzPd0zRz57QBKWkRnHLRdcZV1hU72ZoWls0m9MyS
kMOBQ8zn4u5GFBLJSEyA/kqYjRoFfR//GtPuUxM1BwqC8cT+6AHv3x5jTI05EqJIvMQhNeRVB0k7
bBmrb/Kie4R2AwW26N7ZEnpF8pfHKdMhtGxx+R0nDpSMNQNyBmLFw2UUBVk2TvLhibt59Ky9Ma8q
ibojZ4MeuQK5rGfnJ0sD0mKau75MWLoi2kfDAOmdm7DCuroRZoZphKZa58jjKgOWphMxmPNLkhks
+B1j5X4HiXhJ0uIAW/SZJ58UOwdim9s0961fPDWlg7guJYG8Fd31UJSfZtUh2WKIvvGZwI4Y/beV
5sxK0vGpRdFDA8Xj15KnkDMImd3vzkkwi8TdbuQ2PWe2wMGQLddJOn02Jl9zNw03Qd9aR6RQdShJ
5Zjb5WHRDAUSYlLRna2B9k75l0XNNdTkYi+d1dcrWN6O3TGjMBRKM/XOhw/gupQueY8OSuMb7CQn
ADsHFmhcu4THTNDbJYwCzTYrMifOXFtYcNS9/VihIct7JtIVQIkQPJC9IfSNXVSGWcHzA0bAELny
ZU0fJNSBtKnvbImoX8TJ7X50lPuhqSkABnw8rmYe1zVeSXwX5tl+ZKkwNIg44xqZW8UOfGtONj58
mMehDtD4sm/lDgFCIbMOJXr8njWMcyEcofAwODj6aYmPPa7tgUL7INLoKaKO35eiN8hJS6+cvC9R
FfkOfueGmrAmKWsm2FU7ELNFuh6zlMyJHeo55WmKmTi4ovqdhceZZF3PMO02RmJ+OzOKPYEelsPZ
e6AHJeClvJj1YuxVyfCkqY/BJPbKxeOZBeXF97DiuBBKCDhO6CEd9SdSh9LGkAh5ic9z29x+dSeo
O+BnOxeCTyCZm1Aq9VvLs/KTQc71uHM0/23U6zfISIrEEDIKWflafHAEWUVb64CdyN2OZfM7OP05
16NxsAr9HqXS3hYW8aF6AYTYLObOiqeD7jznKCpS0zK7Rs27cybishgeHifUt9smI8siiMxtYNAd
isy8qT0H7/MEcaqqHlHtfMAd49ArAEjgvX/UvXhaWHNAG9FInuFZWd6bOVkpF1mnd6wRDqMUyVn2
cPg7/EPZUt/ECRK57CEnL+aRIeW9a+f92TMreANls50m9MBdpQM0A9C7MR4jNeBomIefPrB3BPBA
fx46AgmQes/csWGDOZDIVTb+hIShLi4i+h7URFHt+xfPYyjPI+0ipZzfSYCAf6Rtb18CP2M9Tvch
IgOECGc7xTd22kId2yTujstquXFrcYWrGLEYgrvz5Nu3sIUfoxl1KH6yUyz1I0lcxWHILF5uZqxA
4+orsAX1xm5T9MZz+6lWOd0wGg+MITKkTfSvS1tdCSe7tElAqxf9BdLzzrWeXhK/gJ1I9tTG9Hgw
p5HYWhGQ+2tPHaxOm78XRQAbKp8z2ei9E3liO4lCCv5+fSbsWgI/7Wru7RBlOvxVh9ipKSWRBUEZ
4nhGz0UOsMJ0HHi//XMSfCClR4lOPN+ObffAClQ5eteaE5tsXrXtOLBomzG2tivaqrZRPtgIKDW4
KQCoe2p8O2zFvmtT/yBKC0+tURhwelDAJ2q6BmLEwM6nj3et4twR2UaG6kxermEyu7eu/UqRFc3p
kjv9U1WKYGt2boPqqf7TCvUt5ONsS3jh3k5RMigHDZMprGPNtbwVweju2sR4iYG7pchzscI3RJwC
HxkgHmxUezX5CPtUQaA2kuGYCS+yGUHzQ0+r2EFzJEWe/qkWuPQNYEcLyVZYjGm/8cl+28K2mVbb
47gn2vOt9OgsfSH1rvYEg4TxuTCGOWzLgsqzjHdekqEl4uvyBD2TI1E50VJvHVfI7b4m8C+kjTVA
zbpvHXF/EBtCuHZc6Qk+SG7L7WjxyZgLvsxiygC/MVdlteAdU0YG0EPQQZNsagwUnfZc3c+5+J0U
UoVGz2y4sVxGjFPRquNniC1SG4kP7iOLTNfj2Hlv5dz8mS2vRwkAetfIIbSRovZMk/bkJwukB+47
amJE8Q48QMyBI46CqATLQU6z79Q3WTMXx3qEUlE0st42Bhr5IvmkLKuraAbGtALZm+g7Y2HaFNMz
CCBq7EL2IQLLO2ywT/8MJQZIrUWbVruW/TatjnGsVPM4KwsqWLUrkXFhVUh2xeKiBi/InZhIN9zA
OmPSzA/CbeR5GbJ7qCW/3nLxzPrIUWvDcSGlxxnZ05CVdzWqrtsw5AoaNLHF5DMe8NhXDv2LlWq5
tQqVhy5Bk0H+mySTQdth0Oqa3rHuE4YUySI2FtR507+MUTZvm9chAJZUx8EzKLJvLYjhWlY/aRuj
0Uv6j57UEJjzbF7YPxoMYcwakrwBkJexjAH4DZmQOyHLmu+5e3nlRfSqyBAyO/Ftov/0gVQA8jR/
IMthBjB4KCjiOdOmQyt4pzuVwwavsalyfLHPQEeFJs02+FOe43AVZJxVqq7eVeAcxtLJw7Lq/C0k
jY8AyPLkygefpa1FGoWV3w+L/UqRjsMl7n6mrHsWhe7ZPqTPPbwDi4UuQ87fFFq3R024ya2MFqZ9
TJR7W5rZ3yDNrwkIurP+y2lSfUudHKuq2FsIMTZSxqgF8+nKGhxifySVkvlEHuODSmOW6JTyWRUd
AUdsmxrmeOaQzuK1NvmB/aNvZa9m5+N8WX+fLquvzhZvJuf7xoP8BZeBE02xZMhUfJwnihjSF1dn
vw2hh4arhlqxKQqkAFbWoHSzT4w7yVYcAjZiEI0x+wzbLuNxmPWy6+2wSZS8AJBVkRUuKcd8FHOx
Es1UZSD+hylQXJ3hWLcvbToc6mVodwuOqDDlgac2BK4eL++p9ukWRge1/Gsb9auF5B8Z0H0u8wgr
rtq3S4uwJf4yB/ejcazbCepu0ysyJeuphzuL65RuDx1gU7MBkeuAFdFM/21WIHrrMZYkPOffKa2F
jv1HAGaPgOm97TjS7xp+ik2aqdysSAiRBAub5uJf+dnOj+Q3JpuPNuceha6AIC6igy9UehYkDW0q
nVDGOfFZIjRBCvPVu4wOZ9kMO7ttGA4AS2LCEgPbgYLB9nfk0yXq9dTALOtrKEzAfCbAxQFQ9fXX
HcP8iqJuL7V6agak+2Z18Ft4UWpe3VLKOdRjht07WEKqoJSa2/7D79w73PXBNPBZS/IfmvI56e3n
cugcbBiQopu0fzMY7K/hJOwip/q987N3T38uw/SmnJ3COR+abPE3aZowvGYCPSXuU21mJvh8cZ4N
l4mgHJiXxVydtrkneDSgr+p4y5Pgr8Bz0vbjOWZcES1wqseEH4ZGjCZn66sFbLeVgiN4lMdJLFZI
VTWveU5hEKtjNLU0pwOLWqer7otqfrNR6hYmR4HysaKJYDh51gBdvtJnhx3vYgEod4KJqNeIbCY7
3q+0kq2VWYQRUStrA6FKbDa3Qzdci1JZ5Nii+HPSHf5qY0u6zHbMbWdj4ENBAXLxubP2rkp+dJC+
YCtg3w1WD1kqbhxa+OREaAKhgA2yUtFfGWq0DlHhM0Ymopx01+5gGLxww2zfEfmH84OCw1gHF83I
tqAdkGoX7j1ipeEsIms3rVRjvxCstdG4ZDNDo8aVuKC6fKWRmx8w/J69WkEH6vodrwhHvMzps9F9
MZVLb4tuoMLLr03CEzHf+Qg785lYCHzdkPeeSsJ9aOeie3Pkx79E6kbPwFbrhf1J/+oi4J9z5iwS
DcyWz5w3gLVpC7C5RsFGuVTV5Er7+B+yg4lDZG9noa0N4+j3BiD1CvwuuUVRSnAtD1TITnvZFkJj
6xIw1CuF2Ss32jBVJDc63MG9B9UDsBaigQrEUZa8Fvi+isj+LAKAKDYHFh677H0Q+WdsIUyYF+N5
cNiHNNYwbCPfs/jaJ2q4JNupuXqvS/N+7olOcF3E1KpHXVyBm+PkfGFc0fq2IjfFWUMeSfjKE0Q8
njkCmB+yg6pTqlMnfawa+0sXdrB1EP4hClAT8x2DQ2kBSuR2ThFCl1ppLL8g0EgN7EklkCW9op94
Wyl1dcxmdDfNSOnctzNTkKQONbq1fSVGd1M7c7kf4/bF7EwQSj2fPVbg5co1ftI2hm5O6uc0MAWQ
GWx9f3JDkFJ3QzB8rQlBLUutpGB+qJMKAXFJEEej3HI3mvpV5263L4Z+kzgTEtQCFFoMwbFAdrR1
RHOWZSnDvH1PU3WdT0iPoqj0qcrBEjDbCZmzmtvRrX8i47PL7wjBWGPeahvtpsis58IjaxY2KAsl
G0GNmwLa8ReSlgmpZAQWLNEPuac3SI7GE7CcoW1BH6Qzk+6A1sqCnlCS0FUxpae9JIVFGjEWG/Jh
cU2LjaPamfNDfJSsBdlrc3yCg9yqJn/KjOCO2MrnaXKJOTLXHRsBYMxmtqT5EQxGlicC10OeAi3j
XJn1AEucDBqpBkQlDRUhKIpoZWpEIB7km9klz5YTMAzrrL85Gr4ENGyepTq0ahDsScyJDzwgYXzj
gNBvg4vtkow26/HVptSldLDvp5Zvylgfb+SwaAXxl7TYtCEqRAr7F6OSbPBOTdsh6mdGaAfuvG2L
dC9QrfsWm6xII11pV6i5bPpdmZyrmUK8FzQQ5E66SHTPVSriMO7AiqIhPkvD2CcKqPrYfQeNfvdn
oNNG46EHz5jGkmlzwCCfhrUzncbaHbD0ljcczX+yyQ3UMh+6okBHO8alokDHIJprBifkkiIsLu4/
l2aktyjVU94mv/kC3Tev3gOvJPgwHpNdYzNdmTEj4KSKLrm612p6b9oyOepOezjIVk1BDHkiEeLs
4posIdkm9niVTd6F9PSPnAhE2hbCJlt3MA4OoWwwLdNz6vEWCo/AAGGU855GcVfbYw6k4iys4aJK
7zEhoopDG7VMReImIjmq8pYAOZxMORFdjSbjfdbvnYdvS0PHYrkZcN9KeWVH01O+JHiDUxT8KZqH
puGl64C9QMb3vzKbvUc/ma/ciNMud9e8owqzTIN6bVns42JknytVbh+pEvgYk225CAY6MCoY2cV4
aK0Wo5vubjydfKueVrge+VdGJ7j33Hre2HnMjYk3T7WxcaBLRo833TZRcGmqVUhFJ8y0QmrG4/Ih
yFlnzHBz0WNA3ey/XTJeOxXcofZmyFPnF8may83jwxhfG6audopd7i4pxut5cV/i1hCkpHNv9pBW
lphMA8+xyeWyeLIcClswTdFO5cQjSXdgBgjiUEj/I5L5awvyeMWSvmSJeQSsQzRzin2FSuN9pdij
K74huRCO/MD95jHCLtAXgUKhnySU4+wsya3ySvfM3XioErowVaKeY2YFJYMJu1kSgVut407QZ1ZH
pmSeXflFT9Cwjz+ODFgiSfyFF6Etfkrf/1D4HypGhzJmib1YF9TNWHtywl6yYvxA8t6PTOkGu/5F
eLpp55jBMr5X6x7Yw8STNHYX+tTNoLTaZdH8QKbeF2nYLOKXYB8AxEkq65T4zrUd7EkyBtNoCKpT
wLsbLsq8f8s6m3fJK56tiklW347ZR9wVlPym0+5nZRd7M4tvXXQz0o6MmzlPdzNl4q5ZZ15y1uXO
xbGBfa85pWmgH1oRHBLUhKQiN3tXmNWV6dlhOfD6+ovctxLIv53f11Hl3SNPhvm9r03n4iz6wXNF
eaBfLTAzOI78cjjw91nCjCvWDR+eppPuDeqWyc2KvRqGnzSoeHucyT9rXC7wlD1ontgkdD9f7JS4
zxHI7jkZ4wE4Wg3qdbmJTRXQD45Ee0UO88mZMJSz3cdffoXMtPSM98lvwwQiFwSuvg1zL/tw2QC2
rrVNZyPZAfdnTwN0Ffn3hJOENniHueDsDv0lrir/snJhR2caDrQOJ6QQhAHywwqLCc4jGrAYQ1El
3WeBUjwAA//QGC5Jx4Sf1I/IrhAkNawWuxlTMwa5jYpjKPvD9RiT8cnNK5pdXGB0HR3MeICPmnDK
1LGINZDLyLGO1WxiE6mZxirlGVf1LO/zFF5hoIqZHR7mBr4tPHcEYofJTEE/CdRclbxOm8m8Gyfl
cHaCtZxc9Uybv3AGXCyUoQyuOM2XxjmY+ONBCDDo4CPpF1/uJZutUFnVZ2HY/b6EZB/ZKWZCN9nF
1gv0PpymnbryjAmIN/aDdOI680umwISoABPOXkjycLcxeA8MJR2JIoU3hTIALez604ULflMMq0BE
aXL0wIVeg9D5cKXjsOImE2rsXKy57UdVIlDMTQodx8kP6P1PHUEAm8WfsnOc4Q53JJocCEWp2e1j
zyJbI/FOYzGw+Cgxs/i2DsJFCWYQDtCkGOm4V1jbmXbmEGBs36wDsTgGW9qOBwCXtFM2uSpszBbI
iweVUqEOonwWAVl4GlpsGAxko8qyK1Bp8EMQM+If2c5YUDrITBXhVYkJ/d+viXPJ8pegRSQpzQbG
d3XHufeGTIob0mch6E4Nw7T23Arnsen5UVhL++dJWW6JQT1O5vQ5VPpYLSRM6AAxSFzrX4e/M4xo
tUNhrItez2yQ/hcviOfxgGCmly0jd7c1b+2ufcmpf6FKekdDLeBmZ/8iUx7Hyuk9pHZ8Rz3jt33p
d8euw5Xalgo2JHn3DFG5zkbvpfI5cY0Ii52JCHJcU30nkjLy/jLnXYGEOyhO0XDuh9miAomyx9IT
F9MlpLMIfn1d6tMYYFcgXvQtLYgYdo2tkxJnjtN0LGlbIvNQJAxb+3k6R+6AO6I/N5K2acZCchom
91B6mI5Mn1xxDbx727btKauJEJsNbk5Q+HKrm+p+BKpLggLRm2jx10SZHkkp+dXJyobVnCND0VxT
dv0QnRhNAwxqj1jn7nUgqWnjcNevkbw32uUwCGyHasqrr7GmfUrX56CYDFB/kwqrOf1qhuAn98u/
1MEd2bXLY21Y+8KZX1U5swLnrcJGz0qa4yacTBxD7L+MdMGclC4nXAsO8ZMjG0D7ribj+iq3prtp
Zv2pBodRa7F8JfSpfs2gZYn7u3bKuIdy0YXGwMpa+9360gIqx4W1lRCuWYZWpC5Sd21Me0kvo1V+
R+2AF1WMceh2sHMZQUSV+CzRu24tRUyR+YqSS2+aQxS3EFE7PqJ1W6liwh0gSrPMTM5RxxL9uEz5
fmktdsNpwchpwrO7imV7YCzcmDelycUjK5ItA+DHLZ4jD5sJc1DxSWnE8n3RjCWOs9QsXzW7fc9L
3jtOwJZelLVtNrK29aoQc6uJvS0cuuBN1P+4bbbVmDHQ7NHALDr08vHYm/QkeWykjAx8cVmsmZyk
pHtqa8cHX0ZIjJwze4MulHjQ6EEhqou7OZyVSZQRGKxrWdfhTEIB7ISbMbaR8LiPXm0ep256q6eK
C08GP0WXH7mmjwtE/qMLNnmO9KOqxJ9JlehH2e1osfyN2/S+IO+oTdH2Wh1dfZqr62kUw5GDCW/H
hVtyZLA7EwaCw4UeO31xkobCNZ937PLZ8a+o0h+doZ/TAb+jCaI5LFEwb4uVq8d4pmV1QjTSvCEp
YtU2y/ZsvJiY4E9ePRBjn9csaku9H2gQs078enA+d1q2927jGVRHkUsfN+/AoZ3LaR3lGoO1LSPL
w++cU2Qt3sVauTc6qPj86I4xq6MMZhK7L2KjA4pS5jvPpq1YVUmJVmB0YBnkFggKFpVZ/O3K7KMx
NfkrBUxAkrdPUcwgakQ3fgZw8WLOqidPMm0fHIDgZlX8kiVdftnl8uBVyvxxanXyiuq9546+B1FL
z+lP1QWPzxwTmTb08R17hPqY0nXw6Ho0oH1DxGBqnWzTfyFoujlpw533JrjYDobaZ2sU93NFw+42
kN5qp6/37Yxrm4kdO/3lbijuqsCMrwii+0KqFsrCJ0cYuHHo6uQXIMwpFV53s8rLIusjykkUqxfa
qRm4IVFvr5Un8hOvtL/JOU3hueQmPn/7OXY1zUbDZKdfeH/TxicIY5KvztiQCpipJ5GTDzByeJ8i
3sAZTt3tioHJBsZrne4YvCyQpRmJ4OoHhhvkktkhxI46Vp+ChKeWXS8Y/YNJMkZVJv2VZxsD7xwJ
uaVSxjnq4YK6E27whj3taVt3FvSQsborXLcOGTfpqyVdgYwy/+y9kcvLjn5SrKVKti/rSQb8SK/O
U7F6UKe4+EICsDpTp9WjykB7n6+u1WnRm3j1sSJFmFZfa4rB1V+drhrLq7d6X1NzdcHSLOjVF9uu
DtkYq2y/emb16p6V2Gg77LSMJL4r7LU1Ntt+9duywtgwRoV2yFABF2R0FWDO1Zh0ESutO122eGp1
8PZYecvV04tUhw8Cl++0+n1jjL89BuBldQK3qye4xhzMVp9zIjumq2sYewESJYzExeoo7tzq2nKm
Z6J6j+gQecgxH8PJCjbTP37k7tle/cnd6lQesCzXWJe1cws71ibmCrUd9eZFYXJuqcEWTM/4kgSU
FXzQ5eqIblZvtFpN0jhUl9U17a/+6Wl1UqdYqn2s1dHqsTa42kI3YQybrw7sjAGugyU7Wb3ZMybt
dnVr+9i2h9W/Pa9ObgbCPKTwWlaPd9E6dBAdIZiV0T20OYIXxXjHNwWs38S7VzHcP8O7tifzhHZr
Z/bedY+pnNtFX/Urdhi7ebX6zlMM6NLFiV6tnnR0zOgjsKmP6tip+wLresnI0TDRAs2Y2nN+zC0m
dzydW9Wy24gimz46fprzg15d8UEBPzs2sL67vv2JEFScBvsbin6HXBRTa4a9HnoWYz/1LLHdB9jv
1y8ycsu96+V35FK/WjZoebgaGhUpF+6pSYjIiJOnZAieR9u/uDqGq8PdALS8sP8CrYj7SB7sVD/P
InnB4vUMpvJxJkATdEAMQqAAJVCAFIiGR8YNpxnQQARwIAM8oAEQLIAIVhuJEbOV8OgnOveYACww
1ytF8oVOkAwswumihw68AXjXndE1uBlI4wZ/YLhyJ5jgabAIutw4QBLo/s84CLmcniMv/5IrSwEV
ICQci2ydlbOQtrSsCegFQA4PtXUEEgSXeWUz/ENG6cE1UGY/WeAbBjAOLTiHMTni8ON7pd5daQ8M
gE50/m8dGIjZVo8L19J6ILCQhFrkgYxoiq8MgAR3yp+7EiUm0BIuiAkEIiwdgE4YBEXYTLDzlUZB
cBfO0eU8g6kgNuehAVtBXPGu1ScHmMVKd1Eo5OYAFsHB7b4m58qIrTejUTc2+Spjk+wMmzhBB1ro
PGwTH5Ef8AzJcZysNA08ZNf+itcoN7kt7gqgG9jlzy4QjhoHTACUY8RYngPp8Dz51bniusfm4QDx
oLQG6NEA9ohN/iSgj5Uz4wD+cFalJiCQ2c+YTM+vE4AQo8Y3d23YBIoN7Car6x6USNyEhfk2ghdp
V86IADgSAR5JAJDkw42FewjBzGdJv5eDKfHAlSzvOE9/KxAmKtmTUbMtAJtYfCi8gjsiv/YO4BMf
AEoNCEUDRNGAUdImOJeAUqDfHxbAKSQMggDde0NE8FvTP9TwpdPo1A7qemm8i0seh0NGUyynUzQT
ohyjnPPaXdTfexRRw+xRYnboTBaiC5gxlN0hXdfSn2Yd3HAT7kyI1gUGhkYmn9jTeHyEuzMd7LOd
eF1JNHU0MElfHh2yefMCKDCEqUzIu560CeJ/bmY2H/z6K0m4rz5NmMGPcSXbBPou0C2IJ+tV8EKu
LyBatVsl+50riRCMxgfp6VcyYe5WVND66wFiqeisBgxisn13bpUd3wdVdVfp7GHMppce0v4IwV0G
6pFuZIsBEpK2d+lE/4ge7wHo0nNBQIxe4WH2jaHX/OL4pTLVs5GbryCubJx1ZmzemRUCeeK04/zf
qTuv5cixM1u/yrwAFDAb7ja9d2QmzQ2CLLLgPbBhnv58YEuj7omjE6EbxZwLlaRis5nMBDZ+s9a3
rEPSh7ch4MUP8oSO6xSyyTLaeiUryD9GcAsq96Qmztt0jMAgZ5lBOCGvvm/nxAZCnwpu00niOhiV
YJ/YC8d67YqLX8WPzkx3Psg4Z173zb3+PbqITIa5z61BHZx0pyG/1BqGv3Tp1Bczu9PEHDtSJium
TmANRiQ7jByqFSkEBxUsXRNHlx6LZqkMux9RXxQ+sLtfAq09la3zVjEzc4p6qwnuKVaQwUU5J+MK
8uLCaYfbdMxN/yi7rWc2QHdDynuJNCTpzCPukVsJ0IjFzc1Sw5uFYsyX/gM/dBd2xMRwMjbhCxvk
SyuJ103CB+EMR1Hit2tPE89I2sMlM5SfX6yug5uhiLuWs/9VTtPrcaf3UzKnpCrLOvCC2Y6ArUfb
JVBbnhIvOBjRRzBUu2ZwT0EdPozIP6U1ZzQ/yuQ3iCzwGsVpHKPjRGYy+/YEleZp+gCmf39q1EdF
ri3Dv6Ek2qNDu3dG/1KGISiSAVF19GoM/oOAX5aDSvUeWhZ++e5puqI06Rx7+9dEaKJpvjWpAE2B
zRqFvZumVIHyRvNP84HqiIsvxPEeMae2vR7TZHtTHX5Wa52mryXC25TVR9VmaJfDxxCOL0k+Xqdf
ahThhfaNCIG1MYxXVo7PUds+odB9+3noqPabrneUsCyGg8eEZgpt+4140ptZLU2jvQxt/plV/c4G
RlN1+jpw5BIOnsv0b+JoqUr5Howt2mSQNHJFrCuVe/A8vYQ0TjakyhFH8jbdUbxXJ63VXqTsnpN2
HcnopGsD6LxrbcinrhJ4XzH7afKJ3QBcw2hD0BRQjfzyc9mo8j5dvb7Z4wFGvsAE1xHK3i2aJzQ9
r+Mob5GiviCpectNqlc7vZSJeEOuse4jc8WVyQMCdtng3fU8hdfU3qfnZCdS2PkdLSoTsagDHCuf
2ya8mf635EgWhv8QCmFhKvYivo3F58/jNYv951ZtSOROj1oOgSz0130Zfwojfq9enLG6eiuSfO9V
+nvw5JlC92mC/wRefQo7frrZ3lkeniZxH4utuhiQZ4ONcuSTqkevQEQvirAO1XBuXaBcVX+j3SVs
aRv0P2XI9LJ+PkYXNWiNJclAWYaylp/PF1zv8fM6LX2nyGd/VL+C0r8xQKDOe59+C6vJXjmBr8La
uQ4pVB1nmY8rWsSveqC+pFwUJAOj9m7vTethGCGIC8kM8VV1fRe2fq44t8ppwRgT1dM76j4NVgjc
N07FdwBpmRkWqpFspfJlO78LP7hPDy9dn7qspVFln01BLG46ocH9i0VHxfLIfxik3bWcoL5Bmmmf
rWq0ZoQn825R39brNB+PtgvAQFGPJbQF0/U3xAqtI2pSm449MttDbCvPCCu2qU30hhseTA3QBTbs
ENt+2cXX6cleuekGtsOvoC3mOUmEneU/NAXRlKKJs2dWc79Ij4Y9OVma/NJlr12kfbUEmCCK4lgs
nnuRfZpV/0gN+7vu5DlNzr3iEj8aQEkhY0TI50jntCWmqDCctchBE7O00PybCZnBygzife2NDTSy
HfLNWPbbwel2IcrKFBYfgnP8Z5oLD15d2D0jrxbuB+IidCxrrxEHmfINSJ1scsNKU58vBuSVoTdw
Nog5OWmHMckuBixF6HAHO9KOft4chmhb2e0affZZZZHXk9t14SERnhigbhKvPWD2IQFSLhsG1Y26
D4HeeYGJQPWriCajoLwl5gt3fXguQ6iJmJrQpjiWfxB+uW98iRAahp9arlV92AaIZVTGkoA9UWQ9
CNQ4dHk6Z1J3muR/JC6zm/eeNY8Fsk7CPKBUZrlV+c0OlfLSXHQ+JQxaT1XNd2UIQhG9BQGo8zzu
V9P7PFWUyBJV1z+ga9/lE15WuhwHw86U8cmn5nDMz8itb1Yb3tpouGI2QPJarF2TM41FuCzOCQl4
DiJE/GEsc0ZUnQGvxGeVgE5iLiyERPKXz1WkR5xIrbznjXwyFGSREZA6t54EzUSfGSDNEo4bflz8
mg5KyoeBj0sJ10U/HGUA9FSgEDvbb6Fvo54u9iWjrd5yv0VNzhmzCcvU1gRBIuQRc9f9sg9T4epH
PgtoZ61znEn1O6qdw6SubOx15B51E2mOFWybPp4nLCnRaTBK8OAWBCu9zpfK9Cr5+7JNobqmhJQA
PSEHXsprS9xzY/cbNsFzDbjo9GJ8fCKxfs/gozQMDlI0ugq9vp0yGfNJ4EH9b61iqa8mr3c4wFIc
CXdUsk2gjUfJ8NarnS0mqX6Yg1Bd6jZ8yQFLUMxkxgvqBQDERX0uIrl0wmFRecNCsKLxvOnGJam8
J/PX9Kq5INY8lts8Vc8YxHZjl26NMljXQ7nQzAFGXLJttByw5AqCyQyF6TIudfaKyA5r0sWiVaXj
yzFwKmXzTv1y6MFNbiDJr+Q1PLm/DCSuKAW4TpG6ArZ0BrA6x+kd4H9N9fL0KaS+YPhfLZphXLDS
u2HbfyjEttmuenQhp+TLXnV34WiumCqEDETDmwRfpxjZmq7/LQumVi24prF4i7xbhJRJ5mJnw3Lt
z57dX1D2v3kMzOmyCqmis1nZ6t7k1icA/FjV/TNasgOM5ItEXVBATI2Ll6RMtlFUr6erAEbBkfMm
wiL0q7MY1Zg6uhwxXBHIs6Sm5Zk2o9ZkHRmgbdhbl5Izzl1ylTme0WD6g7f0e3tbxQzsO2XVedW6
4ioMqptDtOmMLvcIyvEhOiiiNWkITgxur/9FgA2L5WFHWg5TrrkgNMFxUzp0c1FhbdFoV10Zb3B4
4Lk9l173xMLkosUKR6B6NIsOkaqYo8Gdkaa7MHDsTKVp6TPgGFe4jY+daa6mL/NEB0HrbO2Wxxr2
l9TmNIXiM+DAGDqBg5BGgf8fpuBBwT06WbeSjVhaJMwK5UhHMosOnbdMB58pBymE1rhGR72sin7l
EU7EE2gJ62qJT2pyCeEeXiYEnCnpsJj+GljeVrG9NbfmiV265DCYJOfW8DlpKgaEjPiC19ODELb1
dZApud8C2qu56t1grzDvC65MBHaDOPsSsWCOhL92Tqmwwa4UZ4KQzrpDgJ/nrqPgqWCDa/gr01/h
oFs2DKyU+tZ553GgGzSL9UCUhTWWb4XhXwseeyHArcA8IPBkggYfHOhFRsxFxZfqAjpnNrdsuAMW
R2uI51JWC5xTC4kw1IiqRa1Ua6+XSyO1DhaL8S6FYRZ3S12Jt46KgrUPDhFvgdvhmR42VmcusO09
iogPjgIvRCI/dXN0LIDj7CdW+i/hGO9aWMf653RROSV0DwTRwFqcHrRzQDgRcpSIWOko2XYqy7le
h1dXbLTeWP10h6J58mll4sR4LQt134TBWtGAgwdb0WXLwmSOpx8GLpWMJtHB4WzKj9RUQBSyAaqS
I4ifTblVY+Ni6jiQhbkxFE6YVq74xnTTNZjWOHYAvk1qpq2duuu0dLbT29T8jk6JslSImmPR5uI1
/HnL+Vm1GBceSzlmi4s2olLQF9OLBO7K8e+umTjMuFbeW/7OiEkixVLJgHrlVTqWKIoA/jsKvaXe
gSTO34ivX1m5s+0V/6oL41yrZIYF8hoq7aHEc8iEbM7ZygZBgHYWPOPuyogSg8S1Psg3qGRmpLDO
m1ZllFCspoNZtnIThBDBOFTjcv9zVqt86K66TpnuZQDQGc0v2wANLXw73o0hAk2eZ6vOCg5mwRUs
w7VCNmvjd9BzUCiF7UpIdZ80NhEdyS7W5b1gDRePcKB08ldplTHp87jW94EnUAy7a09DbKMB3SoJ
8MvMU8JqHK3ioQ4lRLTxq6kq/rmUiUz4Ml3JMSBePDbnsUiOXaFcLZdaSyCkRblSV8GBLMWNBRqD
3fUGxdhM84u9Tr5xx6pK1utMKxZp8GnT10EeSEBVR84+K7IV+uk1k6TF9EGXNtKNMN0MZrZLroAO
13Hy7BfArE1xVknSRAC1sytnDWPnBDFnB2tgUw3q2gvxqnnOAjbAviyrM9Lus5ccSWa+hGEGJijd
pT5JMjFNDzDfPnS3lUi26GUPKVnmkcFPQmQz4utMkFaofAwgzRf66GyGjJUpJbczHpoBFvKI8btO
UG2JUnwlemSsURjlUVEiVYElZV6qiPiARHp3Q1fQ7RdGvdp7vROAkSpYEKd0Ah6a+v8sPuR/YfIE
UA8dYMa/zp4gOuv7v/Lf/3X8+Gv01h/f9wciRBF/M1THclTVtE3dtAxBmskfjBC+hJ7O1VC16GSk
6LpDzsTfIyhMQYTWFFvhuIbtOlPQyT8iKPiSKuCwOnyTalqW0P6dCIq/EkJMsiwAg9iGAY5DN1X+
rRBE/pSfVRmtgpB2uiMIwerMF4fY7ynFx6TF+dN7c/kjk+svWV3/lx+lqQIhjMFbYakGSRx//lGt
joPDrvlRnZLsocURpErwEvtBAoJyUt0JJM2jNea/HYnKj6gUT0mTzGAbLcfEJGi03EyyfbdUv2Ma
iCAeXggA3ZTGSDkS70kGvxQKWal1frYU5fb/fvFC/WtQx88bpcGo1AF5mAh2LSAwf371Y5F2fcix
QcCxbJYOMd0tZR98OBBzgbuG9gWqcjggmw2jX6JES5s7WI4YoozhrYMFXiQv+LkOSledInIbnXfR
MrX3Qn9rYHJAe6wQVOUgIrUhm9koKLqBtQaDhOIGfq+da+pkkuaOTpmtVVaFcGDIhrnF8sv3g/cu
K7WZomLktItg32nhyh7cfZREl3LAmZlZIAF1EGfBbUjdvS+dPX4+iEjM8u0Cf61WwlyLAXoVHZqE
Jql2g+FimuKpReXMQtsFGJYY3wFVKj7+YG8zznLZzNbC3g8w0SrmkjCA87POAnwB/nfO5JXpoGt/
oMGraG4JcfY5txNQJ7bW01wOK5RZu1hV1orhv1nswquAlwKTbF/E9sUb/S0QuFWEENb1GRlNkSWa
hccjqHdSEl2tTLQX4c96jPapgz3IQ2tg6wfFiC5BEF21TNm4WUJWcADoOKFWy88ZeWmUhizuTIpc
xGA4u4O1W2GeyWB5195HjOyEUmKZwkdnTg3EwNOXQCelio7Y4fpzcqjE9iJoohvwGsgrIE/9ftkF
Yp0iPCcsAWXUeIoSVEam8owzBFVLcxn18sTjmqDweD0mpOzWBKqOhLUX1ofTB9fCz5lq4ibQtpmB
8kgPL0XMb9R0Pi117t88t1z5bFzCIKROCHEQlfq71xOqQvvVCe1AgYTUKUfDwy7zWHZvHTwS2gzk
magFtKhlVeXrKXjfZp6nMSrrli5BCu2FWpSlheUZCAjGTzMInmjrb7HoGKSkkyNMJqwJHSAFaCo9
w+yxU3HBcrz4K52qWbhqv3Ya/AMBhkr8jDrwmrpZm1RCjGZq6uqo8NZhDHNnUqPxmMvJ40aMqqTx
tICk6rOifFV5jQJzunkbav8Xsb1+NP6uChdZP1NYBQajGF9YOFLQ+OBWZTm8WY2zQcDUEROqImma
2nwLTk07JstsukPdkDSVstQYNEUYOpTeOOhJ9tJk5t5tkDVLHDmuX5zShqIW/bRbnmAjrNWIC6LH
DKo2rO+dHCGp9e757pLMX/zbbW/RPTlICiflWh7vi857zQPeCbUrXi1RblTdfc75pJsUgArhxNSB
3ObEdz7VjKcrL0KSQTTAsFbG+i13PMIB0nM7RPBnO4x2cjloCDzS4mTGm7wAtqhmczM2PwhaflSB
e3WC8OFrIMbacmMGIPSd+tUF+Zpip5ynhA3njbdJVeXqCe93QmYHovGlg+e+Ra4xjM7NZAVpR+YH
BGGqpebgzUCpQoeKnY9m6hZcez8a4kOBNzBQ09Wa81115aYvzA+69G600LTqhyhld9gUXwiY5oWt
X7202mi+SlFtwysm7cRMXsrimpjWJpHxQyEyY+408RloRpsUT46rbauhIR9QUAW2R30k3cYDJcL9
N0pc96je2JMCIMbdhiNo69bJOY5LApHqSwuPomvwKbdcd4oeAA9iW8oGqqnDu8jTBbCW9dABP+qU
i901rxzsH8CJ8ODPCRKhbas2jlbvsji+1OOAXSm+CGbIllVtFYvSDH4446b6lKbRHpLWGsEeTLrx
XWMkNHjVpvcUakb/LnOfFQf2gJITqwiu9Ngv9WdikGwEdLhiBdMcE62ldIzXvmESzqbQJFXBbCSr
xWCYUZKKOycDex2OjEvHvsPubF0regR6seJUlcXJ86x9QURJawG67Qv7Y9DVw3+2iPv/lQGnAaeh
8PnXld5pSjalzvv1/ZVnf8XB/f17/wmEI23McA1h6JZm/zMvlRgyYQnLJjgMYYJt2vy8v9d6Qv+b
gfARVpxLXWe6xj9rPaH+zbFUjSrQFhZxULb579R6mu5M5dw/41KnuDFXaJZK9SUIN0ME9tcqpsUv
ItFFwyJw+6W0fAZ4XWNhMsQ0Ms37qgvSCtqu6KIKZ28W1X1QnDUpUnC+IjTwjK/MHC+d0kzm2Lw9
t0rwbuonYqvuJlwbabNX6BRlZ/veiYXuygbzNfT9AoIjbBPNenXG8kDUU8PckMltN5nxGGF5qF+9
ehUH9HajC1GAKV0ek+AuCS5SrXHZ2sgsEheYm5o32ynVBV/Ucxfp8VL1tBwCBGgzXy86YkvTR9Oz
WzQ5uWdKBH8jJbTEw/tgDNGkRIlBlaH0K6hTZyz0UQn37rM9aMjAcKWWxVE19d+Fa1+JXOp3aX8I
c2AICCKQlzVUfMyjXZOQTcGOcRYMyACVlrAJGj1WDgKeg/3WFemACNXNZtjmMfw9wXFD8tB7byHo
etgp3eRcHnHzzroCjUAXuKjyf2HUwIVp9ccwRNAM8avskwZjOCYnhfK30RF82M1cq+pzTIApKOlr
BvJu5lfOxTBJTstxQNqQ3uNmPELMukQwx5YhUa3INJllTAuFKGMhaBjtu2XLD7VjfOd1IxZSeHIx
VhsNLqgnSpZ9DOdlfE6Ud61xHyYPlCDhjzB8ATv9WYb+QQ06UP3ZLVXygEyw7MnUF4M5HsEnUJJV
/lnWLXIa5aDDfU+j5LcozH1nBCep2T5zAzZx9EfPZqm7xGz8Mj35CG22+uYEh1N6GDsAnkju46E8
2Sr4NFVRX1L2+oEQDyXLrl2TXJuOEBJzQJqDpti2SoBdaGM1xqAwprErNVVeA+NN7xj7niybppvV
zqxhK9R3F6DiZAUU6qFVR1QiffOEtmCuxNPSoMWZ3VAFBinU7s55gqqxQYIbt0zuxxihVgPTo6Pg
ojOI9inZ6Uih5VOWh+s01N4p4ax5Ue+YAZi4HAM0vu6TNrIOyzwkj2GKrccv0L7K7oVu6AWnAaU7
QkvDWns1tiksP22oAcbKDuBiNrZ8q33czrHlfyiBsR0n9W+kO59Zpt1TmxAqYg1mrFuewV8hfFQ7
pl3Q4Hyk/JxuSJkQo/sj9W6WneuA2DmrFL8U4rVmjcyQXcDio1ych3VxyXG5kVB3//mq2SiQu6gI
9JqGwOhcABOELLd9ulM6LHZtpn6xfJsFjrcPCB6EiNPtClT9hZ58dnb9pjryN1L1z5DbHwEe0nfI
p11nV1s932UWoi8Rpxcfyy4a4P5sTmiCXWR7VMI8ISsCbycOM5wpKK4tTh4j5m6D+7gaqC0Gd1iC
Kzx00bjUze4q7PpoGsFKo0UJOnVXkM5iTmCDRz7aXMN6fOgHQT6Rz4LF2YoEA3HdTUBe2HxA2o2+
mKdTSlkmQX2QSI990A8VNK1ijnVp4XXGi4wLaAz8cLp6fn3KrHG6u4tGXXognBIBFKFKKI97vz7r
/QSdcl3YBaQRkoiELWvtsurDT4ZFps3lsnRNcnnRABQmjRLgVwAdSn8ZZXWL7MCaVSotWdLs8iRA
Z9mqD0a38Kj57QgUVJD6n+qW+eUYJQScxDZj+uLu4C3ywuS33mM2h/M2zOq6X6aWPo/zKeAjBniL
oH9jj2IXWdFvUVLrxFqJ5I+lapPivINvgt1XU+YV+OGmHr6ZgTKbNKobiUv0MqmEMTGO5kD0UXTO
9IbsNZnh5M36pVVnUEQLdR2PsTNH5/CSFcX7iFSYTpKkprEz1zGtMW+Rxx7nDVsSL7N8A575jcbV
nVVPUKYyXjQCyRrHq6ihKjT5GSH4KXPQknJY7aVvwn3qo2/05XiXigLuL/+sYnCDaaH6iCJSd0ad
jSdWwnkXudehZCCKKlxf9tYG/54OHY/GccjVz0G8ExiJwUQdojndOPYNqSCkx3pAZBVPkqSd4e9s
WtIFrQ4iXab0J1p6Tv5M/fZEfIdo9WSP8mtwwq0+TP6LDn0mTzws9fwums3Z4uj1Ix0tbWWykEVn
e0/4Y9p/kekcqlBzwptb1Ji/6afIsOI/3U5YAYmFLte7l1N3ptVctmBb+MieHdPTWHtHb1p5VXkC
zAs3BN1hv0YphuI8bWalB5YSchoCdYN6WzAoNIjLqk3tzMOP/ZWLFtI1Pus2AdzTowmCMAqhPlZm
Qnon4hcOhsMVU1vmEsU+ieqsExv1Q/HLX22wY0T/bZdndNqvIz17O8bLzsE0KET5rpkNn4qZvtht
92zq8b623hpzfFRF+qa5Ezs2CT1uP2deQtmKleK58JIvHeEpwkCEybZewcLoQ2Dz1WEi95VaelAq
QBp+wwO0k8UWYszdRlDGWc87EtY9Rrl2I2sEgLldf1k9ydZWri5Mg1RUshgBWelYQ9lx+EyoWENn
J2nBSBw1Hti2i1guUYhSKZwPZtD3iOkL/XTzbAlJ5BfS616IU+HXMXQv2NAyEcd2SKnfUScvohqr
V6ntk5G0DiNtrC0j4S/stBCyZ3mY7E00qKmpU+nXBrMYF9ukmrQDqQVIJqscNYJWNUtOuzPwRawR
QD54+/r3xlL3eESAYDxDCuDTUgLkncZRKmd/dK8+RpiZhnGTlPr+4ab6d0Z7OXed9EbYyJHjbs1A
ra+Jq6zNh5Frz0wVdx32acUHyGfStwXP7JhCjB3a2lVqWkZxj15oShtUnVimO6uymAnFLGTsndMD
QG0chMSxg3FcjZozgTdcwriwbfwvYMr0hkhNd86VeoRn/SJYtq7tGMaKDqeMpmnf1e2u9sS2TKut
q41rR5uYQq8/RVnKsKEOmHWNWCQzdZUX6SqJ7EOeVF+pgZZNLUxib4KVl/W/aid5KtXiFQ3Nl4P0
ijk8Pp/fTW2Wc9nTFmtFdW7GAdJnGBJFZx6NtHZnE9HRtZLfUcQn7juAKMAMz/syQmHhSQ+7iGZi
MisPNsqTso2pIfEuMrGRnLII86nyXqsuY9ms4NzMsKUpVVhxNvAs85/C1r90qnlMClTCDamyc18y
CYI8lDniTRHRWWv83zz5ZhGb1PmoF5+eqz13Q3GeysQ0tLadaT33OWdPb6IAaWCZWKhoZxzSn1HO
g5xeYRaniEL4/ZaE0d/VwIcRgWeIuL2RthOq2hhYX02YvkiBY7DhwZwH4zdKG46vyF9mgfOuG6su
YauX35SKEreYMLaejZs2b83bKMUWgWQ2dxJcJh44YZsHu5btookyjHxsU0/cYQUAcT+RiAMLJjGe
I1wtYIrzDl5xMWYgl6h9oTwzENKx5eMx996UCH9UWLG4lwHwGcFYTje+NLuryFuEj5yM7tpGnRTp
ctMnVrNsqeZsunm2kIbNTAEyjsyAgvk17OUCHvyoQow293GSarNSIINRYZ8ME7e5YuJko4JdlN0A
0zlBqOh38TP2RLICAT/LiQBd+Jzsbl/cJl0/hggQOqhUvpQeFoQGQpqon3U2MaXJyDy6P5RpG950
CHjaohIhFjC6+4H3bYOmJv61mBsFJnlXe0tHrrS4K9mqtTxIqVDIookYovjufEzFk1WEBMFMHOx8
msJHxabSIWSD+l57B3viZhv6VQ1yOWcHdpaozjZOS2VBbvqL9DnLCRLkXmMwCoAJSCVjvPk45F+W
XVfz1kwXTPinMgblA8kyI6L+ZA3vp91o8U4PmZ+mBuewORD6YUQlXmYCMqfytGUoMzfGIw4hCiB2
RmJaHinTGmmtGl29Ej+jaLZM9bRuys1LxKwMX26J2WvdV45OQKn2VbekQoDOAMnB7ipnQI5w/Bpz
Yw9kztjOiFDJDLp1W5tvpjFyIlXcsw1chkIwzwagpGJW1e/6yJNAabtdmt4G7JxxM/llpiGzaMUr
kdJXtnHXEIvDLGR/KjBMBUn13uAbXnBZUXTUT8CbnwjYmo1Ey8xFyeeCL5IZEAcqD0u26gZmRjeP
5zHzpOVYIX7RVMRMvsXrdfA44/1yCUyIC3NeeoMCF3bol6HB3LyK8CC4RBhLAmBZWCJaV6yD0UJd
aEmvzUMVfxWnZqyJY5dkD69NyEdr9yZsMm6bipwUnOFhUm7jjpNbKiBYC0O5GyHM9bjioxQgVrmo
gwTBs4EM32mJL5EqTnBmG+sBVAHKqu+RMS3Ly3DEgu1RW8ouZBAX06HgSPfsY9BF2DvNvtiSjLh0
J3RYqbJvUJtKrAxNEtos3TO2oX3WRNG+YbEh0jxgbKs1y1BYy5ALDaEYMagEus7ypoLzlIX3zHot
wBgsxiE9B5nwlyI0/HNF05QRYLZHay8suQwo4ddpRpdSTNDvOJXaAi/RtY9ofuvJTFEOTEHJkKgX
fRXftS4nNKIGjAxgIVo7Ga2Kr9XR6eePMdIhVmkRRgFSoWNvglk0Q8AzmSCPLO1eDXRzGHlVEs6y
l9KPYOpFGn2Q0s2xL/NoS10Gzq1GHmyS6keRwENP86PUuaMK+0Tw9RYdDfnS8qAbTfKoje6Tj7bC
aNsXK4Qo8OmH8ug05Q8RJ1qpnrXyJekUBI/TabkjopthuPqtX2HEP2YGQ+rKjMovr7xCuy3uelee
onBwD3ZjfsOQGBlihvgm7rEfPYcqD+jK8Iy5LDSki8p3WdbPESNYyO1o/bW27BZtyE3XGbRTqooX
GUlX27SQjijpWj2DHOS/1JZPWCYQKvwl7a0fQmjr5j1KtFfDym+NinzIhScpS/9al+mXkYWYVOxb
ila9YXvQR/W19Vx5JTd0pROGt/K1/Mn09XvO0csobBOr9LQG8eKA/4jB0pW174BUabBw6ezjfWe4
Vg0iARtmxZI7alEbBPZQvJGLJNGeBxaBqUO9VFKlX0IovGVlWHGJROo8SqxN5lAmVS1UHJX88sjL
DbB45jGUJFAbEYRjtddf+4Dz2zfKjBov+nDizthlV30AvuOoxm/FJHYpgztIG2sH1OFLwgUZd/tJ
Mrk1MtAHciXt6mSow9HWzXNII1jqxo4rDwUiB6GZvwm74CmfDNWqc/zPuNkmZYXnVHd/Qbt/120E
3oP4NSjlmybB64ms/e0rW6wQd2yw9DPGB8A1KDIIGUaeNTEDX72j+iim05AM9G09dN+dltQbmhPU
qedccvI7UHVThW1PlD+jxjgYY/YlaXGI2Zvyh3sqUjV880e01W69kFGg0a5m4zJjMEA1ANsXRV4m
8xxrMiAGsCuwzyOLLtNbKe3ZzIA25D7FaBfbq0nORyIPJmwWQPamrmKMhV7EkCdggDR50LXmqU/U
J5it0axEDT+vHHsPKHxc2CVgdA2HsNe4GTbgoV7kUVpuPM++mwDMV3oHVcv5CuRSIJwxAKoyhhny
iEiBmjLJFgEgjCDUVynW+jxkNGnlttgS6PThES+/S1VxQIOMVov3f140w5eMlXEPzwDapsSC4LvP
4ai+9Nh96swy8JsmcpZa5YdvVb9H3b5ALVpp3oj8JObMrkUI2rv1pjAe5C2kh7WLhr1rZNJJkQ5M
L83+YlgoZrPkr5rA/pWTXguBdeYxyMRIzMgp7IpbNUEJTA15JNZB0gCfrdZ+12p4UTmhLlA+Wso/
VWzj6imuy+IW45MEUjcuxob8vtjl/BnMylzDCQVKYH3Zo1tgHq8eUiA8Mwi/jB0LDmYOAANj9gxM
EQupwVzZUv/lDUCcsbw/h0H/LgFErLTGmPCGXrXs7f418aN2+Z/dEvwvlHowexeWQxDLv14B7PM6
l/mfg2D++5v+PvvX/mYzwHddBv8kuzCu/4fQg9m/KjRGmQZyDQbwJtqCf8z+jb/piENs20F8ITTW
A/+t8xB//Pv4Gje5UHVD/Fuzf1ugJvkfs3/b0g3NNR3+lVzr/2P238jCEakQ5FCmzrfBquIAquzU
Dmpxb/WrjMbya0w7OmmXjKWi2hmOy8OLKe2aKR8HGrqqOnFWfaPyqAPPCWOkPlZOoczBoRWrMAvr
dV2Nnynl98MWh4g0xgXrhC1BTt30UM3yo/nzkOVpK6fHrl6XOQvtoJ2tLKa8mi94PMsU7oT6wk4g
OUSd62/tcXjlDaK3gK0O9ol/XO9wJSYV9EX6PESfenT6+QPgH0WbFq+xFA6r3lCoH5oxvfNwaRR5
GNyL6g4Wwx16cs3leB1VLK1lFCx0rGT82KBdC8JnkYOOWPP3iuY9CS0IzuxVGLAibmiSxl1E+Zsu
43tusRZxe86S0VX5JmJnS9teUiM0y5x4Espgb51OhVRMRaVPpZVOjTVOxVYxlV3OVIDhg8RRSUlG
QIrPq6VMQxswUrU1U/nmT4Uc+s5xPkzFnUGVR1I9pz1lnzMVgEQWWsuRmrDOK6iwkmXCPNbppOyG
kBnNDx/IJCzIqhSWERVm+lNqTkWnRfU5UIWyvYCmVjzq1jriDqPgtYFGhZVGxYARSHcOPNXsbcRW
sk+4fExiQQbNhfaHqQbw72SjooKhTwz7uZrmYAgzUuhRHjVoXimjo6mgdqisx6nEDqdi25vKbo+o
CiGJ94EiQNtCbV5Qoxv1kz6V7EUsKd615l0wP0OcvSQfFFYZdf5AvW9Q92c/KpOpFejpCZL05tEh
eP+HuvNochtZu/R/mT1uwCXMYjZF74osp5K0QbRaanhvEsCvnydRul3qut/tjtlMxCwaTRhSLBIE
Mt/3nOe0A1MF18Z9UuC/VtMIIt7WgZpYENoIM8dzv1hhJXdWJXS4dzSDqbtNrnzAvgMsTE1T936Z
0QqZ17QDGHAjV0Cdl6LSK1DrCVR7Leq9CRVfjJqvRtVXoO5LUfklqP1aVH9adinRADZoAX00gRHa
QI3aRItWkCnknonSsUZD6KElnNEUGmgLSzSG3BTXWfbMYG6XPzB1PA6oEWuv3OjhvLbRpmYzcvKu
3A7ZOdK1dWCqsPDnYPjWIHUP7W5nIgXunc+RXp+UINpCBD3hy7SIgIWLdbYi0oyRXaF7ucgmesRk
oEawBNeT8Fkyk/DTVzEWGzViyhLzuxJIgw08U4Y4xgk/ZIloh+xlkxaNh4ozRM2ZouoMUXcmqDyH
TCIyrg4ZCkzSu1+UZURg3wxT8zRCjdBFsa6IN5gb71BayQ5DI2rS5NzxNzkmt0ydfw/V6RB9HZm1
lGhRC74GB23qhEbVQ74KY0xBiGlr7SVKVrUpR9nao3BFTb8yKPAabbU3+bSa3lo5zaeJXCHPEVv+
0T0lz1VMD6o25JnwkAe1PWfIh4/ngXAeMP7a1jO/9Oa0tdD3mj22HxqG6v95W22zqjwmKFFNR4mV
4t8MogOYzexiRmIl2yifmm61GgYfFCMsYlNf18QT8Gva0RuheUORcdhgotEQioHQH1eBwIwtCduJ
p4NFqVp90yV5mBL17lZ9HEkwr3ucEr5VbdJU3JxjlVV7Py4IoeXLmCKmKr+1BuceohH1jxGUkulQ
cscS0GJySNKvoor5Zo1TOovP6l06+MVmEOX00bbeVGOztjYUcjdFd9Bq/4dAdj0jv/aRYVviUM8W
+AxSGhFpW98GBNv0v45ukb+mCLkTBN3xFG7qmSCOEsuHj6nEpJUHILGBOG25mEfAX+XJmSrfpu9y
6gDjZmQk56K4sZGTa8jKO+TlNjJzd67ppMLbhzhvAIRcAib4mMyqBN50wdK3QXLHpc8HVTHTo4hI
xXLOWOczdnVW/ODE3Rd1KqvPHEYJfKqbazPx8e+EhK9cbJNiWyv4WfRkIKS3ENQnCOtTBPYFQvsG
wX2F8D5CgD9jrUSOPyPLDwmUjxC6cRYh2Z+VdB8Jv0DKryHpn5H2h5HCJn4rEfxLhP+9tsO8fx96
wU7HFoDUdxNiq2Cwq0pOG1puq87h8oevBEstaNK9lcithbm8G6cdaskL/+F52AyQMbmrBf6FeTTA
GiTp+CUrQgC9GeExTo9wJiLHWqsLsVrvEdgJ7tbU9DacCChicHTxe1Qam6LMLtxQt5N5RmaycgXF
Mcb7i2Aa4JuD1QJu6sXEegHC6tZgxWC2eyWWKMCgYWLUaDFsYIxc+xg4BFXICocFtg4He4eGzSPF
7kFrd2Vg/xDYQCLsIBa2EErreHYwirQhFWB+DdhHWmwk6qSKsJX02EsibCYZdpMA24mP/cTj8xLY
UQZsKSl2CzSgu8HiOp16R3vOCNMW3yBFkYjq+DSIqbg4XDf5sLPqtUbYJrHB+NhhAmwxdL+edWwy
DvNdfIeDB0UTJ2j6TcNQU2Gs0TDYzPceZhuJ6SbFfJMGjwVWHA1LTok1p8OiE9rFTmLZKbDutHMc
3+Hf2HKtO4JUdvyNls4k1OJkG4dPeuk9Rvq0lgTtFRiDZgxCE0YhmHMNtiHsyDxysRK1WIo8rEU2
FiNwtjjdJLYjh/Kkjw1p1L9nkNNqvKIWl1s7xRtJI1/5cxgD9RHkXhS1GEjMalMOfCWZvochu07w
WkHlOoRadUQmcW1meZDkAqeAiI2EC7WnrXISGMKyOllMRtJo5s4jN90VFOVa40ddJXSQxNCuqUdv
U1IxUua7JmAmtOuTR7nLuLg1F6IMv4pAuNt7h9awtvEegMJqwvylrsyhhvmCKWjPn1SiUszMFz4U
cHHIPzrsPFjJeixlA9YyOTxYGM0aDGeUce8ccCsjTdcESJ6J7SbC1Wb7PkV6kpDYHjkUytB75QFh
ItOFjrSncj04C4z2R48Hs8UCV1KeV2eOdw787xUmOfUtuJjm+GmuBCa6CTOdejPkCpwgk6y9L1NP
j/FJYr7D3XVBc0jobf9YKHcejevPzbcIyx5ocFqJePhqzHwCy5dbuXey7J66vHsxI+3BLqKzO/wu
sAKaXAwirIExFkFdEnCKZTD8oc7vHBshMoDrjK0wEDc4pTuJsmzAdOj28WOKCTHBjBg1OwdrYoBF
0cKqWGFZjLEuGlgYsfgLDI1uEO0qlI81Rkc0LrQAaPBl9TEv3X3o11fHAl2JiUUTP/IkX9M0NSzu
8bRwIAu/oHHFN5DBT+3uSwxwpZGci+nTjAXTwIoZY8k0sGa2DErIE6MWP1D/4R6MhbNDiS2wdDbx
Nrkm+P/Eq4Hhs8b42cnvGjbQhEFgr58qxiIGJhywducIV2lP7mlNXW2VKReN8oy0pnW1UAJOvOWp
OWs10caZOKPtXsNYJ9epO/NrXE3teKztcU0ljaoFF4gZQ6vE2KrRT4Vos/Op5zTK+MoPaIYCiR1W
ox9AYYQLM1kvd+D1jjrW2QELrVdnIE2w1GKtdeimSKy2AbUSdDI1Bly41OcUQ66GMRcaLgF86Akx
7BYZwsPhWmDjdbDzTth6J+y9jsm4DLfviO13xCmNCdhWbmC4YRdN2YNN+2oqvzDypE8VBuIYlX2A
objFWGxhMM5l8oAI8cC8buUP01YvafQVxcku5EGf/Wct5kNghK9xLbWwbpGRuZtMWoa5Ki/igR7G
i+YzSsX4zAnZYYPusENH2KIH7NE2NmkS2T+5yjctMVBjhVv3GKptjNUO/mqaXaYNaQDbtVe+GAhW
nGKLnRUUN95sH5N2i1kbSfbEJTRjd7PAojF1qxthjsk7gKPO54fxu8cA3mAEb0cM4TR+LQziKUbx
CcN4JdunAAO5cI4NdnIXW7mFvXwQX2PM5tCWHyPM56F8jrCiO1jnU2VNx6JuKqs6lvWO5lCsPOxk
hD2pHSOMHWYfFVb3NIJjMRLSMb0U/jWRiguY3fQk/2xF01OdV5cO27xkwoCJPsFMz6f1ksj8ZigQ
BdSJwhufJndE0fDHVGov087Fll+/Wlj0Adh/6zFAVZCbxwYPPlb+Eku/unOp96n+Ch/Lv8D6r96W
BAXgQARgZqF1w3MNKEAhPATgAHxfO/U0RfxQT0sBDHTIaATAgQnwQA+AoAFEkPnpLeQkCgbnC5lT
aIW6R0bMnysipMgkPRXgHBsg32UNVaXu75u2e3EheMRRcevtmRErVq8a3b0ECJTCSLGMb/rUPfnB
zYzGE1mS91Gxc8v+eYS9YHr1/VhltxmISJvi+0/IJpWveRA8mQwjkGczkv69YwaYDuXXiRFn1Ll3
QnzOHHJOcVUWo/fkigF8cPbNR67lZxsIuw91I74wdX4qWu0FdYwJIEKdFDb8osTzvqivUUPwNI/j
QwNyArLEZMe48lze3Pig3oJwtZfBzC5V81sKtoK406cBjAW/5hdYgXjox4cYzEWEuk3t88FfAK6l
rzA8gu68ueAxLDAZUWVeYZw9Em9/69rfK9O5yK5AFCafIsf5kgPbmBUr2gS/gZ3+swTHUYHlAI33
qtnyZQTXwTf76JZQuuvLAmboNQaC3lMGqMLsjVfNjS6hdtFMoaKN1uqN97n2lNTBxYjDT+qPyqL6
2Bh4wcKz9B7zKbk1OZ6XLj/KuH+ii1UZxqnK/afl9YG6kNCKhvQFkM2D+pLJbaH0Km9gqW/j3N5L
93ctsS7qnwpmgULBuM1x+FqN2guF6HuD4EDwKEig711wKSnYlAZ8Ci3Hx1yKSwNWpSneTpvaC546
p723oU54jXzU+AvGdovZ8T4kaFS9H92tDwUkM6ZVX9ShYTTfNKG96Bqhk914JLHzscqjm24ivGvl
eUq3DmiYTDFiWmAxI9AYE3iMU7z47Y2pg0dI9+Rf1R9GAtsqvKmhqTVd9d/TqnnhJiGzbVhlR4nk
HX9r2n3GUxnxKwvkmkoP/XbtYYxCRCtIGbpHBLD0xsUuC5neGbxHEDDkwD24mf9kAsuJIt4X8ByX
6xb5mq8pv0gtcc4RkJ0Z2M4MdMdyYBYlmyBVVIv+RYLmCbiCNjbobjqEgHuosr9IRgY1QB+PZgnn
5qED9KNOPnVG6XV434juUwLyRf2ieju4+RejKL8EVspo8FjhoQUm5Ov8YLLsZqIDVO9+mhJsMQ0l
HeOq9kez9xTmxutol/cC5F3F9wSVWW/F2uvkawHOyDeJxAuz+zTyX9D23KauQ+gDUE2n02GNT7bV
PCs0SKNBDrK6jT8i5VHoIBzWXyeddi/gYBfQtl3nK/Urnc3pddIBowThKs/1k2Z3j90fTeY/wOb8
3G1CI7h1NrDUqIOMmn4DffVVdvpO3R2s8ZthBJeClzApvYAULMCM37XMV8MMshrqj9nTb1rdvaj3
FEGNIQZrpyoznlu/OOBi1N+ozmysmAx6p6P6rQro+11qHosWi2kkX9qJW2aCyqfUngrPuS9M/+y1
sNzrU/uTDGSNyPpH+ApdfrEba91RlDJidQ4Yr+rTjVwJlyX/XJXK3d58xexC0Shd1inazHeMhCEb
169x01yMbN5H6eeZwg43vZJbeHBBomVq39ukBnjD+K5ggu2G916K6bNEouhPxOgy/MkME1GuDw4b
vBaF0301unuLomLUbALQXmqAOnaY0wfS2LiiFigWll8A7mDbpuSZQtucorNufipTTmvGg+qkmcNo
lzPnRcm3SoX/bHuMq83pJILXhipE19+7nfYVdi7gSpy9/F9ZjosMpVWuLVbjgWZM5GIzs/NNURwl
UM0UmQjBhQcSMjadWR5iISGu47nn0gn2CpHprXKStQ8lfPgDEdqlKmZsvtAl4JJ1bXOK7Su5ryn6
i4LIJu5bipaQx1i7Dd42AYEdQ+By7O4dNJ0a4lS+FWoiBKukERlntKErDXdUsY8HZ0usxclPGPZ6
VIyGQ6+bV+W4VS/Hz2/dhfbaljF0oLJh6LmrYm03RjraGxCd1WeroALhrIexWXuEM9qUnZzqS2Q/
jwCE+VzV51zXD0BmTnkT74wm3FgwAijjrQTlRvVpdTpfSzYf6WnBEmjOgeFvuUuhLlOIiUDKQ0nU
jdIaZ213rmlEe67/rJ7JdSqsxz3/ftXykUZUQfF2OSr3D75FwnRqsjQCk+OdNGHmY1pJMwz1ltwX
E8glAn35TKTj73RJ/BGtO0cEm9YtjmlLcsQgt2kagE+sgMWc9YyLqXYchfZHUNRQobIfGUaoTQqf
XCOIfqW3w6s2jMa5zOOvmRKYR8D/0wEpT0BRqtfbuz6vv5kJOr/E7k9Zb9/FOky7kkp8PI6b3qwu
sY8KknORQn56yuH1K9kDciPfzYFHG8zv0mqT2OWzCPwfxhzVG6tFiU3Fb5UJ8SCqpN4nif/UV+FT
C+XIhysWtMIirLTdiTDtNwEQ24Q4vHUtUjLLLPEctPLapv0ffRzEa/q03pis6JyS6G0zzZ1Kont7
wjHmSn4vzZ4HuvmNsCM0e/HXyXeewjbZlwaJv/4FsNUhMzpkd469GiwD6SZNfpkUqyrT+rtC8/bp
zFxaK4KUV41WkW19J3r5j5ApQjiiFM7ak7hFCYlZ7kwhD00RQhNUs0Guv7pz/7keUkjdot2I7ovn
1PkFFwODC/GUpDAtKyPXsKC5d6Grgbog1imILUi1DUXDwu+uZC7xwfakN2ElQz7INdqmpT/SS699
cKBT55xKA7w3+FrAPZq3jgw+jQ5P7ykRydpKshXpmjCsAw5Ky/SzmIunuEX5q5k1TDGLikY0/m6T
9AEVGqGYWQOyDBpyf0JJRxXay5ZQrJp5YL2yGirwuTahO0UzvsJceaj7lmg8Z/xDynDf+CZ+egoK
swqkAwCFYibNN43T/Sbt/iX15M4OENo5TEPvjBdHlkjsALpw44XAaIHW9IX77FfSXWmmTzRh46Nv
xDIb81WvyunJdMAwljWOyXb63rl9gWSHkE0RMzQDJU5fO/vOWencZVOwrbl/mU7YrZwMu6AxvWiI
Su9QExvkUURIh+8sTzv2Q9+t8xxh2Ej5j3SJC8SfSyzAr3pB7fw/dsT//2qm8ulu/vc26q758aPI
fiu+/6WTylPemqiaYWB8N21Y+TongG4Z5r+7qJpr/su1dN3AkysY6zqCBubPNqpn/Uu4lqu7Py3x
Orvasu+i//2/hP8vFya3p37WHmCZ/ysHlU8P95ceqjANl04DzVMbsoRhGo79V/9U6YDG08GXXrz5
S0aA8mmqrOo0m/CJeg1mbVHX3PKWjctCn2KLeAd1UAQT4vT+nGWbVDvej14eVY6zNdtOMtEfqj1o
elw9I/eEOwvNLfkI6iGBtPopKXAFpGFNOXBZ1SCguJr49+5fHr49KXNcbSVFgDW9rpMtJlmV9jjB
jFILIaJheFvP674n24saHCS+6ZSlJSwto2WMq8WQjKsJ5ePynLqzJhwcoAUOZuRAHfvr63SFFPxj
zP+dOZ92acO4f+L9om/rm3PsMP71uJMva8vC7Iahu3vbW1XkpoPsoRIEu2o5UFdrVeOxYzkGD9YW
udOIT22a6FM6tJwHkJkm4qc5qb6C671OKfjIEYXvySW/XvF/yq9OP351yyR57Lyh2Y1aQP4qvcaT
JhPvmBG+Fuf5admScgk9/nK63/4Tg8DJ/B/nEL151KumoRuOZy37f0EuuEIk5Lm6xoWU3HGLTL87
pmrR9qbKmIzM7lghGj4ue5bV5VGc448H743IWnjVcVmYmV4dM4C2zA7Vxl8eLut+yQXSG+NuA31E
x0lMlz7MrsuiR2t0LcnZk0SWHiS0iaPX9WSOJfE5lyEeFaGdsyJkDh1OOrWjHiyPLr4mjfJWGPrn
ZpIpigCdUkXAVM4xQTHJ/repS+1dlGA/CXMvIAUq987CG6jA4r49v68u24qCgA67Ml+Xtfed78dq
wuQmFJDkyr3pwJBt2gq9n44mSLOjLgJ+dO/rRi9z5P1q/9uu5aigtabjQI3/56GW2v/+pOXRL8d0
fs5MjhQrXXPsKwaU/IJHBKyUtK9dkXIH752UtJQZFl0lvfGQDDj1stGMrtMsKQgazUNX2e5qmgN6
5KPjnN4XuZvgi/5zm+tW3PKoaa6WbfSNwLhQLtxgOJgF8KjuK/FMzJ/huRy7hF7UoBamZjcrYMsR
Sm6vAtflpg/RlCWbMeynB2H3kGhiDBx/f+raXHv/evXzLNt0uDjbyEeEWNylv5y5w6gDEUV7fTFM
freODBm3pcSaD4iy3BRHE9kzoaymp7SatX0FaB0+VeDfmVQQpbR+Ax3JHHYgP4uyDA/nkiowbf/v
b9v8SmmgjCfDeAinuHnSrUKAXteDVeAYqF9nGTFB71IejrVFgLw5jHh5BLWcrLugyow+RWn4uc3y
+8KWw3Y0ki4kY8MOL2gOKAz28WVZ4wT9+09GKHbJu6+W+wKfjGu43BdgqPCz/nBfsIg3n0Yvyy7D
RHSS8mcg/2qstACDuyxT16jOQ6NViCrV1uVhOFivaZo2eMKrFBQ5zh1Xs/E6TTGI3KT/llIKXY2T
/n0sHS5jWnuSmtti+rD8W4o7PvMRbudapR0bJw8KBmw8HC3XFavlYQt4jSwaddTbw18OsAqSmpBI
0ouh2qJ5XQP/OGnuB1OiDxhNKpxzLE59Ww9bwMX91RAF0bQIYV6KcIAG7v+g14etiGCK4hwRZvbz
IcLV4mxUeqvK18g4mrA8/P3H7esfPm7kUGRdmcLyFI3lP6g1QdIlJjod/6hLCUPVMc3j+6LStZ+r
TGKZm7yvL8eghWTjh8Pfjlw2IuLaxqPBfO+/veyyA7yt9faPtrzZX/+VqnFxB2KI2jjkJJ/bLm2A
VNUAnfuBiRaJRelZGhXXVSPPh2PbMN3UWmhPy55kUlVLEiOznweNGF0PrkNbbdm2PFstGA5DMlie
876nC9N4r1XONVpeBl83L6OO1gjr29g+mgPbL2fu5ibpI00W4gxR645aLKv8JM0tl3doIN1MLysr
j4HoTg4UGRiLpUe8cBZDaDPmYt0bofm6PFq29YDNUbknd0MMf9axNnWX+OemJLNEl8l1WdPUTWB5
1MbJvPqH8+LjrZXzAq2cQLrlmCCSfHUB++UCNfoiDGRiuUfZTDmEBWliK4U0FGYt8S9hYd2WbcZs
0Gm3eoQ/xUx7KqQxQOAREo5cQFroPcYxEVHWqVrrApFCDVcPS5t+DIozJOEAQ2RqVru5DP/IezIq
+joMT8ujjPkvnqrW4qf51z0DhrqFNksjPJoPYGwlgZhAK9cRiqc735MerTQECMdmctyj0zMeYYLJ
QUNJka/xj2k++yfNqXyKXEZwZ5qJvl5W3xfN6P085H0bYwf/1MSHuT/oAyYMiIrVsSa7DmHieM5K
i9bY8pAGhIY4LWiv41z2XMKtMDpS2x7PhU6oVGXYX5sxSKil1K+CVJdTSrTHKQ+Q2N69r49T/XPP
+7YkGuH0C0QYGd1mfTLycuVVI67ZIH+AFx09DWMAxV8naKexzUM1mFx46lpW678/SdyPdzEB7MG2
HNPDVmOgulQXl19OksyaYjli5QcD22YlkqqeOhyEIn9XtpKAH3oT1h3T7vNYUYUgBvS+g9H1aTZ6
cUKjDZ9IrSZu1+86z5nQnKi9BWFUOqqrw+hTxov9GSgrZPRHAq6OXFELEBOsEUPLtdGvPi1rY1q2
jxOuzY1ZRSCG1BHLgrnNZirL6Z6AaCoRZGw3Te7fcqYE/22tLWyaVGrB0VIfkTpKaz1Ms/8pD3dR
70bf4ragk9vJ4uSFqfFgeDEhy1YbffN0+T0DdviYm8VzVMRnekXVJU9UipgYqcazwN863bx8/uIG
FYSuP7eD3CMAWnbYEzUjeZMaM7UNf5T/w2AZaMaHKz1zQEr05BoCesFM8HGw3Fna3Ji6QTBGOlWb
wDfzcxl6XGCXh1pU8ZC7fHEWJczEqmRKFKnVZdvHw73EdNq72quKs4l+6o6CJi7CD6+5PHN5jcGu
XQaBLTdCNfOwZ93az3N6NpZpyrJtWeQylh2jE45xIkIgVMFhH1f5+f2QZbv1/rxl/e0Z6lUJ6Xg7
GChMe9byITkGlUVAYtve51TSgfhTH+mNgd/asrrscRw/vUyYGNVhdUX3qVWLZVXLfBTnQt4svKVv
m953UmUKtuAPiEj78wnvz2cyaay7BlHssnfZsbzmsjqZFaoQlzHpsqMcaLbYYCuO5WBa68ZFYkc1
bngl5fFLOVT+FbWh+xIWfyxbXbNviCrDSbGsxrlPLxV503ZZbWwYD/TvwT+TfUKwE6J9c5SkhTW1
vhsY3Gp3qTu4m1ggzyzV7uWYqrXxsBXR0bFL9+JlQ4+2ODV6dHXm9W112dP5k3tp1GLuyIaKUeM4
AdLUgNgk+uwsCCjVz6403HIt+p5gv9wj0hEdLUVBecpNOn6FXjaXmZHNsAaBGivDCYE9as+y6EpG
83fLw3EykGeU7te3bZPlNnvDJOUji/UId4q7nY3IfMauZzwPpHF53IAfl7XKqeGm1DpEbrUz07Cx
Af4N98tqwIVrZ3Stjt+KvWYPFFhmVxKo74kekCd+KZ7HuMtmajX3RJ7ptIIHXVMbO/vtmNxoi9uy
45fj+vhey/3mFuVacG4qTDBO5GmfmC9lez3Gk7us+gNSIQwNYr+sGhYfZS5s+7KsMr9fg6qTB18G
/KXq9rAs6uV63uZlfNKi596YuWPEJh3zCb/qpzjjgkfOcX+ICQw8WbIAKRL3AFokSebrKta/JdHc
7ofCba69lD8XhrLUZen1w2Y3P+hjbd6Pfz16rF7NmmnH8vxMymOkdd1xMhP3YmIrvSTGMbH5SWW2
7DiB1KZlZ1hgA2lK4a4it0Odvewuo4yzjKfYc5G9HfdzkzpmSmD2N1ylRDpeZuHItwVWwvFii0bu
XH63Zmzta86HQzwb/OXo7cUp4ZYUrTPDjddmNd+anuZBmxr647LQx5acnUbOh2U1kHZ97blNtnWH
sToIcOn1NVaqkpgVjNahs8V3S+naVfHW6XPc2cGPou9+CJu5kgGKcOOOTXwJEqM4JY03gdEpCf3z
HJIECKAKsva6LIaOWQcCmJ6ieBZArGIHXx4zEbV437FsW/YuO+ySctH7M0pSY4++T9LVbzAgSlzw
Dp3uPIsE8n9q+q4bJ94u042jLKLf6D8wCpuikn5zU977jr9u9dE52aVVWTD0+CLVtrkuqYvHBv29
5WC1rVfHLWuTeury/CjFhPX3IwlDfJiHWIAzDYHnwzGF0E33491JE4lP50gG2zFjBMlspXotwc6m
UVc+9u3gPgXxvElyp3xNwZef3Qa+Hj756rXonHDnuUW6jeAr7yixxRuwTNBCsvKVvGb7UFL2ws/7
721+U9qHSH3ay6ZEPSqc7JWIMm07S5K91ZZl85/PWV5Hqq9u2fTndle91vuhf2536H7hbFdfutUq
+CRcBOqJ3VHEgDh1lP2PXjoUj/5ggjPORyAIanXZIVBPDtzAYUU4xWNl0uBLZ32/rC1HtXkH0rAA
yfz+QnPUkF2ah/lhOSQo0mdV/t3pSuK9LIZQYYjUok8HetESR/OyowWZe/LaIMLgqo7OI5JZNVlu
IluPCPaAZ1WDuDhMVsnqnFvnLpo+JVPFsJMQYARwjEcPy8E6DJWtqXtg0dvOArwWaw8M8oMH0af+
GpfatFm2Jb0ZPEDixHCS1uKwrC47UKGv+zRvrsuz8mhMmSnYe5echq0ccsTsgd889E1fn6uRGpLh
MIr7c3XZ2akjMs96OyIUCUck/14t5dQ8LIctm4glvtpt1ZIFGJ8bFyM3LULoVyOvsTZICF2JQU84
HYt8vLztam37565lY1NUY7lbNrZyfh70+WsGZru696Hjn0T/EAIowXvQN+0/FEoUy+zXQonl2h5D
OtNyKJeYBqX+vw6+K2HFzJzNAT046HbB33LCBf5zEc2InjGjwkq2/Ps+l3SL3fDadjOxvlnmPOaz
WyjDUIrWHsOn0Y0/rCGNP2lElRO7LJFfdPlALF3mZmuC2VtyHdIB6oJln32rd3B7e0DrUdv7vjBe
KRV/T0f3CksDjZQzIBdRizD8TeJ2v0EvoCXHab//++vGx/IFH4LvQ8YUpmmYDHntD9UiwTtwS1ob
W6ul90iA0kx7TxW3Isfuj7qFHbcoqCkkJeQGR+bWPip1LtV6fxkqlIqNM+5c/NJHM7Kc4+h6FyAH
1m7w0unkWzEDsrIadn0eHYSYvY02oH+0xkAek6STJAsXhEVESEWdMn1JR386zGb4I3QCuRur0j9n
tf5FJn22QdGOBsRrq7tygnyEbPDRMCjoD6BZaF2cKfTY+zZiSmQasHga61qhabYLzbwKGpQq/vJz
lNRA60FUYVgdj61rl+js4I3pcMayqIPdPaLIgpaQH4bQ+VoPI1kt0p0vQi2wgnSQqDqiBZgOYXUJ
NJRMIOpMRo7Q4pvwM2393dBzrbWYw93mdPqybJaNbewQNHqb5UnU4qY7vTXHCzkbxWvaI52Q2muf
BB7Gd2s/VCJ86moc2AT2ZpZmfskyvFzMp5J/mH9+nNJwyRNAm22aXJZlMwNVPaZf5p8u8eplG0wd
VHWdjqvnTqfpz4VTQMOZEx/zKXo79KotSdbxYtbi12yObnEp8SY7mnt6X5goWXbj6P9e1XZ1CgzU
oYUVfOrSiY83q6P7OdDQpVgGiiQ7yf7hNrgUN38pfvIH8Yv2KIGaLrdC6mN//YOgAo+aK6N+28yg
KYPcJPNKLchySWnHAFbjRHO2y7Yx7cOTrztI16viqSY5Yo2hL9g29Zg/WUPUX0FE7XUEsU9UP9CO
FQPxAnUyrQJE/miRfffyYSzv5MkfjHuDnaHNoXHXe3Z8yYbvczx59wwivPvlUY8zAk4CovJldVkU
tYL1Tb67mZenRsnsrGI5c52QIrqXv7d2ommU+6cbgzzvxFcSPtCnB9YPTE5ZFesnm5jLpOOkGQzU
9z1KznMZTECKl4fLYvDtZGXGZO28b1MjCiBBRSL+YcrsfihF821QFHV8mwuYI1zb/fBtBGYisb9n
7XbGonp1s8cEQNE5hzrytqj8odmUM54COEbhw9B58Aeq8ZirP06fshIkmF5uHHKkdPQZTGURFpGd
6ZD97QafTAkY0uuwmLS1ww8a8v0mqoKTnlQ4zFDmwHAL0VfgbJyStTb6aOrHLN8lYnSfkyScdlHH
/MH3amMftqThgl7x78vKdfeR0X0DgmKhflTbloVovPXg9/15WdOMMiAz0cHWH6YtYvK2J4PCNC+Z
Vg0bV6+JHuVWd56xFYyzZnA3SAMYSzJeNYY9ES6LOypP5eNoqbA3mwpJj870LOuhf0SIhPQKANuI
cXU/wwPeNIUiuBoBfrsJWk+JmgJYRATJw+8G2GZTTy0rUedkNmlf/v4u8T/8rGic6p5p+sLWHaGs
wb9eJww4J5JAF1z3OEoSVcEzQgdgJNm8gL3Vepc3zY7rzHM9AI7B2gHRWBI+3UZufXTfH0Zm0hyX
jZVXNAxf0JxoCRLUEhrYcXm0LEDvuNvAmy8wGWgpvu3oIrFDQ19OdrWLnMrchw232knNA2YPXF8T
5AMV3WnT51N+Xhaj4ebENpn2XZ3b6MT1Q2w638ZJQTfKshnOGtCcc+SyWFadBq3ZRKaY4eUETv57
MQdWd6iwepCs7kIgsobu4CdUEWVgHWvTsOiTBnfS5QsnraM8V5kxA0+oxD/cr92Pw3x+UgzuuWF7
XOc8YXz4JuzO1rEjhDV9ATM+9uFMvUIEGBnB06Be8sKHwAIilxjC3Me+0160KdqFwknv7WrI7rUW
DEAbIohyZrpHd8vGBprmfZmjD0vkIFa9hXFPCG3Y60wVrh2MvLuWa+4L0yFRnemTxse65xM1vAJd
nCcJNlULNzeqe1V17MPy0jd1ecnncDoVJky2qsfDyl39GfmPfLbc+Dip6NOod1BSqXJ1qWrU/VKU
xken0SlS9epla51xMllOjGwh8ckXbHZeWxjnKhY+hBc2+VGWHhNjfG1MGmN3y7axo8UOKJwrgjrk
/eA/n4+OB5wQ8+ndJLrylif65e9/Nf8xtuK7ErpH2oKpC5v52YcBZuTbfQITp9pqQs8QH1LpMiZb
PvclNHmt1v8PZ2e6HKeutu0jogokxr/uudttt8fY+UMlzgrzDGI4+u8CZ8crWXuv1PulKiokBO2m
AUnPcw898khU4yA4F64LjoloEK8KsdHGAPgysvpdaJmz5IV1FLKyjhojE0C7V2a23te6bDc6qNkH
O0V+fcnFLkUWhnPiLcODxSbsAe7Bu5eW6Z1S1XwN9QhxD704yGlQh6FkITsDNpJcbpkp1s+4BQGI
ztp1qsGXtBX5CzfUms04duroOaCSP4o8aUl/ftSXPn4bHbCQmHbRPH8cljTpXCzVjzaAcw4W1j/7
fOxO2+R72JQdNoGQeOKBMc1ui3abeoifNBl2jcI00HBqDVVsvQh7Lm4DJ0pyVKtClkdhrB9gxqMi
M69jWF76W4LLODTZzPQMPbYPjp77NxoKwQR58hUTE+egl65xbycojhX553+/C0B083L8dU7issAw
0S40XccWv2eCunpMR6d1u20W5xieRej9AiJzwg20nlNm6c0pgMp7NbJQwadgCsHQdCzVVfW2zJEL
FyNTxGUeG9tA86wIMePFRfwqa8b7IoboivLPMfLQPwzjVT2/RZciEsjoOlXySqBouGlLLmEyGN05
9ybCkhNSUM78c/Z6dETXF+sjfRUJAD4KaPx1gk3he7FUM9w31TRl+7DpG2SzsuaaQfUSalG0s4e8
guefpvcDotJXiW7CRNSkcUwNpHVw2fnaose/IW5ZiQnyNqS3tuxhzDIr3VNspsbZ80OA2eENhkWY
fbTn9UTbG8ERvN8xGmoXyzyljjIDU+NbMJ5J7x1BcOvrwDeyFcHnbjOoqIaeVTy6YVicEC5Nr2up
o7C6tJMx2WGni8BwBrEXBSImZ/P9YUQamKM6O7RJO2SIsRPz9jpsCXKpN7DQwTO3uqi3ypb5qW2x
Rr9iwQp0PhDXSsEnKbp4C3Ax3HE/HrLA84954GCCSzwTja4sP/IHwgSJ/ZkkN6LzyYwkYtQ7mUnQ
lle109YnqEj1SeE7fKjbiICZ0zyGlfZZ84vyvNTqSdRrDJUnOO6hv9KY/ew0fuVTX7sEhhuW4IjV
1Q/EJtszkID6YWo0A5uz2F1pEwkUNHUedDSO6yGocFMAVdyiKXnwJMSuinmMUWvVUc5FxDrluFQx
PLqLckQbR5l+QabUuMkTp31sw2dSjuOWGxVl5BrzaFNa4zXTeueU66cpDG1QlpguMEWgKGJf+8O0
cnFn+e2B8hwLsLYwTZsM2m9Zs7gpyiwPEX6DZYl4Rh/icWqaw1Evqh9bSxuhqHKFg4G36RKYT178
0HXZNa9pb307IeC3aQDZ7vNB4rJppxufseBYYvRxzt2bAN2oo9QrcZpU2yKjZR7LGS5TjmGKEVz+
aE1MEgyLFeSsD5HWDvxvDaa/6023deG2Wx+ZiFXrM3379/eJ/FU7BZyBzbhvOfyjYFY9hzX+tmYj
qI0Jums1W7sZIQ2Z0/0I1umoz0U9g7WWajDcOqqTh6QJrpuh2kCzErspgEEEdCTfBVAmrgqRemdI
zy4evso7L1VjanF/c+RWCV2e8kEAZq1Q1XXq2egurzcVAN+NqcfTY+QMDyHC4vtosqLrhIUGmRSC
HaWOwK37h3y6nE1tfvvRXcu1wFpKpkD8+L9+7Rbd10wp2W2bBu0GezL7B9+YouvYqf8yTUXOpQJ9
4RDYM5FVAfZiHJfCmbcmzeQlLz7VudufzTkYFab6VwSYsq0bTLiW+8rAhlK4TxPybui88sgyKTi2
8zzSSNL8OgvsL7ERxTsxJ62XzHVAbvoP39L8Lce4/LhI4ri641mWadnzj/+3H9dBudgX/A3bajC0
nUxNmOtzgXs4Hq8Vo76fdLCYQmJPitfUUjUC2K6FK9EKgGnO/R2cEM8akYPu73rRdzcxZrRwBgyu
EpnDgzfhels0rXu7FEAOTpZZuszBaCq70T84JaJaUVpln3p0CaO69W5k56FvXMPmDKcqfupZiN1M
+m0D2zbyvrSkAp/DBqY6GS8G1ShAwqbko+uM4Di2fUAC5R8W+//tliALa3BDSIfYxe/vgUKmgam5
fbvtAwBvWY7d6lIIH2kYg8DTNu9cdSx7sN61V9sI+2OATCilzAP7pA84trmp7a3cLIYrKpV7MbvE
vbATqFSDg02ImIY0qstkBfUlJn0BxItfxbQKNJG7Fzd+Wd59XYJZqVRMJob4D9/xd5zbfEN4kJ+t
OUKjc+f/Fp8zqgFcn1vyPiGOtwMPgOJjaEKmBaJprTC5qa+XIg4EKj0d3/mjDW0+JE+tVKyCPsPn
avAM+G0sX0aiqWcLAcK8IhynIn9XZTdg9izQAnYtruD3RucS9uyxjSa4AUN5TX4AZT8xGJu0qNSN
CNB48YPcXuUomF7XdpGvB6dr8TFFk92r2m4vlA3BPkj3RVLdBKa/iTXf+v94Xjybi4yQFXJ9XKBf
n5ciSbocOY1mO/RcCdWiJYGxQLJpKkOtese4nbSKLKQ3FDjM2rB8h1bsWx+5EMcJ0fzPumFtyQwY
TTXdmha5W0JWqJDiXG4dIzdZN5pr3mWlkz1awxvWds4DfFYxDznGPNpMKmm3SOM/NUkwnDQ3bHFx
0Q6wCzbVmPowwt0ShI0yLnk/vMaVRfy+Td9MAwNDjJ/+wkT9pkJH+XPpFHCUXgPwwZjemn8K9P0z
EgNW3NOJ8nrkqpiG/nqdphKnhdoiEqMC4cFTyLDDaEZrhRL2beEE/UOJEGSYoJJVmVCtapQ2j5rU
v/EdO5L9vg+AaoDU3rjaoS+GnV8ouLpRGt6UJPz1oPveg9K7zhtUcEK+wwrvapY3aa9v7AEje9ea
6u2/D4TLu/DXEcHTDUmojzelIOf120BIphJ91alscB1tzFVruhtPQ3qmTi15je6ReyySCX0PZnht
gyp/BxjqvfDSwUU6KjwA4if7gdbjhaz+eKmbSJw1IMexj+4LWpgfhdtZG9LEED6UQTroupdJd4rD
AEOOukKMfdlEvmy47udi6hFyGaKB9BGLoM6SZ63Q4NeSMoJXnx5V2VWrKOhgfUhrr/lad2rSxll3
AglsuzYLcqzbvKwBeBROBXUXiniRS3UyGjK/ftvPXxWqpA68UPOdbI3ahXYIM8SEEs2AKlqR8A2R
6roI4OfvRd2Fb4Y+JH94Q8l54P39ZxBEdkA5uot14K+3VgcIvtS44bcJlwsD1AzYc11r/i2scHlQ
b2JSL6FTazd9K7Qb8Lz+Uevca+JX8hR2wxm1N/cwMdwdHGv8iiw6+iRzMfzcQqdnFoetnI0lZHyc
AiKaWoc57lzE9fiY5zI+69nYndFEDZG5Nnb8vAWuMNXdH266//JtQcobSOExQsP8+G3uaWah03kj
N3Mv4SLVAb7Wnef0eIu4yTY4jbl/5ZGJ/T4G4d2Y76yMPFqMOioCBt1RmzR5iOtuH9bhQKLkgBxa
djPZttq2oisOAOk2vipy4Op2tyPlS3CtHz45aI+eQtQCViRq6tWEotPOk1m8jhwbrK7SE9b2FKS6
0AetUhTEAg3g4Vx0yvS2TgG/KWI1sRRFMJZnt6zO4zRCUEfoZCv7dkTxYtxmqk7uA8wLnN5VlyRq
ED0l5bEu5jUDqgLt2s6nZ0Mg14Y9VMlSU6iDHcI8M+wimmOn9iavCFQnflz+4U4z/zkFJOAm54tO
ngpQh/j1TitD1qBm71ckmcWeGHx40nGq2MOV344FfiBeY5CMQlD8yhjKt9Zx1W0kMdK23a2X8M7P
p7RaV4VB3BLPqlIWcp7gkVZT+lnD7xT9ujknN+JAbkGQdPxxE2j6eFAA2CLfPGmtd5CjESMShAqS
3endEVj4qlKF3FuYua2Qg3Gk5YGXA9sl04xLo5nojWPtiwD82//9Vpwz/TgnQU1iRvzb5RBtosoS
nfStaZM1spqXvM46BAkqtdHEmBxT3b0O/CC+NfzUWCHi4+5cz40f7EZ113XjrQMdYRmzSKAIVOHe
yRbgpI2sksd6ekKjG4qOflWVdvFkTQM2F5kXrAddrRGP+tqSiNkvAyHp7/ToIIoWjfLoyOLOg4hh
s06O66vCa8wDJimXse8MVpJkwCHGNLuqiTdlg+eS5gsyZfP8qh/lZ78HJ7LEu9Qc9KqGJNvB/j9H
5SCPYFdwuzbQpfAqTaw1YYy7oidSntUWnCdcme5r23fv4co3xNuYMouTGsf6jN/BnxxErXne9dtb
zyJnbADanN97v088vDIeCaxp1VaEJanNIbt3cASFKZmeUFLhbR06Ymv2bn02cf84SF8/oaCBTr1j
4dLTTQhK1Ooxq+JrgGe7soowFgBzuNd7u99HyUSqza1erNZK1oxnE5nOV3Dm8iHnIVW5+TUrrOic
BDqscRc7HzftsOEOPtWkm48Kk04wQ2WHDnEVbr3SxFF8CggfuiRag4qxP/tqDslwtcQ7nMTAqn0M
vNOUq4cwCI1rb1Y/i00BcTJLTkuBt7ZLyEiiWyQIz/z7vbxcrt8u56xTKsnIMwPlRfXro03KtavI
wvNotzYLSlJem66Mr7oORUQtYR0SVdpfg1u9Fr0RMwOPucLKabfEhtUOTMJZ9EjuJiav5KIShIGe
gzQm7TwpNDyAthgc/2D6dbk3zQ1EXzBsde2/ZCwsMKqqWLtH2DIYQ8hozZ0e4dp1WyXNuZUqONeB
wa+qyreojk///sWteZLyyxcn+e4ZCOqQJcMB9/eJGU9TUQ6K+8ieEMTJx+409JWE4Jqe2yqKtq2G
aRh4IYXAd4+qGJQ8hjxXJ0kfYR44IPRutaV8SEYES1xzhwFFtm8DeWkTvEn60YNI16c4nIre3lde
An/HD7cDKg+3VV6XN2C6tzHpAYCTkbUduwoQC+/TllxHBQVPwL3yxjc+UHwaJrGuBzhNXJ23pnbu
9CjDTCQdgZYkEfR9Dd+tzMJ5Ck5T7lrZ0cwcqFKYxUzYkQm867F3YNE11Ai253F8qF1PEXsqHus5
zg3Iwjy2FcjEf7/G7j8iJqwObZS0eFxtDHOX7NbfFtVinJoYEXyEOzzW+2blnUvIKGe0kauN39fl
aqkyM0EFmiyrd54ktkzibmnGU0QAdJsPWArfahAL1/BnfW/DNXJTMntcRVac3+VCd1a+ZnVbmar8
bmkDx67P0mtYnHuTf+4M0BBrzRwdxFvb9mB3+XRJPOQWmXfqb2aASGVHqK5SJoo1Uq2jwMJVjMXo
ld5ieqd6wPfLVjdMt4lrx7uPdoGNBBqmc7/Rbr4LZfa3I0MIgrdZ9hCyktq2meYdEb1vz6EVYkxq
Teo5D7qvRdskB1yCXNRSZlSzjOoRlP2Ilo6MnedRqY5ZDOGeOvOd58lVaKMp0WBdNRTXxWg9u7Uu
STXl8SpFwO6YTzYBAzCEZ9e0jqXnGoQVVHFOXARld/xK5Tb2yMLZJGEhrpM9+sNLxfhnoNAhR2Yb
jqXP5Eb5O0nMLPNSk3YWbbHOQgfHdLaqrdJPssNsc9A0VMYZ11/t6klmSPl4djaR6Kj9Q5maEwJX
/qWRsv5iNpNaSeQzzyKbbsqBpJ4fh95GFo13P+DTvjJQtHgl3Pg41gFCUGnFL52iUuUm002gDOsz
GGsXFQMRPAZtCtJR88oTjkRrQlXlQxibZzOLqpullndZsfOMdrY+LMCWerzvO4VkmAbCFwG5HPp+
pxc3BuHyPXd1gDNJCguyDB4J/MinucZyKTkbCC2MlRY9KiP56g420rlLrTc6Ip8+F2WuonfpnXRZ
J+gmUO0RWb2rMrXy8lFePChzPrOiL1YXqtsA7iezW7esr2SN5G5WavZRJwp/Pc6FBYx144WxcSX7
Ub9OPUIkVxhxuFMnQOdl7h2uBfDEUGT6jAPgqeW+/o5nzdpONPerZI181bqsr+MGVQlg4eN16xOZ
Mv0u2jloD/x2OKlzczk8jDvvq9kA33PRad4j2a6tAgebtD7Jg0sdoRhYAXK5tr08OAjApMd+8oYT
73RnF3sD7DYgqRurMcUdzzryIk1XPqUWUn8ZRiGvwFjeQjBsb/BEDtwOiBJ3/PFag+Gi7MlqJrX9
l29X981oALqX3desCeErD140HCOjHkjYsZX83BqCRv9DGMSw/7G+h1dOEERnHewZyJr+tizJ8WNS
CFOjXVkhRGSFOIoMkXR2WdL4NyYwEsCeUTJubWZJ3CyEgpARHjUAxPdLl94ew0NVuY9NRdj3o6jm
qufJ5ghKCGme/+wMJ0+erLD+0XepChH58MHnPkv9o3dfoo6Du22LUhLHfezQsbaE8wQcpZ0BYwtq
bCnMqPt79aMt1QJxLLtHRdge5YUg4hewxJfUF/G+LqNki2Ihs4SyvbhC+Peak9Y3ttnoV0u7RbwP
zXFjBNYdDDflyCAX5AbyLkU9fuuVPMK2ExAJuafeQhkUu2URvhR9Zw8Ns1oW5eBNB8RGRbNJ5+ow
QH2OGuZWc2S5hVOJhRPBn0Q4tXVMhrpdqSQgGLRgI7H2Q6SEFV6zzV3sxP1gfC6El18rPW3v/bbQ
zoPZwt8a2vulqTV6dzNiWL+OS0Ps1Gh610EvMVfxsdyO2nGV6JVxYQXY7BvCCwdZV8atipNgjQpq
eYK9+SXMs2ZfRfqzrhyblaFe5leBWYLYsxmfkVcdVmEQAVKJkuwtqx/drjC/tG2FKHXfBnsFiRq3
vYJ4HtNTaG+y5/FqIfnWIPnRcWpOS6HPOMcicAZsPR3RnLCZ+7HHydt5sTnXVRoiLYak8HKIUU94
XGXQa/k7vVWJQOBKDrYsb0I3Mq+rNUJxubdtJcOubbsVYeQsdfDfdIwea44Zffa+aYR9DhIWJkMW
s8dOiGgvu//WZ9lMk8gP13IgHD6YQbVZGq0hFn94Kv85/GC/C7CUiJt0bJuJ7a+TWsbKSDSB7m1A
bE8bJJZYik2qwT8H+0UdWwySdsQfpyTPLyDMMhCDbPWA2oUvtmklu73V42S5FIk2JrtE05gw4KFK
KMFnarxsyiAI0ytwzoRrVVAcl8Zla8AsS02Ws07NdMeqjNzmXOCae80VDh70GJ+30LfEsw6pa21b
argYTR/s/n0CZphAhX6d55q8lpwZXmoYBjMwgpG/XgtWeQPWI1m8A7iFSFNJkmkyvgZ1ZN29F0Zv
ICnLZAyjO4zIXN/Q1omJXIDrdfiam73FXDPAc+p9P9Gg56avUfv+eYqaMbYvPOd2aTLjhCwuK7e9
URa3cWOYRxmK5taai4b42G2WVbfZ0JjHwgra96af7VHuz+3pYPFC+9F3aRul2ncqMg6REfq3wqq9
207PnRUeg3KzVD92jBoKuRoK7TU5mVuRFDinl+pBV5IY4lwoGYhT0yNKtl42TRQGqqth7C5aA4Ri
aUt0ooXxRVN+8DqGckQKONf3S7XIkJvluUDa0auuc4E308RI8OqJsVqx+iWFYQ7Rsyritaib8FUM
5bgvUaUChsvZhgoagP1NH8P2QRPotA26s1ZCDJdQzqptNh44DDk6uUN6iCBrL6FVbpadS1OuBFo9
Q5cfljYnHeAbgHa4Wva+F1l41/aZc14+AG+vbCe9BnrifErfNquHCSFHpRPaSrJ0bYmo2i0ni0I0
BMfeAgZIT2bHG7uszYtraZ8naH6QiHULG1xkqgPYp+u+CewHezDr29QY8Lkl9riCTvLlv/VdDpWi
/jq5hsNSUc2Lgkw8m2F3r09d/I0o55PpjdFzgIff1oKofqwd9OEA1hWrpQffURm9+aZna6x1iTxl
mYtO5TDtGw2xu6UayQJhhHxMv9oiWDe92/7lG/HXwZ6S58JW+OKQqL8u54I/ZMIElB3grb/GeowI
RhTo6zqJ2kOO6dsVHhJ9AoalUkjcI2E+ZV1y76souWcm9in3C/+01MCdqksHyzsIjFWPClLiudOd
3lnZA5ytWZhWfiK1TVA6n5A7mqt6QtTWNmLsGILwBjmQ6oQS+ORfXKXpx1g2Vfx94I80JqEekNYs
VkQb7P1SbZOmOZURON7eqv1y1eTlzRDgXsRCklACAd1t6eRIyc1VkeANqWegRZZHankQARcZO2cw
sZFngREC3/m1HkIB33Xw55CJ+s9zm2gFQviWa67dzDq1fmVdGMHF01yzkaNAn0+XTyBD3vch2CyX
fSVEsfd97Sj/D8ct59Tns/zbcfOnL5/w8/OWvwzmWXmr292Xybp3u7z8ilZCukaj3TpHqJMgVpDJ
NWt583Pr9CtygMZbEJECUkiRXlq8DI9+ZGD4qdvy2Urqy9KjGYpvjqzqx6HSzN1YWSOA1TBCTRBP
tKVH4amjA0DlxTQnayORrpyiHuimqchS1bGGcrdUd1bisZoA3PliTu0zAwhKmi++WzR4GiOiaQ/K
fiHZqK+0EDHUWLO8reZl02k5jd25/vtpKjM0Pk4DbZrTnD9OU9RzLk6vvVOWZjqCWu6/nAvv1B/n
crXieX6GOFejsUzAQwlWZSrlOUVNLUx4/pcnmfwpWT67hluVWw8CAyjkSJgaXRWEQK4izwuvqyiW
TzVLmysSUj+qy96l2jiDOzMc1SH3muAwTpIYhjXOrsOZAq0bZmpfVkV7vxQmRls94TMPFIQlrQeL
99PRHmHpBaVmPtSIgDzo4O70yi/uUV2LHuooe42VmL6oZkTwPUv0i1eHghBsglHrvCPpI5ZyQnue
FB4bhT0kO2iP3kuHpt7SwdQi5kc9ixiW1+d3ahuuoJpT6XNkB5bUTJX62c6UROfl2TN6LTuIQF9Z
/ahmK+F8j/QCb3IthlKJ3MYXXNG/l6gb3mteiwb+1KMdwM2CQdTseN4nT9pcxLjxVK7MH2w/pmZh
NucJ/3bp0OFPDdA3Ds7LzmJExt7PUFddqpqGo3eP11iBJksjLoxfpAcC3X7T0GMzQ2l8yfOhBAXc
CPj2lW2u09KqP8ctCpF2ghk7a17wDUrehaKuD74JewvwcPEk4vx16WGHw73MWlCUtnqaUJu9KrpI
fB5+bgXIES5NPzeWXgh9is8/m943bhOzsW+nzA2fBpOolRNAkSvL/tzmBPXNuQpIUu4KDGTAlnbl
p7ZzCIpVgXdIzE09WfKmy9t641UusUtVzTzCGlXzRJFTx8f1kKRxaSP5h2zkM1zDDNZxW58zI/5R
lHEBHcxoUVf/T3squeBLj4+2xp6ubb1UB5W5M8335/FRn2lIsOvfea34BN4pWCwZm17vsHi32h9t
mt9p+9zpAMfPXZYdHqP8WU/Dw0fTslUmX/usNPBekN57z9z2nxE4DQDlOp8UQb6j54sX1wrto4m/
46VMC/8SwVBb5Tq69QMJVO2qhsC+aWMgpsvupWMqHORwKoW5cWmaqPq5iE5HfrInje29n4YUPtO+
tDUJRdzonuou+aI+QA29vu6S/lITcYb1Cvs8fDIvuhE3d+Rsmjs13rgTk8xEE1CJ7MT1biup8kuS
dxaeAPCYYpHkl6VoLM8+4YZyjSvTqi7lymwc4zGI7eYeR5qVPddKpzN4AWd7JxzEZakFYcyaoq4Y
E+eduVNgeO+l6W6pCgdCg44QzTo3qlc/YA1VWVmygz4wPJZC+25rZf2tSIhNCdW8EsyxyaZOGv4T
mXWdaKwgsyBPXkWQk1eia+3lf3VaZj26ytGwfkhsbJyq9uJpMxQlD/Jv+S51YQ2ZhhRb4SX90WnE
LiRvDqB4rlZC7oacXGRU1MN52QqHEXrSz84VOEjraCC6eNQYa5YugFK2ZjU6J7zL/ZtyLnyF912h
l/ZqCScsbctWXnVoQubReyTio33ZaZnh85Do6N83vsW6bg5WfJxpLELtZml730H24ONMYxeY2yq0
xJbc/pesGPy/RgPn2ci33iYuHW//LH4greyQRw/dY5k7inU12DU1VNPzz4NaDO7B5lpvfga+aTnI
RV5u2wFu2PBG+iZrXTzHRXElg3p8idK4OOok3taFaY4vXskMOEob6/q/dBNzN1zO/t6txx2S1T4s
9bndGez8mHXBJ8toa169ZvM8zR64RFj7tyr2NwViGWQzqwZvqLz4Nvho4cTJEHzipR0hly8tmIFu
vHN0azqBmktnYyOY3lPUutBi3e4SV+klmkPBetmsq6C1v04CT3PlpvHDIHAmQ/NHnUysN69FWbHI
rxFoBiUAzCsJm29hEV55omq+20HzCe9fgSNJ2q1VFoW3cWxqWzsf9rFFZCmvxPjZtd500o7krYxi
j+XxADSrGD/H5bel2Q+935phigVX0zC195XnYY1m983e8PX8pU71G5hiNWE1O7sLhuipFFb24jUx
y0Shgu1SRTumBLGsDTcqUwg248q8HK2CZfTBqLyp8vzFy9DB91RcnFQi8/smIuxjGgPQ+riUnwqz
301OM1tJov/Sav29RSbpUwTzG0+tTq5jJ38yQH0RNyG3mOVEKEyimDgxGUZ8i76y3Oem+GupNbXq
TFwuU3WWBHeWto8CfZXkFisKRJTI9CztCGgnt0s7cRHCVEisoqA9Vu0R+dHxpQy/Bbyon2UzjNdV
2sIqmpu7IMzWophakn39+JKMb/+zFy5uP84VjW/SCLXnHFeQlaybYC+I1N8FjhvubNaLK0QP+IAy
SAFxgn/cvtcBMGN2W0E30YbJuav83LmL8B4FlWLcYBnp3CnZIRDedngRsy+fUElwpulac6ZyZ7B8
PrW2anEHkMWOAXS8tGEH0Iin9Nk3LCIQVeG92X0EtMzndmcFuSn72nnDX411VrNHJSd7quNBW0d6
UcBUCfSDcvDVmpivXeypi9cW/jEvqaE/Q8gzv8flrcWS+yr3MW7tc/CQuTDwkyr0f2yNP/f+z36a
Ml8QJmseoqr71NlTda+yWJzDwg9Xg4BslceolLVZat5UU5ncydH9KyHp8zqKkURPqo8nv4uDJ3zq
Dkt/2zXtjWxcmyfHLF5bElNOEAABIwsf5Cw5QXO4D13R38DY3QzWmDyPU6QdTWyk1s00Oa+F3r7F
aVTfQYWwGBKx65UidF/7rkcRuHfTc+pDYmQujIcH/Rnxsg1/6nRoBURYUb2ZoWa+EqXGbQlB/5af
w0fBupPSQQpvbpsLX0YmdmoV0lLUlp22hSfVstWU5ACixkr3S9u7VlEaTfgqtw2+OPMhH8cthwiJ
lies9zIFhWditHv6KHjntP+7arROc5rmYjmiwIX1MPX5JvOiN7fv9TP/0ycAxGIWokpO41ytc9Ne
OaJ298veYBjzTTSN5CPnvRYiVtu6NvPNUhVm7O5dzbVx88nTJ658jMBNIpkdzWeePwNK0dt7reo7
lEmS09J1tMAiB3MGZe6Z5mH2lJC7DkRpbf0At3dz6EDkZ8pYabzO90u1aorw3FnF81ITc4/UAruk
Ok8/LW1e2KSH3EyZyywQfks225oE0+X9iKoLt2T3U7zrDXFleYl+G+n2velH3kvWe/Yq4Oa/OFnu
7vA8nKlinTg3Y4ufK/j5JyfJSuakxfRNsmZcnhqwdn87nMnYdEH25cfhmsctD2mm3FhGBDap5vHS
otC6Bs+AYBfAsmeh6v4QRIm2suYqcCxzGyRGsF32ytoa1rEVTPtlrzI156pe5OjnzmWDkUIe1rdi
yIfnAdWf0mxAeFfSe2RSetXrrABh9lX7CajpDQSYHLA52j5GBbc68zVwhswFP8WVU62AzFWnZS+K
0PsA9dgHJBHqe0FIYGmOIsM4hgkrzeWgIMhzaLcaTMv5lAViaHDb1CZIhxSL3JCMkaaRgJtDTksx
TZ+6vBpwaqBlwEYcSQC33y8L0AD38ff+kRVmNRzPT0MkBnxWQpycRKWRPXbCg+cFuKznUEkhAVvm
TQ+MC6cjOL8fbRrDELRh0a6W3iYX9EbMxbKjBiN13UhrtbQbqtJPDSCPvgrzx6G1brqudW9q2eaP
QZmhWO6P3m7ZWWGweEgHooXL3hF/ioOy3fDK7Pr4BD3S2aZagSmfFZ+WJq3Lf2wtbR9V33Pb4v2w
pfG/HQL3Ut+TZOfWrh9F1BuvddKWoGSLZAs5w3gNDHVSsV0+hkOuQ5yc2lUeRsZrF8BPrLCEQE/K
9+/SQvu0HG54Q7oqE7thDUXQuiiDflW2cYqjoJijWfamL0X6SNZFXsZkeloGc2eMxN5ICmLKc6/l
ILexk9Oy958HLb0y4M3RrI4H7/QHPKGbYUkf1WVrAS8sWyIMkr1tGABPgDJYVcFd+tH534/97VTv
YIj5cz9O7zCqbMqsQRZdgdbBMFufPVvZdAd3AiKJetuUleJgMxpGa39pfN/1twMyOcarvFLtemlc
iqk3JxxxlxOC9u13eeHel6W2JvEZBCM+fIVz1UQI4V2NXq/fZKGLP51X7XhVDoS9sh9NS3tjFuPe
Doq3j/b3Q8OOZ753eI/JNoPZXnZlfwOlbakshzoynPnNyAnC3uPD6p9nJjPwpTMSkExz0/v5pED7
dgzEfZQEvMlb7pfE05Ib8hATPvOAukdfnt9ry46lqNvqAH9Lwpmj70e7A5nyJlPmN7K38d5czvHR
xebirqoIDYe/fcSy2XS+Wpsmolkfvd+PZk0DKla24uq9vnyCguJ20+T2fW9jwNABptksWb4l35c0
uET5Dtqtcy5QOlVwNv8fY++xHLfSdO1eESLgzbS9b5KikyYImb3hPVAwV/8/qJbU3Pr0njiTCmRW
Fki1mkBV5sq1zODxXgsE/lau5aI2TDU0zzvnSgJ6Vn/6uKCdLemye7NcA4Vs1veb/P4pdsxmJuax
Ohb7WFPNTVx67blK/fcI3PTuZiEieTb0yIRbYJ6NHL4+RcJdm3lG+uSQ0QM5LCY1g6xD1VFLyYeP
0zK6mpdAIutuo1j5crur9Mk7yJAodKtjmMYANX//YHkpZxtzNBa0dDnrFiIA00AyOJx/K1/xVUAk
ZEdAtjJY4/hvOfL1QKgePl7TNcVKzgJrdJct2DqaFJiRPtvJaO2QNsS3MwoKNsKbU87/vHkEG9TE
0VcG9kHySuMvuFzQtJ+iwj/RuNtefDctP7U5PEqaMnMO5BnQQ1E+TxO42tvk4NCe4KvBhg6g4lNr
5f0DJKArOSlv5vcFMu12D3vvfDc3CQNIg5NXOSkX+QqNt0r93kLuhHoLiXEvd0j20Tj1eWxssf+j
oiUa6+aXsffs++/4D/dof8Xew+TVb/89ES/9s4Sx/JnSuv0eOg2HXXaNKoRW2YTVjzIL09vN419c
k+tGlHNE8yhDaY19lC5pycwNx9e/LZT3knf+vTATdIT95V7yNr+j7reXoZZV3W7/33uBl41O/3XJ
hfJev/9BYjK+uNW8p5xzTL/dMlJav/8Ff7nf//o0/nKvv/yj/tcHJAYV6gI7/GqLYmu1jnlVWiis
fS/PNnZgBmu5gVSE5T0m+T9yTnqsQkF1NewdILdsR0VSF+diHJ+lNVGn+lTnYwwhRtjddqgVab91
1obI3trop5DdO5ck02fly3YQKz2nDyPh2yhnZM/RbaJtYYRj28rLTIanrfZrJZzy04ayUbWQznye
cQdAY5Mm6IWw1XOq2YdIb71HJ4wYaD/YKVmlQ+D3yzcgUrou0ThZyxA5AQTbgM0cOPtt2bzW9Ipj
6ZXjWbpCl2xhlUdogeruo1ykt5wkID34dncN0Nltoiqwl9InV3ZNBjdnUrqbu28yn/wArJ8b5FdZ
jjKnES0eLFmq+m3JOaWBE2Cek6Wj2apy/c/IW4lLpE8o3wwZ3eCpGL9ErhGtKmVyjxqwds4Y0XMq
vI/+JE7gJ52SMwC2+NJkak5vJP0jgdbEFzmoSZjcroK2QE+rNcvlnxNzcFlH7L4t8+uHBbNfmsD7
gA+Hyeqv953DvEZfNoI/KfmL3MKCVBwVSpoFBQs0q5GuP0wNOECe0aO9pt/z16X0xnGm6EsZFbXK
ZMMcw4KbVwYERu0jxOl1O/6F7naYbxVJnxO4JFWa2FwJcBpHOTRp6h1HwKod3d2/nHmmkG+hc94X
rdrvo5wHN+iUiO1UMHkFaEm1BzE0e29z8i63yxR5zH3Y9ruW08KlLulK6OmArgyUdlZZPXXbLnSq
Rdc2jr1NnOwH/ZH97jY9tHDbKaF6FoXu2tshKGZemcBb36bbKvHPU30sIXrW0bea71+hPWkaA6rH
cwdeoffRxndECmYajm3po3n155Vi6mODoHnynsS9tatrLdzpakFaJ8gyk1xYH17pqAYTSwva3RWW
Tnit6uG5y0drL6OGzGGBUGmSMPu5YymAcsdu16g0tEuV3pZL0PAetIyguw1mmruol0FU9MeEDHY1
5ZzYUXrQIfzTFtLn6YUJbQmKztxDeu53ayybti3XfO0dkMpJqL4ojUp31TwEKOwikIjutR4p/vaD
T17WI5S1yZAspeX9XiZNpXDBvzSFsuwaNtAOOWnZCk4LZXBOTC8A/Etn+H2QYXoMGfB//U6bWWue
st3Sbt2akuFWk/zSGRIXa5Xt2hqIYPhJTvbDz0k+gXHhBM3XtBmXt/qFjmLBdTZvpQ5pWsr00YTF
4aP5x1qfWQ1tEpTqwuRAbW/6RLFYX1ZZF+9UI5w+6XqmHRH8po1/npW+HmGpBGWYq3QFk22u1dam
0OUTEYZGdxV9tb/HZz1Asi5WCzCk3LI3vRZwLEekVny2SOBrC5uEzyWrnOJi+166AnRG+jgYMO8T
85WcTQNAxvZEvWwlp0WARHAsnXPMn+v+e8OEetQy1IepQzdNMTaamXqI/I0tGPOhS9Y3O7Cq8TqV
u0izZpnVOQSs6c8QWfyxchf1NWiZEPkOOWFWSvM97BHJqtCXP8WjUd+GwCjiBQiqkY6nPiRXZ1UL
3a7MN2SAnU2iu/0GaKnx5tMGuTCbYDy7Ua/uXTeu0XgmGxTrgUn5NrUuBcmHmcEh+hbMrNJFSel7
cpNdFKBH1utm8uz53/9/oCP/FtIZA/rXRfBVRQC6A6VkNRx+/twh6hNSLKVxw0jJrZwcqE5/8FNV
yFYT6g6HvPDOse2WX2HwU6kQaMmLBjf0ChCKzXenQo1wrNEYSpv8SLJv3LYNmspa5uurzKe0KsTM
wFEb2Veq0Zcw1p9VqDgeOwSzNlneoiE+Z+Zt36Qs0gnESp2hf3Mebqd1uM3PvQ2ZojylyzUtf3ab
aD7a39cUpdK/uRcyYtNCE6V/QVVsOlkRnBEwMwpoeETzSSXjPxu3wag+KVHQzNUE5qtAX456TVMO
afFDHdD/kHjlY+Aa7aOAVpQSebGTv2hMqhs2iNBayl/JHCBEboSZ7qVpQTQiF0Vj2n4qjRJ1N35T
mHd+LtI4c5+6OIHjNNWtY2gMb2HrBk9jVIRPlSWmTYXq0Er65BClGorjk5Hs7j6oFw6GN7hnuSp2
YasEBoAm7q8b+UArd3oQ6tCS45OD7obaqi550dx9bar+OwmPEmFQogIigmxdZdBIkLejkZ4GuOAk
bRLvcOfFFNDGLkdJWjodM4NY5B5klBGtcrDwrD8EqWFQ8Mcx31RGhhmv4oLNhbfKhi+NUXbH3hR9
uPai5ChNZGU435jdC70loN2zKn+Qg59r+UNmZGuSOf1ZuiaUTg/B0D+WVlRZKLsW1iYE5+aioL1K
Gm0XWSgwZGGtb2gVGr847gs0U+nnEjnKHUnKn+48fumcjqdfTYO8o5IZzbQnmvQ7vnWqv7dnU3SK
ewGXuZMRrbi2Na0vra6VzrIbBL/7HwMUjzsrEes+D7ad2DhOY/xj968tz35ynFN+9fM6/2LnQQZJ
nH5SlSFfD9o/6mDUZzko7GFvV6EXRCtLy2bSwrQ99ilIOIgoPz5wa498ORpJm7gWyKgDUEbS0ztD
ZchGNaX9AyjyNs+VflnBaLuWk6VpAPpVI62D6WnaSx/SmHPzS0QfjEufxsnpvBX7IPNL59bG0hce
v6mOpjHVmB9FoJhfBo89JBTU6EplOYCBCK4nuSBWOw95qBT63M4ErRW0KgJPCCL2JSyzv82xCSjh
I3h4m43lrDStUjnfzN/BEaXJx6CPAwhnoPpXIw/lhj5Y0y2mPXe+GR7HGGFQiFW1Z7dxCkSx0RSd
J4MOV9CgTz609pN0ZUn0ozLy5Cwtt4XLnSXHPFWjlcOTlOKYHaibsEuLkyOaPF3JSzoaJzU1jrfZ
IBYoLkUqL4aEV/ZQI+hrpUkOwqb6KvfnOmC/pZj9tYDkPAVZneZGz+fgw5abyzFsSQ3Ffhkt5VTu
aMjSCkAfKbR4S/72un0bRPRN+lmztEXmfaPkv9C0zv7hNQjgmIZdULKqKG7+js2rugFdbbgyFoCx
+VKqJClzFEPzuYYOkGlPAkV8oXgAVMsfxYNaJnQk5q6/s2PfvjYmBeq0z8WjTyPpGanHcCHxVYat
i7OeQxjb+sJ4kaacbTNdv5k+zEWLoTGqM8KYYlHpSb1RIhu+hK7XHifSgYhIRfn3wm8OluEbb3+L
yEILksZJ5NQfyI+n/RsfwNy3jyEHmQ+30JNHgwFE+R8TMoE+aK9yEZuk0LjdRw/DnwusiHpna8cK
rJFzebjm7WtZNAPRvPBJ5MiYz09vk9YYWmwRjolnUxno54KA0qHs/XGRYaCc3bTqh0UD2jRKWl/L
mUvZamBP9myQQ4mXiVVozXTLVVD/X1tJG7GSa/qZuYokqbGWPklkJX33+6AEENAzSggkpynor8a8
lI3qH8IqH64evGD2ogo6oGxFf1ZKfLcJpTQu6XC6LfJ7t7/2hhOeBhSHo7C2o/WI6Pi+8cLPCOw6
0drQlGFbJ7Py6Bx8W2cjFbI2OugR5Z1BqfHTXCptK/phwnUWj8NVhssh6LTXIYOwM1Uzupj5OOQ/
UlUjh0Xg1aQp/5GGyJyFZjrZzSeDZZz0yY9ABkN/+jPu9nlK25jX3T+r+zq5RN4r/0ZrtEL7bXQy
9do+hZ1mn4JxJFF7t+WVXtjFInLHaiPNIciqnzHRcshgHGdbJ/ZgPNhWV9SOTLD1F3seUiVUVhmc
ystRzkinHBpAN8gaeca2zpP+UndCXG6rDedzCQvjEiE5tCdUPXqvu4cGZloAkrV6nlo+f+meKEKv
m7Jyb1Fk8V+6JFUoA07KkxqkRxkl4jKHZ1lFo7l2y1Uo0mY52bbxYIeZ+SAaT6MdmKP37DJnl/TX
XrbtmxQt8tkvhxLCk6U3DO2WqjBtqlE3bZC9gDC4qRPUDAe+2jAyPN59yZA1j9k8SF/T0NQgQ+SQ
pIlYuokPJY8bVPZlVgp8rqIWXjitUWEbHvSjEaJG68VF/zqm5mtVGPaPMqU9CTm+z/8ztOztVwXN
sB+cTcnhtj9DA4Omvvtds8ARr3NoMd+1/r93LdveQ1qyWFqgHh50GqRXTi3ydVUW7E1nXzFG7Q4i
7ZFizC8ftAnNeUTF0JgjZJgcomqgDVQpL5XtOw9GFgbHoUiehslwNnGCdmdK1/g5swrt3FQVutby
0ht7b2moebuqO/+XM4Mc5yzDxxj0I7mAYSujpe/D6m5mAog97diMVNYAYs/3TeeGbqHpG6o62tEm
pfQTO+pYp8KBMGoIxEF1IdOn5Sd/oovPp6yheUtpyglNV6dFZ5TlXvrY4+RPqXbkeNg8OrMBMwSc
3whkLOScjEoDT1vpXaqsZYicyFTlSVM9HkHzj/IKqBphx97cfzpyreNWG5L+9tPlIt+kh6gI2nF3
/+kQbC96rY4Pqhc+h70+neVQm+BlFhXg3mqYlRnmCZ0Pgf8KZ1aKgjT4Zo5DoN6WxI1i77wp/IT+
qXpubIQkaSWEJtBAjgyaoCmchosc7M4bLlFBnQDlTNJh//HbVbBWo8RBZZBcpEzn5bEpjrQNGguZ
+Yv8Thz9jHe3EcTpaVBC+6TPzyGasawPpp8Lb+VEyFrKkL/F3X015QZ9mmlo5tvJQcxXLp1SyKrZ
F/Q++oVFkgoyDzv8FPZRcWqr4cstTzEnK6Y5ImCjcJC+3xG0cYefvMBr91GYQSeHjMGDmRvZwguz
6UvVAgPWNT29pG2j7CqhtC7NpGTGFyA00fs0HPfseP9IoxloSJdXrm2nV1ifN2hwFae7S15NRfyv
qEJj94ff7atuqfjGI03mYLdpyqEuWfK87PtNKZtvgIbtxgLyZ9urq2UNlcQmtRLrwQ5668GDmmpj
Zl61hLAVrUoXVYWTX0E/P4fIASBhjN5Ov9XTgGYcA2Y9veQMK3Uko1kaxIgjOi+Ese9SvTJWGtIW
F5Vg6ZNhIUhJ1BkqdylTaaKt7X3kN89/Ztyi6suk8i2PoYR8AqwBTWQz6a9ozPrL3jbVR2/mPoWR
Pz/T/Apbk98EW1Wt6fmZOKBnpvVj5Hk6bzna033I0qA7gfTz9E3cXF3fUI9ykv2puol0KD1g+T2I
eQj8hv9GeWmPcHDKqyxLdZDuMyWnnB6hvtg4afbq9Aa7StL/x6aGVAD4Ym7/vPTqz1R9UQeYBWWQ
Lg22UdWjRcPnpYkmeXW7wN66keFtDTLIL66WXp06EN+8kmNq1iTDQ4XA69F3kb9w6Dz+FqzlfACd
28qZWutYUHCg2gQjJSiFniZKCybn9nMuRnH0enLdvBlxCbv5OXkP85WBjtQQ7XcZcp+gIbuc1O6Q
KlF8dH1YH0AVxse7KX32PCGv5JD5E2AIIMSkRyOjXRXS/iOon+pHP6vzI6mU4MlPo3/UEc5QaU3z
aZ9OCi0X06P09EKoxyj23uXULSjmoBePTbq6r4mMPFz2dUBSa76rHGKt2Zt1GV2kpdqeffG1YnO/
ET0yzg6hrLfMabYtlcxrPQ/yypo3dNSzzNuEO/h0Q0/JO9g3nURdbV8jM3SuqLK1e5qVoNr5z/IR
DayVk49Ix86xt+WuYTyEsIgfft7NQY8xisGAGAFirVWEpsKqaJAp8WfdK2WcfspgKW6mfTApKD0P
kP1FOSJPbmBOq1z9YcaqdsooJp0ncpzTqnALbWXxIltLSI7XWP4ln8afTWNzm4jru29T6KfnhCP4
lufe3OdBP3TSFWwSm+KbtOSQOvBELuTl6AvQYXqIFICrnO8h8irWwwzN1AmCYg3B0mpq3k2ltT6l
o7sYa9d4tGdLhKmzhAwCGNhs1q1ioZran3MxNEvYfKpNxhYiBr+OWipvPm9fWxZ2kykAmW1xiczW
eRyCyLlWPF9vwR6HsKObJN8TOZlEziOHkBTBr+qT8KPXxEHFaaEmHegCaLIlX/Y4W5IbW7Jp53wL
6KfIM8oucCzzVQ5Wt2UyJgvVvy6b2bSd3Ofka+n7ytc9DrotsHm/1iGbnC91UwGln1u7jz45LcMd
jcexl3v6SkbLwQ9At99seOvIx3QF24b5ZnJwaJUBOUH9AqG0Q+R0ydml3WTnjEDgZstQkgScAlfB
PIxUMHh/DVR/Qvo9IQfAeQ8UpFc/mDEMWLSkxw6gzP/EyRU5VFe86Xg4Vo5vHZViVueaEACmRYnG
InOjhOZwQrR8OOlayDfut5mHuZIDerXjBfBIcQv05mkZAwNy1gEX/rXG8k1rnY6IWLQqpK4LeUv0
lSq/Kq6I0HjXVlefbcg7DjZCO1c5jE0MU6Oe7EEk8h8ufcLM0ITreC98cDae/hySFTrAqPX3tWBv
VwpEDkl0iRu1XE30Zrw4YQ5VBkJfvlUrL/TUnkVnTQ9lmbNvGSMfuFYGeSQtlHaf2TBkpc0jNCb1
vhr6Yts5sfZcl/oPGUHr4ZEyWvYeZp5Yo6ZgHO0sbMg02I65q32v2f2V1uTGcCJmEpSammK+cECO
fyBFkTMfaFBspyHdHnq8P/4bOMXQv1ReDK0BdZxt3FrflJmtRA7uzFRyN+WVaDq6FZCJ/sN/j/Xo
yd4iWv1NuiJy7NTCJQPK79vpeg/kE1Zg6c/9/tIMHVrKTak9tPQEr5rCT9bSpAVNe8hQt6EJs/p6
d8mrehhRImd3HCK1huhNMfF5A17ZlpmvPsgQ+Dp4BHC6W0pTTqgZrwRXMVby5saYbTM0g4H55co+
iuMHa5avR3ppuFRuDvJuHniwJSvkgbWVWrWlvpDTMtAYy0M+wLQYOsGXMUxQD5MarI5b7VRvJFOF
5N44K7BWUnIvy3xBZ9IM3RtCazh1ZfjeUFU6W6Bjn/0yDFbG1Ge7Kp7EczSM9rbInHwlZ3NkCc56
6n+VkxWPx5OmRF81GGuuumLHV3Meeg5lPP7tElqhXxPyaqjHfBeP/G1L05uQ6pNX4aDYp4n3qbwJ
2jzA9+WtuincovUQnkAXWOcufi/zMTi68Loc7XmQV3/z/S1kSDs6C+Np9f+9dOjgdch1fS3VD+7C
CHdTXt10EuS0tMlf/9RKyH5f3ScytRYIEGswXc2z93vF6ghvmgvhcTgYFlpDqlvsQ1GAZoNJeTmo
U8aezYqVXTdV2REm7uwor6Z5BqmujemA4fY0u1lpKspjldNBNpDnqX6h02xOyGV14pzQpkCnr8yf
Rm18Viggfk4czVj3ydy32mOSjF90qVfRaCeCI1w4yQqFJu8pn6xtC1/QsZ6HOMvHci9tq1ehH+r0
fhP1erR3pCmDtND24cCd42+XdZO/GnYy7jWtotaXlj51+D5xgBsgyMOuBsqFqskQbbX84zBb0nWP
k6bVWelSsUV5LDN335RW9wpgUeyUaG4wakzxWQfz7rIR+dqDAl23aq3MlCDGE5/7dw81kK9ZW/Cu
CIf0gVrTQs2b8GFyfBrtVT3Pl1ByTKsgiE+3qmk7V0hluTMu2P4PsH5JS/oDjmgLepaKZWM42tKw
IdkNEn/8VKjNdKRfFwZr1XuPoyG5AumwjiNS1wtEsdpXkgsR5dsgowaLmUDHsqnpAgEDn5pLyx2N
TSq7sFSVJso8a3fZGPoX6ZNXWaa9BaaHaGoIqNiZXz3WPFSm514tf3hNsz4/3P0oV/YnxXe3MgCW
2X4vdPTtzFrxHgMfUGEM+z2JwqBfuE2PhuXcVNtGYYI4gPKZhvIrlFyms5rKyD5pyAhQZfCnDS+M
cCUphsvCqBdqSAOTNbX6y+iDzZDmfVYItz1JU85KU23ptukKO4n/pYeiomsi93eWok8r2dTpulkP
bUYeo1hJy2cRGd+GyK2vWt4lb2I39FPxZmumslbZJvNq/T454Ick8wTgVPqRzGlzp6ZoKQYc9B5c
eT8GsFugTVaiQIgCiOO11o0BIw16iOuCGK1dyYAR1rXFtrOfkHuAJcNKef4FofkwxF5IOy7d4oFV
Ri/gtSDanX1BEAwwUP+alVfSV/gKHRAOrY+JXvh8zHq/HIdp2LhIuMEqFqD4WYdThMKigu3+ECbS
UaE51ciqtfq+7bSN75uiXUhfRu9SC/uTV99ipFOzNH0vCPzD39cOTI8I4VXVQiAeuzVmGoGymR7h
74S60c9UpJqc8Ax4KFkHqMIvlSCNznajUDVXDS06tElEgjGvxSbP1PTTlBf2QqU+8c1TorUPedi/
nmOc28GLwRmYJq8QfkLl0nRObbLdxRQRz7FepEvRhvkKeXkUVMuktLYjlR2TjfJhTCMQZPb87nP5
RhzobEdo2x0vvZvluzEykqlf0MPTc8oylWvctsp1cML3KI8Rnpkt6Q/zxD7EnFzRxyvQBfWs+Akw
QwIjJVr12gCGZmoqkSwj99mAw+ahzsUlUC1tF1YozSZWzeFZXn4YwuIt9zg3313jxM4TuJgztzYc
Ecuerk3Is8WNlX5rqVEXr0N3fGzggjjE86wM4WxFgk8NwSR04Jxb19mjQHEhBTqqFMdCldaN6Rlu
Iopp7YaHpfJoBor/iOwTkBBd+yIt6c+qyIRx1fGXiEj4tzBLDGKpVrnYyjhRNf5V0NvMw9z9ZFro
asZhpm3M0S/f47HbFFTYv4UKDPp2ZE4XxfPqM93DylIe7xPhLhK+jZ+bma7dQOXo0KVZd6T35D1Q
kB7KzMH4WsTqvpGl03SCABpmyB9tlFKd8qvgVYtNbTUC66EoYXW7SZQmCpwRfMmD8dKYJjReUvwS
wZj40IL0WNxqBd5IJuxPW8zzijnXZpKEPJhcD3zZXpeTn+1l3TnS0ovLqeSYawkvFrvz9W1dU17q
nAhuMncIDrdykxbon2w6kfdt1dnOyoaSaWtUNrIpVQ90T+uzFYqUyE+yISPL2BYANnXj3YyNfa9k
8Q9hkORqgyx5rpVg3AYAMvdZPAWr0uJwIfUOTBLM7MQRlzlIW17l1FN/OqUtB6Sc4zV4nmtFw/lY
mG59A06ZpVqsFC2OV/kw83ON7hWaJR9ySNGCihiS6dDPg7ySg2cgnGzHoVjc9GIrjaRlh8yNlHHt
6d26ab+2DQ/y3Jl56yAuGCRLwW/fPUyukv75HkAFXKCC3aactzBZhzaUKmWipC2Hmx3aDSqTSftd
CnRU8ELkC33mvLoJdrAdOeh8gD+dfPT2wa8En92I2CFol3GVIn6wMsewv4q66dGb4gqRCU7+Rqes
pS+oVPQNcnUc4ZqO+u09UEZ7YfE9b5J8/4efTNO5MoW5DbzpobDLL42WtxyOA+PFKfMvxZBEaMZI
BUIPUaA4GLaQa+pXqmPWSgkj4xk8ASgI+K22vdDUTdDFqMxQX/gir3IayW9Xd1959xkNlHaWgrZs
V2qPXjJcArtu3jyfWr9w0DaTJmQsKNcmMXRqmdW8AaKYuUEzcZGm4QOKStxXr83KKwm8H3JNbdg8
w2rXXskg6BhjlHl43Emz0bpPGYD7UC+VSzvo8UM8qhkwieZdWnLIm9wHCWiYu0AR3iF3Te+QzoNH
TZEXi9jSpEABnzTXxovLGXiiac/mLN7kGmmylLN5qFqXPFAfpXVbcEndRjyHXlaskSvrkS7RrIcO
SM4mo9t59MMrIKOzosbetgbZfy3nQZ+icAfhXrEY7C6xFiQ9y6uhxsO+Eeq7FJmQrir3vH2qGV/s
Ki1WoxlBbJlVFfA+tb+kmnZqKOB/ki7hj9CIum548No0Ak5yom8k0deuWjUHOUBzb285S0OTkscH
ty7f+loVG1BCzY2kHmYBSOrH7CUvNe/Qzbz1cuDF1a0DWPB5bvzylTU6w2Wi7+WiaV4pJ0uW95n/
f5ZTLqlX5CI5JscoXLYxmsZycFWAXIsqnJpFxn849A3MgHpDidXpAqZuAdLtkN0UOvhJ2U/QWSgO
+TBecAj9xd3zx4QI6JV2oa7vswYRM3nCmJqoEid5+JDnjMmoXJ5EtliMLXm1MksWkZWPD5VT0/SX
6yS8bRqHF0hQh2erzHft6ETojvvirZ7YEd1KicVE07CVKsabzeYlNEvrJacN/Drqyj/SrU4kAoFL
GOvJHMa1lofxSp1z+DlsXzuaRT8jSg68JvwtAy4n0Kr6LMOkX0qByys5CSvzZ2mNshgwD/dJaFCW
wdjuEOLsD7RG94c2CH5ead3w0fRET4Y+jp7cenI89AKAFiHU8R7WY7VPfTE+lOKZGpZA82fe0dkR
8LCpmnj9ji5vM7t5bsocGmoSj/U+rgJKkYXRbzpAObyZzPhAm+oe/EFw7GESXbSoAj8Unf/u0mj5
DlJy3NKUwh9e60Vw+evtAqWIkNbEpH2tgHRQN43e3cIbj0MYtgCXWeXBU7ASLkDaMQqfDYSQVqM+
iOM0FNS85it1Hu6+u5nWuVcu7jbrXTPXF5P+UjZ5e02UsuR1X2XfmwE1U3McvpDMiteF5QK2URM2
dvzJp51ism0FcBA3gXhOWpB1XQYj3m0W4dunzPYWclK6tD66JKmVXXxATGiqWnFdbWlyz+tHxW3b
hW5AFuj2lEjl4IArRDrY4WeO1b8xSNXvANeeG7XtX4oC2M0QO+3W0Y364M88W2X8Y3Lt5DV2vIDX
3jTjZCrjzZi6fpsZubdutThaexDYrcTkBA91sWqQBLzajZdQMrNHbZMobb7sxix8cLocpyrit2pQ
CtJ4LJCDlprKAUGBx/k/Ml/nMe+yus4P3hI8nRI+QcNYbPus/RoAMjpqtblt3PlrLUtYcvg9Mclv
f+n/qnLFbLCOEytkaWtK1XonXOvH7W1fNuV3fk6y7zUwajR2/Nes8kNbmQ3kjTldzY5SW2drHuRV
4obW2RszdQX9jLVM+ymdFtJ5DxRutqtDUJbS/yHEg/p5C3byhxrrFuTC3OpDiNDg5K/tTN/cZwKT
Csow8Yht06lbkHyGvHYod0OBbru0DDG6xeo2YZjEzMLbDYiuPQ/8+DSq2/YmbwmeGtHLDnaOGA5j
6YR5ikuYnobTEJ1ulpyIzPENkgygW9B3sc1Pun+K5OjYVf0jdGqSTrEzPDm91m99P7L2o+kWV5+H
1wrK4vCL4TR7uSaNq8ekrPh7g2439ZN/qm4UFMp98ZQY7o+cXMpRuiyyqxfXdvfSGhGhePJtaIAa
YUXramjiR4RQweGqj3ot/LVGfXYlTZtd5UIxjGQfzTLz0ZkNuvWYzNdDnytHrTW3yuCvM6OO3vp4
cg5W0/NXX4pu6QWadaBmjCiLOYRw2insVLsKyZSkOgqtpv6auFcfSomDV4j8ULb1xoK5e+9nCEyo
ml/uNcgHl4VAexsaE2Q9oHQdvV1jR6+j6dTrbC5qgp9tkZxznVmwPGpB1vhIF82HKDlM8wnpbt59
QXMdyyS8zWlz1P8M/WN55VHTLMM5nxIePcW5OJ7i8gQnAZasx9jMT/EUFid5lRcGNXxpgy8rTpyt
p6OTI8xGmN96oAbvk7e1lsEpwlK+9nTQiyD5rvWtBrh/TK5B5UbHOoRFtM3s/A2w5VWeAqDZe3f4
qr1EcQ7ANYj9PUQE7alGqWmlpaN4GwOe7jDNVWd/VMRbbgWLTvT2i4Cq79qJ8bOMMszG28UOLHTS
tDhUr1zaefbSFAngIUcrH0enpYtx9G5RlFvrjd2GaGVBWBaTddzbrRlf8iqI1spUWC9sysB8lkP+
z1A988q0/nXj8aWq3fq9juA9U8osva1WB9XYk76JL2wzf66u9SjlOR0U8+oshdIjshfmVL4leRY/
06yMnHwWW5va4oWUTbCK0rv8rexo/ncqYV00OCfPCRTZAOqYaPiLVPOg+DJZqglLZ1kfHLf2dsOQ
0B2V6vqqGk1xTTuhbGf2WhIASXmyk0LdeABEHjPPN1DE1f03J6m/g8Kq/gmBvd/YeQaV2lZnRAcj
GGdalYI9sl2P/VEMTn9UOEFRCJ720rLAbsE4HJRxtbjH3OzbXGYkw1FONZoG9UwIQYA0b0HyLn4J
P0LTo3jiC7TB5cBfU3ixh6viRvlZGnd3CDThEk6wSzSZq2//mJDBqJ/pq8GrnKU739KxqkylGhWF
+zqJBdLGehsZS94mZzQlrdeg+H+UnVdz3EbWhn8RqpDD7URyZihKsiWHG5TX3kXOGb/+e3BAEaNZ
2bXfTVef0I2RSGK6T3jfuLlFAR07E3HIr6lRVU+20QM0u1g9IL2OZTx7Z7FGbe3uAt4TV7E2jgsh
kat/bLyO9HRYJE+Jwy9NCcFt0ughgPKn1gKUh9Kg0Dl6Ld2keZL3t6CsXzwAroJ9Z5T6q+9RClJF
nzpNiwh2MCQQXcagW35YvXKr/ERw0LlGeUPz9qwAi6k0RvwszrKWSxDA/a1pnrZdDJJYx6HX7YMN
xUfAqyjMz3BNlHsygO0LuVbqj5YQ0zyk7hGa9vroA2TwkwNX7ccp6I+k78HtmywyYOng6s/irHDV
uxgqKHol8IU3v6SBGryMv1qnCp+3fgs5KS960+b/XvTb4fldnw1dffVi98mE8eIqw9yEpHF+IAZm
rHPpcbPd6me1BuBHi+O8Te8WbsrYLfUj1XbZTjZXC9BbKtgsDlsGgWuVvY/HONtvKYhH+uYfy+Iv
2Yo1mSGympnPdN+7z0UUkPaF5HI3LORZVtd49XkanXanDRSraORyX/xEo91LpuKU7MYg16ksrtOr
zUWPNvA3QL3gq0590X/h54EKP9KwY0HaAwTbaQPQ21aKjob9+VSM/OGKoVZreAC9QnsuOO2+dpHz
Raq36qTh68EyV0ls75LYFk8p+wI1dfWU7s93zzrK7CMVFt5RenIhfHqammh8lf5bIx2qk2eE3kGM
dpZlnwHFEts6LGSvhg5cqrTq2n4PV64d/SRGWZM4UBzlnplfIRn9nZfrT11iKBT2N28DRzuC5M2L
qHPFt1Xi0Zq6i/22OYmbXhhADYkdtOHh1EK8zdEJsPLvAzKP8l2ARkwi50sopxfK7zu7TGn38N8w
0q0WiDFCURV4lQDHk5eKLa4zkWYDLtNnV7itiKbI1IsyElTqtJTmkv52WrsFbYWMO8Sktb7Aj78D
CAmU0CaaCxbRhkCkaBRTpUno7MVFnKlm86kZ9KeDtHUbcK19NMw/1/Y8kdTyz61LW/I7QfHXik1o
vXlLy/Z36x807LH2/8mOpBU6zQUGQ+3dU+S0DqUNhkOxArMuidyXHhLaPEizy6YfKqubd4PeDSdD
Tcbd5rxtoC27LGuJn2RUUHzbOPc6d2eqRDkzJ/M/QBtQ7slm0eS9iHk7Uoy5zDJvUp9qO/k3nW4w
CYguBfWeWuEQLtUgGhIYU8LgQ9CZ6ucU3q0dl3hw+6tE+1wvhlCtbvUiiYdrTvohzX2AsJYFMpDS
2JUduex+TN19nfbjGgSxG/1LEsBLXpRhScVBpvdHtTKqg6vC672jVgesRK9+JklBiLfQx1PvVxRm
CTbNOuX/Jl6RbQTe5hHFRpQPSDcCb2PTzLQvOhrV2n1Q0o8FLmTLi6UwFozEb9LszvZwcAKaCEIy
jut7JW3MI1dL6yKvkB/BeXrx1O5bCjIP8tJ5eAeJbibF9OTD5SYSruVTZ1NeMB2cUE92dzigsnqe
PhpULN3E+0ebgnSr7ZKp99Z3ZSMvRHFMFjBRugIuIBy9QCpLT56TfNgK7BdVsajWGPoihsqQfFAz
ACX9KG5pj0/a29Q2f635PS2fnzpNt14lvWfyXXIAlZC7eE6dM2kU73Ve6pGyiTq1XPsimk1tm513
iukdAB0JVxmydvpjVhX3LAX4yfKzV+H0OIoohfsyk2Etz0+Diug//ON3Osgbv9SKqXEeDMoPIIdx
ELD5/RcxLNLTGvR/F9ccgUM77DlQR8AYW35qk6nEn2WwQrMBXQSWhnQh0hOdTaOO6dXJB5FCAzZf
eo+faaTwP3jFGPO3QkM5R2AB3uRrX70aBi1Z8kv1Ljpp5x96wKD2MHuHrzIYUxC9JgEh4cLRrdOD
IU/D7BQa5L0eDAPoJ4QwyGK876TQvbTzRgi/JD4lAS27aS8k3OeLSJnEASSO5WKIScA8F8Ofqe5X
LzIQWanXmYiB2v1ZKJTDPOhFzEy1eoGNnUa4gcrtH62vpyLeTwkRHcqGgv1yDPnT8SF1GdPptwyu
maOmg/lE83X6UXPy/9nD9SGcKazhYxm4kP6Z1KfA/dOf+qYdLr6u7sq8pdcrHlNS7DUYo+aCmyCD
VVvGtW6tg0p3w6oSPWCxPevoLK81pbyt4rbMLq1f/c6gweX7ZdqCuwBufELBp6UetwWbX2EG5XEg
m7EXqxgazf3oUjj5vEG2FoNNljqLLyuy6yJalR9d1jeRQLYGC74r19bVkEmDmejE6nsmsL/l3oNB
gyrGCk7RUH+p7VZ7qbPWmHZzBboYGLh7qC7QLQYd7NVpJ7LWa+E5G6GjrnqCxwexyxamqhr72o3p
KFwWyjAWaTQtcDe/hnNR8zXCZmJYd1zlcq9xgDka1eg9a+0YfLZd/2e3HNLfChOCRX0cCyqoovS3
CeJhjWQLccgovvEuJEcLUcApU8v0XBVBsy/aUblC62L/MgOAvoBngoyrAFdsfO3M/NPoUJiqRzHc
Amk1P7t5Fe1EJ4Mfqu1HE2jaFkiBVa/Z/p/eQJJQHLSpPbiWa9GAQhjJlVhSEdKotZCDbzqZEfgn
liQFrSJbi6PvWm+OD5WuD4vFWXbVCRY+Q3Z2lnBdvgXopuyPoR9jmqUJNItRQngifrOt0b7NI9X+
GCtK28V9U8tCbLLfZvvv/QY1J5dg5GfNdN8CoxIdFTFRnSg4yNRvnZPf+OHzSClqddrCqD9at1kt
1b1fZo0Jtxcxt7VBi5tMfTMajy75j11Zu0T3aU2tb9MygH9Q36KyRCmymRBXoA6zOImPmDdHEdfB
ViA8C43TSMyUoDaDHhTROgNa/L90/6tfGMDNzsH0LNsFrfvX7FjuiYqW7KVrODjsZCqDSSFhoWWQ
sNle9rLpZSa6Gfr3i5UFT6J6XC8ubWQD30/6koQcz9jWymyQR3Kc2qWxqV4t7hykwsCuc6f5UBkp
VwVKA4EwYUbhilfsZCoDWQUwVgAPLhbrpv+hs2zjLQVkYt52/VudDi39To2ohducZa2sKAwtu1j9
nxxCVWUP5M18hUZux020v+hSAgaT+3xNS20un2UqPjrf8gerogKnHiBXoAU3Va+rGWKwHQ20xXFp
yr44g29cKl27H4rvRbE+6LZlsou4POjSDrJFK85AJ1qeofp0ku9+9Mxta8WtiyPYBcPOWVAwLMV4
CjIQ16vWzT9Q5bFAKSz1YtWsr4Z73eLTNdZT04wuIKCL26KSnWS2GLVwBEkH0qQ+IQQ09B6B6cRu
owWJNrlWsd68TdNgnIHCLpdcoxHSQ9rAttuqwIurygR8f1goGmU7ucN1exyns22k/wJlGotRc1K2
luHNswkVmorC+riuEbtj5iA7L4h58vmUaLZp62ltYGb++4OLFXREG2BQ/kUymNOCOWJSWEE9P5ZV
3v7F246PllSJs11MPfAJxOr2WjcOcLQDLN8yi0tFL3cir1PRznZslrvNH97Hv1orTk9iFf3qInI9
QEaxX6fL7vQrtNfRjZ+naYwusEgHh8D1q8O4hDz60aOJUJEYR63pEA2TyBNLV/eAGi4REBFBa5ye
3ZSj+KIvIrpJQM48VtpgXbfB8i2q1fvkF4phgvOD/m9FStytqywVF4/1IQVs6/pNr3gO+BE6XbLD
nACLHZk9vwOOVZ/ruqecVg9hvqLv3TtE/A8e7pQaqYen1ARkXHwgj4pfjWXQyS2+BGPF9XNhzVpU
tuKq1yDJz+v73K0s8kVknPbbaxs4rmZ954tu/TaQqUcr5WGKlXj/8OUwF1zmtKKvDsLebvAA8AAq
e+eRFb6ACzVyqJhHcj7QulucF/ODyFQVuLuiS+JjvJhFd2cW91ENynMaj7+LNW+oXilBExVspnwB
bZIZdZ3wygHNA0LTDP3kHqxFHqI5RcKpiVafnbjJIIhO9JLle9fUw0OqaFSC0hECZYemBFeZzboe
XMlvLeCli+VuWrh5TJmvrJIFSmA2u0alXTt2aHYwl8aJBW5mnYluziL/MtJ6/qAPlwXbqnI0MprI
UnDjvzeIy7Z2IjdCXqAvj9vDBquMn2hC/l1qfhp1ScPZw69SH0SjywAH16JTi/lX8ZilZujd7291
skG4VBkR073bUxZMKegekxbDcQUcGse++edWnQZAC9X/SJc0DCn+qU+G+aSGZfSrD4LDrtSILhN4
yCkeCA9NnsS/KkFgXsKusYkFxMqXvvjFSxcmAi4PyxhyPPKXgT6Ef6tNahxFWn0c8orWXhTbYMtC
kUn0v63ezKJbN998lMR318dsuhg8hrNCM7+orLrV/OP6WEgv1Xy3zsWYKl3/NEH7q5QOBGSB12lX
YwkRy0wG2H5+h4FnPol+sItvfndL/mv6vmj1l6XW9/tuj7nzkSe2nvU7qSrKaJePc7f3D5esq8cu
CGhR/El3KL5SlPHnvNaDl5Ac3d7N9PI3cHNIoNuadTPH3P6ZJusn0ee+Qr+6O7oHCHuoBfp9gNaE
rmEKqx0u7AuySvmbH7sfKxdgXOAcmg9qBVuw6O2mg/O3HIar1fyUOkZyUPJYvcjgQvZ5ibJxyHaP
spg2z82cAPLxtmbzWffYZHF3jGh823hbvm0ZbM+9c6+SwN2HdDDsA310YGuJXfo9jfwQ2I0Fajk6
GcrJdi6DW3UwRS5KkWVWLxaZhRqcVo9rxCKD2XbAdGzy328pPjCzUE2kEi7Z1m1P3ba5e6p8lAef
1TzbXv9M4g2O0E6/pLauX0yuWsZepq2q2xlsgYWTrQ7ilS9eYt9EmVWqol9kJsO6Trx9bTyYXWM8
yTJRNQBucBV+XyJKp7FqquzgNVQpwvSUkJDTMshMKjFlVliVdtnE1buUws1tjS97rLZH320/2WoT
t+XObJyrvg6ou6Y+dHMLdJssvmP2+4lymmI3EC0lFTc00dWPlRKg716LrvYyiFKLxqrYgXoLyr4o
dKLJp9zsf79bua2hTsd4c1z3v9u5pEvxSmmKQYnL+GsbkNpqnOojf87FCz3FxUtW8zW52+ScP1Li
hpFy2nR3PrIDbD3rDuLiSYmGTGWYfYpleav4MKDwgLTp/g3fb3V22yZ9IatHo9DSBChir81zeyDp
mL4YNd/2Y/YsgrZoJsfleCt+tHtn9CIaCgjI5cQxGbNKWRVom7q7awu1eBkjQtWDNVr77YPLbP30
8lmW8IWbGrftw959eD+nlDKOWmt/p5yaquoOeXaehkm/6ZD8NPk4VOWJPlr/QPZzumZ1B2GuTGWg
IHq6FptSZLHsytgYr5vTwxoR14VgYk+roygNIyir3d3yO+3DJuv6QOsIyaj9rzrQjWdj6elJZmo0
ZDCXokELGKDVUAoZZw2A0Z1SHNtF92DYdOKy7R+m2rGd6SooHTenWILBrue3gV7kAELyRSbUP9O0
BIW1X2XF6jNlPaUbmztAleOhtbVkr8s57YenNfr5At7mEw03yzlPjnFd9x1E5ybSDGc9E7y3zach
h+KiJoUDu7af8Ltgs1qmwdByNOxLYE7zOl19iGEm0Ix+85bZusQE3rvZLd5NGr95P+4YZVUJNzQt
l+LjJllFx9+yJUDTI0147RfP7mgMyzVKYqMaIOGgd2boRUsv/DB33bzXUzpMQwM01V2SFfOtnwLL
OhFpaQnUmjRXBDbc8yOMc7esC/FS65ZU5dB/XTcRS5tb3SU3xgUlko3lGWIos99M0HYADFt2iRaW
vimtnmN7BOBgGXrPSKiMo3K7gWSh3Ynybqo1nYbWp3NGU4nOL2uKonhbnXATAxiwt6ATWJTG+IHj
nnYVNzG+rV+WbQ814U17aoPkKovW9eL9sH3fghENu8GJQkGy6dlc6hcocPlG+X4gmaBfaguCazFU
mfvN+5+XiJUKKJNvHVmzzmW7u51W7ZiYV9vptbOxvMiLtOXF3izveJFltg2bzpFvALGsazaTtWw0
eaVLDVC22/Q/2kZ0/4PL3eN+tI2bgrI6dMl/xHjn/OPpj7Z4XKnKt5lo6yGF537oUn6Zvv3H/P1/
1N0jh5pO2dwtnV2egrhC53N3sSDUSEEuBE7Cfh/oQ0G5yeI59YRNdjKV5WKOdOD91+1EFrPMtkds
+9zt+/BE8XnQPTxK60rnZNUgPCyfc/sIf/tIcVk/oCy5e/r2uPXf//Cohkw9GANqYwbRzlDM6gmS
YvtqL/GGWR37Z9saAI9A2gYj0miPElmc2/cVah9h+X7d6q3OhOFPq33ViJdj9OvugZ4X9Y5LAjUg
vhYd11/lQOP0I1MZiuVwUi2DLr8jIs9yRNrs1NmFRz2FePxxj6KNmvAk2lorLHu/LZLZupNserd/
TwGMDQvW3qgcagljslMyVLb2NvtnnVaFAG+KjzH6/9OS/3XrB78H8f/1KR/WPojbViocfvsoUtWD
HQcnAt20O6s94FiZxbcF4NQFMG35jgpgELS9mN54mYpPAjbV0zx4P88JoFe7fkpJaS+LZbAtyISb
BtinTbfuSi66h6lKdw+ylxI4OgRG8oQm/w8hqfyQR5A9LKdHGZrlfLdWAnMMq6nD0f8tum4xVDFn
noNl/Ytjs3WNjYiGXGKaW6OvvcR267n3ySKBEbEYxUOVAG8DhsnNxiBuYpCZICvLqu+3XNuI3w1D
l89nY8j+BB+FgO4yaInanJrG/hXYf3hwlJzArhjKfOijkzQZrFpDCdN1jdj96upXkBx1lRH+RLxV
eR6VflqghUGPCi3nnIBqcQYwKbt1BKxugVIRk0yzHcV2/C6LTqx01b25iG41D46XHP3B1nfi400K
tKvbZrJmE2XhPJf/apLUPYk+UQlCdQZF3kPsUKFoeGn3wSJd1pVzeVUBXf/gUkn2QfRBM/Q3BbTu
B70YVcuFkC2CfmpbUDu9pS1QrfqhoeHksDoumzqWdVGDEETg73NGW7roIY8komuCckvNF8C85Jc2
3y3d9LCdleWvcBG257AvqytUzdVV6b7NRjsALQoypJ/tKvNPYhW/zeVO13IMdqERNkbNpJ+1UU66
3vurqLaB9SoGu2gykMTz6STiZjAq83lI9eC2qVQnnm8ulI6kRXdJobkXCYDJTAYJVHlLtEpmm+HB
LzDdGYDPxVF8HpZs22y7ckAJSQCGJU0G0k5uuEp5Ej7mAeisl9LWADAaIIbXfQApKLt77So9JeKQ
Dyel88xLUlGgoxe0X+1kKgMcHdSlvg/iSDXSm25bV9QQy9T1GO5FlytkxXabeduL3upvFtmH+oPi
UkbPNV8BVxn8pSzBdtM3UXS6odenYpj+o02GVQOjhosYNr8f6d6X/bPv+kTC3nzBLs+Fuq47eE3k
ngTWPcjK9lbmwZ8iCfo7XSmvNnh+IFSC+55xe+QmroYrUHxCE8JHut3X1eIfaFSPqoo1XmRBVcXR
cxW3YJMk9vxTOsNr56TlGQq75JNPP+1r5OvEw+lQ+g28WmPfBA0fCz6dL24NNMCQa78liTudehOU
KnHjZrArirH+xWzajjqrg2b10G2/9+tIormIJgKXohxC41su+S6tTL1wcFAztdqL053lv6bcc579
xg6eLYhWbjIY7zNda6J2R8E0HK4BZReLQRv0NgWX6n3qZC2EA6Wr7luwTNpdUHPVvLPLNKQf4gKp
+z7UrbDdia4KZk6n4q5WfPmJcqZDfad3WgnwAPusPmqXzs/WUFfUucNM+OJVHpUokc7v6oJ3lfd2
dKLKx14BrkS3Al4lVurfaBsQlQwPoFd0icTw7dL+eoeQ9f/Z1CWBrB5aLfyj9zLKt8xh+JK3aXGt
fC+EnHCZylDb/FXfyUnfFVdyZu0ezmOq0t8dxSBi6QPRlNKvsPaL2Ong0Se4dI1QcBTT/lb9oViV
5T2XCyheW40G/V2zD1toGUerY75YJkt3aMemsesmq2Vw6TytqM4/z4K3J46yTwzW5EmDrnS3UpHM
QmayDCvDyZw2BP+E16R06B4DbTynHQi7cJWsZpFX7hNxf1squ7wzpIg/kBrfaFP+wd92wPlLLbB5
tHq8yGBavUd7SUOtNYWZScZ/1WKzG/XNYXMVHQQJeG4+q7yQTGoDyF7rdtTnva32LN0wj6vT3+75
8IhNXD8QAIYjOIOdClPK8JzLlXm5HstMhkEu05ucvJub5Qpdy014M8ssXfaRGahEXK6n9A8gtox1
f1kmxm2rh1Uibi7xDLWCUnQwjXotwbWl5EDVy/kqxQYyc6KIqJZtat7ZVruXB5dksvu38gUj0wdl
v27ULvUMczeZuyYGGS02Qos/aq3vwNBYTPe+8pThN3dcUtXyMcRFttg+xjRlNrA4y2JRTjEQopEZ
Udwtm4vy4cMZVqYf6wrkg9rKQ+NYRjGg8CZcGq9ZY7cX34uj4S/R0iZEbblh0SVp2ul4gEK81YNX
sVGX1V00s/eeJ6UJ+4wyKlBvLn5ZGS8RJRAvbQlUTklj9ErgolAdCfQWA6BlYM/q+ouQtURC77L6
dKERQqvKa2sILDioo/gCPvLOIoRc7gxHb65wNDRXbZlt4qNZfCItHWF0MiLKaFUye4/vmTjuf0kC
B4Lr5TWzvWHu3kyZvI90Kyh3m90zyi/g1mdnsNKDG+DYwU1mD2KU8p0bt918TCMfeoXNR2b+QI7x
sK3xKHA1pwnUDzZdV3SceVi3rR44yl3L6altB/VCpk8FpKFVzo1nnkUSff9u3HQy+5FInBZgt838
I58Hney/fYJt7T/r1o+ldXA6GCoFppShwDQp0VwJ5EqYl3IjEEHUD6KRQWLFcX6lU3Ze1VsAmE1c
SGE+9EVNvYBWX+SW4KQRrZDQbO8UuWFsd5HtcvFw12jJBO7SnEPl3UXm7uayXWxqNzSurnoSjQx6
koJXBp6bE3ERewiGh3FWP+dVQrfu3wTeZYFE6Hm78NqimeEs//DUKr74I+Bt8u81q4FkeRXWq277
/xHru6/ot//Td/2mgk20PusdBFGA6atXPYWud79OKzWonmU6tOktBM7maXTqkZ6ixXN0KkvZg7FP
qUblf9P65TIFKsPeG1MxrDuFNgC041KAJSvhKI6qZyKTC8P97D9x248/w1esgI2cdk/jUmMtus5o
j0lRp68iJY0VvaSK/0EkqLfLl7Cnd96bnBe6p50XmZmKMV2gZ2ZXz3mB7fhN76Y9zRJaWsCgrO6d
T56hktpZKIizjurWQZnam7aIvHE/m7qTftRhQ/qqWeoure3uZ00f/Z+CUIVTAae0TeG4UcYvsiQd
nOCmJbPBhQoj9T3grQ5jfRCr6c9Pbke/fwGyY7/TGte5gaTg3OyYG2kU086AIGrLttt7D7F0VIGB
LOP3x22pGLZ1MtMtpXjKEuuzSPay6eb24KslDqQ+uvv0sKUZaZfEhKSrkiOjkysvcwQSjFXRmRUC
jpovKhkGDdJ7g+KAk/gCZUq/kEyBGiY91TYgr4wnw4jbVzdygIvwwuoTLLah34X7VoE321KrP5Jg
1qCW+JTBHmad3dBtT1kKwiGdBdMHGVKQlGBCS4h5d3qjnZWpm65DoV3AXbe+2kX9HKh+8RmsGf4Y
OqjYI/urm4bWazdrX8VHoQzwqkwhhOm9Zn0dXa88t6ZO6dSyA/ynFPa2iv+kWurrGMzJc74kRGQA
ryoBT0y7qXyPPolqkPzMgws1/G8rxBBa8610nA7Ot3e9HvVgOtsEIC21r+ljLHLrxbX5E6sBoOhT
szmsAADS3d/q7ZPt68NNQACaBQkgrXL3aaJ3CVzGBRNAlJkLyLnp0hm/IQMY+ey8FJoBz1ShnikH
hLA8Kqjppv8hucpQLjM/rSsdChcoWO1MCfbtSCFU9efkWCC8kgNy3VnnQOnpV7qmuuAg03iRZSbm
xgldKBzFqeAqmaSasrtTitO2xqp6iPEe5dwMfm6MvDhv+z48q6tj77nKjP3UJsV0MuNhOk6JxyEk
HemC5r1IPmhNhA6K9mxA9pVRS0Qun3si07krjMujvJpEe7fgbiomWWppU30EAyHc3e13t74BEP7t
gUZ6tKAKoGjcn++GZvl6Hh29zygux/Im/8jnm+6fXUxYetb9/9nP8y1qUtZnAj9w8HQ4cn70EWTD
QgN51kj9n4zGSU9plBlPNvGuoxtZ1l7lIkxhnvuhjKw3SOFwadPp01yjmQksrLYPn9LUzPCiY0/a
9GQGuTQ9QDJNEoNWtvhsLYDzkdt+qmgPeRFJq/romW8k6sYW47uHUZj/Hs1hPtDFHV43JE6ZiU6n
mgcIn3dzX3U/xaXJvbFvp6tbJNN1bk1r3/lPQUPkiuakttvJVGujF9fsrScgmYPoAitNS293Xhzq
hbVqipruohveTqRtMBdyrL8VxcDvIBCZaU+FYbT0RIFDAcjhCFNrY9BFPzhXO8/GF71vgwsdz9ee
k+OrWmbBa1qN+tkcVC4B7zqZKTDWQHp9e1DnuhsetRRwJOmpXDsti3aw99lIx+4qSzsmTGdUEC49
nOI5Bs0p9DijA0zdPfsWNeHkpF90ChPBs12mq8xjX6zf79TJQsUcLYM4pBzsnUy3njeVeIhRdHqp
lBBWFhqVZ9+2FUNbteGtToOvdvwH8S46w9zAezVmzT8oPjdvr5sccGwHdZ8MaXt00rYz6Kv3nA9q
SZfXWHo3kcQv6qP4CRAt7wAsnXdux36+VGbKA54ypSVZ0MyVyjcfZ6dUs9yjtvA8pAulhhgGrfX3
lunD2BKG2jUuK+0qM5vWEt6yZnTcdGKI0oKfUiKjKDJnPLeleTHN0YZ/qgEK/awEnv0xmOFG2LlF
+tUP3eAqOhgVbArN6GAlgHVwbFU79gKq4tgEKHTf1mibGqBDs8kXgQvoWPwR0ePIX+IE9MJL7Z5J
NsPRPc/TL3C5/W2i6C5HJD53cjLCdr1/WAlmZ3JICyOA5Q5YC0qQ85uiJ8WJNuWEyo1vOjHUYEG0
FOTjI4MV1cXN0AIqbcb0aRh8v9oZPiDQk0y1ZWqWBujrI6CGS81W08xc0WW6DclSokUElTqtxUdE
YwIsoPMoEHL7wdwNbpjyTgjiPWdGY1+kAT/u98EAuoo8+bssM8Mr5gvYABwSG/2buYRxJyoN6ynU
jOaiqAwJNe0AUyhdc5n4511ktirFLp6iDN2Irtd1+rBcnCLZafOX7fgrZ/vtcUF4UguC9H6dDBdJ
jslMfiwyC9/zgpvhb3XiUrh9+JYXfFiyiT903B7/Q3PQuN6+MiuX4l5Pe1IcKlQCeDz38mMyzapw
jjKtpPJu+4HeeckPUyy1lND9UCb5x2+FmDIp11t+DYjmVMZ+k+2Q4hLOTc+rtxhWn4eFeXJq/Ni5
DnbWwPYB70JgBE/UKI/GL++ikgRR+1nRzN91v6ZZx1Jjgo4uFWGO4RFfYOhVuiVWOchDf1VOkQ40
7ZgQwvEbvgY39xx8i3qVlTrGSRat/nofmyd3qP7Ia3/fTh1013S49ztjAcBfp1ULeYINJlEKnuGz
SArJqtvkJloP+zZTUcZ9mewdb/APo69UJ2Aa044c5uAre2nqlHZOmeX8+E7WCBfeZthaQTfrBnAG
PUv51DtOCf4w9Knj2FXHUHXHj5nm+cTxaQnMfR20MXv6RZCDh8a3aKRb4IQ1QH00WlhudVF+0/Fm
pre1ox9EwIaN0PzTbevyREXvcBkXeLR+GWQmugdxc1F09qYjhnX6gqO27bDpgia99fX8FSLk7gba
DHSSC+NIM4zRv6Ks/XnqzfFnG3S/U9fHzh7E9gK8G+W3ge/aK8CMFATEBdWP8cIQIvI2iM/07mhC
swu0Sjzuq6oIP51Vvl4+ydRR5/ATHQfPdL6TIF6s3qKK6uYvvvmzti7OHOIN73Nru1C/EUdrCkOn
2CmunRNo9smxCola81UD1OZ634794BA2Ge3Ecr2WmzmHJAjV3+7ny1V9tXlXGvDrFUxTTgDy5b8d
A8xGPRt6Wj096Fegzc3v4fQgsA4PS0TXRee8NYCjc4xc3xtFNV3AHSk5RQbzBIxEXhGNXrQi24ty
tYtyG7IIdJrVc7WLqyPrnckcn5LaOohONproTIGCdNlOZNno7jOIRbVqcz+p0BcTvG+bmWqDJXtp
L8XRbd28zTadb2bdwdUUldQw93mgv/AByVMx97LmTivyahIvzYxZ4GccOjleKEfD1X63XS8+65Vb
36g92OsKjcEkvqnBqYLnnLIDkWrHUUBsqJR8J9NWyU+KFoxXFxqbhIKBG7ceF/R+jkYyxIa2sLuN
6kFEP496YxfXpneNEsrql9PSenAiVUWNajE5+4Tam8ymxJWMSfVRhtT1otOYAw++6fKC6tx8pIxY
1V9FrZe/9KHX3cYGABF7DtxjBL8HZbFD80IUtHkRg8xERyZjpIbc5a8Kjwc3vR3HEWKH/jwo6QcY
FO1zsLRxRNLL4aegeDXZZw5+NVv8WJ8r6URme/EF0Z4/IH7TRZJBNlr2ED28df0+azrz0Ch+cAOD
XptpsPXIPVjTZ9FRCKY0LzL1CxvO8yS/NB2MR2ZGnFkGEescqBQOYf9aMwW5Qy3fkpeo7Jaa8Hat
6FsUkmK4k6GM1i+rvPrKMtllyCe+R8FrnA+94v+ZmvavWZdoX0FwL6+Vakb7sDTUr706uufZqeJj
4na/m+BY3/IOxL9R+2IMNI2LUALuRr7e/yJSA5DW5yQu55PTDoSZF3fRBaOiABUTN0+BWvxsU/UC
9fwE6WSiZTsfgsBnEYVNEXSubJdH2ptOQCLgpnrTbZgRU2F9LhKnB9lAo/glC+prt2CJ9gs+nC1Q
opssZrH8SOcVXVWuWyTKoNF3r/d7T4BKtzXrln8vi6WE69nRg2dTH2AhaJQEtGI1OPZV3BxWuXKc
CIJrw4YyeLG7Cl1tQ/KqWy5R19h/DWkCoZUgTIxLLFNraSAVWYZVrBcEpjt5cRfxbrmm6PYTLaiH
zQ8iW7pyav+zr5jqUevIJa25+u+rA36kMyWdn8eKemyyptpJBcCjo13Mh7kGBsSzTNgnybznnDbh
Q9nL1Fsw+mifgaFE5Mg18ouruMZ8vHOd3ME8eKDF7NtYg7slUYdDVebmV5sw1HHi+naqAcb6GBD2
+wTFRbBLPYqijbqJP8mQDbOyq3zbPG86pQrLgwHN1DGfQudAfakHsYflv1qRUtHiHh5bO1FeRSUD
GFHtEYgA8NaGwIXfYXGeTO1j4QLZJ86Wl/dPpu05u7Gv1B3gNf2tXKJ9TarctMzuPmmlU3ydib4u
IcF2HsDbDdVPtkhOnl683P+SBfbRNKzp1hbLgeluGgR+Tf1z5+9q1/UvMBLON82o0HHKm2/eMoi7
iPWg/DY6HYDb7/q7Hde94g4IHiiIKYmWvR/2Wf0d8CeO8RAR8ts+1uovCnnurCj8aFJa+zaf7bPc
PVj/ADYZOXH5x20fLbWT7JyAs0m8cXipJ2c6dOqo0zCSAHcjys0Cy4++tySOMXDwHVrdOIE02X4k
GtE+N7YW7sBI1zxq4FDaw3DJM6O9RV7RfuTy3X5sMr6RqCkvDqKTwcii+UMZOuuiUuOguRsHwOAD
qr/Pm1/7f4x92ZacOLDtF7EWYuY15zlrarvsF5bt7hYgECBmvv5sBW5Tne17z3nRkkIhVTldCVLE
jr1HEyLGvI9XCQhTn5aJ5ef8svu5/NfP0ROGBKZJgRgDBdc9ovoy+ktC0fg1Ndh48GIx7Cc77v4Y
G+cNHDz5j7z1f+uQgrfZDcBqacp1NnTenzxBuh6slfzNc8ZkH08cxMdVz+5+BNm3erDNVZyBEsJN
dCw7QHSqVXGzS/L6O40WOw2piaMSNRfURXC92JReBKIkzesVjX6/UXFurA1TIUi/8HyFkLc/BY6L
wvh/8X+RB9kma7xbVjEenUIWa5wx0h0Fkim4jOocQHRciC5NYJ0lUxEn1clKvU9kWoLTqEaWaxbY
SIXpWDXN8iIy73W/nsPVgw/GAx2H+zdlJw2rSX3RpdxIz/7D7Ek0nMuQeg9LF5terzIQhS2mIfGj
fWwgNas1lHNrcrXO7mYm/RnyyL31ffs4nEl/Imj+kjO9+px0as4ssV8oG6G0qG8pcIB6zFAkqf3a
Z3Z/TByUA80JjCbLkKA1cKgZwRnigQFmjgBKGYttNgQFYAD4jgkwQm1kl43QVQDGx9JNZINLBUd4
0B7r4QL+oSHBgNw63XdelV6AADTvsQviwroCzSoNR39id+rJDhI2LkKbPi/ZPdSNLOsQGCQ11uE6
iROQEQP9WgKDgLpkuzjXNeCQKJV+MyXjb4YcxC1m1Qseu/Fs6lVxFAWU6RDgUuukK7wthOb7y+BB
e5HUFWORQUIrAxZTazWSnRoBFALUz3CeBUv6yc77dmUnTn8euuLT/z9hTInlUReyVWUTr82iqDcf
eFYWHcHRhyBokOfThkhaiF2FGgHm4T1Op++8qCQKIhCmnvIYKeZ/Dz/YDNATc0PaG7JRI/pe7MKg
Bym6Pjj3aaZPz6rfuqjxRVEJjss0gUxceA/NdefFIPIPawEaKShRLU2TqG0Ye2C7/GV3DQhbVbYW
hx4gYf0woWqtXdUCzkETfhY3e2n4/SpUfXV3QAe99XxApSJLVCCyT/zqnpYZ2yWdNGYfcgz8utqi
GnnEq280XyaZNeuqVdNW6ZeYKrl5YYlC3c4ypl47AJNcd5DfnGjaMy24/1pjlfGPfrTljq6LQeEw
SCjkSYuiXuTYcGRw10LHnR3LQSaBromjasNDbI4bF9HSE4/74WT/6tGQJsjWJw3AS8uYppclyw6L
jXqNgA6Raf71YF78H36i2cfj/KvQimXZsgKMyP/8Kg8+NPzd70g2K2i9o6nutgjxD9WN2bVqBSVm
L8IldDDXjJnNGuqWSBhD2+A1lgUevQNTqzI2p1eyKccCUZUhUO9Ym6/9BOrl2h/LHU2aXGYr1QXg
1DbM7FWw+itr0vFbgAPXqgbp0R3cfCZgOBcnt0wAOsvvk9MaB5v1MdgY/mn6yGpRdYZKtsVGvdju
vIPlRD8WOy/9+O6UQXhD9ADiYgcttAAKniR6Mtwmemr6zgBLiMmQEbZsdJVfbvGOZZuSN46BkpC8
P3hFDgYM7U4LISU6XpRMLpJcyKYV53J81fo0+EOmeXagUPMSiU5+xaTdAI/gzgL/kI5Ik53c0lKA
q5nGeaFpm10euDjegSt2aLIItYKAE3Mzlk/UNCD2PdlZ/SkcrXw2kd3RFxIHsfpDhJccSBRBWwCl
GfkpY7V8yrx0OPUSnzAqfFBg6A/qhCcq4PKoNj9nY/g9Hcu8WDsdQKDLbDFCkqz1g60fVTi2QrwZ
vE4kHbw0oRMlSGkiFrfYYv3p9/qRUEgj3TxM1BJvo9qJPpG9H+x451QCAIhfp47ldAEZGQFO4zrz
NlkF3Dv5lJY/zMeT0WPTboqSL+0Y5+exglwWVDVUuhpia9xyEpWjqYHkHRqtItfpBl+nCygqgXpP
9QMb1PA3XwMPpO9w8DYn8RVqcC3f64nKjZDgZmnD98t0kEHPts7upQXaiQncGd7G9srhPMXl3uUq
hG5ci5NU6LjVxkNKFKyKnjXdiqk8yBH3zbG1B29jIl1w8HuAAGkoi9i8sR7UoxCWlbumnzqIEOt1
1DjH1ne72wdziuAm4N792mZFdsT/wnjHdzfegJoTdAGmex1ZEf3F+xq//+B9jYJiWKedixcH1MVW
H+jAqUtc4VkD4uXIhdLAb6fJSOThXYcgX8TFzpb5xh+/Bk45fRJVFCCVlpdHtzDMF9cqQUExgQ9u
jLNi7deJrmdtxxawKpCBN455GVATdmmShCHsYYF7P8zw/91VAQizYgBRGs/hqwGcGLuwzbtLFQTA
xOqJ2cfXRpppvaY4BaGNUBNMi51W/M4GrTjQyVXgIvg/ONOPxONgMw5xdXr4VZYfQT2jBdY1sNRf
rO4gPBh7xltiDisbjIXndCjyNxtcbtuwlubWAn72bQp5chkkwynHKj3QN44rD/G1V+/umKsk8a2D
YXDxnlYGAMUQaPKQP9pBYveDHWrEPUBSoQRy3MnKz1PeQLS2jkEjCKGNPQLu6oA78qd5yIJGnusJ
qunplP+AysyKawkZB7AsHfsOz37SgfGotCdopoEfcjfUfntuB9GdAdro5t5iU6FZRMhHgGnBsqA+
vMxM/ugfUruu0r+zAezvpgEJLbtxo1c39Z6gaTZ+7S1WbcjuajvCnbMdirk/7ZGdGVCwsQ6RqvbK
qNurp7PwbWMkx9oCKR6pxpMtjYZn8iCTpdP2uPsYK5qkhofds4P3yOMeI/SXHQ86oaMOHxY+78Gg
52f1youjbmemDRg6qzaV2ylEtTWCVfU11I09Bwp1t0tA8dJ60Tm2I6z2elXvu6z6O7cBU6JG6J5M
knKHUqluhbot8D8v09QLJxlfi/DRnGk+1LrVzM+QGStWoRmwHRlLt6uuH7bK9P6Z3p/2Ix/qzat5
O8TXxn3cfxBxDFgFNHbmAoUHUjx3EChVSId4D8YBDnZsXcTwWM8wOz3UO9AQukT7qoSMEi2RuQB0
Nw6OQQW+LhByXXBBY1duxNa1JbbHemrVEdGue6ZiBxTbevpnN+IcETLwRCTa/cMacko0vCtyFd/T
EAVqUMbIAd/+BZ0dCSXrlVO9ZQ0Y1xa87OJDPWoIWPvg8uA3b7j4/G5r2uZhHQ15V36F3HC5C3PB
IHg6ONl57qZxmyOaVYa4S5emv+701Nyt9bvug9Wr7AgBcu3g9F12Loup20uzuC2m/2xPUzXtPHf1
ngNUsIFW0RvNPw4Cq+nEGGQK/tk7T3x3zXmt1mNkNOcMpXvlKk7L9swCP5M7siKZwKN12JWnEkWK
h2IY3HJFM9R8GM+eZE31JintB3HKaY3D/LSex8v84/oPW/kt6L8cAwQgpZkaYO+EeIGI6vpmACtz
s/DCZ6soFu3KtXi8X2YS7UND0dt3Nbn+kVao0v65liaZ+aVsUUVJc8vqcDK8M+L728U0/yijztkB
99GvywT9pMhFsVWMPH9iAUWtCY3OmfOelwBNTYGPMIRuhl+9Cnp41Wp2A/S4WtE8jamXDCATiIfk
vixZtvngpn/YkHWIwi7Ty29gN0psRFDma5qdHWmaxrTP/Jssa1q3z9aAYOEFN6FKOGRAkJNa8yzM
DAVPC2G3eONFqr6QbRZvNlFScWjy9Htqu+U+EhW7Or3Dd6Mf+UdPBfLV5vYPcBvJ74bqNabfA+7W
dtmpi1IQZiFA9s1OwQAHB6g+41woGDsXpQSjfQhMfm7+mNzRfcuASHzp3WRT14b7RqbSqjdmDC5X
GonJRCjRzq408qdhWNtBJ47KUB7eycrYGkYdblu9HAcneeSVsW5w9D/RS1wImW3NuAVzbxXLty5N
PFRfesDj6He6C2bNF9d9pwH5J3n/w3Kkd6F3/qDibDsxqKuRByLKEAjsrGFFm+F9Ci1bP1whA15+
tgOJiJABvTskHt1DgjrNY1cW0c0pbAQTzN77VLvmn8U49H+HT4Xonb/bzvvmgel4Xgu5lvKeGtz7
sJYFw7Tx/XBeiz/KaAVECCKWGvWcIPm87aOcbxfUs+MB9YDLdY4ycAsSolW9dcJ8fKYFzYC681S5
31iXTkDPFV9BVBZ/hzIOyFDDIXnGhdzC8yW2weCBCcXf01oZb6BWtNdsMtUrKD/CMy+dv/Jeq2gM
af0ux8K5BEDNv5o2tLNjBD5/+mqb1QSrvO2r56wOqleDT4gegAdrSwsYTg9PqVBbN2rEujCjaOuW
U3vxddPrYqpCHySpR7bIk2w96tIrmkiDEKoMDh+8ZjX3yQt57+OYD+Vx2Yd6y95m7I7HBHlD/MYl
iF+RHO3w9EkihMqyBFcv6nZZJxqopw/lhcaudrYtyVdpWwOcrIdk+88amkI1KU5ZLkIsH1brNe3Q
QaWtsQ7Eu0c8fKhe4WfqkW1h6WNOW0Laz39/sJPv75Y+2Jzsiz6lnhsQefcIpjsIGwH9vupFhRuU
E/KrVYQJ1EbAkD2PFx+ysTjDlR94q/+NWY3o19o2/IR8abSDpnwC6KAJwnfHBFIzH8WJpz7E+fR9
lhqjML4CH5lfMjvggGt64gSG0J8evpHtTa+oxDcTejmrArhRCCeWKU5XyjsstxErsxH4pfGvWbqm
QLsaEhCxHeDvH990yLXuLCRBn+iby40GwdOBFWBcx2Ta286eiywD8A8PCSvq2Q0omnsHFHa9/rWU
fCX+3teiaYrj/AzA93hviCrbFMyD6KHRnIrEyt0rzgzbVHX+vgimfegH4RM1pq1A3NVEX8xx+Gmy
gXi7Z063IgfIgiGwYXTNPnQMcHHrleQ7QBoGmsxhcSwgYzjvNkYiA422FSD5BWqCPEjaLRUzUckS
VTSFrlvhJGhuFhP1yM2nQigam3iMztVQZopHWOdxcM/wGgp0UbpFDDnF7Rv8SWSj6prp18RcTkK1
NZ7jpFvlQbk67uW68ip5DwWXdzBYyHvfQ+ag4eCht/00dFaFnrZLcJRLmX4nP0RoMWHkyjobDT8u
a6mX6/ocEewX87wRtIk3uTu5F9px+amGkb8mEL+DOCh+h8U+TrJe2cwFPvTXRNxFYm/kUDVktmmc
c1GGWy6aHGUlygDTPmw0QcOlIRvNko2GrVGOa4e34ZpsKMEy1LwNjRV0kn6Ol4UVSrZVU9W7320N
dqV2W+YMfO0CIHKn9Jp3KzCTdTRl41uThC1i/Tx5tnEA3HkqDK6QypbQep/ARYIilkPE1L1gkb8q
7U4+xczNn8DHIp+82jvbuLpfyO7iYbuFGhIEuUjNLtQs5dw2UXAMxc/tbBSNW2+VCcAYgSNaFMrc
xD/IU7ztgxsKpkaQqQJTrEelvwW+0581VqDeuk366RvpqCyaKR+GD/orNFNPiMfgXw3tFVSYF0DO
TMEmSeQIuiiBSGRXDvXadpFs7ixl3shGjaNn8et0vidmMzlIMCHfQA0AIlIwhKwW27yb3qOKESgU
UM0kX4AWk7WPrAciQWBDo2aqQlHu6lM60lXbSctdV+AGEHhlBjrh1rmhuglRKR59Yymok41EOLfF
PkVAPwo7+UEmmiR/6jUT/27rRYuJ3IrS3vm+B1kFHfrKdRBMxR2fe2TDf86+EKAApklqFl8ahqX1
2Sq6P/EiksepzQtI89mbwkzFK6i2TqAP8C4cea4LIrXdoWbsiUyLnXrGMOIcT35TDmXP1AMnEM30
PK8AQtTbLGt8bncH37T/t73qSqCKFAy3G8OQ5xlPObkoXvLG9F05SHHxIULYtEuD/GkA37MVgaVl
FFI+taC4fBK+X+zIr5xMJJTJr2jd2Q+0CO4mMkYdi/uHCWNhx8ATD5wYDywYVV9W2yiKIMSoaTSW
dUSPAVrfFxGhdusTFwBPcqu+W3yo7E1sFi7kRFl79PBIOQYQnkA5E3Pu1EyaM0PZSLtWSAVuHiYM
O/hmmXw8kt1nlXMvctTStvj2jva3XhjGvnJwgmV9UL8ADdi8mI5QQJ670Z5s1HDjj1Fw8Qx+QQEi
tD19FPRJxbwD2asfH8lEnxvZqz5KAMOd/uMLfsHZt0dBG3D1IoQMhp9vVcvrg6cS+7PPzHeorBdP
yvLZG1RREZXp7M9SSWOPYnpIn4xPbQ/RC5eIvRHdvs5s3iBoyK6ADPD91EAmZTbOxN/kSk0eR8h4
D1B/m+eNqW9PStZny7XjSy6gCBmjHvC9iEJ3E3MhjkWRJO/VpEHjpf9iWn3y3HTiD/ICEijapwyS
yjS0q2ICVV3bXzsx4J1kZNHRZ9IBsKUU+/mcrQ/bgA5dYxxkr3TWDhw7uOVNtRNW1EJVumyKQ8Xl
TYb9DezRoD73KtBaLGdJparJ3NFBUEDYdcfMUK6WE2QjjKR8WbmjCRlIcgXUbiW55x7/nwwvRPhC
TDCLywjNBKOvzJlcZrH/zpdsHbTpohJ052BeL5lz9huEeO0BFONuDRQgAj3+rbNt/+ZCiGYFmdJ2
PxZJcKMJaqpGiANCTensvKxo9DJwb6IIw9OSutiJGlof8fCG69NUW2sTkEs0VrJFzQAKGEsBCTWH
FBB9rY+YVAODnDiZ2wFaiWSdx5CD3PntmBzJVuXlz9l5DXmT0YSi7hZhOcTpdXQv9JL0qFR+Bxvd
ZJ7I1sn06FtTfPoQpZu7lqbh7JHN2ZCjXySIuprBq4VL3Eb4hjqC7cf+HLbhfSg69tx1TLz6aTmb
K9+sT70zgElDe2Vj+XFRPvj3UOXWc9SU8yJuFMkKAgR5Fu7Bo7RmCKt/QeFau/JqJwDZYV++pGn8
Vk9m+QXCWu7WQ7z5MGk3d2xXkM81nzmSjCNOt4Pd3IQ/7XqgNr9GYCDe9r7LIEXe9J8kG3/afZBX
oYjX3NSx65xa3XQ51B3mXhC7H4d6onuwPQx/uTxs9X/YnlyQra3xI/du2jt3akzDc+5Ng9OZwLXq
8DDB7T/LtupuixlCSdVpUP4bmVpEQ+9edXiQ8BCZKPdKuu8LH/zMGb/4KaWFQiSwQXs7jd6JI/4D
XTyNrabrmhV1ybFn/uzY6G9VbXTtfjKa+BmfvntzJrZO8PZ+HrSJegm41TmCHvfFFNjJM95TkKT8
5SpMBzkZESCyoG3UjIkTrnGVKXY0pJ9SjX2wLVo7R1Khy/ga1a3q0Hoot3XqU9155y5ti33QB/y6
NH6Vx4iUt7giTonzJ89ZsSdb4Xm4HJKjKsRnSl9SqpLymmkNUKmpRAx0AjKfNDEYQHL4TYa6Wpha
08BruC5xVk0rFUNTVGc9vREgZBCmHPFlwHQ0wXPZC7kpdW24tWEiDy6hrlJwgi64xEnZQgS4f2mL
4iA9L78jjCrv1BuHLLv/uRh51ufzjDmF+6kGlnkxkRtQID98NwJuWu9EDXkMDVLOoBMCkYOeWFYl
PB420LUYN4uNfgGRjf1ONR1fL1tleq3pWdEhqt0ffe4ihU7OABZ5Z4iNHB42mf8BTtuikm0Yj7Wu
3Jt0NV9g+catqwTK3YuwOtiiCw6lU791MZCh1PAknHDIJkxpR/hRRyNLF4fROg5eXGQmAkMMtQBO
IZ57qM8doNaAW2dqimeyeVamVWeq95BlzUkI50ehXVGCMlxFJA5uHabPdTymzx3326dGHSC62nLg
DmHP/Qio8FSs87pDzAyItc4ZQakeF7elGISKRoT9cy6yn/NEffKqwHsu3cR/qqYnJ2ubFFAG/O0D
z/LHPOyjytsrW8o1+apI+s9KcXsTlZ29pSFNoHJ2QLo0yI42yJYBvs6KTdG27G57oAdu2rqBFAOG
RuGye1yiCfp22tQsszeuhKgOq0HsoXTtRB5xG2lMLwCSRY9xhsoPsd2/ALsbHJNgqiDRJLLcWlUJ
r8/ANg0HNqiDkZX1GfwmQPhY+sJCY2rIrwmGoZyX/G56seXmc5mjFCGDFEgbIa4fIWN25RpdLhv2
s8eTbMBEuzZyUMygIBWzwOWhSz4Kwny4bftHqwbEEBpZX1AaGr+WifjMp9A/hfrI5U4C1QGok5sG
W11d326HFXWZHvcV4+vAFvUWRUmYISNykshy6QasTsYOGmACpZH/2GpH/y/QODaRJZPxmgYAWgIZ
/8uNhqkTI4mejBluhQgclBC+X00s7i55oboL9ZZmsYFWT+4SkaMgEpBAaWV/A3+Agwmv3XOvG+oZ
XquVfEtgAqWduKgaFM7WRYAH5yozA52nNs4NjeflTYwp6tJUg88G/A5tuaX6QG6keyk13V/Vo7iE
bMyNUDhCVYGhLg2knmO24ynF99TKUXe/IF4CkUw7iB4CQKfRFzShcfNbSG6nG1ZN2TotE+uAE378
istddAUW+Ua1zDWDviYyJ+DuisYDeLdSwE4T7xxK8J+Wg9tsJ8+GEq62ObkBXLq80ns/tFDC3YUd
e7J8CxfhGBQKYEwfv9KEL7sOakvJvqkD0NwJTdkTI7iOklndLRK3818VcNGryW45LvOxAfZZBAxO
SzMmbQB6TF1KRUZcG5OVZKxDwqUszmXAPzaNk4CnazE++OR6ydT5AfDtwLmgGm06Za4/nuKqmcBR
g+Fig3YHPhEaF6K4NzFKRX7nt9iEquxjEXwrpd9em0K2V3MYcZ2isUoRYPcUqI/lgOyzbvBmllfQ
zwJTn44oUedA6KgYTTxcJQnkZUDKXCPbd/eDVzzXSbcLwhESD4lRv3Y4LUBwMu2PZANK3DghS12g
wK3cZhA6vYrGgECSnUA3O2wBwg+FaybbSOD0PUCtUeWDugGBBfBf22Wrxvazg8kihBXHlyXcQWEK
VM6pkzfZ14cICA0rDQAaBvMwBojlVKBDQXY574s7am36TV3F5qYfffwHh0PqbvHe79eq8FDnZzjy
mOWG++LKgG+iIskQYVDei5ty63nq3mhADimA3VsB6MVWdRVe8CFY/zRcN83dHN8p3Y01QjfAGWHv
2M3TYspdBWreDDq8R9zFdsQfSk0swIs7j+syeJMhF6fUylMACFDzBAXxWtOG/HwtCRkAuBCoN3pJ
kZ3JeDwkITSbTN7jElNF0BFC1FuMeDRRr8msb65dO0eADsKtHYKv1eoM8QxJU7wXi9xaW7z/irht
CRiKGJ6Z5/TPvittkD9mt4aF9gF1gf1aml6+C2ozBxqB92wPlvfoGBrRKVejufac8C30806D2L8H
jm++ywoUCZ1lsD3EPbOXKBFn6AmzjQQfzkaLstxj3Yxx3d0h7IBKOKYYYCqwpYZdnoWB+oEuZcfc
iPL3cQLEyI89cTWTPHuuuS9WsYUzMwhNULUinUtRmfaHpoGWxyXCh+46vjovk+TLOIvaVd77FXQf
+JaeqWEw/W1mEZLH+glLD0d6to70xFwes4/T2lsJ7+Z0YgOtUra3eJDepiIXN+pRg5suSklEx7em
nrV7BRSr58o9klHDtejzHudcoLMa+hIK/YUjWUqlUApnsza6lzLX6d0pOlMTDAAOHakLjWbwzZuz
PdEe0TKJKuToXHGcT9shfW/M8o3KSmsctyF2J6C9OhbRXrQdO1NJKjVkryI7XAeoCd2STWpfmkBt
qn10PPVG9qG2+3DTY5Ncb0Iey07LJlXQbSozbF7cgqHIs4cAIfRhjT9iIKwviSzGVa6HqEIOT9IA
fWjtphPSGqDYATRj0A31HCC3QRSW5tvFlpgyuxSowgBT5i9HMuaDl10qZ3zGGcff0+Rip55j4nFp
KJQyIy7XrlE5321AwuFeRIqCVxMEibIMFfhu0FB1NPXw3f87CAy2e7Djr7lvVjgJoKWpPG2/BMKS
+2XtsiTx7O3AUNlMFSN87HCDkcUBSLbhSqYPDSiTruRRBvlhtgNTtUHGXm2WVy3+sJAw5mMJYWa8
fg0jy52V6aDwpzWtcw+FageJgf7ni9nw022vQdaLqc+Hr+6QqKM7QOcpYn17WCoFqcgQcr8/JyhA
TrM0QSvQ+7lirjwkYxgV/9mGJgI/zwAF6EKoMGm2HXthX6an40DEPEGFGCMw+iDx8Hw8e22BuwJr
6yN00O1zPIX2mXq4a3lqVyKyCjYudSCbBz4JtXPxJzv7dDLBh4bAxpoKMQEpN7cIf/irudbyoTqz
lCV0wQX4SaIyiW5DFW4RD3RPUA3CnwlVa1LdZp440yqrASHFqemFW1Z5sLsRGT3A+KGGGtfAGya+
vVOorD1S2iEKcnaZZ0kNlcY082+/D5kKmt10+mBT+cMR9TMmvj15fpKfO9Te7tpAFvm2AWilRIb+
yrSQNKlJp4GdHaFfBqgjuUQ279amALSTfDIfImur0UHwGa/N366rVCg2vQKbJdWLZL7TXLOGHeeK
EBriUXScy0doiAP6cdaMBlj1P856Le0E7O0KvLirSYe4vWyUTyaSa9XkFzcyUZMXVbA1G9df0xDg
vPyJen2ZffAle1rYELYCU5Ovkzv0kc2ft/6PoA85VciGl8YP+vCXj52Gs6v+r/FqMPT4LvJcYfQ9
hq7idRwL9jZWgOdzw58ONPShUQWNminZ0pBFKgLYaEA0F2iQN9cwxVPfN1APx4g8pkpCKzK6M1ch
fq6S71lWrgu8ob5MXdnveJZlR/znTm8Ry97IAQQouINZVXh35M3twJG7JFkomUINB0bTyXDaWjIq
g8yBRBKRsQ2cIb6kdRGjFMYBmHAZxxEoyev2T5o0jArvduo+jgtalxaZXA+muwKOEzzN7tQ/oRqx
XMdplv2YrC8Mj7I/fTzQVkVUgXDSNTgg1WH8OjEHSAEcULZ0QUszzi5haBQCz9YMZSEaSN1RnReO
VHFmuHsaUcOpsGsZOxqeTcPY7MF5j1qhNSV+WIfTeRM6uET8N29EtsWtx4N3yRsNScj3INBGsU1n
1Jc2ml7HX1LmqDzowPmUg+W+b3qxRvmghYCZgvSK9iF9c8QjIEQonplZZJdep9iDKavWZi3yY6uH
tlX4e8bDFDzpyMcnheve4ry+08hiX9zECvapEOPd5k68KW1Wfhma4Oob3PhLBuowBdL/WqhkWCNI
auxCqFNjP/BdlqA3Pgwo1cMjNEmGQ4Dw6KoaXdQPktGfUHxk4jgx5hF8oODkbRKWBRu3bZsnoEjb
p8rCHUGitC1n9bY2kC3QqdMPTSv2gxkZl9LqEM0KPpcs/QzByfQ9bZIOiReV7vB2Sd6TCXngCRCa
m5s3+acYSU3g0JN3zQ1/zgHnWpNblo3thgUonqbZNBwOHTfObhY4GzYlz7iXswtYENkFAGBEITyC
a5OBZ0l10D7gtsAjdZ4n/wjE0BkuS1C8CaHCNYlLKDJIoGa9ldxAmmQ4fzo2u9eOxZ+8AiDnwGzk
FbqZ9h9lidg+DV1pfhzS7OJsaudlGEe22OPkOG3KQTUvpTn0qFmYzKNpG/VL2KOoN3K+0hy4AesX
0fMIpHG88m5ejjhUEhdbMJR2b25kt2feAfRKw7g1wuc+99Y0SpTbvSUVqAomVKYh0dW9DXaSrVs8
dA4/s84u8/DH9itzSz1WgUovAZnEFjVL4xmKTiiPROEmwgnAfBkQvgvGrQyjZhVD0fVKTelV1RWh
gG4dg65xQzYTv/B11M0ydCXzj9I2jmQnD5p8GKI05wsUdCPoNmNf8lj2IN8GXGq7qcYH9zBBwygv
QeIJcbYBONKmTNdcuvLGk9baGCydPudxjLykG/3lexDyw23te5hwROtk0d5HkXztnept1C9BYmEz
da8QpYQk+VhsybZMgNn6iKeUvMx209yKrGdH8Gqw8+Q2QB1Tdx7XsXW2TQ8Q6CnT1Bxw0SZeadHI
xyWPq/sKJdlRlZ1ojcN4ttUl3uuiBvUEQA5fa2BydgLIjAMNOZL4XfSF11Z1MEyj2GVWm3wVHt+l
fVx8AtXFeALxL+5V2l640xsfjeqWTONeuSl7qiKADysfyUXTaNmTkXnsyQVvwHGUrsDt9x8b9XBT
biFg9UQrTc/B3bAwUcwhyk2jOCSO04adNOHKN5ybEDgDB9yrDdq7HQNc8QLiRn4uIQ27t4Uon3Pu
m2vJZLcxUQa4pg8Gx8MnoXJkeH0ojlVWi/PKGOCVp0eQm8k2oZYZm0hhLOddvgUnHGpySJCMvGi+
wX8T6oHjfBOkTrNpc5vf2sxUZxVFfIcMCv9Utc4Xr7a8P71qwok6sL8MKvzpmiVKQa8tw3FNu7oR
+6JEWW+Cqqm3jSaBy3QxHjNjcIzktQ2VFd20Thd9HE80T66W5eZ7AJDv5LgsocnZzx2gtp6n8R+h
Ef6VGZ18GaaEnYcWF6MgFPW3oW52Q+iXn0EJUhx4OGjZVcf5MqmvNN/ZqKPEXuDBSrrmjavo2W+n
+tsE/YC1UNM+lW6DwpvphweOy1M25PUzkWkmwvoxRh5icEqZe8ftAwTPE+hKpKEMTjSOS/PdstJu
A0rPo6hVfJ/8ro024XiYaiCQ59HYAJo5yrzBnyYeH3g7qWsxTp8sU0QvzSDlpYAe99qwbHarg+kH
RUOocUWOP1MLkawlYJJkdrMpkUDFBw/AvxYCjkj9l7qN1oajHp70xXksX2lQll127F37j6Zgzh9j
ZoBjvrOSv/vPjZvUf6et+XcFJYtPSNjGeL6NwbVr3ezUNNO0V1DSe45bfFpMJNbXvgMgTy9CBchh
ghzFN3wexbrquPdsRzHq9qSF9G1pQKzWCWqULAWoQp+aQT1RE3SJfZZQ3P4f5r5suXEezfJVMvJ6
WAOQIEBOdFXEiFqtxZJlp+28YdhOJ1dwBdenn0PIf8qZXVXdfTe+YBALaYkiCeD7zpK7fuPOdB2I
RhGipmW5qTvnox+k3ytop0Ei4VqnO8e+hN3vKHbX+qzoCLTGKZQXSlkddUOXk9exKgALg37Axm6B
W44huHp2axAXbFtOQn1ElXNkSR+ayjZnBQC9WHmE8jYuk4lMNhprwDTCW1klyO4Q4X9rFXuzWE5+
jl7m5Ma3sKFQZ4cqNCJCdX0aVQow+CC3hh3UJ11v8uxTFThnBRIt0KbWaYZ6oHO3TWH6GCfmrT9t
ktAYdhQBPtfOGZ/pbpA5RGCPI5uo++m6yyZF0jhMbY7nGcdeOqd2iG/atau8A5POZQnWxEl3KJsW
AWMOBhpUGOgmz6I7RFI+qq6NFYEntYCUiDdapQEx3l99aIsQOUGYcNXYEgLLfvKuR2m7wf8qJZim
egTXmwTen0CH8ehGF1vIRh6Jac10SR9VwtBjBR7H56MKCRlXAwEEaC1Hzgo0cLEqaJJteiSUZoLb
9Z3ejMjMeHkJbEVDUnWp66p1LFLzpDsgqy435og3IAfFMPXkYKeeMtOPA9Ihfo8LmM6bLJzE4CYJ
uE+7xSQPeCnzioD7aj1Dv3e8k4phvStI+hZ2kQeiALh5RD2FmEdgaEqPZgjnIujBFSYC5QrW41Mx
QhrOw3DOvMtDqZ0e5fTQlo5cpBkE2GBODwyFfnCpbi5iyIP2meUVve+DypX9IA3mmvix6WHgKT3g
dqcHRBCapc9HrEGnukvfLCIPwimPTk3hcYgXBSiYSKAVuTgWYTEg+2pCIvlXnZ0U6apyg5PpjGrV
Iaj8yBREIRsRvlrg93ksJGwPBWnrEBQ1RCGtOnwtHGNbQkrXC5Vyb4ySYDlB6ujWNw08Y+MmbtNo
gRcOSzy4ocD9iPdQwcKK+07miJ36xamaCroG9lkVFLMTMHVLUnhwFCB31s/RZMN7bEE8IAl5dw/l
7Gjp4uHyfDbI7kBFBnXg3GqWyujkpjaGDmsDdj9GBOD0wqSISrQd+BvR0yWaEtlQDAls0GsvSpiI
gIYz6g//uYwvcufbAMrwWLAdnwKkY12AjpWpnu1MqKNJ17duiqkksOwt5rqP7h07mBaK8cXGo4vw
jFmUN4PZZhuVgicmDCxDyypfELOHWtRULBuwfPSe3pC0x/wqV61nJWV+oL4Fre+xAgGXO8MaEaVs
Tt3AeoDD5OeiCiErcm0NQf9exM3w0rRVO+uEZR1pFLOjTPrgtofywLXKmurL0j4j0NWvVerwPeVW
+FDKZUkc8yHqkughl8t6KsA+dbzr24e6zrbcSJyjPSrzYTTyS8lsufmQ2emn0q82I7GS+wEsiBzo
qcoyvhVDIW55h/gLSYLHtg2bG4e2CPROjV0e5xB7idgSrOJXs3H4HDBL4wRO9xsRwfDdZsYUheqC
va7nZfKWtO7n+tEF66/r3Q4vMiTPpouWBZlxB7D53AyJ+TAEwtclkDexcpnafvXUbVPJxPz1gSAE
thsHZ9X2gnrKwQQoAA7tiayrSqmnscmGbQE1YDT1wxNTCYXsgV0DV48iEh5J0j6NZtRvkywZvSBN
hifTwJLFoUGwsmoDCzy4boBfBYTQVpdH3B/bAibUcKKY2j+VlRnepxj94NxTPVtRku+vGwK8x6ci
CBHPKgjxEv29HiuqCIMFvAr1gIUAXAs28WghPvfXIHatu45iYw9hY5H1HoMeyHPlTp4TZvXSQb9x
0URNdQOLeuMc2vm9nnKFZZd7hPP0AAHrCgDvgM90gxkar3CUJXcc13VLfDD2/WkOB7/0RexbRzUC
U6gQqtx3jf2xoaDc7+MKK1rQQYZlWhUG/Pn0VnfKt/kQkMsB+tDKwhTIqNvLK1W/dltzjHdbvXud
IH16737aLRMXXdNBfkyjrv1t6MEIwuDREjjPMurafR4j0SVDFoOYRIJ1ORXdvg7AdkHMQrfyyGmQ
bg2/68aYxtmeDQSTIy8bY3iJCbhfTSkCvWm1xuVYIeqbjVh9dsjcznSLr2D1xKI4XOhi3ioBjKEB
RhUjvdexNl4HZpuecycLDywjB9Do0rOLrODZT5SYRRguN7rOHkO1G4PkO5IBc7sOnbvOBXwxa2FY
YJSu9cilXy0FvsVKF0HFB2E1GIDXYPETNIsjuJg45S4i7prT3L0lLicCr5W2XADHCIPjqfK6AaP1
ITBMNo9iqPNbhiX2kVACgITIueyl2UggfJOIeVfa8FPQzbpj2sVPEhrHXizHdFdDaG/bBCZbgllf
39mQAfVS245fbG5tBMvZT1+2y8os89dhspLNyp6AAm21UF3WgBO9SSxCN63dHq/qpVc0ShPn9roz
2p88yLM4mfUEbtlt7VT8ADBIDJomwm2gLLcnf5xAPGNR2jcjH08NxZQoD9x0XY4j9AEmNouPF1lC
U3ariSyG69arYYAo65XqQnPYnuHT34YTGUb3yCzpexc5h1/HX87GzHr1R6uIOQh8SJJ5VxivQZEU
y6VVLTWE99Iw2u0+6IvFFdqr90pIzFz66qIRNmoN7EXrwR8M9BnMFmdRF5EzRxj/2NF24zTxtmN5
8a0RY732gzRcdY7PnhxXeGXP7RceqGaOeUewGyEhewpEVc0gQRQsOSJ083qKTumIlN44Mt6EZdhu
rqErNYkK6EZddy1OfVOENDbXKt1Nn7Kr6M9KYvmHVPbE6ygiWM/By0XMfAGKgw0imD0L3aBc1XZC
MP+Zym5SVbewcmUr+HCqS9GZuuuG3JDZWsHDaKbrhD4kGqiJhR0PPp/CSYjc4HX2qjvqf6jPoGpu
bhB2fbyeVNdnFstu7DE4X86p69ohhpZFd4ugiPweFgheADT0o2GYR7S2b59t1fQrzAPSTd8O+Qn5
H3dGy6j6QdQNbezyDZG6BrS7zL61oFd6Y0BBB1wy0j4IWX0PppNhYbfr5Fg++bfGUmuXaNWS0XHK
tUKM/Kp68kl6W3fB+zcD8gbhuVkIVPWssyBSeSnrJkD5Sm8YXXtdpsNZ4TvcCRX6+7zHfFkYI3mG
olLqGZmQe9sZ+nMIhVFdP5iAh4S1ZGsogNFnTAFymmEKWvHbqkbQXL/fm2kkuLz1dRnCNN+jEE/a
dYi4jAZ54tJtS53LYZc6nvNlYRN/V1TTnMAwWk9rxmlVN5oL6CrN7YGzEtEkV3mhkeO6aWm5cazs
G2BOHrSgnO7vZ2m0M0KwNid80XVztQPQdX8Ur3V9FYfAi6YPjr+CCKInbVWTIy/y9ICpJPzgBARa
8Dth8vdrrxsCj4Ojt/ujvkzN/JCnUEeYGnX/tPADOtO7toA4k2u3l4aK9cZCMk49YNmTQ+Tbu9ZK
zcxLSmUCO1eaq94u3btKUKxiUjK/tBaQlZvndlbjHYXWFLq5d4MAdRGFS03Rs0XuVOHCeNHSLt2U
jNCbS7GHWO5FXO6PZt1HWHYN+oObL1oDdtwY/7fhJCoLhRFxMAwHKHEKdShDAGOo6+SkT6v3oiBt
YIPk4o6cjtCddYMuZrnhCYjL7JLSAlxGNzRGnM1jJ7JAIcGZWZPeDoo7u6KUBKii4o3Jjt4FDSN3
CYHKqBMLsdLFIKz4KQTHaGrTGwvo7CUcZNI5gDr0jrjQ8m5D6OyGbKx2KoRGKhKlckp96xq98X2G
BXwohocAKTYKHUwCXSs/Ltqt4WOep/fg7ThNBk2YSLpQJPZ0pTP1uWipXcucmq/ULAA702kbE74/
4Mfl6w6W1Rv4pAHKAjwwXHWQ1LludN2vbmEMfAPrabmAEt/okQZJDu2VdvVQ03u6roIhFYmBMtBV
2nlNe7DpoqMEX4+tc77Wk0IBTw4IjkFkAK3McTh0sKn81gOyQEnn3zuQ2LnrES8cpmppgvGJORI0
xqZiAVr3yumddmEUgEZFvtFtqolfDM+ZHRii7DyYtbNkqUXmZV/Z5y7rjFseipUugfVln3/vHwo4
/Or+ujGouI9Zinvprw+a+ifT+XXp2l+MSbSUbQ6rmykin7lN0c8AGHxDX7LSdZIRyHhMrYyBYzBr
TICpIB5EZy0xUdZN1w3vQKT6mAbm9o3KMoYEUDx8hPP0PPVT+RIVAJ8ZoqVTV91+mbKOgPwkSMxD
D1VBVwagmnzDGcThAztuQ6yofi+rLiw2eEtXM0U52q/9/TbCBNsy+NqaogM1DaJ9wCAENJX6FL/T
bArWpC44cjqcUHJfHNMYHP9RQpRT1+nOrpL9nPS9Wui63qH7HDC9o1IY3nLnARcoO/VAWWCyZ3xr
SAmsao8bURfJAJnvlA8+uKVoDdOeQ9atC28GyQCgHVTxoTBfQQwR0/7dVW9e6tdfGwAf50JE7g90
sZ7jTY22LMmu9c10BeQqIvN9DDH2roYs+7SnNz5g0Ze6PiP9KurC/bXxX/b9Z10cN++XYZNIAGRc
zN2bAmSXiNTrIqKIckEActeRrFomRRHeNQxYLelm1VNYwbakV+Y7m9hApYQjMhDIm7F26IqFtXnj
dg5EZMjwXLYOXLih5AzlRKu+j6rygQRJ9BoreIxZmVsec78td2lsVHPd4GPmkBM5PFsweljWFs/B
bonV9UiHUQKLRUTNqpqUN4Y92TeTQH7PCnWrRFAHMA55AFMW7jlZ9qM2iXqsXR7PQz+vjxVTdNX3
BrnBegBKcqFxE0gXCcU4M6EjHJJt3IENyWoYgAeR6jZFAKupYmKrRQnBxrZKjFLgsuk6vUnre5Xh
PQK+D9JwjTpBVDpYVNFQQQ0rwgQ8gzjNAkHev8rX9tHmQITxpN+TDmgZQfFWKc2uhxsmz1YMKa2n
2Czuhrz3TwU0knFDO8+6+tpLQfrxyWTVnTGm/olHwyGMS/JWQSvvllvEPdre2fer4BuEksq96WKt
q1f/FLGBOZIz9oZ0VjdPSTduVUfeQ/A/z8wfEHKp3X4VG0Q9cMMFXzeRb/+kg+RsMkoliKEjzrcb
Ugfs2w6hjKz1oXowFXWD1Q1kl0r30SAxTPH8flgQzODBVib2WbZS7KEvf1ePgp1HkdlnXrZHi+B+
LLRSFIFR1xqmuCGcb5yknkFLLgR+DBtG43BnVr4DQdyezf9o0EXdRXdu7QZQCV2Gvkd+E1gAjJYc
askg1fQiCZdul2X3Cnn0bWAijpckQt6XXLJzTD3dpmtkbELl243Tna4zSDgsTFmFSPGh//Xwy9kG
bp1H2F1YjbyncdOeo3iBeWOya8N6CWmxYSOnBT1utmSn63URkAS8cmUPhjD4N+2snKJ6fW22c7wn
Gw/2PGxHDeDOLy1iCgleyrVjnQASK9e6Th836DChmCKGupy6eXRjA9WtT6Orwn4SwoNtw7wYM4DB
SsOHhF8BhLrp58gIhOlpUEBvNlgm/rAyyNe13ZsgjfKyAUCWgAG0NEY+XQYhrR5GK3kxgJH6UdT1
FuHP9on3pVxAMqvaId+oIDUQH32OBefIKMCoZaKeofWWQoPl2SZuvB4KZM50MarDZYyo3re2VgzA
VPDX4qkb1DGfukikAB8O9t6xVeDp/qCZmpPf2ngwQCc7Aen/Q9dXBdxGYzMjS0pjLPazHjCZemw3
8Lr42LOnOsgjthuoAv5XrfbUT5+F2GyfliZEWqZ4Vp3BEyOOeyjn/YqCgSUfQqbtWu5eFTiYO13T
xAD6ZLwIdlLl1swtUnXMhWJbrGr4PE548/oshF+/KiKdOVY6JqaiOVC5KcjkupnVLsCplfEAkUtn
lZoKMO1RIVAZO9tsULcDYuRHvbFDyY5OUs6pUAXi9X/V4ymzMF3twvW1DiHkErqvLfPaytwX6fCs
aX1pGjzGObdPJnKKt65BoaI70frcrilAIm/NG9mO9mNqPutqJmuxTk3eLXRxOlqKlJ+wCqtuSzD3
Px0t8Plv3LKrdok5PtsFrR9S0S6B1i6f+yKGZULSmksjdYvnLlNbiCMEkKlmwLtXAfQnpvq4psoT
FjLX+nBQmxGqxeFl7DSfDgeOfgvhheB+pDVmxQgc5IaAZglJVslgBc9O5W5ZapNzLc3ikEUlGMlT
fdtY+by2/P7GEB17ql91rRSDvHERAJjrYuQLUADc0jqMuK+hpAJNMR3RhKOms4+LAZK8uNQe5izO
Xg7j6hrL1D0qQVb2OIDxQNmszJ0COpHmkUMpaAtsz6Mo2USGiNti67Dqsc5YdcrsujrpKh9V5VQ1
isKfgfEDGFMDcoLohnzr2iFYDHo3HX28tGn9/KlOd/xUvuzqWlsmleM5g8i3dj3OcgZChTty8y1s
5qQborfYKh0vQsb9EEAeaedLEAJILe3nmkJQv6nMt9wXw8xF0u/EpVIACtXhCuQr415xDzZfFcDC
dnwCWi7AChBwojRV9ouEiOIQBfZTQhDPiZHIA0AjXDUulQ8mie6giFe8ug4U7/3QHY5ZXvJtwiFD
qRtwt4QA3r6IPq3ANpv4Q5ijnmKFq6A7pIn5LJhwzvgg1SbCQ7mM69Z4UrS5nEH6Nff8Vg57OEBD
QNYvK3Biq4PAm3cFGD6I8zYszlZDgaQil0UKX5mpbAdIF17KA7KoK2sqX2aB8DcDIL0HM68pHfC3
/HG87YhMb8GdophBIo1wbQBUIr2N/YbOqrT9aGBJMd6mU8MfR+iGwBdoKCoKATpkHvSpnEjReQXN
iU1q0ofBMPgzBYZ+DtUbBKSQtHlkQNlYUSOem66oVnGXR6tIOuK5HRAThHXbtwoCyTeVcslc17Oy
fyqUH9zVZZYeQD7gs6oYwEszjG5NLGasQXgbvM4p6b0hXHPP/ORZl3xl92cCONTUpDeF5e5w+cmt
oSx6n0F0f5bHLlzBMEhuGtMZprdjv6etcLfcAcR9Kl30JkEZgCEVeA2X4u/9mG10e1icPtbDqA59
F7F1NPFUCMg8TxS38ExWbbczpyLSYL5yITMBr1aQ+30grKdqQCzqBUJV5VoX+845hVxUS7i0tSup
mTQa0w/FVQ9L927bStrlqygH/ZBDcxToMyw1/GKbEeCBCMJzdx24V5D/F/keS3O6wVKarZvSrw94
BxcLoDfTe5vDD5Zbo/+9jo29cAFNnlXDKi2K+pgOCIGCAghiZOtXR+k6xa4rkno+WkP06nOB+U00
PhsO/Zh7B3VsHaerMATgS+UhBToE1+W6CeJy2BU28Hd5j+vb9yDU8xR377TLLQe3XpdWSDpnakbN
xjgps2cb3wWD1AWw4NHkQKE7lfUaQ+VXAk0D1XR230Cdf2HCY2FXGYHcNeboLuJQins3zbNZP4nH
/uwho/zuVmE+Mw0OY/QQAKy+ML6lgW98A/evvclT3ES6COcaaBl2sbXUxcRqoP0eNeUScZPUM0na
LQzXiZ5jw3mRZewf49YdjyLOflgmi59jpcqFQIxtjVEDRWSJRCvjRxM3MnztR+bpo92ucGZQCev2
jcia+1589FeVpVZ9kZClPpyS9LbEoHPOusqEaAqSZvxuQMDxLmxbdtfCWMZoa77TpTLIQZMZIRKt
i0aDHr3DHAxYbbjRR/WdgJ45c/Ba+OscmK+7c0NB4nyoBbucvIdbQyXLpRmGkIpj41M8dsN3EmW2
x3ne7qAgSO7Sv+qHqd75VT/19x1/+N4D7e71avjo3+BJTuGNdIPJejXvWwVfMuZAc9vqjG8xRhEv
tFm4zabfBO58d0j7j8emKodvBWZcU20OkaTbwXcuv1s/tAea4Rm2oR7z2DgkAQHNBAaA0OFbFkOD
1bQeTVr5u7iJQEiailHhA/sFzRw4f6NYuaAD/IuDGsuf9Jxxan2Q3fAco0jxzw5CyoOffSrWmTMY
q9YOoX8VS+O2LQPL6zAAfi+EuYz6uHmH8ulD0fTysYkjiC4kSbqXeTRu45TFyzoxowe3L6OZhUT/
e2Kls6YwjIWdhUiRGMKGejU2tmr5DuAukNJAMfEGM+U7N6jKcq6byVQ2iACUH4C7iJl86SK+dTdW
HfikAHi+sqFfEMBOoGibHCogEZ8rA9ZUjez6Y2Fn6dqy7B4Y+5oeurwzZ64fn5w0q26lsIINFO3p
Okck9RbK2OE8LLj5lFBYSZGh/tlRJHiFzN+GGAf6ptmckeLCGwJB5BltoEU01IETeiLtvRHvJphQ
TcVEQAOvbGBu0bUn26zyE3T/iN2coiRtTxZMWI+ZH2DpNZWm+pjATscqFSZpfM2IU92DqVfd10yt
IR5THi9VI/DdBiBdG90YOvDnA8hKzHUrExkWkiT4qRs5eC/3P3QDzFornEBufeVvoCKqvoU069a1
EYtJ2wUmR10NNoQaXzL42kIhhPo3WFiwO4YVsa53Rwl3gz5IgVdkyQYgCyj3qP7+Em8ihJGtJONH
sVDtpXiJVoUOMnVTZ9uBuk3fdXPL9v2blAx0F5vKXSRmb5wVx0yElRQ8fWnOuQXBxMLFg8aq6rvr
wDmChvk77KfzWe1g5RwyCxIXlD4arWHdTVSXna7Pm2L4PjT80c2YvRR1J+dD6mLxE/PvDbwbYFfm
J1jzt+6yg4vJFtPfCsLveIgs4gxnVwVsxgxi3vUxgd175kLB21TtlkLrC6SSaVdNcsuDBL1cpUYz
a3P/WeesrimsTxht3ZIQouYgrDaeLl57/5Eh00U5dbbM+HPnTxk2sy6hOxnXnma7aUJb0UJVecqg
Iyhu1Ma8B+/xwn/TzUHeNfBkn6hv2dTHmfp0VMJwmPeJh6iMNc7CkLt7vSkVvIGNRPQLrK39fUwq
NOvdhop6A8Hs46e6y65i3R2i8snmz5NhQstAc8gCT587LYZu38YLY9LvtyC0A2fV8l2L9uvNqODk
XjkhiAyWexH41/WlEy3yKM4O165dCCufIov5Rp9MHyAtRHNFahdLXWfWDEFUCSl58Ps5uI/TJcBD
5WMehJWmsEr3gzSoW1hqjNH82v7pICgx217u1AzcwMbC/Lr2twUJ5ZG5zJ6BWtK+clrsLahefDM4
Ei8DZLLWrGqsB7tIjrqDAq1z5uDFffQzCeEaxzfmdfszoLW5MK3EWfaViTRfTGDwzMcbApDajS7a
IXM86sY/i3JIZkUUWw89yZK9Lvp4ZO5pf0LYB1RZWGvNaZSFz2Pg1zMoQvGDsDooMEb04IMz9txV
BV8qk8iVLiZthywJZj7Ehz3p5eLCCyVI8vpyqfVlZRnIUoiO+ZtojO1JL8Nh3uhOJkS6jM9uU2j1
9QMFbzkLUthW+MLjCQWmf6rTGyrK9DaIk2EZ9q4/uzboIzC1TW6wAr3T9b7K7FlTZcOyxYrnwG37
BsQRetNPJV2l90YJpyKZz3Uhkr06RAicHnSxk7GxKZAP0vWXHr8acWXMJXwUIeX+q07v6c541yVz
N4Ow/LVO76U17FwNfJA5rAGyGYc460ojKYkPaeMZwnKAYYps5nI32mvw5aUBjFVzg/TjaSJV2nPd
gtMkC5vFgNS60Dz5+uV//+M//vdb/3+C9/yYI7WeZ/U//gPlt7wYKqiRqD+K/7iHaH0u9TG/+vx+
xD9W7/nhRb7X/7bTPnqr8jr/qf7sNX2aX2fGf//4dPMX9fJbYZGpSA2n5r0a7t7rJlX6U+B7TD3/
u41f3vVZ7ofi/e9f3/Img6fG3XsQ5dnXj6bNj79/pURfp8tlmk7/0TZ9y79//b/yvYreXrIv5xeZ
v/x53PtLrf7+1aDc+RtllLsWpbZpQdnr65fu/dIk6N+IS6G/6wj765csr1Q4HYFahj/XgcQLtSzh
fv1S582ljf3NZi4wK4SgiZvW17++/G8/4vVH/ZI18pjDN77GtxFfvyBLPP3W05ezhcDHMalNXYe7
pss5/lHx9nIXZcHU+38VHMs3jsXcGTHFm9h/8GkxzDEyObOyyuZVROH15rrvyKC85gNA5wlpEZoS
uwzBMcRAPJAizEWGmecsLh4+XcmPz/rbZyP0jw/ncI5hHt/VdE0bup1T++cP18LQwEaQ9h5437dx
yBI8KS9ji1R0NLZgQwYwse4ciheeWkmrmzLUCG1J5j8hvHBW9eB4LoKMSwVYr5cbLgRdICDrG3il
AUzXeV0WxbO245iphLEXOeUDayA3RpVdrah5gGdKuHUwSfOcHpy8wEZ6ztqOQFeAIhiV88rkR4B9
IEcEIRgJBtkSOfC3Cutv6MBQMIQdQNUZvLoYgjQUjrQeTF4WYclixBki4Bks+9k6c8mhgQQMq+f6
7IBvC1BNkr218G6ZtUN6SsFB2JQlYh4N3vtDQ78B+WnDWsAsb9KsHjY8hZg7qBRPburPZCPfUwql
JZcNwLOHyayCxs3GdNIQa1TYtMoiBm61IXNgy8+KANqVF003h/dhuBoJhFcsMyluoJGIRKM8uzKE
zS+F77vsjRefIvUXTGRr+x7rSj4DgzuCfEpwAOMH7jEqg4QblFFTiBuswqjf1G0cz0UIJLGRBZcX
0m/vo99uD/Of3B22CRltgofEJA6en893B7xfS3uAegdi/OMdfn1oTYqfZa9uMWvHrNp4FrxY+kbb
zfzqHr/iQ29ldPbv71ELb4Pfnh+HIxXEHJcRiifWdfnvH8IdoTqsyl7eO8w1FwjQIkiTQ1K67aCN
Bnw07D48OdJmLW21dxM3mhUS8OUBurGAvY/xjQOrxgiG23DehmSW17Yyg+RW12141XwTSKzN0raB
+FXksrnZ+U+sNtTSdfO1VX+HyebKjXp7UQYpW/77b8b+8+UV1GXCxiyUuzb/8/KGvV+WtciQJsmT
W6ScurUDKUijg6wmZj6LtCaIIjvPBoCea2JE3OuM/giNkAUFvy0v/RR4KCyiOxu8iqLHpDaCmnVK
XhE3t7CsSV4QZvmZRJG/SJps4vQN67pF8KhsZDKPZQneBIxGRuAj1OR7CmC/MWdpDCVIQDhh6rpw
hXonSVvMqrCPdunotrM+FZ4FvR5o3pHxv/ipp9vp85sSUiD4DRGtdGzCiWX/8UvDxCayK3iCnsmQ
ehEYhXmVLYIqWP/76/7nC3n6NzadbioLctCQ9fr9hgoaiKn3NDbOlGQLTILBoLFmMLOYSQY5V7/e
6n/3PxrW/+Vw/Hk0/u8M/v/yRP8fjusmwQ+ICdC/GNjPLxgwvxyj96p6//KS/fiyj8rmHdGwz2O8
PsfHIG/zvxGHYWy3TMsVjBOMpB+DPJoY4c5001AbgcZf4zwTmBegycVLBAlgx74O84z/TdgE0W6O
KQBHH/N/Msyb/I+718J70p7uWwrEEIXk9/S0fxpKmdFYYZS1iNrnWbEw8+4guugR/3dZ1hI8YAVi
pTWSWQWk1ZhPvOewQTokghB3G/GZqDDux325J7CHWzIO+D4d7kfDDQC7gdCo3aETEBoLBgUdJFlg
bRiZB2Q0IOqZp99lSgjAKO2+BxW1R0IgAF5i3gIPNUPE50cTm5vOZd+cMIfyL7CAiDM3c9+KZgzK
5m44fnMpHFIwlp7pMI8DO5nXMUK4rA9eVVGs3JBAXXr8kZIaMDfmwF7BEq/47+8ycY1FMKYHPwZI
qkYgzLfxHjGTCGsOF1rnjJ5waQ5AWn5PoPbhmz+qUADWIPJ9DKrjHDJHgI4hVtANzltvQZQpG/O5
0VkEfPvEn43DOK5juN1WPZgi0OsLgCRVx8gssNT/AWvgJcBSe8jrwtzNLp/SQn7HCtFIKxA3/RvV
THpbsX8ztGJJQ6NfSJW8hjz94YvgBHHBdwktiUWXBAb0qj2oPvkcncam/yksYJPfHR9ImzYDuzUO
wHu87QvrOIIhvmjhzdAN/NCJ3gsD4yeWGT9C37kvoXa/4o24cVQ6HwGExYod0JGuwwKzyxaYapte
ypgxbydGKZQUZwaySx5i7UDgiWaOlyusvMTc74PYy5PXSgbSM5VAxB72Z0Dwgk7Fg1fB7JPTIqUr
J3NciGMNMnztRrEBWKnwIFoDeQzIXEdUYmIV/ax9fqhHCAKb5sJSyvdklh4Nd3wcO1iEmjZuCwF6
NfTrgQY4tXU8H0swiElZAwGNb+9PEx1ZdweQM3FBCvle9Ao3DJhfm7y158rBoGlk0IYeMfergj1k
orNFR1zoxiZJCPfa0UM8GlSfFFrUVh4hIxyGCxYOPWIbYOKN1gludGrRh26/qOrye5gDMF5XchKX
wBR5fLcn4WjE2GYRNSxEouoHS2U/VBqBBeoYkwJXu2GxpZZZb5leMh9MjiivP+xVneRzUVdsDgoT
IiQjpK6yHh5gMj7Tka8Qz0Z/MC0R6amOtoUms3Iht9rSuSwbUKr8wPMnAbKstOrFLoASsFcN6R13
5anmDMJV24whOBYkr6aZLoKegUhbHfL+/zF3XsuRI1mafiK0QToct4HQZFCLJG9gJDMTWms8/X7I
6h0jI6MZM7M3e9HVVl1ZjQDgcD/nP7/AcNyhLIyS4h4d1zpEFu8E/g3e7HLRmBQevQIZelL2eMPN
DqPZTfPLiJydxjowtex1KjoKR0vg2+3Nuo4tgciLJKpubBWHjjLun4bRXoP6vX7aiU80BvNJ++kk
BslEKKCaOkCIrlFbH53EgswjzPFtfyPxP1vYubUZI7EFhjZYrMm5MvOoCfnnaoYUFiCwyv55dLWu
1TRFCTx/Y0sKu5nFgxOXwWM1MRpoww/Q2EOtxteRnYPE1j++v1ftqAz75/KOrQpL0jxyx183bvgL
Rp6TZYRnWvyeVbZ0/eYS/ymXrIGRLeHPu0gJmfCSS5mll8pkr7//CUcVyZ9fQLdpqfO5gYJrLoE/
Hx2GZaZkMuLg0XUHU08v/UDQkKTuaCar3IvPPHB5VFLP17N1ndNP01Xb4p6/Xi/D46vq2P82xsSh
EtjppqIALdhJqr6JSPPEqjyYsA4oERZaPUWydpsZ7bLUg30rX0cgNashYPepLUNXSus1bS/KqHuS
uQRtjbdGUcIDNjdmjDVMmTSEGhZEDbDVZa1xm41YcEy9vaNNe6+1EOjsNcdO37I93CvVsHctR67A
JF6HRJELnEQuxzInhXicUFumj62TYIMTVMCf/Rthug+pjykiTjQ0BbzCFUaHlhuGtZvq3g2aB7us
yMih1DUno94UrXZLs7qsquRgagP59RUsRx89zB8ZeCkffKk/xaN8YKdxGgu/nDDHfVxe6RDmkV3b
u9qb1gpHWNJWbs7Wjg9Z4v5ZEf+jovG/gQX9x3LwS135nxCj/x9rRpbify4ZF78Izvv1pT7kz/+7
PJT2vyjn2UYcwlQcyjkKtH+Xh9L5F+4FtnDmLe0LDqRJ/iX+NUeX2Ps56J7/CwbSrH9JaWsgRJpq
O5rKJvh/a9l/76D/gHenYaCj6pAdywFqcnTd4NtzVBuA6vMn3uohNEe+uw1Wkjuaz5Uo2r1fTmd2
khlM+rRx/3MZjdIYNNdiP+N2Pl9mJPICwu1Yb1pFuWixP5NmsM60dF/aW9ND4zZPBczdp5dw4rTQ
T17VUrmiJQ0e59FVY25N8/Sp3tiWw7HKrCCo2x9OPcASJsnBCfdCNHTjBH62Eqs3Ql2khU16cMMb
UBdpOYIitY/AOtd6qr+FXYJSNHxtW+UaYfAdigBNA29p/IfcKHeKF7m2XUOyVp6+vxFj3vj+enzM
osmV4U1p9tHGqPVMWwdUgyipol9zMWbh8bRo9GHdBJsubbyFkQArCMlfoOEtPbYzLWbvCJzwEmTL
nWl8UyseEFvdleN9iUCO1I08Mi8mXL1MpadJv2DataoGGGXRHeYx82PQqzpcNFNEUFC+EYiYFg05
CWdubn4LxzfnaEChc5cC2jCfQp9OmcC08ikWZb0RiX3V5P21B8GqrdaGiB6KxLiVefQzRo9h8Izz
JFmlEWOfxiaBHut06OepFOvKdlahUmx19O4yFmSQpZcmevipKHZ4cmhCgPQnPvhU+RJSBsmYfOHR
ugqH/hod5ovaZ1ff39afWuSv26Ih5CNWDU7xIwhTwQ/ZTtBIbvRMx1ma9sCq8cyMxcRQXWuvFItu
zNIhb0MxtxPjoKeIWw2g2ICmREVJjNWL2+vd6vsfdmotUUXR4NGr2vox7qu2shDY5tabhAMmE95O
BsrL95eYN43Pt25RLangtpYUhtBAM76+URw0nDwmhWYTZqtUlRftWG/14qGGmoZD1TpWz4Jxx9vY
nyvCIGG6LQ1JO/71iqLR0jHKgnpj0cqk+sOEosy24vsqje76YFpro/ria7ctPU4gKneKbo3EuTAm
/Cnz5FGE4b1XNdu8Hpe5n96RMAfuldxYiebaOQmjXnTnpNbOyS/jkRqjbPeY4K8d37nQlPGJXKNo
YdKaQmz+4YXlx/dPU5NzoXn8PDV2HI4EFSa3Of/zT1+IlZJ6ksRKhXebAs0/lcUi06fX0TCfSWKw
d33rXYbQy5cpvd2qxwgxkT1mxkIqmAvlaPruleGCJC/jJjA7f6FFzkqnzXGDCbMidQqWXWyCKYbh
ZZREOJ1HVbIcRz/CKx+6jIrNRMbYadFUhY03c/UT2TgdE98jvr7RQmTtHTqcF9HVySKDBL6qqgxf
G+0SQ2zWs/MQOBazRKO3F03gXw12A+uzSrCaDDeTJl/xc/yVePnWG7CxqaxyHRjysbAcEkbDuzyb
NZoZLMq0fosmg9CKmb0hcFQe8bxYkM/xZAUl/WmMDUKKk+ia6c9vaiD6edy8vChyu1S8xoqol13G
uJpMtM0UdW9xGjSu0dz1dlrDuQYBLw0Zw0xQrDUEn1dV2cRpfMiEvrTymn64HW5kX+OfGtofVieX
KpzBhZ57yKokAu9ppbFyFpo/LFEpMQava/x37PBn1OIPG2Li1LeLJAwwPkS0WWpPQ6S8QrE71CLf
Z45pLqp5T0uG4rEPVnB1fw7DQhTevaiMdY2ZBp5ej63Vkg9kp9fxDcb8xSosuFJkV8zwi0JdqDFU
XsOtmwgXO+WeTmWCzzGwGOL+UA6RvsDMz3B1ZNJpi8LV7JjqjDMRuw5uvSR7EorEqTmVrsBwxG+u
MQAfltjxZSABJUIetdkQ5HrReLjL93a+G4qydGNDyHVXPGbKsxNVmKawwECxD4qeZS7WP9uxG6ZF
qsbvvj/UyxLHu4gn0Fp4PcL3zfO3oXM+CIg85Gqzw/NnpenxetCx2gfsd6W9MsJnQwx3U07+mRbm
sHZZXmNFInWvl3cw7g/ff3TOUfMHZKaCxFKwmLZGq3m8h+VpK5MuratNUnrBKu+zX3Ev9vi+zyZE
fCKJeeMXd8WAKV2JjsYew7ssCYC+seihDMDCJ/C3OTZHyxZjl2rMf2g2kSxTgDmU4iwyRP5pwgaf
EfgzZNYShtb9NLQ3njIbhpvypa5NB3uC6NKnPlvkGcMmI3mBJbW2Ul8DwenyJfR9ZgYhXAyMNvrW
cBa1GbzpAQycuuZYUTt4RcPs9m7kWzuMXjLQEKGUH3hH47Ke9wfbj3+R3YF/aSHdRtFfqp5nOibT
PfTFbRiHv53Juh77YRsDt5t3rRDbIoNhjNHmsOW3bpGkX8WiO8CferHQ8ZDqvgZm8t2hQsYHO6/E
gRYTyzC6i0M+vNC/ay19IPiofYzQ/mr004m+6Tmmp3qSbiF4nGnVPn7/Qo/nnf+8UNsywF15t/qf
ec6nTRQh2GChx6w2pVk8p/14FxMiXMoLrc4AOGMFzXc/bZVW7muete4c+pjZF6xGiNoWAZSggSUR
KmWb/Pr+lx1Pkv75ZY7lGKrOf0zjqADqMWysGAFXG9hRDxVwW16pwt1ZbWwsbceqFmbtrS1qgU4F
j5s03bUdvM4DlmbGng+zwTWYJ2VmchiyZtsZhBPF4odn1DnvOF5qmSzcyceaUO1+tLiuroBDBRtn
vFcj4Mmkxvrm+3vSTh3ITKhNjcPYsDmSvx5ZqpFXWtHAYcZVg2StQt3mkRzctidXAaX3RplG8hwn
oF47WcB0g0uVx6+K86MEe8WCkTUYdNff/6gjOGN+zqauqoYDp4vR+vFvwtfEahLVKzZTZt9YuIcu
isS892l+zMm8Cb3i5/fXmwkDx+e2wAHUssEzpMYk++tD0JxSSRtnqsi4yQlEAdWuDXsPVH3bIlNJ
jPgRdhwQMaImpDzfX/zEzXJtW1VtDeCGhfX12kpeR8kQ9iwqxmuN6B4RyW7R4F2aBGUvdHPI/hev
nGksb9xWmdtT9n29otUr0injklduF79qhDZqHdxUUb+Kp0asHKt1o8G+omBIFgUEnynZ1KQbc6D/
ajT+hTQ+UzedfAIGo1kTVMnWjz8rgS26XTksQby/1QwZEpVhNo/knasoGM80uMdo3by4hA43WKXJ
N1n4R3fvtIloPEzxN4WlvsQMGCDvX2KOCO6s/Jys9A7h/HPfp88SPJz0lG3he9L9/p0b80s9KhQF
+BlVPaAhNmbHC04rq2kg3mATV31GITPr49ruZwx9LC801xBN68aJvisFUjrSINo6eoKb/ZYpOOxL
Hf9MxvbTQh3oZEd1VzB7WZaddh/L5NnUmANYTrRnwk1AfM7EaDyICQepCaWUEY72BkrnugkZbJSJ
Ap1A4ViRvPbvb/LU1iKghQClWLr9d1cvWqWQGYr7DWHS93bAQTZk2n1pYALVXfZtjPt9H4LMF8EH
USo31AYPYmTJe/6qCaarXIO4+f1POsYZ/rx7Rxim/gcqZWL3pT63PSOyqt4p6T6iu8bpN5ZT4w6q
76I4f+kZsA14KQ4ibM5cd15Tx6/bsKWk6WGLhWX09bqjUHyKGKvcMAKHY5s/A3aeucSJVk4Y7Fx8
Q9CEYDJ9vYQvojbxpr7cqLFyJXPNX5pNRzxvYDfLWmS7NuRzTlJj9/0TNU9tnZ+uax+dH74TZAMH
W7nxs/jNN/E48mX+LDuvca3psunQttaqyohJYN0btR+VsK7qULMWthXSOevGWsBUxYI/vO4MJklo
HzlXMbNZWTJep4XRQJhRbiswqUXklUhwIBhwgu6U1McnNvrA75Y1ZDY1+fbXrZU+6RhaLgpX5uNt
rEkfokF9wBhim3v5uDaD5OX7J3DiABVoLik9hTajc0fwwVhrmZp1LZ+ywjeaDIfeKEmpC26/v8yp
pfv5MkdLFwZqIAT5NBugmbs0i8pFHt4P0xOBMasQi2MxCtxcWv1cgXBqXX2+7tHSzZPKCSl3+WS6
7iYDeBq8FSKntV1EOy9DEC+rMw/05L7x5/xntOA42p/T+lMB2NuqHuDRXm7yPGYnq/d5EzwwKQ0W
cqMhrGjpdrNrJhCowfMfQ29ssNrddpLhkm35d98/d/1EfyEEhQiDDpOkAevoARC1FPZqwQJPkXa0
nd/QcFMN94cKnA/+PBaaqXehiMJlHMvEscJNiZKNano0BkzW2NkIdsxA57JfRYQ9gJ7Osw6Qvvrx
+596apf5/EuPTjbcvAY98NVyM8rOBS5ejf65UdtfSO28g8Kx4UFwfMJwnJfpp3eTiZZ87sIuNh1c
l6zoFnWjghjE5VXSZLdCEXdN5aGkRmXWG78CYrMWY18x1qfDkIcy8ldFOSzzQKRMo3vXQYNumOW9
VeE3X/MhV4GJCtR8ngOGOak+5g+pVKOLyrz5/mH9Bfv9uRObbVfVDEJk//zzT3dCAh8oxpDyXgvt
lQ3n2VKKdQEVMfC1S7yVtq0SfGS1B2uhcmMLfYFT4YNqAOwQ93lpQC3HveHMZO0fhPjoqACDdEwD
N1NwVnG0n5K7agocugsMDXhYeKBfBz549dDXtqvU9nWVjpfSzvWlj1wLwxD2gJoJOBYfCyn731EV
Yp47OWsLUp1uEmiUlV23DAJjclFCxR0sDxtrukVgAgdouEdApCie/JrICZVwp0VXda7l5a9KW99n
UZUv+4r/lWyFXairZGODmwwNs2PH8F3sod7sInyTmvkBiXPFkHnb68Aazb6stFfLSiP6Gv5wQSoS
okTyDSHO59h9Jy1WFTHBJ51CVN6orPMK0W+u9jAhrJ3oJkCkqLgSEZBXXK3TZDok/qivU0VeRI26
6jgG0E7m8drCQpEs34ssREBCnka+cZpurbTpi9c2DOuyh2A2oomt3lo0gidZ5lG/xTfkZhqKgypA
53BTHrAY1TG5KEyHz7uiOCKCIBkwniuStWVhI+/pl4YiN2hZ4ROUKdgAHAGCAH/7lrWycsKjq/Jn
HS/iLLrS2/gqysS7rRVrNeh4V+02UYK7rA9mW4QWu5P2RzoJgnADbjAU/N+1I+TTqUt6Hla7Yx9y
/Z4bTiIgn66HsYPNTrSYIJxXpbPDuUJfG20HgH7XJ/lvbzKuORSWZaW/22ROLEe0IV5SWI+y7RdZ
/aRNDrm4dvnihxmvU6RPnRdfIa+6aPq6cG0zcFY9RgCTYWNdOcthSnmVMl2oPeXd78T70JMt6Zk+
uXksily2L2iXf8dV9hsXkSs9ZWJax1dGB8lD4vGn/0hKOwcJMVVcDruX0uocNxSIwe1gYQc/NTMq
XRlEV5oiu3MNzomNEMMlPh+mctgiqkdnJUIDiIulUWxCk/Fvrq/GSKHcg6GI7ymEpxs17eDqPoEL
30srunlr4pRJDZ/QmT1mvtDRxyxVGi3N1jWV8u9oR/YiBC2pOhabXIMblNr2BW0grMTborIuUM7u
te4lzxGTtTkMjmKhDD/O/IIT5RlfH+xXjOqZeh8j0ra0ByUKymKj99ZtIKPXXEIFRm+qYfEYZN4a
WdudERY/+yY702mZJ/o6qUsdlR3seBNj4a9nhUnIwki+YL7Jp1JfDjHtMyBTRcqeeqO2w4tvFL+J
uycMvv4dhrqrEfGQCECw+m1USX4coTe96HUTb0QXO6sksDrmSH0FY9u/GzvxO1KTeDlY1V1uEdIJ
lLFG6/eIyPxSG3VnaSXtb6kU9+qUGBeeMO483Pn3Zi2qJQqiJSSoy6oEWtUUErilswlVD1Kyt2o6
LAdKjEohvKZrC+tIOaOiZ97Mqadj6Bw+HKKMtf70qZ/On1Gm8eg4frGpi/RyLKKflaq4nWEBEtf5
q4BzkFrlvW4xCxynH5MvMAKESxOkK6e4CAnAcMMkeE94aGc6iVM/zFIpZW3wgZmKePTa+tKwm9bO
N6meulZCV1S0VwQtYMd43fvGeOZBnKif4V3OB7DD02D0/PVyRl1Abs+HfKP4kvyJZIXDzNp2jHNj
vrlOO/4WOVLp/XE9Evpx79cETtlGFQxu1Uhdvw0vci1+xJ/8Po6VPSEOj9PUHVrDypDYmoe0Im5c
vzDjsyf8qS8SijIFrgVR2firgorxWjEGNd9gOZAsPMwtK9z0Q3OPOdPNSErymI+rDjkr0HN3Biw/
BXRBk2J2O7fkQthH7zaWFVnoDcnPUY0ZekAKlC5y7DLSVadp17lZI9lNfmdKiqlRf+biJzoYlKkM
U82ZYfEXetqOTI4G6RQbPO5vlKiNXbNN54nERYFLhmLa90Yp7qNAPcNFO3nTMCaE1IVmU8UfrTCr
Z/6imFqxsSFEaqb6FCYettpwQUNjY+YwF4tSWyFUwB4+jp+//87/jPyP1h3TQEs6UuqMKdQjqCem
VKln5TNSD+sJEEwswmK8Bv686SrmBWZtvUPreBT1veP/8PV2Wxfd2pqMxWgxyRuULmSedTsWg+02
9kctMMotk1pf4uv4RGhyshrK6cYRveUa2yJw9HVtQLOPNAsbN11fy67GsYOCzAzKRWbZ7wGIO0kA
lDZWhJ2QQKlTaM/YMVKZ/Cyq6WnwnG3R+GtiqN9we7m3Y+vdwW+oUC3kMXL8fa/bCpsTer929pSt
LQQTUb5cTg6VRD6ygeOUXqAmJWOjffRtc6eqBARtCHek2OvywmU6bDHd4wdlg7M02va5a7yflmqs
QliSuFKV99+/BePE4pvRPngzoC+6/UdK8Wm3tRJTFKSJsKnZvga01uDwRYgUnipIeKQPCJUUSyVK
1xNhPTkuBcsisXZRkXauptQvDYDdAs7MhVo0lSsrZWc1BZNV1XqvpmzOfs8POpNcv+E8UduW3gCN
P2qErbDja/qlt6GYS9lCb9aSEU9ovuPCTKJwF5HQivEXOqguY0loje22dmWf2dNPdTvox3QpDRBP
A27P11228a0wiKuCiPswfW9DfR+bEVZY1SOTp3gJuYZgv/BKNcfXAg9cMDBxV+C0GlTMdo0rvcLN
rk5T5czPOjFR0eCSQJhB1yagUB6BJ0kyoJKfLPaj1KbirY2rdmChe5TneHBprq+Z72XvZ65mQS7U
WY1Zn+PnwYCISE7v9xQbByvNn7qeifb4EPDHp6G+j0xtDdufWLWWR6nGcqPX/cukmsm+65oXTQAV
DE/liCcG6ePO8vvFdgLAmKs9wxAgvITJHm84cHj80m7NDHQX1ZvVKm6Ywz9MJ5uMmjBax330jCSs
XHQ8cy2hiw46VhNkk+cmMZ5CM51cQIUzD/vEPqhpJlWow9OGx3N88uStKBtH9tmmBWdLdG+jhTNj
m0zBBnNYsnB3fg5RYMS9sTsHI/0NuxuqKlFLMNVBZsVK/LoA4XIFltWF+Ubuk7ZgwDKOK03d9yos
h4C+oxG7urQuU4tYmxkYkP2ZodJfQNbRDzhCLkpAxyBVkxyqaruHAT7LJxb1wOafegsRWLvY9P6n
pc3XSx5PMmWnJ4FdxhTATocBDzryjAM3r88U2tpfm9t8HY3kDE4Ztre/BElqKloj4tk2XrmTJlvW
QE4VmUF7a9YrmETKeMOz7K2HqBmf0jB6azpza0p7GZUbRyFRKckJhQhdshM6M3058zmcfPK6hJht
w1/kFP766vVJtkJqEZUXmZRSEZd11c4UlU0dpG5COKMaKqvOcW6mmZofbdkKlhVK6zHxL8iGXpv1
JZLFtVO/n/lhf5We83Ob5UC2rdGiGEebYoG5M2wLP9+UhbKfmcUFTvwwmpfBUO5Mg/zyak9EmKvV
4UPZlDunjl7y+nYQ8WMFInrm1/zVtR79mqPHFClKGATMazbEu60th0JYDAcAdDyO9vkoloYwHkEK
bqAt7lGHr4Mw35ZhsSn/0Zv9R9XmydVkajaUMEZTzLq/vi4/s4epj50MEtN7MOqLtja2jbbK/atE
K9BaMNWG8PD9zc/39qVImu/90zWNr9dstCy1+87ONqWDqbck66drlz05TqRm/D9e6rgnx5IM7Epm
m1rNGEDRC5D0onV3+tkB2Mz9PXFXKLc53TQTFPnrXRlmW5QCEsxmGji9Bpylo2rAFAx6a/lmhNq1
mU8HjzMoJc03uFTS8gPnPFK/g0XrEaqapC9q5/8cbGttTC8U164d+TgljRd1U55rSPW59v/rHcAF
BOiWumPLo7M4rSj0IB1mG4gk20HH4RMxkBLX66LG2IVNhEQHtxPqRaBs7M7eFYG3GhPa5xQ3gyb7
89kmAUZSWffst4g8cYO2YJJNfPVJHxBVpERrxfNWRgvQ1rZnTt2Tu8ynn3+0bG28Dls9ZQkJi9kh
cHM9e1FcdF22zdR4hYn+me/kxAXnYTJ0L8Adg6SJr283iEI1q3Peble3e+hcq1pfx0Syz0K9cahx
xzjHnvy7sJgLY4gn7KVzEzt7DnxG380cg/jG5pK9364dhHoekoiuzRcKcQgBznvFJMibT29kAN+q
6+/CXF7aMXqo7h2/s9X3H+3JjYIjxzQsWsq/eATRyBySCJtsk4/KfiZkF9K8qrx6XxjGJRTpZcqA
JI+jc8fdXxOZebP4I7bhWZjy+LOqIatBauNNhyMNqxDpCht/zW8vJ6R2OYaTSBmXhfUDhN8N22D3
/V2fqmQ+v4RjdkqeVl4WNhxnVO0XRUnXVYLCx9lV4xXY79nawplRBtVedg7eLzR+Rb39/jecXnr/
tQ6OP9VaGZQqJfoSMlZ5bXjXQfQiJ3rboVqXOvjz0Oy/v+CJ/XneGCQ8fEvCzDnCDYbJioci42xS
snGVNN7K4zv2K0LEZHumTjt5KY1UPJgprPLjftnXc01MEfdW1gLipgVKYGyDOl7Fin1u2nKiALCY
6glt5sLo6vFc3gRyUxuPLQ+ncsylggUFe+IyLlrCxNoZJRUVLrytQkJghrDexNU+wNbMT8iNbex7
go/PoFTnftDR4dSahdmrA2dviVo/nD3BMB2DI3z3/es8vYbRbVH9IBn7SzCWwDbFx4ZPqIvR/zoh
CsTcipahSqKEbe2Yqee4FqUvUs9/TOmVXmarmlHYmV9x4kOe1TYGyhYU9daxeQg8S/KJRppSv/Mu
qxDSOd6VuXypxsAdymYfozUYYd/7Zr/NnOjc5cH+/j7ymGVKWlC6Yg1w8Ot+2gGqZEoEKjDUKTes
Q3XO8utBYcaHKzVNCgQqaNzaxkjx2tD4S2djYkExVpTW1jfLB8W497oqXPdj96wVllxWNWOuQjMu
kLOYs1RlIqlXJCS87HqhXzelvNYnb4kwGZbOVPdQcBhspyN8jRa9sB08Kom/7AbrYDplvsXve52T
NuTOhMhmvCdjcKUaCT4mhr7XLAyFp+oxCAZqa7kk1eiqaPXNbIYcGt4tXkHg7By8hbavyzRc+W1y
kF6MjC4298CPjKsq6owqfDBTOMm4Vl+RfvCW6vrTEOTBRtdM0Cff2IlBfS+ii4GJ1mbEerY2WrlT
Ma/NW/2J2Hhj147ynkSdeFWo2WXfjwRZkVe38YdDEmXjIa6Dw9Q3BVbMuAG2SbDnif+s+ghyfnCP
hde0UEYj3CatUA/JNPwS2LtEr4ZiBbddeZvgHu2OJTHHjbNmT88xua02gZJ8SCuce9hgpoBQMmd9
DVURrVBnrjIvfbPjftUoAGn2kEfrqjKITjRxhU6qdyzo9WUZ4FGP5+veqpqdVWvKdarkz6E38Mnr
AP9kJyzFgKq5wOsx96z1GD+XvfmOcOPeILh4WxrRC5J5F2KW5tZ01wsH/8CJbp6IRQVna80Z0Vyb
g+vxD/FdEw72NqsmIqZmaJ1fRJL9Lts7W5GrNp4hugGtvmhRfU8EsnQ5ouEyD9FHe8O2nYgJN8V7
oz15Jb+7iZONN9Crt9IhCQZOCKY7o1v06J4TSIysgXc8dODD/faUYTjUhvrupOIxov/KRnPfKvmv
Ivaumi56S7zyXdlqY3dTNSjZc/Fqh+FL0D8EjAMXuMWULumXDI/tkWdg721P27V2zFrhsmbNX6Kh
foiERXojf6Mi5Fay5j5UvCsrTM0lGZIvWsE8Don0iJMWjOoxtrAAV6GVQ4cwCsZfBe/I8aA9GkbF
DmvGcCtGRo4xHIN0wq8E1gFYQc8E0jeDu7E072PvshFzDrOv9cuGQPWhV/GBz/E+V0HhIOgurLzB
wDD+oEOeA95ZL2UK9UvtNLbY8MWztEsiLyHpVvWSxHS413MMecPXEmAKFMA6VmXwUcwagi6xcGI0
r0UKB8V3Q/xMl/w9SRRMnRfASveth1ljV60MByoZ5Bn4R0r2LJSoWhRx/9Rk7c2o4eY/xg/ke4qV
PWUugYFkOTp1s7DSpN+VoXeZN/K+N4a7zNDuR1O8OFdtN+Bqy4KynMDFIqIips267ovsI7NBkEjW
eXdU3All/JFl+V6U6O1H4JUl8Q6PuTA2jfXRJunKYMqllSlz/5Y4hZl5aHgM4f0MLKitZwVH/BFU
WQsKBONXa/of0H8hBJep5orqtvN/FJDsF345bC1f7sHdH8P6jrRERCRIn4MMuzo/YQkMaUwMWrcR
DdcAcLmip4E3kCStW8XBda7JvW3b26JTM8IOswuNemKpj0TgZV6LY+pVRUa8CyMjAhFVl+zi2yId
WZZQymRqyPWU9DzqSC64y/FQEk1JjoYHng3hRJX2utawLO6rGz0yG7d7MLaiLQlqwnHTl/XKJj0g
Td6SofeXRMwSXjBtpspX0Wik2tpO0lvfWgxwvpeAatoi13eBJEaw5yPWnO5GjXSxwAX9qrdYQuWv
odMOfH1Y9ZYcAOgou382D92P33I2UM8fl+pUPPPfzwrb50LRqw7mp/HOiHCrhezFBlnxeD1o78ze
r8WorIRZODvd056MZogPvbOyS/UBQ8JkXQBQ4Fj2UTnyLgXYotsx2GHwh1ig27JDdDKxcGjfzZUN
a2yp1zJdFhBCF3Xd3RRh7axJx9kOhT6tGpu45LCZdysHl634JbZJSSisqlt3NfEGraCRk85lR2A0
PIj5zQ4mdsd5RnKOQxNoMWQP8Eq25WNdjv1SajpnW2cvAcN9IrqIIoyIp8n5c6TIXEx2O26LfiAR
Cl8KY+z52uMP3/etZVRXK6gs/aZPMdLAbqxdKq2po4pIKxxRSqxKiOQlzEHTAGUcda+EZr9A6sgi
Tinf6rGJD7hWKkTX285shSivW6f0Fj1RmRuMeHFEiwN9VtOVa8HAx02icFiVBsZkjR0dNE6VvcT6
Aovn35NW9Zs6hTeC3HvaSmzUFo1h/8RkluPH5ssCa2eA0z1FnvmaK8lzHkPWNqyRgPSe8bJOkDrL
z+f5BX72kfrtYyH4Ewl7kZ7y8RnFL9tZymGWQKnDdd4L13CGQ5FpYkEOzGPhqfB7szBZyjF01rU5
f27LdhCHOKpvam08RHl0qccQgbXs1rHGdOU5bFeVjrdjPh6wtJEroQQribR0oQt76aMFQSURwqms
kVzVb7ljkhHO8I3R150Sm08Fg4FtZAQrbJt+qQ4nUqexIWvtqtDaluBlfUe27ZLQnVvcpFnBnJWU
zuFvQuCwojAKdpjc46DDIyNv4jfEOcGCcZa21ozoIDqT9kjGyRZZxKIvlGjbO9rrYAzyImxq1vQH
LH1SFUZMYeqa9JHWqccNHJr3ziZrF2PtjsANz9j1uA2jvBkvxSg5HFXQfUKtmGrDpK6q2wifSiNC
sJzgsO3K2L7s+Zdozx/HsQHRq+SvIA13hhFQ9mAq72jzCbvylRG7jKdcKjeiJwlAEmTQjFw41gVf
FCOTylBf0syb0MIow9IW8TX+2OycSXGr1hGmIYY6uXiiPFdN9dSY6Tb0MyKK0iclZBep8/RC6+sH
Hy9/PR7K1Th6y6S3tmka8jVNXbiuPMxBHDt6sNv8N34srataY3XZMTHd4EuGlcAUrjKstDYQmS49
Jbm0rVTdT+2FlgXj/2HuvLbjxrIt+0XoAW9eA0D4oBcp5QtGyhD2wNvz9T3BrFuZimSJnXVf+kVD
Iiki4I7Ze625jq1rHkr6naDUvR92kfguNwIzE+CcHmFOu4xPCSk+yDl3+FiZqE1hb4krJmuuVFbR
rOmbQPR5J5XZd5Lq1RPzI+zngbdApP7MfG7WYs9W2/ATtmp+PszbTtbaLsUGG7ZOfYbqwzRiLzCF
ZftDsEH3iRl0A4g4dd/fYOJDfhbl+d5Mee8AhB7xaxFvwLowPSgLk5gDVQW12+DbsvjS1t+KLlf8
KAVoqOvzSStG5GE0U6qxuDNdHOGMuZ/1CU5EXecUnOLuBHW4C72EpXWij6wybMJ+hBHksvjuNQDJ
mKZfLasct4N66pnbgjpe7qys4+0keTyAaHtCekGimj0PRwiHr3NnTn6kvlq1ndwUpbj0RB8JRGsq
NueDHFJamxR+ILVom6m3B9R4XjBmb11PwjJrgfN77Fl2DTc0Fwe76H2JVHQjy0ILZu+TwzuHdAqE
ezbXN2QGDBvZkeiJiOtuqKJ+77Lg7WXuMXiVpxT9GymX5cVOItpizqvhRY81oe6hnX1Xp47Yopji
epzMaxjA0Wvz4yTGo25N3iaOlU+IWzJsZ8g5KR8B3Lxr96p5V4+vinMfZSfwblIGEM0MBvJhM1d3
Tf1URi8LY6rx3eC1jLweCM/z4t2K6TG2v0pShhxBlm/9TZ9BZsDyH2gs1nMcaNguYyi4xvRblJ5x
U9oGRByJb1w6oRaLiwtcbin7Q+okh9h2doV6yLrugjk0MGjPlp17Ypa/mSccfexkKs85dbp+Vuby
dtY/5bK+JcLlaEfKIUlzAseGA+b427hgqOtRy6Bime/nfKI5SzKOmdEU0S+akVy0Qtt3GRF0mrIz
eNgQg9Ar1A+acjeMSbimlznsuqgssjF2joW+HKATSli9teadumo5ViuFKX9lOmXbqmzN1gkUZlS3
n1gVzqGZ5tu6hEVlybCt8HdG8UkYhPWYJDaY9mM6Yu4u+0CwzqGktI/cmc2LuR3Gddjb6pq1z0n6
jOLuqfcenaF5VcYIY5hxG1vxYz/Ki1Z57Pwi33DGkyuLo9kkj7mT3TiqWLc94RJN/kKDORfWxVuW
B5oh515n9FIIlpWK/skwxhNhI9+9nkAhb3xkaXPBJVyP3cVIooNICkR0ue+lw4NpN6eV4J6Y+k1q
VX4dH3peMiuP70er27sGO2LbfciN5pLp1ueyFwfHrY+xGX2Rrfhc8LJqIv5EWOaLiuVZ/yS6S27Q
8sF5VC3zMUoUgm+6MNLVZzxYR1WdnpAhOQw8ZuiRGCudVy9SD61l7Jpc3keVQuoWQXfMO/ZSMRq5
fu5SeKYvEqX6t1p1gzozQkhlN4snA2JRLoTEgD1L7qlbM5UBsXJu54rt9qT6tqJsCYPcZNLd5YlB
PD0RuwKbECDshrFwthFVF86pIadh7HvQiQ5SotJvsUjqzhiqHilrFmNmU/iq+cPSj5XV+IhwDsgZ
6P1m+0IqO63lp1h9mr0Jzl75pA6+6a7xQ6v8bPXTMViTozppK3W+OeU1c69XlI+Ja96NBM5B4GqQ
Jw2JcpimGmEj4ZWFPAIuAQC+PJkeDat5F3k1+XQqODDUdphN1yQZ1/4aN+WOML9jw0cXQGE7JT8k
eHh71HN5ZSJGwqDoKEFJYYjWdmApfMgp9s0RyI8++CWTRlHFx9ZxtpHbHXomhJZGhJmAaksCLy23
WuvckBd1tGFZ6EZ5yCr91JJK0rdHkuO2ndLu6fjtIqd8MAyHOKESH7l3mDplT1hOYLEa62MCbRS0
9mYWTtilDUj+Zbrc2kRabJhs0ZlYm0JTqbdjNmEUi5gjm9qmJNAf7HzY2y1IPK3cW52xXbBV1wuV
Dy0JhvE4ePuBCC4Xu1dE+9dVflfljwGS5cCmYs1uaSdri3A4zCRB2Y5AoK4HaEmDiZKU2+p7O2u2
ap6F6tlN1m2sEsCsD+gi7gTKppV6dGxbNjZmfaQphPFZCXDObsbxW8LiIOe4XOgwBc6hIj/pFfa1
9ZduolbsxqHs45CUsZDGHNwhd6sbw26O4OKDaFUmcc7MLx0ve8RNT1WdJXa8hx7suxQq4MKHFZ9I
rKjqS1JMPjv2jR5/WVwYZM7e6exdW0/bmuVzZBCgQAS50Aq/0h+KoaAk0ykHN3XCRRfP0Rjthqjw
xx41xbgcRbGgaem5IYwbNBbM3PJ1VyHABfpRhm+aBapsjG3euJuM/OqO4SxOiaYnNCh7sqp4K30j
k8cRI6diq2EzhBFeob7cZbkXaGC3x5QEvFpnE9tsIqGHSkTlaNF/R8oWQisMCfHgmjk75HtfBKkG
6pZIszBWbxhoqPn0QQu/3MBvP5T6gV8MlgSWd6Ow3IG4UgHwQ2yxAoSZbnYYV4yUT+KisCPivFO1
AAdiMHjlycVM43GsmklPaWzaOLnfVj1LQyh2lbZP62oLbA5GVRDJJsDJtWml7hN+Y4hgiL4Rlr0+
D0x31PXwmEfLg1b+7s4a6JpgjDEIR4CHs9NoeHxUj6T5FYTxgKO8YKs6TmmQfxdDsk0Xa99C6SW7
wI+NPFBTAT+9DnIBlc9hA8qpoa3dlMmE3N0MGqAHRV6HPAU7tS5Xo1/oIGmXZh/ERgrgTQWQbB7r
TgkrddhEc/tQdCVLZdLKAEYHCUjbGflt3qTnPJb3KTR7HYrOYI47K0+fNCH3QKoPBN34Qz1/ka59
C3rukPbVpp6y9THYEtmCq52lbYrWV901Ghmzak0nG+PywIRH2zPq012rETC/uGgiykBbWCNxfnYl
ocMWe9vQNg2gCqcJB0lUJSL/wsxZWAFr8CJ/HUBZZZ61UfFNjdHSywE+RLgTEOsjIwd0JkmyKJdl
OzsGyJ3tuExHNfoxu8MDTycrCyJjIi0wiU9nqQj2n1dzSIPRIVqRcT2siRxQRvveUr5gRjtqItvX
unPoWrkm1p8Erbd4YLw3Vz4EuL8RL5qSBuXWzqhkyDVqpkH8nh/HtnqcZnZdea5ieSl8ubivhUPB
OJtvKCKfmkqFUcROUZn3hpki2P+tTtybHNBzQqU9jqJDppb7onS3UYo+eSJRQb8HguhSgQbEE3pT
cWnU5FRL/cQe544kN2jzYj/2rwLpUT2KWyW37lnoHlLK0eOYhnXOWzGU+6gL+gLwMmuM3GlORb4c
6ky9sb9lzXSjctli5sKpRhdCQylykls22ao3s1gC438LkGUTjWEWX6jtf+2a6Un2s99j4iPcdTdA
nDM6KKOu3LWFiY56hP0IvS2LUb49KMuwmdjRD0O3G4001Ptq2xOhk2ETNUCeZgv79mwaHrq2brfd
1NbHP/9oc7Umajl/HLWq2WI67I6pl9BvXP/25z+TRMwU8v/Tt9++cfVf3n7NUsp//cJFVyf0ZP/+
99u3//x/H3z77QcdwApwJ+0DBbLx5MX5dHr7259/XH2tjlI8Y2/fbnuKDlrWyuDPnzHlRJXuz3//
x99z9SOmLg8uJrr91df/crirX/XHkd6++PZ/UhITDgsCxT+/9Pa3P36OOnhfxT0SmoLZzk7OjWk9
a5M17KxC6c/60N53Bl7zps7nTR31PxZlfNInKvS/bia91zlbsTtwCRF3o2/+uZVjqkkDXIiu7GTZ
B1dbCe1QpRTrA5XBe50zgIQrZhFKLSK/tTX7FyGpCjFDJ3Gy2kWtCFHgb2x1BFtVvGTWtHVK+ZwO
9Cxli54vcTA3dC4vue18ZOJ/p/fO0TFWuKbh8XGu1A4l66CyhMeyU/XUY8PJjq9pvN/VtiAmqnwc
rGJjuPJzoRIW9usL/XdDJBhkHAsIg3S8Lap3JUIgaXRM55beaDEX4WD1Ox3GMBOclvuurcUMGEFe
YTMzCmvfkZacG5O60XKXHsq6Qx6X+lHKnlUV23lhZncDKdh1UaKiFXlGqlzygU5j7Zle6Vr+8nnB
ZP58x2qlRL/hcKmczj2skvPINT/Qbr3Ts15lEDwVngdZ4PqhiKXdFHBTqh2h1qfSZi90YyhmYFF1
//XFf0ejg+0SWyDcd9103sTmf3n6hE36WzQxC7l5Sx0ehlRu3lf0jpouPrHG+0Dr8O7hgAHaaIeh
cVzrDCQrvDY30UwC1/Ln4rJUZeAtADT3K6L216f2zjX04HLrUEhME7H+1QvcpoVcCGpb3UJM3TJi
j1dsLPJFLPP+10d654HwdNSS6BFBeKGo+fmBmOFDqzUvxm5OASMISv967z79745x1VmO9Rkil4dg
IsMZV1ARxmIW/voQ68e8eq45DQQZFs4ZREhXQwCGL6boUSFa2FMhp6bfx9rcJ+qifvDCv3tjaJOv
LiWgFd7V5RppjsyqzXFKRz6PIvuKqOhm5fsBEvmvTunPQ11dNceMx4ZUJlYvhUtGfT4GkwsQW8T/
fEjgkv15nPW5/8trpEyLMTsNp6QCwVYd414RyUeSxnefMgsGnAHDxrP0q8s2LHZre9EqmXGikCig
Pd7M/+bO4Orz0DA4DD5XqsnaXVza9JxGM60Rs0sQldZWW76xqv9AcPTOdINoG78QYEuLU7oaQ9XR
KwsGCKResnhNljGQGLjN5ASlUzj2YwOgXnofmTbeffAc5MwGOhVydNYr/Je7RORhYfM8lDCI6sdG
0vBbzVlGEWbj+IE36b1DYckiq4eHghX01aGWQgfCkxMjX0vvxlPYLcYaCkfoTkQ3f6DxeUe85a0K
PqCLDuAf5/q9nfrC8iq13E0FAHrttHHjB0fGd/lH8SvvDRAmOjNI7qsX9m9CNa2t7NgaV32eOMMr
J1E4Pwsn/cBf9d5hcDcBv8Xlyr26ejaolws3pji/MxzoitXsN23s2/D4fz3cvadyhwaBhUu1WHxh
qv35cWjKmcGu5Dhdt1pwqDFxLDt6rIrpBmcIiLDiFKvpNqKOZncNNRH7B3u30TR2+iD2boNhXXNO
kzUGcFA+eBXf/AvXozFZLMhBUUMC/b0aUmTXSzciVWc3UF6UsBbjOiSwb+fU1lahfoNgEcSjhcbE
pugNRq37ktMoVjKLDi1SksLPe3djNmIjdW+XV3WA0PBI1vlmNuJjyYZPcXJCIfEsUPZyzXr7weVd
b9OvTuBqYdslneV2K94qHrGqsLCle6XvTP37bGAUMvSVJhCaevvBtL9el78d1sL/qa5UcWSdP99V
RRckkja8eUbiblxJ3QW8hkLbca5eHdTZvz7L955V1k//PtrVBCMW4E51xtHMQefVxk47OBuu/6+P
8v45GRT4WCRjgL56Ussk7zuXKKPdbC2blR41q8kuNs9wHfzKdj549N4buwBy/PtoV+PJiC4kqyuO
ZlmvCw0/x1h2lvKc6B+c1fvXDgePvlpHwcz8fKeikcq2qCktuMoSKuW96lWwGZr/6mz+PMrVe1SM
Uu0cm/wqXfuCA3JjLiOgTSvUzP/l6Vw97zV2/3ExONCIYtgV3wr9i9XoHzxv7z4JGNwMttgq3s6r
vRKTtjsyxq8Lmm6nTK+GDdVGoUukzeiIvA/0rO8+CX8e7ZrFhHkkHbqJo8VmF86xh/QH9qqr85S7
H9ym90+M9QCuHiSk1w8Dsa01oVQLw53xZUhgbLwkz+u7RAb6B5fw3cduXXn860hXDwR0TMJ+6fXt
FkcP0unoVmvU/H/12AEQZT3NpAyA5eeHuyuNNCoHnoa+ul/nF1goodE8J5344MK9e4+YkV3mShjr
10rqmLC50naY/Yt4CurKpaRDiy5hNSU+2IL8/RbBdtaoEay2T5rVVyNrl7Ghg+5Q7iLF2a5M7g62
eI9VMgpap/zHC0QOBn2M8AnjDZD58/Ub9TrRBp2BdT0Yqonnsah3iZbcKHlC8N9Z704lwOJfj7N/
fzQ4KEUfm+gLHZTF1YiUS49I1xL/bZXLUHVeoPXeEDHzwQP4TsmHw1jMTrbKGpit1s/n5mnoAB3B
LXMIRupDUSGzAUCd/qae6fpH3mFmiZHTaXCK7gPd/btnSJkAUARMzL9BIhqYYlbc8Jr1yooHxTuP
W4986/C/uJA2B8Gc6WLkuBoLJ7NS4pg2/C6O0NjQ/JD0AxToyr8+zLtX0gJF4hkUjiCoXl3JPNcj
LxoLJnu9R89Bw0fB4i4fqvZCHKE6JoGkbua8qi9V889Pkfg/kPxcSCJSrsHjmV4VeZItgsUwaPFK
OXOnARuXHwzB+t+XUejIaY6aFnMyfsf1jv5l06JKU+nS3BW7JhYqchmT8Kea9t1c3SpESK7mp4sp
Zb3HwTGCJaIiZqZdgrIBibCe6ag+8ZH3qfyWGnj0c/fW8PqXouO6dOZHFqa/D0Z8WFaeHkJLKI3X
Fqa4HAuCDU2xI97rwbw3rTqgdHunR+kHe571xv68ylvJHoZOT9dcLTtXwys9vsIoHEOApEbI7Vqc
cKpYH8zof9+kkpKKzADXCKgFlpM/X/rezRD091LsdG/hLX1ZGosO/m9CRbu4NKFOQ780y6+/fqbX
X3p1Zj8d9OrMKLcgLENuwR4cYD7sA8MihlGnfc82xGvSoK26L78+5DsDO55C3lWeZ/j918QU1F2q
Ptojh6xbn7iQXWRJYixps6U0YGX30fj3d5vGW6wRRDL4LFRNrpazi9clU6sKsZuk2JDguUVpsFHB
fVuyCTGt+g75DMuyHxYH0PRH+773zpZQpX8fXf/5rg52nUvqjlDSjcmvUxTZ4xymNO9jhPW5sP8Y
J/5RcM5/yrv5KRTn/y065/0Mnv8Pg3MsXtn/HJzjVx2xyg/kKP81PGf9P/8TnqP/H4tSKrJqjN46
kcV863/Ccxzyk2nJUMGh3vqXDGUilAGVwlvGZby+tx7/518RyhapOiya4QGvcCRCSP9JdM6bwfyv
7yh1FspWFiAqOMvUQq6WkIqQg1qQ57pVuso7K/mWl0c7Md+eDST/NhrkkILjtElLNzmnBiERXWs/
JUqHEIXoeoL0zIPuNHe6AqLZSAdGFjLsbLd26cjfz8Q6Ec7b7Erk9qdSdW/pByifne9/ueB3f3zc
n8J0UedejTU2Rql1MUC1T+fyXAMc2CcXXdL0elhPakj0YO6riIADSOfRfp70u1IHIxTH2i7B1HYh
j8sMG1AAIXCMz5k6Wrt+bDdFjYIH/vsRoS3MrVnzgg5Hu0/w3GuuK7SDI3tj02r1U0oCAV7vk+el
n5Us1QK1dEK5xONFJPKcVR1JXbZ1UmMY9IKVLKuITcaK7DYdWstvRkQHTou1eShcHxW5jnB7yHcu
InmkZl/TvH1trP5bgo8GzlT8HRTO5wFqcJhMaACqOa8flmS5dQvt3jFi5Rb5EVQct/pqAir6DDfu
k/XZAzn5uyKVfbpalbIYcl2s45/WzQmdiducqZT4rf3VyG0Dxzxay0vD2mRrxQsaSU3GxFDkn9LG
eK4SZONJhrRkkNk2ts3TEnktMqpK2ySoXbwcgZSjYBVjdsnNCVTh5JDtm+6q0sr3TSOfZhvMu1kS
euCO4z5Hq2V3HtaJGJ2I18EqY+FPZ1/IDTrbdDtmIveNIXnpXZkGpKfhQ5/t31sVNXulJ4gn82+m
Mjp7F/0UdSA+zsUhTDtspv4FR6Tvekv+wNq6ZwKPkH2kunXC00NQohKzbIjuCKHD7EGv25+9pQ3i
LC6CSXqHqkal6io4YXTk8aj361tLDuhul6nfDUkbeO1w7qL8U+eIM2vryNHHsz0pKuqWFxrR5IfC
TdqowjRR5xkZJgF0eqOA6zGBTtwUtCM2tZlkoac1yzYyEqTPGqdg9rGvFKAAo4iK19gb95GsvuQ9
ikSrdouLnZl7JS/v2Ex4vqHgTXSRDJPD0QSaGIZDKpBDxRN2r2RUxdGyckILSkTIUXrsMlOeQblD
SNTEeJvSjcZPg6OqqNO7bhaIz/KWmaPud9VoNF/sXt0C6M4Cq6RlaSSjEegCrEIuyi0rtIxHufox
6eJTTj34uX+1kgR9nXFnVJq/RMCiBhFnWxQwPG2LWoVOWRBK4qaROGqaKI8yaUa2JdVYHodh5Q/r
ZLVMHsk11RxtrH72pN8WUxcarfWaalFyalRtZzkafM/JDRbtuAD0u3S10d20bewcyi7Ep3JL/y/f
LYtxrmT6hfn60mj2cwr4Dt/bb7YOP13xs1EgNjOeCG+5LPZaEjpM46mVSeoPFqLfBAEw3o9m08+Y
AebF2zpD+xyV5u+1qX7q6vI7y+g1a+K+y8Z92mufdb2+64buU9zDgaQBXkLuONC11fxM7ey9UXBg
h6vdJtOnqZn20yB5DbxxgmTjhou9CvBJLG15Brx7teAmwdloBvyVZt5fmMfv5zRvfKaDnaOnh75a
zr2mYOA2q5PqiYKRSn9ZE3QBb3YPnRyI0ivLbw7M2L7yx6Z8boVyP82/0WaB62AZWy+HHOygfisj
fzCo+BZsgCjFZY6vadVDhbTVkdrejHkL5xI7W4UGRV0Gy1fZ7/mR+BzjAEb46H6LxW9JPe3Iacd6
pX+hVLDBcjQRfqLiroR9ID3njpR4NI8t3uih2c+FdhJNRgPc/G2c6lvRQhXp6j6M2my3OpVkBHS9
y7N+79jd06w4aH592Ee7alAr32b8QdQ6nUvU9TUjxrYq6q+rvCLRWwisi/N1mqOcZvrkYwEjl801
v6rt9Jvj2N8qkZ2cFkNRV+mwruwcSZTVEiqh6ujFrTslGm4wXNXbqnFqTILdl0Z1BJshge4okbDR
GIXw9BunOB+bfduh3beznTTr+EnvygdFuF4oMbz4bzMji0fjgMERr79r59sMLxHoCBJUzH4+Fimx
TCNepw2JOfM+AS3Ij5EvRQZqvK3q4lRVveSI0/hIk9llCOq8M/QRMm3mhDk1Tvx6IbBnFM4mrQYH
3VYtDnFCm1NBfvEbwqjPvaK1jxVGBExJDCStIr/n2cJois/sMZ0je6eWk7KXjlnd6/mkwBeP4I53
cYweQDsKwoHvc704xF09H1y1EFuHs6HYmdyWUtwhTuZ1rNN4r3kGyMD+qXa1O14m44zg7iCtxbgT
cbIXTa3d1+7QBgMjO/bH0TjGraWsckbjxQE3CfU/PRrIo1aL7jmJlB7fpUsYEKsTspfKVQAL4H+E
uR10eT3dmnU/sAckcSNus8JXpFguw1gbQWqWHtaqdAwx7i23FsiFLc/weCnQWaN7xx2jDdTiUFhm
Gw3P70Ocx4xOtUaoASpxGjXq+FAXqjwKtcPr6EDLknmlHCHd3gyYRh5KraXIWyhPcN0Ocork8xJJ
hGyI6G5mk/ShLm5g+BR3Ct7Zu3QyiEXCa7/X0MjSVk9v+7GK7zJs3U4ktAdHY5SdJ6mEUfZdupV6
n8pGf1BNFgNtFs4EuBIeX3e3olmk31BzCacmSTC0pA96nCahQbJn4LRae4+sHGl3SdyPI+7NQpqn
UuY1z5Vb3QrCeX32TbuxNdtntY4DheAts24QSJtuf2inBCdxlNmrzw/Zc3dfILuEYn5qm09lPaUH
0fB6UxBkAkg7N+znaVvlbsTsuoZJizxE7f2kTJg12/qGB9UNlYL2ZwRFTlYwb9Uxl37W49LrXfwt
9XjuEwVLWQ8HTF33oIOb4JGLHtul3CfS22ciazcCtdTGubGb7mzHaqjY+T4ZDH4ZIuTFTEXguhfN
TVdlMsuOpfqCamM74e/yGnTV1rDsOKdhUxvewSLSg3tGhlds3VlzdmicbtN6FQJufSTnGRMV86/z
tdOHc1bLS6xrX92a1aRXfy/Lhv3ciC42b6qjNqPPzywSkdWC1dWo4ibRcX8kw3dy77HD4hgPIhd7
e6KkVDMwMPt2A02AdY4KWde3e/3Sm8XzQHqVjEhLzks8SDpLkaGfMFyY7JEjaSI/dsI4jcNBa2+0
2oTLOqMUGjGdN8YrMbIkkTgOmC64/zyjT00ysnRcc6Ln8alPs70piU9qZwJ5yDtD3btzsw5lpoUF
VqG2moNl3KiKu49776E300dRZzqG5RR/qYJNZjKOeuIeFLMUsAnV79HYfc/pDZA/R7aQWWaXRXN+
r+1awbbZky0Ay/bUdL9Jg6Ct7HYuCQEf7tsBETra+E/Y2c9ulu+ruCWtMl62g1Uzx9jZNwedDoY6
hO84JIZq0fy5b8Ohrp4LMxIboWYvhJrda920b5fmBQaewCplHbUl/t15aLQKKlZq4xXoo9/LcX6c
SeFq2me9JgeBCgsnOj+x3bnFnHLLW9unMRpr82J1w102MQXmcdb7qSRuzU4ZIOK9lysEE8+4ted5
JBy8fsEKnYZJZRBKFWX3dXY7qs2zdLzdUPBxy0YDhp3q2gZF915TMEKkZPfBkaRPU8WMK0W/Y5fI
0itnsZxn6n3dUeEuE/FM4431wQhSauqXBxvpRUZt4TB626a1tpbSkjikyaNhdkdWeGlAcRvqQsQn
QZliHGuPBHknf42izvR1WtlQBXUfk8nU4guT4vdKSVUStnGUlEt9YADUdHs7r4+T6fIF7EXflqag
rR+TkqC5T8Yyy7s0Z9YXCpuTdsykrzb5hZUjU9ugKdu5O6t0ve6nMVaxNrgkl0SRcepHpuhItO5L
b4xx2EVZGpiVsZeTCDWnrnyv9JpzrqrDvVYVF3L5NktUm5+LuLIPC4jfYOgG43OuyJ0Q5QvKp/oy
lWN/V1vGSwWwp4peilyLLyjByDRY/xlNkRYS0bR1RHJIMHr5fQmn2BfzECyOOd8IDyuK1UT3Ee7p
oyf6FDv6Ghcu0a4PebnsVHp3W6pJTdCyB7gHgcUfLIfZ+6fWbtKXH7YdIfde4nPs6GTCTebNwpjt
LlPz2I4/igHLh6fRk02Gu8mJu0di9con7wGN2HeSqfObJfeUT47bPOlOBXs9d1/ihsQ8HDL8IbIf
ZVECiJ/S7CGGKMmtrcy9JYbs4e1rY2IEbiGJQaPJnZpmtjXSXg28yNx7mVHf0HhnQEEpbhRyPy7e
i11Z/T6OJA6yyr0lduF+NL1vnUBng8H/S12qTJHEs8cSHyj2VPWLnbvahnbpcKOz5G2Xic5fQswW
7Fc2qGl5ru1u9J1ZKw6NJDnd6CDOt5+rqbEvU4uhTp+UlyYfCA0aazYbBnYS4Eu2esaEMG+10akD
PK2a/7Y6gkLMQCxy85TrGbOzNd+Qx02zB2NZGXUPCo8RAgBe8bx3jEdWvLY9pTtTcwyeUb8U5njo
QFqGBGY+ZXVYiTwli0vcOEU/3y0RrHU4+lHQLNkUvP3XsqzLIBtedTLtmMceqk6kO9VRjIOqlxfo
sMP2bbWWmsN44KY7kf6N9y7dyLqwt92QjNsYU6GLW2/JS1DEOkhqLZ/vGTvJksHkt10KE2+SIwkb
zHJHPBnpcx7Pu7HMxCUqNRaP8JH8CJf696YunY3SgQJpzaQ75aO2KXl6SqHeczHcQOkoZRjJnG9z
e8HkD7hqNyo2FJTJtTZGrBk3raneqpp+660lmH6u1rTLFsuhE180YAYRwoRc33WmYmNhr8v9QMYL
G1vDCe0CX/+YaZ/pjfETpd6uqABv50L8wH8gvpZ1+71qLGhmvIrrflU4LpiV0ZM3PVdxrqEwdGl8
u8oi8T8IjpJtB8OUx2WIgesvd0Xs3Y36OJ4iM5q3suHOkg33duunpRSb0aqXwG3a76VM661I8G7O
uSaCtCdxUItIdU0ZASQi8e3Qrx6emnP/4z4aLAbE7OQnVMUJYv3BT7Hw42SSUCkUYp1cnMJx69y9
fZloalIlpXKvkacBr5Xny/UQz2kjFPUsqucgLaxpVy+YerQWyrzQfStzsq1tlK8kPhZ+Ke3Oj2fC
oCIx3+iy8EAuNt867PWBqjy11pPFCtyPG49tSQG2woib5I9nrjNdCyeYs4F5HRHh0ONzVNwirAd3
Du1a9vupgEHDUoHaUzMnj1ObMrEu1KVEMj4TYcESoSk+m1BnHtTCCtLMjIIyT/tTtpjY+bTGuYzN
ckwU2dBu7uG0yDG6c9atwSzKb5QjAXigrdjhJBnVqLv1kONCNzbler8OzlgRnFCwpQb891xXiXOc
tGI/skiH/acfSygBn5ei3Xe9pT0tXjX5Gr65arLwqQmY89qgGjfO26vpkEgjEggaos3Mw9uQIBKd
eJIIo07fF4+2eG0izz2/veRIN8+tIfJzRmHMohFw15jeS91SNlPq4ZGwPfxDFryQdhaQZaZkvMyS
uIzUICTBM3uIKJlmHxSl/PH2+a1I6+6V1AqF+FzN7HlSJx02mjk8OomnnIf13RGoaIFwMCxVs2f6
c5TwOa3WVyqNrbMyKycsYKROtrm2ST0JTXBSjm1lhZVuqJfMULep0mfn2X6Mm8AdDePQDi4Rqa00
KANxEWmnfC26+ZjP5AXqVuvdMoTjbs4G81QpjznW1NBRu/HY4CwcHbPbT27Bbru+N7DcndRo+d73
pnqu45CNBzGSRe4CHq7qXU9Erq938UPfqOnOkvYj6chiP68DrysDoRTaAfzDt7drz3P20i26cV/I
Zt2dge4HaXWnNxObT6AKEViAYp5TUreXm9jTXsH+VBjdOQM04MZeVUpiRJzOOTSYZgjEqy6FUuxU
FtH3hpRhWcLOZqINdY0Gs1XI/iaa8yfoZP+Xu/NojhxJ0/RfGZs7yqCF2cwcIEIzSAZVkhcYVUJr
jV+/j0dVT4np2e6+re2lrbIzGBkMAO6fv7KgeWkZsHTXaZA08BKDSPqJ+oiK3BkTf6uu3pgTh5L2
zh0HaE4idHpiksNNzLqtx9XRtmOOa0ZP8kgY6V7iDEJxIHwDkRVe1E526fKiQofyAz8twn1mM4v2
U1N81vpeiMvjMD05cqu4FAd0wDGs8FqD3dRIAcma/APJbn1LFDcZdRG2i3lajk3dx4C/2kiTqQHC
J1YJBqz6NRt1atYNKsLMxMGG9TNvNfmUGdGPJu+pRYmS9FiPtOhaS1V5MjVDXpxTLVZOU+VNfUYX
1Ky9a2He3UbYzftWjU7aIu9onm3vVZrlamm+u67reW8FrZyvWzaZmoi1ZMTONfXe9YJenxiJuTqd
sovchs52GdN8q8npkyaDT5IOg7yPfHyFfcivxUNmDM4pcvQMzx4DKbirvl+T+dbIOu6Dcbgvhf2g
SfFLOSX7YGgavhJLJRBYZm2nkKABjViFfVFGFAMnWosMKB4CIzdb14yTjo46I4h7Oa4BLzVOvomM
0N5OidQRt1ExjKKXe16ITi53YISEGKUllIBSfNg4BwMlH7AtZlP9olqHUF6w//Vd+jB9aDr5GkNp
xY+h9q705KLMqdKRD6a/WlNNMT0bqTvHyy4E72Jh5wan8IH1i2Tw7RjVH9k6Kje2GI/HHCjWAX8R
65G6WpTccPb/9RuVhgleQBizriMFARITrkrbIYkUrV0906x1/UXsPI+3PJy3iklYfNzP4KmO2gbs
TJFPu4xyoFUI4AXS4NhIAG8JbpuHhvuf26+qDyTolHuJbxL3UludeylvNpRJ6yB10n7GT30srBzX
X96a6Gknjoehof40ymK+aUp7uqmwsm3WYhxIF9WHXRYNGuHx2jYnkfRWYq24SHV7kwE1kpg/ndpI
nPA53ntpK6s7biOuT9K9hFk3Pzr7UKxZka7cNaSUxHZ4ji0WEwCZ20S1rMMSrReCKjbX4WUmWYmD
+nAE89d8uY5HCoSX9p4lYR9G6nBH/lVUa/IzkBmBZANPkJFPoZvjhPvMpu+1pYgpaWr5jtgegtIc
6Tmr6WX0KLGtLvGC0VYhxX+Xy/VbJGIEpHEmjgjL9EjGodsV63q4bvj42bapksQ3yYeGQ++8djaj
jiXlroQk9FDKoDPOUKe40qVykwPFHxyNyYAgV+wsIants+yFBh2acQj+bypLvlESR/hyp/JMeE6m
NMqJwIuvHFMEFh0aa5OY8NC+47OIfUOjyGlrxfkmxwOftx399m1relQxVT5NLs8tqRWZdFMlSn3f
S/VjQRQtmTETtcoLZeN1pvCPTAZZA3VPEUvHZg1eFx9LPWmFTf/2OnhSON8dIVCYBMiMG03prevL
cwWmTDQHt3kZR87JEcOjpKftntpEGACpfk7tFdKFpN59kqU7aV6azzRnW8cNdgLjD5+quqDWJi4u
UsXhTUNit2hZ+APwHUSfQA9tbM2z1E33JZhUAbx/XNf5M54caZ8I575JksItqyrzRkTUS9woxpF9
t3WbtYh3naGLmgBz3Sd6b92ndQaYiDB81F5Gp+2JIsi+ogl6psPm6F1HDMWJtCej4R8DALi7Yqi9
VO6dhOAWaSodzseKRbxZ7VsZEWBIc8bACstL4UwnieasTTHMtwrGeyNsopfr0tw3NZiJFhUnhH4i
oakTZqugUa3uRlJrcoowcrfjnNzqjT7fzTMpZ5gc0EKklqtquX4DnzCCi6eyny5KhWk+PVw/WW1E
+rMzdQ/RFN1FgJrHJMX/b2eBPuD/v45KmYN/Vneim36ji3tFf4N7O83dSmkP2W0KSQXHzIEMWa26
vivG7JCbWnE3ZfBefUyJdaPnW0wK812fkM3bGTAvRdMY1MzICRtpvQVWvinW/iszVyHK5Sg0VQSk
SYTklwXkf5VwdO3KIyc9bZNL3JcUmSEuGzJ3Co9D1lLWo4PuG5O8wgIukqsrJCeueVzv7OnZlIlu
cZHsBNXQVZspd/CnWRS8E90bLcS/Ke3pOrxbEN2b2aa8fYoQ1S6rr4bFse1ijVNh95OsQnU36NYl
0dtm3xBN4OuJMeImIkA9bMOjpcrBlAz2RgEUpOOye+ok4AyWD2hQ8axJShX7sJQhcIMZba8zPCSe
DIJSD+tpMXsiTNKYIjYpD8xRMZ41zsv+XPTtbjDeQHOMp0pwE20GrkbSVrMfOQxtcwIJ9zbD3mBH
894pcEDqcqMTBcRD0GXjA6d9ba80071OOaaUO/XrZHCMH7GqTw2+4oSIvIC9Pt5RlVNTIvLjOuLG
PYDsuJy1emy8SjV4XMTVqSZq/kqP2wZZ6z/S9v0PIRVWE9rxEAWg5MFo+Fc/2BqhI8tGGuUVEUc9
K/NdC21gmMl9bC6Gf51FI825zTBAYOQmV6oUG/IohpjrZ5TFMU2V2mg7w1+BRmoHcz0udV9ciEb+
VSTzL8lG/r7W458Tjfw/qAgRxpT/XRES5P/28J6P719V+0dJiPihv0lCrF9MPCEKskmdygfFRjr1
myTEkX8h4BchA20FQi76R1GI/ovofecvFA3F9LWX8TdRiKL9IjYJ4tSvbQfIH/7rP/h2o+/qN/lE
95c//0lOoV5NPX+UhRi66nCT6bypbOCmRX7yR6mepa/zoq2msUnH8BGU+qOKAQa7FyoKzlBRibcY
IItoMc79HO7HUD8XIw1CYWIpngzgTJOTQDOIjGhIhpVnLSA90tmS5uHlMZ7XQWo6eprr3s3jaFOa
qGOtljyXeMoGL29BL9qVDYdsncNkWlKQJirkCAHiLA+umc5ulhtfPCTUiTrWmeStxAPef5Ts8LU0
v1ZCNznGdUTajdaj+BUgpj9FdFzC+bqIEm+ssoOtNLwAFB0HrgVtRqDTWmo/afQi3m+ADLr+ndpE
T/Nk7alW19wqtBKg/AzUenKIxRtca5hSP0/NoOjWkfah2fGikndKa8UfK8as3Hm0Z6psUg2msm/5
jNNwUM3sXXysuWdQzOgjWlf7MR/pKzNVBAnxsqd1mwNV9pEqRGtack3KQFR/QRy/gSw63joAeSgR
zGTWEQkaTUEaE7BDqtJHTLxMtAJod47SuVK7RF5TvJkkv7itFX8UzCAuZc+3HAMeC778Vu5YuYz1
k8raU02eG6UvZH70evvY1NGLORWJ2+ZULZVF+kao4M/r/9M4yadUvTYCRqk0+UfDvVJE4yVa1cPS
EBs8FPq+ZaqArsrPy1gSGxyfjYHsCfI+da9PqZFo+55MQ3Nhj0J4FMs/Ctjsne5cKqM8zxbmmniA
wBHJkx3hvo1j0qfUhl9LKJ2irswCWQbsqD65gVe3LfRHTDI/lKLZq3nRu2k6PTGF2V6bvjZ2O3sF
fcSUeE0fFlPWRJyjO9mEaKlFSKMRpqjFmS9RTt7Rplfz9mzz3bmQWftk2SmNTUCRNu01SZ33WZjv
S6isY2hV6HNqsPWqodxzYZ89kymVEGOrw4Ie1aRF+gwF6yVSdJl0w52MFf1j1R2chT1N7uqPXNz3
mQmaPSW6vanoogHXvhBsY5HtRWyNQ/nKyoEYFhplRdwRGKlHsNNZ5OwVI9okaf1TTpXGJX+IamhL
fyVzaqEEVXnNFUUUxjOJpzl2FLYv/a7qtAd5KfctNg+XiTwlYUm5M2SGjwX+j+uheEPrnEjZMb0Y
gsJtkDtgDbw3OlSjBY+oZ04vSMJf5p54m1nOmPq+UonjZSwFTrlT5fhLVfTSr/R1z7Hudeas4WpD
uE9MotCkrNgrenhBWvHJ6Wcz1jTgaonjlVbIFS/qfcgDpK5tQE6M6st5Wu3rnr6jeLqxwlf46nuU
dvGDqUwLEhB4MnOK6hPXvYWuAZmCvNa5+2cSOZ3kMK5NcYRv3idJpR/CkJNEa8CgFCGkbJlnXjHO
jyUr0VzLPxTqXnZ4A0ovHIuvKZnoS+0q+ziQncz8HT1NveG2Q6z7hW5Fu1FAYCHpd5pRrhDXY7e7
FqBqRkY61JohJqle+3EhAYegshng9VAwSyE8QN7CBTE4dz2Uck3msGUc60ibN834YNID5svj9NJl
4ZulbeshvU20HD5QYtHtq1KAzNVrmd046fy2GPmrs0SR30SE4cwk8qzLZiLEzJ9mOOnYLF17Ch8h
GjakNGO22xB52LrLk9ZQT5brqM2iavRpoDADDvDKxhliTx7rPW7+2CV3jWjSZsaEkVC86tREstjt
BVcqdOBIZI8UawY/B9qvcTiYpNUO7BBKUZ+b+5IuDL/neKurxZc8otkuleaxt3NhkE24lVEB6GH5
BGMAsGj393ZyF8lGT+gMlsBKK8b9EH0ztpRumG/0JQ9GQzt3KiX0har/lLq1o2KDcLlpSBAYr/u6
04jDKfjXCQuLlJ78Lat8NmM1PJkJ0S5k+Lx2pcHJyij92pjJia6H3O8rRUSJJfe1ERe+GaMfqJ1x
2KEBqIi/KuK7ZEGNLy8IR8BiuDnZoTbSd1UQLv4OHOtJaia5qgN+UNv0a8ROwrLgcIygetQfcu7R
yE2K+dmS9egwAT4plXidOgCMmMpdbCRU0auDDiIU3bWOBGaoHaaGLKbVtH9aI2CXntsl4kSENLE9
1ltGWVi020VfHpqm/DSRFalq40o98nmbXENqLsIgS0SEZr+e9dXm/ONU3Xm1oW0VJ7sFnlwg3fVh
Q5DrKUIz4Kc1rUL1QmTPRA4xuLXqVId8+qrVSz9JgMtxJsK90j0H9uWh6pwf6YzYwSrGeDugxsmG
RL2syxQismpQ6ixmdcmgB0EPbDKgULvk/XmRpydTaSI3zmEREWfQx41+w+zB9XOj248EPT/TRxfY
hmexobl22zzoCVWEiWwRu2jhlyEj+w3nd7lr5fZnG9XV3mRTNwowxm5F5T4MTqCOTrxr7DndZnYA
kF+Sy9a8tml3dOA7QvnBqKWNRL3OYdLnXScJTddgb0eDjdI0k9NjaybnrsruliK9kZPIds0ifiXJ
twlWlTiLSVEOQ5zsu1q6VxPS+CXzq5b7zLsOCQTcS/OKbAnZRFCFSuY6tK+5yeMY6Gll+HpD2WxJ
qH4vTwWCf/aimR45GK0xVBDJNbdyV/mL5Ovx3VLat2AIZwPm0huRwQThrBGLBWrWOcap50H25yHa
4wk8CRwckUz8lsUTWGuDkjJxdg6BQXhng6WKyUyMcVipqC/QVYGwVvrnjDNum7upXJ8RKl5Us6nZ
jk1yS9N+XxESWVVkvbeboeikTZIQkB2Sfgzze4zM8SXT6RhpFefH2moAqpe2a9iE58QnFfKmRDjn
RlM3YcB3nCcjE8ostmJ77nzOkEEPR9RwHvUU0ovaFeWJEXuxVvX7OiSrWorieGNJauOPKuSDBZ3l
VxHuELt4VfsZ1LZHeQlbgN6X7pHdMjQZ1lIsfohIiaKxfpbyzuzingbHrrmbzJCmZsZGP4Hu9yHc
yUMXHCWUDwTZky1N87GQWV8pLZzSeNorloi51TbqYH+lKZcJdQY6qvNcL49RqTseRMYxGeWfcsKB
lpWJPPg0PIRlbNwWs3Ie0nXPg3YZ6vBnWo0vUlG9rjP6s9S4zNOEhGQsLcIT1a/VUHYSw5kfEref
GO03csnjPLTdZiBVGJOnTusTqYIRY+w4KBWxGSnaWX25qBST+SR1ugmbExjih2OPrOxaAsahj0HW
N8fKSl6mXIQodQ6Lem1f2ir35pbfn6ArHSorkrQ3Pc8/W/mxdcZdqE5fis24bocVCPAEPCArD9Zi
3BEh9ZgW+nZUTVSMCdcgzlFuREqxm/SniJB+TyuIYFWAroEhVW9KEcUSbc8N0WrBgqah7tebLFK/
nex5rI7VbPk1wUVQMNz5mY5uR+cNOcV6qRDRREWFSk8lYFjqMLGZzXORk+PGqzEI2i/DbT0kr5ZU
VsTq2A/rnH7opJFPobVz8jPZtbeWoyT7+M0w2zPK6NuhsM4j9sJ9amdPrZ2Tnlm5YCYYOKJB31GN
kONM/mmF/aWV+x25qo1bdaHjdk1ckPgn31iDOZ45dhPeylZ9UPqGfG5lPCkxQG20Nic1HzIqOsx3
JY+LGy6mT6rt/VhMLbA2YYiyIUhBs/7h3JVWGx4iG+2fUc4LbyFBinTPdRebN7NGulhoVjKpm69d
1IW+po8S6zgpatLYHs14uB8tdSOhZ6OCwaL3uGPCqhNrD3P0GOqcAjB2OV7HucPpmKp4xlKaNW+m
cNqM+bIbnOJYLJzneNBST5/QWBRbS5wVVLQInq0tn3pEmHvIEmPEnLJAT5jZI/lDiWIuW8HDQEkH
owaof2bZJlsj2cahISq9pdErJO2xCSmHtxGIhBFIbNEXTsBDA0qDpVSv+rMe0i9CaJJbpDAwuhj+
uOE7X+8t9sHJ2rRTD0la61KQmAc5jwGIhuyjClFOAsvfxh2C6EYnJFoCndF1ejlbmiv5mlhd+cVT
hcx1PWZ0ksmyyRyi0hVqHAGYnCNT6rd97hiHpEgXtavvc/x8fW0x87rrNzE2PRHQJeRf8oFc4nWq
piOh7h9RxLHOrNnCIaZwoRHZJH5mzAmpFq8tTAOl5oI+12zg4KNsPsuEpSYO3Y7NZHzW5SUnN+a+
VcKDkWkazYteb4+xt0q0Jym9tDC9gJeZSvZhIEvwymUcgnjslE0/6ctRyMRicSQABe0vA28/ygtM
pKxnRP5Jd/msF0Feo+GRhpu2yFSv67Kci7c+6aVt30+FfiocLoKMAKDopXddQhsucsFUo9eeKB9w
HQRdcpYjrCz7gHpa3qovFX9gspUj6ZPzAjLpJf+4njfRVO5Xcahy1J///b0TQf48xRQa9wrR5b0s
7y2de2Yc2j5oSeUGdIwfamovauLxD93SnOqyzDiHorUfEIUYhwTJ8T4dqgs1vNNitzeIg+Oyd05G
3t5oE0f3tCw47oSh6emLipzGUiFmeU4WZJUbqitM36BdE4G5tpwrutDc2DGz7WpGERIZ31Lmnqck
+mEucniwzJOxhkg7qmX0TJI5YUxjl7xc4Gm+nGi5h4oc0MWUnL403RTs0uAi4wninPifDrlHG19y
IAuqaR7pCrqp1O5rSr+UfjKDWkAno6reGpP1VhXcMhzeOtiMU9wTqVlxdGffHr1a5tbp0I2RDyjD
05nUjqzRJpV66kcINQP72xcRj7r4nm15oKGhIZqi41r4MVzsKcp0XmkFlR3T2YOeK+SpiGLpMef0
AexyXkuQB33CGddGfCbCoPgfkqRVsq+9/rkc3kOFGHoHPZMRFrIoqNPYq8JHYxA7t1ghUoU/qarj
Imfc8J0NrgAt0gQyAcQgnG+ujwMhbOhXuvzDIoJLpYnCTZp0n4Bau8Nc86EWfg1GIK2QqdDj9xLf
tc1ri9j8lEbdndqG0I8Z9MRG9UMPUvwZz9V+EMG9lqK+yOnQ+ZOOIGsl2i6moqko9/mSvuQMLuLm
FPclGh9OTlF/h/SwjMqNWBCldD1HVLDRIbNuSGmhBoBToBGBHRmw32TUGTBd/Y1U8IzJcvYhM+D8
+nHg0zmGiFUJeKcepUD0wVessAAWEN5kD/l5T37oYFCma3EKQ3DBVRULQrt6EgruoqW7YxxYsmna
+LjSWVFHk0LDmbskfKOK7RXHIGthvfyg8cG6fjeSxlKn6j8aOoG9K2F/vRy6+Mxl8khN0ntj87HE
haAj7FGZJJr+oqCpFMerlFxzR1r4esv6cYXM0oK3u36/i0DM1kkHuNKzTdEP59mYL2keIfUuDnpG
Y1D64jTZu7a293ky5z5Rg+sutwkxrxzCyo0JccakI3zvbaYVOYOekaVuDFZpOVkzN7E5t+umc6TH
YuFeEwvkdeGeo4aRbPw0LcCgdsbgM27E5b9uAbOJB9iJDCB6YXqxuCq23d0xju50ot0RDFIdIoVT
dtA7DkYVQgHCnrLGz/Qy2rGcd+zL4JLiMZnjcGNUmK8QXImV1YdtaFhqXbxTHWpZ51EOx/e67p4y
oQT4AwD8dxxqmrBi/hlQ1TCIEtUgDPlAuOLv/+B9Nlurq6NQJ/BG565Z6HYYiiP0FunEATZkzyz7
z4QbTp+tc5zydF1Bw7wOH8Unk0rsQ1n0QywC4trqTv5l91SfHuayuWtSY99wEyYDd2UtBQLOdGoZ
uzpPPvTVOdXUi/qPGnz/h6UYxzhBTbJKMJ1pWM5fLMXoyhynJ0+G1F/zXEwF8zvImJF89Jayrebh
h5kBJk7EDP3fv0r17/3DRIaQtgb5geBP+/NXqRJ0tHAI4qtsm00VRiwJxlnAwH2Kn6A3zzrLslhF
RGCVIrb8YaBKfE0+DFT/fe28Qot9LPLRTDqCOXqXbsxvXQw3A09zHCU7mxKlgQ9OzP6HmBmWhk3m
H4ZdaX/1LBrCc0+shoHT0wZr/8svoqUkVMVLYmwmlQdPfHKx/k1oCskiNu30ox7bW+55Wo94fC1M
SyQnJx/mkgDsMXrorA60UZ07YF2LONq0OoslPmMFHjSwX7HILcrnarBnViRKWgs/QG3Ar4MQZnSW
JN6v06gnK1cgWSkQ1xK9+sf1kv1LDNA/ZRz+/4wmonX6D/e2/45P+Jt7pl/O78X3f/77Q1L2/xYM
2Id7wmf+SBVdf/A3rshUf3Hg+oSr3SQDStV+tw+b2i+yDBlEbTh5KZBJPCpl1fbxf/67Yv1iqMQK
OAqhI/j+RX/f37gi6xcdBTnDuGqTSsJr/hWyyPzL0mbz+BuGRe4p/xoVY871ef3D0mYNPFIqaIjf
cPpMX+QF/eAuT87Yc0K8Ym8jNgGgH0jTstuxFyoK7qOgdfAt7KZADcBKsVUaezItEZL4iNQJTjUk
5LR+HD+n990O8OvQBNG5kbczEzAvxskQ+ZZzk+YwVK6+7mST5iofLwnhzrsYqTbEUfuMNKRSMNzA
ZngcdavwVL9WFxngY0mIm/KHM90d4s2I8PwqTL/+WgDd81O20Jdl3jp4NssA7b8RB4xpqxnIqPT1
3TQD+O76h+JNzp6JU8/bgNWDAFCs99nsyVRJwdc01NQF/UvxZs/oazetscMW19DdrPva4k/YBFYX
CuhD22knvhzKvfLb8QPlojCJutYF/e0tRJeXnKQ3XYHe93ir19XalD9pZ0LT0JKH/RL2vjkGM1Ln
fJv71Q31ekSAZ/GhGvfkynbRjso2fIltulPO6EzNx6jy0tsSSO0QzYH1odHTlMJV+RK1AQwwxCIV
t+oXA9iNwpae+YAnSvUDL4Qq/8AoTaPjUhHDfuB9OKM668WgIhPl2OTNw6YyHHdSHub1xmz3jnzD
sQ5jYDHRNBfQHWaHuy461CBhzqWevpzhW0omtmyX3yGlO646YeCscDZVu0LdWPGrUAfT8Gff0+Cr
Tzt5el2erF1rBPL6JiMBwqu7pcirA9HbIzRgqaM6zMHNAmtGhsqPnHMeiuX9FJDmvs22SR7MjzLG
6030DbKtv8ePFJb65S19Bp61zU55I6BVKZh3aDnvovPsK34WhH7vwgCcm3HPBauADtzyxQld5wUO
rh/d4oL+5Z5AX4/vD6cfSEbMkv7T/uROqHO/IOXuPZEO0XTMcWYnu34J+oWqIIBmv1juBhQu9oZY
DD4s4obW2fbDgU/sUokBfuzSikLMvi95nwNAqmsdyoCmxi03Uf9BcUIau81TddZ2UZB5GQjbrVJT
sbuZeAM/3JsP4GtKwOXMN8bOfsaJZd47buzxwbz2BSg7GG4MmiSC9lR0bvazeC96mKigWwPxInuf
7NczOkvopcNQo1DyMJu2u2p7rZCkynNTKwBO7kK7IrNt4U7RHib2Zb0HzZNyv+G+Cj1V2qz3Fv+E
FcTGtnpC1129EWZKeV/ZU+zo9jlR+EHzad6279lXDxOaY5nbrN/FZwtEMfvDw/qsJd5aPIzKDvN5
wRG9dWXorcCudoqyi7KLMj8pdI16NWdUaoPop/osbMAYH9FuhPtRAFKvC0cXPOtw1OaG6HBlK7f3
eIS07+xOu4Hw2Nf6oegDzvaAgQaVNTShtX7HUsOczxdQQrUAuW3plVkLX5QBRpum3mkZNAnp0se0
BU2ixuid09YU2B5dMH66VduXtT5BiMnmTTHe9aY366622Dhu7mb8YxyEtEA+USrTnnsvDpy92btq
uNeNXUqloH0KCY/nv8dbc34usztbOiJVaufXPt7lxnkdb+IU8bdnhN/jeOOg9AI3EjRUkmxW0kcc
65Sqm6U+hPqtqu8Nz/6g+8q5t6KH8NzyTjWebS98sb6195TFfKNvVFcJ8MEsu2qX+La3fIyRp/ok
LrYufQEfGW6Io/rBT6nV3lkP1npg0Iw+xxnU1cNniswzw3CkbiJ9h5euSW8nC+fPqZwCKQsIw5eR
6bXwqpM7veQwYhzyPapWapfwZgSc2/rTlr2uDgz0hxn/sVvGjd6fE+19VI6kB0XWY9lh6vJVHX8w
5NVjlN6b3VlX9xYet9rwohfqMUgPGup/kJukCBXE70P9bzufqDdX8asgl/hLvOdglXD3DHZ+8VOs
L1mQgnPsZi89m5vWm46YZX8dfv+lSeq2/i4f+vb7u795r//jT+qY//rzHxF9/PbOYvb40x+C6xxy
T0b0cvnuhrz/mz5EvPKf/cvfppnHpWaa+QSd6MW7RUlV/nGYESno/7tYZju899/Fe/6n9BTxI3+T
ytgkoZB4Qgv1ryPO7+OPo/6iiqOHZTG4i9R5DlW/jz8Q1aZK6j0RTtcZ57/HH+0XSxOvN5iZFKLq
jX9l/FEtWYzpv98FDO+EtPA56JSELSNP7i+xVtlUZKO2ltlWb2bq5wRc3IAba/F0kZyfhYCThWhn
R3suNkawZgSse3TRT5MAocPGOKfRcItA45y8lZKDwd9Zb8P8PINgi3ha+PIPyL8HW0DcDVj3eBuC
e5cKPs0QQ3+R9c8k3p/TjH7DyqIoRyIp3h/IUYxleoFE4kmADv1QCZBdB6hd52OYPecg8Hmh3Cxq
uIkHXTD7iV/NyCfHnAK7hgKPFhc6YBuQ/gy0H1W7POINHQH6t3oYwwAbtHRVj6jO7lblIR3AyjJy
Fl1DURj9+vWLvjxgjCfdLD/pcHyDkMQ1s+1VIU0BLFD78ALlSXsZghBgoPxFpqGuMacgDkkVIIfB
QK5YfeDspPMtwlXvYPeF8zBqWqlXvBHkwsIvWw30nwbVGmlQJdHSUaghHZt5+CY1ZR8KWmWBX2ls
/Qv0BRGSCQXewsEgRgdFal7hF1/CNEZkIciaRd4PnYaDGRYHi2t4UCB2VsHwxILqgfKh8BcB0CQ/
6meMngCaWcImAEk0wBUJzmgW7JENjVSyg9i5OR9JkVAme1fImXJCE925TZqnWIQjimjGRHHrVeMs
b9B+l9q0uuvWT2qeNzltu+YwZ9uObs2dQvEvOFIGBkvBCXD+azXUtOsKXmwQDBlBGw1doWW86Wug
PsVBvyLZ1OLK5bi6NZWQmuTV6XyUppihVQM6IylYsHKS4OdiwdTRUUl2CeTdnKuY7aHz+sfRNuFW
IflywfbF0H4z9B8MvJ8KPnAUzCBa0RZn2YSVKoU4NFvqRMNmrjcTpGICuYgCHw3bdiq/dNtzhokO
WeTs0JGr4CXZCYIQonISjOXU0Jwo6iKt9E3JIezMcTo5tODFGJD9FtozE/ynAxE6CEZUF9xoCkk6
Q5Zq8d0q+QqbQr10ty0W5k7HxQP01tBdYmhkdQk+fJqL+BzJveGvm+bZCGVOCBKdOn2kJlCssLet
7hOAwt0peN1Ec76Ktt92ALzhkNLwBlOrhWQ5ouMOGoVtPWQubMLspoU2bqCPH9BkngbBKPdQyxQJ
iPLteRcK1lmHfh6goW2mTbU/wvq9RkVyM+qtMLxMcATFLishFMj6uE1svNgG/q4Uat7sCE7OUjg+
Rcsc6PM4P43pJenTUniwCxzkSbKr0/Y1jNfYJz38htRgZasufePr9fqCBoypfsJASsqypvY7MwI6
reT6Uih0n5qtqIpruxRqIrIx7OiJNyXGEd3tQqq0ER1NdczRmKCdTruo2CSTmbozkhNuOp4r6mDh
j0pr3q0ZlVhwG65lz+HpJuvHd2WtHrp83pPziUKbbNl63ZrGWO9UKzmQDPw1EoDCrd6jpooHGKio
PCIDDEjjeV8XJkT62ZO9Mk7k36bY6FR87ttIqTlmhKkX90tzSzwUwmGsKeEchn7XWgM5AuPWHihK
i6Ln0EQapPKwkdxRI4gJlWkjOwM9EfQgLvHFMKSK7CFp31I4eEBHTEVzY9FrW0SnykGLHsaVsdX0
ZZ9cAdKccOrSyb6JwsDEniSEllNpVfas9HamDH67YKs0u+GSGtnszzlaiIz+QV1f0WY5UNlryCJH
VAkqXfmQ8CsOlU30ADWMfSdnN0asjOc4Adcz9em+TrBxLiUHEergdUoQscMuOK85e0B3sZwPOC5f
x5ZK6po6yzuocW1LQgf9c3b0MKTOepMXgEHRbF6QjxvPSbay6Er1dz/NG2SW3BXEiqKPa362Rpgd
WwcvxGjtQmI2foSVsxwr6kmRczKQq6jro8zgmiShZ/WmdpyE1qhpW190uxfSqn+XlnIm/cm8lbOJ
7PgY7blh5OUL+6RKgLec4WLLcXQMoU9bgBlIg6FyGFZpmDWHzVqb7f9h7ky228a6LP1EyIUeF1OR
ANhTonpNsCQ36PseT18fGPFn2HKkXblqUhOZImmKBIHbnLP3tw8c5w1XZ70GQ5sczIzAuR777iXQ
ZKJeUesYsVFvermeXCqGRDYTNEyeb2s/N2P60ESj/Q0J59pWi7dpEOUFX/sSXZfoB6kxrGMU6QwG
kvrkG3J0oJR/qIEy7kqRP0Tl91BkQHMkfPwjjqJR7to1AddL7CanKamiNDGcKadLH013c18GN6rJ
0EpoNSKAwTOzakfaN56lVHcGaVpV8jE3k63mgwlSVegWQ1blGE405q5wXdQcowo3ww0ui3OU2fcB
VmajVjPMrdpTN2H2O/txjuMzu5Om/tL0Klq0mKJJqAVLQCJMjMQvd2Vi3CuLVGacDeGWeHwIC1S1
PcyHYIOHcjxUOV+E74frGOv3E/HM8Dwy+bkyw3itwA56Qx5ImnTxVvh4Bhp5bAjRFt1aXdwbqpjy
zVhpHXgr9U2fNfvSh8l9i+TqhHHqXRON5iQ2sMwZS8tmQla5SiH/32SVmO5TETwpeXbbc50fjUoT
mxRn01pnQx3YtdeETOuAy/zdKA2RG87BKcI4V059e4zb+jhZ1M/tCSc2CaKk1Nn25DFnWetYYjdY
1MJf9ZEgb4tc0Sr0vb5Y7AlF9jRqoIvTkDNEMsfXukeak3cz42J5nnUtOKn2oGxo0ryH2Lf3IjKg
kSmR7BYoGcIqSB5IrkcB0vTNKW3Re9Z13W/bgDoONTLWEYU077FMf5GicrxlIcaHwJRnWtNpnKPv
s6k8W/UMqUvUrtSL/qi12GMnsh17umQvNeCGVa+wFcbOX7q2H8Z3aiuXNwbO1/ccnd+N3EvDnV8R
h6AwqzDOG5daStojrSDjtoue2mYaEG8p4QoLNzbLhgknrYNozwX6wLXTbINsKjZBXL2xatQPRWBr
GzErX+0UUVeSiF0bk9+tlGST7Y2eCZZjjc2YTe2AAs6zpvCU6/J7VIanukPHneD7xLvmNgrSONmO
b9FkExnto7GssshJsYRbEdm+U9Z6Oj33NjL3dqJ4pR1ynkAACUfKLeWjbNTnUlN3eAlzkDKWk9to
z4MX1iTNqsxZU42872E0jiX5fpNZfRTVkt9O/QT5wU0HEIhMFJ/wXQyuHRnxo6meo5DKSKx/ZApX
DS4g9tZY2dSeHpNaYrIvKrzQrZrByqnvO795gGEEmo6dOtWFbJoJMJ5ObC7WZmlzAVvAAJSYq6JB
nDAXxWuaI8BRFylb3MoPUQcSDQ0HaqGq9rq+vUuqqTuoA3lfdus/zQuiyvSzwwiewovCB7EEn11/
2MirSHdsO9gaE1mYP9x5vRkWOpq6zzf/+l/1zHtUNdX74Ul/PfL5+cU1RY0U8G43i6/XR/+6CxXH
sP/hv/9w7/VZNVGqW4VBt6ChtquWH7FNttz11+uteYmD++e+T0+JwozQuevDn55zfYVZXRLlPv2f
f172/+rhYUm9SxocTizOs13fRPkuwbE0rdrl5vX3fx653ofeRZoDf1sD5kSPJVX57p9nXG9d7+sw
dtFRXtkGcx6CSIQQthF/ub7i9Ueh9rhKrzfNbOA5DMnFmiXOcJPpfrxs/tSvVV1SCBFavmv7oNgJ
owsoXqo4H4Ny20/z328RW8Tft3zk1X3VI+iEcIThXskAl4zZ7npLWkB6dL4wwBaLj1LSEE4tPyBf
Re7Q18/XPwVtAtwETWGcb/xRCcff7vqAlAaIBCUK9PJIimCIlJ4LwSrxyBl2RC7xgia53ro+rs46
j1/vvP5u4X7YdIJpd3nyDy9x/f2H1/nn8aKZx20Tp75TmT2zU0cILGkgFU7KYafOAQh7sxVwHpYD
0AqFMMcUrNFqqpASD8tXWgcSj+fLt3n9/XqrloJ+bc9gl673XX/oSySmxihPdvTydegFMa8aKT3g
GNV+gxrkegyuP6LlG/nn1+thgjmiYka/6eoEZfBy4K4/ro/98+v1P+mEnv71KK1GZobr79dHrk+M
yfBc+crJNxH1BaHvpBL+YUx5rl0vAimBOmiGHTVo93YL2yrJjkPln3XlHY3QJp/7Q0VRVM6VLYR3
L2imDXvJjeyzlUkk17K1dc78OpF0DiYA2QhDgHLBck8+anErG+o+j54sEkwT2fYsqdiVkE9KvXiP
YZYQPRxNG9xEnil8WirtpjVqt9XJM1OIw5UHFz9vlbg1sUlJ2TsMg+dar9aW+j3Ivzdz5Gb6ojhV
14bBpxsGlHaIZwNs9WbrIZJ2q0RxSTBihsVhYJ9Veh4LKIusznpaEYfux60jjR4CNz9wwi5A5iq9
tHX1SrPrrh9fgES7EVveJM0PWkfXo2g8CgzrHKOdqWf7wi73ZA63+zFubtuOhaBWe4kM1CKL+RDs
YPLnIdB3VtfsB9o1wH52lJA2hS4OZkN9slU3fqx8GbPpofP11yEKD3P9rnV0sYPwoKgJTeUYtSAN
DmPc942+MzP6wCUlW6qXuaUfuqndKJO6qQsYJ+UIqoQsearZaXrqe6YSaTUqGPYHdMZNwTrAuviz
eOyz4k5gjSrDCtG8X960UX/POviYQKdaPoA+PrWJU5jpZobP3Y3WtsiGb0mq3Jua9ljb8jmPZEjk
cJkSdmAJVpcQAVhOvp6mfR1B98lE3qVJx7/5GeresYw6BNbDyreUW8yXchFux7by4HM7Kf1nS3Nw
pq8KR8vEJlZR2hxHpPlGmx5Ar21TiTKsVa3QmdHaQ8mrtTurLZ+CbtwX+EdMGT2zEnkqKTXTeKrM
GI+sutEzc9XiPazs8c5Xy1MCUE8RFMyl/GiP/HWY7eJZtEvDZ4QWYO0k4znMJ2ROKhmpPsIbw21l
a6/hWEnMZlsUpZcAoJOCac+O5zhpj1KfbCKh7ttAviX4/NzF4PICvNngc9pIcfP3EBVsPBGFLBtO
0xH/Pa/NkS9Ghu01ebYN+1D3d51hHQyRH2stPeRC3ZpddEyEgW72AYU9XNEltciCokK5oYleujR8
BtxiyQw1SIy2na7uE13dlUV9qITmCus1l3DNGyq6HL0a8PcQfj1QC5BWrU+LkdBREt0uBSKDpHvS
xw91wqDStAcLLFk4qm5I0whr+DqYSDn2V1XV3Mp5wJgZfSki7dTnTHfC3Lb+I56jrTwILgOWmuO0
N5bqXt/uBo0Khb6XB+sSQ2VKzH47x8HbqPYng1egfLDjlV+NMb2wo77RxuHgUwVk8UL3cL6TGpom
enyyMrFu4+Cur2QXEvSmrImNwgFB7oyhVCdRt09yKfZyZV1mmiYxeOISn01r1XcSJp0u6GB/YQWq
SAuOgN4wWuWBxwjFphSIwJScknx4t8LvcwvfoipoDjQ79IIc2o3EyWfOwV3Y9a8Y3faqla7Jd16X
rcoryE+Rrr6m6riRI/k4zCBjcX3U8EtT2X+swumuiI1nO8tf45Q2yuxvIKc+gyD0KFuuerSoZVts
a2vcJ4iFUpkK3UjJEfmqaM8SKNEE75Plozbrn0TWPrJv2Cil7xEcssuVA2DtbSiKQ4sLqbeCi98a
24ZaiF4fcpSFKBNdguFQxBBBXzK6x/pDIrW3KtiheD6MPodYzh9LNgcJFRjbmG8lDnGhciZJyq0V
x56vBJu8NLHrt7tUo8WT2UcINHddlDsJLjENunBYJScY1Wezty4sX299RTz1vv+g0/u1gnxTABkK
JGXjS/6xT6QHg+4gFqUjJB5PB6Q8dxQ9WmmboMotIdwAP6QdjrWIwHfzYsnhpmjpJYMpASxIYVTZ
hnlwgQZ+MnOVbn607gjqzgiO7oxNyJJfxuVfzSPx4/0pUsSp86Mj2BKkYoDU7A78bHQchng/6eYZ
isCjFsZUxVMd3vC+MMg6V8t1eNGqp2io1o3JRg9/kSxj/1GDje+nG3kuNrkGjWV8lep+M2R3lT/v
SlV4fj8zP8nu9RTXkqcpCs8pOQANTeAOq4FVb9WiY5RpcI7j2lRad5ano8JZ4PfTVo7ntdG8+iJ8
AAPoTMa4pZB+k875pYj6rYYMmwBdjFLNtr2PSXBFd4rZlXGzIDA+yB0fDFm7x/OddcNeNoAShvrR
NAfyvNtNUkyr0pdXLWgRJWVf3meHNA/cJIl26DCduPVfcHx/1YPkxYTD5Df5Vh5xI9BcrBWS6S16
zFHxGFNRTITuyqI65qlnE5cdP8iGFxExbg934sOqH4fkXPnosrD7O0Z5mAPNUdq3CpIxlJOcy+ik
0ztH6XHO7YuRkpumKGd8hxcgBXdVkz5EY7AtEGX6rbpW4hOAAVsrN2SJs4xfKq59+FiK4rko/ZWS
hSs/BDURzTuDhqQ6xUfBeDJN+KQoCx/1wkAaYQE+IiVBCklGwHA7MyL4sxuiCkhoskJNdHjHll6+
iTk/B1XkKikEmYQSouSq5rj1WU34ntEiEDAMp93mlulUwRGMDL3x7qJgdPc1lph6vzO16Gzol1od
VrNoCBJKnDTRPX1UnUFNHSg367EZt+zHNqZMZ8FYVzqVy5BRv80OOErTxPCmZBeN5rboy4sGqCfI
0ltd3Nu1+BbbZ701zlIj73Q5cQUcy6pcqeXo+OnLBL5aDhFOZ7UnwmHdZOOewvSUgegw59Vg7kYf
XJGvbvNuOpY1upahfG386p1dc6rvRoVlF3ZS4VULm7BaxvDJmZjRfLuFzR/swjzfTxVTfCW9s5t0
IusuSRu3AkDYlTl18NFNx02qpJ4f6dTTKVeiPymIGqowYBuA2nKd5Vew7UIGu65YK2q5sUnGyPMP
EYDIUyIno3puYlzTtOQo+7WnYia0hQ9oeb5VXQ1PX2ncmY28t+jRFIa/zXPeqM/GOSjcIPN8q7nF
K7YfsfFI0/gFE8zFlIrtrDyRcbKbQsVLuukhMueDKSjMUsc0YxNEkAxyLtnVOvHymrHFr+Jo6F0G
dXaogFFmPgFEPejtc96WB7j3jEcJe4nBIbRwpbNFmqhy+9K4hbbMwM6YUt9Z+QK+pIoNei+IDLo4
OD3b8zArrqIXrgRKiC4Gqnnfi/zEUxEL6RLDd3I/ZooXSP5WDvJjWrH4RnhEwemx02vP8Ml8hV2d
Flz94eNctOdRL18Is7sXPoZ0M3Tp7q2JJr0pu7dG7dc91P2WDU/FvFgPruRPOwOOby8iR5JZKTNy
KAox9YbyWMcY84B3W3PJH/Y3xYuidlvdDzaqbnmm9p1q3lqTs8MUh3stni4hKfFzMB54QVopwU4O
uFQSKOcJ0+fgNRktwRqyFJ2GvnHDAuyDVawHe1jDOMeagr42JO8gRedit+uZqJvGnkGj2OtJlG7V
3abU8jMQ5DlCdEMb97KAWSgGt0uMtdFKiISjdVLKjqZAheoyp9cjunBIUpiMxtmJGsAu2EjMlty/
fHa0eFyXVsKZZB4gze7VlnYVaXPDkvTYuL2MZXBGtN2E9+M44P9gjmogBAyxF6G+0BXzVnpMY/Yo
AttYBpdN7bwOyZihscZvtgzfFHt9LGcayo1dW0hodHpv1mQnh3I5jNW644Pni1EWxrsKZl8tHQ1K
gSX2RhPhBpIdOFyOb9gevbA+NIi1yndUKoGf0ENJSgcQyzZMMf8MxTZAizuPK9v2XS1V3EZTDhGE
veVjY8Kg8VBsU7ndZd+iIXOB8Pk2xlNV8xpIoFLl6Va9CaX+nkywl6KgzFrK50qwbGBxW5SM4uwa
SxIYqsXd0bNWb0bYra2DW5LPAc1oehgty61QUkRYWfqGPloM8y5jg1PzITDhwmBbd1bqAHn1wOJP
WMx01osK47Ovz2dLjr0+qT2CiA7+1Hipgblt/PABWyedvZPr+rnMbrtleyTjPGQB37XUte1uYXed
B4IcRsBgxqifCz0+B5F5a4bSOq8WHysXUBwfi77lc5TrrAkZ2pu9rmlvEkYAstmpn9eK9ldSD25N
ydY8Os5kOvQ3Ws8iKjSRGS3DmLmmwr+JhXxEe0xNI12bEquklrGdETCPzXWsRc40hS5rlEOt70l5
dfoqOholHV8F0R8ixUAxHXhkXmM3HlugMFI3vVp7pd5uyiaBJlx7o43CZSrXURB4QRp4Qh3ZuJgX
agEbHfxYjwsvZ2jWwulBr3RXITSjS1O3QwydN/ZNNrz52LYT1esS86ZbOGSmdgKq4+XSsZt1zPhv
AjD8wIQ1dzq0gWkV5dWqNqnKqNpGBz4Q5YULLp7N8ugsXx7+HIT2w8roB7ck8Mrmla2lvNN3u6in
RivdBqW61UObCbWFMEmOB+nHCit9+Li+dy3+YDmPV2VDC7FoNQpQNKSKHVaMWHauN68/wuXO3ITW
Jmr0TGORQM2as4znXx9CirC0H3xpdsD6l8zdcrXqyLygNRdEqjfB4L6WPz5VQ/6579+qKFEfvjcd
b0QSKitvmvVrf2xkmnLJW62qydYYqA79dwGtoi6/wsI5cUAoJSkwjFnSjOTf6m4vdZb3V4VNbwi2
+Kv6hav9GBeFYNv0n5rPtaTTG2zeTSuv13IhOa1RjrSVjFM7ZVzX9QIWbbPhJbBkBG4WRPChj81H
YH6Y8av+JSxssR2KtF+DyMjuNKN9ygpforDDkkgr5eY5Lvcs2/zDPFjipiNXZF/4ITY4s69fokzi
xAxya3f9NaR5lGC7faq6MTsuqbNcAHb9EhJXuDaqNN1en9YGumeOvqcDmIMV0nUgPM5srJXzPLSv
RJahg02VBB6kiL2MNZQ70oV6sWbTm2qxDdkNni2SMh6lRUNbGvPGatTCSRVU7k0/Yx1gb1FrknZJ
mpT1ihmt22CA8iJw2ZqKHx3KuN/iRRvu5TxPYb2WH1E+0L+ZbS6KbICYl+kjU9zJMAq0kGmQeApV
ijSSO4AloXmnVNl9MhiaA0atVU3FTcZRetCm9ps6TM0xVCBWZEbmYY3zX1MLHAmWiKchFUSFpMq8
H7MeHIiS4Ppiu9oidmyx+Hf6QngF5kEiQ8bAZ1DgDHFpK8mXhNRFCCCBTa/qoCySlF0h31TBYQIp
2nh9tO1zj0pBzn5nqZTi/3J8hebpWQi0CE4LIXREkjwcjBzDHXucIsrJi4mdElVBITH16AwYtuph
pIfNpd5D/XZlS97Zckv/ks/dG1u5mG+BsS6m1O1UH3sUGdjH9nPlQ/9FlhPPjt5h/s0Kt0V9kBt0
/Swc2gxXZVXt0vgu9QsaxzEwgGHboUJMe84FW3KLvlmZabdVJJ0G3bwSTejIYFtLFbN640zkF+bK
xsaU3eU5pkAkJ3PoJhaQgSbcSFRuIks4s1y7PT0VirWUAqdN1hPS/M1kN05vBevcE7mErMGbWwHz
LZ/JdclqyAzIjhPbNYF95XWwjmW47FK0BZy+6lBNF8Gb3kKNqCD36E29SfAyNDmdYFJnwAYkq/yN
ZGfwXWX8pmm3FDmM18x/RbBpKlivo93ErCpvzUoDxbAPFKqAIP8HLOFS+aio+1I7QtPkq92RvTvS
j40YnUJXzyiyuYWIXfkBikocPtTmLe+Fw9Akj6P9otYPTIgQTcKBIpqExrG7b3NGduUljhYFC1iL
AGOwabntVNzAZqXDukol3Kf6O7eUR9bSxAWk0mnQH1VjZyH0qoNng+tqFxXhppwBFcjikKvTWiMD
SOlMGBHrEsw8mSis1PWbaWy3Y6l/jGLaUbf+zoYKyJBQDphuHtPToImDoYOKL88DTOBGaV9YI1Ff
ocRY4e9AXdH4j61yLpljWhvReH07IQtqxSK5fysTcIUbAxSpXrxcERcs88Mk4qBqi6meXaC+EIS0
VVsrmzYeNjPdK5RmtcVfKSjVSqm+FnF3lygzHVYNJf1LoOZc2dKtbr3JrFWKfp80DTuDAeBlsurY
hZIxgBnNehCTikmx3ot53AmzupsAjc6htYFIgAVz6pyCqqzQtwXdd5n0ScxyR9ssHvRCY8OdOoZc
eeks3wUquu9mX+i2Nyfydub0x+UPw81+jmuFouu4B3tyDItps4S9oIcPbNce+xtrQOfMzrhcM8wk
+gYoL3lIdbiJ0MjQQ89mdtcRxIj7vvsoVW9WvbZ+6hlMg7vl0lZUL9VyzJYD7uPvofyAHS5Q8C2c
LOnk6wvA/JTCnkNf+4WUsOG+JLkYIWi5MZRtq+0hbxcB6u3HSLyK+LVPvsVcH41MSBmZfaSynXOx
xKMt/IdgA1xk8c4mADBKEo76h4k1etymq7R71PphFzVcuLLvIuRy+1alS6LfhMG5RmrfqeKQYjFm
hdFLvktKgbeUGiTdeMlyyUkQWucJ7qKycwySnLFf4DyIESZJK6AthFy0R38QW9kqsDxU7wAx5EfF
qt9M2aY/2pxKaz5poD8KXd5TrcmZLfquvq/BV2iDRKRaiVU9X0OwdpVgQDJjcDbHpw4tQ48egb7/
uoyUjYWYvxOXND5eM5+a/lanE99bj+UEQBN8V2eC/WVw/OpPtX0R2tDsLItIwxk72LtFCbaBR6xL
S6CHpA7YLjLjkHWUljNzBuXXW+kXJM54bKMPuyQCAxW2cRgUVk9joe+lDKM6wzDF1hTbgql+USSW
LnAuFVrFdbD3CxA4CSKzF5HYu+szzAo5Tm3r5X2Bmxo6ixyuBj219lmHGMtSg3KX9paFlh+NFAGu
oBka33qohCqfNHu6N4folKqaebHrpvAqHD6058vqtWj9LcDP+oFieXoMZJlxZwneStKO4IK8UA5z
owaP1kxYy2SVkGere2GaHZxk8SWP0uAStIZ0R+EW8li+LaYQbmUupfd1nKf3UbOXSQi6XO8xZK11
RkXIzvWxtDfFoUyDW5kZBRRGtZus3j6SXcK2YLnFRs0+Nibm/Uky3ulAfXThGLduOsfYR/LrTxnJ
0r6ZoMfGInoQEiKwGx/W1k4sP663Aik5aUZlbzopH0Zm8/47KDK6kzF5FaYSNisdxs6q0IpvZU4R
bpIl5KaaeiCvXT1cb01Y/G/SIC1cAOEme38DUWBbSwxzMBPGyD5yXlBZ0PtpxyKXoWxuIbELv2GV
C6uVzgDNgmacLlYHIz+h8b+6MhhyP+iZaCSPpV39cL2LBeC2j8f6HEN0jktgTRpJIGRATNvrr6qk
2G42giW6/kqQ08P/3iP3/2J/+4ml+D+Z7X4Si///oQ5XFivs/ywPv33P37OftOHX//C3ONyy/gsR
E+JwYWOsxeTGa/0nWhNvHKe2RtHEsJBnLwa4v8Xh9n+ZurU432xVNwXLS0Iv//bG8Xo28DAUbppp
49MFfPgfYfzfLt/fgRSv4dA/SMMN06bwiAfPsnD8kvfI2/vR9Ztjm210ggcc3aT3OZEjfdOiMbsh
b3dX2RbMpsD8rlNK9ObZpNxtTIxQkUTLp9EA54kz4nYc3IP5re80tEK9cFJSr10qDYPToE6UjPLV
1CZtpVh96iSSr7qNGXZ0vKC+X2MwzKB45ro4dmEJnKMjHyZuI7JpscOPHRvGDzFWhMZKTHR5FuFN
JvB6PdMCSxE+ECU4IPvQc7q0lIhurvR9SDTSTT6ZD1KRD+sfvty/j+BP6En5Z0+FsRwyoaiWrpOU
aiwH7edDpqQSdmjf1hyU3OVNZhN0GcV00VrjFYrAjSAOx9ZaEANYfugwuiqd5BDYFEkmDRpp6q92
O8ybUR3wHBF0cQNFXgbzCiWiJVJIg6qrzODGKl930D5kHdD6qSmbm1AIuNgx61XtWyArDwWg+M2k
KU9sRr6pIl9zTnkJa0gJZg0T2DoW5V1RL15+Qo1WkhhA8k0LBHOkd1OZ7ZfKtO4VFh3CmjEzukWg
IDM0uzfdkLpVEZStq4poDVnwpanGEzDlnAxoe9Gq6tgYmTRRVn2zlfmjiahzRMJes5pskupNLXtp
g8V6rwn28qzm5PUUq1C+x3gpWgBTsOPn1vYTh86jb5O7ZYFMIrVuF0kfxhNePZkYD6ttkLDZ+jFp
BLUL6UEGU8KoCGeory4yVY6Nn1L5qqoHo2YCaGCjr0b2aKZ8G5vhqQCa2VBPz2iK6EH4DqIKSYhy
//szQl3sEz9fQ2jCSeySdcu2VfH5hDCIVy66NOGEKKJ6LUVmvx6C8E6EAThpyMkrFk7PZjjfS1ZJ
HOvdyFaKqSsN14qUMBEMIOFqE7hNK0ogOQmhPgLjxNhBrWkjaV3hBjTyoHX6+FZHr3vwueMPn2G5
zn/+DCbjEyVzwzQxisifvPKE+2Rc+42Cvxq36dTEJZRzfVOL6t1mtUuFfhNlAT7HdGarMgR3JYnZ
Y1p9j0adIITpzihbvsoplnAuhDQEjV0/knlZ5N/8oX8ekJ/+/h3/EkePqWVxyZhC0znqymeTPZkU
bdKPoqWclri+Kb9By/jeWGVBe4LLUs4/TGkEW7gQNQn4rIqpAxaCQu737+PXL9/Co0ya9zKAy4gH
fx4NekTdVBqxQIhBNleqKV6yqr40Iv/TH7q+0s9fEX/JREhjGgaOaoED6aehuuyDnFwNQuQWz4uU
C1KG2gL2Sv0WLi3LNJ+ojM8F1cDqFBU670ahs9OoIRQKGLAFUvNEEEVkD1SlpJqdxu8PxSe32TIy
LqYlINyaweHQFrP3j+/Q5wQKypLiHhbfZGpeCSIDpFZWJZi/OlvpxBKLJrDYJNRcsPP3sM0vjTI/
5dqEy3b/h3ezeNs+Hy/ekKHZGsftl2+mYZmY+D0UH3OKnK4qt7JfvI+V+TK38E8n098wIbWIxMq4
YH7/7xXAv0wSn3PlORC2LasYvDSIGgRr/3wgImkY5Lwj7y/RZvuGlFlSxYgiWfD0GHHsFkCfDwXG
1I6//7uK8stnFvTQmaEwztto0T85vbqRemJukXwsVECfA/ElXfUU5MUZxayLK+AcOoE5oDZMz5rZ
/LVA/InS/NPUuMx8Px9x/rqps24x8cMxJv78sS1zGBKQnbWjxMW5G7qHchCHqgkcsnCpyOhfw2i+
+Hb+pEjqcVAPmenfAlB7qmLlaC0AwKL6w1v6BcVh2kIlQ8MgRckSHJRP30QDVtLidK3ZX8gX0U64
fzWHkLpFV/iGOuZNQ/4R0lVVgcOaYKgkusOdSvLavFnOYlStXayu+r580KJjQcHATlv+Q/cxNcMl
19MzkrmPuUCZxhHPZwO6TPWHoe7XIebnz/DpsmobopaQUtaOZdg7Nbdvbb394Jve/OHkWYaqT1+f
intQBZjCeHo1K/54+ZpEw45oq2rHDuonQq4vBLrtVBRS7WZQ8ie2SjtWG1/1HlMzHRtZgwqMx2UB
Sir9RzrbO1Cafzqj//VNLcxwLiZg8tZyxv/AboDv2MZFN9aOjvT9Zuy8WUJXBRoQqKnTqiCAElgO
Yf4yJdat3purJuwe0OE7bVl7pLpMY34r9eXL74/Vv5zpcKNYM8vkEJKmvDz+w7uSC+jhg9wTsxLL
F3w0L+BMjk1fUOxonN//qX+7pllkku7AAKsa1ueJLtZTW66MjvTrpFwqI81DaeCoJzcoIa4BXOQQ
WZu0IhwU+ZuG2AD8HIqz6Q8T3fXq/Xx6aJbGqGZgyFLkZQnxw2e2a0UxUTLWzhJOrkxuEG4CMlvM
oySmixnWH61u7fpQ+/r7z6/+Oo7TarJMS7HwL9M//jSqVJI5q5RbanIejK9Wmb9lUjWurFA+Zl31
IhXZeSIvCQDgOl7PFnkOevy2cI5uUuwKNyaNGAQPIdGEY/ydsMQbpamfEIf1fzo+y2X4y/ER7PE0
XeiyAFry0/Ehr4diTVtB2gjsWwVqcaCUL4BfEzTcN1lTK5hd1a8dreFAxgjjD/JjLUsBLcLAmdvm
yzSq61xD+2Vbt0rSfUQ9hYTfH8t/WTQJVb9Oh0BVmKAXp/AP32FiB2DAw7x2Jr94pKOEdfwyKSoJ
qe1DqZRPqs55Qwr9Ww2wDlb+2jbDPwwz2r8NZ7qOXVplyUyZ6dP3yeiRwZoGBK7LxZd6QF46lFPC
yTvzZTV3Q6+QXaZhly3yZg8G2SUk8hyowS61aWuCKbvL0wDMuoy9kIxAtwI3muq4AkdJ+S5yndZI
fMdCyCQCQOZ6KP0zuTIkTkPUk0uPsEgLspxs47glmB32Ov9TpVXQG762/v3x/nXwsgXWbjg3pBTI
yhVM88PhlgUxUbMhK05JAd5U0GsVqCZolnkWwZw3M2aZP63Blm/w57OQmRehLmeJzjWjfzq6zaCa
XRunitMiz12FtFcwCb0H2uRKuTawFpnwf83DXaYaI4jxxnaFiqwY0wpFq8r7/ec3fv2uGbd4Q7Jp
GaqhqJ/GyTiGKzwmuoynqT9YBd3gJDolDRu+6DmfghO2NHZquOz6AeP33N/k43hKTplOKKxKozqS
o5cpsO+yUZyN/ltYJjpl/yHHrGY8mwGr+drqCGvV3DEOvLapP9IK8AfUwBVVBkAa2irJwi8ZTUMR
tS8AG297W2A2KnGQNY4+9peW1PQbyoXRClzYI/XqsuEQJTXdXJChIBar5CkcKFCXLSS3pD7OQXLT
WSDAk3pL+vNTSk7Q7w+b8vlLtOQFWsbhYsTjIvk86c2xqmpFWME2SUnnS/NypYwyamZq+IYeEGuK
N7gqRQXIJYAKVBkk4qV35dLM7wf7fzsB/fVuhKJZSAJVtE4/Dxph1hIeTRfRCUjQwfT4fwg7s97G
jbQL/yICLO681S5Ltry37RvC3e5mcS8W1+Kv/x55bibJhwkGyEyCTFuyxKp3Oec5MQw6uJhZw/Yy
y3ICGXtnvRBDhNvXbzbLRJb7GPW///cv5Vqp/fcX+/oqPCGiyAardm2D/voqsPiKKrOrZesQZL5Z
FEQxr9qnyLRjt3ltmK7rdvmX51f8Pz/UZdAThBSzLo3x9QH/rwcYNrZE71QY4uDql1CPfEk0wXMz
U44qek167JMiO5gg/GVV5pHPjIfo15Xo5s7kUonSZwuvrOcwddlQQbH8378S5//5nlxbLXJWeJUx
985fX56fg1LsIzzGVWUuEaC+LE4fy/kJYi8JvowUJjvCLmfhDmRevSEFCmFdvyP7AQMFAUbDeEF5
ThJt+zMgg9my+x99A67KwdePEaKD+uQe//dr/vstycdIB8uxH3q27wXB3+q5mTlGV6fabLvCctcz
DpZkZvRNRNibiBHbZxeS4Fg5yfhfquh/1BH85Mi3vxv1WHhu+Lf6pTDW0EO+hXjlp0CLljqF/Ve9
EQzhVg/oHzH7R4U+BIv47ON2H7UzmEkgufX05o3DxgqusCpkdStGHvTXGFoEAd25OfzvX9A/+vzv
1+mAfOaipg7//k7+13duaD3pEzcyb2OXPqQbL85i7/Ipe0gHGuiGrV1m3yz4o9wW6sySM3GdXWIm
hk1poQeFrEYisGxXNffsv9QPzvVR/+tDKK5DbP7DxXbtbP/6hWMirZt6BhhkuuLPbGzw4QHhkr1n
v86EC99MA5CM9JqVIpJP7kMgY9eo3O8oY46p/KBCDmUCTk/a3Y9dyoNVKQFhoVQPHtPPnAi2kx+o
S6ISIACy/LdfrvvPJ5oiknBFjiKbi+nv34KhbEn9Hqxx28G9G5Hsdr5FS17XOy8kGM1xiz8lGbHr
MtH5PjLGhmurb4VuxXNSJrvRAVC8uGQCdJnSBztFNGLhkmwk6hKHNX49jtPBj+VDRvpLpxXGO10N
G1tciIR2j6Orvmo5x0fWdj+CwoR7hEvIE1HUbyUhOWpqsWbPYj975Xz2ykbzjKCw0zpDnAGHPKuY
m9sI7bjk+DUSpBdt7Na+btXjFfqrYRtnoBLDNAYx4Dr4mRgF4LFryIBHibMyeDxaWOVIBMGmRWm2
JcngwHD1hpCVbhVo/9H2iTcMTZ+tlFe82724LW0HCYn8A3fgdUGntMIe/+X7900IG0IgfA2d/Cf8
rtxG7Ke85ZkgwwcWo2+VuuZqojbshXDXS14yC8foM0wA6FzirfssvleASHiwkKizSdmQUz/9J6Jz
liSypyq+ixOsP1PvIX4f6w1Tv3gLuJfN8OStLRckcuyiPTCJDSlufmQLCmoc9zNXJYaJ2LGOgStv
Kie6U9cg1KBwbJBVjb74Pf5sCokVKanWJrHFvPUsiA4BTpRt4/XtzunkMW1TwBY5KO8Wwc+O4QeJ
G0GDfNQxn8PCrz8xXnP6/vb0A0DkckzhH2e63mE8YJ8n/H3c+dMOs8Pw9i9nxd/nPaRxMPkEcXqd
QYb/uAAsQ3y4P8TTlkinK0j1ZdbhzyZUH6TloHj0vjq9PIZEBtJKpMb69S8//npk/vU4oMYE6xjx
o50AyONfj4OlzSOMl3pEhjFgF5xdCjjjt4cw3VThPao9ZFoo6E/lCOLLwHuBwubBncrCy/9+Jd9z
nH+8ksgOWKbZ12Xa3w73KlvqSAblCKrWZHvE7IRR4ZkYnfV3pd2lNgI1yB+SrPMHUm4+bKB6bkSg
nuHfL+AvFtbRZy/8OPJvldev1zDp7kJg7q5VXXOX6QLuQYxgA4aSs4kaWHUqtoJNSErHNnMLf53Y
1m/8IKyCvv/gaO7vnOFdIusHKMOzOlU9R7MrZ3K8ZbOP5+3ANv08SX9d6yXYkQl6z459uGOLTkgk
msWUjN3JnveZBjHWwOjZWsCCSJl2H2ILgQ+mqrZp8cXEqt2nIc+v15EM/L9/t//PheRxsDveFVQF
wyr426FPEWNiFM4IXEWbbMnE2pAFdNcEDV9/BGC5E/2Jc0kudgMYaHL+2EwxkImxxf+OBXVzaJEe
VpUJzSwqvOlfBr0uA/9/fg8Z8lKJ8Spx2/z9UJci6aGrMxBqrRad7jUsxEpK51qF1YcFc4i2ggdV
TvLO1Yc4TNGmxLheRmOmFz8rYMoN9sXBnnEBA8M7nEuyvF1EVwK9/dB2mPGW6pSiJqGBpkSgBhRz
Gz9PPdCbGBDNPk9xds3MnA6Njw2CuFf8L4VeOZHnHkxVfGbLgqS3c7PVMuA3uf63qMzR6VwyUgqs
6/2IVK8X8baWPWdKTF4sPc1Pgy2PaTWY8ys5Gf1N0pe72mKFli/6UCGW4zTiWPtPIjr2021uIvLn
Fw4d3GuFvVdN0946M2VdJUuzY3iU7JJi4UtTWJvQVtNdEKiVlDCJEKlMQBAVzOnIc3o0vxOqCqJd
BeHytgOuHRcxlq6G+miKSyJmsuSuRbiUoib+jk53XPRVpgQiyduptMTLlc/tbdOMmNlmdPQ2RqER
NvigolcZUI0VQOXXSUeqvVJjfyJw6mvpNnZQwqCqIpLUZnc3gjBc2pr36+QMTX61Oq6efaesn2LS
COYi3gQmF3dkzdzOKvMu/oAwmVSOF3W9cyv6z1BfqTUymqGmamxwPkGzCDfKbeqgdutq6B+Nl1ZH
QDXjDjH36vvH5Zp+s47tL+nrq4rIFnsUIu8LKTuFbx4sx/9VdySZhbAfNkNvxLrhY0Z6nUVoO+3u
wHKMnjtF7+5dm6SmvRLdvfyHyNqfDOrqF8Qu5Jp399I2/UehivvxMFMMHEmDnfkm2N1tjvd+rTNC
oCokeqm3mLM0X8oooP1pyreIHKKUhypanF/hmHs4JdLTEnnTfeVARPGs6eIEC71uUJOzFWYNMbhp
/dDTjcCgWwe+Xb6Kk+9W5ZmFAghJjQGV8/STCCO4hpPrf5ZOOK6mEDu0W6gQQDzSYdE6KYv65NR1
pP6GctNlQU4ktdmm7EjXmOuwi5Q130ApT4sfv04sZRe0gkdpg+0vrTZcS+LPXsFQmik4B2XwmDee
g3+22aI7qo/8geCkWVdsq76f91W4Ea43EL3rZ8/VFA0nDJaPeRs+NL7p3+ul5efFd1GA85hbeXpk
mE19odb5ELjPVpF6D0VT3sq05KvsVsnZgrh/wvYLs61N5mcNqrFv4R91MgxukwFflL6erVHqK74+
AWiQqpwIPtfzimVCdSpauLUo/01hvS9Rcj9mhLKhkFesAWDLBYN5F4sbrfRgLQeJ2uMStNaNNyxE
hBiWkrkrz23jPE5x5r3zjDtTzDArIXtOugZAfJDLYx2M75WlzMEHKn6au26/UJIkLh6guF12FUq7
GLzRQ2vmnbh2bnxKElurAgYirTsfPwqBBk+ZgxrAxCPk1GZ5Y3HvPA6wUXLPe25nMLxIky7j0mH0
mZyj7DjiaGfP5EVMB2mLszcB8+54G5ugMfG1f9JH3yKH7Pp3oqt+dCQS37gdk5cGTFuSQnmDCs6i
kf1fn3A/8oAQhW7K+0lgsOQ0fkQScCSxHbRdNJ1yOglYp35ADAInVDUcpQzVOlQcqjjskbh3cPsw
Yd9bTXhfV22zD0ypD73LJ6CMuStNsG57wHwulNXvUszQ+E45pWDktdFWMzlYEU0jDqSJGM/J9kzJ
9QGC1Ye2JCMW/OKguG6JKagQJNiYppdZ412V7SV0K+JI+gPoJAs+C4b/XgJ/y+wE6eTwGRvjnHvb
DFzF2SakJzv71794WXIe47k+ADbzT25Iqp1p5hQ/VXUQdRrc0oAGt07u+LdfFBq+7UDUCvsZGAN/
SVkJ3CSFfdv1jbNKa4xXLQfGE2A992yq5VUnhL4B/NhOo10+ppgdNyCMBtga/O1gg/YxbaV2c1gP
m7pI1TsIADINCKrv4uGOevKad9DZmFaHdpdCGCGb49RPt2j3IcJSVu4XRYnRT57NrHTmWimktbb4
Q6YEudCggMo4A1EseYJtk0/HJSd9X9TzPbnoAJNHcMhBrB7aMH2N/DQjEJ6Qe8uyplW6oNb51hEO
UR5CT0I74tn91Vqi7TtHWZ9pPuxnOswlaPztFPVr9BXJ7ZyfwoBeKMpiqCPT2Ozoy3HDTqyW8+Hc
Oow11EzcZ5unGBT9ve2Qk2rlJGIT9EpRxwYNeoPfq3DjQfFoxEtlQr1GtFSus2uZb/z4iRvK2xC4
8ZhjAtsyuy8Ya9Xzcc4IkE+H9isKxBGCVASnZ3wo7WtLQx7VpRLlC9S17/akzNuXwZBDwzzGIxqS
qSR4tx7LEVoYKVadHTxg2NtHLtVahiWEVL6UNthC2mJkR60uCHgoglYfloaclKRozkVH2FZvTRuP
meq+Wyhohu7MwK04x2N2duL2sQ9J3pnIHF+X4qutUuxFNSeBbx2CyIinzEcgOi5Dvy8nx6WjmlkZ
5VGABiebevfx6uYyI92VViRPckKD6Q3FHrbdeDXiyA3LnWEbFdPZltMfp+sckq+8tdf6J5UEPjT/
UO5zFt6u0x37ZjmoLPhSbs/FrKormUZbu6mFIWZndG5LtyS7NjTFmmSpxCnVrarq1z41n2FZLQjP
SRTxQpcxK9Zcv1YkF3oi2ed+7KOGYdqhklGsTOQB0BPA+GaxnEtwiJOFUdxe4KTNY4sfC1j5ONot
biv9o0yIDxTI0CrkOQKtimczzxEVWKYRT8JgdWcrb+gHcBDtVOOAQVFyGzS4QTU1ETALGOA//Kjq
ELRTdEW7rOgpiiqNqo1c+h30zqEi9csO4mMStr+dZTBMoqtxR/3BAmv4lGMq8TdTStozzg+3V/S+
nTmFmFQ72XtbxtEVrlyY7TVqJ4RmA35+p10Nxs2PV2P+WJKSHof5o4ycH9oOMaiNIJXbtgHdaRXQ
ze30Le06zCE+Di+RBDP2tRnbd4F4uNDh3ZS8N0UL7piufD+4L0Ht1qenmvnyc1vg9BowRvTKVHxz
F33x3GIT4+7aes5PQgM5ZdID5QfXd0eMjpXV40PCmnaXkzs2QHF5MpF4llbgY7rweD9FBZvZeL9J
xayOTqFHqEZFhvN7gOFK8uh/uq0wzpgfBzgEZw39UARI8HE3UPJBzVjbs3eWecLOqH7AVJLF9uvk
W2prgonMc8rBFcYEax830DxYVxe4mM7fT6Jj/IHEP1N0zcmQMC6n66TYvXIopzznDV6lIbJ7arwf
uVUTIgTa/XsWEV5ZlVBN+o2ehsc5XZ4aSfBMLUqc6zhrhsHZOY5Y17FazmHaguOJtHWcZWBO0VXN
j/jkph5KnGaGiKqBpayKinHn9vFbkCAFToYOgfs1Ud4pvWhlX+FbrN/YcA7TZW4U/VKFPN+Vwb1j
cKoXNeD2aTJmz+wvvh2vUelAmy5+lLknEVq/le55fxV6M52hE1DX3Ey4WCvYqt2BTBasH0V2yBE0
JMUltRO4ahWkxzg3+lD77yosWaoXMHYmCeY9m+J3a4JFbmmvuo+Cj9YbQjCjpbtfYjAfxXBy2hjF
+ywNh17zOtteel4sQ2xcuqBDjAZ7FaJ7NjyQWxlOyYqakFFAayWHONLvdQaDk6eNrkOpbed4WDOt
8tBWoCOYwJzRh0a3cZe9zy0gLAJSgz3Ri4+SDdcRqApCQACQIHoZFGuG5Jgk8DMtC5haijUurmJ4
/P4GtF59SEz/Glj9T5GOHzVKeny9zPpKL3hys0eC51kq9cQiNGGOAz6NDJpuH3dccE/vpxmplnIX
Vz9TNw0ejBe5GEjmLaCNBYVq8epmeXOq1EHGdvwkPZjHzQQtGc3GDon8UcygPvD14bAhK+r7JcUq
xSvZOl/Fwm+wzkQLCdw9vKqs82+l2ydr8mOYF2Dx4zekUmSW3J1RXYojZNhkM7T7BbDU0QR4MqcW
Y0C2DO9W4y67sWacYdfVj9RifRaMEEdFRyZPKLNqXeajBhUY7hUGmI5yDt2Gj0QofyKfr8Wr4c6H
xq5vQjNOJwus7CHd9NLVONir4RRLxnG2N+5Yd3BOWtLZzj08DjOpt3K9mESfJzY0G3/Gz4OE7bWs
wpPMo/jBTNWxzaXY+hn2JdPKPZd2eJszqnmodX17jZPbTm3LSd1llOmB4z50NTKP0mBhcxPabtxK
PFVYbezUv4ms5M0oMHSDdF8Rs1JFLrkGoMjoe9yFoeffWCr9lVj0R44GPIo6FVwEYRLtGLcnNFuf
SVUU+96fPj27jVaz7opdGEGztn0GklYe7Zn8uhtie0a/z89ddk1EFvWz5Syn5ygHj6hisBILPGtd
pbfE+z73ZdzsCC37GDVwqlVtd3snupbMcfbE4OdnPvZyDan0tuqcj8C9QIYuj6KCxV0NJQFkU/Er
QB18Myu+enU2v5SNIXMghUbfTfLId3DedYnLEHSew8f5hamqc1Nf2SRhIEBgB3/YJfY3rCrxp/c1
2IoUhyMHbeh4y23oQ0iw+n5HAFeX8ynlrrkfB8dbJ5l9h6n+UYObuEnyql1H6jc5kj0Z3m9DIXJy
5bpH4g8xy0EY2rVlf78Eaj/hsbwRDYashUkHznn9liqvw/vt4vDtXsGkyH0KMpC97gNnww1XAzjG
FCplDt5pm8M8yWXnrOflya3jidxcFJqmsadNa0bSRgTYxB7VU9R2Zu86w0EkSJl7lv94SmHnWzY9
d5B9AQf89KSRe4e1yVqI/onOlRghQUxzCQoYydNHVMOhWgb/Lo4IDSxljKp2HD9KQRUVBBgw7QKh
NbHMSjfWIRq8hzH2g5ssphAaVHM32/N0TOefVd49dSOkj/w9Mw0pzjFEcrQroKfK/mHMuGWE6UF8
gnkIc+vAh/QT+i6/lao6wGAUFM75eyChoc4hSIhYCK5QTCSq5d1wjUar0twz9Z2AYDCIjKHkoPKM
X8HMGahvYI916yuCWULKka7ZsTMDAaSs4RiBDGqcdF61YUkiRTm81SafKcRdTFp2+eJEQ42JUW+H
4L0f5rcIWv59vnOvXr04HTDuDPqzawUcEBrqNWLOGENK+lLBN1AWdFaqzGUTzeJmUXZ2khHRFTUs
c7bmwCbt8CNl4LlqHIiVg68FxjD9HuLBXru9ba2CpChPmYZclnfvfUODk3bZwVUzTHUNvXWcnXDl
MLTDxKq3wJs5AzV5fTpSW6uBhJMHWG5Sez2CvxbaDdbNtMUFWUJyOHDn1jsMOM0uUODeouzRHUW/
vxrIo9yHVCPNc7n8RiuePfROsZkRtfN8NjvEqJxFCRc1KFU06eBfA6r0zVR2AdQ3f0BfbjGsgDNR
9/1tkblqn9TEAFqheVwGDSTTe6Qd/qgBhfi0fyQf3bWzfbCvWoGAvsVu9koURFlHt/T5l/Lqg3Oz
F2dMZ+pCBmwKcb8L17mZqSed2Oc8H6fX2ssfU+cKdaUA2Kdtz8A5S3EE6Xer95sVRrWPoHTBPcV7
0ZCjHBZluhl9ToWEnZvXf1lef5ILJ2FLTbiiz3nVBXVCHlRrBzEGA8iJ8S3zjcQUQPSy9n6Sfbxt
JsQGnZXPbKqC34ln1EmffNwHD03lvZUF36UumW+SaAnvAdry6RfoBVsZbZs5SHYzkSh11lOosjFb
wTyDFJ76V9qtPsO4tcHpB0gwyMmou2rjojr50c9Buw8mIswWcdAtVYPVJv0244o/kk/cbhrPzPcF
qx2uruVs2bHcVlfsUiucO0uRHQjacO0YSJrdoAqITKmCHX0TiuRkVxAac5bNYt8FrTxWzpCsm1Iz
QIUFlDQ2pkvt7Mc420yhPew9izjrsWZdIqwvL01+e6IeCRO1IemX4ZeqZyImw+LJjGYzpy92lL6V
JZ1aeY0theXwx5Pio0vu52UTj218TsMC5Mjck4zTBB+MZrBTD8VLn3gHL8ZQ3FTtdu5al/9BllTk
NgbUL+xqza0g+7F6dlL3V9jFJ+F3zkMf0INU10I2KOyfx3zmnzfDpWiZyMouPwRsk/FQTPtloroJ
C/VaupyhvM/bYRB0cwVaBXIW451LqCRWJHhAWKaXhKR7Nt4/mHHFF7Buv+cA4lHcX8EkAhNpk0R6
y80YAWgZyKfzMJendlVcvLna0SbC/9WxfBkLM211O/322dCdwtA2O0nI4TUffiMyliCsaH7koBo3
nhoYw1vZH5z7+0GZ2xAW3U0RNn+sERnFsi9HOq0eZgYAa6fcMP2cVtB7Tgzr5F3ui60XpuoHbeoD
hnuso5ZhnVLjAIbdeefjx8HIi1/v5+DiJe6gFmzCEn/lOH0xmW9O5EI58P3B75fH0anIUu1nvsmD
dciGmNQDtn8+VuGkx2CnNbZzVpTLqmqsfeSp/iYS0/v3RtuKmUHFEq5bCvPtuyJXTN33zK2wI2FI
JwAeA8+YQ4sJpg/Xy+AwE4jlML2XFQFfxAaodcoDuJLaf4gNFGvcsLrmA4HaUm3matj75fhzthSE
V06+sYW4pxhEBJIeuUGsS5YPOwj5GIe7gGW0wpfM73eqyA8n1oGjqpUpWyd00GxzW/7x1K0nJlFb
RHB8tB+RSvVmyZybULOJUJWCsyDTF6H5tXp0qeR7uGswG1fFHC77ct7p4SnXwD6Q9JPklYl72Xhf
KTNrBzm360uXOtpDoRWuQ5cczZFEwFVaQKCKDOORxP/Eo1DRmE/vTnzgGSQjuYTlZtdzROVc7vMi
vYCR2JQSmbZlY+Tv+yhfyUC9AJQob1wb7WY1FM/cFvc6xzLJi2Xp4FrQcAZ4+7ZNJ9mnrPPmYD9q
+9zR3vZYowmy+FN3BJwpTbp1mjWnwse8W02sepBhAQsqyOZg3seCPThQcmCJh4GKxA0bueMlOHRa
FFiCXWZKJpIm9hxkhENH1X9Yuifm3fb5QJoBqgx7WOF24TZNnyFCVjs/HqcV1o6T13TtrvQpeOwB
o4qrXQnugLlK1p8De99udYWwOm8KgDEdoHnuuEO34MuTg7PtSue6xoFf5PMCnBRPLxOb/SjntyDr
5m1elY9VCPhxgesL8xq9MHK2I/mLLwHiub3leOVpaJ473RLEVuKw+oSQap2brDh50zjeON596e9G
WNu67170TMkABfemBZ01ATF4GHWNDnOk0Sgjttwhnw79LflJruYZ65n+1RSrEefaQJjWdT+8GV1x
mkvrA065f0Dq+ZkvacWmgNW6K5/CLLePrj+s4b0YUpG1vZ0a/t9ALHrlnqMM6U06RV/VlBk6y0Tu
o7DxPx3fLQ7TkkLGbt7aYiIOxDDYsbKSoglXLrtRuJ6iI6lsIVChUpeiTgLAe95apOpkW1OE8CEH
H96DBAlAG4Zo29IGVAQQ/vQAqOpldtls4C4Qa1jZx2wanEPaxPmmwE7H8C/9KidNZcoRN9GZMjvX
a1P3d7Kpmu11aGAEdIRFvA0M1HcFgS6rSgzh2QHZ15G7chr/gJXeCjSQT1XDsxQrwrYKx3Vu/Q4Z
TeulXx6vO9fNKbCtg8MNti/G1oGOULnIr/lzvGZJt6Jxn1U8sDoBSEgBAEht8OROh0m5y7qPIi5O
qQ/WN5u4pLFXQnZ+Ev3Urrt5FuswHIiJLk8RmgxtUK1ZPdMsCCUvToAopsJLRH0JX+dryOaIYhRd
1Dm1Y3VY+uauBBFrrPDLq5o/s40FrKfjrdQC9gn2gs+UGuj8MeIc3ph2qneubB6bMqdTT6/T8+Rn
r3mcxoLQHfDBzKTZIB3jhyq/bmmyZrx1nMyhhrBZRQm09XZNk2CVNWPhLqlIXab0ZgLRUQPXiJHY
9zE5zABbZ0N9nAP6ADwCXLSCD7bGWgdsj1gcDzPsWoXhRGhqj/9DTcRax5/eMiUP0il2g7LjY2+F
lKtSXhrbgqKe9S6zZEZTcdRYuxFsDYM7AUfUEuRGNvBJ4+YOvz41Warsq5xkAGXhpPf4slZhR+Ra
YCVbNWbWCanKrZ+I7WiZH2XLC9Aztlo/x9tV67Ddygg1cwuKZz/OpG5XgFaSZr6f0TmCpbduAOhm
hD8nAwS0AhG0FcCcdOxnxxlf6fA7qPsPA9/2BK78eWkYxyftVGxjaRJsAwkszx6Oql3lHomJLrGs
PiUi55dY80eB9/CIzO4yQB+9rG2KBXgWSZpxFWUA+3KFlAVPxklRLUfTLO/KkbLdE96uEUPzYiaG
cbqrySNoOGuy8ol9fH6OTDZR0m+kB4Gu9dP379OidGD3hElUrK0hO9ghfte0eu+6UD+lkBEsER9L
reb7TKKDm6MGXEYh2zXcf0OcBLm0oXTYXaYsx1kFMcoCDZgihejCZmeL6jPz8o7uBa8ib/kT5EIJ
pWI4+PnkXQYttwRWYayNsWt+p61vvnUa5eCn8GQ6qHzwxjs37He2yR9G+3P0dsr4LlNEYhIjkHOO
X8dAreWPPl9eZdxAaxXtpycmSckvjsqQNMTAmcfHzm7rsZbHUOekiwrwZswed6XIwntjKqKrMjAX
/kDH7XBH28W7ykEi10mLEdcR+QY6tQvSrek3nbHsdU0y0yn5zwhtqbb1KL0LgrSeG7/3V1xMBHgF
H4or8OKmKU22T4qXlWb1Vb+7oscxX6Wp/hTQhQK3tS/9rKJbPxI8VpDUHfLjN9/9gNTTOpx7ebJr
7zPy0rVFmPla1BQ+XYdOYUpHsfnOq0qpowJG/OtL4UztwQuWt27mzr+GXM6duMMdBi+zDx96w5dD
yJqUhBROhuHN2a1sVrn2zgV8Yj7G6KVmKrfXYBlXScf4z03I26O7pRsP+pAjaoKTcC1D5zon8gBU
C/kcu8wd9kFrbCbYXEsp4Rr93ia3eid0tGc7UV8sBZMvrBXQ1zGh8Q42rlX8rlt0WtGU/Ugy/RjK
8cn09rxic/5edtk9oWXXnaCFSk8zPCZY6Uerih+9558MJObN7GS77Arr9QPCh8gE2sm0FduAzPZq
MuAci2d8Se0G5+2fWUHYmYb6xtX5S+q1H63fUVRlP2ymgFyg+NarlIVrwNvt0vlJNB6VDQwpwJXe
56i8N68Nb+fW/dmX5WlR6NPzYSIhpWPdkQt6OyWBssJL5CR3V+B9n0CjQE+sul/c08hCCrIoSmJq
a1+zOy0pDeFXJ3H4WFX+Hx1mEQy1VVb48oz4+W4YWcyWiEV6epKtpfSlCakMmWVDPz1w78Yb6XfH
oh68tcvEbGU5x6kSjyotnuqJG9Wuw6+etXc9IrN0wipelwUygh6RxZLMKzege1KIy1epy6IS3u+h
1cPWDUllpWx6ToW37efwD5kvP2zNvzu6s+RfU8MNye48oXy/bT6rKej2bpLOm6WrLrIKJkKdyp8R
VGPSgJuVBDfikFfaTVxKDKDYepW3uMIes0HwqAMT2Af6zR3K4LYHv0QXL4DmIIwO4nLY2SomYYPa
bKa0cdnFrdAFt1ts8dOKKdYFBi8Tyk576yBLEZcZmHzZ2lXOTBOXXzonfpSkYCOpIQ/U5bOs8qFG
lT1eYSUHNyPzSngoU5TKLx7+p823e962FiKjWreH56vYWbDuZ/R1mf0X2RP7IjwUCb5rnzKLfREo
9VXr8pD61DceOvDFZIe4Nmd4ghEQQ0hcqEDEzEUFmSrH+utq1DwSGIEY2xs1YvW3GgZXKSNuwTp/
XVkUI/ZUzZtQsB29Jd+BjBQo457mFHc79j+KkVSZhkycVNFuk6H8MZDLRdIMMyZ+Hg0w0VVDsiXc
nNjYBDUUsXdvE5VXF4RE+0gsFukoJcdJYm/SiHe5RMFusFn8Ch51qhigzQmvmk2Dv8qvrL9ibdxn
Zkkhoyz2P7k32ZzG8TmjYbekoodmtuNdk9HmlDG0XHTPNJTYzmm0GNtM/VE49aMWHuKuOiWXDpDm
JszAaGE4Cu/GidjbEnZ2UL76ruCkI2KoCP5k2npssWog6TTMj9t+V+vyd+y6MK4fiUsJWWmUbxam
3BX9BVKDtL9LA2qtlPCdnTkXtF2kwTfv9TXz0HefrGBNOMueUKFtlxE+aseYctVJsFVXpf07czBY
oMEmFb5t8HlX42O2BL/DeWDuUB9G2EerIOp+BQ60H31UdOJMqThSZ5+TY0FU5JWQFGWQQ4Mgl5jo
Llpr1C7TC8asJ1+2dzXms1VqIzPrTXarg4AyzNQ3S904W7/Q96TFoOWpJqbE10nNstyHtOWriKm4
8D4MMTxIaEGFEbOj7nIMWJuANJF1QhsmlgJ3qIS2rW5rIJnVyEcVmSYklEbeRj4JQzPDyLwVtNY+
q5yw5jCL3poBZVbjk1NZ0nY5jDwGQK8Za4zmksugI1VMEo8EwCc35W2+uDNIL/ez6EZgwTmOBxdB
vsIgH7AEEzlc3cV2SCP0DcvA7gArjEem5qte1uNXp16iiv0WJJMM8JPtoRgwHiwrkqKdBaqOLHCH
I5GLrcnCOrHcFcJKNhmVnhnpmbl+kMGrbgtX4Q59ZAGlly2gUj6t8ZA9OVR5264CClC2OLE88s0K
hyId/2DIiNWshKRW1bwHnXN6skFdU4t9lB2kNA4cLupJv1Xt+PldPyjWtQ17OzIV+3VcYvJpYMfw
8JYw//vAOfiKzqcQ4XL8P/LOo7luNM3Sf6Wi9qiAN4vuiIG7luSlE0VuEHSC9x6/fh5I6m7qSiHO
1CxnURGZlZnCBfDhM+97znPkjh5cbMzjm8naPQ/pNXo0thJK/a4LkvLVaKFkaF003GHuW9zMmJdT
hSVQIZNx10xW4rRGjamqrB+L2qhWJXjlN2l3qUXaCYj2RdFybAlQSTloU1AtaGz75VFYWWyvpt49
ob5/4VgPeE4bHHUGyT3OnIaNno+MJmcXJC9ZGS6+DqcgEWvPCOnbVD26avrCW+aSG3Gctqbe3nVp
wmZV4rEOumsunRe2vF6DLvQI2rhL1SfiB7fdtBysvt7K5rQPA0OzBUs7GWq5rdCFryf41rd6kd1n
RWksfo5l8zUC9seUzVrZwk1sYUw6SHs3QSh2h7khlFpuETVWOWzdmtJKAN6Wx+CZffcgQ7+pDOCf
absP+XIR49AoTp6G1Loe6+ILcZKOLn5tJf2uWbv/odreKES9svoxgYlyzqqAXhwPPxjDcj7qtJb7
plir+eg2cv16bJuLptdYK0iRMKvgRQ1TzzBid8iZOXs2ZNXMLMK65qpjc5+InBWXWrwU5FTfEuOF
CFFAj0Prdy+05KqLcn+fq8WpFuav7dD7kJ8TnqNtCtVbCUdN1vVngWLhOFu+Bu15xdPQWK3kiyAP
epvGlIjvmv18Ne2QRRPW+jzl3TYecneubqUajJvSPUWtdB+H1pdqFi6Kha7trByXpE23phVu8xZr
AAcXTvTtZd2p/ZGnRYgo8QBZJh4rUdoUSotOcJK/1dnYegpgwcVRcynAhGfhqqAK2K1MtqGTaTYZ
a7yQTpLoz79kq1/8/HvKfiUsjiyy5TlP/AllCfhkCZqOhPgMADdA2CWT8jsxhAKR6uW7smB3aEy4
0oolP8jRoLgqmZpupKw70/ENSXb9OEwReolY4HAWbS2kGzecjG1275zTpXy4Ivslpz8mmHuTXosW
o13REIwPZpPvhQGkysDGHrKfnh8Ui5CaqoOxGJKdGUo98dJi+aLA6rCI6riw5l5wWsrdZr1ck/24
1iBr9k0qSkWDk4wpacSXD6CbtdUFFEdJTC9ck+mmZddk3tCAV9DBSBGiEQDi7FbW/4//UNFkpq2q
G45gPAsoVjbOjZnq58Tr6qpug8q3g9tbkO2r17aBiIK9J6jRhLy6MjZSBJgda/+Q87cTUkwZI3hZ
WpedAIA3krVDIiOakDqwqPuq6ZXTFH6bp5ZiZydLXjGn0MI3parYUNCAhk/pq5GjHNW4gcUcjkHZ
lk5rLrEr99FDD0Pc6aN4csOEA4xmiB7H4tQNdHJ1YwTlTsLBRwRRpRQlewj0IzCGprtamhh0cbwB
CrEBADk6IwF/npJJJ6V6l1GZYiJZrKrFrKQf4n6BkWnNPvqveq9C8W7vIrRtxy7vEdZEg+jLCKGX
zqJS0ixIkZuXqNE3AJujQ9GGe1xyj2nIbqVCjIYdEpCggBmmwPiDWZ5MBpUtj4arWpand0WTgqvG
IvNOqXDoBml9R8/6vh8B+6JJwYg3BTcULDhm9eVrlDbfkml+MQbIV12fbkS+Tie3msVtzR5DKprq
ocVc3nZRd40RkEaerL6D/6UUqx3Skq9PJacvLGbzsli+6m2weKYVf41SfAMTfPFUoz8XL5qdLnKN
Vyb+xll8WNktgSeliswXaO01daR5i9l0RAqLaSv7Wsdw0OnMDVuhEM2LEjIl5n1IraN8qgfL2rbR
OLvYRhLHomfjNmk5+oMqvTECTfeHuYLS+UalM0Flay8vMxJPK0LoGNCaEsKSBWUA3mBowuSIIEVc
mEk2fULs2tiNEECE+5luzybCadZRphmmZA0EzXpvGSRnljNpL0o7zZwGL6IvsVFE+tRWN+UblLvU
J8KLvNR1V2i0y1iT5G0Um++zXCw2s1Ds5hTAVX58IkmvbAVGHrwryoZ2pRFvUrYBnEqZGjU5FRnb
aQ1cvTuztTq0Ch0LBRwUu6DsmvqMxuFNymRAiuodREO3GofiNsHweD11/Esje1V25bqftMk3uQKG
r/VxbqsR6P064rl2X1AEzgD9ktzJtexbRnVUm8XFF0FfaXZG1qmvlpVXNfNrYFQvcmvq4GEj5AAS
SdDsPtxCQzVutqgiM6tnV1xPvAHMhdWgPbcIRuKYJFI0zSa6Tgx4C3EjetyTAoxK1wZUCUi2eMqq
4EaWcK1ZApmcadAkt43F7Dh18jNxiibUdhWxnDpDpTWidzTbMhEN0bUkArnq2fb2bbsdFquj29iR
SIWhC1V8AwNXaHwNUw/6lOHI+cM1ICkVU7il+X1Rd0rh5BKT96JajtHVL7PGbQmp5pN9BXsDqb2i
31Rj81YGY0Y5mc0sOZynhvbHNEDiXVInSXH1k2JE/pr5JR3yzmsa0USn3R97BdU1qMp517HxjCdW
2KSqXUWE9C9Oz7TCqUqXbCxniWJQor+OPGUJJPU8atKGFkhHDwEbekp4UZgucGXCaNWv36GcJR3L
6HoQ3NNNpPm4ITnpLC75ZuCH56jZGDJvRMvKhNI7tpmx1VlnVNmJO+I+UdLjKIKzWan8q3MUjft5
keZNNND/pxyC42/MFHcyRIpSaGHJgmXHpxGLNdUPKCFQ7yl+i4FCXIpLLaxeDbFGhqEeOn1MvF5a
UG1nzUW6FHw0GEjGySDDRB4vMkrbbrlkGF1N7sAK7+nzkQYUJXbJC5nCelcWa8EsN97NlnG2ai07
FnQqqmmH6rS+HEoZ2mydUCYPm+egj/aY6DJPzbgOxV/2myAaPLG1NhObJrKMGpIUBDDynXA194gH
wjL06jxDtKORKAXml6d9INqBejB0OrbjPbWiSaUKQQPUS6fwTbQsjl0guHUx/qZL1U7jsRpsnTHW
LJ09tiNNGdV67qivUSPHnEC+ej3iQgh7OnGinr73pl65RW4VTkbuhq3WpznV6FbDlPfGcbpqg/m1
KjVhV5NcyVqOECXRRNVvErDWQ2TaBuIlgx6pEwbzvZBl9YU5khFDuTc7NKPB2gt2dtSmU1JiMFHD
5tgvb1FYDrZYaiFrfsv+RkuPYzqjIljjTdJAErHWcwSUCkddO/BBaIAtKEZGPtVS8MLMezPHckq9
y0ar+XPzKG7Z/DTfIM0eummQIHLX3tyE4q1AEq4xpfSgRDOgxmNNN40eEyWei9Z13+LUDRcl3Bdz
2fotSMDvQrU4CMbbuiyGPQKInFkjrorwYmQGXTQ6z3ODfzwATKcSJOEjL35M8OD7SoBues7eBmTl
TkqFFolHhIey765lDR1Jg7qnayh4yCLSfmmQL4fQvF4EDWOFigQ4KN7i4ZZWDeBC0DodhTs7WlB5
9ZMl2SabyXbOXhQScjLaIMKxVadH2bhFh/ZAVW9wo1x6ENS1aq63KMFUjTezGhXQSH7XbavzgN5y
OkgmsDgqiw24Opp4iF1gNOJdmGU13Qnl6h6CYd2w5LYYpPREuR6LVS6ctcehp+jC+cVpQ0G0y1ZD
KsN3n6TfiOTcag1t5yhASRFN4WtPc9Oo88dcCvcLO9ZgfLMM8WrcS3p+keoNdtJ6uJ6s8ljHbHRi
IX6Jk+kGy9cBt+QX3RQeUuw4oJVCUccFAM+a2DkhlO4aoXl3qxpj0VgvbyWrpUPqCV0tX8hrqn9T
+zJxVFLTb6G5tDYdpPBFkCiOaSMSF5RyrXDXW49xVL8YUvc6h82rOBEaRDqvqkyMDakE3wYzYCA6
IR4gq8vYtL6zMnKkcctC7Ycc48nWS+E+hR+6ZpegKdsMmXgYojlBQ5O+qnKA2LV/h3PhpQl+CiKO
pDDbh+NyJ6vdVyCotHToH5Vq5ZuySmTVqq5nH8GRbo5m8htPpvYWUwwy8upelKvOxpZwLYUGD0Z8
ASfC3FA1X6dYu1EpPXQLaboRa6EbSXiAWsqBlxZFdY47sZ5vIiUZ7T6vyWBk2FMnmhZHm4abBVrz
96cvDCwsIW8aV0riFGS0bYoA+y9oH0gYnSs3lItxvMV+obMcsWfZspcIG/bnIarETVzMX2BGXNZJ
3GwVHXGfjuqfsy/K8jFLrhaxVw9aM96kQGMvJ2JbBhn9Q2wIu6GR3/JmiHxtrOilKSUb9XGS7Vqj
iaWhVcrDxVUmRqtJ3AcLD/6kwryt5yLfRhnFqqhrCbLsa1otFWrlpd18N28IyQrNLLXbtjAJHgJy
7kUNScDpQBCNkIPk66buVg0VZ5uoZkyBqSNAJr6RAoqY3wU4k2C9S7VAiCVGBGxZSC/wynnTSFZe
DJfke6sjGbhFkwZkKbXkg6ZEI9P7FsC4iNHmXoojc9utSv5iWvn1M2F5MjI/3zJDSO5W/CJTr3Pa
JEiYTLLEnhZKKGqJ/nsKaHyYcnwzV9GwLcqFMqRoecKQCJ5F7cqFpmy4NSb571PNWJnLVudLsnuN
g37MsenAfpHIhiiW/b0m05RImtbwjR55lyKMpAiAGK0Ju4hJuJ7m+jUdMt9M8udAADnShewkxGkR
vJayumNKLNm9Go87KUPfNpLboDbWzFeeUpdJQxbIyEq8ulDJeByVu4ymnW32cclxFORpJUz0rLC5
yUavkHtaeBYeQ2bn9j5QqOHFdEM9aVIPS4h05u9mXvV3gsOKEEPeohu6uEKgfrVsj4KCkUeUa2/U
k4HyvLxXxvI2Y3m2RyN8CgbALkRNBpJ5m+dF5OZ6/D7lKrbUBhcjFcL7JCN3FKPJ+r9AYDbJlodK
aPSLZkSwSRq808fBDSWnXQPzW0fw7g3tSiVv4pe+IW8B+ZeA+4RjXKeHukf9Q197Q6oaD3z/JzQU
mg066V4ak3Lf0uG207ggiIHJmz+JYEQZxdrfH8t3ONev/nHNUPG9UbFVsFpJZ49FRaUdjMqqZRtM
YZuVRYNuvuL8U25aZA95JX5btDF0NdQAFlR9it7sf/Mu92G6P1R6ycgoKfWXYHp1Ug/iKQKTPhLA
FF83hvw0CiWsYkR31DBhfCG9AOgHXgtdt1IYJeV4/Vtaqa+qJqLoSTLOZ2/myj0osFkKZVscCEqj
8Nh8Yu5eATbn9w1BFSWCpXLb0pmDXxGLOlywL3i9ql9KS0nP1wyf+8zEXIWCya5bfsPfnzWO/N8v
Ck0IhPXq19dNfWV0fCCcGNpCnsfaQgn7G2JQ3gcR0+Rc3zOrj+QU4sVCiSu0w00TyAWFYfmQZWxa
piKX/SnHZEBRQABCbKvEgtQa0V4CIVmiRqy22CFUEt2ykd+FmrQio0guIDjhbFCbgBPkcGS3uFBj
V65g1HtZYAx+ZyjTTUkyWbcwBYs1GsIwfQnTaqNZ9IjZHbe+MX/FM/Uo53QTZ3Z2tmjIRG4vnKjF
rssp6DbEfcR43YOGoNl0kiZyx4IvQVYdJ9PKj2F9D9TMsGtTuYUniJnK8qFZLbY2RD0t/OqGXpNl
p+kxLZTr2jQOPZwyp3lAH9OSeoamaZ4oerAFiRgQbwk9XNwo2K5xW7EjJZcgmoQnqgGJXNGgLKmN
6MFVnSsHKwEZQjll8DB/XRmjcLlKrUC1prtSnjTkJLpxBF5vWF/05oKWQo+vpg39tky2eSxxgimL
R0HDlV30onkQ1IcpI8VMonhpmZPuRBkPXp1huszdMwLS9r5pjn8fM78xlg0NhivVC0uiTYo78WzI
WHMJBHKsS5YJZPRToV6EZfpgjm1Jhy/qbFPGDBYbA9En8zW1nHTHblmGgVPfz4mb6AqijmDaJg1q
nbzFX5S13aORKq9DnHvLOKk7nQ6yEwmkZc7L5IlVVH7C0fqNPAM0R5YtGZCUTH/JPLuFgX9CyjHV
SW09pogoGWu1PowV2yMM2reaUEPviMrd9ye3cvLD9/L041v+gXx/Lau5iUOW+O9E+P/+2//8/5Ha
DwDkv4m97nP3/I/3ogNud/mcv//HP/8Xfx32z/94Lt7+YT83L/3b8z9//gu7t//4J//tT3y/Lv1L
1yBPAvSVVPJOVObPn/h+Xf4XvBVZhsupaiYaQFZaNLNd9B//lIx/ATeURNOURJWlVgSL15b993+k
/wtsE4EA9IthmEEE/L+g9/PHfJi8aWVaKgUPGTCZKUPcPaf9TmBG0iVRRlcenyoxYeG4tZr7Dw/m
5/D5CPWVfx22Py6iIDpT1xKeKZ4zXsagBOhjcBHBeLE4Uy/KwNTZIPhJN1NLN4ZTOX4QtuC1tG/l
Y0giH1TzMccsHZdYjBRC0VkQyytJ6t2URo4xa3ZEV6DLX8j+QkGpYNm6jxQs+NMna82vy9tvP/6c
VyXICgGxJT/e5LtPaKhnXY2nUnBQ0nurjefvD+tPL+TDs9LO4GYJwSk9qEc8uqqy6Qs0m7XitUi4
/n6ZMyzdf93WyqMzZAMW63rbHxbQOu8xiVqc4jgPW6+UTOu99NBvIl98QxmGhXKf77AmwlhzBihU
23/n8ooIsskQ15lsfQwfLi/1Q1mEWC9dYdt7SC2PmS/cdFcQKhzy1+z4TveLyRk2KPw+u/M/vVCV
+AUGO9s0EPC/XrqKmV2tijvHUnOMnNTLbyz2ABsIWZ70TfkyXNSnYTNupR/T6C+z6MfPgGf8h4+N
5UcXkWCQRWOevduZPvrAhpyPjQwyjIJ2ZtxYSUgP7h5OGfCSpxAtEkmMjpVfobKj3ZjYdUd0Uj25
etJsJsomknyVql+MklFfWPRpqIZILxJZ50loqwqUKzLgi6JwMdPvEqKHQXhQccMGloVHTuEPIv4W
g4hrvc93wYIGJUtpyBEXTG0Gaa6rB7dJd2uEmZvJJyW9NhJCiCy67MKAjas/lsi7FaBIS3dZFvg2
Ew6KRrQdtdnLYVa0lYQOaNn3g06+Y+glEU2m0LTVsdgDO/LNtv+i60tzGChM2pwzX7QlOMVK7CLP
SKf9pE2HFrIKoRM2BzVuDgBVh/ujQqB4FNF2mS05rAWq5lbZJxwvZro9bRX6dKbpd2JsIbTIJJhc
1whbFogLNdWtgRKl6UMOaqubgTdA62EH3Q6BBBVYrN+VVV9K9Pl0PMMx0ptqjfKk+iKbz6aAnqy9
G+RvmvasZ7cCH2NDAlcQ3EwWZSiKICJ9EKAbCQmduvwuSS8zGbGVmngTlaFBUnyrkik9AZ/GLS1R
lrfu8gjfYyFsBGHeJz0aNTPya90EFUPWn4buIrU2Mc6ehT27IRxKwSDLlvIpxBQaZKJ2nZEe1tcc
BhYis1LevY6oUX4GYkT2gubOcX/Rr/57Sd104uOUtxsKFjzO96SWfWyCLQbpDZsiR+YklyC668KX
Kr4fYoTs6P800dhoBuhXsblVoZKo81NmkpcrHtQ6RM1MaJw1QcbIaacMXlE9Ium4THK6ArnJ2FDJ
V+d8rkHx0okn5twx4c1tD4bEjqrblpHOPP6Ud8FFQm9s5nWJ8i3OLwdSHcEEX+BUzBNOtfCt4J/j
s7d76SkHYVXTGhnYrga0F2lwDZi5xYhggrdBx/YTUFnFIlQUgdcOtwtK1EQViQME6DAa7jC9G3Fv
J2P5dSb6dGiujEZ3JR0H5gJefzHu1l6imYHOGJFSd0Sxtxs67S5IUTfixRDIaZvNvMLKnRT1MwUQ
d85bN4R3UxkYegeMefeB9j6XBVSRx0Ac8CZiSKuoQ7dYLFv8mwj0pP6bXOhkMO+saXlAiMABGJ3O
HDAVmL6UVJdT9UC+pFNqeDvNaiOY+AEKEj+lC8aZNmBSlAW3H+nYTlgFqTgoAYgpw3RzZC89P6nR
+QVWHOOHRQ9UzqhQp35LQPS+E8VDJiIHSwkPMwavErM9/Ioba4ncIqSRFZ5Eibph4Q70YOYRMWl9
rBAZBpCAK0vbKxlWEj09yNg6ai06qEl0KTW3BYKsciWB5CdtlRoQJcnag785ttXhoY1pgsS3Xf60
xMdI15HMgRBYo+GiU5GYyO+QfVnDTmsje6Iv3pLgHXOWhP3mDCKIMLJnZewHQxAAQjCweqY+VFkS
16/G+MAOQTa6Q22Y3iiXLsEtdMaPMYF9TaU4mnBlLtIuX/gItVc9wHGFaPoedRYegtEJ5A7IFsuO
chSsigAssCPicJ/LkmsxgMuUEVeEW6yvToEqMp2Rg12Hec5UTJZ3IL2Cb/TUQL/MTWaKBsZntdRX
bfjWBb4mSJc6zelw2pjDuJMt9UpsZ9AwhYeBAJ8OpVETpQekG+ZhcD5qfqvmO45ptOauUph3lXDV
0EtdkPO0AfaZYGOi36hxvrfo2CkrXar9ZaBEtlkpDNpi0w8mnVJoRyjdxqy7SqzYl9N5H6M2MQLV
bRiEWXiJcnQJrlXxup523aK5zSNxgG40cIYds32E2AVShN/F2zQt3BARr11D/cpScQ+lE/iJBqIC
pT9aCBVlR4yKB+0yTbeHJKOdjLWyiyaUbPAzBHlTmstJbJBw8HwrHCFyDFRNf5xGmmq8RAzqKADv
WgCPSfhg8B/mBbIEjcb+QlMlRXsRxjujHAlViAPCI8OXhLYpeANoILw83BgJZiy8SWX9XbGwGZeB
yFID52fy1mAEKSZpK5iYkcjYxpUMKRrBUKD3KIdkiQI90TnT4muT6Fo4zvG7zAtKXIswpjy6aLKD
HulYg7Y9X9hMWDZkzh1UeBZofWtOyqHr4ptOoVxjIe2jD2b4ZvYEV8UWrRdLMW1tuqF17BI3aYcm
0fRStE31lXP1HuNJEQvrQsxvMuxuhVL5yiAcR+VLWhOxMo1b3cq3oWxsMEDbgxZuqfbagdrvEx1B
i4JsfqSqPd5kS3ZTk4hK1K8b6olvlL0dFBcQRX155fFoj6sKoW03LeC4vrgoLHD/qHzINlrXVI2W
F7QOUzjNwNoiRd5E1Xw0B9THE876rr4KmGLsdNIvVJwPUI42dHu3E/G7Miq2RieNU92F38weoMhT
mNHZNQM8IPpumhpn0Iut1lM/NqLbURuugrZ9BteDFaR30lX3jE6kVi4gQVKHoeU/4l7Dml68iA1d
QGlNOGdygbETpoR24xyW6U8/SmSbZmPil4Zwk2oUvNSTHGgsmfM+NyV/RSwU6mjrRDnOoeStud89
oEXMr8BRvES4SUSaZ0gE57tyesUx7DQzxtsES1888MqVrZjetfOVVrwkpAKkzPpzQ7dvuZrkq5VS
IxVIkIi6lXAmxtQ3WGpCZjZtr5W3Y64Q2vVaV/NJ7IAK4ddAMkQHx0a0bVOX8635np+4TfvkoJfZ
S62AhKletaF/6xug45SKdfp3ZcuOhDmyM+0uym5UptamFncE0FxW2fwSWkBWrRlIJQJJCSak0mQe
qYy4l3qye/HTivMpp+xkXqfaNVCGtEbPlRdHdRIvJUg9ODccCZzRFBVblgNwxKh/6gRxEvC+sEDO
p+/VVEKaaSFAOTXoxqr+SdCGG3GIeWmpO5PfCSTFmw1W+zy0iwaNfY59eyS8c869ih0nNmEnJbe6
45f20wDu97UP2DvQLG/Yr43KcpxYf3Rlvllh7kE6siHo7BiBlWzUV1kkXehcLiGMNDyA+qNDwS5Q
rvHOdKtMhEJxyKYugONgRT7vbKCHtGAimuP3BUePFIrbhn4IKzrpUsew7yj/DX6Ck69GP9jz4cfY
QNv+Nlf2ekMcQHCViOPNUjzMyoLDKrcbA72qutwXmuYHIjnYeM6tnO57iMphHKDegdWYSILP4Him
7ykrZS8/AYZ7biQKS6rkBfLA7McpsvraY+jXE5wTfFwFfkfBuoCfsYFx6MII5nz5puQnozwxfYlD
gNEDQx2NxOCooUZuovsFaHlRvGIgZ8fNVGy2rjkeJeNlTlFnphfmIH92blrr1/9T5/1xYtREgH6q
AsfTks/OTTnCkp6I5JGNOjUyJ3Lqd3gg9uTgCNrHfvRZbMtn1zsrdvUiBL8y+X69+FJ1WIS84I3o
qY3ikYnt5w9/P5L+CgD9cXs6kDJKNKKCtfjscKZkWbxMFvC+ZNftlIO5G33VVw/GJ6dAaf1zzh+j
TtNEkxR1jUk7P/kq7UJeBBCucR4u4rWLtxyq+pLVMIDdGE+T3xfkcJOqwDLySQ30+6n+bxc/C1MY
hSDpSoFnOu5R3kdvAnOY29rl/WAj29tMADpo9jr64fNz958Ovx/v+2z4ZBWC6yrmvmc8PzJz/oxA
Ms2OATnFtQ4rQdv//YVK68387WbPBtAiaspcEQLvKnbvEVns6E7iWpeDsziSI7qiHXlIpD8pF/2p
fvPxNtdh9qGwYaQyTfSc2+zq62U5qpzZqptPbkz+042p1P4MRRZ1RL+/XmM0oQhZeK/dzp3ceMsy
ipP4gMzNL2BZ2PUnX8Yfb0nVCYxge8q+6PzLEJpexww9ub3We0gPme06ktDuPrmrP36AHy6z3vWH
J2cq0VIrgM3ZYGUnWa9O1izu06m3pfS5g8PW5jf6iAs7ZVJHYLNgYV9X40mtEa/FKEyRW3cFWAHF
VfT/x0dw9sStDm93twpJ1fBCrJ9z2nPGZx/nZ495bbt+uH9SyMZRjbl/iSTl4UsfHibh3xs5VL4s
YgQV8TxeTwjRsVolk5y4zy8XV9oGJw4JfrRtngon+Hc+hbWm/ONi33t4H26otnJ8KUCxQKkj3ZlW
2Kfhd9Unc9r3dee3z/zDZc6GZzahftNVvgYKHf7gQqR5IwAdvY8r2eE2I9JJ3w27+lq4IWXAEzli
+81lDq54m7rxlfzJIz5rM/1cRz78nLNhXGkYccWWu8aMeZlfqhvJ71jQD+j3Gly+b/Mlra5D/nUG
nwOzwcGxbH1J9tUNRQpx+9kqKv/arP/955yNXA2Fn0mJb3IRMXvNjiJRcuIh3S3H2ZPcZpd7cC+c
zqMmZNmmbdWYvN366vPR8L3//bf3dDa+k760AsIZ1llr9IpHcI54tV28TDfaMwgLV3v7ZEJZb+23
C9LYUIgxpDN/3nZooi6vgyb7eeunfhN79ExtaW/tKTJ8vsKp66v9ywXPWwU9eJ4eABxzcrSmQkAO
I/O9nuX7tEwO3QCkgZ1xYKD2YvMaz5QklXcNciea+J0hcoIvu2PX9ESKZ15Zr9bsFowo860abqol
cIupho2lnZSFox3CqVSrCWXJXWmObHE8ZvwpPTpEEtyMvOHMbjiQIK+LUUVrzp+uq5tSTDzCBTaf
POl17f7txg3FoE+/EtTPc0UNQCCEqWL0a72MkIjFw2d1Lz1gVIXA5mMZ75xqo3wxJrfZmN7fL/7J
ta0ztLxeUSKQAt5yp3cHI0NghT91SptNEu8T2Ch/v5r0x1naoJVHUZcIbe3se6qnHLG2yhlbujV6
O4ycYid7VALdUXOw0mLIlP3Mi6+Ux08u/MfB9eHCZ5/P1FByS7tifcb5JeQW60CermNsYFnC/nI+
7dD8ceIwAd0RvkXIuLY+9w+z9zDIpWDqTBz9PpLdbkefZNP6ox9sgytjT2b9PvlkGP1xA/Dhimf7
tcn6r8WJaKFdu/mxA5e3n13mLMHu55T44TpnW7QwnQncHBgxaIX2UHfhTTuvvQu64DpDEvzJXf15
G/o/l9PPBqiyghemhBeHTOQYYcp2Qi/1hm3vc5RxpHvMuna1+Wwf+udzxofLni2LMmYA4kV4f0gG
QAFpG6DuFNpLPwW1ILDJB89q53ro9wMYIGaQf2e8frj+2TooNFY71QPXh7jhLG6K68l+JVRhk/vx
7WeRUH/eBHy42tlnaS1F2iXperfXulccq53ithvpINnrQbU5htvCh5u9OmNtyeFLfQhs3NS2SGHi
/2Ql+NN8+OHXnH2rrSqy95L5NXmOwx6H1vDlk6f7p2mIlVvkfzKWl/O+vTjlZpmupT7Moz65GYf0
IjvYLYOYCegwHr5Jp0+u+Kvi6sdX8/GKZ0fHflELEbgRU7hKeIJ4FKmm4G3dlEHj9gKPU3xpEDJr
ySe3+j3g73xx+Xjhs4nImJGr0M2gqrlgIg3m63CmEjAVNP+P6YrmU5t9nQ1b7HGQ/StfM/DgKOuh
mkoL6ls90A+Ugz2UDk5FB6nQQxemttviCGmVnTgal2FMFl+QfbIzPROp/XxkkmpxVKOvJZ6XFPoh
i0yo6utumzL6HukuO+3KISjokzXwLKP455UsAhvRuq5ntHW4fJisjbAv1bju162OcSVmNsvS27jJ
6agHu8Hu3fa4eMomPRE65/fu9/XYCbx6W/rFprzFUPLJMin/abVCaG3ymxR+1nmTvSkCrYjb5cdm
D4LOaS3g1O+BO5/qi25LkAHfIelpKRs/6RTfxlfizScDVv/D+R+JjAnxcI0X0s/b7frcyQ0GqBmz
UngZLf02rqQTBi7QVov2rSQBACH4AbW4ndZbQQE6Xif3aaifIFxczBABCXjzqNAYCJ9BvkAY1+yi
fzBAAdTzeK0i921n/c4AlpAaqqur1YNQ4UEKoUpAuL6y+vE1K4w9DPlb2hE+ncm9gSxRMRSUofoF
5HIypSW/yVWwrLhmhVTZY/Y/9Dg+LWTm2KId1QjuqZDSZFN2DaZbO+WdyviGMOxYNDrzyzgR7rJ+
dCCr+6KIu39Y65WiZdeyeigGuHe9Dst16ZdHgLykVIs7rLOuYoTfMIDfVo3ilQGn7u4ujJ/6brCD
lRiiJ0idac0IwK9bQTjWCb2t6K6WYR1mJQqCKwn7dEiDMejVfdoor00dtJehNR3MGUBqqCgEsYx7
k1jUZeocOVa2ndptisFwMkgWRoRmLX1NBRXhOEwlcrussNmMXXpRtbq7aEBcqQCr9qgqTxkp2fSM
1GSXt8G1lZb3Za7jNiclcl5DX8kU2Scx7QGsQ4/gOZETZeW1mSee2mn380L3VJd6yIYWkAssGTdi
F8cuOR+FWzTKlzLo9kogg16nnNC3jgVRHo8ojHQdpGok0yDJiJjok/ZpVebgivSr/l7SH4ZQA+9A
0GhRgSZsdgIE6j6hp1Ip8rHJs0MY1ackUV2jnd+pZZ+MRn0vFSJfdOFbULU00mPrDv4jYKXw+ZPx
f76BQ+pIZrnEtKOwL/+tSmROIm4BHNeudatvZq/c1xeRi294k7+tG8bC+eyj/23LwRV1UfoejQdY
AgLWr7NQFJqWHMhkL5aoW0ESOf+bvfNajhxJtu0XoQ1amJ2nFEjFpCaLrBdYCRa01vj6u8DqmUoi
8xDTc17v2Ly0VVdHBhCI8HD3vXavWzd5+8jy0elmIYW08CUaNuBWlVE+s+VIF+ZLQxz9nTKdNQqt
nh9HD+Naaxu5oWn2ofwG9BlHBEyMlj8CjE53/SMlsHo1zJ2K4+Fzeji9T/nPoMYkuCPzEQsl+opV
RMxRwoJDdruM76ldr4X1uPSNlfs4PMvb+gus75k3PAY1nw0+CfGqGv6UOQ5erepf4DhWw7b6gskM
8d2mWMqH2TvIzCM2JjFdrRtFg7JlHDC8hmwJ2cWWFulbiT9XtDDALtv+DcXGz+d5eVSySNxDNMlS
JgEA8FvaqUJGxUsLsMQ3ufry3wxgYUlOPxih2WTlwMPQ4qHseYnDwSBZ0+GU9PkIZ4n393WiMAP+
JyOcGF/lyQFd13pvIUQieiJli6jEXzu3zhULkmO5W6erbGnt5CMtHf/VGtF0ruWmZMHpnszNaosh
HhqZyGAfXvtbaRsuf+g33RoiJ4HI3K3j4qv6M9o0A9Kj2rKGnNEC5a0BMp2p1zMPcnqo8yA5ykl7
G6qq0qExeZACIYdYVHm/Alp5IBG+or6J5wBggeCl5IrR9LLtBe6NQcdVmF+5NGqW4nBPZf/BCnG8
hMP3/ov+UXf00f9RQBb4Vf3P+Nf+dE3/z4d/usnekoeqeHurjt+y6b/54S/Sff33+GPf8Yd/WL/3
IN/Vb0V//1bWUfWv5t/x3/xP//DvRuXHPqOT+QeU7mr8r0ErTU57mMee0f+9AXpsev72My2nf+Pv
tmfN+ktFeSWjh7Ew66Pf8t9tz/wRlmCmRP0CnrxiEKz+q+tZ+UuhMEartCXTKyyP0qJ/dT0rf723
TVo6qXaciok4/zXz29974u+W9T8d7ae9mOfJSJjiOpGpRoDKf3F6WLRxHA2E1bBIrojq3PtmF9lp
uB71hg8Q+pqVb89V/jC+n+zX5jiowRZGmowLoDlZu5XuSODoqLfLvgeCXE+3lkozh5DSZdERChes
39JASSdeCSYMIrnWNh0CW/pxTKWyB9qLpMhcmODrwuFeLn+UIiZs4SbJ671W0wCTHVV/j4yXwJbm
jqypt3qJOVFy7JTbtgm/AVCE41hifd5g6wQKxnLuY+SqfrJ3k59AwL9bKiThDMtVl2O87kxQHbce
Zk2BniKbdjZ62REgJhn9MbSOav7BhYk14BqW4o450F3iy9kKO6Zdg/SWdbdNB2mDuczS5Mo4qgtR
lcGytEBcAtjz8mqp5PC+nXwHs2VRpPSv1pgpWKRGwIoMcoWnbL6GGkccCEcDdLNPtO2JTy63Nusm
USLYobsBjfcgDmu1/+bqyhIq5SpD3V0rFFIhoGtNuwyjLwEQvlK/DQ3/4HtU4hVgcLoR3ZQJnJSX
gpiF5rllDCBB9bWdm4fbUO4em8x70rLkyqfEXnj+o49XVeoA/+8RDznG3gy1teNmmFhRYoQ4g5vL
qnH1PdgK0pAaXkvlpsi2Wcx/pk++Bmp2h/bkUWizAyJCAbio8NPr4l9DmK90qafURXtIIrRHOc69
O1ZRuOlxEJFz/VcRSgBz6cJUYtAPKV2qHuLzwChWTiyzNNgI4fr2QbrUm2jXpvJK0n52aPrNGqvC
EpovIAcJCic8H7q3snU73FX98JpJj93QgDWjsUn/UvX8KAwDdZZS970afuLWPLbi3lut/g2ll90i
5Q3BlVl3opMuWteW6u6rVHtLp/8ajOpm+rc84w6m5reh/JUN3l4vaZkX8/sUZnIDohoFCgYomF+o
gBgVjFfKypbLYScpN0h30NRn69SzQNAZNriPA63S28Z6iUPn0MPkJSW+rYrvbuEew0p7HIwUxjPZ
djqY7wDbXGGGABnl3bwIanZDsC4WR69q70oz39c6kjQrze/Lyvoq6Ph0KbgfJuJNXQEVlL+mnb9R
Un1HG8SN37U3lshPM3S8y7KVhvkAbgmAyZVlZLm3ajPcD65x77XV1VCD5NVG0bu+0/BtNl3M0H3l
CZyHU3gPjqJ/a2R9gz/DClzrJlSM7+oQ33b8Xgy4YJbJP7xU3GWyBCl5vFimV6mmXsP8WoVF+auv
CCL78kUVUaWq+m3ruPTihTQpFfeFuI+q+1gCu9ErB5wxElqgUgAOHQwUQ1q7DS2coT3iKo1AgsKB
7XyMa3SJt4nYJBsaH9YaRkGseOhABfhTpHCVoa2i2qIrJ+LKZH7zitgmabqBu34tIiNGw3Erw5Jp
YNRHeURruL6quPmYghvSCZa+SfTvO2L2HTniNbc5rJ9us8hYQ825K0IROIKJ3adyDEOgbCfn0N+b
/enmPoY0p2HxuM2SctA03TBFHsYk5Klx0xNqRXTf0y7xPtyEOxqPjnOJ3YkbPKeDQTCHjznQRaRY
Z9qZqoCGksOaGAuPO8m9Uu+cDV0x1AJ++DsMp1ZcPxds7/tkoD9m7rY1DbXG0WWOL1FHbop2Z5It
L2hhAnwokz7BnUMrvjf0////yKbq39VZBCP/e2Tz6L0h6fK+xd8+BDdjjuvv4MaQ/yKhp6pImRBp
kn0lSv1b02WKf6kGNRNVMQlUNX2sD/8d3cjGX6jCDctEBMUdla3739GNLP5FkVLkjkNTEPGBKv2T
6EYZA4mTL4DIWOanjXES3Rrnlc+UC2sX1cUIlU1gXrWm/sWS++oqdopmNRQhPKAcUEHewgStpCsn
ywdwNnlxa+ZQhyo9sI5JWwb7go2vUpo9NKcr3afpXAy859a18B71u9RO9drbOlL8KoaD+C1Uvfip
GxI6cBEiwhzVEw/hKCyYhYNAawP7HZpngdkhuDv75AVd+OQnt4JxwvSmjAkPsh3cryb5zywdnBxL
R1QEeCofZFOBzNvhkFNUIZR+yVt/PpwkXnjCKsEt+8wogBenFc8ALXY60rFsmhqxJc5wtxUdoIK4
uSOzSQbLRmr8SoCpo43F8NbTvG8glLprfTA2QCtXMipgTc2hZCRPlGngSauvaRatuXs+yl0e0SOs
tOtcrJpn0ZIesW97NLFlMgoZUUps0baIyCaulX3Rit8R3iJnQuquqSglMAKRFoQsIOP8SD2EBsxN
RIjls4aJ4pvoDKDI+xKbAjkzF0rlQc4uwPU1qv7kWPlVE+sbPKEoIveEbBqiQMkzN3GLuW9q/HCC
mpYFAlah598L4yZ8AOQePQoxElp8Ja17PbVwn4vLuwFwC5AUy1tk1QjREYg4CrPnLAHetoaUAPDc
hMQjwvTBPxuVAW4YmDjJYNiKQutudBO/LSOpyn3TFcekbrN9Iec9rakCcN1Bzb+lmhZ8hc0Xw1LU
HZrHR1tco4J/TwuWvy56jeRuVTobyQEXkeBetw5LwYRq5LW2pgzg7GU42nluho9mLVmrCsvTfdoJ
YGcsqblO89CPl58vnnFjnnyc6qjt1Nk/sMB+byA5SQVoeeH3sYgFtyveJL77rvHIaiC7Ufqkxvzg
Ng53/3BIKvOI7BRdhFiH+nnyeVhFFzgC1HRbEXBA0M1ffiLvyuHXUABDMjvaaq257s13LfKHabJD
cv7ipYmA1aADg8dwMs0BSpjltaJvO35oPikZzHfTy3beqO3WHAEr9MCxS7NNVqhF1H0TKVzNG0l9
I5oUFwlYccwrQKqqmHxuk67Vbgjtj0JbA+luvWbVh+6xHKqSXUirbU2Dmek28FPM3rmSEyeEGS4a
CnFc6l1pffmF5olXJSmA3Bk/AbBT9uujZ68c1p5kGLYD73fRtqazNWnc69T+mj3epVLAHYhWajHH
iMV4IOH8HX9n9AsYxS0qARjsUDfdkp0dI0KRpg4HjrjmQrFahC31KD12b1AHvyqjg0royMNi6C1u
QXprhredCTOM3DMF6KZqf4QVrkJeIJsPnTEoe0cRrnvuBK1XKDgwhfKDhavHA1QIJVgCk0+PqkvE
n5QmtTiCqBcZyiZcSoBtolv/SNtslKgheyEt9FpL+QPi2q3ecmEpc0COep8+knFbBSPjkfV/9CMP
tVQtfq29LLB7Dz+bMTeuy0ASMtXBewntK0HHAY0viqzYg+6j41JUjgUV5PbSJkWxBAEkGXZqEJQ3
pdhEq0zlU03zDHc/DXVX1iQIS3Na9RLDR8wDYnzv44qztJQWx3KruJEjxz9CrISIGKkb0VUKzCZd
xBGh6tpq5ruHolR68ktoh+skV1dmlfkPTkMlstLjXW3pQDiHqlrUmQHKd8DmwS91beFIfQprLXnu
MDFH1teFr9g3lws/GGSwca50DZ8d/JCCH0eJhB7DVERHno+tVpbvQif83oOAW+GUw91Syth/GvNV
9ED3Q9IpSkAo9PG/AC2nB579d2WabrQUO1MF15/QNtmbD7RWhys5oOtboC31fig8YWvEBNyWVH73
uSUArWRHyqrA2AgxvF8LrJyhQ+/Hi+wmwAz+NcJ8dFE64g92/OZKo+3lugkggQzwRJdVoaZfhTx2
NmqSZ7uqAS7++T6ivHfTfPyqFYWrD6eeRO3ZkCcp564Lq0yWcYXuB1zLF1UkuEeMbDJ7vAM0eXrd
VAWEnoKTBUEiGsOhTDZCG0EOi83jgOzP0PDRENInCxu7gxuU9SEMfW8j6MZ3NMlYewOIuPGSAE9e
P8owkUN+mZnBXq6AnGsd9XoUCdF9KOgg/hs3gT6JkgUyyuD3T52eZ6vQD5srAdNUkg2lhSiqCa5N
sy+WSlZC8hFVY8+GGK88V05sMTQbYC2YBTUcfiBPFeWpxE3VlnIV7jJvJ+vDY2c0d4KIBGMAhilG
IcU/jj4SjNaRahQUu6CUE9YXcGZVwvo7y4qVqGYPeNXcdqlot2gcVKX8aqQ4GZVxe2f41R0crquY
vyEGyR1n9BcYn5SgRJGcSbkWZOGlxv/Tyxw+6gAWoo+puwYBJLrtZbxS6+IGyu49sOKVm2A836bp
0eUyrg4I7nSsS7teWLuR9i2BV7nRK3kbahoF7/igte21X0GOUd1rvEFBfCctKgJQ6kKjHrKm+24I
8kuBl4hNgSFf1XgPrFTsTxa9L9JplJgVEn4+J6EAngLlQrxqGw/9U0BpL8B+SXHQGzvl8GKkQWY7
ef5q9kBY8gGypJUiZ1YcETNi6y2vSB4kzfd2SBxsa9JVk+OiPgRXUS3tKxXIm58YZOVCUslJJrzQ
TsIv0RPCm0F9HCqwHFGykTENq4ACWREa5CZFv5JFiHNyhFIU+c3rKkn2TtnBYkV4jOEQAlEMhZGa
ZZ7A0sqvjFY8ZC1xKtvqS+UJP4tIR/k45C9Sr62yKtwTPG9AoKIjg96wpFfvtjb8B6AzyziSKbKa
r3kk20ohbyAt7K1CeZBrf51KALu94iBlA4GWQoKr1YVb7nT3RSmsEl++Kzl/1Nh4crO+vUoDZE9m
1z0k/XBAKX4dutYTltdbKK5bQNiPCFlg/ldglgoqBpIwOoWs5SRY4zhAD0+VrsU+3YJfl2B7JT8w
QqLBJ/qO18NG70J8c72eCindIkGcrvKOUC8vb/Ek/pVmygtP+8ZUoF6myi6q020jD9dy5EOfbsWN
5UmxHYjyq4PYjKIohS5jsIc4uwsljdxcwRnrqz8twiYuy7uwbndFoW/7Mc+pQgL3rXIb1Eq+dAXf
VgM/XDWIfPGB3tIyuRfg8UHkebCI0ZQO+1OVuK9R6EkCH713exlUtGmNJMyt4BkS+TByb5Hu7tTe
2coDe7RiAi/rihecJY5GA/68U817HWZvryb7pBPWHGyPGQ5rcgrxFVUttWV/JdJoHiAXHxmiLprF
6C1H94Wd6zrW5H0WonML0HbZUcZjLVofswUdt92wkMtlHuh3DbxtjnLoUq6k7XS4aUGoQ7guDXo6
hUhbhwOOSD6NQAujCZ4TrXsyLAkDmiq+z4Hxohn9kXSdz37JFyiEYcmeECCO0kVWZ5Wmrz7CuefC
HXy6tKRfTaVT0bSgofWi6e1o+NiIMSLQTB5w9CvEZ4IDZKEmXmQ5nkj7yjezI9CbcJ0E/SNXGQEZ
oHwld8mh1KzXPkA/CSjUXRQyxmGxPNIkcZVoBeS1LpnXPHirYrxvcwzffNPEFaBDXuc6WXoUcqJo
fqe2BT46Zq7daKPm/S/gGIfYEq/wAz/mufFYN/VThNJ4oSFvWsrsDqvOR4cedC7pYlqwM7rTBCCM
eh7VI7v8CjdItKn9TmyMp6JVD2mrPsgScOhI7o8am8JN7hOTa72FQVyK+26rP7heyQnUsTnghtOg
evWE701SfM2hjFCub4wFfwad3DSXXIv6+9bKjnmPvKcLm5kjclIQhuxAVcESKbwD4afeNzkgPQfW
Uo2llS11yU7KPRxZIfT2yk2HoUCbhJvPT+Rpzf1sPJIUH8JszcAgQ2W82iODV9yGRNGx++J3rxqc
wUAIboiPjhFGqEH29Z+PzXEEfwuIjHkuZbICvbViN6bomxGDNtmBW58djuFsShrYT62rgpVbtMki
lzJ3m1Wvn/+ASQqMuTOsTCWFngP1/FozVLmk4o7AFQDkWaV+VZr7zweQz675hi6RTpAV8D00EE1R
d64g4FihSTibbPGz3eDtsMpx+u4WRCcIS2/BaiySa0wS6folz7f21s5a/lpJM+mN8X72MeriZ1iE
XBaXRmpfk4wmXpxDVjiUgBID95jX1DlG3d3nU50CYXiYOoo0EkaU68geTQvFZtcPrlwFXKUekFIw
UWipyup3yzz2CyssAK/kVXast/lhZujzb+bD0NOqcSoEPXYdDD3cOEftxWPPXFdfqgXH7TWWivbw
q1rGN9xiZr7V8/XzcdzJtyr3A9etcdxGvm/wqKU+PDOzSy/u5KFqk69TSyMlH7A8tTuKCKuathR3
jcPKMnxs9sIdHiabbDObl740rZEQJYoGdVe0jJMtIXQMjxxebWMVtvJ2ki1dJbZl5xtt62uL/Bg+
YV/3UK+4RR2iffZUURB88jls57Jk47KcLtvTHzJJUYea3KiI4Jl9JuzwBKyXwqBug1KVSQGqb3lv
HIC1rWGt3yi+9LUSsScl7HzLzPhHYwQ1KTXxund0iPPVnS8j3sDF8fM3dOkFkTikHD3WZsECfXxW
2LPKpMbS2g7dF6wYV2gUF2L08vkgF1/IySCTVdD05VCGblbbEa62CoL/0k3mnvWktszniz5PR9HF
/yGNTS9mvomKWOGiYGd+cado9Afqycqo+10e98dUuU1qbjF1uXa5un4+u7PcK1swVXwq/Qxuiu/J
6JNET9kRgyAfiGwVNyBdoKpX3WM0Z9EX9/lA5++KrRjQ5Mg80+gInuyCySBTrxPc2E4VKBbAj7Cd
x1l0Zq+9sBEqsm7RucoBznY4nU+u9EYua1lmC9BWveEQkdau4UAOrr/JYju3Hmutt4VkvO8Chzej
AxzDGwlsokwJOjcMMo7al7ZLZ/Ss0x7396Nelsk6jx21JPMm8xdgxbQCdt+2lor7AZ3pQkzpKy59
hEZp/ia7A8Xr/qnKgRLBMKnoCMBtG7SRR8b4yivp00bjJeOEVLTZfa8Pu1xUQR+BMo/c7k5NhmGR
B+KmCdRNXm4c1Z9ZKVPlxfsMSHfBDRJpg5Cm2ucI+xm/LrlCWykqtIZ+/KqQ1zUhpgHRQYju8GmA
Rd+TBZZzhDXcPsgKzvyK8/UKoXXsi4REB/5u2ooV1A1s0FjPbBLeo28j4+1k9bnsf36+XM9PtY/j
qB+3FrfU2bbacbL5SwsioYQiklkrKb+N2rmc8qWxCDwlPg80SfI06qQk40iqyNIoNdA3mK8KNZlQ
33urpHCNLcHclzj+9rOdfWyrJpts8jlOtk0TsBj9tHlN2l66l8Ih547AxWbgc1o0WfSjFrpHQZau
+kzOSCPCWW7kWhyBOdcU4yETiVJ1IDf3QzHqdoOtO5ayPe0YRjimVC1MReMQdwK4P3LNOaaXz3mT
ftPFZOeIoHEAi6GjEZ21mo8EXf8ts8Rl0VRvrWN+Uyw63kuZTkwg3ihb6IYBersYcgzPQm/4huvp
segM4hvJ9mTjRoAmYnvA15eKor64bbA3mvxB8vIr9NDf2l6u11UHWOXz1XG+mVHn4yaGFGR8htbk
kA48NdRjredsLE36bzTbtFJ6R18/H+XCF/dxmMkR3GR6W2ihSIhju9uGrhVg4wt306xxsgOBghnb
zLzeX/3Z0jiZ2GSXUppskMtEYmKFpi9KRTm6oHTaDKS70m3UQMaJRvfg2/aVsM51sr5FftO5WPy4
TfllwJ6avl3xYRBTAYfz7lYtRRhhtHe0lfuQRPLzP3xClCZ0aWxV4zcTNL3LT06OL72RRUpXQm6X
a0R9q2gVHrV1tySdvKm36XZmtOmFYjra5LXXdKBmssdo8t3Yjon69kjzbPBNWiprcVsf5Jl+yelm
Nx1v8v4Ha8C0MGU813oIOShGjo6ZbSPnfmZiYwxz+tp/DwTHFDoI0sjpTcmTPN1KZAYKduG1uu62
FrrydOcuYXWs5pTl0+1nOthkaw2U2E/VlsH6zMKjhutJmM1sceODOZ3P+z2euEbGxIq+2WlgmFqG
EGs5iW08WPZdjndZ9NJlBRY336OYnjpVmhnwUtwx9iMSSoFFQ688+XB62TeqyHIAkD03uBlcKY84
1PqLbhUeigdctn/kL+Vw3V/R12rPfbXTB/o+27G9mm9BG1G1H88qEFVl6GBfZReZuHa176Unzkzv
fL8jajkZYbIQ1a5P3aYfR2i7helfl8E3HVrlzCo8Pwd14lCVFyaC3D3rDm5Lq0p02hJgK4mPBYi8
RNBWhqXiJw+Nqm3Ufdz4uIvkj2Ea3QyesHEN874R8QfWLfpowlwFPVkKD33v33/+2y7+NHqGJI5N
KidT4qnWm2I+JFZNqVH092ZdPiMaorEuboqlHyvpMuJTnXnol8akDZV+NEMdUSHjSznZ22qzKTvc
ynkczSFXwHkneF/CrMQjYVUH2sxo0yb3MYUA/f7PcONmdDKcqAooBHUHf8CwerKMYttm2FoX5jHr
zXWa6v6i8Mr7wCt2Oa5zgik+wQy81kqlWBiDAEiqDHd9om/qPvz5+cOfyrb//mls89yNDPEsqFck
HFJzz23s4aFaSXZ9bRD4fvfs0Qx2CVlrWW2wl58LNS8//z+jTvapHqY8fhdCbQtSs0r7ZuOXR5k7
uOFhU+W8fT7H6Vb/++n/GWzystu8TJQY8wQ7EnG9yW67HjGgXm3icG6rOv+Wec/UsUxJ15FeTC8i
tRR2ijNgtdA7a82E91/8UKR/vgF/GGSqrHEiM5ZpZ2lsxdpU8Usg4xTCRcHsuSjAKJUDfW7zGDfY
j1u+LpMBsGjpQ0PEFfPj8gXxVkqjpQWRAEw1EySasgps/RanJ5RdCwpe3bJfQUVbhbcaQIO5fMn5
Jvxx/MkWqWHbXWc1jzVP9n31SpP8zAd66b2dTnBywmQxmEipY4CkBV+tgZY7Zu6cPchU7/7+qZ2M
MtW754PhZ5D1WYc7HyEUwu8bKl841h+sdUnSSUAPC1VxMddfP/P69MmdRKUg0NUxr880Y9vxqo2T
1V8SQmoxs67TLj6WevFYNOHj55/dzFvT5Y+rxogE30xdhtU4OiKVYlY889qmOuKzJzoGlSf7qmaV
dOk5vDdtoW/cbbmpDsqm3lWbfwp9OBtpsmHpbRPJJkUworj0moPavUsejOt8NaDVdQ7N12QTlzOf
3dxrm2xbohjGueoxpLjHlG9bbcOdRCg8O7XxPXzydb+rhU8eYlfTQRgF7w9xsItbaYtl2lFaEnyv
3Ye5eOrSxq+apknfy6gvmUbDccxA3PlBQ4/cVO+lxeMGL8etqe0SdU50NVXI//3W/ow2eWsh1h9I
ReLGFlr9S5ykW6HIn9WuCVDjw9CHVoyuNYresKneeWGekIMYvDWl1O1owKlqBnVubDeM4TnVdCS1
iUdZu3sQfPHKFfJH1Q1eqHuiCpAwi5SD+DZv9LvPv6JLD0wzaSwhu0eVY9QEnS5xKwha1wgtVBnw
erPwVc5qGtWypa/eEDPMfVDjVvBhLZg0TZO1RJdkGsYZxAXbMFy9uyHesBU+GltnVy16O7gfZbFz
AKazyGNsg8N2hMY7UpYXBGt9lllDYCR2YQ43ZSkfrbQlvO97yuauWnxPo1RZSWUOzzobDMC7jvUa
9vXYDOmrtwIdD1w9iJjq0v78kU9Pg/dLFHUzmtNMSj7TG46paa5e62qOqfweAVBLS5w+e406iwmn
F9DJixUqvDDr8QIqbPNn2oPgyKQbWLxL6T76ZSJUdV/6L8Ztvv1nkxuDISpZ9MXDWRxvNR/XE6VB
1N01n0Tf0JVnBHclfttBoc6Uri5t/pi7mqS9iRrONMdZLWPknmQMEz3UygE469xSvbRt0d7PbGSE
YyKN4R8+jF4ColI5bWO3S8nG0KzchJv3ctyVaUd3s7vk+bWXjvWT4cafc7JLIq50ZCt7Hw7hOByJ
fKPvpO8Y3Cyicknfz3sE1EDIdpZzuYpLJ8Hp2JNjTknkSMn0hk2zUZY6jby5tJbZOL3iGW/pVQFU
MYSw//lCufgGTyY82TtlR4/SvGPCIkRtrBcgNzz+30aYfAGB17t4OTBCGApPAq0v+tD8/HyIKeXt
/QQ4fXSTmxd6F08mh9/Y6p11pW+SW8uGCald6V/NjQTmzz928OQX7ldrGe+EveOsuBRUIHnt2erj
eSHq4wqaRNFp7zsJKEN+ygaXcAixP9xhQW5YXuZ36WZkoBQsogaYxNJ8aW9w445nk5AXXyqlcmms
6XFPmQS6vQL73Gt4HLgiLxPlNaGb/fMnPt08x/1F+zPClDqWB45utPo4gvGmdT816Sgihvp8jCnR
4PdbPRlk8u0rqmd0rdcT0XaLCiMFWK1E03a4+aEU9qga99bGambM8SP7cDROJjbZAIbGwileYczf
vEDLLpfDllalRbfOX4GqbWbGu3RrHYVaGilDEjHTS1didXLTSCLj3TV2vRbXkOzpIMlewzsafH80
a1e0oYd8Ac3x+cgX3yCHs4XchqBj2oZf5p7p5w0THTT3TQss26uddRI2b58PczF4x//p3+NMPk0t
1TuMM4bGliwcbIdOfMpCiQKHTPGwEVXgu2V1kP2MZujulZ7bauYJX4ysDMrDxDoaxYDJrooXi5/H
6IHtrure8LdAsSl2WIlKwg0GrVvT0WcGPDvy378NE4oyapxx4uMvOjlD8JXO9KJRx4je3wrDysI/
4TZa0bbOV0//6MvIANO6fchGtZmTxV2c7sngk0s0ckU1o+jQ2J7a4YZLk1hp0TQuS+iaUy8RVrFQ
S+uZdzx+FGcfzZ/o9SzPlmRRbgLUfz+kKWVt0EBqa5GWINxONtbMbn95XzgZbrKkZEg/Yt8zXL5u
Vog4gZ0g38Hr4NnFyuR6TGVFqT20c/vR3DQnL1ZDxBBVBuOOxSTneWxlUYkIwlcymLMHyewsJ2+y
ytU0iGWzsQsSdn1JM/faXRuYQ+EG8Uqwisx1HmBxoZ+Ojf3k2U6ODrIIFhJ9RhX3zc44sHQXygbJ
K7DouYTFpeLc6VjTFJde14aLFft4204ex9KT96DuOuDU9W3xNHclvbjf/ZmYMTlMoqIbsGTk5SUW
brRqfIhlgKSOePN/+xamjJgS5nksDX9P6nchSF2YL+5yBJ/9d1/7n2vjZHPLjDwNCsXg5GhhamVP
GHmsKnyt6nxhhP7M1C7GpydPcIw6Tve1WAy9NmFmDo4t+W40uXHM20CqaG4lzundZRfKc9/cdD8z
CDPGZlJZkajOkE34OKhRcrGETaWytYwYRW85xlD1EYTkEv/2YiGv+i0y8WM5c7M5S+NNBlYnZCOp
MdWaosI4cP5c7cqlZ0e2s3I3fydBR2j0RtvNrJ5p5DYddbJKa8XNytLTVFJd4tLf6ikamkW60Vf1
SraDA24T2dtcDDLziN+xvifv1SWxIsZwZ2yR/HKSby3tW9fcwzpctOacLG4a7kznN1mwtWp0qdZL
KlvoSKSnM1te4ysxet5hgjhWSyMsYujyvpn7/uee7GT1NoNIVOervE9clQrxqyOFMxHV2X72e3Iq
Rcz3cGfa3mNVIY4sGQY4ydVYA0438ASOoq1xzZj/9GdHm5yCIlY5VNHeFyidUM/iE/0TtFa2q/on
WoXNzMIcX8zpEf97brCkNcTAF2hqYYT/Dbw3igOj+0W7gbUFf3e0EtAPoT3bEzs33uR15VVJy2Jl
qGTRcdu6z+x0YyybNX4/1H9X8/C2y8vjz/zG4+PkIxisjkKky3hlhNNxhkuKMtOKcHagTx/h5IWV
MA4VL7WYkpeWCxmpvltYwk0VtXZtVC+RjIYugyyROtdVb30TFOOg55j1yAip8liY21mn0cz050yi
GU8ICIRTYdzgJJuGZwwEFyELqNxhf2GLc/eNs8hiOt4knoF/guzV4Am714qd7p0dxu37aokacPZY
POtbn441OTVCdEB57DuqrR+D25y9dN/Y8i9vCRF/7W+MI0y66zGLVO+Uo7EZtx1hNXuVnFlS5uQE
ycmCe6T+VFt6+L3bSVhWLpwrZdOuvEM6IpZW/7evdJrTxA8xpGTIMy7ShWRDIT+6e5hxKxHroC2F
w/lJXlxFuHmOekgO6rP8XND3ilIzYvVCctwFsEZX08otd8qy+g8Aa9MY5P3Fngw3/pyTz9RLxAbi
Jc90rJZEN/5G27xXS2ZO/4tH4skwk2Mq1o1SH2VMtpLggFjhbth2+wGeYd6Ym7I2bj9/b9PYdDqr
yWbXWKZRFBij2XqnHtxMtlWsOHtc7z4f5v1Of7aJn0xrsslVgVu1nckmjgrTuIEGh6Yj5lahviKV
y78a2/zob3TMmh5d8HiuDfhI9RfRupSW/XYudp2b9GQ7dINOI+XApAttXRku6sF0aYaD/fmcL36E
J1Oe7HK4Y8hJ17BgoNEexlKKGmYzj/Xswv/++kxZwk36vaVx8lhL/PIsoWW3ke/Qh5XP3k8gYe6B
LhcMN9xbs94E+PssMOxbzUk4zssrY3x8MvbkKVqJKQbp+P21y/rX4C+y2+B2TDUOHM7lyvOXuHfF
dr39/KmO7JfzcOBk2OljLYM40UVPY9h2TaPiMoO0XG4Gyhvejb5q1qrtXRfX3Sa6c20PN+Hm9fNf
cPk0PfkFk+PE5H26AJjGgKTnF6R3uIdtRhundJfiFMFeNxffXVywJyNODhVHlbpYr3nNlnWstC06
2kWKYnVmXhd3uD+jTMVAQ6l7LogDzXZRcdKQWW7cJ2yb4Iy6a2ypl6iQ/IW2DNb1wbjVZ5byzBSn
7ts+gc9A6lizdQzf9ByDB/V56MyZOY6v5mwbOpniZBOvdN8tZHlcPJK7SiwlW3SGpy69EZ3Tec19
Jqp3lZFrM6fjxa3gZNjJpi6EQ2woHisGlpiApA1rxJl3NzfC+Ocnp5Pgil0d+Exs7LESj9JWodA3
mlTIq+4ptN3Z4/fS+6KFf6SoIAI0prfj2JCAwpWhZiuKvC1TsUbeMNw5jThzbzsrsIxbHOVi1jRj
AUCY3Es7x2oTNFV8bfhL2qzKZWBr7gIxO6KqdX433scJM+z0sdin+GNoy+YYP7gPc+/wrEt0+kMm
a6fzRCkGrKTZrA941zKNSPAU0tzYdYm+1hrvCvHDE96aRyVT7psgOeahfl2Fwm3Ttv5Kqf1rQXPo
+866tVnHMwf5xUuZpSMJ1el7oBdzskdAoyoqtYzHXSnb0d/81Xyvret2Fv4HPgsXd/+T4f4faV/W
I7eONPuLBGhfXrXX1vvqF6HttrVL1L78+hvsGYyr2PqKd87ADwc4BpxFKplMZkZGsBJTRErStJJg
Lm/9ITpG6U2Dmfx1xSgsxGpbDO7M+7oqnZpYmCzLbQO0LR1u83KOeL6/6Yp/V/6V/p/5ftt0q6JG
8JDZl3xwKXSn+hn6Wu7o1Ds9TPZAeE5hEnBOHM2h2VByvgGMO2AmaQTVPs40FWVMkb+AbwQCicme
a2nrbJ9bYqKHmWEaos1x1KIf/5oPjX9gSjNsvcmt7/oTeA3c/3FtTDRZdEBJxxWpSwFFRtAl4eWy
+LovcjUZeUujn/bs01UEuGRxghf1UOFetTcj5rXyeBaYLKVQFw1j4QSXmhxM9QrWCR4mk2eBSUiy
ojRHcaxxp5TCYR4rt+952kc8D2cyjkKtl0FWsE1l9rrQDC+6bauf1z86S6qIPhUC7dkxYgKItpZi
toCs6suhm4fyYQgQTO5TD9LmYBy5B/OmB2HYZ9Wnb1aBI9lBd+nKcfr6dWeekCz1KlRdgeMEleFa
sSB7UNqLbDlENvcqdCCur/Zbc5BZLTtHJRVTLeYN7NFWGX069rayl10x5OFhNhPWs339+vuzlQmk
zPO1xcejCWscQjXyA2AV8Y8C0ngIpsTgIsdTp/KWsEJRAgNRh/SWO/1Cb8nv2wuwjImhaBD2MQct
RwLZ5RMIdKNTFGDQISDe4kc2KDVcXoa+fVHqf20xR86UhqkeSa/5eLSWXpt4q1u5tETY/dICCHrs
0iclSO90n9/UVmjU/bZOjJDqMsAHaC0zh1EC7dygjNhs5LDRiVaXwPceWCkQX05y99XpcZUbkGW5
wGLcSqgU9CdKLOICqe8RDxqsLoRi9vEtt76+cYbBG4qWgQrmUswK0jBy5gaSAbYzK0WY6BPtWCYg
9wNDiuKBFNcrNGGHFOdWMKCoUZHqEROoaNla9clYoLVZg5TZ1g2jdRJQfHEOAv0YzIbhZ0FTWERx
FWOTzDVGymrRLAPxsVhRF1L3a6UDwgu9quyJc+I2cm9DBCwMqmZbk5JJC94q4Nc1PzuuPnDJCdS4
2p+WVxzqXQYNVTQXUaw2H5Q7wlmjtPGyuTDNLFIfm2iO1RHJijnvQK+zLw1BdIrGAsQpbvsDBvXA
sNaID+2shFNsJpin1N5AAvS+ltEN6MVCKbM+ik4Ev87gJkL3c4beCedXbjrI2f4w1/ywGkaRDIOG
OR1pN+pvVh5kVR5yvsLGAcFWWEAkQMP2u1aHWsZELyHYgTRRdEQPCayTnlTXCmp/OfDEwTaC+rkx
ts1aglaoahsYM/NHqKYX5QQ5F8jKZjkoMB85K9sIcRfGmIdCH0EBZVZgLNvRbl2HgtICrA4d2uJB
S9WtQ/N3E9lOq1yDklwHMaKfJQcChhwkw9711Si81TDesAhxVskxXDb+mI8guT6C6X11xdN8RF1e
+5V8yujyCE7rtS8o4oM1GuWe5pgCSWc3T8Nt763ecJtyn31bwf1il+nWnIWxqTHA+JphlxewjgdU
282APGHuVOhQGk72Ivs1GOmgpxp5/6Bsd2GaucO0UuyyZsG9ssjKTkqT50oQd1nLRWLyvJa5v7op
6mWoN9Ejkn6gAItHZ+5F79oNFXlTjxkyIVpQ441Wbp///5xMg7m6ErUxwQQJpxLae8QoJyvRm1xX
Tn15q3p1sYtMLkk7+tApgGMlO0qaTR4JvqHgFAcjqLzqpP/kgi02XkoXFpnEUqKsnFkLi1V921PO
spnYmfg6gmlqDicLL2LKQmv09vUjtHmz/T2kbBPERH1SqgnMyt3nuCyU9s6WoPUK+qzrhrYa9ucL
ZHsfmiz16yTC0uCsvuh1DsrJOyg6AKND4yo5Rd5y4M0esEIaNF+/sMpcai2UZmcLHElwU31PZR7L
IHoacY1CQuwwAZpwfZXy9v39H/9kNTSKokz7ZYA9aIF9TC/te+fktdMidV7vLS/eJQ3oElEfpGPH
mjs40pt0a0LrjtwnHkaCPO4rlXOVmUwoMkFzW2fxQjdA8iE5WLjRTk/AXdTsSt9SubGPVRH5tuNM
AIKwnpiJGXbAeAS1jzsEjaO/q67yKjxoEDheD+b7ekifae09AqKgPy1h/pbcK3fZUdklPzrQMPCq
PpsfRUGNTaIHF5Iql+F4XONamIAMw+NCuEXrrQWzs1/580G9S6EtDWqUZgeZU8x98Xudm7fgX9ss
TiXr1pGQ3LQw1Xs7IEWNIt7jfTMkKphJAUqUNv+ZWKUWUQ3udqSMDcHnBZedUvxZVdG77tlbtSzQ
qv41w2wiYLB10s6i5Y9tGZodZLRA5tHfiZqguJEu3VQk0dy8b5+By8Goxpjuxbw/xMv6RxuL2I5W
yIuvyRj+bz+LLbFhfthoQGiOuHnEnJDb3DdO9A7o6p62dNaPMQDFI28SYPt6+LsXbDGt6pKqrTUY
/Wpz+gI4UCmsMnLBa0RfjLEjQnEl491Km+nOmVkmmBkgngD5Nj3LxFH3zZ5eSRqFXUBAg9us3nRc
cCWAEAezHSq7xmyWYquPJM0nlBlR++zw3rn+7TYd98wCs5xIrqu8ocspUuRk+2Z6NP9rsO9X/D+z
wWSIqwyqTMnE4ViCwVN8MNXfQ2IA9fEk86MdeDwwMJItYeJxETmbgffMMhN4rcFY67pUYNmhiByq
fpcHtP2leKmvcULcVoQDqQC0qUAWAiAekxZpYJQeikrGCM6Cx7oJgk1I7CGLEHPEtBSwken9+rfb
gotAKkKCUpYuA//Hgql6o1YFAdV+X5oeW+OPAmbPnEBqklS2WOXgs47tEWPkiQ65gYUXizZ8E+xI
IBMygToE5RQTi6Ia9HFTncn+Olg2ZDDAHF8pe2g6OxKBtg2lkZcr0Yf06HsRRyDENUd36ooPaxhP
IKblxKCNXwNSQtpRAFgf3KfUz8+yfdD/rJIUgR1Zbm9S65lknI+7tdeWopgm9CPBy/9NPmJYZdBV
6Y2CmZV+Jz4nrgU8XnSL2tBJfeB8142E0FIw5wCuGdCLgOjocjFiKw86eEsV9MiyJ9S1XQx03Peh
dm9+wf/Ic40+2T94tIDlDtIYaP5QLkvGfdVyapQUl49f9G9jvYuE2lGsihdudN4poX9/9qGKMgdh
LUU3gntrdZRMh7TSYlRHdZ6Tx9RqK0oTntlQ0B0wTgamkTjrHTIoE/DqmeSmU3Rao8hr1bJx1YXc
JQLYBVYBPEKRKe2jRUjsNsIlHFPO+bzr71Hl8vp62XeD5oGNOAQ9ujtJuWnLepbZI6j+JdyeUHJx
irkDb5QiFW5llJJHpA58T/0I6gdg0JxGn0ErnE3VB5qNyn5QAFBTJ+N3O1apPQ7ShyStld1O+W2R
R74el64kkvh+aWQQbxt17MhT/Nll1YMlgJy6tfLSXrPkzky7vTUo/gQybIjsdi/xkAGY1CUlRN/E
k1yXt2kng5IjhWLwLD5lowlhjai/l6L6ptXIL/Cuoii75hrYW9FTAsXXvsqne6RhoDyGeFpZJEGW
S/t67J80VTAcGa25MEIeAc2v3gq6NJrttlXcRsj8BvzCXQ+9NoJw5kyJtm+kZZ+2YGRSxeVdiozJ
aeu1tftYDXVB2GWFOkC5RBJtvUtHW1fAYlanxW85AWt4X5aYH4skiJdhj/JxIfuVIP+a0l686ZLF
uhEWnewm6DTupTXLH0kKoF8sFJUjVCh21lMrOEohg+2j8uZcWnzSaeVO1frfmP2bwioXoY0xYEqm
XpPGUyczvxUkY/a1FVx30E6Ahqx4n8xkL5P+yaqrl9Ew0AGsRRDwL9mtpA4rpLW0OyGVwqGbgziJ
XABujuOSNZCmGxXIBi8TyLuz3bhQAfBBfjHgwoHZRtIbdOMMPzVXxYUInGHrgyk8Cas4H7tFlE4Z
RtZ3aaotB0iFgFGrn7puZ4pD5EAkGGpPTT16Ujt+xFNL2bnzzE2yAZN/ci56TdVKd9Dnke1BxPOg
r8PBylDx7P4MeXEvdpjJkZbPaRyfW1Pyjco6kHY4REv/Z7DKJ1WMMCM837Tiempa1Crr7BYR89dc
aHeDHouOJjWfRd4HcZQgQUT3JCXQXimI5tSVhr2BjrsbW9nsgdsDIidjvPimRvteUFfTlGL1lkq6
yzF55pgROU6Z7Mxy/tiknWAbGjjKimy+gY6MlyalXypjYGGoXFlRsp5LDwCroJvBLJpL96iO/1AX
4XaGgkOtmycdCnj2BJIh25iUezAQ9raZIMJK0x2xpldLqUankY3FLqLmM4ohHVHPu6wh4SRjZBBa
4jaZNKDPc/1BqqPEX8rsoxV6r1bEFP+XQCpR6vZNpj23etRjyLK5WyRrcnStzcHW3TY70teDJ1PC
HwPzkjggORr4DY5paulBm5kSdBwMMFUvqXLSmyoOgK+5L5ouOfRq5igKOLqHfFBXlA2qF0WqqGdG
YEKX8g8VJMyeBXL/x3JoEihll40eWKpFwPXZYt4it6r6LlEwpECyHuoOdeTLVr4rR+GDRKtsgzw9
wD/xaBbaM3R73sc8/qGtg2RPSr/v9PvYupkajGyK4nyHZwA0DdL5kAiaPy66+agSWTkkSV+7kSC8
iXE/PudClNjS2EF3r06gJ7jUmBksHzRRbBzkuLuxSkTHHPsbUV4RmYUHJS5XWwQzuyeKlQGc3wQt
SkXrsVpVhjdNInon6toE3ZjIaJICIVxptRKoDXmLO/D9A4fVh02l6E7WmP66kIMEBW2Mmt3H6fy2
FOrtClHYRm5+TLq6EyMF6lRWitOZfciA+Y9GFMxl2j2C9xtUtFPxW7TKwpbi+A8GLWt7mMxHCSca
d8Br2xY3QJq84VXkJ0V/21gCSMcJuha18mvW4r0qVVBOLzB9suY7fVJ3gD2UXmJld5hBlHD/LHJY
x+CUy0G5bNea9Rn3CEBGBES+ZNyvpoGuX6RAGCW3/HWun8we0DLo9EHnWB33cHusElTfUOsUj3li
GU4UZQEmX0z8n3gtnW6IhrtVhL5IL9SQfgaD/Nuqy0LQGJn5gInx9ihFYvWaV3LrG3hyUOG9xp21
SfTWXjdsoRmPVb2GctW8NusE9kLBy2fLW8CW5EDRJXOVlPyw0qZxJln9aKtE9sS6+RnJUNloI/Cj
x1A/R9p0b5WtAYpLofJ0s4UOJnIEG+4fu0IuOIJYIcKoIWgYobaZgvKOlJ9KY3irCeyjWUmgbuof
VOw16B0hZidl0Htvrd6thto3MVNv97ICOZypyJxmMe8SdXqHjtgDFOAPfWPt2jXpXCIMEBvTIUG8
pB68O/PXtUEVrI1DddUhhqPp72Wr3ajGMvskwldH0IOKoiQN+66x9jinh04FN2CuodQB8jUFHF87
RRqfElV4WEwjsNbyIEDf5jY1tKMpQpY6AodfPR/Q1D/q+ezGheB1a3EHbsgAwBkofRLDB53FA0nx
riysMNLE1i6b3pNTSArkCjgXUOlOVfRpSpvEMhRqIr11Smvc1aJxzA1phfSp/lZBWtdfI+1PZuY7
CC0GltDfZ3FaBJANhLqOuIDtrAGLLC4LPCNLiJkScfJGYf1hLOQ4qPGRZNb7hNDujGsK0ZwEDTZd
vhEqZAxJG1pk3heWinq63Hs6AbhJSOcglyfhKSYQ4tDH6k4muN0XsYlchUiPjV64QwoZW8tM91Gq
g+qrbd/lKHehvZq42Qpmvli0raFFfUzMgahTIXKhLoM766lft6PpxLP0MdaQmy3S+N4SEdWB2+99
Ua3uTAEl0qKb35V6fsITgtjNGDvdJH5qWvkBS5yhq403LMafKGMXBBdlk6Ulh+iLmBO07KDOiwzN
Wk0nSSXfNDDYzUnMN5LXc0ss8DBGvjCkfab7PRj4yo9oX/kgJ7vJXsnPKpz8ZieHAiDDr23AnbXi
LJKFHUJaRRyMaZb8ON3RjpjqxBkY2GvMBcVRCKq0AMoY/Fn9TbOqCeIbTaNcuMyrADdhhM2ddTAd
Q+RK22vDL7VNOPu6NYuAFxUeznhJYmCMHY5NpqIZjWKVfKDOpLfJU9zuuXLFFx1NcdSvgsGfXGiu
30heeje/9E4bQGhw908+7tmPYLopkZkKwMvVuo9cdXbXY/myeBQOELlowRIwENhop7zr0Cu0s5Pg
c6xvlCoutoDZ6GKO40kpYZ0O8fVP+V7fjagqAfrtkBO3c7TR6biwxrzCeg160JYy4MgYGjmNotz7
nQpOH0gANkErxuO+J1rYajE4d8mrbFmP15e76VbQmQPpIEomUGe4fAXGUg7JPhG1kkkG+8Jw10dg
HAS3+nUrW8cV7PYSJDYtFVcEY2WqMby/4LHpxyuGvsbEzlXiLLOxJ/MS9GIGrbH76xa3qpLmuUmm
nlbrSzxXKy3J4Puh5LTcoBbqFv0NnQNbMAyKJi+vzLW1mSiqw3WBiwC1JVPliowaEkYtNjNan1Ct
CbU49qai5xzSLdwmnWz9jxn6M85e7gkIoJK0hpklAMUYoPu6O+8nV8EYBL9kvwXyurDGnEbwX0+g
ytF1TAYpsde8CDa6VcH6oD1YN9GnDG2CyK7fGwDZc9dy0ai7/iF5e8ocxwag4VJPE9kfC2MN5kh6
KQ0khJXOmzGj/xADa7lYJ3MSZ6AzS6PDK64QVS9OXyMiutIgO6JWQ5pl5ixro0wG1noQM+Lkgdic
xSgD3gvUUZPLPt7DHXj4p4w36bG1cVC2BeE/RFdA9ct4ydyXmZypsFBMgOMrgI0ZqJ1AteH699n0
D8C6QZUKIlyU5JRLb5RRCozMCg9w4dC7ixcflh/aYQ3Xg+AA1Zh8RANoB8D+G0IO5ROv+ZzXtd08
D6Ahg4o0yEGUb3IKeZ3now5xNsAQJ092oH/kzXYV0u70wgXnbXw4KrqC0iYlQNG/ympnhy/S55kO
I6LaWjRusWJmpfq4vqMbH+7CAlPPBa9RV8USpKwWYrxree82inrEKDLnoqPnlvH3czMs0kY0hiIl
0D/2gTv3iPW6qhkkMW/G9e36cjbsgCP5bzWeWU6v5Ioq1Kgzki60IMimqi/D+Cmt3nUzW15gQJUR
9C1oz4i4ZS79kGTjgGYcAgVtQ63NHmTzDm1pKE7duFUgZRyDG5/pwh4TF2klTU57oPPWqrhtiYn0
wDI8FEB4B3nD4y4MMRFQ0ZUujvQIVzTKOqvhL1brXt+7jdBnQBhZwr5JpoZvfrl1a10WfSLCp+Ue
uoJEwkoOov5Lk4k9tryBmi1/ALGvAqFZfCWVzTgMjDikzYp2oT5MHrKNNQ8SgJAS5fX6ora+z7kd
JgEoEijr4N5AzgGVYKTsTlwln4rYGJwAuOV4iLOQc5CQR31XEUvxRJ3qWVUAKqBgewyVueTQ4B1Q
YOyJhw3+vip0Ieh9gXCH/WOfAW0jd9FqQQShs171+Snv3pSYk3/TA3kZGKgJnCTFgNSOyUa4vElX
rZ9FA6iNcdcE5AAFWg9KfMH177OBRrm0wwQGse6rBfzfBnjQyg+MQwQlOOvynfwGok8PdB2ctOkL
l3plXWzAW0mcRk1nAW4mWj/FwTq1GSFhN0soyyi9Zwyg68vxfI7GNgunwUAlDpWzz1JHsacX8CZa
ZvT5xxJcDGpPwBBHy/6tB50bI1QHo4TebHtHVnz5BjQjVhUbTtLiOtLmk25CYoOgbCMXECBc1+5z
koQbWiJL9ASo1kXQPdBLqZDHNI6jNk72VCGTGnrI87bTRzdAEwiauLsaVlCaR5l3GCHJVP42ze49
E5NfYxfdGKZ+gm5GbKstke1aFG+MDrNc7VA5UGE9air6ft2IDuA0gy6j1AXpJAjFYOdDy7nBNnp0
F5+W5a/J0Jcl0KM1vgYDZDyR07260zBZ1p54VBnfYxcagTKYQXH7ozHPYuCKYky0KYEXCUY4LSjM
1LWfKeRgQLZUKSZO93Hr+J1bY5JEQcpAYpNOup9Nj0otOlkbe7HKvctozsS66rkZ5mhopME3gjSY
r57SF7IjfuIbHjgP0yMFSwp3PAaLjSQOu4guJ8KyiayATRYxk5sv6ETictmb9+WN6IH5E/D78t64
UW+7Ix3kSLwcwIrMqxzeyfx+wcEfUNEwLGSPIM9hMsjWSDKlI2LkG0O9nzMjLGZOSONZoH9/lrSl
E6plEKGyfFlsfQmNCGUYnjjhjN4nzDe7WAVziXaqbjYdOj4AcJSRDcCrYxq9P0aNbKOh8VCPMTT6
GuuIY/5Ty5AIW+r0aM01d8qaPqbZH2Jg7FGUkJQDE8BcfNqkSjE6TegfH9HSO81hv1+B8JtPsc+t
w204KqoGEpRxRBj6JlrQDEJUCDPRcfdFAYpE+xksXFWogyu29OPb+idnk7+XSzCneGaPSboUtVSa
VlBM+KniE38OCZjbwN7AZ9fe2EVY0iT0yUCkipLmpcuAfa7RFtLSMhAtH4Bj5ZaEyl4PScAbZP6e
EdFF/TXFeKcuR50pgO3eTyECrkCrF3LZR6vTA8NaOF5K/ynWN0B+qyD/QvcEU4CXq8pTiHpBKwV4
xKIe9mOJfkDTQb77+mfiWPlCRZ4dN8MYu7hoZaCl0CLvYtNeBk4c3gCVA2fzdyFfYPgzEzJUdGU9
x4nuf/Xv0z6560DUoigOaGEoqtW3MHoOQKmjhrHLO2Gby7NAFw7qJOiNsqJkeqEDJwCSTF/ogLNR
rFOS/rq+gRssDVjemQn6E86W1+px3qmJBcqQfz9p17CCvoESzsgsF39xi1A/LAfuW3rjfqOHWccf
IEwgwHFpN+sEU1IzFWMvAEH3t22EZl7JFW/YuLMvrDC3qJ5k0tTUQINRGK6c2wPI68EXoNsGhrwo
HNjaZfe9k3i8citveYz7I02olLiB4XG9M6zQNABKjv9bBUkDELC/ewjtuss9rPRUm1IZWMHE0r2l
gcRx/n7dPbYc8NwCjV1n3lEJarMCG6D5UNCRvVJQw4KImvO/GWGuEUFp+jZqk8hvOpCAD01t58r6
dN3GRuS72ComyIJBpurrFgsh5DYZplAQXvTyUwIO5rqdDTIZ+k0AfsPDBv9liwOJNOHGXb9Az+2x
eqpfZsz7iA20a8339lHwxJ20B4E+dT4/e85d9I5BzVn95j3fNoD/9IfgD5jsET3YawXktosAJXSK
vh5dDfJp3S6HSETiAxS+t/40uD07W3ziz4psPFMvLTMhBVRLdSvHsCyE1W4KKNdS6yn7f4l+cRMD
epLYi+Z8nUw21Ko9JJIt/V9HnNL2pM8xeIlLm5ZlGnCuxM4YkOcsAEoSggc8eNv2ajURCSXSWUgV
MkdEmzppoZVXDENhn/10P9qYNfrQUCOvHB6V1WY8w/jqFysyWCcYY9AQz6FlDrCZhhZ2WqN9TXR7
SUyvJU1YiFzVFnosvm3umT3maFZltIoDrm040eRlqVtCwo14RoK+huaUfvWbt8DNuIlsEvzAUNZW
WaYIuRc7VJkBYYmlUzdiZkDa6RYnqG1/sr9GWPB6VCaCMEOvHeB1ye/vAMNyoVl5Z/qiza8GcK0x
32ytwAERTwLGmw2n3VWg7JPBr9aDISEBRSCvM7R97s8Wx3yyUi0rKVX+/cnyh4zYhY/5jyDdmTYV
Nin26pEPW9+Mr2dWmfg6IYcQTbrIuTsJNYbDoJEZH9Wi+Sd3xZkdJrYsYontJLHuG+rkaKlkmyVH
v347gp+ZYAKKqWaJQjq4YPurAGMlFSmaQ3lXvYINrD1kLrhrjv0fSuDR+AXlL7E+e9+8r3/yBuM5
Z+HrS59dvpOQt2Qq4aZdp3iAAAHB6k/K8/ULa2P+GNH6bLlMIgaF9wYicFhussugCq476wGn/Kdy
mEPVpZPP5KHAg7xV7QIteI5x6ozf4svfFyRbDZiEpDCVEi9I9aQHstedLC89gs8Sdbn/j4tp402H
pf7nvaoyb7pFXMtFp1gOY1lDZR4LwLVm4uVKdTCnpLD7lLwAVvtkZgUGq3PexNBmMnVmntnpuo1F
ZZphXhYre4agqHrP2U6azl7bTibdNVer0IgKC6NvPZIdHfebQ8rPS9mWBp+8TG4JeYAisDjp1f8R
5P5uLZPvxhAkqAr0SoFfT2++ZlJd86nzv/RSD7yxi+2D8R9jLCZnkZamLiH1Bp3hFlMGaPrpso2J
RE4u938cjb92mMgdt9mi9Atu2xkAlXy11Q/wcUGcFSPF8c54oKyyYHd+Xh6VyuPzRWyEVDzWAT5C
9kK1ZBjrbSVXmaQ0KPM04G8346DWdi3wWuvM04n+eowzfnNhirkzhqmo1GUpTDyTFi/ZCU9yQHYj
5HdmX/EBkfRJuPiiC3IXkPelqW09tJ4W5HdQpz0IT2LIK7Xyls7cJsYs5fJSp5GfZc9NcTfN7cEy
YgdKzz7nxGy4ElI2WVRRo9C/ixbibVNMpoKVNwBYmYH5h5Z6LE+1lT81cA50QP8fpDjnJtnuwAiW
gVEaet0vZcTUPHGB+kv+Wf3q78LYwngMle61oVbUwNxTeaDWkyDXxnfTrYTjYj2M8yz5qpgkXkDB
BJCI6kw3A0q6P/DOgKCoo/vmIfGmV7XmFke2ShcXhhkvqRWAyIoRSwSv3OIL+FbI/vVduhvB8jg7
YNP2mjvgmfjCuFvh7sI0k4bIvQAQRwbTyU7fy16MpF8KumMLspZ/oD6Ad/6FNerEZ4mAMM2qAGuI
BLvlBRxzbnqafMDE7vkPDO6mMndkHC3r0qioRkY/hj8odIGrrAoXaMZ5877/I/qYww/6d2Nn8AbV
OSeRba/kQl/1eVmacFjhTUdrYEZL0HTx2sAMVP2kvQBhGV4//RuvqYt9Za7L3prqXLGw1gyTK3ox
26SIMb3wXJA/RvJy3dbGM/XCFnNBWhAT7rV4peexxyOgB3YUXxBi4tfNbC4JV50F7mFUydkHolUS
6PKtiJyJPn9MTdPaklV5U5/+TA2Ch05aPlw3uH38zywyx5/gtUblskycwsnDtBbOIO4INHVyUAx0
R8zk2tWzHNvXzW5M/ONMnJllDn8qF2Topg5RtBietdgKgdRwxVr91Xf9Ry8YR30FTGesjk2+1mG0
mre9IWAiSastF6M84BOOMXJWQfNqFJtbPJhuAYt/QGMVvN8xRjf1MQao3RQ/G3W20ffbd2USAv/j
VwmGO68vZquLebEYJpzkvdUZi4k9pIgS5dCHNLUAgzOeo7y60EYSemGKiSUEybYQtx1aYE3sVGDz
AhnV9dVsHuSzL8NEEHmWTDGnFob2JZGeJXKwuLry9Ot+S1jObDCpdJyMQyfRYEF5tEaMS5bOjHyM
joCDBv/0j67sM3NMoMAbTF8xqAhn00w7A0ukUUFfJ/5zfeN4n4YJEalsAkFPT1JZ9eEi/xZNHvKQ
bv23bQPYGtOehgX5b2bbhjTPVjKJwDuvugPVF1uMH1fVCi3IIF1fywa+G+eTom4McBeI3xD6ta79
26UpuBmccvEMPIFd3CG7vI0PUlgiOjTHNahTu7aeJS/3Aem8awNeKrlBoHDxQ9jHgmYIdTFYJAL4
A+LqLcjuMySykPY0djQ9EUPlTi/t+vX6+je/5d/ls9j9HD2H2aQnetYhuVdGKgiBCg4xAfW6b1/z
zIZ8mRZEhM4s5qruYxRv8LW8vBMzzH8XYvo7mfXBntfpWGcKx0uVTSc6M8tEXrHGfK4k4+wBhQTC
dMsWEPplea+Kpw6SRaNNalvfD0GCbYbo+7GU3TjxZg/h2bLXP92TdT+9Lakteb2XOiCNLmxowMs2
/9vzPgL9+7O8STGNBdIxlo4pEcOZi13dyxw3VzZNaIps4I2GcXAW0FbrBKOKU2IAMmfu47H+TUQw
dJTNUeuKvaEmr5ix/iO0pxqIBOyVDmhzFIXFNGi2FSnuUK73o6V8Gr3xDLDVp2bpGK+ppp1Rt74m
lzdjOYGaCJPG4rwf69LNCVhU2hmDVUQGXb3Q56vXZcZ613ZYXNzqi7ssDQ8a/R21oUB+17LQJzQl
QFHZTv9KCAokq5gFeQFG2Um31T2gy551k/mCA1wRAUfe5IrHqbLjN2tXvPEwXN98nfkBjNPlolyI
gBBlgSoRtykNDFCGcVrbFnhfE92eIQx8/QB/y9cYg4zvYEihLDStzwI8Rh2jNZ1OemkpJWZ3L1u/
FZLYFU8S9NvBYkwyV/MyzOAEyaYsyIqjUe66d3k9Aux5fV3fHJYxQn/E2ZnAUFFnSRPdSHAiKVpl
1wbvW/HWwdwyUrEoQmbMWaCNmi2MBzHu7LR7iy3pf1wLcy33mGW34ljKMF73IcTv81JznOCLafUi
xGK3QL+jAFlngW2DbUdYQgfFUL3Og8abQBWaeyk4NoBVxZTqc/ZqeObRCCjrfPMaw/NvV80xa3fl
QRC2fPHsV7D9ChVT35WmyrRHT8C2h1HI7K77k40O5k1dfVe8ZFBG38VO+rS4fcDjSKOf68oefCWv
Zx6jNBDiKHUlC5JM9CL9VOchMBd+pxtBkuyve+e33PFyv7/e3We2yLqUqWKuWKloOZiXBAUmyNEQ
Uq+b+f5+Z+ww4aSoxqqFFnvkVwUofRQ33rfgiMncf4FpMQLLw73xNpEJJ8loZjFp8ixY1FUEPwzg
nTmkd+sKuMk53rVWxeGm/w56ZZbIRBO9mdXMLC2cQkRsiBZCqxBl4NUpbigTThTbvE4s79sxkaWO
QGigLWMWtJJxW03Nfk6NY8Mv2W2Fl/PTwIQXwVDN0sw1LOw2ClRPe01uaYcLEPJ1L8suLdmZD+qP
iffk/J5JMjvKhBuhNdo6tposEDSoJJl4CWSLI5jEzecwi39i9sAWQJLQIN818fQVBJsMT70+g36D
h9vkRQT2qZA3UpQXOJND39uz9tMaF2dej6t1UJrElqXEUUCp8L8dmq8k4exwJmPbqANID4IMzOv/
EjdQwYeThGI4cCkEOQeG5cBuzDJfLSCEgmw+ZGpvJzp6JvNusl7pGD5nZbSUfiXEsTTYOlF0lDHh
UmqQfeq/aVKj2vWx6OzxWfi8bozz6b4eTme7SASlUOJZzgJK7t0FtBCEjlD43/eBL731S7vizE6n
pnjqqyvC9rEpQM8q2d0z5lTe+1fVbv/Q2lN3sMDe4f5vy2PCTgpd86KWkjwgY7PTZSVMqylIKkpb
nA+3xWLsS7UqbcDCOByQvH1lwo80g6YNUPAs6FbofSz7ZP6xmqmTCI9y8bS0R5L+vr7SzaT4LBDJ
TCDqoR9OpGhJg/5N33d24/Sv68MEqhBvHvwWLx4aipTMlh+S516w1ZPFqZl++eU1v2UiUrekgj6h
pIMTma2oRQuWHcOnLC9yV1TAhf9H2pUsx40D2S9iBAnuV65VpSptlizZF4Yl29w3cAP59fOonugq
Q+zCTPdFFymUBJDITOTyHhreMB0inczfgO95jpCdToUgUp8TgJyicbaI1YB+qAAHELbN4utm1DuY
VwrroXm1CvZYRHmIN9i3shn2Ztu8zZPtTxrdlZn1jPdYhVSKGjvT0u2vn85nEP0/P4tvDR1LAB2Q
DiZSC9mxCsad9rEZIIQRPMOFkrhCXaNGuZXIcHwAHwUlYxkuYbuPbsQTsqKw5QNh/vJOl0A5qCrY
KRJW+xWjv0KmUEGV6v8CoSnws3wDmR5LpRpHWFbZxS9tX9+QBWkisCD7QBQTBGTGp9I8d1pcfFTa
Q0wIRXyk5obhTBpUNx3iA5kByd22435oO0z8ohjA2n3e0Vet+ZoVxb6s1X0XRc7Q5beEIfdcEK+J
x/VPFKfVjdhpGZAFGmB/LPVNgaBEVtgBmB/HCfO3KiTkNaAupGZ0yo49LFV1G0XEU0bmJGmhuo3R
/6wAIgN7pTrxaPs5mBAMJSwpaqFa5pu95lLZ9kHRWwIkJt4VKYndrCuR/mYglSFgl4mIuiK1KDst
mgGXtWRBroyOvhSPk0EAEWYHc2qLdJJc92gqZ4apClQqVU2hKaR9zRr7djHn95SpPxoGbGW7QOpA
S3ZDXfrI3/euUo0ns84FJnnr0X5hID8ySRfqGhM8zXG78xBjICiuLNarksds3wNS1VFj8sSa5NTU
mmjt27qErjXkHnV0n3N2mYHLLjWmj/vY3Sq7xMvdlQ9REzLE/ENEeJbE2V9bAcqXmhrrfRy99tb4
baK7S3lkh8Hr9u196aE8LrD560X4bPLPIjlrqxWFxrIIeYmkbNyuh1cXh0PbyvO3DB6dmg5zStsY
y1o5UFdAjvGG3PcYrtaC7KCqouhrfWxdWRIPUa2UJG0TVuPhEHsMZJlJ4Xah5Gvg0w0Wv2lceSeK
UrbfKucVrjtwoZmaNQOip0bmoJZ3jEBecmzyN4EH2jagZyHcI1OXyyYyZ3gg+WD81k5/DXekPpGQ
fTYc6332WO40oWhtIq3ksaeJ3i1pXCJ01qEdHcCgJ5i40wqBP/qZslN+Iy4BDrYoY/YPfvC8Xs7m
9HIEByEjENDCeKfvLFTiV/RKeZcJ3rabd0DBGJkBbjc0OXOCRs1mvREjtLVyzP+0b0R+v350m+px
IYCLJQEzEA3z0KZhtUzvVap7dj/ezFn85b+J4QyVpFNAhCtIlDHASqXJE9ExxAK3cV3K5zam1bde
rIazUh0MPIAIZwRoaGWqNPkmyQG8N+sHs6vvtFh6jIoKZIOgHwHs4J6ZXaCn4K6e2SllnRsb/R5c
mi8RA1z6qCEloyeCfdiOay6+kDNqA7Oypid4NGR7y3IpOnLX8jE7aK+p6ohBggX6w5eENLlMikSH
ohqG7ObIuNNZoKGf2yj+3PNP9R/FSAi6CZA+BqYm2n7Zfm3Fa24aFD26vY4GI8xXoldE1NIg0Fw+
UU+1bh6K8SOHHJ+KXn1OaxN4XlMo0KnVdn2y2ecT09ffXxjQJpuruDPgIvoAnWJPTYD5hr1xTG41
LIv+kp6uy1tvwjVx64leiIvqYZJ0GSpc6aChQmdjdcgN3bHs0cu12r0ubNW2a8I484I2DgVzQ1CP
DFyF+aHfKQfFz4TceaKj4oxMVleauphwe8DhDfJ+uc0RGva9qEooEsMZmd7uU4xN4qT0unYa/TTk
z2P+fn3Htl3OhTpwJoYuiN4LwLl+JBsxwwikXbd7SALDq/dD5KwTVkPviLRi++l5IZazG3o1W3Ki
wcNOh++TP3xfUFZeQuk7amUAZ08OmfuzmQTmVLCfHy+ZC1Wcs7RM5QXH1uSjkxWPQFJ0AEopkCLa
UR7IiuSK1s4GIpQ1TaTmIBa13cGrbtdqKUjuYs+4pYGoWL4ZsZz3kyfcokBkBWgn9tOK8WKewTs1
vWkyoAusLBBojOBGG5wBkReKAaUe61tbTjVf3bW/8lP8PASKu/wAkY0/ITU1HJafArnr/71yuQ3O
krQ6wJ4r+DfEtpM/3xbeytEK2AXfDjHru1u+/Ud5nDFRJwA+AiUBKpq4fYJHQvNtJSYCVYKrdf6y
+OLU37qEa0vkDEudGJIKLCloqKJ7WXecZ12knUQggjMqUZr0urI+fIaDASZGcBS68n5Ci/BKPiQM
aEW6wlkXMIyzAZgoKJ5glM0onBpYSB7b4dxeh2Beh1Rjt3HjL/3kiCACRbedszBICitLrMOfdhNA
Nqag7LNTiwzBdS0RSOFbggGPa8tFKQGxuCp3RlG7Qy8f8kk0nCi43nxPcG/U/axnSLIMBppvinug
8TlRWTk6kFj/zYIQnxPMf8Nfcreb4AXSoKMtCxfjGdBgjhaDbkjYZLSt6Gcp3F3u5lrTQfeFqIAU
3wASfTQBxvzfFsJdX6bWEjoB8dwuBtkn9Y+MzEGiyrvrUj43AH6Ei+eVcFc2aemwICuVh9rD7KNa
flAf8UJ0rCA5iGz8PzjNsyzu7rbpHCd9BAsILjoVzVmaa/0qcJ1Gh7nVD9tyix0BI4/wFq+39LNZ
OsvlbrGp1wMlHa5S70l3awIKKG524q81bMnHuNgr/UEXf+W7rNx/VZtUzrK5azzNdCqkKsJ7X8pc
GVNbRYa+NADoXz9HgULyFbKSGJYVF8i6scUmaAWQwUmvqIIM0LY1/HstfGUMCSeiV+rqUSS67/v8
mNlqWEnEz8tpz6YxvL6mdWuuHBtfGwOcMcAKq2R91fd7ZYfSPHJp4pEP0dZxFqOsh2SiA7QDrZae
MZpePQiykdsV8bMS8BWxAqDmE+2GtSJe7cvbIRxv9FO5x5QHyiK2J8J3/aj/XNs5znYUgEEqwJqZ
hWNQ3qIFcgXXIZW7Jn9Ub/pl3tRguk3gyzAqPO3kW+quuClA0fZR7yRvwoqgaIt5I9Mbix1ncNo5
OgJWGkoYZEAnOsY7WLgcad94tSgVux0nnHWVszVkpL1BSkR5axdov0/cZUdvgOQdtkH6RWhhtlUV
qQ5AiRmIq7hCTAxYeKMccf1qH5HCMb01A/C+KW7Xovehd6C4LvIJTZidwEcjnCb4B/06i1834+Jl
UAPk24xsRM8j+MZAPyk9Gp7+0AWGs/jAyvcUQV/QB4HaZwU7C+TuDCgRNGNccKDqJB/6GKjUoxZM
Fpjd4vnWZvSuSuejpY+3rNTAtrGE8oLJcbsLDbW9nVNyT6rkdZliZTd1YD3OAeOeLirw8lHEauwZ
OHZa7EiJCYaKGMkKkh0nahyMXJl8U6/CCfWYbKl2zdyFqgT8kEk6xSnsq05BAICGxoKFUVdUAiP7
Dw7svGzO7ed06Yd8zauuyAbyVzDKvSD8vCdArcITKUIracXQNOQI3w7bF+gsmLvQStVVFgXRZyjd
5F9lZMLc1k285g1osajCFWBKEE7CbUeGZ5HcnS1zmF9rbCCyRFvJ8Duhv0HPItrR7Wt6lsJdUysj
crcAlhO0HfpXXWd3hOLRqeSJa6RguLHMLCCMHRM98get3LNSPaHH7/W6o/kMpPwRBJ2/ggsQanuK
1QFQsghM8KRIgNQioYi9zCDvWnvsYk87iaopQl3iAoM+MipqzWgE0x6MA8jCbvKb+BD9XBulVDe6
6UN6Mr8Jx57Xi3nl4tprBevCUrRJFiGFDYaSpCb7oTDRxlr6dgns3zTOX6YRABJpeWqz9PtkpuCb
UOfGa1q1ctcoURDhCpTa5oxmNQJSFWVUGM2MAjCwAl6fIBkq0GGbs4sygEiSLoYTsO30tsskVEQL
PyWZgBNAtBDOGsbg/5A7ZqMYNxZOilmfLPmvF4UnSk/thGhNDZde2A4L4NPVNzQWeCrFvCjceCjy
2aI1cRYnrupIohbWNCyNl+Y/LUOYiNk8HaDmAqsGYEyfBjUmjClUaQejNh+qJwoeGWBuuNmMx0D0
Dl56XwcU7BfyIlrZds7/LJdPwk+gcoSSYyuBvT9/RVbki3Q7uswH0PF0hwZFgZpvV0Eu5HF6rsSA
UU7WqtgYdL/br2mJfqjatf3s6zo5hBmNb9QFJ/U9wdCVaLGbD+8L2dwNiOP8f5vZLIy7GDUAfOvM
BSWMr5WDJ7Cim0HQhSzuGkyxkYASiUUBfbV0J8GcDYBi13KK8pAbO+VB+hHvma/jZA1wBYJuThJ5
k1XCJ+t28QWrUl9Yt2xKlwZTh7AoEQDBoyF9MZtcQ/tEd5Cp3TrMzuFT8vLOmoGclvQKc4hkfa9S
+yfDI1h08JvO7eJzuDuERn6llAyaItM44bUJqrcOQe86H4yJk9IRdfqK9p/z2Ephdp0xzFkYASwg
B8uSOexpEtY2kMLtwuut0h1aUWZHcIl1zoF36aLo4OzKwpTJv3J98Uw1CY1GE1jy7bLWxV5yLrrK
q7zUizn/yEoPOMobswa7Vjjf4xpBqfJAyny0vAFPTjOd8uW6bn+0HH3WLNW20G6j6YB1/VOz+pkO
TZYgQuj84j7bo6NnD+6n2wo/h7AMyZf5vn74a/J08kjwVy4hAfITDVVfP6i6Q/HKkrxUOMG5fern
L+M2ZuproPpaSDCsQHPas/pmYNwpc6LeXTGNuy+Slzw3nv1tiB11P92IrJu+bWHO8rk4RqrBUz7F
OIlo6kyHLNU3u5DDbLKOEYaS+jh7sJsEAG6lR63RBx1hIMfae2yy0wwCkpIWM8J+zPFUZQBQJhip
srixW/JDKfK91qMAVumHuKI+wAS/5ZG2m+rh1DB1dIpaw2Mhex665DQnY2Dmmc8mPHYS67Us6z3y
g8feAmlQpKVeQq29qc0npEdcwG4cait3LaoFaRHdRHQA+DEKbXV1sFoJ9HfVq1koh17XQT5Xu+0o
Iz7pmCBq2FZpYIRbwFEEmwaf36hkLe5zhpOTR0870J/zKXGLL7nlG/fUn47gUM5uOpDCwy0Y/yoj
cSGbs9WVXKl11HxojXEo/eUGXWZdsLjdfoVpyZ6jH9cv0HZV6UIgb5p7RUl7HXZizOhbTcsnO4sm
sMZGe0wL7ApV2rNGtR1VnndaF7/qMYvWg7ojAzBldVPF6WByT/BR2/7ib93ls2YSzctmTNAGAVq+
MPtWeEXy8V5HH2Dq9LfJAUxn10Vum8uzRC4WMPtoZNKA2EOenwcpxxwU6DknkWaJ1rU6pgs/iI5k
IH0kHfqDPdldyY81AEZH6CyHbUJxUv+pVbvr61rt3xX7yPeWtwOVh2JGLDdO4JEEvl+Mt0VZPi5x
EdhFJQg1Vpt2TRqnTEUPurHEWBO6+i/05U+lky/oKXGaJg4kKby+tO3sCshx/9f2E86NJ8DcGCQd
Q1DoOIBa7LsPFPcSs6ZIr6ww7qIxNtHyOEfegMYooymeLbG8j/P3qbqdgLNPwBLa3C1xKtjM7at5
sT7Ot2XUWiqdItSn3XgksxQucRQuivGGOnPiUiBTdC0eiWP1Io0DaCFpfmpUExhow97KlG+k075e
33GBS/lAYLhQX9JnXcfWGk7ZDW7foYkyuqeUOmnVita+fVNMDXRgsqV+mqIFTSfAGfoRHUpI3CH9
i8wkMPlWiLXaa35hkHZ/fWmrZn7W3LM87mjZxJg8yeg3itOucCRpOYGr/OW6jH9Q2LMQ7kCBjJyj
E+/DrIHa7766w0h00DvA/z/0j+RGyQRGTbQoLgSJUpmRHk+NENQkzkKee9z/60v6uGOf9k2VQT6h
W0Sx+a4fmsmLbA3wV9pDs9dC2e0ejYMZRChambuVHQrT3F+bW+m04AW+n4ARiT6yl0qIG7e51Ivv
WH9/oZoodlgRdBPlsrQa/GzUXxtYdMFq/yEyOK+Wszha2qsgRZXWesGIbsne636gz+mwFp7V72vG
r3fZL5DKC5Rz2xJcrI7TztgelqXXYMWt0/zbOixHNOH5IF89pns4X2A4ufMu8q8f7ba2XgjltLVf
5mhYalyJFV99CpWbyJPvTSAlf4wX3OSdKxAoOkNOXUljZZle93lYgKreByEoCoHoF8LkDDpcqFc8
FpgrE6GfCJfJxcmxXin2kMGoTYdmrx9X6M+1HpP+XKGbClfYE7sZaZy3le8WIimGipc4Tj/aTRQP
7I2/8mfQISNNDfiV75WL3tKf13d2025fiOSCG9Bzo0muQS+WmRee3eSODMbr+a5qnq/LES2NC290
hmpCbaGO3BNQjnejM0q3UioIkUUm51OfUB3rUgSC9DDOabigpgGO4MfBGvZtDUr4knlVQQ+V0X8x
UjCQyrGPmtOLbeT7yZjdOTNc1kigj418uwfTdC5pEzDiWSBP+guSAp1TTsYbAcRPbC4iByA6CM5K
0Q48hNaENmX5Qd1TzwrNYMG10n35PgX2iOJWGMQVpR9Ep7L+/sI02sQGKUxN8RCsk6eYgYii0G4W
LRaci0gMZ6PyyJC1xpaScIyeGw0Nwjck/XZdv7a37/ww4/QYeE5Vl1UIn0EP7suL9ZsU9amWlue6
VAQl9e3VnEVxm1ZaWl/IJopjmsru0ikFI3MbDa6k59V/lMTtW9m3dSMRSEqa/jXK1HDohtt8jkS+
a718nz31eUWcOR9r1ra92qwNmeBWJag9l+Fq6OiP+UmM/rtty8/SOFuuqGlP0rXSTYFrMqqWo9ei
l6tIBGe4M8ZyQMSzHOnbGWSx9UPxJT6sY7pmOIad5IrnGT5DGK31KIwPEaSabBSUOZGVVaigG8Sq
rO/zDK8I5E8w1VQYpdwliTPu4tA85U8Zhu+mXYRnjzsfiTPvLJGn3IyOz9/BV4uyqEUbwYiXAXtX
X2W0Sq4gucoBZNduic4FYRl9vVifdefvdfMVoXJICSP2ANhTNM92sju3enlL2mIvVcNTkau1k5XZ
D1UuGgd4tj1GuVBavn73t0/7/Amcb8kHo9UiAtO5ULDqJehWswRIE9v1h4tdXXf9wlDmetwSa9Tx
vMl615Imr6NvZVl5gMby9hIes/NIHG15acGbTXbXl7dtb87L4zxDr5ckT1cQlpZ+1ZdHmWG28v26
CNEOciZtqm2tzyh6A5a2uo2lKrCsSbSFmzI0C0kzDW1MQFD9cwutHLADjQRavcldABSrPKW+5I9u
OiLDAd506KYuQiJaLckn3bwQye2cmTVqMi8SHjn01qwxk6btyfBYo9rfqrarzb13fRu3i9IXArl9
rAERKSEEQZSDJE66y9Aoh8u/gmIuBwBHHtJIOEgl2lbORwDqRUk68LKEXfXeoG1enh8Fi9qckDTB
vA3qYCLDxv15cEldyUub4Wm6zkavk1rUtw/V4f/Qd7f+p0/ndSGJ8wy2MfUdi1B1y4z8iFncp8ZU
dxoeqIbRHesBQ7HpHNpVf8Rb69THpsPwEtBH8IAr9AZjWCGbejSoyt1tIrVutQw6qieoEXXScA/m
QMdk5qmvhlMK/J/I7MOBdm9pPxZeS+h9HU+PPXLQhhl7Zl55rTW4QyX7NAO/gD0dS7l7NiTtJony
wKiAapWZcufYrHuSEhwzG2961u/S2HBls9537fyo9ORUtMMuSsaHKmNftIK8Z2w6DAqGpHJDVJsn
mzEQyCNAZw2WHuWjfeHCSBVlGVv5DENR/rbvMOT/pKF+BYBNWN7b+EG/STzbxVhHdru+0shNetfu
elQxh138RVRiEH0KpzOVnbVVNeE1bGEcujdQRume6SI5UiGafdi0jheL5nRm0Idezyc8RVmnesDK
8DOM1TeLKETavGYXYjj33mH+Ux1XI5x/TfbVHjMIL7Gv+xiwqL0Vu+HfTmZe3AZeZJxYip32Waio
wy6PMw8VAHeI0HlrqUE2pmFM6JNuVl7UzhiAT+wwr/XbUct3VgYO+k5CP5bAFGxv9t+mQONaUTTD
nO3ZRHUUw06do4F+rA6tn3WCjv4OJbTCX9iDOLbaznGcd0LjgntJn6tMa1GlXutlFfBirZ9laAIP
cB3cwbzv03Cj7gVL3YxrLmRyQUViLjZrVkSk6kjBdDiCySRHuR+NRkITvh1dXMjiXKM2TA2y/4gu
1sZH4BF8hI4rCj/Al+5EyZvtq3k+Q84pshJp6oYgYVSPjwV5kWLAgGXZsQDPsmAL1y26Ys75ydvK
YMZUqkj5d35+u5QYw4gPrWfdTWjZBbOIqG9CuI2cK0Q39YixtbWZAYTfq+0rn/sd8FVQvCc7Xcjl
I7oMnI0jmSJlc4b8JguiUM/dAfkBzP9hDL118yfZAyclUETeRKZ12xKdz48zeLaRzEWBlrswT9G4
GMdOLZzYWS3LtYPjLE9Fy35JWrw7V4yStVauhvWTthONn26HS2e957t6MNSlZloNOfRdQ/fJveSs
/gqK/2ADgtNfBwFFAw0C7edHbTUz6TQ7wbU2jBywuaU/zxEwsEz1VBTMv34BPprrr+wjP187S5U6
JaP6V054rekVACc/2EHuI1wL9MOaRqR+8hgD9joNEKDOpshib6/375hAXpX4IiaQKkzWxOzjE6IH
9Q4tsD8YUsSZZ4GupeoC87DiDomu4nYi7uwuZe4qFuA1i5gNI7MSCqBT8q0JOmftwE3BMAJMH8CZ
t/gAmJ5bDZnbHhNZtkeEHXGbD4CLz+CuqFqZCZlXkExlKPwunZ2YDIDiRF5cYl5dPkhoWr1+5v+g
0+cN565nNeJ+xuzDlivBskIsVaBUMTxkAlZD1H1JfNEbfNsinEVy1zVNzE6X1r6/xt5V5AfIjgRa
JBDwgeVwoUSFoYJPdUEnjVI0bqn8ngFpd33bti3O30vgYSPjLAUe1IAoTguXo7IzPliZi4PQ4giu
w4cLuVgJ63Nq1xP0knrNMf1aHaeva1+25INta3b6GdXhwo//ZZXmrIgflYYLuYC00Y3ZhmvSvyyB
GRR3CJgyp3lbcVJmj7ryizI5pWCgYttBnTd1PdYLodbcJSOr8XAr2EtbvbMytNpRcHAiGZx9keN6
6RcJG9qOCMsMzUk1LDAX9eVtGxQLFW+igJJZ48lNGdB8lahY0YGQomx9+8vaJPHU4eSKu/nZ2s93
xh2avwEYh4Ewt93Z+8GdX0R2bfMiXHwFt6N1N7dR3MCemMw6yfDBE6296zdhu5B4IYPb0QXDEbau
4enU+cNXUMeq7/FORYBtDf774i6+cZP+BEth6wgvx2bIeyGZM9oL6Ug9DWOO5l7i4loAVud9ZUfP
hGOFH31SnzzjhSjOMA9DoafWByIEEiV27Whf5d/0PgUUHXpeVugZhE9O9rCOGqHBdtfESNmKxvy2
48WLj+BMdWtHVayu6INrAGcHwzMYEr+trqkMwIOtfLt+sCLd4az0SJOhtWRocILJ44G9ysZeIGDd
tCubyiMxEYW1dlID4C/KEFsw9VG1RjmIlv4ptqwXYiT+HJv7NgKjc0plgOyPbqs032JS3aTj0Dj2
Mu7b3L6PqUadBvStCgY7tKL2ipqGY2K6+Zy6sWa7ZSn5fV75RTzfxRrbpR2NHSOzZ5+ZxHImtKZ4
RZaeooaeNLrsOnPxyjQpPZbKwDmj0zdGYsWXTBY7upQeatK5gzZ5Eek9vUuDqWk1gV/etFPns7a4
J2QWm5k1WNh9a0YKpLclAIMsBlpPpcfrp7BdCLiQRP60uuh/zDUWfbTpReH4vgSABfHJM0PJGhnP
2wQMJzs9XLuQyHG4a07WGwoCgtVuoytdfAT3oqSdNg5WgYSu7sxud7siGqqhfdB2ouaYbZ1Dg4el
GOjF4Z/maRbR0VIRexBjPMHjDI7W1UC9q7wuUUCpku+ub+92LsA6C+S2l0lVT4eoQ063fxyQfTEw
WIWXXtgfMnJA71EJnI0dmvMDEX7mZix5IZjb0onSLmEFWhASPf4GHJHRtWd6kw8t6oC2q0haUIAR
8PpqN8OVC5mcvxnGnpokQWWD5LEjK5VDxtJFL5KjV7+uS/qYZ/1sPM77yrmdvKnMZo7gdnoPCLDa
978AyIIiiL9rsVu7K2APbigS9dl3dls8Vni15IEoObHdcnGxYs4HJbGWMzlCPKF8GfyVABU2GQC7
AGsO1i5XUblMtMGcH1LLaektho6LMnmqWIdpg+HOLg+prL8J9nfbuZ73l3M2pq4kqjLNf+EEFYqz
rGUBL/PsWwNDgeb3v7Ky6R364fO3jDnF6b+ulXNAdisval8D0EHKvvf9l5SCg0E+WkkiimC2b4pN
QCilmigZcILUSI8TILtivgCKdFIaZ22Jsp38prirW2f+Fu87cPX+UHwWipEDth/d1t/S+cdKbCV5
LY0ItZvX8quCp62qYIJ7xT+VfMMDXzhD3Yn8VNCUtXr64U3UNrTtas4fwLkaqVEkdGmvoWomH+Te
+CLZeijnscgSfjK9CrFlWUdPkKloisVXnLOZSUvftHWQDPUr0ZDmz8fc6+chDaR+MXyjjr/2pPTI
ku5KFiEppSa/NXMGXn23ZIDDSuH/Rr3wDdIuftPpojmHT3oANA8Z9NOGjBZABZWjPz1h2UXmEGlx
G5g1IN6Xr8kQZHHr6OmtFbOgzWzn+h37dJlX9BCwB2kW8F1Agcld5jHSQaaelW1AdaTEjARIpc1c
+nqL0k89Jf9/XgDI01RFQ71fNzSD13MmJYsd2V0brLg20SE/4Bm5OOwA6mSfhuAGu768z7bxT3m8
ZneksPMl7tsAgxOqi3H1UH2c78yH+B61xYfI1Z+uC1Q/2SwI1OW1xVaVV2hWbkMtZBnlxBrbgCl9
7Pb2+J5n/Y21qCyowOsTqkViPxgtnPwiNzEQ16MiWFiEXE6DiRZGBmTLCwVVUFYDdbgHO/Dch4ud
GTtTqxanyjLjC5307qEr7Dac6sJwY2U8Nn0OruQqDWU7T3fMVOInM9IAORCVmMMb1ElgsFYv+ofr
45bJmeYq7zpdV+HI+6npnUkl97o9C27rhm5qmEKSZU3WDd00OKNgsrpN9SxqArnrHat5ZP19WuC1
XL5eP7NPxkdREW4YuqYaML+Iyv68c2kfdzlGoZogSvqdSs0QFGGPcmsKwoXPtkfV0NKuqGDrgnbw
qLl5V9BeoViOXj8NxX6wiE+lI8yB01SitsitrbuUxR0PbWYrUVK7CRbtJwq0HvL8KAojrFVEbfUb
iqBpoGcjxDJton64louESZW3qllMSRsY8UM6njLyLw7n8v9zsSvm/GyzrPD/C/1r2wHNnJWOjYmS
6yrw+V0LHQCXmmabGH/QMYH1pw7ExlQsqYnDGWrTaZTay5DHn+706R2F6po2zjwdl9kIi5k6iYiX
TvnoUuWuk2bqMswwWKBUhWe5MrqoKqWxaUGyah1nWQI9LpkbPy1ARYOJPHYXFY0ESgxJP1oaOSVK
hcRl1O6Bfvazm+HGOtNS3DZpUDqGNveOGclzkM6JvpMYQf6np70f6wpyq9DtGZ7WrfTxtTPHY8+i
m47IeyKPrpWqSSDr07cc2YOsYF/VsXkw5+iVkOGIKlh7iFk7O8qY3UYkGV2SkB9tMf9MqfqQZ929
ISuHVmIHIk8/yAjSsZz1zMl00KtnzBh9a9Lv4kZBA3JRgP2bGrary9QHNkLus1pqghp/sYty+qwu
jLjFqEcnuBH1vm7m3LdJ2jhaSaWbOmc3kt2ibh0D2ainhZ9oIIyuMVWdqXZ7Ny6xtUPvanMwQWW1
10FfRGQajPU8HvOFNnvDKPHqaqgnyd2RZNJ839gV2TFdKUKWNhQTMNIQLJQqJ2bK3lL0aJ5Qas2Z
Wav9YLQENGZWIhM50t6V6/ZOL+341lLSL6g07bu+DHWYbKdLUVTWaJTgb+BZExv0N0sFBevsx6SY
jtNi7lB9uy+t5alaups+kQJ7Yu9lb+aOMdGH2K6eq6J8lQs5cScMF1oG3a8DZi4mrRNPM3tkAyZq
oc/JxNh/B6R/mqGNLtHv47gLmBQd4szsvDYZ7qmqj55OWxldvNlOKurEkSYNSHlWGcZqejKt9q0z
TV9RkxemZMFMjFdKBxC2RlGg9r0ergRTcl8hV5lU34zEaL3ZYEBsJzPg24dX9P5isH00DHwpSFLU
BENflmGL4Em2bBvIogCDbMDFQKX+vKpsiG0K3J82aEvpF1APXsy5P3UgoQPclGhEYcu62Wi7xDtd
1pRPDVgzEkGaiTp6QOTIzRoAdDciysitEAXZSRBgAZUd85H8zEdT90uuo10ooGb8rW/1k0Sre4wk
ASgi1e6tiH3PRxLmOkpAJnmj03wwa7DDmaJusw03iO8ATZ5i6rYFR/XnvsqTAgrwRcHbPPtVNk9t
cuzSp+tmduPo/hDBGXNlGSW7SiGC2PlvINgwNx/BQxyrDNoiGmjbXI9hoCBqyiaqBVwkZsemPiQ9
QYiSjKFezg+FSoM8jl6ur2l1pZzpBmngWQznavPWis2oVVsQAu+y5FFFo2oBvksCxOlJecv6n9fF
fc51I4C4lMd5qshqEzL2kEc9Jege4xLJHPAyWH7pgmFrX2OoC32B01uEpLB3Xfbm8dkmthOxBbD/
OdEqRSkwA2x3UHTdXT4hKZgsi+noFKYkaXsR2NvmAZ7FmVznTKlXGi1SvBU68jQAktKYXnpjFHj+
jTUBlQPdx8QmeH3bnJZoVaRmaRODbi2Vj7mZHuu+8JJ2RppMVoLr+7exoD9kcapiriHZlEKW1i4n
Viy7Gbc+MkSNV6IlcccUxUk00ExqA8V4xIysn0e/mAz2vEYT9Np/7p4D2BueOGjdBm2lDdzmP00G
wt20ILPZIvdPTXjj5bdcRLYP0Kzs3la7MF1081bP1cwlfWI9KDMrXJvm034Z2KkGnNje7Ez1RmP5
PaivbtXYYDfIBLSd04Md4Zgb0vikLUYcFqk+ndoUOPt5PSs3baQVbpqJJgq3Ns5QwBFqmSqILfgI
3RwWQm1i0qAuDqSs/Z4iiwZ33dqWQBM++xUdr0RNtWxgd4LFd9WUi6gZPVJL1Rn9FBTxGJpzHVJZ
EDdvuJVVhGkRzQZSm8WzyxTdgjJENaK1ZnCMcC1OqW9rO38BVkpMuKWeMIG+nvaflhAS0Ua5agO4
A/i+CXNUCzrgMQDLBCy6pyG09vlxOo6nKhTVoTb370LUepIX+0ez5X9ou7LluHEg+UWM4E3wlVdf
6tbhQ7ZfGD553yRA8us3odkZtaB2Q+PZfZkIx0SoGmChUKjKyoyBEQGtt5507yvSbgvNkG0gv4yu
LUeIDMQoUpPYWM6yx3jprg5caMJup0jZzEf2zfh8PTZc/l5nSxKCA8hZ7DbusaQx0CZfDzXwhWpN
2IY0tKP2qAO5KzH5Ohy9/F5CnMCstzXVCiyudrPVM2dnK9o7zFTtrq/sdZkcwp5nfiHWYIzVbmvG
V2ZumhMo8NpdBWnb5sv4bvoKSDuKGpidAfnvx6qCwHgJ3AeI3t6X+0nK4sE/2ZVPKkImwLEwFAws
nlFBqNe793U6e2rehXHlepUbS65L2ScVkRNVSnrHMOBB9c0cDB7w0dBsdnxcLTu2U7emZGTsdZ9H
2GiheFgolaLGypPHcv7J4mBgcuYnV6XkrH2AEeP9XH6QZQUX3QhvVgcZuea8ejrP9TRBDLthkeV8
ULtDPmBI8d11F3rNIsdX9mxDdKE264ykg9BdNCye7rd33Rcw/IDW1sc060dn8Qzf3vZH25Fqbl7y
GAdFKCgzW0TTxKS4cQbONGsgptX3hvlFHX4m+rshzkA1sUrc5fXtg3CNWgpK009i18KdMOpgCnEr
i+Ey1bxyfagwmVDbTriUzub6dl76YmieQKJe0x0d993L6Knr8RQ3HYFfAjnQ2zu92+LtJEmsZEaE
XN+Mk1gduZFV+2ky4nUgrpia7fWVXNwz4Do11MpBgq0LIUyzUJvvEwUKj/23uDc2xEo9B4rVKKpd
N3ShQISv82xJVLsrNZo2feeyiCPyFA+N6RncriDd3tRhCw4qiTNcDJrn9sRvlGaQgiliHjQ5k6y5
n05ZWB1bDMgoPt2bdywiHqY8HkvoT3K9oeEgJ8fk2yfGy/MfIXzDNjXWXhvwI9R9AqEOYHcgpSkn
4bvwpnm5uULgQl1PgRQ47OQ7G8sdAC+jBz6UTzCuDgWiDVdkaDe6bBBCtj6eZpylEROokohjwn30
TY9LKYagkh6ZWxkE6qKXojpq2xBTcl0xMeqZquruiP6NTjBTAka6uHUBoE03ZJBcARcsETRXLAsV
ZlW3RFW6jCRmlsQ2khQz+Tw01QZFqsyL83TrdsrH60fiSV1O8I4XxviPOdu9HB2KPm3cKXLe6SDB
K9F3XrfQJUmA6E5ww0NhLKiOEBHAxIMLolE+7MBxG01Q7zHF+dDep2G5MQ98Kupe+gq6EH/w61wT
bRiX770QTp1xWemg4tfZ2qe2BdlLVMa/ru/ApWvphQ1hByajyawK/e+nIYvUb/Yp+u6gINgUPkgW
MaKnfWCP3aPEKj8N4r6jjYkE29Et/VXBaF1a6sRWTZFnO99LTCwZ2wTBKISAI4bz30CS+Rqgi96g
ZWnokuBhRF4V+Rs3ntsubynOJ39IUBBZY1AXfGMmOPQNf96k+y6WIDH52RNXeW5TiD1Fk6a92sFm
0xXRokZtISNzuuQh5xaEqDMaVlvPtKGRa4Sa6gZjgjgLLQXJ5+JOcG0hQpDRVaNx9BhmWOsrHTA+
Pp+FSvbmjxKKJZZX6d6w070eaG5ZG+i17IHw4YRDYMRN1hMLm4gh2/HGPfDLowVpxYZzf8juLNl+
CqcBc3RG00xYaNrdGhMmxs3YG0oJQ6LMLXjCdhZ0mjFu1mbEihaj9laUvxNTNhT4m10zCSqymmq/
nkvPLaOcaUfRpAYK4mY9aCdO06IdM9DHX/eOy3v2jylx9LxUV81Z24FGc6XcmAtCJRgNVYv+vG7m
Nyf42Y6QTjDVylvLxJIo9B973S++KAhR6x5A6ofhHVgyVGnqfOn5g6jxbFM4waStsr7JYDO9eUJG
YbwXYFXjuOKVB2H3N4z/XYqM5xaFE613k7WUtKdImoyohhqA6lpBlhZeH/51+bga8YHAkR1x2VcU
jjheRSsoJuCUfBgNA7+RkYX8OuQa1dP7Duq2KJBKZxjwvnodWmyO3oDMt0EIxBpfHoY4cVetbrUx
KuYswnTsqVDJgfRdWLBlOwC0WlvqZ6foUBpGb+iIPkKga+q2yc0fsRsfykI/lQmpt0lMZgzSYIK3
iFfiLZkVTonyLtdcApa7MUBeg2aRon6zRzNM5xpsld3BmseTFmsYnx7j3qNTdh+3+Q4Rh/io6u3Q
a7vPtSXIzKENFMrA/TPbQZFVhlf0yvoIjwwz4uyTuLZ9KKJuqzijG93Jfw0DKYOMNQfIKqbeQOz3
1JrBClc0G8uGmsPw0dUy34JSsUcd9bSMRb5fnTEoR2enrdMSus33Nu8C5mJkqEwe7JZ6ZlcFDaCO
1mweXL0LrSHZA70HeiB72jKlfgQC6QGUHqtHKgyGakPgAAhQJspWn99DB2CrGmbr0cHFRLTZfWXj
J5U6h6XAXIxOH6va9VDl81QY79qu8OYu2ZVldVQB4mhMrBi4Ic1VTkUCEs9hjdRc2XFuBC8Bqahn
TPZ90tXf5qqFKOv94NRH0pZep/0iU6MH84rapzmBu/I9g5QrJASYsTP6wlfaT0tXf6YqWCbRByD2
SB5r1iCImAum5u1ha9hd/b6xSkgSD/0XrWl2WossDfSfYV7TWzWdjJtkIEeK/p+Rj9Fordu0VSpP
ydjJcCZUCrXuOM2FCs1l7ZStIHIejDWiQ5c+qJoOqecCgGRas0PeDCjedrqXGGw8Gm4R0nU+sUU/
FRXarqnlmj6AZqE12+Tn2KvrXV9n5ilJakx2t+aXqrGqkNJlDVFULm+0ZFQBW1B+6VZvzP5cxvoe
bKqYierYPcDTZaRbMTkljN5oECZQEijB682CFjamtTH6Pg/dfiUFfs6SBkaja76VG34BFQUF1302
jQGAKzeJuWT7tq3bQM1Itos7zOYaJoYSTRfl5vxTTDAor4+Qm1F5VfuxL+YvbGJVsLI4GDWC7u6g
fW9AHO/mSg2V2/Z2NFHGAreq7s2m85BM6XsrXcDt16KuB3C5B/QZeFyrU6MMiT/0oxmg93+a0UTx
xlQDsVw3jZsCNP1h6bhZ2DLjxiq6TTXRxEu1yrNSNVRT4JgMY6eWiOTz8DUp2ejRLj+0LIUi95Ir
27nCVrfLprILutXWfPBAGLudcbvMen4CsnICqUvzzanSnc6mUxmvncccsoe02YHU1o+xXvbFMjoe
oE6bAq8XbwUZUW1kO61O0y3asyDVR32SLjUwQLT2s4qk9+0YLwfbVqo9oix+dK2wzWjNZaCiX+mX
TA20XH1XudXOnpsbE6B7L1Ug0gsGhQ+l1rienkzrsU2reZ9ac++XKo5HD5VUr2WFdpO2M8payZCe
UpMm/uKifY4Q1esNCfVJrbx8SHY9Ie+sup58p7A/DVOWeG1ZMB8Q2XrjAK/v13b+eSXQ0SBzbQPs
kWgeKnUPRsMeezc5mhr9vljKJyNWrEBlRrOfOzD9GXq8V3IaFm267y3ry5opFaBXSuMPFHjFagRG
qRkqr+67XQZWC5RwKMajKv4frQS7XTbXGyD7MYtuFJgLaOvco26hI55huKHrrPeT2njK1D2Oo/t1
iZMPpWUuqNp1yHPQ0y/IHHZmt8Ob5qAtpPDcCuW8YUrjwNVbNN618mFVMY0AXMY8DKhLKCOY38fG
3oGwFPdPgkS9B+KNuItnGUru4WlxWjVtB1L/r+VsKhCeHTdjaiBLxc3RAG+r0X2+IjkujU3bOZ9t
0gW1Mn8e1+qeEhDTrIb9ESiwG3BOHrW+2kAW71M9xtHkJr/W+FNhDt8mZv+icOdA04fEK7rlU8qy
QAVXSgpuM69W+juqOiEtly16SEeWGXC7d11heKYLee81P2TEjGwTFbeFdF5ix99YnxxyNu+Ioe5j
A/Rr6W2XNr7dQ22nonjptghG6Y1q9r5TFRgWTZslbAjd2dp0cpLhswKMj2r0YVx8JVbud40dpkrp
rUD3Yrd9xUlBkHcYcL+wtPXI3B6WtNjhqen3rPDqLAl0tw+z2Njkk55AbQFsjEoRd7e5ixumrJin
QGEijT+3qvPdqXGP2M6+c6AG1CnrXVl3u5GavjpMPardSsiawfXsacUDVQlYl29jhlqtHRc/gRS+
Kdpb0waMpF/X1E+X8US75GtvZicXSjKmo2y1BqRnKJlnBghhhiJq2rul0o/9CMBw5QROlweJAtoK
fdip+XxgMyRdBxXI+xJoklOd0CAF/2nqgKZkNvrdqqzGTnOAJq+K+6EBVBY0+o6KC674ZugQLDdv
2pneao26IRQCXz0GXtLYCJcRggbJtya7W9y6CKcheaia/tgZxakqZhz4/AO+UEQ7e2MnbQAPjlJc
gCu6AE296fNj7JSesazbDt3eQvESQOqNuXwwWL93u3gbd/Epc+ctGaN0UH1d+UGdIrBBwTdW9Q5S
4Lk/NxPwEroHTahQo1aIIc+QaPWxtaZPiQphouWIQ+mbabYEVOkhCV2nIDz7Yao/rPweuKmoL0y/
m7sNfuzcoHKBbgV1XI9otxa6p9XQvVsX46iC2cIvyzxEYPZN+8TYfl7NfZuRD+2SeINb+zZY1HTm
uf3ss7Hyh+EHiUfUQE9GoR6rGqfe1bYJeMBVZfqiOYccN6iRg/dSmz6U3Rxk7pcUAd+OP7BM97N0
9ay2RKBNd31dPSrtHMw4oDOzvq8rsBo4zUOp1WG/UOgAdCMJU6ub7liafypY94hE75gw1wmMYvkB
hT0UsRnyrR45Q2LsazJv5zQJO71OPJARfXBrM/bHvPk4jrHvus3suythmyHucSVXCh6yn1oTzlst
7WdkKIXXTNY7mpOAjsVtozlfirXrvEaJA6DFwOw9jBGz2yA3zDJA3sl21ZjOAbXM2xZyWbvUAW7V
zM1Q1x07LJHpsHyOBoNt0s76gs4R8eylcKLEMdYA5m6pRtAhSjRts7KqAe7VNiPST3pgjJlxymfX
8oy8RKgrtDuTOlbA8nENxsn4mOHn462P0auZdX3QGb3pDVqveLPuPNZuQ0PDyXCapBOK/K3zugjw
/BbiL4izZyuzNXsYNLwQBtBxzD+QHG3dr7wkhp8/SRnGLj+Sn60JL3E17bVMS/CqLOK7Ccl5TB6u
vydlBsRX+Gply1TgaVdk0Bls74j29boB2RvcFdqhzdAuudZjw2Y0CM3hZmR4NCI4Y9wSafjDlODo
lMzL2KdUqcP/aFxoKywq2vJqCuO09OMNdOy2yw9eXeuiNzxa+Up+7xpoTbx0DaNFa6GesJfIUdC1
0zwMaqURhUASenY9GOjcnQEtHAMkeLLqg2SXHRHA0bXZjGcJHsyclLYK00irdnyhNQq1cyxp1kiK
EI4qFASYlq3FXMMtzU2yHW8jF6LmbgjFFnf/dTwSCAFIqiuyrRXfx0h1gVlCRWp0S7+nqFIbwPlA
PrsmSGfRWCgHmevwP3ntawqlgKmZ2gV4MF6cHW+eUBf0lEJa2gIxTUxPcjbB60fREZsLbke7Rddh
EAhtrxsqf+4iyXGQrUkIJ6y1mpQNMGEAk7tDDO59bUsCQv0CFIlti6E2WctEUjwC5OzlqVDcOI+B
1P27eOSA9e6f4pEK7ouNrHoptShEnIEyG08HrDI50RsjaiPOQz0FBGkU2mtvoDCSfTkhyhR1AqVw
XspEUhWB66cKy/K+QE9x9fG2MUIuWunWso95sVZloyTl2Bbesk+sAWc3kb1qS6UUvOIY9XiFbd3q
mKNA8xd4MIjxkVM0cTbyUuelFiqGfp4tC26UQBkDZbKn4z/ukEinUQH6axYsu/bLG7aX/7lXJ/HM
nOBBRYYsRnVgbgjxNSdPs3YuVN7IUbEgs+qEY6iFBsosZtGiOCcjzbn4cc+sC95kq0NfdHybl0Tz
be3nnMtmqZ6wB9cWKPgPKCQowyPir4sDQc0vC9+ZPzblx6W8A70ZWgwB5hUDYwZkHCOw34tuP+tR
jBeLJM5KFis2x8EPBOBJgV+Sg8cRwDOoYsnE5yRu+zR3dea21TozEHDhpnK1xCuXX8vIQq1eNtdD
3WvODN4wef5shnBFxWuNQkOGlZib+s79rqOjqZ3MbKPoW66dhqmIMP0JlP+Bk5nboYWH21F9cD7r
B2kElG2qcHmhtjuXTjXSCMTbD6uR4smae1P3gUABKoWojMnQaEHqbwcVEqF1aD5PbfwVXM6SXE+2
8/x3nu08dToWuzo8WbO+tZiEKVBPt6kM7HsJA/Bi5/nPODNTOGszYLgDB2Yz4cCyhxXMS7pv+2mO
SKy/56Qv+bJ9Q+C/UEXn09OAslrqE6D1pWUTGDg7nygiIlPfYxSynapjSfTbKTaOVHEOoN3YW9OK
aockFl+AH7wwLOzsOimNFRsw3ECzrCxRhtUyb21C3fmypF9Llh16lBGve/jFqHi2WGGbNcdeix7F
xGih6q5urP3Yf1PBZW+60ubjxbQB6CJMsbo2OmlCfHLqcc1RDPmr51QH2gGqZjvlmG7B3IXTg8re
9aVdbMcDG/+3QREllhsj0HYV9nPZjztgqN7R92jKA3swhjXPpi1QZmURlQ6Z8qDwKhCf2RWaa31S
qTNpsVA87hoPQ1IIvPlXEHX5/VFO+XoxLrjgswHyGqqSYtMnS63WminiAubF0aYhh6LrJUf+opOc
mRAc08qJXtcxTCgp2Eji7bzcun3qMVXG1n45JzizJLijxfRUHS18MlRaADECaoS8zz60obsxt3UH
KTeJi1z+VM+bx1d+FmWYVWOEIManArFZvMHAGXAM7G7ec+a8IpIlAZcQmQTYwX++lZCDWA26XEWC
09YH7OmFZRxaPeQ0pJ793tpw7S19vpGu8uK758yskHwoGAAolxZmQUzxkX7qwLWNt6UTVYkP7vhk
7yKvbdpbLeStX2kizd1dPA42hgEsEE8ZQIMLx4H2Sg3czczvULpbYKmAzvBfXKedfZRSMPE9FMzZ
mN1wMIJgkNcz/Qt0KkpmDBiUx3trDTrfGvwKg1pe/8gJ+Zs7iGXnQMXUGypTBLr4fdGA1fjUFEyb
QohLagdl93ydsNGqb34svswY3wYbIxevwXT3iA6IJ48AF+9KDRVCPnSLkeVXAE50eWidWlgyhJwH
P9s7j9URs8unIdDwdjAf0c5ftqVUFuhSXDi3y0/X2ekZTVp3I+iDo6yPj908PdAYoHi9R3dTWXIZ
5vJS4nEGZhPBnWOZj2MOJZKIJQNqBJP7mfZ9DsiM9v4PosKZJTF/rRbdXQswL+DisPdsg730il23
gw6QJ59deE3khRzz3JpwPsC6n2a9DWvQlN8VezdEx21j+s6j4njI4I96xN4DKhSQbXus91wsV/sh
WfCllOf8JwgfcmlWYhYOfgKH5Dd7ui1uFB5xpR5z+YScIRKFLLYEufdMwAseWbdzYPoMb4MAx/KW
y/OkkBznJPaykHDphjxfnXB9LTYkLQG+B/QPPdlpCmcUoa9v4CXXPA9xwv4x9Flqd0CIS7q4RMH/
JqnKdxXVw+tmnjIWIbZhMu05lAq7x+Z4IB1bUNxBxayO8gAdgk26fQMEVxa0hT2rQCfRrOaKK39b
79gp2ZObKWg9YJ6k1emLlZbzVQmXvrbUhOgtVpXeMJAOL/Q2j3LNNwM1gmJP/lmR89ZdykXPTQr3
ftv2LMtHfDA+NWmilpSBSALVh/rENWyTYJFBiy/54LlB4eYvHMUx2ID9hFSz58aJ3yrSi/bS++Hc
hnDNo02v6aOORXFQVwwUjbVLDQBQlkhFy2ZJvRVlDrQ0wrn4oQIt7iw7J3n3hvtItrvCNahVNqvV
Hj+EswLmn6o9PYDnffvXnV9hTl/yTL+YNp6tXITNqXPclNUID7KPM9D4xhZ8ADgZaBQfFDmKUvIt
Rb0WoEJwDBssDxTuW5p6i+nFd+pd8z2+GUM8Z7Ytey8rqVwszZ8vUQgxazbOSuliia9AiPIDKXEk
UWdkHjBf09rIwpnPwuaXFqW+0myVU72tdnpQRM5OucPI4A+gVDfSHJkv5EqMc4XIA8yMNeZoKT95
sd0A9R8HMebsuh1v7UlRc7Lo4wrRp7SZpS8U9sYhVBQUQVsABcGxPnnN+PQOkCP1ZA4kRB+y2mbZ
lXh1JNMM/kjX02aJVIzMghBuHNCQmnYJb3FjUw/MNok9NZsSycCvdO+EiDPWhVMpQBBEmF/AiHT8
0RlRxuXzZf2KOANR0b00ykluJlcILqyttVnpEEnHDvrRxQGDBRzD7GxQN5Z3AS6luM/H7lU3zl7L
SaN/veWXUINuQtz3u5hWPkR4IjUoQ9QcldwBGvJXhUqCNLJderqd2xeSQ7scwR6jYIc5AZwTgf3G
AyITgRx7bPhr4e1BVGQVkFrxarCIymPBdU961aRrtCztXZMfj4APOoF2hB1V+tkG9bgOTQDANb0K
vXxJRL9YeD1ft5Dp6HVpu7SD2SE09+SehZDENfwyDfpds298N6wP636Gy5VcF9Qzb+ut6fH2Ofv2
Hz3OUYWIhDFw0BotOEy8We9GOXjXNtzH822+r6WcdJcvT5A6WJih5BRELx9Vadt3rJthrdwl2yzb
rnjQHVF9vGn3DKzzhdfO/rS9nlhe/sj/2BRVBBjt82GNcaaMGnKNy2NXdZIM+WLiD1zy38sSVQNs
vVbSQsGyuCOjO+FV9ypSfrRCgRPy1BjDa+0RDN7XF/abCPVsVrg208bqY6fAynq4L++/MisAVNOr
oHQMsJ38OfebXOTZouC5eVMZCvSe/l4oqFVvORXHglG54lZ2Ti4/PJ6NCa5Zg6xnAjkfSpxQmKhy
UJZ9aDDddH0TL8egZyPCDdmaiq2zXkPqMVshIQ6Gi0zq6XV8wpt87+j0Xu1cyQXGL6jXWcCzTeGK
7Lp5rRnQmZEyLDe14wC3+0mrvpuE+WPx8/r6pE4i3JYDgO3GqMIY900TTrL2IO7OfHcDZSKIVkvf
H7LzJtybDEpaZU3x2Vx3Az7rqDFkjBIXi9/n500II7o7g+aKp8R8BiHbOtaKiTw+QdkFq5/dldsG
Ezm4TeTZzW9SVbAdQj9L08GT9DKCzbaRtJ2B7eS4DvNJ+Aez5gGnCi0XKRG61JywmXGi61XLXcXU
wXZWI5hM1Cugkd1/GgfU+ma/RwuyLfNAr6QKNpej9fNahW2mmdqXDY/WwELMeHYpmHHagCKb+pwF
XeEEv7Iz/5tQ+o9NXUAIafaS9hXIk6Ku/mh/WPj3PZQREpI7M/kIRL637N5QEZCsVBx9t4ZFUbOn
KLDnkfQlAgOYxD8tHD+vU4jdhknicuj5KUENwrjJ9stdtQNv/5+CEWz92ZYQtXVmlAPRYMvcZNsk
2+dB5avvVnCjNCBpC3oaSmLO5RDwbFCI3GYVr1lewCB/Iye5P2wqgDxOXM1iDRMXL6sS/76VWOVb
9jqsPlsVQnk25dMCFUCKWqMFkaWXy6w3Wi5bJv+D1wwKcXyCdoaZzlgmfytPVkA+kI0WTOVp3q6n
KVjD1L1btlQqnCXzViEGrflqVeUEu3zYbA2gY80HsJIb/kWr6vYNp1JmUQhD6pAUNboCf1vMlc2z
xcHZyOcrZYFPLIgnSeJWho04oOPW2v81zTl0T9Ocb1jf5ZfQP64jFsVRf2htu4a1aW/uMdDG+/Gc
igD9+Hg33/PnyNs2VuJCItSjIynqtikMg1GNFyQUL3M8zGggdbTflSiYb+KD/OUnsyoEn9xcG51w
x2WQplWcvQKIvtapgeRASsKASMvUVJMLzjTcH3MfTuCCQQOH8TYkFCIwuFSAs/0ti5NZFYIPKVhp
qrmOb7keKd7sSiqjMbycvz17C9/es9ZQlipaUlfYPhvqrTXA7dowe0N+Q1O0bhrr4fo2ytYjRBlm
WiDdHHmU6Y8Ns3yWy5jff5PWPy9ICCjKpBuU8MjJLyN2wlCdv57efB1JgokhBBMFvHH6MsLnMYOO
hkVQhSYJOexlQkdPB+XNn1Y6nhcoZDJgzywIlIf4SyneYBhJ/aLv2SnbFz6m7U0PVJ8BWEVMuYSd
5E4SFTF7I9bYyB+f/Op9cSdRVBzecPXKDAo1FahELvGgwFt4fqrZIVfpYWao4WrIwxwkdLvr3ikL
1KYQS6rVpAO1sMI/qN1eLo/98xlNIZFZY61bV/6W+X+wJYSRQe1KY8CQWTRgMJ77CliKkKDZb6lD
SU6EqISJWhCmpjCBFjXhGtUVFMBALrIbw6aKMMcJP5HilWQ7KQSVlj/kTXppJ6Vj/795gT5/NSG6
zMs8j8AU/PXV+E562unmRvPZ7RtKerKFCcHFVnJzJjE+2793EUlgFotZdmINOeHXQIIZJ+Iknmve
XT9cEgti6cqhZW+lNXZuViCR3D32mhpdt/Cbrus/H0csXam1qo5rBxPmE29ieQutE94HuZX2PiRf
RlS7zLTYrjvu5P/+y8iCksgzPBhkHhj/NK9syd1b9pGEQAFy6U6DOPpftsYp1CFpOUBjCxKamMfE
0O7+DemxJMxbQgqSgMIN/XIYVQ7mfoZ6yWEFFS4kgfVASYGjkNaJJSHKEgJGH+eaNvLK3x8TXMj8
RQgbDeaK4zH5o28oSegsIWjURBvGtUE0LIp3LN7a5r06q1G1nvp6kNT+pK4ppCIlcpFcXfiX+/fg
g4tbCBESIFKB93VEqv2WglSNZThy/1dFhjNbgoPMdFgXPUbajfEtiHDPePfegzU/avetX/pGKgmN
l/fxzJ7gHg5xtIwoWBtaZX/T/fzvA/EN5022k4KHFBDLKWOIj/zBTvKNelVVOFuY4CCpHqtqWhg0
qsDG36nFNtHuWK4E6TgGkuB/MYo8mxKhBV1lqfkAVDbmnsPxht4m+2yGBLcaNcE6QShTNqN28d15
Zo/v8tnDqbGbtGYV30XlC0mioY5a8/N/XJOQj9YaHjMOw5p4Q8sMoakXMhAIpkDTJ4GMVvbyy+ls
RUJGOhMrVoG3p1H8c4Xfa1s8NknAy6POzzdUny9G4TNzwl0z2onmjhb/YE80Qy/rlG+aFJO5iHDR
6GlKnDbFJ1M39oYooQHGt/qADlMVjdhQWWIqcX5XiCJDM4EhesZ+rguosnPfHD7kaZTSXvJsuXhp
n22kED2Y2+elyzfScffW0HsD+3TdD2WuLgSMhgxZZnYw4BrfU8iadYUaOp3pXbcii4IiYCCFfojW
E5j5P79NiDi8W1drYw+teSnivqEkdz3igm73ZazI+jTLBwf35B/cXdePFQi9X9qaEpWppvK/xwqw
av2soOqyNxRU+df/fYwHz8BLg0lFsgykljRqHWhDOoehoH7s3lQg9rHfrXEvSTquOyMRm/xKnHcg
Loa5xImAsPTrOXSnwZf44iWgrf3PmSLidG5aL5hXc2GF+2J2WA/kxtjHhzckozLfEKJEo65gFsrg
ia/Se3niez0AEnE4N0tdByxW8A1+n6ADZmxdsE9Cy9aM8lAJbNmo4+UX2dk2CpEDc9qsIyUWt2h7
WoGDbH3XQimtS24rQHOUWD85aQHE/fb657uYA5+ZFdKOZpyJ4mA+PwJyJSjaYUGjeDxqTf2pntIW
eEvaSBzmeqxHA+rlIWhLYNFrGzub5ODZBHcrWp0e4+TvYBS6vjjJAXgKo2eJh2okZbvWcM2ZHkj3
0xo/5unjdROSVIA8/f8zG6kJRZnJgI1u2U2h66Gph9yD6jtjv+zkAVK2JCGENFXfz60Jc1P/oeyx
qn1JPl5fksyEkG1MtemYpOaeuHyejWNXfhggfH3dxuXq0LPfPTWEz7YN9yLTSA0vWGjAB+4HaJej
kz8EtN78Jd4ge8tev/shTPzS7xS90fKFO0OJ4csG3OpKJ/Fs6aKE9GLVypTTnf2+c/6fnyiYDnq5
LEYbJ3VKbOQfXJiSoKgJwcJKsYe1jWDBgyL5yilehs+zj7Zg6ObyGCyJ9yIoYDFUkpIB5v6E2vUi
dcfZPSaCAbKY2thMfLwcPI4Yz4U+bH3kPfP5nndY0e+Un2aJTz7N0ZydApsUA7j6kO2w8abKfnVp
+R/P2ZMu+ZkFDMAYdcdfsH9awJEtSYgeXa+mzCQwWCv3dD32YHC7HjpkBnj4OlsRc62sa7lX9NlX
0Hp5bTJILMhi+pMo0JmJpC31NHZxpnBJbZ1tsu9Assq70Pa29TFJ4ZDg+pokCT3RhchRjiUzXf76
f13WkHud1JoQM+qkNMmUwxpHMPTQCtmQ2uPg13ET238Ib36O9a+a+mR1ypUX559fK28lG5aFYLGl
D7q+1YUkEe+pLOAcsZFhPILx8qbaQaAxeXwDpEfij2IvvzeBSOu4PyoHe1NzqF0OivQRvIV+7UFY
EZTKsqtMkrSJFA4KA0FfOeEqM9Sfq1uBni/xGrBAVqAcLIpQ4puyBQopR7qsVZrzINVHU5hW2FPE
+tynPg0tDJ2mGD7fSPuL/I9eeSoZ/EedHcFlzBcKbXSEke88PSi/F+jaUr/SA9jE5KCsRiU7E6Ku
QE1LR2UNPuO/f1zINlTIRCj0Ueya+2gy/NQzqHEu/zGAGUI4UShQyQ7PdZ4CWLwrIz6SmOQ3HLCY
Y6YhuO4jPGBc+1pCQFlSqFssC76WpUOdxL0v29F3yaGMkWaZEWg8rpuTZKiGkIf0DVPA6IrlafRA
2V2T38zr5roJWSARW/jK3K7Vwis5f3pxyjzQFEofip1jEKSHxX8fJiUeKHbv09XUrJQvLulAuQtI
p13IMvyL38hUHWj+Qtr6lQ69XpSVAZV0zu2ig1AUZOiqvSvTQuIKF1fybEasZTeTXTakteAKWRqa
9JMeK390mM5MCN/FKBcyWjFMxOugenOrgNfJdb4MlruLSaFu2WCxYM3th8xdtCjryAeHYnymWKR7
Klus/jIoTjiSljVgTy3nW0U+VkyirXI5Bz5bqhDqK8ddjJ4b4MO4ZuJbj/MBYdcCyQBo9D0dvMk7
Wey4eJmd2eSLPov01aIqTlXBZqE2oTMrs+c0re2bawrmZBCiQxNeRqMi8U1xPi7PmolByga9FkCr
naEHKg2s1KksDPM4/ioqnq1MiPNZP2uQsOZm9OShXJxt7yx1UNK2DVcr/XE9YMm2UQj5muHYPZQs
cd4mFrUKDYhZBYt5N7VDoCZKcN3a07NSXJuj2uhyWKA1BzHFy6/GB5wLxvDVFjQIQOn4XlECLknQ
GiiVKf73YYGgBGplgHJLVTguHYNz28IxyPOVtpTfNqid6uSYMyo78peyj3MLwjloV8wrPRXjjJZL
hmeh0993+i9n+TUOiGZpvp/7X826U82PhHZ+hsGD6/t7yUPPf4BwKIa4TR0FUB3Q6O8Xc4IEyM/6
T+QfybkR/iPOTp5mNK5uUhhxzId2N0G5D9ztC4bOuh0GYuRzsJeyhHN7wnmAgPg6LhBlj3D0tn3z
sY4hedN5ugr9JvVe10fJJsr8RDgS05pnU1nAntX+D21f2iO3jUX7iwRQFEVJX7WUqqo373H8RYid
RPu+69e/w3birmbrFXs67w1mYGAM+Bapu/Eu54A4rMeutqEy8ceSxzU7kDKfBJ2RbOhFcIgHL5q7
+yEDzK4tKH2jSndNm8WuZXeh4IX2alCWhk47A1GZL1j6yTdvrvQf4OYbAsfKftOKCCQXKIy5vMQG
4nWV2n3VXl6/lDUN+qYVWYzP/W+h/ifnC4gtQk1dvBFGeOVi5MBstFoyNKK5IhxEfJOesV55njFR
/arsXWGw8v663rFo6cXZZssbxEIlEPT85DC4JjvQQ3d+xXDpXnXq4jodyQuB3sGakglfnpzTYz+j
eDl5yeZRnxzz3yzVVs4uFOKlOMklJYtuO0yI63wMWrQPiYCWp+/KvPS7Fex8SYj+VfUPI4tml7dD
/InMtlfZN1hD9N4CQGLpFMUpTJhgJ0qyLT4la0liB2VH6886B64FZaFCX3fNV+cG58wmjiOPsZCo
54DSRfhsm38KcuWCgpzmrQ9iMt9KX0HwtJuE4zy/hEo+qsaMTtauQuj/IzqpS2HSJZYj00qQE6I/
0QDnzEhdBiBARwluu6upF2eSfBSx0n7hKb7V//603c8LLmRJTqapCUC5Rgsvi2k9bkWB85jHbLY+
UOshmjJvM7U/HK09RdUKzp3hCOQpPx429DK6E4Y4XVLlHoDtPQR1RTdUXOYLh/T0y2SHxEerrtFa
xmVn37aGu4kV9nrrlh2YGazguu7uZX4XH1Z2R23GMEisQ5ath0We+LlNHsZE8zdiKsjCdhOFi1NJ
XmgDD1GE1wi+Le+9pE/vY4Lxep2oXgYKHZLxM3B75jaL7/qyQKlO8FRWKANm8G0GsgN5q7Td4HFx
h1Ie1EbJumYtbD5fsa1CAqyu5We48w7gz8RPi1csPKqUUXIz0Zh0IGmGSNN5aIvmXBingZaHjX5h
9dfruqjSEMnJdGU5dkMsNGQ4TGTznSYNslYFm6HSD8nHlFahd464w/8v+iF5mbWrJ+CsQ9qLppc6
kbl2Mp3gP8+z5LjsWswcvs17qmSJv7/IyJul2pwhs9/kqffmNv71UeJckucAvJdJnQzn+jcdfPXc
xjX7EpKk1GXR8wRTvZD05vE11T1KzyeSJ2sHaKG36Me1LEUcTnIe9Zb2VWPCvPLkVMZAqE6oKnFX
nUZyFpNDh64HdsjL+K0ea1fJkrxFlpekjSbhLf5nYsirXl5cneQzYnOJa/7omWRZSiu+5gSFKMlh
ENKx3OjgMPTl4JA/Lf3cNgo/u1sxvjAoebClXedyScgvNQeDzxOe/+vIIHc/FjWoYTMKbkS5Zc3i
fKDpqMHpAnsVoKtB3LrNzYAZpS5clXBdu0nNhTTJYRCjZRplj86JnfXkhn5bDggnh9aLfJ4CPGf1
y+TdK9qV4h9+kbldCJb8BwUTy8+3RtaeBMqrcYv1Nq8cXzlis5/DXsiTvMcEupAlMXHQx1gWfdFB
/QSxBI8PsHXX73+IeYC3c0JYF6Ilb2KOEamzCTrE7lJ+Y5/LIyisTiYG64GB0IrhWxVOjjCya5cr
OZeqZlgDJiBFaJvoFmWvB6MF8PqieyChfTDT4TipMMH37f7ikJKPmTFqMeQxRL7wMUq73y96XMiS
fIyhk7k1dcjq/x4Ldzi1YQRK57HzoazYsFO1EXf9zIU4yc9oUc3tsodFdoJOlH/b9E82D68ndKr7
k3vc0ZLyPBfx4E25lsL65P52m1VGnYyQBut7GnB7vfUpnJrc3B5zazKjFvJeaIc62u3mQE+fS15V
n9hKF6LB0pfsc9VgCq2f3S6rfXMLbbtzZ+0TcYr7UtW/VH5BycOQoqrivIZWvvyC/91/yq1tixQY
LCog7d9M738p/CkswJD8CagumyK1IMxh22FzyIFqTdCl5kFhBCq1lJxI11ZEJyUsrccuue63YVfc
pRhJ0ANyZLU/K/nNdrPYC12RPElZ8RrjsTjYCLCYzX9cwvgJvwF4nletr6skSs7E6JO6w/4RtPOh
D5oWyOaHEXvdrV8XgKQ+6Hfqqqa4tSvRQO56N31V6VUHkaSOf8uW8jzX5GO+rJnbsjiomf6m3Pbp
VuWmd94DenSgEPjSEl5RV1CkMHLfOzaKf3zZv8h/he1qoCMaqWt4BDjmWFlz+4ArqifCnK/dqpTA
pOPcgm0NbiZKe3eMD/amanXsfzfOLcYINYktqUpjovfcibgzkzToI+fQ2w14mYvpCFzX3N3aTDUg
sWvnzLBNRpH0OvJQl1auhsMcfLg8uyvmW5A5TdP76za+m5o8iZDjnGM1o8nbdD7Q6iYvvgu4X319
N2Sziydl4BTKTv9u6LkQKP7+4vkNooZ4y/N4fkPoeVTsFzpxIUvKpts8XpbWhiwEgy4YTECWGK35
gczm4pojd/NlOpk2uR14eZ8NxWdTr5lfLDS6jxMLaT4Ib8FTTh+ackHrelhdC2yFbtlbf2b1cE+t
+oM+ozOJBnqhbe9JlFWuRefDAAJWgFOc7GH86KRgS4/XBrtrvChcXc9A0NxSiAYZbu54xKkKTzPi
Q2XN36bKnA+bZn65/o13TePiGiTTMKt04vA186EvbzLrw5ap2GD2Y+2FBCnWWuVi1esGCW+p6Cul
SQl8rC+djjt+U/ayGx8uTiaFWsya27BryOLfxKRjejY/1KEFyO/ItY/Je9VMnsLi5aGyLEWLbRkT
aOzw2bZvImS4m8qr7D+iL84kRVlnGYfKjvG13lwr2k0kLiRKrlPfirhJHdyiCU7kkARY5mzwzhPL
nBhme8U2p8LLyDG226CPa4V7fEOCq5IleTRYMaVxj+uk6fLeTolb0NYHWfbXTouwb5Gbv69W8p6A
9Tba6HlAlUnRdVHYtxxx65I4m5XDh6dd4ZnR16JTxFaFVsrgMAUImyfa4fPZ9Xcj173eBHxuqpyj
3w2wT1rCJC/SLazcygIX+e+8S/F1OawBB8jdL2hEQNy9IntXfULJo2xY/GXTDMnIkNhZFCE0dMiw
rV28uf95cU7Jp4yYGnXSFNJeKKfyba76clIGP08O2LJ1qEYZ3zmsA/33KeeLez2+qBwykxxK00ED
LQ79eJqq/If14Y3PyYvLk11JT7oxsSGLhoJrFniAoROK7rvKFe+XNZ4kyRAxURGzoe3wmcQmTkEO
gFoMh7ONLHZaAvWzQGHFMlwMnzGTUowQR5cH8DFiOZF417+TSoKUDuU9m5ta+H0b01yWGXlxrh2u
i1BempRrLJhiGGOUux4vDXBghS9Yj39SVDtMqd8q1TMln7HpdQ0SB5zpTW8bRTZgSn5iaQrbyTNI
S24JSKL+eZ8OZ1GsfB2d7H7ktKiD4Q4TzSLJgFk1r0a/wIAF3icG/wRg6yNK7BZ05y6cpqPiA+67
wieBki0btr3GkQmBL5yT2pb3Hf6TLMmWSd0MxrogSj93+IZ/4fAxOP2KR+r1Uxpyw3GYSMYA6Da/
9FhvVdF/T2nI6/ZlOWsDbfZuVC3ruroYcsNxBuZIRNijuvzcHrRPzh/cdUJsHdV+FPwnZTHkrmOV
1FG69b+O9gS1++aU7ukaJUsfc9CY0jJ/k2Lu2/mTLMnO9VhHj6CGLLQlBOiOmQZiWqH3k/ED8EpB
NqWa0N73zU8SpZzAnKLGXhtIbIoGz8zmXDnb++tf67q1GfK6PbWwblfqEJFq92YTmuTP0g7B4AWE
jh/XJYkf+/Ld/XQYyYf05YIpTRt2bdTj3ayDFjTJgrIhZ2Mcb66L+r8EnCdZkg/JUtav4wQVNJr3
9ln/JEYSUy9ePtLDAsRnpcorVEPuQC7x1M1Mg+cQgIJcC/4FFCzLQ/y6uUuFTT+GwIuKyWaVc7Qa
OCEJ7dABfuHggvQN0vJX4Agp9PDxui+EGfrEu0I4xi76vBmol/SqCpD4IFeU4/F1eiHBnvsltwcc
JwNRRYVwNh76VwCPK3TwcQ3jQgz6G2laC09o2WDlGuvcZ+BY41kRpmT6fl0J97PsXzooL9rHg9br
RgRZ0RLQsnMLckeokiVSEbPk5fppWvTYTJ7FrH9WPJXeaBcpA9zu/6Qdhjx6mqzTbAwjTiSyAPNW
0Fcb5zezuF1KknyFFo0tLYUkh/g/V8Lp8jvgHbwuwK7s/GEIVUD4KhWXPMbY6iyZMkg08tbnFiiI
UHq/rhD/lxLLr/uT1+rHrsn0uIOM5UHED8PP/MT/AWxmQeerngTfPRKGhCmn4JzgXIpXURpxjXGI
m9PUbbXSbbTiTbH+QoYUobKx2XS9Lnbir1r9dp3shSwp6+1nrtUJ9rV/0iMYgDF5qgFswaumBXdt
2AQLqrhBSuQ2JZqUjpXC1R7ydnQT9hVjwiD6896iFxdSxIe88EqzXi7t0FYofN2JBpduPcIh/XxA
vAoGXXUsSTNSM6+bkiPos+62rb+32W1iKapD+8r3dHOSYqRVlDvjio/F+L1Rf4lNFQmi/VICJ1TX
QWAp5ooIlyTMNesWwrBEPzqxcRdrxneDm18KOzbg0MlNbFeCxsq6NbXt27Jx39qaG8DShFphHLAj
caz6BQRc0dnR0xuioZi/UvphiwsU5qagzbJgNrdv3Ko/mhTzqFsRJikwZ40tXl3NKfFqreyw7+rW
m5vmxwgaxLw0qL8OdnGYe425mc3PpZPfgV04D/s+9Rtsz3r1ArJrfWW219fOfdnOv7E2v6usKjBZ
urg6FMGfmnEI+FzU2G8C/MGY3OqJNvgp5sld0vehrrffaIWVji0GeXycPMw8/8FS68e2NsTX80Zz
S6rVHp2Hm7Uz+MHiiU/5cO6zXg+6stg8PD5qr02nODBY8iMrEhZGEBR0DgHuRjvW+CUN2PKWSjvO
tPhrQCeo1EFZ2zQKRXkZkvEZGczLtjkzDUuy6ijPxlozW3ip0nCd7DgU92I6vHXesE4PSSaQj20L
9OZUDl8GLefNpivyd91tTmWQHbjhxuE7zL6DGzSv3BvV5NauinKQdBMwVRvAt3tu2Bm2HJ3EgcQt
wWZRkd6uRR5edx57IhzACXMT8dgx5PHwaNad2enR4TQIvk55Mw7vrgt46Ss4dkCIY4OAhzhcfqi2
ueFMKcNUSEx/j0k4DY0/Y1XgvwkR2e6FB1xjeApbDH5NYxp2+ub1cxZUSRpcF7N7WRdnkb5HTy0+
mhbEmNtHVo2w+E1xkJfPqee3JX7BxUHatrL6NMdtTcgr1/l7PIEtyALB3hB7y5Ar6jKq80h+fAXV
88o6SCsqeqoouS+S+HT9ynaSFnEiBuYl3WCWw6XEqFmiaeMdnm3RX2K/ywAJeu3lXgf2Mx8QyEqI
jX19+yXPkqa+86q04txANS0tN68uf6A06Q+qSTiVEJFVX3ymZIrtuI5xKEuffu+19BQtWu2mm2qV
SuSpz581zy7PkvQ6jcutjS0cZrMBlkMb48swxDdFzT/kJj2zISLYgE5Vr989l3rxySxJzZFMbCTh
OF1d+ILkJJs85rUgP8097Zvj+IL/tDBf0zIR55HOi2CsUwC92JRZ8kz2oDUOrcRDMTnxc/eYsQsS
Il67RQBVUenmzkGfiZNSgLwct7neIG49Oz+gmSHWW617B1wuLvztgYKwd1pCXXNr1RXvWN4zyVLU
MurCqPoN6U13AK/E6EbhGE7HrHPtj4Jbdr5pFRJ3j6rbjNvgcuTmC8qCWhtsVohSUPs+W7g7zJnL
082lw9/XDX73ZAyRREyX6LYpnYwldJjxHecDXMv73O5+sybtP4qQXndxRJ0ujhDyLf3dWP3ejv97
yNKJiahIOJbvHS5Zt11NlNVbPx9i3rhTcpNQ0J6AIPL6Re1Qp/FnYiTjrtPeamcTYgafeOah+jSd
5jDHLFwXdH8Ux+Wz2jnufpyLk0mW3cZpPTnxgGaN9nFbN49oka84lfgnXpgwN3Q8GHXdNOTxooLQ
NbL7GVnSQ/5BIA45HyZvPWgh4I5BcakCIN7p1eAW8amIwDOgRH6lbk5SxWWKV2p2WluPBXU40Ice
zDTLvQbKcUW2ueP4n0mTPIaVDGm2rJDG4mr2aIGxcosBbXNdFfe4a6+OxRxuMKRP8t5DZFhZU2ri
5aib3maMR25rcVCZ1qEcKhX+oYjB8jfTCTO4jV6QacnOYQYkRDrrMKhkBiOjvSVeaSUnSifw7TTj
76CG+2wZ3R/zUqk44F7O8UJLDLSg8OUorEHyFn3d67lpQlvMB3SiDvlddGxP/OYtLJcQhGaXg31k
g8Mz4QouIja1Bx7FK8FrDy8+Yy4Dmh0Umr+nGziDbYMMkJvQ/eci+pHEIEHYRDQhCJjzZ+so9g6G
gBys83jKEMHK3xQy9wz6Uqb4+4tjWSQztBgLngf2XnswD4VfexrQtvLTePtKJpo9ibBuRxAU4hrl
B8NsjuMWZxyX+JC8o4HI5tg7K9Du2hN1s2C8MVRRel+iZTjYlEHgkj/dNlRd2jn2fMBSso6HpV+A
NTcO9bD6Qju/c3NfjWu+A6jDdcNgyOZNxjiTny3zlo0VKZLlQN9v3an9A9S5/nBsTBfu2vaGL/ah
uVPF6EdMR8kOKcHjEuv5uoPGrKSkBWF5XkT28kgGNX0kNbDph3N9p38o3Ft6KE/8kKNNlIRfq1uz
ccEkqjaUvYT92Y+Qw1JURMNq40e0KxhondoF0TMmVybULsIiBfNWci6/X1fjHWdHCSDDbRiORans
BTYSretQQ2SZfO3S2GvMs73eNIBvuS6H7qjSM0FS5uDMMdHZBkGYM0o+rUGPWUmOA+bfytjNg+yU
fyiD8pFQe74dQiNcvmzJewf7J8qC8U6PCcjMF4eWHkZLquUgpHQWdIt5SDG9BgyXo36O0QmsPFUn
cGc1SvhXyAPoA+olcpg0W67Nk64th8os/yLFErndCCwqs95cWN4Z89W2n7R17fN1+LiAI88q+Pdt
6s49+C0Oa86+DLr+3hid+dZekQtZPSm+XP86ex8HpJTwoEgfLFN+KfIC5BlVjJ9IAeiUA5pwUs2q
7MQ5VPyYsGiCUCAPQlas5MCIgAQWDicxDiAIf4ZQBbGxp846qimAVLccBqCN50655ym23pJ4Pdj2
HExOdhgx4OHynIRRrgaK3b02huIyFU75BaATN+x5oHO5HgbH5ecKfI1Ec+NbvXTzk/4FoEcAPi2Y
f/1b7XoJneGdxgwGuTKiMIfSLNNcrbjKNaj8/g4Vwt9zPJy0sDxUn3VV82PnTg3GGMC9gCnCDDm4
rhG3WRUhH2oBnqaXvWcWejh1zaGNDv/70Z6JEhd+EVPTElVOoNPheTGTT9VSxj5lWoUpt/SD2Zc+
SmYe5fbtsGznreOz29fTEcvf30e9jVW/ZSc/evZbJFXaUlo7SYPSvmGU/ohtlWJ9l+oUGeHvk/1b
C9KjuvI5WxTDn4+1TCkSPZMrPsfFHZjJPNOlg1wxpgaKUwOhYAHBahqUeZCGQxC5Q3FKggr0lm94
Fz2TLeWEtNe7shsgWyCI3jGv+10/2tj9A4SooH1Mlbt/O1hQyLIvlEsKC4tmWCCZgHJZ3Rlw9n4E
KuvZ4+c5RI3XZ6BeTr18vXfC7OZNY0PPpUuBIJ7tHIQPOO/P3ZbKj8/VEetX/no0VbnUzusMJ7Us
MfiF/Q85w4gIr8eV46TazRisQYIOWBqad4+Eua8YQNlJiZ+Jk3KJVcvapiQQN3ffeXzI+vuhUzzW
9+LoMxlS2q3xhvKMQcZwaE4s2I7iAf1zevMtjEjiWz3dn+Qbet1JGRY7oClr5ZHy3TiEDbFUFiDy
vJfW9yRFsnpqAXd51CHlDeNyOzERaS4eYWIVHbFX0j7e13Zmo7V0QFLoVSzMVu122+qgpqY7FuE6
3Fnz/TrOsRuTT9qAaW3bjUbtKyk+x0DN3MrllPS53zWzIsSIq3xxCcj3xWaU7uDP5y6IjVPZOASP
Ul37VuhAmnNKhYS9IIazP4mQ7L7mgzFUi2gBvnUzUCj8tUNJt61FzppqKw71OFg0f8iDSNAA5hgs
so/qes9edeTyhFzElws/3pVaopsN5L3QJHV/fTdWPd2m/E4bnK6MrRmy7KLxrfKIIXGXWO9MA54m
ib2qatys/u5Q1Rt411osUxfTrKiXyKltS3XAXFeoo/XjBwpMy3o5D/YRMFZ+i82QtCtdx7KxmgWy
53QKricLuw7uQrYUJ1lX2pgeFCWFJg1zQP9hxsCLikQhZt/JXciRjKHQWweg2uKMvfl1iW94+omR
hyn6vS3Gs7WtrklNADePLtimwwwIFtePuVerxPuboNeMPzB2L71MY220Gm2OF+QDjXErVigwPwEa
rlAE5nH5Da/Czn3L+DqHPMPSGRquoGiRzGUqOSl6XcMcz9Z6eQx0Bd1wrx9N2LhskQ7IB01iALyR
ybPQJEK5mpIEOyHVfbVafr85p2G8yY32vsneI81XXeWeul4KlJwOz5N0mloIfINJitgnHY7hxWeh
Fms7/EU/BVuKY1+wHIf7SdYC3p6fZC3r+JOsRTl+veO14a4ZXh0ArkWolBSFaKTNOuCpANbZRsr8
0XZUJidU/cWZLiRIOUWZ2otVjpDQ5MWZtL3bzh+peTuzJlTile/5z2fHERd84T9NwFQvVQdhLz6W
8uaUssTVXsiaF6Nv6VQsj9R9vMdiYPvIfzBuh+Ksmlfb8yjPTiblGHVhZd20Pp7MDkt6Z/gliALF
7F9F79TlDuEIr301yVFuSYqhOAuHm5IyccstTHmBtvNwu6h6s3saCHBjlMzx+KYoLT+/xhRvtXR2
RM/UedDJn2ujeqCIf0A+CgfbGya6HPgNOYeeFpJGXVehWkXuFjwMm+HrgGd9r3PP1j4t9D0tHIWT
2tP5S5GSzjM6Tnq6LcBlICWYqhb0UVbtzkkL4q6b6abpGF73irvKiKETTLkQVMvtF5Nr7YTRqBSq
96ut0ibvFu+VbZW9citakyhLYdwfhU+53Gqss70aAxy9CCy9p9+wzI+Oo7/80XnrEUtF39mH6yfc
U5NLidKV2jPmauoqmjEyYnjD9meUjIqgvSfBNkzxX5sZL0Zr4qrOSxRT8fipqNstX2KQgl8/w55R
XUqQPUYXA+CFOgiPRuKiIOfTrPH08h0b/74uaGd0F3WXi7NI3gJL6Kszj9sGvBXn8zb1p2KsPpWF
cbfwJHJzhv85sR+x+CGzlUOie1HsUrjkOzp7W3oD1MiYb+wD7QfzCvC08D+NsP9UBUmgdI27H45x
JB2o4NkvU4KsBhloDHnZKTojvnzD9NXkDm59qoLqc7eg6q5qY6pESklBGXVlFNXIr8qmd53qtNkq
Sr29CjCDhf06leQXVwKwKNOCiWG46DbF4+6P3iu/DYBJ/1IcbB+szF9q5g2Wh/nGt6yiQIF+SYd3
fu6VrbR0kjietkPTNS5gJ7pS0Zl9hDOS3fKlBCnzQKVMY3WPK2R3EeZgqcf+0DVv6XxM5ozfgNGr
pW5DQDE8nSrEOgE5k04ejgyCTWYGGSY8Q+Ivizt8Ibedut5//RMjfjy/ga3T2qqJcf+0nr3VyO9q
g/lr2XmY3nW7pr/BWK2XOI1rU+JlFbgqmtHF+C5eUwrHtPfuffYxpKymdGiXRhWsmd+BNvLnxmHk
G3ebF7kAvHvFgos43LWPI3kqDbUossT4OOQM5gYDJa4B1BRAb4nBQVR5qsHJvffKsxNK/ippWL6N
DjxjiyZPMAcgIgLS9cEGSIy/BGbqbbk7eK9YKNv/yg4K/xaG3dAHfv6VzWRol3xAItoH2CTGAvGE
R1IeNoHNAuI7XwDOX/uOAsRV/KMvb/dJqOQge5vbU0dwu2uC8W9+zgfDW+3UVwQBlRjpEWpEeb3m
m4FGLJZsBtuluZ8dqsEFiPhBD+oEA2poXfFM2b3ajXPwxcgNUKXV5RnfNN7qjmVIf4a6e5f19bGZ
UBZaet/kmiLx2cu07AtRkiMm48Ai2kMUUjw/78YgrYnbRTdlvLl8Vo177mrLhTTJJ8+aDkL3GKmk
bX6i7fup/az4ZDuPTXB8/Lo5W3K7fI4YrZMFo3xl6tr5AlpalEQawMWQMHVsqOdnFhN3W96n2fvr
sne15UK05I/nYS66qBi2gxl/XqwPTbW4dvX1uoz9+0NqhaE2iJIHV6oFmXHRN8uBt4Pfbu/mqXH/
mwTJtLa4Y1qaQsKA/JDxIZg3psji9lXu6RCSWXEr2raU1MA31R7mfPRs+6tWniy8bO2sCq4fZ/ej
YLgSXVBuipLKc/cEkDdrHNC5OowLiAN720NC7rW0U9zazhPJxNsB+xWgGsBYuXQkAB0VSx63yyFf
rHvLgc5Vm+485IYeeU4MX5G35LzM6HsbTnj9hHtPiWeyJQserHaNNQbZJFwOi88887gcme+8b1w0
kNxU+XDfudNnAiUjjvMsXy0HAmeTuVVNPBDvuWllKtRE/G7JyUMMQ7UaYQV8p+JnXJQHUAFkWaVB
TMUaBK6av8OoyLvUiXzgCYVpVnx0tFkRWHbsCzItW6x/EYam7nOZfWlpTZv0sK+ERoHGmsnVmlXF
6rRXi8C8lCjyo7ViUCbd4GJnqOjYqEU8LaN2gRWKZdQ3pdqXwmQEDt3RttmMIKzlptdT6uoqLKTd
W3s6jgy6kSVtPnIOCd0wu6QIDUdVj91xGTgDev0Ww229YNiw801LIuGV2oQjmw7Lxfk+boY3ltm7
LVH1SXYVnDs6BWANqhByiyjKh7hcVjiodgBS8Rb5zaaFkVMoFHxfDSyKCS+xK/ei45NN+hCDzw4D
IHfs7KDi5tehGZSdP/vF6qury7vnupAneQqeNSNZKc61JZXLOT/pfeHarX1SeKSd5NfUL+RI6g0+
BMuZqkePJHatRe4r1BtFAYxmqKpTe8n9pTS55TN0aKjRGtJAitAH9tn+A9vrfu49EurYR/U1Pu4I
v/BMT+eTmwNcz8wy0XGP2BdApVS7x9jvofTMwAyTOijKQLSXu7O6vaX4gFxc/IVLnCtMoGCiZzlY
9Eu5nqrtVA6f/tvH45ILxAiMwSqh/AKGCADWXuJzkNLG3hvJlzA5enGVwrVcnMhZaTzaDU7EgP14
eAOmmUI35fdKHKHA2Qqbe2J7ym91IM+8ke3p+fGkbCptNdtMhCX8BIkDueQT0jqGW9Qasm8NNkDW
wYiGbQRZN7GivxSbUBFYAwM3Iu2BdpOg57oCpiLY7pLADq5rzK5vRo+MYVHQQflZyn02cDOUowHv
ny+N3zPnaE6zSw39NlppaC+KCL17QGQFWLbAvICj29KVwjFvlWbggJcdiqBx9bu/V1flXISnki39
Uph0NlLppUkWCGvMHt0dx9dBl1Z8bunsjkaQ53d6MSuiwl4wBTg91BB+C5xKkv1pqBXnSQuR1cDR
ZaQY1Gz76o/r32w3aaSPIdWCljhyTR+zjRu1xC3O4J6eU68MuPkuB8CsQOYynKDzitCpDgqpItt+
cZ0XUiX/FVfNBB7SDnnP9AshLtYfEeLUeHR7enl5ROkiDaKl2ZxAGBDOU7+uh48N+tWgQH1obfM+
z1UthL0PxzDVTzC0jbxVfmq0C+GzkY7Iwa2hA/FqfZ+zTRFahXLLF3gpQ7pAChK+etUGKD9WuEnb
3nUZVremFBvSynUdcT8vZHGUMLEAypklv2m6ikYFHVDB/AnTlWkhytBBfDv7kdu3r4iruxeI1reD
1QymQyJ+0EUs0JNmKphwljxpNjfSncRtmk6hgyoh4u8vhGCfxloagkySNn/Fy2/GqpgkVP37IoRf
/vtFOU6bITLVfnifcCNsSaVwgfsisNVBHfg/Kq/KYJMwnQmHEgx24mJVwNW7bwpD3Uk0OLENgmle
EG+itPf8FFZmx2ucTHAPibd2iMxAnMdUPJtdDZRTmDdb/TUNOiXHw14dE1vtmLeA48NTXE69S6dJ
FmLomLs4E/3TcDs9iJWSiZ6Yi/VZUIIDo1D9RNp5agpFJ3BNCCkvEvHYSJvMjCC1aIjbTp/LMXOt
9mC35wmzxW30Q3G9O37wmTwpER+2xErn2kAF5DHHekL8elMf4pkoORfnTso1E6J4mbu68Ts3Vbqi
OIycfwPIaQE4Oi6Ps4G7hK/uYmV3HXE61yyGTxnQEzosX+Jr+1E0+k6nqiftKevF15NTnqLnuU47
iqiy6OcUGPDuYGJGO6oST/Hddtwvujo60MuxwoU/JOPWx3TIq54hHWBFEVrWvLnYf0q9Wk+1j9YA
dIjRGX9M+H+aMT1qcXRTLXXvM2Z8bmMqlsuyo2miIZQm/d+K37bjrp/9NvHbLxxPvvG4pBV+25vx
iHfm355JlJzEbOV9GlFIHL6KslOTuPan+pYfhr9U1C97L2Vucgw7AZ1HVAAkUQMZK8MsIpGuzIFp
BlaO/WwtAGH0oY5O6o2GHRf7TJ5koJszmX0hFidMwBLkzW1CK/f699rJLJ9JkOyyzLa4L0acCIYz
dl/moXanaPIm4701npL5xoxzhcSdfAgSsWfCOSbbXnRqNtKS2cxwJpCJuHpxN6f2yWIf863yrVrV
392bp3gmTVJHSipsd3Gczzmy83ZKzz+pPKIbtYt79DBSpvJMlqQdW8lZ3jCcjLaFl+XaeOqG0vQw
Q3KOcoxPeaYDJvOmLLwtasN0NDqvKfOPmsk6l65VMJU9fFRlJ14Gl8/tJhwWXh2tDAYdDdNwl5jz
t0q3P5R8iNEwbP5qsgJ7EFHpOxjOcnmjBfqEfcdlhXh7DrWhQDsTbc1oBni10zs3MVZZPIzdwTcR
kNMzlvs6Qgttzb9qffO5QT+2BcfEZjfdtyb/3PfbaUjK7QaAf1/jLv9z6UziRknlHLsJVI+V9t4i
3fzZKgCxn2nFLbL823UmDwMAKPzrqkr3NAdLKDB226H2i3U1lLZbjE3n62FtGPM1usKB2VPIk/zk
FPTWnsyvo2EjN0S65sXgLnVZV3wftCV2k45hcaS4TZr5Qde1wOTVN6OywSO7Hbdp+K20aseda3oY
uT678Tg5LqUr8yNt1vy6r1Xc0nuR/vIokmFTAT6LKX1xlD/JOAJk7lOFPvB6tNKP5fjX9Yvb8yKY
MsemBdavyIsKdgLWuCVizYpFTgyqoluDqeDrEvbecRjqeRIhmdkYU7QF+3Y91H+jmYIJB5Eu6eH2
d/WF+ABT9HlwXaL4ByVbs8RQLGYeDbH1LtnazHu7KsDicGh0J/O6bDyazfyx7OJTPpLv12XtvfWf
Gbb0tVIgODUoyYspXIFgnkFtgnF2C+SCALR1tXfFpHhg7bplPLwNAa5kvUTvATZqq3XQD8GVrR/F
5k8C9HLlyM1e0iQm/f+VIz3kZrJsOtkgh4XUSx7BRqxA7LuSY31U3OLOJ0M3Q3coxycT4//PM4Nq
sG2sbGFhDqOw/4e06+qRG2e2v4iAJCq+KrQ6TE4OL4LDWDln/fp7OL67o2Frm996DfjFDbhEsqpY
rHCOH59Srx7vzafFr0s7vEOHj6+5WWwrOuCuBOq5ZW1ryZx2AiEQPERqNgObRnHS2vRVvCAAOoYm
5CtQVk3D0+WlbhmcIcF7AoBOO8ePqpUqIKFqMObER0VtMYJYCy7RTZXEyC7cKbr2UI3gNnM2JCM3
LHaL7sI9CRh5uxtVj787BWN3BCSXyAq2dIWlSBU8jaGU/AR6QM0sDJnPanbFAW6WokwAdLHDG8ue
UDOZ5nEGjpnkd2lsj1dxZBkkUtL1cPYfa1MseS8eL9pSzbUwbjc7KvWpVMbzzmivh+DrovxINUwc
BsufHdv7qjhN1JrEtBq2qt/R8b+nvBStjPOT02RWfRPj0AhqLVXwM0gyJwonW0dfxWWl3wy11pvI
eckuBA/W2GJtLCM63iyn36HWeCsOtTYNDBNhSNlLumHy3e5yIk9aPsOVTOoExOMvrVUKXMZW255u
rEQw/VzpH7rPW0rZSbFJzFLy1NcaLVsq0OcYdPTsak6+61WHjOiENEXCN5V/JZx+FF6lsoGoBMJH
R3Lmb7k3ACd4ccIv6l6cddi8vNdL5UxtlKe4aWpIQzUCAaSDDohiN+wHIIWlsWu95v9DDXD7BHUT
8HcmS1Zy744O49lKTeCSq9TwO3K3JCLw+00JpgrwT0nFQ4MvbvdKBaRMZNl249w8TkTaJYEILIa5
hTMf9S6CL2k3XZwmwOuACMzkRMWzfldZIhlbLcBQcUPVMWeFe5OHPwwpydtBi2ZgkWFcTYoeQGhW
2WkdPhlD/SobIxpKrO5H0tNrAE0JNHFzE5F3AxwThhXPeu5jvQyUibI4RALushbbXfBy2W1sBfWs
ae8vCZydGbMKwhsVEoyqdtP8k5RKrhk8N8We1t8ui9q+NFeyOLNKe5VE+oStHK3B7ofnrG4fculz
GVwXcQgYuckf8r08+n15Pet7M0xcwQdsXqGrD2DbvXIqAwAJejPAYtdFI9n5n7CYt2QB5kJhoCam
hSfTR1lNo1gdHWHV/z65t7mxK1kW1+4GcORUrZmzZKPji2t+k/cMDgeT46ygKW792TSKtUC2+NVG
ynlhTJ0BgX8xdP4HLnZdX0vi9HNeEGnNAyT9f1l/+rkq6zdHcVl/y6msBXJKWhVFgF4P6MgUP6Nb
azEfExHI74aID48n7qae6DIHSCDiQdjSh7y+6/rQq2rj02VtF0nhFDDQ1aGjEaREQ3OlWpM3gyFW
XSL7T8QwaFiVgQrz/Vlq3MXAp8BL0DIPSVJ5KqK2vhKsZUvDsWXvUrjAbZwsNSz7fga8GksyZm79
OtkMd8O0x0P5KMo0vrG+clfLB3lc3NbXWjgOKVvVngGpp154tICQs3wiD6lf+vR75Gqn9Dn6XDs5
4FRGF/nOe/WU7gpHuQFcpd9cWwfjJzoArUPglN7lPd8KGdA8gwYaStlkKl8j65AKmFOK7ZiP+nPv
SV6xS1LHvAPV6iG/C3+AM1FwE23lXj+I5Hxnq7ZVVwCbete48o7NolTfG29xGHV76EqCqYatAhCk
Ad7FosCiQg/DRwcjNWWChsYB6C5uNtjzS+9P35UnBklhfmZ4W1FqB45yfXlbN+7CD0I5X5OnldHH
C4Smy9cQ5OJTZQfofFWQj1PK3WVZW91DH4RxfiZTDFawwH4OP4rYTp60z+Fe9VKv248/shflcz+g
BK+IUw7s/z3T7NXOcueYxfAJVoRFAvXpZjpAf1HJwxxfeSjdyGvFeQfRrjI/tborrJrB0k1YKBtI
YPzwYPYk5bGcPw/Ob7iPCTnTyqvpvgI9nSjtsekGV+vlPEdRA3DUyLHeDGiqT01gF+6y1w/FXrkF
lw9Y3G6yY3yrihSY6cr5NhsMm5uiRMQH2E0yxEmjQ6x8a/ryVXk92D+6DHMfrPlNaJwbGRYo09/S
3u7r1R7PSVY1ozRDmXbpAwZ90OpjOeWz8aAe+t3kdU7y1foS3We+KA/4D27hXTJnqKMhYxxaWhDT
HRkMSXDQ0PYGpCBbwriYqFVy6yzxlGCtYsh/oFXyoyoRSlsZMKXQ3Vq7Avvt65BgoCVQusNl43zr
e+FPby2IU5oxsaQ5lqCzn0+MWiBy5E+h3X2KPnX0IFtum38zUns6KrtylwEd7tQ3J1UXFk+2THX9
FdwlJI1jWizM5cZZDM7uKvwZ9iB9roJPbdAeu4S4SB16SVvfy+Pk1GXzijLB7RCpPy9vx1ZqwUDv
PEXeHwNLaKP/uO91juJx0k8bsaywq5y5n7OdB8IWJpghCMAWH0WRmC6pWY/Qp265zrvstlnSP3Dz
5rsI/tkYDDOe/qA03QVa8cMA1UEkyzdZmt9Eaf550ang5mRffGFFfFt0qnRoWh+xomkeH5BYWNyl
H1+VRXpYWuDKdNWntqp+VINomZs3zHqd3HVmKRnpJdTB35q7ZDf2qo45XsMDycINUB+8cb9UtloI
XT6zjksr5q42xVJJiqltbHBDPRPcCnV0klEG03sRKMKm+1mvkbvNkCSasyXDGqf+jZzAJLZ+F30C
wPS34Tq5lkVzMcJN5VzQohBrzhqcpnmtAwIuPRXgqb6p0Bxz07sq8vbJNT30nS2CsNp0fSul5TwS
mTNVinoorWF9ndJrKTgYkQhsTiSD8zdxPOddLWEzJWP0xmjYE8PygGks6I3aCgjWZ8Y9f4IE6NMY
RkCxKpUORF9sK3uNTMuW0i+mEQvuf4E/0Th/MkvSYpIZa5K7zMuj5gDuE1fgHgUWzre+dJ0U6IkO
Ga03uczQDPNpsDWvvAKXpWd+V1CjOlhXMeDV2lMvcC+CQ+PbXuou0EZjgGJEuu7IXW43uKXAjn55
jSIpnC9pADsxShrOLAhre9JijNybzkJ+XJaylVfARWMqAC1Gxg1zHh+9v7JUQMTp4Tmiw+ypjrzX
bjRf30VCHJA30qhzH/UuiVPCpjbwgFIhadgld703OibICVWUFP3w2FLb/Bk9qhjAkFyquc11f/oj
e0bzEKA0VBNTfGzDVxFbMgJbTAkg35xmyR5lsu/i/Am0siLCn00DWAniHIfVExAI5tK8o2EJ+ALj
EM3xF8Gxsfv/bDNXMrhji6rMSJE0hwEEzbXRoKW9q0DfFgfR90jur8w2cDAcpHpmlAc2+sE1JyNZ
vbv8FWcqCjRt5PZY0ygr+vFJsL4pCqBSFZFvZne6/BJgFmN6uCzibC85EVwcJEWWFacGCf10eabG
zpREHvjs5mQCEPKxBBQCer7rO2mnLrbaofTV9qHQ9nos2Qq6v8vny+s4c1icGLbOlfINlKHbGk3t
w5JtacgdxcANnR9KJF4Dw5Xj3BvH/OmyUNHaOI2vQyvUpAibF0gY9Fd908IYRFkcKuvlsiBFJIn9
vlpeg7BDS/Sq9q294g8ubum99r257Ws7PBpwkKdqT339c+c0N/luPgFk3gtvCx/vwJ0IbuU8ccVt
NWcawZAUlaziW+Qfw8H4zID6Nc+6Z0j9+Q9x6ersbn0Tx/oSWf85ahYfl45xbTUZCiiQkj0ac2tL
NeYGyB4Eel4V/rq8z5vWgNzTX7I4a+hIaEZKJZV+OC32NPyIJUGH83l0x62Gu3WyogawPe1qn97i
cfkNKKzIVUxOEuN9mbra3eX1iPaOC1trWlpJF3SlL5uHMjCdPitfavo41shxEVmgpNsm+L55nAlW
YUZpMJuhT9XES43PwEfHUPJ11Xcu7Q9FB4wBeXd5fcLt5CwwGWMy5KocYkA48FvlEB4h2wAgiOJq
0SM5CLN4zNA+3Avc+bHfV4bYgv26w+B17Uu+7vdOd8XYw4rb0IudHo/o31kC4RPyPEbnxHI2l1RZ
g9ILFLPU7AZx5S9iY2znMfSQDeltMjvaveXrKOWSP3FxSMsCegBUMADR+bjecJEr/CMN/craT9ON
1BV2ac6gh9f+bTjGVrgSxLRrtbF9qcegltBCv5CCk5QaXpJ3x6nJ/Msas3l+72L4wHauAD29qEvo
m9Uvo7xXzdkZKXXnXmB553Hfx/XwQaySq4QU1VT7aiEfxzxFJIbsEbkj+Xe9AGBN+qVtb4pYVKMW
rY/zL2Ua9EEVwyBKqUQVd/DyKXPDEbmlWMT4wZzHmSkgDamgPEzls4ahcqKUyGld+60XPclu6k1A
gsG4ms+Aw020k34VZT63F/cukTM+KSvHGYtDLIF4DCCSR8WM7R4PBEOavT/Rk3dRnMHpYyd3ujqX
fl28EgrO3q7zO0yOmcS9LGjzylntImdgdd7U+bIgcOkJcfNS+rUUqS6wrW33sRLCGZekRxEsNot8
1ae7iPgtuD6Ik2oYi6sP5mk8SV9VkOoecgFXlWBxlLu7rbCvkq6F3KWavVnTDkDTf7m8f+eFozdD
+/uk3tCkVo4DLBAjuFOghvnL74bD5FbeB+6P3gVKLfp0j+WnyxK3tdBgbI4gwTvrWjPbqu1bI4n8
MtuDDs9W01M9nBKgLF+Ws71573LY76uFjUlEhwCjcH4QAelF1u0ia/9Iy99FcNenFNRVb00WvOF0
PbRXSnXVtYltpaIX23nv09shvQviLFePMjOuWfzaueBK/fWbs0G+lw7NnjzPQEiv/Aw1xehZWLUQ
7SJnyBRNQXHZwr6kezQ+edNBttFJDJ4bzVd3w9c/jFdRuPhLPTiDHlCcCdNpLP24+25o4BQHvaSa
DsATeVxaS3CAWwEQlVA/oMDcAKQDj5HZN73ZDAXuZ9ZUZu1YPEkW+8fisOZeEE5dVsl/EAc8LAMt
IJiY53azztNhUCe8eJgjqY8lSm3tdNN51Cl3ib90grz2xuFhde/iuL1M4pQuU7LU/pBaqoPGqIeG
RN8FaxIJ4ZyjWqNdXmpj2HNT3kuDejW3ukurag+qKXtI6WlIpru4H71gCK6aokrtJjUxTayjLpVo
u8tfwyyOu1RXKwZd2EejV4pKw1sP8Qk1AbLTP6XpV5RvHy4LERwjWt4/SsmjbjCMBVFCcqjSZ2OH
KOXQeXX6zGgZwp0oobctD0hFEqu3UIUfLzMnySAzBoPe1MbMTm80RI1j+YXXZk/i7tvNXVzJ49xN
npRWQ2vmohPtWMmfKoqpy0IwH8iU7+yoVkI4WwimqNdnljoZ5f1SonOj20Xo90pvkxJNBFGyFxza
WUoKOLXSSh5nDNWo9+OgQF7njm9+bDrNt2/X914+/EdZnE0oea+QZYgiuJXAr4/LPuwADz55zRFU
fJ17WZrgtHii186w+hEdU3jEWbdB3fiKcbAkUdZcpIMGp/NTNuW0ZJFxg/SJ4jGCtdSh96Az9C13
9i8vaSNGWJ8VT/c6NvpUQemh8JXiLgP4GIyrur1vExHh3/kI00et4PtmcoskkW6xK9yQ7oNZHexS
C5whLn3MaJ8KohEnVKJnOc/dQRs+FdSI7A6giru5m577NNeAk0NTp6RR5FYa+n1GJbHBA/xlofVh
wjS+k9SGoyLxqFTTEziNQQEQ+Nk8v17esU0v/K7dBvt9Fe1YcqHFSg4vHDbUpvjaQP723yQwNVxJ
GMakSWLACfgaZtTa+jaWAkHEthWLfjh2zu+YcVOGKRiFfbBw78yXeM9AUer8y+QsnnmqgI6ZWAJf
/mYdF9wQP9FetEoRTIlc+5XeOChUejpuqKxJnT5ZHKP2oljZW0kNSMe7Zf6ZafGxQJlNBxq0QjHt
FjuTBiDqUX2otJcQyexc6Rl46a5LNdBi/9TDzg/RFqZEPlEfuuBnObR2O6u+Vd1rxZUpf8ejfTc3
kl3Nx2wqXdUEQkCJOUTLLqiXkKPZaKjknJqxPbQTUiRSV+50Un+RjQqE60F0WDrF1hqAeQaWG+Lj
Y0BxR9FLAeqS/htRrifQFkmIThu/qA8A2XCrpARmyQCyzs4h4Wteiuah3x4N55sKoGRQFaKZhwfN
DpvCMJQ8gG/vQKBG0p+DDtCGZCzvak05hVO0k8OgteeoA6aI9j3I2wOVKm1v9WiOqzq3n5PJUxty
D9ID3TG69kvYVt9kefAxKrcjbXpPsuhVJv0XtZ5zW5mkmyk0c7tKmlM6d4nTVmrigEtPEFBt31nv
6+KszJTmyiAy/HrZBleTYnwlMpLjSrGfC+WmlutbPPYFFTB2DZ5vpakYAGCW8Ifzu7oeqoOqwbBp
ROxpTuwmeaV1apvda7UI6rDnbR1v3vBdmPLRxrulHgO5V/HO2Mk7ClDT2fDa3eBRDw8MYcPb9o38
Lo1LrxY4skGu4HsZ1gx7WQSH+dbyl+txbwlu/+2DexfFHdwyquGitwou/wwIZyTepd2um78Pg4LW
1MruFhHKtEgg5y0XOUfWb8ROyol+p9UGtu9zNj605FttHscMX3HZO28HAe8L5FxnUadWYlQI2YhZ
YrK4mA9BSDGSXPbuZUH/4KTfJXFxG5kUuZnCt9hG3uVe6GmwPZvBcMyH6NjbxQ/RbO5WyQT3wrtI
ttmrq6erO6qFSML4RXNE2+8ug4cDNoc9N6mLqeqJykeJXpvGJyJftblsG3otWrVof/mIjiaamrGQ
nwENsHbjNHyMXIbdTJb97JbuuJ+V/Szq49sOhP5eOd/G10ZyUWGEKwIxRfUrGtufU4D3qRalgMCJ
/j3h30fzf3MPq33W0sUcAfIWYZEgY7cjR4/20c4Ca7XiFnQ378lOoEwCF/AWda4khl2jpiYrAbJW
0N8uYLlhQXnhi4JywQm+KdlK1BimoOSuIKqf9g2ZHF39mUai7keBt34znpUQqyFE1jAH7ePCTSv0
0CZAPQHicKV/0dD2dHn3mNO6cDW8tUyvhCE3OORLAf/ZLPWO6JIjJ6+XJYjUj/MqAActLTmD1nd1
7w5m6IxgVgqtn20kUgT2MD9bC0PJlcGXAwgjzr5qZCgqrQgjMIMCe7+T471Wku+lFrkLsOLtNNGu
4zR1Mt14ahLELpfXuf26eRfPv6GWJCoLzZxraL6EqULW3pn6qm3ghd08izo9tq/ZlTTuTk+NKSlG
C6popJnlKPUsuXIjIdlKyY2hzKk9yGnuWLG204r5IU+t646K0rDCJXN3fVIFIzJjeGOx1FeWvKGz
t26Xo2ct8cJdJepk2NRW4K4B2dY0AJTD3RtG2uUlZnfwppuSQ1PIdjdrgnz59kWxksFdFBUlsa5h
J7EmqfrZHRjCYWcb+al3F2+QPDGY3D+c5fuyOMUlZCGDEbCnKlJ6o49O8s5ZQA9TuoWfiubmN33Y
+/pULr3Vy3rWGu2CMW/S2XNN7EWmvpWKsMpEYjj9jBOjWxoN+gkHaZPuIEWV04puG4E+qJz+FUQf
wyRGxFLTYIc8rGuagnB20xmvdouPL5sFQUWF5G4XLGCWsMgD0pRoVkO2xF2MyS1nQ/A+YId97sX+
VgaVrXnlkZVq6OYWftJXgLDJRnYpqnnKXoSsqbC9OZdjonLMENGAT/ZRDqVUL8cO3jKss3tVmmWX
JINhj6ZU26ga5Y91FXyXusoDastdVwF4pVDqfabKtzJgkQhAfmJLk1wpyb+U8vTZov3JoOWvIIn1
W2vRnjtSUF/gYjeveuX9m7m7JJqlfNAxSocE0l/RPrvql+sCXTmXZW2r1rsoztUAumfA0B7imBZT
pPr4OVuEUbDoBDhP05Vtr6UJ7t7kEIP0+DFxc2e8Y/i+aX+o/Eb4WGLKeunIOT9TxoYydCFskvmZ
rMfUTOiBe9lbvCnfM3hwEZfGVtWTSu8HxseeRUd0VaE4MJYwZSFv1t/U0T53QAAEFlJbe0mOWglU
yytR3XP7bqJANLXQD0PPEB8BL6OqZgXRLH9aMkZ682B9U20L2Uaiihk7N3VzJY+z2yLDZPpY4zRZ
4infh8dmdhlyR3KaT3rhXtbO7StjJY2z3qpikOkZPB/rDp4OrTPtWSa6OY7CTPSmQ1qJ4oyO5iOm
NN7Sm9E9Xtq2PihHfTx1neUjm+s26ikzfwmWt3l7rGRy1lcWIIEzEsTA7PC0wUk9G2gJktO6N4tH
QicBUVUiKq1t+vqVUM4eK0kNIpQTYB5ZuluWKraNrrlV8ulnHZhPuTUJIkbRxnLmyDg0taHDGfZt
4Cplm9q0JJYTzsm+VIEVRqrjZBaLA7Bewf6yIztzBBTj44yNTjoDaiiLJDGHgiWEStOR2sUeQtRk
Cx19oQ+XT3L7IP+WxDsAKVKVJlPRU5Qhwz3LoU3GB02E/bu9ke9CuFhDA+iqOlW09JsBCSdNsUfF
cLSlRG/A4o0dQIii2ikNYYv+pj9938azl6daxsos6az9BiUaCe4tcmVMbMyuDpWFPxU5NaaBF86N
f38OWV1Jkw6fFobAeBsmO9Ew6BArTk9udaI7WiU4vn/wou9by3k1o4IdWDGuDP0aGN+HZa950Y3s
NOiUJP+euI3lDlb7yTk1qVD0DCXv2k874yWX1Ge5Fo2/iVSFc2amNSHRm2I9ZhJcY/bY1/vEy0c/
Nq6q+tVSZj9uRS+K7ZvhfQ85ZxaaJAanBGzgd9RSv/lqyw9O4hzl+QQCt4WcD4tNUAsmoVYjpgCX
8VOHQhsGOE5GaBsnxtyCPCzYA7oXNu4sRp3Z9CsM2wzwbRJDF/kYU1Yjhjl65tHmoXFq4BQuwDTs
zMHRMVF52bFsxmcrUdxBls2U6DXQzP3SSJ+mYjgAIdu/LGJTV1YiuHOjENGl1EJlHpE4Ix4DaSIG
04WoWJv3DpCp0cv01kbC7dowW0uLuwCRirwH0p8tj+gp71qbglqKonK0/KobA/fsdw0QiEoIqNsY
w/FWay+h4fSt35mvlxe+ubeaLoGQVVPQ8cn5UzXWeqAxkdrPel+tc3AaGYLT235lr0QoHzUlLYHE
HA0Q0Te2cqQ7uo/c4mQ4nZc+yXhjR4JXlWhJ3DuuWUagZmk4ywoAPzYpylNIRPXtTe3X8OgxNAUn
qXC2J3Ukl+UkbXywuuG2wXUeBa5WovyBYsHlE9pUTWB0q5Qx1hj8oA/rFNaGEL2RRhd/MovUVcFx
mKu13VuFJ9flj1m5w0NM0Dq/uYkrqZzNzbRNqkGXMALRP/aYVZ5RNby8rs0tXEngTC6V9F7LQ0go
tNc8CXZ4njY0ccv+8bIc0Uq4o6qspEyGDN0wiwqKUBnwaXjlXRbBrPbsrl4thR3h6h2v9hIZignv
eKL/6FX5ackMJ42jw3+Swo9m9HQI0TsAKRF9GdXcC5IB7LGLd1nKOXIGu1beF2NxHqEbZA0dDqh9
vdF+pLZVAeMh9PSrFkmxSNkXuR3hPgk/XZa76RlXYjkvkQRSozWsLaUbLdtc4kOQPy/qnTncjiBh
vyxLuEbORVCztGY1RoVo2DWHrMCcoOkmOcDhGW0FiRHQoenejXPBCQpU3mKqutKTKMmlBO+LEG3O
J1wEdlYmdmSAT+JBsD62WRcU0uKumQmZHaWR38pPg1sC8AZTQ5bTycf8MN5GRysWKY1IIOcukMlS
uqDGe0qz3wRSYGS8CTT8/i46KiIAm+1GnJW6cN6jyIi6kAy9itK97mu78pggIAcVbYJ0g/4I/Iod
GxGZvo0HfR8jPKe24sc3L8pDdS261Lc1V6eAm0GaGrODH09VbesEdz1aUGX1x9R8SYHuFgehjYYk
R9FE1NUiYbwKFeWiKSHCri7sT0p+VUY3ZfJ1sSpnEWnRtuO0QCHzRiDzllVcaavUGgMtJpypPlLQ
eZIZT8ea2pdVdWvWjsWPf0vhdi+VY8yI9GioIbJdXVV3hcuooppPaJE8YcSBOOSldfMD8ak3P0Ye
ax5LrsNfiZMdRaBNogVze5tXYVyZEUvSpV8yvTokQSSY4nhrwT8zTFD1IeeroHDFg7otdUhIGqHO
PzqTq7wUu/w5deTK0UI7e2keaycASxYwTAG/ltnaMQRIZZLadfqG+aLZIJy0XLUBEYJz+Rg2l/7+
XfzdkpuLFKUGXptAtrCN4LMkHMVj58ivHHQ26GRGktACKOBHK8njNDBbA0E8KxYrLfikMWPI2mDB
Tgt/a7nCNoAtn7SSyOcjyqGMMBtdIrQ9DLjCytqO/fBq8FjMmTynnUCTN+NcmWH1YIoYbUz8iwgp
waiPCLw7RbufU4UnHVkCAn/UzLeS2zWOuJy0dWxAs1EkU0N4eFYGLQa9bAZtikBjOdla2rmxCHt8
M627EsGXOpshWPI8ggjVD/y3YZYEpHiWBf1kOUg0YH0LiEsOovr7Vv5jLZcLQ8JKz8fGHGNkzDD4
t3xSs+9lXDmk9Kv6+wxu8n9vAGtxTJlWzm6u5zalI9ruAGGZx89N+XD5/98MOdYCOD9ntWFqTaYU
+dV8Y37Vj9J1glaJ8JAjUabbsjPdxCCBpqIOA3nrwljL5Zxar2jJYoHaCXY3esPPMHB7ZoAAC5d0
x3Sr2R13EktizadWUFDbzFyrGkgi8EaR5bO6E5EHg/RTFftVX3+XjPT7JONFVmMug4zB5342NbtU
s2+aHO+GzpjsIs3+JCGz/gQuMDGXSAtoJKMjZpKpa/UxWn/y53mxrgx9PkngDDaX0hsTwzML7aob
B19w7kxxeL+3/gB2PivFyvIOb+8Ie8BqBdoVervT7zW41NXBgTa7c/R0WSDzo5fkcc+dCCw6RmOW
sa/VyHZhci/rfhUg2J3AzdEEmtdNYJYUKPe2G3o/Z863W+USVs0wxX6ZYyzGIC9lSgUitp5Yq23k
nXndpssQp1iW0iYHY0xuEUy7hZEJAtnNpNpaDud2DLks4MKb2DeK/qhg/KXNBuNT2ZoA85DLezAi
vhBpOI3l4Aap3yCXqOGtQtUeM0BG6cSd6jYEvKtyP3nLhOg3T0u7UEUDk9umxYq5YGUCnDvfiJ4A
Hi7OQ+wHP55Q+KJM9ObprkRxHiToB6kaphEVhDxx1Nayy0DUjrj1MAL10t+r4d4rlhFbdUZhJCHr
pjdiexitu8i6WpZh9wfmsZLE+YOZBsAQKeDn2/KnEd4k9IaS7xrCkja/hWmM+v1leZv9j+ulcfYP
+BaSBnmEYGeQPkehGdgVzdSdas13pKMYYi9zuwjDI0hiMPqkHFo5/9TJphtrpjvRShCAbt6qUBhN
YYxsZ8DreWcYDUNC9YuE7Cfjl4TXfFK9lvHXos8cKgnhrjbd30og+33t/tognOYMeiodtZ3MZtgi
13gGrJFTZGh56YSAXpuOYiWQu2fnNh4mfSzg/7olcYvU6ncgAP8EopnU7ujioJNhnyjRKa3IZ5Q6
I6fK6Bc6qY6VUK+r6c2kD3cCHWBO48wno/xmYsOVc7D0qAPt1KjXFahuDrM+O5hCtq0CvT/KayQp
t22TnKp0OtBW3UXd6P436bzrbKUphjkhgvvtKlqH9U3/h0km4C79tdI3t7U6brWJkjKuIYvddqyG
hPhCRXSjXv0Pk0z/4ATfpXHKBdRqZbDGmb0pPvaIiKstm7I0CWSqeKlK53DcUt0MSzjAC/5uPWWV
HdaP8r9U4TdjRU3DzAPFk4wCW/2j0aRdOASRZkRvOBtoo0yP0a6zg0cGiwno2uPyDKIhgZpseXnQ
/MqaZSD7d/Z6KQ1aaGPMZBaRRybrQLv5DxLzaxG871WGcJi1BJDbRLkr9fxnKk2CKcHNR9haBrd1
ZdL0cmYUFRQw3IfaG69KU3k/JkfZdb5SHeU/MW4NA3N4+WnQex7bUu2VWJqtsvKlQv9aVfRYpPno
6YuW3jfxhEKtYt6avWXYSjgRMIfFp1YRva63nN76GzhDkNDKgFlGHF47NTurQNIEz/ihE1we2yry
vlLOtU4WKUlZRrE/RSS3VV1/TOfs22VvJVoJ+4aVA0kTqVBHTP/4YEuwddyN0ZDZpHq+LGVzJQBO
A0MIYLJABMhJIZYctURDRXGeZGdOJTYkJCpwMFXjvb4GCDpgPaiYw+Xzgo01V2EXYimWRG+pVtzE
xfC5yOXEnnp53weRf3lRW3e7ZoLjATwPjOCQC12VLm5CKcXxUDW9atLCW5LrBbNhffdoAGEy/nVZ
3OYersRxOpeDeDQK2xARefdidbEzSqKMCvMH5xv4viBO38KkLyyQJEV+NkbPYxs+zFR2anV0Y2UU
NQts6t1qNZze9bHWGeOMM8mWU58vdildkVDU07wtBJRghgosizNW2oVM5TJL2LIxUR1N+lSOtWOC
sf7ywQik8Lm8RotMbRgInMEAeuV4+GGM9V4m8pf/JoZTt7Sfi7g2sZhF1Y+ksOxQ0b2lJ4LVbF+8
ACMy0dgHpiyN8+iGEcn1lCKBIc9Z6OgknW1FDdB3Z9HIo3kcetNQZx4ITkKvieXczqv6Zi4LEYLl
pjlbGmu2U/FC5Bm70qROjcWItF1WfNHIs2F9kRoZs7u53YU/L2+tSBR3UQbRPCDnB0uWw9ymw6ce
BAJS5/VgRpiN3WVZm15jtSxue+MpCZNCSWM/GlMnJzdJgPdqsDPkwm3qXdQ/XRYnWhqXniA01FSF
4H1dFtUrwBBvTal4jpu8sNVAfpU7UfV304eslsd5+tZaKnUCcbtvwe+Oyg0Jf2ntVRYIToy5hzNX
9S6Gh96p6yVsIgw8+2YfO4CjFTanbwswIUIFFIjMk7ctJtI6dQ2jlqvEBVDNjqI98/LRbInQAS5l
yRQw3QiisMbV1auBr6pW5zj2i7C4AdTyy6iPAmXbDM/WMrhLQ8qrIVpSaNsAqiqigrBw1UbHKLn/
JHkB1kyMxFEGos8jthhR1wE/CIuKSslPrOQQLfrT5X37h0X9LYM/fDJExFCnBYsKesklVAFygzLW
Vw1pTxatEb8DUM5VZA1NivEJRd8rUuXAkauA/BNl7Z8EpKsl8xBNYHKfSZxqhY9WyV2EFv+hJ9+L
Pr83tdKXkjuqS3Zb5A6dlOtZBuD15e3Ycii44SQAqOLqPsPYr7qgrMMEjzITvfpoRrOah0J9zouv
UfUcWaL8LosBeMPTNdYDIyl4urydzUppS7WbrDE3C3+RZ9vsq9soUOwgB0hn9VMB2H1K4mOVvqp6
7AwSxhOpdp0FpSDRvXXjQrtQVEcmDg9EzocupZz1HYFWJ3J6GEh1TUYgIqry/vLOvlng2WIB62oq
jDxc56/CNqId2MGRzM7qRbMDa36ggfUypNNRBlJEEcWOTJM9/p5SJfBJ+X+kXcdy3Miy/SJEwJst
XKMNm04USW0QlIMvePv17xTn3iFYjds1oxeh0EJaZFciKzMrzTni92lU/GlRSruKiK8aJljOgEaQ
ozK8NH5hGHus5rrKODvDInlJXdstSvC9avlmRY59Xni1lR6kpLZDpTjMlhg0fexi/x5cQL2Hlkbk
palx12dCUMTWjZBYftSnxzLBPp5uuHUOOAwxD0BD46pZeELhzV0izWsxLNUP0o9QGsCSlPiSoB61
sTkbwnKTjv2XULa+Kdp46supc9NSOC4KCD+vK3MzrwBCNNwpiHCo9Xx2d6ZC+tLQlnXx4J+uk3Nl
MQG9kqJUL6msf1+C2Qp4oPJFQxCcGorCBoq80obUAGPwLsXbE2TWtiDfV8PPWn3i6G9bkCkD3lGB
ybPhYpqKXAHecLKrPX10yQ/5oDqiArC7yIufKa9SEX2nKKu8cYvNMGV+yGVCiFUtkkpk1IpxI+20
/yVnf5DY6isBzLMDi47gwJ1Rw5KE71Ue2UWJXdKX69rbdJIrGfSQK7cVWilIr4y03IV1eddg3aDH
AKjUNIBwHW1NCPdjGHnXRW46qZVIxt6VRCnnoodIgdz2ceImxi+54Bxrs1u81h1j6H1EZAnLgDS+
AyHWQewrQbdpS/ZwjGO/dSnhSRJ+sVzeQBDvdIwLlovKUIYEdR+zL/ZDP3xRB7IzBx4zME8M/a6r
75YbeVGGAoxPKKfYJmLX+kVqAcy+5lbOabp14exX34vJXLWiyPHOhxl+Lm7SXXdeksQ5Fdvj74vR
ClMyI/OrvszR71H+moWcS8W5tSwelGFM7VzoNfJwdHea+ZumPv578zaw34LpaQWI0iyGTKhL/RCX
mKyO1HtsPyvqQePBuWzWZZHYILnBwDTSJCZDHmsJEBIlpvsB5AbwYQ9DS05JnAbDO++Tg9NODMzG
mXh1gy1Xu5bLuDysuWCBELD7O9J3vZN20Vu4KMelnu7nMX+6rsdtWaYl6qhdSShTMBaeg2OztDJk
iuQ3MW4TpXVT60XiohFsxkSQbP9XEGt0UzH3OdHgj/Qp8cVW/wU85CDSNbsYj02+HCpd8yNRuc8s
MEb/AXCvshbOfMkMARSVOQQv1UpiWyjioM1Uy5YH47tYLP51lW56xbU05vsBAqhYatTI4BW7/WSi
CQb8ugQ0xHFAvMoBA9SLMe4T90/2v9dy2UgW60BWb+CNQ91XQtVV29g1c94W86bFSGhXoHxmAveM
epeVT0yFBGQUdMIEU61J+iuUvnbiIZ44Ofa2Eldi6M9YicmLtEjMRhbeCZ2rVyHBmmfpdMcZFEQY
RcIgdOFSFY68kcttS11JZmJLqdUg0pILzKdjxeYv1BH9pB3+CfAQT5dMfJnKsIuFrkcNNxxcLRf8
bJIdTY1xQi1vOSnwltvHvOrfH4656pmKoqCOsYpdg8n4vv82LZMzVG/XjZ8jhO0+irUKYK5WqHbl
su+6+FmWSG2LXaq4/z85zI22cg1IsDruWKfPdh2elAjAIBmvtrr51l/pjN0DzCtSxAQkTqB9GWW0
tP+CjJgjkNaB6iWzM/9PGnNricwlTvswm/EcxLKxJTjh+IzEkWMH9DuzmYaBnBZNPzQ4Edk+3yzQ
ochaT5eSPpafhF2z4+GJb+sO6zIogGvY/WNHQGWhjpLIgr0t4LJv9llA9wosgMS8mdgPjywojwd9
sDl+YXzIZM0v1CNRHnRUI+jYaYnmnGugk7ofQFoQimcA2oFjsOH5e6qwC4WuhDK2aCrgFM/78b/P
PcmejsrNO/Y32bm8Qclt97SSxkQXYrQKGWh//yNR/KcP2c3LrMgWkCTAMqOxI66JvMTmmCGLowiv
1UMeTfaU/PiDi7ySwfj5gYIDzyOSnUrqnAG0D+3kW2BSvS5lW2srMYxTn8WuUIYZg0B/TSpEh6j7
5zv8PL0xbl2uVC0sF1QI0772l+Z1JoA0bHmVt80NXkwM/P15GIcuNBYZKxPGroJZrgjKHShgwazi
YKvFmwNVdDg6pPgxF3b+IY8lQswVdQ6x8YoUjnwlQ3rWRAIo3kOpAJuv1vA4H45yBR5PueRIpvq6
FGxhoR31RQPVsM8eKwYqfDJWCJMtSg+1ROxcvx3Ep6XPvFo9mfIT56CbF1oTMbEv65jKYHfwOrWe
VKPRK9RvAJvltk5eud2xxRhnBwYgYbSTZ47ETdVq4C4GE7OELUP6i1bZzlS3wJmVkbpVRuHOy1Mj
/Jrn+y59AdJKLiJtFRzC43fZeqNB0t8ymaIE+N+bAeDtyS43Jo/oilvGwz3nXPTLsF/O1FC7xIfT
pQs4f8EarYH0eEJRTTZ3xAddsd/v9SMBXCtH1tZXsyxsaGJCSFEvJjNaS5E6POXoMjaqoUyzIYPj
572jtxS4Fsh4YgPYrkse12DMkO5nQfQibeKFlg39qSJAsURKcApbZCxfCDGcBASwPwHB3MhFwfOA
aK3rKDiDUeyzCabTpNZRE1U7rb2plhQEtT/MeXRm6w8qU7ByU6F7RtT6qPdc2bo+CpUhZ1UFLIAH
q7jPo5vY5DRFNhwwiqGGDgx98P4CEOaziMYKh0aJpmonh+eofqkmLxV5rQj6dRnTfmeYF3UTfQiL
dRKFasZz1SYqmD1Fh3IPTgEQ6OzFGff8TfKNA4HnUKNcb6heX8z/ZnpeqMbYqMDTaZyqxJrm/Ko0
f3KFABr110AJqvTsp5HbfO7iqNf8GoCLCxyf1Nl4L3jtSXFEG/0VjZPGyxuXFskFXY5Czx+jM8yX
CrsFi9WLiGHR3FEP4Hu6lZ+yQ40n8y9sSsRfAVyMwfk5KHxRtAE7ED7QJzQf32AjKaZLNQpw93Tr
0ijDqJJrEJRZfn6aTsQ3wYOd3XXcpHjDZXwSw2Q7SW0AnyXULb9v80BV89u8FXnlo62ts09CmFxH
GrCTJWuG5cs75UX2llMD9Nzi21+Yvdg/C6IgdlIfz4tAt5s3wEbct7FtHmu/2jnTLuG+abasF58W
m1I69sFMdv6KyAtWbbJZ8/UmCWpQCqnKj1mQg+sBYMOBmSspbHoypHqkSrGk+aLcHsu8+6J11V1F
iAus7ofrorbeNp9kMc4S8y9SLBPL8sVDEhTn4Y6u8lG81+jnAtoT3qNwa63nkzwm1GQlIK/CCuZp
xHppj+GEy9BKbgF0b6dTxPt27rDyGoXgoiPnQQZ5bJ8Du3i0hfS+GGM7DNtjQawHzBp411Vx8W2R
lAFriFJUgUbz4jVZmW2maaGu+5pBTPQaZTe3Zm/Oya/rci5VTgWBxEzXFYxEXCRleimabR0D1la5
zR6W2O6BkeN2cFFnBauqDyRy4skuRJsj9iL3ZMQyN3ZclEJvQQHua48zljilE8GuM/yUOz68E20A
zlER4Z6EO+PnddE8ycw1nnIzzapxhOTh2UL9EG1nF1masMhONVVOpvIKA1wV01+0iswp9gh0ovWh
T9e6k2DUwWOVOE1jU4zvOUCvavx/y2QeMYoU5mEu56bfudW+96Ig86KDdaaEl9obvypx4YDxOWV0
f+EBKTk9G28sQx2kyMLnHJIUS5si2urc+u9FZkBloJZuguIWRRa2J1uUktoM6OijdAle7HPu0y1f
/RbgeH4fLK/XreQyglJpiqKiJEBngnXGQAslBwDRhJAy+EBRI950Ur+O5/GpfcJzbJ+cwkfZz73q
V+oRrxyAPNr8Irt/XXqmPwLEcEhQQKh7kTxKczaIBYAkfKPD8EB+Tudvev1v55EZGYwPbBRpGFsB
PlDLQZ0eC0Gm8bh0tq7c+hhMNiKXZJIrwGH4iRi5cjfbaW56KQBEyub7BBQ3IYr/xL+sRVKDXd25
XshNfchDy1d39RvodRfsLlNYWiBinChsuuSpYJ6NPWl0eEOwlw2ud41i60CxDBNenLl7S2do8bzA
pXbu0jvmvQj+yz3xp2Nyo4N8wp4BTb3YcsArDW5eQjBz/0cu2wsSlDkvMuBm+aL1iE0/m88//v4w
+pSdfz4a24BM50QWpo4aJLYvfXMngR/Vxngl/vJQJrmZgJRlAR9D9a2d7IKLKuEWI7ciI/au/j7l
hb0upZyi7+Y35DUXLUeZn9r0y/Xbz9MkY7CD1CeDYMJ6hgJgCRnifdjzHjqb59DQA9UszFzh+fHZ
QjtdAO/shHPkp8EFcC2gRZvvySk9R3gTJH4dCNxO1mUdl34+TRUxrgMUJEzzfZaZgdgiJgBR9MMn
9WCAAzb2kbjupIO1K10KQM17iFyS6FGJGBnES0Q1UPthMroMyJCLAtQCP/tq3E6ueZBOGqi0JuCa
SLtiX9nLm3kEgxeY2K5/wu2zriQzdjLXPaa3AQ/53unSncSL/VmwO7t3Qzu1i9v0aeLEDK5IRr3J
YIx5nELk6Ai34YH4QEvo4GnsbD+f0sOCfx7tOrh+0E3nujon4+mqcqllqYWGTfXLoAeqdq5yMbAq
ENx0rTvz1vA2zXYljjFbvV+mzDRwNYCVCXJCWT/oC3bvi0xxrp+LJ4gJwFPVZcYcCbDVMHImEU9X
9VT25+tCZGoFFw5tdRwmG4zzOlfNHNqbD2RfPySJk76Kud19MQAlHfuD3XjAJtsDH1/5bcaI9c1u
DBROXWXbra5+BZMhDjEIR7suCn35HvN+nrkrz1kwTvZiFzfynbTrPMlZ3nKPoNeSuX0gcHDKLmve
zDVlQlZXZdmMxReaW8V35BV8S890GKP/Uj7yl+S2c6uP476vj6+CcxnVZd8QHHd0UoClHJSX5SX+
OexNUAC4uU/pxZO9dMgfMIuZyG4hu8AgRrAOPc7X59gYWwfsy7HvaynUfKF2aYimtf78d+yqcBcF
MAVP2r12mN7SoAHfmuZ2ANEOncq19twPsBlxViphvJW1WCKRRLiOv2rjgDyJbOm76fa+sMsPCbH7
Z65vprZ9xfbfP9PqM2i1mum9AdC40alOQu4rsqujl4iNacrtrr5o94MHsuLSF4+8VOV9kOiabMZr
CXlbYDMJBld75FScm9KePXz9QN3nrgw6LU/wej+C+7Tjc7sHCBZgOOkcJCC3gUSFdwb4muegdBOf
+yl4amE8XEqAFAC8C+0/gSP9mb7k7nI07yyQ3s9u7Y9ftNIhO2414qJb8X4JKUIhnjioszK+aAnN
LJpD2IC6y+8sP9yT31iNdRJX+bNA9SGJ8TeNrJaSKOIC5ifrRY7eFwgyJ+ygZrod2/3KS4e74kl9
yOUn/xDK+BjMsxeKrsLcBp/so9YWvemxe8SXBrgPNsp/agdtl9zlntzZkW9yosnl4Mtn5ZpU+Stj
T5JJ6GqKkDj9SB6Gu5QAFKuy3KmwB3T2RGQ/Roqyjj0JdvL9upuRNk9uSPJ7FRQ5EJMX1BEQQ1UZ
QWZ05AOQUZ38Nq5sINf5Jva6ydfki4q3ZETs+pbPK3pRv6MHXwlnbloNAnLTTFLdH/ODMPwa5Nye
tdsQo/zXT7npS1dymGszR4oRaX2i+90CO+qKB0A920nHQx3kiWHSAoCsdnWu5QiVQuEvIabcZRvI
PPb1w2znravTMHexAQW93hX4ZLRmQ7lp5oPkSy5xk4MFSDxZcUZXAxZVH9R/9DAwkIUbaFtihI5J
mdGqNLNKxfPxP+WiySluqgDsWtaTjpdr6ZMb/TwIe86JtxX7IZaJQE1tzGHY4fWY7kcPVPVHejMp
/J/k4Ju+o3NzX8rbF+NDJnMxlEKxSjBb0uxrxuIJRo6qI0lccD1SpgUDHFjS4rSdV5mu1vpYAYL/
5/2I9+WlC7+00jdzQRqhCDOBeoZ0T+66k3lQv06im9+NX6Nj5hW7wZF/9D5Fl8qDJbdlAHcCmDA9
mEF7avdabf/pQ231m5jLFI1JCBNEKKA2AEai9r1kON/2GHasdtbdMtq8WtNmmRLIDH/bHXOzsiTV
lFyAAVA6JtlpHQ0zPiiZLE5/olyEFnd6hH7ea5pnLlnaSdmMzDNEwIt/Wn6NQ1Jx2u8OT+CI//zl
mTgT9sxs0ohM/TDQQvcg+ARLQngHRGhf9GcXeSZuFjeobz7PVlplol5cR502Rwn8leGYN4NLvlR3
6UtzSxtFjScnGLqwldmjAchyuVRvHOnsFnNN9NYAKjctReWDbf6ufO05A6zuIYNZowmo29g5r2pH
8kCY84BmB8epUKfx6QtLukHrtdgpwzKNZDIaF0m3xH0vzegumDvDX1ACS5+l+2JPC98lr9F68X0Z
aYyuyzE055BKG4dyB3rSKmz2wr9Pmz9LYXXaDNhasGIqxaliTJUEi2XreOyH+9ywVQnEFPYIBjUv
chp0VLnXlKNSFlk4UfIhtSaIH35IP4ZTcSh2033zO/siuxgaCjgf8OKKModlokKqdgXC7TL72e/k
TT9oAfUI4wv5TekXBS4pDOcLsjV+gIZZZidDnNA2hxJERcocpLzS0EVGxJyJcfilOURkKqBB0TqL
8gsQBe2hOIyh/G8zIkYO48SXzBBibcJh5EQCORHWBwUF64OEF7m3v5GGJwNSTOWi2V/LWDrG1NXs
a72dh3ZpORVKF80xwXC3Gcin1AOSz8/rhrH9oT5kMjrUat3K8gkyTZCIddrolYobDbzZ6su6xLsK
P8QwKqzlNgyLUJ7BieuQveHT3iBumXWzeMiDHN7lor/60l19iGNCYGTkqFUKsIwoL9EKLQegixnP
1zW3bX0fMpig11pVuqQjjoTmsZNP4PycwZqMYvry9bqgbeXReSBJRGMXcf3zkydslCwfFdhfAy4p
FFbAHt88V169Bzv2Iy/UbKpuJYzx9PpcYrvegjDRMLxxkJ8rPeVo7hJWkFrDSgbj30VwwFtDDxkp
SuaqQ7neUuBjpW7oGp6A7BhR3MYYi68+W3teR/DyBUmlg4EB7UCT/mFssShVqclLdfbLxl7wFkCK
eq8c6yeQRqIwAEyVu6y3E5c7fL1pMCu5jFGqedTn6QK54q73RI/4GAbF6Hf2n8f6sCtvBReAf6/X
zWfzg67EMtbTZuifyS1u+NQ9xuarlPLc42W5nFEoYzIlAAXEbMTBUsumBKCqF+N666foZnCse90H
xDqnznlZ7qUiMTCDSTw6OslO4/WC2bXwoDMGPmw6d9AGaWKbO0zzBOS584ov6aPpgjrWwuMDNG8O
zXvNhZcVbap29SuYoJrFSoYFAvwKOmEcO9oxA5Kdo+3ys2zTxFePbF7B7TK7Z05Og8iq/qFGY4Rt
XGNGVSvcyZM96++jNUmBkpZs599QYix40EObQWJ1TqqHlcxsLgo5y3S4U+NYFdlutr4RbeZEWXrp
L3z2SghzLUEPD8oZC0LknXlQAnM/+taBPyrIVSBzDafSQk8SdGdQoHogd3RtSr2bnOk3KG6wAJF9
v379tr23hbFsE7PZMFimDFDnZtWnCc1SgM0fBUrQYRBS/jG7BfKuP8qcV8IYizSiQQwXmjlPeXMg
FUCE42an8xAeFJ06jYuPtZLDWCEg5SapmRH8NB0gH2Yd3+iFLIAjIjxPk5UAu3hudsQocmfpe7wQ
OkCMN4BDWMbhVCXKHgtKb0g9FLsV4swpM2zbFO3XmBiiY5JmXzfTeQzb5zECJ4QI/IQFPALuJCN7
0JLyoFW1tusq46dedr5ahG8xGYAtknqaBGA5pT7mfX+YhuV1yZoztm8eEkHpvCGJT2kcP01p+QA+
sRuhxtutiZ9Rt3hIctBqJC22Dw1gkfQDZvQXMmM6domT11IPn9I4GdzeSsLT0uvW12mmp5QxEAxW
QPQIteasVR0Kj2o6uqGgndKueQQcOdgeUR23Qef1WgzjnoTZbavlfh/2HgjD3VysHUMRXvS4dFuK
Bk1S0DQsBCP08niLEKnY5iSPQCLCmpjUAsJg1F0tWm4zs91FQ6bbBIgloSqaXjzlNxhQfhgLybH6
5XlRuwd8/KBJVPAp1ZWtiACqrRd4wrh3s9a4AYODl9avbQjOxvZJHPSXKBwcBfktyXosP4vPfaLs
kt5c0MTIASwl5M9GmA0gTwdk69xIZ1lWz/IwnyejuxlJeBe1xr1S9zsxj3+1JvrgeXUE+5NrAiZX
VMe9HCZ2X2PPqa3swup3UZ5+oerR8hnqBl5wiFE19bGRvkw6BoWJuSO5DBMubWPKbCmSTpJW2mVk
YJDuBBp3N8UWh5pb+3rGOJGqo6pj9W2QlKUjzgtYGoB/YrnD3OyrenYlfUyduCgCPdR/ibPqAVny
e6PIBzFM8YmW3LSJ1flDhHXUVj3VwnTbxJVbm4aNlQdvJJ2XjgU4B0I0Fhd9AmqI8pTMSYD/tavE
el5a1J3i5hCG0lFe4MaG7pFoKPEsMlKNQU4DLMzbsdw9qnptF9riVhUmTQ3DrrTfxYhKLqCj7ahv
31pxdMLBtIcm8gqj9aUI7qOqfCDImE6nmbdFjdylq3wpHPaRdRMv04M+pwdxCI+N1BybuTiYE2Ck
uhrL2XIFRIomek51/V6zRj+VZzeboh9ivMAqBsAkhuBcjG9TkL5EluWOWBIQujdZL51BKryqV09o
o8ReIdf7UDsQUQOyvtS6dSIkXgIs6HRpv6cg+5gNmKdpFKM9GeSrMUqV2y7iDHBExU/U5dAkmEwi
qF8IslN3um2UlU2GN60h3zNife8XQ7DVRbXxUD0kLbmdTZDwLpgvSoXhVhmsY2Eoka+H0+9GN0MX
szGGI5nygk+v7tO8+l1r7UsvqA2q/6ODlvBu0iR/Ltpj1NUwvd4U7rS0dvRoBNIt9DqipuKTRBn3
okhqrw2RU+t16JdE3mEX9L7VOgDFC/lpsVovr8rObieg7iVCOu3aVD3UsZLaat76Wml9qzTpJZWT
5khqpXSVol9sbCwMtrYMgVnqTpkoiqNmWN6ax+QWwDhO2kQ/qlAI6NapOoo/xRpvo6T7jVpqsKgC
YGJMLFH2s3ZqipF4rZUEbTfeoT1xMuQOxb3M8Lqm9LqxCpLEOomW9Tjr5CFPCMjURFTCDOs7xgdf
R1m/F/P2bQBVl49N8x5IbfOy17v0IVZTt+qNszhgvRaEbLdgWF3cQtV+GjW5M4oSfZzEJ1Hvm4J6
jyl7HUXzDndY0zNb66edIAi/zBDTX/UymPtSn0JOb38ry7LAlfFOrqdjKvFz9kGIngMxGBkP0IQP
UzHiq325HqM3HyTYf9GhT0nCGDYTo/u0UpRWC2d/ua1nkHYDCdMevfRVQ/E824m3i6P2TvhYWnix
5ufla8fnwqORmY2o65/ARG5hyUiRlPgJc/67GzR7lvd1+6zp37v4tehaLw1bjxgdQse+5cJybwvH
xjpGP7EU8p4zrRK8psd4jzKaM8qLg0v3kIZAtUtUxZtdfsPLUTYzIgsTyv+VxqSTOVLIdOggbXQo
TWNr16B4AdzePg3mo8GrqtDXx4VigRGn6bIiYwCUyStJEwLHuoZiwxvK85D72a+G7NvhxnjQzsCF
9UI79xqQIDwM0w6Y7tdNa9N4VYx+Y3dIpxBEn413NCLFHEWctQByazTd6xEPifGyxYUXARgn/xbB
qNOawrZoehywcY1bivVMK7QpKLU1rGFHXvRkOOXeRLvhj94ia8mMaitNIWqaQrJa/YdFI38M0Qmd
sQ7jouHt87S5mbyvJTLJ+9LUclJZ1HTUytWmNIib5m4xwb9ipDtQue27WbkTtQhpjNK7gkh+xmIP
qodK2F3/rlytM16pqoZQ1+h9jffCowYaR8FpX0vK1WwroWt5ndecMcWFhs9oh2e95TjF/yEfiDhY
fBIxUsz4izZvlUws4wWDF9kZKDK0pxl56uvgaPeSg9E4FAuJJx/5Ta2t16CFBcL/SmZMurW60WyR
hKKnJ7mxiAV8rA8frZCE9nUdbxZMVo8MxrBFKcOxI9QVlrjelRjtycUWpM2pO8+8OeNNJyECJljV
KAwyu4ITJsnQYs0b9eoZKVwFNEBkBIdaS45Llz0hi+IcbdMtfMhjl3GMBdB7i4Cj6aApGhTRHhQO
QojKORLLZTqJyZyLPUREbfxCWSQ6+bHQczst0vumzI5FpNtZbLhLKT5U2nisQCueJ8AeaORvYAIA
R5NkIiVH838wld2Sf2/a2Q4TzDsM5NlS+7dsyF/VwXjUJezl6ok9IkfPZ9PNom9lKRx6ch/phqfJ
GPDHtg2AEPdxSu6qRjHtMn/JouwgGucQxH9xEz31ifyzmGI/jWUQjai7DtCy163pckmI+smVzpkb
Y+SZ0BgE35iOf4EuG407BLmdmtpIBDGKRDcu7f4fDARtVTbWgpkLIylyVncRrWxMSRB2BlJBs8EA
qTpjfrXKfX0oT1kY/R7CkRscaOZyEf0wJ4xyJwKQ+K6UVWSX4lk0E5lagVWMDhHSABFoX2Dusy/D
30pOyUx1Jbd1s0YnSjBjW+6wyMhR/bYGPn4FUyE0wzqZSIZCGY343Qm4Wm8LxvRSVyJ7fV95gye7
Uubh4mW+wB3K27xsqwSSCVMttoSiRUcCieo6nuuBjgGF6wfkSWDCEig2dBUJOG1vQMsCKU5kqX9f
l3G5jvAe5z/8LuMO6xjEz7MJj483KvBidQf18tFGCxjN9hF9SmQvsR0/XZe6ebKVs2d0h1e+JvSG
ANsV2vtp0u6KbuQMymxn3ysZjPY6QWtluUoWHCsKUMDZLX58h/VaO/WTm+JJcEY/KpzqnLnNDZ2Z
uX7C/5FTfOiVieSaHsckFBDP5kOz153x14CCB1zDhM5vAQRbV+ZhC29nwKsTs/cBlE0gJYVWm5fw
hg6sCp6MKUFrR7zE55GeXY7pMoZDb+fKB6gdoEy7DIZjPNIhlNzvvmNq//5X+yt8TVAeH0/NvXXA
sgJ6HkKQ7oWfE2cwmqrwwgsBgfKd+wxpMPO+ErtcM0J63kEmjrj0gDQ7hmCtM0ESpfJSo02TXQlj
/bw4zcnQ4bjlAuaJ+Zgjc+CYDO88jEcfuzKeGiqCWuwUY+kxdaMbSpibvUo3CkCGW/SvEr898ngc
N5Ov1eEYJ7D0AFksCSTPtYwyR0urlr3bqhVvnOoSEoZazUoSc/OBjaSFkwJJCMb7+YaitNGK/HDD
H93aTFVWohgHkJFeMYGGtfhVImFmeIk9Uy8fjEwN5LQ6SbGB9ZJu4mHevmPaXrNK5uILeSRhqQVi
lbB/IuHwRlLpnKPMZpTDl1xGPTNbHjOxP5O6/d0p80ELQZ0k5JJt1pUn6ZZbp6iAW9lBmZEpqaUn
DeZDXCevQ6zch5Xqg9YGW/oleb1ufzx9Me4jqfS8Bevt4hfivhsGV0nlXVu3boQCBdB1nQLViusS
t4PP6hMxPmQ0p8TAlvrijxqaplFQHoonLSh29Q/KXpUGUY9xOt7Q1WbaoFOGAQCxayILkdVYjWSQ
BYGBqMNrIqj7EKAM3tQNe1EuAzKUMMWm3WV1yyPOoRZ3aRp/S2aBspZOqDolTRd0qPXdUuB1O34F
Aswuc7CKA7/VO3GAcX7uA3fbV38cmd2zMsWxGKMih/OKxp0yp4utdmIwpSoQ1nR0QWyjWkp/EVu/
HyXRBsYPwpTe7PueOHGP1kih7iNYo5ZKhzjuZQ8MW3e9pp/bSjvpZhc0WQxa+U40OT5xwzGZYGdS
1feFNACofQ4yy6CPSYeehm8WWI2OfHHJdoTHmbTVal5LeU8lVqEsbzF8LpmQkoLFNsmPpVM40jfR
b6Q9wdqb6eCNIml/YPyfpDLhq1hIaxopPkrrTS5ImbFfQiSKWom8S3Snp/xG+wdznBtBBrA2Klqi
mLgD1QETZAQTrHR5D6lWABt0w69y7nWufphv6I5mVu9bV9hVNGXmDVZt+f5PopkoE0ZLG5MRonts
Uymn5Sid6dysdJNwJ8W2PMsnWUycQS0+HbKIUOUCQ9AXPSkonB9NgeIVPIsa22DI4tjqVv71SSYT
cKKyTmpthhkNtWvYk2thlRH1G4xm78zgT3D3AAGx/pRMpEkiQJ7nDc5IcfcEO3bMaE852UVzH2IQ
mSK2pMP+usvmmQ8TJBSQU4VEg8xCMbywHv0mfalFv20luxm5lPcXOy80W0CT27AA+XS58yIZqph0
IVx1Aap7sH1q/XFqdF8S0eWO0OUBAQ1YhT0AE79cPyY1xQtPvRLMHHMOAfdjxfTx0AHWVazsUOPO
edCbdk0G49tqq+0bOUY00G+qfYXp19CF3dzTpR4a9Hjo3dsvko8zsTsuU6QioqO7BeJsurQA5PCb
AuDKrSsCMBy7Lbz7sOG71x+PHVEQYqkwZwPBvW3xmbI7BQmXzh1B3Yzmq1MxefnUghABi+04FVgD
FZ/mzKBSSHSnkpzoVxPIj5SNXAxASKEJtnnmDn5RAVc+o8k4VH1UdK2uYSodLn1195cfHbAAIn6R
A64P5UljfKhWJXM9GPS4eFaio3JMThTYk64d5A5vmHkzX1nplnGiXSWXiSrAQs1Q3k+WhF7tSWwz
NDkXzlOO9xUZ1wloshEA3DQzojzyNwmWv2VXPHKn5Tbc1yebZFymWCWJJGb4WK0nOskDQdRNXfW1
8vRb8ka7C4IL5o8b7tbO9vkAokP5U+C2GE0OZhvXM4HbpPCv6UtiOCOSjBsNNSrVl4kN1T4i96N4
L6nNRwqRNwt2aHX+Vz6jXxm0BIM2AHU7x2aD8KPyy196amvn+Ra+TdvNOPl8JIfoMUQ1z+6DP9lf
fPflHz+BUb0FdCJJMehPwBJNdmiO2QkIuNhf5K5obt+RD0mM8wYDJpBE6GEb930SE1Aw0sPoqz6F
guHhEW5lGjCpD2mMG8/LSVPk7j3TKM7kdSJASLKc2qXLkpqDDWlgn3MnsrYbNR9S2VJ/noNRjKjw
AygM5k58N7Z28QAUH2D9ajfpV7QFZV92h6fuG38Mn2PMbA8gAs+iCmIlakxJkN3/dVmzW56v276r
fytWYzy7uUSKHFJX18/f1O42sV4U80tjErfjMU5sZW7rb8gmxZIhiGlGr2f3QmEFW6dE7KCwgvFR
Dvrgem7Blcb6cLkwE+AvUR8u+Xh5Bh22TK1dBMw9PkLntg//0CLjeWYwgc2gEEUKZZyBPbNvSmMn
Z5oTS/GP6+fimQXjY9DpV8ki4dpReDYpaAINIC8iPwRunwiYo2AJpJghTMCdC9nAaDBOFGP7/Gu3
7x6VYzRioiI6YRxH9RUPLHvi0Xjl1nR5kpkPlyw6xgH+j7TrWpIbR7ZfxAiSoH2lLdfdat/SC0OW
3nt+/T3o2atmobgFrWb0MhFSVBJAZiKR5hx6cK2LyxdT38JtnFq6uxzGU+41hxQdw+GL9nB9X/+L
h/lYMHOEkwyC7WqAWHQNuYLV0rujgVdxB1uEkS+1laRWccMri29l0A2MjFAmDoNi5DLLBR4pUnU1
ArjZp0/F8UH+4hR7wRIXq6YW4qOaNjqhHb+pz3/7nMJssoISE5pw2DxNNckdqWVk0MHeOdrawTxS
xI24R2glY7KfF65uP08/5LHZmVwIJTPUIa/F83S8jQ/LAzrXbA2IAlxZG5qErf29NjYhg5zXFC8K
tta4SQZLKfzYxLhheaM5BLjDlumPuQfMwc7P+ABU9NiYgPVMNuNX6yWmhgXZg4c+yO6pRcmHPgPa
2IoeiJ1jipbbnLMRf5zJZGy2jGSzMunedp7mGwLKTGipP+Z7U3A7n9ucw1sho7hTWUqztECafKP5
lWJT3ApMBoEN0C4wzI+EA197NoKOsxUyRipMspbqCmTqzWFwZFtuUQU27Wa5oQTmf/D6p1HMtWNk
3K0ISNmmQU7FGzGMAPBl6Sl7y/aiq7h0lCe1w2BHUzkihrP5qZyNh/nZaplgTiLIV3e0ukVTOepp
2QEQ8vBHiZzNfQUtjQ5ObOAus7AX5qIQoYCxeAIIrk6tHzmxPR2Mu8WlsSPXMDdVZyWOiR2FOKxI
UdKHCCY/Zszk0qd55IX+Erji2+ImQBnhdTxtOoOVTCaClFtTn9HivXiLGlpjqRwS8xFYXJ5MuAl3
zm6yOYDWqI2sLbCbCD2IDRATv9v1byPwVTA4EHs8CB2q9Bc6SiiYNop05gW0sR7kBYASsbKmHiu7
ErS3ZhC/RoRwqq3bp/Yhh7GFWqvUQqdtS13Qfxqm5DDHXzmX8PbOfYhgNB7kgoIU0xcqknt01nDZ
yZ9zCVG+4ok7DCRwHsRbl/46O8xGOUNvNMtCs8O6ZLUvguzQ68FE+rJW7PypeWmsP9H/7Y38yLcz
nnPIhVkqS0gFOL5Tq7eZLjqcjaSu/lInPkQwjjISei3uJmwk/NbkES9MMHCOKVERI06iE2e2uONZ
9baBfYhk1COKNHUxwHflRXKGwdcyuDFDsNcV8acmIcnN9QXytpBRlHqeuyKM8WxRzZ2JYTE1+Iu2
sjPVYHxUsfRJpqYlliNpVjI2D7F+LMmjUOZAIK494df1BW0asUp7XJFt1gEbjgNdVUfkAAAFaUkf
R0l6bJSdWSZ7MfCuC9l6FOHnP6RQ+1tJiaORNE0KKdHJ8D+KA42lAeqQF4/wlsSEI1I+1CQUsYMm
WtN6VFgzDPzJPBPe1PTVkhhjyhJhqXoVDyKan2+ASeWCxcPpxyOtegz30SHgEY1fYgm9lwQ+dpE1
rsGIzLys8NpLDjpAs4IX7ZnGzqOfeJqjPAJJCWx6d6b/JyHJpuav1suYWaAOZaao2FVUtXN7TEdQ
4xq8BsQt77GSwVhXpWGKKJJpFglcPNNklbFk/UtNZMxrySVJ6ASIEHYFCJSWne4Sf3T+cbj/VhOZ
u38Q67qeRwjDGMb3dMQDthliNyynx+ur4mg8y5896+UUG3m9eEHZPM4g8bQ6NXTCIv2b89EkvMtR
s9Fkg1lPHfSLpGLaG7HMi6g8aM3r9XVQHbq4PT5+n4XXyERAR+sx/f0aUSB5BcQk3qONlbb+dUFb
5RIw0fxeCYukEQY53p/k3SHRckkCpD00VIUn2pnQ6j4/qN40n5VAxgOOo66XXYalpRhHy8ZTanBu
Jt7eMV4PAE6gEx6oc8iExRHk/qaY+ttmBCV13JiKw9nAzYgJTc+AqkMDxQXAQI9O9m5pWoTSKOHZ
QSwCTkYRTynoaaw6xkAjyX8lSuNganIvkHgPvL9bQxo557j5TFp9BWPNetnHplQ1UPxIPQbZeIgS
O+u1fY2NLiLVGnt1f33hVMUvVFRH/zwql8hOmYyLWsQibwAxg9enDwI2YOngSe/xR443LXolhllY
jjGBTAS+qzcuz1rsp+RTFnKMeVuEivZ19I4gx83c/GVg9npmwGl0mPzKNDTj9Ke6lzkOlyeF0fu4
jcAhOEEtRTCQTMpz0/d2FnG7I+m2Xx7Lx2IY7QdgAabLCyrmvjvVodXtYwB4UcCa3kGrcnYb7eY9
KAW4EA2bdg2GpP/fRfr3q8gmM0EeNxY4KAnt2Sj42qn2V+cE2Ang24OC6R3DbCWhH7VGTQksrYuO
yfx9Th+q/vN1pd5qawMk9G8Z7AXSBYsWGinsiGKOpQ+p5tS36Na/RQopXCzxa+YEewXlazU7VF9V
HfB3gLy/Hwv0fx65XYSbrmX1MYxiSlIR4z98DH1AYELlIDzgexzhXnaAyPC/k5PSqGoljtHQaRmi
fKRrp4Ns423hUZsuKBT3LuL46G1j+NhmRksrORn7YobJLapgm8aXHIRoWfIX0AtnC2JUUmy6pgs7
KEw7PATKbYy8Q1Q8XNeYrcmIMyF0qSutDNAwhuIx9R4ow4lAsiBHcIUGgGtF37cT3VJ2o9jpv0m8
MZjtt8TqvJhAFMTSPSpyOC9yhzlh6oQpdFwOOK6/hUc4Wyjj8INKzJNMhmch1dsEOPhAOUmAUbu+
nVsl3DMpjL+fpg6T3wO2M+uBE5rfxjvlK9lNr8iggn4QMB2OcYx2k7v8Inbp8dtpt93Yh2YykV2W
hmjB1iG/yE4jNNLoI84StzPwH+em0KzjSmOMCc3cRKcRw154U8GtmNq0kWJ++tvb8/dq2N7xkdQU
QgNnFoy51eRACoh6Tx14SKEcc1YYz2EUZigJ1FHNuR9MN2bwydD+ncdQGI8xSOgHEUycS13dAvcC
8+gHwvP+PItiS0EGGC/npcQ6DIQye3IcjhjJfwyfogc0TfDHluk3X97VH6fDuI6aKEEC/IP32YLS
incYr70BSIef3OoHlC5dXqmZo9sK6zCyskcvJuShF9tKRMFS57fr5rvdYwqwQ1CdgTUG0dS5bvfl
YmZVCN2myYDhqb+nRZdwD0AKXJXSz3HHwzSWN8P9lUTGYSjg5M1jExLpjS2+DI89MAfLff0cOADk
OPR7dcJWkn2BAgEtEvz6hcECv77ju47ttxS4tEBHRsfh2WnpMhXKeTB6ungKHhrZPZAq4JJ1n7iJ
G9/xSuybZreSx5ynWiE+WPAU9YDm5wXJpyx9zMucY3j/5UgN0zBVEyjKhJHSF3Wdmwk2uHtHUANq
hYa6y2QL/nAzWobbv/KyBZtPC+NDIqNEmjarMmZKcaRG61WF6pjjaJVghG2kxK6BUBECu0kkO47u
boZbK7GMJultoHS1ALHAwH3q/dJH6/pBPfzTdsYtd28aI6AZwG2GmZ4LFC55yKVKNQdaZQf1lxO7
FNHsEVUfzB8D5PdO+MQf2uDJZPy0sMxdTIqJKuiE4l3hGCPQ8CLQDeDR/0oh5MAYqJ0oznxnNwp6
a6vQNj8DamgqeLfgpvKu1s84dK0EjF0mjNRuRbv4RIuXZJc4qb3cTraMXk1U+7k0ZFsjAgaApH7v
Ot2h1d0b5525jC2kli6N1lIXCD/y58kirz0GcL38J9VsUHoex3eSiaOKntjcqo88pMBtq1p9COP7
Z72LusXA8VOrklHMnL6pt407uY2VO5Fbf+NRpHAlMnZsSJjtSkUsnTbnAWTpTgetqPEEZGfP8ALR
mnd/Nat3tt2MJeuJ1hR6D5m0p0N7GW8o5O7oDLftnelw30vb6q0ayC4RmpdjYrdaV6J8HnG/abKC
Ue3aa+fRIkVwNwq9akUJEsRl/LmQVMWR4sXRxW6xwCjoD4p2K0wS5y25fR2AQfs/n8NSUUlzZ4xC
Cn8Snai1ARE+pg/xA02tYfSA30vCWT9LTNXUnWlUdP1JNpyWqTqqjcR57vBEMB6kmPD+NgP6CAgE
OykBlyXx6sTcfWM8A345nhoaTUZAuJRtSX7fN3KzwDOKICjkjjRsv/pNU6bNR5KBDvxzrzCOoxHK
efePMVIszdzO3/YNkGTfJsxrKS5Fsun1dwqazlbTY+ikr40TevrT9TtoM5hZfQhzBQ3BbMbKgA/J
2w5j7fqRLNlRNWuvJganmMwTxRiLZmZjYRYIHvJstvqotYb4YRpUd0JR4/qitou8H6tiHzygETCy
bIGoDBBRyC0odpTZtH1jsP7TvvFHkzj01C7C65VYJn2C0YZ26hroUdqg+0ggZmqRMMqsKs9uSUBe
lYQHw8jZU/YdFMLXBXhh4fFY3ctzbqlAAUP7ipNykzXbt+dvjWWfQ0tOkHiY4Fum9LNO3oLES0FC
d/3ceDKoL1jdlUobBtOoQsZYV7nTd+QRSEGz3VUDJ7H3Xyz+YzXMZajN8Nrtew6dPMyIneMjLULU
2cMEWpL5DzivuRKZyzAfkqk1Ely///iYFjLhm//xMVALvo/hqQbjYtpgpNQosGyiTSAkAxoxpnqE
qfFUknv/7twYJ0K63EAfJdaWK2+Bmux7bbSlMf2XUhj/QdTQQIMtrEtBY/9IgO/1tZAHnuugvp61
YYJxaZCQAnZYZwkC6yQR0nyGDooHE6NfWYEIQokd2uYezTalC5BT3oOHJ5PRjVqcunSk9zaQaWub
wuIKtp75lAuMgMMaYOyTf/3ENmOz9TIZ7dDbYSoG+oilrXzJ8A61RWEUWkCqoJWvwbQsr1tk6yZf
i2S0RBaFsshHiBzEV0P0xvnn9TXxfp/RjzZDfCt2UPjSFL1aAPWn9jedB6slsK2sUi4MXaVhCVJn
t65xKENQpkReZ6mYNvGWG4zCu9cXtZkhWotk7hRjnPW4oD6RNguHx/igOdNhdMBzjpkaXmvy5sW5
lsZEWyUpxbCVsYfqOEjHrpP8sAjuhR4ksrX5Vnb5QdRCAHhiLHHMNdPSk0oARbmS2oLe3iwhoGGy
kIM4wt0Caj6ra6E1ANjaTfgoXdubQfJGpsDv8tHR651pfomy1InQRGbVhegS4bvY7ThHQNOjV1zC
uy2t5JdCJjSygSOgjQvAmDoaJ3IIjvx58s1LYr39zLWkzsPQBzFVYXcA1p5mTyaupcUX0Xwfjn8A
vb+Z/SboA0chUjXVC8bzKCVZElHXPfuojTjSU/FdPihwe2Ano29jYL369E4EW9mf1Oa3oMGB4kiA
eaSI70XX87MNZy1YsnGmro94lVffLBF6buF3MQWgIdkDiHnoVGyBy8StbAFQAi6/I3+zpLL6Ctau
iyWppUXFV7QunRzBTPNz6sfAmo7xeqTjRhpAe16jG14ucdsNfyyf7VeXBRKYEYHgAbS+k6OeaozI
x6Bhj38kSIYUdsa736gFXygzkoXoHcADXGL7fhVzqWvgTNE5ddqNT/mZtRPtxx98ftsv1ddrwhiX
L+Z9JE2NiKAn+KJE30PTAhT1v10R4/dJbxT6nL+vSDmkR9ozTRvBgOHr8zvc/suJ/d4/ttO3BlKy
qNITC78Kd/Gx/Tm8Nt+SX8WL4hWHNLIwZ6j+4DigzTPDvIhJgNEsAovz3EiSRRpbjRYvs324GwTb
2JMbmg7F9Lujdty0xuaprcQx4Qiq6qI0R/QZUyefUWexm1raifPL9VXRX7nQjZUUJgKJyqjTahFS
QlnbK83s9r3bxX44vl2Xw1sNo4NxDjzttMTmVQtx4sUPlgmgE5+vC9ksseEZ//uIGCVcSNgKmUqP
iNIS6bvQRV6xQmKv+4PQnm7NxdYpwIgDHLdu6OxYXSNkcT+LcNpGWtp1DITy0c/Fcd83dyTghW3b
l9JKGvMq6wS9xiT2v3i5bNvYSiKj7+NSFVJEI7lA712pv48XcJ2Tr7FIHL16bApPH1+DcVfimTFG
hp1V6ON+5BzoptqsvoExAlFC80eJRiuaQqBDzYJFG6pxJQxWlP85mAfvaBmrmCJA1dcqHvQ9iJid
yRC/A0X7QR7M2cLjxwsGeX99odvrJKYGtH38uehCrhd0/gUIbqK2torezSdEHSoncOYJYcLKYa6n
uKONNHHy2GnuUL5KxLu+ji2iGLCLfCyEiRLFvNMHMBGMkBHukUjYpU2xk5LEG7JnSWjtLp53GjRI
rPaiiemT8SCHdwFQMIVKdoqh4lxL20sGkIYkKaqqsA2bcx0AKFQpJk9Qvgv1YHWkcHqeD6Ve5dIR
/BbCdm0qepegQQrZ7nze9TkaPpQSY3y1+NLLGGjQ2vt5IHc9MTmZPJ5Y5k2iS3khABuEeGWsYXDw
Fu9/SxQ6BGc/FSCQpv3XwPh8/Xg522kyGpTUcRvOKVYqN2JkASC6AoCvMs2adV3Otv197CijRQrA
xfVFhZwwD60eT53kNIE8EITQgCm+Luq/ONYPWYxjXaRYy8YRjlUBQyGoH/VVSkj+k7QzvequqQvd
5NVDppbJMABqCoF2dxOVwU5tnhPlkyjd9K0vmrzAjHdkjAdF69dcx2aCl355VDAK1WqhZca8x+Hm
40z52ETGYQ6k6HLMHSCe1cGbjT5vYVZscQqtKXit5/RGDJ6XRHE6rXc4x7cpWVWQKnq/9d9z/Kvd
DExlAJs6GBrEQ7cfbzqAsBsWHWzndVFsbuRKELOR3dADV20oRM80b/RUcvTxGRSPHG3kCWH2URLm
JWoGVGpLLb4TQmWX6YNl8vhuN6Vo1CWKoDm5gO438wUlaGWBGc+TPU5flzh1iHJ//WS2hSgqfd8o
OmHbNjPFqEAvH4oIjzDkAvS3OvwylH+XtdN+i2E7NyNUBLOCRgj/ydrVvuFoIPd+z9oZuz/I2tGD
vrDflUTG7w4JMWbZxBm1PbH69AeIdFwpQQE54dnuds5FM0QkBkCFBCbRc1fRRk03C9Q30cFipfX+
f7AYhMCdz6cA3H6Br+QxUbpUGmRRpWXECzz/CsYWxZYiS7LA8oIuBdqjAIZ0DBx3VjeBp/wvAHkM
spJOL7yVKRdLW+vm++2yiE7bfGpr0Sbdg4bmhOuquemBfwvSRepTVoKGeB6DrsfrMamjHJ2T7VMa
z4femL9VI6YT8kiQPVVeeIXq7TTPSi6jOYk0T1MbhBO21/wuWBl4mn7NL4DuLBGV3ERe5XYZ4I4k
8MPLzgy0BXv4Uvhkf331268kTOfj5YKK+AW7Qz8AJX5SqFYBx+W0wnHLgOPGc5v0+rywlpUwxm0K
S16IwYDkw5DkdlNltjDwEvd0266JYKwEhDTRkCk4zv8deW/Tqa1WwxhIMahRhmNEoq74URaPVatb
LW82Z1sGkI4xU4zzYekvRCLOCFUJ8YTpZy63TqzEh2ACHMh1Ndg+mA8xTNyTV/oULDVNoQjaDmG7
E2sv1yVsOkr9QwJd6MrMtAIDgqmCo1fjzGn0HnxRimXWIrqNeCrAWwyjZVIRYfIHk9doOEHqEHlL
kBAHNmgPTPNYO5NbgNlBwYjH9QVSxbpUPIPIiilRnGbGnrt6LDB+A0MKdbAKmWq3l+pCsZs8+TFq
pRMuJSc82AQtIeAB/X+J8vmWjkk1V7lST57ZahgPFLPMNoXodSgbYHpKJn0HiD7eBcdUmZxAk22x
A3aC1r9FmCjsSuGILNaXOBQPxOzcIJOclBIpkErg7MzmeVAITg0MfkiNMCapdnUnooCHOvXcWnOS
ehrROXyWm9q1EsGYoqZGM6ircA2LjfQrawOfxIZdl21jm5roXj/o7X03AdViGOJ7DHi+71EqG2kY
E5ohnt0SKEog3Iqs1O0iK/kufHuffKWwpreVbpNn8rWpTn/T9Qm+mt+fwNgroDLDNMtkKFsa2WAT
cWbA13Zdd3d9qZt340oMY7RpJohhNkFMbYp+g6pOZzT+IAFDzSgfBFn3AWjP0epNZVmJZIy37mpT
LwFpAijF2MrDQ1Vwudg3lQV4sCIy7iYalBlLVTK0HMoazm9EF2nh6t4Y2suxswDdGFvxU/QVgY0j
KRTO/a8W9yGZsVhDbOSmTyA5qhUP3sKp87frJ7YdJa4WR86VMzak1GwmiPinyaa1g32zm4C5lbmF
X3KeetuH9bEeRg0rzGIluQD9kNHMILbIDDbmjrOgLR2kqKg6Mrlg12KfDnhN9ugygPdQ0L7X29Wp
CyzNbm+CTyCqPSi1o6EiD/StyMIEFr/+unUBr8SzT4pcSAUyxRCP/LulB8QVk8TVOh7B91b+BhQn
KvpfCMH7lfGRU6+oVdhjJwmIKolWWNWQHIv0LW4wemUctCY6LFrO2dstQzBFHeR+8GQm3mXnupKB
t6EqBejKJE+OrgAUKY92VVo8iiOvj2hTL00D0wDAgkKOnF0g6EynOTIMqIo/wW0CUuyb/lwgwNV2
47Hl6OV7dZC9jNfSqFKtog01QqyEWV1UGKLBqzIUTTN5N7aKh8FCW+8wdNwl7pL8qIqvHHWle3Yh
GWeI0QdZMzR2T3PDBC5cK9DL4Z1r3AOFKQW6XlCyzO+At8k5w+2NXQlkbHDSzUAeRgiksw9maVGU
vQVD/IurvvxB88NGigV6CkJbWQLZH/bwfGdnIUmbQMgmr5PA2qgQxxw6V5cytw1jV0rD06CFdpGa
vop85/W93bARU5Rw5Soibm0Qx5+LrqIwUZQCpij7gV95wV7yKYU7F1NrU46s6zLNXAM3n5HTl2g9
ratg9KbvE/oUkUeS7PwW//MzAtyloL/X3kXRSQEfZv7oc064pG14PFglpEuajF5U1lRkFa8K/BVB
sqQFJV0XPMtK4QhkvCkFg3gJ0qDGKQVZsLrL5ukV77rPVZHsm7Fz4xpP9ORbVKWxnRTpY59Mezk0
bb1F2VxvLKVRY0vMa7sJYoR7KtgvQb0GRk0l0W0wAEJbe7cuFqTgRyNxs2jM951YPZCeVFavpieN
RIeqr3JXH/OfalYRuzdG1HwSKfKjKVe+I/enW3VS3teSOVphqsTAB6NE8WG3W8xop1eGPycqngDy
vTGGp0xKXqtKWiwZ3KFS2ThqMbpxauyGRHbqDvykGT4kjxV37KubYLKaRLy/rlcbbvBsvxlnEaBO
R0Z6K8/o9lWHT4gYALIggM3pgSNoS7MwPQN+UV0CnRT7RjDUUhknfUB+MhGTvREW2bFSzC9ylqEL
1gAzhNyP4qGfCLhWTTxYkjJo7KQKUSEFk3EjkB4t7cBpqAYTAWc9FFYUNN/mrA9d8PepL/UIttpE
ejZjTC0mS3STV9IxKIELJ6K9zFYW7YTWpR3J1WczNACh0+/aWHgqckX/qiiptidRnEM02FfScH4i
tX4iOXlq4zG1IkMELe2g9XYeNPO9qbaSi2xKZavj6CKqgU9dEuGQC/Vuacp7YRow/2SMrYMMJv6R
ACynbvhk6qmjZWij6MrAUkEb6scR8L/aEYTHSzo7RTnmLqiU5V95XBe3WjztyFiVHslb/HTy/fqB
yJcBDFhRdXTZAPcRPAE6c/QEpLtEFAIRxMAPbfyiLrAOvbBBA50Lz3LxYICjtZBmq5V+CeWyCwJv
zE9DA67WLrDTPLqpFUDP1ouTF+hDLEA+PLSRnRrT57zNn65/7KWann8rVa7VnWaCPVgFqa3oCf1B
w0MNmSoxKr0OqFnXBV1eKQQzXggL8FpTZAPv2XNJaUaiRJazwGscOrTQ2tMuRusjHWH7gwzUxboY
aUxQ3AtTltV5GuAC09BEZoMXHBP28LS9M5/k0hpPMpDoMOxuX1/mxdkzchk3b/YS/JgkmF4hRg6h
ZMNA5Lou4iJ4pCIMmDrmUNAb8A5tvDqyoO4q4D1gI9PyNsVLLcnB5Vxyz2tzJSsxjGZImdIVs4Ad
LE6BjzQtYJmt6jjZFHG7QccSDx32ItVxviyWRGSMmlRNCyzLLAZ7SHpLRvndUKxiVpwyzPzrm7it
jh/LY+vhVVClKAJieQlAmElxXwNaClx0njntQsnid8VeeGksDwCMNK2CMAc4YOfqr85B2bZzGYDc
fkfUr1Ha3w/zCPIi/ZNm5paQAuJy4SQwLiuP50LZJqao6uOwLnIDpYtFfg/iOov4pWxJdgm4QqRK
eTEytauzSJWRyFh5k+l6mlGJwRfJi0DiiL4zMN72dvJAQWfJj784RqLSfgYUm8DUzNjbKBiY3x4y
AwlvOv7RWiGw8AZQ69L18ZBpLpM0dHUaMU20UgJRV2U8e5WXJAkNUJGjIccHZeYvrZa9RGiQXkcX
Zwb08ixwUl141ObxFOjVl1YP1cSaqwKUgIMKyt8p69wprR0pVD1JBeNCI6PEgzzW/vrGbDmJ9Zcy
6ob6Q1OkcxJ4cXWbIEOWB91eUyJOkLNpRSsxGlPnkMVczIGObQCUXjsQBywjoCNr4VsbSp7CcXxc
aYxyKUknjA2BNOlucEJgZAu2dqKoh6nDx/y/bDQ5P2yNuUKKfEYFoxg1gKTMbvO5Bt/H8Jodl4OM
0hhdXYzU3D13SI0u4sKCPnRMYzQaKhbindlqKDdLKMdhkWgxU33JLe94j5ItF78+Pfr3q5skzY2s
GaNF89RisHLhi5I9XddCngAm1ZcncbFkaR6gkQvhfLcvm4kXVmxdG+s10EBgtQZFWKalFFr4VckS
0QsKJ5C743Ppk4fuMHqo1O/aT/0nftnpcraP0Q/m0dpkGXLDyrvrAZMuRb0Hj69827siEhHTKzkm
SB256g0d7qhCdPmae9jibftD3PEc07a1I67CHL2mKITZ54yAybVKisBbevAxN60n5ronDSVvs6nu
Xermh5yLzZ7TCVU2w9M7O88dih1U+uHNSGyAdIqe5vG3+bKWSLdZRyQNTDzM67BNsY2xoHNtxitS
8Yd98p2CmtAqsfrSPfNsb/OO1hUCTjtDkTDre65L7bC00gx2AdqlfQA5zI747Z/MiG3qrIlUh2iA
2wK3ybmcJoulPCWJ/j6ijQn1l/QAzj5ACSPpcZBcDGU+hmBv4RVKL0kvsJXvDeGihOlFoJSfy00K
MJepBCFW686u8RLf9zeUwyhGTEfnTCpQKCw3lT1+423s5ZOIkcwoqJhMXanNuumNnXGQFLfIlMar
QOH2xehV/TbXQ93ro+SHKVc73ZBuQ737OvcLOuT74jAZ6b4Ii895WQKeOzczKyShW+XyvSpEgjWM
yLC3XS1J+wqFJ2eIF/u6G3vPxzJ6TyFHgKUgo5VeY/E39Kmb8yJdEn/w4of02N8kN7WrY9K83gEa
xM4BLxA4CohgzNtqF96AbbsGrYHynSI8ZKOLoiS/lWLjhXP2TYwtdpWy9AQAUb4gSzaGPizF8PPp
R9zxKp8bId2ZIMbPAbtOzyPUpnw63j/62WPkVK+SL/jK0QTSCydw2bgyzqQxIVYepqIs1HHqd23r
RAMwjtWa48beZ1ivHScTHC1x1ikJumE9krWOPBtWVpaeGAa1nQnyU9EkRyQr78w4fcY/k6xg6t96
sdlF/eQ0KmjiUiTOhtxSAtUKlcDSaxQOYuEebgrlUX3SLRUMa3YKjDCrUQioyIzhrVJn0ExoTlfo
+34AzdzS+I0wW12nu2U5W+GEukNFCw4RHANSbFaVCZ6CRC94sk9IVzjZkDnX9Xpjrw1Ar0giClZI
u7J+KDO1IsNexL6A+7+JgC85Pl2XsBVEnYmgn7C6nqXWlMgYQoRqgVT8gDyyhWkbW7E+vwq+atNs
5188wc9EMr6m1RezBP0ckgthvF+yxZZLHizVxsZhbFQEXqCErkCVBXZEoU+IKx0gzn0KRB5koXRe
J/Vlbzz1mCsR1CpXGycPBilrEYkE8YA2qewTDa4pz6l6mF7MA4aGuGAFW7fSWiJzK6ljXtaZBg76
URjdvhx9sUzRhy/54luRiZzW4ssJRGZ9jGLIWU0W2aTSbOM++jTs9SOdUYqRoDEikKJQ9kVeN8Vl
99m7UGC0oM6gGSiLnW9qWOlDjkEXEwM22i8h8/TYorSh1WuPR8t4Kn+g/T7bKd/4Rdrtu9f4LZot
+dVZkESaAtGKr3xpTmXoTY7ogjsEuNK9Q2fPuuyAysMfjJFsaauqIqShD2WMHTIGESwy5ZxdVKCX
ECT05++BKXEeglsi4EJUQhOetFX2fGPHvOta5IgDrwbfclYstmbEnEt4cwfXMhiNWURDiSIJXpvy
L/ZfUa71MTP5lB8CR95TrqToMH3pkFMG+SPHi22Zxlo0s4NQpEbW55lmEwfHOER2dyIOJg9A046E
s53dAq0T+sqDq9qKO9Cu+LGtzB0fhwa4pxYEbNne8FFTSW39W+KAVsNvb1t/OIIfBeSMy3PkKnfo
n0BGs7iRLVq7rg6xk/jRgbsVWzEyMvCY4VRQC0WQfH7SxRzlLY4BiYUcGLPtQko3COPRI4L6RVcC
HYn8uvTG1Ng3ci3bXSTp9lJkqVuVIrQ8Gmu3ResQ8txNhwx/B8puYwgOY44+ybJXfM7JUcVjrno8
Hj4+l9lBULwOSR3AzSxp8z2Ict0VUJKeBxnVqS5ALakt/BaXv5bsDHVPMEBixfmTOVY/r38I3ZbL
79Bx2yrgDkZT0fm2BVWnK0lMbdBQ7pU03U1KZdeJ9z9LAVOZjMSUhubLywsd1AloVS4TkPagahCr
XhY8mmrB2dQNa9AIMUGCTOemLtoKYnEqlKgVIWWKnCaBnwZaZ4NIJauBngZ8q+uLokfEbB16CTAN
iasWVTI2SpGSAY4lC1M/K8l9pdVOAvoLhCvVz7o3eMiuWym+dfzJYisNbdj1YPtO/QV1Ws0eeyfv
HfDFB0/t53T/Tu/kyYC8fA5eY6f9hn3mXo0bJoYpLSAP6lAWzP0xzlSdhKSMwyT1ZdWawEN8Gt2M
WNFb7E7H+XN+ojOvpQfrU5/LwW58HuvMhjM/k8842rALo7ZMMhDCmZ/S4SYZFU4AvpWXPpPAOBGt
kvJAxlCTLx6iH7S2AIi2B9XXDwSsRKAQ5T1hNnJqZ/IYL1ALTRlqAlYkHlSvwQOG5hBMwIoDgPj5
f9fW9eFR41nFbUmCQmuuRrEvobG9XZ6W8qdhPkg1R8xWYI0+AlVEDy/A3i7Y3coE6QU50aAkPu1H
be5aP9gbexo/UfzaCjxkyE/y3P97WYQ1xpVYdoLeNNWmlbKU7iSIZg8weMxc7IwfAbE6XDzgDLbl
V/0TRQHXE0v4VGITeDWGTf38WPp7xmi1xVGmtODVy+iDFP2wqV36iWjpz9JDM1u0EXc+GmCcqtzr
B0t18trKmYA8noRgLg1YZdmUGDJ8MmrQMXecsJi3NMb0x7BMZ2AipT7mBrwMjQszD8NnK4m+Vpz3
h8dq9zQ9Gzrg0wHt5n5yItie9K3bjcjdNV8QMnB891bQhpktBdMliAvRB8WYQywDdkwOlNiP9vJh
cUYbfWEngsQ9hVCdUakx7/8Blea9ArceUJBsSARwsbhv2bxh3qdIDBdqDE0V7qTYonA7KR6e6ACV
PQlqwo8TN04PPYUq7UjGYi+YNcd+AUxrBJGT0dmdqaKM+XJdCbdODyJM1Lt0RAoKSwqODnFDNxS8
p1s38DGpTI7GHvSZzvgDqXV+kokrj9F6QNLGbYx+G7/DTL2twH3CzzxNh8GNge+44yUKt3fwY3mM
/vdlKldGg+WRGdFhC/BxtHlc30KFZpAYQz7bQvoNKwOYgkgJBRVLIrEO+qxp0v2gR3+IBubBTEfb
khZmKMhmYeFIw/xSGNkdhsOctMOYUjxjPrvODsJsfC9kcptmy5egNB//j7QrW7LbRpZfxAjuyyv3
s/eull4YarXEfd/59TdxNGOz0bwHsudhPI6wrToAC4VCVVZmKHRe3oteVPPHLtVzKxo5sw4np4Yw
B5qGJ6OTTX6oT1ORPIoaD+mpwWw544AmvyOI0WkQ+Z+1mremLsjQsgFLwjL5UQxqKpI/d7NdqsGd
kpRPXC+4nVry7iBqTq40v27vzkaypaP8jU4C3segmCRRcLU5mB9KgEsdEFsnySyr9h6NcmuqZo+P
avu2qc9iSxImGla2qFu5GQqtyNQRtkq1e1c4I/G0ue73Wge4TspPProdJscDrTEk1U4NJm8J1V2c
e2pe88+oWe0AE8ZkRPwEOHliq5q6h0FGRN6qGXz4lVQEQyIctQWJI50tvNbfl2OGp0NmFnbiatb4
g/Qi9AF9AvY86FYIw4EW0fpQMb1g0P0IiCaURlD3sTda5UuyAzDfx+mD4kZZmn/GHL5x/sj4AaRX
JDzvJJrodJiqVJj4BeG6RVFibOxoYlQKNq7RtQU6v56jUaxnDmuqOsUURJTPBdXKMGzAcC4SKahT
/sEO9eDS06EWIaBA9g5TeHfaYToAo+YNjrEXCbzjnWGPBMJb9qhA2ago3oplEXtGG9Z7tVyQsxuV
D9LyBtz48yVTMNcr9o9tH7/Exo5LqreRTzvGshnfj3468P1UyxpeuN6Yfgmab0X3fHuZrD+f/PNV
eBiGRFchyRZ7fcRhRORZq95uG9h4+3z4bFT8KeW2D6qpJrld6P8WCvkT8Z+tvAQqbwD94gGLFIFG
HCvaENQFOk64R5tdVZn8z0Q388nsZWDEVKSRnTWLTlnZemjOB0jNObfXuXkMVFzVAnRtUEuh3DMO
oplHtQCXULCP87tm+SaEu//NBOWRfR+UfC9C2ogH/IbDUL40LuY4s4Bimy6xWgl1ZU+KWJaNgJXw
0ymSSjPVCvP2QrZawLoIDW1SbgeAii7bVh0/j5GmIa9yh2Ph5t4AquMGvbWY/VTcWs7KFl2nbTSj
6UDWjuV4+Uuxa3akyqg9hzvtXnZzVz+rDE/YesmtVydRroBsociNAhYr27jUeMJgZOI/JLZ5Zo2C
3R4D4Gm43cCkSt+67deLpVxkgHh5qi86WiW4YyHSph2WY+4Uj8aZkGnzHWE1gmHWK5L1QekB1Fab
UjmZdMMNzwLY4CY/8IszKh1/AhraOmki8uVrzR/ddur+zhehyDNwFLjFa2er+x4XqHQO/GNvi27m
hO47axSM/IH0TQBzClGSwuVFN4vBvBZGao4DoUWhhbmeRnlukL9h+kWtOobzsGxRKdTMtx1KjsDh
Kz/mXLnElejK3V0ciU4w/rx9CjcPhoBpKWQHkCOWqNAvVvM8xCJ8pSoqJ5mfC4X5ZNtezd8myKdc
3S6x1rUav4SJF79ku9mJ/XTPJzb/Pl+kh6BAez1+r/bcroDiRuHfXt1mrgVIxF/Lo3ZyyFG8lMMA
F8+3/Dug104O6wYabj00PtCnjJnV/a0NxftJk5HY8ciDKcc0qhqzDTwsDvy5ikezYs7IbmbYCpCK
aHcB5g3+8Y8bWupTYxiRqKDJJu8jfdfntuKmjr4T7rmTstcFu/9KNBFyuy5Mdr9t6+gpGlQRDEAm
P49nBZBEqNo8Tby8e8MpmMbeEpI7xofbSvTw3kaiDJFEzEZRflk1Uyo2aZZ46WzquVMvDiImZM6h
sCRAy8PiFHdgjvNsfruVUcpT52RO8jKu4al53fvLEOiWES4soWKWFconR64ATwTEsbxhTjWXS2uk
KCn3j8f08QxbbyDlhyI3SniH4RkWjuCJFLqnEFgExhW+uRIMlUugaeFR1qbuOGkq8rwYYUOpBrPQ
vhbgdbrtB9f4Q4dd9D0wHIdKE3nCfPR1tEMwoz6idNA6/Yu+J6rz1ZfikN8LBwU4NSBy8v18zlwR
7Fm24oV34048BOdkz+0TXAPGMSOyJD3kUZAqsWZaN8PL6tfRdVPBqKFjReo2817dt1btVY/cg34k
Ghml279l31hV0q1Ghr62SG05F4ndHFS4GghhgbpY5JqN3qJL9dh9qTC8q+xLmwckxZZAv9qhdsQM
55vH/+8vcq0trcJ53kuFUnX4BVJvpiroEqt3TCu4HIJqtFhhYPa77A+qcFtPiPXCqaDX5VXZ9lnz
+wmBLimKm2BtZrI1bV1WazNU3NF5iDKpKsxEYmnnw2xHRgpC+8dWfeALRiq/1TD58DGpeFNnhlxN
I7aSDGDXLWD1iynfSffFQ+akj5nFzNBI5nfjNF2T1vW3S7kgUHr4q3zfHFOUHcKf/IU7cV7ual8l
VgxnWaNCUFIX3SR32Ev1nmCeCRCk82s734EUnQmDZJ4MCmJmxBWH1AzWrpu5mIDOoTSN6bS9LLmx
wzkt+DyaxRwwP1iYbQVEAev5x/ygVLSqGr0vRIiRAFGIyQEr3Q+8CYFxk/NKF40TduP+s0ARCfN/
n8brrqy+aK+B6TIkx4JwH0fY42nXHZULMLxu/ZOzMJIwAzegHhRk/oGJ56+fnViAhs8j1NSPoIKS
ooW1vvD4EYRLjSBsZcwwR37nsQrJrA2+ElKvlpsEM3ReBzgw70WDibI1VoxSuac0oL1Hb8xltjq2
77i/LqDrB1hZ7Lq8jgeJrM2LzzP0OsnIVOP3PwaHAN0Kr2Y0whiB7gq6XRtUu1ycNOJDVWKFwv0o
QQvIOIXFQwq+2Dw0HoyOCaHaTLdWbkRFImkoY7T8Ub8jc1PcW+QSEMxsp7t+R55vPEt3+DNzOOUy
VBIUqSrHcaQlcD0pjRmBFOKqgSf5PWrq3wmtVdaZjaPsW5DDv2fhdTyDtXDm+aFiVDnVgpbrJCJi
UDxFM6l7nF8EaOfGzzEqRgKEzSKH+5XG5miTvw1ttBKYZUay2htxWaRiV1ZrTVWQSJm+gEsSwmbL
YXpDL2837QmGLNtrX+OC2fZlpS90BSbQ5y5PlCn29NMJeObd4lc+auDfiZhkaP+rksgqVtFFmKmV
w7osrrmLuK+eREfBOslcl4bh/MSvXSIqxrRKgs+NvaULMUDtpFxDXLt7xSV7zuzElt8lEi9S13i/
na5uNdbW4ViiSi9KJua9GqDQOe4nm8OFHkPpnDBL8sd/Iwj68RDRD0HMn4VFZWBDqx/Ko/GDxKbS
A6xstA0P6mH/XAOEskclRzmUwgfI7cJflKdCf2KjARnnQKLCUL+A6FPVK9xmnFNJ/Js8euEMDEnA
rJExslhapTLoY0PtSeol3ks7/ZQ8pX5hD/70gDnOe8Nr/2C0iHV50WQNoBoLylydSawh4q3DF5Ez
g3fpNDhAyfEgpGlYhJ1Mk3Rg6SYt5WTij0BXymDAzn+i3opcAMQb+94XWW011rZSCRAvqqh+q9jW
15c2M5snItEYvP8kFqXvwzPHBv8ykkxaLExUBjXtSALU2L2zAPrQYlAjtoQ9Ru2YZDEM/6QfvKGa
yoHaJokHJmukHmOFK6GUbU6fgZgBX4HJCCeMa5kWCNMqqYDGB7YzfyGoDgwr/laIJXoaDYg3mMgO
1gLpV9YAReNCxwL5xQ9n3kyXyiyDzBQKlVWaY7y0aPHkSiuCCFQNsRd8m18qDCuaiRueepcHjKPz
Sju9g5ARgpjxL8an1zFapoIM6KGLXoSyKbnyG/M63upg1nc3Hq9QW4+ZQrJWSjZ9ldFFIDleagMG
ic7viDZUjKFtBOpjDbF3l4Dixy+TRwIA67HOSF5lKrsJ8CVBa4bjX5XfuOw1K0SL4aEsh6ECjKG2
/ViqUQAAvCSYsyXilQc/zS11V/2KjxjxOjcPqcvE/rFOBhVoxHiWa45UXvTU1D3Z4dAIA0F1C9H3
cic40R7lnoHF/8oKpwo1GF0vsSRXLfbzd7DBe/0w+KG3ELSAP/ocy1U3g9vfozx0P1MMqnjmE7LK
U7HDaLmvOfwFLRw8dUI78hjfcjN4r6xR3xJyL2KhkHSiFDzMvo7fMR6NYNraGGgCaGDKMHVLcmBm
WWLzybMyTH1MQw3Rb1SxTN7jZ4srzMkFDOrQXaQjNBuedbtxFtzPhbM4uc0+JdtZ29/2aUIFjuvi
LA2Bj8A4szM8Kb6+Iy9Y/tj+gez35plcGaMey0PAc7miYLF1/0Nqfow94w7ePJGrP59KQeVMnbSM
jH8tMTjAeX0+lJ2SWdD4c6HFyjj/DJfRqftCCtomFEvioMIpmY6ddJ9I/+N6qKRTrEc1MzJ45dSc
FOXbXBp+1htW0GTubf9neCENktK55T+lFNkj/eHBb5wWnGGsGgbr+1O3QVP1QppNyHGN6lRwgpfk
DWMhLAtU1OfnhF/qDO5cLrWDiUQnY+rabYbflZNRoWJJJ1HkCmRd5MSgyoasizvrdmaCosNtfv67
cL+yR0UIYQhDaWnhZ9lRR2SoLomtPRjfqu+gPDT7t+XrbVe4Prg/PRr/tkdLcwTtvKhxjR5Xcqxf
0F4+cwfhIt/XL0ZoS4+tk55Jxy3Hyw7PVz1+Bl8axuStzEwjlIXQecAM8e2ftP1YX/0kKm6owUyU
snAODH+CFDkuA2ituctesh4ByWZmgttFvZU9Ko4A5gggmQB7yW46kuOQmR0OhMikOWBaok5E3ARJ
LxJLRejpWuSrfWmK0ZuQphiUeA6Eu2DuzDodWdk1cdJbH5k6J1MvREqkw25wUhdfRgtHsMt9YnO4
ZIHlRI1v+ZW+125zYs3sbwHuP0yzUucHbFq9DgY7koOGfhOZM6gtRGt8SAgBtadeCDQktY3ETL+q
h/hi7FiZ4XYqs/q81IlquTmWpAUnarTSc7dTDgOqbZAghs7yjsy9xY86i0OUcc8Cf/kxEe64VgnL
EPUmMnBH3mpzb3OYGy7RERgw+fe/HRn0kj/aw9NJaaHrTnYZpR+U/o+VOxyAPYbwAgp7QmmN/j9n
ySdFkr82VuepcwPiopmvanxawurJO5BCfON3vFvaIpOAgTjo/+/AOk/dvlkyB0vMI0p1Kfqv/Jsg
YU4SlI9qD/GUH7fjz+1LReepaziWFDHhiL9UUW5VtWZ2KSP/ZFmg3mXBkBlhRVpvOsgKq+5HmzAo
qkUSSG7tFxVosmxu0iLHGtRTD/1X2VHwwj1xVrgfoRd59cTBJIMLpPwp7cTrCC8op2ztTnj/37aT
ij1gKtAwFdIDRDEFlpIvUJeKGYnT7dwMQ+cfvV9pq4LPSGkb6aYVzpq5yNKuNhjJBssKHUdaowZm
AlbiEUK64DDPwdsp2rd3i3H5QRrm41qqITWiQIIV+V7pLVLISp9TC7pO95yHjr/J+6wUh7GuK9ht
9WgfukESymuBEDK6SneYG4DSM4ZHsoxQsSKqllFoBeSCYxyauXZMaowkghiAsXu3szUMz3zcvbwr
p0JqcLIUcwShmdmf9Dv1ESU5ZCqF151YDFSsQH/9nKvNQ7aOaVaCUpj3+VlCNyU7zC6ZqSaZkcJy
DkYYpIeXJ6NIEpXA5Uar2JWt2Rd2ZudeZw6gBzW1X5nf3Mcu8wYlH+dGNKGb6TI/TVJBinOtQ7h/
MToAuhjF0Ujt6pHljv/PfS0pUF8BXTTmgD9+w4Wv52JSgCcdrXlG8Oo9MhaIkYGSTD6R8ThWxrkV
j1UeqB5MhUNGiB5KahU9KTW9SrwwSwFjw3TqwmqYb/n/2gTl/31f9HHAoXoEAd/veYNhCAV2Ip4l
K7GJxlVBlAxKbUkDswcVboUMBGwqKaQIgrn8EFw8IdzpDZM+SNmzX8Iv+Vh5xh2rMU5iH+0ha6tU
BNanASKUEIpDCh3sWy/1JPDriGzow5Ynru1QMZgHfU1fx3jwyZgaHTNzsQu7uNRefkotoDrP6S4s
zeQMbSBf+jruIXIbu6y1blF/6KsfQSMRlDD8z5DJKBSmDnL/WZnssYPSRTNqr1mV7tNuPGhhcDJA
SQJNF8jhqtMuHMFEaoCNmtXi2brs17+HSv6yop5lfcTm50YbOd3S/pJlBUg4kO4u08Aaft4iddAh
7gW6ClAofCaTEmpOBdUyYmxjj077MEVmfy7vDbf2uMHMOBvUR3sCygwO4jG7R2uiM0Fa/YTpJzCD
NScDoKnKYgXizfO1+lFUwpMHuc5Xi4p+BV+eDBVVoFayhWZxbl8wm2bAowU6NwEzZnSZEn/wbGS8
DEgmBPXA19f7fSKclJoBKNoyo4ka5DgRAMkufwyBSSDAxxYwFCj1foTccOkUBaPiunVi1yaoE7tE
QaYZ3Jjg4pqOPR69vVudZSbKbPOwrO1QJ7bvc71pK6R/GD9zkxF8wmaP+NA1ZqOaGoHspCh08t9A
RHD7U21mUqDbMxR8Jg3DKFQuMLcDV2ZFAZfAg1O26tTsLqGj2tFZdZP98szdscq74tb9rEGUylA0
hccUKPmuq2xg4cpJFpr4N0YpPmR2t5N8SKlYkBr6pR2CHZiBHfCIky4hStvuFakESACRIWF2f7Zu
tfWPoY6EuPDcAkw2yYXKlyK4kOG73MLwXXLsvvdP3Yk9brsJMlnbpBy3VTEXpMQg8BB+iJZkpw94
iwayGWTXW7xOwN47OSWwRIWDmDlkGFM141dA4tk8pCRRpq8kopBylWVAIkF9i2pWcy1ucIbQWHzN
g/410YNHNKZfQwMI1iHaQUHV1kvdThYWg/rmzq9MUzvfC90iZKKeeFKtmG34kytYyiibGMD16qiN
rnsFFL0pSMJCtC8cETlZ6RWX/kwwW3jmocXXAfbfXhR0v2OX2UDZunLW5qnoIXKN1PQxMqbOnnqr
eMKEui0+C74KZHKfWyAsG4/KH1BBbSaHoC3TQSokC+onZT45qSUjm2cY/lHsCI4UUg8Yih+RGv5r
zl4YA10yeDVVTDpQG13pE1fOsUgG7QjQMXb0ysRQhS04jcc9lT4jaG0lOGtz1MamQZNCPBNBK4J+
qgmKrdP1ewo278473mdFrM33y9oeFZ7VLuXAz0fuTW9Eb3o6DNbsKhgxba4UwYzVbbnNyhoNYQjr
ZtZUqUmQ2g92Mx+ILIthdcVB8+Rj6gYO/627Z1d4t87j2iyVIIm1Vi/tCPrLNHkdxaOBcitjYVuB
H6120ElByQdsP5SFdAGzbaq06XVh3AVjhItduYkNsP5gJi/5U2AaL6DYugg7huWtF+/aMnGo1ZWT
B5DV4EWsTfbwnI50P/aRDiPMo7ScK04FWPA/V6xE4U8Hv49KCH4UXqHOhDLE2phNYDTK1daRuRq3
Os4JY083fUXHiDwhiBEwPf5xYU0ypo2gVqlXxwAv1G0PzZbpC/iunAmEzLd3cSvf0pEogElSMvRP
clp8GsWRPMmJFyT7aHwd84suvd02sZmOrGzQmEAuhnxEMNaggToSuHbhgl5ZQC3k9VqfcCpP4Ezm
BNXmPbG2SjkmOAnkJZKxssHtdvE5zTHGgFzI695AHmY4y54MhYaF2T3Ed6Itfqm/3F725lf8e2cl
yj0h8Dh3XANmhB7CrUCjmKHwtQ2hulg3zj+3ZEBBhheJzBREgj76i952fFCqFYi0Q86Po8LNDP6+
lSLTSBi45c039toUWfTqzJX4jgqfKaRBVewWtIxKS74DYtma7gmdAjp1BzWxWOiaLSddW6VOXRx3
TWt0A6JYr9qCrrsVX9lNzIJ+bJuBFgHG7SCARtOVKbWigB8NASXJ7zspN2cJStHK/e2PtemXBkYH
/2uFhOzVFvZQ2DH0PkZ2dkzPEQQd3Nzpa5MDKnHxyGir8QB2ChsSdn4soOlnVIzwsnke17+A8pdR
NYxcyySSwvBW9l4/BF7vkVrajEk1oD9it2c9SbbuobVJym8iI+sxJ42UlJ8XU5h7s6yd2/sqkfyA
znrXJignqcNoKlsd+VETpLspEi1M8kLBQhM0sw+QMUkRHl6Roph1LzthCwLGqHSGUL/ws/o4gbOl
kXNbTYzd0EJITM7dri32yyLuinGxyqA+cGB2suY4gOBP6QhS/zpEGW8WCWdhcPjYy8YXLgChSdKA
m1BpQGytd3cLsm6jUc9tJJ5VPWCwozF9icqZirgKwrqGLw3ArL9yFxDf9N+gTYhmfbw3HMyGLVZ6
FApnmM0FBG1sZnLmT6DSqKFqlyxLgSasGxNqUztM74GHYTpwVgblo6MCDo19D1mJytLPxjF4ThL7
9offfGf/9eGhtUv1Dcqu58dMwyaQjmPoQ7NJdMK9bBcvjUPOUXPidsxK2Ka34b4EJaQC9Tm6TiEY
iqBMKgaef7c5Wzw+pjfFj7+hSXIs/AGDFY01fykXe2GFqe0gvLJNfXUUcjtJ7lt4ut0cCRNtt4tG
ICtTr3EmJ8wAOIQEJrOgwVoy9aWltoHhAcU2HuJjuqYdygVTK8mTWpQQS+8uQZoxzvRmQP5rofi0
H0Ml13KFPKIn6VVgFC/qlyYFyfYwWgwHIjfxp8ixMkNlCkKZcEkI8m7Ew9H5LRDdQBmaiAmGLmue
dBMWQDKt354DYYSPi5KMRdI6CdH397NKOrStSYTlQzNzuXMPUTVrtnFevgWx2cTkSvVxpbIK/9dq
+K1FUzUi8C+VSlhj0QSwSvr0eG2dldaq3og8ZT6YEhKzBJPfVv52e79JIL5lmboA0zwOjVTABogF
aGLmCIT7weLHwYBLF2mSAh0y1o1HXPOWSerGE8t+Ltoad8PkSm65L71JcOJv6miqoB9uzv1d+Yi5
vfcGiB7ek1gaxtsX7uqTU7dforSSUpcg/JdPqmIm781d6sSh1XKmiHKtaPaRGd3jKfF+e6OZdqkr
scoEfi4jfGPCydBa3CNkXUGaTcYfRjsn05GsYjRro6nQJMgBpoYN1FYJ5uV3N4SUC1jYms10YrWh
VCgy+CiquQxm+Ez92XLpY1KpjCoxwwTdjW6CBqiLBl4qTLWZ9qgkskaDGXtFd5+NLBfCukN066Gk
rVepXQeGqcfIbNvFLFLREpfCMfpvDKcg0ezzWdBVFNglCZTG1Flo1W6JawkMrih/Y3yJlM3U3e9B
a5Ys+fYe/m2K8vuqLqcuHGBKLbs76FAcwqp8ur2c7XCKZzJYd0nvj56P4peukvJBSzz9m1GYA7jZ
m6cWfIfg4ck97kW9M5we1eZ2gIYnwioPsgzW82Q7A1n9BrIPq5R+brukFBeBkOKGPkGYxU5gT7kp
PnVO5AMZ/xw8SF9vL3wziq5sUp+xT4uimQyEtDKZHG2AUrkSWqn6QwHTI6d4t41tRRLAncAYDdot
XvrEAhGmY5Ch3Pzf2wLp5WSCwBJjz4OTwVsdpM2sd8rG7Q9SF2IMbz+QJ1IrzIWIkzOpTL02Te0F
itcyIRofJ4exto3r/4MdyksHdSr0OYcHjfulxLyxALLRysG0MZIovL+YqePGuf9gj4rKSpQs4qiB
ZSj91e+J5hTw77LZXBK3tKBy+Ro+Eex/dD+d2H2ardzxg3E6QIMiMloWPKUlyDR60E5+gRxw96Re
2R0mK8is4dckemx+0K369QfLVMxugmgZZbAUes1r75DLoao9aE9pV/p//UEEHffD7S+7EX7WFulJ
DkzqJ0PZ4T2faRL0dH+o/c/bBhhf8hM1vCDLg8rh3A/NK2bUzJH7oYPvu0Z9S5xARTKIZid+uW1z
q279YVXEnVfBRpAMQL9VNJpI4qZjDMcJdsv9YgUg4f8D9cut4PbBHpUogi2r7YXpCkoh44WtVZQ7
ovYRYZYY0teFw+0yMA+U+9vr3HhtfDBLxVSlkcImDbFMQ4Jow4COTnfRkv0Y3LcaZzXpy21z28EG
XEeQ2TbkT0CYBkJRHZeTWxGRbUif1AZsshmj9rPFXYhF/W2F+nYT3yYg+hLBPHJMX+TGNF6jr4AO
CGZk5+jlxKJJMrPppQG6af9voLIfrFNfUoYeRS+TMlrDNQ9jNLu4su6kYTyMivqmzBzw7f1gqWLo
5hqobBvJlYrlqKrxBQ9gpijIRh7y4ddQH3iO1WhSSuRwoVjYEZDfDZQcpKawslm0lPLBqF/GEJIT
LWcZaWzf/twbt+cH49TdkihxVg4ZuT3z+ZJCW83k1MDqAum4cJkXz5Jo3jbI8i/qklmCgZtLAf7F
dy8tKNfDYKe0LFUolhHqZklDblLLAh+4CAdTnzULDV6UhnTG5m2B+T/sHnWJhLGagQwEu0eKHxhz
vjR+DiRtemEh4raqSx8sUZeG2IlaORgyiIguxdP0OD4bLZIrEH6Oz7+lAJqX+q751v3UOjdysmfW
sDP5LFSyvLZPz4iAlopLOsine6KG5if0zORYhx5sbBqid9tBPsd1Ik+HNgwSWSQ9nzoxIVTheGlS
F0xZdjsxO9dW5+epC8YlP3elMGZTQ5Dz/mFxxKKBWrcAqIggqVTdYxmbJps4DhZPYKSw4hk9XlAs
nshdwv+JnNHnNJKySMW/kQ+lulVhkXCgi2jQOYPPvZA0crQbM/whyf8iOadsUlFvlFAL5g2ySjxJ
xRPh1IosJb3kXnYg4qxaDVwgq7v8KTOAUWB/NFmQiHY0PUTOCXImiNDNgTJ0D185ROO+zL+OMcqw
YmzlMv7XL4xjKWpk+6gPir4krIGYEFP4NNfHoGH0Ahw9GERYZMxY1sm5aLvoIjVAS0idXuxCvZud
ZZzOcxZVloy0SJwmtNsNHbC1BS2yLlEaB/0BwENGF5zEopUvcm5Ky/BtMULoBeGzSdxJamV/4pQj
JFy/R2rbmEWdBM5SCy9l1+jQNIeeg5qK4V3LCRPAaPNiD0spOFXQ+HJQJmYvhsclCX6ElfKYy6LX
RI2rpOoXro5+BUKFMp+quUMbv4Yx0BxJtteD3G/FfrTqoAD+bFoMULUrfHeP/X8uay51INqMzlPL
VV4VG1bR56k1LmXrGEORWY0iuwJeo6AG7kA9m6gCmgKyvuMrpXIlJVGP0qDiApYzl0+aujTbQDwL
0uAv0gi+Ja59lEbDzwk3fFoY8QVeleRm0PY1Z3ZqqrUmWrTRrjL4I9jZ07Mh8smdnPCpMyWi6vZ5
pB2LqudcaEnLppwokJadCs3UuXmyu17sD5qeHnmItlv1rCLU5DEIEYu+OI8phHhNTuxTewq7Uyx2
uzGNO3fQNcNU5Tmx82xRHUPLSp9LRQ6QTPGREwvBlmt+NrV0VrwEM8Yun2leJM8Yu0pzYOuEDtqX
YYQGaF+MylFRevxXspVMvR0JBW8DYd7fjVXh1HI4ngotzk9ZAI3aZUlP6cQ/cBNwGQYo2sZ5ttSg
h/Kbml8qfnSCJljwzTE+XXHSvilSCCpmwD8G3GBVU7DjZuDDh9wSQoE3B1FJn5NeewcBcYSMGQoo
edc8VktL1KZ6yQ6QfB5lAYAXpRZOYZrw9lyWyU4d5+k0JrMUO3jQcF6bhMXrHKgpkuC2lc6cpu2j
RfbSvPU0kr60y8xbQp/AIZqDNk3PfLl4Q9Sck2FGmUXpfXCkPnNi9DhjH5ootYcJ9GkdCrNzzF+C
EuJ2Q7lYHZcBupGMiJF6gN5C0OheFPT7cRr9dJpyq5Ane1ZriP81XlUl+yws7TIaHnPgJ9yobDhX
1/MMo65RaVVZ6821gI1Rhdjui6Gy21bgvWQKBNSBektVl9pqku4rH4yd3fIqhn/w76gdyD2M8dxI
wyMIRPH6n3voVgzDqQgDOxlyP4x4s1ukyOa57E4ElWacDhdFzQ4oCDoozGTWNIeRl6TyUZg1O4vE
BxGqDWPJfYkT5SVsk9dQkKBclsXqPhG0abB6TZ8dccpCOy7LIxeED8EQXMDS62hl6iMu7OtmAV1h
1qa7VuH3RmicWyl8jIIyswIxv5Th6HZBOH9Rx4L/WYbtcC8m4mGOudJqqsAHF7AfLcJichBSsttg
zh3A23CEowLFSknKXKGuDEZm9plqFTgRTeABatUB7QV8/OODKtFabVajGNeCDr6vSDMNiEYN4hNK
LLbYV9YC2YAoCy9G09/x0X2Gh141ambQ37fGDgqrZrZoLnhiLRn9Cet2VkCSYDqio0MpQbuW/Dq6
tb8IYjAFdQaq5Snxx9DN+Irxztq0gNKZhE1AQZBuevNgQtQnPhdc/MXusoTMYyI63V7G58c/fj/E
MZBjGLgWP6UaYd9I9dz20F9Hi4VgyaLsxI9gqQEm0h39stznLF7gT8kwZZLKNcq6y0I5HUQ3kYnK
Z2VXXG0XgsT4QptmwAJPlNswf0XXH8suqfI558HEi6ojuSu1OXQ6gaV8e60GU54ANl40GiGiDIwt
re8Q5XIVV+2E5exa1eTeAtAXDE47WJ2XWSzKtK1EbW2N1npQjCJLyhLW6l/yL32ycb3aBJVQBuYQ
W+ipQuuLWUbdyEc1HimwxAPzBDZY6vnSi1kjhwXPI1PrU9Fc+Ltul6GrCenUIQQvBDHKqsZ9Bi4T
lNjKKPWWEcOs74wKRpNddFdhhOIpPwsz5GH94ERkOyR/OhJ4GfpjqadBDeZB0pFFmEHoJNO1oJxZ
GcOnNrLHD7+JikgtYPZ8P+M3ofXsztpsyxmKEsLXBIFgDDqzrRNHHGSG1c+1wY9bQWMUo3BQB6OG
2X6GGLLd7GRMtgZ29mXxkIQhdYV8NzDrbLZppmXqJRJDWpkTsqtlJ5ae0vodQ7UAEsRWktsGXgaD
BxE40Ln9id99hm5T66YihQxfj5E1827zWue21NghbrRLcww8sPhMDaDshdv58oUQbTr1MQgu+XQQ
HCJG8s8HzqjfQs7IqronDmqBoU78FkwWA5UaufjaoEn6Q1XdTzUYYg0qGhIUGlBjp58pZaYNalst
+OL7Yofax0E4Ez5E4cQm2fz0kr6aQi4CRTE0vWmS50nXAWssZt6NBcXNpYM0PaZSdxBl//ZVsxGP
saS/7NB9O7WY8Q6QYafPE3OJiztOhDA4CMVvm9m60T7YoVwWIpZyNHOwA+rOCXGCC0zS7+zA/gTS
4qICh84/7npiC/GtBCj1AjzwqXOnKvPYS6XAuxyPQXrAxPBOur2qrc1bW6CqVHFRtWrTwvtENUc9
oLf6pd5pM6PU8XmOiloIFejTpWy0EuOj7hxZ8fdmhwO2w8M8sd6VwuJ85QcwPIRwJHQwu/cLsxPi
YxDakH/7irmJBnITbFpf1sqpayDQ6yKZZuytmr8HGG4ra9mcAxZ0hyyMusQ/fEEqsEt5XNcYsAPx
BL94egahLqBvd4Oe2ZAR8NVWTJzbH/Rz9f7jVtMXea7HXNiBpQE1nh715h+kgB+5oNVFXnv+nX6F
7EFWEjFvrFOjDke1DHVbE0/NX1QNFUIMyEE2sMrt5QWRzGMdjM0UfuW318LIKmqiKZiHPNlX2TMu
htnYaoMjWZAbxBM8aYRKN/5vT7SB2IyZTOtUzF7Q/dVr7modRu3wXvzaZHbxBW2gtrSgJuJVi5k4
nN2VbvB/pF3XkttIsv0iRMCbV1iSzTZqL70gpBkJruA9vv6eonZFdBHL6pm7Exu7Ex3BRFVlZWal
OUf04iMXtOz0DrjccF2X8R+M6LFRaNWZbdvgLz668GrTqV9PbUxAq9HteXT0Z/l5/ovC0FHinR7s
dLa2P5C7CBS0vJTtpmFEMvHPp9AHx+osAPEvSomAsw8zWw30Q+7Razw99u8iRpiBpcwx+JedTCcV
PwukV3slMNfaqIIhRrT0RLtrEvvUhOhXN+HftSu/p98pyTeAVvhkONtG4yyZMZeyJGD4FN4OY27F
nvRO+vy7e8xyltnRgvhRwQZzlX37cp2lMtazrKpWUmmIAI7RX9HNAi5xMBUCxRmALi4vkfk/DMhZ
GmMYJ13UYmGAtMGPEmc+DG71kB2AfIJuWoKBY+tAPBLw8u5b2XBYyrNYxlJWWWY1aF8S8WBEnWwA
bLHp9v6c2KFNcfG4zwB6R69cIDb27eKsaka6qcs9OQIYD5EfbAj+j675XRSkDxTbPkRAmkRBG7sY
3yzRqlY+JA/lQ8of4dt6la+WzwZmbZX12Tzhcwxg/vbfKe6A6U5O/ky+4w0NI8bbgE1VBjkQJnkw
CAL2o4+XSInRS4zSJMIZQTjmLTiXtMgb8NTh+COqLhf7vJJDlXt1WTtNKk1kNURfDMxA1jERC9Ap
tFoAGROITJPzG/1P+9rGtpTyn5hbUaikgiERI3TG5Su6bwYFXhbiAXiFN9yCAMfWSwesKRQDEaSf
D+rgJGiCyDA8xLtLW3us42kLT4QQ7mKEuiglNJlKIS5uPe6VSrdNcbK1eH99i0+wxswWf3i7M0dZ
CnUeop8dUCaVtCtDzREzK7AaOD+59kzyigy6U5fBoluuiGGROYmdRkQCrpbszgrmah9Lsl0o4PnQ
coDDCrZVKW6OT13Gu84qQKQuAMAqU3b6+N2QADHcVrPdJcht5uAimjTyWNXd1yUBUEaeuMLA44vh
pUJYb58U8zT3AxZIgenE75RWLkHP8/jcBbwOti1v9mEzGd9uJsPYFvVJluhoiV2Ai0W1ge/6+u+T
IB8EMu4T3QH5ggqN7M9YnAJwR/SyYVYwwfh0ofvDIz9+ucTpp5kyS0WtCgPMmsXmXXQ5ryNZmWVU
5bCft4rfJK46ORhZV0IUWktnsClUZvaAYo9xR1o7vDEx+MAd87msKzMfwvgaDdmHQhrwIWpAwPv5
G6GzfuC3sv8PFTovmXEvSbQ0VpVCEh3HlE7Qd9k+3hWHTyQ3NoL+9fayrkXRk1lrwtP2otCAQdPJ
T3b5gVJ3qyA8AElfYPr8Y91yoR/kMnZgQL1rykTIBeTKURDQ4WUBCYXC1LcyXqdc077hsz7IY0y7
2ai92kaQR3O8GkB5buBBbEpHSHb983A72jyntRWcfBDJ3M42H0Q1bSGSMkxIz4Jsz5lNpTaedRif
4sap74uAK5bu3KWF/aM9LKx1SKSCGDXEhrdhsOynm+63RUB3Ka+heutxYWHoFDlfsIYjdmY0Ve1y
q1xSjWrqBDw9yQ4FG3Z52effKrRhOr0L2rQX9Ag8GYZX3qCke92dbJ3qSj6bTyFkANVdA/kdMoBl
2viioHDGmDZigvUST5d1FROkIgA5zBAiNP2+kB/QkImRgCTx2j7agQcePRczLwzZiKE/iGR0tZiF
acGIveyLB9wFJ/tG54bpPUwPFje43LQ26z1k1DQby8lSMMjiF8dmnx1oUo/effIZa0N/i9XNtSzG
f0SgBY1VDGuf9EUA2bUl2uEeTORo6mjvkUfmtpVt7iWdPrV0RQY4DPP+UgbN6KLC+H3v0Vqxiw7y
XjnQ+RGQtHFOblMdV8KYJ1eTzn2fNDoIQLPHxdB+WDMaR69r/KZVUVYymAfWpI1KHg1Y0G/QL9Tw
q0NVuQLaI07DOZ3TAdNy/MJ72W3lxay1YMb/Gf3c6AndSRrY0LNDL2LxFNde/RIDXQjdR5jTkWyp
dWi0SklQm5foKXRAMu6KtSeAferFFG76N96ub4TNlFecIvKoGySAOpDyzFiqFH/uQeOJ+Nkuszcz
10S3HjkAQJuXZS2LuZpRBKh5ISsVv6td9fAbBWIZwHZiopOem63YMuVraczVLLRSJ5OKldEM+Hj3
3wz4eP+Jp/TW1URHkEgn+01ab/349lEBrqkmCdoq5QDAJR5tthJABofQCjwWO/1x4W3l1mVZC2T0
KTOkMC5KCBQwrT3ePS/2ZJtHmuH/9+tDIxno58UNMLlpnutSnSCOEkylJlB2c8d6WRxAEM4OAsag
rzzOVd3c0pVIRlmMomhVtYFII7b1YHGbr9KOphpzjE9/qli0GVUZK4mswiwgJDZNSKQtbF2FFjai
3VK7QGO5WH3iPRq3nKMp65Z5uoAXj0ZU5MqinAesUHqEZB3oySkoIIt7Uj1GrWGjxP12fVO3tAbq
iQeqjuZuhB4f1bRAi41opCVG5VBdzs3czXqOYm48hKEjZwnMqYHovq4jI598TdPtYf57Irod5pyo
YstmmRr6OkDoDHQSFgRLUhKi9Q14AYsZ3Vmm4AL2WDV9c5o5D+7NZwtQ0WhWwZDBGs3c695K9Yqg
bcWPlLIPoiR9ttIIXaojmpbku6G39qpkjjeZKIHYdvSvnxb9cdbfr4Uzd7ye47nN1QYlhanyKlHd
F+RR1QVnQc45bsN/4xvX4phwFO+zUpr0FsnWE7xzS8vipSMX6F7/TT6IVtzC6b5eX+SmU1iJ1ZlJ
YOTDuqqpFOU/8Vono3FU+kI9IMErmaOelwcqI0WkgPHWQK4a9oy54508gClCVBYf8IUYVAld1EvQ
KZoeeB7/QkcZQUywJhuxUOgGOul6Y3QXq3+NegMjDstNVWccpOALPWFEMVFaVitTpdcQ1Wl/y+Vj
m72QNrLRwRTjvDinRe/vB51kZNFlrwJ6VHo7FEdxIWLFocn40hEcdHUR2wqmAC9Pjhe4MFiMOOb+
oU2UVFoqL/4gRLu8fNOMf85NwIhgblkW9UOsyFgRtfxAWXalZ8medoYz5aYvBDWaz/8xbupJJG3+
ghrCFjNmWB6AdW5MsF8CIFk7oEcLvXpT8MaJtvfuLIUxxUWnR3FiDagpt1NpD6pyFxMp51mNCyfG
rIW5UFkWAvlGGMX/RNRjQPzwa/WE4hjqu7qt+k0QGvZ80yMKuq6LF66GSlaRcbUUOtXDtkRnKshE
E+S7fRBPu5Lcd3aEDmF9mDTeGjmSWJSjHDi3YpehGCQ9jb+q5wJU5ua+2w3IuaDpNnynvKw8MIHL
aOTj8hRGSSYVEBQJLVto9+mz4S+A3UDdusToIlCfudzCm8py3kwW0qhelgkgtJBGutid23Y3I3d+
/bw2RegSQAtROEMdk73LnawJVkvNlJ7YKRivO87886bJXQlgbrIEcL3MGhQk4cPwQSd/G1J0kIa3
ZeLVJTf1YSWI8ZRlP7R9NamodCzfzBDYSNZBTf55WyBVgLMUNrlYp5MkjYuxnJJuKlIZ4Z7cWACZ
LAIe6wHnaNia1Ajcw3jKNJgKtIk6SpvWNpJDPEC57W0D/BLKfyiVGIypqGIVQIDwy34zHJp5tgnA
xcOf15Vs08FrqiHJKmANgY/KaBkmKwpTWSBEF6zFRlLctbrlHse1uFpWo/lPhlts7/qmkL3JMBOO
rdha41o8o4MkAVhRgZ5EX2wzrDATHgaYJtRaFM5Ct45MA0wdirQIgS2RfsjKEY9AqDGyljZdJaGn
j49iK3OC363rtJbAuPosqUNlqQzRz7rXpAQodH3IxVt15HUmXRZioOgAa8JcjaJB4U9/Xy3FapZI
EdQUXdpHOqzUimgiFhzlVoet+9Sw0lbAtBZI93YlMM20vtZqCBwyoCZW6XQ7J8kLvAxG+FIfbarB
daXc8pGaAdINvJ5lGbnej/KyOAOIRQl5WZt4Y7oAF0Z6nKXmq9Akla2F1k0lYZzlutD/sa1/pLIz
0mmpDWJqQqqGPfWavfk98yiAUzL7st8c+JNRl6H86SDPEhmXRUStU3s0eyJLINYOhWpqZBR+JWe6
E/ZzzGFf4C5Q/ritbTmXM7jSsK2zA/5Cv5PQp4fmNqeQAMvd3/PD0Y3braKCbSEepCl79vWgLyEI
WRV4GAEzVpF6kPPWNQfeG4VuExNjf5DCqOcAFOukUDEu2B/MQDtSOkbzCFrE208krugeXZPFmBED
6wwFvaftVeTB/J76gmPcgkrzi7zjN4pe9vPIqKys9o8xKXlhNuU0I2TDBJE3+TkBTgmlfLW86WAZ
7tG0wN/SfIKj8BJLhJHMuIVmVMWi6XFy0n30PX4Ae4wzR476vXkmbuwnjhKMsRsvdhICczdzjT0M
HrfgwztYxjnI2pLViYSPAArDL8ohCqS6BrUJ9DD5Ijcyp1bl2tEyVgf4G0NP0GniCzcdcdAYFn6T
fEzrPRT3IGf/EfoaSgezLaFw6Ms3/Q0vs7x1P8+nrYksxpdSYOoeA0iLr3/Rcdr1HaUhk74Urwua
9QR+P9PV7YU8xvxMmNuLMfW3+DUwyo/WDQUZbutPppe3TQHgkwFfguEa9g0H6IIlMWPsbtISJwL4
J/DyW8INArfv51kMY+NAQKE36oz7qd1nj1RlaN8fgKFp13jyL5poTtfkLI4J0UhsNmD2hbj0KNzP
4k4ywVv6H6OKcKZ2pF9956Ffvwt4t4O3oYzVC+NMXNQaz1Uj+1ZFxzk9GoRnWTeCJmjkeXmMtVNJ
GE5Fj0OTvwj33YO0i241T7dp++QQ5D5/BmUjhvogkDF4C56OSYJGO3+Us1utL+5lUzzOmRgUROJM
e20ENRBFowxJAkMK+xyutbGsQwkN/0ZZ3CnCdCjq5QG8qLtM1J/gJTnR4fZW/hHHvomFPpvK0kD8
adKalTwCj1LZcSKYbZU4y2Au9JJoaYa5TNqgWOq2XjvloQU4UetQKhZMaWSYIbFLxeaHMrzVMdeu
rqQimgdIVsSnGRzFpfz9+tq2jfN5acxFmxRDAMKMIPpTpkLjARI7pbZh3iTLj1780c83lcCDXNzW
xbNI5oJVE6axe7CCY1BZPI6dfJTV/Aavk1syjNxCK/3+S+dzFsbctMKI83GI8KJsPcXXHYAAAk4Y
iHwhLFfzIig2F2Se5omvSWSumtKOhQn8RWQwkNlVQOw8oa9KRdW//sdIydRIKrAjIup9+C8TS2QL
CdOlh3KMjkWc/LU5SslpigzZZGAsJT2iT2SvubST2+HTSjATP/SjVI2ETtGFt43sWvfjbBfPdHwt
duV9Xtrm/fRr7gPFw/QSj5xh80asZDPRRBILaZhJJmQ3mdckix+ij/b6nbguAh3AOOHVs0wVs0Qh
MrXOgI2pLbSmlQnHSG68xFZHJ7EhgiCPfQUqVrjTTHALHfBDwmirxXfVyt2QdN5CeGA4vEUxlkTQ
Gq2dFCgLiVXbijR7Wb5c37atTOGHRTG2RA7DVisXiIj3aPLzCiTlc6f9ywpK39rzUkWX86MftB9F
uI+nJHWi2dYmEiyUy1e8JT4A1++U28GjkbP4I3Sit+vr4+0gY0oEXUA3fmGJviX9CKeHOeK1DG16
zj+qLYmM5RCnQpMEAqUAvo43gWtrjCpUR2VHwjSHRHiTQptebSWOMR/1qKB1T8B64la7G/Tml9lp
X+MKc/DX903hbRxjLsBcljZtbuEd2Y7HQRVuq/AoAuAmtVpbyr8TtLlXc+cY6aOgfI8xM0S+yNWr
GpfAyq7sioCkOZq9skZNWup2mgwLnsmvAKcApOW9Jd/3YfimqfPbEol3GUpqGWhb+jLHSGuzm8bK
Vrg0XdtPitXeMVZI7lKz6VDAgy7YXWk3yMVT60d+JAiLu8WTd7w24U1HfZbINsmZY4i4qoQja1Lh
do6tHDS7+WxPVQieMEOMnbJYXicl3y/yNLvXT5BzgKd8y8ogxuAVKcaCOholclJMLITz4lwXcdmE
+PE6n4zLSgasOIaLCNaXHnsv2YHtBjXe0JGnQP46jvZPyuqkIOVs7GsQLIxON3FMMu9MT39ffQF4
21UppRnb6G78np1ebZWH2xHBniQuvxeZc91PBm4lLxe0eorg1/08Vp0eEwqhXNvxAvoB4vGm7Xkn
yNgulB6QpjXhNRNgd4/zkwAInesHuBnVrfSTMV6hVpkliWG8qh6sY8W9JD7m85PUFBxd3Erurb3M
KThZbdso12LZgH5i3bx1el0TNG/xqueXg9uMWjK2a84iUZoVLItCIdI+zhGNo28J4EqczMn3po9X
8APCc4Q6INh5NB6S1rEeeCkMjqk+XZ7VmqOh6Ud9wuXQtGOHgdUGsAwj7+HL86gnpLSVFLXPp1E2
6TV3TACESSFGEfKgdvvEBigDTYe1P3gru5zLP22wqoP3T1fMi4ljItZlrpeagsRft1/+pthZ7Z2y
k0pMY3XgWERrF5n2/Bzg9pae5bL62nZdPtC59EZ5mKe7pr5J5afrV2JbBHiLZFFBazU7MZnOhQqW
OMSR1oA6Vo5MNKz2rAbXpWxf7bMU+vfVqaW6UMOvom9ANTDnRDkwrX9nGc8iGOuB1rFIBSsRVQz1
ILzTYZEOrRbdqwAuq0+MFWxbxrM85mxqA8SGxaQr/oheVP/3wKP+nNO+e8NR0h3NVMYe4tg4da3d
9e38H/blLJwJi4RBHmUpR6uHDCzSwyp7R3afoAjbfJ+qKnrVAL6jXGCu9BbRajB3UHgEMxBsgGHs
Q7936fMUmX2X5we2V3eWxw5rg0mjy7sIQdK/yU2qm05hJY1JnExyG2e9qS5+KYCM3SKyFxudlyX5
3uh21pLuhCZ1Z9hLo/c1kuwAJPWU93gChX4ner2W2Yp8m4Fsy+z8Wje8Be+WBm0+wA9ypObOmsZj
hl+Iqx9F+LY0vZ2rvjp/FTOg/kvPlf6rbEGMlCuYOkudRAT/AcjDSPQiLLlHhpxintlqvcs03SG1
yPFUm9d/tXjmxZV2qqE3dC4epHqgVzacMDuW4VeOuvK2mHl0xULUZiMdy27ei8ZVQMyyANEGozhv
wHMkM4b/gKVTBZnkyI/XRW/e0tX6GMPTzGOqkRol5qjTA7U1A1KVrtBh8IBU3hwPnACDq7qMFQqj
pI/yFqq76tqWBhcPwE9czM1t1YBvKFmibgIp6KNVbVVZjGEF8ONyY8tCbTe96kjqczj+ur6L28mU
lSRmG1PDQqVexB2ZA9peLD2Td/q/qifBA8qdk+0VOi76CdtDFfAiU7WSzGyo1rd9iD4EatYBMwTU
hvpnht4e2kFX3Gr76+vkbSj9+8pNAYzDUNUORRE8nUDN/TQA8smawV7c8SRt5lbQV2xZQFq77IFH
D1jUTSYS+FYE5EQxswfhdVB2RYoEe3YvtpwDpOdzsYsrcWyESNv2Oh3iwnGxawmUaBFn63gS6NNw
tXUVqI86TaESusa1lG/52PDu1mbS8rwIk0l5JXMTFwpdhC5PTj++mepTWr/3kZ8JEpKLb2JZunP+
b9ZlyGiSMRD9oeH947rSjmCut0JsPXfA3hqkfaL2/nWt2663rmQwt6srFLMmYHv2jQgAKHaDourj
FNoGQLfqW+1ResQQ6l3V2mqP4SWMZA+vIqwl7xmx6QpWX8HctCQPRbPX8LRUotjLYSrbCV3UDY8F
ZvOOrcQwd6wyFExJ0Q3VgA9ZdoXbwE+KJpBuVG4v4qZSrmQxYRJB4qjRaKvW4MN0vUpoD4hd3dWf
yj24ab/xWwR4i2PumQFCPlOO4ej65WVCqpt4EjgyedE076SYu6aRwagbEVtoZgp43GpACVaLZk9I
OlzXTM7+sY+tGqnSgcQovCTlq45p90rh5d22UyrnIzrdjZXd0Iw+agmtxFlPgoXxeXv5qt3/bpbu
dg24Q570yB1ilCcUTwTYrm09X1/jdkZ49QXUA62+IJ11YAVTLAQRcdu+DQTPPAovwBZEkZME3FbV
zWB6JY4xKGSUtclKcM3kIPxSPLROSafY3gFIeox36QGjLNfXx1EWmTEuGoA+WyAP01LxYMdh5M+6
5KYjJ6/Ok8IYD4NkVWrRhIdk7DrBcKr4vcfg/P9vKYzpQDJ1UmQTVasSRGGZSQ5SHPqWzpkQ4C2F
MRrocKvbgYJ/Ifl8V9ZDoIyGM+fv19dyOV1JcwoGmhEBBbcxJZZ16TImYY+Ok53xNLjCOx0YHexq
Zz4ZAeCT0VLEm6HaXtlZJKPp6BkgYH/EE1mc71MdwBbtfZTzKqfbyZLVwhgFNy0hGvDMp9XM7pi+
ZxSmPvzb+g68578svMW7n6VoN4Kdc0qNm6szATZu6RYgTdic25LqoZSluFhDGN3IIXGbKXzs5QfO
udFNugilVmIYE1/3pjTUGFD359PIdP2NouGUx3HfBInPCxO3jdNKGmPqhVYs0zRBTlQNkt1Sn2YJ
y3egZjtl7Qoucmz/anm6LAF5lI4w0l1eWcMkVwVNRQMYXKYZYGQlUB7V5+w4eYU37oAcfV3cpoMB
CMx/pTE3OooIgKVpNY6IYNpIgGrHhQ7eVouzCOY6D3jY/kY0ytSvUntDQdUFgRMk0jO/1ImzDEYn
BCmeiw64xT7KHnkU2mFh3TYoQdTzz6ktb6L5x/Vto998TR6jFfmoqcUAt4UwowsmEdne7IjkDWDW
8l3dZJxD2jZV51Ni2R+kSO+nSaM+OgMaZ/8FHJ9v1uwKP7tfk1c9Lj+h+Kk98pryOMphMYmZItL0
HM0DCEjn5kVdlHuQNf4rm/Hn4CzGIpaNpS19CW3Xpa+5gsaS9M1Ej9/10/ofl/gshbGI0AilaSjg
EaVeqGqXloGnHKSsFHguxCwm5xLT47+iHhbj8lVVmZdRQ07XSEbPIAdxvE3NO8PA+J7lpfJPVXq8
vsJNgRRIAuNZcGgXQVzapPFAq840P67coP6JjqNPMPfQE79YmAU8CkUD3gkmjPH3lXHqwywZ5jA+
lVU+NC1+JrtyetpdkcaqPRiCtF6j+hf+JPvFJX9lh+z3THXk5O4nGgqpHlwTyCi8GMVzlgGe34+Q
Dzsk1jsKtv7ymO+LKrI7jI7zOfs2Lcl5R9kLkOV5VQox1liGvQceCXuaHiat9kj2w4w5VJLcDWXu
QTwMshDTEm30i+xFb/5Gh9RbFzOfAAj8BKj1tlpawHLSdN1Q2YHkQRrD2ioRyYmHMCh89NMGAijd
eFXv7T08i2GtvxARfaB72LSV5uQzqlI1rngj7USpuDHxir5+27bfTNZZIHMNclM0iJDgutVSN98X
Rm4Ci6yvHW3EnA6hrBCakupePBmPaDF4BVMasY28RFkcLNl2NKaqE4lltK/RAOykQgfa1Tg6ADAt
KKea+8Lb1uo/X8vOLBfmJCyznEm+aYlublS4Q6PyqxDAM7XIdh1Z70OtomwiazvT7P8mw7DTYjz7
5JpjpTazmChzYZ4KaQzNPKGHrszHIKsgjKAtYbrhlK+U7jfT7KRBUjHydHf2jRqNA0cYZegir6ix
5czWsplIR2j70awSyO566ShL8behU3LnumLwZDChDjFKPa8XvGQRGwTAN9w1BucKb0tAmVDSQOqH
n/hogNHpaWlTA83TlicFIP/dxEO140mgf1+dUQLT/9sjk+kt7P5Sisy9vkmb0YyMfPl/18BEuCVp
MKil4xVJvXHaOc3X5EsH6KrkGSPM++gd4H3JPRcdaOsWrKUy5x+S2ayiEYWIzgcqmJ94eRAeE4fi
ZeR+5OZvnFXS32N9yVoeowtqNUhDSF2ycm+8T/vmvnpK3e5meaSISyDwKr7FgF3igZ/xTo8xhQVa
WcHyDA2cjNBesvcw+X59XTwBrOlrk7BQM6qASAA3IoExkZS//z8yUJb6qIJFOw4YWEA0H2lAUiSa
PwmEc482XeH5eC5wRstqliwdHcEY7pnAJpl7+WT/xt6S3da0P0FlcV0hZJZvfQKWiVyDU8cHBdcr
0EDcpHfVwsHcZ/oKaskJXbgAJTZAg7QT/P/fhjJWoxiUqpIoqKoJJLoqa2wVsKbXRWy5+vV+Ur1Z
mQ1JM//zysMQSJDFaHxBGSKKD2Ut+1NvoHIa2lj9vzK4/zUlMjtXWjQx2vpM7Oncfot12alJH1xf
16avXy+MsRvplJOhCGGtZsQwuZccdGd+BQ/Dj6jyi5skwQwYKOomh6i2jCrIQ8z7AJ7eMIYERcYW
g7pwXLS5qNZt8mD5wxMFAa5d2FA/Sm2MqKs7bqfPdYspi4wtCRHsj3GPYB/ArIsvgrhdBYEcMEgo
5NfYfIJOfStVsN5rxrgQpLjBPIbjNCQgdQMdsgMFKLwc50g5YtguyTCt6yGjz2lhN6AY3gaxKwHT
+Wt3IMSWfUoEhKpLbbnX5fLEMq+LXFSKAjAQWN30ZGoPqfKVGx5s5v5WO3h6Ca+u4ZjEzQDmO5o9
mr22tQE5lBEwVQoePTQDKOxPFqjDgirgDhpc9wzyyeKuRKtWslhhikf24OtB9QxMSM94VO/RG7kj
aHyL3NK7vp/bNhwcHnhamAgm2ak20o5NX4QT0iI79ZDdEHey5weKKgYC2R1/ZE+Wt1w6+EkUCyPg
eP8yN7HUQpIbcSn5eVEO4IeZ3DSc1IPR9g/ypKWONbTA5C4DIwq/xx16NSdhvgH9IBr3G3KTRmBa
jNT8VzRHv+qmROcxqd1pNNDCPTWBVqMDI8p7joXc3iRV1YElAEwomUVLUPOK9EuBY5FQ1RGAcx19
AQAJQPfRNAAAc51zKNQoXIQ9K3F0D1daoClljQ4+KHmKTKILy+0urWqLpYZ2e2Rapr7C8FWHqtl1
Xdh0PyuxjIeLaiVpQZ6GhFz+U4gDQwg94FweKzEo9V+kJo5QcdVvKxmCGsKfnWVcntaroZwVGJDF
wGqzp/QC2h0QqPGUdwsunQHVrWv7So3Lal+bfKrqsAM5nKAJhSuWuV/iKeBhaORgAl8MeAcxp6Fv
0++oJhouEYGpAK75KFEzI5DNERQr0Md+jBrDDa3IR8OdahNBiP6dmv6RxtpktGNMTVIjRJG/zE6H
KmDuGN58jxDJT73IVTk1ps2UoHxe3amPaLWfS0cssAAixqxEkP6ZCVD9RcwdjADNUfAOrubWqSyx
d6N0CJAVmgHQrrlJwndGm2Zz9SHMhbGiAT0qVSSB1WD/G24zMWwQcQMkOS0frOAz2AebR4sHJAjA
DdANsgCQmlI06kQrbEP1ZahBB/vT7EY7TXlB4abHW8lhIogYhDK9bMDRTvGLbhauhPk2lOSvX/3N
li9ZUy0FksAGyuK+qqSuJs3E3afokmvyKL4L2H67amgYQr8uKARZJ6dlqTn1E6JBQEs+zq8Aes4P
4T4Kkn3yXNx1X7oAr1deY8imiqyEMoYmGuS+EdC+5yuJghdrbgH+HWhSHBO6ablXUhgLM0ndEIqn
5MwSfxPAgZsKQfaSh0pqq4L4nKo6LyWzrR7nzWRCawAvTWMN5ESfYEzKVuKbsgE5izk8chRk03au
Vsb6bWMxLJHW8NDC1jvJrr8N92BlAekRmHaRAUBO8sZIA/3tE620m0H0SjZzBUyhrHuhgMIIOxpD
K7sykCqPSm335BCGDg80kLdYxmyXESlD0NeCQCQC0GTeTS+diBGgvsPoMZJyswvGYF6BhXOQbJtK
SFqxUnRUceDinwAUfuhG82CMvKHxzdkDkH7+9/axZY4lH+NlJrgIo9N7FqZYk4MBiuP9grQyQXlU
L72JCyLIWxxjoMdCDYElixPEwOIv4z256V/KF+AIBtX3JHHp1A+aVHYclaU/euHuVytl4plEsawB
fEKSX4sF6Jos2ypSO0kxypUVTg8mwiy+qfFMat12mNyqe70uf9NB6BiQBSPxBvQqWWIQldLJNUxP
DjbtJwlTqbXHutrpYMq+Lmxzg1fCmA1GY6sxF8B6RcjYugrYwWLrblF197qUbTexEsNsaQZae8GU
gDB0wTHIBffYXhEagi0RqGgm2wlR5EQj+YgVNWBEXubYNoYEzCU/rq9oU4opg3nYAo7zBV8wIEMn
kmoZbjqaFLWXXPC7jOcUtnfN1PCPJVFMWcacRN2c6nqf0tGDj86V37vHk8UWKjrQU8xSjgX9c1nb
b7nzuti3Y5TpekcUaEPxFwCGfenZjP0eHBx0ekvPAkpzhBcziJ4xqjmAL+5TpK/bBm31FYzqi0U8
qKGOrxB2ZpDtlp3hgekJCLYRio20BsKxK9sq8+c0deYODL1pGmZLd9h4KkVvSN/H0L+uldsPTpAs
oxqt01oPI4NEqZaYC4CufgOkgTOBAowrt3RIK8a/cLuqTm+DC2O5ksjER/nQyUYrUWitTgAg/BKE
3eLMs5W5tR4rdpwkAKTvDfDjVrorK4vNWfHmrq7k07+v3hLIJpUWoZy4lHCkAT95EB0oMlX5DHQq
twFRmPim8Pgwtl8wK6lM9LR0aqcLKcp68bHYZzfJYZ37+OdUI3jpyitpTAxVASaziwDy6Oc9ronu
1YnqastRHr6m0pep620t3SVKHpiPnM2l6nLtcJkAKs1HCdEhVPa3OknyH3UC8b0MEkdekx5XgRmT
VwukUpdNBT5J5Csw/UF2iSBUATS4BSrXC3TEJrQyUVPxtjeGoLN+Npgpi8gAJHLQuVDrXqBKxoOj
2/Lwa5mM9tSJ0PUJxdujWeVhL6gITIO/AH9u7Cg0Ah0rI4PH6/XdlCrpqqwBVFXV2WTUMoTGf55P
zfxel0rhTPH0BXHdMeb2aG3dShVxGZo8QQZygWO45DMQiMJY8mdFfDet+LFJJWBb9nHHuf9bz7OV
IBa60JTBRpJHSAuWoRd1L7LAgyLdvOprCUzmGGVz0xgzSKAGplMdSv4V7ijipBoCT4iH+LzpiNGt
AQR5nVJ8s30bUjKHZW3BoP1zMgr5QiXA0QDKFgtZVclSEWV8NJ5KR6Ks0pM0aD0JOUrpYfAnMLWK
v+hEp/k1c4SX9pgdlwhcSpKDqQEneqLdKonPA8q93GbmUxhvHA65kSGESoPOpWPcrb38iAIrkN34
QIJ//PhlhDFu0jTLKJktCDOM1K7L7+b8Jjdv143nZZTDCGE8YzuGfV6JTRqQo6U4wgCWiPxW1zC/
VZe2gEdovZ/3SAMj/hD+zu4/R915cT+Yj2DcY2FqVmUAnxUsy5lbip1niP+0i5CRwBizSconazRU
6BA4mtUC8BpK5RnW6/XdvHQMjBjGB2ZZh4YZDUc2Osmd7Khg4iyd4g38iXa6k29azqouryEjj3F9
8jLWRkLlofvtiGHVQL2vwDtK6VV5Pfe8W8j4PFUVVPDqGEkgzjsdnHu1NGIiDuOwGW+GgLMqYFJ9
vPCAfyBZ3MtJkO6HY4mGajwwQT2TPxAurcH2iSkKGDFMS1FkFssWBEo1SCkITswA6Gq0w/AvoWTM
TprtRHe5jT1e9HDhdeiZnSWyzqC2irkpwiwNpNZ0SNk5tfaqidyers3zWolhrKZWRCQaCTQ+lu2l
cUX4AtnW0UZFexgi4qNn0kYnGYhTmuCfV6SZNTJ2MsrMRqx1jVqV5DuqVx4lg1rwetHdv3LUUmGl
QVrKXfNFmHQSi6YMDS9rihr4UXHGrujjxRJTKA74NybbCoFGDBBdwZuc+K7RMQ1f31e34Y+4tQtv
3g1fr9//TTumnOUz11E3SRvOvZ4EfT2DnnZ6SVSBU5agP/EhEmSWyFzDaAFZbA2Um6DvXhrgQUSl
6iZ5mwI+yHxZcvELsTSeVaOndUUmm7zTNV0Y+1SnXs+wJwzAAM4jA53f8Drd8e8H5xDZFB6Sgn1W
ajPc3j3aNHfNze9OZV7KXNrcSWBnAskawZ/Csu7knZi2qTykQeNWIEhG28Lfsu6Pi1f5NF/feHJp
539JtVMrbloGn2Bs3VSX1RcwvldoMTeeFvC9DUJpdNsaoktnzZKgyL3BE128hflQNJcFCqpBK6mM
s80qQdbDAVJHZz5B0VRPIL9y9HsKFpF6SFY6vO6iTZO3Eklt1er5K4lLFst1lwYYJrlZUgnEvpmL
sI6XZd5UnZUc5v5XNQqEVtymAW1yb4MkGH3pE00oJztycSFWcph7Xgna/5F2HcuR41DyixhBb660
ZVVSyevCkNTd9N7z6zdRsztiQ5zCTO+lL4roVwCBh2fyZSpa1pRkC/+aeC9+Ss8S5tHdv9QLJUfO
IGCfe7PmXPcwzK9H3f/C5wpBLIrEI6pG0SZyxn10xxcwPLnA7trhW+Gji8ZIYBh3ha67xVwkoB8q
xd7UtwifnnJxdGoOFEXZTawXptKxpo7Il7qyw3TxrZN7RNmzEXt6tp+HlywYzajkTAEyg3zPbC2v
Oriv76lSzxXQkDIwb1XsGRf1uWg3n/89SGQ9iVhYo+L6cVTrXpHC2OM25RbiehhZEDzNC4C2yC1W
WeaCmP6+k6jSQzIZryLtTse5UEbNQPNKfyNw6vZee5ZhaoPI1FO3EPoCokknNx/VRN8qP41XUIVL
qhmb04Y19bLuB75+C7XPXD6h26vC5WqD/6uS/FvMITqYwvIYl2T9e37ZoXYYXJtVWDV4QmTPeIFu
+142wfLstXBvHJtketXrIAcmMnSi8m3kBTzdlZoXEglX6y2C8LfqrGF7Q7fe57/qveRN6AGVo1lg
IGUcGWtdfUO+jNMTMGVgVGKNWQKvzP3YLAcJcZbG6hiufreFESqWVFMxmKYoQwBQKoekKEFl7R/T
XGTo4LHMUMdjmEQh5usAx6OtzKZ7UxUwiDH1OVYDYxTS8PBLKrAA1COB0HtO8RljLx8hQ9B1zhSJ
IHfMqscizVL7T47iwhr1VIhRUfItxjtQvIBAG7QBFN9SHBLSYK4sM/n/PEtOXveFPep9qNNiGPKg
iz2pE8w4eNKqjz5j8XysO5UvK/R7wPEoaCdlHntF0H0o03yWZdQo8jrx1BzqH7lsSkpiVXVpFQMS
HMnsRIjfKUXs1lPkynII/6I0R7AI3kDbeLAbZCJ5Vz52yfw8pu1ZmEoIUcnNfpKHh+tfZP22QpYH
MD1e+DZhoo1VLVc6PgjJ9sggXHEgmqasUtH6vfwyQ4U8A1+WiZIOyPJ01Yr5zown1izJeu6q8uh2
Q72D/zbqMXbVAEJNZFkEFSTYqY10HKhYq36PUQJIveA/1zFxuCB4peoKwJuQ26SuTqK1RjIHeEva
4SVvBytUe/f615G+FfMpE9R9SQdZCnsjSLzeFUC0HbuZY5xGGyG4W+7nu9kC2Bj025ylHoR94jV2
8kCiVsDprPwx+4Be7QazQVvhx/XfteY0liunrpUgqzmkQPFyFeMmh5fPX7RkF3Gskt/aqVmYoTMt
JQZISW/SxBsARmxGzKEyIyvGSuh4QGw7PSnyMPFG3zczoXfbWTMrlTcFhVXIYa2G8udRyuXCMOJb
tj0g6FBL+el3rJBifTmQFRNwkdAyIG/KIrWA4lEocRVy02mQXpNc3OZCd87a0gul/PH6Gfjei72c
TXRhUFvgtW86rRhWbCajRhqTH6T7Dv6c1KZIOSVCfQWxd35kDesoq8uTUPyWCGzNoL9Wx+nQPKzm
GCPkotOG416HJmDZNRY/IsjPBOWjlHrCoxDux4L/5GvtDSDiYy/kuyJMb6E67HA6OPPKvgHznbId
mvzM5cMeT53b6fFzK6tW7xdbVa8CM+qmgzH6uzLuTlELbcW5h7CNkGIcXy+eRhFq8HN3lIpwI4fR
Xpe12VT6+SMKlXRbKfGu1AZo/qbv/Dhl6KLyT+0kbeDaT4Eo32Cgaxv63T41ph+iXO10X3G7NolN
oweqMNb5TTHxjFu7egAVNHhkA8g/SKj8fjjkfuCbIvFjz58yUyg+ebYwwKoJ9EAgAyeCqEWlzp8+
dTWaWXHiVZM5Ib7GIISZVRgUKp3xF2+3XsTUWV4/hwub5NAszvxkBCOQeGHkBb8Gy4fkjQ3hd95U
JWg7j79i9EG8oTX/pG5JwKDAxGJ+4Jve4cCrZSKFcuSJk2xm/pPYlWZYMFvlqw/Awgz1AAxDP8W9
riB3D+MfESdzZlNJmWlEqRfl3Q8JcuudJoEeLcGxkYV+MnGyZktr4k9osTuMK08+H509LRdN+X1k
EokhzCgPk3S7OAeTrWWuAjUGwWsOpeQpo9mf/0WHeS2DWdilxRLnolcqHmIreAb1XeO1+0JzGtRs
JYfbNoXNv11f5+op/tp0uuuKFquch0UXefIkWuhV2nPMqFuuZr3LFVGPQRxWQMvOfYRWRYRAeN5k
Vm+CZtxBbuSxmhWrFRpCBwc/bSD2pMe+RLgwUYvmyNPuBwdKTSAVAw+wU6NdJ982tv9Jyr9iBt5z
8/pOimulkqVl+nI2ahr0fBOhWDqDgrh7HJ+DR3Gr3AUeZukdGY2Mxi2O/QaTHU6AQZv6GJzEwJxv
40P23BX29d+zGiQKGKfArCJmKb6pVIapFqgR36JgvGsPMwqqvk1qt+MThkn+DTPs6lFa2CN/Xzin
eu7EOZSxftKtrXbyu4RV145udoizfR5gSCb3M0k/v13ShUnKB4uDkSQ8N5Et59FzQ1kqMGXoZBUY
Fmalwt+hRCQIWBijvm+jhUoGhQqS7ROccLsZXJLfg1dze/3LrbZml5aoaFvodCXm1Zp4Qiu8jfbV
Gz7gQX/HMbpBxjq4sxMJqCq0T3ljxjc8lOYACPuThBLDr1AgJVKWok7l/rmUx63BoRlX8aeSP4/D
oxB/Xl/p6oO2tEH5Bg5VIfAA4rZK98GZ4OuqY29OJbihEe/bsVP+ZIWNq5u7NEmViDRJ76D0LESo
/ouD3almbgd3nFW89PvESkB6cIifhV15Jq3UYl9AmQbtJLt2r6987XlZ/grqsoBLf1SaakQGl4rQ
h5HTjdpxAE/ljCrRmlNa2qFuCCD6QzFGfOSVQ2Vn/VEafhkZBJrSXZ+kpsROTckt+HYlF3Er9UXF
2e9jPhORKbr+W/pQb3EtPS22EFQO7viEiagzaTUoLMzb6nfFMf07YKa+KzAwPpT00AKYhJ0/XTTd
/W27k7edR0TQ1VvlWL5jJsOdRLO4JbTjucWK2tdfH8DZQfvL6/I33C2fSkIFGHqM1zt9GD+JEIWy
ie2ydHow0ZP+vPyhPbFbZ+uP7Jdhuho4BhGC6AkZCr4q+FTswEmOOYBAxBcOzyzGhFVXDwIyFUVP
VAUUykHl9TAOXYFUUu/exfFVxoDz9evxD+v5skAFg7MB2TAVerO4pWiWKy7hMq4DHCHZ9Z/Z8nar
3RVCqfZ/K6LCvTFE4xqTXqSiIryEh3IL2t/CUl/1w+RCG5VUcAOb1R1bf6K/rNLVtALMv2JlcKS/
SuDFgilsiHDppwbpq+zEBI2Qu/f9bv69SLq3oiiV0GHa0scYruCSwor8qjnSHdFFmTY5x/iGZMuu
WaM8Ae/zGkYg4eLg6CqLU4sIkwqQpcKIwkHr1MEcDO2kcipmYX2W5POa21t8ThrMrJWx0M4xsud0
MNywnN05AS2loueB6Qv+HahmjmCuZrxmaz59aZT26bieca3gDCW9RKjTQ4ubutDsy/8sxUUikb+z
W5keNtYGeR5CDTtb94bt646Rzg7j/hFv+e3jLUx8u38xH8UJqsmNMzkAh0Fc1s733FGEwmS8ixPz
j1zKwiB1ASMhkTMlRMaux/57EQW3uhTajEWtnYrlY0hFcFmZ1z0fIiKedupOPwq30655Dy0C+zEc
PbBnr7MHmz+I+z/CHCxNUx5z6MMihlQmCcbz7bid99Nrvik3silcXoXg5EPaGqggJpZw1bMtLVNf
Mi4rUH+ngU+09g6SG+0jiGfLaMKbPYhFAuhg+GfWO3gpV9LHZ2mU+pqaGvdzOyBWBqFIHXhBY3Km
/hTdZZZSW58dZiZGdJTNKCPqLA6/Z0/XrT1Ri19AP4hxrvXFMCN6LdqnOXxV29ZinKY1b7q0QMXH
QibrEQahIk84gU0VqAPtnO7nHeEMMmyOQUrDWg7lTAsJjfBOiXwAiaEaqmQ2lzMsrAVuy+VQ8ZMR
Q8dT11HlSeXGLJv+pGT3QSI7svbz+sZdSpdXDgdNgTgUQzLyGTZOPeaQuEx27UbcBlvlZvoZPXZu
8vCXVhBqWft6MJVbg7FSaS1tXC6VCor7KhBG0HCRtHFw+m1x0xD/5uYn9VVxphdpF93mUNTt95EV
PBRbVMtBNq060la7n1/Bhf1gbOXz9U0h9//anlCuaUAtXgpbPfKUAiojgaJsowBD0ZrqTlX0VGrh
/XV7a4/zcgsof1SPugKUHvp4JJkFd6KneOGm9lhenZXgGZT3kQEAkqIR7ROy1SrmM9Thrt4PLgcF
HuSwoQM2pYLBTrAahS8XR3kfPS7BTzDi7ke/Jkvf8SADJk0y3zZQgeHeWyd+l11xw2zBruJXvwxL
dNlZBc9EIcW4Q9rpUhDeqFuUYz3dRVeC0TJn2qLdT90VI3Q/cIvuwIwO9Jh2Q7JmwnXMfL2u+waJ
5qeSZDGKOEkipZ2wdQi4mdSSJNHOHIJ84krL8AzJTf47WyoiHVEAIRY629DioJs8jTBhDNyAYX4X
bSrAViaX9GxZRYFV77owQ90+fwQha1jju2Vzak/ly3+fx6TWQV03Tc/SERxfkYcm6u3AC1YWp7bM
Mxzbata03C7qtkFPQZszwSeODdpTqIdBOd75KwnMPZaA6mrGvbRGXbM5T6TEn8ib9Ct4H4EvfuJO
9Ta0lE1x1BFidLbgGHfRIQSbeWRydwJEAljUQqt+8+vL0c98whlDnqTYWJ0vbUW8T4CnbufJbaaf
ffxx3WeuAkcXC6bnUTS1aHKf9IIHq9ItwtMWV44quArogiVrTtB+AU3bPj2Wb+yAZt2rLZZKhQBj
aMx9Z2C79dFsHMAPnXlLNDN6UhD04pt5J1gtZl9YQDLG5aCHNsVQSv28h90qaze5Mdg5ixBxPVxc
LI38hEXpGIygqVGNuOaKqXrTE+KPe/mJ4NSCo3aEemB9k3+MKKCkm9ipBCtiLfE7N9bv99OgIgJZ
TVtgRrBG2fMvKmqCrewDx7BAzuq1NzLEH9j8vqzralBuJyiirgYzPuq8EwpF1ZEDq41+KraTXbjh
jtXGYy6SckK1lGU8pqgRlGu2PJkzcM+E9ol4Cf2hCjC3aZZgHDR132bFAau4oeXVoTyT2qLNJOm4
p0TUHNwT0DO0a0h+B04OJcB9vfFDk+BYyx1nN3t+E3r+WXwDedKxembc4rXUdvlTKLeFkhYfDhW2
gYw35j+au8hJrOhAePsTAWVBZpfiuo+C2Prvp9sPhp7zEQYh90Mhwh7OJebKiUBX4+l2pFikqJWX
/wbxTXb1W1T5970CUoiyrBXgNk8JfA/9keSMsTk3O4pOggzQQCsoV00VoQn44f9kYv+3KyXTMQMw
RJmaKw161TfjofP8bQ+5U+i2oJLGLGxd/6QyT+UuaQMp40HEDqfb9HY4o9qEeqvhJbCXO6Fj/GAc
IeJqr+0r5a+0OhPGoEW80DiSC/xEavcbNUTXotoi+ZNtVnxyEYK5ZpDyT5Ug15naYL4kATXyiIGv
cT+dIjT9RSvHGKRDFDxGJ96UaASNlSmGZvsYuG1sgleO5UeIrWu/hfJaVaoXgkxaCn2Qm30/mqkP
i3ptXd9klhnKWxVdUCEjjUg9H9k7Fha8ZMnLdRvfGTypQ0q5pZE3ykmPURwR7utDcxNvxV2/RcXe
RUBx4l8wruQB1YJG1LBhyYcwwicMXP9+OYVQndqSw6HlUY0CN/ip2IWh2dwQtjjDAuMXwqf0TqrN
6YHM8epv5SOr08h4geRLz3Px8IJ/sNXVGQc5aIb7VgHGx9efiji6qYs6Nou6/dAyAc3GeRuU4Oqb
xeGXOsmVyfgMqwn5l5+65DqLn6EAuhpUxENGYEs/Sxuko2/1rwnIqvLITGYYl/eyJwtjiGLQM9dR
2iQ5RVe6Pbj7j4QCs3BjzLuWNnNmmmWRck9NDZC4WuOdjw/aCWBgz7eRNL2NDqY2mFOGzG9KOae2
ERToJOGbEvIScCyCl/UzfuK82kuPLF2f9fxeUGRUC3jw+NOzVHKXBPWkY2lk8EbaBG/i7Xwze71D
ajjTvvItVsT/D+v7MkmtLxkxP9ARZ0/ILYYbMmg73GbbwCLEnszIkNzC797uyxrleTug4MQwJF0M
4ICIxmXkBHB3rZ0LTvsc3BVkAgeU16ijyqXjC+997DBux/rx+foJlMPN8liKY5IEq3e+B5FNa9wI
wMNOaPuXlnpmWFt/S7+sUX43DYI8Q08KHePCLG4kO4KGbmYGhwn9E0vcRLYO4TcGRoh8smubTLlh
oh0ZpjFOUaEWZlmh9Ra9Mpa1HoR9LYvyto3E95LPkyzGGZzgCQ3iB8GsrMST3vKnzlVN2a29wGat
bL1M83VB6Baf2s2ilsYo7AmfIzCCKL6Dwt5Ln5rbEqVp8/oqVzFIoghWCV1WCL0UtUplkmpVNzCr
LYNml8hsjw+yVdpouLnQ9AUGqTlA+NgbBmj3+afZyVwOIAeeN8VLKW4KGD9ovfvw9YPo/JwzfE2I
cjTiZGCOiv0YmdWZjOX2Vv6ecLuqs0QX+FmAuK/vxHquvjBMhb6hlumVoF92gk8BY8W35hx0HiSM
5xUHwtlUYhYZ/x5Z8dFqV3fxEWjdliBBcWcAEyPpxU+OZBdW/yydoVT7ctGm+Rfjz8QDfLs/i8VS
D0wc5iXXlOT+1Kbo6V78argEd6BujUcjtSsAsMR998yMg1ff7YVdyhWnk1/nwwS7/pHgrwToq9d7
49hs+c0fwa9AZ0YIZ1EOFC8Z5vLZ9qN6qEmN7vLS7COPO4aIdwHS2TCOzmrkubBE+Vs+10GBGgPE
0fa5Vc5RZ+lpGMLty6ErB/ERmMnW5NLUGivOqtC5NPNI33NB8GLMycPs+5E5zjFrMHLVRy5+FeWX
o0rvBD4q4UjK7LOV0WGeO+35+tJXH7uFDcoPS4KYNGENNOioPaJ8FglvQnDrC6D+Sa2hF0xlYpXq
V9821HYVURR0Xacz1DocgpzvcE2HHelOEpoCks1oXmHHb6yQe3V5C2PkxyyOkC/qUxxpIGCQvf5A
0ImdOxwylxVVr36phRnqNiatPIs9KdQNPJTmdQD2+PP177TuVhcmqItXAtSlSgMe6dYWd8Emd7Of
0c/8o3uZrfpG3kd2wmMkkOXMWQujYqF8qvgij+HYoMzzF8mJh1gI4AAz6tHIzjGMk7JQJOuOfLFU
6jZCNj0cdAUnxLgHz4EbbbRnsA26RBcIYuMPGrTatsl97/2LEsaqI1iYpq6cICRFL1akKWfOZIov
J0ABa/aCB/nzUslwWRTpq458YZG6gHEj+4oC6h+v6yLLH3Zah7ECjDAoYcF4IFlroyKFVs8i6MXB
0tS0SPQak884R9IZHQmGFTq/FP18rPIeD0Sk44NxP/rpjddYPoRxLOnsUS36fChjTI82u+hJ3ZVu
6JaF/ZlsdRPDOScI+Hz8/64fnUKW2gjFdh0Hg/RZenTfJNCx3ZJJ/MkeHy9qnB7LqzCOxiXqWDgv
2Q/nYOJx5cG+ahXRQxtlZl2CnjJiBm2rz/rXKbwkfQtTnBynud+iKjIM77UK9cq7Rj62xgaP2jno
zyIww2ZZ3nACi9WIOOBvcczCMOVgYgzIJzxpk8me+Et2CpCNoMaVYkidFLaYhdl1cyq+lAD6QkGl
7kAE0Zlp7nA65bsJRDUksUKMbGdb3U1OrMdn/Sr8bUyjqsBC1dUiF+DCqdmvMB5sQ2icXGJNIazf
hS8rVNjbdEIWQiYWgGq8ANxwaMrX62d/vVcDzb7/3TSNbOricBhV34adQeKwY/CUb/9qrMvb4F3d
5S4mcyBTaLXqXy8CAmyP+3H9B7D2kXpds6D2W7kkK/RP4/CUNNt4YKzxH57XrzWSXV6uMekaHypr
iGsfDWSJT7yjHJpH3xZ/gOgcbx1v6/uBZw5arZc2FntLnX+9y+IGChlk+EfqLN6p70O3Qhh/b0Dv
vBddVi2MtZfU2zqqqQJO3QJ5Q9VVdgfApG1o5Ruohlg+mnHVaFmBiIu5DmLbf1i0Ya2LekZrEJrL
Yo9RMqTBUAflRIeMa3JPut1bhEA3EExMo7N2c7XEsPh6lDupi7j09YmczOlG5yXX7ws7617K+TWr
Q8bzvV54+zKmU+4kKmQo6pTY0MEyTpIrPpIVgt3ORFMnBZwXDWiWSXKzvnvnv28FPRASGX4/jmNK
uh6N4E1ta/qYUAvt1sxkp68/c9Vtmc8ec6G0v0kQqcgK3oT5kzAvzg/oHlqiZKpm+6S6oYN7+GcF
W5UXIIkDXmtFogI/NZJmvq7hq0mikNv5vW+P5/AdHK9muMP4+3WPtl4wWJijjisfzXLXkBCXjPOj
XoMpMZg2y6eL9Oo2YmR5THvUQW2GlG9Bx0/Cl9kNX1EgOGLwHN0OCdwU6eN/FrciTZav5dEjjf6g
pIo6Y3kT5if5gy8cVI2Fhlr1L6pqGJhVwqSqRs7uwmNzY1IHGNAm0IzRnm3BxMA0uPwMMgpmM7FX
q/5lYY16H4I2jvo2g39BIvQ+OJBOukscBUOFE+KVcKNvEtuwZ4VxTtY7Rguz1PPQNH1Z9ATeI6EW
TQBm3SMCTwWwjw8ywDQg+yO9qvwxVS1tK561bbhTbhmHdTU4xGQ1pH+Qr3/j6ZXlofAxEkzG4Can
QVmtsGTAsgDu2bPanquIBUmDeAtIJyRBpT2OwE2ovMiYj7io33QWl7nSJvMqjPgJ76M3z06Luntu
/VFkuDRMOZ085eMcM/+YH+gs3yMZhXzbAmejvkBEmPlwrPo4cHkYsiZqGgpc1IWsRk6PUl4gffr6
kBdmdCaI1BLUDDf503QIPtnIutVxxoVNmo2SFGSGKAOYaXS7J1Iq5rfFVjiyhXHWLsvSEBWS6m0C
qK2KDkqJifV+iM1GfoqLd8axXAt8l1aoLwYFV8FXJBSauY2G91AlKRm0IrxsG2/kfX00wG7HMEme
WPo9XJqkfE7Xp6HUxRh1A1kRul/RTrzVQO+TnFiBxWrMvbRE+Rut0mLQouFbEcgKufhA7LwKgvUw
vQUgERutSHHy98rNPf99AJ4nthlLZe0u5Xk6JRR4ecRoCyGCnEFW2EyeVJBiiEVAZ8l9OO3Cx+tG
V20iTtJRHcQwnUA9wr4qJELukxEUpbQIC3LHUoZbC9ikhQXq3Q2SdEzzHBayPDQDCKyjz+dMpWRJ
RmUq5c/r67n84G/nZWGOuuXJNKllWoEx4lg58g6d2Q2AwtFDhZkTwoqaeyDWnTQTTZjg47rpVfwI
NpLkuaJMaEp/fx4HsavCNgcpUQ1Ry9BKdsV7hNokGsSpDYwoYG4KIdFWXyoDnHDokWyafdRaBW8y
Xev6Z/36KVTOkWdGhUoGznIG7u7mfZRUJ+UPTfI8ZZEltqClqw4oN8ycYmZ1a02gcjXChHV3yd38
/i2+fgV1uMDVLMG/42XhU1t4IVBZFI020WEM0cyFaKunMK7Q+h1efALqsCmR1rTNjMMme8nZ+ERT
qnsHdTPmDsQtYq+bvr7IA4Y7eS8ccRZZjynzB1DHTxkGeGH4X4Tvo901JkagSozJqiSKeAY23hnc
9D2YXf0l3tSPYPViAYbXn7mvLaCbgULZG0kA1jykt72dRBZ55PRXwpwZvQ4HMKawSzxr0cri4NOQ
3aGMgLwDh62nGs2ulG5HYEfjobEnzi2ywR7Lz7S5DbEREV8xvvh69LJYLvUkCRKIuyo0ArDc7IbU
SZLKTN6Kn+2+sfN3wvpY9G4CBSCGYYlxxWjErtZFYtcQKrjgiWAWcrtLbD5x/IGAxXgdHRbic6LX
+FxBz5bbhMfyMb8rgDeqrcAVz+Exf+T38ka0CWsD6+cRX3Pl6tHjP+3Ui0rHYVQ5zU917gojIoKZ
JS+4Vi1dfnfK4UVq02RaiS3QytM0f8jJcxOPljK+Xnesq5WipR3Km2Wt2vO5iG/cusZ9fwC9iRk9
GhZerNki2Erfqt3iT8qkS6OU8woiWSj0CjeZdPkJJ3NrJluIEQB/zkYpE7907XNRfmsAX0IArvnE
y7n0VTLCjSQ0LqiPbsKq7s1gKA5SbrwwtpXhng3KV5WCGkRxBE+RHwh2ofAwuQMWF8Eit4btJsTr
9nQaootaXzz2Mo4LWvYJ0dGOzvIuuIHqhJ267YZoP98SSuHuHqi8O8MbPf7wL2Jy1s+gQuWkyhJ9
KnGa+N3/sm33qHMAAC+ApTWxpz3rLq6WAr6Okk6jdJtZjZQyw0YrZn0AQhh5APDYJlf/y5o7c6fJ
FiwS9QTIFVmaYLC1I5Rw7HyLfKfayx5Bx6iVSSZWess/aXeYNGih1mzODklpWSu/7iB0nvjQxe/A
ia7CIAAZqBzPTiBWXloUmzIOdxCEZPjj6w5PpymJwNwszwKZpc6rhyD+VU6nGKD36zeGua+UIwql
uuCrHAHN+NnbuqfvDLfY1aGZ/ax1M4LmVGKphjkdCltsrBHqBsOmy82ADZi7/uJCJvD3jS2aOStH
Aq+cdmBxN9HDARm37KYYoGCRJjJCGp2WoY+knhNq/nKY5N2ItKROMBDTouIDUF7vZLe9kzuJ3TTA
Bjb5hef4+rYz/D+44H5fbZdp/Nj1OEbjJ5TazGonbEAbAay7suseCDkQe9WM40T3VEfOmMO4LH03
jN4TPTUbydG6u+vrWi01LfwC3VMdVbVJjAY7S9A22keXmJo7RZgfIGFifG62mjc77S80X3YYoxye
EwQSrM+rXo9jdLrNGrStlCQlUgW/0W1f7Y7TxJmclJ+KutznmmGiqvgAvOsj30EwpG3dpjagkqXs
+Awjl4W6MULdUYziba4qL8JrJarTXpEDW1cx7RKjnzP4h7ZQPb4ZraSeFbNU+23eT44fpxteao91
lH2EEsaAxNAbuGaLoUsw385u3BPdKIwGNVDazAYvzlVbKfN9qOO7592pa+StmCV7ufMB04dHk/S9
Knd3fCUDHBSEd0Wq2dKU25wgbeo2s+VOu9MM3VMjERzZradL5Qe4HW/7QPKuf1pyIr+95wb0rTRw
lwo6jU5L5kQVu9A3MOpEVBbajeL9m5HK1V6WtLBDOfoqj7Ix9dEtmHbVu+bOm+F1tHRgSKv7fwHT
XX05F9Yod96rala2KmjzZI9A7kLXf+C3eLEBSiGibPOP65tInNj3TdQUFZAonhdpApxQjQJpblq0
sxSwm6Xo9YC0quwmtwghl8SSW18NwYwva1QIJvcSClsFoF8K5HGsyq/A3VAa95iiB3e7ru/lKAcZ
Yu0zWXjWd/XLMOXdlKEsVakCYGo+5VvxiUwZcxCI0kLQNhDOMSZqc/VV/lopjZadfVHArEsD8LG/
k4HkGDcFBE40U35Vf/hu6wCxate6Ez+ygOyrTnVhmIq8qlYJ+5GQ94Xchxqjvl78UuaOEQisJ8AL
K1RG2GRNldQtjo1wIgX83IYEwFE+ge4H20lm4Vl6PKxlUZcwyqpo4mMYVIzE7Jt7pfglq4zey9rp
lMG0KmECADVsmo1GajkeZS3wO+YV73UDhgAKtxPyvQ5fmKuSraaGe/32rb66S5PUhcA0lDYMBKGp
A35jk8ixPkW7fm9Y0h1Rp5mfWiaVwdrRlEkjQuMFdARF6i4MYZ6GcYO7UJXajZoWpVlFoWYq6rAX
NYOV4q1ZW76/1IcbADit5QxRVAO4uvAwIAvwMq+3xM/0ZrL1TXnTWrnHqhMyShaQx/k9nFEDtTEa
45IOoEJzBquJKYHzVMZsZmNXW9Hsf7JxOOQ//eZM/66T6JevvQjFwaMyl3mBtXbxUJmlEB4VLmMB
ENZO6XJDyYYvjASq2NQlyfBq2zh1FZrmzTtYxkEOKpv6Sf8sDqKb3hDyFhZwa/XBXSyPCoiloU2L
MLpk62T2pwdvJKHaYDUJWCeGuhPpPMtKI2KBfjQ6Ogo6U+ZIwguTWusfytj/VzpFSfn3nUwg/zIJ
JOiWvS6z222yE18DZ3okQAA8TE61lSyjRNuVlbIxzsklG1h8wqrCpSsmUERNQ+YWgye1A8tBrz54
X9+KZt0uDU0qRVKkDZ5mt3+ocEDAzmhCteCvB49VDWelbZc4fLGmJBZRPcqxmYPVFqb+hmrRR/ky
v1yaPK52rrzhTLhpImvU7DgDf231IG5YZ2d1SmVxOy4/c/EzpDiqwdKOM6qAwQENJDy8hK82u2X7
UaYtyscYcmJIyYg95nfoJJnNIyFSn1zdje+Y62J9T/I+LtYVcUOfVgnW1bsouMtOsGtN4a4FXwOa
Vnb3zPqe61Hv4gBRbkZv+64ROhgkJLjNmUxa9yZUX0VAY4ZnFtvxahi6sEa5lo7Lk2LgYC3wOyeG
LnAVR1Y9YahGQ9fEZ6l/sKpFl/GjxXaqWtyMBvHUpB8PhDJhggntDm0r1MY0gPeZ5YT1O6+JiiIY
uoKH9/cPmEpaxdczUkAu5U29OEoVY/TsH9zZlwXqOAYi5yvI4Yk7Cza9bs4RUA2xa1hCiRKCAomJ
+i45VYI5bJhC3avhmf5lmzqeTQouf+imoHqcvtXqUeKPavrAiJVYO0idyDwaWhXZJim4Bef0Nnej
nb/lt6SKCWW75/qReenWn9qvVVGnMsg4Ic+IE1UuxPiNmb1xZ/HW3/Q73gUfHGZ2UBZH+jCxZmTW
A+zFhlKPYBmh3SunQAGQOm5kaYVJRu4ub3xqJaAdv00xpMCC9rK2mHoRYyPLMpkUS7rqPZ9Ha+JZ
w/AMC3ReNE6KVMsaLnoSDaNZ6+LTILPmnlg2qBQoE1B4Lkm1JUQHuhaOQsroQq+G7dLX16HV1jQ1
74aG9P9ikIC0h2nX24TZVTqr99Ku2erg/WBC+dbDor8PI80EGkOoIJAqBA3cZnQVtwHt4KZ75V99
KKCiCVa504eiOVCY65gw+lXv/FWToIcx0yIIG30oyHJ9L7T6EHVY7VwcMbZiDnZtJp85YFrcwGwA
rn7JL8N0nzXP/LmafBRDwhFkEI0MYqJc+nHdr7BsUKelEvhGrXwDc4YaRHmibKuwBM7W4mZZkCFO
AIVekafzylaX4krOa9IMSUBRJ2+zreSEOxY1zZoPlsG2rumGKvGySvlg9IKAvhQBpC2lc5q8tuMH
nlVGdX51iGlphHLCUxKOeY+WFigPL/LhVpGYegXwXHaMjgQxX2zn2QLLsIvbwZxhJ2UFOsGSAaJR
QBvLayCo+/0RVcDEK3I8vKKij/ed2sbm2NW8Gxq+bpe1AQ3SUUXfIxks1ReQsxduIIGxTs1/Xj8z
q+nl8odQ9Y+pkltVK4CYIm8thuOqu/wehDS38XNyECzB6T0frUzdbGX7uuW107o0TIURbVAPijFB
tzPkTlIbmbHBjI1YJsjfF7FR06KcK2YwQZgOiUA9uv1SbPE/CC9XvAES8yFkPbWrZ3fxYamzG2Sz
2nMcCoNRB8BIFwP59UtS/2CGa7l31NnlBlWKE7WCNzF2bajZI+iAfYHF3766FGjxKjrwXpAIopai
tkGktCM4OUsOHFTKW1Iapqg9XD8Gq+E5ClV/W6HWYqRTNxktrCggaGxMsTLJwI8Cuu02QXuIWc9c
ewKW9qhQSBHnNNNzDHTIHgZ2L9MyLhHiFk/6A5TUt/ImOXUoBvxJRCJrEuEdkElljjrvfC6oLZBT
8J2p9ijw+aENmZq7q8HW0gh14rVeMxQxCIjWd32YwUcnbf6HtC9bjhtXtv0iRnAm+Mqp5ipNliy/
MCxb5jzP/Pq7oD6nRaEYhb4+D9sRux3hLBCJRCJz5Vrmg3ih0/WtLb+kNk9ab337EJFlXQUt5JXg
JmkwjQ004P/iIMGF8Z7Yv4odhoXvuSDvNXgn1J3+1xh7i/q+qmZBFYItfZ6d2BC8PnuQxwDCCaLV
DZGdS9NG1SCLG4i8YLKWQS9NMwE7qgBMrFt6rk3NU1S1tLJSvEuTUbOaQYNKq5ReclXl1MjWjqAG
7hsNDQ1dv2ILk0vFhJCXiWr/hOQkf2kM4HW1+9tHcC0fg1wW6qiSrBEMWDBhUoHudR3icdAW2k7v
fph9Z0fhr9bkYVbX4vHSEHPXpIEhpmULQ5OOK1cYra5o7NtrWb3PljaYYxb1szE0xUdCS6l2zDfj
Lb5AwRDcaqIzPOq4zB4HLpJvdZ8Wn5A5d1IPOEGZIFGXzMscngNNtzRhy1naWuTSEEAgpIShCvzx
dZ+SbBLqtAMCPtz1eDgmjUXZJqWX6DRd9EdgRCEevE3vhdf59bZljmG2vT1NIZhNKEDEAC+docFM
CdvDOzK3baRylrn6KT9Xyba5yxg1h5GWa/qi3pd9/xSU5TZOp83tNa3WvHDrIJhAhwmE/cw9kKmB
aM4x7MRHfd9tqAYWJoat9OE/DEytBQ/EfQzdmDjKEOv8unMhMUWESbgHpCy8ILMqMIr12xLSs40H
egA6HfZCRQsFh4txpf80m2hqKjEgWIj5UIjvfTWdVCh2h7Qe1f+aL+peAvDQSg4SYHEhGK+0DZTt
D+1z8Gp+NLz+Qxt4LdPVNE2XDFPStStRyMKY0jma0MajT67MjS9zYCn3kyc74V56HXmzMKu+ujDH
pBNk7Eci0CsC6qNuspUO5ZHssy3FUCkbyXAog1nkmOjSercdajW4LQwz/tSKGeTpKhX1AMhaJOSn
NnLC9Nrja/khqZMtstlMCacOQG1KiEr2lJCNUnane14Cu5pDaDqUBaFKogKdzjhrWSptkAs47fRF
kN1LICszbfLYP1Ogn+8WW/nh9pfjWmTuBUXXKhD3A7FT/cnOKsCxFabMazfYzH+GXeyafD4Zegtc
nYrFGplbwjenSgYalRahR0dyUI+6K9/oqCZtA6UnMbM4S1yNajpEQzXUhsUrFaLM77IJr11U2O9z
KB6BUC+zTcrB7G+DXY8mOjoI7zx096pLErR/DR0h4EoPMzNLPUtr3LeF9KOO75up4S2L7szVd1xY
YE5bK81VZ9J7D1MwwCdupa0BViVi6d/RnNlwXXM1ji7MMWdsJnncDQIWRIvdFCqDJpebI30HvJeO
+XgQBNpTHSneq2G1KaQtLDOHT1CTVFPKj0MxR5bsVhtZsdLWUgc7AfoC2YUCPGj2iAkN0LG59S8t
xAwsyBLt//NHYCJ6KanQ4MzoxbWTQkd0IRVwiiCX1mPux7f8Q7IDb5pt7uq/42lcfAWD5ueLEJRK
kzkFFAPcuPVRtrtNf/ilW8VTC5AzD2q2+sl1EW19SUP6e6VxmqOXP5sqfCv6M3pJsTE8ip38lsYY
rprQLIo8vK5LcIep38s/s23uMbGDGU8e/8v175BVFU9gOqUjiShHMfFwls2OpGOsewaa81appd9U
I9TdsAnms5ZpL3IX9Htt1n4iM7rEmvEsD8FerpPHPNP2QgLCN5woq5iqh65tvEEPhbsir34JIsCf
0Mb0mqRPoUqeyrzDeRXkmB9OD+9it8DSo/QRmTCRvdP3AeZiwYrr0VQYgLh+Q6v92u/bYe6j6P0l
HjAmmbjad4GWD50oQc4KwcAqfmQb7aw6zffIJojq07fCRpzdTxiNRzdnA8pNN7oHgulBMJ12G76M
1nAST8EeBYd5AwyOK9w1j+VG9W0VWROm2xz5LX2vthhQMFGZIxiGuEAr5wGqgK7yS0SdznzlNRCv
QjezJia3F/Q5hyB0IXlR7QXtt2n0zODl9ne7SlqoCWSGJibbDYRrJq41Sq8mQlxJXhnKj5lQPBhF
iHJ0RmSvz6FXNUHqmgMRurobGJNMQJO6qUnCUFK9JMf4IKr8zfhX/rdYFROoNCxrKPQS0vEnqsZs
9Oj7+I5yoqp78URp8d3bn/G6GIFF6ZDhAkuAiFybnakr0ryv4k6VPHGjb0pMJjvFJj+gEN6g18uf
SV7zDDAySSpRDPyPLekUiTalFVAZXju8lM1GUb6LDcczrhs0H0v6tMF436yoUz4UmuRNe7JR7eGU
Eit9S06lC+jrZjynP1IISfK2joYG9hwvV0ZXvggdmhyWzWCOEkKHjFJ/tDdt1TE29GKh2E3Otl1l
tswamSzCHJq2MIJO8nxFfM+SwBlj6TQn0N6KQWw86LOX+eV9JY0HQ82ehtw8VnV6MNL6vgl1pwT5
aZ7pdlhp2zlL/qSSH3By++vHIvMLmQMqg5VaDgPsgpyqb2SY35s83tVCrDiKH+wxK1tZedb9zoPg
KYvNp0E2ee8a3jdizuuQ5ISKTQDBAH7zYh/hTyrcrGwrGlmxN7kbB/bs6tthy4uAa7FCB12ELKIO
jCjFXPtjVqhlmUqI6tlRyYBrbQnH4VZP0sICc8f6edgPcoaTNOavaSOeRkn0hOj5tp+tGTGAfxbp
Y1hCRvHVqasm75oqwOVkjHiCNkdF8QyZd17XvhX6YwRUr1A+BcXGVyOC6JfIWQrdQ3aG+CNtzcDK
D8FutlWo5AhH/4HHvrxqkdaFJAWV5Wt57Z6yb3TYnSnbRHIAci7eJMt1rwzuDyLpf02wB7Qb0LAt
4Xz/yCVIT+IPea9iavODayIA5Nqj3dPW+C9BnZ4tNhYtjTNnb5B1I8qNCoLVpe3/kH5RwbwUDK6g
goKiwEn9XjyFh8QZDioPh7KWQC0tM2cu7JIirQrsZeWCTeCOohbGrel2jm/19+WJt5HX1PfMZ2Yu
TEWaG1mcEt2jz5sRcKGX6ht41915X4a2tO925aY7zK+ViyJDbvEeFqvHA6ThxKC6Tlfi5DrmV4C0
gx/NKig8EvLNJMFZEXl3y7q7fpqhf7+4WuYgzRDvcQrRfrX9CiS1Bu+1zVsJ/fuFiQIIJQXDV1iJ
bz4OofqekXozG/VfZdiA4v/7yZhz0ZhBOoo0NRxsw4q2MuZ4bS0HfJW+xCh2QuJJAvK+HnMYIKAY
BOC3lbwilW29fTLa19tB8hpQRp1QVxAiZUMzr8anxF7vxsBXkNR4HzmUDs0fede6hgBlSvpo4N0u
1+WfrxbZ8jJEorvS0Fvd0x6DM1X/jNz2YLjRrv8zHFM38HjKjavX+WKNH3+/cBACGDeJDWSmIjS5
9uKJ8i3MPShsMGK05aY3q3v2+UU/staFNSQ0YtcXrYRx5MGdj5DYA13WfO5dyvxNaxa8aeRV/18Y
ZC66ts2EHPYw/aa8F0Npha2XK5yLbjUqL2ywxzjsxljELI6nVZPdgmUpN3OrCUtbmWV75NJQ0mvz
6hJYmGOONAkGuU1RrvQUfYfO5i71CIjcdsp+2iXeX0VCkKqhV6qagKEwhwz/DbNa44D4gVdYksQA
IGabWert20dt3S8+zTDXyzC0RkLQOPJaVcidukuHTQg6X05qRWPQ1ZczQFVjSKahmh/nfeF9SBhm
A/Iw8PXwe54Tt6hdOapA5MHrkK6f44UlxiWCcZq6KtFAOfcdIlYvCVJT36FNjvE53YJKgv9wWP2C
C4uMVwSDCTCSHOCVjHKDH9iY3bEDf5sCywV+0j1URJw+4mXia28jY2GUCfq92iR5pZg4ztt/xC5C
Rz9SsQsQHvOVqlZzkIU1xheFFlWkFNeyp0Dpwq13H9JGtCKvQS/TQ4dsw4tXq9FjYZFxS/QwpKwR
VN3TpX2aXAIB7fSAc8vwNo7JdKDVBDRqCKeUjdIi0oukeLfP1uq72SDI9cFUZoriB8Z44fZKTlUX
hZ6+lwZQBaBgW/UuaR3px+T5Vu6Kb81LgrFrHiPcag1iaZj5fHICNu4hRfCoHVQ+cJcJD9IDJSqA
DFVp8fp7H5fj1fFerJP5kqoakzKBJApSENGO8FI3cOBkJ/F4oLzVLfs0xI56xFJE2hQvBE9NMn+T
zO0pU8bQ5WzbqhVTBO0atGuuxWt8oRXkJMBDsCptqsgW2rmB6zmzR0yRKbYBZVxuuKc7cvUJFzbp
b1q4yuBn2UwyxK0hCy1TD+2seiLDkyYcAVewc5+HQuWtkY1aploVpJM1j6SPhYbKwcyL+R/efWtJ
TIxSyxaiMSDv80A7s8vD8HluyC4N822d55ZYapXbZ0rtFkn9gJbleR7kraDKIGoMtfuuzXZ5N+38
JHsNDWXgbDFv9UxAU8Yyy3UBpaXZBFspAaEED5m9nsIuNpQ5girk0GbSIkID4uVFhiUdPq6FfyC+
BLg/ReVdCmtBk0AvwRAJnT9mIathNnRlOmNVegfpz173FMHE7Hvt9QmU1vMCnLdi9BBmALwnirpt
h/lQjCDXUpRTquqbpph5AXDNq4mMxj/4C1dkHDCsOCbCQL3aTgRXlPfjMbvH3KAzVY6Ctr9+CGKr
Opbn4fIf+mW0JMQ64NI6vUQXZ6qIxKRvfdzMkwhIuWBJTydi6z/KXenFng7Cls4ByRQ5m5t6zz/R
qx6wNM9kwFNXa2HXz5qX7mQbb2cB0gS6Q5nx6n09WhM3yV/df9UEilGX6X3DhOEubVphzpGfDhgJ
1Qt7lvdpNXNSudW7hWiYXaXdAlzRzNlptaQuITGCQun7DKI4aRsKqP5RLg/j/W9ky/AwW5pjzlFb
oOjdKbHsQbSnsAJTPuZyfJLKAAg4Y7gDbmyXoq9tz2GQOH3ZbjIBr43aVDiJ8vp2LtbNfF2kxmRA
twJs27t2h5ZZYWc2QJR4ZE+tLVrmruKVEHgmWTLnvDBaBYoPSLECp0GvuS3RPAvBX5tKoNnwD/y8
ay0wLr42CxLyi6rpYmHSPDV8TIzd/Beafl/3kzCHsoMikSqWcJ9uD72OY7QfwI5J81Y+7IdeMFfn
/3PHCHMA1RYvgczAjhWa9mBIwwn/1wOVoCfEhBN7r5kU6bJACq0QPG9AS8l4x1ijciyHWNZk904D
FCikOJPADl/DwUL6ZZsN5kWNTeVFDvBrpLAoQ218AkUEfzhuNQ58/haWwjVRY10uR8Q9Wdwo6uiW
YPUz05gDC133zoUZpspcoCHh1y2WTGcaFSf2APOyKAjCx+LE7UQ6iwuBWA3pC5uM96RZLiRRUGk4
hNVZTRwJFI2R3cuOkYGrsXwcD/lW/RViUq+2h8gtFEuMQQbOe56sB8HF72Bcq08MMxX6ErH9mD+B
pe6DLPMPsXyrvI9/8GoBq6cSAEGQqWJOSmNbihTObU4Qcfe07nvf/S4THsp+7aSY+MdBf4/2Chhq
vt6UplgNRPQz2RPBeCq1vSuIr7H/Hbc6J4quJQRLQ0w0z3NJGw0MAnoq+Z4JqEHl+Tbp9kouHKro
KRk5x3LdHHrZeHuhIctmRH2sFiLl4vXwXrYaSC9F2lMv1c5cyk7XQhm3fOC8HagDsjHHFD8tMkmv
GE7TKFd4oSyqAWG0o9WA8fwfkr61s760x+xcVxlpoSewl/huBKms6STm32+vadU5JJpQShQdcNWy
yrJEUoMCPAjGtoj++D1oxPTUArW6d9vQ6jvSXFii52CRsOlEHdB/SOSPu0E7zlvprOyl019wTSJa
Lw3Rr7owZBSjX2QRDM2gtt+NcbclEy/5Xb0S0DPXVaiKU9Q+Ex/bpjCLguSyJxiqnc35bxLk5yQQ
NnKA3l+dCt4YZNuizEVHVrrcDvPmXDTaeRohL6DE22xA1aoXt7E2naZC/R0ruhO31T4VkKwGyqNi
YHYcqicbzi6sRRtTAkMb6u5EV1j5G0JwZ4JNC9fHSd/EvU3rB4ndWk1n493m1Pv/UERb9TEUOgFM
VlGwZcd8hDEQUF6FTf0HLVhkgV3tx9zKNuJdC7VE2ZKdGJM4x7iwuWNwa2Vdc2GbObJjS2J9SmGb
qjYZHkbX8Tigsz8hH9dK74Wr8LCwxRxXv8wNaF/C8VBJG1EvDFObyl6mk52AHiNKcW9y76rVELGw
ycTcYcrAcQpGOs//Fj/Fd9EBSmm4qV79o34Zn7MKbK54i/AUh1b7G6Yi4UFqmgqtVn89Y5XcqloH
6hEvPlJycgl3pHFWNuH2P/BUrMb5hS0mLWgKBF1lxGetnc5VQGI4b+iNPD6MdqAiQxcB2gPzSHOQ
3vnl0VXfVYG6BkDPVADD+rpQkrZR2NWl4YVi8yTOwTkG7dykSdtJ+6tQvDDFBEi50DAApeKbTtIF
/RW7KTVriF+nruOEYt6amAA5+EpjdjWkhRK1t1rRy+THIf6mB/+/M4Q0Di/Wwxy9Do0+0xBq2UOr
45j0hSUn/t0o7G5HtNUDsLDCHDrJTJui6zsEF+AtNMhCa7+Bp7RuG1mNmiqt8iJmXmtSjAqIwwUR
XyyYL0YfW4H+47aB9dtxYYFxciMXzFQXsQxZbO7nEiBbXBQhJDhBemVrYvSrLdVnMwl/4CPyinm8
1TE+PkpV4MciNqpqIE+GYnZgRM7t9V1zS344w+cXZJw7V5K4DjTqc7rmhaFwIgQs9H4eWGYs2kBe
DU6KGU38YRxDQ97ppN7WQ4dJdhPavUaDy7EGHY5xKLNpX6CoHiqxG2jRyQimXTc3MyeX5X0T5oz0
7aB3Xd7im3TJXTePjkwCl/NNVu8mdAAVA/C+awUQUqZ9GiG4eeI91ZOBeO+l2QwbYBh3oKWPLOOe
yn3LmDw8xLsOjeO/eXrQFuT//AD2LRmnY52QAk7X4rWVCoLV5imP1GztUWdqFMBA6NOZbZNg5aWR
z4oGPAGEl/1cBJyd/C4y4dJqcmz5iX6uw9EVtVQ8KP2ccBxPuc7ZNQVZB+AGgFZfP68Ahh4NcLYl
QJQHD+NTc4pUELKXd/1x2FAhKxRujyN6GtFOdUaU76CzeBGc7OA/ICcJT5AS2s3fhjfeY3flgf31
dzHRMWoaP9Ik/K4aXHYziOKje/OhBJEWcKSn9MTDQFyHya/mmDDZxZKJZBTmVPFHB2prASdP5SuU
XadAX80w6YioCb1ZE2oGlJzILfejlUA8VbfoIJHvmpwr5jo1wFygYmLoSwHgDgPrX2/nrh0ms8sQ
VfLpj1hPTkXajSjXR/Ax2SRJbD+rODfB2r59McnsmzbXgTzMIg7t3gTRTGUesdgIPOWzK7YYSUlt
OeEgqVf63l+XyWxeakqYPyYIFPSrhqiEEAGfFRx2YCgjBwqZmQXOOlf85csymY2Us3muh0pGZVba
ptVLmN0FPic00F/9NV3+uiqmqoZHiJoVGGXydADSzFn7ZcoXWcCYYFfvZBJtb0fbVWugFaE2ZdNg
9REyMKjmRkk0bxLO9XTuym+ZYGUy/LN/v21ppTdGMzUFQQfPUGTHjFeW4RjpdabO/wNmHB7KX7TT
qDj0NdCKNi2n4zXwH7oS18H2q2XGOX1FDwwlVmbgxUPZVsvp2VTjS2XXeqJAvkfDSHt9Losht/pJ
53zglYb4V+OMlwoDoL1q2onoB40QyI320XsHrsXQUva5mz0Gjv4w/655aL+PaUHGjUAUpqIrQpk6
MSL9NQaImm5qHboMXu35p+pnXVhGbqn7zC1OKQa3lHPYfxCD19aUW9Vd5UMxgXeRrgArMTi5+BFM
+taOlR9IiQCuIYDLfgJw83uGOts7Xiq6VW4/5hGsdiM9t9CPt1KbN4cn04299RGYFI74ZktCTBh5
eZXlVqGAaD8o3VmD0ketWK3fHHrFPPeB+hxm4pNUV6MViUWA7LJyzSYRoAadOhC12EStv5N6xZ1B
+jFLxEmMObA1LUMeog6JlemxZPlB9NKWEq/kvHJC8Q1BlY9UQZPA9vB1I+MgDYVImo3/iXLd6QnX
x5aOndEJ5tbOnHg/HAgPg7tyZqD2qMmYA0NswFDqV7NioQx9nxCUi+RkI2qBYucKaOeGxB16ZV90
wT20DPd5YBZYOPoNnGCxcmMuzbPQdyNQkgGAdAMv6eQnIPebRD1TcqDJSd2ictNT8saxSH3xylc+
F8zK45ilANKVVjI+Svu6LW2zk+amlrlRt7nNU+5dQXbj8QysL8Ce0LiDTPTXzwuwhTgLTaNgV6Nt
KX7oNNIGbecUmmvQioEVYgBXscbvIJXnLJXuHbvUpXHmFmt9KRLmuob8FUbDIYnzDhZtxXszDoXd
bysnnu2j/314wkD+HW9Sbc2bMZKOvB6DDUDqM2GpCIwhH8VRB60SprWb4EVQvheD+c3I9mPNeT1+
QGOu1gnktALSBnCXsD4MxrFIwSwU+k3ELgE4LT1/T0W+TODjIjf0qENlPh4U8QM4MD2RBzhZy1Aw
0f3vD2C92Gw0EO2iwIvKuOJl28g1DtlG38k7QIUwGZUm3C7N6vddWGS+L2QvEmR7Imjs69KT0Aca
fucCVXALLSjDc16Dq360MMaEd1OpU0zdYHmUPz/Zg7vRBThuy0NArSWXaACpBpAFsGZcVZsasWj9
2FC8RFLcRFBdAJebk1ylrlECBJhO35O6J7ZZtKJV5O2pb4UN6cpTUVWc5sraipe/hHmvC3ljJkQU
FK9qDKuN0Ztu/pSYCQBpWJP6diE8ZeT19mldSTm/LJ5Jm4KhU2Yh1hSAYvu7OZovoqKezNrkZdNr
d+VyaUyS1DYjKdoIHzn/le5+/Ajt4R0gIUu/JE+U8JffkLiuJeD9u9hVJgTWsz5MJcTnMAwUAMdv
Ko+ZXj7/xccjH28gIDcUNr0dxLjHhG+ken15CdQzGQ/N/HDbxOohRxWUvrM+bDA+gUuSyu0Gqqd/
q57JPgTfWfFNCizyaEBOIr8X7njl7VWXWFhkXAKzCGHUZLColYWTx5hEK5C4AGDMWdnaJbxcGeMS
faxEY6vDzj88bgkUkfRXGjRp8AI8jzuIw1sY4xJqUHaBGcCgeupcyhBudl4CDbHWpSwt4T7IrcHq
ebnyWsxcLpO5DpugLetRTVVvbO+F+AdcdivPZyMx7ARwhtvfdPWULbaOBphFFw5vj1yIRqwwhaxW
1F7CAoG5+lmSYXfb0O1PibHcr4ZSdRxyZN9gcTe6x9AYHVHrfpBBazkL+igmsJfs59e7osoqAVbq
+x5HLHmW95RVVLDDN+0BTaxtpjnZu+YqexG0AS1mN63pEHjELb9jqrw4SJwlrz43lj+FuY/iUDdl
6MurePFgPuIOMg8oIjVWB1ptNPNcYROcBo/6Lh93sxrM/t1XVaRHabGvlaL1GErCVwhQrdXi3onA
CnV7R1eKxQiYCxtMoDGnNE3MFjbksdxrRfaS9c1Bn1qnA1WZU46aa0rjPgYCyMGdAYhGVLiDihRr
AAMBCNxOc9PcTe0wWF0V3YPG8GxWOmhzhvd0Nh9ywtNM4bkg/fvFNyk6MhCloac5PM3RjsStVQk8
dAXvwzMxKtSrcpK0mnhmhBee9CyWvAc89ZorBweBDKRiFbBh6ExKJbaqPBZCgTHSPcU0Ki8CGsPk
QnlHxIP5dHuTaay5ZYxx4SiQZZLJpeoRBYUsX7SGMPLk2G1Quish1xTWPMQdzyLjuXE5CCQZYdH0
9wn6DYp/VNr7QR6stm3cKOXeKrzvybixATWGLh8RbgfAxqaftElab5WNuS/v+WwmNJ7e+p6MD4q1
ADm4CqtTN/Uu27cwRAXYuCkqb1GMGyLrDFQixf9clfUrbVaAJfTsQ+QpIxbX3OqVtfBJ5qJUaj8u
0gHmGlfeo8sjuilGZBs0DoCKAZ0SlVEuckvXNvypdHndOEas0TwASwwLjonGtKunAhtIYd7JVn4P
XC2zNFd280f1W+IW6B9EdnYcXQD+9vJL9RhcCrdwBkACdw2nXLp6/um89//8GMabdA0Qrz7CBudj
Zfftn658vX0i1z3o0wDjQURNp7hTEXVTYGAl6FRTxiN+02n9kbNYCONBTTa0VVtgIZjiOv6jjoIm
zC48z5Ci/Q8QCd4uMi6EwpgKur8aCQKuyXaX/YhACVMfjBO5FDvI3W6l32B1uePJMK0+ysG49e+G
MdmW1AkGCWa6TkecLCpYlDr9S+SOOzzJnfIAjmDoFEaP03EASzh/dm01A1vYp/u9uJVmoUNOS7Cf
ygXsx/ofYxvcQ5kC8kVu5xXg1a5CjBALu+zlth+t8BnhfSDrpkKgN2eoLDgkHcjQZmWiAsepgw9Q
OkgYkrMmFxojjvGgOsmu/Dkc1d+DZ+z7Tfqt2QZvxdvtH7H6WAFgA01HYFTQdmR23TSFOEkK7Hrt
lLtoC83hErrTlGNE2GhI7N+MHRfitnZElzaZHRdzEslph2CVH/XJAn4UIi5BBdisbkm29kxai08R
s5oLLo0y2wzINQm0CdvcprZ/Lz4P5+mkAXptAnWk4mU2eAQAq+qxnS0+pHwt81kYZ0HszRiAfmeA
j4dK+LM3JtVCCXBbGKXH2c61Q7w0xOQmgjrkmhBileTUO+IzGPwKW8N4z12/b6CuCOWHX3QANLVB
6a/w4E4raD949Kczsbh2odcGRUVLB+UttUYFsdn4jvi7PtAxVzfGpDDwCQ3UcyMncLKX8USl5POj
f+Z1cVffIMsfwuQw/lhWjSnhRmrASzedy9/0TAmBJUh2p1oo9kHJXjxCO/dEXoaLucFb0tUzK74X
djxt+bXrYvlTmPtoEgNZ60X8lBjHSzn8c13EfFTdWn1+aYe5llpVTZMozLHzJLBNrcrt3kxftER8
nATZ7bvRFhMw5hnltOmN4RvH79aCqInWAFifTAUNAsa6gEJcZSRw8GGv74v7/ogo7gl248Vn4US/
72SlFZftd7VqvjTL3JG1UYjgTIfZmDKII+mB4LfWYCilR1GCCmpGd5IL6r8EA8i8jV2PYp9LZiJn
ReYm1iJEsVD7oxanYXrmfNP1Hf00wITJjISRlho4TSTrBpeEfW9FSbEFTbvoSAVEV5XyJGdRYyVT
Flt1rT/d/gHrF9RiU5mQGUCtNYr1j6SSohfRsrunFWtZB1ucv6VjoLUNTwYdRXK3r+3sQmeSrNs/
Yq1LjJjy71dgwTckreQI+ATVE3D7n1E5Dy3scL/F9Lwnf/8gwrrDsMUm30C7gWN7PWx/2maiqal3
el+OuKH/V7cghk//ouzEVCAIjy+uHsV6tPi0SJ8Vi2SkD7KGqAIcmlbQ0eRCcoklchuxq0nX8qsy
ATKQotmUaXLZez346akWl3xHYkt6MQ7SCyWywoSepR+kEyq905GHN+aEC40NitEQDQ3BpmZKCn3f
wdLHO7l0wubC2UH6vdjn3nKdTFwK/KSIdfLxthQIaHRpNUp1VNMqINRgqdzWxGpNZmmQiUhBA9Qo
6jKqN1+i87Qf0J/cGRgQTDonSqz0kZJbi9/Hn/kzVYmuH2obb6EtZ9Wc0MRK8MbRBO79GAdXBXod
aO4TJorFuww6IjK6+oKTbiZuD5Fnk4lWciyWZtfAozQ8Hwrw6pJd6bYuTapiC0TPO+7E/creUmo8
kLqhFoPMlQnAZRjJkTIgPoJMwMOw+N5HIy/8Sc+L6Yi8/veKy36xxqyvA3U5skfEAv1k/MrvUPc5
ZN/AKeZ7SQgya9qeJedctfQHzmbSf5hx4S+GmSic1+oo1EWngvzKvIQ7SJ46yjb2oG8MDixUMUHz
sSk3/oHfkFlz5qVpNm3tzUKLzbinuQs4/COHKtqV236LaTNXcvGcnyy68uIyHKqDvO/24pb3nF8J
iF9+AhOCfTEzypIeYAB/bSn1LwDXPKH395v4WWBNZnXXl9K90Qa6w/nuKw79xTIbiieitaEM98pN
S70f/lBNYqrxPNagxO5dlHNbblzmrZYJy01uFF1IS2GSPGPQDeUS/8UXHoJGs0T/yQe185j//D+u
k36HxZWjA4Yo9xJicbjrXLAYu31jg4H7QvVec1vb5SceTHxlchA09J8nl0V+qXMeYYoUn1Y95Sht
5CDDFXf6RbIpmTCvOcY5uISJyBLEkPM5hrEeMGlDDO04GJBCRHbZcW6btYTpy7qYiITxf8j0CviU
eoUhjNr/IcThqy+liTcPSm1FXQb9Hj/6jVru6zCaG10BzKkY/IcQnKx+F0AXqfLErNyb5XyX5hBk
q6HFpob+kxGBZ7McTmWTbm7v/0qO8+U3M3ENDdl4LCoUAJS+chp9RMCWtG0ghjyStrWcQ5dlUxEV
86PowdzFct62JAIrIwpnGugY7NJr1EPq0RdRifKgEzy2dvA0OeIx+iW/hYnLAxOvnejlD2A8oZuS
WhZAce9p+nsl1cB/bW9/S7q/bKheGmD2PwzkfpjoHTiSjU+OsXJJda8AHIvbg+Athdk1H3C1qqW7
NuzNS+5bdD4tA9R1Ul0Uf8E6Y97xdBXWYtNyccw9JE0TmRod5wgEG6c2eZjCwouKUzDsJvlPgOmE
uORx+HC+p8L0LAWzlKJgxNUnCcbGr9D7HTI81Y34FU8GZyjGx9v7tzJeAnjOp4sqzG0jpkIQd8pH
LKTpd4jaOUWhygcuEnIteVlaYm4XzE5Xgjq39FaXUfzLHT+20gPtpANKf8dNItaCoKzIwJeZFGTF
4h6EQksigXyYw4SRv5GAekLactcjheicGXAvPJMDL3q7/UFX3XRhlrlbsrKYI5KhKJERgGHGc2fw
3mhr4Wu5MCao9ONUEdJgx4RmXw2NnbTbKuA+QnnrYCJHVZFEmCQcN/2+3amglTz+U80KH7LfqQso
qclV9129JJcrY4JJLUh4oAXIBXovfypR2EBNY2+CJqK0hR2vYsa1xgQUcNSnQp3D2rAHL68X7Mf7
0QZNFhgazL8Qw4GK1nJtTCzxW8y7GSICZbyTof4JEZx5iz4R1HjIYGV2CcRjhVNXeFKFJ0sI6kle
DnL7QMgsHAJq90SBSDrONipkah69ZmC/RjtafMgjgSvORr/e1cXw7zm4Upkck54yGcJ/otQKn4pz
lFm0OBu4GKhJveIoQuJbuMsuPYoKvLf2alby+bFlkQk16ENiagiTqF54LCrQaNFa7KPyEm1pUbSF
Ho8vQc/ch/gR5H8rWz2qeEt027+6PxbfgMltRyVF3THA/QH9ob20rbe0tIEHA+cOXgO6w7eAKcWo
C0iY2fa8DFo0MkvY2dbrqCoJvrIC6qk37W1+IXdFC1bY2f5AsIFgF1O/iXaa/gbo+eVHMN8cw4fp
1EsTrcODWNeWrPyxAOYkReko3s6Y5v+r3GaxavbrpvIcqzVWnSnNfTpNgwcpmsa5Hc7X70ekb5IE
pSwozzLnVq6mppUUCSkc6Z8Fy5zH0jKU+a1Xkb/mmC3Ak2xuD5GMkTWO6fVA/69pNhfoDZJLCcFb
FLzr3+udOEKIPNjEzwT9BIpG1N75IJ61Hiy28dMokw8UoaCq4SgSz7hMEC7NXCjd7AkG4yV3os1I
bhhev2g+DTJ+g8dt3kTKTGsaSWXTDkr7lr9ptU2VbWhlo+s9LtJ9Nc1arJLxHfAuQFilbRD7QV1I
IS3gC90p26D8YAGYUUQXj/k+Txwe6p23Wvr3i6dnKnRqMetYbWhkG1U3baV74rgN/WBXkVeFWowB
ES0DE01fTbSCOMgpqDQ9AZy/KqAIiV054YNsUU5SXqhd9dGFMeYSrcFLVs00Kx/V/0fad+3IjXPd
PpEA5XBLqaTKHd3BN4Kjcs56+rPY838umSUXfWZuBgM04F2kduIOa4Wk7J7i4YssP/7HEzE22I55
FUs9vpZ/os3yMkc/qycdCrbGS+nxIJpvH0lh42TeNGnb+ziSaT21neBOvoAsnLdqf80WSROCXzcH
AszfPxMMG3CuOaybIq6bKcnv+rsAkFEl8IQU0AkhMqkgoeXZ2/rpLEsCujCoStjJlTmbqqqtRXyw
Evs6AxrRpWwnWE7ifLPV+K9e5DCKHrVTIQYxvln/FvxMXjQsz9zn7nyoD5LXlcjrqp3yMvQkJqXN
C4hrLX7c7UU4vYSFlQkR6GV6gQZEsC//M12B/TpEIuo61UN34K2brrvNhUQmXVarSJxNqjTTXtxP
m2wzg45MORW7+COz4DH6cuUxRl4FCmBsTZywdqibTh1Qh4NeabRDoJTSVvPtz0kt7MqnYPYPHEFA
GbyacB2GOI4VAVpD553+IQD8mybNek6+kMMEAxPooaEvQw71y50OtCGgJyZ2g3JzLf4FrdtqTryQ
x8QBwc9rIPYjaTG07OSL/j7EC3tU45A0Y+7evsMVaBRY/EIYYxJSpIyp3sH3i/toq73SiVwDYbXA
AiQv11+b/fhNFmMBdVlWY1AgbaG9CcA3UzBg/Nf4Su2g2AF7iIhfDfyXb330GLd0hTEFQ43rxo+h
muBqsbsK8+qhSG5f5Wr4Xtwko/1G3Ylxg7E3tw07x5Q6u1VPsoT2QK87yri7LYx3HibEgayqky1V
hmmne21siClPnOOs+6vFeZgAJyej5bcyNKN23tQ9jdn3Ecow9DEKOj2udqw/GC7yPpLehX+sVTMb
LP8j9oyOauvYif0AztmKnz6Karse7Q7N7kdkmcMhuePWglYa/Uv1/DCVxQ8Y/BBz+AkOXHbqz0CM
jpUsYOc0CLZgs3tsQPOXJOlBAq1S26c/b39P3m1/OKGFcBWhqQ//cWb6zwDtShe07ySpnSiz60c8
SLE1RkpuOs/Row+XvhBrdqHZyzXOHAyO6XWGo7idh2qi10iO+E3b+9Ff7B+vNrQWTufjMhZSlQl4
KWIGqfJDuaseEiAH6QAStYtPKjYtqYaBlNZVdoGbPswjyR9KTz7w2NPXFQ5PUwVwSRpshUl2tEkF
BWkEg1VABCxvsNVyDr/698nDdIo2+q5xxo32Un+hlZ7Ane/lnPNEXvXzC/lMXCkroQOijAI/r8cA
ibyrjY4EZkQGKeHZMj3KlftbiGJCilwZVtx1Bg1hpicdkdZtR3twunt5y5vHWZsU0WmF05B0GXOV
LPSvqk2xnloqfSHSxfoGK7vVQ+PNBx2IJT4Z7sRD0GG0kNdgWtvoXwpmHYishaKSUAo/9TM6aHju
o7ACAHM7KZBkoefuULgL9ZFjuPQrXV/tr+OyXiNOLF+TcnzFwc6+yEix6HQwhZFNN/xEeT0XuVwu
6yZSyYg1K/uQRgHiss8jQeg8xlvUB+95AXtdQS9HY7TGFJMqnvCecxsl3w5x5shDeOwNlRQpZ8vx
A/3y1i0yaUhemkWYjohnQRxbBGgUHnorDxk2cXUsJCsV+GhM9ZzXMqnm6SSpEcYqe3MbyV916yUv
ApJ08BGT9px12JAU2qdqEo9VhNU4E/yA8jepy4gUdWj7GY4w6i+BrJO+L+xiUPZ6a26UfLDbagiQ
FzQH32i8Wh62atuRwWpsOcYU8ihvBiCEaz3G+ir9kOSaU1gJ6VT5OLaPTTU/T8Cfjcce1JyWU6Ug
Ms2NHyAp2ypl5ohxtIuFb7LZboO2skFJ40bzQEBvKfvPiXXSQp5rX82OF5rCJFtyI1tVJuJGY7T5
Ooww0Q2L1uM9a1YDyEIMk1h14HGVRgFGN1TGNpFGzCdw8et5JsZkVlE8A/RgBsEHfZVSs8YIaYM5
YTo5lJ94BdK1E4HXAUimQK6n6Csw+EVwmoHgncc5UsVUTxwMfThJqPH88drHMYFhKoNDDvFHYU7U
F3M5xCH8sez1wBjARMOJUrjlaAcBKcdRvP6lcoV3zQnuePM6q2FvKZtJHc1YzRLdRPAV5lInohhN
JBH150QWP6visFenYFdIiU7aOmiIOAoAFwcaf9llWxMAjUWaFXYgCOcYdIFhpHzrQ8VJG3U7+cq2
FgPvX7hXkA1LCsimgb6lMWqMCq7cpCEI9YSt6VH3CqC1DaWzwcQWt3C0GkKW0hhtHiwr7y0D0tLj
7FKSFIz3aFivNZB6KmiBCMDLPgucVZm1qgQIPsBKqIkSIiejDJaSRkmVxJrbSvdBEJLRb+BuECsB
f4JBTjUInduXSu+MdbZLgYwGyIUI4P4p0UCv6++DqPyZlSANrTJh3twWdBVAFID0LiirGUG9MrbA
MYoxVjI8NnToArNCbfgj6X2eQdE7+u1IjCTGaGUryUsjtGIPs35wEbmbyhtfIYCQpq/LGv9vKxuM
yAq2qO/lx9vHvPqAvwtXmf44KsUxdvVwTH/sSI8IEIvnQMF0S4+ELi3IOD3fFnidY1GJKNQp8Lwr
c95R2qtqJ8pgsk+dMvwS1/pGAiL/ZGxGadsVudOmn/LpmGGnFCVKolUv3fCSD5+MPCM65pk4P+fK
ZTI/hzGbam6FchzF2PNPHdCYj91Di9wHQ7r1ZnL83hs/YyqPI3RVtxZXwFhNnjV4LwEP2uvL927K
bK0u3DIJEHWrh9vHu3LWzOkYLTb0vJziRIk9Q5LOpVkdok49x4j/8FeKPejqTyOrXU2KOXKvq7GM
YEap/cIAWFQ9xB6NeyiIUke0QeyL7HHvPw1Ovhm2wLvQP90+73Ud73e57Ky3POVKHQOhwdOeRpcu
11EvSEkDhIfCmbbF1p959sv5mhrzFlMVKx/luYi9Fqvh8XtDpNmZAhsMroBTSs/WjxJM6cipPV7p
+TqjZg4r/x7utaibarFIImAAAgoeLUIgTCNXKs9ou4BY9PbVcgxFYzJqLYriRjdRSRC0x7J8tfyX
2//+H06DIVxF0Q3xit0ushLdr1v4QT91gpf+mEFnLFsUXMErsFzDe+ytm8ZFHD3vIldKhzDuBz+P
PUpEkt+1W2kPiJutsfuPx2KygLq3pkDT4wjwk/QjdV58F3jZTnezu79QiVV/DkKB/10i486yPiyA
WQBlDAzAcGPfo8xsHztbaDk2jkmsvVoQQSNVh8I2mvTcUcl1LbnIZ1yb0gEczReKxJPKd1E6TjMH
h/IPBn4RwHi0JJUmSQnzCJ8N+DWNkwZOEG2DTbstjngkpN/FLa/awtMUxpdZQyXUo+BHntTX+156
lP292B0mdXRqQ7Mt0HCFXByk1Xuk9FOWgnz+CmsvUQLLGFU99uroSy2+hwnH2nj/PuM6gjoRW7Hr
UBe0nvwAmPACJ7G4bvRT57Q4AeMvOvACikIpR55o9k9+UTv65KXFeS5K2wpGJ4rykwaCXcHgaMhV
hsjIZezaQHKf1wMiQBKdkrCzu3Y/x7LDseqrguuHFLASgEobHLsshF4XBlZvdTid6pl72sBRsO0K
2F1+743e01V6CGDd/5PERrQplqMoaSXkSxNdi8CAE8ANDsVb5wzH1ubPFa7f30UeE87yJInMKkDk
HpsADJyakyhfyzjipEDXRePfL1BjFHDOQEllSGHsKaHsKXm38Wf5OBuqSUo/fZVVY6Nr0rOeAvJe
spx0nJ8lNXOrsDsVc92T25/zerCY+TWMsmbpINYR/ZzNREcb78WHsicSthWKU9mSeoP9Q69CUTV/
THxCmzy8MMG7dUZrlcYHLe5cxl6VjHiTPs56QXIwwN8+52qqopgiWtWmiX15xjtnY6kP5WggxJb+
McbkTSn+yFX1vsOz7bakdf9ykcS4aaC4mzkmfHy3ixNH75BQZ//fKCMf3+wignHLqabIeqDBhdVy
AYgR1S56TKIaBRErk6hCdz+l3CnO9c/0S+aHHi2ShnactTKmMjWie+pk015x5aEGbqIovGkc0dEC
m89ctBrVL9/toy6yEFsX1jz41hx7keDbaQicOCUhcpfZelJu2+oArJ3bn+8akOP3y/1ogywkYj8t
A2g1vKg+n8B0jTJP6Ehn9d5/7z61u4hgtCLy/K359I7iQubkP9IHHdOl3l9A7VKlvHaAlztnbLMJ
wQrcTXCA8XEAeLviaNvuRLvYKYlkMv6UgeLVkW4v80bwVuP+4tYZmzRHs55zCzapfqz9JVjw/6sm
PT3ArQNSpVvctR5KGGaNtdibJzHcSEp+mHvraE1Gjxf5vC+U6LUchkPb5Pewojd1BIVqZhhOO6Uc
eMv1HHxxZCZ9TPVB1+UISX4akeCRQm+ZjvpMSVWGOz7/l8K7YcYf5VYo+2UGvcaerKf7QPWOsN9v
mLs2zU4WWnrJENxLBvBom2CXlM2+LMwXwMRsC8tI7ShMd70WOWoNBsqkO4KKuCNGY5gkKcx9rwXO
rPoHMSkeIssCmEA+fpoaILKPgrExs/oQY1NF6OrHJsSmZYgu3Ww9mHmMHWkNfZfKQmdikuxp5M3y
8JwI4xsFgGMLQYpL9v3J6apdIQM3Ov5224J5Qhjv2OgGGpVzjzx5fk2SQ6aFG19Tt7eFXI9F/O4m
2JFKAbwRQkVtU3+g293xE1YodxUSotClG36oXIG8b9McKE0fL2ReY0UwwplMJRASQRCUCRmmp2D2
ygN5npOcMDeq7yIbvJaH4gd1EoZXuPLX5tDZ80b5lNzxmnecm/7gRViYbzwbmeLrcBNxfBSkx0b5
2ZucnPa68E2PqoKS2ZBp7Yxdd5sEpdG7DDJad4Amk+DrYNON1SqBrtvtR115eG7Ar4DGL+rL/Pbd
qqkufgHjGcZ+xlhwjwdJB/wNRRFMIrbTKfHzhhSC+TiW5tEs4aFLmbc2SzPBK/cIghvEcwVNUrbw
IJkoKkvg00R9pcdwBa1yhM7sFTsAVXrcQTCqNLekMU6/6qI5FQsVidim3Fku5asuN9F9jRUCXv9p
3dsuTsY4fjXzuzDt4f7yCOqrbkAWiokzrNJgxxotAm69aDXQLOQx3zDWQWeuZ0jtwRntUFjRaB+c
WhKeAYHrdgfeLOv1gNaH1l6+HOPex6lUQwUVZjCC4MF3qD7RRT3TbU8putkcT7SuJSZ6LbIkgvyO
cQZjM6sJZlpR6byjLFnRvt5+MzxK61J6Bafr8YcPdxFGf8zC5H0VKIRiMCEz+ExzQOMQ5uTbaMMy
CgwL8s626mDAz/u/o9HPupQm9FNRTcjF2rA4AhbWxk71Ro9E9/YVrqbsCzGM5ptpEdWZhEN14E4v
EfVKtdjcFsE7CaPwo5YC30cWoRDKezy+SN3jOD7fFrH+sFwcg1FyH2VEKRba2OstIGFVj7kT7YUM
owadk90Le+slcrmKzlM+RtEjXdDzTMMXohyuuh27xuP80G/i7bRN7fSNc8J1M77oA5M/6D1t9WGr
3hO2wbmmIHkzwPsbt86c7tie+Vgf60W3xZ0yyURvGlihL/BubN+aytZfulN2Er/P2CXHMtKh9ho+
qti6H/51SDazMKxWNIscSXG863fDjxC40SATtGuSf+ZhBNP7unb5F1GM6yjlOAz7EaUIAUtVRvEt
i069+TTXp1gVidomPPqF1drR5TbZhCFoQqu0BLgqitCSu/12cD+6wtwBB465sbPpfV+3oKE2EV9a
8KgW0z4o8009K7wskHcgxnO0Yl8VmYTcQCuaisyavsn0AnC8FbbThvRLkuHdNjVOKWX7uhQ8jjlQ
47r1+Rin0pWoxBbNjNrNJtjqnr7JjzU2bzGDCDr18QFfcpO56Q9eE49nFArjaKpW9cWygxnirRQ9
NgQz4z8+Wj6gTf6I37yZpvVsG8QdMqVhsq4INDAwrqSyCjeT4RGDESqj8yLs1mylg7ApN+L7XAOJ
TtrogOvMyfyF/xanR7q66ssPYMkH1Fyqdd/oEi/U+02YtuV7ksoGSQftc6c2vGmWVfVdSGPs0h8G
VVU6ePLRAgC0sZcszZbrV476rHrThRQmlg/C5IdZj9dYXBDwh0YYvos21tnfGpNdPdNhzn/lbxYS
mXguRP0sT0oEb9r2gJJu4nOn1qeull5GPdjheQgemSbhYT2vJy0LsYyV+m2nt6oVolSd2rQzmpzE
p9FujuEWwwUud4NjNSYuxDFmqQmlNvY+lDU90kS6QKKZkv6FjqTysRl5qsLYYmDObd+X8ECR/B7q
d4UCVJ2Yg81xPWFD09nFiZgoP/nGJFl0VCDeSU+tQ8F/sf1Khm8GYCdHoNH+y3aapslYl9QMoEUz
IutqVrUwgY+J0sQxwte6/8pR//XPdJHAJBOVH3ZBG1aow991m2RbecYmAcoT3W7lPyLX6+yL8zCJ
RF1lhdV1eF21jkH6zI6f9VO+EwgA90ZS2Bae64NM4pSIrmZL2L7hspmsu7Bf59WZgRewukSNOiOv
aAsfG0zx9IJlgeNoxqVdVsHD7dtdV8uLMMaDzbksRwEwnL3KjG0NhE4WSFPSYXdbCu9IjAeT9QEo
SxY8WFljzwAQbKVVuqC+9rQ+c2+LWs+uLx9QZ3xXXBpBZli4vuRFxI5dA9w3BHmUejCPV0fgdKxh
3bz8mndAxnOh+RqHwYjqh1RE+xyUqUKk2sBiJU2YO7cPuJpMLM7HeK2pyIvcVOC1yk4jJYqKjf/V
wjyU3j01E8/2eOpBz7142KmCMGtJB2HYyD2r2CcYPOgHxSDrN7n5sUyU29wsYj3gXZSS8SnqmOeT
QZ+TdDSn/N55/VZ6mPHpYtL/4K9O8Q7JOJgsBX7xxySQmOyT8otoenX55fZH+0NouxyJcSsAR9Zi
wYBnLuG3kFKHjnovefPPyaEYi7wb5JzIYFyIkEA3LHWIULZRyTD0RJhzUmo8AszVZ8lFFQ3GedSh
NAdipqDNgr1pGB0p4i/z8KAq9zVK8qDe+2+XaDBuxOx6AEqFqA7Faf3FMgZQ1Zvp2Q+nr2Fjlm5d
YrRU6O+wh3RvSKmnKtmPuRK4u1tUzHWO+etbGoyHGTMBhBVGFnvhMd8pgFee7umeqWLr279Yz6ea
cS3NBD82QAcA3MPYe6wX9QQiBAxfgjmA7vWld+3heapghcGuPgxuuC0fgGWBCaQH3kTVHxKKi3DG
/n2tESqzRpO0dfMd4Lu3ESaF32nhHNSJdvh58m01IPqG86HXHcBFLOMA9NIsEyOFDw93/1dQ3dOd
mmxHJxgih1sto+751h0zHsCawAbY6ohPNbaHJSc4RJv+1diULybmrZ5yT+dUjHnyGG+gSFMtAB0G
/bRCI1ke24XccoyFozZsdaIVOlGLwE+OVJAigrZ4wv9Va3Dd1fz6VCyaFLY5tEbLYZMoZqkAOu9I
ues8Kd+1JOuA9BRgTvgzhXzhjdqvv261i2TWGwiC6re03q/dDS8Nyd0RMC+jjbEEOv7Ad6rr80IL
gYzdT+nsK3JArzTN7LytMEb5UlrDphp8W25MO6icpE5JB6zM2/bAUReF/n0RheW+imRF63x3braV
KThFmHMsjvcV6d8XErpGzuUOxGGePJ9qyCnRVeeUpHmHYFxJW4lTlcVQlEQTiZC8ler77Vv6KKDf
sGJ21L9qIzOWBpRZxmAzAOUxOM9O6Y7PlKSv14h6l4cAGKGbBvEejExfhR3vSck7I+NHel0WO6FG
GtgDLjR9iQFHf/uMXB1kPIepZF0RKMicrSTMCJDivDHJbamcjkbZv8p1+EMx4k0rVJsRKyS3hXOU
hJ3Ep80LMNuiGZRinATQUiQEo23T1pwz/uEJ9suw2dXRQZ11XafVxxgQEsfi4INr9kVxzRddJUAI
Axys+mY8tClpJhdrrXjU8tL5P6Rrl5/A+JZ+aIHhiOFbly7TG26CiTYLa/SGl6Jgzqu2cKVdOZYp
nzOAGaPcWp3HCAMk8zb8SnlfQwBqcidgOaFBZdxJ1IeY5kgwAfu/qREFmAT8mjw16BvmyMLlR20b
JMPcod9VducmK0+jOR26CN0Aq+JsOF7vPH8UPi7fi3EuUpkIRZFBVoO+YdGQBuWOiIj78Ejp2SQ0
H/wtJiY6jBbXpP9SPkxHCrnmc9zoej/xEiJUJnHpg15reoOayJGys4OfiOSHyaXdS25vlmbXt+6X
cTa6JrSRj0YbXkntMdpS3GIqS3f52/s8y2e8TqH7UVfGUgQcl+9TcCfNHUn03X/yLuwUaWClg9HF
YoRFkPZNFMRtbY07fwh5NTLOtbHLELWfitYgRAmWmcqdcaBJg06KZxmEx7xn2B9qEb/Ukh0hFWRN
FrMC3lo/nboXoDyczOcA/DtE2wOLEo0A7MT+t1tkXEk+iVVfmnAlc7MzJsuW/KdCjZzbQq4pKX43
NxbavjdbHVvDyISALbARkHABW1OxAcLuCaKtnZJnX4aVgTLBEd4Th6f5HG1ktxZz4DhOVoPEr8DA
cYqdfkEfHIPPyrD+vL18Pcap6NlYR7OAl1fzk65Ju8W+AjT2FBPrXG6QSKQkPtDRQoyLOzp3aYeT
S7CF1Vmr5lzI8EZQSPEyYqwk2dOJRm2DoLcpP/PzW961Mv6kb0bLqHUkaEX7WNRYGRCeGuPhtuZw
Qo/GOBLNABolyBGRZ3q+l4EvTsJQOh9ifL1G9uvLsSXUvjB8vWjhr+oe6UlRgTsDlEdDqJwaqRLt
sUk4qRHnY7F4jGKMeYspQvyRAZway1uJB8fEyxF0JiPppAm7CgPq7MpdeF/egwla2KmEDrDh4T+S
3uCEMt6JGEciqUPQVIoPeeW7CVoSU+B6x9Wm7CVY6vQnLB4dg9jWGI6EF2nqRCGDWOFThSo4W4On
0cBLv6pPYQ4kX6DxuH2qeLdVcf1GQVSuKJIIMh8WLjjRymRQEqSZITjJHIuIGNnN7ADQLO6043cm
V1V/IY45bSoJRSSMSClVD/1QbFp/2DG3o77+ClrIoWa+uFWpkjLUGuEd+zfx512ybcALFO51gcj3
5abaUfQ1rXUmIKKKRD4CkHnDz59XXcniNzCes2t7QECA/cwLu70yvFQmKH8FTqRbf/8vhDC5lhCO
QVgENXKtHSW8FU3gXc0oFxEJQCj6Nt4bOmfIkf7sq4xLt0RRA66NdAVeEE9g1RRGIfKmXnvozfIh
LuY9sAp31iT9O+38JYut39RAKTPHEalDt9c9msLq8JXU3DHK/i/QXWhAv5yMreJESTKNogRTtBK3
DZz6qDhgRlRJ/dWwxwm9BcDJlg3QingZ87pVXI7JuLWgExUt9nHMf94i5u4fLiBeyrD65cA4pIIC
UAcyP6MrWE0QtFCBQuri56lC1y5tyIy95sjkFalXVX8hiYmiVRkmZpHEePXoX6PxVBm7MfhXKexC
BhNFxbwFLk400R4lQFHegIrjUZwaZZOPhDduupoE/ZJlsNiYhga4eE3AKyPSVNJ1oOkYgb3mjuO7
ZfZkEp9ue+XVsLMQx7QUMkEHy4mFrMfwzY0EEtWic25LuP2BDBYputX1zkqBCONVwmuqf278L7r8
5baI9dCyOAUTPOdaaaR0wqWJtWvugbHvKI/BTq3BEvQ3swW8S2NCCyA8CjnwUb5u5P7UU1ziqEg4
H2a9FbA4ExNXdDmffRD+UkvtZWyepU4MfnFU5ePzkKGmllC+wwOvUs77WkwksRS97bMSR8uSkYjW
T9n/VKKfxflevAtk3EOGwNwPA75X7YCBB/y+e/1eemzh9KSNvB1BJsmrMPHOxbgJwK5g6k2Hw62S
iPRFaBvVo1gI9u2Dra+vLD4a4ykw/xXGvgr3Koj+QMQEwMCNca/I8TmsDcfUxkMcN0juygEBFEg0
JKyDXVrMD6KvHee5/VxlWW3LinlWlC4BXlN9xCbeqz4NthIKZ1EdEoJNvoemCrZzBrCbXDHcGfjN
g6bd16n+lqbWSZHGu1yp7pSkOFl+aoNo4CxIvZv10n6U62drDnLOwTkflEUr86sJs88pKtlVaz10
QT+h4my83r5czidkscmGoAJpDZ36zyxtYwrmtgzbvTkOnNrWehHB0DDBKoqiKX6gey0SutqfU6us
Ch+Qb76ng0Qg1PeNi6KSLZLptWgpx+l4/2/OdpHJmF0jY2umaLTIAzZjapyq8dVSOQ5l/fouIhib
M7RAzxW6Y1RMAlDAy3irW/GhjqORY93runARxJga3tCdBPQzNFDF9Dw10l7rAs5W2nqQvIhgzGwM
xAlcNQjIeZk+mbX5Eo7DYRqrA7iGDpEifgpEi6PhnOtjW/xTXFuqrxtop/ipN2bWXmpmIg0G5/LW
wXAu2sf2+EMz77MZG3dem0kARykrBzM88CDWNyURntIWhZ5wePPN8BzmKG3JMtrTpfBgWPndbCjn
IZzsIJWfBkkRvds6yjMMdhzAAENaq9PqmvzQHvN7ivHVA0fFf6qOGBUB0QNvPYV358rvT6vBzAxU
vaBJUuuNRmuPeUCk+uftY3HU1aB/X5g7ZgsyLJDgWSNH+6p/FmKF80nX+yuLT0qPuZAQDWBpVgAF
6AkH4HABCh/4aDvZy8HdW3nYVbNI5UwFaZ4xlIzNNV7jlndAxreYShSEOQhPMYtdkMzYmS3HMVPP
cfVMW5yP8SxNJoNCQUSRybeeCjBUGW+K1JJ2fA+Nl9vf6g+J3i/DNxjfIsqjrwUlrHB0wTusOAFm
QUabUlBWT3yuQt7BGDejYIWtMmK4GWG8V4RPfna0ggd1fktU7igu/Qg37pBlRRQ7a1A0E3dIYbln
PK8B9qUX4EowMI9bzkT5WTjg2LQHHh7huo1ZgOWwDEA8sBsBohVrRhIWkVe2llMMva2AOmp45ny3
dR28SGGMLJ9rNQQ37D/Ha2Z77Mk/6KKNE3w3JrD9xhuVBwewXrEwLlIZwyvLQBGNECGPrlWII4DO
IzvaAeyGKgwdWTAn5/ZBr3lx6MN+IZIxtjbKosEvoDK1k51B2IZVedV2By/5LA5EeMmARfCWPork
AxfEOgrPgMjjrZ+ud8UWP4IxSMC3RYEgWZFHibOBgOxRFjfwC+9br9vePvBHV/FacS93zFhkE5S9
oAtA3xnsCTwf5r7YZ1sJcIOxCwAeL3fKY78D9wegIOtN5gHzIbyjvCP5uXCnbXnWsI1ngg6q9YYD
WIRQ3Pc3mdOC/bm1QdzIZU3iaSJj03ofaFKi0LcbNhCHM11oz7xgR2kLKlcH/hHv5cHTQraNLyr1
EJUzJLYO3P8M/x872CfCTFfzvdm1Hm8LmmPRbDvf6NUgQlaH5KiRiJkJpJNfCuv59ndfd42/Prsq
/x7TAmwfJqVposDTPBqWQaKsI5bwGLYv4/x2W9T6kstFnVUmDYiLrPZHECRAxbRvvYKxPHEzhwRI
zOjEHijzku4CBF/6Up5rwi8kr96nKQNoBgs24LViSiSN2jd1bEB8Z5U/1Cp9sjLBrsTy/fYxqaFc
GdJCDHOjVaU0SR0BUwrLUW4/nafyk2SqWzAyEjx0yBB0m9sC14PpQiJzr0owqspswClPMDrsygcP
8rvwI5PB2zdtASbBOeC6W1rIY4JA2cpCXFUYeqIxLv1O21H042Xf+Q0p3jejf1+kXLVoREOi4TIz
PG/8Lqf66bTRd84NrjqTxYkYby+ChdAY+gqTHSdxTzlnfUeNztS06di7MJB6sKNXjlDe2RjvHoNW
IFTp0FPrmh4FxaOedtx+K8HSKXijB73hvE7XXRhgdk3VkoHyqzNOs0j7NtBaRDVYoEWibYp56pao
T51T3KPE5nEj2PoZfwlkX1vG6Ctj3uGp8X/pkF2XzowZqy2FXIpKtBvkrxRO+/H23X4M914b4UUu
Y+umUWdzm1U0fCdnoEe4ADxNn7PHDDsN1sbczZ52/qB622h7CsEefhbdHJMFvFXCdcW6/A7GGYCL
aZzHAuWqSJpcWb0PJt4Vr98wcFdBuQbsZnZ4z7dUfNUcbas2A2tVkhCruC/xCrl9oevPWUj4nxgm
PQh1a46MGZoD7jGMBzZYw29fKbGsYLckeqbQWdIPYadxLHPdmV7EMgrbanOXhx2eXFYlbkbspUjz
cTK/9aqnghoJS3ac6sAffOkvgWyQ76ImlnO0Vn4pLNg+zqpjeTl86b8q0l4ulY3wQtILkxFAWAKA
Wkm9G3KMWpWb25+OoyBshE+lJAFxc0N3hvLdXOa7RJvvpFzjiOHeHBOF+sEQRpPCNFAmqSAjDbZP
xr2Iclub/A2xAjWdaxO/fClqeovQ0AUIQQHFscK02ncVLgXIMA+iWzjigQ/UsPqsW3wpeskLYcFs
5r6Yo643mYBBL8H20ptuN8/3gi5zmqXrLuNyLiYWqVkRNTN9eSQlxi/i10L79N8Ugok7QzTVwVxR
3whlEIWWSKJvVyMX/Zr3gRiXYfSD5KcJnsIxCiR1SMKn4ARuAgqUjrm+u6Dybp9rvdMCCnFNxwSL
ZYnMRxrnsBujOqUaKLmmuKVkXyHeK+WEbovgoaKWOKln8diq6D97pYgLscwHy4uuauYWeXo1fEpU
eKUWk3Ear7LAk8J8NSsHWYQgYahqmD5J1auoPercT7Ze4VochflkIMITMX0a0rDZO1m6Fenue+gY
2CDx35qYCKVd7GpssIiv3QEAlSft+fY35J2S8feKiikM7HcAkE19rrGxOnxqNU4StGrKlzOyLQ5Z
HIwUm2uonw+mk1sKsUwsnzcaQfuGFzWpz7uhGmyrA1Wnphyw5otHKoXaa2wgytbbBuGkP4skP/EQ
UtdLu4vDUZtc+Cmz0/QYhH4+SCmsO4ASb8I7yglneDMyWXQauVTJXImM20/RjZBqCd5EufMfom2y
bxu7j1EjkLB3WH5GIfTV4IE1crTk4zctTtkUWTsm1EXKQnGQdMlT6tJF89u5rYzrD53FbdLfsZAD
gMAEPAIYefVP5l57pSS9KtbB1SN/6Hs9fC5kMV6kxYqH0saw7wkc2xagQ7A7Bpz6+KM/zCslc0/G
eBPRUDWgesBnja4+EUqj1hPt1ByVT/xNvNWAtjgZ41QE0wrSHPVXoGmAz8EHg1Wqu7e/FE8hGLdR
C0iyYxm1/05XvwAaxetm6dxGPDHrVcHLUT7850IhxCQSpqHBy1f1/Ik0e/2EIqubO8lefjG2hm9b
eFWgHnTfAPp/jzJYTDAfza0M8ZTlY5Zt8TviVqrRMEVDJYxIujNRGxQ289l/MvaYJ3B5eOqcD8gi
hsZdmWKFBZkWutab0gSGe87r1a7m+YuLZbxIpEagqggN9DY6In3DJtzD8MPKyOxJE1bTsOxrJ8js
gPLv8LsD68cD0LNsAn8PVCe/W3mlp3rbybCFqTmmKSazJd720XrIuUigv2DxuaqxK+ouCpCCV5ni
GGMo2aGUHUS/+lrFPQ9U7A9R/CKOcVt9UvSgLYR20MZ3f2fqJCwJVZHKkYCbpdh057a7Kz3fHu/U
x07kV67XDfLyExhv1mhT5ucSSlKjK/9MIxCtj3BoxbF/CbeDM36hqJEyr0/AE8o4ta6TOkWvsUSS
JyLQEsDs1mMaW+Ftb//B+i6HYxxaUYhJNunIIMa38Jli9JhO544/sSb6F6gWPO1kXFve/j/SrqtH
bpzZ/iIBVJZelbrVYXqiPfaL4Kics379PWx/2NFwtE1jr4FdPyyw1aTIqmLVqXOMJlY73AxRALOf
/i3rftz2nRwDbMdKx8S7ZNAXb5iNd1Ih7KRwfLltgvNhDKYaMy+LqC9UB0cz783lGEaPes6h3tp2
IP98E4NJfHIUCsYiACkqgQCCVPzW6pMmP0Fk0RHUL1nIGxfZZigFcef/nIbBOA1oCvdLUtGRz1GK
TnpYRjsJAg2HPibRq2ZW6myJtWI6sYqXT2ion3Qw5ljqkrpzUJgoBRdd9gRtkewMfoOfo56g8aIb
rQNo96WuzNaqiS5aYqBGFtj8wY05K5kzjOXj7S+zPReJxxJYw0Vd0xTmolZZFAxjhrQjrrqHJgBd
ZSo1rp6ikxKE53jQf0656iZq5AsLd+hme/xsZZ25sREe8EuQY95AfYLlYrD0V+IKn/NDiYGRzkr9
+lW0p0/Kj8Yt/fY+v2BDv3N2YPtwvu0Ac5ulYVAWMQUcqXXTu86jRPyg+XJQAba6EbTfOfq13O4V
PR4fHwZvRplbPdfxZIYlRm4p2StURh3gzOkQtmF1dva13/Mm9bcv+T/22CGxVgrqehRQh8Xrzs1Q
Rw8UDpTnX7zimwnmkpvqIlYJFXlRdhQbQQdhnBgNwuGT5s1H3mejG/RxA9/uHxNSm3qM+jnq0NJX
oTOcNpam+Z3qjz1q9SUEEhfRFvH37bOyPSOwuvX0LK0CeZYVYgGSIVodFL342A12uEAa3lHA06i6
ODCfht/go1Zz1DhCWzsmbjp4PDQNvRS3ls5cWZKT1BwUoOmRttghweAY/EmbnjTza0Z4T63tkbXV
kpkrqsZNnc6UF791lUMWgwq6tpPC6r/QiUnae28v8xGiXv//xMxgbmYsBn0byWBjUQVa+P2iTg+3
v+f2rXg7RMwtzDK8IdMMhyjRQENX/JR4qOx/uRT/WGBp9TRZ7+owxoMhOC94jS97yPa47QnNcnBw
8Y7nvxTA3qwxV7CE7mVG6HpadyktkLo4DUpRz/ojOvbPFGksOEZupTzKjG1JsLczYrLBtxtkc6Q0
9+BLfM2/deBohD703nimSGDMoh+6O35v6V+Cx9tqmRAsBsXUxg1WOx4azIa+yD+khx4sJC0GejFk
X4l2DMlzp3MXt3oAbWJeYQ7D9P+f19FkPNGkBBM6vUh1azW3+wRoa3l2S/kxVl6Kbtz9v06syTig
SozyQq+QDSa6n0ho4ZmLc9vCv2QEb9vKuBepmoqqaQx4VoWA8IuI+6DNz+MoQngqu4zBKDuGMSEt
ydudktT/qTr3TxRhWyJpF4VxNuKtGYXIBurnUbsrBBm0mLV9e53bd//NEHNmpTIMk4BS7WZyPlj5
QmIQkCTubSPbUerNCHNEyw4Q0D6FElmdRrsxH/wwhbiPlln5BNHSxsDIo5+Yv24b3Vb4WGVVzImU
2/J/5NzKTvZaqJhkslU/1Hb8AhUVJ3v0aW5Vxpb+u/5Ze5T9XOxBkNk50Y6v7Mrbgg8ndh7zJUNR
fgiBGWqN8kuhpCdDHZwULVEwjbpJh+RHN4qS84U/WAahPubNJB29FJDLG8xBzuZcNDTQ2kFr+A8Z
r7wzD/zK3cekgLHDREjkj3oz5bXuyU+TI1i5m6HX4YQYlEKwXPamCxQv2FOWX9nZ3NVf+LwUH5uz
zC9gAmWVgOnKyHodSHdj139r7hWXIrX+6MPOvv6bouT41JzbdjXgGXVVUSTNYOLnmCRLHfSzRpUL
Zjd304c6PZYFtE0x/eZqkgUeRpI+D70zRxafc/JjdKXrfrPPRtdcJEM/FUTDF87vwGN0rFHppq1o
EOVwOfY/llUYa0x0Ffu5LE1tQjZ7qJEDfdGPwkWyczfyMB3yOjrLp7a0qP5l+NQCxMqLM9u7bSgS
kWVDl8CU9j75LGeRCFNsaN5i4p2Uu3hIH8mZvlQ6y3iCkMFBP+if8ovAaUjSG/ou36TrXtllTpdY
G6GgNovmmblh6QOluZTdGOTAHLdFPe4tO8xpqnIlbMM41r2+seijCJKXyGt39aEBMVbkFcdd7ywu
msnKKXkAj/0DX0eBbuG//wRMV77fYkyiL2qEyrhXVq2lB40jFIYVpeckk6xOSnlVz9srNllEmp7o
SkTAlwfPQeGl8jF6MvGKGJ3uEczr+9v7+xH8c/2OugZxXpDOSuw8TNaKA4SrsbhISuDv52xGYWJ0
Agw9W1UYxJZqlAc56n5HBLCOKSVW28YxathArYEM27/9c6j3/bjVb7+G8c5zqRBiNlg7CLEvWq/u
hfoEKlCrK3jEnx8iPbNu5t5Ula7IrZwZXpKEO+iHe1HzcnstMr0CtxbDXJFBEoQ0r3PDC78Fv8YD
OUh245Wfwr38I7hi8k6qR2FyOriQut/m7sdio1TvaBfdVR8otZZwJkDTKpbkQdHG+YtkeTMYGm/b
zVyuUiy1dIoCE41B4QK1eks7zJ/0185fPBF4DfKN9nmh8X4gTukDEfVtAvgt2g/ufJruygvvMG76
FFMk0HyRFYhJMolRqKmJ2XchYia5K8vHTHgaeFj1zRWvTDBZUBfWoqx2EZgID5A1A5WZemVr4q1k
O/yv7DAJTpsIgWgaiuYVFVTp1czMbSFPHDCqQVXUcGNSui0KAlpinqfyKdECu8kqlEcWK8vRfdNN
V62DhyXP7oy+34ViWrpiXngQUOQ4WN6GMDcuzOQ0rWLsOTlc+7SQxY32ZM8bfL7OvH+4DKYOLXfJ
kDSZBRnm4ThVRJc1ZCOYsv6Cm/2o3OcPeDIkjqdDPGBHtZuU1wXS5/0xO2j70kfQvGhAkoeXxD5G
fv359gXdPm7//CQWhhj2Zi6OuB1eI0n7qs2dBT5PJLwGBG/p7NDXBM2qtqYOPc0EQCciGT2lyq9J
e8B00o9Ywii4AuGyPi7vBCU8xH1rl8VwWorqsxjOXhmTZ2XQHgdMh+RS7ISquZeWzA3q6JQKqa9P
YJ8Ik9MAVtq5lSzMlHugGnlopfZRMjq3KQxOhWRr40SiGKIpyUQG38f7gFj0Vbr0WqR7cXjOEgLN
x9iPp1+3v87Htio89NoKczJrSZwzUQ/hof3mFO7Hu+op8Csg+gPfhGxS+jx6yOqc/Cl0pD3FMQSP
PC45mbdSJkqoZAaT4ywglwWoOV6Qxpdn1UsfwWC+g+bxSd7XZ2RajnLIQ6t8MV3KC6rXVuwEINaL
73Gf25Pohp0dXqSj4PMoZXm/jwkxS9frqbLAzWQIzGF/bnLTWor/lIStPwUTJ5oultqmhRk8CUf0
MDwQQe572aK0+578EB6a459nRWOPR+lz+plAB2f5eftAfKxBXA8E1DDA86VAhZcJDxJIZQ1zRCqY
+KqnHicrhfwF0vwDb1c3nxAiebPERAl11nIw/2f06TReiecST3OGg7DLvdDjVeG30su1MeY24Q2l
112FTIQQf4pVJwmVQ7IYjopZcU0X3du7uPlgWZtjrlXbFIQIGhx+64I6GyBoXK2v9CTTYQuQvbyO
fuqgYLW4lMuG917ZCjdr68yFAhivLgYZ1ilDibzHIKz7V0S69Cyw4WZth7kYmdwvUdymukc5iKEl
bC17yq4wuf19CopLHhiCbtotc8wF0aEZrugzlpW34XOuk9+xrH4qxfQoLlzKva3MdbU0tjU7mWrW
y8XVJ03OADEFrbZCIK5bZ3ay3HrqzryZo49wrvc3j23VlnqPmrWUIDG7CCJos6drLReVXDd+Roms
gQYVL4Pi3UG2dxvXIyqoDW575xA7XazKy3eUXFAEJ/CFj0firpHxLnEvjnMtYI2UpBQgWzKcMpiU
MRJutZUlfxJiwE14ruZjy5jZWsbVaJibiRWAXBBhjNnWfmOZ5wK3Q4N0kpV5kEZFA1DxZDif6iDb
GBZt/eEu5/4Q3qlivNCoFsuMSIff0eMF3ZW2UqX2bddzZVm6cUvY2ltXDAvpAtyS+jeVP4y/Qm/R
SzEzJ1uaabcPiRNdIOME9neQkszP3UvzkDyaDzPiuw5JBsvc4XxnD7wpR87lNRifVMsQouwrFU9g
4inNBfrrmENHaUrjcfFyPD3bulLQJtSLEke60uJzpWaFVavGr2ouvuc5eKgDnvze5gt07SoYt2TW
gqlI0OX2xB/howjtjtFt77RdgMHRzlNfO6fyy0/CK9772m8MLnqmC4JL1L39vHNTv/TD5/QZCguf
oOv6ktyZeJx2/ItOK2TsqVCAmMQEnqpsKDkKapnm0aCjghbsKi/w45OwC0FMz6/kbKVLmq6KJjFQ
LBM/kNQpiQHtMDS8UVRClyS0isy0Q4FXxZC2Xv5rO8ylnpt6IFUTBZ751JVW8hMUuui+AUTgkghj
tOKpOYGD0o3d6nMN2O/sy4Yt3s1eDVXrvyrKfmyLwc1oBuqiQO1goyXmJBhGRJZ5aRBvnWiw0tSP
vuiXeN/SadUd+RE9ziftVHwqofxs7OdTsueXxD82jfHuIwqUF1CshAQA+2wwl3IKzBmQutYlUN0q
nP6luUzIHOHU7eageBLomYGWvOdNQ20VuRQF7xXUFQzwvrCxRM76SZEi5K80llzlQh/QArToCzMG
KwN3KHijhKcoqkokWsjQgKF5/0CCSm4mAduHR/VDfIddPuc28uMZADuKG4l2t/3qRk71zhqT6yxd
DZYqqdC9AfRYMujLRg94rT0vVH1sJEvaOzvMGdIjkmh6i8RD2VXPYK0CVW3hhC44Jn90tV3c0TdY
9YuXWm2l/Wuz14R2Ba8QltiYtQAdG3IIDv2526s74kxnPmXrVsrxzhJTy4+klhRCgs9GlXLaRyrV
SMcB63sFdMa8TPh65Ri/984aPUSrdVVmIICbvYPfowJjKLglznPkNS3axdbwOfgJWvgpAdO2vqMK
z6FTH40OHQztMfxsnMX7n3FhSTwE20aEevebmCRIqAdVmAdUaYryS9ASq9LPuNGWIS1u3v+8fWw3
Mo53thgnWdeYS1BjXMom+drL0LuYftw2wDuw13nQ1Q5rZTomU3Q9Oe2d/JmqfYK0APAqD49yyr/Y
/aKj0Let8raQeV+NYgckqGTirVyipCRH5HsgjDbgAIoTQ9Uj0CNONWYj2LzbR8bZLHKvjK0AKtRJ
6Jy+i51RAI9//KVuMlcxd03CacZvBFHYQ+0SJEOGKrLa5ERLw2BekCkqaF8X/S9Bz225ery9ixs5
2TsjzC4OuZrPsYJUsYMu1wjcCmBkVqn/lLlaUtvH8G05zPaZU5hpKjiOvewEXLSPJghIEuU75Ul7
JQAwRQ+jaHcjp+q6FY/frY/x2YEMWkuhxvoGr/2mPo1HwwXNmzs8E/DCvZRnOlMCzNgMQuLeHp0I
8bj/HvIwOrxPyXh0M0A2rvb4lHLyMiwh+CR6Jyk5ncKtFuV6rWxD1hyiSTMU5Ncm5FoXR3nJXidv
dhWX1tCy2R69xY2zv3hcXedyP7hYDSVcWqgk6I6+d7ElurO9lsMBTKhyyE6N2C87dLw9PhagmWgf
hnv0bD0ZQ4GpWyN2ljsKhhDt0R8vRQo23/kJDA00HaUMWJKlHKVTteNGVupWb/xOdofissxqMQJY
gE7JQm4Z+6JY9UnxOlvamw7PRW16jLdtMZk4R1KBqH2PbRHaebGWrCc7UzMGv+ricys0TmyWbjXM
KefQb8fXlV0m4s2lEQUp2Da85dLOFk32I9TVSlDvYaEpV5nj47w/TVhW9pholoV6NDQt9VQ744/g
l5sfDMBK3AlPawR3f7LNHTmhhEFlSsd95ahfelDU8AgAuStnYl1mNJ3Wd3Ay13KUk2MwWQeTBJAf
XnXmFRS3L9xq3cxbPmpTKD2kOE4UkFp51X1zyW3Q8/qTq2IYYQYagco2yv5/8Nkrs4zP7lstCoiM
PLRSZeymSiV1ommXdrE3GbJ929jHYTXm4zJ+W9fKfkpNeFAZI42SW+/m+xxiyKjuOTy+hm1vvVoZ
462LOcWYrYYLA0kZzM1APCDILDzfgwfiqsfEye1qD/qw3bSgVxva4nl6UaBvw9nf7Xxm9TMYd2ZC
ylseR3xX5aHw6QNK/Gz4PcDwdPg2OqQeP0vlbDO86HsXWkRBnZgilk6fTs09ddkyroxy/Atb9P7/
uxuUWeSDqECMwmzhH+igMdwzQMXDsUACDJqFY8TBWWxV3hR0I4EGw3vU0FTmABlJEQoGrdl2Di2O
QEH8h4QneeAUT8vRfDTtOrYWmv1re4polq3WTV6iF97h2nycqiLYSIkpakRnn8ViPLZodME3aC+D
A6wYuhr4ESlaXLph9/f8DHXTG2mGgeaBij8GC6cMNVKMkYpv2rqV393r34ejaVMCfR0TFlyI0lbH
AV74zRzj9ttUHc2ixmfVL8FOdPrsLgHxXe5Xj6pN9mnrUOAznnM23q92+MSLdlvVmHf2mTCg1mE9
VRnsk8ME8B1khPbqPrlEr+V58LMrUgqfOjxdgUQ79Z7+GOmRgL4M1S5i8dzk5pVCRkJxDhLqb4S5
xsoEdHCnXo+56DVf4kOzL0/CgeYbfNGcjeqagoqLLsmo0IOxnTnlckfKIBlRAnwd7eFEZf1Og92f
pD2virqVS+qQZDcBriSQr2Z2udOCPk+lWvMACHbIkmD8Sf2mKCEvm6S7wzqJtR0mlE61nFfC2Gie
tNN2BDOEgZ/BBUtu5gnuYKu7ytKhVOz2+/FB/MIJOlseam2ciaxJm/dKIAP1puzSR+DPnMHCkJ/b
WMWBX4/g7SgTT8XOqEito4qYA97WGp/E7KBovAEd+llubSdzPiJFqUjRAqTUuvoP2UNutjdt/Vz6
V02vA6+aw/t6TCQNlzZTlrGiGxiDUavbyzv6tuHBTTad6vpDMXesacM8yKsOk3iXzgl2/S5wRDz/
71r05zM3+yU83z4Z0taDdWVQY+JkLiSLlJtYWH9QHkRPeDU9OYcnD13oBf9KT1VmodTs1yfioMxJ
a9uH9kiOuj8eeZWlj5R6SI3Wv4XJ7xdc+TKbCqq3Z+ygJmXGFn7NHjRQ8pGEIMrUXbS17slgx6/R
4IRPPKatzUxl/QsYlz8VogJQah14ZAcUcHKPyUXMX6T2+CN/7R3a8aUu9vYn2HrIr20yDqgGGXpT
CND1bARMmVWgFzJN57YJzo1kNXb6MOr0vsCyenWK7HzufxdlAirXgZvq8Y4T42jkJWsr/QpPBNYB
NYnhpAGybzjoBb6OEClOXPN++MV7iHJup8Z4nLQqW8GQECwGj47r0FKr4vHF9nhfivE5xlDmRmTA
jKCmlxJKgkth7m5/qa127rs7wDgaqVB1FVxQuI9gLqXthvrrBM8GniYAGIkVHXgegGuRcTm1Ns+V
SVA71c49+puY9lPuTBfEFq5Z26UnOPIXEAbeXibdqRvem4WwkQWdHqXAwPFQSoYD1N3ialkaO2q2
EKusyK4ecu7zcqt8sLpoLJ6tJHGO4Vh8PmQUmIuVkKiX5z/BMD/JgGmD44Vi7UticUdkOQGYZSnP
SaFojUSj/4MGwCIk8uz5ElyIA/jXHXd0bjN5kkAaJUsK1MLZJwLaKonZ5WjOF6gNjrvEE4BR1Kzi
kd8G3YK74TXyZos5sGEvBQoZUDem8zn6nvwKK4+AAhX2ZseADGWG+lPqmI7oI2h8LiCC+RdPsM0V
y/iD/FRVsGQcuFXJHGph8jwXOaqhGI8xv0cOfRj0vvZ9tP5Tl0xf2WK8DVqBqSAE6CcVJ/2Vss2o
GCAAzp1CnRNb4Cgmb6bdAJjq6P/SBijb/G10XW6EcsAGX2mb80PzHUjMU3bgb+NmnFiZog5wtYv1
nM5d2WSBF2RP+vyjJqpF6sy7ffc3Q8TKCPOpWrGYc0GtEOVHaZfV+q9SiAU7NwwJqor5t9vGNh3N
yhj7rYou0EYN7nTslG9TFd0TOXGJUHpRaV5kVeWJdG9GopU9JkSAraTTB4qdV3Z00ENwxV3r/0VP
c9OfKEQSRVGDCJnGpEqZUeUGEjca8aLAotkvkhQPPA0ympn8YdzNyLcyx+RFkRgogVTi/SClgSM0
P9OaB7LZbJfqKxNMGhSRPEpArAETWntINSW0BLCn7YdF3BcFWotpQh6lAmzhinkmZc6pqmw1+RVd
w9wXGOcxbcgyj9aaEMpSBzRHgUnQeDF+LMNU2ZqZqg+CWQ1Or5BHE5OccyBFdpXG+1xtf0Rm/y3v
gnmXTepno9Z2IMm4m4QcEE9T5ITM7UxdQ08AeBPZ+ABDCFUSQwoOc3HjAcp9eEACDIOih2wtr3Qw
UgbbbnwWADE+RHcziB5SzDa9TC5VxuaVJj7OSNNMffVbmGsV5g3Eo4f5T8dZBcPXdBIGixahBnDq
LZ+S3Goe/sIufY18yBtWdpnrlRNjmfKu1b3Ir/x8Hx4qFywFO74n/Jfz8LbbTFiTQO9dxwBH4rk+
ukB+gUg5d+PDn8569Rg9Al+0C+7+A4ETs7VMOoaj2Y89oBkeRJFw6HO71B9u+0Te2q5XceXmUy0U
BiFGB5+2bcAr6fXKXavZkpseBBv0sOfFVV+AXUvuYwKKb4tjfjNWv33Ea8BbmVcHSU7GOsBo3KHw
5dNyFO8okkY882G7mynfyhTjt2Z0FGoi4VbHuurq+sPc/orA5hqHB2GSsLMTr8qzGW9WBhkvNkdi
Yqr0gA7enFnBAW074COGPfSCq31mUV5mSsB9zg68Otami15ZZmK3iHWi3wz3kIMhdBB015A65/aX
22xMra799fm8+nJNHC3SXI20L5nfVV7shnvlBRKR5/RgAnbyhz95cAMrfM0LS75XCLCPqv0XSHeO
I7g6qNUviUK8G+IAq43NOxmYnrrSnMz4mqYAl2D2Lwdpi9xbrcTrPG96YQNKsaaiaRrwYMwHzkJJ
EnoJH1jZTafeVZ34E5h+COaFQcj6WKBXa7qhH/ihX57UA4XhBE/i7zSxUA/n0ZlsffL1b2E+uUJG
Uqpjang6Bjun4F6HGc4X37pAaxNMshYQFMH1FBeocwzUwGO3+9xZUDUAJnP6XnUAcFNOCtRkAP8z
HlMP5ZE7kDkAjpe48YVXhdt8q65/DhN3pGUEuRHBzyEHHc9vH1o0wMOJB3FX+h2K8jG3Cr+VEq8t
MhEHbaugkfsGTYAptXMhPhhJc+4hOcvZ6c3m59oQE3CyNtD1nuBjzqgPA+v3TNEGi2N6tD6sSMju
FAzlQZeEG8x5S2Qijj4tBc467hL9xs29Sqx8R7mO8A0tGRL1kdt/5z7GtxylAZZ3GSPvJgW1vn9q
YEylxIA0YhBUpcF0aWsP5X62Jyel8iyfAWWOZgsk8w4fur75oAKm0gDMkc76s69jAgr7ecpnAI9a
3Rk7vFRJaZvApPXDb00EabnYeINpftPEZl9JvESThhw2hblOoBkqkEiY1WEWHveKkApYOCZrUd7R
j+addKFixY0973nNws168toac2E02TABj5f163SAAiarGrAQYHTSZ0BInf7IG6/fdEl0vu5/q2Ou
C/RK8ibJNayOoJSifBl5Ei+b7c/1iph7IvZa0otUYJLGoPlOiJF2TkcZkcYVzsE+esS/L71fHMZj
u4+dPxybJSi1Hm+7xs1a8fqHMNdGnM3UEDEEdc2igk/Rzx6aPZTmDXoFgB066IuZDtcD0g924/iw
itAtBsCnosZllVRLP02eaIIv2BEukGL10l0xWyVYyWEenphXKdyMBW/f9jovuo65taipcY8FC+lp
mpZ9KRZWWT8qHbHwUrMn2eRkU5s+YmWQXqWVwaluagyJwmA1PZmhDHmbAMW56ESk2eq5MJ/Nfuvq
g8pMaDd7WRhjaFIA79U5kwS8RPFkHrvY6vzyYfjeA50MvU2Qoc0nZW+8apbkU0IokIV5+efQ48Gj
eXdXZsJ73WlxOtL9ptN87d303J71R9p3GtAj+Au99u3oKkka+JJl9eOYQRKSutNblRqcnOILHaJv
jqBLQCTowQEycjGnH8l98NgxVhaZJeoLRj16sNh6JcVVQTTGEewqt8y78Vye5T0y59CaVAQCw8uf
ul3+VNjp9/mgPjdOuTd9XmlvMxKufg7jm4nS622IYQtPTg0w4flZsjcCbk61eYVXVhif3NW9UpLW
QO4aTaCF0pfKzcf+uV8A9g3z10LpFm8oKgdj3mAM1h8KAtSVgYQ6G2tr6EsrVADrMLpDm4jVflH1
XU6jGDH14ZyPsuhBAMjN1WQfxcZT2QeBNeevt50fbwmMmxe0CfKNMU6KNGKsbZqdoXlq+s6RF15T
kGeJcfeTsQwy2i5Am5vEEfvYSsZL02Z29l+YNd6dRcafL6CZmpORnv7ccIZFtwLzy+1d2/Rn/3x4
icUkdUAXQKkLxwtjFqdx8lJN3Vf5LotAsSTf3ba1nU9K4EYhKoF6BFshlOtyDBsBVyuVn1PtORW9
voysOjroc743ca8UWXIyDFhNI9w3KDS6zhVC6RJIL0b8bR45vnzbm61+D+PMY72aFlLj90xTvtcS
YC3iY22o1iJ8S0S3BwN5013m+hlVh9y8aCWXCm4z8Vr9AMa961OoRUaLH0B24VVhLzyHPm3q0oIp
L6neOramThRJVEQCXAlzQfq6JJkeIw8SpEHeD5BJSzC+FXZiYceoGFq3P/ZW1rW2xlySXEwzMRho
TqS0kUOKvrfj2fwvjYi1FeaCgD9HEsIGL5SuBnEAJWsS7GXAHJix59O0b2IXV9bY8Rk1mARwvOI6
UoKP8sHwKbQOhcbIUj8DoAAcVrKvCT5dZqPUYFcHnGzn9rZu3iFTRy6LfzDqx44MZAoGosQav4EO
1mifKDtV+pDblAiSinWmINSls1/Cz9t2t1hYMG/2ZpeJEFFG8jnTWjg9u73CIICs803o5AKW0XyP
T4NLKc+zR2mfvdT3gHjb3KXT28DmmXiXaQQYLJP+kve5V1AalbSoKEMOXnpHn/sQTnHnCxVzk47Z
LucdLp495ggD+RGZtYyi4IzmLEYNrcKj56t2sFa3Obcce/R/d2t5zFmOJtT6m1lHABMrpxZaZ0xl
K9Via1gwW0hxS43m3v6qW0Xz62idCT0fUf2g6DPDqFKKtHiBAQlAve7pFCMovb+OjubF6FfS3k11
Djh2N5zDO7PMYermss5NAUsNFdUVKb9vzikob1mgKD2QqiiUO4jxrMvQD4lKO3rxjHGvLLSLibMG
mngxnwuJ95sF+gtWLwFDN/MkAeuTN8iLM5oAKafp8jXVKs5KtiCmYIjHtzEQOLUPJIBt1qPqpwqm
l0b6Htjp0dLL6KII0WSpQ+vUIfBQqd6cSCu50jxafS2FttGH9u2zshE+KCBRJGDbBNqSZTczMzFW
uto0vR6IdMyfQwQvdNIctDUqJ3RsVUNgSkMdBJRtMvgH329tBZIf0o6zipYKlduEssEew1fwbf+t
qaIRAkFnrE0lOjtInurDEMkiyJ57yLQ0dulqO7RWXpTEQpY97KPPwaV6LA6aR99UPMDyVkR5Z525
8yRY4hIVGdPTHiJfyt1cA6kleOj3rWdcFhfoKDBRBBFqXrEd3YEZEWQwPLnRjYMMlyridYVcE1+W
KXsFsVQS4SqegXqTkD52c+Eo0+DcPj5bx1jD3JCOL4qpcXzV9x+1LA1Bb1qcn8TXDpT0hr7iIA75
V0Pam2taGWMuZzYDqJsgDfUyzAkCsmwNA+gOhoFzUje8zLs1MQcVfidKwkHEQYWCsFZDuGX8dHvb
NizoIoRE6UQ/Jr1ZpAVaYl0ZG8jTCI5GCM4GcJtxvgw9Y4wje2eC2atlDhaT1MDG/uGRoTPPFEfK
A8TxVsLs1agpSyNlkuopI6g1s18qItrtvbpWQ26thAkrCpmHphnAHj8ZxqluRoyZyVNznwMACBZG
YfltqsJjEyuLE9exZkFj5HshjS10b4fKNcswhT8Tv5Kwvi8682efJ7/KtD/lqnlsZQx3VbOdycYu
EmsMD0d5aqXC/FKIwtd0HiaracpjW6qQoOlf46T9rRbqFz1UYs7X2rpHugiPT6DBJ5oiCxkbx3HQ
GuXKF2/+6J5x5iDWboL51vwUubyca+N5qIugmTNoSfxjfhCWJBwjPQe9elK6aWtYJHkUVOzo7yrS
OQFmI/95Z4v5epkoFYCdwlaRSh4Y8W0t1JxRfynKixHLVlJxq1kbXgLgO0IQPomho8T03iWZaQpF
TdLGYFEQMhtkDsYhsmn/xrTFB/A3x/fTNz5QZtuqZgIIp2KojmUACoRi7lR43F1WfcnT+2n8Jiic
l/ZWtq7jMS9jGFSG01WYuDLUMZK6QqYrk8H0mj8IIOhYnCm06q+DX3ggfo0xFRPtFxNjXhiLjO+E
L7zC8NaNX/0IlcFxZ5WZKgX9ETpQtw2wVCoJd7ev/FYCu16oygavBe3AoCHgaz8J4GvDTEp8wAiZ
S5F+w0EHvUHuCT7vWmxVDt6Zld6fnDHO45oYWJp2njEJG88g0w0c+YzWqkXQ6HV53nMLi/TOIhM+
CYCENQRLsVCIfYpockL/HIxt0YF3K7au4fqrMeEg62ZFTGe6o4YvNGeFHATt6yg/dlhdzBEV2sr0
3q2KuYFJJUcJ3A6OCJieqfJF5FV7GdnWzKXN3HSc64Ux/mUQEjGOQzPe1ei87KqfeOpcAHmVrUZ3
RJfsm8HlHE7eBWAerGK6yK0p46YneMS9DqfrAqGYEPpQFvhLGNSWd6FDeERRwOwnsVWeQoikuJMh
eg6cJPhxWivqLSG3is5qCzTZUEO2cgeE4W3J+5bbB+fNMv3vqwdRoCdlQeqr5TzdQx3MADFV6KY7
8xt6QFlkKz9qn05/6z4/u9iajIMDV660OBgE++BVRTGuhwVC1jSLEb5D8ke0IsHuaW8xtttT7U29
M70EufV7usupy+MF5q31r38B4xMEGVLaah//0Wem0rja+ED7mrQhQ6lxi0PkGm7zqkF2lWebujk2
81nbZrxDIw5SWVKBkOSkIYbJ+wBkZwuUnTq+NuLmOvFeQv1JVPUPpBWVbvRmpkbJTvyRN9bUOIuT
0glTCulWLNK6fetIMjQF/y613/QZCt4p+NZ4f28wEeSdWutYK/3S6pEOjl2BCBgb41X6txqqINMC
pNWgQZRcm0WrMz0l2dwXMvwT2u8oMMpAm+Tn8PwjuMguZhuh7cALmlv3d22RuUVRuwD2CTbw3QDh
6DHTrWRSnKFVOckWzwyTIIzdHEfihMuKx/ZJHgNfFjS/bXNOIsIxw7aGi6WOzDbCtxLF34X4WBiV
NTecHGArR13tGNsD1ruuAeQIMjVU4UKJR0ht7wfZ1xdoB5S8KsiWS1cMjPoqFKkBpvf3To6oTSOJ
wNzsAlO9NGH9XRpAJXQ7bmy+Y9ZG6I9YnTphqKUmG7CiWTR6y5jKyYqVcdd3kGxJxRZoJ42c9G7x
hQJix6HgVrXsdJ3+POj1YiVltzfk/DlryFNeQX9kVn0Atr+PnfZVGsOXudNkW8+LCxqhe10DUE0f
QcC/7Mos93JTeTC65AgajXOY5v9H2rdtR6oj234RY4g7vAIJmWk7fa8q+4VRdpXFXeImAV9/Jl5n
t9OYbXp3v63Ra7UjJUKhUMSMOV/AUnX4fnWrKRtk/WZcM7EMVV/GybEqEsxuz9JsIkiehBKgvmlT
D8N9j1MB+ghtTyuoD0AMgbYbbr++tWfGF99PKrFs4hjEaTPOtHhqfwNAdlSpR2/llbZzMWrY3OgX
3d69zW/kPUYaSo+DjWvmeMj8HFene8A/R9lxSzV77aSYBgboQWU+F70Wu1KmTSvtLoFjlZpnGneG
+ja1Wzqpa90De/ZdW7dRTbCXEhckJQKSiNBSysBENfNG7gzp1UF2ylEyzDBW2QZASvpT7eXbyNfV
L2+ato22L3F11V7ENteJ2TRJBdpDl/b9AFTTqQjKRxPZyYsVzFwxSeMXO341bPW3Vzf3zPAi2lld
w40slgiqFfO68bI2/k6bSo/zF1rewWerW5LJkqGhjVW3eUQifnBBvsj3PXbzn4n8LVjAajZ7bm3x
8CkL080a9LajoTK7sFVLH6iqRztmjzJxAp7yfdvrgUqdPZCBdwQsmXgojRuRai0anv+IhdMKozFr
pcZpElXsiyb3hlL/L00sDqxiyLg32ykOc/F7KB4aZQuxuvqWO1/EItoakI9rqwLa1hJYPw1UIFBW
nAWc5idkc5vfbz7lVnfNAu8XwEnouyzfxekodTllMo8gXPCW3IB2BagS44Zcz+Nh0F7ZJOGe3fuL
Z1oOWr5Ijx1E3s/3iSySLK8r1MUAx3i02TPRuMegpaOpA/K3CVUt5hFkxhuBfn2dH2YXn842Jpcb
Us8j87o6AMm/g777lXboQ2iieA4o3LW77y1uGVx8SeYIEH070Fqtm5dE/jG3NHC3/v4cZs7uZaLF
fZ6MQxxyfohJ4pFyc+Ro/hTffarFI7Vura4AwRHqvbfzHMQMYp+nqGZaaBpuDmWuxsUzx1g8UJUq
tTSUNmOgq7pLFXPR+bNzSEEiSkL1N/dB6Pm4lVKvZWsmcmrUs23HJOZiDwdM09O+cLKo7PqHtOwj
maq+6+Y3WqsdulILvneJNQAZpMnQcbBN0MKAwffzN1OaZLIys8ij+NGKMKIUtlfo7cgQ3LzTO8MR
Hv8bGc6qm7hIblyQ4mB3F7tq9FIrS9tEyCJ+m6M1zscNxO7sBV+85MzCYlHQwGhpQ8o0opr+W/Dh
TQzdncnA/GybWx2IlZc1XlkGmelV8Nm+kOq41uQ2ZcXyCK89UwVR0zza9Y6K21nXfE93pZ9grgTn
WomKo3KjP218wq9nYv4Bhm4DHq3ZX3q5OeRR66HliCMgGQYv68xAoR1cdCF/IzPbbFSsuMz8rETp
BEkSmsfLhpg5xoMbx30BewKP25lwAQ8LDE/MymfjpnTwCnz4s715/WdhxSkdI8nqyQRqdwigpBc4
0sM4Qwh5UeVEj/LRCWqMvrc3beJhgs58Al3pVgXhq8/Ov8ElKEkD//0FW+HyoVHaqQFcFw0T0vUn
OW0NIn0NNjCB1Pv92jO0Jco8bzFtrmA2JFJAml2iJqOzoOY/N5xly8oigLqFlCPjpvmOjwECOTCU
d8KMmfs9uwM3XtDvgXj63up83j6fx89LW5x4qygRt9Mhj9Le9jtq+ubwmii36lB4NpWem2xNXq5+
rrO9XASAuGqs3JVYZUX0u9ztjua4mRd9jdRgOkLJY47UwNssea5NmtuSGgM4nR8lVF+L+1lF8q66
MO7141xEnBV2p6f+J335fjM37C5rBraaNEPMLdQNnbEHc2eL+s7U/aKtUXvw4IcR2Yz3vcm17QQz
PZ5fM4cUYB2fTyCfdJtmCjKVtpj8zkl3lllsmFgpW2E7z2wsPpllpGNnp+58yolPoB+JlgwGGyMW
puGWHNPK62A2hu6PqkMm6iuup65Mo9c1LGgXR0Ma/MO/jAf1E9Aa20Owa4fOQPkVA/GWa4N64fP+
CddRLNSdlRC8C96gDDedmt6bFMXX77/T13sPgJsPO0vXiGOTGa2JZdnaFDpFFZijtusdeg3i3q1y
9saalmUliMgaY29iTdN1BhgKetbWMfcF6poSkxwQOn6yTv/3VjzW56DXb6GzC3r5RcZMeB231eiA
sjT6H9IYdbd9w60u7czMfBzOLpymLacpzpMiyhoWShyrAuhtdxMnvWVm/vdnZpx+EBMElYpIH8HY
jDwpUO3+3plwh33vFitPuM/7tgj6LC21visQMmYNde3Y/4Y+65WgXoEuixV7fFtp4euw52eLi4iB
qubkCECGIxFykCqUkRq5ERgBgk3xlq+PNxuFOBcjCS5KNsBgft5FlrGMM4DwsTaUTIo/5C/YMjsM
7s59BRYWv+cWp3vDwlmBduuFsBYY8UhFJus4ugriu8/GC5fTypIK+FIYNAsz6RmgO/j+461M8Nqa
jWk+w0L2gW78Ing0YzHEFZvKCGiv23oI1GBmdjVTMOIzH7D3I4uswAKe1rrGhEvqAV16LINspwRm
8P1PWdtqVKfwRCZ4L+j2YqtR6hdU42oZ2ari0/xCjngqjz5Vb0h+28U3ubb73uDa9oIrBZhVzNDj
VbQ4IUKHjoQ9DU6o1Tle4NANUf5+b2H+C8vM5L13Mf/5rzqQRYZr812uoa1a6mkiPlUle+0LfQO8
+g7/+2IIs8cWJMXWRAllQS06QTy3zdVdiwdso3Y3xdQdTNpFeiFurZFCXE+ZIuAHD4kigiIBA7+a
3ALReFTL+DkZmBVkvNnRAUXBXDnEdX+wE849S6tuhTUcs5QGssTIgJDuZUzMXWdYQef2R5Nbb0Bq
RuMwHCxAvzD/ke2Nut51DvSazT7I6xiwZe2oseYqzUHWxqybsS/2QwzScE15Mqq4B6wSVUhh7knC
VA96eb2XMO2Xo/LILMkv1eqfCwVcZWlTnxqu454DKq+OOz/O099FOV6oGcjgOudmIB2ar1q2Ma6w
5p3Oxw4vCarYMNQZdHLLCLMnaGZWvmYUQY2BN/z4SOf3RlOHqbJV4ltNJc7NLgqNmUJVp+phFqpK
7+PWgMfsjOtZwK2I3P337rp2IM6NaZ/jjaUq6FRQ6DsmrX2bxMVp6rvr702svmcdHZAmFQcC0neL
U54CQNV3Iqsi65kcazQA+giTzYH4aWBGflbOnPz8D0Sgr0YHzFtb/b35r389Jx/WF2mgCTRVOYF5
C5wIKaan/qZoUbk9FOLyH4WmHL5f6+p24qkFRSB7RV2Sk1E1dGZCeku7bNQ0UPNh4+WzGl/OLCxu
3q4wpGUnFMO8MdTn5aj9TSrlperTl+9Xsur8Z3YWH63A0DYF3gGRMpopKOf7tj5sU4etfp0zM4uv
gzlew0gGSDgXhemDQtnP3AtXj7jKvcrZejWudGMArcOLG2UG0Ml+UWE0jK7NgMwF+xtejXj7a+XN
PNQwncBm4MdKoD7PJCSa9p9N2H+2PbvOWXLGLBY7ogTFHomunIhcscjLxrsEaS7mSAow9GfikGsb
x3stfz9f8OK+03pXGKLH8TZa48UsMceqNd0hK+lxZFu8j+ue+bG5C88UU0y1ooZUAhglpY6SfpMG
mxrI6wfsw8jCLfOR26mm6mXUmOI6SVgQpyz83vO31rFwSaNiJWq0iL92z4IqRk3YLK+yrbC0Hubn
UQkXxMboQS7CPHfiqahQ08TztHiYMfcuImF604FPeht1v76mD2OLMK+jYGLkBI6vWy8WPRQksuqN
ML/+ZT5MLDJXTFTgwDHkIzmVkSLLGxEXd99/mXVv/jCxOEJaTjl3K7eMyuRe6KnPwTvu3rjl5H1v
Z0XeaD6rH4YWx6YR3KK0gwv0jceDHhQ3bVQcZrBjFnDVN3rPOOQH4zDtFV/5YUZzdUbJvPqiLb38
xQhZIC+2CoarVVLHhKKyqbuAxyzTdpITUhLIFyMvUEM9qAKdeOad8OewXF01V/R6a1pi9Zl3ZnJJ
EkXTzFWULK+i+AoEN2aovnMY7QimlOCnt9tKlqvXwcca32s6Z0HSUNxBcAon6g0782UP0noFIjpm
5QT9oF1narORRq8ejDODi4MBxWyzK8BtD1oV9itVUL2pXdN3JmXLp7Y+3/teny1NN/tCtBOOIISO
dtOlsVNB1I/6xtvcsU52/0YZfz5xXzIf03QdoBsw3LN8XdUD4SbruvmRPgTtXRGyR6jHQLBE37WQ
295vdZrWQ9qZwUXkTMohb6wU2U9yQNPgauZJKy8d713hYadtIJ1WqBpwSM+szRnM2Ya6GfaTu8Yc
DXzHl7cisH9B29pn0azo3AfkXhyT8BWPlGt7ZjtHly32WDDue9z9FtnIy9R3KoZvtnsJR8i6TElV
DvrRBFvOiy6s3cnZNxYNXVR9DFN9Mnt7AsSmicoKV36nRFUCvYYaSipNMx6ljQJlrqEHIeOj0jm5
Z47skFvTfQUkstdV9Nqosheolz8oKudBPth3xljWvmmKOzsV0dhU7s6VPLQs85U006njw15n7aNK
J5/UKGxV8WOrmI+8MxugUy3Da3X+qpnqEDhMA9HCRA7x2IVlwvbGqDyWEtR2NAmUUtnLctR8oTa7
KXP/uLZyr7cc7M5Dd50ozU3SQ3qiEeCSr+R9SsGMBLw2KLH00aNj0gUd7wCeduyfo8Wv6CgVL48Z
vSB55VwAS+XFBDq5DRIy0Y1+3wyPo+V2/pBa6a+M14qnyHo3Ueje5DZqMTK+4lV1D6okf7L69LEZ
B0iW5WoZ5j36Y2p3n1T1Djw0IGEpp1eLTCE4OT03HsawcRVfjdnB7vmjgOSLz8pC7FkJWI5O6xMz
hr1Tl3/LgbHLKSO3SVbse97uLUJBBt7xQ+MYl4ZsqjsJfXs61sDxJOOfxml7H9OEpUec2PHatPyD
GhIATp1NvDQpwc+pYMAs0x6s2kqPUzw9O1Xzu2rs306Kna1bW/Gl7XhTUjwLrm/kgetx9V+hYAnW
FYUWt/mQVpFN74oMlB64OyCxVqhvLmTev789VxMBc85qwMQLjrTF5Sn1hjToD1tgy+oOtdNiL9W/
35v4XyLNh41Frik7Z6wSZ3LC5LI65Bfpcbx5F+L0rP32pbR+R3wYW+ScyKDBwJGD6ze2pz9DWwgv
m8o7vR2q6PtlreY3Zzu3iJ+jxdI6g9xLaKb6LSK3iQlkzJ27NChcsZHlrr/Kz4wtwmdqJr0dx9CJ
T3pMjkt/gopjG0G4UX8ZXuabCRBqP0Pz4sZED48G9Od/tdglKEcTbiPcInfDzsYLqD81+b3QelDY
Zbv/ztAi0Rap1WgWyn6hPd6Y0FEcuNjZZecZbrXh+auOYkGm1sUkpArt1M83UiqVYbBSC6qQomC+
2UwXhlm/Nmzc8JP1vOzM0CJrQVcLH86GWlUXqL+gHhKw7toIrAIa8QXuEHwtK9tAQKzWA85MLtJ7
RbdHI0mwNrND2VTNqkNfkx95wWyvzslcHmu9ig8Hlt9+//lW+3jOmeVF1m8MGS94A8vJoTk01wxq
YDPGv5kVbv6TMHlmav7AZylFjjEO3nEb0zAFvx1QiSZmFgoy3rScGl4Xsz/fr231wKOBp2G8GypK
y6mxXh3UrK9iK9QHdplKCAqx0lfpnlj2Ri1zw9LytLll3qKUidDidI9kKL02L9AzvxZ6uXHaVs+A
jQFaNC/QWXsvwZxvYUmIIpgA6XshoxEvJYphYEamw3+wc2dmFqEy1tREG12YMTFvXHC0/AkPtPQi
Zb++NzQH9y9Z3ZmhRZgcIc2oTSqo7TFu00BMto5Af43EyTRPgqJKVVhbS1t3+A+T75H7bAuHabAZ
VK7+udzMS2QLpxJzPP/O1bZ6V5+ZWkQsQmmtaCSGyPoADFrvBuA8Dr7fwC0Ti1iVEFboUuaY8XeJ
56TFRRVvPQXW4+HZMhbBqZejqwoCG/OESn07/sUj+akFvpn6feWZ0tuiOFyNhmcG50WffaK6lGWq
56hEEHBCt5FzmAditkd/Ng7TEsEjK7cueApPMOIbql/kznXSPX//eVZNOJhc1VFTML9IX6U1SwA3
Q3JjldpFxdO7WNgRr52NK2s1/pyZWWyY3VAp1BRmYGyXJ8atOemeaReXgAtuhLpVhzszNa/47Nvo
xRRzV4Mpmf01modGblxIW39/XurZ35/SceDaLP1AHZQoEtvj4r/8JnNMOrcArnmhxXOXsrmsxIWN
keH87r/77Iv4qSskm6l2wDkzHUz11OWVX4mtmacVknE80R3IyIPrBqwiS2AfVSGpGRP4bza5YVuZ
HhvjuylTfxTpeNFiYNrLG3o3JsZOoLU2OO3JtikF6Zp5zJX41PTFQ+UWl20W7xxj2H2/BauRHXcv
pKDxGvmiqaEmQ8ozAWAsUzmATpQyP81jzW8sfhjQ8bNlY2yYXBlvw4ac2VwcAyEtLrQKDW8jio/s
Ob2trjNMiB74xQw4ZAHwgDaQGxu1idXDd2Z1cSJsxe1i1aJ51Levdqf4GuV+W6leFtcblua/tLwt
5/n+eXTPRG96cZ+YjZFPSQymvopons4sP1GJr2T2RqK9dgTdWYIQgy1Q7FtCNEy9T1ppYa6FZv0j
hhN/MX3Ygj6tuQdq1jM5pYUyk7W4+CdKXCnc3g7VVnpSNYLSBN3/qHkZueryLazm6hV2Zm7ZbLba
XOqxgu4J9NajRA/+QfymLsjTGVhO/g29nNVv9bHAJa/F6CppzyZSRlVnB4N7gLrxlWJv9tzmu/eL
SwBEBpSHoWF+bxHMNHfscqeFGfXaiiBldZz2whO+3QDb2/wbkp2r6ROQmv8yuAhtBJczuDWkHcb5
PQf1QhK6vpxuhh30ijcHgdeOFl57qLACZQv05uJoZSDy1HobRysB7MkGO6V1RPsXBFgbz69VOzrG
f8HEhvO1pNcaqCPSKkMXW00tGnRKcQPGyGdHJGHZyI2a+JatRZCSEGew+wwXXIM288D0XVwBitDG
j1mMKtn3QXj+GF+842xdi/1LBpL3iPmw06maHwvR+9ogpVfZJvWHpnuwuHWXEfBTfm93LYHDRNy/
9nPeg7Mrti1JnSOCoFkZfrS3tf3Wg3JrKxfOn1WDa/YOojqY5EZTXBY9OL7BzFjG2tv3C1oNiSDU
Aq8KvBud+c8LUiFM2bUWjpnZQjlR1L5RbLyEVuPFmQXtswUedwaSOAiKGWpxB96yUHDlVzG02san
WZFXAKD1zNAim8/TnqAziktyZlyc5/pBA2x7pPLbEMEw+kcphM4aRwe2I0e5o6Fy2V3RUJu8rTbt
un86gAvM8DQMZXxetG4ZgnIxFzN18OZNwZQ/DIR5dnyf24B3sJfvv+JqYXMe9P//9pYdtxFzY0Kn
WDt4/8H830di34cz1WNx/I9UzOad/rC2cBogmgdQYM1Oc+/czg+Zbm80oHKRUFmvombzLlh30g97
CxciNJ4mocCeCGeEe75TdvR5povID+2BP/cX493Gfq7ePmcrXPgSxZg6gBcz3+LtFILH5ULx9buZ
lUPdGRfb/HKrXb7zHV3ETj3V2yLl1jt4NJh9l0KzNBp8IMH96Wqehdha4qqHoicMiirHBKhlEUF5
nxtq2vMy0mTp9VPvT2juAIjkEYGPmP5t4tLf2NTZLb4EbfApweA8ILRM69XGcuuygPKTu3cieZr2
441+bDwRbW/oqsecmVp4zKQ1zMl0BFAXkluGGf+gQ3v//XJWE70zEwsXaSYnM2KMcoa2BawkkAXF
FCo8EOTgaltTxKv3AUb8QRVjuGiNLO6DtLBIxvAlQzni7aPEod4ZATEqPzabra/kzHvz5TO5+EjQ
M9NcNP0+x64xR5VYhaxHyDXcbLTblW27E7rmsZQ/gfUiTJ3Gk10eDrnrKeyhENIH3hLv5uQHc/+K
DGoUifSIeWk4PydW3VYTYI+odmjGiYoC7Ul6kpp1PU6dx4TuQZY90BMtSMURhCU3evzC08pXql+a
W4eVgiq/DZLrCVL0Q+tl5Z4NdQQUrV+NdZAaLng0n3L75BaJN7no5tAqdPnecKDngDZiXvQ72enh
kP7RrNpLHOsm1Yg/MrIj8ZvevSYcrA2xox1UqNrW4k8sJBpv0BO07gSH+k5reM2koFlqDF4poRhN
ptYTmaGHvVuBV50XuNGq4TRa8QUZi51Oh6vSHv0MqkLM6sHyAMHztrrmpRXYVurXVAsSbXg1HIzL
2PwgwZ8tmHnV96BUGKFB5KrxMc1Lv9WaW8ea7szJuo6nxO9EPHdj0W1Vb8XoRK4VB4A8eGgK/+HD
cNOL4WRN5UUmq50eJ4E+PGbtcEQZ6EdZG5d1ivJ7nz4bvIsM9IWlScNqHELTzu+RsHklPlaeY2zP
Tv0y+6UlFw7LPKfiO9qmAcjQPFrLA5P41lKGGN86ULvzGhDINI0WuLp+iKvfhZvtCWRYSwOIMfRn
0loGZJhOkmI8jr2yjBzMbgq4/cSyuywbfVWwp5K4+5hPkegScHneaRnxCkb3TvsDRKoe+IVDJ6EB
Gmi+pVeXiZ22XlNnP1o78VtF3TFe/iyTuPIkm3za4i6nCWAZNIpFtQGBX0ll5kErzDeSGaVtL271
oZMKS01Uj0lyBcFBr3N3lrY5jr1hZQkIsGcmG4rKf8jBR/QKztpTde3uSnRp/DH1SND4ovakt/Xa
X3tKziy8Fp7HqGyAavLzuR8yRctMDd2hGSgkbpgJDQfhVeN+mBmrAYCY6o2C1UqU/mRxceuxUcul
ArWscOTtbepYO4E67/dRenNVi2iWYyxDURs2C1PQO8Mfr0AA95S+q3GkPSZOtlgDVr/e2S4uXgij
PdaJpmIXB/KT6bVn96/J1r6t1YM+bdziPshAwNinzvunep98RQUqALRj5jYfX6XAEznBEEqob2Vi
K4uDiuzH1bBYXCsMU7NLgA+dij5WDh4koj855Rb8dG19n+ws1jeSBjWiBHVy/draDUjA+D1Yfl1I
2Sc/tJCFduYlt/93smtbR0EblTbcsxbIXT77/1inrCTzJQvuIO5lvQw5Jga8DX9c2cJPVhaZyaiU
JLOUEZMBYQO6H4xoM2R6LWL+ASgTT72CTPcl26oTrSQQOobqwUaqzgNCy2qKW+VNo2NiLYyZckQn
O/VKR32dOrZPK3vjyL3ncYsE4pOxOfU8eyQrg5FyAiwi2sxyl1PPeRsAlk69f6Rm9WLnXqUP80MM
wT7QoFdWe3SzeLmWUn/6FYtgXTnISTAH4oQt92c1NAyEDNAdKP3hdlalScb9dllnpTxwbtNYMGna
CuFiKgAznpFsYO+80iHh20Rbeo0bX3P5aFdko5vx3HzBAO5bitQKCNdL2ldXbZNtfMzVEP3hOEtK
EpP3feyOqC9q0rzQS+dkxfbGLbB6IlRoJFgohakmWQQVq9AqoOtx2IVSJnsJlSZ/aqBDTLWt+cMt
S4uwUg0SPPBUw9kbm6NWipAlpxqZw8YRny/Kr/7/saCF/zvSzjI6X2ulYz1Kw35oU1AZ2u2etCw/
8ba8aIys9gbWXhEtCTvwLQXVmD05Ng+//ynzgr7+EgyVoFsBFNey/Fe2dtsBjVtFY3fZigctOZjZ
UbQQFJVbY+hbphZ3eeVmWeNMqHiUvX1yUHme8vrSpjj2kB96NvKtdGXdMT+WNn/rsyCjxz11uhq5
WGzXqa9LftfLLXGCFSIsXAnqh5GFa0IZNANcD+0uERalr3jjM1QXFE+/s69IiOPnZ4DxIV3dnOdc
9VR0KMCPSTBSujzhAHsKrRCY+hDam0bfkioNGm0Ly7WeG53ls4vzADUdAqYxhMh/hDNav7Ou3nVZ
cohw8iPZT/3T9w65+tXOLC6OBpJ3IP8SrAv1nJ+WIKUvoSe0+w+MnKVgCyNWYUIrI4NMYlneJwaG
VLsh+N7C6ucBgyrEI+a6+hKxBSL4XqWc5BFl/bVbgZrNfa06uQFVhlzd2vk9s7NIFhpCuknkgN9Y
rLqnI5Q/SAkoqKJFXd32uy5WfjtSC2QF2W6MjpWpvOiHAq9rh/rC1J9jUb4V4OeDcAL3GbpPcrKP
BErjaN6CDdRmhyEegE+1zPuicn7bMs49dEwDHXiVqYGeAZ80vCTdZm765T8yy3kgDrkQFsecDidX
Gh87v8Go/H5q3ddR0X4oBbQ3ExJ15mTv3dSN6Gj4rjm6kdah5T0eauo+I0uBSEZz25SvymjuLDmF
pCN7SahPFBwns/mpxvxki1L6xYDnCIhAFFrecrU/8Nzc13p7VNI6Em7+13GmyHZoaLrun4znh2Q0
foJpOpp05alpSGAX9FGZbvMxD0ZZ+dbAKsypcvBCSh+VhKPOGr90u2fX7n9aLD8KBQITTVccWoby
Specsly9krU7eBP5FVP01Alq8srgdTZYPTBr1lnuse6QtWEAtqF0BxiOZ9nlXqcg0bQ6d+86IrKr
OLB1fixS5scl80zMieCF3np5WR7iuIUEGyu8JM6DtEr8Mu9BFTn94Z1UvXqqHhJdv4rxHSVlO8ca
b3NSWT5r+j2rHcfPiyHqleySVm7AMvuUztwt7pvoyr9119seuGErfyB677uN2/gT8KgomtAdi8k9
oPAFXuHdzlSqA7AcQVJ2ELdOIuh870w9fbWzPBKCe2AHvYV4yj23UuqBFtHTYorN5W+ES7+T5b6z
kn0vXlnd7VDu36VNfs0dY19b6svYsEA1i2MK4VQNFUn0yvubduzvK638Y8ZtBFFvv2+J65lNjnFV
xwQLTAsqZKrkwhtbhhcvu0KgjIYp3cdJf2sCOK44DJh5Nds622sFMNCvuRZENhxMQCwfAm1HOtHq
6ASSqjtCFntncQMVCumn8mTpces5JsYhcOtkSuP1mAnNy71i0dETUCxQyuIy79OdTKag6U0w+/1Q
lAMvL81677ZmNE4Z2Peuh8b1xnHfJWPAGSbkax0ysk3v1cWbTmJvSKynSTMi1UW9jMWhZTqBalTe
kIeJuNdT8MC5D2W5J+MVgX6fywbfHAeoHUSM0V2X7itm/M1iFnS26qnc8Pqiwc9/TouD03IVf/+k
1U3gNKkn8+eka2clviNmpND+TAcA8J17o3xWdPzv1X1Hn/T8t7SQL2F2lI3Cwzikl9DY63BGlLKE
16HeU4hdR41fGvgpypzhp/5OnfKnlNeTwnbzf4GN9TpDHDRN9YgtPDRJ9ojVBxt8hw4gf4r8K6R6
RYrUdwwlEiVBw4tfo1qBBnOyI5DVAXEciov00lRb1EKFNxTZRdKxS6cQPusVSHtCbIegbsG1Q9v/
yWsIXyXXvXbXFWpE6bORmhdVD4crs52emL7W39r0RZJu35LizkiKK4VXJ60hIYkv40ZctCBxGAaU
6mr3wnJBBViVNBjjFFEPFAcGGu2Yl6+8tL6r+9tUgiLNRkXIGkBwMbKo6Ik3uqnXWBicaIcLlr0M
9UWe3fYg8tf7/MJltxbqWfpg7eoBemAVBBcVhglPLEHYx6Id9rKD2jxKlnb2Y+xe0+xFTJB/Yhi3
gP/nU3xXYmYOVGkjfzAFzNV/M3ydBlPxFR//urS40uVJUYE+V97MUt3JEaMSse4hWkSOmng2r/2Y
sT13hqC0ToYtL0rNOpayCCqATKo6uegFu1MgC1/Bd5Wi9VCKvDInfgRE+qCXr5WAb5lw6/HBLcVO
c4eAwfMrLfYSjGON/XPKhtuqcXYJCA1zp/CyGmoR9b7Axgobc1NN601ohjcD8a3WOFKGwSaQi7Zx
G7SOEgg1O7L2JAsOv2FvhBQvTP/rNA2cTgM4UA1kT45d/6fAXssp97VRBJ0cIY3Yo7iq7vMYpHwp
+Jl11EbSNphhQ7FR3Q02v3R63ad1c+k0xVGVHe692ZedPdGKHWHyKJXXphYXUrd2eQyGngxvSOOS
F/EBV6ZXgRW1sEyf8O7e1jLPaDTw84KGgxbXk1qMB2iOhxziFce67U4xLuKLqciebRAgXsZDDul3
y1IjkQ7DXnVH3Eg0ZIXIPJake6dzwUHUsgcHSnJB3bfFleOAW0yvyr+qcK6dBh2APBlOZoanddVd
T9Ixd3XfgB64VS/MPhFenxaRKuDpZVngsHX7xKzeIDoVKEUJ0iaiomCbgvqqtFCb7rL6wrTb2BMq
xiMoyXf6aBHXd2hWn8hg/qYEo0UlN+Se5zoarCOT+1IrE+7rBRxAccu3yc3aYDB4YKVOAGHIN00B
BXdWgimAPlQsuWP4P4620ntxUe/Umh/ShndeGqfXtlqHjptfQrEhKIZyl4j+paTs2Lls8tLe1YOs
Z9BFTtizrkynxqnvKSmu86LOIIyhG78TRUcRPTcfR5HvxxjaTNKOmFsYHiXNDb6gGWhUpp7bZX8d
Qa+VMjvwbvrpFkoU52BmAbAprZxrTTQvfa+9OD0mn0XW7epxOGEo7o+mFY+aEz+kmhE6jnXdUaAS
MU46UvOh2ktQBUGAhaOM7dg+sYs/lBW7uGv3k6qHkkw74/+x9mVLruLatj90iQBE+0prO9N2tiub
FyJXh+gEohV8/R2svc8tJyaSqjr3bcdeUTktIU3NZswxEBe0inmKZfh9UulOmuLYJvC5IIkpx0Nc
6MGYwofajYcRINeakRMTh0DhQPbzHyEcN6ITHuaZfzQa03Fjo2+dLo6g7oFjiwy4GvVsddJ9mifv
NcteSBq5LE1+dbW20wXuNMgp3LHG/jMFjHk1KjNj+9g07fcoAYoCkNtzkQgChOK0V7q2c2QuhzQG
aU7DPAh0v0sVXnem15aTKJFfy1bmKnbt5VW8b5l4kvUOr1il4uGH4QmOBhUE3HpwKxYd9QtqB5Ju
H7UY5GASY+eJySe5bb6nqRZmQ3OnmPpLg45QE0WhJaXzzAXZ24oUGGmi3+KPZ7s4a3d9l4Feu6p/
c8FNF9wGwgGoK3ZJTwZ/ikq0THujxfrKk0YyjNuyVAp4oX4feuh+TOaEnx8VcO8oc7cdf2I1WO5Y
GUmBXLL0FhFvDzIG03SoiH7lINaRMN4fm8o+Ggzm8QRFiszWILqbZTcgqj61LYr00/ikZYnpkqJ5
ZyJ/GJh21EBh4gwNk58yGaIZagmWgli2/GYEP8pA051pY3hGErqFh6stHdJjNEKyUx6MtZW4MdRx
EYq8jBIRjiY0V5KHh0jgPvQ2/jF2kvE9quCLJkTkxHQVyOE0rQhStNAazOaVjfEIsZ69Zf8gNkdS
8CjFkz9Jde82qCC5kzXd/x+oDg5NWc7S69XkRFXqd63liSE5DhnyBv5gR0CGEIn2XpUyr6ljDzD+
jzYrj3kJ39LEGKrvqCeoFnC14H4uMF44mAjduNcxhhYaUo6vU7CVegNo4BTAtVQDEkvLwlRNqkk0
PRBAjPC3SZSHSeHMUSsFXSweoI3TbJR1tgwu2iOqXZVZS4FjaYz+kMt2iVZjcd/F5C4boicWQVDi
6xWuJJmfVjjn0hcVDiE1La8nGGyn9MmIk7c2tx4bTdnIlldqljCjz1TmZEa/zf9+YQZhh1LocgKN
RwWSha2KXUwlG3e4ywMNmVzV5Ocizs6M840FrpdoL9LbxZbGPcktU8IsGRQzjxFEGjEH2t/1UCBC
aD4hax28XEWsK8XjTcmMXdWQwKrtG4V0dz0btr7w+u9Bhx25ogpYxHIIBQOVnGHoFsqe6S5XPP4N
Ott+dox/zfdsOtkhRtqCrc+8WhK5MLqoViDaRUcFkixhRR8gW4CoeKO+ugYOIqCE/SMMhiuzlKI1
UrkuINWIlhRAawyKfnrstE768XfhOqv1zwt7i6pZJyZk9SbscfD4Jo4BItj43fKY5cq1lwK9GXtb
/Gfzn7wqdF6YnC/vxSHOmyZKxWwyH2yMKB/gllwKR5pvTQUqK9eFyKDZxOyOoWP0amGpp0kKdkrM
H9qqOwuNzB2FhJwwbBzdmr7AtLjilh49jJELnYdk48rMf/1qnbP6I3DxFiKM2WdcrNOISZkPBUrL
TO+9KEWGzMCHBdl7eSo8E7pvX7ug1cVaM8kh5rLAVLm4oL2KxBLgPUhR53Xp9IiqeVUgU0W8VMpI
TWkp/MxQXolV7L62vHIr0IED4Q6UFlTwPy2acbXWdgYiKwBXNRB91dYPY8rrjdWtlXc1KGybJoDn
EKlZ0mGSSu5VUUGVWnc0Cvx0Fcy5LxAOVdi7+UfyswbDAl5ttFK3SA9WnTtE5UAeiWrhFfHnZCNW
rStUlrkUuZls38Zl85Rq+QZiYeVezJih/2dmcRWzKKKWPZtJmx5OlXptIxwz7YLYLPZff7G1qY1P
thY3I7JFQYhAV0pizXloQKBqVe9RO/3obXTa1Y6+S0qmOUnSB3bXvxS28VhXql/r5KPo6oOg04mW
0T3Gbn0COsNg4+eteKVPP2/hZznib7XQsBVW7s8kTsAC/KIBN/0Y+V6Q+73h/os+3SeTi6fVSiBJ
aU0w2fDW6aW3UbX8vvpA4WnjJG985iX8U7cqLetbbH1HB7fOIX+E0s+A2Txlcyx6rTf/KSxZ3ExF
HqPKJHPgpfE7Vc6PQqlOYhqezaY7FMx6rFN+N6r0Ox3pA4+T88jkgyJNmdM1yNQNbUuP+8onQutY
1jAmBJ0a0Gtoi3NXoPSZthLIWGsSo07TOYb14/kg1K0DdHVlF3YWBwisGvYYQcII+JjBLx6ynWG4
gO4jAYXCX/cU9zfsfZsd5Vp6eGF2cYiKOCYjSsZ6wH22b07UlRq3eObvJVo1jTcz3fI9ec4edckp
zzpk2+z9lrPa+g3LMeA86sC5qBUgot0bvws/urN+lkcL/Bs7bd8EECHw03tUg73Ea2TQGUUfebj1
wl+jCv7sg4GyLFJAxVrGqZBSkmlWm1lovb8iT1JyV3Y1tz6D02uXAfm/60E9wHYT5KGDDAUQd7jZ
6jlePYfw1AQ/AINpYKK4QlH0JK2bidVQk9Rll6ApYQv5QNLC0akCRSbjADyo1/5jYjFYRTMZ/HIg
9zavmrhJnvYiMiGKk0a5U9qvLfRv7WETnasuQ4uFmUW6MQ2AtkUc3Lxl4Vf7KkAZeZfobrKXQu0m
fiRbz8WqPRVKsvJMeIoA+HMowzQ7ktJ2nOVcut/VXvOnF+0pedJd4wV4Q3fD+195yHl1f1lbnmDb
EqZIbDCHo6aOuvc98KZ60IT0UXLzm+EV9S00xTFWtHVslesgY2F54S+7DOQ+NWicQyP/HWWQtJDt
BxQ0FQc6QAEmCd0cOD8765xOeimi+Gi2oMFpYxv9gXqEmPF7XE2o+OtQSWyEx2tFB+PMm8K7WzSl
bmKG1gwKrYoqOXQsXMNKoHdMqRf3kyeDtEaVkfVL3ClsPQTuyEmV+MBI5xnofXGz9zWLepWN/p4l
e6n6WvHsTjG+KwXYyybygJLCsRX6Yy9H+wmHu540FLESj1bHCDpU6vij6DM3Mhm0wRpXwqhbJ2Es
wKLnIVFDVaAQYQxhBILx1rgnY/8zUX5ObfU7tqgzM6LgujvW1HpagUdSsV2Qv/kMUs4DO0wxikp2
6fUg0Bn1ndQ9zeXoDvRAUaf5kWo75VQCQms7STa+DPZDZ2HqDdrOQvipmT2w6hcbIz+3H2mTuQys
KFkL0AWm8aPY9FU05dpU7C3S7SUKVo9igPTlt1o5N8M7A2usJDUfhQr+JMGcKBu2oCjXecTiWMzX
4yKSLzst4TpNklC348aRrCasbRT/S7t3OHmRJcNpZND79ZonZBqO0C2XVNSzokMrJ6ijg/HHeLdq
EYL450aMzea5vSLOXvy+RegPiDCI4lUU5fN9dADCKMwhA68F9XEr/129mTPxqWWYULfXF4YUFE7G
qp27jMCADi9CaR2KKlTaPX3tAq6Za+YVQZ4ECCOA4DBP+3nHwe5s9WiiYlT2kUP/93d3YtDkztzp
PjkmrobpFdUrHvtQu5Vvt6Fhc3TwKXP7bN1eQMNqYGvzXs/wfKWtN+aqV017loRFd0/q1DGqdqOs
s/ZeXi7XXvidISHRFCd4L2dyA1B0H+u77MC+ozPX3hieHhKXg3pgXqgaopYaPWyJW1/DSxZLXhzx
ulMaM8oLkCqk+b1SiEMc9UHGojcjK15BP4o2o/lac/ZoJhaiCYjQDph4yclGDrT5OxYnTIoxqT3w
PAehneyiUZf76TzbGbATGLTy+zzMt16b67cN1Cw26HwBEbFlY0nAQAumTuYwzsphonPjXRda3nDX
5o4Utkgpt6bNriPTz+bmK3bhS0hUDjGg6RjUrn9UNfASOVx96Xx9f7aMLMJsU0m1Mo4F0jomuzmw
vwq6SGn642srf1KVz/fk81oWUbbJulaSBB7qIkIsqfXJWTUFGrumvS95caOjou9ixL71ejqBlw8V
8a9/wFXhgXy2v/ASKqlUPhZtHhZ9+jFZzNOq6P5rExs7uVTHqKq8iG29TEJ0vxxu3I30IzY3Bn+v
a5mf17GUxdDkWusjWs3qndIsG7YnOxqYD6jHv2pBEYBodIM/YyVJUHUExwRDQxZqRcsyY9xGjZmY
hOJJYnmYMYC08xTkUro+WaFR5YDOTXqGBrWxl2v7NEQGgAQ9oMhaBho2iB+aPDpVJUZHiqL/1gGr
iUFJCrTwAH1NWW/2xUADq9iSvr0e/MZOoSs/l74B6IKox+fb0xZaLyaM6GCnTCjTN46CrMaEEPS/
kaP4Y8uY577X5JsGkrT1ZBp2oGBwyG1N65sM1YLO0p97VPscUpdwz0ouOQaNwDeuS97XR2/tdAOy
hvlljHdpV9pOUy8yFIvwjTo9+iiqfnQqffz1v7Ox8EZKiz7WoMEG0SQXXT2ghzdc0TUh97yNlg12
dnNN8igd9apqOhCEdId53HV4UN9niLcd5IHkayp8u4YRoL9RrL+m+IVaD4D0yFhQbbhWIALOJM5H
oHbDqSXsmGe6cDVFkkGAZE0uRUA+gpfrRmvSR0UxfzbzDuO3HokYI1x1+btUNzlwQha/iUGSV068
8LvRPJGyoyiRFUdB2hMD1KjB0FUL1BeaxAeV8R+oYd5OVXknNZt1u/n5W3hcIK+Rz0K1hKCdv/C4
RC4NvcT46R8ZNWQRACE4lgdEGghf/9ak0XyhvjK4uHBT3MTmiL4HIpMamixQ49prgbrbCiyvIy6w
o2FWRVdAJ6ZhrunzvQY/ZsQTSCeGPNuJOH5sOihpgiMg1y1wb1quBHDO1yd/xbF/srg4+dMEzjdS
wbFbYrqdOICV4PMzSLsR0FwL0eEQXq5s8RRPRS4DJgjfroUDwDu50zyYL5Cg8wt/HjtIH423H5pT
7q3X/oFTx06d/oiEojxvcbdfx+6ff8ji6ChNISZw32GL00MinWgSu0qDovm4tbMrfuvTihdHpgSy
BCoa2Nk+tTGvP4LjedOpbJyXJZUKcvOsoT0WIxp932QGqBCGDpdBlx2k72CllZX6qKlxF9JJPie1
+QoI5De9rXw1Z6ehwABql41+3HZBU/Rh2W0NKK29VAZiYrC+a6gzQKDv84mWc50W8QAEBb21Qv12
2v2H00A5bpOXrgTNcHR4CxDFguMLSoOfbU0xiwvQ7BpgIT60nuqCLdW3PNXYTy6Go27+RR909qy4
rHiWEDWTP/nMRRArtdVkJ60GBkAg6g3rqDfPX9/O6z7oHwsWCoVgQ0d/d3GIuJkRu2ppiSpmssOk
65v6Rk4zJyQ4ItExDL42t+YMEPpjrAWCjRBQXVzSxmZmCSAs5o9kKRzAxTyPXD32zJg2Itbrivy8
rgtLi1vYcTkyi9qmyG+iEGiY2AYjawb2gN4vNZfZUEVH6YBh+jn8F0uElBwmRk0F9ffFGUlqyBsW
TQ4tdoC/zMHydUX2GmWzdTNv1fLBQCKlYy4PGHncs89nsezNKZesxA7S28Gnrp6d58nUCtRfrhSK
EOVQL678RkL9+Z/T58+bi5AWmABol5Aln1Ni51VKNCixR8eeomaogLu/2unHWXuX7qIX6m+ZXHOq
MvqRMIlDeqV7o+SDGFuqQOy3PBn5nUAxqrVjIHg3lBdWKpPz0mx0IFFfNpUlCZFhAsdqmWhlE4y7
uz06YrEcNu5cE+lNNLIxTg0oeFiHW/nq2vfETBmkbtDDBsvG4ntWNWRiZdOioZbOeCMCghbSP9Vx
fp/o8s/EKB+/Pqdr8SKIUv8yOOfrl76FdAClEhiUD+wOGUe8M1xlp7xIfouyD8Dss0bbAATVduF5
/tPLs3tpeo6+LkyXSp7koO+noXgFQZfLIa09S5aLb1BfcDcbNddVOzzIFwud39ELaxViV1sIWEtB
emu4xTvwhk8VJCiyQwQ5qHjOa47Dk3jPHrdZi9Y8HqLaWQkHUeQVgzdY6asqIvBDJcABXl5OL+3Y
It6SzQ3Xuv49LyzNV+himQJhnAUeVxr2gDFCsnwUrgyC32djb/r0wzxMx/TA39rjrCSzEeOtPowK
JJY18ABAePhP4n1hW8lSQx2jOAltSZwiGezsltH7kQSYa9+loVFEwZjV1NGI9WRk3U2lMAEkjLRP
FHP39bleqfHhc6v4EeCzwwTlsoeiVHZHClSR/5xrDj7RxCHBrA5Oz+aD+lb7wi8qpw2thwRDAnfp
/VaMvVZmuPwFy74K0XRRGAy/QA2Ng3KbgjNgPt7lfvJVNFS2kT6rh+yvJesL3yGIDercOk1C2kuP
dBhUJ2fZr6jA7NDXm7saDl4YWviMjA5QQZJQoO/ErGAAaHdEdyI7QIoOeP3SAZfgRnK+tbSFq7BK
bTTiGhZNcI1UOoGZ5xiQ86/XtWVl4SJsu64bjFMkYULKD2XM3VoHjUVXPP3vzMw/4+KayNpUdqmC
xdjGbu7NtxE0CrqNb7T2VF6cf33hByByQYykwlpa9W5Cw6mYebC7wm35RnFr9cW6yJHnf79YTU67
rik6pKxV3dQOhnegzpAnByQ697nd/jLVagu0N5/jq3fjr+x1SbOoNBmGa0ZIx2v3GLLYZWhRTIh2
2OFvvBqrbxR4hea+OlzJUvElU+iQmEBngG4BGjMze9gNd2fYXrTHDGC/m/0IBl1fa3DEDzsFkO7d
lqTn2pdUZdVW5haQdUVHlRkJkTCtn4SZRXaYiNE58OGGkd7IhG+MtK99y0tTi0MjqqjA2zWg95K8
dmrvygzQ6McW8z5GvuGg1+4aRq9VALwgHwoc2+djY1NN75QepbBBZqAw4k7Nf3B7i/luNS9UERdD
eQo2gE34bKZXZEiMmwbmeEO2jySfeGDAuSn2vECHZ9Plr53MS2uL/dO7kjGDNXYwGp5xsG9SD9Io
PRSyrV0WbOW8qztoAwIIBUis4c9rfHHxEkXICUjni1AyG0fOSQipMESMcfC1t1rNDSGca6F+DYAs
GFU/byFTkqKWIunfKYOsfrBLa4u3RTMxvcDbLArS4im1v0vFOddvFf5a5c8RHxyztQ4SP5H84+tV
zq596VOAqEQHFFPlWOvinERxmmeUNGloGdzp+Ynbb18bWF/YhYXF2bBUkclWgYxwFlj5Zxz0m7YW
PnmQSY4+G7NRBGb78Q+d3Ay+be+3s8DVjUMSr6DMCizsskdtaFKhWCM0o2TM0clJ5zL5H0vtIM9E
OgRGPlMDQcwSey4UwESitJaCLGm9TLqT+3OOabVkCOtxs7k/RxLLgwAQHzCvCN5w3hdbxzmEAhq0
1SAqXrid2T3W+izj2+9UDAjmDdkxYFMohkEZhiQ9Cf1ECdhqtcc41MaBWXt6QI8pGzZmbcEKuDiS
Q15nlaRO0Z+POJy4Sz3jttgDBr/bzqxnd3u97L+MLU5nLVHRpnYXh2rHd2ZE75us/t7rkxKUsjiC
M+DQcRN0Qy0G+b5epzH/6aVpHfAtqGevSYgC2cUnmkhlqINEW4LWQAeYQ+FG7A7j1DnGhmXHjG+g
5GU+K4VfcjfvXKhCWS8c4A+8HdxR37ME6hgYjN7l9U4kN4AxpE/yNzt1m5nOLWhMF8OqGDpPYgxN
hXXqyuD+HPZR1zua8lNJXdo5o/pIc2coHopo12Cad8p+T9ablfjtyR6cnoUFSZ24eikUl+UYCUuD
0TqI7KYD0j1xG8UlG3Hi+sag3GHoa/KELeusKa+QsSbZI3AsTlI8CBC50bH/F7EiyBo0Q8VkB97j
RXSdQ8t3sMwRsaKEvUdD0CszzEYXwkEit/Hur/mLS1vzv1+8WpFd0bGTYQssDY6iPXX/mFQX3gLc
EwQsFyhNXYEhbTHmU4eJh0Am5TfZgDxRReNvQ2r4X5/b1Wz3wtASWZx0UqY0M81KawBSbHYsLCl6
yDy+rbImSGTV75v8m0S1l7LEcIk0BgNVA23cSnVXH2gUi1CNthEIXI0pgWwTEJqxxtzFju3/chTg
uQi3/f1a1HFhbLlqjMKlkB+xkVc34lkzKXXENJ2yVrWDr/d3y9Ai7BB6Y5Ql8PGhZSWPUWPfcpIe
CU02zv7aeQShAUJ7ywSf+rJxUHBKE560eCr759gcnFkv6J8vBEwomjKT5hoQQf184oEHb3iOWl+g
8PuM8ZDyACPF3tdG1iJ3G0VDDdqU0BddvpEIA+0cMHcrqDFSqKjnBJO04kaO38e/QYO64rAvbc3l
gcsrHFsRWvKo+xa/448eDRDVVxxGoafoFGGMTBND4gHm1sug2xnv4ND9eqnX0xS44Zf2FxsK5oI8
q7XSDqwjVDhnTMJbcVB/y76ys331PAa5CogC9W2PdBuXfnWbAcRDCQ8F4qsCtDlaFue9bgW29pCO
A9gIWs8GczUaXHW5lcKvHU37wthinxuIrJa8ju2gVM8QT3SLfEtcYjVQvDSx2MpomGV3lP/G9v8f
gtILW0sGOKQWykQIn92UdpgVBv8jwtSH0nZrYi12gvMHkISgOXFVv1ciVU1jZuE7/dcllu7/WPt3
LvHS2CJ2auUGutZaW4SgH3Y7kJ0IUC9k8RbKbC0cuDSziEyHjGSDTgbIPljPUhGYRepEuj/yl6+v
1/qp+2vrFqdOZVBsUSSUahVBTTDyRKep07a0XbfWsjh3heiKAowEIKQnb3pm+1YDEuTupq420rr1
A442I3BFuK1X+vQiMStdYQU642jiHOQjgABzRg4AwN/gOFzdugtj879fOMZsSooRxA92EMmS0zYR
2DC2nN+KA4K2nYl3HmPkJjKUzyYSiDok+kjwdWx1Z6S5A0QT5qfSEEj0iagb7m4ttPhkbr5nFyvi
gyGs7o+kJBgrMbIKVRPAiKbwvxIqW1NhK2/+J3OLQJSUWTLjwLAakAhI0NUhHHil9vfXJ3zLyuIz
TU0xKlkDR4SRatcqB7+vnzvj/n9nZP4RFzvXJ5lltx1S8FiNAi4fzO7ZZNPG91k5cJ/2a+F54mLE
3NzcZZaM1gcEZGJbmM+1LsYnEwuvo1ejPPaFiXwYQ0UzBLBo32fByPGsBirobs6Sp7Te13u31rb/
ZHThg5iKHqg51y90TBKH6NsIpwkDyW2d1jcjf/K7cxJsNZe3jsXCJ40y2vMZrwBAzIIOwhelRp0x
e9tY2nyEF9nu5dKWCNdYGqo60rE07Qg6Iesw7XPP2oMMYlY0+FOV3EIircVLJhwgRpWh66RfoTib
aZwGxUJta3AForVZByl7RnJXuvZDdCtG9HnprnYHNHwhPbrVeF1zwZfml/D+AewoaTlhX+diFLmd
bv4HmpNsjg6v5WSwZckGpvoxHb2smUw8wRS2iattHEecVrN3wWntkWPnRQ7ITai/VfJdeciAj1VQ
Wkb7WNbthccaW+CgSx2Li1QM3pXPmX2bg2FQy7YQCbNjvzo3c1sV+AeIFS0HsqWpz7U8bcASB6aR
vQy63v9XWt5e1epVQCKB2hNqYWhbf3ZeTYNHptNQccPz6cqkAjgw9YX07eu7sLp3F1YWj4smiRpw
z4GFIlVTN457r+DAW4ANKnEpZFv+eR4GbO9fi1p8Kl3p0lyO9Ln807v9IHmtEh1lsuWT18/ghZ3F
85KjmAK9eQqv35N9DzyuIzr5QbbJTwG+Oq8X8uiBL9+nir4rQFrWWtLdkBvg0dDIPyfcRWENjC7A
M+Ps6NfD9K2QB7QPEC+cZwT31P73QmDKB0Nx7vYwz2rIcGlx8SZBG6YwUopHb65zE2itAsEOdRjy
t9RWV53LpbXF86RmZccgSQOa8MN/korx7j/Krtth/tpjCzkyS7dMSBxgWz9fCq7Ek9oMagzKJzAv
guSWKxsndO1CgG9B0w3gcpWrOlyLocA2VfQs5HDEOXioVLn0yhqCBmMRfn331hYDAkcyAwotzOIs
Hruyzdu2Ey0mtnX9mKXEVVOy8YqvORHgigCfAioT/aOFEylk1PrSQcMIOJDcpVBfmNGHKS0ev17J
yvAaascXdhZuRC3BiGBKmChCIOw1oPl66sLyAXooQbTn3uBZpcOD5nb6wNmHWtBWe3ZtLOeT/cW5
oE2nFZEhMhSjh1M0AZRuFj8n2mZOTeozAvmwn8ljTa14Ebxuna+Xr/1hGlm+DJfrX/gbSYvbOhrk
CCXH45R3nh6zoyS9m/nbPFgS4zUqCozNtpKXTvjcIJpEsJhWT3IDuguvag+Vpu7yt8x+VJ5icHcZ
zWFm6YyJ7uZqDWahndR4lpG6jO5sAXoVSCjYGirrOzTnykGmTm5nIEEVvoJnj2rfMOziVFm1qzXQ
e4071okDyMpG8ErgjVQnqQW/lpy4QzMBKtDIR8mK/CoaHlpo8hqCND5NlRejU9+lIg5RVplCriMX
0DtIRVo9ONQKJTpZLURpStUA4rbI84CinOylIGUCuKoFt0PhK02ue5NQ7ys5QY1e3oEwLoL0SoL5
9IzubWM6ywwiBumg3krYPbth2k2P6cMuaoFMH0+5IC8m2B+jsXHlQgYQ72m0foGw96wxdqNGxQdY
avdJkT6g7uaAxXNPssQVKnjh7O42mszQTkHvPeTjzhB6SAX4aMBJowC/Eh2lHjIuqeGkcQX4YsAo
dkdrgkmAx5jpoVIooTRKN7T4abXQ9RllVPXASooow7NjwDjyKeEONG3uy6nxilK+KdvyqezEsU0h
Rx61fswpUo/hJ2sjl5j6sWzTHSMMHHsUMoDGcC/xCYVCENfFklfIDJS3wu8G7gDD9lOtG09ts86F
6lUoBD3ykocpeJ8M9Ad4D7U2ffooLPahg6NYSbiP9pzTDGEvs/vKim+mUoDxLvZrie2MqTtBtCaI
K/0YaZXfpvJty4ARzepdrcuhKWHaE9yJiIo9WzwJa8/A2zeWLmr3XkSLE6GVZ0bcY+atASlUMMDt
mRKD+UpAOBQofrsafSXOnibBfpW9cWZE+SaU6GmSfhvKSREYJL2NC8VrCLqHNHUy+URz47ab+u+d
wCi5+JEXBMAVOZi6W4XRNpCt9DEHNTzkd8J8lI6oeHuTFH1PWXELWCpkG5Lpm1mKo9GjF2ggjlbB
sZcrfkuJA/TqkdH+QFvky+RHFf+kChg15buEZuCAYF4VTWAP1/G/8UbiIlnlXZqlLon2idgX0kt7
16ZmKO65dSuf88qdyodMk1zKuStbkTu8x5g4Hv3e9sb4UEt3FsV/gEntwamzxzgNR/LI2JFzP8a8
MLrOWOFtqRxGdS+s516/Y+a+yY9GzD2ZB1QfXTK9DJmTiKe0dUXhYkI+aX/FplflAeeghMT8NbZS
fu6gx0TT9ww8egyj5SNYfSvL5ZjjqSdwzbuDCnLVCAyvmmP3ngWHI6WvfPA7DGJELtcd9pZlfjb5
dfIOKgg+OlH5S7c+KGizUw902ZyVjiYS/JSTXkQg/ZNAWPXG6rtR8tjgt9IuQxUve9N6J0uhu/UR
taAGRBiDIMgB2aFDtXfKAFidsY/lyZ524DmM0/t6AIXafmi+g4EZIm6YzWwiN+LxrtRNKFphZB6s
2zSuMT7h6R9NHuSGO4jv9NXo3vrekZIepJ7hqB1ZA6qnuHHz/BSdMerkpDRoAMQx95x8Q7XRwBS+
uZMYyFbM7519mNQEjFD3RNw2Q+VUypNQamhwgg24CqE54uQADNXKfUfvDO2unh4y4RiWp1NfwbL1
xNHBXgDejhT0yHedfQQ9tNYehnbPTfDrj6FM0Jl9Hnm818CLOqGZySsvp3ht61Dvz0kBDllcNPMM
9+V0IEgkG4/PWviF2AHFNYRDwLX+iYUvqhxQ2rCjlEtzAxzltf48l9eE8Qfw8jdCy5Wg5ZO1xUsH
ui05AundrPVsgf/haW6Jm26xTx/sA2oRYbyNUV4JyT6ZnIOciwWqTS9ZfYZeR9snv0HxCg5lgj5H
X8vsGDGbuWovP0hDf1YJ9LVIjlk21oB0LIutm0wpTbA7129DLH/QWN4cy1nbD0CaNWjyIGK8AkZA
V02vJRnCEvHvGZzWOEihZtK14W5yR+9v5btQ/MGKF+EGlBf+MrqozVgRSQCNhFGGEb9AHWXFTU25
DZuZg18BfzomkhBbNDuR109iggR4Ob4kMQmFxD+4Gv8y4QGg1rqHBqEbZa0veswpwPVo6nnIk8DG
kx5nUmjQfoer8t3uJqSfLTyBfURd6EhKdpZTikwbDB60wX9me5k6AEMGgnkEGLQpArWsfT3n4IVQ
nzJ9+NHrr3HRnrOiC4ayvR3nuwP8YC6NHui0dyT51WJqu+YElwivCvkJzmavq197WQe/er1rqqcO
DfiMA0dZnxuBJ7X9ORbPou1PkChxNN0Ge7lwq+FcRFBiBougSE1XBd91TU8aiHcya9p1UF3NjCcL
FNldKv+GxMMBzEiEjgebn7VpCPVcu0u64WBrwu1I7vZQEmygD0DiwbczMNiDwNww6UFIDBSoidPm
k6Ox3JM492Yjtak5FHrJWQ9eUgycTeSnxvlN0uNSjt9MWXeMwna1+AfeKZAuPxW1iX71gB6CcewV
yyVidE3xRDi9tQvyGBcEBLYxUI8K/k+1vsnIC5PBNWca6T7DCDXkDCQfDLAeWmEBx/vNYxnUlPJL
Zs2E7D2YpZX8edDL3xnI/fukgjB8i/RJhKA78GKO99B87sHZ28myW2Gzehqfsxqz7fDJaou/2xKH
D5I7IoA1p95B49FFkwUMLWxvVemubIo7LiEaqhE2Yd50HNoA84sgVM7d0mbnNjF3tQnWWYFGYcOB
Ofghs+6gTjdTdw95h3NU/UD5w2k6uucd5OJBjlvj9grVgDpZ7NnzxLX8DfPargkuflN7q0x6Bp+Y
gyOT4ezm8TfB2iPGT1vHSpkvRarTGV0A1spHkf9Qm+KMMtW5NyXXbg2nairHjn9Bh3DfG4afiLNi
CHdq9dcEzPYQbrmrae4mBd+lBjQbDYYI7a6oIZRbqQGRMhd8LWd55Ic0moKGMVCRi70xTjeJRZ+M
vgaynoQ6OO71CqQ5tXpLh1dQRO9j46PT410rTM9W+oOJ4p+w+xCZaOSkCDnBZw196MjVp98RPZVV
dpPWlW+TwuVRepYUctC1FyVHqkCa/0valy1Hbivb/tBlBCdweOVYVVJpHlr9wlCrJc7zzK8/C+qz
LQrFW/DpHeGwHbbDWQATiUTmyrWQYA8v6aBDoyG3lR44GfOS0qpXKJnGReb1YmhJANFVmu40EHzo
61+gGUaugeHe4HmGTl+njNYMKNcMloLzj6EN6hi8M1fBiXnWygooW8dQT4D6Dw7lK8ad/fYR+hKP
wE257SU+kJ87qFjvs0fuO3AzGqPLhNCIEeyTCl05E5K0eLl7jaP8CENLfMxTS8mtzloOiMYgGdwF
uaXenV/y1gUlwaKiUdMiC1zMMUeiJhrkjXt04APzLsSAaWD+Aq81pzixNVmCeSgszQSaFtNRTKkl
a5pO6ROUkZM9Kqm2nLoI4BkqO8+Bg1zSA2dK6kvvSAKDO7I/v8qtqtI348ytM3RdmcsLljl53SV0
0axlR+4Qaf0SOb3Fq+pufcr1Uhk3Stu2UpMEXTVxGHYgZN+XRcRZ0daACjA7MuBWoObD1AxTHkmm
Zl7CBLn8aCOYHSqQz17XT/VdehDc2oGfQmgIjE9X2Q7jUEdes2N7Q1fm6TW/Smy6QRiiALVKLwWU
UvOJFx9IYmt4U4Aq2pv3/PTts8HPZg7rFTOFElLEldS0NeiUB33cYzodqlESeRtq6M2Y+YIvWZDK
zUiu++2QPdcdijmj2kye3AYNLqpurwvVazpOhj2og+BGXTVDBGHCOJ4geUarvCtlB4bS4AqVhZ08
ElQXlsdkhqAYGAl8uTFwHqvGjwJjb1Yx6iXLXVKOH2pcQKEhEnyhDH9nY/lCBMzYIudT0aV2zzvy
RlEMX11TkJUYAHayM5NFl+rAA7WAy5qCahUhhF4wkOtOucALhZs+DOZW9CYAhUPh8vsHrutk7EG9
jdTcF0Fzdvwznwli2lehvFAgMRg73FbPpk0Vqk8a8ANowTA+LclxlEM/BkPDYDx3JMeQKqv0Y3uG
IliS/q6uKMXP37nyyirjyuECNYkkBeJv8MJdSiz6LDDtvtmVeyq6Xhe789/QoJHuxJEprSalCkHi
zYQHLe+KOYzj1Fd0zEoneNdXPSrrqVy66YyRMlB2QRCZVvdRoopoJ3tBap7afQcBo3BB6vWs6ZWF
Brfbt62FOVobGh49hJMFqaJvR+gj6/kB9SpPDoajbkyvCMt7E3IDnZjchQto8IP62aC6yRRmoDZa
Ckr7UrIDLR+deHoeRDAs4O03Z+pBHcpdTXFKkC0pCww14eHZAUrUQ9HW7kXZ68G1Ad2a2Q6EpsB7
lNwF0JiyiFmC0MjIbLnEvJrcQaHpDagayySxI1eQp2zEI5IstH+x2aLqzCTBuKxiSxFyPwCzxRSU
m0q5783Axmig1cUQ6E7AWpdOeyUOdnVVQ+2o8cCd9C5G/YWMV601jNmVnuHoVirKcCl/LpAGGfbb
oQ9iSjJwrApaot+PRTWqZQMeFlSLRyV36iZJLKzfAW/PQ6tUKCw0yMPH8QhC+L2cqHelCD45Jbmc
MS04Lb/7CiXDEAXTaKreZWH6+H9ZJtaLmeP/WPTETwoBokK6JSUm5/6lNxz7w5Uvp2N/eInyVYRG
PGiRk9RRSsgP4695+pakl3qBR0vacVoEW5nF2iBzmElJljbJoUmvDrMXTMQ1pfIqJ28aD98vc87T
5121uouCPELXBQ8XL6v1VwT1/N5shQol2li2iTJfaGS50WrIbU/9lSLNB0Nrr7QkneHSy2s9Gx9Q
lJhtdJ5spRJsMUKKLsQZaOSyq2g2LpUFhD7AhutFeNtLYILMDO24iBUnLGyGdrQ68AcKqnCv7541
9hATmzpQGof9+DNIStEqRYjIBsvz+fDDs8OkQk2tq2Fa99DsSEIvk/BEIxiZznX3vBl5y+FUNIgw
cwa1LwBkv6+nnlQySwud7DgQrzy0x/qwYMLffIwxe7EnV8Id6D481dHxercg1OI2gBuHGHGFhNqh
3g0ej6l063YBDY9sqrjTwH/O3GhNN+dDqULQJ4pLqv2+l8qJ02aXt8LD2gY9FCtX1IKpGIYmLXw8
v6FA7wdoviG77S7aF+FO29+gsiJeNpgcC2woBToYPjBfuBfa5kKRG4CBwKSE9kyiZETybOBSA114
dInfoYCF28V4xB2pbNU80EmeeS/u/oJ6ADM2X1bpr1otHeBiAaqCC17P/WyLCPQyVagRnzP1Lsdg
xHnv2oL4fIKVVUkD8hoA7O/W1IHEixaCYUG8rfao89rBDcC7+1ByVAsPcW/cDYVd8YZNNncWEOn/
tcoS2WSJaDbq1EPKTVZ2et3ca7P24/zK6A9n4/TqgmHzLgzj9WPcUq4cb7gsvGFHaYLlHRfVQ7Oa
c3YYT01rQ4Z4FdqOSjT96nUNLTjwz1mVCbXEpRB+oQAFfkVZ3s96fNCS8NiihGmpM+9e2nwXrhfM
xAmzqeTJrLFgnHi/do1b0VUQJ+Tfkm/anSs6OSZj0+uWE243j+raLhMHA9C1QQmtwAA1cs10R/XC
k8IiFwtQ4MNh+hgd85Ajyw3s+Gm0EJqc/JpHsL5ZAF//CMaNtcGI4wn9TzyKUZZHWdBKwZdayxYA
6IeKx7BwEvplHXicfwRp2BygHUuQ3+Ugs9dA9TigfBI2wFVwEf4np4Qxw9z8ULFaxCWCmQS93ix/
nxYOTdfp65OxwKTsMSByMkpckLf5wGiM0wL8tm+INdngjfmFKgnhaTCfMrowFpmYGtXiHIF/TAcy
rHz6w40H5tca3VbQxA/wUuPXvMctxsnaeF+MCapdV5M47rHQWRgvZ7O4nELVV8Xx/nzQoWfsWzBg
VsdcjSIIo9XQpKurcW8lgZWnup1O6FTKspXUo3Pe3CnGibHHBJ9Zn8ZIq2FvPlCq+SGyKO2Q4gdv
BJRKgiPfcQyeRDvGIBNk9E4vpQACYiiuVfviRX6k+LcW6I4gtxufF1tOUa+MOSa21CPEhbWSnoA9
ZOemfV3a4XvtUC4cqCig5aEtzrzjXfynNSHGLBNNoBGKzqQBb1lG4TiH2SFRq+Q4CSHyKuNK6jTf
7FBMHEFYM2hXGeTtZ/TLSWH4Ziq+1mV+PZBpD4yDW6R4dmrRq6KUfqq0e87nOHkbfP+hn5icVa6Q
K1VkCFSAC0rBBjQ4fRTBM1BGN7vOXQBjADfah4R69y2fkoFu/RlX/9zDtemuE0eDimzImOfU1V0a
Q98AFDcZas6Bptu1zMNAby8Wo8AY7TcwhMz4HsQYNaOukHdCjcru5fIh1uQfEN65qmb57fzGbkfe
L1OM35VZVU0NPVdh2F+je4wXOx741nkj26cXrGhQ50aZRmcT6UytMd07YEHEyvbhLgmdGAR2NAxG
hSPvhMTiyUNsxqeVRSZe5K1qNhBUx1Dm3MnWqEVX1dRiahczLOU0HeaJS127GTDwwoc8E+XSYqfu
xKxLgkbEGuc8Ql+9vRAG47JXTXfRIUqtIvvTlH1IcTWLjHdjrO4EoXs9v9GbjvP1G1gGoKysFCVs
8RuqGHhr1Cr72VWBgxrMiBOQNw/FyhJzY0uNki9LAEt9WrxNo4qTAbXxbFTv40C964olskI94xAp
bzrryij9BKuTGDdzUechjLZV5Q3y8iCqMUfn/SSZpnFGx/SzAXU2sJ8w91ql5yPeSFDZmsl03Wfq
7I6makDGUX4AshH6lDE6fZEhovUudrxa7fY5AYkfyPXoIBn7DitAvDenPUTvRpDAYRLBBo/US6Fb
wGLZijvvGp6E2uaOrgzSf7/a0QIO0vY6VP+GDAU0c0xCO+nAdnTeLTdzElAKUN4+cFiyEVSGVguk
aAuI0PXCoYSSoJgXzwVgI+fNnAIz6cfDpCTY+oBBPiGV7KU4nBaSCRgdoqMjkuUtnaXPl6U/D64J
zh7gABzcpUPvLKp1nxwBVzz/EzYPIB2g18GNCMwu4z7BKKCf2soIO0Z0LMfuqewViPqOYPHLkqfz
trYzzJUxJsa1WQOsCFUKRSkutMcGshnwqwb1TgEFBNV8ypP2Fqi1uz4seysdhhJ96QoQrASywHkY
dBawzO+6Hi1AUqkdJxGVt/YChRzqxpDLMViKzy5p6gWlI/CPTEAW19EIasr5ZwgkgCKhdlmqkHSW
9pC/tSYd/afavCqX6WcOVSmLoOtvDQNUTebMPGpz6paVehGgD9ObEERNhBtZRRc/GssjGZbOi0vI
Jpuh4HF2+LMnxt794JZGSQRTCcpJ92QhS2T2I1SFpxa/txKlqyIRb/QkeBIm4/cM8NtAoPSUVR6p
p4soI3gajvFFqgu/IkUAAF4uQKMwzpEfxuMHBgZ32igTCGyD5iuJGnCZRe+iPntKg157W6JXbU7Z
0xIAvts1NQSp68JLJzxOsJGyJTT6MUb3Sa5ze0lUdw7l6iC1WoteeiU6hQiRGgkVXT9Okqe0AHqt
jgRb1cSrSUxv5LYAOE2O3L7q9k2mOV3TAaZroCcga25bY6QZvNkQ5vAMM/yVDPVzlYWHdE6vk9E8
9KEkWyEBAQVq1Vqe/VCE/L6sgkMEHEeRmDeFVj+ktXRDDAU8FcWHMM53cTTcKJAB9oK8c1Eeh0Ty
dIvW5FNnNi8p2nNWMYVuJnav8dLtkkjVAXlJdokaOI2RPfRKcQn+QsAHwseqI0didi6Y4O7VAnIE
Y6rHlp4Kt2aogoB0iPd9oXzIafPOcQJ6lZ34ABBPOlpMuBdYWHk9tm1U52BbmPXWhUL8k1YAPIR4
5gWJeRA67OrS1m6d4G+KOHwwTf32r34CIPrqJ188m1tIYyDoMXIJTxbJYch6E4SriSssJabvZxvH
C0KCUH+jgsxFkVzr48C5FjffzzKlOv7zC9jMYqkHMOJEOp2lNnw8T3zoax5GJ/x8fPHaeluXsIwh
ESKC4gcNLyb/jQZgRgoJwAY8SLLsh5kgZ2ok8Kc8TIWCfwh0EcCznD3eyt/WRplMuFYaqFpimM1D
YWvx6Gw/zo7hKD740COUm3lvr63wuLbHPL2WQoPQFAAy3lxC61ckFQVihw9KKxzmqOV1ZznW2PdT
KVcTeLVm3UuF3hmydI/JQ8sAqtlMZE6WdlppxTW8Whl73ZdIb4BGxOdDI/iQX42vKorJqR3usyfI
3N7JVnPklsVOyFYZm0xqOBRCJuUZyujDDBwRuTbLo75cjobhJqS1oS2DzrQlaDfnnWbTUUHVj2En
CXkpm6+loRnoQmdgthK6PpTnmYodyNxC+Vb+BJrsf8wwWRp4jyEv22iIQPnyBjnfG0PJdmYlcVZz
WlukmyhBTQHDLUQ86eCnkL8C8rzDuYMWxV5xhtbuX1onghgGks+CV1zcdhS8CtFhQXDFkOH37FMJ
JbNuK7BZiT9F6UAtln4JgaRfg919qN74W3rkn7utlwvG84FRgLA0Oeml622QCmB80j1zBq68A5px
qQzwu6GUW04QXyNz9SCnHTeX2LxGvuyypVQSjRIuObwsMjl/kkPlLtLReg9NMEnS0dgSmvZLqz2V
BnkWFsNphejhvLOejuXSzwvebEx0ivgzW1YQAvSNqxIxAII9IJgunGHw6nfcWiaoafcxBhUc4UW6
6d6ixE0euUJMmyFoZZ4JsHKyNGPSLRQ1MaGmFoEcS3OAJb1rX6jCy4QJjuOBT1K7eUYVHROJINvB
o45xsk5VyjCPEI0UFWc0xXzBHE238rz8yHRwxsyieW/00DKXq5fz+30qwvO531+WmWPbyW3fYMAO
/ewy+1nXeQzFyGC0c128rhQAyZL4ugl6N5uWh2JZXoD7+Ilfg6gsYQ4GdF9WgDG5WdQyN8qXwK0L
6Ee0wdRafUicUsNkixjMnKx98yMRHT1YkOuJOhu7mwZzsHkELxXT+dFstcRRiOqQbnprcnF/foM2
n7vglvjHGBO0swp8sjUqNd6o263b7GvQr4Eus7MIoqgXXPwLSNhWLreyyDhDlC0CaRPF9Kr5fQx+
Qoz9Lx6AlAfahKiBCg0j6o2rB3WMN6hEWpyxRH2Tu7cSGOU0hP7HPO7Ob97mh/oyxA65x2UTK7UM
Q4IkASsMajMRyomQVAkr3hwz9dOTBHhliqn16MlQKcWITKU3RDvUo0cSiHf/3WoYT1AzpU6SGW5X
ykNlgVX6ArDa321MQKJnZrx6xFZxUAaJKWoEClSmWMrFpa7bGhKEsNahDhlA5rQL/BJadKVxqEde
v3L7S31ZY+JeKRRIZwV8qSV61eYDHlMoGac43LV1fhO3v9OXIcb3jFIfer3GsiYBeHGI8mZgvPsb
EwZyBPgDAdvRd/dO+kFVx0+v08rRqjBMXhsCJwTRn3nqbl826H6ujpBYGVLZzSCqF4hkWokWtPai
dceWGL4Qgvs7WBJXLyGmHQQVD4e7/a2+bDMvj1lGKUXUcUeNS+2mXetK0fTDGJVDnJW8aZrNz0Vn
oWWVEGjJMLFIrToDGrP4XMb4OMaiFUET6fzX2kx1VhboL1jtZBEMpRGZ1M81+ViGGMHPUf3qjcyf
yw4XEUryth4GEsfsdqIBomDJAOoUw0JMwCjyTpdBfEDL/YODMSE7qnY1tCzG0e7QchUiG0PDeDnW
wLXYae+dX/V2GrsyL39fti637ZwRFZiLcbFqAOPb6mMKWy8rXbG4CAaIHLeqFScYkAN47rzxzVQd
b1Zk6yJm1FiUCdI5I1o6FADzNHrQJ/PG7LMHDKzenzez+WUpLp7mcafq1+BAN3s9lmO/UH5jrGVn
xtB2UC8yCHk6bZ5yTuT2or6sMRFMACN0NyTge2xFHZmqAkW0B0w7O+fXtJkOgFoB4jVgRTZRcfv+
3Yo8apRRQo2hclJLPVB2OGihen/oFficbVu3wNocE2f0IpXjgqB8mqd7UI+B4XyEvm+7D4XYTgk3
/d0Ka2tzTGjJimo2SgNeOUlW/zHb+ZVqo9RZ2nvaVzasEEz5KAFaM+ArmJznfMLNxYITAThwJKQY
pvi+t6OqSf0ojSA4qjSQ5rfjBZq5F3ojP3W63QUFr15EgxcbxDFk8B977Gtn0ZRINKErjk7G6Kq2
ZLXj0XCWwUkxZVAdRAwkv5x3n63QjeYb3q5YHx6UzP7WsiaMRoM8f6rz30Fbdf6szbeVhAE/IOA5
GgSbT9e1NeZIFEKnQSIiQG7vB5i6xYSxZziYlpvsEaEt9bJ3kRwTG8nM+VVuHXzA+ZHCUhgb+qnf
v6NCjLxrZ4R0TMGBAzhOn6WpJDuMaaEITIzRqRoA6abE3J23u304KRk2sJDQBWNLkGgjTMUUoAqq
/sz2+g/Vzpzczy6M3lrcAdLFPBzL5ucEpy6IviGGCEQou1AAzEwqwCGk4sUioIHR1vHLOJPQIYve
cJa3FeGgrfaPNeZzznUndQYVPFO1q9Z8ryZMcy6cT7d5LYLlG5UOvAvQE2HiW4t2P/QHgj/SAKo9
3c+TSwtHnWSBTwJaLaZxpVmq96/maLc/IPS2ZYgS4HHCJr0x/GUKEpB7YvQSpFzxDNk1wSXHP8Q8
kAvg5VKns3F4/1LKQBWJIhQP2EmxRDS6AsRSeDcUwuRqtVhZWi1dYKrqgYxhbqN1cpMS4zLS9BeT
dI96iznidsktLck/0NiKrELNDnU8Pg5GhqKofCkposvx662yzPpHMrcAhi+jcpnh160LioPfy068
Aah+J+/Sex6CctOlV/vBuHQlqYlshAaSy6qTXMVIbzBgcVOJIG6R0umJs7CtiiigFiDYNkSJgKv5
+wGactRDhxrMZNMs164khjsktrtKM6+TMriJg/x3Oyl3fdaj02YUnOtm29tW1pnUM44hrqfP4CD+
420YVvnDi/avaaC2sun1cpnD1YSpXrYqeNEUPXf0CrNGSPw4W7rtK19byviKTno9lMY48EpTeAg7
gHPyOAZgBnO3dXmJQueuNYbHpJkcDUQyAJu0nF/w+b46uVZX28q4UKC2aRx2M2hmAX9Fs/euI71N
QDJfgeejVYEJNXLPwFC7IfWg+wv2SwQWBqn2u0m+MjNUjWPJMRP8x1liliAqR6MRtW07DlrwrIBf
yiijH3qYvoNj7u787vE+EBNiiRFDx2vCjQll6rdALm7FiDfXsX3Avr4Pk+T0uRktUFzWPSnBgFPy
FkSiNcyvg8lLiDdzua/PwDILT4KSt0qNtWgo61miWHhQl7waU+NFIPJ1Vy+/m6FpQCsSv57fxM23
zcrNVeb+z8VU06Ic8jJUdjQGp/F8o/sKiNf5cnmbcIq1Lfl7BJFro5wkDavMoVLgAmTtVNcgAUJb
DBjz0nvDtJdTOhXkS0obipbwoOTIS7Q2L+bVTjNRTMoiUU4JOO+F8FFoHlITXEuLz9lUupAzp0pl
glWd5qLSdTAy++ohl4+5m/vGJR17KNsjXwyZtyYmVM1KiRZECg6TcIaW5NCgsrBoVWlh4Hl/fmU8
S0zAWkQDUqQDFgaNYlAEgMMoznbxzA2MnLOtMmEJw7FZ1wKU46m3dAoTHEOZFzi9Z7zVoCxA74js
BY5yFA0XJ9/MAEQLHmpCKItef6vaRiP0AwAUoeGFy9Tb3VI+SBUO/ZD5sjqIFunzC6FVeR2yTU+h
YyR0lg8lG2ahag4meKVcoLKqh7tGCO9L0l5GRAydsVB/GIP6YTTqoZBAGWNkGnFEEaRFCHx/A2+k
IEMZkBQQQLFPZSEOMI0xQnSxMRdfqsbeGZvgo4kTAwxa0ktYJt55T9qMeCuDjCcpWjGB6i01ABQe
4tt8EWtLV6ubNqwuU10HODWMUIHWjkFkOn9hGYA8aE7rGF1nm4SSIKkA/NAPDbViW5TxEph18L8t
Uv+a5KC7WLRL0LBBoaebrPOmt7OYlW0mMDTVNNWFgMKHehSBx5OQNn+yuw5uQ8ksU483ErV1YNE3
IDgr0IY46YjGQS9WQQiy3kxLwc8mPLZj/jRKAScubFyUaIQhrOoQ0oWsNP3aq8PTtyNeAote+EWW
HUL5Z5GBC6slVldWnK93uiAAflFzQOMNzAMaWzAeu3KJlxEE200T+IsI8YTqrdJnTgQ/jT+wQoAx
o4preP4zEbUhpbTkcwVOiiSyI6UEh8obxxVO02mKXKaaxzTanCDBkjHCqHEapX4FIUpfzfq7WDHQ
P5aXQxuoR7TrdqU530O1HOTGBW/Ga+Pe/2aeDXeDHmnmiFfy/3Ia03uf1sUGnz/evrmZoPaQAdnD
prIxbgyDqhHVBsFcMSwNN1Qw33M2c9MrdB28Kej6qydAg0JuBqKkINf404lu7Yb4tDKseulDvaez
ePXO5IkObby/6R5+WWViWJtFhTxKYg56I0fzSzfZ47Z3AREF/6nqCu+tMzuJBYrJ59DjBeyNUALj
6D8DAw9u0pOTvRRSN7UpMvcBFKFuaYnHB1zHdl//S2mA0yP+3R4TuqpyWUjQark/V2Ctu5T62JqM
mzLhFfs3P+VqXczRQ5WvSxI9BrZ3rJwoB6GffqGrzxyH2fRJQzFRPZEgXM6mva3ZFEG+JKmvBlls
9SA8c8ZadEAGdjCCGbRM7WVYahhbraLntgJXW6GVV7Mc+PFU76GrwikX0Wv+e/JBNxdwTZAcA2/M
VlODBqShU4xplHTs/CHN9rFMfBO1ja43LlDB5txDHHNsMRUAObGvCIaDKgLu9PgotNE+jw1LIAPI
GnmKD9t7/c/iPkPR6nIwlzkGI6gqeQ1YERLQsA4htxhO03Z2A2mHHPVEA1Pq7KU+aoU0yzlOQxM6
E0g08spufcHFBT8CQVWAA5w767QZQnGxSiBPN6Bozn40faqgZFV0xmcIHa/+Qws/XvOZm08JBkBj
R6BuBgw42FQknXnsSpjozuImz31wUO7n1+xB9amYhfJsvNe2YIe+fE0Z4jEqdyiuSq+6mq4i949I
M09i9bNSyu71+rcwl72eD7OJIleCUdnRBbrKqQFUm55BpQRpaNlp7OhgYHaUh2/ccqOVWYNJ0GuD
ZGC8QIdWMYBbSSXlbgK/KycubPkR0TRRRY6BWXJ2sKgEK0+9JFQJ58nwVRvR/ILcGfeYU7XLewBi
OQdxa00onaKWqUHA60T0SmyWQcDwRw5xtf5WEnp6Psz/e+sEAxkrI4zvZERvjHBSNG9SzQfQFO8H
Kf0d6eQgduFznmixq0viRzAlN0pY3qAWcOzRUUWSeMvZ3NPHzvcfwjiO2hZlQiasFkWiKrYCH5RR
F9UFsCbBNSTFd7yC8VaYw3MG81P0c4LQ4ntWOlckTosMV4nUBE+BWXshOnNdBcTvDNZX/kzhaTkP
6/uyxypjBG0cxUsxGpRL9L9XOEBEWBtjCjdA3yrz2BINgwLFxdwls6VmcWy1UHo+/9m2LuS1IfpV
V+E7RvamlSZoW9RFdopCyK25XD7amScqfvoAR1Ufeg0SaP4haMzWl5NcCfN+AXhTKz4Go7Eqw7wh
wWWDsZPwZy4uf3PU1/bo2VytywAEvYn1Fi0aiLCJbqWB+1UjNlhi/NITxheQ7HJMbu3k2iKT2oRx
qg5mjQsDZRp7XIB9wvA7aR/Pf6+tRG1thclKqzbMR63vUdGrrs0QvPiiF6kCiHUbTvDawPDji2E4
kYBkxdRw9X7fQT0vpBbElH80yqhQQmovYH0DB5LPV0ZRtqLH2hrjhyJRqsJUYG0uMhGcEcFTjDp1
KSc7kirgaRrvc6G8j/PsvlDy99AMn4WUHPvGEJ2ulmRQGmR+DWa2qUk8s1OulbGzSROC2VN/q4jx
i4B2tQx1MKiHjpRks5eAywoFWeWu09RXPelEezbuKcva+e+1mUesF0bvpJUjNkYVgbcJC1srQMD/
D/w8Yuu+WZtifT5sOzWmX0wbGrtt9ug/8JyCZ4JxciEI8VJIqLxwdKc0jvqauoILvlhjX7eueRvt
QLDu/9/LHNQTFciyoogG9hsm0i8NVMMXBbRtpBjfllh8CIL5lmgJ52htdCC/2WFfzckghwEmo/Bo
f+t6O3nIr4TIUZ+Mg/I5gBzuscC7+BKUY2m3519odO/YzGu1TJ05cD3an7LWgnKmhmyw0P2YMH0s
Jq/n/ZHu1TkjzDlLjJmUQoy9zEAIEh90l/iyAxpfzpNnA/HwfS8Ztze0Jh+mAaOiqobWbdi4qaKB
Kc54SKL5Xi/U1BkIuMEnkGm0sbjLSPhUBJUtL/plkTVOFkS/zi9823P/cSKdORyZGI5QfsFFl3fT
LYZbUIslb+dN/H9CJhrzwJXgscfWQiRzTBOxTmlhe3ST34UTOdkzVZdJgV4HAxXH3PaSvswxqV8z
ppoglFhSJ0YgH3uIofPQaoIzLovbDb8AgND7xi71p0R9TUroCoFLDk/u87+C9yOYwznmKjSmKuSf
4MS0MB9sKzPhmNiYDaXO9M9C2QZaUKhiaIJKwht75UVPKs0RzBLqGWkE4rTux4JwLgXzQ5IWdiya
twWomjsiP06yaU+p8D7K0V4Fd3WmV45ZgRq4D8zcrSbpEAfxExDDNvChYMWZpX1cy67QpLwZp61c
FSBGzMrIRIJ0DhM2dTQCDDAM0Mfk4i3OeLc0budoh+46Ah+6pu0Hu93jHcuHVWwGlZVlJl8w1UIC
uwF9xhLomo4vWipicIwHv9nM7lZW6PpXlxyUEDQTGia4eUZAy8fQUiG4MUiwCObmqQU1Iye+bHrd
yiDj+mWZKFpuIA0SYhV03Fddw+vd8Cwwfq0FYVwEHZZEhQWLyJfdxMvtzurHi94RneACDGcVJ1ng
fCy2cqO205Kiuwgp5hAcQ8OHoLzExY/z53XbFVGEArUOtJzYWoqUJ4kqoc7idWD6LhKdgJRQcUIx
TGxkgpPV1SEXykQvlZNLBywF/7FJ93rlHkAWaIs8w+Z/NLfADrmTDv+uIC1vf7kva8xhywXkfXEv
G16iJLHfZtXk1UbcgoE0T29GPUULviE6dCAqVx5VhapcuHkb9/elHMVOnTelEyfdE0TgS6+QY28B
IWgspAczRSlGLtEaHY3ZVk1cV0OuRGAQjznOt3lJr/aLObRhns2IU/ADU5rQHtVsBRx7oL6zpeZq
Dn+PS2E3vBO1nagqIlpJiLTgQmEcHhNkedMQBNlPrQzz4pPBqIZWRvZv0F6b75gva6yrR1CU65pU
Rk2/tyoMdbdueKd7sWu64FWdTUv+PYDsH4Ne/KmezVO2Ms3kWfMC2A3eO5rX109dep3N1wtk4s+f
sg2GJlxZKyNMnjV1JRmKDjVfGj60zCq8yLBMtyJW70h2e1OC8cQJS+e8Wd7SmKxLSqSpEjJQnuih
8QMcwF4XJm+JIrjnzWyesNXimPNM4lZv8czHDjbRsVC0H2mscou+PA9hjrESgW9XMeCP6tHww9KN
WpfendBalXagKYBM2A/FbkAjxoUinlL3ofoCAk9M8UuqhoEf5igUVdokut5TybbRpYqks3wR7Lsd
RM71O8WnvCBp5QiXpSPuwnsdVFv9RXz/V88eRUfbHhwHmIxgNoCk7WhqCQpOY3o/5Zfj+BwavMRk
02HQYaIFbhU874zDiEopN7qh5D7G2EsdRIX5XXmIvBlzM+AqRIv3dTnitc8tjW5GuJXdDQ+qMW6F
YuGx2Su77qL3zEPn8zCUn0XAk5tnZYfZwxKzTWSCUITfvRm3/QG835pr3qP4i9uczphLh2Y3HJa7
/Bj6nRvdCU+dSz4gj+4ErnzU97wG96ZTr34PE9mFeqjCNkDsaXrDJsaDjPGISZesiHeF8D4sk5FN
8ixEWY20vDbLi0mIfEUxFyurDQ4j7WabVF+tiMnElimMSp0g0GH6yWtvjYPsZhB5AuEepFysILMl
G9t5jf5T/8wruW22SXXAvdEnVQFcZWHmqO81dYCz6g3pAnkPKbwvovaHViZ2HyuX0Jc8Ymj1os/j
wyKGfqAZHgHveZaVnHP0+QI59bN/fghLeFFFIsQvILQIss/A12woe72ojuCGfvwp6V471ZOoWKiS
OGim2Cb6VugrX41eepO55l49gjT6rnsRLhsnOkIjxl9uhEv9ZeCNMm6/UMGUIUP0EskfCypfkqwv
0nRIQYYqeaqtXywXUJCARtXkZ9CA3J+/JzZzTY2gfki1nU84fYI+r7S6IYZnNB+LcjShuVjkThOY
1gjapfO2tpamAIAACiEFczEnrMRtFWYB6XFfUB3n8Yqy7GuXtF6p7fioh43jBWw+ZSrCDAUx2cHn
UqklSYtBpq2alWWAACGtEnsZbzlroqkI41bfzDBZhDA0oMktcQX80ab+L3EcAKiB5gAixKKEuarv
OXoiiIM5xrLmBUt7qY6Sg97KC2c59DY5Wc7KBhP96lyZw6gxKWV3cTM/RuDkVC3RKy8Fn7JyLjw6
5c8s8sSgQYEUEDChM8nfF5WZCV4zIWDeed09yiH4lGLdIk3umiH6RWr9lmTQuEyn69ScOEWLLQ/R
CAGziQQu/hP9FFXMOyFbygB0Wz+TGARwyJBKmZcjbJww1EMxnAy2IdDffHZzVy+rLgwiIQGkDlNL
71LV2XL4Gpk3Sf3Y5bxu5uaCVqaYQF9nTRtEMuYRyupNKH4I5s2k3Z93kK3VoG5G6ewMNPTYzzWO
SQFFOzRtxNKXBckqCk/OpIMcAqFp8uB6G0ks9XeYowEKLdTvvrGEWtpmtMEvd4vVGp1f9//D2pUt
R4ok2y/CDAgg4JUtF2Wm9vUFK6lU7DtBAF9/D6quEkUxQq2+ZmM9M93WFRmBh7uH+/Fz6pXguJDl
/LHEzN5ryeMx6mPALUgH7t831RYwOhNlg9o41Fq20+Kv3LDppmZhH+9sqYJqi+5mml+ZHoudXqFX
vGaHPNIsw4h3tYg+NJgXM0hqjHQNxasHMKqdtP3K5peeQH/sfmYwGq/lQYzwNQto3kODLD4fSuWQ
C+Br7wTTiIETFzTvpPTBY5tkp7AaLiAVZcdtdtYl+d3HprVUkMavwfgrQFWa/tf8dMFFX+jksT23
0TZVf5Y8dHhNADqJsaYisTnG4E9QCdx+vOz4hecOaLrqLM8lkcA8RceqRQOqjuIqRLU20ztTWVN3
WLw6k+3NrFkZFKogFUKo1UFklNaXrEgukhhaqYIQWT1JVwDVi+F2urOZbeuDQEqFj9fnqOyN2h7O
lMamVr7LbaaCqXo111uKhdMFZ6Yd1UjmlRrmNBaRxmlfaK0C06ht12cZDHWhYvWHtcxsNyFh0EVQ
ZHIhtQRe49RMAxqAxPMSnD8HMSuem8Swa+jkQd/wKPMW+jkoDUay3dSXXoAJPVXZ1EGcmbzDvBZv
RNOH6jRp2itF/T70sSsVxAroeRkNFoQWba+WNiz9lkvnESnNvHqh/FVumq2YUacvNDesoTiZ+lAR
bUTc6/pbmQEN1Il7RD2oPOA9rD600hUAtFeZIZdIRfiuV6+rAN+ECJs6PYmKYCe+fKY1N3IKPV0u
JqpLs2gH/NMInYCoZbct8UPb5Lxi0MXr+n3OXyryHAjhvvISpNfU6n1jO0AYUql1syorx4cOrtTk
0IgGhwRNfsCrW0EqHiV+iip/pyXKNkiO0lCCFopVUJ8FhToglD4F+tproMYHeccKGhK51ttJEz9W
RXwYtdjFQLS8QedQAkqhGak6Jc2cvhU6E+Fu19egmuqbwNSF3OpIvuVqNPZ0zL7HH0suRyFK1qR2
BooQhWlbrgn3Spg7XgW16br/rkaoKmDWIB+/bgc+tY4TSLZVJ4w8WxrAK6Jg2NwbrhS/NZOQbRJg
kLOm2hTYaqhCux3gYWgYviQBJL8psUQvhh6nvsm19hGJlGWgE+NzUIs1kd2Vg6uzOzBz2n0VmyWH
GI50SDm/VEmFKlCPt6ZAz+J2OLYVB6vUcBLbzEGy3JXkNg/ka6KpF8jpXU/1rUypLK61Ng1+UJ6Z
jdSPcj83chLYXuHZxP+O+o/ZKLKjSrU7doQaGpsxQIaIhJZcF+BxRHUNHZOAPMXkocsTKNNEm4LX
ljCc+vhxIMAnG8pBoKnJQObV1prF+H3UKmaEZDfSM1OpBwes03bnA1ER8TOFQpY5Bb91IpoJeQYG
39X9p1YAxCq/TdQXzlXwWDE7VbhLpXOqGxAR1nZhE57pkXzwkhgALD06RFBb4xdJob+ISuP2xQMY
v/BiI9tekK4yPz+jtf8SCvJjbvDGaSGxIvrBfQcCjp5AA7kITLXI8CEL1W3k3kqCS/Rz3aw/qilz
giDfME06U6GQFILPosaF7FvmaF505wea1QcXYWZs24r5yOZxyehVmJfPKAadGlB7NCTYqXG8AeT+
oDXasRJRizXyE2XDpVrrdhUbjzFHWc8AgB2HjpDq823Wp3sjYhs54BZJia2qw6U4hGc1hJYDQ96o
BoYrRf/c6zi6UgSGd5fW+vmQDQcBKtFtGeyiQgfv5RUJvpdZBKWqhxTER5rRWIPYOVUf3yvaXaT7
zFS0KAMVQXrvsd6qO/GKiqDtEl6HvHfkFhMYUBptuWHr8kPRhGCfTPl5KYdvqp9dlOyVTrcNJoIZ
1f/eauBSaJ8C5ZENObN6xk0hxhQFJmyb6hHS4CYYAnapDLFXPPF9TpyEgum4xlFBvl2XLSpgkmWQ
7zKjsz32VJQAUQ+VKauohmoKRLifG803SQdhzkHeJOHJgxxXaEBlVCGXLSmtogTPd8moJRgU6A5w
aQaxJYaon0qXVf/DKDKUqHyXVtVt3ohPuNl7Pe2cOtZBsll913twk2viDR2El7ZNDjDdXaxBfjeC
20hQSqd1nu2rVM6flcZIoEYmcYcIHKhuLbsjCdLNCvK7EY9bswNRsBtpRbH3peFVjXCheNVziFcD
Ogz8e20mud7ihymvAaCcNlcYxvpDOP64V3a84XZZFtukLhy9o980Fcfus7OojNFrVIyDF0Khl0DD
VPaMvSTAXcI36LW4w3PMNlJ238gpLowkmEFRHiU9hkXrN0rbHQXde1DCEoR7dXKK2Y8KR6RClKpi
EchXB+RYwOF1hYk5eHzl87oUHNo9SUlhRwX0ZTGRF+cmzQ4pLFHKwQYrFWbVE1dWUzMsLku9O/jh
HVM7NwTvbugdx9Z8HCS21uR2qifQqq9NKuRmbUCUNrrshuAJ+A0Lg8uOrnYnwgERCclDz/StImhO
xcoTaMAhyKzvUxBb1BH8RVXYeTqYUtm6ILkxMzm2ZJq7QyGNosKQHhwuMRmMOcL0ri8jxYopZMgN
QTQFdpcn4W4Uhq1A75ulGSQTwRWHgVpS+BibNl7VMrRBk7ejegUdZ0QQUrrlqFek5g968CTyH6CC
PElqbglqscc0hjV43bZD81JUB4SLDB6fmbyIbIpxOOIFtlzFTs26TU0UqN7ep16ypZXvCMlZz2/1
DgMByPDCjF6QNj0f92r00CBQBVsvazPFqNlA1WuM8zlZkT2W+HQJmrFAN0MW9z4AqTYhza5NJODj
ZMjPS9BPvhh9ncjlb7STAcqHsJN4pWi1U8Bqy+CmZPpl1nsXHW+3nl7tKqheh94Dw3+1hmZ66OvV
aeUokmCpMbXlttkWiMBB3l4KdYJxXshCg6Scshsjf+FhuJVl1OvU6xgeQMWbtej5ppA1E7O42zYo
rKbOtmIiberuVZPj27ZVrTLCQGmWfoe4nxlkEA7UcPoSkOBMtVIMu3lKacU5P/lS4LTNa0Jai2SQ
5Q5+tBHfRk2363rlqq6g1YpsQ6cb30gPitJbOniaIXng1EVuleFge3jT+MYFRAft0DsM+DVJXtpp
PVKd+8eAj6LYpZsGuwHjILjxB0Dh3QCnANzSIdGRKSlgK+zMVgyQNsSW4ePZofjo+eVOExhWoZTQ
WL4toCE9FMQMyEOet5aftXYQbUU5c9QsImYVZZtYuC1CaUO5hIkJeZfCpSf+i1ffV7EIRweqYTwq
xfSGdRF4haBdChKlUrYAekw4pppSfirEAsLVwTYfBFNpyl2UFgiuPNgoRnPmiz8ySduVaP0Jhrgt
qh7cINptKuVWk4Ch2yicLhkcAtLnCj8BEvemULKbGgXQsMDTTvK9c0YGO0iyLY/oWeDnmaVAz1HO
RFuQqK3i/zfINrqwtos0kk3swu60x5BXliiKB9+HG28Ht8ghGM8GRxJR4lJRYogddYCYNlUrhyXI
jhgL7lBpNgXDd8uqMVPM29LoQQhPlW7saKhtCGQiI8hIg6LBoQiNiqfuaflDlpJvUplfVMQfPe0p
8JgLtfhtwaRDQm5IWh2VukHQhPhNJcLwFcg/e1YX+Q+gSjTj4dZIUEJnxXWY0L3eRns1QBKr/VC8
+qhBwzwLQqsR0hN0wx6JXp2z+qbNayfVfAfM72YeQuiB3bf4XoU0mDSF7iizkADQgFoFYMRUgP5i
71tpwh2h8+BU1NyEKsW2GoQtz/ldye6yCqUyZmot/J/f5mdRSOxK1iyxLZ26j+BU4ZORG3hGZHI5
sfS2RQTv9nF1FaEV2HiIYlHxnGb5hhr4bWJjRR5UcSJmygo0qtoIEejJG5BXY3I8AagUabRTQDxZ
SwGeRXxIvActHtwSdSyOLJIlamYFwo1QdZsILxZZKW4IU27jJH1kZf9QyMxJm3vKQLCFqciUPGtD
AkUNODfqnUhwzaqnLpHNNEekqaBx2AMVzLxzGtUmOMw3hQ/NNTxxxB+ymhy0TD/mdXthSL6lM8Hp
tHCXR/kV8up9FSsbPVevqVgdC51tuhLorvh7Myb8kQ6MUnLFSw9XHTT0JVBKRWGDkueOhoAgj5mQ
Bg8vJ/TRZ4NVqw/DmPQQfowD4sbyTT8wWH9qFUmOf1UHExOOR+hA4nPHZPEkyxdZqBxK6QHAdzdP
oPiJUGByyT/USb8NQv+qhlgDcjhEtfqYUYTBtr2D+zt6ybc6VKwCRHVdoyMwP8dNa0KSABaafRMA
DPTieptT4wQp3o0R/VCVH2kNBQaf7LuieaoEjEew0vEj8NOGsW00L7RiTt9UVoewPP5YBYroqdG+
dixFmhnJV2EHojpVyLdSVD3oCHo05ptQuudC7LRCFZlRT/Z1IzoeN7ZBuoI2WCrsUQ3seDp4kFD/
nb11BRIpuUdD9OIKZZtXzKT1cxA2zseVkKXBEtQnUKUE4xLYEt/KRZNSZRzHQdGWCUohOm4niTIF
Yx7NuYyrRrTwqhJL3B1BMiDz2h9lNThjMUa0ugbELqjsX7etAHvt0wvAIqudWgr/notNR7MVI39v
fH5/UQiFAjRvOxmPYU17yOJzpbsOtbWS2GINY7LG7KiTMjGUUgfLSnBAOgopOAkUPpIlHddrGIvl
zclSs9I356TXodqAepchmkyBVED8svJFl8r5kxN7Y4SYfFH86XnKoc3pwtEku8HWX8fOfG0TagOy
7WTWGsxsCaMCBKeMiRoRzPp/tV3EsC+4IqEG1KF9Rbcl0g5bMfnIK7GJixWLXbwXk8VmzZdMZ0qs
j4vVaQKV4U7bFsGwCXKimh8f5GLtbrLQeM6TcwxYmtVlDFKhVhasoK0HML3xyAmDHB4AA6BKAkzy
x0suFmcBchBHtiVMD/2F7i+7oh4I2DoqiJ/gfegY9/5+7EvqJoIBPt6G7D5ecuk4pyvOjlOGigUJ
ErA+4M1r1uLeR+Afhm8fL7JUb50uMj/KXiUpl0BhUYm5PSRglDS404UPnbRGR77A14zG0uQEZ6Xd
MIrJ4PvoN+aK8Jq32TZF7KTRUDixyi9KVPSciko/giZ8e3VaauNvBDL0p7whZzHg8n4G5FET4+54
kHqSMfEmdC5ti52so3yrlyuihqNv+agUPXMIBibsaqMZzZlBRZsX+5xyyGJAcR1JT+gD1DI09sdf
Y6k/Py2jzoG7PlSh8c5DkTg4jCxitP2HEWHkggFv2Tpd+6LXw8DmyCWqA84yKxIzarAMyDIgKJFN
1+BH9Orrj/e0ZMaAHPxeYebCq64ycn0c80GCjhyvPzIVj2C5xQP544UWr+h0pdkHS1lBItR+QSfR
WzzeY+SgG2n0rNgSKNSJdPFilKuXHj9edmV/80+WK0rgo6qUbbj0oIUgXCVOnQXWx4ssdw/eT3E+
oZ2OlxRdKZRhN8Q1AK5KS8WsbdnVUc6HOI+45mOXTXGy4sz9JC0rdZ2NlnGd7brvgNzYsdVZaWp9
TpVk0alP1pt5oqxWMwYOPYirqdFWiOVtm7+ShJoUVcqub1eMZe2rzZxRD79SDhV2p8fXAJubpeKb
1F8x/SXnSlUJg7Po0AJzM/6ISZxKoGiYVCwVXFUIHa1t8SKILKW6L/zvH5vH8kKKPvLVgqdjjlH2
JCmBBAnwrwRSWApeaGW9bajF5e3H6yw3BcEX+Wuh2bGB7ztWO4LIi5lVELQke6j0bjpo5MoE3Jye
iSdgc+TbtTzmLTP6yxdP1p2dJNouWkkhUOUGkt3YjB1k0GRiStEtQZaFUmlngVKys0OwDLo+CFDX
ASyLRzxJ+meOUshbCMrkYFzN0y0GIRTZtzwV1bdmxZ0syI79GSZnWw17NCNlPDzcnlrVQ3zCzP6p
P7ZnnYHMjdkUFERXYLN2pJVXzVIkmIbn8QAmxpqlRRlipEpw016ERNWm6AxnxXrGKzz/itMlZmeo
Skk98AI5VHbgjmSTbXrr34If15HdZsOfyRqcZemb6QT0T4C6ieQvTXLOlTgbZPALxdqZHL8WgZsZ
F1Sr7a/s632d+RycEIh+Cgp6ND/PmAN2QpAthG8UBMT6DNnw4m2Y7Gs++KYFladLHc82gwSyE8lW
zyg1AUBH6ezNR/e2fCgL2AjaVLf4H/GqutJSbjT9BbPgEMhJl8algneFsZe70KlQvYNcAhz1Vutc
SKN9fMKLtjk54FlskEC4FRMFB6zE/NgXxXVGg5X+/AL3I+4dQJ0S2jrQcZlnQmi2FBXxAB0LBd8S
ExpaQpSjc4UquGZU9wPrTnkHXq4qUm5bJrlCLW7LPt7pItoRYpKzYyvTy3Dw0LprIsz+dgDko26u
Wlxs250oljm6j+FzpQWOEeFFjy7iyh4Wn3vTPcxyLYGINApTwLd+wt9+cXBIx/XZ2cWMBAUAqDKN
ORedB7c0yFIC8mCkx44HeHC6j2zPls+TUweyRJRnPraApVlTfJ735WbuictA4bVpDYZt2WqAGfXu
kofGrnaKU1roRlhNvxtlPD1gBz6BcF/d7dx1yaRTc6DK8PzzNgbmLqgCSiWGd3sDvWol+5LBv+92
9iGJOBhBrUeei9LQuQDVUlDvxN9XjnSpuDI90lm+LAiBJ+g1iitvAyziG/BWaj9JmLR2gvMBliEu
ajmr8AHHkT4f1JrUAUb/TeIOHQ9rZW+jA/or1Lyby9tNmUSzOtSimo/0vMZW3oONZotRtP1PcOsn
7sLKSb7tfbIalJHQUYIOEnCaSgJP7GE+cbCKE98pW7ZiGv/jkv+2jfkIgiACf+aJAy6eX9waOjEx
/XSoB0hHSjWkX7FhQzgUHbsBuMMuq2ylJrfsi9+XH//5ZK++qMP5lliedsIBIpM7T/Hd//j1ZjnQ
AJkHPx/HP/s9MPKn8kiu6pfeBUPTRvhurJHNL6cJ7zuauZaAC6mSqYnnaorrbarHpgRp0sgnVKuA
pFdOTSGUOhL5OGskPsuXQoHyHBjvVAoByD8Pk7fDUBYaKoKAy+y63bClTrj7rO7jcmo5WW0WtSUu
C1ozEviOj0j5ld2ideDfkhO6nW7qIovm5gBfulvb5vi5/rqMk3Vn4btttE7PwPjlxuGWQkG3RIOr
4vaK0Sxml5NVZobZD2LVpmN1dThXNuK3GmFBt+VrFfy9+hmmyb/kYibrzY0U4mJNbGA9fjkGIgys
uck9RiTd7BMzeIvPcX2y2sxIhU6QunrcHeJf7eh7/dtPUvs3La/hGDhrSOnFe65QDcSgsM2/+Lwy
gMMrULQgkQWCyZEALe71ul35aEuPfgwf/FpkHhRaufAwb43RU1JjMq1XwlelRqsvZd8B1D4EmfSF
mt50vdl96zrMxQcx8lZQPGX8RPOjDAgHS25rIFM0bbNikotxYbK92YWrh0xk0IT+HWHHEVEwhItu
sv0aA9s4yfH7MGfXTBpaBS1mHQhT6A/u/2U8XzGPeXdqqNow1GPUNtImtNLgRYuuVg5vMYRPtjO7
X14qtClvkXIZ2+l8yjgEvY6WXXZR72c3u16yGjJDL5AvgNUV7WTfTL1j4GsrPmPMqP52hO+rzLJI
vwFHT4W26MYTArcNCbSmh+QADWyrIin4FFpb59p5qmZrc67LScPkMGcJpRDGJBIBM3JFoLmL1B21
QLOzdFemrrLKNLZmG7PEEpByVioG/H1YoEyEJAi15Y+NY2WFtxfyJAnJy1SDsx99b/raDNfokKx8
qcXu6+QyyTNPUQoq8T2MeuJ5M1QoxSuoxAMcbpUY+QR/ObWCEjWntHPXWYrXPtZbJ2WyuyrU/EHT
0Ir85yKPbuPzifnoFv4yShXzZlQDMRyev3/mICSU00zs4RPBPrGPz8bnVH8xdlnHSbB1XajFTzdZ
bmaJmPtSBanCchjZN8X8WKRrDH+LXneywsz8AOUgwBH/8oM/B/NxfKPXXZ99Xg7M76vNiRi1njPO
fUxKji0bgP76t5aNfxilOD7Vslk2j8mKM9MEpzBwcjleUqNjHInGfpEVr7vF1bVmEcyr2BB6A0po
lZvt4Dc067ffaDZrDIXLCepkZ7MI1rSKn3fj1CnbQ6AsdIoXGRYZ7luzpRZo/NF6IOFnPuKKyeij
0U5uXCAAvN4kMMqvhM7VQ51FNjHmXsESGCjb65tfk5d08xmq1MW3zeREZ3GtT3mZ6SXeNmkJIFJ/
S0WUqDZRzNf85YoX0WdeRARM2M+BFXnjD3zTPwrBdDZeA8xt9Phma/npYi9Cn2xt5kgIkTE/POZy
YwGKeC50EOEnEzCNgEDqjelANEHBvmqkazuduRefcYzjZTDSBsXX9kKMwVmvmMblyDfLQDn9/KVJ
nslO52K0eh+A09NDtPsneI/z0v8teL8fqzHzLh7T+hgIOKTIYAqK0teBuB/H7uVH72SFmU/hpdHI
HmRm3gaT/qzNfPWJPVlt5lO4yDt/LC2DwA1Y3fBHBJIxfgGQpJ3nlz16OWvbW7lyxsyXKK1UjULg
BphMgJAvzok9bEu2HaXroh6ynMaueCFQXv/PZjJzK1TNh8Dv4asnZqIfyB453jr53poTM2aehep5
iyErZMyjVE6PCttPaBY/X4dmLY4lTy/AzLlUudFpeg0vBjJwtB7b55DhmS8Rk9Nu1wIfC/T3DRXa
68LvVspda/HdmLmZusUMpMDe9jlCMv4RqRDPPx3fVxIkY+ZfKp6gooa/oGuMhirlTiFF9soV/NiH
QTrrz3iHMYQeMlYosFHZGlywy1vdfc7hOQGAN9srDNyutCZAxrSYZlJ04UASLhrzsuU4VBwJAl4g
hhBt66R6kAYptJvWj0xD88kR00kgoQOzooEBJzl1lD6C/ley840bGch9vX8c2t5tBsGOGdtGdWlV
PbPklFpeZ5hxp1qi8Zo2R4QEW07Oy/Q8MkKrU5kj5ZrVUgxmtemxSR8ViI+SILIH70H0DtGg7fPS
sESltYJGwXQHikZaAEba9hVcvxCuBzYd89QG8O1QxsAYoLFteG+qInoQirDxi2+t12ECJDwRdqP4
tZ2DTS8pizu9i80K7Dvcb8DcGx6VGAj38rtf3HRJYcrA8RIZDeTowAzQm+IFM4qSxDmSYpJvuO7t
Gw+NPDU7RjR58fIKFFb4+1TaxoDL+5isHKSdlN9l8VWSXg/aAFiwsGm70sk82YpT4NIwgQakrO0P
r8rQWi0g32mmm6X6XMeBMwyPlHjmIJ8PbbOTSgCcQ4yBxaCf7rhlAE5uqH1j6RHgC+zZiJ606hbz
5hY0jqADNJhDWm1jOXYZJ26bZ1DEBmAX4zElJC0yzKpkQK56fmfFdXY2TnRFaMxo7JnG1S7p640q
RRj0upPazoHe79YQQIuqVE4CZmM0+TDhl1tiIVlBhaYiyoaJEZo6aLx4EVqY5hSBi48wqBPLT00b
nuuw3ViTb9PGN4NxoArTlRg3GyJ62VXnjQK0csUu/eigBVBiARQ/o+xMC2oriV5BSLEdT09MrjVM
WNM0tsNU3CHAQzZKMv2utEA1b+ZqaCaxcc8beWNUwFbznt1pXlfaTe97mNTLjnKV33Sa+KSJ7WOg
KaC/K4V2OwiK5zZ0eCK+3rhSJ33vMTfIZOEiVnLiiJ5glWy4ihPjMRXTs1zLtrQMNjXezIGAyTpM
lwxJcaZm9JD6wOdBibTAVGbgPUDgEQ3R+JQXYEeJMMUk9a6QJlsU7HY+9Z1eVO0YzGuNfx7iT1Hi
AGD5C9bqmIQLK9Poe6Csi6OmDTed+qwavg6hJ9BySN5aAXjZpb3f/VlI9H2JBGqKdlZVxVZb/lDX
UBOL5RvwTv1yLrPQp8Zo2AZ9DTkOtTWh59OWjZmkL1/ymu+rzEJe1BpZpYYGXgnHzoXVnw/wQxYF
7Rp6xLWVWashfdlPv684C3xGrYLHMwsN8JLZI2IYQo9vZF644DvRxvX8xIN2se42OctZwIPCFmb7
RiD0r7pbbv2cHEfdzV6zjOVk6X2Ds2A3ACosER+aj4Y3DnElcD/5UF1KcYnYx3V35Quu7G1eN8Jo
suQpCpLBUVfYq259B0P4hQNKFVvvv0PL+PvKgouWDx0eRVKhaKLNCZcaVJG6JE2ASdygwjymgqEV
7tTTAJqnyKwwtWmuPowWN6kBaAPsGTQy3kpbk8csBoc7kVSQoo2Q8dYgDt6SI2ThN95ZAdIYaY1t
djkTnKw3MxgJo6teSnAtfhaQfhENjKKJa+ay/HaYrDW3F8NPUkWEcY6kBmNpYFqqWisCjrfrr8rY
+2JzawkMo/N93mWbZCB7nkq7oA7uxR5i5gqRLsshvf/YWha92GS92dMLAyvMqwS8oQHItfvgWoDg
NNN2Hy+ytqnZ60sJ+KCWZQU6rVY96aRFJM6P1MD4E2gKWKTaHy+3nD9PNjV7f8WKAXliHdbI9ra+
IYd/A0pZvm2/Lf+N6XRi+Sk64UMsxeFGEjAp1PiYGan6tfLi2gHOYk3NdbXCCDJqz9RSTW3v3YGc
uHaqHXK92ko3rVU1mBN1cd02a/a/ZiGzCFSoUEHKfMS5zgvuipBs9R6oK4CxrJWvtnaS4yH8cZJh
2XlgZXij4wy3wmCPIBsIzEOr1K5MfRvspWytEb/4RABvNQigdNSi52RrnSE2PQbpBFcS7Cq/VQrM
UDZ3RXsT5hhj9prjEOIHaP3aZherf5N1Z6faNVT38IN+soa9SxdJ6KqufcBlZzlZa3awhqRwmXE4
y18MZRwKs2NP6xPP5rV9zRwzUwqpzoX39qPvpP+ij7C22tw191k01PT/MQy8n+K8IlZQ6B5UECv8
UhhYrjROVpv55aQASUaWDtmmDCz/OdtRN3KFU7wRXkNkmyhKFxYEsdescjGMT1adOeokNLSwzOBn
vsLPtxxYJ6vN3LQUdgrL1UpwaQmEW+F6O3Kkx/zQ2+PQxH+9BvMiGdjZ1Lwcc5QxkcYIZQnErFba
rSM54rbtNivubMU2jZnPLokEOqEA7uzfcyEtB7zJSc68SQ1ldrVu3gpGI++Sb4bOcKIbaGZ9hnpp
zaEYc4diNE3BQV/pFn35mCl05+WY3IV6UIPKgwr2hsAOOvEGaaLlJ9xtff165XDXDHXmZrquFo2h
+e0+/x2R5Op+Z25GBRi4KXyUVydVzk8Xw5c7Ur8/JgT1/oyDgL60rB5wCRtbcqFEKD6NWIR/OlI/
Aac+21XrrbCPLVaZzxtqgqcAYYGaP9BozaHch05s1T/ZxdfTipVDxbTKn9v0w76pGQnGliIab39w
ha1d/cXMYnKiM0djiHHZBL0XbkQhP4uH9FKS2i898yZrjL9hkr20fgrF2hjh4Y1rjUGGNHAVWwFa
3u4gRraalq2e38y/EIF0vKjf/Mu/nVNe8dTg3P5zc6gy1cCW41thFoaaEOs6jvgAf4QV9btPwIrG
D/LXK2hymDMHkwHnn4XJ77ie2J05fXSt2cf48z9abuZNKCRttTDDoI0xQJYP1GLVEyKhFa3NFKye
48yR+KkYEgQ8yB4ckMR3dmIHbolDFDInBxhyjZ99xe7nULdB0vA8aeBJJA4yJQODIvrdx4548XHw
/qHejHRi9UkmDGHeY4Knqy85yGE8DmUv0fx4kcUpS4iK/pOkg8j6T/MLwijrfR3HlimDHZe6Ldai
RUF3ooEFKA1vBQ/Fcr6RGzdsUfyOTyIz7HX1hWWrxHAd5BxEGSTGf/4M2e8yuRjFn0Ysa1+6khnZ
/sbQT60z4j2DPW8uVna+HOfel5x5FZKKKK1kaNt/pTD2PyLP+2ozlyLJUsj1MUPCLP3PZ2Z/me0A
JdQd3xkL0OhyF/Ix2a82uJdDz/vKMwfji73WsfFo/5oiWe1ZLl+K96VmviUS5EATPWyylgVTB6d+
sTrp+T/ysfc1Zg5F5X2be3mHgyRXvdXZQMwAmRCTqxHj1O/WK6jL9/B9wZljgRZ0PfQNykaQZr1M
4i43we/iDJn69N8MUpslJ1WWpUHVRGOhT3U5nsau4bDaecOPg1RoPcwt3wAdZMMjUgwm+OelCzsI
yiUeFvzSDVi2w/fV5p6GNgnl/teS9rWdzdwJaMJKKUixsy89tpad1/vOZp7EC9PYENBNAlSd8jN9
P+wSW98hvQPrk4l2fbNZmxpZtsn3FWfehGhdHcgZkgbNcEDpj0VaS5Ri80sW+b7MzHWkmNOlIkgr
fhvIT075N8zuejF4zUBm3gPkhpkh9TjGf88O8z8yvPedzbxIb5SD3ORva/1bNt3/kZm8rzVzIEQY
jCbN83Qjd7lvCawFMVTyINQUQjieBMK55KIj9KoquGeLrA53bdDcemEhr33OlQOeS/hCD8prSImc
5QuV/bW1xn8+yV6y2IspkpdfhbF/UyZe+5hv4qqTtQrCSF0L2Ne/Lwcsp7O/vyWZORYFTqX2PHTw
IiWwhiy3ogaSvhda6Xx89UZb/zttfl9n5lLUrmAYaoWatN95SGFFMxLKrV8/BnVog/V3xTJGa/9o
tZk78TNCmMdhoUXsH8PCc3uJleB91M91rbz3S/8kxca3j3e4fC0QelRKwDalq7PrTjsCHk8G0Iqy
8bcId+VGt9/CXWUC3ySvyhqtLji782rDQt9rMer2laCwaCiT3c0ufa3GOUQax3la8Wakem1rboIG
1SpBBvnfDnKeNwwqYxE0L0fkpOSm28jtu7dhVlAXOp8YZl07R212tQnYwWnb9L8SZzQI33Kvysw+
Ieq7utoY6ieXux5YyVSK1TJtq23UMWEex+INad/b46DUqqzooucyZIgi4D8K4Nd/LjgEqVTUKtT6
Eq5CiFZSD+C8qh3wlt2h0nJlePplXtNXqKDuOyIc0elma190MbxjghDaMeIozjA7YcbKkrUVwFV5
kD4lg3pLC69wfBAWBW1DrCwrmNkV5JLWrLWYqreO3mQZZtQ1Zg1MfyKiepk17VqrbPlk3n/W7FOk
aiL0XYmT+fmSeEeqf6KiPJ7yXy5pcgSzr1BRcBCEBu6P/2NESiQvI1ACxKn0bcR4vbuyduQzhxsF
EavSHkeOpv9L5CUElJvRraJ/DS5rGFBEQUdfwtf907wSPF4CQHJ/3Z5xPuPzeIzlXf1ebB7x48yg
UR+hlltFT7z6RprUHAD4+tgBjb/470/1vsjMWhsfWggZtOrcWAFRaZg4hG5q5cwXlA3oaOn/sXYd
zXHj3PYXsYokSJDcMna3siXHDctpmHPmr38H8jfTFMRp2Jq38kJVvg3wJtxwTtTgsSRMTXf96/ka
+Zi/VPJsGBO+F9q2PTDcNCeSg8yrAA+lqQA2AgC90xiB+Dm4+wC1ZJUSA2jdGFHi4hYZOqBv5Thu
7a4+JU8YtwzqQ+8N2XviZK7kiphndvObrUQucJWZUiczm+H+8/xmt06xlcWpZwFtQamVVf+NRzYg
234uP01OGBQHoH06CeYZrUC7/o1r3esWnwUbfGk+7qx4nBJc6xCGP8M4uY2k4h4uOkhpacfR9Cmf
88OkRhjDE+Ig7TmbrWxOgwvV6mjMPuk/SI7JiXEsdjGqT4yaSTSKsmeXW4GcJ82w0DSrKxNYPlUy
EGE/tXlw2SoFWoMW6ktHQ1eTYswUMlBYro+/ysr/be1seyLOf5bYewefEBoco1/kJ4CmALwmt2UQ
UYAtGC9TcYjYS1q3EtkdbxIDOadx1WBMC/L0+6GeAWYGZOqWSl5KUUgDiibAomMR092Or9sK5V7E
ndUMJGKUIabZORYAbRMRl57Avxgy51/yKTeTlQX/+HqGAfbN4U9Xb/bi+vZQnH+hxtjmSg2Jb4jr
TLP5YLGVxfkXA6OraxqxCyzuc1bnQm8a6dwyPQJw/kq8V8T07oI8vk6PRCrKygLyUvlDO32YC1UQ
/fYYIMnmRM92uNHDdZqNIayhh4hEk0NPy5dfUDbEbZwURwOUTedKwW/Rm4uM/Dl73gjX0kwZJjYB
+YbQsK8mVDYIqLNNmWcMU4C2VKXY3HiLrP3PdpbF2VnV5BGovCBL/TKqgBfLR0eyWUsHKGrdNytY
b8Sq8i+WdxbKWV40okQfUwzs/YLr/PPdkH/5fGeJnOWZRFKNsYHEGVAlU7Ae1OIrqBq89oQdO+Xr
5Yiw7zDPwjjTq3LscVgM4aIfQfOBIdnSH7DEoNEfaPnbdP1+WdxehmbJ/4jjYdSibIzUluAT6lns
90MNoPLOq0bDDY1INGq271XOsrgA3hidhvUa3GPvsq3dDoYXHtE/wiR37NF3lw+2/9UAmMFwvJkl
cNJ64FiPmd5DOX8hM/zZQvfu2TbS2N83Jh7hHTQobKEbhDisc9Sc2GLkDFBUV3XFELK7D25rI4/L
G3RdInrBQtxondhl9uBl8C2nXW+qY3uqA9GDe1dP8NzGW9ciFqBNX55PpplCqwTyJmvBuBJ1pbo6
zZZ2qqywsAWfTiSM8yvlXKkyWFl/1Up0413hhUdsaADWGnwOAHliW58ZFvuEzRaRYM63JH0bY1Id
xteaha1MIB0oB7tPDiCq9C6fcTe33Nwn51OUMDR7QkD9lTLeljj3ijx9J4Xqt8ti9q1gI4dzJ0XS
zzq2vP7/soazLD6K6yTVAd0HWegp0kBxuyBMXdMlgearsS02gufR4ldpw0YgZ+JGpnZlo+BzWSg6
WfoP2YvwrhtOvRsdSne1Qxf0MA8MVCHysJYWIs3VpLs3dm+BjU6B0YrIA1r2l9aRg9QJGE/Py+Ws
UbFe0WvW6AQGoG+KMpldzTFNHYRqFgVdMaejDQ3DjIxqHKSJ3eT24mWHDO8gel0ldt/ao8cQu+Ib
/UmgSUxTXl32Ri6vsfkUFkW9WECaNG5Q+anv8lj53JvdocBiF9AYGDXTDEqNxKlK4zO2voBZnIaP
U1s7ZKjvuoI89MVcYPMwnG+TWf1CjVIIeM5u+tWvtBQQBOtIyoEa//JLDN0gl6OJXynPuheuulNT
dLfzqL2awPEC8pwZHGOk+dyFRu7TVLun5aDYydCBemYe4ECnye2W/EcYm4oNmqoC4OzSse/NLzRt
XNPMZOzKYKFjCIWIpkxbL/10zuth3AdUbgXCI0MoINe/RvoYQoEknnMVyeKUKBsNArS+Z1lstu7c
+BG/AHf1dfNFOL1ZabtiQwCiDOOnnARN9nVIBPvC7NdeujnOycVUVQCLyUTMvg6A4FH+Kg2Jb5nR
obNEAwCC8/AZk9aXA6hU4OX+x9Faf2ccrQTeLguAioxpT+lW7GJEUjlX11hDZVRZCBTMMXEys7Jz
bDhO1VFg5ALzMbg0phxVbcrhdv7XfPzTubP9ZP6sHLzjxFealojp4dtwcHaT6404rv5RpEYR1UuC
bLcafSlMj6CBuZelzJ9L+ZtR5Q9xWf4QXKnA1AzeIxlgYbMiHJGRZJwRwqwA+xwAC74sTaQmnA8p
p6pV+3zEwNvs5+WTFp4kKmowiHSE8x2pCjLkqEewYxVdAOM5ZvYhdS2Uc3V6RbzlIEefL5/qOXO4
YOA8+0+n6NpqDFDLCRRSQ6YdIgVUr4VhT2nl5wYgCjTHar+PqaiCLfAsBudZCJ1CswBYn6/l93rR
g+TtqpWf2hT781JxEJySGdeFU/KoRkvdahXM/GX+ZHmT/5v5k85+/SWBnFMpEuB0VIjCgXYzImVC
vuYq4Du5NbrbqvkSq+AeVfzEiUAWcp8p/uCvhy51O9cK6CF5lN+pN4MHYlgHbQSXfMaq3nv5Xfyz
+oaa+3fsefrWk/zFKLFTHoDZhI3d2Ms7ojtWCSae/AYEVYf0CLI5/M/gwfwouE2B3ZmcK0t7YE4r
LPPF+4/NB4P/EExc/wVpF7svQItE0xEj69xVLlPcAwMaRjH6/VEG9sEhv2L7n+0pcyN3fBP0z1Ye
d7rE7FVSdtAV9ukY9I8DjnAkgQz6BwRtvzFuva+d5xMyt7B54aqYkIlT5sd+zaH9WUN5t7K0uU7O
UU9lLi8Fc9QDSBKXKgpWUCwLFGTfts8H4hxzDCiOMDUA3RJf00BztPdbtnW0p5jdPQNbi97S+4/3
zek4L62aug7UBlwlKyhlYLr3swACe29xzYN6qMjbPMv5qJzLBqOhvsQLBHZ94pYYU2aMvBmQOxjL
NV7T0YfOLEH86I+6bJvRKrrq/ZBxls/lgGUS5WlmAavZ/GKCYPshfaycKKB3A0jrDqln3YsWuUT6
w/nteQy7udAs9OZp68vFXWYpjkB9BGfiX7tGpxaJpeJO31yHFFjg81t/Y4GKrCZmwpb9WBn5T/ew
BTfI16zHRC6txGrQ2gdGR/W1IoLJboH1PWeGm8PQspwk9LxRammewK5sEwrt0K+1tASORib4WPuB
7h/944FTy9YyAG7Ql0FsKLe1rl9Pcb36eEfDT5bhQV31p9yK9Ls8VwWtqP1W7dnWn/ccN+dckCto
LUN26NYD8c2f+Sc2KQGOWOwRuyPIzj/JrhUBU0IESSD6gJyTmRUE9ojh+rXdp1J5l6BC+B8tgPMq
aiIbMyZgAJThA99U/8vwq0A96kGl//V7dEX/kgeevyPnR/psxLu7xLaFhhmj4gSvic1ozZcP+vHy
2UTayfmPKrZAf5Rqhj/nSugsNFacuWsLv1rB5anWLTjMU+s/3icPfWCQWdFkUIZhX5BMdpZKV9Qa
bxQ63XV9faX28XW/Ut8yCq8NFYTFdAWlPMBlwEB7+fSiAMXPnFNTAgNUg1/SLKisJYdRxTJXbxts
nGu4E1fy9suUZyvh0VfHTgOFdgJv8HIX7s2zapvUSWWOfWORNa0bvQ/f6Eb/5YX7j8q+gkfoc1nO
QRQJp81eS5t2VWvHoHMS2r1QIpfXDENZlpnWFMHkmA8mZkKShxULsepzaXA5mO/I02V1EXgalfM0
hTwSwJYjEqaR7rThZ8zZCxRSJIHzNA1mNGdFxVJ9FD/lg6+qonfe/rv5/JV4xyJjrgws4cgXwOKd
NqY99ItTD4vIxPcfJWc5nF9J8tEYNAUukzXxz4Xi4Q5Y8oI7E9kUP1ZGk8TAzu4z+QeDrD3X+H4D
BlGQmhDu+dM3qUqb8X/71/19BPTY8FAcf3P9mlno63frP7fIj5W1RIvUooAFv61qJLxJzmO0gJNP
UHv7u4myuUnxfgUzlktnY6aw8U6yFMZA7sJI5eTIzviE10HyAMryxFnaA6hvQHOQ3oA3O3kU7YDu
j0icfTDh/EY4Ip9VSimG36gTG5yb+vf2WIDqJ6xt9FGC7rieUH5RPBW9HFHCLsjQCOdDlDSKQE9h
YDunAAZbWmkfTAV4afpYTk68WkFkKMDNK2LUnMbs8bL/EoU7wrmXpZulLm3/p0/r8Qxw9FtwSiLt
5XzNvK5YGA0REejfT/cEw9Lk5n/glm8tCp7NhXM6bWxRzIlAYLn+UNtPdeMP/c8/v0JUPRghlGap
KqGcjGIKy3YdsXLB3ia/8LHZsiT5LfyFnXCwFcaX4EliLnrYIT2ppHtj1exIExUHduLBCwmcPwOG
YDRKqLf7mhqosWF35mkYYlE02PGaABlQcfUaWGA1vvoNfdexivkcDd5Az7R7po00zrMYva6C2xgY
px3K+n50AAIIozNJHNkMQvt2vQGgirDUsRPwXhyRcyqtboGybI6rACienuqUbnIKfSNQAQgggjvd
8ZwQxVaTCVU0VeZU0FzTBjTGC4gemvS4jFpshwC6VEPdDg3RtO/+Xf4ji3/8d1Mh1WoL2tt6yr0s
Rc07rg+RsQqoU/Zyue2Z+Cd/s5ImSlLE1TdGuh3f9EIe09hN9CkminltAtSdX76psxsne68EE8ZD
U7t2jONb3Mb5m72qAigl1cqSoK1FAR9qTvP3pFBiu9YirwlLV1dnd1RqkL4lauwAvroH5gIIo9rC
/Y8/hDOOTmvXbmI8Lp1H0BmygfgadG68gqWpdSKfto5A4L5hnDWIMwxwxJdpPf2zevdHaxoiWVxw
jRa03KMMG9+/Rkf/KH8RyeJiqSL1kt4wJO63kJ7sVVde6CsXS/VJHpTIgn2oN2AttgFkCw/jjchX
jMUpbfl5+UicpO077vPH41xNqs1hQnV8vL+ZCae/l7l+i5lwLwHdHpOvDIyoNeYRQ4b78wFSgWfj
n/76kCaakQKTymwVz9LyQ9GqHiW1oC4mcNb8gz/WQqXSJagkSBc/JNni0EY/TVJ5MvtalN4JVJJ/
8CtNVefhiNv75UT/BCtzNzM5+zP+tV9a67BOGbACAVfsKORbpZWewHEIdE/lHEepYGO3YkQWACky
bNX5tTMwMBSVt3KtvNA9znl0szbpxYTM7tft/X+MBLyQxzmQfp5mqekRxq0YdNfTh9jBC8Q1PKkG
fCvDRRMVSvfS/xcSOScy1qVqJQbwcONR/mCO7XFpqWu16mOut/dVn3yzssFTrczPur71pL763BSa
qJr6GqudoO9jAaQdPNMqKHGZFm9Cb0Sieu0sMwtahnr1VbkjRzzEjiA2BseGCbaLFdR6FGNBhTPa
gPgOkqN1mg/NTXxXHhZfdgu3dEIn9RC8b3u/vZF88fTZswK/eJ5yv5JLENAEzOhcdDkWfuavE6lN
O1uz4lalqnFUc/1pGts7ohh/qUMb2rOc9XalaV4o915sGZHdp/U7rcy+plIJpp66CsYifq+0/Xsp
na9iHeydlXZbECo72G0eBTGXac6l386Sn80Na6QuczKXWaBG+kNDh5NCsIoLPPBySm7aJv8ksFQW
BS7J43IK9PIXY7KqLKj+ml3Vyd3UrdFCn4LYLZwOuFjWhwlktvlDJCZKZDr7WjYQQ0xEKfXVRGLT
rU2ZmhXmrbwaiMS1r3xjxO3FjeExGGTzkNypdpvZpSOsI7xyt88qchbNHRsUdeGayl0WMJIK1LhA
UsEqQWMgni17bbqcLN4ZZlVh5S0+qXR4plTAjl+Di2XtB6zgC/TnVWjkhHGecI5WWZ0xhRVQgKQ2
BFaYlE455/ZlvRGJ4RwgRUYc10ORBb3R3PapdK3Vqo/tHwE7xKsIzJ2G83rYjtSmZalhDX2SOU3d
HdSyQ1tKYoQErSDcv4qLEAZUbFWVTYyPy/zbTGq7ymwXphNVZY/m41q/u3xpe6fZCOAfZFkE0kKd
NEjazXu1+kHqQ6mZtk5EPuQ1R93Lk/BuWipU4OFnUxZkf7EqmeXE4B6bkXA22JtI7d5bvRQ8N20A
AC5JoBl7Rr09JOd89WWezVzHLdKis8P620Bukkm2VVTlMtM6KYbs/bdb5TzmnBVrrFcKVDGpAYFS
/ogjHf17ZdbthSaCjrBAR/gmbWN2ZqGymwUanSebkRs1438UwbkLY5VkfWQXqJefsvA9SEIu39dz
2sq73e0X4lyE2XTaKBEIQO8lMO5mNwYfkeKW19lt/cQ0RYLjj2/D71EU4EntgeVYtLW6F3W2P4Fz
H0pLWkk2cI2j39yWPmCrT1KgXXWHy0fdC6ZbMZz76DMjbJVsAux3ab0Hqt+x7syrdSrtCtic9Ww8
Xha3a3cGq+ropqrgH+5YNA6romY3y8ZuV1d5ajF3qzrEzU6mCwIyNq2D7T1x9fT5xcN/061k7qQG
wYhc1sHtM+6x/r5zwnvT1a9ywE4A60D5S/FaZwLZceGy3HT42Agc9Z5dGJquI22ydFmjnE4RYyyx
cMM+aLrEdjtGR93UBDL2vuZWBne7DbBsG0NHMKh64nWm5C6T7i1l9NTPxZelzv3LX1N0JP5KSz0b
M6nPA4regjZ97EXhYF+AaaFchR0Jk0cA0pVax38vYURarq+baCY2yaNPlw+xZ2gG8qu/ZbDfsEkn
wzWbi2FeMhDQE7/0x8Pgw9AOIkNTRHI4p9VkRMniOMLQA8Ytq87ugLooeXiA0NQuP6r3jGy7cjO/
fE9GL76p3cvH3M2xtufk9C8ZFd3ImF/O25spz2wjx5ZgOjltO9nJeqqtx3G4xyPR7bLJS2j1hqxr
K55TTSCTThS7yLqfZMdmXG6ypgRrUi2IdCKF4TRSUZR2HtoZRqbcRqCfCqdQELxfI5ojc9gehH3n
jb4MtZ7KWk71Zygl/TC9r27aw4h1NjAvXUmpbQCVQhQM2Ld55bt0EIOhvaAagDN5KXMOtQrj/Ajg
axuNdmxllt1VIAiereKuz4TDTru3uBHHJSg9tYgeyyYySLjK5Vb/VgDpg21CZfegzbnLgzi4rJy7
AdfQdZNYhkJ1ne87qTOh0lyzZNnNbofbMKAYVx6v6XOoZdjmxCE60DB6J33og8ztrqzD5Z+wf8X/
/AK+GVUs/ZBiEBeuE8yzpfJtiUu7LDXHGAeRJe69rDaHNbivabRt1Jc9Ht9mi4GkKqVwBnkFfPw2
RM1c7o9qkgZxbDkkr0qHSkhCLfM/Hpf7xNnSSFUYmfCsJRjkpcjvOiP11GI41NHSi068G5fOn5fv
kDVAApfL0mKfl9W6OpBwTgE2ozCMNHo1w531agfD5z8uf9N9PT5/U/b3jalKVa+1YQZvoGojnkST
9thpUitwCLtCUBdRsD+gqUB7eikERHToac99FhASOwQ0BysG5C+fY993g5weLOQEYAD8/XVduXZd
02JQ7oEGDANHv82uJ1d3Cnc6iN7H/yINGRoacIola5x+0qjTmlKiGegibW1xFF/z5sMc2RKKhh6Q
h3xRrWH/Cs8COWWMdW2umljOg6QxvEq97UG5J7hB9hVeeVCDoLEIBFZD41+uq2nIWkkbFLyOCpiY
u5v123jor2ogvqo21nbv4LkVwTNi/yLPQvnXbAyYD6AxIbXQAu0vzasCMLidsJiIMgpyzHeXj7jr
wDA2bCk6AcKsxuthq0ahHOGrrW1t6/3jYp0wgeKOslAb5b27RDIG6GjsZup8t6+OB1mbgTgcSLnq
UxXkjuqnjOaekmpAgaGe2hzNwrLDyBCEid2PuBHM2bNlViTKFw0+2jK8pLlWwo9Sv4pUZddZbaRw
F9mv1gryRUQCNVAw1seG+8khBrjI7CwuPfaAjMiBdCAygueH8SsV3cjlErS8s0qKaS/6TH6roc4Y
IjH7YmJRh/GkdKUdvlM+X9aZ/bi7kcnuYuMhF2qVCjETyadfsq+16q5uB5ZycovyTuZED/U35QoY
X7b2vTp2T5Ub3empm4hw0UWflUvapGJc52zCZ13K7/30RWneLdP3ywd93WFkWdvmoFzWlkhrJ6Gu
xV70sgMkABosmZe62mfG71beTsfM1QAylN6L2hK7vu0smO/5FUVrRVg1yoLaML6kaf6wmt3T5cMJ
7o/v9a3pAMzsJMmDZv1qpZijIb035cS9LEV0EM5Jg6QBa98mQcOCfCZNa6trJwhzIgnkpTISIAfN
Soar0lYwQsqlvcyZ4BC7TnLzNdhP2Oi7ZklrIXVIRHJAlnS6Q5fGBgChPU8Pl29LZM18f69arU4C
+AVSHk09mEVyu8TaQ1HrX9Ii8vVU+qArIOwt+o9D1T6ppPbpXAdzYh7NURZUbUX6wTmWYSTSnJcD
8s1kttsELMUjyE1LwddTmZle8F8q50sGMx3lcVihhoBGVVBaMayn8HODYstHeDLlW/GlyTzrXS7b
8ucebbDFzb3po9G8ByFt1TnToa6/pj+V1Lv8JURaxXmXNmrqumiU0Ad9mNPqgx2Fx8sS/sW54AmL
Po2CIfBXprGCt1aB4mb2CBeq2MboZ/GR0b7Rx8ktK0DjSO5IHkXjlvtf9iyYsxhMR+XAj4FXy9bB
Wbr6QZ/ye6rNgivct5qzGM5q6KIYo5ICNW/S/WhKrkepqWy4VBv7b0L6PPabX6vRWRg788ZEF6nV
rDGN8kB+AIM1tlljkFPUXu9JASvNicIuc/yXxHHGQWN9nMmssxyNCUMaD5yTNhCWf3bv0EL+CSQj
zFbybKZdq2cppk1YACqxOdTZGbgoWCkZPWGX9fLWmyK2RYvku8p/lqqzVG5zmfPYFZksh2g1TLm9
zqWN5Fhg96+H21ho3cjgnguFovckKsEubzy2x9gp78IjM+/1Q+XWv0Hsu+tmNuI4Y2um0YxmKad+
H2KWLc+u1w7D1Ep2KHL1sMi3c/HtsnmL7pAzskwzK6VYoSHWghPpAEbTP16WsF8V35yJM7BeoYkc
1VIWpNKAYkACNtHIugp71WkAj0TW9j5rARK+zOttI2VuvabXWi+briED77Wv3DmU8ZBv3i890RzB
b2Of75WBbH4bZ49rWMcrYALQkvPCAEN9ice6z0aQHzAbI5wk3PVoG2mcOeaLkcvTgMvuvLWyzRPQ
W2Tb+IbddbQGpKAZAPJiv7HAthHLxS4FIM90UnBIvVtLm0bzYcn7o4TxnERtRNOgohvlIhIwEqvV
RO08sH7xBYKqXHPnU3O9fuj/s+N5Rg/YuIB0qLo4Z9I6b/HGu/K+9BnMQwaYIZuCa7U8ofc4XIlC
065fPd8oD5RuhElvljLSRfkUAdkoCXrMYAJrPrisnvvGSSjRsVFnUJ6wGVOmNDGykvqNJLvEBBsi
eaNOnmVw32uopGYdc+TXMflZxqULHP27pp3uq1pHnbn73M+1TYzVzzID/jUChVOCJAOzL+PkpXki
CMbPL4bXBnn+OdxTJiaNQptJDX39LrpdzaO8HoCT5bNi2gRoWzv9YL3v3J5izwK1DYy9inGHdmO0
9c9P4B81GA5opXVJ8yBSdQeIPVdGUdxqhFzPrXnAk/IKE3SephjXS2m61rCeBq0C6uHcjaLgwwzz
wmXwbx99WZTcjKDdz3s2o63hUVc48jG6wW2g0lJ6IF7//Bts2vtGfL4CLgyNaqmYhfTsFhdvyez1
Y3mV29LDGESSI3pE/kuAABQWVkdV3TI5t6j31VqB9pNlKeapv28f87vhJgaoxwwUPcYobB6Un8tB
lBztVrBMWUadh4CBnfBUYeaayUOXomzGQGJYVZ7BWcnHxad+/CCy5d3WylYaFwZHOZrluENRmklj
pYhsdub1ejxoLkpKhwUXm/hJKcyS9oKOKRMLGqqDEI1Xokwaa2We0JQ2rK+z9FSs9/EowpvaM5mt
DE5fzDCscwzK6hjeHjwG2Wweybs1WB2WbVYfhdzhe/kme4woOgYRkXNyES2uw7k00CnC/EB0IIf0
u36Fes4hPIK8yC8+J4qdv5eeqMA57bnjrVTOVVrj3HQVK4bH0dcKXA29JlrZ2E03tyI490eSNp5a
g4a+fGKdhO5n4fR2fEsc4EO705Wobb8Xxzbi+DgW6WU1SuWK1IzIp1rRH3X0SYYu8kEEItvhghr5
jNauFzfapz8PbVvJXF5dtyqGdsIZBd15ssvsRArRuqzga1FOJxmTQDUOdY7ZsR+DVHf2WFi6wEPv
lhi3x+DS5zXPrRqNfKaI5VNZ2bNqNx/K++lLE1hecTS+RIEehHcr9hGr2G5CcAm0wZsc6PZXcK4F
i1t9mCdw1/n16tIgezcEjIi688H1aCtBeVv5y8dIOGv4PEfGx6etXOZ6NtmXmRepGdEB8UnuAzqg
553mX3R9fK+bfWxHY657c6lfTWX8l66aj62+1KIEfi9Ebn8CFzviajGtuIYn6Lzo3XRb++ld+625
Ge0RqxXYxvyyHIZv/c3bvLmKiRcgtYF6gyffAKRvGaVmTEGxF13lbvSg3Su30rsEjXK0+x4AP1Db
64/LNrMfQs5C+W3pwoyWdAwRsFigVDM3j+3+kDijl9wnT8RR7eVbXDkiVM1dZ7uRyplqKuvxPJdL
ErRDkKefpayxJfVToopmSneriuZGEGexC1WzZYgx28nSHeb+2thmu3/kpHiAi7pBf0ukPrsOcCOS
s18NkE3EXFFj0oLpgxZ65FNypX8cKBIB1j0jjvK+vZWyQ4RmZCScfNiXbgAqG0AnbKb+pf3kQ63F
dRkjAaHSYIN31lmT9V0c96fGQjctrh6KuTmCs9i9rEj7X/Qslwtk47KOUWjgRT7XMSqHaDWpWKAe
TuoqKknvmidRNKIgt7MoD3W6dklcZZKJIapsAfuA2meHTu7suiYBuDJEX3PX5W+kcc7A0NK8Bl1D
Dmcwu9kBHV0Mnh5br4YnML9Fj5VwL2M3udpI5L5gn2DBqh1Q+FItrDx08ceRFF7aRqJm615CbqIA
CzUBYLb8alYMY2+1zB6cWlDdTkF4HHw2NjLelI7QJvY6oFtZXDQxa1OesYiLx61hYBA6wjBovPp9
T/2ljx1rjHxp0Y5r8qQtQ3BZMXeLzVvZXEQB3DTiKcYasIoLRHQHu50/s/dIReS7xSde/NCndvMx
vBWemdn5q0i2uV9Oc4qxH+ZYIyGg8YifDnYVAGuMjQVJQe6ZkV1hTvsoOKtIJqc7ykRKKhnsrHeK
3z+h9IZiqfx9cjGsGURucxDIE+kQZ/WqpJK0jPHSX07aSfPWQ3lFTpGTo3ovGunaXcHZfkfm+TaZ
waIkc25ZsAsSl7e072/zYvwexeXDKFlBEafX7RpTm9LuFJfr+1CnH1Qlqxx5rWZHVdKvaoHR5Hi9
11cS9ApamksGBvMoKwAiTz6USFvx4Ma3MWLBLb12jUSmiolVd4BXA62M++GjOkc9NdIiqMYqmJb+
2ipad85UFzBqT4IP8tpdvZD1KpxntaSFMWC3Fgy+YC00dlK/QEO6GUA6xdZCE+HOzWt/BZEqhiHx
FrSw5cDFu2oa5qExMIElR9OpU6qPo5r5sr6KYvnu0Yhimsz1axof2aoZ+NnEqIsA2Ftw9wBULtRY
VGpk+cBLo8VhNkI4hW4KDEPODJrgLVhzuze3EcYpRqgBV5zOQCzKctQX2x9dP9qdEruXdeL1vamY
BP7Hzz8v4G3sxohmQyJ1Rf1IQSd/meyaikLJ61tjIkzwAaKZR7FU+NI01z5uMDb2XDKVLJSUGBtX
92nEPkjzGyjer+0J0hi9hQ7EAwKzeimtxRbholbM6RQ/a/AYk7tI+2nMIlXYjVkbMZwqZGEa9S0W
9f3lhDNhAqq9WjBs3woTf9F5ODXAxt+0mjpStpREtm59qahixwUy71kIn7r7oSiQSii2gsAPwsWk
chkpZu/QK9Qb0F4pWfYUytZXBMcjkPzfN2v1MFDtE35PgdQxbXy1ozmemFFvX9bJ/bx880O4b1hX
kUwHyUKLHWAwGA320kfrVnnX+copPqSn+CcQ6C+LZJ/rpWWroCkwgNWig7nSoJzEpJiVUOuQoEbq
ctVFy8cmBHJzU9wnMT0MU9/Z4FP0Lsvcrb1shXI6FNGkkzoJped/uNsYU2TngilSdrPnxdXLEl/r
0jMpp87cMZhr+VGztDcxL0xnINhl4eLWWeymFsWIKjbcsCaWiLLj15cKcXirwhhl1DtNzvA1iuyq
AAcesmPG7sqKdGlpZ/S+ZqvLoJ0AZ4odZ27WYS7Ykysh/SD7ai+/Kn4A5juRwgIAReHJSFupLuQ5
VvJA0bAfYARyqHmDntqR/F0licCT7nxOwhZRLB2QG4aKsZiXnicKB9R3S0CLvRX7lJk+f7ytQObb
N747qjDnWQGwF7Pz41G5akEGo7rylajas6c1Gkj4QOOBCdZX4/JWSIe0YmCdY1Q4pdR6hfIpt9Jg
7YjACve+11YSc1CbA+Vrakw1ASJurf1oc/lQoQu1koOqTN9VEcfTTsaIz7U5Fve5elqM2TICPk9X
HS0g4CjyrCN5ZKXyX4Pyf9OkxOjvhZlPbc2vjd/YpdppC+CXWIoMvCmMB7+apqVzmWtzXJ656v+E
V3XHub6Qxo/R1mmSF5qMzwmvM7qLh6XJAUvYaEQ8MrAtHFE8krxTuHsplHMFaFP03UyBl/Cr0oJ9
hFMNdSVe4oueOXteR2dQATKCv6nzRh8mnWIV5YTJ6vG9pOae0X8olWNmeE09OigNCMx+N03DKLms
6Fgpp3xnoKWYVII8pGnFo95dlepDXL277LafPwlv6Ns3AheYrTBuwyFXLD/U+6/zlOR2SZOvwzp8
BKsoasCxUTk9AcFpX6C/r866IIXbP+P5jcJFxylWE32V8fW0DBMLBbGtIrIzQ0BYsutAt8fk4uE4
Vybpx956Mwbcnmc75/M6T9zaFObYyFoGjOWosYtGdo0pd/r582B+FnxB5rlefUE0/BQMy6PyzJel
ElLrBrgWgbt/o52szl2v5gpupTqq7qAfxciBuwaH7QY8KokB9Aw+GK3xUoXmEP+NbvQnSEp7Xhu7
Ggr61OiOIc6+9NqRUUgS6FOB+xPrjhF/IYlHih+V3DhC6K89296K4gLEDN6uplZyPJbl6ke+ah/k
UVKd2LCwAKD3N31Jj2SItSfB12MnePX1NifkQwVi/TSN+Hp/jjS0GwyoBl+iE5UaIGl+eZt1mFbz
kmdvDAbsl78+2T/S+D0tq5AaK84gTbkz7NU1RozQhe5yx/o42NwSc9SznOSSQE5ZwBGE+beIFIHW
5aC7/iHNgvHcfc0/XyDP1oNdy1kfGKHiL1yvX5rf2hTEMm9o6KMgsJHFKYY5UTAqMsIJJmu6/cVO
xSAepzsMSrwl0mCPEEg4hoaAw7z0JjtajTRLIxkwSmP4VU1+0vJOzUSAO/vqtxHChZqpA0d1pEDV
2Yl+4ZSwVUV2f+Kq3a45b4RxcYWkhZGHNTCo9Kl0FukKYNfOWMcY+D0uxmzP+qPAkHcd/kYgF2EM
yaj0yEQgY1XXxgBFa48J4+wqdWcb3GVsJWUer5fDJKz3iiRzZk1HjU5lgqNmi1f91dReC7rP1ZVM
MFRSN2yONSgZ/Bms7yK12bW485n5fI+SpQtDCrWhUv2uslDHbysR+9FugrCRwVl1OTVVVaXAt0Mu
DRhNgvF7uwskjBIYRbB6ys1vUK/sOuWNTC4WAKKo0zqGd/xMZaNfMyqbrgEND9hlhPjhzwsGr/zW
Rhpn6Uab5//H2nUtx80zyydiFXO4Jbnk7ipashy+G5YjcwLB+PSnIdkWF+K/kOXjW1V5FuBgMJjp
6S560mRhXCBrZhQL097Yt+GwX661i+gw3yxHOdC89FPu93vlJvLKAP27Xb0XuPBmxF79EPa5V1FA
lxYpo4yW17ya8VSBxs1fEuVup2Uri1zcaQ11njEfnWHYDzeC14bmrXKn+9H97NcYmIxEXTWRM3Eh
SB5UQ29APR6yIkUF9vQmp/tJE4W67RNpOKhQoHYDSNbpRqqDYjc5U3WLio9DeTOB8YpC5ylpXcEX
23bUZ0PcF0v6KZcq/VdIPaEcF14R25cfMAK/F8V9Kz23zQUaT78vvxWppZCceiuuWHizgrcIuCgg
3U/3r+iB8LWnDGSFOp7G9X/RKHh1bDre2gIXrYc2asqIsS7+f5HsaXCD1Yq4GF1QYkD/ETlz/JPJ
kRTfWDlu8FCOY9RZ4utPsIM8GCoql8pOS+yg3X2j/bW8/HyD52ESFzUwTNGw2ubpJ5osJaMTYuQb
OB7/x8d6tsWdWqe3JODaF4zAWx71yaEAgGzHSieqFKjBcsVoYATL23pUrZfHeaAkz04yycUzvfbg
VnsFHcZXsaptHWPU9myTURECCsh5hwbKk1mvYE3aMzLv30qkTM5WlC1shSZMVqsYP9aNl2jDSOtS
vVhwnVppflFX8WVRNxdzvFw6sRkKNvFlIwPi1Stb3CErrUHvYgvFpxGkTBNo3i1o62k79UKIYNr6
XGtL3AZKciSRJMHomHxM9+VyZNBi60FBzUmXwfJBBoF/sF/OX9mOyYrPeJmaQE2dej/Iiaoi6coq
zO3Mi6uj40ARvKVuQ3NXTj7Ok2jicvOzrQxygR7d7txph6gMY6d2eweInvlAop+aIZoZ3woc65Vx
51rv+96p5zwOJ72dXJVAMakhontLZIQ70ESLSLHkEFRtcjWUEjuQzOpB4Hxbycx6IdwJdlpFjlUd
TMVvZf1nPnbOJzhvB6/84JRTEYcpTcGsXQVOQa/mIrrJC8NfIPMAUGHmgk/u4/mVsi/ywi5gV4/9
Y8fmk41ao0nZzXhnL0MCDYkmLf1+KiuXzoSKWpObgWpli3NDbc71Ya4RPZ4epb9zgNc8STeP2MoU
54hSmxuVpuKCUavsMFnRTTyTXTIPnlnGV2o8htI0CEi5Ni8aZ2WT80vUYXJiJH8uNWCu3Pn2+Y0q
ej5tplRre5yP6pVlFk6CW5ptZ3rxXEkTx/2NwQQE49XaOPfMYlLHTtlKsLVAP3m8U/9jOsoOAO4g
t3pSXwSfWx6IgrPIP7nYbJVtpy2GJQV5uh9LyJFP+yITYTQ2jKDJgRKhacq4cXgmlFwpm84CvUtg
dndJHtRTMCmiGvKG88OGA7wBuOFQKuG+Vl8YECkrHOQcTOD0Dw10jYGHV7xBN+LXiTXueyWR1U5y
BKb+0Rt8W9o1EHvLLBARKx7YZNitJgI6be/h8/q4DzXPFij/dIpxJedLPLyvpSu52p+PVRsjURqa
J0D+YVJFUazHE7h6YjakBMAgARmjaTQugW4VUKuunRwG5Ujp5I5yOFq3RTxBtD6M0totzV1LvkrW
R2pProTLVjcucysH+Wd4/pdtLn71w7jI1pIG8msjrotECjL1NnFwIhLNO29kK8CcLJ/9itXyJTOd
lbyDFaYHggLNgldAlh50lMEiVkY8jlTw0hGtiwtpyhIVul1iw6P8qDhg7K8fZEJ2gnVt5F8n6+KO
hjzpiw5/RXCx7osDG5qRdov5npUr54M4pGw1Gk/scYeD2HNiJAayFNb+j1rXbF0KJkygf9j5UK7K
LmyuROGaLYK7aE+McudDSTNnNEgKo6hPGOWODj/TAiNlECccojvBjm4Gm2d/5Af3xgUC9EqLFvIb
+gKbttB8100d0Ca8uE+90hnKcsxV8LH/PV//pjuqGgvROhNI4vYwyypTM1PgUor0MrIvpPRjkwpi
zOZnUtE0tXUGN3q8CFdnTImU0pylGrI00a1EwLRMP8v5Hcl/otAmCBobWbkCGArgPRq6/bgVTjcu
dmbImmo2qGWje41e6fP7Fvjeohbdblulcxiy0LbRdF1x+Lm3rKkhUYmz/OgNf6tEu9UTPrHGTvtq
B8caEuxjzt7bx8mXXMwEXxlhsifhG1ID9NIdwHcw+AYYD+cNaS8RhcpwPFOtd7SsrjVj2Mujejh/
mDaeGwY4hUwFYERZxezg6XqAPIssqmVpGNsKxM5GnbitWb7hxKITqQJuAd4I2eZ7lcgcJ0fqujTM
SPpgKtV1BlVtD3fgMSbNoWyGzyWtrkxifyjq5WOv004QhTeXaaOMgAlrNGb59h6lBrUNyBeFVYOM
ri7dYVIEJrZcA4v8Y4Nv6nVp2k9dX6QhQwPYMSQQputquFBlK4zofYPxWgvk2P0ixO1txCgDxJkA
e9mQzQIY4vQbznVr1LG6JBhO04LlgElqip7K6JNjcjQr/7zDbCXmJ9a4W3NE3QLSE+qTtRJarHq/
73w1sPfjRWcF561txMQTY9zlWU1GY9W1noR1Prv5eE+yK10RbeDGdJ8GKzhnNhAx+McFebTBRqUC
w87j/PVEdwhS867dpdflHZjEIHXR+TOm4UcvPyhgG/ik7DBot09Fv2N7sc8/g4stfY7ZHEpJGmrd
USreV5myi9RYsKPs+uduaoxeA6CDG02TXyiTzXZezOBRqUNM8h6yyQwK1DJIr133uoEunLSziCFI
7bb399km3wtrcn2JKoOmGLYwr2IZLJkT2AslGnS9RYF4Lb86o32wrOQdrozEU5fSa9MEeZmshvYC
omnDUm5mbdrFMgnREjpoaXTXp/HdUJEw6rNE8IO3osVqjx6PwCrIA1A4LRbJIRRHoccRucAGCCxs
XMTrr/B4qa0sNFRjb1tYWHTFV6erNr6To2FHp6u4T93zZ2jrhjwxxsX4XrJmDL3Ar6YAGSHm7PYY
o/RZIARPeOxPou+9HSJW35vt72p1S26BRcvCefodkJoZmjGMWnjet/ObAtLKGhf+iDo2Sl/Ao6W6
P8bFd2oQvxkaVyH3baQfdIKXUSMF1lzC776d31vRd+SCod45TitL+I5OM4Wd3HtlL3sgY/IMLd/l
Syb6lOxTnTm9fAIXlZWe4GyzSDUg/Ui8/Fh7g8sEl1Q/vxfV+jciEurusgM8rw6YJF/L7aexHSOb
QEo9fkejyp16zbUSEf50y19OzHD+Utu1uUTjGIdksj8NRnpXD/oVnjD3TUYvJ1O7gCjXUTHBvWaA
QyeNFkFM3DjvJ/Y5D1riiDZmqmOGW0WsaS8i0bybaB85NzE0KR3SOIrDCmhBazjGqe3S6e9TOazC
QhrHBj8AAD89dVlSWbNVdXXYdT9om7nl9P28s2/MJWtrC/wgU2QmEO2MSrTfA6YkUfhqdoGhEn/G
yaZX0vv6IjlK7wVG2a3HufyJUe5yhogFdfC8iDESqQXy5A37+hvLbjAcQJF1JyJhk21n+LONvKCz
bC8OGSw4Q6OrblJ9J63A27bKjScr4uIxSLCkYhlN9kIfd8P34lOBDr++Y23P3MBcGJOqzWZPOigC
D9lKUQG81B3IVhgWhpE5F4lHrS0yasVhaUKYKIlcp5gxsiMHvWlULlGHgzPGnVeS8TMdRC/CrUOw
Ms7nx1layblWzzAug9u38mvyri1y77y7iIxw3rKosQSK7gVXd9cGOimDebm2qzc0adb7yIPdFrMk
lu1QUCI6Dwv4mgZVBJPYurQZRlZnM4oKIKxc5ku1Ri5q1WFuDxG4K0bDCPI7r7pjDCEi8PZW0ejE
Glc0GuV2Ma0pSx7ncZsBHDlZwISEqgrzVZpHjvK+18Pzn4oFPf5ga8CvGjoqnqDo5qIuyIBGc3Rk
EEo79OPcZ5cp0W+oDX6D0RAhpTayXiAcn21xATjtWyUzbeym0frznX7UoMyZP1DM/n+ufg4/a5BZ
Mxby6Fq67GLRpb3xPjsxzn3KYpqmsgS9INT0ZvR6FRfEbDf1Ybka9yIBgE33X62T+45VZXfqaMtx
uEjQ3/BodtTIIjhiWwESEgc6SDEY7ph/LeGmpnarqnE4jl+iVnKnshBY2Hb+lQl2J6wSyD5OFbA+
wgTLWG06u32I9u7l4mmenveuuNqy6Ysrg1xIrrEObQAEM1xyUvtJmn3SJTz8uul+6GbRDbNV6sZA
JiZmLd0CqpQ/2/Fsmbk1wBsZGyHAv4Vfe8p1j3vUxKwEJtCsy/NHbcstdEBYNaQF6ATxtOqm2gzI
GWI8oyXpfay2IRqmh6qc33K/rO1wx8wgwI7VepqEE5P4qAZzj9fmg2nQixH0G6CDkO4aqwidaXpv
pdrD+UVu+SX21AbSnyG4+VLtiEcHreU8CWW782KHuuKbe+MkA9qPSjBmCYCp4An49VaLem0wGjCJ
MdQG5JeAQDSO9sW4L0UNV4Et/tFsdGrdWyZSfZYlPEaNi9+2hHnBxjMGtINI8nUVw+IvQnFCAHKe
6pIgsVMCzc+COT5WsivtzO+s/8LGIlN9Dxk7fxRGx42jd2Kb8xlUwzuKlKQJ259ZCWjl8r4I4hwD
Ua7uFl/Kz8pPFQp21m0n4nzdOBQnhrmwTHsVcjS0AE0uWiRR3ANx9nEio3/eK7ceNzAD7JKJ1ivU
NbiMJBt0OrVmzb7j5P/2GTDBXVShyGeczb3E+BVOuY1xSL5ozJSZ1CxqE8jW1Rd2Nyxu22aXnXZR
txBM1xc/Muev6jjvJ2L4xThd5X126PX+YBRG7erVchvb12ah7w08usZi8mNoP7pl7uwzFGpKkA5p
8a0F+XMnGr1umg4URbE2T/aj8r1OfwxWIKmNPynEzwsGAHIwsYxp19b2ZbUBX33tVX3iSnH6rtTz
WzPPwpYsuzL/ivpO53ypE9uzcwhaps1QuJg19+xe302jE9ZZ52VVc5s6V1GauXp2Wc3ULQzpYpay
oNasgJq9W2QTlIjhOGn1odVIsNjxtT2RQLM/DFWxlxbZndUsUGprXy0LsEL4L3oQ8mgEIFQwrAwG
inzK0UgWtyDBpH8pjSiw5dLtM+LZM8pSOCZ+2sQXSSuFNjj+pTr9WpTYv3TQBWnDpnuygQOA+1hX
iP19dQcCaZSZA75bKBPqzuXgO3XtOdPfi79jVMlc2eHOn9LNmS53sDNCJIXFGRbTnDBCTOtEGJmN
NMyCMhLa28Dk2Ei4TtfUlX1mZ9XyO6YV/rCXvkgEDDAQivCpGye+FBIZwsFZaL8B4IwKOW7Bx3ve
5FsddTHWEnCGqEp1rRu3sTu3o2vMX86f980juLLCbqnVZ+sXqepkRcZ2NhBjye578pDHpRvHohfC
xnWH5AG3uYFJGCyMiyuDs0hti/ZJmMVf0/TSrD79/ULW/z+XgxWZXlMjUpuwN0ZfrnwZIWQavsSS
4KLb2jALw9sG3gCQYeEHR+XGKTpSWlhH+tAiwkyQBtJMr6Cy4EBtpV3W2hK3IlJByiBrHJS+QXfk
p3uEFB8oCxe0DhrSf0lIMbtV+D6xyKWV44gBzgb63GGyZJ+o1l7N6A+5StJ+lZqicPtWRoBOr/Eq
fqjjZddbfdhnmj+ikFmhbEmX5mDYw6emqD6ntn6/FP1h0dC6zeX/EkcXwCFeOJRqn0iPc4dzUQYj
NmOgajQrC/JY+947jpD4UmCELyFRClSoo8fon4L7Ld3Lvc9YsfX0sT5MHllglUqQ/b68gk9XpnFH
Jcoz02rm+C1TmS+djLPFOZldaUQxFNj6xS5RfMuPDpwsq3ZPcPa/Ri1zBjkf09Iqb3OaM8X4KcCz
wpczDLJrxYXU2QKY14sriTPFxbaJpio18wIoqLTzbC1o2q+pKUoIRUa4ew9tF20Zm7kKiU1dqTks
TuzFIkjTyxcmtxTu1jOaqYdiNqZnGYZEu2TwQobI0bzXDNwJHZBLNZ0k0TqtxwAcQ5EYsLY8ypBX
R/G44osrllsYVwEYanummYO5s6QckLl9l5Lal/ovEdj/xsHtK5Fy3MtqJmeQCxsjBp6pUj7O2TAx
XP2h+PQCPDlCcTGIducvKNGu8iRKcQ+OMLUARPQNOCB2ik6KVaer5LP4HApTrUUxSKhfMc5KRX2c
/zKuTLiMDNLKUISoEq6OCyRZM2aZzYLW36/uxRXMLY4LISog9MiZ4J5JNXhGwaSgOzdVJ2gICIvf
7Gef20guhkDERorV+DEW2+h+XjIEgY3KTuTO+qVYOWAzmqAh4iDfM1RM+5+mY8MkjzlWVYZlpFzM
RD22g1RDLUkVOOPmvbaywx27knRVNKigDdMaK3XnCBCCUhW+77b2bmWEO2okiacJSnxYTFw/JBHU
1BpNC5U8vm603muyIVRMrfWapRX2kNkV+eKzPZu22TzLKq1VCSHyEMNFskO6T+zjdMF4S1COe9UM
iWA3+dw20R2j7SM2oWzeVNlHZG7uW2LHaj3c6SJAR1Qm4xaYQxaRl71yzcDsypWYZf9FcYWdrpUp
7nQ5zjJYidKXoQwWEdr5BRiRbOJ2RNpbiyBp344aK2Pc8YLQtDpmza+bhqHhnm6aIRSvazNqrEzx
FzVepwqRyyiYBu1oTg8Y8/PyMcxp65//WIIzzOsGVLo2gr8/An6BdF/GpL6NZdTbFlnwEBF9Jy5U
GLkK1IKEI+xM9+iGuHnUepWKqgJV3EoTinlu3iir7eMiRgtxHGdpkIFwiSLmHtFwecXc43ZqurLI
hQ/qxIZZNvD5tPgxAz+QXzAsclL8gMoGWjxvwSKfur7DRY1ZLTD6GS1VqN00qet8YtIL0N67bEbf
Bq+TvC+8/ON5Z9nO7J5X6XDJPt6NKZhzsMo6O87e5BuX4Ej3KnRCoC8hXiP7TGcCo8MFksyRkgVj
+FKg2OqPcSyumyqW3aEDzG+kxkHK6ZFa5ufzixScCB6XETm6PFOa1qHVAb1VD9UPopkYfkuFBJ/b
6d1qO7mAghVpecG2U9r/Tu+e2tX50faLGZA42X/VbIxoY7nwoox2j6KcmYR9AVSatACjavXjnRNp
MVToBtM347z3wANV7c5v7kuRe85rubdBVCVl5VTIK53HJSvvEdEM90nMo2vgTHjN5XvGGo4uPehq
/y3c8Zyq8dwsiZ2bWK72Q0oaN1Y/DI2wB7WZh62+Kxd+pIWOGaXIw6YAWMfYfazF/dBBhFwGBZjJ
QsGmilyWCz4L6FQdlMLLsIrtm6KcgzEeJjeebS+LOhJq2fwlisvvtm5fUS26cpYEqiLJcD8r5G5O
zM/lYAkoa5jFlycXeSH0roFx4ptiidx0Y5tjBNeQkH4muWvOUEt33hVa6apW4UmQlBgDwTZsb/uz
Uc63pGlU1ETDRCLL6v8drf7oyc/WuCtNdxotlRPkUWyIjt7GyAasUMFQuMhnXyJLOEucO5UQz8tS
MHeGVpvmV2aSA0c+Rl6lSS4e2tHOqZaPQw30U1ElYVVgWkuwsdsJ6vNSOf+KG1roI/NnttQTugfh
nPj/uEj/2OIFCdVxGZyOYtTzrZSTLMiecVWDu9O0qpXVylatIB1jNNxNCPB0YIU8v4UiI9xN1mJK
N+m0PA0bms57WscpbrBONEknssJlw20XR+kyobwDLG9g5UjAO0Eetx1pnr8O+wWrp4piDyDnLBqM
7BjtsSZsJomElWkf/m27uPsJYyDApOYGcAlkAZdjvqfV31NxnJ4qg4sWll3UZmU+RgvGfvOr6iDf
sOcyeMKgPuL/26L4gCFLGIUiMDhJIKREtmQoooPKfvM5X+YiBQaf6gJAtBL9JnalKi7UP2y584zs
87S3oOukAmxve6T6+grNN5ZwnjPORQnVivWsyn4FxKdnH1RHXsElsZ29/HFCnmREsqCpEKfYyFGK
vFZ1Ls3xPq1rHwA5f6oat1L/O//l2Jc5szK+jVKTqczxQEe/Mh1mr5OTOxCOfh2hpes1lXSdK9HX
8wZFUZAXXrJiWuu1hDRJv4omtzk44POCVjB4xB5kTIMk6OEJLApivMnFjkhqbWIP45uIVbbd1GEd
QzCCAIJ3GkXSdGpm9GgcFAhY3qu8LwpvCoxA2ZvjOyghBcm+HC7Edb/t6PVsl4teDi2SlIC3KGjU
zEUvrDHfp9a78xspssGFrlyZQYuQQgWjh+RqK+/MSHXlWtSY2I70zyvhglcum1Ovl7iRR0o8p8QA
2+fzy9h2+WcDXLAitNb0ocMZyxy6c6ZvpLpI8p9mbLm1lO/O2xJtGRe1JLOWpdqopKDEQzbKr0ty
gDjSeRv/40Q9L4iLTsbokM5wwLHQH8fdp6euRAlo4hDez64o1P+Ph/Ifa/wYrZlIVdxHv7hKf7Mo
lodXcjay8/IyPj1b41KYAVgMmWZY21tzJsEXe+zNrtIAQoekL6AgGMz2/eAYRw3zjaMqgk8InFzl
wkScAC1jdbCSKNdqVHtzYXr/5hWPjNqrhTQJAJ0KKvSB/E725F1j3sQ70/CMHWAxQQyhLiGBu2jr
2N9XFgvNzCGAAItA2rkp+dKaGH1T7s6vS7RzXHiIB1DpNA12TjGBe5dNT80E7Uqhh3MBwshmjOGA
Hehtjy3RgrgQUVd925YSKyk/ybwwOvPcAxfjDIk62e9vxDIvIpNcwDDnuqLgd0KtS053Vjp69fzj
/FdSthOZP+eWb9g7xDLw/EZBeba8EeU03SN4Qrrx7lfBvNh1n58q5694VW5f+M/GuaAh9eU0z81j
QOQedUIOP4HP82Mfi6aZ/QD9OxSZP/WQNF0+J+ZHwV6yF9SZGMgjkLRGpVJVPMbANzz+RZvHnGd1
iienH5fIfhMX9f9oOzx/KC5iJL1uzRorawytrx+f+F8UQNbCf8gDn61xocPK+mgcepBx/j0pg+hO
5rHarSVJUznjm5lo/CIPtG5Y0dy4Ys2vqbwVF5SFe8nFkakwE8AxsZcvKhlCp3/JOfP4wHzeSS6A
xHIhU0hhMXY9luVWPsbHyU4P4z2aHkWQAJPnABGKWn1muLUvXu1LiNTpL+Cb+OiM2WVBkWfroGg3
IbkE9sJxdPsgPtIIIy8m5kZhGKB4anhq2HhZwdSw/fNHU5BK8u19AjwIqvWQE7Cj4mKS1K8GRtkX
pMY5cXLICyrvztsTXU06CxWrw0kBc9XUfilDlXTUtfVx9pRKDpdm9EBBiKkDcnRG/dhJIEa1RuvS
KCGLnlbt4R9/B5e/dI1cqrPMDi64A+wfgPUcpB+QAIccXg9icsE2i3xb52JSohWKOrEI+P9/cvn6
bm8XZiUtj7c/K5501iNkQ755hGyor4BssMNyJrzrXFiaHCtVqAbizdyelUtZGZNjHBXLvpCHbxOR
wX6i12ow1Qm9aCQnEsw4CS4wnUt2wBuGqcIWR7maAqm5kfRPXRac9xaRCS4yqch0MUmFuueMOcwx
/yEZ4A6fBD7CXODcLnIhqVzwBAbxMWCIU+WlreHmzf78MkQxna/fTpjImcF7wsBfbyurCS1yicyg
9bUdsfsRTN3dzj7aX56Cq6G/kqVVsIsGF1+Am7dTLWNlBIlCEbv1lFJEVyGKYTzFj2ykKISbj4f5
mYb/6b0qJukTHC6DixwQZM8IFHyjICZBWx3L7NawC1c2PnblTW7EbgmKNIGbCNI1g0tqHLwWQZWP
N7+zt8Pp0IbWbjoquPdZd15ULRHk2Xypt8a4jzEoqN/VNA1Se3Az1XYtFUMjzQd9vnNKEShW8CA3
uHjhyDqhTQ38QfSD0S7bP/7QLr8ODP1S8/X0pje46GFKkpRaKfptaKeyl4TaerrHXhK5N39rdQgx
t4fIdsU5hiBsGXxEiYgzZSqOe1rd5uW10gbWcCfwFcFu8vVevS26xq5xwLtdfq175U75SC9ST/2G
A+6Sh1kEYGJ3yZkoyZd7+zkeAAZj53uBTl+cBk1pHaW+Qp5WCC4WUfDiC716vZRanj+mwCxc/uK+
f+pCJPNrpLlEu8lnJQnkKYiDp4tyw2gu/rDtv1of5eUA9Klzmlx4mZdIpw4rT8lHRGhXWjCSKXnL
4BfIP1+JSxeENJ63ieK8W2mMkJZX36GCTB7a6bojmAII2ujK+iDwUMFz0OSyE6I4qZW1oAH9ezyp
cDe52KIUKIRUE2o7DDbB1AukyE+CfrhgxA1ot/ija/eiBQqOucnFF7K0EVIGHMFHKnQZwcWmARut
NXb1HDC4Blpm4ugiPB5ceCHQUlEpcFXMLhPhKCqvC6G5jnpJsOyAjRFDRER5NM+lQJRZLqQBr6a/
z6MFXmpxqYvVK0tpszZPFhVfdWIdy6g7ZpX9OSbjjiqWn0z2T2eWRKg/0b7yJAvxPFVpyvL3pzWu
GYdfA5wX2uOCzjLLRoUbEdkt6nelGjKOgMgfvCU7aB5onIXNVuFX5IIOLaNodCI8GP7+KwptcclM
PnXtkg64fR8Zep96dajQsE6dWLdFlBpaXLAZtbmQLRXfbg6rwwRKOtOfjqAceVXq9D8wan+qGDzI
u0jMuGwJandmOgbWpO7MObpr63LXTdq+N2XIy5vyZWJGt0CS+rrc+olTX6STjcFOzET05X4Yvs9p
JBioEnoUF5Gahi42uB9+e3ALLrl/48w+vcQsLhKNuaXGVfFrqOV5zOQ1Iy2P0M0zCQgPCK/BNm1L
JqjbpWFKw741XbBCB03yHaSghmvIZeZW6Xw9RenHNEf/WW5v5LTeJ2T20OJ6J0v2fWrPe8ecbiJn
vkys4oLoQIQ0zeLiJZ15bZTtuy573yzOVz2fNHdomo/xPH62MSaeFYpbOkR1m0rboV7T+6ZS+kYt
/7DzH8lofS9lzUX1c0/pjJpdvXNiTfMUYr1XMWO3tJfaAEnFSfLboT0osXK0MikcKs0dY0ydO+2l
VBZBbt5VfeMlw7AnUvcOU635jpK896s8vm1i+Z1qRHuM6R5rI1JcOVNdQ5luJ1tGVyb1Wvme1BGU
sI3CtSBrvMzLwSqsHZXAXASO/0Nl1IEi0wul0o8RMYFVxZXRL5lvl0NA66ZyS6W9niCfaRhf7Ay8
YmKRnM26l2FBfhlKPCYoYZFmrspQmi1FsZNCjUdGl1tyow/yf/1O9WQUNhH7pncmBOmSLnXVvbCZ
vwnFWJnmnHUe6jSqgeZ+xIEMh+xGPzBlUulWVHTazAtMGcLWEJ7VofB3ukYKmYqypwYwLc7RWDAW
H5rtmzpNKxtcvAO/qTRIHSTq+6MdPrHVP3HjD2Ea2J4gldtMj1fW+PRKNjDlZWHankFoIAYOWHU4
OBihVD+Bz/GYBhjh+UeTnKP0XWGVC0ilUCc0ggpCXJ3XXOjusDO8BQ3qH1WYfhWY3Hx+r1bJOYhU
TFoulVkEnWV66HLMimtXk4f58GMO1kKAC99kT1dUMKgpqsODqhfg1EHGpDOwJL20y48VtMbiy4lB
rYwPNLQO/2iPu/2nShmNbplsPBmjsAKFfZzekt20sy9mN/YNVfCM2660mxaoGyB18HLQusrmsWo1
ageZpLa7PlL+s6X62qnbC2rpfszo7wYyuGYz3jqyemNnxgG0FhiVt2tPJu1H6HZort5UIIowqORK
bS25RqYYvhwV7/JCb0DskJuuYJc2fR20dr9wOPwoUDbh/BaV/KjWzloUT/JQj2rtr8wmRBaZX65i
ot3oFhAy/HNXQ8fnlzinMBRuRqjVGtkvWlls1aVYKug0gFYm6/aT3y5ul4OyPfe0/1QHD1Bj8vv7
5KgJEhSRXc4Dl06hdU+Q2i9U+Vh15q6OQQOyDLoAkSlKPnkui9a2k4WAigQLfHoPTh+NnRxUuyrM
BKhu9ptf5CWM5kjHpfaSFmGmhAzjUmVhasUfqRRdmzU0EQROublxGshcZGDHTdBan34wzJNTRsyA
+TTXBCth4s2tC24TCsa0/KCnbuZmOyeDtqXI8KZvPhvmK9cQe+x66NlAzzK7Z8MtwAjtpF093L9d
ToDllCuL3PNvMFunTlIs9ReqIQEzHKOia3vPBqphAXZSFIk3P6Eug88aXxGc7tz1FvVDOys6Hrek
U3fZ8EHOhAy1IhPcdRYbcVvlOs74alUl5jr+YlWbPrNaFeczwDK0S0xRf9HkGMC+K6VI3EikK8Z+
9wvvfzbCY7qsopCbqEJJabGv5OHrLO3iab/UP2ctdjU1EBwDltWcs8b5htSYijmqM3CERwxRprvm
24xqjxNhmCTxdT8xUHWZzVeIXAj2ksd2KRjPKxYLHtKkl3hMGN2lKdrJ7cfbaiu5oGx2iQJ0F0CS
YOMeSQr9Mtk16UUWf6Np60pjgGJrbnzQa9szK3B6WJ5gdzcLdqsfwEXncZ7BrhTDR/Fi/42pSBW8
2ItXjLEJl8u2fHUHxf1o0PKpD78acH/i3HvdgPvm22O1Pi5npmmXKwtb32+E7ZPqkr47VV0SQ2yF
a+UCDPDtihz9CxZxux4CyiMVIkmg6OWJjxrSJ6lFgQ1jxde/HvthGcqLc/lsjR+77OQpVpIJlSw2
rD0AXRcu15PXQYzpVZnzZhhYmePCgILVTcqC0S6CEXw8F+Vvw4j59LYJbFIKUpaXHMTsPloZ47Iz
ssggWKHAo/XzodvJnuTWzSOB4uDm7WHy2sPMyCZEOdqms67MctFgLJzCjHKoE1UmJMKmGYBmA3DS
y6iXd9ogQhtvJ0wrc9zZVyc0BuIUEjdvqAyKvIU7+U7bKUhAsaNv8s3N0L1aGXfq1YY2UZag4mA+
dLuG7lgLEHOsykPuoYQE2MkS34OK7U3BdGWWO/KDqUoR6thvgoyJzgOXXDigayqUGpUN/YpJsnZh
bPhp7ZnfyY5pNwO9dKCt2y7CHvJ2i/W5psL3dMc6HSRaYnP/tcX6P47ln0IS39yda+x9wtSWc5cG
K1AFdbvg18PpFYF8M41brZfLqXSbxHMy4VQybdM5BiXhIUPqMb0bdqj2OTvtIQ0Waye4mAVW+V6v
ZWrENGcZ2b/iytHOPFoXYPTV3FzxMTM3eeX34j8HM8qi5H/7oP7ZY77nO3Zp3sYWikwOwbvjGH1A
mhVYXjk4LmBFoXjgZvusPhvkYu3yyCbBxK+S9oZWHzptl2qiytlmlvP8CfmZHgJBQYtW+IQkqEBJ
G5S7DHww5aEtA0bv/o+fjours0l1lXZlGfbEcTyCLFm3hsrNoby3W/T2jswKBF6GSHIbKcegB6qu
9UIugMm8WUAhDSUQEWfuNgRztQFc+FWlNG/qFhwJ2SEKwYZz031pguwGYlloPaHkUPpN2BynDyxw
FJ4pelKKnJmLx3Iq6Uq/4EU5KN8mudtJRhKc33SRF3GhN7KI1fcK5kodEOEpSRQqpLhNo9Q/b2Zz
IavyFues01ybTq/hVBbJ+CDl3QXVBoH7bAb2lQkuCcCwerxUMbGDJb7LR9ltINSoT991TTDLJ7LD
eWm2JH06T9ixeHgo8sJ3rGNRJm41i/ZMZIjzvcLQaV6VHcjqjMRtinezPYNbNUj7H+e/zXbGvdo5
9kNWr4s8HcFMBL30NyPumFO9SIFXBjmnsyY8hVWpxkG3Cl9P76kF0crmvRxfA4EkCsybHr4yxl34
xlxiQKeM2UjruIP6TLq4afn4CLa8YddJN7HXADImJFPcjJ0ru9z1RyNpkDsFZ3f1QkRP95WqqwJr
POaA1ulskQnWWJ74d91FwdfjMQfO/9H2Zc1x40qzf+hjBAnur+DWm9TWLvmFYcs2F3DfyV9/k7Jn
1Ib7NGyfcx8mYiJsq0QsiUIhKzNRYIbIWstX8v7OmtQtJFBvNYYXtmK2XpSk9i6vT8EE8lQDTZHU
qCXY2IrSH0y5vJvAFl7Kv2tIep8wkwMQMkljCLsrye9sasROte2D2Ic1+rK1gy6IXO328neJ9p3J
IUmvQzzF7JAy/BAZ+s7ye6ue/zciQyefuA71yU5P8aKZw9kbLUle72kt1MTrgGzhqZb7kQNJcfEu
WAftwlbnuQaRHMcN3P3+HlvO90SdfCMHLkNu2EVl4uWmcfuMInPYqPFIy+XZLJF72leTN27lDTFp
rThzet+Ft3MVCGZ2Pc4ufTWHOSWbarMfQE7VoWULyppT3ElO4sTX6QZySy+CaKK9zyGNradS168H
xf987/PEAmUY+lbLO1zwSeIXKbgaeQtjbHRfm5Dn7kT1BMERyL8v1fAkYH2NLyuGu8Gd3ObFeOhc
xc83qW97jVHRcvs72lhvvqQXJtDi8hUT2N11ChJf0MbWdL6MaOi1u/XGWO5WVEgfpWBtwElmf5Xj
Fl+fBKhncWgE69a+rEuMtC2xbdQc8g7qhe328tIRBeEQaLJKkpW1ivyyRMF71qCBj0pR2ikPl+Oc
L7G9b8pf3phmU5XjDF+z6uyPZbBahnS7NYPGw5a4ICSCVl6VzoI6dp0WiPe3TQRvP/HSiuFgp22i
fEw0Ezp4lTV9hrbP7Id559vtUm+GqdqaLZINtaqoJZEcrJca6YhkaBAygs2SXlRRIFVp66GSRagm
yd12bIaBRmxRP0lRWbnL0hqOMs3o26tGzTfiSr6xcl314BpRvcDzpacw01uoncvPU9seZBK5+ZS1
Tj+ER7KQ3oPPakunyIB8frPJ+/LQTvNtwUDASpPoWkoqQrOkcPRGAQmniz/mGgS0yvp1UtOnvo/h
5Zj4naRtSiU5TiQ7wiKIlky+N6DYTczyFonWfTn2TlEqtxED/78dlf0iWUEaGld2L0l01md0jYyN
n7bZJq3NWxy3Xk3m67Gf9hI85iBL1N8outo45qRdpeH41Gfji51WuyHUmYP2Frcs2X7ou/u8HXt/
0OKX2mAhTYrkXrBk17X/y4TCSAfuoxqxYGn/81lpVB1r1bUWNvjzNzzxtsgZI69DCSG7Jb2DOqZb
P12OeRbuTkKuQH9yPIMD9EPkEDJUGAHsFCN34dgNlcPHy5HOb5CTUBzAYZxZ2ZMfNt0rJwaOMJvv
IsurHKXo1fD8qXwSj4OzVFK6ooGXH2qmVgBDtYfqlewkikbGlXine/VKAm5oY/5G69e69S7NJIdy
pjHgPTpE/2ClxE5tyS7ut3TJQlpG14UaOYKhPXv4n3wql2QtC9OkKsTQdn4HTykwVdDB6S0BFAHc
CC9Tm8vxRF/H3d4KtZNZa4BfGWMwF7Dnagbv2Dl1FcB5O4iO5LMJ3cnXcTg3jVNU5bmEh6+g2qru
sk+uWl+jaDv3YPfqTKLk5nw80zIVOEPDF5cbzS62YIkUo3MO16grxee6lx2Rqeb5k8p8j8cNZ50M
8trx+l2V7U+FN86evyfBuMGszKXvmwJ8CKN8NEefgX/JJqEv6Zr//bL+rdWr3FItRf/VWDBSdFwP
wS0yNuv5iw6YzFtfgVcwQ8tU5h3WplI8zVTBly+XV+f5Cpqtw0TORJqv8kZyUUcYIBvz989D4veN
HzX0s0JjPETLNi0hZva7m//8hJ78AtyEVoOVxNoEHk3rKT5e3VB+DxKnR8dBB/J/EQm243m+80k8
bk61cqjaRcGLTecO7gDLsBx3rdlTXXWTOx0N44fZl93cT+dAuHjPzTR8y2S4qOMhzuRnWq7Uekgg
bRUMz+Unsos2bQBf3QDJ6k3rs6CjvZt8KOGlN/TIZy/P9NlnsdXGjxiyDpcqnqLHkjompASHYqWr
Vjkul7Bg3P8oFotQ7+wBdhqNA3VpbqU8D2F3IIPEruie4cAIF1dZE6yK3yKyr3c2fhedBuSASCFz
WkAjMfTzkrklnJK1+mrsDCpnByZD5xXE4csDejYBOcmZuUtkXFR9bzaomS7NTTh9SNq7yz//3AfJ
Jz9/XUwn2YbGIrm2CwiWh/2iOolatCBKwGl0XPKNNMxXUji7WVVuL0c9u0xOwvLv30xd9HCscKf7
rqCwmjv8rq6RYAR5teEqzlTVbka0bLVxTxmJK3eIZeF78NkD/30geZXh2e7atI7Xp5/N91ZbWHzA
QkKFNJRY2PuNEc2vw9PxWw/Mk2mzwqkhYYirqSXJPVWkHP0vdu3bdnOwAf6uXdR+alluGy37vICJ
UifvIeVzbBfjOlKXL8s0QbLWCjo7gzDc0n6sVb2Gl+5w38pm67aN6S5m5JpyfEzMsnME0382XTkZ
LG7f2saoxJaxVtng0gcnIVfJroZyY3udF0dQllhtz4lMQ0fqt2rnXo5+/rz9J6eXefXeITLQCqUg
NQtrv9fv2/a5SkT4f3bR/ZsgyTa3bbUySaCOjANvXQ3wAN+sCe6INb66mKaosYko9OflXU8ichsZ
h3s6gvGAN5wsi7ySdZVbxIXX6+QLYeqxN5WghXdEy8JgzFPRmJ7tJzwFRu6A1Rt5sroYhBZyZQTy
4nDSSisJUfjJ57LC05jcITvFxIiKlWP2nYJx2rzzW+1n57b4aTxuUsM0lFJZRoPWClp/mhWeW0Gn
wbj5hK6SyWpYb/mZeSStTZM6F+yDs0nRewj4xP4MIqoJr4POwveMIAf+RKef2r+l05/G4262jZ6N
8bAqmfwVjeXybBny+ucnEBnqcmOTxMDqIF0aVFLysbaSO9TbkWcbjwzcUrfpw02nJS8xC3cdafZ9
2Xy+jDVnD7rTb+aAep4HpW2hrP1jjf6J24Mw1rqkTr54btNITTMsmT+nJK3bmT9/Tj+Ly4P0vIoH
Cw0ngZnblI3W0VBABO5nzyK6aAhFE8lBSzVpdZyrpAi0m6Gkut8GSZDCcNiFL6Wb3AlhRRSPgxXD
0gdSRLgrSMDuZL/sv+uoNfR3TnLhJuRBZdAh3VYZkK2ECB3u0oWc0tVJOd+Wbts9/QZsir6PQ5Zx
+meZ/IiozgkiZnszIK5pPInrPusnXFgsvE8uaeswtA3gTFGR6yQhd3Ot7JrZvopNw9Eqe9cXhcjH
8txzyMkCfdsrp3shV4aogdH8X+yFy0iNhf7ztuukci5ka73rRRm1E9vpYk0E1aIYHIykKAGHYY/P
+Un8oIWUG1VQP6/g/v53pnynY8jhidzMEasmBP3zJyURdr2x107ma7CMieUVYp1eCFZdVbFm4dk2
q9Pv4gClzaccHYeS5JtHa5dt2828K6/7YNgoN8wpa8qc1lWcyMm87kEK0MEqtA47l4Ke/gYcxAxL
kSvlbEp+ZD3nKJIXkxfPz4Kj53J6ZLxVY0+GtCrkpaiTPoWtseIvbuuom9IxrwfHDApP+2wIutcE
R8KbZ8dJOC0yRlaU0Dvpxn0yX1nWVWneGo2oUUmAXnz/xADDXTKNOA30o+JrXhnI2+99nLmfCOma
gm339kJ48k0R3AqS0kaDI4vu9eJrrgm4dSvUXkBGvkvCUOph1GJL8uMtGigDmLDj6iPu5BVMDS+B
a4RJLWu5AcdB9lHvUa0wBjfvRlpp+vbyohMsbF4JV20bwyx71EeWREZNEZQlWtoibBfNCpd8zHXX
NoUtgzmUV6hnLpW8m4jk2nJ2q4fpa99UL3GuQDa7q+iissafcz2IrdFXouxbWAhvs6IlyeFJk6pd
rzdvOd7pvWBFLzCJ3csjLEoYCIcdGcO1h83I8tLDqqBCJnjkWu6qdq5PVJwuiNYOl5/YC2mMcqhD
f2jjjVxrKh7wkmszkY65lgeCbxNAFuFSk4pJ1lDEGEmIsGlo2zMmuhZME0eGE6HXH2NPWC0VTB6v
ngubpkayB0DxX11KBB/I+9xOSQc5zfjfFP1Pr6yCncJL5kq5nZppio+T9E8Ts0HQiP/L5cgr5mo6
PDZmFRf/v7kUi9IEdf3gE0AmxtiZiwZvkrW8DO7ST1xkYXlZtDY4oLGnYpiVHLO1ro35unYmutb0
GuRb4ixZUMw2VA5G7BgKevp7R8mfqukIsnJeNrdZ/kkpI2XbKyVVlJb2+TFl34rug2TcCba2aCw5
HEl1K0zytdiwPoiqPigJLPjnQVQhwgdREUyqHJTYcEHWshrxQtszx32zrXepb7hx/2ml6ogFdd72
0oWznJfJJXBMSW1lCX2SFZsGV+Ekvu+t2FWYGtOlnQ+qke6luI0p0ac9xGxzGqINVNUaZ1SGW0Wb
aWX0dNFbN8/wWFSnTlnNbtiyICTDsYshea1J11LVtLQzps+LQnaDEi80zdmm0ru93iSbFD5EVDBz
gqsUr7zLmnpmEUEX4PfU/J/78O94sohmjRfdVeIkN/oZszb50Uay6LKRnHxtGrPodB3vFO1vXrJP
MnFtBewTQIlmlIOtdwmrU0BeRXmEp/f5AwCq/ERWV89brgZmKUPMxhBwaVyd9OB8ly4A70HcIfIf
hvQ94roxT75QzUqzx/PrO0B/f5j4TROJ84vlPRo3nkxmSRv1P6Kd+mOI73Hnc833UNxZ0BFJ1Vsb
6Eya11aBV33z0W5mQUoiCsIdAX081gQmOoCtJHOX+BCGvgGH2Mtb7DwUv38Jh/xFbzdDDW6Ur0ZZ
wLRyVxDJcutSj/eZrE40zRJyk48isrPo27hMspoyGxWSdS1q+2a5I8pXYbf7Oge/guL7l3Gor07T
MqujlQelTg6tlLj5ojmXB+8/nJvvMTikD6vUsJX1PWcVRQdmJDvmxMn2n8pIvBuFlNTzh9m/IU2u
cs5qLQTPD5Xsf4VvDMjQSCsHFF0EYuEbAWrwbPsMLj12N6/0heRpWEDgkxheMu+6PIUcV0T1DBac
zKvD2wkdNUk3eToZvcvDLFgsPAFf7uWshbQMrh0K5Luupeg4NCIwFg0rBx4TvNpsfQWPv8rFBVDF
M+/zEc6LUIX9mxLh26Xswj4weRgpyFJlnVoE1keW0QFOuwU01Kh1LeHxJf4Aod3VZ60MDFeqnKik
VuQt11oGTpx1JL7q/ZbbsGgAONgZrWVuuhCFyx+WEJGXO79vCSGaXA5toqUyZmj2S/5suG8iFPs1
XqTAgmIKmC9iogiQx+SQJ8pTmeQZSivM/KA1NR3IX4l8qeQdBTjgyXWW5V0BrksKdWYoGNqHblND
9wo1HIjuQl/GZZNIE1owijz3fgZFLqkiLKTONW08hiTw+EVLq36zSr3IG1mkYvwfblz/fiTPvq9G
I2pkAqbBnz8qnSXcnwwoT7jPQlYN0A1BLwyYIYnWvDT5XDsZqExqO+3QLXhlhwnUzLTbULO+haOy
WeRqi7oxJITYB7uuDxWpXtuwir2xNT2VZG6Tai2NwUyjl+FQlFb9Qs1XrMgOdfyuMLFeBfkgGQGd
H6v5TRPrdXdcABCLS3aSvmFWTnC7iEhFzTY6RNaO1Fup8tXMElQlBVDP8/Qza5B78nalHx46Y9ub
n2t9818OH4c9Mi4UUavi2ev/B9RbHPbIRjJMkPZJA9P+3C1sp4QGhbNKYI/gPA4QkGS5GzMoQtoZ
llciWCui8eSgCKZjutwOqIwX7Y0UAvjT2EmsF8GIrj/l0grh0KgdhiZHjrhyLL+Tq99sYlQo4LzV
0Do6FzDW0PwKtqG+qIy2TteF4DyfS7barBhX8Y1qflo0CHP20IoPr/RFUPsVoDpP5hqjcjEaBYdI
JUPmSjtGuohwd5a6eQJCPJFL12eWWqj6v1FF803mp9lVTKC2CU+3w9qsUstPDbpFMydJBBtP9HVc
/sOS3M67BTkWVHfoYvppngiSZdE8cTDCsqq39RZ3ebBKUuWx001qoD1kbmJBIMGat7mEp9LSJGZr
oRPkzDgFu7fxLFX0NSIQtjkUKbqurPsOA7aiyHi9rOTa3e8SCYXROBRRC0bs1MJ5vx6Fy3YlLf4j
ISquFIgGkAONRVNn03jbzspu1O9qsEsV9lmAGYIM0OYwQzPaUcuiHwn3nzUMX/weW+bJRrEmpZ1m
4g0qqb+pMnNH5QmNUoJVd3EDIcj6vSe1jljVwLMvY8idtY/aeNeFj4IBW3fgf8Q5BFjTs5MA9bgY
9pIAf/6nlLMf2Rfirb/PSbxEGdkYyX95IxKNHgcOQ5bKFdrMIPTBLGSzmlOLbG1FEThUyOJsllTw
lAIluo3Rf4P/dQUztM7ApRniIEEHInx/Hx6dwS0+rD2Gxp1F0ZiC4loteo2+mJZhfjhISJY8S5UF
WWAceatjikLQWLF2VdhOumyj0nnV3py6OiLUu7oMR4jNIURea6RuZry1/o35zeV7AKJxUGGhh6Oc
VnOKH0oGPy6L/4WSwb+HsC3zlKEmmpYyN3F8/Pmt43L9CLE40NA0VHPYWsxJYqdHZ0zuEcuD0fnD
etin82/0ookG821qT7a1DUX2UYpwbv3F560Tc2FDvH3+SSzgFSQgLQzlP703UJ5aTT9WRkhb+aum
Jmk2q/nG79WfBXv+jTl8Ej+r2VSmGjJ9yMG9mQo5yEhbJ/YTJy0/2MFyJebXiPYGTycy7LLL1NUf
93tiANrl7fej+rde7gSY8yb6dfKJ2oAGeDZiiNcXEv3w/ogwHsWJgfDbOMwJo6zIp9Un4q9eXEXf
xqFMWw1FlaZ4qMq2yEZXJQXmmFmwmu5oh3nTaoEAwAVHLM8jKqUox3XpLadbnYUU2BlB6F6/+mEK
KGY4iAaUpxQZUVuAg/Mji/yfSD+eQBvPKeoqMA6S1T1vXZr6YdkMNNyYQUh/xwRChDQ8wwinYc7S
1RDwz5HmlwxPVU1TR3Omrrypl3PpQ9ww1QafHApSeXHdDtmznqiPRUP+VD6aC8PlEDOJ9bCcSRXI
uuyW07UF2otgCf6SFnMhuBzCrNImI4lcocg2etNWodN+PtYQmRg3uSCDWH/UT+jMheI2M54tbDIt
SxVEDM3kUzBHH4j9RQpFEl9v24YPZOnQAbA0FarYPE+j7zMTkvpQOWHmdDvBg4zioQkCmd34LW/M
xyiKctpr7fNosq9lXj+oUXiXpV1Ca8m4j7R4oEOtMwo96FvN1kxcT2GaVNeC3X9uOCxDUUxZXXsX
efmd3OrD3igwHGYCV6a0cUoo2/bktcgywST/cixh4G0VMuToR9UMje8CkiCJ3zUVIhnw4Rzt9LYY
c//yOlrnjh9yW1dtTTFM0zD5rle0/xSFnahVEIfQLWmJn5sw8EXXZRvCPyB/vhzt1xac9YtMDWp8
OoGXBn/QZ92YZUBqrNrX3lsSGqc4ZhUI+iy08UZoLoIq4BUP4SdB3DO7xZI1laDTFOEJP2elXrRh
s8ZdGVv5Ztloqru6iIX7eYMOSUG0X9IZVbWws+HyYGs6BBm4PLQlkqLA46oKVjvcxHaLV7wmzN6b
pHXoors1nyHGooVbvKO4ot16BuJOg/NpqQxNwtSuIJLXkcUdus08QcyyE6mGrUcqt25+isIlpJ1R
aJICz7JA6p5L3CHMJqNTG/TdQOPF9sgk7N5a3yt/jWjKRLZsYmIN4c9PEphyyqeqi/Bd1uJp0TFM
Ngz+lsT+qmR7Wy1cqTz0y+3lmTz/le8xOZDV5SWbFgJAkvFmoqIgO+UlyvWbakKJH44lMGz748eT
t7XzHpID21JJEzntsCFHx6Qgy4z+6h8i+50zVH4RNIL9f361vIfjUqekIfkYMoQjEXNtVXOaonSa
XhIg2Tlox3p5j8NtCamtVJhPI856XOlo5vDITiXY/JGXKg7bKl6nu2yEFcz6RKSPjkjY4+3wuLB+
eNMDNimkbjUDm1IyXtNK3oSx9qBEfeMN8zDTqW4f7DZfHEnVHnJ5+WzN1Ubr22Mz1h5jukwhpJ7S
ZZYyxzLT42IpEKmtxpX3qUduEwNTJrWjEvhB2N/yg5JvokIqHFNGKVvLNy3+fqYtEJu3NlM6bVmk
iiQEBctV5zallQ51p81THSzM2qC//liy+YumNy8kBdWL1a+JolaimT0Lre8zy3sEK8XEKtMGtLbe
mojUTrSbbuqttR83yvYvtiOOKdUwVd3EsfUzBKRDoy9MYlVgVwX+qx0Lk6EMRyt8rprGgWCy4OPO
7g4b/WBEh9y6wjOh0grex3ijrYIFN+083i+DfQybp8tfdSafsNB9+28Q8vNXJdFY9LGEU75lka9Z
bmr3NFZmf5n/9GEC0KLgS1YnDmS/fDFGXsbUQuUJZz2TNnXMbtpaFYR4O8D5XXYag9vnOVabrmlI
S6U+qdGrbypOUbejm3bLQMfB+jIU861iRwq1QRZsqvw5J/WDYZvN0SaDANzOjezJL8MfhVmZNWld
YMub7FCnjCbJDYl6SlIRwxh3iDOnkyIrBpjEqITqPCtczefSImNRBYWeJoGemV9Aar6XRztImem0
0b6RGy+Wwy1kWyiD87T0Cf/Eh21JkLHZCQkcyjMoNyXMs6v7bAIAFnsYvTlysRuM2yVs3NbMNhHR
4T96r833+cScbrC8yj6ayEHzYjMvH83kZWQ7YtRUjhVqpF+i/lbu8ApV38Byzknth9K6l5ebWta9
EW5ypTnRyXqWuvtYvx+mV7J8qIyntr1W4JSXDLrDZHXX4SmwH79WhQ7MyminXeGf5H1IB8OgqRzj
sQk5t75PknBjS7h0d/ez+tEI4Vva2Dd1NFNp3kQ2vEylb1I5OF3fOE1tUIns+uQu12dH0kbk8EV6
yA2QfM3OTHz8pcQdzDFgZQs4q+g0fK1GuOMokClaySfzcyPdDVNJJ1132rb3irmgxpTTXL9rC5jn
JDPtksequZp6yTEm3cvwKk0gWjPGzxrElDpLuSJ1SrvippsMR9ZvZO1JqxtXIhAag0ogK67j5Ump
dcfsn6XlNQs/JlZOi7DysnE1LEWJaKmgTPBRNXaEEdqFhRNp9zkzoBVDMOiS21aL0yZf4EXj9+ah
yfQgHw6tDHk+SMhWOSg2x25+lNJDOX1pk0/Euun16rB0T3Pcu1K7t9vUM/Wvcvkk5TJkwheqdsQp
ya1dQBYmU2mkjYFWfWsSdlDyl2zUaM5qqiafGjVzCrC9msdoNDw4Ezuw6XMX9qImvUuIisO2c3u8
Ldv6R5hG0bYsnLotXaKmNFnuxg51xezLOO/HOoeL+CauYyqpT8rUY2gTasr1i5w/JjipzfSlhdCp
XF+X1iGBkQmk1+yhdLP8Y9+pbqZ6SPmdRIIbWXxQbOa1xpMJB82JxfswO/YaXJJz3dU71Rv0p1wa
vQK6L2m3kavnrKzo0DSf2+FaasqFjhYkeOzhkFtjIEe9fiurg+nOWTnRsdSCMKnoOKoSOuRQuF+G
XRyHH6ZyTFy5eOiVY53c1wNx9CWkpgJ/gD7zDKsP9AlPpfZwW8sDzfqISn3tK/PoJRDTrlvKIB2J
ZwFqRl3iTGruNKjC6gR2n8haNF/tiV/ICYRV5o0xoxMkujX1R11fvGiQndaEtEIvAdgfGrDX2xD9
RmkdyK1uYelB2MJuqRZ+7ZfCIUuJB/CHpmppIvV+H94pWeRM0eM8VJtwqilc1uhsxNtqxOQU3+L+
a9p8VZUbqyA0nRiNy8VbesXp1dvK0igMnab5zphelOVlyUanXSxIJ75q0kNv1nQpdmk40Nk61h12
gZJhXiVHsjIHNj9XvQRBWevr2OrOHNvbuYDfYZxtFrA9tSWjqqQELAeKd+mCJTfZz6oRP0lZte+T
bCsn6qekvo/lxhly1bMnZZcQtMks9ocSvlNuVN/PuuYsZrI1FQn4Nh1TtNcSdTna6uiDR5jSRnru
LLNyDS3Erzo7udleR+XL1Ok7fUattIFBFhnaQK17/OS4e2jgsJvUrStHX5YlfpaNkCq6ctNUjat0
0lfIhh8io3aXWoIHMcQKhl5zOtw3a+g6TUuPiGNHtXZ2lBaNWZZaUz03fNNAZ6JcRg5Ms45EO6Rq
SUdIa9OuPbTx5Kjy4C1Zf0AHvV/VkjM2ClX7g1He1ha0/C1fy68tCCdWLfMhRnS0rWfZfEJR4SoZ
bTc25KAKtYD1+4Qpr1Ju7KrqdYoN9P+nHrh/cCVVvGo8GOzBnr6Vpu2lNlLkMgmY1G/aDsscZnzO
0B/L5NiEnzq5vB2nxWGF7MQz9OrCxamL11IZaR9ObmLuCntfxLnfjF+mVgm09GXsr6U53hPkAiGO
qkrrvbLvsM5jv04zF41cmO0E7Z/YfRVET5QUfpGN4lZQ+QxmgHbU6F5uFJCrukdLupP3iyujV1WC
KOQYO7lyo5tfpRmyffZRHm/j9EvVoOet+hgZ0n6aH0yW7qRwiiCfb71UduIatfwYzvbnuHvSk8h2
IsnejelNrow5iADJt4lNTmJoH4zMvElngpM1g1DVmO2gx+iXMG9gihwky8RggN5ty14fqCYvjZuW
47419S+dqrhmNFVujzqRUXZki64HxZGGZL4h8/h5KgrsInUbZriu4MD6ENUgz5ktvLjLz3NWHFhb
9U4WTi/m0hx6HcTkCACaxf1dN8sHa1qulpjchsmwayvZU+L2xg7zjxkzdplZ72PdwnYD2Fk1u+qm
4QuLQ4Jl3sIg1VoS1VfLpKTy0HljV98uI7znuug6knDjbIvPjUSeW5ZTqwNWjbgsuh2TrvRyuoew
irOEqebqffSojsCmfsjRP5nE1x1LdnIf3iT1oFPQ0o7DsqgWBL/6rMeQWq9SyD5Y8HCl6ZJsimHZ
pKsFsqRcTRHbynW8TcHXHaPYGxSVWm2yhQOCh1/HGUj5RTLnG63trpVsLG6buYMTbglGXFjEzgKz
5F7qX2d10FyC04/UVhiU7Uw2RlVtsYefE8hiIk/ElKbTtTmbt/WSf1WMzBvsSdqjimvSuCtjZxwJ
ZCbjfpfDNjKmFpTzczqgksuKatMNnQlZQW03FzA/DKUPslFcw3GvuJ5JpziZIb3ETZo5mmW1HYWB
7Yyzu1fXThY9DoqyWPwohMJnhGqCUt5qkNQ8RGP7iFaP2B31YatJtjOy2Gd2CC5fv2HKdFfNOBn7
sPqMvQ1dosRwmiG5VpJ0NyzGUUuynRanLjQWvbBKtr0d2VtI2CquxpKNVjV4dO3UjW4W10mOYpRG
/IWpVLegDdY2SKiKxZMAJlnxcVhmmlsybYonO32sCKQolZhm9TfcRa+idDvFH1NVpRCgcGTDcOYh
pWa9lZXeqdUkpqOswCkYCxSiq/V4sHEKkLR1Shuab9Ni34VN6xa6hNkaCS7gDOoVmOnWnAMNmaL1
DQPvqKYRzBqot7Pkls1+KWNqsPsw+5bA02xsr1exKsu6TcvDqGv+EMGTuMthCKkeZbl16mTZjsVw
ncW3OWGPYflkDHvT7h6z+LG22muMDw3tfVVqG9bKXjS/Rra9XcLB69OImvG1Pao0VSFUq/YbSLFu
SOHq8ks5X5WjjmX+LR7xi4fEl5Fcl23kQPaDajWsRCVy/X+rD5SEoxH3Hpyb2GYVxT0opv/XMZKj
VIjyzlx9SHJCVf1TBs/llqR+rAiqxucvCBYsknVQJHBF+PmWFxsEdlZ2XQXq2DwpJoz0qvqJmZ3g
xnr2yqNYlmFpULjDPe/nMLkRGnox4f7VW+wxVvPd0BVg4YbIaqf7y/fWc8VcS3mPxXcYpEqCnjwD
FTl5p/tIujIfjieTSSsP9ug+et27vTlCIEsQ9uxIIkNFPdeGOSffFEhSGWCJNDnIeieRC9qvxHTm
xW5yVWOztuBxQXaldIsrYehztQ7lJDRXLYNKWy0lJi6U6hF+PRvrQ0dHXwqMjbiHWvSV3EQuc5xN
VY1QtnytWbPTZA3t+lKwXH59e/u5JsATCxrWZU0doiZQyYtOJyV7TEsjSKHBOTbkUbUqyLShG59Y
3dbC9cUdJVVwST/3oUTRZVgKo7CL+fx5xdYqaj0qs+Aup8I+mPbk0ZCeLy+ZM+8o1mmI9c9PSses
6uHyPtQsWJ2JZYYlI99ejnC2vklUWyGmLkNehfdyBcW+I3E2QlX7OfvQPjb32ietpnJNQ7d4YofR
HXMnr2j3ESl/hs7c+C/g5SQ+X93sRqurEmlKgp7cL81TWEHyOhGVOc6ultMoXIGxZr2ezSZBt2cZ
Huwsd+oJWCbRmqX4X+bG5SMq4gmuVpKoeHV2mbwPMF9m7JIeLBHUCYJFKY95hZXSqO2+sfuPl2dS
FIdbjkNRSk1SqCwojNex0329+6wjd/+LIDpBI4SGVyKTf1/v224mtYnZimudLsqHVBuRKHy6HOTs
qj8JwtUVDTL1cHDEVaEF53ROUY9YBOghisCNVRzNkT1OdojbBPYua1+jpb377z6C27pTWKN/hYSQ
hE2HD6XcPFdrQnE5xhvThi9aovz673Ssa+IEH0YNT9LoQM2C/0fbdy3ZjSPbfhEj6M0r7XblrfTC
UMnQgN6TX38WSudMsbDZG2rNvTHR0w+KVm4QiUQic+VaeCr6lOoxviFPUdC68U7eZQEqGiDguWxT
pl//3CaakYqiWpKqMX0eAJzzugDF6Du9pOFTEbbwNLwVD2RHPIhgevnefNVAEFtcCZpTHiMuidg7
0cnZT9AV0C0rMnru7wSeq2VLegR162zCtwVwBjk8hNLMp+RadlAwdHOn/dIcUZrFtQpFas86TNf9
ns/7slkxlk20hTXQZiM1Ypwo14BiQBEHv8IFgQFKC5B6aXbGFYVIjw9/AKXZ6pKsDTIuJYt1FTbz
TALjIQyM73S5Emg9daCFimPnLU4KZVywtvEHq7dii4J2MO4IRZNM9qrrrLrTO63UQaUTBvF3lE8x
r3vsdp0nBN1z+2MAn1PAmw7eOqRro8xy23EeFUtH+bXvvyZ1gZxYcC/78jk4CUkE0jFVor1uUWan
74UJAB5RxCGFAgn66+0dnj2A7C1O8kXe8U4OTXxYr1XQkJGAiEB2zrI3x0ZnFakMeFerNYpDRtQn
Ejy1U3mM8XjRAyIPX9SCXEdN0XDi3fnwF13oyjbzLVWrBu4mtDL4qh5QRkrVKQ/po+wUUFwQMHsx
/VKc7CC7s99Du4c3L7jpPyZw6TKNGoBSfI5TyZDUtQqZlYCY6WHKl52uV+iFq5zbif41Z194ZYbJ
cgFcyCErEwEG3/W1nZm1XSIFFNLJ1ibJJVXGscdbFpPqStCoS7sZs0d9fowyF+fTWWKFs3fnqqZ0
7z5WxXJfgJ+R6Foe54F815zGQ7Q43b55CN3azb6hcVjKNuVq5HOmbPrryi6TM6E61Vlzj69JZZSl
nb6ffapAwDsW3PXRC2cVzaNm6sXcSCBXgw774mYuytL6beVZXovnUBeIbnMlpN7w5W8OP96buMnw
GhTZoJZoIRELFedxvuvcMOgDKJyP4Ic8SQ6urwDdmcsGN73TEhUJMRQoLjbYaGQCbq8TdL8j0y5u
QRxdabWnJzGobwaU3xVjfLpscTOCriwyX7YSc4AvdQyw5/EeVUi7ySNOBD2fvabOaSmGqoNxw0A7
+PPmgVVnittRR1AzyC5Um6tIkVoMjwFLoI7goJZEuKiuwWMVylFgPRYj+jFzrjz2QovnWuL3VueM
GKfDhJ07l3iAp9KPScBrHPPTHrHwEAm771XXosohKqcS05JzpXMyzs2KgKmrqoH/IWliM4qiKPul
h6ARwCuiE+10RwOI2v0tYtDeVE+5z3X7rc3BF0OxQ1cswLuYmCijjZdnI8Y1BrCxoBUAvfBSd/Qv
Fe7U3C/zqwE9kxceR8rWoV5bZUKkALyxnuUpwaGm2gXdjg5UN1yl2a3IuDbDuIVVLr1q5WEaqEN1
jC0zUGO4SJ9waBE3L/APOwY7+JTnSjKqk6b7ReSZAYb6kP4lUzA4ol94MtSXOdnvpqNgu6DBoIiy
LhnMrrVdbCTTFGZBvCffllPmlg5mxE/z99EVXeJnVzzoyOYDfW2R2TGZCLUiFilV1wzvtAftltJi
mD8zt9sNAAJaTzQNmzx0xP5A5WvLSdfGmX2UoygUkwbLFYPsNLj6LzyXvCQwvkoH66A58YGXKWxm
1SuL7Ay+OqOgq/Sm7utXlIFPMm0kKO+codpz+8Bnodzy1LU95pabFq3otRmZkUAGWxC/1dr9MOwv
x+FNN10bYQNxXXWa2uMzzhDqLh663eTgMnUam7iFI/GYPujD4ywN+vBRdnqeqGHVyQMu1AaCfsBP
HVE4x8iN1/0Kbdk1F9fkHcMtiKMqon5kAqiqaizE0bKEONdb+ChNFco7qnujBdV9fKh5529rbWtL
+uf7ps/FuKmE/neyoJ3ap+nFBE8vPe7FE2rjPMls+vex33JtjznvFslqYbGQfOkGyrWhZDzU3XSs
9OrRLLOfl91k67CtbTEnfZ7jLkFGmQe1OgdlFKJhJXHw/e/jFpfWwxzops0FopjwjTFKb7IaTWJZ
yvaZ2nlVE3e2OSo/LbG5TaKu84YM2lokckHL/5ZM8g5jXG5k6g06ty3+byp3VY+GdzFItW2EpOOd
Gnr0LvxWtjQIELleTDVODSnMHmfTAH4FaIRoSY59rPmCkB3R9Y+QKGQ/FzN+buqJc5S2gsNqR1hc
IhkyoCAaeFs2vC7oLtZq4Vgjj/1nMwPWAJSXgfnSgRJmnGxppKie5/cQP3rtdQ8gCcLeZIMewl+Q
jOY3xZOKeuzkcFkYt1a4Ns36XKsLGbSb8GTK5APAfMCHkAXoCFW7ljTy0IuiX4+DAPyRHNmqUr4C
d+8Js/Eizd1kq0DLu2VajZxU+R3gxm79+mcxbqqmKNYaIn5WBu7ewh92yX5BuJR33NC1deg+LGH2
8nNAMVOznw2wJwJgDwi45GrH0iEOiPfRO/BLP67t6oqXhPFsMndOpvch6UHJHbTRXS8OTmHw6HO2
wtZ6VcyF0+eRUJsaVjWrUMLKxT2wVIdaGrxIGHnBn7caGrJX77c5MoWcqNirFiJcQNxdoTeY3oTu
AAmwyOnR8J0cXh62aRPDUKoGWD3o/hj/MElUakIKm9JUOxYQ4ELBwbNvfsEPCywE0ygHS6sGWBDj
V0FbfNMi7tRnTjxyrrStpejgKpRkJJSqxJaFMl0aGsHI4OppYRvat5rwHp6bOdXaBP0Jqx0Su8KI
wxwvzzkYZweOcIi86EoBWmsf34P/6qr894NX5togjTorg0M5jzKRLMOvyL2ao0ZR54HQpCch5Y0B
bHZ2DDROJQuDUZbMxs4eKkqYvIL0JCViBxYxQJFpr/pAd/IrIlvBcm2LCZapOrWxGuuGP+NRMy7B
lIFzT+Fht6nvsrFvbYXx7doQTCINWFFaAgBkaV6afonMZzkubT1UHVXMbE3ijVPRn/7PRlF2/bxj
cULMYklzKHiO2qnojrUBnj8Dsuxp4o+SsVOh7X0529n0yo91KiyfBAjE0ywsB6SponhUct0L+86r
Fwl44fJlzto3UzCFR0UgoxNNCCQjKidjrAHAqM4cf918ZK1/CxMvSdioZU0q6kXgj5OhsKS9Tcdw
bwARAJpYH/m6K+OB1b4VyHV4X4L38ZkIOjR62gwCQkDj5t8GQBu/0b6KuVdEO3oSvoJxEODkH8Ak
QubKVu85+0DXdmnrmegwpWmjFwa2HhSP95Or7chVuMv3s9sF/KvvnUT6kjUmNIgWtBnSQdX9tNGu
07K9V9XMgJJq/gxOgtKtIWsodf1jvQAgIUTz18RQekB+plc6HoKk+FelZS+6mLyUk5y4i9S6WhLa
zZxOtwCd3rXysDM166BYYSCCoA53A7BxtZsm9Vd9yR7NIQVGMs8tRwmHym5T/bqDvuDlT0q/2Nka
JUWGRiSAHmedoai1mjCMwKFft0CaRt2yM+f+6bKNd2D+JSPMtkU9ehpRWOboXYjOeDCd9NTbjYtS
i1c7gtMhgYHiNRQpaJ0AKBO/2Kk2uS3A1dHv5iPhAXg2s1hjtWpmZ1WiF0M74QypwfhcneJb1ZkX
m6C9oHnJY4RixWN/g2GRv7g/DQyBygauHExoMMlUlKmFkQA6FgCyfl2JlTMJsnf5W2/tJ4ZoMPNB
68RnleI+SoSuIAriz2Tuy0Wr7bIiXy7boF+H3U4M52I018Awq3nWVsXUhZQuiAG1aFxXpN1nVhEB
2gvW6suGNhdjauh3aSh9oxnzOdLnTd9mlTGjnWAUrjSZrl5yZml4FhjPJCWy92VsDF8mwzcLpV5w
Rbh/sQhLsnRZQ0NSYtFiioKKTYcMBBov+lXV9X7S18+XTWzeCeaHDRYlNjf9kpctTrFSu6anXxk3
NL1NDsNuOTa7aC/N9nConkHtAVpaHmJr0x1WxhmvtrTSWpo6NnyUp66H2cS1hJaEOvuXF7l186zX
yNx7URe3ShsZlEL4WoS+YRTvjEa3reVgzmDZMXLOYd3Kbdb2GOdrcMdGyHjzYOiPTTY3tmmOXwaj
flwwhdhlvgJnnIch4hzgzQLc2i7jkgDgYBhIAEFWdho9SpBfBtGTFBhB6ZObmFNk4e0d/fNV9quE
hTz24wwIvaI5+mJ+V+buNGYkuLx3Ei0LnIWMlY/QJ8zKTjOqJebjY4KkZXIn1PN1pwb1i3H9vfOo
yGfiyq748jcVsfWnZIoV5SLmip7hUwLCFNmWWD9icM7Osp+YF+OEKt6HpN67WmBWpdUQT/AWIiMb
KadTgTFXSzf/S6dkEm6F5CP4n2Hmd08EgAPovfB7IpztYivbmFXIgCSBVm6TQpsBQO2pnfdhq99p
mo7Jk5rz8bYesKt9YrllwROS6o2CR18Ykl/GUl1F2eCTujwkscz5gLzjxXLL6nluAgeOUNn5yTfg
6He0RdCjI5Kjvs278DcfDuuVsUEk07RUGbBfdHBXccES4Mu3GJBxaCdLu+V1YDavs49jxrLDln06
N3OIUIxZNQzg9Xejlt9fPsocR2dJYWepHApTW3D5F2HmDCaaOSC4uNaL8L/dKSZmqMYUpWFEY9OV
erDQYD9OpYsZONBgG/Eh8VPn8sp4Ts9EizEZSSirieGPhfTV6MIbNGFtwOtPahnvivi/vM9MJmIs
ciojHUReYLRTEBfCW9bH1wWIVqQyxtBS73VxPHCWyPV+Jn50vVZI6oLdmw9hgAbZAUh8t4QaMXEj
l1fZ43k/ywZbSVMagkAH7ojujkozexciLM7kyH4XWK7FecvQL3Z+yYBoBSkjXjMsdCczk4L2y3U/
79U3IplBirlFYSmJbaXz3gJcdwnJ42Wn2QpdSE/pgxzoLNR2Psf93qzVLmkRuqJB8aG2bS8ClKrE
Z7Is3mVL7zp97PLWppgEyBTmMhV0RK7W0w9NaodXyTXFoFBQ43Sv3iQn84Y+/eedxEn4N91mbZoJ
Y6QsB/BN09vtGcwSIBuXrqkUi+43Dv8cbkJF19aYDCgPSTHr1WICtin5kehhDPVZad3MN93pUFz3
5v10hcFS3tnYOv9rs0wulMeaMOdlQlDaaH9Jryk6um7ima74ED6EYN/vvNk1d80VL0vZfI1aUEGH
52oWnWz/7ENz0iZzUctQewWXGprzHn0C65jkhVK4dJ8jIqCfkN9kjvHjskttrnhlmImws6UtxViJ
ut+KJkLOlU4GVKgjjF//EIqXy7a2fWhljAmvoRTJ7Ui14qbxSBUbIw/D8r+62RuR+yVc3v+te2r9
UZnwStQpKyKdGBgyJpMd6+NjQRbNE7WKV5DjfUUmpo6qQoxklEzw8C3Q15Qes9cJ/wblsS94quxQ
2EpRgWyb5zhbt/1qieyrL7N6HfQ8IgpwU/l1VOO9Nim8oMOzwcQ3EaQLKinhIhRtFAbRMfeGXWfH
UM/qnMQN77nHkIaxszD34ScGE+ZkqMOEYo7TEE5esVe9+AFH8GZq7Bnfkf8ROX7CQuuytsuJHKJg
MqeHGmRHBGMWWc25mTYf6OutYkLakgiW0ghIzIyb4rG4na+1o0UelzcS1C7VWx6iPcpv6ATIO/Jg
7Lk3Md2mSx+VCTE45yTuMWfmZ5FX7cWr1BV+S26YwGHzgDGbd+JqB5mwEhFRSvMFYj8FRijbFDhF
4bsgXi1Q7ebEFN7mMTFlNqUyC1PkUJ07IMFoHbF06qdpV7u6PbuFV8vevPubegdmClQZs+SGfEYu
LUYi8DMmsppMDYESJs7cp7dk5PrMFlJlbYc5CGB8FqQ+QzojavUvxDIPDIHBiNH0WMwfEoB4NQkj
ayoOpMUt82/6y2qNzIU/mpaI6e6exjSIkZ9WWm9cxP5m+FyZYo6GMg29EaE87c8lKM56zQazo50Z
vhp/nTvOm2LTX1a22GMwFTImtgzdN8fIj7TYJUXoxGYSXPZLGvHPThtogOAGmooRBMYtw6yZ9UJJ
DT82xUehm15zSw2QPzmo1341lDYYsjgQat5rc3N1K7PMlVeLjdFWMRxTwTBcHbrNAiCV/nJ5bbLG
M8Pcd6bZjyJ0DfPAsupnlLn9aLHkYwZNqL2xzKckblDkmRoj0NXhl5YOp6JpvjXN8n1S83tVr3/o
NYYw1Ek8RIJxh37yfSvGoQOw0rOx9J2t1BjFnou3UTR3PSl2ZAQNeRiaiSdbg9+O1ujkcwZoeWmS
vTyJhWNWwox2DBL8oc57zwKAU69i0a6mbp+GJAqAnQ6y3PquZn3Qh2ApmkRVA7eLKbrAH6ROo4D+
zZozZ+qWAAWC5zHLK28gYHtA4Az3UxG5xlgdVTH+oSytXWU1Ats3XXiOQBlT9zWG7r8QQ9inMkb5
R1vOAYJJg6ZTbHGWXmNDIXYt66CyHIyvi6m6RDZ/zNpDVKrHJQMEVNrraH07kzrXXlgqThEvz0MV
7zFlfA0WzsxWq6uyf1AqsmuaxCkwh6GFt/KSjraS566s/pzS5kYNbzSifQ+rJzkOkMnas3hr5a/Z
rOytZjyUTRvkSwrygQZUkEZjF9lDRo6Nrp/qyLxrBTWw1KdmTCywgRBwlNSdkxmg+KmgGF6Z11nx
kLegUy+NGxHhaA7fzAj0FvJs1/HsZcNjUpX2AM4QYxoc+uwaO93TBBDozMsujudjYox+YoCQUUrd
cKkcdFQx7Q7x+nhwTQscRTj9VkkwrJ9HNtq6hR1nHahhfumldqtI4FVozZcMtEFqrD5qiXqbdOLb
KEn+XKAvV36Lm9jXyL2ox8eCkBsZaI5IBY9BBk45cFJpqfEyj+FezbunQRa+5GjADepybXV4kQ65
PcXiXrVKr5JfR/U1afCjNRmsS7OXxrXb6bEtjuL1kCp7CIMc40IB/aPpzkjZ8+7HUvS2CbqiNG33
KZhqdBg0G8HOl84BfBr/6WxLfeRgVuE45QR8CeAaghZVSSZQRXSQcgMJqw5OpT4GEyJeO1AybOZk
H2njVWe2j1lb7tM2O80aGHeibD/o6aswll/NtnhQw+UVxQrX6MOg6pRjKRhftfxmzHT8yt7LyuSl
LYVvWjUfskG71wT9JU3DXQI1wQkihuaAUQkINtp4eL0Wavy9wH4kyXLdFnIQW9nDTKpqJ6TCbDdd
eUx1ePOsWcNemSqF8wrbDi6qAaw+nRVkuVLJuFQa2LQMvyyvl/GZlDehcXc5gm2mtJYEkgADNHcm
+2RXByjCKhNkZ5vs2zy8lFbPWcPmjbYywFzcWaiIYDvHLZN15amJ0qdiFqCy0mZu2iqa3YTT2+UV
bRZarJVF5rqGI6dZFOcAsQAMBjqvAOQ5qW95eDvGiwfaoWwnvxj7y1Z535G5uAFpkqG+ruvYKjCW
VceSy2S7eY+ulsVc18mcjXWZpkVQEhWYixB4h2yOD82YA2cxNJ2jg3qs0U08XI2XsS92XVv7QlqB
c2QKuyADTlDNVesUZ9ktyNl/gCz3tuhwHHh56PmnUMGUgMF0EBgChMlKNpMJpyZXrAIDEuTassGZ
ERjX7XfwJNCJR/ymLzWPyHnbpIrpZgNTBWe95LIf5bLptAgUXX6qGLZY6Bw3Pj+KdFEfFhg3jmcl
SZtGjAIrbEEk96brXmcY/mUn2jZiUm4CHZ1xtjtaqVFbFbkEod80AeovdNKoCYZa5qxlo/qAxaiS
ZlJaS01iU7J0aWm/vy3R8Y9RidxNO8tpfoFQTnJKN/a6keMS5+tSzPWJZN5AnQ7qWpVmmnV1W8zf
e+O+5/Wut+tkliaCwBDYwjNkYTtZZmsJsKFJ9oCyURuoX7SduW/d5JHWdDNvPgqPl/dr+0j+xyaL
NUzFTrDGGjMPyN4wafd7KIc/gLo1vAKAqwT2aowbUYpnpNirfloZE0uYZuF3owuSpk8qUqmbwdPR
BDXc7kt2xQMbbPUoUf4DuySojy0MLzNBdFHiULcKsJ4aD7TImfm98HNIHTpjS+dl2uogHjNnRGYi
ObwH1/lpVj7Zpn++Wm6SkEw0Jbx6xvBFjsEyFz9c3reNA/DZAvNB28EiYFxqChwA8ReVqUy86mU5
LN78wIcEbEEdP62Hcf9ZSruhrGGtkUGbp56kWHF1VAKM9gC+E79ZRFvFZHHStbaW6C5nrbyvyby/
YqhjTsBvFqiUl4JXX0s2rXeodnuS0MZ/RTHV512GdEGfn3w07gPorZlgJFdYf7XAJRfNEvx1bMPe
U6ThzZhbyDK2xM3b5vHyAs8bHTCmgbMeaBKwc7EcvVY2mx2wP0BcJPExXsBn2irVbBsqBjHUofDr
Fs/nWfp52eqGC1GzKOwYug5qYJZRI5UzTFeauI6pYsVvTW/dNm3F+RPFivM9/GyMuX0WNZ06opAi
KMiTJCm2UvL4sje3TEeMUTDVqEOE/fOZC2M9S3tlMIH9yetDkmDaqEpFyQnTAkyBPJrz8wsBdzQY
ldGborILbN+0zTTcPmVRBGJVOlUyOG2lYWpG9y5v0tZnk1T0EAwIGEHJganX4oprc1mgZsq3pX4I
K15WsOkF4AUAuyr6bChvMJ9tbqSwSczG8sUAFIqtj662L11TVR2jBSEV72BtLgiLUVUTI/ki2xwx
27wUSx3KWlIpeuI82aJKOHf1liNISAtMHBmdjv1/doRmEsxKQhnRJ5LhSYXuKzPmfssrjfB6vhuJ
OrxgZYqudhXndXEkqQ5Rd1+THSqToE92G1AEZCEFi9ff8Kk4zi9sahEfEOcW2mBnmMMO6hmWgkP7
ezQ+CUZf9yvuFO1GhfuzHea8xupcjsqQ0PtFdgS7vTJvx9vuaD1ZDlgWT41dOeZ1fjSv6peFc7dt
8Lx8ts1sYCvnnTaWsE2B9eRYIuDXTnekM6fadfEw7MB8qQW6LyMdEnclZj6+Lpzxq40mHn4DyA9A
C2eBuppNMEtZAWdrn0GQ2VcPilsG1UuxC28J+uvksfCSm/JFvFP2l0/7xj1LrRqKrOqGhHo0c6sP
Y2vWQovjPjqjRwvg8U13qPelH/k8W/JmBFvZYu70vDQgnpvB1uxke2FHrudv9GLVFdtwmiP+qTyw
P2vBfIoPltsfrFP9JuzrN8w28zpf20Fo9VuYG14GS5w1D/gtlE0I6w4osmA4oCkVRK56z/nK1HfZ
y339lZnCaiOH46SAshTWJpfqpaF3GbSQFymhFsGdG+VZYwKspIhGtyywRkkmqIqgENkdpFvorH12
pfNmoujhYBcni4alipTuBVfp55BUZSW4c9UaZP8Pw4nmSjQxhCrQnvzAx0Sy/Rcfc22PCYHpNBiT
qr0v771nY0dfMZ1nGwHg3lca54BshXYZGjFgi9Nl2WQp45RoqBUoElt+2sng2K3A4JlAnL0zHXXh
9Pi2jsfKFDsCGupCbySFhrZvPjhC85gYA+hw3y5/Pc562ClPQyf1iL6F6bfkoZWvMGYEYmuCulLn
XzbEWw110tVFpaFeqNcJijvQhnVx3dvL8phJgnfZytblvv5mjO+JAp5cYloZfhSTQ17iZgfOittR
Pm9mqeLaCuNxndEN2mS+Pwco9RjaLy8Qy8Thje80zjWwuT8KBrxkRcFpYpOjFpTgoql2RQAyRz9c
ktKN5Cl0k2nAy3GUJs73O4//8Om1iBzzAetG0zKBQLLu/4GsG2OK+YoimSddUWAq1IAJTXfCfKcT
3qTVmUMwRqhbrtwO6kN6IhIgdqdKAN02OXYiR1v7/KJmTNAtXJkYlhwjhjqU8KhwlGp54c/JN2K3
wJWteUr6IvoUDVdVJ96ldXakGMPMnWWYmE6OJ2gGD+NrPT4YnW+Zz5fP05n7MSaYi6qb5hKHNAn9
EHp7LhC1nqR3/jKEPzpp4YQiru8x91Q/ZQQU4n8lKcizpbAzfyYaYqYBvXKozlZ7cqREGxJqXr65
iz3eRp3V7z9/RYV5Qw21CMrzCG1DAsqAiBA7r1FME57n9pSV95d37LzQxRhjAm0UhyBfRAGZqhV8
C9vie2JI0NgbdAGNafhlamk3lTLeT2Hi6Wrhzi2w62WtH5RZXvyUKIXN+UVn4ZL5RUxMWWQTqOVW
/p3ttK29HM1H80FyZFt/k1KeNbq+T+kHY40NK2GvRAuNYH+lYspbGxNfWkFoE1nDU+8M18CFE5/n
qMzKmEAzdmULxrV3mXgqSo95B1c/5ajLDgEfNMkJnOzzIx21ISYGvQiiawNtnwU6Why/4O0UE1yM
KKlACYYzKOw+1qPbkIC4+gMeR+pll/yCiS5aPmhLXWNBqWWfqTGLMuB0Ju8y5Zhk2etyRYNqQ49S
A028W7TkndRPgrK4oWxy4s5Mbni4LM6usa3IQYOygWbikyYVWqrjXq240mGcXVPpn6+uu05RAA9K
//Z88awxsSOPF5KZTU3zkQ8f+VOf513lKhM7hClu5CS3KN/Uu4613Vc+5Eyk4p1DqNzXP/LO0Xo3
RYYcXD4N56/hz6ebLfiGpE47AzoKAdiE5hcUD9N9T2cIJ+HHQkSAzyRgB0yjuxnj8mmE3IpdpvWV
aRWPuTK2dpf1kFJWhj3E8W6NUtNdTLEBzNEIumPNOvSL5ru8M8FxAgF0Wy3ie7XnFnQ50VBlItQE
Zto2rbBbjV/sQ3BrYtasOCoHWfM6foWI5xtM/hPKIJOWaAL5V5F+MxVChRyFAIgioibz2e+HsZcy
VUzAMAyqj8z6Xvjgx9iX+3k4gBpjcRTcZxV0lQJeGNk80yvDTJiUamASUyoCbpLSg1KoXasc+mz6
N5yFxpUFJjRWZgvhiziNAGC4KcZDl+V3s7QEUr8L65uo5eGbN8Pif8ydEdcVHYY4elmj1bURLgIY
Fujddj2E4hUvRaUH7JCXz9Z2TrSyyCRglTy1kQlJ5N9S8aMn2Hi4S3bsW06+/KlU/GbWtzLKBMpy
1HXBEBoBQpI+MkuA4sHQLIiozYKKBs4COiW36k/y7g9GDzYP4so2EzaFSDLGsUNN/bcWOKSXrmnQ
/JO+Cm+ZTMxswkVdrFnJgyUt7lMZm1cn7XNl1vW1MCkPZjckEW8/N0/+anlM1lVm3dA3yvatwMWT
ntfYaWReWWOjWtzUHQB9UVBDKyxIdrLs01mDZXApQcbcgTCVdxtcPvNovX0ONtqYtNDbKUK/M6B7
BJ4vY+Iy45zBgZllMXGlFKpoGkgOqnlN/TGVIJGLFU8XpmexkQ9T2wWynp0SvU8daIF1zuUjyVsg
E3IKXSTdXMJBoWhjR9Ati8GaetnEdr78sW8stMDK+s5aCGzQ+0E7LbvfXaXG/pNjQH/wP8dQsCV8
3rFRXPpe00McAzBUxrjtSsFJtF2P+bu+LO1I+j6XuctZIecrvn+BVS5miBA6NuU4Qr7ymwO/nQNz
X7sTlFSAcR2eBDd/u2yTc9zZ6i7gb2M9lgLYbYfZMaFxks2g+aACURbmUvo+uGyOu4n0E6yWiA54
lpMCm6iCC/1e8+uAch5qoHByoM0be7zb9vI1jx7IZ3thkxtyPNG3OsillfSxMQ3IWBZ21Yq83ePc
g+/Z6Gpp8VDJeh69B+nBlR1JxlUYYjRlcUIgOTEI9+9L5Z+P/DtiZWWRhGE/o5IjgAxLPeTyVe6V
gX6irdayveq49CS8yPk+gbiyVyT9JEoa4rQGPBHtc3T6lemizkL2tMkv7pb+C8dfODffe1txZZIU
ghRZJkz++5uP55vvhJMrWxU4csWyRFoB5TP90N9Nu6Y8GA4qwZRp9L+/1tlmfNalVt5ZreC3BzOg
gAnpWjrQeMZ/L3PO+XuLdLU24PE19LEHFG0WERgXgWjebIVeWZcjQNSZbE+TxEsM6dm6EENlJmsh
WVLqdQ+bhT4dlLb7KerWXT5KT6GQTddlH0OKM8+eRbN/kpfhTdLGkyYl+1bK3V7SXgZL4HgT7wcx
wQcYJ9Wo6AZr3aua7+O6tguIpv13Lvv+Mlx9ajHWqioT37MZ9UCO/5esDYHAzWU4t5TMpDIEoNKu
Tuvyne7hN9pO8sAsyVnS5QcF6Ik+B1G8VJU8rkb46UC8mRxVcJgR62ecI+HFsEE07TmfkLcuJpeB
bmuiNCFm/Iq67n/WZYdxcAUwJpICwzgPraPLEADs6wEtNBnqd1XXlM5UG9APWKzjooH6ayiPA2Rs
MdVhggNG8cWWgAs0sSReWsKJUKzq9JAmnVnUcKp/32LhPXzYMncexvJEBjy1aEEj2eUL2A+h+WbH
ZDfivbVcQfdQ+dcN4M+3DFvu7qSunGtBBULkBOHVLLGjnbKDzshXXXGEoKGVNk42ybm0FfpeWJ0g
shhGbVpjGuTV/ETkdvTKpevtNjO+hSaReTkJ5+Jm8T2JoBtZPL/fMf9/Lu53ZrnVApVeEKRF/d9U
9qP0S0N/7PHSBM5hUmhUXBlLZgjOmxMc1BhAP3ybNCcZDBmR35PbfKgdpRN9zvHdfoqA68WyqNA8
i8nSDdEawwqUdb8rORGeq0bwR1Vg6gnnV8yHJSYAiqrRDGhw0zcBvUFRA3Dn2xKqRX9yh25fHx/G
mDDYlc1cFEYJjRTMJkHz2JHiximrmOP9/5Bmfdhhot88j2VpKagzx6dqb/lv//fSSe0JdwhvXHX7
sH1Yo+6zco+0U0dpHlBjHsJDkn9fwte2vZpKHnx6+23zHzPsMHqPhu0YN+gGFn3sKlClThsOwOIf
8rcPE8ybbUlRMyUDGip/U0DkOAM7hq61qI30eRP6eeiF0AERpl8NmThvCt5HYzKoYs5DWe4t4B9E
0ZGaGIOANYfh7h/ulI+vxiRFhVSMskGLvL/vFBFMx6iGqAmeZaOLVHEXHyQeIzF3q5iYNMZVl0D0
9aMPUDq/S1p/0vvibRUTJBI0a9u6wwoVjASZzU7O76bwx+WYx9spJjbIkHkxRxPubUw+Jo3srP15
2QB3n5iogGLEmPQVokKduaA33bXGu0KcXJyoRIjsRtAv/8smJSZi/jeUG0x0iFHtSzoVVimAkBxT
FwDbPW3qVYciEHgXByecs7xiM8ZMJ/B7ocOGHhsY+90J3URvCegTLBp9LmX89s3/n9WxxGKNoFQh
yXAPh5MtHNXDb+KDJcCEqxWYf8AmwYvtLL2YNkVQQojR5KBbSDQ7OQDdO+9VvNlDevsfJJUDOeJ4
JiuhEZlJkhgkArBXwHRpA4XnXxzP5O0aE0FmBXqkYYHrfqjdGTrAFuAXGNwdXHzDP4BfvD+LL1z6
Z1D5uOxMoX+PWKblqYdpT5lUltKLbBQlDCc6FDstkDwI51aB5kD0CPKRnDXzPIeJKeaQlROh7ef5
bvFzOZCAcqc88aKxW7z2hp/FKdtp3IevMhFGnfQC8gQo9oDo8lsuTj+kIYagQZt5hgXg3ZjkEFkH
ks3VVP3VrOb/Ye26luTGleUXMYIe5Ctdm/FWI70wZEnQe/f1NzGjlThonsZKe8/DRpzQrqoBogqF
qqzMg1QoXk/HHmO76uTMoMwPWmVsICY3glBEA5s9CMdfqryenFRJ9pjd249F81Lry2GZ5ZekbfdD
RV06G/NTRbM7NU9Tz4olp59lw8lSq79QWuNLOVp+q7Opbh3gqBy9QaPHsEk5toK2ltB3uAioLVI5
WSaig3nF8nQ679l3N65YgS2eQVQiKtuzLT130LjgV09TXkO2C1Xt6DGTwds9Y047rjwZQ/1S9sdj
Bq/vrF8fmGdDg7jWkkss+LX50Y4Kn7QYSa8xxL0XnF2Bv9pcnlSNemFPr2fXhL+qrnzF/DVSQPTG
6F5Euyi67G32e9YZZiiD7HrE3chGDAbJhcw06MFaGKtANzuKElrRTcnLEKiLnacZiw/2XnaJw95X
95Hz77E1ooNpcwEwsaxcGxpckjqEntjBfK38Rpevld/OrXaiJ51wiVz+BKjbEHYptjSrD2/gBsly
mM6bCUzxawf0X+BfBDeJzcU8DBTHuqGBnnp0J/gfyr/DLZjdr9i3RNss8W2vFk0VCPeWD3uaDOqB
8DUBUQLD/gm6kaafoJtWF4JuhOeVizMpGQzJXl7Pj340LqFp6LDk9K3RJPyUIm/kgkymIZ5P7Hn+
t1Xn81cXqNXfu2OpzTLUW3+e1sXDacUIgf/ztDLglGiJ58Oowo8YgcljafQCoDpz0r3OOIzqQ5Fc
dfOXMhSpYQu+nSJzsUZvF1T9KL4d6xew4ut8y/ohb99OGGlEW8n+fBXZsiwuoyGFNXYjSc57x4eo
sRB6ylzsf99IisxFmr6YugJyaKhgy6UnZ7ussF3aPMVEhLEQGeICjDJasdKpHeAvXeNOJkTQut4N
5dYJs5f/dB0pMhdWSGOFliRhTZhXOOYzeFz1DnqVZKeBqecoboWczsW/u2hBg//+q1WTUYxKgdyt
IDK4aWTD7XXzqObEzVLFT1srsLruUOf5A9TBrtUx8yNlepyp/ZgX9VNszcvu/Bacf6AqMhdwyrqu
m1gGcyfVdCcJe1eVMKhrCri8BaFU4ZWG5tmIZkpxaai4pnAzyuB3/bnVhd8bB/FWn2q0vd9qvmdP
Y6kc5URjBevyeQKHbMJ4le8rIC4Gh16Wh/BAL+tLEPeB4lvUtjgVV2fWdRW8DlDEPp1tpHoYJwsY
4IKxWRI/0Y1be0IXgETkVu37bt8XZoM5W9N24rybnbGh913TfW16e3IL2c4finn0a2r4mTUc1bi/
rixUEBrTfmrs+m5Yoqe2tvxGB+F1Gg3O+UOxHcpWv54LZUoaT1CNw+f6/wtlK2tcKEM1K6LloCSA
idQ5U/O2993QBEreuMSULvLEfFbDrHQwJlZ7FcTjqF5WDiTHckfJDVGqv3kprn4NF+fC3pY7cOf+
rg+tsNHCLtp2NrWyxgU7qTXypmWoVLbTN9Ph7dZgk+tlcBRXXE+ZJLhzyUW8MKQm1VWUHey9hWlY
/an6+sYIquwtL5vd9CAzHJL4+jjlCOYsc6EPYxLDG2IAT3X9GD7rV+aONfJZi8WFRJMzWzswzHqQ
SvzbBHK1z1ycazGaJmkq9hkAwe8zw+S2jwUezoY/MJpXg16Je5dCN+LyqwoaPWmuwGh/ZFkr8mQG
y2hgbxxc8Tz6dsj7vUg+5CWdkstWh3yONLY30pcqqpx5AuR4md1oXMAX9qE2EweAYN8g12qDROjZ
KJ9DchyqGzt/TuXUwY8Gh5zgltkekln9Mu7dx0SvNaPBL/sLLMVmV3Rliwtebbz0Q83AMKwWzwgi
2fPrtS0jrlGKbHGhK1NQcJgownx4xQhhl/18w9CRjQuqFu+/BeXXULLK+Gq9UkwjxGnSOrc4oMAC
0hLJzy7Q3/IN84P4CmUeeZLxrTaSi01GDC7DmCW0snxMp8gP1X4nN8eBfpKpL1icaCO5uGTEIIlL
BhnDj/s/RS4IDyMXiaY41Vv1DfP5p7Y2c9nVFnJhJ6WDnoEdCcToytFs0b+uC5CsPUSRsCoo2kA+
1kRpWOQMBvkXHia4Inm0kmzWoV7mqAe2fnNAVAPRu5dOL62HSSxPOpRgdftvx4OHK+lFphYD66Mw
n56v4Wevb6vxRgxs2Sw12IDmg/jLNgH6fJ+ip71ij4uNVp7Ugf6yMbTDVE6Te35BW0bA+gVmF3Cz
gRSFc61IKceiT8DJk01BQyqnSL6cN8AOFu+7uqIbNhg9QLnCQ0PSJh6NxVSiXVRdjO01BgedaGkc
ub4BD+q8iBCy7HSdmAMxlY5pdks+IR6GUKXeVbMeBhB2dyI7dsyBuCoUFQxzT+gz2Igx2yoIiJvX
na4bhgpBMWjJ8yNKc6eWoJTUoc8GMDWqCc58PU9+55lHslcc8HN115XPmht0Cp7EyOrNx5xuQ18B
XMughTS5k7IQ2lUQByuhOTo4ZnbUwQM0gunVmFMPe+S0oI8aQl+qf/QlQN7A/+TTPZmukmkWhc+t
8wQOFd02TVDfEP5z98u89HoCyr3kkFKIA2RBurOvmv6WUZwomBiD6qLdCuaV2SHlPzrI8TTTMkFh
oPNYi0iaEfk0M9p1xiU4aTQMLJt354/x5rrAt2mrOh7L+N97ZyyNLNe1llCgsa5IbLlFVgo8cTMj
xhkCM6IG6XWV52EgxG71LkZqwkqLSeVoaCf0jir5dM8QwuRTZQR27rX6q0JZKvDT19L6ySYaIK22
IMJG8PHer7DI69JsohYYiKh5spKydzsaf1F7qPGGEyku0xgP81IzqwfwaxeenkTtZSWVPtFw1o0k
Ko5qFqJVgs5LqdWBDJLYSNIuul6/TVqQuNZ1vNfI+KAX44Pakpu2aLPrRO6v0aO5nhZtV0zjJzmi
T8Os+pkEJbYZVZd69KldPbRFcxVq+rGKWs1b6lz2ltxQDg1twFmmVB+sSPpq5rKxU4sJemd28WSn
oeSGo0y9UQtjJ09a7OjU+znkfhyap7exXHzNlOGQkeiQT+FtmLcfy7g55ov8se/NL8YY3pl6rcKL
ZFQiVP2qH4adWhZX8Tzct/14D0z1TSgnt7k8Xo214akaBtdId1u3yWGOpKtIi0sXIorFIVvA2lgu
DQhgYrpfigqaKzFV9+ZQGE5hDrVT5/EBEKWrGKxVTlT0wjrApo/gPwZDFIiiCH+bEJNC0h3ozyDL
XEoPA1hamo+NR5zZb5nOmBeOkJlkeIcQEBvyva3ZK4ygeynuhmwlIyBHg7IrLjbrRCM5SrVFqZsx
242j9L01ygOhEEs2dDwS6vH7ecfdDI5rY8yzV9kqqhUThPegADEEmerF4F1SLpAlADE49yA/yvaN
O16IqqKbu71aIedMlj5P02wqqFHGjj3aDpBuTghwv2Bt6lbgQ1AyZehYmgYf+KdBJaFaAiDAkAnF
4GretC/2rOVimAi0ItGC13fbSYxY2WO/Z7WXKdiusyGHPRwzEhSJajtSmbQfpHHCjTvWkdeU6tGi
S+I1YNuFwiERjlizl8y538C9dDo5tpaow0GWtaLxS3NufL1U7wcZyZ42ZKYjFc3NWHU5SNKlHanN
BzlSLmuVjPftbMmCT7D1NAFhKsjxQJ2qg+/t/Y5ADlMlNMSOtEr9kBbygxm3N00j7bKwdvKw/yr4
4pv30G97PPrVLpTFCjvYi6zUvCdhUxwxBwhyoBK07Zacj4eINoajRRP1o6jCEG1j547RkMxTa0nx
5Hq56XUrOP+ztn+VbWmILfgHP0ha0EWvoq4E2eJgf9LV8WtEqHfexGaByrA11SRgjlHArvh+p8c6
aW0VBNvI9d9GLEvrMv+OOaFg9jK/MV0lOv7VU3dtlHsNxriO4ya33h4z/5nOEYWptTEux6CxvcRd
A2NlWuJaSPqbrEgEqdLWl4KEsUEMRht7wiXcJ3USaxrInuL4olQedJD0C77TVkyC8K0OzmUTZI48
3Vpe5v0U1vIbumccPJa79PhmwNGp+0QVtta3PNDU0DLRCKiYoVj8/lxYU1GXQ9yDALvWHLOZnSj7
apfP4xT7oeKfX9wrSTUffNbG2PauAqCN98UI1lBcJonZe0alXltheUctK/IWE5QSBXoJs6QlKB4X
e0nVn9VkDuLccC1TAsfrfIPZL0/Ppn2OKnPRZMFiMeSIVjlZU1+FdEKaDCF1JysqD0lK6JWGVbgz
mFpBUm499Gk7OPloha4x0QS5jGq4cdp4qg1GnigqHcmSBUvejPnrJXN+J0XZvGSxQjEFaHi9dN9I
o9OGtpfPn9O+cpflplASF8+u/fm93jypq+/KuR6QshktpFQKwnw+Uqjz9nojiilbr0VTQ9yG7pCF
7gj3cNLsfCjLxWRj25OXfkkOAIJ8ZrKrAGhg/r29ROa4uIz+OjmKICHb5/a3be4uHUqq0ozC22UQ
sD+Q5CaU7urlWTEFkGBj6wW+XiTnIGWbtDKdTBIkGDI+VmpTu0UvFQ4EiJDFQx0vhLJIORkXqd09
1haeHQz2lMnJJ3kMvypTeVhyPKQznX6W+885VPXiKXYKLbtLuvzWTiokjfiX4rYznbgskEZqU+zG
Uwk9dzKYjhzOhwrKJHE0HccxuylJUTmKNesOlH12swFm8aj+qjat7XWdkTrLQCCJVIFftJHtl3Hu
vxrydFfS5dlI4N16eI1A4M1WbUFRvrow2tDAoOFSeHTMKkcy9ZsRT3S3N+0PUj59BR+vKMa9zhSd
hAEDdKHA9hPthOV3SSRIFcjIQRqr0/byqHyiWoLTMzWeTrLrzmyHXSHLkP1sQ9nJQoUeSSJDua7S
oC4djrqry81lXsduSrODWqQXs93utH45WHjfqCS5N6PhdskxcpcszVVNs8u0G0SnfzNSg+hdYZUL
MP9xuUuSm6SZa9N6ZfmyvreudZC+Z059yIHuF3eYts2BD1fRQciOp8j72Ilh2qqrCK6emULlKtPK
vWnYqWNq9UFewMy+6EdTARdEWbdfraELnSbNLlpogdyfDyybmYSJ5BslEbDPyXzNq9blTolTPLTB
LotmHgZGbVfbVRcMJBG5FSKqI3p+/Q+bhg6KU13FkeGcUMqWKC0UoNg11bV2JIDwDDqmc+K3AXg2
atht3Ay0+4JvzILzyUElqgqlTxsc+Hx6mlJq2EmsApyhX8jSw5D9CM3d+e3cjtO/4xj789WVGKO3
nNsYVQrG9jNZCqxJhMPYXMQqSnM3UEKorU89novgixm82NbQHUxkCM/Ugt0SLYW7cpoZU2w9vlKQ
p/Ulacsvczt8OL9b21Gf2JqBWiiSJM7nRkzM46ATVFkM3Gh1YHexE8mGT2rk65BjOm9t+9ihmvPT
HE+4mVc6mewQ5voZGDnW+wPeGsPtvumVjCXEuhC3ONkunZy5lU3uUqVlOPbyqCPFnD5okeY0LUiG
c82NDBHjwvbN9nt1LOKsjp4dZpmJdp4V0HwfDp9yex/REBr0Bsop9tNkSoLz8ZpLnixNhzKGYqoG
dEy4ELbYGWrL7M6GpH36GTGLsdy6xPoAka1A3/f7WKjwzALDOZNsD1ZrlO1e01qIMQBk3XndIcbA
Q7fXH0xn8Rt0x0Uvnk0XYDzieCDYqGVzvpZ2qdGlCdgRE+vz0o/OHIlKxJsesLLAOZnVzeOgsgVl
sXEobHWPyZSPkZ4nUKxKPZuK6qqbh2Rlj/tmbR6Gs0YiK8iJ/BJjSUOR7KMhLqCXln0rZ1CKW/af
qy7iLYdO4a995D4bFFowUyZNmFoy50dJbz+EpVS7rWxMzmTQlyVJS+gBGcd+NO6TTBoDqzB22JhD
U5rPpDELR2uTyT8fDjY9c/WjuOAzpbaiGiO2PoyM2z5jhdrpgXZ9gLtD1CkTHCQeyU3HMo2TTot3
1mJ8yo3kShkiwVTHJqxhtck8iDscuzBaBrhjqdw1h/CZ6TxTt7If1KA6/mff4DHcvZ0mnY2GXRC2
lwsK9INovmnzOfL7+/BJQgmVxdIgCwkkPb8yQcGl6u1upvELKVG3lLqPkt0FcS/cx+0Y8+uw8tjt
vCZNWVCci5G4ndccoAWHdN2zgcEL1GC5ElOSCIKAzYWZUq30Sq3BAZyaF7M0OYoMRTd7CRTT8qvO
Fpz7zbP4Owvii2bw8z5CBdYKoAnowieJ0otuhs3kFqofGqoq6AXwFbApliBJGJM3MdA/nWbeBA4w
jZF/rHHRJcVsCnI++x/pUYbVeiMQFB/6zfo5Hjp47EBvTrb4upsULV2Y0zp5FQ5QvO4Bpfoc1XOy
m55f8Vlg5BGly5sx21JRqEJTmvFEv7/0INDRxiGB5mg999/QSZqcrssCtbdk17DKr0SSUdNULEGP
T2SVHaPVVQuO1bKldkh3qVodreJDE31T09smGh1SZldEKK6yXVpZLZPzgry2Ym0CH8MrWyi9AIns
pXYM/80II/ubTrIIVKcVBZsJ5i/uEjTjAtwVcpvvICjUZhgRm6/bnfkR6uIjGL9QOVed8kY6kG/n
L5ztCI1EwtIUS0HjlPuQpoRGPZUAe/8b/OZW+EQbxMQLk+G4eGwvLWzLTEoTtfg6+SJP2ZXdNwdD
jv06G/ZSXD8aYfrFkMLPgkVube7K7utnXp2bMdLSiBCGKQZwdgkVDMSr3Q3N5EtM+HqQN7psjG6H
goabFMsX2jXfF8XcT5BtnZTq2CuTgK1i8/coJjAjMjTPUOd9f45DiUZjkUt2UNHCaeMDsAnOEAtm
pjc3W9WAtMDntU3+IQNd2KQDwVmIzaagqukBH8bLAl2XZrgvktsFvHJQsD2/01sOSn7b5F8zWUa7
ehlikIJm8n2Rql+ydAxynC67r2/mEg2vId2dN7m5lyuT3GNGmVFebUsIIJlj7/bkNtUi1CVEqBXR
wriHjD4taJiU2Mw8JqiKyLsUkG5nbJedWci+SaDN0qbq/vzSNl8zILKBIBfL9KGA8/6cmHGiy5BT
DfG0IOOFdVwOmWcdwAE4uRZeUEG3Ew0bb6/zt0X25ytPwbhkidEYWARe5aoYLFfpIQJDLtVMdtP2
pqMv55e4/fV+2+MSXoz5QEHVKEFAa0lPUdx42oRiT7SIdnLbGX7Z4XFoXaklJlSeoc+9G8jP0bAw
ctlD23bn9tj40dMAEq3Mr1P3X5BobWUfsP7Pl+Sb+2U3LMsYhb/zAVSvd/9Ma4l625vZx9oad1pD
XS4kwr7in0MkRRvLhbK2j/QM6sB4cAfNoQiGfR/Uh38hpbjF1rJeEnf1LxVKCX2eMGk68pzNzbM2
dFdWL3ll1vhUbZ7IaH2IluqmWdrn82dUtER2hlc+Uemhrud5EgbRUGFye4AU8y3mwgzrhtoXlfGi
jEK22k23gEQOuMZ0A/K+nMk5bjH6rACiOQSDdGQyjpL7tWx90/FlDyiFyn0Q1RU2K1FkZZN79o/S
aCPYIGXlpjXxYPs5rfkvoP5bD16CFEPHLQheM14EkNh0pjWbK2QsMiNUq1PQ1i7euKO+5OcYGw0W
36D7RkhwvPW+WRvmzlNZtUbUKyNKzOY1dFcc29yN0UVtfIka/XD+/GwyfBMNrwGociJf5p0/aVq5
GgtAUoHgPPT6BQPBghwbEwyV6Sk7JkrQ7MJSXNBnzscnlWvDXBxojLmZF1X/h+Jo2efgPM6ct0nD
f/ES2Yxyq4VywaAeG0mZW8t6XSi5CA8KKHQaXw2sC+oB1QQic8HWbloE4A/qSNAOO9Hxs4zM6MP6
L9PXzcvxtzG+YgJp5D4lPXicRtUCJ19Q9h+T7CP479061BwDis1/tTocG2CwdEvl+yB62E+JZUNo
72+I6F//tpPTAlDAP9a4AKAucrRMKuIcpqevkJWSlnhZfKh74thp59pKcrGEybem+J4NDf5v5UxJ
GZQgm02hO0/rwjXU66X8hEZZF15mg4z63VWUK84yg2pG0YL/uDtcdmTQspznAb/37ZZb9oMT7sku
dP4NieF2LrbaHS4ziizgdS0avU3R/hqf1155HUCcKo6Nm3fAyiC7llbXTr/kmaSlKd1Jdfdix+pl
2A69l0m24DGyHfihJo2aLr498C3vDU32nJtxh1OmPKjLgRGVt64+7yJ//saUUSsVA0+i3vpm3F/Z
5MKvBejhMMVoDGCcEdDvzzHoijsTsKFyFoQI9jednOqVJe4qhbigLkG9ygowLR8k4e3YawIL20dj
ZYJznDocldFkk3KlP3hd+mQE9NjsR8ibPUVujplRkRjYqy7DuUVxR38opU6S1RwKU3Vx0ZWW9jhZ
6i7PpidpVr9MVls6ZSU9Uts8Wo3ptYm1k+PWHRuw4M6QdMj0MrBJ9V2x4295lH5Cr/9JysenZpY9
XeuewWX5ONfLMWnU+7xrCmdp+5uyUGpHrgCnrYfclWrpzmCz5EXojkbid11xbRZG0JcSvcTb01ON
9E6TWrzG+uhei/V9pzWRp8zqjVmmlX8+GGx/ZSBVGboevOmcswxEonrWYhRDw+hCaz0rjaiUzbzg
dMt/WeBLlGOM4J9Waoie9AyOqWVfo0NM3MHXXJv1pBH9RJMZmzmK8dsk97SVF22ZLGbSbl7AdRNK
D6Vee1FueLH68J/2jyezNJRYbuscdAsWik9VobgzyufnTWyWmshqOWyHVwEtHvNmbpj8FWNYmepj
4uWu/MDgzJnpYYDV9s4bFJwJnr8yrKFhW5SYoE+K0km1+1G5P29gs/JKCODRwHui8M1zRuRtBLEF
BXUcdTf6snwDbsd9eOicPrC+LtrRDIrjuBdKa26uC9kAxigMqPTx+D29yQ21rVBkabwRUIXmNvHY
WOxO2eFle0OFaeSmPVuFTLJOdChncL6lRlac1RPsRWF0Z7XFhZw9CTZy07lsNDTRcLcw3MDFM6VJ
iF5DBAUUFYyb6ydFxR9crluuhbqujYcHpEgBMnl/FiFKkxpFB5ZMSDQB+x0BIBUoNaiei4+z9fH8
6rYu8pUtPm3MkThEmQESRjOuArtOAfb91o2iFsrmLbQ2w0WLFrdAEYVY0j/EU6/8Pn+wh5vH39LQ
tsEe6kDwcw6dlh2GluUaFUao05if5ed+N+y1nfZDv5R2skO98FqUEm+dxbVJ9uerGDKGmkqrGiZD
DUTLdPSIZQvi1ObnYk9RJhMvW3yjSKJSXlhzGwaWWjh1TN0++tQOP86fic11rIxw2eRgSZUSS1iH
DTFnvCTCv9oovDgB84Ae+MmYXRwuuK27LgyWdr6TtPhOydCiPL+IrfcQIMQMLQXImGZyTgSBoGEg
ZMClOwUJONvy4UeWX2bmXZLOLqZq9ufNbX6Y3+Z4clapM+chNGCuB8AQpDxFErtd9uW8kc0PszLC
eZER6Qs68DAyz5kT1o/ZJIgGm9UACxoPFsSYVZavvD/CNO3CeoDqZBAXN11715dHaMJbRu9I6Sd9
uWvAhddGl0r6QucrzXrIjWdpvpoW62+O+epncJ5kg8MtNgtUXlT1RSVPeJ5JlYggg20WnzOtl8q+
6MpbJ7OeY7MB8ju7RALqp0dyrwOuK0N/iBzOf7fNgL5aDpeDtxNtunzGrgLW4KTN94iUl1r7rI+L
S6bH87Y2z8jKFndbdblJ56WBrd5EMXB5SWshOmXbBKYNMNEom5j7fr9zRdempUJQrx7dN33perzC
tFzroTUI1a/qKO/J/HJ+WZv+RX7Z5LtkSm5XaZmwZ4x0SUgOgZUMOHIiCBoiK5yDTajXFLNhxLt4
HB9BiPCchv0OnUnBGMVmtomaogk4KzqOQIO938FWsiKIYSF5/pvG5rY1ldX2ANJAw41z6n6SxxjA
EISNXXGYDsve9ICl9hhoVBI+/zZf7Gi6/7LG+W41LvIwJ8ikf4EGoR/ApMU6h9o3ahBe/CWb39oo
t6Fof+VLMTUMZiDdmO54FUFT1i2/thDudnIvhoia2vzFYVnb5LxajkICJ8CzpFavMvNTmT+F+t8Q
Tq1tcN7cgBio0FRsJnO1stwxfRri9iPQxigl3c37kATnHW0rVq0tcpd/PvfA5ksKev0KuYEy3Y8w
BoGRUaGwL2vqna5MgkC85XNrg1w0IQVGei2q5zsryjCCU+e3bWV/g6KKUN9rK+L/soQxc462b8rG
UKmY+uifd55Osg9Nl1UwCODZYAJKws/0J+DQM9sGWODOgsZpXrphEkzlVTMRCLbMjlkJ0o9TH+cM
qu8jSjGmvTwY0LVoMJor+5k3fKC7yTWOZSAd1PvzZ+S0h8dZ4yIKpsOMeC5nK4gW/TNmGRSn7NAI
giCN30PPpAr1iyTJP8yFdGcX+XEZ8sU7/xNO7iDuF3BRxgzlJZxqzPcMhq/W6VVkaALfY+fuXX7A
LODNJ2soPLJW1/sdTZVBBfERtHeSQ3PQ9vmuD8ix24lyg1f9pXN2uDDSyiTUkhR2TOJOt5h/uUn3
GOf5aF1WPnQRQRXexS5QNtDHJbez6Etu7uNqlVyAkeeikyUTWVD1dXZnX/PqJzbSID3j6cIml2J/
JoLk7pSqgNtZPsTUoPugHVbc+sDsBeSmO7S70NMfB3A85OB8BYUgpo8VQRZ2+iTk7HKRJq0qozMl
rJWpD5Mg80jk6IArKK7sdbvI693IExGyC/aXB53EmqwPKkWUnnL6Q21N6qgQ5TnvC6ev6/cLM/i0
pZ/acGowitOhQTl5mtenO0b6Xh5KD11EMWTg5JLgDHLRxkqMvqwxyBtQ7UjoNSokXkEqdxwKt5ip
6LsJPJHvw+ooCGcoHzMKxMnTwZo7XRAXN+FV6g4gztWRr4PwERPr7BOe39rX2uwZ7zS4OKMAvaNm
Dc4qiPvmyk0O8aV9Ob3EO/1TeUGvMcb+YF+3gXIE4b35mO9qD0Bsz74bMEVwOXsdROuEHElsd8/9
Ji4yzZrd2m04Frsa/qP6qR/5FlTy7J25L3a5SIOMxfJTa4BqAf8mo6bHxfqZRElrYbyOb/f3aBEj
KRCT3f4PPwWgwgA+DLQs3HGmrTW0WhSXOwbbaF3tS/SU3MSerDnsgWEGEAqfLkU1ie0b1P5tlTvT
NiZd9FbBl2Zs0O19AeoZyCruYjA8yHtDdKa348Jva9yuxktYNm204Fy9FJfQ34I6HlRDbHfCBNsL
ai4eDUTImy2TqBtBiRNAXEwPceEvU+dMJRNakpYG6lLlM0YuRZF966xoCiMzIpgSx1zg+ztznJY2
RSGV9YQZJVntlu6aPVgICznJ6BCH1va4b9bUaA6mETrsbxx5f4RkFtnivtg4gDcmL9Fj/XPurtd9
4n1uvS4u6mjjZNjDjKp2mjmjhagXRY62RyFdBv2I5Hdwgyn3ZDTSHnN0J+T74bs4yJ8SU3G7y8WZ
blxmIOuLZEef49sKkU7ba0EMrut8p3/snOJZDdCtu8O8ehE5VEh6fQpw5uxzmZHRpvMyVrBPHoZL
bd98YPUZ9TIXkgBsXqDr/eayoDivpUqO4Y3T19FfvNRfLlJ3OqaPUOmDJwpbpBshdW2OS4CGKm6S
osnBzVbdgQI31VL3/LW1maCvLXC+jlIJdA0noHpeWUrfRFn6+lWe4F+8vrcupJU1vv3Yzepsdxlc
46R5hrHjYidsnp3WGF5PBsrnmCsgyM+55VmRXOpFiIyg9cNdFZS78da4tq8Ut/DnveEpN4qgw3ry
SGUG0UlQCZ5zwLpwByRr06imCdA1Mua0IU5UVKmjEhGjwGs2ceL30K+wsCg8HXmgfaRRSy80i62r
uwSTwK6vnvrRzXvPBj8MWt2YF9cSl4Cyf0AVB7Pqnup1oH1yMQCzNzB482G8yPBSKIHb2tNAzR3z
fkocO3G0j8ld/4GRR5POkyMnj50qOsr36lX8KfGjB+Vbf5FfyPjrHU1wLbCvcW5V3HFXQEs2GaOF
HFhNb2gNppk01FxDUsHqoUalq8XDlzzqPkltpwocYfO7ob6GvUQvCEMo7y8kZZiKuU4A5eiXx5Ze
2OZDI4sSpM3Tv7LBBetEGS0tWV4vveLAhnf+kxIXO4grY1xMBlF3CDV5jMdW+uLJFE3BaPQgLSn4
ZNsRcWWHi70YFbNbo8JUAmufsbdS7EXfO8d01CDzqyfl4/mAxf66kyOyMsf5Fy2tqomaqNzV8ktZ
3eWJfKA62bdJITgQ25FxZYk7jBnYZ0FPh4X9f6UMK1tcmAoVSA2AOe6Ng/uN/+dt0ErcB99MX5Gk
KwTlJpSe+KQ5iZM+jHqcwr8qKTO/4b+XDr5IdKmB/kd/9b1f1Yo9LGqDchObK1ZAg4B+bgzJgcRy
F5+lJMJUb9MiVoeJEej4nJCVhVqdgBtIZ9Ip+k4JUKS4QgB0jCOKBVCWFtpj5+BkhehtEHRZMZHH
g3aUXjZBMtExeCpj5ZweNM2fglfFsSyIvc6p5hvT0YOKQO9DRJW25Q6YA4TwJ0pPp4xYeTRVVF3M
MKBhVrudXV1KknFR6NlFOpQP511vK0SCVMICi6sunzJj0Wmxh9zool29HKBDLDXXuvmnJV4ErbUJ
LpjYshIbjQkAFHgkFtOv7R9q8XJ+FZvnf22DO5FFDJqZMAZTLMtBYusVwGM/sX4UchDJawb/vEHR
tnFxRAGKDETPFQVr6I+wMq9NE29hW/9w3spmprNeFhdC9JEuXaE2jBxWP6rgLlOQnTLagMYHE08E
aGf8JDB5Ms3w/mvxrWxrUQpKI5CBM0XY1Vyh0KfZJzlxMTSKgOxUdBnTmu+DCFoJ4K6EKtgunRan
pD+oFEjLoyntkvlOsKatty8oin+Z4u5oqZG6ajQxvmOA+BslsumhdnN31K4Hl3EhhBbqGCIY6WYd
Y22UHaFVhzkcskgq4jnaLZC6sHKHyEoQppEfQwKjwqmswUcSZZGjJqlPp5so0/2mmFyV3PdGJOJx
2tprHY195ECYcNS449oCCbkARicFxWB3TppZ3pxTxK/CFPjFZugC9gvAJQ3zvnxzOG2jAvxFDFAE
5CHAA538pRgx1zcKeqib/mdYBO1TWTeBI3m/uVEGFXpbgqJ6oT7X4WVPb031q+DUbCWu+soGt2k0
HnI9i2078PQrw5m8+ZnaH6C54JURyMIZDUoeds6E0awQTCiiS0C0Qs71x3bUW7WNIRIa5Y7dX0Py
whlEcAHBEnm9UFOylchmMiF6CoGZ1PLqsAmW+RPYe51GMlxEbOjPCM7IZhIGhCAbHjLUU9a9WpEH
RTWBfvzzJGzT81emOM/XtDSvMwPRrNWDVpKdEXODgmPC4tRJHCOqoWBgFuTVfGFNb1KQhs/AJiw1
GLxx+4wQ58EM3YDh6JnJkIhJu18l48/Y5PsKWtdMsmKw72anAZU0UK3U+ymZ9rpVHtuSXhgN9abR
vrYT02+p9SiBNTgu2rvWmoCjJRe0yx+p+n+kXceS3TgS/CJG0IO80j7T3shdGJqRRE+C3nz9Jlo7
22w090HSnDui6wEsFApVWZn9keRdAkkaoNsV7QTkdjAXmYeW70d7NmLPipPSn2YzwXBudKxWTXFQ
KLmzjTH1Nb0cwstbufuxXneSb2S0CV0GEoGSo4wj32ompzG+X7aw6+8bC+wxt43JRjQlFjidAynR
a6cD17K20nOrTFeTmgRWkvlKk1yZeXW8bHc/PwEM0UJaB1guPzUXkUwf5RIpnWYeF1T0oKyGKbIq
O2mnORRfPrtheGOOS7nyNW1rY50xKzulzxa45moMjOezdYxBH3d5abtxamOKi8TJAjGeekICCf70
dbmeNDF/+ntcGstJMG2LVroKwjm+BbRSpRsltnvV+Mju7/az+QwJnBAlp8D2U+goQbL+JN7G3bVZ
eMLpgBG+p+qL0tYuKmuVgra6LzuEftuXJRHN2q7Xb4xwPqnkCi7nAj6ZAuQbpzd9uoie8+xfvAsX
NhIgUDniZubfa5EqgWkRE3AY1h58LRhv10PWuanLOoR0dkWT2nsrMmSY0lUTj0OeWXokVK3XHjoK
jdzdmLMRFggwv+91WxPcpklLnKHqA6mAPgZNwXxQ89IBUdK/M8Ii/yZaAOUgG20uSwExOocaR5WE
eS14HO1FJKDALCKDKOA9yR5djLk0ZEB6Cyp5SMcMY/KH8hT3IFZvfUZp2UVPl5el7rbgN0b5iq2t
Dxr4o2RcwFqaHcdW+VhM4+qCJBmcUsVDno+rk2aM7sqMWlBR20UWmn02On3WfpCMcfIWzcp8dcTJ
m+gw+V1hXsWp3IOucv40k9zTyPKsIKewx+akG/nnXl+e4n752BP9o1HSu1S1/DyPn5K+6N14SDpv
aka/WevzOpUnq5E9CKb1HlGmpzaOzm0z3EvrAMpuw/7bnqTPlZzfmrLkDV06uQWuZSeah2e5Tgan
aZUftKKZW/X2t4z2k9u38nFpLep0jdZ67WzlzmBK36VSf0gKGb358scLVlw2x5TNSj7EunyntfU5
M+4YMS/AZK3+QZEgvZs2Bd550ueVmEGiN8dapg1mjKpnalpho40ockIzBFoPJagoM1/KMnRpugK0
5vUpLeMrKS8gCUceVzLcx5HyCKLRyJHG9laqVd0deivE7fQogdx3iprSLUGE7hp99E2KRoi3pt+T
Vgvkcb1DrRjd0GVdnMpQbkErZ0HGEuQhtja6UbNmUExo1qvcxA3T4XjMSAuoPH4wlPlEzGHxVIJ5
J1qkTlQVJ/CHPioofDtNJOMHVPnjhN4svkg2egapsbcpUGdW69AyQsnZQKk/lkECa9b2U15MEG7K
QVMvjZk/9nkgxcNDpFc30thAiqLS/57i/qtC7GfLaG/UVLsz8+xjn44jBtTN1RslO3YW1AUG1eqc
opjOwMRk6Hs1n1O1AetkdA1S+TCZlUM92t8pKRtn0rrHdS4jp86qgyXjhR/TO6YzGCXa955ixn9S
DuARjQK1j86mnfrd0M6uOZOwqfLvazaeoDt1peDYzQrY7hWaHGMZzJCpedT6qnPmPP9mx8kHO60+
6zEgz1FrQvYo9UCWcDBqOSzK2V0ofYpL+QvbJ/Cx2ZiBTw0IRdT1IzQr/KJF3lTUZqgP5tOoQadh
GqeH2Mgf5cZuPdpGn+yOfrMASjv0fdc5YL4P0FmVDsYywBeKDh2/ZQZTc1qVftSgkH85DuxWeU0U
PIEMlUGVxMtmRk1Hu75EHp4Cre4tfunjZ88H8mxCuS9bfkV3ea+NujXJwuEmpEYgXJvIyLRzC48e
6xMTUzBjTw0YG5Swird3722s8bDhyMjsrk2YoA90CVkFNseQORvDNQ+/oEq49xDYWmNr36zNUtoV
ikVYW4c7ti6dHDJ5FfXRKnWkEI+A5SSiutq7aLcWuVsQfQcyrRI+4Lxont4urjkF/85HePzHULdR
BYZmxoLwX2luRvigXVtAoCY4MYFoTXs5l6liYgNcU4De6dyaMjA+p6sEcDToDo+5HqNMI123RP2j
hW3scJd7MzTZOklgUgft8ik+MIhf7nZeciOFJXRWRS3E3RfAdl3sW268I2pXqAAz4mBUlE+LclsF
DC6kBqN+34fi9v3uI3trj+3zxl6WdIU6E+yjCpT+yT5nnsTepKBthSiL6KPtvTe2xrj3hlRlJKrY
uI3cB8r0YaAUlE5ONoha5yI73GOjXklZIX0A/2ect24+NEfdoBCUbb2u1UTUweyf8VkzGCI1GVh9
xbL4h/1gmJJMGiMK6EQ8XQH3OPGa9n6swMafiQrYe2XXjTH+RV8UGgb4jTp9wZvWp+g4BPRGP4gd
YzdmgHJLZekzJjS5LUyWdu4GhZ0vPXpY0vxmzBZBT3TPxDa95AKh3a3SrJgY8CpRctVniJeNgu1i
pTf+0xjIlsFTSMC+z5cZlcFOka/ENKyWFnI1X5N4cMxsvEkrxdHa72aceJfj4F6avom0/GBrWdKE
RirqmlJUgDDio1T40gSJ61synOs4TKBicNngfrzYXM7ckaIDsceWzRf8Q7DxO33l/WixscZ5xdDm
mKMEx+sflOR2AzyTQlMhFvZ+/G8xegPQa9SitTy5le38NCmj38rGH2U3GzvcRYLH1myVDBOvh+2R
oSkSb/rMTpWK8c8ijP+6/MF2Q9PGHHef2GokEdIPUkABr7CKm7g+L+o3G7Xiy3Z2o9LGDnePzKoN
ptcCb3mtul4rkDHmGCiIQPc6lh5kegWNg13HgC4KesomupHvpr3kxZRbS15YO+hnCvUbbKF7CdTG
Fp+uqUO5KIYG6acOracJ+pj/cALF7hj+YdN8a4+LU3I+6Fpswh5bm3HVuLOz3vzDfCZKRve+G+bx
bRn6fCaGK7n7GE9oaZlaKw4XTfbm8vOSYNxFhtSEdF+IupN7wUOBToCG2VcLeE4e+KKWs4qnkI3A
9N/El+EwmR73LyW+O/H+jTXOJftOj0g/E3w36jId7sRNoQ8JCoX5fvA0N1kOYtSZyCa3nTNm6BiV
LqRB1aeUTA5GwAQReCdOvVkVF4A7mo0rPmMadm0QL5+JXjqRLVKmeulycjeZAlJ4aMiAfktDifNt
miZJyCo0ate4QvKrWE9dW8cJkwDWayK/yDM30pdgUPGAaNJTaWUuoibKMoOfzP2pGRNIQnefivQb
7dSbbqq93Da8VKU+nf7u59HrdPXQkNUrBxrKpL8qU08vuys70Y8sWDT517YVVLR27uY3K+LibmTJ
ebwaFEDjQgcVy+zQs3yLvoRnaldY6OlyONx7xIIpQQZAHbzvGCbnbi61TQYlHuWfYMAOQhgg+rOZ
YKiEzpmb+cNhEM2J7h6vrU22BdvcelirCtNOFGgU5QUSG921hw7JfBlId/XvZ1NYIFAAhmpAnJZv
HTSmHo12hqnU2i4DaspI3ATN1J2r640FztPT1VxiGzI9oWrUqCcdSRHKteyMqYjOaSfAG4hJDI6n
IyzxaVtm9F0tLyrbtzWIQsVDG/56vWc8K6W3nEVchTueCKQQo7bUDBtsCZxrWHKiVeMKaddGvpWW
xYG4hJcj0chU0A6cDVv1L/vie4UvcE2YqHkTUOFDoJJ/MdTtVKpVptOXESPFy7x4dnXNIWcMMzjz
g925xnI1Z64EgL/b/8gbRwOS6DHzLM1h6ObVlyBsJB1W7QZc//IBPSl0mFMv1Q7S5JqdIJXY66sY
JpItFPegtfZOiqiMWrWx6Zy8/N7xW8EYDlUXrytvPMzqcXal0BzdBcjQyxu143CQMJHR/AWITHkn
omPNVi83EvZpSgtXs1pMPdBPOoUSoTSJqlw7F8UbW5xzl/GK6rBs01DJn0e9dSmEJi+vZg/pAdAu
Bh8gGALAFo/bJdMEb7dyto1ROH4b7wKmiarcsP6v3ANDDoCaIC/b3cGNSS4CSdIot70xgZBWLT50
sXll9+mVnUWeZYi01PaiHcqObNYfVO6m8S5zUc1uKswVaom09daxuo7n7zOdAN8lyqHLpYNqta4V
0/sks0s/Vprj2otYB/a+4vY3cF8x6+ckm9Q0CWP5sGTp46gaD5e/osgCFyzsUuooKVZghCqUjKEc
5ZRV/u3f2eC+mtZppaZUXRNKWg3PsB2VihCue46x3SiuwNoPeQ21L6CqkuTBVucgysYArVVHST78
q7XwBYu8wgxD1WG/eh1V1fkJ1EmCBGw3PG3WwuMBUqINDYmaBudqBfayClARj3UHFeMXnbHqGn2C
MQQGTjD7uzf6svV4g0thSBXpKl3Zge6sY4SgofW5qw2lnxWNB65wNzcbH1j9v9p+pH6OqXIHEt/3
6WL4izp91aXhL/SFHqF3GqLF0TqFjDytGCNFEMAFPsv3xfvE6Ga9xKlIl+5g0sYxTdEIpOj08yOQ
Zq/V2hTjI7DBuNXr3CzBF2CE1LUXJ47omSS0xyX2ESiOinGCvexoBJ1bJE7kDZ+nQA/aUIV2pXfZ
jXey/Defmgssy1KNSZEVSUghpEay3qcJer2xcBv3Uh8iGzrGKF9AzOzvm5QxTyU62sZSh1FRBTS3
vbx8MDUzsOP5E1C+QPAs/V0hpzd5pR7sMX0kUyY7eQcK08sL3vcZsP1C7Z68f3B0s5RUVQLq9Jp+
N7rElQcR8+3/OT6vJrjjE/WdYvW0Zy7DoNrtsfST2+hQ3rMRRw2kwvap+qIHmT8domfR4d0PgK/G
uY3OMLUP6aA4wUYXLohjPsdK5MsxSC/rRhSgdqqCcJ5XW2yvNx+1qlaLLu3UhF05XkNBEpSzMZrW
I7mpl9w3ivIuBV+SpUweNM1828we5XV9mJr6bu0i367X3G/z7tkugGqn9CGWZ5HapOhrc6dpKlRw
yTV4mhfka5sEbfkH0z0G0l3o56JYobyTcoCm2ayg7NWgyjZfdWEerid2UkU8CTvH1FQUYgH9g8fy
u4IGuBIlCcLOeAQVcQAt+r8rXbuS1yT87cPxxgz3QSWIvTermiMxnQpntCyvVpXg35ngvshajnNa
q1YSGuiXA+QPdMLzZQt786NvVsHFNFNBNTUBS2aY/shv+qN+I9/rJ1xegfEAFqAgPkmuQQD+GcPV
B0XAIf3r8g/Y/VjggGQamcAc8888yQS/m2ESTMmb9TMl9SdtbhqnINnXy3Z23nd43v3PDl8vlEt1
qnswhYWxUspuIyEdUPW49MzExpBban/B9M2VYUTjH5x74CHBpQQOLNYe4mJMYlUajeSKvfNGT/Hw
XAKaanZbXFe4H3tHfcqPljPetKGsHeIONZyw/3x57Xt7rLJnBYCnmFLh2zhGY0xxNclpKOcRBOq7
jws9WPYfYNPMrRUuYa3mJDeLYk7DZfkiV4NjYxL58jp2wjXeFRamwjHXhhk97jgYRbpUpCnqECJD
Lmi+gAao/XW0XdDvC16du1u2McUdC1tZ7Wkyc7zFZ6hOyRgNoXc0K/3LC9qb2XizIu4hIfeQplJW
kxU50Hl1geu4764jb8SBS86tC63xPzhu2y3kPpI9ZFM8xGsaDnWKfOlWbaHz3f8QLItd2lyhEpB+
vAAx+KUDS8j5fK0bIDJKe3B+0+v2+FPuBZdd7+t2yJjEZEGxaO9rMYkyAPwxZ7bDVxAxPooRMl5z
fyWlpu1EXfQQ111weWF7dhBFABZEtMLIFfv75g5PBrlPMxN1+XmJjk0aWmru9ZqQiHtv+7ZmOOfD
xQsRXwW1KKjZ+2WJcDwfUrcFWUhYLIjBf7J9kCnWTQLyIvk9/29Tm5XK8tqkv47qJ8UGgkhwnvZS
dSaF/D8bbM2brRt1o4RQI20gT/UdoDq/TQ13rbUgmnNwed/RKXIi7UmdiquqHRyqAEN1+duxTeN9
cvsDOJ/MtapZ+6nDm12PHpNcvavqj3XSPViNKKfdg0y+WSuXGTRZVMnUqtFFBB/UWDmZpxsuqvRh
8TF1J88MlgP51nrL6mmCSL+TZL6xzDmoUo/L1HWwLENtBfoFBxy5QEx7v5MpvjHDOejU91KXEJih
su2OgBKu5ixyGJENLjTGTT5XmQkbuuHIru7m/vxX9XE+KScmng2uBcwiCMKI0Em56KhXWFSiVuwx
MvmMPggsGijG4v2qH6JY/H5lPnfJJ9nnfHMogOiNYtQOGDkB+hFV0B9yA/0IPZAwIYt+BFS8Lx+D
/RD2v3PI50GaWXfKYmD4sZV0N1I/jS2KxqOQJH0HorL1kJdW8WZlSYJUY8nw9RaXOOOxuW6BpdN8
Gorq9speYrc51y/fdGNJyrqhGVRYYntYeVlgedNdc21+No8jyNAMbKN9jNAbc4WrFO0lF1LMIVHb
KgWwXLE7JwKsdrJNN0rGh3/3ybhwYmpGpqkZ6rdZo7lTeoB8pjMvgsixm4ps95ELHWqntbmNiydU
bucgKd34wJjWUlAuuPKnxWP6D8L6jeCMvxT1Nt9uyfIot9i3Axb6JTeOjqDQBwoSrRD0xyCs+HR5
K1nQuHDg+AagPZfWUgMHHioL3rgAsYBWYr6LVe1c1Y3ktGsheCTuBmRMrEIdHMNr77pYpa5nhZWi
QqWHWqAdGK/4rzx597/eqx3+WFNVB8NRi0qNcTt6gB119+mXyGsPppM+zSiBVg65qw+XN/Pln77b
zY1Rrh8dpUlutwPudMwFHCvwbvVgwTKD7F40H7vrJxtDXPKQDnVXtToM6evJ7n5Y2m8TtKLChYTu
n8/EJ6xT0kaFRLB9KyD2airjAQrMjKAPs58XbKxwBxn05S1I9LGMF6J5NwvoX0niQKWCno1QA8cu
qsUNpmwQq0Q9IIEfvrSlNictBdxoGQlK/aRTHLXUXb0kbpLdS2YoM87Y/po2f5Isb1bLJQmJbVh9
ZKHgbHfDCbN6T5hUOFQl8S974W5etzHD5QmZqUxLDpYfzGsjbjUyZFNMwAkQIu0Ply3tBo+NJS47
MMiAxHzCbR3H13jcONp6p7TxWe1WrzWod9nYi8tdOlxcbkC6OR/s/qWWzkb5C2/+SG5a33Jit7q3
vfKjwJ7gjL0Uajce0mTmqqqslq6H1VN7h+RxvoIECNrtbCo1aRwkXKkiyEYEH49ngUuNYlCMBY2h
TAP4jazznbTUDjHVe3WZBBUg0QK5IBIt2pzQESjTkWhnqMldl0V+vLyJAg9RuYQgVpSy11MU7tux
OVfdUwmccYkhetJDhWpJBC8a0YLY3zdfTFrWdIIYTROuGCcagLinInKw3QTn1eN58nF5TAcVF1gS
VpDFMBdHTa6UQkSn+PJfLni6ygWKwsijhqAHhgoZ6xopzpwGuauEC/Qiy2uZOuBdQMrfuvFjVzqs
tcREOeqPU++IsOmiLeWCiUbbSe6XJAktaTmnKw2LNhI9MmSRES6OFE1em9mqIgU3gZxpTfsHHeJD
QlXHNOKDIQ+nCJNNlNDi2Gnjp0yPDtFs3tZl8qHrbEjXSJ/aAnp0YAy6bvsu0LX0RHWQKcft4hk5
vStBIqsP1Z22QhQ27++bWEqcZKKxYyadP8+d4YyN1LkksZ5H2/LjJPYhnRSute6RMoVy5VrdGat6
aifNrWl5Oy/5XUPpTYUM0cEVmV11pv4hi7WvYBm6MjL1+7rEH4iWn2y9OEad8fe8DPdlnj+Yhf5B
w3iZQ2g0Oq3WPNRZ8TGh/TFSiQfAqItT+J10I3ppSoD8LHFtvNHNJqk9ezInZ6rS2lcHFSitOP8M
0JHszBa5o2hgtrEakIieM2U4z610a5f9rWyugZl3Bz0qvsZlknit2XyIJ6V3GtRUQJhBvpTzZBzl
uLyyl+iHVYE3sVjBSps1RZhAGbWoe9XJCqAS6rUK5q5d3dEGs9qk1reLlKxeTKksOMmic8bFeggW
pmleIm70a/elWSpXK0sfxJyCBEQQnvhRTlR/VODtEAGb7qGD2F81VBg0nLwmNp0lGQWL2k85TBuC
Sxbm2HkoiFXqo9IUURziIfghnU6KHA6mr2afJxKYWXPGGOjl6Lt/rl4NcnEk7gpbim0NMM8kDkih
OkuteZdN7N9Xrya4+LCOmF5McEpDmyK0j63+WAztoZLN26QlfxZ9X41xcaIctb6bSpQBIWPXuAuZ
meCdFWrrqgo+1b7/vVri/E+TJoti3AionfnQrbHbSfdLJ0KQCYzwIBC5adAoqyUYqVJ31DTHHq9G
sX4Ue3S8u00MdAfAA2CCqIpbiz5qFW11eMEYaMEKCQsUnmdU3dpTcjIrgT/sutyrMX5N6Vgr6Wzi
E6Fj7+rJTT/8fdnhdktSrPWOQ4SKus0vJ04TResVJO5dPPu2ojq2VvmjCdrGFMO7R72soGVohHJz
sLLkoKbBZft7H21jnl9g1UW9NRuoePfTTVc+5NX92gkQpXvQHSCa/7dEHrqDkVNlHvKVPYvg3SiT
GrZXyY6EBiQD2OeeLDvlXxaIY0WDM6LVqW8zKBK1NhpNuO7zpnd07UxS9vr7/O+2kEsKI3lSlnld
mrCKlNBerrOCOBURDR29SBvyfr/dReaqm2ywi+ppNC2YUcF5p3nrofqL+gRCRROwpeM5PgEi0rOn
JkaYwdaf3ae32XfLH86EOnJIryioHdqg+UsEmhF5sME+wvaHlak2a8yDGd1amr7QrZFnNmBQFaB8
VTL/3+03dw1ANEPtBhWgDjTwwnLEKHqZk7OiJ98u29m737Ybzt0Fld4XE17VOPvLY1rdNVEGAp/R
XWfwchnyYazsQ9KL5K52awhbq9yloHYNuMBm1G9fyp3DgdFtWhDhXn2M9UofCscOG6BlbM8QjR/s
QVffnFMusjaAdmaloiNv9ZQAD4Iv6knumF4PpkU7r4oeNVDqCouse1NFW7MmKzVv/McC+VOnzHiE
sBU3p5eArjuz356WQ7MIArrIW3k+EgKx0mWKcIzYO0N1O2c9RKhrkVD1ULw+XHah/7M2jPig6waR
LL7upNkDodaKAMR0JmYw2EfH5bY5WufpINK02I91YK0HDzL65/zwSDeZUg76FVSA0INtTKfW/MEU
ksHuHgow2SFsGup75vgSsNsIYjZIkArF03M7lOz8bI3ULZaPIBD7lJXogw2la0+9OyHHTuIk0MCY
Uoyqi+Nku7p0NUqjk09z2Bix4Dbbu67J66/jbzMrHTsli5GCSBkK3Bg8BqmD4IuyaP4uDG9McDXR
wi4kfVh09P6u1gBCN8DRjH/Jn/Pj6quHHPBEQeomWhJ3hUlDsupmhiXZeeeWCkRHjd+f0UFjGGKm
Fvre7wmtiZ5GmJtBHr/2h7moPG280SXQ9FWf0kLHk1U0pLP3Stna4yIcKC4UpVGwIqbpUKu3ihP7
DB8/swjXfZ5ddIrRDgxsz7Ldy19vdzM3S+UiXFeNLTIBXB2aTB9pZ15LKhEtj32Qdw4CBBxGGsCj
+k5iLc1KCPxVSYvO2OC3T6VfhtTvriKHnmJPJOTA9uqSMbbgTezsDXWRYlS3Q7VGOzMZn+RktiCu
pn+ZifmAaW6goFJF8A7b+4C2omAECTK7mLbijkCZxpWi9wZQo9qpaBWXxDoIGj5ABN4fVyFYgl3n
/BK31rgDAEGkiWipgfTqis1XDddAYQdp2PrxNwi9gJ0hQUdL1Lnac5StUS6n68tmJSpYd8JVzp2M
5IdEqgQN8H0TGFUjOrCMFt+q6oeyaoY5gy/Wk7NGpduL3su7dx3YCv5ngjtp5dyVmoYXRgjof9gj
GoaWBwDczxZVWR9Eu7YnkQOt4leD3PnCa22NohQG6846A+EVg/gIdd96mAa/UUpfSdfUqYr5kz0N
B5KUd7K++EPS4D6w+0egLZ20U11JI6NDUsDLlKVBTUuqnmcLRUFMmdQ2tC+aSvbS2LiugSFwbLP9
IrdL7xMweDBSou+XQ8behbdZEl82N9q1nuy8wTwcJscZT0cXSGEfimjS9jIFaFYzmlRoGdjvsLMk
qWQy2DVyEGCC/skUjNOvZAp7rQccXEUHYyoYpS0eLwi+tAXgC0pfMnZKrhkBLnkeIAOZQCoAQaqh
gsC7k5y8sch5ot3NQ690sKjKy1M5gYMk6h9ApCB4GuycqTdmOP9DuMLoMSloCH2WqyG2jn3TCUzs
f6jXzePTVTqssZlBkfa/HwrV7PNy+2sfasf3sBywnAPzBmYmvjzf6WhIKeS/34mpEM0naBCFQgWi
nZzmjR3uRTVMWtpF0ERDa2jxjRFQnBeYSusnB8BUGJVi9vsKjBq7PF7Xxr2ukKHO09q/2NSC8rAe
dO2ljBOdfyHr33e/V2Oc+5Uk0YyIGbPqULWu6exnQu2HnbrUmwVxvjfWNplm0IC9vJ7mo+JER+BU
/jTV35ri67yDbsRZys6vNQ8fY2JfrZE6O/EyCy76PdTBG0PcTT9QQ5u7CYZ+4qUUZ8rvxsN0N0Nr
rQfnDmTWslmUQAm88aUQsslpZlmPq2WEUdZFB4jp5/wkKNa8VnYphPlEvfO9e/LNMrnbPjL1ATUw
xN4suoYzgq3rJPmdZxSPL7gYoejPTtb2xh6XtUEhR1FYAA5Jpnyu1wwFsPk75JVOZB2epnF5yuZB
FLb2QyNU1CyA8E1MXb/NFLWmIhjb7NDxOuKGdaQVVaPcpQuEE8DJ48yhfNZzweycyCa3ztSkeaJE
7EhUg1folddbf+ahr8tiJ3/jLEVErLZkF8vP53ziRvExCWxX7U8gNnTwLnWFHipaFhcuwQHYjkrV
0HA1roZB81SpFn2t/WDyuiwuOvZDWlVqja/1Mxv4nUtmPza+muJiYz0tca2NLQ2XvDtqiXGI5ekp
Vcjht/Mo+PyrGS48KomcWRGFmRclv/AnUEo9CBu8O8DEjR1QCr11CFXKu5ECtBRq6gwCYvBRRsXf
na74o624aKl/z4n1SCzza0/T587WHqMqzRwaxa5WaTcka277NrttCMDY6NHJGv0aKeUxSoA7nNRg
IqC6TJr4oKzFU5F1P/pZBvhQO+oUertl9jWNVXfR+k9tq91NWfR9mVDHb4EEznXTyzDfFWv9cRw1
we5edknMFLxddSLptbpm2F11PSayCvigsDq48+p7s7HcO6xp5qZoGphgg3xV6kczJCdXb31SDpIL
OSD9YWXiqcSVjiL8+v/Juf5xHlPmgpdqrEpctS9XAgQbNmU0scilaCe5mKXBFOjEWB5e5U4Uf2Cz
7ZdPgnA1XMySMzWVZHa4fxYFfx7uBqTV00FErvB/rrbXneNilWlUUySniFWsuIqnWO5bx+WbDu2m
GqyyYsTn/uX9ao8LXGuWa3Je4EuxZkCznuqXp8UL29AIhEcVDqKc/3L8MnniUrksVlkpsJtzDzBO
egVtb2cEIaDgo+0uDNm2BUVLkHnwdeO17fVmYfFLB2Gwr7rEZqX5YAKX0uJJ4I0PRaDI3W+nyBpG
NmSZUehxITMjlCwShmfDUnpM8bgFN3EQ1R869WylX4roKmmtYAGSt1I/VeWDYL17OcrGuM3FUZP2
UQ0CXkQUNT1DzebTSJJnTR3O2Wgd01ibPy2FRpzemnypHnNHAzQqWPT0boGSoQaaVWW2rzRo5LXK
cBWbnaBouXuIQC0ENheiMFIX7tqKpMRcrET754b8WVn/tWeYursXG1vchyhJLNsqOKND3RqvC2P2
57EPo7F3C7AqNTPxxjI9roodlo1xokPkWql0yjX1SHPpXMX9edL0QKvHs5avjhUhbGqTO6TDVVer
jlxXPpEKr4ipC01RTxptKPKZoqz6XUbBWuUqaN/BAgZv4m+IAhHUSC1QPb5QgMrXsY8KufKLFKDv
m5XMGhRfFLCcqUTmRe+hREeTaIJcytgYRyuFFlhSU7Ak0t5dOoxvmXT2kOEcZhTTnbxfiV8S+2OT
ZWAIK+hzLYENGMTbrpkNtSODeM6nrfYMAYveURTwL+ABhF2S9edMNR+KVfLnZAFpTtx+AEun35nV
mUAS1ZDWo6GuvYchW2EUfxcQuCVy92Gm0IgqKbC1HQjj+jtGUNefCiTToMY+/QKWfvcDbraU/Z5N
ppvGZEA5BxyQv0++987fuaVxd2C/ptBptKBCkPXX0/LJIjcgtOib1qutL6X06XKkea90yVnjrkNj
BC+zbjVlWFDMRDZATEvWtyRpb6ndSqFOFg86HPiY83gbNcoHbZogQdJN1/lo+IM+uoo6BbQyT4WJ
Wm3VRKGsZq5p55UzNxn4G2pS+TnJnxtdkj0ZbAtrY65gU1hO2ko+2LUGZeJhuqYaiKfM4UtCbOup
lLKD0jWJY2NgLZOa8zCRK9LZ9bmYI4hodhpahrnhTaDI/x4P2Q/N6nvA35bBSwvoOYGh5rYgRQMo
sXFak850xhjZ5WicoRBTh4IdxJd/UyHnNpC745uZRn08whMJjV15vl9NIPGS42UjLMZdMsJd7FK/
1tKsgvuZ5e8VeNVwnFEHFc32v7/0uMVwcX3WGrleEyzGPljhfGxC4mMmDNptbK5UhA953/LmrHGR
PQflI5EZTTcb3yjmgPWiiJ9YrgpAb9A60Tk59ZlvCtvQgujBdyqNTlpGsBczKu0RNFuKCtXECMrt
jG0dyL1fkFBm8ejCB+RROLm9WmbEyLvVkB51PzrCSXw7ZG/kCgMJl73lXVL2dl950hzJkhrd1rG8
vPieaODy0hRnBLPFZSv7zgIeCEiMIQ9ANfFtTNRruY+SaoFQ+2o+lKjgOJjUdyGwFowrOY7KeJor
85zT6bYr26eiWB5UlLsv/4jdYAlGaEwlW5qGavrb35BNC5i1M3CwZvb1KKeOZEIBMz3QZnAzmjiN
Lcp8dj/kxiB33EkkZVZXgTP3LRmwBl5Usdjmu+cQ+5AbY9yx180RWWDeVRiFbq8B2D3Wq/Tt8gbu
f0XbAnOIjU0EhcrbHWzZ2M4qwVnK7ESgrQZyfughFdmpPi5HsZDP+/YHW9OrPT617ZcuMtfKkt6e
Pe16RR0MZ0/MT/oe1APwm8w6LpZFQITBN1xW4EqtOjXKsLQS3dclyJv0dd6dcHP8jfrYFbp094mc
fKzb8rtett15BQPZ42pAERlqRJ/1IlswxKn9KBOwXmVpEgtukPcsIdwP5KIuQJWyXP+Htetojhvn
tr+IVSSYwC1jdyvYlmzJ9oZlezzMOfPXv4P22KIgTkOj7y2mZqEq3wZ4E244Z8a/ywq9yvXS2EjA
akzGjM7oSaf1dvJVh2Jlz3KXyE4B4KG7IpK7PT3ALVmspQzcRIUvURaD0RTGCnjhN/HW7rgoXQZi
CND68GlesMjKAwBUK8ZEqhtHVjwEsWvvMP+PZmQDuMPmCLo2sfbti7UwDmlqJrhkOYPCAnfS6hGA
5ONQuiHZettQ8LuU5P1lo9qxW5zuSQz3QStgyUppiLnONgGhZZjYner9bxI4qy3yVq/yCmN/ffxd
z25aMVPVTsarA+/BBIYmaIsMHo1hkLOlNkc8JdV0wBz2Gtlxktw11hzCq86Nk9X5NRnzT8s0vG9K
5D6SLITqEv0GztmOk5xDL8E2xnRSB2sIA4WOXgWdvBNInh2X04xpsRS8H1uQPNLFbpTaWZWbOYsw
S/q+QntnGUQD2y/ftczqNxfMKUkxSVVZFA2zesVPU7snWOUG11RQOEkQHujH7GfzaQQa6QTk5jaz
k5LRx+dee4ttYZ866Y1o2okpDZekPPtFnFJV6SwNqFaVgdz6QA4DkuSdrmO6Rf1hFrLbrB3gzZO3
KDIxCMC4LWDQ89yzvVyWSV6ypZQECd9g2XEqMEb25V6cCjkKZvM0FfrMnUoPl1Ua2Nu7NnXZ1azU
1efumI4EeeZSBEBbFyVGu2qrYgaJGniCKzwKaT2uWpIU4IT872q762k2ojgliokWr0j3kI6UqQM2
9etmKkUT5DvZMhgqno7DXSCl6zLg2Q8w2uPsgugeNSena/5pXRmH+FSF/3U6h5mGhk17GaC4iNns
F21e2yqRjIQ2CIjxYuGlRzG+FU6J6DPt3t1GCvv7Rko0kaZPeuSOvwIQIKNMRkskuzlMrrUpTkbN
j5f99m4A2shkf9/IBBUfGgUVKEql2R9NELMoN0vx+bKMl9U5dn2wZMyIMVAuHvWrzBvszfTVW9zm
ftrwJOu8xb45UKw0WlRhc81Pk2skL8QFIXyADqDyYAXplSyccmIu/4U1b+Qx29vIo0raNUPcpoE0
fibtZA9Z4sjgdAZYnUg/dlL97TWej74Rlc9LVWCpxsLKG4rODPEFaNHAv/Djg/nzFW/EXTvbHI3T
+rytaTKlJmO6/0Xw8Jt0Acjyh1dwcu06xo08Tv+1LokA0AgKn+7EOMe01WuusM0DpKwczTJHc6XQ
UxwUWV+Rk7MC9qXPyNmBoVqLug6QPZK/Y+QX+te2J04KOMrshOUjeyadbYo4lonoi3L5hFQlqt5U
yGlY72c9MmKE7gsAkYxPM1Bta6BtZ4GUAD9+cXvH6K8it09tVQjfIvoZXK4xRpklGxOS3zel2rvR
aPOZuRAxLYk2aCDphlrRoCA3Jaha8yv1VHQ3+UnYNtl1cDom4KkGkpIXSO+6HMn1VCL2Ke8YyI8Z
VQBogt2Al88ePRmo79c0/5gIpzr+xek9CeaOqcQqyQl7x/62HpA3IFdkqMSiScvdwLE5IxcQ5VmZ
jXnFjeqmiZQI+A6FK3Dh+27uz2ko1wCSwHclRa1ZBDpodjuCp+vVGNtFgDScJYSAmMgSbwQAp9t+
eksVEI7vSTjnY6sBddWO/sMKPt2yESDj+hcbi/gyRR+OMmvZuFmMQ2ImvcWHG4FMdq6NSZ09OmAD
xacT6ue+NaDaAYx4GfUozvGU+trSTv3DeL5eKbdsZUu5ETcN9k3hSRTnbfJcxiaHLMGfL18081M0
+5UmKEftq8mTCM6TTJEaTYaB3LYd8Y3qu1hPncm4UzQReu3uWQDzB/g/lNlA1fP8I+VUnWJTKZIg
iYBYZDxG8bch/i5Q+t0AuBHCBSTwE8Cy+oLtsqm+4STgpFQj+A3DZnhFBkOZ+h8lctqQrcpgznkS
BXIwIgSW7oAA4K0Bo2OeLF/M+bZX/sK7AAC62OExrBdED53ZFmulmGWw3rOYU4J4gyH79C0a2YUb
e/RNR9wI5MxrUaZ2yCU8M8kNozs3ZTc6DRqgp0zAhg/N6RWueNc/UuxcYWoWyD98wU2Tm8psIiCJ
gmL9V24tUWyyVQE2k8P3WJA6vSKj2A2qFop8qF2xhzX3KUuw8gB8CpvJ6ZHBPLgNxu2xuKcjW8O2
qyucfNjPfDcCOfNOaKwPhorNnZ4t7KGDIDnKXXbENsZBuhahQe0ZuoL3JMPFNEH/xZ1OUvqq7Cas
xqt5haWSz7P8LVFaO51FYAm77ngriTtW1CgdrbokRIFbO2VXv2surylviw7Fea9UncMk7RBAe/Wn
aX0gFpgegBwpmqbYU0fAilIUaxHTgND73HclOBG4hpM6qJvDWpROGVNRuN7zXCicMn4vVNABRvZc
hJqnYa71z7jZFt9jlarDIgQ23DvPVhiX6ZhhFynVQspgNv4CyQEQZoUYm3vGxLhoUCPVET/4B7jU
W2sH3vgSe3ZGAM4qLzmxdOpXl0PkhXfPsxHG/r5JAEJqoaliUJCwRuthkma4jf7bZUfProR/bmzP
w6lAVyhmkWqWBLLjR0Rkt807X00eiX4I0/agt6L5BPa9L8njjIhYq7rUEeQNFebyuh58wOP4dw8g
GrCg13avNqJBLJFETgNDUhmjujaocmFEyioOevg90X6EADzTpR+XL5Nd1qXDcfpXjxpQ/TXUnOaC
BJoy3mUp8NPXWFR32kvVth+NS7NHI581QtgbEcWmf3hzh8aV/Ry8uW9KDImCih3jQgL+MJf0ksia
tbjBBU4JdeupQC9MXsAUILldWPtF5GtNa2PQwB5Cv8s+X77S3bRgK52L0sm0qqOa40mo3czoSCfL
IQfUZnS9ovcO1j4xT/Bu+NpKZC5tY3V5IWlZqCLtZo9QluRXznR+Mb2KmHDfoTzdLmfj/VjkcZEi
7X7Lk3ffFp6EcdYeSWnSxQme+UVyWEFTE5uqPVVwZg0Wa0XsO8KL5Gy9JQVKsCYusm9c0yaODMJF
pAKM4HkOXvHhdmPNRlE5S0+bdRg69tDlhhf+aaC+ojAl+nicwYd1JNHKatLzyCyrDknmmfrHwghK
/FUV1Ov3bQHr7She4rXxAtVzUaw0WWTUZfvIBXL79XheUracqPOID6AZT9j73PU0TxL5ImbZLE0a
jyha/PecR3S6c/61sbvOMopJD1s4kdzt3faofMy8GMsgiuavHr3K/LdUK8jmcJxrGbUFYJEl0gWV
GvZQRY5miErpuxF8I4LzJTIFvBpZcX9686Gx/i7CL29xjxsBnPuYQB0XgRbI8td3WnnVHrOr3KVH
NCFmh9pN4YtHoXab8ttr45xIYg4RWpsgLZYOvYsNPCMw/SbA0K1mLz4a86Y9+YO/OgbyfdOdoJai
D7fvWTan5jxL2clpGYJO8TyNlR2Ug+klR9YNBD63cBprN0XaCOPcirxEw4JvKPmh9Z6qH6YEaBEl
fdc2vjQ8TnpuX/6ku0nERhznU8oCuzsZgY82ra/V+l7VTuX44bII4f1xCYRRp2m1osoNvPbkUKz/
YOOwhStNdpEECsl+BX6EX1dGuM3iQsl+DXLM1wC4OzCU7OVarJ9nn/QiCwMIACZ3QMYDAInn8Rvo
IuZoWBOCXB7alvK9mN/N5H3SqL4p38ZK5+nF5Fd0dd50qZRNMzO+E76ABkiRVi1qPQ2MGza2oR6y
T5ot3WAcESOClmjDbDfYAcjhtzTOBNaiB0eTinLJ2Vsap/Rz40SAsK5beMtXxYLdYLeRyN1rJSlj
Hxo43xJiaaNAN0s7hgclGHNUaLSDCKRm3+yeDsjZwYypCTlP8AYmaDUAZBczdN+L5IFOYCQtW79W
RJU8dmMv9eZJIGcUMimWce5HVBLkh0K5sjSQVT4a9eGymrB/5YIUfsIyk9N6lGmPMlevefKUf83p
+AiNDGqyeHEm3ZFsvq0V4eqeQF/4OUtQ1vWA3MBczGQ6ADw70W+5f0bOBlEDcgdx3Wk/9P25Tn7W
UtdrXZIzzC8MSulKvebIqSj4CTSS5xYkUUMjZYVXSbE8GjtYHkWtV/rRepOrXcenzBTNgfxLjvJ0
KC7cAlQ3rZdyDf0o/8lgYxFufcmT5Z+MujzHErzo9SW6RS7YlkXflVULK6hLMHz3TqeKNuhEEjhH
knd9U8sU8z1VLj3ohRIMgGIUxLR/CThP98b5joLqs1Sv/5+NPfLkqXTOdaSVRhZdgo1Nhlsffz07
zkslr3ofiyyL8xslqjQymKDwPjZBLR+BscNBQ9wbTYcxQgJwSvzUEbgqHuxhTWU69MC7CWpK7GIt
bYQk39C/acv3y95qbxId4Et/Phy/X7ZomVJQ9C0D7ca6Hx40J3Vr8CSoR8tZHQA/XpHCXsQLewKl
NJjlb94CK2mHKGUzl6tuOWWNV2MmgqER3SH7rFsRbLdNqjDxmOjZJ1mp32FtyI+X+jGOZlHBZq+p
T1QCim9WbsXg03NZs5RGxizBitMp9XIrtrvsQW9HgGY9qMM3vbwu1Y91Kvh2u4kk5s8tXWbILTwe
Uh93tI+SDCtv661eW3a3ap4+C3v2u59qI4b7VMOaW1lvwH/kGHMZj8rBMm0gFf9QP7D8Tj7U0kHo
hpm7eBFENzK5+6Rk6WgoI0fWicMIrZWP9Q8jaN/nbuVIjmGc52TPlifyx/vZ5UY0u46N2hTdmNCQ
GmnQWQ3QB83sWo9CEHlSRykXH4cI4li/GhXkl+aauwJz3M2jN9K5cNADJJwoY1gGeqcBLYQsdWen
eohAF4VYbBzANQjQbtBZ2QaJv1RZmxxJPq74M+nuL/+WHfthC44YHEQDYad5gGkj2skJ9fs0dZs2
/dGbZD0M1eJQLRTh24mEsb9vbj0pSpXWbDpMB3xYQoDXo/mxGoGYUnYuH2tHnZ8di4tUGGJfRwA9
Wf6s/xyGxm5ywWLGXix8JoGLTnU5YqC81TDpdiiPGSBmTE8N2OO1dhjI0eXj7F4ccBdVHe4MY4Nc
cEqVuJKbJIwDqe9cc/qk9bKtAjtM3Olhds7ZJLQBnREd/s1SVaa6m080rLJRRVXya8zkv85G7H2l
rTDO6bQl7RtdjbHIkwKWj4LsWUQj8pLgCbOC8Nh/3CencqQp9WppViDFFvriDpH1BWTrH+JG9aRy
cpVodftGxRSyhSH2EUNTtWrZQxp+qJPRU6n+qc+I6ZVF/ZhFdexjtF5UBRH5d05Tl0ntqbRill5N
AG6ZBHPjU7kXeRzmSrnP+uwaOG0dU6WzxgKDFFoQHdLZ71AOj4JhuWV7aMpNfFI0QZmT/YuXJHIq
O6UTAeKrbvmhWZRubpHrpoxvO6mK/HkNgdi2ru/MyYgElrKf6jx9cH7/JpUrBbNn55MioqAMifc0
vi9xGBTNef0NVBB+KYwoO4azvWHrheHEhJYjeBm04B9sAsmxPrH+BjY28U4UARXvDvttNNvijEfS
0w55AZ6CGmY7ZMPGQOF3/Tr7YF6NvS055GOT2M3HHtt+1FuJv9wDztDPHi87ph0LfnZqpncbd5Gg
oDYYKa65UGvHqk/qMgs+6L59sAIJms+YfuD0iEiDHEdVCjrhPv2iFUugGKCHLeJBUIrZcbE4yR85
/Iu+G+Mk7FcsBywJsVttmGzFmO+mdPUrKRGmPvv39iSN0xZAv6emNcDq2WpolKLnUDkZVuavWcGX
+h3FSEedCMhD9vOtJ6GcxligpgqbFEMWzOM15AZl86/jMhwxWuiqYCS4rBq7kxbbG+V0Y9GbeG4i
ID4DFOD3+w39zepID+I6xb67eTobu/CNIqqVRMOSQBHrGmeTgiZebI3eNKViS8r9atwLDidQSx6X
3CqtUinZ1gVDv6Qq3AwDsv7HzYR2FrmyHfkgRLosV6Q3XDiLzKwO1QUbk5neHIg6+kijHi6LeImo
z0KmRgwsJ2sAC+exQ5WWVEk648XR5WnvIVW+jeLeU/PpNtPi+w7jX0GlT0eNDHdN1yFa1d80ub7V
2uwBpB0OWGb8RlmOl3/V7n1vfhQXwBYQycxVziooyrWyXknJIzUEd7uvsBsZnKuRp2VRytE8o1j8
Vthzn5O+okG9+yWfhPG19Hk259nKcKC2qFAKrZy+/Hb5ykTn4fmxctmiKzBzQh+gH2EwBFmg3HVu
8l5/xebhXj681ZpzuNoY4KCmVDE61NTe0gEXaANPlaVoqRECIAv1jCQ/KOCFXsryVtNrX3CDzEW9
SGI2H4nzKtFoYfOwhFdh9OsaipO9cUPddXQzzArVJ/lA6BeBSOb5L4lkR9/cY5qTzgCqEvQCA5um
n6B5Wn5XAykofFmEUHAeGrwkjHMnlVyDOkvHMBymNhcHu4ihs6QlUHSrMfT0To7sEGzpXplqgLrI
qnurDkHYpLuWNX2YyvhjUeUfh6bBmo/0jtb6jZnKmDPtawMw7VPmpqPa2nkav9cH6reW5a3Ccj+z
Se4ESAvwUAQoNqaN+e23xGqKpc0k6mMq8+/E8jrwHyn087pmV1VU2tk83GjA0BF8pJ1K0Faqyf6+
+UjZusx0lGY4uq630+GDpH8OuwdT/yAlP6n+I8wjm5I7gVAWnl8clWVbDAtAUfijMhrLtQFGgG/k
nnEaPsyHtjqZoBfG1s7qimd5d6/2SR5/yCiWpHFVMJ80FSkWK3RPm059XjiN9GBEY6ABGSEhb3up
bEyOJTGbq12yZQZZ0SL5CeC4vRmzeYSCwdz8xMAr0uU1C/S7ucNGJBdb8jWzFGwB4z10MgKQW34q
P4PFzI2dtDzPusyoganOXLx/xVjWzkeF2zQAhoUNfkXnAR7YYLM2LvMvtwlsAswhsiaE+qol4H9x
0k/SOHsv26zQR4lFBNAb9Yqd+3nyTgNPo+LJh2F6EDkYoUDua1ZKM/fY5UYu4XWFK3sdglBvuIMr
BW2gVcJCyXmMjTOSZ/fJfcu6KVVgA2OQf3Kk+1FxixwUqW6a2OMX8pVgvNhpKXiPALhdXhsnBUw3
FnBK7foQodpI7lW4vaBx6bv4TrPxgNLukdIlmEhoXe2d/Lk7AtEkEFV39lOBp6/C5R2JBUwREMCg
DjoODFwkfZ9JgxCHeTew6FhZAnYWpcjrnhtWiVlYDFAiY2ULRNnVelhvzSByKl8SfoX9z47dVkW2
mF3xoBuTNM6JRTAON/uLB5T13B0P0k/00RHF8sF92+P7SR7/6Kd6v2YtQ9r5jVrya6OHrUeJ9172
SwwbadxNLljarwb26F0CNj2sfGQj+epBAjSbqwaKN7SeuFkkulP+vQ/owzQsmNT/twRrc0Tu7Ta0
0ryQvg59St+ns3kcTJTkLeIJQtpufrURw+VXYbYahtGn/8OsH3M4vH9QsUWBzQ0LWPj8eIfcjKQq
BryBl6BEu1n7VP+YATQKbhB4Jtj6q5t9eynrVjDnehVFAt66hXy/74M2Q/aIeXD8T3Che+FkK4Xz
t40yoMRRgIPEuBkeskNzY3rRkf5Axg8uC6FLYb+Zv0xK4FAxQ6+DGofTklSts3CiDG7kSE8KFiGH
oAtSt73Krya/GG3iLgf5Ti0Fp9wRC+hdStHPBKoP4VtiFp0nYOtiNKiU/y6xdlYYlV/EAMqMy8Pl
+9zxzM8kseveJCPa2pQpIZiInhLt2PUBVcrgsoS917YBvBYNUcm0gNDA5fuDRaOhHJHvj6jNjsSu
HoD/e+ivtI/R0fwwAx8Hh7unglLQ3hVupXLaGA5dTwExlwVV9b5BdOyNv/Iht+eqtwXn2zG4Z+fj
NLKOzSKWpS7HpqcRJHdYM/8aAfsW2D+yr4OMWneUEyAJTqItzx17M9BbAO0h2jQa0Ti5qSWV0jQm
eVD2J5QtrKq1y1g0dbGHvQQpQNsBDiWIFM5P8I2CgH66JHEGKZ2n+PSBTQxotoX/wo8jNtAMH7Ce
d1XnCAuI+8d7EsxpZqcV09gOQFHUY7tHsjo1VxZ538Z2C6TAQ+utnkVWe7oXr7/t2QRa4CpyVQ0c
RBqnOpjuLQGSiMWzgarOEH63rFagM7tn20jgPp2k0aiVFPRCitY3GSqLEmMNmQi8yP6324jhUsWh
q1pamHOGVHH5O1ycErh1Qe1XP63ChsV/DnMHjI7Wqb17W96Pbt7TLXI539BOeZl3RgbE8v56heOs
bgBJgNXn/k48frTX7jZUOGlsflgK4IU5bcGSJFhsSl0HFMjoKtfdp/5QHPND/kGUie1+uo0gLiI0
gChDXavLglVRHKvJAqLdpdT0LzuVXe9FDegeYo8F3rnnbjlTSL+2sorLy9G8z/N3uRx70hIdu1B5
vCxqr4iGjuuTLO7qFGvtZwV4wL5uT150lX0FEismpFWv/Cqaldx5cAMYwlRA7YWc6MUS5DyP2rzK
FvIQNOlYPsKSkVdow971ITWnFsANwafEb/NhiCAJmyLMIac/5m70tcSCbuok4LkFgIEf3ZtfQie9
XoUdAfb1uXyBvQn+COYsLsRqVdR1UXGGhAKQIRs+BTCUPTvsOZj/VAQ9yJcUI4QamB5m2IkMg4nP
FEzSTxOAKQ3f+NR5WX2r+lhG8Ht7qhFZe6eNQPghcs07X9FUmGNGZoRdST6gh3ESzaGCoSeVxLY6
V6fSao+Yr7kuwsQhsfYRWD92XUsCp7njlgGHjBVaDUnRS0whSTJT1ezwPEjH4iBLX9M6cwWmsGPc
z0Swn7AJdiTqNGuakKowuHdc6hBgR8Etb5UFaK0txh6S3ibfRS5lb1rzmVj2szZiRxIXUdOcxSp+
owYMH1ZDjYRWdgvQ9w/iypfoLrkQ12sTLeoItexsmgYnquR3eqYLMyPmOThreHYuLsyBXLYYsup8
rsWrKo8V6Ae//RY51vwKjFb2z10SxxlfrWACNdYgjqyrbaq3MlluZLP2RhVk9VXvXVaWPV0hMqpX
BCAUL3FS8lDS9IKg2kCjKQCD72KTsVSdRq1/XBa09y42wV5F0GrEzIrOjw8reM1ZcoGuTWp91633
EjVt3TKDVi8AxlLbK70HP951mltOoqj2itEuwQ/YKawAKP5PXdbkolFdrgDvL02KwgoNfo/MmMH0
Tlx6ODc2+I+4lcVFI23O1yK1dOpL2A26Lm6xs+OE7hoYx5J4AATwzQA8unYe0AM5yI/pFTNLEebC
nnlsfwQX5PuqN4GGK1M0JIhTNB/GXBa5mp1IgTu1CDEsLJ1bvBOt+rHNIzYp9mtjjW1vssIowz8v
X4N/vqeuqgk9Zeig2Dbh0jGtnvJ5IAYoD4LBmwqXDaLXgDsIIgnsvdSPig8FKCaEg+G72qsChBLP
FMt6uW4SGTWtiDVj2f2z4mtedFqDxZ89jCBg3UQUmoTSOMeGTojWZSr9paoJwA9+XyrqZIBcvGwY
u2oCPHO8jcCg8HJctu3NJR6Rxi9Ra1fLDYZYBRJ2EhkTjxAAjbBVfpPfEcrrtB3SEk5GXZrTIteu
TjoMa2VeiZ25y4fZjUJbWZz7VKwyMaocQHDn+XAVM8BgvGTkzimG/7zh3dv2Uk1dV5AyaYZuAOHt
eeDDiCippQHVMeCMDJ5l69fYvPWIcVRPrCMtCrS7zsXAgxnlYaS8KI89lwd+SFXWGWDgeTEVZGU5
wOiP6n19NA+M9oreKw4yJs9ydLZuEl4l7r2otbanNNvfwBmiMSxFhuy0Cvr0a6t8m+fD5e8o+Pd5
4KmpLTUqYdbWB9cypoh6O5lFmrIXaA0Vea5Gsbb2AoJJwhzBDKon6095mHz9VWLMTtTNl3OJsaxf
08ja85pbybx591pRAgsaj1fHtJNDXt70hwZLxnhGnOGGc4eIWNh2XQpIj3WNof6ALoVTUq0Fb03S
ovT+lrL0Xm69Fca+7iYVNNZhlMsEfYU8nX4YOXVTTb2pw+VAShCFm/G7mIROFWuC2TBtL1WDj8ZT
EzzW7KTP5VoGAZ7zCFT0yKhmW8qWxlW67lsyqUDVxgRCCcDEZLjpzWm1K1rfj4ZyRZbqcVD7h8rI
CzfUi1tMWt9oXXwvTZqvYLy0rPX7us69WlOwRgY+zCHEoGKVf8Fwrj/09U1YVzdFNL9PLOUwjdQB
qW9ig/nlUFrpdaIWV3U7+elCNbcbVUcqzccIiBXNNAEhoyy/XzacvRoCi1N/7oBLPdY2q+VWTbFt
Opa2aRwSDS49/JEvi722hV1LAU1iVH3/uix3z8dvxXL6JamRlY0SUMbwilLq9ECnIKlk26xHgWfY
SwG2gjjd6tJuLhVkjYGi1kBRBzCidbuaoqC4by+ba2Q/Y6PCspHUWHyEk8WkhOxs4BReNxcnlMf5
hAggmMaw9kAzYTTNrOV77nP03uKyHLEXXeNuoNzeI/esGXqEs2RA6sbwG8Aov5zJJ/4DAP6uv93c
KBe2pLpfejzXsLrSTg8ahmRyabRHAz0P+iGe5uNlfRSpCRegtHaMpLJC82ExarteAGlPrmvwDF2W
sld22lob39HEoEtTtzMLImz5LbuKGPzWb8wNEUCE4Ez87HIyz6ksM8wGuXwIqWsoj4oqiIoCM+a7
l8VKlbAnchlYVnPMSFtjjUHLPa2Qq0PaEdF2xm4kfNIJHu1/NJaiz5HjoKsSHTIdDWiWqqklyGVV
B9h3BysW1JpEd8i5j1iK6iiSkYuCosdOoxtoSGuJNjBFt8g5j74MlT6pY9ziqjjy8m2erKOE7dW+
Euif6DSc16gaKemMFEacJ9dre2qm+zoR+FuhinOOAkzrTUsldNSw36mdfu13jgbwj5ajGFf5X9yS
pqE4hnclSPae+90mksdFSmBQ4GkCeIB6rbiMYs901vCR5bLikeT9fFr7I5IfKc+GMB6zOWdD3qiQ
2d3XorHB/0seuq+gx/0E/zGi5Ko6puEUX1on9ZbHULanR9GQ/r/EgKcfwqUvdUm0LK4xl/snBkge
hWyGyIIYoInapqLL5rfGh1CmUjwiyLFN2n/M7wedbwc3tJn1pSIsjN3EcHPVXJbQhHI6dCxBayW9
d3U6+Ald3zcR9lyL9AjAnRudRP5E6+AtfhpIPpQNIFoKP7+1FqBWNDpUe3/B8v4XvNW9uRMQVShQ
XwPysM77XIXluTUwzwh90u3RlezYodnDeBVd/9psqU00+Qf9RpSx7PqcJ6l8JCJa3kd0wO5wMw+I
eLRbnXJYMnue4x94m99dvtDzm52vcAFTE2y+hozyD7/1jXG4YailHkZD0B+YwMI2lNekAlopifXF
rqS+8ZramByrNx5peJyJ+qj2jdObWqDnjUfm/rrs8Qooi5MRY0B+rGpnoOspNJQUW5bDdd8m78Hu
55VT0dlk6GJHD+vrpR0Pnay4hLafwrGebFVHX3wGY1iA7axPA6W6nena6K+k8DSiBtoEMAti4hHZ
XIGR0A6V9UGfSrwOgJ3TFNpVGFl/Y2PeBbNZYhet7nRV6o95/UXSx5s6kY/9qn+Vq/CYYVg1TwrZ
yelyPdYJmB9Dw066QbZDSToVkvSxahfJXgq5P3RGfTQWeMt08loTw65j9DGmxbHK1hb9e+NvI8t9
K7HekTw7Xv42e7MKjCnlz7fhFHCwsCEfUgwrtpG7oJOIWUm8MrG6gnwLW/NYXYmcxgQomKg0ce7W
v9AKVi2XMf1qYTHxueqXGTrt4K5EKWQ2M4/ki2z3S/kIg8jdOkwjO1mn6yRUHSuaEjfPxrsKkFf2
nJMPURcOTj9rXxVwH9klqY9qkgR5bKFjPivXJiBYbJ18TpTBblFUbex2bkHuSJwunz8U1vJYhwa4
nqMvY9RUziCjiyMvy7GrxyCcpxGLbH+XffFTUZq/hjD/qkrRfd3p37Aq/mkqe9VeauMvMmYLwKPK
Q4vZbufyV9m1z83VcIkHZqKjJm2QWampNWE4txptvauoO0rqfal1jUDcbmaA8SkZHk9BGOWitrXo
eaVJJfYV6/ghazFI2vyQorclcBsxXFKPJlY/lvkg+dUKDGE1aI1DNuRONAdDltqT9EOmX6kaJEru
JTS381yk60yjeI1jlNQE7HFwY3wFOiSFWsp4ViB4o9j3WTnopt1Jthow5vcUjAnfk9C9/CX3rnYr
kku69Do1zVVuQDu9mrd9aQZaLb0Di9TPy2J2E6+tHO4TJpo+9caMzcHNYtar91x2kw+MNzEwaLDc
vthdVjIgx2i5nJ6j1nrdvosBlj/53bG7F6N8KcwF8Z9tI+1cxdg8r3u6ZmqZqwBU8hYP1ZiY2Fij
N31G2hGx6gmmcgjgxdA0PEWfU+EABLu7S/K5VMuSJ7XNIqSZ1VR/U5Bv0EK+apHW9SvYAsziDcy7
YI3+c7vn29+cVzUHbU00EC/+/0D7PZPFOeG4xIt0GSKwN91EwNcGXJwSoXevnLK/AI/iounkXdZU
5rouXSbn2ihwttMFA2QBOM2coXs3kje9s7f3x2xyc3+SNc9z2HRsllc76dfr4TdevpjtcM9Rb0Xx
5q2DV3Zd8KkGXbJp+QUD4TYqWnZlrQKtEBkBZ+DUmLESY+FQenlTkOvOeJy11S7XoKeoXlZBOPx1
+UOJjPy8hr+5xsGoUmmNcTYJxKrZIQLR0IBeZGszKD9RxNtNhLc3yeUhUkMqAF1jM6XzkvgGZQQG
hQWekwwsp4mDvA6A+lJjv2IIW2De/NYe4OrCKUxwTu2GMauq8/vUB41N5wIt4EytijHb8OfrOGX2
ItLm1PwAP9qXIbiFz6cOA81LEXkfTcDvYcMczYRiehDds+iwXMV3iI1xWSJSgBeIeGY1uDlIkZPx
3gJHQqILqB52o9L2eJx36ZMOOGAEnvMNnox54QuOhXCOBQSdRQYjSYOqjO2xNewU7EB0SY4aPeG9
g6XXm2JNbapdZY0QfHxveWx7UM7laGoydAO22YN2SYD7R0q7SuhDFoEaSCXEHcwy6EnxNQWDHn5B
rrkCWxXpEeeHGtb5iyLosAyuXmN1mNVY0KOkQ2aDrWVx21l03Zw/isqyMTrGxPTikSzmyWFKeenT
coljolZ53K7/4D4zfP/fLe634j5vQyLhPFEmKateyrjLt3S/9iZWz/0n2VQwU419nefBCjOjS6xP
rIZ1YIsn2qf8c86WGLx/OovZUXbRWRS/v5hKvrhUTPgjF1bBxsLTMyglmcKpwzGX4kpfr2iH+U4R
utautzFkaloK1obQxnx+uMFqc1WhOBwa7L/QoMjX/Ch75lUMHqseLy4sjb3qdPuuZyOas0h9nNZG
r88tCwMTPOCEuGN0QPVryEN2s4CNLM76iNqpltxC1nCqj3McLMoxt04ZOIl/tUgy69T1x8Tw2mAQ
VVx3bWMjm7dDox5bJYyiYMb6H9ayMo8eDcxW28Sv/CEU72XturqNQM4YQUjcFR1FWS4rb6Xc9KPJ
clTzUaadI4fKTRRSTwf7MK0/XvZxTFde6OtGLmeWNY3SokQrKDCHLpDj4j6Kw8fLIgTqqrGjbzKe
xcKmqpYPwE8GlGncDkEaSvY43uGx4+ahJXLaArU57z1uxCVyalalVVcBVm0C1c3fJR+MowS89wPr
7rP02zxK2HkUXORuJReVuN9Wee6Mb+R2ZTYTpe9YzRHoSG7Hao7YXHKX+Up1CiDKFPnn/+1iOSdX
JXEmJ6pUBFGm3mQVCijkL7X8PhuglNdE9Kwi09eYJm3OF9ZADB8amCPewtqpAYbymfyTkTC8ogkh
0Et++2ysJTQElLAIwq+TV9zV92Zkgw1Ms8e/Fa/yUagE/0JhX77Qf/mG8N2A5tDAR829SecoCcuB
8bWuWj/auUUPoM90lbX1/4+061qS3EaCX8QIkqB9pWk73u+8MNaC3lt8/SVGt5oeDK+x0j0pFFJM
NcBCVaGQlanmc8AKA4M/fbrr2nGLHHDfu1WQ9lmIAXdZAFpf//svESpKE5BQCNklED6FKAMBnIl5
PD1/QfH8R+lZZk/wpdRsB8PmgR3aBRPUoZwCPUvOsGz7xDy6W85HL7u0ruZKSPH+3m3Bo8qsLNqs
wXM0qzqUd0ZgTI3vjCw4/1XXA8K7GSFntbq9UIzkFVs1ZeEEQkgwGAWO9TANErHa9ZbKyYKEjGX3
INlQGWgaXdzt+MgkmC/57CQuXH/RFuWe1m74Q1Zr+38gaSdbqZC1uibtlX4y0m2d++qhv6g3yeu4
0wqvPzDg0fhE9vCQbWSP4ut32pN1C8nLYRrtdAPIE/5qxh+x3pET7eEPkBMyxxGSFnH7CE+XfKQr
eZxsjOVdLLmkyFpNWuDQIqqLGQFd5BEsaAcJLhVgEMKsQ6GG7tiE6Aek5U0re/BfXc27KbERNxsk
nVMLD2PgGTcwOV9ct5NMzEtmQwhsBjQkZ8udlQ0EncBf+wvah0HuyMZN1w/AyVKEqGWTiUyjjYzU
gY8i/lIGaRPyKaD4vnlU8A8gCxzQTGGExVV+Lbt/54guEOYQHeWUjEIU0zKimHmN+M3fkQloZ31n
X303ULX124kF/waC6XI2CgCvbRUTYx9TojW74GrnpDdL+ZQO+xlvGOdD12rSPbEgPoz3NOrruIb+
NR9Aip1DtLcfJzwN638kW7AWP06tCV6SJpmbFvEICkhr78bBlI67OT8qTiyJyGvJ5tSO4CaVoxRd
wyBEktiT19sbkNb4ko2TLUXwBCVvpt4ZoSDJx02LMA0o3n4LrwmYH2phEqCUDkHkxr5I7PKfLtbT
p0sTcppjpHwMGof5X11z19oFgPybhmUDj49Hg48OSLRhaA0FWfufd4LWIojLaVcMC9dpU+ypZSWF
WqXaVtu5vk3mL4P7Mxti2Vdb3T1dt8GEYagq5gs+rqdVS2vKCGrovvpCmzqYlxvalQFjW2il+0Uy
eouyx7MugKOpeS/5dJ82E4PlYJdxYZlzYYvYLgLizyJ2NMwhp9nopzm9r0yFeNTQqJ+p7ei5EYbN
qTJ7MePY1jkJwKQhqek/+a3wI4SjYSuLVimWUW9pDFYf63lRjxOJfXesZXvNg9MHTxUsCSekbebS
NfBoAGJnTDTm1U8Tb+UmgKlVXNx1ceVHpR02WnaVUjcYZjucJjdUaFPirXj6VZiVrzbRrTOoFUju
6h9qrEmixOdqXPiFwlmaDFZM1dzXOMPRtsGjP+QONCBjlsAa32gaCkkB98nHBYP8v59ccWhBy7TO
u3o7Kwd9+uKYv4Zhc97L3vre57adO8CJjcxOnFmDmB2EZk1vCS0f1bUK8XqveeTAu2njeOnRqjzj
Zd6qz0AP/PMLsrBKIWjAsaHvMzb1Vk9/DgWamEz3q2oTR0HO9nr1qrWv0wTFynizGAeLflnMx2G4
cKpM5oHcw85thVg2ZkaSKRTbbWxR+OshF2pt8W9vrE7QfD7Yyvb87n/uCwprFzJ2u2hKkfcw2YUg
b//BtE0NzVZ7M9a7dAPANpoEQQtZ1UDZy5zrcy5/s21jAoDzqaimsO+NlvQONeHOXHN+3mtetAdR
/cE5TjuZrdUogvFhTUMxhAFbwZEjGqdFSvGmWjlHGyR8qT16MY50Osjgo6tB88SS4M61PWLUNZkg
qWqRAwQ7dlkbhVapokHPLsfW9agLjl0FqmaA6uuurCshW6iwp/rgFrk6u/UWlM1ha/0CstS3lNe8
dzbnPedTycI/3sk6BV/V8m4eUVDgAgV1nra7mibL+/8sCK7Z1JmOcVqr2jpKHtim46mdxPslm0WE
Rlzmzt1oxCbWoB5AaQ6O4OgX+LP8OKZ359eyHrrft0skR1+o2uhzPvNzpm0U3kmIg+WGh24VT3CY
JZd5vNSikDhLWqtqq1lYXDFDvRsPG55pL9vKjV6YFT0Vlfq1nOiDVeRXxEDzqHZA0GdxEvMm/+dY
x4/eItL9LI1u09nB8idf2/x11JdrdxvhqHeSF2zpwoUsiQmXOR/bN1sYZbI2BExt+r4PQcTApVgi
v5bkZX6mPoXtk28rBBfG3LFMVRjsZ9frm21qzdjDyB/HnTl+kziSJL4QIb6kVHOcpV7qbYs4/Xsn
qz27BDB9d94WP8Ln1iXEEq0l0VLrCGXx4Pi0+Kqy7TRvxu4nqCG8hMgiymqxcbKNQkQhzHESbUJE
cawrtNiIGyamzDdkuyfEFC2xrYUl/FO9pZzOj/bLdbNvD/KUs57e3tcjtvmtcmLGPGP7eGr9mN60
/fkvtR6MOVURAL6mLWIcFTXK9MjlRTItAodEByXKJYNs/+NYvdsQjtU8t25sN3A8Do/6bwTTrmZ/
CSDBwSOYLbG47g/vBoVjpWYkztsE/lBXgKnepRgFBp3W+Y2T2RBOU1EqkFp38Y2oOwRj9DiA/rGZ
JEakWyccpFHRW3MsBx79sFUMw9rVlkekhm30AKKt0ogk8wfhKNVawnraYuu6PvcMZnox/Xl+4z4D
ad4i+vvXEU6SNfYAGaQ4SXFr3yYQuknqymdZ7jdRdyCWHcymuUtwY0KZsHcBUNDcOPNq3fUtzda8
OYoeJL9oPQz//kV4rPh4kUAhqSkzXzSnP+5/qHgCVjx3o+0UQE5AkMSpUZFs5YXsepx8N8yDzskN
Zqb2mLeLA3bPjsVBbbnppgMW059qezel0Ca18c6X6LnkusB981N4Rq8NHDW8ohUBBLYZl01f434w
DElACfV0BSq2JKRQYpVs7erFRAfNgOboGg8xH1c4xC34IwucfcyshRqe8jAo70BhVtlOPzA5sOtk
00qr3xLoWcz/u6YNrqaPBmcH81CQ0kIZOx/n/NLov8cl9ar8Lkkkfe31MH1iSohrqmIwtQad9b8p
TXjN9emTndgS9pERoujUwKHhyODmMO8U49CHoKYAMUXu55Mk3a065ok5IbqRRZ9cqmJpRXWVpIeh
vFGMxi9NTNKBuykdJQ4p3UohznVDWZGcu8k/r01WI9zJ0oQIZ+XJlDUxw062417NzW2eK5Lmx+dX
HB7iTmwIIS5R8wwcjlgOpzyef5SBs19+gOp3k4eTXPFuNRW9WxPLhcYlS1b3cbMdCBSF4rx8YuDk
DFxDxvQpMySEKxfJyKQOto5lYBfU91PUe1ryIgkZkhMsvv6rhl6Vo4nMyiut8S0ac7gRj8Yu9JPf
ojE4ueXReD3bnmykEDuYNuhKPOCQ8c9muD6X8ZnwlgqgJVhFG5R6qoQSU+b4IhTAjmxDndO32mgO
eKk3H3lZyTsZslJvNeqfrE4IIZUBCTjQmNbQLP+Wps86Rka1DnjDoZMEfckJE8kas7xVYnvia3JU
L2le3L78Py0I4aLXtaRTCKm3jQV8vdIQT1HrR4kfrqauk/0SAkWBe5k+xjyT/OUN/OIdf+PQ1xTz
P/+2bD0xKEQNC+2nKK6wb7FSHKElh9t+g3GMTBLbP09UfYxO4ktYtfw+YOne3LQpBLWr1JtBtY+h
+TjI/KTdG5sCGiuZJ3vmk/m7KYaQFDJvboGXgffrPLtq9tEx38r6GBJ/F+dBLSueozTH1aaHDhb0
YkgPWdXK8TQqY/WUOLzIBjYys5pjB56SGppfRs9V/3DeF9eXAnZGsDa5IAcWdm2pBlWfWtpsKzpj
0Oq2tspDnWIUcK4l98HPjBtvzvFuihciJyVpqRCnm0w4odHGtzOxLljdbQZ1CeJ0CpRF2c5F5MU9
rnKYPpcca9kyhfhLhjmvMYKEqsN2vNoEAfjXOnlpZSd7PY29L5F/zpMl9llbOSNFcdO05rGYc1Tf
6SUGaCQfbd0r3s0I8bbX28kYO+xkQvswtY6LJSNHlO0X/+8nCymNeCgixgPG4FykLhhr07j3Gwoe
GJXIYu56wx9qaL+dUAi6S980vUoRdDkiAQ3/H/pB8f7Oy3wQ8w9vSf8jaDg65yojfO7o4zoHEP53
efZmGQi2XefPu/n2z5KkzJYoQKIOmZVDD6feZi7eyjAo69rKJZtML2X6EUyqmJEFg0BQakDqOeVu
MeWK1/w0f671/16uyO1XJAx3pgGf9b0Ynm4aNOryrawm+B+V6rst4bhbk5sXZoFGNr/6gnpr2GLa
N1igPLFp/WlnZJIj/pkd9S2+vBsUzniS074fnAhtjBZj+uWGD89oKcq6KvHQEPIg1oNZRFlBzj3k
3JYKR35OJjNnU/SX7xoo7Pq98TMNnKAJzC0n+AO0ytfC1s8fZSlvPQy8L1gIA1ZtLChSEG26wvWj
2PFmNzyfHWQWhDBgK2yeyYBEN7RXTXSpTLfn/770TAgnH1NWUdJkb04yhcmxeTt/7vZPOseytQhF
V67ajdtX/ENVudeyxyHenF/M+u3i/XMIscSdNCifti7Ot2r6LXk1jNmjyZcsvZg1Tebs6yXk38ZE
4rexp/B1ljVvV5mqA3sCJrcu5zteRE6xt3yTwbb49nzyc4BXoEUKFlQ8kH6MlHQEKDwy4WzQXt0M
dA+J8FnPvTRHWlietXYKzu/mumu8GxTvnk6h6W3DDfL48btVzWOV/FFhNW2fmBKKIEVNGCgz4ebK
DG2cToEA1Y+SDv75Fa36x4kVISDWdoJbC7/j8jGJKglYDHS2/prV9Q4Uludt8YN55msZQiykztKP
OkeoxAP158Tx8pqEC0rUgbyetyTbO37sTiqFJoryxY4trMr5Ws37Jf9qdM//nwkhzjVJO9ORonib
rae2PrbujZ41sgO1/nVAvAklMvQvxQH53PhduvGnhLT04z3XGESnD6w2xQI8cOSlHnqarXQs+H94
+rtpIcqa0L22KMh938qfef/7Acg5ytPVarYyAdWD+LaDUS/R0+c0woAAgmCF2WNiRl5S3OTTj9HB
qy99ih3HX2Ts9quB48Sk4PadQyYdSpT11lwmbwTTitslXoU3O0jF+1k5yz4k/3ufXP/EnuD62TRS
okKY/Q2Naff3KQBJ8x3zWZg0e9DCysBCq3nlxJ5wAOJ8otY0Y30je3aHx7a6O+/9672jEwOC+0P+
Zqib3K3+2+hu/Mx4I5mfMN9oPOdb2ROr1KDgj1pXJLjNwh85cX9zAKbPZ/FDDxEOZ8fHn2vtXrLE
1br0ZIlCcqnsIZ8ZbyCNwKY3B7arF3TygfI5xAelk2SWv54ez7mIUArYDAoJuBJUCMPxg2qWhm+a
zZeCqmDl0JSHRsnssCX5AfplpQeovm86XTCVLdih+XgrcXScm2q+WwbzpTeiJKgYBvrmNv/eF5i+
XcDDsalLsGq6Sq36ika+dkk1+CUkOTrb3TZFHXtmqx+KKmmgymEweukWLnQBS0PbU7WId24WZccx
SarA0KJwUdujohitX814vleKK62pL7K422hZ+jBZ+WPU5bdxUpf3sWvMbaAr7eRlkVt7mbIYeKI0
IjWw3WrY9KrJOWOy7WKq40UzLfrdkCnML9hQbsAZSbbQVOa8RDqASIaDP2WQfQ/6GI/ECjrArvur
AWNRHM26b3dRhZ6E7YRtoblbRW8uE5DpZMr0JbXqXaFN36BXfFTb9FBoM2T5lOXHorHcd1Ogj+Ls
wmEj8aZpCUHgsa9z7UKxu6vW0p8qpEov14bWo70CeFT1bbCWS3ukT4SS25os6N428wH8e9dOY77Y
rYUHBIuGOZ0fdc147GrzMQVFs9aqt5mWK0ETZ/eupgTWMu2spi43ugKI+6hhWjCp62eq5M8oqMIx
BcoytYuXLFOfStV6TazI8WLFYltWLtflEn8nzbJs3HF8MJSl8JIBguS1djBoAibvmRqbUmnCOdbv
dYseIOlxBVVcPIIBge7RvH202k7d56n7bJB2py1qDzdorxXiugerdwMrh8QfoIffrGXeETXBhSV3
HsepzLyEjheaxQ6sVjZTM1zNIPgJjNG+y0bz5+CAJqA0Sr9zl5cebFuXdQcXy8o88Yclvkh0FIUa
JA7aylL9LLXwM7V9VbvjMV8cGwMTKUY0nYuxKi6Nxr0quzrxzIG0ntq3L45iPhesnoJpUI7DOP2o
RoBdWaK/xCm9GGYSgQ3EDBViLIB1kUstYhdxH+2gfj4AhooTbLOHlJVuQEaMqGvsZeitQzIP99HY
bas6DgFLfVxsNnhLM0xoEra3bgroFoMCe5s0V1lhw2vppHvUVCOvGaM2aIdqY8T6pd6DL2ocm6BI
1ZvJKiGIOI+6n+VTFEJg7pCOzeIVSY2dtstNWhVBm88djm9529W25anDVHkmmQEVVshuoiUY1kw7
GKfuimrL11irn3qzvx5i1wrsqjjkSwPk3BjvZk0dwLYEkC1V7F1bmjepbnyB0HQBnKgJ1s7ZwBuQ
sbeS8eDGmH41QctXpbfzYHZHmtbMn1lx7NK0PerWnHoNcUavKpwlYNpD3C+btnYCPaW3LW0vu5zu
p74CyWTqmdnkMyO5IvPgRUPywDr+napp9tueXICm91ehREdSkmCqIdyq5wOYHDocQ3bRWNlFZ7SA
hpNXgGh2U5wd3KjbNV26sZvvLnYnBoFl7OS3VIshZaLOYeaQCxJD2jJNH+aa7JWy9DB355P61jAv
8jb1SudL5I7eoN/38X3eI1TQp3YCM14FSvah9KEt7g/Ts06XAP9rt2QhG6kXRy9T/pXgjAOO70Xd
JWOtT3Ld6/VrpXi0U82zgQAz09yru8RPGcFJU71RbXx7rL3Fibyly70qzXe6mlzNVhHSxoTjQ3ra
uWwJ/WXS4Qh6lzCy6M5kd3oMTDiEGwxreNEpRJHgvTdlEt+rC9CPTp9C95fFh9lI7uvF9Ap4lm/G
5nVTO5kHhfAtnhJD2lb4PoijRRRSBadEN0dfL8obzY5ChSUbSsn9YpuHvnI2lQLm/erCLc0DCuTA
Ga+d8iaLf9ikP2rFA+jQL9VEuY2LwS/aOhysnT6OfoJ3B7tbPIqQOeI9AK68J6THFqVh3Gs+068n
ffZHd9uPiED+3F43Fiae3GQ7N3c2xQ46l+WYeCS5TcsqNKJhFxX2rTWC8S17sKBZH9m5j9QDQFga
OgRNGQaG7RERo0U6sgprtyhZMDMKuQD1wIja+W5ivnQgrQNn2wZKuX7fqZavqVWoGdqhqofIs/L2
FixMT7ONwJfr965VQepWtQJmQWzRstodCOiu6oR8wRX5ua+KxZ/xYT2ytMdo6V8i3fkBzfUk6OLk
EV0qsBuC30i9tdlXZK8Lq+i/zLr5UjmgW1Rnz25JsKTqBcQbLkfWXMTtr95UPTcGAYQGl4mLzcL6
IFuon+APqaq7zezpojTSWzdpr7P+kqrpdTPZR6051qV5N7jLhs7xbdGSA0FF0LtPRdp6hZNsEq0I
yvi2T61dbPcXefKSx2SbTVaIAWmqGTuQlO/Hrg35n8vya6SyA/qnRxtfy0lfe8gzVnHrKZgwLFKo
PlhxYDfpfoYotV6lh8YEQq//bljMm7tfanpnUvCgzNBNmZRN0duBrVI/zVpf68ZQafVganGwkvQm
sq2rwv1qZcUj06pnqlU6PLyEYtugKP4IPnFqFX5XfE9TA7kFXPtzf7BtIwSF337S4k0yQqCPaEcn
tzZUV0KroDh0U9Ap/YEAuBH3lp9GudcMcEclDhnpPG180TK2bfOLNCsDPclvVZP6dbv48dz6VCGh
kRZ70NFtsu6pwyBnS0CuOOXBUoFH0HC9Tp/3Rk18Nl1aBSoNOwL79d3YwDvhU0Y/e3OMuwmUbp3s
Xp/dy6jSb+yZBIOOoUWcP2KDHZwdyYjOw/AUdS90ot7AnEBJYo/qWhAnPyYzPZCiul7SVzUbvH4i
ITHbULMA3o+y/Qyt3jS9b6LktkM2GAEhBKto4LLFs+fXUi09wkYPtBteNd2TIvGTJfKLGl6uowzO
kus2rr180gM6FOGACJtHqd/ntW+WL9aSofuThElSI+Bfumh9Eh0nuPXs6bup0rDs8yA3B88wGw8E
Ef4yVJ5uF1flPPhmUfrz5ASqnnm98r3vWvQiMJ/qNME4gyMT7VN9US+G4S6rsk1VZmFibFBT+kp7
bZhVGBWJ50TG5YDSDfE3GEvkkhgCUS2i1I3d6WCSvnOUKDBrK9CouY8o8az2xkA9NwMwpWVuqJnF
hkbJZkFbySCOn9jQ73H1I8lw7MqvTrV4CYiik37aYBLbH/KfCBleQ5XQLtgdi8l+VIwNRTgx6kd3
asIRUCOWl36Nc+sS/G9lGaYTbmW099UcP9jofVICCmyxYFHVzWz+6GoX5GZ2GCf5DqLdCIaYxR1f
rZLtI2CitS7M822rVpcm0pRRO0e9KZ5KpbuybOWu6TOPGfbORvWOwgXu3G3MKYUOUXqTVwk6PO2h
qsygx0erp/q66YESIz1IAHR/qPDyUPW+oeNDwLCC3gmzKPKNElIH0xbNdwe1TcGUDRuaHRsrv+s7
b4G/dUhHbd2+agkyXDldQ2Bq14CNscnjIIeHDXnrxda3btL8engyiwnS0SnIFX527iMi+gXi0iYa
tMu60h8k9yt+5/184XEwGmZCUct0hDuqEWf9sPCpBj6kY48Y0uECNCdDOjKcJP+DnwwC9enYJqQj
Ps14No2msBJviFtUqINxRzvJjXG163Ty94UF1cqiZs2Ivz8tr8jxAU0AxwdN6r/ZN4zSYZYO06OW
I7RLJlxIKoB5+E34BF/a8/n+PxtuWn9BP7EodEuoYydpZQKWyV9orK/lC9togT1eFdvlht/AS/06
A9uf7Hut96DgGyr08yDZJ04OkqrSacJByPwJ7hQtIu9BrfcXoJoH3lNTdaF7+7FlqDukNvMFjVAO
f+han2sDAn/TQ3ZNQaYLh91gS77kqr+8m/zE+uvEWhUneHsrOz3sUSO15HZRZZ2a1TaGa2EGRXcx
eS5O9AyFmTsxn93455u4tiAoFKO3gRlqQxWHSjV1zjrckWpgzEBdWz2hFk976fjhWhv51IrQKHG1
kYwJfXue4d6ovkLuJQRjLI8fZoi26BxO5A/GsGSrEzzEUaxKGaFIsE3rFxa9AHZvtoZ3/nCv9SVP
1iZy3+V2jM5khaff3MLtK8WkZFz4uX3hIntoznUmg3WvHrFTg0IwidvcWpYFPfm/vOOftHlXj9ip
LSGM4JKlIuuizztCsR7A+BycU39PZf7JaI/EU0QuL73Ro6XL0KNHL+e+1jGAOprLVjEg4Za4snm2
tXR2ujoh+meWyWoreVtdtC0HcDbzmVMeHhNly6XBpa+8suVxhz155VigEQxNPDgLxkH9ZKcPAVew
AFEiBw1GnrOLDyVkHGUBZd0s9ABdDI+DMEEwi35cR40ULqMeUIQaflnvOIwKzchhSw6RxwkpSz/y
S2V3/nCsH8B3w/yHnaw31ak2LEkOkBha21474QYOaD1GYI1Gps2wDhQ4af4Kh71axiWuLcRm/vKC
apmngy7owW2zSUO6aWQEQpI3EBGkNps1niMM2MPIvu+0X4bqMU8vSfkygMu8+prNUmTCal54X6EI
TcvRkDFZ9OEpk0+asUvw+kogeGseg/T9+4FHhKZR8Kg3BEXv1hx/Tg0aXcadhR6LLdXuWA0xp5b4
IT1xkTG3cEvPgCXJvDFo2d8jbegumuDNAWV9+M99EgUs5omg+Az5W8FPoiZBZ9FFMmL23sB5M19a
GR5h9RHw3YTI8sIiJadWjCf8fHnuVDjHo9bkXuYSr7Afzq9mtUI+MSVkgxatyDof4ROFAsSzOYZa
JOM2l61GSAKJBvbtmSccNLv9XDeBUcz8tNimM54bZKdKth7BHVg7mM6kIkLaaL04Rud1mgz9+0a7
++lWcbJnQtwfin6eFvZWX3H8drUEpjeDAgvwh3SDFKCGHCuWDPs/yXCr+RvcGr8vUbbwSKX1Wdb3
Ni5R/xyQsL6Z76bEustJ1FEtsJnF0KOP8kKodMief/zPe/luQjhNZmMpnWMAC8/HPth+PmbTAZ1A
PLn90djHui/+bU7Eq9g12tujBl9MYjAZ90m45MeJmls1R+u+k4CyJNsnXttaDQ9BEd8+074kiuaR
aQjOn961/HjiC45wtHrHqVjawoILkJ6r4uIPzTgz+nXeynowf9804Uyhl08aPYWVvp03pX6TNc02
qr/MhUy8eW3DDDAu/64zBNce2JjPxYDqLYW6sY7HpFg2j7y2YacWBI8uoSFulASRtZ3R1FOBR0H1
kkhmHmRGBJ8uF7fR6AQjelHjdXH2LPtX77L9+a+yGghO1iJeJitqWBinRvn5EWn+J+l87dicmhKy
BGvtLLdMRDwCMBmm5KfiwtSeapBHxv/n5omSZopishEj8fV2ScDwYW+i4lEvNF+yd2th53RBgktb
alRPboabXReSjWu8sTWDxBEA8C26jq6UvnC1TDk1yF3/pExhiYMee40d5NJpnfWlw6wFueJaUV0H
lSrw4ktGhN/YtsXIemqRe+mJxWlCy2hQsEQFDWFWVfeYxAfOt74auyHQo+klj7oNevueqxkXQ25e
6Sy7JSOegJm5rVTUvbEdogEbmkuzK/Cibin0Z0XMbwBaXeRGCZg+k/FaSH1aKPgVbZwNvHHy7/IJ
gYE8e94LZF4thBvCiqo3I1TgoL3fZuXkx2T0SnJp15mXQZXpvLX1i/7fwc0VQk+nlUqdZkg9VQnR
9C4J1fZHopLrqIa6UfdYJrJ6XxKGXCEMKcTM52XG5SmPryp39kredpK1LyRfDHxYH92MMd1iPUMU
4l+M7enhDTOj+elxOUoxM6vDG+9OjYbTR2v2rNlKo8I/nOppxoUiwkiA298T7RqvgJ6F57pMg1rR
/flPdz4vGaqQZg1SZgVR8OkMjJPVduFXy915C6uoca60puKl0sD4rrAwbVDbpSqRYw2QgSqewgLO
mfvhZm/IVIa5A3yKEAZa4xASx5y02ACdbWXqwa7G0+1LNz5G8S6Or43iWZ1qvI0TvK9L0fh8GWdM
ijkLLIhgciU4cinOl9rZfhK/EHLpxNvSvM7VVyXZRWXlVTLs5uoXfF+qyNfmGkAC6AuyiqJedWrs
d9SUHO/1g3BiQnCSvBnqpOYzUmLXVT7ouHqyT0wJ2UuLR6XP+AjHrP2I87sx64POktzgZTaEhNWm
6lCBLB8Ja4zxdHZjj9V2cGRgZOmuCVmqK6hNgVx53zV6+NPJF9mKhNxits3QADuO2h+QKSehQRZ/
q20p8JNv/jkXF7IKJoctCmUGfJyNthlalBbjDiQLXdDtFTz6QcXNcX1J9OC+dc6mkFsKVUkB4YNN
Xgrq4V8EwuT2rZiBBs95a6tp88T7hLxiMBeERSUiPl1eDQZs0kVE962mBmksu2qv3TwgE/bfCGWK
ySXD3LfW8WGJvk0B77OOIx68GO0DRNLw/KrOe4cpZpZ8mdKl512KNN5mYLqLIXRnRS/njazWAHjH
A2ckxswwvoDveFKTLQxMb3OCm4FFn9VhF6e135WHBqescRNfWf4V7YBxYlA4xVkEDkqNPwX9bhbw
wbI/G2zR1z4WeI5N8ItalkVE6LqpqL3tjClSWLY8Wcb4mrsGO0ZGF9TOcuihJT9P0fW4gA5nnoI+
dY/LEh2jIdtYTXYkUJlszP6YV0pYgqZjVpsWQLRyF1E1zDI7WPR41zTVRivZUZ+Mh3/8ZSCihodA
1QA7ryV+mSnXmTZHFK2OBqzxef7NoeVtWSsgGaz3NBkfU9O+OW9yJSfBpOUSCwogriqC4GOWsoXZ
CQ6tnfojQWO9kribzIKQkrK0TCZgi8G+UmRPoBncTiPEcs+v4tPNBuT3EJB00Ax1QUiiijtHHHVs
NIgyb11z8iN8WsAyBgt675A0K7pRBztwbHh1ZAPgmc2p3zrz93KgX4BbuHeiXtZD+PR0Lf4eweWt
AvM6Q5fHWwA57cHT9n2gQJ9uU15HewtjjdukDSBXugUM9x/e+98sIyfqDiQWTV3s9+SQdZo6HZbT
KrrNG1yR2ix/LFxAO8/vufhd3wwZrmMY0A2FOpYQgUsjWqaqUBGooEfmoX92lQzR/rwNXcwpghGx
VLNHBjpGtYy3+TjcLCa9tCcgoZQqwqtPA8C01l5FT2qZKY+0tYB6GoxniCz1P9wgv2hqvzLpL22h
d4uCWdoUgpmTMTPP0ftdMeaqpFhZ2xBNNzFOojquC+Lhj3FVUTrK5k6Lt1Mx3TCN7Gxd5udi1uPb
YRs2hjuJiewi8ojFirEsQ6fHW5uAN8O4yV3lZcjuDBME5u50f37zxTwhGhN8eDLiWk3rOtnGxq8O
leVOa5cDdcxvFn1V9T1wbLLJ9E83K9GksIU5adqsBn0wLiDzxbB19t+ZD5XcjS3xq9V4cbqRQhnm
tN3UAqOWICVNoLQF00TnZ5C5zW6gOeC7AZXx2X92DlfFKJWJ1ASSU13M7J0V06JMynQ7j9U9LuE7
asvKWLF4AIP8BxNCoNU1llUshvJZ7EAHl/i0pEE5VpJ+8mcXRJYA1oLLfZqWZgl3xEirVDYYXF/N
uRospNU0wRhkHQyLAvYuGcE2DyKnNSVfk4H3LUygaGDPEyctnUmrzc6EoFq3XNvVcpuN6BWl6tZd
lgPIQXeNbV1zpYzznr/iHjCLR2ZiO4QgxAmLdLs6a00tx2gIZkrLBxJUl9YD3rQ9YFvRpAEVu8Tg
2rc7NSh8uzKxaZ1EMJjuld3iF1eYYQ3GY72LdsD+h85/SPuu3siRpdlfRIC2zCtdO6nlpRm9EBpH
U/Se/PU3qL2706ruT5w9CxwsDrCzk13FqsyszMiIP9Cwv7RIRqEBYGgaKNIted5/KjtNwTXINuY1
2bS32lY4OZaoOdFBt9c1Ms9eWfiWp/bkmf8gXxo56Zz9kwb+xe24kPCsjm1dOKWMaoxQ5Li6cZbW
aFU39pOeYW2QIfhSfau82Y+3pLwKR4d7CzrCMm3ISbeVvSbF9V4lkc7sB9vSt+xGroHYC7bVPUxu
TMXrb3jpYibZKb3Rq2eMwefXQeTp9oI6NLd4BNqfn6cL1+bDT5BSfATiAvWWcVl+uDW2LZSkIoge
rWl3n5FVvH9SqNVj9hozlJosesTCcR7VHCqutSuO6jPYMJqjtgUvN7Rjq0exm73KB3g7XtUCfJeM
+7DJeBxpKiGUMIsxJvtTZYyCXtMy3FCH2sU2uFsenfEW8llusFBJ2dl+/hZv6F213F1X12x2A+aB
a+bwr6UbXGOyw+OLJDjUgtcewmeHT/pt0gHgrdXkVMFlXriEh1/U1w7c40+WFyKiYarMLdz0Nfqp
rkwfnxXbmWRX+up8ms1KI7BrAYUwuxHciPUQ3tdu71p+s2kP1FGuAVW7QnndTo+WM/5U1hUhzyKd
9CuktIFWcTgnE74M4Fab4rndib3ilR55MPaTixEx33I/P+znjkyyKGUNVUmqTDexbhTPH5ceeAXn
mb4sZz6/+wMhavmNKe+zlDwgFSW1GmOFyz5njR3eL6AykOFv53toJjvTg/YTw7Vrx0ouW8pml2N3
8m43DL3XR8DcUXYWbsJ8sMJ7XVi7lQXgV/I8xW9RuGf1Y66vhPzztEza4CVTPLEckGxslD5MgWCm
jT03uo86xYixGajF4nW3z2n4UqbTAfUDj6X12+ffd227F2d3Yr1QCWqNWphteB+E1+iZq26L1pHL
+Syc1gDt1Of2zkBY0ka/b8eJQcKK0GBRITbmXXxP/Xmrfl2wFKHT3UTeGnHJmQSRbE3KNareTAcK
0dqNcZPuxLF169g2GQBuf0keY4jBApRDsC2Aupv10/wOxP3Ek77vxslq+1pXMiXCsVqm/BWbHsrb
7hfZ9z9AU+Z/r73ozdoLTGVANo9vQqCZhq31tX2KVnKuc7eBtBh8ohyYYaiRyg49VlHvStQ822g1
yGvsoG6InyD1e/j8454lWsCDIWpBIcvSLQ1Kqx8P02CVlTKWRbbpobhjGwgi7qBjKM3oVgHDi5v/
uLEGYM/G8j/DOq9JQD9gSsCvkCGFHN0Y1d5hh/+PFDLdxt0BxBorDkI/jzswSFS8QTUGPVUZFIaJ
pDhkFaLx/N3whVeq95nzvd/lEDfrgE4uAE5mIDPN3OwBI1++uc03GBHFF6W3q+LrFxePlg7hKnRt
z8oQetNO4wiGJSweJMoeBowxr2ibdoUEOszXGe/Ojw/WfmJPirlGb+ZBw6IcUUfknpgdHfoc2pbs
KjcsbwI7c5VVsfJzx/TRphRvlYYGQzhgv62o24rW8jF06VeVAZo/sfa4O0+1LNBUYCM5MelyQ6Qg
Rxl4WYwAC2y86Nb4nvZ2vK02kft94HZe2603uRg/fbUSey2fuXSsTi1L4S7sm4GiMJ1vMMP3PSPF
Pail9mVTP4xCw2TWXI4rB/nSt0QtEpMf4MpHPU/a18DgoOJbRNkwaO5Y83iVZ+FKrnTuBrCbJyaW
n3Di9JBQDpwLgd3M5utSG+F069d+bv7jSqSPlgaailnODnQV6myb/K1Onz93Z2ctW7YcC25quGGY
ZT97jqtgIgh4jLZY3TnQ/fMqjAxuY6f3wCy2j3+gU+ysPXDOi5uwacHDoEINHPaZq9aqgXcqm5aj
GGyiL0CcM5t64qkDM0zhliFIO6Mn5XYtUlpnBSnJrnTH0zQL8SCoig1+2bd2sLYkwWBd2JW3tVaM
X00UdACZgOz7HIU35TKKxhJxKEZyY/V816mRB2lNl0fJtjCrB1VhW7OE5i5RbuZxxpD6aLeh2M6j
tjUGcWhjcsgoRk31qsc7kTqj+DUlwoH6IYTZyh80LTq7iJJjq+T34QgAxSCizJ47jIMUqgbK3hGP
6ajd1yXfIYEB0TsUGxx1avxQC/fLf80w1C0wALhQF7IcDqrn6OxjqHwc6vshbjhmLE3L1ni5phSv
r+2ldMfARZcqsZihR48CGDapAnLP1p8St31p7qhqz+ABVkGmrEGGc7xO9vm18jgcxIPl9Nfpqxr7
azjFM8L65SQDUYrQjKEhhGYpyUyxO4SDUwQeHGzYkACNju1DMG1CbwH5K5t4PDJ6HUMf5PMrdMkV
nNqVMoKZm+bMmqmAxEB8M1O61Y32ganmSn5z4ZWC9WE+CcUW00KPR/IFTPDQ0gXNN0TUGM7urGM4
dTlYSchNM7eeZfXJPegB+LUxDnclB2KmmDblFH5jlvj2+ZLPygPLVp/8FMmjDw2twhTJFqpN8Vbs
4w3Y+bxov0aTdtE5EXXBUlqEQGpa2loTb4OmKFmOLvTgdcfpaH3DI83PQTVxVTu5Ywz2WuJx6Wvi
EOkaMTSCJG8JZieOPaITECwpvmbOv9UQQ1P5bHflWn/9UoSCaCKxgBJFEUIebgNEpjB0JSk2pH+a
omKjBIX/+Se6aAEFTw2dBNUy5a0L1EhvmgyRg+Qgd6gh42GsvXMubRX/bUJ+5rCkh5hx1BabVOV+
gEHnsjG3fb3mai6uBOmvZXEQ5FAZKp7WtSbAXIL7pV0HFMMswBN9vlcXXQcGIVTUoDDQy+SeV1bF
mdnjfm0iTAQddS/2BGQQMpteY4hdg4ywcLmr9r61+9zw+ySXnOIjITM5ZxqnuqynapZaQ3MQS+Ai
DY1f3kbfO1SUlmR/3k3CLfY64PgYmPCap+Xgxz+iLX2utcypN2vR8cKrFZStv3+LPMrT1UFoVVSA
8vOO7KFwZBxQgnFGz3ga3zJ/NQm4+FlPzEnP1rxfivZ1szBxlbsanEUguO6XvAOMHRhptyMPr40V
V71mU0oARJokYMRg4UaJ6q1aYgCzye4//6SL65O+KMWLDdg3AoTEWT5lIjSzfFF6FbQHWL6f+L6Z
BxvsQgLsGOqaRsilrwZ7nKPrj6+HbPejvzL40HTqOObYxkW5I3fB5re8k/im8OMHa6Xbfyl1+2BO
CrK92mjatKSLhq3uy132XOPD6QQM/JkDXoyb5F7jTrRftbukE+fb+nuZUiSIy85IghnLXEa566/x
a30AI9imcGOffMOMs/35V7xwUBZJVobGNFg6z+RJupj0qoVIsKFNcj+n1jYskH/9exsWqglIVeB0
NNmvcTpToPngPrkFtCeyzjZbSe7fB9TkXQNLAeRr9WW2+T2lOAlmeluDTIrOwLzVsfrUFFkM1o7K
rcLWrcjg8yS9mnt0iRpq2UPVf890dit6sBnWPZ+crm2Ih4db7PdhXzlKpm1HI3nqWv4EGiDQQRiN
D60yL7TIW6ZUt02jHIgYDLufU7D89KhDBT3oeizcM2bEdgxCGi2PwyWzbRCP5m96Eyp2GoPwSHDy
Qmu2GQsVg5Fp4/eZOETqnNvopIFrqGowSciS4tCjLAOysULdMtUa3EoBgwZTkYBBKDdZucuX8g+E
nd/7txyTk/0LjXyc9RH7p+R2WDlTak/Xqdu/JN/AeMbBgvxWOuKm2X5+MC5leh/MSpmewoK4MXKY
bTxzr3qov+g+2vXu6DW35CX5OX793OAln3W6zOXfnyxzLFiXDi3SECsJvgKxZLkZUQDkQiwKWvDn
fG7tQjmAWouImaWbmkbkmMczOkyxjnNfWqOtV0dr1G2ocLtJuiujaOWSnTcNLUz6ooiEsqCKV4Gc
NWe5KTqlQZPy93zJ9K7csT4ueqZ0ixfIB1vSPs5zNbIhBfyKXI+uClgALszD9Nxt0Mp7CAs7eDAh
LaMnTvWQvKabNae1ulYpFoSa1pZsxFr/1lv9W6VknXfigoPkqIOaaPtCiNtQJVOTUU4AhQFoKMhD
wDsQkMYruZFsgepsEbtDGCV4y52lyCLpBZkbC7ri/b5HUItEvHIQ5WMvW5A+Vyzw6MhLvGLgzZCB
l05kHdvmB+9WViIfeNmOtFeKzkqQeLVgABszW1OvDPbQqH4fPwoxrBz3tU2TwnPWJmNkqhCBj/VH
o3+uyMpS5JRfXgr/6Cl0XFBe9FW+4U39rCQZONfUbcnMNc2ulS2ThVunIhGZHoA2QkEDfHbHh/L7
6M/uIvbGXJB0iJ3q5vC9wCF/7pwunglgGamKJzYentICjWAsppxggSHGwmiSesIClcr4ZESV97ml
s8ztfS9/m5LXCPXILG+nPkSP3fDpFl2i7K2Cjw8OIAhzhbbSBTuLKrI9OeEuBA/SHlxLKspRrhVB
SGZpOgK11FzNsCpW58XOGsqySf3jcWEmFX2mWMnGCD0e2WBxC11zsrtf1kNbQAvcwHxI5kylrZtL
fxeF8NLJdLy4QIKG5/1apebsnSf/niXLPAl0UcJYrTS4iZbuTJBqnF0C0hwMsYEcy0Lx0XAicASu
7sPqp5byiLkF6i+sOrwvQ09FZ6G7G7d1sY8dusm9sXP/NTxNXqiUQUD3d7ZU0St+1T4b8VMsfgkz
d0G74QxxaoPuyR2ixrHIxjIzJ0sVe+yTl8/P90VXdHK8Je9KZ4EqVow1913zksT9fRqw+X9xdyc2
JM9KMyWcoV8LSkATT2QOeqfY+I8mJI9am41gWYhlWCjbiuY20kL3841avZiSz+FVaQJuR8D2mzyA
yNE1rmJP8UCptzSN6/26k1s7j7IcAI2Samw6LfDTXbhtQW+4JVej00Amt8QQp2atBNqL3vz3ZzpD
wykRb+MC184I3kyGpBJEokPE/dAKbatfy54Xp3L66JHOvixM13bx3GUdugt8m++wl3vhBFu6Cewe
aOl/XTV5twb+HKiDMuDEZOVMPEk74EcCDJYKG3hxt9kEi2DJMv1fhmi4rwWoc96GJS86MSjdqwnz
t0MyauGm9ZfDYjr69Ig3pEPsjEMj5S/4aZ87rPL+YLmLhzzbXPDngO7eIgzgxo8e1NT7IY4DXIc4
ckDy52WeDqrtLX0iNgTXJgeUFf/T9TgxKTtPM09FhhFXv9mzzfI9M3zP9D1I9MAzrNk7y+LxRZkK
ljoCNjWMA8gpANFKvRgaK9x0+xk5h/mUf182Gj6yhSJNBGhYT7HbM4JUNG3Xo8UFx3lqX84LLEPQ
WI8MeByUU4KXEmSOKw7nwg35YEHKBAaSNQ0RSHqjq3w3HSEUY8/HbFfb5X69yX3J2Xywtvyak6A7
cU1o7WyGKOKjVpDgUbRQEgkI2fkZyqog0V5Z3toGSmcUZcyxqUcYrLJD7+rO4k8Dt6ePsbNUjFgA
mqe1HvfFVVqQ/rOYisRRlSv6fJiNgbXI5hhEICDYN5QgUeFOD9pVP/gT9O2lj3hqUPIDcwMtXz6r
ISDG+W7czVvijvvBDQHIUNzV5V1I/IHC+L08KdJqgyoUPQUcIwp1X2nGbdehEGKpNShLK/WbUeXt
lsSVx4fBuCoDsLB2XaB8Sy0zPUb9dJ3MXbQLBwzgr3zstW2Q4nMDAsYp1fXA7+AdQOW7n27BCuzU
tgmA5r+tHy+uARycqKYtiFUqY9chEQV8vILXQZPOBkZWYiCt1Gnt/C7D5pKP/WBFujDm2BYpXnE4
v02zI6kJAtvarvSfuvmNDpuyvRbqxsjCfzl9Iq9NujWNXsfdwHTkUvEEgYK7gD1+/qmWA/nZsiQ/
rg6jJcIM13Jo/VG9K0BcwkAhXpcr0Iw1O1LuS1Q6TnOD7YsLYud4XORB54yZ6VAw+H++pEue5vQ8
SHfQgARc0pc4fCGqqF2uPdUkXXkKr61GunhN3ppgKMGusQYE7sMxqB8V1h9BaL9i6Kx6JB8A6Sb1
vVVYjWEEPt+ae4GbtMSE0PmjrGlt46SUF416dHwTxLjWXV5hjVOboKjeGdeL5HhNHeES/W0tsl/2
0b+vrzxAUEHsuW4ZrNJ6P+EZBo20jeKkYLfeMwTytVRtZZFUCrPmhDEesHPgdCQGYA+lcdQmzOP+
pyNIJWeRl0QRcY1ry5OrrJztSl0bX77o+tF3RccfKR8yoo/xO0IvhFU6LND2zpq/JvVVO375Xxbx
jwk55QHPaz2ZCVK8Nn3NzdLRAIb5bxakbxEGw1SpADr7PADjdvkY5P+aR/M9Nvxeg/QhYtJp4IjD
9alDdwQ9Toap6I3imboz+JAy+ZNi1eUD9tuk5LKpMQH0MdX5Jo90j0JNy+LFSlRY+fjvYxQnyRsF
yrUBrzoKyItITU1tFWBIvoIPX1uH5LExcqswWsPHWWC+xzSV28fJyvf/P+7+772SXPWoJfqAmS3c
E7wKB+S8kUuusp3xR/5tbUGS06ZQSsiAHQ58I7+m9Kj0/cpy1gxIvlpEEShxZhy2OKltEh008vD5
ffk/osHv/ZJufTOGSTtX2C+9d8sdPyxELlrvqv7iKVfH15bLcZ4b/GNNLkgQwN+4CdX69y5NAnwc
RmxQmVxgRaXhrz/yVo61XJEICOvK2cDNKcvs58wImpOAs7lZEK1kCJdKjgzDzZgoh0QcgNzSHW0i
ixOMegR+8Dp4bK/Z4FYP0Z8HwNhPoGZaOuuQ/MuH/cTocnxObm00RGoPCR7U3kAKzn42DtspPyE9
sQOOY159MZ9Bi98zhxNz0v2tTdpHoIAGFpAwZVMuFH6pmYF+JxnHraAJqPh79pUTTEvNGkPno8No
M38o6vzWTFnhF1YFSR4lFDesi0O/pMGKgzlr5Mq/ULr9KSFCxSTYXy/epYawvBIWJWSyXSaYtp9f
nuX2nZ3mk/2Qr38kAMiaACcK8HxPnhNu96CE6G45e9DWVGUv5ocntiRPEKRxFRUpsl1t7u+tOPfo
QG+CCK9PPkXu5+u66HVObEk+IZvRoY8T+IQsbu4yk8Z2PUJ383MjKwuSXYFOKJjYOVzBZPIv7cyA
m9UbJPIVv2J1t8Ivt3wJ+UsBVgi4n7ncUBntF+JdO6dpk2/UStjmEECG503Xao/pb3O6xtR2aftO
jUmfitWiz5UgijCLnNpZCT2MhK7EhUt+7dSE9IXG2JqUYcmrDfD2dA+Wto/p2jth8Vif7BmRuNIG
zBAgI1yyaHDLoDmXfteA9W1cg74XH+LVuZSLsehkVfKze67DSO1ykDgsE0YZyo3B1tpDNtAdVmcV
Lp2+U1NLoDrxnJOhKtxoIkTuLD8m47HtItT9MCFqjf7n5/yiTzo1JUWGoggY7YoadU1A7EHgqNkC
QGmE2fFudgyHWShgrD1JLvUaFhzt3weeLGf0ZH0JtZg+VRm28mopjWl4BKE2Zlz3HvRU0FddDe0r
h16uj3cJVSFwiG/HwiVTOcb9Soa6ZmD5oicrymvI+gFhFUJFCX3ExLSBv1u5VWcsIkv4ON01yaFX
ozVXAw1CTGRbPsDtOTSVXsI9uZ03qj9cZe50MDAWFd7wK4yEO+YBqLQVWpZLMQVACChGY05aByD6
4zKFrk8c4qjw80nlY0b3WIJxop1qvxpNCNCWXjt1K4WUizt7YlLa2SLMWZHpCC0mWg0cM8eK6a3c
gYv+98SEtLGsDtqBIGptQCyMf44u9Y1t/5IG8CeaYzn6S3ZbPqMxtVlrka5ZlpwxLzEPBTZEZART
5ZjW5NWRbjfxYDf8jY1raeBFv6wRjCItk3yAzktfrw0VBcOIeOHET2ChoM0VNI1W9vJSDg24zD82
pKvNErVq4CajjaruW9xtseTsHoE8027arVc3LmZ9p/akExnEsyX0CTnVX32S4f4Uo/Ffn72nhqVz
mREIchox0qt8Tj2tzWwlX4ujF9P2UxvSwdR0I5h7DTYGh2109cZw5y11DOtAN+1SnuK78jsYqZz/
+A2lUwmgb6ypJb6h9jA49S7DBG36rfY4YAJ/0Fm7fMF/nxgpW5h0q1Lbbul0TbsBLS6cGctGi8uH
RGRx+4d9i8uO7G+jRGbDa1gI7tOhQhYESo35arjOrjmIFCCW99p7ELx7yRZMr6dDCdFbY+5cFnSW
uvxzRQAI/HgNB6vqOLMQ/XQOBj7QOZFQh0bpsypm2zJ8qwH6Q6zF+Yv5EsDsgOAijGDM4KNRknTa
mEEzAqjAJeTG0zb1Fc+6np0AIfd/rDsulDd/G5RyGJUJNDY1XMwMImlVu7GyNXqQy2nEiQnJn7GA
8m6esSYVzacsfwDBzYY6kz9DM9hWQf6y1oC66EBPDErOzczUuIY8JcYU622WHnPdsHOy1t65eDxO
jEgerU9nJJkJkr9R+6WRHyh8OqVR2OD108PMLue3OlnrIKytS7qCkJjOOvBsosxSX+X9wQiuIrqS
OSzu8OzQo51NlrYkPZtYb9ScZGWLN06QcnTrAM/WWjsqZqcla0NHFwsPGKMGAbCOejGRpxH0uRcx
bfE2yBJU2Ed3Oia+4vx5DDqjcXnPzE4+mRQL6mIUFaiIuV+MJWRHwYrXgA7bDcxiBFuf0rlzW+PQ
xFAoJFoKDcZcvQosaNUq5Kqey+tsodgbjRdGcs0e9eAtEroXtuWDHhogwRq+Ktm478K0tYnSARJf
lTfmCClLpayIU+K2gwmw+tmU6TEbLAghzpmdFN2PNEsBeJvu1TR7m1qT2m1fXo1WuNcFwPOG8rPr
qQtyqueAGS+WxvfRkO4Tbbiq4vZnFgZ7Y6DIZMU4edGc7puyg9hkke6KVGzHuNrGEfuSQXTLSbQG
hBo6xLL7GmLlRU+PQYiJLAyEzqH+pSTJfo4DvzDFVV2Kr2MBIn829FvOMuG2fX4UTfrWxmq5LXka
2XoJ5tWh/wLeyuto6h+11viihErhKDH9gdnCFuK6+YMy9DdpnQW2SSfiT3n3VA70jiWGClnO8VVp
ix+ij69GMngp7YMnpYLIgtKmbxRAKqdAMcYvwfwLhkx+PfcUFEpAXNgsYj+4MB4n09oYUbM1FXpb
IAV1KqTbYw71UyFAXEcqbFat2BbGbBkD8jhhjymbrnuot6rjUDkWhJWjKXiiQ7s1wuYuJOpjATZ8
tFUTh5b57BZtmbs1BLbQHgwM1+CixyyEuvs8mK9dbSmFqNUQY7dmASLFCAoDiWVbOJ1tf/e5lVVX
LKUMMVStCFm8/V9tu9Qd7b9b4Etxa62JdnlVv2+4ZC40SKNGVEHOEH5J9LdGuWb9Wk/rssf6bUNy
igmmeLteAyAuN3+OkJTNBLMxrqJO3z7fu4v5zz/eCoypHyMz15LB0oal+pOHdgX51RLn6nMTlz0i
Ae3iAic6p10IMrNSp0W1GKqXlWO41Ya5NN2k9uCOx2gfjZvPDV581xAAs8CoBeT8+3E5eQ4znut6
2lAch+ypVMAeFuu+OqAYZLhtPK28vS9+qBNjUlQmk1IzZUA+VYDbJX5sMwRMs9s1ce19vqr/Yxt/
L2s5lifLas2MtPnSvlkgS0tz+vSMr6bhFw/GybqkqBKYQhdWinWl1f9PjBVma3aEKZxivuUb9gdg
6cv1ILrIjXFN1cEx83GJuRkpCXTKl6mfydPfQABwCF/JLXWie1BYunHpkvvPd/ViKv7bojzxqZtR
CuQpzopBnmLQXs9K4obCF9brqP/i0YqnunhYTqxJeXBZFX0vSjiqsMZQ7XRLxc1cCzsZVslzL96B
E0tSAlzEIGQEkXixEcV3wq/y6mXoIK8dEpdrkAnHLJs5QNqqyT3eGA8hiEmjp2L+HoaRW00/eTes
nd5laWcp2MkPktJlvWjRX2/wrPv30IrllHxmSrqSVU2SLBMwBQ2xLTWVY97xBJNz8ZXRgEcI2mih
Ovwc62mt/722RumG8iZNrdDE540019z/1TDsyXvD8A/qmMsnPFsmw3QmBG41jJJJOzoqrOPKiPdA
ZN2z+nXQXqEuvJ3jdE8n8LfR1KtHKOe1s0PBMRrkrfP51bl8W09+gLTPXdVgljipQda7H8GV17zO
3yCZ3CwU+cZedzECixrMGgfEJb+Et9sykGrCTchQDC2KR92IQU7eG66ZhG4TiJWjCl76S/f0xIgM
xphjAkLGoQGQwSCHTgnuGcPrPGPJntcCSV3r6+28U0T6M4FMuciqVxGCnVLM13ra7UhL3FAfUISC
KHtEH3VaFKBYCe5Unt0U5bTPAL4xRHut8+gm1BqnN61d3BrHgiibSQGPSC7mO8sUu9QKDqplOZ0J
wus4vDb0bssAijfanUqPw9QfCgzub3hh7cB/gT8HOB5ozpLUgSD8MQPHq4htYmpuSieIcBW+GYGa
tGTbqe19swFsmUCWHM1mAqWcsI1eAvOJj+LZquOvZUEeqqL2ymEhU8PEaV0Omz7QvWnSD+nwFUX0
vVUWIEyaSh/yVX6bDSBdgRpSUniVMnhE7XwzGOxIP5LC8GK8le2WgTEsxTB4yYNdpeIxwEYMX6Dk
ktyB+8CuSEKfw65/7Zr2iYzIeeZkl4bqHnjdZwiOu2D4+B7EGM2vZnIIlQ6T1kpvJ+l0P/akc0Io
M4RK77UtqPWKNysBh2+ZF1/Bnp5hfFXcEl4Auzl54zx5Pad3kY6suNR3Fgu3JuYNwGLvtUp2S3RM
HuTRrZ5HW2jMb0ZR73UKr21ZBlxIfZ9QgoRJnSab6tOXrAcKfCgPvVk7ZNqZWeSEA7ke2gyVM3Ko
QQxj5G8l70ZbSwq42Cfegp85OEL47b5qMEk7a7s8rnIH00I2jSiUgyPhqHFlmxZfBBcfI1zmqZv3
Sh1sRPkNveYepphuB4lK7TzE+G8zK69FckdHFdydkbnVmWrH40053ICBw7Zmy+3Zy1iCri3s0PcA
tU7fu2k7b3MgW0BUvJ8niD8bqQO01mNg9E6gHXn/wxjTey3hWyO3Dip4yoMGOsrMNs1fdJ4dDUer
STLH6mI7qq+S+ClTn5PIskU9PPYoGiRqa7fJ4OVqe0/UK62ufAi0Ojr+fNfszIL7DVfcdPRrvcAQ
JapgeoZ7Ux6C5s1IOjvshVd1P5QSo8dEeJ2a2zGGtVNS2zxdFP+ehfbUdYY9DY9D2dgDG73WfLJw
pNNmE6kYn8SQhVmbnhXdNwmeYZrmFIl2o4/iKi6uq4qAmyi0ywYtyfGrYPO20MAuYwhfa17buAlt
UEQ51vRt7sD81n1tjd4FJsjHuLBfQxEEkM5NaVY2NTPXEKVDC+2+jd5qYu46fM2xGW0KeRIj/rJ8
T0KZD/DF3qwsr29rl6Q/Wm2fVYUXmcTrtMFV2/5oVOZODb/kumpXqMpr4XPPMKY2gtIwf4amiz1G
xz6Lr/IgddQExIrp94kbV6xCC61Xn3iBxpYyuIKNfhZqDsrDd8b0g+A763XkBiw+mAlxIXvst5Pl
MV67JVUdXl5llemxKPHyUN83VuIZZFMMpt+Z+ZEb406AeaSOIOELFB+b6RdCTLuvud+DPt1UQI9L
hV2317GaA+MQ7wZ8tGo6FM0rWL3dqgH6wfzBrGQn6PfGCEBlmqIoo0K7b5qdbPpR1vg8CXWjaLCz
INkyKlxtMDdUhLbIjmnU3lZKaJPuSxYUzgywn9FYrj7HKFwwh7b9YTSBLynAgNQjIoHQqxPcBlWV
b4TJJg7ueT07MVcyW63Vyq7TpyrAUJ7S4K/sbURfx9IyIPRTJzZRbsgVG8z5OMHahsBR8eg6Vear
JG/tSa+PJXYOkg84OOVeZbMbjLdpxF1FBVNyLRwK6hx8liC6a2nuVPi7w+JWofdGAXavutlNTLvJ
hy96X3jEuomG+b4A9guHCve2hZibapvh4HVYV64+m8OAangOGnf61tVPnYVHZ1W6Q0zcsopQ5/nV
a4kzhsOhTlM7ZqMr1MQxktzpg8yd1eQm569weF+tmB0TXd+wdLwyeuUGHI+hXRgqNvFXw1A5ibwM
hF1q/0jLyg5n4oiq8aBfS/DVmQ4GgnR2oH5yLFXitNUMaY9DjltKQaCXjNTtWnOHgWJb7YOD0hlb
Pb0xO+Hq+m3ZKPvcOKRjfCMq0y90sFiU/QaTPEcjs2Y3F+q9FrR7bajR3QscffzZ5OaBp4Fd1qDx
Mm5B6g93j/JJWO0tCAOkeXyXs69BgujCH9DmH0rDK5veqemzGqdfipn1DsuCXZoUhVMSsDQSP6tD
TxPY4CHZimy8E3ppw33bzQCcUIimen0cOKKXfo3Hot33pRebh7H63kYIJSWIaKbraPg+JtYLqR4r
3BCFv8bKq1kemorcBEMD9Wf8RN5idhYoLlRYwNjtNkJ1a2jxjfo2HmqwNgHZJZgTVRH+7h3Nh+dq
hpQFRBPtZsw9JrStWUdfaIIWAVyiHjK7CpU9tBTtugP7pKW7YJ9yibUV/L7M0JdpOSLBs0DgBZ7I
ngeG3hBYqTiEYjSwg4jHEvbKobP7gNsiSvBHRqCphW2ZP/VuF+tYs6kkOAuaKzp18f0GCKBQHPse
wjk1FoFwYOub6c2UYx0C2oPiR1DkB0VDEX+4m9rvGZ9e8BWUPHlVG+gkwT9GQeOoRDhpRLYq61+1
ANj36aBPxCY1XJzSPXXNrZHGN1lylWJ0cepeUMT1cFV48osXdzqlCO/Um0BT1xcvbWt6BZx1Xt43
AfQ4+onu2xR/x+jlvHzt4mwXTNShurga5hj1XewVN99I/cMcfvG4u+6MV7BR7cJZtbXOspXxG59q
ew5SbFFzF4QCEouMowpI3KrQdlV/U4J2o69rT9Bxm+WWhwO8UwChDf8fS+e1LCfSLeEnIgJvbnHt
zfbmhpC2JLyHguLpz9dz/ouJidFoS91QtUyuXJnTXR/deCjWE+SqwJ73w5LvjEG5GWUWN/P0vSy3
TEfZwYLO2XphM3AIJ0rWvOMWjb7lIVVDvqAxcYo17PNvINh4VCzf4I1NLgpI41nAGDPUX8t6QYPg
KJrX2vjoTQWDWBwvt+bktITxCvXwVf0u3VvzmAV2FGvLEKajd0zsfVIBuUwktOWfxTSkytLDNjux
uWTXR3m4eq867dHQWiU/+ZYkIurcd8n7E8sWsO1GLavwsJ9UI/PbCcH1B8BYlAdPlay/TFHfldfK
uVU1gqmGiDFoeDY8hZDUh2LAuLv7bNZPWXb+PP11PfYQ4Gvm6EAQtLPH6m2a4gVvhHJBhjx7tzw3
KttvqzZ2ciiCfPoy8BHTnrZljFqtO7jirBYklUz6m1Xvjcz7XBpnt7pj0BrEram5e+0AffozWZyj
VikXZbAIfuU/e/swUVnMiSXulJ71GvVNvQtljbeM82EsRmTLOlbSW8K9z6mQ8oUSr+G2Yl6k65jg
VGrgIDNXs8Tr9X+q1PDtxvJzwz3kVR3NE1+mYevJJQVmyqk2TbLJho7WEMm1hjugdcHUUH3Be9KS
85Q03Gnjpbb4VMo2BAm7yWNuiRBN9jApi3Dt9g7xQ9f72EqM3YjIUDfOD3qwr6rDTnXXncrioaXG
KdZaAN0hBUWgVEM8Ip7oKWmU9c9ZMZ4GFQU3vTiZ2rc0F2ybzFuavixT4idSD5eiehftGFnYCEwC
y1Dsf+aesiblLlSkfeNFKHwiqzpMbnNGV+9xlBka4gFl/EnRO0q9w2Z9Fsstqe1gXnW/Rctnsd9d
ZQq0mm3roXpebA3A9LYmz4leRAt+QWr5WRul7/Re1Kc33V7fE2w0HU6uM/e3rMtDXap/tpEWQqU8
q63dVhJR3X99bfupuUT1BsaHWJbG3zg4uPQMajTY04UlgNC1u9BTrsgyB4szhGtmne3laokxGIXc
oaRx26RJGbcEeftmj+vJAwOx12CVe2XwgqI5Z2yblNnXzLbzlt3WCU201kMW1zpNyl/WUMxG+oWh
+MZ8WNjp27Y/tUpEre6ivnFEolqke+EWu6Vb8BAx94bShUZO1WIWvtcJ4ryzn4HzFPXfIuygV59k
c9lIb6b1LWrK4OKPWRj4l7VBvimc9hmZZR5tnTxpwt05uXeR+aeFgHfBUKLhlleqeValOWJX9KzP
y3FxkMFK1ChTjOeszo+PxqftiljvX6p5uqfUahvXaaYa4vQrykbxDzDkehGzoWjT9wnxgU2reV3D
VhefbecFTWr6RcNHKbLvZWPHTaRHxNPzyoUQ1H1a6bBfRPnmpmaESuWPlZl/K90+6vmvlLeyYgoz
Lj+JcWqaZ7P60Au2H/s8TtuPplFpCJjJDctNT7K76jkRLs9B5jHraUa/61oFeZKXyex/+kV/Hp0J
1797MfByq8JXnGbvyul9k56fKpVvoRFdDk8yX3a9fq+H37QGp3nlWmQmBSKqSnYhgrm4WOoUbDx5
S9TDIyzHllIxb+FK9vNH3XPHUy8cpiLM1eWcTtap0ZMQIahIYrs7esxlTHn1GkOihgS/a+qcn9yk
BnPQSU2tAkNHsXPGuznQtOb0bnXantKtiezMDDepnPBViprMulubPKXzkPmK/JOt36NNidK7YVOP
h950oz7fd7bxKsbBtwakG/q4XazoIc1oZc21n15lz4hNcaklv/OEJX06AWng4dX/qXFmM2xt76j5
KXUU1V9mbsTj3VaFdpmUx3CwY8Yr25tYZ5SvCNBZqRWcneSOgEHvwxSKFEPfyxoRqO6Ht5XJwte9
Zdg3D1OjhR4OrUBZPI3Vve2Vnt6Znfp129WlEmsdT8FkKlNfG9vaFen25OTDoe1QutOmy6qXn4N1
biYMF7ynvKheLS/7pW/d0dCy961ef4i0f42BLyPK7WA601/U1sN6et7KT4/Y2HR0C1Nhd/5YOgFH
95Z2LKDYXzZd0FZofuI58SM+IP33NTXyfWIZYXGt17x2A1d71skAYn2bjMOAFpdDui919VJn5EM+
Ms6q9FxlZNrJMbXHd7Q6Q3X4lIUTTFp9meisOxjAYqivw/iT19SwesyeVdDM1sdqXe2GkDwgS2fn
gVzZnd7sJy//qPN25+KCZ6n9LhWXdEu+09QOpPxMUxbYm8Uf3Le1s9lr8Ahsc1gSOpz5bSUnaV7l
K2kfbPN+VFkudZzdQvCXhhVm1iWl3GgVWYXqqp7bSRw1kraivRczyon1dhc9OooK3NHOjkYcYg2x
UKLMgdJBCCGFrvRsIqlCpIJDz6ljm6clst+mzrK3dtJxzpX1aWGh0HM/1UdDmeYvo2Ff3axeAttp
/dJtO/CZ9s9WoIKfTkd77q6VKG9Azs5TbjHtXGZmkrhSz+JId0nnxHS0beWpcYs99B9/9hxymb1z
Eo+uh0rHMw5Ka5+91I5nJTtYJRhPnwdZUcTjVlMV9N8idbsw5//6ZaUdukmhpEj3KR2lxbZTr1LL
gVYZo6SpKsT3lP4ekVW1yLhssAJT9J/SmJjn9v7UYGc12CHwys/YWy54HH271/9Img7TuQgxvOCW
bIfI8f1NFhE52ZtnNsGcsUWulDGsML9VlvMq3bhI/taNfntUQob+bVK65PJjoHF1RB6aC3CFN0XN
opIvuz60+imcpH3RjcrfUEqsuilMB/NZ690ORGI9OAD0gytPmp4IX23yXZJeO4brOHn6eqL8CJs3
N9ivOrAK+BlFpcfSJwjcOF5q9XNiVdcuDU7PrXlc8NH13bGIXGbSdWLR75XKl5YfUPzxVw0lKMxo
tBaTH+642sadm/DLDO8WhOi9e7oixVxjYlbfBiWPpvLFmbu4UJd9idWCO39yE4CahpDcRGL7xzg4
VBvTb8YlelReVrVbQVT+g5NI7FN+QI3q4ukHPavOubw3rU5UMlsElXvdCiZad710L6DsPrsW1wlY
S/ypq+4lnz8HkZ8MNMe4HRvaelTR103Xo56oZMhqP7ZiLxPK/c7e48ThRI6SPGX5vslZDPFWgJ/e
iAU/LFXUYrrsqyDV2zq+EQ1aZV23+BVtcioaQKZd57x0hkSxWz52NsN2ZoNXlTsbzKnaberZsr96
4UQ5Dc0aM4skq/0289+1tga6ezS2ifm/GyNNHCfDeekr0uzmr64We2pLlfWmOW/4BWKi2fm59gzy
HGhTPBoz+5NpYGWoMIyWr0/JxaPnc6ANmATedjv2yyfPsp3miLP6BwtUiqaZgFaXQT67ASs4p6aG
1zalh35TTs0sdv08RZm2hXNWHczUDBqwBEl/oy0W8A6HAt3HtfqVECIA6sLaBU628l2fYbrIB1EJ
RN50wkHlia8+qfW9lp/jhgJ3s6/WLnj8nKGJFzt5TebNXxwttOa90PVwKKZAtymgBMm2RddbBW5J
stiYltjIfjSXW9Sz9EQ6amjOB7WMRv06tLfG+S5blUbEjPrkPC8vOuzOPAvdPovxMD8uarUDYfGn
2QiIbIFjnSznD1ytm9DNQA5n0e3NaYTGkvpz/oprqyGLvaKZ+yTXDv9BXSut2viyGG6k1H0V5kpx
WmrrzK0CV4lLrT5ny0QwnIqcc1NR0L0pAyyS94qUsa2X1SsP4CgbFvRl4JWfW/mroO+Z9DO23Abi
T6l48hA2d1rEIJ0uQtotbvHAqcD+4JXESvljlsBqID9L/Y13AJDeGuTWEhVsti7tz8MnYTPrwwyM
2nGUdPNpa+qzsj3rAkAaYUG/UFbPp0hYdCsekjyyjN9qv13UOonQRD6L9GrWaWBUN6dZw7XhQ/CU
Jy+NlPQ7sadAQANOtn8rvzL3i79IgyRkUO+aV6XECsJ+s+zxaTJ226y8gbyHGU1nzeV0P3JWyaw1
v8jEDZTSfLG37kVYFWdfsMJPa9/p/tq5obk+piLACB7fE4RMXX/Z5rbTJDMHDa5S2hzsWkRK+1yB
xXVTectTwm9KlJxxwigA+fLcIHYV8ZTPMGmMU4tnhAGu11gTqOi9A+fbzNLHNTziYv9J1TZCB6rP
D5uGwYX8+h9ayTfaufkaFnN1+H8r3yHwoEa663J0dCX0KMOlbHxLVYDVdhWgSSHqoFzXk7m+sZsT
ZnZxMpCoTJoxcHJ7p45pZChbLBgbjEn/alNJ0MV0dM7LulNWlZi/vYx2IkK8/1jt+BGcutXjyacj
cG6TA/8UgJjTS5HKCUAL1xG3+be5VMKa3X57Rrdv0Wer0w/TVWiKhtilcEFs7LhIUgHAfq5c7Ee+
cdc+SN1jSro0q/U6G+PrYh/meoyxNg02GzSibOov3NaAW9cwa0y0/ZfXyVyIpTQdndVH8/bb3EBz
lPRqDd2pxid0Y2i91H+z5m3Nh3guqPHkP6gqx6p6xwf4mFtFkHQUKBM+jTusIq9isq6W0n+VdfvQ
RkWgd6JOUMtX1RZHb3VebCuJBKPn0Svv7MFiDdBZn9aCIGcNPCImnDKULFSt/Gam6SFvyMzlUvyS
Rv2T1vI8FKgdZEL9UAwz0h3s55P8LrfCT0BrlDT1lazzVyXxF3KZnss/1da+eDoCReUHgHmI98u9
rs05rjOaGl5b6oNRm/44j+9aU56ddtvPlnsz1KM5fagcLnRdax+Dg8dsJZBEm6xmINXqd7M19mWr
nDzndSjMy0RzRsqt8a9Vpr/4SyIc+2mYzM2MuHBhodXntqhfjEnxR31fz0DYzlkSR9vNhN/2upKa
q/xNp0JL55Fq7NcDPXmA5Z7WBsnwpTaIAco3A1dWdcPNxChcgH4jbtjoHJpu53ILmlw55zXgbc0w
cdMAJEo4xv0WePXVNdswXWrgeKAJ8eG4+dHWVr+Uc4wv7H/oEWOtpsHyzbnN6lM5AYGI2a+UITJm
emjIIZXJlreVhoPyrdik6ORPx790wA1ZmxxzRh26EszQO8erZbRIsZXBIqxgWd7wk4iLQt+hiOVb
LqtGehmqQBBuR3bIjGO73mzolKuzxKzEnWnBeejXVHN/jxkDgW6/2TgCOvLidN7RlYC9Uqd1AjBd
neKjlEps4V7tztYp897RrAYT7AwYEAbhVGl/5e2vxljCRG/DWYq9vqgB/U+45RbveyVwir1rD74Y
57Bt79imn3Du9XWr+KUMgrh+db0snMAAvPy7Ko2jWhc3h6Hm1Gv39lFEZHXYlbz7NvPn4qq6NG54
wRhmHqyPF6mv+rWxyljtVEZoKYAzc4At2adEk8oAT85idlnjGhBu0sRpqrRLPs0cnpkS8GpYazQz
DOy8DuT9Nror8It6MNr+lIksAoiMVKU7DkDbenKt7eJt7C6QNz/LbKVk1b7K+Z5XKMYk70uWBL2W
/tEy95zYy/eSenvRLmgSVDR6BM8qu2lJ+4SbIavQk+P3uR4mhROD9F+By2+Dd1/n4tUrrbPe8kUU
+zJlyt4c1b+Lh/BhtfzLjfxsKeU5lcpVy4aoz9KnpV+ixwR0Rl+qmkdKfKa12ts6f68ghLP8Zy4P
MEKJKnU9DjRkjy0VYb2XbhapWx5trYhUiXFa3e6ScTnYfXqu7O7U5QgHYwExVm1cb/hEdlvvj9ls
owHI6LI2xOZ3enoS+vYCKtWG2kBWzLXsoE55NHfT4qeGu5+T5cma9d+6QrXYeP60tiKoeicyu2SI
7BGMTFn2q1Ut4ZSl14ctKkMhTwngnb6rXv+dV5rB+UyfcrfojzZTBC3TkyOOGcdkbCOa2JfenAeC
kxVoGTJUuvqY3cBXrY9ADx9eDRTRyVjOooloc25Wjr1ISZEwDiAbaa6GniFvqw5WI6EI2OI8mOoH
xKY3B0gAA4lb+nCYzqceXKOZvzO9/qub63VE18/vbNqfrKg+yNQHBEJuUG1fjccoNU2UT72SOeN5
9W44WST05SI8XFxFeRlHWl9GBt+SWXxQiOkfGtRfm5mtzF+nZZ+sAJy2R1cwApKgXxaZ5fiR2fOt
ZxBS1+PO3B4xutpoCwxPD8Y2CVxluwDDHmSTHNqeweD0mLCJZvrUm/7dXPVQ0bUr3pBwmWtwtAoD
UtGtuS96XMgd8V0o2U2I+WYI6+aMKX3/eHIr48l2ZPZbCsBluhmmVVRq8EKiTbV39VL99Ux7X1vu
2Zzts8pnnpP1qFp/RVHGStOd2rzNgras91J1TwLOMObh7w9wV8myLOjnUkNixwpUfdT9RdCLgWZ9
8LTjWXWQhevW08BsQ1RmvDnD2zSWDB2l63e5CNn5f9GYVZdwGcpE/7HN+lyWK4AgSHieFdRzg/OH
eXCwNvAPmDyEI9p2dNHH3HYwxByW310/R66lhALYIBnXo9IxBnYgM1d2xQ0pdHpFHcqggUCdo/6r
Sv6+WujHCmRAdTzcmplVVspvp+te5GMGZQzWW7elN3WtI0YBhypZHT+FGur0/BnCSl+0TP2HRXrv
c6/6oN66r6VQ2bgmewv9XMFrIHs3u6zSplPWbcgxuw9uxpB9jBWjVny9qcvyHwORTjCq+ZIs07W3
82+RSARxOtEFYrNw1S0q5QB+8KJOC9Bt1yZ7r1j0g5abT1Oi+SMA3bhYsD08G4l3+W72JQSI6TPR
Px23361bsc9GGSoPKLTekNco/Eogtbol0VrDymIGvXVqtK7puezdS5Pr11JMh7qS+wnId12Mg22w
1bHYvpP0O/Qbolz/A8ThawtWUWp11Eg3hrcdeif7VWhmMFsweLCRO2kLfV0nlxhKPBwdhqCree4J
g8lsRx5trVw1xu9maOk4Z9PftYoSFBvaCJBDWAaEpNcNxVlxvwXiOZYOTWFr3mbmkMWyoK3dK9Hc
An1qhXkoNf6phneG7qHTL3unrw99/ntLloNq0k9Mzq02tvdt2l7nDjosiPGIDoEzpR+OjgJtosEi
V/+uoBdmDQhUJeJJZupJy+zDKupdX7KNvpLwCS3cmcPgZiD7LnCyvOUGlP+pUQ5CUpxm1rsDYYfq
g1JcjU0zORU939+ofUtmUYZ+V9vDBs/Wa91a9JOufZyEstssLehEGk3WEPSAfxYYZSfbqKh6KOOw
uNEQaKstTHFz6ki7ZpXGinh2qvLZMDryJrFadCd7tn4cRYv01ds5AFW1GCMbyK4r21CCPq+pAZvL
ghOCjW217u3U3IGZn3Wzj1ZFPzbuEkiGPzKxfTmhxcsMWxCvZsrjKa983NyZ8MOv4/sh446rRRVN
nYxMZ2SUrYTczxuEL+4FSG1dG/7M2aeV22teFk9iuWqcRot8lI5TsKrppR+8a6LpEMLMDNrLdBG1
voM7ddc3JywaUCUF4mbDS+dBVJ525Z9oLlXIQDXowvecqkjO6fFkMyNo+bsgCPQFa2yINuvzfz+1
yAktOuMrF11YpsrvZM0JcOXOaVcY5cnVFN57Ib2TNzUAZMu4t6fHePNflstdYs77zsnrQKxFLC0H
zenlG9/HWKKX6xd5/U2te58qfY0rD/n8zP5b1tmvRlt+NzZ0xG0OtZ5Q5fbXpAGRKOghQsdjJJyS
BhiCEKWEAaGlHzbS/HCeh26/9OlP7vK7ZfVWpOo5M1h5z00mcni/s44upfMz2/u+ZlZv77FODaal
CjXtwOy8gml1toyNUgtccFVIXkv+LJPYNRyQ02iQ9zn7XkHfjT5+4CzWQAYGNOhPImmiuvlr9nNo
UFCySbrL6t3a5EFCFLf7feu9QvV+ITwFj+GJlq3n1fP21aO06bJQ7/c1Ev7JgKwb5AkXPVQ9rUBL
WFNWZt4SoLJ5Y5DBsOit0r4Sr9gbbIws6XthxtaESei06+qftr4VVRM71a6rsqCrkGapWSKquoss
qlA6Owt/igQCZEmvO873jNWX6b0COnX/DsXetH6VzdeQFjdc3jepB6txSZUViGSPzpCPmVtYrwcx
ZdFYixP42qnRDo77vom3sd/CPLsNGtY7x7bMQqg/HHCUjwhDaaAOx96Da0D60NN/g81z19p4qd5G
YAcOk5XG45IAzhxaec/aaZc8ZikVjNCasbTz27AOxvLDQMTecNuoYAzRxRQAWnRZ29iGegF+JS8l
92wpLmaLDTWsUscO3aGKkGBiSGYHnuhMeh4l3AwZuR1DOuiWBkYz20de4hEBO03Nghnq18ip2v40
GROw4VaBGVjDL318HvK92mLM0ZxrskHRbvgLvSrtt0IYy3RGJpUWr2oXtC6/ccxhlGQMzykXH+1L
+v6ICkvOXR2S4EEnSr1LLuowYfxbKr86dQRV/2woq/liLSnzwQTdPtxNA5wmd+oMWgdCV/6eu1Ww
VJpfjHU4Gj91C8wNC6zeFwlfDLxMZKfOfRm0aznUQdt/9RVeA783DR7Z8+MJOghsLfJetw5g0V4A
4g7OqQWZ2GitFMCnaruIYvUfT9+lgNC15MFbpHL+XTv4w2Gs5A0EJm6l9tG6V3v9HNJbYXxr5pue
HzA3YdFwxIvk4Z+37sg+sQ5JJrs67nS1mlPfUBUkUrlhHX1x5goe4PeYy4uF4Jurnxdt2zEc1WVC
IwJGyrRQ6LfHlwA2ZG8iBLX3ezSlRf1jZt8WhIGipoDNsNxAGWjIg87gP8ugwzKwop3Y8GEpG7UN
VuePjoemzhfI/+UiARh7tXvgZ5x/u50Oul44RSDaS507Qaf+zcYfvlUtL8PyDeix+VX98UCMrfyz
hI3VGScvm86PYbRittHGcta2HrjNU7aduPZTw8Sv6WGmidfCXp4UbWLWqAasuN3L8WtSySArQb4I
nTFXALTLg9mDMa4GId0qv7hm16V6lw/CgBH3EDicMTQTM0J+uk1Whk9u1IFh5lgqrp4RSUX5p/Ce
WisB9nvv65udXueeoff0IrR/6nAdDFrCDSSKZqTaZQjLa8Pr410N8m1qjZesc3xFeSq1ZyeBZmEz
OgIr1oslSCd0QbfDgJCVNBnRFewWcQtS6JeI01oKyr473EJow77Q0YuS4X0E2eO1V+MVO7XD3P54
ykTVR1CEwVnXx47kkJn31YhaSVUyxS4AX47468rSXA51bYboyBafOVGVWARO5zBW2bGST53OU4bN
Kl7XAnS9mE+8vRG6GQyMc6n8thHIXrzfcybiSn2HlR3YHtSMLLkn9sYOYxJmKyEN8NuywgkYzIG9
my23Ih/vav20YZG0/euLOykYPtrZW49Vn1I8mXCPKGdLuBq7YfwzLPNpIjqoJtO17EmBe9WMuwcP
FEsYUCEozqMbJs4UeAn99DTtF6n4ZtWcp3xfuLRircEYAHmIyUzoCRkSVO85VbRnPw8yOXINWqs+
bB7Tk0TZJZCo8stsxtNwr/OPEln4UtBcQC8r46GClTvvm/I1szgYy25ogLP+lM3HOn4V0yfzvNCB
ZTLMHznfTGQvOfRaL40xNPcNww6MtA6chBV9AThGvCnMuygui2KESysY+O6d4Z9WWUdZkYHr/QID
Pb1veMx3S6RqN/QBA4CUcDVipX0lkEueuu5iETrspazirDlrmhPoSRq46tnRNX8zYvpo35l4VWVY
euCPpZ+vd2txQ7UtGaXHXWr7gC7U48ForIxjp2DGXMlTZKARo9nNqvT7umb7oXzH5CtQWRiknBM1
ln2pAMhagmJlNU1X92PfByK7T8tv6JNRPglGDW6sunn4oFVYU5y7tx6IXSmaP/Uw7jcxhUlC1die
TcAYVYtnuFq58+SIHU+3G8AJWGXtf7T8X6pxd/VfVXozFtaeniWeh0uu+9L6RW5r1RjcVVa7VgPq
hAWBqUlQ29vOMT+G+mORn5AC/MkYwoJwpQ+fa/ayJSdjwFX+DjOWH970hHNI/IWY0zypsKmVHzfl
RNPtaTxjy3su65ei3wlMex9zIuJBV54r+c6fYjTJzWCtdaqeS6cPCWaUHUFfvyjywVSlJgS3TVgk
BX43K/NUtGdePKUBveFIn5dTY/0v5Zr9aUFjNCG1bzCKqBEaGLef5HIIifRU+QC/1SSZMDiq941e
HbP+QBqrB4i6xrdVVV+Vbfi9ssPYFlq8Gm2uBlV+itm2E3C0x7XAO6mmHwapxdmqOKvYNmVnau3E
O+DBcTY2LslO4qxEenOcz5mGZ1KWwDANAA7hu6aIlzouXSPIhYws70OMhzY72h6f2NihNn/o4aw0
673vdkvzZDH2dUVJNXGdx8d472zQC7sKVWlp3w1rpLhtg7m+YdrKNAPcmwbfZWOhQK/a8dxT0pV7
XZBfm8AcDGqlNyaeEV17qHVo8A0NLNxfC2NKxQT7lu9D+tUq6k7aX0rlYvzqnaTGIHnbJSV+cElH
EdQfxlI5ZP2Zakw3uICQwEy7ekIUkZnKadCSQNE5B4V+H6z0umwitKyvxjOZf7A+zvp2udxdY6eI
34XUzloGNDlcTG9475we9ff5oHTqYbXrKOeLZEXpy+ZphhSp41qVJq+N99crvcf8rpi/t/R5nNY3
c+18QnTBCdJVeUiZ7sI7IeOdHc2LpRaZZv2bVCpGJtTZG+AAL3HYefKpwiKjtJpgU7RgTOzIzOjL
zCwwFcb5DKM0HFyy6yOQ544JptSSPaWPSkKk9AA8FSABjsKreaGRGju6adbwq/w+D483yDwJxCXo
QaOHsadbp3qnIqZa3eRFqsuBkjjpxzC3qS7t+WJPJFAdPlG7QH0YgHsTjm124h3pDESnVO4c5hTs
z/br4lOMacPMp58iyhO/gQWUgYoi6B142hAqVC6p/CNxRGk8i+w3REMhwEPh546P6cD6YGVTbY0h
i3EM475ZMbi5aR1mxB+nXkHhjcPaRqST0nq3EzMYsytEK5iTz46LHt1EdUpslt1O8/A/gv+XZd+T
vTdMO2Z0E6Va6Ikz+Zh9Ah6GwpjCfB4NxtevTG6U/mYPXegaD6q9c3RHhepJBJnzLKgoehfmIH/B
yuiWKqr3Xm0jCx+NwkA1LEh20ES0pNlnG4mVEqfTEsgFnr1Pia2yvKetBzXOOk6j9EcHaxr1w+zp
SwDqwSRYoWgHD9YKVXLDvHJIjxvvtfJMfxBvWv6YqLFO7u2LFC08iHk6cRj9iKYi5GgWo1uac8U6
5arhMwdCe4Qy55VX7tq7EuqRxgJAlziQHNlV1Jtwnbk6HiEZNtbYt36XfqnaoTR5qa0ZPX6HBpFq
wYpQS18z/dw6IljQKUMuVeUlpYsWSz5yoYUKIkOq+A836TvjKTeqWHWAoIhwVFQajnuL88vdxp1e
fk3Kbja7qPDKqCvfF9WBqXcwamgjBqeU4W6zn+UDl8nQaPo/0s6juW5kidL/ZfaIgDeL2VxvSJEi
KccNQqYF7z1+/Xyg5jWvingX/dQR2imkvIXKqkpz8pxdV9hr0qa1ZWnbUoPnVr+vgJvY9FsAk2iU
dyEkXjkDvSDqYXXZ/1Qi5y6SqRVzV6baMauHmwlLVQFvGWVydhZaUmadgvSU+je/474LP1dKtaIZ
b/XSk6Ird0b4sXP1B7b3xlTGQwj5B8y3QFLlvVd/qMlcgN5mBIFM2US861GyK+w978EhoA9PiZ/G
2jNb6w/gZ3taZar9KNXUFYePbvY8JQZBy88OnzXTX8lVuSvb+kblxMWlS5fnoJloDdOQlwy2Rwa1
EwE9DPy/Gjk/MeQVKTiiuZ+atcAWjBKRE0BiiQbz70tmmoaf7JIQDmhBOHq7njpIlTOvZK2VjNFi
9aDrTzbIkmY4T28Vt5SjeFzh3xNmxQ2NuAmhFqdfTWEuUfHYMN6VcNO/76cBNbyuILaQy7soM49A
UuwONrLBYQTmaxHYm6GINkH3LEfZGoaTo63uwzG4M4dsY4Y7m9a2VR8o/sJxwd3Jm5V5xjoJyvWI
H5u1fjOqqDQRp0+GNAnISbvtSGOSCAlyKdjH4+PggCOnCtBQovQCTs24ReUdmBUgjf7O4eP5Cpgv
Q91PAW0+JqB9GMRjHoVche9XFd/0VFtFY7gxzI9eoWKHPmnx2LVQNbg9MJp0o2k+ujEl8U286mnW
yfyLLJxg4oyG1AwJmOaqH+RjVaP43Ye3Q6pvbKXc+fr3rIx2aqlKO03RvZPHbcAAXgOOw0o2qgba
ruQFCbXoTiZtGILkLlCLW5fuSFl5nytL+TQQBSSdftbpRalqp4K0mVrF5YPCDIirOXvYYm4JPXAe
alGdNB7ot5A3JJ8Vx90DoNmXORM6UlR8pRnaQCiC7FaQfrTp9IEsU6ria17SE40MCoHjKpHJQmJA
oa3if67CfqfL93VdrWrVO7bB0fepPrjtwffNtSx5B6WPN7VKc/VnLBEvezepgwJh+zGtPpYE38Ff
fdgeTeqckfFdU9VzZvAVk5sg/8Y8+sHJnnTF+Cirh3y47cz3Odm4RXknDA+NTw5fZlQOSYH1p8Hp
aYOY74mx+yK7lVJ1k5nk4cBpGJHca/JNbz/+SpNHcIFZnp0N9OlLBAtKZ48qD+obJxk/8c2TPJ65
37zyh1PU58JMPjP0982mY93yqNdU+/PQOmq0+gbvHoiJZ3yciGUr33J5RLKd1jTrPPnEx2yZp0Ax
Z+X0+SmRS0oi4a4nZq3ft110KEEfO84nl2M9SA64m+KWI5m55dqmSjJ8kAcCGRSVW8O/0RSFTDZ7
7FzC5Ol0oFtW5bw8RnKTM5BVK5uEXEltyM4orVnjbZN+tWTrSHqxcfE0zdB3qBraGwWQ5kAVXQUO
ZB6imuJw7zwrxUGP8veNlr93m3PbP9pO9QNQhQYHBYTRX4oQ0FcbMSYaZMOmye2jYtMBGimV25F5
l8bSu1rz27U15FPWqh7JsB4UIArTxTbFp7yfsvYUVKiuZsde4qmC74QhUPfoaPadU9rvwMidEBDS
2DNqt4CdIvOzCT4S4j3jpMn5fQpOfnrGOsZuy7A5qBw2hMKUXtobvFj1O6/6YYNjcsv9iGYdcw+F
vMsK0BnhOmFwAqcJwbdldDHTFtRO5RxoI94QfVJv34QZsKea1NkmTeHNzeU9j3ZaqCdFQ9dH73/V
nQeFS8U6tsDmA2uCwfBOTbMjhxIwODX7bRSiFJBRKAHIZ7sZVwTl+O5b0E+/Kv6BEuc5MJN1DH4s
ZDpN85WT5ZTcCrsmuWmonbSIFbUMBEkVzTClPHkZwTYIrymrUhXyLmBGYfjeZmotAHhWaWu1YwhR
6cu/ikFK1rlXAhxQ0MwpwrvWDR8N36IeQRYR0NmgsB+6m7CFw0zKAzDXgXITmNXWlmwmoeSPbYL0
nuLeS1MZQZaB1SjeCTabr3lSQkss5Q/+MOVEqv1TDeJ+rSfk7C1DJ6umt/OjKbn3fVT9BG32LlaZ
nFCn4nenR3ga+Fckmby0u82V6Ngr7sEE3zpmH+zMWlflYQJ9tRJPbpZ9ygfpIMsh5UirPLQplX/E
eM8KlaQwnkDRaUJZvbQBPbro9ypaNFBT9O7AuN80IwFi4p5ax/tcQNtM0SM7Wf6EqzTtv+TS8raq
0kTrKACzUBXEAmvA6/Rt7UPZU84ygH0+UM0YeUWBKnhw9oAT29qdNdAR0EkbKClUXKEl9Tu6y3dR
yyQd/z+zGajxyskPMChHudrLbUfJ/mBGyT1Xdwl6QGVAri/1uzGJ7kfJ2rfVyQG8KGfNjSyPW1uv
ycabW3tovrjIuGje8Al4UbwxU+g8qXQlMvNQbn4uAjqwZXRPNuzQSlJgCOLfP1FNZ1/WQSl/gsn6
qGk7cyS7gjXMGPdV62/MDpwuY7wxw3Wx0/8Ih/et9r3mLiJ592iSjaXMe/U9nQ6Or9x4hU/C+H4C
t5TxPpD1VdEyRUdjln9JHqMFEuMu0aHow3PGUZC8R9XRT32Q0k70gZGan+JGPlmpeyL9yqyfsQ5E
VWG8sbq36oxsuVkjtU7ziKZQfaMEP2gfRHH2kNWfk5g6u0RtOWRUzcaH6L9z9Tamtnajm6mcCpRg
S/1OM79o+s8akH/W36f5D0a0b6Rqn5NhcM/53SkN7kJ7IOI6GHF9ivMPhn/bR5+zTGJIEJzWAygG
aP9WkdSvR3B2gHCLh0ZtUQWKNn19yLITXffdWGqMtvNOMPBa33ZUuEuDHEF7dszii+LFwErftYyF
ufZj3TjvgMkew3Y8eiD4Oq+79XrqBNmKAPzHgJSrdUf/+EMBcENPf4ZRthsNnCeR6CqYuXKI22l8
z2yAr45Qu1jD2QmNvam0AzMGgF2LrAC7qXqHkicFtJFCwgPIzmAcr5e7TekAfNI742gNznu3Gu8c
PdyEMEoVzOU2tv0XWfSPtsxAdHbx/cCg6BRANVzLJMW0k9QPptnfktGlcXV0JySk4Vg2RVOg5F35
ddRlXoMu/aZSf1KSvNqkUrpNaV+MFnGGO3RAe28DWoNx9q1xqzOQoxsbL4rCnCb2ndHA21qF50iv
oc++zc0U8tj+YzRNag4jgITy0ZDcT0GQnM3a1rdl5Nagxg6lpd3FVXkzTC3+EgYy5jbi/EtUH6JG
v0uNZltE1Yfa81HYaXfMDKlm8JOuH686hYtYNc5KHaSgHqRzoJewCyQfefhGL/tpuHq+8hL3NvSq
r3VP5GAaXyb2A7rvAU9MfTM4zYk6ihszQ2WVjF83xlMBA1vXHBI1+eiPtD6SltA0MTyyUX3Klevm
3mqeqqItN0NFjFQOjFvWCFhTGc7zh9r4FmX6k5zleymKtrI1riKnBWMVE2sUAC0tQPFZFH/JR7OB
i4ASvZ1+GvPpAEPtQZUGEoX7yGGIL/opa95TqkmHBTaRt+QpjqzYGturq7pJ4eh37p8yDlvfkWGJ
qrYgUo/V2kULxzgxk3ZY4sCceFiY3fay9Pjj//4fJFfV300J5DhJr8WZk1ZE7cSoFWkUMqEbws3V
9SW95aHh91q2pemEjja10N9X5FsFYIYcyuQxVXcD5TYkd0GGSPpOV8lFS//Rd5mUbpslwSTlLUkK
ltHhlk14Ugxd5HS3vLYZo5KAWz45Kx+qhQ30dZT+N/pqYvxnbJDHYon95i0fze9GBVq0WpIqtS6b
Yl/vxp2+plX7rV6B6T+lJ9DiD9e/7dwWXq5QYIrSGY3q0gqWxbF6L7kUpCMgCI2+QO6lTBw6oqdc
mDEFerSoKv2UdkeBU2o7yg8nd+M+lVtpT7Z1j7DJ5vqqlIVvKBKlxrFXJJmCy4TH4EADz9s6a4rg
G6ovkxpwtnDo5r4iMvQW5HgUEBR7+vsLSjHN6QaUCaEUJLpYNQAHJVpnKjjiP1jWpR2RTKwwMy9r
mNYMEVsNit0kPSMfrb1KYxf9yiXyMnXO/y/tCbyDfqe2pRaNxd59Znz5QJKz0Y/+zrvVtySJn3z6
uZAUUXBaJzeAQaEyLtVdn+2WKFvf8ghBrHLxfYUjMWR0/pSCCS+5pF33YHIb995jIX2+/n2Xlisc
hjyhEuDkkJhl3Ycph9ApU/0rC45wDmqPCS2dgJb8xz9KyQl5j911Cy+cSuJRu/hWjnBbpp0C4MVB
GiJW43Atp9FtUMHAokV/lQmvlKoy1KlaIHJbY5vn7roEtE5XyXyu2OwVYq3ays0q8uHxs1fUVGag
Ld0gy0K5pN/Ebqpu9Z4TbPW059L+G9OkUB4lVMpthzKbFgTnquxCqkEw+F1f2uwtcrm06dRfHDO8
sa0TZShg0p6krxkuA/63pgu5am6grrhTF+huZ3jJf/M7R6QGA1IJ3pHbsVsrO/Or/BwfpdWkHC+t
axnD0yPA2OtwrpYuzLlX/HKpk6teLDXNnQB5BdoXk+X+yOwlr3h2HG+7g7NweS14vSNcXk4a13aT
cqmA/wcL/V0KnOP1jVuyIFxbpV9FLnMZeH1B2dHa+83TdQML96/IFewPBtp1MYRxlrP3PGsVg+R2
s4WzO/uomPBgOhbBiANB1e974lD4Sg2DWPXlURlv7CNdnXKrM9m5LvfxWmmWQoHZe+/CouAFQaXo
dT3Jd+p7bVeZXyoeMvum2kh7237QG4g/qUls4324JLM9o5OC519YFpyiRWcjGhL8j0B4+8v/zBvj
9Mf+d2FK8I5goOBWBvifPjIkFe0K4PTX3WPW/y4sCM+YLHVeWw+Dx0AbvBX20aZ59O8sCA9UKCHZ
Vffc67457lIQMRJeeN2EMr0Nby72i1UIr1PrJ21kmHwnmhQDg7RRNZw6StdlBnWVDW+bQ7J/ztR4
wfBbCszfXEGM3fKos3IpI5Zy0U+TvfAvR3PXbaPRHJLeB278L7+lGLvlPEpGNrBOQCdmh6f/70Tp
vy9I/f0cZ8moonjMC1mGz7Z/kEyW4/64vlsLJ9cU7oquyBtJhdthX6XnxlZWGS2Yzh1X0I9cN7Tg
26IKD43bOq9VvpZp5QeEKddloT1eNzE57xXHM4W7IPIJecOMLMjWP49xeW9Et2CQxqimu09xUVl4
j2Yv81c/N4X7IFUQTfJarh6DOnsePfr+e71aetln39cLI8KVUJZZ5fkaPgCS4gSc19vm7Y92DZPC
DXybtCCuf8IldxDuBzUI89ib0qyMNphjFaSSz4w3l0zpXje0dHGbwi2R9nFp+L8HDsOds/8nF/fC
oiwhmFVVJbcLlB2prJjv6jbcuunUJmhjiP7c7vP1hS14hSWEte4YSPKQcqDG9lGzn230KpdMzMeX
pm5qGpkcvRXBRjdYZREmxCktoqtTGEG6bw3fAtyCmSKS/bFY0oOaP1uvJoW7SOv7MRsGONBlvdw5
VX2re9nW0/ut6aYUHEC6rgor/3j9W85v3KtR4XLSWx+UDuoUewXxLhAAPoXknB0bo8xdcPz/8mrZ
MgIOmmGqtuCPuhIEbjvQsKX7vokVc9sV40lXreeGSjfsyjSMS/kmkcyzrn27vsz5s0AjWHdMWX8r
NxzTwx9bH0UMitEEMVMpbLgrjn9aCjNfTb1kZRfxepOliull3CetYW9j3dm51KiVul+IpJeWpAku
OkDK7owm1b3XvOCfHu//YstmWVTfTF2Mqit0Emorp1P3uy2XSuJSvjN7uhFG+48p4X5MamtM1IK5
IKfJIbFi5KTVPind04JDTI4tvGSqifqaplPTcyhf/v7y+6nXu+X4wqDPwLB/Px1wpuA24xZqkWgD
T8uCKOTcN7y0KPpFnRm0bbo24J3J4V/cITi4Y0R0nVABXhTIm7vAfrMmeEcVZE0vT+ubeN8lfT2t
zyRf0NaljDwsGJel9c0Eh79ZFO6veqg1J3Dg66u23bb94X6dpFpUB8se2ifUSXtmQo752tskS0Ks
02KubKYm3GJhlw7BOMmV/jrdILfO//R0L27jFIVdHO9aMnM5arhJys1/0vFfxy6Fh/26ky59USHa
CrpE6Xouk32iPvvhc6N8tnQgVi1YN2UpWFg4D9r0UFwsK3RtN+pBseCdHTHJdlKUgAcbWNt6qm77
p2aJdnwuiVZNC1JkVbf5I+5a2hZ+Hg0sT997B+uQrZN155zo422ZctlK7sKFOXOx/GZO2Djwoe3A
AxTQ2vwMA900uOQWC5443RpvHPFiScKOZZ2aB72ODcm6jWCpslz0D9gzplUAyPkeY0ALFme0ipzf
liVsHAPGge94cb6vmdVcm6EpMVYfJ+omd6roXHZwSvil+lWNrEPkwuYgoRGYBehQ2YyBGAmSaZKa
A+SH7tsF11DI+iHpK3rMgQQ/m7lunRh2bQ3lxLFOb6Ug04FupurBl8EXm7BqBJ0LXiFv3AlewjSE
w0hTWrvONo51EG2J+3j9VMyeQBt2NZOJYMiQxccokP0w1Sr8pt/RQzx4pxJw/VpZ6zdAg+vNdWtz
XkNrSzdU3ggkt4V3orP8At4bkirX3FVpurElIHDRgpE5t7kwItaCFa2Qgz4gJ5AgWu87mutUdHxT
Osf+52lUxf6e+9+vr2v29F3aFB4ISe5SH9LSqYFQH8fiVNDOkh8n+bgCMkp6utvrBqfjJR4NR0as
XDctS1VFqVFNro1haCmZeQ2l5/qzpC/4xUtMfs2CcBLkNgPeEqZTZ2nYArXaNtJPq/2LSSOLsF3e
hHCuwCnBpNnOZWgbKatTRNv+m7mw0nmXeV2pkFCqvaUYTGwTmMEmMzA96Ro3IErX17/nkhUxTvJ8
P9RckBq6Y9ymfvXM0URCmzL9dTuzx+1y44QTYBdSNgRNVuz191DZrHkY7mGf30JzfrsknzrrIwy7
0GU1FNkQi+xlA5leGyoBvFfyuci7JxQl7heWo8354YWN6TdcPHROacH6G/HQTV5SP7U/inW2tn9M
C4LsDj7rhbM9l/aozoXBaSMvDCpRa8d1z+Genrlmj0raLWM5RGDFQrgwv1MXloQDEHtWr4Ac+ZOM
YNb7FENxTJOn+638JLPakBtymhP/mFfDEZ08OIgWFjTvDq9GhIjSLMswdVOMDFMPNfkQBguP59Iq
Jl+52BoLYuiihzJy34PlDU4eTCV22P3RAbr4VoLHxeB6dXN4CcWn3PM/0Wl5WoZhKNMWv7kDL2wJ
zhYVkiqpLs42RcKoZ+jomgfrxN47tz1XuxxsJs3eDGKOhVUu7ZXge2lfMnpQUr2o0TrqUvhtliKd
6UJ7uzTb1FQIq98qTmpwU+S9hIV8aH80EzcIgLYdMs8QMcdQ/phZMxGLL5QHX96lK2bFtC007E6V
Bq4//4iS+QMcDQf/DvWL5ouxt96pT7RhNrRhbqGc3XaHcD0NeK77u0kCYEmCai4fcJS/v4CY8Ut+
GWRpVWf7VJNvFR84GzwtTJCHT+5Q5ivCN3NhV+cPyKtF4QT2nos2QURilcXFTd23x3SExx7+WmPh
lpyNgFR6yzYANYMK0e8nUbWDrmYii7ad/yGHrorWLnFIfewYL4mqd70LudHD9Zdgdm0XJoUHtG5z
qe4lbhcqlKvcMRnl++rAU33dyvyJvDAjPJ/QWIa/lOT1vbpmFgXA8mqCDuVwJ710je1DsAG2bC7l
49PevHHcvw1bslCTLTOltMgNqEPtgFOf+0Mew4Czmfx0mt7cddYfyBKiHnVhUogpe83Sx9ggWM5t
A8QZQ9td7yA21EJ60v+w4EYF4NpAKT+oO0Mv3qlGcZN7TFIufPPZy0hFE103Jtyb2KaAjETGpzko
MeCYCC7o1XiW1vEZvqRdvR++OV+yhZdk3qLt6DKjDaou5rJlISlyKDfZvlWyjZ091/WPhTXNu+ur
hekXXLxVWjGMmhKN2X441Uef6Tfjg+lwGTnbaoNqgHLIgWDnO5jVw6XPOX84X00Lj0rb9VI9OPkE
tlB2yqb6gALOuymSQY6AuLrcR0fm59fBBubx7fVlz65aU6nC63xbW4Qw2rGelrHEBdTHd6ALzfEc
GAsAi9lb9cLEdI4uPmzr5l5iZZTAPe/JjBtI+uuVCtKUKRdzrI7X1zP7Pl8YEyKOJhkytx5ZD1qN
nyjSkV9n2PNA4DTMDl43NrtvF8YEl5H0pJAsmSaGvm+Pyplx8522lc/2wh4tfUDRPUANuXZNJqnA
2g0P2A2c4H4nMegsOQxmLwGn5sPci2UJoUbVDZUte3Sh/wNr7Q/D3R/DWie987/dT3iWmLRW5dgk
WSjse394HGCKYCL9+i7NlmovjQgPEaJSWTpOMF0Y5PeUaicon/Ku4VRPUuH/oFS7tGHCk2QWcdVY
OUEiImU7U6/Ace/c5kMJQD5sF4ArCz74kh1dnK5U613HYIpjrzI+0Hdgw+x2V3fEiB1CmlAu6d2t
ZCy9fXMF4YtP+uJCF1ZjKY1cbQIqIOGH/E8bWKAEERaQDXnju9JG96hu2vFDK9dfs8A6vdCK/Ltt
fSnAXPyGoDBdOUTU6yUUn8oRWvnorFHQZvhrNYGECnfhEVrY1xdHu7BYcbEMaQf2adQYlJehKy69
4r3TycdQyk5DytT/v1yjcMM0eqf4VYcntbuXLsOr64KFm1x3sdQ/3cZvohrNoIVHHcmhBvj7bW25
4ajZKl+12oLDW8NVP4mXbbjZpsaGfHDlD9fXOJt2vBoUW9tuH9no8DFKLclQd4QF/B8ts/aw2k5P
BANnrRUhuma79dLHXViq2OdO0GNL9alwMC11Ys5d28faWzGiBlYavZCle/y/XER/f1tLeAl9K9NC
JOImj3X3JgAzBRHuyWUnQG+Z38STbM/1rzuHq+eGfbUpPIhyBZEqRDrkjUYLRtXz7gLLgRBFQVFJ
QgotplrouNH70bDO1pAefcjnpCHfDh1ESQFaUtd/z/z7/PpzBIeuKz82lam7oxtnJoDQZGkh7R4Y
KP6zYPli5cKzWQVWAGUsoQAZ495B24uOS8bk115b24fw5OcLjjz9f1dOjiU8mxIJVsvMp7dHrnBl
Qz0CN7+lPl7/fos+JLyYXlIwcjThZKesAwxSvPntMWMoZOHSW9ox4fVUIx0+4IY0DsGofQd7uYxW
kBmvLVR0r69t2vtrH1C4ekzfiyItwlVHRAPc+F3clJs/sKCrpj2NtxjMfvx+uRm9DFtGzwWeoxhZ
JRDxLCX0s2u4sCA4Qan3RRfr08PYlyu5+GtE3O76GmbdTDcVVdbIGFRLONB2ptj0fALq0ukjohyw
RJbrTvlw3ch89+LCinhOczSwipRzOh0etAmi7cvdaK6Yp991CEcurGr+u72ualr1xdMK6N0LIAWl
wg5NaVjB5pMsFopnX5qLNQl7g/hF5doFu8/k7Las0N4haDCV3fepcgelGmU8FMB+INq+aVZLidbS
AoVz2xk6tHYRt0OVvwsh/4UDeiHOXbIgHNQ6HyF48zN/n6YhU+j6SpcXwr4lC8IBLRW7KMoJEZME
cBd8K+BNvO528wbAe09DYKqpC/UNqU2qvJoyjwQB68RPv1gtA33XbczfoDRt/mNEeIUbCV5UxcMN
Jmx51t9CJfvSmNNgtKBUROsqXsgT54YbmO19NSmc2U5RIsPx2Py8PE7jFNWUg+iMNkwwSL9cQwoy
MjJVnoYzfHTX17v0Tae/vzhZtmW7oQ7ee+8ZiCXBDBcswpYXP6lwejWNirks80ZM4PkXsA/qJoBh
/j/Yh0n3harxokXhLFuMvER59hK7ufu0OUzP4C+LY0LzB77WBd9ftCgc4LA0Oon6ya8sspLZwQnQ
9G+zyAunEc5z5QaMgA8cBifx4QXPmfKHPT325Xs3te4hLlg4GC/l7Tfv74VB4XgXCqO7eUcDAEa9
dyO0NKHX96iHtw9VWX3RaobGZQ/evLBDDBHKq9FXopWPpPxKNbKT11f7xIiZklYreHfsjRQlsD3F
92VkQ/zcwmhvfteM6EYz/LOvR58qN3yA6f8uBx8OWwm4lKE+D6Airvv//K3/99kzhDKt2Y/cMxPA
YIzAaNXMupNJDClEHX56VGHtcbxk4chNrnDlQxrCNRZYJp6pcE86AzLx3MSp+TRkH2Hua6uFePq/
PNSvyxNuswoma7+eOgheVh8mDhrX+MT49bau+kNJr821ra1Ul7B7hOnKVYebIhkWrjd7svFmvYbq
OFDCWRx0wXHaStPKTKdAVWTepyItd0bhn0YtgzwTroSgW1ej9jAFdi0UnrHmH7Sa5I5S9hlg8AYl
5x/AN88NPJGBDklYD9s9NGPDOnVhAo0bY4DPkOncFFauWNno9H08SdpWoYfapr5NYvdhBHNgJM19
P/ZrD+GlDHIEEzlJ0hv4lZInOLaQUvG2VDvXPWlPrpbvRwTcnDC6BxiMXm3lJqsilo8pEsmeVH0O
wxTqzf4ubc13Rj1+huN7pcTFRxV5JZh9NoqtH0YrPmmQ6UiMhWilDQEjE3uDcuz0eGcqD6FS7VxY
5n0VjqZABY7rQ65iPikB/NH++NCnJtV5BVn16tnSpQ96A8WdjJSl7OYLofWsR77u0JsqUeqludZw
XUbAlVCVH44twxLefVg8Xz9t8/5omLpqawroT0u4Jm1wL1XRp/7eCOCjKz75cIKO9q2meyu/3neI
LqtoKdmfYYp2oSe9bn16Z9464qtx4cosu1jLee9YpjJ8zxr1E4Pq+6zXFlKi2Sf1Yo2Cv8sIImia
XiJVHUB7gUSQHVSfr69kvgj7asMWrq2mbdxGc1nK9KT+ryCspV2zhRurQj/W0Rtior9LIe15+IH4
G+0cov3FUHy2fnixOuHWKqHZD1TIuPeyVm1V1H0KuEonOiaot3bpyPHrw1PgJg9aGG1yqfyT8W7g
Zn97ii1EZIWZ6+lYh4Bu9sGhQkAlW0Oyw7Rfsgsjaod/FP5f2BOisDzOMlOB/XQ/xOdRpeeKStl1
j5l3Sgf0uApdhKULMZgbSjqc/VVGb/Bbg+ijai1GzvP3/KsJIejKrTEvggEA2AR+UDbxRodfk2F/
9Mz3RFza6t+tSLhKPEePQlWmwWpB4K7Lm+WQR5m9MEzT0kwV4ByDC78Hx3WSe55S4AbdGlkT4nL4
sKE4XauPEMrshkP/BendpV783Ky/CrDnb6uC98dWK6OvxJvdpM1TbBpw2yOuCwO51+qbNKyP0pg/
wC5yF8XRfTuqW09Vb9VM+Rza2idd7p/yOth5cfGuhfqY/+MMy/jJkrOz3Q47q+JZRf35+l7Mh78X
v1k4MLEVugFyBBP2qdtOXyqJtnBxr6kHfI82XOZ/XTeozjrbhUHhxFjTDBLFSJQbET4ujz2Ad1RW
1oiHYHibb/MJSokE5wrScfjsUJ7d9vtgZy88KfMX8cXvEM6VhnZbOtiAvibYfX9EE5huWHH8R+ii
JXcUDljcd5YleTjG/y/3xxugDOZNvwZ9C/PZnxf8L9YnnLIilfNIQXj9stKDztzK2b9c/UuFnvmn
5sKe8EbDF6bEowomTK/8BxjGYMOj4u5CB46MnqX1a9tmEKuKTtaLOnJKDdU/XPet2c9syQowWZk5
KV14v1v43upS4idU5Y8JXG3D8dSmD//KiJh3pHoZBbY6jXKayKfd1v3WSr5eNzF/KLlGZFsh9VRf
6g4Xub2aDqbcTqQ50/UFcODXoXx5xv7RoZz87018dWFP2DsEWJpEtQdK3IZ7oyDsZefAfvvsO/y6
fxJjXZgS9gjiSc8vEPDYWxIYFql7l7owEV3/ftPPvbIcVYix1D4p1CQHeuai+1EW3VHqU/k+zxFi
sSyv2LZGf6TeKi+YnXe/v3dNnH2MR98v9JATh7DQSVa7D8BsHpEdXfiC85tlyVOtW3OgBPr9bWvM
LHS7EFTJmDzZCH5aCOu6cDH/WVkQVO9/DAm3lq52NorwJBdZAoV+gEKqtHQJT6/L2516NSFcUlFq
uk7Wv4CKYUj59frAFku8Nj5Pr0/lLezR/LV/sSjB1TUnR+7K5dp/ncgb3xX/iBVk0Zbg635VkP6h
CLw3h9KDtjOBZDeuz1VnHySLYY9EZt4lQPVCTs6epqGLuDStIPqKjYfIdEUIiSd4tiys1jaZTR18
CykL+Vm3lFVZnlMoihGgWdhJ0fdFQ8JSu9rvRyfFUIPc6kTifbbshUrdvAnL0RRzgqGJDRLVgTsE
aah8r3vQ4t4HVKOi++sXx/znejUhxCYQAzKBauj53uv0T5IN7aPWQL7boaLnl/7SRPvk3JfO/+ub
vVoTD7KSBX3SGfmUUscrs8t/WoEJtrHWn7143Bd6vRR5v+kav5iEAt60gJ9z7IQjDSep4ZgV3xBN
bWM1HblYhUr1JdqHM9o3VkjgbWDLvP5dZ7fuwqxwzD01G0wIJfJ9HPbjfpD1dDs0+kdtkPMFS7M7
eGFJcPiySn0lHVmgzMdLrE8ZwgHDJ5AGC3beZBjilxQcPmEMt5Wq+FfONI2JdtG2dHbRftxLRFgI
nY/d0dks5RgLX1KMPsqkikZIafmSBs1oV1t1xqFPP1zfLjHlFNYm1jlVHR6rtOYjZlX8bGc2kwrO
5+smFvbJUIVHbHQi24kxUSIXa0GJmSHO6ymoly4FA0uLmZ6gi1gKmFZc+DKpoNXdV5UClKn5k7vv
1ecM8dawxnKIPbw7rf2NJ/3F4M9abX9e/2BLR9cQbgs5dxMtMH2e/e8THrqVN+0ne5PcEM9DUbZK
3weP/3M555cj6LYMF6Zt6GIBGLHZEUk9nFzfD1toXU8v4GvQbufhLFWb6yuc36i/jYm1TMXoFDPs
cQlAQ+fBlXbSUC6ETvOn59WEUBZQAXYGAehuKGUeLeQZJOt+sIPtv1uH4Nq1I6MqFHJEIyV59HkV
EdL2u4WPNft2OK8rEbx66OpG9jV8LrIfHZOZifEzYrhr036QPPWP/PvVluDfec4wZwQ/2B4Wo1Vk
3ysod3fJwoUwv/u2SkRrgRsV68tlHfe9WbOgXi0fnFb9KDlLHaO53VdQtNYtHX51RuB+vwkUry1k
+g/T7v+IpffoxK8ja6FOvmRD2HzLGaK+cvCw0dl3CAFl3btR2l93sDfp4XQsQXI5yKxMM6Finmtm
aRMnTJa8pPYi8HXiYFjCCi1ZFJ8dNFqjFJr7yaKye2mSTuikaeT8BWr7D9qy04cSg6OLNYpvUIKq
S2U45HD6vj5a9WNII7h/QDJ+EzVHykHN7vpHnd04xdAVZ0p3YCH93TniqInKIfKKfWCP75wSOR5T
QR/CXji3c26uXJgRwoayiTp90OgDDX2+qx3EQMKlWfoFE2L22yqIXbcdXy7Uml2nvQuGJUaAucf7
YhFiost0edNqBt/KRU3es7uVZXxW/XSjR0/XN2VpKW9Ok45UTsrXcuwPeehs4uh/RY69HCWmqnm+
bdqcxrTUi+hATlrT8qalIMJ1y/t9Pzb2wnGd/VoXJsTgV5JCGZEsPDkr17qWIn9T73xUeXr74/XP
NX9ML0wJTpw3ox90WsRqnJW8Ri3gGG60EIp0SDaH4zQ7mywVPWa36MKk4NCuV1BjbIIC7vlPpqui
xrjU01n4fiJ5XjvKqlsqWIjAnNc7rf0x+A+duYC3X1iHSJlnl0ju2SlWvDw/19F4apIFC7Mpg6Ly
vFH+0uQ3JNx6WMSoLuPNJoNAw1ZzV4a98jeIbNcr+67dptk22cjflobD50IFBQeHk0sjyxKZGCTo
IOwqIq4ymw+y+Th2+j6Tnv3oZ4K24HUHnP+If5sS+RgQHIn1pEmKfRo985NWOkT91y3MOsM0yUoZ
QKYZJhymkgcczARRsIc6am5aqyYKkQGBaExdAljN79eFLeE0DdVoW1nCavRnGmPVzkErj7o9Smbo
3e4lrj4q9z5CRQtfcfYpurArHKl0KIoinpi+/XG4SeyIDL1N75M0Gv8gsFNeDYknS0tNWjHTzaT1
5zi5DfI7JVso2izsl3isJNlqmaXiRmqg9iYf90akyJFMl6KF0H5pt0zhrah85f+Rdl27dSPL9osI
kM382kybOyhayS+ELNuMzZy//i7q3Dvabu1Rw+cCA3gMGSp2qq6uWrWWZOebJZB4QjACQoR0ixos
fSMZLlBTStB7fJ94aSeYRdEQuVA8hq52w/K2CeapGFxbiz0yN+BLlyGCnCkghP76BFw8Y4ZhA+as
IQpUuRMQpxIrZyDgg9gcaWr8aP8Wyv9+JZ4Z4LZ9Iie2wjRM5KQf7OKYQmIpBnIHmmeCkVzc52eG
uH1eQHO3yG04ptIo/EUq9mmf+GSava8nTGBG46oBA0i3JXVLCdkVCKBaz5J/zcV/kThUPobCA1wX
gF/ymGywA6gC6pDnq8YXrSnRMvDXKfP35TFVS5Vt29gkHf6MWMp17Y3VxkW1JbA78KFBbRdy344Z
KB4UQ0pH1N5Ctt/4KRTHOwPjM1FX4wc3R6PZzRs8YPSNvfTMIH3jmLaPdnq/ewCNNx1c2dUO8X3v
5DeVr1XhBG1CIYP9p/L6+8gRnkOySLUt1Mb+HPk6jGtimPiO7UnQyu660337SR19dgK+yi89fMGJ
uOwawlZOfG3vl7CGgtVBlBa5tKGIrJl4SBqKqvC3nF0uw1zLE245826tIY1r3amW6Jhf8irnRrjB
osqUrFIywnEqu0UxIfg7eDr0yAyt/vn1+bhoCbyS4Ig2LMvkmycsOyWsr2W87bosQXu0fWe1+eIU
NYSzcqgZf23t4uSdWdu+5izgHtNVLk22NEFT/7btlSrQkyggPPxfWDENW5EJtCQQ3P9pJY4hp6IX
MRQd1odeVh+sFgxGmYhZ42JOjpyZ2Xz12WASqOkV0OJqcRaj2ygAxwXoAtB2MKNfvoXUiEhN4pLv
J8jGodlh43vgT4C6srIykhVUQnp7n1oIGItemf2/nzvEV5g1U9+4ALYVPBsUKn41IkPWbigWoBOg
UaAyKIiKqh+fAAPbcTYIOkdNHSGbyRe55X7oa9uGnc6DtqeTAKMDta7j1mud34tiqvf3O+/EAAbC
JteNrSOeO0+9zYjSgFouKKEfvScQ30jcEf0vv9Bts+u99CX+JgWEbtmTQbAZL24TA1E/GO+1DY7E
XXSLBlX1bKm3bSI71j5xoHIHRTygbCZ3vJsfYldEaXTplOGNYaEbSjHxBxckmEkcmbWiYG7LlOrS
C/htoG8yC87y9ls+zemZFS5SyOOW1bVVtIEl5a/jnN8bzTPESe/13L5f0//mHXg+Jm4Wk7grSV4N
bQBorbVGbtr3UEIHGHso3/7+BJxZ4jMoidmvWVlWbdAAEJytED1TT1JuOl9b+XyYNWhxy7KugAjq
M1UyUArlOGRxHZhaHjTdsIt1wYvzs2dHhIiHpqqgXdLGZfXnSTaKrkkzVKCBh7EOkFOsKGv653wt
XvosFYzmU/xtIiAxkUPZUPfQzXo/7mduY4yBQ7CmKMNxnrzhLnth3ggKJet+U/iAgCUE3P/aH/I2
OTdfDkaJOyvJAx3KY5oEfJEw3uJXiTex/fxsWKgnpvOKUjDgPpmT2uB/Te+/3gf8WeUtcP7WGovS
HAoVFtKnmL218ktjiQqwwtXhrl2QUpqDPBtZEL/W4bJnV9lLR/E6ApcO6ntIqvrdk+i2Eg2Mc0J9
p+vMGuws6K2HvCqoBdXKaBSR1oiscE4oGuQibwhGZnbVdTQXjt2w41zl3terJNoHnPeZzWgoqgbb
e1z1Y6euLuB1grfyp3uC2wm835nVxV6STsqCCGLLr6tbupk7/kgfurdSCeyg8guUYAS3/ftVcO7E
343aBDxHSLcjO8WtUlXlyTLoXR5UkCZAfyRw01sLlOSRsJqv0uOILg2QBKB7UhjRX1y6M9Pc0tVl
vTA1w85XjbdVX6Ei+KstRY6Jv6T48XELF0WLFZerlgUlcG3m8lTFEIWfLVcZb0rRURZNJo/ulyYI
XKYTjPV+70KD3R8PzUlymlMe4OGJZlQbnV6BtNPDr3en0DDn6uceouKjpG/ed/Gmq+ZKdRW67vJT
8SM+QhuTzg9V49mhSFZMsITvLURn7nHszAZtNnIWFDn8/PpWND2k5EUV9ssn42On8LD+obEio2vn
yK+8IXGiQHUTv/wBJHyNBsvYMX/VwV93rW/32ZlJzvEvnaTpc9zmAVgUKMSB+1lwO3/K1nM7kwfy
6erQKjm0TCGNuDwyEA6CcfhxQz+DFgM6cKKY8DOh5vuI8GQFrlSXbb6TAO6raNUa7kULFKgi5nsj
1APNL/aijPOnYPs/I/uwxN82SiqXRIazbO0oLAlaOIfyGuroV7qV4t2yQGs+8xaVXBm25AymfJjT
FaR82a7vJLoA04iKyX1Bxgcyibgx+ZiI/zTO3ZktaVtVKfBpenaaxn4PFApk0MntEJfB14fyM7Eu
N+GcfzNZaqvxdmdsAPcVMF5MxEsJLdbDuCOheTu5UyjvLE/eDxQ9ZAtdS0FUdvl4fiwE5/ymKTMU
PU/zABqrztgmh94CEFst/zb5ys0qXx9eGqZEY4etvHG1LjF03elGhN6BNU99NFI8qyAbVToi73PZ
t/8zPL5IrI6WZY+RhKY0taPSYrvT7BfSgK2V3RrGIuiVEFkjf4aCNVviddyWE2H1Lh+1fRVJ31Cb
upJitBwOk/pbsH+2X/j5av4YHhfeVqDoLGcWg3kdhN2d0516mWY/WA7WRR+9LCE7bjRy1gFszEvm
6BO1nDogtScK5D5zMf65kXmEk7SMaHRf5wyt9ZAo8PXnwevDJpA8wFrTcAQ1U/pcB0KHtV1aX41/
291nl4uqRmDKGLCrsnB5VHeJP1INvPrtXRuI8gPbQfjKFOexDCQNEtvuEN5V5RVLU4WyuNzJpazQ
ctLfksHe4ceuskTfvl7ki3ElsAT/65T5gpZMBtQtDDhlaXoq+pZq6Mb+2sK/xAYfJjg3FLd9VSJ1
mr9nqexnsjf9dWe47W8GRd4ry4dUuIPhhaLeONGccs5HKczIqnI8nRblVrHfJjlQUQ2xRtPt4u+y
/jPtBewBnzvd/9ynfEGrspKhnRbs09YdXfmuf5482Rvd2e28MtzQruZBObJbCSUh/VZ77j37+6Zx
jgcqoWAuXEDXJI5yBTcO/wovDVlFCGEiyq3UW6N4iTX0RiuPHRMttMA/8RWwtZbbJlWxzmU/QdsZ
mEAV3TfKTd1Nbh4LgE6f0necy+fl2VK5UaFLD29o1U4fqrvItb04NKi+H0Lx+RSNjYvG9EbT4zbp
s8DuazpHu7G5jgy205TB76a3rw8MEa0Y53fIKksA7uPhql+T39BQDxVCS3c4gTbN1byNuLjwJQ+Q
bXSO0+alvmr39VXpMV+8ed4JUL9wTAbnmIZoNZdlMvLAkq8zCWmOvHog2q1ed4lTWiWoG/r02E4E
PM5t5tqJfEwt8FMZeGPMeC7KD7HEnBWy1IMGOpRhpnJ2q83FY6U/FnkOdXvj59hnFMxDkGCHPrHx
3Vp/68ZCNfacVz87yNp/PbsCh2dsK33m1Es4BKlU6jwApbFn5fKDbq23X5sQrR/n8MChyaAeP4Gv
e1LBNZftxkK+Yk2YMJF0oCC+4ln1FDkeelPJs0BZfAidP5aD6ek68b8ej8AKT6WX9uj2AQQ7C3Ki
P6cDRLETYzyxFoolXxv6l3fWP1cFT52HrqmcmNX2JAnk36vLvMpRrfdrd/R0pyvxcnb+tpzGORKe
Pa+yiim31ToDVa3kLUuF05b/SsD8IIiFRa8SvnIKAV2tYXqfB+nrdhc0Trwv3PGmC6pgkzZvjpqf
vxS30kQ7wZ7/l6fXBm2VkYlFPvbPTW+qpTpIPW55ldiTw9jy3EqrayTGk9Qa3mxr90RRn+q6vgHx
s2jcl8PID+Oc7xzNqCF6i0eATkdXoomT30oeEPdh6bUnUSbic3/v+x38YY1zntWELrjRxFBBlT+D
y47t5uOGGpVPBaS7JCA/EMJtN217l7zOnnWQUK39ehtfdjEfn8D5TJXlqg5KzyxYV9QibkfkHr82
cNnBfBjgfNgABXDNWjHGVXlCraMoTtI4OJq5Cuz8S4rgwxDnyfS1KFhfDWAuOKpvSMwF2ot6KhfA
j4i77Ex3FnUIXXY1Hwa5mK2z5S4GDBtvHDlISxbMYxaCePbr6fuEKPjPkf/HCp/oNKxUzUZjzANy
Swy3CLdUZwViM695laFAE3soBLppGL3Vd+OjxDzFy0HQrYRff4ZgrDyMdSwy6OTWOBfRTNxpAuVT
NdJaRDAl2Izv5+XsvgPPQR/pWy7EwBPftJ5YLpKQ+Jfn2cd0ct6lriolKmIER1pgTS4JQLu564I8
MD0lAQXaRp3LfAldot7XEyhcR86zLMkUd812XagQ0o4pWzzdpib6C+d7SPVNwQym85kh+0Pj1m1G
OpSOXTuSTo0B6mi5Kz76l98cH1PBeR+0jjCl0N+fjHij7/Hm8ROQgoqei6JF5TzMUJTp3KkpIowF
khVKc1hb5e7ryRXtTs7H6HaJrPUWzaMhgirq92U9KPbj1zb+JUP1MV2cf1FWVW5YB0+ZL9RAmtOm
2c/4rrmK8Fdn+gWJ4n38k+lewVwT7ID/+0ISRQAiN8eLSo6WnZe9iTBqctqj7JWozQNzkDqIrkFL
Kd2oL4JxC9aPFydJpklSOxPP/Q1KpO8k3IYBtM2RkdPhfTZJehbG2KAp7qb8cZNvKoP5F7I8X3/H
xZMLYVdgmmRoxQPQ92dc0EuNgfgd9V/5++JYgXps76MX5ih37GgCTYLU9gZI6Cr3a7sXD+6ZXT5f
p2VZEg0gEAx0xS0jqjktoJLM0dz8lF1bbh6yGyRowxTGV68PZgR/qFMLvuLSIpx/BFezaDQGmEub
50Gdjx1tJeY3Vvbt65FefKaeGyF/zjBJZakwVTV/L4zM99NMt/VloepJ4BYXlrREK6pzvnjpJxut
met2Y5dhcaMeC5f9sr3RiW+kIHdLJ36LhXXwi6Ht+Si3qT67ZLqyH1YJNLvvmUIFqsvDnYKBWqF1
1OgEoLKM4pOvQ73kv8oNnpvmPG4hZRZAUCBXSkLlbZO5UHc18ks5Dq9cUcsH3AY6raK9c8nPn1vl
HHAyraQ2lj7y5b3udyfby0MCQQ1hJeNSCvLcDueF63ZWutwqECOc+rC63fbO5CvecC2+uoRblXPG
IPNEc3a9OWPoQoYQulWc/GQcs0fNBzfvD0nUK61te5HPLZwPjvM+jbFaVpRg6cYlSwHWj/1GZfth
Idd2pNZ00MpAamuv15LDwHJ3ldrfY136hRLtplJ56rIqXOL6xhri3SgrGS3aNFSsDCVjw52GLuyl
yWU5+RYp837MrBCyOteSaR77VfeTdT12zbBrOyh45GNYG+rPushckloHS+mDXGoOoMncAY7qykx+
UtMJ/OXCh9mlW/ZsCviMYWxLNiibYjBNeLIT7xCGOtrkrD/Uyh0d8mb4NaLD4193zWwBMNSLwJ8K
SBgx+dJfZQDin+GdgnTzguBomH5gLTyB67t4Rs6McGdEMdcySqUsRWvO/aCeugpyySOynAkD7+Lr
mGV0MVY6qdW+6LVQsQvaF6BXtHLaJW+z3PoaeUghDDpHshCPsrndT1vv7Nu4czWQXiNxCYdlQrDz
GyYenfPN2/IsBYVXCrP7FwOM8/nmjlarF5kSRZjvjVCn/Q8hmPyiUcUBE6Vx2J5Sgsm/uLHOBsid
rWmEBnFrIHzDACvdb8PSb8Gt4Azu+NguNLqXgOfIfomevpfvnw+7PDhZYWwt5i1s3LCG2Ut6hVSH
VwXKVUHn3yB0c/oHyRXVyv/FqmFCcxCoVPDS/Hn/2JGek1VfcAkc4UmMYHXbnwA5DtAmDjYuZKML
LR/x/otok1+e5g/D3MVnTKbRkMQG/qC2TlYsHRarPzTD33Y8/ue8fpjZPuPsfs1sY6hNCUnLtawg
IbGbGwLO0snp2Y+v983F9ImlfFjiDq2hRECKVkgtdF71Gp2gDkK7YLzeBELknwXgAfa+ftSet8Bw
2VU7cmuLIqaLV97ZF/BHs6wke+mwg0AGgockynzoLmCh4cuw9/VoPzPkvPvBj9Fy5zKv85kYE9xv
FjZX5i4KldtNN5vs4mtRoLJ99iePQ2TFMqHea+v8az+W5Hqu+hg5h6Q7mfHRGhmtqh+WRG5VsK4I
BrZ9+FfWuLBTygGsXhP43mxYvtcEQraF7GXr6kGM0Vu1yJmb2a2N+Bb08U4yrH42jCEoR500l2k0
3KsS25Xp70qe7gVfJpoH7qhqQzyMpo3QfyP8G67q+8K3whx+KaIb/Flx3kP9G6FjuritzuafO6nV
YBmlbVeAIqRwBPopYQkG2oaNMXqx/tBVACrHb6aSOYbyIBjzxdvmzDZ3fCcijxYzm80prn57U5fU
CE2nCudAutEOwqBiG8pXi8+dYWCim6SrcII2kQXjF86ub3s9wGcU8QQ4zLt9JwBgENGqcocWOmyS
km5vqU0+BL05KBFktLrSx60HWKHVKUUmBLvv0J56J7qWgimMb1QvJY7lJ9DfzAV+7GLG2zqbcu5k
y5JVpGmNwLlF+XW4UnYawEb1nbxTw68X9+INcGaIu2hbQ8ozZgC/aCzQ+EseFzzm1VXkFC+Gyh9W
+IQB2hdKGcnR/yxpgqrSfX7qqQ6uH92ZwXMozGFfDlnOLHKvYzkt0lpekKIANMmLd8qOOfVh3G+9
VpknuSLWgIvB4pk5zmEpBfT8tCUpAEZD8vDU71g4haDKEHh8wT7l9R4zXWOSSVpcb2p81xPDG6uZ
asO8QyOgo6zL6/9rc6ic09GGZOoXdBkGXc4QBrdBKyG1PDx9beXyy+1s8jj/MgxaXlYjdsfimLS7
0nf9rkCVw973JzHoSREtFedeGhDeY6bgSbcOwAEw7jflCCfu2ielpXGImJZCVPKa7HRwql6LUp/C
wXKuZtXroZLLbU7Rt2MjT7juYpyFrW+HPAmtCY63yvmRelGNSG/frSG77Fd7FK3BEe93R7wvkZVT
w/YkMiqyybmUFY2i61pgOaP0qRxrmqo/J1NUQxIY4dtS+3mJyNQDX0pq+1pZeo22cgqZv159FuxO
wZnj+zcVluPKl5Rtv+Ax8Bj97h71dGscxSMbLkxx5OP8XYL9kyg6v7xTNxJmy9RNgPH+DJsVKY+h
/ISduuyjYAiisPXSm17oVC7ft/+Y4d88MUtiVkh65JepC06Vfc1SATSfXF6tDxOcN9azac7nosSm
H6ajnhkHSTLu5xmqiGniW3Fzk4/zbcLYs5QpRymbQOG87EGedTeB1rkyIlrlGHvcnvCYPpRqdChK
dizmI6QF7oap3CcjbmGWikA6l4Ouj8/mvPoYr/EQKch+bnlu9ZC4G62yRRUv24s8u2gRuLgyHZpO
Jbj0g9gmXpcPHjp1BbHr5tg+x1Ufo+G8ORvHehmyIQ0q+Zrkb+ayOl1ylcur9/WJES329vOz115O
IrMAiZvulyCxN3Am5RvLECyN4GjYnBNf0PajLhsY4Z2oPoDmAPq3WyGK/SKiw0J3BwjcNLRb8vhC
XcrnumAFoEDIB6A0Rx4yN3d6JIXlkTI324svqMvT92GSc9mZYTbqJCMWhQCsywYkgdNXda6drxfp
8gR+WOF8C9ioRjOWdHg1SfaJGrtpPVC71Jw5qt1Zyxy87NyWtQKzlx/oHxPKZwwncwVMdINUb6mk
8ucKJpfhNN4M31PgwjTo6Q4hembJTkaaGAQhwXD4637S92zE2SdwzmgG1xK0nXHUtlNd+Mm1LO1A
Ajw61vbACLT+ynwRPZ8vl4zOjHKuJJ4yTY3m90KK4icoGEUv5g8Qo0KaVkJ5g/jZobwy3lq8IctA
CRcEQsh3CZ/xl1NNZ9/B+Zl6attsbt7fcmBkVXwQx4/u6ubA5Wlu9ji5WUyjiso7UVQg2HAG530m
rbJ1ib0XOtpwu8zUYBNIEJm5PEAVtUAdbHgajuyf3qeRpJaAQgKwWWww029QAfTewu7N1JGuVPFW
i37ZP0UV0Yve+8wo544iY5xAkj2hINg3NGfISbPbr8/rZU90ZoKLG/t0qeVEBhz4/5QG8hiKDD3i
5IjW++w2uhLlHC4GPmcWOUekqKyDmhgBmk2f3Kp7LJPE1a2ryPzd/S2twfuRPDPFeaNKrsyilNH4
JdcZlWfZGesecaPiCybxom/9sMO/Q0lf2Rnr0ee1YbkGgxbfVPBg1AcDwNBwcgFCTSj+E25KwVS+
I6/PrkSCxiHWGQDpaQHYH40EtZIuiNw1iE/x3nIn31KdKqKNP+2s/woFBb6T/zsRKud6lmYyRrnB
oNHd8W3zePOPHprshl/eNr6YZeFimHFmjvMwUmmsjdlj2ygdLse5wzr2TqfjidNOgtvk8rEDHxgI
L8Hlw2PD477T0DGHkl+RIo8wEAphFIGJyzvmwwQ/ebNaVUQHJn4hL2s+0aw/ZouIBe7y9vgwwk1Z
BnncsddgJFuzq8ZsnFqHEPFoBFVb7WqU+L4+BiJznCuWq77KFQIXqVdkZ2R4umigOjAfZ1Ccj635
9LU10QxuPz/b+32UrGxqBqCc2Euitk6VPah9Rb82ItoJnANOs85MzMxE8bchjlqntGoawU4Qmdhm
9WwcatepmpKO8FGrhPdefYt9/vD1KC72mUMu5p8NzblcmZFxWrcadu+mBjWhn4Ynu6049p0JVhT7
dx372k4ccgrtcv4XBFVQJ5iA+2rd+FV2uqv00AXdL8kDAM2rblKVip+d/3JT/zNYHpdtTCRv0waD
RSgI+Ofv7rdZAV5buEa46nQZnBF/eTT83F8zwQm4uCc1DYQmpmJZ6FT9cy3xpgbRYgZ/TNrI7aSf
uop0kyLSnrpcnzkzwy1nXtZ2VCsIC4qwD4fT9n6cHRsvFXknCZ7Yl5fwzBa3hJreKqC2qbYrZjy2
NSWvW1JLo6PXQZWnC+WEin395TTrP1YhcvjnRDKlQV+qBatZiFrEfjP6n6CkuCvRXiwEPV10XWf2
uNhd0yNSS31tQGw5VXGRlonLzC6hBqjyXKYVpR9ptfAGvXj0dROMwYay0dtyc5uj4VWBkuFWVdTf
Fu9dp9ZNneibRmXk7RAxiJAzFzfoh0X+bJA6hobj5s9mtfWiOKb1ALJ687fA32y316eUwJkZbjoJ
YNi9Ha1gf7gfXSCBgvpperYokPy+7QrLlds19pU17i6FOo4iaww4xTZ2Zz/eJYWz4Ww1AlCQ5pe1
k/uiyEtVLtd2zsbIXa5Vp03RnLIkqJlu+8vYLkHTD7+U0QqgVbEclXi1nClGE2YUzYGqWpWH3p/p
RjImR7NrSIyl9ehlBZRv5p6wWwgz4c00K69xK4eSXDpSghbobnlbTeJEk3RYlRszfmPqc6H+bIap
pkW3Ag5kyotbN9FhGOoHU0eT+nLHjFSjJF+hsSfpz10P9gFQcTiSHAGbLq2arxnJjZlE3yomvSYk
guonyOtZCw7p5KZoakfrfmTIX0v986qezKi+I0XnVnJNNUST85y5Sj06upXcNqP9KhfgZe7LBj3j
XXavz6qbywsUt4frTGN0gPymLCWOlhmBFU+nrmDfrbl/YeNKjZp5WlT9THNppOpsXsdWuVuNH2lS
eaul+TZAT75qT4s3mrKNwmScGAjh9Yqui3k9V/NrM6pPKgRFyVg/dcb8yNK8oiAl8Ow4Py2FMVAN
Ih6z1h/q/HXtk2OjjDsoUexTBkW9qd6BDT6mRTS+lVWzOPps3CzTeIhjhNFr6a2TRUerfZvtzLMG
/ZtcDW5DfvRNVuzWTHlqFvPYltBd7uonfZUid27Xp6RDW0UBDtJSu5IUss+7xV27H0nVhXVeBalt
eLJpukq83Mzmb6mznH41AML2pajcTUvltv1AiTR6VdpDJL08kQUNk/HbAJDDRFBYqH5UfbNXRpTU
jFih1pTvs7bx2iU66hW7T9vKN5bUT7GoUmx14IGe6WjYj3Wv7rW5dolW3M3ZdWscRzP7nivoPiuL
Q573e7jcE7SgFopI7m4sh/1gpf4663ts9t3SskDO1NNs6Dt9RYG8VMF1OS9W47RxAVK/0inR+Ran
rKCpbu+q+kGuyT3o8n2Q9biG+U2OLJrKAKCAlWKAi5Xz9EFDg3Qx5NArBZdrHcluujyp06ORvdj5
cl1BGgLv31BdpmCtiQMMgaMyO2CLCTxuRFy9LU23l8owi1boSmrdMR6ZM2uGT9KreqpDRCCOSeZ9
ndr7iRRuP1hOF8dhKakHcLqeqtRwF1sN1moNjHgMse8gdqeHUfoTvtIvWs0zZvuamfjtY9fjFbl+
i8d7dUD3JppTa+OlBQ1MTSwEF52bTuCGGYAjSM1boMn2xoL1AnZAWpfnqkXDdET8wlb8ciLerJQm
7Rd8TvMoGUrYJyxQsiEgMRjc54pO2OND9b3p9W9JpNyBJD1oDOgSWVP3mKl2EMX9T1str6VlfVBz
hfZ15czrNWTjoevZeA24OKIfM4A/6uCNjebAV2GmwAkJvEOiVGGuJEFLwgh8w4zkYNNKSprhn0dM
osiogLWpuV/S5FTjhPTNfJUorzW5qkzLkaXytBBUKQZGkcvz2gJxVXJqrZfBqoAXaJF+Oppr7C7K
Rgd8TaoTkRoYzp2qOrDlVpl01wJHbyl9y3qwUirMSVftgN3tNDGAzflLOwDWXv2el8cofl2sI4lq
qkwLxjLRhtVuVMhURQm9Tq4aq3MUgmODpZpw1izwAGTSN7aGhXHdgoKkmLypqv2FfZvric6ZHOry
a6cutFpauvWP94PqNpAVMvLnFvKHlap4uuF3472WvebYR1X1CDympyu39ZxSSJNTJYndvjYpyPqu
a7M/RFp2rBvwaRHcduQm02W6DppjrTdAqrpjJnu6PO+HiTkRNJKTJfb6UXN6NaLp9EAsdGPpxa41
XvNoVw/M1avEta3Jj00QZ4Ldqph0Ct1MmiKLNizPKpCPpl7A0SWY/8CW7yb7NWKPRnRX4SMUIHzr
eadZrwQ3fDq/xgnce3I7MUiLP7YRcpKp7aWZ6bQEpEI4L+bQuIlp0hRppqzSwAeF9f0Vr8xV8ze2
MDrLz0zHywHbsq07Kk9P0hiy9bqPLVdfBwhP3KrJgz4A4BA9pgZSf8t38DLgootpVppOqe/lzvS0
4Qep79UcktIsMLNXS70hYELveuawFtFlkI2gQ2/z287QdlYd4ffKQbxuBsF6CRF02/6G9xgl051l
Hbf90PY5rpZvsVVT0ITTqpZobaHMs4sWwIlwSWkyZcWhw8+lPiSyn9ojTUxUYq3rXrZdAorQRbJo
tHbHyrrKIJ9gSbSQvq3zYS1AYFr/qq3Vm9bvfdXSoVehkwTaaSgQJKuOi+5ZI9+7GTnenODyTqhd
SE5pWF6hJF4tvw3sV2TMDq4EJ7MIbde3dSrcVAbAM0F3YwMVbNxmsv0NOkxOMwJa3IaW9IPNd6mh
0ii6qrORRmgtNXH5jtLsZegVlrJ9b96YZYb/g/zHohy6wnosdWzJ+VcDGuxerv1IfSVY3QRj6p9G
+SnT30YLrxEceLT669jD08x2aVa6xZq7w1RdDfrsdO33VK2dbhw8Ur2x+N5Q7o3xWl9f1hpUMK8q
6q44vEEWmUE5H2zrN0Ig2uFSkZi9ZyY0QkfIy2fMtWOgKts3QJbpIqcUcHQnVr5b40jtXL6bq+dk
wuymwShB2Naq/LHKwhg42FWTnATuaKhQEmMz4oJJdVOEHdP8I4G6kkyMXUv8STecEoetjXMqo3qq
hlL9aOs3uRVGMBexU8EQYPQLqO/jMC0Sh2X1Awi1nNyAsb53MgJOpEzGZB1LZhy0paZ1W1ASLY60
PLHkOutOxgxpFTK4/fi6Djd6dGPo2FLSfh4S2md3TX6TkJt0hiDeN1J+06cXE9ua+VZylRYHyX6w
17s2Aw1w8zrjhFX9d3m4HXLmDA0cARhKwMxfSpKfku/29Bav34exorl0o/cHTTM3l1oVV6y87tjg
GORWUR9KI3daCOWuR9l+ZexOM77Fy8NoADSMjZyWvyBnR0trZxhesTzJ9nGJbpDwcbIEjQfra8ZM
r5vIaTEOsrQ4jbLHP0nIkRhXc3TqMmAKgS/OEcXZ7VMhbZdyCrJR1e1z0zWL2Fe1XZLqQbP9tZLA
5q14o61+N9CqlxOomJo5KNlbV7dnL05namqzm5qqtzaqU+idoys9zSIFFC3w5FARnJge5APQR9Hg
xiq4dvpDxRDdTYPmSqn2lmRwzAO4yQl4SAFlzya0Qtk3yQpgsg75hPpaaxUadfeV4ldFCfW0ArDt
n2VSOemE1p143LfpbQy+YYkcOoYgpDPcpHqFh/9tEiRr8xEbdvGQkXa6apcplcsAyYKzmPUnIhV0
Sne2dd9I14aU0sS6AREaNbFLreinQojbmWBZUf+Hs/PasRxJlu0XEWAwKF+ptkitKsULkaqotebX
37X7AHdqshOVB+elp9EDJDeDER7u5uZmpOgKwgdRH2qxuTeq6X5xtrDRp9HN0y0PFiLSgvpWlt31
8piuG/BoX/auVsj3wSxcQ3/KtcPEDZD3x83ovEU1ArJuv1jP6ji9w5XQm6rnWns1OvZdvO5UWupb
IbxZxH4xGV6lHJh75YqI+AlvBSNheXO7DZ+d/VE7VxWiBJNheDW54DgbXjLFhymZ3YnYOHXpdZqk
OzHcrvKuqcgWFc1bLb4diZJObjebpb+a13Mk0fHZ2yJ1qyb3VFDFhRsDFoirVzeSYGRFznXkoEOd
JuSGyPtioTyvl4p8mIuX1TxP1l8Zs8XVEGQov2sJhLB8CybOQDFoXmleauN95ZS+lrGZ9HdL+9z6
0jPkh7ZcNtGuILC0Tuw3aePOmXFldi99/TzZaChEhZuPE04UCJXnxLyM0F94o3guOouIOYa2cx7r
3dHKHrWCOfLhujGfpPJLcy5a59yOLoR10U1cK91DQbkgMy4hEobUxishwfB4eI6xZ2wRy+zz11z/
qCqutSh5hSRJOqBZQdzoR2soXEi6YSeiUIrLQRmuyXTSpQ2NJOMmn4JIfZKb5ePJ60nlPrV+VeZr
nNXBsj00a3woheaOLY8/7VGDplIpfas8mwV7s0DGbXhY1sQV652ax3413mlchE38vK73uam5eozO
pjOdj1XsTuP1qlfcRYkbo0aQzyRHNqdSVz2tya8X+9j2ey3+aBqYULw3qdjJThEUOu2CJaM2aa5T
UvkIGW3BUKhDPJ6bZy175iV3klGEzXrS8hvLfFeNX+V43SivRvlYs89kc5Ob7/h23JLDuOUMBidr
ryjvTGRtij5U85G8Hbqn04TaVvgR6u+lyUk0+tCoGA6VrVvhRJCTxBnLb40AHHNlLY/D8h41NSuc
umn6KWQW2vqHGuWUOEvYpMLr5yxolQ+FTb6VcDoXssK58QdKYvAcJOZNN7Ne6trxGrRjzY67ng+m
0RfahD+QDWYcSXW1/Ri99gxx3riiZzN7sg3onHNYdLfRW09Pr2edlNUhGRFv1XqnjcUOCoSrNO+t
dmhhsarrGCRl5a3Gh6yeIAu6pdM8tQLQrHkQaXpXq+X9ZHZcisJNycYNp7gylksqMHbTr757nKKn
YVH3c/5obp8plGi7eEvFVT63njPMnsMn6noyldLVRlq66EOE6VRf49vqr424lbG8onF4Nm/5fsju
pq5209PLcZr1+LFM5WGr0WWPO68zp0NaFZB86XKo/bBf+kcUEQKRPUmLErM+kuCq63WM/lE/xbWr
2RdWq10uifmMrwhcS8KsCelyOaiGGYxUr6W2nXVDjJgONYWKFQgFn9U3ft6cV4YerPHnWiZe0t45
drJLGqiw1AtiKryMZvk2n+nMJfdCOTdPNkZOjq6WjlSCq/T1q8z5nm3sKs7varnL8rcsZq/qTohg
nW/Kwq+YaGih9WytimtmFADInlnpTbdorq0X52s5e5nkSqq3fUKmiEjyrVJXNKYrr2foZskJtDEa
1OWtHJrQIYikFqiIQODGKkJZrHcbN1tjbiAuZNBt6gqC1UjQWmC9DPpzYiUhHuaX2lZ7c596lN6+
MddXZmscqny8EgMLkW7Xds9IBOzjdT1TtdgrujMx3tZO6uVN5ZvmWxtLz1D54evBKbPzPJvdzbF5
ny3Uq863ctZMpcZv+minLh9OFoGfSDfjTu263w7/o6FaV+cbdQIpzniuOTFEJ6wBtsoHNsrcWEKR
avo7e8n2SL972rZ6mq65WtoZ7lwNhttZ8eBqCXXKMtuJZ4uZgWOS1+KIr0ZQpLeDbt2O/YcsbjeQ
hgnL7STxWmsjxXov9ceYqm6uXlMkpbg+ksXtm8XvtMXFEOfJZAZewfOxZMzWdRB0DFcDpRzd7oZg
KY0cP4hKC9cNEZxa9IQ36XwOVjaQQwv1wrbLEJZO6+r9um/U7Er0UX4fxXX8PqRNHQVGMlARKmq6
J5i894zAc9rXi3yrSrDVcmTOAJHFUw7RYebgbnY/ustQthQqvR+zJSa7vnXo+jVm/5Qby+dkKEGF
mB5xVl+uOiX7Ldf4VavVXyqAsTCbc3r1d+o0HmVshKWQvhqZfqTWl5yFNIjS6h034COiwlQCxUIa
lVnth1mXc1Cty+zrs9Meq6a5KhYbJ8e51sKEwShdFVS/VJGc80ttSPEdt2Z+3UpEGvNWHoo56/aK
kwRySIO4bDS+nXqlim7fRFPsTSVFrPk2mgVzC9V1btjMMVRGHYgq/11nju5hMUDoy8fKNers19j0
iAIO7S1C4Tb/BaaQqG+GtrvZ7PamSKdqN1jD5HZVeyMW1nLVsg41q+xtKvXdsqq2x9zpeVJrmG0o
euRHTnQh1x74DQmeFA03Mi1ZKK9NRlCJ0zNkZnaxOt2njsats+2ddnosZzKnukk/LUX/NdXock1t
WNTJfnAwN1MTcmS7vGo7cUhJ0wp8mt2k7y6aVu7V5CKjZhBZ4WbjS1aTjs3mvowKL9d/pTPYYHmn
2M+C7a0QJ1M9VJ3ywjTY3vp1pC2BYL3yZjdoL5MwueN1qkQby3owS/15bMCPtsKdWu4UyvS2dihE
Hpb5JktRy4x+6xyAnnjXcpdiZX6+Ov1erCo9+DJoUgUgig2H82AFvOKgeCtjgjmQ1ubcDYb0BqDX
Lr9c9Q+UBVrN8httX83AscbvgblAszuu1gqC8KxRBS6TGs4C8GByDSFBi5s9jOfCxeowVMvqIqle
M+2kERDDRq6DjAAGQ8dtBIHMuBWTeqNvyYWqogA9Xc/Kq23k5xJtVTfbnqQRmuaLIWwvPlVK0ZOA
IFoNrjPe22rm9gDe7DVPb3nNoXoVxUDZo/HaMb/uoSTWpQ/FTMNvTg42F3I2RG60Fn6RPnX9LU7H
+6bZKSI7Rpp1VS0SGajnavrsJxkWm+KmzTl4mnSS3ZqPYdaooVOUXqtw3iUfNipCfZYcWmKr7B42
lsYwP3Wh+UNJTe40xEFMUQrkmpXyfO4yN9KuWtNvlJF08omk2ZMTRXzaNy5+uu4akQQ020FPtqts
YIyYP1zlljsjMzh1w3lXoG6oR7cx958FtmLF69Vc9otra93oJUnzlhs5SudVdQA1kcZrK8Yz2Kcj
RdkWKFG0c+IEyFoC5xtBlabccYo7KA4w21WR/0qXwVtpmQ/jc5/qQbROF5lRPRhp4Q0WatMxaBEc
wTpGJ0hJf2+Z+WhlKvOKbZhY2l051d7azyEieyRLgx2KYbq1Zvtg2sgmrbMvRqZJkt5dHPNgc9XV
cb6Xy002i11Jrdx1806rn3pn0Pn25WEV225OQM5Pyg/ORa+aJzgZ6Lc59KUSDmINGGy5SvXUb00r
6IiYBsheIUHjLDWALn0VKcUFqraemJazIX6V9u0q7pcqD6uEtDpfPk5Y5wQbtVuMixnJPVUzvAgM
U6jdeeQsnALt0Iyr19mGjzE7zgLDu6pyY5eD22SGNwxPClYGdj34sU4dP1WXlohdnVCwZjRFqGPq
qguHeCRT46wjdjoCnTYSkQHQnkZDxAEz73xOrvUYjm/0BnvnYYnN8yGJLpX2iTCz05s4MGRxbi4m
R+g54fn18LsfLgzN4mqy9iKxzuIpPm5jf14Mqnuq9bdm3DtKfj4q8U4/MccnDh1ujE8VHsrYwp/l
Qxpa9shVWMXv+ZqSvV0Zav0mdCPomD7mZbS7WK+8qUjPxjU/GnZ+lnXyaDbOWZQDKuppsBbptarZ
3O5R5S2xchDclgWgxarrqHW/yOKlnJyDBbYnDSC0E7IUP8dO59vFLtJzcC0bjtci3war2TsNuoyG
5HRFh7KUFgWEvid8e6JGa2yQN01ZXPen3KOvQyVDEDnr2M+HdGtdFeIvcJg3cQ+M2vVaoCeDJRsv
yWbZLYCJ/fRqcZEo2r2h/Eqgg4ricVOkX3DnxKp6rMm4huIj7YAQ8yDSO0IleEZ3r0rWfa48wFbK
HguVbuGtEehNugbD8qH1qeu0vHZXhCTYXpuvOwX9rs25lnbp2S3fPbs3Wd0C0NuegsF5jrrmoFO0
Ia/CZH3rLkADsWy9bGuDuHjo1DfZxd7A3c/sW9n7yjJ6du/4comDOUOQH6m/mQ7XqiCtYy9HuGVu
1Z5Zy4hWn0midMMQvTAst5ufUmm6Hd2vSY39jmDQ97PLDXLcnNGr1WxvbamLIQj2mdKLlesOh2BL
osSZnc1cX3atBpFz3BIQKHa15dwbE2jsWaZN/KUNAb3bnnph5tQZ03GG8nnKZHN5VkukfZpXezZJ
Jt/6pPHq5HPN3pTF8SfrUDU4sNmpO4vnIdYDbcD0BO3NYjtu9l2W3NjaLztqvVwDq0+v6zQ+5P17
1mVhbxxTJBDk9lwLYmY++N0IbiowWM9eSuhlVbbXBFEGki3EChuiBxU2uK2TILWeXKWa5sVZE6D2
l9lX5XzVM4pcRjNuabWL1efSXZrR+aZ/iuV2QpUoSxrfmHZ1GrlmxUHUHhVyR2W464i1arTTVBpH
OIDMVwLDorkwiHezq1kfkiutyJ4LOm/Lp2MhjWtcbuYann6RnflL+oBPmzdqJXXEjdpdOeZ7YtsX
mMEcrfGxyUgvtps+f0ryyEsFIizNjQnpYBou2uiOCULK2MoV+YumR0dHfZD2y5guvrORuNLWcLhU
JOmWtIVX1uvlTB1tVB+K3h8ySWPItoKmeS27JOwiSV6Y+uMiXBl1OOFd1J3cm93sMpbpqu1Tb9sf
PZVX3j6ZXeWOXXLtABJE+uLlVJMZar9V7AuAr3Ky9iQ8lQJPgsy6L9GqmGWo25+VSnrB1IOdjZRk
29WkqkhBX866HdDB9NMRXGhtvZ7+TDREXOk3iXExwnUwjM84J0VRZYDk+k6M05nRXefxGhTyrDHZ
z2QCpfKhNc/bYrua8bZqZ8qqUDQbD+OgfM7JudhQsNGwAnNGH8cTt9WeKwgjVf9U2NJdtoRcM0Xg
K3eR4QLPtW8KYNhIRLeq0nvOuro0bziEjyPtoHjoXIvyva1nP7Ko8u1pT2ZDn/NUY13VNPqEyso4
v9OmD8zhvRXPuGj5Tl0D1Mfe2j2JlaZJZCLne9cXtS/K99b8iMXvBAyhkLkrkzFw5vNxuWiNj4aS
Lhs2b5x0N21RaFjPuomunx67tpIGysaksnOjdOeG05wlNO8N7SmfxzDpHpoZoTSUm2Sy1+PXcb52
TkBoNntNyo8UghJPAWkewcyao5pbu3Z4/KcpdEJHkhsLkpbckr3TXZj67Mq1dctsC7Se2rPpj2o0
eQldoayz96oahw4vt7GRZJmEwlZ8fdqAAxqfiTR3I0jmVCUY0bgjmVhE2iLTiPQ1Cmyj/JU7hRen
qhcBhORx6cb5vUV00eMIpMEKRg1QRQMWjtkmvQPc9zksTwZLwAiL12QXad4As9xITfgJ5aIo6dlM
XbhoyjFLf9O294xSOUZls1cHh9BJfNAboLT+qhnVc3Uy/AEvyAYTzVkCuzQ6PabikNHFsy/UAqCU
4OCsMd0pJOjV6yXdL5pGJkOvuW2DJqn3w2AfY9GGrTEEWNT5TrEFWWb6UKQ8p/qdg9qVBkJZmcmd
QmuLln5hWUFE+8tIxI0Zmz72Z241MRCLtJ6SNkElysAY17ADup5563TeGU3qVclTRK+kVpFr2B50
imbVelYT2kLUK7N4m3l5zeoO+PCQfU6/igmcCbbHhPT6SMlwalQWfJ+CbCTOpn0mBz+JXjZwPNmo
3gpQ1iRluLadX0JTi/WXrt3chE77Or3VGbVaSbfGJGKyISIHFHorPHFqPLXt3qy1Dy3lphqMY6K8
x8rmqoxfiAZ34eL3kt82fbqzrTvswr3FWU7QDADuy2ZC6Yo5ZxzLEjQ57ki+qOIGsjczu7dyyAHK
6cAgO1rtm1OoAZlrxsatszhYScPFwHjl0rxkxqMtf2faGe4hYcWW7DiXE42SbFa8OX1sq+ZSROOu
Ymu1M2V921xOED3Gnv4KGKfIB0+mH+rUNsjSP9tj78/UExYJuqjAi1vhdr0Ms+pgqed6XuzL9DM6
qcrPhGlya0syWFJ8NqcSqLdvm7r1JsUMtskImIB6HAZ61QYjIFZDW3bwo16jxXUe2R3JJOqXI63S
2HkyRBvkCwObOhLV2ydZnJtzhZrrc56+98adjAwwVeVaOOUJhiNumWdDUZ+ZpvSNUveUNAVKAdvP
5bXc1l3VbH6hrb66VuBDL6cma6T/1gWdwuhZrSBt9y+dpuy4eTWFF29bd+N4rlu521ioLa5DzYIb
dJ8kSzBhU22BaYqY/XwqaKqWYhqsRxBIOX1Jg84fRquKI92cmZu+vBJJFgy542X0kyLx2StIyawS
NcAsEPjKFNLwJgxZgZs7unIkZ0YHc2G+1abEH9cVRgfwsJneFEMVOjQNqwm/BOA4zXyv4V7H5jsE
T2/QyAiUT8nlbB2mmUZxBF1222fk3PMJLtYiT00bty8B2+wHp1kAVhRPUN3MXeo5XG6quKInXKj9
P02ZyHic510LHcQizRfJQ9OrN+WshZWyK9vy0PRIoE33pflQOhe1fOizm8S6tVjWyLHCydyb+adW
CigE7/V0O4LbFDS3oHt7cwRN0jY9kLOgrAbPbvaGXParSfWwcWWbuyp6yawhUCM0uuo3GhokCIr9
qTU0I2IS1J4/1ui3kTVQz+3GDYVcwI7GChc9DrlMlA47O5qO2YyLU3qvO29ZpXmjPXsaYj54angj
+Z1j7ub2KRPTzkhectDGlnZNYnIn2e5WUOkY3EGVJ3vJvzr4a190cUYSfmEX9ZUcx2DsprA190Pr
eHmphVFWBaMaH5gt3EMBec6XB+HcKiWhHWDaQX0MVNEq4To9IfxEr/rCnj6M6LFrPTVpQzGXe3N+
MI1DHTWXDoEQ7V/fEOjNqQ/dCiQVFX4L6qTUuV/GE39ghntALz1X/Vo+R1bq1YvhF2gVaXEZ4qIS
WsXjIMmhk8LHbNCFIueVK63R+KWM8nMV3M0qe/LBKGwsgiiSS01l7VJOWEbHW6hgmqTqJfdD3J1Z
lglhEVhYp+E0ZsEM+tc6ZPJjdjSk7Vl9dSZ7oiiqzO7axPtIvQSp9tKFG4xYqatyoh1HP3HedjqI
olq2YW6p4HRq2CgbSo7TLzFTam/NfRXXD1sTExTInuv41q6WfcnYobQwU80iyArGfmbEaoAAs6WW
H4mLfixpdajuan0Ipz+j57JHS5XoN73p+qNlTncNzcQ1o85YyvcUs9YxVQOIZGd6Oh5agYXZrF8v
xvVGHzEdyR+Kq62TQVfuOwl2n56q1oHtRitGAU2pj7G+ho2qeQP9gRL4fmJYuEzqWxyH/Dh7jsAJ
jXGjqUV79hPrWlfRURIU1r4wGNCulkPh/F5X+FXEbhoRVU7SMZS7LjsuDRqL1bhzJGJFOZp8dXZe
SQW3OPKqfALVhvKWSz9K7ka4dqbWuj192JYkIdKjm2yYAr017lPpkGukgdOhVnVKEUnct/WEhH3Q
sYaOOLodoH0zaLvMTH1Tu9Dn6wSiAD417rjouz6BepLlonXnrqAmlge1pWdAv0aHYTCjUEWtn5Yv
JSbITXGdSGU3jQ2UPaAVgGbPcZbdTMgZY1TGzXt0oIM8UryiTy4EkzElgEO/ifdGl0BsNBuEEmym
cRUVFyJfzpTTZkgJ80Qn08pYiY42ck09W9KBFBV5hHaaaeRQV3l9LuqHLit8NYa4VPVXFaZWVtp+
ttz6FACbuzHdnWZmWNJ1zWB2Rb0HKytQSvM8VheAOAbLlui8T8kZK/gwItuLjIC2atCQARc2Wl49
YGBtO/tKX+EJ9J5pApnU133fQ6eC92HrblUQ7JVftTbAgmOtOV1TP95uyLsKkDBhkjkVJGqRHpRT
cSvpty2tDU9G0DEhTzGNPaMvdNsHNlNF89ASh3rewjIxP/RtOacrw455LUfDbWrNj+nodszimLSO
0nWfQXaJExvOT3mmKTmAkbjrO+tW4tNomwK5e2unF8l+69sriXGUQRM9yZHV43Ci+utGBYn4jFUr
5ZRrt6OfldVbu6w7LVLdfjYP02SdKVPjzarqVuMMjqUe5wKgYZPHce7PUhOym9Pts0KB5TXdIPKL
FXza3Kmsz1Kmnlmtv2kUFyeKG9soCfr+OpZkr0rnZ00NrfOj5JqYOmdvrE9m3bwUKEVSFUPjS70e
5MuXMX1hEiIDWuvgnBdRiyZ/42mGuNTnVR43qz1vTUSDABdqCC/FiBvxcLHQ27UaJi9oTPGVfYfW
VhqTF66FuG/tbZeRPzQz41oJNLhhOYp28DOekVu/iSwBE9zcblnky9l+Nk6oU+ob/dkGLNguNwOF
1Gzld/Fyr29IMBiwFCpWEutVVwhVDTeb2zZmCTuSZ4O+W0X66ajzIWn425u4MswIBQJ5kQ0WNemH
VBiz7tHHoTs4U7bkMO56+j8TXd4ksz2NYItxlKsair+pc4i8/71xohCp47le5/eVPngxWIxCW4du
g9fL7j7Tnc4tYpZXWr/XSND4Er6l56/Nqdbr2ugjg30Ux6Q4neJbauubYMHletBk86pyn5rtgfYF
2OSw+QmCbdl8V84LXp3S6xI7qHNYE12lfA7bdIzjqNyRdRrw/Mo9HLNl13XRhZbIyRtM+23k5YMp
HTM/Ip3YL6Wpuo0BYjjPawK1YsQiKbkpl/7MXHLzIErtuHED+suUFvQJ4nu93W57Y51/LWlf71pl
/UjriiI3GT+kUC+riZSzLQoRasM6HGdH0CIc1Ng1MjLqVJmRNVST26HpwmoDGohHOjijfg7R5cbO
tANmv/dULBfRqZvQTg0qCnoz7Re5XTS6CaDfcxKH2R+slf8/6pggkqb0sK3k1okt+lzKeFDE9EGa
2LpjSVqmgdh5WWxknlqIc1lZx3jR2gvRq8CxjYbGfiyN+axPIWL+MBJwmtj4G0n/y3BY0RvwSE+u
QSVRGibUvCH11ALhJnsDYilArmNmR83+YaD/H9Hyfz3X1G3DMNCtpffK7/pjvKp04g2jbkYRTqpP
ypWY4EGhrFswn5nvTibpFGOomZ9kfQcvCRBn+Wne9V8O6f9Mof7xE74MkbVqX8Yyn4h2lDAoDurc
pFz3sKvwhweNw4+1Pj/pB5GbBwUFkrc+Jg9p51IHnP0k/vHtBMgfP+bLiJK6qYvhnMbmTrSCOL9U
nMd6Dn/42N+O0/zxkC8DStNc52k90TZnfIcm8BGT9FDsrej00jNdDTIrvz3ASkHXswm45P/+/G/n
akxbc5A8NEzzq6XENpYiV9DI363RY17BqsnX4O9PEN9u5z8e8WU7VxVmfqMj0l0RbXs9H0ibjFtr
oMhz6IFBfR70+lP0zU0NnP7Ds7+dd/nj2V+2tKjmOtkctA7af1yUAPFuAE6PnQuQgvbOTzKSp4/1
7xP0n9X8sn2NWrTNZLOaBjVs6fwqy2sbVmj1PJ3IOeRCf3+97/fOfx73ZYMug7ENU4MSXpGH0RR9
IMW9x76bG9G+LVLn7u9P+3ar4HKuwYNwDPWrCk+ilkVj0b/e6XASSN2q6v3vD/h+p/zxhC/TSWoP
LRgO0P8oU4jzFH/H05D08KM+0k+vcto2f0S6NBvWxMxlukvoj6SDAgK5++Fdvt15f7zLl12va4NR
aSmrpUD02fQqXPX+WE55KLTucZEtHOXYOl+c9jyT+l26js9ll/5SgN3+/kO+25KMWEoLl3pmZcSX
PSJihqUQSearbdmzMOZjUZZBZOWeMZeXBnXRbK8/uvCchtb+dQ7+ePkvx04pZ2lRfnHNtvK+67uL
xNAvtDb6zOFMtFSIRZuHA+ST2Z4e1upHS+DTOfvb87+cw61Op86sETMY8L6qL+GLI4qPrdgerCJU
/ZNMZLH7yTjmNIL4t4d+WWn4MsAYuspE6y7aNeG0FzuNWeGf5ul+PCVfboy0zBujWBjarc5lCHv9
YF20h454lvzg7/rt/YcEojR0kjCaqv99SniVaDHrjC2sfur9R2xh2xL/YEn5z/7716r98ZAvn4qC
cmFM4jR4X8obCwJAXoyvll69LXK82MbFctUpu5ggkyeCjiJp5RUjg/QTLBDEGZr1BJc4Ms7ziB7h
34/O9zp1f/y2L19UlM5s93Avdkx3BSC0hybx0RZETxYfkPygh7SkQWq9Drk6Ysjb3x//0/J/+c5d
hPBVYW6nIPW6tjTU1dOwkPD+/pTvZ8AdRyMBwEHb+arkHedLli9KhRbPy7ozd2C7/S2t7N2Ew+IY
pkZQ31coWpePf3+u/C5AOowgGEKzQJSMLzG4KcypERYf3nDTS1q3dnM5j7ez3LU36Loh52q75Uck
fKDqi2WXXK4+1X33ikKgCPo747gd1XCAiBhomFxUnvqDFeO3G/PP3/clgEdMN8xWJTHURJBU/4Q5
w0QPUkk7PIVu5E1/nuyh8JtvSfCT9PY/Gihfz8Sfj/5y8AwBuuz0hC/cRNAK8UlbfPiVv5Vz6h/G
PMKTrRkY7ct6rQSOZ+22X5pL+8OnVwBn7Dik3v8i7vz0wb6c1JK+6sIIUrKbj3AgAniHiituh+Bk
T5M8rNgA/32HfHdJA5sJmB6mbmnOl9OnUqjIZiSZajI4yeotKqk/HPBvyw1HV3XddGxTgyH43xHO
QSixHkCLWGj2IAabwmdA9CpGo/QAzprTxWPIfKHgyfZZEIedrxzG40Ij4Cfbqu9urD9/ifbfv8Rq
+0ybG37Jur0aKWqsa7sfGHFhLvOHl/5WpsDRLSnwcZMOmcF/P2qa+3gy1xnGJNgQbQuMGoBXopMy
AgAKmwi3DVj9PwoHfKu7iVOPqWGMaOjavxLIUSl1CaMKQViQ6f/R36ETU+LQchKE/Wn/fBu+/3ze
lzUdrbzCSRFXqVlr4EGokTeZUHrRJR+bg1orn1nfBFbMUGYvXobROZtldWgBCLNu3CsDrWgmuVZd
BtA3nyBC7/6+v7+NvH/+vi8R0CyTXkslx9zsCCRNR+cL1LUa9kpSnRXd+OyA5NlyBB4cQYOTCziW
55OaXDqGfLXgLCzD+IMM87c+LI5pOVKnS8A/v4Qey9ZtvTmJjNfgOvAX7v+xGQzsxk1+r9dRaN1M
QYflbhakd+L67wty2nj/Cnt/PPtLgEmcVWmmky5rZd0O7ePYMclWPQOkBanc//1R36/9H2nxl7W3
Ut2arZPpC1RLc6d7EizM7bFHtf0FhqGLc9slaWL446b8rhr+Mx//cq2oam7GjoW09kmuY+SWFUgw
6/vY/0lk79vw+ccbfvmSsqtj4D0l27GjwX9LJm+K8O+rePoT//pgfzziywfLptFMx1N1rRS0G537
aFmAXX9Kw77dFpaOyYml6aZqfznGldCrNYtYsblsIWuOD/S34YpohwzGWZbKnySt5Pev9Z8Hftkb
2aAX+igR6BNTvzOsyNfyKhRTeRmlc4ic78s2TagmGMesSa/bLrty5PiLRulBieWx7LNHu50O9aQ/
AeHetzS7lrmAwYD/ea+EQmGyAO7t2m+/VOxmEoPJTJh6hcNQ35xEFQxMOs+DTfuigzMb5+tnU4rj
/+XL2UwpcPNh3vVFTqVnlJYLhzXdGMzXmZgxPtb8/u/P+PZKs/7/M75adAF424l20jlMa5q+zKOU
NNHy55FBlL8/6LvCCzMa07LZIbh3fLnQIrlWxqKtpyPFEEM47E+WedqP+ci3Sjt/PudLQv7/mDuv
5siNNIv+lQm9QwtvNlbzUAWUpffNFwSbZMN7j1+/B1RruwhyWKN52ogJxUhFMgtAIs2X957rNkOP
H3CcuNHiMr6Q7HDVfjecKcoSdSfa8WMz9dSzP7xfJpOlqEuWpc2XyGGYmqVn4G2ofohLxBF28cqs
PcVhocLeVMfGxOn7f2huivORNZ1Zeg477joFIEVF3dnflliRsc0s/Rfk6+yclY11NXoL5TIlbtzR
9+mpdmTw/7T6zEX+1fqcgSy6RVZQmQZNg8eMQuQVhzVIEBf9PiB/5UwC/Z+deBf9U34V/kekZ052
RFm2VG3aCcmz4bINXatMGuokkoBvbgiVu7ZNkSerF3EGLaJoMZhZSJNdw/m6936yLHrf8mwUJdM5
0WKZgRr5E6m+ZAeel5sWSFW2au61I+/KJ534fWuzl8W3vEbOJCb40h5XEABWeL42zxPCEon85dE+
9XEsfd/c7J1JelEZ5JQ+NaG7Kyox0sZ75Fx5oexkO97Vr97R4IGPE9/7JmdjW11KjLlTPojn6ysz
Ca/wwl9//cyONDGHWA5JrBhmRhNCjEJL7+0ito69/B9raO8uYw6s9CIcO8SiTvvjlqpDeu3az9E2
3OS3RytKRx6SMpthQ90PoClRUcryBnBqn6aOWse3OgwIubWWcpDui6I/yav2ErPft2xA1FgHxWUj
GZEjaF1zUobW9utbLB27/tkszDlUTkOavzaEXVOJdmrma5JRTzU8Eb7+0HqiwhlksAcNuZDlo5zS
6c+/Hwzf3/6pCxyUiMc2ED0wJcRfXQ+Ov0TEejVh1YbVcBIu/J16rNxw7HJn448u5EUV9W8vyjTW
Ix3DJmO/JbzYws3X9/bjzDxdm8Zhm2qyAbRmt3bQkgGEEzvrAEUu1oierca4Gqnpf93OJ2P61JAl
6ToYYMvQ5xcVSkY7hm81FHM9nKG4drxdvqGwb0cbb6faiPin1B72OXhzkeIdO1D8/EX99QVmY6vq
90pelz1BCA01keZZFsbV19f4yXb6/TXOBtRKSfM6CtjFyaeo3HbxioqsSdWgdaTlNyQbzrEtxKfX
xEQlUTQzFfmtsHbQMy0151hdYJvUW7cZYutMSI88t8+npIMmZp0fD5oWmrrqrmq7uuMYnzDM0sEZ
u+DQbHkMzP1x2cENPGhs3kmkEXdsw/UEVeB0nn6KX2xt4qWNBYtDZmRng2AfeWjTiPbh7ZZ16NQK
emt9XvhJ1cRXa+UtDadzzJ2yMbfBtnem3JF8GR6po78N1V+1NhtfIyQWXipPGIhCsFsNT4w5Xmoq
hCIIORmeg7RFamo81m33grV7y+HRIwT/XS/py6ZPVkj3N3knnWZpiz5ce8qLYKfhkxwNaW9iRo6L
jElCKvdD6F1okfZSCTXsE8sefP97Kut3Y5sfEQt8OoQc3MDZECLKXWlmQx2sZSk4F2Nli5jwglr5
tYvb5sjD+rhlnjrIr4c1642WiNIsnbKOq8niU8TGpsw08AzlVg7wCYzNq1CCeQKEhLqv7DvnSPuf
TgUH7c866Fj0YuhJBDR5d/KULUSVwHLanfz8Z91KODaifP6CW2yd0GBY1px1WWWhWfRZOCUedI66
jJzM30W3z+iw1vmu7Jzw9Vjl5UiLc9alFeVjZnWg8WPx3hVeB9g/R+7hp/1leteIcgDiOS86KqaV
KH1FpMIU+TNpShIEawJFbOzxVxqGtGV8mt2bZ8dO5Kdn8+HVO2h3tv7kZMuwDEtnAkAUJCG5Nt1b
UxyPXN6xVmZLzrBKTTGLyTOIk/OW2l0MMbT2//aendfg16XM83bSehAy8ByUJVwoSqAAettA7/n1
gzrynOY12lB1C0P0VUo6Ina/7iYO2IrhBquObPeOtTMbEmM3aAukCtHaTEt4XxWC/HRpdvW2Vq+/
vqLPdzyKrrO11MA6z2VNRdSpbVq/5T7gPSOErNwVa9OundHJCtuDB3I03PmTqIDpWf1qc7r8gzna
DAbDNUXaFHfyskLvaCfrKTqVxY6drVjuNPtj0+gnpdv3bc4WIlJB/nyuUe7G9d8M6EwpsT/mK38F
x3/rXURACC9xx5PoUXz/+hZ/3v1/Xe3sJavhIuaxmNNpYHcoobHG6H3mmtqRF+DzZcnBXZ29Zigv
m8wvGET6FVxIOz5P304tOJ5hZcIRxnBsmfDpyP+rwbej+IPHmLd1KhYpW/PKkVZTAQZz5VXBCYlo
t+t4bRwjSH/anqpoMlsrSVHnb58YxYlZRbwV0nnj5FsFCYx21jzAvqWehYT12B5ress+jI4H7c3e
wgrvsaiM5ARNij8L3RlS2+XwrK7kTbU/ysf+dB4/aG26+oO7mam1yxA2JaEF26Q9aUEixNZGwBFm
yuYyVjGhPofyMYHBsWucrR5abYxVsaXT1CtzPR1bCmfjGYGHU9F9JR/Zxk098KsbOlsqmBidtSQ1
qNKt6+1EVu7AKh8Ht39CVOZdP7iVs/HFUwtTLd1kSv1u7X6buwvJhk+Jnx2v52J65XGm2tkNHgyb
SfUxWVk7eTHsk/P60rN/Dj3/9dz/t/eaXfx5gdU//4d/f87yoQw8v5796z/P89f0ui5fX+vTp/x/
pl/9vx99/4v/PA2ey6zKftTzn3r3S/z9n+3bT/XTu39x0jqoh8vmtRyuXqsmrt8a4JtOP/nvfviP
17e/cjPkr3/89pw1aT39NQ/Z8W8/P9q+/PGbyiD6X4d//udnZ08Jv7Z8GpKn9B/bKn5KX6r5770+
VfUfvwmG9TtVaQ6yLY4uROjY9Inu9e0jU/pdlUUZKR0hOdP2mMeYZmXt//GbxG9BOddECkmqxAqF
nlZlzc+PGB/IouPIWtRFje/41zd896h+Pbp/cLyD/zytqz9+06Zp4bDL6sAPqJzD/SaTiOO92Rm4
PuAeH/wSQoo47DmutFMFdF5QIY2WBv8chs5NkHXJQgzji1KqH80h3AH7go2Rpbhy0HKvLILJOcA0
vWtpHM+9kQB6HPwnEDgUB3pReS54jbcU8/i0LuUtNCfQS2Z4prS4XGSr340ybj21rpaDIJ5WWGRE
SzeXaYOJXSWrkf9s3XH+6TmZgOWlnhg0uOU5tLOCdpkmkLPqKga9ITfdTqvqW61T6y2vPPUE1y83
Wn0R9fV2rC54TjeykdiNrC8FA8shzcRheWRYnU+H3FFLluVJs8DtlOfnEYIV5KUkmOJKwxeWx+yf
y3Ip1sdO3/RPnpwlW5yLsYhlafO28DkYT+HkJQU+L3HVNpQAUhOXdadP5MpmekDLrnNPzQDfRY39
1ujCBxViRqEFp+j1Uc8b22zAUyiI7SqT8Cqb5QiKId36xXAijop1lucdlGZTveRACu9Oh7c2FR71
aLhT/XKi0V0acrpSJneZwLsGs8pbt361V8b2wVXKKzdO8WoCHDSpjizMKn6R1SxejlXzynY4WYk1
oMc68NeS2QZ21GJ+hJR8Ljb+yheR23gukRABG7umKFYeYhDcovqOBd4NDPhkiREWDeVksZOf+0jj
iNrd6oGkL7om2ekypKp+m8WFvzh4w3++P4fvC0/ywwuj6azteLIGi0lxfkwia2DpBdVUVpLiwx+I
xvVAcQmHwBOEgIfO77j1XoLQOIDH0ANIiDHcCGO+dluZLGGxvWJp9CQLniPJyTfFVSc/Gstss4hu
cfEB8PL1J1nsNgQqXA+oEAaYucUI1onhHmShH52JOFjKBusg6mKhl+/haeMGh/zot/o3zx9XSpHB
PY61eqWMsrXIFfkp4aDR7RsoOtJNGpc0qocXjYvxPUvNay+d4IrWN77nqUGmZxPED4FnLmpAvYDW
9jHp3onenyHlSh1LnCDgMc7tct8D2upFWOhdBYZd4usnheSyK9dcnFGYVU1sShr1vaSXpiGDPZLa
2bGQrZsmOq/GEldy7JRuhQ9VcJQicKoeaGA8oJDtLZxflmfANqrwaBnjrp6g71khwa7xJ8Ij7nQv
AWwHCVWTr/1WOhUj10nTbF1b9V2UX+aAsibaNDjbszbN75oQi3CT7EcsfF0e7WDYLRuvh63fYrXu
bXUCObQGJMthU+jC4+jBq7FuRQ11RvFNgXc/uo4enuixshZda5EmW1/pnC73z5vQWtR6eNYka6+6
HgX/LGlfojHYJGhfx26rNcWJVZ+ASV+06Xf8ma6BH1U9zXvBFkfD6Rp9ZfToU4tsZ2aXWFs8XDGu
uNYF2BzEAYaBE0FqSfQfsegRCWbtFclYKlHzvRZ0rLcRoetQYdscMX9xVUnNUqnTtQzecuA8L1Bv
9Xi0Oa8HP3Da4KEjE3TpcpRoZORfwZzMNUpNvJgxVPNeBysbg1kZFaAg3q7Jta2KxbPzX0Ucr/jN
wGUhBdHB+AgZPQItb4wpP8XTKsrbUkhWoV4Qzw2WSx2IObp3fXclpdZSJ+shEJt9oFJXr5+gaSyN
EjIpDiZBEGwJrGTYxfcU7bZWhsi1xd0mIner5VUfVUu3pYLQXzcdtBiOKIH47kq9vG7gVrKdXDTx
WRC2q05xBoyxgLoAa5K2GbM/+GHFm0xWJucmDl/bh6pqRskiYAPIwNhq9LdiNQItcQN6k7Ia4wSe
jLfA1RdK3cJgiGvq7VBj4TMZ1Fi58rOEeS6UZCfyXxsX1yJUIHgfMaRQzwWML+Hdtxz3zsvvjfgk
Hr4PZ9nwXRj2LV9p3DLfw3PZZ2jNRL5uOe5Hkv8UwLFjzeCFujGAeVtvIigEEv+3rTdaSQCCDtBA
2gj8rM63wn+X8AV9Yh8CZa1MjfLHUFIGTKU5/5UfiGiiI6VllC+6FD5Ed6+Z7V4CZaxIEAMAfcjA
0nGxTxEahlnuOjd/HaX7fNTtNGDiDvAzo4vzyJfx0fx1t2oFpNjYyQDjagl11W2FKjeHXCEGp9nQ
riZWUCWRsAZlwM94EYSllV+0QuKk6jasL0ccoBW0VEq/UISSha7y1IKNUmBa9sSl6Upn1pQ4YXXZ
LSFcdx2IUGiRgiUvffHB4kXw07uiaRdDD/vp0k83Qg/eCgOh1N2Mg1OML667V4q70lr5JJxPseq5
eVnDey7l8EJULiRpM/rV1iWAgVPvbQEYKciBdzQPhmftAbIBfnemwUEx072Fs8wCcOEX59b47Ftc
vHmfZ6TFFdBS6TxqpGwiwcReO9S4nSFAwMdtx2+Del56xbJobnoDw6g7oZz1dV1gake6rIeQTRi8
fagJUK396N51X0jGXFTR1h+eNeE5d2+z+LvePfs+EljchaNFDmpPOkZsLDxG2DDgGLfa5eKJVNAp
GQoh79hyadpt+hiE5U7C3Ce7j3FrbYpiPUKJaOXiou7vJAVkWn/lKj+yHmoaUhbbgNpcNdch3hgh
wBGuO3At1u1EiAxUO3Yh5LiXJcd+QSsDyMKxOuwljfUEpng/fVXjs2j4LnsPcvLdkDqYlfU6h9uc
E9CTlg0wdIj6Ubhp6dQFLDmv53yEU34mFZcA0gB6ibnv8J/mWbasIMrIPuReWA2lXjstjAtdvuNI
NBHuBY1qrxdTiq3xzA/V0sSP7z3VWoZ7FjGhZOwLY28VEAkNcxWZ6Z03gJx9lbm3cStBG7keeVCN
ddKJez/eKpAa/Ppew8dL/NtKKi+EwrztjHYZuNxv1hNpzhhjmRmkNc7nxwxCkbp0Bx+xKBDtFOBt
ND6AlsVPS4+PUaeD1RaxdLPaFfetJ4BiwqMtnWRMX50+EWBOsobDRMn26DZScwkYElIREbfVj77I
iF/gwbaIPWIoMFxz4lDL2nWAgsTiBxvpZaSd1Oa9J+78foAVfx9EN4GGDhjqJ4SsGEhKmMKwAWMl
w9aAlB23+WnHtruHy1WubNaJFd5lpgAgRSAewOvnJGGcR8q3ZAgxalzG8X7oL9OiWQ0dJHqGSTyA
YfmAEWjTsRaRAwFA02CDcP6mZfFLMz6mxVUi3uCFYH4xFnF6PrqnQy0wU770zb5OwmVuvubImI0I
S7ckFI4JPScHnqGgtB900ie8fVAJywRzdBI9+Vy+x6uphBeSkjjTekOObrJI3dSKvhXjS6kI1rU6
AdSu/I4/WXSr2Lv2WU3oJDdpiuzUjOaeqD6YfeKQPjm5PUnJuBF9QKUpHHsdiyPJB57hUY2Q11l/
Y4BCiUZ2NtZNQJ/vIViGRKMNo8LjwEBbCXZVrpPKd7Ic/HQG4K7+XiNHT6ClmUEEM6N1gpQNSCw6
TXuKz4WBcGO1uROVF1XRM31fC/q4gVFKMuNFYsgX+M8XoyRDBiN517zp+3AXieoOdNmJNTLGlMmq
K35QXHCITCOY4UbqniT1hIwqOEmQrJO7jOUYKjLRu9cLBjsFwlN/R5a37UPP6a9ynkkqdyyQd1my
lXMgfzz60gNFDawp4G3T67MKh2zC19QHbyHqnd3lO1NN7dxVgK/np61/S5mRIQwDBPjaAFY6fOjc
VEfW/xT/4H0ViopaFeMy790oPGT0GBkbfdNd+8ppNFxq7kkaPGjGo9CfDyPdpFAcIN+CiaNCu646
gEm9d835/1kQsV0omqUMM06MXoRcY/UDaa0RbuqucOBy6fI60Fy7IxnCMy5SXl4WUI0ROIG+yrzz
Lr+NNdMeiouKn/L1O6VuVi6lQiEltcE6y/zrMRZWenI9GMUTv27r2TeLXHQM3ClIhp6UhqxZQWUg
MmPcjoH6UBmPqeV/E8yJvp6dNsDAF4k2LdFHDKpjxOouGB4aVWvsRjFVu8a+H2T1g473Wqo4p6sh
WVaFsDJLd6Po7TMcx2/Y6CG2w/hVp/Ut51h7qQ1BwPecEJKeBQWs/t4FLREolnGud/63jvpZH5F+
EuinRboVB1aN/nIcO5gcD3l5JgJ08b0HDs4wroLUUc4j4TSsblOyTzu4unCZRgUMRWFLAv7SytyE
avFDjtpgCW/yPITlw2LALvWHsn40RoiZQ7EzK2nrq8XCCEd40AmNRHdqIbyOesztp5y5aGRrMq23
l154M5AzbyVXQ30yxR1onQjOkxBDMdsbmXipJ4CEPGz1BsSnwMwuxPwiFrtbpfFtw4xBq6s7zevg
xxQNfnJtNRL5ydbdUXdpJm+lzFuHceYkRnfNQzqigp4fTlBU0UXVkCivAC6W5vqIwhRAAbS+utJL
D8ZUT2QJoNxMhT14LKDwWFOz6mQ6ZGEGukJdjX56GWJhyguW6sKTXIWrIxvXz7atmoi3m0K9icOb
zw+qBUoKbTQvQ3XlNs1SGF8G4cVHfiFDXTA0AMY9cxjLpq8b/XAo8XYrD1qdVZiJbicOIqVVcWcx
vZx2jr7U9vhxMTVLDkchi3qZXdTr4/rnD8KMP5tWsDbpCvUzearVHl5wkriCLEXTsrIlCco9cUfw
ODE41oiUqcq/UMiPCIDQj3I7reL2khRuQ8O3NXAXBqisr2/FZ09akmV6lSTp6gd1pSlFQ+35ibrq
M2phyrqBtkbohhvefN3O1GPe1/N4tr/amesoLdcIowgF80oCBOw3T+nw7esGPpa33jcw70hWLgCt
5UIE5YrwKl+66eMjZfQj98qa9RqqSEIT1lyDoUCMCNYjQzYrwrU8Xn19LVMf+OpmzY4kWAxM+BT6
yCCkdkS+gGQBgvdNiCBDInJIrfGCAOoVb79u98Oh5NQ5D5/S7L33RkQNhcdNLO3uR7CZDiSldY1k
SLRL2ArHdFDHntn0+cG7IPW8IdQm1FUFab9zm71CBFLQ1f9RHyehk0DXydo3O4LM0ZWZlQoq3ErP
ZQ7nxuqKdbpdpUcqrPL0XD48NwWZLqesmFXmI3Q4EPkl5dw+Vdc3Wfoc1Ff4RMhkwx1Y5esmq4iL
3A0QHC1p5+lPFor7oCdpEuL5AIlKtU4AdzHlXrneSSGchPKl2B7pxB/LszxilQN7w9IsJPazm5F0
cawEBd+xYdL124gkkxNBetRyEILjkaPRT5/vQVuzE9iR8WCoFNqKi5s8ucyRMMvykT776bty0Mb0
+UEfSt2aoCm2KKsGEKKiZJyln7rZaQx2UlEeivSmOvZ2fnBwvb0lKmJ0njDkwbl+UEwSVVWGjGTS
E+2aPDmmEMlWNhRZluJ1u8tOMnmB/dDxOBpV74/qYucHlm/NazjnJZNTlrczmMMrDgOP16Vs6GXr
+CJx2s2zvogu1OPK+08bojURzY+JJG3WVUREkoni1UxVqGPa82DnrY11sy1vj+mxPy1eS9xOVTFF
TijE2UP0PYr+uklL3tMUNxvtoA463ZLVcOrAF9oUt+42WA44ax3jDrRtfyZuXOfrwe/T0f3Xd5if
qrfCiK225zsgIFsY+njvgfWlXjod9tx93dSn78VBU7O5iiOEDD5Gy4A0PuvdA9kSi86T7K8b+XTG
PWhkNls1apgBaJquB0K0oF2i0Pu6gc+Hu4MWZtNUJsmFF+u0QBUacTDRIadEMWzFbXSi2v3ecJKT
/i52xD1xvjv90toEENZXX3+Jt2OrD2PuwZeYTVlsXmqB3djUSV2MAtMJt4JggFxTtK71XsHH1q6P
u6E/XccddNm3zw/GnUoiFpzgyOktpOZEPYiMENtwtHW17X+YDxCL7fjV/E9msoOLnfrwYaPx6JkS
iCmSl049rXA0RFd1zVY0iv+uQOFtlDloavbyZ6bvx3X2dl8p9uwhPLs2+K6FtHT35Wl1ZG/zQZo0
b242VfSC6udeXxEwrVwq3QjXrD5L9YehPXNbAqWaCWQNdqlBJEcsyp3kUrnwglXRvHzdnz4bBSZN
J4fjkimxKn5/h7O6U4fUYq1QG/C7Nl02QgYNl254+XU7ny61DI1sI0o97Hvmg6vvK0rPUQdrvF1w
5e0JPbOfyXxmy4o44t/Yd0yv+/w9OWxvdoOtMY5S0+q5MFsHw70q1roNoJdzAtrD2X2kp342xB02
NxvRuzEe/A6nxMrwg50S3SRZsqmHm69v4mdD3EEjc+2h34W5kQtc01vmpAZrxDoyKUx35Yu7Npc+
RaOi+7pEC5Fy07o/aqjvmGwWevctC/KNpB0TOh65beps0I7GcCi9nvZ0Qdr58WWXVmu9O6Jy/HT7
e3jfZgN3WfcafC3mH+2cs8VldSl9rzfSpbcOttlWtHE2X4P7hUNV3H/9wI5d3myw7nqVfO2aXqG3
w8aQYWDWGgne7uLrZj5dTxxe4PQ9DsbJzvctXXG5jeZpS7YtcmVYnXvqQzsBO7XPvMv0gD7P9h6q
k+IistOj3J3PL1W1EECwpIFh8v4rjLkfl/50qYZJbsBtVW3znxrSvyVw+peypXdSpy9lUP8PBU4y
S9F/LXBavOJ5fGG18qdYalJETb/wU9mkq78D5lDABJjqJF46UDbxkWni2ZZ0E0Pln6Knn8omRf4d
6gRmbhBiJsvdSeX5U9nER6xJ1QkyoEki7Hf57yibZvoY7LKiIUoGYFdT0SUdPur7joELUNDzvgax
L3GYpkXrnLy8ziW5IUV31Nm9diUbIO2j4cwzo42UVGu/p0A7Yr70pdMQGR/JLotiuGsJ7ZEqIs96
a+mDCE/qauNWpm0Kwi4nk8VSXtT6keA7jpCbjel793lU3jYE1buFvvJ8+LSluEy7pRFmq56zmFoP
llRRYNvXa7/27z21snsdS2bGKRQnFC6HvYJO/EevnGD6UywSr9FgmTohWAGVeS3BrCWn4Q0OggfX
aq9GHy5LIDiRVe91ba2gfaoRZSHjIIS4tA86wcWfo/KhBub91P3xxs5GNRRJrZ64FaFBSBXygbNm
/WICTbeFdmTR+X7e+djSbBjLizzyexxcK0u+EORvrXRkNaR+vBSEdNirJcmALQDcYtZHDCGt5LAj
mM07DcRwmZjXY7RioFzqKqf/N56ccWxNdlcRneX+XsmSVSTrdhie12a1LOvEUahNlbG/qwTN1tv7
Boy3KN2xzOLU2yVA1V14/H6Iz2f6WzXqKkvzOLdHWKBcClS1mwxgcg3tfcicIc+cKkRLoHpOiShu
FKJNyopQSUmAD6B2H6tKzpaD0x3mBkjIyKb3mLXYdIMOBnARW72bd+RQlGDd/SxYo8Hl+N1q7pus
ZcZAb0e5xCAFIXYXKTcllt2Vy9f7u13q/deYLYITUVc4ceI5hBYhNhYIdI5fcA+SrSIf6VPv54uP
Vzxbn2W52lqkmDAsKKPNYRtJHUh+xGNXNA2MByuav9rRVcmCq8mBwvT5wZ21/DKP64g7W8k3Pmdj
IZR2MggXQkKgm39fWif6hLlVd6U4QafPsqx1qvFeJtpyVLnXubiAkOe636csxa/v9vtSzsevNpsy
1arp2yqEOw80cOn3hh35FbnAHHoVnuNVxbrVBUdovauvm/30ZaP4/dcdmQ3IltAPbt7ykAtOXLUs
W2QyifZ5u4rReX3d1MeBY+pPv5qaDVGpFgS519DU0MN1QRbtJUcccMdamI0cflOKkVXSQjc8lsZN
dQzF8/nNgsemcRUKiZfvuw8SRDMHXExUmHReD88NqciVp5GF8fz1nfr0dVAUjGaTO4aDifftBEZt
9eTT8lDIQLbaNTUYcbz+uo0/gSK/lvc/exwoC9aK7PbQpb1vpdKILyNMtFwlZcQI161ygln8wNzK
o0hk+mTvdglpGSf48irQ9xWSwdELiRDnBMBD6ZEbP2QtOA863AIloayN0N+2dVMt9ACouhTwoyZu
wMhtN0KsnST9LRTyjRqnK1+KyKPxz4W4oqAfOXGurcX8xau7ldjEKEDGs9p4FosXAd1yZOQ7IRd3
kn/WTiovkpk1YoTRMHWjIygvlXor4dgst7VGViPpcMVobduU789RcVzw1ggWaWDpCp3gqksgl405
mcw9miWyDwKSwMa7gh2H0oabWGw2dbfOgYpnVXwmp6/iLpCy70Fp/NDU9k7XxmvT7a9qY13LZ13Q
Xzax8SNsLAjssCIkTGahiOiRGxf6KCu6VUXK3piVtop5HDLPQk1EdLGGzcamJHlD6B7LiKg3VVlr
nYbbf0SYEy0j70xGpUYXuUjq6Cyq5JOoeGlYQowb47IunpG4usyN0yV0KSpSaSTC5KrJnlL9GdFS
o96XkbUrMshlyYXbxwt9IMSKELWI+sII2CojcLq2LDR5+qqrwlNSsPZNL5OdeNsh7i2ibKdba5k8
D7EhZGMMT8OhgwWenUzdRQheioB518QtJguXPB7bZM5smCmSQSODVjsZfPmFoMCVarrXXT+FEYvE
XnkSOZ2yfJoBgEO91qE4767zots0RoUX99qFbW9hipArG0stCU7kjoj6PkGNo3I8beobMdEW3TQ9
kM4SknVjYDxVZA2t36TkxVFVf5/g+EDQUaAsg+Kl54cCchTKlFym77WFCMXrnMCStkWtbg3KO7xl
muFvw/BJUQgZ6KAYRmepxzq0PlXFP1cEsU4wQbMxvJB4R3D5ARqDXHHY2tt1a90k7XmldTbrEGuo
7IplX918l33S5cqFJZ+hWOjECxEV7VgIy7Dyr7IEiKFCqTBPbEFpH0KPY0iFzJWetwwZQdagUSLy
WA7bhUsmYezKp5YPLB+uE7Kes9JQnyIxfAzU8TzVs7Ns7K7ImjxJJlmR+iy5HuHX2oJQ43XdPDeq
tUjS8k4RCC03blvQ5RnBQF72vR5eSQRfinm7VAlTLg3iIkhQEMrqWhEzROlwdQhe9C+aoFxU4QvR
C8g1mQ8lyUF+1pMpwsJprXY69wEcBOnStRWc9QIBORGJ2wRsj+SvEE4R++NJHkebUq73SZEtfTk/
7b30MeevNbLsmNl5Jgt8AwRZiNO9+jyLKu4DbnBS7XS9XQWCbw/hXayxdyiSDfA6OiQV8/zRHfIL
t1EcH8li1qGSQBdb1yFRy9ednJFdrxHYYayJqFgMmuxU5MpPi0lA8boXX5ZkvnZdMwUxbSPEhUGZ
rjgkJ8PavVPUcqOHum3S+0drWKS+kwyBowLfsAbjPCbNxEfYDR8+X+Qj3TKptpYxLgSo/WOmQ4sc
l9MVRmZ9reOib8nmJZojTK+1mHCmdZ13Z1WWXgQJ4Kk0eTRL4TKoy11fuSfyAOXQ69Y9p1S6vCxC
n8SPx1CObCTqC43huh5KtMAd0szrOs9WEg1Jeb5Sk26rEjRbVupGcZttH1i8wu1KbXBJE68dZZZj
ihcsNG2FkC4sCggc5OWQhBuPPASvO1FMRGCqunYjY++X3j2nF2sB2VMi/xB7i/S8C99q9kNLDrZO
Yo13ogUe5oP2TCkeNdm7KpuetIvT3KxsZbAcAU070JlVGccLMd2mJC5NrjOF4a4L+zMhDO9KskCR
XewJdT+XjOR0jKJNo8lLVwscWYi3QXVdeu3m61lwVg1iEmRTy2mSQQnWBKhrzqb0ivE/CZuMJcOY
70Jyn0lNQLf+FlRCrivZnEhzPRk95KAuhAZPjWihcvL3USue9qyVSvKHBf+uDPUjX+3DgnD2zWbT
s4E+MmZBViKFMoFyuOeiOyxkdD5adRfzLK0qWdUILb++IR+WHrNWZ0sPhTP+cqgIdRD6iPSNuxrW
vopY6OtW3g6D3609pmYkUA8yMBOdkOj3aw/fqCQOwyIuzsgXekPQtcBqu6kvGrHEUmTYWW85Uted
TwuA0K+cQVYX1tjs28J88HgUseLkMhlpAyEE0BjrfKlpxGext8abg8eIlIRGvVULcuDUmmjYkYgx
wy7EFw0laz3o206/q6/q4KaWiHKEeh9V5FhKHCgqbAlb4q7ckoS9aCFmkSOpD7nrKCqrE69yGmL+
ZGIhOR9dV/pwVir1hWqMK1N5DSLvwheqi+md06X2TvOSB6GKSBj2LuLKcuLpfLYli8zr7iitOqbV
XVa5/Jh6Iwn1V7qHX6gv+1UyjNeVINp+22zSwb0bOv0hrr0rsBw7US7XAmmkMbux3AiRpbJgakzb
I/+9xntToesFYblQQl5oXzmyiJ+V7n++ML+e3NsW62ALxRDoloMYT93yTGRM9MtrVVhNZRxzNE9a
7vF4B5uZSBHGXtc6sjKeOv37fiNT35qKUUCKVf7xvt9UBWbOUqV1lCdV0KzyLYlcCZrb9Cfp7W/V
F2+yhP/NPZHviov/Xgly/ZpN9sRq/qf+H1Yfp03Nv64+Lpvv70qP00//ZapUf5cUBCYWpQtJpHDB
s/nLVKn+bvG4VF1DMvDTb/mz9Cgrv1PQ01Xot0QYTCXL/ys94rc0edr4NDGQgQpQ/k7l8f24xkw1
FUVN3JQM9cD75mcZXd93RQsXc5XmJqJwssbE3DH/l7Qza24bSbr2L0IE9uWWIMFF1GZZku0bhGXL
2Pcdv/594JlvWgQZxKeZjnD0RUc7WYWsrKzMk+c0rx82Y7EKd25l9ppmKEay/CiMnF44TLjk7ViD
lF7EYJy+c/9txjKmFyhLOmOBd3nnQs8OXz/Z1TQkHptcDCv562j3L9X9XxkY4f9NFOPNl6dSLxjF
lilKf1nJz8jBvU6RIi2oIqf0jQc/ZTC9LDbXt2+6XP453X/XdWJi9n6Xm+nNGJSRoyA2necRGXfE
GANxDoqVRHxS9cfrBpfWNAsnchekqe5OBv2pitauxmahlfy3Z3ptTbMEw5B1LjsNEww5RF90u3t2
D4pPUzl1hDvvyNuo3nitnRzTnXaIN91OvUu1paB9wftPNnaWSwxiKahpx7cjqQM344P3TJHbPnib
CVgibYRus0yKdYZO4MwZosy552grJvOwp8E6q5um8KBQA52AjE0Vr8t2NbWgsq0r7D3F7tbNHinE
XfebXvbnTyK26WZMrMkc+1mC0bouDAOTtkchJsc8aJ9FandGxlhcLi8UrC9urqaZIly4jBjPm10o
zqeVWzWR4zNy0Nxk1s8w+1SV7t8H44OJWVxhD31fTmviiuiv9Vph8uRPGCVH0/p+/UBcPIEfDCmn
n8xqmXsbFD5Z0ug/ypKxbIh9RzOwS4Gyi6AUOwV5s+s2Lx7CDzZnp773PQs5YBYXDTINmYdYk/9H
CzNH1EIUwiR0TpyhqldF8CMOFnL1pSXMDrlLSmSlOkto+1ehuyt0f+kEnyY+//YAaNoNC454CAJn
JzjIaJZ4Kv7cO/qhuWvGDdx968RGfvbWQIAcaEp9pzF5zdDCf+PfH0zPngQaKm0jA+QE/qJm0FZU
1mnZ/hhCEufrjnAGK/obMGgOShrgIoLG7DslqS4KajlEjiW06ygS7Gz8ypwbsk2wdoy/5Pi3olBW
iB8slqkybuqBpxYKZA/SRSb4qd5+Frc//JbZJzWTpB9it0ccqFirB+7yjWADUxOddOPdL9ElXwwh
H4zNvq4RtjkoDoypVWlbZrnW0PvOzSUE1ZKZ2Zdsjd4S8or9rdFNN0XTLhM0VdF5vP4dL52GiQvF
UEEcU1uefcYhzKpcQs2AAbXqIWy9DdMzCwHxUpz6aGL2dWQ5p7+TY8KvdrKK1G/S3hSgh1sXXWyU
2vosWjjil/buo8XZJ6rbwNf7mk9kGW+TrrZaPgbiwqouHXJJgY6N7qd6TiPZFZpcVR3fR2zbfuVD
RR77Km0+rVrLefjV8gFkXv9U0z7NvfyjxVnsjdF788oMi5FADcu98UPMBXdp/HDdzkWX+LCymUt4
We2CpsVObKKcp4e7isHR6yYufqAPJmYuMWYTpUrEB3JDpDsjBnGr7zX+/b9ZmbmB5/PUTlwcLwyb
lcRg9FB8H81PMw0TCU0k3wFwcIq0MwUg2WXooZHT2ImNckeKuhMLNLKS7EHLnwIoHkckeWWTSnKk
PmZusMCOeb6VZDFwmZoTL6CEMMhpFtBGMt3AIk4cGI995KsRZEiKrn2sgZAseeBlWySHFnw8YE9m
iRqRItdKN8eWT2jPmI1Vv+ZRsOAc5/7HiuDtMTSDnT0D/qdlHphCXySUkJFVl6Y6PLMHC4fp4lLI
dsk4kW46Y4FFNlIPkpiyHBLN61Z/L+K3ggbJdQc8j3wqpUqVHjvQgHNcepWNog88lW5WQsvNMuNX
gzlsyzTXVNpurVb/ATLo/brNSwvTYWSF1MYy4LiaZYVubQI21Oig5VJDZihR3H4MzGhz3cp5LFJF
2vKipBlsojTn2CyAwSuqiK5Dm2nflU58buTkWQulp7xcUpK65A4fTM3JNYVyCNxAoxHpadlLnKXH
3PI+Of6BG6jTjIImT03cMwic1XaNbkHi5JR1/DYY+UbWzI1oxpRX/lN+uVBxuJAzTXamfywZoeD5
rjVUw3xVc1GDf9G+gUOPoUJNnk3grSqqOrTjwLeOwmpJK+z8qlIR1ZZRndQlhemIWRwcu+nMqh39
qYZeFngUAx5YDQXwPn9x9YVFXvC/E2OzvMX1oqosPOqm1HWF25TMz4lluEsGX/osdHcKt+wnejss
jCA4c/Wm7plObnr6P8abPqDWvpfbz3vGiYlZdBWjIM/GEBOwRGygimE4QblBWtlZ8IxTsMv0ZDhd
yrSrHyq1RVOXMSLPqaOLvgfYovqRoYQo5PSCRrg1oA/5UsvCixhIjtU13xasn+fPp9Zn1zG5WeNH
aK46ruytO4aCBtq52fAzC+7EOINp6rsO4UBVhnbvvV+3feF0n2zwzDe7vIu5rfBNbfwNhxVcNc3C
3l4IVZMqxl+NPABqc4K2qtf6ErVmvF9vV/IYrHPprRl7mrXF+vpaLp6zD5bk04/YpIGXjRA8OVns
3hpC7iDv/e5pwUPX6bepvoRwuXC7aNyOlgU035K5LGfmZClzkw5pVJfWw0pHGB1xlb1rZbeVlZSr
zNPWsoogzvVFXvpgE/RU18H9TaDhU6vgKAUp8LGadu0vRiGOo5bvrpu49MUgBgOObFKogSns1IQ5
BLKvu5hQEwkVNxTM6a3CfkwLZSHVncH3/nXugAgpii6TjpJsnJri8Y5OgiJEMHj265BGJw1gxztE
iNaVlVM8MAd0uzgXd2kLIR+URZNLx2KY/NRoL8WpIWkcLPeHZgH17vfJIVzD6X+MvmpAFLY0Vxdy
qlkr6N8LJXOTiJRANeepm5UEmpe7WcYIlPFLgiTtmZJttG3tflOna+s93y49YC99RToL+CcmJ763
01UaiDFYCsxDjiB33joLoZerXJnW/vC1rqKFLPiCMbIQ3nzoJFD+mC9P9XxDbLIic+h6QAblhzcQ
ynz31XFjZUCFrvvnhSsOwhqVoUoeflQtZ0dACiL63oaC7l9XrxD/WAlc2o0YLYSTS2ZIRmh1T3KD
jOmebmDap41pCFHuSJZqJ2FmxzFgArAs11dzKSsxeDpMz3/mbP+FPftw98AxKBumoGTU9FaDXe4h
xt9NEjPjQd0j5nenbIR99uk6FQOhlI0UXWH/wLWdrq21ZG8Ye9APlSyuIQFZDeBaIn9cWNuFLYQ0
lBYX8FfTPGOiEPweOhujxEybbRUfgn8mYOXPlyzpcVpUlAkj6ILMQ+IglLXe+2SoskQcTp/LYOm1
cun4npiYQsqHbzQMWlcVCRnqxGkvwAQBi9k2uc03o52o9P5XwXqpznUpNp7YnIUpMGOhnHdB6eTr
BsUucTM5hrmvV6PNoP9GvVmarj3/WprBvAPvn+ktDdn96SJlH0xLpgy5I0TBQQaMZQrdTQLp03WH
v2QG2k8GLKCUhSx6ZiYO4ljQrDB1enPc+UO/hkgVgp56e93MeUjSeJL/Y0Y+XU0mi61RFnwyCYoO
7TGH6KZujhPC4bqdM1pvUhqkTyHaZFxE1v+OkXz0jbASctmbANnqbbOBi3rrO/RufgzrZB04n79I
sMaT2WI0hOvrLOn2Rk6C4mm8/BzrV7Ir7MSObAqgPxEa/v9QNzn7WCanlzc0bxces0T20130ECEd
czXInNQIgfhvI5HMpl6IRuchcLJCx5uXhCaDpJ25RJBbctJq8nQ7mo/gu26698zWH9xdb8tO89AX
q2CxjjyDM3Elz4zOHGRsyaNKX8vIPWDTBC0LPJn3oB3ftCipyCvx1QCvDON8sHa/LI4jX9zYD0ue
3S692+Wtm2F90seq7mKIMyBepHQev/kwgtq1LcobxdupX66765LdWSQr9apShkjPnCJ7GdGtQNEW
GtoFI+exi72VOBSaCU6Bf8/ul15vPMSxscLhU57kA8KwhwBU0k8RgkWntuXd8iTppQ86XdPT4NTE
Oj2/sKePabnwNTMpK9uqLYLbRH9vlb8NUBLawi1MZyiBp1TAH5CoXGr9nGWVADBgJeB4Yp5KxmzJ
WVMqAZP0jSOoyc+hqm6kqI4X0sgLHw+/pXjBLLAhn2U+aazqgZlagOpLaddL/WYCz0YQTHzaRzjx
E58DhUBkLGZZeZMoXTeGMmh3OBd1MhNBDRxVKxb0AqYdOSmo/834/2NmrrBpDhkekoe1o1kVJMye
ch+LVbGOquwwNKK3Lrzg9b9ZGPQRDAxN+epsYWrcysqY5L1TQDBdZfGNAQOQZ0F4eN3O2d3DyiCq
EhEnJQM/kyHuIr1I3Kzrna6/Fzpt1UN+mIOijxTvv9jDj5amX/IhMZGKNIXpMqodoG0b9B8PceE5
FvytejvYcrqQ5p/nQbOFzZy80OvO7yPMFX/i39IqfnK/VuvoK+M+m9IebvwFe5f8XYOH3KC+rqmc
rdPVWVA4p0GugrDU5F05/s4YLGqNJZavsylgbgIyLYqp6GbSQZhnJHqYNYDw9Cm7G53mpVx7dyoh
K33St5oTr/1JVflgDAwCp1+6+/xH8Okp+PkvmN1FVlM1BfSApaNBYgo7MYRzvDvEpXv2rMw1W+js
0qnaEamflIWGe/iwD5PUrOx4dngoFp5olx2FWDy9s81zujA3EGOf78qIFmoncOc5kELs5f0kXEH7
wpE+XUj4u7L/2JvThilJJZhBwcrSo3mwbjJ7Ur5v1qPt2Rlq38u3zcUjjmPClM+fM64oK2lVI7UI
xVrX3wqMyQqeB8Fs/kULl0AfU1Sax0keNiqoa4M39hwblIvdiK60iak8O/iIHppevBfN9j7SoPGN
g6nM5GhK89n3L1v60ewstIiBmasd8wzOKL/o0Z0ewaCfLwTkKX28trRZPOnVxGusAhswDm+L4tkb
GQGxtn6xbRLRlhkwvB6Y/5LzXDM4y2fDMNTjZrpBaQRqfsy0w73VFrbu71vtRwxfs2Z2x4FRxut2
LwWyj3s5u3jK3iviQcJsDPLaYOxksH5p9CU/bYXRdHqQ9Lqox8/jWCqQlemZUDktYkaqASi9MbdM
5y2YueD6mEHAA4E37tJ5sSdXEFAIB692fP9ZLh/CUXIqKOfbZmm698KufTQ0P9ShH+aSGcb9NN1s
asLKb6j3eO3Cci5ZoeMpwr1gitQ7Z9+m6IJOabKsd6KuugF9mK0KJmM8+gELhs74wIjyvBRpNjBB
AYnAHJjkecx3TeI0TrzvXlRbCJz8KbopnqHl19aCDe8s/Hn6W6ndoUTPyPTSA//SO4sfAC6KmEWS
Ks6PtOBFjImQcZU8H3Vp6x4qqhgKEmZ/msHRDtYhc7qdttReuZAan5idnXJRG+uxLwPMetneTLt9
0RoLmcI5gHLaW9xb4/5GrGZejdd7QTY9I6u5w/OjbHs7yEgNZ9ypD1AV3AYIb2frHNGrJTnTSxEF
w6ZGkW4ajvn7FPqQgdGfsrJAj2tHyEbAVv3PQW+Z1slkuGgBdq9SL4CF0YyHx3a0gon6YCEFPJMa
/utWH37B5OAffkGruoEOFJECxHbYOG/xGnXsjbCVd0uV84vf8YOhmfuYOSVsvy96YCMQ2w8Scw3N
0mKmFGQWoJmP4nggVc9bZ/726H2rC9WQ7dS76lD4A0MqjPDZptH668qHk1f33owAwZgG6urV6Iry
WjZripdpsTdMd8l1LwYH+A8nlN0FXXXm78qmiRXuXpGxd9f4kgXVKz1e53rknk7A2ao/mJntbN/L
ZdAwrQJ9eXbv5vW9KqXop7qbsfMchJa+XDd3/iEVSC552ZG6aKiMzA5kVIYF/WfGmClMZ1vdldqV
ElnJ5rqV871jy2S4NJlYmObAZ4G1VUpPTAeDAkv8mhHOOkOwx+znf2FEAxIrg/FnMbOUVvUpkuq5
VDt5WNk8andVFPypAnXBLy+t5V8z5tSxmcGYvUS6jGcs8t21AyOGBrl0ANtgJms2eYu5v76iCx9n
ovni4a1BTXPWSxF7eH/9JoK326fYVnj997asPv9CnRqylBJgMEOfS5ttW0A20hZq2zhSIjcQsFsp
qAQjsAtt+JJb759dETgc8LjAfGgE4BSnAYqaaVmZWtE6TQ5/N90UIX67buFCEfbUxLSpH2JgbMSR
6g2YULeKYyA3D0Iq2IIFdChd5o6+cIAuxNxTe5O/fLDnNkIFQ0NQYC986LbtrnHal0lgGkyJvbC2
8+BwamsWHAZf1MtGZm3+ET79dK1UG6FZBTtpZz64PnS/SIPbnWpLzyAuH5bMn3v+vzIGRvQ4Pmfu
yKh6laOu1Tpyn9vm4O/yoN65krvwBc+9/sTMPNcrO6sFsomZsLaedXM4isOS4tillVCgo5k36fhS
ojv9ZpbVChryda1TtPJzGLdHuel+j0Wyvf69Lq2EwryFcDz06xRAT82IXhxpfYUZeWg2Qd7sWkH6
+nkTFFbpnjDwBfJxFo3qSMjqwqhaRwxRconMGH2KVFyIQxe2a0qpZNh1IFoV5z3CekImRwXZdyE8
ePWwjqBbN4LF9smF7ToxM3uRlUHb9dBSkuTf1sfiDsILJwrX9ardDOtsXT7Htrb0gLlwoE5Mzhwh
9oLOLLu8duTuTWvlVYmWz6COa098dyFVv/6tLoWmaZIPrkheTFOJ6dQfijaO1XEk+23a8S5HOyOs
TXHNRPr3eHDtOm+Y+u520Gq9SU1ibUbV2rlZ/3T9V5w/tKeGHq1YE+joVEY4/REWzO2pZE21VhQ2
NNghcroMovga5z/F1CO9apaWrfA3nqY0WASmOg0VKVDmzDY5HXsrNExKhRMpsGo3W+3NpCYT3nl2
Al/Faik5veCuCnAYKrsM+ZF1zFbYjrUQtRWZGu95IFPVEVbpdZkuTsFfWBegCrrNvBdZ3zwTKDro
RBO14DGzVh+le3ebQx1gy3v1Pr3rb4OnpT7whXVxP4NwnqCy5yDWxh0GI44r5BhRcXBROayJ/6Xa
ra47iPEXqTz7YDRMqdcRUEg+5sXWytW0KkS7ynH1ytsoaFOKyvAuWP2fDjZLTRgQPLBqa5vCDdfL
yq6PLXUldtZb17g/g17cp0PvgrBuElspxa9m23rr2oBFgnnX7aCMz1E1CS/5yY0mJgaAcJRx4BUH
Y2yI72lf3ltmfswb8SENdc9WldhpA+gZFPfQWf4foe9124JErc+6o9EG8aYIaUcmwuPY91+Dobuv
hvxbJNXfJHdgo4IevoGcofSko4nWmDsrhminG6WXYgxfytj83qmlbfruwZXHe1TmJMRTTNg6VRGq
j85dNQrZkeejTgW7yU3q6ve+3Fb7URbpuLbReG82qMUYRijZulXKaw32kKHuQEq13RE8obgW4SPZ
+NA+mBHd7kKGGcNP5HpiE3nmzFC7k0RgfY1/GAPlQc2SW1MObiw6vAysK9SetdGwi1zqV53c/MkV
s3IsChVr2jbxTVmY+WqsYDyxcnWtSx0zgpL5u5CbezlgaDJwC5vk7y6VU3jejGFVKu7RDNO7xFcD
W0+MDbhKZ4QTJw6FTaLJf0rJu3N9eYXqysFV2yMsImtperzWVfInGM03UWx/19yXq6gomQ3UkEIq
EZULvN8KjC9+ZaCelWZQP0Tikw76uYSao9alVRKK21IyDvqAWpHa0nr0yy/gRZyUsSUlHra5iGKd
BtFQ++SbGez2f8a0vu2U9641flm59Th0tWc3nbryRCrIhfa9UauDII8A+6MH0zc2IgwZTjBWb3Ll
3gmIIUY5o/5DNOwaU8SGtZfy8GWUxm0bxpPS0VaW3j05PrY+smPpdtLcknVxA5JqlbXWkS5Kug6A
MrlisB1inyMu/iKZtpPhoWMkg0v+oPTKRmQvmc1CSwe1HT9eq6ngCEH/HLvZUYm9QzmGTp6zwrhc
ycqdixpsqf2gd2rH5ZMP1b+vSO/ULQ5NpoGzi/N8heSiowvGXu7gYakMm/q6XbjardaYG4/bo++L
IwM2MA1zcgYJzb74rcytX3rRH3ibPI7Sr0EfHN9MKm6cY6MJ31vT/JqJqM569T5vFQhKZFtC8jCz
4IWUy5Wn3kWlcmP5+iYKnydGnXgwt7DX4wvSVrPin6E1bho4HFq6SnXSpKs4/1q0/LfufbDqPbm3
nUEZVPrSd73J3nsPfcZqVB+Tvt4Juf4qevi0zC1XZzxrzc1Qxbc5N1+m33FHbHzZ+FIVluVkUHlB
KsTImhT5ezWLUNlB4dVMstvRyCEO73U2WBUOpos29BjcEbAO8mjZoTLemr3xjdF4SgOdcoglq8Gh
KKzlfq7uotw8UpRLbfSkWrii0OYdEvNLlGWDHdXy1y6QNmhn5HD0Q3XsgRK3E8//qdbRxpXVJ9mv
Ygc9z/tYhuuj9CGMbNVqJfRiBcll+lCYFQQtlA9Vv+V1g7ZgaMaPMdARyPDGm1avv3SxAjDUuisr
/6UZsuGQS/DZGtF4DCrzJjSAjDIyVa5LNYi24HQKYhgsYr6RT0N9+ioVzS9GKYjbOpS/ZHL9U4pp
pvvGCF6ZlLkTPHdddDy2YfVE+rhE0zWQv4Uluo1i1aIq2ByLmsCa9h7FG0n9A3kjMIc836NmysS4
OcLXM8bMHgvf4lb90gTpKyCxdZkF3yQpG47q0N+3evFeK9ZR8uRmJfjGd1VOUFSqTQQQjX7YUOEa
Ny4Jz7YcNdNuxSR0uiZ/JXd86jIJ7jQ4mFaaKH4RjOZWTapHER5KgBg/hURDmi2WxRW5mbpJka+D
EMl4Tsz8W4mm6EoCo9/W6l0YG7B9K9EuEpUcaS75GHRIV/oW6kpKH7yTDNtlxv/dWu5dqI1fTan7
aljh0YNDybWQ2vL5WEY2vEIQ816B+94GA5pCmpG+CkqHnGeRH5Hu6ldQEv1h/AXFQ9l9z33rMISI
y5sSaXDVPAdNte+a4B3u1l++VE4Rj+WlCGq6DKWPnrTJa++hF6xwlVWhvE76cS+MSCGm0T6PNN2W
DPi0peCoK8N9O3I5Ba3hVBV0U6YQ26IRfhFHBsFJEjmhTXiTFf2b4Xr+JueNs4K+6MnsRUhcFboW
eaOFa2SvHvVBp7WhkzTHobXpOj9cK1FXb3V18BxDzsLnKJVAR8CKQ1y2xDVitMnKCjJENfXsW5uE
cL2I/k0SK8gOWlwvgZLfgVV5qeP01xAbyI2VcbqS9OarohnVzi+8x0IJbhPyA6IlATbvKWMLBiEF
AiMvGB3Jm8iNlMdB0W8r9D0RakIz0C+0nT7Ej76gRKvQQG2yLNVDFlgOuLGJRta8gUeId4Do2tyL
LwIrt9rhxcrbWx2qMmFgsoGglrfQ4QZNvwpbhP0G0ams9FuXVzbkFgi0hWh+DukqqdynwqvcVZlM
o26djRrbY4sInm4EX5pIdzdGXa9bl58Re5XOpmmwnvaTOlpWPFtaU3LLAzOVDL8BB633qyLRfweW
fK/7cm+LsOK0KUyQerQCXLfxReFJqtQbOQp1FBgthmGj+KUfDUcw3INeug+BXh+k4laOSRaaYDeq
0tMQdMegeNe0NwKfPRhjssk85OdIDL/U6EfHEP2WnEFFgbBrRIPPG5TVIOrhSoVcJiH8iFn3NJbh
Qynn28yQbT2y1mMJtW4DbZth5ordW/hYw1dCOVIJkMBLJinLVn9ULPFgotcnqLlrBypFhSGTTNuV
vI2KLKulxKtAK7ZeHUCf+nUIxP2gausSoTw0ualq15tg9F51H2JfRQGvBZds7Gm3FgKBtCNQjer3
nQ9LcFJselOxvghd9+DKiW93ZeDa6RDsWtXaByEkxEZYHwVuj1XgGTYReC8SZ+0xGL7KqnSvIW8b
BP036IkJVrlercosj9aDzLid1rfbsZe2RRQdubFJIpWjVKP91grpkdmftW7lm8xXbwWtrDcImW4I
7OtMeC2HejOMDF20DEjXMJIh2QYYbp3TDaoqE4ndetfq1dFXq1vU9R7D6iVoXlT5zU2+W151gCwM
FWf92Nb6tiHOiEK1l131buSiHmsIjsy3zJV/8JqHzjMW1lA4rfuK1Ewp86NvDd+NXr0pxPa+Nayd
GJV37niju/6NMFSHtC52fujvhyij3Za/iAVnWHQ8T9yFDaxyiYTOtQnFmuYPiG/jLxFvPD0p34ai
fIvS1uLafGi1lOu2NOKNWknvHNS7IdduJD+wq7D4zQTjJOFp/dGsiZ+rPahRtvOzFrKi7qDkLuxl
w02NqqUr04Yr0vcQlkcCJKGp0IcM4k3kaSmRmoDoshx9XnSMEWujmyogsBjddl11q4ziTiv6Zy+v
HwU3fWm5CjatWd0PRYqb5tmNlZjvDF7TjuqDez/r7NqAUQxM0Ov1t85fhPjsqQPAiQYDeE3qtvOi
MVgLFTXWbHTU2OOJwIjgsA+9lul1sfmNjoT4vS0GjQ3pkd0OUskupGBo14I/1v46a6kz0qWG083r
BGVH2ikSe3Nthb6QfidE5ohYnIQSTlghiVUm4V3GhWEHoRb+MPsB0s4yyMVdnDfdu0zAK6B7tOr7
svHroyzm6RodeD6pFMIzIqnC+vriz+stPCsg9qLJovOsnJd1pFByNVLchtyfV7l4DMNo4Sk51SNP
d/fUwqyi0/ulKQ95PzjK0I+viWw++1pyP5aTT5tLgiCXlwOcixq2NanTnRY2Su5W0yXrYDkxBDiD
KDheqoYLyJnzitG0pH+syKdWsrb2i6zyWicVC9tL4BeEgS/PA24ncdW2n2980zChhAiuBI6IswkV
fXT7oQ3MkToGBOhiuAo7siYYTa+7wgWY5qmdWWXZGAs1leuargbjN6odr83wDnUsF2rRlXZIQUuK
8FEaC72U80+GVTyPvgPF2LPJlDSISJU1YXS8jmiLALEULXyuCzWTEwuzz1UG5pDWsUJTyFJuhKx4
EWqIoUVpqXh57hanK5lqRR+6AFD0S37kl6KTWAb1CHhYa7Ct9TeX5rNmpdvrn+tCDe9kVdO+frAW
pAiqkknWk6ZnsPGDfi9VXbdK2/ReSovAbgMgr2oRLmCrlszO6pdRa2VVk+SiI0OhnjMKpoxPo9Ag
BkD8cH/q49Ic39LXm3mlaw6WKAisMw2eo/xnY94P5GHX9/LiFUDDVYEhhj6o+hdP8GEzK2b6XK+A
WHaA2DeMj6pn7Ys0XwnFqxunu6RLnlqlOchKh9oupST13o0rhj20dRIaN5088LhE59vfdcN9FD13
3W+SEyct30NRdhKx3igQmjJhZxcTc3JZc81CPCPppGEWE0Wfj+p4ooX+GjhGHSjC7CPxhWRBENXa
8QhKQ3c7Feuv79jFU/vBwuyrjFWSMs9BBzT04SykpKOmxoKDL5mYjtuHb9LHGdgOgUWoWrz13dym
x7+5vooLIPHTjZpdTp0SCkOJfvtf3D2a2NXKffEl5vGYrVkjg7zyvo+3xVNu2PBWLKzvomN/2MJZ
SbzrtSpVK1+iLuOuk8pcBUw2tO3360tcsDLvpEUulUQt57xK1iDYxSjVe7mylI3ZwSn2v5maXb55
J/aKlvDu0cd7rXxS8odR+HLdxCWfQAJlOqF0qzmspz4RN3nW553A98pz7kJF47EYWbvrRi5tGVct
NBGqDgp4XtOvEr1xjcao4SX9rlSyrbgQDy8glM6zIoZ2P9iQTxdSGuagegkLaWRlGyENEYWyY2nP
edgv+fj0V11LwGYXRR22WtVYBs39eDLTH9ss2oaVDhAD7mGYwrNgr/jy46geDI+p9n6pBXoBjXWa
Ak4b/uEkF0U47ShJJqToT0HVos/NO0Js92MkbSchbXoa9jjoz4nF0K+ebbLxPo+o+jfQKBcjIs/S
mvz0s2wCky7Ph9R3FsJ8vTbzKuVXdWW0ivRhk/VUdnlGXvemc5fVJISSmZ3QwKOc8enVgqvKgcj9
NaYDDDTNTq+i/XUTU6SYf2EQfEzq8YyZ2oqn+5vlKkwwtV47CcVaP5AOsYJAXBi8MtSwbpL6vsgV
VF6WxkYvRM9paf/Yne2gFdPITDoSK/W2LNcS1Up/zXtmAnibe+WxhtW9sRNjF9+Fq2jd3YifHh4E
aAfpGbNo9MOmCYvThXelpXY1dMAOGUkGTX10GIS2hqG0e7q+w5eWiiWwkn9ZSc5mODS9G5BXzuld
PtIgiH9T0l1bm/SPdpeFK5j3x8fBCXfhwc9siPCV39fNn0eLaZ3/WJ9ttGx5TSDHaDzIHqqKSQr2
rbTFjnJJLC246wWs/qmt2bVbCE2jpzT7iX4dnUV55Qn+jR4+dypdOv2uc19GOUUBsFs1MFGadb4S
l1S//z7TZg59st7ZtQwxelQMcSH9vZYpMdgBRH25Ezz6a+WOTX8kqWIPVmpluxsaArbH7fn6+T0n
g2JcAVgzNeiZb2lFMuijnkhORFsrRLVm1EtbSvu13ssL6ivnFw54Udgb1L/T+WcFCEEPoxS5jdZx
TRGNnF+1/j3yQ+fz6zFFPJfzCtxlnuKaqV+g40RpMA+PTfElUoynLCkclJ8W8poLAY+G+z+G5h/P
NSjv0gN1NOPdyIx9rYsL1LCX9ouRPlkD8aLSBp/FO3nQCsGsa9nJZUpbsOi7Hpo4qI39Fzv2wczs
1GlWlluN2MPk0bwNzY/ek1aV8RtC0fV1OzNxJbIZwhjQPgPwPSEcaqDTMJZLhc+d3MqOX4spt16F
9KACeS+9fm8lRuaDBQvzNlXlV9AxvU3Gvw4D9XEo801a6uuxUm2I8Sivh8N9nLXtKhYUw879zqC1
G9nXf+2lWARlEuX8aZbn7KlkdYwmeYA9HD1vXkWpoounbcYovEcsZmFjLnrSB1MzT1IrPY7zUAOY
qsa/FJprLq+OhY98oerB5jNEycMP/OvZW0kQggqFH+Jd/St5meSIq9vgOXxVV4MjbDNHflvC3V9c
FSd94mFHp+isRtXWyuALnPaWJrrwpxr/XP9AU4CeB0/esf/5++VTb0I0pOwMtZedsovrXyJV3o2X
ysVdLdQmbbsKaZIiXSoeXQzZH63OMnNrnHpK6NMgFKsOm/YoUol/gJfmyTsAMFhVX4MH/b46mrvo
iT/f/c3nn1PTd/xn2dO2f0gye8qLJS9FnIV+ujUcU+EIsmTBW5a+3Szy0CDOQ09OO6fTqzu1jO7K
Rni5/vkuBTfQgsztI9WunhEIIBPQEgE8FBMGby9m+boMtYdhWKi6XRj+IJORoIWzGCU7f0mJfi5U
5qRdRUfmXnwZfvi/IEj+7r9aP6SYAc70EX6TcclNLi7ug9XZRxrTUAZwg5dUlDBzBrrK8kXIf17f
wYspDCMmcJFNmEiYTU5dIYv8KPFiToC6zfeIuG5d7S8tAiLUq/Y5fhcWNvNSSCTtlqZhCLKFOaI5
EEw9NpKcT9a7TqHdoQn/f6R915LjOLDlFzGCoOcrjSipbJfp6q4XRlvQk6Anvn4Pa/dOSxCvsNPz
NDHREZUCmEiYPCaYlUflb1IcB3xIIgA9eCnNnXBVL+c2mXZOPIWN87OtzZs++Xl99taiKpaPkyDi
g0FSZdmSlvDfWpwcUtn272bqAqYl33Na3dUxeSq0QtYj2EyLPwNzhZeDnsdExdaHmEAjNDApt++a
6vX6uLaW7um4hLJo2i1QS7Oj7Xjqhm4MYIjrKFJpmPWvnM4ebiMapATxRgH8j46D43nqpeDFN2lc
pZH2afGdo+XjbQfqnJEbtce29v9tRojh1sw8KXotW+yRWk2KxvU9Ux+0TAFz/tf1ibtYTmIQYTkV
fWsZAxqzkfoJlm8vlt/9Qt8LQIbD8KJ56a6UPaRLIwobvw6CZA71mTTqg1XqBhwmWE5BBYz46m0P
2pb+Ihni5mdDxTXBX/zg1Z7Po+vUU8viKY1WRZ/V9jn/NXorHboAWbh+ux5NzPaP+YQQBh5IbU0F
oPo8WKtDZColmE/QjLy8Su5yPt91M5e0PcSEF8LoK/37JDfq1shb0o5p5FQUrj8DAJwyNLNY+D5C
oM8G9Vo8lIHodB4in5mrZQNPI2hC+rjBfCu46WMfBjQHbyrXZ+3ioLYGA8oWB2SgAcGuE5ZW3Gqx
SRwE+59vRPN72x+nIH4goHVP+yYY03tJ0K3EMAgYfeiOglAocqM4gzQy0zGJbbCEJEjDpvjk+n3I
wwxSG7DWkpyu9fXjiwXkNKCQ+qRVBgViiGmUUG6gpcBN6lszH0NYZqFBnhulV5oTOTrNBFZoB+ZR
6fawc7I6QEuacQacBhhTO7aNncFaM8i0ij1CPXB+jBf6JQfSNKzL9kW1YiizQy0itCYgHauqy547
PGNFRl3AXlCbgQoDoAiCMOp7W8PflzfQIShsmKlVUCcIC8W2drU5jKHZMQ2QnNJY/AFnsFcrdizJ
68vWgjmdE2HB5LCMnkpAnKJWzw9Gp3116v53bdiSa/iF8sNHhv352I6wYvqiSIFwHdYMqz2YREHs
6rOyg3GA5tuQrd71e+25nCAIZOxUAM484Nx+ywg265K5+P4rtwaWGKBIXbRu0DfE/XldtTyymud6
hIPEiGcn85ZoMuHvrQqx3uCgnofn9ItuOeO9G9sVVtToAFGYr1hLVZLP4mniY0pPQqzr66QIEUZ0
yGkANltNCWS4nahhR7vKAMZ95XUSVpktKxObyXISUbiIWKNjjsO4lPiIqo8WxK6+ByPrxvahKdZ/
LsJlTxdPl3RFN4sTtn1IK6KJiFOnELVKSVLGdE4jA+Ao3xx8AwbrAdQ7ICcMCKmKt9E5+Pcc3HV6
T8OuX/hkenESaafOwL5FKOAqys5xZc7PF4SVNQReD3RARDA8PB+dh3BJWmmZ5mD372zHs2Ea7o+D
9Zq6dD806VeNArkJ9UXFGu9LleyXuntPMhniYmujOf0RQlXEC/rASaWlkTJbXlKx1yalx3XnbJLD
9Yq/lT42yGcQAFhVgcQtreoBRnZmF2uCAFufZICijwDQqpI03aw1q9A1djQIgV44dsAyKZ3Sxlpr
zQiwRectIbgFu/JXe2tE/QGYx9JvbgpvpVk5vv4Z6NBVci24PtqLa/vH1z35GcIB0uWT65Qpfgbe
z0foWXrJDyVDicd9aQis29lfAhLmAQ2ym+yTDlkf+Me2mWQyturQ6VwIKYbEKzMzxo8YuBZAiM1X
HUlpvxBbEMcpJFDOmsUYizWE6bHGb2/zPYusR5yIgOlLtR1QwiE7YLJ1HzM9QaPJA5bw+mRvHmtP
xynsY1WZjk1P8COWY/KihWQPR/jQjLQdgKi+3HeMrNcmcS85ifchVnBSHYyloFbGEC87xBEPdOhF
fqhK3Gr7OJSMbWvfOo0lXOGqhBZ6rCOWGsV33ef5pcRjvXaob8fj6vyy7FUoICqBVHBhe73+s44+
ytfJGJtkWZVmdaxXONQdNIhiNjctDEnf+Jq6r90jcMKTJw27mbLoH67aGXg2FHvEc1LrQw/gTaTs
odLa7auXzmeQ8IX9Dnpe9GsdVJHs3iCLqQmVeLAsOueoxHVqH6zSfTUVQ7ZONqcTRpEQzoB9Berf
eYxab4CD7WyQpUMIOvgsmrsbF6UAbA4fTtBw++2xeco0jTaT5yTqOvKTjwhZXzr2FaKm+RFYt8Ac
wJSoAcV0Jq9eiKTEbxeDk3DrJJyEywyFqsWMcO0XC5DV++7J/vJ/N2vznbzrn7g/HGrIkwfqPnld
ZCeUzb0MenN4a4aL64WmBRkNHQgGlkRJ88KtEFDvMQHyWwIw2EyWP1FEOT0+kZpAOyCNKEgU7QAo
2PxZsuRlIYQl37tZVzAXIdZc6QGX7jxzT0OADG7HkIF1RaGx8m8JkB+FfBWrgVQxnsDENtbEnCF2
qhLeumb/aiRlyIbmuae1ZPq2jz0ncYQNw+lqOkHwGfOnDiEpbXKbpuWxdvonlfJ951RQlCxvY9i2
kh4kgKwuc4+4YMpcn+TtZAE8Gc8SoJCL14GE22mK+10SQUrhNiP3DoGhFy3QhJS8YW4ufAhl/k8g
4SAwoGVXNRPWhMrQV01/2MpbrMsUK7dn1TF1qEwAx+qKvY/RaAcH2PMMN7nh1s1m3WeUfurBAqzq
N70vVC92ecCyFtQgXEcSGmpO/v8Mav9XP87NoeIJQcVlF7csUbHKbjVn0J0ki0gNHF9ff7NaWuLd
bImuf7sLVOGaq46BQzPkOzCvYl/PbesM6jVDErmVdnB5+mmxsNbxv3PnGVWNDj7ZZ0uMu3X5pZhh
wjw1QTXynamN8OMChRG+XLZKE6C/Vb/Mfxsqi7hj+66W3DZ1+za2UHXs3Duk6DNsjyxvUifVm6dl
j5PGkzmDCamVgM1TSQHdWviOBTWYFdAClV5hk0gVpmRtmmVRk0CLeljANTX863N3AbjACyq2Vw0c
bmyykDgWzoQmJD8hmkWSSC2jwbrR47vZ2a+g5GRn+1BfBLOqq7/CZlyZAt1v/HQnS5PLUZ7/AqEC
wMy7Y3TAL1jczM8XBuaK5IVu44B2HkI4EKo1dCan1MpwQFM/Q8R5b3gDREqcG7lCoWQ0ovv0PFeA
xwx6EqVWCXU2u76H4s/b9Y92WazOhiOu7knpBro4GhhGXBlB1VRbH2TAo8P7FOyJ1pKdp9X1Qeb8
gHseUDgRkQkIMZ1MSBLD7m/N3qoiyL5k4dKuAGgQrPB+rA/0t0qNbgh51xelV1Rx9Z5pBPwupcFj
WtwWB6a1yX5xKpCjO/IyVkPiVw6eJ2YOZqiWQLm3LjAGkGvUnV7VeLhlv+uJPTtL+1aW3ctgjI9Y
tCq2PN3xBqd+6NxW9fQSdqCTejPY+k4tkzRgaqK/mHSpQOUw90vn4jdz30ggQKxx2/bmEUhqvUxq
D8T8F20cQOMzASx286b3pkm5j+t0j0e2cB6LPfSvVuLcAnaeeVuuV1W3UYm/WAMYdybOpLyy3WCo
y9eFFwe3a5zd4Na2N8wsCRW4xWsxyqzbPLkTyNezXYG07n5VmH3fUvpgjcWbC517gMlhBZcM8BGG
wvrXeubtIR6cn7GCP5XWZnXbTq+EzqHag0lb/Zg7emN0wEAZLdBghpO3t2ZcZLuhdr9osEOrKWc7
tNvLO9LXICGP+a0G9m7b8y/Xk3E74eGIBQVmE4pQwiEvHtOx5LC9iDQ8N7Ulj6jZBtdDXB5b1/T7
E0LYM9VCaTVX67NIBaN/GFUvbb4iC8C/wgUSXKXr0S63LUSDFAPME1ZdebFtUJdxr0xMSaLGARrK
fLZaFiy5DA+xOW1/oohdA5jnLYoOomREm/lxGrJ30jUS+M7WtEGznkCsBm+OEPQ9P35PBuFUp+iO
Qui92dX25ISmWx5iokVNmXl4xJY2lLYqE9RWVHSDbQtvO0Iy1Axdu5Kilud45eCwVOLwcFbg4dwB
NgjbhvUCPprBtJc9525N52lgMUVataTOgpJocCywKQFZ3qlB+/v3qXEaRdgsiyLhDoXDcTTr1XuL
aI4BZ5JBkd3TtM1PB+02SLigvXkhFcfBUlt0gycR++1EbjADrotb72eie8a7/mO8JUG2c0NoGvxs
f5udZ9/1JfQHl4chUKLVolt2G9h4Ulm1FiFfAnd6SL6Jq7w2kT201TPoEihQUDXN0vJbd9Hu1NhV
AKHISLgkSR3EzYjyB9LMMTPB8+1wA95NaKN/05x6lBylNyfp5DcJ37yDxmNqKgN+U0vvh2n4pk3D
i9LCWFOb1VeILv/8i6+/QrHQiYNKu7jt8rhojDLBkmUGC21Kaii99nsSW7IT0eYqOgkkbLfY2S2i
KDG22/k9tXdl8X3oiVdBW+X6gGRxhPNlpipq1eSwXKuhR5DqN+pS+clUQORCUolkgdbVe/IQ4Jgp
h0wuArG6+VUVUIoxodTuEaX/7FRgPl8f1lYt+DA0BMITGojikTYtqyHjY5lHUI5I2rei/HH9729t
ELqF5ihQ5sgE8ViuzikB0RJ/v4PjeA7qNXjJkAq5HuTj0VA8c51GEebMhDJlsiQ2LuCWwzw6rUKL
+nyIgY7tHSNSa5IGgGubeFWFHsGU5JInqs1RAisJLMeWdtVS2mxIKBAWwAd7iXI7NtTLTZnt6dYa
hovrP1GEVFfbKjYIg/YGa8BJiDX2m+Yx8XIyZ55dGFCqifVv12dWNjAh6/XW6m3owUKutctr2Lmr
3/jc3U+d1I9gMw9BdsPzyWqNIUrScaMmU28UOVqMJQx/tZH7c6q9XB/Ndp6cRBGuTwU1Jl0fMINa
l4Y5ie9zorzMA/QlaMt/OEaV7UYGDn4XP1Rm/Ot69K2FjTX2zxCFIwaAHtkygU0dQX4mL+97CPNo
MxQp6v5v1vQ/gXDCOK8gWIRZzhk+mlrT98bFnb2rn6+PZSsvcOT7wCCA1CxCECDQpLqxlmI7oQAT
GSVOKvo0essIAPz1SFuJgZcZ6N3AyBP0fGHWQIeyjC6bkRjJp8x5cUoZuWBrKCcBRGwZbZbYSOEz
E9lG6lVQ6cDVIxhmSR3cHIa28kEAb1QvnF9YWVqaMqIlEKtsjzemUNpO2kovmM79E2H9BSf7ho57
YVMuaEcaZJp8p81voIzxaFj9sz0aMuDL5qSdBFv//SRY0nE9z5QhjxqD4IpWB+kAfw3WSgq7LMw6
5pMwDZDkVm9g1uoRfb7R/Y3z8le15JItd1324vZxOnXCUZUY85gUELqJ+h6SckN+V9b2bnQLj7mD
7yZsl2n28S/S+mQChUpk8/8Z2WTqh7mI/YLqn6+HkE2esHJMvU65tnahUJR2xfLLGutjNZaSYnM9
iiYWG1ZBCZupWD4Ff7TSOgSvDJI67f76WMj17AZC7TwTzHpRW7Of8khXFDyQjOb3sUtRdXI8UeYJ
wGTL8KTW7t5QlYfezo46ZNegOA5JmJy88U65WQxyP5qK5Hdtbcl/Mgddt/OfBe/VTMtUzLFS17eL
BQwS6bxu3lmgmsR9JUF+bUWDWyGejyB/aF2A9JQCl6AxtnAAWIExvCLPjaN1IBopnT/rys1cyMB0
W1/3JKJ481ZwspoqF+/7ulMdW9V5Kar6c1W1h+ufd+vr4oSIyxJeRXDt1c+nMdHyaYQBch716Wud
HpWsCZXuV+02ksfNrSoMuU889K+4fHign8dR+nLJHMXEccZlkGNiw+CNiSG9AK5/Rqwnp2GErOC9
2eWFs/ZpTBNOF7qndHUwrXphJNUgJzfpwD6aP/oOKpatnf0aR9kr7vZAIaKKyxdoJKK0qduVLXdz
G8d6nBoDE0yerxkpbEnd3MwOA1RH28C+cwG1nJUCzz6Ji63TNj6zLOmALHYJZBfi3fX8+LiGCDMK
dDnwYA4QjzhuCBV6mt16UTqWgZZs8Ac1g4qdX8Hp9Klvx+UZmlb0pqGK7pdgyPl1r9iPma7ysIxj
COahaUCO7WDC6WAe8FAf13HAXb3z5nqQdZM2Mvnshwp1PYkzi+G7ZlGp1qGrL16WmV5lfimNWLJm
Nj4xIqHfgVubZUFRVshlF8pPpjpnEVQwK6+dncPM8NR6feK3h/MnyPrvJxtworpsSXsNr4lx/11N
fmsovmPVBzOxor+IhPsTEFWme6nAXitTa1N7yqKhMICHX5x9rKGfMjTGjWJnzb8flw36JNrdJoSw
LwBki8KtunXyAo/0jAd5izfpuH4vmPMMXd3w+sjWTy7k7lksISUqS2WMsDyLoEF4pyQK8zonhnjj
ZEFQCY00K8+f3cSQzOfG2oQ3HtCxBtx2LvnXLezClnguoFIxZ1+Stn0qB8OCO3sl2QE34wAqhr4Y
ANcQAT7PkEZRB4b39yJyU4CRleSTgmzP2SBDKGykO0hS8DBFGYCNgrhFVH3sLh3lwNmr7EOJDXgl
6HpJvtVGvp9FWX/FSb7PBe3nUR2QFyD5eXVBZq9nzu9Bdb/2Uo+Lje0cclDwyyIWgC0XRdqcGVTi
GJ7qU90JFqhMQkQZMgPfzMW6rdNeUi/W456YhjgyoM8NFh5oIEIJbR1cPqHklaHxW4GNufSu36nq
VzvVXkuSfprmHE7qY+s3A4TSrq+AC2IXGqdIxFWxGWpR9kXTGbxNUGfttolSKIsBuhjAb/lVue89
9x2QqFvzV7lLwZi+HnXzW36YR5hQNr+AyY/EjkuXodlCC6iLgtzleLzVA1ttjut+8hfrgMCBFpUY
zDUQKc4zx+KKm8c9HlhZXAT9/KtwyE1G6t31MW2tNhz+UCbRwoeCuPARxxkWAWOqFxHuD35SPSrg
uSi17Ol+q9Fta9C/woO69aHxdT6YRnNbDitKlP3UKL+YJWl8SKaC9mL29AGPXfOdPhB7R3WQ2OYh
U4IGzRJIn6gWzv6LdddCmvxG7/vyxsH5KgJ7H26FDkRx1daVovzW05SY2Kc/VtijtC5TRwsHuwi9
u/Y4OuW9ga6Kb1at6s9mPN4Wjtn4XZda9+2k8MPMU+OpSaizn0dOJGmwlXQGDLRWoBrEWsSDSsuq
Do8ZcRaNS31sev1Jq9TQXtSwtcyn67mw1alHo8owoJSn4jArnmZnrQDZDjJQUdpAYLWvdALpZnqk
NPsyQX6xg+h7pZZPi9Hd4ow4eSAKWsH137CVj6c/QTjp1r1hcy1PykjP2nuukIgn+l2nSKUuNk7U
Z0MVdpk0nfiyWHgUr4yfrDqqseHXwxROaRzogJdXFH6zyUFPraBXdMkYt8o0dh1QHAHvAu5XWNnO
VE5pXzlYDMQKCgZ5zv5Bdb53dD42Mkz51i4HxX7o6MMpACIi63yf7D+J08KAPsbCc5zmaCrNY9wl
r9c/2VaG4jEeD90IBKkCcSpt3ckrG8sFbiah7ZRBif+WKjCHpqTntJUcp5GEzTTtIL/MbBwes0qH
YCaYABAEndksqfPr+Ulc/zruOQ6MKzTrQqkgHuyyNzK024BImkJckCfgf9rZ1804DfK8nSD7uZSP
I0FD/PpUbmWGvmKCgHywcIgUqrEJFW+uURPIMTO7q0fTr5rPtTmHFrwGqS6pLJuziRb1SudVseaE
1HCdaQJAFLNJldin9HmkszeUk2Sr3kzAkyhiMY2bGdJIWGhxZpR+2mr6g6tQ58v1idv8ZJDKgFOV
DYEJEdELAI6RKRrGkiroyQAIOoyfKkj4Vk3UUObhyUEyrO3J+xNQSMVcs7mB0w5uF7g9LsCf4QrO
5p/XRyULInwhZSoNrSYY1aSWtxWke0FfOUJTNfhvYYRP1PaO3iwcYcblrSHLIe8aeOvIXES2E+HP
jAm5rVNmj846GDbrIAohL4IB1uF/MRQIMOAlBr4vKEfn5a4AjafsFwQhE1CDZRcCrOXHUkro5odx
0ZAHusMA0kJ49plTloKVj5PgMGbAOgz0JUvt2p8a9voX4zkJJGyHVQaB47ZGKYrJEsQGpI9ZuoOJ
mSQDNs9naLv8MyChhhuAHnAIyCMFds2hg4yXFQJ0GJa38G91QBcx9gM061/h3xOmO/twfZDrR7mo
tyfB18w52aMsbViMgaPZWlnGkz2oPmtJRDLnXTEBB85s6H02UF5OXUkzYLPansQVlxedLeyOiAso
xTebai+Fbkc1hwHAhOc8pOgiCbhVpU7Pcuu/nwy0Hsa0y/HCGxV6EyZ9clwKUFALUg/eknEfyAOf
Mu3T9dnd6lHicP/nBCmsCUuxVG4D3hnxHGqtNdSwM/Mdz8v3nLVwc4HoPLgCYWPVwZxSSfCthXIS
WySbws1Wo9WC0yug0PSmpiMsxpkzf9J7eC9cH+dWfTkNJazJZmFsNilSuOzTYCnqcGEy1/StRD0N
IaxG1hVtmayrJF414K0MZiUvRfmUGVCEW9pbG8iUTv35N8PCsxKBx7F28SpXZFMKzjmOBFU3f2P5
EBa6ImkdbX+kPyGE+u9CohG+RlgHOa41o2vA/yJy8+/Xx7G12AzAtyAARiBbLWKYmA0Ht4oquFv0
8BYx7RKPIdXdSI3HtF/CZpH1wzbIqkA2AMIFxr6FToAIGEr7uqlw8lh7G0Zgls5+tMk9rftQK7XH
Clgiz6wYfNfemardUr3/olbOrzJNdmXHn66PfXPdn/wUIW/itBtiBmOmaNH4T9KYpTcX/RGaVz+S
bGo8kKxqr9JsSXNn/WxiWTVWM7sVnw+zUKG8zba5zKTFBGTgseNWk8FtZYBEor7s4QYho1lvz/dJ
OCGLgFdBU0LL0QoJys9kp5eAsdNwpVW1VUhAqkx3MgjV5pK3NPig4l0SjXBh19KzxjBShspmFWXE
zfmdNjJdkM21cRJC2JuaIRnUWMGSJww0Dns3QyUgd5O/uHEAdwCvM7zd4fIt1C5SMwvPIyiT2Nqz
x1F3NL9LYGtSUR3ETbP6AXwypHprZv6+npnbw/sTWMhMYtjK4GZpGbnTY1L8NuBWQWWPdVtfCUx/
jA1AnEuysT3BfMOgwGvqI6QMzanUPBPuVP9+ICD3uzjE4DJzQVUsbY7rPsFr/2QNh9Zw38ZSO4IK
+xel8jSMMF9ub2t4MUOYPAa0khBAlGdsoZ+vD2Zrn4H3KFqXOJBdkuemRWlic5pxaaclAG66xSJ4
KhTrK0UCDrWiGJFCIIo5QAHjhljzuLsef4PBtMqsYssBgQjvdSLIzio1NzVGkDCNymwmT6tcYM8W
q62/lhj4ApVI3r1RksKjyV4msDmKke4KWuDipcOa2wZHB05g13/URRFdhUngX2GtqQQ4rLDYY2vB
L05zFqWkj5bufRkOepZ51vi85JWn15K3housFcIJC99UK71fsPVGWQOnEigUupp3fUCyCEJ9XqCi
T3myRsiWoOF5yJVf1yNcrG5hDEJJNpoWxh40Y1FDjDCZf+mgEWlNJSle618522c+ogCqv4pJY68V
PsxSJpYFohSLzNz+VNfFvlYneAix8uugE0lmbs8ZmkIf29rFC6XKQZ9LZ8yZltB9Bv+8XOdfr0/a
9nD+hBCWOJmKmLsWQrQTA0//Wx0/uCP10HEJ/1sgYd4ILUa0p5HQ+cS+xGkRWVhw5biAa5L8+G+h
hGRujQwWq3C2jToX18hSidQRBoAxxzPJz+uRLo8B670bj0k63mLQwBNLB1lsWCy5dg8NlMVXnA5C
PqVvpmEP9zbrm7ss3pgeTPKe9/eD+duZzcDQX6//ho1KcfYThNHmeVqkfIASypiACQX9vdJUvRLX
yBnoiQyS6tSmkrzcWGlnIdd/P73ZZVbfxnPLIleBdZ19vyy6bxGZ8NpWFAAwoKgJNY1Vf+08Sul0
2gQNORZVVRzRdNqlkPDQtUKi87IVBtjlVVVwhSKJPSHeuTyfEmw6DPIgHhTrAHoaip9jKzOy31jN
eAD/E0i4D2edxqvWVvrI7OdC8/A8wZ/Z1NaSnWM7zGqX4xrAAohXDzBRqgrdUhaBGGjQn7X6N99F
N/4EWEvKydefYliWZQ0CoCqFTZ77lg57RksmoXu5LWNtYesDXxQu2zAzEioGlJqrBZ1zZFniOREJ
uii/g3eNHZHQelMCGRNiMw9OwgnrKCYEN0OKcMl8k8E/FNabvq4QyaPIRr09G5SwdBw3dxaQ20D6
navsgMMxDyo0WgMjTnqPLqkM2y8blfCxaF624H/ZDP68I8x4Jx8kNhjYsuh6EZKFEZ47VWe0IYqP
YS02yIcURrcc/r0W/ffHlLPZE5bQ4DaZA/tcFil6H7rDL6pb/vWBXFzchaRbD6snyR1nCd46CSLo
JkwHs58xg3M47NwyNXCcp+ux/pcMNy3wruHIenFpJxO0BKGRgRPLD9yJa1ijp4ZnPKc/4azl95Hs
5XE7HjrTK7MKlUisqEmWa4SpMYvqcAiX0ILgfbKbHsuDjndO/W/q6kkw4WSBFwlNtRSXRcC4vSRL
dVzM/DBxQ5ISm5l3EkaoEtgi4kabMSZYpHLjYV7ey0RyRpLOm1Aa0gGsRgiaYtH+UCFMvyd7aAtR
LymD4dDfxffkP06dUCQMyPc5g4F4DDRlrnGfpVMYL98l6SebOqE2gMjhsoKvO9/i1d+0z/kxvytu
rOdqP4bVEwCrkOW0XyRB1+8hnJ+h8oE3BpyecUkVmaJzBvhH6VLw9UL6RG5hb3ws/Rn6LOxg3FZ3
fzeV/4QTEbhGHfOJMoVFU5YHlt1hJXee1rXh9WFtbrp/RqULZ5Wh4U5qTPhixvwtaY6q9e3637/U
Flvr0kkAYTUlNsVTCse0Qa71Nv5sv5GbOMh9J8q+8r0bWp7jTbe9r96YAYNrmIcHP2n5kHw68eoD
zreZLzN+gxGV9+q3zq99+yl+rp7YToW8gaxRJ5tTYdVN5uDCxBGfbinbqCI5yJ0ytrcshLDQQIye
dQhEtlE8f2rRsJ0GmejF5n5y8t2ENeaQym7MGhGK5bkrYaQyfVKG17b4SXJZS2DrInCaIsIeTPux
rTqO+Wr4IwNdPS0oti4O799oqh8qhXrXc1I2ecJmbMZNrlEDQ6tYhqvjV5X9Xd39s3iFzZgXpj7g
St9GUE+wn5tDs8se2n0B2+lQ+//QIZIMyBCIXz2nDRyeMIFp/kuFQSKhMuXFy08Eqj9aqEAwrBgE
Q9isSJ059dI7Q0R1fTdlqe84j0v1za3jsHccH+AM//o3uizxq7aAg5oKwS3cBYScGGlcOU0xdgC8
fbHZ0a3gHefu/lsMIQ+sBtIcdIKVQ6Mcuc3Dqdd9Djfj61E2NuHzoQjJMNms59ZAOlQfuq8tsNJX
O7clWABOhFVIIHtu37jbnwW0xHRwgIufHYxLPaqfKZQ8YAKLmF3QVxH/Zt2MThiHXLL1XzJ1cOGB
ELKxOgMBmS4yOU2VmJAycwdwcYN51x+MX2lY+q5f/LY86HQel8DYy+wrttJyJY0Co2VCB0C8acVG
1romJUNkZk+m8ZApsaenOlDq0CUaYCOuyfhvl9g7TQPwfiXjQmEErGLhY5KZ1PU8jmOk5f3XSm3R
ElaUNxazMK7pj8xa4JUNMe0RDYFxpscibWXw1kuZgfOfIBIX+9zQ5p6wATqrIXyCfQoozXEwfcOb
ghayLYHcHnAt9udnHwCsACcHX9IAq1+c59GquB5XsLB2dHrI50ORjQHRBjyp/1uiDjAhOhix6EJY
oKWLwBC4exMIBzRjNNNkb6ZOpKWa5PS4UVlOQ4hidGrW8XgcEGKpftnDjWa/xvGn60t+a7pA90QX
BY4WsFURqmXX26SPCyRJ1/Ze3pYerCMDo4GKXzcH10NdMmTWGTuJte4Np/c+rnOlsSbM2A6+zi9Y
AQzHm+b7qplqakdrlweFP6IJ8V0mIbA5kSeRhTMIxMELVYNjJVrFKaJqapQb1k2npp+vD1EWZ53t
kxESm9IcCuNj1Oig1+tzc2c686HsmKSCXe6i5zMpbjm2S5uiH8bIpua+LWFjK+t+ySIIG45CNZ0n
JZZR3RCYbFcH3i6v/22yhPoE9hPaMypSj89NmE8p3gKa7oUNssnaqkKneSduMtRg2lIxfBXzwYn0
AGJKvtMABe6NYbZvIue+lynzbufBKhAOQC6kJYShJTlscdsMsxerdVTrxo02GeFYG3+TBgBx4PkW
mpjAQpynW8wrnpAcYSrH8tiU+VSRtRQ2ti30xv6EEDIaposd6HkI0TsPvAZPLH/hqhssE/NJt5rk
yoSkL7Vy1iphOvC5X9mP8Jc6H5RTZg1QRBwFvKhnj41dqCnqzcTcRyOJK3TN+F5r+ROx5+EQF/0b
KDepl+JyoY2wMyODvrdcl3tF1kMLugoZnZt9iu5PtKi73CSeSu8VzVq8Ad5OOqt6j5vjXTqrMgn3
zRzAp3HAeEX/XXwIYhMYsIqLrJv0IqjUT2W1+K6s4KyJJO52OO2unCOQVtAxO58sM7PtqtPW8j1C
iXrSu0fLTrKgVsu3kkCeWcNzLi0hF2btri/ej9y6Elm89Dc64/rYILIJpTe/7nYlR/ssBMGR3dtf
WDgG7UHfK2G8R9Ni+al+4d1O038PcAjwS6j8ShmtFxXLRAcD/Fw4CcF24oJ3Mtt2mdo5GSPIyQMV
/L2Mb938izk/OvFbi3ar3vwo7Qd75SF3UKl2otF4uz4nl8dn/ISPZ0YcCFYUtPBC0SRqulDFRTP5
OAZq2PnJLv5pBG6EHfxNP0iibQ34NJrwXAHGCnocZjusT0t8Bx+77lMdKR0IS7i6pZDhtb67gcze
8SKrhSEKq9N22onYPYLacwbCCPe6eA5mTYbx3giDguZChM6C2ig6EOd53Y49ZMcJyg6lXzTjLc1f
M/XL9fnbDAG3b9zYXGASRJVRG5YgBdJpAL9SAd4gdaEl2hI/d5zgeqC1RJ6tFED+TeSDioRYm8zC
lLk4Fy5u3qGETpgvOCO7ASxuDFhI5p9bFzjU6+HWvf8inGmiKJBVwU/sTTlj67TExFknwet6jy0P
ioo1a/BE0XsmxPCvR7vkza2jOwknbBBgabRdquKIP1M8eGu+Uvqdtxo4zHBY9CvYtUMHv5FbOF1s
TB9xV7N0qBmDlC/MqjINbkmmCrMa3/Vu6lmW61nKQwehoTp30CN+vz5Qbf2DF/O6CgiC8mJquri4
adK41cJx5qKsKMNiTLmfFyDrKWkP7bQKFMFSa9EUdiqvq+r2Gcq0Lnyjb+08a2+1dgJObjDHIOak
9ZZmVAMyduqBsFIBsoH1Xpu2+W01gfrltXnbBUk99pKivZXyJpjkeK5Y6bbibrEQFbaNjjlEDmyo
yl5BetwljibJ90t48Ppp/oQRtwbTLnjmKtjBazN+yrpobHeN+lxmSjhmvxMLRLfxmMmQKZdPCUJU
ofgOOAsxJ1dHlMNwCnlQ/MBbu8+gY4B3W+DNR1+uqr1RgtH+hbEcOP9gIoqOqjPplDT5GOnq7QtZ
YXj/Xk+7zTQ/iSAsL5ZqrVIyjMosqscig3JgSToK3ez8QMuhDNxOu2dmJVFNuDwyAw6FUoWmMBhe
EPQSVleTt5wxiL9CYbc/LNSvHsBiux9bL/ZMP/6w8Pk/pF3Xkty4svwiRtCA7hV03T3d4530whiZ
pfeeX38To3N2WpgWcXdPKPSkCFUDLCQKZTK1H9srvXR7gl0DbEmQZjHBDsph/txUUFkvAciTs/os
U+dFB+WeqZdBtbkNRFoEn0In1vF1Zo7bWbTJGnla9GNQmOOuGLOdLNWePaJPEtUaeVFpukp0Eta5
2H97DiPof2CXgWpCMg0t9HzaQEO7PkbbyAwByehaLtz8FmDiRgemjpWvtCicyGGqFqLSO38tsL4L
TMtioA6kWJ/pNmpEqlOXJtBlBt+8PTySaPQWs6Vq3rlpLeLwvrBKDKmD9wpdEGgU5r+lDBZbS5tn
w5+1mKppT5kcraxmLvjTHIHf8MCMlWFyG1JpTPsTLY6cryLoTdBAaa2++dAeJfBbOzGun8GNiMNU
SRJXlNZSL64OdALgsMWkjs1fBROx1DVa7dVfDFdT0HZO45q2N0ND15f8xvZ6T3GmR2Z6oBh7cUCc
6va1o+ZO/4zo1x92/2YLzn4QFwqWetKCbrgz4FRMhy/zZhSuAkgouboz/gRNsjBxy5+e901HsIsq
N9TjDD7p3dWVMapGg01X6Po6PZdf9B0Go6qg9lRce6cGto2ENrf1of257GwBWPDA+24ehPgIrPDs
/cSSk8xtPmvIVfvR9CRrsqejTWZ7T/m7krfAbakc4ZQqVW/4RdzSLo1pHd62oOfetnJ5HeDUxwwD
Wnj4wV3TmMLSjMFdb/TLzlQmXxPxCV1cB96HKAWjZfoTp0IPCgcdDOZYxxC/SmGzW7LpvmsnwSm8
AC8mTsLfZtg9dpb5SprOJnUIMyGa8xKVuHjZewb5kUOXSUi2fNkY4lu0NCOhzt9O2aTb85gCXbr+
HpiGmDqntpw7hpy5i5z/m29kf1hj3/BsaZKuRG2DNntfisB5wfjfBQYuf6IPA+zfzwxojVlVRj6t
/gxxwFKfQDE1upYhCGA/3envHn22Du7CkwqpgDqHYvi1m+7N76zFInT1U//X6vUOvM/ddm2hPfYV
z5bVTnYSqSt8u60tp4zekgx8VsXrQt7S5rrqTdde36xj4yK4GefXbeMX4elsrZw7VnEWq0WILVVX
GWSqP8LOTcI33ZIoekosiy6Qg9i2ePEkn1lkv+hstX2URKB8MnS/ygD8SPukeeJtm/gUIXFfkJ99
a/I4L6KJ6P5y0Py6phiodHpIH8wGVXdlIMqaf6qT8fa4kFpW4tHoY9nwwYkyu/3jmPor2nIGHzMD
41/lNTpSd9CJSuk/jgV5yxz6tr3ZINhFc+3szy4UOj2rdxMHnP9+G6ihI/RVAaJYXAzRt022djnQ
nmny4DU5P5BnMPPVfhFkDsJe8r28Bq0ndEL/+cwRv1YOX2xpnEHIATQblF1LTkQ08y10Gw5fLGmG
Wl2Ez/hfBVi0ElwRt9qXaEkz7red9GJs9HEOLA5lUP02ErnGpFGjgc8N0xQDsp92QzMzEQEMKw5z
oTTunL9x0+IAJm7yCZwL2Lhcv9cynRrzda7FbqwVGKj6VuP8LelDCs7X/22FHLZIsdVo5gQcHRuF
pmUMyp43LXwakGPcNvSpgst7Bocpja2hxm/Oqz/0aDFf0n2BlhPJ/CqHd2qcQ+dn3M/WtNOVQxWV
gvLmRa8BWyRGYEDzwSTqfge0NM0mYnYIsZjXxF+GoAgY1hQ/wL/kiAS5P73e2VLPrXEHviGzFvZg
lfJ7HxHDGx6e0P/uD80rFM285iZ6KL5tb+4lvD43yJ142VjabsBzwl/6ye8VzBlVGGcQfMHLRpBf
ZBr3qGlwH7BKu1ErwaPoz+P0YyH6vo9F7bqXzpuKloL/mHhPxpzdO11cr3NR2bqvWSFNrPy4gImO
ND3YTHTBFfeHj/Rhi3OJUe5za9XfXaI+Fm/DdXKIPNORvlqvOp41kitqmviDE35Y5NxiViWjVxW4
ResOHrsJciYO+2gGqls8CJ3wUiB2vpecT6x2qJvayuJK3ALWs+03yODXOz2QAt3JHsaT+CEl8JD3
LT/7fGGoJDOm6Q1fj8IAFEgHmdSCqd1PKdpfZ+tjEzn8J4k+ohsUmxg9mza1Drn/CEVLdz5YVPaL
R+QbAtFWqpew+XwruWug10qw8SnYyumwOGFAvOlUq17xs74aNLoGTGWSET+E9+RbfGf37iICz0s3
+vkP4C6H3ErLUiPsclBupeHaNHaRdZygsan+01kNfnu5+wD9X2qszDiBfV47ZvMi9xNtdV0AJReD
MTSngYROxdTJJ664bDLRqmPDU6yvqy+9TkGO4pI2e8iruNqTjPgdmkK+WgjsXnRQBl9Q0NHYbfD7
NWDLmaRpKZzHUr6Wdkkx5u5uI/FFBDuzwLnKuIaYY07x9MkwsdODKitTfzSQRVTz3bahi8f7zBDn
EvHYq8nIkgZt8mbYz4N2rJYf2yYuPnpQ5vl7uzhnsJZsxGQTtmv0o518Gp6iu/yFJUMiZ/0p3dqa
4PMIDXJXjNmbuMQ6+Hl4im8VF6MA+3pnPMTXeOcFxbfW316g4GPxLUkgzDLaHl7id0SmGcQGC5TS
636hYSaY4rl4gD92UucuG7NrczLbWFjUXqvpsZBsWic6JSsqzY1gnktki7tmsiqJipJFyONq08KK
dwreU+pdl3+JY9HU8ac2qHe8OFsYd8soSzsXDXtV6Q9MZb3fMw1VKGOcWKq73C2+4qUHCzl+0fXN
VsHHy2e+qbOjfnbXtA3p0asGw707eYqbedAEvFago4yC9ZVoKODy1X22TA44VsUgPWPE88fXyev3
ycH2Bl+6k6GIK5bpExxtncMQRI42CA3YddNX4DXJHLBC3hvtPyU05j8dhyDJaI3LpMPMKoce4kc6
DCIxCaF7cAhiaLNVghiXBSGTNx6JV1s0vSkC06n2FTZQdTO0T8Sg6BVE/KJDwCFJqpZgvhxheJKR
IJmu7PEaehOOtUY0MnoBFr/nyDeckW/KKqpwwosA1kgwefNRO+pX1an6uu6iu5jJVeK5z9SvrCuC
V8eE2FJU/7kcFn04KN+gEypdumCO1/DVwL4ZoWw+nfIb1CgdPRiOwFMot4sS9WwLtxbN4UyRk742
bWRJZbJq+3qQg3nu0BHcgnC2MWJnXOyKxtWy7+R/OufOua7BoU4UktbSZ3b45cVJFhsSACLXFRxC
g8OXPlIikiw4Hfky0bz22vzQlSItFMEFxJdcc1WaMB5To47VDc5qDk5rQHke/GyqJErpXX7vnHkI
hyrtqI1ZnOGlr9yYN5DGjJ3URzPVHrXXL8VeCvpA+OAR7SGHMJUM+v2WEbV0XhhM98vTUDn9FTv7
0kF7Gk/yVXmav2zf6cJ1cpCD9s5cUQb4xuSMbnWvY+xppISWKFuB+gQpL9Eyhaefw5oETx6ttXGX
h1XxdZmbkwUOL7fUsitwJbha+1KTcV8X4XM+AAJdY30qvqH8foO601Htupt+Nn6uivmi22FLtfa1
NZZIEJaKIiuTPXHOrkstHeVUZqEcCfApAu3K+mLsZ4fp5lYP5ZOI9FTw5U0+3lmjBa1BMNdWj32l
0MlqnH6xve1vLUAgk0OgucXMfVXjjCoF4rfs+9J6Sv1mTXdGATEAWUUnS+Zvm2TeswF6fLVmQF1/
jlKcomRo3RRaZ5Aep4mdupC5okOn+nYj322bZEizZZJDIlvSKzzIEOk36qkr3lLyb0o2Z6GUyT7m
uW8gDFDCiiAQWK7B6GxZN7UherYzRN5aBIc+nSRVS1G/n8pyr+aUeOsucWanCGnElJvF0zgiixz4
WH1U2lOFbZsc2VGd0q1jGrs96AAsf/w5CSNSkctzuJOEXVLO7wncdXEWyGBYzUgtqHxve4PIDAc2
c0qqWJ4ZpiqndLhuul3WPWybuHwrYYoOHTMmBOe52zXJVqOwJ032+0Ry2zry0jJyqyajdmoKVvOH
wPrDFufccp01sRJODJfi22iHGaIdPtGp2q8naS+sAV0+vR/WOE+v89qeDBU+UeZQLGWNVfrV+mJ9
Ibcd+vuKW/Ou26tU3g1Xoo6Vy4f4wzLv/7OZKwVmp305Wh2pxFMToqnbn+1yUgXcyP/9bpzHl22r
FSE+nt/atPyOFurqOnbm2kXPZOHUkxvSkOlBorw27UQ6LKL1cd4/mmhxNdFe7zf1zy5OKSPKFyyP
oflnCPlYHuf5aJ2Mi3jC8kZf82OnuJNMmmH6ajiWXj64wjLa5ZP2t733rOAZLKJVpCwGlvXLEyoB
Rdg4aYxOlGpCOLGis2k+gezV3V6lyCh3caKzNtG7Duehaq4bq8U+HqLpx7aNPwQDHytjO322MnvE
H5s1NLFXmeImXnxDvmRAY3j/Do/1f4n+HwY5RClB1EvCEZ/OOOWPy3XiSZ78MHpSgEHwnXgQXLhA
5q3nC0QXQt9qsNdggcTpUHPFGwztPPqh8ctAmB4QeD8/u9LNa0YqFRv6HnPi1JV+Ck8hLpgy0DDV
/xSlpAUQ/d7UdbZAjHwWpK1QoE/Jj1FGD9yS0lJaXE3UiSpaGYcp5tKMlZqidq0pxUtOViq1hqjt
WuTzHHZ0WrQoaYgrLexMakQLnP5qMkWdLyJ45BuG2w7ytGB0Z16vAD/qmxLNzdPOugUhEZ3RNrIS
muOSG73m5X87cHwTcTjkNtrzYZolUpEReEieQj9jvuG2J+3WFFCc/CEb8Pd50zgUIXnTyzJLV0GC
F22ENwThT/pAVzCrOugfzul4r+7i4H9cJQcrZtejh1gFdjFYgUnfmCh7eimQVq9uJFf7sm3wcvj/
sUoOVYxMl9d5ZavEgLcGUgsNTE/i8s/FyrX6ca9qHJq0qtaC+AR28qOKZ/NwkryeFsd4J+9E7yaR
k2pchAIdb2VVWVIuP8a3iewB/r3wcb0Gycrb4lZ+8VB/RY+KItjK98ts43LVuPikym27Qru+4af7
8jFH7h01C8MB08t1f7Ne1VfFPt4VaB+kuezVJ3Nf/at83ce35HCmHLRoKBcAWlf/mMLnRjrGxpMc
yc4UC4kBBJimcXhjqLVZWzHrefCtoMdg17yz9h3OY3ld+ZEbPxnetqOyH7+1uVzkAhbLucE8l+4b
EOOo5RuQG9ElAnm8Tm1JlLgSXA08KQXqNeBQMuCtoDDvs5usxzy+9GjGz9tr+kOe5e8vxrdUxEqq
DbPxHrlrvuEMT/8NIqQA6lIlzX+KYiMRrBEOYDopI91KsDTtprgGx4BytUgIAe03yD/cj/eZG9/F
T5GIfVhwPfEcHCAs0SopxpGMo7eqX4+93TnrQgQHQHTyCYcydrdao8yK5+kxejMOyW56ih+Sk3Zt
n0YvR9TuyrvwWv+x/RkFGMpXRHsp1vWSJRcYhpY+6Km9bi/GUNEecvASmTPGR1sGa+kX2/ySNkdd
FfWniN6ShMMQjBBaHbFgBLoWz8Sbd7bTetoBd6wTiTPu7HbZONSEQ5HOSMEtxxLEOh1d018zJzqY
iCQUR/EwyEWoKM8ogC1+2EK2lv82Cjf2W10Sh8i14BoQmOALoqOUzd0gsdeH0bl2eztBtXXb30Sw
wVdC42rAuP/6Hppnb4xSbspcM6I2Xh+KE6W0s2hyI0QOFvBsfCydQ464m7XasrAw+bB4sZMcLJRk
WOONfCX6TH+oef0NjPwIR6Lkk0Qkhhd4gV9VfxmBTfVjdbJckFE86IcM3ESwvOxERSDBWeZLomlB
bJCFAB7TfRgMwbhj5VCyE9F6iZyEC1H6TJPUkO2lvhbPwySXaIfMBLAkOst8DVTP0hzMJ8gXjj4m
U7wCp7ncsfY58AMIB0BEG8cBR9GG6dCzAA8bd9B2UF8OBryERY82AQjqHGIMaS3PJFR1n6zdrVmU
rjxlj+NciYBQ9IHYcs8eh+q4zIXC2g/X8TCTVzsTPqUEFvh6Z6xYUTOV79GicShvcaA8tBu2O+Uw
e8M+9+qfolj/kwTPr5Lf36eKL3BKWmZoGKL+lc5d3Q50K+MLhpQwrc3yyGyUT86c9JA7lkeE9EMC
sDc4/NAWu4znAVvaeUbhRbsukLwVbmLf9c/6/6PlTBAx8gVOUvdmT1jDV6tFtGvuk6H3J3Ongdih
0kVJWNHXZP9+5i+lZFhVmeBrMuaNyn5Si0cB6AsOGF/nhLZJrNfjuvrKA5Jp+veooMbP5NBf1d7q
yK66C2mLDfVYKaB0hGlf9nU20N/gog8zSdfeYCM2kzN4kIf0k7vwWB1DisHhG+ETTmSNQ5PSAm9C
ZwIfW1d22A3XOKA9xgsKTWE3wttGZI0DlS7RUfGM8PGWQ3Zd+9UpRNPN4qq0dqadKIvN/rOtjeSQ
JbUm01o6PGRi8/uAgpc6FH5cmoHc3XVWEdQgxBB4jmB5fN0SU3nJJC/vSBNjuJSFWFpQIUmfueKY
TuCmfNUymSZbLRhwsjQNuwfQqhGAeHQnWJTgIuDrllmrV+mcwU66nzzd13fzS3RSgmKPCMhJveVq
2K0Cdh1REoMvXMJN1L5iG8k64Fc3RrRqHc1Ag7VGsD5RMsHkAMVWV9wPeBwi2tL94QSp2syrIiq9
srSC5JU7A8X46HV+Np/7n1rqCg+8INzjK5q1rSg1XlPo8zyh2uihsztI336NIgsb0US2OHCRlE5v
LJZrZnXGZMdITqNADxD+HUQBnshvOGTRQHAWTiEmY3U7o1kI5qfitKbftr1TZIQDFL0NZS2WsHdJ
+BrPP4bwgNSFu21DlKA3OSBRYyvtNNbiBml7l834tqo37gaflVXAI2x5ojMnWBU/bRYWQzdWGO/2
M9uiRinRXBvohBZgwcLY195ASIvLvCrtMra6AvBn3lCOjvFX/iV3JU/3Zsd4XZ/H6/Vr5oscQxQd
WQxGz67wSparNJKBKO2rjnUt1P7OihAxJn1ftK8DlptT1n+myiC9ohMVnjjRurlc7Kij/rdY+AGo
kx2nt+5a3+Vu6KqPWQJ6RPtgXGG27kvxIthu0WflkGapMDzdsThJ2s1+dl/szB3GHPC261zNwkM8
80tHlKr8Q7/P36EoT0ozTCU42E2sNX8ld4PXXBdYq165YcCG+ySn85HeAI6bz+tz4SY3osY7tqgt
H+MQp5SKdYC2EG5ha6GKfrDiN8G2Cm5dfhgNvARzk7Jg2zrVe9aqAe16N72OQHb1L3hTf4X2TLSD
aaNAtP53550Ho7JmNEH563fpZtwvp3APSpfudQXlQe+Qq+ElE/jNZbf5sMgdl1XJ7ULTWzA6hOBO
i2Iw3XR0Wr9vb6PK8Pjzh/owwx2KPoy7sWf3PEsRsdKBtgu/aD2dAuakphdFdMBDotytKPSiAU81
0ZVSevNz4aO3vsB8wv32L/rDs/rjF3HnJe6gOVSx6RnjrsWHRbPFAYp/fu/EHsIpZ9va5XDqwxj7
CmegpBijafUysNCu75D0K9bQmVPNjayvWt3RBFSthSKSiP7E18M7E3c4ijjvE6hksG6pipIsZ7r0
NIoDvTAcvR+o3U00qizarKIGBdFyuds5VHKNmA0CAdZix9Ivg98gi/Dv0i8fu8rdz3NkxxkEYfCY
WJ8kxsokidgihHvI3c5JrPYzOvjYSmb4LSiW9sme9QaI1vKHjP7fi7G5tkSiDZ259LDUefFjcd8/
VEESjIfqqGA6WqbyVfIguisvo+eHSQ5tILRarzbrxGnH5NCA6iq0ZVH9VeAKNocvljStuc0OvvF1
+Evxk52+S137elFohCYE5YDI+OrX5RQHi+iMC1CH55xUbKkME3DR+aDVJof0lngEjGVu4RBXOxBf
g2QX/fV+EsXCoq3l0GVOK7PsdRz4dFKopL5FY023IeUPgePH1+MwxZLU/wwU6A/qgeVhQuCodMJD
BneTmB3ncljzYY5Dk6pRZm1hzhIb35C1c4pmoksCPdt/WTz/sMShx5C0mpSwvHh6JAdkKDBhUnvs
RYhhTVy6Iq2EP5SbPuxxMNK0EkbwWItAfKyPsjMfl5OiOMkT+WEptHxe3MJtf0ajL7p6hUeeAxc1
ayJ1YGfjvRP5vjiMO/uE7KESEF85FRbNg+kg3F52qv98FSNP9vtdhFJrU88LMheLGfpzN6rUgLbn
IcwMUFsqpgvmWUeFSh8dOzLtpzB9rkIhLGyfD1AC//4jTIik9n3H9nwv/9VdY2bJJXv7xKRMImiI
2+KGRxZhbC2bAyJ1tDIw+uKy6Lzsmilipb55H+2ZXFDjS7fCeFxkj4t4VluXxjaFF08HcliP7HiW
L+ZpcFlRcXqxBUC7HceBDuz3DcWhqZTBVlY/1v/KQ9RV7GM/Pm5DzjaWgyP9dxuYXVXSlE1tq4F1
KP3xSgu6vXhYQrQUDmkwMdCbXYygvu8bNwO/vSqNbjH/3F4MO9Vb/sChTNFDjxQcDCsyCBjFaOtg
JfqunKB0mNjgWS09OWv22yYFkK3JHNIkem+CcwgbmGjgFQSnWY2GJO06i07NQKiFbhbL+rL0B0Pb
LdJX0opKjqJTxwFOpdtrauZoZ05lP8rsU1EWouTaxY8H3TkD8oPEBFvp7z4iNUqVYxabHTO0lqV0
uteupGvp3gBzm+bMX2XougvT2gKjfLF2qftBHUiF8CI/RO3XvMqdyAxdwddjCPHJYz6Wxtdri6Re
u/69lSyo96wMFx0tECey/LItfDGoF7/VmTUOr/QSRMCEZWChO+cqx/ImLSlYreWaKnfRbX+d+eyO
Z7kVlIC8Bg0ROUjPQyd8Eyz74kE5+yEckEFPWO1AbMj6sCq8760BTOsLWtle5C/RfnLj3XiXufOT
tgTpSRUNS4i+LNuls4dTU7Zxk2owPueO9KD5jK6kI3S8Gh1MDGGkFqrKsSdKyl2MG8+WzH7VmVVl
lqF8xVrx0avhdV2WuJ2q+nqFdsE+r27yfPG3N/lynvjMIod58qTrzRTjtmjdxZOovgOp1izT5jT8
tF8kr3EVFIfGO+NKfVEVJyfUfvwffwGHh3kzZHXI8mas/WU5JXdoRZD3+j2rSzEnjz3GRKWe8qdl
F3qieFnkZBwyFhBdlaFYCW8Pb+spgLQfTa1HyXjomxeotHrbixWdLQ6kltLop6WBVw1S7so1+rxH
vRd1n10O7z6+KV8aXvqqL+1fEcfiqc/a6KQDBQ2Ck6DaEFLzOZQcpCBF+V3B4vjycD6lRB7YJRPJ
iB/VlDa9qA9MZILDptZeVHtgOetxBDtz/F0SRU+CY88XfVFV/w8/TLqOj7YB/ZJiXp8rdRI1XLNz
tYHp/GwrOAibbHofMK+v4wHCEcUPsENSKZHdbZcTrYiDlHEYVgw1Qgu+sYd92qZ+GYMQkFSiEEO0
IA5IpGbItZQd43GgvyoKxV32ZGPoevY6n1HepF7kS/726kQOwYFHMqn/mUJe7cQ18icLjOjbFi6/
0s5OE4cQcUIU3Qjhcx3kN9U3/didktPkk/cMs0wTn7xAqdoRWBXc+TyRZzTiAKkzIovGY3w3rA84
e0ocJvtZ3KQCaozL8eHHGvkSr6lo0loxjoDJMel7lvRb4fTUumlRn48PomZ8BnMbzs8XeYlktRLI
wDCpmRHPLqKr0TBurFzaa/pdiL7jIlxPSmoIXiqXfQX82iZGsD8LOkA1HXQEBj4kGY+yNFMpTgRn
7XKFF3PD/zXB+UpXrv/pBOhd6FXcIuNzigIzwHDUnSWIUC6eN82ACgD+KMp7heQsVEg10ko5oxgp
rFfAE0gF/bA4zRAk2fZEkR0OcvskCa0sARuyrkFfOVvui7J7VszsSRVt3sXvc7YiLt5DRjCSLTZQ
03mywyaGBhA2eEzaS3NAiwEupC+iRKRy0RPPbLLfdLaLtaY3S2qxx7IjL16PKTPNGe1gDMH6DBIV
DyUXcGGiiVClSrYbn8Gore7+VTHp7EdwEJ3i87XgP9b9MP4rThWqtrkAJi9eAmcW2Ec+W+Zo6mB1
Yw9oc7lW45/h8hKK2D5EX49D4nFCtJxW8MdwgTKxKt1KVv267YoXo+OzVXCny9bScphzDA1M5uua
BvJ6UKOMzu1t1j5sWxIthovT0iHtmoI9PYq1ducMxalcmEYV2OAHkpQprI30vTLVuBCP2etXGIbS
7uWHwY3vFc96aZ9E3Y+XO38/dpAfSsJcyyqBcg/vi+/GgTjTU3ToabJXX9EARjNf2otynBc/GZE1
AnY2Dap23EaOHVjk9BW8uXp9pxLal4dk3q35LtEFCgMXPVw3dVW2oIao8ZNlzTyPJoi/0FyAjsAZ
mmwVJCatzNv2i8vPpQ8z/Eeb6t6ylxgHqX7Vbxa8gGO0lo27pqGhG/rBgAHf+l6lBFr3P0TTCRcd
5sw2l7pERL9K3a+KsI42Hv3IRCbNp2Kf3aY09eKvotfo5TbqM4sc9kdxktbWr8nwMJj36hMG0LvK
Cd+5dACRD/kheyh68C+JTF/8nAbRUIqGzJ7MdyuaYRX3MTscffE1QeMEkR+a9X77Y16O7KDjrlqW
QmCMu3CiUSIaal9IK96Ve3SbHQsPN3YgvXWudDc/MxLrTpgv/VT/hZK7pZgK5MB1IkPSjS39DIst
q0wKohL1va36nTXrQXKW72y2Szz2xO8jb4wDfgOaFEidwthcdk7eXhFw6NdEgJafwkfeCof9Zlmn
nVqriP1fF0wdJgcDA52zk18TSDCWjiLI9V1elA61Cx3f7ZMAUi5Jo6KNkurnLWSIhutVt2g3iggf
/7CqDzPsPJ59qDEyl2FFbgCtAxNSI2BTqvah24ClQHc6XAmNJ8Ln96DtPDD+tZEfJjnf0OwqB50b
u+EclNYWioDEfNXcdce2U93Pj6yP1XbMrzZYagyKqEgs7PEpJuJ/BOczQ2TbZcMmxRuv3s+YzWMD
6rlf/QQRPwY2FC/28if9kF5lvqgYzYdjvGnOkfQmlqLeXHE2Kn2/lOaXrHLIXP6VRDpoE9A5tXbf
mkbgvixs2Np0LqyIILs6DRW8V44XGjUnMA54Mtpol9l0Y/uq6ESsbyL/5S5FA0ph8Shhg1c0YefD
lQS+ZflZAG4MmzdW9X6TnXnvXOXWYK1YlQ4xt3ZvoNk0OhGMvZRe9iBK/YjOCv8a0ZW8QiqcpdHe
mV46CsY1P8HTR3NSWgf6XrA6wRaq3M3UpCoZpzBEIvYmuofEDpp4wGnnzPe9F9Jp35/Kk+hKYm6/
taHcbdEuekvSmvnm0lK7KvdSnzshlCFlK6Hby+Nveu4YvKfoz75d0qxmm5S26hvrI1Egai4JiUpE
JjiksSur76oMHyw99sfpq/1SOaZJzac1p8ZuhcQaNM9mIbkoK/Fu7SEHLWshd/HCHglMBorppvYg
Q2b0lCIk/ZQD5beQQ5IlLVrU8t8HjBV/yml+ixbvb8ZRDxZX/6keQXoocpBP0TVvkwOSSpZM1ir/
C72LexDpXPXUPlnUPvxq9hBF18JjxyFJnsp6UnQ45CSorolTHdDUdqPuy2dQnFIEhD+2/fIPscvf
9xMf/i4k1eOleb+fZld6fyOPV7pnByCSdEXM/4LLgH+sQBumlSoF20lQ9e2CLBiQdOsD0Z0jOAka
ByWyFslTFGkIkSAtQBUSFc+6kvaP21vHWyFMTNXWLVMF1bIGsTycjLMjHTZEHtMJ1PDrLA1Ut9rX
pgwFrLM8KPI2uNOFUkIxJmY1+U0K6of0i2ZN7mgIgq9PJ4u3wp2sasbL1Szy2V8lf3QXRCFBdJAn
CuFbZ2wcAoIvtDJCPMf7xzuIdg0DCvSqIeNJyeHv0FhTVVvYwS7yK5TidGV0ti1c2L/fLLBvePaN
VtTeEiPKNB8avyPVteQr2NImOs/Jt21DvGdjC2HIthHlQ2UZYr6/G+qapY7Ufp38IY9pg2J1VYZ0
aFRaghFlaY5LkbuTLuKH+tRT+G5W09BtoqjMFbkdrKN0QWEo0fxltV6kQX8hkhbSXhvfugyU6qG2
ayr9ZS663Wwbonjk4ubqRLWgkYcPyHcYZ9GYgi4Yn898mNCvPZ26hlpfohPLPkCFxakbOslU+oc5
3/cln1nlDjcGbiKjiGPUb+E1BjxmjEWK1hdONjpSPhbG7WpkkqYelnHya81w5h5aacIRLHakzq9N
fhWcY/aQv2tiq5t83dw31fWquVVceIlhO9H3bc/89CbmTbHPeHYGoCaIqMDEZ7K+5o/D9fI0fgt/
xO/9Q1JQHwi6QZtv0ETdNvser22tkIMuVZLKJWOHO94nBupHcupo1AhMH15imxQP1wc2sDSj8BJi
QoWR/Wd+9bL9Ky5+SdY/AulNGT3wHLLZK/qY0qaa/ZzEx54M+7VZBBB90YRpadq7rvMnmbvSHAZw
MU+TnxUJ2BDDu67FG297Gfx7hn1Clm6zTEM2GMv+75/QnLShadsRF9qa/yBr78sh+KtTqE/o9qFd
yog2eiGaR760MAjZWiqTWkdyg4M0Ek9lBq4YfJ4FLSFW9ZeUCI8BcwLeSRQVjYMaZC7xl7ORSDEx
54rZiJrYIW2S0rwb3ow5eYJ0jyrYxkuH7twaBx3mULaWNED0fBmqoGsmXwmR3IhNWqyIdWqBY1y0
phkmMbEw4xPh41SW4KcJlwmM8RAAGm9JUdB4rR2oFkBZ998sjWgGBPZslcm9/+4hhhoaWdnUk2+n
0EYYoDdxGlO93+v9OviZRTK3SzNLAMWXLgBc33AQRdM1i1d4rGdCrHEF0bKigovfz40wpLNiuSCQ
j6pg+wiIbHGReJ+vClk0yB92uvSzjbMb1c6uSAQuo207nwp+7KxBo12WsTAL2t/cWcsyIy+UGsgs
ae3NVEheAqHZTEEFpE2e0IG+RwJrL6mYqOmrB20cWsEPuAicyJFC2lxVbLgP56WTOkOxXQZmMX5n
I8iRtvDmvQSdMxWTkIXXIFvbo9F2b93IEDb0QHlxL4rMLu32+W/gNqFIJE3NIwLfbV+LOqKhDfXp
VlDvvHBATFOHNLcKfFY+BS8GKfMwTAbNb015ei3yTHUme8FomVlazki0yjVUNfS3v+8FVPvNKPv3
s9tQhYR2aPZ4iIMiInOkrA5ILYlexRe2j6meypB+xa3zSTg+C5tCGaVZ85U6P8RhhBVqgUp6AcJc
CtxhB74iyybUy022w2eLkTALNekLPhPLZ/6qXKzo7iLv2fx4BypNV58DXfBeuLiFlg6ssYmORDtv
ta5CKU9DaGINL1r/o6xL9198ozMD3Fm31xlce3Mz+2QIj3Wd+E1JBG5w8QshWrcVFJcgTs85eEhy
o6z0ePZ1NfqhGTVda7Iz+lJwmEVmOG9T2jlZljia/XTsnbJ+KWqIW4oQ48Ilapo2IhwTss2or3CX
aKxW1ZAXmuZDnnCiU9SDADpW2lNiqtC368dM4HYXv79ta4ZmEUUFSP7udX24wOtwIfjV8jabj5mQ
wP/CY8q0ZEhZQbIMjXr8vZKozWCTQkHUVtnXWaifGj0xqVW23ydb+z/SvmzJbZxp9okYwQUgyFtu
knpR795uGO52G9zABdz59H+y55yxxGaI38z4Ym4cnhKBQqFQlZW5r1u2i2jtgtprK2n9VH1B8Idg
MbHprBSP75v38+RA0ckaJ1tPRySt4W48ZkH8Qj+wTtFev87et/gD1lby1Ny8syfmRi1XwpEUJLD4
QyN1t+BbyklrS2kTCG2r6E9Brn3h50YXFYpZmwZYSKIXFQA1h2gCcxnVHnf0LjVsyCnRO2MqHi8f
4TXHt4FjIQhLCIPLt+HQT1YodfjIwEANXpGrlBgoQPYbx3htAW1q2CggYLesZdozqB3U2BRULhow
hTVajK4+2zDxqUI2+4SNZAC4HKQGsHa+SVkkiZrkMaLRrv8iv8dX2WsM7Ahm6oFjRTNj41ZcO82n
5hYho4yN1iAFVkr0/Y3aGo7ELV9y/tLy18t7tHp9nJpaeDtRq0znDQJH7xbg7a7nGj/HUP101XuF
V/1Psm9rz1E8J2xsGMTfGSLI+XIOdk0kNeEZ7VWLO4tLcA6Fnnkz4Alo+AyoQuGBvPjX5W/98ITF
SwMhRWeQlMOcKlTSzs1Su0mYPuQGAn4vD11pNy+cJVqACpt4AIe+hCAowewQIotjD0YbYBNAnlM3
Gsb7abhToMLtxUUaH6gEO1JS0hj/VTmQ830OOVF7UtNfIg+nyVPY8L0xB6ibi9DwVAjVeiH8BxPK
eimfiw7Cwn0iSkeNErt3AIFJdsWkV89DWcqXAqoLR8H56GYNFdcj6/hjKUQGAry4icA6HpNDO/Sm
lym0ckqWiYNq8eaRF7np2hmr92OZlzemSqOjqrb275qa0daNsxJVLIPquDfneX2k/ovFZL0sw0FF
L1ir0UYs9efczL3WKL9rGX0o9dhwQp7dCKp8u7yNK2EFu2hTBgiBpSP9ODecW2Gd2K0xBHbRObjC
HdHtJBQLL1tZewOcmVnE5UrPW5EU+RDEX8DE5cUP6Q6752lftunL1kp4QEOoxGaoJ6OKvMimLFWO
kQC/KHSoY38YB0eT0imqbyMmBgudO2yo3dySkMbYSOPWLjtYNqCQPodPc1nARtWfTdzsBxz/zuuP
PQW1hO2CFvNxfAZjFIYHtyyuhGtwEWDjDJxw9dPUV9naqi0l1nUe3cesiYvRhFmfOgaJvgPgLUYy
w/fLe7kSTs9MLrayZjzvkkkfAhxSLzGy944le9CWHMfG3GrBrXrnyecttjKPjHESndIHHKgaUoOO
Sx2cnD1d/iJ9Pl2fQtmJmcXpK1RSqXqIQzCLtIE59T5DW4rtm9Q1vHn8kwXVLblX33pvOEb75DHZ
i7vpnUN6tf+qf93qy63+HEOzNNSfP67IxVcjIWUMJdPhg98JuA2tRueKXw9PaeyiG67tKxAy/NBe
zWfUAvel2xRu1TqavutjvxeudOSPQnEBgd5dXqdPzTtc3NbpD1us06RB+acsxhEXd3cTufJOjSBn
H7uNr3oCkPYSHa4tLq/VyHiyGItrZtDrKkzBMRdkaIdq+2bf+CSAyNX+8rdtmFnOg9RiVCqqwwwB
1XK9a/Yzel3f/1czi7tailChk/phJkG3dSZfEPfNbgstu75TOlJ91FERApc1l67UOdhDQrRpRr/z
MuICtnVneZ1rtW6sAyw8pwRbc0JrkQGVnr+NLhKtYar7wbQnEtghOdZ23PqdjG+0KYtdI9efL2/Y
2pk1CDUtY27VIAE6v7gkp72opxi+AACXQ0fjgM6UrykUHDd5lDqsb4KCd/HG+3M+e8tQcXpRL85m
odkVOA+VISj1d12TD4aOSIt5A0V6ldVslAM/8SV9HDgL6T7Aocgrl0k/b1RT6GkxBjExdd+S7XVR
9w5DNyxp9ty4S9rBJXW8D+kD6+8mFh/G8EdPXiE6h/4fd+LhvYuaDRjp2hKgPgIEv27imlu+Vsei
UwsDvHDBGJI3Ky/BDRr6YWNfhUn/SAV06C7v9Np7AQhHotoUhVg8gRZrrjVZ3yQEF/pcv4vcFNS0
brxLD5NP9i3mgTYy27VLB6hDNAh0DWX05S0+WVFW1JoYA7V/0UjmDu3rgFGIjY+aHzlLRyIGxhLw
moOZ5fDKqJZmGw/DGJQmGCGkduDxrRWbt2VReHoSHpPyTk9ScMBU1zYH9ETFUv/zsoN18hOWEy0h
lEBEIREk+jF+H5vmurDj4L995nKMJWFTMgkBDzYftGAClazPNB8ovQ9JN1a4auhpWw6zlhQRlFIo
UkCCKujCX3o9R3+3to2AxxhWaB7jaYtodcvC4iJUiqlWwkwxgoSj3SbVYCwxMH556dZupNOvWFx8
nBqcsQrHrNEgiMGkcqi1Dqgqnf5UDOWoxeI7pdPNVKMDctnyatg5Mb3k5s8rtU0xcTEGygSdzhKj
rtl4BYJ5aGwjF8tL2yGleqU1mCBvjgIPh07/SrscwJD7DJLqNFcPGE1iTtxaL5d/2urCE/QTTFuH
MPayPY/Mu4gjMEUECqgFs+GLlWxpb69dYgDN/m1h/gUnFaQyyeKxKnD6sxho4PZAI82pQDZLfv63
L5mj0ImdKMdVWeoJwXvZci2buOqw5UGrgRoHYH5SfpQWFyZacBeiIYNP6eheV55623btCLPDElQG
Gwd9y5Z+bstQeJIbMZaNWIlbx/ahaKAaUQmH8i+R2Corrm/Sny+bg+vJ4o2x3fchom1gFMktuLRe
UMz3urFLHCQL/uWNWq2voO/29zIuPGJqp64aGYz1V13rRp078+jF4JHGc8SZIAMkHSh27vLbQnW2
st/1o3hifOEmUOSRZmfBOH0a3QaAtc4FEwxUgegrCDxf+E0N0C8P2vuZL3G/RZG6ftz+fPq8Dyfr
bCf2xK0Ru5oIs3PGSflab+o7b3nOIlrbXRNaZgQbE+JLmmNWonfN6r2qIHtUFBtX3mpQPVnOReDO
Rw0vShNBtSpacJdQOwaaub+PzN7HAPCOUFD7K6MunFJWG360upYUHUjLQs3sU72MlyBO0voUfGF4
PkoADIx0I26vruQfCx+FkZPdiscka1WG3DTKhFugIz6o+Y5qhR/m3U60G2XV2fM+JTAn1hYJeGtE
mopCC5ay+jJA/RugNyfWt27aLSuLuFJSsL/IlJIgQTwxyL7IVCcxNsaGtowswonsG5BzDjlccLyv
yLXQoC1nvFwOI1s2FlGEdWgzsRzBuGF3GWndenhP6dYg9oaPfdSnTzwgZHgMyDl1ZTp2f7iL2i0G
1a3PWESEuszDMkvgxaYYvyRce+jJl3Zr9nn1+UpQCzXI3Iqlyzas6NrKnnpEvehgXpmYqNgngXmP
ovA83d0c2eDGkbNV0V6NDSdGF7FBzWqAq0pkPWpeHnK1dlhd7NMSJaDqtufMgfQbcFa6f9kv1rfs
z6cu0ryBmyNT54vTZN/6KHFZt/UsX3spnyzmklNYTXSWTelIMN+UXjdZ7oTVK7X3eviIoUNHSOPh
P33R8tGKF0fU2BxflA7NXaNhJm7It1Kb9Uv5z2ZZi7iQ2DbIuwd4SIX6BiSBvOLLrLaZPlDuJIAo
u+XjMDjc22omrcVY1IEMSgyoztrLt0URDlnYSjzbUMpxY+S86gQh7NIJ1adJmvvLK/lpzGh+/1NU
+yACbRPzU3mXF0LRoh6vp7/Ku7lHv9l39c/6kb0mHn9Pb+QXCBCGiPZPyn34Lzzz1PjiqMfJ/zce
8cyh3VsOYsHL37fm+6cWFld/GtUhjXQEk1lijBVfibpxR62WDmYoDJA/mgZY9OKSIqVhV1OCKhGG
xaSj+9oeErM+cqb/rQK2umHmjGG3bMskbMnCliRxSjKSjEFIzZuCyWtd+RlLeEkonDrqvTwiPqOK
axbCAW7GyafHpG4cI75r4qvC+K2n1LGovQtpebi81qsx9fSnLbazTdVizFQ8OGbyL0gU+FYJzCio
mg7gaEWfIH7dasavtUOtU5OL/bWlMKM+RrbVBeau7MD0PTnpO/PNJ4S7QLylKEKqWw+4Nac6NboI
4zbRmkqChCGo68RhSenwZAsE/zEYtsx9IDmNZ5WNIIB2yHlezEir6mmO6MOerB3FatKv/CEPvVnn
N7yzr5K99ZXfVfsm4NBx3aIRWLuDT6wv87yUz8raRjoEhqhdA0xYNNuNpNpIlbesLI6OoddarhOs
I6ff7Vpxu/ibNm5FgC0jizBel/qgoMw1Bhq5YSHZV9HkTLEMLvv+mkucLtgiv0OWKkhvJBjHENQ1
hPoVCttbbrf6UmPARAObgWD9CZ0KhgwheopPUcKfWnSfq8zr9WujOwzq0UDvLxruSoIBkFhzJjXz
Glm4/fSupscYY/hpBX3AfstP5yP9yU1n8CrGww3jM2O5mtYKU1s0NfJ7LqQrrMo128YXxkZwmf39
kyFcT4ClUg31zMVBL1hpR9qHr5Spo9j73PwR6zchHnPJMS0tHMO3yzu6ktPYKJ1q6ACgVAOI7vkB
BN1fFNMBJT5aPIMszAVXpK/Q0sn7284mvllsUbx8ovzDVXxqcTnWhZpwOIZyhjt8kKSDGNy3H6fX
9pbth+f6R+UKAJsmV5oOINcqxlRAyWbc92Bo22TFWFnts5+yOJkdbxMt7JoxaHP7bqKm0010VyTo
+/b8JmVHVnFfi9KDRr/xiD9o5EcRUddkP1tw04nuW2yOyMnsp2HYrByunDTkKubcHVBV21xyEkgj
ikhoYl+ab/VviUYa9/kujD3pz1o/0GVlh62MbO1is1V4N6AvBJfushM0GVZcN109As9rv02e4cU/
0l2+b73uCzDGHog7txqhK0ngmcVF1BoSG/rnGIkO+q4xX4y+Au6m5pmX4q5zk6JXD6Y+9hvJ0lou
c2Z1EcWAnKkjNuE7yS4iblkCWwR4wc+ZT6OqvG2N962vnPf65DGJ7kRd2RyXXGmxxtUaSd3KSMjr
UPLsbqoJ+NY7lWx85aoDnWzmfGGcGE1JPuWKzuBAuj56ZOB7DAPyDSMrt87ZSi5SIaVNRW4JHKCB
TLsUc2VVkRytLVa51RiFSS7gMlB+1ZZPBVoQDaAmXAhjmyRuERbPguZXLOQeq6gvS+tYialzLgfG
tdQE3/bH6iL9SbsQ/ckwmjNeTB766Z4nLiRyZiW42gMjKH9uXH2P6JQ67RP7uc3PufrZBDAB02Aq
0KaLHQxZbU229fGMvuY9xISV9Jtad247IcvEQL/khX/5m9eybhs90r9NLvaziEMgpRp46vzNJcQR
2wcFPAh7tCKnnRrkPqoF1jWiT/NBUr411Lzqs8BlYtoWbCyfYPcTN+KJqTCvqZh6SVVk1pN3+RNX
bnKIQaFXSC1iWtYyrjZhI2Q5v6ljFU2nog6IAEG/orp1/XTZ0trZOLW0WEtN9hVpBepUqXpLtMkh
9pWVkw0v3TKyyBcajvIrJklR30luqnjfiu9iq962umKAmAJrilGrTy+xBljoQm0yUBAKqt7batV4
0EfGQ3ZSBNKt6OvlZVvzAUyM/m1usWwYFUo5HlhjYKFkVbyAgnljydbyS/vUwmLN6qnTbRGi8kB2
82CCfoUuHDQvIH9uJ9BM6HzwYb3m3G0qlD22akirG3byeYuogmG4xNAwfxjQiDjcPJa0c2S2UYZd
y2tOv3CR1OUpaH0LAiNDjcE87TmRd2H5gnkQPOFAGo2Rzr5ttyAWG36yfEzl0lZ6tZ0xTQ8zgs7w
7G8zkWR4r96JA6BeKDoDRrcVMtaexrZmY74MZd/5GbnYTYtWrahCcwiEdGqgdrGVLxgzURNQ17RA
Cmu3iR8yp9iq3675Kfi/gFtHPQRM4Is17syoFp2MpkDogxsxSEX0/5gUaE6V8dzCvA4eQuAzW3wb
MyJuqjVuAOOu92fheuHy21ktZaYmSG61w+Wjt1YLPLO3cE4U1aF1MRdutTcBhge2j38Q9JAw02Vc
xb/6Q3c7Oux7WG+dSP3zq+fM7mItMZWa8DpsUdIHkyWBbtJ0bfvgv/YNv9xtcVl+SAkv3lgn1oAa
Oc+MWsnQNqhC1G9YF/1O9TZ7NAozv7abqAnAuZYeWigaVpgXZJQ4aUcUT9oy3g2pqj3HUzhA+7Yg
/Fq0pn0LJprkmsX94JbAIN6IaaD7lpW65rBRhdiUPcjUV1nIKhdamlXuKlrVHZOx0r+EQK78DCn0
sCUegpZDhtByVHuc/LwX0dEeie5hxhHjJZ0FsGRbFW4tifmYZGx4n8y+vDKlpbthQZC71uMclqH0
wmtleAcvQ2vfWIpMbpQ+jHaTqSA3A4hm8rpWdJjJEk16HzM5+I2ex08yUkbEBMC2x/jNNEr5tuFZ
xqcdxpQuAdgAtwUD3GkOiyfZqA319C4m6YTEQnXTRxpoTnplHbQd1v4dQPWNvHQFunxub3GLtAyE
7kUOe6yuHJLbLkqwzgg4tgkMqKr9VjLshHyxla0P/RwFzw0vjmybDwUb5g8tfgO5PKHDLH6A0J5D
WtTOnBz8nm9owYGcmG8FpM1vXpzeZhjbIVENMHtmcnLtMXurG5o4cUGSQNdAC2soLpDcj9CkvqFp
tdne/3yK8emmgQQdIDNM9sw+cLLHLAnVuBXlBBE5CeWA+l0rfXb8f5Kq5T8Wx8QT9czcHKBPzCVi
Uqc4LKYggXBGnb0N9FqIzZnbz0n4uZWF46ogyR+sVAGnJOYYP3hi6ZH0t2JwxK4C2zQgoGVgYuh1
8sr3XA+2Xsgr99v5D1h4cleH5lSM+AHNtyawdtDOvOr7fYSY3AeGrypufxf5m+dn9bye7OXCjac2
iVudhH+d1xkOD3rccEa9OpqrRw664ZvFmK2VXrgvPrQ3Oh3uM7xZkav01xLOC/aOx+pHBxGKZNrr
OjoB+yndk6BAwXurGrx6dE++eXELZXHeGyDDgv/aXyPrEbVFl6QvzSbJ8fz/Ob9/znZ02UaMgE5V
0JaAOHaCeD++2MDW9sqDOiWuHR5T5fsQbc3gr5R2YBOvyHmI0Po8Y6Q0PQAIWgVNFs5aV+9NAoUN
VDXfs3jIbqqh1T2qCAhYUz11GW34XTL25V61a+r2qqru8iguHC1r6o2A+TmNwgwyJskB3DRNtAIX
JTi7bmMuKErvWY/ArLNrbovHjctnZWPBWY2pHB05FKZzljYUC6FvBMFu49l3qDve2KojUm8sHeJE
mARwpWuqTlpCl3hLV+Tj9y82G/kh8lPQcAAFu8T4dt3YY4oKtocg3IFBsr8d9pB47/b1bRTMXSN7
l5aOtYfeBnRF0E9ONqFPK0t8+hOWmnusGGuadS0YANurMS6veN5svDc+L/BpnoqS6nkorkoa8ULv
0IsSu4QKZyijgzWFfvtvBorPcrf5DjoJ+qWWaV2e6lOQCeV+ZAY0SwAWC+XEUbE2NnxzPR/GLKAB
Ii19vtrOrdVxY9hajScNe0ord4odUHWb7/lTeM8wDigbsFL5OqaDMBvkXvbZtWcintt/W15cbhUl
4OHBBRcUwnYrVF2m6bvVbuGcNj9wcbuFqUzGulVnQLgWAMKFLNSWO2neyq8dSEA1t/iVRYeh/Any
wf/4hYt7TQErDIk7vDWiqXZMJNqhgrtN0f+NGeSdhGL/MIO+uMggq9OqxogtrO2jxX8b8o1nD5f3
as37MZNHAam3LBXn/NxLLB5BNjC08Saj4fdEbV4sJ+cP9ehdNrMSw8FffWJn4RMQq5O9oeXw/UMO
cUc0LIMCukAe2MMgpSc7zHO66WYCMi/QeQA7t7pwkanHrL5VaoB0pagE4sBFEeifKaY0Cv3BbH5v
fOS6ORuNNszpM7p8VudqTsp8SDXM4EbPeNxciWPkZp5snDDQ3yYXUmzu8JK9bLnj+uqC7geQFMzZ
48/5LoLhqC7wpYARO6o7htHtjA5VuGP7qGho1a3qpUFUOZusimsnfR69QWVbh9TVcgx+1PVh1AsL
JdcUDFu8cjLUEYpadQuktmKgnjKwyEmmPvHS8lXaR5YxR6lBQZKWzRWTW4NVn9Mw7PfMeDdzH81k
1efroI55VYz5QANo4P3WMl46KDIeWdvtSyPsHK4gFQMxyuVtX7miVBD1YNgT+hI6qh3nRnU7BnBV
4unSQggPjYt9aGr7/2Ri2XZsR+RGuoZ6TcZ61zBSaO1EG1+xnqv/ybKWJbBa55igziVydS89Ns8p
GL4JdTUITKBhoHqJjyEbO0chwLn8bSt1+7P07mNq+ORatIglOqZW00ccN132Vezj2snvhR8ejJ1l
uBjUx4CXX7ojDtJxi+xvpad7bn9xLfegdyqq/MN+uANZnB9+z1XMNjhOs5+u1RSjltmr4s+sjZOP
16+562u3+DooDlc31uLzeTr/KYto3AglCmkL5ic1lb+nvnjKzf5H1pGNoL8yonxuZxGNQzvXFb3F
JyeHWcOGxYECfoLoJyLxrsDAw/vmm2w+eeeR+NziIhLXdhqBZPPDu9Cc+UWvu316o+zG6H8pq36O
w+fG5kvvxKOEUmR9p83GbIfqbvdW/R59082C4VX/hSGurPem36pnXm+XdFeDwckpWkTiEWN6ILVA
7hNlpcut3B1bZSMrWIn2+DwUVhkuGUg4LJkzhkodpYEWKepRfz3r02gPbbSZcR3Z3u+0dYAq0beq
CWsvvxnsOHPHqCsD9aQsLTNuEIOyLqhfxuTeon7W35hS8cJrkWre5biwtpKY7kGPBB1EwAgWK4nB
6EyvDGxiqbwM6VfG/zGyycR9CVQx0zXj89D8iPcgs9oOalUlDwaF7LO0PJbZVv939rWl4+NSAHXc
RwNqycthyHSypISuRz9gaFvgihy+hxztE+v75fVac/pTQ4swptFaJ2aCx+iIJleWUS/tTNdoXpT+
p1FvQjzWItWptUWkKqeCqjKHIsRIHUId/qiAb4T7g+bzIqi98M5wGQgpezfeipGrfnGyoPPfnxzu
kdfghQzB5JzV+XXcsQyMje2WkdXPAxcHA6oI86bLI0Zgw8iiFmWO7E6LNC83j1m0peO0+iUnRhZf
0vKoqzobJypqrqh47uNNNNq855+c78TCIuqSKMfzWcICwCK/ymDYo9bnRI869LK3B79XPwcd+HlK
am4SLvKgtMuy1pwPVN8RbzDUW9DP/bjs46tJigFSNp3MZZdPiC/elk2sSridcYch4G8KSPzeMQFl
uoAOt176qwqSMghD91906kwVzTIwijANI8/LaNSmo0ytFqUQCQmidD9rXtncSd0MOgEUNZjyJTxu
jn2tbd+p0UVVUYyRDoE3HOn5hYupq/eZ1KM4WCDNSu+2cuc1lz81ttg+orOE9bNMWlbqfjaCf0bT
jk2y1d5dvb3+2EGefn5+QQ/I4kFgC6ODfpX9Sv3pmj6yWwDVXBS5dvxui6x2/cNwU85kVtjFRaia
hj5LJpVCbZNdZ+I2SgtvGvjusmeuhXlD+2NkcZarttaMkuCrSls4JPwt5Y1lHYtGbmSIq8uHyVQQ
zJigU/vESGpkA1cpBwBg0hxTOnzf3cW+8jjeq0/ZFwSRp/HV2OKXmVdoGUbwupvpZVDl/ETf1thl
mrHpI+GwHmbFOW2fvlhe40f76SXehBmsreWpuUX6xloexlauI5epD8l0qDh3InHUxm//fMvAHAGq
TEz54w27SDBAw9TSTCJVM5Ppqqns35wNEM+j8qFrxIZ7rPngqa3FSa57UoYGNMUwDfPSqalXgFNt
mjY+aLWJdmplcYS5rUeqEWNMThETdTCfMjhpkgW5AsU0Y8IMVV1iUDUqr8RkfJWN8s9H7me6csw9
YGDLAIPm8vndM9MeFRMpW5a4enHbyS+Xt2yl5nduYZHkmEUNrrEG7Yfxiuo38pAHYjftut9V76B0
S/3BVaCwQLpgi0tlLbsCZTOA3SDmNIFPOY9atO+LgidI4yQvEy+u+3s59Ldx33wD7+kvTd0Cba/V
3lU0CS1txk/A5sI70fK1xpY1c91/AKwg82YGtEcFowX8CgVjTTgd2BNCR7rK/ZD4huLgfb518uev
Wh780x+xcNsRMkMhVdFJ64JZWKLbG7toL3ebfcK1E39qZ7m6ZYSVmNuh80VXoBxOffPLDGyFsuqT
ic6OgDhOFf0PkKbVjOLE9LKhxdD1TUzoxgeZ4Uodkq7tkX5VXOaHs24y5jg0v35SvK1LaS1ZOjW7
OCqUtQllHNsbdeCML4EYa9pg47CshG0N/L/AIyIp+ww9zQjHBs4aMvlNuIN+2hX3Z8KU+gBuqF1/
vYUOW6sqoNEAghrUkkE0usT/j00F7rOBSWSbKLHquNhTV7/Lv2hQJ2+f8tvNosJKfgQp3pmiFxCq
z43BruedbEQ8Q296P4v9/CPDBezlnqAcv1lNXgnieAqAexNiamjI0YWXTh2KfCxENTmD17i0+dLw
+NGM0VLe2LgV58C8Bqj152xaQzJ9HmwSTWOtiOAUoFcbMv8Hqrk4e21gR27NhDcifY+DLYXXlQin
z7k7eIZMDBzqi4DTiDG0cjVswamLyt/I/Q6BLhVHtc7va6v0L3+jvraYBHgaNnP0QQV4kZVRTUKg
nFH0Nsa41hwlI8UjTwTz234wjsSctWVRTvfKpuh/AZiU/CjDBEVmWY73rWhQkJQN93t10vY5MbEk
6OPtaKxWTlL13c8Swru7iKed0wopHvvETHwoRZFAk1S+Nz0Zdpc/aG35gPHWNQz/GOikLA50FIZR
RfCiC6za8I20AhUaOOlJ57Ec0+RbPfGVgDm/S7FLFriXPnEFk7bue5uhIJxyPYWKTVFfYRrEcIuI
iEBO9VZ1ePXrdMiRzPAYDHQsnKNiSgbNhwwXAZmCsLCBOI78hilOgalQxd645lesUfS7sZy4cDHa
s7BmRFYIfhdQd+kyf6qrCMJstX3XtiF3UaO+MvMt6uWVew4VBRsgAxtPy0+NfH20ExX5WRP0ij04
LS8DPdPeTHU8xGX9nJL6UOA05kO3MZm6cggw+Qq4kWVB7eUTydTIhW2mUqhBE6fc6fP6oUkVVBrU
jcxwxV2go4MiGqTCTTRrFoetpFQJOdcazAiGX1LMC1UmznbefJNUf7x8DtY+6dTU4iEkjbxs64ir
QWffkvK1MN+IuoHWXQmPZ18z/4STClAheG2j3tgELbVfwZj+q4i3OlvrX4G6DzDjGJtbggKESFtN
m4FLMokgLyHaezsmey2JNxxgLQyiV4j2LkRV8eZZFpomHUNzqSm6IBZQjI3JLk9/yOFQshcTFw1t
nvJWg/Jheg36CxePIm9WJZnoT81OD3G2U7Tc6yoeMNm6TYNWRdnsFJP5IlN3HTGOjco39ndFRwEs
wpRiYQz0i9F2Ol99pvUQ/tIa+NJfZKPAQkKbaXiF+EzVPwAeMksnTj4g6LvmpWqcHJUSMPE2DvhU
/oWrnfwS/fyXWFAvTi2eq/CD0Uv490yArYE/XTayltUgAqESjYRmfiguvrdjQlUEEpsgkeF1a3Zu
kuROYU3ftCHH7F16EGkVgFDaJcboDLS/Kco3vf8XEfH0Ryw+VfRDRVkEirEIzA0Kk25lPvb9u2hK
ZxMLuer7Jx+8CBZsSkVYEtgyudhlWeYXAz0K1XYvL+xakD/9pEWg6CvdzMPMbgJoBrxPlEROyzrM
5VpHCOI854Z9e9neWow/tbeIGiLKtdEa8FmhVI4ytH0qocU3Gbemmj0ZND90dNi32hZTPNKZtQWl
aDSAsRWI508yQ+WUN3LQ7DqoJ2FoezaBl1EMBSfQyYjsKBh5z9/zuMkL3wSM0B95KoBXS/v6awXg
8eQyKbIrtIPKvcCh3DdmZlxZtOBBXFPDy2na7u1cQ1kLiB/HrHvDLY0eERgi4F5DzcGHY2MYvdUk
GFOYuKd6mT3LJtNLN0S9A6CBUlUPbT6Ge942WemTGDzcoOo249y307J/D/Wytx2IypvA+Q1QJ9tP
PAOWkRQlaq8xFJYCZAipn2pm6Ha6khxGi1XXso7VXdl12k+rzHW/Yn28Zx3wAUjodE81p9zTqBU6
Ha+jHY/y8KZOI5AkRLhhgFnKZSadKClAatXFmG9JNQal3brVuyADg/cuGfTkSUkF1H0HvXTqLLZu
p2JAlZSrb3pD3npwgjPe7qMk2vd2EjqjMA3XSMJDN7QYxoZ8nN9hcPRQD0Pm2Fz70pnFERrN39CE
/WZmJji2wBugiGGXK/lzCX4PnY6+jVeOo9bJiyTxfd5DYavTdhYDwEPBI7UToBsHfzfw7o9dnOyi
CE/JNOu+8Sb2qrE/6nnxrvHp2EjtZlTS+6lVvuYifQoTujP59BP49gNNFMi8lUN67Asot/bkJirN
J5GqR7Mrbjmt7ropj1zbrvC2qvUdrUThqUMFUsUuBjwQmS41aijsxPXXVKSHrCG/tbk2WRXhfZOk
1xkRR71hvzGv7UI78oDlyV1Me+5kyH/kw3inKfqhNvV7M+Z3U9zmIKFUftQQ0ryazIx7UqCLwBQ4
L+K7EkWOHZnmja5irq9N9OvW0g45ieRBbRvDUUJ1Ai8gahSxfBJqzu4wzskwKSt0V9oE5CVqSPxQ
aa0DtIsJQO9m5jSNVno55IkcO+zTAMy8YB40i5uwn156MX0fLXN0RRJB4gx7kpggIjSFlEClNkdp
M+7ZUAh0pWV+F6VW7cFkGB5Swl/0rpdgdc5/JSFupThTYh8Fv9K3migJigndrHaQsz5A1eBfN4oD
0ZkKvl9qfptDUdHmP3EN/ByU+pVrY+eAf6Fy4jx/KtNSXFXcakEHk2LMUEK/ksjh92gSXwuxRL0I
8WLBiSElAZmjhdHkDAvb0Lp1Ow31Gxu8U1aUQ5gF9R4b4ZCkWuuMDQjg2/Aawm+6E5c2gBAZee5L
LdnFYRkA03Rf9dKjTF4VNkF32/ph5w3ERstU8SpeskMETPRBq4bM1fXstpSt4hPR/fg/jq5jOVIk
Cn5RRUAV9oppaK+Wly6E3FDYMkBhvn6z97YRu6vRdMMzmfkyvWB8NW6QBEH3Sifv2SXeYdHFY7ip
B1+S/Ub8W1+LfSfUtVrw0UKiBr2nggykp8JLIcI9Dss8wBPOWHGJ1fjUSp/tBQ9VNIlxp4ohkZ04
bE63L6l7YeOcz2316y7aRJDx4jUkiRHd2dnCP3xE/7he4EzUmzNmotgj0+s8KxHNG/vnmfmwdstj
2csdXhCwFOZndpdH0ZAz7dd8m90nEdD3aqwAqkzeBYUOxaNr3mzDcJRDIYcSvP6qtjFjY/ACSS2D
tVwhIzpVDbwrvTcnhNd/I32B734+gOQ/Tyv527rhqR67g+A9bsi95sYte4hpZ+kE9/f7wawfjeo/
xoX90ZFP0bCG7eEuDY4k4sJSOnUis6YB1VMVT7pDXIjfANaa6JCsgUAsO+KnD8UkYTCu2mDnBd3j
1rIhcYIhx2jxjcQDPFAhwu/aWXZJyBBF5M0ljyxSdrFly6cSdWMovW9p+ifHxTBmzdxk98uJobUz
XNveJtO9rgGLLNs8bmv7YFFzA5LzqACsrU2VUQPDAmsEQU3DV7bItwZ+l4PTJUvIc1sV0LJz67zx
8ElO5XGlq4ik47wPNXR7w5ZV5RJPTp+vXXfeph6qDp5Yku5wFZUxw8CJ8OcllNfOL9PJhtk/B7qA
HKJg7HOJuINupaluqgMj9rH0mgRNCoF1SNqsnOpAhLpsU/AYhvKCL75MaW+GiJb8wZusj7ZVJ8tG
vfHXvBT2VzFXCB3atgl7v/+gaVXjMapkbPOiikSjY166XypoHzRry6iURQ7J7t0D4Q05pLue6r0L
tSrQiaSrytgyDK7Ka6IJPQZu/TjdHXxCFAJWa4NkQpq6m9jVnvsodXCqqUoXvZ1K1z/ypU96Ii+F
HewDP3yrfMhOqiIvmMNjeyh+FZ/3a2v2hIldsNiJcsLY9UiydBsmeR9t1ztiIUw6sbxvtcYpTN9f
Rh8cceVjVmqMKyJgcRRhBjX8HGpyXXlw2njz1JHpcRPTlYz+X7/KpLP7HWxPHvzRBpfSZ4vYksov
v6H4TAWD/89IuhnReQMU5ATbDlkgWGwIu5aa/JgATMVKy71fOu9UFG2ksA3P8/pc1P2nCsWLUtVj
uxo70SXp45pMW1KUkIX3tKhip0QCprTMQzGPr41Nwt1gvMwLFZIq1/Zxg7FyTYM/V7McOF9ctlAp
NnV/WDl5tbR5E4t3tql3DgORyLuRUot3tXOmq0eHP6xOF12hetfrU9t3B1hAXDElJ6wfjtvGPpm/
Zv4qoccbEdmNK0c4ZdQRInktnDXbO233KunD4Xn0Bb56RVLBoaP3BtbeD9H+ykDsw3oIbv3Q6CfK
xyZxyuCNh8GBAiqLZsHhfo8PKYYcmERhiPBqtZyUa72vWp7rSR+2NoQMtK3JcSlcE3NnZily7sD9
mGFJTYeotFHDzD/scDnSDNBGSviyBMFxxeu2qm5fGTeuBzevjdujTC8eCiyMEOA9tUQgr85dKL59
4b0h145EiPH7qFh/nYmX6bn9CGCp+Vh1SxkjFe+p7ao2Ro7CELuh/W1JZceb3oJ4aPoZxdpuIdUw
b0iNRDILW6vL/c9oo7V3fzqOJ2XTFT9XOuyeQlDS8MR1Ghx++JdSltuBjqJ7HoM2eJyGhlT7mQY4
QG6nST36xeI8bzZHWOlaAhMgtHSP2pu2YF80lvXh1TzIwslMa6TosCBkoS6aNaqb3tjxwjbryQQd
DeF6amGoLIyTDp3dvODaHmbEehMH43A077EccBFdGeuqXGJdcaIYRugdKlvcasxxBCW/fdSNtAub
V+g07awfimtT2BCHdoDq5gvvu2dEoDgYp7d0JOX35C8/3YwsFu6fZjJEglBUkEnjcyr7N6tGtJ60
/rUe7tNUfygMS7ldfYmpR010xrPXErOzsNirIpySZUTDr++boRaIhZovMHNN9IzQIw9O2JPFEehL
+g/c3H+SGjLSUmk30VyTjPsUPSVE7+nheCknD2W2F6Ch+Nm3h+OC8FVLlZe20mmoep5apkocXuw8
Wn5WIFB7YeVbPc97eNllKnRfRhoscUjLk6vGF+n4v5jeIAdZnDqz/IqmwhtFYtvjiyvWJtKbHOBF
xg9W34hUetZ44H2ZCYGXYMS2UZbLzZ67rN+2bMO5SGQFqooxfhx9AzLfJRn4SIaBDoXTa0RmFALX
cccHUBhCywZuxzUIyawunDHGNY9GQ0OcM9PuZzXrs1CVSJwQSRce3AsB/g5rfDez0ZZ3rpvxBZE2
L/1GYtTGX1H36hH+04dSuyfTsis0y++BP09pPVQqGSlqjez8Z7+o7SggfRHDz6qNaD3QqA6bEVXX
YxmA4j1xgjXGU9ZHXrXs/YlvTx5b/e8RTieJxYPEM7zbNe3YnsqmPEjSZmikT4s/mti1t+Zr6ea/
spYvtb/caIWSWgp5dTy7Ssxilqi2JycZS9TSqay+rWJ+tg10tq5bxqwQ+4qaK5mkF/n2OqXuPPwC
6k4KbG9R4ci0dgBE2exibdPR3AXNhf9SqeDA51FEopv2pqpe9FDmlt9+T5PzrlfrldPtS9R+H0ES
XyB3ebi6etnSIMS0gHkRI1GAH2/EFGRQSz97fRAkZeOntHN0VBmxxGB8YO09+meFyQXTsK52c2Cb
vTUU8GKtYC0k1XRQhOxwpq+j3jJHOi8Y1imyu/0lafsVWpmhqSO8yft587IGW9U0T2ebjLmc/H+S
+kDrF/tRYa5xhHUStc77Wu1aPSel5z+zlb/Ugn/QPtzBhAxbg3Huq+GEmAmKVqGQi8BzU6Oxr0Hw
DNC6xP0X3y3jnPKSHhqF2aVST0zDD24h6w82pD7Z6hVbknxA/ksVY7GL3WH78FUYM0c9E65XNPv2
6ljlQXGo6Tt5pib8KGx+gVH+xzhbj8tQzXtlTxmbK/6iJuLltTMQNGnNvmjQ/9Ph5kfSlK/2Irwd
locwas08Peh2LBFh3iECKcDYMnTLmxq7F7K2SbuKny0UZTIycg4L76sz85EKibwdxDN5fv2+eKaN
mFu/YIlKt9KkmBz2JdNZV+sFhh1d6jXypQRPl2yteKg4jI1D91fP82/QeTfRbOfN9x9d5dy8tc+q
LfhHO2KiCj/SrOHzOHiPS2fOHDKsaKww5Zd0PRKIqxrRoAlUbIeNXycbX18mn55G/Ftj23vsq1nb
qMvCV2iLuxInQDALi/1gedDKf27hC58vK8oBLvY5bl+LFz7On+vQPBI+paJjWaHtVx/vp2tjiGZI
qI2An750vX6AlU7aLBvGGhETiG3aOfxsJF9x4dklTt28jjgaD/rxPLbti9fSPayDoEm095JDx+2Q
+c+2l8O2VTDOD7Oqks/rbH2h7/wWErbhxbqdydwfgrqCUM52EyHCFxtVCX4hbd77NixFXfvUbPLY
OPC+UDWmUc/LBzQgpvxbaDCyI/9m8BVoqHk5tqa6tEOFyV5knEGsgEcmgjvWobPDuC3LbCLbYVL+
iW7+3mr5ZyeNn6glgNtSE7yGUrNH2bBmZ4/gJexxwwNNxyd4s9zCjjUJVQWSrMY607YDu2yl8SYG
f4GHosQKGml/2a8D0/Hs9WOy2Q0sSldW/k5L8xsUzc9mkz+7954Qe/0GtGI3dO0LGYKzGcukr7cg
mprymbrqrIx0o8bBF8zQDuQ4Ypg11akf1rdAODDU5N0JG33S+/OpmYMl8T3tw8abnfFuPIxaI/dq
sHIzhWu6Wfh9xNRELnGLaA5wL9G4aeWAwnPp24jNPxG41Oya4bpZ1hxhUKnhH68etnCGr4EMrpbQ
qHSyhhJpdJ7lSC9kDs++W2WI69wid/Wfi7G4FAXy0QW5ECXe7LW54bO+2q3MBtN9Yyg5u6WVTH4f
d1S0UQsPTlhZ78GSpAieexLL8utTnXFkrq2tf1paRZO5BAThN+zoYGB3II3zOSKXvMrfI031zRH2
j6DNM6tQ2S2QqDzUB+KNH+HalVHApqvELhdJr/gRnpdqxHHCv4vCnWyYjxaAa06RNaWJ3BkLU04Q
7pCy/krBdUS6Mq9dgc9MQdDrtOOIxAz/GXvfsdbta4WkO4MFPCjlTVczjHSWNZ6Nuo7uPROKXcPa
TTgL12h15I2MqI+d6caYr7giHfAJYUPOOHH2m9s8Cg8E4kpOzLgX2dGzU21pNZo25gpX/9UcHL22
wEbXZCtDM5DImxL2nqDNzoH4WKriSSLceenlP2DWGOZabAKreakNP66bOvQt2XszQOVuMrAVKiyO
odq/9PdfKljKgz90X/ZSfIz2Wke06EWkuonGrSBA16QkfyuXCy5C5j5rHftoeNPEsGQGPuOAIPG6
+XfoK5rPODw6dNLHeOFOD9Za4Mlh9kHP/sV14LLYKf+hmMLvKWQvmlnPSPa+uiMyNfh2Gzr10pbk
Mog+dqwGj8SC0m8+bW1/goH5uvtfRAzxrzNq4WhJPGwzTkHKPDD2G9H9D/CEi3CmNRF8OnhNd7bI
tLPn9VVy2FI5PdwX+5i56tTD5J6iC24jAmUlwW4/YHvzENfs7MzanlWPsxPpHjGi5yX9w15XOA9e
x7E0NEeMZ0+NDM8sLCIyPcvGnNygPEq4+9kWcjGIfwfOHmfPHIIpOJQGnAyHzYw/pCgwkKHb2cAD
yKYU4iCm3arf2fLQjadggBONP2cBvMFG6wECixsSz/+NKw/3DIYCuFXlTVoarpFJYuZdQxBjj6ip
OOC0SuxJgb8qTj0tD9ZMLkFQ/yMOymk3s+eJOOh8IX30TFCkpJVlbNu62SECo4Fqty0iLv1064dr
DXjU75se9iG4rOZW2vXstghMQAqIST1ESz1/gpWJJrXGDinzWlax24Y5LA8itOETVugX5TUgw8pd
AGAfzzv2HUCLdehd5k3kkJHBXah5FWVz7Sl/IK7JKLx5vb5D6EeXjduN0DurvjwitTwHbAcM5AEK
e8QptYdNQCjkevG4yketeSywWwXOEE1A+arWRAAbU68HZrqGjzZgjbig72IeTnwV2Ujai+f+Ti6Q
fo+VsSL8SYRbbpxqt7n1qd+cC9ucPcaVaKNdNq3wzO1Mg7+3nQO7fFBL+e5hUnOxgoX+J5Jmv5u+
zy08uBmnX0vFcS1tI4jNvnBcM6dt7WMnVklYVXtbvwVSfIaTepjc4GMxv1L3cRDMqSz779ArXgHP
/0N6YY4Cv2sBAC6GxZMPw2SOV31zrnO/IOfTjpYVD9N9K21IzoolLoz3bICn3y308eCMT7aHX3lY
nuUc5E5Y34Srz+7Ws1jRDu8OcrSrGtpExH0uT0L9qzH1jfTBahiMkEUyzai8VBZYzJ/rVoHmCqKx
0InGOyNr+3THoKcFgLrr5XrQKZEfPW0SA+8kt4WAxZ4PIz73oJ8vWiwZ1ASJOyJqNBhvbj3H2rHP
hnsJMMsE6hSkXs6A/RTUhLY5sloeh2I/4W56xeG0NW6/ArNOJKDcHJ3p5GIebn0Lt2k6CWUQh2aN
cf6BVUYfhq3eL970YUuTEpOtSMyYnE8JxxqYPveAPQWcnsvtBvvNxML+x/C3Bum0wjlnaGkUNOcA
9J6Hs8lef5rKiqvgw17tqLv/HXUAYy9ENPt2VPsNkMspqzx2VPWA3chPVx9sZAfzKgbvrxmbukKg
jFnS0H1c1n+49Y2nVmR25dwpg6iqOOo5hvrJAHItL1PlJ45A0hXQdEGcf6gQCdX4pou53mPn3g3L
j3bZFQhebM1nzxyNGYH7OUA2mz0Ckfe0XSIz21+keAe0n06KJBs+mup+6QvTYG8Ea6JttCQYQC8z
kqYBv3enHpOUwV2orpGyOOBC1hOHzsfZrKxu01QlI+RBYvm+067cmkCRicSws1QmL+oRX/aD2z2K
ZYoaT5dADMjbHHZXRBfBAY3KBCvSVYcsGh12bvpvb4JP66pjXXxC639a0KoxX8GTNAS6vEYMP8Ks
Q0INsOou7UOW+XIu8f4RgKjTW+jma4hvC+RM3aMv1/ygVjspp3dXhIml/X1N+nMvhg+JkKuG9Pu+
tkBh/dZhv/cAsDrDFrsOzd35oZRLNHsBBLkEED8CBmYHpki/MAfICuumpZUL/ssrdWElBlvgaH0Z
8Ig4x9Y3+wZ+aAVaC/Q3OcBJsTx2dfm20RqnTGOsxC1YRjCayMF1cT5ZTzifnHHUyKy3ukEKYOfg
uRJxuIkwKm33acA+gUIctOehfiMIDfFGeNZ6XdSqn43dQkEiObfRYKlnNuaDnHczRylvfii1E3+r
8oEPX4XvJiO0QXrxLtQb8UzW5OQ1QSKtFbhrl/N1Owrq5C4fMnu7TN5hbKoo9LMFhghb+UfaOjL2
tZb4fcpMNxPeKmSEWb/b2CYWLLZA0cKwoLRPw2ZNcdM072E5g1Uy7XAMAWlh0OWQ43mlhW8LvlOr
Y5yIjSqAX0b3hI0Gnhll9cwE37c+2COwRBXAJ/+Try1DD9+upFVxIMJUjGEZD7TuEP7rfPv29gzu
bV9IGGcOfo6X/sCGEWF/PXKLdez09mHd2mSqij3A7ZiGCrH0xa9RWxTABOsOhRIaAqJ9psgK32w/
XsTw0pRq17tr3FftDnLfGD1nuG/ZAHmp/FFulVouR3sjp6L94uiGFDAORplJWDD0KhI2AuGGQpj3
6CRbRnygVMAw/Bl6YAF8GsFnJihTjS25NMtPMW5xR2jUInlyAchZtVPCaXGiTKczGkXktPYNMShp
gPxYUHD/pp4fke+194EGbZo/BPdniCDGoavtF+h1D0zCQF7zXe/7sTU5Bx6ozObWF8D9R1E+2u1D
wJazg0YZdM6OF2zPNUCQAk5eCs+yN2PdDFQ6QTwXWS16Sb08htVynK0mb0BplUvvRstYPRA1QmVi
vse5zdkk0oDqAsgxGiYsJhr2GLQmF3bzrLALc8r2Dq0PnoPSGgLrtuUNEekqYgWQV1zHv2+MnxyL
XiHJSa2ijoPxN7RVjFv2t154l2Jr4HDlJC6Cv6RdpoRkNm7ZbW9+ph5JfbePXbY++j175NPcxUvg
f8J8bq+EBlbB8nrjx4Y2Q9SIi0KQX9diUyOw9Ie9whygqmjwlij/QJoRU1HOOeCreB6Q0Lk4EXU2
vONdzJofBGvn7eycKa0uzHn2VrPvZpkE5AlLBW1z3eHjQ1tyJlyAqEONG1BfIzoQlayM2HILuXPb
KpGREdikgftRFWDwh3YcHvXc/8Cjk0BnlzRU7sax3QM2TnFrnCwcJ1x0xIY35YIcR073Qj8FNt/z
HtpeloHdTLeufpkMP2CP3t/t23DmuiMGm90MH4cCtb21XuZ23k/B+reCrgOHuvNUlVnWhoRItR/n
m8C8JwdYMqmfAQiiBtTdITsS0DcW8Tm3vX4vJ8D+pZOErUh5RQ7egie8BvKjXPu6an5xOqgqsH3P
4Yofu6TliBw1EU4d3l0Ig1gpUCadGlFn/V8Vir1p1/dtxMFqP2cuq156IKatjwgGaGuySYYxkVVG
nPEdoEcQM16eXbsd0rblH9iuuIyYDMVOWcVl8RAfHg02dp32T1nG+rN93uR+WL8WbiljWs/fSlqp
DsusreljMZgXrQlEXtgMAOgumUXC41iHd/VmAxIZPItt4Bqrzb8Olq7W7ERj3wJ7kKyC3KCpXPq4
NGq6CmZXGRwry7ydBrDjbJ4A27aDTQ8z3IZTz2C+8ap0QorVJo5I14lFK6KyteK5+vCgEwn1eAyr
a68/FvwZhxYkctg7sQh+CNYwAjtiBCFBH4NZtnMxs/511JzuVHetfhYKFgHXBh1kG0V9PzW+1Op7
889AUxBsYV2U6+57AJzdHCZkBE0uogq9wgi6CyoYf3jToWTBGwQxUR/c5qrPPAUxCmDRAToqFFW4
Je9DYiWaroCCprwHS6KQ2D0tuAKYXvsQqjIMEM0AyT4UEK3D4oVPFpS9JLh7QIHX9othF0g1prUV
OOfe1mCiiIBYYRj+WeUmn4pw6FCT7ClxKg8Ec6vVbiSYYhfRHyx8Ws4Y/nFThOfSd8Ok9v1tX2x8
OQvSTdCaFSTiXIFW7I08tHXVJgTHg7tiAM/Lu8pJCsyREX4tGBsubfAgTLc9eFpbp3Za7uapgNtj
UNZTPhtnzmjQBSfICFikKmj7uuazrOSfqqxPNvXu3TQZhx9wUkur0qOxUM3NsfvhsAwWNiEXBRlM
ypqbrWuyCgG8+9az7RskWwqAMoadYKDzSY9NmdZr968CJHCDq9KUyb75EdMNmFO0zlMyGzx367qE
cT+NiAmYP/yGZ0yrNzUMJ2/EwDtWJ2BO2APuqsSlyLVfFgmOqN5wxF1Ebs9SQ+nRK+nOk3oPQVTK
GMCkumF2Ymx5qWsAf65H/20VJbluEdFbhD+htVPrnz/TeIVt/mpIisPszLThldgb7NQ6ZiXArc5A
O2OEenRRx7xDhQ88LiGKgVJ/P2uVzWsLoYPOgmKLZeElm6MRDPA9kRFFH8cPRf+AxI5XjgpMBexc
AX3ThUdaUsBLS6LGeY+r1qQdyh0JxE3545lvGBEdk6nRSiGUAg0BsLiGtoNIKxlt/xiuQ47RPa78
K3QbWLnY3i1RcfGf3nG3ENfPAXuuxA+YLcDVAL8Hlnve1Z38XWCrg7scg0ZFYvtTIwx+rOnUc5HS
ysNijHdtKDNbmBwo5gl5SjmFnxHsP999HiLYK+Bpg4UED9pJdTKb8aIpPApQl0UrwgAFXvRhqZM7
ZzA75Ku27Gwq12SA739Xr7ks9RFigXTu3J1C7XUZP7gY0EhY5eHUX9U9MQKg9jTzkxzo1Wg78wAD
Why482DBd1i9A7YuoOspHvGE7QWbsjZkiEQ0zpOYlguxvc8JrlOs+7U4sM5yeOMNqAE7zDVG/8B9
A7CwQ7E76AC3DhPk/AT0tpA68XiPNlrst+3b346KTkcJOl4NISai4Zka5+io9j1sseypKzdhojZk
1zje3uPzp4203LrWt9puPqZ2evEtmpXtnW4J3Hf0/UQOXSqCExmrVywaB/T+FIkC58051irYUQZB
mgBdJbqY9jX28xCF09r5s/kDOXYu/B/tzXCWwWK13TYL3nJhsR45RwBVCT3m/3o6UKoNMK4xcmAk
siyuhv0QbndLG0fD7p8hpx4vrMKn4m9O0s7zqeqGN2bqOhqGNkN4QOxb5H0RAKURHDQ2TurWPZpD
k/eNTisXm6MEFwTLH0WQg14dwmXI2gA2A7N8bKGtmClUAUHz5m5T3qjtl1ZB2sJurOOAWsybt1q5
1wGbG7qThQnOxkOtAxIFkp9GTKwLA9zJohAHrKBQ4jGQYBVhmc0hQ5HvFt5bS35N5hb6uP+s7cT2
bfTNr7lPbTT3qkxX3R9kMZ0XzJpIMA4VxCUzzSt5GQDgIRAIfS2WMONw6ts4fFLmAoaiCV22r2CF
BGnx4l5oIK3kGAIRrX7YFk/hhPFzTdy74sHQJAApUZd0D3vWfV+Rm/SLo+MCJkU4LZZhRJAqk0xE
xiFgG5s9bCQEUkfWrLXtpAO5hl0JSpL5Em7koSzl0UXEwejYCfPt3SC+gn7JWvrlWIhuKvmlXYd/
qOaHEjcI3SYTpSFfcTAN94daVIcyrF8wf8YQPU2R8J2rxNoZ3CHVtXwQ1Qkv1rXDXAXkHpYFDAjH
BU5FLbZQNY3gj1jcLDRlBcgqid3WmXZ6wvPOgEm05WEswtzbvEj262vQfwdrGYNZADyYk/VYWw+8
HzKgRJEumswbNNZAmaxaPDQMn9yMVbK4UHEFNh8N474eGNptl8wLckzZX3v/NihcmQc0jL6JS6BT
9vfG35cANnGQmBopMHaCx0RWiHTfWT1DKWRF1K3/aYkG4DxDGJhQn+/g2pp4FSrKGCYe2W6amx/R
sL1mc6bdCRkV7IkBhWYeA42FDiorqKwUYI11H0KgIjq9Y3Sv224PL5JdUTU7qETdZBiJlyByIxc9
JlaGeA+gJDxYj8UI/xpe70kRJmaAPQ+BQF6AelqAkFXs39ydseldYBmLnrzgQYbqBBkAmNFzbgeH
2h8S9P3XcpyTCX7R2/DHMV9WBXRpJNyXC9heG+0x2KLWsoCV/PP996LjuDcakdwDM0RdRdR3YoPJ
JcSQK/swh48tiGX/d9PWz92u3y2e7FAAgsAA3y4xC1Gmubo0OjwsUJuNBkraIYiknDKfYcoCoLgq
F3Z2qgLEAP9fXiReCYBzsJ8CcCkrhzchrJMP5SaSOrBz11OnBkhy5DQUIsXlg5XDGf58UGAp6NKb
CyF1YgOzzXBOB35AvECJcvQnD3POlKz4ZxwLRN3mxaAeACWxtPDQEeR7XS/HDgTPar87nB780E6I
8pN6YZHov1YcSDZrdRzB6rYo/GuAcaS/OwXXB9vxU2vt8i0MNYS72GygzogHjZeuXftowd0Qt9FI
1ZSFVp9gP039UUAiAwfG8h2iFYA9YJmaowP4kDoQ2206aXEkqQZ4mW1oIRj7t0EkpRhPbCie3Y4+
GbrVgIZlzic0N8wRxQRBDi4gPcVjOBvvQA5fOl+nuO9LgCEkoOOzDsi4g28RFSXCQV7SVp+cADtf
l7yC5lGXVq4WgxEj/LD7bxjvAPMLr7jngKDlwZpVXONYbgzfJJ7o1bw27aNtzaca+EEzLzs5547E
2A+D0v3sw0urqT9GD5JJBWmExP9BKDSCIi5qEGXNb4kfy0uVBzZAOm9LPYy4LkTrpn0KltOCS9/m
Do2NJrlztcCodtW4PpPlpgSLi9BLCP2Po/NaklNZougXEQGFf23a+/EjvRBjdKDwhSvg6+/q+y6N
NN1QlZl77Z3O1veCTeJyITLOl+1EsxeUB9L53pRj3g0zezWd8VIW1XbMkdyn3v7XxK59UDq4uS7m
aTEY9mYOqp3JCFdM/np0hrWd2CsZGtu+svZAdIJHlnw339F3NzUgZLiJKobknfDEahqNr9Y1D36e
/3Lh3pfMrKmVldxCmh+zePgOrOo6ZuWVhfPYetuKONOyYhqStF+Eta4NPmVGX5uqMO+eukHdHMVA
q5b0+8f+D8TV5dsrrQ1DY7wvYbQUPDamOvWU2VznexXqjWCiIXy9RUk9xCF5uGHPoIYEnsWFgXKp
B9jWcK2c9iXt07uZpZvBV5ckE99p16167po0/HBm59lC2Wbtxi1T1VY07SNYdjU31c7JJJJZg0Sf
w5pBSvfXzB5fjCY8+WWwMbzPyouPaWiu/LGMrPme1hfl9ce6o79gOW9Isw1rcsJqtO7Mct9y61cA
cB06c5/NjKTLB7uwMzrv15q4/lhXVtBy9Y+GqPqIc72bs3jrDkGUWN5hUump0DiEUp7M4Dgkxkvl
DKtxxFmBLxEBJxoruU7Cz3AangO/+1MzB2vAGie+AwnANCRjxObYDSBdlHfLGn0kKtq/ms5GPoSf
ztgYOl1rI6aqHE+hUUSMm0ndJEd0CTeeVO9hMgIh6pW0ShYLFPvB1lE9FpeCgExFWdAoxrjeNB0B
3u1VPkz7WmZr7VCrVgyXUMKiqrLWJidqXGX32VeH3Nf7ySMCXSUOgZGyOcUZLZvfbKQSkaEMqI1l
D/6zTpxuvVBXOb4L8t+eYSvXOrtaQ3qN2Sqxqur0jQPwUJQkdnpPYymPopx3aPowhP25Ig07hnKq
0jtgCLu0aAZYz+y1khixPnutyuAiy/bmx0x9y5/aN/a9QYir0v8xnDinS/ERq/AmhnOvMm/TTPKe
I9Z5YY1bGCCG6zM7ugOAa2hmHt2vcQ5H+spwitrmFgbimBpyn4cg1uYEWKz+2XmF4IBiwtYLiDHY
rJR1S7/N3GwUxW7tFieTBzFlnjgG7tkLZYTq8z4NOMNUEJm+e9Ox811W/T2dx1uJzt+bw74cs5fB
6a6tPa69MHgJO/lVNtktLrqnaqaRM8mf43azULzHPXt1LhnIVu/7l57DwMsQayS1TVyIcl/nyd+E
k4B68z/Mh+dRIGJbdsvUO52WlVkPLEDECABnSCRZOvUQrUySDSu+TE765PbNc+o+1MbA38UWQGzv
o3sIyW+S3ISd78acVQpxc8QDswoXETV+QbXixgzhjUjpad2572PFCLzh6NRt+1ak1WdFV2lrlwuy
ffWkfo/z6kub5WtgsOs2yZ7CSe5rjU+OcGj/ZmcShRcxzZxXwZzucUfSxevNGKfvrm3RgF6YIe06
DDoxnoRwtJ/r8aGCgUDqNiri+SO2wvhSJdmPbzT3rF7owaqKYXrwxGyLx8dG2+iLV913h9lfriKf
yj/ewLuQFIteBVrvhkD00TKIqzUnPzYNnByDP4nPQEYHiVgD1lIIdMlhbHkuH3MgcwoyRlSxOuZh
7Zur2knrgwDOjozK8liGZ/YfXpe4154zbueUsyRKzYlfJLvbCM8yzfO8LLfEKE++iLf4Nv8Vdn8u
AnNYM7UTK0+oo8PnbGSQW20a7jmryAZkhMZwrT6HS4Pqnpn8HwzO/TrmAU+r5thnwZHnlWbHc6qN
OWWStnQMuE+URzOT1QQ8FAvAvcwPPj9o1dGyRH4Xfw9iOjO44GWpcWN5wb8qsLeLP9YUfnaALsXM
WiyPYXfgzNFM/9XFQq9EP2xCp9mylu8eOyEuhRi4Vilot2zEDp00A6ViLH/nEncEYuxxsYaSx8Im
D0va1JwPwslA0I50QMSkVqyomjmH7cW+ZFayD0X7PorkxTcG3CU5DabnfY4TIEOhbnbpv8xDUxOv
PD9JxaUaGtl/A1ossYos4qglTSC7aXnkY7B5IwzUVlvpzc7t5GhhdAJt687LkrCecfBRDmwoYNnQ
y7WnKk8hW61ZrmeXsKvggUDIPwvDHDxkNxtDC+2AOlJXUgrVyX8hs9NzPvrGu5wMe10kHYRLZzeP
L1/v/Hgwd8Drj1+k13e/DoYNvJ6K2GTcnnXFtbyqSjsbNphrTX60ZarfzpTZxc+cgXeSMXafAylm
Ib4kwEk2dLoKmtdf+NPDEqstcnb75FUO8zDmn3Zk9QO/+KSSVG6TMo9HypziOOWOWKLaddADi7FK
DnlCm41FzX4HOKIXEVphBIjjBpsQDvqC0O7fyqWONDJ/eOpUHPxQ7Vq7Og/M75Aa7tSlrrvLauBm
nuHu4jpuuDL9FG3DS7j5DU2rW9qlfTer2djlhnYfZpsHkZnKaT6ZagKq1J1/rCbLwOBgLFAamEtz
Nnmp4lq7JYuB8tx9Uab290lDNJZR2T5JJVjUykg/Wj4TaHxPEK9BlTuHL2wu9+IN1cqymkVmsJ+p
DzOu1AcQGdvGVi1hvM3nZObubOt1XZTxdsDhsu38gFPetEnx1w6+Mv5zaxlb/abrYxfrT7ts5k41
m9mQBncy5rcW8XVlg6wjQstjrJV9H4OmPZZuEm/68gFeuoG6E5OXHOwpr/d1D2FkKxqbPpj9fdAn
PGjC66qoB8dd+05BedL1pAUVjJB+KAyTvafq5GaPU/DiU2UhG6K8aQ5gR3+medjfJt+rXkTpT200
xsbyL62c+RK76Co+GeAASm12zwK3OzeGp0lXKedkp4B3t45e/CsVqTg0Zqrv9qCSnYjFDDISDGuP
c2zFrltrn7HHiIaA2TWOjn/2bN/lnC9PkOJoMmmbPPsBuHGLTPI6jmNAsnTQM/7PRfhAEA14X7/N
/shmAo4BGrQsVGccj/zGxsbqFufJg4R+SRvrN5uZ5UmycJ/LulcbyxVMpjEQHTqMGDvDMCgu/UpR
9M9VJIb8C8rJingdT3w5FrU6fIn2x59ZddjwFJZOtKJrRcz8Ogy7LzydfPohu3gsnoldWbbLzTOr
ZZ1UXNr47cw/ohvTfVk6+GpIpz32ou2oh4BFWmGx0Xwsc48XuJk+865mahObRvrHMdL62w6I1+aQ
HXaW7d7Z2ci6etkyPKWMqV91OnBFlI5Poe2jnU+L3OTtqFfwJ/OeYV7Mmk4jPirfQ2Ekpe3Z5/2I
itBjWbY/5M1W6cZ/tjnAUhpArFdhHprPhSeKTZ8NDhN+kXxooY09RqT6WRpLgJCQmTTKBlzLQ1wY
UCB95aefeslZA+Uhvggjt2HFY/OYwPfu0J+XvVN12SHQFvzLMBBWo8BkNllYK7ocjHYrx5/imxkr
lmz7U3ODDe6niAZEpes67533xRkoS5kGlN/cFDVfsY7bjWka7xrvulm5j4DK6UxsiLl2sVqshY1y
VkEoXSwUxPOixu4rdytfRmUPhSAyYA/TR1/s2tTbGI6Y1m5Aydrb4L8r08m6n75pnksnDJ6RipxL
rZ3gYgP4r3rt63RVylDByY96WbE1I/lSnSm+XDY6oeNO2b7wA3udNfP4Z1Zed62U5/7pPCZ4TjNV
Z6PWwb1q/JHGcgkjjMbTSqKCPaVj1WPOyIMnJy3wFYdzuGsKw9qJIvhVhTDWzMK51B7KhN829nom
yGNVNqW+YXhnatsH9Um4vbnqKpUcgzgu/9g6F9zqrsNNmzR7Lbx6002zJdaJ7U/PS2Jlb+6Q9h50
Li45Nc2ckyn/AF42bmw960cTlK2bQfeEJaPhG2U47jqP3iIZGUGlSi+7aQn00eo78SaUDret4bpr
v5scNlQZ2HZ7z7p6MeLIXIdXK6T5Zhgs29yK8qLsEXrC+ivXuBTDJZ/xE1QtEE0ibjDC1IatBYUs
p+qo8LTehxYDyJq/6z7b2CierLbq/tOOPzzjdE2nlUdr+l44un9tY8fCzDGrYpUFvfmG1zFlIqCD
lwq34YmVAzqapw5RQgTUs6UgBHcambrwuPZ7UXlUWoaf31rXsvdJ6TiXEqsWVAx7lNxgdOjdFwvr
TWyVy2/W2F8Yx0QWuVNXtavCMMLXoZPiQCpID1+M0hcVagy32JRQRVVsXwY2zVysOUWrgv90+x1U
V4Ku2+jlvTH/n5ASsmazGdwotT0Z2UuYXZ14sGAadDb9QKBn90TjNOwn8ixOwezVhxalf1vkJjlx
i2vIVZxksG0NziG31C3wfFyeZYUXkLqeSULSxuMn22ZgdoWJNFIv2fJAbfV2tqW2NktaO3+JEEjq
tW90llrbkk6zevzRdAiW18LSxaffLx2gvoO9azX5TLLZjT26ODFNz/seWK/doV4u1bWkJsAsO2m1
MRdVbLw2zPGfNswCSQ0X+3YomM8Osv92+4KnGJKePV3kzrPa1AQcI9LGWjVpnONSwzGGsSMztnJm
7sLlZzoC/Zkho/uYDskgoUadxzl7DVtdHGXoxOSkDCmKSay9U2mPxs5NpbX2WIV48mum4e7i2RwE
uXPozWl6ypYaYjRD74DYsmOE/0qWX8IbGI21pCjyRS0tlHsPGSIBAnbsjmOYHcPPIAxAIxdjX0Ps
Wc5XYtjW37ngpK0QgiPmX8MbHVJ6duMAPTWgfm6TuDuaLv3UNNXqi0D88impx/ptNkPj4IwtTg1v
IiDVTJ213drJrYBGPOZYsA+2Mf6WhAC8pZ2Zf3WTsKvL7ObmTYTZ3qageJhew9n9FU9T3rr3tKO6
ai0zRbyW27TMnu1+rE8DS3QjyqU+ylqzO80Frdgw9c3RrfmPG+0qHPpnkYVXt7Luod2ckrq+mNlY
PyYML74zweaLu8yYeWR+erbMZdM2mh4fZW2023/tQtPftfnVxbe4mvlKcSjktz42D7VMDyW1wGr2
JL1hR4L54P46xXzt3OG/urbfvd49FI/HUruvgRoOMhxQO7x6nU7O1dPuZ4ivJ7Ikm0IydWLSffRr
CrCEfbXlfPAXMgWX1nkQOU3/2K/92lPf0Kt0b6iCN38iQ6BTbJ8zHG6kTre0UU4s0e8wGaezA5Id
i6cuLfIjQQ/IibJ8XM7mVz7PZbRocatb98AdBhdmMkOV07CDGzm7VvcYwIzPs49eoBr2P2qvOOX0
0odF/79PaRTP5TQc7B4lUbrlvvTzZRWTkbXuy2qvG+C+xmB64QbNblDVle0Qm9nMWbqgPobeenls
ECiH8k3X8RM2ilul24NNA6KD8EXVwanhEHPG8CNIYd0ItpArzYKj3PN3wZS91l0CCSQ42Xy/WsDY
7L0NjTY3xp7f9r8lD7bFwJbvlH9wzI2VtNWBqvow58WOI+U/pjGHbBie5okB5DxxLHv+k8jrn8BH
1Y0bBG5MxpHh/t/4fc2IpyisDEOuXN4dGb70VdtvGMGe58Jjbie4pPxyYw365o+tWpEzARYTF6ic
DqOPxv/Xwy9FuWdtXbDWuEieszC+B2nBCLF0Hm5kSrwkwGzkNiPNrBl80SDDRdJYf3az056CItsu
KfctwRYrpoHBuvaD8Tgm4WkRZXKatHXMiwIHCp4d/O5RN5DZ0QenjOba6ZNTZzkbhJzPasm/UUmP
+Pxu5HDuKbCvEhAYVNIjNAevz8oL238Ck/LD9/dsTER4ZqCvZEjEb1qZayXg9q2pfC7a9pkpUrVq
lgQ38Oh/y0z/1Mo7mGmRkGsa8rhkIQ1Yfw104rBE0Lv4VvhaZmB6DWO6JQ5Otkw/iwGNrlum38xI
LrGHGWXOAUAUA0amKqHdvyxu8dciSm2luAZUaexjFrqLpHsFvXiLG/NAJluEJ+LsmiBAtqA4MA08
11bP96PgEkq+vdSKZm4zx1tORWgB8HZGczAoLDBVjxsZQ3FKUmBWMJdbs+/2tlJ3EGpj5+B2W7VD
QBm7ZNN6oOjdFK75myQhnZUJri2Tt0Q3NzJDkrUa5U5L8de3mlc3L6glkC/G5NcBuCBtwTyQw/Lc
Slr1ghVaknXmUTKQHMfWbP7D/kzSyJQ8q2I8C9rdJDf5FUyTRNXUfHWC6jqHS+Q1tNVxeLQm76nH
SldyI6xiMX3Uo/nRqHg/JKBNXXYfm+VPXUzbzF42RQCsvLQnCznGrot1lrY7ThyUr/TZq4eDtt3X
sQs/pc+wq+/c4zzCu6t2vM1OysIcI5qQmYgf/OGkv8xm+1EbOIxlh6QI+XyoDDaDzrW+L65/A8hD
jnmEwFdEVT+QDg+pP0aujksg+fp36GhMoCDi7FQG3wLYoCGUIJX/VPvZh+Ol9f5OLIjAf+Uk4aZs
PS52DCpTTCX1n9eYJzU+1XzK4F+x95EHL9qjWgOZpQA/DzXNPXCaWRlPQJrsCT5AGayH+D+haGxj
zPjzZvD4csCUVPaFNLteoJ6T+MS8mLvA2ljl3uvlrk78KK2GqGxfErPZjKXm9qcT8cr9HDN4BMWo
CvTe8HFRSvReuoz+K+fqT/1tWaL5eUQkwIERYzAz1x1RMAdjvqtCMcWAbguDp1kj0Pt/RR3sglZs
CLj96+buyUM+S8f/ivhs5YT2Drgm78PIINd9L5V19MWrMf5XmUDQIbYue1OVsDcM09nyxfgLW1pW
ogB/963eYnwFMvtpSFnBqp5mwdYVrxXGFbeFgSHExGbKPIWg0HTYNapylyJ8A+4Ji7EKbhXbfE06
uLL4u5F09JaNAZjik1zasw8IGWrUrHZh0P6ZGs1pFDWrWvRbgtaQsz81SGS19gaCK9DnHgKEFNV/
A5J4UK5mCwWxZsUoO5hC+ztH6FUedBe0OTMtl6CWjECfUFJ75VMkmMeJ7MuHLZbGcCMRFGwDb/+/
uihObfPh9gN+XHPtlGwvtm8swyChZCvCc+9+WiPAlv0547OA031AZAy6aI3yADjhYUuGZAxCg3Pv
IDECzinMRphtOuuOiToyHQ9C0Dlmjd4t+pYXT8pKDmoyVkvwXs/uOuNhbhKM549pDHZ8mQ4vDnVb
Otqvvo1YmZChMGW3JXlMImN+4Ecswg1v4VczGhdylzZ5mRw7O7jJjmAqPo9G4A0bnw08SJ6Ahyw6
SOZlYyU3zejJ4w5tQKutcjs4LmpBDVTWM4CEWs7nnVTdvXIg2dJlL9P01gdPw/DZiC9GKWfMBrgy
NHvcQ1ILPuz275JeUuPXmz4aa9nYXhc5WIeLB87TxXedK3xCdURqbOR0kOOTReHC2HfOMjoBvQ5A
ZeN4WofDSQ1PubSjuflDbvY4uJcBRXROEGfiS2C663K6jsWrHfgRF+Zg5u+BGUPnszq8fg6p+hZt
X5MBUjRLxS0jRm4kA6OPg1U6xIwg8yhYTq0bRLL8SOy3cbnl1nPAJLf1MQuLv3kGPGqmPyGbLugr
i2IPxrzTLGes/WLr0VuW+nkSeu82L4VZrpr4Q6Xgty5sr7dEZsvMFr0OcRcbXUt5kKGeCqq8W1l6
FFcf8HaRXfKEaqTOKpqsCeoJA8FUrZz2LfBvg/xlvBR1PAvt9FtOp56dXKh2zDi3ZnEb53gzOmEU
c7jEOVEm1vODtEkKe9OmQbQYaHwiv7vBEFljCw12d1x2XOCWIhr2xzQcSnln1bVUeqraUPCsenKx
LCaXFREvXbGuIK+VhWIQ/1T2T6nIyKquhT28D81zMz5PBBG0vGW2EXIlH+qQqqzeuyZMHXkjjB7n
8mn2fwJ2hj2kJe67uT1bHXsYe+NcPi4qGgBf/VssdjXZxS5cKDzlgsSXkd3A1vTEulq2s9IMCRaO
lSq19vUc7N3A2vqMaiRUfFu/Y7WGhF6V86vXXCrkgIwzlxmNksHTVHaf7UB2h5pxr3/GxIlNfDdG
AsJhfhoubj0xb1KKlQ69oGZs/jjsVYtzYH6yZpLwiDCq8hfDRejC0d8SxGKLe9pfR2UczJ6aHlPb
HH4W7g/gwgZkIDJnEln0nxGHWmu+CuuAK2+T1ZogFbmeBP4KUaUrC2Db0V1znMPSWVNlAyGZy7kN
u+ce3Xpft9l305O7MFZ7FKh15+dPunVeDU98LW0gMfbWv64ZfwFnAsPE+ts0u7/FlG/awuIWzg9u
5e0L908bi23Nd7oUb03xTjzoka4axoSHBG/DyF7DzvtnZ8ei+pTVnxhq1hQMaf1n1BPowkuNrQel
YG2NbyX54ExbyN65Du1VY2Eq5bixmou9vE3z5zRhznJB7cSCf6Q466w7d06GtZdwnSnv97ERbBXA
JDGhR9Ia6vWc8xQw4GLkwphvbjnwFzWtDBDRBl1E5uF+4J5WiSK9r/yYC+Mu0vCKBPdfHaMDq/g8
2x5PxyIINtJQde5l8eJtypCrMpO7rOq7b8fXMQ0+88bBKaJYkGPKg+Wba8wZW7sNvidsi2Ed3FAX
eJyHn7JNXpBWGOOOu3bqrkZZn6qkWjumvJhFEg1TsPEX/SZs2P9qMLvIt0omPZIrifGNXOt4uZMv
ycXSDRSc7iah1OXdH//1ujxZabPwiTjXxOJE0Pb4kTIUWPVCg34ajDlJnCOEKm03vZHurKq4Q/9u
XIflcz21SzPax37gSeum/dCy5cr17Z8mSdMdgEzk+OFdC3oP5fowlTMBacJ+y1P6RwyyQYdzcu7S
t7L33pPQeiFg6pf5KCWr3uVmtpWG2KZOdrTLmWFXoMc12ZTneRgP2dxdygz4KjOesr6+p4vNBvX6
1XlsNqhoIO2RsOpkkkxFqoNRSGq2hAEHT+pOarZi1OmTGrHdyfRGRhjmCZqucnSfndp/apPuiW3u
PySZfS1J9qJ4+R0szkmSX/O6/A8KGU7Tt66VVLewB4fE3CmHPN6YRvUficE/epwkWQCo3q47f/uN
lUVj2BUbGrP7YgvEF4UP1CWIZNHs+GWg1RHZl65pZzHp2Ac+4n1uPsChElu+sH7KonwDe0DEqfpu
pS0yB+vYeVX99Iutm6GlowDQhfW3fMC3JCTs/VYSwITLOfEp7dvG4+2RngdCR+NoD8D7efrYMiw7
MunSq7YHfYQRYRAMD8Va3+F7ksYroS4Q1UWCehhYMSmBofhqyez318aAyQid9FMWCYpNimT1F4VX
XBrCgG9Dj81XQhLsmWqmp9i2YMuajJEdtOBmUXjqODFy65ZmQ73LGNEBx8ub33NxEbnxknTT11JK
3Aj1cbDzf4lfP/GTICnp+/RSfZq6u6VBf4JBHrFG2Pyg+pJlBSbJyng1aSK3uAdYZpD4HEHB9N2Z
9lkI0a5str9sLIO9po4z/vNcJsVBnwfnILHEZszdQ1ZO3Ml++YHWNPEpwVCaWa43lu+w/bQNhq2r
oXFUQIkkhV7ruX6yiPpq2+5nhB7pgu7ZKERySUXHb+kLNnvUNnkvY3+CNP/DnpbrZBNZUNnwb5Yk
QNFi0BO7IJ7L9Dk5AFypM7y5khyInpFWFCju4TGtmQskADRW3szrylkAagvnveiNN16LPxI/bha7
LnZPlF/V4jt0/YmAAZ0ZF1fn8lwnBA1giBuKtWVY4kYeHihBkCT7uAv8dWrov57pGxs9arCx1mp/
UleZ3T4xLHe6VQ0pfpduriguaR7x0NTsP9J2f2RyVX0LbxlIjmjzY2uX4UW1tXzltDDWaYMzvE8f
IbxLB/bSkfLSDAoQy+mabWLi0DA4366DLSkM+wT+KhXzq9NnScUvaP5Wjhoew07p/mcX/fSG0yAD
6rDSR+0fM9Xe4rzmgOiXwFV3w3E1hgMy7EEAm4ITRrOvdxu6nW4OeQAUBsfYDFzBiPXrWtVqIY9q
yQaMShiyWVoIBd5y6v0W5pSCPk2E0JKdt9B+VNXJyfvqAllcPqMGoRi0Xb2XSPgRk+VmDx1Jug8Y
3Iffp8t9rr3mr+oqe8s4GNcsuAzejwQ/apx03+Xc/4RlNl2MFBTQ7gm8jB9aLofE3swrTCRDQ08d
/1PLdNGBJLAoZ/ZlsIpc+vtuZFSWOXtR6jdzXPaDS8cXIySsm6bsNz0H/qGLQdsZILLQRpIY4kr/
yIwbMoc3WSy3tPXPMWCPcDpOfl4OCi7nYtP25Ev5OhvZ1moBn3h/O0sf/NTY2UJchF/kkd242AG8
QF+lKb/8HNo/XpYPJMqdO5bP8eMer+yUmUMI4oQUdwZNOaYjuuwYdxh+sqn4CLgrjzFy8MzijTDA
F+q8CmLnaYj692oMKYVFtTYKWKJRnDGGZ1E8pH/BuPECO0ffyEkkkpumkOc2+AwUDdkQ/Gprxngz
ezTnIl3jPFsbMMRrjn+sw3XDEepOb/Hk/iiGvmm1vLBv4N12GeyYEAFwusFQfjSEDiBTnSpjunF2
wpT7YisTRWzN4hn70PITjLt4f2zsafuFzJVV60zFGrz8JRvG586LP+scbCOeLrYR34tC56ug7QEg
2R62XtrwizvpJbHzPzAITl1us0rsyn7ag0JrMlPbbetVJOcY5sWVmqERf19V0z0AKHFcwTi1KQ/e
VFi3zhiqreSUxQmB6y8dCgt0WKP1YTmYelziszyH1FYtabVhXvy2Ux6RPUaOf3t1Ghx9XkfMsjFv
5ir9M1j2P0KMmHnIU7zgt/S6dSZf/ZZ4iEHupvS9hI71x4LDxdzpMfj0purWuSHpzSZJ0c5g4Bzu
vwyypkQXrzGVn0zL2RlTjEDH9iGkoLXRLvvHmMBujOfCYa10g2FWCa4NBX9QlgZN9q+Ah3OVkpee
61yM9pvnwHY+Jje9mV+kysnLMMCluQvfVNq8KU3r2xXNvffQNGExbq4cHwkJBZFGQXZezHIrQHs5
Q7OzbtqrxUB0VRWsuUczg4uK/+bGeBUWHyJyPQng5Xl45In59oXgo5PVhtukqvfNjDDguMs5N4NT
uFBbypDdFeW2Lr23XtZ/beCtFdOE+8AXmOE6sublc2FRbmOja4bzKSeE0GjGI7r0ziLstazZz6ps
PCLLoTO9B5JnXJLZ3/nEWtnMtZWJoYE3Qbkn0yNpt0UzD5Eg8W2X+bJubHZ1qPbgsfgBehtrhMyt
ZNs72bOVFC/VmM4rXXc2WEV360r8v6HDwMGmVRLxplLdzs4H5ohNgkY1zsYKaRkQQdxb3zuICrR6
8Na5Hs4Yiq+tpTeEWq5GstNcdzz1TfaaxP5m6gL74Kvlcavs1JiXkbSIpl0Ed3eLYbq1/6nZuDqA
1wbAMcw3/UsyA3t2nf+Wueqr8sOvsV2eaks/mXVK0E5Zfk+V94dS2okayNlViWN14xP5wGvYQuRn
3bxCuNIROAnDG7mcl1BdDcZzBBLOF78rRmrpVsCyawZnONOiWcuLOxPLw+qFJUrNeuPEwfuQ5Dtn
0Ie+7I5ekaNOm/VbRaNbJQ/TcZIz+mleGqvbt65HLgbbbVektj5ZRvHSxynpYkW9LlL7FA/xjcxB
mgpTuwRioz14Ps5yTbwT5hUEUGPOb2HSP1v+sDcSqb+w+noMJljQo1X4x1mUTZCRBJLCeIYqIv7G
4UwIXzauFt38GVX+mscVUJFrvab+bETlMvgrV+jnHm3w7uSGv8t0jA2CuNJwIr5FVMalCkqGTrFX
7Yh3sD4m0RE2TaZEupql+9DaygUMjYl6NkVNYji3Li7/R9p5LceNBGv6hRYR8Oa20UB305MSRUo3
CFEG3ns8/fmg3R01QUQjZs7MXEyEQkxWoUxW5m/Kq8EsuTShVD7Ik68VlBtTSbjqyxDT794Qs7eg
m1tuGoquwxcxn1jgXqRSau/6+igggJwiJGbNJVtoZzLCoxKYMB/vCf9V0QZluBukSQK65kn8pQqZ
tq9pklgwHv1G34tpq6PUhqrhz2kSumNCs/5r5EUBUsK+kb6JSgQbhyNdjGiRR95rFWTi71orreIq
xmYASHIziXQBPKCXmpE8i/4AZUOAAZRYfQRzioRvyrJ5ayM72zURqsTjILbeLa35Mj3GCHWc6qqE
pacHEjbNEjm0Abd2GtAuQlIpO2ZkC+guQW+HwZrs03gEk1HTzj4EYfJE69E8oKFiXvuFLDo8VNCf
nMHTFE6Tw4AUxIsPH+ubjOqxazWUtys4ALfDpOaA7FAOMMIUTQpFjk4gULS3dBrUORHHCbzpfvlB
Y5uKx5NVUizrRpPp/FWGWPzSohGWg1+kRzUqmmtSGkQok0M89a8duRQSwPrw2aNSwNM6/hE38XPd
WHeGATOplEMUAnIFHZLOvy2i9HM0eD8iv1EdX+4RJhwLn5dq+Zs89BkIr3krBg2N2zzrbfi55MdN
SuHWD8V96qetUyvjTMEAuQHvm9aqn+nfE5GLvGS29yoL+Qg3JYF2gSoCWu+IVCdZfqeXCHf0QjzR
MkBBJA9z3k6BUthAMAaALdVbkZb3VcklHw5sDF+GnsJb/ScCweIJDs6jDO38VDbyF6q7qGGLdIVy
yjsqiq1N2oAtQ98ViHlRH7DRYZsNVghPvowdy5pbKaZ1OyoobnWChDAym9dNRthmWhVCFLVqFIsE
09bG7AvoZQUBR6xokiKC+B+GX8Ie6Y1a6a7VoA+gxpQhpNvMRw4G8deC230MEU0Mi/RbOARvfUa7
u52s9GgOs0CAChW1iCFs1mKOikYVvCgJVeeu6SBSKKAHdzXUZQfN+OwIA1p5rtgmoLhyrbVbYIkk
xjN40BqT1yBKhtFJ1Gi8CmqILoVk5Ec9zAH6Gkn1RPt1ZL4n82HUhVuVJ/pxLKYXtNSzYyx13QOp
nfWjli1aznJpUAPp5RLJFBTA6O4M4w+fConugvcBa4C1YIGQKRTVoZ7RaVksJqlTSn2VXoew778l
/QhBxVBLciApkeMrSjssqKY3kQ81qZ3KqVXb8YgFG29Cavgh6ajXXKE5BZ8Z3VUAN8ih6zMqg1zu
QJZLRxLQOEobqH2rBUQKKQ118iH9DT3SiM7f8KPMZvWpumfSZhiowaHAoUeBSs5QSWuU6qpNG74r
eKtd20YhlyDwKbPnpR0rQXHnVyjBW16SXXe1P9k9LV011UuX7jpdxQDdbl8vXlU5os5TCyc+EpWV
Oq92MLVKSKTInmdALWZJLhonAiIWRRp/1tAfgCM0X8AcTnbnq2QtOYDbulM5ig39J0IvqMxLw3Pc
8BMbzfgk1ZGOJHyOppQ51PdGGYuIBgMe4MJ+Dfq0sn21+mkZGttqAkOT6EIBD2h6JVOKeXXo0M9r
9fcgJLDKhumOQtVLpEBe1mT1oc5lXtTYUo1YCLixVPhvvRcrQIYpDXtSXHFdm/5eCozPoaBx9pf1
b7qxCgrIav7LytguCJH7t2jDR4epgH/aReJgp1luOGxZjZ+rhjeB6b8iE4YCvyj/8kbL5CWGgo40
IsbIOwjZL0Sc9kqqQ3qKVATNUSbLHeomE3k2UFNxQNkh6wZ0/6Wq/tYXZoVqHQjQGf9a7Q0qJlzV
DafGEKcjJMah1V2vpPYaaDDv9RloHeliAF8YADUKMb38kPfdeBWLoEP82qBnhA8hB7hYoi9txeZt
TNPjG7jO9jrSChGtKgPgnWo0x7wrklsJ9bMvmiQNlGoF/bM/eNFXDf8HqmFtBHyhSY6TqcpulRfm
iz8q2bELwO1IEb1kdcyEO0VMqb2yBX51lT/dmBPfo/Dq6raOLbhnem09qQPSRGGQQFjyPYtMtio/
93puXPHqLK9yaL1PVWUqst2rugcUREBADAXCWXZpMJ6qJGmu8CCbbq22ghUsZpTWx7yiU5iMbTqr
x7Z4RAiWorthoIAfyxHOgf6UKcpwkGmHfPO8fKB2XvbKoZNwDex9q/kSykCa7aIGB0nJEfC+J0QU
uyn/9FSgdFuYAY3ojdPtSBt5bpKpVnGn+kLNDYE2tyqzfAOdxAYBcuqYfusWsQqNNAHUKhlIanjS
LBai5k1uoBsEtgk+U2EcqyZ47VJB+BZjIH3sErBNlN6qaBYK0/2fTUAdUmy80lFHw9jneuU9SgqY
R2T/C7sOlPoAhtu0Vap1z00/yU7f8jz3hjS05WJsD02pWdBkp/BVGz0UUSQro3kY6h3cKo+DEGkC
75tUjNOvruljFIKCsCd5Ryqi97TsKLAtn8KslD9Faj8edWNMfquRVsNEU1h5dl+F+rUVKPFVO0nh
EZiNfCPEZY8aUWY95kZZwNCqVajCKHVRkUaqr89oo5M8DnJMn36EUocsLFi8ehjtrjUj8PUjuT0I
refOkNRHlPi070PvcYmLuV/QtyuMXLkbkqJ+TdQasRRU/2RuKmF60BpTPjZZgToKYCu/ocicSA89
yoSOLDfqJ0nuyCFHjRYCa6MoaED53osaZZmHaUo+73VTf+xMnZQmRJFAKOXgrpnSam+iCemItdq9
KuIs8Wx0YvMYapJxywT6e1/I9diRRF+5qlpf9BDGLAFqxiOHDYWyTLvqgwTatlxyRfOq73piSyH6
sTzYyCFBdEtXKb02N8wlntxkHQ8ehzVtpLSs4F2XgmajUlf8SlPyJ6fIs2x0fX1Q8l0SSIBZZKVR
ZgCI4tRRYriwN8ZvQixXjiHFzW5KZ3y0n6l3kPyqk6oNM9AR1Zep9Yrb3p8Qj4OW4AN2m0K3S9sM
kOkgPYQGSlJeGCbHmndC5eDIXH2xBDVX9v+HApaU4DRUuabsZpViCx4SjBGvfVQ98bazBXQneCYg
3L/PB/WkzoRVA34u7M75+PYQW/UUsileeWH4FKG9JsmfzRoFJpkzZNhfdvZZczcjlzSxRTaxixEX
domDV4kDvxl6fpX0U5441FAwC2jeVany43KoFesxXbJ0EiDTouizdPmTyE6DqYePWcbI35rxQy8A
ibkcY8WoSNd0SUR2TtZEfemjbraVMnQIoLhF+jUEHW1OhV11z210H3gPYY0gUnf/HyJiNymLpmnp
oriwuCrQWS0ir5Yw7jSvYIUe0YO6aQ5bDuNrVlo65un/xFm4WLW0XxAAnEQXCKRAeoq8vBPY5cGy
8/zz6ErOtmfn2gc7D7kws5oyT1ZQxhFddAHIMoBuIh6RbFhZzTa4C5tc3VBwYWT96WiELBYgJI4s
bBFPcQU9cQ3YvnYLTg56137Atz3Xv2CO4Vz+ZCtrXjdmX2BLkSzzg90k2HG0ycV2djFoe0rO3dvk
eaS8mA54ibix6lesunRiqCYdAEmRzIV1VjUgsIb4jQTmpsEaN6RAb9LciOuf/VArbqfKGwHXvpop
8cTGihFTPG3x1XzeRAmQOCzI4BYDrEyknQbR7PIUSiu+XOzgv1Hm3+LMRzAasENNlHltHNjMEcY2
u/ZAvovAgJ2ehKv0ByJ7MEi2vKSleT8t18t54MV8NpQPWu5oCWCM9jyqIyJkuQLNtwVVRI+gncAK
ezyD4AdeV6qGjIV33Bj75u8wL7CzwctNDknTHCWYgNE3A6dg/JWRf6hy4FwoPKMj3rSUgvdDK0av
Ph0V3l5q7+DGCp04hvumTw9qrjaOr6LarwCQ2JeK4iGwyVspKdSWFHT40RX1PtHM+xbt6EYdMawu
/duRylpVqe1cPgic0KRwy02p8rfoQiHiWTk6EmNgE71XQZwehrLF7KJMHmdBCJzHjzNUGxTtD17/
10Wu3UqogAGcBEGMvVq/67C/EFoR8jP2TkEK8kMJPpkFReAa8YQD5MAE+woebUijfJJygVJeTde7
K+69ljJm3g13Sp+i0OAhZDqGBki8dqp2OX+AsQFSb35EM5lnMtrvVx5yj6LCHcCjESUAqwGoXfdv
kAFPQmx2TgoGiQ6VyTtrAp3o0fNspOSmtKon5MRuRGr9tqT5rzw5eeDMIkxhMrrAYb5YGkVOVShK
lHFRGfMSk2pof1VpqFiUJvLuPbKovOzk20nysH4rfgIaRHshq3+mSfmlt+qvs35w0I2KQ5oNEo5G
JzIszey1u99YTmvHkYk17GxHqxny8l4setSDRL9DNcXhBdTa3qN/lI4Yse2q3zfhZ+uquhOPW47F
sri2j86iLu4TK/KLEeCB5KLnegNUT2sc4Fp0gpR9zqUi30/04fjMNsABvbXlHTLk9tYxsnKKICDE
MYUtPHfb8vL0+2rAVglKLZ2y6xQpeyGIjhQarI20QFrLC85PjYUrrjVOAsZQjFY+IIVB8Zg6/af2
l/BUXfsn64DqJ3bbNyK1F8oyO99tt36BlZG+Oy8XbvBwHgSvhs/hIsbh0hUGeZ9014kbH4C77Znj
oL+pP23P8OriOjunF9creiZyz/OWqzR4lhSoP1A3eDYDBU62hri6ov6G0uc/PzsVpVQHTpeAFhNp
LtDKp9mIwBfKpN13rzWdOviGE/LeMP69oy0ziw8UTrCySSLxPmzrUayUPMJCBGt2GOD0n7jXzbfL
u3T9+/0TxVoMDhQhVa+GBVQiHKTLhjvRigsNeWsSV9MFmrCKJCn6fB68H03DY1mt54WqfMpuQHSc
kGC+D69y23A0w6Y2tY+/drfJLWL4/2GAmiJpKoxg0vTFNPqtZQaajnbTQKOMlxGdCUH+3MaJuRFo
dUX+DWQsZtJLrRRtdwullO7ZaqDciHuTvpQZahuBVj/ZWaBFZg78KW8i1GVdcfocNgBJ6bZFGzHW
slfzLIa8+FwI3qlSQjYyWfIRrxaaJ/xPjMReqaR01hDJoHD+v/pSxiLBw5YvSIw6B+Wf4ul1sCT1
DoTQhrny+uTx4hBNQxOVpY046lCjKmjYMA1eC5C4GL+LMUmCOSlfLo9mJV19dwUsZhDsSDSgF9q5
EvwemlSo7W4MRVoLgVKOJYmGpJGKL5a2qoNByVXOwM4Fo4FGiYuY47QXnoMn5EFcHF80zBM2vtJq
UEuWVV1EJVSVFhs5TgsTaRxu9Qk41pghprfx8FzLQg31LMLiSlEbjV7S6PfuFPaIj6KrJoSU1TuJ
WhmugHQ96eWZyDmkIyVfTfqpSun15Y+3skoMulsUuBVT5A5fDBJDtNT3wZS5g6U8NR6+D3H22deU
Dfvh1TCkSNrsaS8b8mInh2FnDcq8GGOpfggoOUOUBAi09cZe2cyGCZZdsSRFNGR9/jXOLjC9SnO1
KCRUj0Dq7eji4m3q79XWAig82JPag8tX3X8/g6ZhoCYjiWg5K4vNnCmV5vfKKLtjXH4PhO6XmXmf
41lR8HKcteV4Hmf+87OxCYWSdLmEPpUOTULFj3iYXv9DBFOxVAOdWFlZXiDghwcI6i0KDQZAhQCf
IL00t6otK5eHQQHp/wdZXh5JnaUDqvwySAgtctIyvFdzy60gFu3CQn77X43IWCw7enYwGhKCyR3S
PN91oHiXA6yt6/PRLM6+amw8zx8JUNS3knYVdlhmbOzQ1QnjEJdMPBQ5ARdr2hRGsw3LWbQmovMk
KuP4eQqalgdcoMZ7sZZpXFwe1Opxa56FnH+ls6UWqkXQYfTTu1QuXZ8cN4Dfuxts8AEgKW0aTF+7
r5djrk6kZVA/YmVonLbvQyqmWnkhJUFXQilZmIwbEHfRTqXM8x++mMVb2TLNP8EW05lVRYbvLXOm
VY99+CMGtJTj/nh5NGvf7DzIYgJNkJEpYtI9gpBPI+iUHHCOrskQ4XvncqS1eTuPtDi/Ez+0kCYA
9Faov2qL/45g7y+HWB2MJKnzJYgAz5+65tlqQM88Vcua+32Qb4q2s83owfDGfZ98vhxn/lUXdSEU
FP/GWRxwXqtW+QioyPWH5mdcGDcizRFsnYZXC2sdBS/x/128xUoYKmSp4jmNrSta0lUB6+42NUxn
Uh/H/OpyrLXDmzTONNjHusFr5/3yToYKjcWW9kspnSRculIp/y9LTjIVkcIo3h3LFInXmqmgS9K7
cyMRtxgNykADFjHeSsrX7ljrbyBtkf0PdVoVecuKCyTrSyaDodDK7luuedeBbB5rcfgFifvb5emT
53P049r4Z3TaYv68LGt5cYDvR/2shcGxl+1sn9wXrnKTuOh5clTsSDy/AhCsT+CWYfgcMHTfODtW
V6gMflxGYUT9mBFaMahyX+OCNNFX4Pg9zCqjZoG4HkKod0YibU326ro5i7jIECcg7uDkZRnsIVbo
oe8/jgks3suzuxrEmns6FHIAeS42QlRo+AGpkPHqrIY86mrCp8sB1oo3CGxKikl7Bbzp8oWvzkJj
YkCWmf5WfsRPw41/HTvNMTz5p+ilhPtsk5053QGrSi3aKT8vh18ZH50xydIU3sWauHxu9YE6jUIa
M74B92VDvM7qcKOEsXIM042QNXpjGrDe5f5GVjrrfL3pSZ0AoTsxdXTF3Hrg/8mS3+8CHloi4G1L
odbGZfn+FGH5wbMIVBqkojXtynHcY7DhKkgFeDMEEWONCeP4XMB3bRhukShx8Rs4DRAFESaxM6va
R01h7ccyv9VMC5FIeLZIk2Bjt3VnrDS7DF5NKikxHRrFXFZBBCq/nYxRCiVRxQUT8VKgAOPg6+7K
x/Il+2VuHH/z0JdTcx5vsVFCCTEQoQe3XMp43ALjvElTaGTYTlsIoU4a4Dsj23iWfrwY349x8Tna
GJBA2+BWB1Lpu1g0UGFaq6CdLQHq1LWN7HylYUM4jcaoLrNINUt5//XjqBC8Joold7xCgcs2fwFd
oco7uv0+OuYuOt8nwb28c1Yywfcx5611dvdrolxJ0ERUV7xSdTgDrnRs3ppd47BI91P7RCly7z1t
FZXXV8/ZUBcn0tQP4dSTJbrJKRz0b5qbuUJkw3JHRy/8jim4E/3aCvrxlHg/1EXOpgwBX7BmetP6
rVTRSX66PJdbP3+ZqU2FqhXo9rmt2O6UDP/cjRzj4xn0fgCLLTAhiqQEAH/doJxcZJ5BjWYu1KKN
22JzHS6WfTaYAeA71gT2jRTJoJPOq+IFiWu7y6eXTHmcV0X74m1s8Y3AXCXvF2Mee3ql5ARGTbS1
Hq3ZBtJtD+ALw8Poqkj9e5P1LO4jx3jYWh1r5wtW3QqvInFudCwSkCorR8xJKozqre/4byKUEaOu
mx/MHmPPmyzuoJ6ony+vmLUPqs1AC0SaqJssb02r8PEOsuTJTTQUcUAnfU0CmI5NrG980tXB/Q20
LI2HVVgLRqZqiK5a+P69hCAR4/4pkSvskX4oAeCxYbPZsDE6azGjcowSrInRAV+zQg1nNx1Rib5D
lmFf7ehV3Xp3eCoVGyOV5I/3hKQpOKMjrKWTxi5OlqKpkTisME/u7d5R7djJn9E53uWn0rW+blUQ
V4YIhoWaFzqXMhCJxU4RQ3mq8NMb3SB8GuvvEESvp8b891VEEo+/UZTFtsDepwmQChvd1n/NLcHR
CnRcWjih+nOdo5CAgTD1nisPSfoOF7fLa3TlDpxvI1kjtQOss7yUGh14muCXiiuhKxmOmh1jV177
ETCrbH851NpsnoeaD9izu0gaGpzYEqjGsqHdDh0E/m+DuDmbKwvk3YAWCyTJ9CCB0iaTuIwIJNvt
wTyhJbBXO1r6u9DdOlhWroV38RbXzhBkjYpiJBk+VihyAvtg6527/okMKqLI19OeXqxCJZo6Gqui
An0DXColq51eI6M2ovJfmMXx8kdaC0aCL3JWShSrlnWcciwMmCaUjhSt+YS3wF2hY4WpRN+CQnMv
h1qbufNQ85c8Ww91WnSpkVqy2ykehcSvbaxsrLjVwfDU1WkCwOf68DCSRRV1DQZjCNTfa+t7qAjo
L/r3HvJglwezGoqH3vwGA8m3LLIYsObTLh9Aak8u0LgHr7vOEs1pgv80aypIJpWXmPqhEj/qRT8W
DUKV6lj8CukpNKm28Vr/+EwGA8E6g+CiKzKp6vsPowRzzXV+7cU9xnVoTnjja4GZWO5l0Iy2Gnhr
y8DkPY72gmLQIFqkxX2mW1BYUKtQW3MfYk9qwVO9/HHWTh7KheC/wLjRI1mkblVuDgoSlYoLkvVl
DITrMKoeO9//9wmcfB5mkcAlraRh4aH1rlz9AD5+gCoPxyveGMzqfJ0NZnEcBDAnlLFjpVnYtu/o
a+DRJT5fnrDVGBYfhPGI0ofnsAKj16skQKJWqx4QDN2hv7OVDc7fdfHioyHIh2epKZTWFuOwzLoH
7WPSuXI5qJ3ARZUFZ3FYqg4KITC09v7L5VGtLYOziMs0Ka4SVY1aHzhymwDGb6RP0IWPohRvgV3W
ps/isOYfRePf5XprWj2kGD64LSzSrH5AAuTySNbSIHKgvxEWS20oBtVr0Bd0tfv0Dm8KO71FY8Kt
7nJX2G/Vl6S1w+082uJTZRARQSoRrXZo4d5XD9k9UDm7ddGnflAc9VrYZwft4fIY5x/6YX38HaK6
SIvKIav9vKoGV0awxfer3/RzH6q2hI+OimczGtdTDAdH+vd9d46+s7jLvBaN8ziv6sEtBZSHY0zb
5Fx8mJKy3l8e4Np76F2kxQUY9TGmzKqukMsWJ8Zpz/ls4FIUOPVucDTfhP1WtrL2Mn8Xc3HaImfb
JKrOp8xuKhxqr8HTu8hGUG52VJcixMFzLo9y7TI5n855r5zd8nIwTco0ZrjxKbn52zNwCTfQDD8U
OGHDMINcESHSv3EbrxQs33/E+Sg4i9qgFU/9gaktfshX4pfkNDBW5YiT8r2+7640p3XTU33Sj7Sx
/8urAe0VRZqffSLvhvex/URFxLZDMzGXY0gPDwks016bNuZ1/UuehVlMrBkmSa75JAJDcYqk4kfs
w+ZJsvYQtLPq0wMamvvC0A4xmppoXyVlu0ss4993ygyFLFFRFUAIjHVx1OleJAC3VQZ8jLAMDXvM
yUQRa8FBc1J/q/c8f7XFkUAwFX6qoUH3WiYmQjya8Nfi0S0iPKWvfT9Ez6P992npuyDzYXi2dHws
FOBj+pTMUDuAQtfAakVx8vKuWNv7tHqoabNS6MotU9NJRLG2wkvVjXpDeciRuwKQi/8gdfbEEQKM
Q3fj6InQ8NrGLcYSEr+A89l1o/Wji78POKpUwHJW0lPEUqreeLz8C64c+SxgcEdzd1yxlu9sjCSy
skWE2A2Hb1X6bMo/kdGIxX9/xr+LsphrXNU9vQwsbuQTJuy34UE7IGl7tQUrWbvA3sVZrFKPE3yE
wahQBpVt3LFw0LtPb/1D72q3uDTuzJ3iiNdCttFVWLnC3oVd3NJKidx5rvKyrxLt1o+jKws/0Uq/
D9WfnYgsqBchzilsXCsruGLjXdTFbR1WiCCNOBz9v9J9do95GZ5kiKZiVOOgcrRr7OxROKH0Bx+t
5vLeumXW9unZ4lkmWpNZirS6GLcUgwnXlUF0ektCvLDTlI1jcHWKEf3l4UBz9sNzqByTVuskXAoH
yJNpj2tOFyr3edLdkR7f6r10EqjyqZOubuzg+XhdnkXSWeDF5V0XdIQ9HYcMrLyeOql8QbFg4x0m
zevjUozFTaLiENIq+Fi4wck8jF/geaMdCKNu5z//ANK296F/79o343P2vHWJre7/s+Etbpdckzq8
oPiE46jTYNK+FYEyi1+6xWBtfMLV1ULliUPGMAwQt+8P3HFMRKFLEo5CaMciSNuotnvx7T+cZ2dB
FieNJk9G38iMJ0yK60HQrqsGuxjNu8kTfWM8q1N3Fmpx2BgKre64IhSJFprKsZONP+vqqIvVxntz
dQmeBVocL7k2hqGMJZA7RGjeMnk6Fa7L07aSvdEJgv8igvjiplokw4GSox1haSTDDdlinTltb92I
2TOOFjOx+fVytLUByTI9WB1yIrDNxck1KegKRAb69UXS2VGW7gN948JZy5oY0D8hpMWrYihNsYK8
OOfciLSGx4R0W5p20RtahY54nPAE2sB/rV4+5yEXc2jFE5R/TJNAY/lPKgn+zO1I3qx01xzVXeeU
bngPLwBXzcuzufZIfDfWxRHli5HmY6gC4vbKPKgOfmG7cp+fcPbcowRiX462dladj3J5Vul4B1hA
PFw1bQOEbVt8p4dO0U8JvhMIB3fRbd4IylWLGsDGPljrcr4b6OKwwqTNQ6jlzwx3qDPuMjc9oOlV
7YTDzJpBhe1263xcO7RkkG6gYYE8gR14f2hZo4J3pBWqbiBKN32J1KxxC9D85fKkrr1jlPMwiy1O
t0OCcxpxNo6UzXfFvjVt80q3IxcF/9aenkZlB4saLTU7ommHJv3WItoa6GJPSlqNFo3AQOd6urQ/
YXcp/AmpENEO79lEbxuDXj0GAFZbogjoBFDz+7mVuyzJzGmgMW4Pe/VLHxw1hEcAdmGvbouuZpfG
rTJe5RuTvRrW1GTLgLmpm8t7qJDFSFWBaLgIAGC7F+T0COWvG2Obt8HySsdV558gi3tI9xXVUFs+
aFAhimiLzvziR8uodUX/MO/M7U+4liKdh1wsVaEbwJvqKW1IOH5i3yIqiCa+mZ1a/HEzHEus/l42
/I1bcCvqYuXqMyWwqq3BnboED7Iay4QC8netublOutLgUKhKlYxKYLf1gltbsnQvoO7oukwnY/7z
sxccsnD1EEa84FpeMHbSIKU7yNcT0qkbY1y76RV4DQawDnBJS6JvHethUJm8R1H4i/3cThEqK7Bm
MDbO1tWTnIVBBwNwkvGhVuppiaFrWMPQa21O86vv2BxxEHEb4w9ZbnPXK6tTaMBCAoQPp365F6qk
SPROwZ6s0H9qE1S5bGzQYpaQDCYF7NCHhQHfNiXiYZjRim9thW7CnL7hZ66k3c5M8EbvvkqYT0/d
ocN0JGiv4kxGNBP/Nww3h8DDoPiTMdE0zu6q7LVpnmkexrhUVLYUPPVpjx/nVgty9aagUiHqaPTS
5FjCAJArEqpOUwda8tie6WIArQt3bkj2N1GP5KHYyJ9SrLCkUX6JrKhHw2U6TZgOoremcMK242nj
QJgTjuWBoIINsOZ+C328xb0pqk1TZBozbeWpbWTV91IZ7UT0brK2Og3AFAXrhzqekl45bkReW70I
wSmiaEEvYj7ebxMoUqpRjPGMAxER7nMQazXkfebOpV0N0YbMkbNdVsLK3/23JyIaW1AJdEsVpeUZ
X5lJADCSdMFP6DVKyk5GDdm03I0xrp3pVFDRvIDZ8ZHeqidqkyk9xy3CavofcYjCEbBAF50OIh+C
w7sM/6psa2rnzGrxUfHoVFWyZk37iFgUY00P8OOBa+pOruhY1yYSK5+0K82u7OI2/fcXF9EMCjUs
ohlE9/5Dcj/LeB7NaKvKPIljc9LzjQGt1RTehVikklqfwpD2CIGyNMZ400kjXbXKzsboYTd+kXah
07whxGX3WC3FVQ26vHuUnOoAHHSrujCvy4+T+3e4ix2Dvo+f4wMgufGAXmODJkvYItOD6QRGh1Gz
eWas7BPeIhQ3oeKBBFm+SqLcKzR0jCDwHs1H61V1kv30Vr2IJ30X3SlfsONykmfh8+WVu7Jwz4Mu
3ymTP6WGPwAGq6ZfxnRfpBtJ1tbPX6yZMA67KOFKc0UYkxHnriVtVS825u3PpXZ2DRtDNihRxrzJ
j+l3DUuJq2Q/070nCOC77otiY+Ww94OdspVjrS0QXQVTAxEFdp68uP9Tc8yVNPM5UvGccnEG8h49
9O5QGzCzpxw7wF1tVUe0/8J90XdvUp/ewAz70Qb1ZE/t2F+1mSbstSYWDibWcPeIZm7VPFanX4cP
RHMQUtASCWyUfoUg/zS6WLIOh55WYSyV4sbptxrEoDSPWapCdrI44FGQNbO26EY3x7q1G08tWfzl
VSrPWdxyLwKnn0mdFM1NaxFiCPTULxAQIzEpwtrca33QuU0ofJq3ZY+wQygeszz7XnjtYdqjlvPL
cjC0AzaG/Y7gejhnJiAz5E/eiF+ZnKU4UVfYONXjJ3kXOCYmLhu51NqkwKRQwQHweKPV9f6wLDSt
qHtp1FwckrDOjOOHko+0vzwv60FmaqgE8gTw3/sgKdInJpq0mhtB3o6861b/fTnACvWUNFD5G2H+
Dc42V1X46KIpHnhpB3HjfeIWL96NdqBrcQzF3eVgK6NByYlFykVKafkPrP0sVoBKaIAJtY6+Xr3X
xPhHUZWv/yUElzRjwmJ2CTeXhHoKAuplNHtLAVl4hNC6wd9YrWv11FmS6p8o82o+G4jPSFQ9Bjxo
3tZfxNsUUr930rmUr8WTfwvywM6pAhUHnCD7rXWn87MXO+Vd7Pm9dBa7HuukLxLgkgNLApND7HvE
nT78but+Y4WvRQIdyTOWBzTVicXi67Dg0gQzmFyaOCdU7A2ZVyWudoXobwDoV3Y/SCfaf5ppqGz/
5SUiqn2X66Lm1kL8EPrNs992d2mEBQoW6yWuXdEjDurF1mecf+xyKs/DLpKReIz0NtBkjbpWeZf+
qWvht/E5d/3NTsZavfDdEBeT2TcaonKZopEkgx2+yfbls3E3PiS/6cKxUoItsN/Kw+tdvOW+TpqC
5xEnR2jVRwhJ3S7u+tjGzfxwecetvM8JNAO9QKzRN1mc3KEm+HIaJJNbURVISn2HRZdjIoMiR9RA
g3Yv5vLRTNqNsH8Slw8fj4OReiDZ1IceLg4f5Ri1ku5iKGQW6PDtOv0+ax58f19lV/V0q3pb+cC8
Hi6FnDfM2dbrpqIFFirqFGBFG0slG8Q5njk77Uo/+vfqxqZY3X5nA1xMbB6aCTAwDplSvI3pz6Qo
6YrZI6ZGG8fy6u47C7Q4zUKMXDyl0TSY2L4tpf0+x6tP/tYPP6j6Ioe7UTpfWzCI32kAUbk25WUa
DLc3gNw5M4IstTtmk9S+ZhLWJO1gvOWeH+AOEvwqEqN1BjxTNiZ17Qo6C/4hHTbVEr3ziVXT1vgl
afthq0y/nE0Q3hSMqOhSYYGasHxE1dowTpJhAp8IjGu5e1MUpGyya8FrnQwFE3Wr2vjhZFkGXJxi
aop5ROEREEn0ffM5Q/Spox8A+vpzZY/HrYNFXq7LZbzFSVao+P3lmMIdmn3voM0b/cyvCvVk2OIP
XsJIbzlIG+/RC3Il27dTlxvKnpWpkCL+tKV99ed0Od+Sy19mccz1nRci4Wa1h9rpnfJOvIXkNdyk
zvRiOTHiddWv+rP2K3jcQiN9qKQtAy/Tv7JDtHkgML5FtvdbOsa3yOXdjDdgn27rrdbPPKcfhjnn
+CJqDGSbiwuSerKcw+apiWai0ocs8j611VPrWofM2YbMrX7is3CLJdWjKl9LuEQfYtX4ndeyo2fN
IY+qr3iOHy9fHx8qaX8m8izWYjn5YqENmfbnC+bfB6opz9Obddfs6j2G0jivY3+832q6fEjg5qCA
uc1ZKRUU9RKVImTdaCCqywDRtrMpJ6Z3QNioWEVvbYtevfuiuvox3iPli+31FvlkeTcvoy/ukdZq
+gBeSnvA28vNi/wRW663VLY2rsjlWbcMs7hAkjrXuDoJA59e24UNxq+dOv5LUYBlkMXlIYRZGlZ/
xmKG90GeOZGGcSseEdrkPV9eKqvjgQQF9ZVaGIfs++sXV9tKKc35oynmdV9lGJRtJaKrqxHUIhg0
pBaBeS9i4OzbIqultIe5PuVfg/aosU8xISabn8ydb3fTAWeL6eflka2GNSgwQLqmivrh2ZKp2VB2
g1QfkpN/THEDQ7dvRhMVT9kdxcVj+7bVZl09Oc9DLj5cR1c3QscRqU+qttnP+Eo7+s6czeQnXHjn
c/vQHLbrtZtDXbxfsk4KxGy+H/8v8Qoj2U9Ib6SHytGusAlHdf9xa7uvHWdnQ13K2em5WrFy/oe0
K+ttW0m6v4gA9+WVqyTbknc7eWkkTsJ9J5vLr/8OPZgx1eKo5+Z7CO4FAqTUzarq7qpT52CpUI13
E9pi6vJXHR4Xdk3Od9y0hIajaQFJBLJYJk+PGkRYUKJfjiNojPqQiIm95AkyTIfZAYLbM0U7PfGp
Abc/5souk7CbpgPlkpXSoIycBQAMZqCEOuBHKGwI54KNC3xzeX+ArnDs/w8DmUtUsMfT0mf997KZ
HF7F4GfpoB4WJHuUKnrJHaD4E3ZlZcsvoSc4Sz2BQrfIMUAuWzaH5jt/D7aS6vo3MDcB6MMOhlrl
NDDx7miTyp0xKWxC4YTzibeOYtTAUBYEMg1/GP8FyGWYWyGhgXhIdxW4PUE6ZhQ7oNhdHbBnGu5a
HUOaAcfspmd9mWXpkkRSZKZIYXZh6VUhYDR9y05aZxMXQsuB7MqQCvOSAlSvHi982Av7kuINEFgs
o6eY8GNxyFOYV4ZQhFAzzRKnmN7N5E9DoAtXV74ZvuRTbZN/SpMCk4BwoeSooYEO5CjjUJpSCzKt
sNrI+C1M+wjqdJz9XCKCcdkzC4y7ELMFUYW+uCw191qUOI18LOC5hlpDUxSwiK48paYUZNnsWqZq
T7L5zPkJi4lrP4G5QgLCnovyWILtwi1/QN4EomLq3nTHB+qBvrR0U9Omvcu7S25aBcWbCaw1CNjY
FIWStlJWCVKFFLe5O84N5M7IPwU1fn4/sARJnwhSjQ2SKCFTOSxLK4Aoi7A2wXz9m937MsEGhNWC
2Knu4SIAH/SAlAx3YL6FDIOPmWyCwWG0BE682tvm3gEiim4A+gKYozy/gZCkLowxy2gwTYDiVycj
/H19VRuhtoDSLR3FUcm6eDxCTKFSxg5JLBVuleEotPdqAgEuCYrQ0b7B/5KZ+5LZSGhoZENyarkH
QxKVObOqkkLbd9nICEicyDUP9UPko3ObexQ4i88ZKl5G2UhmZyaZ40oyICmi99jHpNnlFsHI632l
QHtXfbq+nZt2FNCnixZq9Beg3qyqdSLVsCNoj+UjRboUQdib8vojW09wtBG/7DDr6TtIMmBSA5Hs
U4weOpVP7uUnEC6DZNqun/6HciLb7V8CbG2RSZBpbPSNmsFRIJD8Zqaa22gSevtPIThe1DKEDgnU
FkFDk8ryr+t7uvV2WvitcbtZ0I/ouZ8HQaQNGiTdkEDiVz2YPNlrA/0et+QOGoP2lDn5M0rEjgkh
4wKKPs787W/sG2DwwW8ApI3NLRkJ8V1bLB2vuIBCj28G/7pdDdnvTI89KNOA51v7gHLM7SjHx0o2
oA4uQPtYFlpPz2P069p3VEyCKSnepdbwrv+8JQWwSR2n5L9/HZuW6kRUARTA7tQjFJyHCY+uuYWI
xBBzKllbqWJtiPkM+RDKVS4shkzIrFW4UEU/JcOfjEfSAg3aQpyqljinJm9xjJ9XQt7NcDtsO+Ze
Kyu60Ub1udagRnt9E7fuswt/p4YSGkg8UV4+97HCgmDSpMMQiHV+h+38nHdQWJvUytcbeaeF5XMs
6cdWNKDy23W/9ajS3XieAQIZH9SJeJAL8OS0cNt/DMr+DLzVL2OfTVM76OGSugyxsatZstu+92hk
7Kf0+fombG026HJBIoVjdGFWON8DiilTUwjh44ou+LNIdsbcesQKObMlFxNEy4rWdpYkuqpq61Dg
MyYKO1Vpi2D5f9adCs+GHSTpA5TzGjyXPBGEBzympq2X4Jlh5iOX5ay1ZgbD0e3kKOjrA/b1AhH5
O5DVazbauD304wabd/hsZuv1gplPmCmaOZng6QryVwICGRfIswlAMgfF7jFYaj6NsOPBX7dOorXN
JZpXmzyIBZQuGhyyLYSCaXxo0hyHH5ThY87EIscQSwICIZKagiIRN4j6qCfHobsDAVBdps5159y6
Ca3WozDZJwPIoB1NJGGxypymihx54OS3Lb8EHbGp4pqlKmgXMO6R5pqlCTHukHjTalCn3oseJOLc
yJ3rp8orISIJ1FUSOkTkrG1jC88MM/4xiBpSagz/MKH0XpGXHAOmwBIc8Px1r+/iRoifWWK8QtYz
syjVesmnud2g8w7mLigQXjey5e8L7d2iSQFuhIsRQbPrZswGwooQgi5xOa8FD0Dz2dE/MCTngRf5
8brFZYOYM/DMIJNRjDzOW11uaZDlkAeBbuEM2fs+T+4hnrqDTNuPwRA4JjdOQ5gEsR9qdpi6+NyD
VXzRMZrTgsBk3WlQ3ZqhSlnOJGgncq/Q8H4YoFVmprsoz73ra93KYmeWl0hZWe6mHJ26Drvbempj
Q7cmSF8sB9jL2WnQCxF3xGlDzifd9JvVapmjoSu7yIKIHDZYgUBkb3fpXY3R3Osr2wyDlRHmKypp
ReNQ6HAuEDyBJzwOrDwQhvotlfkjJkswX7rM1/djgr3QBpNYFVa0DHBC/xlqbnjMDdAO/xPt9F11
XB50UN6Edguohd6ur5S3nUzAS8IE/ggZK+0gGQlorV0bIILlXdi2reBWg4kkXFtZkEMT9mB27hpk
5vklUWKHpN9GQGL/ZilfRuRzb9QhjyykCYzkQgXxQYodw0TH8HDdykb2h89/WWFeH9lI8kxSkCFj
4U0qOifMeT3p/5K0vkwwYQWkXJKAiY8GA9SjPeFd29UAhNvFHxQyn5tDFeicDPJfAvnLIhNUUawP
87SkyeFQv84uRkUSsFNgB70Kg1Z2ClQI72ttn3GrjWRiLJmiuJwKfK4C9QSvPQ4vBajxK9/yxsPo
0eOYukBT9G8zpwfP3V4m3ihoOFKJYLHGU3SvuNUThID1W/Uj/GXeRF7yIvKOuq2GKSiPF0U/FVi2
C85cOkdaF06wOEUOaqQBeEAxL7cMH5T+MkfW84o1F1hjXGzPLDJhPUhVp9UqvBR61eZdeJSddFeO
toixIwOGoSlIHQOfd5kUj7ulYORaz9cDZTPmV4tmDvg511slSyb8BO0PiT8y611Snv5fJj53YXX+
ZNBsN5XP24oVHuqFZSQGrWQYc1rQmwfs10pY7F6lNGM3CUjQ8/jWj4BPHGoj2oXiayUGGf0pajyQ
3WaOwSeUdVnTgBNhwhEsdTlGOAecq/XsdO0j9OKvb9zm+bYywMZe240Z1GFx+eo0GzKguIC90zqy
q4jHbbGdWlammGiTyr4nqAIgzA3lPR2aR00uJwfsMIepVh6nLr1FLdwH22nQWdmuweMAD/j5CW/N
xu5UhSdWsPUtZVRvVNTFIGfIVtetsM166GvSQMtJoIvQu6uy9i5swl0kiPs5Nu4wNed1scHT9LzY
CHA0aTAKOiNU4y7ZKuK4GGkZA36T3OoPs6s6mRt68R1qVZm98HUm3Plz1o1Yi8xXHiOINfYGMKdF
pwUiVW9ii3KuD1sY2rNVMZ9XHcMyx6AhVrXv9mhLg9EaVTif3vG7XKzTfi4HRFp4OKs6RCiZk1dJ
IB8omgCFafXdgK5IauCtOkN5vcuC6+Gx/Oj1jYy1xBzApFZia5CwcVX4akCVnP4QrcSbspccozzX
TbFZkjXFhDpILfRUaaTZN4cTNJcs6c6KP66b2Bqe1gCi/s/GMX4wDSXG9pVl407hYxra5UP7Yn6r
brLX2YEa0vBMX1Cy7G0eV9jFScsujnEO4DCVnKRwjvDVOomv8z57an4KsKq+N4/ZaMu8xwHXInPu
yU3TA5OOLyfs2tfJm+7mn1pua8f01nyfXyLVBhHo9d3d/IAgKjKNRdTg4mwfJqmoRpCq+8M8uJEC
deTsRlWy3XUr2wtbmWEWNiZipWdttzDFdrKL8t6CdTNepEN6r1K7CMH1zwWY8ZbGnODynFgYb8HS
Old5VzPIuOUeuccEcZXb6W12pMGoQmWQVxzbjL6vpbKnej5HSWdO+IZ0euv6PpDT1Nf0J90UbB1H
BGdjN5PkyhpTzbGytulVyMDDY/RD6/ipR0Fm03nL2Dv6yfvr5ja3FNOCGkQ+FsE1Joc1rdwrNQZl
/KJ61iHuUtQfSfTnuo2LeAcMV8IQG/gNoYwJDSjGiDFX06DMCLsJPF2Ad82d074I6KMFJRSToGCD
+iLwH5EHCnqPY5td4GIb6zPQUkO+uRj0smqFosMFaDL8dF+cktNYoksP5Re/cTQn8ohjOkPpXrfK
McoiW8Eh0Ay5Cb5auex2PbEeVSF1rdr6dd0M6yqfa0PbBfAWAPVB6H/+wKSdIDb9NEP1w9z3UQRB
0bfrBi4eCqwFJlMXc2WVFSn0T5JA1VlqfrmT3SxIR8GNOPC1z2vk+phjrTHpeWroLMYihJsw+unN
3YMc9T+UUflTxAWQ66jplKqbDslepJUXaorTttQuSbvHSM2D0GvgD6QOiihOrAL+KQ5OqgtOFqs7
WXyrC92RW7W2w1pwrm/S1scGLgK8l5hAgqMxv1pqs9QCETn0mnHZb6NfIfkpj5wvvWUDMKZlJgv9
vgshmbYqJAOqOJJPql9CZDnGdGgp51je8qaVDVZDpqQY6LXUBMwiAqrUqWhjyN69vlXsjWn5wAu4
Haps2sa7U8yltK5liIrWeNGPNTqFBtjMk8SrhZHzVTaTztoWc0BpGWja87RfpLQhvxvheZk79Kl2
IlcFXwqV9qIMUvPKwXjp/9c0c06B4TIeJxGmhwO4Lpwh3lFtp1oo9lpe502uSdAR2Kl6UAW8hgpn
h9mzCnNIUapUMWDJVv4OTpxAmevd2EDTWqE/r3/MTX+xVLSeQSR0qVBT6DK4g0rIdRsmQq16MKz3
6wY2sw+AbAv4EzU6TLac5zcU6XKqllT0pa5TnTghnY3R0x2SxL2kEKdOip/QCX0Mo/YxH2N8zEhD
m7fIh4DzQ5YQZhPT+ocsW7F616uJPuVKQg34koYDOTrN+kEwbKSY/De5xcDnLnlIUk+c3YbulV/X
rW/G/moXmCyfqJWVz/WA0Wj1oa1e5PFGouU/vDQiMDFIr4H1BnuN0GQ8FpX8uKvLDLyTKETZJIea
UpsCX6bxrgLy5U6uDbFJJkln6KG3oeHHyaJnHpYHSwa4ZY52YqffZVb4h6b692ECaXCUoScnaf33
Kc84rruxpTLQ1kAvI6PKoEs4/54hyQjG6lN8z+p33Z968iKlvKoeiwr53FLMrSuLSKCIWtu5DTUa
YjLLRPf7Rtph/uSk0uq+TSGeMleJLVHzDyXGH6lv3LkUOWPaG6GJ9X3ZXr7Cyl/TKCoTMmCXaVdL
h0mVY0cNW5NThtqKzzMzzDZiVFubeqIhzzk6JoFbpwz0/QKBLDyM+XJ6kNvf7GtNTAwatRVnfbXs
p9wCT9D4YiucNCr+RayfLYoJt0hIiG6EOiiJIjvbmwdjl7ndzvjeV7YOdrmfmK3xgaz/Lgm20HvX
Q33r0JIBaYNHLvwWF6rbRqZrKajFMGc2YQRYsI1d7OWOfK+BnuBT6bEKsgNeODy7Ww4D1JkEGTWU
hEGMcO4wXQdmn2TRxwYs51C4w0v8u7mBJgFg76FTnvrWqTnvnE2LwFMsLwMAwtg3QZ7PutyEuNHI
0UPW4tEf8iY7LmrOSwQivP9jgvEYJSwTCuTgcvXP7rtfyi7yh5fI/VAeyHvrmvZCZbHQ6zqVy5eQ
2HLXtXHGjVoTyKNoMV7Kz/HcuFHfODrhFfGWvMwcTGdLZO7n+mSJSUda0Z9icjuo5a9eVHYl5kr7
GnzT4RxiLmO+11uz4xwY25662lzm1tu3MNyqWB9wMEHhgofuTRzsEUPXBuheowOm/DvBzgLeY/yi
wPf5VYFDAtsPQuWC95+WBUIHitZgLZEP3T4DCCG80wJMmd/wHscXRY5PW+AlRiBC2utiFCQ0+kjt
exB2KBJGk5p9c9ITV2ttSHcDCQrel9BvVPd6DpCXrHnxTVdGmYsrjZOk7GIdr+WDhIlhd9Z2QuVO
x/Z77KV3oBXTbfk9/GbCc0dbQmkAHFWYJgLy9in5zsO6b7rx6scwF4NoropxVMD30aNVk44iFFOh
3NYIHHfimGGnQuKkpTiOFxoqLRrszJTRWcRd1qdSyRPX3jy1wIH17496cTBj0ibqoFftp69GaU8v
dSA44j46yv482sL+7xx2ZY85jElOtJqMhu7PJQxos/HQ5PF9rYru3FIvrC0Xikt3BiQMOkX2cOfl
4es3U+3qBzDHdKOIYy6OWDCRvtM2tfWOczRvZqGVASbRZipeHC34rZen1r4NUswPoVrFnXblhSNL
81EUVaFICW7CMmo5i0qUmIDy6V/aVM1L2dkTL79uPKdwPfzyFSa/ZtE4tX2NU0oZnxLEXDKBthBc
J0n9cj3qeQHApFOjHVFbaPGNYkzK5FG907PBpfQf8x4tGQ0qlZDPgQiICWz7+UEPMdSEhiZe4OB2
eZ6AMPy18Ga7oWrL95WX7zWne1ArF8qVvExy0V9nTTNxkJG+UmNaG74WurM/u5KNBnAetImn2sLd
4IJcBrcN1yic61u75f7rJTPuP8Rj1gPhDg1BSz9GId3HUsEB+vFMMAFQKXQmktEaIO01G0csyYsp
TYN/fR0XQFx2AxcfWt3qrdKaQkgQ4FB4NSMnL8FZFXqWMx+MFgQ7dhvjtqY55GcFpmV7Vjgp+qJf
yJpnYqHKG4kCAry4Tp7uAUOabxPXdBuPKJiny6qgA3W1wyumXIy4s2aZyADfUihGGGrzqS98kAc1
tTt3dgEheyiD4iQsCLrH1In36T2QKC9mDwaIZNc41v0/H75ifwp7MmP2apaXRNpBcspUQW4RS7Yi
iM4ASDsld2JxO+mqx/nsWw9JGRQ6+ANBOQhEnX/2QjB7c4oG0c/7n3VDD3KOVgsBgeFxInghGK0b
J5hOAtD8uuHN+/PaMLPcuUEbsEos7Pw7eaiABdN2zW1yj57LHvrSnvBAfCMwXoujepsceNQNWwlx
bZy5eIgdFcpJh7O32RsGGm2p/TCBQb6+xM27wMoKe+/oI5STIxUnCvVxqoC3ld5kN6MD3apddqfs
r1vbOkzWxpjcOwgS1YcKS5qnt2h8HcoMyDCIXnDyHc8Mk2fDfpBKXcOaJJ16qXrQwOxZ9IY9aZx6
/dYnUoCgW/QkoNvIUrLSMTdaXFcMyKMprjqEvqHFN6H5+/quLe7NXofXVpi0I5l1XrUqyoyRTL61
Qw7KoweogfriXDujxQHgbyXytTEm1kJRKtsyLgy/NTBeOSaeovO6HBczO0sWUVQo2Fmo5KPnxpxH
bZ/3Eooz8OwJLxgl8sQf1g1uTagzAOKGt4Xol7eyL4inLuC9aLZ8Y22bOajkhjR5g8E5f5rNQz+8
NRgXycLaboZv17/apm+sFrn8/eqsGsJEy2uaGX6TaH/CrNgpmSzb1iR61+1svpbWK2LcI0ELWhha
OCEe+fANYnd7FSWL0MbAyXHZ0Riosrnw6nutBnIw8prH6kDvBpsXdhe03ux3ZXxH0axiCg3srfaE
hoPsabvsKVoUtdwJMpX7RQNtoWDBPBgn4DefxBjPBZkljgnc7JjEIiodTZQIHlXnXrWv/NCrdnrt
LvOCeIhzdnzzFr62xuQXUIaC/LUikp+ZzWPS1qabgGfOSalhOgCX74eI3EH9EWQ00XQDpcabvIj3
sUViuyOixVv71um4/jVMNCUzSL9NQRD9US7+xFoXSFVG3DproGUwaydMj6Z221AMo2rxH9EEWOC6
Ay6H4EV6Ao2AiiYjaufsm2RszGRMBOxGRPRDbCRv+YzuqKR6SqbcNkPzPRa547bLDrM20WmUZAVl
wmUm4zy4Rk0DP3UiG36RNveZoD33Qg6C5ax+TaAA3knmaIeTdpqhnG1jWMmdq+ZJKmZOrtw8PGEK
kkcA81zyc9A2KsB6jtBL9tXzQtlWeeQkOcvEYehq7vV9XtbErnltjLmMpGNsCbKJ6JL70O+t5bor
Blo3cLx76wBAKwRACEzfXtIiDlpWaNBTQ3+CyJmdRuSIi3zEWcvmVXpthQkhLUrFWtdgZXDiI8RF
u1+xR9ylsmz0tx1akgDJ/k2grG0ygTKAWDBTYtgU2tI3sUD5TuzQaYlcRUmcsdxr3WMHUMb1z6Zu
xefaLHPiYOZcASt3Zfi90+C+bEe/1B/ooLkpiBmFYHhGknJCwA/1g+rAoV1kiZsxd0Ak70n2bH/W
Eh4GYpv+/JKfQlAuQ4Y6uwMuOrj+Sz9BGayHrX8pE1W0UuexRnnGl6rcGWR6pOKjMAh2TXyrOYTZ
Yys+qEL+fN3s1omM+wBIbQ3MBV2wwAu1Vnaiif0xy85NQdFtIHNmsXhbG3/+whKIHZGM0Vm4YNBt
1FYkaSXhy88nXTtKHbHr5kRqmfPJNw+IT4oKZQGYX9QYUkhbpCHew37jgiDLzQ/mAHGJBipVeCA+
gBxY8K+vbCsHrw0y4aQSKhVahHw4hih2h2UGoH63N4V4tvVIM+26K28Fq+X12rce5DhuUSBa+tMg
VmBO/HweFZC9zKavf0+swMAz2Me7/BAfcqfZDe9Uv9H+RDfym7HnDSt86kMzznpmmkmHqtmqOfir
UTMcpdyT6rbeE5DLp6C3qxQdw7CV9ByZo/ZOaATaU8BuR1Aly0BcmCAun6AuGv/JJWLdROJUeqlh
tuj6glE9tby6mxeUjKeYbfI9b+Lk0JQTFEKyCarOg2g61awI34RJae1QGaE8ocsTJxY3PihWZ4n6
0o6WVRYUrWJwJg5ny/TjGjWiOC8qOxN60C62JIj7+EHI6Te0hzmOu1HGhOIhiJ/A8I7iGNsEG8dQ
FESCz7lAxdpgAQ5HuyZod9e9dauiATsWTOHicknhjC9Up7JGzOW9FLn1JM/ZTk1aaR/leh26gBEJ
yU6ctaLYg4h+fNGEGr3ytkvb5x7kjDdlZYW9baEq8jGWVvIYy7rwMYxK/dIJ1djYGi2SyiZjhSa6
KITT92SoOjfOJ2JbNFWJLY256Y1DQt6AvejeOcu7zPjQZNZRY4QUAw4VtrM3pkI55zMQd9FePYDi
AQMmTuiB0G1fefU+DSqvd2cPqlbDzvTUHe+Js/G+OrfPnDg1KgeRFMG+fqcGwof8qt2EHqCGtxGA
fyCxd/tn4PpBp8UrWVz6z7lh5gBJ5USZzVCU/aR6VsPTCFBsrARE7G8EY/CsLHOkNORcJS6Pj3Ob
y9+v3llFUieKmEiy38nxQzR9UFp7szg6hcap8W/cWcBJAn9dLrq4GLHRoSdahXfYIumNTe2el9rj
9G08gFzZKV2QW75xh8Aur3znFpm0rkxaAip3wEZHQHqpuwhKQ+HRme4p5A6JXRz6N25KX25B53n1
3CZzS9LbBHrvwFviZkbdJZ33L+GdjvncbFeeLC5UbDkhLs1BvxpCbLp1wc1jxUKWEE0H4rEZnue+
uQ9llOIVpb2LBGFXga6ek+M2/AVf8T8GWUoMY2p0OVEbxa910Q6T91n/Ntavwswr2248DpaN/DLE
vEllmZgSnVG2LW6r5/JAwI85oVY8e8vwaPRyPedsxTwIc2TQv0OfY0mt52GgYK44LJemcHFrInmr
h+hbdy/Z0DjFA1z0+/1A7fF77sc+7/H9eRZdfEINlRxJlaBKIjInsQY9olmWY9FvR0hZTc/4zC7F
DOYALFof5k+UZA/g8gcZiACM0+RO0m0l+rRKD2aRuHEc+21YYbAjA++0bMuzuRNUQF1H9bYlwnEg
pm1OBZR2VMvuLMtJIRrbVWZABhwBoXRD8iowxZL3WtiMg9Wqlly3yiuCSupRQAsed7gR5XZk8BH0
ytSJ70UEO1hOf13/gpt++WWPRUyXZW8IU44bBql/VcZ3Iy8d0cCjHSQY1w1tXPPhmCtLjGMmspoR
9Jd1yMbGuwpTpWgb+pJHuUSxl5eYc0NM+jKKoTJpim6BkGW3aah4pBp3EhndYixsLaKeFs9P1xf3
Ofl3xRnZ2mKXlmYCJrAFlaH0DrCKu/wYYbBr/Ck4xZ88SDHoZlugqMshruJAtilzeFXuzawNnZxl
eBfT1ezxT81YVJUEoPQY88EEHAda5KiY6rm+0o2a17K7X2aYU16ACENt/uuWkR9VrwxkAE9UP3dj
LkPt8k9dbuqXKeZcp7Vo1bOJnAnpRbwGI0ga8aSjeSaYY5wCnWflqC/5ZR4FVgZtrrxMeLl/434C
4gkZQni4ki8M/+cxTUPNomFZLqNxJmST8qD3UW3g1pg316LrqHfCDrrWTOqwBoHolYFQVurK7vNv
U82Rhtz0sC8DbK4YVCup2xaB1TYYHkbb/LWDZLA9jQnvs2xmpZUlZsfSPJeJoCBXqP1AbuI5zO9N
9dhkmCiIeaJhG9t2dm1mjjBtkDO1inB7NBc0nBUhRXD2baNWfn5ZZI6qutWpFGuYrzCGzOsNuotM
PDQAQrcemv6ODsfOGm0wS49QUEsp6IYg2jIZgz3R3DEtNaBTa89yfhJFaMeB3NtIomdZQk0n/3E9
uje+MPYCiQpCBijEsZ4qK1Zj9QnumkKOVkgvvdaG5EBbh7MhG5/3zAyTodOQakXUKthy8VtNEmeu
U6euFKeMFc55unkWrByJsSRbuSA0KnCdpIkd3XirYw0TLD+jMPSGYbK7QeYY3I71/wQhexCYMqlR
/sBBkEqhm5viHzlqR2cQut8D1HvaPukdtTXfQ0PhQck3cB7IzKu1Lo6+ujroEIhNLQEzQxhG36fH
4XVhSDfd1g2fa8hveqlvubwK0OY9emWTSdGpPKkkm7C/hVQ4s1V6Kj2SSgc27lhnnLbn9tV2ZYxJ
1oCPyegoLB8zvBuz93JC1SW7JYesfdNaw2ljT1GOavY9HD6uh8VGRx5bCwFMHVUKVJw+32irrY0s
YnQj6Lh95USADkad604G860k2v9C644eSG7sokW1FPplTstrdmwFzKIrgrqeCAlXFj3U9mkvR4mI
YqUBSuNcbd1RpwfkrdIuBF7Ff+vFCba1L2tM0DTJNOS9hVI1eZmfqr3ihtBSdT4IdI7/Bb78m+fY
mUXl3HWTXE1qA3OE/iA9pPOPrHxVAEvO0E1ss8a7/jG3ctx6dUyYyCSNhArlE58kum2InV0KP0KI
mFy3snmqLFqMEHpaKCKZwKBaE5ddGcNjrPxOFsaPZhQ5yXrLKfDq+o8JJhyAXBPqqbdm34LiWZ7d
60bQh3WQazzv28osmBr7ssQcke2cjZAiwysvuaWYq5JrG4IEDlhmXVDGBRB7QN+J95Dd+kygSMCo
CLqaqNgxLpGTeahrKuMWn1aOKsh2LR7z7B9T7KBehqV9mWG8YeqHAUOPOIqyW/1g3cy24HyMeG0t
4pL8jjFvUYxXxMLUFASsAn4ptA7kQ2xVT1Bc7TiH0Mapd7YoxjOIbNS6XuPiLJqtM1aJU2fEHtNT
2Ws7cxjsxuC5O29hjIcMZEQ2lgCljbphb1Djsc/DIIkq93pU/RdP/PpczE1qmIW+1mTccZH5LKgd
nbS3yK3exkPyQ3KEQ/ieusOb/MixunHKne0nc7PGhJaRpwI+W+vFup0/DkF9F//O3kJcx44lRALS
07Az3PzE641t3CbWhj+bfKtzp1KKLiuW41UNwl3h050SCEHzNy8HmIGuCrjrVTzRmet2bUAut0ha
rK8qnXrpNIBolLOHmx6igc0c0YSgY3vnYgsFQ33ZwzSzlQ/hvfJxXFuu/txNdnYc9uJN9mI9Q6qO
Y3czEa/sMrEg6PkgJS3yCNQ/fqh/6kcMLviGZzyAPBHSOE7xj9XsP1PKyiITCxWI4mva4Zkkd4+a
th/Tp2R65qxq0zFWNpg46KlotdOM3eydzu0zu3rWUHAv/NKpwKtRvyc/qqO5iw7Wt+KB10fZjIaV
bSYaQkhmgLUdMk7JYFA7p/Ntl0KRtI3KZzElN4mkt5x8tjH0gixtAGkD1Wpo0bGIN8wxdSTNoFKr
BuSA4h2iPN6JJnr3C8zHOoDsOa5RgairAw+ZtlXwgG3QkcM4aBUvbvTEKoQ8w1Cxcfq8Cx1UF6wl
9sKRyqtpbsYIOOkBUIOoPYi7zq9BwpQJqqBgElwDTw8l4Y8Ur18oAHCmFLcu0jJIRQFa+lQ1YKdO
wZDZj9FUiD5Rtd+gvr0xQkN0OqtyQRZ2iGgkQ8m5Cu1JijFxk6GHk7YQkhxFnoDdpithhN8QoRKG
vMOEitlSSRw7jNwU0ctAiCOojS0YSpDVMaBxe07QbKaClTUmaMCu2BdmsoyHQ+1lAvkMoDMoTzvI
BJID5NjN/zCSvmnTwosBXot1sjwfVj/HfWl+9jWIZmsQmwfGYrChk70X3dzvd3+Xf8D0jslwFdNT
F8gGKJGLLWZP0Accw5PYhEGnpPe5zlOO3Lp+IiBFPMhAKYRh9HNn1fKMxHmXi35n/ZjJXu3rQCoN
WxNGTgqXt/YQ8YA1YaZQv+xKt2KlyMswCI5fENjpvwlGJRU7z2wzKGd76XKqrvUQqsA54EXmjd7U
gdM1dlVOL27LXcFjASo2SVTQrmYyn2L2eR1jbwHlAc6spg9GKR27HOQ3ddzctiqP/m0z90BrHcVD
UF+DT525BJsDHXuVgFUgF/RbPcowGRpWe3Nsn7IhvZFUMOaiEf1QRSgQZZEh2xpeT9ejZnPzgckC
3h8gO7zSzj+zkapUSSKgc8Isu1couPzVwXy5bmOjM4+HtaUamPTDxB9i5dxIJ8sD+mIq2jP+5Cku
lEeKH1S0IQ3a2eF3hfqZFkQn0cB3nnwU0fHiMJ67xM1kPxTdMHXk7pgVf7FytJfApGss0pqfUJDV
5QsAdblISrx6qqG4n9TwTo4ijomthK+D1xlEokh+KluzH7uSLnBdvAegjFh1T7FYO3FEOQG0dVlY
W1k+8WohiSmXNMUzx6/G8iSOGvRxWsHLk/m2MMufhdnfTIq2G/4HRtvN9S2p3cJxdsl3Oc2qAT4O
XL7U76BL9AW78hM3fVkUtrIfs6eDZpPbSV4OSaZrAF27L5tMlu8gXQJASQn+kUTqgT6NjmHWHYR+
kG3DJLdlFR/wsjzpxvCUldY+QvXau+7Om2G7/glMntBD0yykETxrzVBqd21FW6/JxB7A8yS5VSFE
C6lsC/eWuEf2D63W1vKk8lNIgfqcX7IkCGYzFOvzXg8CfYBWmQTSDmFLiCyYfufPvvpnCBI/whvN
lgLy0TxM/1zeGpffM4OMr4na2JJ8NnGFiR4VErpjziWY2chIZyaYZGEZUU0AaF5eY4OnO4lPfkkB
iLyRFND5teM3zh5uHHRn9pgXhKXmVCynT3vVfjiggluB/6wMEmzjMW5cCxUQYR8+8Tx5Y51L5WO5
7irgJWAP2MokmWbFg+mbenPXWBAtU8HMyVncBmgImuoLihr/gaIgs5lAOohm3c6qP04o4AqKZ+q1
M1PQ03YHCYK7ZTr7U/i9VjiTe1sx8slJBA4bVMhQbTxPSpjXUtOoXgrlr/0rfRrBejA6tP5EMXMR
LRtbucAF0RlFGfdyK4tEawECQW90kWudZi9y4vgAwIfuQpoZj3jdhXBYVnNlFnh2GdcxZrOUSxV2
oS9ky9FRqB45349ngTmeh3bKmjpGbzF+rfb1YwqsDigBQFsXAYMJqjWBP/WwJFAmp6wTLEt1ZOAo
bzNovwBnZp3+j7TrWpbbVrZfxCrm8EpyyIk7J+mFJckSMwjm8PV3YfscawbDOzi2/WCrSlXuAdho
NLpXr2Xue6/YRfs+ZIiP7E7xjNPkWXvVF3MsfaY7tyxzPjPOMoqqrMvubMlO3dCgACuasdE/kErj
9SeEbotWql766DL2NlUdyiKNdD9PfvOgbIcDmAAGT/2x/ELDyi8ge92cjMydHgRfVnB3fjYVz25t
KWrTsjdQmYSSX+Eufr6FCsxX8Lxs1GB+qe/Le7Ew5Uqou/i0zNvObCpqlcuVibKCJkmgbZtBSH0/
6C9RnwrijmhxXNgZ+kkaeuAnAwrdyz7dg2jVtfXX21soWg13+kbZ6Qhhb6+oyI5VfJ9iCgpwcHdw
ZMFyVuuSZze+yh3DlGi4IUAMGvT75EU51ncE9Bg4ETty0BpX9fX32NcEHrJy9C8+FpfozFBcsKMO
H2uJBj+Sa1dKPm5voOgrcXkMsdRxntAgD5q+iR5ijL1uKl03ntveUv6RKQwzghcdDx3+nSzNujU2
Jp5WNLon7fMkPcwiHnJtfcN+2+C8u+rVrKjLGKQtjfHNruTE1XUkot3B1n+pEKuQE9C3ZKfZafet
kb8PU7PF2Abgpb46xD8Ng+purvyYig7yaW2zi63qVM90Q+wvHeQ8yrdlggpAZHhOAimYNvN6eQI1
5Aws2YKWvvPUDgAzDovoLDHfuo6Kv5fFnaWa0H4pWTwe02dS566mQje3O5UqqmR08v+2S6B0AM1P
8GZDToVHCBhjVmtRiRkDq+u3FrU3iJHeYgtGnFa+FBISANEtENyBpJtzvCivFnvOqI0v5XjJULpR
Pgtqiiu7BiVxbAtSK6i28vlH2hp0aNoIUxntLO0gKeVrdjr7WWWmYWzHto9GId3c3jx9xehFHsId
WWNehkErcVszFohog8KbP3qoeeWLlz5NxxTsvRBuPDkfdgha8OP42H0UKE79yB4SjzEo5l78Mu37
L+WxKdzsKfZqP1b9GsIM6Mppn+Lz1kZpXD3INo4vKoWufJWLX899lTFXNaoNJQKO+TTMTNNNNF6x
dsOfm+BhsnXTdinNsUGjtwTVE0XLowMIePiWoeAKfQRR3F5Jfy/scRlFVRSxFmEe4pO1XDvYO0CA
/GSbB5kAvKCyT8ud0gtLXC5RKSVJdApcbnSy90sQhYlH76s7jbjpltyzT4s3Gf5thBQtJRqCECSc
/S7MYlc9OF/+QakZcgKoR6Ln4xgWX1lyukxGaMcTtTBRDqDJrh2HjV4ognCxVrnXgJwAuxm4KtEJ
53wmTfpCsRINbZ96yIJOmvSA6piJSUfFcBWis0JsqW9l9EyCBdU11xgLdSNjkiKol5juccM1d1Wm
ka8xlZ0vkl7Mwvriyqk8/40Oc5KzrGeUI7Mf0VuGpHCVB6RZaiAd8joHAoFK00GHbtmm0MvIq6JO
CSnosL2RVtZzNJukd+ecUl8xk+nDVlQoSc0xtJ6lgW7JoHbbfOiGnVxOYMpGb8wJRieV/VlPSTBZ
DXmo8Zb1mjJz7miBiXQMk4jIAtgGc36HT4xIB8AGRpT5WakJbGwEImJaEANN0WX5oSKpZ/XpIUtP
8/RHDME3JfshiHMCm1yYw3BMrbR41QYLxlBqU3V76/G2hc+KILesC/9lser8m82ZXCR/Am6le/2u
C8xHxpXBxBSm73G47JfNHIAdxS3edQz2K4C/A5kT/ttjxN29I4681UEgG+Ngs9dKW6e6KxYhsmvF
QS8WyyWyfW9K+AdW1LA51gc0wULlSPw6tJ5wN2Zvyt5O3WJfQEJNECBFltnfn21zpSbxnHV4wFrK
MZfeWoaKt+xdSQc37RpRTWAl37xYJ+c3ABBkDniKMXjykTyoGF3Kgma7bB3PRFROqZs9OkKasNVL
DULQumOh7nyVB2SF3OnxZJuBDVbJ3q72Vh0J2gZr0HcmVfuXDS72z3SqqUQ+r/14i5fybgwUUPcA
D7i9fSzW788zS1y9T6sjqJqwckCDQofiM5K+5mD6k5dsy6AIRRnBGrL1YmXcMdQa0Mo6NpCtRAVw
tmn9yND9pl98dQG/fBN5VjIDCgk/TYFXlYthZ7eyn4ygNLeyj0YBBLPvjr2SeGQEeg71n3nudr1F
N2kLfnhHFVGnrl74ZxvEHdi679K5RMqJDKzbUUw1Da71CBLcreh1JvwU3KFNSAxUGbOEQwsCQ4aY
KmCLEXsCdeAJQSrMia4i4tnKuKNal1MNXjvYG34Mn5Mj5D5/1cLqRTn9D0Wg1aN6Zo07qkVKZ3tx
AMQZPVAwULB+KNZe2pgvUNbwJNsjG1PfFd4iIhdduc6YopWBTpECoDKfT0jgtGiS9JMMC/SXSA/7
QAohLSw4SKtRwUbHEe8DGbzp3GYqmaKoeQbAgbb8HMvKFYPqViPrmQVuAx0jmqWsTdDasz4UiJHM
8uBF2Supn1S6+LfDgsgWl4RFVh4nA8H9UUdjtZ8hS+5Lkzb7SeOAld02u6BwzOntttGVUWkLn+qv
PeQ5nggdS2VkfI+dT3bNDhQkCtTkMiitLVtrk/5McBTCAQQxGS7mCld09K5um9qFyCL0OC2/CXvB
V10/k2c/iUv3gauH0tYMFr5G8aOvY+FG+5zVS/eJeZg2YKvfiFhbBFtvcqHfjKqkdkA8FBg12Umx
8lz03SlDIWXO0rfR1mvBs1bguCZ3ASwFHVB0RtMyzwjIlN5UUwQuXIMHX3xXLuaDfDaeRnDEB9FX
DIe+KW4KMjz5edgvXrZVt3EgCaoBa4+IC4tc0C7qRQa/Fzxp+RGFwy56Kzf1K5MllOG4XnZgzB2O
X21uO7BwoVwETxdnkaICZvUQpF5HqAg8aU/6PePZpaH2IO0UQUVvNaieuScXdYzJic26xTldCk09
xM0MHuh2kt1amqPg9uLWJtYu9pSLPw0x5rTSmCTEL+MHQX0BqsL3VuMB24ibKvU6qH6A1TDbG/ti
U96DMk2E8FVXb6yz5XJhSS5oY+sW0r3RGzfqt+GosZT2LvOjsA8Tn6UtijeF5El1zXc8U8Ug4xUm
iYsYxdcbtKhgyCR84uJY3clA/74DQB32X9ik/PAVjARbfId7EorWvn6N/RUbLS4QLXgXmxZDJWaI
jOwaU8J2J2ZuFTiUxUUfp6vqgYy4xtpSRaHzjqqQ/6Cvt12JHYOrxOP3Z+RBDI2OYXGN3S5Wj8mh
vpjLHZn9NI4Sb44h137bmmhJXPQhkaLFEQB0QW2NIA6UG+Qag4Uy7VyKOIkEsdtiP+Xs8QN57/+Q
s+vAOYK5pXKSjVYum7Z9mhchaIBFZn4bgYxlgnaYZ75Cig3dEqeLBJbCYje/ddStkQ64HcpfeMdu
gAkUz1eubaVmWjq+HeYSr4BildS0eLqyBkIyb8BXfje3aVjZqaD0teYfZ2b48sqAwkTZNoCfLEbz
vctHN7Go15Vl6PTdP3lBntvizlVljnI6mkArdRifxiPDK18ZPKwDcHr0O69KXNwT77c9cu0sn9vk
DlmPXSNWA4+Ex4O5BGiuYFDnxg+U1KTuWGn5tlacalsMiiixW+2in9vmr3ujahODYJiF0SboHrpO
z9EWgAQQ64seNAJvcbiDV06jNhUDFifnuV8WcxAbP6md+bc3c9WKbWPOCdodoKLhrkCpi9uEqT1B
Wit5SzHQ5reSXrpT1u/+nSHu/oMgJh0zJtVRj1UYqeEMyfQ+HQXLWc0hMI/913q4O65QzbhpiMRy
iOKFzfMD4HWqP2TUpj7VvO+S8N+sy5K5YmZVQ/ewk/CZrDTfWvJ4TDPDT/vWvW2Gfe2raPXXulBe
vIyNTRtD4F6LcHEq2Ukq9bepkD9um7jtCpbMnSv0YLSozvCFMlQQu1Z1teXebhNBwrwanc4Wwp0g
o0kQec0EEcP+I5HupgGFwha1DOfn7dWsXSa/HcGSueOjFGk6VDrsaHgVbXpanWS9DwujfO4G8wk4
LUHSLFoX292zy2tAI7LuARsNhqz1QHzqyRFYacE71gmqW6uZ5PnK2C85sxQnHYp6Db4TqznF37qj
CnxNDGw+uAG+tL4cMMq5+EHzSp+c+s4VwjREW8vFjMYYG6KMQI+OHvi5CfhH4k3uaSftCbgJj0nq
QnEMgx6i6tfaGQClGwQOUdkHnyxnV+rVJW5lEwsn5U9q6tuWGG+3vWbdhIMb2jIghMXnVnqE5yr4
i8GwNpD9RB4Kuxfczmu3F3j2IaGnaGBr5wFgRJPMZYY6O1Qv7L2y7Q75DtXD8B9MMkEV1QFXpywr
1xMcg1UbUzxDWeJPjq80RAkUMjAiM2v7dW6G88V26QdCshyYufneKmsQhBuCwLd65Z6b4L56aqp5
7yifK4m31R4T+yBBVwA9h/Cq4Git0etAOxNj9yrjuQOe//JogXd2TGStsQFAapDSaOBpHAaXvdU6
2U2P9a4Kqi+M3lYGpddtz1uJHzDtqKaO5iBUbbn4oTayGtvLYCOLAfzaQg5FNw19IBMVBOCVT3Zh
iPtkUwweLRDNgcyv+m6Adc40FcFS2FXO3VW2/Dljggo/XJ0L8UmO/heUeOwgiipA2Nt7pcM10khT
i6HSofBkGmNdqSAAr03ZXJhlCz+Li007O3FuwlEMd/CH3Uk75KEW9rutmHuNfYyrFYJfRIenQNGc
x8/3Wl9NvYqPBUzFTjXzDtx9WudifEPUi1r5WmCXMzAPhboo+iXcXmp4SKIhkMJSjUG+TE+3eVIK
3H7dBhPdROdYvuKx7LPFtqcBwNc6ive0r7a6Vj3f9u61hz+SMqaICbIsB5CYy4+Tp+i8ykZvB462
UUBZDJQFDhdTWe1Kt/hV915igussc2VXDLNbg4thzEvGpBc649gvbhcHtVIy3cD3YnjUbMfAALXn
PMnPTKWyAC7E2YkqDmsucm6S88bMSDJF7iQLr7AfWf8YL8SzTEH9auUuwbIYqsawQU/Mz8eoaZpL
0JkHCUInb+Sx9RW5PhhyCeHtKEPU0sEnaapL6REocQo+6EpjBw02GWOsoG3Dj+DCcjvWjSE5mR6M
Q/lhmpKrJ2i4ZLNnR8lOisrdrOt3C6F3rajDvpbjg3AJQhEYLVAxKMj5UlLFI+RVKwjRyrkndaVf
EycgUjtvlTQirjJjni4Zv9qZhLqlbb/VZHhv4umbUWS/lkEVxJ2108NmeQGcMmT8gQvcYEor9YTA
s+dGdqgrTR0QiG0dUcGOsw3lYo4DEmrDQHeEcQ5xG06UPl30KEEhhs6uVqKApqcuOhpupAPaUgll
UNiL4pY97sE2FEpTWUXKBnlnT8IluGz1HauN0FCkkbfWsL1YG/dFqb2QKaawVUvKHmJkmzICFYXx
ivQLEMDJ1WtUMBR82ky4zJUzdG6aH/lWy7qF8mjj4MrPHmYPHX3W9C8ecHTar9M7PUinvvQUaYP0
CXxwIkDDWnrzqbnGsg3IBfMAv0VX66wBT3egUmPfjtVbTuIE5MhQlu+aaTdpKE1Ruz00Q7eVx2xb
GVSQka5EqotfwL37lLoze9qnUdAnULaT5Sp154o8GB0VPWJFlrgw3JhOWQ4x1ppKD1ICXetB8vVY
hDRcOZAX6+Eir1TKldEssDJT01/UCq1t0SN29Swyoff/fDTuzEcWBn2GTjaCBlK9I2bJIuieN7bs
luPeip5uh9q1XcMQv4L3CHizcUFfXp1GbGrSKGdRgOGuyYcEAuS5qo8hmkS8adeGwAUMwjQEddMA
epr7PK1hQ0CemlIgz00AksaHZsl/klL6+0JVyNNstnXQhby+tuQxiiVMr4OhXUrfEdJ2EcjGbu/Z
SjJ4YYPnToslM4XgjS0F1RT7XVGEmaTq93Vt/2yjCdTqfddgVq14bSYctD6XFjerhqc+M7TN7V9y
nddf/hCucFOWNXrBNgRCOjbVOGFSQ47uOuDaJA1s77dtXSfel7a4k4zSikrTsmFiJK1HpN7tlu82
iBCTRfXs9qGav9+2d30MYA8Tz7KmYJD0alw2AS3ygniBGosRuTOGpSaybNvoNRmplwj1DJn7XV5I
l9a4c63WoyXlCWW1V+keefCG4k0WTvtp03loY8eB0CLbr1sWuWM+OQqZehv72W4mX/HTjT66Foor
Onuw/xQRSq56ytlucg+zMYcIeN/CGjAzfpfnEE06EQu3b//z9mdbO+fnn43LJEpMFg95y87frPjU
+aGOxnYYt7eNXN+r7GuxtzQaLKbOcytEdC40ZcJq5OXVqd6hfO322as5Y/oLfq9p8ibLBe54Hfgv
TXLur5amWRlWh9HpqgwtFZC5SsTVtcJMhiCM2Wy8IuDdV7nnJOsTpEDghNmuuotOzTHRveqJVcAA
0JZ7Fwy237o3MJC398Rz/Oibf3tbV47cuX2+gZpL8VhOPezP9FDaz1qE8XTtzZFLENeKwIgrfnJh
iwtdM1WTsZnxCZGSuC3ZN5Pu9egQ3F7RittfWOG+Wm1pVIpidsjy51qL/R6yjNmkeoUkhbctreAa
Lj4e/wzMcfjRYsTmdUGzszEIdZq2xl3naiEQq8B/lw/FJnqahDnmShxRMGyOFwvUsACc4A6c1WDG
vHLgmE75texsP66PSvVW6zooj0Np7EKwmC/L6I4mKFYwrXx72SvYXSz7zDyXyTvEctJMgfnG/ySq
HzG+ZHoSXtpP8s6+z+4whuHST01Dw+0PXR0MJ/Wd5btiueiV6vXlj+GymVRDx9DRexZTQS/z2ofp
Y+tFu7hy45dub3eYLI5chp2EeHxHPPtru//7nbWLn8Cn/J1ULtW4YD8KBRVLQ3Hb6TC3uXd721dP
z+9d5xN7MEOOXZ0OsBJhmFCv3aE4VLmwGL96fM7M8MenqUcpge5TYJ9UD7Ho6wTSCvKETijdFq7z
aECKqzS/TuBgefp3C+TSRWjhFmlWY2JryNNdVC1HraiPRtIEt82sgMjwudCdhJ4rZCGvhLC1gpjz
UoHfDJpu0imJperDRoN3p0xQOmu7WH0iKc1SN51UyCVlBgbG+3Ghu8Hqx1MfV+a+laJF9JZZ/VmG
gqQHFBomRv7Z9z8rNypJTzN7gBch5f9QfOPAilngsqOQrcZpsgW7vXrzoNKC4XEZ1Z4rTkr0vNvW
qoC86BxX/qX4tTdsndeu8g0o+KHfDn4dUHWAxONgon/7RY3d6u+DeWH37CdwvpZRSTWqHD8h24Hv
2sv3KQqs/4t0yMqr+NIS51ut1hGIvqDVE5XoqNbR17agW7s33amSNonSBdSSv5EO0lXTkm0TJ93d
drq1U3W+Ui7XHOS2rXKKUzUm3eNIortRNbZZXEF+BDR4t22tBYpzW5wjQUXXrOuO7Wqke6ZSu1UN
VRMRAcAKdPxyS9mSz/y1cyTNcRhyx6Ze9sII4TJ/OKRhG/Qfw54e9Acd3TtWgi19+SBprvQSQ4/i
9lpXT835YrmrUOvkwe5H/AqGQTMBGEmqne13G9bQgcgsJM+qf5BfnFvkbr+0UPumL2BxSolLrM5V
7ftJapAcij7kSmGSbTEqkoAfIOXlwRRFT6kmYfQJZebBz6U7uQVWk8nBEEgyOrvOszuXeCLstNAs
t0KjJ5Paxg5uGnBqDppfBAyruXjTt+5rDmZN3OKCTOr/CUa/V8rd4pCeManNupj0A1DCTf/qsMXG
lhc9OF7ra/uo8ckmeVS+1c8gCrhrxn90aP77AxwedpHGIH0ZKoyTWtJy303xcZJT1C1Er5j1s/nb
DJcCO9pISug94hVjZT6hD5Xz1Up+3D4TLJZwr0wFnF7oTUCNSUOL5PJgYmrQbnOIQAS5GYDgC20C
UUWMOcAtC9zR7+Om7bsutgOQ4iPbTUhISeGlcYJJ/XajjqWvtu2326ta3bmzVXEHfWo6XOU5nLKz
W4DretA1z/LPLMkE3OYrvR0cOgP0a9B6Q4rNJ/WTrOl1WSV2IJlbc7/samAhwOEOeNGE7ABE0STU
qBs/ixo8q5/tzC53RegotuhzsYB2tVOfJWqGhiQSfRWZ4DyjKWdMf2dYGkQpQUaPphWk1//BZzpb
BecaGkEVKqnRXyRpccTomZsN2XEaBCVm9n+5csAzK5wzFBBGTKQYVpR22kJG9JAO9JA7xaYg+vvt
Ba3vmQ1JDstCe4ivllotVGKXTIvDuLXro9RJENOWZ8kSFRjXzhSo05D9YV0AjHBLwmh2Ycwaus2s
NqRugBBQvDp7ANXWDrPiwx0Eab3smHnqnZ0/iroGV/sJPjzHAjUeWCXxR74DZraSWuqzgctbqUJz
iT8StQCaVN7nevwm2M+rDf20xUZakYYDEcMtlFZR0tpjlIZNZhFvMrPDpJiYLWuKx6TIn+my9EFR
Q1ez6s1NNeiZGyUa8btaP3QNg9TW5R8NG123Jr31NIgWy1l2sKz6W1pYmmsq0uymTUN9iRDrUSbl
6NtjVx7LcUj8fliAhED30VWGXgk7e4CwWVLHnuIoz0mrMt6kfHDtfnoszeR7D2iSmyTdR6aCxG9o
pociK4Axm+6Jbt/LqAoLriHR5nBXb5s0rWbFoDCYzUMDUvNcExXlVyzosoH2PyMUu5YjU5okLtWh
lgIVT5xqPvx9BWs0nYCCBiMV1AzAysRd5UvcVL3SFFIA3WV/Sepg6n/ajS5yIz4CfFqB/8gKKMuu
updQ7qMRIWMK2eIZrB25gsa/HYvAQiubBTU+y7RVJGB4L3JrUWMyVrkpF2EsNdM32ySTO9M8ESZ6
V81vPMPO7PDdhdw2QGxSW1JgF5iwatWdTSLfgFJVKoPFNXmSl37f2nQz2iJueMEKPx9OZ1m8Rmyp
blJYjjvHK8faBYBX4NNXNzcWB0w8agq4UCFvyN06eoapdT1Vi1DXH8ukcwcgDI3Uvx1WrpNWzgoL
cWcLmXNwDGQNGjQD2D03cXdkcxlWDPEt1Xqd/fKP0s+pL0JZXZcAmVnHAjOfguF8xO1Ls/LczrGD
MZSQgYR0L/GU9/JxDMHjFeq++sEovEr0gre3V7u2paDZAS8jeFzQw+ees6NRgaB6GYowr5XQkcbv
WjzuVdoK7r51MzpY5cCzcs3x1reTnRQR+IOdMnd2xTKAo6i0iK+qm9vrWfNCFDNNYHmQ5RsmlxbX
EslAlEdQkpESfUMWTLtY+fzltpHrHh6+1bkV9fJbdVNRVRRoj7D6c2qHsU/LICWpXBB14FUjulWv
H6eKjP6LBsikAzbfK5iQ3sUjqaAEG44eAErptoaOGPQqju1RwwyxuBh6lUOA51SGJxomNJHxH84t
aiU3W6Mak5BI+q5LMM2t4dGY2z8U4rwNE17nFsa8Bbt67STMKBq8Kg6AAobZy11tbGPRm6LIQmoZ
y6G2KpRe9SYrf02tUoZ1Usle2RT2hjSD5iLrdryGAlaUpLR9oLWRbAbnzjY11+mHfHf7t63+NAhv
InkDVuvqKsr0oqT9EGdhpaUDOHZAi9io2U85ERHgXvsv9uC3oasuimk0NrWTLLSBpZmT0qOiyZg1
C7jpcEmAZhZoUu4mKmdrkCNoEoe0M4hrZ/WzPHaCepzABr8KSrsUJLCwkdrOyV6qb3VtvN7+IiIT
nLN0ugkpnIZmoZPk20gqfTAkixySHeOLxwFOATCOpm2ifadrvEN2ZYcZnsQqoKKE2pr6rfDZQY9f
HKDJX8VgwOvc+dIcF1WaGQzEIMIqwl5Kv5Sy/UUb5Ni3MnpYJCqU71u1hicCVIJx3vRPXOTZNafU
wBRLc16G9ENt3Bh9NC99HNzxi9mDYwNgKg/qwCBCF5GZXldQUZq2gGzC4LwDuBjffpi0tklGWcEt
Hg5HNvHYbEY/QmmaeMIx75UvyLCpuHIgloTbgHsiLNG4ZHGNLPhPhliwYBB0HzACdgRJijeJaj8r
cVq5sMdl3ZFd1HTqY9hr3AWtPBI4T8Me0lCgapxOM1i+bp+ClZvo0iB3mmlZ0bKRYXAOp8AI2rD5
rjyaoP0qofGlCp6WK2fufHWftbczl7EKs7IGTUrCcblvHH079osgHbmumcArzj4Yf+SsWM+MiGI9
qgEO1s6n2ELQAwDnNqAWa/yqfOoBMjOKqr8rAf7CLnf2zFmaDZrBbudjwhu840N3F4PTqfbBefgk
Q9Ol0VyjCiJVlDcLl8zdtX0ipQ3JYZp8zIwCTvFJIG0W/YSROgeiFv2uCTXnTeQ6zDO44HaxYvax
zz6mRHNQxsYwy1KYns06B9a+EzItiHyGbfyZmXEerMxqYYZaEDuMPdKJSM3XAsrFSriEXdGKqLYb
mBj3jqszbglfZ8Q6m2wv2rSVoHlhiosnMaljXaI4AZ2ubpPI8nJAXEfT8ae0+Pt36IUpLpQ0Wk6U
qsOqZOg/5vZ2aYScd8yzbrkAFzzUuc5lqHukuEOBpC2fmGoMBFahj+jarvRLPJSzklaer0njRhJx
RSvdEKcwiCagMZkuiAS95mHRKs9uvmRCyrPVUw2+bLyrZAxF8Gks/K4xSswnhmP7ZIBsL2m2jlzs
bsfg1UXZyJPxD1bHPzmM3mjluZ9Qbp20xO107X5QdFctQKVAQqvG+1Ekc7/qhWcWuWCVF5IZSehx
h9AriIBVLfxx6e9MVC3pMgvyrPXwdGaMC09gznWogqHFsOtd0KqBJGWw3Fh/x2RJ5Vqhtpm3RrQd
4r2ojL3yIsZdgJ4yewsAXMpPZnRjpLZEx9ebqSfP7nKsIf7rVahlYaSvNjbSV4x2QUmZhlkV3P6m
6/cqRtRUC0MhMM0ddCQTlEw5Vq2H5uwydWM8/5+1veENr2I1uNVYfGaNO+txIoNDqYM11AcmVIbS
Zb4rwCz4y160yCuj6A9Z7rUtTabxPpqIqKcsXC0XCIDpnmKgaVma1OyoiqmywVVfGJ19A32ae1HR
YaXEwr7sf3cXQFvuUjDmXtNJlX7WOlT0Wj8BjJnljpCoJxtIqFHXFqXza8EAplBbwWgIcBG8Izdt
pYO/ugwX0DjVyV4aXqdaMHKxbgPCNJAugeoOPww95VpKKwU2yDKBTHOHMrSlPd72zbUbFdrRf9ng
Tv+SG3ra6wlOv3Qvl08ygIu3Day6g4bOjaFg6E+/wnXnnVZBCIXxMjzTl8SrPPMLxtWODXL0ZG8J
wudqzqyh9mRD29HGSeOOGpXszhjyokRtY9yQP8pNEqiaS9F4J09VEAexUERs7d5Da8JUMNWIfeRH
1wxzmGfwJaRh+vbJDRGmLKa0H8Yjk28loSx7t3d09ZOdGeRyrTrvAYzPUL5R1dOs2J7RiRhKroIl
ukoQtAJNNatOQKCWO8Kmvdh1zoiSu2AKZA+wn236mCCB1MCsxapSzak4FYJ1fb6fzjMIzir/0C+U
eYIiFHpNw4/kYTqix3k3hmj8QE2B0W7Oqptti20aiPKwKxflDXPP/wEnOTMcjPcOH/MG8WNvv6BD
eNe4jTdvhZh9/vvx1rgj11SVBMFCWKs3y4cWmF51iv4wTnJAoC1VeOpBFCGZz9/aVy5WDVk5jGoO
g+2Ub6roqKZPJoECGzjys8L2b3snf/vwq+O8M2rzNo4tQJpAxTIActia7oApn+NoVomHZl9LXcNs
2/eeoFzbS0avCwIOHzX5H8D+/uyNkM2RMy46vCiCiPyQKG7dnqpItEw+a+KtsL8/syIlFaSJNJyQ
cak3SHv9pP0uY22p8e32fn5y/N/6elxEU6FYG6cDsaFp4A2V2/gyMGnFC1hZAmiUHuZTFQ4QfqPf
nI3usiGB5GnwRt/wDJTF/UTQ4r7K4PiFc9kFlGPGqYXbBM5z+1Y8FBhuBdflJt4Z4bTRg9zPhXKl
V3NzvE0uHOVo4LRJDAdmeqXGYYKabr7rQWxlCK6PdecF0IW1vK9v9bTS8ypSsdd/CqPmeMYCbbgV
4Yr+nwX9tsMdksxUmQJYaQc5cpPK0bzY+WFaW/DFLNUmpvdasVsGwU1/9bL9cxd/G+UORgUtdQMy
AXbQfESh6cX74juq/jvVn9+FEZVFzGun/W2LOx6JnS1yTQAogj7ro7Nkz1K+POmNonhLv5wUwJBd
Vc4+9D6H0FGubqIker99btaj7O9fwB2bAbIKhbPATzXjh0ZqN52F9Tn+rcZvKHcUjHQmeZbgK4Js
f28+SvfakTxDn+OI1k32i6BuZoXZ5x1CDcFduR7kfq+OOxFxq9R0tPEtK/WkLU/R8m7qgpN+xaPH
LY/Hj+sJgMiFihAHUWRzz14toLU8FCgnDYx55UtyLwEDlz9Mv5KtuYXa22PcCWL5FZqT/w3czRwN
vZ7JI36DbrBhelQlP9JvjMcv/YmOrTdthr0ctP5SuFVg39c7BkkmnvDxuH6D/rXdOndlJ3XZx+PE
fsajumdqm3hD7eKdgjr3hxOyN8aiuc0PMaHf1VADvwHc3d2qMeYvDVhmcwSG329mwEkHX3JLtHKd
92WLZ5ZfA3OZB2og7a19GSSgORXtwKq/fcpcYWaSgcEvr7ulm+SsiAHLSu3xWJfWfeQsm0rWt7cP
7WdFlosboE3QVQAFFYaF5/x6gU8nNf3c6AFCEwx0ZEIXTQePQaN46MgNnnOKwHWsf4+D5lXLhNpa
a8ng+U/gy0qasQC0k+InzHtzT4NpGx8Xb/bxWsG+ioDCK451YYzzb8wDNHoVwRhk6Q9O0tw5hf5F
0rTDWLevAMY5grhx9T6CP10Y5Dx5idQ0t2UASpk/JZ52AJIVecMC3vDu1H8X9ppXblT2RAatMuA3
0Bzl/JeqdBjnCDGy++igcOeTox2m2/mntMH53XQHx7Me44ceu7vVDyJ1jJU74MI4d82OpT1ooK0F
B0z91Lb3CpUE8WklC4QBG01WJosLCiLuWEjxZCQE7BdQ1XOrLPUJods5kUMz6wLB0Vg5ghe2uC/X
VktiLRZssZet5Fpbyc2/QdgoiKBZBlbHXRvIbDLioOCNxhRr8y9o5vvKl9u/44o86NODztbMfdHC
IUWJ2SIWkfI7xW9DupM+GB418WvIqKIOO4TW3jxgxE2w21eVnk/T0AgCJQaep1d4wKYrht6uwVuU
/ypeIA4H/nk0nf0xmApX9pWTjKTCFb2e1q2i24eGqQw2fx55Wzh9vSSMcKc4UtVtXqAf4KsPcY/C
dnHHCPCd3SDMLdjXvAqE6BVDm9iAggAP8epwaGJwLSN9eR78eNtCxEXdLXspZIp0onRt1Y0tzB2B
XgUsWnzRBBQ/2pJM+KQLeYkzKN/lBLCEBmzeL7edZ9WHzwxxGZNCC5paHT6g3gTQNvZl46fkOCI3
YR54tXdnVrhLRI5joNZyLCfbFaghtKD0SO5zb0QuP339H6RhBauyuQJk1Gqqs0x4njQfyQvdoca1
n76bL9bXdNfuILhzsr7oT7c3cq1C4zi/18jPHdtpBG4tmYU2vTopfbInbbS3F2jE6eiGZLrqWwaK
v1W2uMqSfQOD1dZO0Yys4wenyFrIoZu7uHUEbSaBI9nMq89exZW1ULuDkHOARj3YWiDUqmrRe9Q6
gZKIEKNr5aKLLeACEekbPfs/0q5rOW4lWX4RIuDNK+xYDj1FvSAkSoL3aLivv9nU7uGwBzt9pfOw
GxvLCNV0o6q6bKY5UhSzHfGsLwJmDgqkFa+NSzHX2yMFMGsDrNpw9OuCc+ndDZ3dPfOsiJpA5qGi
bxpglmiNEdDS2/IlfG1Pw6PqjT+lF/NVcGg2rjm1I7y2R/KAidnyrhv87MQd9lsNIgwNIHgm5ZVW
qX6e3ToGyNC0GuCgBl/M7f4RS5jpAwaZPWO3tHbxqD33wbg3vfxgcOx5LUfANzAtDFDS/34PN85E
11a1pFUHxCn0fVEqpHklmHJ62/K04GfpRp7pYvsXiFfLcRQBehV7vFx63fg+fgHzMbDnTMCr3iBc
0+t7EqoviTxGjlEpissxOfovXbqVD0nMNc9KWsxzArw3KxZOyKO/ZEt/0vIitmH+GM6eBT9J580Y
CXdERH1t1Oe9IoR7rFDsYjX9fv3nrJoafQSB6YzBK9YBzFrejfIA7Z+S2CdZAZ7vQ5E3rhjLwXVJ
axUoOpf9jyjGqkEelY2jCOgnOveiuNmOogLPHuUKAh6At2yjr/QRtgJqb+QluzU34Jzyuy0oCTi/
RVqNJ89+C2P0hRBltWVA4fLElh06u6hj9n4LjDVfR/Sh+n1gbcsbxcv8cfMXWdCni2B0zbTQHSUx
NKBPSy/F1PVERi82Wo6D4Z2RUTQMBM5ZBI5zP9GGTS6nfjFlwJj+IWeqTdS3VA7S4u36N17PC87u
larbmSFnuayaBTXk1l38yQWTsSd4kWd44Un3503zcl3eqtWeiaMu7UwckkwzVAeIU2diy9GDjmb3
Ytz+OyFMtDEmZZ32NYSURLLbOnamfNfM//bmmGhDbqywrKiU/BAGy7ZCHIz16OLxdymCm1DRYOLC
C33cHAt7Dt66qShUGCNNA/rbaCdvad88e+CZ2roWooiNZQZAJbHTbsDvDJOhQ76RzKo7D91NMo1+
lVJKP820MTB938gFVk1BCHL9s62VmGFmH5KZ7xYOWp+OA2KbWbPLbf2qvFAew97LAVI2edKxvBs3
uscRun6vH0KZzxgBpsKsRTzqalDck4CWfvN7ecPPYtZrHB/HYwffsgQbXX0HSdIpRgg826MnehkW
aI1j6tKwIXqkO/bDLr2fHxDw+9xBRmpdlzr0z1nZuTjAjpC6iZBcUDpMym0net0dBTceff2L9s4j
1dPAyeHcMX0orsllHhIgrWH3igatyol4ySbBYn2B4sr71Dk3qeEdknkpUMfHJuqErcJ2np1+jOyw
6TwVI3HiEG95MeH6a/xxo8zL0E1NK5cx6jhkOQ3F4jfRgJWVbyR75FwhTxDzNihzLmILujNBzF6k
2+ieVsZif37VH8yHZUYXKHIylz9N/K6U1z4d8z5YWRK2kgmVwQD9Kd0OLh20MF7ITzG11VO5WXYY
vqIENsaP1sGcMe/cHPN8j1HOHgwwItai8q6yaB1oyr42wG0l74vmRyv+TCbBzbXaqfSWo7L0u107
NuOKZgM1uE5AaD12iyPMwGLWeVMePHfH1jwB3p6GtQKrGDDjKx3oWrvhafeUgUzdW26zoXy+19WI
cyy2xjm0/SiNAny7CYZfrQTYdHF3XcJai+vciStMaWyolCIcB1hEFcWqHw5z5S5KCfhAXf2mFiJY
EdKxc4TRiO1WGaWgEWPu6An9Ole+nsL4G1PQpkUTcLMGUTGDi6mMUvcKI/QLzXKw3O/Fbeo0cxOI
crVJWgEg8k3nVFXsi1XntwOxzTb91uX5oSylp+sXxPsEjHvCtr3VVrSBHIdPRL0NeUtSvH+f/v3c
YHoss9U98qJa/RX2r6H4dv33r5fFPp4xhfFE8zBhLaTFM9YhB8AGyyl1QWqLWQ3V707A3jjy8lz6
D177mowLmodeGHNsBvqj+riMh6jfVO3D9UP9j1TnHz/O9jmIQYxQGnAobKEOboXaEWp9u8obZ2Qb
4JF6Ehxx2x3KXwZlUUa/m5ZcMxe8i/+PSIH3CRnnk4H+BXu9aPKJc2VXfem1YbG5fmCe81HYsGeS
QynR3r/i5E4n/S67HzG+Pb5qX3UbFIh3mR9612W+e5crH5JtLApCJVQAEcGExlfagxifWtEeg9Qn
I3h1oq/tJvKSJ5WGQq5udwe6zZGcKjR8ltfQcsWNCDBSPD7u9Z/1P1Kgf749u0oihsmSLSUshgby
0zZHDEYpJupvNJLnj2ly4hO2p5gvYdpKKm4+kV6L2a0KtKh3oKC0c64j5IlifA3Kgouuz/CDWHJy
h1B3dYK+S7VsJLnx2oHHEcLJHFTG9dTEqo04wqNZx6iBZXlgjMt9H0fHMh0LwP6k+6i2RDsFZu31
T8g7J+OSwnmqqyqHYtXxfVX/lLVbW8h6V59nTobO1RXGF8WAXljmEbqCftZOeEmRn6i2BpCo33By
vBnt9abkh7NV6cnPvLkqLLGWl/B9OmWj9qa98bQ4po22rwvuYs41cmJMlfE7YmTGgjxDMzHIO9hW
JtHdyD52tWgBSWFEmvvrn417m4wTGjQrSdT/FlQHFNBTDBlEXgS8QsWTe5ubAHGiSY3+/ew6iVBl
1dJRU9+auy4QPAJgxNbuA948KseFa0wUJA5pZoU0bE1I63TxRs5506BUp684U42JcdJymZWFdswN
Pbej9Nk0cgfMfNe/EE8I40BikjcjNotoICUHRoVgKf2mRNydXd5tMY5DGAWyEBOKV6GMfRge01c6
zJ08gXLiDijwIdB3Nzxiq/VAFVvCBtjxsAzNrsqDcVgz5RCFVAwkbvSwOE26cBtbFtpsFXnJ5ezY
jiYgDoSjoGKo/PrFrkdRZ9IZR5LpggHMSvhKgJpsEk9/rTfkjWCDsfTuaFLjcOStukgMK2NJH2C1
F7vYyRArqZHjtP2X5Qv6twdj0zwB0QOsyr/qZ2tX1LaKEVvrh8BpDa2q0Jlg5tvGBRbgEqxW+VXf
OtlwKpvMVglvLH+9uHImhv6MM8sWS6lWdRli5l2MFrGxb55K13gpT9GducUChpveoCPnqJIzP/RH
QKXxRgjXndnZL2C+qCZ3hYriPC2u6OiNa/54NG8Rsbjd4wLKbF7lYdVmzsQxL0OfzdM8SrB/VJRu
db31FDn/wz2E937XmQjmPUinWVtAuQHGmewJiDy2aG00XjtD5p2DeQP02SqAYYRzaKcQNRqvdJXv
08Z0gbq9F+7zF/mxfKELHTlQr9z2q7Gt0Vyof3I5GuhhLvzpx2FZemnAE4QTFm9NP/qGbPyx/tHd
VU6B11234/t0M6DDaBfo6mZctLn/4Qv+sU129wtT4Z2StrDNeBs/Tq7qSfvfIWg3YOIpc/m1yP/h
/D5EMq+H1RSyIdDXY/AVf8zscCtuAXHkp5PNC/vXY5izm2UeEXHUyWLOuNnBN97oOGG9kXam/f8D
4OVKY/wNUaVZyWRcpnoXBkhpjlgx21L8Y3gflzfTz3FuOuN14lJupJoWO+SkwDuVFgSNGumwwBZ5
D8ZqcH12i4x7qQYd4IsGbpG6l/xQ3GBGrAuSXXasPQEMnW2GLYkG3BaYWAM8PWco9D0fvGYejLtR
+yWPBgMnbTx5R9HijX20n2/Isdpp++JJOsxH4XurB/ife1SxgDUt26poT0G6S06NPxeOEGRv/XHc
iJvQAbKQ339NTtot55nj3RLjshItqvJ2wS0pD8SLb8lNdiMDBSf1jft8P3jtTbFtMEEOSOqAF1Dw
RDOObNLNLB4siM63v0vcGrYKRbTfOUekH/rKl2C3ZYBHb4UiHc8dMf6woBebuvpreBiQFogu7cUi
qd4g3+KIpVZ6TSwT0YZdgjYktasYReAwKP1olzmhn2xpp8La8jIfzrPAUk1jlaupkwanrITanrHu
neYGLybi3STjmAClbI2Ngi/Wu+Gd8BYrNnL/Y4Jt+QUDHOlNfTN9Fbj9CZ67NxgP1YitVDZ0coHu
SRZedtdv1B+tZ2JuXNxYQKX9U0Zh5h1niadlQvQaXFn000UbEgwbuqTP325YHwr5cFEG46LMapT0
nKbhlLlTeigP2X3hha+ZswRDZJulvcDthxiMFzcj4vnOM290DrgE75MybirSU63LTHRJLbmzSwVL
MYPslKFql/GPf2kQjKsRkswqI+pqel/y0UgLop1xo55MsNznd2RTba7L4zw1BuNerFGNarWmWhPe
aO1LXt8MxffrIjghEDvPFgtYTQFIDPRkmh+aNt4XBpZELGBm6GKA+S6fhDXHYXPMnJ1mAR56lqcW
RIZafowk4SSNUXD9VOsjcx9qeTGcJgNJj8S4OdTXzPdBJWlAr+VNC7Qd/Isv72F2Wx7dCS8fMBnv
QpJ5FsX3D+aFgfwzuSsc/aCitpp7witIxl6uH3O9hH12TMat1Iq0DFaKY8pBfAtePjiVaddgCus2
HJ0kEH5OjgQMdVo6Kp3QsTbNXr+PCfpM4JI+8gyRo65sdl0J45AqIj6sOuRo9DxV1SmceVB+PIVl
HE45t1on0EcCSrudaske69rGVIO9dMjiMW7ec9R1ffbw7JIZ/9ITLDDIHV7BFI88XougOxbHwQ59
LVDf9zgR39wIW966AM+1moyzmetUtUodH7fIbUm2o/v6R+4C78KdduUmOyZb7Sb+Ztrtjfqd7IVN
Y9r8pIGe7TICwIYcSIolkFsxEUAaI4NPaHlQw1p6rjf7utktIkDG1NEp24n3OtMU5Jo4+vezjF5O
UCVfEhSvW4DpgPP+HU9guesOA4I3kfNuvLclr0ljrHWxOqXTaaG1Q9hYYesEGDbzffFseoOv7qI9
DbNMt9zEN9NOd5Od4MQvuHsbSOsLypWtnXvlkeeQ16ferI8rZ2y6tFoLCTK2NvRj9Tw/I5BFc6Le
THeA5Kxt8VY7ggjbm/fy7Gq32t+9cB/SmexGFvosJHQAXhQOcZU686g5/vA2yV417sr8JZYfFk12
p+LUGl+ue7PLdwHLFShVYZgZG+8YTf/88Tug8clZDDtrFqxb6eaOtDyUqMt4/bMIxqQ6ZSRiW0O/
hAi7VXH3kDXa6ExkSex2lCu7qxC0iETYhK3OudmVqYrPspnH3JzUVo4rmPP0xdpMmLvLNsYea9HA
sgE0inmYEMxLR4xrA5ZBPIAJfPOvrpctdsRlniGch+PUtPs5/5YUnM+30l78dEC2pGHkpOlmmq0W
M/qp2X0MNo38BL5Jz7qrOxtGDbxJXgamcLRGZ1wGcOhUJc+gNdmvdEuT1Km001vVE04T8iRpXx6q
e91JH6q7aE/5IUIMKet2mThLhL3GdN8/Veh2gMzAzu/Ce94UKe/XMS5mrkatHRP8unwQPV2sg7mc
OG7s0kV/vnb6E859pmGmRkLbU4OsuEoce1LS2XrygwCEWkp097oWrdRaIA4879jYkwwZ+2WfxUmD
jOHnBSeihBAqBoOqo44rpZuRkc8rQay8vZ+lMYcLK2UBDj7en8mfPRPgSN78rQv6dxogSUOhlY4h
W66AF4mXc1++RZ9Fs56QAtxaEQ6qnNrDtF02g11u8m+oBiKW4hnnSsBKpQHgVlct7FyyxtMZcyQm
Bb4iaZPqSZ7j1jYjKQpqrYr3WjmqdiiOxlaY4KUEgCzYc9dpG0XMlV1LMqwNVS0mWuocU31Dhw1l
kNP5f/XlP34iY2lqrvcCiIBpsFnclIhFYj86xPcEJUSKDM+Rtmo5ZxfC6JmZDmY5Uz2b/OZ5wZBy
42THcEMBHxWv8PmLUSv10c+fgNG1dBwx+k55AwoUZz0AMaiP0zT8nE1jceU0Eh0hrYstcFYXu6hr
fSMYROQ0TlbfJ/A+6LIKPQCC1GfjarT2997be6+SZu10CyznI+esXu6HHLYnWs1j0Soq5pi7X2As
c4pdtEucZGsF8n9wiHluetVJnQlk4shBRY2uCyFQUL+ZzbYZ7tTlTQNNWcZ7hS6rAfiKZ5IYLS3q
WQFzAOb2NXv5UgI6gy4raveGIzjtr27b+LVjbZPv17X1MvP5LJRR1raoS3nqUILoETIpsmJH2b2S
8RqIPCmMgo55pvcD5mp9oTm281senUQ1uH6QlY3PzydhvJ6gm2ORYfOS7hfdoaLjqpk3nBpn2ojb
CavRyrfmBPaRJz4iKU8nmcRuiaSpyYB35Gftz8I4xECNu3423vUx8eU0ZXKYF9BBJbrVy4MkPEjm
878TwcSXWmoss9jiC7XWjBnkp6nEqkPOEbLuqM5UnPESAwbzl37EQcRduFM2WbDs4s3f7Vt9UgY2
ZGyHurfqHraEfWiAVSoO2rqOykW9oSb5OQ/7LIZxDoZshjOYBt7zsEe6/xqfdKRe2ROaRnQ+DJ5p
8fAjXsg+9Swsn/GhVOkQyLWfwHgNSVrEKqU5/jvqzCYGzg2d8OEXTDmOUGc8xTTVTdZS99QurRfX
KCTUmAYrldYlmXSU2nl0/0IlNRUAkzKQ69T3yvRZeGjWcZlVNS7XSKe9kDQuKrYvmhFzxKye6+y5
ZvyGmJZ9F5EZU8ZRDHy5b2DTcltNdKLmVPQ9JzhY9fFnwhhX0UpA9Fk0LOGKiXLTJ9mXvFr2MhG2
1gKcq+v3x7M2dmQ7i3pSWlQ7512/VfY09lycFKrBizg5DpAd1NaWcUCHQEEZjzRHc2jeAIfCaemt
QIx8MjV2UlsS2kVoIqhfvK23y4P5NXRaN39EUWdjWG52tDpbukNyeKs4WD73mxdrUwA4GYUlzidc
6Yh8/iWMxZmxEjfzAifWYwltOEigeIvd6IiW1olifqRfuWvUHP/PwlPM9dLmmoYPCWwt9z2iDOjI
ETC2beLO7hTML9z8hePa3rPXM+uLhWxYQLr4u6Cl+KW7bArnN/5b+WRwbHAF9enznTJGGNcJaUiI
56fzKI4KUOexK2IF6Hw61ffrZsFTVsYE44VUcUWbLlX7IxtRWi54A548CcxzPQj5oC0JJAC7cK+G
5UsvCTxMj/WizMdTqjAPtm4CeaGt8H30I/GwUI1KgRu7NV4drbApYtYA5AfKja7f904d8Ip9q47s
TDzzkotlJ1ldBvFdnLh9Arrk/PUBeI/e9Y+1nrR/yGGnsLFS3Ey6BjnlYTrUD1kwOLJPfPCcOoLL
I9HlqSE7XA22CxCOEDymIjzmeKQLfRRUezrSHgTnZLyMiXEjy2zIKogAEe6f+m3zFfB/uxDz+15x
Rw8JiLwOVVrzTQf3BlaluNgdPPHMc26JkTpVI8Sj9nSQNibQw1U/3/GGWDmui52ylsAumjQ9dSPo
GqePw3IivJk9ro4wzqMJLUFCzQPv3J0avAO7HzMHEy6TV+El4PkqjnWrjP8Yw3oph1Y2fCElrjTU
mGXhKP3KeOAnb8jOUbdEHlVCDzR8AXPylqK7F8f5lPcgcui9dEN7Y/NWQBcw32qPgsvrBnKMmx2t
NtSl6URwo/vA9hAeja7Yt0ZoedOMHancADscxxTWrxTEGCalmwF8zefiwSyRWcoKeP+h80RncTu7
AI6r6YbYunqOHO0JC3scmevq/yGSdZ9ZOHSzMNGwmWpMFiRbGerPq47xxNC/n72iXdrHQDnBUzAB
cr4SJk8ZldvIKm+k2brLjP52kpNDO/OwvFdjWoC//75Q0Ot8FjtOMRFKGd2CUBicQrsdQPsRi4ud
t61Dck7hYt3EP4QxSVBtWMQQBkR/YR+6Y/ckCktgCPfXdeT6RYJL8vOJFFA/Y3cVKknTnA7fK9ti
JI9bO10/iwGaUpUCQbMjchh0blNRpGnwZNlx/lgAmqSOeYsZq/oOEGZRp/CdeN0+H2aZOqUMWxym
jNM7c+yeSRu9Xr+vdacIDCrKcSaZisg4xbZTirwWIWN0DGyFUW61JKD7YBi4C3j98/Ui8Jk0xinq
jVGkJbVgORjQANUda3FFrNXsE6c5NCguOc1D+CK43FeUXtVF+nsmmHEdTYpK99jDwNRgQlEfmIdu
b/ceqgp7HtTAepvoTBbjM0Yr62QtBW4QRqEO3Q1Q9/bKe8LducXW2qkHcQ+ov+vfcVUhz2QyDgS+
o1s0gup61zyH4uBUs2QL4dt1ISvTH3hwPqS8Z5JnbiqW6kwf6MxV5+WyS6EjBSe3lUD8kt2KLp8U
g6ed74HYmcDRrDPFpMNs/2X+y4Hl5QCRB7Oh6deOU5zmXOL7rzmT1oSTHJk0YyuKl158E8Lajkee
wa0a9dkdMgHVECp5qiU4EsVbEhL7d/s7OtJlU9GtdxhW5mkkTyT9+9m5pEjRFeAFwFtVo92lT9nA
o1Rd6el/1gzGjcyRmk11B52nTbPx23LC0Ow9eF87xCSmiv4+8dP7LLUzYuuyy686rYYiZ7fKOJZE
66u8iqCZoDKY7WrC+lBZZ49yPW51g5var76bZ9IYbxICWrkXCbyJ9JA8S7k/P2twKOi4Ov2zAHYw
AhprOkEq3PJms7kXzTiXtJALDEXhW06YcZ+Bdvk8fgV3NsywAeEhSMG/SF7uqd8TRINfeWHKuj1q
4GIDlJ+liWzik5tEGTJaa6NYG5hBdBt0HURMoisexeTiuJvVaz6TxjzmqSyk6UAB2OJDeLe45L43
7eoJ40FABM835V35rb1JvdJJXjiCVw3mTDBjownIgXFI2OjoiIBlonu9ADK4tSikiD/GQCLnPVA8
iYyJYlPLqpMZcaagAsu+3Yyqwnkh1utRZ4diTHQpogEMpCqtDhXPkp/so68RcGF+V4baIPZ4Hc71
2sOZRMYoBZI1eoYdON+sKicNFxvQX65lFu4UPmpa5Ktd7KtF6A9pfkui7+H4Qx2LnRyR7aS1u0JH
xUBNXBXLa1EPxlKrC65/Z96lM2YM/LP/jP9rleB1S57ZSaLx8K/Ww4GzW2AsVipmM5ppbJ9a9vI2
er+nNFB9qVKM4wBPrttW6O9zsX9XXeJHXZwF3cTUviRXtBBvmiASNKJjnsVPVS+/9iPm7a7f5HpX
7UMYGxmkE+LuzoKwdBsGLYD0q2PyEwQ5ByMQEUqmQBs2XB2IKjyXtP4NP6r/TIxsFaOwpOAF9U3Q
QRSa4PQLR0vWS8pnZ2PcUFeCFlRv8QFLkNgG4V3vm0EHfEaKb9Q53U3soAlWOQatJSSv9Z0UYH5O
Qgs/cgXO8hrvtIxjErqpxBQFCk9FnaDmNCKOVPPcv/4x2TAI5C8GGIiwPgrEZgvDaky4IJTg+xPD
OFi0xLbqyTbGbybh7ceuStFEA3xAkozkg4lYpdAUsob0adC31RdT7MEoXf+oW+H5+mFYK3g/zIcY
FmHMWuRiTBaSBlmYu/K07UXRLcJtw5tU5hzHYvSwVVDmUcIFlyZJbt+HNtHvh+jn9cPwhDCaGIqg
iFwMNQ7gEyMnqarFi3Ow7i6KGHnXRVHfd54wsffGaFrSA5F0bkbcW9zfDSG+DsZSAG+nkBzqzst0
V7+SAfpgAPZqKgZDPqvcGC5d30ZTGuiku0GLPsD8kNOJ5o8yLHhbtawNvZ/sTBbjj2OrzJRItuJA
1839KKieNYZ/OLHGimB0uxYaY24AGxFIsRZ0Uf9dnobYJVZz1y3yV0nueeHDxSPzWyL4alEmwLA2
2/oZFnnqtQ42S+L33s97YpEAIcw1OjR/CjpTlGdug04Qx/Wv6iRlyv2PZHrdZ8lFBMBAIerUNAiT
F61E1FlG9pDw0I9W1fFMCv0VZ1IGnZgdEaAgYyg6ahLZ6tj7KYAOOgy2EomTCK5fpymBcFsCDbTO
Vl5i7IWYQ6WBztVRVE803G62KWVt7Jcbsb6jOFPY94l/8i5z9ZiAOga/GHwWIN0+H9OalcRICwWX
Ochu176plen0BN8tO4jqwvlyq4bwIYzduSPJUs5CO8Do5Ga2idk+T+mwue5GVg37TAbjFietSVNM
3aeB3FTOoIV2ihS0mcTXUqjc66Ko3V54rDNRjHPU5HAaWgWimjAKuu7NJKfEzO3cKJxJMu1aUZzr
Ai+CnnejO5PI+Miqb6Y5NSFRyjDPJvn1rXLA6gT2UtIUnGniF/TV7qqHeVM6Guewq1ZnSZYO9k5s
wrFlO4yvLnWZh2kQZcNerJPXajC+FMPCMwR6aReXimF5EZjIMv7DHLFX0j7MJRiCjO3/2i/A9dhh
HxOJPGZEebPEF+klLhRlBEqvgLFbU2Kh24eqmvVGy0B+OGO2eihOpGq+SqIShHnqjXJ0U1hFMOuY
J5GH4ikpc2+Wgex+/bOu2KCJAUURFHhAlEBV9LMNkn4xQiWCDbb1YOsDPqdq2da07ZJHqyN//swC
5hpnBY6DAWmMwWdaIsh5A9pXARiAgTkvP9FQzz2lTGp3lJvEnZrux/XzrZjkuUh2CkOXM6VUEz0N
prn7VfRIQXQl+0rS6lCURudfF6Ze6g+EGbIm4kLBccA87HoqtaIUYp+mHH+Ww2Jrc/o3nws7FeCX
RbgKzsLPn2ssF7kukjQL8gGPD4ohrWCTAdtSC/4TF3/zvWBzYAGB7Umsg64loxmUHJc3RsdeTOwx
DJ0lHe0UGx2mUgTXb2/Fyk3RAHGhSE1cYwHcimUOQZeTZUGV6qhoJZUmn2qpC28NElvf/kKWKSmi
jP0UWWYtXTCteKmjOQ2UvkQ23p+kqbtJjZJXqb4oIr8bOXwWCreWTLdhPn8wEnWmWqptFgiRm1vA
xKXoCWPqgjGaLnr/XuS7frZVlTfhUMCDplkimwrr4FMWsqlJgslCuKC0zoTSrqqd0LLkvQlU3RiH
ic6kpMMrgVpZYV1Y3Qi5EEk4XeuaYKTxFbc27RgQw4APkMBXCEIjXp1l5eH7JJIJaIvC1LOirZOA
ZJ3d508FplXmSXKL7KmNI1vPedNpq2pJy3/YC1RA6EH/fhaMxS2ARJvGSgMjFW0ok6N2WBTLDY6t
rfqOMzH0q56JASdYtkh1CfBiA5l1VzRfBiEROB9sXYipQuVNQ8Viwmch3dLWjabhe2mS7szda90/
X9c96sEvFeJDAP0BZ6cwytIigthghlXJHAEkW73yXZokWxqIIwiDnRDdi9LTdaFrX4j2dWWk1iJ4
UJhTFUoyGWGlJYHedvtKnB7yeSMBke/PpYAiFpyqogJVZ1c66lpQDEHG0bL8pUmfQ+FYE85B1iwX
AuDeaW4rse+jXGdarcsdbg/LIL1KFDeqy0DN2/tG66M/D4hN8B5RZAFEdRdZqKCSro9BtoK1cGKr
Zmov7dc/v7FzCYypxiIBBnkDla6TLraTWhAdRTeepUaWOGdZcwrnkpjAQrKsHkkhzqKIJVjkp9yJ
89AJ69Ezdd0zih6QlBGvMbJmTB9CNXaeoDPjeCYjhDYLAY90YjeNyDnXRQuZPh/nMpjno5/TRl0y
kgFpAQj18Y3idrpPJzMo75cmHQGt1vh5c+Dvz6zpIi2L4d0Ct5DJNv0NzC1gqgWnm7XSFRfTVkLR
jgbLrSRePXX9Ij9EMa5vHhJUw6wqCwxF9wRrPklS9uc1CtzjhwgmMlvyKWwA2ZsFYpyDtd5MZ1vU
sxdlnFwiyhncVM+DpV/zSuciGe3vQ0EFuTR8baEOG2AoO7KMMP9PMSV+K8jHwRjNJxUhYt7NWSCF
hl2Ob0l3HLhx4OpRJBX1AWQsykWinkqxARA4EbeX34zmc4UOlfH6F74CyoYX1sAjy8ZJZRtlAjL0
JKjF9ocxC+NLGMnkMDdJ7l6XtKrYCtItBEhQbTY8ShOlkNVCTYJh0txEGuy5Vu1RmuxC5WEvrqZ4
IOKWQbEjY1j/Ij7K2sEUFwWEPm4r28shweJ5dQDlGQoqdsKlJFwzJKxxIlRHTQUOiVGGUBvKJu2i
POiM/qmeml+yVWyv396qCNCzmzpyVgAIMIZEqygEQR++k/bDUL+m7V8E5sgQ//n3GasZSI2lcSMG
Ppye3CGKCapE/hFmqf8Xx8AHQWMX9UONrfr3ZquPYoljxPRpsozqKQ47jqKtPUoavr0iQq1Nna35
W1EqWK1UpME8jJOd9HNvF2FsuMKYeLXVLZ5MItmpB8KRe7FlS33CmWC2C6AlnWZGKdI2ShRpbXoQ
/kzbyAIrTPxiAt1GthvMzgaJzyvMrp/YtERgcWJp4723dBb9lbo6Z4DXjYNEkHZh82bG4I0kiRvn
KGH2o10X99c/45ot67pkmXjh9cvJtA4tlShVIzyH4/AlGqXCjsujJR0TkTcFvS4J3RvDMkT1IsZs
tVgxsywFZavQ2EMWOf30o4m+CXnCyQPWfK2ufwiiBnh2hwqJ20KMURWyakuwTT1yyir61TUDBwdl
XQ4URUF2fzluZ+RqKE0RKtndIk6OUSugnpPq13ISIo6tUa/D5gSgQ0SKiIT7cowCIw2ihZwtQ808
34wKJhS1EonpUiLpJh48LxLFaCPMf8pYSM0AVqeiDmMaisp6wwiV+rqZK6QFc2FHRe32wz0REo61
UYd3ebp/pLC94L4OmzkxC2TbYubISWWLHaV6iuymuDPCmJPAXcw1MIdiZ8RSjI6HsoGwTNyNuT0d
/rvtS9ykQ+tZtP8fQ/k0f7p2RPmzSo6YWlD0ATJ7TDGO9yUgU7CAawAioD52pR398TQ5e0gmoWtl
YerUHlUupOSVLWVa5DRV/HLdd1BDujiVpdNnGVqJ6ObzqXKhr6wROzYB6QEMqm/T5OG6gFULOxNA
XcqZJUdm32eVRp2Tthd066HLFrsLydt1KasVJnCqKsCYkSQMtjLnwAE17HHi6xSVHjqTrm57aQlI
lbzOor5RxuKr2iw+mRsvksM7S8wUe5JB2gF9uf5L1i4UvCEGaniKrF8QQEd5sSiVih9SVRkAx2On
0zn58cqNWqKEdMQAqph5QSKbyVWjStqIo3Z+vKhOZh5h5Jyca8Wgz4WwjSKllyZraKYkkNrGjZTj
AGYaiSQgKdwafBBpmsAxWghpFpbIURHXUVf4rCRIkTuUAgYoid6CNA7cn2P3Bf+XZyXN1uy1R6mf
XfCNvIl4FZwhjjhVjZV3zZLA1i3LQITSLFZ+lQKVYRgj9OCQRezCrh1dDRhyYFoa540+qwtH3oqS
fJLHxHdZOhhqWmpZEBdLatcG5qPKaOat1q+fCkmrqaGdczHnrQGfAMAOCO+6mhA71frCzmYALOnL
wWxrHojK6pkkVKxFyAJZNpOkywJiggSDOUE2RtVTZ+WNr5t9yYm8V55RAIPq6J0gmESli/79zJ0A
6lKOqjLPA0lqS7sS0V8Qp7HbFxVxmmwpbEvKwe44A4FILzG298fGbUG0Sm/T0BWNccmlXGPxsQiz
YJSqgCgAbakJ54CXH82ijTcECZCDijljCmm3kLAy0zwwyx+pEfRJHWjl9xZ8IX96FMiBUYF0FVV5
KP/ni8wrUZcadGoDgBs5cfs9nDmO/1IfPgtgHL8RS2NVt0jD/o+0L1uSk2e2fSIimITgFiioqp49
dNt9Q9j+bGYBYhDw9GfhOP/vajW7tD/vC191hLMkJTmuXIns7zBZJMjorGhV7oowXWzTxo3hINIZ
MpZ5mtWXW25RBZ37eQVI4Pot7b4GMTemeXNLYSWlJqlwh6rp0XOdpuzg5JM4GYNHA2vsm0OVVqvC
tr83u7g0skEQ0ONF5Capt4GJBaN25ypeNOvUmKzzBfdOtj3clbnRBDpV4fvfO5NNoAdVRrNXf8dP
JnobHF5CVHFtLSkc83SbUvZrLixbcZN7gmAXiI582cT0kfRWOR+AChUc2C8x3CFQfqQ9aOcaUzEM
vqcSNnGRCKFPYXpy8dhe3ZZUFJ3c1mVZzDSj85OsMBWH2VMLwDvJVm5H7Vi2QskweQXX0TiDjr96
ThK6mvG66O7tUsyKyGbvQKjSOA7a4xgKlksN9Wo6AP4BBWMmABpmpDyAkuXfY7G2zfDA2iCc2Mia
JKPTpWnVpRaQX64m/NzKg7ZkB9on6Cd9vf5B7agBVjds5VTLwcXJnXZsn+MunQFimHMnxU7Thp3m
Iv0luM4UPnZHEpoHQJbhSGCIkBMfB2hub+nRSC17lBwqN1wN5gu3UdjR7Yt8G7qg44J6HdA7NnGI
3EwaS0SlU1uxOO2LB/DlFGHDQfgPvhQ/rcjNmuYfnSI95axXzXnvKCGCFdg+A8dz3zkjUIWawExb
LDYNfQr7mR5yj56wDwsUYpateLd9YR4Kn7hOfMSSYcoMmlbUHpD9tPm5Kg2/tO48Zp5NmisudEfh
txjsP5Lkuo1OXGctNknVQo5OYd6lg/M3qnEhQrLqrdsANpSinzA29277TRsqXyev1xX9HcUGCjJv
zmG+dbBOPswiNXAObcF2te4WK4kCkjlYxPJaiCIYp4+km4OCfbsud8eDoB6JzpkBx7jF1G/Fshra
6pjbQ9E10vUxTPslcAAkGzIM/Vvr37zWhbjtNS/isSWbW5r3uMrJALSdfety1TjuruZdSJAcR5I0
w7jUCYsxpRVo7JS0oMerH1GsvH5xu3p3IWf7HRcnaZsefoN7LPa66pY06XFGuUvhN/aV4kKIZGiL
1bM52zpZJMUypRK7BkHv3brGo0kxmwh4QuqwB8sbf05NrkJhqC5STjqsEYP9YN+NEX+GPHEeOsM5
VDbof5PqcP0uVaIka0HKgQwmpyyeKcegdtt97sHHjRxnuMeCSlWpd9fS//dSTbkFaS0kodb2OZP5
0SJ5MI0/wN6heLrr6vFuMLcp9VEvZ3xXS4/B1flzWWr/p0tDMCYpYEW7ztEhgdfasd6qxVVffjD6
EbzvpkKW6sokK1EYdesuNXRhHEBfOrVHNud3g+gVXmPv0tBYQHGVolXybqxAW/q5FiuORGwsgPcw
bLP8vK5puxJs5O2oGqA1Jwfo5aIRt8ytEoXH9Ec6zZ9Gr/51XcSmrLKHN21CUc9HrPduakFrBUkS
6rKYNRY52F5RfcE8nA/e/FBjjhUPBWHYC9KJWF88T9Gy3XuoC+GyN6yZjrrVmjZxRn+s9KyTH1Or
8Bi7V0gQ+mOmHRgmuXS2OPNoGRr6mmNvHMp8DAc0h69f4e4pLkRItlVn+Vgko4HedqnHlf7UAtHt
5q1CiuogknFlxMzzieEglLJPtWXcN6XKsKkOItlQA2THwnRXVPecJV7FL5axaK3s8Pp17WDRPSRJ
f55Esp96xzoNlSrUw56msG5vuuZgz2H/qn0YWwx98nuKVpr4Yh5Vy78U55OBojOajhguyZrYnB+W
4cdYYvONpxhoescBv0VGF6eT+bqs0q4YSfBOIkCsyvqT9aPIwrp6YY8irkpQoo6RXkUYcqnroJ5i
0Z/yKUiDNshDFf54L1y6/C2S0QUWtl0HNC3i2cIaAe2Zcss3xBhQ7b4Szf9NQWWIltPoDVk27anm
7NCCSG4Cb4tCdXat1R/Vkcm5RgGuXYNBdbQjpsS8h/JDs2LgPEffU0SeG1T3/KD9HH7ZUR2BQevl
uvg9x28S4H51Z6NRlqPPDIg9M9kUtxZF46/z+k3TeDCBjr7UbdVUz/7b/RG22YOLiM1ME6FzzcTH
qGEVjAa45YRdKVjLRzJwWlTz4frZ9r+NP+K2v1+Is8hq630CcZRqERvujSpBUP10Xci+DfsjRLKU
g1YJEKZACHbQ+hm/4ZaiQKI6hWQkSVlw8ALAYWqNWd/P+ZA+YOFGHqEEsHy4fpb3jXDUX7auKgKA
jVVbeh9L6xePeHUdD6TBPq9xea1WtwmZqA/Y+xQ7bXnQ814ojOeeVlxKlZ4pSUhbGRWkulb+jzC6
h6TMb6tu+WrbLO4oVViz/8FW/3kxySWs6+oOSQeVT16r7KCTqLvH0BCoRrTS1+lRSw5O1MZohdaK
6uduMoHAx0JcRYz3E3T6ZAJ4l1PkXsDdxWJm1n3CyBqKvKs+zUBR3g1p+p2tU3NTVo0bz2JyoutP
vIPtgS2nWKTh2Hhi3MLbj4JXbk0aZ+1gy0FtAUPTfMZmep+c2UELHYVC7emujYNiSgP1Kke2n1NW
sNKxiibOU/tYL9kns7FHwJ+rv6jvYZ8qAZ4CxXFsgZf8bwNWchNrg1GExyI6ZyaBU+hBogHgmCsK
vnvfyIUkOb4jI+tdT6xVXBbeI6XtisFONDaY3T+mhvnRNssnx5pVwJ/fYbEc016KlZ4t622HYSiy
iok/HvgnN41mO0DPxPhSfqBHgU7zZ34D+qnnbji6U7x6hxF49pAovtU9a3f5M8y32mMlg1UZBali
hrV8UVc52snxUhWN6zvuvi3guBQjZTsUtP9gFXA6wAU2FTW+b+swaTzH2VlFjrmnopeiJJs3m1xz
1tWBioryIGgTra64T8BTovDze472Uo5k5QZWpyik61vdHhs+7CfqMcxH3vSdClS8F09cCpIcUrLk
WjF5ELSsTubXRvmLiLoN4N9RvmBP6Bp4QcpT2HdjZYpDqtRD8lWGXSUeBm/wceSzbww3recqJOxa
78vjSda7MOhYCgsfgvPUf2sOa2SE5Fg88CM/iCoyQ4xuYOObomi2pyRYikBB82WT9+BLOqZ6lToN
lMSuPohpiKjd3HUzV9iWPU+4YQQogB0eOgfS9VlWV2CLPXql3JyBPNeXzvc41EXn8xe76jystjcV
PmnPnF2KlK4z7fQptQwGtazaKCnAA1HYoaCYne37wJ6IX9WqMvieklBAjF3EGrr3bnavzIq5adys
irN0ygIbBB83+kKTD9cdnUqK+dZSaU1loZSPxKjT+8896B2pW6oqxrsythngjWsHjkf6ppvJA5Gv
hfdivNHR1i7tGwLehqDUzSZIxNz41WjOASCUQPYvxa9Sq8GyPc8fEq/oA560Q5gy428yJGjQf3+V
ZAB6ZqYrAsQmntH3Hoh1IKwq4C5gA9oE871Zerx+1btfx4VASW3tlAP61FpdTPSPVcMDr7rBNlLF
h78rhKIthGlaNG7kRCUBUXNRaSNMS2kYQbVUz9NSfuNOpaKp3X3UC0Hb3y+yhhWTH41rQBCaKkdv
NoO1Ue3/3PMFaBH+9yyS3nTo7upzs6BG5GpoLPAFSmoANVnRG6ejivxhzx9cCpPUYSqSAuMsUxNb
CdaMsvEjYFRFIDDk6Q+DeZs4IMEq21cnUyE/9i/SRgXOocgr5MmjqquGoprtBmOlfVg29k1akJe/
0Dx0QVGsJL/bx2/fijVjWS1TAmhHkY5hVbIhKNJ1PrBZyd6wa5v/iJILLY09AZdp603sev0Zw4X+
UrRHa8pu8g4baHj/69+fDNwGGygNR3s3ouhk7TInmKKOzXFd/NRZfwFe8+wJ1ab1PVW8lCPZf9K6
pK7ZBHda5SEQQYHDn6y1PPaZwrftfb+XgqQIPc81dxyxbj1G/7cLCza1wew21qEwcz3+i7tDK80E
IHPbFyhFj8tqjQQIsTaeR5ChTBo52zN9QJFM1R3avTzA/rHYEeMf7zCM3DQLbCdG1mEPbmgsz818
xlRL0FHF3e19wkA8/1eO9AmTzrAadwurxhHMY1MDWoaqG+9YWfwzLlM8rF3tuwAY+myx/6K8cSla
su0Nt5vJwLR7nM55mGhrYIlWEVzt2YlLEZIKJpllgTEPpzPYfENX45QYRJXz797g9jVtkBkTk79v
DYW9OvqCzWRVjFRb+4wpFIJGXrY8WghUIo5JuJBzYoc92n1HcDd5PiYa7XAmKT+YvfWC3Wb0JQeu
8IlQAcdqdlUApq48gGkrbwF+s0/XVXgHHgtQI4boMC/vGAANSD8Y4B8U9QkiTsMauA+2p6M5pz+p
nZ7N1f3m0DYW3nQC8869WxdoCGE5iabdjtRTPM5uvQBDtzYgiagLvUvh56GZmrkd61hnVjTaY+Gz
Yg4ANw1rvbX8Al+AXw7mweQzwJ/tncXzCHwIfxFiYDYcsA1g4813EFpmLvWgzzbUsGyNIF2T89B3
rwhwVIWEXWX8I0iG0eqiTxdEowjBxYJFMxTEAaUiklGJkJ6WJTNAmdMmYvgCUIGrmivetUoXR5Ai
X6PTeD5NyNEb7z6f7wxDnFuNxI2KK3r/HJjDteDiwToimQazXMkkSreKwYrhzwYIX01Vg2jXabgY
+wa2Dhg7GfPoYQ1plzV5Hadr+chn42C7yQ2Wsv1z/WvbPQn4AByoF+aYZVqFmlbJCjoAOMFyfhpI
fiwdoVDg3bzVBdYd2R1wqK6Mtk1EDmpHDzKmaAo3DufVCArDz0IHhMP9STzYa5jcqxLX/0EszCvF
A+GZJLfraJmLTjjt4gWUU6CKywL+EbSGa+r/0O66TyC+aQ/qKdy9d9vw4ZAJWAtmI9+aW8/CeEzJ
zAqt1g/1dCT6A5//wsljCA7powMMuiPj0jRPz+x1cOATHRbi2TBF67eJ9xffKmqX4JhB1v8ezKcv
ibckiwYPr9161Sc2/LiueXt2HrN8fwRIzi+baocPmzFI7rJH7ct0AljrZYy8WL/Nv+SRiq51T9Mv
xUnqUFhGS60Ft4bNRSehmaeyzn5dP5JCxG/C0Yv8qS7JtCJYRv1JX2Ibs+zM/huzsHUk8T0h6qJy
3j0t5rItekKfApyg4MDz2docukIL/+IkF2KksEur6kzXeVfHJmZuwgYo9qNV1kIRm+yZ68vDSN9K
b2FFPN00oF5pMGSDX+pJQNAcw3yWwpnvPs3FgSRlw96hos86vP6sueHg3C+misB298MHH9NmRWFM
5To8ksilbrbvhbjfFyzAxfAHNlcqjrEzKYp88o8UuQY/dcaQjeANQjH8ixuzr6CecJtbDAV6IL4y
oyF2UFzV2zAPb1Tkb7uvdSFact5z2nQJLaF6ufnUO3OQslu3xjLUZFEccnsLueD/m7bDszGDDQjn
WxM6TSUVMwLjOOOT5a+kerActIfHKirW9gZZ++2yaIo8Y7dBddmKs94KHdqFtoto69gumx+jQW8s
vTP9mQ83XFjo7uv5rzVBqmO78bQUL9c/N+s37ks685ugV45cSFEDaQDtSUXiOD7p2Yubm8unnLTm
16wnY9jaXhsuWlEGetORBTMyifvgAakZFXVDUZ7lrk8z2odOKZqnukz+WTUyh1ZiCrBALCDvoq8T
MCBfzWqtM9/1qvEAkpc7vUu1UCzaVzLWz52+nFlpPDqJFmK+6ZYay+2aIPptGvM85vyuBXFBbqNi
06b8IfMcMO2jlD9q2tepTrEVVhfM51MOLMSCGaG0aahfp+05ZdkD5rbDtcE+oCbrA5ALYjEQJVhf
1aDLsQJox8vxmPNc89clfwX1w61uzJ9MA3CSkh2dpjjlulP4FqnOqCJxfwabZL8WUSHKIwp7L9Sq
bw2C8emMND4jXpw5RdQJpkekF8c5bY8eJloptpD5rVlEOmNnZxk/Dal76lYrKm1yBjXSEYw7gEp1
MfPyx3qdIkSbZ60qYzYWpy2xFg4YdcuOhquO7KRLG4BcBuykS7wXu/dA/tg6n4tpvCcY7cta8RPI
f3Q7BuuhyCvMrfP6K8065AtE/zE41rlfgbi11uqM158jRpqfhbFi74S1YAkbIHX5MnZhtjLnhfZ2
cuwBKi3Rj+6zzA0au5jCpXK9UHD747rWdyxJTqKZT/B0AK27STy7JpqbnXscCbmbLaRSbv+E3ip9
RKmUQpPS4TDlyxIs1ez4U1KibUL4k8Y16EphBIY78M+oNkbTaGZ+qpWAB9f65HsNckS7KT5Mszb7
PaWrD+jXEDbrCNWohh8Z7GTo9gYg5tVQBwgDeExtjdwkNtR7WVAlHkutCNsZtNmoY6RAKRj8oarN
NRBuMW7dG31DeHkRKdo8rNMUR4QFCrO87LDUkzU/hyoffOR+N45enmdj7H3RTlGROS+MVIcpETd1
nX2tjPLErf6ZuJ0RprDcjx2bAiTDvmtkd9DXW2eYY8/WPsDrpCCatJOJB53n6c+kAPI6rDC4+IDB
IGJGpM1W02eJbT6LlFk0phPDYqtmhVKLhfvDhNW6Db1hhjP6nGKHCOYDCz2NNJdroSkwDAGs7CcO
3IQ/9f1dhdJxUAqexVjf2PmlMYqwS3gXNO7y2pc1Cc1p/NTXZR+iEggiMh1CiOd9c7PZCrZK+Guj
1z+wdfFTvgirwjrftPVrgTC3FLnlg5oobtvcC3StMsBL6hG/zdcbjyzsTq+n9Ayb7vqzi7VZhX0i
s3cS5cTCxE47A44YxYCsLbEPkKJiSrvhm7XM+qHCnqOoY0Prz6B9CFe3Eneu2ZQ+ghOKpW35cs9r
iq2FuvfRK8304LQJPYEhrkSggnmkQQhyEH3R3tuZ7R6ntf7S0KQMxjHNPiEkhHUfKaYfCD2lE9YV
WMPQnFGIeRoqK0pd44Ngy71RJ+KpKSk/pdaKaQKOoa0UnEsBwANni6YxSA3+MavGvhUc6w/W9OPY
lyrs247LxywSAv3NURnviEnaaWpalkxgnZxX3yoxs5s+C0MVWGxRkOQaLqX89lwXUSU0j2OGqIHp
AZrXSB9LlwVOT0NjPnXtrAj89vrP23zVNhwJ3oR3jTjHAnIUe5bquF5yI0pGHRsMvHq8HzGxHI1W
64U8rYtDM2Zp2K3G4rcdcIVzDvam6z5x/3L//BApYksHAtiyjbqVld5k9JPHwBas6GLt3awL/jEd
ARseUc6x5yozyYqdx3F2GukXtxV3efnacoD8ikpxmp3gCVPQGxAE0FykwVJ4UXmZXvMaDmg0NawQ
gM9rFvdzNySH1hqi6ze3U/GDLBvz5dtGe/x7G8oYyTqK0llZzMdCnBLq/Uw4TF6GfRX+5LUvYIn8
QDv+kbqZqgu+d6MgfEXGuXGmo2v8VrTTdUDZcICoK2Y3D15lzw9ewTD3mnTUnwxsv+29olUQY+zF
bpiQQdyNmjd6ZHKBYbTWhC0DIpNiEvWd3XBxmsG2G7qYBXc17WB5Gv+saWUbYgUpDxEvGYrn3Ukv
3oRv0rndAna6SrfYOOd+TsCK7CrpfLdnk+yADboAFwsVMXj+bhxt8SqWoBhQx9jkdZdhhDTN3O9s
soGNrOsPIgOWqx9vQGAzBLVlTqiyDN+uK9a77S4Ap7z5CVKUKlqzxTMArzZHCaar/D6m99PZPnnb
rs412Ihqkpc8FN8HzWexyiLsKNcb6dIlJ7nZMCdFiN6SAvN4gOiL7J8tJci8+WEoVeOZKnHbm1/a
3dRZmE5xWGQ4/qwxf9VH3xzhhm6S/i+Kr2/OJuU8jtmAqBxIGQxUmPfLUDw2jYrrdietggjsUNuG
QNGblAogWrLmlplDRE9df6q/u+txKXmkew9M0/1+VEwD7HwSl+KItLwvHYopIw7EdWyp/GEsCt+p
R0UFYcdJvBEimTos5fQWxqASKbvpajMszc43SHtU6P2mWfKnB45pXBuMN1JT6eq6Ni8oXbIeyEEd
4AXfeS4iELjFzSfyzM/qtY57mDcC+wkfvPnh9/xtLrI5zYI92TZJumcbaUUk0LgRpymPyiA5roEe
guU68rBTszkNZZhjB0KYHK4ffOcN8TM8j4KcioJCaftELj4BfdDmCTZ9e8MhXto2mBKuKDPuOcZL
EZKbb7XZ0YUz1CBJ6L5miFc1ZvwUo31qFqHK8TfzJD3jm+NIz8iZhm2gG8hXyyYjMAds8OmzPsLq
n5vVzg8JGiwnHXM5ojEjOqTfahcckZPNn67f6g4lELDEKDYA6+TYKE9L1zpoIIUpKYD8yxm7Gb2g
PmR4VMefRVh/2vZBVp9Vgww7xgyRAKZmEO8gOJBrxoMDztVkwWxOwY/M8PwUPgpw0qDIv0zNEl4/
4M6bvhEmuQnXQB+6XQAOSsdVv3cqhj0wtWDIGBMGKtZpWhR6uivQ+D1D6m7scJJnqDpRtnwArplr
U/qJNisHhQMAwHcuCDeiDqxZiqncves0HdQuETsig5cn3dEysWxRDThhTw7AdIXLdAN0OjqBfp+p
lg/vfIWYUECpH+PZIImW8T8zGWYsyAOLx+JqN2W+RE1uKSzcnghkMsSlW4yK3Pzth+52Zo5cGWhl
kWhxYpG7KdW/XFeKvSu7FCF96OU4DYUYoRSug0mavku/CKz/gF/IfJOghAkHGFyXuOMcEG7/OZT0
uY+6IL1FcKgZJKiahcV3/VOl2sWxK8SwUI+nWGzyLtg2h5GXAtWImKxomJtNZAD/mSkHYlVipE+K
akPdYy9jE5ccbWjje0lATaqaA98XQi1wbepEf9dqNvsppZheBjhLb0mA/SIoxE8AlSsn9PcEgWcR
aDbgEcAALbntpF9nt3Z6IGJc/QsFT5Ow+IeeqhZm7pmFSzHSpWElC9JUYwsYV3bIqH3EOp2AdySi
KvjqprySZwF/FgwChhIBiZTtgbu4oz0YFG2ZNZq69Zh7egykMUjQiM9nMIcOieKL3UvUER/glcDq
gT6a3AnqbQ8cV0vGYiRc3Snpa3ESiFhP81yRHzlp2siZzPmjoFYe4cUx60Ho+pxYvFZY+z139uaX
bM9wESXYmJThvMXhK5d+IXb+WvLkiKXBoV2UIQA6/0xWowf9SuPO6V+TiRxXhoE5liUMtVNlvWRX
uS4uRrJlptnrWsq3TRyW+9FbtW9JldyIpVcUD3aVCyER2B8IUNmyz7HdkZQOb9AwyBBP2/nwcytW
esI9u8WgADLumecNCvcfWdvfL244YSgREooj2Rno9bi1fm9GFQeJSsZ2rRcyJp5VoKNDhRtkX8/T
nILyNnV+XbfIu3eGXrJOwPAIxjnpaXqaJTnWAaB7NRWPeT4yAD8xfpS393Uxfv33sjBpjV0p+EaA
XpfOY5PUALAbc/2Z09kfsPuvONM+Nye/a/W18gsNK0yuS9xTPCiDiYDd9QCLliR2up7yCt2HOC/T
l7Wpy8Be2yHAALalkLR5LtncuODcAtcOxcIIueCxTiY6pg3wpdwQ3zNj2giyrY/1qjchd2bPH0At
hEovCvWj1n6/fso9P44yFhDsACSB/0mKtYbSdSb8oiZO2yx9TFLSHXln1AGAVCWK8zn2KI3KpWg7
Vws4Bd3o1GBfDZm5ZrCyxeEYwIvNKj9m6AEBdeOeJ01F4LErxwY3I+Ab2PwnP2GLXSlNSwFPdrw6
MtZhg5Z9akxFwWrHW4DL2kSPGEVHkMVL7q8oelTtbQQmdTY1YS3qPHSM6nYk3X2/imcgyrtg4ZrC
Y+w8HKTi5bAqAvVqeTeMaa29IdYSUt3EyH3X1pZHPi1z1I3J8DTOCX10tEYFX9s7KyQCYoS04z3h
L8iFRZYlaGxaybe8BCmjmPxBx+BytwYp2phDYShi871yIDb6IJQF9gfHla+X93QRY90Dr5yYxF/H
TAR96ZYHbpNvKzYBhXXfHkHpFKG+/JnN/eH6B7KnQ5fipahjpQaK4Q7EZ6Vj+pBxyqbuYaZCxT60
53i3QUZAqsD6BuY3KcDVGHNXm0BSurymeeAEfZyEZYA5QF2L+jEWJ0QekWrIYg8XeSlWruwsed9y
uxqRLGCOsqhu7cN8pIFB/OYk+KFUksuqzkmk72VpmSgFhcAhnEPT8Vlofc9jiwZAYwbcX0sUPmoV
D8RegPXmmNI7TgDM6TWDVP0833ZIlSPtUN9iZxoNsoOq0rL3mQAVoAOki1WFjhxAOl0Oc00grFhI
OGr0Bg7/xZx5fmja5Etfmq+d48XXFXX3XhHrIxAHah+TJZI7ZgaZUlA8I2rFrvcuRx0iPYN/7HYM
E18Pxcdc+ZQ7AQDFF+nAjCNkdGX7aqDB3GIKDKNJ1DiTiZ+Rq9+4hH2imqPI/vbM3aWo7adcxDPW
VLhVnkJUQjP7MMyc+17XIuLQQH6iTQ9pk3+4fp+7h7N0FHbg/V3gdN5K5E0+TK4ASHrtzO7gjcOd
raEgsHrV2WS9aj3i/uv9ESePZbiYs+7KEUVJDcbMN5/HNah737pdj8lt+6tgBzeLeayC0e2EHsD7
Y0wevHg6gNqSzgBqP9QAW2KmZsbWTu5av3rdOpap/aUCZZOfgM147dOXyuSKcb3d7/FS8vYJXTxo
ZZNhrNYJq8BP/KS5fn7A9pi4P40GjJwqENgDWuGc224fC3HWuyVShsvqocVEVCzOQ+7PIftnZKHb
Yaf8fMQQx7ehDl1fm0OboQpbqL7MLYiSAjykFKjUY2IeTIpyglyXbj93HGet1sf2hK1Ch9nvkJIv
98V94rODONJ/T4uORUlY9GcgGXRNVArfXq8hPCwqBUVajOmsZ6xFP9SWVfozaOfmrIhMfVC46Z18
A7V0JPiYK7VBNi99LaJvEs3q8H0CxWDdAtLTP7t0+ve7wJBpoMyKphnGH0C7JJ3KWFPGkpHFNUW7
qm8fE+PZXWzFl7+HZUV9HJzyIF8FiFou0fVDugKXZ24usVrvx/JkHvIDFpYAemw+ZccZJaGDSkXf
xRlgx4Or0LEHGPqJoZ+3RwMIy5lImTIQFX0bAMyxxWNDVSuT3i8R/S0FcCQTBgVoY+mZUELJkxQb
zmJWiQ8rm89dWT+0yYa80emXIiiq/GQAU8nAnJ9r5b2ZWRGptKBKoUErVjl5ThO0evoZoXBxum5w
30d6248Dx4KxrWvZdga8vQKeDPPYFlUfO8ZZIJvM529uXgVaB1AWYG/Z1uxtyqitXUUC9s65bIJR
QDZAFQZKX9kK6jlWBbEtIS+zO7PT/KSnUe58MxOMHgz/WoclYZLh08slHRDAom0hbtyuxc7NF8Rf
KpOzhTNvTI4kRXpoVx+FqdeQMv8QBzuogCz3h6OIjAP9qV488n5P1ltxrtQebHK9XvPfJY2Y1YEZ
mJ+3ffXmQ/Vi+4CAJ2gl52EVuL2v0BnFOWXTajE65kO21VJiK7JBuXtaHvtwPhjf6kgASaiQ9y4o
kM65/ZwLrzURM50XE9da0OOCIKAFlEo3ygCJpUInVZKkj6FgNPNKBkkOu9FJ568bBs08AWOliKze
Rx7SmTbTfnEmux5bwH9whSJonsUB+E3Qm+Mrx3BFkPiGF/BAO4HG8/rLvXMYklTJlKcdTbg34XyM
/PKaApNhH64LeG/FJQlSyDhTRpALQ4Jh/5qtR2yWd0Qdua0R8bw6aOYnlvKAizTq0jlyqwI1j4/X
f4LqjFJ0hcKA4G7HEdN1VmCNzaFNZsU1Kr88yZzwrT1Y1cn2evriA/l6KEKHBeN9fp5rH7gR0JdN
HkKMSkV/sOux/lhNGSJfu15r6D3uVzN/TeRUAIbc9S/Xb1ClnDJCvi0M5lUpjud+3qaN2sh4ycI8
KG/RJg+GO01Jy/Y/SATp9bYt1kM/8O3nYCQ56QsQHACTv36hWAUKdn+/CbTAWAID3IF+DTg+8InX
D7r/uf+RKn2EYMguM32E1Nq5EZiCbZJXMryuKo7e/Tf7I0b66gy+1BrGh4HmmT5r4qcFLLyR/12U
sfGG//8rlL481K0qjXE82hB6VTCHWWAi4A2Af7D8H+BymXGRGQ+GOA0ZIKdfr1/l/ocP4BgYqrCs
5F0/ap46kLe4uEvnbgkaM6ZR8QBqKJBUnxKsEldT+e3qjIX6ootkGOsh5Oi3KrIsnzEzggPbwAI6
fgkmFw1UP83kg9IP4I6D96hqiO5Zlwuhv8OpC7vdEGuqJpGDnhhaao+eX04qd6c62O8s7kKGA7Q/
aMZxMBEsi29EKcE7ZtienNUhOZu++x0kNcqS1BacyMHL5ckkL+sMRW1h6SF4T/kS5JYFPP74ZK78
ntvWGe3lNhoK9tMk2U1GzOfesI7dhOq4pwFb6oivVldW/gKyN9+qpnPq8UNbqsqCu0p2+RslM4FF
edpip7j96pbn+Ih8OzD8tPRBInlbn7gX/C/ySNWLS0bCpB34zxPIZF+cWD+MrwXqg6BMnYHVS3zr
pxfOf/MtXR5TMhhILsG7MUBkdrsEdR6QY/dzo5jLT14MwuPy3w/2wWtfCpRtR9u22ZRBIOo9wUqe
BH1SmIc9G3gpQfLK+bbgxTILLPZdgp76xSk9jlNYgTnvB6aUhsOK7dLh/+L1No24ptWSp661ZQVe
D3KdNkhiK7T6IE0DTK5NeD4LJG+huFE6aeUXLCUCpqlPtBGQKmCIxxkcU/NxIyFbAxt8TCa8mRbm
369fseKG5cnJimL7AbZos7hN0K69cc0fnXAUgc/+t4DwA+OsOiA70itWPPUqDlq+eKo+p+atrVo4
uH+GP/+/9FpeU3ury8wuzvXXWeR+6TzbiaoItq8Sf4RIj1NvhQ7TxUWNGKOO9IOdbnSpSSBafwyh
EkB2lgd6+pvX+a9QOVebkiJN0u1ktfZxbGq/Wr+5yvLedv3vlR2LcVDJQH1RrtQUJdg2ZlbjI6OB
G2/1kxLobb+ffbhFzJoESzj+M/d+cRgRVB2un3AvmNrgnf8RLtmQGraf5BlDLWVY7u26eG4Mflsy
Hna0VRnIfT35I0vSw66fp6GeIMsmvh5g9L0JSgzP/D/Srms5biXJfhEi4M0rfKO76Z30ghApEt57
fP2e4syKUBG3a3b2Ye7EHU0ouxJZmVlpzvFz3DCs0IExwFpQqrKYQXL/AnwJpgxU7+Ja6yZoeHbn
3OWtzLBzO0ZAECMbcIqWqvh46DM0+30N/9M9f0mlLLZtxHxSFEjVQCrvquDAtuI3DFva/G9isekC
rOQBC4H25S/6fVb9b7l0l0qvSx6YHZAbYs/NelntWkAmUlmaE2HDrzNBIWyL9lKapJtjtSUjPd8P
9xg3xfgsWpHoXP/9KliLUu8nMcNnrmHPimzBeTuZlcYY9NTRfbX4Z5YVM2VS4b6uBSnRK5w5HyzB
LZx/BYyY/3zV4WWeO8aBGTB2L+7moMTeNxnfKE+CsfAVXFI9HosZysWwk5zx11iFsvSqZxnUrgvc
yKPuaipVhgQ+un9HxcLpKhIVccjEmtC4+jxkwbw8LKnUrRUrgV8z9ANB7XGvmYuTw4YLa6jNdD0s
oLy0ZJ/ldvcj8eak1IUFsMhSKQI8hZrb5C2rdF7qGne9OToFdm0Lt7ew5DMx4iRTLHVjpzFvlXqG
2NEwR3u1gXLz871HhYc4KEv12aXs790Wclm/TkrHfzUbVmOZwEyUPKGlguLjoFqk5YqSIJYuVOSq
XeJg89LDgu9/9SrayKbq6K0q89FCHBS6kwD1+QG8NoZGdz3+RoL49w1pJQ3PzhI3pBp6c4meM+Wu
1pmfbddCgcelgrAMlJ70YI4upSVavJASSxbQFf3lKrfB9vWAMuDsSL9qj+Xad49FqFgVLJUAkIRS
nKhH7dKEaJHxXYZrdw61V954uOzGd2PWRgalOqwRK6M0Q4augV9OOPUTb12WsG97GxFErxv/BZ6j
iO9A1OjVOfQmDdZ4ndsoH5Vm9w5WA0Ds28CrwUKqGdliwTAN1vkoj93NZaQqCs43Rk9hGyw5yyxY
AijvjBcuRsWSuvS6PNBiQCirzEEJ4g++ZW4bBVIOOUvjfIpGKFDAfpRutSjguKLFmXlvNVaIp1+V
uwD4GKBG0eTAe8zu1u7b/pcpUt45AWkokBGgRq11FisEZXtlFkH73Jta6gM1K3F6j+meie1dOjfl
nmVOVmIBO2lY0pFeIl+IAWmUPHY2olBhpcH/eZqZ+MiNmim33Kvx2q2kIx0Xuc0pnIn/vz+AnbAk
i52XLwXjatOzBZi3SQq1QAgY5gHE6U+hUSBPZXSAWUIo/8FN4dCCjw7FCSUyOTS0R2W2Epl1xb4P
DvytOInyITofFQCnaEtvmX7W2geXgF/5tMbXufxDbR4j5VVsHzCMbF9W4X4C+vW96JVfrJqOstBD
hxgBB/pUjaShQnRDC/9e/c0bZl06ioXkd/HDq/7MYkfZjeLY9AOCCmnmAwXrb7fWtiA0AMEGYDRv
SUhVjtljFPn8bxV5r2K1noSpONm7fOY9Z4MhP13hwboHkh7K2dQ1r8QaSDk9XURneF3NRP9vukBb
EZSzUUZj1GZ0arzaiC0+VqxkjBjGv2swWxmU6vpIFvRqgAyh93L5UYfzKrvJnOtnsfPlFP8GcG+N
OwyFwTAalgIpl5LLcS81q4onWnM7RKq9CBlDAtEP7bS2Z6O8SJc2ZTmUONvQ/q7SnwMeoQ22+If5
7f9lCvTzK89UDivRkIPNIkcQriupZQTuvbCDrAPgIBq4uL/tLKkAtNFUwE8DARfjFfrttIJ9rCgd
fjhz/D34oywAbD9cPhX58rT2tjKp72Ng8hlPd7nz+KYFJMfPpT9jdjaTEnNNf18WtfehtqKoDzWP
ZTFJKY5HUPMx/6ehLTB2H/3CghS7fCZgBvztKEDbVadd21TeiHGmJfrox9TUpRnw56s59oytid27
9XUszHL/LW0IgXOjaJAWnrO72p39GktGaPbzyK5Yj7a9ALOVRTn+XhpDPq6hQqnSktjsxEoHegl2
gYxxLlm8tCxhVBo5q8qSy0RYwd1gb9zvxvtQiBj7zpeNAsPjf2tvAaxvlWcQUs4yoE9B6oOtpl7M
HJCZMxwF+av+2dS/7U/ko9GsIU/MQnutwlOMwsVlA9+xOxUkvoAPBmYDBqcoL5uuQy5NPSYJ07k5
ZIZo14vhx7kSDFigImTIl8XtqA7iNFHA9LsMLHoqNmGjGilqK8Jd1JgK0nKrAiYGIFvNtmJ8pB1L
+EsS+SWbB4VU1pMukfCRtZkpaqdCezVYMvaV93UaSnlTtFbJKGB6Toh4q9fwRM/e0hljWNwM2ClW
74qlO8rthX2VYhsF0upcc2fk1uOEz4UKqaq7l7/S9813QHhsPxPl9rh+UdMBdQ9PmNIHMBn84IXR
Kvr8EBuaKY3vazHY4CYz01x8aw3DAbHWXSTF5lDwlpqAoq03znOHWkUhFn44CuaYVlbTTQzjZWiE
njIwZr0exRwaKYXmnOLtKz2s8nyYehZqw8413OrDoPylEfEaxvxwS3JuMeMY+4vs7vuewUo8hl2B
jyaBO5K6GgD0yQTMnePzvhVouqtmcszd0O5cgEB9DJ2z2KTnw6q77FUrsZ/7JZa6J8mYNYOqYouJ
w+dzwg/ZwYi9xd8jsZOswo7umRJZB6VuDSCOY8xiQeJkcdeGqVo1uEZuQ/ttcZWP5T6xS2v8cdmg
9wLeX6ek7g7I17VRWeF39D79HZaak7edqw6nVVPtWF2vZg0ZmBr9yhfUGTKR4cX3qht/iafukwaM
rAyY3whLXXxTNQAqkyUsQo+oW0amgNHmWI3xcE/MCDMBUgmSjvhBGnmAuAGvA8QIofq7HVhADCQW
UrFl+6Po5yWKYShLRPhRoxuHmAEysyC0a4cDDp2tPbWoalasxtnePdoYG03kuIJhTSgaiOQ6zHcY
gzfkHwVwwqIE4CT5lZ6eSv5FBAzZmk1eUv2cNCzVDawZvb1X2V8np1KSnG94aQSFjid6gqs/ZcHo
Z9byttgROuOhszyzbJ6Y1yVVU2lJHYZFtI4QWIwDDjQehVh0ajG38Ae/1PikRizyiz3XuNU0+RKb
8IdJqIms60HT1Y9wCcbwnk+uekxaXr5Y36k5ESm2ciivpcj5lCmEZEP2hNbWUB2259XWniPHsBTN
EgeyHAQaztwqWjMSLE5H9Rq9tSNrWn/nwBpPhpAx+o1VGvqhDzZHA0NSaEiUvHqfo7tcxtwP7PgE
uR6PjLiz1077SxilXfS1s3ZAqddLcxd+c0WlDR0lFY0t3CBgbGW+6i4celqsqc/PGjxlSYAGQOYk
wSkDUJvS91gqfFzG4LoRrlVPEu3VlbEN0Tz2vdn6xk/Ny24UK3WS6wRkr0BW8S9/7z0tb8VT0QKY
nFpRKTCrqXVX+dFIQsxKXXV8zrCrHUehIUOUUTQSCEIBdcwVHO6LPKy1x8vZWSrlw1LPrCfXThz6
SwZ1FhTXWi7uIGPNsY8MOMus5+whfLissZ0c8S8pVLRrRUEB6whfe0aK7ljcNI9IfVegrho3g148
xK3I0h0JJrSJbHVHxbo4VNNYyWEistcfBJ+Mj6suFgIPlw+2a4oq1hEAigLkvm88WnOrlljd63ov
kypn5gW7VH5NmLAMp+kqX+K7RBadrpO81Lga1QKXH7uJQIAfm6seZa9MmM0B6LFaJiLZQXm6YBEp
7d7S7Q+k3LwSr2M0lz1+IGjNzFU2LAkL9Xq/npJ4vWka/keZd25TA7s9eW77H6v6obev4Ma6jniZ
BbHE/DVUDABOzaJjeaL28DBY3cWR7ApTFa+NZzhY4wgw0xMvNhvFatfKN1+JclUAARiWsINYfr3W
jQ85PBMSsMumwJJB3VYuVPuwbIXaExYkLKtQYwlODVE7E5nImHsOaPtNqUvL5T3gQ0SIkr3ibhyx
02eXqscVpmElBxLA+8zsdIBvv7BVueuUFEJbCqBRgP9RWdzQ1bHeilCl0XTAwi3Ngf99WZH7p/sj
ga7XjdM8zFUJCVmUvg9adkBDxV7l/GrCBOdlUbuHIXiboLUALw09Bm4AzYiTZ4ha8/KhVotrLNox
nuB7eZamfsmg32d1OxXqNEFGfDKuRQsLZlaMb/MDVLe34137nj+y4uPec+YvkdRLLQ8xhZ2GEFlH
Xl82Jo/x9mq8bgCW3aH6pBc/euFGru6KjvPjtTLVsrIvK3b3G24OTXmdupi1qAdGq9f0uTmUKD5E
b9z0KNcNIwthfEF63a3O6mhQgajkDQAy1qNfo8Fin9h38ZuzkJ+wySK5dloXaZFrr7VDL//BP+b2
fMyc5WfijH7nrtZJBZs9FlwTF/XKy3rcDZygXgEMEraxvxHuxX2j65E+9F5RAEYcDSqJi9yI41yM
rllcXLuXxe2tsaFUTRY9sTmLdjoVqEV5LuoFLH/eKsxeLtyl2ku1BOoa2wAeNCPpJqk7s1BZ0Zop
lwrXaq6FoSqKOGc4BkkXmRKon8X6btb6U9okPoDmgV60ODprSWMvT9gemHJngjblXKWiu7Kqo1Mm
2BviBhRpBr+ZbzS8QZV4NlVW7X7PaDUdG3u8CNwSoM/8bVGdXodR0cg9dgpm6RQ3nHGdTBILpnXv
Dm6lkD/f2O3Sj20Yocvizf1LjtGzOAvWDB9x+LhsNHuBbyuHshls2CtFImWN18vvKbDbl7WxaoV1
GpYUykKMIVOWWsJp+LaykrmwOF4G1h1ra4ClNMoewqpU0jLJIaZ+V5bIHEvB1voKVI054xXBMAKa
5KqOjHBZI0jS8Wwp1puCBdbHOIpGRQG1V+q0GcmdqjohMielUYMe6NOWLi7AYF4Uzb1sCLvZ3cYS
NMrrA+i1VEs9Ac/R7eAoL3gIx2RwKrUKq8dGEmDfTZAyJBlzaPbbJplOIIBkkKMBCQN8tp+7wxtb
nxe1yABJr7myVx+EU+6O/vzc+6Gr3TYPZH/TOKTexJo3ob0zLZUyFk5cG60BWJCbxKnZFEeMmazz
69j9NOKny6qljeVTkqLyBDOTIOdQeXPYEyzvUdXcurvlCkDg66zUnHaEtAQqyikDJ+UAsNJcsYgt
rhy8HBPcq9DZEopUiRPFvzrt4fKh9r/a5lSUH4zBI7KkE+xwfhs+pPv6ULufy2p+5nGZmf/KbqZr
dvmA9iT0Scm92diKNk5xPgBF1+XDyKqjxuaAmR8z4WS/9Q9oOZRfBAxor+o5rGO6LZ70YLjDILWd
eLJgtkewEwAqq3WKB8mJHdFHx/G8ppj5sxkqZh2Wcptjpmv5gmTRBQmQrmDwA9OMjxLCnGbVHxj9
mJ3RMw7qYoe/GJKJSW5f4PTxqcuhARtc5FZRc3t3dTG66YHjwRsxcgzQYkx3S4fL8hg3RKZ6x2KU
R5KIpQR3XW/AJQLi7tfLAljWSkOdhZMIiOAYEjpH94T79BD/hjItwLz/UM7pk/4SHvlnVq3pG+oB
pUaZ8qlck6xcgV6JW3xob6LT3icoUJdH7kp9wC6C5NVmZMmvKoZcZpM18sg8MuV2FnURtLmSNXd8
M07xSSfriHZ4MDqArHcgr7dB92ZhYZeR9X7DdaIPTTmjiYu1JOPgjKagfMj8KCCcUuGbaLYWuzcv
kjtwwVLpOpuUZoRsGpZq+HzQ+BOG5AmQ1MCZUVBYpY8W3nsSGFedy7u5n1ynVu+KR/UOTM4n7YY1
KsBUOuWfurnlwAOKL945mJyPzMzBovkz9wgGXbd0Mlu70e7jgLWlQP7WS0qgvJUI7BO8QaByoyuR
KraOyr9l3DMwZb3L92g3aCogYQSHKHw/PXYhAhdZi9BLdMVOPyr57QJojkrjbH24LwXWzOln/+b7
sb6kUddHnupMWxtI44PoqfrV2mIgfijXkWo2VxlWP+oHkqLoB2CWGWZ5FV4vp96R3UFENWp8ImX7
/2BNe98pf/0o6lrpeiyPUYRsZQmyK65ws+P0Xp1bv3VmRyab6Lb6XL+zmgOfGCSXdEHdKpA8L9mg
QWw2PlbjiR/8KQrq+NRrB5ColRHgGhwOIBuLy7UO6keZZoaLE2LfCcxE2qOaQVH6xzK/rglvzhkg
HeEOMlQ+zSG2K+BM8R899mqeB803cl8XzIkH9dBh1fx2OS7FMeKcCf/74LSGCwIonftZjAehP1bz
vTSdJvRldMxaqOlbLTiNIVucWFtdeR1mpzF7V7KjVLlVtFicelNlp6X1wDurvHPjc5j5ZfOzGR7l
9dXQGfUb1rcif77JFqIo1QTgdGpuFLVmXJzqDtVTgcFQILIuBXXn40XPgQaMT4MeYPpQLKaBHQ7d
GYLmCfwVLtlbVhz5hqw+cu+NjXzazAGLugAcjVgoyxnse8QvA6WcgdFjzS40kLoozW0cnfoUjFCt
ag+KfkBGAfqot8s+gaVkKkvRyzrmlAnHb6blIS1mF2CKr83AMUL4P6RkX+eichJhzZd6KfAxk8Uh
ayzpYXFqdz0NHuckVnwlWeLDHKxe/rSc9NfJFxhJirifFP35AfTee7a04RSmK5IimyzcZY4+mSnI
SmJ/9AUPQw64ayY4Y5wM/yE9rPBOvZNba2X1fRhf+HNWYGPWUtiCwwmctO4EpI2agztURbvsGn+Q
UIt47lAJufyJv9VB/xXTv45OeWJgR66VSDyxYopBcxVjtQaz6c/GLbpndmZHrsDANt3PCL8EUl5W
i/KwmiOEdQX8BpEMhqEhCu8vn4oYzAWX+nnorRqLFui3Aww3PYCa0Bv9wW0OInv/irzVL8mhvFBi
dEJfDDhLB7sl+CjC1WqJaGktPoufgaU2yhWVSQq2txDfqTTQ0VS6+lmNOZYxsO4B5WDAfquHTQO9
TcH6Apo0H0uYN/OtcZZdgn2Ep9Dl7/StJE5bH+VhQl1bc7yuyYdSXMXHICY2ydFww9SJL/qY9I89
hkSWHilfIxl5PmHqE7kz3j/hh4bddcXRzqsFgWZ/jpBGMiQy7vRnIXtjjHwT57y2wmvnJ9Wbbc4U
fC0ymwDdNaterOigBJJTe0loV88iI4L9Q8r+57Z9ut6NcEOtu2FqYaHpQQ9KN0RGNQOCCR6VPG4Z
RxUZyv2cyNhIC7Pp30nkgt3z2ka1ye085Oq1Ay6m5cfoG46cmoLHuxXaicZNwZvlZAFSS79T7Mtq
33UBYMUALw1hUqFh6XIuHcSVuJkYB+88/QDi6KD1WNnb7sf9EkOXC7k0N7o2gZgWYJ4p+IVGLByA
6jAWgjofCSc7A+n901y++ZyNRKp+uPTK0PYl6iRcP0VPEYbfLaAYL8gPs8iK8gxlohazvkbT1Bgs
zSIdIE5aqlqzUYm20ecD/oFxEKCwcIcsBcpImszZ05jOSD37OraBiCo5TZWrrJmu3WRq88MpD4bl
pC4sM6hqHcze1l4EuwN+j3jA3PAYrNZKaG0w1sWuLO2H941kyq0VidFmmgS3Fv5Emhh6TW7ynrhY
8Qn/umLHnexdJ4I9vEQPhpccWsWFw0Psa/zLRrl7PzY/hHJ3U5+GmVbP+CFVXZtVL9nhkjxelrGb
tG1kUA5OlVY+CUUctioEp4p/t9ISVOLE8KOMk9CID1I1RXMmTrB7WcV4HAYsmHx2LEungfh4MPB2
HKeT6JreYLfBHkVTsAUfyM6vEVJfS/FQRS5NLgCufADoQ4Y7Y52RSo0gu+k6lOlcvVpMuf4JvN7L
n+pbf+0z/H19K53E442/jOQ5STpSqeYD0eoQGDBMhOwB9L0Mw/s25UlLImfdSBrHoV0xd4es6x6o
IE+1C6gD7i58kO/zJ8EKgBx73z1Lvy+fj3Hj6Yn6IhaXUG9QpzLAhAw6YaQtnp68RfxTuE6MXUHW
x6K8S7tUYT4LuFqtgcdapuQ/iqZlaJERU3TKj7QY1OVq1N7Qzoh86XN6SXbTgBVTWEehvMTQtZM8
D0hRCiV71If5zKUpQ1v7idfG8igvkYMjem3BwI2jSG5p59f67+QA4PS7FEC0oQW4uMumQH7zhahF
j1twWj91QgPVJUZpR9kKxLbFOAFwJKiL0I7SEVis6cdlmftF2q9D0qPxAMDNJJkE55x30wRVdfG1
y4wzHrUnUf5lDIFhcHYO/D09/Jkl9UcvPtRZa/Jtb3Ha7EeAcqpKFhMo41LQ3bi1HrB21MBQjVD5
sa7CKcWgYlsONvCVn0EveHtZCQxj+qw+bS5+Z5RrPJKQUwI3HqS+Vm04lyWwDkR+wUaCVK5pJs4x
Mmrup4juryRwd4WioVOVB7PCmvtgGJJGPbnaPk5AAT3CcEcDOHEZynTacjUK+r1m1AjiYqD2POOE
DB0aVCAoOiNeVeKmuSYd3LbqVFNV1ffLaiQ//NINoWKB0ittHFcwVml+TnTNLo1TGLMKr9+WDag4
YFAfSxNrAldMUqFz+zB42bl1qofK5k12PZXxpQzqS6XSqGOFC23ErEVRLFZKJwW98Siqh0jBBD8/
yWYxK6+Xtcj6VFQY0ELZSKMU5xvFG0HGEkPI+EyMGEAT4TXVOCRchDZAFkaAgdXuxHqKzCpTbdB6
YRO+tbomf1wLnnGPd+WCGkHlQccAah3KPDDHGBtJDxRpMjlbglxU8jhP9JmJAlHQNzM0JF3D/qsE
pj/qeZHwdSbP5EVOKB+EEyDtf9Ru5ERnMMzj2Vjdp7clswa+a/sbodQFi8YBlOF4ybkC+tn8UeXA
O+9fNoz9DGgjg1KgPnajCC5R1DYsJbfq03iK0SZE5TRY74AJYY/e7ERAZWBF8133uJFL3bixGhJJ
GUk0V3mzAJCXmgfrjJci8OvSklEWZwmj7hwgZvIeCP643hLfOUNU/RpEGeSsww8lXz2RzyeHoVbW
p6Mu3LSMSzHNOB5pi60H3smc7H25kTzdFJwyyMCn4bDqtft580anRA2bkJPoQgbodbgWTfjo+0Ob
SnYa/2y7Y58DjwjgnOqPeo0sxlF3r+BGKnF4G6lVI5R11EK5ZDUnOoKlzp/OINO4KX3e5e3qunzv
sZ9EtpNYbfRvMzyffnsjm8rX0I1rZHWC7PGt+4h/kzItGVawpED5UGC5oPq1WXgi+8WjL6F00taV
TS03E3xd+1Ke+gPJeI3HweY8ZBEeq7mxn61tpFGex0jAy7eQSnQCyHDeyQEFFwa5XVkARO8ADZv6
67m2IqwLsK7ofhF8I5ryP40cTfyQEO26nW7Foj1+9h4Akx45MnavpCeROUKwG6k2Mil/VBR9Fg2k
HJIp2Z2g5JkVGaLCuJ6M20mH+8Fosl7Asrmr9MB/FO/n9nfKseAwGCGDDvS11ILgsUb3JBsxVRwt
Zt70ZqohpedKxnlYSqO8jSig+diAzMOdpFtd+NBGRpRl6YtyLBiiV8McIDuuliiRHfNhZ8mNAG6y
Skrdy+5kz1VrgAMH+QjhVZHIT9l4k1pa8goKk11F+l1KN30K5Er1uuFusTVsXha194G2oiitxV1T
8vqY6G6z9l6SR3YVLtaMl46qlIxT7flIwLrIoG3VBFCrUpd4RmenL9ZUd8tTiP6BfJjc5dR6LPCa
b7t9xB9u5VA3ttOFfFSEWHdJXYhsuCWOehCOhlMeC6/1O3u1VBegEf7kY1x0vS6ZaJnivlbBIScK
siIpdIU57kBb3UQ46mSBVBUgeI2HqyUdCx/rTYc+aJ1BAV8FPLRVXS+vnS9dSwfukDxjO0NjxP3d
yrumgG4a/DIgDaTBfKY1TsZCKHWX97ApHZSYgkqO01nwERmBkYdpulve7u7Vt9magZOXudyBXQzf
zbG2v4KKkHncpHxa41d0Tn0AoFHmxABKI0YgWNOB81D1x1xS56sMt8CMVJTgUdezJO3g5zi/ulKO
s59YC+r9KeagIps5B0WM+EKObFDBuE4mOU7IrEx5IqZHQEPbY3H4LNyx1pKJIf+zLKyP/u0mqq7N
66WHrAUjtOshCmS7ORG4uf9k5oqhR42+vtoqpbFMhukqoKRhZNduzhrgJHtHdftH1iT0fl3+TwjE
HNPfZ2u6segK0qPhg8QHpYWzgFemexRSK39d/djVQDWBttxRrWzuIcSaHsCwco/5OUmkvaRiKhKL
4qhOI5kl+Vf3XzBTewRfIRmJlJzSa1if9HKQ0WiMlkIYZaUOkb3yHvgfkOakrn4AKrSnmt2JbCBn
1zKrD8g6IxVtRqOSAGeCDxs9aW/oyn0iZ8oPAwC7bZAmXLNq54wUHfgtf39bPhm1ru9Q+10CwcUA
sRf61QGOx2bteu65YXVjRFTI1tL/nefN+LM4PggpeptKY4nT++UguhfZtnIoFyMmE6geyWgGeYDn
+GLZQXDSgAnRS/6eS9ZIORdgVslxpsE6JosspokO2WtS/NgezeoEiU6Oh3/uJGy4DYZdfn7STUYC
4Kdy6nskP5MlBsPTck7dwqp98ZpgP1duUf4HCEyMr0cPvMxq2IoTKRINahSsqCWaGp9aWHO6N8Tk
cPkLMtJ87dP7bQ4IwDEB2Mcc3qnXva0od7yDjjioX6b20HN4/NeY2WJ5F4bZfBbiNzKXqBTKWYNS
+UBxpWPiEcIskQkxsD8t+3UN6JGXBQTrdUzuG3b+jQHY8miVkf5qJrjATHyYvPCAwrujXBk/gVOK
Ood6Nx2Fw+gQk1qeI7t4Zmib4XI+n7Sbk8t9aLQjiZKjq3vzAS85L/PyY4f3Y47FBZNj5EAs86U8
TqKLiZyR3F0RTvJ0LoXbkTV1yLQgytmUaDZoYCMkbbTiSrCnM8F4Xu9mC8y2D3gTM8eO9x88Gkge
0cgHLwHlDSa0S+I+hN/u+xd4N557YHwlhgB6rXfu+rFegReM6ZToLvPd9Wggaa0OP/DGt6Yj85VP
8pXv7u3PgRTqgVBXk1YD3QArMyHYqyRhmQ9SpIHyDCzsmFQY4PUaRThiHLkG8kzSAQ5eYkGe7FvK
n99A1zhrdRDjboFl5g3iX/SuVgCXAxErQ7X7F+BLDJXeVEYipREWnJFXjLYC2lWAcHiZVTvVQfdr
2WTpdr9hbnwJpBIZo5MFOW7wLccXstuhHUkGhw2Px+FcWBilvp7s+Uk410F2rV8xC6z7meqXdGJp
m/s+yqMmRhlMtXOAOPbpbbQ72TZw2+OMedj9TsbmsOQjb8Qpehz3ooyrKHqhR3ACx8DwyOIDe66J
ZS+UZ8EuutKCCxY+vNPdagU8qh66xSKyDIZxF+n+8tQBgm7lkA+3L+JipqjyEdijbAQIQ3UIgcD0
Fgciq3qz/5T+3LNXCPTd56Nuo0iBw27lEMFqDH9wVN3CrJg9m4nXgfgtcuJXzUNGZQId3JKPqkvm
mplDeXtZAJ42WPX/10+gcqs5m/sVsEPIArDkkd80KPvF6EmHtmFpnuC05+wtcVkp6m4BZiOUcq3i
GHF63UUiGnqTOZBx+bQAhOtsKuutlGQuwxvsJQKbM9JjgBFf5BEgajQXDVKzW8zsoz9J9urXR8zG
EVrE1m9eBrc6jF7MzCoZCqbHAEOwCE8jmUEcgeakSvNhmTvM5c3JD3HmXhgnZZixQvm9xih6sSUt
MkL/TsarVr94xGQ8aDtzhz9qN6wc6x/C8h/XQyPb16WWCw0Z6uwc5W0B3yRWIm7GYHRCpDplwIam
Yx2R8nWtOidLUuCIRfuuY3/WWBlKZAmgvFvdy8Og5HA5XfveTo+FwSh07g+AfLlPhfJpOqATBJ3D
rW/grduH2gVPFZjdiQslkAnM0VBGMKQhDAwArU4DMD7xiUZbfsKMDlZGXrpfgt1ek00f/aTczrcJ
5uvDyhxuylvxNT+zrjzDkSuUnxHSOupDsmhQYkWsfR41rD2XrGLU3l1TN5ql/EotDHmDgiGE8OOd
FgpePXL+yM+ihTlVFqIHK+arVH1o5ZdKCkd8x/nFAGFc72KP56G0QQOCol/7K8Z/k2Io2lNu+pPV
ONnzaZujqlQylwHxc+gAV+Hmh/6QBQTOidRrmE3pPVe9lUN5lLRVhD6XEB/En9HTYqW/l6vEMe7k
B/WwBuWvxU59kE/aKqNqwriEKpVP6VioivQcYhWlDJZVdJdu/H3ZWbJORjmSdcSWQl+2cCRjfq6k
wYOrNntlCuJCCYqOxS3FEke5lXGe+2Qm1URhxLwMiEfnczPeA0jajPTlcPlo/1De++OVVcrFtFyW
1gupc8ne0ljd3XROr9PeVJwitpv0k2JQAaihcI5vNVs9g0jA8Du8C//LN/jXDyFa2WQ4JcfzdVMj
M12CCHXG5Pz5BvdZt2G3/L01U8q9aOGcFRO5iykwhaI7NVAtFBNd7a700eu/mk7V53AnqxnyD7W2
r/NRHqdcm1UzUvhWEPYi8wbkBy4iqgzsEzJuBD3uvnJKlRekUcrfZr9mW7LL+/i+N7NTvKJWipK0
y5rj/4fO95/DaZSPqaSkbZB9Yy7qWg7IojzIiDkM/9ZO+4Q6hlNbWIP7/z6l6Cm9hFCiROShn56y
q/GQ/xadxooC9eagP7TOVW2WjpbjHyCVui9eL18cVmymZ33WxtCNSsYtHd3Qi63ujEk3+dDZzaFw
OTyLA1Z0ZiVQGuWG1GGe0zbHDdHu1SDzczSN9MNbBmAQUEEUNuBWGWdkGRLliJYJDH88ESgbTl69
VQlr0o0R6jXK+eR6CRaIEAlUAaigrhvMIkQCuhQW41uR0HOhnqFRvqUSRXCq5STZDdSgCQBMbgFC
7Mx5vVcy8xeW1igHU4Vd1ixGqLpSLWVolozAOTTTWW5ZeDv72+5fSYxGuRRRTlpJIo/59mUBPcmp
/ZzsKc5qbWrgcgKju9Wa8jFlVzEYIYreLBgEIa8GpcdbMCtexi6+rrUQPI/rbHVZ9zOXc0aY2tPp
9l1G5RbRkuhRIuGkTdyCWfncdA+XTYQlgMoiVjmMQoHA+qz1Qy89DiPjqbD7rbYnID9gE97Wldf1
Goisrn7WweFLmq6GVTR4wnPOgM5rZOmv5TuLkZXYGm34W6nUDZ4TMeWFlEiNXqRE9GdwmueJ3/RA
jeau0p5VtCMWd0kedaGntBb5njQLDfEUL++czJtydhQyYHQbC+gZf0S6yLrcrE9HXe64GvhSnMjW
hDlWZgvEIpI+YEPIuMWSNzaW/oMl732ZeHzJqIZgyoHS66SAu4Yjb9l5uuHBlyj25mV73E0X0HX8
I4HSpCH1mtKQQrmx3C9VZMtgUeXaOyMbTkb+VgyqG2v3Sikwdg5YB6OUmZZNXPAGlKknoTNpv7qV
NefCkkC5xxZrBGnFITvJ56a1UsFwpl5irWjvj1oAVB+z7MD7EOhiQ8TXmFcFLoebfGBzMXsS3sLb
MCDLq9FZP2G62RtetNvyKNzGd8uJBM/YC69Yr8y9+IZWw59fQXSxufStlKa8BvIMNy9LMxvO2vDG
FXeXLWV3MX8rhLJFLA4MYUVG8sJH1Vvt0u4eK7O2Md1xSnzh2B5701BM1U0dAXt1Jjvh3L/0X6ek
THUZ0wbD1vgBZOOmQ/+oBQoIW8w3Kq7PcaKNNinb1POonXixEFwN7KGeHvLLnZoYORYMZi43/oe0
K9uRW0eWXyRAlKjtVWtV76vd7hehvUnUvm9ff0M9uGMVS1Oc43nxAY4BZ5FKJpOZkREPpaTXxtU0
1sozXYh5lYxW/mTmiYRK8O1SDcvP1BrNwZayJO+PVCpBUciasvEBbO6coWuXK9VSo/Fw+fvs+vsG
9MNd0rmpldFCU9NPiHotL8YbM4hgWn/f2zWLgBJG102dz0XRSieJpgLltE5ot8Fw3d5hLPwB9Pi/
JEe9HUFrm/tZkHiKn3nGaJc+BjjvRF3x9TufBX8dTJs6eOTW2HXq7WHa9u0Ql6Y/pK1jNdHB6E0H
z4Kfodr/uLypu40FeNy/bXEJgdzXVau2+briMMjBOLQE2tV/11jYzbu3trjcILPCCrzT5np1h4/j
HZ4YXgPGCfA+AE2EZF9Ikr6L8Nla5OLGEE5y1q87CY1nF+ACv8P8ew5gQQP9QxFQezdIbbaSix9o
4s21KgF4mA0YdaUoSMm3hhDbIrLCBYmx7FUjzOGinVscaWavM/0Mw6Ee5OhXZqYs+CKqnq4+cMkf
uXgBuZW2g8qi6af26EXX7WsMFct1sF65qQJRGWqXLWn7zbh7bcz0Tko0nPO1oD4c1esxQLvr2DrT
QcdAf3TIr/KgdtdefnYV+Q2wYfEBiixH1YNet8PuhbQCu5Fn82G5yNNncaNnREJFBdhHyP1AkOW7
8g0qKbo//OoexdQ3Ir/l+9TaSJvFzHBSWq85mtRWv6coWBuB4hopwDCiSvEuGt3QdVkFhnVVfedW
2JkxCo4MX5gG5Z35UZnQ7uzs0W8+Snc+rGze2VXhhA5EEgVRff/W/WOax+FoqWGZ9YqijD66G2gd
+ytOJfGbr9AdeVw/eO8i9XxUMKKufI8jR4So2k8QNz+Ai7azWTdqWcPfkPa6K0+/viI44Vuipe6f
3H9vMg/IifPeksYZklGa8TTnmU20b5Kok7Jbhtx8SR6BM1r9MucaIh7o5e/zA0iiHfKogy9vAJlY
9KoG68cErMoxHeko4YyRY/r98p2yf31ZVMeXWwXNuHAx0nAx56QyfVKAnmvKXJa8GuyZQo7qsqH/
cEz+WOJCBSsjbalDuG1/VSBHK3wWRDe9O3m5+1+ocu+GQXDOy5gUAxs2T9GnpfISJloER7kfPcVb
DgYYklYN8NRlQnaR/bVtkjRubaMWq2xeoSrl79FD+n1lqqgDNh64zFVPPrTCqth6+55F+Y1BLgZY
rRbP4Tq6BYZOJwxAcnC/4igyVMXmo3hS7D885BHp//Wy4Hs5oOUc9WyEvX/hYdNA8wmAf6Y7XMn+
4q3VxuJ2+ivWn02Wz3dxGvn/nxKDr/rtU/ecgAJKf1lQ4+ke89T5p7LgXLKtr161ebokqZWzCJPO
vtG+0fCLNN935E1wDtYTdeHT8a0bIAqLuF/rV7WnBzK0po3rEGjwr/LReq9vVI9+LxzrxnoW1TX3
MzpCQXpMV6F1XrugGnOy6AA1Y+DcZq0NalCQ/Adj5yrP6/wkeZ0oOhypLDj4+9MIf+zys1os6seh
XlEc8bH/bV5Rb7nug9gdA6sFS5369KB5vStjynG+Lv32mIFxqHisbg/Sz8s7v5sZQBpHp6pGdaQI
3MdtIoPQEve0OtdI+34qk/Bq3v22GxNcvtfq6UhVeVpxVcQfjt19+4qRmbXTubqsypz8nt13r5Gw
j7T/NFCoCQ0nqMBZvKxBmsZ5I6/cwWmmv2fT4I5zReypnD2kg4NdK+PL1Pc9qCKBDMzZMSnmr5e3
d3/tf34Bn75rBaVVF6LcrCwfc0RdRU4duQSJmpYeB1lURd9tRUA/R1GhpKWo0KQ6/ZyTZU2jrCG3
hsgfei9tALzsbXHoXeo3gXlHvl1e3r49FRNcigL+f1wtp/YY5M+YmVHFr95YDXD84uaPsWt4EsCI
kJ9zQM4vSLd2u3ZQ4SYyiE+hzsVPdI9D3MaJhZMTIqiDDullcZPEzh+hgOMUDWArM2g0e4Cgclxq
ImfePS4qCn1UUVQTOtyn652HpghRjEO1D8CuJF0cbRKEwt3cY2OBOy200jVqzmsln2kO/ZKaH/lL
lImqYrttOmNjZnXcTVAHKq6yIgPl4O5Ng7Zma09HhlmV5YoipXKXL6iDOeBzW54vO8xuBrkxy+UE
pmQYE1pJqGWGndeQpyxGPYrS42Uroq/EeyWJ5XGG5/iIbD5oiW1zEtUu13/i7MLajANylYBCM0dD
7XDQ/lXpkjw1WI+YqEe9u18bM1z8mIqQxkON81VOHSTnF1dJegDfKu/yhp2bMQ0IvANvStGrPNPS
RZleTqMF3LVmbbaPS98Rd1ZC9cE0B1ERbCdkmGtaDSMGBmTJ53Nq43l6NsRdm2AUcH2tyNGj7sTy
mt07g5cotxrkbj1Re3jH200TSa+h4GWIwhhfjxpMS81TqQZzetUGWhopzmKWnW8ubeXqRQRK2i66
Kyd2LGICiLEEiJi+gM6z10mAxtp9oqqtralZ7l7e93NHPf1dfGqly9OkSXMUjBb9WXaJHy2pYHxp
PVGnjgoTCFRoDlIDHXDuoNdNAZj9eiNkwwQSlntq/raa2R6kG6jtzKmAImt3QQjLqqpCjQ4Tn6dh
RWfRXNJejgJmsOanXkb0eapo71/etp0XL95lVAPFhIyxVdRiT82QYRjlrgejR8x6GbwJipOiXQyZ
m0etlT0SQ6M5qt4j0DaMFRUQ4+2890+Nc2eSdGOeTTne+0oweqhfTUft61LYmmxrX2MX6p9go4N0
2BCwb/NxeS1jzOGIMCTnt8T6G0xrFcwENo2/hzS1Ndp8jONgGsL5bsZz7zpVYlDkIa90hngRUWnt
BIgTe9ytRKI202iRxEGn/Wqm37S7khZRTry7Jk2DHWRqGJ3gPDVtIj0Zs08J10Q7GEVKfaroqFiR
OHNNbc4FQW/PV9WNPe4uImaFgQUDTmSEr217304iqLbIAHcNySb6dpUCAzihTsuuykUU2HY/y7+X
gHN3eg5YW+RLGcHCbFQOlE1sRbkJLVXwWNkL2Rh4//8vo/FjpmoiA+5dw0yYuf0XignazLRzzTHv
iRNfL9S2xONIoqVxobGYKzPVIb2EAXjb+rG4y5F58XPxHZIm7GXx9EN+b+a2kLjjfN4FB2uzVC6y
TGzoyqqM4sCUMQ6u1+RLHAHKH+rMRWflQCFOU5Xt7VRPtxiNeboc186TitW4hahmoXlj8qe6y7Mk
BWV4FFBIzcURGBkYtSdrsQurshOtt5dS89JFYHWnUHNqljvcIYVYuKQhmDRuA96QdaBWeVgriNOt
eA5//1D8WSN3ymc1qodUh7ExH51m/lKxxb28izsvhNP1cAd7mDEwZE4sDjIgJr9otcvuUJJ1Y1+7
KwA9mB0Kv8VL4dE0hEg00fK4M79MxZjGBMvTpWeWf5tKETPfuj/8fb7xER7SV5KpZmOKxeUGBvS7
n7X5tR+p12eaM8yVI9jK3eXocEjdQiMPL8rTAJOZ4dhkJo5DVqKmNn4BUtm1npY7GQAtzNN+cj6L
qLN3T/7G5vqbtgmiOWhsycs4iJv7gcQB7VfRnV6wtP2V6QT0aSiE6nxMMwtFG3De4iDRfxbJFZkF
Pafds6z/+fe5+FVFTay1MW6zpJcYZkjk666vnioThDh0+JnMyb06Ll/reRGsa3/3/tjlv1gX0nbQ
8MXCTnfZ8jYrrT8JBY937+rN6rhvpGqp2khrmFyGzOva+SiRt9R61lIR+kX0mdblbpyBVqzpowaG
GrO/IZP10FT6QeDkuzF/sxgu/kHcCWzKshYFGrqDGBZ/ZsHq3Mmj6DW3U5BCZDJUtKhMFOCB2Tld
zTzFEIY0szhYp4sxaPOVPmiPnwiJX7kg79/dOAAANGQZ+INviIGpQQ+7GaYMC63FUXGmSjDAu1M7
xWr+mOAbX2C1jq04yfFtVIeC4ipEKpxhQlt5UENgC9ziCZZd7eflzyVY2OcebzyizfORTcW6sNa8
VeLQAXG3+7+Z4M5uC9T0olhpHAxaN4AuOTmUHYRY/jcj3EFVrZrleondI33sJTHoK2TBPMTe02/7
fdad3OyUatRFEzbYKb2K/DKJ7KZNbarfpG3kqOQgzW+XV7T/LNs4BHdY866aOiuHQaabdrJM7hR+
laK7XBmcPBydfPyp09SuwecnMLx7KW4McycYLFNDLC8w/P+UIOkcNM8dxHekg/KQHqkvH0hyHdFD
DwjUy2XrIofkDjUDiXsqK7hJ9D7ypXL50qamCOAr+pTr328+pdzW0RgTLHBc8NZFHWgkM7AMLFzs
SDcg9pBXjj4s3y6vTGSVS2YIY1UzqbBKlSvSvSXWO4gog0laQMROPdny/8KctZauDVlDqYZzH30E
PHouiziwpO6ZxWBGGAgJIG/olRQttSm9qpkmOCP7ye/GKOc6kxylrJ9gNO2nNDAtpfsJDojQlbRK
fojiQQ7ysdYOScsSxypkqBfHaeRX+qjdLyzWvl7egl1f2vwazpcGhooQo9jxKixepokeozARuOte
goB6EJQ+QR9sKjxCbCyWSGvrHh+1ZIdMnx76RrbTIRSEt10zpoKHjIw6Pfl8U2481ipMc8yVEQ+p
CpPQVW4rzeNARHXsvf1CGQSXKop7Ono8p+cikWMtG/UaViRGfNxWK1la1wkcc28tQIjKxDABw9X5
JmFudn09DMi5JQx8u32mxh+mUgDVUydS8M8dYGOK7wtOxZyoc4d8B1DOL2EzHcrpnxNvgASNqOh1
ftZ8+ZYf8Aw0W0IduFfWHokBzhEjDcp5Eaxkd9MIKHC1VWnV4Gt0bTzkEfR+Y5iJLEfKq942QgZY
9qL9RdFRQzlQBgUuxPD4R4oaT/MI3FoURPr8tVSX96IuvcufZTfX2dpYHXHjzpXZzK205jpr090E
iHKyZ3SpHTT6P2YAqg70YB2JyBv2AvDW6rrHG6t9kbNYreF4danHHsr3ppcpU4aYH6P1lBro7C2L
8lhIrXy8vOAdmgF4yWZT+biYWTRiMRZMA/akPRv38c/WIYfC8iVP+oXaBNodEHKQHtAIaz5WDBuq
nAI0627dfvsjuHCY51rbooOLe92HtC2I7ys06AlIjlZavMJrFQ9w+/+icbznuzrRLR0kSlQ/a/PV
WWRpcT0gTwflV3XEGIHDrqLbAZ+7fFlbY9ZRNBS/7if/rt+a5PY772nRDAXCcqej+xJ36U+SEs+E
QN80V+nh8tfdC5srbGWtsprU5E/M3CZ9QlM8sbvshrIf4Bn+i+i/NcAdlyhTlzFkiP6NCX7RqbXn
8KPLvlxexRrcz7ZsswrudEh5qQ8lNHACEg3qXaQX2LLJmLwlXrSPxiKSr0JIurKq9qOJzOjpsvXd
xxzKFGh8WwruUp5Qcu7KCUpNWOMK/8num4M3eAA2XQt1BM8BpbgRQCikW0RGk+6sMl5WEMgODSUO
tEhebtKla1wIn0/P+tLXt2ADQaKyTK2jFwa6IIsuA72rzUnt5fKoX+V9rkBUcjQCfUxTgB2GZvbb
tECjqwwNPYiyrPmmNqS4aXM62XIyWLas9drvLM/nzB4oUX/3mpo2TlgTSLhHpHGyXJ58VKGYP2a9
IfCd9VCffNZ1tQDdrZUZBbkg9zBKxkkpmNnhTjfq35VRvE06+5F1xmtRhX47iijozw7eas4CAEiB
6Dq1+EQlbUo9QzEoDqKlHO+jtNcDisL6ARoPo5tlRuNf9ps9eyry2zXLVSHcysU0M6HQCNfxMcPo
tsM8gkS+Ff2PUQ8FZ/w8s8XCtobWy2VzeUyxVUtKH8JrUNaQ7NYBoioFGq4+FlcRGBr/t2VxmVie
WF3EMliLKuTuGBdf0isWKV6hxYKFnQVnrIsSjaCFjDT2LLEAB2+iK2HFAiUbKzsv4NOJFl538yIq
cJwVhj4tIVHGZI6F4MyhaYYG29sTeKKmxs3jgmT5tcqL8qpa5vQeuufFATpc4UGL6tBDfwqI2DIW
eMt54oHfoMEtEaZXnl7+UbRYWZ+qlbTew6D0vmagU/BNF5aO5n18kCs3+yUCUu5tsAZqNAWUvYBT
8h7am41OI60HFFVCoaB7zNh9mWXuZX9ZvY8/5RqyQxXSGzh6PAygjJtSnuWGBXE9vxko8WZZdxPW
3U0js7uwyCtbIqXAR3cXBmwxngqARsl8Ht+GQ9tqZskCBPRrDZKMoC6da0vwpFzvNn5lBpFResOt
YFAebJD2rVKztmV4TIKOOqWhbbW6KEjuLWVrRDk93PmykuiU2D4AzPzGgHifBIiyLvhIe7EK+D8C
cn7AQ86KiFM8R12naNiwVGIOMO6djer8Nym2GhuNMkHOuW9tZeZCEg9iKy4yZqWSscTCwQb+yrUY
BlRNMkInOFQNWy+RSFz2QJE5Lj5CKixEdWxiwazJDyseUG0Vx8iQ7sWCQLJ3oxkKPAHCjrjC+Sum
w0O+ynVsI5iWcoekYeM0i34fKXnlmQP5WiWiS2bXPcBCuPY2oA3Cv4tzeJ1sSLDYF9AFhW5jqugP
VEn/ZgtVk+BzAVUDXNepF1rhYGVL1OGLlSGEHExnxdBkEM6IU5H26N7XMmV0RcGZrZIzZElaJanB
pJkFjbSAzLWUZrvG48duNeuOJi39i5WZiqwruoGZXoWPgcnUAHSnMMkPSdzboTo/aml6Y5L41Yr6
v1qbZgJTSC0kI3zfN46SqB2TEccsnt90c8T7oq8+RqrcUVAiCFa25xrmxti60Zu0IGnnXJ9QlAkS
lRSuNFHNTqnV2kU5i4ADe5EQt+dqTUePjX9mgJrfKsdywAkz5MJuMyhS6IUg2u76ha4hg4P/Ad3F
3dF1TaqO9Yi2hfJrDHFrTJMj9U9yIcg6dtcCnBgFRhrFST44JQsaUWmMEyWpPyPUsQgkDS/Ho10L
QOoQ+J2CSWUu710G6HzWWiL5Cnjpx+F5qTVBnfzswYRcwrQsIEiJoUPEgNurAYUrK46wBlqsAKVp
/DENBhqUPcRu0qexKB6QE/xQlUaUUex+pI1h5dTnlpBJ08BqFgCJlkCkLQk0MiLN7qgzx8uXy/u4
l1lgxEW2ZKLJGEDlMlGGv6ibGUFJ7bQgbQx3ZOkIkl19tHMrvFUz+tuqupfLRnfzNEuGI+oEkR4b
fLrEPJSstEt0htfgqg05KSBj/KXdxk8NSLTZc0/++VwGvubWInd/JXJBWZz1yIOJdej6zpMAfy5j
0a2855ZbM9x2ZrLEZJxwFkxd8hAVzfUcRoL7UWCC51pMiGlMeZxK/hTNz/LSv7WhqFawbwIuCDUu
FL35m8qcLDVRVLg+XimFm6rZ904pvwl8YO+9YOHwgmcDIiFnwyTDGC/pUiGOJ+jV+CpVoIEqA36M
zv9xiBUMPSztDVAW3ljKr8AWuZft76UZkBpDv9ck8nlVp4hmYLozwgJS3I8Gu5679yb8SiyMkIy/
L5vau0QsSEd8IieQqXHe3ppSTGdSSn5RsKtuym8HXQHhfzT8+Md2ILgCNCBBPFSB+D89VaYiWXKY
41QRK3wYZmKHteLNRBZwXews58TMGr82dyKoabO4T7IkqMxSt5fkNpLYkz6GAkzIzgc6McPtGiRP
WSxPSRI0gwVd8bj+vkzqncnK0paG9MNoAEe+vH87Ed8CEBd1cfyhnI33zChb56W8JCg2yLKXl23s
RwpLvBSKLIYd51F/NRYhWNzmsSeP6G4QwbW5s7MYrVKhcoIhR+usSBbFLan0Hjvbm5UNtTwvBVBJ
Ew2Nno//ajLebIBWwPct68wfwwmcPT2dkkB51yuIma/kF+x9TN2qdSRnxDSeYufPxseigy5TBOvY
iS0wbkBBB50O1JA4J52zhkDEkCSB2dAfWa2+gqVFADr+vPy5R6WlqniF4XaRNbQ6Tj20gBzeBJm/
JAC8F5r0sWOgngMu/PJYusMvdi9Clp4PN2JHtwa5I4E3YYlSlbXe1LaBYdvY0VB/D11SHKg7OdFD
DAGkCHfbLJxJEy6WOydRPZM0yrDYtZ0PiRG7W7sOtav4cW53oDmPRCqv62oubS93lw5lpLT6wEB4
H8ZHfQkW2fDU6recv10+j59pwCVD3G06t3qshqa2fkfoNbq1U8fMlrzGWxGJ5nftI/GK26h1TLwM
Bdnf3lFUgZVfiy3Ilfm6qtnk45JacRpMGblV2tpTSHFUqO5fXuLeadiaWf9+E0uHxJih26AnQTSD
kCXrfva5aEZqdyWGCn4TCyMAGk/po6rAPWBeFJuYECjfIALaoVRi3N+MO8Gm7a7GgPYEymEYouDL
VEYaFSCqytJgnKV3lkN0mPUicMdnRejMKVBitCgqbjDD+XuWLWNb6iH8vZ8GyWnD2Hhqm166rVNS
HkDDSxsnb4kEBbCmjb6xZMnAyJljUjQNW7uq2sSXF6l5V8pZYw6mx8LXOiwXjJA19Fi3ce6XI24d
rZa19tDVUudobJge8iGlV2NdtjVoODrpah5nnDNpSp+Kkdz04xS+l4CX+xqtm/cC/8xBkUzdi4wy
uUpp178DjKK4E7Eat7QqkrpmtxhOhNXUthyWomLD7le3ZBPQaGS0Z0MfqZShaGKZCdKb0JkyyY81
fPxS5L8iM5z/oihTz5KE4EPqKeg68kzU/D6y6F9cjCib4K1nrbO3vGMRqwcXjiQlQVuXjhq+mBbF
yKQIH7HGLd6ztla4h1dFJNnIe1gxsjYooiEIjfZ72JJbOa8PTLV8ucoFC9s7MVuT6un5j5Oox3QK
pINBNnDbzcTEe4+G7uUgs/eRtka4j2TJ8ayqZZQGVv5NCl/T/Fuav142cT7ngxsQo2Lo7uHSBYiF
O5WMUSTbDHdCA2ndIsSUsD1OdvmKWABgkGsEKIJmh8ax3GW02yvjWD0WIKW4/Ct27+Htr1i/8Cac
qiGhRWggatPAvMoSe3gmdnSl3c3A59Ov3fsqm8d84fW/OsaZ42wWz91TCQOX2rBeFmOq0Ot6UlS7
HJvIRuv43RhQmo0pPuxk1A4b0WjsR8WOLelFkofg8gasu3zhh/AkC7MWDkXHmjSQitKm+fc2viWI
/DP9iGgj8Kpz7pHTT843fPCA7qolwSdfb2fqLEf9ijrGNbkuG6fyV73C9CbNnfxt5dHC/0rdprZz
MKwJztCue//ZfZ5yoRulrremKg1S2joqva+jHBLBouXuJT1ovqjrIJK2zgieupYxYRw+KbG1ZEm8
DrGHxMSeyde8bgU5we56TDRdMNpLrDM+MLNI6ljP1/Xkv3Ppi87eq/rjsp/sRrqNCS7SjSCNaQqK
SGcBEjzP7U3ZFL+1OvuilNKNwqrCBjxV4Jt7ryskIf9eFhfqWJeUSblG13+Rra00zvp/oXcr2j0u
2NW9XFVRjN1Tlvemp8G0vNSFaGpm/UfOztlmLZwzyFHZlnVZwgiN77KsflSX6vXyJ9o9ysg/AdJC
J+TskUZoN89URUxBmvOGgePO1iVtdJN8PmjpeF/UJrMvWzwnClwP9MYkFz0pUcJRX6Pn9COT7PB2
AjHcN6iV+AzkE7NbAN9QgaQQzClO9p79WgQApl0H2ZjnomjXTPgESQ1caWh5eIkHYxh/DLNylEbt
WQrHBzNpEltrrKfL69492X/s8qS8i4ZeGgVsKJCL5VZRIFvYg5WGvi+DaGhz1202lriS8pT0Q9Kz
1dJc389j+RZTTXDK9tzGAF4RFa2Vwowv3QF7GZNmatOgbn/EY+72eeakOHMEZH8LFYxNiIytO7u5
bqcxmjXLSsDlM/agDioKbzDnxV5SoFgVUmZOW3WRYIF7e7hd4PqbNja1XlLIPGCBWlM8WSYS57Hu
Beva8whDQXNJxqjRebt9UpoQMwawQSBuWyoQ6QYDKHmIiGg2ey9YAVuMEXATNTss63QxsjLWcpp1
aZAYuo2lOS39RUzZu+zge9EeLCeGhQfgOv/MuR0mCirFqvs0iFomP3amhOp3G4JHkFTQlpgV7Xrs
pu9h3BbPlw3v+YeporlPKMA1Z1AsNSNQlixNBJS2djE16TR9brcKVHK72raY6M2z99kwEE2AeKE7
E6HFojaQJbPSAFRaH3Lee+OoQPxBNZkbD6JK//n8BqLl1hrv/Giy0o5pCNBaD7B2eN1mZW1PSX4c
o/49KUHNLpuNay7h05gisb+8taK18sdgwttEj4FFBqYb1AwBSzQ876RDNPy6bGgnp0aRTqEKATwZ
hSw+omgRBJnbDB8xuZnXsaW+dtIP2WsD+q1+KzO/fokP+nXyLpraPz8bp3a5/TWajqaDHOJrTjF4
Sab7RIKyM1gvLq/vPJ6cmuE2MmfmkiUWnIashCGh34Wp4FWybwG4AgMEDNZZAQZX6tKUESzkzXAd
paFrWs0/vsLWRfwxsf6ETVCUc81Kw05CPtL2zqirjkz7t0HOXsxcF6SO5453amr9bBtTSTMljA0s
C2Il6X7kNI/uKz1XDrU16m5cRYp7+fvs1DdhEHEYFxrK7GdFpWhWUrPv4QfKrQ5UV3c/9qBpomAE
rV+it6p0RBXq86i1GqRIu3QNfQAe+DRglj6MKVaoKrpthd/1nNmddujnKpgjEWRt18s1vJsRm6kJ
DMrpdsrZYMxtlmZBqFVPCyXXTG88hf3zbhfWpGGQAeg4EwgXzstHY04Ui2FN4Fh4bWTyNTGU35LW
34WmnAFsILeC+LS/rj8GuVySzDkky8cM5MlJDsS/Ct2toXoeC1GX/vxuw8LQp/yM+ciWuRt0nirI
iRhYmJWZKDksqKJifvOhmQs/ktvfJWFfM+hG/s3qcG+jxgl1uXOoV6I0U03yLEh1iM3qNVDbqUcN
0XjyXuQA9A6IMnmlZeNDb7YwyPtU2ESNgUuCtY913T9ePl4iE1yU7aa2bZGNZphCTApfDVE8bZOa
/uOeNaHbhXDux+RksUJrhJfPhl30EGPLXi6v47PtffokgwnQjMHBDQ3/4UxII03CtOiyQI5Y/WFJ
aeEMTV7fpKwd7ko5nm6QOVJ3zsbECXuN3KaTEgZ4EGUvuLfVt3Gs8TdRB6RKUozGS2WVkjsgnbZx
9ywHuSzjewBAQgEi59NBz343chZUNyk8mT+ZWsbSlA0I3cyKrNxOlLKVnUlblueIzb271gRvJNp0
jwu0bF2ZjgmYZNPOpciyQQfWqMOxN1FVsaJGOvR0mH52aRIe4xktJ1YMmNOeCstOGjbf0CKSnX7W
wIpdL5qt1XPn6WVGHoDtA/9bTgc3l9IBBB5TARAIkzTLq1ATPRiZ3pY2GZVC4H1nlwk0IIiBcgqi
LRyEP71ZTku6oCXhS1mJClk0PuXy4LOKPM/q5F/2kPO2J2dsPQqbm6uny9KDgk8H3Z/xBn0w42tW
gPiYVvb4bcD7tnTlQ/w6H+vClhJb+adXNGeduzenBL1scwwVP6ow1aveQiHIVvU3tX0XLPPs+vo0
hAcgUA2rzgaX7XcZGCHyVtF9zKC+5Heav6yK7g8hiI6Hq+ilfImvy/v2uyxY31nA58wqp7urQAKj
xmQV9DXqezq89MnTSF4vL01kgov1SytDLA/4Sh/THEky2mp6nIffl238By/5s32cl8S9tWQFg5HR
CR8nF1BrP/cSZByrbhRybD85hF9BwunXgkfneaLN7SDnIe2skQ6ThavlrrSzh+kZd5inRTaAUV/y
FxW65knpgAv4IFjyum8nIYgzzN0B5kABXV6w5A6so8oX6B8dhkN0XLVxm3exYt3+of+zw1ykjkqp
T+G2+IzK75RETjvfUsBG+7IQJN5nuQG3Li4HqWjWmtoAlxyoR9MfY9shJ6idGOqwQ+3LfzHFu0az
PwvjcrlqxVaW68KypXDS7r1q/FmoAyPYPX7mVa1LTekxKuDPFulcq5AkdwF5QaCUJnXRfy39y95x
liCcbqLFhZOl7ZIuwpytTzTqWzmU4Vn55bIJwbm2uNCxpGoo6yCR8NUOYsV4Tebf2vLtsg3RMrjY
QXsz65oK30Zumd1Uv8pBUL3cmQE9+foWFzjSsaITXjC6r7/LDqTJIXdBj+GDfqQ2UFLeTeRhhuJm
haDM16HszMEY2ZfXeD7ExH0rLoLEfdsuVYgIsrJFRtcEsj2T3UGdUXHl7yLZEkVwvKzVUzf3aTRG
FaCqn/dpGFCvDgDgg2bCp4whiE3a1+naejIcIIw/dXenQL0ioGqvMA9ay7ZoJFT0gbmogjG4CUSH
M4QD8h9j5KmaKOc/L/hwu8uFk7IEKAS9ft0H+Xxrq250VRzip/RbFYgaiqK1cIFEmUEUFGLEyp+T
I1l+pP1XgaNcjvhnVHjjMHfDBKZiP3w3g+UmcyMvdYYr5W0lIS4CEaL5PDk/2bozTrxQz8JkKJCT
9Ffhbe8tfvEzBcs9OVDVjtBSGF0paB+sYAhS1zqKpu0uxxdN5uJL08lh1s6z7i9qbIMD0Db6j6UQ
kS8JTp8mcyEGs+daYnTY1PFqBWIV/gS9RDWQAnotZoY7L4twW8qFG3kBPVK9Xm7qc+/Vd+kVTpzP
gpKt0m1B5Iry1/MOP2eQCy6kNjFeGuMbajYIGsGe6FU+1FivV0XW9JOd3HDCeymYguZWerCOk2jw
Y/X6/5ymAK1+Gm8KTLpUy3oq5Fm9kZLeaSo0HMbwCXmhU9LMY2F6KCPZFRyW9Ya7ZJeLLCmZqiye
1+8KBVpyk913hxwKRsq1JJaBuBxTNZmLMfpAFB0wmtUWQTIWBkgB33W3vFGfKm8CA3xyQP/vmNwQ
0e6uq7i0Si7mzG3OBrmG5aVSnT4HZqGqfLbcTNZ9Ieob7VAVbO9K0JOffsoSJHwdw5QVtNfw3KRf
ivsSyFP1Nrpd9SeWj9pPHsv/MejxXFha2dcs6WB0VZ5lUBCIvFW9GDey3/2yHkRB73IQB3fz6RqX
bmyVIYI5NTVtU7uZoheBYwqiON89Wqy+jXIAIyD+Ej9YfvnEMEZhOOpV1trNleSKVCrXA3bBRT6n
OjYXPsvDkho90osmRvlk/ohr3R4z6SCJ5g/OgZ+nsebTfzaWqk4tQtYhuP0fadfVGzfSbH8RAebw
yjxBMxpJlmS/ELJlM+fMX39Pa/euqBZ32p8XMAwYBqbYoU5XV1edI3r6pdrloVmcI7czJU+wcIi4
qG09EDUozmVMKVmUa0OkMEZGxeHSJjDcBLGVPqbiDVdN5ojHDrD2TecRuVn9q6IcxIJ1Wfn8+k6N
mYKZuMgzAelzmLazh86ebJyPJjmXG4e8wPd2u9NNBWI+3I519WQckG934tV0c2nNGWOMhRXm+aIq
x7BAW3qoNIz4dFPH4/2ChAT7R5eQuzxeqhSza/QmEWiTzs1Rx3PSZKvW4udWbSuX/kjk6DIz9QZr
+dU9ZnfSS3OJXZZ7fu5B+jjfbzHLatC6UGW4br95D9SGIYEjQw7PQLiaxJZoJk7gsFg0WduaLmNE
+Fh2/YzxdyiS03bgVN/ncNnGBxGFFd5MYEzJnMiJGE9crKP77eqyGiqvFNXSLrCrKYUTT+KTmKu2
GjaOzgkOH6EfOu5vozjeDc14aHXIUcio6s6hhBhD8yCUIitdEqQTlwDqAAr/mJUQwq1q8JqiAnXH
cEHGQfRWdrb62KqVC05JiB+4vUPK92VH8kPHcGILTFJQ4uys1NV2tX/dLsssFU9J6hR2JYnuk+h7
bgBqOJCBnPF4jYb0zLtui+UIdKeOFo1ZWRi8iFSksBNC2ziLF4A4yCf0CxriIAMf2HxiJt8XbxZs
6Sbf8T84j6je9X7E+BgW8Lx97GrCi3zUxZnDyKX7TjQJ+e/ikvvrchC/Lhfe7VA17Ut7xF2+tmMp
LW9b1wVDAHOQSIRnPmJC3STgAM6xN4UfOjTGSZV/YmunAZxF0WkwB+tv0PvaH0pWxm3zAH23Tevu
RXVrjL2EnGy/7+xuRzRYlZN839uRX3mZNXy9vuzbYc/KHpVLQR9Tj8c+pLsDiFlLuZWBjMOVRxCN
tG6+M8A2IloVOB7MPzq5V4apWCRT57+Tz3UznpSuceZF/tZPzWNZsjSStq9BK1vUNQgsKm2wSBgk
v692BFOJsmC5E9H9kkFTkDGlmzHJyhrltqDxb7pMw+Yd3MGGVBHOEdREnDlLNvtj4YSuDvU01gsx
c4zUXUiLW27OB1gdrclebJCAu/pOtuvdgNszi2Z9G75XY6SCEm7KJjBvARGN++xWOCI5nJ/Ap/dU
IMtCtECbF6Ex49vE729Te/R1x2BgI3PjEvBcQYQcN1okkHiMXEsmV/cigFR5Y1ido/wixb3sqxBr
YambEAdd0KxQYXLIBjNWH4pZ2E2FaspZ4l7fQ5vRz2p6KQSaK5VruBHRz1R9XZa7Sv4KIqjrJjYP
l3cTdF12kfG9WvQkOTV9z3M0IDcx9ORf+/aripv0dVuMiaOrveQ40QI5QTY1Eo9KWrtRkZhdKaFM
jtXu8y8bU0FDhgyKmE+8D6MhxVErkwsBjgzFTZ1gJ3i5H+9jKLYmdySQM3YNNg0oAO3wz+4j4N37
f/PUFkFPd1SDvAN6P8a8r5vgZBjZoTByvJmoX65P6uZlbmWK2iNSpA5KQe7lbXRZyn2rvFz//e1F
+2codDA6SxwXgDBBhQhTaC79TgqPDSgTm+ruup3tvf5uhzqBQOLXL1kKO4UkWOl4RHmEKhiMHciY
LDrclFKx58Yc0U26oANR682yY209lgnqkOkho81HSy25/YQ38/auDxigsJ1fe1/xN+3wFeQZHDe0
EVdJiNWR9XGFY74ffNmsMpOks2MbIhPXl4Y1JOpMqUojFvQWS4P2MJPD63DIzPGwVp/swvWYWnBk
hiJmLQ6e+vCpEx/6knHXYJmgToqih7BozuGsijMZfbCRWUqxGfGs8sft29tqeSjfDwqxrBTyTJv/
UiFi3F+yyAzQ52eKz6hPv+ugkGi8Xl8gpk0KBAIu7YMJGglu+Li4wS8Spsu75JGUoolH3MttFvns
v5y7/7jrG9fhasHaFE2KBolu0sfiYTkaB6Je2vjcSy6aoaX6sY1aGlaml0zdpxyIDo0zMMSgLI2u
OkKx3VgqDVpdhWW6WXJ+P6NgmM8bV6q6Y66Ay1pi3kG2I/F3m9TOxFpqSUBuAbMVnrJbdEvbzVNt
q6bwiM4h73+uLSV3/9UQqV06K4WWq2BhcMPMF6d9XEC8tGGRtpHt8GkeDQMlRJKE6ha6jlDTwliU
MyyeXi1m13ZmyZ859Ysgfkc5nhkJvFkKLL6izXPk3ean12G5jcArH0pumAdmJt3WHfSYm9Es1XZ3
3RtYlqiTpAIBZzCKCGkm9HgFyv3YGU6hleYUsqLtzeBpNSbxI2pNkTBqwQBI0eVDJN3GC7q/eVzL
QZOtZSzFmO3QfmWNOllktF8Sx8Az7qVHwwuEHg2rd1sR+py/E8NsnzMre+RYWLn4HOdjGfUYXf0r
vANpId6MNEe5BGfJIpcJ1tPiBhErtv7KHnXM8KGGbtYGu5K0SPI3iZuS4e36e3YIzxwb5dWo/Fo6
vSErh9Ld6oEApnJSLoslEexi92GSPXfF4+haOrVScGcYsXbFMfAavCmkuAYWZnkrsq+Amwfdah6p
A6gFZrR4WSQXz9laUCe0HFSwTRq4ykOdwhxRISR9ve5ymxHCyiR1/ujZmKcRSR9y6uCAlczmtZ/X
LVx3ajDzfNyMsSGLczshcuuzyArjydSXxUW9jhWULBKJ7dP0n9GAL/6jLbFOszkHl9Lf6rsoHzjI
t7VN1Hd50IOXDosge2twpDUZVcK8gj8U6IMXVIphkndDXFXCe8g12ZXydQFX+PVJ3HSxtSFqawRc
m7aljFkMisewfemj1BHS59jwZGE252I/o+Q0uhEzRui1PT7FQMe/BipDOqlY9FiwYcol1+giRx3G
22jpoCYw5YtVjVBEZYySwC7tbOjHBy22CEK5T8yyBRj3tIaTSE5gsP9KWkZ24Gpe4RQeK0CQWNYo
mKxTTqtUsD6/heOiJb1J60E/5ytJEUJoC6kQ6Kag3KVwI1cD00tnTpbs5m5Rm+VTY6X3BipabY1x
Cm655HoSKDTt9HQG6QM+q6x/JPPjNLCmeXNRBTBnkxp3wtz30UvGOux1hXhJk0GwEiLDMzT9uuCg
TprPWNCtGIzQOqNTDOsJpdCPpnQ5DPJ56QQ3HzgzNspXMHB8i0ceWn5zbU21ktpJk91WWoL3gKEt
rbLO8Q4vdJbR5B7jYzYndvUx1HrP3Nyicb7nUaGidIoZ+jgYQfzSpb5e3zS5PdudFbusdOKmVR1S
HwbopsFcSGGSVCUtWuhG3k3EX1nV4fL6vxbCI/AUVwaoWAYSDxCISybeLcLIEaS9YUT29Znbit7B
wQB9H/R/gpKT2pGFPPMZaAKBcplhBWFtBa29qLXTZsJeSV5rTf8Dg4Q/EG+jOB4+NcaniRFMoDjD
8wG3WL0qmwu0F8VeQPh5aOuHqWBMIRkAjTtre8RjVgGTGPAlWDQ7FCSqO1XcB5BW1bSCMajN02lt
hTosyibP1a7CqEiGt72rvdyLLdXEtFolStg4m5Xl3dp6a4PUocHlWMxhhEGeG+7nPvnWTBojC8ky
QWFJWuv1KAeh5uZRbkfLrupYLMGbEd9qFLTgYqbVciIXeDVMdpMtW9IBvZ973kUhsRUj//c/M7bB
ndbmKH8VJK1c5DQh5rqdgMz/CDnhxusZ0MjYchrltTEIgYw5x8RVymSKWf2igbHa5DLWAzHLDoXA
8K28UDXYgbCSJYb3ea8gXmCECSwjZJes/Af9xhBvmmBEBM3sUFyMBF1uLCFtlv9o5CtWVtKyrSCG
pQJJd9VusauzjIduclbjoftrex59FnRvJqPXe4HChZqHjH00RZrL+dUusFDA9AAiyV0EAV7OaV1g
0xGXnp3k/d7RsZmrWdunEGOpRS0GZyEezO360TCJ8C/yQ/ZfItcoan5iFwESh70ChRqFGTwkleIp
w1LKYmgXP/r8GKOxKo80P1T0H3zegvoJNDTXDxiWUQpF+jbXpbaGzw1u6Bfu4EseibP+qCthNZ80
LUMDO3UOjXYXT+OXt/PfEnfxkTQi4UkPtCV318e1jV2CYghgRxbATEqBSR9JIDCLcg0XksnuW7P1
0HeMC+Rol7egMYuZ1X6bnrgySMFKydWiMqiYyajo0IlUQim6z04gE2K8c7PsULBSLKJciKAIdAO1
8wL5rqhBRKhfrk8fywgFKwbaY+eug8PnqmgPsTRANVH82nGqxggNN0+x1axRyKK3UprpQwowLjne
FKA0ZinZZF0fDXHWT561MkKBSYZWsUyFZpQbhPlhEo3DGEJPe+qdXtOcaont6+ZYk0dhR1ZDrJUT
sBPiKbbb6DUPQ+ilsWjaP/cakuNyNSoKLyLVmPu0xag6NxPNGWH1Xe2oHkgcPcEVnfFxOmpQWk2/
DLg84dZ4kp+ht2rWRw2soCPqiwfNJvVZqL9hTMDWNWf9ZRSoFFFXctIM8AazceHhrI12WljN3tw3
ojNVseRen3CGPboAVeETeWpmGRMe3KOv0uf0EzSwTXBoMAbG2K100amBbj8NZIWaW3dTY2oC2oXz
4cv1wbBsUDiSp0sxJGD8h0dk5ziPvpea5Fw3wfCHN+xcHeck2QuCswLDaPreLHBLNEc+vyRtCNlk
XrRK/Y9iofe9+hZgrCwG/FSVHY9BabjwKvOrDnLaadhdH9ZmqkYCP6IClnco/36SpeJ1tNoKOLSL
YwMt99gZUIunmvPxNzKGZBk+Y8o/tujYeBSCgagP47T2Qj91wksE6YdHcqPgzewLzzMgbLOTUQLf
C9R/MDqoJXwMwfKyLMN+1NCOtmt25DjrDvJe88mhBgIYr7QLVNOGVvelZZw3mzl01K5LYDYFdf6n
9nhJKZMYJOLIod8sbn+K94FLejwQmluRw4IOMgx6WlfGaFcOs4BvQ11HIpbvDrwSHLk4+iUkzWmB
eoiWedn8oqktx5jdLZ9bW6WChbobS7HWZx5teP1DH+ZQCVZyrWC9c28dDAooKMDaIBigw6YOhkkD
j8yQAhfFZC/GoTnghTMdGD3oBPY/zeDKCHUs1GOZFYHYI3EY7EGbg3rc0U30bzkn3yTyYUo0xty9
Lckng+BnRsWIqkHARvq4M9sAO5YnoDi56r5CCNnjdAlMEfWF1/17c/pWhsgqrkCEF3Vu7ArA/CCL
piD3VpTvRb0wr1vZ3IGoaANLG6Fep7NGIrZCOpUAR+LY0m/fQrfdamWHwvkokIS8kgEgyW6wBTtz
uyfp1DnZnegHDqtYcWuDqwLkjACPeCql0aPQILLWQjfJ5RqwX/VahNQ1z9Ki/swhiYhkZYWuwJy6
AdVtQqn9nUSGYOVRQVuY4RgHEM/ZKcqxRZfoZRan6FDtG8+wZ+/66m3tkfUnUJ4cVkOWojZLcEcZ
la8gLYuMg8HSJt1sllxbodauHxd+0CIMtHnOdt2PweadZUfKfGMwk88/VdwWIzyOkftxgOGipskt
j5yXOVUIzlQWZm4d5+uvoRwQdGCDNjSh4Cbxi8Z/0Tqvk89LdBHnH9cnd3PPri1RHtj3BfS2tL8v
VeVdATZBeSefDYwsjExWT+rmHW5tjiz2yuFRrQBWD7zuo2Aiuo39xe/8wF32C7pGOg/kzAx82bz0
r+3R9wRVymd1ftu/4j6+iw+1lVukLLI9trsQzRp/pLf60WeoM0EPjQ4UBRgjisddA/E62kNqU70l
xzqo+/343PKmyjgjmCOlDokuVaPcWN6sjs5wm156L7KRYb4HJ6XfnklKlFkbvhUxrWeXAO9qNcMR
6oVViovrX/3MIywOpnHDeQ2hQWBFLVswvrJGF2kmVRV1oky2KqppX7Qf7Wk+8TeLr9pKZSUnJDls
Yy/79Q545P1JkcPaOIVCxZJLvdZiI3XL4U0wrr2BKqbZiRcuZrX6MaCdJszt+TxshzkS3KxE7JmH
FpQn/5vbqxTAGPMYgVgfJuRv2VF/a62p/KYxJ0dBOQ8LzjYDivXsUSjToRplbFVsFD7JbSEuTCXC
qyBoqFERYFWzZmn9j1TL7WQYWSNlTSaFOBqUJqD8h12T7MRf4ynBqRXjtlwfJ6ezuht2VQUDu1UK
csJBLPqauH/SSZYc41iWfvbRt1I4gpnNur6OrMFRUAPNWk4ua9gqBTAa3qrT4/XfJ5NDB4LrdaNA
ZWybVOIJqEDH7gn5tyM4LEMzKVlkjSzXpoBE7ZU86AMDz27NbEmJ8KJlfWjqcpOachPbUtAe03Q5
p0azeNdHuJVoWI2QvvRJS4We0wXbQ8wKVx9EKyzvZ0XzIN/I2onEp65MpkZBSDDjfTybYAoiGe1j
6IPH5QlSddBzseqH2o3vWW2DjN1BP4skCigAwxyrlxb61yiWnSGuvl+fPpYJCkfCXG8TMSNjKuXI
FrlxsFq9YazRZg/SepHIV6zOmVaDzilYgElKW/d4pzu2d6HPL2Z+yVHIru3Txm6Pid9cIKA+duZ/
jSLox5JF1kN56RGOid6CnkDVygyXwMjgoL7Vzs+qn5+Nh+szy3A9jYKRqRj0kUeC3W3G2TKi0uTr
wcpG1t1oM8OynlsKQuo2bhU0y+CuV3FPBapDZrvWeVOUT8PYm3jy8mVlP3etnYcMJizWCClwaQpc
ahJJhwo9aKPrILrXwR4ZyQzeF9YOpaBlCpplHFocPVD7wJugAf7NcsjM64vFMEK/hcx8Ui9jA/zS
1JdSOurLj+u/z5gqmjNsbuYG1LlwAKgEOm3sFyLnxZnAGAWZ8CsApZNwb+VmC6SosmrBVAlRtlOr
2RzjkzHfp8G5NzpHLlkZMAb26hR4ZHks92MOe2J/x0ehuUNOyuRYDW+stSH/vxpVlRUDSstgReae
RgOyCwIrvGGcXnRBtlGV+sKJWJ1kh0p3NCn2bnXqmCHo9iYADSF6MRVEZ5SndulQSKCXQo43FvdC
MSHzKqGKIyoZHkN+5/M2QBkM2EFBh6tTdhTI7kzyUCOoaFOz4X+gCC/Qj1L3EjM7lLbX5t0UBQE6
coOZFMMUJGLBLLH0fhjmjBiGZYMCgHQKuEosYaPS4ifZmB60MWV1zv/L7eufgdB13TG4/sq6qrCV
PcMwjR8kScJZnal5dW9lLwIoXxIvZ9yItjfEu1EqoNCnKdcXaKq4jXTs572iP2UjixL/rbPpym6g
yb86WUWOIGrIbTZ5EF9IoQ0qki8ZUiNg63xGI8krrgzW+JR/Zz87/cvF4X2IFES0OR+oZQ/r/B5v
AOfGn91xVyHLxKKnYq4gBRMyVO+EAqkQ3GVHhyR/KvTGgLTHQFXRbPe3Y2pBEMe5juvbCPg+PLLC
K2wKRkWbDWRgXAE9ACGP1IQIaY/4lCCVfN3SvyR63k1R8QR4TI1cihHDkBZRkpw0TuKuRzkOqKGf
WDwd24j4boyCkKjCC9ckwef4fezXHlk2UhTwX6ePgo9cT5SwU2AmRvBeh/eyiCf64jDPLOkN1jpR
GGI0clm2LTYH14CsVS1GMxkjm1vE55ItOrB9DP//5EF84OOmKJdZFRIOON/p8+2cVY/zwtmhPECA
oDiBQ16F0gerUGs7DMSZAhp50LwadMo/l3IukpY3Rxt27SVyBzPd9bvpS8HuCd9E5JUtytX0OSg1
KE5rrnQW3Bk8Ls5fmWTuMj1GPphu0RTO2P2bC7gySTna1NTQENFhkpQLNg/Ta/NauIuvnVo7vIX6
+rxrQlRjMhv7mfNKuV1dxXOw/HUwBF7lBuB4Je0VPMpVWNcUMoZPSL0aI+V0CVTk8ynBJk2qATVU
eQYeoOqyxNnL9cncdO6VHcrrBLEp6mmEHQM8ly4IPJ9QHb3vI3TWj4qv5yi7E5d61+mie93wNkav
LFNuGHRjodUBLOMsup1/iY/KUZys9IL6MZt3I6QFwYbhsSqdGPNK5x3TJK1HlOyC0ZPfh8K3unyp
o4UBz5sx1/vI6KZwIUyrPubJ/hxUWxzKE9ijd10nF6jWnf044FgFNKxBUbF+PlaFkkcwWDeVq8Ti
k9TnTtlwX68vGcPV6Twjmuq1WZc55Afy8HUystkcuPn+v9mg4ISPY6gFZBWgpIjPDd86ohIytvz2
u8VqfSj8iKBRAtp+TJfsdQMEazOQBxLOJ34w3+iQLGY8QlD+ijfTaUS0b8zSUJLQIH9I+diVjdms
lp+6eJunJ17+1XWFLQT+9al8u0Ncs0phCKLvYJZ4eFgHxgBJdrodejfszq+c9GF0eXfat7sOyf0/
Sq+v5pfCFLQaQZuDRyi7oJ5I4B+BY7Yip3bXlV6tsHqbGAhGV5UosdYEQ4fVTHb6Xnrq/PIYHZI9
q2Sc4WN0bjFUjCKGsCmAsvVLDfqK+X2SspCDZYS6BAihBm1jBfukWg69lJi6ts86hhcz0IlOJFZG
E84RlDDcYdSP8yKqZh5Wqj1G+Q9O62+1OvlyfR+yBkWF/SGnTlP0dgVdNMPi+uG+NILj1AcsRUoG
PmkUduj8UrZai53Ao2M7AS8fW7WUsdno5GEOfhRUgL1tNiRuXChwOu3uN8qXyEJfcV06YTjqQiuV
BKIIDaZoRVZ8iT3NE5z0zPJW1qxRKDEbVT8JCSJUvY5u+AFdsAnr1X8zYJPQpWdAecH41Aw4pkVr
QFED5WUiKihqvEx1LzwH0oWIsbe3L0aSbvCQi0KJiEHttaCSGjGfULWhnBcUWUJK4pYQeYISxWU/
Dm1u7JUxar81cs1HaNJBnkDY69mpDPbTfLnuO5uteJBu/2dA5BtWl0pVKrnI4DnBbXFs9KBHHKZm
L3ayXSidrS2VM3ajLWivCkLesJVtXj1BKfQGUiZ45kH9hpieuQKN1XgMCSpxr8dPPV/sY3Wyeg1C
okJzLKC4M4+qGWuJlVSoeOJbLy4LbwlVSzCmP4mNZBR8Y0gy/qJ2mzq1c1Qg1nTrQW7Ngc9PcdYW
Vjj2brOUDt9E1vUZ3D7tVxap00jsuCIxJpHEmYR6UDmAJ+Ov3ojAVP2qNlntk9vn7soiAZHVmmmV
IA3gTCEW5b1wD6GPU0tKTlzFGb5rVn7UoTjgp/fC7vpQ39rNPqHGP4axZz4abvH4xUmtAD871y+y
M+8b1C4Rnq7wm3Y3+BOeZr3S5Xatb9gR6Lpq9KIj4mE+EW9Cyuo7qGOMT9Sml8YRgWKQAuxnL5NQ
yHp9sJvOt7JBxbyIcpOBqKW5KidfUG6K/sEidtQ6Y9xTWHYoREkT9Pf1C8bSLhBji1XMX92i+1Wv
GAnA7QvRakQUnOi5UC9hiIOZ97h73VPcBvLFX1Q0aae3qj/v1O/a7X+dRQpeRK7ImiyGc4zRBay6
Bwm9EXPxR++yq5FR9+a0QQM1l2EO06F8xTvBOYiCb21QqWaYq871fbF5Qq9sUQATVyiC5PQZ4U0C
6rbwWRZP6TSYS1t6QX0/Rgc8CDMgRmLtEQpi4rjSqzRY8Lz3xuaYgU+2eO6ea3AM+smx2BkuKT5T
j6pdOdI+Pc6o0I0dzsK/7lrb8JIDyZLE9u/wCBPb1zCBAqMeD0FQOsMKDxoKeXqkfEvOnMPbrLob
+G9o7mA8OLBAiC4RVrmqEooK6Ne5yYNwnL/E+8lvf6Ze5eR3Edq01N1yWnAo64fip2QOLrdHszN3
yyKiZ4DQWzJnhcJNGupCz2FRZjHcS2N4zAWZAbiMswVi7B8BlxcWIQfNJrlhjQ43mMIhvAFNs50c
upvBY0ccm51+UJT7+/g03j5oNSgxrKHKlU8kLqyOyr3wvAwQR0jc3NKPNYLeyS5B13rdo5hGKWAq
VfBJcC22UAN2Lt5BDdx9XZucNUBsQvqS3ShfWXzBmwHjapgULIUZGAK1FGFcJ5y60LAb3sNm5fTC
uz40lh0KmAq5HVVIu2CPxJHXz4kt8PmhE0a8j7OID1nbkcIlPk0DKUyxcuC7gSqlGmZWOC+Mpfps
BNJ1CtQpRajpQkCUmrdaDPU46DvdhaiYaRRQbZQkxrlLvvMjnnw0QU2ZKLdq1yil7kqIGef8qSr3
s/ID1GZop7avr85GwfJHW9ScqbilQq0Nw5E9dKCnVn2jIj5NzeA1M0n55WjX9mItTu6OT9yD9Fp/
z++N3f9+Rn78CgrdkV/XOMIM4VZCZFbiZDZB7Y0pI9LfUKT6aIYCakT6iRTWo46oMTzJe0SqT0sK
XRvSFZmcqpMwmdm334CUzz7wwS7NhhiDBV1Pi0rH847i6rozlX6k7HLcbHXQnjXflm98aqkIYBcb
La7XV/jzwfnRNhUoolRMWvoOm0ntjiX/bEiXkGOEVRv0zx9tUBg9y1nRRJAkwrx2x+h1fFGeBagS
3bbf5hM0W3+lTnmTQjoEdDHJYqrgP71VUIP/Wl3GM/sRlKziFfehCbf5qh7UTNQ0kP7EgQka+siS
lf4+ROYF7SauLI1f41ldTL1sWEXFnyOBjxNBwfikxao28/AmIbPmEVC+HDU/sVOIrZWWbnfg+9jl
D/wb4QLLhzaeTj4ap5Cp0MNIroxCcpO6tTgNhf/d4kec5CT8RRA9LVJ3UIL3qkq2tcK9vss2Hp6J
ccgBQzFMwx8KR3LIiCkaD9dC2ShyKcKhgaiI5FTM14XtKX43REFFjhJLiKcWulvo8XweBqTwsilZ
rKGT5INRGJJXawtEY+ZxYmElcZXPG+vdNAUfRi8OTdwPBCsDZEK/TSgyc1KnESHCY87falBgmzV0
J6HGZqE/p0IrRG8VYJZn3v427r8fppsuoNITaWzksdXRcYQ2J7z0R+f453QgQDY5pDXIDPFe1n9n
le5sBCofDVNwAinhdhAKrPNogfLfbR56FDi0z5MjOBA7ckefFads49c/k04XWaWlrEO3GNg5poYX
yvK+0eo71ahZeeHtQ/fdDnUJHdMkDKMGOKm3mWloIIQWHsPiC6ffC6PPcBaWLQomNCGAJGOP1ZPO
5cvyQ4IiY+Qm37PESr3WJrk0rbRGv3YMBtfMxgX44/JRGJF2PZekZf3XcV9f4gPoxSFOIexBnSJY
8Ncb1BH/Ae3nR6tUQNOokgE+mAZzewOJWof0bg4HPAe57bExiUxpaLPuqNtH7vtyUngUa6mUCgu2
TaT+MMov6Ki0E/2Zmx6uLyVrd1JolMixWC4BTr4+wg1YrkfeSoWsdTJD/oMs28dZpOCn0dsYZAGA
n9apdsVr9COxOYip9Mf6lQiKsFL9GzevD/boGq0AKYUWUuU6qoi157+I71sbmndQE0nBfs2y9y+h
6D9LRiszKlNqCEUJaFHO46Pkdw+yk3VWeIidwO72qdeZy362FSu1Ix6UuNl+/q6eeMYRzlhQunyr
jiMdhaJwTTF3wMlrQQ9krJlLydiddA4djaRpVrWIE5pn7Tw7/Sk17MUXQhNsU1b5GlWW9ovQErAe
Ijaq0z6uKYU8LcRKY0kFyo37xZ3s0E8SU/OnCPy0RGJgsdpdfBv5uo/Zvf8NRkvy+1eOUIPCn7II
UjEygD/8PvX7LxwYLTVvcazEBPtZf2DGRJuxIISYDVzUIDwuU/a4oAzVOofPoEkRssHcqQePDrj+
85siwvWakKGgqUaD8fp7Cs4SBjfR9nG5sk8h35IWc4FSeIK33HN4kty37MxXCAN52Z328ze89vM7
OFZ4ZZECPsOQmyGMMeJkF/qEoRQaIF7k/0mH10dDFPSNepwI3IihdfKjKn0rmtYNDF9LnoUksK+j
7EbC66MtCvqyWmzA9QJbxdHA+qX7/AZHyH07meirdUsitgYq88fZhjTAtyHcdV7tprZ+qg+lc/1T
tlHxfX7pDl9ZDoSpKzG/5NlQfgt1yS7Od4KTINJjnp3k7vTJY1b2qIBrkI2om2YMvYV4EO9IdroX
b1VEeXjeOLNKdzZxaWWMushpRhsgxzBh8/AZZCXD0Ylz4dCmsmFpFbMFczOeXlmjQq66BtE0XwJr
SYdbl/RmHsW+2A6+JqEoRR3dWZ6cfJmtZNDMKHq9vpKbULSyTv5/leczErzGTQmCkjlLf/H1slOy
OWVkcljzScGP0HdgE6l5wE8QV5DkUSehtdDFYTx00gAKJi3iGbElA/AUCnAahZM6sQPApml11ON0
z7X1z05aHKUUdxVXO9IIbeo5bXL3+nSyoI6mo+3AVmyEERxDvRGR5hD8wNas5MVszNxGKTDzJsLa
PRT+RB1fjVUPx5j3RFZy8n90jgh2H/S2eoyhkY14zQcp+MnnuemLkPh8ZUmZld415+BrP5p6ZArp
XtmXuPdIEgP0GPuTLqMDS6uEwk/szyh4acRTic7P68NiGaCQJRJEEbKVmEAxR2tWdZ8WfxSEv7sY
3ZjLhXmtaQ0sxH1h1nAAffAHcXZ1YWHAMmssFJRkLYiCQ4LKEXfWq2/6GDE8mXjqlS2gkg9YoUUx
TCEvNUBGA7w9etdaqgrVjClgjGOjuuLDSadSiKHL6bTkBabsbxbiN6FIoC/qUsp7FtxvZ21WC0Sh
Ra0WaiXIMglPULl2Rv3LBdoMNvj1GSlCFjqoVFgSDRFfqxXGBSVIyYrxShU7+q44jM/xbb8jisKs
xCfTJAUQiSrmYTe9TSV4o5Ov9aX+wjmBGw5m8CwfU7v4Irxed6nt+7WKlAQPgiLSEPRxm4glvzSj
BJu8YhpnyCHuh+/ybf5s3AwOubsUl+xL+nTd6PbWfLdJbU1U6MiZUeIyIY5flvQsjS8Tk/5yGwHf
bVDbkqsiPPQlsKGYixv6gklkyYJ7omWHebRYeQrWkKh9GU0Fco0kbJdUVMCOp75+Tpuv16ftXyK5
9zFRWxKaO0W6kAOLuFp913uEt4dw3WMmf6PcfIPQk7j2uz1qP05i2oBKFvY62+6Onbvclk+VXezw
Zn8pb5QECfLlhFzMRTVACdncLAoD8Jm7kzrHdEhhjmKKVXzs3AKEtiIeGvVbtCC7yl4BpW1xw8re
bePyP2OmXz7acRp7VYRFLUcnobqTdAawsAxQh9jcBIWeVMDlsNFMAXxVs7pj7BPGZqTlnzo+Cqap
QJiKtI7ixFCPvCVCtobTOUVs5ZCMQ3sC+9WIZZaGEtTbiBpJEjaZW3Xo8lBfhS5nbYnt68X7AlHg
YQTl3xdUUslE+i0Wb3BAXWWieIlJELpB4fbBBd7ueatTNIA4ZVFWcAFk0L03+Ywj+O3PYmLGSHyS
x7DiEvV2sf8NmhkGhNGyoKJWSbFSYSsmPXreodf9sxWa+0RHRmAUQe08z34ogLEhyQ/BlBzyuj9F
cfIYoUbv+oYifv45lHifchp3uC5aog6ToI+BYsqJ9KTJgaXUdWGKuWhXfODyEosNn/zoNaMU+HCq
0qRTj+RaDnZzU5ZAPz8kZ9SSOmKUPPBSwSL6/5fj932YFNi0DQpU+AU3kdpZXO65Ac6Fe6JiAGpF
0UZDD1MCWZTIb14ZJa0vxSdpK4wd0EBqdB9VAFY0ZA6q9SC4mFtxcwv1W5R9pz8X/X7kebuJcHwV
e6V54qP7SoW4W3ruIDpePnLzqa5vkx6ldZckfzLCGx7ZuaKww9FNx9bMyu/Z+FXKNav+P9K+a8du
nOn2iQQoUOlWecfOyTeC220r56ynP4ueH9O7ac3md2ZgGAbchkski8WKayUvWRc6pbBHc0q8vvey
Gy6RB8BoyzTv5O4hks5dcm9kN3l7zudAS+9RhOwAwCvlxxXz2/rRAKNhPFsJZmEzW5Ac6XaRbVG3
hO41nh4k4EXqJYLg8CSlsi2nQSLf6P3rYj4LJEi+D5IdzzvgpkRL0MV74MnbRQWeYcFOdWsE/V6n
OGvzY8qPzeiJjWNOuaUWJ3QqhqgztHahQd96wRrJLmw/ov69Vz5q5MIMss9A2aeb77PhC5NsTemz
EQNnHXN8R+BwCK0fIee99E4cHRU5UEQr7O0w/Dmhl07oLAk+uDEEBG12yc1g/DLEzkujyRqEykb1
A8NPyLehRpo+GXpnZSS2ZBEo4b1hd/0uaoKm2o0J0LVRKx9OuXYvzm4bBVW2Nxan6A+Rceyi+2Xc
SbU9yIAwUjDOOFp6aljj8trEz5X5RKp9YpyzjzzCAzT8klc/1QarFRYnSqxSe0szxSrnnRYTN1H3
chWDWPKuW+7yPpBQKFb9VdkDhBH/qgmtuXzuUdEzvYzYJH6Oy8Mw3ZTaN0GQ7bU/p5JfRaslguRO
wNwTELO6txYQrEL/DpCPCm5n6yfAqTTcdCmsFt3BhvI9q5xmBXc4+Cg6dT9NH1MFIk39qc++CaAe
wSTJfRMFY+4U4Y00PEkLuAcT3YoqC5T1nhA/qiCOatJjHXlz9S6UCXzAXxP0MxZ/VVnpXjdcPP9B
YR7bfkrCsBfg3Zavsye6UTD4VmUntvlNQWYeThOXwGI7Yf3pNP1u3r54MbRJjE1NgtU2MvWuL1ak
q+f4RiRAYYpHN0nk27k10amtH8cQJM/JcNZr40yiDshs5nBo9aW08jA7tIAUMrPuXI7aycgbjknf
fKt1Q9XBgiMC2JL+/OIrBwPUaEsKu9ORzl6AVzNhJLTLOCmWTRt+IYXxisdCS6fcyBGDlv30FA5S
YcvLst5M6OJJLKMb81tjSnoOy8L2qRugazGRPAaNCH1YLxZXTnObyQTvVb5bnuXOEkEpD8xVyu4u
Pmov3Y3+nHEnUDf9uguhjF8ilHEkSyqEqt2rXma2lPO6rHgSmDMrqibp+hASlrG0QuVXPVacnAF3
55gDG4A4uS7/V9FyKwn+VeUnSFQH2kN0m/Q7sOCA26EuOdq4HdlcbB7jYdRDIS3hhKXRIv3qFC6q
Owh8KZURjOWBF2nzdpLxLarSXNRJg40tu0F9X8V6tSdB5TbX8MQwDoWqh0LerwutbGj72DZfYq/F
TuZnWikrn0KXl77admE+95FNwalz2ucprbjGOzRPAewREEonrbYSoFoqdviCKdA3jond9GAuRDIm
tmkWUhsjFkmLvDpGrvPdfKRomsnT6mdHvJdO4TW31U3kiffXZW+alwvRNFS4uOfVmI7tMGO1sv66
LrI1dw+mdDLXe0XiJZ42XeALUYxJkaOqzVUVD8maTzfI4wZlW+5GOYqsPJ0BPCLf65XiX1/epo2+
kMlYlGpQu3Sg5WyDNG5Yjt/AwP2NlOHddTHbYf6FHMauaEUWDQp17+Gi2emt6Q2n5gS1eVuD4ScA
HzEFuxzJcc6ceh+73YF3jNtP5sUHMFZHTuaFhNNK8wyT294W9+sucecX7bYM+l+0I85dghYMFwC4
fBF23Lw872wZ46NE6wjT/fuaLv5Igflnb3JlN71BxQODQZoz2zXFStAOfISL7eujEgLaON0AOsNX
HTZbsYFviUNOd6qnHPpAReK09Xn92tum6FMMc1VKqV7kRaFrzDH5091Izc/rWsRbB3NBmk5vc2WF
EmGU2Y2axk0kEM7Ex3F+UaddvoIrUfx+XaS8ff8/F8VckFyf0r7vsSjVEu0uscud2FrxrW5a/a7z
C1s558+pp9321uCYja3uCVCuVV/2jPchWAJePwhV0z9iOePzc5h7BNcubQVqjkxZsnMxtZb2VS3e
jZSz7u2U+4Ug5r6IaVeYGcG6kZL7zfreH+a7zqFDp6HL65XlbTJzO9bSaHqjg7BFDb2u9iXxR1gb
QRaj3TrkFS3+wQH53EPmZZaVWEj0BtchecbwhBVmLoByUk9wi+PoxsHsT4LD707cXqNhAOKdSDom
EL9ewk5WGoLZY8xxx+XdIihWpcMJUV8S42NCvHJdbbfV5G9hbJeSppeDJmgosUpCVX9LWzG0qrBN
z7KSy45OxujfOVefAhkTk8hdDmpB6usDrliz9UN+Q5Gril3ldCXaLnmY4rwFMrbGGFZFaBR4V51W
15YhSWdiTDdD23cWAMc4zv7mI2nKigTGTXBIqIzCrLEwG8KKNBFFsMpG5aFdE29MAGx2/dS2W/HR
1q8qhmEqGCT+qiNCjnJQrOF2d25cAGOmfOsf/oKIWJzSzW6zx/H+f+iOoZv1h1G5EMvcdT1pBUMi
CCfDU3+U7cnPTom9eMUt7Wnj0axtW5YLacxl19UhTaUJu0n8xZ0yq3wQXGo9gXMbW0vAG8favu4X
8pjTiyo5ljEnh67gH2lhF/dqAAbT2ppTmzyiI/h22oW9ZU62/sE5Tarz17aVvfEzhtqbDm1ltI6o
BJH7Y/LAam21J14tfvPl/Vwim+EDx9s61x2yimljWkrXW6M0cm745tt7IYK54MPQKCSJcGoZ0mhJ
si9LV0X3IQnI2yx+Iy0vH7zdzH0hkLnhoyp0cQdmaTy8YJ5Fdi6xNLu+WYPlLQTb86504zsjstQn
vr+0PTRwIZtxNEpwMMtqDtmjl90X7hwQjP10O8wAObyj466TcTDKdM0SdB/TsLR67tGq5ZE9Juuc
wkYvRe2iLosUHwQLDq8PkKc1jLXpxQpEegRao3a1K4WDW3JJQGSeDMa09ABbWiYBFo0Cxk3nGiQ1
2aEGsHxyqvzhCT2slmYZFsjEnrtbIMaWkS2j7M2ruG2A/6LGcnGijNGR07qbjRDvEygrj8YJYOWI
Huf3Nhj3ujuDjQH+/4GSvwsOr92RtwWM/QGJ6dQbJZSJrOlHapquLDZP103Npm9xsTrG0sRJONfS
iK4YsTHAE6CgRbfv5t5OFS33F+CW2g1Qm/3rQrfXBdoQ09AUGfRKXx+rRATclKnjaAVFPIE9OtCS
9ea6iO1WDPNTBv2Gi+h7XOXQ7AZcDtqpWt8YO9Wvz+iM56ZUN6+8JMqg0jUUXVQ1xr6lWSFJkYFT
0m9CXwlAU46iDPHK/f+gjFvOiyRqaEg1JDiCLN1zVmaZKqp4keTQzc4qBh1oNzdAEr7F38lre0bN
GY0fqsPZzK1nXpI00HjpioycJXNg8TSbaZXCy6YJMGKXGA7P/GhHTel04PW2bKnkpTDm5JSk0Oax
gJPdZ4Y1r/c5cKAH42SaJ8KLHrYUUUGSWcOAlYj1MeuaNJBQyQpC+8zAxGCfKo96LXM0kSeDWc44
pIBvkyCjEFvH0N9Vbjvvpl90uQzGHMdTUWCIK1U8QsBpJaEFXrrBpfZl5cMovuXre15Xdp4ltqgk
IHP4wdEOukust3IpnrHUGUkycaEJksmm9DydH062elYQyZKgJFZ4z7PJdD1/CDSIQgnZJA0cn1/v
dttF8ypJMMnAKVYPiibFiEzi4bFUTB4R4NbpEeg8un7k3771V1HzNCVyFgmI+PrwhzhVN2s1cnDI
N93MCxlsyNUvVYUMZQgNscDf7ubS2TzQV7xxqt2aB7mKPuiPj+uHxlkXOxwimTXyLSlURsuzJliX
tt+RPOw40x9b5upyZYwnpmlraqYqVtYrETiiKktJdQfJNHs2Uuf6gra8TKKAnVWVTVMGkNLXg1qK
IpRAn654FYDDG10MplJDqVb8XRcVkt7O5egeFRmO2M3DA9Eb0OHAb67/UaqqZHURilRTPOWhPjar
S7GXQXIel5Z4K5yW+qZ0RwyfcZE9t7ZWlfDigMldUv5ICghRKRvrBH3X5Y8peRgJZlzmQE84J7i9
PkBCKYCQNiSNbaBMy76V8rZBbgqmX8wDNfYz96+wy9xnoZXV1tS6/Klj6tswd1yVJUM3RQP+Fwjf
vp5nkmk4znY2vaJbnhUAcXVF5ecY87GFHInPKC7Pat3xIOG34ugvYhlbVot6C6bmxkRAq78W96aX
fINxOc938XlxkjcS1D+1Mw8FaauP54tURnnrup9DzUhNRA2TK62YakmASSuI9o/ZpoVgORgIxsQo
iVLEQ9je3GgdbzoOWNf+eNsjUeuKTsKKcznW7bISBasWps4rQW97kMZqPffNoGH4eeaxx2xJBgMk
0TBLZKrACPl6xKFZpmHbSKo3mwXilCi+BXXNfSu0mSNGo9tm6KyXY42Tktl6LVWYckXRCNGMP14P
eciLou0TEEISt92VXuGT2qIw27NLRlA3ccF/Nxwa1TBUeE+GSBSAyX1dZ1kZYZGXqfD7fQQDQHZI
b4qfhmIttaXeSfZ4jn7Ebv5TKu3k5bpV3LASKtxEGXlDVUazJOObYsS6m+UGvQ8K4E/i4efavYtN
Zsfp+3U5Gy+yasqahpEwgKTBp/+6RNXstRFEiqGX6oGUPYZQGiH4FyKAEKIrRIHzyxp44GXVmaRh
Ke3Qal7VEPQKxcVoCfLcuNdFbaqIeSGLau5F8JDkqSgXKjLKLUo+aIPw50OPUfTu2HiRJ3Hgh7ZM
rHopjbkHizYZoFuJBK/vXOCuWfVNKoAmLvKrI94w6ft8SpBL46H3b2mlCR/KkPBqahIbtgzguczH
MsQaG9ntaM0+wRobYM6Pt/r8en1HN9wNCIHy64BUpHHE1w2dhVUpzLwRAOmkW2J2P0lP/0IAuELx
UkDZoSRfBYRCK0592Aoe4MudKVozR0F5kqMXGz6GCnv1txC6ygu16HtFwfhPLaCi+1B0941yiOVf
UndqgUdohLnHazDeuFWaKuuGCTcXTyF7q/KBGELUVprX5ONPpRafGqIWliYWHCuxcToaiDZQ49R0
7c/wrl/1udIabJ7SPuoDkEZm3iOz9a5+EcFsXSsbdSjEPc7nl+ErTltaNQzf4GEIGbFy7oap3T2m
+9D+N3M/XyTTTb44NL1eDZ3UuF06avCR8WOaP66r3oaN/SKAcRnUVhDE2oBuh6PqVtnHFM5+VRV2
TRrruqStVMMXUfROX6wlKZdOBU+4gCy/aC8usJFvyqDaof3zwENz39D1L6IYExg1xmqMJUS1HeCL
GrFNvSmJzqZifqSTsJdyY7FnVb4fhInHP7iVu/kim7EWWQ8Ou6LK8WA2JHzNTJnsolkCVWc2dm9D
VWCkoELD51ipyHVow+yHcqn51/d681Q1BBJweUXkPJgXLW+atAE5MBRW7Vx9WJ3GRCY5VO154fX7
8EQxUdJiTslqRnSrc0CjRe+JTuw2fg3RhHZ9TZv25GJNjJEs+mxKZULVp0C3BFGQVtnJcsiRsvGw
aCp+wR/AvumsrW+SIdc6ak2KjgCYSMg7L1vG/hbMEUATzDLpNLZzxJkM317a30JZrOsGWcoxaXAJ
i/AlEn2pUayOO7S2fVCfQhidSPtUlcZmgk4MwDTJS0sPX2fA/nc1rwGSJ4lRiWGta8UsIak0kd4W
lPq0dpHXhjXAGrSqs6/rxeZd/zwx9vHsq7LoGxnvGpj0flQE6fVM+iEvxbM4VAHebj9RdQek3Jwr
xlEUnXkTMF1SSmqNRdYYlYgiW8OQ19qioKehIQxNvtcXSQ0WE1BeqiWLg730LfD5qDSpvgtB82EA
S0u4lYFtBGIaG/UMjrxNjURA9RvdDixWzGUbVYloYzfAqzN24/zRYxi6S3iZWZ4QZgtVQ1saM4SQ
TMSc7tBZTXxsW57fs6WNGjxFgjQHQZxGD/Li2UmLMNG6dsHWkTQQqzW2dGM5CGXlFWTmZMPoF7PH
dCmLeXeUWWjGQsaKJAT9bjfM4HmCjeIEgVv7hmgIQJeIeonBZjWEKIyGDLK8ubwhdWFlzaOmfL+u
cJu7diGD/vxi11RpiLNIhAw5W11Rbg9t1gdjB+7lefX+myjmgJSkVtZsxGNVNwWaUQoB1Nbj2t2G
RVycVWUa767L2zyki6Uxh6TKeRULHZZmjK29YvShUzn2nCeBcQHADywuhkA3L6n8qCkP+lDd/5tF
GOjLMGn8w77wRjRnTUt0wRPr26H5lpfv1///TR1D4sqU4L9DBLMEgr9D9hNLCJdinw3jXi1ju1Um
ToZuc6c+xbAvX03qsiRKB+c9uR+l7yqaPq+vY1MACk6maSC7KrKGTBcmoSqrVfCWqn+rw9ZuI0B6
XZexeVfQtYIoXgEWKEswqfdJiKyCiuMufbPL4WqCJBkIKCn+vC5pczUXkuSvt1IxuzicFIJTH9Kj
ME9B1Y3310VsPafahQjG8ieAi+mVGYsR+x9qlfkx8eXQK0fBmqfQTvRXIeHRFWw9pRpt/NEhGCMT
jAGoEjNb5cnEsDmgPjo52iVAU43SU9jnjpb9K0cSOq0ha4fROYkNTPuRlLpsQrXzVnTj4TYzV68e
as5RbSrFhRTmqEo03sZxjgsaSo2bRcDvzU0rQiUhJYp7/ci2Mj40kw6fFQ12NF/2VS0qeZyUcEkj
v88G/bhEqfBRKuJ4Kox8OIr5YOxLjBe6orB0t3JCZF8y8vZeWwrRSToi+tc/Z8N0oNtWUjQAmSIo
FxnTUfV1qkU1KAeiRDiHaWRNzbTLotK5LmYrnoQcQ1aIJqO0y8I5YeJl6Noxjvw2JeuvWEanjEgy
lKAMJQqUJsMYVleZwRR30SnV9dGBXz3eqVEJFu7rn7LhnSHPIZkYx5FRTmEVuJYzpGtkATFQknUv
dZrljlmWgyORZAyMqhefiKmUVhKK2et1yX9qGbYA2ioqqPXKcMq+nvyaaE2lEfQDjqLhmtpJjHwF
rWWSwTnT35fiq2fzVRBzR0nfFGE7Y9xIf5gdAta5cFfs4WtHAJVKnsIjhZqMbIXQsa+X6V2/5RXW
/zR9Xz+AfbW1Qu87MUOdsR2sNHSNkhe2bEzKfBXBKG6p9dIiUDy0lmYTJaF0FlP9tmbKHpn+oFzI
C/jo0O6hPGg5moF1sKb1MipIOq/qvtEc9eVLWFwpxNR5Lk/ANaVNYKsjWcqLJNmFb7rCk+orQEiL
77r35GacOFbrz7v7VTBjSbQCmfAoRotGTZ4jBYU/435JOD0FG5M0X4UwphH1hK7pxAL77KDFDahZ
k0/x+nX0Xkpuffdvpue/CmTetLFpZ70wIVCdX9Y0sk2M1DaE4zFvZMK/SqEafOEyE7AwV3MVo5vb
HtwJY0+d1dcWxjVBsz67FZAV0Ef+EDm8DMwG4jIVjAYQ01QQZrI4I+JApkwtNECdf6t3ktO4E/rv
zfw3IFmCIeeP+A2gSE7kUkojU9wpmiU/jMDzpkOa3JEPupl/WorPr2G2YQplgaZI0HJ2rHfhnqIj
GMANb45x8L/Io4bnT3Fg11ZNcBChyvt111VQpaokAc57DUpsW49lF23GJ1LlMwro0U1ikpfrJnfb
EH0KZLS3yMEkGmsQKA7TXaMDda4uf1wXsdE+SE/0UwajsGKJcFaIgcevPzSLuyq2Ht6I+d4cAZZK
x1jSe0w3z42tq9byAcyJxQI9u54FsgcEcZuvYhseBj4I2LrI5KNqL7PVziZMRhHIb6ARqquTYLQy
RK93k0AAkp5WrwOpIgdwpBKAcudgWFavM+vbpQ65U5Sbu//5Iaxl7NQi6SYppeB/43HdVSg1mTal
BaUwFfKBjxq5MUH1Zekqo2ByCZjnJkroREi+a1ygB9EuIfDSAOLVoSiZVHJtJw45LA+Cw71Pmyb5
YsWMvilJqi/5CuKdPLEwAg+czsPgG2+DYqmZpT0IfvYjczQdHCMcr2bbTl9IZrRQUQyhBdUKJb/Q
rfIRWASB4VS+STGCbXiSL7ym4G1LdiGRsR2tkpdRKZhU4uqhhQEz5SBJPaYwo97YW1Vmmfc9uHXF
o+53t+mdutNeogcjWIEZwJ063vYHLr6GnsyFQZdnWVSnHLpGMYGG74oDTiknfqEEZ/M5vms46DWb
luxCHOPLTVEXR0IGD0fNn6ToO4mA72DinYqsNuMhV/KUinXnSFfNTY2pnKJZDuuQfayhejIWmZMP
4y2JcdpKxJFtlkODwnABT7De3S8int9xcI1YOqVCzoG03hhb+3pZGRduirN0MAcc2egZe1qQNoHH
vs93UTDvMjcLlCD2dEo9eqy/L0d4qrvZpxj8BKjTvD7zP6OCL9/CDgwjNlyGVMgQB5X16qyT2FiF
Kq5WW/anXBDvsmH+uUS6y3k7OEfLlsZNtB4a8ogtIL62H28Vbz1KjxLI+dK3wi38xI7PxSMaz23a
U1zfF04DZhlw5/Dckm0n1tA0QlEK0FnM6FgWLuogxNCxNf89eQ6csHcQQ4l2hftkGxZlPihq4ArJ
36S365uw/Up8imb0LsWMlFbL2AMEbVbWpxjx7Tn7vBF+0uP9lMGomqKKoZggpwHrINpJkD8kaHkI
LYr7qt1fXw79r/7wcT5F/X6iLgwRjBBK3BWWU0uCU6YPRfmM/IK1okY7Dt/q8LyGHIkbJe8vq2OT
JEsqDE25wBjNXuj3r6MTv+XwILVb8tF55l19Dyq/J/Pj+jr/wc34e09ZdK1RQR5/7fHWxuDnEAGv
gt/vmEw7ZB2CrQktC90AJkMTA5PTacniYOpbXnRC39Nrm828eq3WoEhVY7Npz6BgdXb1U3BH2wST
3/Ly/1+o/rrNzIM3x00vtSIWLKS13ZevkXaM1CNpoLHDrSLGtj5yrsa2efjcYvrzC10SCi0jqgCJ
7Sg4Wqg7NShY0lJ2rh/lZmLiQmWZx0yRzAWNLrj8BiA+c731u2w4jOQs/lcz8/tJuFhQng1loWIi
A9Cv6W3xvXnuKwtg177grucW5c3KSj6kU+1PB14nN2+NjJXJ10rIUaSRvbp7RHeZs5aJ1QCgaQTS
z/Xd/K3415SSMTZrk06lCsh/LwWk0SKljrxOvqa/zlnsdON7WB4T+T7KyyBfCzuWeydpG0tVb83y
WymJaBYsfD2BMouHVkq8GcPFeinurn8kx+iy03iklswpQguch+IrBpomeyEcd+IfPNK/lZfFHAJE
bSS3KPFhnEkA9Lcg2ctsAUYF+DOKPT1ikDLDymrO7m87gqD3NNB4Cfh4FtGnzYRV7FKY+s4dntPR
VpxoX7vJYzGCnYP2tfJch82tpBlqFVGg+EfvVGeocRUTHLdcaRapRHSLcAz8phm4kECt4MWtmbpK
TWMB9l0HxdcSJW7RGQEwuDmv5KYDeCGGMaZTmcT1KsKYRiXooUGFU67PtXmoldFezZ/X9W/zlbyQ
xdjSZAD9RrpA1rJXvNobg2gn+D0X7uEftOHzcBgLGgPmIZ3+8jEpoE5nrwfTBY0SAHXEIPd5Vmb7
UbxYF2NKx04qqpbKw41C+Ifk6x48FIBbACn6ngdm8XvW+g9LcyGN8drQoGRISQHV+2taCogWmNGS
guxUNZZ+Tl8El8a8mtf7CUYGpwMIjoP42xAI3vXT5G4zY107oc2LKoaGjl4LRs/cw4Sf3wYzXuLf
HXe8h2Q70L9YOWNjzaodl6jFPnforM7c9TC+9wEl44meQE/jAGjOMd+yG/kQgfJx4dzHzbfkUzhr
POUlCjVzRvIQjJN7gMbYXRtMmuKACs/mbCzn6rNGVKtEEEKvv/UpO4+eBuZbAEDaCK+r35wfPSXA
CDhC6UW/olYsdFtYdQqJCwhNd4u9OrVHY+n1DN8giF1zx700PHmM4RGb3NRmBfJ65Jibc2yDRdMj
Ozp0Kz2LAc9D5ymPwhgfQGfLUUJddCFYvSSoHzsrcUHg5I0HAbNQ6960pT36Tw6Y3VZ2PPH0Llzb
XcYkqWObFrqCSxsXklVJhTWhVrvWv3rhp6o3FlDX/92T+LcRVBijlIxmOBcpJBonyYsw8RU75JEO
FEfAgE5ueFkw3vVgrJLRgEcpn2EM6qq2mgoj26Y1JN+V+uk/6iljdcCYUFUN1dPO1SgnZDAfaszE
opbnlvvlQDj9D9sezcW9Z4zOpBVJIcKpg5UT7Xan2Wgujk46BjoAMunXmRX9Gy4nBB2fMglDWy71
erOA7xUUxaZF1l35WMO26rZxkzUn3Qf2M3eKhOMGsAVqypNSLz1qApmyODPszFDfzyDIIxmqWWnt
XD9EjoEjjG+jChmqoTSoCidiibJqaR2goI2Scwc4ThphTIyQ5yrwpXB08tA6pYlpi5DHpLjt918c
FWNWqpCAXiCDjN5pjwRcRSjinMYbmvZGMnYHomfQpqWBdMrvzF3l1j/Vx+t7yTNsbJW9FJYCM3TY
zOgZ6aSHyYWK3szBej/b2W2LtHd1/I326YTn/6GYxDtKxsxMBUpJhEarVW5V5yxI7uqDcI+Rcd/8
1dvxPvbLEw9rajuzc7HpjLGhuA2wpzA2kXAW9O/1+hHOL42WuqtxB+oPu9XtSop9SdD+o0Yxxses
i9lcczgBsdTYC9hvo+zt+nFuFykv1sbam1VAqdBEBNU7EliY7c6PHypgw3nEA6uv1QVFaU29xbPf
HAPAlm3yNZKHuIJYadSdONy1qmyXrWKFwiEpKs7953nMbMlGTDVBSlpoTaI77a6AA6s5xevYWjKG
Ncwdj5aJ8/qqjL1ZzLIw0xH6Moi7Jv4pI+UQteeV5M4AMjW03HP6P+kZXXntWQxWI1EadQGJIXJz
6OxBoKP4gi8HvFCA9zapjPHB4L8WNTQTBs74m/kIvqAY6FbkRtqbKyBDsgcd8MbedQXlrY3xZPok
zVexwl4SnyZx+mDy4iDzeJiTvOiCpUaaR2XpUVAGL/B+dBSv9CobdOQUkVxGaNNJXCiW7Q6az5vH
jgCuOVnnhbrdA+oRolvt1Yd8l6DCRdn2Rjt5NJFTEE4TPI3CWQ68G8jxoFgwL8UA9FRJC6dCbWDE
3HSKebJN7bAUkn39CHmSGBOT1705y6sAxDe1/zWYaOnUjbCz5qQ5VkR9uC6M80CwRRa9RFsdEbCs
Wg/A3WWF7W6S36/LoHp+5b6xFZU0H7Nxrqg/UdxGqEkO3NEojnlkuZFqqfq/NLAEAkg88yf0xJwo
QQ2mXb83O9UmaPYpT9yojGO5NMaFGST0L8UCUnbEzzAuXtzNj8NP4UycAYiH6QGprdvqob9LuFVt
nmDGtPSpkcvo9ISFXggy0IPVRYkzp/tqeBCNtzQ0OS8r70n4o2e+UGoQKUFPKNlJDYIweYdIEGPp
IlD6uNEnTytZt0VZyjpPflsxADsD7005IsQ+AwhfexC93h5qZwrk++tqykvdsLRKZqSrWR9hjZ0b
+gJor3c5oJ4J0AjRO2avKN7nXugkJ+SOjgBJupsOEfy3OXX+a1SjMY7MGom1rNMvCU/zMcFMcOxk
NtDsZ/f8nUJ6rW/Xl76BQfAlpGHb1WfokgyA/b+WDmjmALyBJzodj9DbxgAD8nKtQ8mJeJJ5/jHb
wa7O2jyIDZZK/HYnAU+zvh1BVOsK9oSyp1N8KN9buz6FtubqN+2J90hz5TPtKUIhRVIKsKHfiY7h
LINLhWJ8GbcmaChlCZFr8Vi6pa868yvyHv8xftUZ30cuAEjZ0TxL8n12QPWObi/l3Lto9kJs4Nm8
d5tjitl2frPVRsmkObo4in9GRAjKseZMtHNMEzvYpY7JjBZ/VHU6ILKLyVmOOlsRS6tc9pj5Avbu
xHHntoyFIaIoj0ZeTSesYxCDtWhYqLeapmhtNXIRFrEq9kkl/rh+S3iC2FspgnG3X9BVOmAIVQWa
YIZ29AoYKNfFbF7GywUxDgDps0xYVuoP20VujYW9PI1H8VTNVv1OLGDNGk72Np4Sr3vgZ4o4i2Qd
AkFE95nRoFFZbe4E8y6Mvq/Z8/UFbjk4F+tj/YE2boXKNCFiRFNuIu/i5pl0N5rJOa4tXb8Uw1yt
xJgqsa2xjZOOZj/UFknBmVPi7RXz/Ef1COC8Bk6wWt2YgNHvc6sYfl3fLN4qmJceVH8hQGTRnIpp
W48UpoVhV47CbcUMlxtFl3lRy5LAkbiA7YfySCeBhGLM5GmeHPBsz6YHfymHedUFBSOQQ4I2Yoql
PlI3DcQenmlPCnBupFPk08qI6MhBAwowvAcmlxadp3lMZqIVElJrtMQllwcjidx2Qk+gmlqwK5xO
Kt6eMrZCGbR8bRLoeINp4b4Elo38qI5I7y73degJSWNXLRdnYcv0Xm4wYzjGtk1UcJLjYr2CKAiQ
7XphdfBKzXNiV0fqrTXIiTjkXgyal+tqur1eGGCgIIoq5p++6tCi1uEYgeHey1oABsg3A+av++VZ
Q39vr76QfgIQK+eh2fRJMZT6t0xGnzq9VkuRnma6q5GloIjHtLpFu0n53WhcaYzuSAJcbrGB9maw
yc64a07GowbK8xqUGRjacK/vJ1cco0CmPkRp1UJcvKOYGWuANl272tF6ecJ3uLcCqMutZDRnUEjZ
jCPUFQHUveGjUu/PQX3IMhRm6RJbFOm7m/qJ6+lSE8nGhheC2bpd106S3ulwPMdXePnOaFjVqQ1o
tRDpGfTe+zxY1U2H71Ii4/D1yYJxWfgSmA2ZXEqAniPHVDt5D9gFNPJYIvALwX1cOZHsaphHl21Q
WZmCZT5yTnjbGP2tvmxJT6ikaqwUxPm9s/xqFoTeFqAf3jDK8UZ2jSNoh+6RZomk/3hvWODLUBsw
nCzBj+ncBeloCcDWma3d0GJ/7pvBf1wm84ChWWosjY4Ojzz0x/n39FOOaRX5EdMqtoyOP9lqn3hv
zWZ+6vKUGXskDaUhlPTxN07afn5oQLkw/DAsBTaweMh9Hq78P7xtn4fJ2KJJBbZaWUJe5yb3mh8d
6CQJXWdzkm9DDwRlVnfbnvK94oKtz+Gtl2N+WVBM1L47NaJlMCOrd51cvs/J6CyJHIBu2zak0Z+b
dCdr2TvncHnXl7FSAlm0SJOxbLT2f5eczK1sY0dAZCG50s9/OUdxeayMnaqVMtNlGhiLSDvKwL/V
UQ5GvETgrzS9xUNY4FlhttS3NoRIAmjwvP9H2nU1x40z21/EKgYwvTJO0MwoWrJeWLZlMefMX38P
5O9aI4geeHe31g9bW+UeEEB3o/v0OW19HZe5pQybRTwGTW7BP1sthvjmTZbd9XFpCYrKyctWu1dn
q2XbflM6RkIcwXr8Jf02eOg22vPrvNOovrTX7QNv9tSb9grSeqqVXmducsPzlvSaXHDPbCswC8IK
cBb8AkLuQwFk11oDHlkOLI3nktlOoByEwDoTRB/ZHxzRTd3qXvPHL9G22KYb0OUBeOeYGNsDb02I
jebVAN528dIqGRc1aAA+aSHsE4xLFLiyUETcydc/kCB21jxa84ky8I9X5jG1xx8dxKc7Clrbl4+y
P76W+85B79nLngO3cTDfQjbRTr2uXWV7+bZxLjnbSqxUIQhnWipZJBRDEsnKwxsx3kdNaU/IMIfi
ulluLpukK7/0ZRi3ZiSxKNUN7jdpH2attZSeFwVpuL1kgUmrCqWcljiEheAwXGEwZ9vt+isqIBE6
PC7GN4LsS7YYb4WWZK2RAhFXOfVfnpXtfj94FTADyyb2UXpy5vGtQxx9z7fZZt4bGArCTk8u5kVT
jzeswwtR7EyYpiakAeYFgfGk7erdtM9tYmG0EA2b3Cu4ODjOVWZbiGGT600e4iFZT8mWktZNQ+x0
PFwkJ6lhW4e50LZVQutZYvZqkuduwvh6DDjryDmYvNUwj3thKINADmBHmU2kb5jGnL61AQ9+yTn+
bKeQSKE49iFylyaPTmMS7MtI9i/fMF7mwHYJjbkego42lmq33FAW+QpDRVb8AEhpbXX73jP9eYui
77Y+CY76lQ+W5blflcmVkDZEmDfFs7G4Aoc9peeL7tCnRKUJ3C6HYS9vO7ff5s4IOc7OClxEvsvf
gBdm2W6iCS6oaujhBOhjR3L6Q7epn4DcRU8dXpYzJ7bCMKdjzlWkHBY64jerQFDHarsQicoeoN6h
f4/QtjRvMmDLVF6mvXp+zizR/39WWclERQxDCa8bdGOhMFS687fIhnwFTe8jW+x3iQvnLbxc/pyr
d+PMKrOfACZn4kSlTXUJKOvi+yhNlhjknE3jrY0JDV2qG6NE8aVG/aPrforTl8ur4G4TExnyuGya
SIB/TLYQx8WRoEFYscVNyzsQq4H17IMxcUGThKFeInTTGmcG42vsyqMVdVbzOL2YokVfR/rNjGEP
CwJYcm7VuTV1Dme1vE1jMtslaf7XXwY/OigL8HRA9ylyUB0DUjm0s2cocnBczyqY5f0iQJT24/Hs
U31GfkfrRZ7iybvZbe36TcRphKoS1CSO/CIg1ybz/A6oXPtIdWtkH5wQWxkRlw4Vjl8J2omhPR0i
lwtIWg1Kv/cXJLQf1xnk4HdRKcAk2ubfSGZpP9XHlliC24JYACik8Uq+Kp75mIF1v3ZmmCkQd0VK
oK6IxdJ5XAp1h3TGYfExC+Wgo8TxNqvDm+fbyXgbshBUGGkq1bqKJ1yNNkqP+aO+7aE+iJEPB7T0
ua3byt48dmDk9yhmeXDNnfkl+D7ueV99/fVytnjGDbVFJbWdgeDZOdWVgdJC+mjeiRkqLtUp98Vr
/Ujuhi+Na/rJUfBzJ3LTR86lohv7KeE7+wmMjxIxNVFmJmIrvVTE1uwSqOlhJ3oKOnr/Kj0/M8b4
q1qq9KinJQfqr6hcpuKji+fzvNVlvyuLjLOa1Rmq0j2S2HTIn3NR3ciZ6V7+bjwTjC8Kam2c0wIB
ZEJza4hu9OL2soHLzk5+c/1ncdHspLocUxyNZA5PS5p9IaJwa0waJ0nkrOMNqHhmZtaB2ZloiJJE
yULEt8Lp5+WFrGIdz+7cmwc4MzHkBSlnhZqIb5PmTmh2cXRjKqEX5tf62AMhZFrtdN3hDXvZMj1N
F4722+vizLAmN6C8nnC0S7l08whEicqXeME5D47mf90uxrEEgUCWOqAJhfmtUR5m+dUsv11eznoS
+n573uLG2XrKKNGMhk7o0bIsJbURMX6UW6jJ0vhrPgjPs5O5kWZjcNbWlE3ywBtg4USJt5He81/Q
JQHY5PEL8uUkF26dXVd9ajU8lQnexjFuQo1aCQ8XVF9DxQAVggSVv6XaCmGF1kyB2WeRhyfj3QLW
YQDhMCYTDKLOYrcJBIPFp8ubtyKTdp5RQ9TrY4AVZ1nSswoZdVNa85fcXTrLwJzBaJkmWjIGhhpy
L3mYv9d7IbEyDKyLHBwFZ+/eTtfZ3ilmnOQq9Vh1YdrgKrKm8qWVjpCT4Fy79Vf7+zl9e86dWUrL
UjcFGlKgKe70briRNoFTbVLMyv0NPQ8nC5bfouyZvTnoJqMH4TbypWbb+4D+urQ+gh6Qz9lEeg4u
eBSZSVaMchD1mIKu4sxqd91TcEMoHuWm+45Z+WofbxdkhOW1GFkiF13Jy5TeGH3OlhkXZdC3dJnA
5PqyPd1RVGfrCX799S9g8atl67NNZFKTJCC5kTa060SFGr/J7rLR3WZGNw/cYG564n5bzh18I245
W17V9CSZablCtbKtcVi84jrdxX7xioGqJ9VGm4u3m5wQy451T70exFmN3YyuyA7Uo3f5JkZ1fgGa
1Dd30ItEq5TbR7z8kJJlxtUoaJFGo0k7S4NukQT1wqbwSQxVi1Dft23z3czn27jhrHX98hNIWWgE
nWcWT5ItaThoI5YKIkNLlk7L+LNBzy4YI/vyFXnrRn6+Iu+WaL55to1EmWPktFgfzefJcbRpm733
8YR3KzeJrGY7H+OdiXcFKG5cA+Ps6DWhhPjtjVbK09zLv4eGiks/h7mxZGgD3QwQsdBLHCxNDo+L
kO0SPfONlABTo3FeGH/Idt7XzyQCWpmGodq+wQTBiPITd/RWd2k2DZWrf9XSkt5tMXc0ahJVWVTs
KpXB/YVkp10enpn1+tuZHeaNoGFmNZYbeB7KUhShLIpxRxPYCSTXfuj3HiWoQly5Owo3EoCQPNai
1SkB4OF+n166yWdnajKzKmjJ2zrLY4XWoJ156YHAFw2xnW3a07zhYdn/8DR7t8nc0zglXT5XODjG
YSot/ZTeVlcmWrPhXtnkdmzHAExhOvo4fBFuAovKyP6FnCW9LJdOL5M0FKOeqdBq+f+MD0QhB9P+
QcfAY4/Xx1p3TL8X/AllKi9ZK8/Y5ASCoNKmQ7wmHipJm8sXkmeGLW7MUxsJFX3vy7VvhOp2NIOj
Iiju3A9f5X7xhnK8z7WMY5bjB1gQqbZIMeRi8CXneGuQ+74HnErdi8F3AgKsyyvk+FoWQJr1Y1FA
iR6+VossYzSsgah2oSbOUDz8N0uMr2lA/vuLsLQAeChtX/rgYYrvxfHpspn1yPx+Mhg3A0mielRk
PKcnHQ5gUpAh97z64nq68W6DcTFR1fV9FiM9Fjq72irOtFePxlUcW9KOupTA5U3D0x994WrpjE9Z
cqUeVApqDrQYOpmvqi7aYd64lz/dKsnRmevSGTfSJ7oqiAHMGA9DaeW36b7Z0hqX4bRelCBfbI7l
KfrJW90bMubS8hjP0YbgIJfobS5fl+vWLbbELdE5hPYouocBBtXlO/ml8KhQ4WLX0N/eUTh1Zfcb
5To4VsDrmw4v4eJ8coOppWZ9MeWdjN+UZ5CezNA3Xkwry35c/uQ8K4yDqbM2bUwarCr9e1bM7gC9
S0HnUkNzDqzB5DlhEBi/pv9bV/KgKu7h7A7gcKBK1yAnriz9/vK6VsnOzo6SQX/RWRTMY7HIM0rS
IWudL0hQPOvhKWNAARTgdyLDJqPiBGSwizF90BLhMe7RKBYGu0634FaX9cQOJp4cBS83MBgfJIKx
XlQC+PMAPJ3b8lUEJyxGEgVXhUIjiBQxKOLpz8ou2oOEAbhK+UbipFyciMJS5+RhV7QGnZ2iStY0
cFFoTbLjPlB4B4txUZ2Ms5vQDlz9Ojm6F4MixTzEJcrFv0QotRbS0pCZv7ztHOdrMH7KCPRGMCi9
zSJKgNJHVWb1YbG9bOQPb8vf7tdg3FTRxpMAj4FdHOvTOG2mHP3v63b8OgeVNQn3U3Y3IH+W+8Jv
VU5d6w/1gnfjjK/qIM6hE9reja5EGw/bl9gdNoAVOtFiDYfM51Ef8c4sKyispZIo1AUMKqf0GF1F
98O2fI6RyIpesy+fpB1xjJMBeoTGHvejbv0LPVNaDPq9YlZduByjKOzpSOGMQU2wSAJYQdx0F0HU
eLnJjrSzBLLXDcrKzuWN5qRBJuO10PGsJBKijTcmZWGrAWDsTeP0mfhFqzC9lYu8Fugfmlm6qktg
jxc/KbLrZRxrQoE6dol65S67F0BXjRaPrTwHV+lVezUc582/bF//NspCZqc6lHOUCyGAfTMBMWMe
R684UsF5XkH0D/H93RITbYgkqaVEd7IGNHWnepS1Ht2bOwgAGI5xV27nqykFDor3rl13C+92mY1c
lnkIkojyhc2KtYSH2uTt3Hoa+26BCTeguJZDiVbxyHLo6yuMcFrZ8jVP7y+fSO4XpCs9C2sEWHk9
pHCY1pUPxZYyH6ebAn3dZgMS4F25jXJgnHkX4Q9vyvflUW9/ZraozLIv6UQHLRq2NpQG7F6w9Lfh
aHEjXJlb3hzfH5zsu0kmgKglCQqDjmeLfrXtj9Vd94g0sLejTbKrv+ffOR92PUN5N8dEDimd0KVK
6V3fATFyRdmQ4FS9+Jry5/wF+p93YJgYAvpdohaUQCf/kh7RSfxJHZo4Wh1KXJYARq3KV/FfD7zA
vB7/39fJhI9JzHuhiOBhfs3zp/4Ipgl5w4PG/SH/+m2HBbqa0DIpugSZjuhT2l9ac4EwrA3S6GxP
TqNT3NZedxg3vLR5fdgNAsX/c6EsxjUkZReREUSXdOi2u9YfI0e9hdDpjwmZO1JBRylsyW3sv+jO
r8eLd9OMm5F6s9I1OcPTDwxpGWCfseHmz8lJo9tK057ObitHECyJOP+GcQpCJ7+XzTigaairfpKx
7DSfe3uQe28Ia9uMQzC/L7klicUBHCmcTGg9yXs3ynijshNIq9PZPon8JBFAjeprwBsE+kPC826E
8T3GaAr5QpVOzB5bmT50wJNl5ddi/t7qoMo+ZlrqjdM3NfKUVLZklTN49dam+Pw4fLfPOCJZV0ki
0yEoytDSXGc/UNx6ocAWcr34+RUEfUBEV/i1Nx0pVwSQvFuVN8LJubWE8U4dMaI+1lElIaK5CczX
Tr41hB+G8iCaEehHr5N4tjgOkR7WS8tmHJQhSPIYZPQtDkIxyAs86rctZrfr68YfN7wkU6GR/5I1
xi2JEG6ZhwZVE3prKaSNDmxnd9UGqG17ucpQ4iBOeNOieqrizViA/Fe1uy+al7ig+H8RtgoGwv7b
6WYBrp24RCXmmNC/ykPInTeWFEAhloey+UND7vf5YhGuRV1CfIW+JoYWc4upbsehP033owIEcX0d
qI0dlD/r6omzv7R+cOGLsyQ51dhDxk5A6R2TFkcF3FWK327L07+uy74vkHFNapXoPTi/0aA+DlcF
qB5wbbZ0TCd1/oKdkxNYWfhr3chJpNGJdGD/r8YFj4XI6b9OaJ9Q1CtoVkA7MG64qS3HFbKYVymA
+tWYYRdpXE0xeTY+UCGmblfeD371AILKPW/MgOcZWZQr1catJ1rjEH2aCuY7UGRuVDfeqrtiJ1wL
nOSTevNLJ4ZxQi1m/XMxRBZdj89z+hLKqX35TK7KrJwFMZYTZ+70OMDbmlK4j6BdqZDdKq0tHuQa
ELsQD00IBTjdW0G/d4gX7THl/dhCWsC9/EN4m8l4IyULjR68XChbhE+YwrKLDsC2WOYsl/M92cl4
KWqyOKHIRRFFtzh5lhTv8jJ4B4RtZPb6UEd6jaR23tXoQ+l7ylNHZwKK28aOQC522R5vQUz+EwlB
HSW0NDFN6NCSG5VXwv9Dv/C3K2H5cYRIaCZMJOueJk62ME52kR1EfW8Agln0tpS8Ts2PocPobsEj
1uAcCY2u/ewFBJILNRioRlaf3sXgF4Qkop2HPOVKTpxnWXFiqWwUScUXLJYa1NkPJAVqGEwDivgE
u2O3mWKesjAvU9eY/KZVZdAOUDgPrc1SsDLZETdBcSX04yvAOV8Lt7JBncIF6XPSZY3xJ0FVdz2G
O6hh2jWUX7MXYsducE1nBcor4ySBfBNi9LwnAm8rmcxGa+W0jKmMTG08yd3sBF1thwlPtoATX1kG
HDNNA6gWwEqCmhUdBgJZskvxmz3n1vFePGwvMokrMVdVbGC2HbaaS+EukR0CDUI1AEWndeiY6lue
5Fy+738oDf6+jjpTz8nEYYglOqRKCRhEdwIyWPPrBRoNCRj+4p+NO7njKT19m73qtrjhBkDOCWL7
lF01CW1FcYRUUKbwJPBDdy79Q8DpFCPYiz5Q5zaPX5BzgNieZTyWQdpQKMyUnUZ5M9aFpcw88gVO
HsPS3hToicog1EFGTIxd3dV34hhfV4Lq6aDCubyPvBSUVTMfAmWehg6jXJkxvkAp+yilGNJXyUYc
dHss69gKkjaw9LnxqmTgkJ68UTFfyCt0xgFVtbpQ9nt8TjybqQQhZYsHDyamf/uH3O/92u/2pa+B
0V3FOY5Pidt72tvodfeA0owd3XQo0mQ2Lw3gxU+27WkIFSRTaRODnu94M/6MnBhMwLhP3yhNGa8S
y4mfbPtTIWJTNwK2oRsnD0IELyj1c9o/f4DFvl9ZJrVpW11J0wFpv2KZp+oHuW1dvbSSe9UbD4Cy
Q7TOAn1KhBThSKkh+JUvzuVh+5rCMGokGRBI5ay15PHUZoNV6Bz45vpk5ns5hFUhNIpqHDQ61038
0W3u1W22RVizyx10N8B6MT9QlKVp03kNvEO8DjkRnYoZMC0y+OEdt4DKeU2zDdAoNoqcQHnrLbP9
/8ENgiHk2sMQHmeTea9ptvlZammvYlQE/D5+GNsbYx87vdU48k68wcQEeo6Y7oVunDvZydHPTqkP
7EUgWfWWbMAoc695dOMXhVNSoHH1wj1nm5+pJnRpQYWwtHSXzgPtM1sq2Cjr5MsAiriS13XmRAe2
1SmXRFE7mZ60MLWF/kuvt5Yw3VS5x3/E0zfspbUxPixCMh/nGb54g9FtGYIk9WQFtIIM4pHuGcys
nNDLWxuTO3VpM6gTRegoQw1+4N4qquuEVJZkfNUGbqbGWx2TMQEkSfqsx5fUbgzcIqqw0eyNO4rD
Tp3kmfeO4IQ+g/FRky53ukbnjqTpVe5us+SkgxnZSG44YY9TdGI7m52BYoG2oLIHCoTdG9gD+yX4
UAyzuakKxwGwTcxwAs9RQit42VVyTel3NKf30vu/G0znBBK2cZmG01SXkMf2AEy2Y3FxZp337ThH
gp15ncCSHwuU4If41X19A8QqVCg1K32hiRdG7f/bW9mkKz57fk1yBmp6Sn8lZnfafANVQY5z4mXR
Jo1bZxZIAPRgZkIdsHMWL/oKD6mKVvqQoWB/pKSVSH9+Khj4MqwYjNx73pnntdhMxoOQcpkXQvtd
rTs52rce4oR2aqPcuVMwogLA5E9eK4j3mjYZJxKoFYbr6UelQjYYnISqdbeRduIVbeldvmuch63J
eBAhlY2uoLwntDymbH61nXLotlw2w+samozrmMUGriLCklq3zSAMK4F0avFH6Ev+zTDFxVVJIjvv
OjXzPMYhKjjApqGymfrTTt9BrYGTzVw+m7DDvLPCZh4jnTI7DE9opUHsPXIKJzuFoCPOKMUdqNhw
SB7/oqV18ZrDMnVrZ7dCio2m1sFu5QWxuotNIbCqRP1a60tliepkWIsweEPQJ9agCbuwVZ+6tq6d
MFGAA+miH5zdveiw8Wvorz37NcmCWhakD+gdHRyQuFgLtrfcys78H/uIsMV4HKUJm184Tir5rj/J
bnpTyHZwrTm0lqw8UJo2yscMjmvexVznj/n/7BW2GV8km1kQ19rbxRwc4xUVBF87QKP1NXeBUPRE
tzhFdnRNkGckmLqt8VKiyYaGDE62cA42EPfKXGWxllfoeoECsTuqD5XP5ZTjnQ7GZwWjqgq9gN85
493fbQ2UF33DoarxnY+xHv6gzcW0Bx+G8VhhJPxvwDwE7yGavKOjmtmp15qtOMnfJnHghLnLzT8Y
ZPwWhiH+17sQAVfp/cirb2lxY3gsrjuofhjbahNvB3e+Gp67g7ERH5XR5mHNLz/P8SMYpxbqfWWo
CT6zWUN5bsSsiPzDHJxQhTSNEFnjdIeBOWssyBfOfbv4VsNMK61xnd23QJpybZrhtVFHoaLPlVce
wB57QkFgQqMTQJNtfuJGwovvBFhlvF2um0MpUoyLdqDcyc3d1FkdxjYLFNEEWz6JT5R5Mr9LNLsr
7fL75UVfTD5hnfF4dT2KgkBrWpHe2XmiuwtwGMn0mGS9fdnSZTAPTDHuTM8WQ5ypKSr6VR8LCvWq
LSBAfdmJMSFBs2thy3s6rFc1MCMt6qqpAmPGXCIpV5OcyEhF6YAKQqRDu380juTXOSSAefPl68Oc
Z/aYOxSbSibicUTtJffBLq+hqxSBErv+aXwV7xbI1kwH7TG51Tyocbmcb7xahj0zztwdI1EqsCoj
dNLFgo12Axk3+Cc+4nX1rvw2pLC5QJYIoyyPeCNFM9B7AJ8K38qe87Bfz9jOjDBXI4vKaZ4UfMpe
uCqlHqRxW618Amsp3n8gFWnR1ZkhQp8+lAY3QV69GGe2mYsxdtG8hPQRSPx8n9xn1/kGbXkEYO3U
PuXbBDlq9aDwVsz7rMwdMZMyExJ0Hb1chzQVEvBhwQBwFpmWpqDmHMeSNVSBXUjjtaH2x7FFsNPj
vVbP7jSGnZs2snX5SPF+EZMY9DmoD4eKPoaFq9Bs8EzYlITTPeDZoP//zPHOfQztADoIEdStNSgb
UymshVd4Xfc/ZzvKhO+JYD/1HCuhvJ0B8IMgi8ecpfijvUIJCKJjk4d59QOPqHT1dXpmlvE/C3TW
44hONgz6j5C89GT73zaI8TfQjRzLRcPHq7srqVCcAkCoZHm6bGQ9MzhbBeNYBmkeiUEBg2jPYVhl
Ah1I5EJV4EAFjlBldKHygDaa4chAsYAbxhfvU26jer1j/v4rPkXooRWEiM680ebd9JLuRM0yPcmL
7HgH/uuviYc+zH1kAjVTTRb0gYy9iqhiOlxqFI57YKM2SB3TuacFjuB5gQBhvSsBRzCPoU8rq5pn
bIbUAgmd/9+2gQ3XTaZkSfXLK2k74Sn7GtzURygFvrE314qdvY4UGT8dUzwSAlu/0/YhWgWXfwUn
pEKT+ON9HaYsNIsCh4Fqz1f3kkPxo9IRRJpuYiXPvFWvP3PPtp3xQROAo0lAy9u08UV+Rl4KtUDZ
C22owHo8aOF6aeLMGuONygAatAXVKei84U2/K0IeVqOhielor0QBm4c0WXd/oDLCBLapa2wbXAwq
YM9UigMZHiD/bs2ZDv6H2eXsGs8M4//g/bosEOD/Gi8+Ls5yH7vGlhJjt574JF/hZWfc8qRo1mfN
5Pe1Md4PAh3JIlG412jrVuBTUGy8q7xgOx5E5ES7xMttlBGgVYovfI8WeAbSSNmK3HFfOqlHcmve
K2CY3/MO1foFfv9hjNuslClYygW7jJnsm04avgRS8MXQ9MNQpBvOl//0kFclgm0VIUivQbqD7aD2
fV611bxkfqCT8WBi6syL0VO1SEiJpMiSOjkSVEsaetMNQbxsa0Jv3i1VVP7TYE5/iC6ZqqGJ5uen
FcA9k2DERebHk/TakGBrDFpsyUPK8VOfJzs+GmIdtSYEYzZ0Yuarp1DGkH+8azbmbXAl3XSuolnl
Fly4GwyecT40dTwf+hIwa2pElDTFUMGfwESpZCmyOTY04Vd8iB1MKyWe4XRueE2pb3VMefBO+Kdb
9WYSuimyopqixsqnjGIQdfOAvZ2D6dREoGoxhe/QA/p2eWmfjis1o4uGYSiKbEI19KPLNZRBnasG
H7Qhmg0a1g00nvxogYBJ13IcxeemKbVlGoquSXRRLJajKJQuMmPQIHROugCa1kSuGr+hHGLfPNQA
7v8IrBK09l9RCDvw6fRXP+m7fRbhYcZSugRGnPuCKnhCDmc/3uV6xDksn/Kyj6tk0RwpxAGmeSwj
PzWWwzJ0Owjk8YDMPBvyx12rqlSWe0HBmFo73wpGue87Xql55WCoeLZLoB+UDBN8nIyJftIWZRrh
W7r8CTIEpzFHkUQLwr3cCbye5sp6YEzFP6Yp6wZbmtGXejSkKg/9YsgwPJuiKvryj885uN7hIuGi
JFxl5gaXedIuc4lzPivgQhIAV8orRy+BjgxqzjmnfxXjLGBKk3TJgDXxDSl29uoQmrJRSVeGvjQk
tVfkuZ2D70iSv0GWxo1FyGi2WR5ZQ8dT7v38ElGlD5aZ2DMNU1JrJhbZOe2XcMEg7HVr2rSiTieu
NSw88vveXUywdfLi3ufkjRonCv7VDYVgVOvjgYHA+1AIVZb7NHmjvXkFaM8NHU8WnfpufOThzz5n
b9SgrhNRUWXJIJ/0EsJETBMxyGCQIu5qe3gMD50r+I0vXMuc5sGK7/hgjJ7gs03NJxWDIEUV+Yu+
GYEGiHAxeITrnzNEZkX0R5wZmfS07owyRfX3ObwFvMBJ7kBXeAAdmT35ZM9nHFn9hpIk6Zoia6Is
sRl3G5A+SFOcGHFHO1dACNMkmA7Z1F+rA28U4DNIUsVEpmJgfEfTDQ0Y5Y8LXJJgRjsijX19TjpL
rJv9rC6dJZlLbCsLea7zbLI0En1vZlm2BbV/7IP8rkrm66mYjzVBT7TKf2DO3BqEkAOgWnF4+Fmm
ZmhImOH3GA8RNZ3W9G0c++Pkhqb5VIidE0DWN1ZAsH7ZGa24O03WNVU1FBOhl03MjUwvZaFOcvhW
NOTlfWiOnKfUynH9YIEu9uwkCWk2yuOU536GXVQ3ggDq6pnTjFzfzbNlMLupDKI26OCi96lGYL2j
j7WiclMJg8w01waxA4i57RT5eWjxJgVWP6GpS4DpKfiIbOqrKFG3gK8v9jvpVgPaKhY7ziat3UYN
49JQjVboE4oFvtRFSLTeHHAgfjk0K08tMA9GXvzm00rJAmseD4ZKXTQTPDSD0l/DiRrEYKvKS9N3
ZigKqa90WWU1mEtSwtBO2n1hgiKQjOG+N0vOYVld6blRJm7IMW5DNyB978it8kTp5UC9/1Dsw9gy
DD+5Ra2Dy7O/dkIxj45cGp4AeTUTLpq4SnVdCFK/aFXHFImdmNI+jnkKqWvnBMmthHCsKIbC5pxq
P1VlmcJb97q20YcFZAkT56CsOQ4T8QeRFQmTxh7FOFvmUW3x9VSiWSCUcedhT6YRn67hbNTKYnQ0
cgxV000kMaz7lEhczUqWZ35UGwd9ig5SILuXXRO9s8z5gwlDlw1dMTVQ1n50HPMiT2GUTZkfaqWf
E5R/zdHJSnlP1GkrgJ3usrm1FSF8wyL9I7Jpmaw0JJ4leMJEGh8FI3lZ9Pb2somVdAxZ328T7PxZ
FDYFAeN65Gd6tZ8rYilJ5Cyi37W9JYzAegWxD5YT57LVlUMBqypRcZPBf8duFSAN82zKhuA1mGGd
xVsJgsAQqUfvkTczv7Y+vP3x8Eb4kiVWfgQlgDaa0ev2haK/nrQfKVjSJUyNkL2SNdbQS0AHEk4/
4fO2mQqydEVEeguBT9Y1Qhgh18uoT/xw7Pwg6H7kssy7uSu5CVyDjHeihNwOj1QmvIA7tCgErULy
Cp123YP4LVTz6iuqNyM4vHiykjvDmiLjGawYSIjYTGjWlnFR4wYgTnmePTMT+9AeZ2Wy6qnK3FJR
oSg0CvE+aJvMnjM45x5v6k3cx4Ij503sxiraVfICZsV0lOdtoZr5P74sH38i3ZWzoG60pTlFWpf6
KaZ0IgLa8H8+Jax+NMFkoJ2JUkcwwMS80/UNRvAwTl/s09JCrzr82tjDAw+V8/n4frTIZCpFUigR
kWCxHnNXnFNX7lG/M1MwwIRWomlOU70Ugun90+tpAm1J022ZSCp83cdPWcmq2ilKg4gHarhtktXd
PgItuYcTEriohfPehJ/d6kd7zNbhaVQmROvgVpsoAFB7OkVKcEL3o7UgiQZ2paziHJbP8RUWUTbS
NNEg+MO838cG6MWkUDFfXfSnYkCZdNIOw8ijTf7s5z6akT9+yHaqI1nVx9KXMSRnF3l8k6ZVZk/C
fJcGBaeft/LG/GiN2bYUwh1LLg14rqjJdi4DYkXqgpNJ8KLIoZ1TtWCg1sz7vBG2XTi/SEV1P7fJ
VjMCzmvhM5hM/fhTmB0dDEz+LirB94U4lewKVox89yFy9FvlID8lpo2K/jbxQepR2Lwm8ureUlE7
qIqiGskGl5kki14T7K1o1n5Rb+YM/CURJ71f3VmEFTywRY0mHR93tgiBDm3zsPKTTL7rRWOvq9K1
MNUnNVqcf3Ebz0wxPmAuU6FfEpjS1SywpNkkFtH72h9yElv5hErNZXsrPgdR631pTGRR4rKu1DEr
fXEQTVsoNVctm7soLx86o22tcamPzZQddCmNOX5n1Q+cWWYy7WQMUeZqUdU1SWJNYbMhbWKnVWRr
xUE1eJPA6+fkfZ30O5wFjKKIxgiHqPTrsDNsaYKmRlGp0yYCvaJ/+ZPS4/4xb8R1MPCXSSjgaZ8q
5Hk0JHIeqKUfNVpuyWb+HW82XpuBY4RFmst9MgCuACOZoZy6Id4vScdZx+oGva+DBZiP41ilIm0w
DOLg5ka3X+THFKzFOSQXlI7nRD7BaqgTObPGeE8oVYNnVokrf0kLTJFAhcUxhAnKm22tQfFU6605
1iMUnJrWTYCldBo5HDiBYv2jmvAipoguDttoSOQsr3QJhd5YKwB7VIT+2PRZznHda94E5VdNQmFU
0XQWiykuJMmrUAAfJCo+ntbrRxFEK1aftygWqvHPy6eRZ41xKGUJgKM8yCVyYkpAeDOkqdMaz5rC
2cDPr3W0E85WRU/T2QUzh6hpKpDY+lLQbrVaf251IN2ycBMk+U5XxZtiMXhU97y1MS7EMEu9FFu9
9IN+Cm0jJ4K/JGXuE6WON0HRhJzzsXYjFEXC2wx5EmqgTMxFL1E2qoiUvqJhqM0wrKYjKM0NFgbt
CXRj/sXOnVmjp/Xsi1aRmSXBOOM1I0DPOR2Bx5TdMvBaoXQvW1rL+FGgl9BARdVaRRj9aCrMi1RD
Mk/rx7oV9lfRS39b7ygGeLAyizzVwql9iVwucJD+vayrJJJmorqDd82nrm2nd0QoM632k+101Zwm
TCgQDEOW1+AI53iztUB3bor5mkpeJktm0LNiJl/qUtwKmnmsyOCMSv9N1ocbIg4VjT8jZxtXMzV0
AvD01XUUVD99XFmbwMyFDlVs2CLI5u0SuqzQ+Yn9Knd7p8q2DRfFslLHMk3RFFGyM0SVEFatoO+L
pc2UheZk1YCxhR6zmKhm78g9aA5ABtZLNg+8vXIbP5hksqSlaIN+yOfUF427bHhKa23TixDlNrkE
AzQWMMfmgyXGp6Hsp3VExeLq118QTMEONtE3SpsUerzmytqyUPIk4MHDDoJQ8OPdMNSm/j/mvmM5
diTJ9lfGao+egAaeTfcCIpGCWpMbGMnLCw2EgP76d8CunptEYoi6PZvpTXUZi3SE8vBwP35OG6tN
FXSGsRst/T3vwrOik86aJvO+P4fTn5qPS8Xdo8gIVEx1HszGVaT1Oh+RbSopdWK7O9dF9mpX+Yqc
7eKQjuzM/Gas1syQuyYPwMJp7llOanAvx9xhaiz8rDaHFb+5cK8iSaLjkKOsOU3k1ylM4khUFSXo
uGZ0E2vRWcHWKFSXhoRHrGziPrVQeZt5MMmixdAVWR6UPbuoJRQVOc83WlXITmV22+/XaelI28fW
ZsFKWWd6bqWwpp3LUIVvgiRDc+Z4/dnUhcLRqkDc0s44Nji7eZRwtDnFyziocAk4pp1eElI3LuuA
3lkZ29LhAukbkrjA0QDNPZvJkKdpooZWERgoaoDsVtU3I2vaXZspqhMq0KI3uwItQ3nNNmqSouu2
Up6RndCcJFFT//uvWbhxbR3JKGTXcCxOIrJx7EuijkYRUDv6aEO2M2zpPZbEnVGn8N7F5vfNGdif
uN9hEEJGXzeqqIe66dSRBtloHWTe7DWlv6st9axp2TlgwyujW1pVJCsVFU9KzTxBgUjwmN2AawdE
/Oo5HYxr1htQtsmyaMWxLE3jkaE53EOiQ1GmoqdBTgg7JGWt7zWq2eeGURPXGM3CZVFHV27cpSMJ
eIuB+uYU2KuzU2/LMpVRyUDhbeA+oSmklhKPhMxNGmn3/botmgImSYe0io3M5WzdrIxxw6SEBrIu
NpWENKR03evQh42Sf2fJjizNTr6mNaBXC7FD+i49T0LLNbT6YCj9/9LM7LzztCIh6TCguJD8lPGt
KiWXTb5GY7sQFAEAAgCSrNuqfAIFQVwWp3bCsS8SExoaGu+ccOKO6gb63pXte6/Gd3A7BzxQVnbk
4tb/ZXleiqC1iLmZyOAkTUIXGsaAPKflpYQ05Pc7Y83ObGeoZlwmVgs7HTphnVDX2ZnNQ8lPaFq/
/qYpA0UvDfhF20ScALjazHlkehPFlWBBFD7GCTbIS/vbnFEzE9M5OHoSDJUNABU4nQJeXNbjQTLF
AV2w++/HcXJbwwg2hQYAEnwSal9fjeiCRnXc47YeFfHCKfCTvVr8dp7r04hhoV9Ix8tjDu4ea80o
zBwAu6im0pWG7oR726DYhELjxM+lCsin74d12uoCf05QGNIs00IkPi+zktgswyQbqsCsKYAWcryJ
yfDISvUNc7HJbGC8O3rQ8/RWK+sDzsLKC/nECU/2zc8sB0DI2vz12MidWZU98pONAkWbSt9pVus1
0uuAkBm99Ssbf2EVv1ibfn60VfI4bUPRZgLZG9QsuFCR+a1X8qInh2saEV79hmaoxLTmQZemIfGk
d8gt6GYlB3oDNUTwqkpoyOqblZv5xMPPTM38LrCSTIWaFA4XApAxuhqIAuzYWaGvLNLitB0NaeZ4
CwiSqeWQikCpcseKqDtWg/f9RjwFf05jQYZJRTxjafq8mld2xAYZYIoXBdAUaMG9NtxkiybQjY3m
68bjBlgwUqg10KAO1ulyTouJuCOB7EGbHijhTUBdv+4MYkgCSi+IqeTknu7QgQlipBHIePD27NuX
jjhrVAunGx+Cxhr2PAEOEKX66edHW5EyW2gqEgyB6NLXengbdQCxrdhvRm2X2WsI5dOdAmuA3WGI
CBuVOYy3EnZTlhpqj8COgLz3IuZX6rCr+5WNsjAoWcf0kcmFTSiVr4Pq0qwcC5CYA50CMce06Dyu
IiOEp/5lPmjbLjdWHlGnh02RdRwzTUOuBGDK2bLFmRSXKAQ3wVAIgEJvLXqdW4/fb82TeABVc5Tp
pxSQrgO+Ptv9jSxxqQTvaJCYxV6tnmwZhDrjj7YcHLXUAGn6ydTffkvNbM4cFWslYRg9bGoZ+uJ7
z3pI0KaKNptqF7nqX3lMLS7d0ShnF7U0GhTZ+4gHRHBPo9theBHhh9HlPll7li4uGjoggLtBIeAk
MJ1S2lYhSqhiQlMwbsq9XKdvNrVvvl+3U6+FdUPTAUqcAMOc7HnCMx72OaIcUtNNN5p70K2t+PpT
RbZpnY5szGKPnOakjFqEpBN75PNEXT1eQh3dT/bFx8QfMSJ7DdKISfhTOSMb4vFVeoDFYVq6qZAJ
WI5Gnq9njolGiaNCR3GMJo94Lz1JTPe/n8kp9fElBYNRGoBjAnJmIZUwd46IhzuSDBJmsiq73qsS
RfdUuwqD0NJKTxuiAhRM1qjsm1qMwfe2FzwzjINmfvLPAEPOxzepSmhGayEcP6OfilHI3J2r+wh9
gNGqHNRng8jJUI+szbJAmQHpSxuY0yCEjF/J7kfCHLXRA0WC+jqr3YqZgSyh+zV9+H6ci3OMm88G
zAkArnkgxlWtUNVCqwGq2vAkuhBa5JaD5kZDs61YgSrkWr/FabPMtKyfBTk8RlHFnXlrPVRJafVy
HRg8cZl5YSOqLUzm98N71GVIZjTeiPpIVG1GWr1LwFtkNQAuyWst0ZUdtuQSDGyuCUyJjvn5s1jn
RsSYFbOgH6DLaZfXJVP20rBGbbLk5I7NzFbXLNShiLSUBbyTE6dhbe8WnPq0sXZ1DIkGTn58v6pL
h9NGYK0gMwZc8xwuZ3WKmitWDlVBLtmJY4oevMBJpiQrcfzS/Nk2cBzy9AxH5eCrE+CNMO1KNeug
lQ0gpc94ZwJYu3K7L23RIyPz8qreVnGr8LAO7Ooc+V+XWuCtDestb9RNIogvpOfvZ29puaZcvYoN
gembp0jlbNCpUdYsEFR1ulC4cgdZIiVxQ3LVmms1iYV7HihA9AqY6BucOiK/zqGSVEPRtoAVqBbO
f4OwY9dGKRjmeKyLwyBKwyNNru6zMFMPVYe89Eows3QgcU9piDNkrCUgbV+/wIb43yByXIwTORWI
+koP/FRm4SSu/pKEoOLkbpO5ceXKK9v0tNaFJ+Cx5dnBaLssN4qYIt4IRtxaXgz2FQ3wLpQQJgrQ
4Y44qoXoe1V1agqeZv72i+HZxoXinpnWBQy3aKcWaJu2A+iQb8vDsCHNXpL/QhloYVcdmdTnFBJD
z3UO0uAmKAlQsoSe5wSS4FLhtyrdV9bwu5XtL1OLNqavi5o3UVUNdt4EPELiKt2OxFf5R1xmm+8P
y2l169MQfI0Mr45If/IRRy8KhfIKtQqMCyoVoGMAgaBTZU7las9gUxV+dWUcymBcQXouOB50bKAA
hOS4ogJr/9VoomgsLRveBERlW3ApXQvWeHkZPX0/uDUzk589GlsWQiqeSjDTd4M7peU69lypa8Xl
BQf3ZTCzGazDHm8bCzMYFmp7HSdqtA/HjnlmZz/SOLpXanop6Vbpfz84deF19sXuLIqEpm9HWI9z
Xw6S6RS5cjCb1LPl+06KXMFuCsMM0ih8UlNwULUd0jIA7WryGeeGSwGJ77vLPtWdWG4uQyCW7QoM
WmHpcqh2WzTbNa0R5Om41/JxUwNNL0xjF4mLLjUPvJMCqyWOaAzXiltPJLqby2LNsZ3gWKatebRL
Zo4tZGEh+h7vQtGOPzpNbCHevC970O5pxb012me2Pb6aSnNJSb5y/BYyXF9tz1wbcFwo15RYVKVH
ul2DGCLj+h239C3XCq/vuBd15W1rycg/pSghdWwldXhaGJuNfubjErUnBJVE8FpVTgOCY7pJILuC
jiZorvgTYd5abmHltMxVoSQUSC0CuHcAnFXk5ICsAsHaAp/Ef1si93NoyIpicdGlMXdualbkqtJh
YSv+Q6LKdhR3uEad3nqWB+ZraJ7toRAZNlcUt6dUfXTj2/dnZ3GoOuD7U8YBofNsbgF3ErKw6iaA
kMtWNqkDnRev5iu14eUl/GXm89lw5H/iZByicTLDK6fzFX9awpr6Ido0fdlNoYHp0GrFoS/EjgZw
xv8a2jwbbPXgIyu1tgkyWm+L3jDcmHdrfQhrRmYpRBlwrq6gMDIq2WWd649Gt0outGZjdkeoRZZk
KmuaANxexO29NIL8gX3DvH5wxtyxH7ibgpBrzelMn34SWhzN3+zO6Hk4CDFizYb6DFQ1QAuVTt20
Hu1Ux+huaXzLAE/SWtVpgAbpcal8vzUXvTraiT9zU2jznTk9XR8lFT4Nt4nS7uu6uKbtVKOge4X1
2+9NLc/wL1MzH5dXnFmCCqxiUTkyElNyu2JhaTBTezRGQ2wE47PByFoNJtpKgUuRr4n8QsyzCDQ3
PcSwvx/JortWp9I2QTsWmA1md3AF9gmF0rEJ5M7yKwK5AZX7AFzedz0HaQWBKpUKmJDVj04uR3sp
XqOHPyVSg0+bgFcq2pvQPjgvSeitoRSG0TVBCh4s1QQ5PmkP5gBljkEdAwMPnbaof0asDsbEONhV
v2VVswNd2HOJYFLuEy+n0S4rugvdIE9hBkaelTlauk6Pv3C2s6maUktR8VIuEzzPlap32rC6kjP5
DDT61606sellXtslGzAarKS8ljIkX6ZntkCkzmhPjb4JjFS+ipieuEVu7tWcecQMr0q192SL+blR
7ZukX7lKl7z98cBngRLNpEykFAOX1PcyOqu0Gzn3VyZ36Swd25jt9DpX8PIrML7OLXdhwLibT1Qe
uKuRyCu8SVoQNO/fG114en6Z09n5tYYOnfECNtMK0sbkI2luGl13NOuVMeqmXeOGauJ9b3PxzXc8
0NnVyaIGskiRjNC9vGibx3a8IMlFxg60Tze0t52BnsnVhEK/C60HvapcMWKN+6tSuln5kukCmHvq
oy+ZixXYfSjlKseZzysHsqAtqM/jTVSDAlYGgHUSL9825sqUryzzHB0hksYeiY2LDzzoARAf20aK
Hr4f1/KqmoaJZxEgH/NqSEqSEkhn+MwwT5zKuB3Mt6GSnBg4rL64juOnRumC700uj+qXSeXrO6mz
yzoedZiMGJylCla7cvx3Jg4awqhxIuN8QpNactPshozAQUedH7PMicK1S2BxFL9MzKOtio1dkhUw
ESKuEvKDZKy8Wpf3/pGF2aO8s1sVgiuYp4nQDbDC6qYJigC3mQ7waegU3vA4gk1u9aAvXqNHdmfr
Y+RgA2QKzpxUSl5HxDbRIdFXDu7Ys9vvt8LkM04O1ZGpWdQVySFT+wST2GTi0I3Js1aDJsFG3txg
LoR4PdCNrWyNxRSEemRzWtijMBnxqjnoMWymu8w8TD2Zlqfm4EyeyIozz0Dyah0vvbZbZheSqjcJ
y9CPCYcdV8+DbzyIoN4OzDMcqf7sTQeR17/lsY9GOr+JhJnRToPLKhMBDQqlDgbR+GyQPN6UG0R6
rmznPvL9P75f1cWXyPEUz64nPaGlOnWfBjm0CIHoT/aIXV0lPYNcjh/W2LPymlNZ20mz20kVQOBF
dJrgDDyZmllDgRYUTS3xtf4FSXrERfLmfznM2eWUwQXYhH0OcyIeAe0qboRwrzxPUh/GodsOYs0n
TGfvmwPziVA42rxxKcxkLGEyKjw2Qr5lvMvAEEciUG0jqqluV2n0F++9X5tojipN0iHOqmktha9u
YJeDerlwwVahcyRdobUEabE1JMBiCHVkc+aBCqZkrGCVCMooCqSU3eepLjkV4umVQGoB0YE4Gpl0
AO1NoJxP3j+g9GYQokdq9yn/0ezHjQmdAOOn5EyFUdttNTAwRy5x7J2ZgYh5rY9ieaC/zM92bcvJ
aLQyYqoi9IsBmfPhKpXXWq6XPZ6OOjb6o5C4nxMUpMooTE2oQDwwr/GRvTbcHLSNuu0NMs5lvBVo
vVwlJF10eQCNoDkZrROoWHz1s+hEjJTCxvVVdoeu0xzbWmulW7yojizMZo+VpoaMACywAu5tPIco
qZspuY/88tqlsXgKjkzNjjqkDPDiw0M5ICQYQdRkNWDoRslMeFUMibliUyqbNRqVleHNz3oFRo4+
bWEzQ1EHfd3y8FDw4UwDMfj3jmxxF/4a3PyI61WfJZUKQ1Z56HUVteSzvnj73sbKbvgEKRw5LkNk
SlYaOGgsPKPoWAjTp+8NLAayR4OYhRI1WJHMxIIBu7qUimbbooUzTW/tbHAjlTtF0VzJke1+b3Sp
8G9MNGl/bvJ5tw7vG5IYHFPXFD/N9FlVcPdot1mB9semduX8NixAPGO0vtm8h0ggfW/+ExJ1ch0Y
6P+aWO6AfZ9W9mhWx4EMDRofp8xi3zpcl85Fy7e5xAHNjchPkxfJBatLdANQFHUzUEKhNBm2YCSP
MpBCJHi6RCbCgFC9MKoGSmBSe6aI1vBjGbw5hibJntSN7WHsqw6pej1/CEtFfi+Kaq2wubAHwZkH
piIgzZDRmOdItYL3pcryNkha8Chz65YSaavl6fb7GVvKDBzbmYftktkg9JOzNgD1Et3YZbbLM2a7
aa24vU19IyH3eckDLdL3Mg3/maL9z/f+/0Uf1dU/V0b847/w7+8VHQCBiOvZv/7jkn6UtzX/+KjP
X+l/Tb/63//p11/8x3nyzitR/azn/9WXX8Lf/9O+91q/fvkXv6yTerhuPvhw8yGavP40gC+d/su/
+sP/+Pj8K3cD/fj7H+9VU9bTX4uSqvzjzx/tfvz9j0l+9z+P//yfP7t4LfBrCNOTMnl/nf/Gx6uo
//6HZMh/A7RDIdOTUJZteXqEdh//+hH6KyZ6lglxggsa+6aseB3//Q9Z/xvYTE0yQRcAKZieT6Jq
/vzJ9McUW0FVHgRAlvnHvz7tyxr9WrP/KJviqkL7hMDfVb7GXPh1WAf3i6Ki82ECo3w9ZMbQWoM2
oMSWPEQ3k44QuHZyZFrwWtjYnr22Q6d78ehMf5oDLhGIZ4gyYHAzR4ZUd0GlFE+D7rrbS+HebAAy
zfwWfbGOfJ0oDjRqi9ABizf0TNcYW+epzRPrkx8/8iiJ3EC+vEUSZRJJQFTrsvPyQDaqH12uBT9L
E4tGR0UHZmuCNMwhW5oqh2OR28yLd3hcop4PKbQroHzOVJ8Ga9TVMwczDQwMXAr4RJA0nbIdXwdm
GdzukjHEKiKEHYSGZihII1wfbes/987xXpndcidGZrNHeCTScoCRir0n1oAQS15x+f/sRpjtD/R2
aYaiAZYIENYsrko1IimDhRVqo3yvEHvHmArhg2zbGMThaeGgvu6GQ7aB2gVEYRj2y708PjLUnXKk
fLubUC49ilBJMn9kceq3Vepr8YdCrkrOnRxEgVYfulTq3Lxt9kKu31Utem409mTrBoCW+0Y+KDRx
GC2Q3Q5/9k3tM1FfCaU4M7l9b1DuRn1yq9nUS/D/oWyO8h4qKnF1Tvu3uHxN1R913ezRrngl973T
afJVmHSbJC92Gqjp5eiQ6uNlxSGgkdIt0sROR18N+Vyn11nOnFS60/XCy8WLvkvGVyt2ZOVtNCoP
HDyezi+BtnRKCwmZl1EuLyC2t28UvkvQ6g1iyie1MQO7x1/BDZiYT3qr7eT4Qtc+TH45NGdZdROJ
3M0jNBr0ugfcpGMX6fkY5R7aLrMxdhsNktTpj4Z9aJBVyiwZDz/bDQvFTYsXnYDJhd+a9T5LMWxd
dk2JbVn51qe2D1C/B1iNQ2XucuMB7EwbixdeMdVCKjAX909UuYpjyNyHpteKu3hMnYIoHlUzj5Vg
rR9MP7XkxzyWHxqivZOSenIduSb6VmwJErkGyx1aGAcIb/kkhGp2StwS1UBNbd2Igs2Q3mogUxXR
eQrVDmpYbiGKANmQmyjJAtPuvaGHSZCsRoXhosXNR8+WM8i5J6LYYfVe5JEnAUYqSfK1KZVOa8sX
aYvybfRAEZZGKeB3XNlbiRwkkub1JhoPK3UT6dzV0schy8H+NwTNANlI9MsVyQGdenjzlEnhhC04
2iBKIH6mQoeYmOWxDGQ8me3wKvIrOd2GuRok9lvW3SWotpS5m+RkN8CkSTK3ViQXdVafjoabjRDu
q4Q3CrDgQwSlRT64vBRQ7eUHAolbPXweEKhx3XZjK3FAMOK1qYxFvZeS52S8CtXbIaXncap7nHZO
1kLynIUeLdgmxfc0qRZI1nOm/7BiZSPnoMlR9HMlApXAiIrrIF1KGfoArDdeEYSA0GkiP8A1thGx
cgNKB5c27cZsgdgwBtT6OM4nyiE7JbmtBmkP8RIWVb4x6HszOyss496EoBM1il0GXelymjVJuHr5
VFbtBphLMPTdmum4zbNdiYUotdK32aFWTY/kbzUVd/nEEY2JVWSkKfl7rtyArMNN9LvK/pkJgOLU
Bof+Jc9vRG0CM35jw98jMctUNLtn2Ubk1TVXr2pDccLuhQ7MkWR7q6MaSczS1Q3DGesS/brMb0jn
0Aik9HLnpWnqKtWtagZF8S6s1rG12on6YlrzarxWqgtdPIJnV1Hv+qaHm3rkBv7RJS707baKRj2i
/DSTctMU+Lx6DAreoJUuumYoZ/fleYaKfZvyO0XOtqBDKwAM6UGJ/ANgPE/iyJXKxNGKDyEua5xI
lewN8TKIjyGDflTG/Qblg6G2HA2HlJahY4FVJlcBRFJ6B/SV7jAAE01CT1d2Y37JOSTs9NyXa7Zv
4sxPqXxGwjDgufIRqfKeadFNoiGLiDpTouMQNRx+NvIFKl9SC13PGptMemLDOW8Lx+4fpL4PIvWC
iIe2fbBM6tYgajN66hrDiJnqvaaLNkb5KrevUX0/llch2Eel5EYB4U4Y/bTQEBfplhvbjwahvl12
jhEfkv4G3e7+WD+Cts8v0QCA17FTqmBdkcNz0uaeyh4aOwmUMncqcjXSbQRmKUwWxzfaneyU+q5u
Ql+ATkE2Qz8fu53RKwEPgzE6D1W0GHamw6KfBnwZOLNcXLR7BbPYQlWjA1EUNmcpPY7opjaFW+P0
io76ZJQ9pYdqtzJ6VdZuu5a7coQqFfpVwvFRtKnbNSlujRvAskn2UonRSXjrtkyB0E2kO6kGBkCz
3aoT6DGCsiA0uPTzxIaTgihBKzsxqRwlBPiyCy8SiP1kFlwBaMpiYD1CNXY0moK9evSBvHB5uRPY
AxMxR8751lBiJ+zNvdJZXiHfqqizR3mOjXre2Oggsu4kfEkGwrG+TB2j/NDAO5Rd98NjYz8kMN13
70o0HMJKOHYY+WkJx6bmLrdSZ9B0pxxuCW4/g+264ipWNTAXSZu2Mj2LX+rM3vdl6FqVvZVo4WUa
8WVaeRo2WJdDr4+EToYz2+JSi+ElSn6jhm82UNDUgn6zIsONv2eg6wvZ6JP+EX0DdZcGCuHXdv1o
sx/tgBYQYW4NJmN16wAE+Y8GLAGxDTerWD5umCL1JbRuOnoXxoHOFQ9yFNfDiNjPhJxHIWHFNPSU
Aj1iP+ThRTwUrhqZ7jA1+Ym2dnnM9iRuse6ISGtD3ipFswdyeK9ExWZQ7Q2rYo9P86fbDvz3Bgta
OTmJt6k9OKElB0ZX/IyHxo/b+k4HrUbK0HacEgIS0rsMqpZq+Whw850N8qPS2l4llXs9jQNinpdZ
c9kpZeGIDnD3SMXbTcFMhhcU2MJSq/w2xUHmz6w/M8rsLG2GPTw3RhPuIgnXGrf5odVuUxOHSXtD
Z1cwgpWpLd+4TVzJuB/03pczsJ3L8o4kCIPtB8mKtw23LQe8xE5syvdpYoFgqQtIz+7tpDpPrOhn
kuLGjUqoVZTdJRjOtqSWPZKBPx9d6vjaTHa64gcISsGGlO9aHsGnqG7a4O4OS+m8jwAAM+hzr6Kn
N2uhrqn2CN0aqp3VerwleK1h+/JrrdXuWgnRiXLXq4PbSPF1pmrPTZtChZK1W60ct4TQZ4Qse66Y
rh1nTo33f4TwSsE+zU3VraMY8hpgcoEiEPSKuHnoMvtuBOTeqQlE0ovoYhyftAYLbFjSdQhVWmek
4l7trEtNHnZZXZxjhc5aHcJ4g5nFnhqJ22Q0P1q5vgzZcC111UXRdYhLK2eUtQ+rMW/q0XIs/aB0
9T6qJbcJAf3s7Jda57dlXl+DDM8zo96rM21bk/RS6fHUad/DmjpjCOLiVL2plfTRbjQVVJV097sR
vDXRsH9y2oBJe54QBgudDZW6lHuI+tyhhvRuuYJQn+ec8Uj4amKWtmyxsRhlGTqYgvxKv5wePhDw
9JErQsZ5eBr97N08JxvFI1ApGoLvx/eZdv36fLAg/2GjSwz/A3XxLGVU4pWdxibnXrrLXdUZgHUC
guSQgCQzP4z73s+h3hZdrsH95jWhz1Ef252ynUcPS0lrRznTYRfvih36+3x524MNFQ0NG369rpMx
x6mf2Js9kyB2iOSABXvtpvfaHQuKc+Wq3TcQoMo2xoXhJ5u1x7N6+vzD3KLxGq2hUAc5adDM4trO
a6udxtj52SEOyvvqrX2iO6RWd/klXO9BJU4F3d58g3jSR/O82CCR4NYXltdtELZc1a7kaTc4TtVa
XmFKU5ws/K+PUyfAztEC8IxmgA3h4xA5T01K/SF+a57Ipka9c42zaXEiTHQWI10CyOW8SYDx0AQR
G2CrJMTF9Cz488ouPs3JYKbR5giYlwIa6Xm6EOokkALSYEDadj4EMG7jTesku3jLLv9C4+10Ik+m
7pe1edJQEzHEjdVhWleCZAzHW+ilCpLz1kXogfeU1z9ESMd0bxOWdC0zunxij6zP8k9NWrYymSYz
wnvB6xOg5ssNhFAldwz0wHyBMJST75E53azqry5PM3Im6HqfRAVmpiOA9aUxJdMhsvbjDqKkLqTq
rz7ljr214zNvVPznkUWy71/Wpq852qFjXyA4ZLAGEfLYrX7KUUD8xMft9Bj/1K9xT7vxPr6QoJPE
7lIHaYbVb1jcuEefMMsSReOg5STHJ1jR6EnNvdWvgVkXMmzoKUUmE3IVimEp9syETWrwR3UKzsa+
3hX73snciTqt+wtdJHOC188ZBaM7QIITrQWZt1RbA6mUkOiTLahkuta1utHP9MfIt32UA3bWE6JT
LGZgXq3p4M1LE3+aRoJWRvkP8gazYSaWonca2rk95oufFkR+nEkiFG/w10kwdFJQBqPbpvaLK+2M
P8QHI9/gtXKdvqzqvi45PmC/oVRhQ2XhhM6mSCrJLsQUNL/UXg1xNf6YPpQXKOtu/42UpgV+AMw1
AmiQDc6Tc8xmfT6EsfAmqXC8h9g+8idqPDPAi6OGSPKnH/ytgsL/WCb4Ulr4tuzwf7CgMJGW/s8F
hYB/lK8/Xo/rCdMv/Kon4GqXTcQ3UxyH+/i4nmARNJGBY8/SNBMcR7/qCcrfAJoEvwN4znBcwPDw
q6Ag/w3iCNg9OviBsarIZP9OQeE0w6+oEFfCR+A6RrvwtGGP/BxqdZGUSTT1qAwhTtP00hopWFLt
WIwnFV7zoKd1+rYEhAWMEq3Ypkrs9RIqVNJjRJvb1hgCKtOVAOHU9X39qpn3tTLIH9oCX9Ubr2ZX
Ompoe0drtJAdX0j4TyZssMmBeMTGKnwdeMhFGBYph4lNeyZ7CIIQ09/UKKBz8H+uOvMFV/vF3pyr
CK+xYTAslqKbKHS1sPEh9uLqdbjNUh2aNXqQ2ZcGcsGJ8mZnyVqMsjihiAThedB3guaPr6OF2hJL
kXNIPRMdkpEW7UIbzj41JrzjTT5EW/Ao+dxmvhzV2wY4mjpM9tAB9814rTVtMvU1gMFEgB8N3fcW
umPnTapIaWlKLGHiOX0W1VtuXtuN8EzrzjJRAm6Qt2vJZmWx9Smi/87oFFUdbfOBZCQE+zCaNFWx
l5AnErK6Hcb6udRz2anbPjA72QVhUWCMUDknr2NDnEx5M2h6wGKhKwfCO2BPFe2wEfp1TBPTJdy8
YKW8HdEe1VPbS/TkXKJRQA2+rVJxDpmMjSS9MKX27L48iPGtTO8b9FQZRrJtrA4JbnJFE+o3Sh70
oryukfuKtTAYtNu+Ejd6TkDQt7cj81Db1bYVmhPWb1l2zrtwJyWSYwGr2vSVG+nae9JbntQj/LKR
NEfOr1aUy4Ghi9ECH2qa3IJu79xGXaLvBfq5uluQYwcNGtfKVEFSAMceT3TexPtRUL/K9Pucaa45
6n5uN54EVSXkBC5bpO4pGR0tjHdQh7m1C/0q0cwtyrQbwfuDrY54ehsvtJV9KU6cUVO8FCksrnV+
VRSaAy2EH2anXmSVgaSuLYIwtnZCpFvwn7kkRipVAs6JQ200toNQJr6h6WdJXPhxCNK3unZsajl5
wZDli90hQ9kp17axppyBGe9G44XqMDl3of7oWna609iD1eSeXlSbzuwDZUDKBk0rCmEuyq9brkib
Qjch5Cm2pH+IaeSMyUc2dtvSemR2g5QQd8ENcYWEgAeeSx/StsiGKX7WDk8DI/caKvcCRycljVsL
UGaUlTfQ8veE0hC7fD0us5OLTu7SpKFIPXW8oPFzRS7q8mbleCx6B6h04ArAQ/FE2BbMglrM6JB6
IFg+o1cotLraFdn1rjgb/WIT3f4b4TVGZYO8QQbfPoSJZy9iDS2EUiLgDa0c9SSrgM4qhWz8VimV
S1sPdy1O5VAlrrCaQ5dWyBIp/jigxCAG6bpUG7cV7ZZHllfiwd5EyHgOrxTEC1W8itJYch2T31Tw
hpSRjJklKcAfnoeihr9Cw+id9rO8Qi45CJH9c5g3UXX+f/bOYzl2LMuy/9JztEGLKYRravk4gVFC
a42v74VIq0rSnxs9q8Y9C4sM5nUAV519ttBXykN2J8X27x/l7x7xPwLQ/x52+VnfdqyiGycD6XXs
VoPkZRFTuyc2OlHPnYOnLgDfH+/oS8y9mY5iyPySb8J70TMfyal2FoXMpnK1XVo56eX4oDdAAdq5
oU+dBDgIqAvV35DJ9vn5iCHFV1unA5vyuoUxFHn6blyxf+levhUKagTlCceE6GC+s7mZwf6/76w/
ODDfe+SnHl6WZXrxMnF9f9lN9CZzaiLl0Z10wgEjfomabMfqdhQ7e9bz9e+f9NRM+j7asgy/fVLA
WhqiCs870ykRtHkjTNoqrcuVdLbOODV7VDQHiCEXMsNxxZNqstpGqRHxaq33zHKWvpYXratn9Xly
tUfsuajZ/5wrOc6NevSAFc012c8ZNcgbzOm2Eh6G0znI8uQgmFuQ0gxBh+L151sc+2DCJxh5D0UU
IYvI9ulC2OajQrp8ETjRg+DwvK7iNFf6qgZQylpHfYMc/HBWMbk8z/GtAvIDsjTIHHTLj+pKtIxY
+RQ6Z9OuuYxufQqtbbSLLuYbBZbfh7/P7s7CIKemLMUCaY/Kv7JJfz6+QFaRJggkN2pXyet8F29L
EMzyTjNs42F6xxSQfoadgiga97/P3pPvnb0aMhO8ONhRPweeJEReicrD+v10EU3hJlI8Kp5zcb+n
ng9DFiTSRJEaf+VGWYnVZsLAeR9q77nxsfBAyq5z1Oy+AqL8/ZFOfT8NbwsKoH/lwP18JEFSk1lc
7hZLIgUJ285QWmeGkJc5cDxHNB1ujIWVHFD30RyhJByMXGOMjs2td0VP22gi1gP2RJ/Jzm6zjWTT
1t0o6+C6fs3ogNZO8h7fnOMcndpsdZEsRIkjnmrv6B4xSHINgYItLqTLimjUzWLYDy0ZtugxJrOx
ifPdVvGZSXOyzCKhwiACFLtM41ie6mdh0GFzR0GFaggXkW2pRo7V7esq8TJoIHDtnCLcwT/Y+4N4
gTrU+f0b/42X0vr99gOOztEJ6FZu0jR2c/+i9QVnMKix6NR1fbiqpi81P2exd0xx/+fGBg2X/A/o
ZH8HPPSjUFbClMVAh8llhrfIFquUveW0tR1eyqt8WZvu7w95aiJ/H3L537+dLElZNArO5VynQoxM
IjTNg/f7CMeeG/96KqiR2KxaJ4wDJLYdmBwF1yB/srWkfMnMpLGVGQssHbOtxDGYzjpGeIo0OE0t
ecbSZitf1TLb4gGLPPkjk1UvbJCyl/4W3kRtPdVCuhGnfNvHIe5S7UUs9Nxzxo2VKdpCKziAuG/z
7j1V+pVqlI/tUtEYsjOZ55JH5FOHMzy2/3q+Y1y9zAy9rvQ8dqW52gfQRmodyo/q2wZQt9YRThq+
BfxjnTykZkqn8NaItX0oad7c5KtK+JxzIqGz3I6qp7CZ7Gr27YjqpZHtOOFGTWdRbOUzu8uJzhKz
m5s0d0VVp8pZNu1vH95Q9S5PM26JsIxWJhC1sen38Eq8ya0vF2j8P6BlntxJvo15tKLMai4KYxmz
8rLX0V30KdR+bzl9j2idRGC57SP93NvYMwO7bf83U/3b6EfHf12KrSZMjE44ki0qkU27+/epfix2
/NdU/zbEEVjQ43M0dApDyOvwmpwNOK6Ous3Wy3vNH2dv6VJVSG7Xv4+rLCfo8VHx/WMebdG9OErz
JDGueeGvi96FQYjLA4RKd/Kg0CQ3S5/O2KGrvgSg8RabRGhNDlvKTiHQOt51m2kTnrlvnd7O/v02
joErCyRIkhJ+lXbl34wHyY7R6/SOcdMcNAy2hLNQ2anNbDn6l5sVmOQxQBSkLawpn4tGElxF5YNU
nlPknuh6y7C3VX1JScU17Ph2bMWVIdegMG4V3CQyIRnJS52YTqS+t4RVQ9uzpSYnJYFmv7+ax6sR
I68u8OS+9cLJdFV9tpXM2pqhhGrprKvZqZ3o+6872sxxAaiGcDS5RRs9FInIGVs8nLrWzpvMU6kE
az/ZwgrDt6h18gKy6jBDgjN3eTdDjiHhWBXPmALJJ78JfrG4JMEYAEL8uc/UszbNQcXNvnZZ84f2
WlRtbd/cVBcEBIa2dms4xtrHwdaeL8JdcwcT+Kq+gDpzLh8G0t6JVWLQauUpVFwvjm8UbeajgDJI
ARjrizjNbIwYRWSV7SauCGrVPxbJeLHEKoW6G4gvSXhl5DCq2te6HW5bOCUJ1aQ/pLaCHKcDdpDL
yksGkjegxfhd5sZJCS+SqiKa3djSt2JQH2aRo0tuHT0IHhuCNcvw0RA/+lQjsRU/lGHZ6Wp11cBF
CqV+XRgBLL33aZ73mRl4/XhTFFd5pa3E7lGtgtWAPQIyGFvqyq1eSncxtgzKCIVxISibBoZ92XoM
yaeeU5eoIQe0CYD2BRO0dS6Xuyq/LWEdqQgR+1xxi058G5ib8RAe+p57pZ9AQkzqTSnk7pjo2yIz
XP7AMdXCEZUehhTsmJ6AA9h3Zv0RjCrF7zsntS13B1O+EwPfni0EiLoBFZDDq4crmBraXT48CpBm
5RAWqorpsya6i0exJscXAdSuIHsWfGpLtXWFDLmRgOHv2jeAxuphrzfDhWwOF9JQYw4dT+Mui7jq
hg+9UWMb0l4jMHdk3UfWVt0laehkFt+jze4jf6Er44FjSJ6vKeiBJFfF20REaQrDfZcGnavhBJ0C
6SLug+6Y2508eZX0kqiDncFULivZq+bWbhBiFcSOK4RHmGrpLASlJjJfRC1xck1c9+lLLY6eWWs7
RRztSGBaG295rXt1VjlWk+6mMvGmVkcQrh8SLvIjRZjxhiv8WofNG8D87NBJZJnspulDLhNkiS9p
nFVeoQr2OD7hW0GWkmank7EyYuy5lQyGOUxPmRkRx6s8pH7zR1ZSacO7TecnaSgdgH1HLtFzSdU6
gQgkNdltJwuQnOHwSddJS+KO/mwEH1arfirBXimbVa8SBxdpdpk+CJ1lh7C3SuExVC4F9TUxApeZ
4mRysspUw8ZU8AowwevhEUb9CG035oTDJz28T0HiUq5cjVg6qT44cT24Q/i0fJxiNjb1yO+Gy9wF
rWfGMnQwqk9rDya36WQcGUff9ukkTeKfcOxcGlBOLoaOYPpuGqDo718qy/CEofcUn2vj0G/mrHGG
gQaFsi7HwTNTuHkDvgyshgYc2rC+8uamjZI7iVuYGbSYJEmuonwEImzL+pAkozeCWhHXuu7U6z6e
kLwhkBTmVZUKTmvMrsQlz5zzws6k7g2Hzrsk0q8CyfhSmCVKWO/adNrl5iuvUsdhsaxu21i86VKo
5V1wEY4faQdZvOqxthOfGOd+DMbdUHXvIp+4D4N12vcrfZ7fsi75LJXCbc2ZbaLz9G56kgTdM4f8
T93P11qj3Mxtsht0xdGU+aE3q50Gp9afgnu5VJ+kor7pFHoVAqTR9gW7X3sC8py439eFvKnrceHH
cgnX50+zgUHcW6uxEnZxBpOuTpnGIIbdsAtl4yAJpaMS0US741Uo2ovWJG2oUqAgjczzTLTp11zX
8NLJ6rX1JFsNonTI8OjKrWw1hsjJa/1Wmmf2osTc+NyRC2jr+pw7gmAFtkKDybaCeW8kELCF6hJn
vsaeYvIJpHg1mNV1P5lPiGJDO87Lz6mIn6MmwDMXa6ex41iDo9m2wKl6vNf67KVJinvaCaxUH9fC
1ox3MLsJjcRJLJ0e2AVcTqR92r9lVFWVuVP6gJj4ehdRwEtYoAjDVYdqpJDNe02AaFi3TqmPjhkb
rp/PwH1QtufBK2v2BPxBlbwmvGaE8N1dDqpwNUzqoREtuyUlg7LWVUCeJQi5qaY4ZUqUZG06LbiS
b5A3PKkrUc4dXQi8dr5XJoivUKQ7qQPUvipa1fV14TVVx33sd8++JTi6Mtl90UR27j/lgb4SjdSR
q3QVidAh27lAxBE5QTx4s5nwc0XkK8gkkwCNyMtQmdvI6rfhqDsjG2xJT6aln2cp7aoodDubWcjS
KkIvIg7KTRrRKKGLi9U98FS6aXWdLxDB9g97taGuGXaNJK6D5rlm2SPKXGl1A71Z3kk0qsYpX2kJ
FaVGOqjiNaXp+NpXltcfqTVeGZM125qgb8biyWqeOlncMcRq0iTXyG/FVMVF87WJ7w2WhaaFtoyj
fZs8KuYbD7vQgXfV2LtG9Nxmf9Jscv3yNQyLbaE9S124gZ63xYfQ1jgu2irnlMbvn9RsTRS8rinh
rOtsYSgy2B47Pm2UPdYw5vU+tme+qAnMago4HqVsnomnoaPp+k9BKtxZpYiDiu3rFZz70W386cLg
ZUsRXFoxQUrQOqnSbKQIKjHM4EGbbVy2nbTlDCbJMJY4rZJVgqZW69pDE/YOAcKrUjvT+DkJnWA0
jZG+hZrJOAY6O2GOsEEVInhlM4nI0kZwmhUXDi7d5/mC/9S3x8UHiIUKjw3swlTlnzc8U6vGSieQ
3TWuxoOyydYszu2wTSkqfi9zThYU8FqXyBaZABP9CBErWp8w4o5NmFMQRY8H8r4iZSHfL9Sj9LZw
Ey6UH78PegpVRMsL+0+VRZx4jsa0LGy7Y4unU1Usk2SVDTRz6uEzb95QHm9/H+wEeYz3CBEQkHbJ
jjgWE1a1kk2Z+s8TTpNtQGFdyK2T198PxGRUwmbprSm70hYP84W8md5SR1j9/htOoLXff8Ixw1IN
IqRKM3BNrH3kCKkm7TPsb34f4xT68GOQo6ogGSiTMzR7rnYnfi3Yw4y7ghM+qTaM/ZUeO+bTeTbt
iVLkx6BHE3WQq6jK8FnnPZa2Lu7j/Kxf3AnM8McQR7OljQ1uPenyXKVmC3qML45p+z7UcXPRGhya
ZG+mAYlTO1rhTKfZbqpHUFdHzW81Q1gHNNqJov+fI5k/ftVRXRi3xDVDhgFXrKWN1twH2ejoVmon
ugRr5zYOojMDngB61MUcmc4Yk/ivDSi3yG4eRSr/riO2gxNabHEYE7SdBnlBGxV7LAw7bYx/QY3/
n0j2fyxq2V+IZN3rx2dadOXnDy4Zf/NvLhk0smUOcBpA6ltOjH9r0/FyhSiGp7SuY8HAX/2XNl3/
v1Bt+CuNYDtU6jp/9W9xOilFIrxPerC0r/T/mTj9b/wKG21QG0xWyLe3/sHVvoGRVSoRx67gQ8cq
8deKG3jL5XcXXede/JI9fXs31/86mb63bk+AOPQyoHOqhGzQPDZ44u/QZ4RdXIqmoAGlaw/TTt9x
JXOpOthhI/p/s1fvk0MBgUHfl+tzBIYTxyWjG6SELqSJZbf/OXqfiBWnv98A8g9eey1tknWybe7r
tXbOZslcdpufJ/MylCXrS3Qs2V/LVv/ttQqtBeFHtxo3V6lSkUIaAVfETH+KaJkbakTuV7ISOpn8
PX/Xa9E609o1YqlNidJZCbczAq+h2obIPY1y/AzD8s4QZQW9J0I1UkCfKx2UURwo9eRt49P4r3F/
LaT+LuoVwrEiL1U+1X5wWqWx5WKfgh6gAAoUsJfpS/H1VVU+DdWXZV5NMbW9aHhmskdhamtZ5oy0
AcbitmkeQ+r7br6P+8fWktGAHlI1pdpsbd3i9tzAW2oqYId7dYDSNGdenVdOKF3J3WYIdQclqZIN
tsgtvMPxcKxau+8/K/8q0C5NNbBjvUQ6+RWHz1lQugEUV1JvidhzjaZwksLciDCSwmG2M8L7hpcu
6LyWhmIhUivG97XQeY38mcYoT0TT1aOHwIRs4j+gtsKlrMCvRLxSg3eLRiGXfFKDRfiSJSbisr9W
F+BI1pHa3bXqrqyfSn9ygXhWAnVzXLz08c2EnlfKqNdx7p72pT54EaYmQGo2HA97SvZlqW5kIdhY
wd3AXbntolVd6XYtqS6UvD+yImz74oIwDrvzb7rxOegvO67NaN+DVHP6aatH5jro60MY0ELsDiJX
5jr7itQPrb0k+xc6qSPAgC47vMQbN5A+krm4Uqtdw74uDaPTliFq2gKxleFomQGj5tMv1FW8lB5Z
bxslBw0Ghubwsez6Zf9HkNZWdtCynRadu/n+fXn5OeOPlrY6+nFSkV8B1V9ZLfEGUOhGJ32tVsJW
41+ql6jVzxx2JyBOBrVg3ZIHQqbEMcQZhalsjRq7l9FhWd3cSvvyCb8jMCHXlnaTu8SphV6xotzA
HU+zRSfBiuvcRfXkzwCdJgCSjZkM4qPVHs1R4pfLJhq8tlvIhSttVcCHaS5Td3EBG1bTNaYUjr5P
tpJXUw2gkHL/F/wROvx4kdHtgxoMgfnnnqPq+mRkncjmGg/OzAzLAnI9BBBeNB9zA/23SxBbR6sw
QTPE/VJUwMLhEebRhxUTwXFmsz9xtPz4PUeXvpQgGCOz+D0xCuA4brwWdGvsgjdj3ueLFUQCmlE/
hLjPUo/vECJiRgD0l99GjRYTeu+T6dxv1VnZ/2mU9EHDOeDcBDpR2Cysfkj3OqR7ztOjM6GARqWL
OWL/Vi3XNUB9a1Hf+l9x+tD6uYd+gwZpjSNusNKid9x/HbXAqdxXd1F7kLK3KhwQP4pey+Y1Ex+i
dmgU2VFlNCBaXj9K+tccvkNZ2sbhQx2mINbDVpqTK1MunwqxvC0C0xMLr2MDjbuYnVbZ1bPqDcrk
znFKLIPu6EnH7qVtJeMlDccnuuMl4Fyz7yZpk1YsrkReF8q0aTXqMIw5KmXGH6tdx376GM/6RxTJ
f/Dz0Hx53/dYwgwoROfi1m/UKz010L9iq1Doh3aWwNto5k7GDq27iqY5JkFIS5Hv1AnMVYGTh3wf
w3BoLuHo2exkHQ4Y6CFaS7qGGSp12cnE6kpOpH2fvPqRzj6pujrAVkUfNjBCt1BA8ypjVch7TYHJ
MD9nPibY7ZWuX0ZRDJMwdaX+ks103yWPQfUxxfuq/IiVTedzT2CnHNLHJlMcEg+8rhzcMFZXAiUb
lFK9/kwmMgDEXQBboKRzL3xk6VulfBio+IXmdUjXop472XgfitsOldwY1B6iNl7XdVGFNiZWthpm
tBJqJLim02SoDUFMrFbbB526Yh/yMsFyjbHhqGPLF/GJVD9nhjfpWmG80azMUvAKjVMqEEnINjlQ
AjdLhI1OdrCsfdVtcdmM1koS6WG174VS3wZdnjhYoHjhOF31dDfqLF5ngQlGKiisAesqDc1hO8dC
vW8xKGBC1wCT3U0aDHdEi26ilj5DqWzjho5jckuc/P0oD+ikeQ/XpXktFtLrEOyNEUmqGqwCJXFg
AzhVVv4Ru/ZSDfv3Jvc3WqSse/4v8irdtj0vZX40eMGqxHYx1d4wNdu5l3ZFKrm/bxV/nx0WkaXy
QugjwB144efO1UdJjzg7aklvvk4X5rbxbIHy/z7IP2Snn3eyn6McdaF9v0jiQWaXzsTRGcPAkYeH
iMaMhnfCdFVKr6GmXmIUedsKwypLMOIs6p0vZK4BRp4RFpZl/g1R7ESXWZvJTy+q4vn3n/h3mbz8
Qm78WMxgZiYevQfaMVSiqdG6BcTmIDrM45/fBwA2/OtiyhDcvVFUwYEzjzN+B7HFNDKLWzccV+Zw
iPBPnyOo3uqqHOXtlNe2lhvgpW9Nfm0IV21Lw4XJXJavqfAehL5XY08H2oZBdt2H4PKZE5YgfWFo
YzCCrOQdsp8zBha3T8OpSowHkochwVQFhDceP81B2Zr4VmSiJ7PYzLxZ90a7mcv8WrYmR4kQVZk3
SfzSAS+11uAZBQ2b8GqoRwf9uGtoJV4dstPPhBtcJRA/MAsKD1onA/qBYdAoSqN7zXiZ8hzHlMe2
RiciPUxCtTfDcG/gxUI8uQ0O4dYZAmYFkfz8CY7mTvPjlAeO1jwOw+PE8og5PnWhcjSMEDAT9ZTF
QkfCP1kutZVlAOxHE8s2v2RTtuUEFJQ9ekotW+hGrFzg0GfTulWCy6jhPOibLdYkZ+b0CbwROrZK
OSVhAmqQ3Plz5XR11HahwOdsvIV7sLiOyhgBr6qtutH+KNsz0+fvsubHcMeEG21WApgzpB8tQtbp
Vdv4W7Le7Garr9T9f0BbOTmeJjFd8XdbyuGfj4ekil6KOXcuqTK4ILAzL5LH7EG61LS98rX4fJ2r
3ZRTm5GkUaiDdeL8fQw79i3lGS4trJBtvoXC/Va7I+QsdxnX3/gf3HC9DtPat+CCO5PljI6xI0rt
Kdt3kCsS13IXDk9543voP1bVOSR2kVkf72J4NVrQSQ3S27WjLy6M/HsFrz5YwuZuuet2q4F7rrw5
x1o9tRlRKZM3A01JI9fv57uv8jzr1S6kKqdpp0LxrpTXM9Pp1Ga0MBuhcPFx+aefQ4hlIgZBLbX/
qB0Xs7joJt8sZnH5xTmizqmn0cBZlsg5TN3VZaZ9K8jzTI2SspM7N0k+NP9pkNozS3HZm4+/y/cB
lh/wbYBmLLABnmnOxdNdo95C+XU6LI6H/vH3l3ZqehqcDfDHJB0l4dEplhIF30c5D6JNBU1dOHjY
mkztudCj5XL+83FMi4JKWTIdcTg2jj5NOoZiOhgN92J32Vgke37ijuJa62IV7vRzxePf6/zHaMfh
CE0uFFKkMlq8pZvpzk/KrUArziF4yBM3ZH2fqxyXn//X45lQTCkdEXgeF45jjheaqM4NqyjY5Cvc
gdaLiPBc3+TEncPEQHJJOFokOn/pebNKUMwqlxt4dxxlq3qLG2N73T1KpAMFD+O+x60QD55sW94S
odLe/gfW8acmpsiNYslcBWf8a8LITSxqS3Har4R3XOLW0UOzStbCA47fCxfsT7iezu6ip5bb90EX
tP7bamh9LS5ktKZuS75MUN6E7cfvy+CEPpyLDNRo5OloQv8x9vw+QtdXiVXLfeeqXCyyiAZ4PcOF
oCPV+Fu9sZ7GKt9n88uUvcv9haFftCINXvPZMNJXv4djMmrJShS71ZS8jXPkhBmureZkx5BhdNyC
fL1wfv/Jp97Jt5V7fLB0Wa1ozbJD4L4z1iF+sdOZEU6YpNAINMlbx0aE6/Q/sOS3146xX9PBXl3O
595NbvEFv3jv3GqrOeomh5X4+wNRIf+1jH6Od7Tp1WJszULJBt4b2xA/cKw/kU/mK0J9V6FVAUNk
gke06FbAybAvcLsLc1cLcA8w1Q94W4fWx10oHbkhfuUqtABLjjeQZ3BZqjaq1tHgrVdEPuJm+JBn
X/F4o9f1nRyqh26etnF3L1EqG6GKeOVDSeH/1qCtdNnLZPIoXWhh0/tX5hX8RNvStYOhftbQ6dNc
AgO03LyLiN/wD5Z0q9eKHVoYR4z9Z6gq+yr9quy6fa7gvEsSpFJ8LQfzKZgMEpNBs+DMCmFwkQ2z
Y5ZfA7dCStXIH24m+FVqh3WlxH9pEbMx+NDKbrUGQo0cuHDX172cezpY6DhrWBx+yXV7EFv9gh49
3CjpIh0UR9KElTbPa6trO6cpNC8R62cF27cwDvf1bF5MpnndKCQyiHAN08kJlegy9hVPUNQ1+VKw
MmL/LYSEgxusOyj1trg1FfhQA4JLcusRieUP0ZC6Za3DKOLvqOhJ+n5UBuPCgodDxgrnFyQPDUJQ
V+HnWW/iut4VlsT4pD5I8Kt446IMRJqZI9GpKUBEcZf2lyOuJgFlv5lfpdaNqGERH2N76IueIBv4
W4MIYxAY1IkXRalT6fswlhGb6pBRsLhpLwNYXWL0TFDsqoJDppWSo4fm01gKB6tL7mYUAXo4XeXv
2EMqz2OFJjsvbQu3OkG2nGrCE8gS3L6NeBIwJNTS/di4IrfFERrIBM09upeL/jNPu4s6CjdDKl1H
bXLdt/qK+ncrCe1eNRq3K/TNPLTOOBGeOvTiwSi0tSK1d131hk563cb6Bpug6zTsHNNM1wY1d5Au
bJO3Eqc9Qb/LIsluuCXm/kNfS05H99PsTZd2vtNWopt29b6uXwPoMpP+OFgQxNp0lczxVZNJ67xH
9BpHrt7fhZiOdSLc/UCAnRaau6axVv3EzBLVQ5RM21HEsyy/omgiLQyHNVEQHc2wdrP6ZQ73c2Cs
WkO3NUVw9ZhOi2+CqTCpwLKzmAketKuxbj3uaLeSX7J0m5uYPn8KGDBm/bYbYE5DYGnhlVXNcx5/
Fi11X3q12FKixra58+RC6mk9mAZqELHALQTjwFokqUN+6OLbobplw3J7wuiINN1qXXOXKcl6rMDG
uSVRg+NRmePEaUDWmmyM9A7QC1cNRmMCZN+pAt1tEHNO7+WMrd/8IKevIVErmg7TBCvUTPPaGBi/
XJVp6yCkdi31qa+fB/E2VC3Pn0QJApBwTRbFH1midZGIWA4Kb0r7WbEKlKi6HKZXFSfXXsm9IVGv
2Y62bRVQwr4UaugEEqknbfaiQjQuiSTBEHprdYo3xC+9WbpoIiEkoUaOOVimqwln0XBuv0rrxWfu
WCENnjjDyjbH4HFejd11bmgUztVXiXa5qr+MZnZFSYAKBMe1ALzKIuPQQhqT++igD7e5dCjYZk0f
XWkFjbyUbuB0bUXp1pDoZ6mBNxumR5TiphIzXKHii1YRrvKsucqC1pGnt7IQbzNi28ystKUWBAu2
YW6F96MYXWVKPLujqa8lqIeWBgo4Sn/EUtwaU0ZjCsdO/QYl0qqbCSlIwwvRei4Qe0c6PFuAOwu6
H0yv3Vy8B32yGei7V+m8LfrYA+zbtPSbcAzOysPcvhritiif2jq8HghZEJvbfMSBkFBWIBcr8e1c
fhObcaVbz7I02BUEamu6HTQBmb9Gv+viH7/T5rJhWaTtdRjAVlUe+kq7S4q3ybpV20ctKFzfeON2
zGxBsy9orjB1+FheSXB0YzFcGVbt1mEBE2l0Z7on+Zw/W0XmAmqi6uzsCDFgejEn/PJ2Td9+l1v6
OtZF2kJY15pYfgYyfPqcs+FD13HBTOdd3bP+Av+6Uwcn06/n7D709V0RPRgCOG321iWTDeeOFhhK
RwmTtO46aZhj5a6Xr9Kq+9MExUVevgeR7M41+/4oO4Oe2IhaPbGDdlvcVEAdQpReGnW768v8QIiv
IzaYX+eCU3eGIzfFroZ5yPBRY25iobpqRhmXU7ItVMrDjp7qLDvBQKe3jjGdVap9J8e3SpfbQhDv
2irznMjHzX+uIFLF73ImDo42TI8NjMDuY4S1JlSwuTrqQV7FSinlh0yQLtM5uG9UwaFD4wR1/1iW
kFwhUxvQ7wm8h08MtZFdRRwaN8lNW7S+VDG24wLC8tx9Eou2rfT3TNs2qrwr4wure1BhrNWQNZsW
CdijrN5q0yFtXgvcJyO4vlmZe4JPcAaUQAXVUcKiNHXZlgPwG1+H3GltUojKvUS+HGRXM8q3rRZc
DN3TEKVeIN5pqvA1qc0L5fS9DBHQl2ZvTqaN2Ats/8YuM6QDf40TqeboKXoJKJv4S9H27JCzW3+0
7j3wfe6eWEWPRBCCEDT9cNuZ9TodkXyktNjK8JA0xZ0GCbLOWbsR/FxYp9M02C2tSx+DTswgHwdt
2KjJ4M4QCHUx9gbzJlOTtVUBt8fDevZx3aghx5VbWSK4eEoP9QTNUMK+l91AkaC3CWuruO7YQior
XskR9qvxVZ09oTPywuhD0FU7Dj8zup1RJ6zg2F/pdXQz6LUXh5E3yeph1GmlBhiXYmlcT0saPEax
WPNa0YMKck4S4iaRWzvkLeR8ab2CZ94mzPhmG9JBUEuU3+Otn2p2W2KRKU7roP1qhUdZTpjuyqWF
vS9QtBZ/iPzClG1Kyv2VVU77uRMu/ZbSkj22lcJ7Cx9StRXeAl+4lUoZi8nOMaJ0H5EYIVjjhlLx
Lavfu05wpmDYxmzUunwp4yCr5zvTClZxmF0FFrHgqn+VG53swJsGChesz3mYDJ7qQgMTN7gAmiC5
ZfOHKAt4XnV7mefFtRZcyjTSreZZN4b1IED6ZGXLSrNVVF+1A/QUTp+Y+0AcV2XZOYj4tqFgbvOm
s9toXs/Vi9oq3hQckp6ZIra7SjpXR5wE/UwkvQuLQlqMhX4WV3O5VO6N2gH6LUUlTcbQDi7o+0Hg
goen3v5+zT9Vt3wb7lhMFOLLG0gjRYVcYXpdml4wnkuJ+rscpzz99xNpC1D0rW6Ruik3i6ahbtnB
C960+25l7eTNOVvBk/XR93EW1OPbOLmo6jUclB5sb/CWKIZ2P18SGk7pj6mhexbXOAVwfR/vCHVq
RY1bzQCJ3kKHkjcvqnm3+BObfuJM0mMoP2cJyg66+CF0it+/2slnxbYMrFAld9P4B+f89qwxgFTn
zy3mgu9Eol9Xa9NtXP9K2y3tZ3a8c+OdAia/j3fUvPCrVNbjBmAyuFwIAP0GrsE63+H6fG6kv7Ep
LBu/PdkRBEZghyySi9u66aHcapt+02IDaq1je2mrn2MNnZqakLRMiAbwtP7yC/CnDPGGyGvsQW8U
KEPDSljX63NT80Qlja4NMAqulw6b4ejtxYGgN7NWIgmlYV8Xn1MnbvIsOhdsu0y4n7gXYKtBOMhi
GkPy8NGrq2PD6IWCCUlPF9XnhgrD6f4sGaSKJ+/zs5wr858c9r9GxP4RAAq7NMxYfi45Qf1/1J3H
kuRYsp5fhcY9xqDFgpsAEDK1rKoNrCS01nh6fsiZezsSGUzcnllx1WZt3emBI/24/yJHK18EDEIf
/6aGAtTR1Y5L0uUedXP9twKEW+zzvS7Wx9q8H7QfXi78hl+0qbk0QwHopDrYWiQ/ivSws1LnjgHe
kantxugQaR9DW5tIcc1vSv6cFzdi+000H01uKzk5lGFxqgzL6YTpoSIvlXLF7sPHeMxtdCnRA74t
aX+q9w1oIDFOXS85JnUHoKm321J3JmjTcvAUI3wdWlz0yS7lNE8H6R79lZcmHq/9OL0TfQn0AILQ
sravmwJORSM+DB1vPQsQTjwWTzz0d6loGKACvAcLhofOY0UU7uZc0uAn6b11h8f8NtRGWPUo1cjf
6k4jEaNcNw7fUt86KpVv99q3AauCMtBOlQCh1fQ2g5eA1oo3QikgeEzukkQ3TUpy0YYOAqqbMsP9
Ak6GbakFPEjdrrXwVucPCIV6MlXP7oQ/nvElEKSDDmt2sJ68QNmZJmNQIXDF04g3D1T8uzri+Shj
liAK7S8DCq/pgSWjS3Fou+mY8BMimWRMgJiS/a7HnzkzPGr110mPT35g/DaSYTfVOEO0pJnYR9mN
5e1kHs2F/pNemV3lqmrjkbYx1BgTsfaUFKfUeOLL5XF+qDISGp1985uJN1Ua/kqi0ckycxsbse1n
DewAnVvcwxVk6q96w3syVcFNIQG2f9LpTpVjJ6LmEJJleK3idKryogfCyRu+QuHbGKlxHfkGL4D0
VIm/fU3bRT02d2Xr5l7WbUZP4LlqQmqpvIMUwiTthqshiJy8+TJK0gZ77JA3Ri4f/JoGZBmXX7Rc
+GkMJfr230bJd00RRo4oHRrhaNI9xBCIJ/50MKEX6uTxPWSIcTiNdbLTsOlhkR+kDPcIlMpL70Gc
NJAF+6LQXToLVUteFr2afb7xitoRlOsgT1zd0pymqW5bRWeVPSrW11Z5+5DSY6V4cEMmUiT9eYZh
hHm1K9vM8XWDhQu5rESHrNI3QSBdVW18NAMwg11yADq862uD7oJ8I1rTXdlKL0r3DBXhPg3T3x5e
8wHOp4k0UrNQUOK6NRNogXlgY1xyGIrBSdMOBpapvrblA2xKKahuo5o7yIKLjKFYImHO4MGM6nGS
GTZN1OHTTG8e/g2mhttkuvWswBXHmzaeHqsE3hKi5bL/2uhI/VAtDFHpb5HkK9RgF1YG75gR7Ssx
P/nqa2DcxsEIMsTHjBhoTyygtVZlG91TbC+86+AVtKSwegg7tmyeakV5GgfFldpkG1HzEVP52Mvp
tjLvQxgk0/C7qL5o4qNY5qfChFTKEtbjYqvClx2M8hSoPHKkr2Ut2kmkulIXbSOjYUngdak/CHq7
pdWFBdOVD7ZDHil9pQCwMnCF3U8cHeJYJ0f/1uAg1j/gqXCF+DuKTia4UQRq9IHmc+6AHlF4a0tq
xUu9PRXBt8m8V6Vfg36bMrs5L4WkhwRFVSfxvysCO79CPtTkKEX0PTIq18t+1ONES77cSkqFa9mx
zNFmz0UH7jzSBz86ST00HnKr3cCj7EfBIdn6T1V0X2SvCj4zet26svSnU7uDUjyOIIcSuu4RiCJL
RHbKNPZR9NrnD1STYH61lCW/KeOvDvJkZ72G9TcfvlgT/wkBJlE8nUY3qR+mogQwcDcZxSZWTrPx
BML218JIxcPnF2NI1CNjCbm049d4vmQLElgVUTuUbYlnOcgF8FBRZtzonJGZ7m+LUnGEXDtWIac6
B2aB0Jfmj7aAtrJfWjdiFN9zR7Jsfo7VHwnrtl4P9jlszkR59rrkbhzhScMBzfT4WdYCJ0LAPs6r
rch3zBhTJf01TXwI5QC1eeUMdowy23pjZlt5ZU9xc6xSayd41SYuOD1wCvJyyvAo88OtRM7vqk+F
O3lUjlH12HXKDYX3W78KtiL6fD4FTTAK1tfAgFvTV/teq370IA108TX0AEqgeR7+rOHNKQzPCJna
G8H2akCADcqyFsLvWQ/vXFMpcHxvMftqlGc8WbiQjoURc4ow4dDIkpJMLWivOc6OwtD+8mGb9X4O
nwptmXwSQJTxLs2S21g2A5ur9lGO5J2ilTuj1dDrM2w1mTAz+m6az5FxaEIAIIDHVEW0deNbVLa2
X8ZXVjMdxxCSdVNx/dCo9r8KRe1ibTWp7bWXUeQRW4o40PZ11XxSinshxYfTgB8p41tZQZ3ugR1L
aCfyEr2KzBc1P/VAhCLrQTb3GUWkuOp+xkbvJqWyjbon8t4NF6brBx1uNF/83nAMFqLGmRZyrRsR
x2EuuXVwYvocs7j1O+M6AZwrpzvR4D4ef8i0fvyMZ5Wi8ZysN57IkQ95ZBMM17Fh7n0qzn77NcKZ
KJjajW/loOdRl447WypOSkvp1aoZshfLB3aKjMzwS53MfZ/Hu3l41LyDXQxUsEgc1Uu2qRefpnrc
c5naeSq7PgWD1tsG4UHNwq9CeGzL15z2w6CejPSurI5Dm2zEfD/2wzanCBj0I2CzwB3Uh0DDFOap
FRVblSAxBa8GP8TCdKkBiGNgryFqMxYZnms/AN5Jf1b4bujTS/5W1nj1wLG1vHllINU45fGkfvKF
r7n0uwZtwyXL4G1aimQFhTrKE60FnrsMgE3+mYUuE3iX1gOyRNsu/i2CdZmgrSvpHQkPLHOyISV3
VSpSEx4kWu4/mxKrYML1BDGaPvA2gnLjT9/mcrKBnueovpjTQzkcTeUqj/FukcZZC8jRi8oJLfUm
a6ydn3hzucKJJTAo2GqNlmmLJma0HpY85VUBxhUU+SbPf4dtfzCN+5EASaAfhJGadaIfiuIP1cCN
rPIL9IrXfOxQsHPqvNgVlKdqK7ClBgC1tZeGb3nybPDojlN/548octbVq+JzFKeTG5p0AJJHKYRq
b2y6YUDvI6XaWHh0usK9XBV7Ibb2uKo5kZEhxPmqwh/3EMzzvW8NRQoZvQKvVe3SRDqkv+cmCbsb
tfjqhTQuoL31yW/aHncGtPmhUu22Ul1tuC4ykiDxWyc/hv4XLexA2adu2qabUOzcJuSXsJTGCO0d
7WeclxvPwmYKWnvbu4oBjbiP9wiW20YPpL29FkBcWRFE7aE6eDRHp7ctXaPPqLq6cfLHB5aOSom4
obtXxd9rDmyLeQ0A6Rfjq8VBGUrhqc7BTirFdROFpCvltmG1yt3vCChlGAPB7nwnQQgjMUGU5C+B
me0mK6bGWt1VsbxVLGjLaXYao685TicGKqmeeCXo4XfR6reB8pBSeyqptkMucWAh8zJA2cH8s/J4
vvCYlTVRwiJAAtKNf+T7V4tRRbo26XrzBkjIcF4gg77XgT7ka0CLj7w1gHhnkRadcgM/+VbO6ZTX
bnqTOeERK7SD6GKwchs44i/+/YGThxqtv117SF942s6ycKi1IE43i12//8g2E0EvZ8AN56dtesRb
aVsfmt0akGgeq+UL8DzMoknseYkndvBbHB21JSW6N2iIcZMp5OMesL2VmbtQrUIUErAYandoxC1b
4EM5KA3sm7kF3rvR18zBeec1+Y5DzibekjStQkkuAcZmnTQUqWfS3QdBfl/qxEpWZqyDM3tJlPfB
3eQgwLHrbmU7sEOXerDolL+7vWWjUmPnDoCxh+AoOvLe+grv5Qvt1pvEzZ7F09rYXzB/sKCI6bo1
D4iqG4uF3Elj6AsW2Ue3lbYwpfvf0Rb3rWPnik7khk7uzMpm+e1aPUO6UNBg9NFQl8HQUaRclNqk
VEu50RmVoH/UpUM0HUQR+LHyNYmfLGSgQiXhCXybjle4NhwU4PUyRmvK9vPlcGHtKTrSkjgC4/D6
AX+jtXkgR0PaOiaNnkQYnIRkM1GpdmOxN6Bz/Hm4C4vvXbjFZtbaSPFDbdY2SWpknV91f4VZdnFU
z75nUfptwULCoiJANL40U+OQf/la6Hz+FStB3ko6Z5XDMLX8vA6y1slQ0JaKzO7a0FVxzvw8zAU+
Hmvzr49RF1XfcEDHXtSZnNy8MT2ypuSrGRt2Q5MYZeftAGhDM58F4/XzuBeOPcqhEnsC8ViAMouw
qoxahCZ7tJbCfKsG+c2oTTwj5avSGG1L1ncNClJWFfz6POylUT0Pu9gQcS5VFmrIjGpxG1pcfKeo
W9H9uhzCnAWfuFGwBnh/oDdiOwpjT4iQWg4dlP0kkf0k08O/8yV/hVkswrrPAHyoAdIwKA0EoVPw
+OzFaaXMe2nrQpn9r49ZYo0jCQ82dd5LYNdO3fRLSQ81xTUpAFRt/v78iy6hyVgTfwVbrIm86Wty
OkZuxgMiIxVs+uvyQcJRxJn2s8HKCBFmV1LksLU/dLicGelbSzZWd+kPeQ0OeXEeAXTD7sWkl1rt
+3mMGirO4HcaR9ylN+GJ5/HmYNiucN07DYy2zF7jjl3cEiQ7+FPMBLIljFyTq6pQJQgYgkFNsXkM
GYCCV1AwJ2gKVEXdSeXnz8f84tVk/BV0OcGGlYQCpnfzTZ1+9/eKUz+jd/wc2spucKsN2JpTcEyu
/42CPlQ9GTPw2TgaCeD3gxvm0xgaBt+aDrlr5jORK6e0tY8owcx1zIIyr9iXx5WvvTjEBgK5CreR
Zrzdl2eHqpxola6BQ4NC8FXD1Y8ylRvnueuTn3Q33H+5qtjxcDeFOBqnBkKzuqMrglvAKs27FNGp
6N7Tcdv1E3flp80nzyJBU2iPyyQKGii4N5Tf2U9rMzU1vHwkQbtu3XBf7gQ65pA356ZAz+NlZWO/
9Sc/i7fodegeRKZIZig8WuczVi7VvnWSTkNXxq8AJ7sku+FfA0Oa3CIO9gi9kSl2tlrW21YVdoiJ
MUs3iYUsCCkleEeqgfo9OkKuXIzOGPeHnDZBwPtSaUea8OSbBgizOrltpfCAuNhODAQUERC7gO3F
IyM8dUnzVRXSfWEpdmhUL0Mh7YRMd3oDN9VQs+tkrkPQbjKwf41nB9xB3X0+D/NnfxgWJAK0Wdec
qVjs+qxSrH7IxdYpAH7Ad0yxfw3FG57Fn8e51Blk3f8VaM5izua7iXy/rUMCzYddihXyRngwXHVT
vFjH9DZQN9JK1nKBZck1j+COPB8u0CoWnxaZla5gqTtvdRGe+AZjjuOszQl2AwePfbrNrqevn3/l
pVTsPOTyI40yj4MctO3Y4U59SrIfn//9i8fXeYDFOeIpMhzNWHpL+/98S35hyueYd/ABc66HYO/b
5LebaFXA/O3p+XGZ/DWWi90TtWKAwBqFiOhKeBwcCbJxTLd1uPd3iHpl2GVdz51eLiob9YDMFa/S
ref29569j36v0VHWRnm+xM+WUtZ3qYpzNSSRxrRlIXnM03Llnrh0cMLRRdJkftUBbl6GaCffV+AA
wWbc17uGV2qwX2/Avl2qH8b1rzjGXBI4+5QGLopgGjxYwGo68wMudLUbgH7OdEWr5KjddDZSR470
Gl6XTo8NJBCmY3hr8HCvrvJsJkGdmuf/AQnq4rlw9sMWuUmRSwL2xPywkQEAFzb98H4Ff7IbjN13
whXT6xTXyfO4kuRdmFl6F4qElgxjDoLg/XBUE6kqFu2Ng2ACjQIyn+jX5zvowsSqeGjSGlbhWmEo
8j6C10od3H3WTjRkrtH/nKjYFmB1ylkHAmxeqP1U49L+POiFwXwXdHEs6Jrl96EFmCUQYfbVj5qW
2qJ4pYRrdZ351y+Wk4q1JNc9UGAIIIudYeH8bHUV29S8Lg44tFKydoSH5KQcM7RFsR7UDp9/2Xze
fBZwkfwbhpjymKG1r3s3XvFcgdSTgxVN2UvQo3dftdiMKOgOvZADoBGF9KrrPTdQMPpWDvH4O6Wg
Z5axXU3fxA4Fu5a3Iz3kzz/y0t11/gP0xS7V0tg3BxoAUMZmJwnFAddyBwTeFnbmadyvMR4vrdGz
WVy+FdtaaKj3+t3bVflP9Mf/hCckzXt4OXnwrN6cHbGPXJZpKEL3aaexF1ock3xw5Xp3G4unSr7V
XH18LGj2alWAjKTifD6gl7b5eeDFqikodY+CPgf2IK7KB56pKxEuVYJUUksUd4D6oWa0WDPqhJxt
1rHlwheIDi4K7dsAI9DxVjrOGSZwvXUtjHl3fRzP/465xKx5EA6i0CNm6aKY+lAe42PkcLy44naE
v5nezSLY+X7tHXVxeZ596xLI1itK23S+RUn1iw47M7xHvnRj3srb1Kmu151lL8/eX585Z/Znd5ZB
pbyrRrZjob5EaMIWgF7f1sffEvb6/837kbrv2SZwvjff/9dvbM2b8eZ7+vv//O/9d/QQzuW63v77
f+l1GdI/dBkOlTj7foiIqDCk/9LrMrR/iND4WMYKpD4YSszGv/S6ZPEf+PNRAUZAUEcGZk5S/kuv
y+T/mrl3/I9zVo8t5N/xfpxn9GxhQ/VWeTxC8JKoRGFRskgGylDUO/TkRHc8VtEmuFPdfAeg2EID
c5s74utqHXexkwioyZRwdUXXYM0iavV+ieVVXMVjDWmm2+JWcJTdZJtfI8WJVCegAXvmHiOcYYLr
el4rXi81GefYGL+qb0aooso/38eWgG6FldXL7kwLHdELjYGszZo644DUpU5z0RkpVNjJDhPEHn4b
muvZ/FvWagaLfTb/ELIUbFhEGtsmrLH3P8SqTEMoMqSGC/lFDH+24goub8kT/WcA+jDzu4yi6DLb
mmL4w1PTyK6IMFp7g4iWo96VX5r9eIe335WIA0l/QkPkQd21NniS7dkGuPvn+jkXZlve6/+Mr6sK
8hMkClRl339gqdOgTjtGuvgy+90k20ncNHttJ7nhz3W3gOWV8M9wmAXM6TxFN2MxnhMycFEUt7Jb
uwboVAzWb2dH81kDzkpZUQX5UbtZ+cY5NXi/dWYx0VmND58CqKOLb2xVHUGcVJLd4Ut0RzP5le61
GyAC/1+2uv9Pi7JFKvb2eWeRrEWS0sBmroeBSDUq0Qh/BejdKt6f/+x7ZgPb88N/AhiXQ0+BELaH
P7Npd9BPZnPtddj0hTOABpeGFdEMN2cQ30dSzbIJKM7M08WD08kcDySs9xXKB/VQ0am+ZTuki0+r
t+mlcTyLu3ySjUoPCpOHNq/XGNP72lZOAccONBJ5g7g6rSvPtvafD+ulrY67xFvTivR9+SrRg8bv
AjrCrjKeTEFzWnHNDuHiZj8PMf+Es1tb1ErE7wZCWHsYrmClTQgzO2FT29Gjx9fNsOns2rN7m51w
HFeVHS6dq8b5D5jH/ewHDCjAiE3FD5h7pPL3qN2UoO8em8aun4Pb4iTt8oPiVva4B+5q/C5vUYFe
35Dzqlnux/NfMT/Vzn5FFGb9qMzDgJUgqmkzslrdrutYLF58b5vxPMziAusRgjdzyiluG/qvYgld
tUlgUAHFECzh7vPFs8z/PgRbpNOloeWlOH8TDvC7kHKFf4x3IiIpwi7dtiK6wp8HvPBx1LHRL6OL
T1n5ra9xNoYA1FJzkjOMLqprM/gj8HxGbxaw3e/P41w6sd/uJYRYQMFT93o/WWPVy20XlcBOsLYx
tiBG8mvBnm7SK2M3ywj4t8IvpVg7si9sxvOoy4O0UsII9kROSfgwvlhbNsibj425GdxoX/NwWINE
LKt68wS+i7g4VHlAy4YwFKo7N/OnWVAnQCh4k/4WXHiWXE2AIq+trx5V45WpvPitJHYkixANPshd
jwmx1bRRXVFJj2MEp13qD//OLFoc4Aq3PALli1kUulhXSrNjFh8TUqpZnjw5+degA+15x497EJZr
B+rHQ5zWAlc9BTxMaHD/fb9yck3r8rHKoJgbvyxfcWTjevTMlcF706l9f5joCMkgfccEkhovE6iy
MvRB10HezvOWP6jf82PAWhmA7cC5Jn0yfwirq+Xj7sP6iWjIbOGLi17v+0+Lh1wl6gz3Vf6Q2u2g
YW6iCCnSVYfFC4P4LtL8LDjb596USEAKiBSWxVZDTyrILDvMv62sj4+vCz6Ip7o0SxVTC1vmZaMo
9OEcpnbxYkGX5FvgUNFG3mnybeGwllZL83G4mDWFjHN+cYGBoiH//rOKou78SYvnWfPu/YfBUd3Y
zW36vZDoN3R7sATFBWLn3eSvK596ae40pIjnuKg9Le/5ATEFJPMUNASP41E+gkF1lNdhY/6iyYsS
3z65738E1+pK7+XCPFJVNdl9jC5rdfHBo1dMYTq0qit0sCwxOhC0rY+UwOcf9/EoQTP6LMriFmIj
xFYREUUt7iw13YgsmH8jgqTpPGlFQ0dP+f3EJTG6Nn7Xo1PZZY9q1e20XFqpNV6YIBUUw3+HWHxE
EgllNoHVcD39NNSlbeJ9I+rXWf/0+adcWoQqfru87Q1VRb51cUCxPFN/TEFUqjtlvmK20yHF3nwn
2hJdgHSnGNuxP6nbdCt0+79/6mOkzJ0zr36e9csjpPNE2BUqwWPEQbQix55krfN8YZOBfaLtbKkI
/3FGvp8rI80LZJxH1R0BZj50aLBeVb+y2w5m1EbZoURx4+Ns+mTtRCfertUPLi14mUMFK1GZJvOy
DK7Iclhq830qIFOlBe3MERp3JkyVz2dxicLj4malmJRa5s4+WpuLFVn3mhFWAQOZTK14x0XXXKfA
ZDZYOoCo1IPMcGFjI7pZq2myb8tucoE6yz32JqGgOCjnTLuyFnzVnVIZRpcMogWfNOQ1AeqGZgzw
1ouU64TuBIZclabX9LsGwwl7YThaZqLc5WkUAPWrJLysGq/SruNeBZwsFWkPDLz3Y4RhMK6N7Cmo
oc6IhS+fErMYbdkSWtDRlWB/PibLqrKKbptO5YmizVx4pfr6fubjTDY8xUfoYzx6u2ILe3rbXkFK
gCa59rqeh/fdSU4o8CNkLqSHKF7NR9LZBdWgOiQMWa9hiQbqDQUPSXL7zAJKntlJuV35sA9nwxyN
psqsCvjWPnofLdO0ItOsSXP7o3o0iqfiCe7eYXgQtFPxHeT7fGuEW2gUKwnUh9X8FpdGNikN0v3L
+1EdxqS1lExDwr1mIT1iBKbVz59/3IftOsdAw49LgjCs5PffFoj4kOhQvtzBSnkLgi5vFP85Qq0h
b4DB63g0mYn8d5Uk3/aPjqwcRgToonFQvA+rKZI2CROfVvMkne1dur36hKaxjdfR3lyzc/wwkOzW
82jzBJ8vFw3N+nhMNDdo2n3iFY7kYVG2qmI3J2DvVuVbmBljyOkufqiW1qFfqTkSyRQvla22D10J
sYLNjOQudvXq22Et2iJJQ/JIE3ocA3lWi3Z3wLbZKfbIgtKn/Zt993/N1l8fttjZltHqPprjmitV
Bw0NKsVc449fyiG42P976BYbuq5lSRFqIphoQYQ4FFhZtQJXfBPX/mx6FmvOFOLJYFFrbunqx7ea
3zE7qC7OuPsWlvU8gLCY0ACsdqu1pXmEFrG5C2e0G1+JT94i9li0Q5apEZRK1ruJB/1e2Vtuv40e
0q/mj/G0dtFfKA2Q8p0FXCz5wBe9IjQIOL+gg6/xKXJQM6GADkttVgxdq55fmMB38RYXoqRkOL2Z
xBPD/gvCMM8Nrtp/Pw18F2ORo8F0KwulJUYzQUpJbi3rz+eH4YeDnrYDebKh0wkgz1wqhKIUUtW1
ketu0A6/oJ5kY/YF9jyMNVwPPw+1BCnNe+o81tJ+KW/hiLYNJNtZqxGpiwQzlOQHpcbyycc92Hfk
6zX2xxLMM8fk9YETtCbqiFEu0yO9SLNMGMo5Zo2v5zH5Oes04E19wxvs2XJ/+k/hk3+VfB9c9Urd
h059Mq6i5+Z63K9JYl56QuNJCVqBWwAe/zKDikoh9JJB+OfxVR1UGwaY58CysUcn2lS25CI7f1qr
hn68CSwD/U1jRpkwxW+C1Wc3gRy3+QCxU3M1RB02RmK5gia8JFWx8vL6uJLex1kczi31ThCtcxyh
8Q+5lw+HtLTEDYpECtS5fnpZWU7zPf3+gJkD8qsxXphxlYt7XKByJcZjrOF+aA9f4FDmN6kb3abX
UAPMK/XWvNW/WMfxUD7Oa2vtoal8SCOUObzJQ5AHhooAyPsbViUZM7qW7z1pm+qqpXAvbPTj8IQ5
raMfowNwe3y4D5kDyndb7NVNeZiO8Z2+HahUhr80CkLJHh/0+361m/YhV1z8tMWpkXe6MiglP62P
0l0hvbS66oRo0uujtheq35/Pw1qwxTQYcYBhb06mUQuWdayHEN6uiRN4g34TUl1edkdPTlnJvD+e
ve8Gf8mgEAU/RTkcUbpAq1zMH9wMUaHPv+vivoG2BbeHtJuj4/38NpzuOo6bmut1rd0XV0IZb/z2
9T8LMm+qs81pTHVbSAFBVCXeAs7bJRhgeEV2+DzMhbuR8Tr7mMVi7fqiG3rUFSmbzyZU8dGIYNwl
GzQWdxWCGgfd/TzixQk6C7hYgkMdl2qZMUFxBo8G/XoaIP9ZhMW66zozlMeWCHr+J+y6nTKsXfAr
K2CJnxebwgzVikGzyidthLlcvYzV4+dfsRZjUeE0wyQZrIwYfWS9Rk35it78vRF4/87h/Nd0vLWn
z9ZZBU0x9TTCBC3OTE+9v2f3bFY25cUT8SzInBGeBTGCavSHgSDgSa+bMbw2UQyeKuuUxMGDIjRo
mE7ySmN/nuUPl8BZzEUW3eHoIBcVryress+dKNznVn3TGnh+SRT+/HrX+nq5adR6Je7F2+4s7uJ0
UCqlSH2duJQgtmmEIKg/uhWuuknyHx5Eb2nF2bBOldkK6sRCV/BMsFBKw0qE90iwsmMvrkQyJXMW
JAefs9xPlAHqxOCLhmnYaGVjm4BQBsQpP1/wF6qBHEV/xVnuqsHT27RAfIWMLEMv2G2ukmLT3tff
ElBrqCZe6d6t5Jr74To6rj1KLpxKMxoC4zhSBuyIFrutNEUhUvu5XpOoCJokPyNttZF34T58F2OR
B0VJ36hiTgzYRfZEL38Aokaj5LXZh1jvNd8RKrvPyg3OKKsP5LXvW+xAsxuSqo+Jjb2OaMt2u4ti
G6p6t8HqV/ozu+Si+JkMKxXQtbCLTVjlXa5Lc9gc4K3B1eIhofr5slkLsdhvUiaXKjomJHt5hm12
fK+gG/p5iAsbAPCRTDJCE02llPr++EIGJFfTiafCoFNErVG8zBEXDlfqqJei4H5h4JGAdjBdivdR
DDUzpDqZdBdHvoOYSVtZCU5m4a8c+Bf6rBboipkZbGLugVHp+zi5n4mjQQrjarcI7djocwIBwN5j
g7gR2vT6BiEfJ1t99r/1ARcH8ru4i7UgFMWsRkbcuUaT3yBOf1ScudBQ0awv6fKqj9CjbX9n7LxN
su+vUIWAbocH4FVkB99MO7lKbHG9OvChdkRfHRey2YOTCcZz4/14pF1aTfiE6+5kbZQtWB6n7KnO
oxHtjqugvg+rdRFscQagxubXWYcFW053G0HRKVzDQcx/4d0ww7fWdNjfPG4tzA8WCV1YD6i255Hp
pjyrHyMdGyVXn8QhePGCitJ7byRFvtORd0NHyzcfRdMzmZFUwvQdsa7WvMk1IU5XMoCPT1xqq3Ac
RZrfcB1hlbwfZW1MDCtX5peHPTj9ixA40wE84da6CQ/eTxPE/BXeICfN+Ztbdw5ryeg8GKh1Gssq
hmpljdm1HEBCNro9akuBRRUSTdTPw3xE8RFHF2krsm9VWmeLO9JUiiLsR5+a3TW65wg9yyjh2wHC
LfdCtZHqzSiTiKwM6ocTYw6qiDxz+TTMNBZTXYsBh5XJA0vyPVSTsusYlSTsTVcu5othTE2k8A4C
k27G+6lT4FrR32kZw/ExHI61eKMOK0nTR5ALFh0yHWF0GGnof0BB0husBrGkb1q7M7mgffNvNOzg
RqIEIm/ETbZbuxM/YrHmmBQhmS0Qwtpy+NSukrO0oM0ZXclHTNf6P4NTb6Qv8zsIRf0fikgRZrYJ
iYMdAjGIUt33+9VG/IfjZ/4VkGLlufojfeDiBAhxWFY2zfAe5FVu4qOO27m5wWtgVenyw+GzCLU4
gcdB8KWkIlQrXQc0FnzE4j/fBx+S7rcIlFxULktLNxdnKc3OnNqHCDTaoO7RvUbJqzHsWlTGcSbA
N7B1EoywP4/5MW9cBJ1PxLM0eBwpVZYtQaufxmMRbtLv6h+KiO1NvcMCA1EnfCpsFLNmM45it1pd
vjyqf33z4mSrIbp2Q0H40i2ulO0M0gShfdCBE0KyeJH3wVrxfv6L7474xQcv5lEsqojjmojmdfsS
T5RLIxx7qCGpMA9nesXaIv2QuRKQLjaCPHCqaP0tToCw9ptYT2TVRc3T2/aohd/JuRlufQ2oZtTm
uV02UrP9fF4vjSsMLlrLtDXFD/KveibETYSYGg6Vwk1ZpQPieVh5/GdBFkMp5X0US72u4r19OyFd
Gfz4/O9fPNjOv2KR1aGC0vqNRIC599AdkD8N30Cn15U7AxPHfQTQ9cfaorxwZJPb/TV2i+pRPZZe
qlGtdzGT8je9l90WRnCf+xAXVr7vA7R7XhpnkRZ3kJBVkp6WRFJDfGa6fqPm01XsvwR9t5HGr95Q
256/QyluJVv+WLiaA6MjAPZAJpVdYivMcMB6Gm0gcPPld7ww0GySDxgwdO4sEBE/rsEpVgMuxjTy
K72JIwLO+asWXynOdIqFjVBtZ0B0Xziotq4kcx/qJotvXAwurjDcvYj5oBm289LXsf2aZIgmfGu1
PxWMjJWpvLjhZkAYavYSz4PFUhX0PPMaOCGg2vWdtsUe8tW4CcBx0IqeG4GUbo1fn8e8GBJuuiny
vgKBuThYegmH8AZMtpuH4mMtIvqmaPmfz2PM87I8LTGpskBBosLEPf/+euh9UhqfTpcrol1m9s2W
x/BmQFlUMNaymPmm+SzUorYZYZEeFjgUA5qtUpvdh4AJryowgyc6uag9ff5lF1EmkHNg9cN+ggG1
mLFeLgOPZiNXjxzGh1KShVNUyr250awEl83It3Blz1sJxwhDS3Yc4updPsXGqzb5yHB8/msuXBIs
1xmQKYKK/pDIqKknVoYXzGVxJUHPo9vpovC11/TbTp7lryb/bxJ930A2VO9mZQNDpo21zDYGoISy
xZui20ITtTOnkahdz4jvZhd8i67XkDYXTlXeMAC6QJziiPnGLjhPNLwh1fS5sdM3JDPeVDmN3p66
sFNXtiI91g8rid44fCSTM5xny5L7lUjRaGBZxmCaFSKAQemptmnIAgLVSjPudS0Cf9PmqGNGfVl2
OEhH8ZVRN+LW0kL1vjYHxJRyj03LpjjoozceU8HUEeMy5RtNx9/IV3NzFxsqDuWJ1Uc3pdrhoiFI
iLeWtXlV66Z8EDzNvCpGw9u3oQX7zDLrqyidFGfoPGgoZd/9sFRxPApTquwssfF+YEShnqwm9Q5a
6YegzQzltkcw+NgU/m9FaEm0DYRYQyNEmTnWMDksrKdQzCp7mITK6dsku9VqC5ffsGX/NDpCHH0S
7PEWqncF5s/4gfbK9CtNk/EY9rzqd3US6PdK3cfmtp/qHiHgtLrrw6KwHDHrgSSFUhBeG7FiQNdv
tVndRLfyQzT01pNglMkLzk/Fgy+N43NioTkKVE0+lm1gnKZsjBA6GUKVApbnK3hrSF14I3dZeSv6
mnRjIte5ZxXqdiUn1lc0f03EIvECK/Jeh3tgdGmN91irXktSad5b0YD9lIQI7nBj5EL2Am0csU4V
z7QnHR/fHa4rw7OiFrrmlJJY75CtQpwrGtuqcYypaq8M3/+/1J3JcuQ4uqXfpfes5jyY9d1w9EEu
l2sKSRtYKCJFEOA8Anz6PozquulyuYlVd9eLyrK0sAw4CWL8z/nOchYpiQmOSl6+eUSo4H7brHhM
UcQ/aI3qhk1HkXlSzDAGuVr/Tgqkv7C8tbaGyMl72Qp3j/ciEs3ABSQXbmcHRm3az4pbdOUSvG0/
oDAzIXkNeSvbTnbakz1RD+RTs6BqNAIe/NOSonnPx4yE/VAj4VfPOxHUeFKE+uh9nwdDxsCk1ZEJ
c18SVYB2L1j62BlpgZifgtOdltvGEwUb+5SBkBj2nWg0v2gKcpPyBmEibp7XQZWXHGzZwbMREZG6
EpcagPd4HYC7PiigUxGAq5ru5hRP587ohwEEJ9yrOAiGQXxxkBVThcgmHYnaBdTheiWWWCxLCT11
BJaGU9B+WKkHcJ16e6XqUeWvnREJmOMQWYgq2bo14r0A9lduaCbShDV19t7MWXsDaHAdu6RnG9Pp
p4BNQ31jZ5YRVg5F4hqOubvW6bPIaKn6hib9qXNesaAfK2wiAjmrJJRpmm1bazSRXTK5W778EN2o
KuSN5W2s6wrOgDrDkbNB7r1OGUj2DajEmGaRZDQoC0ha1ohYIs52tGj1MPQAtCrTANh+k7o7xvoU
yFQsAThdTw8aZi+EukhQXJGtjIA7nZRky2Gp3bVUlODo9sDDE7DBkZtVByWfIEoFdd3wW1dYXpwj
Kj0Us0xP1CI5BZGWTm3QMGlDFWc0CPVREQdZDh1UEqxVfB3mkZMhCxT6nTkHeabN5/mQVpQnBgSX
r5DVQ+Lr0Bcjg06au3j4aXIdAn70CCziaNvHkjq+0kfV1O0MxPyRwgvg8tk4E+BYvdEjdM7sZKBl
LoghBJVsCclezBpPj1k/DqfR1WrN74WUW8ObZegNVbmjrWAbiThtX5p72SgUmQVcApWq+30DClE1
Ei3GH4/7eZQCpJyGypPeEGWvqgi45yngshJT6d2Ye2znVNWCsnW723QoXD8DfDtmXAWHVdK521vt
gPEOg+82lQSifsStGw9Fm9OPPs3S/VgBLmCyar4vWojuq4ZWsStm77Y3MG8oupXec6ksxHY+I9HY
UWhi130Rj848vLSjwW5dZ3b3ReuR+4GCpKullkjsKUMCQ1fJO5eUbmClpfHckXp4MuQEHQt8X++y
bhFuCNQY3xO1ZCfqECQUVeXwYil6FeAIWIZ6h+70JoqIVunJN9OAkj1j6hSRKhP7WRFepPF8pj6C
VmATMHs1mCwT2DaKIO7YtKqBLxRf9b6DK3S+n50coGYhdL7vWu5smRzdV1sdpe7jKnJ6zzWX4uGr
9iQxtby0Xpn+KKQ5A61Px8OYzWMfuRPk1L5o8DQ7j6m6uHGn0nqGaQjk8lkx+qOtDXos9Iz9hlrY
PRb4iBHewPn0PjiaTEalYB3418ihC4F6MNsQmyqGdOuhYVhaoTh+Qz3B240zASYszUDfZRbYKFAJ
O4hB6DrVN1Q+bXJbn3dDbffA9k6ph7xhVQM8357MJC9MGWmV7R37vkBW9axOuAysurt8anvtyIyp
R41OUmWMMqcafyhK5z14g6UnKhDosM9jrasB2wMgHOEEJGvuRs9TniaMWFCdVeM0Y7lPug6Qerfv
sk2aOk0kRE0+sDa6t4ynwGLnzLonBiUJH7CgpEh6e8IkPYeIVsTxaNYRFdpAhTOPI8OSMg4bzRjL
ZOpRlR20FpGWZqrGKnEQXAFtMTg0YKhA/j1s3VKr7iBUIvclM1skXM6/mhIeSsvqrQCzOsIphJze
qJP3sc6pHpft7N0Jb263buoY0ZjR/uDWyr07KSRg3gB5WatDtU25l6O4aCFzrADG0/Fze7RvCAz3
cJXPpoo7VCRlofLiUWeL/FkNO4LM3TtkbAToZE2BAFO3QlcppTppKGZnEI9bSF/LfGds6ckdbHg6
CVYBvzYVQFJcJbffFbMcWVA7CLYoDQv5ChIp6z7MuNwFK18fASxXrP4RG+/6MAEabmPeHZuQTFD/
+HDsmglmOuE7GiDBGtKawtydpjuFsvGG5bAiqgiDTEo+i19lgYWwEiUSqnSZV48mONilDy656gDq
rCJWRRpEyHi2h+rBnocKeU/T1H1gaLdPIPgqL7gmGd8IsRtkmkFvH8/IvD6kOQdkHZZa32kKOm5U
ZJ7K0BVE2yAXEHuRjPgjQgaR/cG0EyLiUMFtoXGzmhYxXc3eIgR31aw3ZdinbkrBgxtLhG0ZJWJD
G7VylVtRNmJT0mbh0wNzGU+k6TZcM8wPiqUOOLGOVlug+dmJlxT3tbwXbxyLWuCUg0xkK8aIta3w
1bS2w94Z30eH1SDAObgnpzpWZsZQk2SZ2m40q2xAQ0mzd8OUdpzWvNqW8wCFKN4rotU49rgA7fAX
bCRZEQyzg8iPbErB7eOTlT8oacqQdYdw0WjIDcgvC4U9W6iDBKnrZq916c1BXUikjsiuQYLnhGQC
q/IaYMpdGQ8WUsUK3OFvHB3Rsyo0iQ99VXrxNCyLDN8uKQO68lFa9kbTsUVRHP0Vnr5H6SV5ak6Y
arFpXqJGdftAumnWYjtzzDow1YbE2Kqb+BYN0v7wiAoZ2KTVt8WE/kWwwpTfDnPWHIGhMUNqt9qD
jlkuwVqUx6MtZUjT2Tb9niNutjM7EeFsYiZjpns1TrJtH9X1lMdZ3o/YykFiGIFThs2P7nTbaTSd
fYZpHFl9YwmwpDoaQwRBUb+Fo6N4Kty68QLN4pYdtpqHlzgZXkItA4Amxvu3XgDBNzd1lSboBHeD
fbV2xEG+P07lKO6k3Q8IAihqO8EOmN1gqhl3Dp4o9TtNpn8V3uh9ZE2PJTqntFs52l85AC83zYvB
AunaeLCLu1fkbpSzN6M0QQ5wsAVLqhiyBxIt6g9rQWn615sucDg8HMawHUWjl4W1EvcmVYsDRKQn
9c3wvFh5SO5jTsK2KYHMw/NdqM672EHMFyDrT86W//j+hP31tsSGLcFbCkz4H/bzn28ylJoOI0Iy
UIfWszekJnjISkiN5PtG/sivP19ioBXofR2YmlENvSyZMWQA24paoET5oX8UoO3vLNA9lF8o1sYu
JKndjQybeARQOpjvrUNzs+CsHcXPg/T9+59y5RB8/ksuZcGFKHiVAmYd4YTlp/Kn1yNmau1ue62R
i5faamM/A5JuIxbmYxiBrNR8Zq903JXq56d3aiwXR2c3B0sYHJYyNKIn2i/7A2etH1nk3Xbx9JLe
eR/jm74HZCT+/vVd/Vz+7sg/BfmzRgHEdtuRlnZUqn3g2Y9pvmZa/Xq19vmxll9w1oI1GxVmejyW
+yQD9kg+yhCztXLLgz7qnyf8I8CJ6sfaPcxXvbj9ud2lT8/aLR2RTxKx1ZGISaKBgYMQCuAJEQb7
3D2OhxZMslXH8ZUy09LoH8+gqi3F5M+NFnRum1aFIF474iYfqtZiYRUC655CRdMwH+MBm32g7bBJ
CNdrMKvtX1wumg0r63RGdxIAKtoQVPV6xJ0XMkr3yw0tuzfDPrLjEjuHw5o86vog+fvZL+5pgcHq
EX+KZ+/Ig1Y8LgKwTKxM5lfbwD0+8DDATaJk//n9IggaOzgVz2err55+xwY3bNfUEVc/2LM2lj8/
+3AaofW8kmgDpd9InU40pRBj70W7Js27/ometXTxtWgEt8xag5bGX/pHtuEnmMZvnDxESFAoNyTQ
kzVf9fI3fpm3z1q8+D5SYMGRTbq8P45tDt2bggXIVXWK987pVi4or09oZ41dfBCy0Me5GP48nhGj
BlP61Rs92uGAhIX2OUXSApIu/8L25Psp7UoRBoPw73Yvl4TcMRWTW2h3kZGkUGNtigTUXIQqzBGL
6GlN6bva4MXyMNu1pbLlreY3zc9yq0fApQRjUODyIVn88Wsj7WvJ5/MDXqwUSqupsiOY2jzhBtX0
wbF7K35V1SNScSLSrl2hrwyIyzXCA2FsYvbSj57f7Rd0ClJtoe7ce3hI3MBg3YUKK1utKF8RzOA5
QViHy3JRP1zqgZQKuR0Zg+XHTNwdltwQCU3HGvbRJSF1zexzdWhg34TKtaqCqHbRiQbulwuLozHR
YsjjvRZjwPmrinikQqz6OZe/7ctAPGvtogsBjCgQzYHWypsCZqIqMUP31+L9XY9+vbbE21iMgPkw
VQcF0c/zGTdaU510YUesM/SDojAZT2m3ut5+nZpBTddM20XNGPg762Kdxy3ZPLnd5ETGg/NgP8H4
Gy84GFnG1mH6tfgsp029pm66Msd8bvViQUCnVYqpjg6sCain3TgvTgplTgP+HELA9FBBwMsrYpfB
AV6ZZK4+LoqgqPVARfcFVwZ5WFu0pXQi941IBJQnmRKN2zJWIvk76zZpewAGGb60tYavbL3xxPpS
8lFR28b/fe7OPC2lhsxDXEpv1Z29WxJscKqAJirLgu6WR/PGhSBJRN6Hk4DY9oJLmjD9tbC4vn8D
X18ANlhnn9VFf7uEaG5VSpygvSJo0xt7sPxOPn/fyNVvF8gdy4VLChq9i0E5mmqP3wA9qMPzrTmk
CZm0h/9BE7D5LagM0/zi1KFcc6SLw0PUUv5S2NkWNwQ/v2/i6rYMb+u/27jYUtQjN6ns0QZSI4sQ
xcHM9gcUmYsQUtKth51wCaAyVozKN9yg1v4NgPa1Sfz8J1zsNRSJXJAyw0/Q2FvjvpT2wR40BFH+
WHnUqz0GpgGKn5qzIGU/f56FYtUNRTZXpL+RkxY6P2gwb+zQPDrSh7QqoLs10cW1OihO96CRLAQL
bL4vRkRjkllnmNHxdt0EGr38N8KTs9tFqLfQKLNE26vPFUbHHAjUzzJf8yvuj/t0O91YaawW8EME
408BOdgRkWXIgN3Q/f+E04f3f/Y7L6m3hqK6DNJu2HFj8PKyICd+dQ+FPzYL3Yv6ML0g03bD5kTZ
rk0aV1fS86YvxlFeayofOV6RqBE+2KPeafbBKFLfqxEn2R47aYVGlvtl/tg6m6pas6tfHwF/95F1
sd4VVofoPRM/YIy7ZzeRkV3szL8AGk6QyrjDFuLPxVe8y0Jyu7Y0XZ2pztq++CRlQb0RpQgcigp6
sjI7qgUQ7am9Wfn019q5mBFpCw+TmjtYaLdT7msh3qn7gZIAgP/L4Wupe9hh9bB26bTW7PLnZ+cV
AOVaJUX1E5VwoOXg0uXNkbG1TeAyiC43LOdf0MUUhvXI6scGD/evGLX6cQwhl77NosUXgBnsGQnZ
ZQCO8v9sqTnrwIu5y0B4JOIgMXAG89EWBNVynKDpsLKgXdtVnz/hxdnI6vlckBnvEWq12VetfNcz
th2Es4NPbF9PzU1rlivr27W+g+wIF2mLqwBn5899V9dUOLBwOtB9YyFXEIZrPs50LdLl2tx/3srF
4KvzoiWTmTlR+aulOWq3zzPf8nzNor/2MBfjrK7FNHsCzbiN9Nn4bJUpSi2F//0wu9ZNiOmBChzg
IkjBL1qZOSp5cnllKirbUF/rvLuvTQtM3tS1wfHWZD/7NbLQ77QJieXh963ry19/OQ7Om78Y5JrR
9h3UGQ7ooHqS3coI1fykC4Z7B0FQJCw3dAolKOYpDiko0WEpibwwe//+V1xbZBcGNi6bdcf7sges
cs7cua2w1+ZIf7BVf6Ry5TVf60wXfgFc0y+8w8ubrNZGcWJsW3QmxJVxj88/mB23iUbVWNsdff08
sV1A2hsSRP54bC56tIeMw1Cy2sH6jXhuM7B347EJigBsg113w2F2X/ava3e6V5YkbKRx0ls+JOyn
L5VhqL+quWfjCZHn0+3ybbpHHdEO+m0DjqU3g2+Xbe0XHVkKuCn8zz0nn88tF89c6h1wxwS7eE3c
pgz0Ae++9tyVPrz2Ys+OCpcXIQXIzpWrCQeZ4Cei7ysUOnu69YbT91/j9UMYECDwpKEWAF7L51lM
2FzP3U5FO8mMHMv6rv9d7JRoiUcFzv/Nju29XM/O1L+MRLzCs1aXPz9b95wOGcO1MTsARgOTi3MP
D0hcQL+fR+s3u1+Hw+fGLvprRiBh1llorNSFP6YpZMx5AHHYyptca+ZidgF4TW/mHm+Sbhfu9oJV
96skSxDaHNX3ImkeyoQm3ze61uby52fvMXNHXjQdHo1IMxTytzWS0KjXBvlaK8u3etaKByU2YoLR
yhQAYGWE5hykbVBEYr/E9XjiqYnFIXtYe7irQ+DsI7nYOrQDAtwLiWZtLw+z7AFFXR/qBT/jK123
9nwXu4eRipkYEmONioeK/5WDbcfkykBba+PioGO1krVeja+jJ29Gf9IYgqHN9++/hqsvzISZAvM+
oICXDtNKakSZZrQx2VUyGG0yKJAv9gpkTOr2P28KbCc0hM0j7vcu+qZy2pYzgr7xNCgNptPoBMTt
oKT7j92sYKY6lrvwa7DP+tJQAUmcGNsM+XMJQ+k35jtQymOeLPab+nmRreeBsf03yjFXpiiQPsG1
xyUFoHGXT9jrvTV7DoLvZIAQkDttk0Y8WErP/xYcea21i08QqhcGgWjj4S5MhO3v4dBvoLhNxE/w
n8PVqWrpnc8bIeQhYLoHlGkJEP4SGmeQavAmtNZFBMnyfvdc3S4EaA5qllEH82lEocncQNC1dv19
5QoMex5sO6A7RPDY15W7G2fs9TQS9U11NMf7QTW2BmkOjj6GCCa9U6EzhTrmTlEeXenspCDPKmri
vmvet/NM/MnQQlJDuKRWAOgpystE6n1Va2Ff7ISmJu6gv7WN90/l/3+U1XLIfrVVV330/2f5z34h
vafNUtr/iRz5+9/+v0t0WXiS//tfuSlfEl12P4uf2S8sGP+Medn+/q//pS3/xb8yXax/eNBlGAjj
AtYYH9TfkS7uP3AswuUf+EhgScJW8t+RLpr7D/gyUbg2Fh43jgP4r/4V6WL/A1kvBvYi4CpBho/t
yL9+2t0/P+Du4t/PszfQxOfPHHAzKHIWgxlEJFDZf163cntoiNUhZQAi1bhtbWjp1w6eX6bciyYu
NjJ1ngJ75EoSsTrfzYW7k8W9GI+j1oVnr/3/Pdv5s3xZP9AQgKNLcK0OoNkldGpSnUIpOJ5lLBFK
AdFVz7zAJcXKXcFaMxfzkGlMxOi0Gc+T3o2AjIoUlgtzTVfw5SDmIDjdg68Fnw7mWPOiFdExXLek
Ko2Vfbltfy+ZLOXe9vW4vkU5atXC+VXag/agdvE0lDf+iF4+fwi2AaGVVns0HuPp2Rl8KDhRVydQ
dwZaYt4tNzzjM6RqLQ5+eVBF8NR933v6le/ExbSHy9WFxob++/wLFF1pxhxWj5ht+9CIa0RTzJv2
ffbL2H7myLH3Ahk3W+enEVi7ChXkBlkjfaKEawvqlQ7+9EOWMXO2lysm3XWE29C4AdVqyg61e3IM
EXz/uF+r43DrnD/u8ivOWxlz0UlI4+MlBxWBpIdmCoDrQqJJEUKsGdlPypo3a+3Blh44a1IZoRVm
Kpq0D1NkBhOyfm/BQdiiehz09/Z+AgzuP7+bXZ7ThQcBxSQbOufLbnUy8GzqnsbL8XcOadAEAFkH
TrIkSHYrY/OroR2DBmlXKoaOgRAt92LYKIplCOIWWdxF/FZHxSjH/QW7G05L/iFHuDO/g6YfbA9+
HB4h5Vu9zLsyoaKkCwYxCoUukgcuurVDqJeklZbFdfM4TKfeWHE+X+nDJWAAYQZIWF8O95/7sKi4
BFgPxmOuIlh4ehTipw381vcf59VGwF9BHhScgajHfW4EimW9BjI7i61pfOUKzrq1Lv3C1VeoMl9f
1mJGBKBw2R9/LW14E/whOW+hWG2Ufa5joinBBfz+Wa60gYUUoH8LnfH19F6jkuMaQoc9nHp7nUP9
3FvOGm/tawUCk+dSElqSGBZf3MUbq/LcYqkOrapz1ANY7YH1WDRJagwj1NPaqe9r9yyNQfOJDgK3
4XLfPds595RMMGRU/2rByewwjMe/vn9tX2djrAaah5ELZRNwyctvOJsrBGRtAtYlFjfiLeO5X/cP
rvHBe3ule77ss5dVx3IWNgm4QjDdXrTD9QyCrolB6sxg2XhvINkp2BurHty1M+xXIcvSloPTmGto
2NFfSgW6vnep0aItbfDdBBbVUACN/gf7Q+9tGNHXxTrXvj7s4YALxx04yoUXh0Av67tmLmyG2U+E
mI9QzibbccFA/wmuKZGh+32/XVlXEN591uLFDGjp0ilbhhaXYAmgINjrIi1Z0rKMIlJD2H/W5/gv
1RO82PM2L07uJmxntZ07LM5VgyFVwv7hODSp5zqkMPP44PNaftpXe0CXYqcdY6ZLPeB0ZqE6WPBZ
2UNQleNjnmpJzs17Mjn3Xrfg+r9/NyudcQnGpLBEtB4iU2ICreKY/XCtNUf+tZGJVAEgZYENXq58
P3/NC1yNeiVeBNyHNDAlymTKO0cYjIMcve6meew9bN7WSsTXxqqBUQpyO8D0YPB8bjWzce3TICAg
Ji14MRb1MT8EohHRBDvD96/wygKLrnYRmwJSDeo6l5eh1LMrLObK8oRAfTxkt31M3pwXxO36NCY3
QiJMzPSxQQPfNUoDFq0rfr5yi5fP7ew3fJlskWSQZ3hetgWrMYRRBaItPWC1v2hBFZzQu5vpxntW
4LvbgCWP4YbftYjSy5Nyp63SV5Y56tNdwcXvuZjD0r6AF2PC7+lf3NMSE65EOUJklt3qgl9fuyC4
+hmfPf7y52dTsw2rimnn6IK0wU68Wvzt6spIubqenb/iiw9ZWk2ezfLPK3Z3ZUy26VYLiK9DwgWC
QPD9R7Xa2sXGFIkXjWFWJf8zSy7p5yUPvKAJrZ294Ud4I79vb+0FXkzKugmfp+dmPG60Q0WflXbt
8IYz2soncTELa0oDxQ8zsHx2oIAY7lgkdgHjX1kS4vN6ugEH7AnSQBy0qOTBNJs7U4gp1IdFyz2x
0jdot/Hg3Axake2bGdzkCbnTermpSRaYZvXicSSnjEYaAZ0EXyX4I21pBzzLJr/SBbBb+fzX0Ke7
2i4PZd9FpSXgEFOGba9Ci4Myxx2gIm00svZYGmMGQ3o5+tSdDo20k7Jy3zSLQtKeiU2htw+5M9sh
cn1+qIW4RSH0TVBxspAzCbe0FwmnpHFaVI0/lO0Wp+ON2lmB0mabWaOGr3QsnKUBv5Xpdxa/c2pw
Rzmh4djDLQ1ZgQwq6pJAhdXUL5XuxWqNp7bRHhjIMch+b98Lc1QC28ife0Sme4X97CKKSlXmF06J
giw9PQ9B1E19UFJ8b0g/JtxLBo1eqRvHKYAm8bqT3evwBVpFvUUcNMQwrrlB1mKEGMujTict7qwc
L60zqc+H4hZuql2T19CBurQILNcLPUSvpN50M1vZtnfSk57Do4srZr/pYbRrUF4PmelGM5nfGIeb
PzOKbV7Rd+zgJkTLSzUkuEQPvM4JVUvg+ccZCp5JwbGepDBuweFY07+0VP/VIWfXL1uQlRWYvPWS
7I3CSWrg2+SoPUs4l5BwQm8nTQnVLme+VpGDV8nYKPqtxbIh4azSg3xUdzDsdH7f2jQx6jSRnnbs
rP6dF9oE0GV5MxfqMfdcZAE44kRqYPJgoV2Mz1jFGYH6Vijd6MtJA0Rc4sYQFsUnRDNgo1bBYmA0
r5aVAcnsKEtOgwe1zXASRf9RqvTVzohyECl8c2puhhX1SGxWThcIjuuFSiv2nizzGFTJR9xcs7Ay
UdzS3YBqWcLK6qYyez0cLJjpKEOpiBo/qTv2B65re1I57zWD61Zq40Mx91YsWSq3shnbG1GaL7zn
z5JQLSoyUic4e/KNR6dNN5gfo9e2YeF5VZQRGP+tBo4y5mRH2Jq3qTInNTd28KW/AlH6MdvYiVaq
upkGdELhpdVWL9Vk6gxn36b1LVzmjt+RKeg6HlaGvDN18ctmVQ5LtlHDqd0kqot9Rgvdw4am7eT3
bHy0Zv47bbNYgQs4GDo786sa8IFMsvteKi9UzZtAePyJuWaYEytRpPUE867rYx+5xRM2CbrEXGyI
vzoATf3K1csExk5Y23R7O1fq/NRT8VdeOSJC3pCR+lxTbHBHM/ixsqz1jdrmMcaFeix6HOwG8MmD
JsM/BrhQN6O0sHZJFT8751Ch9EoPtIIo43nQlKcK+AG/xa1yLGXv+nY5vWr9oG/zmfNN3Tu7khnK
oyHaJpBCb5K6A5mBpRVAw7mjBzZXtITY1s4TRXOg5gSgrar8hA8coWeM1pgKsXprpfRJr9FNmRc7
VWW37cDve528TlDeAZI8PMkm2xTttHNb81W2/StsKYnFQbkwZ9horVLWD1TT4WF1/6JGzreDYz10
adMGeao8CATa63Tsdx24ooHTQ/uMXC5MDEp2EFbe+BSIihhJAdmu1agap3ODoMeaAcQATeiNhCjU
n0xvA/E2aJKIzLIabG5ZmcMVRhQWwtw8b1tuFdtMShitaYfgWjEuMWiO60tezzH3pnrT5P1mUvlh
mvKbrPQ27iDiKm8DpzHjSp9DtW7egDiJrHL6yV3no57qn03eRIrODhlZDn2GseWoXvmVVf41UriY
pfLDqjiiZTrwJNA/M4DFC2QeGyKW3jSF8W7OovDRMvC3HJpahhiXANHS0gcvJElz8aRy5K9289Gd
3SMx5yNEGAcGaY+vaf2BAiWPcju2tFZ2X3HvwLRh403ZvWoPp0arQzZKnyvpez6rdyLncE9mW7OS
ByftNupkEiwVsoq9unq1hvRYuOLW9uawnt3bsemkP1EtMAfrPuOAB5SgCfgKb0ZfGAZWQ26/1FIX
gTVnSTtqb1NBnty6eLXaaWPn5cZTQEqeU54GWmewMOs4/IiWdVuqZKfXxROKcQ4wKPx2ptNr57WP
gC+cQJa581J+bKhjQyzaP5g1au2deDIF730lX76pprvpUgXK1XQasJBx/E6hbGfO3su82+lF7Zt9
fTQHLzRyowlsIoawx0sN2dRtx9zapSV9YNI6or65AbPCC1pgkH2HcuJjFqp0rDn9KzXEve216NaC
do+dCT/wxNX5OBtKvjfNfthZ3CjAFEhpBNgAInu79q6n1auXSTNGSvoRRBSyo5bLg2IQ7x5x78By
HsNJt5hfAQoTaxVc+rSGEYaO5RvTldDJ9BNVxW1f2ye8OXBaMrjcJ5Fp+KhsONK98QkV0+dpquPM
HpBspZryRDk+mLpow9oAzwlO3MJGJNU8barSHUMdm2E/BfEQIysGFu+HmyIgyM4PDc2nYB7djVT0
F1WrNtIZI88yxkT2CHRte9B8XLYTQKLUkr5LTFFRo6W4gTWrew7cPIKn3NxnrnjSO7P3RYuUUtLj
pJMyMPTh+t9QvTgaKEcyywwLBTqJNv8one4OIWlqqDcFSmKNEImrxR5M5gklqJSXA6bxfC5zX+TA
YtRT2QeTqz5azNtLt3wcPUJCNjjb3rUPcwb8tiJ/YciLA3GGRJu7kCJSTksRV2HWGz1XE4L9uT9o
YJ9qKnqXtvVv0iiLF7n4nVsNMuAyvq9zM9ummf5M3SapdBsOfmAcZN5tzSa9qyUSG6xUHUI9nRHP
sZznSs99Vm3ysx27W9zjjlFX8Wz522GG76rYmDEh0u7nkM0POBvdeB0OoA0bT+1sNL4y6m8o1mI/
zTQlcLzWSASiYXaiwgphKu19a/R3pkoeHZiZt11fvxSOvWtL59GDqz5sdPLDLiwLlBPth4BF2q+7
ErsfOe/KxsRiN7jDsRkNL6yW2LWx8E6glzyqqfmbK7kFCgHHslJ6SWG3OBlOx2pmgILVBglJqi1k
2GIItVKArIFZqrHLDB5tWSfeMOCeJCswOPUJLw7gYPjnq3TDWhvhHT29U+3xpCM5frK9OzjZCn+e
sZqoIG9py4dHEB2x8XQs4LiUuCnt7AUgNDB5lPSvLqtOKfyhN8AQJE7d/Z5xHQb/cnvXFVo4KtZf
ls27xJAzXlHFPKyGLL9Fnp4VoFxcRECJjjBfMS/zOQBBTz0H/87lEAR6JSgpzqQ/9TY5YJWrd6qd
PVfLBJXmeQqoQIplCheGN+o8qhuK1NPbVLSabwvlQe+dIC/mPRgtr3/eY93dqNz9SXgdcgHjPjg/
eqC6eGyuIbae8W2W0ceuLE6Cp0/UGLKgLFiiW1VkcvVdzriASTU7tkipRtToQbBT+vvUkXnAjKqP
h7aYQncmd9hhn0w1f3dk6UWkro4Ip5l9yKbvVN7e9n2jBZ4ze74pciMkDb+nSvYAdgrUSLNS4ouf
8sDJ2zc1U5pQbbufMpUIuW/BMMoncpCevtcshuVWrR5JMxz7uT0OLn8qEHwQwFVeB7YDxE2TYScw
ePwmY3ZMuva5NekJEgdQaBXjSXFArgOBg+BC0oD5zOYAJyij7UuJfQXCdQKjsbHTIHsAxXaAgJwy
aQAEgSUkZUjhlu1htqoDEzSY8vZQSWOXzuYNVfg7cVRgfAQMik3n3ClGDpX9/6XuPJrrRrK0/Vc6
Zo8KeLOYDdy19KRIcYOgRAree/z67wGrupu61OhOzcS3mIiK7q6mqAQSmSdPnvMaPdqzDglK4H6b
cjcLi68v6nOj9JG9EJ9RMbISW8zSyxD4oNOJLaY1Y3sxtQb8uHKwhyTPEdqQX5Roueqj6NBOAQKR
CMLb89Letaa6qzoEh4pQVJ2hmo5Y0xyxV7lKY+t1HASWzGw9FFxhglwwnCUrv1S9orrIZeDzWJpI
ZyxULbWkSe0imKg9YzLuzOFQ7YS42I4ahqJLcxy7/iEYTNx0Ixl1VDN9WyTBrqTykPYFjIEQ9/Wm
neSHBTQLelf6HdEF4katQBiYGyQQ1EPVx9tGCR6WrrrvBhLDoOgPtMlURw0UpXZTReYboSHvaSJy
GPFMzjPO5Dxdstho712kqoSSYt0CrDaNZx3HRsfoVzWd2aJqrhvLsc6m596chW2mLNd5VRj2nNSy
nxsNegKy+dhEmvUoCzIC6WnCxXagwmU8k3KBkgvizkmEAgm4FTMaoMyapKDTm7bZFcGATNMgp3aU
VBdyrugb7MQ7uxjTrZYnd8BENcKzjBa52PlGRZo3Lwe9Uh0lEsmnObgEkUvcMme7up+G7RxV+U5B
LQ35FnfI4ys9kEXY88jA1Hnom3HzNR7ylyhaaKKaDXIpuXwrhYjEqkstbsUA6HCa9d/1OefSi74H
T6y+9VWMaEd1keTlExI8Xl0JEqjUEvOgMfL6AZczPZ+nzaDH4iaci/hx6KzJrZFFc+QwRB2EvFRQ
KDrkOV8lQfplkxd6i0VLkttVWUt2oHLs9GWO4psu3gnNeCM2orEJ4Q1uRQUGmxVfKVIDsDktswtZ
6k0nWSsA9Sxek+IkDmsk3iW5Duo/gzqoaM3XXu+Q4IK5THoH+yQsgsy1tFzm6FQCf9Ey477MKnVb
VvqhlDiMQjPJJ0cUw/5y0MPusqjS0clrDhSpnI3vTTIpW3YtOXYy6l84sWbuO1yXmk7MN6nIX5UP
ae9HhLiNXCe9r08acqcjymNF1t22UxLb6BKlbpAGCqe88AOK4NUE/9Eu1PCiCWPUIYv5oq8z9Hum
+mUWuu4o485yplj6GYP7XhhUEazARA6UxWlhVlXCRBWooq3qjIINDvah3reb8GGtUBZe7Fore89F
6u1MRe3d8fRzSfJfI59iY5eYik/bM7KEspIdXSu+7NF6cNFIdsajauu7dD9sNZTnlefgChTwlguq
mdva7veltvUNf/ccJ/iShkpGIEY8x9rlbjfpZvRV/7ys9y9bOwpwCVA2tPM+ObAr3EeFgKvbWnhv
/Pca7CWi8Bvxqb4fd+cH/FUJUWUc1MohSILr+bkGGwaJGfWc0T4NpW2b8G2hQ/9+6n7Zyfk4xkmZ
OzCjiBsUVdFkt0QuQisr3Wtl06HiGF//T0nJLFmQJ4Rb9NghpZws2RbiEBduPthqwq7jR22AcWbR
0Mfc5J2t3f/+JX81jx+GOzW8oe6YKEHOcFU72np8uRhP/7sBTj5ULnBliRUWhiHfZuJNYp7Te/9V
y+fjG5x8pbGnNoG0HSsvIY/SSUyipy7+/r97i7Xc/KHkPxDvhEVnkKLCr1PjDqqdwRX8cgd9fI/1
S30YQuyXJs+VdYhjfCsdV1eS1Q8lQkvjnbd9LkT9qmn1cbyTDsOSrrGxpouhxc+q/GgUT1ZlUCXR
/d9P3Wef159X9Du8/8OLFZYVTpLEiymCr13pm+GIYpcnXDYHe5ULMTYLAO2N6tOqOtuq+azOdDL4
SasBvSQyLtT9mNXZ6zf5pve5ldjdpnDOTei5rXTScgiXKQuTkaHGPDkGAQW/ojGbM0Hpl723j5/t
JD5Ulkym1bCfhK11JafbgcqI/5wEtuKG+8B9fFw9m0cXZC4SOHrmWBuztAPFWU2xBVd5/f3HPbOI
3lFtH76t2k2dFq/Tq3ajr6/ChlLoLlZki2dA1ucGOgkj1DArdKcYaKifZO6umXo1aVROxzPj/LK/
+mF+T4EkrVAHgYmol59hBEIlFOEpD6XGveatFmAGCKbJU4CJLUiY9oDyRLdxis25tXT2MU4CTpCr
SIqiHee/+wW/hrC/Qi++QFjWF/ZopjpInOEPhMi0F/rG0bw4lzicCavvCc6HL5sZoSo1FfMw6NlW
nZ6GfFtU51ytfoE5/Om0W8G5H4NebiUhLhLrbO+sxm29cjs6gNmPqwHtTC0YdjVFlqaxM8POd0cJ
gZXZFh9JlNrCPo+oP7fK1p9/eGkLXl+J3jGhig0WaB2nYr0XC6iaQnEu3p8JF+8b/cNYuSDVprlm
Zt33FevJ901tc2c4ZNuBndjRXr8953t57pueRKg+bTEpWU8xI08cUUKCM4BcGxrnkt9PMnXvQRfU
NVAMUK2nrjZDXRZqqjJOasv7FMpF70zH/rLy1y1Er1Tb1Nxh7BZlRdv0sz2l23Nh8tez++9HOHlV
bipGlS88wgFG2tVqf4vukbdCjlZX8dYN7MvMi2xbuKDna+d+CIrh96Hxs+0GNmo8ABRHrh+fkRqV
FKtV34lrU12E9qc72IegVU3MkAjRA84bhaPenhn083tDlUbWZpUHAwp3mj6q0RSHXDJTv3HhyuEh
lGBKURxWHxgUke6yzTk09mf8mKnCk4UqIWPhrIknE031O25MLcp8+ld20m9z60sqH+f2vj9H5Px8
leGV0NgHYfPueXsyUmLS4Y2xgeQq0+0QpdyOPhooZ8E8v/pugC7BdwAnBKR2ilIzjSEEBq1mfnas
npKdual8AsKtRmERwO779YlWeb098+XWiP7zTQ3dMTQKNHS5TYopJwe7lIeTOQh6xnIZPUqVylbw
VMZD0M1b3s7LH30OBqZmYDcpYj4FYPf0htrLVNrAN4DLHEJvrAWEkStXjcL/wTbQeSVFsgy6CbzY
zzF1Qck279a0aPLrL9iQXq2M/vUa3N7L/prahmeVnX6xCVbuNqOJKliw08vhFIahYaRj7ufkR+pL
Xdz//lt9Xon4ZOHpxv7Sces8/ftbI1LSsR4LX9yH2wKml7SJtt3mrPDXmtT8vCQojaMoihodgDZ4
AT9P3Vj3KV3dgBG+rNKiMJBu1wRA9+XHcxC2X7zSisxk/TFpbOWToUpdr8y67xNfb7kESEBN1O5y
MKiFF3eT3G5j/ADS7On38/j5uOX9CJIESPOdBvPz+6HuLdLjGzj9m3v6RkAi6K/GuScLZwb6HKTW
gQxVgteA7tWphEtpmGUNyDHxGxm5Ft2wQ/1IWc02dNpj0hkE6KeNxe5FTIxNhYYS9YN1dX442BvM
B6JQFUq/NEQ/GtJN3SW3vRC4v5+8XwyjQDBfkbSAka1TZKuGeYPVI4rsW8orGvBuphduIGVnDtJP
6wIdgI+jnOzeUkgoW85a9a/6UeNF29w/t9Q/7ViTl4Brw/mBT+In1QV5qrJE1eTcx/KhEdI37DJ/
/H66Pod1hlglHRR2LFK9p6DtlPZX0hhJQWHFhI6/otzI8QoHB+0NbJYDotahe04b5nMNaR2VftSK
l8Qj8XRfxUjpFSCciveoroI/jkx7xQKPbnk9bLIN1hC7/8mLfhjyJIltyl6tq2xYo5P+I7qm7ri3
LoUvK+FD3KoHHcTmObGuT/uLt1wpQ4aICpXI5P685EXk0vGwWFBRSGSsPuc4sfOka1AJN3s7kPIL
fakff/+av1gxyCCbJjV1AFzgUX8estFpp/UTBhh1f5T7+yr/9vu//73y9VPwJQPg9Ifrx5nFKbLu
jA/bWOosSC4tAyQ7ZML9adsCJ+02IfjL34/0i438cSBjzaY/DFTFaPrHASSMub4slm9tfmy7MyZe
nydLkpHjhpm3uud9YhnC7jC7LNZKH41ttzYvuuRcwv2L6YJ0Cc4e5yUV8ZRTXHK49HVLI5EcHzNf
7WDu1CsT4Ubcf858mM/TBYcTQiZXC3gRnywz9SqH/WMQ94LqS4G1A9Vz/c+72d+i0v5fI8lCqviw
7D6RZB9f0rd/7NrspXj9SJR9/60/ibKSrv9BKkifxMDLbmXK/pMou/6EZAf5RRI5iFXrT4oSYgtE
W+sPeAcqlX98iyF2GDzEP3my1h/cCOBiwZFFtYNl8Xd4sozJNviwH4n48DfeswV49hzj6xr/sE2M
XC3MANPh+yBymt4GbE7pa7jmFJdTV7L8MtpP6i6qvT51sc5R1K1R7iJ9J4VHQzhYlA7i9c9k/WU4
3mvBoZMfZPWyG35MOIPBH7K1+KpNDjTg1eqh1BD/vRzUjUrzprsuxG9K/hSnntRfW+mNXj/H4Hoz
d1QcuaQ24aYDAEG/lx0JdfvEyTI6xQ6m0SPwXhebenBtQWjniFLT5cFFI9xOySFBp1qxATSBWXkx
Q7t5rt6SzIlKJ0s9S9imxfob/XAJZDZabur5izXvLdWty21MOq3iWIGyxQbTF4UwKHvVuOu1jSL7
be0Z0mEYd+LiKokHVCjGeETygCPVrRdm/pTs+Gf5MUq2JtrgqkAyQmRHYcXw5nuz8pRh2wxeo6Mn
uKF9WiSbSvWCwh0TZ5BcGn1p7JgPGk8PZ2x2q8yJF+63bpP59ejivZTEh0JxsifQdEbszoBCHWoN
fUk32ilTp5ScWt0Y8cYofJNmKk2xxm63mCODqc7PoekJDZ8WzypYT1rLxQ69R4sV/HHxTFK1YJuh
iffG5LcYedRXUgc21Wp3gRDvojjG1KzZ6X20iSrVbw00YE18ewpQcop1LFPFS5XR08fQ53ptR3gY
zD2ATjkGY4RvRYuTzXwp0V8OBNUhKwSSAsoA658ag6y4tVOtRJL7MbcCTD1eYlVzhqK0m9THkCQV
jumy4NlwMyU9HWboElnijIhWGKAmrP4554nr5lHKb1tzH4WAd74X7XOj3oxxaYO4VLUX0H44PJPB
pBdzcNPnz4l4Hwo33YQzxJayna5j/gfMon8Wpu9C9CiVjzEvEFpfOvNekJ8h44gzz9lTFFJHLGas
m4xCjVnd69oxVB7T7FntMIO4h/FYo6WnGiAExe+m0boDYDpdseXEFiycM74b1nXlldWNDrFLRzZV
jzH4EnGvuIqkAGwur9ffN/mPUvsedttswMYpuCitO1Pao6E+9Jsh8GdILRm0CqeeaOZfV8ZNbxw7
6+tY3Gb5xWTdpNn1kl4lxoU83ofpAWBVYthSsWETDtXBBJfT3E/NlyL0KxHnyuuxfSzZwNb9UL6E
bEZhuC/rR0u9HKk/jTcGY1THoUBl9BoDw2V5SoTbJvvGPb9MrmJ1V+TfjP4r/2daP07BVmq8qb6Z
xjvVusuEfRz6hQzQ2KsMDNduQL/xT9Y8tNaNDGxOcawXTXnJnRn1yFAlTiRoVBueMRyM5Mu0rJGM
4oL6mAf3rXZxMxCWuiss53ZyRUAaAm8qdHrugafgr6J16l4W250YOOE0E950NxWzbSU0ezk2Nl3Y
44dSbuvOfj8v/tah+N/Tl/gv/9RPohSoJPw19npY/fQvXtHF3XzTvzXz7VvbZ38KWIRv5fon/7s/
/EsO4n6u3v7zP76XfdGtf1uIhdTHA5Co8Ltj86KkT//WNC/dp1/6S15Cl/9YEysOTeRsyBU55v4x
vrXdf/6HwI9kfmJa1D3094Pz3+em/gfkZBJI6oII870r8/3z3OQYRikWfuR64HHgKn/r3HzHOHw4
N1dbTjJY6IHi+oSf8iVxEKuiV5LJparmq2HvyxgajnF+IaTGaxSpriSDWbaSXd0AuTWLXSCbd4rC
KRvrw103tptEWUm7meZohmIHcHccPVEeQ9DCcjjuewkbObCVR73OtuOkeOaUPQM4uUALZbPAfDDN
4gGFWn+ECLA0kpMYoG96PbwEMqy5lWYdaog3qWnurEG/yS3U22fzMuQgWMYFdyOobZiEx4LoZZLh
zt3VIEq2HIUYcVRuLBQRJuKpje/pJZ1gSJYHbdpNhOAh+NoVB2voFCSZcEPTUWuPYmcEjzaNOZGm
tY34bS6DzTDGTt31F5aUbQZ13nZ6eDsKo6NwoGciXHlD9uS6dow2ABaMFY+RwkuRDaeoacmP0A1F
AxtDjMGMyvSj9G7pM6eNh00ZYUIjpeIlHnRvRZjd6ObiqlJpOjoGZkNP6wh3pgGcqVgn2Hn2YBfj
A2t4l2h15OQh1p5h8lop81ulYYpUhvWN1TW7fATShfD2jV4uD8KcO0Y+b5YF2DZIP/yP1reMe1ss
u8nppMrOkZ4DAvottLTXSjO3H7bE9Z9r6aPux7tIyekSI8MzkUtjL1B3/vl0HUFRx9IwICj2Mrhx
aBt+jRORj0HWo0l4jyh3087Ar8UjGvocel/Pqhyc3EDfVzk3HMqm+OKQoq4//5AdhhENenniETjf
azwXbe2wbMevLGllrfBjUUhPpcOn0o3e2r/4bP8fQuP/tVuFSaL0Xyvv+M1b8T36x7pECvC6Lx9j
5Pqbf4VISVGRzNGQ0VkXyCo18K8QyZ3ijxXdxw9ghunGCh7462ohGH9wsV+1S9FAUHX+i2/6V4wU
ZIO7CqVK3GkNmRaL8rdEeE5qQ+jJQ4FXkVknNaT8hJD9z6tHndp80et+vhCzETXdCNKbnNblJXos
ud23HReEKUvuwkV+iMsuuFRrdbrWpXDyJi1qtlaaLF5qmM/toILA+zClv9hd7yKt/95dPNwqqk+Z
Q2eONHotJ/UBeWqtUSfdvBAhJflyUygPWZHcj0Zc2wiiVl+N0TDumiWNL9VQe9ENofqa4NKa2FOc
Ut5HDuOyOhhNWtxJw9zY3Zzox9LAE5aQBSmwShdzk1TlVlii4hqfR7/vs/RCN8tjYmWdY8hkUgC5
D2ohKc9zeMzqKborsd0BBBkkjjZmTzAItS2W718WQ+0vQh3bPVnT9tH72L1yrt70XlA6mRNMAAzU
K6joYYl1Uv1ZpqoK066eLiR1BPggSNz5RLCHTSZou+79K0BkfxiTxNjzDvRQtIsWYsU3vcWDdb0L
7JYW+J/Sd1t51mZXEyxPWqd2yBBv1kuMJfn+UdqIrqAmQFjbHg8j8wxf/RfvoUuwTFHlRoWDpXyy
8GIkRpYE0+wLrgTQUVQxums70y2C/KWX+hwzvFKYHbFsRVJQ1PImc0HRuxCWXQ9q6zCBsrSTqczv
F0zzbJQdMWwUzPss7cPLUPwuBUX5WGf3nT7lO6OVqMz02UYpRelMN1v7uVWxLlKo6BoqeCKZkIrg
6c87aAm6wZCGdLlIBks9irG1E0zhdchQToqU+clso9txWsEU+CkGflZe1cagPC7WXHktMOgtPAr2
XFdUttla5qUO68VIJOD9Ixvq1mhl/RWH2sOgKeHO6szekRShvU0n4y7P0uU41eK3qa4wpKtTAbsE
EY6RtPpGl69TUFdfF63JuHfM2p1RVm+tUuySMGkvrQww0AwSM45qN1nG+blM4hvspUO3KEd9X0AO
dARBGG1lMKOtZCYzZInOLM+UAE+StHX66PuRDKqGadKAOe30CCWa0Go1ixejlSRwF91ON/OHoJuV
Qytmol1P7pyM+YMqwrxLVPKbJTpgGzhtw4lL31BvSzDHhzgGyS/J3MMHbBOTTp8BykzgTkugffNS
JE5Q4+8qmdmtNsjFLlZNMqasQi/QWtorM6y//j54nVy831+M6EppkKogxVrrpBg9SeRncWGKF8iy
j40U2tjyeWKqZFfKGkPH8cIQl+QLDnp2rEAemBucZjpDtqVvf357eb2utbkMNB5WRxsM0QU31dKr
oQ6P8YulUy6xZl06gAPUfUkiHZzqcX498x4/Qxo0E00Jy6QYzMehzEni/vP6zqXQFKLCim9iKK47
LJJ35tR7ATDtyyhBaX+YxeKgtZPhN5PqwKocWq3F60Ea3Iz8zMKQ1oXptGwmfCohLLQQjeRlOLSW
hLCXcve3H5fpRiSCU1VEl1I5mXawD1o7Rk18Q0dZ2Q0Usr12aGF4LIuCbRavIEgqHJ3IEB19mKPH
9xNNUGNs1qVl3i9Wo7l9NZSXltW6sxGa13QILwa9dftu0S/zSD4nAc+R/bHAt04xl571P7lMrWp8
688/pHBNkODrKObhTRujbtoWSnU1NmsbYwjKTTFP6bYWpfbBgNOCsalDWbL6Omqu1XTtjhYMh14a
1IcyUC1qKbx1oE3obppG5i/RID8w5QdMwzbW9YiK50uVtnhWSvWyH9T+Rx/j4yKOjYd5PPp1WLs9
hdny8PuvcgLxXFVvSGXWVhA7wqQjfpKkdvkSyyFG6pfvXyApjdATIi31VBAHu6YM/V5QYhS+Rczd
4qXa59b0XEOl8DC4HS/6otLO5BafEh+ZBIvkSuaKSATStZNzNIgwCJblqL5+jyrqjDODClX+noRJ
2U3j26JKyWuYTlclpN/LUp2na+Siemzf1HFbxJHuhlnlCQmM1t/P1fsK/XjCk5AxSwoxg9PR+lSx
WzT8oOVWTm7yRkASIJzh2UHDpNhhReg6SUl7I3ZwnNMZElo2qF6hp6VXjt3b+rjvzx0Vw1UZv0pB
0FwvYi+4OAjpVEOxYS0V/dVMVfc9CL2fEFoiwdzEF3oTkYjZmMz/lQHoT5Gcapu0UcSjrouPEo+D
J7N5jLoshOoGSO7MfUr9+TLDTtA4R1fZSeoGyI++75QPO8EsJ0VE08e6LiOHgvBagP0OdVw3XBj6
3as2Xpq4u0xkZt4cYmBua/c1XXtEm+z5Mn6wRAc34VmyJdFRkn2Ue9YA13Rn1q6gu6gY9KFXoI6j
YngAkw1dMb9GRaB0RdHWJfQuqD+7kEOzcI9P/O+/q/4pkK7vRrsaYBgfFQ3gn3d5npp6Wc6adW3C
BhpseLaC4FJFthqvlOFhqZ6G5bFOmcuRK6fBTiT3gsALbxefrGUEUfa6WiXTwkfgRrMR8EhmTzMg
sHlwj4vKhfdpPdbjTk823PAX2V3NWCQHriBVhNrcRNIGOnQ3unBJze+jsJ/TI66pXed3NwyrO9Hk
VKnXV26XrjMyn/m67y3fn1c2m03HwhU3mXfMxckM5DgwJDERlezs3tJDf+5ddd4Hwi2l0px/SVQM
9JZtDyek34y5JxnbvCD1o6bnKzCRTNX6Vi3XWbfvwpfmOCyX/fQ1+5KHODhH0bYtzB2J1PUiYABk
Ntv8WP0QSS7BjCp2QxFBQODLGZCiwg8o7Wl8JG7R5lsjRHJ8BIUROV7CeNlGQEgo3swRnL7eNlBA
72DjIae8iTOnUGu7nJ/lFmwdWUh2JqHEfunnmv2fuwBrJor50lpXOE0pZTPtwnqBVyo3t5SMHKnH
C724DJrjbD2G0r4S/DDeLSPuzZuhc2cYPuZFnmw7C+K0LYcsD0eBrG5+iQYPemHpdfFRU4Ejwgrr
UVtE/Cuw2+y6lZ4g9iumX2mbBdYwV77OTVIaORsBv5PgR1g9hrdS5K6kYOOm/FEXW45Rc7KnxoXC
hfiD/IKYIyBsi6/T+pp6S1Okh+48YV+/EaerpLxCtjesQn+IvDLdGdg867bwvUKMprWLAf9wB8mE
cfFwFC8S7C2cVrcl0JmDg481auYFnS440oNDT0BYXJ6z0HftcoOJZM/OD78h3DfxALFNwpwv6z96
ATXcNr4b5NGhh+dcTvQwUTlZu1AqDgQA9nJneu1gvtbMyhEAWKuRO/ooYqAApCMBusAHdTrIkg/z
F6WyeVk6RSayyxSdtw0lbSou90ZpSzjUP62O4QHM+HUmqEFN5g5Haqn1RjSxy80M6EvlhUynn1ye
lvea8RJ7NWt7xMNUX2eC+ho/QUdGfFMoiacEKYCb+bKPU5QpvFi1Vd1ZkJipkBHx1BeeRrxR6ifW
aHNPS1DDql2H72kXrdOGbmnCpoOO68PFFjpPgM94wRQKT8Ox/YK+xtzdEjM7cNzXcYs6+F1ur/8u
rJslSTc04EY4GA/rp8qcrrQn7E6t1tGeVLANfC7EYSKn6x1cj6DPlo1fBXsR/C5644tTo1pSE4lt
vmQPe9lg0TgM2hYIc3hz7fBQ/G6Z7LRuQ7uwpPEEQ65HCYSJ8hYYnpN2SwDDYxLWSQNDNL/nlifc
Bq/CNxVVCjd5pRiL2Vf8sgq8MQZ1Ut1W0Y0ZbLF2isCuKbWm16yo4d4c4Uzb0JzHxZ7ydVmxuFho
BrB2LpqTi+iNGSOeGOi2Ntj64snZzsAbHIUdOpWwWuf7dq4cRYBlOe6S5YjkhIAq0OSkA8xrF30N
BXK7ttECN08PgrrL6Ojo0oaTNaFPOm+LydcgncIZltInE+PwG+SHIClrz3XhIFGKZlHHN4IZS5LH
r6NoMvr96DE+ikzYIvACYUa+dCxyZ/yR3BMxaTaq8lXaOvA9v6KrIz9Sc21Ke1Hd5EH8lmAMDV1V
2LTP2pMUevXs1Csh2ll6T6PThG2Y/KUdXnBMp/vpTszE+5qfjsOwQXbCpFyAxgD7TnaZbAENCsmm
d6fwwdhOjYvTKdOnYDQcXeaGQ1oywf/lj3uNeYvRPXpSweSYL9HT+hFfY/ZdfVlhWCF4iOHg11Zr
Pg7e0Mabfk8qG+kel0xEm9a1xp4eeARuuw7SLwShxuW7LblTxa60+N0rqHk+4YwPsGwvkUeRmvU3
TQd9dLPIyyJXyNAMrm9ylFKKBqEU1CgUxUX5rxBem861em9QHDpwrBvyixKzTWrhyFCzj/PHgdot
T8L2zHDEzDy+6hS4mumrgycsVMWUO6l0Q9QUZ04aup4XnfYstO/NQOrXQv/DpNNJIqvCdYadzb5C
qYJLqbFXBh8sykxxuiX4IAGQ9YekvyubB8PyY97Z4xKwKjSBCZSG65HjRhAOLK4YUtxY70k+3bhD
OVfZauV+7ly134nX0ht/e+tmP6zKMWnCm06KvgdCxpHTKk7ZO0LgafDqaNoDQ/+iPhUvVUNr3tMl
N6pZfC5eXvQ6qLvQqePkdWqLMLzJchdJu6dlL19FmT2XfC5bfZr2+t1QXMriDwX9/XzTPtGQhRUS
vVSzF89+r96CDRAz7iO+1sEezzdJhoAAn+5igvD0Y26ualbssEMasi5tBB7oJDfUq9HHREXQQn7C
bS1bS+3JQnrewVENRYtafv+TFqoIIKxoHG4i+vy5Xb5Bc/oWiXQcUWBwFXKkvfCy/Kgu6/vohb6y
se9eFnTqsUkn96tsXsW4EN4qyMlbi5j71Qx2DRzj0RZehMUWvkSP/Ix8wNBsylDEAdmdWl8gvhDe
7hFW6ziSVukjd6G0Q8PhzhD3GeokLJvRNTtnmjyuakH9pKi+VByClY7tZhIKYBdF4daDU7W2iBga
8totUISrNrDNp1GmSnDATcb8lqS2NtqhSHI7Bpu2ddNrpAfmO+Erdbl9c5vx5W3prnzEpCjGRkdz
jdqOI1TQbOMNQDqNK3OwuWKnsaeRqeBe9oQAXAkTigyRsl/qdc21sSDYc6mktqXc0A4iuxmUDd9L
NX1t2puWTwE4bXdNddkmXqOBuLyR212W7dLUF6jV0OG2NmLrxrXHVWUSvGDcN4bfSQ9Ke8n6aiir
JvdScdEHx0DZi+ah6nZz6Wn5RVVh1I2sgprZ/bRLlQP/X0nHeFjcBCGUH6Z17ODVf0fIKVYOZvJK
hJ3AUtS2GDuCbIs/qPoStlLQwUq7BuLS8qLQTXPwADtcABPFi2TOCCcFnCAdEFEYo7223MrlUS59
hCrKxCtxiJ3upuJQ5JhLsURFEhjU/0RP7Nw42eTSQY8wAHaWYh8n7jC7Rr6rE3cunAjJNqTzjBej
gtN/mDK3h3UQ+Qqs1ZIL11ExOCD8ZvbYW9KyM8prCVB2sdExujEjj/q6RQ6vynbWgjqoHCxVxZLO
lR3MVHM283ocehrYO9FPLAyp0DpZl0vNAdVgo+Qtz5GBqJmL0WDXEjAc1nmVg0jZxqBvycxkR0t3
anrMI68TdxGO3jo6OrTXjw0OUKY3cLaMXnKT3vWCoyiHqsIAzgPxyi+PIivEzeFZWR4qMxS7S07h
zKthuucH3bSNiSahG2f30uiZEvvcCRNf/jaiM9txSUW3mfKmW0o2a0p2jS9N6uq4eQluz2rJHNaM
kAIAcWPFrn1z8csQZZptNbnZBKrEDztvnGEA36r6saUuWPgWKlqSs6sEcCTOsrixRvTy0cwxZb/U
XDWhurvmS2bqRVx4mw3aAJ3lUx4rebmtJX/TtI3FGbuKNdlCxIjRerxzzvd4CDJx+i1rJxxcMd6i
XafI9nAcL4LkkFZ8D+bSQXulMXk5HzW5fLyQ8hth8Bkv622WaoTIQfplCQobzFHRPC4lhWcySFd8
my8Dbh+KH+gO3oV97xaSQ0mD66o4OsnimsYxGL4m4+AW5o2kbWRmlqwC/R85+aLJD2Z5oz4ZGIU9
h1+rl5wspH4GKVM3rjJ5xWMtIXZwkYMK04iiEoeSYBujDWSpGZ2hd81VcM6u71FPIp5F5DsgmQrX
EoFXbKt6008OxzzHHfYeZepGka+JTpq4SeWpeCX0xYOibKA46sLWHNcH7xU6018oKXBjGAdvYDIB
NA1cEgQvl+zmRiMDBBfCwS3YyaO6qlggz+AOgT3thgHiLXeL6b5+4PfFaw3xPdL2e34jhJFU2tZD
L1DedUz9WqHlI2546vx17hARrnO0FV2QSBwFouLwPwjPyJPI4a12UT6hMD8KtrwilCyAJn4sHmZh
U2tcoXxOhan3UwGFKdJFV2hYFjtG4ylFhNbq7Ri6BnckERURxC98+Z6rskaOI3iV5WDoIIN56x2V
PIknIIDjZfgE+AYNDKH0Cskb8h084uQxDjdy5mhYMLV+YG6JqCx40D8EY4UCNXcG/rJxPsT3wXeO
+U7aUt8NOZWU9v9Rd17LjaPLln6VeQHsgDe3JBw9KVH2BiGVVPDe4+nPh+p9Zrprz3THuZwORVeV
JJLAj99krrVy5XMovczyVbGw/MGPMj9UyJZHd7bc0DytX9iVpFtTZKA3ff+iSDvtKXyVI+Ysc4KW
YLW5GepNsXiB6oPsIWgb8e8sKU5yu9HJ8QJLE7Bkl64CUPx8ad/VA24x+d2CQidkz43F6b5jdmVT
87CWQ2yHli6gCFH8DJNLniHyOavppTX2UnmcC7Zj5n4eRU7OzA9Lv4WrEZwJddzijo+isY+qh7p2
UOlZ+lYo2GtsgbWqXpfBN8WtRVCvdJus+tDUFyEsfANhRhhpL1GheEJIBFWBU14h7ozgq2YpLA9h
86LXj5nG5HjJxQe9OEWIwEouZabAAS8mXJ2UzTK8BNFlNu89jncnpcEnSHjrs8ugvfEKcxi3cXoZ
uxc5fFKm0yx9ZqBoNPzczO2j2r6oBlNz+sbWY9PwjpayuigieZA7Siio4ANsiXKM2Ajh1ZdEHjfU
rSJde+pUJH47ol9ATREzUoiN6ASqUzVPJiKSqXIrjwiNhoYlpjFu1D1VRIJWSsL6oBh2nl9yK9+s
xm0RlmzBG2OuKGdJPHTlTcgvavo4TIc525fhLedwNmUOqfzRnP0x2MoJPePPZadvK+MaSX4CKCzY
AMJZ6irBA8+uTy+aaVvyfcQ7ovdi4nISmNI3k+3Evh0pj8VISZRTYKXT2WBgBtij6NXzRZK+K/0J
C0gUk299/BKKT2J7RrPR5jsy/WTCxe9E4p/LTqB6pXbKhh1/iSvn72E0GtH8J5Cm65akU6Gm4w6D
NvevMJKudBOuqTO3uFwnwoDirHRvQ/TUWKdpxMz/WAWnnkNN2ouauxLHpJe5QxaBRWSQfNUsbYpN
SaZUPwl3euXI00Vq/Dl4icTrOHyI5lbVD+Qk2DMJkR1idFOex5Fpy5Fpl/HOiDhJlnqLZ6cSeoPm
dMqxXfys35qai5/tQM0j7p0idrSnJX2KsNpJ1GNunDmekgvJXEdXPcUmu1Hp5TI+ptW16Nbv1IOt
KvdMIeQx7NB4LWVvFBw+OuqctkA2h2OaQ17MK3kBPwplL2v9FpSBzxMcpd1hKwU1s0kLB3Jj0xkn
XXfX69QcYICZFlaKLcu4GorHYPKNYdvXCI7cpvXXeyRxjj+EkPYO4oKX2vbdXC7kmyUjoO77zDHD
Rx1trXzQqj0Gq1wuhCDSUEO2GWFB32Whk+dO1rIFbNkW+D6UHNesHZPsg6EkiGnt1nQIAVvdBa9R
aBqlv6mSN1lE+isgkWteOQK/2FKHcHQ7amdZcZXY5qmU9bYUGLANwV69eAR7U73XLBccpRHdDu0L
8EKGTZHsRmTrsqtjenvUfzIsGW5Uip3INoY0fCQq49oLR5/LlzAtypyu2nH4Ke2phzzcicU6yuoI
KOQyKHy6ll6KlwK9LwFY7EiYE51D4o7UMQ0nwSOVTY8QWHYBaRBiY3EZpmusgMmkVvnLdOVCpcUu
KzedEId66J7i6a3rDwihKPwhh8aNsCGrkHH8wyVvb4W0NsO6rrM+2/IwyvtW8tKW5sdU41u+NXg6
ArHhHGovYnJV5J1oHEkteUQDbuS1DX6maq5mYbzrEBZbkdcN3inq91N7iwLEonbe7slMRhwa2TYB
lORDzViI4C02W2URXfPguVuOlYKN6jnCWbk6n8QWQNnYp71H1rb054I+5wMgH1Z6Lv7Dgr7XhMO8
eGBfxQ9E0KAGvD6cPpTFrc9dc8JgspHOgUxVDOK4o5g8Y5Q1rylLdsvRp5pQDyd58srwW8pOnb7v
shNrhrfvQ7cL2JCeg35XYv+O/zCDY/q8f2k6lXCIAg7KfaTu+H1WeC7vouxoaU6V3qLxuwsqN0h/
pOlzpviz9MiZHabncrqFszeOGEveJX0/smOhIW2TT1V4Xgdu+MHMaMe3js1+OmBQBkIeA9TnJK6E
aXtZPAjNeerOlQqrfuRjASeVF60jxHhJCHIUY68OO9F60kqbZyOYD7rkrysCBNH6sUjnKTvKirfk
NxXkTMk4yG56fxLiW2VdF+2gzJdiuViyl8iXsTzRwaozDxG6ueZsGYd88BZxZxl237wZKOnlkwbu
NZtPYX03gquOFx5+FHp0tWgbV3aektzi/i3HCrg780FMHGt+SMw3XWRWHhJxN0j7etwX+cnE2VR0
NXmnS3DmIFf2sPiR6knyE8zKIFO+fkka4Ht/LSdQL5Fw4NnJyotuPQTxOU6cLj1VlBEY+0pySJMG
60DY3C0Po3qeRYTWoJ2R280PRnoypz1PIayOVXpnvHH1laIjQ7WwTEYffm1YLpWy4u8i01DYt9NB
EI6a+RiUoLOse/zdaE6VYNLtWHlMNu7Xvd/oB4C3AV1wVb/Iytl6CJMfAeLN9CyGSCees/E8SA/y
dKq1eyru5MxJ1YuQHDOg2im598oLo1OX2GMOO4ytg/zUT894DHZeHjpK8W32HqMw17teOpTjvcpu
TAFB9ZvGW2ekugt7u8lvjB2uxdngAiVnSAC1h6C6k9oU1sFIkafsl2UXD3tGP2+gfs5kFK3sWuI+
Dz8UcMP00Rulw8zRk3vMCDHftppDbdk8+MVnJxMinX49toOoPUzpLdF2IcGf7A7FKZ/e+K0eHgQ8
D1hG26qA4dqXPJ+L+WIsO7Xb89WIO7XxDTqoE6Dp4rkdPN5XySFB3GA5WIY7YJzVuHwMj7EfEOvf
lXJfJ16jXKCzcpGZeF9EUqviLSvRiUqHjNVLLQURbvCVF0dxAkhUdwhoCMHhbIg3rnHyXNXNZhhY
UVpst9Ne7uxQxG4P/ZYlPc3xM8talQ4ThLZ4qIjVDYcyH7V9M4kz6hq57nmWIMn9OnhY1z7O4elJ
Gp7Jppb0FJZHI78Nlb+u8t7GUptHge1nS3CPbFSw83fyHqN2OANg1lPKsaG/BgJth4IR4jrMyflR
1W/a7yrYiem1qXxStxLAA5SxP3dMWs6T8iBfgOIMCuN7m+y0ochR3QBhB5IP1QCYoj+Be0gV2gl3
gHOsXTYKYyQiW+F+9O/jO8wGjB1MwvigPw9XmVx+NR4FYGBGbzWcDM8jzlsALnTZHDbBs/Ypf+es
SjiPS/tT/Rk8F18tqQo2D4jfdgpZqg7ZQFq0BQeHO+Xlg2zTA1qD8IsBXze57kLYZD35iZOCPlCh
g0QUSVkOAE71y4Y7j0Sg8a2aeh1xs+xwgg0VIOhGBhBDhsunMMc5MCqbGzM/mi+S6XDeMsR45YP0
cH9cRM4eTyJRc8huesxDN2p9EMAWyThByo6xaYdtuGkVD5NDWfKpJkgb3sCVRz99b2SHh5aHu/qp
II2NXdATtFK5aZug/pywql80HJO+JJ7zc9bvGZbVcLvYxtU2FakasQfF1jpnjcjadbjLCeN/wCqS
KKwaJ7xdfTVxphk2b8M+yJ1I3R60u33uyh3Fywl8YeMkLc0U9NJe/7TY2fSTyOCm4ymu3A5D43Rr
NB7+6FCxkfSpj+w9xr40rrr8CyHQPUXz44Kd/5XHCDvCo8KVttK4O3w7NwLunWsXog0jNafriM7p
ISLHEG39G6YRGmXAWNxcgXEAjQzl+bjVJIdLNDowxNTNantC18dDhoIytyDsGBKpMF7k0xjMSD44
u+I2o7eGHOo+Uhy4kah3xsKmmIfB5HUA70NrEyixXvmO9dp/iABjyzYqtmZvZ0BolTsqLqMoyQ5j
E7Dr09MMmo2Yod/wjnQA5dlH+IyQPGewuuhZqEED4dqMszNigAWfTxSXyh7TnN/jY2eTkGej6wcG
BaaI29WgHMJzvVmvZtjq1lbFoFqkBkkkK8v3eYcZ6orZKNxcu1I1amH30KDajivSqnUkGEviZYEv
kNXUhjrLqy2ECJO+fNCxtMNKFtm+/saEZZ1TCgcFpMMadlspclYLUmt9MMp0hPXrNGfpnKK1x4m4
lHKyTR77/JRBR24GzShJWE+77AMhaC59Sqg7jpxZ9nihlj0l1aZWNwELlMI2nB/ibQa38M6DjlR/
on6HgiNl09MNgUYbCw/RAYZiFaXiShTyFwSBFn2Pe1QDK38N02doFyOwqfiTiJ5gC7EMAu9kKU8+
PqhIRtjeWHezl1OGvybpEL9b6YXpyRsVX/VH8EyGu8NhOFyRJpvxZRfkq3mBghpHZ9nBAZXVQ1St
GyORXzmdIB/TzCbmCoyriTN35vH0WZ6hZqNkhCDBGjbwA6gU6EQ4GQksGQtcz6jtMnDqfH3kKnQL
ztnlltKoAuVFQe+N9f+ANPNXBfA/vcojeYiLwok7b+StytMxrul4JJ2Ak011DpFtJVwY24wEw9wC
K/EsymbLALFf6ezguAguHhJWI9hlol0BoYS7roNnOc+EZumFSLyOfHqblLPXrtE46gEiWEAcEaLB
LYjbDdrabtZ7xTcUgKz2ItOF7dH0fVTs9OHGGcM/eWgcSOOW0cX+NwYpJvIEAaVukOEodzpMTaOC
sjkCUhqGGnKPIjpNP8nfTLvhUX4Sp5tJNb7klDc0ELhk4+usSxs1JdoO7mwucY1fEWrcHe9izMcW
HwLKPiAc2Z9aBnQray9B4unl+murvAFAIcfd1bZ+ZZVIR8Jwp1I+qW3b6hbSSL7YQWXB+7N5Eawo
xi3RT1gNb9v+Egh+UvrBROZpwfvVVHbgBVs5DddXErnt8/jYigdGSE8ImTjmgDWPxYiXb2njw200
CGrgrkFMg20DHPy+EPaAUKYn3gJBdMuyxgEXOgbYbFRts3dgP/POhhBS2cFET4+P1bJbZl8uXIVM
sXArg+hp8SVUDyXVmK4eexq7VsK5SyhgHtvUAYmjoxqTke0RuJYZJQx2//VHwNQPvkVkImxNjhwY
TT642C6WTUQ2j5u2pbBnqrCefdWzkHIhN049Dgc4NyQ0Jc9BEQ7jE1uznh5YcjzJsHJDZLEciItt
JOCCxOdPk+oFw00M/cxy+TXCAPW7Slyr3EndoU69GD9QZlzq1AQ7sVcrbJjAiLZCvJG8zjJiXm+x
3PV1hS1wCMk2mFRsbCrRJm9RVE9Q/EDZaFTRvPJS3tLgMdDEE+kMADwhzBrF3BrFl4ItI0NQglQe
peNkugFldzBcppNp3iQ5UrKNRzB7m7/wT8J03a6Cba6ydra834gZDwfSuAYzvK4EW0aSJft8kxma
Z+cxcyoZVpFpYItQzbOtx468XHuqmSQirnEjIq4PT1l5DTDjLfZiexFhTcXPBkXSROhn7oTkTn+L
jZS9Wt21Vx6z9C4vGE+TPBvZK3VNVufK9Y4JMOuyE2Hln5wpVdpU0/MfNDtdchLdmwY3IvxKjm3u
xjrBADWX2xLvUJg4XAs4g4ScWS4S6Bn3LL4wy8QQbmdAfFGOdjHUHxPFkqrH7c6hTykwZvHc07Ry
twwEBHmaucJoj5h4RWzAXlhcSvVHsj5k6zvBkrsOv/CxV8CXDWeYHpL4biGgSenAqL0nxq0db3X0
Vcaak+QnmQpL8cEK3riNvr+wSYD1AqYnolfk34yx2O8U/j+tj1sVPD4y5LEAPsg81wPvFWpQuurj
ojwlyzMTYkSr1FzEYRdV+0xyiISZYUEC2Y6UDVAErHhLVS91a53qz1g6eBVIARHtvBerfTLvY+Pd
Qv9Htqv5VeZ1tbvgot7tkqx3p/pMq41tLsmANAjTIK2GiTKjwkMPtcBnQQwxdL0vVU732X1SD4t7
Dpg0tKNkcd7bNH3KGLzaJpnjTuTaloO92u7BU5Zb4OMX7jLK3eJDrPcXiWLu7qADAKXOSjHJmIHj
Zu5JI9SGDQ2Frb+eHUPhUlXnivC78Xn0QbufNKQFbl8cKWxGs9WjIpD8qT7UHcEhI3eGyaybnUhC
NB745QScEiIjgLo8sF3A0OeVK/QuG0RucnIdtJEDGQr/aM4u78x65TJZ8zx2lmyaeGxGCIWhYWiW
hRgvag8aU5uojL8oPvtxhgsEUThCJw1vHwc1E8HRyHGaHAxrG0+P3HQieyq43eMCF2XiruhKjRsB
EGR7Jmkp7PMafiRZP5fwUu931vKWZftMP6z3Tvwj3yAyzeK4roIfIGMDjCjGTNW+KqnJJULcMzML
Mstf8xt6jR16FB7CcQcZ2g6nevCXZJcaD5XsmdVFjJyg3YE51IiLk6dufFIB08TiEje+OV+nivTH
M9oD+xb7HfO0AHguQOfX/YedZ6FSpt+xF3QiHtk7Y35f+cfFr1NXN7whujMPaMJDfm5qzxAjzI+O
vsuclmr8xDJDUMDAEUnWYOAhvcE2qLF4a4agfV079LS7nAyBAG+gmJO8bk+Guyy+kO6rzhUme3kf
2nXX6HD5k4hBSAdsFib7HEu6SE8aYUizVxHRk+NxtIW0PXKsaRtT2vzNIdHRliTyE8wYaV8wQy8g
2vAj+Tgk7+O8VcUHAcxTBL+7Gvo5whlAWLYZDLZQ08/nU6CwQnvSZDcjKg3mhwiQXpDuScsMhR6+
5LMLmy6U11i8ppJkh3J+a7oH3bqIhj9gGmj6ZOYmYqww4J5WzEAj9Y2I1cvGNoiPhJ2YHynr1Guw
61MlepBzdeIAoIT5Z5JFm7g+Jdljha5FnJtjPxIntfpVLH/OyCwo8u+kW5+8Q0+jW+DYRULBSV5Y
bq2fY+XbyB5j3YvqoxXuwDgk6aSE7gSZIPnUVAEbGX7dvhpm+lLn76UY2b3lz4lbF6890KB4pJq/
IefRb4gMuuxTUM9i4prFaYp2cQA1ixriuBCOWJRtOhS9qM9BgyW/L5PbFnQokNBqRvO9pBgVxKw7
qgjXoZ/n7J7K4iYlEg5heaZ0Q90VdROdhB/8thA/SkJ06ziO7hg4EvKe9IBGQSlXMHhqqGpSMPI8
Q3GnOAKmB9lyc83vVV8AdDBv1byv+ktIItOGRPsmILWI2NIXTLzw6WLKJwvTh9xRfNFv6tmwK+NR
EOGzpR+rFYFe4SVhRGRxrwmuBXlmh9aujZ8w6DGhswkgZAg1dbxKwrPaPSqrTkP51JQ9unuZawjp
07Hvh2swXCMa55jvQsah+cTVSkbj1jlhD5sYRL8UIdVAcJfoV6E8VqSMNVF8bCGuHADc0vsEQsrR
uraEENqeTBaFQVY4cgvWrpb1LVACpwOx6nO+qXsxXNFaNqDXJTB9sZFIxucIV0r+NNEbdE+lugDs
Qi3IzYm+CI5hvi4f9AKwx2Wyc7Q6M4Rv3kK9J0Q3a/c2dNVqijg5vA/xaxaFbmucqskvTQhXmjIs
AeErJONaNNzDx0eG9NCSESgLwX4P5qCPm+GpYnBFjdOD35LhT1LqeNcBp/OFY+qZl9IjowDTmeaE
WmSeiVlsRHQLpvSkzgsbeUruw6nKn0kEeiS/lmz0Ne4bSlbYsUi7K2td/rQqMWydzhRFtM4R+tug
m+lGPyB4VWQa8kWtm8aYJxSbpTc3voyursc/y6ItDjc8WBOEoy8TJ0zLq4DGQl6rjwtwLzraadGh
aRGdW6bdT9aWciAvmOE6x3abQQ5MqDJLtpeFVlpGSfujhd6pUNczsbM+W9usnknETXqSNe7ELJMt
fld6neD1LdKUFr61nWDh3yegmmCivwlP8NEiA2WxrN+zAm4gXbwQN4cM/p7y4U0FCqhRDYU4Z8KY
pcIHbMKMNIL4TIevVLxH1Es9lFq1KYm5desF845ZRhgzUjmJzBFOMISHqGJOJECufv4Y0oe5/eos
eiU0dBeAPBcblnBvbVoQCIE/pxpJlhfPRzm96PK5Rr6MTGG+48ikvucs5Ya+Pl0D5Z/TOu9lUF/m
+kUv93JxHRAfYRXDdejtUbXui3FOza9KOcPMVNoKuQv1fZbuk+AlaEDF5CaTWBiMmlJ+sEQEVAMK
zh2sjPYyKnf6o2+H+KNr/UJmys8h8s+FfaejRm7BR+NOq52Nrr1HjGKLILFC0RZ9yAxFLd06+dgl
H2amu2LzIS0vxfISjh9B7eICg8CzJVSWc1hb8VYN95z4bx0thfc25HVkNYtcdzoW6nkSvrjgTjpG
CkYzsODc3BK8LxpShPYjQZE2vwjJc5Y5igZ+JRGAUHmicxqQPLUm3DjIN+Y1hXm0pC9V52FN4Z6d
ypmRZEXRBwr5fIGm6I+zfJ/7jwrlFBDFmNmG8lUVH8J0a5X3GIOAULnn6c76AR2X08GSf/IKLcK2
BFP5AlFC2n7X+Uu+3Cv8eaf5S1iOUf7Ut9FmhPimzJwnapguLVpE0ce+oBlfjDDZmtPMirmxOKY1
fIs/KHxT4y+V4gUNoaYqvFgwsmZ0n1PFVpo9Y6vSEyy4iWxbESxE7CCbnuq7pn7VxTezUFZu/fQh
tjjPSBvoXoEpW2OiIow3kwjcXG6/BsJ47wAmS+VHwPsb5bnv9pV8ixVMBVpIowsC0E67ri3VTPV9
Gm4MYDuDgaUXjDnC2g+WL7nem60/ZrifTe8T9ZOK8SimwyYlsnwplFumnzv9xYoukshq1m9d+kLd
nZDt5cmtuuO8uDQMoW2MshnG9ZcT8c4Pp3RPllAhU6iye6C9IBiVtFtpMP2xOGIVI781A5PA4ksA
ZCcPSlgm2lferWwnVfwBopUkRqxNn6XvQqT9GwPJ3avJpWz2ENp5d6vr2zzth+4FVkuvbiJVO/N9
NUJgTuOHwQzPiBjdecI67quIv0KcF9TsXurv1H5udJD9DvlQ9x7yIQG9zhoicCP55g6K7iuNzmbk
ZcMxbO4RanCRlLDI0FYfa/GeGM9D+y6b77lwF1BM9GSePF4G2RqBMUlv0StWH4xwUX0oQrFlbArt
LDXsXd2LyvbVgcqWNPFav2WKX9bI+AFLqYO+HRW0qulr3Lw0yMQNzs8REXYD1AtpL7nrOqiOWfoV
oWCZkfUGWrSpiheF+R/gDzS/tw2aa7o4ruYQEoqfMcw2tCOf7rFGC8j59mtcou/1wtd5pbEdL+my
mZGyM0H05riuOn5ggHvn+R0BzIhqZX3x+us9wcKwX99j7M5J8cBg89jl7NIhEooJTPPPHPiWyw/R
jIGemoiRZuO2vpbHjbomnb7m+biOgMVLcuu9r/25uov6DyajbgHMf4fmpu22Q0oM6zQozMiRUScW
ftAcEFokK3rl0lm1n+2IjTBfBQOlcZiaXTPuwvlrkQ/8QrCmeK4loSB2KeqAY+dNhNCHb6dzHk6Q
3UkZb8H4HFa+MXvVYKfAjcpzRKhF5ciM3GkmfN7yocrsmZxeay+dVUJrnsf+OSsfpOFEfS1nYzi6
Jl1gMnhwRyReJmhfsLyy+WfeHPT4kkaXukORP+5pa9ijUokP1bSf1UMzX2MJouBxCB9q6d7HO1Ry
8zVTfkrSUW4Ocot90FUwjgnDAMs/HfmS4IvQA70IhnbkzfsZ3yfzZgWUr6xCkVx600SXK2PoJsFN
dURVNAVEQe8p80sq71EfqMWPsTlYa6gEwG1Ai+x4+5R1LNBjEK6hB0Pc99hnycgC4P2dOrkIXHLv
8iNUMALUZnuVmfmafNaGWz56CnozJKPzjgOUH9ck0GvF7iFcjnwl6bNMV1rDKeY9zlZ5v4rmvIVW
MsVa5ZOrvMBhxKv5nJVII8DfVkA8wxat2aE3QfaBRoRfY1A14YuPKUa/KVlvHp2wGqLEcG8MO34U
5haW/id1PtJsiaezHv5B5PbNIVG+0MyE0OndHs1KGb425YUpx032kTsHgP9H1lhYO9xChldM8JMT
pGLntH4+G424pTmpxWwt91n8HNaPVfEPtrK/9dHQsK+1sDDTRIlSTVU09d9K7C2zFimQN7KHsamR
NMw5J3eRCQcpy44K7ZuuU5cGRP8yIOnY94emyp6rcW5ukkj74RQjuikrsf1JhOd4phsxHY9jUrDq
56+yzr/XJ/1HYalBOTtEpmThN0mxn4YbyJ+LeY0mmzDV0IRbtVDhSUA3CggsUYvHA4Xpy0OGZ8am
wPvfp5Sz2fbxlNOyFMYvwsZCFBoAlQJFTtYU6f7vL01ea1r/XH9nYHvNFWEcYeiGTIn6Xy8tz2Yj
7bpcudEcNDjM2iIellr6mrAvoBikI4E1ZmDlZEQBmkRGYbeF2txEs7+2vOVJq5HjN3THPGR4Ij2G
Y/A2gNgNmqVRNEVfSGrWqOstIw1Za8lbSubk/f0t/MdUMBX+o7KbtteY5jLGf70FSZBT+t0JGrto
IH4GNP4rxrr01GGOERL106mPEc8m3SB+arkKAirn5bnNUB/SjWW6hrTgOgsjgWth0tmU4rqYvB/x
mjBjWyzOifHwDxeMw8ufxxyHZ64W+1EVgwPsVH/3N+hapTeVRckvvwxWokUUUXALDYJdAzugDgyi
ozb3GDQoOJIxDE5Bptxoef2TFo7qDxMVGhjcjhrewP11Zf8j6547/hhl/suN7EdZzU0cRn84jv2f
f3nf5fkj/27/9pf+f/I9k0VW5P/b2efafzdd+b8e4h/ln019fr3qv43PtH/hKUtlpi7/29fnf7v6
6AZ+P3gd68q/zXn4rP82DDX/hQWQplLiTyW8qpvsYv829ZGMf5kmQkZLwxEIp2bd+B8Zn0mrd8qf
1rmm4wBgqLqCQSll5Jh//3WRFPjaD+R7aB4pjk6oHKOlqj0DJRam7jYoJ6TU3Gll9Zj2pWNQF9dG
CDw1av1mWr+0q6dfvcMcw2cfAcZYsSg1+dap4aj7h3yeD3IAQaCr1F2RY1RYSZqIRIZ+P5e6LYkT
5R2FoyMuDFX4rLryVJi4jHq2tjpGouplYWTX+G2m5VVVDBqZAcSOCLvVGZbV2GUaqnTKsNq62VtL
4YdQtrQv3ctabht6CaWeHnXUjoE0HYIZmJ/ax1GTKKej/3Fkno1e9caivEaydVXH4JrS9rVbTnpn
Hqc+P45RQoCaXQdT3xWcG0WLEIOSAwoZcpWU1EyI3LJjEi2HwFS9vp88C1WWdm7z6SDjeEb9QbpQ
tFlcG0rMUgG3M8qulsofh/IRQIKKOoMyEFT+RnYkvbVTudvz8Cnd6x1TGV1LGC/qwxhN577OnWJU
/CIcTkk57Pu4+ocd83e1LM5Jq/En9nwUna/70G+H51ipUhxIeMvP8U7jUcqcRQuBe9or7qTo9FsN
qXfp6A1MtXwI1IxJaVs9yIAtA9eeKSnl5/i48uuZVfhmVPlC/SWbt0CiTJNG43HDC7B2lVG7VIJh
F8AWHZWDf1qF1z9m75+t1tbL/POcNjGR4PoxDVo9VfAx/+ucXsZI6PK5CJ2BUwjITqOYIDvLRvE+
YWk/kgcuKTDF33/ob4XYjN1fP/S3kv3empbYDBC11l310FP2ZlAhmdTkrbl1//uP+s1GGm8APos7
FFfnEhVd87qo/2R90PVKXERdjEGBWEM6hjkKCmD4FOFguqm1iZIGIflZV6+6LHz+/Wf/Hhisn42n
GHELHi+6Tpjw18/Wo0oslyoXwPyE/ZIfo0zcwzx2YuTGS7guvsMCGFmF6iGIobEp5dJqazs0/VPT
SgBcyaWhVrcEi8nlzxJj8gi/GKE50mn9+vfX+nt89ce1rubkBt5B+K6v6vA/jZNeDpJVJZS8WWl5
nID9CB493Ndvi2beo4mCiqx5ZFNKgM4PRmu9SrP5o+4OXWPdxSn9h6H7v1+OyWGASxmGIb93/Im1
RWkXGqDbNNp2iZKQGNXxZ0SH2XJuXiuRfBNKKciMC9pSO8vyn21FqB3mR61Pfg4UMvzD+BATMwK/
LRWc4QnvOAAImX/vp6IUk6AuKuYpccezq58rrT5nuU5JE3LhTn5S9eRnXvb3UnMXVUcaswSrqkK7
hZHSojz/pXmoXkua2QPxLNWpJE1RleQnHZmPldwlyDsaeg8v5p0uwrcoF50GtlVrwSdHNfseE2p2
A3XfSdlnlGh3KTRuZkdRY6V9lgrMc36sYw3gxXKt8NMU9HPTvxeD8Cy26lkpkCwNyw1weeASZ4Qy
ZVSDlbf2pEgnuUOOGhXnXtePjZF9FkL0M08qKOf6LauieRNLQLJVAxKqPGLO/UXr8WIjw93WbfOq
LZSsBMptUVK49yV+tLjXNNbPaaD/upey0W59iUqnH9WbaoRPvX6bEOmGyUDZzIy4oG8PDbBFRH5f
woTiInHu1fTneuljByK73hm45wFUs7PY/mljrPc6lI381Y4WxXrSTZvx5i4458DGw7L+XKZpo5fG
2WipuJnzz6Es4fjrgv9lwdu4yCfBaqlkbBWKtAJc3rg2E4qvlkAE87mUt4Np7Gj2+2JijTKLEJ8x
+rcl1e56Yt0AFT6BQV+DCNSdkUBo1q+CqhKoqWVWVEN+xHzKVpTSTVoW1EzXegqZ1ZOUhl+lxIkp
pT/jmlBbNjyV3l2b0TTv42LsplS99bl2kKv6ks6xhYuq6qUYktry4ndD915Z6WOw4EPeQSEKISIy
QL16oe5EHHvqEYTwXazqZRurFLeX83YaYS8L9JnBkiCB64BwqZXAv+dcK0QIi6a/0cIYQBXFLpA6
wsj1Wk15goetva4rW5wNWmsriiL1Fm+hqu0FuDOK92CV+p7Ch3qsL1R04HT4JAeUEWNk+qlnxnka
/ou5M2mOW7nC7F9x9B4vMCfQ0d0L1syhOBQplrhBiBSJeQYSw6/vk3zPtlSixbajF944nkWyMFQO
N+/97vm8fTnluGCL6zZ7yyuG0WSSyIZUuyw1mm9EtJtq/zpP+EnWMnBiwARa2e8EI9hkaqQ4aCNN
8IFeRzmZ1dqnC4myY0TLoYNzFUlPCimmOCviQi6BO+4Nhy95yMdLX3Ai18RI4ca6rdL8fVYMw8vY
NN/5xDOYg7e+aI+VH9JjbEFzHnqik+kurtQ3WFJdGEPnaUghgAi69LijQBSXSUfKXtjIO3WTD4f4
/db7AWITgRIgm4C38yyaFT33I3qE9igrejXsiKe2W1WMUAMR1hBiK1eejTZrqicQTFj+uSvTb51V
fy1jxV5ptdd5PCgY4Uq0LIFqrZ2I5MiyPU92+Jb7DhoEr78zhHaj5lhdZG9eLPbE0rtsyJ8Hx+Yx
yNF2UMTHQXwPSiZcPdFoWslsp+nKsa24VPc4FcwySzqL0CieSAOsG2N6dRLrlu3iXkb+vvU4C5Jj
slk69JrP1XgTdWJsCg0xGCrOBuF71B2J+xjJ6CMGf/xKdYrssPrtrowf7BDuTplwWyxxUfZmWu6V
Jrw7p6AuMnUueg91a02QPVvSup6R9wRhMAIDgOrjQeyes/6o1hRQhQwj+mREZ6QQV/azbZGjzd70
JrtUMa8Zid37C5eZRlszqTqRlxjvCQhqFKX6gdsfbstx/gaKmG2DcvNU0dei3TsQ76Ujdror9p5W
PGs+Ss16etBnvj4VUgeVS5aH78zKxU1NF1CQn6fhYL4v9XqSvvkux+XG1XibaBo7ryRjn9yFAlq9
ztsA+VdvBZPcqG9ocHvR/b6j7Qi8w8T3sRgIpauQZNRkevfqiyktcTkm+1TtNJXpM2M93oigl4Hs
9DjnxMFoG1puSA1g3VEVJIPNpIRfNJFuLg2+sN6tQQnwAVFHwc+J3wynPQA6uyoHh6zW/EXtqha7
TZIVFJLs247E1ajykIOWoe/M2YNi3zxPEn/rxeF16yMDzhAk1TEa88S4loG9jyVvQUvQc9RVfll0
+XNsB5SWwreZPa1qzgsBfbyvj0HF76idMdEpxRgkVJ1kQ36ZsppZL/rm3jeze3IkxyzhocOmXbHG
UrzJ0zdHMg+ymY9uUAkMxpX+Tf1Xrfv3VS9fquIqMfZ+m4YE46xNMspf6ppihX2r3t3IAqueFF+0
+7x3btUXHQcmg6HvrpL+woOp0Y8XnaNfGEm3NqR6q2rZ8Ny9ZXbHMGBiW2lIR1Xh742JmoW6Q9MN
n/2QVzQJ/kCP8+eAjpUsYGekK97WqiPER4jPktlkwoYKFjKxOrI5tbkYOut7nUNrckNozwW7wOTb
K5E7B9n2X8oWqJyjWkCnuUdq6l83fn2RodWKUPeUaj/ukuaoh9FzYSEPo9ggLcNFmObdN3F9A6oU
3hClAyWCnUdOFvzACsu3MbGedAS0CPc94wBG8j4fyuPcfxNjfKG2bhVuhQMqi7CKoTJ4O7XRJzmq
GFrH1O/XnbN3vJCaXE+yqLobXeOCkxlxhXtgS381GprwivY4FPZtels3KTskf15jM0XczQDNSBwh
PMuRojSqLlLpMIvmdq/OqpMaeqlNwStKiImwjLrDgw1xPUXLoW4XYU8gOHMjlqUv2rWu1R0UKxrG
4zZtVu6A0E/voLRQoFvR3cchhyKJ+WSHfD8c8elB0w5OyylAhsPGC+Pz1o6eFbLVHNg6NCqUjmkc
h4ypJqvsWUXnSaK9prNA4sAQ5bffl36qyRPuEtPsfjUKtkwV1lOSQKxMr35M7hEehY03MRlep/EX
kLp2MS9hjOxbv2Kb9GBC0FuuEgKNiJ6l1R/LQbtNwtus7BPeAFGIcHkDkQofPZp3WXbs/Yweqbiy
BHkIg6jzfT/SKtZpUK0jpgSxrr/53rDJiuIStiUTUmorbTRvA4SpRngkTE2wZmDQqF03opBXa3wj
Qe7uhiR8qjday/bPJBmn9E241r4LsU9o4PyA3OThJGM9ndRjNunLXIjXtkWo+h7nljk3mo90vkT4
ONRG7i88ivKceQALJGx6jdvdSrN504cgRaXh7CqaesSMNQMcdD3tkD3E8VvmB6/jSAlq8L6EBGeV
Y228LHmrGoIBq2BNmij7Gviw0XQ+3rTeuA108zZLiRAa3c1WJlmLetiUDU2Abh8+Z0P8nGX2Zhz9
DXPuW+AraYPJVA6cKQWqcDuHEVjIHOOWrPXpiQkmZ+HTLSJt59qIjZtYsLFVIeaGgaD6ooas0XEj
GVQzKwNv4kY0oTiUyulanpIRicugQD90NUuamK2a37Uj5y70vKuhERScvP67aGy6HAp4C44Rm5s4
Tt6cij7CZhoa4oNwkzXat7wNGOPxpZ1yorC8HOle4RxNo9+Eggg2C+hezWNeBPaVeXOM4uS50x/c
ttmbo0VCR4eokpUW6QMTCU3Zr8IcfLkdtBXdMs4tKFsWmZIgJ66BFpeztYtsFeD4zTpOGO7+VApO
qR2v1g83jYv9B0zdtRsGF+ZIGSeJUdJqzNjYMJwLF7ITGHl7M1d6hPQFGhWrWiF5X7FB2iihqDrw
Lko15GKZjxTnvbO6tOmmnb2l4SKkS7rkwiajDthvRATKdhjEYHJ6l5BrDMqF5oSrTiJayk2wTIaJ
dKIJdGvV1O3ey+BreLJAUJYxsU13PoMVd3Aa5xueREhLDSrWRpDdyxBdfisrf50EAcq/Al2rLvEM
ziT/Dv0XjSYdNGZnpyATo2hjaGTekRGGeoLbN14MMIKcr/poTLtBwvApbM40JLaussF/nlqUMHII
vvktu50R9eaibPMb2bhb0RPZwnt6/8lMyGCUtPCWKW1GLY/6/s/kQ6OF2Wwmc14VdXedGMyrrGXO
xTJ7INK8R8wOqYwBnNHotWDRj+PmrpEw/ANfsZ9YuzyK46JEqNcL+CAwNr+NoMFRepHJ6+h8iqnl
p6HaY2VwOxXuihIJUyfgBV0GBlYmodEdTdd7dUpq5jkirUC6IwSM7Fkd32qCR0Ra7Mj1TD1TesR5
FgfarqmJx4PrSjbH99Mb6aBbBvKef6DVgxUkGJHp1vNVq7M4Zbl8G0BbqKVsmhFC9/4xTVFeconc
c1ArJ881HXhpQyTShZf23B1b4n4pvfPAaI+tw22o3UCNmNqKHzt9K5zkWYW2mkkrd1aee+qg2Q6o
Ldl3SVdMebhtBlbzmbE5q2UA68O3sU3fpMZTqB1wCFEkWgGIJOoHC6cDDaYVybMY0y+WXdMQLd1l
tK3osI2WbV1/dyNvY0W3cZm/xFDMhkRfT6iwKZFvOjK0skJiVWurCMMiT8J9n4MXvfPuC/qdhrE4
B5hsn7Uk4QqdJXF46ivzxnAjOqR46iDZll291elfbxprVwhkeBP6pnlm02lHKtOMLdpWJ9IFEqqG
1FlosbIgA3sW+j7Rdco76mOOOa2K7jTBfk7HiGYvu3p4zCOSjq5e38l+WPZ69kBOmMVxeowh39R6
X6FsEOwgfNNBfsiL8LIv5LfecLeOsW7herGx7sxUHqRtPJJXuB+j4NyyLgeW30UOhq8dEw3Qjv49
kmTcGjomzIFAFfxrtyoxqqiql6Ji6FNIO4apdu9JUiYQL7keU7MfypsmiJ4zyRxIw/xGNOI8BGpj
DBy/eja8qYqe45B9Mm3it8SlZT1Tffh1f6igXr6PQT3gWhQIj5ObPsOZX9cSCUrWEmOYVXAbSPAS
/ms8hV8+yRydlg3IAZougYgL5JlylTiprVk5lYlihKVWDclK7/VhCVEfxRTpmojW6A6TFMfe0Lkj
kAIPMZ05cyxowhg542g0Zn12O7/cD1Znwtap88FNpZZxQp4eJ9DzpFLYdoSEI2ksgUJ20XksmzXw
4BXwBv1am7Vr6sPgWqvzku6pnsRDzpQzFHMRW6XnBk7Q4IboexiwNFkZJcxH1Y2jWAuE+gn6UqfV
74YWUN7MQp+34jEd0jt1UjP78NJzkusuDxe0nmHMfln0NeqvjZtcGwgVHVCEcxvSH4k6GZlfQY+X
FjPdnrxMW7I3GayIKioecP2OsBELOv1FwzGrnpqDjvVMT+tUB3FTaOGOMT74923YsLrROlPqFz36
tN5B+lePWApopCyqnCxMv2AOrhMzY4EuOQy6l3oarE0E0X3aY8Q1rHx1PxNozyx+7sOaZTVeDoNL
8xLnBCeihZ+O+VYFuWQOSo+k0GCLiyQ/pjYjl62UDa9093Jsz8Xo3cwc8VLD2QHc3lkFuR9qCQZq
jiEmVWYh663InDiJvc9YDesofpaGc6izaR0HCLm1pCcREgzrsPKvsJS4bpiiek4fWmcXEKZKNgAe
6Dy0KCo7m3xy6R+1mVe172/8yX719Wpb29WuaqYrqZ2FSb23xgxs6HzGGXZbku06c0f7csLxLk1A
AwTWVa+Zn5TPf6lAuLqJmSQ1XGW+gPPNz4nnkh4kt409gComaRyZ0U5IiRAYyNfQSR6TijBNLcuf
zALnpICMNwcBOrGE8rFkWlonuXmzt4quDhhNhQoxymAC05Sv4r0ZcTJ7TzhnE/Geg2aKE/Ri4ha6
EdkUKTsONT2ZQZWbBGKNfoSwUgbeXuNwPAXm4n1PcYbuqA7kfSIfaz7FUNng9xTFQCJBzYLclFeG
+zxZ6XOqUaYjw9mM/n0umqOEuDvFiISi9ogY4jaVxF65yC/Jn+3qiqM6BIIgitmaYJX2s32rMjWj
p7YxElFgYcv39IylTjPqDNqrTa0M5FFyEnYbMkROi27Iv1YpLQ3+ujrhqWfUFAWMoFolanu/Pto0
QJMdI8fC1pHTZdFKeSwI0AWtbBk9gNMILLUWcNicDfPrvizKI+n3oxrbueXdgh6o0/gZ8c6x0/Rb
yWdmpc34E/cDxTl7PnfN6tiS+zUHbl9lCtSfv68ZYVNvgpizm1CFtNEsFlYVvr0fudmFz0aBM2Kq
4qIwx64ojCo0iKsmIdAMA+JiXTfome7wDHXs2ylkZ9N0+v6gh8nMv8ZjMt9Ulr4LdUI3rSOE9VvO
aHFKhKNPHBQnV3vU3O4SHdYtvhc00vMVxknzJZs4I8tMtfSmzw2VvAlceBZqryojYvGkKnUZltVR
SM66Lgm7kpxqkeXA0OOJdCsP6nsS/u9z4rfgcXiY9/H9/1uF8C8FBi/j//xcq6Du5h+/9d/hvkZ2
94eFYIm721+ubUps8b//x+FbXHR/u4i7rv0bxqV/27/KuP1Zj8Df/12PYP7hWD5MJF1ZbzumxUb6
TyM2z7UxQNMtOEou//lPPYL4wzY8HdMolpgTA1PxB25uyjLc4FN91p1/T4/wc0HKs3xT2db6wtCR
H+nOuzvADyW7sMXFOPaGeWm63XqAkaQJf+/h/Etn4VOLEr2V9Xae0g223heWFcPwqOttVpk7T3ab
pkGiF+RbL5MXJsFIN6MqBCEw0njGxIboO4F4NG4K/8mr6C/ujZuu0DnIADUwo9WAHM7o55sWA9Aq
p5U6oYuKvTzQ2vNI96CSATZz5R4n5K+VRPI/pDRFWyOMbITqxTztE8FBUWYjnoewVsZ7Y6S5gvNZ
oGWHCYOPGXyFFY7ISO/QAm3JBy7Zuc7GqtnKwNiQtzqjyH5XzHJX2GWEYiK8iQcf3rTjAJBBN2W9
zFHyEoUEEBkNSBD6Gh8z0dDY6QBGNNRDjpgWZSjOveRZDvd56QAjANw82zQuTVXcI5ygTb9R8tfQ
5GTpEyG3K003ttoQIiuoL3xAEKHwwRK257IhN2nSSwpKtqRYyLFKA6ZNkz/98lQJ8WD1KaJR0Cyx
zg7D634stz75r3ECB9fK1QiM0CVHkzQO8Elvk4KI+mG8f1DvP1F6/TVocJpGPKWKme8GQj8Mmjaz
Zom7wrwEcE7X1yZa1Itg+RLsaoC02gLZx6I5Q1O79MmUfXLxn/fcP69tmJ5t+j6uPnDZft7qq7Ev
K7xNaEEkhZ6RmdqX4Wd1bPUZ/6zS/noNFf3+8HwclQO38QFEiUN046xJZS2KLcfDnbHiqdafGkf5
SvXzywUdByth5jTmCieBRNJVlBGDUF9adIe13sC+DPbecjeBFVOnBNhOR3NF8/xYTssaCLZExB4X
dFc2dOkpG1s/pXeN4uL07FZvItG2JfqhBGtblBnbolvOqEY9Mhwa1Z4KjkJb0OQQuIi0YX+04aIM
xjvcuL+k5V3THzXvq44iewYkBwtE78FcUSVs8eLVxQPuFbnjPAwh+T9XJatLQmLDaJamnQBNqNdN
nH9LTZN8He3sZkDAb+/KuKNml24Gvb+IfX2ZBv2hycsD+auHBEeJqqbtBN6V3n7tQzslKK+fotZd
zezaZkZuyo9XOcuEHzS4Xgyo5XvrTkP87TTIfguxGjDO6CKKF2Z04/bxZZNQTwpaHIy12EOaYvcP
3Si/61N6lxWwlEWgM49a+zJzv5Q5LYZmttE1E4aeizAvCdYtqESBbEUrxsNM4nEADtXJ+KmuYNO6
qMHr6A3/wevGDL954fyayR5UzZg3i7EFSx7DZnAlMuhkY3YVXQDedRF9zYxDm3BmTYcbA9QfkrNl
AD8khyxmdMT8/MVMtMybVtlkDrg2/flAPdHkFxhUinoAoWATA6LhNiFmtzNMhCy8Ibe4aSHDR9Nw
KUc0ypazn2iJTuFPFIlLMtVc9a62MD3K0jktB9p1AJ63wvfI10rkyg3JnmijlrQolRBtq4uOSrSM
A7wwIXoFA/lVF0iMCIaHuDa3U0TFZWJFlADm/aJYi4TqZwWu0o0cUmDFU23Wl0ENxvGbmeAYLaaU
trDInsjzBM4+pMlwCvV7euQ2WgGmAnq2rzJYaDU3uRigWWD7wp5KviTHY4Uihw0XwtLuUAhvyVov
6m5Y+CmdkvQs2NQQzzzWIp3hFgBVSND76yb9vDMLJtCLLoVUlPbXshjO+oj1yokPeuVSVHuoxN6K
aBYlYKOn1YbP6gNjcyT5Tn5Bl8YxcCizwp6xuzWF4Q6GNpHsJpkGWDDh2uJ47aMex0k6tOD+JGBF
KIhV8Re6MXDOeBjIS8cT1BQwnkFFyAnEzW4gaer+IbXIyNNLh6cdYx7efqXfaPFNKKhURTT4O0jB
owwCbB2b/nKimD4b1qqjx5xDCfk6asocc0v9C6ra1578cW/nFz7kQwOGumUYW1o7DgOUIOy0IAKJ
jZakN7qAzw1mfeDiIs/ZuKJDmnRYPFDxCiw4N+mfi/a/FUpeV6/FoWteX7urb9WpZPW/MAx0WfX/
tRb1/FtD2PeBeb36s79bTDr+H76nMJiQMpXXJMv+X8Efor8/dKVT9U2P2AvHyH8Ef5r+h8XO6qKD
ICTzXU9pSP9So6qfkXDBqkb4Fq6Lhs1n/p//RQyND/FfOzdB9E///0flHqnzn3YeRK2ubWN8Y1uO
rZsmGZ2ft7pUDKUWpv58DX9Q4o4OGI/wzqZh5YAFzqx/GWxKrc+yetKja9u6SsvvMr+2tNuhRbF9
gRN7D85ctBRvt5bB0ba9LPxv9vBg5E/NfNGQshtoCSrAe0ZYasDuaDZVvy2wWpsv5+FmyC7a9iEq
HtL41uuvk/aQydc6u0NABia4jPeRfTX0q0zc+sW5J6hG4cp3wCJcF9RZNnYAM+FB/UJBroF2kas5
2VbVpjWWY3cDoqKhSzI9d4eDf9Vp+1AeswY1uqAc2V96iC88m3Mp1PDQBZIS7IV5W1VoR88hJNVf
mv4yy8+N/HzoqINf2N62JbM+oXrCiGYn041Z0SZ8yEvlIVE2BztDTss72QnvqtE2NFzA0tU5pOa7
f/9o9v927vqXv/VfOOPw/frdlLvvm/TPI9fiGxLwv0++n89e6iP+mn7C+APnNmi0JucbdN8qTP1r
+gnzD5uOWoMEDnPwzx/9pQU3DeXwSnip265r6Sy+/5h9/Eg5Spq+LfhgpQn/d+beu43mD0Ef+SKf
7AFnP0t5LNr6iRQ8YBPHWa0TK41DTT/fcwI4I4ZYBJKW4LDdTC09xc39DP0aE+sivh/JTTfDy0zS
0NUk4O/7vg12lIu3AYXxAAJUO7/W8osVJZsfXvRHEf9JRPzLvZ4k2LTewD+ubIn/zumdFWtMuBYj
oFX/HNDaMl5+5sh14krHonnyck7CfF6XU2Y1FyTkexnmBVTerbvsl/AjMBdb4tfy5xb1L5dC8yQG
//OKjlBrK+bkrIo/r4SskobM2wEqB+YlWBh0x+i+2bUbv1y6S4p9i2E3XAMJ3gcvfA0LsOSL/+Ql
//MOnBP5rCepntS+FHB6Y8xBqjMENCTIaY++Z53rOncpa/oQ8alpXoVyQICa85/cAqPbptLAE7+/
pB9OPmNbpk3o6GLlNOdOSxsrARbyY1V8AQ3XAUEvu8e50c40279L3atpqnDhGNpP6h3qvHM6NQzL
BCVtWHzT9smupDeu2hlnpkZGZOXpKxuf8QKkQkhVJgX09sljf3Y9JTb/4bGJ+zWbIinf/RpHt5Wz
Heyz+CnejOflDkCnOsViVnT1+Xf+8/b75zA3bJrSDF23TOu0BWlqgtCKMkes7Po78tLBeWvsw+8f
To3bX97lD5c4eTYtNtO8hMux8skDl/omB9RS00EwYGGRtK92ovKx2fr3F3XVWP3lqg7KGTyyhS6c
k/k7G5mezj3dk43st1kLia0OiS2m7imzqcKXqJDa5qnG72gEaJ5GWAlniDsfLdK1Zmwvmgr2F5yv
NuDMUd4Hw/042l+0Gfpg0ZGFavsZPkUJPKntMjicbf5iTw3+vjQk2/aD7F5mA7SVWaEiRS1prz1S
WrrRILDMydw80iQ+DCMiAogcmeddAL7iaG9Yd/Qm3uhzilPBLK9nTXvSxXhVaNU3LYpuB0IAG+pG
qlj+Q7rt0/AwhNFb7BDTd7b3mRPzR2sSoSISFBpEhH1aZouHbi7LGuhV7c0gwHHl8J6oNXDH3SpK
td0wA8yO8C/oo+sqnlbI3LZyyK+TOtwlDcyDMbwXcXeb4lJSm3cpfd5JlX/yXast9pfv2mT0EkXy
RZu/Zi/ckMQGa3WNOWKt5F42X57Zbl3QkzbE8z698UN9Pgvw/AY715lv2LnCM3jJyW3nxpNNt7g+
O4uxOZQ8hdFN5203r0ez2eUghbO4f5A0u8o6WIf2psGS4fej9aPpbwriccqZwjHdk+Um8u1Ua41e
rIL0YAzfjQ6fcW6oWfVotX9/KRW8//qyfrjWyXTEFDRvnZ5ryRf9vNlZ22jpK9qPuJIrEnrb/ix8
/uSS6iNP56JNuwHlWsPm5H8yF5MhTnXVHwGy68xaDxsETEt7gU/KK3SZs9RZUd1YVFefBQ3v7bS/
XpccHdlqWoRPR69hjGMXOVw3HJt1n1zXEmu6mEV8jreIzdcifmnGEskHJffqwUjuSJBdNrYL4eEp
gDfiAIWKG2Mr7ZoTxnQ5zBb5oGBc68ODFVEv1jaCSl88VTAiYRYN3jZAXtZSKe6hguRmDln2AXjN
hYkpUD8jkivaCBu+WCS46FCejcwrrwLmMGZvc0yDAitJhJgk7hFH4nCgtpoLN6/At849cihj+8k3
88FgMKkMKNtNqgT26cyRiIXnfnCx/0p9ev63c1idFz54GG7xOqIG1dXmRR9fOMauCuMLO3ymYEgj
d/PJBLA+WK65EZK5Lr6WpFhOZkA8jZKOZzA8PQkKaB5VQUN/2t+yP8/LOgGwoft0/Rn6ZvSC87q7
8vp7tykf67Z7NMzwQo7WXdqNEAbMGxlOS9s+VGV/l07+01z5vMywuuvy4mubk5iZVEl+CrFX8unG
S5H2f/I47+/tZOT99Dgnk6zt3WhEIxSszCtxCDb5KlzV2haTqsW4osvlTQWt2QZd1vxZ6vjDF0nk
5HLcZ9M9HfM18JLI6udg5UJ7ScngVj7ZnxjJne4cEmBjVUS3QH+hOfKTVvyPxpKhQ6egn5Bq+GnM
FDRamXQxTQK5e5/oT5P7SY39g1CFdOY/P//knWI6Gook5fMjbyfz+2a+dtNP9jvD/HWlMg1OZR6n
IUPgz87Pf4jDvLCMOBYps+vZoTAKGNJ+JYu6wOJ7NVjTgqY/6lL0K+iPVv5s+K+/n48f7ANMRcOw
hUV3rn7ahG/Fla087/Eqa8WS3qkz1GrUi95iqETyk7n/0ev88VrqVfzwqIadhk7eAESjPrZpqooM
dbDOUR///pFOEjzvESbPZKsORuc92fPzdYZqMGXoyWBVIiKNHwPLQevWLn1KfjaucVn5ipqe5O+u
8y91Y1wnk7yo+peRitLv7+TjB/7HjZyebkqfKnun8XI7ZIZ98F1HCdjWm99f5KNzowlGAUUGixnV
qZMR5DqaMTk9I6ezx3VhPM+1fmYj35U4PyYY8/Xu2sV3eIS4D3WqC/ZtZ3x2mvhoFP9wD0KtET98
tVUtBHV6vD16igG08a3i7LtHESdOX1oBwwEjLO88HkGU5fsc7c3vX8GHa7kpUIt5DGGiMTXKf7h8
UWZGkKZcfgwy6qsCoqMxDo82bYUyvMmwyrCFcUXo/JRY464ysqdKN45+AenUHJR2T6Qb1wCniI2s
Ntf3ZlPvfI8kXupjfOhW29CZHuqyPRh5ByM2+WL3Suht7yNLKpfN6JP3+dGstFSA4jo0StMY+PPz
eC3F1VnyPMFwV9OKULb48IHInvLVUHmr37+9D2Il88eLnUzLMg1My+8RPBOkliOYmacmui20Tyb/
u6TgNCaj8k7SgbWO9NTpl5TWdmPGrcGXFNNCoVVXk0xfZwnySSudBx8lzjDPpC/H9pEzD7y2Wfdg
9HpYyIYRedoWFVoNDyruSQolA5LnoNh4wEJH0z0IKoWD/1QW6YPtR3ugdlRTbBDBk7eyU2rCog/T
RZjNcHIoA9TF9xDbSOA3SGklCjf3QFE+HDzgAQHuhXgcyXjlYkneF91ra4wHAB1LiU9CWtGBPqKO
dYdl6cRfxqKC+1Qa53hArfTkuQx2bR+eucGt2XlbFIyw/Y0ekmwwY4EDkCnGsDeH7trWLi4I2YCr
XY6BMS2B21Jw19jEywLjA3jXjZZG0L5wzQRpLZ9GCz+ewMQRIccND4iCqSyMQ7w8bYwI5hp9Gy9B
zOeZOexmqp5RMpNOay6avF/o0UA3oI4JUn+YLCiKZXhmjyGmnqm91trmKtYoONXXifM89MEubK2L
GGHiVNmwzL4lzQiwyjoz8ULw4eIOOp1lFG277LaK4ae31MRT+8asB+CyOLFOOj15rbXWcpLCtS1u
7Ck9aGH8ks/Yfnb4apQ9etSYpcEHD5zJL0NZ3MZV8xi4FAZL/3rsvcdujpCxDyRlMlHsQal8mfIc
t12th9w7TEfHD/iP1PxusPuXHnTsZraeKycolxmEBJu2NtRI9FNA3uGtIbJvAuj4CHCP0sjXudk+
VdkQbFsRrIZaXutDcl+X2dpt6WagvSuhdRAEQzMkSzMbkd6LALPpsi0WY+9coQZdVBkmdIG9FhGm
ThFntULe2eN07MRIW29ER2G9FGN+Vnc0L2TNZdD7e+rLmyIOt1VarG1Kua0bX0nXuhy1plrWOLEk
FqYA/kgk2t82ZfMlcg0MlbObWBvWrTUiFhf0SqQT5tGFhS9YGn31BJZSdRd+Ep18FGD9OGUp2fy4
rrqKXING2V9NIamErgViXn6yRxrv9ZbTyNWBBcFB1LfYwU7Oar2ZlUM8Nf4KhSDF+qtZ3+uuPPhh
dqiH8LbGdssMprPOeUR6vB4VSYpxbdkUYt1sPUC1cnjLBuyHKMmW3hwDujeu6Ftbz73qijlmDlaO
af0ohuFCOoU4szoQrr5V4Kqrr91EioUuh03QomOpuw7svQVkX3gvLsQkE8Nr4T5aRn0dU/TXDMwh
B5VTokKJQiA8y8aZ+rNBU5IDaSjElDrDBimaH1WV1KiwFkHqUmHC2uH/mlj5EpnhBYjJneu+6NNx
GkqQuhTY40Y7CCg8noMba2ge6xzH0KABW4dDryY0LFgh0BrhfMaycy7pg5CxsU/BG9VVv8oLa6el
8qIea1R4wKjHaO8IhJhxeDlXBp1J9rb3i3VTorlFhYBk1X6N0npLbpi++m1sv2rBi0dbKPLRMwO3
awvnw4rZgnJgZ9PylYnPTg4fJFFUzECeByk3CKiTXS4o0CKUhkXsSZeUg+BwBjURDd9DBIkJvl2o
g+TX3+91H0VkjjBJ3YC4MH6R8UQke1tdRGBWxEssHsfsEJGP+f01DDUrfhnQgnOlR2qIcoe6iR+i
kdIKqVVUhH2xDuZU0xwkuYjuOxBU6IWtFMm3Tpuysij2g7UVTvcp3htTVdOo99YZcKCe6QziC0j+
g/OMAwyM2FiHXOGevPCJMwV9uZIoDXOftH1qtWfIVp88vqvm6+njC5OHp0DC4en0YC29uqMDVCd4
EbRFk3ot0H+1YbRoS6jDZks/cF0DEjRuspwfFNSA6ho5PMdu+nIuUmNroRFtANckGK2axlXRVaAZ
XrwCyRW1y5BeN0OPl7mBhw029qC0VoXM4WJSFMWz8yxonFVcV7ftRJOXV24MPVDcaXK+IDrj7MHx
q7fZAEjRX/f8qozxEQ0wSaGZFNJngetsay1ju1jZ1SFmhpOqPdObW62qcJOGJJ5nN+NAXiY38Au3
6TC5bx16ZuPy05H00XBVdTILzgwwlFPVmWnl3eDL3qckBPLuIt/iJjE/YsmB3MxaTDvrASgm29Tv
B/BH81IINGFQetT/nozfnuYHtwqxnEN/cgbmdxuX2sOs388YW0+ufTfO6O417fD7q77D0k7HjQKq
uaRkCA/9k32g6JM4aV02G2kjqAtue+KNLH2S9jZIDlHWImrfxjkSmZoOVzChmKvVs0aLPEClZicL
qTjGo3Y29vHaxbt7ZdRvrY6iKIiwfsLcEK64hk+7098ZxYQlGWz9ZuCrjZ56Dr6qQt7G1uL3T/XR
N+gR8eomPQIIWE+mnGZNtdWOI5SDMbmyh5YWdmeRif6TA8OHl0HOwGwz6Ad4z1f/sORECZbdlj7w
7qI7O6ixidiDj/79o7xDjX75glzqw++lMmg3P69rQ18h0nbbYBX04G7zB1BHe99CLoZLuCNtNrq9
LVGKVeWTA0U4mFyir4ZUECT+pNhSFvnkqT8aqNSz/3FDJ+FJE/xf6s5juXEu29Kv0i+AG/Bm0gPC
0ImivJSaIFLKTHjv8fT9IaO6foniFaNuj3pSNcgqHcIds/da66tL1RepeQXXUEd29X7wJFfdNxeO
LmcOSAplIFnFhsQydZryV7fk4NYNsfwiyJhwqFeVUrtGC5NsvDTUmStS6AJykkc/w01a/v3Dcwxy
oiEbgxIJyYsIFh+DHsd2lfc/8jF/zDV/p6Hjk1tCpb9/tmc2eoyrGQytGxRlT+6kVmQSSeRQM+Ue
lwX5st3z9wOcv7B/Bji5sEQ3jTbOGADL1kbZoIr0iAlddxce1d8Z8eQd/Xgh5kkhIivHccrCgJKL
Q2g00jwQ4vS1bCovsQMLb4WQ+a7YtnuM808E0GwacRX9wty40mLnUoP9wl09La41ZhbN1WiQ/oEQ
sNPu2M79vz03U/78vvjjWJpIOpYQlbs8f9Hg7X3/3M599J9u6MmsrMeVMGQJ5IHeUxYORhx7/VGu
VqRcOj2UbRhgbv2YSXZ0f1EdcPbD++etNJf7++FraGsrG5GoW65RbajMTC6WY2x3+Wbg+JN63Ttq
Rrddw/26+/6qz0ynny76ZAVUpbZUxjDnLRLQtqrrxtJXtfDn+0FONeWL/OLTKMvlf7g8RjAz8ksp
2eucXabMkZTcHa1uLU8gA0npEyR1o4b9Du/BqvLvRbDqskmCbwH/YShchWRq2Z9dUR6vEsBZ3/+8
vz2y7z6lk+m+JSxKGnLuPuHFO9VK74w5RwhBHIoV9bfW9CdLjB/m2D74XXFdh6D/yniThtHWH38i
59goJXszNrtdSzUDMurYWnsi39Y+wrWUU5qpQmODDxY02jaaehCCNX958vT0KCXTdk4R2iHLK1F/
hmrxa1KxkQUY4IXex29AArRZkBltmuWBiKCN3wYAS/tdFqdrjbN6BIDYz2snre/y7mkQjjoYaHS1
39+kc+V7niGKK5YHNmmnLYhJMLVRTplv/EO7tfbgfT1YD8xtMCeEixqhv3/uyzNRZZQqsqSJ1ulZ
OSqVtIuXErpU0OZf+CFmfj9rEnEkMHowcsxdhf6deJick6PU0s9FL6ChkI3m5CajDqX1/jGC5DLp
HKupZITEtIvwJf22eMnmJYVBPerRXRLIm4R8aqlON4EfH01Ui9L4XFmmLZrJjTom7/FsECvQxSJ1
pnutC25IQLvCfLOysJugLQcn3mO7NhwD6ND/5LarqNLYUlH4Pe2ahOowUbJk5R9sAKoOTJRwBa96
Za0LJzmGh++HOzuP68u+lJ24pVons+w0loU6hPQs/ai8rczfJGteOpmdUxSwr16EcXQAl/X/ZDJQ
J3NuBngoVFiahm3tlBkPsyxdKaVJGxloUN6sw0h7FYAx9uk+6uDVdNaVJlS3pk5hEH5zM+qHdFIf
Oezvsa/iyTW3RCQdpRyosTWtBX90dJQm8zQfIz261wlzk5SE3HPD1pLHPMH9OwjblIr9BNHEoFSH
lWpPb8/O+x4YWnslpA9NNN8PUXutoFbV+4Wuqb3Pff7aWzcTCWyGMttBS5BVbpEsjyfArFl+YXTh
rFextZcP1qDuDD0h9TghxT9waVtWTrQQ8foM67qeMLwyUdIgUM6vG4p24EL9Zi2k020PDymq05ew
1UmPmzxf1TFYlkq2Ign7zdfg00AOz+cacrl6n0zvooQYQxshPDUbuSycSWO3X9rdVO2awgftWBbX
EigdceEaRCovveRY4X1Xvgs5RHtAhppYX82TbmtoCYZec9QsvpUCeL/Ih5HbW7Uricl6ISAESXY7
W8I13ol7vG7gwKr7rGmXFnPqjPFNOkx2RDhJDnw8IdF+nO0phP1CDoGk8U/mvEMedRQhAPjx8h0b
cBVhAPQ+BuvCGrinCVOdCrMmqXDeZjI2kqrySeIiAyGDPpleRdFVjEOTeNKbtCnuLWK0LPOHgh8l
zqw/dSszH8dunGn3oQl/CTdGJU43TSE9tjEstmYe3XF+NAGoNaLq0Vi6NY3gDZHgnpCldZLDyfbB
ERDSgkx/jo+pUgkwoeniFRCXGgE+bSuZ9+2QxbuiAAdUtoRfx7lLaZQX703MghcpGktivghyj7eD
HxyyhMz331M3uB083UnYEuLqGSm5GjNwtehGmH5XhLkXBZnef51eNlUiXPFEIxR8+fuyF3ZFFW8y
MhH0lKj9Jq/u565YB4AX4jJexw3oOZknJCvlUlR0CMJzhsa8HiNyQnX/hmi1n2b5UIJDDSTCP2LZ
DoJuRbiMDaygFqAkl9Kq7sNXgbx9K9tnynMZs+xWie0nP6v6FjkdQRI+1hvUFtreL0W3ACGdFapX
xD8z9tRRBvoqr7QXI2x/WMF4nbYZMCOKhmGw1ioZBYFOmEe3Fcr7Anxtpb4PSb1LMaZQan/uK+E3
xc1HAZMES8ZVWT+VcoypUHesKL+pyOrNG8gh2fyoJeqWSJIHegWurrXvCVOGkMQ3ErczZJ+bAo6O
Nf0QiRxiRh3oNBTGBov7TN27TWALKrvGBPdUIAMpxqOSP4gkwK86GYLgIJKFhKOKpBnF90qqhR2J
RL6JLUR7mNOh4vzQyMRxhetp1O9Hbb6vAZdNk0D8TtG4Y0W+RmDI+9FXt4kO/FAB9sJ9rJKXoZFe
J806aOQojxr1sHy+mX1A1Ap+EZKCldi6QVe4bY3kuZpjFx2GK2vxfpggtchEnCx0VKkkcT0JHd7A
q65tf2DQv1N8GnzQX3qpAmUdJy+VkK7rQNrFfg86T10vs3smYC2KKA4qYX6jRfVtVhHY2FKUtJri
2Jrq4yi8D02yJ+OYgMqg2lWT9JzWwTNRU9exENxKHXFL2bA4Ym4G1T8qIxmZdehmEr6XmvQUGDDi
8KCnAg5b5SZWVVdKXguq0FBYV3Ok+3S3NHp9xqEN4qdCG9aBUlxrECOoZnq13nuxAm5G0PeJVfzS
U2tdh83GMh7HtEO62iNlWUJKhC5mYnrNquHdTJGfJPSt2BiUyl4xDCdQyMoeQJounZWKjeNUDfsq
6DZ662+IskabtdhIw1++7G/R0q3iBoNmgV5xyFd1h++y0FfhOO0pUNYEqSjIWnrwJH4VYSaqPWVK
3WCi8B3DgqJRZJkYcoJsm5gPMpHOOozlbqwpW0d8vFDKZb6surwXpXyjWi9xRTySuQj71FshiF+i
5j036ts2l52OsBGteeuz6j7Mha0SwoGMAXDXFSgaKOdFAAKAlSfOdcKhyFYCJo40xQ1E9mQpWXkQ
JIqY3sAIZSX/JdEgp56xmilpVKBGp4ry2lD98JXkShqTx6XhVfuF1+Dn8qdd6D/qJD4Zc+VM4uSF
vcnJHOQN8i48iwCR7vOY6aMNPcUitxKKMX615w5rbldOTpMQdxWVWyZ0JxqqQ4T/AwN/ZK5CGOQz
+A9Sqt0UI7F/6APVySaF8HJQ5vG8yxXzvkjG33ypc6ZsIkvx/Ey5i41cuLSfXepRpxtM0sN0E2Xj
Uro+OXIJstlZrUwzOMiJFgv0YwZBS9PoExJnJs/jppqLo1pN151xqC1x/59vtD6OfnLuIsTVyEjE
FWjSvgndfdNdKsedq80Ta/3P9Z2cufgKBrnIGKHv4UBVxj4Q1ckWgs5N8B6kELw7SXBqTIKazhus
K6uSzX0ZvOpYpbMOVUMm39eD/qQKwqVd7d9d66ebv3jjkaIt2rhFy3BSJMkbCZ9sBG4DrdMKg6xr
tq9CntgSU5AY9wc1UjClZ/SmuyuqbFS6FfQJRdoe/QwecdJmttK065Z84daabTOlEU22qIu5F5DK
SOamvqqsX2JwHQXzHU58hxA3MmeEA7JFT2OhLNnNVwYeQPFn2b8O4c/O/NO02T6A8JjMEHrz5ClJ
Slcm3smApwY4bh+YsDd5YwkofkWJcmHvbX3RQny+KdZJRYc9ozqqdFSYEAoYt/GDJgL79dnDOq1Q
CJu0V+hoKc1DNGjg5fHVGuOj33O15EaA2dtoKVJCvzygrseXK3Jk3omov6W432uNacvQ18uYAEBC
so35NQRm3YmVrbTH1lLpH/BHy6u50lZRRkAdJ5z5h55ct8QEZ0FwiLDJBvN9THKmIWkrgy+7JwxG
NQhA0YRVr0WEvzU/rQoCrbWcCZU/irANhHFc9QZRwFHyEMrbZtgtfcmQhOxSAXRGfaWtnwa2HPPQ
bVSOcJV8I+q/ZHiaQrtdWAYjs87Yu6wd7twUEAsMp0duV0EVMiAnq1G1jWdyRZvSscZkTdn9KFrj
wlInHx84/CyontyMGEFBBzXK2k9G5KQ91kvDDeuRgEY2IpJ4oajw5SR18jBPyuFWkZS5oLYCvd7f
pnSUFel/cjKk6SZKGP04rZ2qodo8G0XSqmle2JVpB5tmzcp/PxQrxSYf+aKDZZmRPn2y1HA+DHcq
fOp6cdb7meESoDmTIADK9VdEDHrfT4zn5y2kp2T7WvQtT+uauVnJ1tBRSqz+hA8cafzdsB4OgZtR
0mxd4kB/DFf+EdTB2th+P/SXR7Zc4YeRTx5ZJQm9VqBFd9k7eYg93eKSBnKZc7/cQxSIGqkhdE2X
VJCPdbBMqkWTf+F4Lb2m5HhNVr0Tyhpq73zpNn6ZTP5ezD9DnZyyza6emCYs8FTHJcMhdqIDQV7X
GpL0xI5wpNvwd6tVJdkX7V1n35QPV3lSSNVSsTfqifsobILrmXXGDTa55zu+Nx2zK+OP7NQXn92l
MU9W814LQis0uFyJBGWDVUSpntVkuvDNyctd++4BLj/jQyETZEidQZmhD8P+9t5ci67x3G/J2Ico
eq260S4jICPPnOIhJ0vkSV6xzb5YG5PObl0+3OCTpd2g4lf6MaI5UoHRP48bYnttbYfS3rnUpjn/
OdKThU6BkYmO28kVZ7peZj4Pk6KFdkRd5kl7iwPxPZyVzMb6v5Y5aGOLR3Xtu2bhfv9Nnv1iKEUp
FuocE6TE5+ENAhrajnOrOxf59UwbRRU8q/8xklzx/UBnP/4P26WTl1asJlVK2SDQwbg3NdCm1X86
AFVTEbO4AZpMN76IVy1NmEh/Yz+maYJtKYSYhb//w0tgBAxFBoU7XEVf2spjq0y1huLMiyvSYqsr
tfv1/QDSFwE84iWqkGhP0VGK1mnzlWyYMlUmP/CizlrLBBWaeBr6sTzopLm2mrY21OiqFd5T6vXf
D/2lq4YdnkIwlnjkJpJ5SkoptGLSBy2Cj7YV3Y6VTlkvXbVLtpa/ZeVPH/jJOCftwWHSqtTqUPEq
R9EWVuHLkg/DIdIW/pDA6Vy6rC9v3clwJ/tgI9U62eoZzgwGu5OvE+vt+/t26YL+evk+zFjE8plj
2TKCutZ3qt3f58d207rQyNfVDyIene/H+7LsfL6gUxWAXAQI9BKGs6Z2kWIq5AYPnjYFz5ZMflpW
X1rnlu/ymwd2Wk02jC7RhzQJPYMFOwiPPeo4q7a8ZBE9FD+IvHBHYvHIVhL9lgLr5KUk2Xx/0csk
9OU3ILUSweKgS/i7sf9wj8W6Q/UYcNG4TFcaeYR5/hxCSvh+lHNfH3lhNK4NlVMrEU2f58KqsCjq
kefhtT1MKzUCWdrYRdHsmyByRf0+rCvMgi2nhSG4cJu/Wj6X5/ph7JMWWScP3ZjAT/fUyXqPq8qb
h5HklQrycu1DED503U2f9au6ROQnIQUOZdUTzdxJ1K50DIJ150kT3ylnhU5Qd+laKYKDUop7Ttmk
Kd5jGNkkVuZp9UYQg0XZgmETIc71nboqu3htSEhkSuOhQ46qkixoyeN24FhuyxmcGUkWHpa022YQ
nKrLf2JmIe/3l0kyYGLsMnzFA4FlRGFwmtITLGsGXDQp/iVJUbQZMyshCpBiagrwGx80/ToKzenz
hcd3bgrDXY3Rk/tIK+30FvaECQ3wTzxD7x/DRFxXRFiUEfgLg34ARce8feo1eF5p79VididWOdk9
8OEGDnqarU2EOnFGM+I3tRYuPN9zb7DGkRyxoIg6+FQI1RNWV4ajxOJEyXzuSdFQgVMDTf3+HnyN
ReA1Ihh/sZPSzMLM9PkVDlAKJ2Y/BsxGSWQzHRWryR0f9N+pI1xXtNkXl6S2hpJii5v8TqtXk8MW
+T8/zHz+HX8/tQ9fbBWqYdTULJVSi+YKAkLspf6f7y/27D0lh0LUFuescrpzssIiiiU54lrRQM44
kOO0JIf2wqKvWMuSdDr7aB/GOZkWOg0ieaqzscCVS9NFPmDpf+rq8HVOJjep8ytDKPgq7vgErgJD
MO1xjO8amipV33qKih6XKPqmum/mYiPoeFan4D0020M33RkJUCkNmW0BQUg/EMrtpVEIE0aU7yNy
DLI8+pHXkDf0qBNsX0n3OsrcesruDHjs7ZB7o0bst0zynxLtUqlczUIINYmTXEsjrL0uMzh8mIqt
Rl93QuyFhbFqgAnlFT0Gy7+e+gwKHqrlhoKjHJPUX+It5n9UCaQ3N0Zul1bsJK18HZnSIa0V9M8o
bW2zFettJ82Fi+sC0kZgVuTHTPdp0+7VlFT3RK+BD6QUtoPyVzNGGBZip0fF4liKkTp1QEEUanI0
MVHxR4sisJuxIFQsDsMHQ2gfJKm9zYiltmcLP3RHX9Eyyqc0DlFE35atvg6r8ic/aAFzkBYv+sZb
YhoCkI2ctE/jaLUpCI3+ZhQmjK1SjZ+wQNqtb0RxXCdxf4XTaNMHv5GSu1ko/9aMAJBAfS1Zwk5J
uUsG8ezzW4lgAnGjo2J0KLqEQhEAqkx6lnLtR5w2bpASaSNRDVHjgpA2tXYVPAOaDmdRDNwi0l2J
HltVFpsgE39DbXSbDrmLT6+y/VlG0Vsx6N6Ig1+ISVcO0xerflvsAjOxtrH8g5j5tZpqryowQ0su
qVoBM4iJlFVTp0SY2I3VocvuMp52w6ydtR1qB9MFcYO1ZNjSW1uZXXUwfM1tk/5gCMjb0TINcrMu
q3fwRbcZP6XNYRcE4W5sAtLLZppV+s24YDRzxQtVaaWN2pJ5N+P1HciwlKw1W6qV0Qp2GtfumFZv
4IAwbd6ryMn07EUYDXLqf00+kfWxsPYzpJMCHSkMOroKyGQ0bqSqcIslFmMUjuy693I4HSTQKiuC
xF0sSzf63GwyCCJJSEFMExMvSJQ7H80QJfD7Bh2WWEFyN6b3vJ9pPRFfaaFq51juiXhrbb0yiKoH
TeIHBM0hhoGRrArzOyWWHybF8Br/BQHFzpwqjia8yda0MyrRzibi/bvMK3VhPxTyRob0jZzNo4hg
pxKJfNqOwLEkijc+yQtTXdwrinA1DfpRA9MwBqEnavC9CJutWFKqLHL8wocaNG1LXfZKoFltQwBh
Lu+ycLTbBCBoI6xSOJSACp2sPVQDOoRkvJ4phWaZtBbV2M54a9LpT4e7ABIcH1DIJgi0eajvVdpW
jfJQKvWD0RcvjZJdyZn+iGztpbGye6HqtmGFVj8aQfxkm5SNTJJSBi5BwJN4lyJCzkDGlU1hM5u8
JM2LNEYkYLYOmQ7blMS8cFCdiL1GOyDmbwR7QZ5UuCEw/XuzwgfbDQAa/pTqrwg6tZwqV8Tv7ESq
nCSUrMBp2TMPr+NMNrc0eLoRjT4xclFB7ytew/V5j2GwGPSXMxxVc3Nn+BaqhGQjB+JqtsY3VSNZ
TuAOLXgqP8fnQ5qiL0BnHDQ3Dn8bSrpLFMqNVeoRnRVK8mrEvSSWkQP7+LYfa7fPzINVUuBt42sN
lUJZ3cJjICFGQd9qGWsrN3G8z6FoF7SWY73eDm2/7gU87EKxq+Le6/vJk+PmNkysY9qIh3Q8GgVe
2rTS3LlGuaCPTtiYCNiYh9AS340IvwgOVK86ccbb017YT5w711iU9yXA4QYQ8ZM1aah1ja32FHhN
vGNet4ldvbDnXv7C6ar3cYST3VQcS6aQztB0et1YSw+K+oI/Ts/NC+fOs5vuj+OcHAjDXkg7y+/p
VNBAGGTTqSm2t746Mv3RpmVNbWp6lBMgEaXZfr+D+Gp1Z5vycfCT7dIkpIkW9VLgzfF8G5fdrjd/
q9F4DX6NJjJhGsJGLKenfnofBIIf4yCwc8m4iiXMF0bhjhr6LEO5cEu+elBVdohLcgkC9r///XkT
JyjoCayRh1tavdv1f4h0WRdCv4kUgXyGuSNwPyHiiI56fm2lMAoMdDfYT4ydHCaOgVU50G/RSNua
+WTl0UqzhUFCotXZg0wCsI903DRvOiVBQkNPFUORFPyLwv3fJkKdvbUfd00n708+SaU0E7HrMRHs
jNAVXX7zPniEt7SKr/snPBLP8e2wKS7odr/q6P5uPf/ZFp68UFKY5qUyMXDjmuv6l0GUqAsMxGP9
rpzieKmofXG8k3coay096El/9PCQb2Cek4MyHUDEbLsGhUn+W+MwJgrk4+hMvf5trBcX5oJLt/rU
HK5zxhnEMQ08E5ZxXhR/4ojDT5K9GJN5qGZpXdb1hoIZfJzsT9a/tDLLajaw7Mv7knjbOMEOOiQP
339c8pli1t8cB4AbSzXrVLPcW1NsimRMu3jhTJach3LbwZdYFerKsks3uwoI/SSOTL4qgrVIzVpw
0gvnobOzCz6lJZGMVgch4p8/pbhqfMOK+ZSmuHvIoQxyNtqB2EF48BQP7yk7FH9CeCMPF5qNyrn5
8+PIJzM0299pGtVlhs6ZQ0FBqnl4Uyg/gtZPHF3sr/0AY5pYbZLa90xhmVyEGwF5WRwonJZ/R+B6
NqqEoCF50pX4BnThLxUNbKMi2qvSW80EHJspT4OoXY+6itvtMHC+X2gmC6xDa7s9/A0iSVs21/Jt
b2gXIjO+hvEsH9qHe3vyhWuD3oVlxxkPgV9GcT5w1R+6o9x2jmLLK3kTHKVL8/WXwjxDkleuESdH
lZfozc+PMwHlNmoji0XjTi4JU8/lBkv7VgcwczEr+9wDXCryUCo0i+yfk1dnLJOW8zyVnhH/84yP
Ok5ucx/f/qWpcpkgTlfajwOdvCmN0TdlIfGmJMk2mxu70a/S9H3AYS3Kv1voEGJ4YY5cpsCvIy6u
Oj7NxV33+TZ22F3YVC3vpkU8siGSFCK8mNIvo6hcDGiHuLYufA7n9ismagRJxMCkfckmibSMdXTk
Zhb1Te4bYHBH9/vp5txd/LiUn1xTEcs02UUqH4qYvgu95AjNoTGjdRs9m1303EulPUr/qcjkZPuw
XPWHKofSdjJYXa7KCG4aYrvMuLqwC/sq5j0Z4uQthBRapWPDNsxo2q0CQiPP8n00qO80rV8o+xn4
nInCmG8x/KCFKhx2/rmp7RKM/hJAHH/XD9JP5BrApw0796eHosqXra09ZtkRespPzEqWM5MuNsbE
FYo1dGLd+/7ZLD/y5H37tKGRP9+nUUCrnNQ8m8LHnMzXhJS0kC9U4uUzb/WnUU7eAG1IUNUH3Co/
LB+HSvhV67U7+RKB/9LPXs92M1LUMTdQUiqQxAh2Wc2h5bRle12jdZmDeKNUnOGj4UmfEVjUbeP2
8Y0vTd4kk0OkFTfDnHtKZoLa3aHG2kXS+/c36mvn8WTrd/JGFUEv1sHyuMGbcTjdFo+cn9aIIK2n
cn2pl3BxtJOXq8WKbqGgXfZovRPsq4PpMI+uZYcW3YXP88wE8OnhnExyvRoDjlumnGke7SZ8mi42
Ys5sNz6NcLIcdc1UB3nLxQw7vpRN7LWbwRN26a658NWfW/g+jXSyw5wSQDhVyEj+I7trf116KHJc
4VFwKYa48lXiXeoSn1mLGBFKkqUrfCunUpSizZbmJyMqypOIP9niyCLllVtSrPn+DZSXr+Trt/rv
oU5lKFocpcUYM6eJO+FluC5ecy96VSCNv1nGKlmD3GHT1tz7+9qenkXTk9/yW+Fi3+78jPHPrzgR
coiYpmq55XUhathWhbu8/OUDKPz+Ws/tDvUlQNTURBlv26lcJOzLuJ05VbmA25kbASaECiUtlOIL
gF5rnUqNvSXbTkcj9f3Y6vI6ntznT2PLn+fEOpDD3Kh4jiKSat8oDhzJAl1cWWC3y5c6Y9s8ihuA
ZU4Qho4uSfuJikxVmVdFL5L99KekLCHqRzWSvM4Y3FLJH6MA1UmNpVssoZ48UkKDaUnkUHarlLdG
bNBY0nRq8QhHDZ/MbqMIZXIltSc/HVpn7LpsV/itS9TdVaXjkeol0mJIzVGF6kbEuGeW5sqXIVZK
s/397TjzvD/djZO5uyP8MsC9TuM7PAjqkeTAqL/5fohzn+2nMU7mVg2tbKosx+pJb3ZjkW61Cbth
/EdPJi8LrRdtAnQWVfmq8X+EMnEKSXErqulGZCdx4adcutzl3z9sHELV8gUFDjBtmkneTcJ97sRe
aawQVV7F9XXbeIvW5HI7/Pw9oFkiE2jJnva0PxSjZxPTkvUFe4KfrQEyhjYoHde8Kg0narbxpraH
/UX75dnr/WfY03aQ1cjKqCzDRk/+enyQf+u5m3rZurdFg4DblVCtwlfLUX59f5/P7Ahotv37av+u
fx9us5kbmlEXy2o6A6cQyqt0spxwQixesQpNU71Gj3bJyHdmpWNQ5DxEDyhfw6mKOEbhYckBsm5/
kxvXhSK531/W2RF0Q6RWjqzaPD1YQwIl2YhsEM+oyPYNbB248fcjUGg6Nz19GONkeorJ9p1QFnMo
0bXSrXTDqRIDEkHtZqpmq1bimgF1OvEnGE07NMbffU1Hap7Hg0XkBpVJzhVeZdC+ju+bHvCIZjla
+RiEr0ZiHYjvuhqJFk4rYaXPf1Kk/2l/Jwm/osZ0cLRRMf/d+NExMMWbcioJPAXvmA62WeqeqsDy
pjtj42j/za/75acvKOLwCUZHM7aORibs56K31TrYzHmCnyD35rzZBPpPqZZdhkanPB6yzAwdo4yy
40DCkzNHWerkYcj//agMlmvOvqeRFaTmykMVExZvImZVfvVBiiUs5SYIgCTLrUoqxGSE+yEk20cu
yeMUVrWMMiJ6E8urqcKwIdbXWvss1uoqqX/GmrGiCXMHWH3LmcjuoWShiLnWfOlPk0K3VuDHE/FJ
XNu4UXT8QHDqV40Sv0AWh07YbH0r3KZWIqPX1WLX97XnMSkwcqlAFgLdyQDcBMz9UUPsWdb+nAq4
KJWSvEr1lTxIK7mXr8cmLNzU0l+6KFY8uvPyj3Ee/4hKqbuh3OsrTDAQegRzi+LhSWmCoxYBOLGE
u0GTZZspdBWZ7wZJwqXRrywSZFvzXu5hbS5Za3UHHVa6MTLNbYi0SzDcGPGwscZxW2nkJwkmnlFi
2Jb8jcmsMjckCUzMxI2KxzQOq59+lr3hMboadWUrp/ItnE5iCl61CYiSKa9Vo38wsZtMFNY7ydxo
UFpj0Dtxn6/pdW18Tb/GwuQUNZywBEZyeR83/muaYEjq3wJzdMSAKFPfWmUglqbiKWgIYoIvZWsG
ruNy6bBNx4b4MXAcVnK0wtjLeQgT3DEj6tfdGLmDPO9Tyu5zHh7oQjv1QuvmjGCStB6MgJMH8XYy
8YQo1V4vHpUss+cw3ahz26+MgNiHkJZssS/BjeYlbCmOGNoMhTiNtgLGw3D2r/3hOeMLK+e7QPT3
s3gI1Rl8901nqGszPsJGW+lkrA3tjzElDGAks7cYyxLl9xLU29st+SUNGWEQvfcgm612WydcRV4c
aiVyCh0zYCzqh1aleab9VIrnWPLXYlLfjlXktXFqK4a/B7W6apBKIPbZywU8IjFpgBaJEpQ26HZ5
+BLJMbgefdwgSnEaXC8tDpk+fyAPxS211NaR82uCdlODPl5FBO/55mL6124EYEpqPQNUIi1FKt9R
Y9AxCml1a2gtMe8Z4bUhvNGeoZ9d0aXSnktBXOXDLqaRW4rN6wQJqzXEa/RstkxrGPPPOGSeKvlX
RvDUBIIz5Tetpm7r4L3FX6k1jZ3MEZsnDWex+Lz0p8S2WtVwASAFteGwK9RN2f0M4gEkdr2KRCKe
MyD15G1RX3sOC3rePd+O3DQeas4Fby+HDwRRVuOdGEXbcaBtwT5jJTRXYkObLYS/ZWlvSWCsRbHf
xV0DRKrcooYgOY4Mwo7sZmEH9Ndrk4Cpinukt5OtJwowM8T8YbkarI2a6a+JUhJHeF11oy3R4tcS
xZvxpn8/7Z+rZWOD/mdlOdmGmTXKypDysOcfkp/RplpH6xBiBdXZ2E3X4fr74S6tY8u/f1ieIVTI
ozmzxpD+opnAif0Lm+yz2w6D5G5U30jPT0WNeVyonRSpAVxGjBG4obNXP7mwlzt7ESz0SxYlJoG/
xfmPFzHHchMXSDaX4LZUehil/sJTOXck4+/+M8TJebPvBSEfSoZIt+223EpOdwg9/SFwQ2nFf4ir
ziNB0qGOjZEn84L7zgbA/HypXHDpSk8aHQgDRLlW+RkG8EKly3dKUTrfvxFndx3gmajUg3BClfz5
jahmpQujiPdvgPzWzu2mHAw7Lifb1F//jvQfQbX+W7wPXa5/Y1X/9/9v6C205B9u+hcC66qO2qgJ
/9dTVAdR/i8GV/MJwbr8gf+LYFX/i2x/kKlfMUC6+l+cmwGp4lohbMNYtqH/wgBJ5n8ZSMnJICCF
61//9C8IF/8E1oK29T+EoBPk1ncILlU/OUaDYCWqmCEWqBe6zdNcs6lq0nzoMzaXkk7MQLuKrGsQ
7nDinPRlxGG+iqVxreP41StM4qyx1d5PryX9WJu7pCGBEYeSaDzrcL1rtqckpOxE4Q8nc2Lc2M1I
LzJOGSQSdT+iQngzOJzqN7FVOzXYIGl676jMqcdE9qgDb8Qwcke2SpHljNa8GsenhLUZl723LEMK
shRCAPrf2fhjAlk3dQR4UW3IWYMr+Tk2r9N4J2m7SLjrpt1s3dbtvRQfY3I6K/jn5oRHO8Pgn7+Y
jubqzTHPtqaMHWLdtetMvupSW8D8mRCHuxmKq+J39LuY1mQnxEeiUSMiGSjxWdfRa+ilrT2+YZmC
uSzNV/VRir1teKy0/8PYee22jmVh+okIMIdbcjMoWpbleEM4MmdSFPX086l6gKl2FfoM0DhA9QmW
yB3W+tcfyEZyAbI/cY3gX5YR9YrrWttlIRFqo5gkLOK87FGXojjhY36bqeXqVUUy9hPCMwo3Aik2
WVG4rbFrroNg/uX1diukNolGE9MDEtFn++7iTVgqO6ML2xaCiYrY7nsa7nXrY8aEsrWxUFIIv0hC
s3wbyJS3SzdvzGCRNS/vqN9e9Vl9tvbFGHuOQUkBucSqf1pKoKHExbVx5asUnWtiYEOtdzZmimcS
gjS7+Ej7jdq9dRIjv5H0+e4NeMnsZr+uRk9FYq3KT7m+64tdIYU6ZFs4L7gZ23vDeciQ3baoJW++
AcMM3YS1NrcwcUyBFM01k8el9Cb92BVvtfQswxNpciinB+4GbICPCbAdqdeu5ogaYbO8ru2ggiGG
snx5MHJsckVbw7AtHjOo/2c8RFEtuQlhis2+e4E85fVH/aX2sTSQwtw/L2sVJWWs37XN0U5ey/zQ
QmazA1yAC8XxGmkTU33bRIVcsi8ITyULzjEeJLyf42PVrlv9OSElN8f4BuZhW38Yk8isXcsuycjx
uC+c07XYJwbu1b7WudKKgCzEoNfDXIVaJvlqg+miVxqfTrxWMW9a1FPd7VTjpdePU47Ti581QtNE
nx3m8WAvYtk4uQuD8lx9wGOoX6qfogrzxDdl3C2ptfguYXcV8jkw7ftZel2uW5XxnoHqZfauAaVR
4TdsHR/5uBEgxnt3XrEP9qpy3Tuh9iDX+845DPWTPT6m/QoaXzs/zHCN5P44Ot819VUFh0kaRXbe
N84pZW5aRqVvLWs7u9PVu9jBdbhwi2x1TtdTpGlH3dhU81tlvRrNo5rfmZdPY7Xob3OHFuOgLK0r
xV9WfRzyO8Sk2Jo08vt4xnuaCE1lY2iHdIRpuLImb5HxPq72bRw10+NNAQptJ4VulsZf/XnVaX7F
cybO3YP81QcV0asf3fm9nh/kYmfph2TcJxWhlvXT1TlK1lNy/pr1l3JGSH5sTKTxj7E3OGK+7tLm
TjXvc/oa/S6Zv5d+IzMXSvrnTHk8FyDvE3rv0WvbCyWz4i7GCKM1lKOL81RLZHeMs1eUhLYTYomF
QbQkxdbsssN0rY4gkI10qvmQWe61eDGnpu/gmEtyjbErFFZX8ckE+qY2pssEF5cLN1sW6ILvFooA
qyfLGQ6c3GHEfDn+7Qo7/Ac2/XsUIzfOf+MVf90DBHHDOOH3NPs3lDtjctAqKUTNS2Cvz/H7fL1r
0xADhZ7S/eaODA9aLm8sFNJyHk0D2B6yxAyHTUixWwp4G1gTCfVB2s87roVacASX+SvVslshePDO
iG8WEZ+9KfGtPtC7+1oJlTzC5CHlxOgepuxpyjdZGlUzFmNPWFob2ruKaxw2u0Mw8U+W2+EpXV0D
XQ2tfCv7w32tYuTqTiFsPv6AFvURZ4iZP0kGUt2tfY20M82bT/1DdsMZOKJj7C2uItXci+TdTo/N
hfBW+XyiZ+6d1ynf13WU5NuawJ8sqGZv5jwfBZz8oT2SfI8br8ExvG6ve/4Vr5e8ymSZbhaWUB3k
uPPMIjtdfUTFWLNAXZTo6C6e9HU9QCtdFAIc7zMShmliKpMhzsrBJ/kFqXCj7OEbXronJdkpSli9
Dr0Pf697TAREaA4qLPFlPz/7pFphxW3qUWXgae5ezec8LH7mOjIXwRS/KO+1y5rO3x42pNwkkyuf
Rv/qZ59cNfHNpOIenfTQh/Mc6Oity+ktqXe1uY/m5/4+9YeIIln3TPLS5/exFwrMF+iDoDOa0GvA
Ak4mbrH5vsrv2hy+eOs7XBs8ger+zwllv9VB/1mWNjE9AK7AZf+YtJsa7msX2xZED4dK0OM3O7ra
vlphVHIHm2OO/oi1/utO+NuP/NVVdeN1rjQsAUS+rXC1E1WkrrNotF3GBkitvoyQn526GaqOi2A6
Fv3vrfiXYvBvg41/fOVf2Hatm4lWMakXy1qbcNTCHT5fKYH9DmX4Ztu7uPabcRg/nc9ub3ujkD47
Al0858t+bJ6m92JT7euv1GvuEbxP9w1AQOz2d4xBdubDArzSuTe5mPZE0t9jFSlRLDrhhPJJqcib
9yDenowwZo45iatfb/pZ4GEAzYGB9w7TqKGH8uvSaaa9l2/A2IPGn3wMrlb1m7OSTtNauuvu9Gck
Ef4Ng8fqY13cqRERSH9oTrVfZJZ/PKhfI9EYs97SuL0oOMvlCWL8BljnyfSytXWkakzwaBKaDLPf
BSz1LMqHwsVlDcBibS3u/BLfceuuKpG/kdP9J5Hx72n6Pz7dr3FqApki73o+nfQwMyRQH8kXHzfG
R/JdJDcPzOY73hYocvETxKJnO9wBlABXzZ76NjUC9k+AtdEHRub/e3kppn6Dnv+5wGyCFmUsbnGH
/tUkKopSLi1HvargC3W4DOuzUDtPr8Nm8TpH6F1YyC7xDyok/k3F5283RJKNC+kFGGAIbtiu9rs9
8JzX7JK9MeOQ5oKaZS7xQqiJnYfW8HUGFLya4HxKLsJRhFxv8nitoI43BWNPVGGT4vP3SG1TLaqc
vV6tuE3lHmMGF2ekPBdTKUbddyIrI+vWv0pu8nDeTafLLgvS8AZH2ivVi9cYekXcl0j3dJwXxhCd
1awQpjhV/FBfouh0BxPzEBeqb2Q8mLbXHvTj4vVbfk8Tw09FOvXP9YGrd69uMdJ7xk3jhZmsx41L
bODZq+C9qR4KqEvUMqEusflxi0Jco0uyrS6rBpnxCKZ0DrghMK3Q1SA+SJ7NXdetTHdIfUQhehOc
Y6A8TylPtT66qU041cosnsbxeWZ8BXR8Xi8MsMpo6PZDOnrF3HsNJFZEKdW2wG/kVv/l+MZ5KQIX
fomdF2Kt3OxKoLa4Rd+1hx7NwQdMjRVCPNd+qizvYq5wIc4xkKNgl7NVvhq7e5xIJIptYLzpviC4
3Nkvt3AjwrVIqyKKzPb6y0Ze8PAm0QLVYpAVu0kONUySoKvLkMspTyu/xBvs7rLFKGA4OqSvqwhu
LW+mJ1khfPBAM9V3VAZq/SPNmzbe1Ti9NLY3FQ+GCVz9OCi+RiO17BdQCsPDJ9mGqjFd8C7c57N3
sULMQ65E1hepd6kDVfYcacW5/5KvuepMZiRu9qT/lFsMQ7REFPtuz6ItZRw98CE8ryg0ARmpt+3H
REGit8WeiKS/gXwPOFRZv7GUZwYQ+WvhCEzIL24LLC1w9jifLAWIJpyUSNEfB52bk7vGEPSAuoIS
y8uxONuefVQ44EXQLumQmixwpEhpvPP9ZRYFJheyNxuHYV7p/WNdnSiXqmtoDbukDeNr2Fib1lmp
xIbgs6kH3O9xWETk4hmCbgx5QR4G7Xmj9ocCL4Zk37I5FOUwpzsFizV1PeeroogcXCY0vzuDsD/P
aCN8JfHjGhXXQcOJwlzXyZEaMw8vZNmSeUeLEljSl6btF/tUFxu1PE1GWLYBVlPqc43VwuCbqWee
RRnvzGSnq68om92ZbWQekwKvqdSfFyrjd3wqz1KQKgJbaXDhSfVN52RaazkLWjDc1/h70gPeYSe7
5aMl4l02uDPyL+QIKB/9lNYHn7eeRtk3S2FWrubK0hazQLk5qHQQEDcdFYMq0e++cq/EpIG4BksY
38ld6eWN23K+SGtZjigQ74tp23/VYuhcE2thVgZHBFMeXGRSZu5fdvlgTZe13gfFdUWClze33kz6
R+sRSEJKUfecbokCTYVc+VeMXuSAZ1rHu6ZYX61VLQUcWZK8oQdH8qEh14BODqr9ITNwHriQ4WTh
U+GrWXAjBKO4+s7EFNH23fHswPkpoORiFV9XeGlN0eSlqnAoIj9M/+y4kuPmmI1xnA3X1YIlv2GH
SUtk5bvN+ARHQ+1wwYLOqT15AxA7euOr+mxvEMbQ7GTveI5dX/Ne2GFn0tRRNeMuhjFsQTlOy4fA
ZGq9s5Be6EyGFNcg7OtRkA4YblTeZ74wMQI2P+JCE1VmcBNFUa5X0PMj3m1hBFi5RqRnpEyb88im
xnaN60H2RqRRnmKHvNX8cIWW7Cmu/Xrh667bIH4lSODyya3ikd27Y7Feh5Vch/TAfDBxM2MdhYUB
5et/ZvTpFiO9jFzlYTVRd3qDF68KYBlfW4RNJNCH+TRQrJ83ktd9Yv/bERLiWm/Xs5g7wdzOR7K7
G2esbYNcIZjdn4BfMNQpBh9Ny7USyzmsJr8jguTs9cVKQ6JHTbT4Yx6pmigyGsvNqLBU3J5wkM5X
jNV0/OsBXTyiCGPI12F9ntzLgirXByaoid5x8ctMrEjhnTKpU92RcGDYZkMfzer+Wu/Py8VL9w12
JslmLKNs8m3DL4gxSn09wS7iq5dDR9oWjjtaKHpN4lJ38nWfdk9WFRZ2mDaCn1MU4WjuZuhzldvU
oY7llCe1ov26at5Uh2wT2MNnMVzEou5YYmN6HIwgrQIukWwjVZ7MNKjaXbXHlhHc69lcdxq6bA8U
ye6Je9A8pjhVetR26sHY1U9lzylOTC+HJJ08AJPn7Cx1JZlCf5GvPQo20a30xoWFaL2TBoEsk2wu
K2xDQ/RvxUtFpEZy4C5iPpOT08PNCIn66jKTnm9KQHc+SG/2xODWnYV8ixw1VyRO4JBLDM9l8BRM
GGFfTkEvZSiWsLO/v+4xPpOH18tCdbBqsj2nI4Mhgz+D1ZO9v+5VjuHzDkDouohKWl37zdm8l9Et
YRV1gg3uRNenqsdtD+khQsMQUyA6vU9rR2qNUWM4GhVxKBlBI/PJsRLcW1rY11GXrM/lvX7eGTTs
djDi/Lw+Q7owRTyHy2ucu/Iqt0TTvRhEU+YPsRQ0vLdKSBVNkcefbjmkV3Ynptd+UwPSmB6dKnwG
C6EcoUcu3zQTHUKnCSj0hg0ikJl3zHMdRFjOitZ05MQZRDwJRfXTr1v/Y0e3yVmzqZONosO+vztr
Hj3pWcBnrbyc5FrdQ4+gGoFOt/CY+Y7XfV+cwH61osyPV/VmYuLbmFHRM7D3ki0DEBsPThNpjosK
8I5r3y3W5rtkcx2VQba79QspJZB/XWeP1uOSoNpdkYWm0h7y60QARkVCNSvnlW1RnSP5Ae/BTAEa
dU2W8HxTC9RGUCM0q49XzNL4ceNdT+zg6F5Vf7K3w/0tOOBKxtZ2eEzoWSy3ZS+Bw6DuQ65HUJdP
McPB1nWe6mlbwBcm9/qKNg0KL2UmL8WMus+LIzoLcC2wFJCtMBsfdRPur1CiXvEMX9X9UVv39MN4
GIIrCRwruVuIl1L8qyM+8VHGiaEF7Xhhs3j6hFUuYTie/jm8tJHjnZ9xcTC7t2V4xftW2IzGXeOt
/7k8mR/2C5ZteD+SXFG/F0yS95YpAFD29Y8+rfTx1aojTpAURNH26h8epSdDdHCbF8n/nER6vOD1
HDW5T3hKn3tT9kkgzmXaW36z4jG0PiccRXa0RMorWcqY2LuI6siHH31E6BSp7sXn7gPphCRQ+GQ8
EDB46L/TsFzFENugubk33r9xmj4AMyntPO0hb7wfosf7bIOUEUBR0w/2ZUsok1L4Jj6hKgpsRiLe
NKwk6oEh6gZRUnxSS5shxoRxK2rZa9G/GkExiEyj+sWr3R+vuCj6F/lNssRFCWPNSxiwp6Fle3nB
DnWTrf1aeO2PtPhd7NpRIWa+1/yRvzn4lvJFucyP6k47lG/wyhqu5ccEEzWCLBAkaYcsf9djV/mx
fAzSjrfzRt2UnINYcuIc+QC4+oRs3sRSii6GAXnnTYfRIa874hTmGsDwd4IVnLjqA38idmsfkeUH
cXbEy6NN5I5VdBc6P6O67GHkWTA6J2Qa0akyRzenOeKqpvVCIDipONDN2n08hdIPw21AnyEhaQ1l
TibMY8/BBHXl4frIpKKpd33iqUjPj0Zyr/F++I7DqlboT2fBsihwEBuCCxdUL6zljkOhL9eUk1Lr
OfW+YNatB/P8LH9JXAfgSjRbf73zecuE5ryucw+n2/nVvCsvLL2Ogsq93tcslhjc7YGwcKfBR5Zm
QXBapk4w4dXpK+GloJ3gJXMiY8w+p65y9bEQVZRdTwNbibkX6RWPOI9RInrm4hGpbFiF6dOZpcf9
GhnifD8Wop3I9oQXItpyU1WBRsHW7MdkB9R3exvakRnGohPi6l3p2mRPO05KENfIUSFacgusSV/K
X6encsuJz33pSi+0P5yBeMOOoystQnoy3ezQXfc2ZyPlAfEf8Al4Z3UkPWo0jyT51eLGkZdXUxKy
jT/NT04pdNc8zMReoSrnjE+uh27yHGp/XB6oWjQv3RR3JXQO0SqBoWEeSlLwIeNer6gXpQ0mMVIT
1MnKhuGNMr+gFUHd6mnzrp19WHFhvFNW+Vv7NqjULeHlQh8w7m9kX3JXBKmKQ3CW78Z9AxZzHBhI
xG4j6jeILAQZ+7MfD7mbHat3/f5yJ7fPD0VysAq0iVys4bJ1vGlP5pIwstNlra2TYSeViHagNxAw
pt0r8UPh0Ph6xvzOQkrfJxruTzxKqDSml+tRJqXh4jr78pmv9ZId4I10qzlYhObbG4SZJdfix/Rc
wsJe66U3bA3vvIv5Pzf98RJOoH/LPSbAXO8BKwOKVO28pFgHmA/ZjhveZ6Limh+D5mdieC7hN1tM
n13+N2teceZEal7RqiePvX/9cRYMAAv6KA+SEa7QGAQQHWXTmKiBxK78Am8iymagLFHdAgu/LT8Z
tK0/OnAOdfwXhc2NAM4KmTp+yV5UCLaaR36sYEY1eozxVWZaN1gio2Uix4xSpXe39oOGLVjhTabn
eLjr0jTjV0uHLVi4pRro/KXWzx8BiMzHszB/lvuUZq44WFx8+R8oiKCX/4bCoDxm9IsUS//Ne7Av
hhRPGSjMTc2Djv+ZWK4LZbOAprTUAlIPmIZe+VbiMyHDuVjnCOs9/J8hmmZMI4lcclFbJ4Q2AsNc
UMkDieNckcqBFE1sF3+kqGFwhb3NPvOaVfXaL67BnEHxmOo4Ptmp1PkQaF3nHXMJU+Fe9k3Bg+fh
Lqec6YTbDcDOlG0r6hRcrF2S0ogGjKF3MYRwi7cbUIhHaeCsa59t7OPcygskzSVQyXoRvINzQWMk
8EBtmS9TD6APcaFXSYl3xlE1pJIHgQO6mMkS/AMbQv0XpMvi8eqGgquZA5P1v5GuKnGcIR/B4EBm
TJcx6Ymw2P4cXIgfJqSXjY0vKVtxfG/EFXiOj6qvNKw8gWcK1/xTatNf9ItfyNt/fZ5f0PI0aHZ1
joF2R4cn6eHamtX+lQbkHiAsX1H0WanAkBDmGYr+qNTvSuOuiH/M8TWdAv0SZgaO9kHaCigewHBQ
yTGcPov0SxGlSNGuUrwe0Ie2vY/gbpHvctWlo7XA0j4oLmGeV75ehfG3Q4gZMJ8WTcUuAVI3q1W5
XXwCCbp1HQdD7ykDdaYHbJJLO43TZJ0edI+uEpIqM68ZauCu+u4AU/ZAdlABLqvLQ+dVOFZjVP1M
hGumbvtsZekb2qGCHzcKm1Dkjp78bhjWhRkxBTKLt5zZ5yxi7I+G9IjWtjuBbU2fs9Cp0f1OZ1x5
sFl23CVpZH/ICfIjT6cELB4arDdF8sqqsghOVe4vGY4L1HRgXYSMARLio2rviuIhn8LUuYtLcYtu
m7/BHOpdGiEpBrmBfInft0Rt72OgThPT3hvzgwYYcBGTgUWDH+c7xpMTrNjLfVbvoFPW+gbhE1AP
8+I4vy+Kl0snuK3amEx3UmHxTK+CAkojFhY+JD563Y7Lh/OSAY12K2YkgQQe12om2VRe4x84Vb/z
bG7gM6wTKFWkeMJx/q13Wa69iiyChZ9u620cGoGSiTYwKPRXWtgxMVNdomG35510mJ71PwwTFfVf
SCU31piBr4IMv+W3WxPmNGYd97ezbYlykAMWOYaejltrniJ/t2CO/UdnBLZy4qn3l8AALwEuvEYd
hbc3ZKCp/vnLLDaX8r5uolulq97hJlH+0Kuc7UBRvIUT7J1uixZP/ZJi70rcGBRmd7kEpomLhGfU
kcXYt9hjuXBVP1j0QQITZd7VM8HGB03yJCPEDd3azOEAheVm1+5p7VrNwzN4xxME3SFgzpEdFppW
Z027WdPNJsahmHYKwz+RbA1MNlvOWLyvXHpZUsj4ikF8DUpcstzyNhCro2uyBhmaaYxLE5Pzdd0E
th6Chd2UJec9gFmHuB4+eOyNSuCMqJMZtmHhLzoVCqgAuFbO29IKbuWv7lbAJxcvEc2Hk4XT8ocj
87eP2n9Wzt9e3a+hSokEHl8oXh0tupjeAeT6LY7P4DLTj/nGlWSSoQs5yKLjxJRgFoDnDRC8tMeW
Ryt2lw2nCVzRvfyQf0DF7PtgeBnyrQqKBoHw7KJWULeXn0UKpAUqOL2joUR5La6P6geILj4/JRuD
LALbnZ9vHUBJD/bSIaAyeD1/mCGRcPrPa5iliiZM4SaGHvXriogJQZamOSbC+o75hby4SnC5nQjG
S/wGJJU99XiNvRf4qN6kHiWoNucCV3QKkmTQuXo3/UnnZYyk7zjPJXDnLWflNj0xqeZ6vbP9/i/E
qxcgJ8Bfx4yuGqubVec5xyY0Ea5U/HeOA5fbUM0rINGQ4W2mC+cVzTtxKvvLBitVRHI82S3zBKK3
pjC/Y8k2j7qQdtU2jpS1cd9XG+PNetT+Q240D9kq/TggDShmj5H4TicYd3v16HVIwYWMyqTDrY9O
CDQTf9ZH0IzN9JFG6bOzq07EQq80j27H6/fLqVoNQttDDCI9xQZ0bxCNJ14RLM9tmO8QowbSSt0k
3hiCokXMScXNbpVpYpD71Wd1yHuOSleOtIs7cvKW/rTB69rjoa1ignNd69B65maOWBR3t4JYWjEO
WechJGuCNaqRysTrouX5Twxa7E3/7f1bimIpN3HgP6Tc0nQmalBO0M6AyP4wAwNNcWoGnGTAuNdX
sLIluNCwGcbx7Lx3kfTKsIrbcATwW6m+ZLtQAvqS8jRj5BQDhHZh/wVtbrk8qpKPGRODFukTQLQ8
mO/QxdqD9cnpMbuQlUpa4oHh7Fy6NzaDbIhbMt7oJgdEKfyT2Myx124V0/X9knjdqf+JdZFyUOAW
hgPESHoKeXOeIW2l8LrL28AicWeOktdLHtELyhNTXJ2T6lYULyeK6OI1/1gAkcBqUh9IDvD33XkH
AqSRksZ30K2kf1FwFrUoEI175/68jk/qaml31xsM0jb+0K3H5EEfntmsxQezhjqJzvo+cQJn3sl4
Wwrr9IeR5V+18O+6SWFzmqpt6fI/XPnSeMSlv2RIk29zBr2XVUASB/6SzbtZIiTewQ8px7UOmYSm
YQpw4u2n+27cS5Yfe+SRV2wuv+JmudANJF8KJUoH9iUqsoDjMCtXs0X7zsOnO4ahYjJ0ZGSAnJmI
MxmhN7OT/RAf02GDeKDWo4HMIQJlXrLKQ+hhYvakr5o8pDRDU4rJGfxAWC/nFWdE52G0nOSAn0H5
wUAw9XOZjZMIldbjgXsY7Aw1AJ4UPidjHzpiJmoIuiQcj5QIOizlAWQDi7r1mNdhwhbcgFrQ45xI
XZ0oFytxUUPjfbjLXvUXM6BZY6ThnKztENVvpJCUuz9RJH67JP51SdwsduAZk5GARuu/6+qr0xBp
LBE6RcmzlY+5g0VNHOoerS3XqldvbqdMsZpfbyGPNH9MnYwnfBNXf1gY/1po/P2D/GJ2488yyKXN
wlBDiSmi3wZ5QDgol1UN00XEbw1cF9BSVi6BP2SJfCZPcIauAmo08TP0SKbX3tHE8Mz9G0rwBiJZ
eUD5XF2N6qLdnF/pE5C3Nut4Ja8S6vSAyApK3l4gg+D9Dq82ze938gawSRiN2fEnLNIeHmGL4RZJ
lXl29cP4sezyAEKo6dog/vTA8H1cNugA9PDOwBiEgXOE50XtkH3mR3NThvgRagpdrKvD3Rm8dm/j
K6/Slae+9sXEsNfAB9x2vbgxhab2woiih4DW+VkbGXSCqCEYQ1MyAVX89TeXTffAOa8I0Ll3zfv/
SP38xUD/x9L4RXIndAjHP4ulgbWfHM3vE7DPDyqnwYOMxcCWEvs4BNnJfDj7zroJypA+J5J+BoZ9
H7cB5J+WyL+c7zR+JubcmH39w+TyPOHW2o+skHp7C6ejGA2T0CKbjq29+hPD3/glmPi/3/7//bRf
1ZMxtlWm1fw0NEYU/GBRqc/RH6/711v7NB8vNaujfFZAv7haE0/R3XM4+k1IN81kwSXJXqQUWGtn
P3wD+ggb4k19X3L9G9wFm5t9+xJoTxXsrW3uLxum+JA7jRWZKLQv59f//fj+tYP+++P7tdP7Lolx
zsxvX6g6Og/T03xkvtie5n1VCPVAoaK+qg/Qg1jnxqMOjOjLXZgW/p8e7V+6+X/cAXBWuAdIw8Zh
+7/PnDyL85k4I0eUxG3j0QmDT4E24jovsR60N+KfMBl0p85O76HRuNgynW7zx1I0Hrj8ohBc7dam
q7MvRPuBC7EJQE4R9ol9C7KPZGXYbvkq/yii8xLTO8NiWNwSDINpZyws3oCMkZ8XfypUvLTCn/rn
1XcSWmT3/KPckGnOAzn1b0YpGK955GMOzj1K8tj5w6ImY+ZfVrWKzkglF4h8oN/xNJ01KrKdSLZo
Si4scUOrKhZRfyvaHQ4HTC9uxrV8MlhqUGMcxrPo0ZPMI8ooQvp2Y5E4MT6aos6EpHsZbsXFHlyE
DmfFejzpG/MTw4AefCkAPgAUy9+1p/IHavzyxfO03lojTMqDXj6BQurf6QvjzoX8V3vj9LtrdiMM
6NOx6J5gEF7GkDw4AqnVsB99O2cWHhnJewFO5JVyoPArh6q9VT/tw3I3676kBQYRF1i2ecpap7bZ
S4kL+XhkavhqHaHDfBceW+fHyqnEIrCFCYA4xhaVc/yWzcpN60RnNRzYXRTXQ7BAhKSRoIqBl0b0
gSWk7wsvU0u9ygkhkqdk2ZLV1VzC+AQx3GQqH/SAhaHO8c04jTssfZSPZSGM00NbhApF7DW4vuuj
r1ZBv58Ax2TBzU6OhJ8wOLMfb84WBWydU746C2is0CoBqAMzVL2CND5wD5jK31zRIAMSpN+P2Es+
Jk9M5MkKHcrYlasKvl28XpadPD11015pjon+Xhef8fBwQTSYrpsTI+tkBY42elYbyHqU0YO0HgU1
kOol5HIuUFj8oU8k2uDflqCjyISPW4Yqm7/2YxJ3OVJKliA0DWjCTuJDQpodTy8EMojxDMAN+mc2
R8OEXgojp3ETQsU8DjrN/pKZLY9XoGfECZtMfWkZ/RE1C9Fbpmby7TN5tF6u7s1JJt9qj4xUvURT
xo1H0tfXKBgW85uVhYGkIvCnw13UZprWMofEnE1TJhfr0GZh+pEGHLb0a0cAxx0ajCbfNwhxmRrW
w0PHC2pRULgU7LGyphwU2VomWpl4yhpGITOiJ2qD9lYP+IkibpM2EtWEtYIBervjLFq8165yz29F
wH+vYfRIML8xh06/uwPoNaNgbfGUJbpaHqApxLExdeUBzYBLBCxDfalZFZTe4KJMl/LALvdMK2/A
qrxqS7c6IVhJ8g2x525sP0npK+ibzvE6wTq+jVKchaDwG6IEaoDwdGYHk+Pb3ZZEDQbiwYrPJI/Y
IQLP8ubIAeo2f5lb2L0HUXj8rkvkA0Hc31+bDXlMPQKE+hB3LznsOejAyCvIqIS+BioMvJx8JTns
Io9MWdQZowKG6Warqw9lf4EHBezCDG7wL+sLWps6KgpfA+e3Ajzbyttpw7hHVjbFdOfQA8Xgf34F
pV1zFWZjwH/XHYmQc79K6Fnat5jnSQQgf/H8mUnBRb6n9c09q2Lq7p6noIOK0DD5xOehEbLsFqMH
Yn9hWiAstKitb31lWYBmqS/c3vKYmJx5onY4oZAIF4sUPNp9GEbyKW0f5nldPxShsWMo1N3i3qPe
XJuX9aK59c+wVW/ZomHT7Ypu13ImnR/OVnC7w2/XM+oDWo2z5fOoO7gTCQw2qGGTfofVs5oGerM2
aJE6PGTJByOMQoz0+zDKmPkRY+fA0LvB6SyOpNjYhtDIPxi3JnwQPXAyAbl7vDJPhnR/G+PqcI4u
dzri9xwPYXbed9XAexQDgyJo6y0bKcjq1cBnw85wff1OmhXRd9dsnQnYS+M3CFcw+xXjA4BIIwJz
RnNJINmgRIYMir+8OddDYaGXiHITKrhLhCtA2Bgs3SHB0eDqzTfNjj9ewhviFd6YSPF9+5Xjs8Ko
IndreGblPQ68RuvKa/kdjhM/JPXgMU33sPCHCsn2Pa68ViYQrlQkgcGIaAS7CWG+hr/f6CKX3ebU
jZUPGsMwmJkOPluwRR3dnyFV1BsYmV9n8g4V0YI2ZIH5RmYcAMwie7Ya4RMP3b4snyQYYjS+MOsy
5N6EWZKg6w8NQLT+AOw20zd1dcOMCgNiUxbNeFr6td4yvC2HRdAhZxaituDaveNphdI9e63wcvDg
sF5hUxMwEz9pl/v2EiUGxLTQkA5yH+XZFAz0QJBophDGKI1SdWAM2ATT8oOXOJfuKQV3pqi4FQ0B
scBzLNrHc+mjN9HOKxPrZfleLX2eMy2YaLM/2Ln85b/3u6BSHZ3sarSGgMW/kC/V7ktdlVDakeqt
QvyF3Ne4RGalvLNdR6omB89PCtapMGla9XCrhjUsOXyuKjiu8ryj73VuM6qsQLsfgQnFD93J0rES
J8mUKEemCKI8P956Qc4aaI0/t5g7Zn6XV236CxP738WqhszyN7GZMQ+OvoalYlYp/zI9uhh2o2c5
1fc5mFCqGBt9cRmRSA/jqT0V/v9h7DyWHMeSbfsvd/xgRmhgcCeEpmYwgiEmsJDQgpAEvv4t5ORV
Z6V1PrO2suruqgwGCZ7jvn3t7TcOBgiYYTs/JxVtKp/eAHxtz7OFIsZCzf6UuTkk0pd5+lsfovyx
NZApW5dsE/IQf0+OmckbyeOU+jV8A+unduX9VbtNQsdez5Yu7cBNZSh/TbOima1/gTgfimKZFN1B
61rw5nXHo2uuEajk9iVlkNE/sGe8j19SaHIWkEV8Y79DCj9RBPYVXgfxE+82F+4rEFnePGsCzeoQ
FEm9SzuY7LFdR+OrKb8LZcAaWildKxdZ2yAsNWVgjjsIsHgiERyshBExAIToFK7xIT2z8IEVGPGG
qNYH5uTxhkMG7ue1hLlu9sL4RPwQ4N0gbsizWDLMB69q7GVJJwupPs3Srkj44ivL+q3dsM2bi6Ke
1OFnkUiY3PjqbvYTGl6G9A6TUTB2pDZ925Uv3XP8w94O3JHJUWIbIFVaGPrj/GKE5A64UQIhwHLC
RwPlMr+gV8k3HJ+OOAcja1WJuMj2pRwUgj/xo6VtyX6eaLeqXbYBddDL9FApm5FBU7OHUXa5osr7
FShLGz1F+o5B0M1TIbpAUy0H3t2tYrJqn1g+Wc3fPdQkP96jDaD+EjVXlF0GRLklngRaWyD3m4Wh
UyLMg5sFqib2Gw56Mgs4USgoCptvS899Dn37YuI/RHa2sWKAHu56P/nRPKG3Woo6eugLCpPkatwK
rxKrOJhZcWTgzOMfvtmNASToVJwY3EigKrxbAhnF0I+giZvS0w61PbuQYs2ui6+MG/LJawFBjuOW
k0dqNgQYJS5jb66ulD0JCjs5OQrBJ9ysc/XMwgCmfrLYy4H82XXusmOs2kzX0RlcOg472/DXjqUl
3FwEZK2b07DTPLyIP/UOAvpaOZhXXLButhJQGlwkltZHAcPJD5kcdWXhBjEnvQxXxgnMdAI4jxGZ
Yx+6lBqqN7wnnnFabLizZ+6ZU++oAJZpirIFDKfFudBx8V/v+k5/jHf6UfqpnPKJVKzt8Hm7xrus
slNyCVHjdd5yVpzj5lpIVVAQ/L33BwBIYd/vOB4oBXVHx+0z2rglv4eT5jGDDMwgDm7Xu73sNTNd
bQN+Av675Uq9WcZZPCYP6qUOFv2fJJQelylrySq/9TEyMsXkNamf8f7aEV3FEJKbeCG/AVkqOz93
P+I7tFuz/Zytu7MUrDfC8PEygGPYy0SCV6udWdQLgcw93xprIkiRfn7go8PbZWT00uFblpyB635e
57ktfUTAPoeJyd/8KY7DWuZLkjWeOnmaSfDspQ/plnEqaOW+qx8EhMq/HX1/HEYSmIXDnDnL0i78
Z+cuJbU59zFPpOLVbGTjcHs33ruj6LMn1Vt8Rh1DFovPmoAdl57lL62K/MeZlrykF5sK+jELFP/z
BQhmZ+hFQU5M66ito2BucO3JqrNdKL1GKrA3m9sp08gqgXVyb8UmBP3SsVViXA+i8CDBJOduBtnp
4M9gg0cGZbrAcowIqDYpUWVHSc4rXGlwx7E141JmEd0lV63oneFQaX520VYb7bkeyDThsJldSqGS
RhCLvNQ85dhMEE6ZY+ek1VFBWVlvq7ONMFms8yuCYdqQjUEuDG0R34Ndm/jNyu3qYyL6cf4+4mfv
fEV29fCDBdjQsQTsc730lhAexRk40knrNfR5Hm7KAMOsd0sPIqOdzmpYi124KTeSbeDScGW6+dUN
xAM3ENk80X7B4p1sU3hq/Axn1aBuWDqXAS1aph6Gr9yW6V3nfKdoFgoWSFH2EiXYZkxWQiNhdk4m
8axdanM9hVudGXjjMjwR7dIGQOAq433A9btOP1eHOyeISbt9XjZCzsZ6QbDT9MzoS3PRXmtEgrgk
JaRljAWuyyLXNj5BTi5It8X2A9q0H8k1VZuUqMzSOFudexasciukzszBxKeRW1+drAyMSLMRPXDa
8L1nz/ZRB020RSLdPUYD+QZOZqnu4Y2WXaXY4QXlUTM/CW1EXbU1Bsmg8o583xNTg4ZJt7PMw+7K
IcUi0tI8UuKZIm4A7BCBXm8TqMPqqIYHxXy/IzAxe2tqfC7Ye0555WTTAVIURRoBreAjJpU+0QIM
Cvw62cf8XbCLs70QL5BuBsFXhYdEPw+1q8WvkHYDUknIYPg4ziIl7LVRXYZ8nYsChUFHAQV2Opa2
86AKvT9juBAdgPsmY46+EzWffEa5Qw9lug3e0CWbmuw1qjdbbXdK95KtLorp0UpEDSAInprHRYMe
BZtA9hGXP5O/ajkuL6bHW0Ct0jslgLrolKCGljS5c75JCPoxXUk71hkAy6X3GbEhehQYIxglc8MC
wDuxz7FllOw2d+IJ6zTQKBxa48VjgEGv1FgZuE4S2yAvjbMV7Xo73bwOK7wOKL0coEX5Fy+m+Eeh
7Z9Hx6KCfL4/JGXU/u//iP/HFAujEkeODgwKh8UXa+kfjInoIFP7zqIKL81c0siumDRjI0gT5gmp
m3g6VRHLXT6ZizvCewy8CpMNgp3To4NS43BQW0t7TawMxG0nU+DgUHCWx32Rd5XXXMatvC6wJFk6
IpS9TAAdOnXEBfmbORFFmYYPi4mCYcv7RasCJ+zOwDk8jRB+bD+80Z5PD5RgjMnsjqLSNrqfmSQA
Wp7a7k1WJMKp4FK2UDfQT9R9b7cF3vR1Ss9BdqLc7xf/VMB1w4YihlQGg06ARHuKXhveay+ZYVd5
jGz99Ddv5y9A5ffmRFa0lWLKS7n8O7kVqmKvZXrJxI8MkZ/ssIhHGqtKLIwzhlefRrSTtZnvOX22
kYOcm1rKY83qte54yw4radu0F32M1g3nnsiApNq1qcdb/35jyrJaK6/lx4I/5izdWQi1VbcdgxQq
iP44x79O1zd/V5jzvwe20MIbsc77hzlO+JnUawkceUWt5uvmdcYTZLh5ioR85HvUm3b0t7Xb0h98
rgwu/t978dszGEdxu5JankFEwY3xZB7rANcd7XS/D20O2V3z3rvyAYuANT423l+Th3/hOv/6MIip
kUyJDKh/7e3sZr0SiAL/9WF0dqa5LK3OQ5QzN4LJwXdHFVLY4eqVlT53DKyQnzYtfx2jwFlIoRn2
1mLfm+d6QivoXMbWdk8Vqe+V+KVasdzeylgbtApKw5vbjaIv5FY57Fs5t1QNP6FLjdqkTs8xgbvK
LfBGA4wQqJFRtAMZenWyQ2TrcQawWoaxrtWxOb5ZnEFsrtCd1cCDjlxc7hOHNocSD9jiJrkG7DiC
OOfkiMhB2zq5OpcFgn+1U9gA97xAG5D3AG8rJ+6CCFdHHttDZCOoMuQA8WLGBues2Kng86IBLdBr
oUdcYE1EEGlfNAdatQzla1EB3VYD7kOfZWpc4H5lnR0e1XUMYIrIMoJLSxTwPo7ZKNovZWqKlLyF
sqgs3GdNCfbpsnCirfjpNpg1Qh8ifTy+m+yFfWHsIDrtEamNTMW1qQW907/HLzU6A/GPPd9p7J7c
gKi1zC9I+ytBez357g5CMJa0+N6k+rVHZR4tW9cX5SftbayB+YzTbk19HvMiHYacnIQCdsW7z4XT
sVDY1pTDqGJw3RfyZqb1INftIsXf/GiRTdXQ8vwziIEQ20voTAzhLewi8OxmPwAXRQ6ZetYIWB7A
5XM/87ep+crFcFcLzk5WdB2n/nGsnshoGAakV4scZWes9johJNEmRf/OrFG2MRjcmn2ab4pwL3GE
NdacHEmjqYC+ezclqBgRime2dugA7+2zvvqspx1jFO1DwBcz8/k48mwZt/OsbgU2ao070MUp/byL
KK1KMFSbudykxZ5jnZuYVXWsgfNg2evt3VpY7+oopLg74e19qWW39E69n8V8K47vuB4YuLLK6Ars
pm4EUsgmZ5rIxbAm1Ettz1pcC9YpTh1jsrnk2zKIB2e1crqbrbEdDIQmtAym6TTkN5c+UZU3N+FI
ySjJjvrwaaq00nh3UWYNX8+ezepQhfuhcVlzJtB1kUI67BucCwrDkqDIvOHm6B869yhd4m1Th3Y8
8OUdgt7N30VHqF159DFzTMtN73U44Xr2KtArYvHoAsUMFHzN0DuRp7bcJI5A8BI1l5K7N2JbIq/L
N8DbC2NJhY9yUe/UyGWxdneM08+xO9wRkzqPUjBt7WqwOQEywzJ0NyFjFFmeewbcnS8o/8ENYkny
X+iBPzn06UZWLKj/NRj+fVlwP98TxdCYbbYT6A87q/bmMd7z/TjnINEvVOipG32PiH7vSys+v0GZ
PMtn41Nxb8fCWPfbv7VK8p/mxzIc2ooRJzjS75oc45Smx52Ph+lHfyHgUWIjbndkOMF47cqUEh9g
HJLsRAeI+ILVaLRQIyDs2dKZdu7ijsE1xQwP4wlxEB/Ca/PECTlWPgZd5sN/u6d/tU7/uhr+8YJ/
u5vkumNRQEp8GJKQlfjjnn6EGaLqyQ6i+/9HAPOf3iGFiDadgGCGUr9QoX8UZFGr9aaWd6wdsIv3
8qv3xGed+uWaPK6oSstv40AO5l+3Li+/xu+/5j9/6m+cyaocFXVU+KnRtdsNAUAIMmLkYa38gfNk
/+ffnoTf15r/IgmUZbcI0SeGhsL7n4WnWKzSQWGLtc2V+cYZ+qAfRzTN6Sl5Q6U4Y2hgzBmhWa+T
4986ZlH5V8khswVcVhUSkpefb/7204t7b4ppoy0lR4nFqcVviM9NfWiMIMku4coLgaM4ozkv7jRB
LoM4fPXo7dxSQn+OsHZyUX0x1sDujr/rof4IU6+pNj2qGSYD4euWnhpMt9mLRLpcvxc6glmdglSk
ERHIo0Tr70gFm1/KHOOGdY2LpF+IirsNcMcQbIkycejz+ArEIoZRq5rc8qD4An55i2vTep543l3F
zT4nv6+d1RqPFKllNv/2AYxqHLZJw8GHOkntrF7rtyp7HP3m6XY0fxgmZuEmvPldben9tQy3FMna
Oj9QgCZM0xxG4qQHT5IvPyoPoKqJuktYW91+rgpXG91acomPZTdSbmdEfWFcxaWXesJ9QyfJfj6F
rItlCGyjDsCH9KHTb8Ztk3l0OeWZE3BUPPx4/10fl1b/gl1/fawG6jPiuChpv81sb1mkzVInMkZ5
ozCDc+29ihEU/tQlqmCteUtVqfrJA+2xBcNkMNlP4TM3SKEJbQCRtGwDweVXbEgAAbxL6MNbIAh7
ejAfZYzBlOVQFo2NyiOGbPrzWy455q8kE48bwuu0dC/f/NjwxOhdAbiNWob2LzOOJJ4KvHMTvZ2N
Zn87oGESvIWFGrfKKSO0SYWG1eSDzD3OxBdcBv03dqWgCiovwuZaWUwql1t4dBeypngSD/m6Z3Z0
MNbSC40jejDelVldG+qOEWY2n+LVXihYXrJr7YLBWG6rxuU+szkRhuDtnv2kTNjM4bOcGUcRjWA3
V/0NG6/Im4c1AYGF2AuvPfGHzZTfgqcdseWR5wV5ZkJvviqEPeMPTp5qTHbVCZ2fNN5R/TTsfJ1A
hk6BGZ6GCc/eRiamF2GEoqwJ0DMmnSvcz5iBr4dvuM0qtPEVkEvGrFnZYsdRN5K81/FOE14YOhoa
1P1S9pZSW8sKS/IbmHThMEBdoYbOUXq88NZbmPZBxhn9kr0ycoZiLZXelS2MYYvE6RYf04dcWlSY
EPn//eGDqP79DF0ePlXSFAAeja1+v8mAfZEm1W3kTImDoiWFjcVTIL+jZCNeZiOG4A8J2QUSHo8A
H67CRlcrPzZHJd+Sr+gb7Ma62ePL5OLyS38IWcwizGPseRndkhRG+IfFuGvztI1FgL6gyC8h88ew
IxTArZVDOLgmjg109Qu2O+Yi5mONomdWu3zEZfBUKXt2OKDRMA4rt9gSb4smLGHJDmLZGXNPo7iZ
YUjfp3ivJWxHXeeKLz/fCvpHyR3v3oo97rQv43Ot2wU+dk6hkWab0Ujsr+5s8vVFVjKWtCavUnEp
4dDwnq2uHKGkRa97Sv21WK1lF8rcXREXwBkzuOpHd5Swtz6bogM+HOLkqpxxH47MflmadKgkl23y
5HWtMIret9pVN5mUr4fhq6G4lALyEgdtD4aCBzDxtMe7uaUsVpUtNlBJOynkRUI6wRyD79w3DDli
na+r1VZP6pnORAzuk6NlrjAedb7cd0/qLIMnmMOWkBMesmlaxxyyDfWq1fTEnlO/0uBN19QO+BHx
cw/rypOo70z+39WpJzG63Mr6GUM/7jz/ZrAH2a7KHWEH0v2RQRanNCT66K1kS/AAX/XskL3UBYOK
tdrsiuQNsUye9/cfFsF68+Sl1LQEs/eY6HonzgMNFTaEDUOtrc+J4eG5TuiZbKkHNrLuPQEv/p3g
ymDgaQPBkdud2D/d0rcSYSs5jPwqmbs4lqjXSz8h0yV2VfpOPlRgXWGPHl8chOqh56AhOl13u9t1
hMmN5WJpYJjzxPiu3keIQ2YpfUCCppp7U7tRV+cMyIFF8vSVTm0itjz0xBMgYEhe9ElwgYoMfSSy
yZKQg2OL1zliraVHvNF3pgRvbzgkVz0CKq13wLC/5Fvu+m3scnJ2DRfQxjCdiHwemoHwOx74AzYc
EdGduFbP1MnWAxZjES67vp8kbWuG7kp71Fmg154mDtbpJDOCkfvX1fglDIFs7NKz3OHuY6KGo9ng
DJYsyQZixu4qgFYEBuNpApcq3qgUswcGd9yItLYWa9M1R1FtHdBDIuh9XX7V7Vnead/s0tVpPbQ9
ATAIYsWlOclb7j3UtZ7v1OP9Zfhk34SxsvhlB3Mjfo0TX4Dl+vTSN9brtobfP0bmOmE9lco8E0yl
FO0prZ1EfqruOK+Bq+tbEOrdObld/moa+HVP/kc5yFGmkbDMPJd83n8tkKgyoS/nVRraeeP3vzJj
itCSy52mLyes3DsTTb1A/lV+6VEWdJJLQl8+Lsfqmvkyuja1O+OxmDTqWQbKuIpQAfNZq3Zl7XPx
rgQA48wJYTqYGhL17w4wI+wr6i5afJEXnHaVYc8mJMDPyE4igxGMzRkqHzAc1M/gonWQApv1oAT5
0qCjFAaEH+GVZ76bWYQLkgYFOzPenCnmW7MeHM3tvs1p8dYx2IzSt47pGmJHwwbFpW5S7JU7Eu1p
DbM/UcEsFLvb6tg818ZLsyY4ARWaFLH1iqmU+dWRL8bf9iKhHQtXwZc3Xead5VVyaQQZtQDSIVuz
q2IpHBMSOBmBqYuO26Vbcm259UD8QUt7E0jqJEMTQ3zgb5gCjPzRtJVs2XCIXCIFPuUX6cARGdVJ
na+jGW1vJOty1UuwB4k9GW7CSiuSIDlZp79cbeK/mOffHoel7PpHT1KwxKILKzSeOyNo9iAx3LiD
jShkOAEFrfMtJnuIYyHDdbbmSvrvN6v06+b89+NoYpAwVpr5r+WAhtaWSjjw85U9v/LdJndkt8ys
MifBCIzvTryETGdTC41znbgh8y/EKFchuI8j8Qnn28LTufNu9LodQUSgetxDyZYieXN7X21CckQc
86gymYqdHNiRM6Q5hWeePSrF0s18KD+/8spL9wyu4DLvtggQ2ag+WZ1o3akN1jlbQ9AERJBQa1hg
MlscxzbAwQHjw8Pdekg24yE56x/3LTc5jmLD7QW7upCNElBRLTEF6rn2iyDC9T07slN7/ccinrMw
bO3JD9nuc94ihnuKS84KuCa6GGUN8IkLFlUgTCCVPRunENEsoEZc/hfBGZ8SbqNjDEpGSMQqKAKi
Y55VR4XZka3KNc840Qdss69GYFrlMxZmj7n0Rjkuf6y+QRymSF3Z8fo7JTmRDR5udSoQejBCWdjL
z/leIrZyOuyBAmrvVduZ+yzAa+4vxjcSjzwWrOTfvOLXlS98dSWzJt0eN9Ex+7g52YHcJ7s8mwGE
FBMBuszKnXzYi4g0mtGaHubX//4sieYfxV6sUCK9py5qDG1/f5jrKReTwbSzxi3F3bKRnVOt8AxW
bQCpYOQ2V9ehPA6NTcpMuhLsuvMjGjRzPdYezFKKziCxkKhvP+b+RorXtWGTcufBuwi3s85tNjry
UvSVj2pOYpY9OSRPHqorySYCCad4r2ydZGJouSulB/OU2xtDcdgunmxK5ACZ8Dzb2CH4J9560II8
2qJj3l/GyUp+cgQjWIdV84xQRb4XKgo/n78qYJ4CWYeIjcZxBiYQmg2vic5CtM1ugenSs7kknYa8
nPfivfgB7lrQNiCt7HZgipmvYAMmN8Gu1XEEX+nfMKq2D9MbYt7skHrbekSU2y22P/O21+OH7JB/
NTv1IqnEhK2HXeGnnLyELxzEloyzkwKX3QWjJ4A8R46ibVcblkxve9aI7oaavEVCE/jKqlfF8IEu
P9oPw9L2QsBbfD8aD8oDqvNpPi5pvCIK+Bfl1+sSrHQ/K59sCWYxFHcJIeRPhHxCJ1pgII9U3BBP
amFTofqpR7ONzkhkCY4WLKmb4njzYQzI0C6gW8BsbcCTZT7+o+lb6af7ohkPPcYezvyMRBbbmIyB
yROO5G13MjVUYfi8dbIxgkJ30kunvjehB/3CJw1aY9aImf6d4ajEvOtGqHfGLhA3QaOv1ox+mZ/b
1Tc2CZR+qh4IRQh3G/Qbm+Um9vrnhV6ZrsuFxkSHmqF0K6LSgeX4hlC/Qx4zO+73xkLFxyc4fpA+
6EGHEC1i25JgogjDEsW8CFp7Z26yxZx0mpML1ZwzsUEI8mb57jINoh0n8+IV592izYJpHODeNtKh
ZGY6fpa9N7QOzddqBQb5XMFn8anAA2PJ3FGPMIeXeevxLn7ETJxdjHEkBLdOQssHb3K/MGqopjXk
H13apC/sTsizSi8du9CMbC+WsByTcA/fyL/N3AmKjjzwT5AdzExg58sKMCuB0rEnW3wfNd88DJhM
xE1nZrQR4EaMZYjtNJ7Gbeow1SW4Gp+xc3f7lR+K+0hkeEWPoa5xttrRBkvSmfaagB9UESaP7Pmi
Ge9O9DGcSi0hJYiILv5caDr5sSOyLPJbj4Qnst1K+FTWFj8smXTLd8EiFbNrt0DCv8KzwJM9GgSM
yydGbSciLpi1r6lirfysQaTYPqbmldu2MNctphfEPL+vAr3CWHjVpwu/MdfVN2H+NeANJzZOE2Zf
FXkzUEHE/1sM6U5LUFVGQqR1ezKCHI6H3+ALn/n31PVLhlRHRnHst9U72dR0c7eD+SWheUBlaBt6
PRemDL+SfJksU74mWMg4v7hRs/xyy3z2iU7w40u8HbuMXcO8EpbNGtQYry5c+HygRsr4DY3ImxN6
kZJojdptIZwBUAkvJN3PIaXjxrP6o1+W0IaFgAi9EuiBnVM8A2Igg0g1+Aemj5jpzOLvs4r+AVQ9
eaP4qb2CVATYfgSeNRoAqIxmnqKbz4mx6Tovb51ltDYmvmBsCN8cuNQX0XCVb2kbsQsnHy127Poq
fWTFPrxjA3lHM8WyiV9mkBnq0YYWV1UgI8lTGzwsZPyy9M2KKVvWK7KII8nnMdUxoi90PWD3okFS
+SFQcKnzTRqIFsOPyqnK5TAITy2nIQZ3SjVHgwGzZ9A1eRu+cJhh5xXxQosHiXA4JP9dZzpSbWMr
KgOJpdsfxNMxqkJSGsSthqRjjyQ6Ln90UnkMtEaYqL7+gQfJnsXvZq9DONwoSQm3NO1F8LZk3vjh
R1AAMWoCfbbLV2r4npPPUNnSMjEjw9YCgUYrbFXsdpCeyswhJGsitQDH940brwka3NEbyaL8cQUo
s9sSHK6G50xdp6+VvOmFE5O8fpm7rGs9wIFXTH72nA+PCJkWM3ZJ3yTSgyQ+JNz7JOSYvModGswz
/mZqB2j3rVYyT3RWhvXWFn4/PMR0QrqVQQG1/A4nMWVCwW4BO4PGpJvgJPDUl+mNG5gYzYYIO6Rh
zhvZubNGmS1S8MmT04674Wl4YGsAIm4OhNwT0yu9CktGOQvm+Jhcgg17hjkYEXZadRzl3S9gWcg2
EnwHXEbhVfKWNWpgNWu93UGbWXFuk5gUtX5Xsp2MOakTVmvplHxDflEL7eLBjTJPY21dHgyzC8HJ
xBLYlc/L6A9q5Mept/KUt0U8Drhjt2mwsogQ4O3m1t3HnLLsLzgsR3l2aB67HRuoiMLjOy9uB7/a
NAHT1Uh+TPzSbb9nupMFTRx2cJUl1z2ctxdtdO6I57uvg1KUh3Tmn4eZ7N5xeHq6gw3nXWj2vBif
RPsNzPNEMKVxiPtjPZ4nKViMY3LM94X5nbAu+GoiPdNJmDymmIb34rXA905/Sq4hGjRhUQjkiJcn
PMYi7/EZFMnG3zOrDmF84wpTtNvEnowZQ+SDUqzeWyV+oT/X9EcVmZ4q58qBJaRMQAkS+JGYKLPH
4jhLe9RMkNue2FGXGRiQTvgOuqnwWWdP98gjoHf+5J3VUT8YSJKkc3MJqb0PC2QHt6WiJGXwaQM5
Bc7IHK13uB9k5tyCtTi/ZrZXABhvW4E1bkf4UCorwHwn4rkg6EG270UwDUHGr8TFR9qmkz3AYPHv
oIWnDwRxMINPvwq0Eb/+mKS3JNyFMkPwkWvixifCkzo8rG4HVQWRsxqJIsTuhA0JszMpUIm2ZZQ8
ygQ9tA8DpRh43ickVUbR86EO/iKJEUen7cm2vBKG/khiDaeBGkTHO6JX7Q530pYZiF2amoD2Ol7H
GGNzr/nU2EFWfivY4sbdCFfHbzKI66ryTDR6eLbbt6S/hPGequD+ujA08DQx2gs51yj1VrF6ISfE
pHpnDI91njkHPYv8PGNomChicNAQ+3Iqalek3ElIwrOGdisQNT57EiTQwhQkjkEAws2JhOuUblkj
EzNGhQd9J09AHalEIZ2rj/Q4+wAQfF+SbI2csJU+O1YKeO1rb+sb7SsjjrgJ7U5ceiYG9xwxr51D
mB6xoujPvbjFvJ96xfRyz2iz6pysRrmn3BafeGOqA/sBuMr7MxZ2sX3v8Uben9mNFg7E/z+TyGZ6
M8sl4HzYbMCVbN4OU0KgGpc+GBEB0pi0LCFjtfe3KiC+/wzZBmM0rwMVXHVEA57ckmjxuk1pEgLc
me4wqagxrzEpRTePqY5CntxN+B5pPauXlMwuQoCozpmefNfE/Do4rAfAGeZYGOjiEutoQDofBJ1S
+8nssgxGoIYIyTCagnzl8f5TO06Gk9+vPXsDT+w0sSIcLuyJI9IAlowFIyRFBkay1fQjd5rKVhQi
asdrPn+tKBdasn22uYvXpk229/pSfSYRDRX2PL180w2/TJyWPjJxCKYU8fLZEOF0cvfdL2suLDPD
PhjFKd6FOQTmtZMQdg9LkC0dhArJ3+0KDEw1LiFLrGzx7hAskAXZAClH9I88WkQRd2W5kAkZsy/Z
yWJ7cQBgyS4dI7eIxWMlsXCjvl0ClO7S0ZAOMdimAfjCyJxMN1+oNkJom3yTM0s48NqpE97wzHl3
KxUDDcnfsCZYjU9cRXCaRPLhEjYYPbD1yDGQJyYoi2A2t2Poq+l5XqHDDY9K+Shg8unI+uMV2TTd
6RKnGBSevkQyzUjmAZlsEVyKTtLBc/fRtk8jewI6mnzu0+HM/qXSIFPPNdmh7A0gfUK7JaMAPZmR
DY6lypfVzRDEFs+7ShoYAgmkM3F0IRMiBEQqr4P+gBwFAH2NekdpvMEgdZFgXvZo+NFLwRQGe7+8
E3mzZhftN0TzL9nEgrA/uR2p6CSOWtpxceoMTtPhs7TvuW3ed7PqsWIKaywXA0wQ1WZM2XGFVxyp
lPjhSTDSFDE/5qsllQDgrLl0cODwLXqlv6iqTYIRvwx9qho8tOqLciaiBGryuSwfdN0Zu23GHEnj
UKwtAx0qP9QYP40HtkWu9dVbKhxKsuPVbUVkBt6qFPHbu/Ek4BHug6RmZkhFGKtvfHtIVjpMZLdE
cCr80LRwhNCpZFvPT9Tw8XDk3m34VEZ3XK5hzxg8Q9iwOKkOL6L0WqbPoUoIiftLhqvFFxkqn1zQ
TMV8sIUDH8UToTsMriprJWzIqL62/VYfX9l1TXjATE1EpfO9kBcU6Q27Kv168YCjwu/inbm4zgHb
F79k9paQ3LriyFmHZ+UcPVO6SId+o50pBXnlCIDsFGG41LM37HxXL8roNjdOF/27HnbG6qCxF6oV
NoO2zUja0zisO6m0jfZlup2xZJoXSBtNC5r2EBEJTGqzSIG5170k9rTVSe4etGavCHuhOd0w6yYu
q3f66qUG94LpQvsjIUE/kb5IsBPLvaCX3sC5XDYERJzHUnjssemS71278I3miobXG5fQaLgX90bG
Mpoij4nmFiLlyzkygw7pcjqyYlquDzkUm2kVNOeVF34OP/1iPUnmA+myZcjm4p+wemWWzFatqXwd
mXyMPVn2NuWEcuFYG8FbcZdivmIKQ86LO0cvK/rflu/CmULtlvAFpVQ2vkvzOV+dowwrR/pSpF4f
bYpxn4aPMaLwkqNLLQ9wEaoPxvSsPALrVFti0BorZt/5vDP57ZaPze8i/tyLogdd+5CKj0XmSr1T
MFAdnen+aGBPw0eyJ3YZURUZteJDntJdku7MkYW9NGpouDBwHduHifBc807p5YkZC5Y38iu1zuOQ
eCw7he7X5wrTbR5cGFfB45PAEkPRPqInewAuxLSRQlweiGGhdaGYGrrXVNtppHBE4lPN9M3vYNwr
0MY1aXOJXXviKXrWLyuogjx9gy0By0RcI8EDdseJ6Gg3LbI53pl0k8uHGMKAz4vNW8WWx4slYkh6
ZbGdYedJPyIQLqKT3GHVUK80ZaBtpfqhV+dltYHgtKu9BOC/grIjjoqh9LBTXbaxZfUVz6PJDw/3
izrV76n9zeRtWnlsYOko54hkxZ2j6170jsZqSYyi0+dmfC4JB234bB/CG6CO0yxnfNDVZzr+CESB
CcpCG2LdSoX1wN08boeH8gG45JTuKcaPuNdxdTzxrpO2S+nIhhDU29ytnP6DQnR+EknjNt7YQbaM
v/O3xB5rpwKSJJaeWEYoLDXDMjy49fgYk/uUfOIi6aO/qNGi8S/IAAseI15dURRR0aXVby68RJqH
PlSwexAd1m2EJhBzgs3sqAUb3Sbay723kBCYu42VbSItQGvgk6AW161SY5MDW3c2qnG90873X3HL
7mR7BRHI0ONm2lp9wVkpG/sWmaao0DvsGicZOwJ/pmVnlUBSi95SJ4XvUfQyVSciQIHHgRvkF8kJ
hWvklMDXLKNYI6VoR3axCM5KpPp7UTcEjNEuL9RIxL5hWnZL/zYi8A13ZnUAtRbB3Qxz5a8YJwu3
O3/f24uhrHwgMb9RXBFhHUil36te8pX3YDFO4oV0F+MyLabwLo+Zx0/Tkd8d8emGPEHs4Sc6yuqw
ynb5DNZtHll9V6su0T64SaV+Ey/TTGRAzKNQn+TQoM1Lzu3cPd8xyRFrwBpxdMvZhqQRYhzHLia/
QXIy7cALXrE4jcSLi8YXxW4cQDbSXnHh0wyNdqnbJeDo7DYYcinEKi+tPZOvPa5W8HHM8ksq4xK+
yqN0o+8l75eZ02XC4e1QJX60QeGS4Oeq/Lb2rNgQo/9dkJb/5On859O0PG3/nK1MWies7jxNnX3T
thp9GGar2VGuE0LNLr8022KnHtJL+Uw6Wbi77QEPHSKvyp95WtN/rIcnlAAobim05b+o5bL2x2ed
bFHY6JXK4/4bUGN2WZTeFhptuNmwrvIXLfkJCPmpevu/7J3HbuXIlq5fpVHzqEsTJINAnzvQ9kZb
PpXShJBJ0XvPp78fVadQSmUis3vQgwYuUAVUpRF9xFr/+g0sJejLzFvZA+N7BXljEX6hy0Nwoj8n
D5m1gu5LvE2Jbwm38jo5JxiFgQ2qVcZ5s458S+dLgwQbBg2eopl7yB9NDNHkg3LoxcWNS9xHDQsd
V50d2KMf7WoWTwYOTBmvYRoQ5YleVFFPMqMMLslcUDvsZJ3qq6aj2ov6jcme7+wHa+MOL7I66c2N
Xi8DC5NwtmGSaDjOtHW6L4z44i/R3CklyKTARxug5fGsbTGTBCv1aAGshVQbQfzCsIzeZnEmk1lI
QO8esT7sUGizS8M4UFqyz7zj90xBkeAsmMB4+doYdrzh8kLL1rDBLoDblgMFAbqrjrFutMRJCmQc
3dA5X406w2LB/AaGDb3Gxpuupy7ihACk8CffguNGawm3FCU//xfMIqNIrWMqwwmHyYyUHipzRCo+
dFbzq0xeiuShqBtwjccJ42n20fzgdHueVL7rtlwaxgas/QF+jAi6V5a5TcNLbCoziEgQBSKsSimY
V625nKArJIyVZhJkEoH4NNNdHF5H4r4Nicg5sXqD7+COA96eB1hPryrIJwjHd8jiUYn2s1tX4m3J
Pq8ZUDFFbs8KpkLOCgo4+kxsvbuNdgC36r5lewJOdtmVOsn76Jv/Ig8F/OgFTKeKUYEVLrxnHb98
yG2L6o6GEIrN2XRDYUQNiT09FN15o0CwXZxw40AT381TAROgAZLKSgtmKm+gPaAQQY9KEAR9WfQE
15cfQISScYVRNLKsbY42YlE9jreA57QWpoB7Z2PwG52VPCfe7BGcLr6qUPUAivTzhfgoMJgTMMDW
F6ZY19lbVFNCwvFLZqfHisrb3weIOIxD1F4Yxl07HpMAtjOgy6LIlqOgrrO5Uf5CyW2G0QzmDmeY
oaQV2RpMluJLn0KwPOLXbQzUJfoduiLSb+hV22I3u/fMntebkUAIBioziJmui41aiC04+69XMOdn
02FLh2NpQjWWpvFJfSjDIdekQS4B3iXwu1N6H0y+cE7qEQxnzKGK4ForvqCkpwsLmcEA81MSe9bZ
9IJglv5WLTummq9BcwrpN+RpjHFIydfy0t9AVRsKGqWFynxGAQbf0k5wg2aHL7nOd9YGuK6BrLQZ
yfHocN1Gb8lV39nlEjhkobNizAJ9+yCLcxvHZs9fprNo+2zMMR+hGDnoNp0X2bIMz+i9N74yibd/
HnEW//WN+rFwmAli1BNqjj7WNftT4WCng12HyTTLND3nBOZcuftR2zMICuZQp0s1LrDlJSPpHAPk
GePLOdGdc90T25KhLLyMBTswtdpigOV/wPLym3PSMAkRZ9HNrKzKj832JfsyHsmuCHfqq1/v+vqr
2z4JqkKaQsh+i/K8uck3M3TYfQFRP5/NKWE5oRKmhluYr/apvWeEP1sBwV7HOiHMLmuUMefOMaFO
XrwS7kRzlB1l/Rv76B83m/n+MJZ1cUF0iZn/dH80Mxotp7FmrjXWViT8MUWhPJ/77bPglQnAcjgm
LxECERQua+dltsMbGNHje7atUNw89Xfp9UAxjrMgTruLelPI3Ti/ENTctJo5hG3oamdo1IA6qcfX
jJ0uCVdYgQwhQDl1V5jMmKDRaBcf+xukYky1p/SZz/I3Dlc/0p8/Xeunbb/HCdLSU6613YcnFoqj
oipJVuY9tBNyxXDIRNfGxWeot9BR27+51z/q/ubjm/8QoD9NwbWq78IJsgXHJ1GrYsx2wNLqxN2h
LUxxdN4YS2ix2fHX34D8oaD4dNxPRPMgjhu3EnD28H2ATTXqtwmeybN18BZ4Kdk56zntSNtZz8aK
vA40kXhBPnb3am9uDbFl9xTXiMCrNYiSvrHsK4rUAYvkr8MT6C6ZnyVSfzY+9G2kb7++n/3/z4T/
g+/uw4NcPjVP//Eta8JmPD2l3/71x93NL+Pg+bvfnurmX38IW/5p2dJCdSJhjrlKIjTov/31W9af
mrKkg0IeqZ3SDWrJf+Lg2T1c3ZVSEUyKiv6P//g7Dt750ya1XXMtl17Ltlg0/jtx8N9RdMkiIGxb
Q3HJe6/gtVmf3nqhDKP3MyplN+7WRogeTHm/WeXnH/EPV+nHQ3x6wW12ANfsOcRA6q/Kg7WNCT70
6A6PnjDoDx8eAwL80c+zj7nG80/78WiwWPAngxllfFoyG9HFfqNpcMxHCIbZRS7TY54jQsNfKo9u
Rd7ufn3ATwvXX9cHbQaXQqzRJCKe7/sV18qrUpuQLqmuO2Bqxew1V4yldG1ZeiNoH3AhocQ58mYZ
xPswHU/NKFE7m9v5Zo8wOisc4TRh3/z6zH52K3SE+brCl50z/FSG6JHUk3waPDRy4rowk23Qz8Vr
e/DnZ12RkJgMv1tFv1/N/n0zPhyTt/1j8yYNf7Q1DT5PjJJtsnD2SJ4cNKMQbQsU8gWFCdl2iwzf
PRExxx/c362nP3n+Hy/6U3/WqNi2qpKLLuDvR1qwD2S8/fV9/SSB+usibZeyxdYc/PY/v2ORM3a5
8hueuMcMUMseM2pSwbHi6OR2485O5Xlnt4cajbLb5JcAHpOTbX5zFvOVfH7TMTKfXcwNiKmfP91K
Wq0Rx8yK7A7iJgNIWM8TUOVYJ4wP3WNRBgQ4YdIW7iPL5QVAzjF+KVN1F9TNxa9Pxpw/qx9ORtom
1sC6Qcjs/F58aNpdb1S+2aV03JjK0BwmQ0pkKoN6VETCBpWfVT7QXDGxvMuYNOQhNCXUJcYo9y4W
EU054Ng8nJQBjYiRc6t7qwz5gg+XJOKb1aLk2Bag7S7AP2NmyTwTCoOF/r5rf0vvnN/SH6+GJwzx
2uLL/rSIlFWR2TJAgdHIidhCyuEaZcLM14JRnpbdpghyxK1MCbx2hTnVucHXNboPAY3jr2/svHh8
PhOUO4Q6GC6KcHsGSz7c19Rz+ID7DH5cudQQK4f9uHGr9LLIwTahAZkEDQS/eb8/lSR/vd9KU9BO
SalhG/q0KZi+0r2qgewca7cRFikWkYxTH6IAgkEz9YSaziOsrzqNmxZZe2RrDMSIJ4nFcV7RIsjE
7iiOxuge29lRv/XX88c/IcQRIWiA41/ZMflH7kU+4dsdLkbTvjHHkfH2sFGRz8CZoUlRXhQ+nq3T
SBsLKFJCBCE73ZraFec1Wr8jeZvvhrI/3GwHqZR0HA0t1afHPgVKxaJxwByhwekyXRbufkrSrTIf
jQHbqrSB4XBpI2BKPBtJLwT8BudPOIwZVPpwaFELY4mkp8cmfmqZf7lptI9MmKx5+DAMGA1IPJRI
de2Hi5IXexCSeK2OHCI436V7dHS8gaIeuCbdZk63TioyOSF5TVN0PVbxtqvQdaMuc9C+JQUmh5CV
DCfZDka3Gky4OqSQZSnB3Tyv+YZrdCc1Ri9jA9wK/NDD0QzQdNRatAcyXQ0ls6GGyUROiiG8Qrc/
mYE4kZuDeL686Pz+pKlhaz/4t1VQHEYSHXCo3WlNc+YGYiUjEixHc2+hFYsj49wGW4o7pvl+enQZ
7Hh8DXnIZczhWKCq86nZuES2vb/pXb5nAJY2wxHF2EcAN6zZjZ08lGODXAWbDYNebYYK6mFTEqM4
EkA3DQZTUPiaqmH0d6mZxna+8w3RIDmmkaPfrw0Z7ofKx38PaYfZoUyWe8GPYlGCmAqPOT5HgXmu
/JFURyhX0Dobsi/yOtn0qY8RIA7zKLCHGrxdQHYqquFk9FyYJFtZJzY1bi6c2r/2UBTK27Ko16mN
8/sU7OuiI7k4uKqy5NLHS9HBF8ilZxZ+sGr95kIpMg5mv5ABCYxzqbIE23ZSgf1wlRQd77S59YQL
S/LOMuXWthXwGzukxXmPLnovRrhnNoI3iFomgZEKkpS3mtfL3H4LeLrzJjQ/8TK5oJRcmtlKlo+j
5d0mQbUtyC4LyQeYX5EAed/gI2SyZxvVFusZ1uNp2EZnKT6VVsgXrN1qCH/mhfjMnTUuFA0CQ7UE
T84qE8f5cHk3bfypvnD5aU4AJ5JwRAmrNlE3sQ/ETHc+H8zBd2pKYHzbzTrkTnQ+d4rNIIafhtf8
omyzXcjw1UmOttXsBjHBTT3Xq3bXgHEIbDcEeEaBqWlmuMcIImYxQN3F5nZek0WobWLPIrN+oZJg
Y3BFZWRt/dhHMR1cJ8wFqizdagKGHjyZluBvxqcivkJzb0TwKnQKsRRZi+rWzOszcTP/itXxvHkk
Q90ipvLWava1tOy7OgmYxuOI0glS0pmEKdjGAaVslALQ43w2n1LRWmepg9kmfN+6hF3Cbpjxcg5T
uBANLyhiCvTatsWpprSaWGfwt8wcnyg4XxrPYuIhJlA0w3EE9HBhxND09aRfmlw/rFR/WHlyPlCy
nO+o4h3LJS5M6OB8XByznloL/FUlbJdYG6T8W9isMvZIfGNHjDlOQIy8eo3IRwinuQY3RXBy/NvW
bMf8vIALC+1xGbF1J9a0ER2cZQnnDFYkMUOIIcV66ChofawkAjDjGjdgHR/egFhUzdlX/hvd0D4e
4SbWHGoINvPL3Njh3mIx6tP0skJBxyyq5EwSIGLH8BG6kHmWUBhI3n/jVulIfPVob+nM+ni6cw0R
M3zXq/ChpmaQTN5DQG/pMfgEFkjTbd9zkHhkiALZW4CCWg+/3o9/VnS5MxRhawRQuJ+Lrqkq7UQ1
hosQpbpwFAByRlqeZfxmC/40BPlrC3bx+Xbg69tKf9cjfdj3I08mRYlKG760tU8jhpdcYQWpwE8I
umRty0lJ0XCSCMcU12u4tRVkATx3S94KOKuK0tPj85tqTPMGtCAkuGuWd2928aOv3zbMo72iuvBY
WFRz7wzJ0dPApCkhf32/PlnB/X0hGLg72HPalvmpCWnMKMhSDztTP4wevP7CKuHPW/gWDu4tdcR5
LFFvWnIbGSZTCcporGX87EG3GXGaBuoWPvxIbpXOoBWm2G/O7meFHoIH472I1u33SujDbTaspE/M
BNBn7FktRLOrc8yWs+l5aKZNA/dhcmGkMdtwVE3MSvkUOs2idECgpfhNm/zTN+vDqXy6UUOXirR2
OBXLHE5OiQggyIunqHZuf33N7+jzpyrH0XRpEhLm6Lxhn6q7LilDYTQATlPPDEST57YjVnklmaZn
y17F3GsatA6rXmdctqxN6QSFwegOI8pcV6znbcP1qp3QcKJ03aOfX+TE0actS0TQ/qad139yW6jF
UK47Np+C8d6LfXhCtj9WiVPpwHLQ7ASmIwHAZi3YYO54cvhho0S0GBLx+ndJSkgV78oUX82LYkq9
8et79xMow0ECaDnsukRIfbaiEJFjBuWguctUfxzgEuVae5i7mJCKN8l+hyz8pH8n/cDUdUuXlOPv
IrAPly4K6eRxwgjcgDjbQqeOUN+QW1UYI1lAlDXN468vz9R+0r5zSNdVDviSYzmfXsLEroa0CTlk
IalI2BRbPlVV+esQAwRs36ME6qBHBVoSdMQfmUGNcIKWYKRHv7D2Xh9v51emjhmE7mVpYaYNz0Ty
ekzG1hoT6prk2LtMumMsEzFYijOKQ81bTeGwLnJt06YoVvpu1Zf5YsLUlb+eDt2KkmtT+f65stNj
Z0NifPbhkxSpuBlitKllTXAueQPKPYaxea4Ca9/gcxj61j6uw32dUq1W0VUKrdPprK2RQ5H34l3l
tIe2ZRJOhjrrj5aUxwqJhtsu53kLr1czUM9HwaopTJS2eHGRLmPO9DEOOuMX84Y+fxNzBd7yaxmU
qnmFKxJahcw/F8whmfHpbXMhR95QeoBxkntdmzaKTm7+8lqXbbiuLgQ1lSiYtboEzSIzn2te9r0a
eRE1s4bdoi/FUuT0xU2094P4reNbNYFxZDtci2eQxYuSMqnjBlrhtIkjaNUFTUNY73Sd1F7qZ73E
xRYXya5bZV2y9SjiA01cKwaDls4Yvff3Ao/uxsGFxmgONlTBIjrM281Yyb0H3RdjjwQXIKRDsTjU
LsZTGrc7d491wxbSqaOJQjgZzoc6IdamY26EspBUXo/iIgESKkDENOjqYX07ErcEnLYY2cXmStGb
SYXU0EH3JOIbO4FXTo9S0i45mDnVjXscmVwmVbDvcaqan0TXlBda6l+7IyqTBF9FugV+QDihokkP
M85kujdWC0QwmOd9/Whaydai8Uwdf+OmtBJxsBl4HEH3HPUFXMvbqmNnDRlsu3QVWrgIqXuMGNc4
p96n9oudPfJPRKFlTT5OWgQVE+BTNeOmxXlVb5OVcHY1NZVsDno5bkLWK1fTX1DJU8Cb57UYUK84
dx7dsefSSGTjaT5NNHsLGVMERbxGPD8fuqk7UYDiC2rZw8lKL2r71mzzY1TR4tWPWE4vyh5/cYpP
5VH44oimF+a+J4KqGIO9OVpnM3YRhAjnRuj7ObAMkEtuxVcZMMyM9mJFTWN5nhFYU2nWVlQ8Bn5U
WzKxDoWHzfcYP1D3y2Fdi5HJ+XCa31t7GEkMg4ffY1rJNzcXIKlb418RH0eqDamlBC31wCLNzmYH
aTw+HwgpBj1dqKgxegjOol3ZiGQy+EEalm5Ozm1GdGaGPCDaIx3V6dDfjsFp0prfuKD/iN7ZmoXP
kmtisWO4NKzfQyoEXEQt94dOC0LF3LWkcmBM3B4mGoH5VZvrjTD2bxyHM5Z4JTOYrUz3+teL7fdD
YgojTgPM3wZ0Nw3W97k0+bC651qpVZrJkLhOeLvpdTx/HgGDI6XNb8oc0/hh45qRStsxDaTrtmJ1
//5geuaKLBO+Wkor2ouZih+MTYWHVHCdEnkDVN4a5dOMqNUyvhJWsCrZZAJzZCj72tN4thY2i2Vw
PebqNu5YuUxjr7m3Q8sCEzBjSoB2hv7ZloA5brsLbHSMuuoPA2z0iMOl7Z2ZR49jh+ZP2OIYQaLv
x3pnITrKRzj6ilH43Ik5AAdFwccVWlt9pCHEZV4Z/aa34biDFk82pM1ejRtnnKC0SzK103jree3B
peHIHfM8j4EkgCJqJ7ymR7mu+TzTqj+5M1c/A2nPe0xvmv7MqLVHN0Z8G9+IQGzzxM+WYWATQAAz
uw38+0iRUWLb0ynTMWttWKDDtDsUUNZiHCct98aYAF8y1vYpPcoKz40+ua2xQTLDKxHnl02Vomqk
+rYa/cU2Z98NvheBFXq6b2peebx/RsNjQpsu5w5uKB612D7LekHQQkcUmdjjijCjGwmdaairm6bL
H400YMUO9nY0bW0W9FFLtlI2z6IKvo2DDV1FARuNN43AxMEGk2IBEUB0tS+uraZ+Sinlij7dis67
yW0qcRPmp1+KYxr79w1ZyKELkBBvowAiWF96eDp1K1anff+lL+iew2jvKUQ6FmnhFjv8DCcYWX7Z
g32ZnMcM3NW+f1022po9yIzndGV1FIZ7E3MaYNaElzfreUcrNXrEqlyPiJMUaFEiSL/jJaihlJik
7g06HTBv2gjoZdpUprBsB/+hxSQF8ce+iHpsSHzoJhTohXOn98SWN+1CT7Jj4GIJiS+ULMTy/VBu
tPWh6YeZ3CdAjk4DtgLfad5L3CBdxhZaY3iDdp3ECJnZgykCRnE1YyA2tp8eLtlJzOXXydHpX7VA
28UR8/CI/VJM12mvngUfb5J1zy0KEOQNOIr20r7NRXJ8j5FVb14PUcXtN65HoOCcfyM9sBMH04Xw
roGF4yURRMcRZ+e5c71NlLyJtKPe+Bdh1Z7MBOEki2PppjAElzOsFLE9zQ2fVVUXhdY8S4CLoG/v
JFyPLgu/2tBaZVDD63DTpzBGrmIUG9TeV03jfClNlAQDejwDWbHlQ1aOVmHvPYyGYXIbnVtbpZcS
i6QMe6tOkaortzM20PMSe7V6HRwwgxk+Yjs3UMwKol0Kz1/ZUF7aHF1lj3Ek6aFpDj6KUK62CWHT
zb3bPtqhi6MKo4r8ohLNc1hEVxL3LROpwVxKz3+KieF+7urBPY91TRxnAOnbf5nLlLCsnpReXVSt
+KLkQOmi74P00lQRsACuosYcDah3ixkf97PsaTKqdZSa6BktqldJeAHNWwQv6dcL+k/WWKVh24pb
qk75/HkO2ABgp2OtOUvl9hTG5GRTHs2YaC2z4wwn/fpw+rxmf9fH2QYjRzpC05Ro9z8nPmuhHQxm
g2FuRxqEb8SrueAMeECaPRdWAjsjyPU5EnvjN/uJ/uPeJZlH4ILiKlvy7yegfFT8mi1hMxZqJNEE
qxqAHtCH7YzixOhAQEmRtMSPpvYUWNGRrvIYBilOECQagBT5vLvvd+N/gIhwm6f885/zT37Ji7EC
ImveB+j//N95+FLldf7WfP5T3/2l+v++/7b/LZ/ZAd/9DyU4TIGr9ls1Xn+r2+SvA/z7T/5Xf/Pf
fIPbsYBv8JK3WTP/ND/MM8gF7wfYvf7rD8z6Prw3P/AU4NM/hdW3H/7G3+wE9Sd5ctK2NAikIE0z
BeFvdoL6c2YZ0HHPUzATtsE/7ATjT1PnN1y+LAZ2sBr+YScYf2oGVl8uzATY4CSR/3fYCe8X8+El
V6AUsH7e2bYwJ2yAmu8Ll0JKUQkrhdzmI/fSqgI6UssQLvLxmLX6w6grhyAl5LzhoB9qNcDnam2k
p8q8KZ0ANBBh9oB+oMEcWO+ecniUBoEIWCwfWxh5CvN7p1dLW77MC6leTeswDL/GCHVlREheDfjd
W/vKgDFtBgujHq56W9w5enTd5Mjv2F0Kn8FEoTZVaiBwOEyqXMq2OGsT44oEIYmmOKSXGQJCO1xB
6bxxAxKtYmtnWHiSpUFxl1fkHU8JnPesmt6ABM9aM3mrcjs588YBVqr06mVboHEYuqUmbkzMeMM2
XNvoKzWk0RFha0NRbDrSFLISkb1/15BvE8bxodeNRa9BUueadHOjYTEYkGEgfayLupJuc5RXHVKZ
PDoP2/a2m7yHcPRw5tLxTUF2h4/KIJ4GHUIWbU2Rzd6oJkbjDvZYDTFYWXAszS+FCTCGP1+tv1i9
duqzErqobrxNFspzASGfmgVfEIXgVvGooKNcZrq+Dvrp2qcFz01cckpSRtxenhpT30yyUZCVkWZP
DlkpNAjJrUSdGfqY4k/GMQ/hE7RjuLMNZ20O4VcHq7yqNhyE3A9h1Nx7drhJckinpY6PiPnWggEo
Jm7Ktzf5+NWzsXTJMc8Sxn6I3T2bPj7TaDX7cRUqgZUIpn4VFpdNqVapVmuLgC4+T9szE13loMQm
mLzruWf0J6wVoCZnzAdFSbxOAcuT5DA/6i9c/Ba9lLFpnGxky7CwHK8Di/hvhMUmYR3+wITRNNej
jekWj7IYwmPceZd1fKcCMlJEfrCLZB8prC/i+K1V4DI+zx0lKUGToPC6uHQcxCBJ+VIE2qUhXEjQ
PdkoIjyquiFmttT2Y3WjBd7XsergASbtyS7mfHBC58KKdL5e31lDcBj98crzi401GEc3xZNNLzCi
GSYbOovcaIK0i4CrLBKksbCE3oDBiKGeyM9EoX/d+/CwvVMb4FnPkydhnZihaKUPzZPutl/zxMaB
sx7vXb94sY3qKNpdUXgHUT+qBKW1WSKA+Ro5DEEzQSOS3Zpu9M3Lgot4qsnLLo1X5Tv7eCADYKwf
x4qyoB/qr0EoExyeSAStk/ZNdLiTqPSrndiXTsCj8pV770Vwgf0BdaGoS5O3oYCKkqY3Sky3GjlB
H5bWy7/23o/cIxbLHxcrPHwRw9CAI4r5frHye93MnaEiUdB48EK4pCH5MMnXXx/ke8j6rxXRYLI5
kwFc/uMTRJfrXSWDgoMEqLBzxkay//LrI3xCiP86BIlabAq0jLSo83V+aE2nxFe13Zk6fu3GVWSL
82GITpT6x2hS29xyV0kZ39SBi394Jc9k5V5XQ06wEMYcbhY/OZlE/Ijf0JkzmLgkILsX7qtVYGEj
nHyfJcWbycz8/aT/BwqAi+IbtlTVt2/N+VPxv2KH5xH/n785fj/s8Iu2enp5yr/f4fkb/+zwNpso
DGuScEwNYc0/O7z7p24bWHMqE3B53v6/2+FdA2YRLxphs++21H/zD/U/XVhPqLwMik9LB5b++9z+
/YlQGFFcUe385JP5TLudN3gYFzCY/uIwfcb3i7KvbKpYA8IYQoqpuGkStuQ8676GeX+pk2+aGOFS
go34HnTY2Mbrk1xbOZlvVocN4Ydb95PTAQH68RvGqPR9LuK858p9/+4rt4xCf8L3oQtN3PkkmiNq
XD/PX9zUvYsILYEictT95qs9IduLwkOBpWEKVyitSoDd4UYyfO4wVFDgHfqAqU4+LEMLBj42fE5Z
b0pPgXh3xzoT6yaBMFYuNIy+RRoQy3uokaPkXkh8mksMFbPvZTcy7UgiDLFEm98Y8lLl1DRWPbJf
xZiChZddjyeZ2YPRq2bK11rYPZpm+MiUGiuGeJ0jLNKGfidasS9M96hAJbA+FdWdHzUHYbMzY0wf
RW9+yxhde4nRIvT4aHrHKIR9rxEmOrz5uJ1o6aM3ICPEI6DB2Z/RayXfCvnEdsyNwND2pBNVV2NY
m6mHTsOdxL0M8vMUMWyDr5JPNiJjVRLKKcncg0/qrxfj/lGheaDOsjT8Dqz7OtklwAEGZmSF5qww
oGxnPljCwYS/zvwvpXefZLcTJs4DqubSnjXk+xQ7MYGrrCZQr8ILG++9EDdndZYh0NdEfKjR93eY
aRjmwsJcNYHuXoH4mushRPLvZzipYPqG4MEm1kfPkZ2jNtFtNBH2gAkhpVgd+nudtrMOx23mnwp7
3OWxP9eJzZmVvwr12kdiIyYAtV5YxyojtKC+qiJno5dfjOnKHeablhLW7LvUcR0kFUtEuwDLZRN9
ko2Ve0DQyxR+yUPeAZOCgY3Us4yrgFi5gDT40brF28AuybcPqro+c6viupDJfaXyfuEKAwbMZD4R
O3iulUhcCllfFnK4Sur4IRTIXlwLw8wKYICqGCOsHmVYOhXmQsr7vMStrJ7AgKOalynuB7Z2Y8BU
p6W1M6OYFRW3MCeHaVNpj1ORwt3zPWSSyS0VH7+24F5mBmZQCVUeSVbYQ5xNYtpLT100RbXKrLey
fWgsLHXzW4fvKmhxoY5N7FquPUy54+Q5mmWcfbvp9XTn1dCmFLZNnEf/bI4vgXXdU/M76Op87Ni0
ZlwPREv2NaoZDTpQg40gYOKYmBsPE+4WRzILJxiysJLWWxQiWbjqqanPy6m+HAjhKIjkynle8RGm
xpc07a+M9EV6ctfGOGtSxpkTKZ+YRTGSDbn5QzZdxE5er/u2QcwV2Mfc1c/ratvRpVNU7/rwKZYk
pbc3ZkoMjXjuE+6pUz/71bWRoVT29koFF46Rk0h+G5nupuI/dQyffETZ5qhu05GP4tZzbwbd2cb2
S8aQBA1Pc+UAMhn+/BJcSnPvpCR2zH/Vfgt5y0uCCrR7p3YPrRG89saRnA4JpUvnBfT0x1CYl1Fr
PGrZsS+0hd5M6JeNlVvPfk7qfIbZ4uK8CXYekKgkoE/YOiF5nH/iV+9k3c4kwsVRN90cemJ7d2En
nqNsQCAGnGXi80n96qlrExWjOd5pPtauvrdvCCejhbrr0LZrkH284sZu69vKgK0aYEDJlzNFCIvS
4cEtuvMgKiGD4qU0nRTDi1FhGFh9iaEMdrDR+sbbJHHOo9a7kxIl+p+oebamceWR+GUxT+zy56Yz
b3JTb85UFNzZ9vgajBj6EaxKcgokys28OKXqycK/y3JeXfsuClzYWQPExXtfrgMSt2y9WCaSZBY8
h2Irx2fnNVUj5lThSUba2nXrg4c3iJ+4DKRwAqifcvmccr90jY9Pvnoey0pokjl5cutq18meLKYC
SoEK1wWMYFX0B2P2ZZJF+GigCtMLHFeceLqtdcLwHMyjOv1irNxDEYaHrBnPcr96EpK0E4CeIYG+
EwyYTIUTBbUGGH7ZI1RK7BPbK4YD2Ze2bjdJ6+yNyj9o4GSOJMK5n/tfQfZgj4TcKZ5V75Kewqgn
zEjydknemojeUcP1IINDFIbPCt3hEGpXSQXgPjbf7DE8kdW9yRHRFfUx41VK6XIzDd5Sw+a2EdVr
7WjHQmM9DzW58/sUq88hQwhLjV5F8ZXFiCsloH24yEjaDQJsBrrePjUoexyH4Csoeh7eXzZvuuUX
127r3Sne8yLFzDDmJw6klCWqOBipzWjsVfVQIFt3H76Lk/ZFdSvNidzLGLfSW48uNXFxsMBmRkDH
KiD7De1LgsdMxzCs8K7zNlzWo9zUDcMqTGaEtHdOQ8TacLSibK3hflg0/lqZsI6mK7981lpRLGSN
ArRq1rljvMWIUJ34W2KVuMho61gShmAI/Uxm7o0sn9xOLrsCczj2OZgK0JHGMoaTHiI0TRe6JLQa
MNl0cHxGZKm7cAApM1ID+zZ7PSREyBfVQmIJk1b1VWNdB+ZTQTJPUZS4X7Vn0nCWjK7IOb2TBkE1
9HosnGhRoQeii3UIVK2wjZ5dc4hAJ9Wot3aDrNdlTrQveB1l2bLvxLEMm1UHXBK6LErDtceaFEL+
yMtdFpgbZfJLoU+00rgKBKZF42tYsWPlydnA1+ebxJYSFWTo37r62shzxosInOfZNstnR1xlxDcz
RnjTgLRYfJgDJlvd8GAz6ynallEAWEBwE9Q7ZTzBPABqMO7G8CGcyDAEQS47MJvmIYXqak0wlczZ
PoDeUjw3ebJxx7u6SNe6dhEO6SbCxkJTO1uOp8xnyefVrPhATbgIzVuprt2AXRqOKiMuUd+nipB4
blSY4h3BWN3QHxMXj6uYUPOQTJsKlRtMcyuFBPQljsAxozMdk6CE4B/EHtjq3FndvYmIti7Jy7Fw
gFL4zYc42vEWwqAsu4vMrsC/vVWAXxd/byFM8gst6zYfqrucFSrpMZGiLiwGllAhdjHrjhSwo7Tq
CILTaojOKif+OgxbYRxb/ToXlynt7OQje7aKO1Fe5t1dqNa+txuiOzLaoDXcSx9LNJ+EWhFpu9B5
nebgMgB9zbW3VniJOuOVgdEZYDxcOnKRJvEWyVfDR+CIyURsIyaLcnaZuZebUDn3IciPC10Rj7N2
75PzqsUXbtWcCWM9sakWZnWq/Gk99DwR574Lh7N2oIKZKEj9jR+62KjUO0d3Nm2LyS++O17ibItO
rH2jhE8fbMOk3mRssNT2a5vSpurIbC//H3tnltw4lrbnrXgD6MA83GIG50kipRuGRhIgAIIECJDc
kdfhjfk5yr9cSpY6GW1f2eHoiO7qUioxn/MN7/c+FH1SdSIxeHlqdyPKuESEvEDiA4RET7EotDSc
XqwhqizCGXWIXYkv7n59fThcxjaEymPL27jtnyWYAraMf5NFe48pR9B6To0pd8WmLgnTk1enlqKW
KKCxaBjl57ED4KRsqA4yG9zu8XBSDz19B8siTQOD5PZ8eVznPXuHWynFmcOVomOqDmr9WWZZ2gkN
c+xIYwlTheL0Wh/ma8TxTokXPe631yskJkL+SoOY2LlXRqQbBafYBmAWQemBqWA7V/FL1cL1SR7q
heytGRk2lY13NXEjaedW+WpqbzutDA24ftmpCU8p11xHqfpoqim6pxpDvNTP8N4ujHftmvXPWW9H
fUvGSPi059LzM0r2LNpjC4eEK3b4LUcSbjI5TvqHLYWz8iSHao7M4NqUiaGfhsUWI9QL1dOKvn2W
iZyIeYh6HTPx4jkXprORolyAfzhqMTtIxftaejYa6dOulPnOaCZr8n58/zSVaPeARyy0wz/nbr+P
SnxVLSxNSCWZ+2Lm4rYpsZM3FXINFY1Usom1mI5hhAlNdLojzfyhyGPpmkbZXJPFrMBNRVqtzZ1k
KViqmexMjFBT92x4jn++lnsHEVnqtwpMWzTrzrxwEK3CNl5/cQpsRI07QztfcrW/O0i/7tj3S7kp
JSkNxoL7Eu86AxqW/XmYps+Ot45lR3iwk5UEl9hiHHb7Yf1HQ1r/PPCN9uGsSBuzIvan4z1dXxYO
K8Of758ibtA/Ls1RSCdtk34lRYrfbuDJbpz6mm40JsvPPuNIfqoDymRVjIqwW2r3NCU/vXs4aP+v
wwkp37fnVRp7GXm6BMrPF/ZEKYZ9yLoZ44co4lvgPDFxxcsYnyoM1LzrvcP/+Lp8O7w4vW+HT08m
Kh2Lw0uxgEYB15gCP7T9XdL28Ftg4RAw0F8Vt39furlzVP1GVCJ3sobOj3vc9YSNSRbur0DjfYbL
g2Nk1n1sLQ819uZr7//s4d6OZ+0L/XrqGg4srGGZdRd0BSzjragMLn0juXM08RXcvkqGrDAGRtkL
j6ObD95K5Wt7zTMNMRUWy7iT+0cAlx7C+SQPmg8UhHdeXtF0++MRb77+bnPO123B54Er2ALpd2Ks
rLB7hHIRaK+bBz1pPaznJ1pwwr5ei/JZCaB4E+7vaW9/b/P++ky/X/nN+qA2JoLKmiuvA7hOgjIA
CsJ2sfIPIKPiUojZ6BMr7PL6fuee//T5fj/yzQKxPrfnVjpxZKmP/jo8RWtfGZ1C1GSeWJP+fLR7
lykex7evB6VIymrPwc5d3ybMzaEIrLNXw2yjPx/ox2Ln98sSZ/LtSFVDj1GreLC49yTO8iBM2/w1
kDI1xHQQ/xiaPYFx5/LuHvVmLTSbOj/XYsfCV0MBJav5G3JC19bcNaYALA8OZqShkt15jX9cg79f
7c2i2Mo6kiCb4wr/f2wDA9ZgUxhoswYbknt3WfhpETbg1Woy2a5l3gowdGOnNyepYD1COCvj1AYs
tI//9xTmVZL1Hby0CYqiYg798t6TvV0kdJl5EJnAg7F8gnj5ZgUu9xstO3ZHHMZW1FhAFG/nTuAM
D4AhMF6f3VsiFLHofF+Ubo73JQ759iatdyfqOgrHQ5/8WATkKcDLdxM9xiTv3nO8XY6+jqVotqWg
elcZCf39rVUberrOoRXPUQn3szLEvXRZLt+gNrnHURPhc5Pde2d/F7fQ6xf3kwEbtm4DRfpt398u
8rTZyRe+lIHZ66LdsA6zGePEfn0nnPvH1yGOpDPPw5QBTQ2sGn6/OgkVzUlH9e+fwzVGhQvqTk7Y
vK7hdWCSg3nyg5Sc7431ilf/9vFh+2BYqBvQYzo3n2R21Y+Xet3hetSeqUtV1NHI2uEHyPIHjpRm
mf26zP/fHkMAw+bw79tj85fXl997Y/zxv3pj2r9UdnUmq6Gv2vRSebP/Ur/wI8OmCQrv6as5xo9Q
0DdbGPAYcBiyiqGHya+YiujA/tUb40cK1FAHjYb9q2120wv7T3pjiGhQCeOLhJ+CZur/aPUeG/Oc
M10sMpq1ER6uLvvt8OAXScq+36ae8ZHO722Ghn3zbv7XUel9WVwDo/w3u/5Fra/n7d6Bp+MM20Ny
Ob2vH3anB+yHtgKLgjc2Y8emvR+lp9lRHRj4V2yroVqODvsRFBfQi30mRYf7IB2dVITxLlCX3vpB
mdRB/Vg+UXWn7vIpzy70IsJyIPc2Ma5qU2AJPRgWDGyG2nYGSksv5tT7FSiesyZhTNcYYAGf7B6P
wFjxpUsUDK7cWftqLLXBlu1MjfAIYPTUs0+vokPg0Olx3BKPPjzw9gK+tRsVRriOcMNO8j51rm0I
P/ryfBYwk6Dp4/e/fzSP7g4IjeSqH5dRtVDwAQoyJzTZTQBUnnFxDw4P1yYxwA8ojOMIagnK/cNx
rubBPkuYGr9ATV7kmKENN0vDFQ6fPnk//9G9oeOaAfl0uOsp0EvOIcgqorpzjAQCW3wrtI7D0t8P
d6cxTU4oaudXuiNQuLfu6eH0uKUbxZDnLE+w2H6sFvBakjI+PZV7H+dSPK5pZTGLE66T7BWRUxOT
BSj45rdJdxX7IWb4Z1TfnjnB7vEcnC9x0QCLCxk5OXjN63nW2J5G99I74D0tDOBO2nyNdwjK5pQp
Qw9+CS5F68j+oNezolGHUae26F7Kuf65iwX2Kau9LqoGMJ2DZlkjCWJ8haclebhJDvH7Z0+WLNd4
O/s8Ww1/v2nj4+uYT/IER/L2zRlQMHtW48PrMQKMtFjPimUe5XAhiugAi2nrQmO/QBMyexS8vbPP
E4zofp1edv0xBOcQdUmoR9QS9U/dW++9A7SNbK7EoLL8y/AwzMPNcxlqA8okXjM+x1XAOBknXuA7
aPtwenrlWDwBunIiXEm0PKiW6lhYAbu1v1lYw+4Fk8HICaiIbQZFAj0FX3A0TThUYRsaNJHJOPOb
pjwhxc5wRMCSknr/AuGQivGNMrBmFpFBjQMvBaVB8aw/babquzRrmQDAFEdADxFYMXGB64PN89Qn
Gd6P2LyDc/fsGPJigno2VsfmAktzoJkjMxFo4txh0tuFElkucWhkLPbIzByuw0eaUdjv02vIEQXH
6YM2c2ZignSFHzFoXv0JWKPZeQaedNiGKngLx8a+txnupdgQ5MMVIFgQjXr+WqqB5FkPiGggu2z2
T0cs4pHmVR780460iOZAeLFjJ0uuJW0IysQMGvBedVjoB+vNjMoCE0kKXaxjrOtMLQdfEFQPL1Us
nk8fkhHQqrCw/HIoKUGtCLWCsT4UrolSMiAEzgYfZ0go2aQoh8bhZauOr0WvyAcSpn4aPVQsH3s0
aLJZ2glE5OU6b+1VrU46fVA2+IM7b1f5Wa2eUAsimaP1ogybXVLqU7Ne7GTsERxBbB/qfTusZuuV
PgCufnagGg5SILZ5VOWRxYQAJrNxaYYXmovYJ+yE2yimeQXuhxDE2hgPhz2E4MrX4CFhuwIpaL95
yqQ4h6GUMYnTh9sykOIyC0Rduh3JcPYwxsVJmJ5QYw4QgdtlrJ2jup40p6FTj/VzgKeAtguv2LdZ
IY3aan9yFVhV2ux4SjpLwPRqafW1V/5HYcP/bXoZQwTDfwoI0rL5b+4Le/n/+O/5R3H5Hh18/e5f
0YH6LyGKwZjLxM9GR231d3Sg/gvtq+w4SGAt7KsM9si/owOMkGUVVS2Yedy5iCf/jg7QuiCalh0F
Oz/b+s+0sTdhudin+dsIUGRFsQk6bmLIk3VNt2jsVbJzGH4vxngNBusQtYOS9AOtDPG5sOyVnvU3
BYpcFxdz7IIhyn27e5NfQet30dvNPBXqX3EeDvOwRM/cpFubKVmvyUVOjeo7c1H7Ojyf+9mrDs8P
K2KXYvE9NLt6Uxz4xwEJ6L5n0eit1bzbcsAmrBK4g1MaJ+oEh0jEQ0t1ga+GA/lF8BfVJQ7FDSst
vZ+tu3u9c+U3w+3/vPSb3KFURDKYcybY8ob0a0M82qNz3xjt8LhA7+LKAcYPIU6MU2F9u48OQ7zL
x5u+1kfkxBYZ48Ka7ALGLj09uPKvi6GD3x8jROTopr8bbsPjq/OCD/NrlRh+mTAjGB8H50Tr24kB
Z2KTdD5MiA8lEIAtxlh87FvOAubrAlnrHUdQfvr74PqCL8RwPWtwFHeNyc6/xHUfbBrGtgyd4hfo
AUXzzdF+3i3xg06cHnyASF6p4eatfWArw24CBqxDowl6FL2smPX2rpG4SCS/ZUX/eLA35RG5Ki7q
TuN26hFDPcEp2j2gi/aKd+oi9xJ2Bqh/OJoio6HU8VfiC79J2bHZN3Ip5/uBdjuufJu4EH60Bx4p
ugRY3EOhQxLDfjA+nTGyBaPtVonu7Z+vp6j8yD05siPzkSme83sJ0mJeP+xpoOFGqmNIGulBPbRi
s2cPt882bkkumhFMlk+EG6KEKJ7g+R0MCfV9bXU+Cu6UjbdlcU2shbYD+hzm0WYph5onHhNAKGk7
wrRB4Cp4hFgBe4el+YpLgKWsCJSyAIGxdult3rbP+qsdWhHqX9OHlSornuVrY2A7dKVVH9EoTSDY
rr01Ajr3SjvGt3Aqd96OaYCi6zK6XJhegdaIYqNnLoXtZWMySwMTjf6om+HGE4hyjsonDt0of7/q
gghvf2BOpIWH3qGXzsRrv5nulCHOL+7OmddFUFENbhii/TSOeNAFJeDMvW+QAONtYnq26Op61kv5
QtiD5B6klBdf1t51fA1VAEqEfukc9TUEjjW8U2JQw8VrJlND7cP6XMOyOAprYLRexcavnusEOu2O
WS5cg9zs2fHp8I9VWli4mOYPdW9PVciXZ/RAafCVHxpAh7nztPuioV0uDA94Uh+znqD16xemmYzV
7gUvAWBM0QmXCGR3cTelQ5I0E+VNnqVUuO3hNexGWPOzHnlXuKiHxzZErB84fXzqLx4kVk81QjnQ
YmdmfgjCIdNTo8vo9EJ3Yh0mV1caQQg68h7CN2sWvFf12QPyrW0HYD0w1sZtq/PkiytHtH8pRfvb
eRlWLLHIWRy3xcfoXXqF/tLM14+4pRSph/wI/FJx8Cwr3m4iBPnl7tnsfHmL67SfZgnBBv+gm8wx
N8zxI1mcVIehQ0F9IGi9KOsYoAp4TYy4LHBtmaud7yQIyeYNEC3BtrtOOk/nZi/sy1i4/jvQsMpV
d2GyLKQNC4iahqLz7ihEcq94CegYM2JS8mR94sr93L1ibjKBnrLx1VGKlMBDB0hMNdGeaBFC02XG
Y4Lqu8RbxsWMCWN0ZiPXuGgTWi42sbSkh37eDjYtIEW/tjx0ZrtixKiHBRqLm5x62zf+CIT5bSZu
0QbcFn7ccLIYMqQzZHp54XGn1vgwfm57OB8NCN1SUDaj87v0Zr9UFxSZ4kYi6iTD3HrWElWHM2Kq
1a/iNmF5X26w5n4/S9RywFcBymP+AqmEC9eBO4PLV1hOnkkreTPIGUItZEQtOAKlIPWrW38jR0pM
fqe92mxjV5iaGKAvTyORhDCpTUIl1sCO2F/5MKYFIxoY4AmvZr593NGP+35N1Kx9ZlKAxK8pMIj2
HayCSf+4T2QH5HY4E71svAvN4n75vFmB+WAyBi3WbLfgz1kArC061cnZcnP68DgQ5dMTmKWzq7RR
k+Fi7ja48F4DcugtyagmOEQdGMDKtQ9M4ZiuQT65PHwI0QCCi4/rEk+ZGTCh0cv5ZY+xchHZNNov
AjK2X6CUoYmA6MKMaH4flUTkJt5pkgORZEahiOjbQ/MZZY/dxFxgZENSJGejMye1n8l2oDXIAzz1
IYPMMoHRuH9RBe4aX8ujK9fuuQhTlCw+mhv0VMyn9A/wL8+AvdCfuMUm0SBY056jp34OxX1lXA81
HVkbKkSSFIlPLeIy9MWv8vgnKtPyEakHnCO0uhpAnBoxCBLagaHE+SxV3e2npSZ1521Qnz6d9TEe
A6hxVMPXP9g49M/WBhDJGssCubn4LagJpj3sBD8Pxn0d1W3A8GE2gYmUDUkOE/o+mZycEc+7V+hP
kwPhg2WHbDRPyBov/E7q5m+4N+sfxSwDhSI6nADBIRr68krxDLL52gWWhjASfZl59CEuLimVbFw4
X+YC32ubyWYsm0D1QcNQmT5ym0+JgGWyYRYcrzBY4bT3n/Yf3YyXUvegy7NHlnhqt586jqXkzPDH
FOzMIZzht98HqaleWWMEqSKCMUq9Q/A686dTtAlw/fSYOMFRmTpFwmxmSQ2GUoVvoXyAE257nOYv
GNMxSoeUtjqQVOC9qGEAyfPLkZzg6n9kkAkf1+ERfhSeVrBEGZ/B4nh7CHfWmIlfu4bjhWuDdywD
xrE6Ahw0LkREcly00YWNg//TyIhufYW/YS8QqXxQFTy46yjfxVRH9uoAnA/Eq0bBUkEgP7ba+Cx7
0nYJMepq9o77ODX8bCyzbSE9eXfm2aT7lOZqBEyLbJFyD5YGxH/FLriUwFnxkHMJStexucBoHSHz
4RQxCAk36LIyyuA0Ud90nLynkEVGZL0at+TgKY90DuQRbNz0sNja3hlgIJ8FAhEMqQl1yceN4YGY
cgej44SNPhxU0JDwETpfvU6oNjCHtmHY/oPVHVEOiiyJuoRXu91H8WEn1xH3U/HyGKbAS/ZoPOOj
LqGg7s49HcmkDtupw7EDY30PCsSeHd8J13agOsHm+Fj0O2/bYh/gNm+rkhAidOCAuvgEofn0LkML
hlofyInj0TscAmzGWAli4HFRjQ9U0YoPygsBFY781ZitEz2BviW/KewrUzgI8x0Fz8cTu33hIplP
4acQI9SeuveYHXeBFpVdWJ9jVnzYDFsgbejZQPGupHALfbtaAZS23jSWKopaoIa+Pha/GF6Gbdz0
6sieHmYnqA8k0172Vk3sXoHBton00G14B50+fqkKH8n2sXp08mitzzbr4UFzociUzoKxhzcITCUc
LcAEh/iE/PLp0KNa54zkF60LIftV7+q1V2yweXSNV8T03EY0p5nvjHgxKCfS0YC6mlwEWg0WMGv/
0VVPmCHTh3tYD07MGCzKvgjtTdBQtLnxzkQvba4c/qa6idRDjCVqJ/fLfc8oY+c6y+BCvK6zSKk9
IoCOstcHuiTvCO6BIlNHTKIvTr65aoij6HQ8nz9Sn3EcmYATn4GTe2KNLvtUcVjmVKKBJSXe1gn3
KlJI7NiWtEQcGa2S68CNBujKnmYMeCDCX/ZrmUJDKB29Vh+uNz0Y0c6JN95rCTfloDEC7N8U7Mus
3sFk1feA1OBjSIp6pmL5acRindDfqDqhIeBvyZaMr3cbgC4s0LwHLToCRsovIevxhdaliyp+yXds
GQxZigB5ZGDWn4fIx45RHuGkgaWY5Z9PAVQmJvtwGKxyRtZR6gO8RHj5C+NOyTUqPqVF0wHXw1vC
360yFO4bT05dPGO00+Cwwb/CO1MGteLrCPc5XPUYnmMqwfF40CDDxKeNeyGOO5SNOmh8ommUITvL
XZUC8EoOt311RbM1mxP4FC47bPUpYnNqUxST2Hv8fVBG+PmMm0cVfCzAwPNYnxI5CjsMnNzc3ZLy
sgTH5AF6YCjae21Yf1KNr5ACUuxDbtG5YFaPJ6wRGB2JSA/UBpxHF0Oax8W/HLFfmbaLrB+KxnpZ
evyt7GWcBIxq+dVee+Zs/9mOqLjySHiQGEG+XseNFShs2gTIkruZI+1wyhmjo4XkEVdnbp3ABVw4
1BljnRr9cocJfe5xXiJMzaP0Se87T9cno7cPU/+wFCePPCZwIi1Q+7A/emvZXY+KsZUchwatRWDH
vh4XPqnNwd3H2HQ8kmNGggzLB0IBo3q2R9a8m8vxKRa46L2f9eRXpyGx3ffFneHUtwnwrquH3Wcg
+XVfii8N7LE8SNlqGG0ATkJ5zSvGXZwuEYP7Jbh3kdYafuWVHuGTDxb56sp940kf7l4w0PFSYASC
S3oBAy7FO+BHu89DLPnbSCOQrHxpgv3OM8nhMdk/lryNIeaAi4KNfJ4+mtT0SCPCMsGXk85+UXuM
lYisjLOPZM6FNKV8OEwq4hPeqW28n4sS8mVpEUqEaojBn3+K4Uz4ovnpsG+PGvIKUS91LzMj6foU
HdejfGgAASGJBx1Gbr5xtzASqnB79jomKumW2K4573wtEiDOFgNLRPNkAD0rQKA7aCJeQU+dHnOm
Q30cnj6kBePKVjZJnYXwsHTMyWGgwR0ZWIk67QSwNJFhzuzm28Mja4tbqb3rjJpDUiZyoLjF84V2
wwkfoqq3ngK28a59iTjWiDBFqqye3AzAMgbXdmKRcP9ieTvaeKsl0iVWrtS4tbO7nmM6BKUFXy4f
kbvF7SqnEhMi5lJR+yfibZ4p/kr7sMjGW+yEyRbTJZyDAy+cY3hS9aBiLL3rUzdhVWOl8tTelq3E
rwa70WEGiP6cTlQtPmCXcsaAlwyDpSnqFvpKCapeRUjaQIsmEvOpzdouclyQMZcxHp6hGvPlxnC5
/WN4iAFldQueJCRdyIo0xDuyc7Te249un5xsd4dXslszwlomLEDXCWGZs3AiAdJ2Oija254x4TjW
4groFxcgT5uTDoPwOyzWb+JycM8gXGXxeMgIDQIkBd55sl9i5DlAvc/VUfihLq497BSkHNlQSCxO
cR9CHd+yX0b7wOadsvtVhG48Kniv7UHZIzrqXI3XBn4VjRUUY+f+GihegNlhNeJO+FIPSg61DrBE
QjyhTaRk83l8Tse4XFBOEksK0atXRsxflytSq90rSiSa9nrhphPuW89JKp/KwCluQojLCZ4xyKjQ
+91Vf3wZJt1Wj+iVYsoJKkWYBfxeFuwqSTpVLfUcPbJW7YJnvvmswLHV3ma8W9Ldj5BlB1LIBHBS
zDZXgbM0g3VQ99bPTmys9tTlWcfSV1GnUVEd1dNrH2YXKd2Jco5o+TDOOyRji+kX9gzaJG8MxSTb
tzQ499OZ5stgLeHSp0Dr6aKBowzIDfaRBN9ei2DjerC6aKCQ165y5CHkXIN6AEQbNRe7TsxiQNPF
jlv0gmaYsWiv6ol5Jcf3miluMgIi9ecKpvZTDVmhxyxkFg5OIjcFTG1vM8DQyqKAeQ3xi+uB6dRC
aWxxt0xPiYseULBnipEicucDxmct2iR7VC1daPUax8v61wfWa6PHGsuK9ufTuzF//FVf/X56N4+0
RKneSDXJkjPP3wHO+s6MWkS0dlFxB6gMUTUq97SUN2qwryLk92OKsuE3ZY2pt7ph19ySE0t5mShc
fz7HSdczhhizeddhOyyj3fLOlYor+cfL++1B3BQjNfNa7LZYG7ByVEkdHJOCovDBa+O2B6bLV8M9
nx8fz73qvfrj5Tqa+SVn1szbWW+r1jqzY9bXv/QYiBq0K+war1DVQpLpQ9TwyAuXFsKKdjKIyxdM
OM6BBuUX5Bl+3XuCnnt6o39zSszg4moDTOB2wv2Mlv7krDWhZi1GYI6nm5ka5JOWe1JENO4Tc3wa
NIjl8gcCQmIKm/iAwkFyT1f71UL5x1NBzPHXmdx0GtZbR95tNM6kgON3XeCs66FfF8m2E5JbhLov
I74CBOvvevshNrEt6FA/5Zvu3oxPqhpT9BNv+8QOCbtwLnk3egQmiUSIcAhBUzzkAwY/g5oPG4sg
V0tSP2eJOcz5lu61aX7qmijfruXmU8fKrMuUrS7esO2iSYRotnp1hg773G7+v/flfjvaTSm/2DdH
XD24c0IzJsIohhFFBGBFl0HmVlHOnnH3EsVHcvu4xIusW8y6Gzj8/f7plvZms8lKPt18tXuU3o5P
JyJcPlmGVUaUuCPpAdSu5UF+JY7L9fk9Gbh+o1r7Wju+n8DN+7I7Sdv1lmF3X30WAW32pOpu+b5t
BM7sTElEiZ2VwEEySrKZVq/Z5/bx6hmf9lh+ox8fnh/st9Z0yT8ob0Hpdg9zSaQA9K6UpHq4t/p/
7Yh/ul83r0RZGYwfHsTpRq3fUXSJrZXMCO1jNQHt/tCMi9llWH844VdxiaofQso+kR6P01TDaiyy
5lx2dwN7lY1IG/UJTGBfXZnMx7valEvyjaE2lVd6iJ+pHlvCpYfxb5dUyppeA3nRPGSwAbWE9gJz
vQA10rqPG1mfGem7OkZk/z+8H8j8VLBKmoGn8M0ia4L1KHA1IEK4eBSR2/CIipkqcOU3A3N6HsgP
lG0pE+ISZ7qUO48qCll4H5627jHUTvrYEat+rjFqDfcvVPTS0XWwnYiYwIGuGtIe2SbaJB9uI4MZ
JdnFiu4NoCqTrT19uB02QyK5ry/izFYL1tQI0x6GQ7FImbKJGhhxSmzRsJ4N2H38NmkG1Ig9WHaI
a4qIKUivFRU0r3QZVFqwEw7W43SwHVn8+6ZHbhWBGn849qmWDa6iNrH32r7p4wLHhsmYGYm2yZIp
gsJLH9U4KNzWY9DH3z9UcTE0RkdEUFSeKeARqyy6QTcuvVO8HZ0GTo/4ZCpmGcRiS9kz0npIVpJ1
rEXOVCRoTHQG9kqEmxLu4vGeqkMXKkTG67eUtDbeIG1ixv/MGNgmxj9OCGocoqrWy0TuwKgsvPs5
eY2fB8XEinSUbpukfFHhX+JY8ER1VQxS0OmZgg/KnhlyQ8k7YL6NCyuD3ZwlFjSLR3R5d2mxfupN
WpaFGg8iDCMlN9/K0UqbtMYaz9/SfIJP2Lr6qGZi2d3UompPskrN73NDdZGA+MzQ24LwkqbJ+dyn
m0hXZzNq/fxpu6CUF1IrvTxuJxhmE/ZJ5HPIUkLaE1taBOto1z9iXgc0IhV9r+p9zxg27ceYMjZU
PpgzWF66UisKx+2czgG1p93BvY6kEfCN/LEbVKwrjdh+gjRZ+wgGxcJLNQwSJ5gDrIMQBRhkVVfG
iwflKBsxyM10YMQUtbujLGtEJgErhUq2eq8RcFAaEUdKIKdwxzuRxfxGosXMysZtvw7PVD8a3qUT
nehLko3wiOUJR1JP7gsAtwrqCh4MvEqKXB71HLRJPGvKu3Qwdmm0nSkvTKphu1SngQ72tXkp3rSX
Zopn7oiWnRTh9rv2AVpLrAl7RIQ6UTZ1HN1H8nJs7sTEX16ot6siZvWIKnjauJ/drBKKsd8YnWWy
Kk4hUmLGlc4qX53tqUgPnblNKlA874aXR+NIwIHn5fW9XcmVB3KPAd7ZAejtenJcmqQWT3RTsldz
bqJHwvl295EtJT06yq7ySmBFpevyBMP0iC2Tqy+ZMX4tR8cZ091z+7V8hDb9mK6ATej8UdpjTk+Z
iuoSnlFecSf81MTG9Idr/sIRfAt6D2V6rbsD19zwtuSujajJ2/XzMWuOi7KNZjbLj0j0z0H9rk4u
z9Xk9HIZ5f7uwZw7M+vB2Aw3T+tXVnAT66wU2sYdFbr+JaG/PUdIZvgOIr/V4Jn9vrufjLNjGiUt
bCG2UGeNb0b5pAvQvUwvQTczI9VDuacNygFt6GkzqcZCb9jGm1nLKorBxBAPzD6+s9Tnid2q2Bkp
S9QXj+kr/dlFFmGt0WNsF41F7Wp9hZkb6ymjJKSFecWAXBrankHc8Lx9WL+Aflbe6yW9qXIs+r91
D3bmSH3MQ2mUJ6e46AO2GasBdd90pvhKbCf7kUxzoHaLXjUB6F3RBCiDjRygRrxSnm76JR66J1c0
c8pQ/LfRb1lbGVD3xFJKP537b8yOlluv1uSksGXnNKIfRDMeWnjgBG9dWD1eozOKEjpxFbW2g4Ik
hS+edTYfW6ODb/T4Cb0JitkGFmP0MKWRA/pU9qtHGkEvtCJDdmfqE3gw+FpQPnIOSzFlRRoN2twc
g90+u+kHqzc13wuqxOl2joBgN9QxZVhagQmr2eqlwyxMo7YnDU9vlzEdRsD0iah3aIiSjuxVtKIQ
9yMMrcUq7xFFsOdPsWgD6d1uPWzwntsjoZoe2lQ3hYwR2suzGtLp8ZmVxvGflakiAWwpY/fN8ZnV
qocCJmxp4axdma2yGxwGEsW/Tbj+OD7X9BgZZecKDgtsRkNhufcoTlYLrCkg7GEVbcbHLCgejTfp
C3JeLPUcRkuUJ8cFzt4sPk6sDo6RHXQ9URukqvWGIgM/kheiA5CxTEq76gu9ZJNPhmr4W4Pw03Ix
DEDzmw22C2dAQYnSCADXhLpLFlCt3qB2oPscI7i4zjej3QgQ72v+rEJ3758aT3lxCBlMt1uJApjd
v9ImQibg5i9asHkSoeKqZaD3kwpQmH1s2fEH3LJXKjIIgETpDGTtdOdE+9RnZuv6WL5gUZFCjs56
1YFq4j5GieFue/aMItQ7jOzISGQG6binI23ermwq6hSE78We2k8JL5oc/FKxMVWMr59/W3F218ps
2oKvWR3uUYcMlIE+zBMnFgXGlk8uSxBh980oja1lFlo4+6E47Zl+GdM0mm6GIE5rNOJEBHgKOAdP
7bP7H3BuuTME97Xc/2PZQcgHvAStnXorh9e2a3OvntZko3PcZsjUEAj1cFmnlYZh1UwbbZ7Xi8NQ
8q57XiT25smZMM8+zoVWFSzSdDPex3+uFvyYZ9jfzukmzzDt9FzXLX34BpE+zRu3ZRCfuS4R7amI
nZkTCLbs9Pq47J8XogtmEgasF/WKdMMzV/QJxumC6UEet07dfzOXn42n/F7K+UM+hhOsxT1jxVYA
ePy+Yl9zxbnuK06zI5i9UrkhZgkzX7R78LQWyWCHtYrbPmTUvnBCvrOTqz/EbL8dX6TE396x9lQ7
26rm+OrF207EBJoUMOQctH3sHNTxgXUn77XTbYzxMYt7c7+A9UN15bczuMlIM9mRzOvx60FtF0Ju
ItUe+7/u26xf3VgJ0A4EtnX381J++Lx+O/DNG1J2x2JXiksXy9IGDZIalPN9LwtRtD9jOO3nvd2K
Vs69xP+n7/q3A9/EyUW7bjXrwIGr1ZExgEIQpvcMrWD0HZ1ju/clWZID1CWePtEU8nMhYBIR6vGT
bqfDHkFMRGsGOZA529V9IsPhZkYri3Xz6zP6f1rczKSSSOP/IG8W6ubhC/Lmj998gv/rF//WNgN5
0ZA/2g4evtCH/9Y2a/9i1g+4qWpZhnAF5qv6S9ts/4upPMfG4hIiuaqqnMlf2mZ+JFikgqrA//Kb
/5Er4A/FKkcWg1fYDJpMIt18N2srK3atXIvJ42Ik6g0H4k974EyzWF7enXP+oS7w29FuPhZLPe+q
y4WjbWi6eowjoVyxAjLYgRg4TsN7C5Px4+WxHgphuYNT6M3CqErV7tpsGmrr7HwtlG5PxLPrqExo
RxA/M6Qr6mao2iKQBKgT8DcLtZiJiejIxEpDlaUcFQmdIn6SP9IEG4n0S/bpkNN0SGkdcuajI81D
ZKc9GAH3tLrWDysbb47Gq8BEPIOMN09oZ8AtXjcn8YSwi3CLIENQhxdtcGH7PlO6TUf9YgxYK9r4
NO/mzkJzh8qqYZeikzJy0/41tkVDcvqxZVho69fIhDJuvFZT4SeeJAcVnQZxtTotXUpIK3xpSEBQ
IFGHP/ZMkRcRn4fSU/+d+KuXe9TI73LpGXL9Z3KEWSk+1wZ4W1mTb5Y0udMv6fXC/OuR9FWNULkQ
FJbrnnlhSijAfimnBy3Er92olX39JUfM+iL3sHPWEY0miLloigo5H0NpopxD1Shz13Tpe5jvR0fF
U5N2AXbyGd1CiZZPXRQYywF2oUqFgZVbY/EaH3Fp2QxgrWzfzymmNC6ObntwXSLf0lxtzL8hd8M0
ETnOmfbfJyUs450TkPtAbugo1DHisg0EEG+7SoVyrO6oSmwxuMFN97m74rAVodlA/dvJCVRPnbQA
Ra1ChoOpnlB0yJ4BnoAWl1mHG2UINsPq+vozfUOqSXT4sEBraV1fxhpyCerMIwGuN0ZMmCVSLZKO
aoKahPzjilsdiZkT7B52vWp8HbSTdU+0d9RgN1r3uocDfyyoAmnEny8eTh/mBGUZAszO08hMGkTK
+02o8Jc7yNuS9fRk+e1hqpy8akHRpIvWT4rfrjCY6skUWk7VaFN+0qie0fQFuISI9PNI9/b0eaDT
YfvF1TtCNsUtiibpJ+JfE7XvsiGJ6XPj1rv/Sd6ZNTeKdWv6r/Rl94UiAIGAWzGD5smybwhbthkk
JGYk/fp+tr+Ic7Iy8lRGX3dURU2ZZYHY7L3WeqeQTNs6eee5n++QPK0eLKixsNG5o7jJbeKgEoRb
Kl6IbkGJel7UE68sA5NwisKfdLO+DCTaTxFG4DDIqeMPQAQmjf0n4Y+MGx+Y302Vghg8dzwKTRRq
5YEkRJR+KAx1eu8SIo+bwD60kSOq72deMNi4kNOxEYIvOGyKdUoDJ0+NJw6NEHOLdtY2fnL1WqAF
aQX9ZrRkF63sCkYB8inMNqEIsK5ulmSSTml3oPbDyhjmSbFAmXBuedD+pZk3egTBUpenJkAx25R+
4lvX6WXLxRgG6tPhPX8XDYNQcd7WikXnBlSGMrycJrPeV1BFWv038ZhQ/ebXw90ZUOOJ30D/Ar4O
zc+E0Lut4SGYc1rb1r9btwCCYWYV8Eev0/u2Wt/m3fzxBdCCQVEwsE/EdrdPt7is5FMYvPZoAVcN
1qQ/zIt9iaiPblmUenNpn7uwaf2cQUZ195SeEY5gr6vWEyr21cXsfDJN/L77VFk0hFPWWvfeVszb
amY2rfJ21QxXO4cPRJW181R2vTRvHcp+cr1RMd7oKJFgkE8qq0sl8SsbA8ZaHWNAuIh1Z1wJm9aI
tOt75RFwkmMFBkaM8zjmmK+whrX7LPtKHzNj1ZOnFNGTP/37tI7KCOM8A4tT6Jh5PVW26eFBLBmE
ldn1AJJ8bOzWQYtbWLT7IRO/U3cyMQxDLatIU1icj09+AA2zdCWhw2rjqL6FiNiyBdzWsnNzeG6W
7I3mWgggBUd6A5sKFsHAkJdW6ryCDYDWQHHf+zmahIlv+KHijjw4RE66QS7CdlBjVkrc7LQ+ENiR
LyQGGtAMCsS3XpZ6cfKhoFp8qOetRpAQw0dt1B6yZgwvnO0kxUvvefZqOONQrs1FYXjdQOTqLjGX
E+Od5fIkmIzGenXt9kVAlshWcFRu4AJ12O2u71dfWbVOLhMPdHzAjlQr59G+9OMIO37Vvswrv3i5
nqAk5X7t5XuYGjDEtvgPqrNum6+ZCGyURbJkujh8DDp/ye+B9IKKc5rvLp54086LIeoaHzkmiw4G
z6ia39pIB/5l2llQx8Icqo9lqNGV4waJSa6qeaUUavjUQrv6aordKOhCNSpmY4hHhrku2pc7ytZh
hmvMu4rukpWbwWDdDC4Sza4PlFV1pZUlJ/uE9CViuOaV6FYHEr95bbRrAIETBhtqrzFB71hpPJBJ
oMa9kt48Q1xJAMg0d2s/9i/PN3G6XuMVL4f1WD6Nt4zhTQMfbeLK6w04lFOg2djdZikviGHn2+Tr
sjzvmV7yb42Nlyr9GUAZ54vQqV7dZ2NB6rSuvElw3qPCaVePL6Sn9oRnBTnR1ZxkZxyNJXEtqoNL
YDMbsf/AMMu91j6/5xnGg7g3ID8BtH3R7PiNEOx2Kvg6kEtgcO9T7+HX8wdqSmY2cKX7WWuwDzA6
js3pQBYsAIFQbVp5vBp7OmOR9yvIBtxR2C86IUnr6roWIAevB7AqNEF63Rc4xGk0zATXLZ/Lztn9
YYafvw0ZDmZ/KCpPglCDUoTWlNABXDSWQocp2dIUGhGDMw24g/Eu0ls464/BNa7zCsnF+XDewv6x
L0FPVHQk5gKkBytrdbAvGszDaVEwB/rxQCTxirXKKH/kaZC5ZEZRo897vsC3uNqecRtt8MCMMLu4
pbAMXVUlHRVpp1OhEUdqD/0PH+TnlCQ8PNlvSA+MoIdBF5EMuVDXMcrv7mzLu9sCBrk6zxZ973GK
xDwD5O4PS9Km1cUeDx4EOQ3dUO3p+EJmoSHDunaTkT2pnNhwb+rSqF+2sdUxWYMUx8D6FdaBmzJt
heg2InbAL/fjFbMGMI7k3WQ1yqtrUBsfMlEYeefVtT+pN2rhn68+4cJIYYMxv1HeNnyPmiW9jB1p
CrBHWN90vJuwXb3qnBOkh3MYP2YPPmuqmi5UF/lwgRitTGmRv/R3KPdIGBAYT+8VxCGcP70WqA2p
yNvo6tSSU9gS+x6CN4tZhmvcsY9liEaQISU0s1WHWg0tBHRR9qGTYsEkCOHhj0c29VCpe/Sg6acx
cZF89dCuMlfp7IqzwphrDBZLUhL8bm0cZPXQKSFuAiOMqx02FGjvABIQiTydU+Tqyu5oeqauTUdz
EsyMcIgXRNZWzayBCHDeFsYiaVVKmPkwOiqT9WX8oqcn6RYCv87au3dbgQhMGw0yLAM/3gNYi5y6
Zc18uRaJlOdkxgyvP/Te8CGwvv6Q7bR03h8aFr2Yhna7GCb4xW7nlGe7MhTECAOf7GaaY50J7rdE
E+Fo0fCWuyYbzAg6vwbONphLyIFOO79/Xb2JM4jteaoqG/4j3+j1qRIY+CW5I9L6fJ0zkyt8bmQi
00aR7gn3ovPkAPnSmWyGxm5OMNhjaLGjZQqKkXBG8iYRcZ04Z6Ty0rQBb53zcF5/6XNX/xnJ/UOI
+qeuiiDfCYmpEFaYOf1z3HO5xZgoxwN1On2ToGVUvS8IpzfUjrIInf7P/OB/NEATTfLvqIkJVQik
iC4ZE5Hf2rikN407LezYHid2BUv4yc7lXh9bxFpSh8H3sqIOQXRkfD9LLDEZ+dC3WGZ8UHGAZ9Fi
3y3W6JmzAy/3v12duN3fBpf/uDrxdf0y/So7ZaIWI65OSF+F6Om6Yzh9pvyYUjN6z6h8hY5eCH3A
mArz6iVQfB/TlJKZbO2P4YXRtdH85arIj/jDZaloqsmVEPlA6m9Pqckag6ASlcuaXsC3hTdGuiVx
BgyAENgp1iEwl1s3XdGonIyDcbdAK2a0UT6jK3/YyJH0g0ZRxEiAY9/A6MQ4WllUvN0Q5YQYb5iF
peFri9MfUHQT8OozJ8ZZ96Dq9hmFVcGYadPd39IhymeQ/8bUPx96H2l3l3hVCeLmJFuPequAdlro
r8XN7mDrj9+eqIZy53rDUd/LcirigYot8ZVr8JDOFFY2KetYzstfjLCQqCBq4QSSpi0OANTONwNb
qvH0MutCSBb6tiQu2RLEzN4t4bZ79arO8Vt17gyyJyFcjGuAHmllOuML0+V6KY+iC4oFRrtUxqTI
LPlwMIihfGf3B4T2RF3beaPKT5Awrieh6jwwDMXbw3iPQ04DTHxPSAOkfTVn24Owib4Pk2RsewPB
ED9iu2qAxxfRSArP8yzE7DOVp7rfXe0nBYPmXQVJGWKKJYETK5Y4fraPXYEHAZ3jVPZMCyAI7cBY
OGVgWcCCHwKtcjVUFeR+zXUrIbHJhVQKKRb2iEqFo2IfjQvaefqsrdssye2zCsvvDCffOs9GuBm7
Oc4iDEfSSLq1XjPH8eTlXK45ENIJ1sY3J1EHyCOHtPNNML3SLnyhtTZlK9WW+gZ4Cy8FfgftC/wB
LHZbO1FhRKR4ftvocQgyynEM3ZGYOwN9pqPYSctndKH8ET2nskNXZ9qNWzczpQSDu1tXidhKtysg
PwqTEvkT1Y98QhvsoX7x7ogY/cn6FnEYJ4Wnr3IH/ZJPqvGKM8oeByQjo45YA9XkX88BxrH7IHu7
CsdqKL8PM5pRBh53B2QEMy8KEbhSKcpbfIKn9zkFFQIDitoEd2JuCTUZMoCcYwJlaF4uLwGWO8lU
Os97MhD3UoRcKOW9kGp7om0yQnI/xKSoCfLHNGPV+bqj6LOaOVJBtW4r4+lzwzeCAUkL29hBDtJR
7/vX7bly28/Ex/AmD8yUmSzrNhh9jE1XIzHImgC+jKOKS8RSDqbXsCJZYgMLNsZFFjcPsMIR5hZe
7F4PxD/ITrMtQwSFXqmBxKbL0tVYGKe8nMYH5hwTC53VjB5ZhmRDr3LM/Ar6S/GlxTbkkbRbkdIl
BE0qMyMJAxx8SqYOrJiHTct5NPeZ7nSyDWOkTd3k6/FpOrxJ9DwPVyuiS/5S3KNrvM0vR/Qc1dvE
09x2ewPhNvoor0XqpvjqE3ID97CzAX2oukdzoWxTk3V3dY0eRDgFjoXgNa5olnHw0IjCO2SpdS+n
MpxqBNw/G8Ikui3zr0s4+E0yw1dd+kABACnoSSX2kWzLfWnp0GfAAuccrqhuGavYaVBbP2QY7zqT
Xb6VmjgUHGdJGifjFEXTopSjIuZPq4FyWIDkUKwGqJmTkdCW9HD2b+4FeY7CbaQUTZM5/t2htpuY
tvxaSB/Z2ZI62ismTnaPnO0STfzmM9vhVdPwDgSNWwCf6qFmpWsIQN4jkgBMgA5ba4hGu0ekor5D
NAHOSAi0xRJEDjATa+vpwJbfMpbKgbw/wXmIouYXB//8YVKo78f0keIcHCKWbutRn6i4H/Jm5NPv
nveJLi8Qv1H7vs9xOYH4wgHWuvLpeqLDvb3Em/G0tqmKkg/yXxrIKUfFyz660kk7FIrB+bwMR0mQ
VNgae9qh2Uov+dfNSXfdh/Y9oXjF2/1q1+uHj+CM+g0XFiQW3bRxJsC6WCzF4M7bckaRW84IJI+I
UFzrywezi2xZ5qfLEKDOV6JyjukxxCYOzPNnu8BwpqRo8nFaBsEFe4spiDCzn8qn+yvZnh8CYvr3
iueHdPT7EY93nYTVGKH0BNP/84in+khGZaEzv+GMW/TupXClb4BJq5vDgyBxINQZtDzbWbFDX3lz
40Vm3z0hAoB4+reR8O9OeoL9SMjQf1/Nb5xPwhFiQ88nPyNhlWMUOlMG3T0FrzW/Ta/FKlAP/j+A
cEgH5av5Fwjn/T8YTt1m1//1v936/Xr6+j+/utSIfFF+wi9Yji7pWMuoBrHWeCf+A8vRYNli5vZT
aoli7L+xHFnBfNDUhakjeU7/gHJIhDSELaEuafzk/yco509lKIY3siZjoQPmIZDKX8pQvT5nSXKl
uRWunEw7S4CMlM4DOi7LgsmxHzvyf5bF/1iZ/wmFFC47//Whv5H4iaKun13Bh6JECeXlBOUWE9Bj
H/QzVFFuAjNlsqSpXl0+zI3gRGL3yLvSuXVlDWL6xEZnayvmmhvmm/z99vHLE/1Ds6L97Wsx//m1
PNP6Prn1XKF+X6AaM8hyOxjf+rLAGkqIp3K3jbDFAg/xyZPD8AztiYcYgY5Cp1B6rDLv/mI6HKry
RghIgNFRSuNPFho+ymHMd/RwvGcaxVtP50GHLERMLhaTiMbW/34z+h/QZr5udBE4o6sakZ3/vBm1
uRtxecVDk6jjQLEU9Au4ze0LZ4TNLb57bNuLYRHj84bAkMKtwUpYzRALV+/6kpgV+Wie2LvqV/2l
Wd99k5xG+1kjxkUeU7syfEGoLM/CRteueynOnOWimXWwfNwuMI6jdfFpHEmGhlyEDMAjk3uu0EYk
GBOGuWMg1hJyvfqLfMhRaxuLzB0i8y+W5rL0RxTxly/ht+1vmMhNPrrSbw3YdgSK5GkmjnT3XfOW
bgevRT2Fj8sRFGFU2VemUsaTQsq5t/SN0xFzEeC9xmu3YmJBriTdOawNnrbxSW1Nj4aa+ysJnpB8
lZMeAojdphVahAsTssdoWkaqOCeXuM3V/j06I1oi3eCFbKiP2KXOmxr+9R2kajFaK5wEK/39uWeK
VYYq05dyWqz6g66ECK+pdTqs7L7HyCW/UJAupIhU7X4/2Pp35ZJDAZWOI/+VzBD7sv8bz1b5I9am
QxYxoNkKdPqfK+lSVrfn8OBLTFP7kr1LmIf0GDhOBfWHDKnpdYHpo1yuciqbiPTH9SjEbvJn+PGg
Svn3df3Ti/5+vmLXJbwwJYQoP4/8l71L6kd9+bhp4kRrDjRUtFfnsJgPc40R6RZ3Qe3ljttCbMWf
pJxLq0lr6b2NW2B43qXgmFY3mygYKTH83U3c1qvnA2zw2CJCQuoQ6BnUZAvmEmrlNi86r+bu32+A
IYRYdf92C+IL/+UWdPmuJcJlF0pVB7W//khuKwlyshYpuT++LlMmFkx/9IvHsNLSc+CjQkV6OBzo
aswRXF4D2xcNV8/+g6jZM20m5hKdJ9ruJYDW+MhBLzPXJcgTk83pZSe7klUHsbfEysh/Ai7OGdp5
WC8QxXreQH2+z24LEMU05jfXMD9m7Uxf4vJiZe301rkx0SHZwnCqG5FZ6BFJBaUfsUhjjb+4vLKW
iQJh6R6L79v3/UiBfAQIm3h3AOjJG9aDx3gOWEZga3uM932HRw1RefqOH3CLqmiY4npJhRR1eGmt
kscs/VLvsxHvgEmAio1hGANJ/JSgxVXe7WmrGNlXuGHhL58vKsAdOf2sHDnxJXU5ojdhR1EBgiDx
YJI1YOn5jOfXfB+PuRr0U2EBhJQBJZFzOE3zhlia+7sJ1MQ8tus+HwfcUG/v8mkSmsv+1KERFn+t
gNLRikaHmzN+NYObg6FOYIC2GWvtNfueIH0T2Dc+BHN1IdhVE5D3JhTD7ecqD2kiXlA3AL0LvEC3
k9JvmLpzKHRMri0NGZOF4ThzxdKe4LOYwmjkOvTjgCTy4ggx574SSQXlQvvCZmnDbBAh/De6V7oh
IVC+vF3m9X5CT1JAyWaCgagDbSV9TRFp8pQfpkGXXNLBXYISER2rbPXAmwWnEZsMWV2ZKmC8hvBF
OEckrZhu9la/MqkNijvYP4pKf7gz2BGOcuU2WTdz4CQ8tRfVXi85BfnHAh7+FHrE289h2USAhWdv
HD3hp2KE8vTlaHQLUHDObmvt47G/LPlEdpJ+281T3LvIIQQuBq/EHdU8PkKq+CeGOiGGQD/ETQZB
EPxlHGrPG0G8KF/TT0zF32sMIzK0KptuUy3wsQD2vBHyGMFnovt9wYLlTcYJDiuFt9qv2Tp9ff/A
QwozLue5aIRg2VbEwQ4EQ7OPEc9k2x5q5/4tyTYZkBr3NRLQshCYjcW5MLF0pL0f/fbxDqae+YXi
tmiIaL/QYe8BWVUbLLf3wYS4kvMe0AbbiHnj8Y2YG3Bqkw7mHMWMpltLApu9YzYXX/yn6Xfsr4AV
Ddbwqx45cCaeELZO2J0c1VCHM/CtXVwzxt3qkjrjOkD3ALQh6Ian56eWLaSF+TkKSu/6Ju9j9o5d
E/SIRfq3R+Uw4RDuTfq041YyG04YK+C8kTEOYfeuFlKG4VSUXmZ9P42/21m9Y5c6Kt9Jv5HCsnXK
UUiDM5VKLIpAqTAtBb38HgyvZowfUgYYP76jVDtLjHLkbJmc8YVhroExy80ddStZgK8bVZ815kHq
AQrgkqlICsI7kEr2sC7asuuYP9nEHRMtarUYcQ7zeonVBXj6+Dm7jOysOJUcy+ZbO3YMKLozYI8L
7AteFAQ6doGdSb5lM6Wxn4vBpDB4i+fDIfPv27t9RdQjzmLpXciH++D2RjoTDIjLEvskzNuZozHA
0CPlMMbKSXADUH8JDJ9vGDnB9fNhskhZF2G+5C0Zf7A0kr38gT0H4h6B6clkn1EHxsHta+zH+PpC
tGYLW6PloAq8kGV9WUAYKIpp4Utz4+k83s8bHbnvrFtoGr5aTOqmdXu81/aDUqsNEbc8cRFamFgW
YLXm4puhfyb2ENz3E/++UF2mpwHOix6bB43klbpKcIYzFOmv7KtJA5dJ/rwz8z/cj7BSqgMGICqj
nlODceqBzZO07NmP2boBIejhiNcm0Pxyy3JV8HTB1HEAEEEFs2V85iuOQCsRMOmbJ9Mq8qNcwQeK
d4K7ra6EnI+IE6wQ4XTyQQPMEZGCbeGGMqhigJmFzEze8L15Nw4tDHm2iYQhjd29KRjWipdbnOrD
InNKYF3JHr1cTj2SqvIoEzBV+i2Q4lsf1EGieJUwfwqeM/WHUCE0lFgz+pfX7AD5HyNneYZyHwpL
uUTvKEiNgu8D7kFnMVqLEr1xuVyH44Ix2UbdPo4YEUFsiz+V4B7KY5+HmdwIiuK4ZfYJ02aZceeq
Z95nMesGSnx6jaTTHXviFosfY26CFALxR+my9nsfuqXg/cpos5od9f5SRoDo8OYeHjbzqXNtM+qX
J7ZOOEEzfXzBXrGfOxGW9IySeTM/o5jIPAzGEXZdUS0gCVhiNYboNsOPAaMghoLft9l59uDjkn0x
M9H9pK4gpBELuOURqDZ4mvdYJV9KwE0OEDNQ0OyuC7mYnohifUUaY6cYDzGjFYpq2SmWV876aYUB
7uCj9WrbA9O893SBW8TR2KouyjKsFwGZY8QJWCwGUBUE5IsyLcJJkA2U6sTuFe+CzRQfsVOjipEZ
WfH3/R1vijfz7BG2h6EMk0OUl8ls/PAkfuD+hvOcZGeNl751gFnWZS66UYI4iD0ET3bOr82y4pUU
czscHEavoLorNer0gO4rBO3cMiiFcwfYEOJNZSa2cMgOZFxtipsnxh9wPdi8mVLrXXi1m0V8YNmp
YJVWtY8Dw+bxQcaSN5NXmQ1vBRX2yfeje/qh251X3GjMuoO3b4EmPJgSmosbWkSMu96uUa9P0yWy
jg1GbTkshC37FvKWnqqAgjn7xKPbzhF/3fb8xE1+0C3dKSDUyaiIqKRhcCyeFUqLn/7qEhm3PRKO
p8xVPz/OYeeVqzPbDowjJrpi/spJw6IQq7n5IQmogbYQP7/BVOX+AojFZeY+ncjrHdBjyvh/8WR6
6uqoDGHazIu35i1xtE3Cz4bDgyFRyWuLC4KHJXjscoaVNauMh11UCKdNRA/bK0bQuLrN5ItXZdBm
rORVzCQf+BNevX5/cUycdqjonq9YMKMNWT3DbEXr4piv17WAb04DDE5KmOiyaQ9j9o0Tl/hcCr+5
HAkBmXHV9HbzJ9EoTKErJ6tzZp9XE9gGSEzW6kkLO2axGUeEpX+mgRqas2T7iK7r/g3R2vg960lF
i+6UxZoDnSbFprkBAGY3BFzTLtsu319GL5li47hT4fGqugNFrFTZzXijF4tkFNSmXairto7Q52SI
g0WzD3Nu2/o1Pj1bza28yeru63zXrOO3ZC+eKmaZjAionp7+oM9KfMB+bKZua3w4W0f67nAo7F/u
JsnZTne6vOtASbDvv4HVc6x/Fsp2vJ68Cls2LDRDSgnmrNepfjhD8cD/bnnH8hOAgr2/dg11kzx4
B31OWWmEUI8W8xyUC7Ey8sWP9Ia6wmeWbM4mwLs+PteUoJj6UKQm0lSD7BGVG7hENo8qKl6aJRG8
FnNiRsfF6uJ0Ox6QjwH3KgkeLv80U/hDhBpdeZsZZ0/8515/l99l0oSXJYpD4Jt4C3J1/VbA/J82
zlFLSGP5d/6CUQFuNPmhEYYFCl22Tdrt+L2jxr3BLFUSp/0G7JSY6H+Pun2yI4I7JAZ02D3fs2Pz
WZII2TodDvGmN5FtxIq3oMGJl92bA1UYYFAyoHc0rSxoP3oLd2WwqhM7rrkg4Fs4dY3C2SxH2sTO
vgRBEQu4s0zewkxsXSXzGvSPjxmaLADLH3gBnFLYV0UDpVTloyBdwBZkXnzZl/vbVsijrl/9gvjG
XbGkVRmF7Eo/I6rYuZiLu9gaRJAPjbnbgWnC/Cu2F4uNhd6HT4/uVPzN28VCfIlGNgn6r1azs6XB
ihsg3yC0zAH71mKWP/q8beFXeNmx+pS/FAwEP654pE8zhvVz8+mM5WVMkl8LoNqDaig2Q5jU6WGa
cC+Qya4pnpr2uMcToQ7aECcsUlUsGFbT53fyCRUUxKBlLo/Na3JqztaV8w2PGOmF9gaoaeS3RXie
bMAdnLEVR9IMR5pcj4rzjOdXTrVDXy6wkYyJFE3G1hXxfANtbVhK4JIFjhSLZHbDVuWhOgJ7n2zH
59B8Y7PDlUtajngGqc0Ok0Hs7COOHeXsMmy6FM5PqpZQqskh6afrtpniOry/RZn9nHMpAHXAioAa
MBeY6cuuatp3bTXaabvkCSKBp2r8ZXiUe7Qti2dEo42ww+lupAFdXAiXaHVIBkoom0a+gDnYd64/
ls3XL+NjMN1ycPJ5Z6keNFaldqUbp/1MVMHuPZJdHXQxu/iCM8b7J3BtSnUKsTGE9Ut7FPxikR8J
9Ng4ZUrFCQAE3DhsBShc6DCyM99snCTqQYgHuDcgYXA7eEEN2tRHJHq6sZc1AVrU6gdN0ryGog4C
yQiuAsutxcCx3LA+IEYJDXCyQgsHUjnY1Y4tdd07C/GgH9SIkq8qtJl5qK/26WGweawU/j+QWu9+
xzngSQ/XK7Gyo1izxYrFzmZRL1KDn31b1tUiIU+6n+mtK5nBSAokwx89MZSKeCzMoVrrRmvLmWw6
4BoFqiaYVReyLfC9mwRUWwiZxfwMH8d9bJeR8TnmrKTxK+bsHNthj4erKH2aeeZzFoUUhPF4W7/g
Ccr7KnRl2ytWwq8j6iDgqahYXZ0Jh0srbDV/LN64HdmZRLBuLw6tNZYCPoAfuXdwwabwF+Znhs7M
+3Kv8RlrSHgPtfg5RKOo+MaKKlsWL3TOw1p074MD3mhWNhmnUGoOcA39m0/4svdcmWRuvHYh8B0m
ZQUjIhp6EL0OS2cBsIX5XMgRR6+ST8Y1vny4G7epXxBsjm10CU9q9Bc5nPwn+gaiDFlSJsoY6ED8
+i/zpGd+TZIsAeTJGfQKXQYnkzMOxygYq7/I3GTBUPl9dvXrZ4lf/+WzhuxcmGbGZ7X209WYBIj4
EIKaMZcT5in/PitT/vhpsmqAfUDoQWT826eN0vH9nDPEbhhqweZByZBsoOIBf8NtRAhNmwF0OXB0
VQHcttVf7/dPE2QCif7rCn6bIOfnXCnLyVNcgSRkKD/nPJCqayLIxEhu8e93LP/BrsT89fN+g2bM
YjS6PlPuuHeLRecVWDth6sTU6G9cpL9+0m94TKqYWTpWubPr7EGT/PSvEXQS0hr/Fko5Rmj0h0XD
ymR5TsTs9jdhCpydpr1L3FQJDRXaQZHM9RSE4ebzLjr07T3g8aprXMXRo0ntaulmyANACGZVLe3m
vDlUCFJP49dBd58M9zj6MOOMVxgA3ARwepO8BDdcdaPr52mHIXtl6yO3PWFu/qGIDJv2Fdc13SZR
5Ug4OsqIBLtFp7Sb78/R6xOdcfUxmlEwsjPrEUbzC8WBym5juVsi/MkirN6YYp7qGSMzRlYksJ4P
g0P33HltNPmWl1ATu5DBZk9D8NnO8Nfzho1wKSgHy3gziOBl2OoKBhwq7ZypEOpHISqPkYFCJCcV
Jj7VEWMwd4Dy5SqhEY4+INq4hHpzQcQYcBoWb5NV7BYMKad4pRKDZMkvwU24OJgLnt7mMfnZYhEI
uMwr4rWyeGL0g8sFjRYMdIuxD77A5/DuE1sVe7dFjaJJ2xWHy056fzDQZO4DvJ7uRFBU46gI6Dn7
tkMkB1iwj6E5JSTviP9VOYxeUtdkVy/fDcV6xL4Qu8dutU/WIsnobi14Cl5Pbz7V9wiDaZhieMjj
sKUeMx5h6vZ5OJyeO1FWP2A3IH7VKV5pAoJsxwSfaCK4H9LP6W/VIAv376bxCxZKipuIPaECTZzH
Kg4SKFP0+QivPpm0QPhwTHwgpkVGKjf1oXDCuG3bs8Aj8CddT9x6n+8B/qMBs8sYYwTr/IjKi88x
wrSMFczfhCkw7TzT917wJjnptAj6yqiIUu1Y5/5lwOAkv/jYcGDO0U8HUfrBz70LogFF+uXmaE/H
kFfD7vZKJgxcatAlyuUSxM2CIZ1DS3i4/7EQy+f5RuNbQZ5jlwsOK1+3svnTYzr2U1CStRTGm7/B
OuM/7WxjhUQxnTyzCcS/f+6teZPdksnwQw2QXWBCt96lOOpito6bxkJQUW9f5znbbCgFFQJ2xDBI
gh8+VhnOfZ/6PTgPx+wo+Jtt4ORPu/6vV/b7GZMkafOsoFCIkMphkfhIvAESeH02WcRAMxSXyDB5
A7RKtzrm28IeHmCHnoAODAc8gFqZnkAFfzwle2N2B6oa3MruZiJVg5JRELUZ6x9vjPXZFtbqpj7i
JWp327M7fPxNXGj8UZqnmjhkSGPTnKAx/OeX3eR6bla5Obbt0bGlA/Lq67K+u5cGVwJmDzrcpfbq
VteXq/7EpSjMx/ibCX30QPiIZhJrcfbJbTDmNfYtiFloWXWBwMAdT2xoI+0paWfN4y0Z3jWFXDJm
kjCCuwlbFTWvDdEVi2nfbWnAhM/36t7S1VabMTuSdkqW6rxeZ+BdqImmKfQpukBXX3UM4g2rOIhg
BdiczfTtedSO45mGPRbxwmeWvvkiV+tG5KSNGZkW77Wd8bxUrw2eSDTpEphkE3sC2xtu1KZmix2t
DEudy6cuhHsJfs5GX+JWXdsjBCdwQS/CsjqthcApn8mB2Tu3j6S0yW5idt3lyxLqVIH3QAMFVLrQ
HmHK4z82lf9grJPjKMtbjRmUbYjiD/FI89G+VtjQQ9lT5v4oR23QfeSE8NQeZFp8GsiBxzPE9G8f
NbkJCOpW5qz6yN8q/zIX4y+IY+jo6JPxqu9BxNR159AOSBbsplLEoS0GH95894LPK1V7TjTIbani
J+9I8VzBxgMy5+wOEd57eoze/rMj4S+xmWgeEi7SylfnF2yqgHjhKSp4fOASRA2uhEjRODiGwR7I
KcNCw8G8li3tx2MY+0+MhS3lI4aNSAH6IS67wY2oDaBJBeB+jVP5+VyiWVw8cEbFADhI9xh93vzx
Fio5SR6j1/ML313Ek2b+ZN185TwnzgO7k57HF8/1GVsa/+PdxUBLMNE9kcM1RLEjWpyYICwWMuRJ
6HADT/zmy8cJ9YPiX7z7EjstiZdr4qnfJfVwcuiPNWpCz+BNG7O0lJCRbCD9rALZFZgP42sH86Xw
8f20obcSDzB5gL1BAKYQugSi9xazaRMHSHwOeXtdBtVWM6+wWwG+Au36qBn/j2eAa8sYIA5rWTYn
SGmUjJ2H+7ixNtEjrio9ynzSUEKTnv9psGE8GBGHrQEN5Vpv+490Kea1g70Q3W66MQyv0Bxmrmhf
jO3l4ZQxgt59BmKDO5qxVOWXO2eLctlIOG9pYaU7qb6Wx0ENW3OPoQ0DOEAT+p3KNsYL2MMIDIlt
/fqxrA66TLGM88eTY18QKhXmh4lD4gNe3/wrA1tyM9SX8dgvbpsSD2dj1kysO7186o/UAOvvpxac
MUUn4eKgTBA/CPMrwgXvdvdNDdWzjcZfDwsid8sDOIeggJ+3j9KGRdOhQpmOT+ZJP15WVPNwvE/Z
etin8asGjRnP8vu0x2UXZ3UIpMg47ey1f4e+H/TfyokB9GSGPT93+VXhcqY6mPLI9B41rv0kKBJ1
Qvoe9PUDp7+6nNjPMF6OF2ImKTi1ZSTm4kz/IwTFDvNsRDPCVwc56OtkhaYT2VsgKI30zjipgMo9
Q2Qn5bt6ehx1B+q5xyB6e/tMVN4WBpITOLyTKYNN9/KerYS6KN6YYVfbw4yRkR5euVIeE898I4dD
cBX+XOjtXpQAe/dkNZ4rRxknt5m+vh31ubq8BdfvxzHXIhx5KH5IRVx1wCTI+HRh0k4EBXGZQsBD
L0hRqqMEeTWyA071QNLx60OO0norV16avgL6FHcPFPC8Hy/gt0KnWaFTPUNHDfD0BkomEGcF9XfR
geuwL87gV5cOgkLItlb7Ufr6XNu0341bBeegjQj6oXREcEavr0PfZB7mnveChSQqEVTE3KuQXP4Y
DSEG+x5codUZXGUrvY6FYFLwiNP3ApoT9JxxaEC2dMeb9HB6+gIkaWmAqZ5gM+FFudI1Jm4kHUbQ
FdAZiQEBTtDoJWajjbgIxhOBAXMlxcKGw+Myzz7i2NJ2nQ+XIrx4Ywjy1GgoPw63lVLv1NQZDe/1
+wT95Apbo+SzusOW8dgrx6E8iSjesvOs0jbX7xpnDOBERgDyaqSEJkERl5dy8Qjud2iwNO14kFE+
gt/tu//L3Zctx41rW/5KxX3qfsBpDgBBRvTtiKOclBqswZJd9gtCLskkCA4gCBIAP+L+VP9Yr/Rx
VVlZstSnHu9LhVxSJkiMG3uvAdQ1mG4dJNfDbfa5QilsgkMHgL8YICj8GFiJsBMAPKDzMyIZDuLN
pwWIM/A/INxMziH3TFAhA+vnHMqHIz9JsaecQqx4QRoruS8+4dWwU/YYXY3U7n1yEBA1aodMEck3
DlmY7XCYhDhtwenF/tF9nTtQPEEkXEE28no69U84XePr9ksUQdubQOP89evjAYpzfDunkNyCBACc
jCN6dNHiiWGmh8gE9JbNHiU05I/Izuymt7IAL91Sf2znCMGSh5AusUQ4czjpYZyGnFOxO2hgp2+g
BvOXsDI/tnSUAZir2emJ440O9+H2VJ79mkOcn63zz+UIHEDxa/qr2ZuL5nFC4LAuftUosUwfYGRq
9gh9Tvm53pMDIgFAIb1twaAon6JrlL/A0X3XfC228XmOqiyqS5+brwdNuEOcC7lsKPjtAIk/oxB0
gN7XHnKzV+YEcLd40wPgZgCy9hvYtpwO7yOIQoH0dgCujMjd2Q/THmn5f/X4f2tdFKBeoRMC7VVA
x8DFAqAV0/HnENv/+1/N0y+PT780D7+8e5gfxvHpl//1/aeHX/Zj89A9/vI/UPjTk316/OXBPD38
cv/+n+T0n/u7/f/8EYr7YrvfgbmcQRMFkCyeZ1kCt8gUqYrv9tKHXyUFPJ2hyHtQqj3Aef8E5tIY
gTtkYqPfvSX/FFlJC3wR4np4zePT2b+DzE0OwOAfV/C3LksyBv0RoIOzb132Y34tHuelBLJcbAp+
5aH0iJq9Q1Cji10NkMMBv6SvJeimcDoA3H46y97JAypMI28BdU9AeE/hZntVyM0hTTmsl/5E8fWA
ZC4sE6Cd8Ftys7wHDKqAFiQEQuQp0njrCFBHEUPOAhESOMGzxS3kko/7WOxn706m9IyRe0/uUnqf
VWcRSnFgcWc4ovoHLm7UJu5PS/GBoPI11h9kcZvM8XpCMjzyIIMVXxcJ16ZzVNlC9ZuZID+E+mMX
Ti2yk8NnBQ3LFXB5cJ7R7tF192197nBJ2+GYtfWKIyoCnyZCxXE1gHkA/VZwIroVMsv5uFv4jYUY
RnS4pZfYzjOgUiDe2ezrar8ArOARNPJHk19Agl8PEEgtf8tQ6b88/AxfIjB+DgIt3Q0UIxPgpT4j
Jt/i/odK/+2SnA+QNQWFGa4QG8d2oJO8QxUa1IUIvPxtf0U+zexjfqvvhysDvCMo9NgWUG3ew2+2
AfpLfgpsx9ylvm2RrQAzC3dNIByQyE+Q8l4P56h0W3egEo/vO/Khr2HcdwM3EEJO2H05nTQwjSnu
Wuytp+6LuUS1Q1/2HxO5VVCLAF3kZIap9Mbek2v/CcEvIIvkUT/laKdfg+/S3jEoaYEpcZ5dwpxO
HARt3WOrz3qzS+s1AHzAUJLsgqZXuEc4vCqQWzfFpwbOJY/f5Xz+W29fhzT7z3erf5ryqQMZ4OHH
nefwke8bDUsPjvQUJ1MGjCrHDvHnRpP+A9J1wPmnjNMEkqY4075vNCSJ/wGL9yI55IDpt23oDw4A
YdigGM+TrChYjjMRX/lvONk/P1jREBS5M5ocSAY/bjC6tFE+9AjAPEuQr+RlHmEtpQ27DiponJtJ
iojnh665/lcA8owG/Dwu+bOx4xxTOhDd1SWcE4hvn/jMQEhawPuehz5fhwi4pnIub+oaQC85LU+L
htF2P8KkbeyNg10inOZbOh5qVYjx5maQq1nPuMI1rd/IOS7eCJ8OwcSf4dMfjxkf8tc/FDV4ExuT
E7DNNV9aXNtzCw1buFG4xPTb17vi+f7+ZxNHcQzSXdJAa6PehEaoD7xQ8JfLZD28f/3rD0/6wht8
M1b94Q1cJ4V1y5CB2ZdM74xS+V61xoCStoTtVIxPk05B9lQhe2toX24xPuYXkFFZUsOXYTtnHIg2
rWAWFEDVJBIZ1HmEKo2ynzQBKLyNK/zOwc8vtQJWZK3rN66CikJH7XXeZGGbDzBcX6J5bZakOf07
PQLw+vMxzZUeWj5EcIRSPL3xaX2lVHFfjWZbWadPdajUCvTxu9dbO6qP/T6+MT+a6Wkgw+xJxrY0
yeWNjCZ4koTDocaTYVtl6kveQ4spnUa7r1zpNhOvwjaUVqxCHbf3rz/Fy/MYCp7P37kRWG1qausN
s1Xd7ChdJrevfBEZJJy5NW8Uq16eyxAMfd5MiRCpUgSTreW+m1YZE4yvwI+icvP6exy+6K+zOaZH
iyXifVTXKsNhHE2AoUTQfBalHVEaKQsAudl8Gs09fWOivPw2MT3cdX5YOpMbQkoauC4OpndnE4vV
JSfJ8rfWPVTZnn97gz1Vg6ACbcVI+WtXSfE5rSUQv6/31E9G/Jscwg8PL+oUZMNKsG0paqTaojo5
NYleLnrfxrvXm0ieX/r+mNrf+CE/tKFbn9ctSISQ4HDd+WQMajeTh35xDoZUVE2AUXQ9jJxmC2cS
lkJ+vCQALebQbKpND4YQ9DZ3fQzidUQ9hHgdUaekGPKtkzn8Fhej92U/F2887os9ktJvC/SHp42X
wrFOB7KtB15uxxw7gMxzsiuzprl8vUdebAItHM2Ypcst01NcbbKKUvUpJjRARi6UVec+lGndMnby
dxqKjqsGELmNbYw9G5pCFDAjUySfQwvpMqMyf/t6E9/OuL+uNdAOn09QOdeBkqhX+3yERATfBsLn
RxD1ErLxOc01VABsDTWlqaIoiyE2MB9GVTl4cMKoqAbsIx86JnZFoaFjS3SewOO5jcewbfvFyqsl
hPjeTQ5BbJlP6b8Hffg+JzHKR0NAW+FJm1OyTTXTAK7n0HYolNrQ3IJ10jQIhidkBOpBQ+eJAoHM
dHkzCDf+rSkQJUfLOmdxw5gfs23BMhBiaCHOhxJxjpzmYf36yLwYqB04pM8HhrVDTPqalvuszAvA
xmQFoHHOISGemeIjzcYSsekfAewLUdqL0zkt2NG7WF4ljChT7YPIpv3ScSQCoTm60zR1b6RzjkAH
v48XCmHPXyat2sZJlpjTrsggCubVhJ/gHEoqJN0Ydygm6OFzGxM3r2Rw/pxXPv07qwgyqkcdSdJ8
7Kqod3spo+rMKAsiTo+L3dLT7o1d/uUu5McAh+CzMhsIlsE08PxezAT6GVqLz7kJ+Rukxp81cTTj
Le3aMpiRb4kYgQyteAvn33Kw2e3Uaa3eeJGXJx1Pj4/2NGrjOtjytJxwSawcZINk25mbuYwgMtaD
fvT6nPvJhECy8vmE4MXYkmGZytMQCKBjvaivD0Vf6LZBOcVwcATMXNKzqORy29E+u057DT2M11s/
qoH/Ph2zb1nHHw6JXo9LPJkAYkyet+K6xq0LMieEyGxcm7jxqLE5KwUMXNppHOCUlCbzcjGKKDlo
77m4HQHIpSSu3tdqYd3WxGPrYMQcalZ1Wzq3iQQniFtX9OfaZ12WXnbGS/NrHlXLDPBBM8ROrDj8
nzjbF8G0boBqSOsB+fSJd82HfCk8B55+FgSkK53X0QDWQaEKrbJNN3onOdzi8zC1l1in0GylSdQP
18NQCC3e6KZvmgV/ORvSjB6udT90U80zMjjnEUOmEoj0xIscrthKLh/bhHZ3Kdd1dKoP+lkMRcsZ
NVFJpvLMhHq4mRoe3klKcYAwkDrY4Xr1+ui9PEdpcXRixS3hU9kj5hE4kzaqENluIi0oAdxB783b
6I05+mJgCOmqoyka1/PEzGDkJqI67C0NcE/JNJhyr7/Gyws6Ow7WVavqMUtNtenixcAStjUOkkhS
DfKcu9bGbzTz8s0EYgRHgzj6wSVRbaDyAo9VOjJgr/NPKWuSVZN1IxhqYBuOxcJP6JjB7TQIgoKG
BGl7Spa3HENeftf0m7/LDxPJdkU0ubosd20ipuWsnqYULow5SVCWitn8tw6yQ37k2XRd6r7yugJc
mS/NJ0hlD++6eYH9SGOjT6+P2ctT7y8Ky1GmxhSZDL3vWi2u2mwEpV9Ew2nHbdjnARif19t5eeqx
Y18VIVU/xaZkp2wc5V5SRa+wOfo3oqeXR4Oyw9v9MBpztbR2tA3CShO+pNQDNUui/N6181tRJY1/
0lPfIIE/tFEjiuhsH/RekUwNVxNdqk7tMe3mBDfgNJ8k/LyljOfrZhJFfh1PMvj8ZHGLHJC7KKLc
ZedinFWz1mGWHsQhoQS03Jqu9mWL45VXNUgEBbUDyqYzL5b7CCaF+mtUJn3yUNZ5Chb0YpcivtOu
42kB7lms5LQdJ28bOO71ba2ifTdXrH4UQrjoslHzIr9ExdI6kMNkUUM+rpaCISeaC8IkoANTZzN/
ki7TSMpT3ZqyPxVjkgMZGhpV3cIDIjbIXBdRCeiGUfOQgmQeDR30+3hUQ1zihMWRN3LVkMm6FJwH
Z7y40U1BkuozKcyY8o8qrSiw/TAHXFnfwivBy2zbTU5moFL5PAGgXjClYHacSjtem6GcWHRiMsoF
7FVsOkd6rUo+j5cQITHi3WIoxCltP6GCscpyp9JLmkF3dkH3PWLVQM5sQfC3mmNBwKaU47riwd33
Aqm60cIo5JxkgwbYTSJJOb8fQgfXSug78sF4VHUHKdzllM801ec4wXBY3nrueToDaaE9u7JtE5zZ
2ciEAuLciRbgrhcI0m13au3UFLgsaF9iS8j7pmM3accL365JU5ZuvBiEJcA0td1Ipss8Ml0GKx1e
mgmQpzSD00g6DdlSn0VkdAmYDEXMO3kuS9ITA/EsXGsupHS2u1qUaetPUT517R2XjQ7Dje+lDvFK
TyMzkOZsaBVj/DOD1BmcuISfAYjKZeue0rQN4Ai1RKUW9WCKHMiHKqmxW24U74sKtcIkyytYfs2N
hYOKVGnDYdTOKug/5WzuIoAAVc6g75C4QdU7PTNVTu8zM6QttHiarC4J0C7tTC3IZ81iFggFL1VV
5gbetG2uxLino/HQUMsRh6keRJV4LtRlUiLmbM8XQ3Qabsspnrt4Jwq/mK/IXhI4R1ULkm3tdZ0Z
2VSnSUzSOV+pmCOEfJxt0+SgNSLxXIF64ytw7xbC+QTMiXPG7qwpE1+BhkmbBJQ5WfZV8rGF+8oI
EdsiIJ45nyqZkwvS4jL8qMlUAWOkZZ4tMH8b55pCQVf3BIpZA0KO27korfmt4Xkbxye9QmHNIeWs
hnAx+ArrZV2MQ1JC/iWvMsNOEP6wXoN11fAFNCWLqBGEGOwRbp+WXEBbPVY9A9opDWlf29MI3rRD
ua9k2SKgXCCAEkNWbyZTszNSp0CXZZzqFDX6rKgYMBc97qb2lIilMAmIJ34CqgspoAyAg8RWRMef
agg6NdGZXHqZPpo6OCWuBzlgCmxMsDks7fu84wJEi6FJeb+bHSfU7CFOP4DIYkVtwntDvUGy3Y8B
g36TNsYraK7US5uANtOUk3HidpFEQT0tmbpmAlUSG0Ef0otR86w1QPTALBgAuaEbp8uoVsbE70oX
BVCHEJQSPLsYsqaEUBitxxKiiuhGD3L0UtBm6xtbQwF98DkADUKlA2u+NoVKwrDlNRPVHeU6BTk2
h6Q+5BKbhHXpFaqniNnWQhGN1I9mNl3geTwoyQCkSvrQgezcN5HvkZ6fSy1ieNMuPqB2kNY0s3dN
mQSoF3qZ5otfV8CGw8oZ0HBkZDasZkyAbzpXQ37RktoCYJFMyOuBOTz1tB/Oo4pZKP2FutTDsApT
SiuQYAKhAPjUliGZCnDjYr60WEd6h80yH0F98I2DNDSHEGnzPqrSYLF06JDKaFXr2i3gMiepBXfN
zN70T1WtI/rFG9eb5QQrvsrLk6HUdjzY4Y0jFBtLWx/y1LL0OSiiOIQ6SLamNVCb2F7BuWBwIi8r
kJB40gsLFQSx4DtEmyJBsh1l2wJQjBB9ovCKyBXHfVcUuMbcq9oVtjop0hLO8CrULUZYjSVNbzhp
auiFB1hwABSNswDn4AmlElLc8AsOAH16MoxwXnFRpKDCmLMWYDBRKAY6rCiKEtPKDVGdPpVj66+w
AQmfrIe0ryC108wdtGo7WjPwqTIZ4+5Vemgs2JpFQHjBOmIENp8PVCFet4VFKqdYiMF6buMCxUOB
A338QoYg4B4eIdUXxXjELJYPNIZ8FsRtcCuBUDirxdw78PFt1UEROsYYYugTi50XVc2six+RsCmn
d/Xc9ajjJJosH5xuNUftWY3RolZZ1w0aII2i7ptr2Uej/jgJY8J8QljdLI91NwjI5eO/TX8fp6FC
c4FMqF2ddCpz5a9OdC6+zx3Hej6pQ5TbT7CKLMWdGVUxQCU56Rbfbm0tBl7A7C+JGiB42nmy+wwU
hhqSCoSoAQQgYcNyPzKUsWAcMcwGdnoLVwsocjRo0aJXoxIq3IS0LVvJuKqhxSDNoPmHXLLBoQsJ
AtMtPKta8euYhQWTx1cHgbh8ocC0NU4UcLlTXqrTFnd8O+7mRQez52NNazCIRBJJ6HaYyjuIo8fd
oQgdLYdifVPGfZ9CBiUb6mrTJHmrfq1UPvObMesqTtd0jvUEufCUScAqbVUhTWlkJgMgiyMqy2nF
IqhwhK6DHkhPxvymjkM2gADY9E1x49u6sAMuvx2kyaBfGM0CoheNMpDRbLphiO/EVHDxGHe8y24H
xTIDPmaklgKgbCatv55aWsxmE/yyFO8LFdGGbjAPHACQGamKAdN+iaoGPL1CaZJiESxifg8iUDKX
mOJWxe/0rOrm0SO/7cqTCje/CMIvQ23Hx0GzbiqudYSAHFKXLVDjl1HvYyAmh5iJg4JXI8J03TJE
VUBRWm0a4IZ7NpldEXWeXPW5answ9Y3m9kmEnNGLwKSnwD7qJVtiqFjVE/hON0M9QJXhb8X27CgV
BtcS1AEZAjpkNfU9aXEs4/7lMQ1f//6fRN706HoMWWSjfMlQnSmAfEgnmuj9WKT+Uz0asavbapJ/
6x7xF7+4QU++YbofoU8LMieLJLa70YSvbTGzr6+/zE/yRPS4t+jSBUhT4QTq8wz2Sszc5hoepaXU
H6kvIUIcQIgsbdOtUIi/xP2cX7/e8svdiGL880uS0W7yYdFgAJsZbEDLeyiPI95wBkBwQvu3anYv
X/Wg1fa8nVqMSzfFHYHhQGM+EKf0ra1t/0Y15IBE+GspLUUm6PnXd66hQRUd+g8yaFdFycQ5dXG5
GQjShxnP7CmbYnimC1euowoYEMCmPvZpXP72eje+fNcEVOp5+z5SJpvjttjS1Gbwv8jknrra3ORS
8Dcm/E+ayI8mfDJFjrgaPSipGVGnQBmqZi4D45q3f68b0+OEodc9LaTGlbk1Hj4rNIZtzDiAusXd
gwT8Y10aOFxWoVuAYLM4igNwPakn1f71bowP4/XXVFx6XAqqUFDu56lCSTSDWEBJQbdPWsPWAwG9
v00bKGEYIFDthFopbsBgPkwyXfsxJmDm93Qn+tG80d+HFfDSoxxNKeszm0rlyXY0yawgHdWRdeLa
BZrlUQ+o+OQj4KOTxE5v7DMvL0UEFM/nkKikqxumcJ+K5wXg6xGa9j1QWl3k511fQm/vjU4+JIpe
eLPjfKeKMpmjZi62dYzMtOu7+CTO5weVArsGEMXJkEMQIyOI0kOE9K2kGaDSKgffLgEVGp/J4Ebb
lcCrQUhNt+APL7nvNgylqgdBRPHGmvrJANDkeX/kBMWfJOfF1lg4QjWRXS4GB2mOuUG1tWwUsPAy
tGdvdMqhwPBCpxxvUADflrnPPDA8FW6FgscwCEQou40lolbSg0YezwYRdkHUDvkLCGWiG99o/LCE
X2r7aOQjklcdYXO2BUSHXSRNWkNy23yAf43eFk0an/R8BKYeEeQbU+Dl3Tg9ruvVfklC2WeY2xwl
grNCBos0CSKX8Y3T/yebVXL0RqjLZy7MUbEdBwHxt4l+qIWFaKKH+NnrA/aTSXxcncbuPjRIcqA0
qaGH2JgtB6GKm5Ct2SQyyHEftE7yHACwGtJFr7f58gqNj+tfiuI+pzKAgfrWgC5SDeo8tsWCRxin
c8Rn2RvzIX755WJ+NPUHNvs4zgjbspHAUAIB/6qKwHEqBgK+KTXAuhI2ncmsBdEDRdm8+1RJGEv5
CpFdcpvlYKgUhYf6Kp0KMJRmBIn9lG8iUk5vFOp+8ohZ+nx1ZgSZvx63l62jA73TOgf7xDgwdpD4
21YauFhXgKkgkK8C5LYip68PwcubArwcnjdrURKiVbEU26j0IFqxmtSfUpcB0FlO0NfqoqwGFwp5
npvX2/tJXSE+5hosC6kd9RCbDyzKdgMSMOsxUWTTBEU3wISJPdcUBB7ZSKTGC2j74txf6xnSK0O3
dG8U4n8SIMbH033sSQNUSYIUBVJU7+cl+ZLjwrhpRK9uxryHZknSfS7pkq0SksY7qqEU93oPvLxX
AK/9vMf7MPNpzONi6w3Oug0dc91uw8ygx/d6Ay/vFZjXzxvoJiRfRMCrIf+vz3uUyTfwWgnns/HD
5vUmfvYOR+vJlkZjH0rJtkT2RezcwsCkKXEHfKuI9pPV8G3YfqgDTCxNBFKSiD9rgtOUgDHXpIGv
Eq06iOr1ZmtMJ6DEVH6OxWzeiNdePjcgg/y85xZWJgsVPfAYFEZKSFHBgasoIFwMUzU5mPmkNqB7
d9Vo3+jHnzSYHTXIZWIjViPXn5Bgfx0nisv8VGOH6qBXlDFYI87jUu+dmvI3tsKXOzb6S3UyLH28
SNxPWiiDbGzp6QnyWHdFXMOsC3k+pMhXnfK3QqTd/vXJ8pOXPIblmXJpm7gFoAq4H5Dx4jjsel9W
gMlqWK7FJT9lsvdnuSfqjXPl5RUAjsXzcaST89YBMbx1g5g2CQxO177E/TVx5C0E3cv7ZnQc3hhG
qoZFGDk6S3I+tTacEcabLYk6uJ7EMJbwbOyvXu/BFxtLiuPb0Nzns40lF1sx5Po2yBgGCQsULNp4
IZdtk3pYj8BU4m81dqzbTKM8xG0KmGa+zOKur9mXuUPBfOzSfG2ScQEjFOWo19t6MQAAi+ZoL7QT
r2MvEagdkoOwAatgGBk0BDatKiGLEfs33umwnv4SECYAVz2fECnyZjhcIY7bl51+SCJmLyLPnX3j
NV6cbwlwmc+/noclTkQ38Y1ELnrNTAmaXur5PkP1Z/t6T/3kDY6n9KybGe6IkCgSdVt8RZ47uZKc
fB/zf4twcSl/M/3Yf7X/+/Cx33okDWVZ2W+cgT//daWfuvfWPD3Zywd9/JfPPjj+n2+/Lp/69YN9
ePaPDagQNtxMTybcPo1T869Gvv/l/+8vfzkQKmy4C/rpP//jtx6V1MO3lbJ/ZpqdYMj/QLUdHuT7
x949tPgYSg5ylg8/kjIOH/idlMH/QRmWHVwIKNhcyWGxf2d/ZcU/MlSvOc9ZRilLD2HO76QM/CrL
CyDjiogyZOUOB/HYT7b6z/8gSfIPeKuDkwEARwo9cnzu3yBlQBLn2cQGIQOG3ZCJKPIIjwnY0dFC
yt1sEoe0/2aejIf7MqwgICEmKkDzLrtSJu6OJCpEZ7xxyJdGVY88g+ljGr4wlDu+lKjE8M82tnW5
GQsCaBUqtagk2OJQt15FoU8/2yRrvwAK6aHkBeQY5KdtXSCbDhpYDLueovbk3dDktlgtXrvlhJmU
DRd6rA0UC1lJc3ODQoF51MjGovo9G9anm6GSlJtV1Jbw+IrEUvLPqC+K4lTDqRlFERqNct4cuDLl
eb4QikiJEMQaSB0yuh6BqIWuYCaAzJ+bcYb2QmpRaTlxJdL+F1Vajtm94Cru4F2TVRyGykVSsuiR
NigOr0vbMgKunBdd8i5oALQuUVcm8rKLXKtgzJi0w8rUpGcBCj0VtDjg+DrHKM1c5pZW2TUPtsj7
TT1C+grJxWnwcvxN9rNlEFVDlFck1xUtiYNXhrNRLM9Gg4rAuh+bBuIGKcrPG5uasbhGYSqGL6Ca
kuLcLFU/n/RM1hCwqzHYJ3EtUaZSFvNvlcoFXOJMWtQFp1LxEVbdWjRk/JCqMI/rZBJQAe7TCZdp
JWoFYFizjKCkxyoZy5OxW0pLNuNA/HIauSEBsblA4okKfLcbYJOUhuwScHNYHTpddMOVqhRbgNpV
ofhSVABNxHNcLTsTJtdeV7xAVFSCzgScgostPA8p8LUK7VR1fYeunoqVSpMR+tAOFQuUf6BNv8kV
pJ8BFYwPnw0Q+Jnygy9oqupYnajY4JdmRrGIhqSHSOls+/qkL8wEWauqgw3DAJP3nfAOdntJOU9Q
+EpzivRuGNJi+EgEb+WeVATbMKr+B2vZfknJyg90aXeOzMkIWZClzYMcNqlIKIiDaSXHoTlLfaZr
GPCwpQZMQnWRkp9KTSXELachrYASiOpwN/dDAncrV2kItOlJQY27F9XHXk4D2Y1Bc4gY9KggboDg
M5+G1nlo3M/x/Jm5ulhOMo/L6MmYSXo5MxRE4SwsyCdNywT0yyIJ1doh83o72gR1nrbrOPjzzALX
CqQE7DuDl3Y/FKrxu8bNofnUmXmpdiCt9hWoFQUKe4aMYAmCPBW+VHFK4dbVdMt4gj/28a6ZJvF5
EST0N5yL/D7oqTQP1SINgf0XmR6kmmD+rQMXYDinuc/hFueqp1pLdSv0oNs1F5kFkdD4BDR4AW7E
DnhE97BEY1ej3poxjDfLJnD+QYyKv6YkhatzwH0esI8WY7RyYmHQSUwYg6RrFlB6sUIi5zCNAcPb
RQ3dcWanZEXmsMwXtSi6h5EOBxX0xsOvOWI+g2B1j0l4AuQeTPKWiF9FBvVe/DtAh7XJOAqyTqvI
XcxtU0IHpgVWZCXaIre7qXILpAHnqnlkMH2GsSXNwAJdkLQH0T7ytjgNZKzetyAoEYhmxeNDDkKG
ep9VSeb3TcihBNbHDFYg80xjeCIsU22+1i1O03U2L4PagN+Uk1VXeAVZXN6NMCcvSzbeD4OFYRsK
bZC7JdFBu7wgiK1OMM6wkyhcyfjOgx4BL3iJLfRsbukAbSo6sOR0KaOuhMa7wMYBPEiC1LFyHEV8
xgqyXhJB4Iw7tz6DwUEQoLQywD9XJI2KDkZZldBbwqpQnfamgdiN6Cl5P3ZJ9rFwAuXtXIw+X/Ms
ZF8FWFh6JeTc5IfXzEqwoISqIKASINIcfKHI3i90hJo1cE6QyHKhxpWszoI+EwxF0g1Dra3YpqiG
okxV9zPUaVPXQVRFzN2XKSmxAmfVjhS6GgFq/S3yheLMxHru186DxANZT6QlkZ1uW3mxAGdWnZcO
qZF3mW3aYcN43DwOYVrs5UB1Qs7Q6VBlGeWQ+TPX5tl0ZoOqkFxvCSbeeeln2KllLMn7a7cgJw/g
uDdmT6MOCstIi0B8pUmGgz79PCVhjaQ9tJD6qXRfy6JsUAZMLLyMY+CbxGZZeAd5FA3UzybWGbpS
1Smfd4IDH4eNpTvkKqpx9qjCDpC0kUtyV2Zjv56N6a/aPp5vGeY7lI0BQL2QY+ajjUbMPa1mcfAc
J52fo9/6pIQlUG4AZcb/CWP9BP+PEiYxVJeP/RzBANEDD+NOF72Uq6YopcIRkliCCjpOznQZUF8I
wdTVJSAFCNnrGIWGu0h32KzLKKogUJQUDqbCrksa5J1bZMW8mxHro3aPLmVRw+SF1wk61raiHS+8
zcX01OCJ1L3ukkifs8LF48qk3rbviZ7a/ILytG1B09fQceEeuxKKGhPzd0q6xjwEdJ08r7FN6zVK
0zD+BbLP3QA1UgXUR0QPfR2tD5L5ROgShpAMuqk1b2l/FWwS2TMXt/GTyVrXrnt4YhYbX3XjAFX/
uJ+mTR6hLnaZRLSo3HuqlM6bdwuVPLqWNY8gwtR7AX2vKbX2phsAIzzRToZuozNgZ2EbMhXmnIAR
CYFnYNzaPYoj0CDhleZ8XbdT172XAwrz0J2fDbSnwA9IH+oDPgqdCPTcCtC0PgI8jAM+kCQmhS+K
ZnDSBHnR+0scpNKfyXTu1CWpTVSfl3PefrV04ZCha5l/b70h9BxIrc4C3gRMwhZYLBJvqBngCD72
QAuOJxO2bYh19kDTwROaY4mCiDY0K///2DuT5biRLU2/S+9xDTMc20AgGJwpSqQobWAaUpjnyYGn
rw/MKmsGgkaYqredaaa7uUoPOBzHz/APERkMmtWAP57SMne72w6Mv46mX9Vlj/UQOl+jtMQrkcpU
plgk6zMCv1odxi8FcJT+MIdp0nHW+tD01K4s6i8aSJPoIukKiahUP2YVUgJxM6XOTeLmORI7ZiAP
amx3uFaFOnJ22WT1cMw7dRTjY5hP5Ast6Zz+S1R10h4o9Vode+E5KMTB4TaTt5XDi/4sBt1BmLAo
wbekFHAuKSFQUL6jciDMZSSD7X2oiEp4jhz6+TmaHc39UxhhRqTsyrwVh3o2iuYFOLT8A0p+iDzN
tQl5IGAb+66s5iR6bEdTHfdtVqlYOFhZhHQgf5heWXdN449toCEjMLdIymQI3b1wuvH/DQwASUzy
M8eLNDMaDgyQ0uyX2al55dMmoQ+VTrXZgZuq1ABblFbttRec3AYsRzJNag90dpeHB6LVZl7WdDX6
u6aUlh9USxFayynVILboVurNlEm0IdsudSBH2V1wreSTGfy2aUXWXh66ZrA3gamgjGSO6NAK4D/u
s6tJHWdk+paB3yK2miFmrYyWezl3su9enEb06p7XGhsA+SLR+8k4YhguuRfzbK8C+qyfx2ZUBb++
6EwNf+1QdeznMndybtRqzOabMMvU/rPa1vzFCsD5NeVoPR87zcrRXAvUNrxM7Q6hhCmo02HXTgaK
08No64gEQyj/Oir8Bc+WSse3QeBC5F/tNAZRTohPQtfOBqDD1yLu/5ez/2fh339QzjY/5jh7W80u
////rmZ19z86HEsgktSMmmEvw5D/0TIx/oPKj6pj/OZQ1LoLgPy/q1nrP0uValBuaK6FGOvSt/+f
YtYw/gN3l7+guw5wCV1of1PMnpayFjApBAx0Q7UcSmoVeOJpM6XpRBc79RzteoCxX4WkMALDjni/
i+i+mNtko/d62rSxDUFF7/CvjtqC7eoq2/EW1t7relkkxYTBhVxAWK7e2ohFOoSgcEjTjQbUaQ/U
xjdxkXE0eEBIkM6rjszbxQrFKLQRoMsOjGl8S63mPLuyi26RRpkeGlNJLrK0NR+E2bh/1Qv9d2Ug
LzpSM1xdQqwes8mUTg9nJO3jdrB/j30YXrpaBmiYmNJvrLWCjbwuRvTGxZSTsqy2asBWzdSQuODQ
MdVuwdOCQdeMfQxyU9xWpYziO/K1p9AlsWIo/YysAXUD9caIj3SmFGKj83zaNOPnaDriPRr6Vhws
TVvT06rGTh1yLXzNFFu7THopQKuXzpc339jDv23Et3IV76xiCB22q9BULh911QW00l5JwTkDvFRw
cZg6p70d4iJ8/HiV1eBseRhT5R3yhfCZooq8NInfjEaIq63Ww4sE1zr2N8IOyS9EGbT7esYXWg/K
AnU+wNlGq9YHIUu4JiAo7+KCu3NmyPV3e2shOcK3aji2rtsoNq2FQeoZ7JHUYZoOkFvua9UYP/X0
CrY6xKuv1HINXQMuSPNNR4aJJPL0qbuwAE1YmRgnJSOC0AU0aquMcKsa8Wz/eIdX3+iyFF8noCdT
B9XN/5wuNYSJHrcTtSaojug5q0J5nBMnOw4KzmktmKEvlS2Ty3ycyo13u3pIXi0xyCISodPCS16v
HI7BKGf4gyCjc7SG+hw1w8G0IcXL0f/4IU+j7HKKHM0QlkWUJ+Q6a4BXauewCmw12tFFDvYt8m87
Q6uxSOKfiwIk+QYI551Hc2hNQgXnxKCVtZozU/laUNdAmutU9N/dIHAugX60IMiGrRO5AjvxbJaO
2y29VbDNwj4LdQKKTFN0fO7MJREHX8Al4xzZF5GphsAbo9y3B1TA6wWEkgB52Ct9jGJWMfbBsS+b
wnPtdoviuxo027gpW4I/UffB35lPZRUSYzKw2a3ZcMXQsZmbvjVlB8nAiW5KBf+UtnN2+Rz4g4a4
VqRvjLlXR3pZHHdg1Ohd7Iats68nrSEl5MRdOhwGlkZB+oXS6xfci8s2oCjvUq6bORMbGMiza+B1
2aUFbpgcbHrkp19S3bhlRkcFV0k3cS+jvqNEoobMfKuqcN6Ya2Rh6T9QfqnhpamrNGNBLV8KAFrH
j4/7evv/DVOwMYWORBtSSSse9FLaZNMkWnrZAwJaphiuGgrcC1GZ2HeWY/SD7ikuQvOAwiPGiZac
1Q3Iw+n0DnXFpW6xiN1ImqCdra5+QhpqLrOtDlueOlFIjRNDoCRsl823di6L35bdFfblqLj5tPv4
4Zej9X+nXucLr2Jn5apln2SoSS6AbA+MvbLPUyXyqaiz6wkRo32U5+onJTTax76NlY3nXn36y3Pb
Kvo1hjBM1VQX7by3F1aVNMJFvojqu8NkMzGg8+cw7+6QxdvCFr6zlKMJFekXW7DQGuJWS7V1QOcs
FWHSXKmVjVmeVTRo244mqlEfb+sqhC7P5RBgSFeXxBdb7tPn6qY6iePhdbGwxECqMcBUdhVtEXoF
dv6Y26YRbaz5zhlitSXEWXQx8EY4XZPGaGmVgYYqadq6t00TXyXJWPyKBye9rSkUv6cu48eN87P+
jl+f9O2qy068STmgkANtBaayGxsAUk2/qP+6JtLHRrin5XvAfQKBaMfDOVriMSUpRdXQ3viEz94t
8y3maYsEmg6F9mzIGg+0MGwrR4BhUVPtaWEwcEnxwOy3xJ+2llqlWIExInDPsInuDSLLPS/zn8TU
3GNUBc0G3OvshfJUDjYlpKbcDOg4nm6tpUPfanocUEcTaVSq9gBHlJx+AHn5UMF3bEvYlDMak+3W
W9X5T5+EhWVpR1dtsg3KOrGKR91sOCmYnRzEWzLf941ZP09Z4RyGvEBDPx/U69hEbUptrOTr7Ezl
7azeSjqFRqBuAW7e23CmlmSRbCMF5GoXnEZvmInEaPLCA7H2em0hNR5McYPH99SW88ZXtMrUyfAY
lZJJUv7S1ydLON30XjfSBtAxmCL6TfcUy+j4J43+9HF8eOfVOhpfKmeWug9tvtNVispAXkxBaFgv
0+o5dtDeJsJD+QTi88WIbRpXNMjExqrvbKXDLJgEj8d0ziRm6E/WtjaEJMouKMUxR098zGp83Lsh
OHz8gO8uRSMBhwLy5dduwUlYyNuFnwdKMKRXfTDisfJr5qJ7JJO2YA9LLF2dVWfRPDStpYCmCjjd
y8rMraRIa0k/XNr/zGWGMcfsoNmeFwzqZuadl4pUEfUMaIR+/JRntyeviaSB4E0is1Q5p0ujkiUy
qTiSIZolFDr+usQT0LYKt/yd2ZWh3oYV+LT9ZDHlgBsHeh/z3wqz3o9/xztbIMhdEI7SHJM8Ynkb
b4Iwb7vscydFTt5u8H+s9eLAGVZ8Q2T/ZDS+H8OyVvwymrcu1XfOsTAXmyguVmw/Xt2W3ixcl1Ou
lbYpPaYXGTJ4ym053wGWzJH/HFFyJrHaCPXvbDkrEgyRnSAurfPGJLVSVH5qzjDDad+KM/T67QAB
0j4fPaisuPNCMjuqjY2vnqVkjx/v9OpcC0QudfAc1CtUgBzrVfhXlvYUiTTe6WNmvYQ1ri6K2mBq
XozRxlLL4Xlzrs+WWl76m711ZzUp6xHyY2sLNjjoUPCdMUdrTb6joTejjUJgFfmW9ZylHwOtHLyI
ui6j03AIrLzENsgp3DnzJsuFAAOjUGb7jT1cnZplJZohVLJLVEd3YRVjQdLYcpig/EWTEssdbP2X
tjNfmDzkuDomdNdQdPva5i7StVX+KFPEs2OGu8vrRh4d2PFOz/FuDphAXzWodh76HleP3lKk34tS
HEoLPnpoZbUX9kF3qOti2ju1830GjLVrq5ZZb0lC1ifjizYgF5Wr4RWiFcjbkqjtYCeit6tWoWdl
2iW7rXkWpPRU6Y9ha/xTAQKPQ3HbN+6fWqQ0zy0ZXld6Lq6zoHqBXQhAGkHlKEInOVQny5Mq+rxF
12G2Z+JTONXcq2qD3+Ns4UrUMqP+eIM39ndd0OiMCJq5xkhRJMVwUFWz+JzEXbivc929d0Kc011F
1TdQoysAvf3vWyUBA9FhqUTj1aeRuFndyWrxJkHygmmFImMQQIHsfPp4th8Zen4nR6CJyGxEx7SX
1UOLkMeXeSiAFJQWLKMhTqCTz3byKQmN7DF18/4GHQ14XUsF8ZCV1WYB9M4HDdbKUnVdXzqw+uos
Vt0kBBR1fjXjW4Q0mZDtIpFUz5R8jIg/fjHnn7RFlYMOOFgNrt81on7uxswoHRdCNSRVpALcftZ2
SF4w6ywyFAhwiLJmsfG5rVN0XszpqvppIAlbMGMd3H8CSVR6A8kPFQla4UcD/NklALr4CHRrwEDE
6C7SfNFPm3U9whSrT7qNH3O+3ZwNjUECHXw6TIwDToJaq1WzXjpYiQ11hh2DYEw1ajEK1G1t/F0K
8vrYDpciCDCG9IDsTpeqoO41UYVdSQ8nsQfBFIUYpmk2GuDUiFs2e9z8/PdO4zXC9GR1lCEqF9N6
OMGIwEaZQWGbcfaSfmBegBPxQgy/UFxHOQErjfxrUb0AoPXH7ncAoEAO0V4JmfI5e2hXPYZuyoxl
WnqfQVZGgoH6Yj+Iq4yOLqo9zHK/IDmxm/Gri3OvDr+Hjco3jnBBiCly9tjPC1rs0MhhrxapHwi/
BLpg0lK5NGZwY12BQMK9XuD+3WOw0zKePaYy8HL7rtPwas9jr2mtG9HGfujeKOrBcH8MwmKWjbUr
GjUhEipoUvoTjm/zlYjbXaQFuwbMRWV38PAjOCgiuxn7pL7KI/lNgbQXKt+Fe5nFjacFCdH5+wLv
aAJ5RP3iiMjMV6t8GruDA/JkwsrG07TQ0+qbtLuctHvRY4oRmMBXgM4kuldismlkn1CuDASaFU+R
doz4XifrWetHP8yfzMHeQUBt80+j/JKpEMwwPdYfoex7hnM14ns81gaqEve2eh8sVsjaXVr+McGQ
9fKpUfaIGlx1SugXpk6YCvaRi0dQ8IvJ0s6w/wA+m427VD3OjX6ImOOnI04quDBVvyxcqNPuR9pD
CPLBzCDNggWvFXko9Xhl8bVz6yvTxYMoTe9rXG403FHm9HZAy6zPDxgH6iA8TMcf5Izi6VVqAPT6
1sKR59VeygI/ZtRRFNhyyLHqRnDVKxfIcKRUuyK5qR3kDQ5RcBcF7Z3MLsaRSXlziwAcuh47o0z3
ZfgEGjIL7rX5flQ/j/U1Psqq+7Msb9X0Qi+BgQ39FRAArxuu9epT2B37YfC08lGawrOHh2C4CMm3
wj7ad8qD2eMzF/VMM74hazu7zzppp5p+jscfAIyU4JuaHTXnApWbcH4quxvdZU4HNuhi7K7s9DFE
ThifrfQwFDjNkwFgHAd77bskPDXJT+gbu7qzAZPHEB0xDEDX2bnMkfWv8IV1r4sWSmyWecnAqPzS
Qek7sigGieFFZnvJYiPffbf6uxTT4yI6xq6+o6c6u/+UA/fg5yzFiywtLmXia8G9yL5bmeUzcrsS
duVZ+BIURekrKZ48lruzUnmly+xYGX4G2zhgFsXxPlT21eB+imq2gNIJSB2+kibiOngaZf0xVnMf
RKbfMFnPauBA+BfCKBtycSsrcJ0myUFhAsfiLWH5Gtzr5b7k+pvRalF+6oFEFGrwNaQtNb7PaGcn
ykZsPM/1nAV/TATWLZNkb10wWOkwDqmFDDp0yKMWNEyCGsZ+H193q1ydCMwY0wF5SIVkmgxoTiNw
AtfdBUFY7xwrf5LoCipZ+7WvrWLfqAav1vlGkuLsK9PcIEOcP95pKF5d6sY05JoaR1gWDKO8iQoM
LzR3EBti1e8FfDoEDmMSxPjFOo01ASfOQwj9D7GTMdnHCNGhwzHgEKYyDL9DSmjWnqHRWk8fb+uq
2nvdVtJmGmvcN0sT4XRbhzJ2Ef1GoGJ2s+4JrQsdsChQK6CX7kUvCyT3rCg6WAUb8P+28mpfNdCa
iY32yg74dnvR5DK6q4NEuw4q1zgmka3cJUXsIF/mbnnLnmdOmBiQWrLZ7PUZWb3SZ8S7Y8yRQC2o
32ku9scG3BZM4dlICq+eBuDBHz/se4cIlAHZE169gr7i6TaTVLjaPHCfF7QTLuc6zI7Ogkj+eJX1
RIq3uSD9Ge3RAbeNMyq6tJKwbRp0LjRp3aBJ5PHBeqbZ3mIKhQ6S06W+HZjpb4E8zU3Utg7WoNGX
GS0kUJL1sNHRePehaaG6Fg1klVN9+tBKE+hJFubVrgR8eYPqNuYfUZ1sTPzOTzDPDDMBuAPbeGZJ
U5dM+1DmRWMLdsFl48rk6HSSkVdWgAOMqOnTJhkCXnbx9wnoMuiis8nKKPeeJaCGOQxqWVY7FOa4
Rq1AQXOviPd50G7Vue+cWVoyBhBakCrE2PUBaswIPTH20uzRZol6c/w8Q+h7kBIkMCiurTni+btj
bktjgoOE3wd7e/ru0L9o5VwCoYqAry7FtXRvZFa7WwYN53GPzjCEAoBAzFLF+rkMG5BQMyPO0OTa
zQzXLd1FYTXvYThkx9KWxU2ZkQpufCfLZXGaXgswI4JPn+kN45HV06EGoSSl0zH7Th39zoinEGZb
HcGbaFvcaSIcIKws/m7kw+QZOt2fJDThqkin3Zdo9fkf/5zzPcDhlrmVLphYY7myKi6atETGtVb5
NW46MqmucbOsVbmH47dLJJje3t5S7V7PKYkUrEmDxmRUxj+vBcibhpCuD0OhV6w5RcgcGVhIKs/p
tUDgt+9EfRd2LiGh1I3PpRJt6cWfL065ai/pAjwGetPrl57Eg9I6lV3vaL+DihTG+JgWw5OZzDhr
D7Z4CKsJfTOErLNPDIQyxCtkN1THj7f97IjzKxxqU6AXOmiw9Yyr0ToHHHja7DjhgfZpMiLFPbhJ
1dd/2wxbFiJILVALwR/LaXyz14hC9VI2gEybwKQe6FFTfOyzYsguPn6gVSRcxg0n7cwlhrxZB8Bk
pmQjffI+0Lg0XcgL8R7AKMlsVreSlLi3cGQUQfV1ZGOKja9qdYxZHjwLQRDUhQ4+57Wn82b5QCQT
8OyigExVay8dYOZnUNTgqiFKoNwjM6E0XpMH49Z5On/uk4XXHPuhstsgjpjq0NbEYzxVM6oqPA8O
SOJpF2qs6jsNtbg9Dddk48Z9b2majgSvJZSY+rInb565b+JulCpTEMUJYFBBTtNdL6fjAV18kt/1
yC3+xEKrP8GAArH1v3jfS9BwBL8A06bTxTO3s+tAbxn82Gq/i0bqfDMZrgwnuIm4tnDayr+iUbYl
S37+nhmQwP+zHIbRfIOrtkteV65C+YmQnhjRO8whtv2c3VZLvKRUqp95UEWfoUXXWw2vd/Ya/iJD
CbG0fMHynj5uAWe+6A0l36XZpEOfsYzwLoDY93mRcPRxVrAhfe/KIJw2vqvzBwbNx7BQJ4dhyrYe
YAo1KcRQRcVOGr1s/CyLgDP2xKh6hwbeK68DGPxugJK1NbBc99uWjwo4rGXS42MMT0fo9KGjrOuM
NM+K3TiphpeWXfAdSeDoMRl3iZ0OfhskwdeWNIsLlEbhrlIrc6/hMfq3R41OHhWYBcF0abat3vnS
F3fVV6zaXOo3TZk+hIEePJi6Tl1cJcF3FwLCPUDt8vi/WBg3RN46k1Q+tdPnHyuuRrsipqFE1vtD
I+KLcUCMzhrb9LqoQ3xx1Nh6lNZQbVRG6x7c69ZbXA6gLsjvUAk5Xdox1dghrOD/5zitsXMmGy03
G7IMfuDm0viGItLgqdnHi2hK1NiZNybIZXoRFFh4qYE+xZ5qIrd5nZW6CC8ipU9foFxV043i1JBu
EEXdgm2uLrXXH00FsMRh3ghiwqc/uo7SWTQFMpuWm1kQTlDmkpeB2Y72t49fzFLVv0mhXhciiBDy
QGwsnOTThVyHYW+JhO8uHKtZU7zR6NLhBQa/a+n7XqhNvrHgGpD674roN5lkjIZBN+B0RS0aJQ+n
T56cNXFBVYplYCTjy6LOwWk0vXbhKjb0rU7B6nZO1fsEpOGXYbDhPyaWvZG0vbfRS2fWRLEZyN2r
U+abyJ/NlaMWbVmiWNmr3UOZGFnrDdqkqhvRZ2VvAKwK9zVghjTQQcZT36xeKQKMzPUzwg9633oN
vcLmE4+GHk8DdMdm8G6yvepCtZ08HKgCzL6z+XaI+nLep4XbP4KEwgW6Nqfpqu/z/FMAubLbiA/v
nIaT37j6TIcAFXvIn6gXNZX4pVWy39lmVz4xEvlLHP2/24EwOBJiJK9g106PgY2KrQ2mDfs7cMsX
CpCyb3GhMK8N0XPfuGHfeayllhacOGuh3q/D3pDaWtKS0hRu1F+mzdj7AQ3ZT3mfhxtJ4ju3G2B9
fHQcptEUPavbLZ3HroFGSht5coo/emdWkDrT6DkpS5qtGh1X7Aabo4XQ6/7jL/mdk0wiTvVBv8BQ
Qc6ebmhqWJE9CNKnJKki65A1QRIeNAOw4MZuvsJrTmLGApmjyQXoeBkQr+ftpeko+Ehk9N3VcBcP
xgEszi7Q612Hp3hnMriABRRHx3C6b4YXQ/+aaV8D3Tm0ErbmYF4XTnQBAXTf2tVRdp8CbYIlhkdp
q4K+NTGEsh6yxL4Ss/3cz3O6D23VB+b11A4aSs/KL7S493ahH8Cyk46aHuqE3oAks8sbrivNi6b2
NlbLQyWiewYQHvJthx4tjDAtfJuAUsTGTo4hMln2cW7RK+jyfeEmfkb3NUzsayTnjlwHmIsrBxcM
+RgHfjPejsGDWv+e3U+qk+05pneO+iyTC3f8oXd/mIvt2mjYI+/iuxHjCdv2RQG/blIv8STao4RL
pxif146Rhf7Q1dq1rk2XvfF3+pTIBlN+m3Br6GaQzhrrLCfXihlmVvgtqotkOJA5i0fmU1Z+1Vb2
sIFGW8dyQEOA/VSSCQfxGoA9q9TVop3humlBjafgIqNH/1h9ehW0zRNkyas46W/jOvk6VLXcqc7g
pxokUrNr6o3Quvq8X3+FsehZcMnTwX5tp72J4UE6Byhj1/yKfhKeAhzMRxZG8R33Lw322N3FU5VP
eyH/mJT6q0hSxWpq9zOMbAny997FLOh6lv341w9k66D8VEEMoSZYXxXUuF3SmHJEejpHAbqUzZcq
pi4pBAK7H0eNVUPqde/YOE1YRAzoIavbeAasKB0SnV2l2DnOPq41aQh0GZ15OylhEv5CgDH+y27R
v4sK2rJMeylB1tkw5BDLCQNcWEUcZbhrqOpLOUf9hbDQX4+toD1KfbA3NnUVH5dXx6YK+BKkguQf
qzwwmeNZxqKaGBzlmu6bWMlVvhmGk7txBZwdR5tvYeHFoeQM9mHdTgQ92UHWDGLUx0Kz9R17LDBh
SuqBIFlM8XD58RtcL8cFunx+wnIpMOBorOJ+lsAVHtS6AoyuJju97YuvrZuKm8g1/04a1aa5BSab
XiLwT9qlTNBPrxinQt43lkSyUbTatzDJtCOuV+KzXg7Rz0CF9/rxo60P57LeciypeBY0xvpwJqG2
2KriSW2N7nAfq1rm58yOvNhwoFAzzN/YyvURWfpY6OHASlyqcY7n6fP1ZdoNALjBg4+TdSiaILh0
y2B4+fipzqMm+PYl5V6AiZxDsfyMN/FqzoqsKnsLcDsJN+RLCgiq7KLDC6Wm+C3mx3lKoh2iDJ8i
vF7TiP6ebcs/Gz9jCc5vrnHeJgm/RglOAwCWwVqFFEig22vAZXehxe3pO0OGHUUFcvIHmjt0OcY8
URk9FItCP/lO9mPOyuhLm7X2Vtrpnv0S+h5L8g3chqmHtbpGEGV3+7wF+loNXbGvMMTYLYEWHYF4
bu5QHHavANCAF5pN4yLON8FRZ2+EF09XgNUFEQI0zuob0sMFZxYZ+Q4iFWxmlCrKg6IMBGCt1Xdm
7cx+6zR42eeIb6D1gW3KiwSKR+ez7A7DgMz932Xi9r+/SNDVxb0bGNLqKFKX5mw3XnQxtyciwdq8
X6wodqmw44149c6pZ6ClL5NfWugkrafHsQL5MvQ5KSv7glf9kNh3zO6cjQdatvDktLHFVJm6wTrU
fevY0Y1a0mgKGVo6NwgXKDZiJGBCa3QZ/Xpsfll1H3z++ISfhY9lScizYEPBF0GiOX2wLlbjugYI
vKNtrHzNqb6+xHSGWjCoTffdHCA1Hz5ecd0Sf31tpoNI17IgOenyk9582hp2TxVuefRuhdt8G9TB
3OvKoKHVTMcpaJB6lhypSyWA/uBM8ilB52IDdPfe61xgz/zLwQEff/oT0oJZTBhL6dUds7odrkT6
Z81UNlta7+3uQphjf19vheWjfvuoGWYj5aTmKN3iCrTTgPmDAqrcCBavAsrZmh14aq71EEmVXrFd
x12y+OjpfqRMyW/adIZy5Tid+dwC4bxuJpTjoXLHm+ziswuSY0Aw5wwwHSBrW51vfaLA18KAW4tP
+klVs+po0+W4cLQc8I7VjJ6rJ+EeTkF3WVgjclTSZpJU1CBHgtGktiiHwHcEbEBj7Fz/4yPz7q8T
QCNphoKJWM+weiFSI5hoPYMDDNVdXIbRZdZJl/g7G1vjx1V1yvGkNOT6JvQzO4fIcfrOQvK6wXKW
+h6cvrGfqkwikpUHnXlfdyRHPm3quXywnHpy0YQJwk2T4Xd+AWg4wBH6Aog7O525baShbtMFwR8I
1/QyyTss+qwMomVXZV6pAgRCezM/tGr95eOdPrtl6PAw4F16ADC+zhhB3TA4TUQZzgjZMXxs2dJD
CkkIa5wUhDiw6gtFAR4xGHbhq3k//x00ZNl7Ah/XLOGBmey6dChHxD3qiSfvqlTe6Ljc+JKg+CnF
gckzFBffI4Gyz8fPfB4MiOyk2CxM4nsmNQm4k9ocZfgdHjX2NZ2+8LHqhi016PNQwPW96BI6lEag
xVchp1VQiR2rSF/wfPJQTWW8b60u94RM5X5w+myj7nzvqQAkgLY3UVgES3R6jBtRjHZikafB/0G4
BYC2baFhhT7A5cfb91qJnN5aPJkDBdP6F5i+SgzGMknqGMsbLIRHtJoMRTvqQfdTWABiGc8JHxvX
702sY848XlStCZcvTRp0BWUMAg33HFKb/ce/6fwipZIxFgENaFiMb9abzTFDnWYZFzm544lIghor
AiQTdkZfiPKp60MJtNFWS2cjUXgnTSI3c5a2AtIuFq2D031PJNZofQVGMlUG1UMAqrm1zKinW1PP
e0zTXgi/oe+2k7YrZlXZ91qLeYVI9ENRi/Hbx/uwOnTUIBBkkRIgncAzFnz56Y8RITp5wIsYXMA4
+xEaMXLEolDnfl8DVL5Ngmws//pr4vmFCiZ8aeRC0D5dsjDmUhFgi3YGnkw/Im4b5O7BDm7J9r/O
G0+P3elCq2NXuFUZ4zUCJ2CIjyj5mOAtkxuUEb9EBsLfTjYk3uAm6i5So2M7lL8D0b/oeXWbFaiR
ZEL7WbXNrzLXnysXb9JoAEMf4zLgub1q+UYJel7P3cnjtkTnD43l/aTYujdNA+ZPysbXunpRBD6Y
c5RpUGz5Wq11fplYdYYxpU5frkN/zouUMb4fFH26yTUiQw5q6dfHJ+P8SmXB5RXRniQYrVPNjAat
Und8IUFjNZdhinwvhFzzAum06dPHS51HIr6DhbuyVPzLeOv0ROjFYNGwJ6vNejX5HM1p5ivFOP78
q1XOjvpqFRQAW0W1S7nrMbqx/Hqqql9tHQu5UW8DHnkV4Hhz9NZrrZNmt2lQqmPs61edcx+3jl7j
65AkJvPRUiK0Lg5wIAaqRiFDRx09gK4DfNSmVybqpQE72RRgfaaX4sLpE2PBswZgvgP0CtEpBRkj
8pepD1sMxgIbzohDD6aMYkDtMxdxh1ZHqzSdh12eKh90UH3WE8JyGojeYpKASnbkCeSWnkC4tHT3
0NlQ6vL62SiryLPanmmexxVVVoY3NBi8LUfbLBDj7EeAbA+FbbbIuGEISX/YRsIL6MwsEKAyw1GV
B/RXpa/EVXKJkaVzPVV6xGjIVpKrAr2wq9rq7JtCDV3P1DNUr2ScP07FMED2ykzglmk/q77M3flR
L6rYCzAtvSGJKvbZOLp3TePWhxkhPK/SaFQKFKa9mWh+1WS18ShGtb3JYmTpdDKQC7ynmMRXZXBZ
D2p+iKBHecEc5J6d6c2VWSHgJXNHwXTLQUia0gJL1lAeOs1odvClrGuLog5lImW0/1GQCjuU9Env
Cer5FVKqNjvWlr4mI+1ba6jJLZ0R8U2ikXo7O1IeSB+Vp5lG2QhSHU7UHqZ89agMSvxFIhT4PSk6
hMDohPoK8jy0KFsULrMF3DwLdbzNQwd9s9bKP4MDin8qsHSOtozll4i50iGeYXGNzghc28oSJgid
+hQHc7O3NQWQ0DAnBWTBvCx/OEYdXk3h6MXt9aLIADR8HHBemqZ0+GGMGfJvrhbMF+gOGzvmLpE3
1Fdoze5wNhbfjalHp8RR63Cf0XbYNzAxLmZDNLdh66qXg2am9zmubs+W5FMKqia+YbymAT/vurue
bhMa452W/1EqNXm2ozBMWaPtrpNMWXQ7FTpRtiLkXlUWqgP9xB3Wn/lNljmlZyV0oS101r4jrFPd
2kHfHNw0cD5PGbj4LgiNi6nTXnIZAPxXrejKTZti8NFPo+VSKtYxmmfz26yFqBQ6CBGjeIvPbO1E
e0BIoKbBEWOQY3DIjGaIEOoM4QuMopu8hJ7mRdlZnzoMsX016ex9WUTdcaSndeW6yWGMLB/YPLq/
rZjH0JdOIS2vTzX5tUC/+Rf+8IzAZzXw40I4+6DWRmo4PdZo4tf1IZd6RxKrRUN1AR5JewymAeUm
mT5oZsLkuP+Ta+kTnVwfztevOXOPddkekz67LpLqqcrqf5pJ+U3r1PKgszRHfJDp9wLI9kykNzGm
x71WMeovitU9lQ46ELGcR5/Q3VzZtaHfmqAZlRZH00bLoOO17rOCyu9eFellaY63iWLgylmNvlE5
tS+RuvOmWjUfkiC/z7JYelWb++CmFq5zSzXOanDu9pipvpR9/GTH+ssA7BhCSJh6CsSPvY4pLhJ5
NyRkDcLG83di3ZPZM+MKNeBtk2ODEohS47Imm+9QykTLsfjk2sk/aHvexyIOD3EZlOT4ebijaTTt
TKTrj6WLDudYqxxJ2LiFVVzoim0c6Ai03lTEPxFGqLyIifEuZEa+L3KYHn3t7pMph7cbKOZXpHT3
9H7Tq3lGiDHtrfGmGoYHTvRta+gsiImcF1Dx7RHcnPlctatu1lFE6PNHw8ofu0i7EOz3rqYZStBA
6USxcvMQjHaIIO2MxeSY0BPMp6bduz1qrTBtwBhP+MngUqVJulGYhGZIetOw136j/Sx2CP4V0MaK
A3LT0WFRQ34IsNnd451KDlIEFjlxllQXDjAZwPhG0OyB9DZ32mTIhzypAYXAdZ8fUGB172slHRAt
FCnmp+KfSYmu3dy9l3A0qKRfCCOcbTo6O+Q9HsdQHIVDiyyrmdVFzUPLDBMqZVNewEHEkVrDPmJi
D5P/4ui8tttGlij6RVgLObwiMIuicnjBsjVyA2jERsbX3837NmPLskyC3VWnTu1jH9aUhEhdPorA
OrVOGqdpD10VVmbGvEXMLj0iBpzQJWjivsb7k3WkG2090VNr8VqI4muEG7vZWCpdR1681d8X2Lho
XLeL2pY3IN0PLSszIGSaONf5diWeuW7R2JupynO5WucOa/GEjS8HW5csmnicinwvRfq7dGkWMssu
KKgbETJBSYJpvVVq8GL08jxqoPbOFf3HZFYqmlx9C7PJTOpGe+g25xPU6Xe58WHqSeFsuqemZYGn
rceIUGkeJdrtclg/A9Uc6oJNqlKPDQ/bEYn2bxB/eDdFRzyru/2K1m1iu4B82eq/k55Gkz80EaaF
KPU96OXrxZkq86HL3BcjLz9BxM9x40KjWoL8ua8wZM5dvssKQsuVPHDah6mRHZy2P2mrBUcu4Flm
P6QKUe/+gHm9rJCHATuSX0ta54+ebYnpTfxzsaVtukUIiDYmcpTXoLUfRtjwkLDXnnQQHfZ5ELuj
lhYselnto94HzU855uI/4QbV2QR2H2uZ+aHUxiBmUyqs+YqIZ+8y9H4yTdppayWwrnyZvkkyVImc
s57h1LrLHT5dSu4VD0gh/OcBUf8wbi1kYo1lOTW6RRxoiqRnv68wH4tzx3nG/4mrwRdJo9lbQ/pY
Sas6Ub9EbgMfNZBJW5g8xg2PmMmeur0eGlkVbBa599unvM6DuQva6UGxTObV6nm1JzxAxrXUqxsp
qB2lmChjSk8VBdwl0dhbPV9gTbRc033FK9trMF7AgQREXZs3o0F1K/Piyr5jwVeDlkdyGbuzEXSH
vslPKftNrePzjeFZMc7p2aRiGr7m5WkLxMWWvh1KD7SwWeYfeoVdqpsQ6TV7R81LJJwijYb8FNLi
ArekvimdH1H3EbnnsbdZH3Xec85vPDn6l6Gvu3LO3iyt73FaFknhKIYP225Ma7Dv6zcx0l0oOu1p
dcmd6d3XoDG5CQRb6Ll5EKbY902arLaMSW7Z2Zp9rWV6Xwrs/jPS7K9wzHeHuA7uB5XHWQupeiZ2
2lv8Wzp6H4a1XYkinkInt3fErL/I2XgGTYH4k9O3izevWb8qE+KgHXlaf/PL4LKxth45Rnss/PbS
uSzQsQn/3cvpiTSsZBzsmOzmWG7YCtjF880hKdviTOm1hmplPTnXxcuil19Yq7Ap679Nan5MK9pw
U6ZfYq1vm7EdNeFEqTk/VYF1y8TihNa8RNlsfheFf3XK5jvo/RIJAparqPObo9Jf4H3UXqv57RsF
em8WxFDZb7WPE1xXOWAsEIad8Yff3Ne4HOvlyxFz3KW2HRPpfHGs7W3L1FG7i7ZDs1wbsRxziiJt
/E/ME0+wAW+XOg9ERWHyUq8cFGOqJbLgrwDS1FLwGqcpU4kw8Qs39q3uml1QOQe4s/8YcO8zzAgx
Zq8OIUT+Vnr+twv4YINXfCv1+kOkK3DzynwE0fHr3NNiCrwXsvHjoBljX/GKOlWnkdhLQgJbM5Ha
IMrUmqGFpZHvl3mEHz9nca9RYtk2iGvHPpkFDFlp6w/EqJ/NwvYPSguuq6xw7tXnohrvL/OLtk17
a3JOi9ljzjATx932c+cTurhNZ8x3v3rvAEyntrLz5sVp9FspVHUIypz4eQr3TtisBFbBy+x1p8Yq
nh2r+Gdt85Pc7Khss12nteeUIoGeGPbiX0BmVFruCzitb2G0JxKq92l9D6JQRwDa8drnh1Fo6Edj
LIs6MXoWTMfGewZEEFvcXyW7kows0tCuXIZTznGY3cTqiATzuu8qdYkkZ49ydaxkKY1zNtmJkwZX
KNosh4q4hf/BWAAijy0je+MUr4tBhbCLdtOYs2q4fvjr/W/SXYIdWaqqUzcitjjptvnoYG6Ri/vf
0KUJcITD0JImMb8FXF1DqT/pm/W8LIEZg6D29mvTfgQAUbkv1Mfg8nnot1NVQOtdnCbCUvnCiEgC
AxmemCc/jBAMQ4BqS0gCI85na45ZaeHk4CWA/1U2r1lvP3f4ZHRSvXqhPgkZwCVdxtnKbjTLvGut
9k7tvNZWE1t8Dfc1edTxKEUsAnVtcuto16wv+/2V1Q8Y53kM1ptJ5y8fgGSyAMKwyJyZ3aXQfN5t
Ak/yYu/n7Q733VMzyRv5kyGS0uJsp6ySL05VJk3NXqeGABO0D42nwla9uncusbW9LvanNv9pjJe2
nPdYqd+HAfwEBdiY00MH7077rfd/+0Ly4hHmPUPON+23fDxW/CNL974Z/pXKS76U79bmn4a8BVTB
RjOcC6O5NvNVa16DzOeJWeN5mEMx1XHd/nDc7S1rO+qzzsX4pk3iAOD/0aaPgWpvXKh1wm0mRFzp
8dT/2uyIezIPa6IfLOum1ZQLenm1G9Zl3Uum/xmhAFEyRlheX0jIuvZGmshujBVpDToj4WyaQr/7
LMs0sYR56irM1MEvwSzh7PaJaJ9z5V0I7XrUhvc0vZVs+1Z9es1hgvv1e5PhoamGxBNMvG3Y0s4a
l7aKS40UB0U6SlOCW/qyevnA3kHok2VYG08217LUqSOr6ghAemWHH+D5GULuTow/G1comenhUG58
4qazrnPXBeluSeV+5df82o8WtrczBjs+zVuBHwyZ4VRYT/aw0xj/WmKKLeO50Y5G8TbmXyUQVD8g
sqXLdisNTsfJ7+4MKmpN/Fetbexs006zj017NcqHO8jD5w8oOy6tmsFY18TBPUnE/55Imuj1NFxl
z6DH2LXiTdiPmuk/18PHUO1TlsuJfV7bL0Ub2Wc+qoPtH1ede2C02XbO+h/XfapobXtHY6PTotBu
rop9doftezfvTqw+6wwTO4vWp/LOyvYuWl2IcFmWeGyGV28NotX9SAk+UdDFly9i6K9p2b/3/l88
FqgceZIXqcUq0XiqOfattUpk9RZ06zF18yentl9Woe/Sov4wTCqeoEuwVSezIKA1ldTgYzQO2slG
gaTuDWtnZKWZW6OUhzvwVfpsnx83bUiaat1t83p0cIyFqzklLEdNPevG4tWff1erTir7pXU+N50A
HXlr3JsYT5u/xeRI4JR3H7R879r5uWd+rFqO0Gbm/ajvWFuowKhPTraz/PbUdPMeOy8Nin/yHHU2
eRPSrBJxbr84/vQ2TvzU1YzzluiA8m9dPXrjirCUXyweZtlZT9p8yHCK4ir8BUwOjLDYOZTgZI/E
gdpyWoWzmxmvfTue5q7adVPPnhsBHojxTpAwOP2Pot/AQ8v6dgs4wXWKCE3jRiTbn1JvnlW30OMz
wWhbKOeaVkbBWjznvvOHs+Awl1rFSGV4sgGbqdWi2gcyA9efmlTm/7K14QA3ET0gJb82Bl/M0hmJ
L5b7YKbuwYe7wH9TNpXaQ1ZrkdQf0JwOPZOMmu6gq5qbQqW3afRG1wuD/NotyWx4iVwwynOXRcpx
Dsa4XBlQAtAx3ggv4Ibx9nauc9tMyVAXUVMWpzxvL4qOGRFlimt3ip32S9a3VOSvYz39Xchz6f3s
EOhL6LZ9wvVKx/zPAmyg9M8pXSneiqTtXDMGEHYeU4pcHsjZpmYmdKOtHsrAJITdeZb+DCSfgCTW
yEO9W8aoKrGJuF+94Z4JpaGwZrBeulwE4z/TxcSv/Wru9qwFZVJywxsrFI6ZzmK2EjFZezq0sLSL
S9twl2o0Xt2rIf8rOCwUeSQGf2IFBFmPzvOglpOmmYBgfjrT4NXJH4L55k5eSCfXVgvK1D158gnE
WB/ZI++66Y9xWrSJImhnxL1X1NwTzCX3y7C8EK9wqk3/dfHUiQL8xbHepaFHHUF23hTEi54ldvCy
0TibuEjd+mDxjm4tChGHmtbMD83UvSM07crawqT0ljt8qTF0N9saz2NlopYGLLDaf4RrvrodApJB
HSrVQSMeg3NOnr08eKC2OFhm++no1KVWFrNf/miKVyX1KAiyYzVZOMGDEG4BQiGJsnNE/gJnKP5p
T9Ag3f203Q6POnk0Pyb5jJrPSw7jh8MkGrwXpTdJbzDsNI910/xHnrmVHqTexGP6t8hLj5dxOJAJ
csQwn5SbGdPKhb1Gjua8hDVQ48FNY08b48q54A8qGXrM1Ir1gUhPEAgf9jjy6AzhyHljb99aasXp
XF3qdrhIN0ug+oaU66HvHBXvWZc33B5EVljvQb7PC3J8xCHjF+E2hptwwo3mpzf/wxIY6pxVFk0/
bfcpNetPkLSoBOsnaM+98N/gRdHlaV/dok6zM8U5r5ilfw4w5xdNf8zFdhxr+dnw2UZEC+fCGg8G
xuZwNOl489r9BFF9LTrtwr72QssM/KXPjgve2UQFqxH3o/ncrf0/Fq2Bg+vyCjyHWAkaY9u1/yt0
+92y22e8hS8i5V+5evNjC2oadvOzZVVXvw3+aq3xLHtIM/3yNpL1NA27wLsKUhlG9xn8TyzqR9P7
LLk/VP/lGJBajCpOjfIoBFeaFdCHyziwz8F27XGpDZn2oC9r7JDjM2XBTlTlYVX/xjSIO5f0G48U
J4jESJIuOUte+QP0KakYwnn8r+1gaOAi8LUws/9mqbkTztc4zRgIIbsW8cZNlnNsat6/IX3XWaD1
sVe5XLhu1sW+7CK9JuhUWCepOK66A7OAvWuMp8DV9izeAhB5dKbsT2rzHmsFhmSemLY4DOUSmmqs
DgTUrVeMXihGCFGcT8Fy4wE+ttsWE4e0k/NhHrR42b7Iw+CFHnfT9hGQYp051Z7m/uh2wcEVn16Q
ntZyPBdZwSZHF8KFjFbf2xfyL5RoRiVmVGTeoaLr1paWmTE5LVW2vW6GPE3QM63iRFbwzQYy62Sv
WmqcXfeWg3NW0++WPgYLdxilEpP6SKw70Q2HouBA0cvYVWW8zePBL1BirSeTulmauNPqh3558YRG
kf0nVS44lAnIxXvWiUhNLzl9esMLm+cnq0CikE88ymG+EaC96jCkOae6j8ocIuVfnMGKx5FWBQt/
dii1w500Wjd0/etvab3aKDxpvpzRLMLB5Buo31pvQ3f7VzfLHjH3Um/Vn8HBr1kRgGMzAB5EUlZW
1EoLm0egjovuHCbrVpe3ynudy2ZfT8iY5LYwPuiDa+28kWIbjQ1Cfrr3tOB79tp4LI1kQwhvlUOw
Cg0s2lLlnP3pncS96zoha/llXFUpci++Ra856Oa81/o16amWcybzeT6cNOA1aVGMqLPzbuj8Z8IJ
geByhTR+s0/LbEf62xGm/Es5OAezqA/S1Z5Tt9mDSMspwOYHVdXPc1VVYTFnOlbbbK/0nnPOsBn2
oxRuRqLpzJ/q1j7juDwUbS25uEc3wluYP2RqlvFUix/ZddCUxUcxdM9YTs9kaCWmFiStKQ7rIk6L
bvyZWu8GF2s6VJn/6pQ0koFeEo6Vs0ZfyzUPS8f5V04Kta7xh59Jn6cjCw8gyidWHmQhTsxI90tF
Yx5oY4u5T6m9r/WPhkU9bSJKz3krdlKhRyvVPeMVHcIhyMn5Uxmt32iXFGTOwV6yA+lrfphi17un
nR+gob5OQ2uG0xy8tTZgIa/euijoyt1SdXvIFZ+V4T7aA6VG7z6SdSfA4PCONBYfSM2Vf2s/Z1hQ
8xcYzJoI2wSiLXodCds1dkzjuPPATg3zxbfKvbmZToRQQBefHtP7EykZi1Fa1ldzXeaoKph4qXn9
U0rzqw3gf/hBnz8acuviyTAhIa27brSOWyOG3T3fJJ6KCivnYLZHI8jy3WhN38Ry1fHcOMN5Vs1/
NGx+1Le8t4QzMjRPe3Yzu2vqLc+68pynTK9POFNfAqeg5nVI/Zkdjd6QkT0VhALumZcFXFN/Drd0
CBDGLIdhiVW5bL3VadYQuYgh8sXT1/pNBa0M2Eyax3c7RUp8IzqN1KHONNWRh0HiVGqH4D6pKM6U
EXPwqpzFG6DQDzpzHoVg7QiWTALR/g2cFFd95WftQcsK5508Hlu7bLCuqhsy75b/zRdL+T+N1qhi
Zw+uRE7gM3Eh48l66Ig4DFfVBA+6OwPv1ZlNZMOgf/Ysm8fm4NOU0lIkjFeyEwPO5ssc7fSQT2pK
BLb9Z3fMgZb0aQlgJ2iqB5lbXUx/sIVlNfdPWma4R6FtztliFeZgVaQcoWw0F32D2WsWVZ50xWgj
eVpdsWM1r4r9eXwe6WiPuaBRDOrSuhmqgc2lo7YlmmF20ea2XrSWk0YDIOffOegKAuYUZbIXQH6q
07OLvnPZFOdASSrdbiQeKilV6cy7yvSHI5JSDe+2ms7MmTFlV3756i2MMvlMQU+YKqTidcyeyB7W
vURzfDoR31uyy5yRTeihhdWUdXw3YpvcNhzJ6zpaAXlm6yT0J7ud+sSWZveipXP9yPNrxvpkjbjr
HEZ9GWwzudrMdhqjmvfzgrnaq+uJJtzrDzJ1VdJsQXoJUpf0KTejh/PTqojWVJgf6/0RnUvaaFu6
aVQbRXELyvs5Rzg24W5YzGtLm05t53XYg8qCJl8Y63pujT67VnIb9VBlREBSynHc2J1RHXXEwKRq
s2yfmnr6N3UthqxAnfs3Ua/DKcgzg8y1lQMMdDjl1IL4sOomQyPdP2zZUF3UWBt7kCpkha4B6/pO
MDDCcoNTrSHokkLCheL3XgrNrunOjWZbD8IkeWEVATmXfg2ws8i9ZBVjdZ7lvR1Ba961G/g6a6L6
JfnKe3ec6tuRsxcOo5r2WD60u2xovDrOpCIzVQiZcpLv5kC4Q5zVIO0ZZjHA2VRTYdGYymebQJB/
uTfVkVH2IiLlq9np7VxFZodcORTDdFkJiTsXgzBeyqrGKGhNVav2hObMXLOj2bHXttbMAIFP+zjm
37beeITh4px4uWX2EGhCwg9j609KZmVZa2V1bGbLFFxapUvWjS2EeZiiBKVl5dkqLX34E+gazJM3
nE2FYMLBroCiyNCqqfzo6kq3/+BT35Z+Z9vbMHRH4axbydDIq7uPTdvS5tYWmvJet0C5/EHspENJ
ucMbMX14XmU5/2xzcBYGLVIzmOD52+CvJ8DovnySg2YGpyKY7YBqJHXq3epxP15GpZX3yVAOY9cI
B/IQNT9uJaYFpmnY58ovYg0d61fYeCf/Nprwlv8gs5i0CFYTrIycXOgKlMFEo/W5SNpW2sMfhI5R
PRBYr9IuNpyFai1c/UHbbnljV8HJcCGBweMPmqX90GXrijQMXMN0EHjsQAkeIjUXUHu62g7Q9ZDf
0upLsiON6MHBk42/msfYjC4903v9Px42D4UYWwk/Uth6+dB9jWVXj0+uPS3BUbMLW32kqdHDJvSE
mf7zePTXx7VJl/WT3f7eOhVukw5RP3iClCl7rJ2DqCfl8mls8xyDPhGw703AvO7s2jQWCRApfwj7
tbfVjjEHnxpLn73my+k7s38uvWlpKQQWTHPViEsZNIHrMS8bcBxd+65TIP86Ni+SvB9TCwuKL7y9
KVbti6Rb/6u3fY/OxdG7NE8Kc+szxuCZjSWe5DcjqPSjT7YQ0uFgN3U/79NW8ykhjFKX4z/+yZ2b
sGAGZtFhxeTfqI/j9KuWQCvyCIjZpL4qXAYUk/bi6RW6Q7oN+ZumjxMBKSgWvB1627qffsCBj0SX
51t3HIZFpwQvXGezXhsyZv/rfXPpzkttL8+Aqkd8Dy28zcfAVWaVVA0aOIqfZWlqjVofe4oX1vlq
MGYmgHhinKutm+jvO6Bm+2VPG8dqh/zMo4osQyMcNm2rl8Bg9UaAG/Jyg+5beOs5bYTpvQhOwSru
1aT/EvKwDs/4zM18P3SB1QF/ZC73b8XGTp5JUXZNRBitVqVh7039wgJOWuY0aeakRa0YDWtnez3F
t5rMtTj7a2t0vDhjo3V/28qv812jE2N11jpHObFaNmX+66bGW2JLpbrzHgh9S38sJacHTzEXme7e
fMtjgiNE2uxX2IboXWz71VQZtmyyuMvLVvtlK8733119WWAeCw1V/y9Ep01/YUazAXjUpzG7lHyo
sgMBjCOI7y0Hjjlu5TT82fhd7dOrC47PsNxIDIV0oFdOBOx17f6lvUNMLX6uLT+QgioWTIDYH0Fz
plvZ1khlMzF+j33pUPxljVfkH2PLHPhTLN7i7NN0sLyLDzNlenUI2GwTZ801eMmqApb8beSzF82k
RVIbj0PXRwtvyX+lkfViz7d17HCdZVHEdopas6X68mPLILtvuxifda+CedebmXlYymy2j4Hy/fMG
Ge1kWmWqwlx0uKE0GGHzTQsEdJyUmMhrxmT0ykHpPC9NZ34GObNpgn1UGjGvy96nRQ17V1Crlv7o
AIjqV5YfDRKus7DMtHuE6tjYuNam3L/iVaOcCVL9TFQahjZ7lXn1WMDv+lv0vvUJQINZBBAk77eF
3rmr+Sg+OYUtny12I74zyaqB0hRirfQnSb0y0Suzd9IzQdHt9GqAvO6POP6R5dfRX15aPdCIl/TJ
1sVlwQQgGvG24BDKJHp1nYv+x4TJMoeW3ywBZoLU2sEyMaM8Xftr1405q/Sy9J/coZ2216FUDYiR
rP4lfCof4mGyC4ecqmbr43k1rFO19NkjcV/dY2ZoCkpn+mmL8Yvy6731+i7qewvfXdeKsLbZIzfm
+SK2fm+447tTbdj92PelKgn6pBosP6oc7UNfGLC5wv3IA2+8qHqtdsLEX9dM3q2E5kc/udSnVGKm
AkirU92M4p1QYPWD3ixutdazbL02BzYT3Mgxp2NZ9dqOokoLYQSD3F6Lbc9tWF+c1FLfNBcZBX93
SjHgER3carFTpGhUU7eFW9HYe5EaxjuBnf1BtbN2K7gN9Egv9Lm8ejI1HrAv8SKW7HkUa5ZTzpPo
Dt3o6JPw/TQJAmKlk/0hxV0Vh6ajIel91lv83iSc09KlDWMsnYyjP/BRi6ylqx4wFuD0qXhIsQcv
XfC8aqZ1GtyRyF7DxUUdYnjp40xY/QfukiFsm+E3Hxo33vqWuc60EShqG/+mutV2RXDPAPfBsZLs
QflQy35Xk6Yb9bzax8Xt7bjzCa9H43Irxe7K/UfUIK2KlV1stq0ZRFiQlAHtpFrUtH4VDesUwDm1
PxxFjKlXW84DBngM7dytN6hpdTRb3bvZoXbqXrOdlZmK56Hb8ntxOIW1aT0MpXnWg5K+BZt+1FZW
dc+TtcO2C542WL1UOhgGUo9jLVi293H0MYcUK5DT1Ng1oxKxt3gzoBXIG6lNT2csvAGjmd22LXf4
9Dng9Cv1aCvphI17j5G5+zaWEv8pHjsX75vXsWMEibgdPfM8jc6N6uSPVlI0CcaPPKvVFmE0HRJH
tpSEHvX9xPJ46DgbfaBu8KoWVHPW7JLqVPiEbdTi1E3WabzjiN1e1pHSgyidygrBGtsGn/bQ8AG4
B7WunwiJd3dOqzA1TOPCVYSQQHohHFPuk2jms3uF+Okx35VZVHErYbN8WqDo8xrxidbk/chnfHTU
h1zuyHTuQwz1Z6aVWWRuRsqdWG0JdJIghurwGQwDAibVbOL7dROVWfczM0Roa2+5aNJ+tXugdjjR
30d3s6Jez5xoNe0lAZ0pjwvbxzHXzxBL0Q77XK7OmQwKbY9DYH7z7DuXRxvsBNfEuZ1mypD/B7PL
+VZmfUvOQN1GbTebYQMcnLWzZj8q59BlTEGWBjNhUQESynJGlcMY54KGYZgK3mdtspLNNb6hblMK
mj5jrJoXmFWVLZJ2WR4R2g18A5Ixh6BOqWS5x9fBGCGfLpBOmYQhZTOaVRc77Rk5Ssc68lRpUVlR
M8ms+DDZscMCwf0tttdskW1sl8O5qbQXz2So3nqfhYUazqz8QCSEEwZedsPx9TbaSBbb3D4Ta/6Z
UdDfbQsmwe7d9CQa4qZ5+adbERTzrhxNK9aVEadLtURzUH9wAltJk3Nq5xI6T4CxMVodJiy6GMRR
rCaza36NSBpQ33kubeQUmqXqPiguV/k7GrobS4DoEdtYVpwN3k9qjo9Gvn7hw/1s2+5LjerRVP41
z8ZHRI1dTYUcDgQ4ubWmvefCeKy8mlmiX69EN/pIRuO7odLnTOnWztuMR2MCyT3l/fKvIeB8bzk5
YuRS6QXfhtIF1JEkOZiCvDjaykQFMd0tYgJVHZcK0TZsgJA+eLYc8OToPBY+sXPjYDm7dSj0ZCCo
BvGhz58RzXoGDVZ5Ltilv6E/TM86tuX3Oui3N2Xb0zN0LWs3BVP90PrBsAcHWVyWycw8pugNpijG
XI6f1HPRrU962/OhdGcjX+LArTsMY96bgVeH1MqV5CGaRndo4nSrDfSiFjJ91On9Q+9Ye2HperhN
Eo+CYQ9XuXTa+6C7687P9T7mhfwRusM00FM0lyT8QZGeAix/83Ya9G6NZE5P2qD4JA3dQew6I7D1
uyfKXXPSoQvF9HDwYa2zw3gIAnFe0uaTJUgZ5bhMPyrFWGQu1+5Ij9wmo+6qs6zo9qXMYsjmcOzG
ivGMukpnsWNn2NTOG631Rm6CnaSaMe8Qeg5ia5F9jeGYpwJDCDJC4cMczGgw9mvt6URRVMMBV7dJ
a1T9YUS1XcdRcK61PW6JbSJCArr6inh60olQfOglLwuvqkF4XyaZLPXOm1AwxuqC+SlQ/8dMjlck
S0zeWsHnblI4IET2ZG9LvQ+EXd730/mG7gUXIO031Kpo6Wb89UBSsKgvVlzzdv2WY49Svi0vW2CN
iH2ewsxiq6NRZvhPBj3x7kpoY6Bbq6YtuOfklbocGWqmH3MgVaZze3AWdmTT4Sj1aWNdwP/uh+mn
7VdGvVTReywaGIMy8TvkBNV3xbEtocWWamdptbzAzXjcKq8M2TnBvsVRjz6PpwdJnC5IX0QyzPfT
E3OTs81w0IMgUpZ8NgNx4oyOx8z8Kfr2o5xQust+u43wAqLWGekMuubLq1p7B33m11hymaye/VNn
PELb2OlRtnBAO2N3NEuLvUKmTtPdUZLOryLNgoQeiMVSRxkzTpLswxnMNBL4OXG01+V76xgvhg+h
nvoX++K6XrxJfsi5P1QmTfo66j+zLkkMLycMdp14J1bg/66OInZEgFoxlIdhKc+stGonfeJgyO6e
ldku1cUvGKYAk3riij0PYl6jWg4XKI6n2qL0rdcWp4JiFmf26anM0bZ8/5snOpq88sFc12hd/Ee9
SN+Ndb6N5XIwbSbfa2b8scoVVX+WTJhg6e1YZc5iryU0sSiWEpNzwY73rPg5mzrAKDsWRA2AxnFq
bE65Mbl4XyyUPDfzYAFi5XC8wXtbPGFAL4VvfKLYJgA0wDswqu6hkz6o94zdQlnjEc1M71J5xn7J
tDxWLctfSCoY/6V8R67Enub3DF+qzcao0mIPZaEq2ri3jaKil9rOKE4tPuUVQtD0Lzfv5sQG9yVb
BlPkznRUabs+phSykTkbT6RdQicvjbhDKcaasfxRohzjoh9YzTLG3zRovUeWocF1ptOftR6+ZcUE
x8TKH4n/cXRey40iURh+IqqgCQ23AuVgydm+oWyPTc5NfPr9tHe7tVM7tgTd5/xRsZ+2jbjlg3mL
8nYbh7hA9dF7SvQUgMN2f8nCQ6oiVe4nCBIo2RhTvlPF2JJ07xP7ZdLhmI4tM4ggj/YNZQlcjaLZ
wGtrq74TaDHzZj3I2t6MXnEgpEYdXA2BtRkay1rHxHNUtQEvm1t/9OCiSnPFS02cNL8d1Fpc/pUi
3Rqpfa6h2LFbgHGGUbzr5/jAcvpQT9FDFzEIdYDtqRw/3Th8bNkh10uT/CsZ3UE7y327DB9iycPV
0ngFR5zRr4w2umlox1ytvHSDPFnC+JvokcMxpX0huNtzDqIfsK1NnoI5x5m3JjxF+v1MyiiNvVHT
fkcuAvmBDtBqMdtHuVCj4Xo/Zpx4PrQ86RSV9YbR/2rm2XnyhujYJeojSaYIb7rxnoKewZuw3TvV
8oG3YuBTcXchQvrbMI/TpicHzNdd0teK5DSyWtww/5hnl50YCNj2hTMdVUVfEM9xUERAgl6Ur4jE
3ZAos217bNocTXwupflPF9Wa5FJtG4NpGj6so3XMJ/0fueQf0VKinawLkrrja2XO73qJ70LXW9g2
Td00/pyv98k2FfleTulRLeWRSJLOxxigX6PC25eaEpB+CbKtgZmjHj0g5MGmUwcobD00qHeyOj2k
o9pblSGCvMBT3UnnMQ4rbn/h/obZ+MQev+VofAgNjXRia/qjofFeYyrMHbbdr5bfxxlRNHBXrc1s
+OUavpRQQ2svZzYcI+9CwB1qLe3RiYw+yKvyJlWp/LxBUcv61gzhp7w32fU8kEyWFSfouDcGJKFa
k+5I86XIIa52y72rhIIplwSvUATFon7jJokCY2o+lTau8T2+4gxDSCYetLB/Zc45y8b5pm6YJXnM
qnWroVsBOdNO5YjB32rirQoLyNiagEnII8wr8N8DhQbrBEfgeewWj3ErPWe6ebAjgaJo/DEm8z0q
2aTDLoQs4GdBipNSOAWNjNpV+C2rOgcnqNZQqUCCDaGjR7uSzYCLtcie09i6DWQPi5A2itoKBepU
Hl850/dAouAqZjC7y6KL0k72ceoqCGVOH6tg7YvUa2xJ8saAP6Mo3xNK8OJp1VFrrZ1U6ANasbfD
MMgKl9E3trdtfS+rKFyuhioQucL1sDgfcA3v3tzRB5/ySsb7OQF1pwFuQE6xbKqJ5RJFy5PrpHEA
BRUFbcu8oY+7pBIw1p52jBgF/MrUkHaijlCtfZoc++4vmQEV05+qMpwVjfP7si3aFZW7+h5bwTbr
yXzjiknPbq79Wk6PeafvnsF5mtVEdkqoOUcqnVZDQ9mQi7DO7FB6jCdegbVt6uvW+Q7j+iZUHXhq
+snN5qi5ildOXDpRPA6gvZ4atoT9vydetAYvW0/lAnfezU9lrwVmzqmWiv7TFmHsyzE5jFYfeIWl
b1mobxQmboGqtk2VoqsIfRhWejzEakH5OUKQJ7WLQkRSG8nRaiaHfP71cjR6bEfMRsb0XLnTuxGO
yh8m+0nZ/bbTKZFLmrs6oO/mc6WaC6XmEnabx64p8CxMf1hNsDpCTPtRuryU6fw2u+LJrlET2DQB
WcSRbMeqfJx5inxyR3cV3esKGBA7h/3gJBKqrDh3EVIKN8YppKxPt5TftrLfZ+EAi1g8LHgR157l
7Ag+jFcVaDFIsl7sVFLs2wJ0XLXtRtTO32wUvNLdoYATSy19Vy5y1bTDi5uXu3S0jqDsZ5hgHtLi
klBHUyhnS6tvhtbWOTQxyUSGoSGDi1zf1sqr0VvlOoyQdHjJ+ODN4VEZ5T4N7ZN5N3iikUFn5LSf
NpovdJmHMgL3z6cLmF2H3KfbpDyxmurNVRlXj2XZvtYmXTKGiggculuZQmohRzzWvZlui35C+1cx
trgvNlqCWlzkMuxyF0FSlaNDR5CeaM3eMZNTqw/7MMGz2bgw7fJmKvo3PG3dT9GVwZk0gti9xXW/
1UTtRy4ySHKn8hVLQLXSSvtVm+52sgSbgc3MVxXTZfKmzTyFG1DdnLMMYcJCDXzAwf+QRTgvda8A
+kh/ZMdDddeZIBH0OrT2THpUB1BWbRyjbPhXZ/oniSIn0ypeNX14tJdpXg+u1AIjqvaLHJ9Mu990
d0u9VbxrWRMA8a/xQzGjKyp1TION2jDNXUEbdFvfvVnDenYstDr4HnQ3vJoNpsilprqpcC5DOH4t
3vgMwMtGXBxrURxgfA6twnU5u386W9xKLJa16toQ6dRwURSa+GUhL7rU147pcGxGn5qw/qZBPTk4
iFbm4LwBYdogXsnfknBEtq4BCS7mPIgQGpJUN6yrzjy2HULv1pYHU9nNujCtfTOJTS2zzbzYEJaZ
j3WNhibMBtbwEdnhnq6xQ8whUzSgiLYEzwa1cGdEU+30pdcmXTuhz/OxSbTlzyi6gE3/ZDBRtJkI
xsR8iAT7w+gMmyEZDqk+/0Ez2ivppmciu2GCEAtG3+NdWFZUCF+V2ofF+DiLJ4pH3yxdZ6x2AweH
5F1/LhD6291i+90YftaNDoM1HiPayARpKJyj3TOJvTdwOvjEtD9YS76OC/Cc8Q5XhhF6YagR6aOq
QCsXIu0Kx74LhrDYA399p2G2blsaer0qfbJEiCuiGzcyXK7eYLyOMaVe5VLvokn7Z6QlqYlR+ejp
4cnVcxGoJnqxMzbAYs43Kq4DZ3EY5Abn7M7L1+zYVy8DJAGgQOvF21cjSyLnckHwZhiAEaV1kMaw
R2bInlJuRUmAJ2qjQeQFOB/QROnUwOclI30TMBo+kkIWxOgJhmTkMLfP8SK+6sj4jipEpp7aRJO6
P8HbxEFkS70gaLVubTOYqs411u7kwcvyvhfVQ+5QZMvLeZIyd9c5fI5Kh5+YIkeMqpcUrxx+Akqt
RBiktP90U/daiWJPJmDLCxrrKMoaUtnUtJv65rutrLtByNxhv9KRamFhFd1F78uTi9/aVI9Dp0AB
F7GPnfnopfZNK5LPEZFN40Gcpu6DHb1PBUX2YX0s8GWY91/UsTbRWB+7wgLmdXHFaU90Sx60etpR
kHvGG03rEpbgerAehdSD2GoZel1tzzjc+OPoKTx3yHSMQs82HUphtbwqGFKjCI9uRFnUWOR/SeY+
O6SrBiUujkAO6bwRLt5Q1oLSryoQMbv+Ja06WyGwgQAqmd8cmBjQ29afUtBDEc5PuJ+xgWMgSMoM
45MFwdCE2a9bu5fFg0RZJIJ2zpg8M25j6B3lUv/2Mv0wy+ygGyXvIGSs6WIhbN70nhygZrg2PfHK
/EIo08dEfKR9B58xEEOXD8VauliQcctDId6NZGiFWQeQj6Xa8qQZ3bUzqgBxLOqCPvzTR7RjU0Of
OtJQ7NGea7/w4q+L+K2O9G0u3F1i8TS5bFPJuAWR9HF9Iv/MDSJSFYAZi2yRfgsTAVotgs50cds5
I2xFaONe1MsgGi0VmPSrXrpFkh1OZdUW1YEDk8nCZlgDD60RTg9DjLvHcxRzWCmrcxMlCqhfzMdm
VubWdbpu01RleutqrJY4mn+GyKnRXpb3wjkAwlzXyy+J2ZKQJGUEeSvSQEf0c9ZFS9KDDvoUVvBA
cYSKoIjWxIT/5Vp1YNDbcTiv5fg91SMBMc52KJffNjV8CZoRFVsoZEpuAovk/R4HBTIKvIuc34ak
HHAi1CQVh5mWtrKBCQfJAzM/x4oA+Srq/W4SO/Rh+xqzRZYxAJU56qmw7bZ2Xm88Q12ImaRJkC0Z
A6I9VGtbzjyw+rUk/iPkfQ+L+nw3x5N0GvSM2qbbX/X/18/hrKgs6yxSQ7IyyDAxldnkS2PsAi3N
9wiFVqmJmClSX7Uebseh/r23vSwYbwrh0HWWPJcj66CK05Oddu9e6Zx5OXD3mauQkBJZ4ZXBCmJG
h0glxwh5tcvCpf0Mo86ha/laZJz5sE5JIXb1vWmO1QDh/c6lAy9xzbcisn48ozmXaUMlYcOY71Rp
AIqT/ZRj1ftw0Sl9h906E94mHQQKtpbvywgo99iw2FLoWhwakZwmOBjcULcyuvJTbcoJ/mIerT8t
Nfbopnyl+rOFvjGM+MG08LWJ4NmAe2SXBSPmXnvaZjn4EeCP54Svqeaga3ypxudq/PFSlPESnLDL
rxnAELQQHd7Te+YMfl/+dol8jhpnh7/rgU6UFydVm3ChGk8NGxNJuT0k66HHgQyB/klEAAwtPhNg
huHuTUgenarc9kaxM1VOBhJy1ZKqq6blIa77jyQ6l3qy7blZuqn/cSp1xika5BGzAuw2ov7K9pdS
30pEXmQmrRaXhcKTB3iSfZ/128F94fcOqmx+HHDq3gMe5v6rl/Na8SA3fXJ02/oiq+JYRWxoRfJU
LtHZ66eDGs0j4f+napnPOGc9M2ZUBOoGxVTZfLSkTt5Lxdc5mgcmvgc9Soh7dgO9huqIpycMsPjc
0kPtcV9qw0NszeQ+2GdEPAZyU3meLKBubTmGi/udowiLSK73MG5q2Fq7SX/uYprHjD99yfdicY49
czX1qWxqhH40BFvQ9MsRKIdPXoJfz9YYQmnuE0QDkMXsXCE4n2KKecOmO6dkddflfMV3Ae188ABO
3AW/yp1vDMU2gSOYvXv3X21C4WrbVnZXszVfhGRPugOl7ii/S5X81HmIGc52StCAcl/Yxinri+/c
rZ85mIIp7zcVYWszVyURYhRUu+su0b/u7Gkf5kcjjZ/mZMYNBWTrjPm7U+VvInMNH5XUOQ+RlSrt
yUtsZOV8MfOyqXtuMPo+NndeBQVTt2IiQe8YUUGK1nlxLolTsXtUWwOqJMuqY0XQqV1ngdv1gHXw
SGTydziy+XquPD6nfJr/cie3YLmwKDT6a0l1hTTavwhpBP2kHWEL8adg0Eny/mkEnydzdKcipKWj
XJ5Dm3srFkTvOuFbc4fz7O6ZRD5oPhzdTbejJq9FtSG2tU22Z4EDLwGPRzzz2HfazWymK2zwOrWM
m/Q+B2vB7F6R2m2/Ool795sjkMnYGkyb0xVvIAUq/MfAY+tXowq6FHfA2MWvLDP7AgNJ0T6GffZF
34Uv69uom7wb+cEAQemIJNTbOdDCdl2jwi/w7xewrk44bpw6Ppqot3v30KcG60sTXqYG2dbQ7aRZ
vmSpeZhxR8wJl4rXbzREquGC/Y14CBM+uLVfmnB8aKVW++CG7moI9Q0EaWNo/7DM+MAiWMeS38my
rlM6nvTmbSBRN8oivsTkqnf5Ac/kjo3younLbhmKy4BfzJtNbMkEn1tUUUJJ10SZ3JcGL6dnJGL4
TQGChw7YOct/BqLDgMWbfQ+H0JvdD2PeobCYL5r67gix3kxj2LZCobLXbrpY9k1cvjpqItkETx2i
Xq1cTwieRCNvsp12GLzQhe1x7NiclBHnCVEE7fK35AU5LsumVRM9mg4+YIbZ/FhNr1wUBy6Jv5Dk
EVET2aW/JK6HiBTh4MwOgTfNa7wXl4uLxTlIvVmt6Xl9zaZhG1N+mZpq7/QZBZuZb0zcEvDZLtOH
gQWKKOeYrPVscG8W8MdkwcK3Xyk9ZEno8US7Z+aXvd2Fqygc1laRfDGLrSxqVE0kuBYq2xrQrGES
zEotKKdsbdfGJkZHraPnNWbWvHqSPl2OL0rTf5GLbPOCAdmhOmPlme5R5N4mjoDOm/GK1O2kbEAd
G+UN+U270rTWHHxBm0jc6DjBq0U7VZb3plDc9nGFW8T5N1W47fslAJ7epxrtPPhEwZEbbb3YhyyD
Z2z1dexdtdF6NxMUwW6P65PUbKltpGj9mUyIKvI2cB0BljBQ4l+2Au7vcmt05t/Qh8cWyFPTXlwi
RwJRj1ermA8WaokKqK1EM7pCRnoZ5XBSTn1rU2sdq+yUVij0K/PfnQpJJnEdLeNtMspdacR0xZrb
pesh60klIznKmbp9PnqYB8t1it56saMDMeKHLvwKp+zCBQfNR0JFXTI02jfPMNBll2t+7TfTSh4B
LT+0MW1XkQRIwxID4G9RtRqtm6nYyKgjlfNlxqE32QQe2AsKjDHFtGCtaY44iobwQUjjLhwsBo42
QnJHHA+a0wx9XbRYkMK9X4KowIQW0DFJar5ORGCuIIEhj3nswo+6xMPdP9xFT22sDrPgFXaeyYJC
gKULH8Xx2gMoEMW2tNutx0Tag7UFNBALWIFOnc35nGVfTfenN6Vvun8meUgW55IZVl9iYgcaOyNY
jPSAy+4zHr19AYZ+Lwh4KDrzvdJonM9RNND9QnjAfKpS15fOsdDExu6uPW4NS/9HHNKlo8p5mOVf
hRHCySRBM1BpRFmUrTqN1reVYrzPpnVKSMMchisz/uvrGd20ggv9Y4fDwdv+JCnu1lCenInEm04F
RdcAgMXnnGHcRQzO2h+XJpMvkVcYtk6EQO7AeEkg5MhTWXegJfrTle02S+k5pQ2Y9SVpeLFscZy7
d9UWgdZi08tF/wytZwVZMl2G3Px2Wq7lpa8ujMEfESrsmaOAEwELrGsxwTpN/5Xb7dUi5a+pG992
JZEa4bdTImCz44axyKn8nvgtz0YCmPNR63HhR32KjbG/TSp7KejZ6Ns7Wp0RFYHcxUhIlOrit4a/
2rbFw1zUp4gPdBTosvG5I2gB0uAwa6WL1/kxCr/r5IOLiQJOCDzbhfO3ED5xtvQLP9fSz1u7iO8f
6vw2JcZnDPJ+Txz+tRsdHa2852Tggo8jpilVf5U6Tnshro3dfCSG+2n3r8DW+lrM4TZM9U1hx2+A
bp+x+zCV2Z+a55ey2Hbc69guPDP5IKFsI1iE6uSJsLAPfSxPntEFYWV8qcT714U1p9iRgg6/zcNf
TTd3JRFctmzFVlfkFTnk8vhe5OUB1nZutoIYiewUhUxjpTZfsKElj+40h5/t/ZHMCvWSJKaLtBCe
EBnZDDwskrWbu9VN1VoRwGrMAa0BMRIdoWPA7NyjXbvWXtSKiA7iqNYqM4+omkLBqxDz+hLfuStx
FAaNpQjVkOz2SMgJmjBJ/sikulcmN9Fx1u0Gzb9q/MkwMZho1oyW1/1CJP+1zBkUjld/SsGXVxh3
RFtUjwU9optQzl+jbeD78yACtQlzczlJa0U/5EvfOPyb1g93eva8TE6/bSwQ0C4lr3Q0p2Pca/3e
1lD/gDCQAn5Pd1INCX+gdtfRgPYmzzT3oxJ+wmGgHOxkg3CA/00BkYUo8mGY3Ud3SCQoamEyiTXr
UOA+jHtaUtK5FFs3Xk4OwCEHLXbdvhq2Q+d8ocbvGDjpIJJRwVKPnq6TEdBg+U11E3EGBr8BBd8F
jucCvmklIuMqMu822GDXtrPLqO3yaa6LcU3Cqrv9k1v2u1rnrwBTrRMKU9w2mFS5J9/pywUnkcAh
aRdeNQ3mdL6bgHrz5LX9nbfSnnPmyYUaeujvDoBIfSNshEMa/DgXoDoYrazywv8aZTufaRSayaqv
bUwravnOJl6Ydomn9VKw2o4GaSqxW0D2TS0uQf1qCXfP1/OPnCoHK6a2L538NpILNcj5BkxWrltJ
6pVpkwOAyANwNas3tshPsgIXg9V8HlE8UsX9lnTgDSlyRH+yclRybr8vksWDiK2ZBz3nux0W51oU
FbBX2FaktcvIJ2MmWDiOElLDPLM6ujpDaxd3/yjNwfLHCu0vVv5sqOyX2ohzmnf4FdVjL/Qn3a3+
Wct8v4WAxSi3wFE21D+OqaGmL+M9XoOgbq3P0MWSYdkY4r0UkippLITDxa+ROAYyQZwLXcVgUJUg
ylbRPJatg3kRZ4fjLXsRz+gHiIHeT0nzUDvxGaH7v8UyxIGt9JvP9YdKRt1fcrzYhrgik/u8Y1vV
fSop0zv81PpxQ1KDYeHEnaVB8idUx9i64YqcXDrv4zH243T8NNTy1mFOm5blK7tbwZuw3zTCIjgo
DC9VlZ1FwjHHEpOshiIhNainkgdx0IbsREWyBJmGtTGlG5GSR2FwKvsWr9YqVdWXCsXTwstd8mLz
LZJKpQQvY2yaxr43wYJHZPxQgWjfSotIjsnRfwtU7Ou5wwHDXfnq1Z1cISNDJZiSLMO+u1YC5JoQ
eRLDcKUhtv9NSlQ2zSgb1MAYv2RDtFaBvoJarV1XTL8AAOOu7QTmrHS4kaC/g+hmO8r2GuJEMtbG
oLtDnFaugc0jCyFy5gDv9ZVb7rrmH/D7oVwZJ6ZPS4OnyOdzLAss8AZpJeGgM3nfKf1RGCebFKZg
KYeRQ0Hg+WVxlikHrplpG8idTTzo3M65fUztSG3DuX6upvzL9TC7FrWxzQnBpiyW+XKILmbDAkdO
9mokJMWPjIKVLxs2Thi+LLPzoErnp+w9LqkqyPPyOrT1Z6OQPlYaLCQNnkGSsuII8VSjKCNRp7SC
sbMJm45DDVF/dWyK8IIk/9RO4pi2xs60egmy/EGtib7JZ+eJDLqXwUV3gfLnsZz7n6yPH+aenPRU
ntMUhKdAAn83c1mxcb233/LX5duk7h+UYX12RfS2jMOr0Yg3YH3GUN08QpRudKUBMXv/BNrbfTx2
UzALUN4kNfrd4qKPz5etGeu/MFo0qd/zHXFw43/Gz2mv5ipq8PcTQjh1EUkBKXMNh2Vo9fuOwlkf
ueAHS5iJ8wgzoGM2X3UG96SnnJOQYpdpLB7T9D4dLqhPdUFgX9rycKR2+1BmbrHxICATUepBJrlx
NAQGupteUCxHK1mQuSxUgjzbtrz7LfBO0k66wlP5ISIs+AuRHrbqCsTKClORHOQmapvCnyuzWbfx
uOc5tXwI+qdGuOgewFJtPETrbOABrMKZV1rh98GQHc3RlYPo0KXi2+2y05RhDyCTiDSk3BvWYVOG
NFghg9YF2h0xHRMC9A23/lt0sPlZMqcS14mSnQCXPW2a547/PnTQHp25D2tn3mkD/RLSJuzLbIhB
vZNpS0q4VZMCq2ulOs6EWgaJ3T2MjjqYhEMtvPFocbZkYiQQkMOxMJ1iTZAZDp60pakDVtzW3Me0
Ev+oHosDp/e4vVONMTS8Q09QBTvlcEdXA+fsnCkOp5I0IHDXZN3b8jGOOWdIktilHs9kB+MTIvhB
MsVsOA3ruPM+Os1+k4TahEl4xtG0k4l+84rkYGuQDJWWw+ZWKHJZ7R4plD2OJJeuhplFtXbyIFcV
EQ0CRKcBDMJ0hEgq+WyQXyws3FoUfesDsUOT4MQC3UaHKfZM4RCxU588KZeYkVyW72UBKIphbd3z
qxd3je7cD2A1OTAs22HqzPjc5yHd6HRz+3HUqV3nEe2Jb6c9RfrABl4jzBkkOjF7DOUVbbjctWF9
Tyq+CWEZG6N0XrzU1fFMk6K2KId4QoHHpUrIrRzKRg9UYaWIv9ntpb7URJ2Ef15PaA+zuY/aNtuk
BhAwrk9kjc09IQEQtLY5acZW4yRTj21NX5sbvaagOHXqfNYTeL+FKJ/CwY2FWME38+Jc5tkrOiq+
mntvXUwChnboDbYjE5lAzJmPDHyZ1U5J7XlxxXWQ1iuVTisb2t9d9PeZIKusSkgUFvKsz8Teq3Iz
ttl6GfpgLihYc9K7el1m8IwkPTZV/UK8wqFu8Ubasf6p6nFPn8bebOR7M84f9HrpZKr0kPKa9VJk
JJNaqTB2Cb17qFGie3jsDCVimMPaHQUxJl59GgjPpjCuWbVt9QHXcBnAhlcRNB8BgPpTFjMg1o79
slTdU8dUYJXdXpOEfHTL7r57plXyrMXaBf/2C7nj59DTWO/V0YrNk2gf5AwAxZZzDxvwjbo6GhoR
KoO9xWi6rGpAW78j5ojEvo3VTmenxEmXFNNXVD15aftCnvgOIvfQ58tjWXVsOsRtZPSGOBqAL2hc
oYAtGbP6WL7wTLX+iBJVYEcD7gqviz2/u1054iS0/+yGXNqIHUwHc4WWIFOZNj2LEHEe7eiIxrG5
i7Rfhjx6mLPwGEMT9iSzkP694lIKZC9eaGT4l83xJtSLiwJGUP1XpuazRWhUmrlvIEIPKvdQrUK5
qG7X918QwKuk1pnj2Bat5RTm1XCPjPyuAHIDTWgP4HTIZdM3ZB9+Xn7OkgCs2Xixod0TfTxVjTq0
ErcPYWCrskfMgbQax9ip6vTvUEcm43IJW6Z67iuHVGWCG8kpiEYGUq/7A4RuB3uPwHIVevZGSCre
F+RnUy6PGodpjbUZDdclGvLjPCanwiu3MVW8bdU5HLcWiS5h8RrW/ZupOYcceU08aG9k6xG6aT+M
DCzAuS7vqst4UPRIlsqO6Me2jYPQ0rn7+9neKpt1tlTb2AQQaNO3EJUDtZOH2FMBgAk4bO1rYb1d
RpdQwk+qhh4xne0wnH6Gd8kRMvl9CgYgyf/1tOnZQuFnlV86YJpRIyJGoNMZC6EajonJARVzEe3y
gSdljvjzY2AhJteWCEykfJfV1ePGjaIosCxyE9RPhV+VEbhGyL4kb4OyvgBoAIYn9c3U8IS3NCAW
eYt177GT7rqS8trk8h/mC2I+5kM9aL+Mres+BFUz3MeRVMGhV5vC8fjCy8AOJ7/gGMbZu6ydxdo7
wIeslsxNSJ2i7E9k+LbnBG0pMMaSjQdJJ8x9GXxp2KO4yzeGM2wNNz2EFj4uqV0thMO5BiecDWg2
9aehNO+IMCcE6RNGimo9BY8gAM2mfCEcT8pi2Kxm96xg9IdKvxHdidPVyqCNl5PkpIc7z4Im5Ynn
h9gOOfkilUmI4MIgtnTjp2qcraUtTIra8o4jBKRW7LRWO+GKvo0IISJcZZCxcxyQ8blDSHycpfJp
s3yLJsRjesHyMfyZzAO+MyEfaJpiF9fh2UBMhm/sWHnVsfXIbA0LxS5u2BLeok8DlZFonNHeuJJC
7uzQ2LkmNmTPI6+m0ZVvtLmvTRjToEJI52p5mkscp7XQyDEqjxNRlYGY1XtUtW9x3nPkTEw4dL1s
tZxr0Sn6UyzSfcNkTvcYGCcRe6Tkr6SJ0t0AZyS4OVuDrb8WVG+tHGn7o0f0Q5HNYp3HQhzZWp9t
w8Koj/6MmwdDU+bHWP59b0E8Xw2fVlldRzmj5W5XvSsuyFS7lSjJ3oub9lYn3udceJM/pOFz4hCr
U7MKePG5vueU44DfcXy/AEoHobRXhpwP3WA9MjawvGscq9rKK8ZLRTYg1jppEEGL+HLUxqOFZoxd
Pajgy0ZqHyvn2yZupC4IBkH/sjDdVcj6MnIz3Ce9eCEYgrfMxcnfHsuWZR/6UkfhFWdvmG9ISgLQ
JpmNbKOKbanQq92wdEfXUU8eajjSgwRY9txegXZSYoNiNjZyuybmKbBYx+O29YrqEcCzWikkoHOc
Hst4RofJVwRigGGwtt9CjUDcirwwZUiis+IXhlXfUOZ6MOYPg1kX5SUnm+nh3Bkabd4jPdwmCN1X
hRPjlLHJ1YmVd4twmDiZ9lanxSMRyiODprhRMUv+g/MzG8l+aOHbJBmxEN0joxjqj3h08q3rtuu+
7u+hjfAuE6WPmZb4hfwl6JzTi1PG4jats+zQl0wL4hNuct21KejgPzL2Ay4YP8z109QQokdz3npo
7wHb8hzaKfB1qz0s5BetPPQpQRjT/KqL/s2W5sPSo84JpXX1ao9F3NGYztLwYEMw98h1A2W4G29s
OH8XtkLnSRfxU0GvCLRxR9SIQ5LhrNdMaJP17UzczGiSA/JBeLAXnUnYahNmxepRd00U2cZPC0pv
uuMapyrsKLalCT9622DazqxLTe/7Vgvdx3wuozWj6DXO3a3eI72CNvgXNdjPCNd/brXMJZKhzfy2
iImqoUV2HJJbaNsXzUi3aZwwPaADA13rtlbGTNMr9raENtpSUfzYF/NLJbxfunHYBQCdOrRGVQyD
G9n8ZBVhXwjV7QiHMTl1lX1zgG39KgM7kVaP7CJ+xif2E+f5piVSTNXWkyjkC1WTSJbMmDCodkdi
7YO8E7asmJzO+YenGc+zNL973b3M2sRoGR4XXGWgIljfR0waTk3HQgiqrWyihFNBofQ4jNekt5+h
+SAPYtwChfPrTBeMF+QJt/g2ahkDMofpuzPZt6Yyz2GS7rFhBqWDyhCeyBpGZPv8DLrxNiTGLueg
jtSd1OhaFjc+HMGwHHYceLa2zt3/ODqPJUeRKIp+ERF4s5UAmZJKXlXVG6Is3psEvn4Os56OabUE
mc/ce67uy8KEdQAoaJpmziWUKIU758q9mrEbWEG7wahPfR+4kUE7AWlYFs0HSpCRR+tD0YO13dpb
9p76RlUZGA1heIhmhQsxZKTNMuat4CqMlQhK37TPgpzpvXq19JIHiAjjuaF2Ge35GJULl9U8tXp3
6GuUVg7ZAiUb8awffxve5WJO0FUpMren/NZqXAXMHt6NmcgLtZNe6SXdQJaQzmfdesSPPcnXXKhr
BhzlomNaS2JwBZdagk44iIajHWsHXThblBCuooNBUq1zoEu82SZHc8r2nLH7MDCzQV4YM/2OmQvQ
WCjbAM1ZVPa+rV0jBP/hADZEVallA0t74tE9MSZLDrjJyhendX6MUdtisd/jAcR7GKRYJlDgmd9a
PW3GAEA5Udw7USeUBOkZSMovwg+ueSl4H3SUklhS5nUXN2990F7n4L2O2W8k41uYiavSJIVvqdAz
bCk/J+3oqSE6u1SjbmYLLmT5xWzGnHlaClemtNc6YFE1R6mOl8ANpmJ2pxnnlOxcmrnwMMp4o27x
24nYy6fhppkY+aqiYZ+kk32jtfmfZvbXNlSCTR2MVBKIYbFi5UimkeUz5qpRHc8mNat5Daf6W465
DZjT0aU7kblCee0bWnEI7fYrVFGUOXa5bkMrpw3h38/q2xm6j7pXMgCSqkfjvpUVhQQoFI5Vnv/D
AkaxWFNP8oRemH5f+SbWAFT2/VJ9aOzN7G5rKc7LosIV5FTrJmoVx/BUp/gnIY+Vu34n2vrgdPEn
U7NdXDZMRFh2kWQYuZokNlNbvQK63jnQ35vIuCK/VNYyBmA28JLsM3v4rZFiEEZUUsFWm15Ttjr6
yYJVp9Sw9C2dUQEy0n72465Q8a0oMy9tSLhJKID9DDvTKN+yKVqYIWjpJ9JSUhb+DI3Rp8AYTqzG
r2t7K1e+HmKvVb+VAL0g/yJjy1CIlOXGAHEFBnYSEvoFEJa9fhsFWvEufw0DYGpJc2fTh7YOci/O
WiXATT1Ol1kzbihtN5KV7qyQST9a6p5nxcmmwyQozIxY+8XOi2BYnPqAhpST3k94VOUGZeBS4SVG
76zViVuXXxwHhSGVVKuRJxczlwGBLXYzSEDQEz4QwQiMxE2cjTbW87n+dBQVakBULIDglguuKvjm
WFKrVLfwXVYOi1O2AvDYco7zuGh/Dc5l1hDqh6r0f7WAhpsHd/q3bTcbpznSjhJuJUj6Ejc8pZaE
V2etFMN7szSmKG7ezAIFEDarj3hgzKJkt8rhlzRLdjjWsEJERq3yq9G1tElobOIQ59MorYMcO5Im
WW/lREgKBLyvtuw8EQs3CwLu3iEmx0IqscEj34Et6IkRgtiA2zeqkWdFX7mKzDCRwPCzBey4ixVL
XoeWQs1XeZaWeEbMGmSaO9bTqP6MzoEY3LAFS7ls5So5iBCjUJVMh2zKvFknorbnBm5SfmShHrte
3+lQY9SIbJ44hQEZ1OlLJ6EUnHRKQ40sFeZi9meNS6jXhxckRhXqkR4+fbQovYuiX0VQlm1h3PLB
uSoVx3AYIQkmnUA6E1XiUCc0B4hUBwP/Xymafa9hKZBrlDc/zLLXksyEO1X+0aijy5Kw8cBjvo5q
9100ZYOpGP6EEUrv9mje8kpQ+rSGNw2Zj+MX6VyBgD0xNw5F5wrfOY3UYP3gAH6Uc/DMlfZ7CpiJ
MWHZq/13ozEI1tNoM7OhD/BIqgMyizg2ydhQxV9RfEgzxgTbvhV0IIWTbvLZeNHELbe4pxTU40NM
S2w5yoE/cA06anhkK2dTFv/6zH7i+0RRBJFkY8Qjz2EsvyepchpGC9jA8BcRiMMpbZd7IzDulV19
jzKG9GpZf2l8u2EAfyGKXnKB0dJ0tjbNRp/gW2zYzZSd5keF+gTK8YvLdp9qrwY2/8J5gSL0XjBX
UDvrJ4il14IvuRnHvZnob2PFqd2kO9LVD4bFiAjmaRvKZytkDiHlx1iwcKWMne3WhZzMA8iAK25c
eX6YLNbJYtzoHeN76WWKToRWuQqKx4QayhE4MYItPKTlyMMHaa01pJhJWfPRXzO4lBOrxxJRao4q
ds622HWwlI1+i91eRMOOJE83bOnS0DUPCkfWXHuqnN2dRSTDIafQuc044zKGykXLzpJV8FprunUf
6heZEX6RJR56LRF+Dotxq3yolCdAS3jPjWtNpEoHWZEH5imPyX5ehIRSvklNdPjaGB76+NNI2Azz
WtXkFjB77Stpa405N569KY3iqM/60dZ/MGPwyyerDHPrpNHBWMWqsZ4JuwPTQDYX/tizs4ZjdZ8y
85NVvB1mi5YetiQhLNuhtfyuwWVud4zk1C+20G4ydpuUKYccfhUL5dwRbpSz5u7uA9OniRuwlKxt
GhsMalJak2CTajzvBXWVrH6a3DIk8fDRIhyHLDKYKj3hVxyLovKn6JM4aN+wLH8EU7vIvBG6Qx3I
vZa5X66zybScBVK6GpmF24O6VnusvXW+l1hQZE2zq1nzlwvWNzSYL0m7gfythhFbbx8SVOsK+r7O
YVoCxkuwbGeHh2KF3oDaqCq+Cg19Q4gbk4FRGPio8TCjhptG6veq/GEUCARmbVUCU4o1tJHth6Qd
IJ7y88MAGO4TRpiBwxADOeXnrpzgxuIQBZoHW5vTmSu+VdpNDYUTxuprXz6Jc15ndlC5UXRoGx1l
rfZTT1x7XCtVzkBeouFmkTvd1P6QiVshtjK+Nkds536XjLVrSEAsioBpDteOlW2SIfXK8NtmPpFC
ITHmKykXvizRNyz4dHMPkuTV1gvfRKzgROE/Ww4PU6H96TDJJweWs6QU617t3bAPgZcqdyMvmSI3
DhEMFoqnfvjROTdD9EjykHmKpnOud5Of1wzuRxVnbkNWAk1oiDuw2oMZPmi2fTbyiQYqxVBa/jTN
dGrHowR+xxiCF9WUvDEmiBwQWcwOd5yaTcvdq4sb/UKifdljxGprOzKbq4ROFaZ4As4dPTYAGupZ
UWPHZMid82KzzJ2XOVBLlkXV7xhHsv4gJROdpDpXB7iWnS5WaQixUVJcG7tROeeUFdZ27j47h8Gn
4eyEuMQdhDdUTSnmdAom5utz7Su8RXabH1osovprGMH4q+nxlc66YLgmJOHU1ftBvqu8i0rs6pLP
gcOU/jMJ4R4rb025kyICecRFUF6E57F9FOlrp6tEKCx7i28ETKuKdZCteOGyNLB1T+kQuBnPhO0M
jkhjzLaqYE2fQwhOZDfu9dVoLU0n4RJl57eh7pEByGC2Qjsor2TYZyELDIhFvC7f+gBaLMWpvPCl
o2mj9fJVLwg9sA6y5dMlLfR6Jfqam7eKhiicGdVRQ44R324CHgvjmoTUqt7ZXBAaGn6h+cv8U8n/
Ia7L6kM1fRbIqCssXnP4Z/8LKpye8WtBd8oo2Ea1qHAJQgwAKLQ2YFOYnjX+i2WQ2ye2K+bos51m
coaRbiOaDXDHsD5aC0IcSFgCwwzUoUmTaFR+bhMFfzcbd0B/bILowf5Nn3Awwl8d359GPlk7u4OE
BMZ5JVXY68JxT271StLxyKfFvuSm6HKHGIOGmePoNUT1NJrDOYGLB09iqGHxYRnLQNOrI+566k9y
+yjidqTZOMGPaRCfl76SqrwZbWmdM8Ow2V9PxqLyJeNvzg+6s+OdY/CM+b9mEIg3QDXfnAg8q5pu
Ufnu2xj+s5n+lom07srmt5cMaIQyGoCx7tDw4R/Pc+W6zKwJ+YhoxqIITsMsvvQQsH0JrZT8MDzE
C6I+Sx6OigDJsJIz+3yQAlBswGjE2EDK0doSMefmjAso+1wtpnezfeLRounSwRsqtbteocrDiDAU
q1m9ZaArGznxIFhj+oc82Zv7qNXWctOdLSpJthBvpUFRwE60iOJdLp9sGb7jvTPO4XBkKrVSaYul
meya+d/IRqrXpWNafgwKTgikgZiyciN+ayfO9gqAm1m9GMNNSiTPRgYJhdAlj3tvImmEYUbb5Arj
XcZIgBAFjNEqp0lj1qKX29x8Bw1uBZiRG7dg0lmUH5301qIXUeLWs6QZMQ32QVi+IYlU8vKWcV+E
typ6GvK7bL40wesgQuaVrxNM5w7XXsUWzE1A+SnTnnrVtNjfMR3Wv1Ok2suKA14mC7w7eessBdJd
Ozi+mvLuEomTY3s1SOXJ9Hs/b3TnWpKDBHMUZWS5UzFwD/q3Uo94X1/1BDTQhmCbozN/CAytSJC8
oBzdGKR1TwPOwLMwXieUjvHDsneZcrPLd7Cmhml6AvKjaW+T4GbyABrJblZ85DqMIRB12Mo78ZjM
LtCXsFfdL/LDReMrwu0wQsclEusRO68mC3XMLE6fuWPvM3YzEl9Dz6ux8ozx8nbXgCAmAyGpkx2i
mpAJryU6hidUYJ8NhOVjPzpUXKggI5a7epVBWyBmj5md4SvJdHXKXoL7DHrM1Li87NB+Z4wgiFbg
/WEcGcQ4l5HlYqx1HrM2XGQQmcrAkE7q9n2T7muBX6U6lXlJ335jU78HpX/OYdhEpbwe43kNy4eB
QrWK2H8qqfMvR5BpUQGDgmSAb7n6dGQRCIRXITCB36GFnxk3vkGUH6MCrXnW8KraXUuG1iydhX4I
67toTyNuyGxTZIVvq9l3HPGgSl35MkpYssD/sdlda2gvg0zbwMz9NxGIQ56a6adyuinQ11vI5p0B
sWKiHLo8/bNxSbSGuFDY7SXCbhrc61zzbKOUbcGeTDAdD7NDU4n90JKqIjGYW8Kf9amDTVxjlxrX
/H92nfyj27IrxyZELIqgavqZNfk6FMNztuOj0s4bU2KgNtScuqX2FVo4geF8zbmx0iVw16zZsajA
Dg44XyzycUQwI09LVGx0v6FUnfvJUxhTdB8ju17TWcUqGAAyF1mkTLusxkvyCCrqpcntpvqkjSNw
uMvSLMOv2QZT4hHoQ1Lkds7FJ4mIyE7QPLeFJ1nDPiWgIOzyN1ue1kIhlXKbtAPHq1g1RX9uEwDW
vK1HKIBM0nKZyZ/stqg9WZi+5xJ6f83Y9DJUVf13qF5mqmwrP86zujEZ6tjTQVIqb6hPIcwYIZGK
hbeB3fWQyEhZ29cMcxMxBoEKSnYvBX5JU5hO2gEl61ZUJ2zynCjkTnWIo2bkAbEhbijJ3YHYqLpj
FJfKZ8UUm6GrH2DODgYqMKVF6G898EdmS3QlLa6KAsPQpEvlSE+9Z6lFQRao0TYFB1aIM8aUH11y
zmU1UiLmcEnI1RvDtWYB8Zp4WEG3UDEBF0HEFrgUx1f2qGABFiJQtNFiMFONvmOG75FIRCjkX89Q
MmrfZSqIEYsTWjEn2uvSe8HuppG+xVjsVPnHBBicCQIcmEg01XGonlDzebkp8/VgL2LzoLIoxlq7
mQSwdCbug82ZyfwyFmvHIkd74cADzi74Y9GcQMiY/FpH7NZ323zEcd1EO3Kq7okeXOPu2Fezr4Y/
nEAowLFcCGSAM12VSeWdcc9IB0PXdzn4nH64dFwS8q1orB3vvmx/yxSDeffeNs/S4LfLdmnziPDG
x9SfSYCTpw7vAerfDA0uEgkvNQTa8f6vWNAIIqKEgu5LdYvgKQM53mQ6hFTPoS83q4p560DugunW
Gk4r8YGBM1L3TahwFUk7LEtjxZgUrbdevU3Rcw6JCQrpRSL6wvxMmBh/hebV/MxAOE99hxphRlVv
71s6mBhXW6zha0yv+Ob4eTIvwD85DHxTYiQ8kgQlxbmOhjslj07dDcVEo36RStpTRdqAPvXQUllS
d8wjtLw5rbuhvQV81ehAi+LLti42LL8aDUNRnkbWgk72bOuPViUG3eTJHt9Fsm9RVFXkwrFs4NNM
v6jI8RUYnCDWdrlz7aTZEqW89FxULQp3dzs27iSQNguxMkCmsZJdyw7EKdxY8dT6FRDibmLbh4GU
NEccejOZP+p2yUAJpNJPUJnT6tNKwSGwy5fUrjZVY25Ih1/JmnxECHnnloAeJ7EnntB9xTvRa16a
Buu+ZtoSNesCO9ayusJT4tKHouc9Wr1xiYFxK6h/bGPc5rzgJSfQDOhullTiYvQ9brUt5JUDAsOd
HFB2VekT/9EtJisQau96nAe3nhxwMAx+AWVFZGhFTbcia9WLM8wYvG2VygTTxNXKa18OPzLlLpcL
+qI22AGsdzvEP8mMtyBVtvCMd0PuXGTnn5HEp4johFBI28qAMN5Q4mpgC7jhJz2n95ThzMpujrlQ
S2LIUgFuxMmtQ/uWWJyNMVSWINngGD9gTt2ZmK3XFvKr0xywDVYKVC2UXWacvA+mxYjDoluoJ/Ix
WFeFq87OoBNm6W8NjLbo4RwO8TFVx8eMsCq1CoI365OK1zLvs43ea59Sgt+neDbGfM+y36YIEWuJ
t1EQUKxoryHu8FpLXuQoPAnR7jrD+QtH5y1iR9tUMr/Jcn2cwal5YXptc45LQ/5hf/LbKYNrm4rX
T4K4v2oPYR9cUY30sEYG8CxK5IXOMh21KdraGfS3NW+atPdQYLi2nr8MQ/9advWzmRrGTodUB3WM
ZMCBmGWYPvh5SRqAthR7m7lSVE63iEmapisby5IvPUmhM4VrKw/MfbUrrpoNCDZG2O9Vfh5M1v7O
ngMbvdOkeODLfVMITx+HPefJVxrzGTl4Icf9wjI4pRFeTLz1usaTzuwh4XPYlCjZUGx7Wz+myuIq
PCrCGXA5qdTIcO6krwhXFO+V9TEjae/UTyqgjBwGK/+ZENxmieRGY/boOEwiJfkA0MkhiKdEDq1V
DFvO5H+ZqG/IhRhw/HYGK2Mro5GM6cUMc9/PT3h6/zc804j3UElfo8BD7/sb8tWLXl4bXGK42+GH
UFtbRrJp8FmVYFTKQgEs/z1k95GQs8GsfRVHmwhMJIvEEOhstGzzOE7lqSkzN6lNrIQYbstmP7ct
rEwdTiVRGmP3HLCPFXLwKubKU5ilcicdABG7VsN8rYrOKiMNO5d+GWU+jfSROD9x/UgkYKeBQdIZ
NGxFUOu2rj6fpsrAx9ZBLAJIp8uflcZ9lqJVNxTcA7ztM5hPg/FBgTjDmhq3tAq/tkhVcZItN4gr
ZuID0+EQx+o+7XDWiQtihp0ePZYYDzIn+Wpj6rPUQ5B0ijME5T2hM817LEMU6Edi4DqwDcvwJzxI
ce/VqYOOR72Eab1VGc0vGKJgoDOaoFXgEValvbCpHnptb8QsYrMIzpVDR02Fpsct2TeUAjT94H4N
hbKpsH2Tm04iO5EouT9Q+bxklZdlJqEmc4xzfJ/2SNyJGarL0DNCTDJw0o59ZuCUTz2n0sBvhj6C
mbY3gF4wsyW4eswvTL6uadDhF7DuZrYcQuw8+RtrBGytsTeY66mOuVFm+UMOFsiMwQYQRovU0eUn
aPlSPkInoWXOe+UiG9le7vvfdG7BGw1fKbY+qmlQRtGIrGHM4QynWmquhn76BiZ4ccb+VfAp1/mc
Id7A97ko5CnopXnBRsDCyXPDb6xm4ktIszuKuPZUTFNwiuryYevkeCtkFVkFV31e3zJAWEQfdf96
Df4CKXUcEUWAVC/V7lMU/uB7e0pR+gsM5MkY4necI2pvhdOzFhBiYgLoPKumfk0q5Uv0I22BxnKo
nETvabXAvCzmFrB5amxgq71MALIDfuqq6ZFEG01F515mG8fAfhCPJzNKWrwh0o+mpWdib+LNHI8s
t4JrTvfitnyxa6GXFQaPENxKqj9UweE7CbyrcD2VjTOR/WAsqmmtCEjN4d9MPjRJj4rTYzDigKhb
9a9K8bSFmYZ6ZRCvFq565pYWlg7ZlNZDqTjo06ubzMR6mQqdVQBta0CTPCqG8RHG08ZOg3NfZH44
l/uukbeRyulbqHebklIptI06Wq+4+i1XUeDYmClacf3aaIzvSeda6aL+K2UQ5aH6DEG8YqePoE1j
GzVkaR81xb2l6F3lGtgI/HqaEG9ykgLvSaeHJsePvNFNt+hNrnLQhDHwhlTpX/CKAjft0DFam2JJ
HE+t8GTYqIscC7YtC9NSZido5BJDcQvHR3oYiLmNJ3Ewm2HPwmYL4LrcJPn8Fpe4w4Hg43yz3CGk
ixwkH2HaVWSMHoMK/bHxaYv6jKHM0xLnLI8MjUYEIcDVg3T8QJFyqMqWCQxiXkaSWmQR59Y8SUs4
Zl1zMRQaUjyXeNBl66COM0tH1R+J0m4WrBRHHPOQh2DkjvPlWuodtARZ2daNuRU62wZmFNxndcU3
3Oc3OwwvQ4zUpFHtl7LNvqKYwXFLPlPPCCCa/9iF/NNrwpZF73Za9TYYhGBFGrO01LiV2nybRlZl
8DbIpjDTgxRw4pCR65iaQv0VvJFUdtGUiaF0ejLz/Dlk0VF04eeCVtLEeGgYfxK9sQvLufK1vvcD
lVFAzba3kL2WNDEtVl4rNfxj7gqOa9wZsr5rkY5iBc1dMWrVqu0oKXIKnaiXGAXKr6licwqpW9gy
WBfQnlXcr2TfNo29S9jU5tK4h2i1baLWhZ+CMLCjRmWLgITpIEngADLzUdssH9QUU9PSxlQ0cflk
nSY1pfWKNy1wAcIEieIwWdMWu2BS9uR1+HaVwV4HnOSAc2T5w9ZHTq+zGvhFBRFj+K5jUuvEFk2C
N1Z4/rj9iCNcZXa2hvowNNS+qBGZXxyRmm8ITtqVtnoyje4O+2k3DvmFqGfXoMoM+9zvFemc1b8x
8rLBQAWON2ez4IWjoLjYU3biZNqqcf8yyhA3WMdIpfXsU2nblDdrfjcwi8j9XZYln2iCf7a0JBZa
V6GeARa/hhpAgiF5EWz6RIK7kpYAEf56nqxLraVeZObA9YiMNJE9zCiEErvaW9OE9LdcO85hoViR
HO3i+3E7C7MBdWDhxBtVsigMCYaoe+53HRmfeQjjL3UZ00n1XsM8hgindb6KiSSjDtway4co0jxr
osDiZSxAHSYOOzOHz8OwRL/OIX0Sm73SeZNZDzfMDBhC8zyTRi7r+y4IjoWtEfsFGYVbtDerjaxi
bwh+897xx0z3a03akN+0JdzCKyzM2rrK0AibusMcPGVyt/RGJbck9T4/2p9WlZ+ZhA6rn2wkuEfZ
ImQEjyC8qGBOt2HAbDqdeLGrP2rHXaM81LzYkmCxak3ED5FXZ+mhAfsup59p8axaZS1N+oc2Hiac
mCHGJ4OA9hTVPwlJ60JQQtcMItEWcbX4kOtw1NxjgOEFetlYJuee1UvXYktIYIaUGn0gY2NojJUK
qytr+quKuEpWwJ9n496ZItwT41qRcrq2BiEBgmcATrZ2sPMPm4k6SUBMQAsP8kKYXZQ528i0ddpC
K1tiRDLBnKSkRgOCWILGGKlyi1b1F6lNIzjA8VBMgFe6b3N4KMus17wto6beJs6RnLjQcA6EbWw1
WVrPTvTSUPeX2EhCwr+C/rtWXlJhuC3SPWP+JptyHcrKj0qA/SqZGRmyXasDNssdlBEzdycl/FLS
6KoYwivi5BDP9TGfgeWN3PVNsCuc3LNDjN7xH5KrRFQXc2i+pZBIKeFQDSSscvGpMJoiO+LFtgk6
xq+FT3BnV9pmQLk3Wjcd2hD8AjI7LCTpox+g2HII/0FG71u8xVYKdqj67KO33CZJh/mKgqhXBRER
LVXLtBAFGIMPlKg6/jyoOKgADpIu78MIv/fAsTpN/zjCXG7wQ92GB5kVdT+fQu3dkT1JvAE8ZdUH
vlYO/bG1nnUyfhamRYZlhd9aeyqT+cfpuIeiDMBBPoocoBIbKzW/KOLPRK8S0soAycRfvWgbnPbo
YFywpptMpVUuP2tZbosp8JCAeplxJ3xpLa61FJLAdcwZhpu8XF0F3xaAHCI6VXmMUvEMGvlL6WqM
1Hhg0FLyL+1rUDkzzA38r70D34MvC2bOdlSbPyGp30A0pmRkNRUxTCXKgcOCqVqSkuM071s808xj
MulkLcGxiJQF2rCa4WMr4UbhvM5lJFVttp3nZeMzvhTQ6icNEAib8Q6HdqLlRxnZmY1IaqgbLEiN
S7glumGFCFswM4D0/xLdQRVe7212ITzpHY9gTtR0j8GJmBse9Wc64wvmp41Zcos6XlxAT4JteC2Z
buPaI/CbYMsamkO2GYATOPqjza744IU4UhvaKJallyrcxt0hQe8Lv2J2tildDhpYguDr6VghugsT
r5O3jC7bbsdFLcB0nEzQK867Wj/M+T0fENWh3Z3191z7NViN2HvTOFul4jEt4fyKs3XHLBTfl9DO
ACFnCWgXfK9PBc+d6WMjZUkIiQRutsLNboEByHj9kACgqKGca5fIrtFvOBU1PITGVz69Z0xP2l+w
NHOyYQ6gnNP+oA2El3i8SwuFvv3WQbTDw2R1N9ETmtMDjAC5A7fZgG8FxDZ7CXTsbNSam5xtXWxG
GxE+x4ESJDpa8LsMgN83W/saExQOruK8IvXbttY/lA4YcFUAabnT70J1Njwre7eLR8eFSQ6VF0Mj
Y4NmYAMYN2H4ouWbXtozPCcK3CuTimZwo4MGHOyJbKk7lddaj5DMSWhjWHH/k5qLGf+V46U2oFzC
YoMR91r3Kz1f1RkI0lXV/khY2ts3M99Y8pGyMJ+/7WzRUYJeAhZCfJZ2EAWDy+pO5H2SX1AIJBI2
FvEUFaJkrzB+4pie6GBAdCECDuleuonfAKDYNjinRS5UvwDVb4wd8TOZ7eqDr9YfdK8yIMegBrAI
1YOs6KZ8AliwyqslJfCz6Vt2QExBISDOylGpwRAD8O4VGBzHP0vxxnNFT2XVrxmgHOVW2J+LmN2y
jlPD/vc9Qw0qC08t/d4+ZeqzW1IoH6BdZsw8iHBmcQTBWOWf8pKSMXkxG34V+DaWiZAmAUy2jGV/
k8X2MR/CnSmdh9wvFYwsoX5mjMpdsw7gd68IYsqccz8CaSb/EIMn0V0xldWmMP+NOsmGIcC2ch8x
pcj4Qx2zIYmFTtIZa0cLCaRmP3FRxnfEQV2766MbmR68Wpjymq9CuANGymHT13jaQGHAWx9OZvnA
sM91WaJcxkQRsuInkBclNm9Px8j+vXorSO4xOFm/aXKwT71OqEsC1Hcawe+4WZm63Nv0zJNi4ahx
tBND56SCf7YkpPgZjY5B3SbA+GGVLckkYoAeeWrzIudvKp8ujS5p+dsDPaDakM5GBSQeGUuU+5G6
S8Suay9iPOPP2+PpqvUNi5SBSzwaEPD/APqMra0GqRhoPzPoAw6wO3B6dTE8juJF40d3KP7TdnHX
4ueMiSRASpXDXAGiJ/NdJXioXO0bqpAU7gHsKPPraD+kgfAHF4VRdJJQgGXAzXlxcM3WxMP1wGm2
QrJJpDy200Vj+qXQMzTp/BwlL1iONWzPVX7EB4kMc2PgGXF6d/gM5x9yUuLoj9WJLQ2ejLeCzEV8
5yHpQeep3eZMeQGoL08WagFXLOde9XTQtjUKdaH616qhG02I29CMhNT68sjW4Y7HYJj+adKbQElT
6r/avEPK0cR+YXkFUeWT7dpUYW14VPodgJgUNSCBtxoPSGqflfBFKW85ZqgOatP0nRSHRj3AwaNZ
OMJarKzviWm7xQsd3TLh42Llb4/Mk+08w8yXMGAyJhV/Ke8/+WH9zQF/Km9NFtr9IUcORaHlaK+I
qFtLLCgPoPwwHyiVUMxOx8l6xiSgK5yEfjGAm4Apsi+Mz6z9sCp/CE9p8mFofhzQcIOYu2Egw3/Y
5J8TT6a+4T+Vs0vG5CXAZW/vooJFS+6m+j6JDgPuO0nfjsgVZuUdAkPnsMiFyEQAjr2D8m71GKyZ
qcnq5EuL8pUcRRUDEfqo+VkAL+zkbxkzYPsyGUfS1okanaYfEX11xBpwd0IuKJ3NpK4RnkWC6hyf
JgkGixv9H/Nwk/QeGxDiapmAcP4ZJxurBXEpNP23IX6p+y2ZgXpCV8QYg2kVuYIWx9+cnRlpDfOh
191oWSl/J13HKHU9f4w1+rItL2c4rHPNY2QFThWRtRmyKEca2EunPHzm1XsVMVdmWzPk8yu29rrF
VcvMkAPaCf9F6pfs3IsMuMFyG72k7Emdh6PdZwCVlrewnqQINGbsZ/m1md9DllKWNBzUOHLD5LJE
D8Ul183w1dKahW6a7abkaIZbO9tA4veH/h0rLYrpjwzwvPwTa595jZ6DTq0N37rqA38yxhLg6VnB
ZBfdjzeGO7XdjOG73L5Jary3VXmN84/HzmHhP2qPFBlno/OvGPhCynv0w4K8vSaj2NsDXs9p1Q6H
vPyiBHIN43NO33UWq4iL8u8kClxGJbA9Tw1kQxUqeE2dBWg9ME6jqfpsEk3g4UhFu3sE4UYZF7/b
Rzh8GMPgjfPodhkOsYjRCTJvA/sBVKVuvhccXHgyYStyKpOiVKO+YjcoiGGzKCBUL4ToX6LltGii
mgJ9ogGb/RXI14xuJSu34pqZ6om1RSmdCsOXFNRX2sOMp5WlH9lYaO+W/J3wHGa48QoNnhDqWxjM
j8j2sMWubOnLQgIE/kVN7ma+bdNdn52d5KEHJ7xEKDMy8D/Kw2xdu3tBae6wEho4LjkU2e/LCJe8
kJM3Br7UGH7hXPse0I32p/DTMNCBGfqitjcZqWNh3GA3orfdzKOzqsWorzrjjy8vSk46kUe66ZEm
QEX1wd8bH3qSJxH/OMFrkF8C5/EfR+e12ziyRdEvIsBQTK8KVM6WbOmFsFs2c878+lkc4AJ3MOjp
dktk1Ql7ry1rl1rfKMqxM85l/pl0IH0dL/kS46EEjK8uCYXo8UlgOYhIARtp0PNsL4FuKMkPIENY
5nJeq8MiN+9p/lQoOj1bXliwLSXmjWyPVUKckaHU3MFQtGa+uW1rMsrLTVj/Se13712AWSCuWkDz
BtXfwNpZtvoStU+EVRJ/FpG/c/6YIb6IYCnb+0D/FA2BSOSaB5RKBG+iS/urWAbD/uJxQn9V8C2W
G4lKOqvMYzQwzAWgl82lKbWqvcvShf2PnZ4mkavLWHtaOFxSUGeBrB80S0Bbxgi0ChVKsF8Z8V78
akz4T+zlxh+l+7bZfPu6tjLqnZV/GoxQ5CWBeQXGMhowCkL8eYxgBLTNsIcYKa1S7DgZrhysKCXC
6/DkhuRts4KGXgNXSqx8bo2RWfOt9r/UT5gjwmBTQdiFrgLaxAb5kVfs5OvfMbmBp6jjbYk0jnmP
T0hLCJY/xwn8HsJVVx8s40fnUqrO3fDDQn3uD19i2FjuMrYpQ7knWKFKwyPwWeXQcM47CXAHYyUL
2Bgpg2tT3TT9TkahH2o7VAh2/5dCNEBYX5E0wRrNJQUtIFSDSTUisgW9DlTawYY4si6Y+wds1RV0
9+gxvfIoIWgeZGxhw7zRHqjJAn89xVP0zKcz4ryzacdT5vQGWFy79aA4rnH3lGdC/4qGokF/00V/
SfkzYv9UTFA0oERY8jJHbiQ4xi2TpoPIzwoEZd+gWuCxGJmbLGr13cOI1BOQNeGrY65SqKuC0wmM
sg6TN1yHxYfVYAnLd0rOrdlRwYiNyfnUfeIgGEjFGj8ZC4BW3fLssfJMtYvPtK5YG8XLAMZnM+cF
KfRUFMwr0z8BP4nWdbgNZF6MlGFRviqL7ygk4Ok4CGfssLO3T/wJk7QMH+sSdLBHGFRV70m8YLLd
zwvAXy5VfJ2CLn1n6PSbcN8w/SwdRBqzgcegghkYRcfM/Qup+5QodkzhmPlZQxcFOZtjw+A/1ped
x9kORBsbIDv0zzqEOnonhXVokNNqDyt9qjS1yPX84sNU/tT8XNmA4PPZFFydFThb5hUycvXTZd6B
DYENH+EuycUgzsXmn1jopvw2+bGDQDwButAnj/g0OUOfhE+LIFuwugxk0JIYGnIOyzgY5jHEccIQ
SnOdWg/y5JkXGnz0QXnX+n8JdEnzBz0BBqyL9YRnZnhOER/L8dcrqASIn7fmQfqKEbTm9cPzub75
KWj67bGjfvQWElf4QvFvVct8A8OL015znoByUSAAaXTMkFtPR8YQAKdbGNWfqIj52ijqV4WfWLdR
EFbH1Fz0R2yJ80m9qYDhB57pcdUDDmv0Xc/R6NIiMLLwkl0AXmHs3spImvRCGvYh0UZ0OGAvweZ3
wW/o88j+Zem/HAkL8VybSPxa48v/p6OOUKVNrL2wcTl6EpJhtOr42srpsf5E7mlJVynH22tyo7BE
rm9h+2oREwkbdRd26cMwnAjLIlpZx5NkusS7OTJSZ9DKHCuK/MfqJJYOrrQtJGIRb7QhLVvqcjw2
IY6zmIB0kL66v26KfGWHJMlCITHwddAdKMqvQQoYvwaDGrtrVLsnA2sapmZrIEYTP9hDYwidmmJp
cNzzR3GOglqzx1eMLavM38Lftcq+a9yFTFUSxIsAX3LitwcyymX+QlG0i6DpjQcAe023s/Oz7O1c
lhnuQ7+inKu7L0Ni3naPodLpg5P6NF1sab8FiigLaZxB/lQd3Yo32XMwLPz2neEjZN4DAvDgIXCF
lKo+6EcaoAnG2nKZi87BHSbtxEaZ9fJLMX7DnEaYFc1cbx9m/i71Dy3cAA+cG80257VUoQLe9PEI
Jd4OmfAeFFYCrqAMmb5ijbv3ZrbfYfBNzoaPLVhrHT1zkJyBIeKVZ4ls9o8uhk+wkX2O9aVizXPT
6ZKD3s/ZJVcM+vQNl/ho4DeBNoIQMOIw5ekYsg39Kv6/wV401VW3hlnRv0buJz49mYM6OsCJrlDH
RixjjRstHkkrEYN1tWWstiWj1QHxiHJuZvtOlF8QpjLRNZLdGBxd6dPPnlLrMEkT0c1PMEmlrzZm
/XCTZXSOK5IJ4EWaKFdL4bjibIljqyyhMgXxpRqurMTaAD95/RshrmsxXw6Tr4kDMmwDElXWVOK6
eoyq/VD/Knm0LrndQXstRmJGs+/pAIwSzPQBA73ikU3WdEaYWjENPWlsk5fp/+RKtDXyH4sRK9Y2
q2UFMc/Mc0rzggmMPEU26lxQSDFKR7L2RcO8b510h7AhNZwkB2LbSGVEZdx8Q19AVbYJk9//i7a7
Yn34eAYF4+tFgimz4sy1OZoM1NMguBou7jajVw8fQsPIdJyA8x1fj+/jqJ35UzbGP7LBURUdyP/V
krWdnSvp1HJMk6jSctAMe5UoYQIELJ3jfqsaxMZtA31LIGb3htzT5L+jClQGVh7QDTSNIMJRIqAA
jh4DWwn/PQ5vE1FAQzGZFHtVQ5DaE8zEvrNhkcory1O5qrKzSYcZ6m+PWbUcYhd8DNE5qm5duq4U
5JBrV7ukNioITOOZNpNCSErcghE6VzAO6H+yRdujNCVPsUbYgNWsxGj523j4W2+61/LTgyKYWjym
GhKUK0K1yWXwDvBWAsbvuMDssT0oD7ZLES9fs53osyhY6HxwpxoodlkqpIkjfqd9hWYFzsTTbEe0
QKBQPiIDg+RcRDsWCR2Uck7n5kuvDsDs/XFDkF1uPeJmC+Ma9RKQqoJOOemBqGsz+Yzzi+fCOrOn
bOo9CKqBhCytObbSn6kdg4fk4qjB5lQii2EVGgJSiFmZ5xV3zRE+FzkJS9xnNFZWxXU3m/CJlgb0
cJZ9VAzL6zCYRwq7nKnDI+IUhUHNhmdGCWaVaxapuDMRqEy/oFIfeXLL5MnVh7thWUtPoyc6aOVb
9Bnw4gcemnFBHliKuIB7Erqb5CHc/i30pdfvvMpHidtzzywVg5gPzN83N7JwIIHU/hbaLe9XA3sC
TIGCwTV2JZRTqARlcioy3gtUSbPhEFofJJZQQywIXRXFHfUOuR5V/MqwRMETquD0R84Y04HAKF9p
NqpujQ7h2NCyHr3IqdsLiBCqmQMxsjkvUHplTyf1Oqxt2hB20ooT+Juc18cf9r75CrVvX3xW479e
utrdj5qvmeM2qLHZatoN7HFhsmfljChfinrza5cB05w1AAM/hLdOVewMXceFAanuJNiS6cE2xcmL
0UcnPtjCt2yqN5v9d5BvGGAQugohhn/xj/JKnnIB0Cxj5V9FwVYetVuDOlJRJop7OcNgM1OVXQLP
Jn5nGHJlh1JbQTu+NW8mwp9ODGv/n9weivqYsQF0i18N62/LgJQmXGZ7rCESXnni0bkzytZEvPm4
Vg2vk2H9gzkRjliAuxzl+IVLBOv+qOy65h42uOL5AtD1QRqpn9V3VJ6D5NhHp3T8EYgbNDZdOXaV
rc9wxdzpxWWwMYtyG4fshFC6tLsKjQqjDw2L4TkXV8uiNCvXqr7Nq6ULQ6Rmm9uuvfzc+j8tsOBi
BG7ZtEvoWSsL+nravfVojWujtYjqlvcheix4YAR5McEAh50GHzX5vXHyJ/pdIe/9mE/LfhbDpg4s
9PR4+k9y/lVl+RIABwp62eLG2AS8c1m3Jt4dsso5Clc9opFYAW9B9ic/gh0fJbCCdD5iY7UbZmZx
fB0UzDP6SbxDJUO9eZHbbTsSnpjsEpK83Jw3bh+xoZA3yUgMDtdRr1465Uw/l0fnABcXY/S5QQel
HjXXsaKlGWkkR3Vzyf7AzI1NCypeRhXOnTwuJY7EHGMHCYVUTD6QkKR+ZJwyyDKT4k/tlgjTVDrw
gUO+qaqlzP/XuH9Ckn2EP0dBXZO4lfB3o0MgDT1HExx9UjTJ7G3d/2/5Je9fo7HpU7guuMWqafqf
syar9EuiL2rZ2vn9dwLvoQU8nFFLNqj8KpTd97b/ANnh2IS7CHke6UtgqWAP33L7o+sfiXkxUK0i
e6NeYjZWfgKu1IozK5J2YqPN2Uc3hJIStTEawYIE+FUSMahAa1G5MCj9A36mdURSsBEk32651+Nb
DHqKMXPJ+Ue1+ES7gpU8gESDhcwiqY56qFoz7W6BTHNdeH8Gzkvbxw3tMT47EFRDqoo5/lQMK2J3
p7R/4m0OJ8VwDHVZJfgX+FR+Yd8OgCzjaBWiOB4uFH8awxbxYZT7KuJpXxkta/yTUa4VrcMxvaxT
dQOIhJbT8UIMfUi4szJa2zAiq7H8QJMEsmAItAU3Yk8QYFhx/ZUBblrO8mEept91uJsKET+hXu+U
Wapuu/AVpquQNpDTh/CbQTzI0tQnpduWH6+ibNPFRkYFtyGCs4ICoFn7/ot8IF2b2/qe/ZDb/ljx
GYCNboJ9Cm+RdVLyB8s7hLLCOHUy8C70YvQYfAU7OzmX7VXNiLpzWB/lsba02jMDbs3a8RG7wdXS
ryWiVx/j61hvTfksyceWWx/hD7sbi2mdGv3rFMwUKMVQjnv5ofMAaodAV5uTUR0jhuxKdQqawwDg
q2XQQP6UPJ1J5LYyRJvu2FkdbBgzGxbVDIIP2HUKIWT6U9Vzhm5APNh7lNGnAgI1Mv6xqEQvRjbh
hrxDBzsFi0NSq4jE3WUWnI1H3Rzw28OxYgnzlcPRhjw1Ezpf7UXSzraJL40RVCbORnvR44tHlaCq
N/FV6Pex+ybjSCWYkh4mu/rxx7SYdbFlirfwVm699LOfQHHXqQ4AOf8s+oefXjvC8kg5NGggN3Vx
G1ye8GVuk0vXYUeejT7GBnJ+aYZZUkuoh1FAdWeXgXa6HBsWmWgL4o3L9NW6RMpOGg6dzYF2r4Rw
JjBlCRQypuh/hxZjF8WJ099Y1g61ztyL8T9q+H2oTbE13VIZYfXjsHQFrbOVoYHMnIrysBBQIP+m
sYo6rAk3wPIU8zlwdsRns7uGymKQz4E45coeVBjFXEiEL8uVREPOSDJEPQ+1J6poV1sULYCf38Ry
Eoa+lDQNynDBSCfn0VfyT+I5IbJuKn+fUlv7YAvKKpgJ98PQl9Y4r9BAVsGXzakzDBc9feNP1ztn
ROrGdhRFvZqfWPsXmY+w/JFkpA2tXGokzueKa2Ny7hxT5Qc+A75Lr4FEdGjfozLMbGPcipxg8sn3
++DfrCsoCBXkBwPdRIpaAr83/neLSXbwRJ/C8w+o03Lvvr2T+YK4LXwYHOFfPh1RvOVl+JtkLz5U
9sKp96oZw0FWsSYtQQ6gMNmrv0PGRpabCO2ohq5TZtl8N+hGXZVtFysGXEtMHrYmb5hgmnaBIGoO
HFd4oaRvnsyoXxFSYuIzLta2cZUYWJbqrihWMi9dhWc1U9d4+CLMjyF5GdE0Ct2P7i+FCChphkRz
LVsXEZrGBUrsQeL2Y/DsAUho2mKtdbRPdzP/p1UGgQJvmflGzyii++Ztg2ihiT92DkWys1KkDog0
eFN3DK7sEKzrE90I/Rqc3JS5X0ZSxNZmHYIvLVJRajNcJTpGA7Zxq3AxAwxW7FPTMJxuieDiJmyX
7B7Uh1/VO9t+KfF9IpvFCqhfK5wPR98/5fTbUmIzKytALTfLUj4FZbPo898GwYCy0MxNCAN5VD5T
VIUkHM+l8REaj7A/Q3SxSycFI1M96pDyMbv4NUPYaBsIAKz5S2Y9kRLJYdT1vsZuGOr70tzmecBa
6VZGBOlqNCzyzWR3HD40/wMftSWzZD9WUrQw5VM+op+6Ig2wSxyvZ1d3mqnPUM9QRal493Lw0XM0
WQb9R78U+bBiJ2jBF8voipDd0vJ+BuZDZRo3AE4kaGDolmb4KXtHG8tNUfyWhMLwCTAncHewBfiv
DIuDB4ZlQ/3JEC6bQ8BfB+HVxyOXtF8m+xkXuYvxsNApIiHGSskFG1HsRC/Ju6jFURQPq79Eg5Nb
m+4YJgcaGPAgXeCM3E/ZX4qWKos2eBmZcnbJQh0vSU1Z3ixl3DuglKMt6624Wqt3dGeasR6NVZ1d
Rb9MFJr9Za+xKqgYPCOzzNrvBEWKl97ISMXRfkmNE2sqRpUtK45t2gPDXXj9BZqC2m9E89E1LxVI
uf+tRkc3XmtMrr3i3uk20+JxzkWx1EW1McS5Nz5kIBCy/Z1FmBKuUUIx0S/1gfE1fpe5IDiUcq38
Gyhuc+se58eI0Id+o/XvxF1PxhR9MBZKsB76XxvfXYIYlD8Br41+THtwZ5zNxOqo+KQj7wflBfEL
vYHAaEX5K9mIvrurFiN3J3AS549WbVL/BxVsYF6jqb1ZAStwxbGnsOYDDsO/sv1BXxWlm2nO6SWH
HrgIUyPfdPKe/ht/KV7RNj6l1ofcXVw+2wQRv0CKv0THynaHDU+78ToH/4tLbK1+qFnNhcyUS8j3
mOBfNa2pj+2hJbZWAgXix+cAlT9kVZF9WVCMkyWIP6tbobZvwqvp7bD9BfmPZP7TWWIjGGTVLziu
q2DlE0EfzEW4VsVtGCkca/QDHyLA7us0z5zoBvXcoyGuUZbI083WEIrkdN6lgKGNSU57axH+KpSs
DMDRj9AgNvGt8g9twxFiL2T3xgxDmAX5qdcEdU6O9ctJgjVOx746t7W7sNPjYGjY9v/QQq2qLkfF
Vc0bYa9hsC9aRv1jdLUmiXr1EpNX6qUV09iW8LiI8bUruMPfZfPILcDQFj8/rSzLmtlAAa5RwERU
UQk/TS3LNzJr+31akjHIsOzpRc+OkqMIzpLJFpWsxwxgIINHn945V57lVfVYCj+qWxyiRyY7gpeU
npPLTzSOJO+b/iVJ2ZorgGJe5lCpVzTNEEZK91dlimTOa+1ojDzf69KAR+EMP8G4Vn1K/PEFT0Vi
b9/1P8K4+6CViC0gvmtmmSdJ2lv9YwpLGVZBu5R0Z4DJjVNE3MZsx4x0EOuKv4j2L+j+teBKpgjw
uNt14pmEG2X4cmGPVOLgKaR8n2mEJDxSHZYglGPWI0NIWZwmE3byVz2LtJ+XKMBYYKnNTUMdkvMI
0nTFwXI0DsI4Dto2Mr8Scp2zNXpu5AranRmtm0LxXuDcoIgF3DQz0ZSPvJfWlLX6SNmSmtz2o7Uc
eV6NFPoVOyv4J5KJsYCpwGdUfgiTIdz3GIN/cP+0ZC/rO4EwATt0i4rQv+MJ0/qHqu3SmFqUR4Dw
BprpsoTZfdB5MSLDsaav861l+2qax1U7XJSxf9WwgakULj0VTsRicfCufXHLI50C9ttKTkpGiu00
Zl1FzRaJCebfBD5y42177aV08AyThfEjI2qGsVIPpxDzYhZ/+elPaF/0bCu+vHpuw6tkggyfTeCk
ZRygJEjJERmqfJ4UlmXvz0AmeMZVridqFjqtmAuazthVd13rb1tQciFnLcE0CoLESVk/+RVrr1k0
8nrQHAmiWfbI0FsO4qLjCQhR/KvpMkl3Eu4sqA1irv6o6lqhjYvdU4T8N5VO9I0JKm1pApX9K5oF
O+8hpS5AxMeq4WSDIOuIOyU8lTzwL/hL5qv2L/EokwQGcBMdF4gl4qeaLnGsoZ17426U90r7LqQr
acSBuudjRYHdDCscH7PyW5r2Hy3aWQZ/jDYbHgQLy5oeLKziX+IujY4Kx/uV+mUn3gyPY9fRATho
Cj0XHY6v/MsLe2YguWkYQIivSJ0XPnOFe8wVgfTcwUCgHEQKEOw+aGho8ocpfbYgFmLvalVnbGIM
IvX2Az5x5T0i02TASQPRrHuUDUoHpQEXnGcvPH5nZILTGbiUcHK32rdZ3dKGHz0+tNEBNFiHczx2
t1rxh6PTkH+sYSFI0sXhpTaOIhHCPbp8k+++OYFqbNtHC5a2tz96yjJJfQVqvjLiy4DRrkaV6/Oj
EBQxjxhtKROBb5Irsse0Q9w8C9lbZWG6lNV77a4nNpS5FOPXwCyzQrfYUL1m+7R3bB17R3JSYcqY
a1FuCT3jBN+Z0c4XR/ZGePh+CmLERo01MTEvo3KmAzTEIWsOHaHZyTbKF5Kx9PD+yju8hiJ7VQwy
I+vu6zer+QPqkJvnPrshT+QwKJI9V3IZ8hovh5Ly+dwU/DdsWqH7kHcL+3VRFevU3xe851WSLHz1
KtCWwxicLqLcXw/1La1v6NWBdO6LYlN/c61yDuWkF8V3z6ermcUKBOYF2pDEvLb9hSG+NQKuvybq
gSuqexoqqr1PEFTz4saKmZUGK8yAOywjL4PThtAE7Ob1GtGTIJBFvbbZTXkl0bVu2nn9mbLplPlU
SQJ5KhZ3a0PqoRwtFSK7OI5R2QfBDQVRxt+XUQ77cfS91k2nN5vyHiqE2hFuVhV1eQz1KLW1HdY7
HuynsZftVVqcGmTzgXdzm42rLFJzF9f1GWTZImBiFHjwEGEKkwHWoONWWQyvsGoXgoHU6Ey6/OFR
mh5S6yteZjmm7HGicsmFlDfL4N5a7Q1u6oLRTDqyXQuPIHDhzrntL9yHqiQZJUA3SL6WdpDGi94A
F0uucnPp4W66Oz3+iQCexP1vpp+jnDuaUVLpWAhoAPISaFqyEG3Pkf90h68aCTsH0lfg/5YCkam1
A2yXk1Zs94sit1cSpZ/0pESwpqsSiy/E1ITCRWaxQymInz5DYoMZlo130n543SZ++AGaWCEAlF1Q
H9EcS0hm0Yf1MF9R25T65wC3o0XZa9u/fbod2WJY7ruTv1R1WHrQ4Y3mSaM85CA2LeQl0KF8tBiC
IVQccK6GW0lftncDJik+bn+LQ4ihbR4vuNxzCHYofhWm+RaRu8tu/GFcr7dvBUVFT/Y2k9Z9pGxT
Y19QHvb6vYt2g7Tu+YLUATKYwgYk0zccM6MeXaKUMbgy590DFa/xt/Prz460v7qmoDWhQN2EdshZ
V5UXaTyAM5rTVGMs4RRMfccA3QJPiahvV162fAaTWFosQ1DFVX7gkUvZGzL2yczfhDKLKQJko8rg
Cul+KvPUx0dBUFcT5hzdpOcAOFa/BxMGCuP3GsVcclDzmUnlNaCGRZpQrHjARXjU5Y1H708uJU05
9IRixsynMl7KPQj/oeuW5GWoz2XvSyufRfgrgCHLZNKO0wJQrR95sbXhueYfKjcy5v56J/ozXzJE
BWEfJ9JJx76etHEa/oIRXMJ0uHznGqzOnYpgBJC5vTYq9JyIBdctKCyYh/LO1cnZQ41WLWrUUJz2
zBcmyQW6f86XnPcg7pEetA8sKosyukXG6BgtSSF9fVeNH4xszqjjRgIL680lcRXooEVWzwYJIH+P
lI1fm6qC7T9/HPPyIHERVWdfJmIGspPOhZXPMxjWLdnopN40urwS6i0pv0Kp3Oj1A292GTzdVOfO
Qm1qXlrz2QQ4OJlJae1tYB4bU0Y3rrIakQso4bGp/gg2XFaI6lQKA1SCvTestVCgxfbPBeHlJR+/
zeAQNKlfzSUgFTnCREF5FumvKNk02bksDx7WgwAysRam9xjrv435rlAcyT3H6B+1ZBlQgNswdgaS
umPVYK40yZsZtYhHD16dlMt5B1COuPuFX6szAVelaUlBdAr2bjJhsehIW0hIWMKc0f0byFbzv21o
cKwK2dhW+5pQrbi6JcRLeJyKlu70nhMyswUGPOtYN+J4gJdEhA76FYs99Bga7LFYDGH860jDBepJ
/7AmUmrTjiRUuUuLIIWCCUZYc4bR4+BtmosOHQVjFo0sLLuIVoN4B4ZB2aGif0G3ODjlwKrEGHG+
MHFZ4KxM2fKJIUC1iMMf6xQj1B6GgoEH1qb6USGRAl7nETpgI1uGyLvS/pPQmPUYXvuAvSoXR4T+
B4MB4mqsY6o+VxVs+eShCbP5gA16Qma2FZqNADNG31r9KC68g7KKZqwrwnCTEIAy2E41mfLv3vDb
WBcMVrgrL27JOcjmFjaZSC+29JTc78Taw1mc98O9dS+x8hTFswSaR3cwHtP06IcvVb3khFd6vHAl
t97Qs4JkuUI5AqFggI/lc/4wMyzUhCv3E8/0PFQ+5Pgm6tcYfin2oWKNNlgPGbUOK8+QVbdeuHPP
ZrKqMqdWOR997i3yItkfMnIZR+uY9MXKZ+oVVIfJf5/LqLjK3yi0bsOkkvVJZUyCf3ZOzQifMKWr
hpYwK5WTTPiMdeniZtZ10w0G1gM8Z1SffCvfETlq+18hYnlVQ3coEc/k8ztQG7RJuI6ZGbb4xMiD
mycMGlXUfQb2i1zXAItMX2j3kPH02y33jJote0laslcA0c0q2qiZYNK3FGJNoAMXhoJc/F9bsiKr
ao8TW9tnXcHitvirgcyZPBVgyrioAaprAfiqYlk05RqC9zJAqNi3FDWBizRzrZeHLhSEtkU3pfwX
kuoYk0ZUlp9F7REDdCUqRK/XXb910/wUiAivjjWTWU4VGs1rOywJomac88qmH336MKpmOdgGd0HK
LtywUaxObRXQloABhrrNVZ0vogYIW7d/iRYeK135lVAz+d3/ApV5w+xSsj4040R2ASgaLhh4IbpW
Izzt8VE3ixg1AlNTw8ZG53Dt+TXuOxYfIdAoNXjjjACqSc3ko0/fCH2nsjlAkuqKi2t+We1ehBy3
3UpU8a74UqltRhbJGabX2tTnXvQy2//NWkR5S2B7DkR2F0gI20oDYkxSSxQ6AZVbJ/kzl6ZnBAxg
V5gSu1sScUGsE6ZphsW+cCQCSVD8sdbcV8rUG16EcQ46m50xYDwoet3KRkPTJvNE/Muy9yhHOP9H
+INOyWa5yn9QMx6l8MtHfS49LUo66rPScho0vug/Aw9hEUvRjVLymO3yGhyQtpVrcpPUg+x9y+yr
c1Qq8pwh3TnX9NOgJ4+UVR2NiEi3Dej7GDneqJAjGu11X0yZCHMZTaCFbcfM/pn54DT9H4iZCHNE
iUCNcQx7/Qkyrx0lsWrlrWVouyg1MVx1VO4aX/ZEBgMaQE1mldAq+6ti/COibUTeA88e/0tV/2jo
bgi2ZVW/BdqiMTrsu1uoTgjWWa0xfNPJ9F17LO58vD8LXgICfvx/5nCmQFalz9DCSMQIxEIVE7f3
vID0IN+zKAQ0Rq0FJ3dKd2IC4Cb7pPuw1QhjHqU5QhR1kfE0VXwJSvBVWFwnpJ13KUJZC1KoE8Y/
iJ+95trmF1EA7uPvHM8t5ABY5Ga1iRUerbZgY848cqEpYPYXnf2FnCBMtYXGRnTluXdLAhioLmTO
b8lqHTjbs5DhFgwVn2UFR1ZkLVIoVP4mUja+boA8fvQu4jMInWytWMe8Bc96gR8hMytHxyJJQid/
0gDAn8lfH91sg+6z49O6oX4t+afCXQv5LA+7pNz2fwm4PmuQ5gVykamXZcumVGfyK1F/EH21z1I0
6OdxRNLBXs1FUnOkaQrbtYJhqGXw1wdMDepj1L2FXgAixjiwM1UypBV+2n9Zzl56YpbFVKydUzLU
EkkPIm4BPhIzlKmbMw/zVCyPS9NqV5FCPUWMcAJjEDVltRxA67vYAyaKSKuvkb8lSAM9OduY6j1A
ut/H2WL6XRKGKVmNjym81RACvVVRH4ZmK1nMkzbJPZU+G+9n8hjwvwJBl7Ys3W0CL6sCCzN+SIGD
lNNj96PxCFzw6Vj51QzQTsI0L4l0VKYVIEgtDciVipVjQI5EDt8Fc+fBRa2Ssf8YGEdHdLypVxzH
aFrowjKtBtlBDeX4WO5jvAfE2X0PNAF122xqO8alzqxJYRjrxxveKbI5dSaVxdnLmhWiy5hHwyNe
b8cUdxCrKZ8AeBypVB0AnROmJV9zUrI7ZIdwLzvaxP3SiM8xCYrengaCkIdJiIxR3CPcs2XejruR
EFYLTSYzzH6hM7ivgWp+NPkK3oseraA1YRsZWMDk60F1VA3dxkPC5X5Ti1OmznO8PSmJMm4Ywey5
cYU2I6qIH/6ctgqfMttXT3Z6Fi3sgPG9oMywSYCutJ8MF2len4xmU6a3Gk1A/1tRa5cFl1H1SZjb
jG6R6IFYn9Iz/rVM2Pty5LYgtaPODjGL/IoDWzb/R4sO2nOUT1XFnkJdqZ69p5tmQic4K0Z/JUSw
KMpxhV4dd4PWSyhkHiotUBR+DmHrZOXFi9kieZucjK2I7Syk3kR2V71O5XDyVCz7HVdJz1QHr2t9
lVk7CyKL+QBVPjBBbieb8YRx8T1v/0bwthV8cBzvROQc235Z67cCkX9tPSy5pPw+R96+Dg4mdaAq
2RTYe1872fVZN1mvyDs7ffRmvBjopI38qSkQVmUCtzG34oQsMtCKsedM0JU+PiTapdT+fNYSkvLI
J5R9t7WxPOrJt2gSZnApAu4Dkc3EX4canRi/oiIFK/9OckLbYDJQLh0t+RKT0IZ9O/jMojVJRkxh
EPKuhzDfMqVT3HOGHiLGTiWZb5tDYqCZLKtb2TgaWGEcIIDMUdxAFQPf+BGaTlN5i9SPbhk5bsq5
Dw7++EQ0ENjTRL3WS7LJxMIzSS21v5rh4unHgiochrwzpmtYLJiZNB2HHlLVSaHn4ltPyJX/HJlx
NLx4zNTxUntkq0ZLyagd1JstJIKAKbibUhzj3UJlpqhIPuBYq38KaJqws3BvrpR8E/hs5z1vKwdn
v/sXofpXc5WSIlxZOhsE6bPmIFewtBre5OVECjDxp9l8NOFJjil8HZxmmzY4ju7VKm8mcRBGiuqn
d5TsxMAMajIKT9rZmhX3jyemORLMdCQev4G6iIlJcj+N7tCmSIcQBOk2QDGU6qG4Sl+2bSxs7xkS
41nwrghpjk6LeDZDYNucFyz8UrYU/joxtybU3UxRd57EAlunseDdDi+W8hGBbICi49TSSNBz7cQV
0K5SYYYMYBIBnslgVtHKVRGWrNjeFo0QLv2ZiWiB7zqq8aDygZe4SjAzcCehuV0C2jHQqBpPAb4n
6DeusS3cz77fiUL6ZX9+S6uUVbSBz55LhNgHmVxUj6OAcLW1YbmcL9C/MmTwEn9pFb+2vPGjtxI8
G1ZovTlsmm6blh1NaOsQtrlqVfYS1PIBvouOwWBO4kSWQORukuoVSgHmJ3sRB+fctqAN6ibSdCZU
itGuLdXe/MfReSzXakRR9IuoamLDVDdn3aDwNKEUyTk08PVeeOYq2y8g6D5h77Xnt7f8aJgNkFqO
VrlkOja9CJfGW/REVmdvE7thI/nsENaUWHgyVDBWTr2BFCP1UbyV3q/bn+KhY0uIiU0PWeF4K8Sd
nxFjOF8Pj62JrixgwOdD/q3709SOKEsA8jMR7zBWBDb5ZYBpfI+byhyag3L+71bJAqQXC3xnKekH
OzK1tLxGXI+PphmaTYX+xDHwqXPz9ux5KbsSq3nPYSbhDxh2LrFohm6BJcDRMfDHmJyn1Ko35fTq
MOelXA4eE7IYj3Qg3YBzTYmIvDFmjm8auOB401Kz2SOAWcrG2UYTPCTIdlUr0UvPs5GXaALTHcpV
YBMniv/b6Je1uNtDuCKgkFb+deD1N5gO9sTEEYbWOr8QGIB1RKc8IQ89ZluT5eoPExzjtMZnuUVu
tCXXY5FiP5HjOnDMDxtHa8omyr1rBTPZdKOwmmYcHgmKez+AjYnTpx2YP4I3NhH8Ry6fttzRjlGd
s3bFuOLzmDHDLWTLUdTU7xqatBpreOfvZffFvRUgfikwMKQ56W1SvEbsv4Ci4aqQq4kQeLTmPjm2
mlVe88kkWLp6w1mbje135UD2HwpoBgX2JDIGEUUmkb/U2s9RANqwzGPA15m7s3o42KUcNIWd0Rli
euCVrSq1Dlvm8+wqYq7znpemqPGIB7uWGbpqP7PumeCgC6niCyKxnySmbw+ZlV2P59x5nSELwjum
6AjU5GPa7RZuitCtTWA9eYRLWEg9Ai88O2w3ZPXNf3jtCnMnpo++wNDJfKrO1i3JdF4xvmA0YK2T
zyTjVYTQyNcZWeJETmrv4GYHAb7MqbxNl0aXqmfWlmkfbj0aTz3AWvkZsh4N8GJmDLBic2GCrNVi
RPV5sU4wpXv91smPPYqKIduZcbd0+ZTFtA3QbY/FSUM64jG8M8A45+q7pHMf0djoPU5v4OBc5vzd
rVVnXGDvracagy8pDBLac52Cvi7uLQoJf368A79FgjLdHhFwjB3y8XOJIJ0Y86fYE/tYZKTIxIvc
yPbpxHQFrSj6qaJ74THsyLqDccVlgrrA1IONlh0JvWG8Bse8rCYsMTORs1tGqX6s6vBSj7h/sMl0
UDodp93qiumvnVPy1s8ERG6N2c5rpLdMDtsSg4iFqLFgcWu0N4fr0dNpdnu6+yosiRvTSKn/y8Z0
fKq7/hKFpGHCkPOERwu3gVm09JpsSWex0UyqJDpRn30RtVXfsR4LqSTtFx9rod9wikZuv9Qr80j/
/0hCpvUuZIdTB5maImrpIX7Iu3Jh0qZqWAoysm/GDnItTDfHBAnbukvNhNmO4QroUgff2jS1nUbn
23GAvJpq0xnel6JJ9XmXY0v/m9iNcXewbbUWrmEv2ZljvlkILNyFSXtgJu+xXb6GNJk6i902M5hZ
9OsWKw7Ky6e+/5Xw+6aKwjmsoEUw1w+ci67i5YDsO0WoA8F5PTuzmeOtzUCx+6R+0Ddttu8KZ2XH
D8lYXyOBMR1/7Agyr/k9Vug+Pm0XHE0H8dqMTx6qZk2mL4Mz/Bu1E8K+wUD76KYku0GQ7De5KF9J
FEHWrhRORiv4Lsbk0AferI9d5mX5cOSjLWzIOA1g7CKAhAHjp7169Yt0T9IskG99eDVxWAOewwBO
d+tey1ZdbcTePld2wz1sorXrXhs0VoShJLCusxcl5SEKvG1mNsgCONWy8RJq3s9YRZDzkCYPSGLq
EOfivfMwaxbUvcCdCAY2bOSSxmyluhe9xmzb3ket3KrYZ5OOsqECHUfKA+ZdlPktTr2Itsf6gdW6
KGJa11nUwPUIh9qyYzrcd8N8T5hOGclXJxm1x/Yv2bJ0TzpgG5adAaa+qNkmI1l6bUgca0z/cNF5
77sO+ALujiL4nBDz+kE3sqGp8ZeDRgrLm5FjudHsJYoR/Px5/s2sfKjIisx+as/99qJZwkVgi66W
FstEVgXsa71VwXBtxMKmGhTVONCcTiNk5NLJmp/1VkPta/LxmIwpCpXf0jnr06dcI2evV68lR2XV
cwZfWGMK1m+heQcpX3nH0qZyqV883EEx3Ut4MDuEMYQBFBbz538x9nAz8IkfoQ9m+x11Aeuwkyfn
rfasL1Konn/H6qu2QKoGz1mCGFhhBea8nmMxihFMdQcehCAgnUndINdw7mn3YzpfIBpV5K6UYd41
+BgTAioY3cuebW2GX83hXvYzkJ5+tJ3YZofz8pcXo+FnVoP0E5F48TEFdIaAqq4Q9lrbmNgxrZLH
KYr38AoJFZs/brK9wb5esobgD5+jMkZTb+HYCzwQZ1wlXtCv9VliiyiHPbv525jdE47RyqtXU+H+
65MhY5wlN1R+BMElLFkhdxKB5sCZRqPq2dchZFjA4HeSqIJ4GQ2MskN4a9iu8z/yXn6RPLWLWjjg
vNdMZDHM710IRHUL4Fy8W/SFjbFUqL3tiuzsHHbOvSaHpMFqWGJEqtoe7qV8KvOvycbVyni3MT3c
bqSilc3awbsgM+j67j7GgaizHhqyal3jiRZZvRvtmJY1WmkstkvjkI5XP2gPDXHKWS1OJvYMq0gX
mX3y02wbEZEOme/D7Nt95ppAMDqiUffJnENn30phsApEl8qAxuizP42tYiI0bh5o6NmcLHxo+M4q
G5EXciQDR4xi7Bgl1lYF+a7u0c+b4yZDMklmzCqh3nOQNBputCkbyFp19TH28i11RkRa3wUTSB1w
rfSNRdz+ywrzFNusnzmsUq+9EVe+NNl6d7XB2nM6A3R7ihhQVAIWgirOsyo+AbBXMHAAV3eD+EEI
zsO1aZJbtomtvuQyJTTYPBhutwYrUBfPg9HNmSM/c3byQD1bi9sQd886NU8+SYq6dlN7zo407icr
rV7aUNFXvOHdA72ariRVS1FVK93qdyPFidf6kNNeZ6mZRlXoErdoUN312NaSMtgpZzxYwt2Ufb6p
5q4HZh3lPAkx5Ae4fB3syEknjkGs54l4p9tClSLWMcJCoaJHFLwGmX6xPWTAzPTakYSla4oWoKI+
zMabL4jJwUOFz3XnaeDOOLtGDrQY11/uG68GNlv2E1FH9if7MoMoWML91nlSrP3/eaH2iqKXD73f
WCUKC5/43Km4xAy2rHrl8omV2meXPVtODDSaLRX5pioCDIIzcBTnqmEcWGd/QzKtS5qlVvcPXhht
3DS/qDrfV8AZXB53wAFRgjnK63cUp3QD7Y2HH6ORshDN9d10s4pjb1GCuBG7a4oqDQqZ21Ar5t65
DfyTL5OL7NxlOtC3kYhYYXZl2xMn9WaozHVMYmFqxGsL0aqXiLWhy30QgVGjDRYMBHRuEkzwUhgn
YLNF87AoJLyXOMI+6jtIiMhxKGl6av6YPyxzXCNaKHz4DbItVoiLoSouCqdmAJAn90lrYGvoW6wG
KIol242dw/KgLAe0gvj3adeFFMSVFJu82bvoWVNMViXMLBu3O5APKMcbHy6NI+Gx5G8hDWpUJ1z1
jIq4n/IyObikUsk6OFFIoqjzzxFmF6vPV2HEvkoLtvoot01brkrqckD7yHWbW+trLzXu25atwIAB
emJUMmacxX63YtGvemYhIoQzp698+CkiV3zDbGVXJv+GSLCFNNNtaDFXUf6+JOvIcSA18YdyLKxk
r05LfgPST55BovON4Lsr0ZG7mFGtb7/6ID/Qj990Jg55IJYeKIYcuJRXbKmMNpE/vXkO2Vah4u6k
D8LqbZtfNaCwkG2+Eo8sXyYCnR98wt6qFmqiOPSd58nWGBEQS2MD/0HBMWtF5MiQKwfHZQIi9tS6
Y/Dq98G/lqTNJEPXmNV8CkidYUP4wD9qhBXIDbbWhJA9pRTDr2PF6cF2vB/T+koKqupAu3umc1L6
sFHmgDldX42U/kOoPTSPUIq2PbX+Xzf+ZNGy5XKMg7k+0g/S02CgfTT2Szx5q0D8KudXs/2boL+Y
5/VN9Wc6ahEgkxhSwTzW3FcufU5ar0DwLU2cJoI5QcZf1TCvBlzyIWNzTDuZcERg49XY4UJ1A7LX
oYtroA+z78P6Y1VANZEm1dOWZujhhB6GMKy7TIkbL6WT95dJA7TCVdO7RO7UYxrt9Og04oQpw2ET
agw2K2uvm+2uTMODzV51qF+s5twNbH4EY0Dft3Bks0bF7uBAGsJjdcaBt9WFhnTDu8IKhLGNuZJS
HEXDNrP6Y8Du2E3wLEQYZw0XM1FOPoq/k2g9dIFktMv5n9JmVaf15zQOO8lkxe2rjTOhSZMd1wVP
eyRXARACMPTj2Fev0k33sTtdA4MZmox2FjbwAgJzL5hXTtGhRzctRqJWHZAMTrKBw7wZhrfAHR8U
fUxIxSrxoNWaSCGsAg5EZOfoF1Ic6O7egzUjML8HWDA7n+yMogazODAIClClspxFkGwkOtD75jY6
546eOSWlV/j5XwM1/amIzWvAkq8juKRh0plO1SYvxXOCxKHzDCJRv6PghS35RmrYJSA7NlWN+nfe
PcCa6R1ocuah5r/WGqyj4MRYcx5aVi4WZ4RC5KsGKCuhjqQ8OTdl9OCjP49T+ObaCfeE4eSLQX/V
mcob1SvDpq0sAK8iiCrZUWWItbTqpyDwhzDnLeDe37HcwN9eh4j8wvYfnSDVa/BEoY+xCJnpRYWU
2qaDIiYHZYSnFpdRCu0+lodC/66CXc3dyDt3sEf3oZPGXgOHzgaewBxlSJfgT9Oh94afNmFgj70t
IZslJJNSDzglwfeO1C2u/dGW0aZgMzwWOFsHFkv60xyH00huI/R8YVz95APZnQ5NV9qk6xHfgWBI
3YfUIxw/LjA53flTjI+0MTj5cBFqSAdlpN+FPlM8aamBxtnWHVkuntJkYYCZbzu6U7QENvrgWPzY
CL4CIbBaVlg74K9a5vMg6s08hc0Np9uQdzu7scDWBbAvHkP7JvDWRvCA/HGvV9S7gsu+hN3CZvMY
8qVWlf1KMsgLIs6r3+LNcbL50I6g6UVHGp1nGcPCY/HXmktJoaoR2sOK7EkXzK0MRgY5w00/NDdC
008D53E0golU8i/K5xUuv5iNBcJi7Qws41/ATGBA2Ffb6Nsh74zaesiKW+UxXwrHXcz61cPEm8X5
PrDYzLU1u+Zs0RIN1uA40Jxql+kk8+ExHRW9dSi/jVy91hw3mWZQcFno30z5mlYIHKmviySYWS8s
wKqDGdxyOCd50D+nk7Vym/A9AOroFulhyJpbz8ZAjOlOq3nb5vyHCr2Mmbzwy9wb+VlNwymsJQOh
cgFgf1UoPtWWyCl4fMYwrhTbf2M2CEn3zQppXIdynwOKqFLkKab326Z2hGa1A7Yjb0QQRnjadD97
rTluiCJAUB5NRysB68czLAJB8Fe+KpV36vCKial/hBTe04hvKgH/UwLJK9Z8Mjs5BPgW2mlDdD0F
O9Nv3RFrYb62FhWcHuA/SHkhnAa9nFGLt7i+YjTzEmdXqgK9OiVhqqcXUhyeLfVVpq+qnw6VxflY
2UfPFNw9X3OYiw2Ur7SW+oDlD6yzaL3DNIw7WVbA5Dx9pVrGSiGW/aD3yApApyhaqETZuYWy4KUe
tgfK5qq6GzmCljzaCCL2mgRphMv8tO0OpnS4QgKSTDoKNZoGG8Wq3+ePcnS2jkDw6wAgqux9mL0K
HynKnCJCFEInvXsBLqlSIx6CedFXY0FkIoWCKzDtdWKc1OS8BnW7bUzz3EfuxmTnaOfhQhflvpLD
2qrbQ9YWyICQmDGy/Kv87KAq3sP5ElQN3uF0bRFqZY4sRKSzVmX9qpLPIPuaWuAmVbEG8M0xxJYp
79fmFOwzoXZRMj37Zbny0D2zBWLynSysCdsXzmZzOprMwPxOrriY0TdlsI2IudQ/Wo9sdW/pQiet
hDwbDXuSRGw75CpZeop8LpOgJ7/3h5cCQw/peVCMh4kWCjoj6e7cwfY5iMFUQnLvA3unPFiKLGEK
iCGVLtHmMDYcE4MzVt1cdv6KbJYwijYGWUuYJSw5dw2zy9XZk34FAJyVCAvAkDRbUSjcZd4JJE3b
F1cf8SB37X1suqXKsRPYAbsRSt8aYNCkfWV0pQYyTCuojmnobuLY+Q4Umg3RbHVr4kBcufF97kFi
0bzTb7FGSFm2dShJPkqUcQNi70mofRnVSIx/gxZFvsSrOUsRWrQvetlfMoE9RRcXU7obuy5xcg37
wQa5n4QkQbD91qR+qj1/55tyZffNTdMdjHOQO5ioyjHAkHZ2SAaf3E2ng7X7l+v9Ki05TFEqpkwM
ex1LbbENGpSwlNx2VX9l6qNGIp17nzajbdizD29ivS2LDeFxpDin6UfCjRxGI6acITyEigFt3H45
TngvWb8vU6fD4uOzgLd0NduQEgzQwn6V/cUt81PgJYshu8vZUo8p0Y2Ookr3GQ7hng0QEAQmbHxr
SnE+OveZdJLD+UvibVG9p1N8kO3VgiATJeMJs8emwtPgOcMljScsnTgBEI2blsL03SzigfJvBgso
91+JZMDs1GMcs4NUxt0gZksE5asVMiMbnFWLHuhpFPAEgbo6CjUkhaVvZ7Pjf7qF4QRMI7vpskLL
WP5qlc+yTzEnir/1pqD8U7x0XWeDzYmHd1R2pCEFzIWayGXYYdU+MVT+Jo4IUiLNUgKvKMpkI9Ci
TNW5GvOrqZNxhfokj7Nnz4BDIE9JEIGvajLi7xKNYsQ6ltFPkEu6WUR9IVuayk7XTPD2Aw7JvgDk
UulvYcYUc2xmtTEQDIi3VpIRgoGUf/jpLKbp0OpWwu/2YnSY/pSbZAwwxAMCb41T1eAX8oqlrwID
HQ1V2uSdwry/WUiAY442TbTnwHWuZRKdpRjXRmJvVd5xf3Y4LCTxNRe7eJn8Z22knBnkpXV1rP+4
CLLyGhfmYQybnYt7a0Jj3Bjas+ZKrJIMhom6NPvukkCcrkOY/N7k7cYAWaMJ2HqeOZO9kGhYMOmm
tLo7BZCVo5kWCCQPYjQXdXZIBrGo+3cvbTeBzRUJPU7JetGSihhxDPH7sWRCxB2mh9mIXpUCsq+x
oT6fEd86R1ewSbpsZ2v2WeOyVkHAW0/UORipKAMoSUaQPdAZznp1LvnYRM8rGEyilRgmCrzQXjTZ
rCVHO2fGjBdbzOwc4Hqwq8TPSGiEwV4tjcXOg4KSACyGP0N6t7nrjHFbafySmYHJAv2ZDf/ClwB7
xxD0l7qG0g2uRdP9IcLbNpH9ElZRw3SBXgxTLvpUhcIRam9nFK/uHOsdI9bskFHFcx+Me6n11IXK
D60F5jLb4+zisX6m9GnN7HbR2GukuvVhaO2x9/2HVjS/HCWXsbbPY1z8WRJVUI42U9ArOhMEqYS9
aUFGfO96BoMeg2FlR9+YcUOAUgVtKyfubTcy+aC7r2IWYDcZ9kfDdw5dUgLYdXEuhlX4wiB5GRQB
3ixgwU/caU9diXEo+uj193q8V+W06f2EPR1BqarYzdFN9JRPphmupRx/26Dm1KNUreqKSE+o6HpO
dcx90kNCh0SOBqahB5wiwmbibKeX6aOWb4bJG1NTPJiWBKgMH8mHyiSRiAwNCbWKzlVz2YZHtXtL
NEB5RrzvOatG2A5SBQcrNc8ZgTtgmizU7PzJI0B8fVD9G0vj1fKIw6bd1zK5S1sLBAnsSl+3N5mr
bRlgLqixtzZUqtgVG41CmPHeWhnqEefGvN7DwYChixNXS5t9FI8sMByGTfmyDdhnpu29YcG3Dvny
c6XWI0dpgPRgbKxzAxC/lcVn16q97tBqZ/ZySstTBjfPZPmba39+8UiIwmM8i08bk46RE/M7IfAh
9ojmi4Ehbn4LtafWgm3EzZnHODrL+NGR42MXBWGt+T4J1datvhR1ftdMi76/O9Q2dCs4yxG+tcmt
xL+FJxUQzatbDO/FhBZIEXlu3+l6/xV4+iLd2JhYk7W0ZNrTwD3G3RPAleS+1magAh1WHx2DFilZ
PAs/lgpQp2+RB+a0xyYob0ms7k6u37Qc6vBkAiUB9yicx5CqTzvotuW4dbFHVrW2LDtqQJv0Dc3/
VzbOYmI36zJwEAqzJ2OqeNSRJYz8pFudaUP6E2kusUizT0BEPwSR3/oR/3mnuy+q7D8auGVPYTMD
0vUDLE5apQCu0ZSbN4SzNxkjidcGHH02JYqOXq00HfBVLu4t8VHhkE55gBl+2EIfYL5NeHCq8rlx
kr1OupEh/W8I8EcW8XB/g5uHOaSz+Gnm6lqZ8rkyiVsh08hAVI1C5MrFMDDJYqKloXyNsktmFzed
uV48NhqTcn9j1cXBzkn7LGkPC6TRyExszfuoTbTVQjy0Vj+5Jg42FbQEHEUbE03MZFpnK3c3QRhv
Gg8pEXIdW1FpxcYDiD8kI9hkTGzOg2CymTscDl3I7kNE1BAwb4ymvseVtdaF+1JUNDZtMqzrLqBG
tFCVkbWS2R8eigC8Xb8R5QnxI1enCx1MtCPuZ5jrWazb1ApIWAKNsHcfQHUw5w51kZiTt6GNWDFb
izqoX/QmeLa8/q5oQhlogl40AMMNBTJ2yGk8+00DpKllcEcvfMkQgogkZIrZHD1+1KWWTU+DRyCe
GxR0h+lGb9uVQ03bxNqVqQURgT1sYayAo3orGnpmjOE9DX5k9ECWKPsSm0OxjUN6FvVGr/lLh4pP
CIVZVTIcqyDmo5Bn8siMXlqvFeuKFN9lOjQ/Rs/u0yBHpZoWQ4qSPBiOBrtODX4xD4dmOduN4bB2
cm8lLBuPoVyFnkswNbAKKLM67Qoi6eUEAUDrjKWD90dCebWQqjiMu7pI3lWf9svMnWPB0KqU3nth
gguk7HCahv1T/ckN6yyy0N11ekV/gVM8GrwY//qMpKYtnkHaTSDufYpmt3TOOPEIv/XxkxWAMf6a
DkZW/p63JSWbeayt8dCUzqFspnOZpdesTzZ+BnfMqK1dZD5CWEBmixDWYXCBBN1iG7sYawOBgjSc
LZOR5yY0F8U8Z/TKEwvv37QEgyvBbhURyXDZ1J1QcqKxz+JzFYJQzwkASDWXPRXC14KzczU11l1y
zoZ+gayyxDOKJRnDXRZDqCpQQ8eyPmh1e+2L5kzQ3bqklAAaZb6XKXKJMu7Y0GvJoqhd/LgOfA1j
VfQVfaqZ3x3FtFWVF6ZiZ/wuGAX019roBJosjnXZ0TsVsUMvmX22plOSceGyrxXV3tb6t2LMv7xY
LafcObRmdGPEzUwJPAsJk8B9gzXu9+/eY23fVoQxNnyGmLX5BwkRwZbFu1FO+6BLfvMgI8xMOyRo
0+3S4VWIrlaP9J9/yfKCiVTb+GtdMirKgoNNSRS7yBIrjQVEyPC9wZfIAUnMiAHVbSIruElYOAks
aUFISetSihW4svXK/+qy/Ii+f1uTYxCYyGGN8Fck6rk0AP8W2rTRExTM3mg9Qtf47G3wmTFyrpEy
LewlKkUqaVDjY808hhwpOTne09Ax6cxhxeR2Fy9dMe2UqYigxlRmNywaPPjE+Hl8rGpVm58Nvzw5
Q/aXyJ6sb/CxRVCuEqMl2M+u1rkiXkyL9xmxxFw3xZ46FVcD0g/d3eX0NE79L0Ub2EzBpRbwrSUk
LOZbekpqfeotLBk/qkRsCPqlwIf2bJHWXTX1g9XhyoDhTbgSrqRQPGfsEierW2o68iDdORuC+rIY
sZQY1Y6Hh4hMW6nZGZV0zZrx0kFNxtmPkMtQsNZ5fzKEeS8iDvwsP4WJt85y8Zdo6Hoq1ECuQ8i6
0QS4wsu1B80QyQ1eUZ3dGjWKctERSTSqTLMMRGzp1UZY9jSyD80kizameQgQ8d5P02OQkAObQMOI
L9z1RHU9IJTS4+ggJeuohM2f0CsExcM9qttz7N11I90Foj9EkfVNXtiqcOJDKbiQK3EyWlbfJkFW
En0ccMqg9BeDW/4LvfBRBSOqNPuYeOzpRxbqxN6iOQFQgDjcyt8zOT3mR1Uo4G+iWPMZYI/F2sPa
KmF0GQQDRtvgr/YBLZRacem0/hJistQ8rojYPNlQnON+2sShRwdjYHoJ//oC3LZhmSYGv4GaDS1O
WJwHzX407LG0jmWJgbNwcCGPoKF4KtKUWbdLn9Qb6BEotECvGYdRFxuzQzE0EgBncZOErX3txoRr
CljKIG6E9D7lvb1kb751UlLaqJOfcqI6c70DmE4Vg4K87/Q330Ogzz6ZiGoPrx1uJUjDmVOfhc1g
o8Ds5tv0twN1OqZrohRbexmWmFHGKDs2AiN0a6POa3uMkPksgG3C/eTKlywm0A6L5uxxQqSya3D4
1EJ/r/Th0TmzcqXwN8KbVr3qP6Sj8XuHGynDcwpvF92ivqxxdcHruWkdy/fGse65X23bCf6WHuyd
rrlOPPfCRpWSAYMOrRCJxrdrg76KxrttutRdRs5iL33pSkaujkfJpi6p13AC5teOXs0BDGf6+b0L
4odwwv3YTS/ZpLGIwn9TJvcMbEJhAb9gdc0WhpEy2DoB8J64OeycABiwjqhgRzAhDS4sGfRZ/c3G
7k/XtXaDmepebN3YXpkqPdmERhse0DzReR8uPYjGIR92tgcBDpXmoL4b940z4133u7vuMiAmIMTW
79bkLKKCLlxptw4o0khpajv11cXB5OTGuzN6zyEjt4xQ8IouBQXAzqivYGaxT9Qr03pJwKdw9cCp
Yl2ENtAYtfM0IKboeWPKTL5ELI8crCmOVf0i0XoLZYxv88VWxhWXzq/JSVxEd7bV5yq2d/YA1z/6
Z6d8n8hBCpubt4IcbKmjnqF/ifLmoJvDiRBD3KUvlp6y4YzQlyVOd4zlHPOCSjyIyBMgvcwTDNst
RKDF+FX5bIDwtprQWjRMgWyAn4eRl0o6i6F41ewG111KLw0urjJ2veHvAu2ngA/YtsV2dICiG11D
sQoFYmr46baw2nr3pSreh4RHFIyvUY86mimpDoilSElQxlw6WAy2ipCcEYKbRm7xbsJR52XQieCF
JDkgDFDR865h+hfFyD1859fWOStzAFYJqEACBQGjuxZuMPFZ0w0rPO6JGomd7o5FAmq89U4YHs++
cj5MroVSGe9ulT/VcByUG7+MukVa+7eqixcZALhWLaxM5MDsivS832j4nGR01KceBxJWMtNDAZGk
BTPTdF/oGiMqb6aLrUqCsdyUQBCHcJghPsUCZIRWi63mdKAWWWVEBIUOPiSoiUoVLvUlrlGj2W50
VUFztgMkpHpnk47cEc3JDp4dDKqWjRE1hwh3rbS+p3nZ4jgXfBvUZ1/V4PwkbnuZinlMjcIgDW2P
jgivU8U8RanvEXHzJIk4jzTrWro12/Rx6UOGMFmTwJhu2L2aeIPaKvppyhypJD9yrxvPpG6sB+Rq
TPt3I9LrNiI5gVdEtO4bqPh3rSYXC19Ygbwzs705dVF7yhvui2x0jlOP1rbN2dO3+Qb1lFjWI6uT
mE10joj7qTaLHP8GmOkkizgPc5A3sNs17SsNRqSHnr+VY7cVUXvwBAezoZEenU3DRRtScEcNlVr2
rbmOOOYlGzNHYQYucvSiSUB+YO81ZA6WWDdEM723wrzVabMrOxy0BgVu3fxh2riFJWtWZu4EPXlo
edK6J4ah8JCz9BssoXimUuPXGjGsjVL7qFHEUwI62dP8crj0OSgekC0MwETynuGmbjI/4Ji8TXlD
bKA8IirBfxBGl3pGiukVGzChzlZf3syOUTtjAdAO7UENkENUZuy5behTRkTUymHPoIzkDHRMApAA
3T5l05dWlBcjd29lzGC+qvgzo/67xll5NIJ8a5WEW8vmatnhXiNL3W6T1wYkg8JKlBG1hjTA+2cz
Dasp2RulAfyK6JNdCzJw6jhYzXDek+03RzXoMN/MluceV9ABRlHuphQRuiYLZPnmKRLZ3QuqTw+V
vJICU4SJpw4MlwPAizgtxyQ7OI1oMvT0Bwzxckr+3IYfqebuAZTdBpV/Mj14JghiG6dczn38DRPJ
XHfSQm4G2I8dEqNt7hOPRUWU2ruYy/tJeZ8WkGYbUkGNSUva5Y9j6e9dMu2ZRF7todwEbfgo3Wnt
GQOJqhrzrqB3sacF+yQVVEQaTnUQVYSJLPy4fdhVczft7FIVQCipVlGlEFqMciyeiGLHFDCg9/C4
PhPD+oj7YFml9j2uUT6PVAojWKg4USjrUKYOOtl5LtmHOhZR16geRuS9pAZ0arf0HpYwX4h4+FWM
OobGhZwKLUKGOyAeR2fs4Zi53b62xW7g4w/S7BiU9YnV1MoV+Fyldla+u3B13Oei3foR3LuY85vC
GksqbbRjvacWsJN2xOY6qqUf0cz1NkZuNHe6E0HEi7FNmxAQ/ZI8ds3fJkV4MERyGQ39LcmJh2v0
NfEHEKlmHCIYV1MyBXaQGZR9ffY6jKrgAyM9Xip50eEhDsx/bGMOYhD1tfOKDVf+OhycXW3ulW3r
gEZS6+ToENvy8Jno6HHRk1XV5t3aGFIytZhqokzVRzRoNgpcNdRkSozxejRtAmia1ZBWRzNh7c1f
k4TW8LlLYVn6plhh/kyI8IJxaQx0DoECoT11M7aLELSMGfOkwMBUgsEn9cqI4HwstIeJwmfU42Pd
gC3OA8QWGrVgSTayTQe4NEbofYk27ftav9nxtMt1kndGHbVNk9TEZNrffeee27p7DDoI1iYX/4zG
fHcz+sBqhoSr/yg7s966matL/5UPuW6iyWKRxWr01xc6s+bJkq0bQpJtFud5/PX9MH3Rr2VDRgIk
QJy85hnqVO3ae61noSz1Szxfuk3ZUisU31NcHtti2TclA1sR58cQM+GUR3I/Nv6yzY350gUCxxvb
vIDTEE5fkjn74rbkiTCrZxMKrJU2wy7Vlv3JM+7LmHAnA/l7E1OV751R7xc2It+SVAEQnehLlLsS
f8FZ66RvZeS//7vLL5avsUtmbLRYPyPtP1a2bnelhbWUGMxTkE0XxPRdpfHyGtghIpcl+BLkeNW7
xpyTr3qYIJNy8mGCmqCclUY998H8Ui3RHT2+Q0ZqZD32R8NdDWFl/wDpKARjGm77ophg0cM8sjEt
l251L/38i5UPDmrE4YVubn5ck+aHZrRRXY2nqGEzHYP1bp0g7egmelqQi5m80MrN0xyTol2hmVvp
dcWyqUS46+T4WOYJ5vEEVsTQMXeSBYZCk7v31MRrzlz1kPsec1vkTK17EY/B8zBjcQzTdFyj1djb
OuehaTu+QANLrIqKKz8NrmU2ehsKCqI6ppFhxYxPBrSmbTOhVQO3iGQ1wdauc2900VyOAZBxnvw+
usx268B/8gfmk85I/dpx0z+zdPmUw6DQI0SBduJDsC2r2Tuks+o0Iwx57L5bOXbsEQcMgB5ANkFf
v6ESeYztWW6teoLiKO6tYXwpkgoNmMN9W0bmGI0pzaTiojHILmJU7gsZhflNH9bvUlLCpALnty7H
q9bxvrFQ36hyWwY/NWgkXhpXCr7WKZhxIHhABquY7h8khMdY9uraQwqPfyqzOP4zcGgqCVGVxUCd
RKYgOPf2YI83uWOo3afQMDukjR7n4FKK4lDQ7Y3j9OcAas4izyvve7IYyA0ClGlXDJgUxOeALO6r
qHwi+XHnBfq8Hd4auhchjVvstHFI/Ze8ALFn2pQwpHwBMXMXkcutC+6vC1uvxe2971uGOAXLJIr2
RYWFOSuv7H5+VSSgpaoCMN8zp7vRjn09tePe7ssbK8G9gv4o4gvj73nQbXdr194ZpPyqnTft4NzN
83DhqxHK9CvkrK29SjcYYi9CvcoovyQ++FBhih/IFhgR3m490ibOW+PkhxotHamj3VvT1j8oinH4
uWSyDPjJdn0Mq7I1bXE+1T7jUYBMge7riwk35+3gIDCRLXgyekoIIICLN5U/n6suS+5rv64wEJdo
sjLyS6PbdAGPC86/q+jWEkrgEx7br/COiQ2mw7Xic+E0tr63ixAPcCl+5gszrxS2RwMZBcgVnqP5
3kVyhlKL0Sof6eXEbSa4rlbJ/Qu7j50fcoAzzVd/3Pb1dbdcO90qP+ES4R0Tgs9TVEobsHpDclCZ
tYNkukmGB5D+hkm6YJpSf1nUyWu/usGpLoldyMtd0BTbsHwtI/ij1l4A0J5IglLREdjk1knzXdjC
B9BbhMMjVmASfnp1G4x3PSqF9gVXJrMSpj5n1fiEKZUGZNzt4aNV/RVIK7cE8X5cGMet0Rkr+581
hOD1KPAIMDo1xYM7M0BFpbqmJFznw4FLO57fFFVIET1H0LBDHz32/dTugh4OGuyeBdACPJ8ywzOL
jDO+pmDMuO+73tVcvcZ4q0youW7+tIBPEihAO+hHhJdoGPJNgr7Od+MbWpv8ZLn1s5sq5nya5etG
ySZpGJNbHBMdv12ru86Q/fk4DmOeGWMTAImCmo2mL9jN14HZFumE3aXbQCsuT7Xm84A+/WLc8856
ZlJPJJgVXrh3GEe3TK/pv5O9yuh+I9Qhh3gqDVRgTIHRqQRpDgMnfp59/zg1CNHOxAtfj1MTgBzs
SgSXXOHQwl9MdMYlhygjPm5aZXyzDv/r+qkiOcAwmWbKWBLZW1IfEpYB6J1Z2ykrdrFEnUS9wsUb
dwuHzrA2njcFKl87f4Lp7PBbILIsaL4Zc84y7rsDnROSz7zhfBr2aH7OGiZo5syiViqqH+tn215U
xaXnrDCtsvpWJCe3u22hhPTYN2I6XJt6YjxSbVRxNWS3xpk2aLCcHw0NXdAHwr0h5MLu36YFzcd1
O96loG3FwYtsEsoOXDLOnO+KS7xPU9hRx7LZD+h4knXKg0Q5vVbFPT43DVCQK62B+1oQeNHyVz+n
6Bm6+Hyd02NeRT5beE91dz/XP6oUM8n0oyL1IOBioen3EC3W8BWm1alLrrmZNdgSQo3wAJQ+6Mui
OJP0X7jvIDvJL5J5vHfgMJaxde5zKcAhwzGIOeEi4BUtD3V2UWikpFwZgAfVvA/4BAq/sP+MmX6R
900A4+CpxQZp7Sp9svpT07332c3S3i/uBfYP5KH8KiKqt3tgT8Qp5PTcrHrrzOzBIezRBWZi9igI
oAD1wQCR7hHGHwXc4hVzQ2ueqIjXPvhyHOUujrZTieD7uHSHKaKSGVBnn42VfYZJhVsqevfDKsxi
6pH5nA2sviKmr4x8UWxFSy//HgaEC718eA2TB19d5I7AryiPxYrMkAUumH4XMLlsr4fkm5Vlh2WF
8jv9GUEdaGVE+29b6xrLy+07t64qOFC1vmrW5Uc/xd865U/XvovLe3v6hkcyx7GKEgEY24FNnZCP
1Lym9bF2v9AX9NhIJslaAhGQ3vLftr7C/1IidOQCh7UjvbJjCLHNZR6Sv761GStV3JT9IdjrFjXK
zkFhar16Q/iQi0Pv8Rdg8ZslgGuqDlx3DJ7O4vl6ZijFNWzXGkR0A7j06gG/7ba2cWBIhkgxWVOK
DMeDN32DRLIHGLAJcL9FHgWMz13ytvHuyngX6UMChGERd+50Guh6LGtSW/slRCXbLQ3n59G31qHH
Nw5ek76aYF9P8AWrp1Y+lQi8rMc8XWkSeBw2eVCd1ZHPNfgNGlo87BPAn3534XPGrEQzYmXRO7hH
CB/k1whrJ+CDCSAR3B3nGMwKfP7g2JXXsXiO6ScI2DJpds1YDIXJubXAMrVveg7kqSfpSm6H7h1c
qOwuJnPFADstUSnt+hEBfMxwZtOxQvM7g+6a41Ho7810aebvrfsKMrVGm1vSaUmny6y8H0eBsvaY
rE7Y6byege2Z66lv7qLqshqXDYluhzQBpg+LMbzq4ufIfNd4GqbkW8TPim1rADZhV5e9OAAbGMwX
9DzyJvFuSbnRvHMgQLrcO/gLIz6fxn12nZ82lcyy1e5XrrDS3StxYU83kCXRHOTTfs7wyNyOKAJH
tiN+YkRbzumziGgXkvw23aqCmpZPJD3VXKtIFclaCDbPzXpg0PmlN3qWsr7LcE+Nd/KIGjLHConO
fF2PXxza8d6bhUHL9OSWPkDAP3ObFV6QAWyo9F3U3hbz3qNiDwHXwQ92v7bENzEgbwRKT0Tk3jku
l7y5bFAAWgAAgZH23THDmpwvmm393DgXnffeWC/KOg3EYSTk23mSycvOeWlxxtioG9uTE393wMj0
+Z3VPi2Wi/sJcI3H4YHbhdlrwa9CEpxpulNLPqxl6ed0JmwDWGayHJUPNpomLaWzibaOfEpKOATn
TdDuRvcpswTislPhf+3a24qsEvtrgcQm5HreEL6GJm0gSmdeeRCXEyJI3PKFIMHl3ovTrQvd0g/P
LX68sIK4qG1dDpisvw4FmiiaXWwt+V7o5tAWgOxZcfH9Kq1geYrIxZhwXFlSPRxH2oDY06sRSTNe
B0DH+XnNnVyYb8Srldm5AsiZJPeJ/lI5qLjsL2JYW1Z0b40mcuXOBvHAGB1+wZE5Ehvvi2dnwLRc
VPxXTfw45V+VfuobxkJHl6FcwEbmjZy744tHJz0HvY+1g9tORVF55WcVAqR+SyjcvguaDWJEdgao
lvNlPw9MY6pDlzIN3ds6OrXuvJ/p3HIr5ar/tWQdNtMRZPthafPDWFxLiXnYvQ4K79haQMDdYycR
7gCbT45SfV15+wn0OvRjjfrqpPEO+eKmRQ2LG3chTDEomVn2705w7WGBQZ5OwwnVPBZfzj8cUg3Q
AzBoffBgRa+dwLGFEVPHEDgmHMANgEKc16sYyh+fFByn0aijKOv70jEvIYk5QS1YPKvRDG0TOgIH
yXgQEILELDgsS/zx4qzt9RVTTuItpnOrth66gUa5xs2RrX6N2I9PcC8OhuQ5J0ZZDCQFIu83FLtc
/XL4oHYB3rYMPfZub+sx27CJgTccPdmY7Rp/NaURfTX5dnVVNqWAThmiZ9HpI/oQQLzAoHJbbGKl
j90qLyqMeUCzzNwUrYcb44DV6jDDacB33l7YHlC6aeUeWAyMN3XoHrxQHbIgJNAsTH6g77qvShZQ
0GXRqffqx7lG6qbpCt/2XhuehIELPEeaQPtqyrdW3FfPSVdj2JqhsyNunam1dB+/TfrfHRDoI/Ws
L0etTpNbrfzDBYO1xy/AlfyiK/IjWm8x0OB77xQV1q1SUXoM874+7xWitbktEJJ69lVZ+8+B40wg
i1hyY17RYot8h10cfjnEgfY64OWepaP/TFQyQ0Y1yr0/eeETMgcGC24HQnViJgsBkf6NOl9yqP7o
JKnnlulaWxh28spV66d5O5ayv7CtqN4oSfyUGrHR+8K5psnLfWq5yvA6aLeh2hjni5hCL8sFZpng
xtU0Eg2l1UY0+KkZLB4rrMRdYr+6Li7KnvMD4QA31GpjN8Lf5jWDmpLpRy75yYq4H2nkQxfpgf75
hKeAGUjL+bwIwHTO3ntgoVMHlskx2+EVb2v3MAnPPSI7OU7xGk2UnHueAkSkJ6wVkvdT58P15KbP
Mc0TvL7BaeGyMyPQn52aGR7OsHmlHnLUtkzIywDwZNOvWQYpQ6oKSqPt++RYkEuAQSrAtDIDjQ9N
8hM1LqnApLj23r0gidNKIDHHHQizgpS1GUG519M8Kb/FMrgf0P4ZLAjbdhgOXaV+FEv6HtXMR3ht
THQm6Cet9ToZ7H2SIUHR2a9dt9rDre8iiX4Y1/pSeuBQNKW9a11l5H71aAVa0QC8K68SGZ86wzdu
5dd5YLbVZEijZI9b3FNHYZ/J4AnxDtJHXVwx3xJM2HH0dPkJx+F+UFzLg+iYgAeOE/zUJLNJv8XU
2Z67qj24tv2Uj2glkf8gPou3SQPYscNAsfh4S/zimssxRDg/ucsbEszT7jFuuS+1GsYKxEGr5QIj
XrLQ6kCjOLjRu1C5JAY7ClqBOAzBPNo/YNJMGDS8tvDGN9uNpf8apchSvztDX/fM1kD/uzbJWJlN
8OOIoQGSp2tlKaOIohwKiq7SL4tU7KNGlpwknVUvYJY4nhnNGrfKGHC1GpQSzQyCVshLVJSPeP0i
U1nixpSBBxS4y0PQhRu3KLQkX7KFrMF5qpoKLSx58w3tLI60MqP5teSrCLsRfG1nAO8aIo+xyzaS
kebCbPptjrno/LRRXhLioJZWECAlrSEcvob8s2trQDtRr+7rQeWwuvIkY2aF9jfsKRqsfK6Cbyb0
ETLQBFOmvuGuO8ARLYM2ZW9QQKjWIU/PVyW3qbQ6LvzARbk0dMwk6Iksi0M7iK6S4FwpBwaUF2Oa
D0W2rVXujZQeEYX+VesS/Q2qTQ1utWn9iJSK0Wh57qVjknMKjcwotm3g5rDocNAZMosR1xZcSVPk
jNlLq2kxz5vCNiXtsRT5UvgWeswj8h1mOkkvPyZrmJMp7+OsV9som8KWMCIvRJ4L7CMiLKA04eLV
CAWH0T2CnSy5D6iwIl9jowKmgjkLD3knTIVOA4Kt5qn8udTCES+lC+UDvZydmHRGTdkMULpltmjl
XCIwm+JvAfgwohOtqTQYAQttosgCYBxJRoJ2aKbsR9PXPsz+1k6i6cpOh1TcyLkP10t3UgcUnhl/
E+LldPHWkJJo8pvqJU0Q8qFO8SOk1cWskPSXizUy9ibjgY7pmRRO4DFzG/NklbTHKnlIXZx0eCcC
MBH9Dn+bnrnFx3M+w1NxAglEMBJ1AiyXIsdcK12FIKMHbaeMQCc2D7p/Qdz8nPwkIwfVasoZuJyJ
nBmRqtfNLnEZQcruN+4gzgf+o3IFLiRmA0EsCYZ150C7m27ocoqFQmfSWlAa5NV0oxT1JbIDx/Ew
16N/zbJ9ZuaFbw8fvAqnR1lU2dr39aYg/NoNSYzhDoLbHH+PVZBgRW05Wft3H0UlRjP2ju40D9a8
ellb3TgM1NqI2nCnDHYOMxJ2z3BS4ZekRyiGIW2RazAtjcWxK7CTj+dKWCUpWrNJFNPk3vJjAIw5
NJZUQI93tUsujN0Kx9r3uiqnJw87B1baRCapjw7JrZSitJlQnloowDUxbGiBYnZ5sTThZKJjXWTh
AH4o6gbU0y1DGvSJfuWYHS+xCY6iXmrGLZ1vrVqeHBNqNIA0WXH8EQIrwDx90XApxfhTUjZ2XTNA
1mvQ4jMXUkLPT3nQRq11UbR9Uky71hqjoL2yXS/L/W1voqbFrpO5KxY0nDNZvQ5BHy0xwKe2lt9E
OrRIXR3bzm06xCAGU7nlFxfRCEFc0A3BTsRNLB5aEYZZv6vDtrTduwyyOBpOC3tA/9Ohu9/nD4XP
xLH4IVsrQm+bsEIWoPp2XNBT6EwcZK8ylKlzFaVG1vR5S69AHzbWuKBh4DilxOo/WyrXa6Jv6/dP
YTqmYj6kzSj0hFykNqiPKRsGemYVpj/JzmxV/k2oGynO7bwuSFIUfJWPkzuUXGnxnvGmFdJbZolR
G7EY8jiJ6q+ohFhpmxqB4HAVon5Bf9ale1Av6jGyPSKSJskc9M7YhiCLeVEF1P1BQElmD0W5pGe9
lpimp/+Heiy/KPoA1Tsyu2D4IWTmkfWpSJudnud2qkjq1d0suCT1S904PxmnR8sV742lkCxRGt9B
eSzlpes5a9cA+ggHeGInS3owWey4l97UcKzXbOP4DBOf+1Ddccfa0V8MkitLBmsnsGm0dTkwlV1O
II47aIb8w/PD0sXZPV9xnFzEuvGGN+WIaTnZZZxB6DIOhiVI5354N9NYUOghOqc4ukufa8AiXaH7
g4wyG2paZnHBVUseQ1ysOuPTb52SoL7HTGZBOQzKwo5phi1NPRwRRuoONm2CcQirPIOOp7YrWnyl
FrpHvaNhKs1Wds0S2Bwk2ONe9FLRPWUJu/QYhIvam47EvCQ/lZfnIw6oOIqbB3TBOZ3EObRIj4pE
GtRfx1bGVNN8Rxa9kCZaRvySWRiiYomKaIyZG6FTOOYT+eZYyMuFtUMfc9XXqa6koCHOzcsSnhAu
ZTacp9BpQodM14EOGXDnqA2Z0We2P10pTS/7nB9F5TO7GBpcvJTY6PqormZvfrfqgRT4SFtPDco9
RHpJ0i/qwpJFKpk+pEWWgE7SU4SmeZpmQPcwGeC37aI4rJmQVjCAWNLzTjLBg2YZgfgLsoVbY6nn
KjaoRoJIAxupiaUoJyXDlmR1aQFtzZu4jxGJlEMGjijzTXqYnID5d+6xme1dkrjUIcDOYb1NfRrR
hRsZnR+6gpTAS8uUWPHdfCZ6hJMIBWdQVIAsFRCL8NLSkrm5bQe9ede4xHvGL2YID7UVifkCUdbQ
fiFKJMXc1aQFZD2sjBM6KVeEbB4Wx/PtnOYS9JJDECjNqzIt2OUqkRJ2bbrvLgv6SrR16Xw3RdtQ
aTWeyGneuF5v90CbgjLf19LGDGYlqEwYy3ENu1o02IHbdmgD56IarZH9gjVbnwq3ruVFHS1hRZcj
crr5Rxg2KjvG7jLTkik4HLcisPhFNWHXojJMO9kQE9JRy1pyKZIvpsmL7gs/1TLZjK1FYlsQO/14
zY49J+cIKUL26smblsuu4zfuTKqKtm2nsL1iU+kfi0ZC9kmDdBIE8gQAyabAjwkgZAJELm5vStae
BdzVq87HaST8NWceZS4ZjvYdhsESejmqRcQ5furF47nrUSmeTZ5U5souasY0Iy3LYdcMTPX3MrTt
7470l/VsGwJ564Rhira+GtDywFPzIy57lUNA0VjQ0ezsvFGvSyxSXB+FGoc7mrCZPuRSKZSsSnXs
TU0aoGorLT1mJwhuvdx5/FjkJvUqtsVxckuPZVgCTqxFI+Dez2lK4aY78W78Zvg+6LLj5RiXTABn
HjRMl2J0rnkzyY0U0tTEQbHJb61uZG4yK7R2RLA1VoI+Y0xppqewh+gXLhbtOdnBIJ4R7hMXZDTp
vQLV1pkaFyyyma0QA860SOcz7Zce8o3OrbGYldUYrA1SP7mWKp+8TQUUmijPzu/e0lZKRn0AotZs
jiDPaAY5iT4EdY8mzWI27tyLWEzoFPxUy/slXpiyOg7SqZsUCMuNqMLkG34R4Cpul0SQ6et8RtEh
iJHx0I6/1H4z36kwwHTltGl0rkJFtztiQ0GyhjafPq9bl6QqRYrU9boExx3irX0rW5Fmm0mUBf85
D/N3pPEUGC3S+3SfYMz7ZovQe9XOhHGfwTJ5u2k9xlhLIjYqsASifwNKFgDSyA2C0plG0teZseo9
dMT6Pc4qQna8qjB46pq4RGZGaQlgXyY9XB0UnwT2St+QtIlYNj66joTLaWklYE1CUnhobH8huq7D
VQcVCeLcWrOzCizPlRndyQAgo9WM1ryd2WX4i9sxB5Xjph0igVaXNBrZx+fd1DvEk3SY2QuMPoo8
4aixBQeSFeBg5OFFtCscB45BLLQHaB4zhb3D3wljdTYxc5l2TAik9yFC4HRUdjHQx2u6x8lCMrXL
cwWXGpePZ+3Zzf3gMqG+HTeJFxX6ZCKv+w6wfyiI/cZrhu1w9rgasa4sTmqJHtUyqBYAVRXnVR4o
INHAdeHGjalv7ileJCybbHDhA5eCyOVIeoBaUDwpoipTA4cQZyK1jWfTI93PQ2bXX+ArFd2+4xqW
fmVBFu0NHqMi3mpp2ah/zZQ3x8AarebVL0cyVIO5Hc1L0/cYZx1A4vH3LAL4ty97B90OvLNZFORl
gOtKbzXgNNb8gm5XBpQrA04WJ/Xr4Ahzdc6eNCKslHOr8ofLjtHVeJpCu0zeOT4zFskyg6lB+jYY
BqZUBFZ4OcQ+SgIuPKocKAsb0Gl0ddD9DXTJVjS3My+3kySAl5zCZZ5A4bZJuR98T1R3QaOUS8yA
nrgJwetSKZfgGKfbUCv/p1iqZKHEVhClWeemPYbweuLvldMW1Ad1bJEdYCrCvrSMkc+neYDyvysW
bqXJYGX341BZ6Mrm0kG3JoLJuyFgQk0H6Gf5fTr4Qt1Lt0MgC/I6eqUeXJrdwGRDHrNB+tGXCFoo
uTadbVfMdkxdsC1MU5iEgMVkOcaHAXEdZMi+8SE26Gy88sqhj3eyMmV+jbKVxmiMSfLUZJNT8StX
NM293oOpO9R5ml7UY6O6Q4woZTzaU5EaRL9Rji0tWvetpS8LkGaLWsMSsikt9SZr3DHcVZxx5lmh
C9TY+GTOfDa1dNV/QYvSUrZH+DsYw0zN3KEolQrwMTwZcLnSZcD5P8I4xnBZsefj3tqygTLdfa/V
g2xXgmS/GfC3RFAYZYUfK8Ve1awlvoc4w2RoFbqObn5Tq7OGsbhdThChadws6VPNz7hHw5UZNHMo
HrScNv/6r//5f/73+/S/oh/lbZnNUVn8V9Hnt1h1uva//yX/9V/V//vT0/f//pevAk8EgVCuL6Rr
O55y+d/fX+/jIuL/7PwPSBh9Vhl80RlYTCgtnmPibZ6GnXv2+YPUXx60vpB/PChxzBwhNStRRabU
qp2TEf3T2hOtuDItG9JbuZlwmuRtmVx+/mjf+9OzpdJqfaeOUvrXZwcUSFGjOVQdf2xp/1nWvrJC
WA1FQDatIbGE68AK+UgJcqLlR8NebNSk3VMmh3RvVEWyJEuDfop8Cvip3LKCqMRHvMba8ZLzHjFd
VJRqN3ONRO1LTKDfAxq0lLqhar5gSPOl7uSDVXGrhHSJJBVgMzX6z6FIuGkolD1FalHjp8PK6XvK
Yx/COZd3Jy0c7st425Y4Gs4ryfydljp73ZS+JX31kJTjm6MAaVKLo56HRe7ilswml+xxg/rKx5La
3cZu/qPN9D4tUmQgNTl8HlbqOLHvetPcpq33zN5E1prb3n/+2Tv255994Pz62dNnsPx5fdVJUGqw
jmE0kjZpEPiwogvQCIiffhoqRocpRZpINDuAzA80VfnBff5a/N9eCkvc1VydpesFVGW/vpS8m+An
ZXRVKzteiZKdfVW5dnIgR6S4AEU4nD5/3u/LzvXsQAplq8DXvl5/Ev9Y8pqpAw0Axi9ODa+NtIRH
ayJmYkyUt//8SX94ZzxJKdvHZBTY//4B/ONJwxQp26KyR0wxND/oGkHkaLmzFENo0wyvo8fPn+eI
3z9K5fmgYJQWrmuL9a3/44F1E9etBb/6bKqHeT7DMv+GdBqkTdNjkIn4E0/izOCycka88/SI/Y+d
DK7ZJnKW+m+vZl1Dv25iLqeaK2nVO54DKerXV9NwqprMJcjNA0N+5obdz9LN8BBUmLA54N4bTBY/
QxtaaxE59jFpwT+V3G/+spf+4VtQAXg9H+CuEsL78H0Pc+1xO8E0K602+Ja1E07eTiqX6y3UQGIw
LFeHf/nm/7DGqG1WM6byHOWp9ef3jy+iiaYqoWXpbkJ7jq3HeFJY4huui9XbSMLJ/OPzL37dKT9+
0syLlfbZSF0tPuziumkT7KcM3uPetBdublAomqhCuFhi+ekB/muDpWCAh3CHf17cfv74P+wmLk16
5M42Izml7Q/ftNWLIO86vJMY0ZwfgQpKxF8co9Xg2TsPkf6hjaZ0O6EcX7tAojilKA13n7+KP3zP
vAgptC9Zchwpv37mBMQKh3ITnSkqV8aSPt1rp5yWAapvSWMsxj/1nz/Rt6kUtWbrQq/84YmCcWrB
uB8CcTMfXDkJ4smh9Fph398AOtJ/eYd/WFUBtYHgcQKmmvhwYA5oMNHYsp+InOFSOSTVhca+8Wzz
xy+fv7Xf6wKa4WxZvudwTLE///rWTFr4VeJSBbSN078nY+M8ck10D9CG0brJ8rtm/vH8+TOd4Pdl
zIeJclP4DuOFj8uIGRLVoEtBwHy0uzAJlDMXoP4+W3G2Ok6nA0pgfEfL/FUZ5tC60d3BW+Vrtsf0
fWEGhNgSejyAQf98lPPP2ERghXTl/6V2+cNOK21bkJGkHDdgRv7h/Owiv0WyRt3EiGomk6LkILjy
HAH3Zum5DZ01Vl0NkABV2xzSakGHMvhMEpBSxiQxVUmNglACv3r7/DP8fYmgh5e+EFpwDHgfv7ci
nKYM5zPuf3t0b7old557GuRnRvnTX/b3dVP5ddNBZM2mKjhKpaP8Dx+B7hPuyB2rkQ9gbrcmS1Aj
irnr278c2L8vC8+XYJs8ITHecJz+uhYbPQBoQpTHmLhlnFXXSPDnnM5lQoUG6Wbu9zkH+k3To6P+
Tz/OXx/9YWONrbgxQW1xw65FvM84PHDg0BJMlFUd/+NHKeFz9ioqBiqUD3uocMe+4f689mMzdMxT
l9w5YZAgFgmTv5xOv/+4PT5Fl+XreawV+eGbA3DkcwqiNy7cUmEMmib728gY7IsdTDhDaMYCVMob
Y+y/lHp/+NmsT/bXYxhAtf9xebqlL9BQ2KAwoBHrQNyZkcu00/oXamVmTsR2psvbUtfhzivRmtNF
r1FsfP5JO39+////VXz4VhevycciWiqwf3N0Hvf1cppUAQ5qaoDuep7eeVnbHoh3bKA6SeBjdpje
O3xndAZ0RCSNj3Eu9JgGL0MFTGDG4OuDEfqPvyf2QX7Ogimg7VFM/brwKR35kdG7OxtahwyMapG3
+QRsnpiL6aJWLWVcZtDw/OXj+b1u47EeByk5HIGgI/TrY/3RKm3TI2mt/EphWUOa555ZeWjfSmIc
7r3G6d7KykkSwBU4uxGOFyn8BbyiQE11ov+yaH4vbnyH0g1BScAn/NtqZVJQJJ2HCax1HvF21BdU
uRhC+ReOkgI7QIDMdO4Z8qsRP9xfPoz1oPt1l/v16R8+jLrq+yVcHWHEnj959ZRctpVo75uLvppH
Uma2LqXMRqWi2aFmcNBgUcCmZs5hZPy1wP994fqCdgBVlHI4nYO1/v9HWdkjjo7pG/BRxB261Hqy
WaS4FeaoO9h4U9ptMnUMzD//DH7ff3mqy0LXng9eW3/Yf4NeGyteKaPdEtoXwSpwC5vrwEJv6jt2
fzO1BOHkrsr+8tn//lzuhAzG+fe6+u0PzwV74FXkWdeQKPEG0dXVCiqHQTXUv3e1Am04FKGJNmRe
yeoF+wcu28/f+e+fN31cCfQUj6b0A/GxCvLHxapH4pxlOooDk5D2oQ9gdaiwIxfTqxibeIMa/7I/
rdvPL0vOp7TwA8flRiz1b7c4InYd7bZDvK05v5/QuvV7unnlX0qYdeF+fMpaLCPWcDwmTx8OgX4I
EdkRnYG0s3b8Cz2noKuTKAAEjFs08i/+w4+SNyWDgFOHA0B6av2y/7F0y9mMJcN5uljjQPbLag40
ecIMe5j9q8l472KBFP/5M39bQDyTmovLvhdwMfI+7PNWP9IPioidS1F53QgUFKwepFtg4OyLfBD6
Jxyu6NJSffL2+ZN/u4t8ePKHXcOXJUoaIApbM9HeYAhhmwDamBeUG2sVIGAPtLBTfv7QP71dn9uf
QwtA8zF/PC48L5qFQKBnmMWc0deBYTJ3yEWWcEzvckgdp75O2T3Gznhq8/nD/7BoBR0Oh/KT277U
H5YTzTM4aV2Xw0NtoZPWMr/GmYUw6fPH/GHVCpd6m02BN6iDDx8s02/sv+4M+jZW7jUtQ7mVs00g
eTR1fzl9//ao9Tv+x4oNQQdAROkBxcc5cZdOE6K+NAIraLh8//xd/eHDY3vh5iy4SiLr+fCuKmEa
2OGM+qKksy8Z7KnjoANn+/lT/vCGPJ9D1FM4lTnYP+ynvazcrBt4StOu0T1qHvtzvIkV3Lf/S9qZ
9daNbFn6rxTuO28HZxLoqoczDzqaZct+ISRb4jxGcAj++v7orKpOKy/szmpc4AJOWeYZyIgde6/1
LWRMf/9avoPqjbOB4I748LiHibTYNANWTtMvwcEuFjS3UCe/rfRvVpZ/8ax5ggQPKha6h9QrP39P
vUilUH7YcVS1Z3ThjqABlmnihlZIxaggpzlJrn/99v7a8cDvbzuhRbm+nLLCDzuDKUxLBlVJbIDy
bCiaswHOmREiXn17Ww8oGTGvgsmBOX6gve98KieR73/zIv76hdqwAAJhmmZgBpRsP7/zqAxmndbo
j8eyy1Ahe25zgeSDNcLJ66vRtY0XD73sM2KG6YIZVNw7WjY3vYclKM/QMqMvc1CmlOEF+UR1/+uX
99fvBfs455kQDoDwQufDTZ3aordDOLebgOVoONq1XU1fuWEsMnBAhNsWYCMr/93m+aM6/XlfswP+
Z1MHLZ0E98NdjiiiGelcoBarrJMNbGkzT8hlm4GMLQh1aPsRY52VZfi3oeGPVw5aKtQ7LrJnIwAE
VzfdXb/YgFXQ+L9ZUv7FR8Lth/KU2o2m4MdKijAhEJtdSnpW18F0tu1CXzSsjCurV8QIpANk4L//
JdCCRCq8dMWcj32KRnkDoDy2wAJ7EGniIgugSdVlubDdEPdIl1jkGjvbry/74c7ko2eRphfo8E3Q
H/jY+o1rogkQFBHaNjTtrmbAerLzMN1aAYPOX1/K/LB4/nEtbrSl0cqDaH94FEfsw5aZ4LcLiGjz
koiWvgfY1HSnrfDl2Z9w1ZrmBr6YhcI93AD1g/kaTEStJcPZDP7ubOXHC6IZatqOt6zlHyurHAB/
GssFagzAe18gXr6zgpZkjgzCzlDIZu+ng3FoFB8+usuK4L/ffiofKtc/XgNHN1YnFKRB8KFV6NgF
/31gqBL1LnukxlHIWiBnF5BkE3JkDb0F2Cr8yPvN9/Ev7nGPm9yzXfKOAnpkPy9KoxnHOaKEBHa1
bbUXR2R18oUctTm+Lvq0zPbMBXzrN+vxh4v+8XZRydCHdUwqvg97gOtMUIfchM6oCcZolUMSleuC
qYRCa+OYb6zUdJ5/feP99b5jw7EY0IZeQOf7R5fhT/VBH0Zp5jHix0CEY389VGVarh10Y/1v9u0P
F2JKZbOMUhqYjol3wvnwic6xi8YdEs+mHFxMrshExqOJezr/zRv6cM8s1+HAz1e2DKvY1ZbX8ac3
NNAsn+KAc7QCUMrpapxQcm5mOZPSuDbbinzsdSppBU8bY0DM8Zsb58Plf3yHzORYqGyLxpS9/PxP
ly8JMqkNH53/1AZNdu5EEZX7LiZZZ01cWUWE3ARScK6I/P71F/mjQviwZdB1FmyiLjvVXzoM5A5l
OnWg2LSmHDEpkAuXdhUu55ntkZTTxZsKjDWSJkCeeSGdwaEBcMR5/zcv5cO6uXwFbA2gGxwWT07b
HzavommMdnkxGxB0hGZERoQ7O4JVi6by//NSH1YI5CeF3zMBRq0ik7uyHjOWS+UdusQxPv/6A/5X
78qmsoWcwxSQjfnnb9byNYrYikH22A1Q2/scIk/WVy4+K/pXv3laPlxsuY1oUVjMDyyLrrT4cDHN
4hDhNWC8G1Ug3dspbbckLk0EEOdx8vC33hkXc8TSQ2WMTGltfrxnU2Rd4SgZfPV5mZ+rGHi59ofm
GONL+M37+uvjwaU4Wnl0Q2wmmR+eTo9jTlWVmrwPM3K+ijyODh2NcRxigf5iZZN1l4dws/7emrC8
QapLznRUcCY66A8Lq9Oi2WEZRA1iU07N9vRsdfW9h0VxG2Kl8Hkx+19/pMv7+NPDuFzRWkbGgcc0
b+n9/HyzGLI0gEiUKK3KHvpDnod9jRTDBvH76wv99UbhQrbwbQ5ebBkfp/ONHSBBDnAqWYMicUs3
agNgerpLelyq/4NL0cyhicljTZXy83vSzmy6+QCbR5i62vqNcOnZ1ahtEXf/Dz4+n0V8edwEIoDl
NvrTKjqPAnG2ywBIdHI4OnXZY3v1st/c9x/PP+x7LqIGRq1CoKDj/36+TIxuK/BGWEaZiORO6roD
6jzk32rPzs65h2+6d1Pc9VrDHPfASIwVXuFff6o/PxEBHUmeOJeHPXBCm5bHhyeiwawyzGa5sGDK
/gpfk4fXDUWuwUINah72f55m6jd3zc+354+L0lph2G16LM98lz+/8dBLOhdTGNByEwFProT5GKL3
Pvz6rf18b/7lKh9nawgBRVTbNglgQZClr9QwffNWMKMpHqwEGOHb374cdTMLCyuYSVm+vJw/3TS1
A5a5jlu9ahsOkXsdZK04eRYZFCdXDY364939r5/kbfKH3O1b3eguhZT84Y//cUm/dbWs39X/Xn7t
v//az7/0HzfNW/Wgurc3dXlpPv7Nn36Rf/8/r795US8//WFbAXLUd/1bp+/fZF+o/xLiLX/z//WH
//b241951M3bv//jW91XWKzu32IEwf/4zx8tyr3lfPXfOr/ln//Pn12/lPzamlT18jV9+fgbby9S
/fs/DM/7Z8C4fdFA0bPkVMa9N779+FFg/hPLGOcJYZm0pCkN/vFvFfK7BDWg/U96OmEQArdioQ4d
FhewacuPDOefNMvYMOhTLI1el533v9777R9r7h9fy78WJfIils3z/y7OS+copOHA1VhZaCB91E7J
XKZZGUEaEJyab0iETBP/lCV2WgCtgNeLCYU1jhAPGH+t9B8kx246DJFBkoaJqxTvZzzcmE37Ps+0
BPzhPQOGZtxNbojdr2yiYQT966XvpY123516Ay8/fWN9T8cx9tCpRQLxSFxVFiG5qWUVAK5Eg7Ec
Z4jeVrZSw2OVZDEGeyTGE06wsZAdXERzsrB51YTQtnmoQElmgkzEZiowDrZuUxTAWVOCFFPoet19
lwwxxEtw0TOQiCGyX4eaxsL7IKsUPomd5jBZkxxWnTIG3a/8cGiKbcSGVd0PiHmddcXQ6l7kfArr
QoVow+sEf8lO2AbrUln4pSR5WSByH+dssPYmwQgFOGbkNdCGevQqbHwkGWVdC0/IybPJWHiQSQgC
dvCKI1Z9QBkJMM1mGxVxHa0Z2HH+wcfSM8TEbSo68DVGTryTbmYLJ6mCxHvKijHLrjMV6hlSNH7W
+JuQZfjVryh4wV14HTbxtjTuyOSKyThBQGRgv6rkSxO5QFmYTuPkXNmJwD/YGYUffAUbOjqr1gJH
8LXDUlCJ1SSdCTSKrKLs2dFmCmS6c5P4qDAZ1JtqqGew2NIGHVg4dAo32F6NbhMRVzp/7thBCL7k
pF5vvIqMOOIQDYK2EPFCPr1nhSczPrSUmB/7UbRfUqEG/Mm+rt1kWzlDaW8Th+H1Vpoo0ddtomyY
/xw/zUOZIXkkqqbg1V8XMigHyDsiKs40Z6GJl3ruxb63Z2JsAyNOMD45scQMhUsuPzrTnDmnwUNW
fuc47RTgTQTNuJkVUrIL8UJEhrgZIPyVCAzv6MjSbA9xWBUECDPGEqR6Vfp9VFhgNqUaItc9yshp
kxM3SuYyykyRLLcB1qb7ypWkSJa56AgRLSjMbhtsy/22N4rAu8onx9BHrEm1uQGpSCQJbB496gGe
dg94TmlFNlDWOFO67uZmyE9hk8HOzKFVJgQMdh3wOF9EzavZdG29MXE3t+fZbPnY58Ho/bOUTRSB
yanD+hELWJbtVJh28daXNXISGA79cyJNCz8SZ4hg4Ewkguybjihbt1IC4lvrMQwXWR9nruMo59E9
A+DDg6yBBSJDn3U7AZsU7kjGhF3MxV0eJEVyrPARubfGPBnpVSRT/k7rRWG2F167WPCNcgERNX2Z
5ZsggGaAjsAytbfBOdPXWwF7VRyXln3dIFzuA08e0ijS45Vi2pXf57HUNnkRlNmnXkbtCK/WWCKF
iT7PwONoEhtyJt5rQkSLT3GD/Hg7RcSI40r3e4gaJqg6vl0MRGe6J9PwMpeMyxD8FFWLgU9Sroao
79+DgAf4KslKxsOeJfsGcKbm9Z6DXkc8QzCzSx+EMLfjVtgDcXZDzWvGeaoxomO1RZUgfBDpxxad
U/FlmrIG5kTZluk5ds2oODl5zN1Sw8qFNkUHvn3tBWHXj6XqgoYUdCeQ7YZQmwrbLZL8vrsv56aR
3/wuCB4FphziDisvPsfmRF4zzCf3c1SAb4dY7ZQgVCoPpLJJU5gY66Ibhy09Y8PfytoJWGs5pX7B
sUrpLDpFPqilSO4TpZ/th9xt78ENEoTTzcBosUXEIN8LJTqCV7zBOpeJUYxb1q0uhYYncxCdcYIv
tRmCMye66ipSEygglyBKGLEFBjjH0a/YPRFbDBi4rhyCOhlUGnJ86JzY2uohmm5luLDhE4TscI1g
VERy0zgRFPi5z+2I7nYCGMFwGoyF2Jhz8r3zWMkX3A8B2bCWgJfWOQ6E5dSqZX7wxRzmZMI70od8
ZAk97rPYy2JSmnrNE97hpdSsEX4znLwxLapDFLne17G0rPiqdJOwwGCmx659h0Ft6CfZFKQ/rZUr
zXWXLeARpZ4CK8J1Ht7GIrlXxOhModfCZcGAzZNEb9Z6pBFy3/qEX/oDyx+Vm8JlPaa7ycUplMsS
OIZsxEE4RnqIa689ReWgtqKP8ZnV7rOq3FvZBCRAK/LHmPulNTeNITAzjhFBUzGPHlFZCrssnv3y
x0jIJj4urm782vzU5cmDa+pgRSTP25hOd+0sh83skpk9ePItBvkVL9hum52p1OM60dBOTCmJZ+HE
eCXGzvlsL9IRtPLDqSvyA3aa5BzYs9i7rc22UhBRFbcGQxTZJmvbyB/GJjwHGTAwU+XWquMGJ3RM
xc/ECuP75DsBYorkL4/8U9GU4d606vgOM+0YbzIyqwngGavyZoSYI3ZmpJy9SJrvsQtzKjHw3dKL
bbZD7r2kRh5fJZOs6fdj/6KCyjdJX7KPiRmmcNCoG51gAAJbeq0n1IcdiXT3dUpgSFC410URKfJi
pmdDAxHNSJgZy/zRSJNiO/JdE/wLByNyk5ewbs2bpJwUIdDELYSpA/jdr8OdcDvrTQEdv5nT8d0n
umIXCk2oaOGfjDK5t2aGMt403A0WQQl5XTFk6ie972oSJ1TTvBR17twzVE8+GWVfnpjoNpsazuaz
VgadiLl29wY8w4Nd4XjFxP6quw7afdNfIWnwN9IEEEBjL1pLIoFWVSfyVzmIS1EUV4FJvufMslmB
kN6BOCUMvXa9baiDlySPiT6gl7O4+aH7kCPmxwAB2c03rZ3WaxUW9WEiGN3q01s+OgYs3FP1qKB/
tM1byZOwGs3m0EHRVF3xqZut1zppD1mLH9iSZGG68wk5hrsJwWLPLdHpaGuyo3KrHfCFW8glxz72
vzlKHqUYdgkwGRpl0w4qB0ixZG8lSfmSGTngqST+nvuZuaqm0t2PE/SnTIfPxAIb3NMmgB2SEGK7
3k/wPQM/Xic9TCOa10QsEnhF/f2Qm/bZbTrStiLE8xFB9TqQ5ymL1wUGnTWMGGOrPBe2Q4IjJTKI
9DQMm0d4aAhsi53S25uVaHdNGMPLJoTtoU4y+Vk41vAQ20q8hVUSPaSaSTOw2M47DnTLY1pXWrFr
V2b+1Df4BAuO4ruyzgK9kraZnEN7cq4iTYk6YId7YcgyPflpkN/zV4rbQAVqUzVucklUZ+Nlmpod
ZXfw1sA2OkCMJt4Xn+Z1D3/keVCRvs417MnIrLx3zwkIP6jw3Hoa29U1tWju8GaBY6+wByoyB3v5
DOTLSA7oFAP3Mg0N5Jy4iJA8xdZcw4jJCD3dFYTQ9ceKOvq1NKhK14SBEGUWeEZcbJ1ODw8utkVW
/kH5JM7W00BgYF946d4d0orMBjDd7ldivnx1lZGbgktULlgfTfTAW1CI1N+3KM9wvLUaV3sDCLgz
vLU0wzjg2EyrlgwYvmlCT4EcWHmOqYgUYzynYuwx2Ii+u1R+Jz5pcl/YCRqHUBWm0yvyWALYrJma
gUX4MrJWc2OmVFcFJyJwk2VHjLbsFeGDeJaSAzCAlq4mJWl4mKhriNDqI/O1NrzPRA2h8rUASZoe
Uj5OKf0NLUM8tApQkN3j/+NUQQqzMT2BiczPxVg1GCGUZF3M2YHHxiCNs/TWzL9AhuR2eByjGgRG
lpknFoTHwndgz09de1vFGgh0rF0WYpEdu0EcMVM8VzS+NxPq1XWaQSmpHfuT6tyvTgElwvJrMkkC
82tiNcQ3w6AiMLer4eS148E0jLeQMIab2Rxe6tl/HQc5bcsx16csTenJM0W+cVVJyG4zlHvJI3tJ
iP1lO01Soj6L8anROtioGTAuFUb5PoeF3rGIz+usTJMd92WxnCR6866ZM/egnD7ZZk5n3HOiwNka
QhVPOT9ROpZ49EI4o1T5FHUce4RxgmoC0xm9UckWIY2jN9niQiEn91ULUdaJHXBNoJda3wea7Ef4
2TtskytH1MljWAkC4fomohTHUGnBWLkEXtSy74zfW+IitzqYsn2KguWI6w/unq1ggAYJbyzYFct2
EU39dem43/2W3CQ7PLiRux40cXetmd7Htv1G0+YLpKqH3hxZLVOM85R90yoawi+KPCCgzeTEznUP
bLcF3FGV1hfLBqRC5pO5IrDu5PmsM2MyzDBlOVfPkXeA7HY9NfZ1Z6hP1H5QoWWy6ab4KWswjUpI
S73yLli0X3pLPjsVZQORHTcRsMCQ/6jM4ViJYA9aBAqIqeuDF8bFyTXdddsUbCwWBkxZwKIi4fV6
0vkj9obvWsCImcfmQuV16bRQFz+lCLDxt5DZ7bzjYU5JHcZY1+VEJFneMV9Sysp8treD3aEbDFhF
id9sEolWIXXJpxSPKk73PcZeOP89Z85QqT02W2c1OPW3BDfSDmAHaaxsI2vf44wIkSPcZV4KFg8l
CUHuvGiMW/YKwNpXG+5YR1woJDa6jqLpntLYe1JSYvnUuGRV3T9Gqtz3OQw5Wyiw2ZM/wO4K+xXe
KEVsdnGn5omIY1Wsc3aHLXqfXbPEVKRGdh0O6NwJdZrW3ZCFW1kRWtmU+hM0iyuhOmvbhga3EiGm
82hlq7QrHjvV3glPin1N7je55hVTHNF+C21I92Ng381AU8xJPDpZeDuQVWcl8sYhdCSpsonY5TS+
azq72WVjpQ5WzvqTweVZu7IN6LAU+W3rwHuTskN5nFlAuIqSOIMikx7/UgqzU3j6qk7R5BZuNa9E
n4g1fvqroSSFjQPwjINVXM+uD3JJHu2p4tUEHVG5mtPKCLQnrN2dA599X5DMdMTOEAJGT45RUerN
bPpoYcN6XdkGnkcvvK9RUgxxcQFrYa44UxzIh/3kOnorDCK3wK59pW1wka7+jNP/idyUcZvMRr3J
BOxkHrADa15zCLpUbP0+IpolY8pGyAD8wpEqlWxPotL4LFaI/2OWUzVWl0bTNMiL6BEBQ7FtyurJ
NJqrMrbDO8eso6Pu+SfbwtK72im6TR+H9ZUQRkMadNruW3OExtr7/SeqVcgobZcBtQgDGtkSUTcD
TwclbYgVdufOwK1o45QkIhHGF8Xreeyi11Y3wzHJlRmTPEdUJ4fRJnphvDVB740bfP8gh9gV3Sof
BObvlqjLITfTXZhGw73BXO+MotSkhDHoXtKtekzpqa+iVL+T9l3ttRimbWw7+qb0HJCoxiBDOk0Q
kVg7nH4XO4U64EaXBxKzyvfCNNyTopNxVKLlzOWZ/T6xep4/Cz86uVoxmRn8Egc1cip5s9AwgrMB
dGxPix1Sfl/gVqNNEZXuiQhihKAMteTFsYz+mSjgriYYxGTJtnx6G0eEP+Y+DdPwTPOGRHvy5mP0
0GPOExXmUXesygig9WzLG2hR4gZrLblSiadTwl4mCfNfzfbVnDpJwQdcdSfs/mRax5O4zkwqmr0x
pjE6Dky2hCLR6aJTAK7Z40B3poSYth0a6Pck8qstxyrzkM+1SfPQni2wGcpgOfAhcxvZnWvM+io1
y8fWtuZzY7nxp6IcvU3kZOlNDMrqweyIF56HM+C4J6uT3bG2KFe11zm7Ko0ek2wm2SLiJO3ZLzob
rV0LFGvlTPGAjsR8KstsAdBc9wQZru1e3jo9xvHJDY5TZl07U7nLa0Rhvmj3nnS/FxkAV84GA5hZ
KBzxSk3daQavt828+jPZjDeNWcGRD2BYAO1zNug2qrXVliSXSIb+yvLY9zxvF9ukEnAS3Vg+qYsU
pxfIHdT4XvalIzg2p4iEFg3Tmu/k4Oma9IfwZJCrbHQoYYdg0LuuoKNYktm2ROzAh62HfGPGguAl
EcbboI7AXgecGzKHcbTqfPsEoim9CTkZ3KCtA0xIWwF/q0YOnXYOrw7TBzPJqlabNuyLqxG5JuwJ
Ia4NAeUPttZlCDmnGXSL+ViW5IvEgAhfX/UQm4J5eIBztI3j5g6GCmNVCHarySkA7o8QD1LjbEXy
yW6UA2sjz7cRmsqtZygWQWjRx8YjpxPWCzHhUD8nz7gN1fxZjm2IFid6zGz2X8dSz0Zn3MC4UauG
LstaOiS1oA4ioxwiWFqoa5D07GxRuRwqbmjNvtYD97MfXftJeceodYtCdR9rsqlG0khLYhlWpc+6
3hNWbvbWq2FYZ1rFhIZ5xgtK/q9mas3HLGXa3hmchev8NtL+lfb0RcXiOCfBZ5ie2z4unmRhHWiY
bjpLHp1kJmkCrImFYC8LusOMCx9WMLxt3x8v2knewcydyJC6FFl7J10X+PN85xsQHfz23XWh+NID
iG0KkLzUN62VV/ts5mSi/e59IGVrHdrDJ77bTUjCZ6eBE0U972WoPjMDumsJA1o5lXF0in4VQXYd
VP19oewYk83jJ3cuwQ+yJlEm5Lt1bXuT1eVmmKwEvGpMxdHdWwYwrUht58k+WjTwERwAiHYeitQl
dsWVCuKndztWxjWduotfDmDonfJbbohniE03uW4PvQzZqN0n1ny5kbVsMSwptW7IO2n6DrQ7Ykvg
SIJmq+/dmBzvOI1A6ogiEA0yyq29ihAcDITu5gkbbGP6C3triUKrAUE0HcVi2zzxCd4E2XDq5x7p
33TIanEO4eOt2mg6ZV6xC5zmDB5k6zj0TmYT+uDc5qThaEF7z4ayi1MUvlYT78IYsFndJUe6i6vR
rV9kOu4pKp/iwN7PWf1a6O6althVXPSERCmXm7J4zLNu20FI7SYyVTv7pi3SJbx72tAgJP49u6I+
/YpU5a7IonUx030p1Ys/IkQRLiF8jkVSvLLAho4wFUvOUcXQ3qgEfkaTPtY5PP6pauNDUndv9UC6
/NJtp5wh06hMj0FVEBQ/ha+TjF5V7u7aOHm0ZfjCG83OXjxdp5Ibc6mURHSVRP0VnfP1VBrgfgrH
3lqJkZCc1DxWVrgfpqp+cUhQO/UlSXhyqVmsEbSAmVV3Uy7BSacNv+1OyXaY+1tkqKQlW/VtOuod
gWmwd9NiR9TpY+7JTwBI3C185BmSlPfdbzxj38vSWTedS+KYEd/T/flWkWE8GqbBuQ1Stgpm0uXM
Sxeg+hqH5s6lW4QrtD8oExazdnsACxN3Rx0/qnF45lFNDmmz4I6sx4Bc334JWe4mY4QyMcO5nyo5
nlwRZq+xsvTFmhVZPkGuUmvTWkHOV1Lalz5q5I6PxToxTVlwj7WgHhLtmqFA/s0ZBuLrOCY/k7vt
HnWDip4aenauPNrLD8xr5nun1vPFLnrclNiX+U6joH+Admwe6WNNV0ikum8p3Sx4rm2DBS0U0bCL
ejF9UUUJWJGD/zmcJ/NL1zndC22V16HVtFX8pekyJGTBOS67eJIK/rjQ/HV62xXENifSeAwGe7GN
Fzs8gcXatwHtj31/CcAREqXR3LiNoGffa2s9C5M8qNJFT5qOG/RodIYzf4nC4CmNBMuAR+yKIOQA
aqmEY295d07unEjJe2Dux23qB5ow59yGgGHDnXEXlnfbFtDiRcL35E2kERJqXraAcujI3hs1cT41
VqBwDj7rxXQW5PlXL/Nfa+rjdZ/k7tpuhpZRY/Q57gheCGpZcvaZXjEKPOskMJ5dWe8ZJHUkSM+H
Uon7yDRfu9b+jih3HXrkdNo+nQLQIp81jsh1w7hkk7UWwUERpbbJlOPoLofQyeB83qV8fdMAi6Sf
H30y3Zdg+meFlhe0/g0RO9dqcS/GpfQOoEAJZohNufHY1FddAlneSJecAU5aZtWc/TA91EbGQt/O
z/QubkryqEEMPqRuC2ykr19nMGnXZjccMGA8RNNMvLqkcz/ZxTGxvSMsiBPJhs4qmahhsOp1B5dG
xRaqD570hZ2ZD4Pe+w4vn17JraPrdq0nwkPJJnW/orehxVD5Duyy0n0D/1ldBXZvwuQb2yWcKXmw
G7iBhFMNJxeA3doKxumGLDcyz1XjWG8eNzLs8SC7YWzkEjbdQR5jkhlWNIeT7GForfja7I36LEPY
5cx+LIMF1GmLN2Z1EHpGIxKvxAxCdtaEs2vuVkB/7XgL2NSlhd1bW7ss40+xkdpXigC+ozmTI3rw
yqkxd2y+3rVLV/ZInp9zOyuPsEGYucQQTiRIsakjv185pDEv5HOy4GwCNWTqUUAlwbSlkbUk5aaq
v7OmHmxlN7eqYY2wfUyyE/2OVSG0eZxScPttywmqREX83oUpm7hd2VetLQkGnqrqCsymj+xcW4cw
NMp3a7Tj82Dq9i4irBwAU5pLLmpWDlL9ITD4mpLgMQ/iCSRC1cIFS8aTGbVEdKhQPNE4s9WGFdB8
tvNerIumAwwue9DPkLn2kTmMB8I35d50uu5cm8zKZFz5aqXDElxwQyB26euMlK+GhThzlaXWfEr9
U4kc/xMZF81BBg0fKM7jfVLNigaC4abXw9g4R6dXwHLB9J1pXondaDKNWpX20OyCmbI3FzI7uqOp
vFUCSWUzAHImpstHees1UXGMDHi/BmSIcS3iEf4gSajvpRvX4IRggaGVVSHZISqmFgfzEtb3ZrEA
g+Mlm6KdKcXo9jyZzGuC9QC18qs5iORTDZV0WzJ4gDbcsgj7+Th/j5m4bvq2sO+IHEH7gwZ5E+R2
9jkBJEchmolLVk6SWjYIqFEc98bK/PGWtLps3hQNMeVbQedrRzYZkELpdix9pLTo7sYAfWzGK9+S
HaP6MNA503B/PFlKxgdzUocqKkiqQu0O9AzlAuYrZpHFvdu2brmLFNEKS1xj9Ub8pPk9kuF40sDd
3hzbi0i9Jbvqa0Qn4tNg53iuVd0682rA5HlpCjtZOHhz9tWs8ulrlYjahZafK/dMQq8hd04ZdhM5
fhnPMi+AQ8NqGD0QAxXPBI3qphtj6rvOZJ/wBzvami3tTZqQsy6829hPWAu8KO7IkwIDTaNMRKYP
c2k8uOnSLmycHOplDu717EZ1+BRwVq+hu4N0WUcVG86WPDxp7M1Yh94Oa+YyD65GKqlRqXxf9L22
t40dKhI4QxqAK+lWzgLZqxjX5+FIGdppJnyEqxJWto5bHxa6a+niZE5BAhjOGRRBXRIYfGlKpjS9
ChX0O221zyhX2GFSNzaSddQUEzlhVmwHpyJokuvUZPvbpMTK0gH2zYOvjWy+R4iy3E1JQ+B7adtz
ldPPqMzvdWUwoQyMipXW8/p+2sVlTxfVjR2OsvwQ7YbtdUsbKiLrAyC2nTtb02GDRi/YO+RgCJxA
54QtF48faMz24g3AqS/1RB/4xXXzwr2MNXjTi8zd6ovM+nHiVVsFsxGzJyuSrBR3WBOOTi7RpGoG
LVH4ZlXafe/1gE0/gzFSnMN0Ku+CZDDKtaRZRLQWGghiQOuZnskik1zZEs/K3hUKNq+M4rzeWuSD
NMc+FOrNMSxGHAKXrNgUyfwUjaEm3LNhjBo6YIlxCqbfygmh2bZRYR/SQahs1CBlGOp7kKGcOQHX
9+fesoNvDDnIokL800+bPkJwyIHUCMSuwyh/icNhfleQPsWNJ1CWbYheZu8VJeruLdzvrtkYiyuA
PKkeXGJNrMKVM2prgtWLZGRP5Q2Cj6NZwmE0C6R97mv4MT/G1Ho3amcJGPPCaJ6uHKOv/Qd/iHxi
NKa0vGnoZ8RbL0ZSsS7jIu5u+tSO7a0ObQQJfk+DZz8MqE6uOmWE7hndbnPrTxHQkNIi/IVtduSE
1U/5Q0bN112sPh4oaGYDfk7pRdyGDN5GxN9uFaBHmkTT8nFmwATQQiEcGZ2Qldj0KBS25lDZJZh/
w5yY1bdluK0yaXxLGvSUVw3iHDof5kA7qY7a7Ps0+wDtlVeT5e5mvFGoSXeDUSMgQanjkX1h5WRJ
cwfThszTkLFSKaIwWmNEnx6QBsmYY5fOyHSarOBOx2PxmrnI94+jnyTtY4nwwdxB1eY4L2TcgNql
aIs+FZ41lRcTMhURZvwrEwOzpGePJtZZUgZhbPjiG0sJ5BhJnFGFy4AGtSU9/dntXEGYSECECZ3q
rCO8ESDpJ2pdmPGtkbREaVbW/H1s+4hkUCtCfqOMdH7OMzBWa+IqA9I5VNe/mu1c5qTTJPQM1UhG
2U0TF8M748+MaDoCvYct9Gw5reDV2J9mqyQeYPJbNtOGbka+RpdlTG+CKVK7i1HX+HsRDnGyxnhL
0l/cJoTVVWGWxSfycPW7U6J2ONodCQ0ErRVDuCo0VNezL+qqIwQFsCFJEplT7IYQsjPBj5n1f9g7
kx25kTbLvkqj9kyQNI5bJ332CI85pNgQGjkPRhrHp+9DZfZfUvzVyspVo4ECErmRQu7hThq/4d5z
X0gkt+a9tFx7RvlsR5/Aa8r+DT2o6k6NlpmkEWW25Bx329EPFOUOA2Ot1Ei+XVIwQVwzYuMPbvdQ
Da1OgGtU5mEaa5UddnNLiMfcF+hsOMxpqZGrFIcJMdSO0xDipD4MTZDnZsYmfKYvpNYrhX1x5CTb
ME30ojsVIvYtjsWW45PlBlsKRR4M6352+lXYZxbbeNJzrWkXAVLoX9lhep8iFo3MVY3C/GKWvvYa
5TbkGn8Gsgc12jHZCDS+Ve7qYWrteyYeIicbZYbhCPnctS4ZhM6rlTUVUYVpBwyhL6zWDJQ2TvaR
k1aJs/JpIFD/c/mHEE5xLA5LvURhYTj9TKaYppJLLSKBpGyy85si5g/OZWuUKa7/mcS9yvMmboum
G6/UdFO6E6QniG1aaUV7VoAxrNBo6gUsbCvy5NIxHlk2keeoL+UsYSVXMoIF2xWzsMm7jxy5n4XE
45JQoyh+m2X8gjN28hmu6ba3N9McwRSBBRPm2CiPPvtWrC17NFClt9d6q/V3zqCz9sWOLFFttSRo
HCIgxuBDUqIqGbAP7Y0kLzDfknBvDzwBx+UKBs6cgqIrXLiS1twiNGkQotBB13p6ak1QeFtUM5wc
IlNWd1xqJXrGXy2xtk7Uu3NQ8rP21mIq2JGAV6th30m0YnTc0HdOCWzVNLBArKTWtJHoBZ6JcVnn
RuThzoFbd8Z8wi1nk+rtWQW8Q6N0ZlIvXUtme8sfbUg6emSWnDI8sZ2/8RKsKvf/FI96Fu4iUFnI
izlrkaeb75wZ+OVSxuS5CIG96g+uxwRwBVOz3aiRkJt6RIwYMYA5bwoKS7v0f/P670TV6+s7wsSb
bguQKojHf1U5M1FLFkgtIlSS9GIjTYaDa85oF3TiC3/S9f4lnf2Z3/lfvRS+Zx/uAJpcEJe/vtQy
UgSSfCdCw2yLW1OnOdYQr4VEuXsPv3+pd+6l9WM1EfZaDiJFzAWAr399rTjlThsYf/LIn1G9EoIw
x5Jizw4jqemXrO8YQuUt5cjMQdgwDt/0uqMHv38bvzrwfrwLSLqMhXUObhr6d++CyrnsuYNFGKvS
/JxTJJJTlBMk3EC6uicOkVzj37/iO/k/vze/K/hGHCPIpl3n3eVEoxql3B/8mvVKQ8uGbwhhYOdr
wwfs9PcyRqz3+1f8929VAJjDmYb1gK/2vau1LSdgqMNoh6xIKpggfNSiQLCju4Pa//6l/u3j9Cwg
sOCg8FCDe3nv+RMD2rOxV2iKjUx+WEMNTktvGRsvpquvC1/7G8PBO1sDPl2bC8g1MQmvxBV/fT8/
OQCkSJqVBE157kmRbWEOI0YjYKf3/uZb+y9eCGTaesniYcIQ9u6F/Knn6J9qlvatPjyiTyW00Br+
jgX4zhTM5Ugnx6TNtBHv4V6y3t2AhJamGVEz2bYq4VhXdWbuc8jdHM9dFrSMcaBrk3XDm3iZqzja
oqogV8eqEnJvkrU6n1gWrzTZ33+tq1XzlyPw3dta//ynj7nKMdwP8Da3MykDLypHFECuBLEMDemi
9mKrmzyOs7si8s2/uaD+7XPnvOVr5ZYRGLrEe3Nnk7LbFyIvGHiI6lJHs383p7r7N6/y/g6B8LLa
/aEwQnoBeffOv6gzOyhYeBns0VErtESHX2tqro2XRUn4+49y/QZ//ihXKpBp+zqWCD5UIFm/fpQI
8ROtKhOTEV0EY9RRnUGhK9qd1WsrGk7mh1n+za/3/kPknvcwGPMcM3GpCvHu4m0F6na694yxs8Gm
bHFycjKTqXHH7e9/ufefI3cH/gqeVvAzVmvhu8+x01G/dLIn+2+azXalbWcPljPBGU/QnPzlhPsf
P85/uHxD/3c/zq79Vn1J/te+Tz9Vv5hy1h/7y5RjG384PMJ5lnM8Aub7yZRjW39gL12NcOgR8dqt
f/SXKcf+g12Ea5MAwo9wK7jUGn+Zcsw/SEWgAqIEsm0Uzab7Tzw5jv7uSBEOlBVCtUwqDYobx393
pDDDdP1uHIiGRAzzLa+bKiRPtT6BXEEPNQ/yWzFHg7ZxXMwPm86UyZkA7naXsEY84zqICLhJSGNC
0AZrryIE2F8YlDMC+A4G3jsqOdl70XYxBOupuRkwon8h204ek7If115/3E7zTJT8yHEWgrhks73M
5V28WPpZeb69mzDk3lkoIgBequJcoEYCJSZrPUhRsR5dyxHn2GQdRiajt9F6vDht2TpfpNZ3O3Ds
AoWEMqDzFcYebXOGjmisz1gf813pxAReoEa8k7EujtU05U+kQlUnrDzuZwuF0kdfaeLSiWq5Has2
uakZoIFl8T6TFmXhVsCLrKHeCPjXkvtlNLQ34dGRV+U0H0ocH4cu9f0zzgp1VH1RniZl2LuFZZiz
jRul9QEPueK2GmznhiXSTKqojxhOQ4VBKqIVtLmghWbAQpPhLgfpjAartSoGbJ1Zr3Vt20+0CcRt
pKm7prjR3dwPSevtXRoTJ/CMXl08fUotJlS5cbL91PuqDQLrQpvNL4wB5dEDbryd/NE9JU5XH1mV
DCela9ZBKUsn/lD23abKevtL7+q5uWW8DRu1Q8wXFGXOznPkiwooIgk0cm1sJ+QBniS+I8Kl4+rC
49pBNMRMCQcTtqq4TMpHdpnZxUxIio0r6T0qq8XyDPv03pHIuKKhr5/Mfo5vI9tftolXsYVDSTU1
B6SCqYkk02Yontlpd2ThMd+ynpp2prOoD2bpFiHLP33HBsnZD2Wf7zzSGK1gNpphN3ZuQevqRAmM
ndH7nIt2usuayaf1SeqwX+IF5z5LZPZUCB3zfnAumCPM7xb7U2/TO9269owW2kfVbslTJRp6RIt3
oAF1NeK5Owft+UCM3xPbDxgwU68k+qQ6dldlV+m/VIlmPHvE+N36o1k+R3mbn0Za2Zs5GrUTHcYD
MSTWoe3BfN4LV0O+PJeiJ2U2GVg4elmvEUDfJaSgqDZfWkaUVnH1FmO+V4OJsQNSyNdST9idzQ7b
lkOWV4yEqyxBoBV1VXXHw656gYU7fVMim5+xtGE/p2evbyGF1s8LXbMbzGZDfO+4tDKIaIMRLzEk
IERTdfmzrS+o7vJ+jOx9xPrn6ggJJwNei+6jjcMWDSAKMUUhfmSwruNSXSEey9yYkOnChFJvkfsG
EjV6WchxvVGTjdod4SXrM/7GWHVv7jAZeIQo/3Pw8bz92jm1Vfodk+M90Ln2i+b5adjyyZzyjvXu
wHwUtkTjbFlUs8yuPYnMmz1XaLDIuBKXwJgobZwj/zBKr1HR7ufWvgeLEDpcpY7PekxjQBx41TJd
hY7kbmqru0VUN1ohrnzJe3DyzbemZ5qXZDXhiMSMHSu/hpQWOzZ1Ih9zMsqr3cVrdCrw6CiRJOug
ECNkw2zujDwaQi0eTd6O/5DXluRkc+0bkDY9GqsW/CMSQJt0dGaK3dbEDRWksn62puSKvfYbvSfp
L3Z+36b5I8kcr2AK0lPXd/gSVOyfXOTYm46jYqtpig1bQTQsiYLfWHiBvrWr0+LhSYmNTwJb8o2O
Um2b1ux/26IgNxRU4EUWnrv1i8SkngSXq5EkstMiwsGwb6G9Yad1yCP9qho33sMXNM7cBeykJqdP
5Y6EifSGq2+NfHCtO9Yyr0Ya9UfL0PRTixLwqjUz9WMaTQ6Sw+7CVP0TpJ01f65TH5KqJyjDq/tb
2U3chUnr3uhOftTFeFslE3IvV2lBNqs+AMAu9kTckNk02y+4XWxEGLBTjKZg1I8YNkS7lod21TNO
7ZW+taQ09ziyI2IFu281YURv1IUKHCkysYmdZmD19nJEXh/mbpPvHEthHhrM+DsLGb5Wgs6cWxKL
HtCxP7Hu+RIn+j2+CKyW+Dq2JDIhuOjKHaQB5B7z+EXPteehzu3HZmHBJh0nZe+K7w4TwWx/LLsB
ugPKmRkUqaejtxnSgyWre86l5RSnpFo3aexv2SnCFfDcAutrxEVEaxlaXRt/jSjUceXnxLoUjPm4
3zIcDGzRmuaBURDplpVk4bAncSwBHrik4q7kO8/30ufJs3eMwXWCYRBF2PXTgLVr3bxw4A07TrxR
7ewUpH3g5e5yLKu5+k5IIF+o9IYYSs1c3g+dM5IHqRhax6DqPxMgGGnbWBKBsencTn0qEa+QGzOI
jyyGvfs6SWttZ6N0GB8qvB1vUrJcPY164WBUW3yUga05pzEqWEc8Dd7cojGfFc6hRIuGQ9pGSxvq
iCKSQFpecoTpiQTM41R4VTN5XVvZl/iw9FQbcEChHUSxTuHF6GuwrARUGT3RPiEZ+bZh1rqPMp+N
pTY4cYB+WLM3AG2QgrNosspg0mR50N2l/siEM9mxIbWrkMLJDft88dkX1i3G0rEr4g+sRnD2yF70
bE25Hm+4KfWvuj2Ud6tV/k0bfOt7G9folBE0PqvY8B9Z55ooNElw3DSTJc+s8kl1RxXZv3nmNL9Y
0rN3c+PluJf1wuCdVM2lR4OA9aSqTu3oFR6AAj31d1Hl8/wbi+JBjlbzVUSd9YpOcz5jYiM7Kel6
hHcRydQ3msTyt2gKVZrW9+s6FjkGzqP2okgd33aDpp1SuyjY4VXuEFKYOWHtGvmH2c/UcZBEpPBP
9t/MdnK2VVXoe5OFbCjRxPHZUeNREyE5cSvGjBZxEblolkCwRvgKFcO5eH2VsqmS893S+xq5ohGz
d3JEjYM2DTXLazVeeul7O+KT0xPZpsPq0UzCXPdWM4PH2sOLsyPfjPF5oFnHdFZo5r1eudnRSNWC
JzD2Q2OeIuiYbhttIE60QcXzNbBdr7t3RpXeZaWM4w3jwzTw2PEEMErNG/IbSPiydFDZpVzuY22a
T3PWRQeU6uIJQm35FheCkxMX6JmAyD50J0DxhHpZW1K7FE4Hy70tK28MJhwu2wZkHmywehnPjTah
s123PKickYsSH1GN+oMhpH8jBr8nHY8kPdRrdnEQiK2fGA6lN43uLJ+hX+Q302gaaNCgXZ/KoQVI
llapdh8bYgxzp40vqNLVQXUzDbKN8AsqSvFpACnxsYrWQHqFVd5il40WbZEWziKV3BplH2OutCbc
WWN9MrJyObIIQA1YzGgQcqIr9U1t1st3A5LSHS6WmidIqwfYOKrrGiAceKiM9gnxtbeZNjqPP5qn
/2kj/wPG4u/6yNtPfdv/DHX48ff/bCDBhPzBrJCZM8Q/i1El/dmfUIcff8K0bR2TMOmzdJrOv9pH
Tf/DBsNlrdQGOkvd8fWfqA78IWlieBKhdAH2g8Zg/JMW8gc//6dJCqtyn39GgPdxTGab70FmSBHA
JCZVdKc+kFhXD2KTGSakAmNfF96pj/RdTSUztY/G0m6Au+2n5MUto/M0PRrlsCMdbQuaK3AhZiXZ
HNbleHAqcdMk8d412ell1W4h5k436r3X7UbPxN4Qn+gKj3UR7VLPRNgkHvJnzJzBMOGzs5KrSuOd
zLYmuiojQRMPW31OnsdZBqXebJceg2xHxqjVvLaGjdp+uIDeeAMO8YAx5K4UkAeVdyNGsdObLLAQ
6HqWOnqztiMBbF4e0Gt/6TVyW6OyvCMe1HCxA1kfJu8vYO0/uime6pL/3uNLfsGe/PdwKPtv9UoS
6d7/U+u7+fITaeWvd/f/koQCTO13t8wjFIqKX+XXu4Yf+T9jF/GHz+3COIMZOKM2m+v/LxaK7f2h
w6kDLOtZgC0ptv913zh/EBPBaAUaqsXclwHwv8Yuxh8eSErWTlzrNuPnf3TLwBH9ZfoIh8sFsez5
1A28wT/nOz8PcmPTJEYT9ArFswQB2DQrpLtzMKfZmp9JipuYyzsT0X2+ABSda7fZs33VSZXTSKj0
jKK51iS0VkE/MBkhFNqdLoaJU6fLpXMuKOKPViaJkbEZWCPzY4k7WdNRrpq3vMCOZ2VG/II8aPho
Rco/4heObz30Xcc6iqLvup8bLIPm/GxMRrnrEMLuJO0STuY69W9gU5D1nDYLtcU4hjVzz/tsSJDj
l0ytdpFLmloweM1ydvu+Obmpk72ZcH54+A41G8+89zq8Gv54zRIWBQ2LIZw6fj89IIMxCe8tzcD3
EheTRF8NMASsLhQTrEmf7edFoHRAWiMH95X4W8wylTWesUDjHNDLGOk1yw+iG2fkZNDvaGcqIOhX
jNreE55t64xeX96CKNJ8xFxTu696beRkSgGfWImRPGfoc2WoHHcYgkUrXTcosDZ99oZhUiHdekJO
oOPkzCw6t9c2gz4XkjhFXEr3VpQubIFjfDtbK1YRullTyC0yTL0MerIfH/FvTfumK4cvBqtURBlO
gfgAFwrUgSEUJfKNajHGQ4YeaE/2in5tHX0O9KFCnuGyICsgjQUopDIKaBHf98hx9y1Rda+sddoj
r8RyOBbLS9Hb1mcGTzggjJ7OGED7eNYbC5tlaUmO2oonuxeLV2GV1dEfibvM2sIOdN9qca/wKMIc
hNFDS8bsRKbbGBIkjZf4R91iriVMwmPnxl7LGn3x0nozoORqgvpH5QMxRTspN8edjxjfxjZATq8v
M+92YUG9r824Dry1mJJG04dVUS9nwr6qU1fm1VsrI/l9nBxrtd3Pp0kYy72fxfm9MYouqM1M3OiI
KQJ8VVBCGOJhvxqtlB6lVvfgj2jo1hIwWovBkumRt+lKmELmWixyntO3CynuBZCAl8hbMKBotVYw
s9QFBDD0gXUvhk29VqN9mfs7LALjJRGl8xgTK4uFBaGs/qOUJWt2vvN/1LcNcy5rrXnzomDwo7Xz
tsQReO1yozqqeFkwN3nuAe9SSVjg1GkBElCFSDIrPhQCr/A8MotkoUcZrqs6Pndrbe7goLrYa71e
Jb57bpER2fijyhIjDpW9bcn2NSGSNNroa+m/9I71Sh8mv5rVVDxoa4vQFtPyiIel/pzleQ0Pkgeo
FKvQL0eLFrIb0LamcnGar70GFE3jsPzZgKy9SOdG80uPWKK8RKU+v6SGPj9G2pRdE2mg54x9oj83
UMmNN2PtfNaO9isRxC4h8OnIsAWFFdXx2i9pVR3VYQl9oUT+Q0fFEoTmalz7LNTk6gqlIzs3FWIR
FHNrS5Y6ReygKF1bNW+w8jMkPHufrp1c8aOpAyKMP2jsfUKAydaoj13X6R/jWFdX5OijDNofnaEa
R6cNxGDTJQ4/mkdp5wBZRERLydgAsc1Y20SLRnrs7ahveyzgQKde5qGynsBboJDpUHXlByo0Nz7N
fjIvqGUq576dkkZ7jFfy5g6wkn8v3ca/ZxrtfdQ7ONBhPM2aRtQrIGsyY6ouHJFBPvepX771WZZC
llZ525H24aZApwbDar5MisiIqlh0NCe1M/XtY2n6GoPL9l53qGZiSC4fTYt1ddD6snm0ospxcE7Z
CB8aY0me0Fprn+rJifc6bolgIQGY6yPme/Xf5NRYW2QWn9hzPYxRvqbDJNHrUBki5nsSzVavHPPI
O8HnoY/5OU2S/pxM0Sdsltu5iHiTy91M3A7Qkew8FsNOEal8G2fOTaJpZ7TTzXHOYsZGVZOySsNe
VWF7LB80BY60ztQnUzr0dPhGD2mmvYBF+WisMR3+SgqaWxyNFZfKjmnleK9VeXuYJsd9KM0FU5QS
D71b4B5CAX0xyjresIt1dployBchaBxTSSVN7baHcbTnOkluG2aBBN9bNf60pW7lPiKCJ9kYACru
nCR6cwANBI415tvCx1tpNmiaNRKpQthGX3JdiE1TWtaeoeO4b/14vF0sroMJqktgWMkQzOky7qK6
6TdmMpfXggvu7BtucUCqgbLX9sQRLeOuXtpDMU1hN5UvixXdGEtd7bU0vzhcGNMEJKDIi4u9GM9i
Lm7MmtUIR/6DAdEnhF6vdh2Gs0smZnRC3U2BmOqY+MlBiwFozPYFyu1hmN2bWavuUkkKr+X1DrWx
OiPjvHVbJzkbKGc3Os/j0OSX32pp6sM8yEOwB/sp8+Lz6EV3idl+L5Pxrrayo2cBrRjYIAaFPhxi
VJZ23O4BPBhvpSK0LDcQuFo/LDwxH/Um1avWxG4DU4Cr10QHaE/pQAWhjPJ1SBUmtCUCS7AvTHrx
sBsKpuLNpOsMsZNi4DZekLfhNha47Hq95claeJhLYnS61SGVaXxpkXORRMlelwD4iTEayuqs+ey1
Ddi2oQflNFZdN16mZeTWYw/b3UpbS+EqOZX3IWX3uUVn5oV9xyOefCJMIliI8xxJoxhhfFheCo/D
463ThGd3o9FhfbMkt+CmzQyWtTogqa23ZNqVoByIMLHTezeVmFecmz89DL5WANIfF3HrZ9PyxFi1
uteY8WCXBkj2arOuDap18bcpS0iJo0M8HQoccwv5rLz0qk4uImcpgaU0fiU+KXrxM8zaTea28b4Q
Hsn1ZmqfEHbVSaiBAL+bEHofufyWj05tMhcl4uJbU1T+tOW5m31cFqk95nqJUFC2TeXc2C0nVFBD
KHlF/AA6iT0f/DCuZQZwyP6Lh9wvR0AshT/Vnw0BcWoVA3UXN08d4jbJ3QvqzKeMEKnmPbWjhiux
o2hV3NvMoDjgdca8uiLZ9hChT/OfknxEsNEarlzF2m72trAJyh4qVXNCM36f6sBsGRATPIeLBqNd
guQffeoFAs/4JUcK+zpJyXrLGDEpw8vu8uvspekxMrmmw5FjrQqwbuqvY1IyGaQQq1+7ya1vK7Ov
MYu4rvcqBiARm4VArKsZR+UB80l9XJyef1ZzU1aPZmbqN6Nua2+LofzLELGJdMaYpOy0izE2wF8l
5wCQHBHB/LpPiDnjPdbZLvSU49wSGS1uoFEkn1aafEjHr66shd0qiNn5cOUAbribtDK/tkOSHpeu
HNHgsQ09CkVgG1tMuO6tra4pw/dDCqzp6rLffCWDU+83aWxbzRZVG78ersOaSR8/aTEYimkh6vza
Ico3YS+g4WMLiNs5aVk38VTtQoZGdAgq4eszlWFel3qOv5iFWx/pcxM7SD0yV0ItXy+GJo6WV9CA
XRVqY934n6KMHTRh34J1GnlCCQ4NDIKvQ+E3GAhdeEQGEQFPS6fNF9UIB+/uyKpPN0mGbUYYRRzS
QUIv/7UjHe5qCFtFF4smBUHb3DxovdROud0tobDYtzSU0oe6XdR2Qm6+d/J5lGRirtXYbDknTCjm
1hISAoQVabvYWNzHxV/yvyLD/lHT/d/rqP9/A4yi8/tdW/3c9nH/af65q/7xE//ZVesuFM81RBTp
FYDxn7tqKLooFbGK8SM0Cf/qqjWh/0GbDVsU4RupgZib/9VWa8KiURd/ZpWjGuRv/ZNZ1K9iBmRa
qHkQ9hDWa3N4MeL6VdQz63oqUpmLrVu5HYNmJ71rRk3tE7ZF+0gv2kfZY2Hi/Sybnz6n/0Kx+au0
569Xhmdse0zeWFO80y/WjmLXANF9qxG/g+eOmvFZ7xch/0b/9qts6c/XAV5HOjO6DQf94q+/oTHU
3dwgDN7OQ5bxCLNAdG5MDNZ7eoHyyS+Z3NLeJU+///UYSvwysfjxjcMVNg0D2SSP1/cfbSRU1iRZ
xnaxTexsjwrYFYHs04EdLfmG2fNYgYdCKe+mp3iqm89s9bp4y2LGkg9G00V4NI3G4EmajR3QDhc4
Hh2gnLd+Pjjb0ZuLo5VLOCm4cnyFJY+18YlN8swZU1mZbYI9GaabhoZzM+STfpeMdvMkhtblcVha
4dL23jbK5/5Dmi1Ru1G5DqEwi1Ov/9ShAMu3OUiOgIYkecDwWd/ir9Q+ZwPbUaOT2oeuU/hC2FzF
nzpfGY+F4ne8LWtak4PVSXzOlnJu8xYBxeja2abgMf8sx/4Bh8d2wYcUuymTjznUkjkYh1ltDDNK
xA7djzqlYP7eGtX6z5xm4pS6I/YnqkQgYqp2gnZgsRUC5lTFIV3/v2/ytPMPnSy7/rlqR6lQcADU
YtRIg/QS4YeIrqbkKRMaMHdxHAzFKyAfaB0YE/B05+BCsk8ErLqgYwe0jBvVq+jYO0q/BxNi0gPY
PCBlsTRvuV7JN7Ow7EdzqJ27bBTejsQ+MHDOwPc1tYv93S0nICdFZqlzPjVdaFhTFeq1n9wJGN1U
P7VBkzPalwJpC08Cxz60lqrJcI5JxmyY93QAWNDL4xOD6zNjoL1kBOAepzamHrNqA6nCIPaoOKA4
9Yv/lbqguo21ovreNKVzoqIpD5U5Un3U2hDwHOmIpp6T29qt8oPovfQ4UD9gwJVCHCSorFA2Q7Kb
56K6rHG3eIznUQRw8L2dP/csdIRHDiR7TWBPMy4FHkp7TdPlkxIVmISxyUJahfbiLmbHbj8bHazy
tTZfs5IitkSLECxmTI6sGmvW84MwQ9vQs2mbpAbpOBWOWTAebk+pm2it/jrIUo1NoDEruUHgY1yV
1oobWC4MrwRT87Fxlluy1ed7mRqAfPrILtHYzC6l3KSKTyITNooZI+4e4bKxvc9bgytJNc/AcroH
1GI6AxLTPHYK0PcGzVVEBCBpDEXs9iG++/GA1dsgl1N13Wkgwedrm7XavS797q5HCnNrpkX+fZaq
vxS+dF8EPMzQkSOt25AYQBWpx8+03P5e6NB9cOAZScDnN+09Q1ph3kn1sYxiqkTYsha8TKc+iny2
nh0sKucIv0FotGZ6TA1vCAYHEh7wYu1ZN7HoIadnU962y5YgW1yQdeMcJjxuF3OwspuysNzjIlH8
u9B3t0VZRleOeWJF+CtfOteEHgQ39lDmUfI1ljI9C1dO4J6Vf+cvC/dOLNKTHmNwoU+mvMzl4IUm
GN2LOZvitoJIhWk3IcgVDsL9Aqb3zKTMu85Do7/FfeNtRy2fbjvJVrmqvT7f5DF4jKbVjdMqr3rM
ZwLh43Ex31yMrbeplAPJANZESIWeoJLqlpWmkw5hi3L71pO2PJtOz+jXmG21d5doufjK7c8ob6o9
jqoe/UynvfDV+Oxy09m7dk4JUKiA57vvutg79L1dvzZaZRz6djSKAFNecdNkXYlII5+6TdugZMMo
2VefeNvqsyNhQ8NpAoLEcdda4Gi05LVDVUCWYYvXXnTzTkJH3jp8Jttl9FBJ6T3GLC1ZbsbZ4cZI
jeRRoQUGqiI9dYk05DQlpN19wcX45Kq+D4ZsEafIbsRXX3XmKUksY5c1bXkztaq/xaWf3wHys18y
Tvw7rjXzXNCSsYhcANnNHqe0w5GV93F0QlNXnRAnViBN4x70We37FxPXym4UmXPssU3B8dWYViuG
Zikiv6AF2RZYMLifrM577EhuP8TCaMMK/k3oE+Z4B7wWnEg2eCc2Qf62be3ik68ZKOY4t4+zXAza
sGbGcFH11pOShDBOixZdjCiergXguYvvT+5RWKC7ajBwoG4sQEZZbn6cW9CEkNVnsUF40cKJANHE
7HLaM4O0GP+a9d4SvTxIb3aYFKQ6IwnNifZJZ/Svw1yXR6iv6U468q7Qse7UfklLUs6f8W63R0RA
SAVgNe762sBhCw5RO8SJNR7SuBbX1hvoSk3h7EBWZ6GrLOe6Jns9pibqpZw9QqAmfQjKZCKQGs7C
Fxp+WAqjVYZEp4M+rE3tq1NozW2X1yOQHpU+W8bYHmNZY7/0TW5Q26jCqtL9/VyQ9KylmfURrXh3
GVKwfE1Z18Cj2mILmpHZFPNAVCu2Otom2pIOa7raNajU99qi1L3w+zwJMaGtD9mWzULdWPEzwE5g
ZG2ZLkYwNn5+rLui5UPOJm4LrskNputVGcK19qC5WXnNI+V8lK6mHTyz9W9LVegvZTU1Q9DY/XoJ
LCLbUNfUzx1kjDp0U+W/FfTXG00IjSHxYBVPDIoYjTotiwU61NrRD1kM7oOVRG19J/1FIFL1WnT3
K9EwD8Fr4USW8wxRF2u71wYZRUASYD0CFlC5DhIGFk0d2NuFOKeZRvkVWDVkmNGJ5Z0eo6+tl868
g8k5LwFGFObYIGjkJ01FMQ7T3HYkhnhjMHY+LlDqGj33dviP2q+KzLVvermq7IzCt06LG9tPXd72
K0nYuuatJGqog+1UbUo8zCHsLwyMsxnLU8wpqI7lmMAHboUDErOx7WoOHIW9hudFn3C8t5r74saS
lUOiqvZe+ZF9ajUHjAXa3/hpTkzG2z4rk2UDmr01Q8fUAShUo5cCiBN1cxiFwBpGVmXKaSBh0wWj
1c0PpjP4twWVHCuMFu8Lah/uzKDHd/pkA6fLtwOWcS9oKyDGIBWS9D7O4ACIEhgtJAofnEaaZaxt
yyly0XLYPiKHuZOWEfIjurOvk07CVqsbnTGvw3N2h7W6hOKiIuDPyvTZC1CJ8hVDmIm3Wu1ZHxtK
GFQ/NK3RZqad1qmTmrLZLTi695ruSiY3lIwOy4Qat/wE0fepyyI4Ub0iOPjsEBymg5h1W4UazC92
MzCgM/Vlo32x+q6etwMi/cOMizMOeuhfd1R32ESM1NatDRNPt99oanFJnmPkNnLQ7wSM81sTMM/J
L/T8GQKd82EgDRa7v+qWy4TulMUWl+l5alv3irehO9dzNoD4a41uKwfH2esN0z2UvA0ZBWbXn6q6
s0ER4uncp/FS2uAJJ91dpzQ5hyOg5GnXVZ7/v9k7kx3HkWzb/srDHT8W2JixmarvJZe8i5gQ0bLv
e379W/TCxQ1XFNyRb3xrkMhMZIUoijQ7ds7ea5+w9sjloGhqPQ/tuv/Fvj4eXOAdA/Jt5jXH0SYN
ZiZlJ7VNTZt2GiRxuxWDoAKlNspu5UFTQEEaGPxGtVaC4KsRW30hUM5wrqx2IXh3Xp1iJU1wNXNs
aS6ohixoWRd0q92pSIn3pp+mJy3odWTjtUQcHlW8a7S54WyEVA7PIdWQAtsl9m4x4T7ww5VUwYPo
PKRWkWwNdEkbzQuKuc93W4i8g3hdO/m+8jsV9vAQr0h6kzeH5YCOUqjXL8Q6pN/HSAs3lWbT4xma
ZKVnVvwitEBcR/rxdTsrNaVotsoA0AdADRG5aM+84GiVTnOOczq+4HI7NMyZb+rVLoOd/owiagKS
6x7seZ6w+osBGm/uWW73MsYyPGPsK04MIIN5IcP66FQxPK2GN1DbmL1Vs56IsL2yyZgzMCFApfn5
tR9uRSdqjkO4uPrI7Gf/1xpGzhuoKJdWMoSrvB5tqJSymRcpvOaPT4Pv7SUw0YSBA4EZNmEijsb/
3h9CMwMFmgK3ZImkt6dMk+6RM6M2HyrRrt4+6n9bMf9lfKgJuk1ZL1n6f7ZV/C39Wf3ZkZn+j/9u
yED9JfLFQE6AetUw0RT8dz9Gk/Jf0+b+P62a/2nHyH+pBA/SjZkiJvkPcZD8t7lE0fR/IXPAYOII
CwUE2oh/EPhCa+lPi5WtIrHQpj8HT5fg+Zx6Jn+41RAuD2ZDs/EStq62DHsD1mw6wDjkq2MykeeP
n8r3LZgps0oQ2ib5G3V6PtWpg/HHx9ExZJ8FH3AhVuScDQW12ATi+/hD/tN3wrhFXC64HcH3ev8h
cZIqo4hi/2IblQWxxbFmPoFP7Dr2Qxobzb8ff/Q2/zkzR3v/qv37S1noTSaFl44Z+O5V80VDPtsQ
Bxd0+TAmlKheecOkDLQQo5qcomd6W3qLNNHiXYr29UhRctJzXNleRkSC7MOb2gtnR9v98vGdmDpN
f8q+uN0O3kgy1rBEkxF6d7u9oja1BMM41DUUWiDrHkNLOVlDg3wLIPjCkuIHtMjmoXj5px+Mj45T
Jro2rFO4l97/BArNR3I+wvAyNHlJ0dmWi9oKFq5rwvjIYxCkdvYzVuHop5J/9c8/nDdGJ2kRszQK
nvcfPkLxditiOy/E6AS30Y27BfJknxlfoZJNHy5bhr5k4kp/3XX5j3/84aQxTV5lW3NU3LbvP5yd
N9FQlPqXSvWpNtPUWTC5bDkjYWtBKTPTtUHBpaE+q4GrfJKRepfZNj2K/MgWCj8WDvyF9zq/BvzG
KOIouLgU2UthNsYtQavOuAOBiwYPZGRkl0sTWnzTeYBuMuOTt+HtmXr/zBF9bAiTAZ+FQuze1tyB
s4A/4TKZGzi11hY0jDEoLqZU0crobrQK4gCmaBbFx1JESKZG+0a7sZh5ml3uck5RC4mzAOOFETFs
bfNtDmoHx4JyzYAfHDKhuletcB98c4xvmBD6Q9EOR6bDr7kIwmfZ84ZF5EotwK2ZNHf6cptUv/Ii
aPaJ4zPx5DixJprPmdkqsBtZinxB3Mxea5Vqw0jw0iPdmlfUNI9k3CwQm6QX0pSbXWuD4mjSaBso
Pbyrwp0XXnRu1HAVsTjshtKll9S4/oEQp8NAqtu+9O2lwmFr5qpJ/2SSK0+2imtF5Ry3gHJqR3Uj
pLyoMZaMxp4YX4VAYm9O2eLkdMHsOmuyQpaM+gBOh8tRGgFKY0whAdBLgnG014jYuglZHHySuf5m
077/IS2V2ES69YRSirvFwwS9XHBmCi+qStPVbYAdQyk6xVoFkC6mvaYKz8XERdq8L5vn0cq7I8jX
kBYySaZjXWZztQh7GjDGskhF+RB0nroilgriN5AKMN4WpDaLGAJCmje0x+GJg7kiaqA+ZBluhY9f
zHu/OO+FaU+LgqNPwZPCnpbxP/Ye+E6Zg6k/vEzc7RHLEuuQDeiwU1d6MdDkjMs5uirw1yUnqVRd
d4TTWmPvrQnIYvpq2a8fX9EbIuLuDqPisDGLMqzhDHC3cWhGpYpU5pjBHTWmKNdplwqFKKKWrIua
N/bK5iWWEKSItypLe5s26x4hoC6A3JVWXe4rgtVGAXsk11vqZqpSchUk5sQUdI6mV4+xUz8oUbR2
m0JfA8sD0eIl7qwDdWwat4HHem+AMF4LAjuWYbr18dTzA5rpS2sek6JTNir5GvuBYyLkWBWeTl7X
V8hC1rJMKu8QFd66FJij8ig7tkHo7eOKk1wA3nffTN1EnxHyUrNcZwcvLV7k2MxUgbxqHLnEJiF/
3cLS1RfKU5A2+d6b/tJrdYdcvs0fUn/YoC8Z5p4sAYiUZN+0Rjt3eKfmKaK7a2UP36ustRZWzxHc
KaNTZVrAVQe89nHfXrSUikZf39S21G+1NnAMSBdkGcGaR4JcAe+ftURBbc2o9xZ1Hm9MtAXkx+fq
PmXQb8oB4X6sl9ualPlKqj/L1v7+yWPAc/fnUwBwAusx+leTNRtR691TIAuT8a2j9NeMscesaSr6
fAnNaYUMI/Jev0btOh7JdZpYFB9/8n01Nn2yDflFZafEVnyPMJG46Wx4dMMVvcq2H9AEqZ9GaGvG
319PZ4hOdidCL44k07Tsj9dujFBN+CzaBCCVF7obxUrRFvRSYyQLVrqJg+Qh6u0DtOiL59rVsmwq
exkK6xZ4bbD++Au/3cu7e025TU1kG9i2/yoNzE4iiK16/Wr1yVMdDK+c7Mi/qQUTd/sM4bF/0ZLy
h11lcyjlM8+3g71vBt4sGSWPhTv8aByocqXUn2vYTcvMiMDwhVI5kG9B7EAldx9fsZxuz/srtklQ
45pNzAXUY3ercBLCDwws37hqVrKwjDE/IptKFgYBOQtUCAfQY9k2t/WvfVM8WQPzOD+WG5EmI+90
9CoQdKxoSi8c4IVuTnrbEDTpIkfcuUYK+RsEZ0Xk+kzGlrI3K+PmpkCam+ApTqakI1v1v9Ua/CRR
2IB3A21cmgggVnZQ5zs3VK+lB6DRyxqab5WAXZfXA430354Yy4NMaVEwceAz8ZXNe/57aN51f9L6
lPaYhj9KmlCkXDIJRk9d9p3bHwzc5muK1jNvZbXD+fdNRb24KZ1P+SHa+0m0bfP42zg0YC9AReF8
dlekJvYQUp6SsZQp/JT6EvsrMLGoxWocJv7Mz2kaq1iw33YGk5nrQhbbvrFJJIjiYlkOIy00J2Go
RiLhQlUifA3K6BwYJyF5bapJUpiMs9xI+gUe/oi+sxItmixwwS9GK8ONq3NNInE8to8VnfKzHceX
hkbzsqbLPk8sQhJKZ1yppTH+LEX2qhOoMZOVOaAak+ExGLwnLNjQzXNnOPdqNvX8yDHxZP/IjT2a
OQmabus2u9wjuLDsv2LVCyBytUdFUWag334CkOPZdqGCw2fHvotbmbNTMed49Ub3P1RpzETIHg8C
GDicTFjfgKZeRn0b9Mawm5hk+96OceHmPkcfWs8zjgTjngwY5Dgm7rOpxbuO1GYDT6T4ngw+iSae
55318jWCgbcg/KRax2Cm56MwV2oxmLtCB9NVqfQtRgX1NAHOWy9QtA2Eyl716gXdtSkmTOFRn7z2
rl/tjAoycOWBeUxiPaVvmAfzuHBXlGEWRrnQ2kce+j+Zosz34kRs2mSMN4wCT+B0D7WulAd7ZDiB
9KcbguOgYs0ESfjJ2/xXfc4ya1C4CRw9HEy1ewnClCER9qYvr7hxCgQzMSB8OXxDYlTOW4f63OVc
LNO0PwKGv4JIkP/wbPR2AZy+dcoVizL9brPpM0XX3TqXV0+0r9BpX1C2IVFAl8twCn4n7uC5Ik+U
svKTtffvt80Ek4EewjInR9P9uSDH8EhDdJBXA03fzMLW+waDG5Nz7W3LQHxLkuGT4+99I8CYrBtT
tSd4OW26lO+3HuBEmqeXpXo1KxFtnNjZxY1FCCgSRt/li368VP+nlZpWG5oWnTGucX/mdXgFcrIv
jKs5kA2aq/i7g0hHmVbuodq+onH1P9m/9b/3VhvVDnUDJnT21skL8+feyqwoCZSsM66FAxACvfWX
ZooqEsnBobWAZrXEk092wMyoWf6rnrxYzLgYFSU9eOVgd8ZXgm7J9DCD8BglytJGd3DwOx1r9ljW
LOzYJtuootr0mG59fL/+fiC4eFqTdEyoDZz75oRMK9cKY9O4JmFF39htt5E9tAtP/EYigUm4Gx4w
uG4+/tC/mjU8CPok3kSeQ6Y5stz3t8x3UYvoaM2vjGq7pW0AIw0y+vJuZi2zMvcfOCYfEHSP865O
OozJpmT+NCL2yIclWOEIk0sIkb223E9+zf+wH735By0Qb1LD8zQ9YH9USmGAErDRWRyKcVhZwlVv
mHbqua/mN5B6zdXrqoMbBmDQ48xbBWL4HXvQVEJflUsT1Tr95+Hm+JAsY3UWK7SeS7d6/eT+3T/l
QqLeIqEaDxYuLFay9xcZeaaI485SH3p6ADsu1wMvPX4lkZ5ocfJf906l/RqjxjlLKN+rwmDy1MDj
WGLA2qsQ3R5HlD/ALEcbF3Or7YqkHBafXeR9ZSvk1O2aWFg2TXCaqO+v0miJNKgIVn8wTKxQTUHg
XlTnW99T441NR2zhNZ5YiRgugUfu6Ablqrwx4XFdH/FmmD9AdyW4wO/w7TC3mgUtnIokL91bpwZb
0P/muTPTY8mB+EHw5Ci0or5hNgwWiWtviY5ujjGkAOZ/fvvY1cKf236gLwOngDpMzXHRR1hWY/tM
eOkXWKDNBhQJyUx6lF90K/96qBjsYCkRcKEImvFGsiyrpguoNX2xjcuOJK2ynzW5ZXzt8jFa5oM6
7kvdfs4YYJ3osD6BthzWFQKGmUGX6jwMhjWvei/5agfqVleu0nXHXTYoxxir+96oam86fI4cApF2
otwNF0MVfnOcTvuODOWhVnVzFTtJjWs7VnZvf6EofjLpPJzKFMl0U9Jo6VnbKxffp9LDYUmR5reY
pH5EeM0YM+1wxjUcrLJomWpJtEOY0s6RjAAhbap1r0MvhIQfneogogYxL32oZFeDKcqGRqe/Yefs
draq57saHAkZ0+aJ8358xu9ObeLbzQ6qA3O3oM8PvOTXMbbmedG0zzQ8D6Eslb0yDEesDT9lrhuv
Rh6CJLFtPTxYmZfgk9f6ZRoMqzZW7WVvacHC1yrQ2lFw0GTjbDr7ZzKqcl928qcpGTWa+dgcwqJd
hzBV5gp4Thf97FAQppuR2gI68lVv7OSiEJOkD1h3ysLU5kYXGCvNCrvZmHvWIRG1DVKi/x7QpZ2H
btoh69d+OUGXLi3CA5dCccj06LNvRY651pNf29JIbi7ajQVzVGeGwOUxtgNA7hHIdYXmkAGVo3Tl
kyqy/JBJQqI7KGo5SetAZ356ftOSzgJT45PX7q+3jqmTymHWZOYkLHuCZf25gJVD0ieWXkc3dfTC
vVG248LqGnHoU2sdjL22M4OB5CUPOEGJTASboD96ctfIhmhWYblbuNuf7ZHmfRGAplVoGkhSvKbM
Yay7PbJrfLOraQzcqjFQYPzzSKZqiLgK9xx0YueoamH14KprE3HCVo84LxHgOc59W45z3TeGQzjC
seJpy54sdacPnrOv/RVOJYAqLohrJ8fmkhvuoodtsbBHAzWG4ZVEm1nZIkNoMg7QJ/BcxgvWfGvX
tnaxwzWFoSgzbjCy7LltxD0OSy/bW4ok2FuJB0DZvgYZoFyVgHxnYwFQtrIScbKJ2hkaNbhJEuVK
v1G28AnKmR5DuKKpWV7CwQIiBcOnSZx637Tpq2PxfU07h9xTlwv7a+/2eAjL0p/ljkFHzzG2eb+w
HmWRi9NnSNZ7eClaKX4AVLA03oQO5OBux22LPKkgcES3oia3B63ZT9VyqTLLdSn7A/uMtxIdhp5C
KeatFm/VnDi5/48nkwEcdbdOGKbUpofkj621I82yErhIbrmjgKTPaW1V6sn7pQadsicUldTBIphV
TrmIO6ANhoZDoZf8zQhmP8j7T67nfi4juSFs8OzyBsMCVIjvL0cLtDgwTEW/WWr5vW/0S2ZlG/jH
oLeG0zBlEoDvJdnvk5buX8UPnwtxAL6hSQ009Xzef24AQknp6cXcaCMUihFcNKu5qHl5a3WOgLkv
FRSBnGcFxxGQTw8yb/B8tSNoM4eKKARlMuPJ1T9ZON6+759NDhYLBOGCqpkYOvHX2WDqQWtg7ZSr
Pcz11g0fbby5mmmczdKOvsQiPUipdMeUQJUdaphL62fFxu2xqTXlsaFe2QwJTDbLY58v1c77Aqbf
VifYedpoKyOzL2ooMsQ2OcHnE7yt0K9DEHg7JnoxcYz5NU9GbWsymJsZHak0AN+Kz0aff1VOfElT
Ij93sLqruIje3/xQ9kOc+WSfJuYkKPFFf8iTL0NjiAWzEXcTKypBXxrWjNpun9gagp85At+8c1b8
y4EUGuLsybpKKFD86pA1br1y0Ji1uvtdIuEhNES3940ltmHljds6h6YGgE1yDMAeniVhv6GRT/it
YLxQ0zS9MRpZybIhSw3g98ym1FjW7gj1x0mfmSpM4WYvyuCShhNtcL7SIHV0g7FttMsyE4FebX1x
zOZ308nskzL973uF9gg5wkQAZoh3fzZwxQhJi+bbzeUp2NXOsTfOHpK5VUJMwrLOPjuLTFP4d202
OvAU3UCjxTQ11sy74YBPWrIeoYu7JINLi1ys9VyGJ3z6JH0qSbO1gnxNNi+EQSJ5FLJ81FhB3duo
IC2Mk604N1Mka40K4rVuQIelyUDUB/KmTxayiRhyf6GminkD7iQ0V+ar75+iLuB0jeC6vmhe+WAY
qT2DBvujmYiKlpVr+PjxJicjpDRTw/7qylWW5ZdRiqMinXDa36DITX+hWYJCtgrL2YS/v1aon9al
vSmQ7a1zUw83aVioO+Dp49XuHmLihZ/gvpE6gf3o4kp7blVqvnubQkAnGKZwdqBLZOwtyBI6l3Tu
oW7F6PrCKtjHPVFWpKl2kOMJ0R0L83uBp7EA2LPW1aHYkgdBLl9etJvBYqezCt16iACcoXcrFuha
n1PFYsMsNAD2XnTUwpc6MptHJ8/ddYWde2GOSfs4olLk+FudGY4yfJxqtTyvSMrOPI0AOd08kexQ
HLMc/z2ToAfDZqEIRgt3tDTmjDQT+CFEtiX1UekSaEdVXB8qm75REoS0WulnxmPMBu2FsJXIDtvD
iOd5rCdClZrFFM/ecxY3nGKdl9JQo0OStLQAwsg8aHH3EJkFoM1OJW9UkzBOlDabIcW6BiFpGIrn
VOfUKX5kI/Jjz6lhCRaOd1Eq3HsfP0aTo+j+KQI7ywYkBUPiv+bEehsCM1RlfcGgnByLcCDrd6xS
CGx6vYDV2C6rMe7mGMPzc0muGlIme0+CRbzKwYTOY73DpVGChIQErj+pNUG9+AbAuXjGRQg6DIUX
9s8NWTllptmzOFDltdQZHNnIuatGrda+X9svJJKOlERLu/byhefG+ko27g8zaJQdYcLKzgzVfibt
UlugJGtn6GVnYuyzs6tj33NjuzlZDWlVQSqOqSLtbYH0d1Dyz/YnbdqP/9yfWB3YL7EuaXDG6Mbf
HXqJlFFJokuai2biYuk6+Wp2JT+yivw0KdJLdSprsrcgrYHIKH5Dwa9xD9ftJ+N9fSqV7q6Dynqi
AqHYZK+861grqqIBfnWbix0VB7vWHqxsMI894Z7o2JvfGFDb72EMZMUztqQtm9co789+Ff3oxsj9
OhgkMfNnL8SIGVMtYuUgvGTVjJx6xvAJF/HwSMPMOSFEbNHgp+ONw8StdIzioFIDQbHIPvlG5v1C
z+RLndStQN6p0GnFv1/OspTHn7i/jkR7ksNVMzE2SZUwYGgL7EGTzFAQEgI8QzDGc9thXvlNvpqs
SlvXV56s3mOI7OYarFGP1radYdJQTdkdgGFs0IiGaVX8LNSedEISdU5Azy8qrntyItrhK4rja1jF
cpu7o3eMXBvPea33TDf8Zq3lYToTgaLjYQxewJA1wCk6grbZIVepRaa7HmYkoDR294yFzNUt0P+F
3CluZcw5iRF4Rkne8TYBTUy0fl9nQYSb1JQHdaje8snc01AZxnyQYqO0nbwocK4fSb+EFjk4VwI3
1RVm1JHYQryYOCjMsxo28abAFiNIxdSq9MLAu/2sOJ16wO+eMsZNNKhpnDjMyajI7n4TqTY4/EP9
EqSVNs/9ACSuE0kWPJiGecEVE/LA4o0XZh6t88ACDKWOyhLAuTJrAnQCcaIc6ZZ0M9Vuk50d/m5b
Qvww8Tpzb2BQkPIrrtk9CY60CQ4Yi+UQgtNTk4L9Jetu4GDpS8BDibtx2RUVWXxsh09m3Cn//sck
0Vam6zgro8+xJqF6fYVkO86KwWKY4OjEylvNlGHl5q8tT5TMvxEmZB0yL7oxT3gmoeTF6PJm7Qo7
33h63lH3Re1k+ur3gSJJF3SikP4KcVgqUGUWQGPc6UQnLVk3icE0nHNFoNmWGGD5zIHu97CitDBf
6dG9wjctSGts5nFNUCUycftrUaevRou41mttc9EaFujRMa7WapdbpzoLadsIzpbAa+aAEKAYT89C
xHGoECezSgHFJX2/FtUU7BBBruu8gKuxy+PH+8Jf81HaJbbFEcFCeihItbg7mDRQNdQhyvEaxcpV
YYWZxY0pNgbt+qOHQIVQ2gazv5ffgGPHT0TOQbljFj+NLVK1Y1Yua+MpDZx6oSsi2/gS1E0e0qkQ
sS13eu1vdIf57seXPRVnfz6wb1c9seKnRYS+7t0Dy/nY7Dqisy/adKatrdyilwMtAhLJJxvnf/ok
xgmmjgBTcofuOhye2/ZJGBjVJS/C16Lf1krPQ6dYn80Spj/n/hsxnUbkSYt6Sjp4/wrSDXNcsCDV
RVZkPyO5mIUBLYWPb9v9bjJpYaZOM+5D29CQf77/kKT2y7jRvPqSJgi++y7R1kNAB14bO4wasKWs
XW2mzmeH0Kn3+v67WRSwjGYkQHVgOXfPGCUS0sParC9jAbxJz5p0B7J20xXms+RNekjY5Ue613Ce
mgPUioTRav87VoOCAepofXIT/trbEd7QFaBpNVmbWUXu9vbY7FtRRFVzqTt/m1dBT4MfO7Kh1NU8
lf6DoE5iFiCUTazlnC5Zv1MyNgBCVQ8f/x6TqPf+zhgaRxD0GPSqKPPf/yCOow1uLEvQHqXBAGB6
lrv4R57U9gNmkm8jl3MA/zkz/cFFsGB+L4U6bmFsdzs/d2/S7zH9jJq10DtnlrfaPpH+i2lH3UVG
vbspe5T5bhyIU18Urx22r6MIq/JRT+wZNdYna4lxf6TixnI+YWen5yM59d5t7WUU9JHpVd0lNQBM
Vz2uSzxL5iYVQU+26xQXaToQeTG6zQgqNHcgdLFVSuccFQOey1oe23QiwkQjeX26PJeBb577jHB5
rfra4c05QUiW2zQcfmSSIYLWd/GDNBv0C20wQyu0ok4UZ7o6zrwkHo2iNC43Tm9Y59FOfvoUpOs4
dxAqjONXLzSCLYpGIp10d/PxD4vm9O6XNaZ5DjkCb3MuRh53zzxVmimUamwv6LC7XafJeFnh3glF
c4jkEBw8TJxTL5maxjsoUJvLpNvXsNWXSRdcIZYkOxPDWJb1w6Wh4lh3WF13zBsImA77s+vgx0ur
3P/WdA+YkhHY+EO4EW0arG2gvksljMShtP3x0CU7PdSMi9337twvwMzrsds/JHqrr7mnOWu0dVaj
Up8JJJMb34jkPNSKYhU6GpN30hbBOmrDWQTgSxIEI7CQ45US53IzMl4kVRCPKgZMSD3zdFDlhvLT
xPs7kspdIWiIydTZDdnIgdlWLrFCkCnJRb9sVB4rxcphvbb4KiO5x+2jrOjKTdA5LZwjILT3Y2EE
TxObTAvATaHjQUdetYsstHOwcy0A475+0oshWGuK0a5H2XvnvIW5HYusOjWDYiCuAy5Z5BB/60o9
0lqKvjh9mWDsBhNOF0lZxUjFjV4T5zzR5h6Wk1XZje4sCMyNWk6/WtAXBwXVNj8ZKkLXEOPeHYp9
qWbJzovkMss0kD5JCWomLeYa6AvHybUzCmB0ICghN2Gu0W6xvHqZq/TJC1i37mDmx7e/KC9JZJVH
U4QOJE4e8p6g9VnYt/1JJdRhMWDsb1Au0SAa1kRPrKxM09ZjbPSLkd9tkWo0r21X9w5oMNqFpc7p
ytsHvSiMZS/TKcg8h4ejRmBqCgq7kDUhCdBmC8XaKKb22sN4mTL+xkVPc+ZSdlW2JJmuWfrtCku3
8aSCD3pMF0NTLbusQqnLArWz0bwgL9TOXv/Y90n74Bkny2r9mdEmyqYrzcdchOWjEEM7V9qaBECS
0NS6Ly9VEj51GOhWlk7gSpnpzioSZbiokeBoTXIlVlznJBgTbk7GHPMkw10rsHT39fCjztOaldAj
nHIQv4lXT/eO39L8i8gFtGzGjkORRmczarWZXjPmZdZVoC9kBgDSe44G6RcQIbFKCnkUVaOsU+0L
u+GhNPNm24YG4uPZINToF07LjZvEt1AX0bXzYQsrdnn20B6QEBqHK9sIUqbJGe9zRYKoFgXJMY1Y
vJrOuoYuzjPfzXaetOSliOvyKdahKo+pvqwiA+cc+90KE3y+CIUT76IEJE3utvUx0FH1KEppbjry
jNIoadYKMv4j7/MwtweHfaqTFjF4lb7Qa3OWJm37Xao5sCSJzWjSDizjOB2IV02dW9T9bvVJd4Ik
59Ub3AfRjs+27WcPURP7ayUL+n0mWHlI1TwrRubO4mQcHhHHtCuzH3BVc0hJ9GYF57DTO+U5xfZw
rnmCDAIg8Kw73hXjolh6uG+9IGj3tidRf0bJoqpkNTdwVG2p0/3t2EPLCvyejoFVLYG/Qy1PnD29
yPzRI7KQ5NOg2L79I/KDas3auLc1d3xUuk3ZOclj2ORosP3ud69F1YpXedJAB+0mL5epDS7IFw8F
LvIb4it7S2lIQju95dT0ocniZ1amfobXKnLRqd24AjTQx/nl7Q3G1VYuWjOyjpZgF4kubcAATYRZ
fSZoKj0GOVHRNFj9pV6TVVt7FPq66QPQb/FzaqgP5k5r6herDaujSw6xMbQtQLaynKUpNjkF/OXM
a7TgpCgknlPc/xy8tDvoCPbSgvx4W1+a6siDEdvPLbNl32LSbFZBQ9PIQYdshPZedi4pm231K81J
tc/c4CHWRbDHCllhwNQfSCjWF9nPPlda9n4iCjNHTvQ22ZMKrLPxeA3TZ8vEyRfXs4KkDI0AgY0P
y5o0CaXZO2He7slYyPeqsuRlaCYHu7kwAPvsBtWgi+VnFwrM9Ko34hS60T5uAXUBV9w2Gd5GojAr
7rzfWP53AobrOV7Db0HoxGc/dLaMspNPOgl/jZnYYrGa2BrOIrrstNnfF08+fuHRKv3hgqCgXbga
kTZlykCjrvP+S9/ToYPY/1vXv8WJ3S2wChQ7DsHeJzXcW8Piz+r27TKQHAiYypqq3U+aAHhjkHfA
g7kR2U5Dry8ihEnky8fq1gx2gWYAPx/L9lI6urIRhY3Gj1+9owuyr2XgLDLpOMusG1SIsiyylrJB
tPdSUKdvM7skgLPQMT2WFniGuPDZ1LyTKWrnFFZjt5S+o3H6TnDxgu9aE34KGaHz9xUiz1lIzO9r
ObhLTzHsR9FudTUeF7L21546Pje5Y+3G4inw0uFKavKIu766iCIYHkBsdXNNMyBDusgY7QYFYV8b
P21sm2RJ0uULlR9DrwVQJEh24LjxT4t07qpFx5tTiqXp1l++scB0wKF73XBBk9OB15NocxMn/5LH
j4GA0OoOF19wG0M9cRcIoeRaulq8t8PB/+SseX8yI7NLYxLMPJ8xGs2ru5NZqlmt0aP6fehCDZ0y
EZAz3fK7xccV45tR591jRLcA/coESpJop63pEPXHwNJRitiqhBUBgsFJ1nW+tfZ8V6FP3iyg0LfL
tnKMZRtHX52JqaP0op5jAxczTyj5rhGDvqoxQ2/DICy2FWtPYTbikwr/7Wj0/iK5EwYa2km4zkHy
7l40ovD8yXr6AC/V5m1DWg+bmehYRx0OZRX78yY7DW4V47MilsjEfbtwKsC+g5GVJ7pGpfxRIH2/
TazTueWJpeyC5ZA3GRaHQP358T1FnnRfhSNEVzmMmPyPQ8n9EtHTbQm1PDAvQ+V/jUJrk5ht8yUH
DbeyBvYgTUUlJ6VrvDiavnbs+EcL2YEjFdkfga7s+iSot6VKwKugH0l3PHFvBKTH7FZudBiGPt7o
bvGEojQ84qI+ve0nUeC9RMidiOw0+52V+cXaKoYCLbeSEC8/qvxh33BDMW0KSmUl0iFa1XLArWFX
CDdSvHrCz0wOSwc2y2XRg7zzBwkPggRhz7eqi0PQ8cwX1QNsrZYiMfmlZh42ol6vtlCeL44XJmsI
1IjYOBbMyrEk144W3zGHW5TkYtZydrmUltgrXd0cBPeD2II4njmZSYqQ4xCeBLKSyOkLKmEi6N2R
hQHKzlwa3oFzaP1Ud8+1FnBUC4P9lMa97H2k/JWH0SOIQ38tC8JfSGNkIAl5KUM1viHHvZkVzCJP
RqJW2OJokQaGcTNBIT0EZLa4g0/Fbw71BgirJCklYRtL03Sr5zqhZNSbWZjU287w5U2++H6en8o4
NHYeQ8UVb0jT1lhZ2pylMR5H7AfuWy0X7rhf1lMZ6Js+iFyEHJW26HSymuMu+q5E1v9j7DyW29bW
rftEqFrIQBcEwSySynYHZTkgx4X89P+AbufavuX9N45qnyRSJLDwhTnHROadZyQxGZXLYtRBuFQ6
4XHqEOfUbFd9UtXdCxpaBDVmeM16qCeacNLHzx+Jo4PSK88AWYenMLYLMhygW6/KHraB7eNIumIA
cTE7OT1r6L67a45RPXwe2fE0LI9LO/7SrfhhsNqZtKWm87HEZxcXkbZPRhLE1gRwqRtp1yy2xDZp
8mw/iGX0JrCyvtTH7lQvxVdAs3wTQ/7UMk2/oWyuN0VniXOnP5elbnqkgi8XdR7bE0quG0uBdwFf
bFMwkA5K0m/2ZZED2HUd9TJnjQ1Ji7djyOiSWsQIV73rT2SVbJpWHx5K1XhiF0b0LVpv0I/dQjJP
wmyU39qvdIZYJ/a5sot2o8riradGfU4sh4wltOuforpGRa7SmXVFbLwVfiBfrA1JaLEGw0kRlZ/2
SFqxjpD8SNq8nxDn+8QTkKx1RVyiPnkI47y7QLBpgodFpuIUhuLE1zZelGSgoISEO+Hu31OqroEd
QxGAWwWgjR7vqNFk0f3F+7lVoesaOrCNJk9P0Ok+pqR6sfp83GF5ZPIba9MW+b0aGAYOvwEp0XF4
sRvFuMuxo+QerF+s9qf9qtk7dlF0LKOOtBQulmYNwhbDIWVQsuVhlu7mqTplbVLva1yd2xgEwv8k
hLq2VZwaqQNx7JTqJtHzgxOY45Cc4UzZOTAa9rroQkASrb1HcPzKTUaRaI48DsTUBIyFv9Q91Vsh
8v+pRIfM3Sxjapzz+SrVdi8Zm3DZ6+I0jzYQiSk2/EiZyVDIDMJD26w4NjRWm0ba3cmtFuvgAEw+
0IA03WxcB1l+azInDhjpulsabftSNZYJ0F741C3tvcFDwVt2aL7A3O0aJ8PuhZmzwYR1pHyLjhn2
Qc/oR9jEi7jxeMqOssjvw0hyHPE7kW9VgElg1RDYOvWAo1YolNPX1Skk10wb5fiQ84BHDSBqbzQI
6UHr0M/LjZm9UXTylPWEoyTJhM/HBU00HABbdJtWbwbKv+oWTRO49lbMu264CD3mD87r5s2F1jz2
ofWFUqcmjYjlNGsZolTR53NsJu4xpUUKVhHNxgrB2/LdcWELzlSgTr9Us3pkBFQEC20t27JlCjKQ
qdnaEClqGlRGpXtKPm2TutSusySRfi5FvNMU07ousnpQu+lRdkzHZC2sMy8znxCrej3RvU9FuHRB
jGHGE9jw1kIs2Qg7N6+pqhobvBUh6UjqrhRNfUHZ8yUL0+VY23MQg4LywzJTApe/yNNN9tqxGrHy
ts32A2D1tYnLeEuQm9yZbGH2yCLzjTqxJywsq1xv0OIpJ4X9yWCqloT5ZYhnlWcSUrZ/P6A/5/S/
1xNYEgTPZopn+qSVQfm/ix4SJiP01op+W/oqyFupkUhHNEKn5y/Yh+Whs2xjV7cL3u1o3PO9W48C
Yi0Lv/CYDbNxHhrCSIpGWIdcpqcYq9duNIXq0VR/tyJQyZNTmbs+Ng32y4m1NST+HDY7/U5bksKD
a3cr65saturTQtfMoKV5MvR9bSXLWwdri6dmc3Hd7BTxXEsbNCnrD7uM2kCTAFKX/CPKVfsbk1bH
B0ni1/Ocbe0unVhUi/i/Wp4/J+k6Ghkok2ykKY/52/8wc3Qda3yo0NG9WLKXHNHoxpXiBePWV5bh
xb6uk4rjTXFI7mOWTBFyA+Rje5hy0dVM539/e/afuxHeDcNr1CarwEnT/3S+i2boLBmX9m0QgG+B
6bKVdbp+3iy9mZ6MxsL3C9166oprQTYyxLTK8uoyrraowpV3DlZJRB8BVQZL6qMxNKo3ll0BmAsX
Nlz6h57JHpaEmrPCDO8iHbWD6Nkhfr5SVzJTG4g8+AZV8b1WBZRoIkZ8fB7JiwrbQtfDrTMhdpgt
xPFtfFaTemAwyiQQjK5CPWXElzzvg0nXy0dHquVGihxHOBke11oLfZ2e7FwV0W7ksPWzJZLXXht4
f3bB/eKM0ePqayVGin2GHqmnDDI7E2/y/xx12oUgQTduBGoca9U3xRz7g3Cc3dRyOODO6jQJrUqm
KN0AUeUmkCCRhm8lSsFXwkqDdpjVx2xWv/37S/vbkLTeZi6XxprVzc8/LqF2ziAGZrp9ExbmUzdr
WOjm6kc76+rGUCLxnM3Fg7us3SCNYbCoivyPhoqR019lOfsOejsWXiiH8ev8ftvHLluObiizO7o3
+6yL8VlJpn4nmhbtWsEJy54suZXlkHHOEsISR/iNJ2GQ923ybHZQ0HkC/+9johuneHb3sOLITJX6
6X/2+rYBGUktpk07wHZUQ1Bd7Xy0Yms6UDPZzyEjybHuvlk6FKa4si/arMKfVDP97LS9fq77+FcC
Boxr0kr8bpQtkLllOJRa+lWFjnyuZ6oPZ22xiWjMvjRMj4GqqfrJhLT56lD7DYP51NZW94VUhhNb
k/6l7fNXxTFvdNr9F3L8oEvpCikMKjioeLTVfe3iLeDXYdRTxDVphACTGMPXYm/vDXxJsJy8BHbX
GTOfuOuT+8RMxhd5VFzY3j03Y/uDkvdb3xnRHhBQvTNX/n6/4qemhQS7YU5uEvqTB8PQyqhER+SD
U5cU+4RE2b1JegoKJZ6+M05YQjTVTUWoxpRRFWfXMBmdJ8sa3vAfSehk0GKNTknfx5G1i03y2e7z
38a6+ZFWNExlSxC5NUf0XKPV7TXbia5pXvkGEYReYhTuBRN3F/QmGP0weQQhaW8RrXQ7RQqd5FXm
8kaUPn8qEgzULUNqGZjVMztApwJfXwwjSSntQdVLd2+Fzjc4VdsGjTahbBKLSjji1iBZVhhLci7i
Ul6GuZ9uuXav9Gh+USsch2HT7m19+Jahh0L5XRs+NtrpUoU/+tzJznE3vVsRsAVW/vO2NpMVdwkg
t05S8zK57S8JTm3vzM6PZdTnh2hq9VOYTi8ZApBED+uPJRQ/JP3FQ6erhAglg3Y2XLyhc9X262+v
rkatqcS7Pelu3j9wfhgwyIc3wJTtZf0HlDAVDMTRPUmQY4w/wGnIg0zQmseiCRqn1E4oevRjlWoX
EDg6RuVeeaWHV1AxYoHJKirWMst9tSrrTTRYfLG4By7U7LM3trnpwyZWNw4jtJslBnPThzZLhqnM
fdhl5dmup9pz8l7bziEfhOgNXJYT/+OaIXSpOZXfxhWgSGalGraaM7AHUjp12L5KconWjV2WMUxF
rLonlNI5J1PJmnnJmFXiDPQc8jZ3oy0PdfzT0tjMKH12aXX1FVtU8gvfFbmASfNdVglyuwVInQno
cgcCZIHSphoHh5TOu2Y031MjuzekVg/dmuliGuVDiqbMX5RReSkUJAnxspyMMG63bM50OkV4w6IX
Ox1U6YX4yGiTLXFJCJokpxqzHPNaQzyCtINQBlcw6JX5pwPq8kj+goCQbHdYVvqO2S65T7ReT40g
NSUcjG43D8a9YLh9Sqe+uiFBfUGsULwJOcZIhQxklENavNWq2m8XIQ1UNfoTUbniNkcY8IpG7y9O
ZxfPDnpKZIfFd1Z2b8Aei5fGUNJdZkfFwSrLamsWRXdiaFX4lDxAnhcgHEgl1BNyCAb5ySLXlAZm
j055sWuteSO7ZFOWWvQyZ6Y4JbSwtOOIi9cS/vOHyHAn13X9C1nzGMSEYD0QkFhDp3PTS2OwYHSl
3QbwOibUAy55TvboPptZo+FkFhe+QPeZVTk172DYfrJ0eIejLD/B4NMAKrJ+YXFzHrnkm6GQOF5J
e9Zks1XEsOMD19+YEGh+H+sAFGmkCVe1V+ZfeqsTafmlob5yqg2n0MICZIW269nGkp2ZI7wzKA4h
Cym3T6dMZNX1wXWSnyirlLMa/7KY9VSO7tzSdDIRDerIPquQuZXdVg9JqU0+59a8L4roYptx/hBZ
wwdXvnaSk/ozU/P9DDz3uctz+5BStx+FPcZsHJmtcLJ+J/cYk2C+NIdeUW96DYcwU9vew42KrDRV
cVBxg/jUsNbj5z9FrfHMOEJ9yOKyDfhMiOc0k85HazLtE5WU2KZsEz67n0oa6zh3pbVZlvd6gR7d
jc+QxCuOOiM/i77AhZSZ40FFqhAumq/qXXWYW+VnCQf1GVW7fovE95ThBdl9P+oOkmw26eF+0pbo
ZCy9YBZk9OimSnkyXflhKmRSj/bUHRct2pjp0t5Er467WpGPsztbjGIBes5mo+H7K1pINamLaUXL
ecjpDTqxNVlAGqPXMeq4tOuPvL/wFTFVsYV9tozhq1pq3bFJnPO8mrAKGM9BoSQdnrpe9RQWwy9u
/0VVoum1ijUJ8lLSs6KOP8xTo+/doZ6v5G1dq9CU20ivEt8eKuJ45q49urX7jvP1lvTp+KM0+qdo
SvDoP4xUGgc0KNq+bVgG6CnHk4SCehkWpfHJxTkkLFDudirkNi0GKxgL235kfughK+NIMhJ64n44
TCTPaGX0iwyid9VuyXu2s4+lxiXBk0M7uK0s3xOMhgQjKKcxmuIHF6o41vamfMy7/lm3VqbqnJoB
yBUy4GJCDomYO5WOTd6uzQAqcuJ7sq57DZbzO6d7CCfEFGIQ4650tGk/4p7J7Vi75xawo7hkUDja
CiGxzD7ymVNZHa3JU5iqnEg4afw+7WMyUwZEb/F0kEhGHoem0/wOfMHeWcQOCaV5r5zQJZYOKQwn
tVU9NkVcf0Eku2FcFx4y0+AsojT1Ib5eTR0MUw3ILMhnCDpTuro1uHbn8J3wtM2SiPgjahy8U9lF
rmphJcX6c6xdM300rPpDhIbu94MhOCpdxyOBnix7/rNHSnPICsZxMqMnNPXJOelD0LDu6A+Jjad7
UttgjIZrPeUGAS6P8mOJ6+Rd2oN7UjPjHrX2z5ngtODfJfPfCwCQAcimP5EcWIlWEc//msyDy8uS
LnaKe0hSDlYtqz3+f0jatFUR8nsv7OA8dN1Vh6kZ1p+KkdkNpUKeVXGXFkwiJKLSRygTBWUjx12V
oFAH76pwMYOuIAvJ2NZOqWxyAgf2SJTZG9ZbVE+xb0LM9cm1ocOfF24vFrW+W0KIiDhFGnUACb5k
/9GY6n/Ky/U1N5ENCXLxFbYi/mjkTSS2M0IP9spC3yLqPTdFrp5NKwEbPBrtHifC5E9t5Wwr1jSH
mTFFv9TrRh+479JhAtSycdh9Kvnm7ouq1dOJTZhfSLfZq5WFMsKqTDI/m2qHVO5rBzeUzYL6lqjV
h+0Sgu1oRXU03OjVpQLaNAPj3PF7z9L+WmjpoyKb9skp2/2/Lw20hn9/ay7fGsMLVpEuevHfLw7y
ZQSwsyK94zW7Gmab4GQArp1X2ip63WNImEgHMEDQpUZ4LOJYgZu9Zt0RMzc0st1bxkSdkSjnngHX
uZnUq7bM1GtztecXvWRtqwYS5fYXozsT/AvmdY2sdyykljbbasfJOHq0kS0AmkHLaHAgFohbCXby
DNXNn3OpRH4RcW4ZglHGKYvV/awShLCoFhNqN3qq1a7wXAPshy1z66Qbxi87Uco95Eay2kfjiDQ7
2iZFUQRESqwVH6LdIWkRFHBcIyZ/Qr+iHgah7AZZTUeCAt8NTDWfCl64PoMnDT0MhtZ5DgXAVB6L
044IBtk5pG69Wm2WUUMtt2Y9IPoOVHiX4F5kosApP0Dxxu3sDKe0EFBhnOnRnYwf+bwgeM86eWth
MOuFqpzIqxJezxLURxlDtA8o76AaUTamRTttehnBXmYQvCfIij3ryL6QpQi4PsjPy5asx8cQE87Z
yM60vdpOzZuGLARS75tVegxUAqKOymXFdk7b5uUwe1rotoEVUQUKjI4I7QHJF5NJVUvV7I92ZjNh
dqmvCrU/RhbSDTNntecQc+BVuKF2EpbV1kGqsmW0fVGdbMZ/sh4xEGi3ulZIVOVZ+ZDwrMmHZvdf
l+5fV66LDBLlmgGNATzCH8dabBKqjUAtu/cdSZmuq70TUL+3VWRFYU26UehAitEUpCQoBhCVhCZW
cV2FxOcQiblCe/7jDf09FYCJxcKXxSKbfVSEv99KwulMPtamvOcEiCKGZ5sYTsVIYBk2uFxhN8Zm
svA75CjjwOPSdaZfSZzNvhTDl8Uq81OIJMxPVakFCkDmjUQv/qJk/X/tpv+PGQr8Cu52DMNI0RDw
//5OUbYYYPnK5g64evEiXRCQHFYfOjlkG1MBsVyxiJOj9VXPKuXdcTHe1bgKTP1Sqc10MgAgvUmn
DjAbqffITpVTgcwIy9lAwl0a/2zsAr2Fnp401mvHugzvnQsqXx2Gejf18qmw8bsrjMNO6K++WrRI
XqYZ7qPItY1apvkLupyX2c2f3FmS67oaXOMxI0jONgmGKUozwDHvHpgooCzMr32lS0hWOm5h6Mlf
ZyF/OhycAc4T7MSza9zruZsChs+MsLISJIGFrK9P4GprDGmHmsnELMbXPo5PxsxRY4x9549qJ3xz
7t74mwkcGbNzGxLlojKNy6yUDRRgw1ZiEG4wsF5tYFHbka97Nwxb4PADZ/rODd3yok5iY452fY91
+rhwaap1OyJ8pV2aIIsUxo+uKvdZgkB/BvU2ZcOpVPCnWTShEB9Na4/L7Gua5+8KFhiC4gqBMlEL
tN78jieJiED0Y1Med/t2oa9vEVM2jQWPajKTC30WQLV432eRzj671/1KLNZ/PD4/59y/Pft5fjLQ
1ThbLcH19Mfyn1mGnkVpL+9RWC47TilEdHPtlaMsvVFB+0DCEaEJQ3+a7C/E0Tq+0pNs0rbVjyTm
GasiHdunWvWltd7Q6FyzadnpLtK/tiyhPMRtfKAg9Cz0avuIoOGDlZIw/+/796/bl8G0je6XMZxm
4+3946ZQFAfYRlwO955mYotXFVbWwm6MUatXu1WARYkoiFKYh3+/7l/lGWcGvjaDk4MtAoil32/G
CJNQ4iySPGZnHPGY1Pl2GvL3f7/I//HH4d/GGwO0BHrGZ3T0/6oBdeTUsSzm/s78cQkWjCSejRBn
p4tj1D2k7rxc+5kO7t+vuh7Bv18WcHxVA1qZqYGI+XPc3yDUc3EuD/dO/bFI1Qsl3sIuTUY/rW3S
Cpf2498viC3575dkXsG3t0pQbP1PRJpT24rl5gZGMzYLp1G0GlyC+Ta7E43ckgf8v6x9yzqMZmRv
WC2qWrUPWrvNgpmVmFfUrEbyyTkglCTnt5mMLXRciSi21D1LWt1Zw6tTV416rh3SNESSGIdkIdHE
lFm6V5wZbXhtf7XHRveiNg8flyhaSDbJyRQUkniLOJrPLDvmW5SAR61i/Yskdxknq7sTlahPicye
myliQmHpox+7JnSxeTxifPcA03vE1mYBmJIIJSwzMGNqL4mbpNBRTgltnJjc+zQ6+8Fec1rGqD7r
Mydnm7vekoD4j2OCJbDzMzM2FXahp0HRysQ7WPHyM8PMQFljX3oUJfiJbDMQZtPvq0GyEnHz/WIM
yA/EUK4714cxnA0qieUpUcSPyS7I3RiG5MBabpum7Y6ZJo+w+sByItwuqvgiU1cD9KnnZ9sUW8bf
XlJAFsavS/w0QqBuzpddh7g0nqyZBTYLIRO7LxnG4vvcxWdT1V5HQfqxpcofo502m952hqMV/XKX
Nnp1sCEGWO1ildhlGc7t25JQqSih77aI99ppnG5JXROePbkhwvRRPzChFLwp1qKsYmxIYPsux3HY
6ZZf0KuijSaPitaeOn5sBZSVLLCbZKCr1cUuLZyv2G31jb3U9qaTgHL48k80KWbj1NtOTuPRBihD
bMBySPRqOvUFNImWEaYCEkUrhg/VqUiZ0kLhibLIWIcq2FVtc9hOVb8rYrCHLGc8kx5/I6w4JMQs
eSlnXmi2AdLYRnlMWahulpAhQ7G8jWb+nRalgtjHdDuae7bK/JWzybpgGboB/afYaDaF4ZAh0LRq
E8kVNJBMvisExOSAP9CfewhQEg8nNIHJWRwHI4Fanq7mw3pAA29awo5NWA0RzV78iPAUbKaJX/WI
HCzG9XUJMCgaMHh0xjOuUP1KbjKavCiYzQgJajze1bFxfczig2emBf/CDVIWenYkjLfZO9IeN5oi
v7gJSVfsUK4VscperYxPvS2qlzmuj4uhsCwzxHQuTcb1jnYE9pU/o+UzNkKbmRBNzr3tyq8QRFHd
E/PoV0a7/bzALAQjKC0KnvLIjPjyFLGWFG0w2R8Li/UACIkV6ORCyqY+DFEUbklNSHZsj7WAGKJ6
1YdHp2W0Kf4BgKgt8RejXRKxa13b1JInZWD+Vlx42FK78PDHrhDgBOvfbGwQadToB8utGszefL6N
/Qa86WQvFb1Vkp8bE4zExH1vqc53lrKUYugmY/KDLLWiQCiMD4FP/trpv9w1cccK8QBKW8iNyTEH
DBr4F3lb9wFDyS7sqvll1vLDmvD9FeluxlISarWIHz8fv3QCHzkKmYp70WcoX7Pnz1mgQRUNCrYO
OdlC+zi1Z+Z0Uf00R+NtyPuaxBE3DJbUIlcqdm8p7wHDBaMLK6ofx58tCTtBDdNi2ztDEGX28lJh
alRRUbOw1t9Uhd0iXt9zjZzcYzpR4JdIMQzIMTuO0riJcUy4h1qyZSRu6r5MCUpXwBun2cUK6lTD
zjmiZy/L+qVjk1Zro+rZU+UE7G7liT0s1Vc9nnUS33Ys8LaRa84Xq+K0hthBRqhRZ2diaKQ/YxCI
HRVT+CJdr1m0NzViw0UnjwQ+ys4oJhs/n1w2UbKW95SkYM+MSQhpyohFqM2fODAYlXnxodT1z7Ra
PsaKDSyRMaTh5s+QXe4YP4ZVlVXuC/QfhhvaD3GhPySz3p61ema/3FmertmYz+sIgY07XNNslB6B
HQyVkfzOcXIitrr2M9d5nRW3vWgT1WwyghW2l5hbP4dJRb8aLgO0zUZTgyma3wiNlZACIESSk5Nd
AT1o/rrSR5PV3qZOWzx3YraYl3SvXd2MUJfGj4QzTfASG/SQvtK1GSs7ZohcaWDFExV1SVZi0ulK
P6Zu29BTAS5HyNGnjrFzMy31MQfYW6CFLrduXm5FpQUzMQK0CgajWlf8Gpa5uiCPRcKL/qAcu5/c
G86JoMtry3baMzUlPKXofO9599VyEFKERfRuWeMRjVu0q7F1YOv1BoeTOsuSJEj1gi8wEQ+2Xr+V
hREyvR+j3WxWT0ur2WcREfLiulG4h4n2oJp3O4yJt46c/aTXv7LOGR/6hqFhwvXRKDnb65REYa16
Ag1gQYRgGjM3bbFxonY8hpDgXIGVYXFc6SMcJLu6OiiKxsx3dYUtc/PEXCJRRnlMlaU462QDb2K8
OTMq/fcQTjBjoAyTIHyS5kfukE3ci8jy0lUCjG+iPfeluXJ7q0s/PsSmBc2rqK0tEX5iVzFAZt6s
nGMrD78WMf4wZ1Muo3uOCyLPi+ZkJGGxRbnNryeRLFWxceihWu1xYT80psPtOFm+befOunvzWsUQ
b+Tt3OA+nrOZS1NZL725M5+gFkRXq6a9gJMXBqo2fo5ocdeuAeEGDockHb6bCVu8SOXkycLoPDeA
w1KeMRMjpW3ohA2mW2P2ONLFRmklKG9LsQOFOHSPlkfSH+U64xbG6oXKc7Ne7ABQrdxJQYcAdN5A
v4IJLzLFQ0rkyKvTA3fMq+q96rXV8CO2iiRqCg/Bm46c7ABO7qpADNcmq/8emVQYKRLzhS3w0WA0
d9Sg3bIPhv1GzOhnmU8BQqpWNy97lKYvToY5iFTQwVtz7zazwCOmJMyahJ48FLWsuUwj1ZtmI/YG
A4mBycA7dJJ3x0D2UbOz3sUK001RvfW6FMzq0Q8rC23fv8vcvyygsLdd5rmr8shxVASXv/cMizI7
g1O15l1zAYkg0903NQlplTE915FkztW7YtO77T7qS26ZKNpUI3Y16oN/v5G/9Mm6qYPExCWI9EPD
fP/7+yjoKSIzVYZ7DnWMWwLDikpbXIFUgXAXONb4PhYlQkjrv3zNmrv2Rb83FyYdG9MfUmDobf5M
ZmH9oDLpKqZ7W+uw/BqeoCz7NsrkECuv7kZWArytKTqrXckmpEJ8Z9ShN+RRdU2GlFG83vD8zzXI
vppWYKyH86+Xn41R9kr1bxxtMVeAzExgooD+TCQ2PIOQbyVkhAf9WKQoKqLvuTE+h/ZovoYlSxrU
3PpepVncEkAgv7HO7AD5fa2sSQBQhtyI1np5jQadTRT/fRhO+CkITj+HUr4w/VcPOTZnP20w0uhT
F18oawEbmpc1ofeh71PselPd7UYlZOgcalRUuoM/ByXzUZUlu71O6HjurENNeP2BdHNng5Tw5ibW
PWLIcCPQ3d6k8qlV0pL7HUmTYhbWbqqN7lKhCFFyjIjrY8rN7eik4NCjb1OUQ9iP88OiT9s0AahS
YLU/dFq7ZtLVJpC0cn4LlR9mFSUXxpcoSnnQjqN9V5doj20s3So8c54bPgafW+eeLc3MLxHZWw8y
3jd7K7pQ0QwHqdtPhjEIRozXniPkEaRA+zgUTbLRZj3bl2qi3w197B+GnE52ivWb6rqDJzKS2PUO
GUiq5/c0LQBPjzEhNiKcjs4B/kr7xubAfpjdhrxOTtirRh9JkiaYqCwrsg90nh637+hJDDg7W63r
U82iyu9S9JJoCKyjCSxyO5oPVUvDtpBwvs+Ebb6V9teISK0EifKbtuT4e50O9SWyOjcUZwfOZOxF
W3dw0uvUjsqmjKC1qxEUPgNlAJ1oLpkOl5sww0Su1vZwzpTVSJsor4bblhsbdMfyyfwDCBhMWZT7
+pB3QZHPJCCpdcTEtXGvXfu9D1tlX9hz61uN21w+f6Rqv4lapEGghuyHSrEfCweuEhA1HLPGlO0b
Janu1lr4u12xtXMBPM3UvpnNDwttxElBCqyWarMr6OIZgFebSdQNwje6JFbbc1hIeJ/mdY6lAih7
iM7VKLB/lQUmzGoNayTA7FNzbBfQfLsxem4S2BkkjEUI2aYPPczMsxnRqpGatxVcpB+JL8OoehTA
UY7kYlR7sIGHZHDkQ9QMJHHQaduJfigVzINkE7ZeFhp7GCMkoVrql3yq4zPoq2dCI+j4TfutgbPo
S1Ojq3KXn2iBUVOWhFiaVI5KrDh717Wyh6F6UXtyYHCF0tVNUxRYGFd3kLHqzef2L03UU49L6gzo
a/epOFDR/HtqgniSk+bLJ0DJkiNX42zGaFmKh6lCRu7VIkfOyI4pIDq5uQzrDwAz9QXjI6yYjIfk
J73GBWhtDc1lKuMJvQ970LGxL1He9FDwNZWn69hjF+SYxZZxJpZm15hcUJOTOd8WRE9ZMXwvSMAj
07jbdjndTOqEJf0YgwNZlc4+1KfxmhqL3JpGkmydOsZpibt1Z/I4fa7p5DkuCWqJM1c8//tZ8TmQ
//3Atux1x4Z6B8Adw5nfHxZ9Y80oOjPzrlRKwgJmRBgNsPeEbSkh3SKOUU2YFCWDVuLXVOnw4mk+
2UPyzUFmeEXoXgeVniNpCmv+ZColU3HRV7s3tC+sThBuaqKtTnHBPJRxlBq0Cv0rnkCfyjIKhsUw
bwn4Ufr46ERa6rpkas5x6syHtjVuIdp0b9E0GTRJ2D+EhfHy709A/XvUZ8H8MEkTsw2dD+CPT4Cg
86hoMXvc+3GYdiY3bDWOhISkr3oiFmj2DQd8sbB2ISZaMavL7BBCWFdzkOOieRJtk/7H5PbvBzjK
kpWpISB3YI744wG+NCpaTX2x7oZZXKfU1rF6sJCNIqCiEuiNl1j9q2KQ/Ex1+frvj+MvOJQOSxIh
5frCtk682h8bHF62RBtdW3ckCSU0Gp0YbtKDDmYOmgi2Atz9EUlROf3KLNlscJSWhzDMp+OsiMXL
q+I2YeLe1WouNta6K84VZedaaYuqPvsKAG1cSYIj+U1eQ0Sjn0viXQ2Rn0Pjl1q0bOVWJ9q//6j/
4wNdhanEowh99d39MUWGZxoNeMLsez2Jlp1aj5G0z41La0bWtobWQdIM1qU+xWHgqOl/DFzx9v1V
Fdkmq1zWubqOMPXPQe9caigTXCd+nFpcBLaCg9v6VSWtTZ+p6L4aLar3WaONfd15Tp0cG2xZx6zX
v+pVo/iDlpOTKpfuqNrj01JVP8q+2LZabl0wR0U+uIB+YxtVdAtB0DraEyi9D2lbxla0bLnZ9bX3
dpCetWrBCCQ/p9ZyzWFJP8LwMZ7rmrVvU25HtW93AvUu5iubcSHTCopXUhNMY0FDEZ8o7tXtUBTk
C4eD/oI92B8TeEmfmQMcU+BXSiq9OMpxVcVPqc2EQ9EYvhLXp9y0l4nQ3KOJhtGsk1tDKMUb2xdx
GKP8pHRMv7VsGs4l4KJAU+U32kcrIGCXba06jpAFwnkz8Qnf0rqF6De1W7eHXDFmKQACx33jf84i
ylLOlfP/2DuPJreRrU3/lRt3Dw28iZg7C3qyWN5I6g1CFt57/Pp5MkvdrKLUqtsxm1l8EYoKkYRJ
AInMk+e8xml2YzNG68EGw5bVaIbz2uRLGLXlzh8sYXyKeXszX6SV8onMcHjdg11amRWQo2EoQLqU
EJgKM9ijMBIsw/5TN/c+6cPP1fyhIOu7BmqborDZxjvYbc06Dcxkg1abc+1BvPE8lmiq3TsXyPJg
BUzNXIhC5LvGydFVLKkzpkh2g1ybDEC9eIznfWXueNcY5LvqPUYT6Gw4H+dA6chSmYewasaNw81T
kZy+Y0WULAI9ojquRx8m16H4TP3lUIvqnxckoGkDci9z9xjHVD41l6jKSeDEdEG+ryzgZFkHYBcI
frWhJr8OocJcqyocA7D+wXpqlW7ZCrOk1jnKPyjvogmAY2/Q4HU6JIJop7j6ZmxiHrSfeXtzNJa6
bmQXE8TBC6WmKugjuWENyUM5jNrRaZuvWrxuRjT6A8p9+7wcrE3WIxfuWnZAKhqHX5CC6aLM6Gy1
h5lLKOyTWLIqoX0MzPKJonx0Pbio1I3moB2sOnV2oW2hyJEUx7TBiS2mooAxmxLvuwwkUZsi/Ri0
oXlQO4KyqENnYzRbuFAGBicWx124GLdeIPTb7h03Qyd2HPcqSfN1v2aBlq7G1M03VenA9I7DfhXV
Zrey8DXeUJe5ZmBDsllpUaGPXHQTSmulNur1jCsCGeB9PVJdaBWz3ZnxDNaqri4GbM3XgR+7i1xh
pIvC7kMtbEeQMre2iAGpsfGpy79azmReOkNKVFEl36uAdKE9XamzhTpD6g57y300k/ZmSH3vA/7r
B03J9KNda/UtSmM3BI1PYwzvps7HCZx3Pm1MZayZzOtiBeQzQeMkuesBBlwoUS7qEbhuh5WXLmpE
MddO0/LOJiZIdCKdtqTm0Gp3qoo7eOa67d6uqEwASjbXQ5cNiElQmvWE9adigw5pw/6yBMuIw3C2
H8DHrpE6ukLHP0JGZQYKHZfthfzjxpdtkE0Xnd4GC6zuRkpCwE4sxyOp1pQaMgOqeYC3fDcGdnOv
4ki/qi3FvGpyu9hXyQPrESx4e+o+mvFHHQCjRe1Dxn96Zn/y1K69AEO3HwGv7o0YpUNw79dQ2dut
D10W7YWE9HLNqxzESEnYOqwLkB3eLXIbmparh2HI+g32QZ8irTUvA/FH/s9Ls0WvTG/wXn6maguz
RV214VlhuYiR2+tADKvLKO+mNroz1FD9w82pMKU0UDWX3BHG4Cy3F95k7cOEt3wKgxBPUFZ8c0j5
tmttOAb3feeAIlNr7aoOrDem0J/hCQbTJ1kN1vbQ561zVlWruU0Gbj26i+aPIWJjGyD12C7k1xiq
U3MP4H1gyMRS3oTBa6R1+TyL/iN74O234upT9q3532KvL0U51VEQttK39vTpocj499tNLiNKLk3x
vT3f6tVxm/8jf8a+dfWp/fTqwzpvo3a67b7V0923pkuf2/Bjy//2x399k0d5mMpv//n3FwTKWnG0
ICryVx7AoOL+15/WvKIhP3YTN+I//14UXf+t/eEdfL7bs3Ww9c6CCUflVUhiW8RBBMBod7b/+beG
pTAhN+G8UBC3TIe4KS/qNvzPv9GHf4cpsIp4gEbQ5BCInqyDLfsd9kMc0ha+Vx42Hv/EO9hSzyrS
hoNaIGkjy7B1bAzRC3zd9cHIF2hx+f6i8BE1ybxJOZhTpbDqcIiV5B/5JX5NAeab/Cy/e97m9Fl+
Wf61C3WSGbg4dd4XBzsd53TY84O92Px0yFE3/R8NOp3idG6vYowfKygEzxueznPa5vTd8zZnl3P6
Wf7PlndAnuv83JWC+6U82Wmfs8v55X5ym9OG8vzPx/7VJZ01rytmAEnot+NK/ovHcHZY2bBfXuaL
uys3kjuenV+eoaSSLlRo5uce8avt5Hfn3eCseadb9KvT/arZZyeWxzNqEllVl1j7tq0x4BB/Ki8s
jz61R60u8ST56yvNRgMchyS1PD7/V27YFCH+eK2drOXOrl0KyRxxCPnn+bP8aRpsf8MC7dOLbU4n
lMeVu5y+K6tq4bY4mZ2+Om122vb5eMbgGeTk/mzIqd2gfed0ddqcnAN0KdrxfBWDNk8q2WPRbnke
cdZ0MPzDeTvPbpE8Yh6k5vNZTyeQ/3ve+fkUckd5+VYefH7+RbVj7qalWbO6kTvgLfZ8sfLTi0bL
z6frljdcXufpBzsemwVaBz1VgBbt6UlpN1plBLfyT2EhFqu1fbEi0RE+f9dS/gHCBT5AbiJ/YMjs
L2Zvvj/tattacp1F7vNWp+9n5MFQSHTQSW9+nIXw+THQzfzitJXm0jeGYEp3aY5mBYQHcLN1M6uY
W9K4WfxJsOndhD3qNKf9VKWr965NvfLFd6GlHht48qevsgIL0wxaw19XJX+r3HkbO/NEbPPn1SpD
902P4/QgN5DfmzgXsRrwiq28BPmdP+jR2iDiXp1OgksUYrwatpYvvqvwIjCs6Ivc63n/znSQoRie
b/vpzGNzhNSW3py+KfP50i2a5vh8T9C0rBb2WCf70/FzwhRAHtN/9RDNHEiHvJXyAK8fojytKx5i
idn76Qzye/EQo6F1ruT38jJ++xBP13B6kKfvDB7siwcpf5APstT7/+ZB5tPzgwSGFQVL8RBJHU+X
pzb/9RBP50SvN4fy0hdbuZm8C//oIU5d+qWb6hhHafEAG2r0p6PLY/7mAcrf5ebyIcbqnOxP78Pp
IT6fQL6FBbWhF51LvoXyAcrDyJ1fP8Bcz+O1HUfFGmPKcKfWVrOCK5w/goJ09tFU4AQlPk6F5VwY
c4aflfiIAyc+Vzn4R/FJVe3hpvX8g/ykYyNz79gUMOSOfp8/ZuWOakX/ELVl8Wia+QZahHk7iZ/M
2b+1cGe6lltXqEdRz8i8o/zRgphEKKdbz0duKgRos6R0d/LXuDHB4JggpOS+mlvBTh4x+pK/DqkR
7uDB/LieIO5/XI/8Fase98X1jJ4SyetBZ+nH9fh9cCGP62BMLK9H/ia/+vN65AdxPa64HvmJkt2t
8fp6MKX3jvJHeT0eJemDvBONKcBWEakf+auvoZeliuvRLSd5Fv79R+uA/5cQ/9XK4e8WFP8frgNE
0vDv1wFUt9rwW53/6/JTHX3KP/1YETQvlwTiCM9LAsqdhP66rRLf04FxpPhrScAvSLCZLOCAhoq4
/K8lga6+Q4rGQm4ZZQ3Q9A6Ha4pOrBY08x0IezyIqDuzJLCQHP5zxXLzXGxgLcWNZ4H04/O/SFDe
FFHeNuzNgV4WkVGicHR0KFCBcPAXRRPs9XpAa4c8q7tpuDEdiLlm6XmYopFpbG8sRLQWHXphy5JS
8gol+HQp/zSDA/wj6T+8uIm/aspZ5lYlueayNHFBILsAZs9T8b0WJ2Qotf4GIqa7quy5AbkDSs0m
jpgKBblcC7GYGAKaGWF7okXvDdHm37fiPH9MK4Bis4DTeXCmA5r79Q0Br1ZP6IrWN3qdPFpZB9jJ
wqIkCJt+aQERwsqWKv9AuhUcjD6vvViBxir+FFF46ejlRxLEw00TtmsSJQGJNvtjh9jbFiGPAf90
ZPOvnVpVF79vt3RxfFFcot244ODVrYNvZhkp0QIvAM5m2AZxi9rljR+R5O+B3uGMqF4kvsi/zOFd
YFNARvsZAR3bwrdh0tKlXmHRbsMrWiqFG1Frexgs98EL49vC7NyryPQqpHvcfNXhyXhMnSm7dUiS
wo9c2HpHEqvEq0jVW9iLCPyt8RKO+Jh7eD/1KgIZo7lwWjtcDIUfLmfxCLFyIoWOQ99ok8hUapwA
UFkFe4cI4u9viISNv74h4PpRdSSLwjP9qdZUszDwVXwFbtR0cFeQFD28M/rvud2nyznDgyDRhVNY
FH+S7ZB/PGx4CgE1y7TgLa+9M4YdDwjxdtDnomNBObFF4eTlA5pIhVl1nNxY4rLrpnVXU4Tas+zE
Cvf7jVLIeRYJx14GCc/WuXokOoiKX5+w6qiMh3kW3Dh2sCgBBCwVN9YXdOTPc66giCqaMNRhJqqG
5kLPC+0NeaBzSiRNwPHEFf4rFjLpjFivm5B2c9DXI6V5M4WoagdxvO8VG0Ru3DRrTW33EdnYBfxT
8oBdo4OViK6aOs1Rnuvax0QzrhVqYIDrNqhx3tVwcEsHrVh0ZXeV3sJhyWdohi27/77zyHvzqvMA
L2UYQECNqpvO6P264WpfYgCUz/o1dsWLtnXNKyeoAESJB9ZWWE0PQzyiJHc3ZJfc2WBjddeuil3k
pAa8F+LO1jNZexX0X11At7LHY2wkoBZ983PuzNViQDv4HnrSVdEN+E9UwQbHww+jeBwtxsSYHaqH
aOqWYZFdFq473SMnMVMvVrOHSUnuC4QDAWso6p3p7gP8ZDADS+YHNwXPnJU4G6KAtEJE6HNQB1AO
faS9rNjPVnHjhOtsRFa8VPU7SlFrKkjB3lOxcArKDLvFOjb38pWRfbLyPfdoGsgepwDBQCi8yf4g
JfZ6BkJBRtPR0HfJSNk/eeiqAATShrIxrjdI7fh6XK2GsfzmVkO16Axv3I5aP6zycm6/Zn6bHnOE
KlGDXIL0rZYmEf4a224096CYC0ipl/gFMhfxY1ChtAFFIFg1OvdqsO/gcFmPRW8CbbUVoRqZCuK5
imks+qyB1vsr0H/orqU3neikQwvdqQf1tgF2SNHBBVkYTsADEYSHicMIolh0TzUpOlQW6m+p7k0b
13lDsvPnGVrcHwcpeshxSK2dQ92yciycoQ/U69SIL2dtaFehGn4zEbnbInxQYNJqYWeGfJkcweT7
PFeofMCVTN5oi3mWPSQm10Ek8JAgCiHqel6/N9QqAh3bt9eFPvuXxqQywNs47oK0Qwp6Top1qDj6
FSHHsuz5kfkKVUeUqxYY/dX7qm4TCPugwkNMNtse85Wo7w9l3UbQHaALVoBN4U2USKaVyIeg6Qrt
KfOXlZJdaijAACFt9qH5hzsqa1FSQsGhvwYEsUZLaoDhUN9XWv25wtv1MDn2ukpZhlIL9o9pAcLE
qGz7yshRPFRaD2ffgNchbh9ytekvx6HdyDHkf4LnN5LoFoP83wfPS4pevwyY2es5YFY0y3nHmOvQ
0VzQ6Wjp/hkx85P3DtkpUuRYoODMICbRP7PomvuOzW1b1Z6D7B/xsqJr73CqZPalpoLTDIn0fxQw
iynrNDNQEmMu5exo/fI2QJU7m1UVRDYDD33u+xaFzB61dABjSfveh+S06VK9F/4DOxyh0kVcxP0i
s6jnAv8j2xA25RJ4dLNSxLZGWCOzUmzywY3XnT61bxWRXkf2oqEGUgf8dYkJiezFuPsi3ugAgVVD
PIf3zO4pVPvkA4jDdp1iILIawETBVmxW7gCcbaZ22eqgAVT4OWj5Nm9EIiKyeXHLuFPMoETSoH54
aj/xgo1Ry1MrDEOgEvBUYdALyszcw3Q1KW6bX0KtuIQBBhqBL190rl8sKozXdDieO9GPhXIJWqgG
+jBydH1xF2qwmnoTluF9ZfeC6NtvcbHu14NPdkUZVgHkE9RTSwMoOAgrVKYWzWR7y95omudGFlhq
h+GMgd18YyszfjI9PKHIL1K8/oqjWtQ3hsnzbNp+WLg2QkTYJC4jz0zAoJJf9JDfnuPkO/R15Y2L
019PnfLibEAucO5tjwWkfhalGKhNBz7vzF1lxuEhTtD8R7IUQ2oa0Bf6AfIhBWMjFu5nNLow8qfM
Cy7HBs3Flth/pS9Kh0gstLGZmdt0iUck1kykb0TnzNsEgBrcr2RgVvQC+42l1pndjGi+4cBtoMJJ
eYv48Kz5o5pHul2H6j10dbTRFe/By0P96Lc+dBavPYQNLXdTrKhKUIZbEEw3+TCk6wjFF098HRQg
m2AQ7xqEkdQZzl45Kl+7qsUHLAVea9pGs8SMEQ7uEFZL4ouLXLOnhW0jwxCOu7BzsHybi5AEUZ8s
E3Ncow7lH1htLmtvaI5J7ez1Npo3soVd3GxitfHeeFN/foo2NkaGzdRuMkSd689b4dAgxh1Sdy/S
ZVVly3R6407LgvHrN5BTQEV1WH0YLpj512MB1o5znalqcw+9rdqCdEv0XHlQpgFFJxNajN5+Rxms
WhW9jxPHBBsNU6XKn8EhhFOyUIsGrTu7f8xN9mqQd2PguUyKJtirek8iPgnnTWLjQp80BWgMU2FF
yKL3jaj8zPLVIhYXeEgyHx5rOoHuen0ZPTRHqzEq727uqkVRq/MqDNV2Gw6xkM5G2gE8NuTThnkd
CGcrBtXYKoxNBitt2bOM31sjWqR6BRh1aNthpRcQHFoHQIj6+X9m//+mhO7wTP5+9t9EcfQyTSa2
/nPWd9x3rFbpRixZcYazmc9+lM4d5x3JMxQvqZ17sAeYcv+a9PV3psM0jJwDUEBwfyBK/5z4Ne+d
rvNmuVi0mIbY8Z9M/GdrWYuSvmpY4L4JAFTaaJxlylg6a2WltOZTaU7jzWyj8GkhdjDM2h9F80eh
R8Yi9BQf1l3/uUhNlAJr88JJ2/FGCdxVVJILUkxL35K+iddlbcDL9GzsDKdVpXnvyzhDHA1jkhe3
9xfz3xnURbba0h3WVmRAdE+zzlpdBjihBprvPDXOlG+twUMMUe8/QtcgJ9JHpK/yGMFgS1+6cTBh
T4DvVwegqcLieoi94xwuBY/zbooe0aZt//h988SjexkacFNJbhqmCTaCAAHtpNdvdNyNXaZGuv80
DDVabH0CbToowLYOFMbmuq/3Sut8hSwJZVT9pmCbiuNodR3n810Qht56mBpzxWiwGgWaEyFq75hZ
6femgwgz6rECj7XdIb5j7NNS6xaepwYbmfeIxGLTyOD2KXl3x+QwjJP+NA0mKoC/v0Y5fr8YfMU1
srgVayfStiBSzyLG1ugjvc9y/6l3q9ue67mK2xljjti46nFgQBUkVJdTMLkLU2+OYztfkHLzF+FU
RVuZTQNNahVbMAHxG0CoM/Ej0Ts0HX0CBB9s1WGGOGuaj4tgDFTKf5I5DbvzMLXJ0NVdK3i95WZZ
35NDgiWfmAtMFHHOctIGUqi/s4bpIc4a8kp5DgktmD/rXl1v5yzW1rbSQSqwclIg07Qj6RBvYdCl
S6OwdkVgY3kUhXglxFggTKwd25IgJRNZhynwb7EMSY4xAc8bc4dU4Hj1FLAhIQw2dEu8vCQ6X/e0
DpJOWuIB9L5BvesWXkqArdYcfDJHwIw+Em8yQ1hqFbIDmr+pmCl29dDDUbYyDBS0+E6mQqgNRNtE
J4lJyLWTty2erKuqNqp7F0UmIsMr15/clVV3MF7t+b4AjLAPK5ROoazPqbjCYI84LV5uo9XsvC65
V4TDnztOX53JMvYZOZwBM5z7lIVtHQ7qcQ5C3J6Rs74MPcNcgR7buVFgf/Xj8KM7XtRqVnyth0f8
pz4MjQ1WNk61S8uNyvH2jb7MIPz6fSWC5zaqDLSk6DHLeX0Xg1Zx6qkbgvfygXVJZgLSyJIt/dlO
rQ0IOYzcDBJVaoDraBK7RyjX9iYo2uiNB6qJoeHsgZIVIUHn4exC/HsWDMQdQhKto3hPrIKMPcmZ
YNEp6DbFFsZuIgEXW8D4ctNn8I3xt3ZxuQV9+JA4cYq7GXk21QvMA8PCWy/8L1rmwvKlq4G2ghQo
sigv1hwQwwY/apFxVfDHfjCGMNkMUWUv+44cLOkrJbcVHAuKeSnLGr1Irk9aFD1E9XwLuv0Jj0Rs
ilMg1r9/fGIOPb9ngngCbdJmOlPPAyinVwad1Kb3ZOAYr5X+tR7UCycZp91c2cjR9h9lY8A+wi1q
y2hlhtit9442HWp9BpUT1PUhCezN3CvRUiYroSDmq7nWZmimyjpwyvmyFONtE3RYvOX29JzeadQh
XHV5PW7b5j4is/ZxcDtz2SVoidLljL2FslauTv7OiGDpKv14M+p2spwM96GfIcLK+hRurhiGOfVt
Xnli2BkfNVy2DnE+ru1sGm9BWa8r1IkV1fgD3viqRT9jQUkJ4KrIY6YQPBbqlINdRUZPQYflIOU8
PQ2dya5ILmJYQG/MwGcFJcZYVKbIwYPn1NAetM+H/xB2y4y1YfTe7MBtEr26G2EZB8/vIAcTLK99
w85WAE+0S3n7czLN9YQc1qCg+RuTGta0GFNeeQlWW6yG3r167vWmu9HqNHkjb3/G05FtNjVRFaTz
Ysojyo8ve3A7xro6Gq3/FI92SxIbAYxEAa8fx6DryxjpdbfIjkpfHaEx8qYhPbIYLFRGsX67YRAu
DiQsb37fec8KOrJRFE5EQgNvEZYxZ8tFt6SAiTVz9F5mp1HhZpaJDRPnRIbbbqrUpwGs8PO82StF
ugN3/VD3wYg4ZoYV3tS8MX2er7/Fo7VhMRG1OTocYO9sNKwKRNdjGIzvm9bSHupigusydp8yUWvy
8P9C4CdbuNEYIRhNG1009JedgYeYlR7sCfeDGf+Cy6LJoq1nYRZqj0myC1NS0lqs3fQ9grsyAPDU
2sbDx4NZEoz7N26rGCdfj6NE0BpVaFQGICNJv/cXo1Uw4u/oRk36foDxvlRK7b2TEUsB7lI3dUhK
N4ss9wghL1qQFcPo1IsQPkaOYt1q6Z0MpooqDw9kv+9IdFBtYlKXjMDfN/R8EcvdBq5KSYYUngqj
1Tm7236AQaKrjv37DPn9m0RXtAcKAl8Saw4O8gEYeVItYThEy1mU/BBItXAeUppFnTnRBsD/tPVn
nNq88Iuh+diF5Lm97bQeufjsTk1m7SGe9WUA83I5YGN71GYjv296tFbeGIe1n+85IDqTF8GAJMUU
djZ3gbXW3TE1iveqO32xlD67TP29M3fZ3sQg4sZD52areBNOrzAkFmrsODvTza50kcCG4NmRweAm
N17iHSNmPvKIIYQRvdb/+UAgUMsUUaHZo551fs+trvQrP8vj90FofdW8KNsmg8XifowuTJIj93p4
gLGxThPlD0ZreynDDzm5YpkDD0ez3+Dr6WfJRHoBNQiR0iP8ILF5ni3R07Z0Ry3L33eWFm87DIZZ
0ECglkWEgB7C2I7DBKVwfYekBM4qbbvBLhHVccRVF6SLvwzonITFPB8mAaGztRQwUFMhb6qGDsaU
GA41KLKXQDBhinUU1ExtPJQplR8j+jI7TG7o8Nw1SV2+YbT9q2sjaUumxgF58FM+L0/Dom+xb3gv
l5hyXCu6CI5VSX5RhDTJmM24x8bH0Seo/P379YuACrAJKBAGWCrHgM1fD/qRrxmzoiQZksi8PYgM
oniI3IyYzFGhidVx2OdiZKusBCEZ1Vw77fSRyj3rKIHDgNSkbUBlv3FPjNcxC92OlD7BCiRYwDAi
cn/drIAnlZSm0j76pJTWymyi86WjgeKr3aG0CYDF8D9WcbIex1hbdTCBOoR+t2ZljjchC5x17wsR
JHH/zJFKIGJ9wcqbcKA1CgWPKCX6XuWjsY8YsKX9BEPQ87ibGPXK8NMGuYRZX+dWThY/MLbSgTqm
EvvGsCAV9k5DsXzDoKLqrMTwq2dOIZnxctotu5J0bOhAOE0LH6TZPDMuIMuDOlFH6exqcAo4V05y
HaImvM0NuO7OPF5WTb1qy4T5r4sibF5RlsdM9yOo9muQ9N5dUUUL22ijta1lX7paIWHtDliQsc4W
/LNtMM/GVtieJFXvHAbu1mau9LsYmviuHdRk7+CMtMCD7JvTzZhhpbmKFGS8RPkGcK8I/5uWhUxc
YzxhqQdNIEDUsvXXJT4Kb3TS18lScYtMSLMUcZgJyPd4Z8s4LbfcsKpM9cnELy5oWEjKWF/Ooe7k
iVgQkr3fWOomCHOigcp+zMUKbIwrKNLDtIjG/i0tjvMaLa2yeGEpz8LdEDPUWWiSkclGIXFkHS1e
BzNRHGbw8B7dPP0BtarkUu1cY1WTb1gmRoY8U6xfGwTTKzMo1TcCzrOUj7hFIuEl8CYwSklWnfUi
hBTGxrcM/2n2xvIjInXVzqkAOgcojTneBl1AVNgsrdyxzDaxWc+1XVYQIqPG+3FOPUwmfNZTffBF
DVt160bOc2H0bzFnZzUZggxNrNiQ7dBpq0Zy5HU35xlOaN8nw5McW3Qt97djjPMFfH1SQL27Ss36
sZpbbU1YzYSMrNbGKjJ7E9X4WYWOURGdVFhPKiPy2IOxrHik26HB4YdgFMVN3Q2N7VCbT2C10Ajp
XWfjtuGwrJth2jxHrNZNNdbWPUT83e97qCy6vHyJwcJ6DN8C04fmo3oeFGLFpw4YkvMSW7hkDCkS
aVS033tZ5TBy2MYy0YqtGgCkkrCCWlPsZUd1fIPNx9ZCjWqfKXhS+3hDFalBjVBkUiQgoWhhJdoq
8NrfN9kUPeJ1k+kuwHQsR3Lg5e8vQkBPD00NI+H+CQstY2Un+nVJ1ujSFRgHN9IsJECrmgA0SJem
NeQXORiKOuhxV0wTd636bbzKkJjf+mRQFz+wYp1QEFGHFTJVd5aWKEvXBDsjVzyd6mjAJmJzibFH
c6ytjaIgqTRiTUupadHV+rrUi/4+KIZm2biIyw9eeFEabbKAu1DstaSzwXNYH4vR4J3GYZcEI9nD
1I3WiaE2bzzRc2gd/RXAA/UZZkfLEm/56/46GVEzZmlO0kNv572Z8drWhXM74ENgV46wWPoOTNNe
BmgOWQoiDZYwQrMVCip1MvXrlHIyArqeepBzVeZhKOFVxvhFjlr5iNlwX1TTNreNdNGonbaLdM/H
+OeTzFz6/c0YzPX1gF+KjPv0rFx35pRcMTN+iadpFWPqelT17EZOxL5h2RdVGY1rgqg3uspPgwsr
BRxZseHiUeqoFojZ+kVXcePSzqt+nJ8ms6GICPV4FSZ1y8qwu9VQymN9A6JaruhlijWlSrPtS/2j
mafKOgRnJtGd8jpiNUcnuEUQ5/f9+SxVLwYYqJ00z6XAR3nxHEmqMvApsUla04kcxCprf4S2D4e9
qIIPeI4bN0lO4S8vEWFxia1vWVW4iyhsgV4VvrMK9DTa9q76ncKDfVT7jp6c6gulbm4HaLwXMRZA
GB6UHwZRUP99289Wuc9tFxE3C0qw4fp5hs0k86F1hkgedQzDKaKjJdJnK1/J/O3go6UmA105HuSq
EM9pvA8KXr1LxSz0ywFE6u8bxELwp9EBUqOHypUJII4KyFlcGAM1S7zZdZ8Gu7WvOme4lbmH4MpP
po+wIcuDzM0oMaqJyl62JUVZb1uUqPDYeGEi729unQbclmdXj1jhNoteJakK6qu/afL4a4AR+1ru
449rXe+6Iz177SbzAboXKgbRWC77FkFrCR405gmBbTOjq4EOg6SA4ikTVcJ8YZn9uEQwctg4KGMt
VC+eNnI1IlNVcuTPImQq49TH6M4/uoi9LuRLqVgdLG7zi2K5qPZgrVQpKAVGgcCE6TbvOXog5az1
W9lz5fKWQc1ek8ZbTjHz+sTSclf4+pORxONOtmEsm0+9k6C9ZkXaxodljBDrihHsvk0ncNZDFpWL
vtPJWZUGspVNYi39wm2+Glk2H+KS2oCXqOhFjP6RdeHBVasBze/xQC6eOHDI50OOTYKI1hEVLxeh
7Xb3ut19K/T4uyHCX183pyXT33YgkfchT1r9cgrSbjW4Vr9EyW1Yk+LNLjB1MvEIybqLIG87UtjD
k6KP094ropvnJZXIekeGGW9MJKDADoCAbC2q1TXmQBW98quMNUTpJazGXTKwNJsKX93qRd6tCnRH
hX1tupfjmS0sXca0sjdNrCMLQB1nmVeE9mKia4DfrMKsGVfYG6WLXMh4WkNvw+yK0KhLMibLyEhA
DKOBo47lTYyGGRIf7kUSfXCIi5dVMNYX84zGTMqqxMXJcKknubrSSm+4ZI3qgOCY08Ws8GydCAlG
2zRTot6uR2ghvY/ietnFeX2H2MYR/fKCCabzl+gqkpl39mPk5chF5ItyqpIN2yRrHAKqcUj35eRo
a5bSS7cW6vu6ce+PAYFnVD+QsMBqSlxf6eV3IfnhtW+l4Ur38p4eINLC4kLl1AmWARmRQc+RmSoS
JF2QktQND31eUUssEgsbsAlKeoIi/SgKXnJAEFU0fdGj7LvwwzwBYac4WzKSiCn4MYKaxjXctWw/
+QCT5FII7QdjH2rlxyDJrAW6Z3euipJzVwJOxlfKj7FKqHCwASadfR61sUEgDXXNrGm/B2GGsr/G
IIn+pQclE7BIlAOoCXdw/4t9OFfXJFe1ZWbV+nLKW30daf5DUOrusdD9x0BonLhRF2ziQHefB7Ta
KMx90Ri4lI7ag2EvGhPz3XEGlppn6tGLymylC5kpRsx23cSIF5mN0CavqlXVdt899dHTpy+1pmK7
IWB/hVoP66RDB7idsjtZTAN9+jiILFqoUstCtw+B08I6YjWNS4Z1OUS1jldDv6gHnFOLBIvB6VEG
LO2YHpK5HfBlsoHJt+TJak/FGiqfnrTJR82l01lcBprDQjSPUdKbVwkLxKUE01qBj2Msw6uwGBox
K6vi9Twi2aNn2vtE6ZwjsvdLL4N6IefNpPDGjeKhDDx7qblPqyxHGNP7Ip+z2iAWgpv8PsKfBCVc
xOEDRGptEwo3SSu08TILtWI9D3dmhQ2J66cfTdRT4QBUzqoWeUoK1N9m2wEU+aSKol1YKn/Mvv7Q
IgR2KOwuWkZ5P66UTOsPHf51a9P7PKjKbV9N7nvcvtBpztZdgabaNB0TLAZ2FgNuRhAoD68zZ+E7
ZQygchY2FjaQcDlrGBTMtnNGNq53U5JVnKKuADhXUObXHcLOcqTxkzhbSQNADFAxYxhTvDZYhKKh
acP6NmqMixRcIPHVWsgbKzuzHZV/FACzFpgiKgvkK+JFiwHCtuq7lVcp7rG2nYe+zVosVZFWwvEv
uAId3Fj2Ah/3tRopxhbplpzACws2ATtNlaDZNd2wCG6YHI19r6GGzsLqAhazeyRLsm699BgXerBG
p3tY64h3yJ9GJ/40NPN11iUkbRLje1PgKyXnaxdA+bLv5/uK9NJgTe6RUjeTDhKnUZjiimrg0YVe
i1Y7zeWgWZ9zpKmX7pxo+4na6Mp2lPJjmRTmIs4bhu42RScsRfztGZGA/iqCyuqqKcZxq/eIsPkD
GRMjQBaH8iPRtciKanYPqFYUppJyri8yKgjZYC49MVTJCqfvPAxe1l8/A/WBODBudYxbtFJ+hdei
tnRcpVyNyuyuEfi+Swd8D8tB3ekmUogti591FjjJouqc8L4p3UeQ/7D1U7tutqH1xaggBduKBvM1
2ZnY/tbZiCR8YH7wck896sYbKIOzcoaMqUCCgAEhfwQ55jxpYDU16pT4NlO1VCw8+fR7ofw8pvjv
VPOMApSbIg6or3wvcleSp/Kc0ers27auDBal0VsxKqXAn8MqahjQvkSZEDDp2TK9p+A19UNmPelz
3m/I7lfbtM0vPL3NVlSRruXiGAuMYJGqbYyIt/9V1R96vaCERbbyJhu8Dz1qTbexgDJgJLegaDtf
oOB7kdlGtce/G75Pbt1XjrpCNH0fU586Og2uf4o7zzvEnmqYOaqCXDCTouwclWc8oXCI3/UU7Lyw
N25Q0Rlvpr5/GPCZvAK96qN/5LU7Vq23I9PCjaPS/2zjmlmkXJe+cASlaLBw8sE59pWy+xFdMfXh
mng1/V/yzqQ3bqxL038l0XsanIdFL4pkzFJolixtCE3mPM/89f2QysyyIjMtZANdqEIvvs9wynYE
yct7zznv1EftSm3HeVPRSEDxIndAPcckLn0kldDcqZOGpGgK5V0VrHLDelkm+2oRNasuRwkrtYSi
hCCAOe7Zq7adXhckemoThs9oftw4wO2nNdiUK0lxRR7yWYetTi3pxBLnu4gq96zLp+Yl0sSLReLg
1RKSjdJUjpNwU4nJNaG+Ph6KUYf1lh9fl1baYqIoVKvlPZPEuAX/EnnHrpYXBrfwaynEsgrmKMzW
pi5Wy80MpAg3Nksh36mR7cEcx4NOWKzN4RnGWczhzcB8QUuiWvTWfVnkjtcXI3EDE85NlJx7Sy6e
Zshrh/3fiGvXZsLhdKPH5iP0teYYDsktQX8AJ+GLXiTnVRpX+2SInzJyYHZTf5OZ+ksvg5YoTcrk
c5zh+eUlTgi+sWV9SNbBRPxepDYOtqnRJory5Gw5tfBy2lspiaDLfi6MHFMMTA+xP75OIsmcapAY
br9SlaZ4HOv4x8IFGJvxAcxA38SYCrqJV9xjA3nRmJm0l/WmWi+FI5gIhw7GlUpEO0XVKrfXA3LZ
pQ5abvGy9JGg6cxuGmVjqhPBZ/oEcJZoz7neYZjOhnbm6WsjLuVb74qm5m2smPG3fSW52LgV5x//
2ly3JpVlbmK1wLDLUJ7KokjOJOyTOlNAoIALz3mU1HiciSDO1LVrPSooTzF1pz+paXC8i9qrroMQ
7chQldsh7J/0VhfPyW6Q7TIVR2fECG1XDJgcALORJz0Ga7GqkYnPJ6EUGtg3KWq2wumJxgfiKibo
4rifot1s27iqBjXFC3vSV5lcf6QNLmUdrq83QWse0ixQCVxA0cEJvquTynjJ+IazgWLUSJxMDPQ3
hoeh2HyxVj/f5aq+GNM+ObR50u19IXokDpo/nql4ANInnZE39jDvMUNr+TCssvM2zPXzsZnvOINm
Oyya8HbUk0On1YT7xtItMrsteRjYdLVie1Dy/ONZAppt2znsXmv3XhUWK4z9i0tqzGVdx0eQTg5l
VtaOpYhlMFM9uwuEFe4TPDyNAKM0Fgk7jnrpkPTaNm7jO7nKlDsv3TRmrq66KejvA725yTPSvixT
Iu0rkK6tLLtqrdTRIA1etH7FHlUbd5UQ233t6zdmiry6CRAiMrAhK5HcPfNCLcPB4eSc7KZlsh6Z
yVthMGWLu3a80OoM/hWi/aydB28tluoGObnbJhQefB+xpy/lxl3CDCNnOp+m+1giWKPRRSIZYzVy
+yCXzi0WOjadcbrz9ORx6rlY8qV6rDZR58wsFeKPOdAZJm2WTqiIqoQqqRRxvQsmJ9fCfB2XtbWu
RxDYpRtQxWLEyuS90r1wNUyQ5JiabIWyJBJb7sg2qrCqCNOpwLqZLjttSywESzvqwyef2ZO7MHIU
stozxdgamfqCCCvY+8Nsyh6RVO1bjXIvVDmBSu1tnkzpdZdbByPFJbQh0xgECIR9AXkWasKHFJi2
wAlb41nQtZbUmKtEKEoOe8h5S/uQK27TqugJuBGDeWNhhu5OYfJeCKZJ4GU8UOeq+q7CFH0cjAty
LMEys9hzRTNjsuVXj1rq/0hakIecLAMNJZ3dq6111IPWXqBdSern6Nuw2i2Lnh5Wxe+9xPhcDxk1
iMFlbngRcx35mQSeCzEZWMZisbEGXdzSReOSS/M391N66XVrsO16RdRs5HaydQlnTj8UcX8sMw2K
V5ycWzyo+URDDigRxbAQ82a4uEy0nUJe114VxycYD2BITXmeeTL1+6i+ZVJ3M8pCSiVOL66HNQrm
uroi+GT4gKOWsxG3ZpM5icYXAj53Mr2RnUz8o27Vumjtd90lUTvsZAQ07aIjzn2wCIMXkOALUZ/o
l0GmnKW9jOTZI8/T0tnb0Nsow0TYTGWua0Wb3BToaCXhVd9VcPKW4eMyHKkHkl5I79lJDMdWUG8J
ytBog+skKDfDLJWNKuHoowk7mrJXOWZLZEys1Op2WRMxPZeN+6FmTwGB774WWxcZBrShlN7qIYSa
ZSsOCAte+T1/NPeLwdFS/NP00XibqmJdWJV/QfgkuA2ztiS3nIRmdZ10ebhZNhILpV+byq7EHrNh
4u+2+gs+jd6xq+fJQlGe+Vi9z/1lSobtmMrJHq9jmZyx0l0YFISacWthYTrQo3aFAb0VRRjU3JKU
Ms+LdkVUWGf9YDikXaVH35J+1Kn3PVbLeiV3vB6aX2puWyalWygPvivkIW2Eh6J5WY99PMPxovRs
jfEl8wLkiJI5ITqcaWaCpbjeOInEA+gXdTx1B4TVl16nULXp55LASZx1+GjopV65JoYUK7Vq49U4
EYxsyHYCFflQFCqZyrJ/2RvtI9ry0e3wZ7mYJLpu4LoQOgBNPpIUNgBs/iAX/noK+BmZnitoDbd9
RYF5RiENNvl57Kum7ZBqQDr3tVIVzqhy4khp4+qtJ2+8ENeaLOjEndVkygoP6+n/YgIPBIyJKhsD
4Lh2gvqlfgXr0GiDB6UTk31UNp3NYPEyTINkXYWj5qSNXOwqb9TcpGxUVKRC2N9NShrf+/XEg+tC
j77OYt3V5nRjKJiVE19qB2aMf4npvwpiHW7kilQ7oum2pIWVq6RnWxeMkoO16aa9Hk6DrYY019k4
tHT2hnYAozmOTJqYCVWHZiGKSBZZPU3XB87yT2J8uB2MwMRFicitXz+TE/L00tYAN852cjhB8FBO
WCSDJ5lJlHXe/VIjI3FR135KEs5SipEmznRRyzT9KqInYt8sZCcwGsXuwz51NQz/bOj4Z0Er7LtK
kw55Kd6JBaBMX4eE1maI13wVpJDA8DOFZKGPnXcKQ7tTApAzkgjn/Gz83mGJcw9dWS5eieIMv5rm
z43QZ3RKh6GESsiQ8GpGl/157U1YjNMn6dFD3+AqENdCtEpIojOtcCeJtN5+IN8vO2meAlOT+cCL
pGyGPibeEHIx/p/9sNGnltKPg+Y/39c+qa79esCOXp1K4lLMW18hrejXD0mbwaGTb4+mAXt1KKoW
MNB8dT8BJi1TUGlQi+ShZmpzHavWjpHInPU+Px2NFKbCDMeVJr902CBeKwSb2Iwix3XREK0slEFj
L0WzDzXsCql2DJLB9HEhFYvRUwhD7VBo5fd48usLAm0cLKmoXoMaEjkDvuVqu465Nd4DH9CnFsYv
ta7Wm0QOsL0hQGdNeAQQvkXIGceJi0N/zDQ+fFm6GIyK0Yr3ZCpq/n7pDJipGMpgPLT5bqDwF1tN
uCIXV/4C6j9h+izLG8EHGDHMOga4pw1yGmOJrkCLv68T6kKygzx8e2Xf6jezsQNpLDChm0L6YFE2
Zmi5QtKgIId8i5+w1NiDFBcrv8iQNJTxdF0Hwk1fDwqe2H5xFjRPxSRWGJ9PPlapbNaUYER4gtjD
CbVZONUh4/EsJKtfr4kTSuh8ZdCoUWQxOJqV1KfuAmbRTRFJ5d69rsSMXINsHWDBlGNp7354n+Qc
cwt5oNQCYzX6RMst1YqahgSEFibJnunTUv0vD3iZgS3oxsfQJh85/0Oa+l9/778B7vmyoNqQL5Cj
a9pMfP5pLRuNXzdDGiUPy1QU61J5RwIXMrkm0W6ovBDUhZeRMBhrpoIPRRl7u7YO39SKMTB1pl21
oMLLq+phtuvzz+36pL/II89ZyuOhr/CjJdjyA7MpNNQZdShAQA5eJdRcN4k8I16pYX3xlkqz187J
a0r6M5oyWcOaE//yk0vDcphoqCyKH5Y7iKcrZIEBBu5gDbugkFdeGNmhWWyH+aQPQrF1JinjMp9H
WSvWFMTqGsCCcUj50fxDntKCQtk0qUzWCAOaeCSkRJUjoogqhteRQQqCOJlOImhkl9XECqNGLacX
H3oDk8RJdHyT9nFphbOSaAM8hsKtqrYRXKDIholDbiuzekkxEpyHSeEOZP+4AFOI/Cp3GqzzZTyx
rBDosM2OMV4Il9eRK6J4h9nKgtuJjXCEZTdBbCSTS2CkuUeajBC7fe60KZZyraff9GSXrMt6TPfL
niDM9Bqh0A/LahW0gbK80W/gw4ISFZXmNsq4W8AYEdPnbd4MjjcfsEuxXmVEMQojRSw7BymwgASO
iAaDxFfvtscsOuqK9cLujPVSPlaK8dE7tfHwqBQcYro14lBUZcYav/UeGvDtUsrGpli4ap5J4CZ3
gplKZ1GgPjZEP5C0FbwTLtevIyt+78b+fHmZhHa89QEcy6iU7VCuTdcyPNiEukma0OA9tqQinVsz
HkdG9A+lH8WzeRFEB0m665SyOCyvXT0qWCZmunVcfquOuY4hBU3b8ltic80zMTqLtTLYamDmdkqj
g10Bsch6qTipoXn7pYq2GtWtvF7cl+NUOoH1fUCpCpImPOPd4WHLER/HuRTvw8iCn1gEdo45a1/5
h9CK1Tmk8G2o1dxZaoF0CI9Y0BDxoxqg7p6nr6K5mBYE/x1jkcypzLC/AObUzPhswUZFoLUVDoUf
pBRzFgCogoXTZt+eLQYnAkvw19uJOhN2Px+NZDdxMCILN9AvnzJlggm2PV799QehO24BO5ZWISau
DyRSK1yJ0AKstBNbLXclgdKuN0dBEDmHAxpDeWPsbzW8pNWa2ehC+TWDezPIBMDH2S9qxtSWmzuI
5kPlKepmeSijf+35zPRAL2GUDIJ1AfXvZdJBMHS/Ct2lpMkgWtmZKVW2nxcEj03aNffMRnL9Kqio
hIqZqPTrG3KiFJvPBUKtuCUMUyiz8QX7vL92ZTKoOgZFD43ea4e4p/mtBSh/oy4WH1qjYWC8a+Ut
+iPfp9fCj3+3TIvM+b81Y54eoo50dyVteHX/tMf6LzO1+G9o9jbrCH6hWH1/e6+em/e3324afql/
y3/8tlhaZ+91+PyzlnX+d363fNMV7NtkRPmL6wA+y39KWRXzG6ciQ0XoHbM9NFyL36Ws1jfYrZTz
Gsw4VIIU9H8qWbVvMF/hIJmyCgOb3JR/6QH9+bWbHd+ooiW0tPjuWOZp9UF8T46Np1md11StTu93
iB+J69uqqLvXsRjfVb5xORWRdqg7tryh8jbWqMZnSi4fc7V+KsJIudPITdKlgDOsPA5CBbdDb8/k
WvORvCrTlSCURx841zYFv1kJio6bQuMdyRyRCbkJHvJB0q6mrdRMW1OWNybd3HffkMWXpgpGGjHx
yhp6a9N5uXYwy+qlYSNFLVlam4oIKHskNYV8e+LuJYgHTubF9XFQ/Ydkem5iozgQdjZ9wVo8ZT7h
r4bkTYJSSagHHKiFvPtT8RMVZVW1ZdlcjElHEgWpgG7gF4YdKTBHUJnkxwhO3Fr10GoGU1u5WUBA
pTe1B9nylTtkZ4yekjjjWGrGTVfqEeQj2Ls/rc7Lj93zZ0O/06Zw/pr0yZCHIPNhlbKQ2X76msJk
pJFplMwGSnnOYqsvoZ3e91ZobUbCxgxD8zeM/2YAPvkx/2gsjXqvm13llGI0ewtll5JPgBAOFnTZ
7aTbSSTNA7i+cAQljElmA4YPexNMttKFw4OU9t7Bkph8J5IHaFqF6aEcRnD0Ss83sR6U17++xnnY
8NO5AbHVZHInQUE0RJRVlvx5m7TU6PcnEeVlvOm1tseDhVkeKd6FYwnZ/eCHb7/+yFOG73Jb0VYy
D9ZYBqjnTj7TymEFjFp9USVJAa49fF/A/GYqn5cCi/cdOZI8eK5a6gddaLSbkeBTm3S9za+/ysK3
+vnyNSKk0BxhFAFoyH04uXxJaNWhqTJYgVk8EYCraYcuJ4xW63VHbqu1lJfJPbVGtc4EoV5D4PYf
5oxhBwCC5Jo+uQe0X90alVRdRa32gA7M3zfp6BRogS90/ECaXhZ2Yj5CDB6/z6klWFP2L/4qogF/
0cX0FQ0IpoeqNa0iiCVKAjSM8eWOeOTt0oZMSXM3MWVfkW8Un6lm9yqMQX9s4OxAoBMu64TqTGqz
vRpHLTQe9czo53AeDKDPTNJKDmM33YmV6O0i/SGLM9gInSrDvhNJ/iymvTZ163IY1C/e8VOtgUhy
ENsz9xZZF9vz6URFmIaSStoIrxYYykpCEDfdv2lEA7WgqN0oUje6ULHGy7CBKKV7xk3UWcXFktOj
mKBOapTc6xNGHmjVVQYr7Fiiht2+zOA3GBGqd31ZHiZNP0u96rYssuEBaP9+7rtDwSAKT8mPH5Mk
vwseyAujQlb19qP0+i87xv+nGrtKMzXgnw97uwqbsA5+22VvGLv+dvH6zv/fvgMcNkj5fj7sl3/o
47Q3sKDg1MZFFeqRxYbLcPLDuMKQvjFNRkCJIRXauqUO+MO4AutXXl9azWUOQAlMw/mHcYXxjUhP
/popweTHb8L8N74VC2H0p+0CP1AEZlAf2NlnFyzzZHQbJ95Iek2M2Q9eL6LToeUHEIRECaLBCJAz
WgxeFLJ7zeT7Tzfv786ik6nxXz76ZHIHpVLQ4SLW9IPATV5FGkztiL2HxUx8LnlM7ZuMEOIYzyxl
PRD0OJZPJvpIi6h3nzYy8NNdTSgW93zlV4U9UlVYKhHp0oTiXAWTmxzEk3ZLx5hM1noUkCeCwlhT
vPHkrU+sHi85qvRwjQfFYRhK0AX5vDE1WvjLX1/siTkNBhvzfZ5XAra99DOnY8rWqL0EpBtPLTAO
CDaOLLYrY2bBBN8N5UXDUr23dMcjkjNS12ZNJFpo7gWDy2r3ebsKtdBh8L9mk/hCp/r3S0Cbz4p5
dk7H9fnw6oipTZSsIK9ZhqCADFJQAqeO3iBhck8Tx+h0d5IEW48fzS742Gv+Ue7xt5+OvoBDU9HI
3DnV7RJDR8cT4num4blQBdcRk+ek6e10vEI1bSsqfnwg4zrp6ESEffXpJ4Od5bGoQBZMXolmQXT5
+drTMM6nosXrKsfFtwi7Naa1G702bo1YhKCY2ejLwE+CVV14G6Kidi28rMwfXKhkKxXA6NfLRP+b
7zP3ujyEv7Vi6pOE4sZnmYiaINljDQmhuygCVQflNeGuyf2zAr8fidNG7QrmeBoJiBIKcbuEUmEw
5ZzG8LKf9PewJD3NGCRC9mIMqtq3RMWuQis8AX4YMbtafmG1ReKkNUgY8U93RsDvgnFgtlWS0So/
xxUGTtOwk6CUoTBwSqLfWlHblERDO+Uov/dJatm+MP5IvHYnjhVyb0Z5eg6G3jOxI1RZxhLTuDeK
5jGYMNWcgSzbN9qjxq7jDrFETNXwKNSq78gSM5FkwKbTMl+SseptaUII0XXtYE91tw8FWbDb4Sv9
4GndPi+AhUovza8mt34e0P9UECd+UXhyNNaoJJ7nzJu+eRGqcyVcBcZ5WNxpAWmsJvyfV/9WNl6l
+k41r8IbIc++WImqzAedbMTWHAAkK6T4YMc7//ynL1KXUW52kshKzIJLJI2agx3NK/vaXowQyxIY
l2H91W6q1hfxv/Re4XR9T3NiBPUHuRrfhkp6FpLhhpjdvSGE5HbuGj18pU+6IGsagXuvbxm+bSdG
TpWiX/oKkhHxjCS6Q6un16RNbpOuOAIHXyZKc0s4kg0lGr+6TiVzwZNcs5IeBaV/gm95jSL432mJ
lw0Saycq6Dlrk+nxyS7ERH6UKk3BfZBZY69bWzgyR9WHe6P4qEeNtdTTF7XY1o6mU1cXJLWtiGuE
Z1p/UectQsrTR2HMA5ZZWKrTRHx+FPJE04bupnZDy4OgPNEFty8dLLa0SY6S0aSY37XnZO89Dk17
KXbmRkgtXKPH3eQjPKhgGNkTdK1EHBwi1gu3KccZFgNjkFe+mH+xaZyW/MsaJuGbihrvMwM07PP3
hWqlS1HC0mn06oFpJnLczjomMqGTBeqpEEq+Yt6oqfHSieYNag0nFfIbs8SHDVC0ciwgI4RUGCAp
zBJpbwc78EewNNXOM8LRReam9pgxRK6nq3DS77AxCp3GH88t2GxySlptphwonTYQXjcNWwV+dY42
U30gUqp1twbGP+qp+ZTI7Fm1UD/RnNqhOt0JaviI2uHZ66WbPIFrK85eDKV/ORD8W4cBPnPsMrZA
CmaQji5mFpB08xmmNIJbIYUim138egtmsf3lTTRFVULPZWFNTQVwomgpgqKr9Kpr3HIgo1lNSkx/
NZhNpT34bKFIvSq7UibGHuGVnt3D/eOcTFuUESouJeelRUh630rw9Xs4jtVlq8R3ksL1RSFzSDWG
aBeu40SMuN/lPqdnMOrwKbDARxsI6YYkHEZ5fIryfhPChc6I49S7bCtV1ZHO4JHq6G1ohvvGlJCN
KQ+B3Nx2G0NNNkG6Lw3loCmFW+R8BIKRHiJi03vfsXO5FYqptwECz/UgIiA4+d5A8IYTwClHhOaB
OI2LXhcJg+3Uc880Ier3h1QqLmM1vmuM6kGZKVGheJFeRx3G0rlyn0nH2MDBHVw+QiSgXXh1glpR
uM4rn2GsittGci3V/Q+huNTN3vEy5V2FTWOjbr3zLe2xIenS6qStYQ0XdWQdY89/LHdprFym6nDm
YyUy/6/I1OeOqw3T9Fzwuqs207945U/8n+bdh5kabEsGc9AY/nIMYNFZF4mpNa7aNhuMRjPbCnxi
E+LUrhIaegWujnVjDuqbJtS3pT4+RAKM+YmAxSLIf/iRutHLKXSMIFUconL2FPdngV8BGRZbS5jw
Z8rwC6iSzp7i8rFX8l3sCSvsE+6Eobht8vFe7BgRNNdaC7cQzswjER8viYqFAxwZnVhy4k/hoGlY
bjCZm2PZZipLw6FQiEcvSC6gzG+LBkWEDIHcJc38ioU3S7idNtMesC6rvziyTgE/mSESVQr27QpT
pb8Spz1QV7HMy8bFthuyMQBLUQORej3kq3IltBrDITV66jCicoO5xirf1NLfW9lOg+MpoxdpJO9c
lf0LYj0tQT73h2zD+/CdxHeEuaQYZdBhjCCiCDZeu7b/ofa8e4ymLhLL+KpCn2c0n3b95WrQBeId
ModxnMxwFEEZaPWqxmWO46Sm5kT56DRWyKYTrZGR4V+gobLyiAVWBtsLFScQe8J4e/fXG9Bf2iK+
h4oqkVEiCxHazOfdXNSHIvd0kdgpJB9pNpPvKdDAIorutaoqJxJRsHdf4emn6MLyMA3UCfhmEotA
M/j5YzPsjho8SBu3bYpLUeuOPVfXmU9qpK1600KN4e1KgRhgYUI098hR7iZpcatL4lsqfM8y84tB
1onhBK8k98FaqnKIPXTUJ19IQ2Mk5ZbRuFZ0JornYFm2nI7rQCPqeNjLZriXyIxOcDfw/No1GmwM
5rNVIIC2+OKE/WuVCAnfUujfoRzMU96T4ixCLWR2Dc+k9HunkVRoTK4hpBtN6lZz6HFfQIrPij0u
cg6kOszW9Zuq9M/Kwr8h02KVZre4j32xaenzuX6yYtmxZqMDHK8ZSZ3codirp0rH1YDkbmQ3tQ7q
ZzG3s9XhKq2RpOLkkdhBD4FOIanXNH+MM08DUQGnp0qElwf4SHqsnltrXD9+dJDFsYEtcWfDHoe0
Dqj/pGGEUvCWoN2zRf2OAZhvE8Y0e1ObxyZKryAO+mghB8hpwUDuQqy96KP47qNlKU0ZYl7muen5
hB7EjLODPlVbTwrsTGZQNpjviOTvPGPCPoL8ZTuuVqKF2Amxee1UknYuqVgvK532Q5uhaAWvfsXC
5R27Ns1EBqd0KH3K3q4DTHGSMlmRxQKvXNgljfyFsczfvB4gbyj2UTXPGZ6nb6WSKlQlDW5wZqg6
aZHuWpE0E5Tqvh13O1kBFC78jaJA/DY3iWmgLyAMJlav+rJ3EOXsfr1JnHgE8XbMaJDK7gvDy5it
Iz+/rlrYZMYIfdjlrHK4TWuZKmSAcEhyrz+sRDZXkBA1PcuibWLcmgjDUi/Bp/Gpbr5L5UHx3774
RvO+9Gk1Lt/I5BXBOBITppN9SwmScdClChmWQR75XUB5023UcO/5WzM/R3eBF/OhwrPwSvTPsuz6
i4//6zuKtcLMAxOZZs367pPPl5IsYfGbBDzTKZoV8kDZWkuSAl2VwbLqY+bpxfp3Inwu9WHELwaJ
WCts9Wm4hnJ7Fda8vp6/GvxgzWa0v5DR3CeJtg1FH2wkfMw0+N6ZuOnDegc7dF1gjeqFk2tKHSFy
oRPUrVNnyO3xxc4Y2La1deb1+KCEshuUgVN11QU52Hdl2u7aTLga4ZYKTXpVZgls5qqyNdwmAJCo
2JDRv4lefaE3fHQ0bvxs2MSZ/70UpTsirteZkj2NUXSY+u++FFwrg7fpJMirJm6xQXuvySvdmDbM
w8/nAXpZ3g69cVv2xlvTFM9Fm9DT2pNYXlSeZNcyKvs8XudZ7oI8tzYcUyxIco8cxNa76uMYc3QK
GLHsDwPBYsyqxVcs9B4EvI9I4djP2rTJCw17Zp3LuYTvQ6MGTqNLdiVL9wRK904KebqJCtSnI44m
ikDJq+e86EKKDWjXXkwdES91e00G+EYbnjMv3VdS4aSX+BjYMuzCLxbLX+cs82LB7p/FCtTJxOXz
66OD7ffcOtHVlAzmkSjkvCsZ8dckY8iDaldFe+775ejO9S2EjPCHyQ7Um2gLK+xgW41oSrHREeIY
OEvStNDJBK5AJmRvtTdD3tEiC/i61fdSya0q/NS+9TBSm+dJF6Zg7ANB2xpG9RK1JLXVt+1IKMsk
PZix3+K9L9/EsXRpZs1lw710O1MO7Jb0+cEKj1HGb1RdJjkjOyIGpdoysxIANejsIrH2papgXm/u
TAhyNsHkeJTxpBSvgtWahK40Dt8ZtrpV1RNGRyeVMOttpeQMm8XztK3x3Y9dqOu2IobbnlyM0Lf2
cRxuJ0HeYOmKv+OhyXHqN6X0WCISsxrrzawzipJmOI5V92Lg66N058B7t7E4OURpk+GuQRCxvPgJ
Js1O6LakwpO/EeP/OZIuBf/LYAZMcs2mEsbbIqzQF8SkvMP0dzm0CNgyrz0lIpXILM8lRXhvrd1c
iAQ9YyklcCcvcKX8POluBIsm0tf3Vjxcy7Hhkqa+9XWyygTK7ZGDwvDJuO/ULTYVh1Cf7WatS6ON
sWeWaI9m3WwVox5FLAcHhzARgPpt7BsMJevxnn0PbavlhtKw6TouuRXvjoYobQvBeOyimLyXbGYB
jecjkJU9iMKZ3hZnmuJvx5yjDKlJdlRi7FDxzZWbYhsWnhNG3qMyjHycZbxHIO9eZt1WRucYabiK
zPZ7EKofs/d/hfD8Y/T2/1j4Zuad/zN8s8/JZ2jy7Lf/aJgkfIJr5r/4h9G4bn2bg+ZYcACpQPrs
DB94jUCD+A3vDUCcuUCG7w5x43fARtK/YYQM9YIeEoxw+dHveM38I4mECVBpOFX8XP43eM1JKsJs
2cSYGn4BGC9VCNTnzxuX15aDYOihcquWL0QWbyMiySqsFlo0KJxOeDcwdnX7FKfbjslT2+RbSBJW
Hn/Xh9se95tUQDzJBM2AzZGF+0zZRxVc7nytlO+y17k56p2gOEJ9x4aGeD8m/5s8GI+SGa8MkSyf
aCtJ+r3fOEIQ2BF1Z/WFp9tMc/mpkvjrNZ7UNjDLaJAYAtyK5VrTr4cK9apCLTlSnjG6YuCnBTA8
1D1eCDHnqmpAx6fnTTxGmv1ZtmP0/ZJ2OBEWIVlasdlcy2LxDFnzphRXEQ25sRayt6TrgMbl60I1
ae7Z3tMWQ9W0kV6Jh8ZZrRmrG73QH2TR6g+o0hM7LLUz4sX9FcpSZmQWzmul9iOfqteuUN2fFufl
R+H0M1VDmqv3/6ynfr8LOL1A2cCTF/Dw85MugiYOVD9RbpMUXV0PPbTynJqNt/VfjPwFZgsUirNM
CL5odhar+l988On4k3RHDdFroNx60TYrd94+tlaZGmA0GTLK2KJ2qLdd60jDOolXvnXMw/NGPBbe
TouuU80Zre1IXoe4icpXfdcLOyk7eMjQCuUJQQGiMsAK1PW+tZErgveKL872z03R77cNmS4GREz0
5dNvH41yXfAmy7dRW2Ihgu/fiEmEZm11vf9oUf8f7KL/uNf+N2S80eb8tFLd5+b5t/cl2+H4nL7/
7/91wKsjBfi+fn//8WkTnf/an5uo/I2A0j+CFbBW/2kT5Ud0kyozNgJNwDr+3ET1byoRTOyhIKTw
2TCh/hP01r8hhp+nMlh5m4Yisu2dxJj+KtZ08SX9zxWuYX7HuGo2tWdWDlPmtFVQiiinNPWSq3ry
r1ozvYmm8MrPbC9ViSwTk8cyTrapH++bzkAzS5qcm/kjXjlBEVMawp/X8d5g2Dc64DMye1FJduPs
cvZURRaRSWZwZUSONtc6QriuxWa2X0UF59sRjhl9xysglehsShV71ijEJQfZhhPH0XY8hFL3YFVM
3JskBH+M3kPMI6YeOxR8NAR5PMit9FoBiQ5KfqelB6E6BrHEUBBHIg27k864EafsDrYOmvrSMYya
zguRWUBBostntYAQZBt6j3JY41Aj/Qin9josb7ypJOVHG7YClemyQP6/f08ADv653DiEVfjy3ISf
3xH+yh/viCZ+A3TU5rheFZOHn2igc50BgU3HiP0k0UT9hr2aSNoJci7Q6hkJ+oMWIknwQsjew2GS
ITZDqn/FC9E+n8G8IrpIh4SkigaZoZd6evooWlqbadNdZkX+3QiFbSw3r6NcoBBf11a1zvEaxtEL
nflOp+wYy7WRWIfGGC8Erbgzm3VUxY+KX16a1V3j5+DXobAO8dEJursqWzeNsU3Iu/TV60kmL6Vy
tB76O8AbI27Ppn11xTHcB5Jyk6UZzrbrBjKAml4NRrbBbGRbdP0qrWV7Kvm3yk1FqnocrxWf/E9+
revhxxynKRVv/IFp9qT+6Vn+3ek81yCfthCyaEwL3h61CM/QOJk2+KZCpG5mxJdylT+mCfbMTDxE
xwgfB+msF0Y023eeR1QJ7SF0NSfzxTMDWCE2y4M4+Laesk20X1E5lqHoydfCgw0yD1xg1tQpRzwg
6dE39Sm+rKazrMTrEjecpD/zh9ERdbwI+Cai9UPx76UBszCfiBSLhzfVl5r6LEo/eDJSFx7F5L5C
kMhTbBNpr1f5Az/oeLb8klTmqmiuJtW4jqocp1xhK8vJUamMTapXT1otzUuEvyrmd0rwkv0f0s50
uW0s2dZPhAjMw19SICmKkkjZVLn0ByGXS5jnGU9/v6Tdp2VWHenGvdFRLYsiCWAPuTNXrlxJKX4w
gkZpikfSqSKl1f1o0/bOcJJuRW1xRorCeWAttGUJsAaESWgNi3Efl3t9JKkWnUgFccUS2K+al7vc
eUA7bqM4yAy7xznr1ovxVwxG7oXf53hew4049HO4KoeQokR+2udeO090uaUFlawXtMbWOppHjEuJ
JEAXD89FqK9GK3iOncTn1vmLTUMeizmKO3eNpIdP4uGHg+QQnzeN5cabjIdiPvdZv+pqgUS7VQD7
kB5Y81l6lplKLuvQIC/MVvObXN8Dj+xqq/ymhJvSooBfVgM7KKmzU9cTkyqRbKgmr1+bsvveDt19
qnmwbocf9H7/VrjH0upRkOUx3NDXgoNsCALZPWUhsHmp0mvPrfdCtH1jWijCTB7H9/+Yr39Z8oBo
/1zzFtXtkM9wrChBwJi9pygk89BodRalxzKySmRYD50zhb5aw0ygdjLx09jQECwov7dj7BtJ80Ov
1L+p1VkpE2XpMzJNebNpO91YBx2zFyQCP2UoU+nxU2zN6xgN1EE7M2FqSTI6RfVvPEzembUcwTZe
kvCSUp9LtN3seD+Hr27Sr1htDL3nnE293rh2/xyXIDaMU52ezEQ/8He+EW6oLASvozDmLPMbKSuW
OZORTBMBA77ickAACNkia9Mznb39NtMkDuj8hrebXbyXDzO9NlNLnnNZL7q1ZeDbqEBwfVeYBzYQ
d5LPZs5iovJQR18NBbeAr1D01lea7HXhwZg7NYelzl5cwhyhCmoR3TcH0oDO3kJIBC0dGgCf7eZV
KTTyDAUpqVexcLkJnABsBrbfJspK1EWsbEbuRF919G4md7FhCZUxrXO8N5ZfXJz1vGY/oqkQHBiC
PgHmsbf8i98bEuv9oqwc6zg55TOPwuDzKVWd32ihutLlXrvi9NNiy6bWmrtUr7b9kpy8rt7xsPp0
rswKXAi9/JouFH0F4Zl9V2/UUNvT2PKGOr/vaMMi+bQgVc4osmV6lixM3Wd7srZ91SNTcZb5x7r8
+iE7Txuqe/ZiA70VVWrRl/WLTvlepEYCGLnhzUm5MCYtuguLnCmulZw086xAXYjN9IGp5eNymri0
ZGdcjNiWna2Ts9EjYx/RYciqiBHD4Q7V1or+W8eieB7n4GSj8+U6oSydSS+GmyTPVJ/Ww8+qeV6i
6oZBUpRSfvQTjWQ/3mdXelTg12CSLikv/AKKMKxrSuYMKxj/M6VltAaEZEf7cXrt0ZDhaWAXbus4
OrjcYAIYpxr2Ru3CFeEyqdbgk1DqKsnwzzu5DsRTd6rQ7ewfa93xi5SVxrXwbeMGwUT+WSjVnUWF
BfWRfm68MY2m0fkasBVkkP3YslQ458Plsw4kVyWyv24Mhj9gCJlBfKLfLRE8ldTtu7Z/TFiOTINF
E0fTKBMc3Nhn4lkGsTWu9VA2+FJVNwvKZxadPWVFsofL3PHpBnIZw6isbgrV/SSKvgrff92i8Bkh
FJA08q4chHS2pmSK8/5RDrHG1TF3+j7A7KncThmf7cra5mzMYHF/utv/t5TKy6V1MlSUIlIBQHrw
atr0LLRmp3C7x0FtdvJocmyzr7lw51knaOc71SjWMaWpbNSPV6/4he8dEBYvnfYg1QCEQZ25ZHXf
0diGiu3lxHr3GM7MBAVCDhXKyf1MN0aNw5DSBz+yjh9fUzCvj6559bx5qemx2ZrU3kBlKXEXDSN+
GD1n5wUv5RB9wlSTb/vn1RwPREYXyVs5Jd89oRakjp5FXA3ndG+nFbYdiU8KJnX9yCnkMqofP96V
6O+v+UTN/j9XvFpKlYtifKhY3WMVJA+kA31q+GAghajlYKHNc0Y2tehKRFeSb2J5F+o82+aTVfWv
EwtNnYQjdS44mL8/NiqnFI3YRvdYAyuKEKLFOYhaPXKMZ9080+Tlzml+VSL8r0v5Sh/h16NTHQTu
KlST60jdLcJiCbyle4SAItDbV6+NfDQIeczKPleUuM4Ir2a3OZUQVn4Kx7uAPcVf2ffiA3Ak92TE
B/gS/JMzmgZ8qx4o3urmNW6wPIxtI1Ayunde72zDFP+qot/Wm06v006UcuKSqiHH122aT6Hcmuev
ahT5bkDPvda749HlIOFyY443nZ3lAOZc/mQJ2FeLjlDQIh4jSnToH0BTs99Hn8aSfUzklxznqNuJ
b1qYR9wXjrMxsbcOHiEarX60FDdCOgw5PmcI9Zzc5kQ0NXSfQLQUKvzLDWF3oU0BRUte/PcbKsNm
rFxLQRIFd10fvJMddNtsRJccRpMbb+fiVDN6EtDRQ2CVQPGdjccley5pn2FZMkzKZG/dufaj2JKT
2qBJDLAm1co8lRjw4tzTj0eejb+WdXumHHmnV0xhgqYUM4FHIT4hC4EJb1tnNycbD78onPqNNX0N
xkOMC+V8JbioDEwRTrKDIlBkdymkkiH0sYuyeUOL5PSvKKc3Zol7mOXKKtdTH8AIhn/XNXdyyHHX
aH/hEAYrIpKBgmo5BoWgMxrxgYpiceuT2e/s4XZx1IM12+JUWSH79WdA1SYa1sKmCDFlH2v1tqvO
mrvLXJqZJffYDxyzmAVF1nk1hCgfEPJ6b/Cstg6bvQ76VZHdahwpOF9uK9RSzIB1FKkQcXxkvOUR
2Io+74grohf92HOji35glDgGZuqNCpERIlIbKlzTcDOQOuORuAFWTJ0w6Mt5KQjyR2vrVRmaLoV3
iR0l6NLh3/Yq/JGgszcy+wPBVuc5W8Vl9u0jLc220Cs3rIAip82fS1WXCu57zpLqBi/BmA7ioUpQ
pY7lH2GOZow21tveqTa5t4PutZ/KdleOxwUQjOGg0+SuJNQXr8sL7jTSmpOR/xUYr7QglclihBc9
uHyjjIFIxrtGuyOxxwpd9d2rSsbNwQmUoDsgqHL5C5GDOLkDtKIwLP2S2Q5YC4QbDJOVaPuYZhe5
a4pHjWPDiFjWocld36n0m2Z6Ye3wF6t57ZdjydJgEkpvZ2mENF52suNCrFCsL1+g5J30EmstzmaW
v2Zj5FtF8hA1zT1v0ZAUDzwWUIIaiYd+hfXcAus3OCXE7/Hwyns+NiZX/OZfrgmlRyAFGkTzi9v3
7gTrKD8J9brrH+mjcGNQlSfBMQqOjFQWv4rbXyGyZbN2eMiFLeBi2MucIBhfXcIRWWUBIw2AUU7V
fVueKHVeL+VnMqj/5gqD4MOHNxyTqujrirvAmZx0bjn5VIKKTMRO2xmFDxopEPZ47aGFncz6taqD
RFESF0l8pAXWT6T/fz2H/u3we38fV2hYgR4/ShIcftlMEEDwdpkx80UGgi2Vo3TLGv94mq4IcD/P
vncXvdAv301TiyRgHNu4Umb37FiHKnbhRhzykFUEctFaG8egt2IEGMCMsUpwKpPgMGWfFclcRvna
49FJYFKV4tFM+cJDe3cjiQdXxs3m7rFBdVU87Fx5K803JXoUw8bz0zKJEoFkr3VvaftsxbeK/RIq
9N+2jjjbTBCxtWsd8owAHtvu0rAIIgsWThwYwnIAno/H7pIG/eiWryZsCGykJhX8hk5/m7i7xoof
miXyk4mWAhSTDSuL1KGs+0Zr/YWI3UUHVxyDAhaIGNWuuxdrb7/lLLk4bncj/Fy5Z3kVzyIIXoDZ
1+RJfUF2GP/eGNcuLJoQ0X+q6G+KIdt3y5EiitUyH1u9WC3l62DVW36bUf2YzRdxKqiSWWml9omX
elWS/J/V8z+T5lx5DBo9ZKIZyuLjjEtDj4iDpSLHjPh9OHS3Erlyh8lAYdlEMrjYqKQ3Pp6DK0LW
rzugR6S0LDMs7foOXChfeqaybDIT6iZYDysFa81akJBILDYrgzsJWbHoliCTMssyniG1mehu0dvn
kxv6vbgKCqerWjgrdIej3BqKv/G7z1I7oT3qxhg8TeGrXXfHOvQQscGbBcD2WlBSosguTfeyogkO
+QHqBuy5/jy0vjIo3IrESdR5qbqJrocl7tW7LWUGgaYPMbXvODo2jcM6Ci/gG6GtDqDI6jLYI2b1
2bbQr6qMZAiwGpQ1CLZPyel1uzRPmKyUYlVPCBZsYqW/9dzogFrunVbmpzFJT21ef4u8/ixwi9qq
zMT8gzY8CBoBrZaaF9wYcfKtyLQf4uMYVXCCTiznhDMDSXRpvdIpp5JTuXKiEy6q/OhCGtBgNUk5
IanCYYyn4RYEhj0emg5EWzMBAf14+dgvP0nCOH4DmHVWvRdRLZIgc8rWw7/7dTU5iWIoEAIhFnEY
bVGSOoe2t06y9BQseGD1Zpqn9WUuiQ/G1tnKBu5avGMUHKtq3TH7AlfUvfYF36vXnQfEDx7FbUDM
agfMJIszUQEOsL4JQs1mvcD0C1cCgVD5AiTV3xcqYGT6akYbTzppcSboAarYF6idZxjwUii1WGfd
8siaitGgZ8PFrnFoR/spcKqjFXKycYfc8EJ+o3OOsLS+SDgVAYshg7+qcTxagG15TbwZi5ilUo0v
XdTf4ufJ2wTzjmQ0ybTc8U1xUt7wJ/Ei2t54Eg+qKLzdwjzE4+ALnjjykQyXitbbCol5fC20z+iQ
EvpjoyBc3Dwa7vQ1C7pbLZ9uZzwB6m1uneCp7hxzZUP/xblkkBIU8oqpXEdwzAIzOPESQ4jjqiNt
BHadKXe81JaAbBpZiIV1Vbgc5Dg5Om3a5XfOBcHncOUSUGCnruAUmA9jEvvi7osDQgC0y+r6WQIC
PU72kaNPUL/fBLuHEgy5AOEiCb7CBwZdLcs/QCYFJly6lJqMwDnxb9sO7vpJxJQLEqLRSelKwXCr
3pJgQDxnFSYItU2oIFfNjtuhlcBBr+nHcoETBRLm21snWNGLkpom7dArRkAKxXyQ5aaowRr2ybM6
diRtQVQjZIixcUU2QqAGp+XfiG0LOAvP8nU2zPamQDB45/JUzFZew58crfCQTpcv/NgCXuNmbH/T
pJgc24wqJLnCK7NTjizdVHONp450RpNnewrrKC2mNXcxfg0JKyldlswVOu2TioJJoj8pZLtlb2th
dYf47g9Z/BJOs+AhNPqW+/bxPf6LiZJ7dBG/s2H/E/P+bhobe1GpSDZYsfMrjp0Zwlmvy29RO94m
ebAu2Q10J0HGcDL+viy07MGSOycsYI6Y0MtOMAbE+Ubg4fyV+VLaQ2S29zkJ9cAme49M6BwSUkkB
GqKIw9lgW5fmMddtX4k7PyYI4cuYEFYALkyukfkBPpOA5uPHvdIxFItMzTVnEWE0KRV83d8fty4V
S4mGvHwyvGjvLgA6Tv1Dn6obycwNsGWbPCSqTzdZDpPc0bp7OTWrRE4phOrHVRIatEqgRMRUbvqR
ZvMeoJ/+gomRLUnjtYvRUGa1f6B24s40h9vPz7Nrd4PH4BjjTAWx9ihFuOSO3h1oXZqMJHiM7smj
2XvVhWtoFPvELtdjUvwpu0YSFJJ0QRT6bMNfJjr/eCSv/Q25BYuyGYo0bBQS/iEYlhhO29T2UD1N
E3lJG7xocTdK1uzkUGV3Y/NtDC2TTjwnkVxrsvPb6ZZo+PYSQNNm7+N7Eg7Me7CQexJ6vmh74nsw
yVeLeaS3VQYRb3oieMxy+yHrA0LxsnmGKo/GsOcD9J8Co7HWbUB3alYb5STfcjh13DBlyT6D7Wde
enK6aqMEkOBa1JRwoViz2BCxQ1MaHrSYU0nzfDevn8Ny+ItWZiNAvf2keJ+VqGvATb8/lCQoiB4J
zJhoW6dG9vclqxZBjddcNfQPLe80L/tuGOw6ttmscKAQsnZW9GfcGQ8muYFyIi3UWOPXVEfdvGr6
u7GfOFfKFpFdO4H9O08rBztqeBSblMlRq9tNT2RtHSQZhEGFvZKI7fYwkfwYF2uL14T0+iLgZ0Vz
aV795Re4Fox7+ZUMEzckyQl+o2/BDW/1mvgbL9IqoOGQGx9zZTkq1RdWA1ai7htJN7lJKUNPyRz6
OJL/eivy7o5JyVYDuQw97f6+vMve8YNDi/eO8A/6sNz+yl3JxS6JkaDeYVK91VTNomNwFqjJkkSN
Ud3x4V8ejrydLxE/gxcJd4Ecl+JFrE8mRgjWEYOql2f5IU6U3F2Idl/mbmeDKs20PibBDEiRTkSK
5Gkoq41G1++AgKnFhy/ozNraHi/uTLy8enZercWdMfv6ZdYPdWijN4WYU6Vs+ykCDhnOZW/tx4zk
TlfQpsZN9kClU1qtl+Jk9/Ags/Fb1CknUqlkOV70e60JDeqJeEBwSYEnB7bg4r3FBic7lxOkhbwR
blFPf5XVXOuPSqV+LRM8DQ8yoMgfqzVDzh85mnY8oxdPL17YlrTfKb4rqoFMY/pt6mnNZIfezgWg
YbiIcf6sTWub9dRpMi5ucKfrxXNQtX8xqzaOUJ8BBnWbCI0yBlGTpZIO7Q/+OoLLSGawA4yTgM7L
sf39Q6XmX60I+K+vv0/kAmUl6JwtS2rTM+zChPD0nECPkYbiwvdVsfZlBGTmMuJA2Pzw4DY0buXK
ei3joCdlW/6o6uQ7EhO3BPGtBY297yAN4C3FaBRQ+ekOX+S3qdPqFcmrv7Wu2dr5Q2Ppu747x7Gz
7UiDVkZ9V9XdKm693dC2f4yOuxYnt6zPErVKunNQN4JKSkTHFHBXnBS4IolGDsp+yVxkrkGi2gRs
D9yJ0t27Og5WhgEAFrzE9S2sX7/Hbeca7dFUNTkJhyB7zpNg47j5im4rGyoraOcD7o0yxTCifxTY
J6mUD/EO1EW/sU0qZClAGsLhwE62nGjj1vNXr3kxebVIHxpX+DtCoq3WqULljDRQUhEJo8BTiYEZ
GvQHluWuIVRM3fihUPJ1tiRv3bi14Phkrr2ZrMlPJ+NrAzdgMv6oDdDcXKE8b5e3y59t0t0jQEo7
LHKTWb6ew+Y5RUxCr5r1SLc9rXwZwtxXzfmmd6iCoHmqRqk3ddlMdbsP4OvN3uCTZPva1PG6HfA4
AtoS4IV2PXLXw46CPPpIGYhNUoSLKzlRpoqEhmBSkkYQwBFQqBqauz74Iq/E0B+S3NmExA6C8aYI
jScp3iRrkn9O5EuZKrYaH2NrdcSgXXEBl8Q6OO30GBQugqSRDyS8eFAjvlltiAzJiV3HaTCRZAOg
uqcXPOJqD854r7gVbcKoZgCaQ3hmHdNcMRT10fHoVn9aJdWLQ4U7Vd71BCl8hQAVibmhLlfa0v4w
HSxE5JupdsNt6dZdoytrp1oO8UJoGA6+V99WNb55yx6cfogbDSsjcsM92ZZ4rI/zqK0CAa77P/Xu
WRTAEkVyx+6j2H5ZRXkfQn+odiCjgiax1sTZN5H37NKRYIDBhALZdftLGpfn6NjRZvLaQRcSfJrB
A6TRyrNQhPANU4Hk8PP6mLr9+Xjx77iBOPWedGIP3ivkAtTId2MOEEuVDjn4zcDgUBm7bpJgxXrF
X8T3EwSUShED9WXBHrk14tYiT29Tr9ryG+0NX8j4sMmWHLp4T3aIaswLSAQWp1XqG/Vga3lAR3kg
SwHSJb41EDEyZyshicn5JGAIAjWHwTnKFmUS8iHcCx7tOFgRh4B1OZJjAjTmwZUX5mTSwNUFW6e5
BGcQ7WgI8WhCMnoYuuohaQe4ppdjBbIXHY0yFPktEkEDn6tjcRzAnpYeIBFaioTEsjq1Jr0f4r0S
tDw4hoZ4sSzJgYGJiVNtYXU1K/TjcH4Znb9j44yLRamSS1eiaS3Rqywf763UnvLZuU2S4dYEpA1J
SUXtW037r8nQL9wUsYl6fuOCiyGFue4y5MRNuioehKtCmoJeERuLVo0JTi44oeV0Po4z3pKySjt7
S3XHKVraXZYGdPyZ10L7YcPUSFEEhkl98JE4FiEnQbSZROFrYAMlxI4V1FICiFlavaHpI/v+IPPa
NeaW/txUO3i+pBdN40WAQTVF6ANJN39Ig7VYzQLif14eBE4U78sp0WTDgtsvdsRQxTgLdvhQg5wH
vNlO6q3OwrF5ylCuC2yrjKa4NU7gISovdxkbtICxz9ylqgJ3LAfE+HCBPJ+tJcttDEnamLmPdsHK
WmD/L0e692yVYN4LqYjv3jvlsCpaLM04ryV4d71jNcOoGZpnxTSo1A7uuFm1t7alqcGtQ/GPE0MA
Dkl91lb4JAwnNlHnvdAo2JeIQ6BQDJEkvmIoKNCv0s6jcg3eAmBCMwGW8lRG9sYjyFlUwFdSG+0g
3igLzk3OGoxA/sXD9tSaFFREZ5r+KCxEa8g5oPAWuQOK4P2lvCTvmoNcDSn+dRgCyHG4CWNKLtd1
VPsC6s9jdysfZLCsBDDHcnyHAhRZ0hLSyQ6UuypSIiEANXeiooWslTt9k6lnBdAgypZIF4Bl5EMs
GV5suGV+DNbwKLBbnNbrqXtxB86k7g6tDMGQ5BHZusJJEz9J+Hw4P/hiqJ8eCWMkaOvIXBERy8bx
GiRKBhdNi3kd2Jh0crQ8Q+i+iWMkDh0X7F0adZGcpJWCiYIyKVQO09SDEpJgk6tl7anwMy+HAbiU
k7hb3T4Ky4VOVcIekZvpB9QDZ7o/F75nb+PE8UeF0hQu35ckubuzHPNGnewX/IMiojSeYEB2e0mU
a5QoVPPwo0NmPHfhDuiHOFsgiZHa1GhzSKk419dh74WZta1mljAGgDhDOqcwHPLUaK37bU0g00T7
qLM2gjHJRQV6GpILz4z8uOD9Aq0KPq6GjDxd4tqCBRhCjmR3ClImyzgdA8h51hoCLSZCo5vUr/QC
v0nNHKuJ+CgvrW3cLQeTWFLAJNmHYQRnD74ep29yWU9sKhnsJTDp2MTJ2kC1G1/4AkH74aAIeiE2
mENnYN1hZTBeCC9R/w7JCW7oXEJbdo5K8ILbGiywiya5qV4jUoQ5gImowfPt+JY0pabrsoZafFgr
ZfEywkJa4xt18xsp6cIJT1Nyb/Y0bsUy4wRH4BgSgwtHRkyvgIoa+WAW20KoDMvMNeu77udZJEf8
gknU3OGR82eKET4wz2O0GU1qho0XrsP9y4pko/NsfhbdypHUHwYgfrYLJ7IY87mO97KUuYiYX7iE
EhfLahYoftKNrUxGZVPTKr6Kd2h1axM7XwbOL1s7SoKtk+Msf5V9UY14k92CVDiGlkaypknPNK7n
LqCqJP5lX0bsTxK+yU8wBRhFwhduUpBKcVS58xZnH3nfdWNMgrBhUPiA2GcOugZxmDQsvyoph6uk
uTlKmAOqOiEM9oKhis0Qm6CGyb7CM2WrKXFCE+rlwt/lGYSne+F32MabbM5kHG+bhPuCXTBz1tCR
5yE2m+/sFlAAsbmydYnmaL8a+12PBx8lUAnZyggUYDMEpIeiy79wiFiOXh+uZWgkFydLCURKb0FA
coJAsoIBOXExGnwxt85FjSh8NBY6jmPmeFoa9gpZjTuREIi3iANyeSf8hp8zxNKS3Sfhn+wceXSe
M1POkpm1ORyr0XhIIriNMD9knPrpZDWdHyKAasaYmWg5GDQv5VtBo+RH0h0ns7klJc9tAdHL1sAs
4yiIPyLz5C5PFSw5qGPZ/MJm5wjA6LSzuxu8UsBlbzkXbBX22UKY0SS0HwI55AzXhmZn6Xn5n7Sg
nCO2IUxKzYoOvYYpmO0nOTHF5Z0Heys5QKGhCp/IY2MU0ASKPnlI9WbjLmd5OxtXIkhGXEyVVlfQ
Ow6jXd9ZWE0ZAsG/FvsnEXGI8+/M/GWbsq/M3n5iCB3OBMy1TDBWlcXFul0gnrDXWJG8xh0KJ0Do
qU27oLJyOTTwK/mwzcVbEPJ1aSO4Kih8sTWdeju0J3kS3iGcXyEM8E8shWeRz594vARhNVzbdCNJ
QLIdwtSq4YeMzbAOzeDYkpIcGmfl3sp53lgzkrcjPeLwmmUDOXx50EFqE8NQVORWiuIPOUVnW7kX
dwSqv2wbh8NUppKpSKvgrqn1fUT59Q3SA6bQEGTEUn25USI4t61yo2HVRyu/Efoori71GWtaNVP2
yWLM65cuUERXH0me6hv2g9tnKUpg7xWdzCvfKLa6VvQ9wmJygSXtb+OBFnJjfVe7GGOiCeE5iEei
9+UPzeoTpD1fs3A+IEGA2Y3xJsSxFluTKGfcSfaA5NElszG1t2Kbci0GHtApYrUvISubVBI28pGO
qGqxFPE5h6V4hlekdm9u7myxzGmnbIYB97ir6aHAci5U+i+xMbj1GFuTdPVLFKb0LcuKP01arWsj
qmJqThSO1OVD6TprpX4F6r2Vq0kIHS2PYWk8cbEyq7YDNRH8U4uN0ecrgRLkxpwjBB3fxliLO/eT
A+1FB6SC4kCxaNT9xkEuHopEfoMXfZdhW+yCntnDl6I+9xMO+mICHHDFmL5s1rGd0++XOpF6Q4ea
tb5g8LmwbBgHqi17le/o62g/dK1EIfRoK7E7lws4RzOsJSiM4YAF+FrEEvxWLNUud6rvMnaxYX8z
OuNHPg1fhUJgF/X3Dp4xb5NRIR4JLIjiREUMqjtyGRAT+UZOd0L2yzGRw1jnJTn7ulS5K3r7wegr
ejHik5NYgvxz15oSR+YrcQ5Q64YWj2SlO/B/gmfg/8kPzCaaQ7eOY527UUZXzaK9fEnwkhopORzK
fDwnXjla/Fmi/KqkGptnO5Rmwy9ENMSR//0OZ5ZGR/BkR+UXKuGgAcBRqPNTXtYv5YwKPoc+9zdz
ctFZBLpXtM/i/ETnSjKZ5rlNlgP0MksZum0BHZCXJIHpsBIlT9VbX7zZFiSymJ0dfxwMa2NotJds
PUSwQHyl65hC0EHdoJ/z2LoHvZFYjyAxwBWTVh0dDnuQJ6iYYw30HEHeZktxk94TD02bIR5WEgZN
rvrEr2h2yDwrZkqAd1D7o0V6Vg5cqRqRP7AvxDNdaIDY8GBC4looSOje+vK+tpb9SGEPskZ0zcCF
xfxaLoXe4bolXbgY3tooOvrnHo2aXB3fGljFVlLoqaPcDEPxTVeVYwgXDW+MkZMjIs/IL06kJMwD
xxZNN6VyoUgjqZkASENaTaAGqSWgPAf0oCxXGh7mkvfUePV7m1P5p4FuSnubOMWNI1giltrG9mEz
ZGmNyUkiJq9gFarkEzlNSRxiZeSPhoZoBRbYmr+URnA/m8GDg6TekJKZw7Eeb/TKurxDZ9Er0a2n
FZ+o7mvmFX2TNAA5LeEeiHA4xOyrJRYWmZ5pYWY+GYA1vQVXtUKYpzlawXAmYjNToD7+A6/oje6Z
rh1q+reT0Yp0OUhZVKkSVpCzlXBC/J3WJMmd33IsYr1tu/wmYMiM9I34igMFLGoD6IPl6wrkkIvm
nkPfI7YSWPpXBtOBv0qxRtb2575un72lEijzgl2zvIXnZ/btsQCuF7qVeHgUYtHo8pKr1g1odemf
EiXzIMHySnOjrRZ91+AMCuuTb+qt/lYcfPFcJ4AWHRiOTS68rYglJU8lMIUK6mjgClaOdiMBGIdr
YhJ5ePVGiEZowqDwhb8dKmsiCWHDwQnkNBLq46Jmm8X8YgU7K98ERbrmDplzCekxF1Jpc4HM29cS
bUaJfUBmxTCj+Hqp/8JrBpMa8acv5XHUK8kiJFjU5kiSueQjjE0SjW9RVQu/R0YQn8mz572wrem1
+yxuK+E2qAJtLPCGS0Dj1jQfQiU70fnuP1ldKRaRDLqY1brYBEafrkixqpTa8b2xkyYr6mq+f5x7
uqaN/1x0JMWknkSFq35FVKcVRoqstGk8yTzB7cu5acY30u2NSUDdJrRqJBIcENq5RNDTN2f8xLhe
2l6842H9vAc6c1yaIjj2dTU+haxdN+ST8URbVEBioBLcDO8olALB3qWSiMVSTYtMjpK6D1pVIvVp
9T8IHshamAv7Pb1gD788azb3pHFSFjl0Tu2QT+1dTclZTUQIrsdBaqauz2mbW8sXxlqGXsyf0B4Y
awelmNUFXQleOOTFnA4E53K88tePJ8C62vWuyl6n3QY8G2oxpdr894NliqF5Luk8Pw5lf4+ss6+p
y+LPXbCpgvGriqi61W/7Hq1UPaIYMA6tx7g2/poA7/P2PJvTH9HwWtOdCWnMDY/fxVWDE9tvTUix
0NSmhQIO8hoZ6G/+w3KhNuPlRpkq0le+TomHA6sj08hDtQsa0J5AYjBW5xQMOp1vJnqmZlNwn7kz
VBAF5sqrJUWJCntkPnsmhB8oF/zRQblJAYuBU+DrSFjGdvBJ0ZN9VVtImYyUjKhkkFFPEc7n72NF
s4ggzy29eaR4Zavog0Z3JzQPI2o1xzlbcSiEZKziesexQnPd/RCD6U3im4J4/+BFzlixL5jEcCM7
3GzTegdy2hfDqxocU9pd1XXYrB0pWIVO3S3D3y2kxnVSV8FNbKLlqjSg0g4Ckwq0aCpf/+qaMrgR
snWqmhshQnDFBvVsqALKSaK92kFeCAcl9NtQaddZDnLEXci6a41dpMWCH6kc1LLNcZticvXg5f4w
wf31Piv8uVIxlRQzJFnqblhycAoQsP19EOMkSTwj1+xHzoR+TeqGULGnnXBBbcJqyCLSK5xUq5ry
2SSncEqzngocOKsx3hC1WVYzRw770PHydJXrIT7bAOmiUelRn7d/wcZNgdXBj7CwEkL0Zvaji9Uv
SlK/KaCXZpsna6ftkk0/EHQ0sH7c7CTMloHzZRUG3cFxC7+iAa8MSG5jJPmhBgvivspdAmdd0CTx
7yeNba7oqwqHEpvF23SLXip07v14j+qyB98ZqJ971KBcStQlRHDy9yFrczBWTxlmgVZYTF1jI6h6
rwaHyEBtannhLFjH1QVMZmINuO9S0jkVp2raTGVCDiuj+eIsG6apPJp2pjElicoRl+TjO71iDP66
UZoQon5hMXVXc1vALkiLXqW+3unxt72dlJsX1W1c11vLrNaRnfygqfMnVT/av9owUaOnlssUztDv
42MAznjJGMyPHCBzHO15bNreN0u/0yKaNQdErZDIibeD3hNHUnZilf856sqNgtjfx2Pwv9wN/A7U
lJDGMa78qDKmHMVwKURnt8ceQKN3YFZwwI022EYwjlX7WA7GTTtVaxu0L5wOAQ6vh1NYAsl9cjdX
fNKfU2L9926uxiZqhrmlN+H8mCFXT56RRaCtvVrZTUp7x00FzrkTFTvJRtlvRnBwcaQ79ZnV/PGd
/HPjy0nz3zu51kqlWYxmK4PFLKnmisXLtehMQ2U9MD2O8VLeYxh5EdSI65uqKlbKIRg1aHhaB6Ro
6hMfs+YF4Z5ozT+B4FpdXSfooc30rKkyv43ujSzaiAaEfKe8VJTOLsI3xW9i3psCMWcOjWQKNg2f
1Se5ZEk6FKm2NQf0RIIYzKtxiI8HIq1+4wyvZXWredEnC8X41239bkCujpNEi1sVGbifUxOprlA5
24V8rffK3jWKVwjLN6xlBxSZuLOnYF2x51uzeE3zV6KFVjuzozPpiEJDEo5BJ79vCFoMhs7FJAQa
qvDZOatizp9hl9IxAcqVjgv/2dxeqSxj1GVuKf+CgY++pXctVbiUKS0aEiCIBqnTuAXaqU9VXvyt
2KOvphQ8VgQ/z0Y7+J2OCi22amHaka9ey0+mUgKmS9UAxc2kJ1OQLaljLu+J+Jg2U5Qgiudqdre5
pSDHoHSf1Gde1xH/fIR3jtDVbNhTYCok9+dHTAcS32sVPkXCU0imqxl2ixeuZWBZLZIrMFXEn/PT
rDXbLr3N8TuYkDGobj7eNBdK2j9M/7u7EprTO8oanubi1Y2Ge8aSvyxp6yDDpneA9AWyisNApdYr
xMcbbufji/9jVhEN40h1UGqhRBf+95Uls6emKK3QTo96DhQaLWvKoqxyAXRraQoTG9k2rcJT7WWH
0VV27kzcQo2+FFXEc/hIP9rnCs3CuOu3rGw96ndemPpqMN6bCebPth+96MQU8x0NXeC9vD1FZky/
rPqzUfx9p7kUJnqaakPWRCiGk+ni2L0bxdxKusgws+WpoAe9YLiILH6VXINuN3eAxmwI+s1JWvYn
JkApzRpK3Ccb/hJI/Hcy/3kbV5MZOYELAzRZnlJyh7EZ+rK4JPQXurXQcojc9K59TvThq1TRi3YJ
i5/2tg/E0Gps7lOt1P2a39sA6BC44+MZ//2w+HmDmqoRCRCL2ZYnf383TkqkETTq5fI0YgVBPIWB
DOL+/3cROc3fXSQCxhrTqVqeImrucYQFWtOCz6zrv005cu8W3iZChMh1/X6VdIAjnQXh8kQ3Gsnj
CMX8/+E53l3hymD8H9LebLltLNvafSJGACAAArfqe8tMy+nUDULZiETft0//fwN27pIgBXlOVUTF
lp3bwgJWM9dsxhxjDcAwCsPVqMw/WSPuF5zAw0PogC03zNuPWGyYYN35ZWTup63wNj+x3ZYGIvt2
5GPeN4z/Wvk3H7NwMau9m5luwkg4LRWoK0EVSQVSEBYC5eiHfbrR3gyn1XuzB7y2HmsKAuMWmqFz
VYyI+GL3+fDsLegNPn7UYjt3BjQuY8koa8qSCgoy8nnqSefLmE4mkqxdTW7y8LifrppUxulAp5EH
rdN3H0fNNoms1B9pm2jP11V5r26LqcpPd0X4u3b74eE+NSuk8/4db0mx3iaFm6SmN267+nyTQo47
/OVkFXCmzXlBmwQfq3ZJ5ZmETlXqSQUkKmYt/TO7ECoo17pRU1hL2k55iMPv9/kyICJHdpHA2V2y
TGROYJiNgVWxgNOCnKM++JJ5p/sX9FMJOasj4326ld8Mt1j1rKfq7lUM1xTow6nw1VNhAT1AVeDY
WJ/u4zdjLWwZweu+j4wMW2aUt6p6KgiPWO7DU3hsmMVFnKKCma1TPkmXBag7VZuPOnHHBlkgppsq
WE1lySA7SPZ21T9V35669eV/8SW0dJFrJqAx3IVZTiy0yxOPCQuM4ozTpwpiszliNt/Hg7/O/ZtB
rPcHcOwgE3JtBqmT9k9Mcx1FX8kqpdSD/revWZoxd0zbwmbKemrDymCqwk70cHiUTze0t3GR2YDU
Cu7J95+TxUOEGePCBDTLhuYUicpp3tBALw+P9ekmeDPWYhP0+31MQMZYpDAFHnDmto7DY3y+PP9+
j7ckxsnybErTkDFqKMXwvgTu0sS5FEwOj/SpJYbXholDqtKfmwTeXDPVzqgmJ67mW43EidmtroSD
yIeVYq3DY326Sm/GWtygMHE2abmv57GoQ88FFCHk8vWFS1fr0Sv02Lct9t7UkaNcmcxivl7fybgL
XkFPglL8fOvhj/t0yd58nLbNm4nsPQdZpH2JnUONQIg316Izb38xIG52eKRPN+CbkfQmb0baDWk8
xTlLpiPVQVeC51sD+fz/Pwr5W5IIsLkiLLpYrE1f70CidIxCpsBqwIkD0PTX5RFr95kT+naYxRoV
XT1Uft1M28Ry7sQ55hfxkSBNzsTSRXw7xGJl1vAKtUbBEJCtGsKckxenXgBjRJ3Taqkb8H+busUC
Ba037OK+nbZABexstZUvQYPR9vAox2ZOu//NNnB7FLKblgXqaCEx+ych9Q6P8NmWfjtxC0u3R2fI
RQZj2jr26zq2vwz930V84/bZkQX67Jy+GeeDd4YqmbGqsQsW3X4e+nuCiIHIU1kn2x9jHft0NBM3
S9pEFHYWQUk0OYG/N51xC+wPHoHRBMNNmwvu9dFets9OKniE/xvKer9E/q5MVpVrjVtFrx30JpQQ
wEIdXiVLT1nu7zUKMi4M48jauIuTCrGbFacEQVvXss7cMb8s9zvasMwzuo3EtpnTE4EvLwOI1RNo
0aM8JJRfDly6XzvfUj8+yRPjC97G0Fg3UL4IU3X4NT/brih1QPNGBgzHZnEoMnTCkLUYp+1m52/x
OLxVdEzcRyv3YSLeDLHYrw3d96NZDuyj4LHi07j6V5BBYR5/IavkdjIFIrA4/HGfLfTbj1vEM9DU
DBMXG2fRKcITurFaCOX/qyvmP6OYS68gjLLBcT1Gye3koVyVt9xlIFKP3puHl4psx/ttO9apN5qB
gf0CFcnOESj1f5kvc+l1OAZZf6Q1pm21f0FZ6R5WkQQCyMODfOZuvJ2uxdWSr9ZpRdpu2q4AhjTT
j7kbYH1X7P9w7VdgCIdH+8xY0voLOgRGhg1sEO8nbeeaYwGF4OzcaM4qcranG+fIRvs0Unw7zMKk
2EE/1oPWBh/Xrv+9zML0rg/PQHZPv+Xnh7/r06395rsW1iWKVq2HTix+TQ8t6P+n+/LT/fZmiMVC
8XwriAOGKHf3wsg7Y32E6OzTEVwLCmwIQ6wPYnz06ZVhNNo4M6BqEOc5z6Hg+y/m6c0Qmsc313E9
uUHVtiBuha7GZfcGS4xehwf5dEu/GWRhRFfepg9TTMCMBeHcK/05tHcYevXO72gXPTzep4sPRbZF
jtszkM57/1FFsNmX47AzlMBj8UkHHc0PfP5J/xlisaFLb4RbxWEINjQP71an/A//jBjxv3LMbLAJ
iHEQ6fhLRyPdRG6Sb6L5c8ga8zlHY5zPdtrbIRafUyeFXTdGaGxhIKuRvxzwng+vyaJH/2fs/naI
xXEJPLehy5Mh/Fz+LOAnIl1li0CVoB4DTdPs1h5dqQXHwb8DwztB9Cuqg4XHiVqUF07rykDfq3mc
zFd1e+za/LKPQEG8Cug1t2cBjGW77AA906as5Fm8218H1g6F4GemXE2tQmr9ah2IvfjaW/9FrsYU
sWhwVcGsp96Nw7P2WRBgG/9594VvMOzCJqib0thOfncNMk/lbg7QnJDKxzvxB2wAtB0e9NPNACLB
h2t7gx7pYsKC0Q8GpxqMbZNG9029vieqPjzCZ7eO/WaExWe1+ZhWUcIIUY66C8AOw7t2y+rqqE/w
mSV4O9DCw4mrNI49sze2yA9/oQECZfPtUQfnyHwtYWZJ6wPpifgaAieFnI1x7CJYVJR/7WE4SA0V
b2xIjd5btHXVN9AUTSwJ9DGiShkH8wZbIPLHVR985Y8CCs/UhuNj3hdX4g+w9uPdGNj8a08t/WzW
LAdQu3pNTPcSdik4CtXtojY00IsuyBe1RTA/wkyyFkmRPIuvJnbTI/t6gXz59UG2FE0hoeJ/iyuh
Bbq8rt2GOaNbwS+NG+ExGRn6UwPkTQdKlTdWdWTulKNcAaCU/6L5dQPQaPE1uRgAs8ilU252L0eX
hpP1sfdcYD7+fU8Pw2sjDAOG8P3EZ2ZlWTlUVFtUYaQ8QAjAVK144ba4TZ0Ty7r1qM6rY1iWoUKc
ovUT+hsIzWgUPHxsPtloFpgX+E3WBq+yxIpTUTdyuxzHrVqCyHoLi394hE/Oy7sRFvusKXZluOqm
cauiCpuKWsJ/cyYtRHhcb00kC2Bs4Zr1XWgGdt+PeDUgwcmdsDsTOLYOf8l8yS/CqnfDLKzYVATo
AO0ZRtWu6kcMgY68jTF7miYKRZhzsJ9qOsTq629tZJ4m7rNaHMV5pZYytUKG6fV6A7nU3KbDBozJ
w6iFUV3JlG7goN/fWN3wqhz0KmyvD3/FZ+sBKHEDVRuMbc56sR6bNm56p+MjdCLJ3KoTWHfT4VE+
yS3AdaQQVKKuVNLfb/KqAZfPNTluda8Q8Oss6qzRSqYG5sODWbMW63JlKBiBRl9zHVtLakmndot1
VCTjtlqv7t3KEZlQ2HsIpjiXvV09C4LHohBdgXT81So7xg1cHNbrHjq2E8cdgFVhOFTxV/cWcujM
fuxcWll0p4CJJyY17eTc2wkomqm8b+Bpox4Ro43UOg8svZ20pTqmGgqiNkjsxP+6pweb9Ap2Mq3U
3mSdGRHFPV5HjdsNuP0CssU09cMTTL3KNdF3O0KEVa0bzf5haOF4jFHzbFEkUM8YT6JJbaDLVb0A
AOzle6j3Un91V6aKsq0JmwxYqKq5puvnXD0+aj+JMvOm8e8ThN+m1NkizD43Yokpjac29vjb1EIi
HTkPk+1ejYGhwJ3HqUteV4H683TAtF9lmUQVGRvmtVF+24QNogIZXVfgcm2Ldrryxm5s2BiM0xJa
s8FvzwHrP04R7ZFQldQucr4mXQ7o7Ai7XeyHV2H95/Iu3T3qiayhWVb7ajRkVxEc/Zv6HycDSlP7
zTmAuqvSN++csPjT97uZfmydUhUwgO/97MzFuEer/JZuM3GxBXl4I1qRDahlukC6dXXRcNyyvXli
rGjGNl/BU8z9tmN1K9mMDZkhHxYWzNXco9c//YR2i5kFtoa9s/ouHjxMJhfg7drk0dD3OUN/1+43
THmF0MPuOU/oDO/Ky3CgmRiGHm0ZdZrSbuisvkFMfkHDa8g/iOvv9QqO4filiIYniIqu6GA6B5J7
PtLMKqs8SzzARzdk+wcx1bE2op6goouvQ99bY7fOaQgEjuatw8dr/cFk0I8PdQrESbPA7IwLfxPR
DUmflZ3lZFtaO4CVco6VQvNMS62ekV/gKKCNC+em/1qtaXNqdvCE3mmmuo7ealppLAtftljtnzdJ
cUFDylXebr7OzBn5UwBEiW7GM3WSxDPLsDh4wzG9pGfGPlXORU1AmxRR2MMfhr4kZuid3YA+0nS4
iEHKOqhTLSx6HhI/QNKek+CZTzBzxwe2UqKBLk51RzXAiRAdv97q2/NIJoIQUIns5iLe5xcR1PGw
P51ZMM+pZzRa0Tqp1DrMnIlaAUU0ya+szExSOS0oa/UCcgpmiiTM48+/zmZSd6T4JGU1w93whX/1
iz+yXNU/ufFpVNRhFPeHLBoTpy4YL2m+6ZdEe51wb/RJLk4mFzoQ/Uhm8aNffxODJb+qi0o9C/oV
jTsTWEb3Gl5/3bfdtyQWf6Aod9wgu4SsRc0NDq1Sv+651RSdID23PxP3k3gC1LhelhNwzB1v23q3
nA8CnjVCOf0Xvl5ODD9EYuJD1rlnm6gFf5jKK/7zrqi/cSummFmhicJ8fYPclAAzjOdxvvfgylii
GNZEYxXdlB72FnL2r7yg1Uq/hQt586wlA1rgnpprZIlwf/W6hQ9MsEjIRCXh77YZ3NO/4p3Y/le1
8anZMcAaehBGoPI+t9EXdPbmQNuzuPmGeazr7hsxmzYqH2uQvd5cqYdwldIr7kQu7U/DFxxgC1rd
cyjN6V66Ie2aQWtMPezU77GO/p48vnowE5p38qp8DACrH97SH71gPHnYaWfIPB7RrEX65qyCZ0Du
MPOz7VjQZu/Azk2zOWSs6fAUeZuZngchK5aFzWy6QGmT77tR2hn0McHzW8M4QlAzM53QyjWpMbzv
yn/45iMh4SdGBc1XEoSGpRaJzcJDSLqVZTe7ICMkLJ5pkk+D8n70jnrbkmZcHnEP/wP9TNTNLKAE
7z0RGmeh0fbgI/Si5KHz3dsoBRgxhoHamK24fHH84GtCNrTbf09pDiddrpavKQGkwZbrJqL3yjiD
w5zlz+DmEqMEHg1tCZcFKguiItibP1ILTpgJCrZXnX02s5hWRDwiuyCTv4d8B4YMcQmwHZnWHYbt
5wVLa6JKlwPvJM6puNC9f/fr0DKwoH/Q3OxpFtxBikgIs3PFqop04rdu9ei7CMVk9TOMeyeyUem+
+SuYEgEzhr8VxAi2RAYOdrLL1ffQedrgdkwdsdj3NYxTzHmImUZ20YldXIn1pcC1UGc5XGriJZNz
sE9g65jOUosgKe7PeFug6vJFIGDw8VWo0r4oi5Tece9OOVTZdvMEfe7VKgDKCan+jv7ovMev4gi7
8M6qf3cFAGb0q/vOu1x39MZgFtOp/2Lu3JnBXa3CZk/ZhgZmChp3U97IkTp8YBbbg63h4AjTNGqD
/kMMWQHSm/OSt5HjVVwMWzHWyM8rNwAA82PSQ4uL5tcw+HcGkSmJ14XX3XT5ZJrm3tsCeirZAK8G
vAJ1V82lvcNftHC91fq7xvV27A0gKuNDYL8Kq6lZuV21VW+iji83zk+yCzr7uawPj7boyqNaOw+3
8RmU6WM3v59Af4U56uupknPgRC8VGswMqnZ4/CyWy+qdKygE1OFK9KdWtcMv8GEBF+MvZjbthykG
b1xtlcjiWtv3WP9jNY1ltWH5lcsEluuvUgf1qGqrK76J4eCcXgge5oszZRs3Mby7tOTRXHV++Ps+
X87/m99lnmYVFZPn7/g+EYHRr8U079JrXbZ75vjwWDOk6o0/9OEzl8ayb+iDSs1qO9AxxnKldOXh
EDWgPGPYjPcFvQ8oRPCxa1pooOd56EwMwO65oUNNniAdww+K8HcXNzFBCXza0IaAHPReKSt7zSMi
e2IC86GDUYsgxm12PX4GNtz9G/IuTTH8na1eJ+uxh7aNs3uymyBGWm9OlVYSot608gtrDK7CCPl6
TwSkLyLB1h6bOMaiztm9iARf3DXYWDPwED60juy8T1cG5Q+TfgaLhOrCdHgNzklpsjLyhsmfj6v9
Q7be3fgNccExgOrSCf+5NNSX/BmXvl6KFW5AnLhJ4lTbiN7ciP5ObhGEhOSGyhvVl3IraTaTtKGs
k6hwUHQU/FrzLExUsDDOAhi71PeXQp4h824HAz3v7rOoeaC+jnzjchO7F/JyRY2JARbDg2NlEiWT
SFILD+vhPbdoW/hlQNCNdSkKeghtLZI30bTa2VPg8mEDDWlwD2VOdp/wgsoZ9FP0u7S2irb9wuZX
j+KR4fX4D1t+Jo+GR1697O/tl1nYPrMSsOXBPohShztMI8PgQfwsz17ACAKdmZvWLB53MLIfeQft
lEPvsLCh2dodvLhdMQWkCzYwfYm5YUdrDHtXwhgKEtHtdLOXNHxRnIlw4G27P2Zq5p675XvQlwPZ
MHkUqUq/n4s+T81kbdT1diYU2/2kdq/mnmQpB2EJ5Oiz4/DbTl3idoCgYjPQ5oP3VtFwB4GK68V/
HJ6hOV904M2WCZ6dH+RdVpX1VlKpazjWobzB2ItGC1rgy6Z2LyxUUvBLJOtHxMCCyQmDYYegVO2r
5CsIdn4dEZ0Yfl2hKV6LFDFIxIq+RZ6aVOz4VD2kS58xXfLoON8rKGVEYzYDRqDH2+c3wf42yrpr
AffCpIQjLHucmq/2WZPdwLM11Dc+/K52hyTTECq5viO5XuIy1WlzpUnD/nFKxRnHteKHNK6Db2zr
XJT52gdIGzwQeQpordeBPeBXiLzP8tvVxCUQQrnXZbiXRxO3c6vohzmHytsnUUj77VKja73OrI23
X9dbcTaSHTjbEFglHFIDdiKmLYAYZNxNJw6N95AWkMQWKFzRp7jOuPrbQjz4cIGgTCAYMuuwjson
MT7wxyxPvkOi0TjjWdhk3y0iRhBCv/FgfN0Rls7ZrMHXtyuDc9YySAD4CQVa+6IVnY+qOdcdxFwn
85c9bqyrKX6hoay1IdofLetUcXyMP8sz5QazBgzAr4OP5QB9ISq/t9hEG6jqfjKwPUpirXkqyNDY
l6b72KXdTPUiI493rQ/n12mm45Mzr37lYrgUBaYSi6J1JAi5sQ3JNz7P3g+hPhw9dZKqXyi3j/pf
H24hD11tXyry/F8E5xdxVDwFppMFobXdee0/4vwCdDOTf+d3LhFc2TyKOUqkyM24uyGuECmhPrXz
8nvl15B5OHxY1zPQ6t3Owd+VxBFU8L5Ak4tquVHQgLtHunY79s9m0Z2YJQjk0f5tgqXHcuPfBygn
mcSprP6A3f0CvLVunD5Ov1GukkgurYi6utglZexDuX4vGjaUz+AdpRHyTAbA64wzIlkQLPtqVyvi
GpsVtMb+a1FcT/bzfCmndwa9FPA08KSofo3X1X04QbvBfUm7PZ1bCrJir547Zqb2fDdNa2gY6Tmk
kvQPxqJ0EaAYq8E/8ZOYxADcdOUc3kVucd45iiFlFlZ59Qd/bNLN+tSja/xcYQ2FYVGmqaFCd7CI
xRT9NWF/7XOVWvbMzybFtxZOZt6QfaxUi726tixni9Pcjn/0jWR4BZtjWtaQjmy489vJR+UAEu5N
8aSTVMRQ9Ub3/EN+3/HXeliG4IJVjxso9YZXjt13BNCuMEqYyHGon/qJjBy+nLI+yE5L81y+A7zP
sALQN9j4t4TAjzwPI6kfflA8DU75e99/m3kfa72rftsY+jN4siD0+gq7OBzVsNk81WuJbiv5wL9S
gktRsyjhtCyslYhkqbbJB2TeWETx9inu9Irod2Vkyx2kXGSWi7T5h2vFKNZbsiuKXyzbhE4V4gNz
97CPwj9W9U82KGVslf/MIFxIEUq38yzB3lf3yuiI2VH+UJL9hSOqVYM/cs6fNi97aMLSTXedhe6V
ai6c/hb3N6wa7NvAAhLBdxuCm5l5G/97bxbiT9k0m9uOUDocEFKCJ1ovolhAh2sXXjOc2Av71aNs
8wjXkNL0op/iPzEF2EvkP+5HYk4jIgVNaizm7rKLtTrdaDiGPT4dShJeZHjVx9cmhI9NYJ7u22I4
MbseENKO6o3vZ39iddB9cB6V94dd7x8G31T5LUKPZzkfTa6eXFoMkUMCDXW8fxBvmGaBOH4vRocg
gi1t3t/6/8RB+JC6NgJyld6F1HgOw+LPMwQcVcwPmpS12V9LfRjPkX8lsrN2VX9jwZVoJAqQ0j3z
lOf5lbd+6izy+1D6KS8MQGtfPem6mKrgPIH/1YjrucggD3Vu7oVbiWPKEeQJHIyUqWEQnso5EI4C
Sz6lm7PSJ7ODOB4cOnhJ8m35/8NMp2LFrx1YxUShXF84A3xyYv+kmxZrJDnG5I5jqrhfeZasQBmr
PFVSI6bKEOciikR14hJ609PYHB4Kn9PC7QQutCM5gaax6kWb2L+ScAznFBgSIQ7PYjAX5dS+nCgw
o9HSvDj55sLLz4N00qSI7Yx9ndlQMtNT72R3DQmVWeX6sDW2P6YeoGoBa0rk4Bgco8UFETW7dCBb
YG1FtypDIl1D1SJVm9KNJlZScn4R8aWUv3Ztfauyk/xdkjx2j5ojWlINpKnZl778kpEkA9XPMjOb
mtv11H/TNGBNoHG9Fi3qTEDEiRZLnVxGnSdWj+/md1h8GwV4gxooBS8cK6iDOFVNcazUSeFv6Vij
O01rKjQP5P5BIy4uomDtp2lugxDSN4soWCIkefsiMVSxDAdVd924sgeyzrwhX6UjrDKXfqWD6lLy
Z6jSYXQfq+KljQj6cS4MK7teVaiEd/CH8Xc2qkwbwL354umfdOMKwzerHszpMnEP92DTcZjtFuZ2
xfBNB31ulN9YVfls7DenLnSczAUnTsU++X3al2Q2xG8rsicOIbElxxvJRqZzXeAnMcl4qcKLk/3m
TytjVppfDdXXGs5nM4OEkr2uXS4fV2p3c4heB8M3MWSWOW/TQpIoR5e3c8ov/qwTes62UNdV1sbn
gfM3CkGnWZbMhCYJ1F3pHlpD8Ukyf/NXj48y3SpP6Ear3fpvVRF4ZR7KZmdgWBOYZXKEIOqvuHdM
I3rgukEp8VTbcyIZqYOtI89DMGbicM2K9He33COrhUFoSxkbnqk3l7Op1OMAo37ROA+WgfnG6/yV
bcKN4GnUYH6OOffzuNGNz87mrfmPbrX5OpAnsMrppOV3Q5zQfvrRQ7QMKWpfr1GvgY5VsT3lVW8g
aZpMX1QiyZGe0pTpJ2vP47ivO5/peuLoU4GFmqLq/duSOY4tKkHBujxZmbsLO2WyGXoXQlIJB2sx
7b/uqb+LdksXXWBd6pn6/hqaop0lZ0YW2H7MoXBcBVCmVfgnQOqYVU1+f6ejyyPV1YN1wjedkGqQ
5wN9mPwoRbH8/oBAgxL9RQv9uX2pfSPaJWOCmKxzHpAdZra0b3mWcD883PQemuqPSRpJxl2D983S
EIcrQIa35DxAiNsptQuUnRJ9OItpwoSvJLGshmPPvGf4M2KS4B0QNZZXsE/68z7P/mJA6GvPpc7G
bzKugjR+4M3It1AKU/6TziPdk7fecB90NYJoMAJlp9Rh+aeFmZ76sfkjwfbPK0wIp4b8CGpcCV1Q
XLqo7PJqDHlygLeJfZKzLipbxuQtqUIpl0YBXtilNigu0vYHf5OeF4Sp1VBcCi5LvyOFSrbgADN1
UP1pb6Yz3XTiCwR4ahQUdri1mBpdEcgx6W5cpQR/lv3AieWU+EnyLP6gTYKjIir1MgufifXcsvsW
si8iv962++4Lr4zRflBcofu4SdpriTTD7SZ65F9Mmd1699CQELGLJpnL/7+Imbwx/NEzCeoaSakN
FjMju7il8f6VpKz95xa+RMqWWXHi5p57Pjj131n5rHpzsYu/Wmz6hiJoOrgXoBdwvNwa/4sWijIp
n0bnJUdbpCbm5oF6CyIb2aYNYJjKpuJLlMMX/Lri5C0oWtxXV0APnuPCvUHhB/7/bLhIvOishqSx
tuHnXMXPBQU0rgbLoMLmsvHY4WKN9NM1bKspWgW/NzsXQw6P6ri/4VxSaZMa26qA4aku1iitBOfj
SP1QiUt+sj/U5MAPuAnUEct7Hb5fP+avuGPcDWRCBreMtZ7Bom8qCEA3JsvZF8a26LNbaQds1tFD
BSHMtIEmnr3+09hW9fc8pkJzePQF2SfZM0YXA4PtkhK07fnt3oze7t3CiF3QZFIsDpvHICAzZDJr
8JDvtrlfn/k764tY62WA8zvBykD9lDWc/ZAerSjV2HBrIRRy3XnwvZKgwHeNUfWgp0LXt7m+WsOo
Mpm7m9Ypb+MNNLuTosbuOrajGyUFFUWiLgdzDG1Kq9fDX2jpjn4fTL7/Qut9Usos05W7rzpw0fhw
UnihvGDBxy+UjipjMpzGoEQOUBmyIRwzkj8qQANnzTfFOVFiASUQpkYeOmb68AuaHyoQiyVYJDDb
qhuGdMULOjj+MPUVAFPiqLgvq2+76GHtZ3J9uPIwDm5Bjoroh0wESZ//8T0W+Wijc6wmdgGNyntT
MhoTJhuPvzODjqafEZbGF+/5+nXGuATIIEdHGk4+5iRYMtPC47LwPOkBeb9kqyBG3cAGWxom1ivj
bSJ4lbonyc7j4h75bK3/h/3xZrBF0rIeEiiN3NHYplF16cf+jNGQ/gUDmxQttCcUFik1L0ZpEjNH
3uAzL3OD6ClONAgZBIXff25WoepStQaQ6g78Sia5yGKsvgdOdGJVyZUOku1KN0FbdECGik1y+BXm
JPnHSfj3Fagxvn+FJM7HoG4tJqFqrvIdPiqnwxjqezrA5DJQrlJ/tg9kS+odvxyGuQ2vwljM/iK+
q9iWEM7gVWcfF8ZF1VVclNXDjYtUdqsCrMwoxgQrg1siAc/D37JgV/pl0mhKgKQNuKO77LrK+75s
vJ0Hun4H2b9VnOFTKX0glTBg8c6Ej+gQnUGAE9dfNvAB02Igsky9C7ZNP3i5//GtFjMcwq0yOl5g
bDdV9V2gZ8UQIYAseanmzkYw2kHhxr2SRhjZ5DQnGwCQDG9s6J9pHkJagcb/gurX4Tf7NMgBv/R/
87WwP43jQPbkO1p7/6vnCBv02O3dc9VgExAmRM8sF+dPOiJV6391ouCHkFmECoqneVFSHiGchlxZ
8OvjHc4AxfVRPsfPTipoqw3VTDoBlrV2GMnHmJqhuZ12KNzuezzV9mTo2m9HJkQR7YfD8GYcGew3
dyI7qqafm3Ggy1QzRu/6V8H+a7fGJ8Lj5oIgfNBx3N8rWvL3CCJcKKmlJFRU+Kc7j5w+3LnUEw+/
2rJl5ed17ZARlRooRLaLavW43yVkcVNzO8AoOUM3KXSFyPKmbN2fcAoTmhtejoQC+ZzDw+vpHyfm
P6MvyrvJekcHRUaDbEWcv3HzH7IFOG9lUv3980QfHu/zrfmfz13CgKkklxY9uQzoDb+pjKCs/QCk
RgqsDbrKstdd+2qvpzNuSG+qzkV+g7PM2sh/NbnGBSeALFoU/ZGPXAKAsdY4BkcyP9TgdIu/edVF
qsAPwk1nTaG5hVPu2sTTEUZbmUt8V+2S8EXBqVFm8NGojC2pJ9GXHZ4xrcByhXzDQ9J7Q9Jis4Rv
VYOVjoHZ08JM1kHJe2mZ/BJ3DiGzixEfFETp8Kgfi8t8/JthlwxYGQ06O8+q2JZtdL4X1/P+1qwv
Deevzbg5CynweL4DCOeHS6A8Fe1lvVrd+2WIj5nAUZlfdQHKIsiPSluqwTgL+KooCN60qVwTo5EX
S4QAZJu51CN05fgUMsOq/HPcW8+AEZ/c2Dl23D6zBLQ6+gB4HLrcvMWGr+skz8lFmTN4Qudf+y1v
kWsWWxnBpZJcBb5w3h1jcPvoFTq2mGs2NlVtx5r7b94YocG0itSou83WJeNQdsDqKBBieg6vnFyL
9/vlPXxpcSuRrY99qwo222YswQEjk0OdEjRkX30/PNBHBMwCKLW4Zdbx2gu8dOdtu3b9aG+qC25a
zZ4QPXg4oTFddzuAD8kxsvmPoBRGxi45tm1Bzkdf8XtzbhkDFUb0JLemX/5V5sZdjH5RglNTRk+p
FwPXI72i1JWqK8pDuYkEoIkFm+s5q1WG3bkVoFJHDbJwJrQus7O5WoxWQGd038QOH9vGK9lwyVV5
u6I5K+G9TUK/1dXQW8ar8jrp9EV5LdIiGgENmh/KUfBXpTglOIVI3BfaHsBOVHNySFVk8RGD062N
V+SrQTN7t6SsT4XlI4uMpzhzppHwSKOvobGOTievPgcY9jKHvnOlktwHITxQkztlrJW6kEyMhI3Y
TvrulZn+ZQ84SJvwIuvGF8kvuX7zzaG4ZedUntxaEFaYjk5XTmmc2KN7oai7LNtHHuElxNGI1IS1
e9unqXdi1M2t2zzKXejHTpoghQtKL4gfGj5fC16npWJzuQ6d6T6Q0dVE09R0tm6Cr+s9JYypfcQJ
G6v4a5ORUIEgnaOPQrCySjXHocRayLFkCvZY9Syiy40su43Sz7ylogzvOXjc2ZsHXsDf/YmPsq/a
v/jxM6EnD1V+Sr6zb9z0etciHcOdzSNpR2stujIQWqf/QS6rxOH9ffxVzH5i7rcNtDn83UNhU8lp
7/qUDMrh8zJXxxcn04PWmDoIqXfXXGIpyiBIxyE2V1uqj0bz99T/lhUogKVKevTY0gjx+LI1b6TE
4YX/GLvxtieVgmcidkcmyTOtB4esozJ2PkhjZUKVWlVKoevo5O/DYn2ZD0i7UyHenGgXe7i+c+cR
Pulke9/Nbyv2uBr3nHV97Q1epwRyksIFnfcofuwQtAG03bxKz2wHlWS2Cy7a0CbNl/3JvDmkt/jR
Fd7X2ED1bvJX18yX5HH2xk0z/lj33QMyNdlpR7c6OhmgqTdgEcybTWmPcPVSkd2E028tCqiSFGIL
OF7/RQss3LUHaXdYkl1zk5e9tdsWk/E6NOaXQrnzJv9axNGNSn5cwdnGprgrFQWUIYofpvkjK1G5
Eerk8MJ94qJputAX4Aamu3d2FN4YbtOGLgEsMVcwDCJzKl01Xq7ezqbnARkT1z2ZwrXaIMAZaiqO
vMDHhMf7F1i4r7UVenYymLjJ1oyOG+lbycoCKO2f3TSd2Htb0C6LTP5EyvHI4B+vrfeD68J58/UJ
YNjWHg1zi+N22lt/EDhCTVGS+ttx3tHpQp5OtIhylcukvuqy/nLfgD9OjWOvIrv+/gTxKvgVLmyy
rMesRf7mVTwvT1ZG4v30hcZ9N9OfKsdCuhn3EJzDL9Cb8k6qGR53jBZ6D4pF37/D4u7p4qkBa+ea
25QmPkyVEN0CRSqOIKGkko5wUOpJUpGSRBhzpBhMNgvSECYt9rBsVI0aR2l8zkkNThotST6EBI1I
pXCUBAaQ6Ne6fETgiH3O04jN1kn6w6EKAEXk7QbKqfRnVbTd52coz4wBNv9YoLtk0fnwyXKU30z7
AEuOCQsZPjsS86joAVZudteq9/ZUP/XhE3WHmKQbYG96qECK8x3lCsHI6F4R3eQ9c7ucIekk7K/W
6PAe9T+GMe8rmosDYvmpVU1oy87NhayCAgoXpiQPiKd0yWkwCV9yj758MPdcvgCDnAFN1NY5n/Ua
N7TKsJ8phap8NuRgI/rnLOrLuf5k9qRvIZ60Bu/CxaTxOK2OQoGxpft5tOfiSLDqaM9pT4RYzN3i
ZQgvwIpeqLAhZXHxDbXDS+PTSTe5l/UQXRTkIqVSRnYSO8hjfwGSVGSkpqJTpc4jZ3q2Vykawvmp
onhuAjUKCRClV5jzt9S2eQgXcJd2/yhZz8NaJmGKrvXPKd6pw4bSBRuJO1GyjOTdanAAZUlfwABV
2rqJnjtEhVrwuyozUt1ETm4aH30aY056Y3i1Qw+5w8S8a+Pi8vAK2nJLl0fbo0kPfQzxvC/DYGLt
aEhzagp4lXgQJ/+WJlWKVuUrhgNH0l8U8mckOT2OfOJIQiNrpy9jfdOkl1kYnpReeVM7r9RI5VBx
PvngIbwOWvNEfWNhg+6ckV+qyq2WSa5i0jEcsCSi4wK9kj2i2H9zzqJmczrCPS5lscOfahqf7dY3
3+ppLt6cpzwcq30bl+vtmjqsYki5XDBIJ5UTXqg3WBss9nFB++RvgXQHSkc1KhdsEnV9TpRUx2l9
MfW9ftUexqf9uD4ti9O2WG2xCFnAbvGfqKaCQFCjMVseE+msaMNy/tGm4VBoDwncCE3FaQkYRpXT
wI+fpd/NUwVUaqyd5NCmsRKMCFuFWy9TplrKzxqGqnI59OJ3o//Kn3lxISR15qm0qkiIZ3PLf01s
d3/S9Jl056hmhxQVaGfU7c9uRGTgu7S4GUN4MLX/Ocg6SgBXNSfBw2NjfTm3Cvc0y0yV+uZ+IU09
sDYBkMLOqa8CWtb1bnhRv00rSxKD1b2cVvImfkKZl3TzykUfFYVAsUN5tmqQ0n0+vMT2Zxe25zmU
gSzPdU1/mYFGoA+1EXbzbvJO4p35JRjpDC5eEAD76W7NqAE6ggV9UfBhRLSfGmgV7mZeBOYf7MR+
9B/UVsvqqeTJ5T/uipcVHbIpKpNCs/sNCjBK6Iewuo4inxBERrltntAQd5RO+BBFxe/ZfvqtaOKz
vTf8dfhb57asxcl1LRu2d/Lc9JYsv9XY53nQpaW/LfaUXSGC4AKa+ideoI7TZ6q7oZlfyJTJdXVC
kGw/aK4SQBbs2Zi9kKU+KcIncDfAv9gbG3NugZnDMcn5MnO79g5zyJ2iRO6qecqrcwjpahWbphcp
CzIFZGRwCm3YKNhGqgU76LiBJuUXdSsODZK89T+dTaEbmADJgXPqHWxiVcDA4YQ760JCu/KlhVti
MJnK5gLtnFPCh3BiMxYvsONd4qJQot6cH57HT4pGLvNIapY+HQUIizvM7ew4W0/MYxiP9Emk987+
27qKrt0wR9rjSQU7YxTujvtNSqANXKRCvx8tHVif1A7ev8oiSRKNbZhTnfVnFVPdFRxSq/RJcD+i
k1qaFYgTzFUuTBPrrKwl4Pgo+NOYXGI+Og2mJKMzFITzehdqL66S9pkf5pjceCCc6U7mbw7oKlrt
t0oWUGbQJan975pnm8BWmN0h1c0PQWR8cNy2rR/qXmIiduAT8fkaujDjzfAt7Z1tuV5dcwviSs3Y
kxk7qbTi3H2GLWJ/4KHgxKQk64v+sWvo2ATREJE4CAUItWj/VTSqC4eEnrTipCWm9nBu5I4Ciq4l
OAMmamlmv7nq6rlbVDQAWFT8z2HPNbK78FHu4wNV+VdeScWVvQn2EKBikD1lbkU4tzmv4gHp7vki
C/kXMsgIf0G94iAegVDCvq2umHLHhN6cWwGLbtIjxn9RzZPHy/Dv2vZb6JUIY3VPVjF8yVeeBHAl
apsD3BSWZG0XX/cr84rq3NzVGRDmet3wTWJxEYkSMIU3A+hUOcz9OrjaoHNtgM/Fn0TuVjhGpgQF
IUnSiAiICruuT0KdjXOH0ScaEGy0ewFrxDu2HLEe/4HC93kw2dfrwToNAYB06ffA3NzZ9nTbr1Bs
NIr72BpvRDbANdCtQLuyEIrFawPReGrV9OTfqj4a2/01kxp1xeOvP3ok7QTQYO/33qTKJVpO3Wlk
euq4ZWr8ZLVG/DW8T9wNHbkvm4LWZpTZkOOdNbzZCvUu/Z1e0AHG0+YfzrqwErIgWAf+9i9SMQq+
tqvyWzVgBfCboBHDDFeImJ02XR2fBDlysO76n8D34RkzEzxO9/fMGW9jP/4yrfM/8t793cz/H2dn
2hS3mmzrv3Kiv+sczcON0/2BAgMG24CNB74o7N3bJak0z6Vff58l3L2hbFP3doQjMNQg6R3yzVy5
cmX2RRyT1ntwaptiiE+dPR05cpyfM6y0xKJ3ShDKePxUT5hOPb28ait7P5qR8JGA1nERJclt7yBo
MX5AOPSBQQwQCpADoHWH2Pm5dkrv12rrWRZqW9repxmHpkPX5cpUxLHm+qCEKkxnYPrWu2O+mo4l
sI+jbLOv4LvxLSml0hLJCef4QhQQIzSP1e6uMlrPz5qQvJYJdmuTWCWP/Nxzivd2Ztp20ayNTFMb
WmK6hzu1wzuGZ3YOcQ9WlsdM0Tca+yBqluAOdxnfmolP/fjqW9UWu02GfkqazyoUMROUOFqjOW3z
YYc0AaCItmxF+9/AGrebOgVNkZxGVrf5Zo9nBr5lhTTasxpANYyGvXev1YBRrGEGfw+Fm/aMl84O
zi5lxtmJvx8/DGEX0ZuRbbabj1UMHUy/mpSsHdFIYyGug9zp85EZXX8XWemALHZjCVVXyZk4NASf
4vm8fFbZ9gHK/NPlDhyczHTTya253OiN7/BPdJzLNpo0r6xMIlZ118Tbg9qK1SjT7t4j7MHloupG
XNwx2hiOdWbyPoVMMyoBBSoCLCxuWLwsqtteC6FlMNsZTpYydDDqaTQV+IO63jnl6qaK9caLM1zp
KGy+EK5YRfnVJkpuYus1lnByadrb2u/DXbs9ncldLNk3Bemq7lWH+6bFMw3K0DmVCj8SWydjRYs7
mxOguh6L9saZE4rn/JDVHr4noBi3HTaYPli7Lv+MK/7ZTC7izrxZWBY+xO7zFN/AgiWOOM2ZfAiG
hshX3HaelHLud1uYi3L7kXw9tZF86sHwREkH05UzJ1B6a983y3uXlCBS50LxsUwCVACeT3vrfVGU
J4pQKGRfZeZIbZ6Kop3tuzMYbZc7QWi05zbpTRrna2Wgh0uUNpfj7J2NwImMtAyeMCOXWBbaFg7U
IyVl2ZmbmTDfATRmJSls4rF1Z+L0QlJPF1BdMkDqyRp6N8UIjQLpOEQk14JuvoWPSUk8czPiy+yV
JtRuaRjskVhebrS3tkTmegueucU0R8ktPmxHWZB6APfqLJ7vbsSWNcj51VOwodDY2uCPSQvCrffX
DnzlOR3u3NIexOK7FKyQ0qJMlYuCXXCTcE/itLyR6yTPMfcJi4DOLBoS6Wt1NO9N8zUkxJEUnwiO
Mfo+qriqymImXUUn4Xz4wAOxoL4ZaZhpQLwiv1XGKitrhTacvlf06nyIl7WdsEL4UXQr8QiZdzwO
DR1/YjFynj6q0opoI1EB6qPVHNZM4lsJR728TVfX+4m5BLREolx2ASIY1UDBAXSX4olNuU+ya5qM
qzzuqJOFhWZCVI+2a3mKtmzSoHaE+VcDJliFcsIZK2HGOAgqVGADq/AKX0fMCqnBtQ7SBCm2EQcv
wvQiByR5opj5XC8ACMkODcP+nEnAOggX2t9T1EPdjhwb9ZkVbJTgOIZw4uGZis+pKmpxJ7IU4hqz
qcpdTYbOKxz9jCWDW84wyqmzzZ71vHJ+2WS4kBRkcO9aW3LfOKWReWPUWehM0gQWIlAQV06CFtyW
qob5kaN58IPFWkIuGTz/DOfSJsZy8u+6OO/xKdqQUzRmGQxD9mm9vM+m+V070ftczICXp+2QP8i0
BXRThaeOYBbFxNbBtNUt5ON87Nu7omzPwzza4HRPquh17oHWBFgp9hMXNUAz4cjFfzpIWDN+SCrB
pV0khISDMGRcWq/zMvLNIaNv1/GZ2gwXS/fGTJo1+y2PQZAmi2O8l/4KIyRfjP07LPl7qz4iUHuo
J7Cu4qd3dDAcebyro3IcIG9k05lOAFEVzWqWbBN3AcQhHCtBUEmSg4N3f5TPtaZmDjcSrWeiyDdh
dZqHFRNuQf7BD0rrzoCcIUCPAaC76R0nTxcqI4HMIXmwIj4bs/1X3GLJOjXhzeMdav3WLgeKOW/a
jh7KKVXtbboZ+yWizz1HJYGQNg4L+eXZPESr16UEYg0VzUGjlprN526BXxpBV44htcwwAOOJYCwE
MsAgXpXecJF6NzTjZu+AFK17kZqLITyrqGtTiKE1p9kW6FiRXKz2nF+cWwVz8Dj9KmJldwlqY0Qs
eozBNCIMMprttYAWloZQCGy+bKAzwEIjeovoFgQfiuWzJy2qnTWbRzvyyeF5PmVwN0I4NdAuHM6G
Aw9l8BYqUcakuyuXfCX/4spWxneskUwbt09uV4hSz2GYEqfh3b889odpox9j/9cdCAZ8AvNNcRrV
QcYdKEG7Vmosa3myhnQVklFJCTxQ1BBSNrkLXnHkDg6AxvUOEP6ACUYdKDLFB2Ng05Blu42z7k69
IDnDFUWqV+IaxWb3ipVpqewtCBNhdmURxXnKG4rKS8VCFdEjZvXIXWm/Hs7M07s6GJd5F2f21mNc
fMSsGXZlRRAdMrPLH1ioMtgqneIIUApTcLafb9/iI7DfXr6Zn9tfYWs9ClJdG8EX5ydt8i7pB8/d
bpHxAOz1GZv1bEKhFIb3Buj0DDGgEzILBAT3JSxK1VGsqVFHaHuZXPaEAhRVaCkdn8FfTeDTuztE
ipt8KmjJ0Crzgsd1blYUZYL7eNALMgr6sur/39g+H48Dg9FSzd1ZQ4qEBTQIaBjnwezdqREYO0bK
HoTae5INWCpl0Ec6iwcwHl6eFMFLhwsE6qxHZ1Caq/j+gcGnurEOupQ5CbNx5Uhy7X1DB+/8XuVo
fbDWT758zV+cMoHnU6AMTZkTF6bO893a0RLbqeumVYcEkVlaP7gYkC7owgtvB+M0oIa0+KpqJrnr
JE+0XV6+Bx2th8/tE79jq8GOUcp8fgvWUJWGbw3tXWW28ixlVi3/WPeaX22/gHydi+BsEJj2wYOm
SeWPhl8jH4MHBjpa5O9I72smX36aQ0BztT5PL3SAInZ155RV0rYUIsDPRbtRXgv2l+NvITwSWE1o
wXNCjOCMuXeSbxpaz4+PLGrnyCMfVsTbZZfNExXZdzJ8WZg8sKDEP1GtDkLUl41pv+VP8w4WhE/y
YI1Jg4RTcGq3mzluLogkqKRUpCAHU3PDmd5C61d2wUcuTRzk3jdO0SxsvPg0QsnAT78qyJTTzJeX
ftZT8+uCkUdlf/7yWP/stOEx/jWnzgFVsSQYcqaIOcXtrqz0LI0o1WGnclgfZyRqGR4u06cXOzRK
dQhxbWRecyMg+9Cel651ZO38yu49vcQBmoES3nbYdjzP3F2StAQ42JaEniTvOJUsMIaXh+/XHvdf
4+ceXK8otsvgWzwSR6KoyHX/3iGntEITW7IyyTvFgky7UpAvX/vXaxO9bUjQiO8eNrZuomgb1G2H
wQVijjuVntF56jQmVn35Qj/r3imsIBjEzFlEy4dmtYrrfbxzuJJUbdl9UK/OJP3A4lS1nSIvnlDe
iaIp/DTCNuw821XtHdEolhKAMAvJVxCIGTBP7T3qKM53d38Mz/q19XgSBB2YqW5vBvu2xRiy9YqS
AIhKHdzJbh9eiAa896CiJRSwudWZ6BfcqFwscAxQlJcH7lfHUUiLBwk6WXDqD++kruIhQ2WGzYVo
WXefAa5InblurNdUcRNgos98+/I1D2ucZDwxDDiukW+r+9zBRceIAqJ0NzZ3ym0JdSL5r0Jx+c7A
QRUFoQor5K8JhlGZe+mgFk7qKhj9t0NQU0kuKRlcpsV8GCgQffkOD+nR3CFichbi/S6Wj3pyMW2f
uLd5ZI4OVMXxThXfcv0d93OwvyYDMJc3E7n1pfjih+i7rsCW7CRr6kiobHsHmdb1LjivQTyRrmbA
Du4iS/uotS13uJNofVpmX6APvRol3IRzOXUUd3JRxkDpGVSjRPNQmkR+5T7cppu+7l5tQ+9TaUgt
9Fo8NAnoyPfcI038qNSsZABDyZrvFuVEZPzllUZL+4a5WbrixEkzJEofWKEqocGHUA7eaD7bzNs2
vnAWFOSXlf3MGZKg2JZ751TofNKZKE5JxrwuAyR/sIuOPDkOX2qUFDYjX05ILUpROJIfAz+V7ob2
LFoJ6PUr8CJXxUGOA93Xi0QNkICcOM/DMvyuPKZCtpEioMF/q+9RGKfP49zIsW1BHtUSS1XS8FOq
EVWbfPineE2u4b6X/qTJA2Yw88CvL1yehFxPhc3v4IAS7AHqDP39mEZ3ah8jGVZ38GHxXSrpq72q
4EJCbQAyCF3EqfFA0bfQsP5rs4PmX8N3TG5hhAPcw8TcEatkl0VrnU41Sacw60+p9FWx9T9DPzoZ
QOKAP8nC2QBaXpdfDcatLFTsWO+ZaU0dPwRJMDcYBEKMpCC9PlDOPVKp65DJVDomhtFa5uWnufuy
VEwWMii1dcofV7zOuckTZZ0AroRma8PBMvUg1VLHvStFe9uoIIDhxy8FaFKwgBezynooA/CGCmBF
u8wMC0sa9PU2T9cGY3kHK0z0ZMqnrcB9O269t4JymBXpb8x3wbhJ50+9CcplpK+2IzqdDgHGShEt
ZogNmkcV7NQU1vpxgXYtDaThwwCDMzAqcGUlSiFgpHC9NmNaLpnQKVJaYVSTfdu0kGRAwyCdNHVN
ZbN5qsKPudgrd6COifp1tbWUWpAGtavwIgsG/8Q14CrTSuj7ziUcw4fC8Pp1uGr3UWwa9rtP/CUx
SCONxVVUrG/ozCo+loLwfvaWVw4NLPCQCB+U87n9iby22vscnfixk3ViR5E6e9jg9sgwSdZXRWll
NP/ZZsUXFkK7JGdezoO59acofthOwVt7N17GMMeRq/yw9H6jbVvT641T9HzfZO9/NEpDoA7d41fS
rEqKYD6prGh7WlvNKWoHzH7GaahkBP28b60FYBLzwgEqMlm7Dy7IdiiM+pdygZMgTszvCxwzpaCU
h+sNDmFgIJtEjVJXK18XT1i/N2F9oSNZ6SxBr30Z7gGTe5hd243EzpQ5Zq7LAB0+YtSJnh3cbJVc
evCmObu9wi5JSe83uoOxoK+YsZxst+mp5/enXfLZge9bJfVdPw1v+KCzZV2IxA4jxVwlIFKz+7iM
dvRqmJB5LUOKQ9/oglSC9y3qkySFqV+XelY8vZMTg9Jib7LFhPj06UO9bT9hVxS2tmb5OQnrq3+R
llXab9O8PUTUOvlqmJBGsdBnZeyeTFG06l437Duu1m/TcmPVnHKxUX/eoXWG/bAr6/WUd/eYZt4y
5cn1MCptPZCpQJqHdUhgHpb+2UrydoMLE+RHSTHxhJSilsxuAvyUTkNwQpE8BgxOHblOyA5XePIB
gkI1E1A1xa3Zl7dZXX5pmCy/aC9A+K6sbfbV26Ji47ruRRIMb/AFVMzPfhdPWqIwVL6+ymoyxYlZ
RydmxRc1wOQ7VeE57lsVS7dF4FP+cp1wNjlTeDsVzmtpiEU5H0Nx+sbdNn+IK13kVLtX5XyqMEnt
t5G4GevgTIeWWYX1WWbhoTnh/MFqa0ulhyJRmIWZnxB8QOtulupknnoq9R/xb16NDSM9tYb6FStZ
SJQwSgkQsXIoA9Nv6H8K71W4K9vANuLTYhPOtX2HdVy8rTpxF3NxP+bpZyfd/cGaEGWdKWpCKu93
LtDBfWM356oDqMm6RKN9p4hefOGyQgkffXe+Q2OboBnDss5QsSdfi1jey27Lzw4D0vWWJ+X6EOlM
rMdzsxHjK1RemuR3yITeu8HUn+3bb6XbiZcl+kc1Jv80Op7X6G/ceXfD0XFRkU6CI6iacam9VPT2
qKvoKgH6F6SWQ3rKWrYMyyvwKlRNEEiBUcdqEJ/N3z4C5i0t06d3UiOseNGhcNW0jEsuW1JFDKXF
LDZGmt9k3viermxvdGaRUntdOLtviiGr3budJ1FZsh14dzqUXh4anMufIjtOddLHIMYRZbaHxERC
hjocvaiGkVOTq0JDcLhdjTp8kFercigUNS3wkE1ToXwtoXm8UVFyWBQ60las279v4Olrx2vVAILr
ofEUeFapMClTyorCQxART66rUDVezMrwYoIQpCJaFairfKeEb8qbdQkPLiYRkvQvVz3O3Wle4oWg
f0MCuEa9yxlRe/hgTrsTSXcuYY8cSYbI7CtZ1CbzYCajGiKNFI8OOgDa/j03x6f52yocwO9dc7NP
9h/mLniVTPlrHbsWuLXyU1J5wc6Jp7PSJ1rnbo6sbNO43l0UbK+rGZqL0yMxmPmv87LYbIf0ZCpg
PA1n0jTpC+dOhzYzz5Ulsi52L/4ajyB5BntH0RBjKDZmRHfOxewue8iqkmgS20sWVcokpF3gofCh
lW1HAU4iiuOuuQJ8J67LUQSlKoF3xhln0ERVv3+GF5JYN7R5+zhUKBxFD0ofKyHqFeYHeYTYEs5P
uaLmDiNSNKdotxlZci2xwIAe1KZ/I6/JzRL0WIsLq99M3nDq7op3OVlnMuIbs3709zqj+wgLFQ1m
cYgIQyhJo32ddW/jJNt7uJcU6cirWLJ3AQy87Uerik/V/kRIWxS3ytjFJCCczFilU1QAS3oalRKJ
qPDiD2O0dkIab8Q/WDs4zXj4Cdn3fTt+4M3aj5mUduYtopQLbQdOTLv4NIy71dSNrDTZ3KZvPsqM
KhPTklqSJwaLSJnpDqX2/X3DyQ6pkTlTuCVRuLi0TkU45cCUc6sUWYk/yjj0eNWoV3E/UiEppYHB
AbAFzZ4p0Eka8rBwc8j+EgydbSF4CVHoaebVj+W3wXXfstMgWHnAHZlhX3MT6gDCbtpK05DPDghn
wW6Wza938SuJwtnIW7Z9fj7xkuhLeVOhLGR/Dm1XhTJ8aM2mYooewStCCmIUH3yrDOlrMUSyVCNL
MUjSsxj9OGXk4UWyMsVF6Kt2Ffi0IfuRFyCSkkbVuj/hzsj/YEYQJtwVa/wNBUO97lQ4Lj90PS8Z
NqqXRRAQMybbe28lgcpV4QViI95i04iOHunpsgkMNTk1IcvKLxPeLMaFOI9K4b5s9LyfobPIdylg
8NThPSAH8Pw8SDt0XHJnqe7M6T6zzue42ikbLjcF140nw5MXTjgjL7Pd1vgn96q/wlqF6AytSKGR
MUrx5H8AIF4c6zJRRV31x4IzsmfQl7b+iJmRoGUzr0UiPK4KIYiacF0eyR20UJOisvjAVbR/T+qd
E5jtmpKYcm0NlXJEIsyFMOWJAR8sI3auFFkQMUYOuj0K6GhWFmcXI0fqy8P0EwaiU5NGaqjVgw6B
RzwfJTKIJLvdIr+LmlXwewl3N1UIIzUSaaSzMSm2cSxRtHaeeoY0clWIXhQ9qySAZPTzq7osknS3
bPO7ma0LA8ATGZq1hfnq5odVki1+EPNgh8A1M6JywR0UNNRFzhS35vT4SRzztWWQQ/c87a20qL+x
IZQUpBlHZ7WipXbsP354ma2ulxDBrvjxo2an5OznN3FVCQ9+/NGFfALUGu2NtWeElX8ejGF43ezD
WyELEQjR3CHL9QNW8/Azf5w3KJ6VJtR9wkFkJ9nbKlhM4vvC5UysKJ50x9Nq2Z+sJ+Zw7aBHnBUp
pXIPqA5u1CiPaBPFGuJEwUGp41808Va3Pfn0HkH8yl0xdflyZo0PugbnjA1gXopBBn1Y3O5sN8dX
+yCiiLt+hZsKcSIo0y+WCYc+a67ctPps5c0nvk5MGkyBn+/EHpRRbqox146fE/iUfCudUM/I1i3Y
aP4q+kvdiL95L1dAHr741qx4jq2gqb+JnuMV9cd0LGFbYTdps7XLb6eFs12cHFgN9kSgfjTtaB9x
bhRPPsGrCqvxzdIK6jtpzYp0s5JfBv8V21w2h0GVeWQk8YxU4vryDjqsohJS9cy5OohXcXvt7R71
ITVXVxsdBou+rjqjUisSoYB5EFimut2V7v/ocqkh+dLBrPI5PgE57Ru5AtgDszkK6cnWPdtvz29x
1X9+MkSlW+wHa4//5/bFZ0ZAhB62N77D48Hxamwx8bWjMkfVWUiA4cgoHbuFA/e8juok7wa5oOrO
CNuCBSxuRdah3aY9Ml1HEzvmUWKcdQdL78eSF38ZjhFDU3bOK4UtOEMYSDlDL9/lr7DPgEIlRDI9
J/B/Itta9TSFvdYSrd64iEqwmE4NkmZO+yxs0vOlpsM63CMqpis7uKjd7AhK/EgF+mnGEFVC34fq
Cyc8gIkRG2i3ZRfXd/FMt03jO+ebzntObtaxZH60fBgshoH7VKY9Lqd3onNJ+Aixvr79An6PB4WJ
v4h7/5yPRhgFnGZKeuA9rtgBAsq+Q9gGAKFdrcSkkDC+WHkR5gSi23ZBMAzqpIiGwhpU36MtplYR
fL/WSu1d0GOO6owLxY94dPBO5OsDrAkSk1OfdbSla4kOKarDaGCuhq2UV/gGfdES1G+isttIR4dn
GkpI1ttT2bZopdn5c/FxXQf9vTwknoLRYAk7PRKe6FYKuZXKJl9t4eb6TqX/SryHkixhWbxdpErq
G0XjnBECdrvgXAeLbQG5MwB5/BCnX7dUF8pqyJOCayYHCyPaRwvqyPWZkZvkkAAWQNF0YL28/A4l
3h5NCbXIJCNs8uPhwbnoxVVp243B8qOSVAxSOnR8AEL94ZgwsLIPqMQrd0AFGAeanoYBUwM8DB1n
CHNH/ZH2EbxtRkgDr6dgwfK+PqdvntWfKbIwu69ZkL1VkMAryrIYBryIbHmt4qQxCY+s6sPcx2O9
6RMB84PHq63ZbNMcAfMUjaTdzn5XhxS8x+1FtkPIAqBPpbc6R1Jui/t1+/T1D4vJbyOJomzrgWK4
r4Km0LGVoIx9ZAp+NgF0kAodDxl4Fy2K8JASlgXosdDTHq1hdgqNI8UfIfXECCEfvIK79XAmxdiE
kokkmU4zOhgSDrGQp6i6kt1nkty80VzxQbVBYp2Los5hH6BuLu1fRBH1XerGq94bHarhEpjmCGkz
53VT0E8STF4HpwNCqwAs5Fl33Uc6qwh+ssXgl8wUHgDfR8HMAuzCL2ndXIzbWP/NvPm9PHrfVuVI
GFRXMge8lth0W2FZUXH2RkG0P+Ra5HubU7vx9FFuWIQxhdc6K7S7tPUVQcE9kiUyh3bTB8MG780g
2gzm+sL1o41nGQJ8lh6H2wLlQtuGYaCGTRlHp8FPy+y7OBhEoJaH1Oy/Fsb2wQmR0yDv0cGiY8xw
ErIx+8w9aSid/es1vx670RuvVNhvN80F/MmrAiZznLwjNbWvuEXebKOTLnAldREwtbPbZpsQF6ot
98rZrhvvYhLiRovOwkveNv5w9oNwrm7SOF9q5iVVDcK6VyKmKlZaBdB5ZsIHFp0GQtkcg3JGkzBA
v7PduC1elIyp2jsSTBEXE+BgQ+UrsWkZfO1jlGOJ8Hk3u5lp0yeJT+Fan+/M+DUTK+W2pghvMZFS
qFJMWULck9Z4RnMXhUsI+Xd2/YkgUiRlqTFwd6qG44ccNV5gvSJN9Vbe245GCWJ48yeVkyuwjdD0
VQnmo2FEm5nkwckY+fKkwyEAQcUtjrMHunGqQjn0bmTxVX0nI+o5+1O1xvhRBVCl1usE4VPotJdq
wiDduw6bjta7DiTN/yrjy1BohobsU+mmf7DKcKfXJoQjPWBWXhajoi9InfgTxY2afM793pk3DmuA
27tYaECUtEYPg6sTZMNIarUhbVmXeMkuDjjqldHonfkj4QGuApdWX03SZTVMR9Z1Tdcb/sgzQwSu
qd3eTy19Btv0TOeLFad/lFFrnfkhXEYQTaNu7Fd+U/5ppmBLDfWdmTbIsPhXRoM03ap1bGQiU8Iu
b+45dHn5h9Xiibud2p01Jzt/TzLsceWQu+p3BHrRR2tffmQju5QikGRk9l62ZvAMDj0/WTM6ACON
5CNYehjfzUzy7PecKEVQb+oguSY4MvOWtEXzKQLwU5TvELJTNVd506bsx9PRt6/odzBU9CnhWPRq
6unJDdEXEhFmmjV8j/qPMd4PhV1qfioboQEBktLiz9Hkx6vIANsJdHmBsWYPsRmYXHUyWBfRWPl0
vZFRo1lRIAwobYfLOdy/1mHOZGm5MVnSgaZbtypM8QfJM5olmTn/QbZTe7AZqG9GbNP9zgUYSHYT
R56f998xb52bvPUS77xpP3rO8prrDxPueaJ6N+5K15fTIzhLmZvHzSqtYL5IfPFWFST8X36p9I/U
yxEIx8Ley83h/dxhwwrkRjh4g/mmFhROAYXoQaoaEtkCIyYAakz6P9mAqooDb9F2BCaNS2rF4/Lj
MkB+wcR65UOf5p/BQlO67SbmZx3cMr4hE8GmluxFmo/3qqhU4Or3/pslfgPdd0SpidhVWEQCgIwZ
UbITH0Hxosh1yhkCLmRIwik5zLoV3qvli/qwBciXJu7rI6vvYPH9dN7bzyOzJQzKjKVt3+2M5G5y
21dTkL+NnMemp9udcRlsSXjUPu094LACqlvfCUCO3IQu8sST/ukmdJNPYh+jTSfy1Vv7TsGWn8WX
U5CtGlI4l4Tp+NZqqsPWo7j9TA08X77+Ifa+Xp+KIOq4xPindcvz68/W1FPuUtl38oRVoETfzivZ
eLrckKzahUjz7OUzS/9Sy0yrhJjDME93XXuT7JKHH0Ga6FgK1F++wRVsORygJzd4yPfoxormFEZh
39GNiP6sEAcQoS8gm6krSI12z+Mm1pLnSLKGm4WDxrI+5ArLEPXmyNYRyL6r/G9NzfOAzEjJZlnO
0/A1e4S2Yzsg1KqmeInvZ7JffgQFQ0+egLIGk7puywvQfaN/8arL8GSKQekslALc4i6vyPqWi8e9
JdcuuXyv/rpP529j7R9hd/0c9XNN37TCEBIPCZe1T/mTa+59ez8gV1zcNZH9YY72aB3O17vuIvAI
/5M7e/pj6j85YI476IGNu9ukZMK29tm0LU73FEUvoflqb72NQ4PSze8e9VxW3399eVwOldw0MAhv
UNoAX56eCOYhNOIWzb707fzOyVFMFtEDVyTLOeqc70qj42cxPQsXf/nCv5iQZ9c9gETy2Q6QGbTy
O/l/Mnnwe8Rfiexi49A3cJ8eueDPnPz1SYESTdZB5LoHV+wmJNqrmifdt9BaqFMyUaqSXwP0RhTK
wrWN9gLXcqgQ0aLM6OUH1tcfrEAe+K/LH4TrRRDEW5Oa0Lt4QMeC/SNjjPVNwu0Ro+r8AjzVpP77
WuuR/2TlBUSIVbJd8jtrf6MMEtSlieQbuxSChLo+SOpG92DYgKeLeHO7GqIIB1HmWhImzHAayZJ+
Uy1I6iR3/Mkf6ICgn7Cr+OE0Cbymyv7G/yffkdcwdf2NSoX0KkeP6Fj+VAbCUCsQzCmn5kVfyO+j
oRrPGwWX/LZqZWPc3a4GNryhukNEBrxh3iLxATNILTJeoXtKW8BN1Ll3EtqRSyEaESdssl0DDnoX
8DkVhPKluYvkulFv38Zz85D4pFcArGEuYDmB/VTgzxcEaO0/0h7nTQfYdFIPyUYpyYCiXTXF5j1R
M8thWzF/nPY89doV+xeHQ445ipx6F2cl61e9tsuZz+LHK2/gp8aVuBK8CQdKeKguR7wAuCUk2GZn
mduKVgioUyANSJ83dcARBaq0KhXRNTHmAIkV8GKCjbL5qgaW4HKPjrmgjslJN+bOg51yT7YOgRtl
DnbnybB9Uy4GDXD8V1HVnNZ8bq7r74G7fPaDblP5NwwnbYES2velF202bsi2nbdE2HaJjmNG10j3
h8uEQLl8364m2t3fLCRo9z0iMSuPDA+a4BX3o56yT6u3G6cnUCikOMhNKi0Fb188UfXtEbEiI7nW
RkJQrrOWNrGhiwEsRq0ycbeEF6l3qrp0MlIk5HisW8vN39Q04uBQlsdiNcMHUiiLWwEcTYgR1izu
6qNym6rd06Gocr9+N2E6p+9577SKZdhxcrlYBIK3tRbQWuSHClL5odCJMXeMLDvpYL5cpWm4Oy3H
AtwV8t/sNBuQfSnjCAEakNkXT2JB61AscJVby9mdgu918gXbIp+2gp2EK0m5FEkfDI00HhWMGxdd
8hVnppuBvs1wAyQjnVe5ta5hXFmUam5J26JRAiZN2i/s0ZhV/KzQinhV6XS1GFLLkqmsFOXYkAjH
kV5aq9IVuxl+3dUIYwh/kp53an0HOfhM4d2jt10Z8aVIL6qiMwvACvrlDi7d3YFOl3txH3rz3phx
bmnV8tg9mNGR5UqLDqWPd/YQoQA3b2p1g6EAHq+Shx05wmeHzDkjne3SB9Op3gTbtSuKsudEVXI9
JfworX6+US1ahBxogoqVWF95Fza5gAph+vZevED5t33Zf9DsqX1EO74PpmPUsl8EQxBJcQ9cWkHj
MTgHx6HbePN+54zVSpS20LKt9l9t1D6m2LmeYNFV8XVYEwshurP2B6K91lonx8pV8zrCGqyMMukT
bEOb4LJHWtO1d1QsIkykua2YHOQsdpgO70LdeKy4ulBIg7+0r+EpphkVdQQvOifUjQW2h+TkJBEE
4fUyg7AHAI04XJJepgaT37ooE3ADIaknuPK3jZO8hnGu1P380QmP9Wg97CpP81maTMBQsiOHKtVo
9XuenC5ePy0+XYimW4KkHThNslDn53e2fyL2xJJZ163dczaMu2wzWNtvc599Qa/yYQ6c92bFk2eI
b6qIeJjh1u5Q4MipoxIwgwkk+a2akCyfj/GFf85jPj8UD9ILwb6OwsJw8rsaPoZcGxBoI79lXyA7
xKkjD1XHik3LF9Y66VQaFgqXBj3HDgpAl7V3gZPZ/srpadX6bXk1QfSVrAM2nlhQBu5l1+Gw+SZO
mgVz33dt8EbctJUw/2TEs4JWNDDBdneiCIaU4HPrDJgAQ6yx+sSOyfKds7018i+7MftWe/v6TIZ3
ZS66u2+oN214iBUGwV+X/SKxLd0vHViBCzFQ55LSdxhVre0QiU09r+jubEvPhSEBYPh4bIoliFvw
DZgiBP4Pv/dVH5+272DHmSe5x8blKFS3TxogMMAif6yMR5B8w1Hua2eVW/VVbaF9rfweNFjpJdZl
2a1abi1z8NbdPQAZgpNQNN667mYaktccBV03fpABCwnfua+ugBeAuaqH7t6MB5L3+BhNd9NWupO5
HDYBlfDaHmLOiXGhYHlfNzfBCIEa422jToDhPTe88khpzmotnvt8Fn51RJooXBunHgR2u8Vrdkky
5zrYVnQM+y78Ui2lxB6TdgqWfeZEoJR14wYPIjgJSlFPbK50KZOt0wMgQnbVLB5kpl1r1Vlw6uWD
RsR7LPWx92hmTNf4c8LDgFZWbi88k3U1/s8f8//Z/lndPN5/94//5fc/KlpTkAToD379x4eq4N//
6jP/fs/zT/zj/M/q7dfiz+7wTc8+w/f+uO7p1/7rs1/Oyj7t97fDn+3+7s9uyPv1+7lDvfP/9cX/
+nP9Fgznn3//2x/VUPb6NrpplX/78dLlP//+N1v9s//n6ff/eFEP8Pe/EdV2KXHV43f9+wN/fu36
v//NIJr8b58WphHCpMTu1Nf87b+mP/WSxQsusBC2ksIbep8SEpRV2yd//1to/Tc5HNMyXScwLeoO
+VBXDXrJtf6bShMgOSUZ+SCNEf51Z8/m5q+5+q9yKG6qtOw7rvkc20Dozg1IVUL3eY4pDGHbZTtk
0tSyb9jG0IFbu3PpGGxu808xrYchF/hJ8NUqxgamZRVErTFuOlxwt7/Ny9LJv21nb/Kvuxr92T+e
jN+Pu3x6V7r4X/vir5ti2J8CLbOT9z45MqJuv9198czWvs/n6gh3REf0r778AEryWzuZOZWKa5LI
bXe63WKRncTCkc46Nz4STf7uCQ7yU0hsxXa3twvKCiw4Tw1ljM1pNzXxkbj8ebT41wgd1LQUwVCW
+3JXXHfhUCC+vwUgiZbbBnn6W1IaR4bqN1dZW38/OU/GNsiyZSrwtLb2DkjEvjW33vDamkt3U4/V
h5dn+zcTsrZ2eXKVspoqZ/E9KaGnqOwbdu2kF/HkjACWXhe0py9f5ncPI5bXk8u0aWQuzZTk1znd
wqz3gVWaxXlsBzat4NIZ4sdJUPtGVh0BxX63syzdx5PrdZ7RltsER3Dstr7b0hBnWYrzPvYH4x2Y
dma4p1FnhVVxvnc66gR4t5+TjzTi/fzG8Ba335+a/rh36T05tF5wRCL/NyvzsFHOHMRd5hThfLW1
0vmjWyxBJZ0qL7z8z4b5wDO2WpobUFy1u66K7m1pttHGmlQ2JGgyLM3kyGz+5jEOC6FziK/pNszD
K2OffJqsFJEjn2u9/Ay/+/ID+xMjHrOFWba7thPXO02n3e5NRB/eV//Ztx8YoHzu7MaKk/DK6xZ1
dw4Rrc8Nyz3SYep32+nA9JhBnIxVkDnXqKp7zR9O0u+r7MzJrF16lkVlM/b/4Sgd2KC+jlKzoAjm
OtmNO0pU4oSehlQYms2RLfSbaTjMOKGlPOfwaLLrIECD5zQM6p5+ARILfHkifmMRDsHekiKS2LLq
4CrqsDtFlXp0IjA+b+0ofpME05eXr/Kb+TAP7E5hp7uhnKbgqvRFvt03zWmcAiumeZkeGajnRNV/
nwbmgamp4z5rU8fKryP0gYn4xg9RP1IDsx2m06qu8I3ntD5yrd9NysH+JkDbOaU359e1UXbnUbXb
fi63yHu9PFi/mxJd9YnRrG2HGoLBROjV2ZpnxtyBWCHyt9lWhMTjdl8c2YO/m5SDHT5a26WKqzG4
sqWM73rd7jwOnIEem0N6ROTldwN1sM17FOpzw7TK66icsvdozCXvoJW/f3mcDmqg/5ryg81ne31n
mnNEFrauDUAVO/YrVaEv0fShDYKsdyCUNYb1IaFBRA9LpAvNL91SBZQm5f1gv28bB6D0JDWIKr+k
uUH8fjHM7WLdRL5H184jMc6vBzqIcGCfTqgXp3YeGo15ZYTd9xn2yXujpwi4z5b/8AIHeHm0242x
QS+Nq3lnWNejnU/n2Y4+CLvc2P5HM4kkxvNniPZlEgcwzq72BQ0xWtqhPIQ7uz3yAL9eJ8FhI8Bl
oqbDmsr+2jFBQ5Jmb3z2liY9xmJ/nkj510KBi/T85hs/bsIeiPvaMEbLi6lvKcIYmYkkdmgFb5bx
+DVCSG/+pzRH3IVm0zkc5bOXl+mvtzN14M8vHrU+3TMpFaY2x6SGcAi3f9Z1dOt0wfau8ZPsMeR8
FnE+jRd+d5mD3UwBDkFVXFDYn7Xxxh9FuveX/rLZNV+Mtj+G/v1upg52NEHJNjHNYryaliwbLpvA
rL0GuRLbLr0jR9LvLnFweBtL28x+3sZXRIoUgYU+Cm9x0Cb/kfEOogOr4VZTO4eGEV1lc0rFz2QM
/viqmOL8iJzKbybisHXW3u63Q0+a8tqhGWP/sQGLT84Te6Q4/8ybyrD8Wk29PVlH5v03xuWQ2jr5
Q1zN0zheFVn3fzm7kuW2dW37RaxiT3AqyZ3cJbYSOZmwkptzQBDsQBAEwa9/Sxm8snEMsUpTDQih
2Wj2Xk1/WLzEPIiCBV9Z3eQrG62rR1bsEw+iAcIXy32cK2heJuEEVd9e7VrWfzVJVa5sAq6enJp/
d+6VCe7I7RCzx1403zwVH0jRDbuJ+pe9fqDL8LGBhSH/5cNB4XFi7EjqdBclUA1NGF5yepDk+ny8
O5YvseK96EavVA0q5tWcyocApcN9Bkbv2t3jNOj/fbpntqkXLbHVR4Pnv/BlhuIIJBd0WfxRkfCA
U25xe1v07nxHrLr3/2+bNs9Rh6IsaNvBi4v532OebdTwxDLabWIySXDfsu8BRzZ7zjsgh0i1Ep+u
1WaFf1MtwOdRsJS7ukhQWQNRsMilhnnRfDuzcLlwmqxtQPTeIqq0Dl/8Zq6/yKYvj1le+StR6VgE
mXXkw6WcDpGOygfeGq/ehSFnPTTCQhj+nJ8cVwOno+5dsNCIimiEpPJ9B2TUz3BqMUID9cKVC7tj
EjIr5MsyKxexAJuqysa7CfiEGoUZ2c2oIgr/+e6yncVWXi3ywV+8qC0fm2mId2bunxMGREdG+Lid
RFavrGTXYFmBX+XlCAG1jj+SUtY3YxWxo8HNd2Xfco3VqdV3U1EmM9gFpKCPOBBzaH/W95A+8FDo
pz8alWUrp6KrlehjK0NJvDZnUfdQTyrL95iXaLmZTY2GgeltcvBNUU7i8bDyCnGNmXXQh/MiYxEH
9HHSebgF4T64r5GhvSz6MivISRZUNCpD/wXexPMvmGawYFvybJXH7hotK7pJHDZFGvSYE9yKtn7B
jyGvUhBNm7exSoOVOXGcWDYYrSR9luMeRB9xqStvVOQHV7SUMfRiTHd1Ps7D0/x+st+nVqDPNePR
Us/xfVt0eYQEquKhXADTTHLIZshx7jqzSYKIq58zla28jYsKGdB9K2XWU2jiVl5yQ1JeCwZACRlg
hrOUDWFiV5HaRFdq0SL75WupzXMmkjTa503N62NdaV9BYMFDMmtTJGMMmKMhYcv+FH2ryErZzjFP
idW7oMZzy/jYJ/WkyW4M+kefzjXK5F1xBSHp/LLl9pfd+i5EpWoHRcGafpEK1NyuyGYUxAP6/fwc
OUIlOXXu3ddFIIuc1X73EsZTB+0riH800E9YWQGnofhkASTW5lW0s5wmL4Z2TF61tN0ZL5fJXRS1
mv/b6Cwpf8xJTTMoHlRJm5ldmXST1iuNn86rTxpPrXOAo/Y/helUP4qp+w5P9heg6rfGU9M+rkcY
1Pg3mRrnTVtAX/78YJ669VmL1mDqCJQRzzD62PneNyYN3YVRCV1z0fcrfXK1cPr93XTxVLZprXPv
QRUG9UXlVbvCk9VNNSxq5UhwDZt1JMRKxnPTm/pRjsG/aQvEM0imG6WF3sQ0ibangRtTDf6ql6Qr
m5FjFabWAaFzJMpZX3gPMUjuL/EM6gUQiWpN+vQ0/p/Ni30e8CRmOXRyHyF70t0UXvaFA8y/K04m
MfWph5dNv3Uw6HIZliIo2QNY+kPzlpcRn57yCvou5XYWtJj8lYYcYWUTkwjmHQUX2jye7tHq5D1F
p/aKB+qrnPPv84TkQ3765Xy3TvHyyegl1n1Q9LoBpC/xHrq+5LtUjMm2STD/fkVgNoa0A9AH5tf5
thwLwZZu4dUSZVG19C8kkSUUGcB7BHXan2/Pf94RPjZgkntZ0EW9AJcSD+e7EHWbdttLCI/NA5Sz
V2bH1Yi12riOkq5Ervs+M1Edbxu4PnU3flPW5UZCGDnane+La6js1VbIJcnrFEPFO2SHIerW3ck2
Ya+Xfd66hYQh6Cq87ocXiMwSyKjGI9/2KjRmZZQcqyq2VhVNYFJs6mC+B4iMQMhFAcsWAUypFBRV
GhX/aHHwr2xpjhmxhX/jCkk0ahLx0uStB5O7Hu4c0Uyruzmesv+dHy9XG6d+vtuZG5F0QxpHDMYn
yGEcgrwAoBA1ghDArKUdsdzOt+OYdhveXECtkWHhDmBOhgZSfD6gin3VSLqyFbv6cfr9XT8Mkouq
DvmCO5tJUPjOxy1vJ7nFy52vrFxXE6euvWsiTEqNm1OuwAAuwvsmg+MBH020H0ps0ivLyzVM1onC
1FwmQxbIl4YsZtdlk3ff88a7Pj8JrsVrhbgfd95oqExhqqUJ5zssYS223pDmQbuRI02Ku4w16SJ3
8J7xu3/Ot+o4mWMr4plXl/PMlgSSY3Op5utAm3rUm7rKshNG23hFLnahh/1T3cqZkYRt+wUQq2eI
MZi0WcmmW/jA/0+t/BWhfTd9jGdFx5YgufdjLVq9i7SmXofqjmjp3sT+CK22gNBQ3y+1HisQ3vJ0
HvhVH9UekL60oCPRVyCeArQMNFqb+8FNIXUAcaxCAYu9lWnVqpPPlhb5t0HlqaJIFAHO12w8nRc5
KPihB1ahnFWejLdTWmRQYqpr2VQeOKaxz36cH3DXIrL2wEZzUkCbBDfIOS6RyFUwkwOrYyUMHLeS
vxTwd+PYpfMympTwR4blBGpidk2m0uwr3FKnSX873wXHSv1LIXjXCEuHwivmDl1opnBLm6G86VDG
2lLf/AtuxnWbefHK4epYnpG1A8ZZO/Zdj/t2By41lGz7vepwqHYc14RTU6GpfywzRMKnYvn3fO8c
E3RCXr3fSTrQiKEeA+ebgqDge9cFEwmPkcjidmW3dWxVNk64Bd1njI0BWdrTE/TZgCq45oWBjGGv
InjYnu+Ga5JO3Xs3SXIyWOpTDCGugjMsb38gQkJUbMwTdZ1PVeL/oxdDyvk6pjry1vbI4LRxfHKz
sx3FcItLKB+MfKDQHM7GHe9EkpQwUoYKxRVruIr2JTBEgboKfKoVf1qGrlIVcqkC3ERoaMpkF8yy
XXVX/Xy4U1sSOWtAkei8eIQCrxSodXGRvNGihvdhMJXVStx9vmhgp/dxtKEAu4SM9sM9KcV01WNr
+h8U8/SX83P5+dcTW2yKMFrRLGHdq4yy4BdlKO2/ZL1Q08r2+/kQJbF19IQ4kP0Ydauvce17wUZM
/VQ95XXdQHQvC+O1VP3nmxNUsT8OUpPmapb5UB50K6ftSTL7jldFuS1JkkE6Y2Qrk/H5UwaijR/b
EXTmFVELPRQCXG5/Su7VODxyH+D4ME9x98ii+7kh6fX52fl8j0rsPRcxq7VA1vyVFAyCuZ3sr1iQ
yd9d1f2Pxid+XmD6H8UU+XdhvZYwdDV66vu78G5GVkwlC/Srydpha8gJlJ19UciHSi8C6wnkgJ50
+5IPKxgxV4PWCqeRynw6SP2qATP822BXd1BZQXZK13TYAN26zSgkFLp6VXwTffnvVpL8ZyfG8TK0
VcYOBaPZdUMLf49Ewok0MHgre7Ejsuy9uGAN2mhC/dqQsbrVJpmeIMNmri5bGadW302SLpCOlgPR
rz7r/keU/jtH6YzSlD/W/xNxBXfMDJS1Ym0bckSYvfmChVYxoUlzIKhG38VlRO6KfqB3NWhMmypb
bccRYZG1YfjYsnWkYXeQzpP3m7aGbwvB5KYJ1bJN2ync69K/bSNE3PmR/Pw0S/6yjN+NJNQfyxau
sO0BShLRzqRoKz7Fsy9iaLSlbbzJFbRFzjfm2A5tcfiuEnkmFzU/F2Spd345+1CuKn7UBHIT51tw
dCc8Bdm77kB4pVZE9+a5gYJI+5tCEx8mxXAAQTZWSz+HtbeSDcCeUoJMsXY5dCx225GgqaZZVoz0
Bw0U+VbTofu6GCyR831yfd3aIHwRhFA2LNVBl2P/FBYVu65lGl+GZ0ts3W4QbqFhjdP11QTLtNcL
plwsoF1IiXfCnKrXPKSXgQwT+zXCBceDh/vDK/L8+fdmCfIBwirlqnOPI0xtgL2Zyhais7w7FOmc
+bcNJRIkDUDDB+RztIFFKtS3hll1z+enxrGg/9ZS3i03zdpCCdGqAzcdWPjN0Hm/WRTzP62vs5fz
bbim39oSCpawvK2leAVIu/K3KpM0+V3mwzwfzjfgihnr9qDSMjVK9fWBdj7fNq0y19BvhJMiENKQ
MYIIblCuXiFcI2ZdIYhUkzeoOn8x/uhtcaSJGyoTvStLP1y5NjgGzAbS40nZLBG4EgcGE5mvDeD7
003GRLIGH3F937oh+LRIvaAvxIHPcX0D6E1eX6FeovXK/3cMke2UZxaq62Zsq4OsT7q23UBgMiF8
kpDruQWlZWUzdky7DZmnzPQyQ2L6K4G75UNDQjgw4EYPNZMh3fd1972FwftKlxxxaXPlYJoAIcNB
l19DWeoEWlSwQt0nUF+k94YnIB2XUxiQ2/Pr2TU/p9/fBSVAkFznXZp9aWKdPMah8fGaJfJw/uuu
2bFyVXpkMl1KWh1UxtIbnwBuD51pSNHVqE+cb8I1WlbEkzwyaR+n7GC8jCCZkj4AFOVtYdAWbSOK
KtL5ZlzjZMc9gyRHpIryEEOd3dyi3DLxx4hUebAy664GrFiPed7FzaDZQSEniQRQNd4l47yWk3ZM
hA1YV6mQqL0zevBDEvubcFIodUQ6gYhCP+YrDzhHF2zUOkcuWsfj7L3injIJGGdWqHHUk6BX5+fA
MdU2Xh2Ge0LVhOH7U1rjyI2DOwIEVwcbAqH57/ONOCLdRqwTESxEJnQ4yGSssvZKLrlQ4MpPbSq2
cR2hIB9xj0z/KOItes3MyzV0p3l7F4ambUdlhoKcxETgjkLDsYSa1tIMK1Himv9Tu+++D+Zp0FTa
lAeBlIwPOaguirfF2ObpfmnnauWEd/XCCvd00TGBkTl5ASUvKiEj2pTA83p4wJ+fG9f3rVjXuh1M
mS3ZS9eQ6JkPM43hCjKg5nH++460ERyiPg4TnwDj89Mg+qJkDT3tPgfhhm2QexCehPs5/M4eQhXr
6S2AAYQ6Ih87nfyW0n5UfMO4ocWhyr34Mng3aJgf/46aqrTndR29hrOED5+PHGqAN/fufG8/H034
A3/8OqdB1bRjHL3GVQM3CzinP/TJhW9a6Lt+/HrRBDyRmkaveKhDlYRweIeHPW/fzv/5zxc0pGI/
fp7FiY5NIMJXMnnwd049PF+3cH6FJRORzf/ON/L5hhPbAPgOteEuSnT0WgwxhX51D6GWUDwO2dDu
g6i/7AiLbSB8SpEr6fMJcrK18OsriapqcAyrfIxuM74E5eNUKyouQpDFNvAdSVbZdw3mhYN1/0Y6
GdRgZbPFX9lpXKvK2gPGtBhRl1L034KqsHjOYpa8JVNHvO/n58T1fWsPMA001STknV5YjPO+YclP
Tcq1B75rVVnxT8ehKUHyLF8NJB9uTQRh4i1LqwjWCJA1uOikj22oO6GUZ7qZ1CFV5QTzjHIYf8ZD
0FcrUHdHJ2yoezoVQ+irIH9Vy8IeWFEEP6F41F4l3cK/XTQJNry9a6I8AQ7Me5CpFDuGm9FVELQr
M+wow6EK/zG2TdAtIChVwRceRBJWLHrGkSXhf8V/0IZm8NMsp6HblLgxJfCahKqMT0kLc7Bpmfy7
hS8DVPRrvCkV7Gf6uwKKDdVz2g1QlIdpBZ6FREkF0QXoQ4LtFrMp4zesEBFyVcA99jdBREaxm8GT
Cn+C4TCEK7A6x9Ilp23m3SHMezHzsiroi0zU/KBUKfZ90v44PyWf31vA2v/4cQGlC8k9IIFOqifb
EDh6hhkxE2570Mb5EoxAGp5vybW+Tt171w3Z9U0O4V51oP286CdfRRCqACg1AYe4M2vo4NOg/Dft
GtuIeqWQfguhVPSoTQuNI1ChmwK1YBm0AkVpb2XUXH2xdhMgNVjQ1zOkZIkawKSocfcaI/08p/3a
rdXVhLWnpCNbaFNnyRdNw+rRhwj4FlKrZCs6tqYQ5xor654Qo5bb9xS42r/hSCf19hfPJkiUbcoo
X2NqONavDZ8nUyAMxDe9r4akjblTXDTXupzSNV6iYwln1pVBpFCg4vAwOsSRNFB1gtFkASAel1Td
y366vji5Ci2hj2vYVH2o/SgZD2nJMnVrxjbmuOdFGttkIiCddT5UXCNmRbyELE0o6pa8SJA17lMy
kUOZTNnK2/1vKviTGMmsmOdTO0eoiORfUWJvFkgQt2oeb5Fd9eDWRuOaPIHi0JhNyqO0uYdE8pLc
0skrgUDWQZ98Z3kMEGdTxHA4VG3UydsUFWEabzt4EDbVrqlTlEvjlpoRXpInwSNaE5MeOJ1mlLOI
p4Y9zefuvixLCc4OIKk57sljUkWPNIT1ar/T3ai7awZuf3ljmrxJniiKv2vj64gtG11J6gGEC5bx
lyI8WTp0JgJFIdURhC1abzH6sjtNau0SRTtMKEn27AUv9J7fQnM30Dee5114Z0qtLQJcFBQ/oYX0
Ylgd5xuuBC4b9eAna1k+xwaR2Vs2CjFJMpfyRYg5eeyK+pAa4n/v4uqwtMAtnF/tjtnIrKsfhyDp
3Hmm+Oo3Wd3uqeT0J015nz8NvZwvSjLEmTUXkveLrMdyeCm6jO+bzEsgb7uKp3V1wZoJ0NXBXeYR
f6FkKXYUr6+ND0r57QDTycsWky1FW3gjCrWxml5oyvKnVEsJAech2Z2fA8ceapMfaMsiBucE+qJL
1afZBqijKTp2IJWDtbUMUfhszFiSH3OcCrGmKOLY5mw2hMYFQ+cQxEGj8CbaFG0NP4Faw7rhsjGz
Ae86nP3UlEn+Na2gvb3npRqRdh1V8M/5UXPER2rt0yH3Wp1pmn8N0vIbCofeyXeFPgVxBFnBrCuB
fTvf0Oko+2THTk/r7t3diUAKN/MWr35JSTLdiV7embgtIGFWQlE3qn/E43RdDagnnG/O1S8r7v1x
gm+66JqXRkK/XjDggUM1ijs5o1Zews99pR3XArAuIGLyMiDiwvbFx+CVj1DWDPXXnhswhc93xNGA
jdTuYukNkTL515jU1ECwfFjAbwAWcqUDjoGyGS8m0aDfiLl76SQrbzXV11IgTy1DlPWqbJVG4eqG
de0AzikN+QgRZwU/t1uFu+GDNyQvl42RtYiLkc/p5OEUoQ34p0rF3U6gVLBy2XD9dXvlItlJPdmW
L3FRMDiAdOauy6vDZX/91Oi7sDBZUgdhmQ3/8qRr/iifzOVNAIu2Nba/689bJ5POCIkYKlEHRfEm
3gG2OcX3OWtXnZ0d50YSfuwAYzDEzKuBfpMZmATw0lo2/kzaO6hhyevLxsg6mlIzjtWUzMHXlDQy
2GCMernJm+h42eetEAbcmvWJ55XfRADNtI6i1qjAnVuJL8cE2Jh4jnuNqVvqHUgInCbphgDiqxBG
WMtvO+LXxsF3/dBi+1zESwHf72Br4qovt7C4qdj3REwQgRyRLxxWAs0x2bEVxQa+m6WnMvJVDKR5
xbn0kycRe4Wrx6/zc+FqwIpkvuCBiOUfflVZIO5EOyRwXoeoJHIiy8qEOA6i2ArnlMEAL6uF96IV
ybfxwq+wnuYHGDGTG5GVcBQmNL+GVdiysoOfssqfnHyxFeK8SaDerKrowPn8TdSAhW2KNJGPIJXs
F9CwFvgVb6Mc7rObIV+lX7m6aQW+CQcekKSfDiQFqAXqRvfaJ38U6pIbJBKh7avi/QgN25VR/byA
EOV26qoovWmo24j/CmNQI66LlFH5DJ1bqNzc+CAKD2JTzdor6k0/VCmc3sYsUPEvEjdIcm0yKOdA
fKvJIkgEX7CU8IespRT2evaxbNSxkyTVcMbuIR8/RcXPfkFZ63wbnwY32rDWEiF+DZHqwEdFZkEt
xkfGVG3bMAhWwsH1fWvp6LkexJRN0zFeOvkl7fI5uZsLuOOs5OU+vTPj/9uLZGqCchA++6mwX5T7
rp5Mn+4TjyZSbsqwkeFDUCRhbK4L2FkG/e6yYQs/nhkKbilhzGJ1BDgPNzEfRYYrGqVjfOHU2wdG
2uJPQ872mTfLLw60Kzz1/H+xOOmF824dGfD5aGIfOq+/aKPqF6jTwrFwgfTx+eH5dBOMcjvbxPKe
+GM+j0dIlDKCDGBW8Ku09fzvgGL4d+cbcUy9nXKKlRknNRTNEU6/7dUEO8JrVQJYWnN23aEeu2Gd
WvNRcHXIOjZAR0ZxlOfZHsxqvhMafu0aUtnbuQAT6Xx3HJFiKzeEcBAsCEgsz2yQ8IeSZTdU+14O
ck2YztWAHeq5wi0k8ZujL3O5N6yon8agWfM6OW1K/zkjMOVWoBuP9Mi6l5CBaUoS3XLoc/CnuG1I
8ggXAv4HSh3pmiCMazasoO/wFpr8mo3HYp7ruxRMnA315byJeJevlNpcTdgB3iHp3i9KHkWRZRtg
cMFQGYA0nxVfU4tzrV8rxkmWhZ4HjOARR9rSPIYCFNkDJM2Rc/OHvpHfQWjgJVSVEz4ta6ecaxFY
cU8maHVXKW2O1clqqO6j4MoX5Pv5JexYA3YCQ+JY6kxaN0dJl+hO+OpVn6IS8LRlm8FqZHdZM6cL
w7sXB0uQPGhY2RxhSYGnJLQbRbaNY3I7Vu2PxKA0c74dxxqwMxeQdYUyFw27IyDC49ZwGIImwwy3
QUj9rrzMXE2cRvJdVwTSYUEdBe2RtkUEyCPOkm6GMFdSV/KyvdhOW/gQaJvZyNojx30i3cRDSr+R
CPoKG+RCwdU4P1auqbfCX3u8TUH1Ho5A28EZQnPI1HvsTtBeb3I2Bjfnm3GNlxX5OMAJnOnG9gin
aHg++2W2A86y3eQyuei5E+V2wjgWJmMdL8TRhIn5QbuZPGL/WtsmXR2wgt6fjK5ho9Zi6xrgU9Li
UdDFSCABteRddpDYPHw/HJOMIdd65IvpkANtTQ/Xi9hfk2JwbCF2Pift/WCuWr87mhmvTb8r8ts0
bVa2EMf4/CeZE2Z530QhRh8GKFuPBQRecTO8ESTSuRetIVu6pJiBDahTNhyLIa+32KD0NR+4v5u7
4qJqG+rpVliz2UDMVA39MfbwEuRxvtx3MQ9XiDSuCTiN3btNo0j6ho2LbI9+k+IhIAro0aS6Gear
8wPk+r4VyzG83YMWV6tj6Ol0Dz+R4PfAp/J42detEKZQDA7HIO6OOq2Rmy1GTckG3iJ87a7m2Irs
fA6vcVg3uamOTVHoG+OdoL65yODoIh4hZFrsLuuHFcmk4aWG86J4jjv23ADgv8uDfE3g1DUF1jGt
StllEkW/Yzh68hZ8CJTpy25d884xRnZOxx/LFDs2F88ClsDaA8VMEv1rqLovs1xlXzkuOHZiJ0xj
wJNl1xxPyInbZi4FWOgQnSk4KFgQE3wZaliBnJ8NV4dO/+FdTHBITMwZmSvg+k4OtzT/46sTbXlk
z39fBudbcexOtswBU01XluMonklLNHSDPMC8QvA1qw0jU7wmbeJqxYrv1AeA2DOws2oSQAchJgW9
ZRzhMKJczeg41ped0SEct4Ag5tWR0UgE8EqF7csGmSuoXJwfKVcDdpSPsqznYBHPPAYuw2+ShwGc
0JUTzjXZ4cfJ9iHUBhP1lB9NJ4pNiMP/kUHaecso+FWomSWv5zvxad4rgj/mx3ZEgHLPFIbpa8Nm
uBw10NrfNh4M3qiHS0EPNtwWWTF521Xlczmkh/OtusLGin0yI53Ecx9PD9Oya8a98F6PsN76+84x
vWe+ggi6lkt0zJNNPQ1TRXg9s+aXWoBt8Kemv4L+Wb3SFdfXrZt6U3UC3nt+ddR0jpMtkz3oSUUI
isdly8xm9xMDyylORH0EekC0zxQQ4OIunwBCWTkLHZNhM0h9+IUHRdo0R4IT8IZjO8H+CAOmkBVX
2Zz/AcV57WroGiwr7FXnL3kV0+oITOn8kwD3twUA8dKcTHRq9t0OiQcGVrIKh30BozpWAVIWxjq8
HqGNsJKQcXXAink2q6yFBYHcFxK5Wuh1bhIkY1Zm2jURdsxDz1pWRRgcOwMzbk6rIX/wITSLm2Fy
tQBCuK8AOUtXuuLYgm22qIGE3+TxssYdotTTRhRT/NbMitzPiVf+cz7OXcNlxTl87GgGlUl27PDA
T3ZkCk0Ffy05/zz/fUcfbIooXDibDDnRCbHRNrAIn55kBV/6zKyCRhw9sOmgOGlndIADSOQF9Y+0
7GJUpkfeXJbbDa0znU24PUBGSh8VZ92NAXipA8ADWO5qgJkjuJpTx8fLJtwmh1Iu+3kqpubI6mJZ
fvlqyJo7AjYJe50rOda/z8+Ja8SsGE+jASCsIBV7lgbPIN+bXSVWeU6uCT81+i7CmzBCYhIUkaMQ
4TMloryB7OTLwC4rY8J7zwpwuXh61jqjR9+QduEbHUMv594H601flg+x3f1IAP43LfLpCHeu7Ec4
NtMO1hZQNJqaC6sqoXWoAzyVFcDcLa8wjXtUMUjGc4v6TVthL7lskq3ADttoHmgxmNP7TFW3MSam
2RGUrH6c/75jK7R5n43uAUmsKf8F36w/oBk+kLAcNk0Q/AHq9jUILmOZRLntodSVhppsGPkxLuFw
B+YOD/UNr2rV/Hu+J44VazNAlY8C5gLx1Vft6a+oE9VbYIT19Ygk1SWQM3ThdIV8FxPgyZs4pHi8
ShSd9kIB57jtwyybLptrm/BZsDrNSDFPR1Ex2DlOEf/ujd6lh7ZtSKTVghJ1N5rXRqQ/Rdji+pQj
+3KT+xAMPT8Hji0psIJalMY3aZCaV8DmeLgFL8oE+6gJpnQlpl0NWCe3ULPf5TkaYF0tYSwKB+jF
pBeJdGKCrXCG34QXwJl1PsJ3F+7P/gAvOXgwgl9y2fBYwSwjOtNmjumxqQ3eABJiYMtNWU7ZhaVE
m94Jwqtf5eliXlNIiTw1C43/4J7T/HP+7zsizOZ1mrjOukYN5jVc8Hgh3jzuoMoXwWt0Vf3VMb82
tRM+vV3YDyU9dqHXV1uR9uo6nIHKvizEbFYnEiH+MAqtnooG+3TjSbZbfMpWlr9rgE6/v9sgAJII
/Dop1ZMsi8e0hqMsExAgk9Ua/C3Hhz4pjPmnYXvXAFj5y6TSbHxigssN8aBZ1OaRFJuezM1Vl6uv
CRgt1x3Pn8exWIWqOt7IJ5PJD80qA58BjwbHVCMhH0I6dycAtbk/Ab+SGkI459eXa/Kt4E6hYl4h
LnAlOBUVZUeR0otCk/4+/3nX7NjRrVvIVgpTvgErrm46CttfBtlHCAV8P9+A6/9b4V0UbdEjgZri
WXG60ZB+yrK7hczqIleECH6sH+dB0C7xwXMsjhxGgPGjmsae/sqBPupWttfPhwhl6I8NGA3nSRph
fUmIEW4M6vmbv/emaVxNrrmasC7iaph8b+yNOVKRiuFeR2rwrnxIEoXwf4aGafzP+cn4fM0Sm7PZ
1FEctH22HDUSBzei7H9AR6/7AoDNN69GGul8K59fn4hN2VQz6MEm1uVbOiVQ2gWUO9hS5Y0/4gEe
pcIHxpbjUnJRgBCbs0lICvckOhQ4n0b+kyX1VG6mia8ZVX2+fqGY8HH2wdPXEOCMcfz1I1yWTZVD
Ma9qF7JSa3BNvRXfBTzcvVL05RtY20cUXZHCzTvxWo1NshKBrhasEA9MC5PYMVFPSzGIZBf3Ki1+
60J60CDDI3/4c37WXQNlBTrx/SA+uaa+gdmSilcWZqL6UeseyoIXNWBTN8NunDWywOVbmFEYwAaV
vwtgC33+447IsEmbYsjaCkcqPZq0/SF69btrUfoE5y0G8Ay5wfOtOMbIRsCxZRhZPQzed0lh53nV
oYI7bTPw5ddo66c96b9nIdb+x9Ua+9hAFlUUr7EM/mUe0hJICT6cSvcypbfGL5vrIF7Tm3P15rTg
3h28pirqsfGr6AiuU7lRNP5n9lbltF0fP/3+7uM8EEEGakF0pFOw/CF+JPfcK9YALq6vW1HtFyhF
iqAbnyDqQ76xqRujbQtFjjVMgGserKjuBBi/fsfLQ+d18YazZN94w4aeZFChdZtetV55O9WTtzm/
rhwhTqwQTwOa5Cjbh0cJSTIotEf6Km5Yvan6VbyOa8Ss8JZ1H/KhG8sD61NQiyS0EAY4lF7WARvP
xpuO1hMP2Bsb6u42hE77PioWH9k6tpaWcES4jWajPMnaJDLed1pNw0MXFXpX5Hq+NYMubjJyEWk2
AsbIWrfKU7WgY3yEUDec2wlt/DcYbKXtxosS8nZ+vh0nrA1lgyZioMOlBJqpq9mVn9J+k+gwuV7G
6R6WAzfBVKzdrl3DZgU5VzGs2uDU+5YK7LpBNVUg/UfkxktYtYXN65oqrWMJ2/C2WAIOXENh+k2E
kJeFRLi6AtLb7PM8/nN+0FwtWDEvEJOdH+bqqZN4BIBrpJ+nOQ8Arq6XL5c1YYV90/ne4DVRAoEK
VIBvdGkWtTWinfttVS9rBX7XlFjRbmA0CFhWUL4NoqmvIqyG3YkCnihlthkqNjeXdcaKeMDlgFot
JXuLuoFdAZ8N12advOAtF61E/ed2bRGx8WxhnfciAS3yu5TTWxgigd5T/UhyVIK6Gf7KQnnJXUuD
fwMaNo+jXLXXdOxmNimPZGGe+DV8OmBYHl6zokl/ZTlZVkQmXF+39gABWxbqe7R6ExoAHjhATLuq
gmrC+Xn5m1r75JC3CXmNSjXLtd/uC/hP73S2+FfxwKMfy+BHz7qt2T6eqhPVsDDirlBQ7iWFkL/8
MqivaFJHD/ASrw9gshzkAkNEmIZ4l+FyiI2F00gfqaUM0iPsk5d+g1Oi5ZsRb5q1Xdw1tKff310L
2DjCCMeQ8SmNdHBD85NlTABdvjWVI9f3rU2iSUraTfnA3ho0lG3kEi0bASHnNba042Jgg9/SuiiB
4Y3CI619/xqGYsE2Hf6PsytpjlNXo7+IKiGEgC304O62HY+Jkw2V3OQKEGISQohf/05nlcdNu6u8
S7lSDWj8hjMM06avYRrYN8VP40cQRB7RW3h/tVz6oNVh4ZeQbIinqnrrVBWi/RWYRu5itVTX0EAX
7qI1Gk4SiENMgqH8YgG4y0PzLKpGP0gzPTYuEpslyT9EBQ/iNTCORH1dhI1fvREYyW8jUYBKUQIP
e+08ujBWa2ycQVnQxnPkfY5Vu2cMSsMLzBUe35+Iv14/LPqPIK9fL6Wfm+62QOYCqV8wHPZq4HMI
0gt4Re8/5O9nA56ymu5JC1gdgnB8GtQEP7ybKAaC7Vkiw2RvKIXxsc14cb7xtjUbDe/Ssa6YM1CF
NHwyB+pmnj8DzziHN8otpB/2Lu86+TYDzNSNKSeDH28Be4xHsnv/lf+6fvDGq2sGflloR/XN8gnm
FrIF40gOU9BA0BPO9PIoAPCri00/QV+SZagfxPqaPeFf64bgyq8KR4XwwrgolLgd+5nMza6oYuju
w0wj8jdeXzTkXxZV8VDuOooTBm4iqPrk+7qPY9ffvP/tl6Zr3eBthkWOYZOYUxmYanoLFVCZNg07
imncBTmdywPYesAi3kLBm85eqouyqo7QPh2614RXsNOEpMRUajic2tj8W2oIAv0MeKC6citdRIK0
VLM/XUMh/3WHYMzOk/jH8Wtd0I82CIonqZ1bUjdA1CDl0Mj8SDcJv38Oef74fQAzTN8NiXzWdElu
pW87KKK2hf4QphC/f/6uP36/B3NirunCb2HZ4+hG8jBn22kar9kAXNjk6wau6ecgKYuyfhalCDsg
55vws5iEselApLkSXlzYMeserq1RfWpiWd4aEpab1g1xKsOxyYJ2djsa9/fwi5uvVCx+9zz/E2xg
xFYHSkiLRrewcbxdVMOCcBca3MEP+RnpEh+0HibnbWMKd7hxD6Zyp/Z5iYLTT2D4FL0b57mLfliE
KzVP6whkjGYD6WHoNAOxFgv/81xZG84pb4sqNEcnSuDc75s6CH61Y2mK8CM1QnzE6oxpS5WYZQyq
Z5PbMt+YfgqHU4RqRXIlkv1rSM6idcfYwS0D8kJleRuKlm3RUfnSzJibxbDnFu4ZVybjwu5bt4uJ
3+jaVyY5eTGT+6GruiCLKu0Xm/ePo0tfsdrdIonRCYVl3u2Yz14W8fwxXqAjKmJ5CPzhml7F797q
X5bUumUsgmFBc33xT7SDsO68y2nfwFyw9aLkW8OmsuEbO89G+7tBdUvzmmhXRuh7lQUkzBDt2aR+
VbD2arqtKGePjGcLDDBU1EigX/aRoeDrroIXwubOjWo4wTCiRvLe0Chku8DROJFpPzpfDFkAkSR1
JXO8NLXnA+WPg6kyQmsZNe628sNgR+I8qdPYd/bz+59z4chYt7llESEY8Jf51nMObbCue56C6dfg
D8tOLXmb4Vq+cqVdWkOrALrsFOCiSVPc8sGBO9TOoD/uQ2iegGIcICYJbha0IIpr2hQXDlx/lXHP
RWv80sM8DR4NwiyYI19mUsh4yKJ26a/de5fGb3UKwuFVuhwV4ZPwi3kBJk4hBvrpSh1BaSNJKgg+
xL5Y7COKlbourizCS4tidWzxPkdZpHPFU4kYGsyfAcD7Jza0H5MLitadcWXiESFNnpyaohiewzyY
X9FpfHl/yV2YmXVjXPV5D615gkg08tyel/oQj6x9Nm1xTdfgr7kUi9Z9ceDV9Khcp04eh1jFXdCa
qPteaA+AiBTa051/xLmfFFNaTCJmX5oiSXx75cC/9HXn5f/Hfi1iNs9OB/7J1szHScZ5kQDi70q0
biYZTbv3B/HCbiKrY2EEZCiogdc6sT6ZMrihvcbV+LJUGENK5PPHHnJefn98S+jDJRfSH+PJAWPP
P1NIhJVlKqxamq9VgV76llkZVNfO/9/Q3r+c/+vO+VywUiclqY4NB67kVxfnZoHsBYpaz7PvaQ/u
RoRHNPUiMSRnbGhRTWU2zp1l3xUbaYTCNnyD2CO46Xb6vBRTFcPekSQ9EHMNSFPtpsLW5/IgJ+FI
VveoLsfZEhexe3RLULBPA8TEaQPDSe3hZim6Bmpu27zUNXSNpsanPywgoxMqkMPsNV+N50wX/tO6
HAAYk+s4ypoOZj7+xgfI37zRipv2bTGdqGxW+nyYjnJo+HQlKL4gZcfXbVuTLzAcFPFwuzShDG1a
mLgs7yF14uAFC6suV2agdcngFo1wJJ4bzwaknlMPlGHzpE2smjc9Tz6xbzOvDWOZ15C8eSxdS1Be
5zAzYVtcbKbL4NDCYJuog+BQGTkrDRH/Wc13rRo9DC6E+uZnNUHBpdjZvIC/nGYDFJkyqEBL9DmK
uaIV1OU0hne7lCNs5uCZMQTxsn1/qf4+1/+2dlbnvRRN60wo+xNw6PGoUka7dvnEBhEs29B2XQH9
I6yK+bsEG7or0gLIK3Y/uFqXNxR9he7VQSTdfcursGDjlbe6cE6vlbFJVCMvlSXHiBJxV4Lf6O8b
YyAe/P5XX/r99T0gaQtjOJ8/Ug/2v7uERXYfoHB5raL498OMrxv2TDeJpZ0ZbwF/K18j5L4ZgzhW
mYag2H3oG/i6TZ+AvOq7kA4nXAKz97OlyJO+Qxu8//mBMQr8tUGaJlEIWmPDTr0K5xtbg9MDBvPX
j/346vrP87gEp6piJ77UT+VAp8MATO7hYz++ml2jBz4qnXT/9BZGxRmLmWr28Lv3y6f3H/DXezLw
1xQUtsTMn5cJ4PfSE+VDi7tSlyT/5Cb5hMwugRjQgmZh1F3tR/51weKJ5zf540YxnPbL4KT/K/Rz
uhtoFd7UDaAN73/PpV9fpSmBvzTBAF7xL6eNsPeJkJC0xOk7yCsx7KUHnG/jP16/rZqkcYrSf0zB
ep7SGCdiCtGha4C7v+43DM/573/8vul050jX+f+ExQItrNrzNoPnB5vQ2mtUkUuPOH/aH4+wDUH/
eYz9f9Chb8Gc7CIaZp036CP1yuZKWv27VPaf0xgfsgr2ozacAtQN4Ys5y2mAm59pu3yL2QcS7uz/
6rdf9aSq2gdFgs423JYxBVtpT5tpGo5xD9lpcuMUVmTGmsH+Ag60lRshx2h5pf7kBYi3q9E/LO0E
P0WIzAwiOSAqbvHzCkiNUGS66mplM/jeFfmSLsswiBOgCBVytqK1ftjuQwqo+LTTMav5zurOejvf
q3hwZbH8NUSD7PJqsZRDOIARB0fj3F84VD/GMIWsEpRyWLVFGXG4sugvPWa1ZsYoYBxYofFX2PWQ
84a/HooXbpGwcsrGqo2TB0ZV9/lDO2xdJpMF4osOxcMTzUPf7WUiNUyFFSR0r6Ce/n6PY9RWKweK
lQjWp0VXaRvZVvZbYsGYqlOn+iAONkGwJPzNDKgHlTcyqc1Md2RqC8EOPBwHbk4xJ5aXG5Tzigpe
U20BGZyPffwqxKCzKfK8bsODXvhTPoL2CCPl6iMpHb57dZNEZRjYXin5xrT7gdacTmuCJ3zszVc3
iYb9Rstboo59PVSZngBeghHjlSm7cCiuS1yktdJjqM0e7IKeYe6zeDPPsHr60KuvS1uuJiDucM5P
rc5h+zyCf2ktu3IBXjgM1ywIsKHhdgVN12NcdQ/5DH8wCL/eDBCx/ODbr84AT/ksr61Pf2kxTfQW
tNKQHhIeTcs1FdkL23/dPbLIzetYWn4i2Jkpg+N12ZnnUvpfGr+4cpJdGKZ174jDXxNxZs9PrmU2
ixfofIJ+D63Jq+r4F9bQf3o9/eLKOcRZqeoEym56ZJpuVSGi5spMX3jAuqfDw7OkLx/HfxS8EFqY
GTeNu5lA+P32oWW67tdINU0YJk5PMJ8soMICflnto8H+sV9fBTZVZIzNY4dUspxep9GH2h/S/Ss/
fmF210QayMMlE4Dw8YH24w+BDH8b5+wpVBDzev/tLz1gFXKAg+V7DMSiQ8+UhJiefZMKUXgY6h8f
e0Dw/zFNq5pkbmpaH3mhxZb48gVyAWGmC3alsXJh9ayLicIvoT1ARH10FsAKaERNmUr6D56fq5Mf
bpugSoEIfoTOMc96iBDcjBZsiI+NzeroL0e47rayor/QDpoQFIUPaJ97nwfrV1fe/8L0rouF0ACb
UFCNiqOegQLU4PhVaGpNiUkHZj/6kFXiQI1MVF9P+UHDCRUF8IWnMNLAPujbjxHK/HXVkHc5Ch0R
k0ebwJ4F3WeSwRPlY7ncmkoDAs3so/rQHlvE+MBggoWlUYz40Byvi4GO2MXTyomjoWCcgO9Yp2wa
5vQ3vfL9R1zYAWsuDdr6Tc+ZxBY766O3vvu368JrTK9LK2i1f1Gfb/rSaxEax3GXUQPsoFFAu6Aj
+O/7r3/pCfT/TwgSDN7CmwoB0NR+pj5/QZvSpX5wFTd26QGrTQyqrFfBja4/ugrAJjD5ZMYlBGGr
Fiv1/W+4NAWrnaw0UAdlXXVHeGvTTNZ4hMmhwPWRXyfrvlbJ+851KFAdCe0efo/+fNZY/9iPr3av
6lEVn0hYH4mDkTZbbOYX/TUjsL8PPVmbmpli6QxxjToaSJOlBriJNK+kTH1v+lB/NSDrOmtse+1b
P6iPeoDFoIqXTx2gFR8cnPN3/ZGRq0UpeL9P3ZEmEDzMA1NvFn7NjO3S4KzuXp1LDw4TGBxrqgF3
L253AUmY4HwAvT+3l56w2rw6qcBL70eF4396ExaGruercSZXg59LD6D/Pz7aqSUM6rk4xgXSLspf
CIOU1JhH1fb9L/j7xiLJau8KkCiBLm27o/GBZC6jLtwM9fz6/o9fevvVrgVOvYsCM2N4HI7lOBYu
W7Qc06m/6ldw4f3X/Bde9oNqPamOMm73RjThphYfjB/Imv8i8niCRhGml1bmBzfYUjaaXofz7fj+
AF16+1VsK5IGCIyi74/o1Rmc+yR+HRS/Boi/MPxr3guM7Qs5jF5xNHO8g2BUnAFqsq+uL/9Lr39+
8B+7N45NskT5eX4biT3VY4fh/NGKbz82POfn/vH7toL/CJJU/L5t/3FzT7POXa0LXBqd1d5FF3Ro
IKUF1xk3vTFJ/pUBaMofFjsm8Wrv0trXoVfVuHdlfzRjPWTDWTnyY0Oz2reGWn9oJ1YdWUCXIBWs
6acvQdV49Jr0zaXJXW3efIL0jTE4mgPbnXEvkXicR6TX77//hdFfc1uEFHBYqCJ1VOFSb0Do3f3e
X0gInj72gNW1S5JWUJcE3ZHDTDwF3qg5si6+82l7bXX+vfpA1qQWwLrnufdBCXcJpCKdBVY5ppXe
JTimazPo/cc+5Pz4PzaB5iOcFmakGLaF+puV49vZ8iXwJnJll50Pm//Wq9ES+v8HlK1qRxw96uh0
f2sslUdyvskcgbhgJaEOlfotFFHe/5oLq2rNaGkreHlBuwLTIqZnGEcsyDPma6jZS4tqtaXb0gDO
5lF8yTlVNeNwx5fWwjWg+VAuTP5jJWWCkfaWN0frQcjg92WQUHtlHi4NzWpL93Nfh2ByyyNDERiW
Xqj2QXDu5WPjvtrNJgorZGF9fYwJD44kapLbKQaZ5P1fvzDwa8pKjhZE2Ji8OfbBVP4eeMECngXw
Snj/ARfGZk1NMXkC6rST7dE4xIktHIluxvqDwqmAUfz/DlAQEUbrLJbHnEQvEJ8JsqKF4vL7r35p
bFb7t1/yUIMr3xxN7pYM0nQPOYE4qCiujc2lB5z//scB0VuWJ7JIkEFCLC5VHbw/tIYLkU8/KBJH
+Hla/ngEccWSSMQoGH4PdnnnSCjCh7w/QJfmdrVr3VTCB9tUAm0iB1/285mAe+zzx358dQmLrlum
Joe3nKun7e+p9fnV4PnSyK92LAmixlYF7Y/UB8sDco1u44LxeZQAoL//+hfumDWPRE1Q53d0xsoU
YfFERa12VArvKZ5DIPQ/KLlE1hySPAxbaadzmFI1wzYHAP81aq728v3wtyzEX+6YNYkkhuknQi2k
GfA4ar8Bg9B3zzDnmj8bYGm9LZ1i+VNocGSg4cL0jQbOucrh97PEsFNTdoDJ9RT748y3dD6rOQIN
0G1Lg7FJK1h4lztqE0k3sOIqIS0vaqo++Us7d8fW9vBfjIWRsULzhDomtlAEcrH6otzQQNhNR242
qWzwijs75CPdtMFcFICSsbLYsUhU921JxmpDw3Hpdu0Zwt1TBun8oe2PuvcGe7KIsw9W2nLOVOFV
2wSg769IP6c3AunWZSvyxf9OelM8AoYdfOrn3N84KJ09uaJdHgnYis9iasiNCSDG05bUJJmFfMuD
aSqPpPCRrN4Yq8MbGntKblU+mp1VciEo8+bsBYjY6CZuJrub2lD94kryA0GwM+11QiowqHQS/yuH
Gu6WPJQjJjiZ9b2BWQJGrMgJhaEn0Om6ZfFdsqCkkCbJ0DeHNlzmb1wI8wWJEH+EQTTfuRAqumhk
Yw4gvz2+9A6O7WncDCPdCn5OgNFlfnRJIU7s3M6HtBZoVSlf8jGrk4bDj7fK7YsoYNFLabCMaNf6
9anI0fPIY+3Nmz7CsraQa55SAcTWFo56gE31vDxRuJ5AWTxoIrYxZDA70vc6Spln20fREeZSaFl2
O0UX9w2kmJynFhp+CAD5hC2ajDgddafhIxWLfr4lyQLdVpPP46e2c/GBU6RgakwAFZOR7M1ezzF7
ZRzK6Rt4UpoTgaoRS1tpqvoGAsagDjWuXlI4m/psl3vKfEkwCv4NknOfpRNxYBeOdQcne6/w45MC
Fv5VmsT7irxSbOIh79pTw+dhYwNbfFV69H8J358FXPfk0mzqtodZddAy0dwCJ4KeOdHx8lSFXgKO
XN2ENzPUlH/KvjdfzaLEp9xYOLeaDrYkdVt7O0O0OBRmiV9bqF9VKfF9xBWgFtQ3HtgxM1RklxhC
57F0/hHqTPGddoQFj2Qp++UBBkR8OIha+O6mF3n+q/X8c18qGfNgQ/tYt3se4bAo5wQImbiv7F2U
oE6UDW0e30PPBO/iJQi308p1JNi4IepdRiVaLplbkuJBKwaaoh7pOKYhmaJ/moViOF1faLYJCtsT
qHQ7uHGTEigQm1AI5/F6gesu1KoWmtJCjuMWqhTQxGIOhIkb7cs62lZhHjd3HrNdtYMHJ/Z2rAvf
HU3ByWtd2lJvqcRxkI0SUOVtWc9oGfqxoXiNHpv3iei+UI8VNG3yr34Fl9usH0jOMhQJ4XeruObN
E5uxgkLbmmflVZVMkylH4bZEaMhSIqu4+WE9bNssRtY6yGwsHVtu/KjLizvVWd8g9B0HvdF5GIgn
EnKiMyEHAcGIwQ/lRiHPhX11B+sUuPzoOUnpFNpoGyVz1GwToAOGPacjxiIOBypAao2I2McgmdZ7
K3EwpQsUkPeAp2qawkSY3iw9RFV2Xh9GAxA1TUf2eNmxh6eaEIpNWc54Tu+hBVZGIFoOcEyMgkA2
r67u1KgyY6pwSXk9hmxroIPcwGO59xOzgR7P2NzbUJVIc2nOjywxpnsuAxTGUguPqvGmJrbzb2c3
Q/Uk9aawsmUajS4cvsYG9K2NUdSj/4heVDP6q86YAfbDokneQKFqkIMQr435G/wXzHQr3KLN1isr
Hh8Ac68atw2jKeQT9Pr92fuGYivuYmxzbu1tC1FCuhPlMrNTmUjIeG7txEBwTimGf9p50H4h3yX6
B9NPKeqzuTpig5amkCa3EI1zk20Mbg0j+DMJxnLcKkeG4qZcXA1hZMj3LwfmL05tqaq0yQq4CPi7
yfehn62003wTDqHlX8uJ63tpl2R5lFMPKSMkXBDlktAcMpmavH7ehjhgbaZpWfcbwKvE9MCLCDJB
unRQl/WniC13BEKzWSsgLLhjfgc5uAjL4LuDX8x0sImDJj8ynpwcLCkgowInpH48Kfg9681Yj0HU
pXDaHMiDv+SJ+1wNtTL7hCWynLeJgsjHQwTxzgAn4hBMuFu9LicnQJGG5N8iBH3/Ic9Fwv8lPPb8
7+UEjiDArgmuxWhJymlfzS23B69QfgNb514uwy8nkki8otok7Q6AIOG2BG5ZNgUZvzIvmtHiBa0t
R17HRE2VnyamorpBDg08YZnx0iRhWoaSyxNyCTBZQifq0UKD1Vf2Jfetam5K2G3O88bWtK271M59
Ibej4knxXSQKF0hk85LAPD2h0aucbV5v3bRg0+dOeN2egPBE0hLHYrdx7Vi/ALEUwzgI/jf8phpM
U2xMUs3BHu4BtbuzfdUOsHkNJwQHHq0PsvX7rkNdEy51Nzl2cYM7AidfBtBO32xo7LTIsEp6euhK
xvqtM/5k77ghqtq1gAG7JyAaq+6g49n/TrkO+ZIGY10Pr0tVWX2iepTLxpsmvEkog2VQoI70yW0t
Y2G3fIgRMWWknHI4WWPBMkLSWVTnIyzoAL5Nhbaw+MQJAq+qXW0mGEKEsat+FCPJw70CakJv/XkC
pZvNxdRveQlCzFc++lFyt8DBOvnBkg70gI2qoomfTGWiYDcEOq9voDuvyA5c99B977m/JFsDQmbE
Mmi0dm7YSt4qe6xtkNh/WzIGt1PUGP8ux6IWB25U8RVDOJfBvoRCVTDvegaYXwCwdBLO8V62wxI9
lhGp+y80gjnwoyRMuM955SEP2bBYeOZTDM5fsyFJRzvkVaPXJ5+khIbXLSDgcBbugWZLtrQBfzXH
ZoWS0Z4oP29NBoB9tzwKxEkD3rdbhvoXo3BdB0q66Fz5FQYCfv/gihrCwsbjo/0GC3NEFzxMlC/w
jiya9g6CHxLqlYT395w3gp30TDmFcZIyXf8DUPLxn1AAZfqghCoA1PK5BwUaODypZtsXdVgFaRt4
xN3kkC5MNvqMDL/vS8PoYZ4Gz6U9RCCTm5qhy7CD7ESb3JuSxjxP5dwQd+ASukYHxdoIGWU9W/eW
+9FgDwhwOgKNlWWeoh9jvYy4JIquFSNIr0k4auhbgeOya4s8PLG4Yd4Nq+o53ri61f5WLYv1NzT3
YfNOOCxp0rxoIpKVdOh3NW6YAMSRSYptTFjDngkwZvq+B8nSJhsxtO0P4BqT4hAoVj/pfCraW/jJ
TfwQq8DCAB7OfO7ogIqAmaOzJbryqAPmw88a0L0+UxSmvZ98Lzi7DWqC1al5MditH8t4zGjS1S9z
OIV3wivaqU3bDrHPaSxArUxnr6LJvadFCKG4jqkbAwgK3dEElelik1tVJSp1aJDhoJESYuomhd49
i8c0mYM52JXEODalrY0bV8DGu1LsK+tt478uU+EB1VJJr3pgou2aU49BCz9rPsG5Ig2WBgZdEnRo
d2NBiFv2OIkdgQe0bLD1KtC+WEojT/AbUda+9916vY6PES3L4+x6NO9SmBXi1mWmlLiaDJ37PIbq
AaRfDkmZE5YuZJjDV2SaQb4bq4WC5W/C9puKB4j6xYVBbBc7hAEbF7umGdK4bOYXmNKV/YNSQzH9
UrCRjP+1HVflo19Dfy713BxXt4kueJ214SjmbUm8otghttXqKy9ZWGwV9jn5RRkAOBvcgYu4A6NV
o9as86C4FxVmKI3nZhgOTlNg9mijluiZAvg8/IiLoBqgwmJqdmCsc+Murls3Z6x1Y39Hw4LbX7LH
YG+ioTf9tm7madr3rVXlK5gkgdj1AaF6Q/pZ6y9xh8vnxgPLLMEmhF8m5PzHhQ27Pi4Rie4ZG+dv
w4A7+IeY6kDwdCpg37lDmD+KF2sS1j0FkRqXU1IPWuzmekREgk/K2XOIgJ/g8ALvtUwJFHbyvfWj
8jlfEDZ+KinHlmJ1ULZvRoxxH4M80QbltnFl/EtYH3hT2pf5kLkJSq0QQWTIn3YhK0LzUva4bDJR
jV18m2DcF5FC7hmemtLYYh+4otO3gVz6ZlvAWyHzvRD3Y9onbli2DEf2ktJ8ssHeJolQmYTeLN2Q
cLAmG2ZQ3nHnLpPacF0h1DIIVvyNDmkvTmFbLSiSFdKSQwjY2k/lx5ifhIGusvXs4PzUugYhHjx1
6bJdwqT7opaJVnuDxPhEOosgEbD7BXsOhxA5wBci9G9z6Ca/uqrDqahNU49ZXCvwzDiS8J0ARVVl
SIr0D2jkM3YjfQ1znRQ3IPs8+fE43c/QDvmSkKgrvhRFGDxFUwwOsKlac1vB2iw/+f7AF9ibsknu
lRA4IayK4DRbnEE1Kgfvacem7lw6g0Q7uk341ax3BDJCDj0ioGMGgmzD9UNCNsTY6AlKcEJu87qP
2AOCBuxowgpczGzWEaBSdYV/t8hZPJbFjMfLo2v9UuIAH8JNInJIGiZzkTQvU9uGn9tgRKLSNgwX
AYPitbcTEbR54iXgboN3LJ9lBD0ZB4+hBzNB7e8Tqn6yvm8Bd/6C+9PoN2gRTH0ayfP/bXrW7hEf
i+FReTxC1r90UY8wv+z7XdHkEgEi4J84kWHRhjwJ7dnlbpG6sjfEFyBZTY4v3qbX2MA9qy1qfjkU
JXMsw3Yj56VptrLE1fc2drxtPrU5R0kDBj8svm8iS7bEk+6s3m0RkweFA5KZQRXjCx2A5viBTZfo
zLIuuJVdUN15CZ3jrZGItrbYZdidSwOc0O/bPN4O3mx/5ep8S+QjlItS2G8KUMK8uQAR3yZ4TcO0
shtAEM3PvFywFlEnFoAyCQhnwFaXdAPepa1btRVTuOTb2EcGZdoAFDg0JFpfpcIXnD9pZG/grAVL
HezmJEF5ZTqXdwLmsKuop+sDac7DQJzQ7jQmpD8YMlVTmjcSoW0eBJPeEZuM/RaA8eKrbDz1C9es
7DcdmAFziuQEiVfd4Pj9NpXRKLcQ7bbY6CEYzgGCq0OLZKTMUH1hw5YkZIx32huxnKDkj5uK1bkO
dxKo9/M56RcvS+g8iHb10qsRapDFL9I2PpPfy3Iu4FGK7YjdOGvsSSDY8199Ms9Wg0mnseTg7gLd
i6hFMGBB522xYT0sPxt1CKObboBoEYIg2JIDn5pK6+qbxIgeqwg+q5/CoViiTLqx+sTrMMqPuUch
t8RUiO2EuBiUYJDO+Q8oxUIxJjAK4khDHeHYTNTiTzc2GCEm1ONi2epm8ZGjTKr3EOfWWJQMTHS8
SFCENHUJKnZCTVZlo0/0kNbASUHyoPOnN1sEWCd06Gb10s4C6QJIp6LYC05yVJB6CMvcWYcyzUvP
ob4ufAv70bKo8w6SgNAr3cCQCNcV1BVQeqAO5b4mBvaHRo4fpc6rjbIt6k8TtGmg36PdAUbJhiHL
1CgMAdsAXeDzWv4M0Y96QxXsOzOPM300U8X3oF9hCWCXnOC7Qe+TABWeFGiXIMnq2A71pvXo4mUM
COwfBHi+eQuX0bI5wTJlERnYMPqekWGCJRPiX/lJ5gJrAmEh1QdI1wc9RF6x00xrpnMNE6Mxa7Xc
Iain+aaRtvgi6CQ+y6qvHxAdnm+SRMtXGev+BmpW08PCz16GHptCRAWFR04SeW+35UiWjnwuowEU
5eCcTefBVFPUwRoEze2Am/kWNIXgLvA889KDsNqlhSvrn3Xkhl/YKlF1W7ipUqmGa+V5FhDUiXkm
BVJSJz6bbqx+wHsECjmih+IKHz37vW9wZqZjEatP4BIvkLP3mMhiH/QTtGMoBbMc+kkPNLERUNgF
up+qYOqZa1RiVTEknwlqH8cpgXplCu2S/EagSoe6ifTdFrzLGLKiDP4ztfYqBD9tHS3wVcotR+SO
IvgGjgbkE5+iwkubkugnjp7NreX53OF2DMp7FsYRlCXkeVXyMUQFNu+hBRYgBUMZBSZjxQwVahfn
qAhP/+PsS5Ybx7lmnwgRHECA3HKwZMmjXK7BG0bZVQVO4DyAfPqbqrupD22Kfyh60+3oAEUQ5+AM
eTLNvgpxYNjvvo6XMRSgz4kyqgCNLke7DuKkg68Alg3lFeYV2b424CrczsbaKmH1Dwv44y7wQCS2
BIaVo+a1zN6U4xYgSTB54GHyc2CUP87ErA8G+tw31QibNsvBCuA9IVWupKh2ruk4R9jn9FrUIk8x
IMMW6TsohX41gAE/2QnrDqkHRmW/LIw+BPNC/ub2Sv6e53T506op+2mgZIdADY4qANMlTCoGOAsT
i/jfl1lBz8fL1bucUlT2Zzrt6mUSt9h4vh95M0w+azPyPjRxdcLoYRaCkyRV4cxS1AzojFAtBEmI
W0aDgrpK59qJwGBKVx5c2qOKeh6Q/I3hUvJGU8ThAil1CfQfhs+oMujrlECVB0H+MHb+lAztd5ao
xggwu4J5YCEbfnKacTwgMWHfUCrIDwPhxle8hLNLM64+wO4uHwxMsUEfHIO7X2bUKa193nnxT4q0
uPBBGlt8yWlZPVMQAXyPpwpeAzHO+Rq0rbwK09m1wUshFPfuRFFkiwpQLYMxLkkN+ZPKRMroN/DQ
vR+3VlH5CkOrzn4ZF9Qru3lYfsE/xbvWBmVOgA4FCIk4Rm5qnJfkEVQtvXsvx7xCEGMU7ojOG2rc
pVcVp8KqWXtsBtb+HsBDGVS1M9chi4ss8y10Wr6j1ILDD31qpPE56bong5Emfx1KxZ7hpscnm1N5
vp4thJQDrsEqIF5j36UedY8eN4ZfKLv3X+s6tRNUJx2+K5bJQBGsAsvcPKLqF8QjAqt6mhO5y7xU
uDu3zLNbAVBQHEomUeTHJLBxJG2astBwMfmIajLD9cYTbAc/z1HEkPL0m6m1s93cey65KSSAAr6F
asx8Y6PK9MJJahN/VLhkwr5V6N4tHu4z/Nk4YZzacwMMw2DDJ5p7DxmgVKAoLjz18pclHLdBfztb
ifTH0oV2BabUcWBUVyF7ch0yj1CFEDUSmTh74+gS2Dg7rnhlOdSXS9DeyqCFlmAd4KPEO+Rk8h43
cN0DHWd6T42LBx3l2DtBAteLCIBAwMKypuk0GtW4T1u4KNzT9MZMPYxYNcwte98Caf5LwZL+i1Fh
v3wFnYeTAfzsHsVFFHjhUe0/qK33P4wRuta+ck3UXbtRLLvanNIa+LAJrrCtG/BA5QoiliCiyt0J
tQE53aMC29yYswcdMqnO9WJuDc1ejQRRvyho+lJWTjoFgHtkj+C7LoPeRcabjmUbnCOEW5aBOxyF
MeL8hHH9cZsOVmDVriujwsGFvnNnkkQtImKCSWsPWyoJiHzjOMPXhuIoCsVe4hVnXv5aPBqCA9qB
gQFjX2dd9p4WHup+WWKgvAfaxy8YnxMIj+mwS0wzfzWoQb2wMprihHde/uSxRwTmPwWq1eYAQ0LX
zH6EeDQCAIqLBmeBWfOfypm6E1Af5a0jcR/EieX+GZgofrGymE7niGSPrwDcFScQdC0SciK8zus7
QSUCVkG8uj2BEatqgStTMyS3lu6EOjPi6BIoicABT+YNbWJ4HmYYNeQNLAaoaksENs1wXOdlttAa
aRt03Ya5kjfFVLKfZeFYzzjLKD8UJEV7Cz/95DUSxdMUAkRHCQkDhdxlBCVdrwpnCo1pjMO6ULiK
bafBJ66EJ76yhKGn5KIF8+imdnpMBkl/xTwlb5bsxaNrdaifcMOtzFcF/uFx73Q9FJCtGDXgeLCq
J/Sik98wIQxF2ogt25GZ8a2oUBV6lqDGgyEaVmz4Tid764mSajhKFGb7kJjng9I1S9bupFMi2qqm
xPvVVDyD97SsPEPjyIGLmZvOePTaBNXuymy7m7J1ugMvyrxDaaTr+S1yXVQ0DGLW36qUjEkE9BJH
HDg2L/2o+L6wciQUpuqMO69lpruv5Tz7M8HBNGojY74xgHvpPPqW52/tSN1bz02RUOWNYYhbO2P0
CxhY6x9Qz2KYgfUwv222SG6DXNbNCwi7UIBpikaBnCTDLE4YM2YcSoLZpHmQ5D0HUuVdOLRfQtVZ
yWlBGbne5VPuRtRDh+9lQcL+iO5HvMPtC5cArZGmO45E8P6Am3l6TLqpjGLU80EGN7okDsUEbj2f
Ag8D9i2rhLpK2lMzC6oJ3AiRwcz51zh57TMGkq3I7Vj1BjXRZIwkIqvIQIZ7AjbcPRNNLPcQYa1u
kbsPTlgix6mQj1lI7aEhJh+XMU3ss9DWcuRLjlusbmN0yhqnx9UgUOv0IPaugtayrWerTtvISobh
pVN1J/xOnhNzWH6FcTAHiZpFkvxtVOdrrwCdnRei6MV+ghkwfVjQHbdD3GK5CJlpVB8iQ7xKVIpg
1Euc/Cu6L8guxJgh9lVcUD9FLjiB9BScl1BPI+9FNXR95Bk2XfxaOEAxVNMIbjMXxVPfEbZiN6ZI
2K6yi+VXa+C870l5TsobU8ZRjW9sgpaE9cmNi8v9oYHwQB5Zc48gCXcKShGylNnezcG3aRFWfRAb
yUzggl/lJm7txgjnuOLDcVBL/SMf8N+ImdKHv11SBFqgC8fgIy5RYGUJIv/xgaes/mYJ1CsSz+32
pZjSGdkqK/Y4akj2znV6DCnlpfUOqhS0bxUfeXcDwck8jRKOGWQ/RVqD8WjqfidubNP9ONpVvpeO
gwyAUAchWsPjvvDrMrHSE4kpaCUS9JswmVvb+B7NbCZwa9I4USlh5ICqFqdxwY+zQXVt+r3D0H4Y
zXz5VeGITY/WEhsnIzMlVMzY9OJw3n2tSe0OfsLdhAB3mpHFT8/3D1rfRdTBnxSh0alhh6ZN9wpm
22bXOjW6C0Ik+FeCaLuo1fyDjpaZ3FcCLS+/g4DZrQSY483CRz7ZxVmEmwq7Oo4Kt32YqpzcIKJE
cx8VdHzGBnSeNQLgBiC/v42AXFWL/SYyeOwQIivDHwRPjfgJJVhx0zPDIlDiWqqjIun8MS1ND163
HMTamd8xl+77seEL4jWPlO8dT95icyi9HYSwml1dSXJCqr8gJZ0lChDNBJVG3ERxhFys/iYWmeKC
9QY0phs+ypc5dbq92WXJD5Snmxe4E/FWMxMdUfTZkt+Jec4LOp4VdpCiXfhY9aUBEjvM4/5Ay34+
oNVeEZ+b9ujuULd05pAUgOmAAVix/NUVRrOXcYdiHYMM2LTvMoiiQwogoX43YuB+D8VHXH2gIWhC
obqm3nc1mGRCNVhGjaK2l2a+1zGAVzxhqMcxS+r8XlqUZV9I4pjTDo3Q4gSR9cZ9SWaChqEE98k3
6JjhQCIojjF235PeOFppnTsh2kTWfZEmNLvlyxgP37GE2e9tkMUu6MsYgGoYTly4X3lfql8lz8uA
1CwTUVxN6DJ5iRF7D6jEWGXg9YP1rVwWo/hRoXRU7b06W9KQzAt6xzDpatohb0I9BhXyVDx4tIA/
QdaJ1r+XzBSEpvWC0/gEoMXwwxlYAZggirSg9LmMaVrBe+lK6JZRsrkeBvH/J54qFGP2C1ns8LrV
NbgdNIYrZtpxdYCainHTLGcvlHC42o31VzBfjoa2s+KiBlN0jXHIM+o3tRsnaKz+Bdouxgbma21/
zn//B2w3SGcaGxRzDpUNkN0RVL6LgTIG4ETllV9AQ9xVuEldJGDVYSaYCDu/AuebylNrP19D3KW0
UURSbBBEDh9xsXVg091Eap7R25/hyDTEHaK/1EO+AxyZA6ZoC6Q8Pe4wZe6sxK4khuZUgmiOIwcp
7ZSy6xCKjgaeNVKFkF+5ErhZzOhNFasDXkzPlw/syoHSRdFjswM4LKvEARcDC4BA+wGf89Tb7ha1
2NoDNCQ8Q4pnWZiYO2BclD1LYGGiynDtP2Bxdjc0U9ceoQFo0R8YbbQSMcZrQw0Kgf4PZrXO/2VQ
e+VU6RroufLO7TYOo6BIdF8ZGTP6DKXsamNGdQVoSXWzbmRSuy03j9BUce29ga6rNAH2mpEjlbPg
8wdKLQvAiNd9dM3GUSdHAssBtUfs9Dif58WgqXT6PwzWrX0RzcSNiQwOZYTcgsc6Qf4NjRWLNO9e
fqWiqaFzS0HrUBTMKYDkR6Oj8jsw6AQg9fXuVHalkrehS6FTxOQiB0/dwfIUO7hgokOBgA182MBm
r311zbAF+CvB/k1R0XKIT/F5A2OCbEjZoCCOW+S6CQ6daqpCQNzMCuD1xoRMzNEGsWr7NE+oxfFw
6ZCZbAkNrHx0ndIDfPOeR/pmvoOcJqrJGQha5gFkADxDaHT54K7smE5Ta3RgLmhK6JQ10BcLXC5R
5ZQAVNHhgcsrx30NnZaBZaQgccbxlCr75aJ9HJoUacnlV1jZJZ2HSwyyMcDAWh0MXCaIQMsfYIaB
s9oce1zxVbo8PGSTHJWYAiFIvOCSOk8cSWn/vu7Xa/ENuvGJ2UBA4tBgVgG5f+wbSv3M2s2JyhX9
EdD1/m/80dDcbmhcjrhjxZtw0kfqfIFgzx+ALV6Ahv0hmmRfTvPPxSqvNBDNG7JRmLUgGE5JvWoM
z3PSUBvO9iN88oa/XfskmjvMBxMwWug6Y1IxRqBm8RzF/UQY1v7yV1lbXwt6jLhgaNOa9GgZQzSQ
7r2yyo3gY+24aiEP+lCx2bSZfZw713pyQeY1Hg20wlBK7x3U3S6/wIpd25onhJZzCZ5K2zrmiWnc
ABomHPQHralVz31TVxPwoEZVb00vrryTzkjTKBQfLEGs42xjcCIXVfIcI4hu+3jcIOZY+SA6Jw30
O+GoenCOooBmB2Cmrvyk6N8vb5b3eRSqE/4zJP+kdtL+MHgtSDlU2FnuL9D0nyZP7GlKfBTCDoWF
Z15+3trLaDYPVM/czbTqDyD5LtAtpnVAii16iLXFdXMXY7yATLw/QPUedXCUIMMi3yQoWPMmOmva
kAzZxHg6HNCaQzcB/hwN8ZfzZg1JPqJ2LL8CPwpJjnJXtlemmDqRGm0H8IAWFkqAbtGDswC0MgBj
yJvLn+Mc1X6ShFiasaPy5pUkVnilZXqIBxBBiRLxVcObe+TuxDc3p2RX0h2dGE2qeiiEg/c4c3QN
mBQHxcMQybG5NVgfKGSHfCY/Lr/V2jnQPABDz98gtdkfaDq/NpjACfsZI61XLa7zpKGFnnI7LYeD
q8BZYw3te2Fj+uLy4iveRKdJEwaLCaDuwyGHSg16kUCzd6YIVLw5tfrpdwD6VfPBFaYoOm+wyPtc
o6HkDGZARnnynAqAdrpghigBvRBQaNfsFh6nfQqBmYEEXF3GR4yRLFSnfjr8OsYNk+uECeCLKliO
IuYHcK0PU6264NrPjMW1VNNwqWulToVkya6NEGbfYfIn36I2//SEYnUtywQyyiSWN9ofAJ9DEfbM
AuYWV+X4WFzzsYAHz/OInvfHghSAhxUmHr0Ize8u3SCsXvv1mp8dGCPcKhfjw51N+xYA73iPMZ/k
mgAEP//81H+KRtQBYSK4reQfN/HqALNiEMEwr3KnWFyLnoCdVZBbbo0PqJ70Pwtm1pB9ZlvFA/Ns
Rf/xp1he86dqTOiikjj/47n9PbW8e5Y1YwhKFeIXRKb+WMf3jmrvh0Y0QGA4b814FUchHq0ZNgN0
2IByGnsXKJ1HMsPgZjqM84ZjWvvkmh3TtiiFGEf6TqqMBkZTwjMV4vGy11tZXGdQsNJlASteTd/d
vkHnf4EOktGm11D6mVzXBbUclPGGthJ/5pwBfyLnwvpmF1BvvO63a5YMYB60LJfW+02Ahgd+wAFs
Pkk/rltcs2TAZgD6Ri3tPcGMIBqTUPeSDcC0l1f/NPbDzmhmvGBmDqQni/X+l+ywdPlvZmJWHPNa
P6wBba4FtGkx8GF+Mqmrsgs8UzPuuqJONzJLfdTUAVBIiqW5bcH+9n75lVZuN66Zd80nTBkahP0e
KblPUcZpgOkup+keDP4RoNIHmWwpunwaOuFNNFNvwL3vZJhK+YAM8FsLeaai7COjpicvH6O5GaPL
b/RpRIDHaGbNWxuyI5PsP6B+4AENkKudWJBmAhi4yT289gzNuCGGk7agclQYmSj9drB8Id+s+brL
QidUYEOSihqjnJFZHyBWCNQQuS620JkUgDWeHLQusHL+aLaYJ/h6ectX3JHOoYDRANMULtZtnXjy
IVT3c0J5cONHn033kxtCF/ecJyjUjuOsIsL28xSpMfXb9ms1XecxdIHOQaatskyM4Q2ivkUX+l00
fCMP/ZtwfvbTNdsFYz0IDihGD7lf3k2R5/dhF7XhHCAhDd2wjh5YmIRfPqhvBqB3CVUkgtaf/K/V
RmSwtneadbeQpANHCfYur0AcDlwt/5qwL+mwReG2Yge6eGebuIsFtCU+fFU9FkN5AHrlm1Vepetr
cqaZclGIBrqtLYYUhzL1oRR6i3voobTLcCnlVh147fBqtpx0Epe+gY+kjBI6KgAO+21Kf19lGTq5
AnhdvNRlCz6sADCAo2FlTRv36Mre67QKhJSdx8rh7IPqIUQ8XjxX02DtMdprbzCvrBwfvVubtHHe
Y15QYa76o0weqvoe4yI+LTdO58rOO+fH/hO3gu5G8LTuYB5qBrRQqN/WLLaEDde25/z3fxaH2ogL
7XecHRNYH5aOvo1noGYWXfdhNdO2BlUByoblSfOlGr9R6/Xyup/zwJvc0UyWZgNINDlMavpafjEi
8wj9mOIblYEVFvdlIDbu/bW91y5jMpYz7RzcYDyrg3EogQzZ2pq1ndesdmzzii0l3kDJV5B3QHXg
vXW/Xt6etZ+tGSvY3OuUO6OKaN2Mf1zwZZeBk5XTVf1Sk+sNWXuwcgNySSoCtsyX3h8HfJpxdpVO
B1Y/B2H/nElAi5y+cHBoSn4rhsrPjdPlbVlLo6gWVLctBtzQw4SlIpp+d+6fVNDvXvKbKhy21GFX
tl7vwnYAMBVcYWtKN/OFVwEfeqWt6g3YRWAWcphLGBOGgafbdKoBXrxKMw6brlkqBneBp+XnxTOM
3LyxKwMHqhlqOzluLAS8V8L3yXzyyIZX/Lxqih+smSYmZ726SmA/NqiA00GeclN9GTvn1oUAi5kP
N8tgv5jdEnRkS39lxdHrvVbomIoU46owq+zbaGJ4JY+ylAFCfJ23oZrZLsgjbTEV8DYJZvSPbbaB
PVhJKf7TXQW4rARFhIrYnP6epHPCbGNUkPmB5vHt4FrXUL+ZXO8azjVG3c+sH5HV36XqAD35y2a7
su16s3D2GkwXcqkig/LIqnmA7nbrj135gjHeLWG+Fbv9Kzr3j9PxTPRQJwxhRdnsvZ47bThTTRlc
foO1w6o3DEsws6COAsfDutjv4xrD1NLHCJpv0/qWUPfQ8yJqFQ+a5CrpSXwNzaCJXaYAWOKFuCgw
zmD6YFRIExdUf48Tf778Xit3mK7jY45JDQg0DEJNkw8yz1uHgVIhlRuZwdo30Uzcc806kyjuRvNM
MPwITKWxpb6z9su12xfgMWC6Cvxyt7+j0zN4fOp44/JdO66aFTNMpMZFh6Xt1IqWvg3AoQF6mzxM
rHLjESsbozcHE6C0ndrEcXJL3L1/pqsoEE2utwSNUpYOGF0Qh/Mc4+XxCy+u0sbC0trVq1xICjg2
nAMv4kCRMbAxDHn5FK7txvlD/GO6mNpi7sBxTOrizWxPytlwm2vrns/OP+uex0FUfz5+htNEjaNC
kl/V7MFunB/5z9ID2MRaGeMDmkO688YcQNMtjsyV46c39hSdO+BmsNGYIbyhNQoN3U9qJMHcbfVe
VmxHb+41NJWWDdaXqLR/185bXrzV/Lqijt7Na8cMcmnNectJDIrGJlQi9S+fkrXgTxfzLqdc0pjA
IQICH9blV1A03dQlC0oHfuW+IKBvd+twaY6TV4eXn7lygvSenhKmK8mMz+wQgOZtTOH2Wx29taW1
IDk2bbQJXZgqJrrT9rnl0XU/WbPTiS7J4C5Y1yM2BvGbc83uupU1M4UyFsYXLPjFutsX6g5AiuvW
1czUASuAHMGOgerNgzWEKTtdt65mozmIPF2kUVPUGPt0xGG/ubzuWu5qaiHxhPNlZQILzwf5MOzS
+9/msxMcyBMErDYO+4oT0BVprME1FuoikmTqDfwjEfBKPudHxZ3d5ZdYO37a/WkDy2+BcwrEMzYG
zmcv4FBQvbz0Xz/yST3wbxD1j3MsQCzRgcUO+xNgoiZIQlBB3Sc34HD7Mj/e2Ts7CBL/ZY+xSno6
im+Xn7ryQrpMjdMOI+ccO1Z0t3y6U+51Hk2Xs4YAnWy8HB4NM3G3cAWHGAMt1/1kzVTPpeSip/EU
2QXHAM8UcraVXa2cH0Oz1Ram2oHwfYowQXnvSv6tzOIIIO8APbUth7xyjeiyNHZTOXQAqVU0g0kD
w6j3INIKIMu7kSCufVDNfKc2T0BajGt1BoEgiEK6PJpEVYXX7b1mw6yI0UGxsUHgnBKY8lycl+sW
tv43MpBT03aTteCjeqXv8r2EC7688vlYfGJWutrwsKTuANFj9Ab69tBhchKVileFTBBVug9nASbk
8nP+Al0/e5AWAHtFbecFKA0j9lzf5Afxxh9Gf0de7UN1kx3cU3XcO18uP+vzjwxU8P/uFhTT7bot
8ahGRjVmKbbc2+dnk/0l6f3HBUHyvXRJC86nCfPJoMsMsuR7D/2/y796bXXNcKHlyDPw06F85pzS
/KNJT4b8ft3SmuEurHMNs8DSowekWvOTYvp9uEqpzfyP3jMpW68uPfgyQstoBMFmNg+Bm1yX7v1H
6rk37Vw2Le7FenAfuC0je+QbO752TjRzlRNwYlkMX2MpEATW1AdadMOs/mKo/nvcmadZLKZkU0cQ
7Er7fQrit3zf7yEGEXnB8vAk7+SdEzzz21/y/fIH/hs7fvY47eZVIKEqjXO2Y9yDU+jJAkXFkwFm
xxtwCLz/iR/K+/qe3Gb3PIx/bgldnE/PZ8/ULHoQBLw2YPKKPPgOP8sNzy+cGmwj5yRgkGrDZZ9j
108eowOvai+eMEsOtYDCfRXNnXQxTd88x+ZrOu2cZquKt+KfmA7BIl5l8G4G06DAhLjjLLcgAthZ
C1hwQePmudZjDYNvvPHZTtQdeBegZgtGpbIKytKKWL48qplEl7/mysbqeK3KBGEYifFTrOE1E6Ca
fhLGU5NehX9hOmALsjMZQoNmiiBdEXlsukGqvPGp1n742bX94yD7rEgxnzghQAApQtgQO5S5fJ7q
g2JgtL68OStuUgdsDeBsIWBrxXci7A4D2Y1fxfJoZOKqxIHpmC3MYHNSTPCVrgtGiZ0jrqpXMh2s
5XQWUljwhkVjElrpvhI/M1CDNbvrdkWzfxuDrhVYhqcopjHms+vHqbJuoG+5sfyaDWqmjmn9zo1B
CBONY2Ca6F7cOeBfZN0RDFts2giKPw9FmA7MGhdLmkt23vmsf7Lq/svS0F1b2fcQ5txXjbkRpK0c
IB2iVRcd1LrQMI2S+Sj5XbrcpNmGaa0trV3hOdjTQPmj4PRdp/AlGmA3fG6g4MXy4ro7i59N7x8T
QxA4GyM44CIwPXD7HiS+Vx0gHZ5VZyVmvc+xjaKn2fs6NfcN2bCotV05X7///GS7oH0Bxagp6ro7
Yt8W8VNxXWWI6QgszGh1YEHBr55V6JG77rruOtPhVqmCaCI977JlU5/FH5xdVT1kOsCqcCsHxBZY
2EkJWK57pCBXRjNcs1EJvtlpVFiazlFhPxrFVfV2pkOqMNeXmVAvQAAm5I3pmocFIweXD92KxeuY
KnjZmBIvQZHGes6WWzDZEPcHn17NYasKvHL2dHRVX3GMIE8IHkqj+k7T5aGr4j9Drq77nDq+ijrx
2RrxAlYcBwmLMYbcbkSQa3tzfqN/rEbmOaghixqJGeazIdlJ/b6x/HQcHqBtH86UbbWhVi5tppkn
+G4zaCHneFBm3aTFvGPs1UyXYNjqOZ0X+iSAY1qYXUEKJE8ZDiaUlr8CRliCZffy+Vn7ulqQHRum
5KTFnWpW/BdY3gRIvcG4psyheL38hLXN0e5VNhIKohw8YQGJR0RkMewJgPkhE6WIEiXZdW5d16ux
5qwrmxyBs2kFoHTztpScVy5uHUM1mUDKU7B7g2kfVGepn4qgd6ZdZTU+WDmfxmwjAVk5rTqgqs9r
L00T7BOX84ND4nvBaxDPe09g091j0HXjMStHSQdVUduTbWMOqIM03huQ56Cmdt10I7JcW1y7WqvG
AtuvA2MezSQAD7HfLxt+buWc6twXsUqV4IqNUW37dmaG3vijBdnh5SO69rPPf//HUdTgwYkthZ9d
JQo0g7mPYs51K2uGOw4OhH/o2buVx27Yt2pjoz+HgjNHM9tKWvVY1NBPsEqQ9S53CUpxGUDGw9CE
hfVSmM+F2iIFWTFgRzNgs+3tyY3xDg6fwIsHna/8iwcC9y34zd/R6k+8m85xUbTS85L+vP1f37vA
fTrNTzt+fwdyJv+FAA2+8ZVXjpAOroKusqFsfOEIw91W93WywD96Fa2JCZZh7QQVThXbKdbOjVuh
DslW5r5yMnVglals2ykWrNu1HxBU8sf2Km1o/GLNVMEfRFAuk8hhJZiluAJvVLXhiT/1ZJR5+qG3
jUy1CZmP0E2Z3Hsy8LJ7wp4lkEWqvc4xoooRoNoyOQKqEV5haXioZhF9ORQjuuzyLgFzhoCCymyN
3V2SzqJ5ue4Jmh2wEXQmE3iw7wCcMV96i4G5GkyNzsd1y2vBZ+bWFMQrU3vntOa3vi67h8XJ+o3E
8NNzBEJxrZ4LOVUTvPqLe0g5Wb7FSQGpmQXkV1u1n09tC+tr5x+SDVDcsmNxVHIW5ZMzeo0rQ0Pk
GQ8mcOUUP6/aJL2uY8yVilWcVUe04nMW0Dpv2dPiuUm7EaqvvYhmFpPttLWsSnHH6gbszhKKYGkg
iZnGweiBsPCaewH7dX78PzcOdd22IwiLTkOWZ13U1LQo9zY4jbfmtj912niAdqVBatVN65Rkd+WQ
fVc1dAaWgkFEOvYOg6OW28ufY223NEtnSg2QzsnjUyO9AlJuUOA0FumCmG3Zups/Db/wIppdg4eV
WKLt+iPozIbcREkMzf8P6UjItfhODSZ2MFZjSh0ci+BR/TrQygXP8+XXW7Ea/eajCTTcmoJmRwhw
FFDX8FjypYs9cPdfXn9t+zSPgtJvJsCK6p7y+TzJC8rRPW0wPkmq/KqqFnZA8yrgtKQ5I653asA3
DVoNiPn+/TgJ2NmCq95CLzoJSUp8IMpPKXx7kHvgbGMAJQTZ+d8uP2LlQ+gFJyYVzRcICN6NlA1P
mRogAUGgObfF0bHyIXQ95ZSACDlTLj/FRZsFEOcwAoMCuN8bm7u0co71qpNMxlmcKfGOvOo8EJwO
XvoBpt/WuCF9T8QfquJk+VhapxL3VekxZ2Pr1l7t/Pd/PM1kjyDQGw3r4LWEQ53Ysp5rb05u+3La
qk6t3Pf6jKBkAsS/I+TMgZZUwVyOYdFYRcinYQ6Au73JnXELIrV2EDSHkxtLTATO2rMFtu3fVdFO
r8BiXtU5p/+pWTGVj2Pm9PKudbwse8lyWdrfUnDzdvt56ZNi6zj/ZUX6T8SLB2mGj1tR2k2z5Me+
ZWn5exzyyT0KxEfxTQys8vLkkCmxzJtyqU2EqWYJ0rGvEPuh1aMTl2kLhueJNdmT26eC3aqsz6c/
zZyJmgbgB6yG+6z12iUOvYIZDdsov6+cJD1MN1rp1I0yp0MPsVG0P4ECyDzQ9w9QdHzFPWk5G3fw
2kfWfFYHsQrID3J6MkAwGt/myFJ7X6C5dKXf1etxILCweyl74zRQTKd9mTEeDarQuFRulOUQXLnK
aemluSYZRF7Anz+nGOm4m02vfUY1qtsIslc2SS/LQTMGSphLLe7cLGnlN7DPcmNnWGk7XfmAc2Tx
j+MwzIFnTTtZJ9TQ7AwKqwU0WJXo2EZI+nnDFTQcmmdyCckccCHzY79kI33uk8FgS5SDzdUOme0s
GEqkalJgmTeZe6RQjRm7XWUYfYnDYBOkLGU8Cg9iQO3CfqblbJciQIsRzuhrA40Ub/pSVzwmqW8W
PapafmJIgz9BGIza5kZh/i+27BNL1scwLDGzWtHJOXRpXDmPk2NMrA3Avq4McLyTFiRZoO9I3QUg
e8k7UN9Do87aI86Z3MJ3nEbV0ZyaJfnuJD2hO7BDQYXodPkErlisXpecOwjvSTD9v8jcI/fU9UBt
7Hbt94Im80bWsuL79cpkrWyUD0ELfBy57CAEkYidwdR0AAppRFd7AH88ErHrIg193pMuM/4ZU/NA
qQG314OY31dVrg6SGvFWrXVt0zTf7LLGmCTmtl8alBPP0mJnkcLOgSysz51lM0Bfs1/NySmoD/QZ
LcnBRGxpQq1NDkME0eR4azj2bKefnEy9blkZWeEOUC08FK29wC7M324DndHWg9JBIitvI74wV15E
r1syY4Ts+ww2YdF7lZMFyVwRiHDlAzfvLMDavH0OSkADMpFVDoYvyIQwFyY5VODLD0lFMt4GCXg2
MhDNnsWeghpKEnMeOh1t7eLlsiWsbIatfVRMnMxumzXsYeJgZbKys2T0lPY+kJavXg0OzMuPWTk7
enGVQfjIE2lfvMRQ60lD6Y58b0B9rg+zvN1isPibVH/2ZTXPDB1pU1gkrQ8cxM+e60Mb2jFPoIv3
oNI5CYel71Uv0vmGV2CryeB5spr5JoUmgMCcK+g+v1sGav43y1KlowiFZXZTmJAcqGoMz6TxEqlm
Hub+TiKkV70Ppd2pfsKEXzoUe0oT6GgfMtBXYkgCAnRuOBYtMX4i/YKIRTS7tEwYtG/dWt4gh57E
a0EHab4WfeMW8Y7wqSmfFeUkKQIQgjvNjZtjvsza9aOcpl+VosCFPJguVFafkbRYY4vpntxMf6eL
YZhWCK2TVn6nxE56FoGzPkneM8tOjGeoGTTZL0imeNltSTqKwhaHUKP1NI09J2VYz8iv7zJTNOXO
7cHPDrYaWQnyUCel13xD9uraAYTleZMHcVNRcA2mnulAVer/cXYtzXHqTPQXUSWEENKWefjteOw4
cbKhcpNc3ggQL/Hrv8P9No5ihqrZJV6IkdTdarVOn5Mqn97Ocw+iaxQbagbOd0ijQJ7Va6AV5d8p
nTb195xC//kKxOQu+xpMHmQ496M2rXuTYQFwaSxYhXwyceKouyUELDwEL64Zg1oYkFOg9W/NorII
FVf9VeciUw0Uz/oOqqGoeYxgpfFyh2KDQZCnm10wdY67d+PCmR/ykmYJ35flUHcn3CIhwhhmRYxm
gjBSDs+gXF5lVbZRil9xeLuOCoZ1Dcbu2txBjYzrQ0Awqz1gm1sd8Su+atdSY9Q4e69y65ce+C+I
MFF6XQoI7hGRDdd4JCkvc1a7ttrlUHKZIYxwK6mo+TFLYinfqpFl0FKbs0JtpAhry2V5q6pTrgqQ
Sj43lZejAlOVuK+kcbrV3PhfWfWDcGC3r0Zaa18FJUjBBhEM4qbMC53T7wpK1uhQqwSpllL3SJpm
kTKJe6HweeJDtktCSTu/mheRLKjF5GLK/gU7vEDXXJ0L9TQSWUHYEWeIC3EGN/MecPvuk2MZQf/i
rUY5FPJHRQ+RCeMh/jfDBAF7kaI/+iUNTExfiWviCdozroZsZkrzRYUbWlsEagDNAm/bKX+IKeQ2
wJaDys2Ax4uxhZrDLXBxWd1e9bPs2i9smdALK1G3eosopL12OeQwabETSP+89gbZHc/uPAlRB3YA
jdbIuoNOSuOGBmIM1bwfcRZ1kMkDJzFCDvgGO4iGSB6XkO6Ze1B5FZSApL3BWTQetZfN5DaFPuCw
U8ix29dYq0XCdqpnSLWUELSPr2ooEUCkQFbUZ5CVI7464HqdIseModNtbllQS6+6iURZLiLIeoCW
WYP3GkistKJznUdatBQ1OVbyrtR4BWV57UDB2YVwDoNwmF9D1CAL8ucRXWPFb+TJlXzKh5KLnyN0
JwMI6kLPREJPmLBGO2Gceyju6ToaK3WVNrKsX9ErDYGzfSLyIPehRDmWpb5myECznV8brg59IgYw
ccwjNBvE/dBBTqp+gjR8FhUg6nCDYcPNPnyqYmhV/fMesWz3nHUJue2GCqlbJkfD32BfSXnTz4Ob
iTAzhC3Chp3B5TsEMLBKi4NXAfLydP5YXnFBf/n7u6uMqz2vpk5O7ngdNTstkARgOyEotDHFtfGt
qoSTQBAZGEtIXMN9gl1EnSyHMl+Ub+S9a+PTP39/6jHKoIfsnBjE+YA2rKDHhiXUkCE/v0Are2Q3
qdMMuhEU0ek5zRByQTUvdznI0PI5CfbE6/UuYmABclv3E2SBtyij1z5qzWpCPTrWXpHcJ3LQj1DB
LlsT5k4fB3CC1Gfi2nEoi9I9pLU0KkgQZ6cTRzFeQphto6axsrJ257l0ekVVWmX3paeT7j4r0yk6
ZCB0NIfzK7tyP7Jbz2WWTrJEIL3LWih5/y46CF98q6FjXH1pIbqeGQRMCOLhnHOruvpx/qMrs7L7
0jtnGOMYetJ3IK8RCR6FKwc6jiSKNq7ua+Nbrz26mNAKyV39gmuE2PduEvOdAxnJaMPe/+u3/eBI
+6szXRmQ9CYpP6lOF8R/6JMAyvB7vIObWB0Mcjs/uSYQ/3S8XTzUSlDIlJkAcP8GbfhhDqEs/Aka
4mWXXvVunXsGMl+RHnJ0C8a1uUL1BBLl0KOeoFIT4SAB135WteRtwgGU5IfKT2LPP+IsiEoaUohg
4WFaOnLsw5lNEJfLo0C7N6yCbPIhYVNGbhUpCvexMBoUbRvr8PE6M5uKgfngJkwLPXzmrq/2sT91
+0Imvy4xEmabPi0dCLANpXdiOfTpjtwoaHkVAqpNl41vXXBbM80at8DsdajBwPrQQ7epeYtrBwI7
G8vzcUkdyJU/wyLUUvt0jOLhM2n8uxgWkedgeOUQKwHi3FGhU0HVYhouU0dBnmKZvYnbiEMZ0j/B
ytT9GDf00eXtFtHYymbbNk9R/PVo7VfPyMO8GnKXMnB6eagav8+2gGpr37By0VS7BDmQkzwYpGpH
7iuweRRq417wMRkD1sc66eO5ZtMg/fSh7+tbqPncs3ncq1g9xQ7kKhU0lwydP/my/CY7L94wgo+v
3MymYygn7hswI7JTX1TlEfKc1Z4PEIkM6KaszMcxnNlsDKNWwivlCDlG9JAdFQM5qFBgXc4nqLeO
TvQtSwfv5rzXrE3HOhQVFzkbgq59hi5e9AnZGlgIUHZ/cYhDnY10ZXWjrGpInM+QnyKs/0xH9xOu
AP61IZ2zi33zA9J36l7EcQXd6hoCxJLdOtFleRgyvz8dls9Mk9hk7in2ag2VRhfEz88+Ol6yi14O
wNf65wfGNJt0jGTyROc0bY98odI9oBWEfju/Oyv+Y/M4jE5bQt6xpycyaVyEQOw4y6vZift/z4+/
svs2mUPDWAA52EyeFMAauB45cQGBkNwFW2Xre7m4BHOLY8UKAyqARm2lE3aCKjx9bJgrPid8Kvbn
J7GM8vfhzagVBhpw9RcsmJLnkkHouc80P0RJ8B0mljxXRbqF7l3bi+Xv75J6BsCJgtppdCJd0M/H
OCc8vW/bqK43Lu5rm+H9+QEU8gHs9Yl6bkQ0XulY/oqYX11B7XZjt9dmYPk66NvdJMHl92RiYuS1
IARygN3IoO18fifWZmD5uSmaLKYUR0oMONYPRhGl8q5FCTtoSvJ2/htrk7B8OoWaOFhHEvUK5VaI
OEYySf1w8HHynh9/JfjaVA8mJx1keDz/J7Qnh7Y8OkGVgvQhz5te3ErfBNGbqwXSopsmlWAk3J//
7IoR28TumqUMZYIqOImKdBODLk/iFj8DlxHv24hKahT6EEanG9eQlY2y1XNIlXNI+03q1ci52AMG
HN/F6GbdzWISG6Fx7ROWz3O0eGSkmqYTonAJqmtDjjoy0Y8pCrYoIVdMwZbOSV3o33kjwns/jVR9
LRlgYCdQtXkb1461KSzffefxlJNg8MuMnFDPMt11yqROvhAxe+2hniNhNvx+bestv1eT4FAOFvkr
Stv0Dk80X5SDzDv10wYV9S7ZOIXXPmN5P0uBAckLj54al86BOMZx5KL/U6BABP1wPujBg5gHXlY2
LHptd6xgQAfGxjxAa/oIkAu4vnpgVu8K7FG+kf8th+wHcd+ml+in2q1ohNKTGHIwcI3oBX1JG95n
DxFKjLfJ2GfPmU59IJaFYq1zPXYoXZ131xXTsFkmGkV8HuRpdIIw6uc+b+KbBMWKWZLi+vwHVnbL
ppugwM2gfy91T5C8zo9IMiIoacIW4hji2QPdortfudKQJQq+M/FUlyWUusbq2XhDdm2madAaNRGG
vDnJMo7DLk9Z8ghp9T4NM2eq0SR3foIr5mEzU2BC6RzEcfvKh575exPP/a9gyOPhssTWZqWI0gy1
0spbVAAnfs90V/k7IgN5nXhDLy6chBUhCJe166add+IlXAfkBX2GR5RemY04vbY9Vmgo53koQB+O
+1Ox5Mv1MC1y8aFu8/hYxtCUqUsOyqnNG+eaWVsxImrnTMu5jZ8N6SFmzFIodYscfbCL2Li4LDD8
xV/hzwrXtnw+UQLSmQMnPtSYd07GgzI+nDeuj6l58DpvZQm849QXkJvE1RkC6s+iIwCMgtEOOUkR
mr5zy9s48qn83eoZ4uu089HjG6WtSG80JD37vV9GdfI1daTsjud/08cG79kUF4JPYGOJYPA9Wx4y
QKgLqj0qIIh72fiLDb1z5Rjq0qB1aOUJsvSNswcRCzBT+RRDRvmyD1ixoo8bmTkpHigonmJvewPG
/LlR0z/nR//Y9Dy5BMJ3Px+vp3VfZRRXqZhpCFZDO1yFeCbJu50v0Iq24bFrn1n+/u4zYzv2CvVD
/6TnuAruI1U7YNJ03ejOn5jeuiusfcWKC3EDVJ0BJvUE+dnpE97eyM5IcDZ1jbvRt7xmTVZkgLpK
yzSL2anpPGoOcR2VU8gTz93Yjo/PH89ub+gjD9SBbta+ErwmXeskBTOF7yQ7Mvrxvk2GYiPHWpuH
lSVELeSkksTFPJwmRTNjagZ+k00V1N/P29XH+bwnrUjQtB5keUAt+0pH3d6hhDsriL11PsUxN8v5
hFdYNV7VgC3PG4648kW79wGCdUEW+Tp+7h2XveFBoQ7zCACTmLjVPo3q9N4h8RYcZmX97EYInKEg
VnAJO42FG5h9JHJP4XEcKM3zy7diyXYDBC46UnrQI3/mpWp3WDJzraYi3g04vzc+sTYFy/N5X0rO
EGdfSy93b3lpnAev87ZI3T8+Qj278yFXmTeiYF7do6ZGrsuaNjdlkSgo99b0IAK+BPwW3UjQ0diI
k/+Vl/5OTD27F4I7aVkGkE9GatM6HeTWM5O89v3kNiFvatAoh7xsbunQp48dngge5i69oQmRDTib
Z6cLferEB1G7xQ4tw/mBdoP6TCUIOkDcQNS+HNuGh03SyeYBOF0+H/t57rIsdLI02KcuHSDVNQaB
dz0G3EseJyXy7oFARVh9q9G70ECwJUuIvqpHmkbX5+1kbROteJQHTZO0NB1eR8eRpxGtBsmNs4i0
b1wnV+KR3ZahqiEoMjx/n3JakGczQq4tT7R4QCMD3li2pU7WvmPFo9Qr4kjqanglrPicGq6ve9XP
O29GXdIr5qfzq7XmVVZQynkqyw6Z94nitj8cU+AizK6PkbSG7uxskV+tzMVulMAr3OxL3hTP6Dco
P0GjxLvK0fez0xTK8aGbj5d1ZHh2uwRJo8ArTEpPSre+84kETAdgewdX0xWbxNhdZmN214TuUA8D
QAvaInVhdmUc9IdOXwab8ex+iT5tpokXvXdSPQOXI4R4W0hkQOD2cH7LVxzEZuugVMSzdofhNZpz
fmPQVtCGTg6O/I2os2JSdlMEBSU+EIYIOqOaPXOkXLbjTY+3HfVl9uJGny6bhuXn/QCF1CwW8lQH
BMzm3ph+LVirr86PvnJ02iQenBU0L8s6f2YprjrguDvGGleduB+6PaminQfWnA1jWlsvy9H72KO9
NN3wqqaOHdJEPo0Obu94hv16fi5rG275ON5PGJ1QV39mccC/U8FHvpMTWFk3DGplAnZTgYniiqUi
yZ9zH0qpYHlUx2hKdNgl8xaYYO0Ty5n6LlmmNdJ76MXQkwlU+Whmv8tCEoFKqO2o+n5+mVaClN1X
AJXJKmhVj/yMu5/S1C0f/pNXL7zJhC5g95edHzbtB5ED9SeN7WbJqPBWK6hTf9WkVeZKNWVqdgMw
w/5Ws/PHpSnPbuQrJ88t/C7qn2kL0d8eVCy7xvfRP6SeOLhooQ0bQBfJ76+Dovp50Tra3TKNCYys
AcR8HpuEatTFu3Lcc13keq9TbqadEyfOVpPkmmEsf39vGMIVRV1n8ykG5Ls4MACDQ2JoTPYxl+Sy
iPZXNwHYAx1guXChjQaUCbzx0RRtcVPPUKG9aM3sZoI4owatRVH2oriiD2MeyTQEdU5xlwKo8DAD
Hbel57m2YPTPBcOXgP+FPvCz7gQHzg9sYqgS3TiziPfn57L2BSueaT/NFI5EcdJZi/59HnTyS9r6
rnM1Qz5xCyu79hUrqOFiWwCH4nsn4vv+3Ui4f5dPwfQS6yQ/np/ISty0+wh4Wk85QxqGuFnl+RXu
zl487WRZELO1GyvHzF8tBEXgCgUU+o/UgItmJ/qSp8esd9FEOjQcQExwBqBrIevL+LJquGcj9XO0
2gNeQby7EgX+7+PYzN2XxM3ifCOjXFu1Jby+88h8gqqorIV3F7HJLcaQQKjMu6dETlvybitbb+Mq
x5GjnaIe5xMJMgUUKlq1HkcVp3yf50CTX7b5y/TeTUMoMiVlxfSrngmwmSpqIn7TplHSHS77gJW/
iCKRCan7pY0tQBtMIxpwNU2zrzb2YeU4s4lS+sFFw1DQRncNZcVdDkCKmYS7z1FzOjp+uRHsV3bb
hsTTGoKPQqP6o0CH+kbAJHhE68fWhXxlp21AfKa6iLC5nk6DU+hdScE73uuUfEqdfuP3r31hccx3
2wzRTaeq0rQ/xdkMoJuoql3eFu39ILbEO9ZWyPIHkiQgGq2y+lXDHfp9Xsz8KzosgMQ+b0crJ7wN
gs9lqiI0a5MTFMzae+4FY7YbVT85v8VAGUduj+fCHJcgiEIkoQ6qOP2KfqVGX8bo4P0FoWV93zo9
7079zNEwJqIu+JrrQWw8Sq40Gnp2o2HTThXw9ZFzItTL+hvDwLz9L0t8sArFYCXxv5cGRbpDP/sG
KY5XB07whEcKR4AjL0tcJG+sAYlbhDI8c8JgqJMtxdMVOBHAyH9aD3NGlRE6jM8juGB2pWz5gUj/
oGL50EjvN+DlCVTkGd/VpH8pQAW2kZCs+LaNYOQ5JM4M4PynMnW6HUhPih3xBnIA9pOE6FD+dd60
1j5jnbEl2kSaxmg8a6u6b04UXB3pVRzzlhzGXFTyYXaQAm3s84d+AlqexUPfeaIH8vP/E/4Y82mu
buatstuHHo5xl++9G9cwMqQkAK9VZE54xEbGexPoi57dMLgVxLsELSKyKkAoGyTDk6rMi9dtEgSu
/XLLuoJp9AoF+q9DWT/lznWePBfV8/mdXVtsK0dDoxFBGz6Grtm98p+j/njZuJbFOBlaGKJZgKhd
p/uqjw6QqN2fH/rDOOdyG/Pa4tk+yWvsI4Ri+iNaSdhucjnaa/wxqo7o+SJ7D+IrTzkwz/uqlu5G
UXhlF2zsq5s5fo5mH9iPV74oIfWeB5zt6cQ2Mo0Pc0BMzDqCnKkA1iVR+IBuvZ1R+luU+v3eZcl8
25lI7+Oy8Tcms7LvtiYZivIlWs0lviUedfdJbHVmro1rOS/RjVfSHjStlU6vnKy+8ooLKeJtmGvu
oSrugIfz4LJ/eXAwfRP2xdt5m1r72Zb79qDpBsMkzBUNiv+i7Db9Kok7/3N+8BXD+a9t+F3g8aWb
tyOasg7CvxP6u2++C/H5/NArv9vWe1EF2qVRtIWETHddAp1rfp0fd+0nWxGnLvOubNHXfOizm67/
nYFxfrikXOfy/zSU3q2GgIRlxAswwWbzUTnHaCv7WPnJnvWTob7Emt6He07kvqRftXztSbFxzK4s
s907nZKhiQwFAWabpP8GvZzDTuaXHXc2Ihg38EqBeQe/G11nJHkq3I1y4ko4sZHAoDVOqFjImOPi
GvfJHUt/+uWdqt4qNJCcN5MP8wKX22DgArUcMHvgtyun2bPx1jXfsuCmp1svpSt7aoOB5zbI5oxi
/CgT6ETBHdKb9khEwvM/f2Vb/wIB503q+SNUIQomd2U9XQmQOp4feu2XL39/Z+VcTG4paDAcJvEr
T35R/pu73cbPXtvYZTrvxja5nsw44ZzonAeARMLCqfepeZJ5F+blfNkB/pfWm5MkvSzocCA6OICo
oAjB/HehP9kybzUEkaKmwAzAXseeaKfHK7DdjFvNiGuLbyU1UxJT7CSiYg0UD/f01ZAI1Da33k3W
1t/KbYqEBz11IVDQqLsh+jzjVVQ3D6W4Rblzf958Vj5hQ35rPtfS75e4Xp/y4mqCYM8CLTaAXHnV
Bs5hZZVsfC84mWilfMT4IH5UoC0rkyuebSVpa4MvE3tno+4wZ7lp/PHQi+RhLvKrvBA3o9gCpq8E
nv/0N94Nn42cKh7DOmXWHCc63HqBAtxy3MdVclmGZEN5k6qOg8HDLqfkNpdx6KZbFcu1H2/ZD2th
PMmEhZ+DHxL0hOafBARY09V501lZeRsHKulMRloiZs7jtEdxDKQBQVhCG+/88Csx00aBOpNfmAyV
7wPeC/mT53VBGBfu9PP86Gs/3jIblrSA0i82ObQPMWRZEgk81NfLxl62453NtF6dKLdG4sGq8Sj6
Yg/Q5V50fCMqry3MMqV3w0tnSkHkgeFdqFGLxzreOMbXlsSO9oLXhFUYNyiSV7cQhxLPzYplG1Fg
7WdbmS8F8CTiizG6PL4PmmHfRuLH+QVfG9rKyAzoQ6dRgg/FRcIEYpAwnqqN02ltUawIX2u0z7V1
ir2MJ3Tf6n/4PN/IiW1A2daGtzxU9TIYYg4icsq+de6Pkv3usy141MdsQa5voy5ZGeMJqYucX6bk
JFzA9VktKChsvDsgGAlAYP5NqtW3KhDJTqLL+NZ1eQCADvlUNeppmlR2UVoLWpc/TTZIadDICSo4
dd0e4nII0Ux80Qb50nJkJwWh2bDsfRZovPw30PBRR5MGFwU5QEb+/OXTzKuKFQPUQGj2GphCgMgj
+KbQ3HmRN/vS8uYIfLVsYDi/AvILxH67oduqFH1sW760/LmhTin95TY4+FkIgsKl0dDPns673DL/
v3BesC3Lm+WMh/2KwpulJ2/JWFwFkl+lyXBfjNEGAPxjr/ZtGGbj5onTjB1usyND2km/+p246GqI
e/Gfu4pc36QKet8Ht3P3teR7H+oC5xdmbdUtj0YnM7rjvRHcTN7tBAour7nvt3DCKytioysNC7hx
+uV+L4YH7Zc/ZhltXCPWhrY8FOrQIFBxcZgbfhzql3z49/xyrI1ruecsqTN5A8Z15VWf/2PG5DK/
sXXBfMj2OcLDwKQ9tumnXm1kYyuGbWMm2QRpOmEQ8APmOmHLkKhOmn8XrQs6rowWn8+vy4qZ2DjJ
KaiGyBj8/I5+ifI7Ok8hay7KP3xbE8z1K1+SDo7TDpA0K/3DKN0HUA1d+NOt0zblYw4J5L78yYas
DXNW/kxzSHRDG/bC3295p+xjYNGWy/4C8qyrEH3FtNtwz8WeP4hbNkdz0OjcyTlOIs+djm4PwQNB
o50KdB9G5XAELvXbkInscH6XV4zJRiH6Q6AVnVBBdqHvrMLJz5opBKEBhAv8YjrKqL8wG/dtHGI+
oqFkBLfcAc9UQNHKK826XSeLjZms+LGNPzSt53vAPsAtvOIoJgDuQeb2z/lVWht7Wb13Ca1pnEQX
y37P4qHSX2n+en7cFR+zYYdNnCVTsFyswFBxayZoEokB6O2k+nXZ+Mt83v3uqZy1pgZ+NoBkUc3V
Fy7aXaAuE9/ybbUwRTvZKfB7HkA0dcBdJdTEPZ7/5Wsrbrlwy9FHD4DyeABbV5gETthvtn+sDW05
b4c7sj9oZLSuMCE4bfeabUFt14a2jlbwNhdx6SEXU1DVOYyDoXh/SehGTrDiqzamMBDtyPoBauBj
PN4D8HElEohLDe5+IPFWHiw/jj42TbHTDW7jGFhkJR48GoMA7Web3LbBFxfa5vV4R7aOgI/fiV00
ZP5pm0DDokkGHVC/kySp9hLPtTqOwfsF+sWwosF8neUL05yiuyGixRUePLL9RbZlow3bqGRAdmOO
DUghqufisjKJb1MYR7yriwCUXAfGsx1z6+upohs/eSVQ/IW2IwQ8xREMy2uvRyA8x5+u2LqFrRit
jbNDQb/gsYQGlAjQDDOkdRPmYHM6v9Yf9/phmy1HzopmbsYYx1nbOz+p8qDx3Ie67350fNr7UQ+F
NxUCJbHrcK9nbZehF5lv3F3XHMbydJPj0bACge/Bj+JrEXhPOermXZRfl3OwUZJYWzzL42XfZFHD
sTFNOV6BORBEACY8v3QrQ9tQuy4g81QkCN6pd8tRAPKgPXLZyFYq3Q2CTrlBlu7oU6TfIrVxH1pZ
779gdBkbPD3DkrphfnUi8lSB9x/ko0Jflnf5y4ffnWeaFTqKSmQr6XxN/ScSXLdbcrIrHmYD6IJa
BKwSaflTKslvFcVHIL8D1t6BXxh3bOLBscn7wlnMEWS3VyKDtEQlN1Z+7ddbl10OOhgvSeFBQ1yG
c/8oSBtKfyMjXdtWy4WTSDUByKFwYGavnbwdx88JxGqj8fdl1mh5aSVpVpJFnTlSd9r5HrCNn722
JpZrNpI4rUScP6QqC3Xc7qKkDIutWuTKotggP+JGoFBdbrqS/yOdV9/zQnCD7zz146JVsWF+Mel1
bFp4/+g+MNTcK7IFjluJKzbTra8nx+QMIyMY1k05HxLTssP5X72y5raOWNJq5LQdVgUkreFQgzL5
q0kuKwDYYKghrkgPbhyU6NobVt5z98LfvKzTu6CC/uV60cHCTnpo8ftkGnSdbrjl2lJbblmOBrIP
SdQdImeGXFuXvIEGa+vtc80CLbdceC+BV4JbQu4PIjvo+zxGLocYSOznYc/aLd2jtT21/DOjGl0l
IPs+SF1fB259A3ruQ222Wn3W1shy06qZOJnSoDsov7+ZM3BH6i0k+crQNjwKj8GZMQNWiDrBnZtE
Bzx8bnSsrA1tHaF5Ao5aDvrkQzSWoYDsBHDFl537NvZp0qDvJUspOurzMkxJPeycttYbZ/9aQmbD
nTrl1z2Y2REWXXSzzkXq34P7Vz1V0jwYVrk7moyvXe36ezVyf6cWxkRw8lIoV8z6sqzJBnrIOHdr
HcHlevdGRQ/ecNm4Ns6DTKx221R0h6TNd2la76LgIl4M17fxHdpnhRf0VX/wRfTVxb06RFH/7XzU
XDOmxfPeRSCZT2VOA1x2jfHqu7qb3LfaYe5Fz1qg6/hz9Daq/GnkCr98bsNATruiv0joD8UVK76N
Y+u0TbdcpUf/W6HNdZairGMuzIBtHJNofV8NAYYPok9M8l085fvLVtyKaVB2qqEeCB+T9TwfKnjy
XupyS6dzJWLaWB1dNHAd4YCBw8QhSR8r91pustosEeav+iDjtv9S0GkGFbg4TjwXYG3vI9VC3FVw
kqHXWtC5T285WUiCbhwNmaE7XBTTakvB9sMzBx+3LDVCR5yI61G/8AAg63HIuhuzEMO4HNJoNe2r
wwX7g+9YNos2+M6vB9G+AOADYvSklveOrOkGunRtFpbZihiIXJCl8EcOBtojbfnnqIM0T96iib+m
1Zfzc1j7inU+R/2iet8S/th4k9pF/hiHOc7SA+n8G+hybbG4rtmDdX6ONVA99aybF93lRbynbhE0
d4I2RJchHgG99o3lxJSHRqe1mMLZDzp9iRcxbodbCsQYJOeT9oW6lfyXA4sV7KsCChMbZ9Wy2x+Y
+l8xF5NIhoyKU1wE4iZXffRpbqHKcX5/1ka3C1ABztkUKuEv0CiIb0adNFcFn/SGjX0YA7A2i1W8
i+kjUncoiYkE1K2+9wncC2gDSZ3K31dSZD/Pz2DtG5Y3iqoYnE6n2TPvVfcdbIHARXHfNf92hMUX
PdJiIpYr0px2QeWo6YQzpAaDRd/O+bHNVFzvi1TWwfH8XNZ2w/JJXs+kDnrwhNKK+Y9RnRsSgpi0
/nx++I9lpTENyxtFP5UyoWn8KepI54VQjnUNuWkoGHrQGzQVWX3fZFx/VqaGvHhIXaWnfVD2VTGB
LD3zIMEoqpkUV0WbzqoJfdcrArKbZ1GqhwT0kBCeOv9TVxyaWmcTKMSiLHMWhhoVAFGUxl/5NFQH
JkcOARcE+Vb5eJRrtqimF3v/yMvsAMIlenbgyM/Gp/pRR4hMacWyQ+R2agdQTBkOxSaB58o222g+
3udIbzK4RQquC7HHOxrU/DiC/VY1c2X1bCifLv2khrYKaFS9tGDT0UA7OZEHqE5zk4bJoEawK6Kv
GHxG0CyMKAfTe0LzC0XJbO7Ovs8Ew8Ove4r6pJgezRjPwd5zPHC5VoWfFpe8ATNug/6M7IJ2rJr6
hZjU+VamYL2+wpOwCG6VmVsSVmoyW1F4xT5s9B/N4wAccz478UjCKphDbkyt/1HZSE9iHF7xjhtv
XH0+BgRhXlaw6bO55mUJotUS7dLqDcTKYIYGEW7BNerCwOAOewHQkDnRXrGu2CWRl1fsCqvcZXsm
QMjzVjp43Tl6MvVaZyeo0MGtT4GD3bj4rcRcu82AK5GArbpyX/IAYgFNBjqHUYKiyIUazuF8AFj7
hBWqQOk4lFBpUy/osHFuDBoQEK+4lNctMooLp2EFGSwrxCejrH5Jaaz3pEagrSeIeWQuaMTOT2PN
1a24Itqh8wYq6UuP4H7q/ax6y5xqS/FyZZFsbCdvItZlo29eRFukh3RS4JXmyESzAIrT5yewdmbY
AE9FY3cWAwhPSo2beDQOdFd60ICNFm1NNKIv/xHOcIyCBqcDzvV9mXi///tHj1vXPiPRbkYs3fCO
lYTSpgNVBYFkUCLNS9RroALG/q30tQ+uKRag2Hup+dncnyotMtE0nL6QsqsPcdzJe9I4fD80eotX
bm3zlr+/S44igL7q0Q/KF4HnmX0OrXt27ZEqTkJgTtLLqMchfvTnV1Qh0eIYu9FLI4yHFjUjHVQx
dILW9TxIdH8YwOPsn84by9qUrPyFGbAt+ryKXng3PnKVt6j54fzsKpBUnf/CShwmVlgoJToEmr6P
XqBqnh7LAgRLcdWRgyDseW5Qwp0Ds4XgXZuNFR6gmj6BmC+OXoRjfjRsjq4kVKt2FSh0D+dnsxId
bA7QEs2IJu509BIZlDqglDWA6VPmMtvio/p4Cn9hS2MA43mAzssXKAVXu9LHBc9A/24HAtWtXGPt
E0sO8s6MhZxBXEorCYHHxjnqZIr2omrVXZe6W6WEj33+L/BoLwaUeYX2wWE7VW8kz0Ujw7HoUxnv
OiJr8g0Cf6xS+/O7sjYj69bCAaJpB2iFfVYRKJ74El4g/NuCnmYkGxv/8cM/+wtPCqmZYjCZl36O
m7b+jMelqb1Ke+JkO+0Nygm9EnGmLwpyL4COQV4zLHK9Axj3NhxpbZJWXIiGGeUKiF1+LhlYIOJa
PQldN9dQNP58fhU/tu2/oKdoQDezdGn6WbR5Gyr0fdxmXnVRkRPrZ8UB5mgcRJJNzyzj9a+mZ91X
xNMk3TCBtR9vuX4PjSoT+al5VtpM30Wq6gPITJMLl8ZOCsZy7mlNy89RkGd52M0KErf/4+xLmiNH
oXX/0FMEmpC0VQ522k7PVZXVG6KGboQQQrOEfv39su5buGkrdSM3vXBXQAo4cDh8g9adXFldC3Nr
A1AhHNaZhCTyfUwKWWwghoDjhKq5cVNogMOA+KoZtoU941kbXhR18goF7ghqvkl5m9D+uhwztGU9
qcuQi6nef+1Z7/yEZ0Z7MxZnVcB84msoUu/PS+J/73145rJ2L9CRHaBw6Ktx3TYHj2Isyxu4DcBm
BM/IWAZ/5cSt5ZOAaE1xkLSLxKZnzEn6nTAwDdkxGA3mN8QJgmQL06vQpLEIoG0qpoxQnnITVkee
19AcxIU2SThwMUk+ijSejeoObg2PSZrCprDdJWoW2R6HJhRATOQ57IFVXfR9cJupu41zGnwxPoSu
H8YwD9ge1SCYi9V1W1fvdZ7J+L4dc+gPpaKHsm+q/WKoIYkxkuoXCmBluaOFA/NT7lbgDsSwYPP3
hsvpHql898uwSDGAHefie+wL392RKmnDPSVaRBuIaGj3IaYZe4G9Qzzd6Koi8T2S5Ohvp+PB+LOf
RSW/9X4Lz3hSlAGSwWSq6dPYR032UyVdYOp0pAqHW5t3fb1TbumrDXC1uKu1ktEN7SaogMEUS/9S
DUQZ72rHw4Uqjhool4DlDsW1pJ/e2vKsLLrzWIWv5qIo8ieoe80O/I3gQPudFp4ubrT0FJhgCupm
nQETr+zjvcRTYHXLMpP0KQzToN4MShQ3f2kAfMNn6tfzC9V6Tvag1Df5DfeFN+1MEobzXkpcLGGu
UeT8lmSRcrdB4rVeGk9z49zJmDUK5pMkM7XYz0kF6TQqM6yVLp/MccTdKNirQbdJlfYJYEBn+xcP
shNbLyoKCj61H6obCGHzYS8VAJv9RnVTWMN8tMWr08MU9M20q2etf0SQvqe39dmnOIUJS05TL0Cm
cJOVMldPJjbxF8ghAyA2+aL6JybdjDWB+f7mNLPv3AM3O88/dB+J/qALf5TvLRw9+3vBBwb3JtGZ
b0PWz7/7WXZBypypZ9shm8s4HePA+c6DRlRPGkYC1YZWjsh3xotH9QChcg6R964rSCqmUFdbWgPX
utFTn/g3WSSm+4Akrr9pvDbAK3s0JQ8w8BRm6zPRwiLZM7CmCqa2knc4lGqymepej78qeP52G942
WK7cjLm88WdHtL80EfXvxO+9jaNCoW490PLM0+h2kKkM5ibC5SfHbfEwGthQbZu+xCeq6jxmTQIJ
fFAmuUo2QaOHTa4oBcHJ+HnW7ENYT4ybsB1QEjEOrb63fggHvLnviucZVsEljNrcjtyGZTMF+MYZ
llekPx/VZSYhBc2pMyap0+KWAHqs8uutIU31j4ut/WtckDG7gw3MLLYogQe/JR/xBwZh91cZibIB
qJA23n3FXEk2QRe1YlNKg+55DcvaTZnh329FHFS+SqEf3N41o8jkY61i9YZ342TAD4qpvG+Krsx3
g5K9PMBtFoYmE8q6x7h2IOcW9L6vEGOqmB8qOMIF0JfudeKfmjM3FlRhOK4+zIWBs9bstt4OS77M
tn7imDwtFCm+1YpPPB2UjucbKMV10aEae9QUmPBCuGTzCirf0PfBj/f72Q32tZO0X+FuBIdKVkPK
EvLSlLSwRQSC84TCsNt9dcEN/zYKl38FQ6hN7iB2N9abTFNSvxu38HPUFUpzN+Wt9y1y3WJGIiFn
eu84I1S3Lh9jS6fl+e8fElgW9qrKpjp+DUIJYDb1nMTfAiRX9fskAmv7upTCphIoSZo8AE/htYWC
pNp6UvjJhpb92+WvWMhYbDZBADXnDOJRySsrwnEjUfN5DB33OquK0NY2bvOYtgmE0N8oLMHhfww7
e0gI5OnURWsg/KUPsFKu1u9dgIbz7I01o3tDzjfuykAp/PLwLE2ylXKRqPebOdD+6wTRsze/752b
LvGHctNnHV95Y17ow6YR0Kz1KiJL/3UIvaq6QUy5kVTPDjwy6pXPWBgkmz4wDWez1GKOX32vG+96
pxMPI0Q8V2orn+Keg9BmD4BwIUZZTfGrmath64mXtj0b+5VkTscBz4IjyXel73wfkti9sks7/2pd
bzyf0K8kGF8oJt70UDnvW+AtsMWZDbaWLZwv9CYbR7MyiEvzZAW8AGuy48KNXlUogeih7VhCxy/m
OAuGqlzFBSzN1fnvH/YV4hM6lHkcIeDPcqckEtA7d7xKkf3lNb3UgVVtMTFzWRfr6JWrClohbes7
GjD4dv59Xfv2HStkOYVHRPQKAAlgJDEBYGafRSScVib/82JOGFkhz8BEjwLO+/dxCIudkMr7azST
hiXF3N8ovOvV2yGM1nTElqbd2gIAD2WasR69hcxN+2wYEEBAikZc1jeXR+zzd5fQJif0RtZgCvv9
e8zZ73YIgyoVI6Sngw5kWtgXmu00VuQJ1OppBQ+48FE2VYGYqcnPMoXvJtN9Cjiz2fYd99Ps3O3l
jzqH4idXpP9wFAoOZT1AX99jFUBNr2sgbVFHt8yrj5DtuTIobT6CNypBwyHu3oVb9rAQ8ts7dxoe
Z4TL9vJ3LOxuNjOBQ2QojIreffVwwgAVEFcbUpsUvmJ6M5JySOOgf4lNeVNCpe+6Lq0tQBdl2Ve1
+P9dEn/+YVy14R121T89Bg0k1pXbpBPW+UpQLewKNpMBjLWSNcmER1wqPHNnpBAtNALwLLDSwdKS
s7YFA9evaSzy4Z0PcjYbnoOVezdPwiM3Dl6t1mhES91Ym4NyJayd4rJ7J1nMvwJ8XX03c+zclfMq
YHxpqKwdwcU9iTow1n5JRn/mj1DKqJ1N7rio+F+e/4X9wGYvjGU10SkZ5nfSIf92aiiqNGrYyjH5
6pf0oaygUAK+jLNyIPzRzPokVG3VYAL/mLntw/q9NbAReoVrcoRksHFiYg4K4v50W2c1id7GAfz1
H3Hse+GTNCUQOimPSjdOYYsQOCvEk4Xd3SZC9AqwG8F6PKFks39QQ3sMcLVNg9gV90UcPSNjXQmz
pWG2koga1QA375SHMnobbzxeP3CNkfVC728OSX5UvI4NWdMrW1iXNkdCT3kzFXgGe4+JZC99V0ff
WQLYqDN64Uouv9SFtW3E0+S5UdSP720v8keA4AEPgDO5OSBR0moljJdK0KGVPogBqWoUG/I+R/XX
OZ5ZSiE5f/TKesT1P3gPEpZ2E5Zrks/hY5c3K7O1cJ78R3+4xrmuFar5sjnzqcXZaG1L8Q6Ox2sB
ht3GkTqgz9dFoLWL1G7psDkqyJueVAllEHiy5ImL0YQdY+vhsdIZw9eJJM32cn8Lh4ytcR8rFBYC
FOLeSCmSVObOhjpo/M8bJayryw07A3O90aTzeYle7nRBCTe0eRitx4a2KZPpHe/+siSQboIbKGDT
YJgHbZp0Pe7njHfET7Z4aXDnB+H5mn9HVcxz7gud6GzYgsKVmwjCAn4sYPEaI9e7/Ov+1FI/2ZVs
FkcMeoWSMLF67Qcu2vfYp05xHNski45zG6LSgOqHcv+K/aKO1HasxDCzH3Jo8EPuhhzGLbcSgE86
b8e8hDhGBE9QDGuo9I8KdLDxm6iSirebEtwi8aulTSl7MNASDgQT1yOKHnBs8s9P1UUdSucg1OD2
ZEuhF4NqG4NJsrznXeboMA0IH4JiGzSFGb5Ms0RhjHE21+8sK4p2q0mvi9QDJxMBWYMjOv2WThE4
gCSFuDk4KALlXvLGwzDGKy5wYQ7f9mXcCI23VqX9A261Xv1jJDGrEHWdqbZknr2gSb2YROQNLOU+
3PUyYia6pQPNvD2sz3u33cmc0AY/lmVxKbcqp9744kXR5ImUhAHEyJUbc7wgMg0s1jsNdCfeo0z6
zreW5jyXG1XyiZZpXxde16c5GcLqBfjPMUw2Mfiu/v0UyYKeRNsREaeqlhm9daIuk/QWYhZ4kdyK
QXUgVHnMiesM5akE9dCmrvPGbOthVPwJRV3uBdsx5srbSvDaQ7V3KeRkb3CWey3f+JQG5UHnHSw8
067sp+jJgyK8C28TWPA0dJcNE2F/X151C7uMTfChpArGiNDyzcRybwi2MVJ2DhAq/Vvl66tkbYPQ
pvoQRU3uuSJ6IyHpqjTwik7d4K1QJiuhvfQZ5yPiwyWyHppQTMSgZAEM3HxbGKd61sqoB51N+XSb
x3oN6HE+XD6L0vPfP/QEKiR8q0vAEYIJFe0dh1+WczdU/kB3l2fk03zA/4/ehSTIPXp4PT3GIkyG
g5GAHcMUXW5oYfDAMLL+xc+cdqW3Tz8HvVlZajnDxq7rWnUqlTuc4lkqlNR1Uqzcuz6dFzRvnSui
T5qiKB0Jyxk8PHAXQbKhIkNpuUKe9egCX7zmB/D5QY2+rDRVRTBGTvyIH1sNZ44xER04PAQVfwBu
dD79MDPEy8RQ3rudfHWb7Pfl+VoYQbucBSwwdOPrsDgBtRvWO7jfJsVt7ZR19H65g0/TNvhNnP/+
ccXFiSGOS/iRzCEofvP7+augDfVz7IogVXi/csv25+W+lj7mvCg/9FVwOjfA1KmTlwftXtUeff7D
qL+u9fMq+dC6SQABHExZnJrGVN/rOCLBDSEkX8OYn6P9P7GJkbJ2gXgolRn8Tp0SQ5/hRlQ8KxmR
A8x912i5S4vMNuciZ+cP+L+UJ8UA1M9ot8nL6Z+c1GovykQci7g5QP5jmzAx/QAk+HR55D6/suDT
rCzU7U1A4RuvTnHt/gNE9V0QvjMXkmb8DFGBeL3cMEdt3UjfqVz+rgD7WEmAl5aEtUOIimFFh7w4
ZURVOzZF2bNwpb6maoLvsjaI2KUjS5xcnXoUudI84kWaAFF240PfrcrwtnB5/JY+wtobAO1Jgt7l
5SlWCUp09Vzc5P0qrWKhdbuexTJ21sEI1Yn2pUxBoolu9OjSld++EP927UrkBKpESP1ObcaOyJgq
PPTFv1XGf09JkPa0AFM5zPyV6V5a4XYdy0FhZG5QkjnhOe237vSvMc6alIng72GA50WCFMHh05d5
cr6PPvlxeX4+vQ/4oV3WQmkOt+sJy7vj4UMt9X3ua+dbNFXFdibZbaMblFShILMJEncNXLQ0a3ZI
EUdrHze3UyeIajeeV/fV9166YSRXxnKpByt0KmYY0qsBoeN7MKQyfQiFJlGv+mcstW8FD2VZO7cD
QrMqsxBwRVY2w0uL96E16PjChkrtsHFk3bRCqBNB6eBtjibzxSiSHOAYUq0wGBYyBLv207KoqbLM
K05dIyBaUbSeeo2rov8Co+LA2YaBd5XSl4/Lxb9PH4rnbQ/VG340mYHtAXQEyN1IZ1A6nKLAReTy
Sl6IVruco7gLY8WyVyeIb3mpw/VDEcgydcP5G03qn4Gb71w3+OtyZwsLwNa4oEVMUNQp1InRsoEx
XQ9F3wLIwutat45T2WD/nYYoPNJSuHd1Cxs6Uai1w3rpt5///iEZgMoii4Tj86Nw2nDbDnW9rV3A
Qi7/9qVpsII7Ro087uqQH6Vgv+OpPwMU6b5vQ1jxVsPLwMYvEWvXJn1pEVuB3oK7341hXZxY0Icp
0tBukyk4tSZFXaRyEs7h8lctjZkV8H0Bhes8AXHhTz/EoDRSuPL1cuMLwW7XZIwHB7W6z+XJlOOj
H0d0S7OmewKkrPp2uYeFn2/XXwi0WjMYgOQnE0XDcx158mseYN4vt77w++36Se3ijE/KOT+11QSE
pnQhhKGb4VYp/+/LPSz9fis7zrt4jISZ5OnM+X7MW8CxIHJA1drVb+kLzsvrQ0hABXkOu15nxzwP
fH9fgaiQvwxd5VT7sm/n6OW6zzh3/6Gb1odRquxwbPyBnAIRVUGuywWyYCX2lobp/PeP7Zd8gGQx
KBxBMGYvaBiYJwjxmF/X/XwrtLWrWFL4mh284Kx5MLQliBy4H1/XuhXKslRA+CRJflJZDCIDqqBu
/MzL0eQr6dzCXmF7TzFh+BQLCvIRcKFpQTpv73pqfoQL0gsykeLKWLOObgKxuqrpEGujCoMvgNBH
1d+VcZk8XR6nhc+w9TIEqhNZXUpxopBl3Agsqi2Yh8UhdorxIL0qXJOgWerIOrZrUD0nk43ixKY6
3zA4YW7qJqvv5gIGAl6pgi+XP2hh1dpSGqboZ1OanB1akMlvuERxFZSAbCXmlr7i/PcPMRE4he9P
gS9OAPn9owYncVJdB685DqONi4ztKm8OqFhasd1ApN0vDcXybcus3uiwKyWUOcd8WAnuhUzdZtvP
o9S5ktg8YI9YjBvhD/1zWY31U04K568K9D8g0MqKbEEwgZwttpjrwt7WjzByVoVJ2uykp8L/3jqE
f40afpXIA8bNCnuqPJppIERPrTcVD75LgH2gnVZ/X15c5+H/pDJhO+FUDC/BmIviFJaTfmyNVHde
FsUbUCe6lY1rqQsr4Fsw5yrVz8nBAys5VWX4l8C7ZhqGa7WhhSVsM/jdQUCjsmPiFNXm5MUMBKl6
cL8NxhHgRmv+9fJQLcShTeSnykkGf3CyEzHjXhZVfDOAsrCSQC0Mkq22ASJjNztRnp/0KKE/gE1x
3/T09f+AK1jqwQp0wkMOKZwhOwFnWOxoB1lPNlC5nYNq7bl8aSLOXX/YS+IRcGUfPp5/CgJgMMRf
SMM9WG3E5ZZ0JYTorpsJ6xznKi+NaZvkQGbAdCrAzOYJgpvXNW6d4gFXRDgzy04QQ6QvLVRn3G2H
dPkq3UI/9KyABl2sCWI4Ip7gA4fnvN5teDoymbxd9/PtTHz24QHDw+xEq6l7grNefBpROuArwbxU
7/OsaFbIcPrJNMNRtEY89L74DZW3DHCscgO+RJWOfpOlRJfFQ6AAMHXIuK3aK0vaNvHeLWeXd0Uh
TmHC6TMjFZx14UV+lUIyLNWtEx2mqop1HGXgUHZVclPOfdM9VNSr1+w9F7YQm1hP8cqUiAJzb9pw
uuVJo+tNN7urWkPnfP+T3fw/jHpuerSP3EqNofxS4r7x0JnyFY9c6nFUqviSJMHvq9aZTajvVQYs
9JzJU6zLBGILeL+EEFGv1+Ziqdxns+gVhTNs1aFeAZb814rxpymjz5Mrw20kiEmVJjeoxDy4Rqj0
+hVmRb+PVYFn7BBnSR4WB8cFT6UZwn7NAG1hh/yjZ/Zhh4RTBLwFwglnCGmAls+afOOd8Ws6hocN
Xm7XYLkLm/2f6P3QD2gBox8EYY7nkvpO8PMVisbzU2JCqC1dXgBLa83aCKah1pkDwPcJDvdBqkt1
nxnlg9TSOdgFqNtuIk/4V1YsbaY8uCZzNDBoD/Z1Gah94Wh3OsQNhDJWPmehLmPT5L1sjvxaT82D
niGGx4fCpFAuuR+DN85nmga56O/Lrl7TmFwYPZsGL+Ix4zzBUdk5kwMqTHckrV8d4yaoNtorn3O8
GK0UMpe2bJsLP3d4/6/LUZ0iEHPSWXo/kqR/ycBfDDXzUmj/f61bp4RMdfEM4trdWDnXbRLESgh4
GXQS3KjsBIfh9hEoFcpQcDT9SvNLg3jeZj+s8sD4pA4KfFjQ4QjCoa1SaOborTMBqAn6etq7TG0v
L/dzm59srcTaGNqSNyGYhOqUz/phKrTYgha7thqWGrdyArxBB2OcD3inqfX3P6D9CgyxK1e2lREA
vRNqJzTJUefsyOQAKdkaQvrAjCSzvo84fSi6NQGkxbVm7Qp4agx5H5T13WjoIRjGKTW0f+sVMGkw
uytTGrmbOcqe3B70wDw2P84Pg9fMEEoh/14NRAWc+YkpTtJLzkSjgsE+IZfQE77c/ucXzMB2VzIq
OQssMVSn8NIJRcs7ECw8WEmNZX/qo57DgDpIpzP94XJ/ny+KwLZcihiLIxg4/W9/7jTHW4JK6Mqi
WDheITz479HyUIUEzw6Gu0XXPJQ4TEkJv0morP1TOTLedKH7VAVS7KtY3zV+fpXeqx/YPkw9WGJk
gJ3jgVXIegSL9oFEodVzsDN1frFGbf78/AtsUyag0ko1ibx5jFHBeG6bRnpPuSidOXVoEzi3182Q
tScwGM7nstbJcVSILhitpaWflysbzuepAjip/56gumSd7zg6Poi6GOItHQd+y4O43YkB2ZwH3YTn
677C2h9YWzbKqwU71n3sHOmox9c8EWIlapZWsbUhKCcKhqwDcKMpuPPaQMRv2nd+CCrF5V+/MNM2
V36MtEughBUfxjr7KxhAn/VM422Qwa/dNpd6sG4FbCYzXgUKdiTM5MOmzgGARHV3Gp5LvSrnsDBM
/2HLJ/APLz2nQJmHufMGFgzqWJ9znpXNZOkjrHDX0EbqB6+OD1rzb4LE7rZNhi9ABKwBZ5c6OP/9
41kse7cvwEM/SAakZuAlx6CMktv/w8V8ISBsAiZn0+CjshsdZQchRTbRdzPV/BCH7HuuzY/Ly2mp
EyukwScvWVYHPd6ZpjzFCxNP+7E61Qn14a21uj8tTbcV3MaEcTy3bv+oTPdTsbi8ia7eOWxsG8kA
yRzDMDoQ8NdOQrnFNzjD12+1gtVkOoPktLZHLZ0iNrSNMHA8qgnv8I5jXhpZty8tG9mTrEA5hM1e
lUq8Lb81g8mPTMnfgjany/O0MIA2uC0ALqOfdDXA6ZYlL6TDy0saORUQude1bwU9SmVTC3ksCtl6
PNGqsoWaYpep/XWtnxPaD8Gi51i088Dan7jMQOyBeF3xHWoI171zwa7u382rpgZcdzTDo4E2aNrW
QONNtKiv/PFWpPetX4+koMPjHwpW7xZ5nkLzZ1iZ2c+T+sAGssWtAd+W8vFx7ONkg1Su2WiwzG9a
ER5wT8rS67d2G7wm/Cww5VC2j16Z/46N5HvRDBzQ/lWFt6V1agc6BFUYkH/jIzBSt63k4g7WIs5V
INbAxqhx3ElUCXjx0cxgdZM4czeCELNjQ98+rtfXl77BPsLhnWGkNzePXp2wb145QaYncqFAcnM5
GhaODhulNtK2DrI+gHleHbc/oXUSpF4/qrchk2bl+Fu4lwQ2Vo1C0FcOmrvHNiZiGJ5kYXx270L3
pHdTd07AXITyCt4RbscAe7K/B7qo11AwIQ5sx+6CRLYFTZ0khBLHdV9t7QFsnuLOMY179OIY2k3A
/PVZk7w1dGxXzrKFebOxa9o1TU7Dwj2S0u22KvH1cxb2YoUtv9S6tQ0U3E9U26AAKEavPvCRMQCo
IYVxeXSWWj///cMO2UNaBkwcZR7HagLFxYNuWxjhan9d69YpD8cuaJo2Qp6gQ1Xt2rj2oTMOUud1
rVsxXzdEO6oq6M8JijCbfPZhIK3qYOW3L5251MrXXZTgGRsUwHUoihIvfO15m3wNOxqnHoeKYlkk
RwXxkT2BdtEdXMN/XvdZ1jbQUsOEogILtmycVymJ/2RG99vlxhf2ABttp6tGEAnV10eRQyJOyukL
Z9F831M5rIzbUg/WiT4GBPE/UXro6fAGca36RlSKpSWoVCv72EKBwEbYFUHtl0WeOD8yQO32OQD9
YnLvGznjBQxH2gZFxd9OVNwTUl03JTbMzgtCVPajyjsC+23iHSQpKb/PvLpZyyQW0mGbLClmVyRu
45Hjn6xejPQ9aOfm5Pn89zyY8ct1k28F+4inKrwf5Nici8q88Z6N7wRvWF3aKDyRrBwBS/NvxbxH
HSTdUACC3A2w0N75CiSkTw4Fc4frbtI2M1K3ZZvw2CdHaFF/gbbQmBZTxXeXB+k8GP8tQAahFfZQ
n+mADI+7Y9xSYGrjBNWgFDJjye3l9pdWrxXegxgHxiErdeJN7KWTX8DRLhe/mW5/mgyKBNwB5XIm
4b1Dc3XdnNi4uzpxZBeCeH7U4ENs/8wJLH+Cneu37kpQLgybDb7TLCy5AV/wSIMge4UirHPUEmIB
lwdtYVH9h6UGtaXch2DbEftU8FvEYfJcZzSLNlNWrXkYL32Blc3TLouassMX1BGUFXraHjXVa9jE
pcbPH/bhnIW506R7wB+PIoF6B6RUouG+NLE2K8O/sIEE534/tC8imSRO5tODF4k6NQmqo8Spnfsy
gUSI465Wy5a+w4pu3YI0AetKgmeUoXjQkIZ+ieIeMm+X53mpee/fnwHlDFX5I6EHVoOQ73FAdstu
WrMzWmrdDm1eQMUuKdE6pNyOpvadI8rya2z0pdb/HdiXv39hndugOs/A/yGKBD3guh/AjNqFkAhz
+aYY8fp6uYulvMa3D2jW52aCbcHP0Sl/QX5Rp6MDRW/vXKMqIY+28cHEhtkbSocDc8N7P8N/Lve9
sEptiF08QLNd+U54UJ3/jY/Tlz+FRFyl/plCtabusDAPtucNh6NOH0UZPbTQzPmLmln/gplD9nr5
E5ZatwK5LokqM5CR/3efO+tPHgNkHSuTs3A42OA6D0L8Tj+a4BBP9CCd+R/iql8kHsm+BuULIkYP
udvVtz7+z3WfY8WzgbIyHo9JeGA017d4XfYegWVR1/ia+IENqosnrUg+E/FTFgOQ/aWGzDUsFHz5
Pg9qFeq/NCVWWIvZE2BXZOInXNbaL3iI8n4VwCGunNdLIfnvsP5/jEUwh3Ci8KBjNm5RUSRpUAR0
k7TsOuQearbWrpeMFctbNzwgnynvIHAL2nyPF7xtCHmB0xUT7QU2HApClqyHJQMWEjTG4SykNk7s
R9vrGrdmANs2rvy+1Bm0gYjccIEnrlxkV0G58NutKaiJl7mBJ8je0zBTGc/vm804X4X89AIb7BR0
tJZQkTR76GenU9Pd6EweLo/Lp2sHTVtbLSuakLWQ4c0gQQp2o/bIP70c4HPLoSRzuYtPFz+6iP69
dhy3yPxQknlf8hoYQ7KJ2Ljy65eathKiHkD4qvK7ea98uZ+m9gCjrd3lX/3pQYBfbe2iyu9Y3DTz
vAcV4caZH9oWB52Al/eaEOPSbz///UM+pIX0mlFhUkPa7qFhd1NHa3v0UtPWlhkAup9rKOHuc9bv
lfc9oXrlePy8eoZh8f79qweUvnlcYzKnfJ/sgpSm/ia6g7zp1gk34zUbGjqxgjVkpeMmpJ8hPty9
hqPzChD53nea79dNrRWsCezSWgdSunsy6Rs4U97Ayfgug7+YbNTKOC2ElQ1SgimQB+ajnvcUZnBb
R8H2vZqg6lHKYE2t/xw+/7kFeoENU6oLOCjUWYIutGzTQORiB1w427U+XoazPvzL9Qq+IgC1sKBs
jJLXNVmmQqzVQZgdBZ1/1Gu7w0Kc2ZCkYIg1I0417+t5jHbzxIqbKsqc1Gsclk6c6ZV4XvoEK55r
M8FuxMzYQ+cv0h92iZYrq/V8Bn42EVYgBxrcCCjSlVmqZ57fa0/334Xp9SYpNX/izPyje9OBqUae
ssKXKxiXpRVmxbgWNIpJ5qBXomD3KBr3ibKm3M0uWUm8lhaYFeodBKWSIhrMPpEw5E24uy2bCsbN
0W5UwWvWX3XnwUK2op1lAzyFA+7uZZ5XcLbm8w3AFHJ/OdiX5t0K9k4GBW8hlLwvp+G76cZvtH27
3PLnK9e3UUbQIlN55oSYgVDrU+1Ee8gcnpLMf1fZWnq61Id1PNd9FwPIEJh93kA82kElt3LSJDDf
IOSwci//fIB8G1wUQ8PeVXU27zXjNyT2X7osXIm5z9eobyOLYLgje49TrCD+BSwyGAjdrWqALv1s
K569yuQwycqQuOhS1zcU9QvYtq6tmvP4/jemfRs15JWhVIMpvJu4Erc8h3CqGG69pnvLO/Hk98Fd
Xq1Jfi1NsRXIUcJDDwxNs/eFZCmoBodxdnfZmOwKL/zn8lJdGiwrlAEoyRq0aPay0+JXnteNlxqk
TlelYX5iRTDXVR6OWUP2Oph/8DCfb+bOXwPbfb4N+YkVwFDnAU/eRGbfSelulRPkryZvv3dQ+IYD
pRxSr2rWtIAWxsmGEIGnwJw6yciedY0DRqh28OI3cwDj9pcnYiEibKMN6vCsiAfp7kXM3Tvt5UUa
N1zsYEasVralpW84j+OHvFKGys/pRMg+7gyE7aczO0mPawngUuvnVfyhdQDIDW6ZM0ZoqNjOmyEh
49My/Hp5eJZat4Ia1VjQIQiB9AEdgUCL2VQgqYmuusV6vo0bEnMJ2D3D0CiY1m7qipU3HMLwcOla
Xa1LE2xFs8mcqTJRQCD3NsHlg77XbfcGHcaX6wbIDuQAPoy13+KeWcfeM0UqZjbl0LVXSc5ihKxI
7qkykD4BLzNFAXis71omPXaAB0Ckn6/7AiucqZmiqcU1c8/8udga1GgPM12VuTkvw0/2bRsMNM7Q
Hxr7Aa1D26rF0b//3xiroTboDvma0cDCOrX1rsYcvhBVjpoX3j5/1GX2O5kBpL5qgGzp9hFVTlzx
sUilg0KFdoElhdHHmlD3wvq0AUFtPI4K/B+0XjB/w135zjMkXE0V8+11v9+K4bl2MkUb4e5nEPbh
tVo4u8bzs93l1pd+/3lGPuw/tVRNzyjF3W3Eqe/FKDoHMMWEHUmVby53sTS5VgiLVkFF9384u5Lm
tnVm+4tYBYIACW4pUbKtDLLjDDcblpPccB5AEATJX/+O8ja+iCl+pZ1KC4AYutFonD6nTckhpyG5
Z8WkXnhP25t0JKkXWCbcorCoN9wRJxrO4ZcW9A8yAgHBTRheNG9ZcOKawXRFFZ6UDt0XynQKMc/t
5tfm3zJf4uRS8qwITsw1vn6A+LBuDoWmBFheFwU/t0BKqGcDgfDYn5chN8FJE8iwH2jQQuhHNT7d
SAGsDMMGASHFhSSeV4hTOftPyRhUu7rN5aFnsrslsYwRWMcwGcYwAb7ykhG8qFs2ab6TA55NvLq/
tQvrLIawEhjJeCZOKUmzOz2BeJx7QscL22RaX/GnNtN6PfRLYzqvu5vd4Lkuuoe87H+MCztNxVao
vWJuvmXRphRZlUylOdVlQT8xPyhkVHUT3bidrzVvWbNf0oA0dS5Oed+Me9DfP3FQCG7cnda2kWXL
gFcUqWqId0iq9stcC3IPetsPU5MHNyVePBvhYyZIZtUNM6cEEjB7AQkeEMw2W0CCtdW1jLl0cjO5
k+sdNOsefAe+VLr1nnXi/VC2ycZ5tjJHNp6HtMsom1TgxPGLJiJJzb/0Y08/gH1lS0l2ZY1t2iwl
TTWEufYOjHTnP8exBErs+mnwdnYH9H//PXDygbUaLBLjaS60hn5oSk56EgdyueUQ18/vzajEe5BX
PPZK/Lre58q62GAeU81dixCDHkQL4HReaxqzbiIHA92eIw9AQbixNmsTd1mzV6cpyIGIcSrhHUCZ
8bO88Bz1Q7aVoFxr/PL/q8ZFm0JGnmfTCazxZf+k/iiERF7pdXTD/NZ6sGw7D5iXJRmk70CtnLbQ
QwX31K6ae3/jFFrbupZ5g4lLl31plqOq2xYiWMFB0Kw9dPhxfaHXOrAOa2DPyhEaJsGpnNr0MFME
qGwGoiN0Nmkl17qwbJyGqh+8oPUOJNPyjoZQqazmAMHZZlXpyirY0B1wybIS3NvmxISDpUXmMyQn
MN/0ze+bZskG7sxknIpQjHBTQB6AQhC3BYFiq1PWS3LbStvonRQgK7eepIfTumgjfyzrw+y4XzOc
RvFtg7jY+itrAJWKB8k03ExSwZANpgtDYOakPPEjN0sCZ8NdrS3GZRu86qbtArxmlwhsGATJ/oFS
IKh3FZiFbxuEZdJzAnHbAj7jJEX3zuSUPs59zyPwHG1Rq6xsV2aZdBsgo1P3IjhBsei7GoEuSdqy
jICcvTHfxmyjZtpnfQ9vetGpymsEBahGPgSgtsom+vX6PK2tgmXXuUHZXFpU4iRAOn9nFuWcgkWY
jaDgcvS8cclllkm7zlCGuPRgBH4HwZmOghmU+HTfKA/PcKIJdxnito19uzIUG+/DfELxzFRPpzwv
p2JHzABxLY6webptx9pgnwTiFb0glTmV4M0C8S0ez09FAs7AjfZXdpSN6GHlAk2qMv3/UL/F2f3e
Xfj3cOmK2yJMG83TBoUbkPpy4WX0JRWL+zEhPDlf30lrX3/5/5U94+ETl/8A6RIBpnjI50KXMfSm
2AH/6I09WDadhoMj0iAgB68HrJPlk9kjc/gpSdtw45Rb20KWTae+SBj1U3bQM/8OngYvAiJ6i+x+
bYIsc/b9apirhQWnlHqh2EH3AcIO6VJoE/V6GfiNY7AsWqJGA3ydyyUzCReI+gZwAaGO9Tb8iOdZ
Jj2DTh+JvcCcALgMeWToIPN9OA7o7/o+WlkDG8CDh686Z3XPj2q8sM7XjdPWP6G37vlboIPLQfaG
V7JJsdgoMzFDSfmUVAPflxBFmhf/rHJHRE6xBU1eG4YVjaOq3w9HqPZkEZ6+q50KkR3L8O65vz5L
K5uJWod0OTlIhpWX/LO8FKXPagK9TIrCA94OfGMl1vqwLDqFtDRyYok5/QHcJHKu9iqYqztHgiX9
+jDWluIye6+cRjvM8yiTaj7Og/sx76sn1epdK72TgIrzRh9rw7CMWqfp4EPeZDypEoDtdIDcQ0vz
IRqdTcratcWm/x2G6VqnZIEip7T2q3+YZNDhdLjDso3VXmvfsul2hIAu4tTgJOmU82gGjjf/uGgi
t3QKVw5qGxVGUj0wSAfjxqgqyMLPcHray9o76Xs6Ljxa3UF+ews+t/JkaYPE2kI4hegNOUlfeOCn
HsadRkJhTxJq4lRPftQ6UC3yXCh3Xd9mK1vAxo61iVHLPPe4vZSDOhPdC/Qjx53KGoi7X+9jZY1s
8JjGs65bMIefdCaqXdpCynoox2Dj6F5ZIJslq3TroB2K0D+BPab9LMX4yS/QOERA8vs5bPMoG6st
3qK12bLsnnV8kiHitBOZnL787Dc09O8SqKYmIKwphCIbY1qbscv/r4wfRUy0JN3on1KoVEWzadSR
p4GOb1sPy+znsTRmAOvsaS7975R0/kNf44XxeuNrU2QZPJm8DNV+rX8y3sBi3LX7qAS9xWH08E56
vYu12bFs3uRdV/FxIScaXF54IafFCmjl9VtDWGvfOsjZtLgLTkH/lOP+BeGo2rnvvfTGSMqGlVFn
qbPFdc2pRbEv1M4kryHCMwytvAm35tmgMlo0xeD1mh+ShFentGjHO6jU0PcgC9sCLq3MkI0l85HT
TEha+SfqUOlHsiRzvi9cIW5LvNuAMpXpdIZsPDmhEKe4q6cJaUaW6+L9mAmQTt20jWw6K+23Adxs
7p/a+SIO18FfBOMme+baFF3+f2XCc+EMTqaUf1KGmn/pYFCQGiYh2YCOrTVv2TAUzjxoiDrjKQ8V
QJutAdpu3kwqrxgxsYwYysKzgYqbd2jajkQqcLIdnb3v6TBMG7H4Wg+WDQvuZn7RNf4J3N3lHnVc
/JhcTlSv9sRtiBZimbFsaE0gjVOCzhJVVqqD6C9v8y0Bk7cHQG3kmKa8g5ql4qgKFQLcq72CZkU2
xwYpg5s2KP2Logo6C/6SlPyUlO6xVYuHOztoqW/Z/dSGjDHZD3UFhfET6OVLGbVaFHpXSJRb3da+
FYYjJqp0Xi+YfdXyB+mYZQc65JuoNym1iadIOHmi6Rg/obpKQWODstgLNoWj3zYuaiPHAAp0E7Bz
8xNFUu/9HELXXXD2dNvEWJabVz3xJpFiYi6YNDKr6t0YmJv0UDExluWmizQTBcM0Nr2e250kaXoK
8c6+c6fmNsdJbaiYSFUmW2RCT7rNf9FSqeMCTtINPdI1u7Kttg+TDqkkCiYxx4UEUdUekt4jSJH1
t+VXgcX4r2tmlDdjOASwKxmUn6loTbFD/TPZula9HZGC8OG/7auctarqM35qOxCUMwU2sUxX/8ze
8KknWbDH689N1DOU2kRTbdIH6ZgTdqKUswry5gv17gNI2txE+IUOLDOuIZCsk5oup5oZRFmUmsB5
8BzhNBvx4oqtics+eHVOSsEgjpT07JQ4QQB6m8DlPuR5iuXxJnOz8WIlU3NVpIQg95mHz/7s6V8I
InS44UZXtquwrNmt8pwDWUJOi1IQ/Ezrp1YOSQRalQ17WJsfy6Bl6fRQzhjck67D8ZvJcAfkU5Bv
3WjWmrfOYdlUTFDuLoi0Gi33aQew7B5MeJCovW3+bXuevXIo6o6fGFAacyCG3aCgW3O98ZXZt6Fi
uQdCFFBGYfPApCJVtEWk6nF8BLeXc5u7tmFiLZRy+4EODAkGtXQRMETufBz9zHPj62NYWYG/sGIg
BiwDZ3RPQiE33yIBDd7BG69j1MaKMVR9cOhQsZMeRx4lk1O9g6hzFf0P18m1Rbj8/9qCU8Ghgeii
C1ALnZNlSY7EwRNrE4BA/PocrXVxmbtXXbSC+mVXl/Qw5w6YH8AGOk9QtS3bPP+W5RS6UTcuhmXO
ftb4TPJxOomKDemH2geSNcJp14Tfro/k7bQetZFjAswYtMty5MOS9HvOOz9mwkzfh65Hrrspy9/X
u3lzwiATZLltlXDIAlMowKFi5rsOym88rfcey7aixzePOLRvrXnoVL3bO66JK2b+FfW8HOuZMhAd
BjwWJbRDFZcbNv6mfaAra+0hEl4oFfpD3CVDbAJ9BPpuY1utNW2tdunIxVs4RkFZiwCjBC/0xvPe
m8uMj6b/3bCLL5EjLPkQ5+WnaXlH5imCBkTJb7n9oXnLaztVOzRcoPlpMt7OCdV0mHS2hc9c+3jL
ZVc57n4QjzYxlKH2Q/7kZl/DJd3zLXXTlWm3s5zdAGWBoMS0Z17yKZP8o+N/vb7t11q2Iq+gaKnu
aDrGQgThvvNqGmnHHQ7XW1/Z9HYeE4FuCIwNvhvX+uOFxM5z0uNQTdAgX/aevMkHudxOaPYGihhL
hm5c56MiaVQXZmO/r3gFux62oCl1QZ2m4xB1eekoSZQ006Hq1K/rE7Q2/Zf/X7npcqrk5P/5chCS
oopuS7N+rV3LToMaFRDTsug4I+NezpD2lmOy9ba8tqqWqZpCQ1UjMyaGHOgkRVRM56zrd5qrKJs2
7HWtD8te3VxOZCpqHY8ghRdxz9PD0ByXpI8Y2wq01hbXslompBf2otGxXviTQRbFT1QUluamrKsL
aYv/Lm6Vt3UFrpchBkdvNEzV3SK88/V9s/LpdsYSdf3GKMSfsZg+C3Kq0w/NeEv4jK++rMirLckX
qqkymPnJeZ69L9T9fP2T34QUol3rgJ0WlUualjCl6YPUT1KcM0Q7TAEHzj409ddEb0ltrU3O5f9X
I4DsmZw9FHLEZLmf2VfWf6s2o/+1ti2D7bRfzOFldurle1i5OAN/dXoL0Xlxun89JmOKLKvtTFaA
2w6r2jcfpfst4ec++Ed5v7kGfUC9kWZaOavsTGXmdGNady0sKyVHh06xByUkqeuD7KeNkG1tkizj
1QB7eyydTTzKR5H8K9RdfmOYYKco0yFHzex4sVk/+VwN3RNeMqOUmz3pwn+ub9S3v/4vHv0sQana
UqOLYegjXE+7+X4ubnqkdv8i0QdtPlfczXWcMh3T4VfrZZ/YGB6AR3287fMt+4XucID7ESI/n4zv
1ay/gWbzsfHymxzzX7z5bbW0eVbBAIwz3s0sO3D1qxbO3TIEcTvXx9sGYZmw6b2xdRl6obR/j6vS
DuUdh6Zwn643//bx+Bc9Pm7YKWRoFxMjqb5nYowN3UJOv21eLLRtWAaaO6TScek+jmqI2xTxPVt2
Q71VOrC2P63jtwg7h0wgH4xRQ3MwCxLoTbrzhy2aprf9NGS7/+s99RD4S9pjbirA3/pM7DLg08as
2mVqAulVGQ3FHAV9tb9tKaxDuHBz8Gghkx4TDgifmIL2sJjCbDi7tz0qsxOXRjt17TRO+ROxhASM
gphdieyiKYdvHffup8Agd+MHG6fy20ELs9OYS8basNFkiHn4UTpTxGZyVw2HhoEtJOS3TZidwBSj
MSFwKDgkiKQRESzfiaC8SXTDZXb2EiSI+RyKBfuW5j9x2TubfAuCumJ0dt6SVyWIX3x8+DCYSBq9
T71ld9MmslOWgXb9su07NJ2R2OPzvdDJLW/DmBDLnvM6rVqqxBD3/fBbV+1X1+VxZ8Zb3m3RvGXM
HJK5aQDJmFi1XwI57YPlmNwkQo62LUsWMujIuGQA3UD7mgdONE03PbShactqE8O1KAGJxhvSErco
g2O3VQq6zM5Qshni4713OSFr54OXLO/LftgIbVd8s52ZDHBudaTCZGf0XZMf6SCihJwh0xBd34Yr
ntlOTE4zz43sEPAPCSqKgmHRO+kateuXgsS3dWFF0XiFuSg/IrfTczpElV9FoCAMI0HzjTla8WGB
dfJCnMZbqML0h+2jCXcQbIs89ZSxRweInetjWFuGi4N4FZ/ns0xBJQk3mYJBkbrhN1Fnv3RRFTut
u41hrC2FZba6HGpeKCx1x/sorHtov99ljbpxFSyrDT1R90rDsrKl3Zcz1I+Xk9z0wWvfbtmtCTwN
Dm1sI9mzuyoJz0T4D5TqL9enf8UPB5btFgmfm85HKgzqR7su1Hvt3KQa4TK7gHWc2xEYbYQmSECE
5LMDBsln2U5OuZEkXDnO7QLWQCa4RpU4ndwJkoRtdxy19xtkrQdkbss9dG/i3A+3uNDeJuTEaKxI
ming0yqOSHpos1h2P8uExkKmEFoDMRCAss2Q7zraxqLZ4qVbsQybsX6gbhH0eD2PffO9TiDr2le7
xD8O7eeblt4ubO2GvhsKyBL+yyCHc0rTmd8rV269jK24DrumFSszkdBgdWTCHhwCuo9OHtIOLKl5
voOu+vUxrO0By7Jpxss29YMhhqD2eOJJ/gTCpgmqR+15zJkbU0iugnca7NnX+1sxF9+ydaOL0CPt
ZRcw/4WO2UFJ8vW2pi1D76miI+1dOELRn/wh/TEI7ybIATavZeXDNPBeX/LpHMzrZTPvS2eLFH3l
hmDXtgq/H30oaTa/yJDfEf2z6UEsNg93bdscp4VFiJL21NCNAGytt8s+eHVaVGUQ+MqBTfA+PHje
RzwOeF0OD5NGSsd+M4Gk6+76eqxsLbvqNXW6vMkLdDVDzJP9NtXZT79o+eyxR2+runJlO9lVroIH
Ffih/PpXyyBXYvRcxUu9RV62NoDLifJqrjhvhqwQbIgJmx+oLqNOLFGyiJ1KCVw9R4nUFnX5iqvi
9iFeSz2BANfEdZu8UESXHyet3L3LkY9ZuF9seKy1bixr94oxZPmoR4hP9Xd8ce/pQj5yCgXUMvl+
fdXXurAMvKqlC5qzufk18EZFaV8+d+H4m3jhoaf8/noff+pB/k7t/cVeX02M+B44EYDvNVHHfpUO
jzJDolH8O6Y8gppshCe7HRTVoqXznlr92KQfL8hNJEmPYKzZG+ffptD7fCZx03+hQJ2jQC2u+bAX
1ItM8TUYWcQzguK+YCOGWpsYy4WEtE8rOsyINZP6pDh/NzeffV3vQ7HF0LXSg11EW3ugvx0nnBhT
6laHIscTxewFyb1pLkS+Teh/uT79a/1YPkR4bjmHYQfDxiO4rgaUSjUOJrqKPEam2w4Ku5q2462u
lw6ddLws97nMfoA+zd9ofCUmZJeRvbLszPiNIdk8xsSQ317wzLrlKRvC+Pr8rLV++f9V64OEdpJc
0Hrr6hoaSsZ9SIeljQqv9/e3dWH5C6bdkmTpNMaJQ46mq451UtyNaXLbPdquoF3U1HicmTFWOUqL
5+EhBY0Q0c1G1nNtgiwf4TY+EvMVJkgFoRt5onBAxB7+YsuwRSC0cswxKxaYnUrpYnTHmPaHLGh3
3pR81MM/vLhPgvTAyZ3Pt3Loa11Zdp22owSSlcGnds5e9POxl8059MZnveDBJJE/Kxm8C7OtIsKV
ubNraTvisgmVsyMyomXsJCTf1TQ8SE/fRN/lMruWNuy7xW0LOsaLDuVnUKv64dPgG2gVX9+6K97D
rqVdoHrFQQAMeXdWI9tB28MwQdlxxJOn4xUbJ8TaLFkGXoK7Xk4hdtioHlrUrDnfZ32+/v1/SqTf
OHw8y7yp6+KpkKHt5V21z+M8un+e3nXP6Ukes0O9Sz8/eR/IR/chXuJm95tEnz71x/KQRZ/ws9zf
JR/uqvfp3kRetJVkXrkq2Hz6C13cTA8EXxQ86GqC3O6p8Q4yNBGXG8f6SqDlWZHDpESegoVzjGXl
xr5TPcxK3+bLbPp85TYVCAfx9QQpaznOcZhnu5rdJLiK/Wy5AhaOXqJLxDyZ/72rflfN06T+ub4V
1naZZfoEDEMNymzHeCbBg9J3rAnxoJ4erre+MuV2ua3P63Yeqjn/qeeyjmhe6mgMnY1PX2vcOsN9
0SVOTseLg0xQcdlpkM/f1W2myIaZrMyNjQBb/KbLcNszsdzl92K3BZlaa9YyvtRZFlVBXQjv6Qco
70Vusx/zjU9eifdtpFdb9FMOHrjsp1E+Ysb8zk/4XiFqpaL6px2el4Zt3MLWRmFZk9B9XmVZMuLe
lVMdDY7nlL9lJqUX153ZdlUIOP72VJ79emZ44ZmBI/U1CmAWfbmf0xtfNqiVzZEi6UKRLyNS1gRt
17i5lOXPGzY+8+wjDgBFhxuIU78MPhTKuUCRdjAmZHe99TedJVq3dj7x2szzqBO81K2XHFFEhnQm
wIPZUwUetKdAtfNX6bj+y/Xe3lxp9GbNExnKJQxrQx7LzAVvC7ItB1Pk6aFwwPx4vYs/oL6/lhl9
WIddDYZztx5D8Yjq3Wz+kvgQEkdYhcqjTEWGz7J86CD2xP/xMY3lIWeTyO+Jo6T+kFQ50kvgw6md
ctq1BbjTd3LJmxqUUZkS01Ew3rjV3oBBl0BHs8+9L9IrGd8Lt5uzH9RxPTA+iGCS/nRwZjeVGzHi
mw4Kg7IMXRW+bFndzE+JpE0XEXDTT/uunVHwen3a1jq4/P8qSnd4aFRNOPuVzbLxHhkZupxGLZ9R
CrlxzVjbapaZg5hpMq0KpifJ9ScofuJ4E0Uf55Tv3VA6uyYh1cZo1vaZFVIzZ0kT6qrgpS/1cixC
d4dUYXsfDt3G2+8fdYa3dpl1joIuxjN45Z+flOf+NiS/Swi46uaZ0IMKqwKQOPY+KZuog5T2wuT0
Diq+RdxXbGNDXHbzW/1bhy2E0ATqPtR0ouPkqTJOE9KrJha1LtLPUH1xpheArbyN4a70Zh++2pG1
coKevUDIZN6RTu/AtxDGedGfpQlvirUhHGT5ojIvoILjhcPnFATVpzZ3ljtkZ5Zf13f4yp6wfbQx
yE+LxmUvhHETzxVui7Sj8djkGw8IKyZkn/GkCEFB5TX8xYwyTXZikUP3CdXwbItSa20VLCfQN0tA
ITsFX507w04FKBwA0aOMMofOcSU2oWJrA7F8AdioO1EtQ/iYgCTseZ7TqY0aluS3XKexzJYf0Cjw
CoXm7EWiYHM3Lc6vOQ28ONVetXGorQ3AMv+8Krwxy+v8MVGk+DGP0HxTTqY3wpW11i3Tz1E1kI5K
zU/QcvFNlBit9d5d3GresO21DizbZhQiPLWqxEvZ9f27YRb6Tqp2iw9sZRfZeG+Np8UyGCp1Mjrl
KKEJUoXMH5gqSRrgtRfE9lt1Im/mAnDVsOxZQiMX7xvCOSeQ1d3NBM9arOExbdHZ7PrDDuTtCihH
ugvYpmrkyuTZsPBQz9BfSIbgZcr6cXruOwFuOAKqvuV43Y+sHGM2ILxIIaALBfvyJWSVjHRnPgRJ
WUDFCCp6qvXPbls+Xe9pbf4se8cTYVtVk5ucZQ09mrIs47oaPyR0MTvh9VO0pHM01f37BWf3huWs
OEn3MquvwgCZViNRfYkuU04+k7DJHmeB1y9nCbfMf22BLPMnk1hyKEQXj23fd8+irbPnZZq38ONr
rVumT4Q2pk1p+kjgsLxYjlBuOoE0k28ph62Zj2X9VZv1hZgYe/FzkDKBH2bcV1LhFaRz3vt6ohsL
sTYOywf4ZRXAPnPxAihM9Q7uAORPDiSVr++slWW20eNMiwGkrtNworJTw4NokcxkfQLLT1wdbCVi
VsZgA8nbwPXSMiw1mEGQnkXpuZmlE8uwYMstrwjMs/HkGvA6EwxZ+QQ2+j6Ws/8daoB0VyeURDdK
BKCXy1Z4ZRSoYSzllCTZU5qo+Z6GffEj7De13tfWwrLyloG9ww2C5DFfUjYS8NOTtAHuuBCVcO8z
VoRbxn3xu2/EjOSyTq/GkabgyiEmqR6x+uqQhuF7Lc6KgBPmj0smhAGMOZTP1/fY2upbdq5CUTuT
1tUjRSFoGeWQ0pofvIEXzcbir02cZep+BkVT19fmhJF4cL3hXep38m4xZIuAbW0Ilq2XrhtMPk2r
Rz8s/GPNRnqGsP2NB4kNN6dVqLsa1EKPZatBP4DlaFPzaHywfSkafhmzmwQioDR5OV9erbsBz5cQ
oJV/hGip2omsbPYBKbcqUd7eVX/xYrSFntopdZrHywj8EUrEenKPslA/xIxDChxdR970G2v+9or8
xZORgB+tc0WnP5uRoLzYn3BOnQbSh8FG7LU2GsvWBWt7b6iS4bHNXT9iEyIVkUJc2dNNDF5KdXB6
/lQouoUlexsIhMWxzF+yXKZQR1BgU+/9eGaQ8NA6QVUDpbs5xP14lnkSpw3e8ikf2t3/wJ+12vdl
ll9tjLzPch906Pmj74rz7Na7xGmLHaucYu/XBZ4g2PJxqkFX0df4y5HduHG6rc2y5Rtq3TNAkET2
CBbLd2UPsIJfieeWIK2Vu5B2n2borHIEO9dd0epALVehmoEE0CdQH8tiJt9YUlVNcjRh05UvUi+Q
5a6XKWd4XKV+E4GoBlItR0Ac+mSfZgGRW+CW1e+wHMo8+kNBnUlhy+bzcdJtsS+p+ztxdDwHwZkx
J41nVcz7hJF2H1Thhtm8HbNCZOO/C011oUKyzNlja/rwwSzPtQjOvkD5/5+jMnHq/fWZfjs6+ovM
QwbhIFg5jJ8HtWTnzO/lca4Q7uP4bH5NaSbj6/287fv/IvVIQIlNpNuPL5IrP66JnA+p4e/GBi+o
13tY8TQ2FD4ZCjEsqew+Kj6Qaj8YkXwd/Nr5cVvzlp/xu8KvfFLIU5m2kpd4RALzSVRz5RZbLyYr
RmZj4pmHQk3t6OQM4hMWpUjaqBQkzWJu5N4BfeVSAtXm1jfRxoIs2XYmfqaoz2l/Ijzj+XviOY13
L4DlGr72UNn1Nm7fb1+KqI2Zl2mPN9/F1I++198nQObv2vEnQowTXlfS6I/3cMmlgAFhzfWlWtvT
lvPIlWhqsaBsjtbcdch9Cch1iSx/0zlZA7a1Og9OPcrEyvnGIVpeIkF2epxxE/sMDq6vmIHgH9FB
Tgt7Po9gRw9cjp8m4LEgHTndGOuA6/q/LoKEKUshctY+St307Ei6StUHt1/Yt+uzuOKC/oLes1QM
rpTlZ9WLbqdcZNZRanSXcMSGA3mA6rV/uN7TiuXaSPx5nvKybvLqcfZ19ZxAAuCxacJftzV+Gd5/
jszGHyGaU3wsqQ+KIiVTCup/Og1b5fgrns2mCFF16Xq4RlaPCUDx/JTKuio+tj3SvWmUhSnxt5Qq
1jq6/P9qJKUSIIJ1MU26CES5y7HjSDQHVX+CMMqWJPNKnpwGllegPh1cwob2ZEw3Rm24JPscUJAL
DugDmKsa3HPyKjI1yj0SNhRHPCwObf/eGeufty2YFWo4s0OHpuiD715YNdGSlxnUcNlWrcraJFq+
QXHQAemhqT+DhNjBbgArHPD1/L3L0vbl+gBWHJ4tPwUpQIV0Q+mcgYvFvCXDD6gP7GuE1DTt700P
tb12qZGASreihTUDslxBXYhshoKm/91PMqbufdY6KSoRamO+XB/SyqzZUH5q8MDVliY5127uMqQg
u+VRhRrhVqE2RdJX5s3G8+ul9Ua21Mk5nUS4I3l3njOVR1ohHDF8+c1o+pEO6S9Qnf9727As3xC6
EGmburT8Id3BxAuogiOpKEL5wGyRpa0NygobUpLlfKLMOddDDlUNIw4qK4coLy9nH/XPuiNHdyif
xsst8vqo1kzYBvYzxcqWuf38q05k+jGfebqrSdYeUweyIXU35HuTpME+70xydEwNVTGV9lGiwn+C
DrnX61+xsidt/H8C3S8vL+r5BTqT7efE1Fg8FmzRnq1tSMtJpCrsCuCmsx+zr/QBCfcmZiWAIA2F
QV8fwFoXlqfgwL01RWiyHxni1NwdkyM476C9MiXd7rYerLBhvqA4p2JqziKHkB/RkKOpp55HwzA2
8fUuVkJKG/ivUi8Ysy4Nzu2IbEuSN3A95gAQIW7IrdNEirP4Zj9k1wIYrjxQV9Hsh3JzwM4rKMkV
9DZaSbAMXsb46vwzPMcFgqn+zJJhqSJSVC6q6eosuTExYiP+tQQoBNnt4KwA8DdL8l5cxGn/zJNY
+P3Eycf/wUxX9peN/feDpa2YNN2ZuGB6ri9HuK+w+g40wja28IoN8kvXr2ZMj1CSmSdnOLeyau+h
Q42AgTdQY7++udZGcOn2VfNz1jgOZEXUuVRIRCPHPr6nLX+esOc2YtCV7cstM0/IBDGChogznSb4
Sx08Q0DoR52BAW8GWOPPjQhkoHLDc67Nl2XyoBYY6qZsl5fBIaI8kWoEJU+UtnOQbcQGa1NmmTyt
kUIckq7+/9gAkfu+zqDaPUj/+fqarA3BCgVU0FZlytvwnGbg/2xLENksrrmp4JRRG6Jvas/UTC71
GWoEdX6sHchsRhqeuHniXlXPt62DrXaFo7AJINg9n+fA+5pkoL31UE+24XVXZshG5gsipyL11XyW
RfFL+2ZGSetmbvVyrP+dsac2Ml8sjl/2zjyfk7mSDyRoml1aV/55TjVQ3Hrzirs2CNuylRk0L8Pp
rNzWCSMyhd7vUjV0I/+21vzl/1eWLcqSl44Zyx8Tm16Kkvb7bkLYcH2LrlwsbXS+Yjrzc8R6ZxXi
PJIE6NA86Nt3aSsIlJzDu14kW/xFK/ZmK10lYQlC344NZ+0t4wNbKLA23lQ+QMPQfL4+nLUuLJP+
P9K+rblOnYnyF1EFAnF5ZV98j+0kPnbyQsU5jhAgBBIg4NfPwt88+ChmM7XnJZXa5RIgdbek7tVr
lR1siWpl8Ihaz2nJMynS0nj9+K0ZHNl8P+8xlmNnMwizRcLVE3GwEoAzE5Z2pORH5Cfr19PPWFl2
G7mYNRl3nNmfHkgyyFtpIPvbtbG5OG90a/8mTaukhzzWA+QwnbSNwwfgVbcYrVcczwYqtrIosr6t
hofWXQqLROkLseymeQ5m02I+j0oT+rjWeX65pASkjPuHNqNvZkI2Jxi6FyR3tjBVax9ieXYO8Ggz
jBN7HSu4AyARehehB8wtCL+RfrSBD1tb6eX3Dw4ugP3mgKi2D2IeLl0PsjuU05/nrbO1aQeN8qBc
P2DsyhBkxyEfUo649J4efeVIYMPtyzmfCwqJ89/LmwecXheCXEAk5/b9QTO0ZNra3eLvWZsmy7cz
41WeEWWLI6du92S5tGVJ9eP0l6wNbnl0KAIXhBnIs7aeYy7c2dBviUq2bkgro9sIQOhQO71KRPsg
lTczVFtHj+2VrM4DVYHa+r8WVI5Nrvo+bn6+68Ey5cxf/W5TQX3l2mxj/1wEhiKH7PJP2ZVGeWnS
dqGnDok3Tk147EkddTexO0zdMRvCihpky7MZQlh+HHXZeevjWosf5Lnqmq4lvzi6DVKoFYT7rsjP
PGvaxWTuSH+EfAa9n0LeiJ2mDrIpjVZgCT/HvDy7iJzHoO72q9b7VTST6z64hfFv0X0w0Y19b22J
rEjom6yE4oQqfzfgYPuSjbU46vC7GPtvBWi278umlXvu8u/T2J4XtGzW3L4QsvSKuPwNvJ2ftk7B
j7hvbuVx1xxm+f1DSCx7WuS9DqJ78P46wQ5JTwrSpqhtL0+vx8qxx0ZRgg5NuuDbi+5jAVBKz6qv
7ydbpLcy8Ad2386GQRCbPhfs2gNolcL5Bjx4l20E+FlSj2dxdAXEJs8NQ3RkCHCG3OvGz8q73vN6
ipo3ZPTOMlxiS4aFpAVFRNFXD1Kz7pABHPqKDaXZcryVDfYvOCV3C0bAxvPbi3G5a3lU7srlfFCA
jykdfJWfd9yxwZRuXla+mAZ+32u3zO9kj67Rw5gNfEtOd+1DFkP7YLBmDk1fqbl8ACTMpO+bONTO
lsI0QADoa7k6bbcrfmHDJ2Xg5KOjqwp3vnCO7hjyX/2RQDbuLOHHgNi0ukKzUJYD5/cZ8+B4fU8T
dz977iQO532B5dlC94GbQRTjgTMZXukASr00Lzb16Zf94JM7n2edd0BVF3t+h+S0ayLu/ZADCBHf
uBobfZnTypd7M/dRdjn7gXHueFM4P0cJpzmKyCfPzAw5O9Z10A4NyhGe6+8NZ958PTlzi/+XIbQo
pqEDnfSMXLKzI3Mk+zu0eVTNRZYL3uwItIWS3eCEVX1HeRxgB2lK9IHdEySYIdMeyMG7E1DNCF8C
/70sFaObHn+FxEkLbro6V0gSlHHToAPQr8tjq4tMP8IdTAyRZi8o3ySmEGcfnbSCIjmCTu1XpxBe
vEUW8+kdykNQ+a8p91AL01Mb4hv30Hn/vSXl9anpYlhrBx+93NFjU8yH2UTxrurEPZcN3whTa+9s
Hd9QwnEjCeafgwb+OxUNykkmNNWOl8WZj7BDlQfgbSJjMEspN9yhtMymdtcPf057xafhwwvs+IQk
xVxrCm6vDsQSIJit5XPRPnDxeN7wVnRqWItalMLwpAfXnHM9BQ8ynFL3LLwtXn/5rI/RD7TEeedg
/BrqfmMZ7tppi7ltxWzsgNTxsXKCDNMO4YpDmMi9HDaAAis2Y6O1KXGcaDQYGY10qUd20ALazc7b
6Rlfe20rDg1OpouyAHlmFWSpDMjRHTdMZW1kyz2LPAJHQIe5lqS5rXryk3dbJFefniKxjJaLDhJ4
SqDa+kMroEA5gZmwTsPgnyE++uoIYxmDh/Nmx3JXl8bOKFpM/dJM2njsOMTt/vTQK55kg7OVNyXE
eFofEoG2Hk5ZOvTNPqgjbJP+Vm/GyhrY2OywJ6Osl9V1umifRe2uled5qo3Jps7QiYYsngT/7IMb
FO1gm+D82DD6temxPDVsCzkarTToe2XaoMc8nh469tjoeiMSf5oS8AJbiTDxGogTSXyAMz342THv
bkT2L2KZjwzTlvmseK4NxVZ9NSslMP3d/KzBLcqif0tcCE8b0NrglueqJHSrOWr1AelWKHFeg2sH
BE0bYWFtcMt5wyohRdb8z8Pw8kAMwfxfzntxy3vRGKwKSPqAsJQO14mpEHLkvkaF8fTwazZv+Swz
9dhyiGMCSDv8zBr/MjNbqLTPZwWUTv/dPqqZRi0P0FtueqTw5JziCLKj4AE6582huv7f4etJ5Si8
Yng6eHsfcln6rKZccFFZ+6pMHD/WjM2HvPSjQz1F6Asb9a5jSgMnGrIjl1v74DLkXwdbPMpyXGGQ
Ck4qWI5LUWgFYLO8WawH7Lop9Z/Pm6hlfT5s430YlYVkwQRiji6dQnEZ1Wwj4q+9/mJVH4ZmuEb2
AwXr5xLXuHjuk7eYPzXeBeLCeS9vuZYnO99T4C45eIpeNfqhjYqzLN+3ebcX+oDBy8Ez6I3F5dx5
RyhonX7nNcO3fCoTVVIkOQJZi+aknKOfMM7SpZHo9PCfu6xvc2w7UYGmYJ/PB15DXTLxvtFYX5we
ejG7T8zRJtQWBq1CjkSU7OUNhBHSIL+JYwHyhvNmxgYQG5ETD+SeWE0yprR7i/23QZzVmeL5NpV2
NqBeM1aYdt5FO42kPjaQ86bF8qCaOj2QFjBzTETkvxXicaAUw2/0V6zYi40SrudMjmWCSIYs+HI4
w76KWdqwlrXBrY0v4ZXrQzgY/Pjtw3KGx7GjBs/H6YlZM0XLO7N51AnpFq5OXHCSKNyjqLXx3mum
aO17edaL3EGL6kHHzzhx4G6TTedenXwb2WsCvDVnePHZe/Pql0bcYF7ODVo2rhc6viQY1BIWcXGK
wma/aYkrAdfG8XrchMwL/jcruPEtweV/756H5+0WNqe2LLvWIRrGWBd0N/fh/uwd+y8Yr+/30l82
O9O+mabdj0l0nh3+TaJdTmOwqK8F86PA1Wyhpj9t4SvuY2N1oWMpeGIw8gALd503DfrCzWP72uCW
b1a09qd5xGrCN90KFHfey5mnad+W8QtIXoRc+NOhYMo8ZQp9Jmnl1PMjYGrcbDjpiv/bONy+ncaw
9JzpELHpBQj9Kxk1G1vR2tDWJjr7QzgMJbhhg4odvZp+A5ZyYxdaGdqG2uYUwtLvwggEQ4Nm6bgd
tdaGtg+lrJONakE9UWj50pn8cQar41mWaLNj87pm7lDAe3DD8Ls3bBLAem6Mvfba1jE099GqAfFZ
XK3FfBX57Kmu1UZue8XGbaRsGccBFIX95iCmFgCzuCL9cBsBUiN2TT85W/e7le3CxsJOEOX1phph
qxtu4E1qoQuXb5uZvLUJsjyVVZnX8hFhYCTte1TcPrasvTn57xl65AXy0Abrio2uGp9j/3nAfWlz
L1ob3tpHNU/cKagxPLaLasjSCRhp5MMSpDdO2+Xa1FiOWouyhyQpHHU5duXJnDb0LHCl59tgV6c1
ADVnmHVsGDUDLZKnNqLL5/kM3wa6hkkYRlMLlZGYX4L/Ub65RZc6hU5JdtzMFq5s1jbYNe8IWqR7
zMyEK13tPajuIaofaAFJk+NZc28DXAvdZ97IAQRu0B/j77w2MJdtTfyz2rywAItTf7zf+bP0utho
kE5XN2HVHvzmTx3338Kt8sHaOixG9eEBhLelROh5z00aeTPXL+iLWTz3/2MrtCGuHRTCp3DJS9a0
u8oSdT80fNdnzcYV9fP8qk8tB1aV6Yd4SUS01Z+5kHEKF66zByWCXdM6XwhtQCy5cTpbiabU8mYE
uKgCcgkSM7VMlyCHkyUAnKetaSVUUMuTW58YJ/MxOGB2KbaYIPgXYSjo3k4PvxIobGTr2HZJLcTi
DsMiOh/2aIgAgfZ5W5gNaK2TaBJ6ycEthZwppv8PTIYr82LDWfNADHzsMC9J/xwXDJ1ZMxC5dXou
V6JvY1q9snPrYRGBgRjFe4Q+f2jLhdEjX8b8PfVcNmB4RHmo3hLsWIlvgeW8nlNTVkR4a9yJh+HP
srsguKG8xZMtgZO1R1j7bj+x/5tKwc1beLgai0enesNdza1fzrNKy3tRYEU/HjpdDm7jj0+hLudX
Nbd0SylrJcDZNNPcKSvmBpgjfEAOn82nGCp+yyaQ8Ogyyf+c/oqVuPDORPwhjpq6F0MP0Muh9X6A
szWt4iYtN4VbVzzXBq12aHIi2DL7301dy8eydsZnWfvVOZgj7y+6zT5HB40LYO+h6fN4PLSRo4dj
7LXTmadbG7hauX2ykFTqg1qKjXwCSVR0eXreV0KDjVUt8ZKsrvrpAJXG595370HZehHy/FLl8rzb
ik1zWeREdS7B2/djtPOz9kLAz06//YrV2KzQI0MPN5QQpkMt/V0ylnvaqH1pgvNOhjYjdFNTM1e5
nA5+Mu7RMb7rub8x9NqbW17buHOVZIu+lERVpGya/cjGRzKfOzHWNusXfMhAdwqpR5O3L21XqOGb
GLowuSFc5mf173m+Dbbr+ownXQGi9uV8uBRIXGRFz1pZm6iYgBQaBIj+fOiV3x7VGMS70K3ZQRZy
2liClchmg+1i6QDePNbd76XvLcvbW5TyvyDpZVJvpm8CiNjUE2e1kWKqrPUeWsJHhWY0nNeDS5Wp
vaDzsS/ijW9ZMScbxVLGbjE2nd8dkgxADf4A8oxdeO7t2kbbdSDNDip/1AfmetezEH/CblYbb74S
mm38yjCwYfahTX3InfyWj6CqKWuxdalemRYbvzKr3si+x+AFaN3Ywh8WVk8VGOpOG+nKu/vWebN3
yzEzepIH1uI0FaMXNGVO8PX04CuR2QZnt6IIlKDVBBUEym6IbpNdF9Br0TXNEwnParSBXS7O8WHf
nXBcTgZVIwHWeWmAPu0J6g7VvCPQbW2cjU9ZmScbqT2qLqi4BvDBtPQG/RD7vtnq1f+cfQcfsEzf
hw9w2nqc+5FPSxV1uOwweNB5F/FooLngXZWC7WQIjiBD/yHUP5xempVDnU1HCYxjJd0e/sBLpGrl
I85DuV/vi+lcKIpvQ5f4PMkx8QZ9qEvngNCBEDtthNaV1bChS04O0n2/glMsNU+Aux6c0t/Ila0N
vfz+YTFyFU2AFUOoWqnxmw7cuyTbMKEVb7ABlGSIPNyAMeVIQ7Bc7VF7y6ANo9uNq+Pam5P/vrkH
DL8uFCYlqulzpHXa5P0Wyn7t3a3NmFVFCXVGjI3sGKyFGQk1QFBSQZrgtD2uPcCKQ6GTSFCG4gEA
tzTDTRg+tMl1o7eACivD29ilOetp02kMn+GtE87A7HptnOsRnAGn33/Fn2zckmJzLuiSpeH06EAP
qcYBEVckB7U4brKNSVpZYRvCpEQZeQTo/QNoXb6ULQCHqtpIoKwNvUzcB7NHX4uWXGHoSWZpgTd2
6Vaeb2UHs3FLudeHdAJM+FACcdVGRyAwc7Fh82vrankrwuKQg2UW95bkGrfUPXJ7CGFEdxvLuvbu
/n+nhRZUd1MNUFfmd18FYNWBKe/zakuqe23WLZcNDZJJiGX6YFDLjoMkHf2X0/a4NjGWw0bRQAcT
LygCww9guHFwcqAzPZhiK+e8ZvGWx87z0NeOh3d3cmdJbBPviApgqoC32KzKf/4VfzFEDqApIaHE
FYO7j7S/WMIObu0j/XbOJP1FEWnaWjaAG74HnSrLd8ZDp02wZ0BdnH7A5+bzFy2kb5R2PFfAPD19
jMW3hpkL1p21UxEbt9REPHKCMkc0ANSTutGlr7bkqz6/V/xF/ujKxLiCMX3Q1R+6KFw610BFGfJv
qcwV3cIVrc2O5byAXFDtTPP7U8QEljnQLm1mYz53LfKXqkrSBW0cxOoQNMHekHDn8GB/elXXhra8
NuBiqgs3UocmKC4dMx27ZAuLtjYlltu61PEzBAV9oGN3LVx2D8Dbrs3iH+e9ueWzLQ+FW2YJruyY
7gkM1DSeNnxp5c1tRJSqy0HqFm8eSV5dkkRA1DEZ9V5DeeasLMxf5IoDbL2iXabfMV2GsLumOi/B
Q2xQFJ0CPooiRHnLrUwK7ZSfMi829qgVc7ExURPP9FxTXx2GQaP5RUBgpGyS8xI8xGZT1OHE0Fyr
gx+xbIqUg312R+etK//aqy+/fzgVOBCC9vJmCH5USQU8rS+gVaa2BCrXBrf2Vh33YTXkffCj0HkL
NTTz4uZnsat5JLZcFOQUrOFVG/yIsiRONXpQUzJXWzSxa29ueSnkD/IQlRTnpwMG4TTiuNc0Tdsf
TzvpmidZTipl001ARzg/oQoSpj0f590oW/Q6jNBtOf2IlQ+wwVHh3OYyI+H0G+Ci9jKEzth3LVj3
9bzRrQt5kkce17UJfjhuOKex6l+IC+mZ8wZfjiMfTFKwEu08qpteFxxWChI6k9Yajf3njb4cRD6M
ztGgFwESlf80vQqjdEq8BJAgObcbe/bKgcYGSWWA/5YBS8TvegHrDBCLS6botmO63I3gOT79ESsG
ZOOl/LEakpGWzU8KhM1VPGfJJVLv7T6IA7U/7xGW78Zt21QK9Ao/Jau+t/4Q/aZknPYAUvON/eTz
4yWxsVMaDJYltNvF76EK1S2kWYLjOMde6qCzdBerUuRpXISH05+ztiyWQ0+FCnjg4mGjDJ9VV+9k
RG81o7dReyZkGNIC/zWt2WmHomdj8ctvpuGqD9DW7ZX90+kPWHFoG05VmyoRVanZr45Bv2QCUDud
tL+l07o2uuXQJiY69BXinRtU36eFzSQ3yP+efvWVs6aNqXJBhpoENFcvMKNvoxI7P24OyLchTVh8
LaZqJ5ytpNfKMoeWdyPCjU4YRe1LkOgyHSbvFgJvx85tix3OcxshJMF6/o3fBrXwf9d5CmcP2U4f
JQvjPyvx1KJXmXInZaUDi+1eUHm+MkVxeXr2VtzExlzVeQ85KpxBX8gQ7r2ou0w4/0k7/6BNdpkM
zcvpx6xZgOXvTTc33PUFeQkh/luVTpkGcbEFpl/7BvLfGcsTCp7GqSUvvlPtsBk9mBxqPKX33MIT
HTCun/6GNUOznBx5E4+Agax5SfL4jaPFj4P+tQepaxuSt7LIL7XcqsqvRGCbjzBUYDmUWte/uiQz
9GI0bfykx96U+5CInm9Y2spTbGhWJIJ+otiiflBfmqPwafnYurh+m8jd0oBeWXcbo6UcULkhxNe/
VOeZXU/BgQ/JlGhjRVYW3gZnDT7zUQ5m9S8XEg008dy0jxkyi03/WpbFZVDU54FkiQ3SAkGMgw2q
734mXib3TEExgDVbm/pKAp/YEC0kEaYO4nrVL7BkfY3d6YkxebFY1mJVbCq+R5QfecbRlEnPKtgT
uizYh4MKKsa0KgwRvxglHVqvxPAQZ75zVjcEqgr/HZ2PZeO6WdP89AIRpFRU8a5EfhBaT/3WGfq9
9fWTOGlDttxauAB6BMnPMa6OYXDdKP9PFkYPOQkvcwQzArqYltNnMAs/KhpvxMs1g7aCQBtxqJkv
T1UV1DOroqn39VS7+9MhZmWDsdFbrATFVAEhrB8cNGbkDYKb+XMQ5RLquh1vr4NQus4Gd93Ko2wk
V1tqrM0osx/ISIroEEfeKEH+Tqqyue0GGUtIVqBsuKEhuOKpNrIrUFHrDJOfvQLDXoGwX+df80Ly
feHK/Em1lclBnb6Zl1t72vL7B+NmJmG1o3r1O3fM5XIcY87w2Or2rnC/Q1rp4fRirZiCDfgqhRM5
wuuSV6AK6A78Hxz96jj0nze6dQwwI4U2pQzQOGPKl5g6LphcUeI7PfjaBFnebwCWb0GFFL+yABSu
jnnszfCFy/5St8Oj051XNSE2heHQJVGZxXP87AbTs85wG20T9ehz0G63VbaxDO+sAJ8EApu8UMQZ
65sgc15HT3pVsVNtpDwXIqxl0UOZbxpF7R01jYfqW5C1zuSnHHhPJ1WxMon/pCMIRxy9vhtKqLWj
GwJK8tx3ywThKqbc+356ylf8ze6MRht3zoyfV/smHP4JnOg7OHIflc5ZyqYtDbcVi3StsFt2k0RR
VlR74YCCKy2pA8gIB3n7hk1++g3gCbEOWkHVxcksk/KBiNz73qpFva8pvwejlk8mGp5Oz9Tn2yEe
Y8VYFQdVVHjc+d01kKF3Ncn2auy+0RY60SgyQ6g17vVudKZklyT1nnTJWf0ZeLJ1xzITbtQFwwfK
uqT/I/wTUg3XzcIEffrrVubQriSKPO5KR0T5K6PhV6/DzogSAsplhUyOvIm3QAFrj1kOsR9CYKKL
OqgN5jByFNJ6i+gSkippyENvL5nY4m1fe4wVacOxV0NO5Hijhr7YJbm8jcoAigcjO4hgK0X5abQK
IOb232+pYjCAS7T5/p4T3Ekcp0074+8q1X2B6DZYE5Ot0+qnB2I8yI65ENacApAp3xMw/sQHI52m
vI9bbsrHpq15diZ1lx0LdIdQINRgbso5HndNxsZ977rPpw3s0yCAj7CCwOhpNVCHl6/AT/hiR4ZC
fKGyj/89b3g7BjRjIKKM8Kcpz6fmOk4M8Q594xRn0WJ6NiUA7SDfRKrZ/+Vpmd03YdeL2w7n03rj
APe5xXo2MQCbcOydskz8KmWS7ByW17taogUTFLjXLaLbxtXkc1Py7OJa5oLvVjkdvS/HnO84liSV
HWsvwFZ6cXoh1j7EMlYWjYHLkrr+FakqBCXGwl4ZguGqaLyfZeNssb1/bk5esvz+IZAw7rJQdTm9
d5swKVMXuppdWrg53ViPtYmyzDWeSW50xOtfLAu/dl0WHIciPDa4bG/M09oDLIPtJ6/ucC4I7oMp
/GrcyN+1XVAcvKjpN+5SS0z96wASeDYLQZ4kE1Mxbut1XpivhVv+60M0edj1LKwvmJqCg47UtGdS
jOccp/FEa58SI2jajJnFa6zCr5q5fwATNbuyjO842OvR2BBt4VJWZs8uywkxO9NYdOTexKDfNznE
CcvID3d+Mz6dtuPPo7tn8xWoifcFpMLEa51QwGdryH4sdCZpHYNLVg8wZH8cz2M19+w6HRl5zY0f
0WuN+7zCHT6anN0czPNWTmXFXexinRkTpvqxz1+9pP46hlG8jwrwjpyeqrXBl0X64IvEczzTtzV7
hcQtwDtz4d87DeMbl/a10S1PD6paKBdKahAgafRwEAXP9VPRZfVwnqvbEmdMTLzNo975RStCsGcg
D+zF2MA7XD5OT9CatVq+TrJeQsSKRPfSBQfu3sVy+MdQMgeC0nWux/3px6zNlHVA7SsxIHHaj/cQ
M6vFNXRBlQdvd+Ytuq+1B1j+HY7+FI1DP92HnflCioW+PFJbdEErk2QX7/Q4uAPpBPnf1iT64ZJ3
fQ1RGG+C8tfpGVp7xhIqP1iqxvWDN80U3INRku1llf1oXe+ZZqbYiOorM2RTHDBagLdZle59KKpe
XYIWUopdIHJA18/7AuvQiUyM40CmNLgvTROk4dCirA82/N1cb1LpviNZP9k47Goedz3agMEG5lqL
iN3rsRrNP31Ea/Mwxv4I2BUIkgbISGgdN3dC1KJ+Nk0eUlzrmER+a9KxF70k2hPDq4vD+FjvB8gU
8mcRk3l2Uy/WEzmr6Bt4dlmQj6GDoZeN1K2mnSQQwB64Cg6n53ttQa1zQKKg3ZwNrvjlBf3tu3QJ
qGC6jcVcG9yKC4K4YwWG3OneJR7YQgX69HY1dYetS93a+FZAcPlA6Fh6wX3fmC8QoiR3FCToGyKn
a4NbwcCZdCenSYlfOedouJ8a10+TrHPPtHS79mdQHwMFauLes2lMyC0a3Uh1hDTAIjvROLoXG4vw
aWELTJRWTOAsglzrKMg1ZHAgcezquxhV0hI00qmQ9Y0cUS7FD0pvXVVWgpBdGYznxGd6msx9pgbc
fyP3QnDlXHl9Px3PMlq7IChNPKBO7pp7qKu7x3Cm3n6MtzRq1l5/+f1DDG07HsYB2gVAmCshgQVF
Qd/TfaprbSRwhrJtNnBR7+nlT+LQX0XAwkVsmabpdznGJdQEPZ/3OU8Fz4oiucnDhJdfjQ9V8mav
nDLp75FnGnWwA64h9B5khv3Q7JOeFORyVrPOvve5dofkLmKyn8YFQcebi4Qjx/w4FL4TfFPYg8i9
G9CsTVI+N1NcpQz8xveT47ezs+9L3AkMWAjyugLZYhkXr3Xt0F+sU+O9CBXhR5ljytPZCyf+NRqy
SPwcQzb28w53Rz2Pad0nMrmg/jBF34bWZfqumWvfBbopKUTz6MSd8L6gptJWR59npP0TJ15f/Ip9
IupDllGq/zUtBxd16BTgl/3BqDN28RG3lDrwL5JSBGFy5ZZ+S7qNa8Saf1gRUBKcQxuWz78rSMrs
8ij5LiCIisZB7yKCyGPq1cW/DNWMNOxad8OAV64uoRUYdR6HoR/TGRkP4gZXJYmVugqaIfzZjt1M
hz2NQpmoQxx6bo3cSwiy5fNcxwqZRjeChS0Lr/lUz3fGDP4VMfQsyh/EGitmgtE5BwIV3yUrGl+J
IZ+/BJ32IU7mQMPv9BesCAh6dv10avQUEcrRyFzwSyKBJHoXLsyGxyCkVxpSnyyML0t/eJpCb7cI
rFcs30pVkne+gE+81q6tykUZDSLLzk/uznF2nU/Ix36Pxix3qkMcOKgbt1pX8hgKA66HLK5YkFa0
rGOeDiOIuADpCdRtUioKcOuQ6SyFSvg07UMmOr0zoy/YE9HRPF0zxRL1EPZ1xG+Em+Czn0wh+FRc
TEqG5V52Op6f+CSK8UKAG06lYCsZy98JG0l9rXKAuSBpbwhuWRkk7Z2j20dsQOY7r2FuYKtEE2DZ
o+q6m0c0nPqHomSD+ONCsRck0UTyMbkkY5TUjxna/Lqvpitnc1eGA64RrRrN9Fp62A+/zB3YwJ/i
slfzSwtK7ukurnRTv2lOEHV2DDQYlKaVQtNpvCvypnbuJxUT51uOmmzw1W9DBrnWrij9RwlBk2Cn
6o6gadQxxW6eupKhAVMQ73tuQNjxT+6ghnYLOs88eWqMoyBw7ypNdlmveHZBwwm9d6kXdl18FeLf
9sIfcj/cN9COjg+1gi7oBWUOOkgSHHnUru6rvvgSuSRAGRu5bmihas+5YoA4l29hQ+YmDWWm+3ui
msS/lcQF+y+ppN9e1Dyg7HYAmTlFy7hPAu9yJKDATPElVL9C1CBoynREekgfBsS2+KpoIfV8x4Zo
qG/redGWCn3TZRe9lqX8MzfREPNDUJhBXVQe8uGqTpLytofem0yZxonb3XWRJkjDBqGos9e6nVz6
6HZmhgBBVvECxMRVX0Zph/JMAPx6Ni7NsaaOhvJ7FFCfPlIDscsYSlbFNDwMOY2QJwOoKcY8hjPP
6t/tIHAryWQU8DQCRDp6m6ARyh4Nuir864VV4BV21ENwsmcRNAczHs7dEdYJOOsPEBTWwXORi2K+
4B6LzG7KdNfnAOMlzYjNVJIAirwo5wN0VrXVHuSAWXkYek7cC/ThePKKu0g1IwORQDhgYVxQtzM0
7j0vrSqg8MpdDd709lpNJLsf+1oPuyxnQ3sNFLAzHrPek9lOueX0zafTEL/4kDju9uHIYueYQ10w
vERSEz4npDPLZxZBz2FfO0ywfcxKTQ6133X+pdF1pY+hL5WUqcRt4cB0pumx9R0W7lBtbIorU0kd
XydofZ33ukjq/qbhUBe6CGUTkAMoleL2plK8+R4yMAnimsfK3xqbtXlE4jCHauwctotBdUMfXo+s
jPrrKAZnLdgdXRcm3JMZcjuRaMLmToLanhn0ebYk53syOrS9gae1kJ5D1oB8zSZASR7RqOa7CYJA
0iNPwbNc97s8D9ynWGmDX6DePmQj9HGHxMGUNCDs8Won/FVlw1DdRZRkzVNJG5rsi7ZP+i9SVF31
zSEBdnQRQC71vmoGSb7gXD8n31p3rIuLAkl19VPLqSkHQLNyYf5UPqny70Kaab6G6IBHIaAWV/SC
tow5B4YJJvu8yv3iopITA2LAbSTqMn5A6QEuFfJrNytaZ6epz+ILBmr/7LL06rC+onMFiwra1lN/
EsAM0Qnmzug1Bm2+E+WpqhqTX88ZtOIf+igoustaFnXDj8gF5+pH6Oiu/O7EA5RYK0Xip6zyh5dZ
qCjjKbp1dbYfprrXe89z8/EFo/XgWQk6jgTfEToIuIXtk2yutlKwKxcMG0Zjomz0CToK78VsUGuD
4H0poT6fl39Ob5Rr41tX6RZSKLXoXOd72QOYfCMqD7ZLxjbKzstc2fgZ5oWFNmPs3VPA2VEdEnWB
1jnIMyQbl9P3HsvP9trl0z6cxSGPV0U4SYB8HZrbKVm0ghlnz9yF1STyVvf5ZRA4IkVY7VNpon+5
318C4XDjbCJPVq4DNqYmyEq3xUb/fzj7sh5JcabrX4RkzGZuyaX2zl6qsrL7BvX0wmLAGDBgfv17
sh59Uo2nnHzKm5GmWsJpOyJsR5w4Zz74LhISyOI4iS4h7jmo+cqkigmpkYoWvRPmy0EVWfyCuM6q
LU4fdy37et7wj1bRuPPh0I+rTpXjIZyRGFXox9j2FZu2NVHybubjt8v2ZrlImygaNMG4pZ8V9QNz
wZbsx/MLq8Rn2ee/z/exzD9LLKtPDV2VmbRsjYmlEZmKQ7D/q7OaE9uFwLps6AC9UlDEr/FMWJbO
BNAUdGnoDEqLw7JA7y6qg20xVGpfemobE2ct22/JxZssSTVAIZDiFvOz37CRJyqtQgjWEnYz8S77
klXR7zm6Cj7juyZ8xmd1PueSqwMbByHDJAx8enZeRjy1ckO3GIJvvKBrzMJDDx25J6Q4ZK3aMOE/
+Bxof5UL0A+lcB7I7nW4qV+2PJshGGFCDEs89oqMB9mlJZqkGj9J05In5bymYW8BR7gmpgai5XXa
gkHsIazx4FBlm+50Ju8hNCv3WR480kDprdQA21U5+1zhAru5PDfbYhpPRe7Vjq7icPyE61tc7z1w
k0iWpE7T+kC+Ch+lTjz2F7whMz++m1PqV0nrO527RvBhOUZMGqYpqIST8q56oMSd+E3q6TS/8/Ko
WiuvWNfWeDXWuH42PJrde7+HVlcxfVIR+6wgQDIBd/n2nlNoBDo3WkRnyeur1tUkZkLWcFwcQaqH
DEYKMc5yI4KUbMA7yJOwDp79hT2VMYaLm/z35SEtbu6Zmbg2LhV6hLCSkYs33OjiTVzjRAmSsAzc
H55YigVPwkyuSbhbts5kbxJZ6rgyYy5KJZwUmywng9i6TQEA0eUZ2QYwrhjoZB0rZCjUs0IW2UmQ
qQqRdnLpGpLN9n0jknAqMuSm9QLHxm9OO+Zu8YJzV369xbVMDicZ+v4AmQx9ALIij1giKbLrt6OK
wjhPIK/tz3dp2pRxkJBp6oJT0bTVWCSlYnxNds8SuUyeJ1ZWOph4NB6mfiE77bfBlnXNuHFjKraX
98g2hBFAJuJBmostE/LMVVfhOV4CNoLkQbB04+8ojtL27+WBbOZtXDNq5rq+cmt1SGfGXogzVI+s
hurlkM9igxxF9eBG47hy97QNZsQMuowjOLjc+kG1cbVRy/QJzP4PEtw1m0k3n0fhrwxkWT6TDAc6
DV5DWpwtaJwAPg1doOk0iE0OoMnt5XWzxT+TCYdDKsNth4Lc++eXcgaRWI1YF4bkgPzCbTbmt3Lq
iu3C4yc3bVayzxbXMplx/LRG5iqb5SEFQENDZBBcLJtcL/GyMoAlx2nS40DXzskFc/nDm5A28fEi
xQ5pvKdQZ0LBLA8fW0+sdV/apmNEirpdRuKPsnhAtSzMNlzwYt4GYxd9v7xJlougyQo2ybAcocky
HCDyueCNHqs0giIjVVBu2k+UpsW4b9iSNWuCn1arMPLSvIdKMZir+YMYuvE2Lfw/Ko4+Z4G44Qvo
nsQZkIfrYZc42fzSzWvVG9tCGuEiJE6bx5FC9cbPFlokYcplILZLh4fzn8traRvCDBQ8qBnxFfZK
Dv1NFuV8P5ckvbnu60Zk8CGxi/xAA8OulmWTjchEBVl9FWkYBMHOZ8m7F2nRIsMNMu7wMBGdP/Ox
Ut+jHM+dq367yRoGjC9QB8OIrzMJ5LkHsoIl77qVSodl3U3yqKypYcJZVj3UMeD4CeTeaPuABBbJ
rlv6t4L7u8WZVL+0freUD4VCUjdhRMJweaCL7eXlscRi13ByTnjEQ7cfD0oz9pzlhZQPEGYsd07v
x+H+8iCWk+UN7/5uEmrJqqKa/fyF4zbKpf9AXNwCz7KlFSLyUlwLK3pLerwfiPUOqDtHBMiUOA88
8NqnSVdrPS22aRh+TEQG3tF2yV9qdOZlkf8g2yBKSJwdct58H8SUrdisbVMMb554GoRdHKNAWDvl
joK4ciPmLk+a2Jt2l7fENoTh0qA7lm4pg/lAe7T/hfKfvmo+wxTClTeWxTFMcHgxAdjMAz4efDpF
MiF6JtkdSCfLYGUCltPDpJkiIDHJMkWHQ1G0zp7H6TGdB72fNFKRzfo8LOtkEk0VyyhHVE/VAazF
MgFFyz8UOezPce55X6/aCRMTfq6KoMbnlw8Qz5ygbq+r7J9AzN7yvV0cr7y7PIrt7DMR4cLTUzvS
DsaLvPWG5qBR6J2qgiasc5ycPk9q3FeeJhr9brL4KS77fy4PbDOE89/fuaTMS7xFQYX9IKdWyqRQ
YEFMIhR21h5MlkuRiRJnKSonRKXZS+2j+4A742nCTXUKlr/SpX/klNfJOX153WyMEJBmDnQFOG+e
eeA/MOzVLopHsmLSNlsz3F6RNIP8woSkYtYee9T2EkrKr02Kzbnu1xtOL1LU1cCCmr0oVct7Xk3e
tnCcNVTVxz8fjar/3mnVZW3sou3q0Mc4vWWK55auhvIGlabgquUnJqTex5V3rrG1L72KYjSDZCT4
pMeZvVyzPsRE1IdjH7lNMw8HJlj7SjKy1AkKt8q/av2JCaUHEA68ByBJfSnCan6A9gUIwhoWrzx6
Po6IJD7vyztP83tvHBsojgGpCLawI52nuXl0ofb2SqE5zfb4p3INAWUby/DqLAanQgm5oBeGhM+W
lqVIoKVWbIG4YtvBg7rPdTti3NgVFAaw6f6E2xv5K3hdJiANiFfOKJvBGs7MAHmow5pNh1nk860z
juinw2PqFSQMa72PtiEMl55yxIjZKRZwHywaiW6fPuCY+ubqK5sCiAmg76s4J1UYzM9MTYCMck5d
fVv7bfR9SGlOV57sFoQIMdHzGeqqBDKo+kVDUjzbKADS9C6cIfmRcE1buq9REOU3rTMX843f1Qu5
F3PFs63vtGK6BQwC5XSwG4T57irLMMH2DLpjLsr66oBLWLYpKhR2HXSRrNjdx4cKMdH1aZzjUY0C
9TP1hNyzLLjnBCnwKV3+Ti1kYMXwnMtirRvRYiUm1L4PICPf1A7mopfoVg4kmFGxGNhLi0b9tZyw
bUrnwd+Fh1TNoxd4mFIhkd7hVfu5KL683WB7XjYbjY52vHvzNRE025yMCJF2bZMCZdEdUmdudoWO
BwBjnP7Omxa18jayBCEThZ/WngidbMgeeBRMYFbOf5AOIyCuu0nZVs1KmPj4BkNMBq3QcxRkelHe
oXVAkr4H8qA9H27X2bERIXquFlTi8/keQTvYiJJXn4PUSX9c/rptiYwTX0eNHCXD9bVXKr/pnSJO
KFRGN8Kd6Zc8Rcno8jiWNTKR+BDTks5Ui/HAR1SVhazJdvRWd8AyC1NnkCBFoFxGnHsSNtkZuPiV
ySa/ybQDdZ714qfFQ0wkvnRSLZgc5/tpRF1aQNXYj9ktQzDdnIM2gJT/OFz/vLxiFv8w5QfDhirQ
vWic1n3TbPBcIju/Pqee2mWtOfPj9yoxQfnCyenoQa32MMVltCV++jsWUbWbKwgfIAfFk5igkfby
dGxbZLi71oMGLzjyCNwvps5N6smt8oTWo98BPIROgLaBoABfFRKzGZxxMdBKOaFA5uKA9kTvRrWq
eh2KaFqJLLavGzeDIiuhkS4ZssXn9HFfoldMtMvf65bK9Pilc4FTT5FyiZtuk9ZDkMgR8eR82Y8A
U99dHsZmYIbrp8sQ14vuXGBhRudOgoafCVCfTS4Kf5dHsOy5CbfPXOZA2iF1geNY0q3mZNm8vSRZ
MwcP8SzXyqW2y4eJt9cSyNpoaPS9DoMfBRYLLeC92k/LcwHIStqRG0kGeksbD2lqx3888z6gb+fK
S6iJvpe8qXijKUEVpgL1cQEJi8ytVrbp/Dr6L5KEmMB71Ki6EmxugKZKcRNWjG2nSNwUvXfm3Mvq
ZHLT78hf7tdf5JZUAPkPL1ckUwzJsJyZe5OBcCj03UMx9Hc8Dh7DHvUeNnoPvhq/ALy1xlZoMxYj
QCj0dkJoK3DudYnqbD0ifYyeA+dhiGoFeF4RriQ6LGYfmoEhmnxwHxByUCKKEn+ZtvS8lugq3V5n
9UZs4OEcTq7AACltFJKYSM7xMmb7KGt+LWnd7y8PYwneoRElWIwjB6rv/y8EDeEjL3z/GfSRzSZy
8ltn9pzvl4eyRDsTYs5HehbpU+SA5LL3GIY6/9r2uOpc/vqbsMgHFm6Cy6eMDa2XdtEzALnuIrZq
4GO7LQG0SAq3auQPqXC+3yrRZuKkIC8hv6YBmTRQpFpVpLrzyBCHbIdmMs/5BiYh4n9ioaagYM3A
ckH+jnjENWizLVnYdZu4p9lIky6HNg4Bgg5cbVfeBE3oEtqHSZW3JL3XSuhfBRoLeDItY7nSHmUx
XROzpDOQ8BN06h2oV7Rfp7b9XIPuYM9zXa2kCCw7bSKVCo/7OC8LNOI44/yPzGOHJnmNhMflrbZN
4Pz390+MBTBrUXntQTOePZAOL/VCtsVjtKBX/fIQlhmYrQLAdnplFUp0Sy7NnCUcOO0C5fCp2V33
/bM7vpsCSQFOm5uWHuo26PTen8Y+e66YENlKxciyRib/mmq8vHTTFH0qbvUV5E7ldirHL/MwVyvx
yTaAsQlZG5LFK7v0HjgPsgfwnG7qUGVJxIbr8ogkOG/Ou0VCpgH8qejVOPQDRYcGm5zvTcDytfKH
bY+NEC5jJy0URJYPU5rPQFgS9tedZrriA5YD14SGshKIEBry4NDz4OEMi8KJ7iV1B/g4oPEOyC2e
PQSVQQEZc9mmbDtihHI+g4P2raeyDgDboIv6pkiUf46dLlwxqrdy4Ecx1rzsMUei3QCwK4GbcX0T
luB4Ri4cUOUto2nOP5G2LO5bIPf1ZiJLw25LANudT4BEhj/8IXPaZ+Homp9kOkl17Ju4mU4Fyk/y
CVTXi3dlpsPEl+olHVEa8tNPHgHFxOvSgXp9QOEdzQq/2oUObI1J07LmphpkOEVL59NW/u8aIJV4
6Fnk3/5/RCLbCIaVsnks2k5QCToR/ZIiN7nnhfZuWoBMnq+yG5MOrGBj69DMbQ9hCrtBT/EXXpBp
h+7AtdYr2xxMy6SD7yGzKg5IFtNdPcAgfTy0N2VGvZXMoeXeZ2pBigXKs9UcuYdsjNuN0PhwXYRB
gla3b7kg/OXyWllihok9JKBOA4iodw9pqsH0rGYcCxUvhpWtsMzCxBmikyIELlrTgx91DBSDkFbx
M0X2EQNjYoPy70qosNz6THhhMbqg5e09PKm8haNzDR9WKNgBd1svP8eh1XfDuBoJLbtvykVKf6yn
1oux+81S3RFXeXcFw0kxgihj5fJn25bz0O9OCuCwiOJp1R0m9JF46JBxIlQKIMm0su2WlI2JN9RO
kXa6qsAA0cxovuYq+o7+rB/hEIT7WIrjXE7hfe6gl+06MzOcXqdZ4BWuxg1n0cUjKJ3wlolQXXm9
7vPG26LWaoLqVtoeRFgc8OytQY2yVoi1mbDh6wUf+lSPeOllvOJ7wkkJOMnof8XDmu2imq+mBWxm
ZZxF01yCtLLP3IMEUaHYos+winZ9V7gsmdMzPcfltbLMx0QR+rFT4Rwv6EETBbgv2KjAltjf9APx
98G4BCtELBYLNpGEPomrGVB49yDSWv2dstlDByUpyMptxLJYJmawD0YkMT1QFugSTxgV1+HPIcK+
tzzsV54VlphiogZ9FRExtYhd4N5MRIf0YnF2iPOLODr/X8uRm7+8J7bZnP/+zt3TaAJTGPo7YLt4
1bNzGjjAxixLmq2sl207zn9/N4LvN11LUOR648BiuUoPnsZ/Lv9828cN7/brulRzDYqorPA6vYMI
R/a7jGW+Jkdg+77h3sC+RZXssNlgmhu/EHBUfAfn4Fomybb4hoP7S+r1jVN7hyKd3Jt0dAvvWNIy
jrZO6xXjzXVrZHh3jaZcrYM4vi9yUv7Dq06jjZTJbqXCbzFWEwxIpgH2kwd4fzU4x6XrggxHiyza
p9NS0q2HB8dtOTp9t79qOiY8sG6apQtx2wEWuSGnNOvmcBOQkq7VqCxbbgIEQTTn19KjuJfkQ/2J
TN1c7nPB/TVcjyUKmvhAKqeaVLT1/ldGQHP0M4Nc5sv5BbOgV/y6S5yJEhRDOqFXOvcO6MkBhoB3
zUzv06B0/8SZprcBL6vp+boNOS/kOwefNDvTRwzla9akILhzoOKTRvlamcLiIyZAkDp6igohEM0L
v//Zg9T9j64gcZlXvNtdnoDNgk0ndyTSgWnfHCQagdsHsAh4apdG6PH5U6CtqEGnUZF7dDv3UCta
S0razMzwfeaNC2hXiXvgohX7uqVln4Azl/29PCfbshlOT7twyuQEkra3nCdneE6NWXGLlmt5nR+a
eMG0AeMvz9ziNWV5BIA2KuLeRuWlsybSZ5mCiRdUYzOkNRtxCg7gyJy4k93SwWmTQco1BQqLL5pY
wamp0MlcuTj9UKaYphg95kLf+VH6vQWH3nXx14QLQuUxzEcyLQeGCiI6JzzHQyFPNHpNhcRivyZQ
kCoaNchWFK9vN5Kp7L3H85Xar1FsdQMUq0Byt9ZyYtsUw9mFCIfKIWhGemOz0iAcestvq8q/rv5t
ggPBO5HLBm3/B+Z141vqRbsT3beohoHwbk2g3eJ9xHD5OudLmXMHthUpfZfmIaTfK5HFa9AN2/cN
75YpiHUFP3PAxHn8qdBCfYN8B9tedm7b1w3nFo7L0k7x8lVDouOGF2hf2oNCAnwSV3zfi01coBQ5
ZELJjNhEy0a9QC46Aqilgn6KOl03wvl1+O7MoHExigg3h9cMCaV7WS9Ni1stEb8uf/5Dv8YEzp7y
7vMgi6kimsfLwYN62m6R88+JDDNIIZbqJkDn78qD5sN9wDDn4d8N05eoHnVd5R50LXW4F344dk+z
0wNudXketgHOXvh+gMYta9dph1dQxzEIC9PuS+lfB/jBzz+P+u7rhdstyDMH/Wtf1/PR95FNoLMI
NtXQrtxCPowWGMG4nheyBqkvrp2HQrdponrI4ywgIo6icK270zaC4ch0rPyMKsnuRdu3Oymb7+CH
73YeW7NU2wCGJ4NKiDEepd1rWjnuNhV0Ax0siI0Lcc3xgDUynHnKuzRlrFWvSF9XxUYUY6zAO0Ti
z5dtyDIBEweoVRGVo0e6VwVS/VskDR5ZI6pHsI3/uTzA2Wf/k8n2YhPXN7FSTnTsMQCSRXe+oEH+
aRqrIH+mE7Lc2zrQJHphM3eam7wja4mkj32DmcwhfY97bVy06pPvuN7NGKlTo6Nse3lOto8bnu2X
Za8zNtPXFA+BuoWkfdOLtUKx7ePnnXrnd7wSk1PrrjiR0QGpFYs+q1Y4K9V028fPf3//8ayGGPnk
0dceecckm9A4Vc7Z2uPlY2NiJhFIAR465LLj4Cmbq0b8zeKAMxe8R4XL9X6Gznp4VUkJNHCGYw+M
F3Ubp95PciabCfI8bND+0AGTet0OG36dBqDsEX1FXzmwmz9kKc+EWbNTr/3+j48gZhKBKIZSmIgb
71UwNNffgrkIwmahuyzD3eBEvNzmE8vm6yZjFmkKVIxYMTbOC4iSKNIgVTsvtzFtOd1eXq2PESge
xIf/bVZgzwzoEs76qQ/d4VcxCenVSY/8ut7TeYnFCL2jGFRMbGBeViYSTGPgV+IcJFHTZmzK6Cpy
e/wQ42hPYy0Farzua90BOr+NUq7u5woKrJs4DelKTsOyeWbVXU1+PRRYU4RKN0yyYsrd3YSOOIAT
IPeXtJr0a0x+Fn81eUJ6Us9hDCG01yKu/ejRLxXyWHoel+KqOwQz62o+8yowkVXOkQ4NWKhTZ4xu
S9mmazSOlpBgkoJkEKtFMd/nJ+Kig6+nXXM/dJGDs5hed8gzs6zmh6RDah3djqCCZE/Ea8IMlGvD
rJJu0SpYsXHbThgRoVKj6mgQ8VOq/H5/bo7YOV6+hk+3fd045gm6LogWHeq1tCZpUkZLpZJIxmu9
PJbvm+U0WsQe6u4CduT6bHoIxwrcYtmknDWWBtsARgRg4IXwU98T9747eY+F8MVXt11toPz4EsHM
Mhod0zbsC1aeiN+IPcjm9D6qB7ChnnGWQlbzI/crP4np2q3FYrZmKS0rgxgkjnP6QtTQFWBQqIMi
0Z4LKkEHstdrnPy2Yc5/f3ccg58WFHReL+57EQlokPrsKQPC6THL3PTn5dhsG+K8Ye+GKBedYTPm
8uRkPkABKqpusrdGqLIrV9Lslnj4H4YOibyYdIvqVMxNsdc1XlAAQcutRByucog8XzcT48zXRILT
25fVqV8GuYXKXbMtWPVdLe61Ixg+DpYRzmrZlqdqgPhCuvCvHmWg/pz483VTMNyc+QEbsmgsT27B
fHW/ACwhNqFD0OgYoqto3l8exrIhZikNHdlx5Q6huKe1nh6ytp53IfrBH1K3znYyXOPHsJiWWUrD
8d72RRiXEMEmzV2tSrIbwZhym7nD2mXYNhPjPHdK7XLfdc46c56zkS1PN+U4ogg5en/jrltDPttm
ch7+nZNQukDPcFyqEysLOiL8IjxugG6tHlpSOV8v74olRFLD2eUiCzLTtESMB4Bbh+pbT1m+8pa2
fdxwc+rTvEydLnrMdNsNLSi5VVB8Q0fw4q4FK9sQxnO9Hr0UShIDzqi4H7ykGjpwuqIwC8Hhywtk
ifLUcHAWjyl6+Jb60xtYQrHPZzYUMeW3Z5WGt3yl5zr5SjSxzcbwde47mTu3ff2JQjtuU/RZdvCk
369sh82gDEeHCIrrT3NVn+KlGm6LShWPVLmvzG3/ubxWlgHMulrjLMsEzGd9AhHnawstnOTtWiXI
RK8pM3vMrKTREcxLaePXp0K7N51K64S1wx10KidcRLt8FXx4duX/JgigCvFv3xumuonbRtQnvA3m
nxLCERs0TY2batb0VWQASPE+v4qbBJMyHJ0RNxNVVdegLgURQOKVrvOn4KWzv25XDBfvqY48P8aa
geT6BRCMajsT/rWL5zWyRdtiGW5OtPLm2O+8n6xDI0vqtY/AbYpN5cp+E2fPqOms9Tbb3nRmaU1G
JSXK99Oj9ADMJaoTfM+r2gMnA1LhSUVI9Ksry0AnATIIQDTJ0XETEPz+ubyWFgd9ax55F5O1E6gm
XTL1SVOmdtMwegc3WNbwZTb/MdxfhEFZg2u3Pi1+3SRRNRQJmhvB6B+4V7Ujw9aMGNCnXldFXao+
hcoHyXMAPH4WZbcNY+5KwLQskVlkq5e+67uwbE5CDDmIwYOHyR+z41XrbxbY/CoGPZmT8U9UE/DY
JrWaXA+9gC5EF678/YbrRwXU2pqc1ScFaMafvKzDe1BY9CtIn7frzgeRxSytpaxdQI4ryU/aL57Y
OhAOWfokHqH7qkEeynxxGtBV0HvQ2eONoEmbFyrclXWQjWBM90DZsA87IGijOxQ9JJ8ekeXzg791
3PlBmVTu1OWvELAEZbhsSVh8gaIllefOHvS3l32jEwBxyyy4GXG5q5Yb2PFCqqQgxOMc9aplknJD
0yaWERi0PZc2X8GKWc/5mZ1f+vn2uo00glKte2ee8rg+6QHZnyDs9a5Wa2wn58D50RobAalwxiCE
hkFzFMhSb1CmdtF6jHtCUqGv4qbt49WUmcVjzdIfpDwCyKn6/Ki98BmXkSjJ5Lh3MilX1skSW82q
n2borxRlX33PoAe2CfMarGUubwskdBY0Prhh/6sVKlvJxNoWzghAvm7jrIW26lGOwR+dBz/SserB
mex1T4B5A8t33eYbQUgEfdToUPJjTVm5A2wMLKEt2uqu+XpklgLBLB7EkOGpjpNG7OexmH84nRYv
l7/+8YZEJjsIqYgXqnASR/8NDEr6f9Iidv9Bf62/O3vsNgKN/K/LY30cSsHp+O9bCAQbtDPES33K
5klFyBmOtf4WFr2+LksVmdVAikgTp65XHn0GjB741/NN2oHLJtarJvWxh0QmYUhRDm5Rek38iI7d
IlHd+IkVoBGEGPjapdk2guHtfsWo9GdSn4JIq31UBvTWF+DiHMVq2dG2EcYrQ0VDBKriIn7k4LSn
Ix6sVRhfhYXwopj+e5d9HL1ItICNh54rjmDt+0qoU89JygXEFkOgwBc15WuIVttUDBeXnIK3L+zJ
UxiQlHylQwuODeY4o9hdNtqPY0hkFgd13aLq3qn2WDjugcagIU6KqUqTRk5fqjG4soAQmUXCDNLM
zEk99ijyfvk89QwczhFJx5WXhsWqzBJhMQR04JSLI8WLfjehaQFgZiR36jXUiGUjTPaP0BXa07Tj
x4w4wGtN6ixpUcp0Lcdm+/55f95dVanslhTCK/woFS8+a1kV0abserJGVGdboPPf330/HX2vav24
OYYD2ifDCfjeusejpUJIvGxJthmc//5uBL/Nc+jU5PHjBE4JSAmgA8xrRm/lrLN93fDpPoOueOed
byCRl7aQTBmgFQVdujXyO9v3DbcWoiDBmHblkfkxno9ydqFao+earCQ4bd83HDmqaC8Wx61Pnpa/
QuLFCXOqlVuqxYeZcUCnFVgvdI7Whr6d5S20vO6YM4udu3ifQpbfXN5eiwGZdB7Md/gUkLo5yonV
31S+8C++DwLCcWS/L49gWSKT0sMfQ+D98qxBnQdCA35ZtZ/GicuV3/9xZigymTyYapGZhVLyUwGF
ESeB/CKL7/G3pdmmmqMfZO+6vOO7MJi66Tv1Bk7GlSuOZX9MXg8/Rm9k1s7ilEGJbjvQGPpu87hF
1+24cRjo0C+vn22HDBcP+76rgfn0n0hMq+9otb1jcml/d9NqnsW2Q+e/v3PxFGppGlj1/OgjuxKD
vKef50fPr9OrmpG9KDK8XNXxUHjB6B8BWFb+jvM8ZhvBurUSk22JDC+HDk5O2RCJU+HgPT1pnNbS
a5y7JV3t3rBttuHoBc+cdFlkfuw5uMbBFJkhTEEOMpLic+OXfH95s21bYfh8j+q/IsLLj1nYN/fS
C8h93OBme/nrlnUyaTy0LAunmULvya8i4ODHadozEmvoK1XNr8tDWG7mJoFH7y5BIeZRnKYAHb0y
ovKOgA7yFipg4odD+HPQQSvs8lgW3zfZOhjlUrNyjB8pEw/nS6FsxYPSUDIBfCVPZkd9i1wurtsa
k75jKmeeNsItjhKgBH0rkZucfgL/DY2xy9P5sF3Zi0yyDpo1Qd2HoXvkcfybFl8EhEUF+OxvFV6e
HddJgz9E4apJW2zNVND0fT50Q5D5x5oN5e3b9ZDxZVnZHIvD/IedYyl5jXupOImodZsEcgF/3Eku
N7HL6ONZy+byotlM2nD9UKJh1kEv/wmCV3TetUDn7JwzLDGVDVvTALINYjg/mgcgvyrL4NjXou43
ft5DqBuxbMx3XuX49e3ludg2xHB+HkWpGAI3OOIs67eyat2bclnWxCstnmmSc9BY1lgsLY5iGpt7
hZ7jz6FsjxOqBd8L5vZP7nIdRxSk6c8e++5EycLIA/PMmN+D7WXasS5un4DBWj7TOS1/1Ol4FY0n
xjnP9f04SjsAqfTiiIIjehvR9A5hlRBNLGt4PotPmhwOGWQovVzF7jF1or2PPvAE7Os3YdM9QRzt
hoFlNzm3vZXtmmKCxQZMWTDpjrLpg8U7isVHWt1nSHZ/WYBZGa4zMpPRQbsS5P5g3j8yEDWfcEyW
YxJD3pGu+L3FV0ykX8bZ7CMJGhz1lNbTViwa9K16iOW8A+Ot1tfdikyYH60rr4JeUXsE/fcAkqgK
3I1ocfVUe+X17k3C9J1t8YDoWnD4i4bGw33YQG8Ssufzt5SANmmGctv2stdbAqUJ+ENLaDG30Mv7
H0ZCheI72BMXqO/lCs0r/PtVo5hIP1ZBypVWLEA2lvNfdYkAM5VR+VcVHd2Uag3GYPEXE+6HT05L
U1H3CKHcH+fWZgZJZQ7vqIGYFMR7GLLqaxWJlSPTYmwmqC90qyWH5CKy9ekcbEqf6KTn0W8nIH8v
L5vFHU1AnwCjR4D+MffYowXnMWym+lsOndO1PJDt95///s7GagXpJCiJtae+yLMnWkA0p2m7+lAg
6lxVb45MGF8fOGknNA+P2un5j3DMwpvaqdDaBwHKNSYuiwmbUL4i9pXW+dycMh2Gr3FJ/GfRQbwm
nPj0j4cQuvLYs1mXcdinaJnIHNBXHYWbQUG4va+dLtEIaPuiy3+fr0msYU9DCkDLddtvHPzgfY18
L0CeGVq7cQX248qt750SOYuVMGazL+PIBwFcT4pYN6cQWRD9ICRwr0DEBjV/vWoGJrwPyCHdggU2
PIYaXLBgNQ9uSrXKq2z5+SZZBro0RNezrLjvQfi7LWap91Wx2iZjMSsT20dqAY4KUrcnUUz0U8EI
NFRpCGmPUndJMzdfLi/Rx6SDXmRC+sLGCyOUr9sTiZtfaKn+PM313cTndHvWYCRS/5wqTra1APEA
wCAszn9EJf718vC2WRoxQHtBpkAtJk6azHoPjYPHMJDjPRIb4By5siAMrMG/Iw1EkVGlzdsCxIrN
91T1dxm6R1aOfJsVGM/7gEVLIQrWnkrP/ws14mHn0NXCgu3jhs/7aHRHeyITR5X1UZawWsP53Lnx
f19eftv3DReHQp63sKALjpPg8Z4tjr6J3LUmINvHDfeG1HpUdT6rjn5O0kOBvqmnGa2PV/1yE8tX
U0+HoEVuT2/ImJjyBpTpbA0XbDmaTAhfuES0n2XenOTg4bRw8sZL0nwawSkB9dgVy7G5nkmKUaMU
4Ues5scJqkNhsAtblEIep5F00e1UBWG7/B9n37YkJw5s+0VEgAABr1DVVWV32+Nbu+wXYmzPCBAg
hAABX38WPntH9MitYkc9+KUdgUqXTKUyV64F4Ss3VBXYmJu+i9K8ap38CKycqh5Zr1r341QXhfNJ
gwpyL+i3vJRMGg1UrQFbdLr2Gvs8909UtmH/oKBgqQ7zSJJHB31jzsGliNJu76QFUQM2+v9aJ1tZ
3jQ1fIAqyJq6RUS/gh0or9MIAmO/m9J+J1EkuuVPDW3pYz6ocGcPbBu9nd0XMUiR6xgwjqK7Roqt
p3qJgoeW5ylUqu+744jhHmQdzt7cEHGNCwIKCeAZPrtd491ZeTSxgeEa9hBlRH65D2j3TkAY4ZvI
GUQPk+rh9vZYPDQxXARpw2EJoXz+TKOJHDc2v0auy5EP8KAzR//97WG2x/GfgInoN6vmi42ApFyM
aLaQV7qG/I0AVTuUFiKU5h11HUtQF6gmz4p22smcWE65iRMM5MQTNqvuGeYXHSBTwcCqBCZfdwIU
ae2ScwsS9+PtqVn84B+IQYl+gigUzfMIqgQ0/izi58o8FNzu+/w2xRcrV1A9CiDAxdUPI1BPFYvz
FMR8j5TYYiAmMpB3K+KcOW6vufYHP1sKyH18WAFvcZEMmLw9O7StkeEDciRHgzYeyfOoJ8hrMABD
J3mfShMkEQ0rD0ICLigxts+6QqSmMRXnbZT4TbPzzLD9esPIOZDwrAZG/qrj5Jf0wOVRe/zj7e21
2J+J9yNzL8k6+97ziGf+m8WP1fgRp7fw3+TgsFPPa1kkO6Zum4Zh6kFdqlDmtfs8Rnx+627VyazL
J9Cy3TcVIyBwqzmsC88F1qOn4dt8GDnMofSn7ttck1x9mAXQUjtjWeZiYgBp7fuknasOjjHP3wOg
2T4jeh53vPpv9/2KuzJRgKPmEFjstPvYcGhzQWhZOmevchL/fUF5HPw7tnQO19PcqAU9yppRPzwT
EqgfFCvgJNk4NEv9b55HIPDLYgn6nC8k8XDTgn6vWI7Q19PiA0VBCqISo5zy0cN+QEnnUzOPuvvs
e6Dqm9Jy9bv+DZmLPNqZmG3ZDGcSN2MfLCMyltIHU6LqPPbsuQ27r2BsIg+hHgwpqUF6z0Awgc1e
yZpe8RpfvevtA2Z5IpucHjpa+CTQafuoPKDudLAxoCQFKETcNZWCTwe+xmefhpfBbXZSS7YF2/7+
wvsqZC0K6lTyKhIJ4UiIWzwtk76L5NaPTHAfyxX3gzwkz0vsV8E7SkFQdHYnCdKYfoFQ5e1ls/h4
E+G3OlrhFc6iZ2STnAfmQaMBB3O6MNAd7bgW2xCGa2GiiwHKod3TRPFMntrin0aD/g1h7V4Z1HKj
u6ZzSQD6DZoFqZ6w8tN4Hd2rAlvmAwn0eMlDp3szIFV/uL1ir+86NQF+YeEugXARJHszKtHnsG0j
+qlSspuP9w2whUkvjpUbuoxrH7qOsUQnQ8qbofjsiEbuEXC+binUxPV5ba20iEa4x5xCsWYK3pZu
NB0DGgxnUgrcM93bbgFzzAomstN9c9puuBdzGiHp3HqgSH2W7Vv0d39d2vnH7S+/frqoifALfQh9
Nz5eEFImwbfYieesJUKkq9T+r9tD2HZ8+/uLH69qNF+oFnEQtOzj6l/hx3T8ABHafu9KsQ1gxBB5
21WR6zKCvoKF5AfSKNwMTlNUOxGv7fvkvxMoKcizBlB+XxHLT+QQeVHYfHL8/M4CHk0ME4fSCsBe
Ylr/f/SwFDF90NDR3bnPbVtsmDetdBuBqxxxqNC6OMwRnh8Jh8TtscD1ujOI5SlKTUQfl75PCe/V
09Ig1SZDlD1KgouQ+/54Uh7Qd0Hez6maG/Fh8byv7QL1wtsHzGKRJtpvpc3gDlPfXbX0+Geg35un
LcmL2+Wvdu5zaHKFSbY446RS3aKv6faollNhQgA1b/IArNH0WQyo9h2hauPxYz/38Y7Nvx69UlPy
a6wSElFdRs+y978yDXG7xA/A1i4eIyRNdzIIlrMRb39/YZu5bBIXbGftVeMdl6EpI8nIkHTgAQ/2
5uFtp/jPgI/Ghv0z11UzL+TyzF2FFl4Qa+Ue0ZnYDgC4pLx0IeQf7fpv/NJ5Hmo8Je8VtPRhqf+d
YAkwscsGhQwJi9owK/3ac46FRCn7zmNA/jtA0PdrogOUkmQMQGWKww8SygiUtjtQVqthGc5hmQHk
qjRON2hM3UO9kaw1CdouEid8O0fjmk6uWD5tIjCICt/8H1K/trNh+A2i5TRNaCa5LovTvHfFBI2j
bgRDRqobWdwXNlMTSIinnzcmFZLoI1fox6WSXaqkm3cKfRYjNUGEjRibLmBKPVGGNE86Ni4IXdq+
DHfsZwsqXjnbJoxQQoc14u2ongSKlekmmcc8Nz+MVftNCEis6zXUh27ce9HapmPEAS5xZT40OGxJ
K9v3fVx0PyvgVY63PZptMoYzAOJSVe5I1JMqIWwGHq2zJuN1q8CWiDsWEDQf5m4vjWQ5XZHhFcq4
cHIR4FYCnSekeBTQXXHXuG8bX+21NtpWy7D9am59RH+AEpGw8+p0dcdLUUCf8fZq2b5uGP6ADB5b
q05cITQdZ5C5dM6+t+z9dov3jwyrR8ZFcPTWqCewRVQZ8CK/ZCXeMDJcE7ZbKLPtgWHhC1cr4HaT
fBrbUByAfetSUiGD7kC/+HDXKv0BHcxpAgUT+N+ygx7XWKOBdXNV9318O8gvbi8IF/Y8GEjzbvTL
X8GCLhgJjaLb37YYgwkSxGNeroGMlkcVgcmP9lSdmW5+CsZQLqmBoU3AcHuettDivgEN2yZBjJG6
BclIHX9cJy5TJdEVGy9JkXUz/YxWoukQrnuvb9v8DGMfAbMsvAjZdUrKX4tQqYgLSOY03/B4epM7
zaGf95Dcr78vqQkYbERYyCjxmndbVJYnQFiDB2MDd4wF+boPgbKEgSZy0Ftq2kQQK7gGlVdnNeRK
jz0UpJwk/gYR0zrTBBpcpGsywuI9KKnFCVDDCQgnKdt8GPqn3+5y1Hiho6z5cPtE2NbN8AHAcgwd
qVv1hO6YJC3nQqSLAs8163TqDeAERDrm9ki2w2A4AuYXnmyQyXhcwM6eiVp/kKr45Yr65yZr2eJk
1MFe64xlLBNPKAfRT2UIj1Ct4jHMZ531TfwcUHISQfVerwOKtaiU356YZQlNQKHrIxUul1w9NV0+
Hpua/qNC1qH3XMrzkLgoW90ncIpM2PYTXjijceznBXo48HRuKdIgapY33aTU6fZEbKtmeIecT5FC
t+ryKANoGfymxdlSD5vBitynmdsFH7ezfXs0y7E20YTlEnfezBDW/L4Y5NgeoPmzB1ywfXz7+4uF
EtXQAvABUo6Fk/yEft4pLQqUd27/9G1BXonITBxhRIs5DHKKuKKM5NGjTGYDqAbgzgbVpE2lvef7
BjJNP+gdphOtnlwVJxmF1f/vLV1CpvP2GJYL2sQSghUh5kpuSwWu+5TydjrQxGnTjkBJ/b4hDNMH
ia/uh8npnxrR0Tpjvd5y/uj5lwtb994wW8T1yqaYKMKll56GUmH/lNcTGR9cUbTNG6hGeQpwewWu
iS9oqK9Qt6alo3PQSCoWVD9dydzh2am7XOYHFwQ6/bERS+RkVT4jq3/X/E3kIXV4uBSBbt7pZQCh
K8gmmN92x3tZJ6iJNQSiGSUbJwHSHA9RNLaC/esfyJ/qL7d/v+W8/4E0dFvkoGuvvTqF76YoBv0c
C9f9PK14Xc9dN+48pCz+x6QNzF2u9AAGgqsbT9cZ+dssWWdeZryjGxk0anYgHotB2lx0a7djyhZH
YUIQwW6ELeeIsMPBVW/iBZp4KUIyWaS3l872tDbxhzyC+rUDFujfAK5WLteiom9BNEaeRq0XpI7x
1o6W8GPoefM5AjHVfe7V5BfkSS2dcZiad7+Z5gMPASb4GXaMzbZqRtSgac2SuvPbK+qFyQcoqcVO
CkkiZP5ur5rt+4bDCGXHhsLn7XWq2/BQ8kKcY4h87OyJJYgzcYe9E3Bo7BFAQlsxZpC6ZkgZxr+2
e25LExV9kv0OEUTg3hnDmWBEyjyS9H7fXjkpyoxogK1qqLDsHGLbhIywQA4krNaGJY9xlPxStfvv
OLPlZw5+ycNvevAqRqfRolb2VMBR7FirZY9MZCJab8MZMp78OkH96ruI+gESekXon28fAcu15Btv
B5XEOgBeG7TLRf15ixYFMLSPDiPhjlO2/f7t7y9ChLju23jKS5wxhQYT36m9H8C27HVk2X7+dku9
+DpxwTuTO2PxDjXVL+Bj6I6iq4aLr8L4et8CGbFBpOkQ5wIMVI7v+eVX6Khp9gMkrmx+zEeVB3/d
N4xh6kupIU6DNs935cRVCiAYOIVlKMKD1/Lu39tj2LbCMPcmyp24gETbdfVz/kbHXn6hq4t2/bs+
/wcYcWhYHEUt7hXuBsll7tqy/kJjEd7HskpNPGLjqKb2ohibHaKNuPHK/JjgNX3711uM24QhqjbM
BSoM8s2WMWNl/qQpSx4CZGpPSN7/NaDXJNv+q5X3ZuxNkCFA6zoRZdRc0YpRQaerq1NgWZAOpvVe
CG2xjz9QheGSD/j5/KpUwQ+eU/X/ILUcZhS9w/edKmIYeCQC3FCI/K5Tr0P2JXYncHFmTR2y6MPt
rbFNwjByFdd8HkA4d823BxMZIZQA9OATenL2Hs309aDWBBCKpnIlmNr5FTlrdShXIfIMfWTVjxhq
RFdXru5dqtIooxl2zsHQJoZ5bq6g4PAz7a3YedbF9Nt9S2WYODgLIxJPtL66s4xZujC0dnVR7WS9
cJp/bo9hcSMmajCibOzrdtnYcNhHwFHXkw/L37kuLDthwgRLOYxDAW6xKx/oR87R+rigInxpcTN1
kS92vK1tCsZNLuQ8UtaAG22upl88yNNot5XAclhNqGCHaJDVGrynMwULDmC94uLmCxC9iAvuizlN
ga62hJKOigr4jc4DIakMFZ0yvjR77FO2KRgW7XJR8zWIamApQ3UMSe9/61Z02MydbHduVdsGGCYd
8KZoSrfGOW3mLz2fwmzEM3EnwWIrU5powXIFfXHbQ2B+c9gxFacY4OZ0WHt5mmlDjiuaPNogOEzj
rLIhxPkqQNp+uG0ettUzLHwNWt/zUCa9Tn44HAovj9CbpJoIGgQewJG3B7Gtn2HnBDd5B40rfuWR
lp94gZbwrOXFLjN7/LpDNIGDztqD67BvxdVTzk+1cUQBFHfdMlPb+1CsJU8Lv7sPXktNHCEBg1Bb
FW591YHnH1Y9apqKBY1dQHZ3O57RsmKmXpfygHoL6wDQFR+J0ZSQof4adZ1Y7tt2E9UnXEhv+lRs
T49+QMJf9N1ZxKF3pkGu9565lrNlQvuWSLdqbYLinTtCoSMnYNHLXVdnUdDukSrbhtjW70VELWJ3
RUcwHDCZ0C1Wh9HjMATLyVs7drzr7JpwvqqsaOmjmnutkYk4tXiUq1LtYQVt22yE64w6QTBAT/5a
ju23WEf6fcL75Pm+X26YNuRU88T3WzhGpzo7YSQOoYzGnWWxLbxh0i6Pmir38dAIZ2QoOKkPVceP
FUgid07o6xEuVDv/u7NNPMbIM6NLIp7pJSjng94SS2LOn/NBXpZwPDMIMMAtLzsPgtfv8tCk6Gsg
H5kgo4pbto3/0WvP065z2QGNLjWoVPsdV2hJ/YQmii/3OIc+kIblIWQYZwAqY9EGaQkM07Nk4nHl
iB1QAwGkt3+MBs4ebp+G1zcsNEn7BPbLUxjkqgY5Zbry3Ofarao4g+7ytKc1s0Ukf6ZbQxPUB1GW
oZS131wVsHa/zdGvJ/XG82OZ9kXwl6zmPUVD23wMy2fO4pcD/r1TCeTI1Rzpg046+qPijNyJLQtN
WS9Bk/+xz61JIBqqj/NWJcpXp35yEtX8HW6a4auYnLSQhfusE8Xvak8ITXq/0Clqb0J+9RoFXo4O
0jGm/QGPyODj7ePwuucJTeSfOzghDBhs9LwqxWVFm/W3IPTDv29/3Wa8hndQDluFZkimbfVx2RUp
W+JfQ6+hEe+WPyv1cyn5r1qWe/3cltmYGEA9+sBDOIhXGhDdRxDYo13+ALpNZ95xDrYBtsjj5T0D
oF0AbpjmGg/9/AgpApR1CzlE3eH2gtm+b4T4vphQmgyQjehcSU8hK+U5IvVOUs5ilSagD+IfIqRr
h2JOPnsndG0o7wiwiw/KLKWitGlUeYCk0Z7VvB6NhSa0L+kgxxTnc4vsef2LbEjPclnz0wQTcpev
E1SroUdA9y4i2+S2FX2xM4Hv0Vaphb9jKLc6I4B9C+HfmxYtj+KBaO15+dOMh6zbZaiZeUOwcwFa
dswkPxJKJfUodAJNzVl/jIGKf/Tk8OOu42ACFxYOFkyd+Mml8Wb6AZri/r/zhFLAHV8nYWwEBjFT
brGGjF8Y3t1ntN2wTObgCLnv64bt0x7qEwMI/S90AGdHU8UgjQYj2D2GCJEiIywQaJoDnX80XkoR
siyYZIfeWiAD7/rtJmpPJHSWfbiUF5E7z42PEn2yip1cwasHBr/cMPEx8VG/GHR5IaGjTyWoTU7+
FH68/cNfDV7w8e3vL6wg7rpOT/NQXhaQwOdvNcgf6vzM6xnQ62zsHS7cjK018Bu3x3vV6jDediu/
GK+MWjXQWehT03gnweij68RnFTV/9RP/PAzjp9vD2NbMMO6yDHIgg6PxTJyqHR6Ev8rqlGh3ZDvh
mG3dzJd9MXhdzF1sOI2CL6rnQ0qRH4IuWeheVg8wqPsmQv67XiONKyQBsfkLIuQjnyApBEXbPY9r
WybDoLnnAsW45uN5nEcnyHKw9YqH3imWnW14NdbCbhsmrctWaYeju0hW3Yz4x5mWY0kR+HtusJcm
sozxB16v7PKCgLb4gia98oFLAN1kW/wCTf3ec9SySibTH2VRMSp/nk5BNThN1sw1ODcxWW8v+rUN
YFi4mihp0M09ncFe813GKOT29fzl9gGyLY9h4AIyy5MbR9B2GCvyHqwPRSaJfKrILm2n7ddvI78w
6bHRHuurdbqIoatSPaDo3M6svO9WMG80UfSxDIMQv1+z4jvkCNp0cxW3F8f20w0rLqOoipH9my+L
QI/zAma1LJL3Uf6S0ITaNYRUcRF745l6HvlKhQzW1FHkLnEKfN4wXjdfWx2sRXOOg/XvsQUhcjHu
Am1tK2Na7so7v07UfOFcXwkVOg2TPTydxXeaeDq2tg1kRbvprFCoSRcPz4kUhFb10e/qNgsHIOB2
vKfl8JtgOtm2Y8hLLt+wKC/fMpaU7+JCzakvkRG96wiZIDqqZ4XW6VVcyll800EXn4ZhIfcFXCYp
3zJGcyz9br7IeQpTOqIDqnLaaWd1bPtgGm7CmRrCfrqMdf1REgo1CV8Wp3yWT6GQ/X3hi0nDl4dg
ZWpLZ71QEsUH5rv1Mam6e14ooKYyDDhHQ24Q1s10lhN6uDgZs2Vy38t4PaEd9P08u6f7dtm8hiFc
0KH4N1+CruQHlwXwceDDve/jhiGzuqvBK8TQ9Y16LIsWmiKpv7fJFkM2SfeAN2eeXzjjGX3r4IxT
sZuF012U6SQ0UXJQvBXArwfoHm5X3p+QkMy9tyEryF1kCxhgeyq+uFtKMN4UkQ71BZ0W65oxF5Ju
qGe4e1k1y+qYULexDQZvqhcN6y1lylClGbt7HwUm0I10Mwcl+4jbBVmNjHVcPYQOIPG3T43Fek18
m9vmBSsU0Re3EPIk1BI/5YOAdoCXQzrZ7/byZbYl2v7+YgvIFJVKupO+UIUOyZFA1yaie7RRFgdt
4tnQNBIhC4/1VwFz3xJQaj2CLaHK+jXe4ziy/X7DdIksRo84rrpwdGllOqrcQ6uXv29vgu3jhuny
wYP+mEBCKh09MEJ3R0DxFHGfQld7Hfn39iC2nTbuYrmOPE+mQV80q97TIv4rXvUXApILx21+3h7C
Mg8TxIYuAJ8nAcdRnTxyzscwSt0IlfvbX9+s9Y/sLglNvJoL0BWS/Hq4BCo8Nk38wDo46jl6iJ3y
80rybI3a+xy1yaSnVY8eJJDwXGIozz1ygfwBgJF7tIy2Zdp26KUtyAKsyLqYLyPaXrIYffsPRV36
O/exxRhMkJrrl6p3/Hm4gBkF5PRD+X5x0LAfltHn2/tgG2Cb1oufr4bejWkyqIu76PovsNj0aBOq
6ZHOQ325PYTlrJo6uNrpZ7Folz0Jh31nUC084QWSnLsx0iek+MeH+4YxjFoNIKr2YAYXVzVYr8qj
z4qO8aGspDp1gjd7xZ1XE9I4uoaBN4Gfh0WIC4iHjRu9lWO1vnO7aU5S5DGqOhOq7Zy0Ad3BUUTJ
WH1w8hmp0duztO2XYfgB5X0pmNSXZuPkZdxb07xrnlvZ7OF0LCOYYDbmlyKioGUtUxbUn+M5Tz7o
tumOE8+7vX5jy5Ew8WzE7wjRE3y8FlCPyPPxk1ha/aBk/FTgbbfjYyymaQLbEPLlLTonpwvp5/ER
7DPTlK5dvwu9tn3fMP0AKnpLoHGN5LSRbxofXb8byf/tjbYt0bY9LwyTjnkUiEKrS4OWnAexTsXp
dxzY8J49rfNess+226b912T2iRtit2NkLDMieX/kTlwdQo4S++2p2MYwInJRLMUYrqu6lMkkHkmR
/LV4Q/iu0HvCEbYBDNPnYAxu44RA3UuN7PvWrXkKp7jOJtrsaQ3ZtsMw+qBAplUUnbroti6PeTyM
D+jG6g/uvIHZyK6SqW0qhn3LyhXJXCp1GSGWm6lGxUdQPtSXvqv3eJctV6+JYuMOSveyG4cLCNxI
Joe1PuQBbnc6j2sWKXoBhpsdk+1Pt/ffYicmsk30kdNCeltdfgsYk4h8JeW0J05u2RhTJ3dEBQKy
Nq2+MAX2SKFRYQfupD+w0tPHcJJ3YTdIaKLbxmDQOem2lJbj6AOUlapjyHbpD22z2I7DC2sn9dQ5
7ULGc4m02RPpYnVuNoCFJ8LkLx/PwR2vYtt7w9zjeRYlT8blrVYQdW2hI+1ND2yavrRyzDzBP660
ve8JawrlLtwhxRQOuIoH9hXZwCXzw11Eh+1IGRaPysQ6s7AFk28P5lfwJE/plAD6cN+BNYy9FNyv
c7EgRw1WrAe5ROFp7e99fv9Gc7zYa7dyAWSQJbyV29Z1CiFVVDWDaS88sSyNCWDTZV7lJZLHkFIP
1Ls89Pibad7lirB93Xh9N13n9bPeXjfxgm2VWPiW8Xpn4S3ez4SqAacfKFAeYeFZqLOmQkUAzLPt
cV6KX3dtrQlWK3PpQnt2Xd/m8fQJakZrioL2XhOO7ecbVryIqYmmAl0xKdYfDa5LjWa/mo9pXUh6
vG8C28a8OD00JLk35t78u1qWd8D8OJ7z7b5vGxf1IqoVcPBiuvAOYVkMycED19HP+z5umGyswYzT
cTJdXCgpZj2YD48Ld/f4Y23n0jBZlq89WxaJpacJGJt1h5oPlLc+3ffbjVsZjj9wq1IuF11AwgvK
jBGY9/1/bn/8dd8fmOg0pCmRgRPjdmq0BE1G6VWnpd14ZFw6fI3iO91aYKLSaEk8FscaAy0xZcAd
q+jso73yrpMZmGg00QuIOHk4kvBrEJGnknzt3HbnaG4m9Ge+IDAhZ2ppIH83tPjt5QBbiie0izcx
hGKdqE3uwUmR4A/EGfj12ORtGyGENxxI1MPzVMiB395n2xQMy0Vju2oRNywXKaPPDcSOUu6CFqNV
ZbmzA6+/TIM/IGbd7KGwh8SuSth3EjDxd963njqMeR2zlK3o38lrEq3ZqAA+y0BXutcZYZubYdxu
AJbynPXLaUQlP3N1DKpgp5oOU7hLJvO6hQcmyiwA6NvpOSlR9ZuK7yVhUPGYsYi3N8f2dcPCY9dt
q6FeFwAQvPwQoCY6gHp8IOvO1liM3ESVCUfVMW+95dSM3vu4K8/SJxmd0IK25HdRdYNqxbibwUEU
dr4jsUJ50vAUjGjfYsQtHwI+fYAOqPhwe6m2EvQrpmhyxkkSrqwFz8ap7KIoDTr372XynScRNO2b
rsKzq4OF7oz1erwamHAz3gcsSdZ8ObGpfM8DetnqOSBBO4koOC7M/2ejLbk9LdtQ29F+cbGOyvMW
x6fLSUl+JFAOlm6DjKR7GsvwMxh2HwYoR98eynLYTDK5QIM4iizhcspjWMtSoQMD7Gg7S2YxRZMs
jkjFl6JecwAl29zPVO4P5KFhUX+YPZCu7LzpbVMwDJ75yaTmenAeIfDAHqRD/kE0vscTYvu4cZnH
EH5b0VDuPEqQ7mx3+RV3+p7qjO34Gpaet+Gaczn6RQoq88cg/FyO46dllJeJ6Yd1LnaolywGb4LL
SMgn1Y2+eyICRba4Cd+KASyrIyoZjpdntw+SbRDD4qHdDK4b5eCMyvpjXM5ftNAH3oXoXNgzC8te
mFCzJVBINoXCO0mffoe665JGPgAXt3+/5ayaUDMReABkid47xU0LsmaoAfVuWqL+HGZgmyjuYrkk
gYkwoyHCHiZGvK6j6RNp6Oe127M2y2kyGeCCSlIQwfjDWVXzIeD881ZsDpIfddJ8i8i0Y9O2TTAC
8zHqu1bMU39uJtQkpQbDvMP2AM+WqCEyTFknuadVRKszbzRQrvxBrfQj5fyhBN9pXE4fmrh966zT
w+09tw1nGDd6IBzGVEeAyVoAANtAf7kgmfCdb8u8vt+8bQfPG91ZkAtMxBk6aMcejezVmXignsnL
4lcELaudE2zZGRNqRqNFz37nwVV1if8xz1n03onRFHF7rWxfN+x7HOUcBEvTPAF9+QF6GNM1qafg
evvjvzMxr1zkJjscm0Av3vVF8yQ5oNwhEKoArNBjySqZxtiOoKg+x6qtUqSi+oOOh2we1Y95AWXc
PO0Wky0+wJSW5YSsToTg6InziH0h5Ugy8EQDj9u1/g4kxDbE9vcXVzvhMXNzljuPYFKcMqm3HHdM
fXAqQWHk9mJaPLGJSQOlWUcTQeunca5VCultJDk70PYucPbssEY520tO2UYyfAGLkqSnERTzSjH+
AOPQAk6RcTm0Dfs+Q2Jy571l8WsmUA089rkDXvsG82kPkk/HMUQ9AP1THdpGkTCZKNp7by+dbXcM
hwC5zHIsEigJM28tPpe5IkfosvoHCHb9uj2CJbSjxpXPgQmqIB/fPOmQVE+xGzrfmFhr/wHN1fQ7
m6T40A9++NaJ3GkvT2OZlYlo02gVnzWEWB6bYlIn7lTVpXGa8BC39x5rE8rGBtpFoJlhT8hQusDx
QC8lRnyRJlt35O2Vs81iOx4vLIc5SMYVTsmfGnQqp3mtRaYKANqQbKl24m7LeTYBbWQIuHabEOXh
eohPjEcX5JyQYe+r/Ni19PN9E9km+GIiY9jlbufm2H0FpTPpr+oHK4I3YQV4ye0RLBYTbj785Qiz
WyeJ19VPLkH2o0yc8QgYcrn5Ai8DGMr3j23VjfHONWq5GkyY21L1s+dCY/Kp8WegjqngPQpeXk/3
KK9t+2KEBVSxGL+a8idWLg5eqSjLNjQhRdbXInnju2j13rlDbStnOoC5T1YFU3mq1gGjAGrO5s8K
1bZ0DPzKf/Jc4pC7oIeBiX2LBVqG2JCPBYjdFRhvwSeU7Yv1WMzFBL/Jhs/eUJUTFBtCxLNSoB0m
FvPfXQ+u8NvHzLLvJvxtrmrqNZQ3Zx5Vl0mJGeFgtAdrt/1+w9ybOY4WBoRskWpP/EU4Op83YeEu
2L3tbT9/O20vrKRk6KlDUQt94Szw/gWSYcr8xt0D91rOrAmA45HyirpI6jPvi++5jh5EMT3wYXqo
+XS+b/0NM1c9YxBGitCHCNIB7+9xmRx66IaI7zUr21bIuN/l3EfQcPXrM53ody8QXcqr4svtH29b
H8Omy3lOAo979Rn0UUdCpzM6NiGPE58FiXfW5/WmZBIEhjVz3OeC4J595AHaaEuUrTdZzzyseIq4
f077AR2uYLKphuVv4Gf3xKVsR9e448nadj4bws2wVzF8dtH6LLou+piQ4J/bi2fZGBMQF1cdIDCV
rM9Lrbf3CoQgulo83/fxLXR5YRd8kQLVwAQ/HwF3dUGglZy39u37vm7YNQCa0eRUvxcnX8vHBU/k
U+s6O7/dsvQmURsr12Kcpxi/faQD+EyCegSIDNLaxSz1zh1hW/xt7BfrI+MJ748FwQgIpT2a/n4h
eDhF962PYdS89opKxdvX6bCh+HhZ/x+69WzrY1h03Khijl2ytS4DJpYC0LNmopxU1mm5xxBmsWzf
sGzXc/qm9QBRSSWpP+oRqaYq/FwBXFnVe1gh2x4Ylu2yfNDcgUojtBJXMEtuPE5oyf9xew9sq2QY
sOI9KQj8HWbQKZ3GIOFECwgKJANBH8tdY5jYNpCogSFn2FaJUi7O6HP7FW9ixmMS0ofbQ1gWyYS2
SeWUZc0khuBrBJW7BkLjHQAwp9uft+yziWlDC8M0If5yTkFbfy4JyeIofxY8vIAa+tPtISwbYZKz
qUrUfaxrzACsc3Vatmw65mCJO1RgLz3cN4ZhzoFKQBHUBS02guXRz6YIfDAUNQpCE0MjtLxzvw27
Jor2UOYqMJWcwu+pZLxCUGt6FwK1u+OYbKtlGHftdaJ36tJ98Irw7E9j1kOkyyv2wFqvX6d+8Md5
Yl6nOlaUP6gLZUyPEHQCDm3Gy/zX0vY6HWPxqPlw9cpEP/KpvsenY1jjxmCjQyvQLtALrbvn3zRI
CDuf+2mXPvbVdcMA2wF/4dDBjjJ79QweO5GD3oPQ9jl3kRv3XRTub5+xVy0RIxhnrNEhWD1dVfwA
RTf47By61GkXRs1Ogt82AfNs5cEUTuh9v4yo3/+egCurNqvwPr5zAsbRCmop6Nj6WKLm/5F2Jc2R
6sz2FxEhJAFiW5Nddrvdg7vs8oZo970XhJgnAb/+HfrbuNVWEVFv44UXqDRkKpV58pwW6GI/V0W3
GQcwAV5eoGUv/8r/YYHon1vQBTVZhGvUm99SSnYOH+NxM9A4fEHuvUWyRwXB1imnH5eHsy2YcX0o
oTTUAGj5uc+KfrMEaGTp/HK769w7JmRcIVOX+mGk5vIzF/1LrfW8DfNx2qTI+64smeVMmdhJAvUi
iEDlyQuhUJiUso+PnaDl7qoVMoGSIUtL5RZj8jKg1X7TJVG1STPX/0prmT9fHsI2AcOuczmNGjgA
9ZZTL/nWVdWvoIm8lRSI7eOGTQuSZhRvu/Izgp0UWhyoHzgRiAyv++mGPVMP9B8SquwvqinJbQAp
iXrruxkpVy4L269f/v/OI4mAoHUtSJMXAeaGW9HLIN6keVR+u/zzP7y5Gejc/vx82dGB9G0SPZfF
+INALO8JpaN7x0E2rUK6eH95FNskDJt2JE2nEhJiz4Cmy08KFVoQTiXhignbvm6Y8JRBSXUYwvA5
pr7eO1rRL5qusi/avm6Yr/CTuCEZD59HiN5NpHC3vj+stYdYvI8JixSKhdlYxtFzP0EdpGjyL1kD
vSBnEca5vPSWDTa5/AAPI5QPQ/AsVfCkJZs3sYPDz3OMMBaJf3N5GMsqmRhJXzeUQdCsfsgRMLM7
2eERuheVN6Ur87ANYFhxn0U+tIFI+JzX6Kz0ys59q/N6Wnuo2z5vmPFQhanssyp8LpELug1b3v3S
icNWMFwfVhcZJ8uo74w4HyCszFooe8uiGnY8Hr9q9qAQZohe/ygddPotuQdnTlbSHbZjZVh1H5I8
iHMZvPBWtHdli1Zg4XJ9apALXtkP2xCGSQN93JGElMELNOP5bTWH2cGtQTqhQDO9MsRvftAPQgFi
GLbfJmmiO5Hd0drfyd77F9mOL734AvKPOz3oHyT1jm1WfCmRK6JevMlWJZxsszOMftB93YdRkbx5
AwKBXRKh1ShKARSXXuc4u2tshpkQS1KSFs2Yof8S5z79VWqqH1kgmrWb4+M5MBNYWUdAc/uKBc+F
an4lNE52dRG8BXN2nVwBM6GVII31GbC54jlKY+iJV+SmgVbf03WLY9p7V5SCUqFeUyHY0R37Kt8M
ZRKtHa6PDZ6ZsEoJKWaUyfvsdcqhAhf3Q7fLiutYKRgLDYN3Qaeo5mLKXosh43vqJu1G6WZaOTgW
Ql1mQiplIkAQ5YTqlbR4C/txsW0GfctSNJGxefzhDPlN1ASHIfE/pfAyXV2cLu+K5eHHTNa+DnrJ
fT/W2Wvsxa9t294Kwh8T8FTiNdNtFrCSZnrXoN93Ia9cGXTxKX/7AWaCLNHPTVPXyUB6xkE9wxCn
ezkqig6FErTvEdRLxp/JwtOPQ55vXHiHLOoPPtVrb5KP/TcLDXeQ+tHI6wqsa5AMfFh6gvsMAFwv
zk4cUHfPRepsWeepECvrvJzyD2ZsAjN7d6z6jNX8IebOqczKL37S0X1Eu+8Np3p/eV0tJmAiM0lc
xVIS4CPrGpwUfoS0qEY/2Yr3tn3diOmBMGAcj2n1KsOy2cSNI74kMh1/Xv7tv8m1P1ohwz+oekZg
oyr1OlV0+/s4FNV4KPRw+G0TRQox+gr2kLa+3mbzcBt0+aeRB2c/geRWiUsKfT+Hyz/G4mlNPkA3
CGmFFnf/DcScidpWhYabAhOf+1OXZXDVnc5MeGYrpoICJs8e2m5JTci438qZkWOQl1fFcMzEaEai
yTkvQ/ogquS1rtEMmeV+u5LMtq2RES+UbgRWlUiHb9gPndxNAj1MiZNwCqlsqtYEuW2HzogYSIbe
umCO+JG62TfSoJGmi1cbaWwfN7wAQZUqnmt8/LcirfCnnyrCS+aqM2QiM+txoqMTC3xc4A3fps5J
+6LdFxRIp+tGMIo5OhWgyEwxAhqdI1CcBV/AWt3tmhyUcJdHWL70gU2aqMxaqT5DGZgfa6c5+vyO
av9pgUSXoLjJfPI4VHylYL44kY9GMqwf2uAczAYePxL4xzbHu74FfBXyhz8in/7bC3fl9W3xwyZG
E6yrg9cHOf3pMx+0q06cVxs3jfmWJx3/EWXTGmOlbaDlzL17ISQN0Jq9HNXr2PT5oZ9RgRxECc0Z
itBhBrfs5R2yWGFgPAy6FpWAuZowjBdPt77MDtofq4cIQIqVM2CbCP1zImTIu6DzKXnLktgLwQ/X
axQPQeaD2lv36AuAwq6bimHqmo1THc9D9qqGBrRKrA9uqVRqE7TXcRoyZmI0Q7SE1Z7CtV+VUO0j
qnHuPT1c6atMkCb6OXULwS3yhpRwd/RxeO8WI7lqdUwqQOmVJYlQjXkNc5l9GxswfvoNKH2vH8G4
32PZJQFoQNLXfETDhcT7dZrG+liFrbtyH1mM3MRgDmGd6LTneOiP6jBOfN56vbsN6+AIfmrgWDy9
EkxYHLvJdEu9TvUdtNLfpBwAKa8dyMsUdT07K17E4hdNGGanhIwUXglvXezQQ+rGEEovHHEnlmq9
M6N+NSm0nuMw0MN122/YuVK8FmMw8p8i9P3nagIvtYCG4F5k2VUoeQbpnD8NPRqn0E1gEm/O6Bc3
I3PCfcOKAihJEIhfnoVtXwwTz5OprfvZFc+DE6tHN+5askETxnzlG9BEYAIx0TldrKM3bLZ70/pF
8M13+/yafhrGTKzlROqhdB3FPwmUlJ5EDXLtjcO0s3IFWly5ibN0lI6Zg8LxK5m9R8LRMJnowQH3
bsOfrlp+kzGQtlpLNU7uWz93b/Mg9LbDxb5yQi3GbQIsoTE4xIFI+Scayn8WqD0ByeKOqphthjZ+
DUm9Zn2WU2Qq7mrUhzFYE50zt5fFIeeFM+9mBNgrM7FtxDLuu6sbugMQ9Wpi560Nm/AuCpbmfObm
8WZIknDFEmxjGPYcDinAbrV23iro9z2mQQxpMua0DxSKJitD2JbJsGd/4oWQuo3eBGr538ToiX+c
ZFw7rZawwJTbBcFu4Drz7LzVA8Tqk6o+Nh0eZmDR7nbdohFx+cjahjFC9BRSW7JNW+ctQd1k+xsf
0Iaq2Mn2f/71OvECZkIqSyjvdFnrjuc+bRuy7cFu0H51RpaG1732TEClht4gqHCV84aOLVQkx/Rh
TJxmN5F+TeTHst8mo2ANaHlflZof9TS3PytBxL0rwmZ3eSMsB9akFEzdOcjHWURvsq2cg4denlM/
AnyFFhuykhayTWAZ+p3diaKnoIOJeLrxvUjfEPD7/ptg0a4qGzJTIref2iicxiT+1aRMvkCqz7/p
moL/c936GAatRzW7qEp6KWR3Q5dta0chuzRB+KX1nWR/eRDbCpkmPfC29OOBppsJ0Rpygo6u0gcH
zW3z2qPSEtr8hauMA1qWDVC/ICWe6fNQQymkbL1PcZpGt1oX8T9lkYZ3nlxrubek4rhh4RPv6wkd
BtMZuST/E4g/UrAFpXP/qYdMvPyUF8gMQuYtLDoojE0RyCIylXZXMd8xhGx/njkJOt5KzP10rjsc
66KNvjhxJu6TYZVbz7JnJgVhK6GNBoEZ7FlcyG5PhCYH5LBWDrVlu0zWwb6LRl/LDjbTBxmfd2oR
SIZ2RHarMwZmokgO2zEaCu9QRengrJxDy56ZUMypDIuedHI+x6k+OOC89ZpzxqtjiLg+Sss75j3V
tFqJiyxXgElOWIPMoNXVEP+KRRoeSOjtiQ6Hh7woP2XVuKZrZfFvbNm+d84nHCNZK/Tsvg1u4O5C
1Dun3Qi89bcJtHRXcTPgtBlOIuxV6+f+OJ0L2XgbhyOdCfVZvoilXRkCmwjNicyqQFezg9SlA5Ek
yrQ6+QRTusoDmayEAIsLyEGF0VsdObM6zBAR2nQs8YaVk2XbBsMb5HMcpy6NWbqhhUaHlgfoTp8j
CzBMa4yjliFMdGacO6Rp0tJ5S6E8/OO3PBIPkDNZGnWuWqS/wHQqQpMUB44Y5AhM59026ruu3UKv
0GH1ykZYTNBEzqlRkRQt2PRT7osvJVVPUYcyuozht/hSuSmbYtjKoD7O+Zg8X56XbeUWC31nIy1y
scAti/BNpA7aaN3gqQWB1VNd59F14d5fYLo09vVUNQK8dMVOAVZcQw16wxK0zAdrLfO2WRiWLgRk
xVhHoucA+fddnJfltiEQ2QHrS7CyOcunPshmUsPOy7oMupJF9AidjgpbgYA1CFaFCSwO0QTUARPm
tiryMkhSBcOXAbKIu1Tz1zweAKwLAQlZ2QzbQhmvdVZ2Ze/UjnhrCl0eKp7iaMVBvEuStXY52zoZ
1k7SbvSmidFPREA9eaKs33d09e1g+bqJohOqhqjX0PvAiCmitprgahRirWBlWR0TRVd34DAMQSH8
ttiBKvBcj3MwIkiU9a6ytr8oB/HiIYkO6TGOKfA9DpiXayRboR337fIAtvUxzJnm6ItJp8l5kxrl
0F1Ueml1THsoJq/MwDbAsnTv/EU/sfR/aThVeMz5KdCzPN7HiInrlYSibYDl/+8GKMmgGJSmqnMz
Mn0zq4zeOukaOb4loWEi6fwobQu/GOgnaMk8qAFFFV2i1OhHoOxxvGPTBmss1bZpGGE9+DWCMCkd
+UJl2ieHMp6DdhNGveYrUaJtAMOS0X41QUGtrc5qDMrXIFZzB8qFQq/VCGy2YNhxLiOXpoUTgHRN
gbaUFREaKwJ3s56ctmyGiatTUylJiGLXUaM3YYfsPQUJZ6kPSqO+rUvHR6MluW61TISdEmhkKmgY
/0K+zIFEfet4yafZqdM1vgUb6MIE10lwe0KYpRTHJX6mpLoD1d7j0r+Wo4S9kMTkvPs+NPmmidYa
5iwPBZORsNYAZndhG/+aoP6N5nrBNoWGFGUxt99y8Hft51TeDoUTXhmImlK6HNfU0MpcHPmMTipa
yRYih+CLusp3mQC82uG9dOeanpe6cBLxbit5trY/FnMxBXTrmkgWDD5yHZnIvyOaLvYuY/HXyz/d
YizEsPapkHnRhEmYbkCr/RNQFxCB9eJhjlehfLbfb5i7P0EzSkKP7wy9pXTby8G/g+D0moyg7fcb
xl7OAFOmnLNjPIJh0YdMLwSekOWdk/Cfa1aImji6aewTUPy52FxAXHkL3k9v9rN9nbvT4boRFit5
d3EgTS19JHaR4pXBN+JM2c1y/B30XV51M9G/oHR107tN2fbpJmpI8288ZhLKLWFGgIzfXZ7Dx2Eg
NbkKa6h7ur2v6bkEZdgWYSxoQDgRP1gz/0yh3XMVzoOauLrYBRl8JCf5iy8N1Mgqi11VgPuymK4U
+kWS78/dCAkvO9nk9JyxObnJJxCnBE0p9nml13DZH5sENQF2eRkkgHu1yS+AyevvHOQC6QbtD9Px
8l58bBPURNHpXumclBE7Lie2JeQ/7qGlMPTg9C4PYNtsw6T1yCE3IBt6bnr22vUExDUeIP1Zx8td
1qy2ttiGMWxbjoVkNePypY6Kc17o9LZv6LPgU3br9ZlcsT7LZphgOAUZd9HWoUg3RHiteM0hcaCe
I2jK7C+v1seXHTWBcJMoAl0XDXArJHiqPUGOIg8hbJHCCTrD+AMBdbhFB2X5dnk824SWqOWdOwFM
emrCuJG/QlXVO4/xZpelaXl7+euWTTHZCTXPJj/Ic37keCHtoDoo/oukU2zcEHJfEAj0Viz94xgL
laY/ZzF7Uico3pXnSkEgPavfYjkg/FHjYYhA+lIHxXV1YGpC38A4O7CxpOUZ7DVAebtoxG3nZq17
yjYP4/WdhBBlBIWc/FVXlQJNrPL0vmJeAoW9NPzsysDZt10crZw1i+kL4zpXudOESArAPyrl3dJY
9Pt4huBSxa5r/mR43v+5MWro25niXX8GmG9MD23uZTcBdMn9+4nSYC3qsU3EsH2dQA5P6TQ40g4d
K+WQ9fcRWaq3aDS+zvD/wsR5jue5dc7OkxLQfHN8efSgNrO7bCcWKzSlcAViV8pkxM8eUB/9T0bo
4N15Th84a+kpyxKZeDjCRFIkQYTiSNwXCd+Qiv4vydfeJnO2Rh1pQYNTk69Qid7rG6WKc5O5z3wQ
3SGdo/B7F7lqG8RAdmmX3UPqt0PNuISoiV9MhyhR/1y3jMvk3zkzPNLRJ6G7/DwVZYJu7PoOWu/T
/rqPL3v37uO50hPUpwP/mMfVqV74aoZwVRHRtj2G4dfOWKdehU54gLzyDR0gjbOgBzN0hF6V2YWG
xJ8/vwcp1Vwx6Z9rdEhsUS9md2FeXRmkBIadt0058gxisueIdM29cvr6+9UtDNQEv0GrEKqUqLWB
yA3dqvM0zHoj43yVMc5ifib8TQhRTN5M0l+RWyAh7NfZUGzaQE7by0fHsrsmAg6E4ixH8is4c+hE
I2Ovth5rji4BS+XlAWwTMG7xsYJAN0gb8rPoXRQbHeb4YCiqBb+57vvL/f7+7DvTOOkU/okKxvID
BYI6vQkcwufn6wYwLNdjBZ59oUrR6VaPt4kbdN8R8nYrZ99yrZqgtz5QKhpkoH4xR5NoIwOGqqMI
IFjRDrC1rQP60M8D9a87UK5rlqJdV47toBvvBOSevx0mif73SH+/Yq3wceO2I0Nfh9yPG6BApx/E
rUAQBf2slZP04VF1XbOqDKCVmPI6b056QOKZVCAxHHTxq4ggkHj559tGMB6wOp6JjhLSnIIFBNq7
iDWQCku2PCzX7O1Dc8AkDHMQGrdplnnNiY19fBh02X710KGxcppsXzeMoQGSgApaNKdEdV62AUC6
nrdTGet/Ly/Qh/Ux/HrDFlpF2DTKpjl5IJBzx/Gn8JyNLEE1ywoET8EnF9xUfbbWU28bbpnmO9tu
vYkMaci60yDlM5SvH90WwwwxxE/TQ16m35zeu6/UGsPMh7aI2bE/h4tQ0SWE44AtSFomqpspA3uK
J1DtY09uV66U3m2bZFx3uhUxNGR8dpIe+Ir4omOSUFCvX94i29eN666MSVl6ScBOqm0nejfk4FyC
T6+qfGUAm5EYNl6D1SB2arc6+V770LsgnR2qutozfhVhMhJSy2l4t+tFVkVtXGIAB9DQYwzi841M
o3nl3WfZZLOM3ILNdaxxfE/LeWqHWG1QP9ktB4r3GImhQe3yRnz4wMQ0DEvP6qCsuPSqUyj6Ax4U
35G4+NbVim1oVK8k1W1jGPbO4ylnvRjcky+aYzZFxabw5WOXFNf7dLN6PJUNb5qidU8Qsk8foU4h
9+hlblc8lm0Ghon3YPsIoflFTjKS5Yb3ekfz+qGfi/suWEP5W0zCLBy7bJ5zvCzcUxYNXrXRYgaQ
x2+dn5c32uKlzMqxjFXH/YaSUwtvJHP3sRxxfZfoseso6IQq75Wl3eeUX9eihJNlmLgUCoxk4PQ9
9WDx+hZOGYyjDFyogUG9FF2El6dlMxTDzvEUBuPLONLfcKRBgY+x1l/dKjiOFb1Dg+u3y8N8mFVy
3b/qyVq5Y9xj9RYa/ElOYBVnwYEF7UPqjI+4jW9AArVi+xbXZVaXpQaxaw6O4vNSHVrartLZP3KS
P12eiuUsm7VlNAxBxpTV9KwnCPFx+a13/S9ZTbd66FbQ8pZNMZXsQpBVJiJSBbq58k8g2/qsyux+
5uGD1PVDWfnXXVG/20nfueB6Cv0Z0L351CKfdE+mXNxA6CI8XF4n2yQMm6+qSOdxkZETmp8PIh7J
Pq3Hr8s2J9FCZO51Xy8PZNtv80JvmqHNSz6fQo5G6E4vdPUDhBIdXfhfLg9h8S2/SRnerVSJt7fv
QYcRLc7D/CXqWudYOaz/5/LXbRMwLD30HAWdlmI+NV4c7mbSRvs+HepDP9G1BjHbBAwzr0OdRdM0
YasH1IApkOGHHAK5N5cnYDEJs8K8dPK0OiPzyVX8W93AuntObkDv9A+b89fLY1gWyawsV00Kkqiq
n09RGLv7IgJgvscrbbkCs5VpWBbJLC2LsQdXd+mUp3Hyugeoib2QSqsVr2T7+LJ2746QzqGm61Tu
eJoAydyUvP8q42YlCLGYmlkvVk2IRxoka85dV3xTEMgBCd2rDvsDKef/vHpNFMe2BcvU3k2BhFMA
6SolztJ3H5FBfww8/XVuV+ngbMfIMOS6niKBPp7gjALyfnlzADf1KLriZo7X2rptK2VE5bxLBp5I
Ep9m1n2n8mvVFnfZIPdz7yAvOa8cJNtEDIPuo4LnekabJIdeymaZCfB/X4G+eCyGtaYI20wMiwb2
rkYFAGOwif+3DAG/AUyEh6xOv1+/TD++uIlZT+7bGjTjocfOOpCPen6ieAYuJ6vEtgzzUyXKlRDx
Y/sgfzG0tNJLPeWzc6T9HQ+LL+vn9uPtIGZBWXhQrSp6zIGHelfo4NZpQY8xejuGYS57J9sQy//f
mYabzX5A8pCeZ1Xe4VxNXrNx83DrspfLA3xse0Bq/zkAsEeQrI+y6Ic/hscKIYArpjs8m6/yIOje
//PzyulEhFWiv5cIv395LXmD/5AiVM/8tWDTtseGgfeZTlWBVr2zVPRxKlGHAzxo7eMfB+jErCNT
wqo8V/V4Tqn/JQyzLeP5DcdDbwn/oGhdg5Mzb4KVgp9tKoaJo3dkHJKa52daDQA/04J1xfc0TFFm
uLzhthNl2HfhlAMkN5Lm7BSVpHKb0nScb/KaN2jwn0sXgLqN6qGX8O/l8SzLZxaWYwjjtFk9NWeo
DYEz2N83Dp6A+bQZ5bBL4FOGHv9fPQoWv2KWmf20ajzS+NU5hCNZdkrhpJXTuNHFcCgQJKbhVfAt
l5hqeDGQHpKPojqXmM0yO5xvcKPslo6L0c23buzvLq/hxz6ZmNXmiFV6iERQnbWvv040OECf5QBW
u13O3xJJV06GbRTDFbTEiXlVk+rctR06B4vtXMkDr8RD0JEtWVUptu2Q4RLCLgGHEp+q81Rnm2Wo
CWulhmjbhchCyP4A+Zkr183wC2UzNloho3UO53KXQGIoa46xjLZp8Sud1p6FtgNuXP0oNpMuCrPy
HAFZoml5E018A6bmXRfpzTIfAZ+RYn6Xz4Jt+UwHAV0o12vy8tx2+UayYpcvT0TYEEF97f8T1BBh
uAqkhmjgIrQ5FYTexoE8BONwbJJhNybuvnWqlV1aNv4vZL5LzAp0Bhgsz4D+eKkzr/uZyEr50M/g
xRoVtMXjmTXo1m0SlPFUela4plvC72Kn+NKBCzrM1wJlyy1qFqF7HQC5MrjJOaIQ9xZJedPS8CTD
NYoU17ZGRhxA8FnpQu/vhXIIJBYLVy/KklvQ3sq+3DUFRVpyi0xV6X+Dq6iK+xycNmG+pdQFhxk0
YmoP8gVlH/cZMiNtpF94MuXdEapfw5qanMV/mMVAKuIoDEEX9SJZeb9YnJQFKjj8fjE5aOCuGIDF
3kztsjwRQz5TUb7UCooPMIAYrgm9x59zEW8i4m4r+N8rQbrQ1TFWHsqtwQRGlfxEo+5tSS4tF0pb
Q4PUdZ/j+Aen0wqdiGWPTYaMsE1JFEErG0pvbfjU6jx5Kv35KhJazGMZ9V0kWcXx7BdQmXhxsG47
NVbzoQrdW6rQodjOVb+S97NYgm+43HoQoZxylbwUIMeeIdnAGwdlBKdV22bqkqv4huEzjLsKE2Et
9J/pix9Coua2KV0Pd9U8uux42c1aDrOp7liGTZ2C15289FJGebHhDgrFzYaPY8puwDzoF8g00q4O
tyNYQOuVZITlCJjUQUhDxFUzheOLymLmfeIpqNefBjLPawxhtgGMy6r2Yij4JkP1QpOq/NkjeIAI
2sh/XF4029eNu8kfmmxEebJ9Kasig/ZdUrvtTd+l3poylW1XjBtJI0MGEby2e3GifDO77tb1+T6C
G/dyel/4a0KVtkO8uJ53tjJzlsxBMzQvLCpk/5PqMYi+CiaIeu0AlIm/X14u2zDGZoxQvePEbcQz
ek0e+jQ7JEFwBk5g5QhbdsM3diMuCVJCSS2e05aO7RnK0BkaQ6Gf4lz3ODWpXfqSc9VTGTxPVfsQ
Bw5C/Ph2nPkm9fXKibJEOya/SzCXqS6gBffsQsvhUKN5ZRPVEFfkiKdoj17BrkdWsK7yq6jGXWIy
vghI2vi9E3nPw9Dpz+Ck7Z8zfwRq5qotN+leQIzO+dAk9DmIW93c8BZtwPehO7TzPvFHpQ+Xh7Fs
vUn8gj5jIMNLSFxqBfXQFqSTocCfyx+3xFMm10vctLNXpiLdx50+LBtRNv3LwIO7JgpXChW2IZZ5
vTPAHjR9ISeqe45y6TyjLSeO2GEsU4CZNujBKYn+okLirC2XbTjj0ipb6vl8IOleNYP4EkW02EaR
dO/qTuWHuODsv+tWzjD4EiJ6UZ0PyV612VNbo84naXkXjfXDPK4CXWx7b5g9lVka00Qn+2hELFqP
tdguQJfLM7B93HDA/kQbkk5+uhfD9EP2ePFktFt7gFq2wSR8Gd2prpsRpxbSQrsWbVaEx49LBpWE
7HzV7zcpX5h0fVZ6MntGFOT/TLVMnjuetFfx+7jE5HuBs3VmMfXqOehjX0BkFDwWW2ixx2vhlW2J
lv+/NwzHrUKQ76jnsouf6zH5x0/JDZv5HVt9z1puJVNJr07LMuXMT59VrPQDnyse7tAsyiegjt06
2F7eCNtEDAsfUIzqptHPDrJMvtKEfAk426OYeyfAb7ziqCyHlRtmnc9j4ZbCyw6VYnrj1UJvQOa6
xspiWyfDmEfJe54WUXYY48Z78xA09Hvtav7EeZqtsd7apmAYcxsDUZ4j03OAsl25dUs53sx6XMPK
2J6VJuKuihfuAAdzSEpy12fzdq6LfaFDeVOFhb8po+bMSfyZO8OOhvk3FqbJhszjPijaCSkh7a2c
Bss0TXBeUMeFQgolO0xN+t2Dw92XbnsVxtMFIPxPmyGcZbXnVVjDFDTaU+Vvx2K1O8f2y5dI9Z1B
dn0dy3JUOAW6psd+6suD36OP8LKVLAHnB6kRk9QlojzImKQx6OWR1K56+ju5FMYg4KiaeTPjAmbF
r6Rfe1tbrNJE6OVz5/txW2SH0g3BVuN6kBBJ9xHe7kMcrvWC2Ca1LOW7JZsQiLpdo+NnUsrbmqN9
m9/VVbFL2nhTsvApJU+Tt8Zvadsf0weoMIn9LnWe/JggJwfWBJ3vsmogV+YYTXIXwWlTh1nonJZ0
xJKKWCpZ09ztqe62iFAPl0+CxduYJC9g4hbolRPJnndQWwTp069ybJLN+s1u2xXjZnehzET6wndO
aVbcJ9rdZgivlAQNu+r3bg5iq+KhzrvryhwmSg+mHqdVSEGN20cwmbiE9ux+8PQYfr9qvUygXuH1
NXgs8KYCVfW4dQeeg7NcsZvJi8X+8hC/kTkfWKeJ0fPAKFOxKcAd5lXfwjA/OTl57Mf0u/C53FJv
fB5LhnYHZ9sKyN42IFNFwru95XO9HfPoZRLy8+RED36z1q1gsV9TWi2E3D1PHaGQc557ducGsyNu
udf725hHybmtkpi/XZ69bajloL6zYqCzmZ5qOL62F/p1AGfP5yL0tLMV2Uy/zrETkt3lkSyPfmr4
i0Bmcz/TNj00jU4fGpp/k+g8jmqe3DgVCFCCYA10+TEJAMSlDW+Bgk5ThkMenCjyiinSty5u8pgk
t97s3CCYuOnd/gD+m9tBrLVu22ZnhBFNnoEQ3m3SQzCntySOD4iCoY0YtY94wqEFOljLIdsGMkKJ
aiGpm+oqXcAb37O+G7dTwJItq+tbv23kIer8NSS8bSjDl3iQEOwcFuMYqv5fxNwKoNX0PgqiWycs
3E2QdE9XHQ0T/ueP6LoaO6UOXhR/Fzr6FxIWL2h9uGGTW2xYk/53eRxLGsKE/jko/oGzvwDKN5jV
pmAzugiyY+UNt6IcfgAq/bWT3oqnt9xYJg4wanQWNE2gDh0LI7oL3DRt91lGizU+L9sAi0W/s1xI
NHsUm+Of8oFuu0adeyWv3A/DKWRB6BaxU6YHVPgegsyRmz7MP3c52zsUbZ+eVCupJ9sclv+/m4Mc
upSMwkFJSivubLNapA+lm+p+JSC1nGCTaCYg4B7ULUGVtYxuZq8Fhx4d9uU4H2dwGG07uUYWaJuI
Yf4DokZQ0msM1DB59tkwn1vhhVd19brkdzvju3VKIu10g0PTQ+dDB2kDwcJ0BFFlPyZXnlbD1B2w
UUcZDO3g6HQCEc9UgyylvPLnmwBAJ/aHaIo72EKckDMDgdedQ+biKj0Il5jYvz6VXSSTAZWDzvns
ZeCD80BrJmi0Braw7K6J/HOm3g8gO4DlFw1YZjv2GpBklbrb4pVM/hiHKeK0Ndbew9UxKvoZGdkv
lBT/5k5824GpbZjK+TqDMKGA1HO0P7EkPQgSfRoTZJKhgHpisjpw5pKNvva1ZrLIUNm5WDKZHpIk
6He5YvPB7zr3KmgyMWlkIPYsZuLCkc99XkS3cxI7n/NuAPLz8kWx+NAPQsK/iWRiyeccfmlSSXCI
M//WI8VtI1S1mzu1kh21OCdTsq1zdewFXpoe/HxGjjLsDnCsNwNHJjyuxhcSBGvN1bbpGNZdS1Bz
TJ7Crjvu/TgHrx7EofJiPKDifU0TCnCAy3vknYfSwIorrnCwkrr5hAfAJpqceDvycD9OwTWPAYxh
ZABqsFfWyFzKgyyyZg/lWxchT9l86sK6v3Iay169m0Y3ckiTdji2IXibQv//OPu25jhxrutfRJU4
CXFLd9vddjxxenLy3KgyzgwHAUKAEPDr30We78KjmOYrblKuTpWEDlva2nvttTCMWHynk34I5/xy
e2+9e5hgFNa93ddMVDrF5doBInGqC9afAr6rThWNWzd3N3ouGwjP7uZcRx9lXMxnlc/eFohu7duX
399MT9ZWVZ1OmB7wTUFHxgzpgWyi6Jdv/M3o8O2W1879PI58gy0k6uyQNt2XArCysW428vLvGgGa
t69opyyy3LDsrnP8v3OffvWI9iAo7boyUYFRW8o+a/1YDjrtZ+irBBhGEA1PWT1/rEiPYbjf+26r
1P/dkwNYWGso0MGOwNib53e6n5+GrI8TUblPAMfglVrBwLcwUSvLbbNj+KEXlmBWzfAyNgjsONRc
SLlJ2fvuvYdRWKdSnAZUAZGeIVqYPgScxhCFa59qnxxblrV3vtDgWyb+RqhiZVlseJKA/kM1Dwpj
gR4dyOHLPwgyNscwAzHjvMUvsTJhNkYJ9AvgTY5lhuAhQqzRIOo7Ouvu7vbJ8a6B+J4Nyoi7iVFR
SfE6lB04ltpxTvzSmxOgTdLj7S7enSV0Ye2stE+jZppo+EKo0zyVbRoFTzpup+AYDHrIDmXlDmoD
0r02HMtQIPQyRMLFcBY+SITA6M8pD8SBIjJwezDvrgYGY20wZIWjDPVrxasC3aA6gFSfj0c/l+mW
bt/KCOy0dtM4qgWxD33xMZiTF+g/kTpX92xog+T2ENZ6sK68oAkMSHV88YrU6c9Kgg+DOv5fQwrS
oNsdrMyRncmGj1zONRX5awoIvLyXZRhk56gRCOLu62DZaW+uDJ8pMVOSlq+ET+TBgZTTJwY4wIYP
tbJff0tiqybyVTqVrxIb89NUKLAnVEX9HWGS7F51RXPaN4pl+t6MIgRp1+SEZfBSIfbWHrsUNc+X
UaVSfNvXgXX5eW6aZnOYFa+eatNTHcjmSqaJlxursLaPPOv7Zd2OrGrpC/c7dlU94hBJNiLip4dp
2urk3diz79nCJdRVfgTMG7mYrPy8lD8uQnNEyGdlomfd6z9Y91Sn5tO+GbOs26nbqIJbm72GgIrX
ST6UA4CEzIT7jkI7jV05cR8OgLS+epPX/SENhdBLMR2quev+LpyB7NtZdiq7MH4gcKr6L78IrVug
xh50nw7nXZNkZ7Jx8I1+SQvxyqJ8ng/d2M1jkuZlvO8Mt7VLUhJB9qgU/os/gL1EQuy9zCqd4Brc
srx3fR3fs/PYlUZMsKwy/yLn+Uc6htfUq+85hBEW5UIoOW9M1MpB8puESVsNGqRWGSh2QEwastlJ
ppR+dUbozUFhduN5sXLa2qnsYG5lJbMufEm7DgLg3HgBvR/7DjUA+9bbsnNVgtmIQ0r2pYW232Vh
gnuNebZZRLNyjNi8MWyawqmE5YGdBqsBeGD3XENTFeI1W6+jd51CLLdl1Yx7WYmIY/FKh4H7x472
2SfHxf2XgcOVMeleQkjBTOBY3pIUWNlgdtKalHh0mNSlvwgm0zwrLtOkfZ0Yyl+GAF8yR5uMnyvr
b+ewwZNRSifAZaimjHSHiIUNsHy1ZhvX4Vr7yxjfXFMxa+HcKlG9QnhTfeRiqIOEaqledu0uO49N
UQNOs1KVr25TusOxjKG6dFc7Qm080dY+f9l2bz5/cKZMAEAZvCCQgGXIqPi38ZTaeAGsbF5bh6Tj
HJDzIBevYRm6wwlSg0ML0rcuCK7eMG4twcpBYvPHULBnRR7ihS++kSyFBuM0SyMSLLQqILyQzW7g
JNXckHSrOG9t1iybr0FtoTwj89eC8ylKZLywwNOIsf64b9ktR112vWS07eFHGzU3CQmBV9ApKH03
fNC1hbFsvo3iOpoDWb0AjONcUOHQqEOQ1s1XSAqYjT5WfBM7U63zCqT/5Shegh7Kc8vpFXj6oHow
10hoF/3SRc+H+tExzj5jsVPXQTOMnQs2zsvUyq9diZRuEscD24pJr0yanbUWLUCUiyTNq9+Hn9vF
0+Vxcff/8TJY2ch2EhpUImFfjLJ6DWLPObR1+C2K2+ZbKdrwgEp7end7c62NY/n9jc3jJh9rM6FS
ErKQ33DIe49Vb+ghN/N0f7uHlQPeTjwrFPIhE4dLNwaXWn3qw6k7056HF1lLCnpUD+IVQ114O188
dva5ytwBsqVj+orsc+4kLusvg690vbGTV8zdZprxcDnVWnb0BZLxxcdU9tlnR6Ik6vZkrbVu2XpA
TTfLEHTLOfMYUqJ1/NDzco423iFrzVumzko1Suja/Y+k0uv8FAfwTuVHz04jB34Nb7EBTSXegJn7
gFLLKEOE1fN7Mx5rOKpbEpMro7DzyOmsNek0aocNd7oHWpKxOZSgEmYbi7BiE3buOFaTgPsGRQHS
EXkuoUT7LBHw+7fskRu4vc5rXSxW/8bshrYG9Neds9eCqE590pDs1meeMmjCJyBP9LeMb60fy7y7
fiJFrPL6FdTdP3Ku4q/gEP4M2aEt5aSVY+oXJvLNQFriZFpLEERnBQhqAlrUqB6jwGxR2d130ADb
mLC1Nbce6AZvENNmPXuhjUsfKCchTo0gprtyNL5nc8i0soYMZ8bpixfp9nGqFn77dEqPlW6BYTFt
v/HQWVsQy8A7pyyDUsbhy1x52X03CBQmecUTuL3K0+2ttTZTlo1zqOUxiN+6QA0MUkafU95MzbHP
mlBt1V+8j3j1PTujzCV3mt6RJaqPpykBQT8UtSEmy2f5GCzsvXhdDb/udLALPUd4ogDke13YNYrc
+Rogp7prqHbmmYRpBMYyHV6oO8kP3mzqHsIi/ZxunPVrfMV25jlvhtpnFUIpuZHzU9D0pU5kZtRw
NIUj/AMyGq5KUrhlA3AyXjknE0K4qEDqoSNQsMobN0a6YmZ2klp4PWMYn/tk8lkcmCnme0gwoLi8
in86jeb7XgB2frpDxVbrFoK+jFWN8L+LIp6/W9QqbDwBVramnZV2QoMTKOjrV6O9RdgzHnOq/+pm
aIlthY1W7MtOTWtHRLNHA1CSNtFj3YGiqa4Zpi2iO4UIPTs73fWkiUjDxYtyVXhM++JzWOCPfVva
Oh8UnbDS+RReOKlbsLlDIoQ2ebXh7a1tI+ts8KauygBvqF9p4H6E96pAA9Updcei+sELtd6qMHx/
FVw7HT1kAiQuQLW8jmBVOlTUHS66JvKI5KWb7boRXDsdnYKkF1D0MHxpaj2YoyuKrEkCOLTXPSvh
2rw0nd8UWVq07MXwhhyZm+XOwZETFHBvt//+k8i1E9G00qMMBrCfeEXQfalMPbY/9ADR00M4jZU5
smiCMDS02B1wWs9IN31sijrSeyAcvmtnqon0HWcK4IVrPxJf6GBQE1EMIMXZ2Gnve/2uTVmDmliT
m5qElzRQw0EHaf9ZldW1g4MASKjs7hzuxFuR7/e3tWunrs2Yu6judZap7ED9DbkpEEK2p6mSH5xS
bQlTvn96uXYGu8tB+1bHi9sZTT8qvO/BTTIWG6+ktSFYdl9WBRS5oVz/4hchOdVDGZwynMGJEaZH
obyrNy6StXWxTgDGByBlnVK+duP8g1cgkiceiER7wHWPQFFXT36f5rui05Dk/q+TyxBT6Bwa4DYB
ZPq+JMr/f7Iu3mYKcGVNbKKaBm+BCuj98GUqfQR2SmCeHvA8qLcyyisHmc1O0zmBoBF0DFCUO/+Z
Bu5fkM079DPZ9yBzbU4a1Q5OmocxqOvjZjhqIvEgDtmu69a1ZU/AfdCGkDYPXkDAiIIaYqZE95sM
NGtTv/z+xvMfHUlYUCCnBc3iyr+DdhavnrniQlxuH5Dvx6JdZrn8WdgLLaeQvrhF9ZOyITqbAWU0
vXzo9HCiDveSoOinfdeJDeqox07Xo+PK1zp2QQJvmsB3nisXQow/bw9nbb4sCxekFpNXNv8LdEtZ
IwHR4DFAd36/bdhOCE06qukLarRoj4AnEMTH1jioONz1/TaCQ9dh2hbMl6+QKxySWpryZ+WF0a5w
nWtDN6oynWtRITIhGWsOqG5qj/G2qN7K6Wozyww9AZMLSmReuwqAjSHugyTwzfCJy+WV2vHq+745
Wvp/YxNeNBQamiX0IgZQCyow955HFW9JVK+NYjmk3rSuQA7qGmAWLwt1rqhbdURh7CeUyD7Fal/5
sO/alB2Brpyxi7voooKGJ6RAVpd32U+uiDksPMq3J2rlXLUpOghtuXRHN7p0BUQKauRJlvrtOOvD
nbvV++9ccYjxiKoZogvCdP9OceYnGa2/3v74FUu21Uxkztuxrjr+Tc9IVuYq6/2k1dMWW8Pa3FiW
DLCezkLP8G8jy7JPho3kzgv7vkwQmpg/7RqCLWlSZYEnpWOg09nIGjBL0CakJxSLio0pWhmDzWIU
zHnGG6/Aw7kIvv1a36pKfxaggTndHsCKLdj8RcBumjRiSBtW6RI6q4a0jB/9CjN0R2uvDqGGRWKx
8SxeG83yEW8Nj0KsGKlo74mqHMrzI/2L0pnfZ/Gm1a1sKZu1KOh8L89Txi5QzuzANwWdWTcadqUl
Qeby38/XPhBlCNak3zMACiGqN/nBofRCtsU4sDY91kUdBG3REJSIP3aakDuqIKXBFE2PyCRv+WFr
82OZswcmbyW7znvSdMAK9J17P0TOFqBzbQDW1YxSkTno+eQ9YQDQxyG8np+1QZ3cYRxd9uX2jl3r
xDJrmRZuOsVzdJHgpEx4FYM51zV50rNoPt7uYmWWbECcnPuwiHPjfDOFyz82eUY+NKxVd/taX/y0
N1aACkXB45w73+BwO5dZRlBRq7ck+lZmxwbCpQLwtAk0rReoLTWHXKo8geDZ59bd5C9emxzLiGXr
CAhxwP/KW/cjB5Y9QVpo59vQBsJRz/OySuBqBqsEJJvlUE/msBu54IbLoN7MfS2Kqi4L7Xxrh7y6
13mh7kjY/Xl7YX9Ryv8G/fbd0DLgXCNfU+WB/wE3Gy7M+EnWRN9zGj2bopIo2gKR6lizA+X0bozI
fW+gypOhsvM4p5DQG92hPjX7aADxNZato8CY627Iqp8xuPwT3BnjfWQWfct8E3a5ttt+M3g/aMYm
Fj8n8JYHieqHP2gUqPKAYv2tp93KDRVa9g4G/YjlbVr91G1ViMT4/CtuJnbkwexf3Yx+vr14K938
hpPrQyOYyuhlEvSpav0TYQPYshv+MjvIrO7rxDJ9XkGMqc3q5hXSLW4iKJVfJ9DbmsRxIPKctf0s
D7d7WrHS3xBzcVmM/TwEjx6BL1gBvJHMFTyg263/qjx8Z6fbgDnu4RrsGuJfAh5FxVMek9BLIQDK
+hwHTmyypS4hVbl8bNNJtY9pXPMpS6SIgB85liyohr+pAgfYlJDW9CQ+cQEm5g1DXBv8sl3fWHkW
laFmfsV/FoXgEEnRpX5BQXO68aBea375/U3zOuqCRgodPFaTP7VHnY2tC61Kb0tHZsWqbHgdmJic
ibhl8Mgih9V1Ilo9y88diKVFlMxiiv2NZXy3I7CnWtsxcBmAmlS7Fzl16uh1EUlohvAyk2yLg+jd
OBm6WH5/M1cE+mZtTjr3wvviZx52BVjGZuR32qxBfWNtSqjURkV7ur0v1wa0GPeb3qiMHWBaO+9i
oBB+XwGHcdRGTXdQ895ymN9dfAxo6fpNF1XFyg6xRPfCMkDgrrTs6/g+BxnGLpIddGDtrsrzVM9U
hA6okz/yuu3uw5lv6YKtfb51RSkaBsC+5dmFykWwSwbNIXai59vT/+4Zik+3bhxacbfkEK14zMM5
fepq3hw0hM2hSFXTD327KXe7Ngjr2iG9LEnhltmlo25LniSd6D8wi276cnsca+1bVw4r+rmoqrF5
MG38BI604hBn+zJTENm0ormOKOqRIJp4aTs+i+MECuUyids++nH743/N9m9nMzqwrLpiDcQRRixx
gBR/QvzMPVSgPT+KAFGh2XzJI7ggoqD+QTr55yBsx4QR/3Eg0VZKZmUf2OneDgQZKEaKpwcTgR5G
EH4wIO6hmf9PSHcJYWGUtqkX3ljGUvkXBnz7JwhRh+PZER74XW9P49oYLDufaAbYqR/2j15b52HS
tYHfOgioOSoIE4eNPmKnBaLZ1VbB3cqms5O6OIHnAqoO00Pe1iKh0F46RB7/ens0a41bZk8VuMeD
rgsfdep+FJkjk1BCWndf45bZTzLzakNl+OgP3j8D0yKBktOeqxzLbJm6pqJG3VYbXiYHbJt5DEgM
9Cy2GK3WFtkydMKJM6g5TS96DFvzAGWW+BS5snkqDHQPLnt3K7UTuVPX+OB+8oCwQA7hPI2ZJ851
T0i8kfZ6f32pncR1AV52IZwBXFVYg0scKa8+yeeiPO9ZYWrncCvSpnwE/8GlNKRpv/j9XMlPg+O7
zi5/1aO/ZXEbJQRJefioHJfJxAtjwg4F/BK2a5NSO1EL6lS30JXvnKuiUAlYIfIEwiI/983Psixv
nAJASCZC3RhS9b9OWh6UGoWf5N99rVvGqwDtbMrU04+6WUTS8uJ75pPy277GLeOtCDcpXqD49NTk
4qiBJE/cud6TjsCyWuaLx5rfgTEQ6WvtpEf4+HgakmpXNAutW+ZrRtapqvKcM5mA8k14E9Y/vL7d
isetGJWddwX7YOjSvsXUzBCfuhNR0UOTBHq9u2bezrkSlF12JSSM0wTF+sFpnLm5D8udThK1U64y
1qXgSjrnqa7nP8CjhxoKp432nQh2wlWMEjNv2rRIqqEDLyfkRrMSquG3p+Z9P57aGVcyGRQ1cHw7
iWsZHFnrT+TABaI1WRX8s68Py2ZzNkKijJcGMm5NYb7PeWQOLasdJIHkrluX2plXL4bispr5ACbB
uWtOY1dDgwOme9w3Ast0Ja9cxjMfzXc5nLwFNcg0IweoHWygW95/vVG7cl75JorgC9PHCnKDBsCd
SYYkkRF7mlN4dkWvv98eylpHliULv3dCoKrDM1Hh4+IwssVRRSGD29fHbTfo/fue/pZ7naTgQRSr
hzSmH4w33AH9fJyi+WMR7PO0UJ/y36tg8mk3TaieByx/BDwD75QsRXin22KHXjmU7BSsnl2lAGcz
j2zKl9AGzLrI5o23w8oyRMu8vbnHQMc0mID25lEJdtfRz11BP1BBPy+6O5Bh22I6WhuD7VuH2UTj
3u/upRpGVHaVPNntatmJ1ykyErE81t1Dna6IQS/VOeLUI2zyenurrn28dRtPgYzTMO3CsyiLNplk
3vwbykzvu44jy6ZTt01HySL1IHu03pngkfjw1m9/+tryWrexUBqCC3kNyqfAi8/eJK4pL4uEyPCC
mNZDHzf5Rk8rB3hk2bNuBxTZOYV5DEjzTFnAjsLkZZKJaZeegEftzKs3DR2Edev+HtxoH6YSjsXc
7ktDoHHLiCvALj1nRlpddfGzp3t1mR2xBRlcmRs75coZiudok5EL4/CJSAyiuDypuz6XH/wwaJp9
N7QtFcOLCrz4WYMJCsN/hAjTY4Yf9vkudp6V5YBc8kHxM3BdQMV7HFTjZ8+vDP9ye6uuWJmdaxXV
BFqNsg/Pee4M7BA40aeQOc6uPBMW2DJi2ZC4KFGlfU6nORZJk3nVU+kiG7rv6y0rnqA6m7Y0bR+8
GTpYqYcQC5AIu4pe8PGWGXNd5hWIoyPw6Zeohq9iHBkJbQPvsemXGp7bY1i5K23akbxXCHx4Q39P
QkDlgzB45Eu2HnB8lh7dmU//3u5nZaXtZKsisTSzKsQDdXSYmDz/OIl65z61BTQ4eNVIyMvxUQhl
qgNpGxp/8aEA5ImNk27t85ez9s2VyVAjIiaUNeUJjVGswAZo4jXDFtHdWuvWhWw6Lk3Tp/RMxzDj
9zUgRPcjCoPo6fbkr5xFdr41L7E1HT+n5zSEP6cDHBC0rb5G82aKcG0Ey+9v5iev6qGZXY1t5A/f
hZ7941AByXz781cuNDvhqmim0yEv6C+3cYqgIZ9o2qvpoMr27ziAbs4BqZTZ31jrX++P30Or1E6p
AqEZjix26dnUU1slCgxZZTKOA/UTD0kvyN9l7fypaBrGwLugwqBPTBGYk9Ngg9/7NZvMp6gdg39r
FXrqiK8Ep0E4jxNqIGoi/uA5/kzhEPkHL54VHKTJC//Mq76SJ9EUMT8XBZ7/Xk5ZfSWNT/+WEkJa
dwEYEV8QOMn/4KrOUHCSuyj9h45dr58dgG5eqOmj4TBLPhWJzqgPvd64Jt3TMGcyPRnoinOWUFrT
kCZpCAG3o6K9yPFkbLK280C/7RgJ43QiZc4YS5B9nPpYCz9Ja6OjOqGjg/87sQIVL5+DWav4M4WG
HzuYSkX5oQpmBjwOqlMVNlgbdwfd5Yjz4AeQw+TuPDzTNsPPFaiyrrMAo+pzWRp4brUShf6s3MFn
fwTC9+RSTcPHj9PMhuYlqp0oP6aiyYaTV4+9DzKCevxb5mH1j6lz9S3LWJo9mIoacUR4oC0hpe2g
1gqYhaw6VM6g9XFmWZ7rRHMqvpRRL/lBM5Z5p5JkLjtEQRX0G8QZK2eqTc/hlVlRixnavIbGZ94v
O9WLw8BNMh7dhVAmdfZd/nYKkQ9FraeYRGchHBBOONEMQSoUO902u7VTw76AxFw4PKL0zEmWP3MI
f/B+FA9N2G4grtc6sNxHqYRuCevoOceSHTq4YvTImvDSj4XJjrcHsXIw2Qn/gNemdVtDwSwYPzM1
9MeGmp3ntk2HIyHTFwUAIN6LsB0OhiJyZKi/8SpfmR07t8+h7SGKMaRnocVnVGShJD8KK3L0UR++
9VRYmx3r4pl6Z4gVi+gZihvf8lzoJHQCsnGOrg1g+f3NnSACmc24M/V97tDyW45CiidvKqKXMFZk
w9LWurA8MFlKcGHMYXRmIaOHrkUxZQ7A6amHQNDp9gZaHgPvXAY2iwxB2axpc3QRBOMX5njm1Jmp
J3+RFpecxG4dDaN3mfAL8vftHtcWxTILpngZUfhf/7PqoJ9+BNkWWnalbZs/BnHg2Ph+GuaJBFHt
0QtQ4IAKza3w+8p62JQxcghY2PE0fSDGCJUEIHn/PvFAn+IwKje8gbU+LFdMeY0r0y7DECitxK9y
2l/vW0X0HgQomAstq1Cz6gs1tOw8dYipUmR1vI9OCqnVjXNvbRGWkb0xjJToTBf9GJ8hEftKJic7
RAaEQbt2j00cMzmShmNH8PCPXQkFiFyFIjyKdhz7T/t6sF5VukpzP4+iAKKzcINNFlwdivjUvsYt
iyacLn7QzM65QyA2q6ibRYdCdPVGwndt91iXmhe2QRs6BB+Pquyv3hLMlnP81d0d1fYt8017r4sD
N8OlsESOdIpQKsAxqDHZHfT/jR9Gk7jMssk8eg3KXnkEdKYEifW+JbC5YJgu4Ee5nnlcJBZ1jKgO
vIwtep6V+beZYLhSkne1ax6rkv4lx2Y4TCnuBL8V6Vap64r7ZXPBABJLGmQu4ku+zA4R2KOx5B+n
FLWUmdOddm1UzzJiqts4ikAXcanwXEioivqD0+6D34LZdDk63hwRCKDVHlgb9b2OwvRAU7QelfL5
9qevrYFlwKBvr52BU3ZB7M5PuAZ6uKqpeyx9FOzv68IyY8C3IU3UMNAq5FmgDAgukGIr7gumvQCi
Kg6UD/f5wJ5l0ASEYWlWYfsn+Yhyg2ns5IcaSYZ9TrBnWXPulyMijpN8AC1oB/Bcpe7SAF5kEW2S
Bq5cBzYTjJndRsVzwC4Ta+kJr5zmtNCO3F6ItcYXt+bNRmKx7CedOdkTBx3ek5h5/Kkp5n6j1GOt
desu9gAzC7K4xGmqe8c9ehlgYJGzi9HZo651D3sSIRe8WYNLmvr6Xvo0PQ8Z3XAd1z7dst/Jmyse
j7GfJ6j3+CcQYBQpm3o47pv2pdc3054PVcy6tgsuGi7EUwdKMgUZJrN33i0LZqNHmMx/fbznf+Ok
VYe6Mt0+47UBfqhYnAzP4gZxcah5TiU4Mqeo806N0tPdvvmxrLYrlne9LxqcnotgKDgbEoTrvt5u
fOV8+6W09Gby4T97beiy5uKFzYMeCvergEDm/UAXSOquLmx4XypzTzCSNpcUQeYjgg/QuzdFexhL
uKS3u1i5xmyAn0lJGKo+aEBMW04HTXh7rJTD/+pBIXvos8q53u5nxRBsGF/lRRNocKvmIlTzbHg9
JIW/6Y2uLIWN3xPSkUPqFc1FIoOWSIU3h5DVkLSxqPeZms3CYvpSiWgs0gcJxgdo/yC71ZtdxWAg
5bbsWLrQWoMLmj4IMIkeaCjPCHBuOSprM29ZMY111EaeBzsbNPnIhI41QDn5zhSmzbxChLvI2MDG
Ag8lyBPVf05tYzZ259q3WwZc8SxyWtljd8aEfgPrXv/vUJl+S81rrXnr2iV5MWe5cAnOBsRtSAny
nh78q7s+PrRxeqQDE32E6jU8AmoEznjphPfNgLKcPRYV2jA9KqsQoHR/yhMSuP+mQIVcwRVCN7y3
98+F0EbpBZFLWe445WVBawgp7zk2T9qyJ99lP/cNYOn6zQGaVinCKrVqL9UYGoA08EIFR017vN36
+xGV0MboqVLmk6xM/pTXdQ5lu46ecviLCfjJmgOwAv0RuL3waWCbAND3d1No06t0UeGACSooLwJU
Hh4Qv6d42CxGXVsPy4q5P2vTVw02U6X68MCgPIBweT49VHH/p6/xwrk9bWuD8P67KGKCUOY8w+J0
UKc+mCA5iq90O48bjvTis/0e6AptEB8LCxaVHsmfuqEML0EHclZFnnmQ/QltLec65EgI7huJZdzp
PJRQU1c4O8BJ9CT5KL/MruPtw52ENqCPO7Tpc+6XF+X5DGjKJv/QmnDjtnz/QgttOJ/hfVPFsi0v
0GXzL+AMoc95HHafPQ/cCLumx4b0kRaCzk1Oygu05j4qiRcHCIy9u32NW6YtHWh00totL5M28oM2
COhD/Hpn48ukvTk3ppLOCJUafTYEAQOlw89Azm+51CvHBlvs4k3jVRgXOSFquIcm2Le86MAaETwK
V3+qiLo4PehsxBYR/doi2yZd+Eg4llqfp1l73xTAieXiWGQvfVk7/9xeiLU+LHPmqsMJO7Qa2ARz
xxvIU0Js6TkqN++Jd88LwuxYbOp5o28QWTjhEB+e80ABeIIynV1xRjRvPf1gwC5qsdG8V/Lub4E3
yHeA6+Ovt2dn2Y6/HUZo3dqmFY4D6K0AL0t/ZR9dZFe9tnGQt/bBJJUxgX/39WTt2R40UnOVttWf
Y8Geuj584CEgHFUtP+Dy/nG7j3ePVozG2rodA9e1jsbqTyayv3jVPLhD9yfuvStKeE5uWG49Gdb6
sfYtSyGkXVYKJ3Y4nL38E4qD+wRLfu/23bNo+z3xcQzH2rpEOFkMxlLvpCpfPKjWJ4mTyl0qDWjd
8ix7yPqUEDfor3Mwj5/nMkcFjlNWTyApK/fg1dGFdQFVkLFG1p71V9H65XlyUNRa0s1S5pVVsKOz
ph2ivOhr7wTsZpykLvmx1EVpPZRHQoEAH8n97W317hFCQHH83xOx70nvytztr7Ge58QZyvowAel8
8XW367pAF8sY3xy6gd9PQROV4zWLJdLpA2QshrjYoldbOaLsSC0n4FMsjMEAwpEmkRM1CfTDvt2e
nZUjxA7QyiBmKZmR4CcapDnQUzbF8Am5vEtW7v1+y649MIa1QU/jq2zy84Ti5wQS41tRmLXJsYy5
T+eRNy4fro1D0kOlRYtQebYV5F/bO5YNc8P4xFzVXTNP85OshxoQiHa+86dwV7EP9o5lyDkeziMx
ursGzgfN/4m2pCjXJsay3r4OCobq+uiaxu6/AEnVp2KMdr3dCLODsWMRiTETHPPi0lNc909FsEXz
ufLddh02eFbxrgEX9zXLnESD7ApRoz1ZLXy1ZaYdPC9QyY3tVc456vPMV+jH8cRjW9LEa59uXcc4
LlmGYvv2iji1Wz65MRSEr35tmq0w9Yqx2vXWStV+NfZ1e6UNvTp19900+hCG5Hvj1F9unwcrO96u
uE57DaY6QdQVHuofpsfj0inppc/2leJgESyD7dqyKKvRVdexr1RCFjho54p9V9ZvMVkNBjwzyfba
NfGQlB3EsAJfJbenZm32LUttODhGi9ag8U5N9w6wmmfISOmHNqbyMIG28HS7n7UlsCyXOXTwUvBt
X1mjSgDVwjodD6b2yCsIi7zueLuXZdO/4zvasVlUzXmxDKS+Skf8Mbr+Yx553yqlLmPqPUIJ7Lqv
G+v2RW1AkbuNH1yHNjxSJV9K0z40kOhwKzc9hn50d7uflUmz47Ol12VdZ4rx6qYx+JOHRFUSIO94
Y+3XmrdMuwtLb+xZ0VzhOpYQwtXeIXARBM6cMt8Ywcr2siO0YSF73fFGXZtIPRJavS7edUSHO+yx
L/smaTm43vgptCwhz1Rk41U7z5Q0SVFnCe13sUUCz2hZtgGoRVS0G6+iiJuDClHxs5NvDI1bN3EI
hQy3rnFsuK7D08TrguFL5xfdxsGxtr6WbXMEQ6jOanWF/t/XVJavrK/vofqx85Ynlk1X1YTKiY57
V+Hy8sjLIDsgh7DV+ruPfhLZkdq6bIZctMy/prr8XA70BFGUgx/mwMmy8/Lo1/6WAGf87rER2VHb
8P84+7YmOXFt6V9EBELi9gpUVXf1vdtut/1C2G5bNxBCCBD8+i9rP52vz7bnxLzsmNjjMQW6rLVy
5crctg2U0SR5VjHqP2CrMJOtlWPfpsycMGf51ErzOuB8/33H/ulxH0I2gKTBjgujz6gLnrduOcAb
8jb3030s2/o/b0bmi+vy6e+P++8RPP84eT1GSQmhoNYiQ4CbUyVyOTztU2r/CQ7479ss/wjq+iRK
bCCJffY6f1+H8j2BHAgcDsEC+/sL/OkBH044mxwdjSO4p3aovF889bwwNYLJP6kE/PewkX+UxfYE
7ro2VuOzJ/4tJuys9v6E8opXxk7nnJf/wP7603M+nPcod5YuYLFhJbYT5fkBo7U/oGV0TtP8//CY
Py34h3PPDbi7EJmxz53Dbe7n2NYKknH/cjU+nHq44aIMNOuAc4nZvjC1pgoaaP5OnPh3O/YjjMsg
PMDCutpnpd2PxXjfiGX4VwYmMezF/v94gZY/XQZt5meZASmBdmS5ri+W9W8dXJ3/vmH/sAAfYdy2
2zz0Z4fhOSp3feakdzdxD42Rf/e3fwjbbZfCuYPS+TmZ018pxsr0E+SjNv3497/+D5v042g27M2H
wsrZPA+wIbkkzPOoj1mH71TYW0bDv5JKwzp8ONVZZ3r44O7+GR7oMPvs5E6+6X1WWQVXveLT1JXi
09/f6E/L8SGGTwRFIxPD/rxAZ6QiW1fUbvt3bk54jw+HekvbqN06MzzD8XitZbbHn2NMFFROyuHH
31/gDxfgxylt1cMVDJoo5plQBTO4kF28jzBTW/TQcvj7I/57opYXH051CrDe0dSZZ7fuDxlgXZmn
De7646VS+vsj/vAWH2ezMRIcw7M76p9X5INqGM9xn96C5PYv49DHwWyV7yszqu2f6d7LOjfzWqWL
sAc+Tv/E+v/DV/o4m82XyK4eekHPEA1/9OPEj0itbuEGPjVT373+/Tv96SGX//9/JLRyzuIpKSzm
f5JW3oSS20+I2+1B83RtkjmR/4QZ/+lBl4X6Hw/KUs6R3ObdcxsPr7SAr1Y8v1zyEOeHfwqtfzh7
H4e1x4RbDB0l3XOm/VoRmAQ1bI7+lZ9FnH9Ux2Zdv+6eafmMC/dBcQB86f7lgrRa9U8aIX/atR+O
d2b3coI2lHwmVoJv1VtZl+UW/Syh8N78fcH/9IgP8VoUkZpgniCe05zerCToGln1RYLqXwmR4DN9
ONyr5suKOTLxHGJ6NuXyXenw+e+/vWD/OV//u+jOPw5qp8Jlux+j5RD0tkvVQDVoS19Y6XIyN8NS
dCptoPUhbV+blJYuqTjY6Sygh9DbPKmADMRw6gU9mIEIXLYFxqZqHmWR2A5hbAcOnjbUYttT1LM1
J80wZwl0+dLOYS36acvIj21DLHmPaaoi/gDrbhv5RtopZG+ZBW/zG4b410FUm927FiyA0k/nEWZ7
fK0EBaB1jmko5ApSO9wAIKq7uinEFex7ycEPEGleoarX44eO8SQ/J9EMfkRFI5oKSDfODIy8Ksxb
e5nSIXnZIikqyIXBoKAevjx6ySNDq9QvprhtC/gWvdKZaF9r4lS9RrF8Vxf5zlCrhYNzVHlROnJK
mHYKLsJlbvmDiB10Rg5ZWKz5qQu9zrbRYdOxu486K0lUB84H3h3W3lu5V7acvX1sMQC4uype0NVP
6gy8u0RVU1GO+vvSdVYcCY7Ltp1ALpD527qzdUmfNuqhV1cnaxI0aXjo+xiIAKzryXfqvXT3NqAT
amsDrBH8ZJXta/ZqFqrZUg+SZ/nL3rOi/YqSMKX9Yejptm+16P4jgYO+sOqmZqOqtX3Vx56DMzdl
bYSxY/T1SmsrbZI0PSVc5txXRA1cZqdRl4lO4JZISftjKQdBwRnkU96NzcyVFTt06OS40YqRdaU3
wu8QeSlCqapkHgMmmjsYsT2PMvLsysztmv62WWbhYd+LfeqOkLYtnK7w2/MyqelaDNtPRbtJfMbP
w+DgDYYvDYGMwr5u+VIRzWJhz2Uh4N93zHwMa0uMFICF2VVcte8YEU3IdohXv67qSKEwS1xVmBQ1
pM10PPOqXO3a/VhInvq+XlqQbN5zzCWs/JCClprer7CG67qbGOMb6fco4p6oYw+LwOgbJHOilFY2
Lpx8WRW2+OcOS+4eom2i5m7K2DCJI0P3j/1iQwER5BrmvktPqjXqN3fIspCQB5EGrjF52euQ9dgf
lIy+GfJNry95ug8CAApkWfYfMSZEJ3k7bZg8Reo3d1lolmxUEwHKQjoYn3UZRM86jKNGu94PW9gh
DXg7Gz/qHxA87gpV+zgz+y2xgwvf5kyt7DxqqCFFR/AnWvaGPSrz4hj5tNx/izLe8it4w+4ybsKA
WZlPBWaWiq8RmDVo+XvHfZQ1UOiM6XEuNtveJdCntQ/W9iy+Lte5hT7xZKPlVOAenW5svottPqLc
VsNt0Web/Dx75GuvCe2W1FU2ycc67dYEHa5MpfF6HkoIuKkG5tQufUVh2Lk3SPpG7Vr3CfQuX8p0
o+6Hgrc3GnwMO3a4GtoyQelowwA7EagtgsNRTQY+yo9Q+0OMrSE1vrehzvJ2w3OmfuL9Qfou1e/O
9wCAqt7tdn6hUEgjFVVs00cffDd8h0NJst2gTabWraHwBw1ngJst+WpyDNMC8HJr22CkJYmiQ7oa
VzwmBfPRZ5UXYTsr3CMg7oCnPZDvnYq1NFXCZ6zsbZtjfodXRVd2E9jzxVKszyY13r1s40CVqrd+
InOtlyWeaRXYRi4WemsishPoTug0/jQ6yg05KIlpi7gCQWK1NzPm+yde4T4a8p8rZhXXz34XWfY6
xLkuG1wfSjbOTPpFmEQtR8JZZB7DXs5nmCkVPK0EZA94X/PM9PFTjqttO+DK4eaGtXAO1lVb6o2/
DxMO3thY6GuuWbP1Vslvyg06gpI7BjFxz/upXMcadJcki5p1Hr18TOKdTFEl+Ty0vxn+Wd+mC67y
dyuifYAOP7gAv9KB9eZLnhaB/15H14ZvndsLkhymjesVTSFbRIcO49Bsq9NkD/5L1OVhOrY8X1mo
R2M6/gzhW73CYS1P+nSEl7JNh0dJV6XvAfeJ/Qlzr7QXdUQ2E35z6aUFCNRbrk5clg7eQ2rbVDEC
xFS9/z4Uy7I92Mm4aMI0tdoxi90uLBINMYLYs5vKtmwrsS82e4cJORvWOpQtCQ8qrKI/Ye6Sl/dt
YXPzRYdiEPfZgrKhJvmMafc6yayjL8aCwXyztVnLv06QkpzfdExMeYWxXLNCxzof1pEdEUDa7JGX
xU67yppsku3N6hFbHxKdkp01WchEX1Y9zhA5FQFFV1+V0uzjUJUkj7yu6Cxhm1XBmcyuw4nj/hrt
FSFkFu3nSWfU6DurClvIW5A0tdhuJAX1fEGYj3fobdR7p7bpPEVtQcyxjLHfRsjf73b6Sst9je6h
w1SWuh5gC9b+HCPJFrjjzEmqYYWg+/5UZN1qk5pkJCHvwUFKKMNHjRbkJLLwX73q4u0603Qs0YNK
BJTJj8BLt/11RGvBwl+OyI04/Csv04Yxb9UJ7+x0k+QaqfS57xgOc23pylRcWQZlnDNmSDh/Q0Bm
8kZCtZo9kSWW3TH2ZgnyhA0eubsCTsysr1yMkLxXUpk9nEKqfXrc50xs38oeUa+ORdu2aM7YbZog
C0Wi7aKeNYPvc63F2JXPcoltGMGqT7N1rrSM7d5XWR4ZMFJbppmDXiwBeDNWE43ACzrPKCw7aNTT
YP1tEGFMkT3wAmH0iAXc5kchgJH8ENnI06KiAh/27KOLQkiu08lxjKBBdfGU5q2xP2DjAzOcgzMx
nhrLCCzeI5fx/rVok+V7QkAcEpXYSFjGpqd5liTHEf9aZTVMZQV7pn1Mhv4kolVlp1bCmua2hTCi
eOBLiqCBrmbA0ajmWQ72VsmWB1dHtOMWE/4UaB2o/nxB+y2K1NDARnEb3pilQVRriXHzqzgV2Zmg
j1mWlSkUW5B0zhYS1bDV5mu/122AcVBbB7UsOb9e1BqoAO1onMm96WSSnZTa0rJBthlayFxAfr99
RIoS2IMukaHqpgxWs5+lap184l1LBEZsWQGr6sMY51/WAF2HFwRHsX+lewLttbq0Kg+s8bxVAqG6
mLdd1NpnZrjbCWHme56P4wo+JovGYq5yvmwo+ZfVEn8XeDydFxn8xI49jXGbwawkwnUCKsLk83Bo
eaoSAxJEHvNfiyvT8VMvtGJXa7cn4wQTQCiGb0fjOxbE0StwZX/wpew3jkEnvbUrLq9RtXfRYkfz
a9psYqdq1JIOS5Ok0PBL6lJGQ4FeZxbBDWSaKVnAS43XLANAMffpnUEq5t/zxSAVrvIFZPf4al/A
kf7d78JM5t7sJJ6gZwFT5D3c4jLl9GALaifWgEozBCgmMsxRQoWwnS56/T7L1vgyeS0Tcw+C0BQ9
J0bI7sumAtFTZXZJsqxBbjyb4jrDJRvG2xhkEPEUQUznRsRTgSxTOKzn8zLDl+gWxqQcRrVxqzCW
cp0Uq6f9KRbQHbFnwZGT/oDyDupAuBuXpN/AU4G7pDs7/I9eYDiPlYH5tUoo25ELZD5ZDqBtCJud
Omnm2R6Qx0yg4Su4fjt9SueIdMtzsWUuKQ8lnZkGgWSD2+sZvV0ks7XhpBTzEcyx7xEkg+vMQi8n
NFNpIIRcGK+gOpJ4WIx09bZQGc0NoRIVDOAOzzZZQ4owWmSj9jaeJtimlKnQx10XK+dHPUuUR5U3
6w5djhR9FVZWMXIa8b6nzk7YhHO/lV+STYz9a7Ji38dXvdYwATuIRS6jxohFB/2P2om83d11gZwM
8lk632A4fcSFTHN7HETkx+VJxZTuDOBhZ6ahwvssEByB5jINCmoD6VTcII0gi8CqIOt5zM06pV8w
E2exnDGESH4JxRM4CGwWQfSIoCiyvGEaR/Xn5JHyfxfZzAV0TZR0FIeZrLYY63iYZfHTJq6jT5Di
Qu7WFIuI0lfCV9U9qllM3QPkuTh9A0NY9896mtskPkLMsUBFJneXFrruFnQVs/+oOUai6ooV9KRq
JmhZ541vpe7SZoF0+8ob0y4FMuZ0GXxf+QB5+nskygQSL1s3ZP3ThtweNHobFrYMTRLUyM2BjWJG
FbVJRJ+k6ToNS9k2nRBoq66N872sZ4zeZm8Lbob9awcNtPnLEsNjgTcTFFjiz0roUi8HGnDWJSS4
Vz74l23ZZn3D825nv2k8MzlUO07/MNahJxDTOSx5DHu9KvJJa9kjpdhFa6VRB20Yp8+SKcbHREan
bZ1JPoR3lmEYW1zteUgQnWDHHcPREe9uWvRBhUoVQaxKZv5z9O1EnohvOVxYNe7kBu7d+E/6iwBM
WsGzLoxwqpvzMiDfZWxL+QEjQnL/ue5yxT2eudEPUINMYa3yMymdkBC8NMZAF9QEGabxvEno1ZgK
hPt8LO8FulrT2TLstBQUqUySTzFB2hrjVXO4xFe46mT/HvUjT7K6dQsk5GqnIQtWVC0dXPFJIXQo
W1uBTXKBH9apOBkI88vvSkBf5mu8uiF53EmXrGcqO45yJy+Xzt8bZlxyD/49bAIqw12u7jCSvcUN
PBhzYAIm7VJ7U4Z8HmzFdwkgGHOvlKqfYw6/lqjK0H/YHtQ4d0jmZrhlRt9WinLtJt+4mzvYxsD7
5IteCs5d1aN4MWOFIsBPXxI22hnCPysvwDHpxgxKYdBzICr6VvQRPKLbcoyG5B7UQI1siFGJQfRC
hng0GFIIF/2HaonXz7OcSf7S5xBGXSpMhdr9Cbtzxf2uJIhttipUQebsxiamjNnRZH0fRRWcnrJf
baQNigEKjGWrXWzjJa0TQEB0PkZrNJmyRsUfAvKbQFBR1iXvbTFDOKkr/A3Ud7pxOph5nCF62LpE
rik0R8VQqNu+X4oYwW1sPR8OQzsmyO5punt5EVgZge6gLxvjMFUEh4y8ZxAkUr62Wz5Gp0whTfus
430GndBag3FmOK3Ll75Ie4qEyrYzsuR1XUv6zvlW0DeJzSJ/tRAS2aCPLzDw+KAmXDefUUbu+ycO
ue1F12KCSuBNnzA/FY2D7WX2HI87itZKTEJ0HEnYzFFKcTqM25ci4BzcZd7EOFYBO8s9p0vBuKmD
hd7SreeR5acc9rFAMCY1t/IKOnLEPnT7GIWtEXGBw1vTIR0FqfoLPHLvmR+zqW43qrdbQ3ySfE56
MqGB6IbWqUYqlWQvTIi9fQBn05aiCR2KpqHq4gR/D3LWzNvxy8AFEpGabPie9FQ4l1mEzjjke82H
YRmeV9QTrTt7HxaAtF2bO1Df04DiaM8gfJKCz7pyMQEb0C1y1Bw0jgw51z4V0xGAx4jEY0ZxOMY4
/xB6fxtSKqe96gtDW1EZqHW1DEYFNuUUsD+yu5cph1mTr2MI2/Y/SGxLeDAogo/kqhAxqPfVlzvG
zZXiGrsfPwqYHEwtgI/trOLlNCavOINOQ8aqhaANCDL5sI0ZZH6DQBsjyIE/DMgXZFqnYCTmvKJG
RhhxHJFq6p8b7vH9PFwUqB4EnL63r9sCXABqgcUMs6O5dSUsv1E+kMci7bYVoE4xG/EmM90OxUNc
tlvmDzayMkQnB09ojP5EMdpXycG71Kf9MZFCZuHEZjpvfYWrGOrw1YyIkZlriPv2aY0/Lj4jlUZw
qkc7iLE4rGFQlJzyhJFUoQbrM1B/+mKeg29CmMky1oIT63WNHHL2nwxOeWxekfkXJUJVCux0vFY2
CYRfRTPPg3vxnGePPgA3eMhwbsRQ00ggkWiyKV7E98H5NmTPrByCWWqZy+IgM17MLdooQs3X0wJm
5GGlm+5qN8IO4ADuisq2KuVYlx4mp6NFQ42pKfpaZDQ5Ftn0siZxaGtFdUffIwnMcqqkE8gfq9wu
KTXXi3Bs1LjlYffxWHQ8k99HGDrbc4ZN1I51G3OGg6anZfQO72XUro8DIZp8XR1yGjx+U25bqiLh
JHpZFy6WDP1uP3UWs8uLokfEPpiUXM1xtC7tpzZVYfgUps7rn2gvRqME0j56/1t7neCHdGvffRq7
NJ5u8hSRrzygYQVy4qEfdBLuE0RenK6y9J7NQAON7rZDS+NA+XHI6KD2uhxmwr9D1wyzSRWDdJt0
1/jBuEXhkMG35KwgGjUeUqZM8rJuJaggdZhSAF20TQQO31gs+Y+4ZCkGQg2JDPuMtHaFusFAJ+qO
RWqWDI2zcR9OVkc73Q+0g3XJVncogFA6JR65CxCRfHzwnWRQe7OwLuVHjNmh01ZjcVj3Bi3eUD7H
wBclMFBcnM9j5PvNVzkqAnHHIogcv1rTlvx91BhfACmmm9elx6kct/KpBAq3fMFmNdsLMmha3IVo
2ofbMKvwXS8I5G01qmUvD9s8Yy8iMVNlfAeE2sdXnObb8r0DYJC/JF1G2qZUurSNbcWoxgYmUsxV
GeqThddhu+wMtMOg5f2Fp6hwaI21De39ELYkHDLW5zHKtgKwS9vMsIlxv2cH97PTWEqZfQdmIMPn
BJfIvNUYVl2y9dwmuZJoDy7KF2dEfvICKwWeNxNJp60aHXLgahdE4sOqVkZHzGnEEBk0KCZv296F
8Yw9C/F/IAH4LLwAKCHYloWKe+fkDUfJMV2jAUGgsp+QYavxwv1SK7NM6lCW0f7WtkZ/E2rBQul5
ZNGNHmmZIdAn0RRXnaWFrrrSTfUwZQumtZjLH1bUjjeUSX2XeotagrWzOfOe5QxOCs5/yyCV/7nd
++QLavPsZxoD129KIP9XrsNEQDLTCKFqIOaUdbbt64Cr3p/mdM9jfFEhXgHgby89AKutbkeXfHPp
tjz16Tzf2riFsh8sepmugIhRV6OZNB8JEpEjgHh7v7dW08Oq0vWX2lNWvnRItrNnOAN0KKJHS9Qh
WYdpORhu1QSRvtZ+92XirjEnS5H7tnr39cr3Mq0QxM0PF0ep/wmq/qXn6QD9HttYWjQ8cFgAQZTr
OJzMHpXutG+C7OfCR4I2fBsou0o8wX4r51bEZxy7GelsSlXStH40b126xfw07LBlq002AECBkItr
ko1vP12ItzNlGXIBzCjSsYHq4fgAHSWXXyZc0tdBTtkPE3lMUcX7xFTNEUPyw6yZfEs7aDJAKIFD
dMmTsejvoUhVRg2duH7UwGqWOrBU07vS2fQlHqFJW8Wd7swVchR61zqe/EAPAleegHrEmU44wBVg
8QToVhpdRM7QWzDmygGZGw84iFBsKbc9vZ/R3sru00VDBzPtuzTUSXDmxZpNyYr6BFPxFJzUc6Q8
lLKTDqkf0g4MXc6hx3KGTvdlbWRQ0IeGs6SqOxvDWASjY5BxJPPMo0MOyBh46TC7h1XFo60vcpFf
UIdsrHHFNnVN0e3bF2KhI9/sPUGzz6OY0TUm3EdxezHNoCcPr4zyVKZ6CsBl8j1qmEQ4YxUKYgHW
YLyHgVTLJtIbGcjcV6SIyQvSW8Qzi++FDFPIPbliF7TjYFDC308pgO9mBDOP1rs1UMMM8aL2K9it
m7RukxVrD0IAuLg8zafv2m/AVOAilHRHdBbT6XqZk+03XbpSnRcVu+nKceDElcmVCnc8unwqoBb/
gfYMu2LBtbrO8yV/oCxVzzrwfj4mvcKuzXmMSnFUmQ3XCzJTVnUrWzCzYbYoNLgE8GfKAQPIv6Z8
E58KaKONDU9WR49jNkhdQ81Dpke1pgHCplHJ2bkACHvLJmyUK4EMZ3yaoF113xUCgnPrnpdP/ewE
2iJZj/S+lDOs38Frr9NxlTeW7cB9uxWR/7yHObsE8RTuBB4Ru6xZnMwGVgKA0DE26XNyX5htBxDs
UR0gQmPs5BWiSSJG9TCsKTC3bhyBXdhdPbFeY/u7QSX3Il349RYu9nhjqSFyWrKIfAN+68QV5LYn
cmB6DBK4KKJcFUpGP5GlpZ+4FcNyuwrPwnWBDuh4Imi2fgLP2TwUmUiBL9MVR9uCaKEOHlUgHj6y
Qp9sN3eN4Xu2P7Rdh/dGzoTh2zV0onK2aMmXuS/JL5Hb7EeQmWgR7WaRqAcPd0noAppVxrVEnk9q
huk1VpsxcesN0cbLM5DMtf06u1miVrVI/D9NjOrf3bzktjH5nqJFETuG0OSz1CoghpMAM0olHY78
usfsU8pE1tUDoF3/ukb5iqAJWVynz8rmG7r5TFhSg5DnReM9FxeTaq27Bm8Zb79s1o77DVKRZHyc
0KhDD8BNUVqvVDl/Nc28/94GXM4ngCWOXMf4M6yy2m3bbRYoFKKgsLjlDdrXgItKPrbty4Zsb7sq
KVCzylGBvky/sPS+p7jPUYBfLn5Ex7S/6noW5msea8h8ww286A8TvO6+2b3QXyWyPPeuLSHTVYvB
5Ic9jPhZyRDavdrHgj4Qv+i5SkBguGUMOWYyYbjxiBRUvQWI5j8MLCxvGBc1qKFLCNTVbgmUnbIi
Fr/6SedzPTtowVZ7R0FN4GAo1y6Tyxk4e1RW04Tqoi5iOp1ZGqQ5ejGM754kzAoIbme7OY2OpBDf
hpo4OXt4XL93YC49EWRFrIphKU+Ol2lb9HBBP4Ka0C7NT5iKOXwOmyY3mEGbniGCgkCfQQwOips9
rC5/sHlJ3BvjknRHsO0KJCljR+908F4cDQJQ1EBwcuwOaK0hDKJPisiNpA3UnGTMws9MGZQrA658
1EneRf27NmvRv/e9pNNB92arSVumT3rqe1pFsh/M80q0y056XTMFS7pyXk4Rp1Zchdm10DCFtTY0
g3c0SOsO038Pcez0eJUIEA2Ow44vd7epJB+uejpfrOfaCX+lQz9bNei6JfEtjRaVY7dwSO5OM4aN
0TpP9H7baqQtaA5EWqqDTgH2n5CPZLLmkNAx+G1megThQP8kqN+K8xbaicJ2GJQVZP2bCHd9KACi
gt2QoQvSkrJ8mJCGd5+WvpAYK8hLofr1JDFPXboaOsb5fppBlxt/JCBL2BNwZLJDDk5h80wb9Icq
64rpViIO8WZ3rv0mWWkfYiAN7qbYZ4SLZXBkPBCKQgv1JExGcUVItKh9Tbhot4BsbTQa93LRmuG3
l8ngy9O8drN7g+yvnuzbNrNEdQ8hxezAeuu7OLYKlOsSxRD95UTRIrVBZ0CwcxfF07Ye1nzo8wBF
EjaiDQ4OYSTDwzp0htxL6A2Reh7BEXrvZvS57lBoayT0RQFgO9vQXawLjSLGVmncR+IBvJGoxAQM
0DPIGxoU6gWy6rxBRtMljQ8XrjuqXv5qk9aFZr244NVZ2UJqi3IiAAQnhJqbjAoYw8RQ52BNMkJy
6qrcXfkok2TPT+2yT/cJ9rwApcBuQC55HDFICSURAMYZ4sEwOhJyA8yCMrWelmyar0iX6+HRgOju
q4KWwyvK/fCQw5DkHbGAvcWl7/an3sJlqOq8t6Dlmo3aB+j4Y9xMk4tFUyTzba0GBQu6g+t9jox+
Cf5VI5OFgE4JSPN6AxEmqlNPO4ajzSFFzddcnYdLRn0jdk8xkpun9gUZV9se+sTlPbpnhUcoLdrs
JQWN5XEaoo4euiHPk6VarCxHsFkoPKuXaFLmVo0LCbjNxBQ/zCbR/cu0ywEqa0PXP/RT7uS5HFsg
H2vat+sV+JvE1BMGDRZ4JmKTLQcwQpKpSiLCVIXcJtkbqy6nAp5IpmuQosLXFB0sqg4qy3h352WR
A7taYoRCy+WwNhO/aFlfECV9bTGSD5UCLJk6ME/LpXGsI/rAjSLmKoOuUHqzK+VegF8WvzfVlbd6
iSFZNQQIHzwqnWdfslFb/Qo2R/tLMavuFiuIAUjBk/guIjmu4MriRQAAtMn0Cf6WSICKZaP7rekd
rtW8DXaCZSpuZSAMci3eOuvY/s3kbcpFjW3OTV6vycT3Q+I8f+jNCgD5AE3w3jyUtFe8ARkpyq/h
ODx3v1BJLuXDFlOPpGL1uOPAAmHzywB8oHv14NJER4Nhivz/cXRmy5HiWBh+IiLYBbdJ7k6nd1fZ
N4TdZSNWAQIEPP18OVcTHd1TdmWCdM6/7oclD9zNDLv93th13N5ncTx/yt6a1r22wmx+axfHlN8l
dcE24HRHvlCxKY2IHJ3YtRu93/z/JHtjNHW+CNtqHpj+zHAAsZJoHsIZ//C2XtNuapMs9vP1YZ5C
O7yU/jhCbsKDG+9o5qJSJ1aaodmtvpD5XsPzuqfU9ox3mCfNx23BxshDV0UMf67RpL63KsoLAIbG
sXe+oSZvWwFlv9GymIkTwcZetg1jd/obdpP4jxPJZcDtI2vY6Z5fLrGtdkCXouqrNEGz0+yr6Y4t
pI1P1tykzkG2xtMqmcaoQPwmgS66q27FuG7JKerHC5HAAMibniksvzRj1hW7treyfhcYOxseDbB1
9lWzOFoPVprfUEMFDPXSzd18R2Jxe83jZv7C5UVSuzIGofWk/WEAll4n77x46TqcqmpcxT23Ff82
HAUP0spEeO/PS/1QIqFJd2Od9k+2X8Znd47qaEviseMlfpMWy6OPtu9t5VPJE9Nmctt6GvzYYs77
9hiaj86Kiv8r56lUx5mNutq1QvRfdWT8V0N2xAU9bfwbOxkxGGMfPrVxFL/UVd1Ym9Xv7b9hwewL
cluu/9juYBfY6uSjqdrw0WcV/6XgpsnAwOv2fcnzOPop2Lq9A91uwkmgFVnEgZuzfyT6A0OO7Zpf
CAcV5gaiN1eURus/5LUMbSmamK0qbTYMuiEX2lsmZ58RCayO7dyvEBazDhXKI6RxqnsQRaQnDxg4
FoRQ58RUOJC0iEDk2CkOlvX/1deeZONaqnKfNo5+HyJ/+ZPFvG83IW+2HaoJiqAtBn2Qi6RBIJs6
Y7axP5dP0dKlTxyp1t0UpsV/CHiykz/MoKwDAXEpwmBYvcWbp1NrM5VtK1sX3nlQup/O2SjG4jiv
5fAV5st0Gltl3gCs/d3gePStSXsc7T9jzoEpcVD/N0x+7+xT7CJ9Uq4ewzVjYrAebd9r7MQBRIy3
FP1kxSVDRw8PgvrOS+BZ/HfWrRsY7OuBONrYy8KEJy5Sj76c252nmGk2KZjINcjzftplDH86IVZA
Bfvea8biXE9DfpG6qcw+syp7CwA4gfBTs7Bs19bNll0Z5mUGeR+utIfZgXpvGVBAt81Y2wR4lWY9
OGPTX1pzmwHBHJcKvo51iSQRTKxRFdLop5w+DHZDKuSjjqdsSvjFJPG8NtJnvzXZv5JxyjowWVfd
RdE/b7aLP1fe1kKM9gKXXTy4bdTIKyQytQ193nnpHkVUUd/Poh3VcSwZBLPVSQH2O2aZKB7kay94
8Nw0Xq41JQ0yAU4XR7e10YtnhfSeqmCazqkqnFdXO+SLS23BJdgtitKi1n2deJ4vUc3osbrE9dqA
sOssK46gn5l98kVI5Umlu+iNk1HAw68FcyigVAN4PBdffM2g2cI24ac9jwwarRI8dI3V0Gt1wy+3
Xmdmk0ATxHQI501wP9iu2GCEn498paBfhhm+MEAIk5WhfewBAnza5tGs3IhSGvWWhhWSwAWPuR3y
mtTaEgmJ6lBMbrPVM+UrPb7Vv0b08gkLNqExDcB30s0xf19VFsVprskXG/rCvLEs0AaQ5iuUKDXK
5S/TsY5OQyWzHrmXi9gmrsVPbkdRddRLpHe8winrB9m+epvWqR/sYlp+2o3Ljcn876bFvVPDvG3t
qs5OmjzydWtHnELnMjVedAYsDO61W5f/WWHcaRgpmxMGtNOibbLM1/taiklvFh3KaQuMyLfj9Wt8
iQLPO9TxvOwCWTAmS5OFkhgz3V5LtGBv8Bvjn9HrWRyawHqeU2G/LiYsz7ls4nffAWdiwPaXnUjT
3iRm6b3nvCwZFVvqXaeNWsLoOtal+10TCe9+lkW6WNm+LpwyPpKJOllPY5ZTGl5Te6PY2kFb6Zcw
KB/DGslqsnDnTgfAF1Yu7RGExcnOMbjlCHPGS2bVyGmCPOq/EMKBCrLVeklHAluQ5CMiqbupiQUM
bSPUp0k97xRAD0rux5qv31W8AXTJZ97WoLO4q4ugRVFTB/kF8L39bwyUc0itRnysBXQLyGsr6z0N
ntBYYVSl0XYaAYoOi+WVf/sMYVFSktv81oMpyE3kQ0RvdFs3/gtAdHDXBiIXFETxnmzg5PlLILUd
131ORsZwsjOWRjY/4a2/HG5t8bwEjR1u/TQqzAWCqe4Pk4N2sA8bKuOjCgnaKV16Pd1rS2beMdbI
z/Y+OUM/XpNBM3fz8BmVevkjuxm7Dc+6m+79eCp/m3w04cbq8/FFL64SezkVyEAXbWVPVSm66chS
p90tkQajdxx1ZTRIbTWqbQsYNiIzN9VjHIRzvI9AJXf1QCPVRoycFClg8XfMZ1Ruq2U1hB/UaKWc
qqiv0aTrl5Faw7/eVIw5SjWxVEkKzNXvKYzlo9VoKJsEoMn7jSawcHCGcPkvXrLxT27P6Jwpl+2Q
TTUsBW2WTuc6LaZm3w7amc+gGTfNEEUc6xWBhYcyMOjEMcNX/eQbK9TMrS7gcjvahk/SGe8mqmX+
9J4WsdrQ2zlM/0lejGUvlBWK400acUcqB3LwlF/cEvwQGMms1lsxE/OHmLU8j14av3Bzuk+pEtRa
Kcf68DQyVt+HhafYBV7cv/3SkM32kPgTK0eez+6eaHimZ2RJ8pDFBdemlcsDbMetgmaWhb9rChQK
YdcF5jGN1+Z7GErgOyse/QnaxR8+PbRt/qElFJ99iMyt3WSJYBet6+8aGAeWs/FjcbohW9UW07R1
Yj1Gvz/2hssR+s69ItcPP2PHasW+hxB4mazZ/eQZ8B8Cu5Pv2g3SCVmBBpNkokUxxCk8/NGO3f91
B3tpSNv21XYQFUiMp+PgcYFR3U2xg/qmtzHKJKGWlQUgWDqfShb9eG1TtkZgG7FiP3FXs4tafjTg
buh9l2u7vKyCo5XjlG9yCZzpr7X41QHsfIa5dJdLQH/rXREQRL8B71Ffah7kT0nGw2c/gDdSuQPR
TZWi6seEkhrH2kgY2L1EgPOG6WDs966N/vE4aMv/oGCT/nIkX8nAiLhlhluXPVB3Tj1SVxD8rcsx
cPjcloArr86Gb3f2p5IrZ0n7ZHTr9YkFqb/TAMF3wXI78jHGbic4U2Rekdpm1QAWPtGD+VwuTn6H
kqePEkuTH7nDps04GMY4KyYXnrMJWpo/kI3JxIyLhfRRZzs+5RyLQj9Ql+IRJP1reygit+w2Mei0
E6A5bVyv37kjvskN0t3gbzDL8MeQ4vGq3Xn86Ps1v94kHGZTe023N0BmM1Ski5TaGVa2qSV+VJVo
k9RZObq6MjjWLWKGuepT5gq6efdoVb1zUMT6nYOZjqpOifSQAUqcIPANPC9qqWVT9bnzbjyEKtvU
GguuKrGQIhFx1v5oJGPDRg/kGrPl2mDoDd4KPprQxz/hy0Z9+5MdjvdiSKsrFpaUc94K+x/iQvLm
GxmK7jdrmM5FkvLT7pdUpzurKqz9WEbOtovC+n4kQj0+GBmCMuRK+69xXgNqphgJbv2UOtr1Tq3g
ZhgbUjp6+dPnpSONqF1KpobWa8fLVGVdQ8+VpAvHoSRiSUpuO2h2kQ+vALzFV+igj4fWApsfYrs5
j20HlMD5dy2jQr5ZzcrRP2RUfGGD6dpdW1XDG0nL6k7mTfoYI4l4tRC98eDZbb0f0S4+WE0FRWMN
xdG0ria7Igy/u/gGV6ch5Q4l8tpL7rkcd4ssh2N0i9lNsmYWqGnKOjjyyhrvLht758du2DU29OE1
zU56LoDkEKCuQpwBTuqE5XLqqCw+Mbzqehfy2ulNaQXTP99a0UBQAWDTwdSPH6bLHDdZRm5Qh/Wa
+2eqdraK/D1Y+3wM1MikroKsdBJ0xe5uYgb/LxCD9RNzYXkJdpYyShpgPoPWOYWps7uSaW0qOxQt
GKr0W0HmerCzjFsRvR5a2Q9USvbr55X9LDGh1Fe2El4pBO2cCjJkIa0rx3xznzqHyev8v9zvfnHq
+Ju9IQUs/nbpUj6pamitg67m8LuK2GM3ZOQCacZ19N98syfs52AsvgezVLsRouveUXYu97k1g3PP
KwFH2yyYvVNuOHc2FKhByixGHfvRtQmy9MY+EfXcHfHsrBXWWJXZ2ypihj7pJpvOaq6iOxsNy5tE
df08dnXeY62cpYTrruy/E36WTesZhPimHu88e1Fv6GaqD1kG02OlW+BGDFZH9BrBq4Tmf0awOSrc
WSXZMv04xJfU8aL0oGCuiZudaxvZVGTzmUrEoTXrTpk2CTJh7fK+D9A2fsO6vDW572xlKePtPBpw
g3RSPHuGY3SIxuIeas/6zntDgVokB/eegz3adoHXnXRNp1Vi5qH8Va7M/g2YVnZuyDjOPgZibLgp
gBiEPsaoF/cAtdYZWAqtC/y4hdcJ0PqjXzNwwTqz/Xi3xrFGjLyQF7lRbkyFg+siHd0YkM5XxuxB
IwqJEVesKQVC56xkWoI+o/0sC4f135wh8IBXV37SVkP4Z3JCtmE+OHNPC5p4sNMGERxkCDCLx/RQ
boJRqOJgdegM7wYBRYpMHrbQtWY4kiIYBqIYvCB86uq687aVxIxjD+jej5Xf4XHB0N03835QvLPY
MQMTnLtJrU+r57lPHjjIXiMCkLul6VCgLoxpcwJoXYCeep59YcHI+r9dN3jh6zp1ufNHM1Cm/IYC
9sVKi7TYx0RPvzKzzpdoYSPHtwdq5bFeVftceBZIScPn66+TeQtApBHeeEoPSZVazre/xDES1tD6
6NQ0eHzqOQ/maLN1wL04VfbGPRW/5/kicfC4g7KETIKyuAmPOHe94R49FdgjGvYx302tjqKd0JgI
XpEtS/24GmjzmQSlGSVM3pmW6U+UedsnXd3xtYnJTI+uTOsXCez4JGpbbWviZZ+rznaT3lozdWTv
n+4dOwq+7bKdnLtA+IN8m/3QfgMeF+GuXjt26tGKA/c0z7Ezg5OIiGoVuglT6Zz9fBjCE8fyhJ3R
tGZabLwxjjOvG/oVxDO2wMp7CFYun3rXm3LeOiirqk0nu/EpxA+3JdOleJj7ub13YPYfVYoomstN
RmoHBOb1T+gXBCWBNYqo+OJgwUh3c62VUzww5jJBFathUY5TgM2kAW6LN4rPv0o02ixnS9OpOx7q
0l9z/JqjKQ/WxCJ4HGEmXHjVAnVFpxydJRYTXZGs2VoPe0RmamtbXRPvQrfobN54xz7lftg88euD
MA8r8u2NbGx+gdQtUr4ZP/obrA4LtNIV9P/UCxlxJtvpZ6wsVsx6Xq+6sfTZGmLzXfQ5Cp8+SBfy
hNBi5ARo8J8gNHZF/hS1Hrc5Razjg9eJZQQIIYDt0MYV74QjPGzayAvCn0zaMBR0R/d34URwN1qS
YYqToBn5w9FITPG29wgP2PQ2T/IuLharQxJSphHUnNsgPmTZbjdeteRo9JBWvC2lrECimS8V5C+f
3l3oNHitVFwdGVK7B8eaLNij21vcMOzaR9+yZ26L0Bt3usWjsS8zD6er4CpMz1LaZo9gAXbNitwn
bVzvIYdU3OdLyaPiOO16RU7W33HCZqemhDXZkt88AP/3iGMTu7Wq/TSP6wHIyN0vwOXXMAJl9kaO
nEqg2nzopEfL48adoJ1fqpE/+KznqHrFBU5AzLoWgTxKvp7XgNb5q+4CWLUaKc9lDmL1Kkyhr2NL
LxHtjT7fhtfwMVgVnPEGynPYpsi4mP+417C2Yk09UkoZTonHdH3JYQb/0IiJuAxNLBpNBsKTtmYo
t8wBz8XUJP8ImifvnSxwP7zCyd7jAbUN8y9ftqwC+THzxF+AFObPiSeAnpNpGpCLQn9hR+FJz4Ar
cvc7ovH87PYxmB/yOlS73YiPbgdc57zrNMK3TyceSbxjdGeqNH/JKz4lCkBv9Slum5c7+HSI2nbU
i0zg74NfqVWNbnUq4kubZdaBYIz5D+oMRrPJjT4Wm41rI1ULq8Pz4HxbBNjOnMjT8KmHNj4b6YUP
Yszro8rm9AGYOb6gEQse6zGuGVl8A9+32L21xzuZvwx9VD/0Vpseyrwvf4f6JilpwOx2ogB0rzFJ
NugFbLREGE2BgIJg/i9ye56lspEIYcxADCwcCXmVsDR7DMNl+eH77qCftU03KXR9Xx1v1Z5IC5Hh
brSMvHHrD3WA6qCssmin8Of8BHDtyDlVjzEF1wHvebk+UtCJqJ5tOGFl5dVWnks6Penb1Y/M4UjD
nlhuQi0aDF452iFdZ5+djSzu2JLw+uEO1Y268W7Dl4HHZymQpL+ij8zu6PbRXxZVpfikULc/BNU8
HqwSc8PWmZay+PKxFJ7KLAUfMZz5Gy4jxIBJ4GET2FMN4bxPNVHaJipDd+Pljpz2VFyE8Rm0YHWe
ncidPU6alvkSMImd0VWr1x1qvyqmTVbVFJtqe3RiqK/Oqz6KwjMw2WEokJuES6z2pcotLBWLyGlP
7YPyCw0qbaJRXWGlDiOa6S0IUXG9ATIczrdWxy3b/ODtxECY/ysr6/LrTLOG7eMWjH87Y/XzMZQh
MHqI42xTWD3e4xWvszjGlswxu+Jurq6ahvFg44cReU5rf5OAZmKMppNDjbB9HGCnz3S3yicVdsEE
C96vHM5OFP0rMF5izIMTCDZlV2TpcWQ1BhtP6dnYBIWNbIiu3PYe+br/zyqzOL+uglaenTMGHpdU
jN52g9a7YxHqNCxzHthBjeslNN/CQFhsa11luAZQRfT76TYUoL00fMakNABiTYx43gbXgrMVax0V
e8TB5udWOjZdYACcd7EEbFAFShCLFTIttrOj41eqD2w2UhYUbAaL/x42cQVzZajSODSNPb502jeY
9peSzcKf2nQXUdQJl1rOfg3IEduIUb3ISl9qSegPtdfY0XJWz+Sm0qbwTEj9yngo5wOqV++QLS1O
tQWI4oHTJ69wE4i03OfK5nEz2QysliGSl5AzRUGGsC76/q4oFM22IhsxLUVxVdxBHMPoNCigxcY2
UXic1u4Gdjq3taVD0ZAo23hd4q1d+GNhdY8e5BKv1babxUAZd6CvYdu5y6HTAJpTh1Kfs3FO653b
4qJLRtOjTc9IpEXlxB99DzTIbri6kp2XeD8Le1ruMs5Ofcjz3i1ZkjMVOTtgN99OEHw0P6YFeW6Z
4z8nFKFHE/vDb0QREMcL4t2vDktU+OSqtv6p03H5wAJQtwd/8dSybbqqHa+4gHEvyUpsYwo87s1g
8EbKlN3bWgpfZEmGd5MDxuNV2HPQUZNuADVPjKjK/266Nv6H6wSOj0s65oMu+/Y6RnWREGyscjqe
MaDTIGp6P9HY54O/qHQCL9yqMO9UBdwxyBbX5EIb+LWhGqz7GJTUA74Rz/EPGTak/B3LAjR7fqak
UjfOPaKyqs8uqC2AAvkOxjm4S4G06yRqV4QJaE/SIwXQ+lnEXdjdVCw9mQjoKkYslSIdvd/Jncq3
rnNB6/S6qrt07WwmozSbBHefHKyTI10RYZkbyk/C8WCtxrgssOo6wdgwVpcw80sRpn/mptZRsHWr
yN3Htb/ch/1U2e8IfkP/X9r4rk63CEjN/GoVpQl+yISZuIDYCKeRk0tYnmD0xO69qReMlKhdyrDb
j6wE9hkdYZ7vwRQzOMAZX2vCxqh+2WiFeWiG2Om2Sqb6bAcu92oaud5ztZB3sMHw0fGYkIN4KCpQ
1cgti788/SDgrnGXD5yvt1faibgndV51/26K6OeaqE3aLSGq0RTXPkJxh6xPxB99TC5q3IyUnEfa
KOfY+8ssto6FGjfBbobmTNWc4T7b2xLuuOSmxk062y+CnQMBWT01NzV3mVgFqt+7hZDbL3TgldqW
aKWjK07MqNoq/I8SN005yucYYXPHmZsCA8vIR1nXVIjYdvhsGn+Ln5afFaNduXBltPfxtLj1XtEB
DhzdT3xBsS6zd0M0C26knG+6BSu/GMMoBAeLfehYF5aTY+uNo+I1Hgqnu5bgvkhc+Ier8Pr54ocW
oIqXyVIBnTAsU9iiJxzfow7/M2PFKDA1KEC6PKpjuO0iBFpADHDm568sInGEdrWcHXUW+DKXrahL
/RPMKor2bdDr7iC5ZyET0ZnoO1Xwst1s3CXaBuBSFseuGMrdVOP2fB2s1o2O3hCgf9qsFAv6t0vU
OHO2s7xBt9/Mm4Cpmxr5GutvqDzgRuVkpX4pMBTpC3gRmO8iorC4dOhqJlwmnp5eUM+u4XYS7Hbb
CslGn3A/zdNjtrYxewJMYPs+Irt4dhxVhbtRk0twGIN2egh8N1W7iu4Ot0pCSKH+zrEFChuot5xd
30Enuuswe0L6ttp77AaxnFBst6hbuzw/u3Q8R5t+abuDHa3OGwdxX3/YnYVksgqBuk7CR+d0IgKi
Lph6xCLuFnb1lve3zPrPGCHOceCCTY/NKCTm3WGw1JWTQSOh07bbFU+L5bNIdd50EqEa1EU2mKl+
AOh8ejKDXklgi0p9N9Dp4XbVeiyeGvyZUD0qXLNDFShbXSU5LYB9RMOF8wdv9Sj8hHBfrBpDpNTw
I0miMN9VPqCS3bhNlzd/ZQPC/giGudh76RL/jVY5aC0mNb+PDnBZAtrEF0bjvLKdKaqe8c1Xq7MN
QizR9LdBZDwVZe7o79n4MB4+13lzdiGjxBfb0OwPYLAKsRKXR0kd6kFiHfOJssA6ZcN6pYSOLUne
gX5cOx4A/1gr42WfJCQ4/a8P1BOkMFkcq7ftpRDe0caf0n5HvCX6rlB17cMLQcp8kGPlgs67kSa/
pylLUdebyjdG3wp5xuqRvJfePYEsBvV1WOYgIrrCQoubI5j5UBIJNAnrwVqe0jiCKocli38rrHjh
xaCsEmj0usF4ny3c3G2HnFbfJzq96+L9nHVhep58Z1juLIgSebGGQcufFX2Au/BtM8J/ZJina8QH
iOfqt4GgsuJd9J4b/Sm01l5KhAHH47ubUeE+7srSXQeoTh22wpxMxkGoj4WXj30BtldGgbXrTFg5
6XMuC+PgsHOqpr0nbQafx+3ZGcwhI3RXimKDDMbIXRTHRXZcOsKyou3c4lfeRGxXqLZ7Ra5D6dQr
mQW99FvuuzqIbBsP/7zE7/3kyo9lzURxFw+M8ZspYGZuD9XU8YRPgD76VDR6tsgiaeb07abNcnZE
Psjs2S8c+IVt2vsN6INt+4M4u2LEzr3pkQEMbz0SpeEIIw9qnhpl+X9sMyLByBYHfXw/uHG9m6Eo
hxcU16J5art+8O5QjFGrC81OSoq03Ch/4jNZH7Gw+fkuxby47Au4vOdgEUGe5HWJxbILI++ZFivN
SOxU0HRw/3F2bIF0KWAJRAnSTPLOsZ6tAVFKb1A5l1471H+E4RdnGGxsJz7BamTyQICSSdHCA4xd
wwpU6tp7pD7du7pcqqON/mh9MLlUqt86gVDZLq+82RzzME/5q09zPLWPqN6KlsfcubHX07ISf+SD
qPIPqJS1z2Ft9cFSHhrh458nvqCGIAJbgY7kvA6c/BAOgdYRl2DIQrzTDdIk/mdQIVlDiCHcdjia
sY3L+yBuTYjIqe57kUw6zNfL1KTzaoEp23CpaXjDpqCmEZ+KxQNna/p5PWRllP20K75RHMRTKu77
toYnakjJQEIUdiielthhbMbA/4JjpBcb11II9WHl5kfT+OhalLbWe9GhR99oQdTGPh1n+8GG7lxp
4fJK5qXee2j60ltOdi3wlM+jm8NteWQ8bRwrtr/cJu1RE+ReE1Fj57rFLq87XJthCMysgiF7K3jp
iKYM+2d6us2Xw6zFqVPYiGjFWHa7pp+4HpeKizbp9QLFVnSDPHjK9Z0dWQKgd4Qd5OU1HcnW2TvK
Z41zBpntfVEVL1A86KKDmD4drGxT9adYmhHpiwE22cixZzPS3S3Ni7vQ/Y+tfLzoVBCDsMwOYK6o
2vidQFbOl1jOKEfXdabLbpRZ+9xRxNUk8XxD3MLaAIp1YU9Sk4d7ZZdLXBaklKK4wkmP/a+Y4N9v
yWprUpW99dVZFcIs4yvrK5rXMT87MCorwec51g1sZ+S4T5Z9QtZGmsNyW5pN3NBXiUMcvV6c30QG
MCaEYxHU9UbCFP7exi6c6ZhZrX2ksXokpief7xbdcgNmNnLNZyghdQqrjA2RiQGLWhwEPi16MPtv
cOH1VaFSKHflaNoeBL2tTqvoXf7fBGRu0WYFV5HbAFSIazn6GhlsqmnMTvmg1utcomjcGAQ9pNxP
dZrhrJxtrb5CqxzsljfDHuZ7HQxihLcbdbyDZJP6YApuwepg8ATHLe51B+SqJM6kj09BsEZ5y3zZ
5OmTvbhdPiQj4WP9fmUVqYhk0sMyHIA1Snsf9YE2H2kXZt5ZQ8BOexnPJmbwGaf8PMQ1/rcSPBpK
sm5+Ajl4yAgwlV1SOYuPeFXWN0MZn8nEHVJtlw5LJFz6bWLODWlu5B/MLB7LShYdD5i2+oMfIgU/
V54V5W/t3MXwaFGDUauzRmlOmIF5JqRaopM0DLVI2tBDbHy70H/BExmq/ZUp95gLh7C5ljvG2bKL
cKsY0irUdVUqc+tnRCn40ia7s7MqqVfbiepjKZvZJXUYwQk8GSoi+bdb5pGq4PDGwu5KrWJIpsgB
ZsYsgkpalux0Pm4nFmOgCHP0PJy83hMo0ri+r4JSINQzQdqEW8wv9XJEntWX+0B0kQPaPCo8tMLk
Tv88lXgyqsVlQjPQGNcWqVC5nVQm8j3nP7qybrGRRaCEZVsLTAafh3SPaQm/gJn/IHIKcC77iMc2
oq2ZV/JsDce7HNXmO6Jxqa9qnM28j6uoNi+G1ffSFNmqE9EVODHyUEM4lO7U6Tuy+zDT1akdDQcR
Dpb+k/kdHwEaWt9DYOx5gT5Lb8QgMVFNz/jMW4wEqLTa+ZMCNb3cpV3uLjvJ89i8RhUz2i5Hl4Oh
wbf8v7g4+ODE2lRo5kIHBR/NgLb6GOYivOjQzadDYxlNCNAIHv/A0aPtOVmHasE4i3yBmLuJbsS9
k7spaniy4/4tQxrmJ/5r42+tkSyOCw+OaqFdpXIPPtF8w4dGmvFrRSCzsP0LHvmU8ftj7SdCMgh2
bJwjaXnl+mYXRBslE5lqAXYYaaUx95OvPmeTtdMZG85in1eUlu/+0Ocy0TEgxLHCLBwdotXqP7xs
HP+CdrJz9LUVNNhTi7bar66a5sNSdS1OnSl+6RsHOm8EQyv2nQNDu8UF0/2BYPV/1wgRaaLDacWI
2E03F6cL9UEU1fJRG0PiC0gf+jZ5g95E6TfR1l0zv8GLmkf5Fzie+xTOUgyXGwalQeVVj5acbOH1
hDnTO+DptX6w2TmnjohTc094BGZvrRCHancFakQnBJ5ZlEiqC2+s1d6HlT/rIkNdHVSZaa7poFTD
3FTh7IpFI7hUx5mJCZU08+lIDFm9A8Ml+wqGNrzF9HAI3oOz4psEeeTLifGTmxPvtht8pAq9xEak
HgI10CWutJ7t8a9mI8KZAbqYbdahYbLt5pp/yX1bTEnWqvaKE1m9O1awvDRW6HwWVuD+JwKwth8r
zOPpVLC/4/vDLl6a79RUjCNqKIv1cAteybf4CWM0tRQK4lXsUekcSwvcm1jFyBxmCa4HxmbugtWq
H3JLYCCd7aj0Di5BY+hZ6CRCahrYfgpiPHDv+aQsncbaz+xdUbrhH9zXpHNCLIafTprX8V5CFbgb
FlUOwoKZ/xVscjoGxZr/LFGungSxQ/dkky6/VsFctAkzwMdkuhngSJz0SSH4H0dnshy3jkTRL2IE
CJIguK25NJUmW7I2DMv24zyC4PT1fdirjnhtW0ORQObNe08C7Ypb/BnF9KjXYH11u87556XOvO7n
JoheElyNP5QtOfKZjyfHPlHyT8p0ed3xXW/TUegPDytjazoQbkHK3iy/tDI1oA+65CgKj4uxXRPz
EsnYu/VkUe4z0oFoh3nJlDdrB1kdlFVsokWjxbgifYGkNTAnj2a8kV6CfOPUOAbBQiXlT8X7PVyR
vxgBD7B/8FXk+qkBN2keChPoK2tbMffntXi1xKqWY5ewnZRZNMI1i7xjGA4u9EoAKNPnZNiwgGtk
6QU2y1TNPE1l+sPz3Hwm+JKhwZWpINBeJ8EPv4X2sPPbRHx6XWPlCeveAgIsCXDz1jhcDl1nOxYk
u4wP276Nbxl/4xjPNe5p/l3Jw8e6XKRnrtkvvzfFzxTTKMP6NZgpSnotwNvMPcjIS5PloX+gKmz6
+9gmfHsKqo8+qcpOzlYqIBTW+LLfmoihPEps8cpvk3BLGzneDyBC4yHxK2wYJlWF/Ns021B+LSv3
BDUxx8gTbrlGD+jAK7wGehDwmovnwMYto5NAlYcus/Lb+SmJJrOqIWkrjXc2KJ+w/RDkh58lhxuN
VVach6UochR2upAnQiFzwHHctK8CMiEnGgzYhylfInlcQ7ahgGX0hOBMxgeATr+d+ywUr9qTDw2w
fs4HSKl3dT4kFlWEKwUjj6Z2Fyz8LQ9jhvvqDrMLqqhaQ2fvaprLGAbkeiJhrt/xYLEEm+5rSi5m
xRi0KyoYE9Sx2OP2EObMU4XLEpoaOoq353uNp7+Ir+F8rju2C4V05k7sjudp9JmIAyyt2v/7AZm+
6Z3PGNf97VhKimNQhNNwWRj/kmcZZaVOGJaDN7zbQXqasliZE3JO0tFJGlyXP3vyQ/N4rnTX06op
6f1n2eHwEigVNweMbTq9GyedDK9OnuRXNQWM2BhUT9+SVzbadTh8X1Yt88ceNvJf/u96OfTu5mfr
MB7wMIwkAncEh4vyGTdhFr8zHyPmyz/plC8TFJDwjD91Co/0ODnOxNxTNeGXEgdBXBpzjgeIRQfo
N843CGDiU26tp68gRkdYmWUtdXITaUUqeyTi8FX7NBt8YBmh8WmYQ9L+Gk8Fpwv2OTz61L6qwB2O
/jhgzoQF0iSHUXtBgSWzxp3kmzSorxaAAsY3PBPBAWyoG/6A4spwCGfLDwX28JQQ9EyOhLWJdjcx
kQUIjgPJgDLmzqXuip5D8hMx/W7FHLd2J3kpR1Pbc1QAb9qqEj6lAnX3SRYd3ohFlc4rdWYc3lXY
Ir2r0gn9dN2YrLmrbEg2M4ljrhTIflLBAbJlV/I77sXyC6xedIHjAkC44ZUltT4IwFUNuQLSHk2Z
PvaoMwixRiv3IVs7hFUx4B5hNkXIDfNmwPigC1s0JgciwLILlwpZHWZp/z4jN5z1kNQCGy/Zv2Os
kuE9BCq0N33ctQCASz7CqIqCn6k0+Xe1MrCbGl3qc5GTp9kFyq/eOpuV741vJvsnqRav+43Liy6s
J3xndlxPW1YnNvNwXgl3NzeN9Nk8VHlpH3rmdUfSU1V4nrpw8y8MspWvkHjUCyJ3ycioyonC41QY
g6PljzTQS238MelVX7t1syJ0IItOzKw8fSmSKWDSKfu1f2u9ONEnEtxdfvabCusUeyjXbOfbxTwb
vHLcAvxyKBx4ws7BPBGQr1tG8gy9JSMbC5z5d7dOhEBwT2EGgNHj7XFdonfYPl/+zCvB9muHPZph
2DqqM3pv+6xNNtUPm8Y+73VGQntPvDjQt1xb1iOFaCDDKR5b96dyl/ycS69xH/ALaWT/CjjrbhaZ
KU6YV1hV4gYoyH+wPlASk1xRz/TD5Za+EHl9p1s9IVez7XwUz6lY7Fl5AlGh8YAbH5G4aud+xjJ+
76I3Py8GDuxfM9VTdFAiSOpfTjqRQ9G2CK6Fk/OM1+NQ1+eASGT2ALeNCQ1coearS2NxxamEfYWB
ZeHtW6dxu9NiXOxBGr9icWDQjO1xlbZ9TMzmfUwz0/XP/lQwnSfhF5H/a3T6ngRI+OQWcI8dF/yB
/pUT3v9Pd1LhgSUOsmMANwvs8HROePjZj4glYy7OqMUgK3ZJ6iU/MYbm4zkizrPlSMPaXKogaTvY
f57qQaVScMH+rHr3nQyB/45FgsqLNi7xngIHAteeiQhh3aglqnc/GmvGU56t2N2a0Ij82ma+w+jO
ywkGJDztI3Gaxd84vAkt02ykWz6pKVbrqWzzXB36aavNerfJL1mQln8RfVGcrOmpUkj+0cs7XiQ/
6jXC6QiYdrhNRbBNYq0vfkgxkOOIxzjDf5HHyaMfIbF8W+BV0ZkJOaWqLfAa3DXwCO6ByDCxClXd
20vjQW09iEDkxLqWmRL+1K3sjYCVKQEi+G3E4LvPqXl2ROxYuYSnwKT1CdtdV+4hOQDEmEU6/G4J
0+sb+DI13PDNiSPTDjo2BQcdPbmb6+NE0pQMYleG95ECPQpYumCYGRd0NtvCFfmyFGHs3idTgWAO
KXGLytAMKsJog9r80RUMHrWkGTbiISQRbZrpHwhs/71TkuRFkfjktlOO6M8s8Dm+y7Zd60NhY648
YnRYZbEqJuNhyQmsNEj3624au3K45iCO4WrmLdpLLIOM8UgrdH9ymNDwQVdzeU28FUNcpTC6GRYZ
hcclroF8xgO46n3scaMAnKoosWSTFF8hUct8l2CSfxZInrhBiXftAQGQBekMBfi+KV17Brkqn0cG
ZtWeW4ODmIDLZpSNcSTw6zG41utoHl9a0hW4ICxoh53S28+a0WAxXV5gY+1o550KgsAQvqLPUEJM
XVAeuekx0Eg2UXy4xEOcXdHG+u92RYqd74/qGXqOeiACTPwrrMHW4FLcbKH4RHFg52egvpibqZ98
72iUoClQosaSwEVUNicxD2N6FCIGx8z8M+1PVdIltwnd4AWi+fSehSvFqT/a9mmSvX7MXE4H3IEJ
wARPbkAMVFS2MOD5zp7kCFDvBNxS/tbJqIAsdk7yVrWYTCiuJf/QgiNJPQYro92FyesRb29cXjg/
i/ZJyVX/SIrK++X3OMmACS6bhkajd+lyBkB7Uc4hCZE+4RcyTaRm9lM5Dk+x6+QIVU1NSsTihT7G
LgMjjERTRMrZJ6VA/ecRO+MUeuRDK39lRuKnIb+nNa/5KB85MoiXtTLHVRM0fAo+DpxqTyhrC1ql
dXwk5rsNctoNDDOBu5xRK+f0YxnDgMCq4YDYZ3OLw5jKmUqJ8axhIFtn+b4gNXVtvJJzMEgs7oaK
iNg/BXooOtrc44i2wRq9ZeDlXyuAeh9RlSXeLuvDzRawhtmnXTeYgxx6/qzudf0tRigK/N3opy5C
0gaiVw+aKdFXvPqRd9gEoX7fhCB1d0HHFLbDC/RGla/aY1a7fBi0sulLbNMII1hrGvkGY93JLvBu
MK5Z+Mxg15TjXzKRQRZgSl/+hQCxgoxhNPQlTITtw1Q6e2PbfPNVsXmlu2jM2IjSiEjmUAQ5VoVG
oVXtVGgxXiYVc/2M9WERYrbuE4Z0AR5lp8LoRq6Lt9wstiQ4lHmYMJJ4e+h1wPVQrAunXAXJnAu6
C4LqrBaTvjZ9Od9QqkaOREBNaNOYg+2smEFoSqScWBfwNVyIWyow7hszH310b++oEgamh20R3C+K
C852hhnEgBuO5ZdJ4hbF8Mh30yWYhirunGaPSM9z0mEV+nKihXYic8A+cxT4GYa/pfmT9H2dAMHy
5QXQMEJgzESZnRHBULTHpWXNQGciLIIZ7ExM64Jl1BlKAU1a1PX3Wa/pD3XpDL8Az/KAF4EDMC5I
N3s6lm5yZDQ/pCWwLP6Vq1IrJ5zffliD5sX3iTh5YK7CQKQbevEjLvz8W5K2bnaTm+Uuq4omdZcQ
mV3PmqeNQKzTer+8ucCRJGhEOmTUzKnPszfhaMRLDN+EJWljejc1swl3Nh/89JQa/G9HAy282DHr
HctH3O+YJPsVf9dFwjCe7urOFOaUmGoiOrwqENu+FMR6cNMgkfDD+T3mUJBNZlDMPONs5GcRQ8Px
OEQjAjrhqe4KexMLYTOo9b5LqHJONF1T/KMdFqBVet2UQDcQPeqmGYPpOk+cDzScfI8U0fqqc2wC
h66hg0H4cFrgHcm25yZkhc9VpJqSbwBcCZMHaybuQj2r7KEJrbecxpZKaaFmzO8xcfQLr2eeAf6n
NQiwjmC/KR7knBX1z4xPIbv5TOL6l1YVSJcQVrXcJwnlGp1K0KruXgVROFrkTCidV9+H/XrHOVOn
z7wGc8/pTm24h4vURzc/L3E2YPU04sKW3zbr92D9FJCfeOLTpCmcgEsw7v7HwjfFmjFSchn6cWv5
AsBN0nS66MGtrThYUQ3rcPFBjIacNelGIonjcKQV7GVZPjXsW1nQHqOpOGiPqb49VhiJ+u6BVVNF
/DotPKw36xrYx1kaIQPjAuXyvw45Y5WnBM67up+QpZ0jUCXaG2qRoj9bF3ZeA7x4murkrvB5BX1U
EbzQJ+HajlAsYURG73cUS3ig9lKR/yWKlDON7S/JhLv8s8KflxA16YW8gOvp+uogIndt/opVoB9I
jsnis5M1M+gjpjjNz+4lZS+fgmogZapWnFn7KqjsysU6g9A50T5JB8+i7cgLWn5zhD4jrFb4eWAo
8az6GJYpHsaRjx/qUUT7gddjpNm31A+kUBK3Eg/SyIz5QT/XKXtbAEfF34Xe/vcgvULXpDdmIqj4
fYq2Cr6EA3OG1RBs9zmMKmMMkBUjzzHcKek9du0I/DcprOPuZI76jAtSwaq8j+ci0A8hrvQFpODg
AyWZlB+653xgtc4XbK5oM2TidSNA7C3Y2AgztvW1r/kANoNHI2M+JGJJ1zEL2vbRVFtnrltLj8sO
mRrwnxumavwJaHasniem28V/CToLosoyF+vN70APX5ZWYr5mcCf1I4F6zhFRA9F6SQZYcc+ArCps
rqKv/UcD4dy5jpgPoBXXfuW/Kb9zl+dE+shtAhJOgaG6G1iSgD+tu8TwoJCUiZLPp2TMvfS9qdgB
8aVFu/jpsehcilR4hLhF8D1FDzJtYBKMAvhUSFPQ73lYl/Y6hyXDycUJx/QwbZR7OA9++9fymu5x
v0zjJ3cnsKQo1UMFvGGmU91BNyS0lMGBjq+2RpFDQ9fe8hc7uUjtAQmoE1CsNlP3sDaqOvdkcBPG
2vX0aj0c/fvME8UPRHwKDBaBESCJlcSpDHKhRJQelD4wG3Kav+SEg/EdJcNDMsH+xJypiIOFdb4B
H7r4HlSl7G8zeg04ZJaEDixvWN11ALMlPX1jnOZSVsqpGH9Wed0WH8gjDtn73MGOclQ4OsguWJ2o
5k7OwbCSiEZRQQy3hMHvWlTn4jSFhHRSCGvTwc8B9H2Wsx7iywhikja00vSyQMT6rjt1YQKYnuBu
Qh+OZZwpH/JxSk2xUCSSoaJgqYvG3mu6+iXmBTegeKjKopoFvBqQj4FgOGFAGA/dYj15jucR9WnJ
ZDJ9LIR3wQImWZf8IfOVJ3ckRolaaT9mIAMGlVoEajyRFYANySPjos2BSLPMnhoIKBU3aTETvyDd
5c1XmI6B81PWGS73jD7eG9h6EzPaYI7HxCK1grsKY2ZPMYLtAuyn1H0E5ix0lxdDKpyJodNwOUlW
xzX/RO7Y4I5Drbs5W6KNDTVQO/piK+DBxhKmY2uL8JlIi6JIXmEFtPW/rGaHx3lhkile6HaxW/rh
POcnTAejf7cwwq/JhW3TbDQA2ggORX0GIjYUCX3ZogNO7UZdK95fwtO+535nlRDiKRmtswuzqBo+
FwgKbMYi85B7PJKw0f/huzPxHTXV0jzJZsLqc1p6nCc8uA2/0VcYYTK40aekpwZs43hBNOAT3+MD
xjZg3aTRL4bftg5ZPFNnA6NbD3eDP6/JDJdwzFBJuoiedtd51Nj3bRHN9tCWQi31ER16WA4VyVDv
iuIyt8+ZrdbKPLBZQdmXbKrGqNwz5YassZvbhPGJCOwML3YlNZG+WZSg9m9lYlxx4CVE3D+z0mFj
+OG5hHjqaEZfRIC4dmG4IVMkGfhJqD8Zc32pXdM/rf7KWSJBai4Xm7ekt4UKhmcfaKG4NzT/Pclu
3XePDYn7bzvAhbkmtCr9t1l7T380kl2dBw0i19wvIx7OF9c6ugap4a/vRNM99zjpbnHvqhSYwKd0
23i+pRYkyakneCAMBifJYbo0y9BfLNAgF+zGQI6DPR2meNQLtcM9G0wJwXTWtNnX5LRO8aH04jj/
TdlKNczgkqNAQigKdqrPfT3g22QAfFwDbPFX7rsty5Kb4h9oJiAK+SqOsmO/6Fsn13F9AnadVXgn
ah15eIzIhpUXUFL8a9CWzFcH/puBT5mjt5qQdpP+Q5S+OaKSx0CJU+TvRz9ZOnuahiB4o6qG/CYk
3+Fe82psm8NQYvYywap+mEDhZC+qRlL7pFAsN7CW13YngcDjAepM6Z8Ap7TLGbATHjkabB8v/kj/
PO+i3MM9VRR9RM8jTOcggMwNsWrofV7Ay58vb5XIK+fmO2PDyikXYYzjn20G+Y5yrrY/8HYViNMb
JBYLA1YPokZL+JLlcTjdE12QjyS4gIEI3nPSKuhInFOJyEe8aEok1n/HShMO58XV4HJ9FtZRaY5Z
F91Y1ULaCEUlnN5z5mVqe4U8tYP8H28DgGj59qNkpOdtQo7mAkZsf5xGCZXEZwAV0RQg7p56sscr
WfTtZth8+s4JTF4cYAjI+nJ5U/w1AlacHOudIy1RBMMGcOd34siCkfDErPiyYuNEUyG+bw9xs2T6
l0qY1J1ckC/BaY6Zth20ivptjhS12b0BfBJ+N34OQYIetIFkSvrPx7w3wTV3jsSH3YPTBkN3ag2x
Z+g8wMqvVRejnvnQmuxuwnD30UVd8yfs+yg7KszNNXe3l7W/44k1LwuuQ/z3PEYEJ2cfcTKbSow4
A6SoAy1WJcEgAhE+I8PM7Zk1AJxoTpk43gPPK4dwUnfKf1Rjy1QtJtku7pqQYZ2dnXg4daOrZxKz
SeY8SV1hS4LSFA1nIkwQp30TduZFZ1iY7q0d3JSCIXK/6QoK9592i8b9mMjDsiFOlKA+qwUL0LGq
CoQkwZqy7iGbJkBosUc186iqHM2My30W5Hg8+HkwsF28m82Sh4dOed1whwO5+WMqKEiMEZNmwaQm
OWzatUhJDUkRBGDJIJnv5nHN/KcAYN16JR+gs0cGL0V30Pgd8PyqlRACwXKRXVywYuWZhoOkJh3y
7DofjC2G8ksAp1TXiVER4yiBnvqjdVws4sls+vkGfyB4M209qSPC2ly9x1CCmRlULVeIGUfqRuUn
EVaKsjEkbWrEwJ96TWVAxCdM6uaKkFQud4qid7pyzubdM30HDXsy4PKLSXOFb6LsaMGxZUGkiNFG
D53IGcXoIlm83zYYqvqi6zmniQ03jO8iqHc0zbRgsKgnGlMTEc06MEEv5QWic5E+komPzYslWdnV
R8Q3btGlbJlV2JUxJZ+lg0OgwsSqLkxrS/tLOYzS/sqFLWAnhokNW3hqzIBQ9LPJ1idudmI+xBGa
iK9GUOhsK/7LPwW/JbwsVvOixioCJ8wIm06O25V4lF+xw+citQeJoevC1f8zWJdgQNL2gL+aJRrY
1NatPDIhC9kfcUkt4mUAaf6F19GYo+kXKhAZVxiEdotnJ/dQ4p/SWGbWGU9ss+a3xh3p0BZvItrL
ajaG1l2r3W+MxZtxr4FjSUFdKbfdG8eLb4wKBZNWaMD9WS+TNz8xRFDiYvHLWHY6ko189OtOlGfs
7OLG3CgJ7tO8pdTNaCj/Tixk9Pec1p79LFaT6xtMWGR21Byi8wKPVU1lb7h0Kmvz7DuLO/swqYYI
Sp+bNbwv3M2JB36FElDpCsBe4TbbRphmQA/HzZLFoNS2qJ32JuSSLExoFJv/t9d+ysB8Pzm+/26V
4o9AKjU/kjxPnLcukNx6xMgVojAutfZhdoe5vcvGvigQxQAtOcx7y+3+yWY0caAvpQcaDMXOGHEU
2F04zXMd6T21bzxg0pzMbw97TEgjlnPJll4pPyMuf5La7Kb6oLgH58POPyiJOmlJOYViigAlDUSN
bM52jR1nGcuSPWzwwzMVD1kp6ilPHeXoQ4X2akWz21Mi2Ue2PTAXSxp8UkB/4mn8kl48bK/IbIZ3
9vmU4i1XxEA+inYIhyfHZQbOUp/YYVSAkBgVN3ILG4h6TsrHFQz7OWriVN1HMqJ6Hz3mMOxZU4FH
9T4wtuW15cFBlkN5hWHpFn/w3Mr43lDxrneNytU/wjUQOlUf5Poe02n6Lybux3rHInQFW3tqnpIu
74V/JSPrBi9LBW3so+DbHp/KcZbN3RzLtfsQZNo0+42gye4zULoBOyMUc0IzlDpjku4tDlchYY3s
YATZS1hWiGsIW1i43hjOaF66oC7XJ0mhH5yNlRiLJBZzjGIId/j5FTSGqioj/VN0q9ONx8bEqr6x
Pqt3/47eVK+P45AGHpSl1rK3iaZv+OeuM+Q7iyXYe0Itremqi4n1aYwUwxnQg+0sRX8TdPNyM9my
BTJg/rOuZxZd9QRiHwVpCRvo9ZybwfLlzz6yvYZBWp66iED2TtVjKC50uN62AiDIMGgNPgzxMEv8
/5j0KZ/VxwAjgaBCLqMBcuHUfuKJEYQyxBzMlyRU03tVEzSE/CiloTCsspNHLVKcScBukhPy6m/G
XsFwK+hcnT2FIMcQnFIpz93CKGYTetC2NZs5/o/WJg2hfdl/Jg5OhnSPBSIW95mpx/Fa40G0z9Xo
BOU9266QcoSbdGhMmZJB9LhVq8kjhwmJ26QHLHXJcpYAXJpqLIDOsmj0zQekONjD1OJ3ZfMhXO0n
HJNriQt5jfy3TI5TeSVailsVvd8zLI8SwlWkOMc0D/8UPk7+O65CBjckpNQ/odvpXwZtv3xq2SHg
H1kekb8pvJvpOyp4U5wSVu2lN83GjYY6mJrJ/2kUG4reCuY339Z1PVMwZqxc5xjTsQNFqEWS3VzV
c15k7PVjTUAuVPQomPTzafHFhpcJg9X8rQxCFm9HXKbDaxNTse01e2nck2aVSPtKI0QmF3tQNmjs
zJ4LFMJDmPhv9JhYoSy77HFpAUfNTOiiXL8uSPqgyz3O28JgU0p6lixnO7yEDIAYjAN3kpGbQvAI
6Z5eCRimzYUgDVHYYQ7G9teC2qlxWJEMWw9mygdxL5SByY7PBZEB1Od2lLtbQZyF6WgPfAoLUwR8
tOFr5bjbrWo9b7wjVMpRMXmFn168HKrtm1haBcK1AdwIzRna2l8xUUowMVgh6/kk1dnum1ST+xYt
CgHQx1sV3NgmyNk1YTYOT3k5o8EKr0NYKmOrBaHJYkHPNDIO7piWkJ/w8SOwqHLpbXLrleJIBuC1
hGc098rlkgxMlR4nlVC/d36IKDN4xKAP8IqEOFTKbNe5BqTZHdyFvS475uAA+HZpOxKb4ZLO1xss
XX929tZlkcFTpfDgtGf+7SV4wMm8rK+bHMlzVYXsCLBjCykcwUkv6Y54AnePKpJ5uiwMP81D7wSV
+yKDReUgBpKQ0ZJqBNh71u8NzxYeTPkgR10wcyOwr3DJcLAQTTN5ON/xtcLoTkdF3N0NxFpePUj8
ztnLiviEMgtY0Oe3F/0Ti9vWB4G6NuFpGdUDq0rIrxixVWRz5aBQtgM+6HL2xu7Opg2HCfPz/BEd
YaOoyc6i6YObLtRRYUHZjPcddnWsmOgUTbvhfCVLsjBNhDkDjybLIJtPg2vyZ4pI8rBZNU45Ny0R
Mf+Utb6tDiARUhxIqm2HL6sjv3WPXWbr4zLG1LZ4OCGLw5RPmuJQpNWcfDS9HJyXHFKedyEdh5Ir
JkL/hwzXL8nMAroswzqP61vavByv09xafIkZdIMvS2a+4+sztEf0XFcv8k4FDC6cyBx9pB6XaKya
48RuJeJmTlSINzuFkf0STaGerQYM8EYd6adPIfbi2b3UFfPgG3WNNZ99h256KTTeRNx0lEb7GbSQ
7A5ln29gBTEt+eNKo7GAw6AXuKSjptucvBEStWGNFfsk2d8cHX2ymUggCjh6UkG1/wZeapqzFTzx
54qZ5fLKrYIfB3NbHzxmZUUSbKwAyHVLMy0shklKxquZJUuGxzNa9X3sEyg7T/zY2ZXJI6naSU+o
AwzEU+8Xb20QvzCI8gnBk78zb10TQSTOXJ/5uVPMXkCf2urlSayxl70l2+F9hMWgi8fYBzV5t1Gi
cU3oEBg4hOecvdYDhDVWBazaf2aJpfyKsrhp35sBEMfJWhlGz/FMknVHl58OfOYMFE9JBXngpbfE
qVlBWyDU6mJ0fzNExn5K8gk73QSXorzq2XjZI25YAs+F70/qfZzjyb+VEtus24/Oeo66mStcdMbe
1+6Maw3VFtl59nNKdDKd1QCk2xtZdRFKyMies3KmxOxv1FgvZANmhVVX/9/pMvcoSOOYs+cOTAZz
1aIzaCktpZAiQzCTAvUkxu8D5e/Y4ERkgzURB37z/T7hk4LLM5BagfeLCUlCZwqgzpHej+Wf0XUa
/5njAtSsgFeaHbvQBN0Rx4SRR1B8bX+vc0WWlLqMi5f1emye2hkYLdWeFUrsDzDzBnYumqBkR8eU
8zEwnLSahUxVV55kF8TZn6pHZZtCGCl3ioP6BmyHx8duu4reg4BlpgC3mRxOV8FuBaoJFzHnUyHn
Tf/YL8OkqO9xUR17YXkSKBqcxLLI0jAC84M0y14xZ6jsJ9pew4M1WThVOZ6q9FO0QDkgMVLQhQZb
8RZDWZgnWmBDbzW3boCmI4ESE9wM2hc7SA4qLoKGK7Qn9bokfCIt3PGjwqraZOcJYQzzwzqHffPo
WtdGTx27M+JH6IBw0TICtphiwrEXxxByfgVNvMjVM1SZJTgzyYapX0HaYPYfNALAU96FMMyQ1P/f
9ziSmLZuJAUdkF1PIHA7k62qn75l/uB9dIUDw7r1mEpKt0JFO8YFDnnoUKHmIlywykm2c7idfasw
32fvpgB+D0UHtfUGaIHxym7LzGMAZqgsD6OvZuBo2FA+PMsLTPFThDd2NeTumSEGvILJZXvwKSD5
Qy7QobB6B8WDPVb2Y+U/iimYWLTE8uzW3aE68Gax/Y0mxrI+FjRCR1V2Qe6NHgS15/SBU4ejG32H
CD/QFO+miRitHebAgAVwuN1GwFkcWfCwhsobl2/Ok1C8bXvq3xIxxIQum1KAx1iFQ/0+kioPP0y6
jcJTFqH8VD5x8sM6sWcamwPb6A5o5PgEAun3w13beLNoMU6sPJdJh4HkgAPHk7fQDWQw7oA6s5SS
lq7vL4UPxeBhjUoDAQ0C5XH2e4QwvHUh6/2gD2CLXxdRB0eQAoiyM2PlBKPB9v5fktEI52qFy0L3
YEZsyvrV7R50Xg1/uL1K99ljMMNG3jLzyv+ntgNg17Jgexx9nksImjFiZEnxQ+Nj7JhD+AiOEtFn
+Qb1o/J7Q9VOkaU3KdSE0o3/MhlAXAM3juzRs98yS9OBLPXcqZc4c8B/XoTy+bB5d0oem3j0y7sQ
64C7p0Mim0fjmvSXMMwVWjZhkSTpLn5qvH543kBpwWOst9wecNem/qewjIh7x5m6SwMjLv0vWSpp
YXAT4mi32Ig7fg0ReM+9i8XZXpGTBjj4eg4S4CKjW6rXJIf/ne20dgZq03TeVGW1IO2z80eZeGeA
ZG9+5crn1171M9/Yo1r7JmlPJFdRFro24MzKUq1/EGvxdX2MZoUqWEvKxG88LlL+8PyQ7mEdbeGg
qvo9zjQou2HFEoE4ZcsPq6sS9bOMmWWPe1ZLIXB3ceVPtxG7aXWdWdTr/HRtid2msSuBIxNy57wQ
JmIgItRY/VPtdtPVC2rvUY2ITuehAWfG5K32ihf8yzzpjPCJw4+sJVi/WQLK2pZlzqdPNlDGxUPZ
TLxO/pTG4XsUBZn3bsoauAe4Cvcdl4YTfXZNO7wXpF4Z6joVo7yo8piUDWveXBLRIpnq2S/qO5bF
4quiX8JdjSrFfA11aXYPWcbGIE6cMqA7brqVmAN1hpOYd8xqfd2wQ8BnDMcUldTHuRnH3j4DVAr5
GkXny19Bzs6y3cBKUFQLvP/NE1uHSgLtUhNfgZoGGZSV0IIALM6QWKv2fqhoA5g9y21DL7Ms5q+W
6gSQrIM1JWas3u6baE3wSjFXbu6KoRk9XDgLFLxjpdooeubpoc434djJc4hmM50UNwR00KizeABY
jCt+ZPkkm2+DLQBLlSI7/97kFQuUYx+H9IG1uUi8i2PFDS/vOrrobEx7jirget/VUnDfdq6DX1XR
VDL3jQrcOhUD1DU9CTDSEaOPXNU/mjzNP1ODwkYg04F6STU+QPD+JmLvFl9Ly9TuI9ITENpDXbJT
WMKrZE0QeXl20E0n5G5vvteZidorpyNG+7t5cs0PGHpLxYYw31lZkNA1gVc2+wRxCEMIbu9VsPk7
mcAGpbZwgeOBsW+hjEd+kxABnVN6O3hJXIIxI5/lJSGjtP6qgoKknGDcvVIVoOwQokqD/yMhLbjS
X5yRJZUHQItVPNUITNjyqU5KOjEQatiHWM7Eq4Owk3ufPMZj8i9h7Nnui4k40AdCpbtcwcCuzl7F
tUlxVW8ZCA7KfvpN3QIihS04Mp9ZIFhTy/2L+BFYCsS4i2qeATlwUIVb9jmAajPibDCkgCl8iGXU
O5YLZdN/LgSc+jgEE4uXd7h0NnQuFXF9xBzHjAHO75rsc+VX/2xSY0rL0UfDS41r+i/OTwBn7MQx
zwH1u3x2JOHW2zaqHHfsFMU6KDCHP/2PpDPZjhvHgugX8RwQJAhym5NSqdQs2ZY3PJItcx5AcP76
vqzeVnfZpVSSeHgRccPLGgp5kklm2Q8e1SoH56Mk1lZMxguhAdoRGixKY20p02IZzf41JgRPM9rs
3GnM1zz0sy+fM05fHsuOqfQ4dqBA7/io5+FvQiSvufg+jwQUQMlNgi5ENjFLvK2VOBFTD/wLmq7w
Lb/hlJXYtB/jQfb3yK2mPaeQ76gwloY1MMGKOLjEvCiQwC1IbvK+dHgTF17C9Yb2F6T+bMhoxutI
u9rrEE0Oe/1Z+eEVFYfkVVZTnbEb1Zh3L3goMcZFWSJ/Cw+TEf+4HgK63baF5koJK0RnktV3Tp9g
o0vSnL/JjcYBtan0ETBUWMPi4rzbVhmEeDWEykJNj0g+jFNVByxpz3W6CA9JQlAHLnLft3+lQ3Li
NnOyCKJyFQKWwfaH8HVbkCuDKDg0jfwKvI6tyo2k4CW5d0yHlclWkseU/TovUpwqmbw0/RyqL1MF
vSggjBcRqRruXujHOzs3cX6mpYv8FD18vA9Ym7BX5mjmajb1I87BpCXOeG5aik7XE1cabBixBeX8
5Iw6sNSHYZ0ao4tfOJMgm25LnXGfJme8+DuvqnREqoYJIdjpLTDIvoMChxTbETTO8DKFaiu3wIIk
+xrGzYrpC6MbEK3XoO1Y7R6imFvsha42b8H1xS5ghkKGwp/+o2C4DpLzxAYLMhJOlMA9EjRcmXq8
qYmz9xlUVcitnY9Tos23yUo7YyZMWb8NCecoqiJom8Q8qgLqwnfAwItKlbMO3O6fURtG3NTrGJAv
t7bhVzqS9r0v+6Uto2M2xttbQ2cd1blmBpRG+Vg7zGdRWzVSTuR7c39uqTYKnENCnqkC35wbsz4x
gnnOZ6C6mtqZBF5TyeoDTzyOnFa7M+jKxlIetRaNxxd64pqQfiKqADndLamcxM+4h8sDKbQZMCoV
Y7e85pCIm2umDMG4INTb3bWyCPiKO028jaZ1IZwvxcNCZw8BXGxYYLlfg46qesSlweuP3EPtDb+F
8EP3bmU+g3DmT0Tv/OZhdsIbWtizP6tXbHcWI1hriLkqTq6P/bXre9y61C/q9p5jVIPNAIT9osrN
skvuHhkr24r5hDLhDRsj72pzk/8Co4WJzsQjDjX2+at9pIhKN/sUL8kF/u0KFIWeS4r0sFOEaDgl
i2wu6sO2B9I1vN49si9lGWPaKv5lBib77BYBXLfDQOV4O+xxik0CJOesJWpy5HUR+X+99ohJ7hYH
82GiwEswLhEHLiqTy42DsexVE6xeDwhOIM9zrd34dkJhSY+SvSA1eJ1AjmjSlHYzNO3EfYsRBJEa
12bVD0mHSxx696RHzH1OLv8UbDfp1mE8f45FETVnx6e59KjIFrunhf2bfBNTvPwgXI54lC4dmZ5m
Ee4mAs5uPgABGw1CUhS+JTaz2d2AEyR8rqy31FdTLqq7mjFPg32Bu7U8VH4aZZcgXFWGnrbqPxzQ
Dks2J/brW1F2GzGq3MAHsWfKt2R1LOMN//eZMNTG8MgOsEqjlgsBgmpMAkyxUqfXgGXuyp3vL5Ao
VkV+jok26RWWbzhDrDRFYaC0DglL0isJCMABcVQHn4k25gbayNR+dbOr7viOOx37sd6zB7sSQjhx
5I7gIsiyrdU9yQe+S207g1bsyFNAC81zyr9iMTv3ftfO6S0GqTa84oPmV4FnuP9DINR+0dLNe6ta
HdQ2uUY6uw1TQPIPfs1WaA/hI7xB4OWnDvlSPTZ1IP1904c4eljuS3sGcznY74ApZoC9rfEF/xox
vf6AFMtcWI09JxLV50A2GF31o2qzjIozYCL8Jy7TiLAkGR7hKztz0H43nttXPwpfyg8wcM2ZJEHR
Pi+D23lfCY6mnsBDJWK2WLiwC7ab9Nrn3dGUcskOwZT1v5OCo+dGeK1+mTgnn4c4ICyyYYknZti1
/GhiZXOWtZXyngtg57zM21mHHzIDtPEBddOgTDispSWdUq2HCTvJeTNWbkyo2egB9/ZkIwjaiQ+a
jJs5Lt//rqJsjDDcGt/W1d82VmxVQM9OL64v0hfsvUwLJgRBftz8g+ZSKlyVeEg3pb4ptrYAwt34
KUqjU+Lv/8E6165j93hAU8ZV0UXk4L4E7aXYHhq0ePG1cccmqgki6o+Ez1sk6jb6Ul4kTFE84+YR
CkMyPuXsNOnCpNR1sLdQEEx6h51nJoO5Vj5zJcwZmjQKXDF9v0+T3PWeMj68ERe1xK1xWDqYGH9I
v4/za2LXNnN5NZRh/mmXeGb1gFpZ+aSkVDHr35uvgTMXHEFY3dbOnFCzGAXauYPIwcNJvp9gxJeU
MLV+ock3zq1kx+yhbQsbDlT7JanD897Ls4sX+r5GyVRPikh9d9NXOfTOJGSNqkIvEbdg9Ov0QC4L
X2AIe5jYQBEG7H8ipOiuY0d1tn3ORQbEJlh1SbPGYSmpD2C5nBTTSbuVNCcca8MHZ/LGRVxSnrrB
Dh+h7PimzxuQ9cqWJSEhvKI/VjerTv3o1o15Eq8577Lmo20V2ckQk5Z6SHBsXHSaiRdavHx5DLzS
/V5ozwif+zzgNysg0G5zQoYat8QeW0dNUm7bv9AvyLnPoyOJCmWntETZDDud1ffMHvJ+1iAFt5MM
oR83P+dLHRGAwbrOS9j3K6QdfMSDybob3dbR31kTgjs0bkDyel3XnovIGNhP3bLyxhaO2HzIMZTc
Z20MrnaKthiBxtdxAqvE7Iu5DR0jWFxD0XHZNgXfUvSbnWRaqKGabPrTlBZGcxI1jHlNs70TEg+v
N+6s6ZH/r30P4zw9gyy07atOyamB8qfmhk+lKSaDVXyiu3c1XNB3zQh2X8UzkoJwjU/QxHH0E7ZN
vK1q5JG9Jr7iohEFacIVsNO9YT6Cjv02YFjsLggMY4QN31Gs/BHYYtaFMSZOQ2dbSjnbERc1TtQQ
aInPPXlYubbhB8upuR97On73KUJVfan6RH514BW6E7a2wT9yYnGnxDwK+ZT3na6ZTdJI9uE+KsbQ
f8mrCHikjcmY3NMcH+mjn7pERYYBr5aAqgGMABZXcavI1vb4czKnP6l2SxgPyG7NGXhbH6mn3krf
d2mDVSAZD8jFAyRln4DgnpdD0t0yWdHFaI2Mv5BtmFp3eIsre+dhNak2bnM3xA9uva2OlnSm/wq/
7gTBHlSMioht+YCt7uyacp+BjQBtEj/auIEBo5XRSuLZNSduRMW7i+1JX4QV2XT2TbW8FnymEcrb
3Mkg33XW9u4tIiRGszOByZZ+mGriX1bMT+QYmeiWI819cXcPfqYs35064YRtQ526h3nNJuqjkWzK
Kwlb/FucKtPsvohhJBxE+VhjE35jLauhR/KKXvQdMUSn0T5QSxk9ZL6qQXJSNm2znYvhzUvOsY9i
c4wt09s9y0C/e1nFAC0VWb7lnUNGkLeVgY0Q3gWRk1O17PXbpF4x23NTEUnBauEwEJyLQeY1qTTf
FVNw2d+EMPPpJiflth5M74XcNqjZJgcKk2eu7vnaM2YGmYupKqwsZz28j8rWV/Yy4/hMqzEdkpxx
/EfTbcFlJd1hjqCYHryxcf8lZZbbP8yQCLyItoWHlhhm4ktXTUxD9Ijz9C7pNZn5zI5cshItwWWy
JHb88ncFaMI/LiEeAX1IPJGMLzIjx39vsH8uvzl024cQ7gSiblgHr5MzhPeWRd2ZXQ2GgYJqJ3HF
9KKyu1nBpHmCFxTk57Sdtuixp/rsWGn+gQjyZGRRgwZ3qbB+wvfLYfhhU6hm/WV6pOWGzqjNlRF4
mDXY5hOf2BUdRApqEikHoZu9YVhC86KhtoZ0uYezEnzPSsB1pjwj+6j9Udk9tlDZ361aE1tWGvmS
A7dl0mxc0k+cduioVUG2BWYj2b9m6DMP0gPtn5kv8R+acWKJNAgPlxWlzQWZRyLvVC2Eq9nsldRx
b6Y/hi7KdDY207rQHhF4BEL2fuht8V/D/qXKenbl1egvH1G4udrystgqHU1CceRI3YM4L5xllky1
JPkZaoU64ontss9+ZfpVNzmp/7rHEAUfjq3DToSjO78IDJb1UwZYbPpLXgs7TAHftvsglbg1pSDQ
YE9dNvMFJmt5n+VtYekEWiEVk74AXmltBfBuGFBLFxtPd6yuER2YPem2qNK1c1H6Gqp8E1oWHhR5
i+qm/W9JKVSUOMOJu3lCd/lSs2UW5MSHA8j2qP/0C+QfwuwZ91qAttOwxQ5qN3BY8kOO7bzpiTZT
cdYov/EpVUWgb8bYWYKbbA2JvSw8qZ9bQDC5E2YbyyK36n+TjkQBAZbl//UqR9fFjnKiTl45fkV9
T8BymXH7rKn7jYV3es/wrBR7Piju8GEQcA4JZ4jyK7qK/Wbc4/MOA9KpTcULfZ94ZWUptHeal0W6
KIdd4Xa/gixH0fcXAYBXVe0b0abJ4k1KkbIClBcQfC4XFahVkXrN1YQcx1Is/IVDqgwfq8yRT0Sq
zYD5RoBczCAo9uNpSbXmrFZR/QvaTvM8saVmYgca85ZME+5aVi3Tya8a7JGVjTz/RFSnPpuqy4dX
I+gGE70LD2AN0wkN47/y0MLFg0KVmTQ/WLHQAEn2Oa6y66hW+xLyJSXOxjEQnmrBIgiqi7eOB4q3
uSo0GY2EC+6LId5z1QfadRdwR6Jhg/V7iHSlevlIo2mdXwt3S7NrnFsI1j3mWn7vYHQXYlLs3G/q
mQgcmL8Jj7lfOT7jIj2X485VmX4clgovE5Dc/JUSHnajk5vCTps6zHI3WQ2N5w9kUqz1BB9J6WY4
8RHFIfBirRSR/ZGxPoDdQ5t9TPKUig2fk7hBM41r77YJZhK4Hl6qfVL22nnYMr35DT9HAlMMtgI5
AODSPOksUvU/hKjOOQsbCOcotOAk30uDWvBOS1HafYiOjf974Aj4hDuel6YECV+GTRI/s7nCwAoP
qFacm+XsDlC1Cpv8W/g66PCQ0k/hJVcWI/70QKaOrQ4W/xqSJgm84E7kGRwfPGgUBrwg0+ZpfYtK
XLYPMUaG8ZWtSt/RWNxuQx2Y2dm780OUWAx0BuX1ltA98wSOYtd5oK7CGbaYu1v6/JFw2JZDmI5i
fJoMwMRvJQco3vzaXYyP1l04LQmwB84yvPCGFZ3ZBX0nM4yQIW+/J0WphGUowzP2xzVtbJY3Gy6k
9HdjK03ApMTQ/+4kaZq9JMS4ma3ZXOPygA+i0itB0Gq+9DDqIO5iQ8gmjPN+GS/7elZyZX841uLK
ZIycCthMd+cVgXl5QXCnn9V4sMX2E1UhYJfhNhYTJki5iD1gOVwlIlbkLjGbzcFp+0Oh4wXRpF5c
kWFcHSB5qOsyO7787cl2+ZmVvVucGf5yqge4CKrmbg26Lr3rW9gRlDBUbX1HgAkmnCuHefpX0IRe
HyDcsBbxVxYyFabFzfa25TKGtcRmDLeICVtEIb6+xJswXw2mCy4mirgbaVUt5p48S95xgDCg4CHs
wOAhMbdbV2Acdc8ppm5SSEWVnBpCuvjiKLHeglC9V0a/JK07Xs0ramUu6Nw0PodLLX5loV/W1C3D
WPzhr+V0nYFQyW1BoLpvBd2In48cN/qOEmTLgXnK5ET8DoDFTs8818T28z8c0rrUW0BCj2Rp2MYj
q/iSHnfsll6Ya2ywvLvi5zpddH90ncIvCipsuq2PzghX/+R9657quW2HhzpquKl4noPtFXISCXAq
4tEi2TptjCtREuGAgM0UY1kYsjWiXNYcWVWz5U0Bdfyu0i1iW9bEqMGZzinVbTVl6yCLokpdp27D
/STcUdGVYxZLN8Ah3OiVjxOaSbuEFP7ayg+7g5ch9x2HNcQ/XoHIdnYVeQ8LvYhVycmpuHSALRav
MGNx/xfdLJZTQkiWjbgu1HAXFQtJ5zGezDPptHW4J8Ulf3mCY2rn47K7c5O8ITQVumSDw1H4PzkH
XcmcQiGzy4xMKIi/04jYIFLNs+meAkKY3yuSgAcnHQnsPlEsFB+yEf7jIVYIabsc028E6sp3zbls
x3xDG9H0uJPSs998Y1X2AoJ2Nb+KkQvsGaoCVidiVjzcLJFZ+pOOMf7NpPKWIaPxVAuPFmc7MBdI
EpkHAyCsoydrO7e8we4gq8eJLk71Q9DqYTjoCzRo4B9OiLyMWJCYH8ZmHc7G3tcUb6OlELguJPa7
IdOyvKw9bulT6TLFvMhowniUwh01VzsGQAqlA9Hj4mEANndrKlx5TH0Ohm/Wzb1Q4DXbVf1dEBLS
Z9Z+Pq82VWVAVIo2G09ASnRHwHHstkLTZqE3lyxIeqGUhQFmURY+P7s/3huDiGqO3LTL2e8G/FSn
Yq3YIfDuM/EDXhyOYnSnxV5xNBG3BAY2Z4QCOmYznDuL3seQuQTtDMCj2RmUeB4zFQ3gaCM7cM6s
aYJDyHhCfw5M4+3GlQNSolHZd3SxU7PG9RXkEfkcDm9ccZvVGZSduWQZ7W1XoXLIJAOp7oxq0In/
lXcKuoCJuE8fiq7U3j7pvF6ehPVoygTiveJJrSSrDzKfmzkBCoxgV/NF9zKPFlx49UM6Uj0sa8kn
RlUGKyn4L6L/wQzM9dskIZgfImhjf7MxFj5i302/+X4xW4aY6z+ll08vYdfwFTHDxpZiUUx5+8QC
hJMZp6azG8DbFvvCzFxpsaFhNoGr/t8dcwPoVJnAZtRg7OeHlYovhqA8iDfXhhffpdD7/gB+RHAp
QLv9KtkPOJg884JNhGLBtffbpvsdWpNfUOBS5wDeLaAZ1rMozbwUF4NqCA+I/exC0uYA9I0dWiBW
zI9s8JPwZxIG9jKQbV3uEoDBf7DOk6nOYq/gwDO0lW1eP9IVVlKhdsBkz8J1glj5HLsAMY641dr2
kBSSG1fFgpwKlSrXbxnm2/CA74rsXiyt85sfMHyXEewCjMCcY/iaMlPfEe7D2Ic3Fe4FNij+C4ve
YePqKvujmhQ+PdwyUJGB1wZfQlTWJ1TFity/jUqPXw0Gr6q6dLTIgnNwW/g+REip1qD2ZLsoA6Le
2QlmKqshHPEXLs2M9k1MFeoJ0jWmYBEviX4oPHASe6ClFHdB8S3vJBQCewvYnzUAjTfjCI4XoySx
z+jCJMphGzsO8UER+ky2ZsLeuEMksPS7dYVAjOBPp7E+N+zoeNE9t2JmbrKyja7QFeVPZ2iJCmpG
KP9JSAT3g5Btqp6DEVwJhLgNaLJkxBMIem5FSSCm5ytUi5KgSo+3J/AWwoAMasVTPGVAR7A9+Fiy
yZUeQcrwY9iF3fqBu8oyX5Me/MCmtS6IW5vFz8iSmxPbH/9I4d8Enp2KrP42xAJN3/wwwn4iwsPU
bYhJy1c/LxiZ49lQPRdjFvtKaunc8ZwQzcfDHDwH7swFsTEZfu4Mahrbu3qq/SfOIabIAOuvhnXZ
kvOwtav6Hd9/m952qXKSuyWy1O8UE0LGNcVyBA0D31myZ6fv/l7IUBws60NWxV1OdC6ct8AP73ki
eQvqg/8+ZE47vRdZBF0tj7D/VjQi3hID3cYQ+i2YK3FA8R6l67QBsAgj6U+BdbDar2Pjv9skj+SH
rglP3IWIc6+sC4pTHeWcw2EIg3BXeHnl35pIwCqQuHr57SYRNuZ4baaX3Jes+IVN3eOyzN3Mpx9D
NAPiQWoGv+Q8/+zNBj+MW8QqDEyrDW58GnKY9ojYk/iYJ6v2LJlLfsu23JJEwK6e6wRj3clMHeAa
n4YJjwerjKndgHNDVviUs1YIf7IkouUAjAIQZesQVDkgJ6ozPooWW3Pqm1cCUpzskg+qeB2od9ta
nuYNvDOZ9V9MGIEitmEoqKSGcHczNCsW+TzCw32hUNKei/K/7J1PLQEu7RaDHWmhoOcNQt3lLaV9
JBIdVA56jQM6ah8SkHOGG2XeXybsB1wJCjd8KhEjesAagfdhXC95iPWQvrlWW4xwHrSKLes4zOj1
Tf5lfEPXrpqdKtwR8eh4hc9u1NQIzEXwGPar2+46gzhwG1snesLqQfNMyUjzOiWgbvbDqJ2Q6hZO
DyaoOLohmUqynMod1LOCbBl2j3rBgKuDyJ1eVtaPsFH6Afa97np3Bgjkh9hVz0FcYrPShemuEY6z
4VEuMx8OhIjsqCUOpdPAjtd/IE84Oidp3WxGyspHTEg+TG66tnr5m1DNFLOnLnW+b5t5e34AHFAY
TIPYhLebxfxJeQyabb6g3AKn4atignb+VHSGUKlTZvgnopJcPLXWY+ns6MtF+fh/tznALPI4MU14
+Q5ElPvDdo15HKsKkwqRRE8c2UHUFsTR2NKbR8nF3yQcnOG2GQNeu2Ta0EfmRjFeNwBwYGc1I9+N
nCQOL+UsqnjlOPAbFk69O6+uuVxi+nH6Q8Ryfr0NEe+/u3nA+Nv2aOOnOc/cYO+Rb/qplxFqCrx7
t/kbtXnN2pVqWv1Tky3hT+SXxEYPrl+cwgOEaXpb5b6gBHBwmugkF2UGXF4Z7sN9TKbdXpy0bzmW
AED1+EaJ/JLSqGLlY9r0rKYsRmYdqOCCKyjLSVQ6t31fYhB82Fhw/D05BfmKr9ldovIzo8+PBSwb
W1o7g9Sm5rbC7i4vZeiMqKeWqo3i0bbeFk6fUxAXlznRvSwOuL4DVjDe6pU3GXhpOkktwXyLO5Av
Dit+NL6C621xIWsJIKBqp4yPku5xipESqljXs+3yroV7RBPR9AShAauGEltibuEFOd1AeizfoNph
Cgmtg6XJX0afZxkrRXrJEAJm2os6FguCcXW+NgPT6bHBGyZf/KLH1sU+Exne5+X0oyLHSgQqVwGy
e6CG8rVmC1+9OTQWzL8D4qc/G9KiK1+4bgLVQIMGdst8MH9MLWaPMzPrEpc1FYXHvMxWKAb/KjP1
E+DipcQydhu0/kiRKL+arvs5xKsIwt3WjtyKvSZAL/YQ4EKm7W4YkZRxPkC4BUOQvMf9aF0WOZ5Z
iwvfBe+xSuqp7+4Jn/L9ChSvF2YbM4WY0pGyE1rymEmAqdcNftVDBS71JDBA/sBzRxlTZ6W5zX2W
TSXR0qT03gqQz/XvJooo7gWXmV+bNHBQYA1pI+mZ4DKEcnars+9ZagEo/2F7dExqvSa3Xjs7oC6b
3Ks+jS+MPnEHjrIvXFUso2mD99qXWvV+8l7ytpo+yk6zKEE97wOIpj22PPWeltB9IAJuw2o4CP7+
2HC//ceWLPItM0XfsvEwKyrpv2HkKgFcwWJXBKXh+SsExmwsTPA6dITgOKlHMMvsk6N0AfIdyp6K
B91Xv4YcGsod36LZZnimGiq59mHJ6HpBGd/Wj4lyKe8wZeTSZBMlKACZS5ny4zAPIUCeYTDTO1aJ
0lmIAPD9cfa4UvIthgPLKRzOBXuXBcFDNQHVXGsX8noaxULYayJdaX+gNjTOu65CXb0MYAQ8Yjyy
TwrkHhwe7FYT+C2SqFSMTTonJ/00BH4QUYPEzaCZbxHYpkxggrNZ+wFYjuU/TqSmEC9OW7md2jVh
1Tkfa9K5gdyvwZIQ0aBzh0gAD0xTeydayVTdHaSVYf3sUHbRQCZw6fYiglM6MQ9rCTIesS7WrEqP
K1kNs5zozMEPc11lyL+1hCDn/UMZ16rChYUrela7ngyFyA5pqvKPvBIrrB8u8a9JnmYLfqi++TCo
GNK7UsEaupeqdSkIqvmuXosUv+1OcDdz8a1qoqTgUgDa7qyJCnPD/W5somOarUiYe9dIwgHH1sNB
99x3mPsfWLn39CiRVZrGP+ApveVPHVCqemVyWaN/MoQDu++pZejuWq6dggQO791LRsoIHKxmrOBr
Q+7xWuFnbR8sNS3daTJqQvezrXmJ/JHmbQthTBPkqSET7kE+LkSKMmzs727cdf9IgKf+8yzzFUOn
FUv5GFcrffF+Ejg5sR36Ic8p61wq0depujq1U/2lmsmWN/TmCo8cndJ0105sqp5GLPbJeTacIvU+
l7BaH5Rl/WdYJVepbA+9HzifFEu7VOl0fISvlKIzrO3xOuKnD4kKQwTGjB2esDLp/AuhTZX37IkE
QT6W5EwEVZLTTM6SGwQoNV2oKp2N528q80qS9yUj0yp3uUdJCrbJUdLq7CdsDveITN27yOaJ7+DI
EcHKCmnyoQg72CuavIV3SwB04Vc+UQfFIGWj7t9Y5fNz4SETa3RnNxyOKLxRRKUFhUzxIzmiTv8m
SmdA3cVh+UnRUGzZaSdONL3mfK8UXybhLNOun7sxgHbNr2sXjTjir75eY/MwLah413GoPBiTYOz1
d4YO5721M3MKvtQYRkeUE4aJ9pGjDY7FRAWPUTc2GpTZ7FCjEfUtSDVXiZveRg01XXPKOqfLaJje
5MVWMpTT17PJO0VSOLhCJKU/Ow2dE8tRnvqXdqrDr5iUab53OzHiWbMu5uU8c/yDcIvoV71KzFGY
nmK1C1mBTjeY+ehzFcrx34AYha+ECnpW7RzWrfCnzxYMcHpYqZ6ABDIEhX8ZsYsZVnK8qznvG4yh
xGblG2+F5d4LJ1iEOaBdKo4reDiEffLhHgGo+mA77SQgHQxhBgCe1T/sA8tdY8LxlHHv+TkkWfNE
07c6jcwC9y7G3QcnKKMfsZrmj4HLkkcpACwFlktFdp1ZEn+GvN5A98ciCc+O9Buy23QrsjRzEqGZ
fiFp7Nep67903YYbWzNks8SVpz3xzFH+VqIUf0Me637L0njBXmdp8bK5GF4p7pWv+MBmYmJZIi7A
nDjQsBNwqWr65KGsLV3DnsXazn0S+E824VqY6Fn4J1vt3UFgKcnDdQkscrt0/wiRzneM9/S8rJay
Bqafev523CEJjn7FxhOmBJmfN7q+o4U4EcYR/mSeEfI9dV7xtfdSNiub65ebeE1ZAZ8lP/b7iMEF
fIynzG83Vea9SiB6MNeo5L6PCYqf55r+wCNDYkHb25DAX3UiJOmxkNMjuWn0yNAEzb5ySiUe1i4D
m7Gr8bCs7wuDmcz2o1k7gOEWdNTepEH0V7WEEw4pb7i7sjTsH5sOh9m+bEGbVqHCUtkEiospmt2U
f9SxTD8TqYpr5VG0se8i3bZnFJiKFJ2u0hujN7GTrWgbnKNcTMGJ1p5C/0zlUJ3xcHK8gz3T/xIq
0riNFjDcD6gyyYgcNa7TUyCdksx9Mvq34IOSGSKmqsWuZt3OaQqLThNpc2dCgZWc6P2MAxvQ0CHT
7AiooiICFofNta3E4u3ZHlT+ISprZW5RBYiskAxjeVwvBnQgsc7SRRaNw/UQsZ4r92NeuPd01s8H
DY2Sd15QhvZ2xaf3e4T0og50vfOWaTodW4JaU/o2EY8qDwNKbPOugxGL02D5O/8ANy8IedlCh0+Y
I/3xQBu99s9BmYfO0Slsj4CeE3DefEb0iVCN4wPVpsPaI2FYJbaJvRsT6rG6Y3RwfZxKThly7dBL
wZ/1n4zhu1X5C40edsNUVyCuhSUo4Dm+fZ9UGUS7sA/EXw/i0KeTuw5EkcRTn2BjBzA1Kz5EdNKy
+tChix+ZECGhxxELKlx1SAhEQ2HwUJ09tOZZqZ6dVVMPyMWRDC9zt/T+JS5wfB4j5TPU5BIP1hEO
Q4/y6+JfQw8zjv9YtJP8slPQ11fCNzZ7b0zvfLiO2zaXQM3VA3cqhHrywvQdwe7wsXFxKaOErllo
pOl6j0Zsygicd/w13Z9FMotTXeuI5Cq7kNfe7Jg5Y6bCuYq3x6k+hSmigvmV6xzMS9RUc8wqLuVH
hNnqPXRTwzNIOdJVz+2ccJNIeTn3UxZoyp1LsMwBSdFnOwzppSm4tR2cPsrfMTR074rr2kVwBZrO
EQVNRI1wQsRwEluRvkU1Iek/hD7q+b5OEM/Y56oiPsxyLbEXpYnkO5P0LbafFMu5e80jL2/f+9at
5nuSsI19K/LGI6bcpm1Y7hB2TYNTEbz6DfM5/becxkrdBdohkpmw3a0/sVAVzluYebAxppZGI2Lf
pDT34AFoJwyjuucFCVW8Yos31yLKwbrnYj3wRubzB5XXTNdMpFV5dNOycdB/lMA44MxOfE83gePf
ZFhAwXBmCwwtujXZ2tVIOPp2u3R2HzkxlcgnnerH1W0BWxn4mCDUuZ+gSPDd4fc03lMDlMmPiQSk
nffAfTJFTy0ujZ/CZZF2aCvYxW/OykXlR0RcHTG2mGL9wQdjfDZEVIOcvWhOlnekr2g6WWQ0MFoY
x+UNgeWciG7CLH1PwKXW53VixNhPzah47zKSEN3Qjc7jk/X73L8Z5sgJ30ly4xbesWGfcvpjY/WT
liiXihzOI33IJ3aUBJmpsQT2lERFuiuxZFGWqQn1MzZGEiQETeWHRcxJdo3YN9VHSYCiOdMYassn
rYOQP2FqjPae2VIvGNZkAXfgo5XaGC7/SzPvmUma+r20QzlceNtV1WcaN45/yqtcduqAYScnfhaL
pnssifnJp1m7y3A/NmlTPZJC0CtKT74gHHIDiPBSCBNd+hKF6edCx6c8oh7Qd83TniwnSoNl/YZZ
US5APzmm3yW22XTZV75P0T0TVomIG2RYyTisap+sKCHW95Iokvp2+7TWTxu3bDkua8vHdKihafvY
jhYcqAc1pkYfkUGqEq9bgtp5nEF0bcyUzjynPL3eqeI1xGiI3fxfQGlPf3SmtOXwF0r/nmddvSo0
nfxU6nAYD0NWYNULgpQNopqgxrICXPB1zE1kfq1VoNlA+dqSryqmgTYOlq7gp4mvFIdo0l38YNLI
fzA5d4tjZZzlixYPjwkiH3oSTMFMSP5Aa2lBagaFbzfxnsZiKiP5oyNwSii9YgYkZ8HGnnUT8a29
oNPisWUe3Awwqf0paLhh24skc9dyEI1s513715smd7pNvLyHCJ9FdjwLicwNbSChI1u3VAPCtUND
gI7Z8Krh8UE5FXMU4M1aIjatE48xHURJV6Cf0VbCohktrDm3EY2TcETYJRIggYB07Kss6o5LSTHu
LXRg5u7UtyLedw5bniM1GwZPpIfIdkflnMEDybqeCvNqEySZn/UelXsMd9Yrs+QE7I5gv8JrRSXY
dr3d8Tv1w5NVuqM7ueWI2MFblT91zDLmmIe1A8cQcQmvUs9ubG9DwwEsc7/0LnzHmp9jVi43rLCD
4diSTM2Pqy2Ff+a99T/OzmS5bWQL069y464b0UBi7ujbC5KiJFK2ZVkeNwiXxcI8z3j6/lDdCzkt
EDewqYpQhDOJzDw5nPMPKmgpnk4ftNxDrnkaIzGhtudVX2yjqscvJZDHDpd2pR9/hX3EDX/KLXRp
GNV+uMPEJHiPUoxWPPF+QljcGctRv+fI8HXKNw7SJBRm67wVOzDeZf8e4KbI7ywTzRyk8nB3OXq9
y92wrFIBw6aqlfBdqMCg2FNrz9y7QKnGHKZagcHkzgk7JzijMx8BcWjbPAC7YPh/IQJgCMRl++Ac
9Shavp9w5pzeuX3bWB/QSZxa5DTR9DmYimL9tJGr9XdmFXLD0fIyie/ikQIW3ot1NP8lrN5HwKVP
BFb7w3ch+rHau/hb4cdO8AEpADe+x/+umo5padpPyPn0ww1eS7CC2CH7/PNEdhQQEVzjGKY5uwdP
QGsA5IbBKhNhRspXC1W+4gxx2MvOVhpGAyMCWgAkdtOQ7XMzz0JFq2xvJprBYgNBX+XQKgjWfLYE
7HAUnUDpH5mxavrMK94VB2wqsoJFVI4/AVBhbWnlgYbwPPL76WPXVmbxEPVWHz1UToy94gQhM79x
p6xFRpOr7C8UpYDdZ2lb/ZzMou9uPGygOz4sTAm0Sc8gp3fTeLSawLBvqtFBzSbBXVR/1k2EU160
QgUISz016h8nLEvGg9IZenFbVmStbp2EE2vHXtlivTLqjnPIRdrbZKG7DBP0nN3kiFdH8SkeRfM3
9G9UAqH+WR+8EkQSCLgWYH1vIdN/HwHq6e8URwmDQ0c2tX1Jya6jNR9QBEe0pK+8W50ct3YAVY8+
ezLa7rPfKmA3BZIcyalLlSa7p+ZeqQdKyEp3BJNFXtA0g7x4SCFl3Jk4Ejpc4hGQAYEJZagXlGER
A79oBU/fEkmx9zo179vRSfP2p5m2CZCTzvnhFHiYVpkob806Uz53eukAWUFy/SkJx+KDiR8G8Y4S
3g0hgXGOa+eXBvvdWQ9NA5KXeJ7CVd8WHwtyBD9r9sDjBNj8ZKpdkT9yf9DeG55iG7e6HfNY0xHP
vKRV4ALAm+oTZG0LcUQxHCpKsJ/YzsRtGChaegNL37pBNDe9RXNh/Fh0qg6NLEOqT6+tv8jWdZ+K
AJP3e6hZ5q+R3fjsaoNyXzbe9AO1VdRec8cu95CayE/WWGDeRRW6SEe1HQyT00O19UORBfWnPBis
U11Dt97HRQcUNaTM/FFBqEVH3zSybkFGhTeZht0oUtzWEbMIADap251AtbYqT/TCCt8jBN2G95kw
bFYDho37VkHVr4hC7z6opxEnTUB/O5i14bcqipB27QudJ7MSgvbeIWwOat6s9QAMBsHT4dRKoZdM
a9N/Rb04KHGlDaCjK5Ym+ru8NKsnz9cpKaBniEoGGQFM/0pYUO8G3C/KYgf9tX3BhcxGULpGsR/1
BbV+p5BJqA8mFQnYw1E8YhxaZhOXu3o0oROha9IeoauOiI7r2gcS/O5DEMOAhjw4fbf7Uf+MgytA
B56XBgKTcFbOjHEQ3uOqF0HEo5zItqrQlloK9fsAl1O9Q0JxvhuR92uos3U54gBNjLgRC9Gv71Df
mfqHMdOjfI8wDbwNFF0pL92rQ0RyhMtimtw2Vqo/oluCrmmXlLdaX1dnFOn0W0hI+gcHba4vcYlV
B9Yg1ZEbf/3kJ1lV3zqhi85FxcONXdgxmuosYkC5ZFFAWez00FEojeRIAhyyLh7JPPiVKQ447aGk
VWiG1YNxhtXwxU/Qyy7LPv2Uj7V4R16vgieOos2XfipzrMtKh8KgA5hZo05idVl+58DQcm8SrIfR
2kToBEP3ri65FmZ9wcHtuejSYw7MFAKCoR6M+4d34xdT9K6dsz2cAmSUSkYNfS00JT6iBDzcVYXW
f6PMii7g5Kk/Q6wk7j1jNO9gNmX3kIei8cb2YaYd+mRS4nuDS3P6QylRajzqWdyDvMQw1NirhVuh
3Mqrj1dB1mnRjR9ROrsDIo+vU+SkyOKTVEw1x0LdMqvg33ahruC6WvY5s93wqsPHchpuwyruaqDY
4eSdYRlM7mfXwWrpuWS/5Vpg1vhqjpHjJQ+o1rf4tlCJJ5un4BWj2o550Jwi/CtibZ5tvzHOoKvR
uK508xEM18DFjL8VeZcA9Cw1CM1FGZGTbNuXXiNQ3awqxzvdmsvKFdoQWKXCceTFP3gThtWAnm+7
aoI+W+Co5X3IC+S4UMiJ/L9RYq0fM4OMFw7NYXXqmuET0jOR8V5NIighA/s73gz6FCL4hGrRITJw
mjo2aPOiiUAGpEftTunqE0A7rU52MCQgHIdFNhGqOrWcEEld6rzt51GhDMWBoCEdGN5G6JlomAK6
mAAHRweRX+F9ABk+KcNBAWLZ3k66EvMyVMzCTZ/Bfmphc0hr1XTqI8KEOK5C3AOY0jf5o11DUOkz
pURLEqdFVMJu0oY3cHMItUkxDeTDaqOoDwrP9DZ/wOJ4Sj5jjKwUX8e+7vhVRSOM4WRqNdXQ+6q0
KfUcHJRBqp9AHjs4ejmux1QUeh8WGUEO/9s/mGSv5yVn2Q3FKjQex73iGu6Tg6EG9wK0I5TxZHFm
xxfLLRIF/YgyCKzyaEANmZ4G+CXi/t//+p//53//Gv6XfyHLhwxbnv0ra9NHILxN/Z9/G//+V/H/
/nr/8p9/K9gekHLVVW3++6+fTyHv4//8W/sfAigSjhOiPkG7e7a0CN8D1VP32xrXf288FllqwXOo
T30QYu7luF+AIA+7642bC79c/N543nsRmVNHnOOkdbCH9r27Fs33XRIP/sbB0X7vAiBj1wLzq09+
EtuH3OvrvV8Gd9d//9LIq783HoKnJxmeNCc/aHF3yLzvihrYh+uNLwyO6v7eOFje0DJcBVTToIF6
TdgYmwh/NGov1ztY+PWq83sHfeD8/9Fnwb9gUW3tAz1tV6Z2qXH798Z9s0MKOAsaxNKG5KGflO91
7Bor4740NNbvjYOFLlqkB8UZ6MkL70ek+P3qL5QzkpVVs9TB/PdXIVXaWYYZEwsTMvNzrRbjvVek
XzTNrt9tG/t52F51oBY8dHsnqU+QIbo9N6rqUMxTvK11KWg96lhT6cXNqW79H5aF0GQyhPXGmZWC
toJjhj86Os2cOypVdfUDadZy4y+XwhV+G0D8phXnPGfxQ2gOgVkZXBKfr4/M0sRKEQvKDyMKa9TP
FAvmox11ixEgDUdd8LKhByx8pLA1ALzaVVbqZ3UCJbhPo5lpGJuz20QT8Mzesi/TjRS843xaTFYv
zi2ISt5Y3ndka/QtU0zjUvA67YC+6RTxUhGemtx3M590H6t2Ma38em2ezz/OLHqQIriynLJrqHDC
SQuCp6EgnUzV4GvoVfcTgr67wQvvQC854LGy8sD9FzWBrl/ZPt7cm+hcim5Ywo4di5F8QoBZe3+e
HF7qR+AkY3K5vgjmgXrr86TwRma1UuqArM/O1OyEkpryUunFFzOcrL3WVN9SXZyu9zQP2Fs9SaHe
JV3U5mFDIQQlOkgQDcW3xi+de3QrHtTATVbG7M3AYcykqPcR1bPQXW19akjxB+SSE2BG2mejycbj
9S9ZmhUp9I3Og6kmeBti4MflDlwLdlkj5LBtzUuRn5HGH4dcY6AwdAZoVRRYNVeauq15Rwp7K2la
f2oMfr1fDZ/LOWPSkPNYGZuF0XekaO8Q1saf2aR1N23fBUHMb8/H94PGR2waHkcK+QhV6d53/zGi
F1RCbkoHqNoTOghGmq0M0dJHSDGfkt8q0AaF9BMb1r2pRcBYbDyQBiGULccqNMa561fHKloPjq2V
DV14jjHwIFTLT2WCB/r1QVr6AimseSoN8PAR+N9hNz1bqlHhwd3PvEya8FdGaSEMHCmgwe5NDrae
drBrtObbENfKu8AH0Xb9C5ZaF78PUJt3VaNQcEcZ1wtf2kgxb3U/czaOjxTCeaBHtiD1hnkeqJxd
FnBBqFPycRj8Ycq7cYSkSAYo7oKthTdM5RA4Ocw281Gf8nol1haGyJYiuaaGC4epcPgILXnSkIUG
lRqYIP43TYEtxbKDoYvT/1OtRijPwg3LwdANDcqVA2Hp50uBTA4pKLO+g2DgBEl4o/bxM2iuZGWG
l1qXYtitKVdwEaDUrmfip+J46aHogm5laBbiy57//ip8MXKkZl4V/HYDG5qdj6b3iWzU/Xygrdw8
lj5g/vurLgYnM4oGWkuwA3SGu8KcqvImOKrbJleKXm8AEEv5ng3InrhWhp6jHUiDdyu/fmmAxO+/
vlWrXGnwqnoJYqzyuH+PJFMVoNaggzd2IcdwW6N5o5veCyTp5oCEUnS0x3y2sUb7btsgSQGMG4oS
tq1KhAnqvIWum4jaD9HKTWVhhi0pfstwrNNRVCwiXXUeUvwdsSNASuj6b1+42VlS9Oq2jgSSjaLn
P/fV1KxxnTbOwL1DvGqy29TSbq93tPQZUhxjF966CG/MOzVSU1jkDcEtep/9ykJdWEmWFMglOoig
RUeOMgGMGs9t2Jls3Cjg1tXKYbzUhRTN1D/BWGRtj1EZh0HrGT9UP+2AejXBykcsjZEUzDYOso6D
zAo0AeDUFK87SJ2qVxRP2+ZAima/t0dNN1TvJQ3t55mId685cfp+W+NSLGdxh9BXnLOSOoU7lgoE
H75ckkAdvN7BPJVvPA0sKZKNgRdWnhVYLxThXR7gRtlmX9TcvE9K8XVbF1IkOz7lEAzC+AanqRFi
9GGyxBh7CxzMbvpSMc/X+1mYaFOKaXB2kPSMkX5UPYgPZE9UdG546mxrXgrqmZbbG5Q8g11NQXam
EFBvt5vwsK15KZSphaa52XjdSVAyGvegXoPvBtkqb2VPWhodKZYFRF2tLkBn7hB+AwGLigqee36x
MjoLcWxKcZzirGaJajTIVVXWY9pq8ecUvxr9xnbCMdy23ZlSKId4gqOEk/SnfjTqn6jXYs9c1dm4
slCXvkGKZPiApYUgTXcKm8F66Ov2m4BveFTM+HnbHEvRHFPLdoFvItrZ2e4sq0Y9oCRveL31pZ8v
hbJaxxb6UE1/svzuk4ONGmyp9r0+DPHKElrqQA5ktxi6jBf4ibRIv0PfD2WDAuIv3LVg/HT9IxaW
qSEFMZPpuVGgdij51P6NiEHW56gxbGtcCmFEqnSrysbuhHTHE8YHKrmd9Pv1thcGx5Di14HbC+19
AP5W6O0tkebchmr0ZEaNuRJiC1u1IUXwKAotaDVBDyEC5YH1UJJunv3W4JY+Xf+IeSDeOA2M+eNe
XXxz+LqKjroVBVeOg0rEH3BkecjS7gYMHHgP+4i79t31vpZmWgpmM+bdrVD9QyQrjwCjOM+24h63
tS1Fsp2i01T2Ct4uPpiIGZZMsiIeVg7lpamWwtixQlKpIbLYs/xMBmzNu7O4texMvVoJ5XnRvDUP
cii3TT01ucbvRw3nY2p0d4qKt1QcP4G0uo9q8+b6OC19iRTREPcjgTMgXwKx1d+D5O1h70NEzGDA
rCzbhXnWpYjO0qwrwE4pL2htzAIiLa44Spl92/QFuhTSZVpAKwe5y1yg0HGD8XB9G3S18tR31rZ7
hS5FNoQdpGhwUWQyClO9Md2O8mCQipXVtBBzuhTWaYKllSoQmoLUj/O5UGaJ+o++GtzZaDbssM88
9zCKrw/X0mRIAd6WFVIVjaAzX1jG57SDH4ZZpLWynhbWrS7FNMclLIikU16MAfylq0btUSurEp+Q
/rMaVOIRBMDj9S9Z6koKcTPGTgfeERPfJa36uUYYhZx2gCFfHYDBQE0cU4u+2PhhUsjrlu2NILjo
DRTlHQimH7in3cwb/CCQ6FGLlefQ0vxIgR/4XdMDZsaaWc3VS07swJTYmjbUpXBXR+S1+Q+tNy0m
u8Cp4QAZa0+5hfNJSIFuJR7GXaYSXNLBUndhk8KfNAJEYykElAcWHmTy63O/MEpCCvq2iwwYGRNS
/Ijp3Qcxu9XOAcfRbNuyhBTx4QDGFlSLhjJW9KEUGFg0GefU9R8/h9obe7uQ4h33eB1etB9cyMJ5
twUSIpS3HOsIYMjeFuVi7vrVMR6qnZHXBhe1vnfqk+cEeDX3VAC3fYAU5Ej2K7pdDsEFMVkM7MsS
ss4srY6iza/rPSxsiUKKbaPE2EjH5cWnxGd+zSKMnvLu/aR3P93Sfm7M7IuWGpfrfS2tJSmyJ1vM
iRrLvwQAyZDsMMNPuZ4FT9tal+J5DJLCi5OcCC4LCJ2g8HMf9PFu8lC425auF1JUGyBqNd/q1JOX
Fee+AT+NcejapXNheDQpqLmedTVuGuOpTGYOZdKQC7JIWm4aHk0K5LLDZDAfSGtTFWhvUUQOPyl+
rN5db30h0jQpjJ3EVgYOA5R4KVYnSBga44jNgo6NhmbVqLxv60YO6Cgd1cDIokudZhl0xvjoma56
ygZtY0Jdk+JZjVwU77Mmu7RGiIZJhsR9N8TZ4frvX5ri+e+vdgsVJVuumm10KasOiXMcVO67GoTm
ttalWEbQCT1OXc3Ql56Sw2Dr40crUrLj9daXpliK3hosdy6iHE666ovDnLtCn/Dr0LdraZmFQ+0f
bMKrwRExoPPGd+JLM3nOriJJc64s42x5WvfoJjkc620fIgUxPBv8F7EVP/nYsvPkDcMbTjTS973y
fVMPMlQMgbie7Jiinlox4qUZovjvI1trurXYdjDIWDEl7yAA20lyySPvXeN6OD+P2t8QytKb65+w
sFJVKaBHq9ZNXCDzC4+W/GfajBgw2qNqZyvtL6wmVYrkErK86ft2dkm9LjyEOXFml7l362Rluu2C
p85dv1pPsK0KmLZ1cjHy/HYaKu/mv6hq6HNQvXG3UKVQjrWkEhPGZif4cFyA9ZwCfbRLdKMn7+fH
CH2e0mzopycEphJk+/puwKNdL+2mKmCch60vbjR/FpG57dEWTvlHeIIl1b5DiKz8iXNYMWHrSw0g
RilOA/Bppeo3dA3Rg80TzAqKg+aKVPmO7Iy+E1iFPUVqmcXfNHAPWn7CSiIIblGKRONjF5TmYDo3
uGW5prqDYqwVzwn2Oq2LwxlM0GMD41m7v750lqZWOohbdKyxecCsDYCvuQ9dTKnKqB9xH0e+f1sX
Uggje1zWeK9ppxHPmptRN9FchQtRvGN8N9YOHRk5Zja9O+tXdJcJPiyUGO9LNobhSgC/HV8Ynv++
OMcMzZ3cjLRT2/bv0YafmS9JttL42zPgyHixGHUpFZFU7Z9KQ6ln3s5SyWVgTbuyhf5zJ/lz9SPG
/fvP1zHwU1MMgHxUvcb4Yxm6jyoy84ijNFDNQyCUrLeDXgbdTYcv1c4sYciPgP32igX9K+V71U7Z
qxj83WDKd9A786lOuvGkIZO1chwujYIc/9kwOSzE7jJkrbdDMs25FUGHGZUahCvF/aUupE3As3S0
MRREMw3s+jDkmAkEIWoXOhnhLSvdceft59UmhrLUUBW+3V4SrCHehynhq0yBdepqe62Lt5cimue/
dzEiVJq4SIafoPc9WbOqKyp7n6///KW2pUtDmJSDCzslviCqhtiCgfJWeIzw2AlW8sxvXxocGQfn
pJBgFARdLqgLDmfTz86mIpyznURgPVHjW1lLb3+H40p7GtQ2zUZEWuWZlz8iYd/v3MLdlilyXGk3
E7ooMiXsukttR9hcm2m0b/Cw3baCZCScUTVG17lqezE6dEiMJvxgRBGidZazaTN2ZDAcag6lojpe
eyn0XgehMLxPerRjxlnX7foqWggzGQyHMaZf96XgYlvaDg4StvjqpgHrCe8DwEzXO3k7y4Xp3+9h
4MT1OGnNkF9ij9KpBdsLLFBqnahpY35nNZ/cQW1frve1sJxkXJyhoN3la2V6wZ/CORdg79Q9VyzU
U7e1P/f7atfwOt808b1rL9UI+f1gGMHwa4oKfdP9Ft+L35tXEViLPKfOLoOmn4PAS9BPcF8QHhhX
5mJpwsXvHRgin8m6SXaJQ+8FIfNpZ3Uoj2xNRTiOFM8hmtAF6mDpJXJMWO2mqqLKiuzytuGXAlpD
kD5uvTG95Mh97YSLksKAEejheutzPuCNs/cPQJxn91XoclY6as/JW4CdB1+ZVvewHZ/ywrzvpmd9
3FY7cmR43Bggts4zuEIqquAUDcMfWa0/X/+ShTCwpUdGrdqxa3VMs5llT7YevziW/XK96YUVZEvR
HDp6Og4YhF9spUbVHGCohazYbdLF6XFbD3PPr2KMrAYlwiqsLmkMT1wtKWF3VXhAGffn9Q4WjjZ7
HrVXHfh5WY3cZqsL9sofgtZ4MvvmvQCVD4tu5f6yNAFSICO/amdViMUN0tjNXkDs5K1hbjzXbCmK
KaDmKbYe7UVoQny10BX+OPlj+en68CzNsBTCgykaw/XN8hJ2PV5vgfXFtY0ea1h/DYayFGhSGIOV
QiOZ0+CiBModZ9y3JKnvuHhBhm3vJjN/GXS8m1bxWW+nYoUtfRBSfGqpY+9wdJDFNFIKz2M07vED
/5gH3dEW7IJ4VzxtGT1hS99moQrvxqZtnGvIrqjRa/6XuDP1/YSHw+frXby9uIQM/LOCxuC1qqlH
0QzjMQ2gErOpr2Ri3559IeP+fCS4PKwSUBdX/OYmLsoS5TpcOzULZ4Hrv3+pC2l3Sge8NsbBNc5G
OtvMuIA7LJu72dCDlLjexdIQSbtUa/gmQoP2dMaXIsfWcMx/mU3RbtqhhDV/2KsNRBjYWQinns59
Zjv3mC2E57zzvlfORpgKZUypBwdNzDIctKM/AgMbG2DBiMqH98kAkH3bEElblBfond330XQuUxx/
H3Iubu3HJseQcWWUluZA2qXUqUFWrcJoEE3VD9RbjCOUtHplg317Dxcy5i80R7a+xEHC0JjTXNCS
D0gZVIjtptVZT71tGHxhSeHMK8htGkfVjh5e2ojyoa+x19yxulyfhIVQkPF+Agm6kf2beQbNoxIP
SG754V6pnZfrHSxMgimlQywF3uKkMcuGrvSHeLT7D5PhD1+ut77086VIRlregPPNMu0jaAlQ6Mpj
508/XW80V5AFS79/nv9XoRaiAIjXgYENrUrho7RH59yV8bQSAwsng4z4GwuEWDq/985Grf09WuYF
IYWfmE++9/wCdJjQT+jLrL2DlgZr/sRXn4L6Q6sawTSeC23CHsUFspKNO8NuZ423prWVNQbYQmyY
UmT7Vo6mZKbNi8r/geyecrQSdDgSIHUDXrYrCYKlsZPCu4YAqgt18M650X1T419+Br0GyTdeeNZR
QztgP6Q41V9faPOC+vNqLkzpCC8bxARSEHu3cRlVOKxkOLQ0n3peSa6a4nze3V3vZ2mOpHAfvVRv
i4Srzk5VMnE2IlOgQqT39y530JVFt7CkZXjgmKEuKrxMHFHmv/d0C8mY3hSbgD7CkOI97TLPmAof
Vu4onHdpmeD0DY4veLw+Pm/f3JC3+X0N+8nUegKIL7Vgqzi1AOvhFkKLSTPKw7GFzDlKmQqSvWcE
AqqVyV9YzzJo0GKXrFH6EMe0rN/VTjqeQhMe60xDyLQ22fT2Fn/gBosistvOEEc9Ska8m+yJUiVS
VJCAim2gBoxGfx++Ho6PijPXePZQ4fic2/F4j24rGmvXZ2dpZUmBT0WixhopQ1jXN6lmIC2K741C
lWwt5bXUgRTzWNxxoCfGeG7NVnOgroZwvrGLj35t+wApzC2jTDu7y/TzmPSUcXMT0XgU5D9eb31p
HUnBjVCAmSGHqJ99C2E31CYSXOdwKA0NC5EvX/v7ejcLe4gMFkTJuk1ULRFHH9NIDKQzzEcBD1E/
NrbNswwY9Ms2BqZW6Gevbf8SlIBuOiTpjtd//sIcy1DBNsNltkKU65wiIf6+N8L4b0y/y/ttrc9z
8+oQRD/eyfwp4qcn+Re2W/MwuZ6/bffW5xl53Xg2GdAnAv08F29Ti7REaZViH+mlvnLoLc2tFMBl
5eZaWmP8NveAq4x/V3Tmj8FZrT8vjb4Uwr5tKwZe4OzfZadjzMl1v0y4i2wbfSl+Yx+Ipj4Lhaa4
Au9FSOrvv2DFLv12KXpLRJCRVUetxKrBKsehHX7TRNGuDP1S61L0Cqt3hhDi/LGN3c7cCTu1VagH
8eCuDM7C2SZj/3yO5NZJCpeF371Pdf3rmI2zYHZw12J0gTeWg2lLbe40z145TRdWk4wBTEtSE1kQ
uefRQPMS4Se9u0ef3/J2XWSvvZSWOpGO7DYKrV6pI45srrI6mMbevgtTDc0B6gsre8ZSH3JUq7ru
6pVj3Za5jzeNw02w9OEW6VO2xiZeuAHKeMB2MrJxwGvwODNDjFDTeVKC+gULVQWg7/moTu/GtfzB
Um9SnPcCT1EPH4OjRetWR5Kt1H38iMgVBsO016G7blx1UsA7iTUhB9i6Z99Drll1A3yhMfnDLSN5
ihPzqW3w77Ja4GrYeK9cEudpeeM2LaRtoMRrQKuSzCUB00J0AqYfHzwP9UyMFUrch9VGXQnapYUh
bQlRaY0ta0I7hhHeAjtf0zILQ7mpfBgw9flyfVdb+hxpZxiRoe9SNUX+uMuGnxi/ARV1bL06937r
hu96IzVXbhALe5CMJLTyysHVUqccbwTOg4/9BwYQyrfrn7HUuHR1L5EpDPKBVEPc1+5J5LmC7RTS
+tdbX1jRMpAwbh1lrFXWGfD2CkMrkYSPmO7VWNaLQH0Cc4C9RqsI/D+vd7gw9Zq0J4heEJUls9L2
+fdR5NG+d5TmDHgu/3y9h6UBm3t+ddwLQ1QYy5A8iU09blCY1LVPQ+NiSrit/bnfV+1jwtXlXV66
Z8cMii8OReS/I5RYb6+3vjQ+UuCLAWUej30TIRWvDW6R4v2Fxl55jynduPEDpDhvsfmBN2zz0lQD
tGeRB8QVCq7b9Q9YGn4ptlEfx4GlnaZjWdgIjUcu+g4l7mobY02KanxD6xH1CwFbG7HyQx5izvl1
Ak9Yr+xNC79fBhPmwoo8N3Gcs1fHaB7HBtmKyknalU32n4X+xi4rQwktHOaBmSEnCB9Z+yC85i/H
D9ydZxs/kG/vD54jPo1N8wlb2Bs7BUlnZ7eug2I3phcjYJTuiKn60/z/TfP1B/LQthCgLyZ+Tw5x
BnyammNk0awhJ5eGU4p3B5OENuHkP2MeiwluENS7gNBf2b4WLmcy5tBxOw14qbDPlpGlR4Qm7tCN
50BB/n6Xms1N2+QPlGczr15Dsy6cKjIOERNHN+642COGb0Q/LSN4oTJv7vrZ2VNp0jVImTbH+1vL
RNoHLM/tAxXtXvC43XuvDWu8sTD8QfT3nTWidGa5xo8xMZ+xP/T3VthFtx1JyiCE0xhS07q+NpY+
VtopUvTY68Ts9GM9EgBlFBLK6ZT/moZZejzSojWg+dIqkTaNulDrocYm4HYU+tfW7PJ95qO3ef0r
lhqXtwz0hLG9RXkVK1mu7p7TIPONT/jhevMLYm6aDFzM66mro2IkgvDJ9fdAwLsdemE3RmOS0Wk/
5e70N/ryaEAM6Re1Mh/QkV3ZDd+eIE2GNeJ0P2lh1NK141e3quZ8HwHI7SMXD4WgXCtbv30maTK+
EZmboC07fIB2lCtDWKE1Ov7ZL93Ry5UxXPqO+e+vzlTLqRIDGxS+w3DiHPddnSHMvHe92XkfbS3+
cX2qlj5Euho4doH1bzUPV4v91B755buhUh8ie5terNDceQ2++hAMDSvXqua1MO/soYcPA++PNZr6
2ytZk9GJLCSKNm0zT3cD+TfVkdfRJnNldJZal6JdoESM+4lH62Fope/ioaGW3Pr5pjDUZEwfrh04
lGM4yUGj4DbJLdw7GMXWSJCCXCTYVgjouEeLujqRRpLHBjYYF9kjFd6b6+vn7duyJmP7UKLx1CxJ
jeMYWz/GtA53PggBVW8/xonyvQvWyMsL4SBD/FDHUgaMIemnqN+VcXeDCvnncijfNX2wcTpkkJ+V
BLnq971xFJ4X3XhlO2GUpHy5PlBLHyDFc1sDtyuS0TjmxvQTn/Ff8xu5y8IPetFv2zJkTF+aYiQT
NhNj1DnYcQigKCJ/mArMZ1CN++v6dyyEhDP//VU4W1gRtNhL41yuemiSz5X8vPZWBmmpcemI73vs
aqO0NY5+1eD+6jovDvYmK8Oz1LgUzKleKUrbVcYxRI18Fwbp92hr1kWT4Xw4caWtgtvfsXSKh8rD
r2DIH6khPpdd9Zc7rRJKlz5CCup+atokdVhGrZohopeMP1FQ3Fa1wDvw97k1HLZSFWE7asj8YBXA
l9ZxbG5aODKMT6gCO1NTRRbLU+N0Z0wkjMxs404tA/mMvtPjfIoVklAhrWPKMe1Jn6/RDRa2ORnM
1waGkoa1RfSa/Udr5GmopvEzoi53osAKq1k9zxbOY1nwDsgy1q44Cx1bXIZ3hqpg/N0C6ovGdlP2
RPsD1De7c0zdiMGsmzzHOfJAoNfX9PoWlqctBXBbYVHcW+wOoTrme88oojtdxST1+hJaGhwpginY
+Z6YSvYeRdMPo2M9I0VvISfibgKSazIAro/LASuOCXODrNBYSeaPcUrzh6AflJVkxtJCkuJ37Fs9
DDNLJ8Scx57tvy77g5EMP2PA/ImmroDTFubhD+Qbln3dlNuc/Vn+Bb8tFZNN4A3Xp2GpcSn/lkeI
8A6lYJfOwBjgZDdfudhSr7e+MMnWPHKvDpjetHBkMDmFay9Na46wyGkOWLAk433VIUG7cnFZ+gjp
PMYR2DDU2tCPojD7fRmBPsWy8GXbN8zf9uob4Ey32KcPxtEJRvdBKOH0sUeQfjdElbm/3sXS75//
/qqLMC5rrWgH/Wj1jbIfXXyja3WNULHUuBTGcTAkESkrHXJzgXF3mbbHjivLtl8uRTHEwWDinKFx
/Dp3GKybMOfWIMtLv1x+Ntsjzj91x8hb+W0aQkwccGFYWZpLjUvBi8OX57YD+8/o9vgAYlq0H5Ww
WlmRC1uDDHEbraQuGQz9iMIvljlYDmNAyptcNZP8o8c1ouv0fqWvhS/5A+1WxUbb6Y1x9MBAvVed
qX4qi3Jtbc7L/M9MDZL5v69NF6eg2ISZccS7pN7Hls3DTHCb7s1AO2xaRKYUviq18aRx2EchBmO6
1VF0qtBh3hZcMtwt7HAySIZax1smaXgxMdFqtsbNXhr7+e+vIrdWjUSISo3n5Ev/qQ98bAtR0d22
RmVM22hVsC1FZB4B1Gs7rW/ELgjbteLi0sxKsetHCuCf3iF2sUPf+X4+ntT5DmpE0yYcoyYD2ERE
xsiZPPa1Lv/uzO4sZr2ael0KMSmAhZFYOEkWhFhuPc1izl5QnCzVepyNVNwiX8loL4ySDFwLbSwq
vZDl0yaMEkRUe+dk6a8oUaJty19Gr9WRKjKuWvrR79Wf9QSbzo7itcvuwgL9A7vW+pia5r5+zMP+
W49Dwe6/uOAuNS4Fru8age8NFnilpsBKKs5+OWW6hvdZGvj5769Cy+kCXUfzT3Co8whQ0bPblVjy
4Ck9rKkhL/3++e+vulCh9FS+OrvXchfF7E3NgtusGy+btjVDOnhxIzJ7vchgNdf6AKQuH5sDe9sa
53se5Dc2ZkMK3xZQdpIl3Vxq7D6JrHjwivjJI4uSOWu7mza39VYf0gms5q06pRhPB7t+QAvn2VdC
2/rVtl1c/I3VlR7tbdOLfo1Z5E6Pszh5NyDWm2DJ9yHOtSgM9o1bxiPWfoU6uu0KDH5p2qTIV22I
H7VS8eVNBS/XLPud3m8Ev2syks23K1V3TMDXpVq9ixNIqAMp9eOmNSGD2EJbjVTLBSYHnuoZYEBy
E+i8brc1Lh3VnsBp0hgFsHFeU4Lt+GC3U3t7vfGFcJTV7irEHsbU4BqJ7GC/K3uEitKa616sBtPh
ehcL8yoj2QzL4cHpVtrRIa2mQzqFfmVvK9wi7Px7rOdpkOVhC4gtzii9WEYhbgrP91dOiaWfLsV6
21lB35o56POoC3ZQ1KvZLjxcWTXzY+yNMNSlUM/97v9ydi3dderM8hexFggQYrqftncS+yTxTuIJ
60viw1MIEELAr79FRj6KtbmLKQMJPbrVanVV5VhIgEpUPJ2CIx64/1FF9zHCQ1Ivd1HsZCs7yLbI
hr2DtUJDtgDVGEsRvejHhagi70FFT9cY1m0TZdjucu1vIK2N1HuKWG/SkIEp5lWqCkvrZjWb9OsW
oomovNEKtZBe3B3GeJvuFkCGxlWZzzwjbs2xg6R4Sv3BPRZOkq+UiFq8uclcpyBz7YRJjpkvBTiq
2/IzJE2hDinjj1XjbuPm90wKu4RWDt65WvQC9NUzCMjyC+sgBLDJfs1qtUlBOVgKTJDLB336M/0N
739ua3xZ8jdnNe9xSRgrTJDOPLmHVEJwnCGsurLxbRvHsN8UghSFlL13oqL9AC0kufd40m2cF8N8
5Zg508DhHEB4VO+ZbptPYK/zV05DSxxMDJsVsxckXTBCorpD8Ry0dyhz8dBMXpkbfIbQ8ooPss2Q
YbgcoVhDgsU1AMChCoAWm3GVQ92y+80SsxRoKpLFQ4xMuPc4eXxPSvVJSHa3DnKx/L/JWMfw5lRC
uB7TBPprxPB9H2SHKm7059v70zYE4/ClOYc0FMq/TkIixOPV8GlhXl4yylUF8ofbndgGsXT+xghK
b4IWdTLhIHBc+UmyqVkwG3iiWFlki/83+epyP+rdWi1mwOJq/4frJ0/I65gEa7IFth6Wkb0ZQU7T
FLAWH9BCaO6i6BNpXw+l/OMUrDzz2tbBsGQBkC3yXDU6CFS4S2P6QXgDdNKRE2T+mrSpbR0Mi3ab
DmUoJbKmbhz7+3bIf7cRrVciLctpbzLX6aoMOesRBgV1+OCG2V064sYjBAqllLj0RfhST9lKbtm2
HIZVE2jbq9Zv6SmPWAO+xZK0pR/vypDkkAJWVdNuSQV4JDC8VNEmeNIPS/3TGztUTCdeckZpk15p
/d1FR+vGMPzeZark8/SzChCutM5YnCNk385s4P0RL8trgdi76+4R824Qz2FJkpyOPylAszsfdaN7
AGQ3PdmhdSPAAAGidHJZlN+IRs06jUDfBt6ttZqrd5carRsOChT3MR+Gwnnxp6I9TRCE20FrK7hj
EFLebXBP6MJwTy5KCz0lK/0TnI7+IQiBixwgP3O78fcvo2h9Gdhb17GQo5at431THZgZSFqfQpxH
u65kAF22z3U3X5KhDg9p7R79IDg4avpNKVtxje/XQaF7w3NB2asCX/UQ/kyc6MSK5smjwTGLp0eu
3UemimOk8rsCxfgVdR9H5ENuD9u2bKY/KwJXT60nrmD+6/t9lgEAACQLab+3Is7W6DhtG9twaDRO
dO3zkD4PWRbiVu/V3bgPHdQX3h7Fu5WMmDzD/NXsRpyMbfzsBPSS5pOzC3MH96QISev5sQvoZ1lm
d6UcD7f7s43HcAiiSD3UZKC/lqGscMpECInw1dTLux4akHvjbd0PUr8iYDB9BhpTRq+yYNPwQycq
Kk5NkCQeil+lxivXqRL9PH1HHaeO724PzOLpzEtIkMiQTo2T/1Jee6Qx/7HUgUIQ4zz4cuX8sXVh
OIqslLHbtGnxKxuiA8VmDsryK4gX96VyNoE2MYOGp8hllNSpHoNnF/zve+rxa+/D3d2eI8vim/eQ
BJV2o9tMwXNTYVJIC7XOYU5WnpVtjS/f33ihDhzXTT/O+lk14f8ykZcgwITM/LY/N4ydj7IBQJ6g
GgqM0KD47HfJtPV4MQEwoSormc6Dfs4SoLqG1BX7Im03CUdjRQ0Lb8do0Zt09fPoqeGAu8djOEIP
9/a82AzONOcmJaz1lX7uAIDvm+7KGjjY0SXnyVGf6hJEd2kIUZ7bvVmW2LyNgKo2Tzml5RViuFDe
yxxnlvvYycX/trVvnPN+43GnG2n8nPqZt89ogpfTfHi+3bjlvDAhL0MX9kBxS37ocf/42kswqUQ4
k899++/tDmyzY5iuMzfeRIecH3gwl/s5BsvsjgAe+Gtb88Yp3w+SeChCxP870X0DMMpj0ZF+5Riy
7CPPMF4lfQEJsJYfZubdcQAD9iLhzY4lsX+cquLgE+V/BBw7PGwbjGHPs6eyYnbQX+MF/Uk4pLsw
Gm40uT+B0htXxHiXdHh25Ac9lMcpFqj2XYs6bItsWHPNmoBpRM+HHBrKqdv+8ie2svttG9SwZc8h
FQgm5vhZN5H/MAqd7UAj7O9lINeuZ97S1l8JU4+YKBeWNsXQNTz6KUCD6NRn1F5Fbb3X0svYUxiI
okQhey/dWu8akdRtus9roCrUHuFC4xenkc8+XWPitwzYhMTMdVTRxsVcDm18iPDe6qQnN1xTc7e1
bpzWeJBHoSiQ94eADEl6jIegeOLdPD4VnXKdbfvY5NcWIDhvvBg08HUalaexKMNvY0HnldynbQjL
9zf72AMbpwCDQ3VI2wCLFMQB0EDJZ9IEKxGNrQMjuuUV9ZNqyKsDj/LwU1OUwyGYeqjEumpNdd66
5QyLKTwwRo8OS69dAIbn4piWvWj8HXQ+Y7HvvCpv+SVynKbJD2XWVXOzx4P77O3VFDhhsy+hGMO2
LpdhYi7kdNSYFsjwSiTt+K5p50jtYxf1t9ctju0vUEjgeV5WaM6eUZHc4/rF4y91mrCV6/z73ucv
3Adn/kBwV02vQio8KEIyCFSRm3RDvL/gHhoqHsAaF901SVoeHVFDsMh8e/4aT9pyDv7tezyTzHqq
pBglicpfrlNCF42WGpXod1PmthpgibAKqrs6nKY1EZHFzt/pzqzS7CFjBAioCq+0qT6nAR5gh5o/
gZ612Tl0+sr1sOIDLDsc3O7/NdNe530aACrzv1qqT2MTQpwjv2vS6pi39SWNxl2ES3EWPzV9tJLa
fv+4/gtuQojruwUR7f84BQ8WAtbzqPmFpuwe6qBPy43RbzfBw7EtjKM6mVwKqoWi/R8oty60mT+y
trtEXv5lytotj4TownBDcT9GQQjDuUYZ+Jh74epDXwLsts0kDQfksq6HoBJDEJMnQwb3gjv9Pkpr
rjbhczzPxFQQ7DDW66a/loTrbA86gkHuKqLWMjzvJwm8vziTI5b5WdQ7z8geRZ8iAvwdnwLgpabw
XzCJJ3sy4x4/LbwjEC2NVubtTw7iHQsyoRaLDnkc1L04JJMesuTKgyB5zEaoLqidw/so7nZ5Izon
P0xuWHT8AIF0pf+n8ayTh5ht7fXeRfXN3L3gkXnyfuqhpv0uSljwXZYkc8CnUfsyhNIClKpLH0ki
PrBPI4lJyQ+VLKahhKBDV/MfMUshu3B0SJ2L8Y4NLMi/gH5/Kqpd0hU0fYkK5sPIxjkW/d4puyxu
dw7SJ3F9ziaajOUaZNHmVoy9SvG+EIg6hINn9YciUzj1YXrZCIxk0OXVLoNazqZ9a9ZpM8KAS+gI
e4ZziXcE5ey70EGV1e3W3z/6PZOZdCZwWt3ks+dYTZ+8JrqHk/pIfbLioSzO3qzNbmiaB31Q6qt2
p/NclfQCXWR5hEI5HuqjcKUXy3lo0pNy2vfpEHfulQCYshczA7+32IS28MBo+l+3PqQoVMCv6iuC
4/jUDd20076vV3yeZf5NNnqZcarbMUyeB12NL9XkFM4XOfSL/F8Bhe9pU1bmL+gaj/xKdVWaXl3P
/XeqnAZ3iiY9btpDf+HVUFRDyyJzntngN+IJHJ8l+9pBezv6t5k6V95t62ZZ/Tdh8MJmBamolN3p
8sGBxvOPlXSGxZRNfvW060Tt6Cp/ESO9d9WvGiFB44jzn5w1W3tJsjlvw2EEvewcN4np8yJym48Q
MpYe3ams3mewaIknmhMEgk80Wbui2oZlnHdTURRhljrFlWFYiQAynOkvc1Q9sa44KT6uXd9s/RjB
tAaLcqOzSV2l7/0rBf0QUmRTQu8x1fUT6CW3xbwmXgsvC7R2gOK+pnn6DUiV9tTklK3EbhYHYuK1
cJsdhzHs3ecqBlKLBEW5mwL2ddO+NeFagJBQ3YV1/NKBgXFK89el6WZQX7Y1v7jeN2ZBZ9Sdyzxh
LyBrOZP8nyXp3Xkbwz4To0VHRMoiK+OXpGGnIEdpWKDZbzzAPs3Z6nuBbfqX72+GoCtQYqSFDq8g
iozIKy4BU3gXeQWvVw4IS6BMjTkSA7BO5TzhGKrp55H6l8XGK0+f+tz5NITTOe3WurI4dJMGuhWT
AzCSGq9kJhT8TElf8nxHK90nX+IJTCjn28tuG5IxZ/GkM9YQX18rZziIPvrAKvFUOONjPcR3y61G
yXZl9izLQ43QP6cuY6oNxqvbQom4dqHzsv5eYBuH4RcTHuM5unLGK2PD/DtyxPgTb/ravzC8ESX7
MUHkQ/14mcoJUiHbzsO/mKLjCYl+raOXyIXAZ+REza6os7VnClvUY7jEdgqyIQca/SVm6lRH48Et
44+Mq+9d6/57e/ktXtcE0EBtmqISux6vY9vfL0Ldc8f/vBF6LpRUqjW9bsupZWJnEkZrD6IF/sty
ai0OvoTm1K50UDZbd+JcKO/FHwGibeRa+sE2sOX7G1/AWh3QXmn3ZSHcIyE9tCOFwAZ/WAaWqjWS
Z8ueNjE1UPSAJsng6ms6A4CUBKDNQLX7WjGtZQOYmJpg0skYiC6+QnUe+lTOvkVlyljrT3lGVuzf
8t4Opa7/TlTiJ1Ncqyq+euO4WzaZFvq7F6ePQ+4/kBQTV4iHPiwghsc5YP7tyhuBbWyGNyiziOVl
g37l0J1KkDAB5POQhuIlGFYCMtvaGC5BZ7Kvcl0N1yGPr6Joy13rRmuUZxb/bGJuJPQEsgiKQFeX
uXTXkfIxE2W8c8dxJX9v+3vD+L1Ogq5TieHap4Dz84DIu1x6m5QcPc+E2+jSCSsXhD9Xr6r5LnT5
1z/8gziPb/sVy+qaYBvd4NYu6rS/tmN5wuPJp+WlVfLw84S30JU7p2WGTMwNJJxFUAaRvLpBqy5Z
6Vafkf5fq3WyuCyTGBrKk4SBM4ZdgUo9NGG95x2HmNESZE/+IcyrE/ebHwgATrdnzDaaZaO9cVgh
hFrDclbR1XeqZpe7IBGA7MrP241bvKHJDe0FsqgFaKGvY9BeQU/9uhg2C8FnRfrw/5G8tA3CMGoU
aVV1llD5ko/0BayqE5iJUd1+exAWkzOROIyWjExDG15FFQIVBvR3972Bksg3EjvjFp9BmJlomOem
oVMS8tcyKsbHuXHjcNfmulmr/H93gtD+Er68WWXaCToK0Fa+ilg2Rwk5tH3pOWyLRaB149CjvdPM
rEsFZJ+c4hhAdqjcx2KmeuPsLNb+5u/ZWLtzmhT1q4ByGEF5zi4UG8ku8D7738ZbN+4SL+tBwF4B
41zmDkqxsrWav3f3DmZmWY83f94ArlukPcTo5joo924OjohSV7+gob52T7atrLH1e1mLspqD9nXE
i9RdMpefu4xWd7e3vq1x4yhLkSQGsdkAddZxTEEfgDykg2vNxmU1rvgQMx3dGfoar3hlqX+ORR1X
O1+tUuzbft44yXRBC7fouvo1q/NnlYEDTnqFc79pZswAdhp9Gflk7F8jPye7SJXiDL/gbJuZv+JW
N+0hkhO1r5MH/Y4+eGhz/uP2j7/rkqGbbNhq67RTpKa4feWp+KGC5iF1szvpDv9EonkqnXxl59i6
MUzWrWPZQ1atfW1nsMrRLPhWVv13d6EeDsrhnwFPqLfHY1llM1ZtZxWOSD4S8H7F+W9dQtp61wy6
2EaTwsw4lWUQnkbBEDuVfidPDFmWk5978zbPaULACe9UHE1R8wplcffSyYp/FFmwDXnPQsN8kc13
dajC6hWiiI3cDVTVEAEp+vLrtrk3DbiM3AGVhN0rk27GP3LobEk8IsTlP9vaNyw4mRs2oIAjOuWZ
L49UZOrsVJuuoIT9FYrSeRilN4HZvY6+csRVCRRX8rL7SSNv32j3vGkMZkRaeJVIRePI1yqPwCOg
4wVWKyaOF89tHRgGzQKIrIq6nR6mKXgt++g3hMLXkqPvPwpjkgwzFtEwzCTE34PV8qUnofuzBKnA
kfYi2bEwnC9Fj3Qpdf43aFFCZSR92TYo41D2qjGJgBBtX+PIIcB6OOG96tTz7caXn//rRRCDWlzJ
m0NZhNkcxZyWrznAPMfRQ1mVz1qC5Kb76MXFmlaY5ew3AeKkY8FQRjmON4iRHQkPXttwKg4yTsjK
0tt6MOzbgWrN2JcDfDmT4KKOOmd8iGfPwetk0agVDMn7N3VMl2HlxTSHIDAI5CKGjSPu3NSdZM+j
YoJ+j5uxKU+Dgu7n/K1pK4iQ7CCyDCZuxDlNV4ld2qAop/o8OkBtkJXDxTZuwy8QPN5GNIdQdDoz
umdV/BEAEbkHd/OKY7PskL+AIK0vPJrU5WuJhyf2HMkyqpI9hLpI/j1NfXVOSlwuVzpbtt0729Es
3JUU12Su+uDCwJW1g4++Jl20ch+2tW2sHdUjX07EBBxWHrlLhAbTLsTMbtuRZRlMQEvr6ADcbeAV
SeTCMAJKJpCOiF1G6+vtDix/b2JaoCRBfRakUBx1K29f5EN69Jp6JRCyrfHy/Y0X4DX0yRAZylfJ
fUBOqZON3sEPkTg4lK3w3EMfp+TntoEsM/imL5YOXh2P8NGtC2BRW4AHMxXbZNOZiVypqXZl7A/9
q9P1Uj4oRiF3yHxQEx23/b1xxWh5W5DJq7HOjdQ7nehnENOtCcpbAkUT/E7Arz1WdAwueqL3CzZ0
wfPlGdgYs+hpZKtZG9tmNSwh19QLm0DGJ7AQxCfII/V7N4BQEjJGv29Pk60Hwyu5CYjiUxHGJy6Q
d/IqtZOy+FqPqO643YHFHExcylT6eojbwbu0kJmQM+gAt1+DTeSJAMaqohH+Pm16duaelJ9Cvqor
b/t1I0iBiloLIjo2XWQxdh9wHRCfeyE3QVoIM+EmpUMLDdBGfAJhbsN3kBrClSPIOmADQYfmqTWX
YdmrJvKEixi3srCH1JnfJ85BEd0/arDkfJM0pu1u8qd03GWkmH7dXnCLiyLLbL5xGzRhUwvYkXdJ
FREXTrMQxZ5gJXgBAt9/nAfarGxd2/KYFi5QFeekvnchuEMlFLzPdb/KUWSxC2LYRZnmLhhcIa0X
DLWq96k/OxCZ7dzq4FcRf709VZYRmKCOKed8jFPAAcsZdQk6X2iWNg/BRJdDpFF5jRiTUxtAOpN5
4WVCYHdysjWFZdvvG/aReK7QiWwSUFCVCLIgrF0MxbexDZVcgxNYNpOpXcLzPGggyuNeeAtGPNQw
50cZgewdfDXJzh+DjXr2JsicRTzxq56wE+viZt/OlTqFEDQ53F5ny2YyIR5UOx5UcBLIARbk3zwF
9gukOEdQR6yhy2wdGKYANdM+idpielDImO6DIfwM5B9QQluDGhPWkTt+g0CSB5ekc/SZDKDkTDu+
4jFsf2+cck2PEnRV+CzfRdGY7doa2rJVDcUKOuDZ+/YS2PaqYc+OTEgPSTH0AbXip0GXBYjEyRpp
l2WbmtiOZJCym8M2PXPNnlI8eyzxAAuKI2HFadMATMQGhwr7JHjvnFgOMcw9abtZ7GNfbVMNYaYo
CXACTiqnTn1oB8je1Cz8nNHVOMZyBplYjQQcXQ3ypupDGkcodRRBuifVspGC7mOaSA8lu9FGsR1m
KpS4BCyaWTaF6S6rEG6MEogaTrptUbGpRuKGqC3pwekKXoKMsXsfRbn7UUFs7fYyW2zBNSyZ9YES
E+Htg8ohKa85in84np0+RTNKOG93YTEF17iAk6op/L4L/AsloNNXY0f2NbCjtxu3/b9hyzRPVF9w
NzkRv+3LjxASVd2R6bryPrmjHtao6G3dGOYcQNfajRwXd5OsfUyirN6ByXTXBM1K/uDdB00SmQIj
NEkylP5Cu34HZpxgJ70eKeB+giR19xMM/p+XCWtUfXDmbCU98Ofm/PeNOjKFRbQWPioG0/lCEsrA
bocU5dCfJzh2Zw9OpyTbs9RPGTIZ2fSLQwGl3kloaogHEYYeiMNxRXC/KC92/Vc/icLwOFT9OD26
sTeL34gzmnZXqiXSFMAKqx2f4zrZD2nbjoeq0ln1cejo4J1vb4P391hk6pdwp0XupcwSXFwWZrOc
MGA/QdZ9u/X3Vz8y4Syi6iqfzFF+Vqi/Q35SRaDYGA+tK7xqj8rqmvx7uyPbMJYfeBPLJlDlGPPU
ccCWHn2VKb1vSf/ldtPvu8ToL9mSsAo95qbpmbUqOMoqz5DHjcRBF2Ae4x3uGj745le8im0chldJ
fUThtEziU9tX9KynRHwFie4azZCtdcOh5B7Q7WMaO6dJQDOAxzg2nGp8vj1PtrU2HEoQ9zlROsS5
BxU4iI2KHzqHV2/l2tuS7e8NV6K7uamZwBrzvA9RwINrWJCulXJaVtmUL+ECAJh+jpxT66kj8n8f
Uh08cF39SBx+GIttaumRWQ3eZrrzRw/BgTtW0z7I6QcwXpY7qFxvejmMTJhN7oBvUntZfUHYMR1K
INH3CVIdm5bYxNiUHaqZ+kk7J9knv3Udezvu+C8N09teGyITTcMoCKTIEBVnIiXbJxrRK+g6V44K
ywY1BUt0B/ZALwX5fVIiMV8O4z+pM+O1YVzjKbFsULNWXjduTUCAxC/JVOenwAGzIvBTa1cHW+uG
8UJJDSDUCkBQJnKgztOyQilN8fX2yr4fF0emakleOk7l+4Vz0v74vGSYXIfdKRoeNpZ+kYgZ5ptH
KYEibFSeld/noP6kYZw/N2B1ClZq7ywTZBbBa5bpIYByzAWSZvPOlRAP7+iaf7A1zv57wJQRcVHk
MvDLpDJxdvPePW5EMZHILIKHEgQYKtwmh+DwpIqfKXTQGp06m167IlOyhGWd54P3kF+Crig+JW7n
3IfJtE0xMzJr4NuQSckjBscZi24f8Kr74E1DulKKbLFZU6NEQaxwZr4P3OYAh6A8pLanHqk3z119
hbR1YRy5gUz0FI5+fZYetg2PIOqlyfRv36yCKy0xamRYrg5lk4PwZzm4xFVrSKCjuoPdow7a2SU8
iHZeFsk7X4En1QPv/8rUWU40ExrHM5B5yGGE+IH2zi5OM4GqPlyuvzgIjxyUZNz2HDbDMMxaAGyv
CzGLs9Z4LePuPB3hB1deUSyNm4VrYGN168gTgG5EwxfVQMiqoxsJvCOzao0h4y280QOWaUI2knnR
b2fYWB4UmUVrbgr3NpGZX7iA/g10uNOj77Hft+fcsmVNxAYRae44GhadJ7nYKVQkIt7yo12oxuqw
rYul6zcBtdRe68CJi3PbIQeQlk1zpLn6EnVpvgKcsOxPs3iN1llVURCPnGkw3LkBTAGoHyXVHRCR
h0xve+WLTHyGarsGhcBifuBg0zokGfyGm0zbrh3UsGzexpHbQpLmQYKETNSgD3QSUM3fXgLb5jcC
6hJZpBkX2+a88BEzJxE7vwcF/7bGDbPlJAuzHoHEmWZNsXdZfM3m1Syn5c/N8jWpun4gvZPf6xic
tQqM4iegW9fwaJZYxSxfo7yvvI7F+X0ChbUWd3s11NeyYXde1OqV6bFYmFnHxup6LD0IRJzd2Lnq
EZGumAFcjvK1+iDbFC2De2NfZVh7Lk8DLG5VPLrLw3a3eeeYVWtTATKXnsTthTRSAYbQsHPVDiv3
Ydv0LyN68+d8GKN8KqLuQStXpGfIWyCagyw61/V9V6dKdvfgJOnVFmgjicwaNhpDvqpHOcaDKseJ
3MHXMaTBytL3jpssITRsGIWECH7HqEEGp1aQiqiLHaoKv25r3LDhidRdks8E+2iGikM5wzk44Zr2
rG0PGTY8ORVracu7i17I3ia3/MyHUq1YgKVxs4AtiCHOMDlue4H4IgS+QIl47chQrRzslk1k1q1R
TVjVgE78IjQClMnFhQ/iTLEL4dnlXr9p8v+CUqRpQ8eu7y4lgvYzH6Eew3m/BjaxnF9m8VrJyiTn
VZPfLy5ioc4GHXEObNmU+q8d2Dm2jcE4h1M/JIJ3XXeREzaQ8qr0sekTd+UMtri5v2rVZuBvhy7r
cKsZQC3U54+ch9UeWdTvt3/f1oEZXA89dimezy5B7xDE7mVKz26Xpb8zKIutpDxsfRgGHPQ+jq+6
zu+DGUKkAqB0kOF+a2nx+fYYbAtt2DALqlrF+YgIYpBQXQaxvnb9h64qjwOPP4JcYSVZarM405yD
iKR4kuouSdDSow765LGvUNi/YtCWaTKrzkgXSdbGqru4AWgIJEJeOcbXIUMe4fY8Wf7fLNjKI8KS
PK67S8sQrNfSO3dxsQmSuASz/z11hBIyGhMfvm5AKWiZoAx4140gztr488Z5jKfwsBv8Ql5KKFvV
O0qy/NTPLYodt03OsipvTk0wiipdJmp+ADfLdGqj6jOb8mnFjC3e1KzR4hHUsbweVuaO4edERycc
yfdR9Quv8GsEQbbdYxhymydlPvVedwGNzlXgifYDdBMjSOesvnZZzMws1QKDuJfGJOwuCpUKOyzI
l+Xp5KH1yR7RUvwBCZKN0Z1JKFzKfERh2ACLlm6B+uIOoF28wm++F/iGKdO28ijEUNozFSBePtd5
Gvw7tq5aywVaFtys1SplXauo0vPDFKJixPWH76oj38QcX10RrrhVizmbJVuotnfxAOVn90k3kP3U
k+F+4F277VwzJUs4KN1RcD9n97qKqnMaBPrg92v13ZatZFZs6bIZy1iT7J5P/jc+t8kOIfGd5P13
pbBpZwDOb1u1rSPDqtNe9DCMrPiIF61rGgWXaXTPehyeF7YSFAKsdGNbiuX7G+chyr5lM2vaM1lA
ZBysyutb1TYEw7CTCKymU9jJhxK09GC0BMmls9dj0R9JR/P0k3BydYnI7ImVfWXxJH8VJDulljhT
83uRQw51P4EjpTiq2ZOfxOQqsi0tZTIKQ1G0Y6HfywfiT/URhcryqXFdvnFBDPsGzKKXUaO9+wUy
+CfoboZ8rZTKstpmsZmsmxLy2J1379IKKeGEOs20z4q8X8kHv78AnlkDQxgXxMEL7AkXquc8VPQh
rsS1xmqsrPD7A/DMChimGjG3EVQ0yiaPv7NQZN8QEK9pKtpaXzbyG2PAHaSIB4LWpxHJrzJuhr03
r/FZ2ebGCAPKUtdIvDfeKU8zecgRpB64h4i4isEbd9tn2P7f8BlKZTNIQkrIpMRQImAOcgvEH7al
4z2z6iXhfcL9QUPBpCvyJyGL+CFUUKG//e/vnzueWfTC8fwnUUgIzUY3vDBIBbIcaDuIV28WFTGL
Xlg3OxhBCuVGaCfjhUu7JzkM/1QjxL5uD8ICOfFcI6DPs1lLpbPwRAjZ69j5oeboRJvh7o/YC7jq
izD8XMzBQ5/hvaEp65WObStveI1k6p2yERDI0ROgGARPPLusyX/fHtX7jUM65r9mkbR4b6x4CHWf
Rdcw19Cy8OPVXOT7duGaNS+DImUVzovYJfDZwWlg3LkMdVvsnEVo7PYIbH0Yhp3HjfRCVZBTVbhf
ZdwVu6RBSomgivR2B7YpMoxbF47sY16TU4B6M7wuo4beIxVfub69f5ACQv/fBRCS57JapL61p/bp
hLcdcIBkuEk8OS4qRdZFimzDWL6/cYDJKGeR121zLufSvXMzvFmgGjM63J4k2yoY8YALovwudFoY
Rzm38gza8eyrKxEKfKhUJrchU92Y/HcMikFPhiZzeEp8LT5MNO7mXY2EaLZxqQ0TFxkbBDTd4QZn
HP/ALr6UebHtLufGhh2LDgkrJ4OaGenAqDiR6EmDEn7lz993schc/HdmJtqShGRVc1aB/y0Rc//Y
AgNw6Hq+y1Aitm2VzTqUvAl83rs5ObE4+6zyuN+TjP+ABMMa7aFlk5p1KJIqMCMlMjhRGb7KevhO
5LAmVWqbIsOO87aQnRzS8KQCsB419IPyxQfYWVauhQG2vzdsGSHvPFaV453CJBz2GsSyB0Ss4njb
xGytL9/fGDB1QF4xAQ8GGBUqOSYkt3dVHr7ebtzihswilBzwSZxvFYIvaN7/wvJ6e4g00R3tcveR
EM0/QhFhzWUv1Q9/l0K6zDDjJPUbqDcgFqNzeUqQ9vkTk7FZn5RHn2SY1YeuoithpcUzmTUqXAxT
4eeIDHjf0CMfeYF7SvwJVD96pQfb3BmGTWe3z3iIVx8W1r9KVR7brrtnJRg1gv7o52syPJb1NwtV
JMiLZQyVs5MMcJYmCL6516UrY7A1vizVm83F5tqPUWsbnAJZhXcp1+RXVKXj9fbusrVunNHgI24q
x13iYw1Qpg6QRQTL8hrfrq11w7BpGhDhhxk5peE0HtPAp/tCzV+2/bph02kaum2AN/lTW9BXHdby
FIerGDHL3jTrVMTAcgWuN6h0OmV4JyrIsOZZqT/HGdTkbv+/xeuZXO3gmexo1U/BSaqWxBd3geXT
nWwbPve7MQfON983YELrTrf7sw3JsG1a1ySjHEqCOJVR8YSzZ8eGsdw3Ga5dt7uwrbdxSmtwQQ6y
LgM48jkHR6MT/9Mnq+8CttYNa25ypCmbTJFT07sDRHJQPZIMLF75d8v0mKUpNPX6Zggh2Ym6AvqA
qYp2AYSjTwXUIg+3p8fWhWHKyFkFI3ch2Dl1COmBOxQHNdbpsQpAQbWtC8Oeo7ko22pi3mmIp39K
kT+Ci/Or8IMft5u3LIFZqJLmygFl4XJfrOT8RAVPHysxrr3A2Vpf5u2NqwPteuo22UhOonHLfQJ2
xJ1iq0liW+vL9zetCxTTeE6CU7oUcsBtARU843JUb5sZI8xuvbmrB1FApzPj/U7N2JwNwR663bpt
55D//nsgVOVICalm7eHVsEX8dYASYH9oyjbf2IVhu2XOwGCfSbJszhfpzv/H2ZU1yYlzy19EhBBC
iFegqnp1L2633X5ReBUgNrGLX3+T+e6DhzFdEfU20zEDhaSz6Jw8mV5C7LJEjhf6Z4oNexuwsd+S
0GrIC9uc6rzJI425iSTwMN5x0RJtMSq1XAJTTtCb5gvKMCzt3lQY5tFaCnv/BTvJxBamYlrfH1q/
QLxpm+FJz74HlBb0WasoYKz8JaAuebPwRSXvv25ny7eIFa6DDrO8OFDSAB1POyiXg8NCR+7qNi57
xSY8TxKa4Ojbw6FCSfDOD4JfDFwZwJfgZL3/hp0t3wJXdK/9mmgkANrC5kptROzP9jJMG9mSLWle
2WzuUHkz0HQ8KW/yUcPIHsK1EHDZ799YtS31PLMR6VFpFnWtuFscSoGU4/2nr+v8l2x7i1QZZtlj
5AjZNtCk+iBCXr/yATMcadq7J3AK2cP779nbhY1pNwu0ezskFMdiwsR+F0yf3DJgFz58a9Utl6Z1
1/pePnyv02qM5xQTpBf98i1oBT3Wes4brBAEYFUMZb8x9rPLwKhki1lRs0W3LUVpFRtRxHQgUzyi
ePj+L98x3y1WRUF6b0iz9ZcvmPWj4Gn8FtjJu3ZUYy+7GWwBKyWzgdNnuHZgfh0qzYVpDq1umzP7
uuPu2Pphf4RLAkI5AqmRNeSEVzJtbrIONPRt299hWIrGiz0Hft05nWz9+x8v0r3Xa1vmzUlBhE0m
Bo3W4r6pq8X5+f5W7L1gY8RsomXTBogMpii8SEH5FYhmSNZf9vRNaKbEoNPdAljLTP1j8nPwWvGz
PfS9n76xXDK37oLrgIcRF2+KwYvw9k/t8bJfvrHcrNcqUM0A51YO30F2WCXz6J8Dde788i06Zepb
uphm8o5lkRfxxOVbMWfn0qGds7lFpkyVtVnmwy1ryW6RDWH2DdV+G6oyQuJyO2fNGSDG3lds0mmu
rJ1bB5cCDqnpU0fRdQYi+dtF678VyK4bd7YerQAZ7V1yANo+vHImZ7yopUm2Atk6LGXRDxqpejOz
aOjA+V055lzJdCd0bREq0oyFMxBP/s786QNbyh+dqR5dt3ptZfV42fJszHYyUPhmGEz7zSswNTb9
l344OyOyt68bo9W89gTN0/+PK0ONRnI7p+eQ8HtP31gtFyJTLsoqR7SlML0cqjBCYej5/WXZW/mN
1YqQWiYd/HTuiEdaz0s81eKqqNsp6lE2ff8lO9Fri0ehIE9cINHdnIwMArQ8oJ6j2knHrTGXAUbI
Fo4iAY8uqAARqsirQALzEuDKEbTGu/ATNqbLZFpz8KSEv0toYUS6henquUeNS6hzjLQ7bmgLSykX
X0wppEVRTFFfIcV9DdGkB17nz1M2HmcgR97fjJ3jtOURQvtg5jiw9Wlw8i4SxfREGzBdXPbw9aV/
Rt8yh+ZBGRJwlWLKF4NS3yZXXQbCI3RrwkVHVZsHqDaF/qFuVjm6GYMn7//yvTO6seEyAM9gy6DL
AFiF99bxFrP1td96zkOV+X5zxtx2KuJb3AlocMIWbcbmBDKLI3GnJCNABHn+3eDw4zyMUG47N427
t88by2ZF66Vgz/z/fa4nIdEiKi4cGyRbGEo9qRr3gD78Xa8K2SIA0ZhYzoHLdjZjS3nEZV+wUaxd
inCY77K+vmUVYUczYvruou3eSlkrgnHEqoEVTMEKjnfRbGfeJO4LYvjT+6/Ysect5xEjVcnQKGpO
AAaLGGlolShZDm+DCxQ+ExjYAUWAbM980M52b5mPuOpko9L19urhbSU3ftwO5xBze/uxMWsCnLxn
C1f8NhnQchpaRgfruSoeoTl7mf25G+PWqI93pC2bExvG6ahGcGgNIWbffeaTM0u09xX0385pSqei
nDGNeELkH/k9xrw9DF3Mru/eNbYbzpW+QjzuL/fwf3Alf/hApUoN6KKpTtIKkaSCkagem+5YU797
HiYoswRmvBkGsFCXhTonNLT3cRtzN/5S/6/1whtP3EKls75StDIJGFQvGwpDSf/f66e8EHghVMBO
1nfINXFn73R+yHnn929RYQZBQ+sU42xZy1UsoWz8XEHQOl6y9By0cMcgt9RIuE0BqDhI3K0qH+Ou
wxdkCVOyRldgoNrEXRE375v+jjH+hyfJBwnMIpBV2UZ1CeWjjwExmp3RPdwJIltiJDmUw0ojVZ1U
6P6uHfutK/TL4JrrdZ49Td2Hdjkn0LG3KxvDl0oUDLjI5iRHl0J6D6Mlo57NR6iIXgi7+Q9orJ/r
MBj76jSVxk8TtKS9/rD0AeZB3t+MvW/YmD2B6uT/UlzlesXJjBM9uvP4AVS03fP7b9g7WJsMXTBd
zZ6pyVGx6Ul46nPZ6mcu+VF08nWU59jm916zMfFuWWB8HCOx2kIxYmUg6aB+EU0NSjUpmewx9XR2
ppj410WDBvfG1rlpNMh14cRW2HJJ+XBowPsZNDCY99fsryaCF2y6V9CKcOaGjgTlMvdEpfPDI2B/
uuzZ6wL+4YFRZ6p0Wk/VaTC1elBFxz416co0eNnj17vUH4+vZTqKwW8IhKHgrH5kClPudwrCS8Hp
/RfsLf769z9eIGyrumbERhsH9zCeiscsC9okRY3xzCf89dqH1d/YNRAAqqgCpNIrjIGDf35FpjO3
gIDn8OX9j9h7xSagc2fwgauGl8ra4plKcirr4VAX7Hk9SJe9gv57nVg4Cr0sATnWdd5GXY9ZJYkz
+2VRViahIcUZh7t3Vjf2nbWQOGEGgU+Fyr9yaoiQOM5ZSNfebm/MmmNsG4BotByAQdOJGhGvISsx
X6XckDO3150P2KLGDChjwxqQgJNFU0DStjvldaGO7+/Czu/fgsVoaqpCZWV10l1Tf7ci4MdBTPLk
1Uon779i5yxt4WIZ+jAulX51YiB7kAt5EJ24akd2Ay7fM0u09xXrq/+wOd42NFhQPDhlPdQRbN/6
sRrl8gVDAunL+1+xtwsbs8Y9KQWlGb5Aj406ktrIB0yTXVQBcTF1++8PqN2wlnTMkN2W9ZtUqYna
2jljaHu/fGPLpTIhaEIUns3Recg9YJ6hWn5u6feevjXjFlyDIZqepxKMs9O1NZB8izWoVkhy2cJv
7JeM9dyPoA3/zd1mrkFMapDs5zMY7d5//l8DM5Z+Y8HMd5Hszbw6lTQ41K0s/lfjImuNiweSR9os
Z1zRjiVswWHWdmmIoa76tKR3RZYnwgOPkWfJ1yoLPr//NTvbsRX0pQ4dK5I6sOc+Q5eSqqqNHcPr
c8QVe5+wic6m6XiXj8EqFoxJDaxX/lqn3SvtbEwcck6a6q9JshtuaY10W1RZNqbVSTSpTqYuLVAT
d27LADQWdKXuHXTwyLn6+f6i7X3UxrbVkC3+5DjlyYdaUjw3MtapNx1QzgEMEcftTGaw95p1z/7w
UqBYGwOpSXmamARz2/RR5OwWSOnTos7xoO29YmPrgx7MrNwKxCtWzCAXmWM9+CQp2nCIDE/Hw2UL
tjF6iHZ3XaBxkNUANJwKcF2m5h5X2AfnbM1/71M2dm+nsLOOR8mRCfV1nRTlWgNRo4CI786pdexZ
y8b2LcotpJ4hH11b9RkiuyJeR23PLNLOw7cosi7IAeymHRKccOliSMTUSZOdrYfsPX2TgpfBApkY
gXhUs/GLmFHUqUIQAr6/v3sP31h56UIfphxQT8XcIIm4QCmnzs4OnKxP+U+NBQpt647/YQe1oumy
eGu535+ebFtDxhmJ63qVDzsJJY2zYNzVfv/2oo1dL+Myp9DXpMdFYYK2d97MPIJMFm3mM7Fjb53W
v//xJawxQ8r6VX5c9t9pB3aLNj+r8LX36ze2LAEFFPVUrjXgZkwo9Pq+ZCrPjqG8NDfechxNOQbv
nYID6KXTUqKk6eQ8Mu2Qi+NlB2ljxLrxwmCxCK6qhB5ORGygwNxHSHpR8xFnaWPBBMS8qGh66Fng
tnjkM+AmNdD8xxqXd7/ovr//GTtbsQWUcQhQsLwJAWxRw6/OYCpHdOOTP3jyjMHtvWBjzWuTEKSJ
UIiD4MsccdLdayQ6UGq/DNPnhlsMWc3ooLXqyxNveycmhBVvAi3/KPPVWRqKHXPYaktXDpNqKnHV
mtVM/es2XJosKsJ8ughghI/YGDQPQMScTrkHmIuFbJ8CBcIc8IsIevH0jTVDGoMo4fZK4dY+Z0kJ
nXEMLl3GoYHHb+zZqVI+ib5008gq9tkFajamjhueOUF7a78JydDctl7XuiSNoFDWRimEW4+eZtPh
fQvYe/zGkG2X91R168q7eWuQwZTj1QLtrnMZxU5M8Dd2zCpQMtJxAUnpjLYOEhiKWU1L8uMMYR/f
Bpf5oy2IbJogpwTKTPl76GFnbFJjvGikMBct0hZF5uh54K4HzgNgKJNKlkftLZegT9xwiyEb6tIj
botHIxhEVFen+WyZeGdrt9gxWi2yrASipOrdR24NjYMuvPDyv4WOCVsEMigAk+yG+tRqegWeVRKt
xMt+fhbCseM9t7AxZkYDqll/OXKL+YWphclyBXys16Xn7j17r9gYr5BVT7ypW45pMJqXpYSUlQrT
12CsnMsOz7YnS9Ad1/6yrCiRluff1ip0GczF58uO5sY9QDwsBSK6JMes6L93Mzjp/hmAvuzhG+cA
shhT6hIdkyWloCyhKGkHhpxLsnYuAmzjGoaZokSFHPqoAtHEK7pL2jqL6jx9CKDw8f4n7Lxki1Fj
Hlxnz5CsZys79SrqueaLfA0BM70IveGGW6yacJ0KRNXYBGLKIuo05ASCqr6oF4Onb5J2kdXG9yhD
ZdvpgBJfMFQ/ttPT++uz4yS2ADWplXJSgbK5yqwD4An0zyqw9V529rcAtaHrXd/kBD+9DR/1HLiR
D4L5Cx++ftIfSToqy6YAHSaA502mkwzSnafU88/hD/cOzsYxQLlL+qoIvCMEYW6VWm6Mi5lhOn66
OGht2ZMUZwAj6AwXSSxRpEe02HKIX5/e39kdz/YfwiSeQ1FrQf9ryiB1YEQl4j7QzwGaGJelJlvG
JGrLis+DdCGP4T/XKcABo0F55f2fv3Mwt/A0AZFWeLa1TDCEP60HdUFXo3x62cM3aTlv9NAsnFBg
PoEG6FonxxUe1BWXPX1jsKWXz3marXirdVZ4dczSqcVli74FpGmPETDKY8RPLa75mGFO9IGP6Tmf
vLfq62H6w6YIoFuFn2EGv0aD9saCH/x5BmziDJp950hu1eumTBBSad871g4Gg2xfu6d+pQdfCn6u
Db/3AVuzJUIAiNySI9RYP9YFkDBI3KYzJrX3cPrv1ZEQV5xZC58AzTHvwZu1jT1fn2vZ7D19E227
DOxHeQ+sdk6LOV6C4QiSXD+57Exugi2y+47WOQYrjWb6xvDONRG8jgnOHMudrd2CwwwrGIYgGMgJ
1jPPHNsng6e8CLeXc6NMO+uzRYd1TY9RI4JgQiYnxyUir4o0gutnF0Fp3HCLDROTsj6DbsxRa/Kt
1EF+8E0wXObPtlCwodXMtHz99X0ur7QE1HAZzrWC9lZ/XbI/zJZBrC9Fv8M7UgvqjFLM5NOSTk6E
YuI5Eb/Vef2l5raFglG+tJ3DMWGhckAL+VI8SwzaZ2j18b66BT7sTEKyE3e3YniL0jzs/Awj0yl9
XuYysbW5lylBm/fc3MLeam0MjfsB5xoaXUcxZFcGjctVbGpxzhUz9h6/MTWWp7Ry1uCCGYbwDnyz
2RE4z/rFn84CQXZMYQv6MqUw6RJicpkPgj7ZCeTofmbPTUTsbPUW9ZUtDUkbXHiPwC/eZ5041qpJ
sjJ/tksbecNFVMiQztqESV1xNLU8BxnWAGqlmpIlWkBue1kQ3qK9ROWBb7HjDNlh6nxTNGyhVs5w
g7nIn27hXuiXVXMQ4seXIX8R6GodUjkGV+8/fMcGtoRgoAiyAFhCdyxwlwc26BcjqxvR+NeT772+
/4qdQ7oFeGHedKm9EpVP1TDWHrRXdfkNA447SNq81M2ZBv7eQd1ETDDv0gUMquxIGWRkB+T+FQrf
73/C3iptzFiAbs9XKcaP1mNKyMp3MAJoyx+95Rweam+VNqZcu25fTy0F+1Sn8g/Uy9xXI1p6yPVY
XEQe5IotqIuaKYeqMqxNB9OTrn50qKqvX5Fml22C2KK6oFhlFjFM7CiKcgHiZw4/poUMLrufiq0c
XdYaEPrJFM4oN3dTFfz0l3NCEH9ff0zH/juuAe/fypzCla7SZHUAKxMZivThfJlmBlZ/ffOfkdPk
dRAqhBtpmzveuqdJs9tuFGcs+e/nX2whXQvYiMfaZ+zYpuGE0QXcgOUY5meSrr87ahFukl01VmDw
zyg2NktPQ9rcUYv7bxlWd6uXHvu2SS4xNcwf/XuVhjQfpsDCjJXrfJJVzb+VEPUFgwlIfVrV9of3
X7O3WhuLHiQNhl563jHzwQHbpD+d/LI6h9jyf0kPxByQ+kRQJuCdYAyKAYGbncM27mzEFsrVu2Wm
pxkEPibM3sJZP0zLiw7F/SDzYQWzn7k//d3jiS2oi8/EzWaM+h11UZ7mIvjlYSipl+nPvjzXEdv7
kvXvf9iD4kio6folyIfuvBDUBDT9KQgAgiVP8gtzJLFVpSsLMY1jADqwqeVpDJlMm4iCKzBPeell
h2mrSzeDrKvO+MjAfGCXgxzUzzLQ6fH9k7rjmLa4LiqBmazylh2zKvigJ/GT2vwYht3L+4/fMYQt
IdhExj4VHtwGGuhpNEBcLJ6ds0D4vT3eWDPxU6hmOQX2uCBvftatp5WDQzXipn4IUYp6/yP21mhj
zQ2SojAAZ9YxT4uPYG4E1gApjEjJ54uev0VdlVM6gO1UerhRgY6llrU49V57D25qc2aXd7bhP6Cr
eaqECOA0IBK4AH6IeYQLdbJc8R8BuSx3114hP5IBlL4qLSO3Zb/eX5q9H76Jm4uu1ETcxj96PvkO
CpBfU9C5Z4LOzrZuxeOU9mSWI6YhbbcnUDZ+pqZQkV/V5xomO15uy8ulTRtUHYPhQrz1W4lpE5qN
H2QxfBhTflFaKra8XIZinKmrwULEkL0kkvkvhXth5VhspeMGkFbVXtqzYw9NbkPscXFlFpVuDkEl
feZk7pjwVihOOj0iS936oMDF7C4rj0I0OqbUXIdO8LiM5/DiewdpkwBPNGvB9oXUkVkdJMKMfTIG
5x7uev/0MP5bVRBbkKbRWcn8Tq6teUiX/SjdkmsQ4UxiOna5LR45KZ1nQcqgjSVqDDbitV2CaOr7
+as7EPKpDwzFvwuOwS3qzSOGZwXIUAB2DqsesI6iPLIWcF7ZQES0YyIt48lvht8ESqgjRrYd9mqr
rr7LwDsCnesUA7KyMfzGjBLkWhgYCw+1i2u80by7YoXrJXoE7WYMmdj6i1c0/iMXHolaZxW34GQY
7upQky+UZvXVCpm4pjxn5qRDf/rUhg39IAxrflb4YifRHKCHCNMjufekqPDkEQmv9BLmq9H86MJq
UL8ErdBNUmWmLNraeVYkUAEJumMH0rrmoPg4nFqQCD0vXtW8lBRD7iDMA5EHxLBuh0y437mu+pea
FPqorC69yPQVtMOg0Ip2sxq7PgbVR99EXdNgJG5qLHhL1egC5UsDVGahgYGuBEv7/MtQDMNHRcsQ
zG+TFjEvQJQU6WxZMkh4h46KBB1lomc+fgDNh1rAxAiR7IiXlC0PomVYX8fOdoI0hJ5fFDhBfqRa
gHNXN7I2AHbnWWw7pDevbHHR4JXlxL+JKlxuucOo/Gor2+p7mrLiFmWn0T+oCUsbq555N2C6824y
ktIEdMrsC3EtNUew3nUv1gunMSmqpe1voHRYXGceNNl5qNVtTRs2JLzPpjECRTaQ1KrsUn1QaBUW
z/jvpBPxiZfylvtdfuXkEHqJCPB+r7Vy0Ty0DNk3ikhzyWLXsZX/2npG0QhQzR7ryjFbalhZ2iic
wgzRT7XmoyxQnIu6WizlKl/IPjGnoX4Ezq/mvraDOGVuF6ion6cxBVGgHz6VeY0rD9E9dqmCeHIe
a+lK+5zZenq2A36YNUG2XFEso7mH0Cz6nHTOQOMJqtsBbBkBRrQPJLPqZw0qqGvIosoHK8CaeYTU
d1vETTaC4GpgJLgi1Fm8CKtqki6vB5qQfu7d62rs6HjQC8t/OJ2DQgrtGvxIoNvdb4RJ9knBNNuI
Db53U/Awn69mQSn5qDvP8w4DDh8/kJFqdi2WPvMOaLhMDxkvLBADnig+A9cc5FfhYNkXUHDNV53f
qp+YXubNM0WN5Rl43amLuqIYyI8apNldAkVJMCjaxcH0q/DwjwY8JzHkFtq7zsXpKhfm3KeQofxl
u3r4usi2uMvTVpwm7uH3t4p6J9pjgSJofdRPyFRS/zZkJc7r0vTVTe+V7KcwiHK2ZeLWVgKjiFVT
y1iZHhCBvC0eIfzDv/caggs3bgZx90GVw5BMUAH34hEaWeDCtgUyab3MdonCLhS/ncUUQ8ImsLw8
FaTF7nj4n27rbKIf4AyAAaSQ7CCzqCCMVHdHFHa9RIo0lacJNPERbdc5iMwdy49lN/lRBkErVNvT
oec3Td0V7mMG7Sy9RKqBG8gSNCfa7EPDMHl8q0w9/C5z6uAAgfYyTUqwOSnoE6rxwdW9zTAIre1y
DdrwDoi7KZzak7Ilhrul4fom4z1Wy6tB5J/UWiDzXSBv8GwM4TbO/Kp/VX4fPMtc6E+YAAqq743Q
OPtALSlxAi+SuZrrRWR5nFrXLDGggvm9N+nllNLcKujMQ0hOxtYW2a8OI//fKaZNHwfjhI8lDPtZ
pD5WEbJv2L4pH/VvWcPFEuKl6igVCFkjibP0wi11vw+dzU8z3OSVNFB9B3DBU6+Iy15+Wtkc/KQM
qCPvJfzay+KtZ6aRbeVF6WTz5boFYGw+sbxd0XqaVGnScU5NkoLR0ZQx6pTVqzNUZP6ls8l7mOzU
g3m7Cm1wUqMYPwjlTy8oYoPpE0J7/YOXSp6B3b3Ix0j4orJJTXA4iO86YVxSTT9yxKIxynratVHl
deFdCPDvNYeI3teBZOURJaK6TUJfdTSSEys+VwC2N4epoZ6JUYp0nE9ZmHfDg9e7lYhq1LVJTCBB
dofpzT5MQF3bT/dSdf49QKHikwVdxtuAuHcKsoDHjAdNF7FmLh4nEHDeM866Z8cfgS3XGDp40WB1
PfEpM288b/kTQteUUOs6fdQuan6Rc+5nEQ9KMiba8Tx2NbN60R8mhRGqPBJDTpYXiql6buCM5Poq
BSaiH4w7iJ6BnSmPSSF9/BArvAeU1pwS8gq180x5Icl15wRTr4EtqkxxFNPsNCCP9BAJwfHopvdc
gUOyLAglhyF3BHxpFoz32vVQyqTQ0u2umrAt6iNK8OnnTvlQBrsC4YPN3pBjuioqSrSvrwcxNsFz
EzQMwkIKeBQiAU6JILlpYDVApn+qmKEfAKctHvNwYZ+GCetwqLLUnb9bP6S3UzvZIg5N0AwTaL9N
X74pnB73k3EFfhXg6PwX6vbtL6iCdkfCuPgpqK2LyEMz+oDUpWSRwu3oFmPWLbaMjmnCqDN+4JBD
CaKa5KX7AdSxbngLrkifgnBMiz6RanSebT745rbVloOjxMm+YFhk8A/NsAw/eWirL2GamzDqKPSg
4gBlFgv4Hae3wpmdtywH8R24CSCmdSuaFj+e07G+6yF99LNRpaWxT5pcx0ilFhJLcKzdFtwvH+ra
MTrGpDMF0aNgPXwwwpobY90nGYMR3XuelhnBiNe+9pFkd/ybHWvo0XY4c4DLAJ46TSqHrrHur6ea
dd/AvoiEZJIgEcllSfq4Af1KwptyCJM0CPmxCU1BotyTfYVbAVjoMe+E6BmGKUK1Col3DbK08iNz
2woowGzgjkpQa3BopEoFBmEJJ4IUUnb3JQ+9Z3DM178tFNlP3lw785H3M+9uF7sMJ5shEEWTpzoV
LUG+gEijp/wrmPtNc8vGAvs2DcICcWtnGWCsixac8NjJApMCKkUQwaJ5yLDqcCG6uodLEl0RgW+C
kMTJnBA6DGEBR37fAQXVJ17QYUvdINXzhzHkqjj0+IlLspCKi4+Fm5mbaW7HJ2DcF5IsaOx1Jx7y
7lUvI2siyA0hAM8Z+AS1P7o6DkNIxNYj+DncypFffb2UHxaWFXfoz2bxVHIgtXPiMBspKKhlMYcq
pXNlhRV1BFBHn0cjqt9prLGqOiq62aNJJSpZHFqIlNLrKmDieu5n+xYUjf1c+7nLE5UPJlEIjiyN
ZK7aIjFpZY5YOcz4hHU433J4SCfms0UKbtCAeIBmG/ykRsapD0MBkgQ2Ko7gls63dPDsmwyr4meD
eZHHrpuqm6LB+OWMIf4bA4bRNIYTze9FWxSPoTN53SEki/GSEZnn4ySLFFNYRQcHPvqTnePKs/VX
lfEwjUOw6BXxOMxpGlfUg9MkLcNiBEXelFFmHPXW5aR2TgRgahaJclSf+tRNn3ku9VMAbzvExltQ
Qye4wyyxbJgaE+uK/DD5vGniTgr5DRw+wxu4E4tvArpcH4wcEEKVIXAsXQFA7LG3tPiMZHz5ZjAi
G8SZ6yBRHBDIbzCc6+OXEAcqC5ysB0k4bWkexAyKzWj0TfpEdZo95uAbGDHL1iEUQAtFVDHz1i5O
hruPf1XZAAwzEChAK75CkvnVzDn/xqp2+uRLcP1p48zfKPOhiJRB8Zd7dXY0IkVunC71p2mwPHIC
C67qSYRvWRroJ1yWFRi+w+mlU5gmwTERKu6bgZOYOQvWGk9Dgm7DHhaiy/k1K8AgXFfj/B0XGm/A
/UzjSlEyR34G2ab7jY58Dq+4hww4liaHMG3WNejsDyjr4GNymv+AUK2Bz+/tda4ngkS0wTiDtON4
o/x6OnLO+s9irv3XocE1UHeTc8twd7tyTV5+EL7KPyogxWzS4gIbo3gxfISWqUoG6MckthrVNUBM
Agiy3r8PMsClYouBkpuurAG1rjFWmbUgTidskkk2VwuN0kap29ab5JzMrue+pqhfRrg5TPfpRJcs
bj30WWp0TV+axR2vBYXDW7vaCRc9/vfOI2CtRVWSfrCYW7aRACv4IxtKeJmJNMtJTpROB8gxdh8E
Zr3yIwqAAFSQMGjiwQvbJ20CGL3fLOU9EQMWvVYFudKVmV9lmfNrE7Z+ApoL9rw44XhvdF/fGVqb
G2QtOs7GYnlqRQ4O49nor25L5EkOFKstA1QQMsnqBBrNw2ey5kbSxa1KcRI8s6bSP7jtyzAGe6m5
9t2R39Smrm5aUtvPFHt6P0H17BbYA/kwcJYf+g5uCKWhPFFNBfJBLEJEMjW8UWRNc5QNTTcj1sml
ODBiizcAU2ietDNcRpJ3aRbXwPjdQJiqukfFGMdtsJBujcoK/qH2cakFzdv8GkowzmLqssD6zXp1
0F43uKi+l8Ox1Dk/uQSSdVHVVDDHjBMQ7IbpozJSROgkoXhCiLi2nioy8NeCp1txlONiSVG3xrUK
BMBXq5TeFxOY4Scmdzqk4KqUB93gjDGLsJMIEjT3Ev3sRyP4V4i9D+gvFFJdDXVd4ho9B94DrBMc
npTizlI2ZfekOBQZEZG9O2798bqH+XwcmYJ7Rkct9ZKs8QHcYyFgU21UOr7XJYgPmOA/4bpEnMgK
DBWTqEhJ5r3o1DoGwjI5ya4q1/Dqa89Qdjopx+k0aJSaKQiucf3FbYP3PZsTMSvyRaNJcd1JaFtF
3Kf5d0q6CiFtGd3n3pVkjgB9v7OkDTtUKA1OKvKs2TsOEEMSHwnmsR1clg1iIavLfiojlDIYXMQi
i8/l7M3F72FydZdAaQ/3u/UylEd0wFT9FWul6G4weA1jC0k7syRPMSSGUrfARpkKsgI3snZxV8Fc
vCt/yYZq/zQEZcpj0fKgvfKWKq8Tpx686kZpJa8wcoGYmzZldlSY5V6zSR+5dteRIf2okYniWlpU
SmcfHbdPM7DLTxLTx+DZHtMDKFY1zmiPi0dk0ynzXn0HLgAEV4iNuI4Cb1QHEsskbZrzx5L2SL3g
egf/hsF1dXDRnj8l2nfoE6t1wL95s4NrMygJOuRctMa96HbJKkc9IrvAYCwCqFt/GkcN+RzN5wCi
d5wG7nVXY0YvEroa6qSydHLueadb1KugXxOeWkra4GrCMEtww7KlFZ8gcrb6ylRRYAFBQQMx7AKh
XckZKyBnZMRHiVNRQNogmLB2bomrJwj/puBgm1BXn3Um6+Y+FO3/cXYlzXHy3PoXUcUkkLZN04On
2E7sDBtV4iSIQUwSYvj19+G9G3/ENFW9c3khGqEj6ZzzDP2zXc6Xc7tMavc4b3TNSQndWwdqwQN4
34/5+DmdPFz7A9cPqjiYYJ6EsbwiPfq4s7TAiFBm7UuG5b3zSlE8jxpXnO9uARL/o2xJ+dNlGcKh
wr1dQOq0y8RBBjq0cc3A9vkgfQkngcEpe/Q7dODe52FdmK8IJyli+H4G2QlxhmvwqEqgvlIWmPxY
9lXwONZmggGpQBrKIZWLG4st53wjrUoeW4GGLOAOUqUa1vZjUicD3CVJ75589C7VXsrc9D9murKJ
XPBr3txJSOenB66wf+tLTwDKzT0XnWjrPBmkeGfV+4DEjC0y1IA6wj4HyHXdHcrWFi79mh4rl/Z7
3DMH+3cndVjFiaTYNrhRQRFlUAQddrpFFQAKRJqW0JYAFxO2ZjBSiwJjqwfVZfWrrxXqU5RgY6Zd
21fPY2rTL5zVNEqRYB9tntqntMqDc571YGTJLkGliPOgNXFhAAx1uFWIOBvK5LeCPRTA9ekwUHbT
TPCu60owYpFlIAIpJLxx4evGPFLGZneE1Yi8ed3ASVQD4ohYzLUT9xN2QxyOE4oOLjTLvyRtNf3u
bTd5DX0IigOf3t15NhCRmqbOU2b3TX3TlYN66JKQPPCga000GmdI9nbK5DHErdTbUY94kV/ibINy
P0dJKCc6j4oQ1t8iS+bSAIWnRXbb4epdHKljYxdVA+qGyFPkfc7ygUGMv+7SWBFcShV27RQOD1w8
ItclD8Ak03MSVm/YNpANONSqkH21qo3AcXaQjQUW37d2GPAdmg14M94h8l1/IPepnaHE4DQ0tgd7
+GEbkv3kA+qpIP4Gd5NddeKQhdyO1ESQScqiga+Ra1dvYmrtO2corenkoVb9RmuK1AncibuiMOMB
NKDUObSdXyAKXOIXO9tCMnvrz57naecmUeBkHmqPUOGhrJoefZhjtXtuOGotqqDtN1tqP24KEcCs
DGqFL0KjaImKaUhefIWddaTGBhrANTeVVaLUS+2mu9UjCgC0KQzUUuYbCAg16jCgqnHCIV4/6CZj
ZJcYbd0qkQCSNYQFcrQE+8GXssY3ZqhuxtiNzBPHVh4chQaLEWpp3TyTOJStOgQHTpsqglkogwzn
lHjNcZSC/Xb5xB5pWxbPfu8jpQ1QfWxbmX3jU+D86OoSCT7K+ciTcf6NN6hXAF+TjC0KHg1pkJOD
edUfHKNCSP4Ddst9jXsC8pHXOiinEncFjv4TLhr9J8R48smq6vpLCvrlp94fuADdz0v6X04Ct+LI
w23lRcNI5t71Q/6VAnEQBX1hc1w8bTQQuM/Be9ewvvKkW0w7NdfX8xTqnFGnPWy/nWf5Ox++Q7sB
EIKnkIx5CYKwJDXOsgQ3bU9XkBDsVG7xuAnA6901zEmLnVNk7g8w7sTXjoZtApoguuA7SOyNsZ/3
4hiSSsp9OXUO3RkXpe84HzNb7gy6qDWqXopAcxRVzEh2U+7uJ+iEVjEJ82y8k0PWWlGL3kC7t2vL
KQ5oogyfAzsPYYdkxj7/kiO2rXMzQnIGVSSbvfYkN/I15S3Lv6dWaR1yp25ROCty+aCKJHi0AEva
90WKvF97o/4EUSUaWS2p5s+U529D6mOpdu4YizEtqr1gyCGg2Zcfum4qZw6qQ19c3Qd91KEchiJz
x7wA+XstnrBXVpAUG6bOjrl2q/HEcZ+bcIy3BvutNyGTzuPaHUPyhSgnac445NPuXOq0Kefq9MCx
aRj/RZd5Ox4suA/QKHNr/FY0eFCJgeYp9vaS+d6nxEHBRnGQJrsmpDJuaYKYgA9wvYPmJNxZZIv8
G5E0l49g89XcJFM7ZX9VMUFPsaY9MmEU5hz1k3Za/bRZ0t2OXtZ8V26Nw1bWI/JlUmfd124gChmP
7n7LwR/eUs6LBzWhiDsMuDDiwm7neAPLjqoJhaTBAa3ZGoFW+SRsS3t3KEumD03lzruQBReipMSB
5dj4K6/ghtuOPVZi6AQ/OHVw1md9yn4LAGQhY+hl9302Xyk8X75YCvfOXWM6eot1Cw8dOggLl1Z3
/FsWqDdEqLWiHYOTp/qBDR/3moZ0xRcrwZGzR7ZlPUOIE7W7tlfoNZGq6e5UAGBZNHYdKi0VB66+
yS2kOlVe2c9dktXPZV9m3zy/dR/cOoVaYKEs57PA5lF/gblZqXcaF7fuJDIdfteJtlHRR20hU/FY
eOMTKBkoMktK7HNHKueVW8T5gebf9Nx3TMWySap8r3H58E6lRNFRNH1QoExYakitDNqz9ZnBsCYl
+2Yaw+9wRMS55jZ5LZHwuabBPdqjmCFkgHu30Cku9qBdtrd+4nZQ9BrRivDR7hf7PHWz/jRKD0dD
jR1x18HbFz/V8qdbi7Whv0dlyhp3LQnYLEaU/YXYS/IKLjz0BNNcZYA44vL1vbVxqEbCd5u7JEQW
exqFzE7Sh68rKkbkjMaQX56hvSw/dZnx5EFYbZrFVlhSc0RDBNlRDY3SLRfYlUbuP6IVEyQnewKw
hAwr9NfAAdITWNaX4QYzbeaDLm6woNPYTNm4gcA4sJjGZgei7CFHCW92ZpXEC3d5Zg4W0PSXH7b2
JguEEuRDDKwEPCjV9MhM0Yvy+vF70YVIxi8/YAV/sJSx8EuY2OLTkwPYa3+RB+97S33zOwhwb7bv
195hxla8Q1khAQCKNGfeQfHhBffaOjJ6ky+4gg0I5oe+G7xlMKjJBkUOgBD9kF0Oewpge2QHiYww
gPZzmF75JRbwQyXKQkHelhxkle5zrr6G2t9QVFoBmSwFLGAq3qRmYP5BcmA/5HzE4CzRaMIACLKx
ateescAnSRIURW0AkkGrrIuDHqd+OkEijc1otOuW0gI+UXXKF5W0PSj5YQ+RTH6fkb3oQd46Xff5
8jNW1tJSw2JME57pGpGdTtBxVzZSgEDan64bfBHZhhC3R8ES7sEs0FHF2vImbVGyuW70RShLG311
xxnIwU7SEx9wcRzKTXeKlc+7FK3AJCvUjrzgwFGJ2FUMTBhl6W81D6YNOObazM9PfhdoNiiDodJ+
cBghwLvLe5NHXpm9XJ6blV1oKVqBokc72BQ/v3IdJKE+LtkAebLR39VaWBtYrrU3WEZwndOirNC+
TBX/2XDUpUlhX8fAoEvrI2VlJWSPgeaFCehLZ+avOzRbfLa1r7sM3q6Rvh2A8TTzL3IOYxPUTAyE
qbstp7q1D7CI3ZGp0E2q9v9/PsXONiPD0666q0W1JVq68hb/yFYo6dejxDmQQ6N/FzDM0dh3U2QV
KHNftY6W2hXKqUOSWRWZ+5+PZhz2bZv/9oFWxZVpi+a9cuIsRSy4Ch0FuxBY2CioipZuREP+ysFd
MdOXGjv5xoa9slqXgha5T2mWggB74L6x/pCclW9umRQbUP21bzH//100K2EE0C/zRLER3arybiad
lcQ8Xv4Oaz9+/v+74V1c89vRbnDkM2jbNzaOZJQxf103+CKOOXTgE7QPZuA8K6Ictf29Mx/6143u
/u9PVzLpiiDD6LYanpIaHIawhbPo5cHXpn0RyCnTAtoYyjs0wKfsUCvQUQM85tDgj8tPWFudi0Du
TTbZSTGSQxv0t5OHMg/OYZuxKAQVqbCuBAsvlSa8oEp6+CuCuCgBIEIbotkhedoafWWalhITaVsT
oCpH9t9mOgPOZeh81TB82PgMK8tzKTKRFiF0VYOJHpANfgONpEATItxSaljZSpciEyPKiSJJHQxe
yrsxbe6C+SZUI7GX9tPlj7w2P4voTWXCRgoo5QE10mIPIGy/y7nHIrRktnDJa1O0iGDf2F2Isi7Y
3zl6NGMLX1HhtxtWTmtTtIhgVKYzMNczwKo8ipqyDTKbOFVp+bgNt13J0pZyE2iAoj8IfSeQphPr
kdP6zrbKR+H5v2tW7u0kQ0VuS/dsba4WUY2dDWVW1eKESZxUnNBgUocpuE7eEfja/92QEj2WUI0P
KRKPcQYjwjezRB3ycHkprfz2pfJEpjPLafwBv91pcxPXDQvjUNg/Lo++shstPZFcBdBEV1LQOqSk
hzDtPntD91K3Xozi2Y/CCzfOm/+cLT5Iyt3F5Tp1Z/dpYuFBBjY2Kh/hQSYPdeP8+f+H1Xe91+/p
lH3yEIiT/H75/dZmb17g7845mTWoFxaE4hhV7KYz6Ak7Y15tHNJroy/DPOD11GcCRHdIBgLUI8J9
DZnX/XW/fX7qu99OR9RzLIUIT239q7fQ73fotbSApVESzzJSCxJ4h6wxsHilXRFR4j8nwvNw4vVX
Lt7FWU3KOqgmX4fQiCtfggbbIHBH08ZJujb7i6imia17ZhGwDmxN0B9CvmD6Kxl67iKog0lnk1ZJ
AEOL8EsK4mQ09QDSXPVllyJcVU9Qceedf0BHyt+lANVfv3cvtS8ytI3k1HszUwvQ8rSVR92UKUAG
7k2IvtnGCb1yQizlL1AODwF457Pxuve1mW/Vcy2htfs97LS/XjdNi+C10SLlrJMAAgEgFuNC2R+9
fPMNVpbPUgIj86SBYv+kME+lfhy8abhz2yrbOEHXRl8EL9cNBZ6vw+iN4311YXF9ayzgAq6bmcX5
bI/2kFSmwui0q/QZrbl03xFuv14efuVUWKpe+FlvTWgno6g5zQ6XA6n2I4FbVNlUv5iv+p3j1lup
89pELaK4R6cTCDofz4I7n7cvE8pi5LZfLr/J2jJdhHFRpFootL9wehb0TwgYWjTkHhDNwY/A8jYO
0ZWrzFL/QtsJbFcCa36IyfP4P//dIeQPALclAKPrKnJR+PeL/LpDbamIAcxLVeB5Na5OgFFF6TgB
MaWK61wCgBX633NngAp2rkvdADUJzW1/Z2nVAiE/iPrl8kdZ+eT2Iq6paaCmSgPMl3aRG6LLCVR8
OW0UCZ35235w1ViKYfAEamlFO3/zlMBOpOki2dODcvzbUMhHhpumGe9pHdyCmnRd7W0pkeE6CStH
GzhRgAMgQJlm4IR4ZMtNe219LaKdmxYJFy0xeuICVOZYvxAwe3jj3DoCXmtd4h4Btvl23cdZHNlp
WJnQyvL2ty27YUcETqkGDfbrNi57Ee1+AwJBYUz7u4QxS2Sc6he4rN7+up++CHagi4RUOW1+K9N/
g3se3WUMWKPLg3+c0oVLYQyUxoB19RzrLdWwh8s6ad2GYc5PonbZ4+VH/Le//rtyw6U0RtGOjdXY
NAGnpHf+WmFDdrNGZEPm8szst+pmKEiPvoZPgY7ggvUV2scDduPqKv3XcCmeYbKc9SMIIn/n4yUC
fg5YkyxPN649Hx8rQMj/78ZSDSAj2MRN30Co3BeoqGApPKBl82XWh9h+ibXHLG7ledcz5gGf9bdL
1Xm0us+2Re/TsTvNu/AEO/SNFfHxNhYu1TQ6nFnoCbXjr8EeE3TxGe4+bXCd4mO4VNMoKn9KR537
b2riByfwY1QSQFHI4fdK2Jbv2dorLIK9tscghfQK+VXYgKH3bfkGsYVsKxz/OwD/Wc+oYS0CkgwS
UuBQiXjhXQUsFIDqU3rUVen+YcQhnysJJP1L0AI6uAcIr7Kg/KOy1Dw7LG37WxQo0+RgZVn+IwDy
AGaPfaDAPghIat90RAX8R9hhte61BKcA8g25BLS0gszCnvEEQjxhTe+TLhzrfTv16LSbMeiAVsn9
IdxBfQOwPtFadgIcIzgZOSgVyFCOEjjvb2VQgtdDoaGURmGrSb43Xe44B+Cqqn5fQyvC2wPZM/2e
kpJ+h9qCA1gMb9W3ya8lEijbA7oT0n9POUAOyKyqqX4oLOMUwBx3AK8D1ArC3Z6UojoSAxrirgfZ
wTonVjKJzwCX+ugnJ4As7IoGptfA5zP1NOWNDyIaN7l1cDK3gv4J6LBvJQ7r7ABCBygPFS19L4Y8
DWpN4GKPYJp4LRCKjeBCfRuNpNazMO5EblvHyQ3w7BTWM1WRdePtaCXlp4lYzXhIe5CuBnAAYYvX
RaSw6jGiaG/wA7YbgBwtkzT0xHXbApHl2mmRPIZ16w9/cM/NnSc1eQlpAMPyvQgSot2dnwSADrLW
7g6FU0OALK0mBq8BwsInUgMnuQd3rPTvvSYAXwv8O/BtoI5OdfZdTlbuPNCwhmPONFpcRoBE0v4W
iHmBnU/mowMTIwOGcKFgsAMxZoDfgEKmGbF2BTR6wuNUheWN7fDK+Duik6L6y92iBwCFpcEwM+Er
8gCwDQlPtEyMPFIXwJMSuCDQFPbEyx0VkT4ULI85eMmDBaZKHdQTCMu1Z8uD1Y4i+GSZgL6yBMJ0
WHcZgBIwWgcugzfp+NY7zfgZIGV1zoZEPU5g5DWRXWYeGF2tBljHgr3AM9C4Ad3r+Sp8ShhHG6ZX
Titnlp7lpT9F5png66h73vwtAadkf6YCSOZoKMD52YVj6qmj72l8zpC3oBCPYz+pY1L7ypxTYAZe
LdI15XNJyAT0cFCDuLc3DNCcuwasgWBHKx8LSHuu+xZ4cKMEKzvEBQC6FmWyK1la/QJLKL3zkdYM
dw0zAE/nMIgrY9AvFYjW4LDeWE05/qi9bHwrcf0pbptgaPrIeH3WwQsUuOVjMYWl/WwP7gxUgh1i
Ai56AtgEM8BARW0taPfidTkYMFMAtA3MWAfQCezQjf1+op/LMVfDqUtmyR/XIw+h0cY+OYMF0G5A
e/qSKJu8TmNN+Je+Z4DLAbOrP+kxbNObMFFOF5du6ZiT12juoIcmqHOnp07m3wB6Los9EOZNfi9D
LjrwzNtq/JI6jW4fLFE7yd5H1fVbW9u+imspgHF1ezPaT1B2G7sdarvUOxJ7gHJr41iYwRGqsfCc
8wOgD1NY/4lbX/D6PrMb9QiEIPvNw6wdoi7EIXIQjmxjkBfrZw7YihXlToXX0XNpo1OWT2JoOPP2
0RkJeHJRaIqwe4ajUA8B8pEMrK13iMYSzEimW4qvDxmvnQAm2gIdBgxW6EsbbCSWcsi9Ag/xKYVL
lHME+DwAVT7Jp98KkwkWlvBTey8qzQIIsLgsPDY+Hx8dB+TOvRKonO6DEc3UyOvRjd9ZsmJfhrbT
Pw0DqRaoNR/sB2x4SQq21qATSK1p7y/mQavYJKXHDiQZgIuqQPObIt+BgwYgXgGw67uWFUX+G5sX
uFCBsqkC+Nh3CLqoMJqE/w/uO83JMLsygFGidDUTwXp7io0D7EQeE7dSwSc76RrzmRYi/I6DAOsO
MPZ0uBvQroZtCqt6/ggeUGvddEBVl5EGjYDFrJBeF6ehXeFHh8r1I4Brc36r3cFNjrUz2OVNhad8
tbIU79jjUFEHCxxFDuQVknz3UIUyHfai6Osv7cTqENrermcdM6c2FDtkBbyF70l+BJRVKL0r6hQU
UcgcUNPF0gEl8cChWdZhQ8alZYpaAyNgicNC6L8IWKX2oKQG360wADjTtXTxpcNp8jWfGZsPyMgn
+wnsqA6SfMNQ1YAVAx2+r4FKb8+j9BtzDzgXkGWJk4CIqTEtFrjduh6fQ2M1+pY1U5YAwOmVd1BR
GHlsCMhvpwTEnvrJ17xxvvp86CNXc+SDBa2ATysDNrgzZXJ4dXmSh9gqRBW6B2M0iNhQBuhB1kq9
wT1C8aJqzlYLOPmNgfAO8hhVeDh5dugG0/SMqw4iGvjABH7qPfDyJUgPKkQTgNaA6E426WscqTOi
DVx0rK4RtNa30mRF8uJL6GP4u6wOfRGbCTW6CEQ7Wp1qGG+quASNMY9MNgBEmWa8/ivYBKRhXoPT
8kIyWT/DiEP+aR2NTb7yvIB+7wamvw7YGZrzOGAjPRdFRRSA4qQNqvuhLzSQnawUzWc/g1/oVz8r
pjIe3dYe+51WcD951gLQ6BsDoK6MedLhdG6LdKSxJzDgDb6/VPdUMOsGmH6axKR31Juo0rGB8AW4
XSyqZoHcnYvWrIqyNCDi6CVNF9Y413wrfYMeRiVj5kzVl95vWH0UZZYlNz6g7lc1+Gy2lBCbasiT
NQEVhzAR3W3CbRZxngdPvULP+HK28+HdE4+Ys9135W2SwNW3c7g4kKKCAwqobS9QMJFPl0f/MF3D
6Isixpg1tgNJ8PygJqFwtQW9qY91IawcRwLIzfHlx6y9xCKl4RnRRQatBDjqdF/R/m/34EzLjXxp
7R0WiUwKU+g8A0v6AIB8cWKe+1cq14ozOW41l9aeML/Wu28gnUCWpfIErAK67NR4OfRovNY7ewBU
b7zEPBMf5ABL8TCg/lI3Hyxx0KFvn0H9E4Ch9u5sEFRGYijH41VfYilg1bQ0b8U0pjB65frkFVLW
YHeWpamvKnmD3bj41kPXAGhMefpC6PAA+N8ZOJMzH5p7ePFu1K5WltNSzcrPcifxapUepsrix8zz
CyCUyRYwZm30xdemNiPcT0ZEnFPlP4UA622HnYlsQRvWxl/UqZD7aNQO59XUA2iI+51ANtySoriq
wIMvsEhX80EFjmX14gBVRvGQBF32YKUivab4gdEXtalJGHRNANpGts0mqFU7TV3vrInJLXDJ2vws
0uGCjUhOvEnAqg+UjZnTsB9CpjbKESuxvMRU8wR2WBVBdjVYqoqYp+ufdRjonU9cXJUuB9mHpRWb
LaHVOOc9o1J84aEWnyYBGggowycwaG+ykH5qpi3008pMBYvdW3qtQV5oi0OJCxdae7ra5Yq6121J
S0i1ScUoapwLh65hn+DB9TyEPQx9DOhT5DqjHUzVYvMeRwZBrcIVh36mRfkZ6PxWUG3Um9e+wyKS
oeYDBT/giABx69Wt5PxoKX6fVeDGa17nkLeoN07pD2vPeI1FTAtoiAF5gz1j8POzXzR3/hRXNP8B
xa4zePZI2cq3y2tr7UmL4IbKt1XTObilYmfGfige3ra4osM8MPZofkiz7rq7QbAIdDcAXxI+6Xin
MCQgt2Gv8tpcxllFt8CBay+zCHXDwfXokgGPqPxnCbMrTzawfHVO0Cc7FOM99DU2FjP7+HxdAq5D
wRsIi4H6x0sIP4A8NqT5J83pAXTNB6jDnYzFngsiPl/+SiuRSRa3tiSDflBbNdjjtQAl0qpVz3eV
ZQXkdPkBK0t76SDoQumkyNLMii1L/MxAOnOMP9c32izKanWTbbp5r73J8jhvcEMoW2nFTk3CGOxD
feaJNT5ffo2V3Zgswh8OyY1du1jNQ62q4uxYuPoDYcF6Ny7cAUXEy49Ze4n5/+8ucFA1SSAsY/NY
JH64s6lbw/Es2ULEr9zdll6CFYqdTjmUOLBgMns0tW1/StI+exkDLaLBD/PjdW+xCH0PruRaOT2P
a6coPzeubiNYkLYb7I21OVqEeydCf4CZJo9TE0ZAUkE3jJurwIS4QC0CHWzXyRSQWzn4EBK4oSgo
D2YH178i3Y0wUIFKmpfKfKPRvPImS4A2lJkEzCJw/EqOy9ZrQ2Ek/SC8nF6Fu7TZEp49BbBYz6EJ
EUNtqniCFCZ4wSon132IJTA7q7RtDRwfIoE2xd00jjzqu758ubyIPu774scvAjrnBgwgv7VfUdos
kj0Pu8JSB5D7QJ+KheMoRx7gjW1yuIqXBTfJEVpO0LoD2YYQn0SOpIHYeNWVXcxfhL8OOdXQ2wTh
Vkl5ZxHhP0wioXECqQlI/ARDBLZ4sb/85ithujQmDKAznIjatmIIIwz7iRT8CG24/h4dKsjoVQGP
Lz9nbfkt7wJQtJAmawBvFHl1MC5oqEaPWxv/PDUfJIr+YhNwSJcCjIjVAfEH69yjahmhOuLvfcep
Ns7KtYla7ARhU1DHsxWPh16ejPab3TSgiqqdfGeN3s/rZmmxIyiTMtcewa+dJqc82BTEg5L4+cb5
u/IKS1y3Q0wwjQO+NeRUA7TnG/40AUoRuai+HdvRZBs3zJVvvUR4c8vixoUnSgwBSR5ZlVeiAFsm
V44+h827YyslcGwe0IOJcx6QJ2KH9Oxz2m585pWVtAR4OzU0ZjIPUhtlCwGQwQ/0/RTw/GFQPttd
9ZG9RXwTlG8DX80k6tIvHjmSyXMKgY2NF1ib/Pn/76aHZhnTZN6GIcSQxYNnORHoUFe5ZdvM8/53
dOj5haRn2JsK7MZfO5LqM3Ro6o2zfG3yF2E8TX47cTTwYhcuLicoR4qTa8BhznRx5Tmy9BL0Wzpx
N8j5HANIFYTJb4JkQiPk8rddC7FFAAvS95mGEE3saFDlfVWcpKog5Wf/0c6whYVYubYvYd1Bhm5l
NgwMje8uqoPuYAnvJm/zU16ZA7IuYLyrI0vNxq16ZUUtcd5S9kOXlHinxtQuZMLQ5KeWE2ys15XT
bgnuhqybTaXE6NAvODe0+0IzmcUygKsp+syR7Q7DxrdZe4/5m72LDADtyhZ6WDyGyksZJb1noYkA
WZTLX37tPRZRjXiA4FYieOx7+c+6qSHzmajvxvOOoZ/+qlN/i7yxssT+sR6sdJX1gP3GWAbsa1LQ
/K6GUMrZRqIbO8JJriwKLWHeVQY5jb60WMzTNo2ogroKdKi8SEjbvnLSFgFfWJQ5DhmtuDLi0QUO
Acla/h2dq1MQcLR1EqCYrvs8i+Pb8YkkEGLgcZ+gx/QDkDuR3EjoO5bnwnD0W/sG+lKzyfTWVrC2
3BZbAYS/Rq3kYMUwLBjeQHKqnyBeYT1ffp+V0Zcw8NqGlIynGYthLAP1Boy+d7Os3XAVoAiJD+5T
Sxy4F5Risr0Ko7s5tK+HNK57CUyE6U/aQoc+LMpjWI4bJ/rKil7iwXFOQeSCNgwXXsEPI/eKA2Tu
1KlPLIgCJ+OWt83acxYbAErtpIVqcLBH5w/ReeYWhDX4QXkbFfiV42uJCndzzgyXGD9x763+DlC/
ljxe/txrQ8/L4N3eVaCFm0EjItiLBGc62rgCPhVXwRNnffn/HVxDfA9i20BwhNmLPRyH5s1Lr/zd
ywAfpALuCUMH/hd7eOgg7HflZeE/ttC7KXHDtqg5IyyGuro+lIHLIObpzqiT/spS8n/Z4rtHNBMW
CyTfWNzJPtwHZThFsJANN247KyG8hH4jhxsG6GUDss4aXEC0HhnAMlP7ennJrKz2JdIbGJUCapwj
cDlEx8FQHKteRO1UHtI23wjclVW5RHvXkhlWugNWpVfGnQMlY9imSui+X36DtQlaxKvVd35leX2w
byWJdPLNoPxyeeSVw3oJ8y5pIyHDiB/OKdRyKtxqbIMST3XgEOsyNt14zNr8LKI2EdCvym28gAdF
rBqo2zbbBc5WqvIxL86GOOf/xq2PqxOQHfPwBuimW5UkMUwZPvvJ3xCGi0RCqg8ahgnf+9VWG2pt
US3iOXcDLzStAUoS+nfA3d+0HvSplHs760pf/jZrX31xUrsd9ITsFI8IJUUL7WmAJvXlkdd+/OJE
bjrm17bCfFXqlRg42wMtYX3CzXZ/zfj/+B82rCv6AEqye4qKUEdCoMZoVEOvMZuqjdrQxyvqHwNE
GFekkxnwiGYcbxKP7xFxR7AIHy6/wcdx8Y8BorBJmcgMM5R4zk1ZjBGZwih02vt2LA8NBIAvP+bj
T/yPGWKVQ1RczZ944BMMML5WkBK+PPLa/Mz/f7djeyJoS8U7zI9z3xRvow9biOqq4sw/DohV00gg
6DB2C5XUGkUN6Hxe/tUfL8x/3Q9Dp9QuNAP3gU7OiLADR/JWkeQT6bK/lx+xNjGLwKW0NCOv8ONV
/ll2P0z1QMun64ZeBGwVaJN2CkODE7rr2GvIPpvh++Wx11bKImSV73STM84/G+pSHUSOi+6qvJMu
UUp9isQcaA9sBs1vM30DfvAMkezQH0H3FRvPWPmuS5jSRDNYxdhY51Nb3Qj/RN0/YVDuE+f58uys
fNQlUKnqrDC3Q7yD08OdyHoaqgdRqfjy4CtTT+eXehdKhlGPmVZhcPgaju23ZtxYimsDL2KUOvlE
oPrH4tTLxY0YC/foiTb5c/lnr83J/NR3PztrSNGTEnNu5PcCLr0DtCx9ugHzWBt8ceJmQQtWW4kJ
pyOUIz0WnNtwvCmqreW+Nv4iShMbZzog0cG+Dl9qCo1zSKX7en/dzCziFILLJa42iCVul4Cbfp+q
OO/c+LrBF4E61WKAebGNy2zR/UIV4ndK1Ay8SL9cNf7SIjFM80ynrEUowfzM8eIQuD94oWwE6sqS
XNojytqhLoOi8d5tbq3w4A5/Lv/qtXHnc/bdYgR3wZVhinGbUT3p2nn0Q2djwteGXoSnp9HwyAsM
LW12LxoWwTbhulW+RJJpWK4YsGhwr/RfWzRQiDp0UJu9PCUrSzyc3+fdlLDOjD7N5g/pvXZQSJdw
wmnKKwdfxKfXsQ44pibArfc2KUGzANmj3KpUrs34IjhTQnuiRgQ/c6A1W9owixP9xt1ibVYWsdl5
BBLTAX54OHxmLD0N6T13r0Nq0nARm21oQaE9w+BekB+L8bXIbyYebqzDlV++hI5BA7gFfarCrWjO
Ac0J8sj7PthYiStTvsSMCaNJ5lEMLsviNJj04EKJ9PI6XDmblzAxrVmIBh6GzrzXrCQgCGVQOXqm
jbO//ICPa2h0iRTry0J01MUDQsu+LwiKdEiZaohU71Ap1hDZzX+Fdv9y+WFrX2H+/7uoSlJ0YSon
ZzFsJnnEyx5uVTCPOkJhequxxDDUvzVBuhTjNJBBhqkkvJNlewip2IVltyfsey5+jrW9E3qI0qvq
aHSJGxsy6udyyrFe++bcQ7YkyQCT70PH3ai8rKQ5S01OBT9ET5Es2JPwk/w/6s5suW0l3dKvUrHv
sQ9yApAdpyqiMXCmRkqyfIOgNQCJeUpMT9+L2rurLLpsntpX3RE12GGJBEFk5j+sf33OuBbDzdB+
KYvjQPSFyvbPvpCzBQ2QqZ1Ijrdok7WYHwd2VxaXkvCfPVln69kCD45LA69dTsbGMR4ro8ZUyLdM
9T5IU2l6wYbiJyvkXB2WYYQuG8Bg8fv4aJeOe1rcCVLy/NJR8LM3OH2+7x5aNPkQXsYWIHY9xixN
eTVP/Tqerbu6rC+si59sIOeKsBpKio4YsQzyKBuvxzDrbvQ4/7Vk/NyX02pm4ARjNJQw1FNpv4af
eBrUE3FGn8jEef310v7ZXTpb2miCVgadYgfjIFMLmgXQEWICm/NkKb3AFZQ3v36fnzxV5zadNnzj
bbtgTgCM1dd0luMSbtO912MQBQ7dCjbx4bBt2SUC/E/W4Lk+LJn70uZidIKxzFdRIl6cYf4SAeQ3
8+FKpuRS0ecnC/HcuxPMHIVBoRKQkC6G34WD0Vm76MFG6RGs/vrO/ewhO1vruhr6EdNGdiCTudlw
THuv8ypLLhxUP3v1s9WuQNAJQSYDd9SezCsRZqNe1ZmUf007A5zB51XYMPAcMa1q+UbTeQkMtnRN
l5i0+mtH+LkszDJBvZHALwTgkeiFiZm/TTUb8dtfuvXnsjCVNamkiSMCB0DjYWNW44ySJ1Nj/NdK
VefCsNIcLWjvBxGUdO78CH/a2o1pPf368n+y5s6lXrSN45OPnYBzPFlO4RdVlltlC9+c2ZYpawdM
x197Rs91XhgPLg1ttUANa5AEeQQnekzTvv/6Y/zkEeVnYTcR1di2VPKAh2qUC6cAKWWPzDizLuy0
P9kDz/VdYK6QAQ4/PGgTsJ+s/IXa85Lk5JoZ84XP8LO3OF/EDoHXKEwvA4cCeLcye93sJpIZdzOl
7NqKmoqvfn23fvZOZwtaJxYIFzPuVknUNWgBi7SEB6mek7vk9Ie/9CbnWq+p6lPAciegVTQGjUx9
Hw72TVKqa7gkmn+8x3+9jP8reitv/gj+2n/8N/7+Ulawg4zi7uyv/ziUOf7z36ff+efPfP6Nfyzf
yqtj/tae/9Cn38Hr/vm+/rE7fvpLACBGN93qt2a6e2t11n28Pq7w9JP/03/829vHqxym6u3vv72U
sOc6vVoEetJvf/7T+vXvv5HT+viv71//z388fYC//3ZzzPKpOf7tf3dllv3we2/Htvv7b1DA0N9N
bjJpmgSWB5jX/u1vw9s//4lAZSoIlQz/d1IhFSU8JP/+m/gd5V8Tnn8ovjuOQxz8FrjOf/4TtDAC
dWCLEkqEQ3/7v1f46Tv613f2t0LnN7DW7Fp8pNNj9q84Hi9DbRTZCLFNizI0K87S2Sgdswx8x/hW
YiS6dEmIMf6FSDybHUS0rx7H5EJ1+3Pi8OMbnu0SMI63ezXhDe36lpTXfbYInSCP78DrcBmsoi4J
ZD6UML/6hKft6rv4MpVhJSeIG29B+Iuhkuk2YEiN+Ki9ByZCrrwOtPS7NPXlbdi7lICt7odgf7Ur
rd0kws/54bjA+Hx0KeL90Ez96tJO0cp3l9ZiRJuCFR/fNvw1Y4/oC2YGDNPcrxnAXWpdtWto7ErI
E+JbjMBb+thNT3G9shIwKdxY39m4avMkOw5gLBiZ+WMnwV8KyurCcfExuParCz1tYt9dKMBvqXLA
3rqd74FlNVgA5yXq7rsv6snw+ap5iHeggcHOoLS8efanJGhA74QYCWBFN3uPHrqbyfF4s8BwFDCu
kwv6qmlcEZ92i6pw52VzJ44nQ4zQPXm3ufCjmLj7wmaX5W/mfR/AiGlbeOpeviKTrYsFeZTBy/jU
bawX51DuxZ495AXYpWCIeRUQNxcCC/Ix0fPjHeBg3sJSxGbnKUTsiNJ2TDxFVXHtfCXDss3QAdrN
FZpii6QLSuUlz/LFFG7/VmI+/B3SNZTjxQoWHfYrfUoeuswTEPZXILO6CT6fDZarhwlT1sO68TVs
FMTXm65H9x+/L/iVvp/h1lP7JnnvosFL42U/LS0ArpIWPdcrWr7UxVJ2G8AUReqBSGwm27TyaOYn
u3TCY+uOvZeb4Bt9GYvnNg9mEDY7P5uWYJZnydX0DWYnBrjHmYvhuwd7wGi9lwNyBFYZYMOxK3M/
qTyE4BzIk/d69MPYiySQBm5Fg3lY9MTj9VdDfAXdR0b44Ab3x2EX5Udbv8b8C2R2bkOCJvYQ1oju
mGQwAAb0kN8V89ccGo0ejwwYwgDbeUKVvihXwsrBzn2W7RVQtS1AtRNABPS6UU+zCt1Ec4+0QJzq
YCTaleVSm/cYA2CuDaZa5oJRVU33PUCoJgiFkGts8ee0yrzOORaAlcfixrFdld1m8WNqzp69nhX1
NDnKZMvawmXjporu7XXcXyhhfJQzf/X0nOW4QvTCVkYa36JxhW/ZmtamuS+cZRR7YaO92Oh8CmcR
VLeDwdwPeh+Vu8JcdNltApCdFb4O8GOBT1RK/PHd5BDfucM1sGUgcQIb1wfhukVqhiE0eHR/wUzl
MIAUCBA3HIlcfKhiaUxexPGlwfMNXjEuPP8AE4zgf2Hs0i7orsBJ9Lyi8tSX+FjkbhR5jAbt8wQ8
PHz88Sh5TbOsR2CyXPnmfOuuYnitXFhkH4bNv7pLZznIONHRIQnuEswsYEZd3EPYeGW1YKT6ab3k
VRBWXjkG5biqmrtcvo556SUw94zjRX1IX8gQOGwl4A/Vb+NmVQyuPJSwpp98GK+UdGVGl8Kqj4jz
F1dsnQVxhiLUlgpXXN+BMocH2K58ODamo2fCr4ZhMAzauVVlLsNw3TR3Tvssp30x+NYX8ZgbHsiv
BkjiRyxhEgfdi1kGmI1ox+vG2tWh31P4Kfu0AoXbjwdPCq/cYtRazX4plpl9QeX3YUh7/mFs5xRS
wIrFAUrw8ybf8a6KJ4hXb52v6dFYYCo39/Njh00d5LgocN4N2PjYaKXBiMTLY1ySn1kugIeX5m/o
hyrpV5dydt5kBjylpTSi21nux+RbG8TSnTI/H/woB+NxlaK6yRZw0Yh82Guc3JrAq/PS0oPLhA2G
8zbB7nocrmfsg2oNBOzIMdNz6MSrbhaTXsgbkfg4ixRZpmwjoA8YHkni4XnqQKbHinu2USCvYWYU
YABGzQFcQQCFUwWY8IAMr6zpwbZbMEixt3XBRDZQLqePGvELGGyeNe3r8ErWt07mwymokHDv3OQs
SIcFJhR0B0uMXfWaTduR+t28baqNIJtK3qD3BFOUvZI+UHvAomxnvujmazkjXAkABINF0LxUCA1g
QCezF9oBKZh+tb8a8xrTQC/2dD2xO5mux00bByn8bh2cpOnXuAxa52syBlbuNbCYSTeOuW1fLPWQ
Tb49PA81DCFc4D6jB5g49W72lr0BAAgvGRvicuU2rTtjszD9lLlApg2Nn2GjBTKP+L2nE6imvMFe
EelpuUge4je8ROisTwJ0+kCjVaiuiBnE3c6hLu0BUVzQQ8xWwK5ieqYjnvMWg9EmPMVdHBXwkWrg
ceNCq6RUUAIi2u/Z8GhPK4f48J2yq5Wud8R08bUvS70ECc22fZYD37Yo8gAXLTAjhdNItNc4GBD+
uqmSbtLf45ugNfRpXguzqMHj+YXawL/dvr5fP6ca13dBEgwPMwwBK6yf/QzHtn11MOudGSs3AiA2
96KOu/X4BchJNnkFuCVmYLVwZgIAczWfIPWuUe57HJ7GysCg5wyXnB1G8dOrSlx1RgBKeRxdKCax
U+z7q3V2di71CsZXYRfHt+ljw+F/5Y8OjGJ8g2Kn6RfZ87rZWhSh6C5LIJMOCr6In4DczMDugRQP
7puLonRxgOWzOwX2fQUtfYkYwU1gSeNe0mh81B5/vFohJD95Z2CS8PMNFvBOKuvRiW6HjRrXxTWp
g9S5ybrDjA5/PYW+0O2STq5E8BJ1OxmhiAl2Z3tn1/6AoDDcpoNX3QIX2PQP7bTg/E4Ur2ycXZW4
ZuyD5KsRjsKKx8Oaa+MlBxwTho+zCyPWkntJA1eptWb4Ad+p/Ln2cMjWfrYyDT+RuyR/NLGnj8uP
pPLP/PZTzvbPnPk8r96rl6Zsy/fuPGv+lGj/9Kf+X8ytT2flz3Pr/VE3qoNg6FNeffqdP/Jqi/0u
TGZatkksC8Zvp+bNH2m1sH4XDliFNrE5XN3oqeP2Z1ZtEPN3xmzk3MISNuMfPaU/02qDmr8LiiFN
SR0pTvNi5D/Jqz8Kmv96Vh1KT/6T8DQT0iIE7ndnz2o51EyMmT16ZKgfVTfcMNu+40AvA4/aLiLQ
QIOpJjViLoBre1WvWVHfwj0SAl3My7rUSN6ltbROR0pFv9kOGmsSQ4bgTAddOOOcmGExVmAImVbO
dRQeyVSvonzcW53aTA3zYzvyHCe/q9oem/VITU+jR5fEILBbcY14Ks4g5A9TXwPgTFTv+Lrj6aKK
0wAeKauWOFbA6hRSLjoHMAWoXRifXahKnW0/f9wk61QdgWyV28w8C58yYJzGJE4mb1xMDbHACMXQ
cw8FcVEP10U4eLGVHEpTw5lc+/EcbTWxrsicVu48kHWjEbZPaj/Bt+1KOOHeLJp1yyus2Rpgb+h6
raJa4lbjdE/HewB1qZuF4UYpZPWhXeyA9VxqHE/OnL7kmTqUcbv47qH9c+l+Kq+cyiffPwYc3zxz
TGoJhsonHobPW1YoFMyweVb5Ueg8KeQ1Nr4JE/6iGYxtQJbGUaoX8Fz8xopuWcX5/TC+XLiEU8ny
7BKEzW2cTJJYwjyPUaH8BSw1QmBaxuNNLLNVGzorUVnHN9jdeQN1VowiUSybgDrthabhxxDa+ZuD
XIGhWHx85pw7HhUE9uIgwFR+EiJOn4lrqr05f6WZBVcO2PNND3nI3biofYkmUBQ1sNet3cZsFm22
mPP4kMPADPaVLoUxnIA7q11VCzFgR5/cEvmNJuW9acOk0R0xp1KW8YV+BTs9gj98AAdbBRYzoXC6
+fwFRhPm7Mw2QhrevjQkQmY/DVdwTDgZKIoZnPd6JXDk2M28nJDS6xZs7AUGXxu36Bw0ykaXwkEn
BMwTtpHuXEab6KUUzqM5LADk2Oh2viltLOyEDDCtC5f5DPD9KB5r5AYXHoQfPopNLdQfEd4zLDZ6
qil+H58UIax9pkx3PkeQSW3joej0zlDiqYvIEWajK0ObR21H7611qch95kftADzNGMHOaqMnzQFA
P1sHMLQvCekjWLhmqYCdIXuOU0CDWQUmb5EtZL6OssXOjodlV8jaHWujvxDr8I8W1qevEtfAcQmC
YzlY8tyaeo6NkWNHw26iSIKIsHjHJh3grHiRKewXKWok7NnQ/QAIiHUja0hBtIlwXgOT68qJwROY
wnMU4D9sugiXSR0H2tgZ9bjQomEe5hNQ0GFNgPEKbNbWC+xuld92ybeIoLIIqrNCJodXxUDYis8r
0cWmF0s1eEWDJ3pAUs+ydEvA2BpG2OMA8u3sc3p6ZdN64RLFGLBPQICaEa1n+i6qvBasZMwSjLPX
y8Uo0lMwJgLR8+fO3hvRuAf39ykCK5v0alu1yTYv6XM38VXL2Mps+TfsnPF81fXO3qjIc2u1Oy6q
61J2d6pHNcvhwIlbL4lUh0gkmym8d1r2NIb9XRQBk95ikodlEVIA0BZ7+72t5tYDxrBzC6e46Yyl
1TeezIfHGi9cNdDA85Q9h3a7Y1Tf1ZQd7SHdGpEOmjL3YkoWGMtdtrUze/A9wpFUYG4FEbucxEtU
yXXBJ7gslcaxBlhbNdkBIOvEhTPoXS+KNbM7DKjhJ3Lh3NfVa5zZPngTAE+kB8yWbmNTPsQm0MdZ
FIAktO9N8TKW1s3pv21Cn8dMrEA7f87goepivRYElNkIDuktz7w8wo2L6m/9fAfHVWSIqWrc9HQ3
Ww/j1V+GHjEwJuu90kT+KEz17swKxp18CgaWXjWO/ZBo8dSm5ppyvQXFHNdp4neyPn8tuoMVdndN
irWR1x0O7RMzQ7FVybSbmrp0IwiFVoqQZ20HuuKbCkzXdV2hgmT1N1kMc1OeR++wHPWzkSUukM7P
cON9hqE1fHBhyeFKxq+QByc59hrYN5fuHLPjVJpvLTK8ZABkdab9HWDirtUizVUx3vTjM4qkg6jL
2DoVXQpLbfO4AO/EwLi9kx6qUTwNA5pH1hUe+KfQStZtZS6slGwsDRUKHp7Z67R4SVpUMPMcLBMa
b7MJZAgjxFqHvQ0MZeN37OzvzkieZ4B48FmVctkAl82h7HFG0PjdEdju1UAQoptuxpt7hYK+28+p
4xZ1cV3W+Tadul06JE9RtBLQYQRwwV/DBrr3m6IEh2LOAoP1GGWIAL0ox3IXxYbrQJzjDnwHauuK
w8jDGwivUAKoMIZlHuHvVMEAF9qa68wMfdZW67DG22oDVXrDgp00C8eDY76cpG9uDIKKl7G0cyVS
Pl7Ro6Nx9W2VbYZGh/By0fAtZMsoQzYy9lW4pGaOtASdiCLeAPbWoGQXb2FwgkJmJB+GqAeUzV5h
Fd+mlfUy8m5XqhIn4WAuB02PltPtyxjJohVqn0woEEZ26iouYQqazoGdJ7HLdA4jWWQu8ehbpPsa
m6P2jJofUW6mbpeYVz17Fpb90ELsKkdryXLcUs5h3d+4WcKe+xqGlHk4Zl6b0qsyXFqZ/YIzonH7
1n5oBscvOKTsotmBB3XbHSnBgGgh7Ac4JRxLnS7n3rxVIX+uMyy02MaUEN/GI5772VDbonnpRgh9
ZtwsOF1JThEP8ZcqhrCFC73KlA2F2QCCa6i7O1znPees91CR2ScK7uKtRFnCuomF6SIthAsxzSsv
SVCbRHs1qGF07ZYOX4cxdl+zuTtxwuB1vrM0zj30eKcc43yNsa/h6V6O4TuJYHWcKBi/0KxdhDT5
ylA5jGrkhVZlrDWFv7gTCzfL4sYbVAZuvAgKiMUyx/Dy8dhjuGvI5p1VOJ7oxGZEloHonb/Ippzd
IqtrFJzyb5mDjx+GqLkMinRuVeFIOB09AKg/Rz2meQBiee3yO9E9D5Ss8YrXjq1R0YWrAG6beDId
uS/Jwcr1jtrFdZ06D6PCTUo6+iSscTsR9ApGeUcmLFWW885tG44kdpgC3hPmRxk6C3UZfpGnM8cu
5UPR4pKY0HCkTRYFA493aLpxAUyA3yRI8VGV7X177ncjqFYuVC2PCvMdvMpuyhDMtVTehBT5eIrx
Y7EUtr6/ELqcSo9nRzdiZ5MScBfg+30+QiHrQcs8I50/xNmhkRqe+jHH4UsXBSafaG/t58i6SeC+
7MrxOuHzFXOsdcqTQ4btNLYvObOc1Uo/4hmLmvwjx4RRHjmLZ6ZUqyoPu87XIX3O9YQpILayJUK7
K2gKlTuDFguZp3iaW/7sVGhOUOnmDmqGYYjh+XDG95lOxbVJoE/uLQIvx6zA3o+N8cKt+5Cwfrp3
yECRgDiEE8uh1nmH1xJOysFggR6XD2jL1Y8Z6QPKkk3Hcd3KWSDzKtx2UKt8yu+1AWu5NPLqnF7n
bfVEdIEn0EGEllzxRs4ocLJAgDlWRsl1UsaBzXrsu92jcPqAR+Y+LpsNHeagSR0fhoieBPm3dlB5
7Lp3KyF4MJs7VJmPkTU+UHbgMRqHvY53dqk35tDhL614nhOcahKUAPYmRmxG8bMuBtT02LiIGQaI
mYRpg3R7Z9MZ3yZweubwNjKc6ybMYYfRbsMmd2Pk2mGFtFk7QWlF24aO75h8WEQUDtSpBS/sSn2t
aJ4HncMRbMVw9oru+1i/ZD1cd4CQVLCWhsePp05B27TosQbkEK1Rhgrdto9hrg0D+BrPWFOv5IdZ
ZuuR1LrmdenyTj602bQwRlRM9YsMs1tqGbuaxLtqeDA5xCRVhvPEcfPu0HVqIaviVaXF7clin6eY
HOR8rwnBWWD6bH7AnrwKjWML9XBojwsY32MyEr3qwVrna4SyZkEXcZjsLGHsTTa9yyLsvZmxHbB8
VohD2ElRlm3EIWpw+Cc9fAqtdrxKBnLLavQoG3z/KJko33YiFFwJZhWQXXXppmgmDzoIj0uxdmCu
HsHSND9VouVUuzTV3xxWbepuXvZld1MA0mCi6G4Yej/WyU6O3VU7iOd0nm9pjnABuxSp4c4+TNJ2
Q3hji3r40xDlPyqY/Q+EKD+tln2qqf3/JFc5Sfp/XlK7ehv+5h2zt9eyUMdPZbXT7/1RVsMO8Tth
Dma6bEos8HXQgvujrEZOFTfbpKawHAfp0ymD+2dZTf4uGCewyLbgk20htfynWsWg9HfrtHObBEPB
nKJ1/p+U1c73XQeeRVDMmPDYApyBYOf9nMNKKiXv1KAOSYTDCGASbzKzzosqFNQ7Wd/lMZhdPdZA
WgqGYvRso2kUGavTDAFcHlCIYILdx7F4i0LB1l3fYDYXE4CuCYDAsjPFhQLIWYfQwQVLCGsgG8Ch
zFHxOquwd3VGmmnK0sNkC72eCVoyH1vePCIQj8ACgJVOUESK7WCRvmwMNfi1Y3aLmdiFd2Jse7HJ
7rJySDd1Yyw1vPo2NQEiLC6kb4NPsM7yokMp0M5d026fQp1A4yofWATTLT1k9nKo69tuaYzT5OcJ
s+BN7ECWwULECHWz7JGMbhqjRC8n61UQFWGCtM6QUBpEW9FweTfC5/bSofRZBPRxVxyTfdRUHIEy
7qlU8V2rhGaGxlXnxSGWDw36uZPungDb2E096vSN02DbazRiqoThT3W4CMeIr2VXvmLDqdaiC30j
oyCy9OWjGufHpoOpwUkOf0Fo+CEc/e7sPF0bCpPUQpGZoe9wbhetyrZodFeVh2yWG2U21Ed4ssln
uWLo0IfoRywxbWR4IeUbEHI62EqjNwDXy8iL0htE7lZvFMupRlYj+mgfa109Ix302q4m6zyNTNce
a+gvbPWFVf07qha3cT2sZm4eOxb3IFJMr3UYRm7fo1eUJQJ7MC8CJ87R8tbFIkqzR0R6iW8k05LK
HLC6Iv+iM9TC4kJQLwQTywMMosbTr2F24+JGGRcKKx/GIOc3SQgApFDIZQ4qnp+/TCAeUMQ0pvIA
LAdbjdgNvNka5XoA+8FL4FYaJ1kwoCwmVfVu2xVDCTx9b+Cq6euqi/zvNrWbP973+5Lrh/nY2eVg
C0NYg3zAQpn6TMIJEpgcSabrw5znR4Y7tYTLJZxNFcrqxoRmD4UNE44yfE+kdryTt3+eFIgL1Iw+
JErrjQ1LVwMBWcBNSCUrAwSUSiNEMKwJ8EddPnSAdOExja9iIxSbRkZ3RfKa5pRf1Xp+SMWwVGHZ
3vWsSAOIkNOgAZV9bhAJ/fqzfoSZ55/VxmZoMiJNRHdn60iHeYYAJm4OCN9grxc/6jg5RhEOWb0o
sGbwpef1oqmC0g4DGVn7AgkkYOgDrJYq7hmxHcytfv/1VX1YQv1wVQ75aL7YnKCT8ml1Q7pvEaCL
moNpWMztGu237YypMLqlXQ+JHU+v+no4hUdLI4OGRSbXmd08mqgPic4lBf0Sa/BmI1vZXquk7SUj
VF9xDgWLBB0zsQcQVMSlEcqzHANrXUgCBSTEXYxa9rmjlla1rhy7sw+IWnEeGGa4VMBIoyuLx/jX
d+i06X++QQKKT8TiAlwMxHpnK4bykFaRVHgrjtsRRl+HCoVimEc/4Gy+AUDtJQer4cKmezoaz98U
tTfOAMrA/5w7wZDenmK48NoHbqtXEO5uUTcIjPx1UmAlgav2/OvPePoM528nuMk5xZAY8o+zR3Ma
ZF+WcsRnbBrTdbirk11X9YmbwxPywv08Ly9/fHdC2BalqPFSct5IMnqOopjV24ckFDkImqLx0hpg
y9ZMlmhNICsET2gx8WRlwkBpYcurlB+t0b5w2v+7zywpQX0b36wk57c4zWqlczI6B2WhvaPSYScz
WJxWsYJ9lnnhzT7UyD/cYimofTqYOG702S02rMICZkzJg5mhEGNT3W0BlxE+XNy/9EaJap/ZqLXC
qK1LdQO2oIFsr+TToce6XNdpu03QGVyYZrlXccX3ThmI0sTelT7EdrzriU38wkRtXmfzi6ymdj07
5kZl5AY2t1CQAROwAjRj3eSaLdJ+VEsnRocENOoUlTSYiWfAlPmxOiV8bYLoQ3GfmXoFJGzQspK7
GOr0MiOv/aj/GpXOghkmYNYNQ7myAEMqGelayfTU47Tm63piwhusrZ1DmsYJAEIZK1cs7iSCgeHA
ZY3KRp1mHsqi28osTN/qrFuYpwyL7gQaihqcwmVorMpJ7jRUFqGpyJfImL/Oc3gNI8h2JUZ1A5+S
3D+0llLP4IE/yriAim6GLhpGWxZAQ4HhlNusw3GWteUynJo3AwwtN+2GfglCYaqZia5Uhs4aRoNV
w5cjphjdECipYLxRRSp3KmrfRSqRFquUoPFTTKuJ9cwfFGcIXoFnSSH7GuH4u0A2eWo4lUE3qnaJ
Yk0V8uS6HcsNYiDgBc36pmSO8Fk1Q+hglt1qzvRj5UAmFT62AFXuC5ls9BCWt1bbPOaR5qvQwUSo
wY0HBJ31tWLNXWwRpIQaDvCtzPCnNDOX6IaVQZQhwG5Q8V3IwXKgssJUfFa+ZDQqvWlyBjd2oHSR
Ye0ZJClWv95Afoz10S/EUoYqHWJ3+QPeJwalZhiaOnnQNJULEg7fLA7+W0EGbyxrFXQzSHUl3Gtx
CnolTrcFs9nCthuG7i4MT4VhrGNVbaiEojgeasRkofEaVehzRfGFi/3wwvu83WGiGuO9UPOj2y/O
3esikNLFkHcJKqnoX1nTqNyxSa5CmyJuUOZK4ja6Lal7l8GIPrBT+2FwkKY0UIQS8PxQuPWmKIf2
JhGoanIHHLHpIhb2x4PndEsh7uMSAr8f2nBpbQokfTp5EG3sm9YQFGYMfYu6kS3KTxXrAzALXyVM
M4i0Jk+hgAHpsQ3Tci+Ms+WQttQrNDR0TlM/jOmFcObfBA64PMw1IAEVHIfx6fK/SwsAVpyLZLag
lSbq3aqIFRi1btyy7tfgEORuW+hv0wD/tc4Mt5j5upvbAiXcJDC5qF1d5ZE3xEOAYqjpF7EB3HgR
qgWQecrTjqMguUJB1Cbcpy1Kqb9+XD9mwD4/AZIKE988Ik8ceoJ9vvghk2WM/bF5YARRwwiMXFDK
BKKq1PbBk+62UTtrtx8FJNB0K6OyWeXOIIPK4MteD7nPDe0j5nmRokEzLI7RftTaQqXJeuY02xTJ
SZs9jX7rgEoI6nzkGmTqXRsQPlgHkasu7FKPtmPom5V6JyxFjFqjxxGydWmRI/1STCNHi4IKNNvR
BaG7BGAd6Az5wyCAfejgwJmy8iHpCYo6Wv2hY0K15CejJpz+GGLhFkGzQ5EnoBd7rgaYRe7kEN9g
XEB9BaPQWQ3CWlWDBIGalI9AIHZXgpXXGd+hkjvdOb1lQioPcSe1MQPR5zA9zPRi7vpqXfTLLGr2
JSr0ayOyNzpqnE2Y1k/oV1UuH0m5zdUKx4hcJgO2DWpNb7ClyzD3ewsdM4Dh8abUsPzUtHqPOjPz
opFFu7K2g6iCTDECEfLw8bdo2nadgV5MDKFeJk5dYSFUAAB86xIKceWooWIs45Av4JBZKKPFSyHe
7bRlIL02X0IH8rTK6mZ0PdHPmLkANpY682qslhh3JfCo2LGp76+cQz9BfRe1ab/Ao7HtMxGiLJDf
FMSw18ZIv5maajD/ctQZu2SZgqi444Pe1l2k100Cn8yG1fYm5+EGeEw0l8R2sNISMMba8R0HeDmY
DaolLXTolfbEPF1h3DAHatGzlWkv8bfMgyxVk/auIJZeVrQ+AgqU7lQlwU0d6FPUTP1Oy8pBSDXW
Lqh1zW521LwA1UOjTwCf3pFBx2kn6DYatQNpROEYi4ZCJ1zZBVzQmh7OMGO6n1S3bFIBLnUy18tO
2xiLSK1XZNzZourF/dhAj1RCJLbKMDeaN5GxNTR7B8TnKUWr+BqtrHutoOmGcWuFfM5IFxik+maa
JqSHaS8D1leGx+aWBWYIRaChp0PWd8vRmvzI0BhnqFvHrzvzGTBHPxU63KPPtWvtudsWVf8aCUhc
Y8quygkSlSgFRCsSKOTX/4e582qOW0nT9C/CRMIDtwWgfNGoSIrSDUKkJAAJ7xLm1+9TOhu7LZ7u
o5m7iY7oi+6QhILJz7wucx7dou1Ota0gxM/pp9JJ7lRc+fvZMFb+7n1meN8JEP5qyqENR80MV44b
xzF6xn3POGqr20SGMSfbTkhtk+oDWZINYZnOsBdG7d357EqlJ77HZGuem3iuw8ZY441BZmskx+nk
+Mtwj3VBCD6RR7kokk9JzNFWIRxJzPo1FWT6+vOmz8RGu4F0mcFPZeo5e2M9RFJrmn2brvbOx80s
Ip/vO/X0bVptFZZJ9a1JLp7cjbpR7B36lk1rFV8qgtFvATFHSSRnkEkr6BjUomL9VI5GFiS2Xx1n
w3w2aEh3XVo+ZkX8w858Cd1Hio1AQBSyzoe07WdjJBcW9HEni10z8X+UzYLb2UJNkl2m0DvIYV8b
097mawpMt8l2uTB+zDms0zqzbruVwg9X0be7sYSM2pMkGfEBQQCqyEVZR4tcYkNL9hqBlBtJRd7m
hZnt1AqQ70ENd4s+PoumBMzIyZGbu2EvVR/fJv/Xjmy24+L8KFNRRDPfDH6i1Dra1GjMu3ED4ORs
lodVh6qWVSmBqEtx5yQGHtwaX7d9w7abQjMPC0uOpphOqTuSRumW9+bUXBK1aCdl1vIwI3VJGkim
69rp+8YyL8y8w1bkq/5Ua5+sKod4mzsGcvKW+OVkLV4IpyA6uo/XSFTl1dMR0S2aNwICuIdMw5gZ
/3iyrnBM38Nl8IJM8727Gc5Krn60vb88sd19q6AkHHvLjSoVN9FUpgH4IyItzxShsmtWTVURqax8
KFNXexDN8C1Jq3lfJ50drtLeYJ3OOAH8trv5JRFaAntA/1HXs9xRSaqAyd+DsVXrkTb5EDIWuw87
u6s2Wpq/p61hX2YnC6aVl6uQHRGZRgObkVYv6qgYIDfeHGGT/GKIGW9eaDk7X7ltkNbVQ42o/n5F
m7cSanhCjXWvj9O3rALC9rFt7uj1JMQQzy2u1eyQ6ls3HIYIqdNclScS3/zN1ILzqIYYSlP7OY+F
CUbiB3Qi4DBj04dT0yBBwxLSgcoMgv6cNAN7LfKF01G2L2rxAE117TIhkfLE2O3TvnyfZJkeC0dg
phdMAEPPtYpcv+0OBacaCNv0TDK3iji9rPDsr1a/KTJrCTSxElvt+g9uvZcEiOwXHbxsmRDYzcSI
5NgYbsQUm5E0pv6ehuJlJeQGwd+MBI7T42G9lSC1b2PHey0djdE6Bown4nXeGh6L8BSH8JPSRv6s
9CPKMSGoi+OgQFBaYPWQd4x22PozD30uGgNqk5meWP4mB0t0d+wO3425Swk2SiE7u36zwfRT7szK
bC+JmBcq2fx19fryMrXTg4dFe0CQlPuMaDoaCJI1U/ta6Z/GnK3gLRD7bGTL51v6LqQIYLR8QC9W
VdZZDrDOp1GKoKhTcZGu8+rXmOWIcX6RLX6pmUTV4cVyOwjKH1/eZ7vvv4ILckI03X06pEcXkuF+
1miRUjmu+wq64N5LMCEq2folOfIRcKse20Nzl3nxEpgQcoK+nf2gBaPaOMnkbLuYcVDCciWHfd0B
bBeHxP6cNPHXTtORKsxGu28H7z1d2oyTU303hb5s/XVegqYbsp0s6uzAOwo7q+t9GPA6WCOyOBAL
nnWi9g5ZUdtcL6B9cEZxsCVTOPomp3P9EyNyZ5dp9RkgpuQlsFFZ2vmmrgE3hbJMYEy4IyC5G09T
z48WzzBMPD7yQiN+uBUz/ADdZQ4yLIicJkK/tlrPLPK9Wwy3Hign88+mT6hv32tPVaM5gVKTDDuu
KVCj+szhjEqKDjwox9GPuoGtiTejoGb1ZviLfnYniGrjDXv0Bih8LsC7nzSRfStamUjfconcIs+u
uvRv/pLwH0jeCytlJSGx33WkJu2s5hbWQxxf/WnAxCTnk4b3Ui/y24T11aYf3Gvd5BDwmG43owPC
WDd8qopZf3Wq/cIg5TEjbGy9umhr/NTWF2tIv1nelET63LBNgAq0yQ4oa6+rzB9K4e8EkzlNSLsE
XV998VXzsxmMT6ueP8Mj0MGIxBXPnJRWBn3lMrSfi0VEnnbjzGmXcdbHkJkEAljhaKFvanv/ye6T
NVpHyWPVEprrhLu9FMmXFOudzqzLcEx09hiZrY7AKYxRunHgs+pPrkciQ9l/BXv70s6esyWJ6V5o
ExOBnr7V8TdGAPuwpAXxe/60aXSt3U/W+IwH8vRQZfkcMf0cxl6LAzieGOaIJBjsug9baTeRm/E/
Z2za3DQrA6HwJozJ9Pt1TKnemDZ1aZmHpix4vwCYy7k0wniC5NZDSwUAlmRvJ1W74bjV0Y6imklh
YepDjOAW2aBK9DZUKsLVgX3Gqq0Ec8J0QLEX1KObRrU9uoywQV1rUzgY4CBWXWeR60yUb+6v6SgT
l328DeZBooGSWXnuFWnEG1G4SLB7kWxWqGz0SKW7KeC/rjXVJbbMDogua3DF1o+1m19pQKa/vlhR
J/OeYGr0PLr7gMWx70k8Otr8e7uMxIw7GcyoG50+NozuTPd2aaahPY1aetbHJDt4hdAgEVhMRV7l
79xyBjFpbbKrKHaiQ+m6oDE8YbH/2Vp9waq2eSPfgfmp0Putf6NsISYa6VzgT9RFNPTasnGmuCIP
vPq5Dr15XsbPref2kZi5KMXkMSfDrmwb7Zji70jTFqgKXobermak8tx5YWm6Mdc48LxBD7O4kNup
MR701ZTbgr7woRqmcGnoAfzb9t7D/fNkZdMXq23dU+ssX7t2xbC/xmCMPORqC9/c2rVlpojMGjf2
OA6XKYdLPS8c4MMtS9ee6cDgs9pw0rv5bInixbmNITPCybiA7ZGU2H2NzbuNkzWoh/xcJu7rLEao
Q3wEh0aMHAwzktGk4XH1I3Qjt5LBmtG8FR0vlCt5qRfteUz9NLLT7HYYIcxrm/uKJU+4Yr194pc+
pxQOUMPpKLmD+Vo0aI0ZhVtcSmCf7vL0tmfjdNTW7mAsqKrWGzkDLp+NtAoDWiOUWc8/p/U/l9Uh
42xZg9lur7KTblTn/otTpt+mosNZKttVWd0FZkMJdwsawYYckKL0+5CWCwlh+l3TuHLbp2gAEH6D
XU5FkI+Z7UAG4+EjQpAbUl7WjeN2kWzTXZl3yUss8yu8SGdMjS2FLN3Z9cAv6MpyowTsCi9rcdaB
1lp23FStLKjns682mZt/SllPBJPM3/QsfXdamGEiuYIRMrwmI4oMRiXT1+iQbAOCRbXTc+hO2Ddk
bAVHqGVF7QHijl2UTFkeejtN4hKQEY8WQFVie/d1rZIZ5cR0JijpaU28JztdT+UqWeW6mYHjQXxt
q/6JZJ9iw0ynBakul0079N3GdRXcPOWfq7Q5z3VeBnrdu2Gha/u/vmEX7lfsdEbAkvltTNv6wFBq
Rn3Z7NzVvjCeSMT+d/6yvmV5ftWs8XV2RmeXJuIxn9g1DWAym6oX7WHA5D0d9E96Aot+9vs6dArE
vHUxw01r+nNKhMMmW+L0vjG3PRy+Ii7PpJWJwNL0z0Vi2jsn8Z5zFxEX0L5JG22fvH5Ow7qZrhSv
7x1YSHAjTKFbr58MyS0SjEKbVlWXro/fkm4mt9fKq7CQ4wsL6k9LDJCamRpmpt4oNn6rPVmxuy9H
/2e90Dx2qZdt88GhNU7dncOKGU+LxD97NWMF5rz2iRSTw9SM7HohOATtcNtNspDWICKGv5ZBN253
3vpt5I1v5cSiUBMLrMFK3lJqyma7IN1f6nOZLV9H7gmwIgWx1K+ZZNPvJkZ7bNzPNBzrThufkin9
6thQgJhm9R257l+yikFA1dZIn3JnLliGauvykCcNsktMsYC5AENZwg+nFjeB2NCDJtfsoxO7MLcz
c5tm5rCLjdmKJsc4ObV6M4rhK/yG+TjfNEas9U78fuPclNUe1JWaG6d8Ksty3w2rGZp5liCRAHr0
dfSNlqIVsfT8fRoL3Bd1N8EL0UehJ8RZl/JnZuKebms9GIEDw1tjFhccL3lVO9uWgbOJKVxs0t8g
+56sshOB1ym+6sC2MuspbdYfYk+06PiwrCSAmoX/SpRdHzUe8tUszvKDdLQHmfT2cTL8z4uLVtuP
kd4XPzFrre/UwJy8iso/QZhuNq1m0M1AOMeW+7y4zHmk/2YP7S2Ys7GVGc2+eLJa4qqEp65d0X+v
IbTuCqv8PvoEQNnDq2Ov6CQFxG4tLm/76FC5mBsM/oDrQjexlzS0r0iTQrtLknCS3iHmLEXmzOgk
tC/6UMG7yqnJc/LWld5rpvT9GJvvmiMuFk3ayRthJxSwtvR60LfFwN5nXZejn0H5tS06YKPumgAQ
DfqBw6pJOs12VgZ79MVwTmK9ONZO7+rDnNvVOU8p7Y63yocWbVrV07wmar1bY5r0otb3BUS0aLht
WbpCZ5S3LZojXZ2rnHl8YDy8K9oJ6j0JC+QU5mOwwqTlxjLp0RSVYxbat5a7Gp0X6P837BOPAV3/
nEj/oU/hf8ztqgXebYfrdRDq+0qMmzG1yv3UdKHmjFVoG91ATMz8ZU7XYpeADqHo5j1IPVLUMvr7
MEvrvSoJifdk/qVz5htdDvE0VsquR1tdmfTQkh0L3PlqK3VjDWTRIoHWumVj6cMb66BbwasUTHOU
djr90tzY21lQ11ch+TEGsnhzgLhpLwsibYfPpGd5mNn+/MkZRL5LJYB3jCHLpPTuVLoX59YOJb72
ivJ2PBpoNoJKySubI2sHi7ovC3Vn2cXRquVTJ7EQWN34SeZTGlbuiN57NIvNvDS7zOzHw1J6BLyR
1S10kqbs1H2aBaYembdCwVh18wxik4atiRbdzLet6EN9jO9qwDB5WQ3GSGHQYZU1AqqJYhEaeUX3
u+yFwPJhqYsvDUucRXkz5jL5rZZkW7fuH+Keq2665LE2Vah8/0fRpoJ3AGk92m9dQnQ3uiYOS7fP
98XsHh0O3kC2/jerJIFEsRHguGX8T3hEo3XpV4P1mF+yAsnHh7jdLcI4qNnB/omPfE2LU9F4j2TH
7vKK4Tn1jUdtRFrf9i8kCSN79NpDpsMkKbvsLrbdIPP1hH+UQ1jrvwjLY8X6md1JeXG15WFsNRYM
eNFMlg8BQftULTKIh/jUeK+piWa8hJ4EJaeVO4m36WBvc2lzSxZCpOHubvrcZWKf1MnK8xEhTsJh
sHqPegYBveykdcidGKWnfe/F6ligZArmXn9fzUJG5mBkZBIsxxy1DDUAp6Fk/Gp6ihKupUHNkjPI
rbiNDHQx50kBzlB3URPMg3rQQDgDPoNw0kyB9F0Bb98KQel4kh5Fdndmon6WjmIh1uJKoBkLvQvV
KmLLJeld0x8l72pQpNVNpiToVDuhbVn88GyUcamsBNeARcsZ50z2IrKrtusNWBZaNsCViTm5JrY8
q9t1e4YB4Ns+3XoZlCZ8Cc2D26N6Wnwn+vWb+1tnPPQ+aPSYKe71Yze3jBrpvZ0ZU7DMNlz73owD
9JFTNA7eGCjUPafWjd1DoyeBa4tyb5Son5pbyz4VqD+rKWYbF8hnvAOTfWGM2VcbPgtpNr9uPLVG
HXNRXpZ06vYmDcHQ2eWnwpk8xhRvyyiy8L4O3nkaEN8rAc7c+vpBLsOMsQPGAbZhoTqa+GfShUms
bkC/5qmz7pPevOsbu0Yly+5ErRzfwIt3LOezJ/YJ7JEdTx2aqs6ZxfLq6KfLrkE2llej8ZjlfpgX
1rs3yx9upgpegduNXxmq+ny6zbjoXXR6C8Al85CRvwp4nfjrcY5T6+Bo8w/4DeuDopN0C47jpCnF
CQ7jvNe7YqNboLF2Nd4I/rzg1p9ia0xxEwZ+QLZMGAbk4drw4Cz/A7LVsQDNkQ6Wz77PitYu1wcM
OiBYK/7ZhG1qh/7CsfDO8LmjPbS0FU2EHOJ2S/TBtLVZ/+fpD2kOh1xgSwFKa2599aDaGHQAXQzz
EBTybtoslZijRIuspafUFNknZZyzRYsP80g0EgSoa04wLzjCmIaqtHCmkfgSCC8gQSQLjGbNo8R0
nU3Sclj3eGH1SDNNDuLNKr07a3WPbbaoMM9Nlj/mZylbJuq+vnguZFHqlbYT6URHD2caACzU+3nd
xliiboRl6Hdun+y91FPhgEM0oWvfh6EJ076/kw1DeeJ1UT/cLy2ASDm2rLYYwXTWV6vR/tAz7btb
jE2osw1QZLWIgvVUWkZ+zJwq1haNdo9Tfld1L2A9WthZWLt2vrNxcK6LND9n92Z7eyaUlyVDGVUv
HCcc2fvel9+yuSr3Zm7dNyVoqSsUpNKej7+wqjko49c6N07WOD4VFf7tps8jy5AIgQ4kZxc2TI5n
PCYZq8v+m7FSN/ttHif1RvPxRalU9pSRbECPB30uY2hZ4p+duoFcZvaj9ieJkwYshdKBUD+wC1hb
c6DDAudy8eoZucatbbd55Hbeiep1Ssqqo15Sd9La5eNq+EiG9Ee+WH0AIe+ONRPjGF9m7JqbNRHs
bKV+dJlWybtk4C1h6bVYtqHTOZVtmyMAK57MxsWyontVYmZ9qyl3Z6CFSqihuedwePAarLe7qfwm
5eJgA0J+2tiuajbyk86KIKyc7uIaDLF97XGTUo3dv8WJnRAALQ0nchM5H/zZZoCPtSmifqBDYV/v
THYfdJV1QhLyZcrmDdKrLB5/+EutRZ6XdzRsmcubjVe2RzYc9LZkgImcW8hm0KGjzqm3Vj71gY1Z
ITvogvgsCHyqWnECU/JdNXN7cZWz8xv53s3xOc7Zbxdz2Pi6semG/jQhZti5M65eZqXjNyYVAGQV
xfOUR2uu0/NqvGOIIsNyhmHS0Ltt7IKGQbbNl8xLToa5PEyruRDb0n2xzexqmcaD15qoUxjm2SDs
cmCrwBgXRjEoK2uBHjqu569Tf9PlmRSAhRiJrnrL3PZcQuejaV/AGuPvYrlC9TMCzQ3tuKPthcs6
DjEmBE7Hk4AUG3kCu2ftZXawlUumxA/NUR3tBnV4v4COLbp5sVxaOq2uqYGoBby68Dfz2r8vOEQH
aZY8tvmQR+m8RKXVZEf6cRkkyz38CswTCoXxjQVm0CxI+1ZcVseKUra08oeFQ+ymtcfNPDrevrph
FBZL7KRiNwxpmb2WjiHdbKWfJofPtFZ8pnbaR5L5pLIaK6xLz9+s1Tc4Dbxbjf9a9OyE3FbIYCws
ERbuA2V0a0zsPTTFwca6+5Vo9/c0L/4UuP4rV/DjKQ0DHzNJC+cJlN6/8w9SUwLNOXb1XGfiWzp4
y2bp4jtt+rmW3bcq4Qd4NU+gWHEkqugnbetaWUjlfj0XH8BhTbvtP3Mi/k43geboO5AWLXj59kcT
jIGR0zcTp342agRwvteOgI0pxdhoDw1GPyj/4dT+wYfn3/yjlqlDsITs6Bjux0ifpl5MaXla/bzK
BJmi477f5MODC/VQ5fsKlzQ1Oj//+Yf+Ctr8cPMt5BGwYmDjGvzn95svRZZIBO7Ns2E13XG8iYHd
1T/FTtFcWMi9Ws2zDnp2jFNOrAHbkKDCWGru3C9unV6SjmjmvNG/gbJJLKDydYdEL6aPFX8w+dL/
TS2HpOLpEDN1WxgfKRh10sulHpf2WeB0u608G7AabSuSQHpyHo1Z8UWXyXsLhW1rgO0sN+sRW/ex
x7lpdniH/kCc0X8xYz7cPPxabBxQPJ4burrfb55t3cQKUz4+e44EDWACjP1+D4V851fcgdT3XuOi
4xxGWLkRY4IQbKnvk4mGzXV+qLb+ibrDPOtLF83Eu91ajyMh0mVg9jR8qam6cGHH5Y1VoAhTv5t0
qw3rygDLtfXd0CQsvvEIDTs3fzdwQoEAzEhVIgfX0OXuvKJ9tRRr28LPtbPkKNgotpjASneu6MpL
UnHedNoN9lxcfJ4yrYn0brpz7Tw5FhDziraUhExXLG/t5mEqYw3jCzgPnuaJsNFXlGh99mjWULDi
WWzyqZ5eGM5VTf7XaHaneMnRqjan1l+Su9LJbu5rEId1lzc6/RK3+nBwRwMiHsr1zcDeOtBdRnsz
2bq4aQS1RVZ9BpoWetV9J+MzvLuMK/RdjOM7EAvlhp3hXdN1PbF01oJKa22kMRAn2G9FWdY2kaJ8
ROaYV4dqASbyykvGbr2vZGT4uQzsLyyEVIQG+jBhoEC8JzLW3NI+gWdsAU10Fv/GE/lXwEBOp1Pi
0mrPGSjwOGjHfd4ziWt+vfU1TQR+X017d+i/DKRD4SnxmagotGw3paR/o//E5bAdKByIJdWWlC6x
1AlncoO1mYu1XmJ/MQSkNQPLvGZ2v1nC/lGu9Qp2gbW5r3ePpl9FqkUQiagelsjnxqlgJInmJCXE
f91jNwjYc1RD89D4mJMlLTOVFiPnZy3UsfAl9lqTbv8ngtTHRtvn3ECk4ngIS03Dsj+6pPdNgoLS
rpZn0+Kd9JxY3wiTEKtpQJWtVdoDg2Aapb2/bgHIQqP6pmKU3cWSxacB4vOSzex285fe3M3FpLYK
k59bP7dLYTmRVgWpTuCSWJWs/Vvq9qb3l+d+zg9ZITEVHM3PZdZnO3wpdhPWdhZhAGibsfG0vcS9
4FkUxqhSMAm2nG8lBqguHB81bhFOEDhRA3x68y1Q0QHKWLOv46K/IYFAoa5+pJltRmMb16E554Rt
ZvLzPNWBh1FcKdl/92kP/19txTy/kizh+lhAVB7GoE5VfVtw3cZKxb6igzcPYoFkUEziQO6rd479
otsXNQA10m3qM1KBCeBI520d8PFNTBGxkPzuNBIsYK6JEtftANlIecroFYK4kXt89TMOv7vMj/HD
86CbTTkOlH3TQqiYX/Qh58upqxZl+ZuyEw0PA+u8puMbuDs7qqkyd7kOjuINxba+LcvxdbXLfgkm
KGN/UST/R9rG/yRJ/E23+N9TN/57meT/Rrswl0L2n7WNL98qzI/H31WN/In/q2p0xX9BOdTRW9hM
sPQF/1/ViFsYKm6Id56Hq7bPn/l/qkbzv/AP0y2fIslEimziX1SN/IUQVFFv6FgBM/z5/xNVo/nB
ogl7IYTtqAMtB7Wg7nxMT/LBFEXXud21VXW+HXsfLV8NPKo7ZY9Wd0z2XPRyV5TGnQ6JAFQNIpOV
rPXB0Jm0MHUCHijzB9Bmk6bVfzKcYltI4WyasSx3a5Ox/5nYg7M9VHtdlhPKiCzHGJYYq3Fa7ia5
pthDtu/QkYF7V7PZJ7H58i+P5OGvgv6bMuvvP9MQwtXpT6H33tyofq/zc+b4/eTr/RVrkgabzTIL
a3RguGR0RbduLKkIYIqFfSKFbTslsj5gD3YL2qrYYak5hjumX7pJxhzGu1jZWjQwAey8CsfaWM67
Srou0x8WnYnvolvEO00AhJyaavksB4id7KROYuD0NJN4m+jm8z//wL91gTxCF5d3HN8wejd4mB9+
YNujcJ/n4co+dgkrHag2oTfIPbiLnWVSLDssTE3NSi7GdIVgKEIvbm6JIX3U2zFguh1fdGcYnuln
9pIEYkOfWGd08bz/w6Xe7vW/9ly/LtUnaA6+uovJ/IeeS3WmrMe+Ga8ltx46kdCDrBFOMCfkZoMu
bnwIWguM3bvJ6KZgUHW5NVZ8QCxCKbocaaOWLG+NF+k4mT3+4eI+SpVwiLqhb67hIukRfxPN5hCz
DNLE1ivntzqbOfY22mLBQrUfbT2ND+4g+9DvHaiMvGhBrq9OmInzxNSJN8DbQgDFg175FzuLzVOF
e/sfru/vN+/GXxauQOvMuuxjIJlY0BESAqlfKdN0pL73Wbkx/g6mNZyyxn4sJlyBhrxzzlpiNeRj
uc3WKS2Utco+swguL1Xq7PTMlOdWA17658v71S///mzRfCD0svEzJFjgo+PDyPa+KtfCuLp5axxG
q0AVUbl5mGLQ6lv47E/QrQ9FXe1gNlTowcYDKXak5EL4h8Qztk2CbbKXVlEdL6gg36n++iO7P2jH
CFz/0PZ81ALzsG8qOKZENEw+krHfPxo3JXetMpR5HaC8okhKsygvShZWjvy02l/X3gFhFDlQWVXY
f5XT/8hJR33+8TNgQPXxhHSxkbzNRb//45U0DQ1PGePqw1reWmLSN1Bid13M8tKlHQybGbNbcy3s
1xSXi03nF+Cl5OiFEMXMi+8PTLIuyWfWchBDdjJTf92NtugD0+lBbG+tJi4ZQRbbL0XnAEWVzjO7
73njK7ydYEbAw3LnC3hp/ckb3rN+ek30ftjHSVscVdW+eG76joKd9iv3BpZJGEAT4d4917n5XrDm
z+Sw3OV2vRz8RvtqsYJ9Um0RiKLWHnlLWbc0ZsANfc97F+ra6DwMg7VfFDsksoCPepn67NSFEbax
0e0hUTzILje3IpPbpNbTMLbHfot1TQ6l1nC2IkFSz4ZShrVJHruqp4e1S+PHGNXDQ9HnlzJL2j99
b397RVhl4S6AOyeLBMF++PenpDpexsYb3WtSFDCgq5UedAAunwyBp970IjB99FSDLVShH6cUrXgM
s9OTpQwkRmTVOJcHw4UnZORPQ6HSK5yLIIFo96cL/VuFox8Q2GQwN/Ld2R8vVHe1yeTjd69izAaW
n/vcFXnUuDv5WtgdBNsKl13dWTcQlbPNaMKW/+dv/0Oex23RwliPBIlrQDjFIuH3W+UIJUTqifj6
S8U6mRVqcVwYN7oPFdVyrcgdRidSCveh2urhysF7Dv9wDX87vm/X4OE0Y2MGYRrGx4+Ko9PQxlqj
wsEuyKVfbbwYUsCAbj/O55uVd3ls4WlujNYbcaWfcHUrQVcTYfgIy+Iq1L3eihwAf1vZbQQJ8g9L
og9ewn/dJzSwOJ3jjmNSan6/TzFFtl762L4C14T+MrpnVbGwXab1NA3DfOgMbGdkUmy6PLbuFYm/
EbmZCVEG2pm/T23bMkfqaDs36glSnYT59BHCMIwL19KOsbarTUe7z1vL2iocwcCMZHGA4PhNisFh
cbDe+ByAtU7eMLAIWX0tu+Zq+SwqetgG3u2/8ndNtHpkKci5idfae5XqjxrEHFaNfykBxySoFgCQ
tQV2jnPb3FUFq5Ehwfi0wILIw3/i1EH7DIpsRUOpXgoo63943rd36rd6g1SLVtn1yF4ElvtlEPAv
si34LFCZ2dlcMyJK2ooQA0jM/daq0y6USb1tkPxs4gzrGgkYCIyvUr7SFLFSoolTh/Np1iaoHlrt
D6XlVx7w71dm4DOB3og0HQffx1sh/5cr09zacXvNyZ/GhZ6alVDzqWu0qJ6AAaYJDlWMSxEGn23U
5ngbTanIT3bq56dCc38MhZNsC02qU6wB/zfaRDI4ZtmXdMleBMGyD6nTnMCYvkiA84chNp1dkc5D
oCc9tnIyqw4aPrtuOGsOIny4XnscXxvoxSuea4u6Kytf3RVVSjdu6+s+gaqGVghgc5T9fr65faF8
8wEau2232vYJpq5TGfK7kWIe2BYivViaUmFra8UWXrf54DXqU0HO2iMV6mCaUJnRKMtPTn7fss46
Z4XtnDN4To2De/4voGNMC3HwGoi2U0MafDZeGWW7O2F096vVWkfYz9fUS/SdzElVmNz6qmGHOGHK
lrVROtrrXcOZ2lWad1cNBX4DWXnRVyga//yKmX/bW4I6msiqLTQAN2rxR+9vU0jpt8Lxrz0C1LxK
rTDVESNyW+6y2KcoGKLY9EZtPRT2bROiaS9mQwejaC+i3JjOS2V1PCMNdnbe484PUbBiOY/HCuKy
oU2Skzlgze/X8jNhchlTGJZpGkvdp6wYac9vD6CePJoTCGYBpIJ4K3uF2mTp1RE7rR0i2/4aF9W2
T26OB0nmHKvRdHdWRzdliXE5JhqUAquoztRb0DXNh8AEgIAb4Zu1lsckZnNX6e4j7Mj8oFmNPIzD
cbHNr7VI7J3QqkNqDndu3DWfmsnYeKMeMeuAexgbYy4O7YRHCCF7yIHTorjMQ35ovOXAwDgfnc58
U2m5PE21PDr597ow3DOVLL1zExz/K2f/f5g7k+a2maxL/5feowIJIDFEdPeC80xJpCZvEJItY55n
/Pp+QH9V72v5q1J0r3rDICVZlkQg8+a95zzHL3A5ld6YbmBmllgmwmRld5kJ6M5SH9h9CQeZxjRG
kp+DkHLAdDLSVTxi4c3OijaZox0EqVv3ZZi3u2DU32+vgoaCsayLBokl4sWshUbn+A7dFkzqkji6
I3J4rOCeR3tt9CFr5g4akaDvyX/0mXWbcbmksx6sB89OZiWmn81YD5ck7RkjQLPwiyqYjxaKF6Gc
fTvGKqB3G6UEXVdULNpFYWxSj1dqypS+waPWmAxlM8xYjQqDShVrtXofpN3saT5Nat4G/2Bq479o
BXcFXs42pVgPe6BonhHNXXvcoh3QVqjI7kIZIf/IsmxhOC3APObxfTt2+6kWiwf9NHQ5Mc4WME0M
3LDp+rNaCa7YUl0FUhLHFiLxM8DIFGaTbUaTRqdTJM6Z0w4C/qje6UYY7HwGeFnpuWvHbunXdz9A
U2aPtouvNXPbJ2m58jAW7bgdy+ntcIsfbWgnd4YV1Wt0eyZGpdA53x5EwXeOy/rUAB07+kmh7BPg
2jkbVxsOghwJJiQf40DCy0rzqnaZA8ZAQVlkJ1Gc/VJDott47gbC5qD17V6dHrDol5or0NW63hmD
F8TFn43t+uiP6n4f+Oo2VWnTiTSKD+gagIpj8FGCQDwmDI4wZzFcHFxznTbSRLAGlq71orPUO663
riW4CMc0rgtx9KLvOQr3fddbGn9RUNFK0ssDdrRoFxj2e8hFcu9ZZjnr7PeoF2YwPaHae6zG2kOE
H6izQtjKpomT18QrxVZUtrX1kKVUDlNysxszOTcyJV8bEdEMbtdZ9zG2XzSSer8pKr1eybhCmeg6
yp0VMrw2mjLYQWIoF67ITUKRkLECy1PXepxX57zMyYssdUG5SYqKO/rn2uzxDCjygq0oONUMe0+G
F/frAunvLMdVx//l5zuATWBdfG4cgXmMv/OyMq2GZKfCBDD5zcfHttNC7Kphh0lYdZMPSjxj1/XS
uFfckp89jPR9Ic1qSRImq5uFJzXHBbJy1fQAaqA4tl7Wbj0X/W+WqSlWlDw/KKMe3Kt2hCJAGQge
MbVgjdwkPJaGfMA8YUOV7C2M19Urg2x9XZRNNyuVD1BdUDZIqd0Pne0i/u6jVV9Y9Vc87j+PAnTi
dPAZHMDpJn0+entZUfKzm8oFJB1sAMKI0/qQ5G65CiHW94Nu7FwAm5gIlO+j7WtYAiiRIu57L04N
goPWnlGAI0pgvHB6R4sTgmSy/AdRKW+tEy2NRnsOXUWs6kyslcr0yVVq000WUQ+WamAsRWcAYw29
bSiaeJXk7UqD5XlPMoVPqY3juxOVmPd2YSz3rdDqLyZ4f57u2QlJN8DFTwNCZ17we00D00PTctbe
qxyIeIkwYqqti2oGpRSSknmecr9W4P8WzGDoPamOXHaI0Bcetso5QBpUJkH5c5wPCJ4eOq16aXlH
EfiV574e7fkXG/d/835NjQgmsvQ1SUOYzgp/q8B6H0B+2FjeNS1bcZpoWzsHPdrOzHtuetDVL7Y3
bIKuwKqMxp5BIHbmipxbFJUp9J9hxd2ANs+tlGMa99/KJLU3SJ/qTZ6O3ix+H8ao2RhpvbX9KF/H
GUOxsmySXdqB1Emm/9T2Yv1+9KAg+SQYDaaXPyooLJwhbZeUh8VKqQ31IdSVV7BVewVf5GZwUvsL
XMsE1ftUJTNy5U2zkVHpNAk/9TlMMcah6YOuywp91bXZe5Mo/R2HczPw+oPXCPPgZs95H9WPVTFC
cQsJ5rFTt96UfvAUJW5yqfIfVWHGm7zlihx1r7iz8hahzYi8HGtkJmNrY3upNXcHaN2eacWrarTB
HtjaY1uMP2k5ZCRO2MnKcHEmSzPPtm2RHHywR0eI85gIUpKMSl/XdkNGpTrtInpRPxVYdta2ECd6
n3ihkHuza1elGT4zWMt2cFF2lCgI2MZae0R3QlWSOyb+AQWDHNi9a5a7P1E4tfMu7YP7yFmPJh5b
l4V31iF28rC14h7qfXFOhdqsfSQejGSiDwZX9BZMvaW/XX/R/PmFBfr9eDA18TXwRKzKExfp94sz
bjJNSxAworTVjLkzyT019htN6dUjBrgtNTvZMAU6piEzNRA3ElS36A5hGnQHgZ2QfeihCLGZMF3I
Z7FZV7PEKs29jItX+C3mCoIAZ8nWJ58t1B8dT9/3SSrvuqiuNoHF7ZpwIxyNIji78V0V+Po2DOp8
39nOg4sl8t5ztGdDBB/CNvJXWba//mvXMYO1OjTvpWOsVFrkej2UDxHEevD5VLhhA1yQbYpTKkTq
hQKlbMH6RdagmS86Oxr2BQ47pM2xvclzNdsGSbG/HQBYvKO91SVbqbblfZUOwGiKfudQZE1uIbG/
HS+GsvB30XQyGox20Wl1eFABDjCbHx9kLpDZo4Wea2EIElYq3VGOO5Ha/V2nvRvtnRdHw8sgkRVU
dl2v4Bt6xyzJrm3gVWuObAAISsnEWXj7ArsS1XCyj9Pi2c74wYNRzZdOjZUmDHRxLTVEP4BltTHd
j6Bmv2roOH92dCQzIOY/DnvOn61eX5ZooNQyu6riGraOfpdXTra11B7BPoNvEoHFU4LY4Ki4AM2E
uo7zjmwI0AiS0eWdlRTlFWIlPF3xLWxandHDsFOhv5+iNEANV2WbODLLx57RveQaf4btmEKvtLsZ
sQyS1BXDW7b8yZb6UJBfEivpJm5bqAl5MS7CMFEW3TAe29QrH+zOuCQNox4SbvYlprqF6RqEY/nE
lxpDfvZwjHidXe88v8UQ5TR7xjHJVfUxP3jiBB1KvxTgDVasvHndu6cu9+TGEmC0e+OskHX7gnoH
hLcpAOO7nLDSgd9wfPVlNNwhi9si6heIq0VzJe1wrrfjPsPKeqdx4T9mnrNRKMOdUn1tk2yRoQdP
W10+odXR18hgmXKrHCN6XNxxj3E54ooSXvse2ozPANhT5oclIS358J469cZuok0Xaf1eTpeYloDS
HAoQllrlR1vU3sCBYqbonjdEVxSQQANaVhtPMiFr9Eve2f6LTMcHJMLpnYkbkSPbJmtDjD0B/i4v
ra25GdfOISEofqYOkbcKGBsd8qYk4qqp0nXSX9p8iA+wYJxFoWTnXqTNfoyIizWAw5t91hw8M+qP
HQLhOUdHxAl1B/NHUEVWsWGC3K+0M3bLcWUTZjLPx/o5aEv3vjetfgnoaNgktOu2rZAjx92ogwrA
nYlIIXLN7oeh3ds084eh6b47/kdhqcl93Q/qymw8THJwo2a2p6Uky02nimnM1wSop/PybWR+tWWn
lMeqprRuJEddGjJyn6bSW5a55q0ih6EabhsHHLyCQS4Mu/vM7HBeufZKkWA5xXBIe411gISUc9YG
T5WdxucmCVFoiPQKrj+7w1b4mjcyP6rTWI8us09xG8oz4pJxG/r0swZK6yTM3vQugqaonlns3F3p
qeKLCM5bJ//3tZ5hCEZ+S4oJlvi5geDxHgx92GN8I+Vwj2g6uIT4qWY6I/21QZBpY2rKysGMsie6
o0No91ylOPFY9oxXjgvN3ukC9dSrOKtzJMHxqOnPwmWIYsCAMdsWy0KsoV4sxmQZFZDh26mjUje2
XNHs62aGq+LBj0CT97V7H8wNs7oOoZEe4tHPDhzxcbiyzz4ysUXyE+fqru1tfyFaN17YXtdPU9HH
MQnCMwIv6FCG43F2DtiJwWIYQ4Svv4/afUITcB4kHkL9gKFeIfthPda9Mqsr4trM4GBQnVZBIhdF
wG3laVZLh8O9NHV/6K2qvVJ2M2Joou+cmKKtSsedKNLSWBUkmVBYKOQlQi/APGCV2w7n3qEZiwfk
T+KewSbmtVKcor7U7osKPL/V6OOynXYc3GyX/1xb3vrIn99SCimof9NBwP58FvArd0hUU6uugEnX
Kvfi3m0Gbx0FwSVFconiznyTuIx6VB6LMlLsFeRWcbU0npjZuMrL6aRScbBvS21vNaVc6RroE9AJ
LZ0EGiG8Hf/5Z/5DpclUQGLLJ3LbEKpFB/r3ksPzDN9C3Fpf7SKfSt7sI/Py4Jrs2qD8yAbJtaNW
cj04tTMvzazbIlSusfb33wYtw/8cdsmJzvsXoFvnzxYu6kVDpUbnxyIl6lNxmpNdKDpajteKdjin
6XVcqd3Ss8N03Sl+uEXOsg4HHYOSjzBHlHIPAGFPjb5P7bFda0p5VjsD5TvRKh6SzrYuSlSDMXwC
qDAHGoQe0wdibkS917MKLVutaxxTSK6xMMvuaY6iivZg7IS9Q+qkgXzZUk9OuWcahTA8zI5dkMcX
AIFrkiZmXVpUd2lbL82aNoMXqd88P7vvHc8/yMRSIR9KFMFj5m4gTXBO3XGeQtYVpXKRmX4EQwoL
uhcPNCzpIroT64WWDwpY5Tg6MeaCCJtrCS6rtV2aIr6YEqCa9EUxdFR83CcwLLSPxg+GtTO4J7fR
tRMf9ddVY547yok7zcZ2UAK/AUSPaNmlb3kskoEUYq0RG3doPlRclns5Ijfrqy7cpbk0ZwBvzKWf
Y3dystHet5a/6kKqdDsSEEois3/mj4OL+znu7frkoXb/z9enNs09/n5PMTO2dDQBErWMwQz5U8c8
YyjYEEvTX/vIS5e1Fq0TVOCnIf1Zc5R7wjhw6uChTjCH0vMBBAXOsTATtAIDnOayAlrYt8aFOAp9
GdRhv+JIdHH06AHa3GZSWymZ7XzVFPh8tJp+aO4nCKCao05M1d9vqobTmuoPQ3+VFeG0XroaeCvu
9FA+6hC0F7TBcrQMgTkvo7Q+BS2o+8EMrnEIKcIzkiUqC7g30jVeJKAC5s035o4kywuH+9HSK0Zn
dguwT9RXrEUEtFTmhRFxM2OFADTYIffNEqGd2e1PX7wh04Lw6Q1hjgdiT1q4Z/9ofJseq5ilFOq1
LItVJbmKYWY8p1pyopuG0TEhzUkds2EJV6XtLSDTw9RTTtR7Dy2pEUMTtLLJaRFrEBEKvONW6RK6
UzOpqlIXdN5Ik8zHJe3r2aEDBoh6RvRLeY2i2AbWIf9Lw/Zvh+6fY/9goksqUIZGloEE+Y+TMEOw
IRCjPV5FY1hru1A+CkMw/YN8qYfmPvK7C6oYFVhPibqiQO+qyhLvUBss0q7mqhzAimrdpum1cUVU
6DhrlAY2elG+Ayu746KmeaphYQyqFK1uwTXpDv77qCSEXaM0ravkWxyAaYzjaCF7Q1BryYyE9eYV
5sF/fv/+BEPS9GBsPR354Z7jD/792kwgV9hg9tRrrOJqc2R6EklEahZmuHY44Mj4cN2kR+dpoNnl
PESFGjzVQ/LN9/XnWg0Oti8uBE34WPQ3mvhKy/JHO4k3AyI3KFewc4wmrU8/n878P0f0KK62fak0
A0pW1b6qDF2dWvth6/28VTHVNmn7rWWmZxNlSM1fkrYLVu9H7kiyvsofIVa+RZCFlMyBv4iVMfli
kvfHXi+JD2BZ4tqx7Akn/HmmDAc6rpNIvYqg/xAlh9QsfVNskiuSKiXaEK0bmhdtXqsMtXN10Vtc
vJZfkOpuZj9aX74PeXYIOB4tPQjqeCUWZpenC/01GkzxlbrK+Lyf8uMaaPpoZ0nqTfvzj2vJUI/S
XNeuw1iWCyMyBLyq8eQNIHGw1GezWrcR9IFQCAe33I7qmJAGjbEoVAHVYEDJdlUahQviSNxZURrG
QcmteBYafv8dZQlHvDmOXA6hyBTxvkaEmHjS2+jvlQqxQtdCcwORsCFgHvBuVsTGkcA2RCc1qQKm
k8ag6qz45FB1ztyUyZZbtUf6GCtUztWL2qjErLyFLi65vElPJKrU86GtVz1Jlt/rfJKU09YXilwz
ZmEUKfaRx4S0HqtoqRTOHL4Jtm1i6L3oJTONx76ZrG8e+7Zi2jX3rfrEL6bMoQfe9SiZ0AGQRGob
l8kRlY9Yk+yxGY6MuRRstJWODq6tiF70/b3mmt8xYe9NgwFeNyKgyAP3vU99ksA5nDCRxXnmh8WC
6KsZZbixBm2XLkzspWBpSmFF8zogS1lRLllgNfhalWLbOx0eIus+73XWwiCucf7mECBqQn+FUm6z
vklw1LM3FCpxKJ7z3bQi95QouBIbp9V2pkVMOquVsu8z4w0n7YOT8eaUzHsPafCtwvyu+F53sCo7
WtqSLDo6eFAK2OcD6WvXvNY3o8rgiUCm4ZQgQ8J+phXr1Mqv2Bq8B48cAhp9SKYDQl0n+LGM4RB7
rtPjRdPpSEQejT5mnNAtkSFFI37vOibqbKphe9ylNIY9ih+FhJ0vVrhJPvv7FmUDRYYoPm3C7MSf
Q061RApFpDJ6pEH24VaqfryJowiB8wq3n0dtTcOpBDXaEVW1KESxpqAv1qaeJAu7NTSCEqoN+E3I
zEn4c3rie8pC84byLhpdb9Wb8EG8KIzJMbPpu/QWzBuBAbLoUVnWcJl87SHU8nVVlBxFc/aSuOub
ddWyxrO8hSep6No298UCQ290oIh8zqNaOzIc/sFOyNWEC2de2NVTL5tk44SvSadZdzItoQpp2TYl
FNMXhfLcl/aj49OcGPh7zNLpm92+o9ekH2ktl36cdLuombqzgzyLCemRZmo0b8HVnBioJzPpqO3C
8CzM6rbnnBP1WXczcXKTeVXhwOP9t5dhaxa7yO/XPTy1bdQXT5n2XiWa9jhSP8rJDw2s/lvUWiYL
st5vGx+AkxtHUCV9VXv0cHZiw49dgJ7tvLDS6lRmD4Zipxd6BfnSHR1zG4Rl910gCF6JrCQyLBhO
hICtG84s952tB6t2dPQVHub7MnPVnTQlggX8318ulZ8vHocJBLEtKr6HSfX5qXYzy7FTBizij2Wa
ECFvNv0Rps026ZpxYfTRHM+xXFTgicmx05bAKcAZIjjZtMj7raoTu9iSP//zFX2zyv1Wc3E9W5Qc
yJhQeLJ3/75n96bRWbJpi0cXaOgcP3+01hMFBq2JG6QMsp9dGoKJC2KSOvnkrGkbd9917c4N6LzJ
7NVqYv8wVl66AWaxSBgNXYooW1dx/XArLeu00ri2LRzefFfOzc9mmzO4TYK1349vph27eyaid5kG
2MeWYf9QtM4xrJxdg4Pr5AaD8RA6XTMzNJ2OAeXTbETPdI/G2Ibspz0k8GOxug8kTlm6dQ9hTr+P
tmnje8dkDGr0EYF27ChY5hGW01WjFAguAav5rT4cGCCjKGi1fu3nwl2QIyGYiPT5ayHL4sQVss5K
tIqIl1SfmaWXVfWTViqrPsy7rU3DHk4JKLB2VJj2+qQ5u7D9apyuh1FriPtMwh9tHXwwx1M2dajU
s9rlMlNySDgUG/XSa2t7SdJiv1DwyX5VSfyxNRMBq1smuG4N8a685Yf8bSKFI8WO2dqyR9eINr4T
DosCYCAo0tBX4drBh1q5PomAQYVRSSjVBaQqbufGqzlQPnUeF6O+h8qW79S+3HmqBdbGAXs/ptYm
RPK9MfEkYS6BDSGaGSPaLypK/Y9fwLFw4xMoBK6TM9pnea+b+dJq6co/qjHbRFkMd0buMAor9Rcz
V/2tDgppofTpnYsiZ68SkDlTU5OuM/vv1Av2Can8CINXIOiZYXJxpBM2VOs48A8gWq6q8xYbfbgf
OXSeWPYxvMrKX4IWmXZc5IIgYdJFqBrpqm0Ud8mSBa6AaKWqEjStUOr2wirubvfk/5Xx5b93q/w/
2F7+nYPm/0fji83i8++NL1Oo17ePt/gt/fGb+WX6V7/MLwrS5n+oUiJ0tMnooR/G9fTPTC/5D9j6
Dp0fDmSEgnD2/Kf7RTf+gSAb0qlmYEfjbuFfVVlT+//rfyhS/QfXHVpMNGWTaYZ/97//52/Hv+rT
67/bQsStp/DXcotIdLIgSMb6Os1Z9Q9fSDPgAejMWL47k9DTgm94KmrzSGJPhe1b8faK0Ltz1sXh
1c4wjTRhZyGX4KUFZ3YbSixbjtWHV4zIwYOpGbAc+OTtIZH1jxZAxeHX12MVWLqkDSxvL0s1iw9m
6FG7/esf1M5b65naw+0jSkRPRvGUYJeagVxVOtpLauDqTLoSAgCz/ZG6Tn5w6+rYtMHkNq+jB99l
/2/wl260uGjuragBMpj0MKEwiSuu+YOdDmdK4//XlxJ2qMGX2ToyIWI3MKyrn4bFippCXf56ydqz
tRBTzG8v4cVhOtWMH5kWwXBz4nFVelBv6pEY3BHhg7tpp6e3183g//ZBCbGOY7/c3j6hFF26qBSZ
qGetIK8Cd8VwKEaTxev29PZAN304EK3KT5iZ689fQrRsnC3IbwAOaq8rLVkHhAw/u0Cw1q4OTabX
rezJ1LyDXcb+Ozwccs1EqZ2w61lHF1UKRwU+YfjhJmz68tl2+37t5YSdecwCn5rI2d2+gAiuAs6Z
8hTnRnwO7cnPPdb8crniXZK2CPcMzSJ8K02Szf/6NLJTSFajaO6z8miEVfPBdD3FZN1VV22cHKS6
F+7LoNGOaLolkOpIeWYodO/ZXfFFM4dy+Ldqx5kOsBjiyV6XOEimHLTfK4s4CIdGdmr6FhFyOwdB
2B+rICf2V9RLYIf+LrG1p64bk9e0anY+c54f00eCnqCAPsHWS/9DLr261/cE1o1HPTPVhaqRLE4z
y2tQOMGyKJIooWpGWpDUzllpA9qVAiS8nVSXrvDT66i0DGtzBsdNWn8fYjc63I4qtwejqOFZWnR+
HWdMD7CkUDaN9bEdR+dcTw+RkrdbreEUJDLnHHb6oq2SUzCa4UZztPwpSZS97kXBlCKQwmbxjJMX
9Y9KNhEdp97o7QHRQTTPoAOsNfRbvz4mOs1b232ez3M0iWs/yhQa4E6yr3zoHVqZ6o9DmyJRbEG+
wREFZOnLEM9p5THYjjGQZpmWL/vRNcFbKIoDnMT8GXRNeqeoOCc6vAXvBkdJRijJVjWHYNfgeKkD
Wkce6rx5mcXu2fbjl4EMdI6ItkgPxNUk69YekKKgTXwptbVBaDeU5rDDup0121QrrI/pSVCb1gcq
zC0GquBHyCA8jEsQbE1GELBmt+MmHFvYt0D+WjkOs9t0cJRmd4yRGswUa4TL7qgoBoSno8nThxca
mQ+5USyjqgzeh9Q7umHlPyHhIA7UigkQ4Mc8Saui1YdhvB0eR/IA75s+NomNB+U1lk9ll+uPsUsP
IYjAuhSTGiTog58hgX8E+trNeRych9vJIY+G9lyW8qGssvaLSv/mXv5rmbcdYj1U1UZrjwtzWvA/
tZbHpHU6pdDbb1PwFFdft6waT92qRWJsQjAD85u4OnW77xECaGx9pX/sIdfDKWGcnogqvfNVP71j
OYVWYp29JtOZqNrVJkH8OHd84mAhpeXPQaYdtabT740gqq+jxkQDNSKXT46c36KjCrULEFYHRX/e
ZXqwBERf3WPcCyAPRemxS43Y4wgJkci2YVYABNZWjKxho+WwHrO6i84Tls/NlZVdecU3XcKjKybR
ZA7lcJ/F0fZvm/rdrz/S3/fIzy1Tci0lWYR0wAxU9shVPq0bBbM4I/GH/hsoTBIJKvXyS9RjiGct
9Ox1kEH7zZjyv+hqOy4idXSQpk2CgTqWl8CXzcHsxPdO9PIiq6Bbwi1CpGwPvpjlRn2PtR9xnDt6
x9uDH9vaoYUmiBpePHi3WyxASj7TYcfiyYBV3QeRckXf9ix6N+KwKLWlJ9I++qK78DmC0cG2a1Kf
0D9VKRCE9umq6aJSLxGEJ29tnkaLBAkXzDTLf6fvvdDyRn2Bw2mtIJLqGw8P4KiEzcUmozts4xem
EMa+wavIgKheaVAhyZw1hrsBiOavBzwJEUnOdz1oHhwBAbuXE79mauc9i8RFg8Rw/4gnadiZMrNm
+TA+FCXG1LhwL/0037WVCaEwpMXOSKx3UbglkDvrffznkwy3ajXq9jSjkpeQ09/C04Ji7alKf1FH
O/G/OB7Yn7cYXFgMs7DZkpMqqds+/cHM0klJzlGNN7xInKc4crpWmqxkKoGfTS+Tpq8fiM6kLfU6
3UOPdanh2tcq7459+VJOr+rE755uzyr2qLml+M7WTap6J8buwzO96l7rFZA/ha+BLWekfvTteukg
TXyXkAVmsWbQtQawvcIf2hySQfmoVUXfSF9n64kViZm5qDYEMJYH6dO1FOQEPwcch+0ZtyDLtUFl
orrZRvRQK8WoRkhrQgVdAyKjpXaQgR3vxSRLLkXs73Ld4y8Z4+DPlhVq/Dmc6XTGELI6K4HjEBom
kdDWyqxH/ra7ydRuLwPIKzvF03atJ0hlIociW7SaURCCBp1GyIBYHa+0Zky4yoWqk/FBO6JbVfWY
rdu443arCKGxr34WZKcC3dLFMsYBfh9xX3HlmL9OQb/Vzr+tA79PuvBz2aZlUkEIXBzMUD7blhIs
nBFqGjrzAmitJfqj6mnqDwY2RyMarKVV9NFGtHcVZ/uXVjE4ko7CAmox6cFI4EBSTecn9V9Inl17
PXN/RXbxnd5Gb71Q/RcFqVJXmK8aaahz1cK7WlfxMRqCvz90iMpW/3mBE/JTfhK/GgAd2ogo8ZiN
Y1udfvW/nctVkdkx+WTVW2gEafUKm1XsyLUZzyr+1Mi243JuiHShqV69i9wRVOz0EPzr2e1lIndx
XQlzbaTd6ibyMKfWsAG7H0iDra2rtB5xJol4ys9OlHrr9SF5Gii0N5bR2vvbM+dfz2BIBZva4Zpt
QpSzjJ+6aN44UBGjMtKW5FC0ETT17Dv9ljuDkNOInY3NGPVQPQ+0wHtWSxB4ddK0JJi13rNGY3Ie
VpGxu302C/RrHuovABDttYYx35+7yDAd8FHnWzc3Gpu3kIiRZdRBfO+EU76F0HTzsFee3YiKG49n
vk4gPL5qoTa7fQFtwxTemgN+UutNbGE1S9S06ydFDb4vtB/+9SrKdOuh5Y55JDk9hPcm/QHJc9cG
MND++UwdrScDZeDr9GFfyQu69+5P1/SamS89a3tbUBrSOu9ydE+3NaZvjGXqRuPOJIMGcita/wNF
UzhXaavBQM8vRda6+6zIBUTM6WlOmNUstPvBXpEOk2+iwSPZJFUuaNaLc6GryFBuVV+Uxi18L8df
lUDJ6gIi/E1fFgQ4was0vjRj9qDX0/WbNw+1DModlLtBUg8W8WGMAYJ0/iFznOSC81k911EYMFpg
BUc9nq0xIwBzt+sPfuufFpgPmoC5uzRp9OzJYbQPA17UZcpK8eSr4jkSSbsmnWfi4PUFcemYt0hR
bsr7XDMvGpTUmdioeta8KGqHfLGOSIugaKHHpFS8b8j+bNK/znBX8rOrc+l4hj58y0efv4Yeduek
UvpFGdoRfhOPUyy1XMP6f+dALL29UpQOArJwV6hy/IWFQe9QykigaUsbgDlifEsVxjwyLNKHejDK
vfDYOn2zcSbZi30w/HLGiN/8obsUtXVZQyZgDCkVWEamFqZXR+n9kz6GV7/Qk6sxfYh534JjF+xg
bMxUrqkZrvIiqx9uD3F1tP2ug3up1g9yDH4Guk0wR2epOyhoxtEyY2UhMPI/xaZ8ddOY6byXmNVK
rbSU39qy56xFwRVljjPvcuH/ejZOH4unz9osU9dPX4fBw9kORjEsRX41lSZ4JEwheBRwxyu8Nw+3
D6EbvxhVaJ1un0vQdk4zIm2fF0HwaPpiSsQalc3tJSsUfIEQ6RChWcfb2QMIIDG6maSWmI4iNFSc
JVGD9Uq0pvZ4++xfL0VZBkuV5DyOKvqiZ/R2J5rIvqvKET2Njbz6r4+5wspO1gDwP5HW3e1B74xV
AIN/nzUItFvMGSDDJv64wXGxD9X20qpWuK3cIiR2xdQh2ZrF/HYiy4amnE7/p9uR7fah24NGLbUY
PcCtneFCq41i/yUJKLkmFRzmPbvr45Uma/2ROLgY9xcvidsZK2ThDAAdmqJNq4T22lReBpu2YmhF
20YN/a1d5+NzodyV9lkhnhWzF5L6w+2udyudoDrwkKsqkNrKojFK2pUenn0S8+Y5CKk5V2u+HsyY
JWLUyMgry8xY1OMew6FNrBRLcLCEPT98k1a+VXRTPHLaxzmbhcqa77cVulI9sPnWD6pPLdobpHCR
ySNX9D78hUMOwX0c0Swv86bd1rJw76NJVt7qaFUr2z3dXplB251KBteiQlgTVfGbJ9Wl7/fcwdOz
DAzli4FQvnjH1JHSQOJOFBEIUzkaJkpaXsJsg2g6vXTIKYCbyTl6FM9KpOXPfZsDqfBT/xQUbrWL
EjVdxwlfIUfpLf56k5Iud+boWNSlbpBqMUuRnrPpFcriBcF1dX/bFfLSL+/3qgir+8joyrkJLXtj
MGteOn4UrH9drK0soQM4ZBCkKhfr9Nkub4o5hHxAmRSCtwfSCQOjdu5vL5CEbn2NiLvbIpTZ+rYW
1vDolEq+w1PtLeX/Iey9dlvXsq7bJyLAHG6tHG1JzjeEw1pMk2Eyk0//N1JVu74q4ODcCKRkr71l
pjHH6L11Df5VABN0dKJy5cRhvJm/ue+7clXFebyZHy2VXxerYZWAeN3MqxLiWLlxpvENwqLxaI4x
eSBEyb0jQfRWqVoHpO4VB9XJrJusBohOBaIDBRXXrUF9ugub6svu7c8wHtMfROEf4L3lKYliAicU
Wl+99Oz3qMhuRWyaf6UEGF6O+m9KlfvA9GnrG3kHNKb86Xu0iA/l4AzETrTJcm7mFW7SbxwqeFbk
4chMkq97+9+t3oo2lc0cO/FIeDEHQ/7vj1SleCLjyd/FeuSfAx3vey714TPMmd3WLP9hQLYoE+yw
2dUAdbcEeyWYPYFF4DmuPu9PEToGl7DN3uYj0HjMcxQjlEdCc+yrDMnGqPSVxvrsrTQo6EcYaGev
r8I9AVn9ZlQtsRxGfB+DiPqFmwWA/8vmGewGpzG2OEpY5a9sw/cyqdOdTxryWrVhXktDGXaNNMKb
Dgk+TfFHK3lS7bnJylOUtN2qiDL7WUvdCgqs8L/t0D+7aVadbKMJb9R1CfyJ/iEvGexiTOX6neaV
hUnHUBDPvMxrYn2QxWcoWpPOw09J7K/h1Pk5z4eE55cp1qRbdiT/2gx/UG8MC8qu8KQ2dPq4IDQT
uF+qP7Jgx5EZD/Ijasjmicqw2TOOy54zZjA4bJkRug2B1kMqBqhA4ZOqF/IIh97Z1Y1HBMI/SyBC
UrpFjiWa0qjY5XYidpge5KHymq8R1t6KykXfGENhXFjNiIUP1v7b7VME0hKyOH9gYArYwQ2n5Ltp
bXDiEiPIFXnlEX1ZdQ2T8LMJ8uETnzcGfJhlR29636z7fSNJ52HR2y0VnVs/2skTFwQ3g1p/ieEc
3uRYMoPjsRIXdrOuwbPSnKJOUqHj7yVhAPOQcH7LH03/MKRFvWA0DeU1Idmkh04OV89Xr1C1m0uF
q9lWVITCRaYiI5umkhpcmCRps7VuD9nK7L3hEIhWfVSCEXRiMKQ/kUvua5BnL5DSn+uWBNtEJPKD
DD5z2YNR3cl8CD40NMhRYry5qaJu5/9lewogsmuj3gvfbneD7fo7oTSLzi/ym5ycMBURfeQGErrl
CqqOgbTJFSsD90RvbDEbVbF1/cuyao0KUcctqmTDKOgn1sHFmzQrHUCpQzO9zLuOD5ot9AhInT9Q
ivo7lHhoFoVXVbdgbJFLDDzqaM1at8GS0UkpFUzT3LcDPfGQUajN+l4Ka+xWldOs55vZ6HO4508N
cqaoexTuzU3+6ySl8ggRsL2FmodV2yjeK8txtxom3FVvFuxWNTMBNcxPgCGs1zT5nN9mAZQcjB7O
XTX9UkdwC4PvzNo36PfWRs3DXAtO3XTmjElH6leUvQRWEmEGKcvPeQtXQ7UIfa0FRlFue3sYLvdF
LXtlQhYLqB0CTuuuXlZaZF3nraC3ravqCxyppLdQc8UwYiW2UJve3K7KoY5Td3WHyk69hzJrhkfD
ZGAckdYG7aUKvzMKxzyzdmQNlt9D7yEvjMJfCQf5QXVr69lmALzqw7rdjgQxLaBQPKVZS3u2FTRt
hUWGpZFZZK1GefI8hmp/7ISfX5NPy8ANpABS/7QC+ztDLXHNFMbHwsBd2ufJZtTi8bUPybsa+y47
3vsOljPQ8Xadcq96urJEerYIHD0/2D3jj6WRsayvZbUmcDn9mcSaodspn7EgJxE7x5TgMyws6YU3
B1vEEazgbu483E1vQunIpLMtshMh+oxtX5GyQ3usS+S/emS1VCiKjBzkZVtru9onBBUXJgkKpjzW
nUx/miAmGKrVHSLCIizJ//1jfZVCZJK/sZTl5u4V6MNu2zo8fqsqSq5M6BUe9DfLxb6V5n64aQBc
cosYg+N8Ys67wTSiD9H3pQeHTJxdMJqZt2aJT3JG2CRowcBQzS9jSkSo4asGQaLEIvcePQrVGqzn
piJQKUNZsWiZBT2HzMxOilt8TzFO9FAivMllJY7zi4eo+8gYTxznrfk9Y+g2beoNO3JsOsyEastE
zG/vW7hKPAQQawKYrW1RteVtMJFGxUGcwrZGt0PG44uXBPpSD61XZvMuVno1fc4stzh5cf3hz/OL
KbpokN6LmjsFQQdudDFEduPKNN7iIfa3JTIefhH0SVt+hUR+VZli/RZlSUgvjpmtqrESRnkw7Dsp
HaJxubg8W4D89OWzSY5jaijnrvRe5hvYP3tGzdBcpqV949T+rJSufbOtvlxWddQ86qGibTvPFbth
PBNtMy59Ulcq4t/0N3GvqyuEJPve680zg5etYEJxEL5rnM06M8+1e7A0mv+a2g67rswulkbEsOqh
ADQxP7VYnHo8/xlUel8857q676bnnkFE2brHk7FxUx32dk6GKNl3qCiEdgoZPG7NnA6jIXvjLQ8C
wBR1+B1ZBmM05VGdHikuNNudHWaIfv/ZratJZxtZr7UVBy955W6BYJKNayUtknlucDZkVZDAito/
BWq+9KxqfKrm/p9L23dlh/0vbWekhNM5K3T/17L5Nq1RI1KodR1Lfx91D1m+ggzkc3hZ0AQRudbz
PCKNJpMVthZYLFNO4RBdh6H8zpuCW8KI11sEGeo+esXL2Zko+rS6wCfYjuD0T/NbIMgBn4d2toIq
VB6jSmWYZxNIx5KF/g1M6A+6ovU5IcVpabiKx3jNHF9lIpZG1GkfGozhje/EytpRRvXDSPwVMp4n
UlbpPDRa+4x4828Klf5Ytm7zjAe9pYYkT2n+sIi8W+9hjohFF94PTOx5Wxs6zbMW5GDbwVoAl1fS
DQRSbw1vJlvoYzUcQ2x+L5Gm0aLpgo+00uutqREpNO9WY/yJdiO+cCsKt9zWPr24gOsro+oAMSI4
o1dpCIwo9Y/A1bdx37KOr+uPxC/D16pFOcnt+MJZKK4W18LCsgjMKVRxRexNRdg1G80r2r9eVn7C
ESAI1XMeE7slOTHUf+vB6d+5UsTaNAttYxcFyA5vPEuaWMzCJB5yIw9vLXqphWz4iXnXRPH6aLf6
fS801fAWJzgp5p+Ies3b+64tHgg5h1BhpkuAtUEGL11UK1dSJAPnMZm+81KkIzanpn667xkCQobv
MkMkr2flB326lRllWknlspdG6V7Kkh5dYGXtt+cmb2aFXN8ZVHtrV7RHPEvUWL1x8IuObJIwMMbf
kQInJxggINWZBOLcjH+ykV6FVZrhq3RH+p8Es1AcDm9JYRIu41NashqqucEWgfHgJWN0DBT7QCbN
ayik9s51qQGQyOoLdwdlTSRwd9CtErCdU7jrsGj0h7pRjR1Lp+bBrfzoV4O95mslo50C0GyUUXDr
yqgfU7skz42qAJJm+iiBRRwYd4S0iwb1Or84KT1gGlxy2+VSu7YE2VysKSwpzo+i1BTuLsxnpem5
iCKrhsVgGC2d6b35A47zKlPq8EgayeY//2qbOJiQEOiv5veISlavCqNMCxjOY1m1hzrSm3NnUV8O
bcf8pEcAsPBxCY9Zx1i/zNq1OxJJQEpSTnRt/CDC030j/vcGH3X9qP94aJ+j0t/oQpe4RLntk8NX
L8pi9LfzUyCOwmhLGNm5sSkT59t9n8tm6cU2iedOa5B4Bt3IS4lTsNJkCUMwfZqf4ErffGGI93eV
5ECJAsW6P9HEmw5UXl9iRpn2XM6iNaMGInkzAxcpWVdJSY8vC/uT6AjvvL+Pkf0Q6nq561VG26VW
AB+mGDD7UjmQmv1QkjHDYgdoMPbkDxcoCXfdgEJ72m2Rq+Zd9IZSwrlp0g6m8E4TLXA4PIFi2IxZ
8QdHv3bRBi0/ZZ2oF9m0bswM5cXX//bgOx8JRRXPTkW+lNNG72nKgg9Uc7acd2tTagsjkuFBYuLf
O8KJtmWEcsIRj2TesHwyQ0yIgdmjZIU9mmBrPJF2kuzm/xsi5mBCTKNthhnQVhwgM8B9PjOiAmjY
psWUwVU9mpUX//6zMebNYxDXNbqNL43t//70v35s/mj6mTFGWGASQnSm3RFtK70ZlvPzKBMcZerB
YWkT177GtFJuh7iFVDiUn52vKVPsgnarcb2usqYgljVxo52dtcRHGxrpPzzLlnZfJ/Kia85XlkT6
rrcGb6n1kfygKPtTNpb61Hpp+2QZ2t/5sCQFdUClKhawQGgwTEOngwU9o1+rALBJ+ym3FWSf47yF
qjj7/96afw5vUbaiJnsihEfuy95y8G64wRoNZ3LzwFgsCqfQP30mzAFL3UeEW/TcmBGFej282IVI
tnGVjxtbC7pXVpxHONvNt+YmuI8I/n1SQzM8yiNjx3gb2DLZVLD03ok0wS+QjV9JR3VeRr48GK6e
EVlRcH8XkboSqSX3/ohW3XNkc/U1Tew9bpUYIQz/Ixi8hzixm28v6f0Fnbnq1A20qsJQBakdVESj
AB3/EH4Iepe2eNH6+H55px8Rw9oi6M+pplV7vOvBpgWeRAZlXq4MAzhKacXaMbOMbu+wZNwYFQj8
AtMmfX0zffPs5g/z6O6P6n8RIMfjyG2bs1WVNalOcbLoQEJBV4gcuPo69LahMc/69KJEiXke4sTc
iTG4jVXHM8Dpf3wV9FVFw/LUd4p/YDk4rqq263Zjk1U7YG4U7m28uasxCu6ThtOMe5OwysUstbAr
k9xvn8gqBfn3ZhCueow85bFv22ZrdAOrdx8Yu9GP9bIBgTAtNpMDgYTWDdaPsTFyj0kT5vzFfQSV
4XPEDxHb3bvSqovMpp0BTUJbdD3pLyEds0cfZQl4reyrrrFYtHoQQXwY4i0iMIJ/oQJdzJjbi8zc
7iTzrj91RfLhirwmWckRI7Va5y1cS8n8h0KSngrMtFx6o9U/VU4LDmteFriMXEiUxr1w71QEE3BB
S0lPGrQpIYZpK8OtlCvDK/a2It5plpAljvEKTAgxbU7qn8E7ER2TTlAAPWf5PNrWbv7ANODJ+VWR
7kY4VssK8dtj7PfZzvIi0AaF5jzl9QEwG71wDvKu6kKeIEH2SE4A2gO9Q6s6iAboGVTMMtD1mzbB
Av7Zaw2dc3H+HnTw0xWkimJY98RjbMNEuehKSrYW7ZMF5SWz4L7Fnj3Pgkc7J4cIlO13phHKYgw1
GmTCdQkJrRnEYxa6jEO6aKeU8krunSazr2Wq/0se4+fvaBJ7xEc5X8BtroYTFG/cAbN9KXqbjJim
eMsKtMsMgDxkOI1Cj2AeKOLnqB5nJ8L8MvQWF4w2Ll36dehviQW6fwc4PtSCevFdziqMMECvRcj6
NjaL9IXOVuW3xgt+tYUii+YRgxD9Mtv9+f+Zu9rWZPD6v7IcOEqMkh1YmLaDA+x/Q1rKoQkLBmHG
lx3aD5RGFow4T1u39E5X2bQb9bG3jWDKzjF/dSjohdFFzRcODegtMxtxAZo3TM1oofTnxnO649ya
/uetWhtpCdR+90AYUroVblkCfUPGsIY+3MT6LVC1v4lQkmM/CVRqRfXXRuT/9cwSecs0FFXhzK0C
QY7U3P9mlJRvEcXIpdCXqcjNv45ufbSFMb5RtxdLI7cGYGX+SI5BSc5M6m4YbBmvLeEsXiKj71r4
5cLPaxQ7hcG4thqZGUvfN0/kQ8xdZr8gtsgRNd7XItGOeQJuozft8qhi8F+qPJMom9RXx6kpAQK/
Y4oRhNMMVizGkUVCpObjS6PnK+aYIUGKWFCFP93TgTWp04o0TdrwUtoKjCZmqjevz4/jIMTeARsK
AtFylsRsKRvZaJ8OD5U07/0/rVutS+AQX6KREum+0B4Tp31wPRqVDXO0vZt6zYn5b7PqG99/rguV
niKm4mviYVvNJxYBiKS/zGrvG/+8M23QG1M70nHt+NNNe/9FY4C2bqbnQNpyp0yK13iu9Vg3eUuC
BRNGjlT3jZNqW6ueiBJKduyz7jWuiY8hSls4Syca3BUNnXdH1+TBi5zy4idFuXCYbW0KX6U5RN5N
uUgZK2/8QsQ7vEPKeojqrTZyZyonQrXoqTMHPXa3s3wRp65L+krxYuV0xjmmBDVYcnoy/ntLVWNJ
jGF98fDmMuEc4e6M467qm+qRc6Oiiwz2WA8k9rC2WKe5O97y3m6vnDz7qimKt6Yk4dGIgO07Kn9q
2PT2oRx5wrZE9u3m2UVrvlo+1A/AGZMWhFPa7bUcJYlPIq7SbFwo/AdHtcZDQTts0xSG9QT8lxDo
yg/een/S29pT12xeWLu1IUjEqpWNYhs+dk9e5i2z9bCf+OHbvJc4UUGghmHsvKha54FoDvbgjgel
gNcIl5fphjqSQYYQU8EtGz8JncltlFAWZGVfLdGCarcqTz9bk8iKf0b8/xn2V2P4LwGAifPXrTvr
FceHvrJzX+z70Y5ug+/9FF03vIaZB/zQabRnu3K0Z6n0Vxgy6tmc9mzbEwujYIQ0/0RC03/lZR0D
LbsFgkjJRhu/gjbla7b7AA1MJ52gUcmupNac76FdJduzHwetcivNrjoy1qOS7524PmYl+Yt6bJ7u
z1jf6raD3cljqEIZikhQeUKIOCw7Z2JxzLuRQxh5llYr5o+k6uUlCyydBokRfcmxyF8BwtkLpmik
A2aD8uDYRfXRwGh2THlOp2rcFCqdZfi1B6Sp7fP0/sCq8n7wutIKT9Eki4JCwXdQSmdN4mTLfbKE
Cjs0OjlLg+KsJERB5qyRRp5NL9fJ1MYIYFoe0kC+WayTt8xUSf1lWX+1EojCk6SvymW3lEmg7fs4
9R9bq6mBhi64Tf1VwBZ+MieEiBAJe4tFSl1arcq6xU94LKUt1R2OTBpBxqQ3TvzsOO+WQn0YfBrZ
SVHUO80a5LIECvtkVbG1DlS9PXqh8HaxpA8UWoZ+GnO4uSGWcNQi9I20IlA2oOaIfc207Mm0wYWL
RtMXWiqzJ3jx+TIOA2tjatOKPGndc1FH0XPv6WRmB28KZvn0kEQmKCyqzbOtFF9zS7OO0W3gAVYO
TinidTLEck9Sfb5LUt3YZikY+wetAn+kJh7U9MlYFcv60PiRsxcW77TYT31brQ5mppuvPYrjeVaU
BhmC2YLWSZ+TKTspn7aRBoiK01FFkaGTVYyshJ6XKkEBoqSZlfrw1cnVeeXCD259oAM4sIB5q8zg
CETczSM6PW79tUx7Z0N+n5K4lLke0vcgcxFqjBJOoSt+Zv4FY5nmVmIcxiDtbuZFKrSZU8bVdWii
Pn1iJelsRlOv185E8GlGO/1RqBfLiHwIF2XzqanRsPdVfhFkmkBYHmwH6adFb9SkTfrAyj3akHlU
oJwhchOZbDk86flHUhjZbx5VwMzapGEGG2lrd5An1WuwZ04gmf9IP9tBKx5qp1V3Y5c+hjmA3bjP
0+c6bOIlghSiFad1uhakn5zaEH9Ns6f8ZiVe9sjQ46oJj6GsIRmZBDM8UXwxNJsWFKrndQdoYsWF
yRlTZNdtngjgQ3+qO6+AE6OXgObMhiUb6y4LPAPhrz+gAtMftfM3pjFZ0uhdpm1UnQAZRf9nt5t2
Y1DGDy6rkIsbG38Yxygvo6kwpBaoEzOzp0VPnZic6kiLD243aoeaEIxgCQsJc/a0b1ctyKNJXdRa
OYI54TQbX0zzkdBVXnOtjJdjFg67kqryzSzNP46hIMaNhH5kPPk5ETAOY+WGq7gEkCQmZdr8Ek9b
3dgR7VIyP2dErJDuyX92WZgqiyHHN87pWMA1w/S24hELfsGww0tlax+xY3TGJ8aeMtl3bulsyOzL
CG+C0zvmqkNTzoSuh2B9njjEqvJlU74/J0G54O9XHjEvcvd3UmgOvHiFwgAFNkSBiu4Sj/4UUfkZ
pLV6s8Vo7XBFcpXnZfvZtB/wVa3zxNhdjqqGO0XYP5avTGIfIW89N46t2yH5t6J+uAmUrUza+RG1
N/cEzKXvKgvNVWY7n8i2gmXcFTzq9UG7VkXuHf5nVzQM91LblN+tkl5RGvdPYrptEzh8zmiJHea3
5pfciL/sGFGrGevbeZbYdrFYKmOJ30ZmBGbntVyPAxHGQ9cPRy1Q2isZOh+Jq4QXxfMJxCzAs5fd
GC9Viw6aH1vpcSR4e9W0Y/bGH/SKXIWQmFpx1nU5dIuw8J0zuR350a/qtTDdJ4/+xX20ZUN/O6UF
E7yeuE7uNllzHgXPWEgqn7FpIx8yBhqEjk5k56wT631ZfPA4CopWX3mIcMicEAggkNIh1/cFqVMR
QN15MEqnBqz19E+pCh0rjkXV4gYYO1h4D5RBzRqmf7bCKuVvAwjEBzMiNz2b/oHMDc6DG3e/XQQ6
Mx+7XyX37hvDv9+ZP2LSfjc01Mjh9gaOwqU+WAw1jPEAm2y46qGXXaUbnfzaNN4cq/6av0KOx+XB
bC16sVPLX23a/jEGsswjTz0mmtSOqV8h57F6/bnPIEooipM8lrmuTUO14bN2+g4sfBrslbz4qyhK
vuZMYc2rTbdUiO1rO7SqVzNtL2Dwx0Wj9cHNiyXhD5Ncze3fjALWvGPpGSpI51Z4Tnya5QhVK3a9
RuBBwMrxKSaJl9xJtnq1UxY6OSfzg2NM43GfjSzkC5KIt0VLrATKzuD0n5cadf9CpjmkBr9ZD7XZ
vtVKcfCET1gcubeb1JPAuQr3w+IQrMpUGRf3ikB1ZPs1jfiAr/kfWaJED63WIEdy7NRZemRkPzT4
vdZxAkcR76jLc7pFqBS0wSa0Ovl0P51cmlrfOqr7hRX78TlrnD/3k6jIdQSrDneB1GxwZDJThwif
baPWa5a2mpy7NoFkrOuMqBiWjP8qVJq8JeZkcrC5YM1X2oSVFDEsgywKnefK2M/zcPQE1vKuthxr
8ZtPvU4xPSZKiRjJM2avcgZSNnHMfR807YooWfUJBBPt+2QSxAe1wmlshjRPsv0YFtYlV/vkoBhT
HyBSsXu1K0Ts+SsTsyeZSQMvTGb/VvbCLfz8145zohYKeK69Eh9zK0tIU/c4b8Zu+JyHwuRFgoDs
RjLH5ysIPdrEZEu+u8lLjKYG33ZcikVQYTZb2nTgdxZisy2RdERZs6JK8w34l34z8HQ5jSrrpHlx
MldkQxsfp2v+4CTOr2UAzZu/PZ1zJliJ0T4086HUjP7owPZ0G9sDmeaiLLWi/BLqINWKHrI3A2pv
r/upsR8Nu3+Y9TXQJSYfQVDuNGagsDk0SOJlPsL9juzHUPHBUbuF2MgJtHo/BkDxiZl1e++k58RX
d/jDPnI72jUpwE+ece22saEVYj4LDhSow7uI1h3rQM1wzVdpquWSiWF1oLYLn7O8eeoZFS2CdEh3
83VgZdoDaQbiopYvimNWp8B3w3Pxq0cGi2y/Rq9pVVc0pc6xy5RLoyIdm9+KuvoWx9E0eab3eUtH
LeWchFStptCxob3q5YaplwabxPjL0IPrLvG6YaGMo1/vclmWh9HPbSxcankOrNZex9NWnmKpp7tH
HO+kCHAitLKkct4XSPeri+GDCZd5SgxuEgvK9RSho6KfdD3RUJ9p1jICkX5uO3lNIHnvtIm4Ob+V
YORZsdAf1kncBms3pGk7Ftb0GPDdlR176rvDIHCgpTC0GiK0LltLrfT384k1ml6zIzP+tUT6R0tS
7U7+oHq3MbdJtvaKDyY5pP81zO6ToE4vMh3Jew1YBWkaeGJyhKL1bJ+gJ0UnyslpEBpctZ2ePAC8
SH8YPDxZRYCne/7Q6JV6k8h+p7tJcZkvc47ZfW/wu5oEouJXa52d1sfxlw75aBG0XnmNTOSP9Mbq
A03y9Bio752rBodClYzafAlZyFbkalA5YiEi5yetiC4V4i4QBQGxLINunaUSdcrNqeHcCmc8WljD
z5oy4p6aNxNYslupPplRp95vyDgPKi3zfmhw09OQFOmMI61lPZB/QExjv46w8ycP9yPIryNbmKTO
Jo/CvB/QVhonTc/kS+XrMRby3P/jxEutJj5djS3kE96AsHcw03XGPP2Aqa87RjlnG/rtAXma7S79
ctqKA/Oo6Wo/BTqUa2HowbNRpQ1NHlLYBTi4xPL/qG0XknnVjC9I5l4yf9QfRjSw2Ovicaen9bjV
MNU/ehHQFMfQzBdNhgUh7SFa5SIPd8M2Gxv/Z2zo22LXNx4V0xr2bRoU61KQ3xpT+vfh0C3h7Ns7
weJ+q9cQQIniQ4up8JTPyHSXgpa7YWNYTXhGiTH6vi9o7we/j13zyZKqtXOrKliUnZc+u6PfXqy0
WDrEa19NAyaQiLVDmhKaQAOtf7J1UrotrZOvnNA57K80/FHrcZPlBTDLLIAxEofDnzKzPpMw798V
iXcud8z6GpbcNzRgaifdp8rtk0DZWsPAGRWm1SYxYO2I6f4riSV+UNUse2Q83z+m0wfx9EHIkOVB
BTMCxNnvHp1M+68Ppt9oM/Vfv7EtrYp2XtcgpjQ8+Sns2F3i8GmOgjshSHyKRifw9e++2+ksLX+0
XCNaxRnqR83qchA3KPnVgm/QcyssuSZ/XMOE+eM+xCWBXmYaKOtUb2j45aV5FmqXLvUqtj9yfdjF
lpX9McLoFjuMdnPEmCvCWOJTbgf2IYXZSZJ4ZL0MKuvDLn6hNunKQxZNy3tRvWa6g2coVl6VnPFd
7sY17VF+TOOYG/SNvvvZ86CY+aUksqzziSho1SzZ+0b01AjDPPsiMs9W2siT5QQp1I3Wqjfck7pD
0uDyYE61viviBxzqOEUIXeUbhi+01eJVHI31mTZoOIUUJbtYBcrhmQ4dHVcu0yxQ91U4kF1EdV94
krCKPNIhXKsXdAvjV8G/DnjRabjPhvpZQENcqB1hvhhYxTFL2z1z3nRrz73sUiQYWuaLnnMForgM
z7I06EB1PZ5igekpVlTQTbhDyDgDp+bVuPNRNtq/eThU+ywBz9jV8lvNuv5qkIU1VyrjEcSt+Wy2
LHpDlvSAyAkgAwn3ZY7vht2l5MAluPr0/jkoKv+bVLX7RszGXB5XdWG/aNqidkX1RwlJXY0zUT5b
EVk4jXvE9qAe52Hn/DL2JJzci9wuywTG0Mgl2Ng26cmq5QfyFTOplQ8Kv2hrQ3ta29MuT+8Vir70
NbE8fV/WWQ/Ji/djzXlLKMOJ5DUcDoJSnvsWX2QXOOqHFviUjH5nHWlSR89R0dBKKbQPH1foUvfH
Pa5TbT3/GUoWBStl2pUIx7fEhJZ4hogSahK5I764O+IZxBDXpGq4ics+WhRGmz3NPxIP5mWcmCx5
I52nToMJZorKAC5Lk6HNiiOAPfddEchxRSzU9bzLMbxqhpVeFQGmUtO66GF+3zWgAlmtFJuO1U7q
MFhR63Y8FVxnZWoBdJneyonsIpfO8x70iWA7f1CLfIq5x7EUl8GK5pZzqb3EuYCsZ2wFPQh/Fe/N
H+BRoUWcWKd5z4iLkYfch2M22q7RfAStLI6hwITWOSS2O5oXjBmOQvC5k03yXj7fz8sOfzSAfKdf
B53GLDDVWR5ESPQRAMaEM1t04pwxeE8S/0JeNGQG8jBzxuBJ9dyZCp0JUYKSVuuScg4VKMo5+u3+
gNkYLVO1GXWHmhynJRxU+VnDC5v/6PPLfAxcI3UX4cj6Z7jlNj2zWakUy6e2MEkjEPWPmg8hfymj
spJTEaXXeZxYEEMMx2uyOsz78TBkhyr5v2/pjStpneOXANDt3cyIkSFegmB6yayQMsFA/8fURWFd
aPt7V5a/RWfFX9MGXp77RmD+5UwQv/WrVxjqH8dqiwc3rAbqUlRACEHwW+FgkVVxm8uO0WCAPveh
IW6nK7dwvsZhYul2ZZEuW7v97NDV7NUksQ8a9sFE95tkIW07WsOR7pmMKPGVpuqXW1eclkREl8Vz
jAUzUUws3lVuwYtnq4Nwue8U84W1viS2B70/PWFUnMglQHyh98+mWVkWAn1KGO1XuPrTl2SKhEv8
qkNgxwp0UC134ZV2tZ93rW6ndP4iiwLvb6Br63kj+vcGo9e1Etc8/qm3j/Yokive0g8LKf4BfGF8
FSkj+FF+zh+1WnCO7MI9BJPTvLWivZ6H5fFu/LbjTmzqJptS4DCje/CddpKA2Qd4Hd6jG3BDk1qz
LyLLAxDCWxgDC1K3EGWaQbLV0fcQmOgFV0IBiUFz6/GrL7qKsadvP4HfbY+CRHLKDfI5EuWgaYq4
cefRueKNl2jiTQtv0LZMzCCQj/UewHP4PbWaUKIaH5kz0lBWoDL3emec1BrSWx0zZx6rqzo5ZII+
JGp9cKPFvAsN+j6wVAQr74agpXOhkhk+rZ/43xi3hZLHpJgOao1wmkDTCA/eJc7kpJIu+yOz8GKP
sk1sA7VP8a5lBEMWbvyCtvHY+Mo7Td4gvYwaU+9eoz9F9WLnAwuDhGg/8jiJSE2TC0ZpYCRhvy+b
hrFj3SqkY4BjImadZen84tStf64GB8U8BqG15rQW60UMVVvLgN2SgGVh1Q0Yv2EmcGUZnVxtTa7/
H3Vnthy3sXXpV+kXwAkkxsQtap45iKSkG4Qky5jnGU/fH0r/iUOW3Ko43VftCNO0JdsgKpHIvfda
3wJ6JM/XfwQRa9hNno4oxHq6rrLryrPK7oGmXYZXo6V2U+CEcoKq3KwolRMTzu6t/ISDUn+bWmnP
6CRvEdRRsQZOmj/LPLDd0PHT7zomCrjK+t9kaW4Cfd/JSL7EhR+x5LNkdd0ZMmPcGioC/77Pmn09
mzFFvPMybVqRVzbsPcts92bg/VXPCL/Q8qxZSYDkCQrkyKjU+SSvY0vsWjiCRPFgdn117MusAhFZ
BotIJddLt5pCX/op/JKW7EkrF+ipGn1VzN1ZMiCSQywYpCk2aopfuqAiGcWipXo86VgPkT9N4XII
lMD9pWCwZZSvJqlFP2iekSM3xltE+5xWwfqBhkVO8iuvWV5FRkmllLQ37GlfWPJ/ZKBWZ6ybImiW
v7AsKdFbxqQZD2mH88lLC3+TVWW6jxj8rSzpPIywdh4UvFtuH1v12/U7WN7Nkn9hOg+5q2m29R0P
F0ECivowYpBb/ZoQc/Z7REpor8xfcA7N3CAIJ+ZPxz1As3CGhAz9HgLo0aft+pr5tBjC+TvfJ9dR
iSoS8ZzirNWPDuRMxpIm/WSt9pVjXmXxpkAtsE5B9Jk4Bs/XL1Ul1F+QjP8Kc/X/Et3+AYb1/xPm
ak5e/z9jrh6+Fe23/zXDrjZtmP389oF1Nf+r/xP0bgK0MjWHqRKoHmAR/0FdGeq/pAF3B/abMOZf
+w/qSvxLR3AHghCxtWXbciYm/Bt1JcS/LMMwkNiZAlAVzvT/BnV1E4ZkEzTMAE7C4DJUYFe3YUg1
USbFKDN5DHrNgW9l56QwRcGTXtM5Fu1sdEI/gGQzMfFKhfIO5f2WRWyTSQuISQNpqKEw5C58tNjb
VRBMme7kJztJfsredk5UNhIwnD4R8ZvEnxQam24cKq8G9AsgDux9ht1/94n4XGoYAa8+AjE7CsAY
Ia6o2OWtNrpDOxE3oSvzdQJghHCnqxpMADkT8N6hAAZLVBL5Qnn6lcAw1qW9ztIqQjRqWxs5OW4d
op8XfvNmtdPhyl1IKxneQwX+dh2mppIQa1o6kbW0tG7uV4M2pKMyVk/EOk2/lFIdQmwXCdRDHgba
JpiIfr4yK21hf88Q5D6rqWTyQK9UjWy4XLjTJjJNNp3vhI+eLY5RwfSAQ1DseOmxsKF3v3sw/gEV
c4OYkoB1DPK2ABtqqs0f+s1FD3h+1AgWDzmc87FZ5pj3bOAc/tg6b609iI1TNSo5sRM4rVAdN6iK
505Z0i/tMo+X6srHjE3HzFuVUVAfrTJJkZpE7WPI8MPq2+QlT6vw1DgRsAJd73GCgCbA9dYvKD4a
PAdq6ipDmX8vnODUkVP0I3Oy5VgFlylFIMFDwmGbkwCCDzta98Ylc8B7yj7VT+BE4seiojAxfYIf
/3xrrkG076RO11sDeguUNM0krNfz5/1uXdlyQMVW2d7JSPpwqWMF3DsBRPShgX1YlUrLKmN2wSv6
89UKpPaBt6lbolnkPBeoDV9b/PmSbrnWtkOOHevLgLFnQEW6PrLvLkkgGrKzxoMO28PzRRzZbMbx
ElZa6daAej5FrR9+0pkUJpi0rZhiC0ujYSWe7vKwG8y0w83V+ZXVCbVOiPcgyFy7+HrNGCrr4d49
/G0Pmy9YcsLmckl2u8rJ3l0w9vFY64ooOMvYSjaWhxGvrrB4GyZgC0eA/c9Bdyy8QUXANBsWHcf7
mZe1uUJrq+3tUtCUIn5hnU31S6TQeyaUvFm3mP8OSihe/nx/xY26bb6/gFwtR+VaDYPEvI8feaMN
g1n3AAyy1CeUr/ePNmPRjcpw2+VJJvBzMPoIdOkjEcwFgOy+PulRRuJDX21loQf8YArVMyl/2WTf
yYTT/unqNLhGvHaY+zu3C7LFuF9xLg3oH3QapU4H1Nqn4FimNMKWZmkJlO7gBozQInte+PWu5yBf
WCcDpyq9s2jaan0rt6rXLI1OhORJjfRMgYOgY0xKF4lcvO7HRD3xltPcFGzwCv/IZ6HS79QcovT0
0ZR3CERXUsuHx4x7zjzeVi1VM6W8Zky8WyJqUVcGXc/wbHcVtMFczU+p0m0aFJB7e1wXia67tgwF
jj00vGn2oCkB5Y41PREotKoVj0aqOqYrg8QCuxpUsqsdYzXpen4Ila9XB56tV1hQI1NxC+nnh0R1
mEuP4RrLcLHyYy+iKnDEvshHjyO0SfdEHd4C3dZ3Zp3j5HP0w5yYk2mev7NIu4NOvKS5Ju68QW65
XSw/hJWcOtiRMRcBsPq4/DxZl6pOxtK5zv1pLZwUTRabb1e28QrvMM2WTiP+UCs42DLV8ZvMHaXZ
wkPTwx2YAYjg6iCO3ehDBvbradk23YAmxfJXepNPl6hOR8JMDaJSEmEu0r5JfqCCNoWiLnpCwR44
KdVuIyxtZUDQ2Y6i/Im2hAhshaG0TiLBVEfTHczhNdPg4wKwqeMdMgtUW7dVbd5D3i2AWJdBBeOa
IeRYtBDLS8+dWpptY+o/Tu3wOdEK++zjXlnp9VhfiEwr4B4ngmyrzFgkSsG4y7PDZSwhXIdN9eRD
Zgc9NcKAkoQIKmHaoNmp55a5jWvN1tNdH6Db5jxeXefu+P61nCx1oU3dkyGICEaGu59UP31OexM5
9BT/pSHKXF1PNB221Tv7zm/bJEBrHQAIxwYB1+h2m+whFwqr0MNzXaaAmooi+6T64SFmWIIm2nzJ
h2hRU/odDXK7syQmybetPnlDc8osnTagrNJTbxnasgENb3hV/KqkCROVZjDvrFGN4/J7AbB9ZW/P
Z8L53KyyYD9+WhThxNKSc342vNBz1cwxCSpurKdBydy6HaelCBV9E0WflI4No/YS+nxd9mQEob9J
p+DHALNx8kaq4WCyeIXx/tF18UogSv2QSYM3PNIztbRrWJLosZykUO5kov5+sHUIdxRofOmR2vwM
N8yzKI6yqRmt+KzL6gJ6Az1p58M4yJU9Vrp4XYmXkAS0M0QzPFsqQKzI9NaZ1piuP3Lv/QzVSkQU
9iL11Jj0lAyXvxLdWxTmb3eay8TdzcaIqNFWb5+LIlA7Qnzis5AbgrHUDYKfrawGOB2T3WHlAk3S
O+axQKaTaBlKJiWzyO4uH0wnIwG7FtVRqRCB3Fms8y704XkFTGppc+GkMUumjfNxBQxGVgqZesk5
JxJ9IRqB7hIT2bKQzKpyyDCOU2ZbxwR8JNPkWWJydZHGciophsYdKPzv3CntH67I0i1ivXCWqqZx
jYN/t4M46eglVtWmZyNKrLU96ftkTDtXh2QI0TpiuzR8i42e0NAcGmzujwq7QtK7iToezC4JVwWa
mo0fQinB3Mi9szDANRrxx1UOAcceM4GIG/mjTWc/Q4hy55b+9mZ34CaT9kIdg87XMW8eqqmxKt8X
SXpWJRcTKysUUvitAK0ijF3TTyebMzWzZVdZj00m2L/mxCR9Fhl3jPRqD386gyCCIDSrbO+cOq35
efj4gRsUJJTCcBU1qJw3z0uaTolRmUZ8TiYSTrFO93vH0y80lH8WlKFrMkmkq+gDoS4Z8QXD1PMm
JuNj5j8+hOGEKB5i0cZoTd7NGvCIxvncOmWzb1sTJFmYNLsa1YSqtza0Fa1Sl9KrooMeSWLEvPrY
Nb26V1NT3YPFv7SjJDE+NZ6USPeXjZVrlMERHFu20GVV280hmrS9JIb6xLTj5Dn+K62jZq3CKjnU
6oCNfxhQCbSkwbRRiTnPSftlXlvlhn6SsrIsb+5eGgaST92hoPEuSVeVp9R2HpI2Fq99+dabfvEy
AKpYxgIVimWSOpYZbYn9TD3ORJymKqtjEJrhf7/UKUboDKAHns/Ut+FVTRmpCuVwcrZytBFBGL1h
Kl2O7VCsWwdYcvvS1r6/iHV2gHj00QkpE7Vv8dbRmUfWu0hb4ssnyduUIg1WI0NBkvw0Tl9WsGQq
ku5a2fPEABO4d+3/tI4oXVTo4fNhz7k53kgtSCs7jxL6YVg2yokoCgJYDqRo7lChkjtf2uXZIBgs
LWobmkG2w0/e7LD+TitbN7xVa3ePcunvknLS6eJ/BTLfv4T2D8RAhKRLwivV2qY5neiLQM0rV+il
/X/xqFLbc/gUNHg4qd08DKVW0nlWu4T3n+CZG9Qj9KtujynGWQs/+VKrVXX2uK2IDPtN1o3mnhy3
izYkxpJ6EiV6lz5nBILngS52SdWkdx5Xof7+4oD7OuPEaNrYrFFA7e8PVDxGMrJklJ4boTmuurAz
yjD+KjuFxGEvwsjvaT+KMX2yENW0GGwI7MwJychyyP6M/8mOyzqcUXJRdhwgqb3qXRn1D3BA1lgN
dXyixc6mYbAtCane2JxPF5ED7pLk2cTVVSP5TrznT/Jau8UkGQAPDuuKysVBvaPI1yqtVjVEsNZW
8ueO4c9zECYQmo1S24cEju1lIgg/MWL7gPP+K+LtYieZS9K8ZW2boz/9RYLBNUSB9J9gTWjPd8QN
Ao9ahFVX4ppSo9xcsKPF+0FB+eFET5GkQ5ua8pOd4veD2OEjRvVxDpvFXx2yOKKuU+eNCCN9KTI/
IeoeEHuuTsQMkaZHK456SUm7p1GMO5W+sNYYfuBSRYRer30txvZzWw1IivgtZHxVLxO31VRQxkVK
j1+tr1/H6JNWSGtZo4HYaKQlPvU4c80uVleDqQAL7SuDCa+d7pFQV4sOcwzKbD+G6dJddMfJDgmA
WddHotb1eXLvZPcRBTvjlnXJBk8RwkvUIqrh47LJcwrYNBz0k2OPyK6G2llCjmLc7gfZ2swfy6JL
D1rGHYuMDVQ+fUNnCPMDB79E5fTBEK70FW/TheNT7Tfm1urJtkjNvtqLINsPuvaEEP3lzqvzt8zl
+bJJHmBmYqqUpbflQ6ObnSgzezzhtIP60VLDtb1ZnxMN2LkzSB34BGjjOLLC7ziTPjUiOsdphRbS
sYA36i3oNZkU64EddT3JrgZ/FHxFPz+Cu47tTaD19WXqux0+fTSFcFYvFdmVWptBdPLSkUg6UZwN
C2LMPMUjHLMjcLKId3FSdEdRCAiWtF9Cs+Cjnr0WIcYgd4DtuCGOTzl6Nq9zGnMPjadNJ6dwlihi
SQqav1hJi8Tbrg1Wuw9ZT1UT8PQlJ5dYBtSqs/vl1xfQoiuoCMFmzMBFjiQy7D0TUT/dU+vcgPNd
wpjBeVTtlIKZkTCtw5RrTKBkgFrUMDFgQcvf2VaApThQKsJPu2YmoYVrhJH7cJKImjLMEEWWf772
ca5fcJp/74YhX7NE59zt4Afz83iT6VaH1jgbl8AbfE5/xbQxLUAu0lEOuMOiZaYb/i575sE0N35H
Tqc5atjShVjrHXpWvRX5cTDFZyT6gdvmyg89NB6iaPYuOJH3YCvWFzg8/tFsMs0tctlsQIi/dEpb
HRvFdBWjDsjmpFeTlFa4SH1jQrBPBTKPYpncp/y3iC0d+1Ogo9EbhCwOpgd9oAR2tYEaBvqvnl5x
YondL02I56HLdNJVV7cvtd2Gu6s+ULaTZBbYolAUzmAfVNBcR99rkbsQLL3tM88+DXQw3TQl8EeB
g+ZWk6mDDuRLH6n03l59J01fRVPJHQpM+hF2V25+SbraXnjHpqUe7WlQglOEqZXVfb4E3KXvNTJn
3qyHK86U2+Btmwn4iDqLU705wz1Cb+RqKuafgFjsadIwlWKVSVotfkDG7H8SudqT9z1GpLOZ5l7J
SsdtG/ZN+EMkbzUyO7d+Acy2txAeon06BJIv1+9EGe2ZqLjmDHQrDQtFd/eK6NO+sytdex7vDp/s
SvTidHN+5yLDE7cvM0lTVbMzj11Jo5YM2+DBYnC5GrUQpKugHavqqrpGyjduTJ8D0FR/pjbmLUC0
Wy8A3YzTKgsdoutpoCzZZ6nakgbVKS4epO/j91glRg4mxF9ZPnzVGn3hfZ6iUnnVqzh8KMEckZmz
js2Xzi4Z5zUp2W5WV907VtwMD+Yfk3JKFZyPDGZKt8GPPLUpir3BOIVVnR5MP9yBaOAjteWZUqu8
JOY664KaRPvOvKhmi4XN9pN7V3FzcpivgiYUccO8oQjYun0FsEYxZSi5ccqZFVxg5D3aWWYs2R+a
dQWtym0SCMaV7oUu7Bh/FcHwWWY50RBqjyM7L/jNqWzHbdLqdxaC9fu1MYfjA2XQQ4MW+vLN60nv
akvLNfM0ZQ3N2dCoAfhCG7l+SWuoHSM226qOo1UntASpc/0GECdZ0Vx6DhIEplfuquWnm0paZJQH
6HVHxC1kosfOmi1kzT51Dn0C02jAtq7lpCDHqSyqIcE67PvlOq3FiwMxB8Quj3QRVX87qfYYkM7M
W3lSzpU5emvpIcAfNf1bAKZti7Fu+qT3aBTlZF+aUfk7Npn18NppF5MZT8deL4+G9EiCSn1vAWL8
5xVQl+nx1rdNvNS+be1Jpz0Qc4xGmzat7JMDqcJUuV0cuS16ng2gHoYgtr1CFljtA1DSy7EX053O
yfXz//gwSoeTL2d4xp90Jm5Kf41HoMjQkJ/gSOuXsgB3hYTH28jGajcVsXa5af0MdDwG2IJ+EqCc
buuv7IFbYyo40Akxhzf2KM6RY3nN1ixRL2EL/WmE7Xi4Bn/nmj3g+Lff9ImseVllQOb09tkErZ7D
httqePdWUUqQGN2E+DR6vGxrnezArFoHHfIFPWvNteaN/pocPmeDT+NLPYb2y1TW+do0tYuwFFQG
iKEe4NpobhAWxb7IFLEgmExeGN4YanJAIPyZpvOwmKoiZPiAyVPLa/1Uaimwg9Eq3aoH1pvEBrok
D8JWkxevDhkAO6e3TonWn6PJ2OuqdTbCytwQz0eJbnrRRsTDrnHU0tXI2/iB/JMuBQ9TEzhPzJ2f
Vf4bpwrIuutX7YNl4jEc6miXGNFwAfJlLAZ1ayUGgzq1ini5SxM5OrK5vjE+jdq9/eC2Nct+4Ahq
HFqigs7ib6NVA2u2z9ktPI80cFzgZ4dy6sUmUOg8/8JMzKwJe0AuUbQphCvFc5Hh1qtaKr3rtxrY
4NxDnqijri29bh1MqLWJgfvB/zdiagj0pLDFQk0m40hEAPFwGtx/v+7qxaQY2qKawB9nZoPxruZ8
kBnlk2oVqz7slLPjL/I8kqtYdRos1ZAf8AtM97bEeVv5uOQdshHoKUmciryFbopWnA45/fckBzUy
Me1W8m5tVShMBuQsldAx0E64zy3hE16ux4JyaiA/eBQczur49c5h91pdfrgawSvCspAm2OzVDII+
boJmBJlOpEp+1gLk0DXqGxcKZ4FuHa+nOu4sKsNNngefSXQz1tpM7jQwAULDbDSDiASrBiHcRn9r
SazuCVWIthJZmGsRgL6HA+eGzOqeekX9GuiDWJkNpw5ZArUoeoJMIufYx/RHRQ6cDD9GvQTMCc6a
ak5r45PFxBdVknNMlIAq3cTQHKUhVUIkAETWprYcdSy1lgrLqoxyjTAds3ZH0rQ3KIk0oBvhJQXP
9SaJBsEPBH0yrOHhkYy7puFp4rOU69oQoNknzt/BzKCeFG3X6am5cNoAqpcDG9ET/ZPTZWIfUcCF
nvNTOK33JlEer5XwkseWWId9Jr6YRr8pS6t6yZpmYLOAb6rOltGrb7QwGutgJPgsQkzCm1YxLFcg
9Lpcv4S5UC5tiD1Bt4dyOzRPcRf1O2siCrfIsBQTbbqzJBx+NVJqknbSXR63+UIzVRS9JMpumf1j
389Iz/UYVomMaXhsaYQAxO0nrwyfojYje2c+VvmVAVnDIlE+a/HCIcEw3nqtYdSFDcpQ8Gx0iJ73
mIQnl6O9vSuNBBKP8aCYyvgNM0iBeRSBfocY0w2H2LvwIt8DHb3gaQgXWd3YdxrEt+1YqQpB9ATa
GQqzazX5cZFCEFURIg7VWUzDxrKq8bkoAmwGPXghK9B3pKg/lKFXL2nJjdtKG9PHDoC3mQ8oQL3u
CSFCtirk/OSP0wDbw7e2oPpqN9fLb4kv40eKvHbt9Fq4Uexw9+eH7HYgOV8+eBPTpA87v+mu7ZV3
3WQtp4Cgl1qeE4djslPJYq8Ro4U4PXsu7LBbpjYoWmmCRKia6Svxl8kKcJtOpThHgvvpzlEiwx2j
Qn+LR1qNAbLgDU1J/W0wQ/oVyXD2nXrdetM6w/S9Y5aPRj6qK6DX//4uy/GOKH47uFrP8qaf0x1w
YnzKiN+6gF3aAltRFpUzkNxr5Bxpe7nzc8PZYm/x7nygtwqbX3cEUjrtAcQZ2lUp8e6OYJrqPKTT
5Zl3cvDQOiPSwNb12pMOgu+xisqnEGMUoziFxAzlh9G19p0P5drC/7jxsajm+EGVQsAS18n9u0uo
bPwBBc7RM39mJ8LNMuwXCxj1VJdp1R3IH+9WIg5DdolpdK3W4SiQJiXNqXFZ9HH0GRRic+dMatwM
w7gxJqmGKMVmkRZrfj6zvrsqv8IxMdVZdh4gG9chsRUEsWmEiqRbLDI1uyWGlNHEFtba58ZrhyUN
sija5E0uFp6XK0dHVHTwrVi+Et3ZAxY19WUfjPK1a5SQyKs22I7z35ZK96DBCjpdtdNlM/W7PG86
N5usHUf0Fgg9cuihIMF+yHMqBEpA+u8IrmnzLhtI22S7+q9GX4DCHnuOXRiy5s0El6g6rK/fXSXy
V7H8n5+of/jwqN9UXWNoZMDpuc03x9AHAsovizOJXm4LoGEP1+apn07BmJ4mEke2yLX+TXcmL4Um
hSDVt4+FdpaF+dw1wOjuXNNv73VmaozX0HmoGg31a7nx/qODMqDZZluf46jB6uSPKv8b6DO+BbWr
oPfmYuNzGLyZDhkRxtGXtr8dJjtCroWR4s9X8w8LiaieeVvkxMA563bPmUTi0zdXmnNnhOU6K3rB
zIRMI83JR7Bz+XDOYYCuRRdAZR8b7VjlunYcK8osTxlfR8CJJBbUSbpsRVNfvPKvJPQQgeSYKIhf
P5tF+TMPfKIkOhWVQCLpn5q+dvakMWxoinqz0zi4qHlwTPrMPyLIGvdtgXyaCKYVtBNMK4gQ4OB0
+5mKT7zyoD3qdbmt/TreTbitll1HrmzRjYi3dMGZQqnlvcPYb8+bprKC6FE6ljnrYG5alGMBm6rj
CHaulaMBr+WkquMPvM7qwWems+/sRcyhc59F+xxbxRFr51tH6uciSYtLiG3tTj10q8eSvKBQEGs0
HQloZEHdDAP8wMPz62sdXKhgpFfNRCBsidmhiF7UZfESs3mvGu+H0bY503gcdj4knVXc1GIHCWNL
QlN6LPPK5Dlu222qwf4Hsj7iGvTeSt939p1O0/HPi+23SGCuWkfWicyAAkFyovy4a022LVAGUKNg
p1O3Q5Jai8E/DBKpScqkdFFqRb3qin2jaRxuUszo6SzSimRV75yWktPXBnvf584TnUz1Ee/YvptF
KaDH8ycyJb9HmmrtzdRZ+1lMB7hXJjce/G96Yj5xmGsAhZH/NpSJgag7i1YtqGYat/HKL3PKL+0A
+dG/ozIRN8MnPioMODxYlmMLU6XJ8fGHHkqsSGho7HNfIzMbwHIemf5dDIuY7FGpOK7V3jlvne5w
nRO3P3xMxWenKr41XQRfL+CIVqRMc2Ra3mty3UoNuTiL8bVABYX6x0CZ8PHiGIcZkln/dP4lYf1F
c6hrI2KiYV86ZWpeRoSS22kCK+cnNElnVe31i98K6xja9wuf3581i+QwzdQtKn40tvOvv9sgYQc1
MrcHHTOkbW9pL+S99bXW85pTmTD3BX32WCIHy7tCQK1UO5zLyd96PflLGHCTOyVqvfzzyjV/27SR
51m0CSyd7HcmFfOvv7sm3YORbjiZOHOABxng+M0WZ5jt2qH3KmrPemxFWF1q4kNI0kMryqQrS4Yf
hMQy6wdwfqRKfSr6sXqsdYtulhdMu7KZWfm5kFsbLMyUJE8s44xZf1wumejYp6xJ4mMnKXH9yF74
sKX8uLE3ftA5x7z0CB5lsEyVqyyuLWExm8ezMvzc2AjnthoHBJckjH7Dxpxv8C867LUzZhU/qOA3
IlMLc2BA/j6afHBAhfOzse1DEZnGl7HBuxSlMr5zcLkmQH44TjG/nvt8bFoOrTT7ZkRIID0KM55e
bKUT8Ajn0XRU7Yi7ce5dmEQvxHsBk3xbiOlHw660hBzVEjfb+Hc2o5sgN6ZO+qxllTQaNA54fKwf
P1JN943SaeAGWeDdMHshRkx0c6B9VYJAaTHl0AlSCVMrC/InguBA6Z+7Q6mKdZIr0ZpsuHjjkEJx
RNVDGgS93UNeYFSx8sQ8YGpvF/MZqizX1dT2618kXkZVzNj5mOCHPnp0Y11t6l7w/dSPWcYwJ4Vr
oALxh8Zvr8aySQjSyINLz9wcYJrlEvqB5bt0TnVhZ5/tyTni7DY2Qx12m0gJ4Z0nobkzGhzGf34C
9H94AqhNJCN0ghuJ9bu5XQERc71EnXbWKVPcOGWc5AT1woj+rmo1ZXgglEXU6PN8NVfcxhrYeukw
7bs8pOpu4lm+PLUrKMP7yWxedZ9hSZy1X3HcfikElCb8SIsIGc9SyswtLDpV9HK3ThI92IH1FoKG
cY1NGXWvyH3Q0kEQvfMTzj/Bx6Vp2sgfUT4ZaLvZqz8uCEVQ60iNoCXUxOm67GI39gGswvv/4Qvx
OGmjsVcS7GqO72v8ehCQrXsy8w4uFm8wPEtUvLzTsCUqFwCl3o4+H/mtmrOgoy9dSs3AnUyTJL5q
Iu81Q01IG7KToB2UuHg2IuVnagYbxaOFRVnVbyLaa+uMWBaX/eduZOlvLybOngzrDc7F0pqfhY8/
b1xIs7UmK74kdX9pgR+eImkzcCR4L5iq1yn1JJbQAht2ku4LOcyqdx2BhwiPKTMmAkKDbp/Ca72i
UIeqOsnMzl/wq++Mzluye+9gzqBTRkToMqYmGaZthyOKX88dxubJhJPvYvIikVIgG+d8FUOZB203
JJDHFXIT1EYW2yAZkwfI6LQ/a7X8XBHHxvvhtZpvi2zkauK4fMidSf+UdVQhVVSXd4QNv59bUIfS
UrAMVj/ys6t89t3u73ejbEFseryRZtg5pCCwWWSyV/rPsS2Mh94qV2GfltizrGpLhBYHl7AKD4HV
QAiQzxMU+BcZd3uw/N+aQOiHLBr8i1ZND7pR6qtU+mRWV2nv1t0A4L0Zm20OHATGzPQCV3Hdiup7
X9k0ZqPqNamz7xCLvsRJW9ANIyAXuc09ZSgN6N8eB5uhvI16ngRw2zacj8sjINAwMfIhvnS62mxs
Jfnh2b35GkRajUygGheTGsVnaRBwzoxwXBtDij5ejf23JIn6RV9QzvQZD4ABveoQeE62m6Q4B7Af
4bx77hXhU0wTg9WU12nY0CpXZL7vjchmjhhj9ihIrlXegpRchJHydUOYkXFuszHZmZSqv9h3yljG
z6IcGZs0E6/EWoY7W3+NcsbKJLg2B06k1usvGlHgqQEQqQKwpurVF6fynaU/5oTfhMoPDvLRZRQi
OBOdUS/USTVBjxmERfl/+wjUeFfzDexWghd8c32lfHFuFMCY9GCrJ7hFh2n4Wv4scrX4W3vBpe+f
ivVEuPM+8cvD1Hv9acjU4tx0+RcgesqqTGW1zc1BfWxiDE4aZRdI+b0p/5qFrsxzjACja9u9pGqo
aa7R5U/XaOlmso8oJMGZo7na0SFZKYVSb7U6jFbs0oiz07g4pdFD53TWaxeY8hI1yauvoMyFZPNG
qC8D8mbIT53pWLsrJstX4HqmXjc+tEEDpjHzgOcH0NKqpgYdlEO7jIdnjJ3m2jGYF/3nE2oyO9uR
1fFJIZFiFUB42YaKjYLfYrZRtX136hX/pyhU76FsHTD2pb6LOau4nDHUbTtoRE3FG0OO6hLSifIo
CZUvgm+E0bggKFESRGhmXJtgu2WCs3ibloKQePRwicGcpRosHF6MIN7Y1Ldy4iWJ2oyoSVpKzxwN
g1B/RrpqPucar1CIAwE4xc/s0zSER05T17/to5z+hvSeQlhRlwx5jjvBnluQr1AQeKjmi9AOWLug
7E7EiE4kkOBpBku2iZW0eVMSo6PbXKgb21mWZR48Xr/4Jysq5QMA9cRfeA5g1xyXvfSjaO+lGKqj
Tvd3pebpy2vLTqaxtjAZ8O39wtQ2U2mVa12uB4BLX4q8NDfKbESVhJ49Nlb6ZKbVt7wp0scUIvrF
StLY5bzRt1kDBkyWz0bvpZA7PTIsJ7V6tgaSpZrKOKI4erYR2f0VReNjTtjd21RE1qrvuvqQ9EqH
9o14bD8Pf452DUE04gai0dJLD1L6lfZm1cwZebLbs16M2qLn/rwIvTheWZGAacJdAW5pwfR8p4MB
Xhg1AWx96T8MolGWTWaNq8AiVcm3CwMZQB7tUF2HUB9Hssqc3hjPBBk4i2i0mgsBPxlit+IiAJCh
FzSJbBOMcgwNrapIcTsBCb7EHkRS8rcO2vglnz5XZqu8Cg6V/LCGTmEbfncGs2D+NdpYTHL71Obj
KS+h7eRj3l/8oYrW775jvrjQqthbXO8A1dOBHvYSM4vyOW5mLa8GPWkCS3+yJ6Z0TKZWPmMPTm39
c6Fan9FD72Irqi/NAMk39h84xYzfKv/ZInFwhQTDPPgMMH4RimoS38jPOFwlJMkMzMtMb2HpvbIe
PI8HIyAPLUlgMw75c1vpaGMIcZhLCZ2+7DIezXpRqv2+SJt8Ged58lllRZBUUmzIe1eW5Ik4RyOG
5FbTmyTROwCEaoiHCg7FquzoAqqs6Ifrl8lcDFrQnLUSsKbVjti5YaDr5NGFs+Dbtx8ZswRbS+lN
t2LPejDVNCHvBVYLVTA0jAIWRYeK8lMeflGCbHBjev1f4+ysdsX4vzk7sx3HjW3bfhEB9s0r1fdK
KTOrsl6IrMbsezLI4NefQdbGPdv2hY17AYNIGWWXUiIjVqw155inwhHBrleVn4qS/xjrtntMcbXO
erNZ1dIF+cMU5sURxh5lLMGZigbENG1Devdxe470kC9KuCvOjvYuQf7xisebNT5U7R8lN3avwWxP
QtsBIYHnPwZ+uO5VPf6qaIW9CrCUHpgd+exE0T1zEVabSuO+xlRGPstr+421f2vZaFvnIQ1UuBQM
7igPUindNzgGa9O45eDq78mcyjlV+F3YFu5YI8dDivN+VQMt2OEl7E6B0DmzTLa+T0NM67JCBWxN
tqSo8T4rmkxUj/F0zAiYvGalp67jsk+/pq0NrWSYfmFtgIPUkiEU1s7FmSdN3SIELC5wMbpHONUs
nvCP17XOgDKdG/y5Ob1Kr/mDkpFojcEZkRDVyHMt9aNzlbvnGdE2jCcsG40lXvEWJDcSXa64HY+5
rWeXRQhmgti7lcEJ3y15QSpuxwU9AQdCP3c03IeAkK20bZD5zjBQp67Ma8Wc53cn07Ugv8yeSOrE
9GXxSdY6FNCFohgK1tTsZeHYk+ae3LzqrOjWhX1VgsmFO49wk1ISZBZQGsZWhIKhM680Ygy19qAm
7BelK8eLBVQzmcS1j1tAYTOmZ/43igTY1KXrOjfcu9VqFsVBnvyUMTCs2qaRGnc2ljrtAStteiIN
1E9e6MLjTOLqkA0o3PWAtAPZyX6vsda+64o5+VHZjmfTY9BMVOZZiWnoqVXQfsgqesO1oZ+CPEPJ
TDCbu4N0q6+CWPfWlsO5nluu+VmCBkR7anyU3DNrdJ35xYj6yf99DK8hKmKurmiLdml9Wi4EYUTr
BF0nkW+NcklbAIVIul+XV5Mpg+Pv/zYmhXxTD0Xm64Ey3epESR9pMj6D3Ao/yh6UR2lbzPxnv1kU
0zvOQ93ZkI6crRKjfDjYy14Ul/GWUBjFWkVfP5Qg2tZ1K7YKQTYo30bvNswXS75maZ5j7RTyG/XG
3myD6F1TW+UA0a0AyBPZ/2I4dObZ9p+OYqbtzs3xefLioQf6y7S5jRhgiLoC/uSJi8o3+O7keuCT
0RqeVFk3s/BOPziaHfKEU3HaNIU3hiPIwYmCD1UY2qmpOZXCFWV5m1/GbfleonB/C0cSUaH2/SjL
/FmGerJ2xdSdoFy1m4g8s53l5upbvqI8Ure1LUk9ciLx7LLRfEmN2k91vjZYDBW7DMlKy107wm6o
xiB9/b0/Vm71ipAYiBVhYOjYrA9pj/q2JalF5H1w0nj64J8HLUCMfOw3ntJEZ054G9Mpi1cBz47I
JVv9CCz3vSya/IfFb6EYvFPgkr+aZHoqrBrfCCWkaRuK8Z0CA/OL0Md9CkbIT2rDfig55J1oUF7R
CIVvckC0WSbOQ+2j5OWfD86/XSJ/+rqgDjCz1E2Oz45JQt6fjwpuoI4dwkjMch1+1QZq1badFaJe
4YyW3zYJcCgOMFZIJOyorazKKOVWU4x+j1LzKyijBv9Zx1DbVasvRkYvmrJUXGsVbWFoav0mt5xq
03fg1J2kEicXOXLlN4rbrQASl4jzCLbwKwv7g9F0t94OhxPz5T90lXx3nl/rOJGhdk9BPvnGjC/0
OGUW7sEtA/e1sZQMFC7ITEUzgqvakCrSwGjdIS6vN0soMQJZsO+pc9UCbC8x6coXkMoOgW4Z7Z6i
j7YdE8wzz9J9KN3gxaDWfwkm7MaIdQ5WCcnfmC+5OJNu9EJhkPSGpAZATkDgzjN2RrmVFQxGQuTE
qxl17gNBhF+M5TekknOSdRuuC/Qeq6jWrJPZKRmjPQJlzBer77t7Ka3uXs8XhXD2FTZMbdvIBjVq
NnyP5BfXLckSawnoqjr1NFQkIUSjpNSIqwbdIbmUm05ouKXAp7+7DHdXuhnkT+GSDd6yB9wGuw+2
XSumeUfoj7UodyX/l6ucgUqO1cCYtgRvzmh3g21Zr54XfgfOYv+QSXdPArs8/2aEVmFO733C98hQ
vnwmdOH3Xq8B7Koo91sFxrg5ofoecyTu+pg3OxhwVHvZIG9VKw+hPb0sstjOaQTbZmLuda0ltjCq
BIFiAzKvMOArL5qNayfJATpZ/WGWV2JmCSHWv1TIALZWkY+XRUXUztDHxCqy46QxzNbKITs0jNC7
McvW5lR492kqnO1YivzsaAjcjI6gkRDYsVene00Jx/e0Vuoru8gfy6ukjpwj+3C5qhxn9BVmuNvl
K1su9ApcDJSK3EatKAn60ijqmXB/0FHYWcZkvnqAtOq0No4dWhtQc23x2cDGI+0nexdKkxz6bk5N
Hiu5RkuvHapJ/fDaqL3RobDe0cH4AwjlO7aHb0RZ5esl7UOloeLzuKVXT0+dZ04SoxWexzo9MyIe
zqQIOXeraJy70nSeH1u5uRNtK5hlR/lFL1y5dsxgPMbWZPAmCG0dW+ej0WEKqgItIQyre0hw+Wac
f0oyzNthFen3Mk/7TRkaw6obyA7NNFDLOjqEVdk50xYQfPoYCqO89G1wMeZZUNBTZUXd+NXx+BLz
Dv7PUjYqmpSnBtroCTZVtiKSgXjrGVZuVV5w0vMpXEVj1q7NSrandiqRSyWtRcwTyQ9+bnzEOsIj
zas/RB2pXzkzcfcF6cGUuXFjhjYd1V4vtyORw+ccfo7vpBONlrj4oejocEDVKo9upK0QlEazNkZu
/6Ey3ujjGyurlN2B+9dHMTkc2V/qAAivs67gmR08o5yzrElbzDj4HfisS9RQuftOfDk2z3CTxaj1
K7tEz6cM065idHZjy2Gpntp4N6RoQaVCSIDsXPeI4r1dKY2hvAfhzOZdIN1iOJPNIPfBsizOl+Un
Fawo91QF8JHloias+sTJIfB/w1tq124gn3oc9Qxj60mTG4HUGXuCA6p0GFuSme4XQP9AShX4EBc5
3mi/nJimAuDa7M29pnOhT6pKwMGACN3AsV+joOnusVC/mWG5YVUS5Jg0E/RF+8PtpHnqlOkVcoD+
I6vGr4HdVlcBpOsQEXHjm2r1JOAqe+truu2mFONaVNh3UseyoXDjM27BIEA1wpVbbKDwq0TXJjfH
K8Lfv+Lye9KlhwJaVe4L6pRX4gxRwERadcL8QTMZdtMlYcvclzH3mh6UlMHR+KXF2gCwOWxpx8UY
H8h3Ycc0r/Z8wQMMCL9E3W1piLidWcQge+SOQO80f8FSe7lL3nQQhyctnxgDD+m9NxR7j0zWgDqb
mPeIeUI3NS1hfOXdTcLmWMTDdZnyqeXwnQSqYGvNOtQBmNfvixgfLUCoNfHIODCspmiAUQQ/lkbN
b4CgXffjbzwjNzCjVEQivp0IMHFMIJxKi74TzAhTUWmQbw3edim8ERS+OdV0TSNHextjxLwJtCiZ
0r8if0XZ8Q2qa1T6Pmhv4hEMF/xFFP5RARbsWiSpXtVdo4V6Dz5+h+ZFJ5CPblwUy9d+btbZRoHs
3wNLG0s1wK1U/Mrpo52wE1ony07tY9+N/kBOwanCIOwDlSyBvfQtHl4xq05Swl6y+giiTDmFGmuQ
rGy5jnL7Vz3DyBB0GJcgcH8Vs+Wc1t1LlVrTzci1b6Kpx31FS2ZNch9LTlump4iVD1TsDCxifie5
Z8LwTl4FLssipVnb5mipVWvbC1u8JVr6AaQ0fOLBLfzcrNJnHDY/EkOVF1iMBGIySD3aEXruSVpW
ssqS2FrLvPRTs6KyM5zihS4GEJrcVmHKJKuo6zL6WjiTGAFG27TTRgTLXvxVt7IPO4/zXa4SV6K3
te2rQ9d+Ot30faTgeTguAe+WkiMdj5RHm2rqQwMN/6hUHc57W90zk5w+tR3CU50QbE4aRXarlDR8
Y0siCU8ND43FyAHKGT312kvPrtr+0QMGP0QWKSd5aQG2hp2U6qX7XXeGOWSoW6kDcQ6BjL/QN5we
ZTR8QMN7Xz55SKO1r1Zx5ndzZefIMSM9Ob2MYWh+iu8WYPOX1mQkojYcDPC+fOZuuUcbSII1oHCf
WBWN4Kh9NNTWiRxiTXGtW6qTIutQW9CxzTJsTLl9MYOj0qTW1fMmuhuORswIHd5+U8g2ONfEk/pl
747rSRKUVDIZPkatMa0xjINWREfjL32/OE0+p9FUx5U7uhmFnxqjHRDaKi2i9JIXlDoqJr+LFhuv
FW3/E+2E/+Sc2ua0Ls2oP+iKY7DaG+o+prZZ5/oXo82dxi+dFix5YnLY5SgXJ+MvMmiMrZwNOO0k
aXlYKA2sznouBpm+zesbK8NT8dy1pHqmhtCpH+cLjNfNf9jpyF6PRZ4w7aA7WfQ0RpmJOOvIPpR2
xak3FgIKhSa3Y1N8s+owOjsEMN+zmY2hNZhoBrVXb2mpfRWmwtEw0sZVUzlbKYR2aF3jiWJuomYz
5F6zg9uywrPMunu1K7sDXt0VibL2bDhOmVMrlV/MYZUJkQqrxb1ACg3+8NHZUP1oxLbCHyLV0Kez
+XWQTvWRFqq7QmhUnNwz7mpsZOGQkkORCBwHurHR4SfCtiRlBRPZYxDRNoYZwKYZHpakO6O3EaXk
3VdHGdYh5I1PdSJvvgN1tne6+MMK6JqwHTsYArOvwg34/fKs4oMu+wF+MafoUENYq9j6tHMaA1Nn
0Cd3ZXQ5ME4dIleqbqxe+WFM1Z6JRWnfORn/NPVSffu9pFbNmO6WpyLUpfpJHARN+vnRqj8wSQ17
cr6sDe9z1/IHj1nVsG3OAX+AwH+ohuK9RI56HVw9PBu87VVstebKxnJ+VfjbwNrzX7sKT0kxWYfK
oDcu26j23dhWd7U2sE3PF+6depU5iAgMqwNr4Fp/pKUr1q5i1T7SiMkvHDd8dQqCMXMThR/larwL
iEI42W4WnFwZPCcl2yEbmvaoytuHipwDMBSco5BN67RclCgha7AJ23VkWCv690RvzBerh8PpK6H9
DSyAYBEHTt+7ZopWjlVc7T6auYNaWdW7G0vOEF4PQ7MkUQJ60Euh9cSflWH1YcfTs2iGE3pq57Dk
zdhzpTZHBTR6pp7suQBvlrRIQ3slwm4T6HR1ac1dyT/rfBI4o1+GtqP9RmcVUsVmib1dLmOkxttG
Zf1PZdQ+ixqwaRkDTMlofC9lANh+69QX07RPdfdgej9tg0ZQkbzY8+EqERO8RPKCjlH3yCpde2SZ
Xe10yNcrERtrksA5tnH6vWBAy9spe9fcYdvOzQ/dZKohmqfqFsaurkqGYTSMfJq66jlqivItkuBZ
+TtAlbZPUd6hQ1ePukz41Sa4n5pCh7RPx0ucp9Gduym8o7OI97IkVRxVtzjok/VFGbr+HI1cJgPv
StPYxdYOkv48FLLf8gXkOyflc81676zgoax7q3yNG1V/4Bnb84ZIarXDSzcDUpkwtn6KGuCAab95
wVm7cVSAN1Mq9vp8fwFEaa9RrD+XaM0lZNPOZHFPHe0kRBKt5y0mG3r7bDbiB8kBxWutGLZvNi52
irm4lPOnXdZ6yRm7QLSlMs1QivZNVegsD1XZftfHYJ9ExyJCIcyhqpIvJojRA3q70Xfgrb5o6kkz
CmK6ZwFLXgWw+1N9nDZdw/Ei7ewtsXXya+MKl2mRg+Z5GEhwWtSTVZTnBwuKkIU94Y5EN3qW2Rsl
bf7QQa3suzJAmT/Z/M+DnK2ojXT0ZmqydyJ63bF2aOayoggaefFalBpNlG8TBjHrJRlyCXFUAVzL
pb6yUo26eSp8iGxw6BPuId7KWxv2TPfIazz1/+enjlmNr3cTUfTksxLnRiMSdUT4LaXo2Eoylg9a
APEfVeQXHfna91yrR58mrX6XqYKpPWD6kKrZ3Flwirc6wFErvKn/FbZkUmnF4A/JmOxHOXTB2dQK
ZuuwzlcGX+MRm4WL+XwcsMqQvHVsk6/o5oLD8sLkw/3n9o89D4L/1P2ZESgG0rbZA+1qf2XDmcwI
WgApw22iotoieU5nrQopooyG2aFqwlKsdtg2TH4PUSR0MGGReqw6oi2J8cCyDUxiK9q9Ugbq98Lc
g8yPvmgRndQ8U3ZqQPuWnG7jzrnPvBfMEn1OVxfXbdgtjVi8ytj0dpqazIe+lJAfrX8tjHDwzaL4
sNva3OiRWbvAqsVdmIF3jKwWjIc9F57qK2qQYc7/K17SitqNQYP63dbSFd/dwVXHsFqRoDHjKQZ/
Gq10v7C1zaYYSPZ1diQ9P1NphB+jalVb2HbmrmqkvrdGTa6W9njTX6IaA8zEOHzn5JZ5cS1MfZ5b
VjsxSIpqw9JfxvozHtPy31Si/5dvxnGgQrqI1z1YV3+RHkLKT7GgMCfWooRZYhaW6wnx1Ym3zcbZ
t+66S4mOrHWI1XrxkevWDH4cPjNl0raYk/Jtx+e0lnNIBjeO8dbrfeszDriaZqOhBy73qjmYa7U3
+o2kl448amVnxUUrcvcVYfy5b7JhM/0rtubv5lyUi/AlVOZ91myT+stvVuW9JASL4zL9CFzJs6iy
Mvu7p3jmjhRq7bRciKsKwj6+qqFh7vJxzMCwFfKatmCbecg0JyS+vNwbrFW+UZsjy7H2a8klhsUS
+1NKwLaXKBuTRrgvGtlfHOGAGuZRWLWclWBMANCnEcC5RqYP2QGvYEQUEKoCjRo4nLJJhl/1MEK5
tKGhmMyIL1pSk2louWe78y5Tz0rQaBDijbF0Nr2iTigvbfOu9yaRmaNRrrX+LZfsjEpBX1JO8tIa
YX/oVeMTnpS8ekD303kiBS0uOXcRZ/M5N31pkpkFKjU9Oeik9QhhVCeneEeoGtDokygSXCK1SvDr
K72X8Xey51elgvWJs1BXSJ3EGBTAmIYQDUi0qlP/qURRcw9H9UG3r1oPqSj3UWizF4ppNwoOkBxs
owOBEg+l1CYOUl4BcV+R/sTXsVPTHvy4S7hC3UcPup2rpGnKS5A5l4UC6SaAvzWpfMAMYPpTYaeO
jJ2WJ2JXOLr2OppEPJPEpV3R+9uLnWmldmb8VTRtsrZLHkdqTGmU0bNwaAfWEt2SWge7sIuYBnry
a01pQXLS15CBY5ebc5B5k20ndWo++kahk5tjaFMqiy+R/PnlUg+t9i9yogWq9qcF00UQA9nTpq8K
RO1vNy/Zv0ZFuCmzQ9iOEPG8Q5ulhj8lqoCkLgZM+62OMpAkv1GBB0Se6wRT4b1ws085J85oqAeI
9ihOqYW1w+hVliizzQ+q0EvmeuJrpVf2SiOKfVPD37wpU3nx8HZfQNXhvM/GZNsYKfMeI9GpURmI
T0Mb4gj2qKUkUE84ZfvWKTFVWyiky3JdVA6JEthue2fY6pGqv7WN293aIHn2VE1posZkEtOTWS5m
5DSHLPS+agYHAETV3e+taNma/neTWnYkkZTa5p+3pL9pl9CZY1a0MLbjaTAx8f95IFHVZkC2Z97e
FZftNo7n4G0xtTu11ULC1sdyT+ifnKsKvIVHY+jF03bz9haBevTtBqcCngXlZJJlGZhFtIoi/sQ0
mMqR/O7KlxmFO2ip9KA4K6WQxn259FG/piteXT0nQPgii83YaPqxq6rbz5qktRfHwyLt6Cq5zs2R
gUDzAqZivDUuEoSgqPZLkVZW4d6rR9AsmeNgg+96DOaEc7bIG7ra2LW1Ep26IhnOvWqJsxKW/+Yu
0uZ5zX/foDosAAMNNtJ1SNDWX3GQFlN9PSyynoSPjaZkYmVIplBGADEPlvtGQDt7b5161RLpu48E
jMDUrV4WGaARYAXJtUbde8a/FBr4q//+vnhTM4MKXZqGDvvPX2vQ9SSXDu1wN5zAvTktnhD+3A8l
C3/IeRCxXKK6v8LIyy/L7BrZSEBcVtmvTFsfizXDy4ft6NVar8eVNq8ezkT6WdxPxqoomte66Oxb
nQLAiWiNXJAx1ztF7d+ckRPHcgoo8+kc65nzCg/NOoqBJNVkmHPzKqP4z9MjSBRcRa1ubWA+dw+z
R3+APTvfaXPAwXJJCk6IOciPop4pG/nQvOaYalkSFegd80ssNhVhTFQu8YU+5/g220AOGaznlTpn
z//vSypRop9tY9wkJmt7kagkmHeZQ1vSVbYcfNWNEhLfUuTfBwh5L3EODYoXSomJ0eeHEMLgFuNG
sasoLV+IXADGSjbtgqgfLO1FncNHkfprp7ZGgUPzF5FFJygzeyvCjYwmBvpivQ9F3T4cR92UaN2S
Qi931tg87FnjSeAfRcRkECdAIK/PoLw/GLaI1pKmGY1I5X1IkYq4nEr8wLS7N6enXf7P64L2tzsb
1p3HP8ADMTzY2l9FjX3WMpiHVXr7XdG7zZDu6jBm4Gpj6BdjXRDqgRiVGOODMLvp4tbaSdYRd3hV
6Zc2+EmTKlk3qaoc+p5+OR3Fya/rwd7lxbBPRsQkSaOtDbxCx0oE7w3l+2nSQE1rUGN2dkdGRKPf
8zjzrknleYi56d/VdpCtqrhz98t5xGpeNSsaXptKbMtq6p6ovKrJYEkwytkEAKnY7J1vUzAgK8k0
kiiH4lVxOQ+oKVEClTeshTq9ZfzJQ5I1gq2XWeHSoeJhrfYqJ0nfBWrmm53bf11+UvFc+A57x45b
0/ExrDhgIupwhU97Rx0Zv8jJ+JWJPr4Rrjq4BFrUx45RyWUIhb2hXtrmQR2cDdk6bAfNeEhgT1F0
ora0R8AMUBSMtWJkYuuGwlu1KjlWyDd+WmqyS6enMAWaSTlh7MrkFcVXtNG1OL02yFsOpdZz4suH
EaurQQuEoOoTSEROb2l9TnQ4B11snJSgwCyfKK+OFgBENmLg5qW4OaXh7SAM7w0+mcNgZsUWjpq9
M3LXWQ86owU5GNjVXLbSf77f9Fky/t8LqWqDlqVqRjasOSpi6z8vWNPggMtqJxAKcip2Q+7tJDs0
GxKeVXtTzUTzDN1YGjvVqWxwyDfWV3RZwSoMm3g9qDjAg0SvN+GUf69i04SCNfySAPrOTp+72//3
dwtugBUfwB92oAXH+F8y51aPEiWJEnljQdPBqbTxc2r2npIyK2d6IVLjBeOZ6ReZvZrmYk5j4Iuy
60mHT90PGQLNNiVNy6SnCYdjlUxkYYZ9ER3hVsT/H+/WBg+BBdZBIOL81UwW51bVC1PVbhSXxCLq
XSZhfBgXspu1Vyx81RrNuIVcM73/XqBRL/O4NJJEj+ClzxUP7qZ2haRN0LrSWc+izL4llvctcHOO
Qbk9/tvqo/9NcY/MHtubgcvbBSn0V+vnMMk80QJbvcF/+tIHhXh6bREceysGy0Hw4ZqA8gjqXdOe
JVCQ36klNgkv2/iIvdD4qkfxjZxOVO5mVj8VzRQ7aYCMQiPgI/zFLdbA0gqnDC28SSyLaspiL4Ii
vvdsdwBkjrnWl69tnSRnI31Ndcj7UZv374MBtVDNSXHFLnpqK8ZAqXsoIq8+D4n07qVW7VolFSen
Lzcy7rzJ10jZ83Mh4rNXf2mCOmEQLTLU3oh1E9FQds06OmQ7x5FjLxZDRNXmlClkrVYfJBKIL8Vk
zJQZ+FAkvuOvrlHDzj1Q8rzcbWEku1GjeSDTPD7pYUP0YrQJSSIkShYyjuPdFvVXN6b3InbIKqsD
SBgKoXy2C4zbAHHyPcrmRQzGJvNMETvqo/FICxSW84Vh5rp2KLXht3h7k2TUC7InWteVd9ZdeOAj
jdz7QA2yWvrTNR03auCjt8xYA6U/BYScnqTNEEtYCtoBDXISg613z1b2TWCNjz7njCxSlCT9PPww
v/Uyy25uAZ0Y+MJnsggwIgZ5vuvW8bGO2XwmVemPhc7GmXaZ9TTQQ++8NnBWXofzoDLJ0JGMCu4R
cpO8yeS/2bP+5oGxZ1+54XA8mY1uf8V84Azvp6ZxppvtZA+nLtWLkPW6A4i2Im3V2dAlZhEyVHhC
Dmrq4Q2Ff3AAm/BLernqFyhf3v5lVcLv9bdV1Oawj/eIwhOLzl8pAIgHzBFepwH+Tn0lGuKmMWJ+
TPOFALdyCzauX4sxxXBBHrgpe/OqyhTTtBYml1mu2mjNS8YAc6m9A5MnAdjjC8vod1Snme80nII6
JUq/MxrhkC16dsxMfCrJ8Ga1Xolas2OO2OZvqpPXB4QdHLnYYoW3YYrZrV0glmc9rfiWlHqFq33V
VV3BgkmPqdG0tZWjFAA7F28VId6zZiTIPRAj6SBIeVw9ueK9r04uSkTwl82hT1qxQu5YuVp+hecx
NVP46J175GICQ48yPMe4/SNpe0QdaYnQdab/WfCz1l7aquupjB/gWvrzUmdmlo0FSYXptLx0k5ww
2mkuNF1ttwyouNnMoweyADtWBM+EozemCMkBOgEysAsw1QCbBYupwkn5HmjmLx72h8s2EaHrOPbo
gK+wipxVByeTOjE98VwZmIiDDaCwNfXAQyfoblvPo4N2viwVCY6bU1g50c3O+w+Eb+XB0AZeqUO/
79Tx52z2Rs6Xho+AdJK9k7yFHdFfSNJ/KjK5WqYXHV09H1aJ8Iy7KrwfZm0mx+WV0BowFbOJ1cz1
Tax/1GR8bZ0WVFvDI7QfeIrX0TgEu24A3RUEGrO3kuITqk5CquoxhYD7e1xCogoWDg/4XFXfOjss
3yyzMo5OQg2bExx41lQ6RcuJiGCH+8QYg0/PTYiAW4lpsMEMsaJlQxXaBOoZ4TacXG5WKt8zWpYG
0CdrZj119Tqq3eTgdZ65TxU6VeTaoVU2G+pJKC0vYPQ3srexBob8XnTmGYTFwtzETt/4+iwzCGMk
1WN/s9yk+n1Ek1k4HMnIDSvqWVc5zMGblV3oG4FZ62D2Y/QF0vzGNPoa6o2EoRE2g99gsni1Eois
eR8y5WaZo13EIChvgX/jPTTP7LAn+IpnJ+vGezyIYFOMBIL0zjxqjU4MjWmlz9Rjy0KOSKehIQy1
SzepTeO+4BhpGXV+KpUyPKpQ/8BHeqdfCMyTx0hr/UEkwsUuaajKMvPWiEwtpqvQHKcwSC4BRT8V
SFv8TMHNb0bpHPqQ3OWmqP2chu2+iLr53VGnaHULSRVK+amDyHUsJE10WXDmKkPMinFsiFnedUwb
cJHLzW1pQNWHDdC+4BNOjkBI0aT3EYWNP0YQGyJr6na1yTwIAl6YexHreziW10agLTLGZ4wca+MG
vX7zklS/BfNPZD5+tgIDFTXUZlEyLZqmnpsRkIntHAYj14+jw6yl7s18H3pauvGEBRA8SpnsVQp/
yehMaAgckorR+cY9kiqlz5ITZB/kFeQmO13BoQyA2SIh0WdhZFa27kqhSK7R22k/owrtv2KEzclA
MxMmnbx2iugRIEfmvp4/+lbIT3I4k02pZt9DUSSn5dKIID6RDxuu2kGNwYh0762nx7dmMGFYqmq1
gvaMVLGgzOuTZthIp7ZWkevUx6Gon4tfabmISP3SR5B4E3u6NolEC2WX/U5vA1aMcsyJAMSdNfWV
3PZ69cdoWeFlyhv74nXVh2pJhHed22yaBDDe0uKcpWvFWBFg6oRrL2cwBCPfeSEJt4BeAB9/eZky
GlRmao/Kb/8W4zFegqUVTdN2wBsn31NDBpkTmsz5srjD2m/z+epTlOoG1GX7R6EmVwM+Fn6qvMC8
mDgWwra0u9XaPqY6vQZ5S6HE3AXFhfKqJKJ9WWZH0Uhg0JyGKftaPIOqap/AnvS2WimtaWzrF09X
SQ+co9pSQLJu3NWg9ugRxBG27HLQGGMjkSMSF/ugZT4bJVzlEso5vQlWjLIZL8tQFEbZiv60d+hM
M90aFQEJPXl2mym3s1PoACh2pq7ftoYbbLSsu7u5XV80AQMbvtobNLzpmoOrMaxm2gnBcc6djGHj
5WG+Nhy9PWnzpWti9VDk5t4Knf5VGyti9WLEW+R1Bk9ZEqaZxIccrMG6ndMBrUAnZrwPT2VM3el1
4Wc0L/dDH4gL3iHfnJf7zoB72Woi3fw2ghriESJ2BcNiYV9B3gHht+BonNrimK3ZQobjMnjlifgm
lCG/Ec3yMmQcKhfhRDNE6JZCnF4QtIr7BIt7W6o8LmkR27jS2MVyNPCuPw4d1DJbnvietW3qgLRa
hA0YSlAHxGhoW5u1x8paaFl22L5A0kYQPrwqRO6JahBPAAbZAcFw7vdMe1aRkXUXtzSsG7YClMwQ
XZe7fuG+Qk9Rr6nxRWK4mR81Z473LHPJcKlx33K6CftOL8cbETSgm3NX2blBWRNJVB/NzE6BGOr0
2ZruRCd1iFYGgLdtOlulRUDzPwu6YxjabNhVHQ2+AJWyjc2AGHTMJOu0rrp1UOferai6/BIXglP7
dGwUpftMosLxBTXPVkOWw3I0yOtyaXMjZsq8ikpZgDKT5SWLqvLCau6umtgcCP5Ry81vtTvZJSBa
Qgx080U3a2eT4330FxXdDO7fDJEn1+DGkm0v8SoCzE63oxKj3yGodNIH/Q9YiJQ7k6/2Ga5NVxMr
frP2o1abzYIdimM1edTtRgMV7UPhfg6W+B/Czqw5cazLor9IEZql+wpiBoONh7RfFOlMl+bxav71
vSRXd1VXdXwdGaFAgJ0Y0B3O2Xttse+oK7xBNkO8NFukNbiqBh/Dtu5ltw/qvIW/RNebuotP8ut+
VKOOraD4o9X59PFg/4yzCXYw6UDgUfQw3DcRbG98qq0TIJfuIGy6CWHjASOcV6U6WgjTgqSQp59Z
PHY7Kx/VdaAU44Zk6vgMKWrdomvcGuAYd62mJ8elMscnleyJOS29JaisMsiNKeXwUTcI89nhL6sw
p86769AmRxtH1OIuFDaFpsBlso6NO9Qz/IL95K+Vpqbromv1KRtU+uo20GW+mSuVgImj0MVNUjt1
VvSo7loe41VlZ0tzEmQeFF/EI4TzhFklftRpxbtFt3V2/9S279zqcubt6bG2MhnBDS13TiIxjVNq
XwNB3F+EA7fS3Q4uuUIg5rLBdB2EVm1TsVj8hWWhPCf9IR/88cckcQZqsURwMm+w+zB5k3O0aqHN
U/pILSvBBqnMdhVDj5pdMKc/wybWV4XtdA9i7LyyMOzfrl5FkHQ7sjAYjohgsg4ti1NCeIOYyYWY
VPk+wC+abtRxx/VyEZuT+hEnSbsO0E3fpTtcy7EYD5pOgBfWPBPKxPTAh948Z5AAjqSnZ3QbvaB1
UE0qb9JJT7UFTTGtHGQ+rPEqS19Tx4tuFq6zez07i2EhGw4+m6ob/IdyYte/tjGbXYmNqGhX55W3
iCkcDDhzBecx9LOLVuE0oCxMerg70ItDldCkLEcwgcQ7e6z91V99p97qzU0ShsOqZCo7F/kQ7olN
JlA2NZSTSkLWjlXYI/qB4jCJmfKjtEzZFAnSjWy6aqU1jjyh6rb3NSHNizQ6KX0cTklyE0YePiu9
9qvRpAbNhe1m7vQNiVx2vLEGp96hvfPPgRw/l5FjmH1AUT8ek4ilsbBPi/nZIQhsRaWd2d9Krek4
mEXz2HQ7Kg2xFzet9dZaXGg010n4Vcz40DAxeQLC1RnkzZej+v2m6EZjr6hkQUE/jPd5SiG91FRG
bbOangnOSlnzxO2Xb9x9MBseqWD6NQiC4xD72lfc+we8PEyvqtWcW+wdj75RpSuzL9PjcppSyj/Z
MCIz336HpFC9DoSbb1o7y8/BkOoo9phyp6bDL0peR6ZDU9fGdnjyhUJ2omq8ytSpIZFjKGS52t7Y
gsU6LkLV6QWvj/W2G8HEyBPxHAZl8IzCapwJBFmXyE0MDRyAiOyoyQCmWpZSy6JKrfaxlRhXVP7D
jbB0eXAS/SOc/SDLYSqJi7Tr4rwMYCarqtYyq41RTvIyqt1DBS5+rfVCf5xDw6F/MIsksn1wInRw
CYoyTEvQ3lr+6Lgx/a8x5ovTyuZXb7nWSo0Z1ApVTpvCHVDbDeP4tNwickb5UyNuQUc9p9I2LqMr
vshHEXdSd3Cudf1BBO24WZrnPT3rxtas17HjMq0KpznW6JPqqNXPy7bU1ZUb1sJmp41msGd7GpxI
XIlPhP76Oz3RjQdqPFi8e1Wg3yuGAxl4+YtqBQ8J9Jef/dToa2mNYE8tmm5eCvGzNjvlQy3O9A7k
nevrosi0+D5MZPqt1TypNww6rDCKrDtMY6E9W3X7PuqTdoksX732PfCp1jIufZZcLD0zDstZN9+l
t62JHqQAeea67ooUhOhkzO1OhnO8EdIIT2rapw9u4D4ujVPZmtdBSPSibm/sBwaIVdsxExRoog4L
0lPOp5pdnkFPPiCI7deLH721bI2uTc5n25hA8uqk9YxGcYDNWCrk/il7RFRZHa3EjLadhb4rR4sh
W9lZHnKkFGUC/ey+QUuuV6gyit4hYT4asSCNJnjNEXCoQ47yJBvtLIxaxTZlPE9uXm4M5P5gtY3o
ylKessH8eTZupDwaanrMFMIv3UQ4K2y39tok3Q9QARse2tPWKc4EaWb6hPMMAmJXGfq1LiT0mrb7
RV+HrXA8ashuDY3lWoJRmyZHtrWTLjkHFO1NjL9LF40kA/ptXPdFxdQsYic6ZgbIi2nQtPepjj4i
n5T7IBi1J5fFBJdA95lXAks2WSCX1jGv2sguX2QyYLvAGj8HLbe2wUOvHT3oZ0l6SjYK5HBddeMn
thblylcxwy+zLZqVic0yikbGlHDpcJKx/CsNV5VulXcUNZFnv4d5W75F4xBedSv/6rFfhBnSJHaZ
eFWw4FwxjOkHlmsdOytpPxVORQks6cWuDwt8g1Wn0B3NlPXyf1qWRYikKsJ4R3dkk40Z+tjGQeMc
qHQAp5TBuS3LdYbK4WE5lA1zix9ZW7PDra7aw62hOIYIWmH3yq77SUnYsDIdYHOcvhppcQk6uIzN
JcvN5u1xR4Wo9DIaPyJa94EW4VfKU+Tw2OhAT9nWvbLyYRtIGBgj6vaFuCFLfNmlkz4MtYGxJSjU
H9N8Kyzs6UecBFdyR15R6HffF4aNFJRnrQNLKPcCpBMWDLPZ6HR5Vs6QYJkEcTxXvNo91NbogYbL
LnEy4BWBlT1kkCbwdYaCIoZDAva8BA06Dm3dojpYFhlNqMs5+ywGQo3A2I8r0rD9+p3MkJJyOIH0
TaV9Zb7hb2MnwRzqS+WiqPUslmVBrEapWh4BxvJK6tx4KUl17drkhWVavuntxqXWbSiX5aeWAyzj
aKWgVJ2vtt+NVPCz4UADAMXssOxEpyxL+d7vwyi54xauf5Pz+1gYFFQKCSa89sP65Gaqc85JZuFy
nlbt3NJ1itQF2g4yIY3beYse3WSgWg8p2r8QVs6L60bHRnKpl1NtP5EvclgK5ROgVg8bobW29fzL
MtymXLu5+aNsGWd7hMVPo3tO4degecN2DP65yjX7s9NwFlW1QPgsC6rT5Vs75fIWathVg5TVR6eP
Ej8E9y0Hust2U/ztjjEpjTVIqGS7PHOYnx7GRDtl5FOFY73TLGrgU2+MUCJH56iL/vDXaEx8PEW0
gvGuwysNsaH3vSofAyItk/BkCD8C+sN6/0S6x+RNs6Ibgopzyy1LbnIiUb1lRbqsTfUmlgettBBu
zU9ZDuXIrip29LXq8nkVosRKCARXXXWTH5JxUUWXLnpmhWWcc6dFmibUR1AF6qMcaVHkhREdipm9
EriF9kjB6NXwMeEsd6V5xnBZFj+djKUrFFQVIevNr6v7QkxtbVgaWknlbnlwHMoURx0QDb3rxYov
d7RzscN8T0ps0BOmTGQTrXnoVHgElMyZLlJ8dctp5oesdXsYzHmmbDtzKu709sVDBF6pnYOKloMM
HZtr1GB9bezHSRtfOz1zVqNtNOflS8IYjYle055pyVs0LZwi2QDZ9D3yu8sdne/oLZ2ao1MH2DWY
18EB0iQtmXNZx6Y4hBUTxEXP+m22eNEnqLdWI43N8mjakSigt/Tz2kA90FPTXt1u6LZop6ttyBL1
NaF76PGMcN/xZqMJsgGmm/I4amq1KhO+zt+HoiWKrwghSs33Ea/6FKmKs8epwwozoDGap2HoqVzt
OzwP5pOC4lDBIvyAmOpQh30sURgy98YMHoXNZL3IMLTA3E6m0r66ElxCiC57kxK0eHIaYAWmX/oH
1hNv7VDq10gRCJjVesRiaPdPSuU8Y8UrsRjT2WSN86DI5C2IShKg2dAeg27MmtNynisK02AqevbY
ur9PA6vyy3VIa/fYmElxLJxex0iVranqhDk5GUaOGJff0Vk2Lr7lZiFbSinMju2GitynrmX5EYhg
hicMYfZqOc96Lfu+02ZWS2bI4J/nfz39r+cs933/dIobZzPYkt68UuVHFBn5MSeD/LicglPhly3n
hMKIP2/SMOTev566PP5953Iznv+85ZZaW5mnNjhcUqrvCZ9ilx/V+Q/4vjX/uX87nR8Ag/vfj/7P
6fIUGIP8BrqYcA1Rxnz/ruXXhLYYiSmim2TsJZkfvWVlx1BzeXP+dnP585fz5VDOf2Tf1TwJN112
XO6koQr7FOWg948/ZDld/uJ/vE3LAyQ/t1vcaI8UestjJ7GjDeVQpFDR//vcHxTSl9Rhn85rJagM
83eFYsua9uZ6EGW/r7NRTmtjEO1mKsrfw2R/AU1GbCPWmQ8NMqKorhvVu/DdHc2Th1xArw1T62jH
wUObGV6eGznrBvPdsekg1blOCHrBWo64RScraBen/auj+4NHG9Fl+mUThpr13RkdHCHippT6e5Rr
Pzt3eqr06F7RztwAXH43y+k17Z/BiX/RYn429OCQu+GwTrWafZOkUYWhwqubKqLMlFM0JdUxBD+g
N8+6o9/R9aynAOZnIdLP3Chf87CTW7dQPVXXXkuU6KtWqZ11ls99MuOnaOxXN23sVZycoFHsjfqn
UWrQ5rLfqX/H5jOAkUPlFgYbEUd3IsmeDB8Wa9r8wtiHapAWwxqdzTlHyJ5a6jYV1jZoCRmi6PdJ
KpOBV5us2qq4GVJ9yN7B0zzIRN25So0Ty4h5YWG3bWxDw/Mj1ZWsnVsMRayqFOdsaHJfpU7rDTCb
MN36+67WsN9Y2Rkz565FEuLhDfhI0OcW6OH2Vhk+1RkFJ1mgui/fyW6bpg9W+sB1nOGpUapglfUO
oRDGdl7pH8CCPXT4bxwSJZnXaTXBM6aibxr5ZiR3Yq0Ezs7V+pWrojGyiJDR2+AWTPaRjcGTUn4F
Q8+DUeuv3Fy/y9k92tpPQdydyRjday0aebQM4QsdAN4TM6OvF/4BfKkHWlSk8UBdSJsZA7cIHA+p
zrynWanc5xVO2OjP9pzlEzpnGODHuCm+DEN/bQ16mPoOJdYBu+3FsurKc9+U3Yiok3QQtfD04eSn
E6qw+FngL+PFA0ssKEAKKrybcgg+0BG1EApWRELScxMdEiX3kUDnI7Xxah+lj2x3ylXW5B+J2X1m
gOwb1Qm3pfyU4XCiGHdWRRFuBSo2T8fsplW6F4Y6helQoYqVNm9Fpt1NdwjXzlCCeOJrXfVgVAtr
y7bec6boPbESa9WjKFpFKSW6Ot9NUUDvjayW3smJ0bOMzeRITzgJb9v47MsmXpM22KyHhEmHXwft
w43QUNvE9s2u9tg9g8A2ty5SKynl11QH5zpG/JYSsEALJLoyRHhm9IxSwGvQTVUNKIUBPAIhcMhO
4u5KKkuF8yq9MnkfmGyagO9yEpiUiWz/y3XGGmWQTtcwAbr2toxPaRlNREnNQ5weu8GEsYByURmY
O5aLjHjLWDgYg000zfyk75vLvX97wjIuIomLNqkgoWrSy+q4HFBWVEeZFAdTzZvdMiwuU9oy8P91
utxa7lse/b9Oi3H0/5xK/vo5PWRP0xgdhNR5OvrHD6st0ERZGPvKhvtctmZ5rOfDcmomGYCb5c7l
fDm0UVgd0YSsstaOD8qAPGkVzbP1WCNQWS1z9vd5PBSzp4gZaLnzr0caqyfevbCu/7j/+5ctd44m
YZ5/+2XfD7WtYVNfCMiQnv/H7zsHVvYMznaxbvu6PE708f92WO6T//OAQXIRbpJmK/NmWkP7CH+F
H2UXwIoJf/smhaVFqG5jHANWTWsOinD9RthQ72+htIV7oFLDpSIhaFNhenjtnfZn72hX10xpcxHo
6NnmqB9Y/PorXTbDboGVkG9GJkuFtlmJXCpE02xWqhSd9PFRrR8KXFErQ4wuoL7ysR46sZ2MwTwo
yWDd7FLZjtCPAEzhmEjQPZAQY56+RS8z00/StbjAKCouGNrUjVR4Hj4mec198QedcHuvZeJl8GOS
6kb29LVaFzsUd+NDRU9IK6r0tQyrexs3IbUhDsQga2Ft3WRZ7dMBy4pMo0vzI2vqn3iNehrO1asI
6X91vtKcEtJLAIshfo2yGT5j66ym/TLFkae06wom7rHUGxIz8CGcK9vel026MU1FXtiAxDdLkdGt
ZPtXNFlwsMupPRe0R8f4hyKtNexa3PpUlVB3Zi5lYivedWbUH6L4TaYYXDFfhxfEwPYGLC7xpbNv
wGqceIMjFTrEvFeh4KJdekG3b66vJwlBBC3y1iGg7MQF+BSJCm6N3Thr1aygoc+qdHINRVG7b5l4
d415M+Nb+R7lXrQimocNU2M9OBQVNpJUmK1qhNPdqPQEpnJ8MwSyGJ+6MYW4iW9+p+3VwqoJyRE9
KUhjdwvrwfDgaZNZ2UTdEbc7DZykw+6S57c0DX4HYZU9iIKcs1gQX6hZtDMV1X1K/LtPqemPTo8/
JsxEb+QOwWwkHs9zqrBaC1gPz7aq/UFtwz+HoVo+osLaRDFkKVJH6Wawubnm0Qt6WjBuihg8DRP9
bkwcmsETL7eD63joFUtZTdU4bduG/OWUlImNPfZICSnhrRJRy+MMcz8aXDKLJpnc4AelG5SdFQt3
XcKH2nZqDYU221DBrtuKBTuSty2u6XFHCa/3mqn56sdy2Dp3DQrWLZy0Tx3D92bhbhsJRnUE+axD
JMGzccmsnyTNyO6bTTMBv3ZyIXu5ykJwXnBHamV2Gub2JnU153duu88akKNAE29jTthM6efoWiby
VrKSyS83Gk8fneGGCvd3qyK504YxW9F+d6leF8ZujEecYiEtrDDqjzVTC+Q/rd/Vc2q82z/GbkLP
dDak+oX72BuOcg17VBCZou7sgEiSQRbacbCzfmf2R0j82qUIcv2y3NKtgcuTcpVHPsdayxL/UsnW
vyy3JHaxcyxYa8aA9YxO0i+bDw45WPTm8E642GP20wjcw2Vh+l3YMjKWGYWlKLPXR9koaWkeCGCt
Nr4zUggcfrX91L4WTntXiym+qHC9NtTri1toRsWt9J8Kxc4JDuGexAR/1rrAjhQN0n8x2xedqsKo
4ohyZYZU36Usjb1uYn7M5WCvrCnMHvEV5z4fI3vNg4W28hwFfXorwdXNhr5g99cpMaYUmdyGQY8v
qWcSLes1pfXgisjd20ahn7PY1c+TW1Mfq/Nsu0j3atxcOUEv+5KUzyRG2tr0AevDLlDpELZvii5d
f22wNvXquVvTYiGBfCiAuYv8l4VGews2nsKHZbaHFDhj5esCcEshVrIpL13l+OSV0UftwSisUtuo
97qSfnQsa49jNtQrmVFx5vNlLFRp1iJ22PqGNW1UDfaR0zE0QQk/mlmlnrU4oPtSs5ieVB2RTY4w
W3MnYjVV215XNrzGER+8R6nxwciq/EanwoXi4gjiouEsdEGl7vgp0CkdL7ZnEYcGjqeUIPZW0m3F
zibYc0vrW0EbTtHYpsi3tnIt2kWoGXdINWnWzYgWgpn/PPh8QpZV+kc9qYqHICPTbWjUftNpg3VP
wWgaWIEFives1bpnmeBztpA5aXn9M8aKsFUaE0WZTHVceE5wKTMz8PTabvd6xV4IG704xkPf3YNp
zA9CncFq8+lo1842GGLK6Q1RyhMK07flVoFn8w2tFu9bbzHWQubeZH3Pd6wl5XWjiYmuSpVBWmp8
De+2azB+5ubFLN0M8g6cViOsXcgIevhQhLyi1J2kl9I5+qRYr89umda6EsPbrYasNH/3K1vq9u8B
jj8CBMN+FOWLpQdEC4bIVirKBV6k9wDCEB15QyPljmUEybgRxMCJMelObEo2CXTystKJIaN03GTG
zszMbktYTLCzFquGWur0eeuuYXGAasIp7XOQmjQYm7Db0ZBLzokAuz4EhdyTYJ6fxCDp6VRFSkds
GjaDZmaeZtbCc8vQPNms6kc71c5KIeutOVSAxhBvjQl8Y6tsngcaaqfSHIebwuZiNVbZTYlb/1cu
keS+yBJJ/sKJxIbxba+UdpK9pU1nrsdBNNesCk16xPPfFif5vRH+MwhhGHnMPHUNzKFu9epqF+yE
EVuV73pwlw6E3dYMs1tspCultYlKkDG0XzIZD8DM3HUwogdRbaYf7ZV+e7NvYlNs7NRWT5UKh1MD
ULBV4uGqxAxGeSvsLaY4VA2zgYGqNwsYn97afGVUdbgzY7u8QAgbb2MdZwjFlX6rZGFBAFtQvgUd
DIyYFCQUKrCaKRcz4vRdtusCs0X3EEpPYbLNwkiZobywMxNxtnrlD+zR1uzw0R8DKoOzcYF3hd5n
kTrhPawC50xE4bDKaiykOrClDTjt4gFHHk1AoDJOXmVHzapYA83LBcVg8I103UaN6NzFYls2YAfE
I3ifkv/4oyy3dasi2JrdZzSPhpMqOvdWN+/LkiVPkLCIGEdkozv+wbfSn1yan4sfrVLQs6ZBdLQ6
aqyrCGrGigScaFsV5JkoNLy3aQd67ztjOuxQv+SYaih5vRPd8K3DplDvrGVnU5ol6SFig35QDeKv
c9em+u4Q5dL7xiWcD8stid5h7RcQZRdnqKGb/dbVqKg0CjOUOTdgI7RMa9unGb/pJFwGdZZNEZ/0
S81/1PhKXqYB3fzk629KNKBZrsIjowipraUYrpheafeTX0I0fOsBwcEDznhynjdFUUmpX+dSuC6H
qOG6QLK1Uu2sIrob5xWZnZc5uDqe+vHDGLjI68gwrlEgtT07x2ylEBK8MvD8v2WxRZF0UrcqfTpv
Eaw7s3fGTv3H5d3tZkyDsNMjsLXqImW/RifYPPFOpOuRkLaL7ttXY3a+N6V5qw1dO3GV97tgLkMW
tg22cHaroWvQvqxOOy7/q2uiFdLVCmzV/CKKzCLPQCQwReZT4TfWqoSYh2SGgrCR0gMTVmi8tAa0
iDx2jM+6c3fTosUxArB83aw2yn81RoXtq061JzTuMfUMNLC17OJTBvNvp/QEjrdapcLgg9FyNZpw
2ii2dcGhba6k3xkvUrXkyUluCvq+qUzhZ9Yo5JA5KOF2KFk/hI18Y1q89H6abs226Txt7t41roEe
WKA+41Us7zohjJ8DXLJxiM2ncK4T1yYIVzt/CsgtOhMFfF0Af73V4rMBQbVaoH+t35Y7d7Yp8HZH
F1mVPVESuMCLSv3VhsJ9RE3QHlM4gmQU9xdoLh9KY2jPqURgEDnRizV3MpO2mI5yuWARjuQrG6BY
juDupVIqF1WsEu1o9DWkiPTCQ4U4nJUGt7iGiqXxK+MNIsj5+8dRNwH28INzNM9XYZI1B7uY6LXq
WrnRe9FuBxTPz/EwlwSM6hg0E2NjUxUH36QulEKkzdABA+gOPbYhbOMU42th48HonrPgZnbtSGgx
w6cvS2Tu8IKkg5uwy5rnXERomkCS0KHBEgm/BXDsXMxHGETSe2NpR1mrANV9qB5unvvr2BGIOZLw
KwqBjypgJbykE+NHQikYMiEAS78pHqvSkl4vAHsPCXunNDSbXTJCB+iD8uc00siYiv4xmUo0eUlf
vnWm8ZvRN4zjxzS0mWbdIltPY9k/tpFmrLIBOaM9aK+N7vuQXcBVJUKk+8JhKR8NU4I4k4xNRObz
0B+dILe/aVYtrtmcqzDraVE9rRPl1LrN9NPw+/c4L+u74oZ3U2AVqeWYvRWJiSea+qTeNa3nR/6t
D1xoYX5I4LJIoc12RX1PGAhPo/uukdSzUgj7ROIYT+sYgvAZefGLOpEh6flKIF8aR/ucL6vnTuvb
XVZlxX6WzQIjOpmSeaKkAvGqZtTHZGugnhyS4dp2vXPrtAifkuvhmaL73uBXinPmNeE0n8ET6HiS
pW3VNe5YZbJ7qOjbsPUTT/gM0aYs5eNQy31p4Fexbf0SJASkIW9Nd1lsjutKRPVeTe34KAC4LJtv
p06nNZuq+KIVs7OmyGi2Zla9LoQ1bQGLVI36os+NU0OZur0xr1qXSaOeiq3GzH8onMHc9OxT7l06
EPLAZ6QqiCcKnxHWqdBgq/ZrMijOQ2mmw9Ev29clcnk5mFI0Ox9X7pJi2FpphNROadajmjKbZ9No
rJRQNTcKSs+HOsPhDwRppO6JT9QK2W2XJfvlVqOOTocd0TRry6kLUBfYjFbR7Gwl5NTZC+Sma7Lb
f05ZqTzVyhd8/JBoc4rwpavcgrjeV2bYb9wx2Tas684xOwuGwyF1cUTaz+nclifjusCsmypIjZN4
axsq2Q6EnqzaHji+wbKMYQUyEdWJzRi4/aEnvslLY9d61e0G00UrumSPFsmESqWb1445dKWberke
6jDgbUDJshwqsyS32MrWwJjdYxRRQVVKTP9a3pFxoU32t7xMgPi2y2c9TpqbCIGv4jRlBjMDe1Ux
//2kj7gmWG3raCOT3jyStCWXFuZe5myWEKJi6WI2sUslOWE54JpULtjf0n5ACfLNr0GMER9pJIIo
ng+xJKpPafQHYPrpuoCWJNct8zvJNvY73FTX8GzdsvZ+VUabcoQHYSYVkko/jUnNdTe93/3EwvZk
Vap8sAhwTyiWbix6UK45iX2l2Ae4qPkNV/1X52aebTchwQHxxQCF1euQXuYpWAwUVAq/mPPO8fFV
HWxQmchVKyvrTKnmEY3pgHZCs85uPg3wlOtPo7fEPWMb7opizmOKXJwHQXZVKP57AJ1rz583LDL+
7HQrfBgAZkexnH6k9VvvOzjCEB9HDIQkOfl7qRwLthJnuOx5PXp9Z5cedANq425V3Ysa2wlvVpY6
/rFAIesNUl03IZ/25OqAziLTE6aQG6p5a7PPnU3iZ+EGrggGEZZJTmdpWyYZ1BJGsQ411KXqoItt
65R8/yFKbSrLsj3DZANM9ZCiCKIg0HawXFL84ePQQZCPtHpDpyokIgw9BO5AsYqN+pH3ShwrFSmp
qHHM0VqY0BMJiFFYfvcmWci6opAcGkNgFNQQxsqvL31Pj2IsGYz7+RTQ6/9j5/x3Ep1tO65qMp+z
mnP/lUaUJuFkU/22yJhFwaNPbz6lbIOE935Cd4X0LAWUsZ0oh+CR16s1X796qwsYX1h8/7PlTFt8
uf/bt0uD3TAt5J/a8u9/+3Z18q/0mED6a1jlD8imlJ0d0zlO1OYJPpu2LZ40fAvr0lcJIIdbj7vA
Ub4oxr+Yepw/k/oW3xzgestZoEJvrczEXi3Ogzydrv6Y7rC1IlrNCQPy7RE6FPPUTxMxjJHaw96F
FYm0Mb8IddJ/5xHrXT/zEGCoBLIO/jn3aeTAYFRffUN7MxRA43RHfoRNZ52zzO7Icw/ANqjaocl6
80br11otEIc29bdtHCi4TC0IIZVbnw3FKtcp/tJzO1nYZBjFmEZuptGFz2mcy1OYyz/0nGXuFPXi
FFqjfVNGC95yP0SfFC7ffLp/lrxLJEhHs6dMNIZW/tFR3goOy84N+n9xiJVm77qAGajL74KWtTh/
BGqfeUsi0gcK+cX3wU+sfVs7NVIoyqmFQzDbWEevbckXVQ/KO8szZcV69jcG0oHszUhssQK4W7Jk
iY6p/BczDTezD/WCBtRcWUkkNoMbAPWai81jpYhfWvQ7zqtNmapPutrUj85AWV0NMWYQohupNQ4T
qlRKqKPz6F35FPQ9NsDWpnQInvwQCIU3b9Zk98ag3KkXdKtMi+tLOTX1ZbllhPAvG8dGrjAo1aYO
XHEZq37f4OGvVmZs5gc9HzDh5GtVG6NfPo4PigX2XmfCPQ14w57+87fanqEnf/9SU+R3uMQsYr9m
XNc/bZQyIwEwi4rxhn0HW0k4XEZbf+9rv/eETovKjJwHe9gsFS8uDrGVJl+rZToCp1NcbIqunopY
99DTmdiGwUuqgXS2G7opdtN88WkUKCOm/orp4SUaWI0udZssIsHDSu/5wrG1KkrNmYxRnbn+bWaE
b6jQ0nJWzORE+ldyWm41cVLslJgyqVmKkw3LeN3xwe1HluPrskL+zBfvM0RSu40zwBULE/hJGlgq
qaap6Lh7+mOGi5KgdPWfbc0CrjW4ZMyz0bEUx8fxHEbDTyAV7KQb6wK4RF4nvgB9EA7AtZVwHc2M
aWRZzvE/fxLav7hcBB9SqIA/oQnd/BeeZgoiqRR47W/0ZII1jlw60H6nUM/JCqpHfbrq+qbFpsbC
MZ8xMboNatfRdkItqalX4LzLbEIRo/ygMpjgfbWT3ULjk4Gl7//zq3X/9Wqx2SOuAWSggt0X4h8w
HfYYfjOZKik7atasEHXFKyotLcA0DoCPWV7jJbzZCPhmKMiuzUYD31RheN8GkYJ0rrXT+j9EBKoz
LAH22hN6NtdCYvWhp2lyaTRB56Gm1+tMLtrq3LoPYwtRkNkoRK2K55tgz28NcNcFL8Yg071Jqta2
xfDk1SyAV02tKdvM8K8VKQoHVsj2vc65mwLeqFbyLFSKcZq7xZpjomJCU6ymJIayTXp2hW4ciypE
k8Anrqnmm4iGZhMOAwWCOcEbdlcE5jK2DJJqE/r5ksiFs18XrLXWC9U077V9MFqfPnJ1MrvY1LPs
j69mRgRW8kk33LzZs+uHNWroIVUbITqxn15pOqQXyr/HLm7nXFA/OCQCq3JQ4DIk/6XakP/Tefx/
4bad4G2znnbLFYISnI4AsVZ55DJQKcr/B49j5v3HeKECo2XRjhYMTqhr/5O2M9FIxONkBTeJh0dr
R3gtbqhusdBRjzNDpDZlGe0dxSn3SBJh+43xJUqNkd1WNnclPbcl10VBivI9poCDKT2nq0m5tqP2
UZHXWtXag5aG6Tps3YtiNdob/BljQ+yAPLlV9iGpKqObtxz/Vhht5LmpfVBZnniUkLr/Yu7MluNG
zm39Ko6+R2/Mw4ltXxRqZBWLxZnUDYKkSMxTYsbTnw+Udoss0eQ+7psTDndblihMiUTm/6/1rUsV
PdM55X43SgoypATYm9f6clvNMyEKugCgaqWwPA11oe6rsE4XnuG2NqE+Kt2WUwngvu0NbB0RT6Dp
cPy5GRTaiqL2SH2RqMKpjuS0TX/yYyST6UcPNCjka8+S01UyjOlinH7ZO1a6moiYeuhh6WYpGVCD
RoNv3WmQsg1Z9m78zABvBkl6yVaz29QJgaOvMNbXf2gx0LrGIV/BhJL5euY13paFkwT56jVYqyjK
F3JRsgtBX4L1IhuvvplKhoavuSnhMjfjmERLBLXO0kyHYa6YIlqpYYID0LSffsigSRt1ExI6NwiC
qCKq0fexJM2gF4RrZWKyIvthNCvbqj5npB6QXtRb6DIBfpfq2mf7jp9gm+dF5XaFkV50SXc+9Ep1
EYcsb8RUjJqAR6Hm21u7AvAtqCiYcYMvJFXVaz/0NxJ6+xkdMWnu4EOjDOkCt5K2UBRpIiXjTo5B
rgbDk0wsNPs9M19GxoPXOua2MPqXpA4SZoqKaDasII9huDbs5MaEJ3sCEF7eMWRv0VIWkJD89MYP
h++vvDQP4bI1BAcSxuP+HENJvKjHwj6tJeOJ+jPmQW+8z3P29AQZ/PxfeRimh3xENWjDc6anVqzr
V/XmkF7gdBnOJcebt+wbXVIeKIRO/9C8yHGT0CIm0ykwEpZwhEu1x14j9ziua/WETp11+tplFHmr
b5TIEGxobXlT5rm3H3vUke2AkLvAKgHgO36Oesdb50G9p5rf4+uOv1PnuX9dSeYZYHf0S5Qa6bvF
UzWyJKHTr6wF5B8HmZ6RrCOh1Zd+lYqdmojHURo71M8Z37w80an/k44QlOUFuX/FhaSSrMNkXZz2
3njBNwG2QOA9+Gry7E3Ji6//qIZ+L5Qu3LdNaZ07AwEQVM3X9N8IEnEImDKdVKz10sEoBZxyJrNd
Xr5yyPvUVlzkQnCi+7WSefJViJTsoizFQjaae/L+JpejjvjU8c25ghL8TkRPwHmT07StTingSZsf
L0YTvCCyM7CnUbospZE+P73Sb06onmYBzhivIzksmED11FmrTSnzmgTRszxBjA0/A2Qf+Sfj1Nko
6+zcxN67DgdN7BgjRP96mtuVCWpk2bjpo1rGR0J2C0VXCuOW/JiAxLvQIJ37E3xUMod2pzbKFZ5H
nh0c80M5etG+HXm/GkM9z3wzvXA8aWPpc4Uy6jOhihW7wCKe18T2nKr9TdW22TXlCuAp+D8lz2c9
6xOFkVE53JJDxTbbI/z8teOgYKEtgSghpjIAoZqWtSJOsp531UB9TCN5iklaXfioVOYayXy7GhnJ
UmuVGr7UNJv1KJU0ncVsaWZ3PT68rqflEEL2fy2YalLSIGGM78CZWa46OV9M2iNk8fWnqm/S7gxq
5JjKPf4icxNM6AkQWSQXI403hHet0Ec5ewVu2C08E1yYLu0qBO++5BpyS/51mMpnme8Ap8aGaltp
fVbI4600av7pa+JAN6TS7PWP9pVwZobeh4yugUOMmo67XO3Wpgpe1afj7vYZ5tcfzy5Q4jml/hsj
xWhq+6q2EzEwFbZEVEzMQy+jMC5jL6N9ZIS3bUZiiyVXz5r00ugdXpZQCfcIErFw64Sell3f0wFX
bar9aC6DKhfnsFGKpdFKkyxRU+ZtpZa3tQ+uvsruJM/TcN+zacl9bmyu+S9hga9Dsia2yJAGyOot
yol9HxzyJDzUZAdthUpdLyoRmLLJ/pFmEjYhbXSaHK+kjNqo4pWlZhnF2MPnyzrlN9SLRdK0oUEh
Um3TZFvwfo/rlXZFAm+qnQUpDERfz68lr7dp8ynsBmtaupFKR1JLWdQ7Y2ScO42FkwOXcFzedNg1
77tAXL2e03899f/Hf865rsHPs+pf/82vn4jCFryt9dEv/3WVYwJN/3v6mb/+zPuf+NfqOd8/pM/V
p3/oNHzCeJS/1Md/6t3fzNF/nt38oX549wssBiGzePMshovnqknq17PgOqY/+b/9zX88v/4tV0Px
/M8/nvImq6e/zac6/MfP39p8/+cfigOB8b/e/v0/f3O6zH/+cXhIHprf/vzzQ1Xzo5r+JxJmjX+z
SqOy9sc/uuf/+Q1FVSxqQMSt67IJVSfLRR388w/7T5naBcFqFqt2uoIGnKoqb6bfMv+0qb1Q3mAA
y4qNJOCP/zmtd4/v1+P8R9bwGQyzuuKn360gLeimOsQ4A+oVHEnFUI4ovQIRA5Oi0u3yGMpu2LpV
4RMHnS7CuvoKDvmeDfn7sSaI0Bt4mVWZ0MMNtdsZZekWsnKZIaatvHzJxLxRy9NybBcW/jIofn5U
zzUlPlA2Wbx5Lj9vwNsLVj+8YpVdkk2uvCwfJ6HpoGkK2FTDTh5TFB1YuW1tU43MYHqygD111hJi
U+XOBjf8lk/HzFQCt++NRZ+j808IbLnUNR0HlVhQMjkV8bz3BRDY4izqki0rfzTB+BONfvv5iR+B
EX/ePm0aRrgy4L8dzQbZqCgebo+BhKaUbGGoMDjd88JZedAvni9MYHtYa92202DDRrsmUfdhDC2o
tb4oBL7fbf48EYOsXsehAsbE9P45Ciz+mUwUETnh9hz/epwtVPgsNadUVzcMoDVT5RcX/36nMx3T
UDS6IWxT6IvY2jRVvhk78BQ8TTYohVWkAutIwU2KRXyHXANutII+3ELXTqCFi2vxi8t9X5T5/dC8
v28PXdppVvmRB0eovdX9y4DmTkukOqYTNxfmFwQ6dXoJfpWAfj/aNHzfXGhTkTzY6qbY0cZ02Sls
5UzFh+AsdPSihtJAuzXnZWXMw05a9BrkVAl7Nvu9wTY2cR/tiVd1E09adOmIx9bfxpKxD2HDjV04
//yhaNPkcHyuuuFQOQSlwRb0qOxArZiujlfhiAaioqnVqq2ylVD8WePcSlCJ/UmiVnpnWH+uaeXv
lcCZjyQP9WM7L4143xgNBQjJFR5e54AePXkOgtcrNNyiZjGu07226Ka2BrSQVL0xxS193cshaZ+C
lprz55fzwQtm8HX8dTlHKEgDhYvaDTXl1k596PVqSTO5A6LRx+kSw+aqKtO1gb6iBkYRKPpllaRr
bczWJeixiv9+fjrT0X67uZZJSRB4OlKMo5ubKxJkjIazkZ3hJFWlLbwfNyKvt8k11xko9oF++vyQ
v7/Y3IA3hzy6AW2tNlXSI6ALYRIGCrFpwtpLZEA0nXkZjKqbK30AhaX4ak7+cCBRbdNfo0Sp3L8f
9HmXeWnedwwks960jfZQV5GrF8oJTd6LCj+8Y7XrOFig91pRA5iRpxKsw+jB7MaNY+N99OJl4+UL
jyyVgOiLJn35/M6o75diP15LsAkwISFZGtCN35+h0iIcS42cSYCuf5PWB1E6+0I1L/VhFvbOk0AC
54vy1CB7Qg0JU+Z7hrFiJkweHvuu6WFVg+a2Fu7HgPdhjFDgqMpDKHUNapwI7uF/MmkiA5hmapSe
UzXz/Umz/UNGqeI+9DVrn/gr2T+1Ipx/6rBXJQB52Rp+6dyijvr53VI+mDI5sA1SA8y8qZhHs7Wt
dbKdDBx4MCB7UbATSXvoSukkS65+uMYrOD9KhlpEJj1Zdj3tRlLsLXCjW5K0btvQgE7T9l+Nsw++
Ihq1db5bpqzbsnx0Xr1XZcTLKTXSjnCNQAwdfA1J2CRTm1hFVRkXdHpxhVuXaShOjUG7lqjfeuWy
5XTVNKQ3Wy3BueRquwmr9ov59OPbZhLSYRp8V8E2vX9eAfwMqa/lemc0mavHYuVDBDM1NkcQMjNH
xR7ezA0d1YrnLOLEWipxsVQoOUCd7vNh69AvwVrzxdN8/bYezUTwJh3WqVTBpgni/WmhqivhrIzV
Liuii8ACuBjTb+9p+aVrPsPL0gOUrI8nXUmYpbJ2/PFEl17srFyhPicG0sFWc5vYHuEpGGoatDJ1
eCHa6tCaynWGDQ5W+Bas531R3UVYlDyRLu4cPG6jpk3hGzt7LL6IL/7oM6uhDyKESFfZX9lH615C
M/xM6dVq15vmAoJFHscLSC1LeNvbeMTG3gdbP3oGB7+yPPLdohwa860cpAiI5mOYLFlNXwNCuLat
byRbAtEG9ah/8UX64BPAYm/qBGk6u0DnaKGVjWqPqt6sdkQIz2sd/xu5u5W614OGWvojndG/ecCj
u5KgnEpt+GA7S31SVfJ7J5JLMPPYYoffM/iTX8wTH72Pby/waMDDZB/HTuJ4XRrABKAqMYvwWbX9
meytDGntQTA1n/6jg2rTG0b5QP5t1dJ6xDqTOrBDuw4E57Str0SWub2qExbCIlKK5hIu6koUq795
5KPvq0lkqGx2Es+TBaycPMlSi1EOpygO6KqRKRHfjA0CAczgXxx5upHHr7Au/7rm6cv/ZlUpIr0J
W8njFaZTg0vA1SNGU7vwHOyHzQnbBjKdZgb/J2HlOK/HL6a2D1YWjOS/jm8djWTU7dpAymK1S2kW
lOpZ7l/6DszzJVzL2DxD+PrFpPX6Qf7kiq2joRyQJZSjral2Zgj0nvjXUfYWNe5LuRAn4KyWie7N
dGKkTGpfNs5MC87XF3f94+H966qPhrdc2UJSY646RibkA1jvagOMSDMfW30lTVCdul6WuNzzJPni
U/fhDVd1HU+vKcuqPX2h3zxwI3QkWR31aldDNdIhItZGPC/Yt0ZWBr2NS9cfTUBUn1/xhxPWm6Me
DfA8atq+jqxq1+b5bAhM16goAEqt6/BC5RprjaL5ag75YO2oMYv/daVHQzvxbN0vcULtWF3ORD01
CUmguWGQmQE8ZoCiMlNK0KEHkb449nQTfxtjvw59PD9HAoqtI7hcg3S4aaLszfuRsnNTnEnV/ee3
dvrIfnaso/GsFFQv5ZGpMqy+j+RySqsO3FD4/fOjfHVFRyMWU+DgdCU3U4M8YYfrUTpT2c8p41mD
JOLzY6lfHUx7P0Yt2naRSW7wrihB5fZboU8yqQjK6KmWnaVC3xm9vTPAx05DyART7pH/1UizuGpX
RAQvFFEt4Z7NjUqdkw+wMFN6hCoLOXh/IaL9oGSr3NfkV5jLz8/9w6Xam1HnHK0kQVXoUqvxOPDn
vb5f0zInkqDIwImhQkB8nEtc48K2HoCAL6z2UcYRVOMrd0hs7ZZy+eUcPx3ysxFivL+dFU5czMhG
tWMVieraozxVkv+NcCGFod5zT7u5ipZedxJXlhmsHfQRBaFubHwx2ytfDdajFaPX12VqhtwdCENz
eFzKcBtW6kzR6FKCWFLKx6IncDGFn0D/BIOEm6TtLO+bWQtIvvhqWlKnSurv90Yjk4YeuvW7QCLv
UqNHhMJQS5oUlEYDctpmHfcQScBiGyyJPVRdoOGDM4/ZjyREzPqO7Np6AbU/WsC1mo0tQrvr2nuy
EU9EgPWCbp0Z36PcRB7eLWNo5OiDsuyGlQNWqXJOOKuvhvNU3EBAOuQ9LVQylzQtOigUOeXbbLCe
WjV7cVR21b6nXCio/uzxFrXOSWSmmFhkgurrA12sC5zue6l4aMuaN8WY1djhdRNKorEcVYkEZASU
kkn/Jm1WfuXMrKHYVSZBzrRfwQzj2MtN6AnhTqmb0yIJLvFEepC5aTZOKaP9tWF2W6n2XTBlmoSs
K7SXXeOfZ5K+h6k3K4x809URJlI4EUM8u5o821lnYl6jR6Kw8Net3ViSsUu1MdXUW//EcPTXTtmN
5ZdzPUKj3rTF+TQeBy/bVFZxGarZXWqMLrqap1BpNznwISLrm4k70Dr9bV+p92OYr4dSvi6Tb2Ff
rjKfIS0McNzixAObEJC/rkAT0RWQkTCJJl41td/LMgh2SWTtQXLh/L8SZniRsQsHBT2jInypVjXp
m2KjhPZe6PUmNeILKaCdxzMymuEEvcMag8Q+iPU1nMX7sCb5CaRk2NJ4HADQ63F/a4b1JmhDt6bx
o5fNOnPyc9U2MGpo61T432lIuVYl2F8TZqjx+buUm3vhg+StznKsUVqF0O0M3T4iujNiJeZkhsiZ
tO57VyIkUbnQ/RttfC5PEnifcXGWLxNvp3g7VuMocvD5IZaR3FjbQo11g4wXenhStcm7rrtpzhd+
8InEudeKhdVMoYfqOZ2/Q+47G3pjeGTnXZ6t02zcYfU96UdxRn1bQuJDmBiQNCdNFvJ3eYMGGoTQ
ChH5EoTzZE+IQrfp2eJRPuj7K2sgYRqw/UCScc8RrXCFdH6hUherHe1h2hultfLgCfUpyB/aKnUt
uuZQ53ADz2qnmaX5fao8Zf5lo8zKAvhgaszbgOo2qLe0OEQmOJbq0PXaHuvFOq0Rm2T9wi+kdSPb
/No8maaWz6f3D+ev1xq7Y5m2rR2tKfxR8VrRlfUua3Bq2gEEE1ZNze10oZ8f6cN12q8j6UcL477E
QxGj5WDHZazTlnVabKz0nk2AZm+Y0mfCS91pS/L5YT9cqNGDdSyb9hI6gfffikYAaEX9ysYr4YWj
mi1b8GRxUmc0ieOUKCBDX31+yNdW0vH3iWq8ZmiaSlSKdvRR6DArBbqZNrvG2gNNcgvAb1IluZ0F
TIrwzk4TbuGQTumEgET8Lx7phxsC+H0cnWabg/f5/SVzH8fK8spmh1xnI0IYm7k/FxUkd4SOnuav
8o6IrizblAbmaD1EAqJvPr8FHz5suoBT24kTsY4WPCaxqR2xF/VOKNYcqaU7rRRGI8NLhKiYnV8l
ezPJ+KpfM334j288Lam/DjstHN7sBRLodnqL/2BHioTh3Df2iubnF/utr45xtPiQfWgzKlKMXRNe
ytWZlZ6kjKq/d/uOniAOSpBipl/vPCYXk27T1IbBh7aoun3Vw7gZ2eroj//JQW1Fp/8+VVKPLkxp
jTCSKPju0nJcDNRqZduZTS9o14DhpySXta7OEvXzo374shBG9ddhj661gNSowbmsd5JKchLbxyJa
2YPjGoNKlhltL0ZPHsDMGRkx9CA/P/zHA/XX0aeV+5sREzO/D72fMStRjtOdi1SFstTufYClINh8
7ULI7RcDaGqDfzBKfx3zaO+o1iw/bIVj5vG40LHPhGRZmChyQLMyGSPqY8XIQr4aL9kMzUwVWVE0
t4EJYbc2XanHFipYBMwA50aDG2OiiQmBtQEQ8lH8e/dnun9v7k8wIFuxgrzetdKjB3czZjAOCBSz
dBsp+YpBOMDt/g+OSYueFoRKO/S1e/XmmKMUJIiVKB5Nk4eoFKipZyNBtS2lsxysDkusWUIF8/Oj
fviheHPUo3GIoToOYhHWu9hO3VqjhovSMACt0u1b1l4kb38xDqa/8LfJ6s0Bj4Zep46VpChTjaxP
F52tzET/yMp9pvHK/b1LOxpwVZYqZh4E9a4T33vWYzo+MFsgyZJnJr4AimSfH+/DAf7myo4GTdVU
1LJpQeycBhRrek/e84CR6PODfLz1+nWU17y7N8OE731lB4JJEvEixicTKmvnElEwk+4SX50ls9wi
7DcksSRbFxcJMTa4d/ETWtVX5S/zo8qMoeqybpDxpjqa+v4t8W0BDmKg29Lb4zJPk1OT/biGhxY+
IXnYBFrHS7s4WEqw6ut4RezfyoaS7njaolGbQ9ppDz0Jp3JFEj1CEKR3xS5ppF1Upy8IstNZqz3k
K0sB2McW2ykHvOu0vmnSetblmLC8r81p0biZVupw/7aGZawowK4q2O+1Is8k7F1aT86Qd6kE1iaV
oSMcatS1qVYAWlKuCzlde7697wOs2FFNE83KT2kruFp0S0QtDpcWrMZZTh4TEt8vFkz2dH/evwoW
lTudlR9WBJXq6fv7lw1OA1pELneGLi2L3t6YtGNbZdcG/VrUzn7MrE3RrGPDPrs69bXoRKWaqhbm
yvPZYCrmnK1tyWZGkU9Kr1nAsn1JOyrcXWOuhGrFc2XCrzhqQxZXuBbBI4mOmIMmLadP7LhyCjcI
KbOx8Xtzj4d+61drRXgLhMQIgcEFNn58yg73pFcgN1jDyqwwfYbhSyAZa7WOH+wgIXHYvlMzMhMt
IteN1VhbG/RNE1WDCHiARYR1U4Bg+TOaGG6HlJBwogb4obornh3Fegn78KVJhOrGsriok2Tf5bk2
6/vyrupph2RecCGlMFnUrtnJNv0D+WzSg/giOJODch8Zl5+/Ya+V4/ePxSDwHeW9QidYwaD1/rE4
IEUdKzfrXdErtzX2pky+1aJsVebVRpTtAcY9iSvCIlcmsg9BYS46qV+rnbnuSntZ1sUBA+C8DM9r
kMw1i15JE8skqGh5RY+4ryg0WDv4gsAgh6u60XaWLZYAYjeKSQC8O7HTg7hY0WJ1MaWNMSTByDtx
EhnaFnX8Ka2pFgu9GVygXt1obaAPuLLD6rIvTwJ7oQz+qiR7uiYeuM/UZV0Y1w3hUDgUiJeuNrma
rCs2x3VKTg02XtnrSRYzhtu81q/DQByEopwUqr0tm/I0q9kdq3BChbJtHSn6YjrTj5K4Xxvv7BiQ
atF+tAm8PJo1HamWzSEMmx3WkpWkE4Ae4DlGbbHOKFFqCtoWaA6EYrUQIPtYh9QXrPzAgJmfLkSQ
PhCyQ5njlcC+o8k5cbxmHSxERd/qXrC2c/9KTeRNhRrXD611MGTXcXAfskEgUCDdmgHh9b280hNl
kcjBghhGZqjqLoSwSX9hkxfo+7G6GKgzIOlrmXaHqBaP1Qwy9qopTTTlwV0UNu4w8JEh4X4np8us
gN7TW/sma9YygCCVERunz5iq4wTkvK649cStFVvP6miZkk1VmRsnu1Ax2NUSFEtrXoqbPBYzj0VP
Fn3DRY3DT8zH0tgU/gOy7SX0mB1ij/OqbM48ZCtV8lxmtx2c0gCV97T76qAdxIE+lxINHp69qxqY
PfR5C0YHrOJFMEJDTG7QiCN5qBZycGma7NVAyPt1PY8odXoVtDhyszCAqPUiGr2Bu2Ys44SIEYLe
OZbeaMsQ24aiJ9+nQtFAVlUJvkUo9ULDEttnApYTLp4hArisEL6mnASemNgEEFTJ4zN1IGyKm1fw
HHrcQoEbi5dKM09TU9mWMHRCuhsh7eiRdgYapYcempQurYgm2YSlwANIyFxWYzMKu4UI0+VQtvNW
knoq9lAZMHBkQbbpafTW/uA6+Vwx1LMsOadeYk0KDbcBeyEVsUtyFSR5CHgGIIRcPx8s4zQbq6ux
1ukga1vT3CpKv2q4NWWf3EwLiB6nTAC/NSVX1wkUdwQPKGVMxZZ4dAYc+cBnyTa7dHRSAGLmE+x4
NXxQ5578ojMdMbiZ3tjAKTIDFZVAe2+NCyP55mPdT+AT4yW/yevkpa6SR4ykSqLMpSFcdY2Yy/EL
DvskZdWmD5BnMUv5urVMlIIKjJlh+sTGKvYVwnmMq3hO0F24qTJ8l4bqzvKc0E2N5KWV7KvM966y
xlrJcAgzRaDVgOftkCcazwnnoQZ1lpv6o2eYe48JTA3Lu7q1r0RFqQ2eSSSKtWj2dQhDc3R2HhwV
ldI9TsYLzYKwqie7mKipJIxXNm+vM162zUT2LNZmHh2ACWFFH5FqJM4BQNMdX8vT3BRztbps2/ig
x/KSAKs5FS1CGabxrhHX6y9rYU9s2QQENnIgEkC9Ud41KmikxmZC9HlJcFok2ibwdp1qbbxAOxf5
Y9umcIWfbcncqy3/z8SlCG99CgSdPIUkqSR3ELXbMDHmD5LJt3Sogkc6UATE4LaKohdPBOsooRjZ
JQsxOkycjv/oyeUSy+JtbErZLGil5yS1oclkC03lQcq6dj5OkXvE3cGBaqHR53eN4y2SINsNJqzd
VtKrWTt0S9XjGJtY1r6hHN9PPxjjcp7VEoj0rroze/YCsf8YSOFjNpzic37xKKxERvjYCnnXF9Um
svVDF5FZbeJSz6wCXR1XkUj696G+4+neibS9o0V6aDR9OWjGVRL4SxW2SaarWygJGXdyT+jYvUjT
HT7baNYMARmd5dYCDhhrk9VvrKOZhPVgqOKXttTP5ca4QkF5GxtMGEp1p+XmCsnyjFXP1WgkBfY7
897Qd2MUPJZx+GhImIFbex8rGX99FrzwcTl3umzd0MtUavvKQPz+uu9hoXfV+ckjGKcXdikvDYFM
s1HciGq85Q8/eqC9Z5lqPzrNmUp+ifDzdVNyepU/zKm20XpgnBQj3y3aROR8Pr6efCjld6j8XyS/
xE1PfoYlN1tNKu5GW6Odk19Gmpy6Wmxf6Vl0Lrc5NGvmE17O1rW79LZQwV1YLK18h9pOOFozKV45
aX07dmIxlibMTOA9TCt5a62VnKEUhvOmzxBFGpdRBvlj3pJWIIJLioO7nPfPKR6JWXa7zFmoiKc/
X9EcZWD/+MZiIGWJibgW2/HRQh0eJ6gCtMW7UYkRNj+3TA6KKBaFEuxGTb4Hmng9UIjXWHS2RXOq
6JFL5tUqFh7ZUeVpqoH6K5j6Nfla1KxDwpfPz/CjXailWRQhUbEpLL3eL7kKUx6FEvjIF+LovPKq
k7TyZorfL7LYW4yULh3pq6LZkbfy503RNRj7lmra+nEHvaQYJBFIIHZWRlGalSbrOuj9/JvAtawl
IVMdFpI2fbe/rP78vvKfSk2/jn10vapVDUElJLETdbHwkZsaYTLXhfEgxfo1ye0nhn6HVmfly8ky
0uHkaPef33DzwztuKnTMMBTLlJre3/GoUEcjHwta22JTAYquEvsyTfcViRt2823qjxC7eIpmaZsF
bLAi5ymWKWLqnUXepnyfRzDm4uZgEkI7K0EKeaH2IATsZvssaIbbVLOeckO+z2AEGQZNmDJ/SVWx
iRTjqTP1vaQqJ7EqX0+7N0MxX+SKMK/BeQIJsistBOYyMYv14K91IbN9oyMjs4yaTzrH0IhXWT7c
Yys7iI6sH6Niam471cWEzgzVLM2KFNyUOhb9UYPxitqfOCIN3UBNq2kmUtpxlkqCXFpfm0lDwEpW
XotIxrE83sMO/eL1+0h3zIvHXK/J+mTzOXr9RIPJrHaCirrmpuVz3EbdHMDkBm7Gwq4AXGboZBDE
Cj0Hpyat4xDdnRxdOI1yHchf7Dpfd5XvtzeWjDSOtHYNf7dz/OSTkD4WO6wCtV9yUidEjDP/JEn4
Yo5rzTEPOYD8jkVdroBgH7TztDHO1chcTVVJYLqbaYcHMXvTqy1LxZMScfeEzYvam5bPFHGnVxTo
sxlovMV40wRgcokoItIWxO70Y5zWOWHNW+dKl2D1JLXuNjFLqtfx/dModPhxPUe+paNf/m9sTP/W
ofTO+vTvzE7/X9qY2D/9exvT6YOogock+cemSh6y79V7RxM/+tPRZKl/MgsjTMcwZBHswOzw09Jk
qn+qk1iUlxKMMG6nvyxNivInuzfFQc2uGUgnmHF+OpqMPy0bwavD7s4ALcP4/38xNL0vIOI5UDCK
sCtHyY80lk7T+5lLMUm9SXs/vWgjoFiWcecAyfdWY9zw1igUSVGa08tONgE0c5ASq0EeknkQJk+p
yY7Gl5RxrpTNlvb1E5yCZSBIpg0HZ1H5QD97HWNmJBnlPIqxeKr3m8qws9PAw6rg15Sg+mZcQUB0
Gzk77zik3TX7QaNKI67IiqLDSn95GaYERoTVfSRyVHATaixXQmoZWTyuK/1bJ1sYIaifgbNOyjnQ
9IXe9oMbmbrummZ5AuzhvPNjwKAehD5CiM15VSv4kg0rnRnUyh2HBN566lYEDi8XqXfCLCEBylgr
IRm/GSM/36W3lqojH8jrLUdXgUQVqepkStPe3/Jas8agQhZwgSj8Or0ZB18jC2FLGDTdNL2kGFWJ
761unaV+Pp28s/S1Oqaz7kuu1h283kAzFfXbBo4GFJ8dDV9Q5bGy1JoK8J0iLjszovzVj2BZ0JuD
cS1uSUikgeZpIbP2lV9sdLzgn1/XUS2V66JdL2NJoPDg0PzRjq4r9X3HkEJLv6CAiX95fKxl5THW
fUokxs4w83MSuddDYz85kCiVbD/W2o5onS2tDGJNaIZ7gfJF5+GoTfLznHh+Bu8SFPfjoiBYeavV
aV9edMXBLI18Xi5MCPbQbo0rsCk3xIzsQJO5Tjrc6aV21bUFkCESv/JsZbAdNmoizBX/xFIoEGX6
8EiTeQtc4U7D/UfgRLIfenuRpsHm85tpMFu8qWb+OHGcAKpp2Qr/cY6+chkMW13YwrwICwqsUXrn
x5Y2s0iBm8U5qlCFvVHeUea1emmXyjiwkzF9rMoXQi94CYOHzsy+l03O/p9k5yHCRN+okFnETeGx
BdV64Q4e9BNLfYyyuyEdEGA1pr0oy29qjxIGVMOqATU/ZMV6WrY1gOFk4LqIaPpD0dQPlO1cj3Qq
Cgq4eeGxsWts2oPk2Ak0cNoPouuwPSu56RadctC79N4PE33WBUh4G5rWfk021KCs/Fq9c0AomILP
nUwgi3wjsYH4/H4eA7B49Oq0MGUY4OHE1aC/f+lEq7Ye6H6kPCGBK4Pa3vlOLJNRUYfbFPSTBNEX
rO8clzJRdkl+b6L3JGmt6BdKlD21vqZTaRyeC6d7MiFuMCERxccqfBbayUk7Wcj8Oj9TY/bKLftP
6rPdykvyJbb26mAl80HSb/Bzkm4RWsNSJ3eqNuaeLR68fDzEZnPfN3I5675q5B9J9xlIrJTooCu4
cWzK48cdjlrKxyrte7JllWhZZ1HIZTh7kXcXNnmnYBkU/JsRAlRQsQupcgsDDdaoLpuERBhbRcdR
zdkK3zMGiY8fUfYHnXkqeTVMjhb9pnL9xZN63wf5ccI4m2jB4+NWaIa8f1L52JJxN2jhpaMyxjsC
rmLjfCw2BiroBoCxYpHEIztzvR+Ax/T+VqTyqUmSgOGM+6LrylmUEvCbT7kOzICtGE9Dshrwz+h7
8LwrSZQXlVwSda2twa14snyobGjkojtp7Rr4doys4PNr+u1tNrgUjCq0dWQL8e6xgKTHqwINngsQ
TfK97enR9rr5WMn1hRTh8kvq5Ixi131k8dmRiOFygU3xgcQPQpgUiTB0kh0nI/5cpWTot+o2ImZ3
RvBL7BbWc2g6JTvyupvbnroLyQI8MXxnJ4fCcaO2k+daVNy15LNCy1T5PpZLifzCSDWHGWMgdqN1
T6QuwdQDCDYJFq+Q84P/fyk7r+VIlS0NPxEReHMLVJWq5KtkWn1DSC0JDwkk9unno+dijkonWjEX
20TH3hImyVzrX7+x+mZbYSbl2/j3EytIMIvRyPYyH9oLGhBrnxmEdltexB+TvmdoOy2tTjGcA1+0
NrFnxnivO7t5SDYOYTcGDoFRJO7//WT189WCaYvH9rgKE9D92+eH6RyNrd2VmnosLev34Mg7PNoz
WGfNSOUiTGwkyH3nP0CQtBiYzMNUrEjAmUR80MF041Z5dUvcPrXceY6l+5R6TkI+UwwpDJvodhnF
/9MrC17EekLamuUZ8Frcv3PA/xg5YhDMQEQs2rEo5hMubnit4oURWykhkugqkuoXxuRNaGPoQHlE
6FnU39eKvJKOss9KNTTxmKMZs+FxZNg9afHW6sFX/v1czx29/l6lp+G2AQdI09XzQYLb07eP4LnH
eh6x629yX9NgKBaReGuMk9JE2RXlmAwkswZLG6+5wpDEletZN/Ccn7H5tV25LUlc9dkPD6pRvOJz
/P/e3daH6TmaYyGd0y3v7zzkPx5mV2AVPetCPy5rknNDkIGWoXqcJu1Kx4oGZmqPGfv4ewYKX+L4
sjBzYgnldM2EoW/IxOVIICqs1IMoxnayxVPDxxRMD/q2D6Vj/k7jePxhNzhTiGFY9/eiMaDiQFJ1
2zsrlOScZpgfOtqxtbwkILzvj971JH0LVh8QozZyDLuEoC0DdEztIc6yu1TF03YmXBpLoa2LHZ3f
GL0aQmTocM2W9bHSHearLkkc+LCy6slxzxkaq7m4aLzp2h6cIwgxgWuJgT8rUUASWkbQCEindgLC
F3U/nbjrvPX/OuO/d+mhpKAOdB3tu6rRq6qhVDCGJRJxzXBuMNPOIO0aOFS3bpoTUBid8LKS2zmZ
ktDx7q0ymbZmYkk0s1yb3Q47LWou+sjcUHDs+t44QEK7jsAlkl5cdsx74lm84/O4MPsgfCjiRnKR
K35n5IwrehzgOdPDJZO7zppbP9cGXHZz0s5isFWQxSvKvZ8YGfr69r7eN72eaYIQIiWxqYO/nl8d
WSK22ibGsR+bi5L786b+aWQBbhx8FANDe8xac/V+wx+3l/XeKgmWj2eCXki/u+7XRMZ6SIuddjfA
eAotnbG9RAhiO7Q8Q5Fc8tM/CVP54YNfC6Bvl00fijzdpK38C3H9x5dkymZ14U2NY2IvO8QwN7Cg
mZu5lUJR4vjlgIe02b0Njnivc+vRns2bLppvzUj7qY/4yvxYF45D6A/CYfTDGvv7GYkmdSdtcqPc
OGakASZWu+vcq9JG1jzEpFFqDdrCGJ/XkUhKf9TSu65XyrCyeMCpeeuY+jaujZ8orv/trVo6Bzej
7NVX4VwcHPV2ZUZerh9RYYbRgDAqQ+peDs8LtrRhZ2KOnmQvahltCwXoHLtoC+d5y2K07T62o3ye
F5aatnQyGFvinnSy3TgeVD9rUK9OellvxHBfmD80QGfMuL8P04LTgQyVAkRTz08b2rChIwqD1wp9
QMXdwB/14nOKu3fXIWaungtIs7a9kwk7dds5feD8yP/6bxdBK+OwG8CdxAv3DGQYIzHhR1rpx6RW
N0lYLTMWhgmpAaOSFT7pURslG++tGCcntw3iyf0BEP+LYpwtbrSL6+sDptO/4bNlu9jTbBk6moGJ
1KY6JqFg3metxy8kbGljOJ8DsTGXZLh7yqOEFUJsTvEMhq1xwuZ3OIWEFaHVQetR2+uZepFVM64m
GCCHxPz5apZ7117CprV4+pYMvif8He2tkc5bmYw/1Tz/5QOB6oL5gM1yVL1zSkXpEf2Hnat+bEbM
gz3vMc7nwn/LpuKtKZiIolC4IeNqTxbm1jNKX1YbghU2VeuU4YKvls8k/E1Xy3cvxSpvwCg8bxke
NubT1OZbXWt3SaxfR9hK/XDynTe1GH8avALX9FTT+05xUjWCHfOWYm0Vi2goPbJuRr09XZlN+thl
7RPHop9U2g8l17q8vrz9v7+WEtxSdQxh1LOOImVqXWFRrh4TLzphGvsoDfMoWmNT9qrmi7Q/Sq/6
oY35L78TGpdDXjq1P6aoZ2ykKM71xvAG9Yhn3K/krmmte2CsS32tMorO20siSH/YwfXvt/nlV559
ZYqzJnRFUoXgY26yMttMEygbKQGF092UphE2MbNIXI4FQWmlDVA+/XAJ3ysbMEkGY6ax9tmYz6zV
+n8cIoVVRrXppstRRy1VzdFeJjZqjOUQUb/7slumnWbvxk6xd2lj3qUm5qqG98tME4JHzf4my4r9
jHUgWca+Uek7svA++vEZlicZva0MJy1iwaqCoC57IcfD0khQxkOUbwSS3CSvF9c5aNNU7aq8/hiA
LtcsuR/21G8tNcuYd8py0tZj3nPPHnST4gmZF80Cv6o+9MXOVilsrQZzfbv1rmTe8M/sEwNnSDEO
03j7oSDwA2Pz7saoxyttIQhHWtElLkibOlsu7B6iDbmPSOKIq1z0zQ8L4xzj/Xu9NpufxYlCmX62
/quMWWBWdsuR44LgoPihKCEGEYznR3jQ+5USPzkdA2VH3kotIiOuhcBiHGucWsBIV1Lk0hyLtvhh
dvLXb/Xsu4QbBj9XRdXuOurZc4QZUavsBqwWfNZgGUWhddkp29z8MxIi0nriqRuw/1DjV9fudpFl
/o5nTWMoPtC47XuIoZC7RecLrbkgpWfLp3bnTgOoZ05YJKTmWXnEFz4PFGt69xRzY5nRQ2JgtffD
Az7fkPE9dhneuR6MKBOc8ewBm2KmqBHGckpRSCfw2oQWMmC7b93xVFdXsq4O2AxeqlqxHaG/2bjq
E/CmKpt+kRc/XMv5y16vBYjLsrG5hUzqngFduHdzCI9yPvVNiWtieulO6pU9dxeT4NUKfAGHWLty
tPSy8zL2gB72WrlTVX1f55AwZPfDBf1dXf/5ltcLwpeNPgcHARywzt5yWunAenGhnjBzeZ1jiCEl
Q0IlwZlrMvaFqTE6SzYeXWYVDzcpYbaG7GqfOfWFOlkkfSNUtgrMC8ciO/TkwuDvRLpKIv1OWtd2
ne6ARu+rztiTVFDjPSre9MV7WfcGS12uis7HDug2Etpz73BAltqzyohi6vrXqQK+LYWfEDtvxcvV
v9+Evb71rzdumTD0aATWT+/7ZzcktdePY8WRQ6iatpY7hG6rWA+SixFDuRtfMG+9rU0LLpxemWxg
tG1mAcxm1eRSxXg8LdnSAbiVO6+upK+UsHc9SGQToW5bvXQYUtCDg3q0XTeGQwOkWhKtIkr51EbU
NlN5raxW0hFapZ4EFI13TEQRcjdVqWRgO9oBWemuaq2bSNBMerk4JUTTZ7G4csbmUrPfomh+t90i
C5dkOLjDuJIdf6tp3oZaBCHJYiAsZKyhLOlzn0Vp+qY2weOYlnozmvPeFO0DYtLTvx+ud15KgJ+s
6DiBBoxS1G/eNOCxCikFS39afpVG/1ob1scMLuLW46kTYvAb8t4IJ6+21eTFWzVPL/NsqNgSsKRJ
GiPMSrMI6/TUmnDiJlrRMrc+BIlyoVVh/dOu+YXI2IJSUC9hLLPHLxa2EGbXPFWeaDFiKKq9kJ/a
BaAhD8x0ERzmtV9UWLfIWX125XQbj7dTowKbFPqz3mOhMI3LY8FQPe6L302eXcpCuxEl6liK9+3E
jLfrdygg95jY535T8be+dN8kuZLAfsbdIO0rq1tNlNz7gprZb03SSkrOUfiFPZmJ9S42kscqBrjl
HT7b7mEsyNRYcgSlS8zWqFbXSsrz6fjFzCSfFz1+jtrqXkQwcKiTBhKvnDcRV/ZWTRXftaP5otGd
awO50iYqei3MVcKbyymvg1kJWWnvBMViY1pAbOkkrUxB8m1xmspuv6j9vplNZKf6zb9fv/l9lwNY
cNZejMJBxZzwa6GR61VpJo4swRuLBy/jk8mRdWYkqxJMeJQM9QAfnrVI1QMio7XtKExoSPbqYXQL
/8YKljQ7ug0+/jOewP2as4zys4tJvtbsfT0OT9AXiX4aN3OTjiQH2W8me7lwicCAlhCM3mNSIkGT
DthF0bG6KugGKLbbQEqbMILhzaybHTJh/ojmWQaR1j8mQ0NFhvtq4Y4zpxSf9L+fy9/7/rrnYCHF
eJgpHANnjqOvz8XLa+KVU7s6WVARUgsTcQyOiLL9xZmR7mxi7/yyvy1ciCmyU4iSUZ50iSGj1HqI
Hdl8scTGpTF6ru9Cet7MPaGNOeO5fuT2xlHdZpr6NmHjFlKD1R5cUk2JTBytxdZr7VdZE2XVYD1Q
OICFdp0/WF1Rbb2laoIE/GLq8z+liVZ5kb6UKaZVVIdesoO4yLZuQWpwIxE2dZ4GVsYgyWTzCuwb
p9efM09xL+Y5/rT0E2loj64Fz7ofywz6KGT5crhJFG9rrZ9M19UqUnkmvAZa9Boj78Wc3plfEKRE
RKeTNOQ9sUfl3bLNkwiXj/RQKEoTimGOSV/IEFLkJEYbry5a4mSO7zQvu1f6n8gj5vdNbH1bHg2p
qWH/dT6UwjVirG0xVadJuB+0mkpRcZ/mk1PpryTVvLeyvRDzcoCYfZ1P+bHol4OVyoA8tn1bJLvc
03+lCgbdivpKdPz7UPaPRSlv9LrcqjokoKEsXN8qZeBOiRV0eftYGYX0i2bn4jNAL3JnOqD5wxRo
mndlex1RYCrDKYsu0H1uzOmx8ZSbyKxs/77vyC1JCx742JJEMYr3BQF/DIvVb43+978X8rfB7erA
RrNOtcoEyPw2toqIfpORMiB7d3Jg0W6XqtGh19dCO8k1aNMJN0ZyLZtQ7frmNFyRFI/ZYO95YSVu
Bjc+jEn8IpYKqDRuKc3t+TFt7Fuy9cqQYJTf/eLdqR0Nb2k0RDGTHv3vW/gGoXMLuCOaTLLQpazF
2NdvcQGXVkhQECd9zg5TFN3j4/6cx8YDz+0yc9LrClTdERj0VXhP+KKJ7hnawovlDBjL6sZKk4Na
lm+zlRymOjC78YfS7MzcFTNcWvFVHwfGBlQJ3P/1CtVm0um+s/pEVA3VU/dmaBAztCHh1OhA/KV9
n+VQc4XZLaEwL5jNwrslYK52128oGhmFGz4y3Ps5bULNwexbpCtLdgLdwpg7C9hxmFPl03FhLhMk
8EKsfP4JUD93fv57HyvciuZBY+87Rwwz00wVBf7rCdj8cgTmpi+YyQFbnMd06N/HSIO+OxR7HYb+
lLFoJjeMmwUFYtZEISjPDw3Bf32w0AQIjoeoY/N5f32wBZkAqGygqg9WfNm0xoNXounKcTKYl9/V
ZR7pJ9HkL7Hn/FFztqXZOKkie8pz9Y6u67YXUHrLaCMqSU474Hih4EhAOE+beGiKuqe2cclEUMW+
j6sfvry/R8TXI8R1aeBhjxrM1BBPfr32eBQRMqOpOYlCnNRY3AglvRcd8pkpEwEO2w8FIbVOQd7f
b/DzZ7vSYRLjKxG9jMO4Ta3S9uEYCmqD8YXIrt9xmgsEEh1Hn+HW/tiu5Yv+KMkrgrFj/mJuflng
3+rXVX7nyA7CnFex77bjB9EcGMU5ZNL2ZtLuolY76hXBkyzs26Fr40sghae4cLiurgzdtEPiKsxx
Q2jpxWRjnTBKfYavbROxam57VZzcLt9bIr1aWnEakuq6dcsbs4vuK13FLqP4bY9gx0l/K5WJFCGb
5jebfOjKc6iMUTC6eRcsKmm5bg5SuSbHVmpEIlNiZ/44luR5DTjxRXxBSdrdt7YxXiyVVvuiNDad
WRpkmileWL4rZmKEzOwJx7SmIE2HnYckIGxK556u4Z7UIzgZkLGFqIFNELQsnEQ65HhtDFFyfIwF
RPB/71d/v5KvL351yYbVvHLBEBCdvXgvczPhZXN3agw7nBbj3iq6OTSJK/BHO9lYMWSPkViLjYB1
z0W5mxzeum8n8jbrjWFnQCHNItf20Wna1MEkIERDRyGh0Tyk2YsVMXvLZdmGjds8SrfXtpKchaJ5
yB2GxuCwWFmQBzxNZK6LYetI55fSCiXAHKFGnXyKJgr32sQOF37TQZvxf3AYfS2L+J0jv/Bx8Jy3
dfpc9M0l0CxzII8kbuiq4EPpnmi8dKcZ3oc9yHmDuCDajkg9xtK5jmzycv/9NP8+rfOn6en6Ou6n
Rfm2+4ukKolJc7pTlxePdrxtbQsvuYgn0xutDCaVCigjj9qL44/M7U7k1lDArhnAR7VjV/UmhfiE
MrtTahvJcjHBqlPvYoUGJLLZnCF0odRCxuZguBugU/GThqQ5xNw003hErDzeYMpS1yeA5kSS3+e/
b/DbRAQXdviJlN+rUTvqvrPlEnu1HJnTdCfZQS+PogirEUVs8z7ScV90LggXMDaEzwZuDhFIaQi8
Wlg4VZ351YybUD3vhHDvy3i+awBFXQaSoVdTjjdC7LI43mtwY8PYaqofDuYzAv967JH5pOEYitMr
q/2cFIZv40JMbd4S4DUcS5t6PW+IchSVPxX1Z9xFH5LQhISrznmszUTfxiURzEv2yHzZj2uKeGoE
naSz1fGZds3kkxz5n4r5v0KCL0tIp4rndAYbY4DK4fZ1J46AkEtk1ux5Kz621OljpvfXs9dSo+KH
lLP7REpzMz21onmNs4cJE+l/v+TvNQyXYDG2sQ1YAJjen1UI4PKWOymzdpyoO32olffwLIkUq8Fh
XRWVUrVfbAQ/TdJuSY/YYkVLRrOToHTstE3qvgE1prDttLvctYYAK9Mg7rMfRs3WN6SFq4QHAJcV
PivGn2eVll1K5CsrCyCD4O0l0wjT01e1dtqWptL5MFaCZNHqsLW14hAXCMfGCB9Dr0s/iT194+tH
EEqhWGo9xdr0p9EEi9WtoOlQ6tZWfZC1va0gni5ad4jrnsRvhiZV89Sl+mVrmfAXp+SCc/N6dmd0
ZEUD0FOXIjAtsYnU7K5SKUG7yVUuiJlR472od0vtUh95ylYz5h1fwB/DzR4Tg4PESCJKAJsGZYr2
P7xQgzVzvqZAYXRXB66E+XvWIOIew8eRMcfUhAXpJH9M3ehXvUx3babvGg8+oRNt9WLYjoMSJm27
7QfmF3W6/fd1fG/gwW5cC/gGMrOLRf/Z2raTJRoTO1GP81xvMokQcMwsktM7visSlJQNjh64xs67
maMhnoY7/LVcv06hK836M1ITWsVsfO8GsHTXuJMSDnCjogbtWpLPonkmtj5VwrgE81h9kwTHlZuR
yarcdhG64elqlJC9Mi17NLw8cEpyUjw7Q1pnsEYtxVpQa9rkCzvpxpYKWiZeshqVv/Np+jTr0IyQ
sv/IZ/l+aqCUpmnABhpJAaKCs03VMXATEpYpTt5IFUXpF6UO6tY5ItF4du+Ye98YKb796TiTeyUj
3ffYgoNIUMOaaRoUnVB3nYcXCBvnliiPW1CS3YSiOrVLJGatiQIRE7d4enfxEMOsP96rrfI+Zspw
kXrpi9YWWC0gySM1PUKq+8On+o0kvAZneKt6A8LOOok9q4wNYq7/9wYdYuAQhS2fneP6DYE/ljs8
ILEHEwDSj2v1RU3UT9rLQFfc7WBW2IOp41bBJnuM5+WHje57vwm3Hf47Ijp2kpVW/3WvFSVHbSmc
+mTq0asnJyRuBo5kw/LkFcVL3WB6l7n2K2YMyDRksjPiao9K9KbKzKCYDOgmHepggo4qGzCUXMrd
WCuNT0gJWvu5FsSgZTuzgUTn1EUVaqn3+sMXtX65X79snLewnQb0gbelnU9TNISrTluI9ETyIhw3
hdp6U7oRGc2yizbV+DTA/oaMj5dUPqGpWy7SuHhMppgIb+UXhUXYDBZ6QFW8da17LGr96FqEywvw
S6hfJ2Ugxm0ud9PcXkWxcyVHDckqVf1UZA8zxMqiEre9ik9B97aI5oo0TLY5Ys26e5tBpGH3n3NB
SG9Kjg4vPP1d5TNJR0D2qR0/VbJZg3l/CL7FPuP7UzGplmFRr0y2bx8Uym7dzFBGn6Shj76NHqvF
zFFiAucbPeiQiU0OAucR3EVeTyJDemsSB5nWC0MHlPoK5Ary2t3S99L5V9lYCiA54wmXH0DP/4q8
6j7T/Smy/8jGjn1VinAuMkTULY5tkUu5hlO/X+a0+ckc3all8pCnys1kVPshMw9mM90KWompb57M
KXs18/ihHvPrUeKu3UY3udfeSFMiqooPiTpezFgJQfjfNTaOFp5HvDwdezXHhymRF4JAM38plfem
QtmQZwSpAUROBbzCBSdbct2sN63wDmS0BbG9siOjCaV3xSTcKt4W2g6I4o4Ta4FLZDyRlK+LgQH/
UsNbWuZls6Tdr6VrrrJyfYWj/RJrH9HkkMws7yKn3xLZ9avGnUGkz7NIb1Jz3Xhn+wVBpJnhyqQk
mEV6WfceDcVFYxhzYEIQhBJ1JbA99GeZi42ibSMSZf1M4Augl31gmP1nqvIL47q8tszx0fRESMQ7
WteLxXqbFAPju+iol96tOqm/TMo2MTSXQ8bbIPXjuDTun2i6ap3itm2mYNS0kUkTgbuxikK5cqmZ
S+3G7dJXMuXeoil5jZZuO6bzFY1CQqlTxMGyQhk9OoEogYJnK+5NrLXPbotDZxTJa1HhVDrx17A0
XYjFLTL7JGmC0a61bVaRe9nSPBLubQWREm00DGU2VUH8VK9Xj+RotDhHIGiJpZ0HBHnCiBO4L/bN
oZoVrAtVLzqYERkmjt5vB1vC2O3Hiyhj/DPHZDmo6Z1qtvKeoOXA0mtxkIO2Z+X9yY3Y3pkG4YZY
amL0Ogyf6di/9bUb1oWxBaE6eIxpnFeBxeeAuBqI/FiY2YdRWXcwKm+gjLwQLrR6XR4JRAssc/6Y
RaX6cWEWgQJ2FHhkO+YnAikDMmBFMHeu4RfJhMdBFmLeVqD5BuZOCuYUEcZT+rA8kFfpF3X1lkIB
94faJre2b/y0VP+kNUdu0Y0bCLI8Q5f1M1cAZ1jmg2aCLBGt+Fzp3jFJZR1mFbTe3hJ7NaojuOmx
i31BFaTtSsDS4ifNSg9a0b2X89u/91ptrU6+7rVU5SbtA3DTKvs7q6Ksno9EDtNwVHVl5xj9U5nw
oQNRFxhvRc/9DFQQUyZ3TlhYyLAbG+VJpm7Jp/wcmGPTHPtta/6ybL6/tqdg/fcF/o1lOrtAWvhV
YbTSMThwuYH/IGIsDPZ7YtymI2uO8B0v/WXW+nWuuRMf8UC9c9no7kLTZbxj9EyxGrl0nyWSBrcY
rpWkufQEbY4YdAhOg3nfVPVjHkcyqMRo4O7h0ISiEcVcpgqd1N2hvk1gcGS3ZUJuderBaUtZtWRy
x5CH53cOjWHbG5d9mpAfPfKDiPd4s5qWQW/i/HItCgDPwRBYWvHrBCli20wR0xXFIFFvfFOU6iZK
5pqIzYzcv5qul4MLcoLxblp9upNipTYl8t2Mpx3B5MbGWmKiCGxYoXZi7nGwZ8vQAFkrBq+VJea9
al0Ty6sEia4QEJNeWxEVYJ81MPakbm9Ut9sTWZuRuDMMxHWXJzeKPyPPeNKi8UkZ0byQ725zLzWt
+4AHT75jAda7dIJTZVrF07/f6JnslaYVI1bCa/knswJYJ2ed2DBXrqrMkjc6z0evUgPZ2b9Kaf6a
dejKaUIog+V9FLMIq1h/qQv1euq6C6OnotKKdrtU/Fc/XNL3XsJzIMKsczgUud+ImtlS5YrnjMNx
7EicRVmSWvq+zFHQzUSOtutLjgsCQlmBus5IR+nI6VbLX2Le/ftKvqkAeDiI3bHnpF1monKuApC2
3aolnktHzXSg0Hihh8hINu4N29Gt4jygb8K/RQgZ9qbxppQPZTLvYoWYJ+SznXZXiyINZmjHLLm7
vmQf09IcgOYnC/QzI+y/bxGJOIQAHWorNj1nb7F23c4uBi60y+IrJ8YfDmZvlW61mN5kTsVhtFlU
GpYCgdfmpJWql4tGjvIUu9hQWw4TaDIYiw5f1xnx978fo7t2F2e7BpYfJlcIY4MG5KyPZvSkN0Aj
4zFpddwbwT/zfQGg41szRuNw+5BQYryqlONxggxpmgk2DnLqNlGqfLCb3yXLlO6MJWb2xwwG8/Wl
DJWGEpjibMTR+MhPhCVg5q+60Rm+HJengofeJlUBVWq6wLDP21S0hWFpPluSp2D2+YVnlkz2J8Sf
dTuHeVdkG72+0iivE+1FpCZOWvRIrXEx6+h0ObR9ZTDJGe3dkFSdg9KhgkvocgJNn/7EU55t0168
sK/vy9uKBe5PWG/gXtHAyM3JH+oamAPppRTZKbUEVYSdXURTrQQchZ+aRRqFMqEY8BYxh6JaNtJh
ZJz0l53eVb4q0k/dK2QYVfNVRQQqN0p1gcZL22hG9QMX1PxGPcIdFkal6lL6wq45H33QaU22cLTi
BL0pg+7BFv5iJtD6jU65LhfMp6WCNhz7TUwC9u00E4OjIhuKDfW3PhjdVdKPvqm/tJo3ku+syIsR
551UTxF9eNOJFII/1qPVk9xGW7GG/+T7bHIvC7yG7S7Z1kV9KQ3jWuBJRuwqjLKCaXE0OK2/kCTr
j0uvhJ0rXgbb/PD0ugiXWSWOJQIgmZfkYBt0BEPt/rAhnBky/O93hgzVAOWw4YecwxyqlwxYEcws
uLRKg6FYuzBj3mKW9zsv8k9cZF+rNPkjXPB9KuhAXYrPUXEyP4v2+rT8KdBFoRtR77SqZEQjD/ri
homeUFWXkw5OS4sgjTCKmzmcMjUYEBxvoNwQ4UmIdNZd2JF5o2r8kFpWzzVMBaQz3hRYjXOVSuVu
wA4LxZbf2eln4bUQgMwroHdUkJoN7CuTj6lA0gZi7qLGs/ayJovDcseaubtFmNF4m3Tdte4ygdOo
L6yIxTvP+tWSe/7YTEtgGMiXLMLuurG8tlcDEFiTpy4S+1YDtigZ229zZ7TDHDbov7eRb40oSxKN
JcpixOmEb561+KUy4wQ3i/Ik0+gQl/aH6sjXsWkf3QwvmSaPf2jyvldj6zcAbAKwC7T1DUuK7dVp
J5qLk14vf0ao+AGkjdaXrgaP0WS/MboQWGL0xUp/iIptrgBDutqHOcqbfpw2DlUMaCrklTVwJSew
+IdH8h1H5RJtqIHAC5hEfKMrOXhyDZ0ji1Pk1HddhmVHVrzl93NfPwP2YxPTviIsTbrqVp1vWrs8
RFXFjEK9EXXHEJt+UA1zd7zQ6/gnPTrjiPNt3wA1xaeLWTVfC2LRr8UihH32KsyVT13V40K4t/QI
ZlESubgEZn/sSWzlMEr6/DLQM9AaBrDojBjroKiZH4p9Pju4k6lLE6qvYKBki2ftWx6Pv7sWcgD7
7Y052dcdDWoBU44VXMRhAk1t0bMkvPay9jHrinmjyV+5MdY+ueaJXzm06209XZSxvO8b8YwMyGLc
o93oVrZT6ooVhXCV1QdAj0axFs8lrKXAWBykx12EkhECXPuehaA1Ls5eSRLC/W/90eLntJZ2Ixvz
kq6a4auNb8j4kkv+z9IwRj9JuckWhNEwkNtlWNYBDb02hNz7mT5fqiP6TcVrXjO7ebYT/oc+jogJ
0t7wQ1lPSOgEbVY8zeTlbPpY39qDVSJ1mHR/IFMm1ERWYam0XLlOf2UWt9VYhbO5nEqFxYeWVT3o
9tQxUI2xO1OWU8ecFxfu5wVGDB1jq/r94mDWR2xz4rj3S1HcpbFx3xN0aKkvFqM433KBIcq4uiEf
jRZVs2XgVfV7TKC6qdfVNon0R2oz5DW5uPEi7w+0WS1gL7cnC2FvU93po2qHdjU+UvruK205OQxf
g8TGwsoBOleN8idk+vvQfF2GOoIGFHGGjf7n6zJsJ1l3rhrlJ8JB3kxcHquxfUlUSOS5wr47TH/q
ttooFvcdZdO1ZuDMLWO6mxH2eBYvR4FPi+9kypUhe2qJAaypGY3tENNllClhBubAZLGKP3WlfMmL
hFS4xr5JY0AJOOUworR5O8blEiiD7cKZVICmdPd3hcvwRidTHDuM9KLsjB0vYTlkEgs/w4ZeAg8g
dKWD/0pyYVbjXU7+A7VGyszY22teMvuqMWDyRU54PZMTBnwoo/QZshS0hMVGv4tAIJ9CWXSvamIs
fpbAGo97cTfWxkWtmxvdLZGvkWsfDN6wqi//JO1n7YmXLOdcmMziGC0x2wfpGzYpXSOvqk3HU8Lm
K3T1g9HRDHBAWIJeFWErbxecWXdr1HigzDVGePzLnBkTDnyrjSA6EIrfYVkXWLFazC5VTNg61mRs
QdDFKwiNXvsKt2ibR+ZrpfIRuUqMRM0Sr12613v8nrJmBjAvBgogKYJq/V1txIcNafcjYXjONzUF
5qUqKwcUo563ro05N40ziugsqHrIGda2SZOQJKg/XYdijnbjYljd0lob+7F/n1n4yX/fBKkXYOr8
BU/tc6FUhl0BIi8Sa3utv+XNIOyvh5sygz1mmZj01L2Kb2I1bNBhLyHhKMeksxlYd/ODWa9mDIZL
91BisEHa6L2TuNHO6Wwf68TCt1rt5HWxeTBgL5Ab5uy0trpqcAI9NOWiXW6sOlUOGSRp30TU1tRL
ctk3w4BaZ7g0zcEhwhOcClreHrqY68+wHTbSwIG/GcZNbVlILOwHB6qU76gtjiv22F+kRk5cva35
5eNE645ZsPHUtt4Hchjo50CPUdW1h/K3HPBEZZuINl0OWvQ/7J3JcuNYlm1/Ja3m8AIu+kG9AUmw
pyiKVDuBSXIJfd/j62vBPSrLJY8IVZq9QQ0qwyIsI+QSKRC499xz9l47HZn9CA0kGwrrntMsUoc8
4S4c7kNT8MlQL0FnfEoab6tMbChXD9acyQpUdFW9HKNsybJxSvz3tn1WuGBLWwa8SeGe1CYXTi5B
DcqVgp9DkRaBajl63Tfz0kt1x23Fi+rKC+HtyVlHZNuaTjdg2KQDqS5MV17pTYOqbQhjfnMJc5NL
umOovwadf2SuIU2Uujs5619crPzgKZBQNKN1KAf4BrZNTnfIf1/YU3PJs+nkikjMAsghMxFdbDNy
52VvO+2IVCmO6zc3xlRrKgKZZDpvkC5qwvOXiDgXbJRHQJr2Qkb2vorbRqxLIJIqkBAXJzlaic5m
c1RCR7LHJzYgbyYNeBhKbsBt0V7LL80Y+0sVCsw8apu3Ke2mSvtmq5WGvwvotGnZYEKntHQnUcZL
Y6EJA/TN9qWaqIn7/ov7/4ct4MPR78eA12DUS7fo9xM0G04VFZbJ7R8DbgkYfw1ks2Qpa5fdYpIa
tIIpAKuC2608nn40hKxREHQb2T5J4bNbEUfl+sahrswHM21WMU+QkqpkFJkH2UpfLDW/ZkUdZxUL
Un40W2nPtohhzXgwQnZMabyPlGBNsOWmVumvNsbepdEnKeYlp1VkizCZTT/OGDIim6I30quYlhJn
NRjdS6+PL72nejMz2qWaRc1CFia320uqJdiEApA60dskKJxp0nSWrFHYISzg454mgAnyHMKhtetY
lygbmX45jdR/z+wezoK99Wo+JRn9woKkpuc+dNGxRu6rW0xOZoOl0aw5ctZj6S/dwr9FXX0cu7CY
mzbZNB59UjGMJbbKWalFX4i1/qx04yODLkV1SUfyc0rI6AZ9yCfhnXXJFcuO9n9Uq/eAToF4aMXz
YPkUOyP/1gCEzIvYn9O+etM1783z8uvcFcc4fTDEBMXUtoMcbRKMAQu9j9DsekzclGKy3n7vLHkX
xYirW4WRjsZpSrLlk5qLdG0aEFJH6+WL9fi3Dqs68bJIh+C30+TfLKNYNtqOwbF/biy3nOHsOLr4
anEiSXeFTx8CMma+MLtqg7pkYbWl08FeFWNJ2FCSblQtuwethTS/jN5ppLyHvvLFJPN30QFPDPBy
3cTbg+fn84ZBx8m1hMSlt9J2F2op4WXsarXZrVtIG2YI+5IIJj0sn0LZeqSKrWh9hEXEnBaSdRVx
MAlltsdERr9TFCo9VJkkoKyg9Ai0PUD1EPxQoS3a2nqtfETWvuMn2ZLj1SLutKtYhWWVudAOo9Je
iDo7NSozo6RAZuEOLwNN8ECXieRe8Kgks9CcZ7VA7MsMXNFabMph4/iS74iirmZNVnJkHcI1SNQf
n+S/w3Tz3rLrn2vIJ1jcp3/9n7Dj/ooK9wEd95eAuendvGYMDjHF1Lz6H+9u8Vw/f/gXh4l3PZya
t3K4eavA4f0XOm36k//TL/7j7cdPuQz523/822vWpPX00zxSYH4FwBET9MstP/38P77v6jnh+y5Z
9BY/N799x09kHKua8o2uDisxePcPzDi+JL7pRBEhvZokL2gn/gmNk6xvmJhlpsAC7+UERvknNU6y
v2mEsvA/VFuI/eHR/CvcuE/taFxNLDj8LE6MPAL4BsXHYp2yqMTyUMjnEV5BbGdHq6Vsg/K0t3R6
EZmM/5Mslkra2AlQYVdv7+oQBq4ozmE7qaqar9oOP+RQ/72F/fGWVPrQsslhG4nLx7eUAPmN5LiX
z7WQwTcj+kaqma+Qru6reoRkN4lGIJmesKgHFFkhxg9ZZkclDAyhdORQNm9dF6ODrR/8NBOO0UlQ
cfJuEYqSxF3DvrhjTh9I6u8LRlOuQVymPlreoi9EzPgONWQnv6IDvYZLssdDtE/Dpa0/SJ4xLtk2
OCKLeYX71SltkNGKLT3n3t62y0VYpPuqtC9mSnfRquOXvtd2tff+yy32x6P4K3ruk2ZvukSwKQD+
IeSyEP987hY2Y68guonkcxfJ3awvFVD3TfGgelIzK0aNTieYakVmfR874eAmsn3JCTpvmUrJuax0
gvbcZYbHeOE201JLe7fmLDFHHIO/VVX3YUPDoPkqP/LP3zdmOvYCJN48EB8/2lr0eW+MmXyOemPV
xNKlYzrUJei6cs93skEfcP22l0phJGrLUIwJ+lFn1HSyTqTNDNcW80Vp0Qmpx+9OK103mX4bercN
R++mxQUTFNXD31/sj53ZP671L+/50xPihVIt9JL3rA/WZnS59+xQOclW9tUc5tNO9Mcr2Rh8lYmd
gZPk49WBYacqTeSO51Fv6SB2luSANty4ojzgNhyQijJPS8fkulJ8xAxd8BLSMsMlOMzJk57buYZc
SE3PTJYikPvM/RqdEFj4OdUclNxL0760uANmctEe/AQd26DucGwfXKAXUihd/HHAQGxsUisvcDnz
m/YgdNAY1Y6V2xfVL+FCd8b3xlOPZQxWTS8rJ6LAoM2ePUckDMCU1JZyQrI8pVaSFFeF8L6rZjkN
E4zL338un2gUPy8XzckpnUoHv/TDQ/XLbJTfpPcr15fPQytfF8l17ZGl0Ufpk2ZD1G6szQSGqmXp
0ewYzHq5+dUUaPo8PixUKiAwXpi/eAP2Z11nCcWl98OxP/uTwj6WtmDgzp2nsSIkfApNcm3YkfP3
v/Vvd+P0mhM1FOIQqTb2pydI7YmxRo3en6n/L6MRvUzhIZ5pfXFxP/Z+ubafXubTTW/hwwgSWqpn
K2HuGOZr0bUrzK40ocr0mlGl+rO8+FBd/Lqk/cm1VKcNiAaw+NFw/njv+0DVBXa//oxWf2OIft5M
qDepeA7M+lB00XcgVl/MXPQ/uZYqBACWoul6/jbEa4q4Le1E7s8mPIkmk9PVUObMOLPopaAPRWAE
hs6aVM7Yvnjou+dda5BhhJHUkELSPa2HIMVt2SlFAp9hk/jSVvJqe44fsJkFYX+b5c1GK/CFlGpm
0rHCKSdph7BJz5KZ7oeYXElwcAQmmGKpVQF0Nu2Ze4heSZVex5m2UlJ2X73Y5qQdVCjyTd/ABAx4
P1AqvKZ5feOlJvG2/SGvygcDcauiFmeZ7XOGBWgy0KmzPCuhAMpkdzR/EBT+f9eEf1nu/Vrt/b+/
qhz/V9aEPHZ/zRO+ZKn3/LEi5M//syJUv/F0MY5kwsG2Mh0Ff1KEqQj1bzDX2c4nyA9f4alLs7L2
/+PfJEX/hnhbpvOJJ5T/Y1Et/gESZuD3DXE3Z6wJDDmBMZV/pST8NIQHSYyaniMRcwRLqIS5TI/N
L+uqjKTHKPxBv805yaxT0Rb3smfMZWsnBaLYd/yXlSE1CrdXsM9Fk9+HwEGNTPWvlVpYJ3kkXGBw
eNKlMzaSs6w19Mi1ql10WJGu6z7wvhgTfl48cOUx7KRSR0/BEdr81HFWUXGQD+A1t7XhFpsaXwsW
fRlQSgV0sWrLeq2Y+Mh8O/O+OD1+mllxsXhpJjEccQ31T/YA+ptuNYR+e6srcbROhricwoGqZTjp
nS0idHZdLh7rQNxELdVsGLrxQnXDCKc/I4+h0NyFCgjScSO6g/gE3qMihGcWH365Af+kYvyhnPh1
r8KWSq2I0ImyUbX558cPNRk7LYHEnN0NIhkPWWn5VyaHznXhj+QF18nSVzJ5xe6ZOuRdWXliOMwq
IwyEfT1HhNN9sY99gq9w4TDUmdzldGDRD3PS+fiGuGixPkTqcKeWmXHWPSF2Is1B4avVqprKV8Tr
wqFvTecqz656KRSXdKR7lVZ0pUchvB0avlVVmK+aVw4PNNSzWcVGfYXSFQ5V0G3TQs2J3JCCf/1i
2rBOeEYoOzimfJapSHVbcm2U/k4rqpb+VKzMRsVHwEfPyklGF81A61/QXO7KZqzuacmvrZaJE5vN
wgak8EXT78ch7cOHy8wUuQcCHkK+kT1rH6+l3yruyGiruUPfbG/bjPZzibSrT+Lytc2ZOxSu+9y2
pr2s1DrdN1be4IiA9OnaItk37uDoAX1WYYT5XZLQ4fJ1NZvnivUAtMPbW/5k6itofmZSBU5YJN6N
5ILnhK/bOmEUMBfohHntsQEhmZLslWk2yoaxJ143wuKcQVjBZkiq+6KQNceIwkuRaz5lrLqz+zJ8
SNrxug76cVPa9aoYO/rYOkoLLzNPnkLjZShpDilV4u1UKLANhrM4J6JC1qOvbsvpcP+hppsQpCx/
P0xFHME/+xksWteiMsb2zvLH+jFKCRsKksll3S1D0tuXiaK9BkECzI4RPZuz6zmVLbuIlXDYV/nY
HzGi67M4MpH/4E1d5oZ2RNA5rsVYHFqXEprMvPFRsZrnqlWiU1b1MWBY3TEbNz/nauYvOpPoer9Q
9F2f2F/QTH5bKkEoTQJ5PIksBr8prCxy5eLQ9WRiCdpxEdl6eBXkWrOH49IDf3CrKymjmmm08Mu5
4OeaEoO8LmhJE/iARV77vK90HakVmTTad6Blt0YRYZMN7Sut0BHnSf0h1mGnS8muUdDmGxmQj9Bk
kquA6yMw2Uh3uZqWi6j0m5nGNFCB03Nd9a0JGxO9iucngaOIKTFVD6moRo6JlUL3FnAFgoFuKE9d
QBJfJwamnjVGlKTkeGBB5HCq2gwX8BaYNQ8pCchxepLc/HkQQ73rRuWRzflK7RIYxIqEjDKyXnR6
sccbrR0ipzSILMvAFs2MMbzRjWhZ2G6xpYPs+HnGppMmiyqoA/hzzcKCWr0ccNY5JetG45XbsUfR
iEARn6CnbVRZ2uR+bq1afdwwJsDC6ivaMkqtbRwQXq/ltBVy+eCVeLXiqNdmCGQuUk7yFROJY14w
XvNKNV4xeiUuXsIrTRxTiJy2ufHboHICmaC8AHI+sJymXrtamYKDRJxi0W88RGVWLezwUUU2cy2h
lbe8Prg1C2lNq2CSXRQNMArQUu6QVWs3kT3EGYG5b6d/SAkcbj0ZzxzZSlx2iSPxvjed7slncqwO
7D/do+6nj4EfmSuvM3AWk1A3c+VxG8dhA7yN8Wsj8ivJ2vetpC60Kq7WrVE/Kz1PWCGS6hY04ZwZ
uuPZkJC+2CKnVfLjKsqGpAgejknj8dvcum4DSbOlNrqzYMLfMNch67A1TxqwMiepDPoQLsNlr7Ky
Z6z88gRxz4/YpKtFp7poUzVZ39r2V+2wT8TzKSFC8MwygOKZMQSz9Y+Lu52HpKWXlX2X2GQl4fl6
oG67Dbow20RS9hx3gC8k3B9NpVtbte2sbR5ZN3atywhnw2Yf9HWzN3TgIE1eWosmMZd+rPbMxdVg
XqWAo5o8Bjo0eHQBmoLkQxtlDYp38Honeq89Fko5WLVugnI76XWnj5zWk9zHuhD6whzlVctg/yxZ
/U6hlkWTwY389x/NpKb87ZNhn0UaypaLrf3jJWjTtGNKl0V3dTuFqgwqy6nGmPTsa9W20MvyKyXS
dE0/vSCFHdQtlHjcCD+AH7+UwE1oU0+OWng31uINlbi0FRrk9+jBCzvtpqhM3dEyLMAZ1OJzahuP
3dcn4k+SwOmDp/b+EQ1CYcvJ+FOFhORjute6kA/eTffIJU925R9rgyiDvrMa5r5df22N4cuoq+UN
jZpCxiQXuEV01NCOiF7Otm6TbIxu0HYYqyE8ZCYhTrJSAX/SfCcUVUVyF4PrYpCuQ1NpnJAWStCl
THANgM9+QxJWB32yjIYN1NRZUJnZPekhhEOODb4AqoC1Eqj5mkTAYVWqtjPa0Puk0Y92iSLat6HP
1oEpxY+uR9hioHk/t7P/O4F+NZWYWr5/fQK9J80mqP5BmM0/lk3dpM8fTqPT9/7zNGp8U5CcGmRr
82hhgvrlNGoxulB1DT02PWYEFb+cRlW+hLCWvBmVYAIsCv99GlW0b6oBK45lS+cvytJ/5TT6W73C
OZQXx0fJG8SoMS0NvzyJmpnUOfiM6rasJKcminvhL4Ht9Ohi9UcbM31JrsEvl+r652P+ayvqtzqF
l0SAyx4gpomN+HSa1HqY3cKQq1sv09aRixghBb1PT1Ok6bVslQ9//3K/LW6fXm66Ar/8hjk2qBw9
fHWr9Pq6l9GToG6yCgniUXb99y/1My79w8I2vRhOf6YHUIR149NKGvkYC+xwrG/jwFwanOqLyITM
gZCt97VTZGfXYJW++ybZeykjxDiz5vguMJyZm9Z1gSFWt0ajX43IXsb63KraBrUeu7K3Q0F6qXO+
h5iWl6wcXxu6+iXReWaWnalQDlVqLXs53k+/JtvKk023aopMjmrFGYmKlJLm4AXqYVSKQ8A6ZSfW
pm8tfVKEn7IYTW2oWRc2bmb9NPnlzr3oer3V3QDbnzcDQ7suVL7o+fGTRq1VEekYM/CX5CNqdWfM
uVFiqZ1naklCAMmjotM3GjPbTp5CoYmirStt3QJdanAjEURpDWchmc/ADmDoptepqdw1hutgHzt7
1KA/zGbNIbKyh9QKvstlvC8sOJcF0aq9Tsqh3O1G2HFZ6+3IwjjXkcHpASl8JHMh9NBpa31eJvVD
onGUNXN1Nlr14ae4Jb5maj7X8D5Z9Xsatocpj7JKxHUUPiKF4NqjHBPxXnT2ppp4Hn9/n/xWCRFo
xHNNW5tn36ZF+vGWTCO4qJ06Vre9ra9Tt7/Tg+Dl71/i94aEOuHBgW1qmswY8/NrYIUOgYwZ9W1j
SNuhMkjjzq6DXJ9T5j+FjbbyxurBHaoHyqorN8KDJLwXI/8Kk/PbAJQVzgRsyUhVcKJntPrxd0Wi
hykOfuctHgfOyeHL0B2VUl30tTiFZIwwZ8kepgY7muszA0CKrmBuNeVsispsc+OLKvST4p1dHy0C
rmodz9zUCfx8XcoQqmyGFPLOSEZISxkmhsRWCIhKn7rRH5caVR0lXK5q+B25aTxFP/TrwY+6GWjY
aAFd86nzA+RNloPRENYQEiXCPrNz2hJC7vGEjG3vEExCZpakrb2IHLoMuCiSVOldIaJrzOlToTgv
m/Sp4trN0MBvWhuNrJGvCUkPOe5kLQg+zrm6v6x78+KL4c6LeMaH+MWNjZfsyMznuzVMebqdtkLt
DIyuvxvUdI88L51Jlv9dlsqHEh/gHAEEH3q+Ruq/UK38oTaYv1p+BvgVBC9xOndNwK9QB9bGj2qd
TL3L39+L2kfN4M9rjvYD2flkgAJT9vEeqMw2y3r67ndRiBkO32ztGGpKRLWyjjJiBooxXalJxaBU
1Y+R8BjzwjG2y2SW5air1cp7xzvdGeK1U7UtUVmr1h7uElTCM3SdCzsFkycqoKElx39X0laqzIQt
KL1568X3LUSuaew2Rb67abnWoys/VFepJjlZ8pa1eGLL6EVXwSxNY3dNjHdMJpyC9fPHdfi/YurL
Yoqq56+LqfNzkn0qoPjz/yygaL4zuIIQpPPkYu37pYAS36YAMGbd5s8vfiigWPdoMFFB2fRjpuXx
v9r5FFCyyT5mTz0SyifjXyqgSH3g7v2w5zNSkzk4MnJQwft87ruYahy2sjwqF/KCwe5V6iLv9IOw
kYCPRvuoUNeP6l2sScc89Eg6TuKTlmV3UWNe9WN9GPU1ApfXoh3PTaSzyhTqayXVAAWeIrmfFTFU
rLFaQfKbNUZ0W+V8W1S+ccX2yF7mGOGXgMauzMrpWm8zdFo1czX+oco8GWC9Z7Hprv284B0QQtbl
jtxFa6jWaxmDUUaUkRKnc75jG5TqHgSXSbRgYBDTFWEVlaWjL7TDYLY7XPpkodaqfiUSdNgWXq6I
PCVsoSurxEHSymeZZGUu1MILDTBg2Hm9wlEU7FIg2Tq9KojvCF7iPDr2+UOeKXND1w9jpG5rU+yg
n53KIUEiIjljI87R0DhCPGQK70SScEjFpMy50WtaWQNYdvQhBZAdna9IbB6GNJxDt7zJemU5XRXV
KzYuWHPKNRjK2ri1tHytDy5p89ldHotXJY5f8nOdJIvSV86JZlxSPVkjCLw3AhZsTslzpjHXtfuY
NMqua3mdxJDe0wFkNgjyBwuBspJpB4kU8GGCxRbyqxxHpzjSDg1BPnUqv4pIu7HDbaGGJx+CcBgW
d5IlDrXmrg17L4r0Rl4Dtd3JmbztLJYwVVoXqX1wrzk1XLV0Q/0hucs7sUwVd20XCcsYH1UJfcRL
F4a1iLJm6WvFDffAhsAW1vAEg2Cn0yyTkO1GOUK7gWAS4aIGDw0V4HpG2rECAgzCQxko88FXDmaQ
LHLdW8iFv4P/fxxG8drrfCIk0nF/jeFpSLqLV679CR1QoHQe7GfDGN7V1LqM1niftmLb9Rp51CHr
aP5aqBKu/JHKluzptH7DqzBPYw3gURsgZybAVZPY/y1cysTbgDyVbOVBJPhQMjXbTn/neckHU1jv
kmBpV7tmXoT6JuuDE59DnZcPmDK5ectmOyIcRSeNGhzi+K7U/NN0K1AakhgFK12Tq5kusyvULQrx
UVu6WY0QNZAR04fhpSkgMGTuLixUfR4ZhGz4UbUc9OgBUMy75fqP02GhDuAjVv1KLVCChOPwGjPn
8cryBmv6odHrs9H4eLm1dxkYhWjWcZa/4l5HKZTe+Rl9trK9MsJJI39yIYSWifaoU4ADqSbFWJHW
YeY6va9gwBhf8zragBJyiBtd2XrjxHSuXQgNjf/iySqBPq4Dkc3p8u7VQ17C4vJmWF6OD0jZVVhS
ZwWzbqUE+p9L7iKjxh6T4FRo1Y1cKDC5UBtz44G1LrelijgyJ9TMWBlWBXQlXVlYFYVSrTpQhp3F
5dASGdQgLdF47Y4PUaYvaXRsdC9eR5XYS9H4mjaBMoPOsUvyCKd53j2Z+B4DVT1WSv/UC22LzoKm
h1TsZQLjCil/jONslQicu4F6nwTqlhb0xR+oPMjbYAHxkItX0tzKADT3trJQVf+xI3x+prbrmGdQ
Hqz30AtetLJajnn8UJpGg+OJI1ZqPpKNBLMf5wAVaT9Fn076HFZid3CP0mSKaFsLSXpyCobwsQvk
+0Z0awX4L/EkK+aJT9igHkcuVShLa68QyBVibDERhwyzE/uemIhhl2TmRg/kJ0zja2ss3sqGl9EA
eyjw5lzeDYXhdoBzkOM0AR5bKtF66DjiaeHJE9HCZTWuFem9E4oTZ9FhCJm7SZn6mujFzRgGj2lS
0iJMdh3MX0tqbuVS36BGWOFd2rWNvMcWCekH1yjPYuAvZV1Zmq2JtRFG/UzVMOskyj6s/FUPBdfI
+C36NLvLavfYtmSncmwL/RLHicYFSQIUGHTM45wcN0/du7AE+pbLa7kgoK0Lw8uLL33PK35+IuKT
eakMHq1QcS9RX688vbqCKb2AZ7DxJURBlrHIIxJhic6bvhUnSJM4SVtdTU9L4fa3TYep0xqehtBb
ZiNhQJF5JUp3LYf6Vg7aYyBuc9LAR5uHGikr86zxHlnUgZHnVdqGa3Mc9BmDyHChnUYlISOovOkK
FshB29qldTRl7TBBE31sHlWGoLFNxRne/7oyZS5Ksh569gFPWUq5fUjqXWDLy9x1zwAMmMA31Onj
uZBM8ih4SEMr28oN6JL4Sq6tiwYKxOWQaCbG1UPOeoI+mQ7d+DT46n5spGNfl/hbg1MYS0e5bZiP
iFP3ntVUssk7GaTvmSldPHwyodWs5MLcxMy6pIH7I9k0YBZ0lvLMY0QrqzvSdG5apdrz2ogJ9pXM
VKzisyTJDWLNBGabfmOR3mWcEqr4aMRcyEbdF4N6aAiqSLvJRmwdbU7rYRB8MWH+4cH/re6xdDEl
LCOc+AxSGrMuD+uU4LVKDrdyad56hblOkfHAS8ULVG2a0tpzbbb7nrJmOlYbpDrpHOkgwzv9GH5x
qv7EpuKYQSEGf9kgMRBjPpLgj8cMOckMrrCvXNq2Olq5vq0bFH6EXrWN8V2y1UPqe3NjAM5d+TeW
+Vy84s5f6mF8ndQUIQADAl/aczg/AupBdmTdZsxfVfxxSnoDH2ntR191jAiy+616tDid67jSoVL9
HnnpFl0vDN/oL5ALjkUe34uWlOZ4L8XdY+3ih+6rbE8GGlJ5QzAKmHeqctMM41tVsA6I9OjyfRFa
pkFHVe9xbkmbDbqkTRp1y9FVwI1GK11wIh1BE+T4eFLPKSvqTtU/TRCdoEgvXrVFSu0U9T1rqjWm
DEtxIKv6ahzhfBilkyNDjrap5TkpaGNoRrFYKZj3bYIyMV8h/B02DMGZXRzjjgtOKAW4G1YZapZw
XIQe7Z6aheNqDIhdMJplTFg7XK2FmAxsAPoVj++Qwm1e+FvCcNDg96sobxxgQBAMbv2K4XijzyTJ
O9lyA7+8YBApjn60GdFR0gE5mLF/UzIM9GVx0DE3tunEMFe3k5APewd1RbwIFZ7WvtpgY9+PGeRm
diEtIcTTbhk/j9dF8eZTQnh2vRPjdZu+GZ2eA0nEFkUNhMKM+sWT95WHRi8vN4UITkkXnqqi2ED5
Mlv7DCN8J8u8204unDrSufziWgLhFgqW1bp7iYwK5UBaPevBs9a7e0MCTzqhGNhTBccDCxKoiNoN
B5/7wrjWqxfFqr+HAcDrrmuvipjpcegUAaTuWHXCypuj6ODk3JZ73udOFAO7eHwC03B0g5GJU/JY
oPYII/Wgm8OiNcR2TLV53XnbuG8dRWqZENZHqvisuSjpNrati+lL57IeVireqtRWj6o5fe480LaR
k/vKETz1HrQRt4QtXwIkSK3v3fctKHHbuiliHVZNteEGXjLPugIUdggK79Lfi8nXWObmRYmkPd3o
izkMr6oJ27aaC1BjkKuIXZHbFt+ttq7ym0hoO8uPGTSz1xD1MWbqnui42yZsr6P6IaAbGA/psrSb
F3t8aczutra5i/HIsQO7d3aQrDsqe0vHzAH2UAznGIcvs6DXoTyahXUrmk1c51wYZSsm4BRcRG3T
BfqyLvqryE/3mLsvCqnEwNCvhSItzTC59svkOtQA+SMSrkKds9XtKNQ5c/aDb8/dtkfmaO9HRdqz
HC2mAjKWvKmgO2ZedOrGHBetdYU9AehC6xhevek4K0mQ+2aZLp1c8huNpNwQqjnGrZOr8ZpstKsS
HLvF0DkK1Wo2RPxQGZxEsqxRowyjfiiUJciUrdl3BNYMK30cV+wD60GCLtPrcw+BOuce/FfdChHZ
XRa0uEYrx7iwk0mpscUHO32NSCeODKjBrXEhcmufqlhVo2rBLXrluvE8hOemqTtyGbZxluyDqFmr
b4VF+oByxkljEageqfks20a9feOPKRVTvJ7+VqKIO3VtJXR3EiDyIyXlgG8dZfXWtFsssNJJNM0C
g+98aAmekMpdMuSEGoPC5VePnjoScj2lXU6/itJ2V+EQ7OBbrV11uPJK6TQtAE0cL3zPvNUyIqob
ojt6yFkjLzf9Lp5qX2pfPQSEYHnukZypgyIn+1rRvk8/s83f5cZbCVsjKQOJzKg4sp48F6gUBjOB
D1xNkQBavM5lYHwhxXljNFszjJd6URxjinee9YNuoGwwrX0oXzwlO/ryMZKLnSnSBWgKYCE5FDwD
VFNHxlfmRvuyCl8gmBLHkEnPhqh3Psfz3oOFVsRrs8ueW3WX4gt0RXDT2vOyjN4SS1s3nC+jqr+q
xuCmJoXOzDhzhsMWD52j5tp2tEva8hheaRGOrHaR7L23Q0mRdVZQDFUiXlvUX36qbRWVxS8jNDkY
VqHOaY/clelMaDGNt7Vo/eMO9hLG2/1VwkehWOFpnozvXYbPn14t1m4z5oQWHUkW3Q7jgGeQRj8D
y2qwLqXElY2TBWODRSD729TENxuXx6hnKKIeR/QqfSztJa1fVqjce0M7pCLah0qzc2Pt4Jt0Tj3J
Pk8GBDXDx4YzzG7KTSL6FQiopYGHW8byVTXWbWHZZ3KQ92MK/y1a9GWMZ9LYDom0lDzwLlM16ybO
EB18TzoLONeaZN/rarMLWdBAHZmtuu76/iouvJumT1aq1q/dAIsKpWvZ+I6lkL/GbdggWRAqzL1O
O5AXkgTdzjXclsUtvLaA8vVWZiyUCAWXz7rd+9ED87dDnnsonapN2I5XAaujFCqvTWzdYpxfj6ry
qpXSXgO9CxcumOIGkc+YJc6B+kizZzsouDDbl9gjTQKT516z2Vtbd4NmeWsX1C3DuBi6jLtzOAQd
EhGYoIyYpZOu9ld+Y194+RvPqnZuz2fPhiiH3Mr0JhJmH4HgbUUcNvhB4ZCs9TBZF/e16+4iVVpM
n1ns9quO+274DiJg1QbtznCpqGiiGiOeZW7JIE8WGgOcKPAOJVT+TrROVp3taFjmY7Nj0rnWVXC0
08mPJBxw+be2B+mqMdoDHuFdC1inHneJLj/ZgbvrhLUbhTSvEndvjdFdFa4No3PKLl/nccQKlF8R
WIBZJDy5ecNcbMK2vfsaTXbNeu568qHzelvb77iY1jUunoYUlgguXhyrqyFXHQkqTNibz3IOelsD
ipKycXF268g2blX1yauSI0Y6x9aJzgqL70a2PoHI1WYY9R9Kj54WG0Ccx7sU8uEwJkc1xSHV5Fjb
a0zL+WjsiF/iFF98xwu/1IANNj31JnuF+Z/sfdluG0mb5asQc9N/A5Pu3BdgpgFzpyhKsihZtm+I
FJnOTOa+L40B5gnmfq7nqi/mbt6g3mSeZE6QSheDoiVZjK4qFAZl/PgtysHIyIgvvuV857ifC9F7
AOk+aOt9tAWpU+BV+5Luw/mRJk6AW12s8epRRNBjF3GMyt3xDUhqIfuWo9kavdOiEIN8jvsOrVLT
kR4UwKY0MMijFjAGgQpcSR3pEA0yD3icbZRtbBRC+wd52hOV3GelVaDNgDgDgoP896x4LIqlYmtC
Vd9Jub1Ao9NFhNCLb8rrNPdeqdscMYLBuQdljURo4iVE7pC7J5CSwzJu1mR5BjkayDzbY71GGiPM
P5UV2C9cqCGvUMwQtxfwBecV9LhAWYngPZsISJDZxZRv5BlKStexVt2+vAJHiqlP05IE8KlpwP0+
C4IKIQR6RlTqOxFaTrhn0Gc8WCkPldzP80+Ij7FHvnnJWJyk6Zcs+YZPMwFouiIHVdFEdi+T6hPn
wh2Dc25DPAQq7f0S5A4pWBH9CXYhtBPW/78K8aZGU+AwUGj9eR1i4W4qs+nNQNcabjIK0bH/pz9K
EtoHgOFFBT2C6J5EUeKgJIGPcK0CgQn0srqDezx1GIj6B3C2IDZFsGegc5jAkZ4qEvgIAHeUN8CU
iVIp+nR+BdFxtCXRoICeKQ191oomkpNJcCWHJ0WQXQPpZtX+auP7B1vPXuM5Zi38COBkZ46EZIk6
E9RKAo14BA9JvtBbMNnat8RBRuJkFMXx1UrgxyqnzLKYm4La8VuttWshrsZG6Y6TMEDirSBZaVPJ
y3wkG/wrMNqj5ML+IXSIq6BoCOQ/Uvb0Q1StAto08Pt9BdkHdIP56HO55aa8A0fCRsIp8YFjBWWh
gQ+TShvmRnlRBehlFKsHThQXvqd+To10L5D7SwW8tzXb/PS3/oLdNqQrH10vKNST/AP4EUh/x8+P
ycCHDr2VQozz6agcnpSTY3Xnhjewz7E5UXSDJiwQQL+fG3yEwhA4FWFDAZ056NUW+A9o/4B2HTjB
wDfOk36ep3ODj4BHBboKBX1scyL80PWpP11e+wb73/vvD2FJaB2nUzHHy6AfAZMMOwPmgCCzi2Du
yOiBFiyihSaD3INDLlJorjw0g1XDJsF1f59ALjEckZ5kZaQ7qE0hIALRAPLAA3g3kTfV1uDEkfmZ
od4myY26Ag/1JF71EUBo7YNeXG61jVtGg7AR+m6+TuRPggzC8Du4dI49hMKegIBJMV1nqXtXXHGl
QfFDnGfqTaRfytubMoNS4w0ylqt5616jOqGD0tdfzYFqhqbbVQpSJq0BI0x+pQHrATVQ3nvUwulq
dVsZwJtcR5zlgca2kK/SFgRhYCoBBU3sL6CkIpczFdWI1VyJRmoIuYy+J6FID3dkKqYzpzLRsgTO
MXSDg1IfwOKgWTpQ6+JnnPcgtN9KDz7pYpVNg3ymNnO7mqQYpxoD3bD1J3DPVWHVb/3PoDgTvUFe
I+1/XTcT1R3LyrVjXArVaOvPs3haOxdStWjKmwaaewCmORdt+ZWLxj6hjyzBCnODltOVBC94mrZf
hoo95eoL8icat/KDU38qvLu44lGWmgfBIlSuUnmZZMuVv9g6U06BaRw5AHEAspmAGGiYbycN4mBu
Cv5k0VvEwliMJ4mzx77+kg25iwL82bEvrKMnNoY9/8KPv/41yBlICvXnlgAdhantmofnn/yD/XGX
VbThoc0DisWgYkUe8Mdpl/kP6AERwK4Anl5Dg1/3o24vSx8ITTRYBCB7QS5Q/KOnwy4LH9C1TXpz
d6bjl65IQ6ERWLgdeRD4wNMG8hcNKYBS0teLCvxZKWbI1dvQ4+Kmouuuvgio3KCWCAFTAEGUVTis
xaZYgDO7Hni27NwGpYv8SIYcdtDKyLeWAQgPOOTeUGVHMTKT7JskgmRs2+TcfCWCtRN20J9AmUkG
w3nNI6nEZxcuyFgQ7ivQOA9Bmc8XhTZ2cxVEoHVj4Ix5mX7ne1kw0F1IX22bnOjTIwOr5rV3sQ1W
CUqqiGs4sMBBn0C0p21tlAOvqNtJ1Uba0ueU9DtEIYE9r4AQBBV6PmojZzsBCBIE5W3mD9GxJQ8j
iVOHSor2L07lEVLCxXVghyKkNloDxL5K6ESTqm4eY11Fba3iDYiTOYI7BGIT4SnnqSvw3kFIjPOS
eii7aTj2ElDKQEcSLTjo84UUToFkmyOrI7XWYQ63UD1KuVU9AiQSeuZ8JiLri2A6UepoDHkrDdA/
OR2XqMgNSw7pPa2C5KyO+C5YrZDyBIv82IsjCF5FVTLCiqFVyo7jPpgU7Sv0aTTgYnTE67CwwbqN
umkfxH7wpu02nqzcGIpxJXoM4hZdEK4tr2shR9ibxukVeD51kNyD8c3lQAutrXQwMrXy2s9df7iq
9GuvRJimppVzgUaMBNgCklOpoXOSS6W33gZFDD0fpxxBShKQD02HonyRIGJubG4aVo48WulJO+Dl
uEBEj8wARK0iBGo6KLaQfxFGIEhzpoIhVBPgKxWQhYv5sFwp+Vf0vngxOM0S+a4pvGqh5qr9KUPI
AeGPuOYhJKs2KvwfjvBWF9qNVEoKtHIBeAKfImRR1PACVJnZnIPm41dgEaupZwvahVHp8lekXxCz
iSVkUEDD9xUCTTIA7BD/1PrYLVAAQ5vlLecZ+GFar74UTQor2XAObrgSju+oNPwt2t0U4VuUIt8M
KVLlOhULaLaqSQUCeqEMhL4eIi1VrSoDCSW/gjUX7aso9hRgJzxDX/A1h2pcUQBrEEPiBi1AzoL3
cwjbr8r4pknAClJFgf29xTqTzblKrzwoM9/xKz68EwNCxL+tIuS3dRtZC6mac6HWQiGuCZwhahX2
FQ/FHmyIAHrDHJAg09jIo1nWCvIQ2dOtDhHpABlGxG8zRUqaBU5IBZCpigSs2qBl3d9mk3yLpHjF
VS7QuCo3Edq0we5XAJ8bom0gWhhBol57Oa/V4EJz0suQL3HA80qqLNCsaIsqlMO5zfnJTVzq6ICP
JaQ80m1efNFWHvL0quM/rNpoy/Whkqcv6sauZ5GAmBZUGGWBe09zv+uZXX/iqpa70XNFn2xV6FIk
ZepMNNsvLICCCeoN5RywWIgtek7iwsdVmIkXhVb6q36VbblFDBn4tcAF23u9rPKxXmYg+YRwhAAh
SwXNKX0Nqwz9Cx9pIrBnK8W3GDzFnwzoe00aTYGWQQjU8KUBOsJbsdYBwA3A7ugOa89zbtAso954
PoBE3EqVkImFPH0WbrVPEJEMLCi2rTRATXJ846psqi/bwDAmOVSvv/hoaYQU8VYXkgvZrrINJ6v5
uoQk0RRtTMI3z66xmSRkqr2hClbFFegQVUJCVoCBMW3DGOndFEkA1eVL1A9ktzSRMM8heNfqqemq
hd6OxKyKLxzwEPSTpoq/iShij3RfTjaeVgPfmbqo7kRxFswg+CTc2gCobECUq8BjMyB9V0rVdpDg
oHgAi0YBD4pR1LmiNirKoaA6ejUEdWk8gvQqB33ZrTNJGz5aqB5kcsOyrK8MnJx5kijJLOGkeFEi
CUuY0MQaWnBY0evAdjQwd5cQStP1ILh30fv0qRDa9lMDknAwa67k+jKE6NpMCxowpHh2lOBoxLDJ
aq642cDO/ZnQCMksDOzS6Eug1hUhnsOhKtOkAMdsQzWWhkEEyGudaoKJjmppHJWAN4DQBM5P7Top
YKc+4r1SCy7iSBecgYay5AzvM7pwoHK7aAI9G/lQ0Zt4HrgrkH+CDFCfKyAxyfHKCqaGU0lVMYRJ
NfRymOUybKorlQSvpBuQu87rRFgkAFuOE7URLnMp5W+BTAFCM07hjIJj875GXxtKconifEHvdglQ
d6Z+j/22maVR2zyIlR7Nt47aTBKeE24cH1yk/UQP60duG5VLtM+QvnjwcCLpCMnwfpXzbQhNSxlp
IRj9bzhD6Vd84m/QRoqDZTfGTWKL6AwUkhpb3uWii61eCjdJhTsMK7iqhpKbQeLJQOccMGey6s58
1ClxGbo194BUOcD1XOxcgglzNZVrqKQLgQprb0jyOuds7aFQxdQfZdvIuDQ8fYsymK99SXLJmwvh
yv8qJKn+JUC3AMDOibYdCYmUjJ3AyW4TFIMt0OK06OPLABHXczRfI8tZgBQgz8ILXQQnduGDwswv
fHQASXo7gYpMNGrBtjoolC1apCtbQKk13iK7JAVbFWz0aFkO5Uy55dVG+hwrrjh20YoLqD3qF2Ne
X60gYQpOykGciZApKVFxUgeNbaMwJHqKPFKwy8Y8MlVXgObaWzSDCzakZJTtZzfCmXFyVJcB8Yrs
ClSzYj0Og4L7nnt6eZOnunZpbwOHaCLzwqLSXQ9bACBt9BzIHLlxGh5WNQ6hUrYSEh4YOd4ey36t
j+NMNW4ICU49cJImVgcZiLnRCGmEwSX6nqVLOU9baWiINsINj8f9PimEIICfYkdeOfS0GMTLoC8I
J1BtB+F+ITXGYyukbtlPUKu5LpLIuQAypiyxeXxSH0alNhgmeSwDyQAUZzLOIbhTAdgJ7Q/oM3KF
e62GteuiZAVcgY6d/w3nF5dpZnvboQH6ugBiBI2QjYKixToJTdRccQpEjautAxb/zOHbGDwvqpKM
YCtAhcyljjQO9QrSQyj2etEVGmfkAplxHT7BCv7GCqzodS5BWB6EpEBl+jpa9DnFXrbxY7j6jjOy
aEMRWz7rixAGaRFWyluQq7gaxDJdL1kXtQxxnWS4UqC8AglQvo2uMm0L5ZVlGn/e6velvdQIkQro
/AMolGBTxfVFo1lASoChFzYOlU2w0nvAk7blotwCYpR+yuIlFN+nhpqiW6IAMkEycPPNQLEPewH6
zWhaEfagdEJYBmQuucGZmjWJ/yAVyX2gFHPwVF8o2xjt6so9RLkmTZgOVnY7ytp1ok88BN5CtdWA
Vgu/RWBYSeVkCKfyDt0T6UTeNsaMC+T6q24MuRapeFHoozq85F1Pmqtx7EaDXHJXl7lYLH1vBVFK
eI3olAEgDLTRslBZIiSniP6Adu/lKP3nvgu6v2Sor8TaxOZpRpWjXYsOWGuB5PIu8qzhL1eJC0/b
0WEybMlB5UzJ1X4QghV4CJ7aaKTE/h2EEPxHVy6CMWrJwiQvSlQWAoACAn/1TV8V/hDyzxspqG5i
XICDQoNYS5XH40ypH3SpuMkDFAXaxjduC08FCRxgIO1AS5tmDJGmoeHaysKPIKiFDkZhCHEIFbKN
mTdQIt8Y+WUr9ptYAzRJiz/bScQPKiJRo3GEbdEF9fKqkQGRy7nyFhKe+U0JEiUgKHHVIFpBmAF4
Ah/nNiRgkmQUhVIwKOTmMdfrbBAi+sH3GdgLPIQ5cGyTe7QjLOpI/hQ5tXEBsdXbWK5USBUY9TCs
UCMpqvILnNVveQsonxfZE27bXpUGZyByB0QUJLR9t20AhIygklmgugNLLD9yJdwGX3Ie8hg2ALQF
KwgJgLWzQLBCuH9BiVVrsPRS8dCCwa6vgDkBahUp+OoMFANXNREOkitpwEmA04DmFG0XlQfMq4ES
SRHEXwoBQN5IlaI7TQc1mpQjVW9rQJjEgfbY4iIGerZOp+jw5YelsYKeABQwJnwFaCvwYiaUt6Rh
m9TysMg9AxJoq2LgcX48SwKPIE5X6OFNcuULRDaV67pOtGKw8ursO8B82ifFaZw5p5fSQhVRK3Aj
qUVrMNytS7TAGrc1NHIe+ZBXweIJwqJMDuK54iNWhDMHTC6npsHl1o79e4+ThStjJwqC2lahTjKV
B9IRsltAxHDwI6FYWo7ylheupZzz5lHhAGSxylfqPWIMsJamgTpVEbph1UQFnVflCre8gYh4kBau
Qagct7exiCetACKaBZGhPxaJulrEqZrfVT6Q53oAxJIXuiAR4QvxkkcHiguodpMOsfu38DcFwOHB
CRCD/DTXCqR3Ev2hjLJ2ySkZcM11kGpgIW3l+whB+l0m+DxyNXoWIMjYgpc0xvke22gfya4MX6q+
pK0IUWIjBGcP4QLM2kkKwnOwuWptNBGqwHCHglNKMxDlpPD8AOXLUPziYyS1S16LZyB+k7/Ghs2D
/2RVteEQ1HzhCL1I3CBVNO4bugkMq9JceVQ6rY0sl8q3M2jYwaXXoH6w3KYSHiiJA+8BgyoXCWAr
U7e2o7m05b2pgEYrQEyLJANGw4g0FBLB473wVR/y2lHrkYY0ouyShm4yzuDWT+KSFIxqt5lCGEAf
qQ36wZVqy40Bf0V/G842REACAZARwEpLOOdDqNkVU7vOHnRFrQYQT0SoF3mKMVH5Kh1ARaa1eNFB
XLyVgmgWOrjKIy3Tx5pG4DcgEFhdeOjBW2yhngGIqpuODLluQXxagKIEfJjetQhtoq9btc2GmQTY
QATtpktDBFW80FT2lVBAp9UovGzu+qRPqaqKZo1UBnycIpEg94TLdpiJwLWnvp5dV22mjpJKrpeu
lwGXAMZvpEjF5MLW0MPjw9FDzwQESS3sS+9S1lD1FtowuswkYLnQvuOAcX0bj3W0/48rIxGKWVLK
6UNQevrAFv342ta83BkmggHMcyTqzmfEd849qCP4YojsDJJ5XBijTCCt4vCq8tXizs9SHiiJygUO
Nlwl2ngrQTokiCBnB708sH7zfiXYA1dZaZ+ESEB9GGFIMonaNEPPEljORzYkGeqhXaaGCOOEbo1R
WcjBLbgzando1y0k7iAH4QHGxsXxbWY7KbIssThBJiWEXlskb4eeX97HgX5db0V7ICtowNpG0QwQ
DhFxgYC4RKmDoSpCnST2oO1dg+0K0ZOY2kNUTHA8eC6+agS9fODVDAgzRMj5HEjpfJSWZbTgc9Uf
i44rXMq863yTC5x3NF3W8b61i0E28z+ae+xpiicJaX+k/cmnN5Eb5nfRM9baN/1SV084PdAbGW6f
lR13U9qx6740gm+ChLfYgARXkT6g7I2mJUVFTQw5FWRMwRJmP33MEaJbHaQv4KyFldShDHFYEj49
9+e8vj9bKCZrwB+3gP3qGnCokqJ4hAoQKj5PVdLDRRCVD0T/WwY8Swa5rUF4PpC6Ptgm73u+t6zT
S29xT4I82/zX/yTv38qesvHHS/mFbcBJwgfUQyXwUIGuQiMdxPQ+ABmyhI56DZlzkLXJYPL4q60B
Xt1RReFX94FkfFBwBFQV/TzG7k3Ta2AYH3hCgSRCjkBGe6C633hv2gdv+KUfVmPguP5mZ1RcKztg
yn71F7rj9HyAp21E9grU2X/nnd79Jumx3I+931Hk7/+6PmTV3u31gw//C3bawV+p382e/fLTsx9+
1+GPqCc9+QjdD6eulZoI+JrdP2meHmrP5v0xzPFR7q6pohG4/boa0slO0t+PMbVmPw439dODV9HN
6Nc/P3wTPMEaUUP9PV6F/wjpNuo9vPoW9qbr5Re8idKUGpVUBH+Oz/lRXXxx1AKlOHquAuzIucP2
Ld92i6AbiJw7QtZ59rBRhoXdkcNMrbS17Kh0jxliGHwLaPHBvdINtJs8aZs+c6mRNbTNo7WWAFU6
d9yhFQZm6nUDkekSJYhzh52lWIZw0w20G5bBhgMlXXR0ODQ07pw720FrrR16H2sM1nbshseLQCA8
5852bKaRdQoORxBlZw+emuHa6sYh742wjp076sR9TE0fd0w3FBnYYPDmJoWVhpnVUOMCnHD2hK00
MEN6WBbrkFoWvboGg1MxSCOEJJRxF0jX37mLgGYF2BxqEQQSL5w77mz9zDgIAoPNMMtNn54toS0+
d7YXVnq0wcCVyGBYM+wtzMaiRFeA2j5/5EszL492g8xgdaHr6hTHrsmOUPncFV6CLtf0jqfMYI0v
Xdj13Aqz3HLpdSYo33OnfVnUVvAYFandjUWsmiAzMPGLyN9gTahxFQZmbQFd0XVED8vgiCyIbadG
BXfL2et7ZUEmOH0G+gZfEYOxoxSY8m6c3XtjcTUD3nrk9QAe1H3Lz2Ko1733G5DhF7bpdyPt5msw
WOLbCLccffBAzdN9zfsnTE60dTwwofU/98wtd1YzdUNqE4NqiMHQsUkbCZH0upw94dJEQJdSnjD6
DRgMXFkb+vIQWQRJy8pFIWJ36ro5kt0msrjy7j1Ae0LKuUQnYPc1799t92j7tza9OTrkNxEdNpIU
77mv8DOcqzX23QDSa91ouzVRGJxAWGRcUBYkfKmhWUQ1Syt9PDrbBFp/7nKgD8fqRd/hvNBXqiIQ
ReRzR78iuh8Ye21tjiM90j/D4LKaRxl4+rqZkheJ9grkZF91bE+l3f6YXJcooaHvb5jrGpihuaEc
B+nVt/D6bTlBkPUs8GZxWy6s2j3ynlQGW34Jo5j3bpCeTa1ddgp4s8JCHelwj6JFrfvr2YZymZu5
lXXD7UwZSf+fe3QHGABRfu9jYKVHmWRR4/WXLDEm86aE4wApsMdH68jyQATE0AmBy0+fYD/+n3eA
0YJ7IE60y3uTt/iLdYPD+T/988MfjUiKsSt6UInx7pPuhy/ldPumQ27pbjHJ7mDhBw3Au0JnRRUW
R91szd4SOeiYmi//0l5741abIRFGDUqKuz/dYG8dNEtNi3bjWSwu5pp0k9u9MBae4EWUbo6WgMUF
Dy47082p2RLV53NX9tJC2YQ2mSBuOn/cawRI3Si7pVUZWMpPgD+k1KgGi1DDLDZu72NqHnt96Fs+
e32X0CambmqIhZw/6pPnTubcGwVu+uxeEhms9oOV5b2+GVJFDnR7nz/9r1ZwFIKxqJ1cRT1sun/K
ese5BIWFXZuQFEVvau2UpnvL4nHjkiLemjqSIM5lYZ7vivDxVKEC3cyCsNPwPPfYf3wsegBwUzvz
aXQG2/PfbkfL0e3n0fC/9cgmQqmh9+wcaGiWhGYhtDshjkBY3YloysuPderS/mMCCWj16TJRSwTH
Oho2JRV2p3MK3uuV/AXRDHsHFC/rmMGaRZWhj9JQQUctTPI5EXi5fvTuU945EWt7eUe9HhSBha+0
8hPMACwu30G0jrLeP+aW5SMH88+njjxh5z73GXa5AXIIF6QSHpqnvodFlnwQRd7JsRk8w4WZQm/s
xHtg4VeM3a3bLTNxVjQGEx4jzUju5Q38bHI971I/7jqNQiujPYIXI7A3Osjj1ArXTo/QRDwfn4FF
75uelZ5YfV3q1u390fXT3JdRQeoW4S6U/wGs6l0ek9cQPvpzT8SkMKl8Jws3cmohXf20RPt0xHqI
spHf/YwyTQIL33IaVcTVOfFaBJ6BX4zmqNzNnN4s3MBq9K7XyB/07pBtQdf8UXWbRR3hInJQcIQl
/5iDrb97x/uwjMHTkCw33MPerWV9pwaXGByPOXpKHpHupgdmcDYGTgo3MzBPWT6BBY7pxvSDJjVP
LDqL1NbCRItS7tIJDOC6u3V6v9G4sqrewPRPZLtZlACu3IIqt+y4dc41Op/NsDDzonv23c7WGMRp
V1hkelQWNwpZ4G+WeRxLAYrcPcD7X94N+H9MMGg8WS7aMuoMsho3ZlyYPfIIkwKVMzrMMRisOY6N
Sa+5oZy/LvDPMgdSfCfXBQDqs++9fcp8avlWaP7n3sdsDYyHC5NLbpE7YmlgIDdmb1CEDrVmRCL+
7C+/izzgl6hVA6qfxbiAW3XDkFMlEk6tc0/rXYEK9NFkGezMNygtnol4fYCrdsIlAK/l+YvyLDAU
WaQ7XicqPHNJ3kHx9uI3/nmJiH1B6NzUw+H8/+MKIghqW6vbc7tzycDwDiIYqd7tUZ2M8GGde+BH
PvIefmkC8N8NRiZNKLvOHRrhRm4FuDK6ocjALOz5NAo3RWrSFyiLiucVFjg17YKaMRjOugc44+5H
AiKghzVeHfZww46eynV/TOYPaUqo0uoQlOUFTUOfFgNAweHTvH78Dn+7e3bWTUFQO4Hb/BazgsUP
cRyetVvR2cyIxIqv/M5fon/r+3HFHWRCx3v86ZHfmIn5kbmg9zjpfzuyI7847lHWCBqoZ444KtIo
pgw0shLPcWW/Ns09DukUlGGHxTlvCUjblOnT2TNyI565ELvM0yn4hYRS6DOf79fWY5c1oWd8qphw
1rrcoCxqH6O+VKhI6ho6S8E8qWsGGlWfrVIB3ElzS2gvQtwgbwKSYM+YRxtRBVetDNpoQBIRJoBM
7nlq69eWbGFlURzlZkAv2ylLfLRs73ighQmyAuuxO5u7Gx8NyeQ/iPxCzVgTRF7oPj5x7b115X5A
cBCWnsRn6+AKBiGwbEgA0ELgBzKfr37tqbvhj7kXT22vt9wfB6/o2f1w+DR/jXuR3AbnPhV9M/4l
bj3fBtKMup8Y+M8fQxsl8m7L7jzc7i8njs0b7U0/yrMKHmM3EhlWeMmQvXVcoOwpfAphnYdfA6jy
GZNFHg658m4gMlfCaHDusAPH3HSjkDGfX9EHh+qNz39rxcWj765JVQrWqDcA+waF7SWa1+dOfGgF
0Ro1MHzN69/HYAcOTBSwIxrM9OKt98bFgjB6lEYw9PsFIe9AYZC3+oH73DmhpDKxfyfU9yjd396/
LQdmbPU+W+mG8vUUBjUVqCyij4suexAW/HM3zshu4rwbhiy3ymCyowRReAS7559IChNWjbNnjVJH
SueaWfQNjHLHjWLaXGsMTucdjv3EDB7pkVlk3yfmI30IifLAuas7cY6ugedef/G7P/vGk32iOsCi
jWvw2//Jrd7mn2Zl5KbUqYOc5/lLMbfChr4Rn4eCv74Wl+7jsVcA9qHzZ3sJdz53qMsFbSMMxnUf
j1aBBVZmgcYK28yQ/epmSOwPaPK6v77fDqNrOcpzeju86OO/cROji9SsKK8DWiQspusfDcrgFC9w
ka6PekGYlBB2hebjnkyBxWW0iFpiJdFa0q3pbkeoDDy7KxeOODUqC8O+G5W26gILWo69seT6bpbR
VTw0mHUP8f7TcQs3/xgdyMAnXFrN2rF836LcN5EFzcNT2uhZChFKp+cvx5I0N9KdyyILFOaStEuZ
vUsLOLRulmQ/iwIDl2KJtujj9ByL9o8lcKN0tMbiGr2L6JBHZIEEWv72v6IexHB++/ddUf0m/e1/
h2uXTrNCpqVb+vefF2DE3aNMHBSnGIxrhu2xHRVZdITc288OOAt6jX6ReqCj6o3NjPIxRBZUFWB5
c48cZJFJrRFJDRRSqPtVZAGL+vbMoRdZUEp8c4NH87GiLQYL5O3ehj4/3yy4Kvpu2ruDZ0RhCYHd
P/+MfHxsLOrdaaIIvTbeAI8nmq1hqF8PTg6TnSOSeEIH4h+Tut1Vjv6GWc3vNkLEHYape8PkYmNg
aj+C2OHRdLf0HaR03/J+G/4xRR8U7akx8LHRsmX75gZSBt0Mdxc8g4VYNCZhvaOGZTFhpwDw7HBU
FhdZH8lY+pRKDOaKHONjBDz04WxZXGPL1O0B6u7RAzMIv9GeRKfPWdyLwJ3YvTn5n+XH28OlEHgG
LggA58+7JAQWEMQdlJ2aLwu398KM6e0rsOjxnEM4qWkJJJOaMAvE5L5IP4+OspUCC9zk/kY/MTaD
jTFH27rnPF8SBuf60qQT/AKLyg3oWMzo2RFRhO6Fvv/mAP0Nqm20GYIOLYOB0bDilnS0LKgM7jqS
pWqOAhaBRV7/yorpOFlg0b51A/gb6BZPIrF3oqBn1gpvQNz3bCOzYPa8AY83BI2B0sq63bC7/l8E
Mbwx07hED40Zw2xQIwsMdsedY7rHrQaiyOBc35lb9/lKw13vHuH9Z/DOdJGz6sbZ+1gsZoyAlriF
x7tDZGGR7ttH68RysOBe/OxaOaCd1HqwMHWzHGX1+ASiXVCgndB93ftf47wIzcxBrAiCLmQougHJ
+wTjPovoeRmjCO43p2yJJBCCm7OLY0DQb8AuNjKzvBuMzH9Pn/Pz0WEh3oT6WjquB0BW169z+BXA
NQIWyyDhubsfzN4cDWP+//3v/zPzzIbgvDc2ZWwA9oOoOoMQ/s5FTZ9DbYouyGiiYUg8g1AJ+VvP
9Irunf/L0DWjBmGO2/sEjIhJpaoMTdEgf9Et6/u38jDyNlHvX5D18BD9uTTMGsrUMrDM53/L3CzQ
7kixggg8yCM0No1VnO9ya7CKc1lWdJPdHcb9dzB49yDDtE+MzMCWXJpxjgauE4O/et/8efkgoeMB
OzcndPgIZBO/lM+ivuv3/NfrhAwf0+KRCpIZmE9gtl30Ouwy9n0zfTymqeje5/tPJsBxhevT8DgW
fhOZLTpWKFePBdkjAYeA0QydGtTQLOLagdmQPuz9bUuNzsILGRztDhaV8GEUIFdPa7yw8Au6cU9D
v1gEXaB0PGaKZMGrjH6mDYgWC7qsxaIKPAXHGZVZF1hcxhfYx0fvT2DBkIV+XVLFOYYGsAAHEn7b
jJRqKYdOYMG+dQPthzwiPXSUFyKyYMnaNxjP3TzPdtb0ygJrS2c+dyESC5d9/y2XxZpOgIhMLB9I
st2NudlN/y56RGcFNX8WSgN3CPH26zPAvgQF0AljKLLAdO0X6rMLaRJQpZIubwL23VuFZxkCFvCp
jjPks5va7kkjD9qvbj3ff53eL3svfQODtHkf1C1H2D2RRSvoAA00SAp2S7A7Eixc/6VJe0UiC2YJ
5Hvy3ghdVyhWF/QxZgEo2u9OuDC589u/+1bQHK6KwgbtggdYmPgGmm8QpVoWqcf9A+xvgd4/xmA+
XVv/fPgQEjp5GAQsv/0PBPcbC8SGvSuzNLPMQpC3/3/mk+3o/WPoZnFB+KZMpPV798uP3PTj7G5G
zQc0e6qBPwqaWQ3BgJy81E33Z4fx0Kn/3U8/9VPWTan7zj4qUHiKKl5oqXnWVPTC7/5ZooGn2hhZ
iDygrPM98jsKtu7FEhOjgmQeVM+GqoKyXdfRivlqsHvqDf8x+IR91+Xf8L2nNm7ho2osi+xfH5Wg
I+UiFozD/dRsafAMC4DcAPUJKqXHIps3ICSQR0AtFrnn0RqRDs0HwYK5/onxDoDao54GFrCnsel7
JJF9yqnUjM4q/Mzcv56AmRRAgdAZGCa1JSR+UT6gtobAQpmPVPKQ3KGcC4EFieCNdUy79apRfX11
79PieLIiixPyGXjiFuoI1ItDs/Fr++HPuwZO9ZX//S6FiRUhUqLeCovy8m2RHdXaRRaJFBK40qKR
kFj5624h7UQn/7lb6PBAPLmjhz/qXOSdM/zH+EuniAP+Yk/50xXaq9E/FQrWPihU//X/AQAA//8=
</cx:binary>
              </cx:geoCache>
            </cx:geography>
          </cx:layoutPr>
        </cx:series>
      </cx:plotAreaRegion>
    </cx:plotArea>
  </cx:chart>
  <cx:spPr>
    <a:ln>
      <a:no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4066F5-CAE8-4488-9C10-3FCB98003575}" type="datetimeFigureOut">
              <a:rPr lang="en-CA" smtClean="0"/>
              <a:t>2022-05-27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40651A-B6A0-477F-BC2D-C1B967EB5CE6}" type="slidenum">
              <a:rPr lang="en-CA" smtClean="0"/>
              <a:t>‹#›</a:t>
            </a:fld>
            <a:endParaRPr lang="en-CA"/>
          </a:p>
        </p:txBody>
      </p:sp>
    </p:spTree>
    <p:extLst>
      <p:ext uri="{BB962C8B-B14F-4D97-AF65-F5344CB8AC3E}">
        <p14:creationId xmlns:p14="http://schemas.microsoft.com/office/powerpoint/2010/main" val="1805829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8EFAF-DB98-6DFC-8978-BCDCF1ED7B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937EB56-B2BB-8E78-BA76-0F2E52B1BA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BFD5CA64-AEF1-F1C7-771F-9B4FB8F25EF1}"/>
              </a:ext>
            </a:extLst>
          </p:cNvPr>
          <p:cNvSpPr>
            <a:spLocks noGrp="1"/>
          </p:cNvSpPr>
          <p:nvPr>
            <p:ph type="dt" sz="half" idx="10"/>
          </p:nvPr>
        </p:nvSpPr>
        <p:spPr/>
        <p:txBody>
          <a:bodyPr/>
          <a:lstStyle/>
          <a:p>
            <a:fld id="{58FAE698-4145-4D53-8BE4-49CB62A10185}" type="datetime1">
              <a:rPr lang="en-CA" smtClean="0"/>
              <a:t>2022-05-27</a:t>
            </a:fld>
            <a:endParaRPr lang="en-CA"/>
          </a:p>
        </p:txBody>
      </p:sp>
      <p:sp>
        <p:nvSpPr>
          <p:cNvPr id="5" name="Footer Placeholder 4">
            <a:extLst>
              <a:ext uri="{FF2B5EF4-FFF2-40B4-BE49-F238E27FC236}">
                <a16:creationId xmlns:a16="http://schemas.microsoft.com/office/drawing/2014/main" id="{08C87D3F-091E-F0D1-91E4-646B07B1374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6781CB8-32E9-2ECE-03E8-9253E08074A8}"/>
              </a:ext>
            </a:extLst>
          </p:cNvPr>
          <p:cNvSpPr>
            <a:spLocks noGrp="1"/>
          </p:cNvSpPr>
          <p:nvPr>
            <p:ph type="sldNum" sz="quarter" idx="12"/>
          </p:nvPr>
        </p:nvSpPr>
        <p:spPr/>
        <p:txBody>
          <a:bodyPr/>
          <a:lstStyle/>
          <a:p>
            <a:fld id="{F4D927ED-DC2B-4E3E-A333-130FB669D8C5}" type="slidenum">
              <a:rPr lang="en-CA" smtClean="0"/>
              <a:t>‹#›</a:t>
            </a:fld>
            <a:endParaRPr lang="en-CA"/>
          </a:p>
        </p:txBody>
      </p:sp>
    </p:spTree>
    <p:extLst>
      <p:ext uri="{BB962C8B-B14F-4D97-AF65-F5344CB8AC3E}">
        <p14:creationId xmlns:p14="http://schemas.microsoft.com/office/powerpoint/2010/main" val="1608618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9A9E6-35C5-51A3-528E-C3179841913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ECAB299-F2D5-633B-F63C-194FD76650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D3FB926-A3B5-9C10-B9AB-1A3969910CC1}"/>
              </a:ext>
            </a:extLst>
          </p:cNvPr>
          <p:cNvSpPr>
            <a:spLocks noGrp="1"/>
          </p:cNvSpPr>
          <p:nvPr>
            <p:ph type="dt" sz="half" idx="10"/>
          </p:nvPr>
        </p:nvSpPr>
        <p:spPr/>
        <p:txBody>
          <a:bodyPr/>
          <a:lstStyle/>
          <a:p>
            <a:fld id="{67DBEB13-1AD3-482F-87C5-47E956CD7619}" type="datetime1">
              <a:rPr lang="en-CA" smtClean="0"/>
              <a:t>2022-05-27</a:t>
            </a:fld>
            <a:endParaRPr lang="en-CA"/>
          </a:p>
        </p:txBody>
      </p:sp>
      <p:sp>
        <p:nvSpPr>
          <p:cNvPr id="5" name="Footer Placeholder 4">
            <a:extLst>
              <a:ext uri="{FF2B5EF4-FFF2-40B4-BE49-F238E27FC236}">
                <a16:creationId xmlns:a16="http://schemas.microsoft.com/office/drawing/2014/main" id="{21C6F2EB-565D-1B2E-AFD5-C42A383B12D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1F3CA4B-F9EA-3C30-C06A-9749EE83FE56}"/>
              </a:ext>
            </a:extLst>
          </p:cNvPr>
          <p:cNvSpPr>
            <a:spLocks noGrp="1"/>
          </p:cNvSpPr>
          <p:nvPr>
            <p:ph type="sldNum" sz="quarter" idx="12"/>
          </p:nvPr>
        </p:nvSpPr>
        <p:spPr/>
        <p:txBody>
          <a:bodyPr/>
          <a:lstStyle/>
          <a:p>
            <a:fld id="{F4D927ED-DC2B-4E3E-A333-130FB669D8C5}" type="slidenum">
              <a:rPr lang="en-CA" smtClean="0"/>
              <a:t>‹#›</a:t>
            </a:fld>
            <a:endParaRPr lang="en-CA"/>
          </a:p>
        </p:txBody>
      </p:sp>
    </p:spTree>
    <p:extLst>
      <p:ext uri="{BB962C8B-B14F-4D97-AF65-F5344CB8AC3E}">
        <p14:creationId xmlns:p14="http://schemas.microsoft.com/office/powerpoint/2010/main" val="1125342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4925F7-9AC4-CD91-0B9F-EA34F8A9E8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DF358CC-DEEC-3755-3DBF-AEF37F7317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EE020FD-934E-5026-C95D-8248D3496A1B}"/>
              </a:ext>
            </a:extLst>
          </p:cNvPr>
          <p:cNvSpPr>
            <a:spLocks noGrp="1"/>
          </p:cNvSpPr>
          <p:nvPr>
            <p:ph type="dt" sz="half" idx="10"/>
          </p:nvPr>
        </p:nvSpPr>
        <p:spPr/>
        <p:txBody>
          <a:bodyPr/>
          <a:lstStyle/>
          <a:p>
            <a:fld id="{9114337E-334B-418C-8398-1F15D66189D7}" type="datetime1">
              <a:rPr lang="en-CA" smtClean="0"/>
              <a:t>2022-05-27</a:t>
            </a:fld>
            <a:endParaRPr lang="en-CA"/>
          </a:p>
        </p:txBody>
      </p:sp>
      <p:sp>
        <p:nvSpPr>
          <p:cNvPr id="5" name="Footer Placeholder 4">
            <a:extLst>
              <a:ext uri="{FF2B5EF4-FFF2-40B4-BE49-F238E27FC236}">
                <a16:creationId xmlns:a16="http://schemas.microsoft.com/office/drawing/2014/main" id="{40AC0BB9-7114-CFF4-9800-C4BCCBF378A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370DFBA-B09E-982D-1008-F6D572C1309B}"/>
              </a:ext>
            </a:extLst>
          </p:cNvPr>
          <p:cNvSpPr>
            <a:spLocks noGrp="1"/>
          </p:cNvSpPr>
          <p:nvPr>
            <p:ph type="sldNum" sz="quarter" idx="12"/>
          </p:nvPr>
        </p:nvSpPr>
        <p:spPr/>
        <p:txBody>
          <a:bodyPr/>
          <a:lstStyle/>
          <a:p>
            <a:fld id="{F4D927ED-DC2B-4E3E-A333-130FB669D8C5}" type="slidenum">
              <a:rPr lang="en-CA" smtClean="0"/>
              <a:t>‹#›</a:t>
            </a:fld>
            <a:endParaRPr lang="en-CA"/>
          </a:p>
        </p:txBody>
      </p:sp>
    </p:spTree>
    <p:extLst>
      <p:ext uri="{BB962C8B-B14F-4D97-AF65-F5344CB8AC3E}">
        <p14:creationId xmlns:p14="http://schemas.microsoft.com/office/powerpoint/2010/main" val="968123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D5650-D6F4-9F04-4523-387660100CB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061A7CF-713B-5639-037E-9D0D52644B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A9CBBEB-8E79-E6BD-92C2-F14BE1ED203A}"/>
              </a:ext>
            </a:extLst>
          </p:cNvPr>
          <p:cNvSpPr>
            <a:spLocks noGrp="1"/>
          </p:cNvSpPr>
          <p:nvPr>
            <p:ph type="dt" sz="half" idx="10"/>
          </p:nvPr>
        </p:nvSpPr>
        <p:spPr/>
        <p:txBody>
          <a:bodyPr/>
          <a:lstStyle/>
          <a:p>
            <a:fld id="{E6EF20BF-EE2B-47F8-9E34-67A89FF0DB99}" type="datetime1">
              <a:rPr lang="en-CA" smtClean="0"/>
              <a:t>2022-05-27</a:t>
            </a:fld>
            <a:endParaRPr lang="en-CA"/>
          </a:p>
        </p:txBody>
      </p:sp>
      <p:sp>
        <p:nvSpPr>
          <p:cNvPr id="5" name="Footer Placeholder 4">
            <a:extLst>
              <a:ext uri="{FF2B5EF4-FFF2-40B4-BE49-F238E27FC236}">
                <a16:creationId xmlns:a16="http://schemas.microsoft.com/office/drawing/2014/main" id="{73985515-18A0-7C77-EA52-F219B0C46F8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C1DCFFD-DD47-DC12-015B-BA10EFA575B9}"/>
              </a:ext>
            </a:extLst>
          </p:cNvPr>
          <p:cNvSpPr>
            <a:spLocks noGrp="1"/>
          </p:cNvSpPr>
          <p:nvPr>
            <p:ph type="sldNum" sz="quarter" idx="12"/>
          </p:nvPr>
        </p:nvSpPr>
        <p:spPr/>
        <p:txBody>
          <a:bodyPr/>
          <a:lstStyle/>
          <a:p>
            <a:fld id="{F4D927ED-DC2B-4E3E-A333-130FB669D8C5}" type="slidenum">
              <a:rPr lang="en-CA" smtClean="0"/>
              <a:t>‹#›</a:t>
            </a:fld>
            <a:endParaRPr lang="en-CA"/>
          </a:p>
        </p:txBody>
      </p:sp>
    </p:spTree>
    <p:extLst>
      <p:ext uri="{BB962C8B-B14F-4D97-AF65-F5344CB8AC3E}">
        <p14:creationId xmlns:p14="http://schemas.microsoft.com/office/powerpoint/2010/main" val="892997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91BFF-7716-2635-08B3-9EC5F92370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88A5B90-CB81-1B11-95DF-241397BE34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402036-6876-A3AA-4728-ADB0619CD26F}"/>
              </a:ext>
            </a:extLst>
          </p:cNvPr>
          <p:cNvSpPr>
            <a:spLocks noGrp="1"/>
          </p:cNvSpPr>
          <p:nvPr>
            <p:ph type="dt" sz="half" idx="10"/>
          </p:nvPr>
        </p:nvSpPr>
        <p:spPr/>
        <p:txBody>
          <a:bodyPr/>
          <a:lstStyle/>
          <a:p>
            <a:fld id="{1482EDA4-04C6-4143-8728-F6ABC6853FC0}" type="datetime1">
              <a:rPr lang="en-CA" smtClean="0"/>
              <a:t>2022-05-27</a:t>
            </a:fld>
            <a:endParaRPr lang="en-CA"/>
          </a:p>
        </p:txBody>
      </p:sp>
      <p:sp>
        <p:nvSpPr>
          <p:cNvPr id="5" name="Footer Placeholder 4">
            <a:extLst>
              <a:ext uri="{FF2B5EF4-FFF2-40B4-BE49-F238E27FC236}">
                <a16:creationId xmlns:a16="http://schemas.microsoft.com/office/drawing/2014/main" id="{8257B75C-76F2-EB1C-D011-EC8322BFDEF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F807204-0651-27E5-CE6C-4EDF008D7DEF}"/>
              </a:ext>
            </a:extLst>
          </p:cNvPr>
          <p:cNvSpPr>
            <a:spLocks noGrp="1"/>
          </p:cNvSpPr>
          <p:nvPr>
            <p:ph type="sldNum" sz="quarter" idx="12"/>
          </p:nvPr>
        </p:nvSpPr>
        <p:spPr/>
        <p:txBody>
          <a:bodyPr/>
          <a:lstStyle/>
          <a:p>
            <a:fld id="{F4D927ED-DC2B-4E3E-A333-130FB669D8C5}" type="slidenum">
              <a:rPr lang="en-CA" smtClean="0"/>
              <a:t>‹#›</a:t>
            </a:fld>
            <a:endParaRPr lang="en-CA"/>
          </a:p>
        </p:txBody>
      </p:sp>
    </p:spTree>
    <p:extLst>
      <p:ext uri="{BB962C8B-B14F-4D97-AF65-F5344CB8AC3E}">
        <p14:creationId xmlns:p14="http://schemas.microsoft.com/office/powerpoint/2010/main" val="1824925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5C52-E207-BB81-ABC0-2410FFA5D0B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88D894D-22F2-9F2C-FE3E-8835BE3CD8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18199F1-7600-F9F6-B9B4-DC2E6C1616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B5294490-2BB1-BE48-5DF1-063D5D0FF399}"/>
              </a:ext>
            </a:extLst>
          </p:cNvPr>
          <p:cNvSpPr>
            <a:spLocks noGrp="1"/>
          </p:cNvSpPr>
          <p:nvPr>
            <p:ph type="dt" sz="half" idx="10"/>
          </p:nvPr>
        </p:nvSpPr>
        <p:spPr/>
        <p:txBody>
          <a:bodyPr/>
          <a:lstStyle/>
          <a:p>
            <a:fld id="{98C68CE4-C49B-48A1-9D65-9D0B74C09675}" type="datetime1">
              <a:rPr lang="en-CA" smtClean="0"/>
              <a:t>2022-05-27</a:t>
            </a:fld>
            <a:endParaRPr lang="en-CA"/>
          </a:p>
        </p:txBody>
      </p:sp>
      <p:sp>
        <p:nvSpPr>
          <p:cNvPr id="6" name="Footer Placeholder 5">
            <a:extLst>
              <a:ext uri="{FF2B5EF4-FFF2-40B4-BE49-F238E27FC236}">
                <a16:creationId xmlns:a16="http://schemas.microsoft.com/office/drawing/2014/main" id="{6D4E4323-6800-6B6C-2770-DF62A741D7B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2DB5DF0-96C1-EE67-7B24-EA198D6225E8}"/>
              </a:ext>
            </a:extLst>
          </p:cNvPr>
          <p:cNvSpPr>
            <a:spLocks noGrp="1"/>
          </p:cNvSpPr>
          <p:nvPr>
            <p:ph type="sldNum" sz="quarter" idx="12"/>
          </p:nvPr>
        </p:nvSpPr>
        <p:spPr/>
        <p:txBody>
          <a:bodyPr/>
          <a:lstStyle/>
          <a:p>
            <a:fld id="{F4D927ED-DC2B-4E3E-A333-130FB669D8C5}" type="slidenum">
              <a:rPr lang="en-CA" smtClean="0"/>
              <a:t>‹#›</a:t>
            </a:fld>
            <a:endParaRPr lang="en-CA"/>
          </a:p>
        </p:txBody>
      </p:sp>
    </p:spTree>
    <p:extLst>
      <p:ext uri="{BB962C8B-B14F-4D97-AF65-F5344CB8AC3E}">
        <p14:creationId xmlns:p14="http://schemas.microsoft.com/office/powerpoint/2010/main" val="2768876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886E7-80FD-ED77-B8D5-E6A1BD8F2367}"/>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D99F15B-4E87-C954-5D65-7FAE98267B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94BEA1-3263-69BA-7BE7-E8BBDD62B7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2518F964-D9B1-2FC3-F2FF-E434249AC8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2B65B1-2C87-B121-9E6A-279F67B37C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1DB3FE6-8E6C-AA85-EE5B-70D27B36D491}"/>
              </a:ext>
            </a:extLst>
          </p:cNvPr>
          <p:cNvSpPr>
            <a:spLocks noGrp="1"/>
          </p:cNvSpPr>
          <p:nvPr>
            <p:ph type="dt" sz="half" idx="10"/>
          </p:nvPr>
        </p:nvSpPr>
        <p:spPr/>
        <p:txBody>
          <a:bodyPr/>
          <a:lstStyle/>
          <a:p>
            <a:fld id="{49FCD45D-CDE3-4F56-9B3E-B5A9B5395164}" type="datetime1">
              <a:rPr lang="en-CA" smtClean="0"/>
              <a:t>2022-05-27</a:t>
            </a:fld>
            <a:endParaRPr lang="en-CA"/>
          </a:p>
        </p:txBody>
      </p:sp>
      <p:sp>
        <p:nvSpPr>
          <p:cNvPr id="8" name="Footer Placeholder 7">
            <a:extLst>
              <a:ext uri="{FF2B5EF4-FFF2-40B4-BE49-F238E27FC236}">
                <a16:creationId xmlns:a16="http://schemas.microsoft.com/office/drawing/2014/main" id="{5233E971-162F-D3DA-68C2-FFD813056CFD}"/>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80C8A8B-65CE-496C-5571-E3A92B9F4ECA}"/>
              </a:ext>
            </a:extLst>
          </p:cNvPr>
          <p:cNvSpPr>
            <a:spLocks noGrp="1"/>
          </p:cNvSpPr>
          <p:nvPr>
            <p:ph type="sldNum" sz="quarter" idx="12"/>
          </p:nvPr>
        </p:nvSpPr>
        <p:spPr/>
        <p:txBody>
          <a:bodyPr/>
          <a:lstStyle/>
          <a:p>
            <a:fld id="{F4D927ED-DC2B-4E3E-A333-130FB669D8C5}" type="slidenum">
              <a:rPr lang="en-CA" smtClean="0"/>
              <a:t>‹#›</a:t>
            </a:fld>
            <a:endParaRPr lang="en-CA"/>
          </a:p>
        </p:txBody>
      </p:sp>
    </p:spTree>
    <p:extLst>
      <p:ext uri="{BB962C8B-B14F-4D97-AF65-F5344CB8AC3E}">
        <p14:creationId xmlns:p14="http://schemas.microsoft.com/office/powerpoint/2010/main" val="1316313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D2558-DEDA-0C0B-28F4-2C620AFCFDA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07B9B6CB-FF2D-85F7-F457-AD5F5D8A76A3}"/>
              </a:ext>
            </a:extLst>
          </p:cNvPr>
          <p:cNvSpPr>
            <a:spLocks noGrp="1"/>
          </p:cNvSpPr>
          <p:nvPr>
            <p:ph type="dt" sz="half" idx="10"/>
          </p:nvPr>
        </p:nvSpPr>
        <p:spPr/>
        <p:txBody>
          <a:bodyPr/>
          <a:lstStyle/>
          <a:p>
            <a:fld id="{114BF511-E852-49D4-B628-BE31C5820BA5}" type="datetime1">
              <a:rPr lang="en-CA" smtClean="0"/>
              <a:t>2022-05-27</a:t>
            </a:fld>
            <a:endParaRPr lang="en-CA"/>
          </a:p>
        </p:txBody>
      </p:sp>
      <p:sp>
        <p:nvSpPr>
          <p:cNvPr id="4" name="Footer Placeholder 3">
            <a:extLst>
              <a:ext uri="{FF2B5EF4-FFF2-40B4-BE49-F238E27FC236}">
                <a16:creationId xmlns:a16="http://schemas.microsoft.com/office/drawing/2014/main" id="{4AC16641-FC09-F3F1-7F61-733DE4B91A69}"/>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4DFB1FE8-AA83-B68C-5315-A0EB2B3BF314}"/>
              </a:ext>
            </a:extLst>
          </p:cNvPr>
          <p:cNvSpPr>
            <a:spLocks noGrp="1"/>
          </p:cNvSpPr>
          <p:nvPr>
            <p:ph type="sldNum" sz="quarter" idx="12"/>
          </p:nvPr>
        </p:nvSpPr>
        <p:spPr/>
        <p:txBody>
          <a:bodyPr/>
          <a:lstStyle/>
          <a:p>
            <a:fld id="{F4D927ED-DC2B-4E3E-A333-130FB669D8C5}" type="slidenum">
              <a:rPr lang="en-CA" smtClean="0"/>
              <a:t>‹#›</a:t>
            </a:fld>
            <a:endParaRPr lang="en-CA"/>
          </a:p>
        </p:txBody>
      </p:sp>
    </p:spTree>
    <p:extLst>
      <p:ext uri="{BB962C8B-B14F-4D97-AF65-F5344CB8AC3E}">
        <p14:creationId xmlns:p14="http://schemas.microsoft.com/office/powerpoint/2010/main" val="4097808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BA05B1-94E4-2FE0-336C-DEE9E1DD9821}"/>
              </a:ext>
            </a:extLst>
          </p:cNvPr>
          <p:cNvSpPr>
            <a:spLocks noGrp="1"/>
          </p:cNvSpPr>
          <p:nvPr>
            <p:ph type="dt" sz="half" idx="10"/>
          </p:nvPr>
        </p:nvSpPr>
        <p:spPr/>
        <p:txBody>
          <a:bodyPr/>
          <a:lstStyle/>
          <a:p>
            <a:fld id="{10F158E7-3400-433F-B216-3820D76E671A}" type="datetime1">
              <a:rPr lang="en-CA" smtClean="0"/>
              <a:t>2022-05-27</a:t>
            </a:fld>
            <a:endParaRPr lang="en-CA"/>
          </a:p>
        </p:txBody>
      </p:sp>
      <p:sp>
        <p:nvSpPr>
          <p:cNvPr id="3" name="Footer Placeholder 2">
            <a:extLst>
              <a:ext uri="{FF2B5EF4-FFF2-40B4-BE49-F238E27FC236}">
                <a16:creationId xmlns:a16="http://schemas.microsoft.com/office/drawing/2014/main" id="{16D440DF-1253-9C47-A941-CAFA933602A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44F5A95-32B3-56C0-DCDE-D341B3725BC3}"/>
              </a:ext>
            </a:extLst>
          </p:cNvPr>
          <p:cNvSpPr>
            <a:spLocks noGrp="1"/>
          </p:cNvSpPr>
          <p:nvPr>
            <p:ph type="sldNum" sz="quarter" idx="12"/>
          </p:nvPr>
        </p:nvSpPr>
        <p:spPr/>
        <p:txBody>
          <a:bodyPr/>
          <a:lstStyle/>
          <a:p>
            <a:fld id="{F4D927ED-DC2B-4E3E-A333-130FB669D8C5}" type="slidenum">
              <a:rPr lang="en-CA" smtClean="0"/>
              <a:t>‹#›</a:t>
            </a:fld>
            <a:endParaRPr lang="en-CA"/>
          </a:p>
        </p:txBody>
      </p:sp>
    </p:spTree>
    <p:extLst>
      <p:ext uri="{BB962C8B-B14F-4D97-AF65-F5344CB8AC3E}">
        <p14:creationId xmlns:p14="http://schemas.microsoft.com/office/powerpoint/2010/main" val="4198972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D4CC4-69CA-C3E8-5A10-CAB65E4818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AB92388-2248-1976-C44E-7D59AE86AF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6718CE6-5FE7-314C-8214-260823FC52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B651DA-48DA-324B-C118-498CFA49AF4D}"/>
              </a:ext>
            </a:extLst>
          </p:cNvPr>
          <p:cNvSpPr>
            <a:spLocks noGrp="1"/>
          </p:cNvSpPr>
          <p:nvPr>
            <p:ph type="dt" sz="half" idx="10"/>
          </p:nvPr>
        </p:nvSpPr>
        <p:spPr/>
        <p:txBody>
          <a:bodyPr/>
          <a:lstStyle/>
          <a:p>
            <a:fld id="{1734DB73-87EC-4E7A-9BDA-28AFCB995745}" type="datetime1">
              <a:rPr lang="en-CA" smtClean="0"/>
              <a:t>2022-05-27</a:t>
            </a:fld>
            <a:endParaRPr lang="en-CA"/>
          </a:p>
        </p:txBody>
      </p:sp>
      <p:sp>
        <p:nvSpPr>
          <p:cNvPr id="6" name="Footer Placeholder 5">
            <a:extLst>
              <a:ext uri="{FF2B5EF4-FFF2-40B4-BE49-F238E27FC236}">
                <a16:creationId xmlns:a16="http://schemas.microsoft.com/office/drawing/2014/main" id="{0B3ABF65-F381-0C97-7D75-96C204C26E7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B593DDB-4BA4-9FDD-CF4E-4EA81AB7ED00}"/>
              </a:ext>
            </a:extLst>
          </p:cNvPr>
          <p:cNvSpPr>
            <a:spLocks noGrp="1"/>
          </p:cNvSpPr>
          <p:nvPr>
            <p:ph type="sldNum" sz="quarter" idx="12"/>
          </p:nvPr>
        </p:nvSpPr>
        <p:spPr/>
        <p:txBody>
          <a:bodyPr/>
          <a:lstStyle/>
          <a:p>
            <a:fld id="{F4D927ED-DC2B-4E3E-A333-130FB669D8C5}" type="slidenum">
              <a:rPr lang="en-CA" smtClean="0"/>
              <a:t>‹#›</a:t>
            </a:fld>
            <a:endParaRPr lang="en-CA"/>
          </a:p>
        </p:txBody>
      </p:sp>
    </p:spTree>
    <p:extLst>
      <p:ext uri="{BB962C8B-B14F-4D97-AF65-F5344CB8AC3E}">
        <p14:creationId xmlns:p14="http://schemas.microsoft.com/office/powerpoint/2010/main" val="561157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97B8-4150-5DE4-0581-424239F7EC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2871F76B-3B76-ACE4-62F3-BB257C77E7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2C65DE0D-9237-D2CA-376C-5E4B371B40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0BCD8A-AB61-9761-819B-9CA118C6B9F4}"/>
              </a:ext>
            </a:extLst>
          </p:cNvPr>
          <p:cNvSpPr>
            <a:spLocks noGrp="1"/>
          </p:cNvSpPr>
          <p:nvPr>
            <p:ph type="dt" sz="half" idx="10"/>
          </p:nvPr>
        </p:nvSpPr>
        <p:spPr/>
        <p:txBody>
          <a:bodyPr/>
          <a:lstStyle/>
          <a:p>
            <a:fld id="{F2FF6E30-30D3-4114-8E49-1F9C7485B2C7}" type="datetime1">
              <a:rPr lang="en-CA" smtClean="0"/>
              <a:t>2022-05-27</a:t>
            </a:fld>
            <a:endParaRPr lang="en-CA"/>
          </a:p>
        </p:txBody>
      </p:sp>
      <p:sp>
        <p:nvSpPr>
          <p:cNvPr id="6" name="Footer Placeholder 5">
            <a:extLst>
              <a:ext uri="{FF2B5EF4-FFF2-40B4-BE49-F238E27FC236}">
                <a16:creationId xmlns:a16="http://schemas.microsoft.com/office/drawing/2014/main" id="{7850AFD3-97A1-6DDB-F887-814D2DE7EED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1BAA687-CA63-87BE-9305-166BDE49F9F0}"/>
              </a:ext>
            </a:extLst>
          </p:cNvPr>
          <p:cNvSpPr>
            <a:spLocks noGrp="1"/>
          </p:cNvSpPr>
          <p:nvPr>
            <p:ph type="sldNum" sz="quarter" idx="12"/>
          </p:nvPr>
        </p:nvSpPr>
        <p:spPr/>
        <p:txBody>
          <a:bodyPr/>
          <a:lstStyle/>
          <a:p>
            <a:fld id="{F4D927ED-DC2B-4E3E-A333-130FB669D8C5}" type="slidenum">
              <a:rPr lang="en-CA" smtClean="0"/>
              <a:t>‹#›</a:t>
            </a:fld>
            <a:endParaRPr lang="en-CA"/>
          </a:p>
        </p:txBody>
      </p:sp>
    </p:spTree>
    <p:extLst>
      <p:ext uri="{BB962C8B-B14F-4D97-AF65-F5344CB8AC3E}">
        <p14:creationId xmlns:p14="http://schemas.microsoft.com/office/powerpoint/2010/main" val="2542408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83FD49-D95D-7482-A1D6-E52A709CA7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F3BDEB6-2111-6EAC-F9A6-40133E0282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801C72E-6B39-77CC-2249-32C860E5FB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F937A9-42EC-4DBE-AD0D-887F9A4E36FA}" type="datetime1">
              <a:rPr lang="en-CA" smtClean="0"/>
              <a:t>2022-05-27</a:t>
            </a:fld>
            <a:endParaRPr lang="en-CA"/>
          </a:p>
        </p:txBody>
      </p:sp>
      <p:sp>
        <p:nvSpPr>
          <p:cNvPr id="5" name="Footer Placeholder 4">
            <a:extLst>
              <a:ext uri="{FF2B5EF4-FFF2-40B4-BE49-F238E27FC236}">
                <a16:creationId xmlns:a16="http://schemas.microsoft.com/office/drawing/2014/main" id="{CC0C78CE-0780-0F4D-6CD9-3599EA3C74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29DCED5C-9E51-4458-39B2-0F10F06F96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D927ED-DC2B-4E3E-A333-130FB669D8C5}" type="slidenum">
              <a:rPr lang="en-CA" smtClean="0"/>
              <a:t>‹#›</a:t>
            </a:fld>
            <a:endParaRPr lang="en-CA"/>
          </a:p>
        </p:txBody>
      </p:sp>
    </p:spTree>
    <p:extLst>
      <p:ext uri="{BB962C8B-B14F-4D97-AF65-F5344CB8AC3E}">
        <p14:creationId xmlns:p14="http://schemas.microsoft.com/office/powerpoint/2010/main" val="2963415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trends.com/" TargetMode="Externa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mailto:jose.ignacio.nazif-munoz@usherbrooke.c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4/relationships/chartEx" Target="../charts/chartEx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4/relationships/chartEx" Target="../charts/chartEx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E9F2A28-69A3-4945-B6B6-C2E4A6C55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7322FA-A896-F5AC-6365-AC1003DB1522}"/>
              </a:ext>
            </a:extLst>
          </p:cNvPr>
          <p:cNvSpPr>
            <a:spLocks noGrp="1"/>
          </p:cNvSpPr>
          <p:nvPr>
            <p:ph type="ctrTitle"/>
          </p:nvPr>
        </p:nvSpPr>
        <p:spPr>
          <a:xfrm>
            <a:off x="6203538" y="365125"/>
            <a:ext cx="5393360" cy="1325563"/>
          </a:xfrm>
        </p:spPr>
        <p:txBody>
          <a:bodyPr vert="horz" lIns="91440" tIns="45720" rIns="91440" bIns="45720" rtlCol="0" anchor="ctr">
            <a:normAutofit/>
          </a:bodyPr>
          <a:lstStyle/>
          <a:p>
            <a:pPr algn="l"/>
            <a:r>
              <a:rPr lang="en-US" sz="2800"/>
              <a:t>Ridesharing a new traffic risk? The introduction of Moto-Uber in the Dominican Republic.</a:t>
            </a:r>
          </a:p>
        </p:txBody>
      </p:sp>
      <p:sp>
        <p:nvSpPr>
          <p:cNvPr id="137" name="Freeform: Shape 136">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84038" y="0"/>
            <a:ext cx="842502"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signature">
            <a:extLst>
              <a:ext uri="{FF2B5EF4-FFF2-40B4-BE49-F238E27FC236}">
                <a16:creationId xmlns:a16="http://schemas.microsoft.com/office/drawing/2014/main" id="{E93A4E9D-67C9-39BE-C02F-667CA2001F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4802" y="644416"/>
            <a:ext cx="2533422" cy="2362416"/>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style>
          <a:lnRef idx="2">
            <a:schemeClr val="dk1"/>
          </a:lnRef>
          <a:fillRef idx="1">
            <a:schemeClr val="lt1"/>
          </a:fillRef>
          <a:effectRef idx="0">
            <a:schemeClr val="dk1"/>
          </a:effectRef>
          <a:fontRef idx="minor">
            <a:schemeClr val="dk1"/>
          </a:fontRef>
        </p:style>
      </p:pic>
      <p:sp>
        <p:nvSpPr>
          <p:cNvPr id="139" name="Oval 138">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31108" y="1327365"/>
            <a:ext cx="610857"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28176"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pic>
        <p:nvPicPr>
          <p:cNvPr id="5" name="Picture 4">
            <a:extLst>
              <a:ext uri="{FF2B5EF4-FFF2-40B4-BE49-F238E27FC236}">
                <a16:creationId xmlns:a16="http://schemas.microsoft.com/office/drawing/2014/main" id="{C21192B6-97C0-B944-6544-86C580BD4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801" y="4776648"/>
            <a:ext cx="2533423" cy="304010"/>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pic>
        <p:nvPicPr>
          <p:cNvPr id="10242" name="Picture 2">
            <a:extLst>
              <a:ext uri="{FF2B5EF4-FFF2-40B4-BE49-F238E27FC236}">
                <a16:creationId xmlns:a16="http://schemas.microsoft.com/office/drawing/2014/main" id="{9D08BB24-BB71-4E5F-0377-68AB387E180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48852" y="3342810"/>
            <a:ext cx="4473320" cy="1118329"/>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F70D1E91-D1FE-252E-FD38-DC12A3820162}"/>
              </a:ext>
            </a:extLst>
          </p:cNvPr>
          <p:cNvSpPr>
            <a:spLocks noGrp="1"/>
          </p:cNvSpPr>
          <p:nvPr>
            <p:ph type="subTitle" idx="1"/>
          </p:nvPr>
        </p:nvSpPr>
        <p:spPr>
          <a:xfrm>
            <a:off x="6203538" y="5030673"/>
            <a:ext cx="5393361" cy="1603375"/>
          </a:xfrm>
        </p:spPr>
        <p:txBody>
          <a:bodyPr vert="horz" lIns="91440" tIns="45720" rIns="91440" bIns="45720" rtlCol="0">
            <a:normAutofit/>
          </a:bodyPr>
          <a:lstStyle/>
          <a:p>
            <a:pPr algn="l"/>
            <a:r>
              <a:rPr lang="en-US" sz="1400"/>
              <a:t>José Ignacio Nazif-Munoz, </a:t>
            </a:r>
            <a:r>
              <a:rPr lang="en-US" sz="1400" i="1"/>
              <a:t>Université de Sherbrooke </a:t>
            </a:r>
            <a:r>
              <a:rPr lang="en-US" sz="1400"/>
              <a:t>and Harvard University</a:t>
            </a:r>
          </a:p>
          <a:p>
            <a:pPr algn="l"/>
            <a:r>
              <a:rPr lang="en-US" sz="1400"/>
              <a:t>Brice Batomen, University of Toronto</a:t>
            </a:r>
          </a:p>
          <a:p>
            <a:pPr algn="l"/>
            <a:r>
              <a:rPr lang="en-US" sz="1400"/>
              <a:t>Arijit Nandi, McGill University</a:t>
            </a:r>
          </a:p>
          <a:p>
            <a:pPr indent="-228600" algn="l">
              <a:buFont typeface="Arial" panose="020B0604020202020204" pitchFamily="34" charset="0"/>
              <a:buChar char="•"/>
            </a:pPr>
            <a:endParaRPr lang="en-US" dirty="0"/>
          </a:p>
        </p:txBody>
      </p:sp>
      <p:sp>
        <p:nvSpPr>
          <p:cNvPr id="143" name="Arc 142">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899690" y="5509119"/>
            <a:ext cx="3939038"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5" name="Freeform: Shape 144">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24986"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Slide Number Placeholder 5">
            <a:extLst>
              <a:ext uri="{FF2B5EF4-FFF2-40B4-BE49-F238E27FC236}">
                <a16:creationId xmlns:a16="http://schemas.microsoft.com/office/drawing/2014/main" id="{A982D194-225A-A7AF-726B-5C62AAE3E765}"/>
              </a:ext>
            </a:extLst>
          </p:cNvPr>
          <p:cNvSpPr>
            <a:spLocks noGrp="1"/>
          </p:cNvSpPr>
          <p:nvPr>
            <p:ph type="sldNum" sz="quarter" idx="12"/>
          </p:nvPr>
        </p:nvSpPr>
        <p:spPr>
          <a:xfrm>
            <a:off x="10312400" y="6356350"/>
            <a:ext cx="1041400" cy="365125"/>
          </a:xfrm>
        </p:spPr>
        <p:txBody>
          <a:bodyPr vert="horz" lIns="91440" tIns="45720" rIns="91440" bIns="45720" rtlCol="0" anchor="ctr">
            <a:normAutofit/>
          </a:bodyPr>
          <a:lstStyle/>
          <a:p>
            <a:pPr>
              <a:spcAft>
                <a:spcPts val="600"/>
              </a:spcAft>
            </a:pPr>
            <a:fld id="{0037622C-B451-44E4-AD46-97DA4E49A04A}" type="slidenum">
              <a:rPr lang="en-US" smtClean="0"/>
              <a:pPr>
                <a:spcAft>
                  <a:spcPts val="600"/>
                </a:spcAft>
              </a:pPr>
              <a:t>1</a:t>
            </a:fld>
            <a:endParaRPr lang="en-US"/>
          </a:p>
        </p:txBody>
      </p:sp>
    </p:spTree>
    <p:extLst>
      <p:ext uri="{BB962C8B-B14F-4D97-AF65-F5344CB8AC3E}">
        <p14:creationId xmlns:p14="http://schemas.microsoft.com/office/powerpoint/2010/main" val="2559307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56C1092-7CC9-280D-56F1-D850D628AE91}"/>
              </a:ext>
            </a:extLst>
          </p:cNvPr>
          <p:cNvSpPr>
            <a:spLocks noGrp="1"/>
          </p:cNvSpPr>
          <p:nvPr>
            <p:ph type="sldNum" sz="quarter" idx="12"/>
          </p:nvPr>
        </p:nvSpPr>
        <p:spPr>
          <a:xfrm>
            <a:off x="8610600" y="6356350"/>
            <a:ext cx="2743200" cy="365125"/>
          </a:xfrm>
        </p:spPr>
        <p:txBody>
          <a:bodyPr>
            <a:normAutofit/>
          </a:bodyPr>
          <a:lstStyle/>
          <a:p>
            <a:pPr>
              <a:spcAft>
                <a:spcPts val="600"/>
              </a:spcAft>
            </a:pPr>
            <a:fld id="{0037622C-B451-44E4-AD46-97DA4E49A04A}" type="slidenum">
              <a:rPr lang="en-CA" smtClean="0"/>
              <a:pPr>
                <a:spcAft>
                  <a:spcPts val="600"/>
                </a:spcAft>
              </a:pPr>
              <a:t>10</a:t>
            </a:fld>
            <a:endParaRPr lang="en-CA"/>
          </a:p>
        </p:txBody>
      </p:sp>
      <p:graphicFrame>
        <p:nvGraphicFramePr>
          <p:cNvPr id="10" name="Chart 9">
            <a:extLst>
              <a:ext uri="{FF2B5EF4-FFF2-40B4-BE49-F238E27FC236}">
                <a16:creationId xmlns:a16="http://schemas.microsoft.com/office/drawing/2014/main" id="{54744CDE-1FFB-4F75-88FD-7BD1F12796D9}"/>
              </a:ext>
            </a:extLst>
          </p:cNvPr>
          <p:cNvGraphicFramePr/>
          <p:nvPr>
            <p:extLst>
              <p:ext uri="{D42A27DB-BD31-4B8C-83A1-F6EECF244321}">
                <p14:modId xmlns:p14="http://schemas.microsoft.com/office/powerpoint/2010/main" val="2195414744"/>
              </p:ext>
            </p:extLst>
          </p:nvPr>
        </p:nvGraphicFramePr>
        <p:xfrm>
          <a:off x="455055" y="2294759"/>
          <a:ext cx="6765548" cy="2949584"/>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Straight Connector 10">
            <a:extLst>
              <a:ext uri="{FF2B5EF4-FFF2-40B4-BE49-F238E27FC236}">
                <a16:creationId xmlns:a16="http://schemas.microsoft.com/office/drawing/2014/main" id="{7E938FFF-9682-7BC4-A2E9-7BB64BE06EDA}"/>
              </a:ext>
            </a:extLst>
          </p:cNvPr>
          <p:cNvCxnSpPr>
            <a:cxnSpLocks/>
          </p:cNvCxnSpPr>
          <p:nvPr/>
        </p:nvCxnSpPr>
        <p:spPr>
          <a:xfrm flipV="1">
            <a:off x="3716015" y="2382891"/>
            <a:ext cx="0" cy="2395457"/>
          </a:xfrm>
          <a:prstGeom prst="line">
            <a:avLst/>
          </a:prstGeom>
          <a:noFill/>
          <a:ln w="6350" cap="flat" cmpd="sng" algn="ctr">
            <a:solidFill>
              <a:sysClr val="windowText" lastClr="000000"/>
            </a:solidFill>
            <a:prstDash val="dash"/>
            <a:miter lim="800000"/>
          </a:ln>
          <a:effectLst/>
        </p:spPr>
      </p:cxnSp>
      <p:sp>
        <p:nvSpPr>
          <p:cNvPr id="6" name="Rectangle 3">
            <a:extLst>
              <a:ext uri="{FF2B5EF4-FFF2-40B4-BE49-F238E27FC236}">
                <a16:creationId xmlns:a16="http://schemas.microsoft.com/office/drawing/2014/main" id="{E8618B63-02C5-FB66-E1B4-BEFE812525B9}"/>
              </a:ext>
            </a:extLst>
          </p:cNvPr>
          <p:cNvSpPr>
            <a:spLocks noChangeArrowheads="1"/>
          </p:cNvSpPr>
          <p:nvPr/>
        </p:nvSpPr>
        <p:spPr bwMode="auto">
          <a:xfrm>
            <a:off x="572493" y="5770404"/>
            <a:ext cx="760657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dirty="0">
                <a:ln>
                  <a:noFill/>
                </a:ln>
                <a:solidFill>
                  <a:srgbClr val="000000"/>
                </a:solidFill>
                <a:effectLst/>
                <a:ea typeface="Times New Roman" panose="02020603050405020304" pitchFamily="18" charset="0"/>
                <a:cs typeface="Times New Roman" panose="02020603050405020304" pitchFamily="18" charset="0"/>
              </a:rPr>
              <a:t>Figure 1</a:t>
            </a:r>
            <a:r>
              <a:rPr kumimoji="0" lang="en-CA" altLang="en-US" sz="1200" b="0" i="0" u="none" strike="noStrike" cap="none" normalizeH="0" baseline="0" dirty="0">
                <a:ln>
                  <a:noFill/>
                </a:ln>
                <a:solidFill>
                  <a:srgbClr val="000000"/>
                </a:solidFill>
                <a:effectLst/>
                <a:ea typeface="Times New Roman" panose="02020603050405020304" pitchFamily="18" charset="0"/>
                <a:cs typeface="Times New Roman" panose="02020603050405020304" pitchFamily="18" charset="0"/>
              </a:rPr>
              <a:t>: Cumulative frequency of five different UberMOTO terms searched in Google (January 2016 – December 2018)</a:t>
            </a:r>
            <a:endParaRPr kumimoji="0" lang="en-CA" altLang="en-US" sz="12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endParaRPr>
          </a:p>
        </p:txBody>
      </p:sp>
      <p:sp>
        <p:nvSpPr>
          <p:cNvPr id="8" name="Rectangle 4">
            <a:extLst>
              <a:ext uri="{FF2B5EF4-FFF2-40B4-BE49-F238E27FC236}">
                <a16:creationId xmlns:a16="http://schemas.microsoft.com/office/drawing/2014/main" id="{9F315E01-7584-A9FD-C8CB-783C12B49949}"/>
              </a:ext>
            </a:extLst>
          </p:cNvPr>
          <p:cNvSpPr>
            <a:spLocks noChangeArrowheads="1"/>
          </p:cNvSpPr>
          <p:nvPr/>
        </p:nvSpPr>
        <p:spPr bwMode="auto">
          <a:xfrm>
            <a:off x="1271682" y="2382891"/>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9" name="Rectangle 5">
            <a:extLst>
              <a:ext uri="{FF2B5EF4-FFF2-40B4-BE49-F238E27FC236}">
                <a16:creationId xmlns:a16="http://schemas.microsoft.com/office/drawing/2014/main" id="{B8D48680-5649-4E7D-C1CE-C5FFE45CB163}"/>
              </a:ext>
            </a:extLst>
          </p:cNvPr>
          <p:cNvSpPr>
            <a:spLocks noChangeArrowheads="1"/>
          </p:cNvSpPr>
          <p:nvPr/>
        </p:nvSpPr>
        <p:spPr bwMode="auto">
          <a:xfrm>
            <a:off x="634317" y="6138831"/>
            <a:ext cx="4499915" cy="2462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en-US" sz="10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Note</a:t>
            </a:r>
            <a:r>
              <a:rPr kumimoji="0" lang="fr-CA" altLang="en-US" sz="10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source </a:t>
            </a:r>
            <a:r>
              <a:rPr kumimoji="0" lang="fr-CA" altLang="en-US" sz="10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hlinkClick r:id="rId3"/>
              </a:rPr>
              <a:t>www.google.trends.com</a:t>
            </a:r>
            <a:r>
              <a:rPr kumimoji="0" lang="fr-CA" altLang="en-US" sz="10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endParaRPr kumimoji="0" lang="fr-CA" altLang="en-US" sz="1800" b="0" i="0" u="none" strike="noStrike" cap="none" normalizeH="0" baseline="0" dirty="0">
              <a:ln>
                <a:noFill/>
              </a:ln>
              <a:solidFill>
                <a:schemeClr val="tx1"/>
              </a:solidFill>
              <a:effectLst/>
              <a:latin typeface="Arial" panose="020B0604020202020204" pitchFamily="34" charset="0"/>
            </a:endParaRPr>
          </a:p>
        </p:txBody>
      </p:sp>
      <p:pic>
        <p:nvPicPr>
          <p:cNvPr id="2050" name="Picture 2" descr="research design alternatives ">
            <a:extLst>
              <a:ext uri="{FF2B5EF4-FFF2-40B4-BE49-F238E27FC236}">
                <a16:creationId xmlns:a16="http://schemas.microsoft.com/office/drawing/2014/main" id="{25AB0628-219E-C1A9-2A18-BA2A86885F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16" r="18029"/>
          <a:stretch/>
        </p:blipFill>
        <p:spPr bwMode="auto">
          <a:xfrm>
            <a:off x="7664255" y="1984549"/>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635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A321767-3C88-A328-300B-D2EDDEE7520E}"/>
                  </a:ext>
                </a:extLst>
              </p:cNvPr>
              <p:cNvSpPr>
                <a:spLocks noGrp="1"/>
              </p:cNvSpPr>
              <p:nvPr>
                <p:ph idx="1"/>
              </p:nvPr>
            </p:nvSpPr>
            <p:spPr>
              <a:xfrm>
                <a:off x="572493" y="2071315"/>
                <a:ext cx="6713552" cy="2973023"/>
              </a:xfrm>
            </p:spPr>
            <p:txBody>
              <a:bodyPr anchor="t">
                <a:normAutofit/>
              </a:bodyPr>
              <a:lstStyle/>
              <a:p>
                <a:pPr marL="0" indent="0">
                  <a:buNone/>
                </a:pPr>
                <a:r>
                  <a:rPr lang="es-ES" sz="2000" dirty="0" err="1"/>
                  <a:t>Equation</a:t>
                </a:r>
                <a:endParaRPr lang="es-ES" sz="2000" dirty="0"/>
              </a:p>
              <a:p>
                <a:pPr marL="457200" lvl="1" indent="0">
                  <a:buNone/>
                </a:pPr>
                <a:endParaRPr lang="en-CA" sz="2000" dirty="0"/>
              </a:p>
              <a:p>
                <a:pPr marL="457200" lvl="1" indent="0">
                  <a:buNone/>
                </a:pPr>
                <a14:m>
                  <m:oMath xmlns:m="http://schemas.openxmlformats.org/officeDocument/2006/math">
                    <m:sSub>
                      <m:sSubPr>
                        <m:ctrlPr>
                          <a:rPr lang="en-CA" sz="1800"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n-CA"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CA"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𝑌</m:t>
                        </m:r>
                      </m:e>
                      <m:sub>
                        <m:r>
                          <a:rPr lang="en-CA"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sub>
                    </m:sSub>
                    <m:r>
                      <a:rPr lang="en-CA"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CA"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CA"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𝛽</m:t>
                        </m:r>
                      </m:e>
                      <m:sub>
                        <m:r>
                          <a:rPr lang="en-CA"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CA"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CA"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CA"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𝛽</m:t>
                        </m:r>
                      </m:e>
                      <m:sub>
                        <m:r>
                          <a:rPr lang="en-CA"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en-CA"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𝑡𝑖𝑚𝑒</m:t>
                    </m:r>
                    <m:r>
                      <a:rPr lang="en-CA"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CA"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CA"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𝛽</m:t>
                        </m:r>
                      </m:e>
                      <m:sub>
                        <m:r>
                          <a:rPr lang="en-CA"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en-CA"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𝑈𝑏𝑒𝑟𝐶𝐴𝑅</m:t>
                    </m:r>
                    <m:r>
                      <a:rPr lang="en-CA"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CA" sz="18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CA"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𝛽</m:t>
                        </m:r>
                      </m:e>
                      <m:sub>
                        <m:r>
                          <a:rPr lang="en-CA"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3</m:t>
                        </m:r>
                      </m:sub>
                    </m:sSub>
                    <m:r>
                      <a:rPr lang="en-CA"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𝑈𝑏𝑒𝑟𝑀𝑂𝑇𝑂</m:t>
                    </m:r>
                    <m:r>
                      <a:rPr lang="en-CA"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 + </m:t>
                    </m:r>
                    <m:sSub>
                      <m:sSubPr>
                        <m:ctrlPr>
                          <a:rPr lang="en-CA" sz="18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CA"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𝛽</m:t>
                        </m:r>
                      </m:e>
                      <m:sub>
                        <m:r>
                          <a:rPr lang="en-CA"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4</m:t>
                        </m:r>
                      </m:sub>
                    </m:sSub>
                    <m:sSub>
                      <m:sSubPr>
                        <m:ctrlPr>
                          <a:rPr lang="en-CA"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CA"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𝑇𝑖𝑚𝑒</m:t>
                        </m:r>
                        <m:r>
                          <a:rPr lang="en-CA"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 </m:t>
                        </m:r>
                      </m:e>
                      <m:sub>
                        <m:r>
                          <a:rPr lang="en-CA"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𝑎𝑓𝑡𝑒𝑟𝑈𝑏𝑒𝑟𝑀𝑂𝑇𝑂</m:t>
                        </m:r>
                      </m:sub>
                    </m:sSub>
                    <m:r>
                      <a:rPr lang="en-CA"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nary>
                      <m:naryPr>
                        <m:chr m:val="∑"/>
                        <m:limLoc m:val="undOvr"/>
                        <m:ctrlPr>
                          <a:rPr lang="en-CA" sz="1800" i="1">
                            <a:effectLst/>
                            <a:latin typeface="Cambria Math" panose="02040503050406030204" pitchFamily="18" charset="0"/>
                            <a:ea typeface="Times New Roman" panose="02020603050405020304" pitchFamily="18" charset="0"/>
                            <a:cs typeface="Arial" panose="020B0604020202020204" pitchFamily="34" charset="0"/>
                          </a:rPr>
                        </m:ctrlPr>
                      </m:naryPr>
                      <m:sub>
                        <m:r>
                          <a:rPr lang="en-CA" sz="1800" i="1">
                            <a:effectLst/>
                            <a:latin typeface="Cambria Math" panose="02040503050406030204" pitchFamily="18" charset="0"/>
                            <a:ea typeface="Times New Roman" panose="02020603050405020304" pitchFamily="18" charset="0"/>
                            <a:cs typeface="Arial" panose="020B0604020202020204" pitchFamily="34" charset="0"/>
                          </a:rPr>
                          <m:t>𝑚</m:t>
                        </m:r>
                        <m:r>
                          <a:rPr lang="en-CA" sz="1800" i="1">
                            <a:effectLst/>
                            <a:latin typeface="Cambria Math" panose="02040503050406030204" pitchFamily="18" charset="0"/>
                            <a:ea typeface="Times New Roman" panose="02020603050405020304" pitchFamily="18" charset="0"/>
                            <a:cs typeface="Arial" panose="020B0604020202020204" pitchFamily="34" charset="0"/>
                          </a:rPr>
                          <m:t>=1</m:t>
                        </m:r>
                      </m:sub>
                      <m:sup>
                        <m:r>
                          <a:rPr lang="en-CA" sz="1800" i="1">
                            <a:effectLst/>
                            <a:latin typeface="Cambria Math" panose="02040503050406030204" pitchFamily="18" charset="0"/>
                            <a:ea typeface="Times New Roman" panose="02020603050405020304" pitchFamily="18" charset="0"/>
                            <a:cs typeface="Arial" panose="020B0604020202020204" pitchFamily="34" charset="0"/>
                          </a:rPr>
                          <m:t>11</m:t>
                        </m:r>
                      </m:sup>
                      <m:e>
                        <m:sSub>
                          <m:sSubPr>
                            <m:ctrlPr>
                              <a:rPr lang="en-CA" sz="1800" i="1">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β</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𝑚</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𝐼</m:t>
                        </m:r>
                        <m:d>
                          <m:dPr>
                            <m:begChr m:val="["/>
                            <m:endChr m:val="]"/>
                            <m:ctrlPr>
                              <a:rPr lang="en-CA" sz="1800" i="1">
                                <a:effectLst/>
                                <a:latin typeface="Cambria Math" panose="02040503050406030204" pitchFamily="18" charset="0"/>
                                <a:ea typeface="Times New Roman" panose="02020603050405020304" pitchFamily="18" charset="0"/>
                                <a:cs typeface="Arial" panose="020B0604020202020204" pitchFamily="34" charset="0"/>
                              </a:rPr>
                            </m:ctrlPr>
                          </m:dPr>
                          <m:e>
                            <m:sSub>
                              <m:sSubPr>
                                <m:ctrlPr>
                                  <a:rPr lang="en-CA" sz="1800" i="1">
                                    <a:effectLst/>
                                    <a:latin typeface="Cambria Math" panose="02040503050406030204" pitchFamily="18" charset="0"/>
                                    <a:ea typeface="Times New Roman" panose="02020603050405020304" pitchFamily="18" charset="0"/>
                                    <a:cs typeface="Arial" panose="020B0604020202020204" pitchFamily="34"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𝑀𝑜𝑛𝑡h</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𝑚</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𝑚</m:t>
                            </m:r>
                          </m:e>
                        </m:d>
                        <m:r>
                          <a:rPr lang="en-CA" sz="1800" i="1">
                            <a:effectLst/>
                            <a:latin typeface="Cambria Math" panose="02040503050406030204" pitchFamily="18" charset="0"/>
                            <a:ea typeface="Times New Roman" panose="02020603050405020304" pitchFamily="18" charset="0"/>
                            <a:cs typeface="Arial" panose="020B0604020202020204" pitchFamily="34" charset="0"/>
                          </a:rPr>
                          <m:t>)</m:t>
                        </m:r>
                      </m:e>
                    </m:nary>
                    <m:r>
                      <a:rPr lang="en-CA"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CA"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CA"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𝑅</m:t>
                        </m:r>
                      </m:e>
                      <m:sub>
                        <m:r>
                          <a:rPr lang="en-CA"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sub>
                    </m:sSub>
                  </m:oMath>
                </a14:m>
                <a:r>
                  <a:rPr lang="en-CA"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with </a:t>
                </a:r>
                <a14:m>
                  <m:oMath xmlns:m="http://schemas.openxmlformats.org/officeDocument/2006/math">
                    <m:sSub>
                      <m:sSubPr>
                        <m:ctrlPr>
                          <a:rPr lang="en-CA"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CA"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𝑅</m:t>
                        </m:r>
                      </m:e>
                      <m:sub>
                        <m:r>
                          <a:rPr lang="en-CA"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sub>
                    </m:sSub>
                  </m:oMath>
                </a14:m>
                <a:r>
                  <a:rPr lang="en-CA"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CA"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CA"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𝛷</m:t>
                        </m:r>
                      </m:e>
                      <m:sub>
                        <m:r>
                          <a:rPr lang="en-CA"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CA"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CA"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𝑅</m:t>
                        </m:r>
                      </m:e>
                      <m:sub>
                        <m:r>
                          <a:rPr lang="en-CA"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r>
                          <a:rPr lang="en-CA"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CA"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CA"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CA"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𝛷</m:t>
                        </m:r>
                      </m:e>
                      <m:sub>
                        <m:r>
                          <a:rPr lang="en-CA"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𝑝</m:t>
                        </m:r>
                      </m:sub>
                    </m:sSub>
                    <m:sSub>
                      <m:sSubPr>
                        <m:ctrlPr>
                          <a:rPr lang="en-CA"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CA"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𝑅</m:t>
                        </m:r>
                      </m:e>
                      <m:sub>
                        <m:r>
                          <a:rPr lang="en-CA"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r>
                          <a:rPr lang="en-CA"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CA"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𝑝</m:t>
                        </m:r>
                      </m:sub>
                    </m:sSub>
                    <m:r>
                      <a:rPr lang="en-CA"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CA"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CA"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ℇ</m:t>
                        </m:r>
                      </m:e>
                      <m:sub>
                        <m:r>
                          <a:rPr lang="en-CA"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sub>
                    </m:sSub>
                    <m:r>
                      <a:rPr lang="en-CA"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m:t>
                    </m:r>
                  </m:oMath>
                </a14:m>
                <a:r>
                  <a:rPr lang="en-CA"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endParaRPr lang="en-CA" sz="2000" dirty="0"/>
              </a:p>
            </p:txBody>
          </p:sp>
        </mc:Choice>
        <mc:Fallback>
          <p:sp>
            <p:nvSpPr>
              <p:cNvPr id="3" name="Content Placeholder 2">
                <a:extLst>
                  <a:ext uri="{FF2B5EF4-FFF2-40B4-BE49-F238E27FC236}">
                    <a16:creationId xmlns:a16="http://schemas.microsoft.com/office/drawing/2014/main" id="{7A321767-3C88-A328-300B-D2EDDEE7520E}"/>
                  </a:ext>
                </a:extLst>
              </p:cNvPr>
              <p:cNvSpPr>
                <a:spLocks noGrp="1" noRot="1" noChangeAspect="1" noMove="1" noResize="1" noEditPoints="1" noAdjustHandles="1" noChangeArrowheads="1" noChangeShapeType="1" noTextEdit="1"/>
              </p:cNvSpPr>
              <p:nvPr>
                <p:ph idx="1"/>
              </p:nvPr>
            </p:nvSpPr>
            <p:spPr>
              <a:xfrm>
                <a:off x="572493" y="2071315"/>
                <a:ext cx="6713552" cy="2973023"/>
              </a:xfrm>
              <a:blipFill>
                <a:blip r:embed="rId2"/>
                <a:stretch>
                  <a:fillRect l="-999" t="-2259"/>
                </a:stretch>
              </a:blipFill>
            </p:spPr>
            <p:txBody>
              <a:bodyPr/>
              <a:lstStyle/>
              <a:p>
                <a:r>
                  <a:rPr lang="en-CA">
                    <a:noFill/>
                  </a:rPr>
                  <a:t> </a:t>
                </a:r>
              </a:p>
            </p:txBody>
          </p:sp>
        </mc:Fallback>
      </mc:AlternateContent>
      <p:pic>
        <p:nvPicPr>
          <p:cNvPr id="2050" name="Picture 2" descr="research design alternatives ">
            <a:extLst>
              <a:ext uri="{FF2B5EF4-FFF2-40B4-BE49-F238E27FC236}">
                <a16:creationId xmlns:a16="http://schemas.microsoft.com/office/drawing/2014/main" id="{25AB0628-219E-C1A9-2A18-BA2A86885F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16" r="18029"/>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56C1092-7CC9-280D-56F1-D850D628AE91}"/>
              </a:ext>
            </a:extLst>
          </p:cNvPr>
          <p:cNvSpPr>
            <a:spLocks noGrp="1"/>
          </p:cNvSpPr>
          <p:nvPr>
            <p:ph type="sldNum" sz="quarter" idx="12"/>
          </p:nvPr>
        </p:nvSpPr>
        <p:spPr>
          <a:xfrm>
            <a:off x="8610600" y="6356350"/>
            <a:ext cx="2743200" cy="365125"/>
          </a:xfrm>
        </p:spPr>
        <p:txBody>
          <a:bodyPr>
            <a:normAutofit/>
          </a:bodyPr>
          <a:lstStyle/>
          <a:p>
            <a:pPr>
              <a:spcAft>
                <a:spcPts val="600"/>
              </a:spcAft>
            </a:pPr>
            <a:fld id="{0037622C-B451-44E4-AD46-97DA4E49A04A}" type="slidenum">
              <a:rPr lang="en-CA" smtClean="0"/>
              <a:pPr>
                <a:spcAft>
                  <a:spcPts val="600"/>
                </a:spcAft>
              </a:pPr>
              <a:t>11</a:t>
            </a:fld>
            <a:endParaRPr lang="en-CA"/>
          </a:p>
        </p:txBody>
      </p:sp>
      <p:sp>
        <p:nvSpPr>
          <p:cNvPr id="9" name="Content Placeholder 2">
            <a:extLst>
              <a:ext uri="{FF2B5EF4-FFF2-40B4-BE49-F238E27FC236}">
                <a16:creationId xmlns:a16="http://schemas.microsoft.com/office/drawing/2014/main" id="{895DA523-9D2E-0008-5A57-4D2251DBAB52}"/>
              </a:ext>
            </a:extLst>
          </p:cNvPr>
          <p:cNvSpPr txBox="1">
            <a:spLocks/>
          </p:cNvSpPr>
          <p:nvPr/>
        </p:nvSpPr>
        <p:spPr>
          <a:xfrm>
            <a:off x="572493" y="3989814"/>
            <a:ext cx="6713552" cy="2052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000" dirty="0"/>
              <a:t>Poisson with offset of population (analyses with vehicle fleet were also carried out)</a:t>
            </a:r>
          </a:p>
          <a:p>
            <a:pPr marL="457200" lvl="1" indent="0">
              <a:buFont typeface="Arial" panose="020B0604020202020204" pitchFamily="34" charset="0"/>
              <a:buNone/>
            </a:pPr>
            <a:endParaRPr lang="en-CA" sz="2000" dirty="0"/>
          </a:p>
        </p:txBody>
      </p:sp>
    </p:spTree>
    <p:extLst>
      <p:ext uri="{BB962C8B-B14F-4D97-AF65-F5344CB8AC3E}">
        <p14:creationId xmlns:p14="http://schemas.microsoft.com/office/powerpoint/2010/main" val="4588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321767-3C88-A328-300B-D2EDDEE7520E}"/>
              </a:ext>
            </a:extLst>
          </p:cNvPr>
          <p:cNvSpPr>
            <a:spLocks noGrp="1"/>
          </p:cNvSpPr>
          <p:nvPr>
            <p:ph idx="1"/>
          </p:nvPr>
        </p:nvSpPr>
        <p:spPr>
          <a:xfrm>
            <a:off x="640080" y="2706624"/>
            <a:ext cx="6894576" cy="3483864"/>
          </a:xfrm>
        </p:spPr>
        <p:txBody>
          <a:bodyPr>
            <a:normAutofit/>
          </a:bodyPr>
          <a:lstStyle/>
          <a:p>
            <a:pPr marL="0" indent="0">
              <a:buNone/>
            </a:pPr>
            <a:r>
              <a:rPr lang="en-CA" sz="2200"/>
              <a:t>Sensitivity</a:t>
            </a:r>
          </a:p>
          <a:p>
            <a:pPr marL="457200" lvl="1" indent="0">
              <a:buNone/>
            </a:pPr>
            <a:endParaRPr lang="en-CA" sz="2200"/>
          </a:p>
          <a:p>
            <a:pPr marL="457200" lvl="1" indent="0">
              <a:buNone/>
            </a:pPr>
            <a:r>
              <a:rPr lang="en-CA" sz="2200"/>
              <a:t>Attention to San Cristobal where MotoUber is inexistent</a:t>
            </a:r>
          </a:p>
        </p:txBody>
      </p:sp>
      <p:pic>
        <p:nvPicPr>
          <p:cNvPr id="2050" name="Picture 2" descr="research design alternatives ">
            <a:extLst>
              <a:ext uri="{FF2B5EF4-FFF2-40B4-BE49-F238E27FC236}">
                <a16:creationId xmlns:a16="http://schemas.microsoft.com/office/drawing/2014/main" id="{25AB0628-219E-C1A9-2A18-BA2A86885F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16" r="18029"/>
          <a:stretch/>
        </p:blipFill>
        <p:spPr bwMode="auto">
          <a:xfrm>
            <a:off x="8221018" y="329183"/>
            <a:ext cx="3299859" cy="34299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D1C9DAA-A158-1EAD-C5CA-B336AE09C232}"/>
              </a:ext>
            </a:extLst>
          </p:cNvPr>
          <p:cNvPicPr>
            <a:picLocks noChangeAspect="1"/>
          </p:cNvPicPr>
          <p:nvPr/>
        </p:nvPicPr>
        <p:blipFill>
          <a:blip r:embed="rId3"/>
          <a:stretch>
            <a:fillRect/>
          </a:stretch>
        </p:blipFill>
        <p:spPr>
          <a:xfrm>
            <a:off x="8213113" y="4079193"/>
            <a:ext cx="3297381" cy="2176272"/>
          </a:xfrm>
          <a:prstGeom prst="rect">
            <a:avLst/>
          </a:prstGeom>
        </p:spPr>
      </p:pic>
      <p:sp>
        <p:nvSpPr>
          <p:cNvPr id="4" name="Slide Number Placeholder 3">
            <a:extLst>
              <a:ext uri="{FF2B5EF4-FFF2-40B4-BE49-F238E27FC236}">
                <a16:creationId xmlns:a16="http://schemas.microsoft.com/office/drawing/2014/main" id="{D56C1092-7CC9-280D-56F1-D850D628AE91}"/>
              </a:ext>
            </a:extLst>
          </p:cNvPr>
          <p:cNvSpPr>
            <a:spLocks noGrp="1"/>
          </p:cNvSpPr>
          <p:nvPr>
            <p:ph type="sldNum" sz="quarter" idx="12"/>
          </p:nvPr>
        </p:nvSpPr>
        <p:spPr>
          <a:xfrm>
            <a:off x="8610600" y="6356350"/>
            <a:ext cx="2743200" cy="365125"/>
          </a:xfrm>
        </p:spPr>
        <p:txBody>
          <a:bodyPr>
            <a:normAutofit/>
          </a:bodyPr>
          <a:lstStyle/>
          <a:p>
            <a:pPr>
              <a:spcAft>
                <a:spcPts val="600"/>
              </a:spcAft>
            </a:pPr>
            <a:fld id="{0037622C-B451-44E4-AD46-97DA4E49A04A}" type="slidenum">
              <a:rPr lang="en-CA" smtClean="0"/>
              <a:pPr>
                <a:spcAft>
                  <a:spcPts val="600"/>
                </a:spcAft>
              </a:pPr>
              <a:t>12</a:t>
            </a:fld>
            <a:endParaRPr lang="en-CA"/>
          </a:p>
        </p:txBody>
      </p:sp>
    </p:spTree>
    <p:extLst>
      <p:ext uri="{BB962C8B-B14F-4D97-AF65-F5344CB8AC3E}">
        <p14:creationId xmlns:p14="http://schemas.microsoft.com/office/powerpoint/2010/main" val="2807300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321767-3C88-A328-300B-D2EDDEE7520E}"/>
              </a:ext>
            </a:extLst>
          </p:cNvPr>
          <p:cNvSpPr>
            <a:spLocks noGrp="1"/>
          </p:cNvSpPr>
          <p:nvPr>
            <p:ph idx="1"/>
          </p:nvPr>
        </p:nvSpPr>
        <p:spPr>
          <a:xfrm>
            <a:off x="649806" y="123292"/>
            <a:ext cx="6894576" cy="3483864"/>
          </a:xfrm>
        </p:spPr>
        <p:txBody>
          <a:bodyPr>
            <a:normAutofit/>
          </a:bodyPr>
          <a:lstStyle/>
          <a:p>
            <a:pPr marL="0" indent="0">
              <a:buNone/>
            </a:pPr>
            <a:r>
              <a:rPr lang="es-ES" sz="2200"/>
              <a:t>R</a:t>
            </a:r>
            <a:r>
              <a:rPr lang="en-CA" sz="2200"/>
              <a:t>esults</a:t>
            </a:r>
            <a:endParaRPr lang="en-CA" sz="2200" dirty="0"/>
          </a:p>
        </p:txBody>
      </p:sp>
      <p:sp>
        <p:nvSpPr>
          <p:cNvPr id="4" name="Slide Number Placeholder 3">
            <a:extLst>
              <a:ext uri="{FF2B5EF4-FFF2-40B4-BE49-F238E27FC236}">
                <a16:creationId xmlns:a16="http://schemas.microsoft.com/office/drawing/2014/main" id="{D56C1092-7CC9-280D-56F1-D850D628AE91}"/>
              </a:ext>
            </a:extLst>
          </p:cNvPr>
          <p:cNvSpPr>
            <a:spLocks noGrp="1"/>
          </p:cNvSpPr>
          <p:nvPr>
            <p:ph type="sldNum" sz="quarter" idx="12"/>
          </p:nvPr>
        </p:nvSpPr>
        <p:spPr>
          <a:xfrm>
            <a:off x="8610600" y="6356350"/>
            <a:ext cx="2743200" cy="365125"/>
          </a:xfrm>
        </p:spPr>
        <p:txBody>
          <a:bodyPr>
            <a:normAutofit/>
          </a:bodyPr>
          <a:lstStyle/>
          <a:p>
            <a:pPr>
              <a:spcAft>
                <a:spcPts val="600"/>
              </a:spcAft>
            </a:pPr>
            <a:fld id="{0037622C-B451-44E4-AD46-97DA4E49A04A}" type="slidenum">
              <a:rPr lang="en-CA" smtClean="0"/>
              <a:pPr>
                <a:spcAft>
                  <a:spcPts val="600"/>
                </a:spcAft>
              </a:pPr>
              <a:t>13</a:t>
            </a:fld>
            <a:endParaRPr lang="en-CA"/>
          </a:p>
        </p:txBody>
      </p:sp>
      <p:pic>
        <p:nvPicPr>
          <p:cNvPr id="13" name="Picture 12">
            <a:extLst>
              <a:ext uri="{FF2B5EF4-FFF2-40B4-BE49-F238E27FC236}">
                <a16:creationId xmlns:a16="http://schemas.microsoft.com/office/drawing/2014/main" id="{4FDB32BF-6C24-C326-A8BA-4A5F0F3B08F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952" y="2531660"/>
            <a:ext cx="3048000" cy="2286000"/>
          </a:xfrm>
          <a:prstGeom prst="rect">
            <a:avLst/>
          </a:prstGeom>
          <a:noFill/>
          <a:ln>
            <a:noFill/>
          </a:ln>
        </p:spPr>
      </p:pic>
      <p:pic>
        <p:nvPicPr>
          <p:cNvPr id="14" name="Picture 13">
            <a:extLst>
              <a:ext uri="{FF2B5EF4-FFF2-40B4-BE49-F238E27FC236}">
                <a16:creationId xmlns:a16="http://schemas.microsoft.com/office/drawing/2014/main" id="{D8D1D6F5-7D46-7478-C3A9-B450BA93397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5904" y="2522978"/>
            <a:ext cx="3048000" cy="2286000"/>
          </a:xfrm>
          <a:prstGeom prst="rect">
            <a:avLst/>
          </a:prstGeom>
          <a:noFill/>
          <a:ln>
            <a:noFill/>
          </a:ln>
        </p:spPr>
      </p:pic>
      <p:pic>
        <p:nvPicPr>
          <p:cNvPr id="15" name="Picture 14">
            <a:extLst>
              <a:ext uri="{FF2B5EF4-FFF2-40B4-BE49-F238E27FC236}">
                <a16:creationId xmlns:a16="http://schemas.microsoft.com/office/drawing/2014/main" id="{FCC8B405-CF45-29E8-5AAE-5AE325EC39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5048" y="2531660"/>
            <a:ext cx="3048000" cy="2286000"/>
          </a:xfrm>
          <a:prstGeom prst="rect">
            <a:avLst/>
          </a:prstGeom>
          <a:noFill/>
          <a:ln>
            <a:noFill/>
          </a:ln>
        </p:spPr>
      </p:pic>
      <p:sp>
        <p:nvSpPr>
          <p:cNvPr id="21" name="TextBox 20">
            <a:extLst>
              <a:ext uri="{FF2B5EF4-FFF2-40B4-BE49-F238E27FC236}">
                <a16:creationId xmlns:a16="http://schemas.microsoft.com/office/drawing/2014/main" id="{E902E456-5F10-903E-AE29-48899B9FBA04}"/>
              </a:ext>
            </a:extLst>
          </p:cNvPr>
          <p:cNvSpPr txBox="1"/>
          <p:nvPr/>
        </p:nvSpPr>
        <p:spPr>
          <a:xfrm>
            <a:off x="649806" y="729673"/>
            <a:ext cx="11201060" cy="646331"/>
          </a:xfrm>
          <a:prstGeom prst="rect">
            <a:avLst/>
          </a:prstGeom>
          <a:noFill/>
        </p:spPr>
        <p:txBody>
          <a:bodyPr wrap="square">
            <a:spAutoFit/>
          </a:bodyPr>
          <a:lstStyle/>
          <a:p>
            <a:pPr fontAlgn="base"/>
            <a:r>
              <a:rPr lang="en-CA" sz="1800" b="1" dirty="0">
                <a:solidFill>
                  <a:srgbClr val="000000"/>
                </a:solidFill>
                <a:effectLst/>
                <a:ea typeface="Times New Roman" panose="02020603050405020304" pitchFamily="18" charset="0"/>
              </a:rPr>
              <a:t>Figure 2</a:t>
            </a:r>
            <a:r>
              <a:rPr lang="en-CA" sz="1800" dirty="0">
                <a:solidFill>
                  <a:srgbClr val="000000"/>
                </a:solidFill>
                <a:effectLst/>
                <a:ea typeface="Times New Roman" panose="02020603050405020304" pitchFamily="18" charset="0"/>
              </a:rPr>
              <a:t> Monthly time–series plot for all traffic fatality, motorcycle fatalities and car occupant fatalities per 100 000 population in Santo Domingo, Dominican Republic (January 2012–December 2018)</a:t>
            </a:r>
            <a:endParaRPr lang="en-CA" sz="1800" dirty="0">
              <a:effectLst/>
              <a:ea typeface="Times New Roman" panose="02020603050405020304" pitchFamily="18" charset="0"/>
            </a:endParaRPr>
          </a:p>
        </p:txBody>
      </p:sp>
      <p:sp>
        <p:nvSpPr>
          <p:cNvPr id="22" name="TextBox 21">
            <a:extLst>
              <a:ext uri="{FF2B5EF4-FFF2-40B4-BE49-F238E27FC236}">
                <a16:creationId xmlns:a16="http://schemas.microsoft.com/office/drawing/2014/main" id="{C7C4F88A-BEAE-0422-6E7B-F933218B8602}"/>
              </a:ext>
            </a:extLst>
          </p:cNvPr>
          <p:cNvSpPr txBox="1"/>
          <p:nvPr/>
        </p:nvSpPr>
        <p:spPr>
          <a:xfrm>
            <a:off x="492349" y="5090058"/>
            <a:ext cx="11056065" cy="338554"/>
          </a:xfrm>
          <a:prstGeom prst="rect">
            <a:avLst/>
          </a:prstGeom>
          <a:noFill/>
        </p:spPr>
        <p:txBody>
          <a:bodyPr wrap="square">
            <a:spAutoFit/>
          </a:bodyPr>
          <a:lstStyle/>
          <a:p>
            <a:r>
              <a:rPr lang="en-CA" sz="800" b="1" dirty="0"/>
              <a:t>Note</a:t>
            </a:r>
            <a:r>
              <a:rPr lang="en-CA" sz="800" dirty="0"/>
              <a:t>: Monthly time–series plot for traffic fatality for all fatalities, motorcycle fatalities and car occupant fatalities (in round dots). Trend (black solid line). Model predictions and confidence intervals (grey shade). The pre period is indicated by the purple box, the </a:t>
            </a:r>
            <a:r>
              <a:rPr lang="en-CA" sz="800" dirty="0" err="1"/>
              <a:t>UberCAR</a:t>
            </a:r>
            <a:r>
              <a:rPr lang="en-CA" sz="800" dirty="0"/>
              <a:t> period by the light coral box, and the UberMOTO period by the green box. </a:t>
            </a:r>
          </a:p>
        </p:txBody>
      </p:sp>
    </p:spTree>
    <p:extLst>
      <p:ext uri="{BB962C8B-B14F-4D97-AF65-F5344CB8AC3E}">
        <p14:creationId xmlns:p14="http://schemas.microsoft.com/office/powerpoint/2010/main" val="1977255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321767-3C88-A328-300B-D2EDDEE7520E}"/>
              </a:ext>
            </a:extLst>
          </p:cNvPr>
          <p:cNvSpPr>
            <a:spLocks noGrp="1"/>
          </p:cNvSpPr>
          <p:nvPr>
            <p:ph idx="1"/>
          </p:nvPr>
        </p:nvSpPr>
        <p:spPr>
          <a:xfrm>
            <a:off x="649806" y="123292"/>
            <a:ext cx="6894576" cy="3483864"/>
          </a:xfrm>
        </p:spPr>
        <p:txBody>
          <a:bodyPr>
            <a:normAutofit/>
          </a:bodyPr>
          <a:lstStyle/>
          <a:p>
            <a:pPr marL="0" indent="0">
              <a:buNone/>
            </a:pPr>
            <a:r>
              <a:rPr lang="es-ES" sz="2200"/>
              <a:t>R</a:t>
            </a:r>
            <a:r>
              <a:rPr lang="en-CA" sz="2200"/>
              <a:t>esults</a:t>
            </a:r>
            <a:endParaRPr lang="en-CA" sz="2200" dirty="0"/>
          </a:p>
        </p:txBody>
      </p:sp>
      <p:sp>
        <p:nvSpPr>
          <p:cNvPr id="4" name="Slide Number Placeholder 3">
            <a:extLst>
              <a:ext uri="{FF2B5EF4-FFF2-40B4-BE49-F238E27FC236}">
                <a16:creationId xmlns:a16="http://schemas.microsoft.com/office/drawing/2014/main" id="{D56C1092-7CC9-280D-56F1-D850D628AE91}"/>
              </a:ext>
            </a:extLst>
          </p:cNvPr>
          <p:cNvSpPr>
            <a:spLocks noGrp="1"/>
          </p:cNvSpPr>
          <p:nvPr>
            <p:ph type="sldNum" sz="quarter" idx="12"/>
          </p:nvPr>
        </p:nvSpPr>
        <p:spPr>
          <a:xfrm>
            <a:off x="8610600" y="6356350"/>
            <a:ext cx="2743200" cy="365125"/>
          </a:xfrm>
        </p:spPr>
        <p:txBody>
          <a:bodyPr>
            <a:normAutofit/>
          </a:bodyPr>
          <a:lstStyle/>
          <a:p>
            <a:pPr>
              <a:spcAft>
                <a:spcPts val="600"/>
              </a:spcAft>
            </a:pPr>
            <a:fld id="{0037622C-B451-44E4-AD46-97DA4E49A04A}" type="slidenum">
              <a:rPr lang="en-CA" smtClean="0"/>
              <a:pPr>
                <a:spcAft>
                  <a:spcPts val="600"/>
                </a:spcAft>
              </a:pPr>
              <a:t>14</a:t>
            </a:fld>
            <a:endParaRPr lang="en-CA"/>
          </a:p>
        </p:txBody>
      </p:sp>
      <p:sp>
        <p:nvSpPr>
          <p:cNvPr id="21" name="TextBox 20">
            <a:extLst>
              <a:ext uri="{FF2B5EF4-FFF2-40B4-BE49-F238E27FC236}">
                <a16:creationId xmlns:a16="http://schemas.microsoft.com/office/drawing/2014/main" id="{E902E456-5F10-903E-AE29-48899B9FBA04}"/>
              </a:ext>
            </a:extLst>
          </p:cNvPr>
          <p:cNvSpPr txBox="1"/>
          <p:nvPr/>
        </p:nvSpPr>
        <p:spPr>
          <a:xfrm>
            <a:off x="649806" y="729673"/>
            <a:ext cx="11201060" cy="646331"/>
          </a:xfrm>
          <a:prstGeom prst="rect">
            <a:avLst/>
          </a:prstGeom>
          <a:noFill/>
        </p:spPr>
        <p:txBody>
          <a:bodyPr wrap="square">
            <a:spAutoFit/>
          </a:bodyPr>
          <a:lstStyle/>
          <a:p>
            <a:pPr fontAlgn="base"/>
            <a:r>
              <a:rPr lang="en-CA" sz="1800" b="1" dirty="0">
                <a:solidFill>
                  <a:srgbClr val="000000"/>
                </a:solidFill>
                <a:effectLst/>
                <a:ea typeface="Times New Roman" panose="02020603050405020304" pitchFamily="18" charset="0"/>
              </a:rPr>
              <a:t>Figure 3</a:t>
            </a:r>
            <a:r>
              <a:rPr lang="en-CA" sz="1800" dirty="0">
                <a:solidFill>
                  <a:srgbClr val="000000"/>
                </a:solidFill>
                <a:effectLst/>
                <a:ea typeface="Times New Roman" panose="02020603050405020304" pitchFamily="18" charset="0"/>
              </a:rPr>
              <a:t> Monthly time–series plot for all traffic fatality, motorcycle fatalities and car occupant fatalities per 100 000 population in Santiago, Dominican Republic (January 2012–December 2018)</a:t>
            </a:r>
            <a:endParaRPr lang="en-CA" sz="1800" dirty="0">
              <a:effectLst/>
              <a:ea typeface="Times New Roman" panose="02020603050405020304" pitchFamily="18" charset="0"/>
            </a:endParaRPr>
          </a:p>
        </p:txBody>
      </p:sp>
      <p:pic>
        <p:nvPicPr>
          <p:cNvPr id="10" name="Picture 9">
            <a:extLst>
              <a:ext uri="{FF2B5EF4-FFF2-40B4-BE49-F238E27FC236}">
                <a16:creationId xmlns:a16="http://schemas.microsoft.com/office/drawing/2014/main" id="{43EC0C60-1A14-0346-E260-0A4739390B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952" y="2587448"/>
            <a:ext cx="3048000" cy="2286000"/>
          </a:xfrm>
          <a:prstGeom prst="rect">
            <a:avLst/>
          </a:prstGeom>
          <a:noFill/>
          <a:ln>
            <a:noFill/>
          </a:ln>
        </p:spPr>
      </p:pic>
      <p:pic>
        <p:nvPicPr>
          <p:cNvPr id="11" name="Picture 10">
            <a:extLst>
              <a:ext uri="{FF2B5EF4-FFF2-40B4-BE49-F238E27FC236}">
                <a16:creationId xmlns:a16="http://schemas.microsoft.com/office/drawing/2014/main" id="{16AC242F-5A8A-D82B-283F-878A4F84DB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6382" y="2587448"/>
            <a:ext cx="3048000" cy="2286000"/>
          </a:xfrm>
          <a:prstGeom prst="rect">
            <a:avLst/>
          </a:prstGeom>
          <a:noFill/>
          <a:ln>
            <a:noFill/>
          </a:ln>
        </p:spPr>
      </p:pic>
      <p:pic>
        <p:nvPicPr>
          <p:cNvPr id="12" name="Picture 11">
            <a:extLst>
              <a:ext uri="{FF2B5EF4-FFF2-40B4-BE49-F238E27FC236}">
                <a16:creationId xmlns:a16="http://schemas.microsoft.com/office/drawing/2014/main" id="{CEB89DAD-46EA-1205-8EBE-3A632F04848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2667" y="2587448"/>
            <a:ext cx="3048000" cy="2286000"/>
          </a:xfrm>
          <a:prstGeom prst="rect">
            <a:avLst/>
          </a:prstGeom>
          <a:noFill/>
          <a:ln>
            <a:noFill/>
          </a:ln>
        </p:spPr>
      </p:pic>
      <p:sp>
        <p:nvSpPr>
          <p:cNvPr id="16" name="TextBox 15">
            <a:extLst>
              <a:ext uri="{FF2B5EF4-FFF2-40B4-BE49-F238E27FC236}">
                <a16:creationId xmlns:a16="http://schemas.microsoft.com/office/drawing/2014/main" id="{FA6A5AEE-3446-56F6-577A-6C102FA23A7A}"/>
              </a:ext>
            </a:extLst>
          </p:cNvPr>
          <p:cNvSpPr txBox="1"/>
          <p:nvPr/>
        </p:nvSpPr>
        <p:spPr>
          <a:xfrm>
            <a:off x="492349" y="5090058"/>
            <a:ext cx="11056065" cy="338554"/>
          </a:xfrm>
          <a:prstGeom prst="rect">
            <a:avLst/>
          </a:prstGeom>
          <a:noFill/>
        </p:spPr>
        <p:txBody>
          <a:bodyPr wrap="square">
            <a:spAutoFit/>
          </a:bodyPr>
          <a:lstStyle/>
          <a:p>
            <a:r>
              <a:rPr lang="en-CA" sz="800" b="1" dirty="0"/>
              <a:t>Note</a:t>
            </a:r>
            <a:r>
              <a:rPr lang="en-CA" sz="800" dirty="0"/>
              <a:t>: Monthly time–series plot for traffic fatality for all fatalities, motorcycle fatalities and car occupant fatalities (in round dots). Trend (black solid line). Model predictions and confidence intervals (grey shade). The pre period is indicated by the purple box, the </a:t>
            </a:r>
            <a:r>
              <a:rPr lang="en-CA" sz="800" dirty="0" err="1"/>
              <a:t>UberCAR</a:t>
            </a:r>
            <a:r>
              <a:rPr lang="en-CA" sz="800" dirty="0"/>
              <a:t> period by the light coral box, and the UberMOTO period by the green box. </a:t>
            </a:r>
          </a:p>
        </p:txBody>
      </p:sp>
    </p:spTree>
    <p:extLst>
      <p:ext uri="{BB962C8B-B14F-4D97-AF65-F5344CB8AC3E}">
        <p14:creationId xmlns:p14="http://schemas.microsoft.com/office/powerpoint/2010/main" val="3012686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321767-3C88-A328-300B-D2EDDEE7520E}"/>
              </a:ext>
            </a:extLst>
          </p:cNvPr>
          <p:cNvSpPr>
            <a:spLocks noGrp="1"/>
          </p:cNvSpPr>
          <p:nvPr>
            <p:ph idx="1"/>
          </p:nvPr>
        </p:nvSpPr>
        <p:spPr>
          <a:xfrm>
            <a:off x="649806" y="123292"/>
            <a:ext cx="6894576" cy="3483864"/>
          </a:xfrm>
        </p:spPr>
        <p:txBody>
          <a:bodyPr>
            <a:normAutofit/>
          </a:bodyPr>
          <a:lstStyle/>
          <a:p>
            <a:pPr marL="0" indent="0">
              <a:buNone/>
            </a:pPr>
            <a:r>
              <a:rPr lang="es-ES" sz="2200" dirty="0"/>
              <a:t>R</a:t>
            </a:r>
            <a:r>
              <a:rPr lang="en-CA" sz="2200" dirty="0" err="1"/>
              <a:t>esults</a:t>
            </a:r>
            <a:endParaRPr lang="en-CA" sz="2200" dirty="0"/>
          </a:p>
        </p:txBody>
      </p:sp>
      <p:sp>
        <p:nvSpPr>
          <p:cNvPr id="4" name="Slide Number Placeholder 3">
            <a:extLst>
              <a:ext uri="{FF2B5EF4-FFF2-40B4-BE49-F238E27FC236}">
                <a16:creationId xmlns:a16="http://schemas.microsoft.com/office/drawing/2014/main" id="{D56C1092-7CC9-280D-56F1-D850D628AE91}"/>
              </a:ext>
            </a:extLst>
          </p:cNvPr>
          <p:cNvSpPr>
            <a:spLocks noGrp="1"/>
          </p:cNvSpPr>
          <p:nvPr>
            <p:ph type="sldNum" sz="quarter" idx="12"/>
          </p:nvPr>
        </p:nvSpPr>
        <p:spPr>
          <a:xfrm>
            <a:off x="8610600" y="6356350"/>
            <a:ext cx="2743200" cy="365125"/>
          </a:xfrm>
        </p:spPr>
        <p:txBody>
          <a:bodyPr>
            <a:normAutofit/>
          </a:bodyPr>
          <a:lstStyle/>
          <a:p>
            <a:pPr>
              <a:spcAft>
                <a:spcPts val="600"/>
              </a:spcAft>
            </a:pPr>
            <a:fld id="{0037622C-B451-44E4-AD46-97DA4E49A04A}" type="slidenum">
              <a:rPr lang="en-CA" smtClean="0"/>
              <a:pPr>
                <a:spcAft>
                  <a:spcPts val="600"/>
                </a:spcAft>
              </a:pPr>
              <a:t>15</a:t>
            </a:fld>
            <a:endParaRPr lang="en-CA"/>
          </a:p>
        </p:txBody>
      </p:sp>
      <p:graphicFrame>
        <p:nvGraphicFramePr>
          <p:cNvPr id="2" name="Table 1">
            <a:extLst>
              <a:ext uri="{FF2B5EF4-FFF2-40B4-BE49-F238E27FC236}">
                <a16:creationId xmlns:a16="http://schemas.microsoft.com/office/drawing/2014/main" id="{48260508-3916-D7D9-1E62-24F1DC4F170E}"/>
              </a:ext>
            </a:extLst>
          </p:cNvPr>
          <p:cNvGraphicFramePr>
            <a:graphicFrameLocks noGrp="1"/>
          </p:cNvGraphicFramePr>
          <p:nvPr>
            <p:extLst>
              <p:ext uri="{D42A27DB-BD31-4B8C-83A1-F6EECF244321}">
                <p14:modId xmlns:p14="http://schemas.microsoft.com/office/powerpoint/2010/main" val="150832623"/>
              </p:ext>
            </p:extLst>
          </p:nvPr>
        </p:nvGraphicFramePr>
        <p:xfrm>
          <a:off x="658367" y="1332825"/>
          <a:ext cx="10122001" cy="5340126"/>
        </p:xfrm>
        <a:graphic>
          <a:graphicData uri="http://schemas.openxmlformats.org/drawingml/2006/table">
            <a:tbl>
              <a:tblPr firstRow="1" firstCol="1" bandRow="1">
                <a:tableStyleId>{72833802-FEF1-4C79-8D5D-14CF1EAF98D9}</a:tableStyleId>
              </a:tblPr>
              <a:tblGrid>
                <a:gridCol w="1679106">
                  <a:extLst>
                    <a:ext uri="{9D8B030D-6E8A-4147-A177-3AD203B41FA5}">
                      <a16:colId xmlns:a16="http://schemas.microsoft.com/office/drawing/2014/main" val="59219297"/>
                    </a:ext>
                  </a:extLst>
                </a:gridCol>
                <a:gridCol w="982391">
                  <a:extLst>
                    <a:ext uri="{9D8B030D-6E8A-4147-A177-3AD203B41FA5}">
                      <a16:colId xmlns:a16="http://schemas.microsoft.com/office/drawing/2014/main" val="649886260"/>
                    </a:ext>
                  </a:extLst>
                </a:gridCol>
                <a:gridCol w="885429">
                  <a:extLst>
                    <a:ext uri="{9D8B030D-6E8A-4147-A177-3AD203B41FA5}">
                      <a16:colId xmlns:a16="http://schemas.microsoft.com/office/drawing/2014/main" val="390391864"/>
                    </a:ext>
                  </a:extLst>
                </a:gridCol>
                <a:gridCol w="885429">
                  <a:extLst>
                    <a:ext uri="{9D8B030D-6E8A-4147-A177-3AD203B41FA5}">
                      <a16:colId xmlns:a16="http://schemas.microsoft.com/office/drawing/2014/main" val="350448638"/>
                    </a:ext>
                  </a:extLst>
                </a:gridCol>
                <a:gridCol w="800955">
                  <a:extLst>
                    <a:ext uri="{9D8B030D-6E8A-4147-A177-3AD203B41FA5}">
                      <a16:colId xmlns:a16="http://schemas.microsoft.com/office/drawing/2014/main" val="1593548835"/>
                    </a:ext>
                  </a:extLst>
                </a:gridCol>
                <a:gridCol w="830156">
                  <a:extLst>
                    <a:ext uri="{9D8B030D-6E8A-4147-A177-3AD203B41FA5}">
                      <a16:colId xmlns:a16="http://schemas.microsoft.com/office/drawing/2014/main" val="1654147699"/>
                    </a:ext>
                  </a:extLst>
                </a:gridCol>
                <a:gridCol w="830156">
                  <a:extLst>
                    <a:ext uri="{9D8B030D-6E8A-4147-A177-3AD203B41FA5}">
                      <a16:colId xmlns:a16="http://schemas.microsoft.com/office/drawing/2014/main" val="993272579"/>
                    </a:ext>
                  </a:extLst>
                </a:gridCol>
                <a:gridCol w="743593">
                  <a:extLst>
                    <a:ext uri="{9D8B030D-6E8A-4147-A177-3AD203B41FA5}">
                      <a16:colId xmlns:a16="http://schemas.microsoft.com/office/drawing/2014/main" val="3336968104"/>
                    </a:ext>
                  </a:extLst>
                </a:gridCol>
                <a:gridCol w="1001772">
                  <a:extLst>
                    <a:ext uri="{9D8B030D-6E8A-4147-A177-3AD203B41FA5}">
                      <a16:colId xmlns:a16="http://schemas.microsoft.com/office/drawing/2014/main" val="1171899085"/>
                    </a:ext>
                  </a:extLst>
                </a:gridCol>
                <a:gridCol w="741507">
                  <a:extLst>
                    <a:ext uri="{9D8B030D-6E8A-4147-A177-3AD203B41FA5}">
                      <a16:colId xmlns:a16="http://schemas.microsoft.com/office/drawing/2014/main" val="2151471631"/>
                    </a:ext>
                  </a:extLst>
                </a:gridCol>
                <a:gridCol w="741507">
                  <a:extLst>
                    <a:ext uri="{9D8B030D-6E8A-4147-A177-3AD203B41FA5}">
                      <a16:colId xmlns:a16="http://schemas.microsoft.com/office/drawing/2014/main" val="2194471930"/>
                    </a:ext>
                  </a:extLst>
                </a:gridCol>
              </a:tblGrid>
              <a:tr h="197788">
                <a:tc>
                  <a:txBody>
                    <a:bodyPr/>
                    <a:lstStyle/>
                    <a:p>
                      <a:pPr fontAlgn="base"/>
                      <a:endParaRPr lang="en-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fontAlgn="base"/>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gridSpan="3">
                  <a:txBody>
                    <a:bodyPr/>
                    <a:lstStyle/>
                    <a:p>
                      <a:pPr algn="ctr" fontAlgn="base"/>
                      <a:r>
                        <a:rPr lang="es-ES" sz="1200" dirty="0" err="1">
                          <a:effectLst/>
                        </a:rPr>
                        <a:t>All</a:t>
                      </a:r>
                      <a:r>
                        <a:rPr lang="es-ES" sz="1200" dirty="0">
                          <a:effectLst/>
                        </a:rPr>
                        <a:t> </a:t>
                      </a:r>
                      <a:r>
                        <a:rPr lang="es-ES" sz="1200" dirty="0" err="1">
                          <a:effectLst/>
                        </a:rPr>
                        <a:t>fatalities</a:t>
                      </a:r>
                      <a:endParaRPr lang="en-CA" sz="1200" dirty="0">
                        <a:effectLst/>
                        <a:latin typeface="Calibri" panose="020F0502020204030204" pitchFamily="34" charset="0"/>
                        <a:cs typeface="Times New Roman" panose="02020603050405020304" pitchFamily="18" charset="0"/>
                      </a:endParaRPr>
                    </a:p>
                  </a:txBody>
                  <a:tcPr marL="49447" marR="49447" marT="0" marB="0"/>
                </a:tc>
                <a:tc hMerge="1">
                  <a:txBody>
                    <a:bodyPr/>
                    <a:lstStyle/>
                    <a:p>
                      <a:pPr algn="ctr" fontAlgn="base"/>
                      <a:r>
                        <a:rPr lang="es-ES" sz="1200" dirty="0" err="1">
                          <a:effectLst/>
                          <a:latin typeface="Calibri" panose="020F0502020204030204" pitchFamily="34" charset="0"/>
                          <a:ea typeface="Times New Roman" panose="02020603050405020304" pitchFamily="18" charset="0"/>
                          <a:cs typeface="Times New Roman" panose="02020603050405020304" pitchFamily="18" charset="0"/>
                        </a:rPr>
                        <a:t>All</a:t>
                      </a: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s-ES" sz="1200" dirty="0" err="1">
                          <a:effectLst/>
                          <a:latin typeface="Calibri" panose="020F0502020204030204" pitchFamily="34" charset="0"/>
                          <a:ea typeface="Times New Roman" panose="02020603050405020304" pitchFamily="18" charset="0"/>
                          <a:cs typeface="Times New Roman" panose="02020603050405020304" pitchFamily="18" charset="0"/>
                        </a:rPr>
                        <a:t>fatalities</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hMerge="1">
                  <a:txBody>
                    <a:bodyPr/>
                    <a:lstStyle/>
                    <a:p>
                      <a:pPr algn="ctr" fontAlgn="base"/>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gridSpan="3">
                  <a:txBody>
                    <a:bodyPr/>
                    <a:lstStyle/>
                    <a:p>
                      <a:pPr algn="ctr" fontAlgn="base"/>
                      <a:r>
                        <a:rPr lang="en-CA" sz="1200" dirty="0">
                          <a:effectLst/>
                        </a:rPr>
                        <a:t>Motorcyclist fatalities</a:t>
                      </a:r>
                    </a:p>
                    <a:p>
                      <a:pPr algn="ctr" fontAlgn="base"/>
                      <a:endParaRPr lang="en-CA" sz="1200" dirty="0">
                        <a:effectLst/>
                        <a:latin typeface="Calibri" panose="020F0502020204030204" pitchFamily="34" charset="0"/>
                        <a:cs typeface="Times New Roman" panose="02020603050405020304" pitchFamily="18" charset="0"/>
                      </a:endParaRPr>
                    </a:p>
                  </a:txBody>
                  <a:tcPr marL="49447" marR="49447" marT="0" marB="0"/>
                </a:tc>
                <a:tc hMerge="1">
                  <a:txBody>
                    <a:bodyPr/>
                    <a:lstStyle/>
                    <a:p>
                      <a:pPr algn="ctr" fontAlgn="base"/>
                      <a:r>
                        <a:rPr lang="en-CA" sz="1200" dirty="0">
                          <a:effectLst/>
                          <a:latin typeface="Calibri" panose="020F0502020204030204" pitchFamily="34" charset="0"/>
                          <a:ea typeface="Times New Roman" panose="02020603050405020304" pitchFamily="18" charset="0"/>
                          <a:cs typeface="Times New Roman" panose="02020603050405020304" pitchFamily="18" charset="0"/>
                        </a:rPr>
                        <a:t>Motorcyclist fatalities</a:t>
                      </a:r>
                    </a:p>
                    <a:p>
                      <a:pPr algn="ctr" fontAlgn="base"/>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hMerge="1">
                  <a:txBody>
                    <a:bodyPr/>
                    <a:lstStyle/>
                    <a:p>
                      <a:pPr algn="ctr" fontAlgn="base"/>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gridSpan="3">
                  <a:txBody>
                    <a:bodyPr/>
                    <a:lstStyle/>
                    <a:p>
                      <a:pPr algn="ctr" fontAlgn="base"/>
                      <a:r>
                        <a:rPr lang="en-CA" sz="1200" dirty="0">
                          <a:effectLst/>
                        </a:rPr>
                        <a:t>Car occupant fatalities</a:t>
                      </a:r>
                    </a:p>
                    <a:p>
                      <a:pPr algn="ctr" fontAlgn="base"/>
                      <a:endParaRPr lang="en-CA" sz="1200" dirty="0">
                        <a:effectLst/>
                        <a:latin typeface="Calibri" panose="020F0502020204030204" pitchFamily="34" charset="0"/>
                        <a:cs typeface="Times New Roman" panose="02020603050405020304" pitchFamily="18" charset="0"/>
                      </a:endParaRPr>
                    </a:p>
                  </a:txBody>
                  <a:tcPr marL="49447" marR="49447" marT="0" marB="0"/>
                </a:tc>
                <a:tc hMerge="1">
                  <a:txBody>
                    <a:bodyPr/>
                    <a:lstStyle/>
                    <a:p>
                      <a:pPr algn="ctr" fontAlgn="base"/>
                      <a:r>
                        <a:rPr lang="en-CA" sz="1200" dirty="0">
                          <a:effectLst/>
                          <a:latin typeface="Calibri" panose="020F0502020204030204" pitchFamily="34" charset="0"/>
                          <a:ea typeface="Times New Roman" panose="02020603050405020304" pitchFamily="18" charset="0"/>
                          <a:cs typeface="Times New Roman" panose="02020603050405020304" pitchFamily="18" charset="0"/>
                        </a:rPr>
                        <a:t>Car occupant fatalities</a:t>
                      </a:r>
                    </a:p>
                    <a:p>
                      <a:pPr algn="ctr" fontAlgn="base"/>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hMerge="1">
                  <a:txBody>
                    <a:bodyPr/>
                    <a:lstStyle/>
                    <a:p>
                      <a:pPr algn="ctr" fontAlgn="base"/>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extLst>
                  <a:ext uri="{0D108BD9-81ED-4DB2-BD59-A6C34878D82A}">
                    <a16:rowId xmlns:a16="http://schemas.microsoft.com/office/drawing/2014/main" val="3566277775"/>
                  </a:ext>
                </a:extLst>
              </a:tr>
              <a:tr h="197788">
                <a:tc>
                  <a:txBody>
                    <a:bodyPr/>
                    <a:lstStyle/>
                    <a:p>
                      <a:pPr fontAlgn="base"/>
                      <a:r>
                        <a:rPr lang="fr-CA" sz="1600" dirty="0">
                          <a:effectLst/>
                        </a:rPr>
                        <a:t>City</a:t>
                      </a:r>
                      <a:endParaRPr lang="en-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fontAlgn="base"/>
                      <a:r>
                        <a:rPr lang="en-CA" sz="1200" dirty="0">
                          <a:effectLst/>
                        </a:rPr>
                        <a:t>Variables</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dirty="0">
                          <a:effectLst/>
                        </a:rPr>
                        <a:t>β</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dirty="0">
                          <a:effectLst/>
                        </a:rPr>
                        <a:t>LCL</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dirty="0">
                          <a:effectLst/>
                        </a:rPr>
                        <a:t>UCL</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dirty="0">
                          <a:effectLst/>
                        </a:rPr>
                        <a:t>β</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dirty="0">
                          <a:effectLst/>
                        </a:rPr>
                        <a:t>LCL</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dirty="0">
                          <a:effectLst/>
                        </a:rPr>
                        <a:t>UCL</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dirty="0">
                          <a:effectLst/>
                        </a:rPr>
                        <a:t>β</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dirty="0">
                          <a:effectLst/>
                        </a:rPr>
                        <a:t>LCL</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dirty="0">
                          <a:effectLst/>
                        </a:rPr>
                        <a:t>UCL</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extLst>
                  <a:ext uri="{0D108BD9-81ED-4DB2-BD59-A6C34878D82A}">
                    <a16:rowId xmlns:a16="http://schemas.microsoft.com/office/drawing/2014/main" val="4018137356"/>
                  </a:ext>
                </a:extLst>
              </a:tr>
              <a:tr h="296682">
                <a:tc rowSpan="3">
                  <a:txBody>
                    <a:bodyPr/>
                    <a:lstStyle/>
                    <a:p>
                      <a:pPr fontAlgn="base"/>
                      <a:r>
                        <a:rPr lang="fr-CA" sz="1600" dirty="0">
                          <a:effectLst/>
                        </a:rPr>
                        <a:t>Santo Domingo</a:t>
                      </a:r>
                      <a:endParaRPr lang="en-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fontAlgn="base"/>
                      <a:r>
                        <a:rPr lang="en-CA" sz="1200">
                          <a:effectLst/>
                        </a:rPr>
                        <a:t>UberCAR</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0.06</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dirty="0">
                          <a:effectLst/>
                        </a:rPr>
                        <a:t>-0.09</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dirty="0">
                          <a:effectLst/>
                        </a:rPr>
                        <a:t>0.21</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0.04</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-0.08</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0.15</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0.03</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-0.06</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0.13</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extLst>
                  <a:ext uri="{0D108BD9-81ED-4DB2-BD59-A6C34878D82A}">
                    <a16:rowId xmlns:a16="http://schemas.microsoft.com/office/drawing/2014/main" val="999682057"/>
                  </a:ext>
                </a:extLst>
              </a:tr>
              <a:tr h="494470">
                <a:tc vMerge="1">
                  <a:txBody>
                    <a:bodyPr/>
                    <a:lstStyle/>
                    <a:p>
                      <a:endParaRPr lang="en-CA"/>
                    </a:p>
                  </a:txBody>
                  <a:tcPr/>
                </a:tc>
                <a:tc>
                  <a:txBody>
                    <a:bodyPr/>
                    <a:lstStyle/>
                    <a:p>
                      <a:pPr fontAlgn="base"/>
                      <a:r>
                        <a:rPr lang="en-CA" sz="1200">
                          <a:effectLst/>
                        </a:rPr>
                        <a:t>UberMOTO Arbupt change (level)</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-0.11</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-0.28</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dirty="0">
                          <a:effectLst/>
                        </a:rPr>
                        <a:t>0.06</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b="1" dirty="0">
                          <a:effectLst/>
                        </a:rPr>
                        <a:t>-0.17</a:t>
                      </a:r>
                      <a:endParaRPr lang="en-CA"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b="1" dirty="0">
                          <a:effectLst/>
                        </a:rPr>
                        <a:t>-0.29</a:t>
                      </a:r>
                      <a:endParaRPr lang="en-CA"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b="1" dirty="0">
                          <a:effectLst/>
                        </a:rPr>
                        <a:t>-0.05</a:t>
                      </a:r>
                      <a:endParaRPr lang="en-CA"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0.02</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-0.09</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0.12</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extLst>
                  <a:ext uri="{0D108BD9-81ED-4DB2-BD59-A6C34878D82A}">
                    <a16:rowId xmlns:a16="http://schemas.microsoft.com/office/drawing/2014/main" val="3732980910"/>
                  </a:ext>
                </a:extLst>
              </a:tr>
              <a:tr h="494470">
                <a:tc vMerge="1">
                  <a:txBody>
                    <a:bodyPr/>
                    <a:lstStyle/>
                    <a:p>
                      <a:endParaRPr lang="en-CA"/>
                    </a:p>
                  </a:txBody>
                  <a:tcPr/>
                </a:tc>
                <a:tc>
                  <a:txBody>
                    <a:bodyPr/>
                    <a:lstStyle/>
                    <a:p>
                      <a:pPr fontAlgn="base"/>
                      <a:r>
                        <a:rPr lang="en-CA" sz="1200">
                          <a:effectLst/>
                        </a:rPr>
                        <a:t>UberMOTO Gradual change (trend)</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dirty="0">
                          <a:effectLst/>
                        </a:rPr>
                        <a:t>0.01</a:t>
                      </a:r>
                      <a:r>
                        <a:rPr lang="fr-CA" sz="1200" baseline="30000" dirty="0">
                          <a:effectLst/>
                        </a:rPr>
                        <a:t> </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0.00</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0.02</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b="1">
                          <a:effectLst/>
                        </a:rPr>
                        <a:t>0.01</a:t>
                      </a:r>
                      <a:endParaRPr lang="en-CA" sz="1200" b="1">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b="1">
                          <a:effectLst/>
                        </a:rPr>
                        <a:t>0.00</a:t>
                      </a:r>
                      <a:endParaRPr lang="en-CA" sz="1200" b="1">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b="1" dirty="0">
                          <a:effectLst/>
                        </a:rPr>
                        <a:t>0.02</a:t>
                      </a:r>
                      <a:endParaRPr lang="en-CA"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dirty="0">
                          <a:effectLst/>
                        </a:rPr>
                        <a:t>0.00</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-0.01</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0.01</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extLst>
                  <a:ext uri="{0D108BD9-81ED-4DB2-BD59-A6C34878D82A}">
                    <a16:rowId xmlns:a16="http://schemas.microsoft.com/office/drawing/2014/main" val="2960122831"/>
                  </a:ext>
                </a:extLst>
              </a:tr>
              <a:tr h="296682">
                <a:tc rowSpan="3">
                  <a:txBody>
                    <a:bodyPr/>
                    <a:lstStyle/>
                    <a:p>
                      <a:pPr fontAlgn="base"/>
                      <a:r>
                        <a:rPr lang="fr-CA" sz="1600" dirty="0">
                          <a:effectLst/>
                        </a:rPr>
                        <a:t>Santiago</a:t>
                      </a:r>
                      <a:endParaRPr lang="en-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fontAlgn="base"/>
                      <a:r>
                        <a:rPr lang="en-CA" sz="1200">
                          <a:effectLst/>
                        </a:rPr>
                        <a:t>UberCAR</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-0.04</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nchor="b"/>
                </a:tc>
                <a:tc>
                  <a:txBody>
                    <a:bodyPr/>
                    <a:lstStyle/>
                    <a:p>
                      <a:pPr algn="ctr" fontAlgn="base"/>
                      <a:r>
                        <a:rPr lang="en-CA" sz="1200">
                          <a:effectLst/>
                        </a:rPr>
                        <a:t>-0.39</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nchor="b"/>
                </a:tc>
                <a:tc>
                  <a:txBody>
                    <a:bodyPr/>
                    <a:lstStyle/>
                    <a:p>
                      <a:pPr algn="ctr" fontAlgn="base"/>
                      <a:r>
                        <a:rPr lang="en-CA" sz="1200">
                          <a:effectLst/>
                        </a:rPr>
                        <a:t>0.31</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nchor="b"/>
                </a:tc>
                <a:tc>
                  <a:txBody>
                    <a:bodyPr/>
                    <a:lstStyle/>
                    <a:p>
                      <a:pPr algn="ctr" fontAlgn="base"/>
                      <a:r>
                        <a:rPr lang="en-CA" sz="1200" dirty="0">
                          <a:effectLst/>
                        </a:rPr>
                        <a:t>-0.23</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nchor="b"/>
                </a:tc>
                <a:tc>
                  <a:txBody>
                    <a:bodyPr/>
                    <a:lstStyle/>
                    <a:p>
                      <a:pPr algn="ctr" fontAlgn="base"/>
                      <a:r>
                        <a:rPr lang="en-CA" sz="1200">
                          <a:effectLst/>
                        </a:rPr>
                        <a:t>-0.52</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nchor="b"/>
                </a:tc>
                <a:tc>
                  <a:txBody>
                    <a:bodyPr/>
                    <a:lstStyle/>
                    <a:p>
                      <a:pPr algn="ctr" fontAlgn="base"/>
                      <a:r>
                        <a:rPr lang="en-CA" sz="1200">
                          <a:effectLst/>
                        </a:rPr>
                        <a:t>0.07</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nchor="b"/>
                </a:tc>
                <a:tc>
                  <a:txBody>
                    <a:bodyPr/>
                    <a:lstStyle/>
                    <a:p>
                      <a:pPr algn="ctr" fontAlgn="base"/>
                      <a:r>
                        <a:rPr lang="fr-CA" sz="1200" b="1" dirty="0">
                          <a:effectLst/>
                        </a:rPr>
                        <a:t>0.20</a:t>
                      </a:r>
                      <a:endParaRPr lang="en-CA"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nchor="b"/>
                </a:tc>
                <a:tc>
                  <a:txBody>
                    <a:bodyPr/>
                    <a:lstStyle/>
                    <a:p>
                      <a:pPr algn="ctr" fontAlgn="base"/>
                      <a:r>
                        <a:rPr lang="fr-CA" sz="1200" b="1" dirty="0">
                          <a:effectLst/>
                        </a:rPr>
                        <a:t>0.05</a:t>
                      </a:r>
                      <a:endParaRPr lang="en-CA"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nchor="b"/>
                </a:tc>
                <a:tc>
                  <a:txBody>
                    <a:bodyPr/>
                    <a:lstStyle/>
                    <a:p>
                      <a:pPr algn="ctr" fontAlgn="base"/>
                      <a:r>
                        <a:rPr lang="fr-CA" sz="1200" b="1" dirty="0">
                          <a:effectLst/>
                        </a:rPr>
                        <a:t>0.35</a:t>
                      </a:r>
                      <a:endParaRPr lang="en-CA"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nchor="b"/>
                </a:tc>
                <a:extLst>
                  <a:ext uri="{0D108BD9-81ED-4DB2-BD59-A6C34878D82A}">
                    <a16:rowId xmlns:a16="http://schemas.microsoft.com/office/drawing/2014/main" val="1858622261"/>
                  </a:ext>
                </a:extLst>
              </a:tr>
              <a:tr h="494470">
                <a:tc vMerge="1">
                  <a:txBody>
                    <a:bodyPr/>
                    <a:lstStyle/>
                    <a:p>
                      <a:endParaRPr lang="en-CA"/>
                    </a:p>
                  </a:txBody>
                  <a:tcPr/>
                </a:tc>
                <a:tc>
                  <a:txBody>
                    <a:bodyPr/>
                    <a:lstStyle/>
                    <a:p>
                      <a:pPr fontAlgn="base"/>
                      <a:r>
                        <a:rPr lang="en-CA" sz="1200">
                          <a:effectLst/>
                        </a:rPr>
                        <a:t>UberMOTO Arbupt change (level)</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b="1" dirty="0">
                          <a:effectLst/>
                        </a:rPr>
                        <a:t>-0.45</a:t>
                      </a:r>
                      <a:endParaRPr lang="en-CA"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b="1" dirty="0">
                          <a:effectLst/>
                        </a:rPr>
                        <a:t>-0.86</a:t>
                      </a:r>
                      <a:endParaRPr lang="en-CA"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b="1" dirty="0">
                          <a:effectLst/>
                        </a:rPr>
                        <a:t>-0.04</a:t>
                      </a:r>
                      <a:endParaRPr lang="en-CA"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b="1" dirty="0">
                          <a:effectLst/>
                        </a:rPr>
                        <a:t>-0.34</a:t>
                      </a:r>
                      <a:endParaRPr lang="en-CA"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b="1" dirty="0">
                          <a:effectLst/>
                        </a:rPr>
                        <a:t>-0.68</a:t>
                      </a:r>
                      <a:endParaRPr lang="en-CA"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b="1" dirty="0">
                          <a:effectLst/>
                        </a:rPr>
                        <a:t>0.00</a:t>
                      </a:r>
                      <a:endParaRPr lang="en-CA"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-0.08</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-0.25</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0.08</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extLst>
                  <a:ext uri="{0D108BD9-81ED-4DB2-BD59-A6C34878D82A}">
                    <a16:rowId xmlns:a16="http://schemas.microsoft.com/office/drawing/2014/main" val="2374041729"/>
                  </a:ext>
                </a:extLst>
              </a:tr>
              <a:tr h="494470">
                <a:tc vMerge="1">
                  <a:txBody>
                    <a:bodyPr/>
                    <a:lstStyle/>
                    <a:p>
                      <a:endParaRPr lang="en-CA"/>
                    </a:p>
                  </a:txBody>
                  <a:tcPr/>
                </a:tc>
                <a:tc>
                  <a:txBody>
                    <a:bodyPr/>
                    <a:lstStyle/>
                    <a:p>
                      <a:pPr fontAlgn="base"/>
                      <a:r>
                        <a:rPr lang="en-CA" sz="1200">
                          <a:effectLst/>
                        </a:rPr>
                        <a:t>UberMOTO Gradual change (trend)</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0.02</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-0.01</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0.05</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0.01</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dirty="0">
                          <a:effectLst/>
                        </a:rPr>
                        <a:t>-0.02</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a:effectLst/>
                        </a:rPr>
                        <a:t>0.04</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b="1" dirty="0">
                          <a:effectLst/>
                        </a:rPr>
                        <a:t>0.01</a:t>
                      </a:r>
                      <a:endParaRPr lang="en-CA"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b="1" dirty="0">
                          <a:effectLst/>
                        </a:rPr>
                        <a:t>0.00</a:t>
                      </a:r>
                      <a:endParaRPr lang="en-CA"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en-CA" sz="1200" b="1" dirty="0">
                          <a:effectLst/>
                        </a:rPr>
                        <a:t>0.02</a:t>
                      </a:r>
                      <a:endParaRPr lang="en-CA"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extLst>
                  <a:ext uri="{0D108BD9-81ED-4DB2-BD59-A6C34878D82A}">
                    <a16:rowId xmlns:a16="http://schemas.microsoft.com/office/drawing/2014/main" val="3705964860"/>
                  </a:ext>
                </a:extLst>
              </a:tr>
              <a:tr h="296682">
                <a:tc rowSpan="3">
                  <a:txBody>
                    <a:bodyPr/>
                    <a:lstStyle/>
                    <a:p>
                      <a:pPr fontAlgn="base"/>
                      <a:r>
                        <a:rPr lang="fr-CA" sz="1600" dirty="0">
                          <a:effectLst/>
                        </a:rPr>
                        <a:t>San </a:t>
                      </a:r>
                      <a:r>
                        <a:rPr lang="fr-CA" sz="1600" dirty="0" err="1">
                          <a:effectLst/>
                        </a:rPr>
                        <a:t>Cristóbal</a:t>
                      </a:r>
                      <a:endParaRPr lang="en-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fontAlgn="base"/>
                      <a:r>
                        <a:rPr lang="en-CA" sz="1200">
                          <a:effectLst/>
                        </a:rPr>
                        <a:t>UberCAR</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0.11</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-0.36</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0.59</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0.14</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-0.14</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dirty="0">
                          <a:effectLst/>
                        </a:rPr>
                        <a:t>0.41</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-0.01</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-0.37</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0.35</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extLst>
                  <a:ext uri="{0D108BD9-81ED-4DB2-BD59-A6C34878D82A}">
                    <a16:rowId xmlns:a16="http://schemas.microsoft.com/office/drawing/2014/main" val="1850871702"/>
                  </a:ext>
                </a:extLst>
              </a:tr>
              <a:tr h="494470">
                <a:tc vMerge="1">
                  <a:txBody>
                    <a:bodyPr/>
                    <a:lstStyle/>
                    <a:p>
                      <a:endParaRPr lang="en-CA"/>
                    </a:p>
                  </a:txBody>
                  <a:tcPr/>
                </a:tc>
                <a:tc>
                  <a:txBody>
                    <a:bodyPr/>
                    <a:lstStyle/>
                    <a:p>
                      <a:pPr fontAlgn="base"/>
                      <a:r>
                        <a:rPr lang="en-CA" sz="1200">
                          <a:effectLst/>
                        </a:rPr>
                        <a:t>UberMOTO Arbupt change (level)</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0.03</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-0.51</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0.56</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0.05</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-0.25</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0.36</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dirty="0">
                          <a:effectLst/>
                        </a:rPr>
                        <a:t>-0.07</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-0.46</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0.33</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extLst>
                  <a:ext uri="{0D108BD9-81ED-4DB2-BD59-A6C34878D82A}">
                    <a16:rowId xmlns:a16="http://schemas.microsoft.com/office/drawing/2014/main" val="217430959"/>
                  </a:ext>
                </a:extLst>
              </a:tr>
              <a:tr h="494470">
                <a:tc vMerge="1">
                  <a:txBody>
                    <a:bodyPr/>
                    <a:lstStyle/>
                    <a:p>
                      <a:endParaRPr lang="en-CA"/>
                    </a:p>
                  </a:txBody>
                  <a:tcPr/>
                </a:tc>
                <a:tc>
                  <a:txBody>
                    <a:bodyPr/>
                    <a:lstStyle/>
                    <a:p>
                      <a:pPr fontAlgn="base"/>
                      <a:r>
                        <a:rPr lang="en-CA" sz="1200">
                          <a:effectLst/>
                        </a:rPr>
                        <a:t>UberMOTO Gradual change (trend)</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0.02</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-0.02</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0.06</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0.01</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-0.02</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0.03</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a:effectLst/>
                        </a:rPr>
                        <a:t>0.01</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dirty="0">
                          <a:effectLst/>
                        </a:rPr>
                        <a:t>-0.02</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tc>
                  <a:txBody>
                    <a:bodyPr/>
                    <a:lstStyle/>
                    <a:p>
                      <a:pPr algn="ctr" fontAlgn="base"/>
                      <a:r>
                        <a:rPr lang="fr-CA" sz="1200" dirty="0">
                          <a:effectLst/>
                        </a:rPr>
                        <a:t>0.04</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447" marR="49447" marT="0" marB="0"/>
                </a:tc>
                <a:extLst>
                  <a:ext uri="{0D108BD9-81ED-4DB2-BD59-A6C34878D82A}">
                    <a16:rowId xmlns:a16="http://schemas.microsoft.com/office/drawing/2014/main" val="1458661737"/>
                  </a:ext>
                </a:extLst>
              </a:tr>
            </a:tbl>
          </a:graphicData>
        </a:graphic>
      </p:graphicFrame>
      <p:sp>
        <p:nvSpPr>
          <p:cNvPr id="5" name="Rectangle 1">
            <a:extLst>
              <a:ext uri="{FF2B5EF4-FFF2-40B4-BE49-F238E27FC236}">
                <a16:creationId xmlns:a16="http://schemas.microsoft.com/office/drawing/2014/main" id="{68B858B6-4115-CFB7-C957-E08D94C04DB2}"/>
              </a:ext>
            </a:extLst>
          </p:cNvPr>
          <p:cNvSpPr>
            <a:spLocks noChangeArrowheads="1"/>
          </p:cNvSpPr>
          <p:nvPr/>
        </p:nvSpPr>
        <p:spPr bwMode="auto">
          <a:xfrm>
            <a:off x="1168738" y="532223"/>
            <a:ext cx="9495226" cy="6155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Table 1 </a:t>
            </a:r>
            <a:r>
              <a:rPr kumimoji="0" lang="en-CA" altLang="en-US" sz="12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S</a:t>
            </a:r>
            <a:r>
              <a:rPr kumimoji="0" lang="en-CA" altLang="en-US" sz="1200" b="0" i="0" u="none" strike="noStrike" cap="none" normalizeH="0" baseline="0" dirty="0" bmk="">
                <a:ln>
                  <a:noFill/>
                </a:ln>
                <a:solidFill>
                  <a:srgbClr val="000000"/>
                </a:solidFill>
                <a:effectLst/>
                <a:latin typeface="Arial" panose="020B0604020202020204" pitchFamily="34" charset="0"/>
                <a:ea typeface="Times New Roman" panose="02020603050405020304" pitchFamily="18" charset="0"/>
              </a:rPr>
              <a:t>egmented regression with AR errors for the monthly traffic fatality rates for all fatalities, motorcyclist, and car occupant in Santo Domingo, Santiago and San Cristóbal, Dominican Republic 2012–18</a:t>
            </a:r>
            <a:endParaRPr kumimoji="0" lang="en-CA"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All outcomes are fatalities per 100,000 population; β = estimate; LCL= lower confidence interval limits; UCL= upper confidence intervals limits.</a:t>
            </a: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41736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446806-6CCD-2561-728B-F66D2CEAF848}"/>
              </a:ext>
            </a:extLst>
          </p:cNvPr>
          <p:cNvSpPr>
            <a:spLocks noGrp="1"/>
          </p:cNvSpPr>
          <p:nvPr>
            <p:ph type="title"/>
          </p:nvPr>
        </p:nvSpPr>
        <p:spPr>
          <a:xfrm>
            <a:off x="838200" y="365125"/>
            <a:ext cx="10515600" cy="1325563"/>
          </a:xfrm>
        </p:spPr>
        <p:txBody>
          <a:bodyPr>
            <a:normAutofit/>
          </a:bodyPr>
          <a:lstStyle/>
          <a:p>
            <a:r>
              <a:rPr lang="es-ES" sz="5400" dirty="0" err="1"/>
              <a:t>Discussion</a:t>
            </a:r>
            <a:endParaRPr lang="en-CA" sz="54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E76150-1BF4-1AB1-06CE-2E9BFF511934}"/>
              </a:ext>
            </a:extLst>
          </p:cNvPr>
          <p:cNvSpPr>
            <a:spLocks noGrp="1"/>
          </p:cNvSpPr>
          <p:nvPr>
            <p:ph idx="1"/>
          </p:nvPr>
        </p:nvSpPr>
        <p:spPr>
          <a:xfrm>
            <a:off x="838200" y="1929384"/>
            <a:ext cx="10515600" cy="4251960"/>
          </a:xfrm>
        </p:spPr>
        <p:txBody>
          <a:bodyPr>
            <a:normAutofit/>
          </a:bodyPr>
          <a:lstStyle/>
          <a:p>
            <a:r>
              <a:rPr lang="en-CA" sz="2200" dirty="0"/>
              <a:t>Findings suggest that the introduction of UberMOTO with a modest a short-term decline in rates of motorcyclist fatalities in Santo Domingo, and Santiago. </a:t>
            </a:r>
          </a:p>
          <a:p>
            <a:endParaRPr lang="en-CA" sz="2200" dirty="0"/>
          </a:p>
          <a:p>
            <a:r>
              <a:rPr lang="en-CA" sz="2200" dirty="0"/>
              <a:t>In these two cities trends seemed to revert in the longer-term to 2015 pre-intervention levels. </a:t>
            </a:r>
          </a:p>
          <a:p>
            <a:endParaRPr lang="en-CA" sz="2200" dirty="0"/>
          </a:p>
          <a:p>
            <a:r>
              <a:rPr lang="en-CA" sz="2200" dirty="0"/>
              <a:t>There was also modest evidence that the introduction of </a:t>
            </a:r>
            <a:r>
              <a:rPr lang="en-CA" sz="2200" dirty="0" err="1"/>
              <a:t>UberCAR</a:t>
            </a:r>
            <a:r>
              <a:rPr lang="en-CA" sz="2200" dirty="0"/>
              <a:t> with a minor increase in rates of car occupant fatalities in Santiago</a:t>
            </a:r>
          </a:p>
          <a:p>
            <a:endParaRPr lang="en-CA" sz="2200" dirty="0"/>
          </a:p>
          <a:p>
            <a:r>
              <a:rPr lang="en-CA" sz="2200" dirty="0"/>
              <a:t>The placebo city found no effects when </a:t>
            </a:r>
            <a:r>
              <a:rPr lang="en-CA" sz="2200" dirty="0" err="1"/>
              <a:t>UberCar</a:t>
            </a:r>
            <a:r>
              <a:rPr lang="en-CA" sz="2200" dirty="0"/>
              <a:t> or </a:t>
            </a:r>
            <a:r>
              <a:rPr lang="en-CA" sz="2200" dirty="0" err="1"/>
              <a:t>MotoUber</a:t>
            </a:r>
            <a:r>
              <a:rPr lang="en-CA" sz="2200" dirty="0"/>
              <a:t> were simulated to be introduced</a:t>
            </a:r>
          </a:p>
        </p:txBody>
      </p:sp>
      <p:sp>
        <p:nvSpPr>
          <p:cNvPr id="4" name="Slide Number Placeholder 3">
            <a:extLst>
              <a:ext uri="{FF2B5EF4-FFF2-40B4-BE49-F238E27FC236}">
                <a16:creationId xmlns:a16="http://schemas.microsoft.com/office/drawing/2014/main" id="{25287144-7E6F-22C9-B91C-0DF73401BEA8}"/>
              </a:ext>
            </a:extLst>
          </p:cNvPr>
          <p:cNvSpPr>
            <a:spLocks noGrp="1"/>
          </p:cNvSpPr>
          <p:nvPr>
            <p:ph type="sldNum" sz="quarter" idx="12"/>
          </p:nvPr>
        </p:nvSpPr>
        <p:spPr/>
        <p:txBody>
          <a:bodyPr/>
          <a:lstStyle/>
          <a:p>
            <a:fld id="{F4D927ED-DC2B-4E3E-A333-130FB669D8C5}" type="slidenum">
              <a:rPr lang="en-CA" smtClean="0"/>
              <a:t>16</a:t>
            </a:fld>
            <a:endParaRPr lang="en-CA"/>
          </a:p>
        </p:txBody>
      </p:sp>
    </p:spTree>
    <p:extLst>
      <p:ext uri="{BB962C8B-B14F-4D97-AF65-F5344CB8AC3E}">
        <p14:creationId xmlns:p14="http://schemas.microsoft.com/office/powerpoint/2010/main" val="2377942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446806-6CCD-2561-728B-F66D2CEAF848}"/>
              </a:ext>
            </a:extLst>
          </p:cNvPr>
          <p:cNvSpPr>
            <a:spLocks noGrp="1"/>
          </p:cNvSpPr>
          <p:nvPr>
            <p:ph type="title"/>
          </p:nvPr>
        </p:nvSpPr>
        <p:spPr>
          <a:xfrm>
            <a:off x="838200" y="365125"/>
            <a:ext cx="10515600" cy="1325563"/>
          </a:xfrm>
        </p:spPr>
        <p:txBody>
          <a:bodyPr>
            <a:normAutofit/>
          </a:bodyPr>
          <a:lstStyle/>
          <a:p>
            <a:r>
              <a:rPr lang="es-ES" sz="5400" dirty="0" err="1"/>
              <a:t>Discussion</a:t>
            </a:r>
            <a:endParaRPr lang="en-CA" sz="54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E76150-1BF4-1AB1-06CE-2E9BFF511934}"/>
              </a:ext>
            </a:extLst>
          </p:cNvPr>
          <p:cNvSpPr>
            <a:spLocks noGrp="1"/>
          </p:cNvSpPr>
          <p:nvPr>
            <p:ph idx="1"/>
          </p:nvPr>
        </p:nvSpPr>
        <p:spPr>
          <a:xfrm>
            <a:off x="838200" y="1929384"/>
            <a:ext cx="10515600" cy="4251960"/>
          </a:xfrm>
        </p:spPr>
        <p:txBody>
          <a:bodyPr>
            <a:normAutofit/>
          </a:bodyPr>
          <a:lstStyle/>
          <a:p>
            <a:r>
              <a:rPr lang="en-CA" sz="2200" dirty="0"/>
              <a:t>Why these results?</a:t>
            </a:r>
          </a:p>
          <a:p>
            <a:pPr lvl="1"/>
            <a:r>
              <a:rPr lang="en-CA" sz="1800" dirty="0"/>
              <a:t>UberMOTO in Santo Domingo may have gradually increased the purchase of motorcycles, which in turn increased the risk exposure of motorcyclists to pre-UberMOTO term levels.</a:t>
            </a:r>
          </a:p>
          <a:p>
            <a:pPr lvl="2"/>
            <a:r>
              <a:rPr lang="en-CA" sz="1400" dirty="0"/>
              <a:t>While in 2017, in Santo Domingo there were approximately a total of 642000 registered motorcycles, by the end of 2018 this number grew by 50%, reaching a total of 960000. </a:t>
            </a:r>
          </a:p>
          <a:p>
            <a:pPr lvl="1"/>
            <a:endParaRPr lang="en-CA" sz="1800" dirty="0"/>
          </a:p>
          <a:p>
            <a:pPr lvl="1"/>
            <a:r>
              <a:rPr lang="en-CA" sz="1800" dirty="0"/>
              <a:t>The introduction of UberMOTO is not necessarily associated with negative traffic safety changes per se, but rather how this service could trigger results depending on the transport context where it is embedded. </a:t>
            </a:r>
          </a:p>
          <a:p>
            <a:pPr lvl="1"/>
            <a:endParaRPr lang="en-CA" sz="1800" dirty="0"/>
          </a:p>
          <a:p>
            <a:pPr lvl="1"/>
            <a:r>
              <a:rPr lang="en-CA" sz="1800" dirty="0"/>
              <a:t>The null effect on car occupants maybe explained by transport preferences as function of socioeconomic status: </a:t>
            </a:r>
            <a:r>
              <a:rPr lang="en-CA" sz="1800" dirty="0" err="1"/>
              <a:t>mototaxi</a:t>
            </a:r>
            <a:r>
              <a:rPr lang="en-CA" sz="1800" dirty="0"/>
              <a:t> clients in the Dominican Republic are mostly from lower socioeconomic background (</a:t>
            </a:r>
            <a:r>
              <a:rPr lang="en-CA" sz="1400" dirty="0"/>
              <a:t>Alonso et al. 2020</a:t>
            </a:r>
            <a:r>
              <a:rPr lang="en-CA" sz="1800" dirty="0"/>
              <a:t>) and therefore the new offer did not bring a change in the demand of transport.</a:t>
            </a:r>
          </a:p>
        </p:txBody>
      </p:sp>
      <p:sp>
        <p:nvSpPr>
          <p:cNvPr id="4" name="Slide Number Placeholder 3">
            <a:extLst>
              <a:ext uri="{FF2B5EF4-FFF2-40B4-BE49-F238E27FC236}">
                <a16:creationId xmlns:a16="http://schemas.microsoft.com/office/drawing/2014/main" id="{F42559A9-8B7E-9DF7-5591-B1FE9498CDDB}"/>
              </a:ext>
            </a:extLst>
          </p:cNvPr>
          <p:cNvSpPr>
            <a:spLocks noGrp="1"/>
          </p:cNvSpPr>
          <p:nvPr>
            <p:ph type="sldNum" sz="quarter" idx="12"/>
          </p:nvPr>
        </p:nvSpPr>
        <p:spPr/>
        <p:txBody>
          <a:bodyPr/>
          <a:lstStyle/>
          <a:p>
            <a:fld id="{F4D927ED-DC2B-4E3E-A333-130FB669D8C5}" type="slidenum">
              <a:rPr lang="en-CA" smtClean="0"/>
              <a:t>17</a:t>
            </a:fld>
            <a:endParaRPr lang="en-CA"/>
          </a:p>
        </p:txBody>
      </p:sp>
    </p:spTree>
    <p:extLst>
      <p:ext uri="{BB962C8B-B14F-4D97-AF65-F5344CB8AC3E}">
        <p14:creationId xmlns:p14="http://schemas.microsoft.com/office/powerpoint/2010/main" val="3388486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446806-6CCD-2561-728B-F66D2CEAF848}"/>
              </a:ext>
            </a:extLst>
          </p:cNvPr>
          <p:cNvSpPr>
            <a:spLocks noGrp="1"/>
          </p:cNvSpPr>
          <p:nvPr>
            <p:ph type="title"/>
          </p:nvPr>
        </p:nvSpPr>
        <p:spPr>
          <a:xfrm>
            <a:off x="838200" y="365125"/>
            <a:ext cx="10515600" cy="1325563"/>
          </a:xfrm>
        </p:spPr>
        <p:txBody>
          <a:bodyPr>
            <a:normAutofit/>
          </a:bodyPr>
          <a:lstStyle/>
          <a:p>
            <a:r>
              <a:rPr lang="es-ES" sz="5400" dirty="0" err="1"/>
              <a:t>Discussion</a:t>
            </a:r>
            <a:endParaRPr lang="en-CA" sz="54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E76150-1BF4-1AB1-06CE-2E9BFF511934}"/>
              </a:ext>
            </a:extLst>
          </p:cNvPr>
          <p:cNvSpPr>
            <a:spLocks noGrp="1"/>
          </p:cNvSpPr>
          <p:nvPr>
            <p:ph idx="1"/>
          </p:nvPr>
        </p:nvSpPr>
        <p:spPr>
          <a:xfrm>
            <a:off x="838200" y="1929384"/>
            <a:ext cx="10515600" cy="4251960"/>
          </a:xfrm>
        </p:spPr>
        <p:txBody>
          <a:bodyPr>
            <a:normAutofit/>
          </a:bodyPr>
          <a:lstStyle/>
          <a:p>
            <a:r>
              <a:rPr lang="en-CA" sz="2200" dirty="0"/>
              <a:t>Why these results?</a:t>
            </a:r>
          </a:p>
          <a:p>
            <a:pPr lvl="1"/>
            <a:r>
              <a:rPr lang="en-CA" sz="1800" dirty="0" err="1"/>
              <a:t>UberCar</a:t>
            </a:r>
            <a:r>
              <a:rPr lang="en-CA" sz="1800" dirty="0"/>
              <a:t> is associated with increases in car occupant fatalities only in Santiago. This maybe because Uber arrived to zones in which public transport is less developed--the increase of trips associated with the arrival of a new service could lead to more crashes in these zones due to greater vehicle density. Santo Domingo on the other hand has a better public transport connectivity.</a:t>
            </a:r>
          </a:p>
          <a:p>
            <a:pPr lvl="1"/>
            <a:endParaRPr lang="en-CA" sz="1800" dirty="0"/>
          </a:p>
          <a:p>
            <a:pPr lvl="1"/>
            <a:r>
              <a:rPr lang="en-CA" sz="1800" dirty="0"/>
              <a:t>Maybe results are explained by differences on how police officers collect information in each city. Misclassification practices may be more prominent in one city over the other</a:t>
            </a:r>
          </a:p>
          <a:p>
            <a:pPr marL="266700" lvl="1" indent="-266700">
              <a:tabLst>
                <a:tab pos="266700" algn="l"/>
              </a:tabLst>
            </a:pPr>
            <a:r>
              <a:rPr lang="en-CA" sz="2200" dirty="0"/>
              <a:t>Tempering the interpretation</a:t>
            </a:r>
          </a:p>
          <a:p>
            <a:pPr marL="723900" lvl="2" indent="-266700">
              <a:tabLst>
                <a:tab pos="266700" algn="l"/>
              </a:tabLst>
            </a:pPr>
            <a:r>
              <a:rPr lang="en-CA" sz="1800" dirty="0"/>
              <a:t>Police misclassification</a:t>
            </a:r>
          </a:p>
          <a:p>
            <a:pPr marL="723900" lvl="2" indent="-266700">
              <a:tabLst>
                <a:tab pos="266700" algn="l"/>
              </a:tabLst>
            </a:pPr>
            <a:r>
              <a:rPr lang="en-CA" sz="1800" dirty="0"/>
              <a:t>Unknown if the road victims were or not ridesharing users</a:t>
            </a:r>
          </a:p>
          <a:p>
            <a:pPr marL="723900" lvl="2" indent="-266700">
              <a:tabLst>
                <a:tab pos="266700" algn="l"/>
              </a:tabLst>
            </a:pPr>
            <a:r>
              <a:rPr lang="en-CA" sz="1800" dirty="0"/>
              <a:t>Absence of other time-varying exposures</a:t>
            </a:r>
          </a:p>
          <a:p>
            <a:pPr marL="723900" lvl="2" indent="-266700">
              <a:tabLst>
                <a:tab pos="266700" algn="l"/>
              </a:tabLst>
            </a:pPr>
            <a:r>
              <a:rPr lang="en-CA" sz="1800" dirty="0"/>
              <a:t>Spatial distribution of crashes</a:t>
            </a:r>
          </a:p>
          <a:p>
            <a:pPr lvl="1"/>
            <a:endParaRPr lang="en-CA" sz="1800" dirty="0"/>
          </a:p>
        </p:txBody>
      </p:sp>
      <p:sp>
        <p:nvSpPr>
          <p:cNvPr id="4" name="Slide Number Placeholder 3">
            <a:extLst>
              <a:ext uri="{FF2B5EF4-FFF2-40B4-BE49-F238E27FC236}">
                <a16:creationId xmlns:a16="http://schemas.microsoft.com/office/drawing/2014/main" id="{D50F5D60-1678-0588-9C42-0ABC2F9F4A80}"/>
              </a:ext>
            </a:extLst>
          </p:cNvPr>
          <p:cNvSpPr>
            <a:spLocks noGrp="1"/>
          </p:cNvSpPr>
          <p:nvPr>
            <p:ph type="sldNum" sz="quarter" idx="12"/>
          </p:nvPr>
        </p:nvSpPr>
        <p:spPr/>
        <p:txBody>
          <a:bodyPr/>
          <a:lstStyle/>
          <a:p>
            <a:fld id="{F4D927ED-DC2B-4E3E-A333-130FB669D8C5}" type="slidenum">
              <a:rPr lang="en-CA" smtClean="0"/>
              <a:t>18</a:t>
            </a:fld>
            <a:endParaRPr lang="en-CA"/>
          </a:p>
        </p:txBody>
      </p:sp>
    </p:spTree>
    <p:extLst>
      <p:ext uri="{BB962C8B-B14F-4D97-AF65-F5344CB8AC3E}">
        <p14:creationId xmlns:p14="http://schemas.microsoft.com/office/powerpoint/2010/main" val="3673590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ABA63-9FF3-BB91-C2E0-98F7ACC1F57D}"/>
              </a:ext>
            </a:extLst>
          </p:cNvPr>
          <p:cNvSpPr>
            <a:spLocks noGrp="1"/>
          </p:cNvSpPr>
          <p:nvPr>
            <p:ph type="title"/>
          </p:nvPr>
        </p:nvSpPr>
        <p:spPr/>
        <p:txBody>
          <a:bodyPr/>
          <a:lstStyle/>
          <a:p>
            <a:r>
              <a:rPr lang="es-ES" dirty="0" err="1"/>
              <a:t>Thank</a:t>
            </a:r>
            <a:r>
              <a:rPr lang="es-ES" dirty="0"/>
              <a:t> </a:t>
            </a:r>
            <a:r>
              <a:rPr lang="es-ES" dirty="0" err="1"/>
              <a:t>you</a:t>
            </a:r>
            <a:endParaRPr lang="en-CA" dirty="0"/>
          </a:p>
        </p:txBody>
      </p:sp>
      <p:sp>
        <p:nvSpPr>
          <p:cNvPr id="4" name="Slide Number Placeholder 3">
            <a:extLst>
              <a:ext uri="{FF2B5EF4-FFF2-40B4-BE49-F238E27FC236}">
                <a16:creationId xmlns:a16="http://schemas.microsoft.com/office/drawing/2014/main" id="{FCB008AD-9D95-8A27-3C56-D6E24F9FF152}"/>
              </a:ext>
            </a:extLst>
          </p:cNvPr>
          <p:cNvSpPr>
            <a:spLocks noGrp="1"/>
          </p:cNvSpPr>
          <p:nvPr>
            <p:ph type="sldNum" sz="quarter" idx="12"/>
          </p:nvPr>
        </p:nvSpPr>
        <p:spPr/>
        <p:txBody>
          <a:bodyPr/>
          <a:lstStyle/>
          <a:p>
            <a:fld id="{F4D927ED-DC2B-4E3E-A333-130FB669D8C5}" type="slidenum">
              <a:rPr lang="en-CA" smtClean="0"/>
              <a:t>19</a:t>
            </a:fld>
            <a:endParaRPr lang="en-CA"/>
          </a:p>
        </p:txBody>
      </p:sp>
      <p:sp>
        <p:nvSpPr>
          <p:cNvPr id="12" name="TextBox 11">
            <a:extLst>
              <a:ext uri="{FF2B5EF4-FFF2-40B4-BE49-F238E27FC236}">
                <a16:creationId xmlns:a16="http://schemas.microsoft.com/office/drawing/2014/main" id="{B2E7B705-3FB3-7041-B95D-C411C7FDADEA}"/>
              </a:ext>
            </a:extLst>
          </p:cNvPr>
          <p:cNvSpPr txBox="1"/>
          <p:nvPr/>
        </p:nvSpPr>
        <p:spPr>
          <a:xfrm>
            <a:off x="1308958" y="5153229"/>
            <a:ext cx="5043397" cy="646331"/>
          </a:xfrm>
          <a:prstGeom prst="rect">
            <a:avLst/>
          </a:prstGeom>
          <a:noFill/>
        </p:spPr>
        <p:txBody>
          <a:bodyPr wrap="square">
            <a:spAutoFit/>
          </a:bodyPr>
          <a:lstStyle/>
          <a:p>
            <a:r>
              <a:rPr lang="en-CA" dirty="0">
                <a:hlinkClick r:id="rId2"/>
              </a:rPr>
              <a:t>jose.ignacio.nazif-munoz@usherbrooke.ca</a:t>
            </a:r>
            <a:endParaRPr lang="en-CA" dirty="0"/>
          </a:p>
          <a:p>
            <a:r>
              <a:rPr lang="en-CA" dirty="0"/>
              <a:t>@nachonazif </a:t>
            </a:r>
          </a:p>
        </p:txBody>
      </p:sp>
    </p:spTree>
    <p:extLst>
      <p:ext uri="{BB962C8B-B14F-4D97-AF65-F5344CB8AC3E}">
        <p14:creationId xmlns:p14="http://schemas.microsoft.com/office/powerpoint/2010/main" val="1802087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1898A750-5D38-7A3F-05AC-1240435F7050}"/>
              </a:ext>
            </a:extLst>
          </p:cNvPr>
          <p:cNvSpPr>
            <a:spLocks noGrp="1"/>
          </p:cNvSpPr>
          <p:nvPr>
            <p:ph type="sldNum" sz="quarter" idx="12"/>
          </p:nvPr>
        </p:nvSpPr>
        <p:spPr>
          <a:xfrm>
            <a:off x="10439400" y="6356350"/>
            <a:ext cx="914400" cy="365125"/>
          </a:xfrm>
        </p:spPr>
        <p:txBody>
          <a:bodyPr>
            <a:normAutofit/>
          </a:bodyPr>
          <a:lstStyle/>
          <a:p>
            <a:pPr>
              <a:spcAft>
                <a:spcPts val="600"/>
              </a:spcAft>
            </a:pPr>
            <a:fld id="{0037622C-B451-44E4-AD46-97DA4E49A04A}" type="slidenum">
              <a:rPr lang="en-CA">
                <a:solidFill>
                  <a:srgbClr val="FFFFFF"/>
                </a:solidFill>
              </a:rPr>
              <a:pPr>
                <a:spcAft>
                  <a:spcPts val="600"/>
                </a:spcAft>
              </a:pPr>
              <a:t>2</a:t>
            </a:fld>
            <a:endParaRPr lang="en-CA">
              <a:solidFill>
                <a:srgbClr val="FFFFFF"/>
              </a:solidFill>
            </a:endParaRPr>
          </a:p>
        </p:txBody>
      </p:sp>
      <mc:AlternateContent xmlns:mc="http://schemas.openxmlformats.org/markup-compatibility/2006">
        <mc:Choice xmlns:cx4="http://schemas.microsoft.com/office/drawing/2016/5/10/chartex" Requires="cx4">
          <p:graphicFrame>
            <p:nvGraphicFramePr>
              <p:cNvPr id="12" name="Chart 11">
                <a:extLst>
                  <a:ext uri="{FF2B5EF4-FFF2-40B4-BE49-F238E27FC236}">
                    <a16:creationId xmlns:a16="http://schemas.microsoft.com/office/drawing/2014/main" id="{13F5AEEB-161C-21FC-8F95-508FC14D8017}"/>
                  </a:ext>
                </a:extLst>
              </p:cNvPr>
              <p:cNvGraphicFramePr/>
              <p:nvPr>
                <p:extLst>
                  <p:ext uri="{D42A27DB-BD31-4B8C-83A1-F6EECF244321}">
                    <p14:modId xmlns:p14="http://schemas.microsoft.com/office/powerpoint/2010/main" val="2950791372"/>
                  </p:ext>
                </p:extLst>
              </p:nvPr>
            </p:nvGraphicFramePr>
            <p:xfrm>
              <a:off x="3984099" y="1539507"/>
              <a:ext cx="7369701" cy="3500154"/>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12" name="Chart 11">
                <a:extLst>
                  <a:ext uri="{FF2B5EF4-FFF2-40B4-BE49-F238E27FC236}">
                    <a16:creationId xmlns:a16="http://schemas.microsoft.com/office/drawing/2014/main" id="{13F5AEEB-161C-21FC-8F95-508FC14D8017}"/>
                  </a:ext>
                </a:extLst>
              </p:cNvPr>
              <p:cNvPicPr>
                <a:picLocks noGrp="1" noRot="1" noChangeAspect="1" noMove="1" noResize="1" noEditPoints="1" noAdjustHandles="1" noChangeArrowheads="1" noChangeShapeType="1"/>
              </p:cNvPicPr>
              <p:nvPr/>
            </p:nvPicPr>
            <p:blipFill>
              <a:blip r:embed="rId3"/>
              <a:stretch>
                <a:fillRect/>
              </a:stretch>
            </p:blipFill>
            <p:spPr>
              <a:xfrm>
                <a:off x="3984099" y="1539507"/>
                <a:ext cx="7369701" cy="3500154"/>
              </a:xfrm>
              <a:prstGeom prst="rect">
                <a:avLst/>
              </a:prstGeom>
            </p:spPr>
          </p:pic>
        </mc:Fallback>
      </mc:AlternateContent>
      <p:sp>
        <p:nvSpPr>
          <p:cNvPr id="9" name="Content Placeholder 2">
            <a:extLst>
              <a:ext uri="{FF2B5EF4-FFF2-40B4-BE49-F238E27FC236}">
                <a16:creationId xmlns:a16="http://schemas.microsoft.com/office/drawing/2014/main" id="{ED95409C-2E32-3F95-272E-4CB86AABB210}"/>
              </a:ext>
            </a:extLst>
          </p:cNvPr>
          <p:cNvSpPr txBox="1">
            <a:spLocks/>
          </p:cNvSpPr>
          <p:nvPr/>
        </p:nvSpPr>
        <p:spPr>
          <a:xfrm>
            <a:off x="600268" y="1123294"/>
            <a:ext cx="6713552" cy="1168446"/>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200" dirty="0"/>
              <a:t>Uber, in less than ten years, has spread to at least 900 cities in 84 countries, and provided over 14 million journeys per day globally in 2018 (Uber, 2020).</a:t>
            </a:r>
          </a:p>
          <a:p>
            <a:endParaRPr lang="en-CA" sz="2200" dirty="0"/>
          </a:p>
          <a:p>
            <a:r>
              <a:rPr lang="en-CA" sz="2200" dirty="0"/>
              <a:t>“Effects” of Uber have focused on:</a:t>
            </a:r>
          </a:p>
          <a:p>
            <a:endParaRPr lang="en-CA" sz="2200" dirty="0"/>
          </a:p>
        </p:txBody>
      </p:sp>
      <p:sp>
        <p:nvSpPr>
          <p:cNvPr id="10" name="Slide Number Placeholder 12">
            <a:extLst>
              <a:ext uri="{FF2B5EF4-FFF2-40B4-BE49-F238E27FC236}">
                <a16:creationId xmlns:a16="http://schemas.microsoft.com/office/drawing/2014/main" id="{8CB9AE0D-A93A-04CB-71C4-2BB3B2F0240C}"/>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0037622C-B451-44E4-AD46-97DA4E49A04A}" type="slidenum">
              <a:rPr lang="en-CA" smtClean="0"/>
              <a:pPr>
                <a:spcAft>
                  <a:spcPts val="600"/>
                </a:spcAft>
              </a:pPr>
              <a:t>2</a:t>
            </a:fld>
            <a:endParaRPr lang="en-CA"/>
          </a:p>
        </p:txBody>
      </p:sp>
      <p:pic>
        <p:nvPicPr>
          <p:cNvPr id="11" name="Picture 10">
            <a:extLst>
              <a:ext uri="{FF2B5EF4-FFF2-40B4-BE49-F238E27FC236}">
                <a16:creationId xmlns:a16="http://schemas.microsoft.com/office/drawing/2014/main" id="{D077C4EC-F120-B652-7D40-4111AF92FF26}"/>
              </a:ext>
            </a:extLst>
          </p:cNvPr>
          <p:cNvPicPr>
            <a:picLocks noChangeAspect="1"/>
          </p:cNvPicPr>
          <p:nvPr/>
        </p:nvPicPr>
        <p:blipFill>
          <a:blip r:embed="rId4"/>
          <a:stretch>
            <a:fillRect/>
          </a:stretch>
        </p:blipFill>
        <p:spPr>
          <a:xfrm>
            <a:off x="1181313" y="3039894"/>
            <a:ext cx="1523070" cy="778211"/>
          </a:xfrm>
          <a:prstGeom prst="rect">
            <a:avLst/>
          </a:prstGeom>
        </p:spPr>
      </p:pic>
      <p:pic>
        <p:nvPicPr>
          <p:cNvPr id="14" name="Picture 2" descr="Templates:Road Safety Plan">
            <a:extLst>
              <a:ext uri="{FF2B5EF4-FFF2-40B4-BE49-F238E27FC236}">
                <a16:creationId xmlns:a16="http://schemas.microsoft.com/office/drawing/2014/main" id="{190A423E-9E5B-AD15-D0F7-CE39BB365D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5676" y="2883648"/>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F44DBEE-F9A3-250D-C52C-13D99DC9F191}"/>
              </a:ext>
            </a:extLst>
          </p:cNvPr>
          <p:cNvSpPr txBox="1"/>
          <p:nvPr/>
        </p:nvSpPr>
        <p:spPr>
          <a:xfrm>
            <a:off x="600268" y="4602561"/>
            <a:ext cx="2905190" cy="738664"/>
          </a:xfrm>
          <a:prstGeom prst="rect">
            <a:avLst/>
          </a:prstGeom>
          <a:noFill/>
        </p:spPr>
        <p:txBody>
          <a:bodyPr wrap="square">
            <a:spAutoFit/>
          </a:bodyPr>
          <a:lstStyle/>
          <a:p>
            <a:pPr lvl="1"/>
            <a:r>
              <a:rPr lang="en-CA" sz="1400" dirty="0"/>
              <a:t>(Weber, 2019, Dills and Mulholland, 2016, Park et al., 2017, Zhou, 2020)</a:t>
            </a:r>
          </a:p>
        </p:txBody>
      </p:sp>
      <p:pic>
        <p:nvPicPr>
          <p:cNvPr id="16" name="Picture 4" descr="27+ Ways Kids Can Help Protect the Environment! - WeHaveKids">
            <a:extLst>
              <a:ext uri="{FF2B5EF4-FFF2-40B4-BE49-F238E27FC236}">
                <a16:creationId xmlns:a16="http://schemas.microsoft.com/office/drawing/2014/main" id="{2205CAF4-EAC8-390A-2610-346D2F791D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2140" y="2883648"/>
            <a:ext cx="1963748" cy="14728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0F4380F-B98F-032F-FBD6-BFA34091BAD7}"/>
              </a:ext>
            </a:extLst>
          </p:cNvPr>
          <p:cNvSpPr txBox="1"/>
          <p:nvPr/>
        </p:nvSpPr>
        <p:spPr>
          <a:xfrm>
            <a:off x="8457693" y="4675228"/>
            <a:ext cx="3613697" cy="738664"/>
          </a:xfrm>
          <a:prstGeom prst="rect">
            <a:avLst/>
          </a:prstGeom>
          <a:noFill/>
        </p:spPr>
        <p:txBody>
          <a:bodyPr wrap="square">
            <a:spAutoFit/>
          </a:bodyPr>
          <a:lstStyle/>
          <a:p>
            <a:pPr lvl="1"/>
            <a:r>
              <a:rPr lang="en-CA" sz="1400" dirty="0"/>
              <a:t>(Brazil and Kirk, 2016, Greenwood and </a:t>
            </a:r>
            <a:r>
              <a:rPr lang="en-CA" sz="1400" dirty="0" err="1"/>
              <a:t>Wattal</a:t>
            </a:r>
            <a:r>
              <a:rPr lang="en-CA" sz="1400" dirty="0"/>
              <a:t>, 2017, Peck, 2017, Huang et al., 2019, Nazif-Munoz et al., 2020)</a:t>
            </a:r>
          </a:p>
        </p:txBody>
      </p:sp>
      <p:sp>
        <p:nvSpPr>
          <p:cNvPr id="18" name="TextBox 17">
            <a:extLst>
              <a:ext uri="{FF2B5EF4-FFF2-40B4-BE49-F238E27FC236}">
                <a16:creationId xmlns:a16="http://schemas.microsoft.com/office/drawing/2014/main" id="{4615BF78-9DAF-6659-15C8-ED822A3B53EB}"/>
              </a:ext>
            </a:extLst>
          </p:cNvPr>
          <p:cNvSpPr txBox="1"/>
          <p:nvPr/>
        </p:nvSpPr>
        <p:spPr>
          <a:xfrm>
            <a:off x="4992012" y="4602561"/>
            <a:ext cx="1824003" cy="307777"/>
          </a:xfrm>
          <a:prstGeom prst="rect">
            <a:avLst/>
          </a:prstGeom>
          <a:noFill/>
        </p:spPr>
        <p:txBody>
          <a:bodyPr wrap="square">
            <a:spAutoFit/>
          </a:bodyPr>
          <a:lstStyle/>
          <a:p>
            <a:r>
              <a:rPr lang="en-CA" sz="1400" dirty="0"/>
              <a:t>(Erhardt et al., 2019)</a:t>
            </a:r>
          </a:p>
        </p:txBody>
      </p:sp>
      <p:sp>
        <p:nvSpPr>
          <p:cNvPr id="19" name="Plus Sign 18">
            <a:extLst>
              <a:ext uri="{FF2B5EF4-FFF2-40B4-BE49-F238E27FC236}">
                <a16:creationId xmlns:a16="http://schemas.microsoft.com/office/drawing/2014/main" id="{E8130E63-A969-D2CC-253C-2881C4595B0F}"/>
              </a:ext>
            </a:extLst>
          </p:cNvPr>
          <p:cNvSpPr/>
          <p:nvPr/>
        </p:nvSpPr>
        <p:spPr>
          <a:xfrm>
            <a:off x="9234835" y="5504567"/>
            <a:ext cx="914400" cy="914400"/>
          </a:xfrm>
          <a:prstGeom prst="mathPlus">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0" name="Minus Sign 19">
            <a:extLst>
              <a:ext uri="{FF2B5EF4-FFF2-40B4-BE49-F238E27FC236}">
                <a16:creationId xmlns:a16="http://schemas.microsoft.com/office/drawing/2014/main" id="{A0EB835D-942C-5430-8921-F6A300BE0B14}"/>
              </a:ext>
            </a:extLst>
          </p:cNvPr>
          <p:cNvSpPr/>
          <p:nvPr/>
        </p:nvSpPr>
        <p:spPr>
          <a:xfrm>
            <a:off x="10954632" y="5504567"/>
            <a:ext cx="914400" cy="914400"/>
          </a:xfrm>
          <a:prstGeom prst="mathMinus">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1" name="Minus Sign 20">
            <a:extLst>
              <a:ext uri="{FF2B5EF4-FFF2-40B4-BE49-F238E27FC236}">
                <a16:creationId xmlns:a16="http://schemas.microsoft.com/office/drawing/2014/main" id="{00427971-E17D-261E-E34A-5A87D71CF7E5}"/>
              </a:ext>
            </a:extLst>
          </p:cNvPr>
          <p:cNvSpPr/>
          <p:nvPr/>
        </p:nvSpPr>
        <p:spPr>
          <a:xfrm>
            <a:off x="5389510" y="5413892"/>
            <a:ext cx="914400" cy="914400"/>
          </a:xfrm>
          <a:prstGeom prst="mathMinus">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2" name="Plus Sign 21">
            <a:extLst>
              <a:ext uri="{FF2B5EF4-FFF2-40B4-BE49-F238E27FC236}">
                <a16:creationId xmlns:a16="http://schemas.microsoft.com/office/drawing/2014/main" id="{971FFA9D-7329-AA25-3926-36E27072E927}"/>
              </a:ext>
            </a:extLst>
          </p:cNvPr>
          <p:cNvSpPr/>
          <p:nvPr/>
        </p:nvSpPr>
        <p:spPr>
          <a:xfrm>
            <a:off x="1442249" y="5471261"/>
            <a:ext cx="914400" cy="914400"/>
          </a:xfrm>
          <a:prstGeom prst="mathPlus">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93947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25CDD0A-46AE-AA74-C8FD-4EB1C1DE17C5}"/>
              </a:ext>
            </a:extLst>
          </p:cNvPr>
          <p:cNvSpPr>
            <a:spLocks noGrp="1"/>
          </p:cNvSpPr>
          <p:nvPr>
            <p:ph idx="1"/>
          </p:nvPr>
        </p:nvSpPr>
        <p:spPr>
          <a:xfrm>
            <a:off x="640080" y="2872899"/>
            <a:ext cx="4243589" cy="3320668"/>
          </a:xfrm>
        </p:spPr>
        <p:txBody>
          <a:bodyPr>
            <a:normAutofit/>
          </a:bodyPr>
          <a:lstStyle/>
          <a:p>
            <a:r>
              <a:rPr lang="en-CA" sz="2200" dirty="0"/>
              <a:t>“Effects” of Uber have been studied mostly on</a:t>
            </a:r>
          </a:p>
          <a:p>
            <a:endParaRPr lang="en-CA" sz="2200" dirty="0"/>
          </a:p>
        </p:txBody>
      </p:sp>
      <p:sp>
        <p:nvSpPr>
          <p:cNvPr id="13" name="Slide Number Placeholder 12">
            <a:extLst>
              <a:ext uri="{FF2B5EF4-FFF2-40B4-BE49-F238E27FC236}">
                <a16:creationId xmlns:a16="http://schemas.microsoft.com/office/drawing/2014/main" id="{1898A750-5D38-7A3F-05AC-1240435F7050}"/>
              </a:ext>
            </a:extLst>
          </p:cNvPr>
          <p:cNvSpPr>
            <a:spLocks noGrp="1"/>
          </p:cNvSpPr>
          <p:nvPr>
            <p:ph type="sldNum" sz="quarter" idx="12"/>
          </p:nvPr>
        </p:nvSpPr>
        <p:spPr>
          <a:xfrm>
            <a:off x="10439400" y="6356350"/>
            <a:ext cx="914400" cy="365125"/>
          </a:xfrm>
        </p:spPr>
        <p:txBody>
          <a:bodyPr>
            <a:normAutofit/>
          </a:bodyPr>
          <a:lstStyle/>
          <a:p>
            <a:pPr>
              <a:spcAft>
                <a:spcPts val="600"/>
              </a:spcAft>
            </a:pPr>
            <a:fld id="{0037622C-B451-44E4-AD46-97DA4E49A04A}" type="slidenum">
              <a:rPr lang="en-CA">
                <a:solidFill>
                  <a:srgbClr val="FFFFFF"/>
                </a:solidFill>
              </a:rPr>
              <a:pPr>
                <a:spcAft>
                  <a:spcPts val="600"/>
                </a:spcAft>
              </a:pPr>
              <a:t>3</a:t>
            </a:fld>
            <a:endParaRPr lang="en-CA">
              <a:solidFill>
                <a:srgbClr val="FFFFFF"/>
              </a:solidFill>
            </a:endParaRPr>
          </a:p>
        </p:txBody>
      </p:sp>
      <mc:AlternateContent xmlns:mc="http://schemas.openxmlformats.org/markup-compatibility/2006">
        <mc:Choice xmlns:cx4="http://schemas.microsoft.com/office/drawing/2016/5/10/chartex" Requires="cx4">
          <p:graphicFrame>
            <p:nvGraphicFramePr>
              <p:cNvPr id="12" name="Chart 11">
                <a:extLst>
                  <a:ext uri="{FF2B5EF4-FFF2-40B4-BE49-F238E27FC236}">
                    <a16:creationId xmlns:a16="http://schemas.microsoft.com/office/drawing/2014/main" id="{13F5AEEB-161C-21FC-8F95-508FC14D8017}"/>
                  </a:ext>
                </a:extLst>
              </p:cNvPr>
              <p:cNvGraphicFramePr/>
              <p:nvPr>
                <p:extLst>
                  <p:ext uri="{D42A27DB-BD31-4B8C-83A1-F6EECF244321}">
                    <p14:modId xmlns:p14="http://schemas.microsoft.com/office/powerpoint/2010/main" val="2653700602"/>
                  </p:ext>
                </p:extLst>
              </p:nvPr>
            </p:nvGraphicFramePr>
            <p:xfrm>
              <a:off x="3984099" y="1539507"/>
              <a:ext cx="7369701" cy="3500154"/>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12" name="Chart 11">
                <a:extLst>
                  <a:ext uri="{FF2B5EF4-FFF2-40B4-BE49-F238E27FC236}">
                    <a16:creationId xmlns:a16="http://schemas.microsoft.com/office/drawing/2014/main" id="{13F5AEEB-161C-21FC-8F95-508FC14D8017}"/>
                  </a:ext>
                </a:extLst>
              </p:cNvPr>
              <p:cNvPicPr>
                <a:picLocks noGrp="1" noRot="1" noChangeAspect="1" noMove="1" noResize="1" noEditPoints="1" noAdjustHandles="1" noChangeArrowheads="1" noChangeShapeType="1"/>
              </p:cNvPicPr>
              <p:nvPr/>
            </p:nvPicPr>
            <p:blipFill>
              <a:blip r:embed="rId3"/>
              <a:stretch>
                <a:fillRect/>
              </a:stretch>
            </p:blipFill>
            <p:spPr>
              <a:xfrm>
                <a:off x="3984099" y="1539507"/>
                <a:ext cx="7369701" cy="3500154"/>
              </a:xfrm>
              <a:prstGeom prst="rect">
                <a:avLst/>
              </a:prstGeom>
            </p:spPr>
          </p:pic>
        </mc:Fallback>
      </mc:AlternateContent>
    </p:spTree>
    <p:extLst>
      <p:ext uri="{BB962C8B-B14F-4D97-AF65-F5344CB8AC3E}">
        <p14:creationId xmlns:p14="http://schemas.microsoft.com/office/powerpoint/2010/main" val="340990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25CDD0A-46AE-AA74-C8FD-4EB1C1DE17C5}"/>
              </a:ext>
            </a:extLst>
          </p:cNvPr>
          <p:cNvSpPr>
            <a:spLocks noGrp="1"/>
          </p:cNvSpPr>
          <p:nvPr>
            <p:ph idx="1"/>
          </p:nvPr>
        </p:nvSpPr>
        <p:spPr>
          <a:xfrm>
            <a:off x="640080" y="2872899"/>
            <a:ext cx="4243589" cy="3320668"/>
          </a:xfrm>
        </p:spPr>
        <p:txBody>
          <a:bodyPr>
            <a:normAutofit/>
          </a:bodyPr>
          <a:lstStyle/>
          <a:p>
            <a:r>
              <a:rPr lang="en-CA" sz="2200"/>
              <a:t>And studies have focused on four-wheel based vehicle</a:t>
            </a:r>
          </a:p>
          <a:p>
            <a:endParaRPr lang="en-CA" sz="2200"/>
          </a:p>
        </p:txBody>
      </p:sp>
      <p:pic>
        <p:nvPicPr>
          <p:cNvPr id="17" name="Picture 4" descr="27+ Ways Kids Can Help Protect the Environment! - WeHaveKids">
            <a:extLst>
              <a:ext uri="{FF2B5EF4-FFF2-40B4-BE49-F238E27FC236}">
                <a16:creationId xmlns:a16="http://schemas.microsoft.com/office/drawing/2014/main" id="{7BAF0D6E-927E-3EDF-46E0-23A9B3B01F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35" r="10937"/>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13" name="Slide Number Placeholder 12">
            <a:extLst>
              <a:ext uri="{FF2B5EF4-FFF2-40B4-BE49-F238E27FC236}">
                <a16:creationId xmlns:a16="http://schemas.microsoft.com/office/drawing/2014/main" id="{1898A750-5D38-7A3F-05AC-1240435F7050}"/>
              </a:ext>
            </a:extLst>
          </p:cNvPr>
          <p:cNvSpPr>
            <a:spLocks noGrp="1"/>
          </p:cNvSpPr>
          <p:nvPr>
            <p:ph type="sldNum" sz="quarter" idx="12"/>
          </p:nvPr>
        </p:nvSpPr>
        <p:spPr>
          <a:xfrm>
            <a:off x="10439400" y="6356350"/>
            <a:ext cx="914400" cy="365125"/>
          </a:xfrm>
        </p:spPr>
        <p:txBody>
          <a:bodyPr>
            <a:normAutofit/>
          </a:bodyPr>
          <a:lstStyle/>
          <a:p>
            <a:pPr>
              <a:spcAft>
                <a:spcPts val="600"/>
              </a:spcAft>
            </a:pPr>
            <a:fld id="{0037622C-B451-44E4-AD46-97DA4E49A04A}" type="slidenum">
              <a:rPr lang="en-CA">
                <a:solidFill>
                  <a:srgbClr val="FFFFFF"/>
                </a:solidFill>
              </a:rPr>
              <a:pPr>
                <a:spcAft>
                  <a:spcPts val="600"/>
                </a:spcAft>
              </a:pPr>
              <a:t>4</a:t>
            </a:fld>
            <a:endParaRPr lang="en-CA">
              <a:solidFill>
                <a:srgbClr val="FFFFFF"/>
              </a:solidFill>
            </a:endParaRPr>
          </a:p>
        </p:txBody>
      </p:sp>
      <p:sp>
        <p:nvSpPr>
          <p:cNvPr id="19" name="TextBox 18">
            <a:extLst>
              <a:ext uri="{FF2B5EF4-FFF2-40B4-BE49-F238E27FC236}">
                <a16:creationId xmlns:a16="http://schemas.microsoft.com/office/drawing/2014/main" id="{FF45517A-2BAF-FC87-49E7-16A15ECCCBD4}"/>
              </a:ext>
            </a:extLst>
          </p:cNvPr>
          <p:cNvSpPr txBox="1"/>
          <p:nvPr/>
        </p:nvSpPr>
        <p:spPr>
          <a:xfrm>
            <a:off x="5313225" y="6617290"/>
            <a:ext cx="6878775" cy="240710"/>
          </a:xfrm>
          <a:prstGeom prst="rect">
            <a:avLst/>
          </a:prstGeom>
          <a:noFill/>
          <a:ln>
            <a:solidFill>
              <a:schemeClr val="bg1"/>
            </a:solidFill>
          </a:ln>
        </p:spPr>
        <p:txBody>
          <a:bodyPr wrap="square">
            <a:noAutofit/>
          </a:bodyPr>
          <a:lstStyle/>
          <a:p>
            <a:pPr algn="ctr">
              <a:spcAft>
                <a:spcPts val="600"/>
              </a:spcAft>
            </a:pPr>
            <a:r>
              <a:rPr lang="en-CA" sz="800" dirty="0">
                <a:solidFill>
                  <a:srgbClr val="FFFFFF"/>
                </a:solidFill>
              </a:rPr>
              <a:t>Source: https://wehavekids.com/parenting/26-ways-your-kids-can-help-protect-the-environment</a:t>
            </a:r>
          </a:p>
        </p:txBody>
      </p:sp>
    </p:spTree>
    <p:extLst>
      <p:ext uri="{BB962C8B-B14F-4D97-AF65-F5344CB8AC3E}">
        <p14:creationId xmlns:p14="http://schemas.microsoft.com/office/powerpoint/2010/main" val="24933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3">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sociación de moto taxi publico de Las Terrenas / Guía Transporte Publico">
            <a:extLst>
              <a:ext uri="{FF2B5EF4-FFF2-40B4-BE49-F238E27FC236}">
                <a16:creationId xmlns:a16="http://schemas.microsoft.com/office/drawing/2014/main" id="{AF7F73B9-6467-9605-3690-48DA377E8D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227" b="30372"/>
          <a:stretch/>
        </p:blipFill>
        <p:spPr bwMode="auto">
          <a:xfrm>
            <a:off x="4555236" y="6"/>
            <a:ext cx="7636763" cy="2762724"/>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1" name="Picture 2" descr="Uber se diversifica en Dominicana: servicio de moto-taxi">
            <a:extLst>
              <a:ext uri="{FF2B5EF4-FFF2-40B4-BE49-F238E27FC236}">
                <a16:creationId xmlns:a16="http://schemas.microsoft.com/office/drawing/2014/main" id="{4582FE62-38AF-3FFE-F1C4-F26835D63F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433"/>
          <a:stretch/>
        </p:blipFill>
        <p:spPr bwMode="auto">
          <a:xfrm>
            <a:off x="-1" y="2826737"/>
            <a:ext cx="4565779" cy="403126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AA535053-43DC-E07E-3E7F-B849845BFBA7}"/>
              </a:ext>
            </a:extLst>
          </p:cNvPr>
          <p:cNvSpPr>
            <a:spLocks noGrp="1"/>
          </p:cNvSpPr>
          <p:nvPr>
            <p:ph idx="1"/>
          </p:nvPr>
        </p:nvSpPr>
        <p:spPr>
          <a:xfrm>
            <a:off x="5449633" y="3455208"/>
            <a:ext cx="5742432" cy="2344708"/>
          </a:xfrm>
        </p:spPr>
        <p:txBody>
          <a:bodyPr anchor="ctr">
            <a:normAutofit/>
          </a:bodyPr>
          <a:lstStyle/>
          <a:p>
            <a:r>
              <a:rPr lang="en-CA" sz="2000"/>
              <a:t>What about countries where motorcycle ridesharing exists? Has this service affected traffic fatalities, particularly among motorcycle users?</a:t>
            </a:r>
          </a:p>
          <a:p>
            <a:endParaRPr lang="en-CA" sz="2000"/>
          </a:p>
        </p:txBody>
      </p:sp>
      <p:sp>
        <p:nvSpPr>
          <p:cNvPr id="37" name="Rectangle 27">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7" name="Slide Number Placeholder 6">
            <a:extLst>
              <a:ext uri="{FF2B5EF4-FFF2-40B4-BE49-F238E27FC236}">
                <a16:creationId xmlns:a16="http://schemas.microsoft.com/office/drawing/2014/main" id="{BD8C6184-5556-474B-B58B-81492D934261}"/>
              </a:ext>
            </a:extLst>
          </p:cNvPr>
          <p:cNvSpPr>
            <a:spLocks noGrp="1"/>
          </p:cNvSpPr>
          <p:nvPr>
            <p:ph type="sldNum" sz="quarter" idx="12"/>
          </p:nvPr>
        </p:nvSpPr>
        <p:spPr>
          <a:xfrm>
            <a:off x="10052180" y="6356350"/>
            <a:ext cx="1301620" cy="365125"/>
          </a:xfrm>
        </p:spPr>
        <p:txBody>
          <a:bodyPr vert="horz" lIns="91440" tIns="45720" rIns="91440" bIns="45720" rtlCol="0" anchor="ctr">
            <a:normAutofit/>
          </a:bodyPr>
          <a:lstStyle/>
          <a:p>
            <a:pPr>
              <a:spcAft>
                <a:spcPts val="600"/>
              </a:spcAft>
            </a:pPr>
            <a:fld id="{0037622C-B451-44E4-AD46-97DA4E49A04A}" type="slidenum">
              <a:rPr lang="en-US" smtClean="0"/>
              <a:pPr>
                <a:spcAft>
                  <a:spcPts val="600"/>
                </a:spcAft>
              </a:pPr>
              <a:t>5</a:t>
            </a:fld>
            <a:endParaRPr lang="en-US"/>
          </a:p>
        </p:txBody>
      </p:sp>
      <p:sp>
        <p:nvSpPr>
          <p:cNvPr id="25" name="TextBox 24">
            <a:extLst>
              <a:ext uri="{FF2B5EF4-FFF2-40B4-BE49-F238E27FC236}">
                <a16:creationId xmlns:a16="http://schemas.microsoft.com/office/drawing/2014/main" id="{EA3CABC5-C383-9E92-EDEA-FB7BFB3BD678}"/>
              </a:ext>
            </a:extLst>
          </p:cNvPr>
          <p:cNvSpPr txBox="1"/>
          <p:nvPr/>
        </p:nvSpPr>
        <p:spPr>
          <a:xfrm>
            <a:off x="-12323" y="2887057"/>
            <a:ext cx="3045039" cy="169277"/>
          </a:xfrm>
          <a:prstGeom prst="rect">
            <a:avLst/>
          </a:prstGeom>
          <a:noFill/>
        </p:spPr>
        <p:txBody>
          <a:bodyPr wrap="square">
            <a:spAutoFit/>
          </a:bodyPr>
          <a:lstStyle/>
          <a:p>
            <a:r>
              <a:rPr lang="en-CA" sz="500" dirty="0">
                <a:solidFill>
                  <a:schemeClr val="bg1"/>
                </a:solidFill>
              </a:rPr>
              <a:t>https://www.hosteltur.com/lat/149000_uber-se-diversifica-dominicana-servicio-moto-taxi.html</a:t>
            </a:r>
          </a:p>
        </p:txBody>
      </p:sp>
      <p:sp>
        <p:nvSpPr>
          <p:cNvPr id="29" name="TextBox 28">
            <a:extLst>
              <a:ext uri="{FF2B5EF4-FFF2-40B4-BE49-F238E27FC236}">
                <a16:creationId xmlns:a16="http://schemas.microsoft.com/office/drawing/2014/main" id="{AC6C7EEE-0C14-712B-4E56-6B36EE2B4105}"/>
              </a:ext>
            </a:extLst>
          </p:cNvPr>
          <p:cNvSpPr txBox="1"/>
          <p:nvPr/>
        </p:nvSpPr>
        <p:spPr>
          <a:xfrm>
            <a:off x="4612023" y="0"/>
            <a:ext cx="2857829" cy="169277"/>
          </a:xfrm>
          <a:prstGeom prst="rect">
            <a:avLst/>
          </a:prstGeom>
          <a:noFill/>
        </p:spPr>
        <p:txBody>
          <a:bodyPr wrap="square">
            <a:spAutoFit/>
          </a:bodyPr>
          <a:lstStyle/>
          <a:p>
            <a:r>
              <a:rPr lang="en-CA" sz="500" dirty="0">
                <a:solidFill>
                  <a:schemeClr val="bg1"/>
                </a:solidFill>
              </a:rPr>
              <a:t>Source: https://todorepublicadominicana.com/listado/asociacion-de-moto-taxi-publico-de-las-terrenas/</a:t>
            </a:r>
          </a:p>
        </p:txBody>
      </p:sp>
    </p:spTree>
    <p:extLst>
      <p:ext uri="{BB962C8B-B14F-4D97-AF65-F5344CB8AC3E}">
        <p14:creationId xmlns:p14="http://schemas.microsoft.com/office/powerpoint/2010/main" val="658455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6046658-0ECC-0D7E-BA9C-C184C8C49788}"/>
              </a:ext>
            </a:extLst>
          </p:cNvPr>
          <p:cNvPicPr>
            <a:picLocks noChangeAspect="1"/>
          </p:cNvPicPr>
          <p:nvPr/>
        </p:nvPicPr>
        <p:blipFill rotWithShape="1">
          <a:blip r:embed="rId2"/>
          <a:srcRect r="6940" b="-1"/>
          <a:stretch/>
        </p:blipFill>
        <p:spPr>
          <a:xfrm>
            <a:off x="2522356" y="10"/>
            <a:ext cx="966964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8BD776A-57FE-C2AB-FAE1-628DB1B56DA4}"/>
              </a:ext>
            </a:extLst>
          </p:cNvPr>
          <p:cNvSpPr txBox="1"/>
          <p:nvPr/>
        </p:nvSpPr>
        <p:spPr>
          <a:xfrm>
            <a:off x="83820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In this study, we turn the lens to the Dominican Republic, and ask whether the introduction of Uber’s motorcycle ridesharing services(UberMOTO) in two cities, Santo Domingo and Santiago, has  been associated with a change in the number of motorcycle occupant (drivers and passengers) fatalities</a:t>
            </a:r>
          </a:p>
        </p:txBody>
      </p:sp>
      <p:sp>
        <p:nvSpPr>
          <p:cNvPr id="7" name="Slide Number Placeholder 6">
            <a:extLst>
              <a:ext uri="{FF2B5EF4-FFF2-40B4-BE49-F238E27FC236}">
                <a16:creationId xmlns:a16="http://schemas.microsoft.com/office/drawing/2014/main" id="{BD8C6184-5556-474B-B58B-81492D93426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0037622C-B451-44E4-AD46-97DA4E49A04A}" type="slidenum">
              <a:rPr lang="en-US">
                <a:solidFill>
                  <a:srgbClr val="FFFFFF"/>
                </a:solidFill>
                <a:latin typeface="Calibri" panose="020F0502020204030204"/>
              </a:rPr>
              <a:pPr>
                <a:spcAft>
                  <a:spcPts val="600"/>
                </a:spcAft>
                <a:defRPr/>
              </a:pPr>
              <a:t>6</a:t>
            </a:fld>
            <a:endParaRPr lang="en-US">
              <a:solidFill>
                <a:srgbClr val="FFFFFF"/>
              </a:solidFill>
              <a:latin typeface="Calibri" panose="020F0502020204030204"/>
            </a:endParaRPr>
          </a:p>
        </p:txBody>
      </p:sp>
    </p:spTree>
    <p:extLst>
      <p:ext uri="{BB962C8B-B14F-4D97-AF65-F5344CB8AC3E}">
        <p14:creationId xmlns:p14="http://schemas.microsoft.com/office/powerpoint/2010/main" val="1992113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321767-3C88-A328-300B-D2EDDEE7520E}"/>
              </a:ext>
            </a:extLst>
          </p:cNvPr>
          <p:cNvSpPr>
            <a:spLocks noGrp="1"/>
          </p:cNvSpPr>
          <p:nvPr>
            <p:ph idx="1"/>
          </p:nvPr>
        </p:nvSpPr>
        <p:spPr>
          <a:xfrm>
            <a:off x="572493" y="2071316"/>
            <a:ext cx="6713552" cy="4119172"/>
          </a:xfrm>
        </p:spPr>
        <p:txBody>
          <a:bodyPr anchor="t">
            <a:normAutofit/>
          </a:bodyPr>
          <a:lstStyle/>
          <a:p>
            <a:pPr marL="0" indent="0">
              <a:buNone/>
            </a:pPr>
            <a:r>
              <a:rPr lang="es-ES" sz="2000" dirty="0" err="1"/>
              <a:t>Implications</a:t>
            </a:r>
            <a:r>
              <a:rPr lang="es-ES" sz="1500" dirty="0"/>
              <a:t>:</a:t>
            </a:r>
          </a:p>
          <a:p>
            <a:endParaRPr lang="es-ES" sz="1500" dirty="0"/>
          </a:p>
          <a:p>
            <a:pPr marL="971550" lvl="1" indent="-514350">
              <a:buFont typeface="+mj-lt"/>
              <a:buAutoNum type="romanLcPeriod"/>
            </a:pPr>
            <a:r>
              <a:rPr lang="es-ES" sz="1500" b="0" i="0" dirty="0" err="1">
                <a:effectLst/>
                <a:latin typeface="NexusSerif"/>
              </a:rPr>
              <a:t>MotoUber</a:t>
            </a:r>
            <a:r>
              <a:rPr lang="es-ES" sz="1500" b="0" i="0" dirty="0">
                <a:effectLst/>
                <a:latin typeface="NexusSerif"/>
              </a:rPr>
              <a:t> </a:t>
            </a:r>
            <a:r>
              <a:rPr lang="en-CA" sz="1500" b="0" i="0" dirty="0">
                <a:effectLst/>
                <a:latin typeface="NexusSerif"/>
              </a:rPr>
              <a:t>has the potential to transform road safety in various regions of the world, such as South Asia or the Western Pacific, where, for instance, ridesharing has been associated with increases in motorcycle ownership </a:t>
            </a:r>
            <a:r>
              <a:rPr lang="es-ES" sz="1500" dirty="0">
                <a:latin typeface="NexusSerif"/>
              </a:rPr>
              <a:t>(</a:t>
            </a:r>
            <a:r>
              <a:rPr lang="es-ES" sz="1500" dirty="0" err="1">
                <a:latin typeface="NexusSerif"/>
              </a:rPr>
              <a:t>Wadud</a:t>
            </a:r>
            <a:r>
              <a:rPr lang="es-ES" sz="1500" dirty="0">
                <a:latin typeface="NexusSerif"/>
              </a:rPr>
              <a:t>, 2020)</a:t>
            </a:r>
          </a:p>
          <a:p>
            <a:pPr marL="971550" lvl="1" indent="-514350">
              <a:buFont typeface="+mj-lt"/>
              <a:buAutoNum type="romanLcPeriod"/>
            </a:pPr>
            <a:endParaRPr lang="es-ES" sz="1500" dirty="0">
              <a:latin typeface="NexusSerif"/>
            </a:endParaRPr>
          </a:p>
          <a:p>
            <a:pPr marL="971550" lvl="1" indent="-514350">
              <a:buFont typeface="+mj-lt"/>
              <a:buAutoNum type="romanLcPeriod"/>
            </a:pPr>
            <a:endParaRPr lang="es-ES" sz="1500" dirty="0">
              <a:latin typeface="NexusSerif"/>
            </a:endParaRPr>
          </a:p>
          <a:p>
            <a:pPr marL="971550" lvl="1" indent="-514350">
              <a:buFont typeface="+mj-lt"/>
              <a:buAutoNum type="romanLcPeriod"/>
            </a:pPr>
            <a:r>
              <a:rPr lang="en-CA" sz="1500" dirty="0"/>
              <a:t>If motorcycle ridesharing reduces motorcycle fatalities in these Dominican cities, it may be advantageous for cities to partner with ridesharing companies to promote its use. </a:t>
            </a:r>
          </a:p>
          <a:p>
            <a:pPr marL="971550" lvl="1" indent="-514350">
              <a:buFont typeface="+mj-lt"/>
              <a:buAutoNum type="romanLcPeriod"/>
            </a:pPr>
            <a:endParaRPr lang="en-CA" sz="1500" dirty="0"/>
          </a:p>
          <a:p>
            <a:pPr marL="971550" lvl="1" indent="-514350">
              <a:buFont typeface="+mj-lt"/>
              <a:buAutoNum type="romanLcPeriod"/>
            </a:pPr>
            <a:endParaRPr lang="en-CA" sz="1500" dirty="0"/>
          </a:p>
          <a:p>
            <a:pPr marL="971550" lvl="1" indent="-514350">
              <a:buFont typeface="+mj-lt"/>
              <a:buAutoNum type="romanLcPeriod"/>
            </a:pPr>
            <a:r>
              <a:rPr lang="en-CA" sz="1500" dirty="0"/>
              <a:t>Conversely, if this service increases the risk of road fatalities, additional regulation of the industry might be needed. </a:t>
            </a:r>
          </a:p>
        </p:txBody>
      </p:sp>
      <p:pic>
        <p:nvPicPr>
          <p:cNvPr id="3076" name="Picture 4">
            <a:extLst>
              <a:ext uri="{FF2B5EF4-FFF2-40B4-BE49-F238E27FC236}">
                <a16:creationId xmlns:a16="http://schemas.microsoft.com/office/drawing/2014/main" id="{8240C3E6-87BC-12F8-1ABD-D9AE198E2B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934" r="24203"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56C1092-7CC9-280D-56F1-D850D628AE91}"/>
              </a:ext>
            </a:extLst>
          </p:cNvPr>
          <p:cNvSpPr>
            <a:spLocks noGrp="1"/>
          </p:cNvSpPr>
          <p:nvPr>
            <p:ph type="sldNum" sz="quarter" idx="12"/>
          </p:nvPr>
        </p:nvSpPr>
        <p:spPr>
          <a:xfrm>
            <a:off x="8610600" y="6356350"/>
            <a:ext cx="2743200" cy="365125"/>
          </a:xfrm>
        </p:spPr>
        <p:txBody>
          <a:bodyPr>
            <a:normAutofit/>
          </a:bodyPr>
          <a:lstStyle/>
          <a:p>
            <a:pPr>
              <a:spcAft>
                <a:spcPts val="600"/>
              </a:spcAft>
            </a:pPr>
            <a:fld id="{0037622C-B451-44E4-AD46-97DA4E49A04A}" type="slidenum">
              <a:rPr lang="en-CA"/>
              <a:pPr>
                <a:spcAft>
                  <a:spcPts val="600"/>
                </a:spcAft>
              </a:pPr>
              <a:t>7</a:t>
            </a:fld>
            <a:endParaRPr lang="en-CA"/>
          </a:p>
        </p:txBody>
      </p:sp>
    </p:spTree>
    <p:extLst>
      <p:ext uri="{BB962C8B-B14F-4D97-AF65-F5344CB8AC3E}">
        <p14:creationId xmlns:p14="http://schemas.microsoft.com/office/powerpoint/2010/main" val="2939498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321767-3C88-A328-300B-D2EDDEE7520E}"/>
              </a:ext>
            </a:extLst>
          </p:cNvPr>
          <p:cNvSpPr>
            <a:spLocks noGrp="1"/>
          </p:cNvSpPr>
          <p:nvPr>
            <p:ph idx="1"/>
          </p:nvPr>
        </p:nvSpPr>
        <p:spPr>
          <a:xfrm>
            <a:off x="572493" y="2071316"/>
            <a:ext cx="6713552" cy="4119172"/>
          </a:xfrm>
        </p:spPr>
        <p:txBody>
          <a:bodyPr anchor="t">
            <a:normAutofit/>
          </a:bodyPr>
          <a:lstStyle/>
          <a:p>
            <a:pPr marL="0" indent="0">
              <a:buNone/>
            </a:pPr>
            <a:r>
              <a:rPr lang="es-ES" sz="2000" dirty="0" err="1"/>
              <a:t>Methods</a:t>
            </a:r>
            <a:endParaRPr lang="es-ES" sz="2000" dirty="0"/>
          </a:p>
          <a:p>
            <a:endParaRPr lang="es-ES" sz="2000" dirty="0"/>
          </a:p>
          <a:p>
            <a:pPr marL="971550" lvl="1" indent="-514350">
              <a:buFont typeface="+mj-lt"/>
              <a:buAutoNum type="romanLcPeriod"/>
            </a:pPr>
            <a:r>
              <a:rPr lang="en-CA" sz="2000" dirty="0">
                <a:latin typeface="NexusSerif"/>
              </a:rPr>
              <a:t>We evaluated the impact of UberMOTO in the Dominican Republic using an interrupted time–series design </a:t>
            </a:r>
            <a:endParaRPr lang="es-ES" sz="2000" dirty="0">
              <a:latin typeface="NexusSerif"/>
            </a:endParaRPr>
          </a:p>
          <a:p>
            <a:pPr marL="971550" lvl="1" indent="-514350">
              <a:buFont typeface="+mj-lt"/>
              <a:buAutoNum type="romanLcPeriod"/>
            </a:pPr>
            <a:endParaRPr lang="en-CA" sz="2000" dirty="0"/>
          </a:p>
          <a:p>
            <a:pPr marL="971550" lvl="1" indent="-514350">
              <a:buFont typeface="+mj-lt"/>
              <a:buAutoNum type="romanLcPeriod"/>
            </a:pPr>
            <a:r>
              <a:rPr lang="en-CA" sz="2000" dirty="0"/>
              <a:t>We focused our analyses on two urban conglomerates, Santo Domingo and Santiago, which introduced UberMOTO and </a:t>
            </a:r>
            <a:r>
              <a:rPr lang="en-CA" sz="2000" dirty="0" err="1"/>
              <a:t>UberCAR</a:t>
            </a:r>
            <a:r>
              <a:rPr lang="en-CA" sz="2000" dirty="0"/>
              <a:t>. </a:t>
            </a:r>
          </a:p>
          <a:p>
            <a:pPr marL="971550" lvl="1" indent="-514350">
              <a:buFont typeface="+mj-lt"/>
              <a:buAutoNum type="romanLcPeriod"/>
            </a:pPr>
            <a:endParaRPr lang="en-CA" sz="2000" dirty="0"/>
          </a:p>
          <a:p>
            <a:pPr marL="971550" lvl="1" indent="-514350">
              <a:buFont typeface="+mj-lt"/>
              <a:buAutoNum type="romanLcPeriod"/>
            </a:pPr>
            <a:r>
              <a:rPr lang="en-CA" sz="2000" dirty="0"/>
              <a:t>Our analytic sample included all crash fatalities between January 1, 2012 and December 31, 2018.</a:t>
            </a:r>
          </a:p>
        </p:txBody>
      </p:sp>
      <p:pic>
        <p:nvPicPr>
          <p:cNvPr id="2050" name="Picture 2" descr="research design alternatives ">
            <a:extLst>
              <a:ext uri="{FF2B5EF4-FFF2-40B4-BE49-F238E27FC236}">
                <a16:creationId xmlns:a16="http://schemas.microsoft.com/office/drawing/2014/main" id="{25AB0628-219E-C1A9-2A18-BA2A86885F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16" r="18029"/>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56C1092-7CC9-280D-56F1-D850D628AE91}"/>
              </a:ext>
            </a:extLst>
          </p:cNvPr>
          <p:cNvSpPr>
            <a:spLocks noGrp="1"/>
          </p:cNvSpPr>
          <p:nvPr>
            <p:ph type="sldNum" sz="quarter" idx="12"/>
          </p:nvPr>
        </p:nvSpPr>
        <p:spPr>
          <a:xfrm>
            <a:off x="8610600" y="6356350"/>
            <a:ext cx="2743200" cy="365125"/>
          </a:xfrm>
        </p:spPr>
        <p:txBody>
          <a:bodyPr>
            <a:normAutofit/>
          </a:bodyPr>
          <a:lstStyle/>
          <a:p>
            <a:pPr>
              <a:spcAft>
                <a:spcPts val="600"/>
              </a:spcAft>
            </a:pPr>
            <a:fld id="{0037622C-B451-44E4-AD46-97DA4E49A04A}" type="slidenum">
              <a:rPr lang="en-CA" smtClean="0"/>
              <a:pPr>
                <a:spcAft>
                  <a:spcPts val="600"/>
                </a:spcAft>
              </a:pPr>
              <a:t>8</a:t>
            </a:fld>
            <a:endParaRPr lang="en-CA"/>
          </a:p>
        </p:txBody>
      </p:sp>
    </p:spTree>
    <p:extLst>
      <p:ext uri="{BB962C8B-B14F-4D97-AF65-F5344CB8AC3E}">
        <p14:creationId xmlns:p14="http://schemas.microsoft.com/office/powerpoint/2010/main" val="1449428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321767-3C88-A328-300B-D2EDDEE7520E}"/>
              </a:ext>
            </a:extLst>
          </p:cNvPr>
          <p:cNvSpPr>
            <a:spLocks noGrp="1"/>
          </p:cNvSpPr>
          <p:nvPr>
            <p:ph idx="1"/>
          </p:nvPr>
        </p:nvSpPr>
        <p:spPr>
          <a:xfrm>
            <a:off x="572493" y="2071316"/>
            <a:ext cx="6713552" cy="2052446"/>
          </a:xfrm>
        </p:spPr>
        <p:txBody>
          <a:bodyPr anchor="t">
            <a:normAutofit/>
          </a:bodyPr>
          <a:lstStyle/>
          <a:p>
            <a:pPr marL="0" indent="0">
              <a:buNone/>
            </a:pPr>
            <a:r>
              <a:rPr lang="es-ES" sz="2000" dirty="0"/>
              <a:t>Data</a:t>
            </a:r>
          </a:p>
          <a:p>
            <a:endParaRPr lang="es-ES" sz="2000" dirty="0"/>
          </a:p>
          <a:p>
            <a:pPr marL="971550" lvl="1" indent="-514350">
              <a:buFont typeface="+mj-lt"/>
              <a:buAutoNum type="romanLcPeriod"/>
            </a:pPr>
            <a:r>
              <a:rPr lang="en-CA" sz="2000" dirty="0">
                <a:latin typeface="NexusSerif"/>
              </a:rPr>
              <a:t>Traffic fatalities from the Ministry of Public Health </a:t>
            </a:r>
            <a:endParaRPr lang="en-CA" sz="2000" dirty="0"/>
          </a:p>
          <a:p>
            <a:pPr marL="971550" lvl="1" indent="-514350">
              <a:buFont typeface="+mj-lt"/>
              <a:buAutoNum type="romanLcPeriod"/>
            </a:pPr>
            <a:endParaRPr lang="en-CA" sz="2000" dirty="0"/>
          </a:p>
          <a:p>
            <a:pPr marL="971550" lvl="1" indent="-514350">
              <a:buFont typeface="+mj-lt"/>
              <a:buAutoNum type="romanLcPeriod"/>
            </a:pPr>
            <a:r>
              <a:rPr lang="en-CA" sz="2000" dirty="0"/>
              <a:t>Population from National Office of Statistics</a:t>
            </a:r>
          </a:p>
          <a:p>
            <a:pPr marL="971550" lvl="1" indent="-514350">
              <a:buFont typeface="+mj-lt"/>
              <a:buAutoNum type="romanLcPeriod"/>
            </a:pPr>
            <a:endParaRPr lang="en-CA" sz="2000" dirty="0"/>
          </a:p>
          <a:p>
            <a:pPr marL="457200" lvl="1" indent="0">
              <a:buNone/>
            </a:pPr>
            <a:endParaRPr lang="en-CA" sz="2000" dirty="0"/>
          </a:p>
        </p:txBody>
      </p:sp>
      <p:pic>
        <p:nvPicPr>
          <p:cNvPr id="2050" name="Picture 2" descr="research design alternatives ">
            <a:extLst>
              <a:ext uri="{FF2B5EF4-FFF2-40B4-BE49-F238E27FC236}">
                <a16:creationId xmlns:a16="http://schemas.microsoft.com/office/drawing/2014/main" id="{25AB0628-219E-C1A9-2A18-BA2A86885F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16" r="18029"/>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56C1092-7CC9-280D-56F1-D850D628AE91}"/>
              </a:ext>
            </a:extLst>
          </p:cNvPr>
          <p:cNvSpPr>
            <a:spLocks noGrp="1"/>
          </p:cNvSpPr>
          <p:nvPr>
            <p:ph type="sldNum" sz="quarter" idx="12"/>
          </p:nvPr>
        </p:nvSpPr>
        <p:spPr>
          <a:xfrm>
            <a:off x="8610600" y="6356350"/>
            <a:ext cx="2743200" cy="365125"/>
          </a:xfrm>
        </p:spPr>
        <p:txBody>
          <a:bodyPr>
            <a:normAutofit/>
          </a:bodyPr>
          <a:lstStyle/>
          <a:p>
            <a:pPr>
              <a:spcAft>
                <a:spcPts val="600"/>
              </a:spcAft>
            </a:pPr>
            <a:fld id="{0037622C-B451-44E4-AD46-97DA4E49A04A}" type="slidenum">
              <a:rPr lang="en-CA" smtClean="0"/>
              <a:pPr>
                <a:spcAft>
                  <a:spcPts val="600"/>
                </a:spcAft>
              </a:pPr>
              <a:t>9</a:t>
            </a:fld>
            <a:endParaRPr lang="en-CA"/>
          </a:p>
        </p:txBody>
      </p:sp>
      <p:sp>
        <p:nvSpPr>
          <p:cNvPr id="7" name="Content Placeholder 2">
            <a:extLst>
              <a:ext uri="{FF2B5EF4-FFF2-40B4-BE49-F238E27FC236}">
                <a16:creationId xmlns:a16="http://schemas.microsoft.com/office/drawing/2014/main" id="{3335AE34-F6C4-89A4-7447-3EA6232BA103}"/>
              </a:ext>
            </a:extLst>
          </p:cNvPr>
          <p:cNvSpPr txBox="1">
            <a:spLocks/>
          </p:cNvSpPr>
          <p:nvPr/>
        </p:nvSpPr>
        <p:spPr>
          <a:xfrm>
            <a:off x="572493" y="3989814"/>
            <a:ext cx="6713552" cy="2052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000"/>
              <a:t>Intervention</a:t>
            </a:r>
          </a:p>
          <a:p>
            <a:endParaRPr lang="en-CA" sz="2000"/>
          </a:p>
          <a:p>
            <a:pPr marL="971550" lvl="1" indent="-514350">
              <a:buFont typeface="+mj-lt"/>
              <a:buAutoNum type="romanLcPeriod"/>
            </a:pPr>
            <a:r>
              <a:rPr lang="en-CA" sz="2000">
                <a:latin typeface="NexusSerif"/>
              </a:rPr>
              <a:t>March 15th, 2017 </a:t>
            </a:r>
            <a:r>
              <a:rPr lang="en-CA" sz="1400">
                <a:latin typeface="NexusSerif"/>
              </a:rPr>
              <a:t>(Uber, 2017, Santelises and del Cid, 2017) </a:t>
            </a:r>
            <a:r>
              <a:rPr lang="en-CA" sz="2000">
                <a:latin typeface="NexusSerif"/>
              </a:rPr>
              <a:t>MotoUber was launched in both cities simultaneously.</a:t>
            </a:r>
            <a:endParaRPr lang="en-CA" sz="2000"/>
          </a:p>
          <a:p>
            <a:pPr marL="971550" lvl="1" indent="-514350">
              <a:buFont typeface="+mj-lt"/>
              <a:buAutoNum type="romanLcPeriod"/>
            </a:pPr>
            <a:endParaRPr lang="en-CA" sz="2000"/>
          </a:p>
          <a:p>
            <a:pPr marL="457200" lvl="1" indent="0">
              <a:buFont typeface="Arial" panose="020B0604020202020204" pitchFamily="34" charset="0"/>
              <a:buNone/>
            </a:pPr>
            <a:endParaRPr lang="en-CA" sz="2000"/>
          </a:p>
        </p:txBody>
      </p:sp>
    </p:spTree>
    <p:extLst>
      <p:ext uri="{BB962C8B-B14F-4D97-AF65-F5344CB8AC3E}">
        <p14:creationId xmlns:p14="http://schemas.microsoft.com/office/powerpoint/2010/main" val="5119991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1384</Words>
  <Application>Microsoft Office PowerPoint</Application>
  <PresentationFormat>Widescreen</PresentationFormat>
  <Paragraphs>216</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Cambria Math</vt:lpstr>
      <vt:lpstr>NexusSerif</vt:lpstr>
      <vt:lpstr>Times New Roman</vt:lpstr>
      <vt:lpstr>Office Theme</vt:lpstr>
      <vt:lpstr>Ridesharing a new traffic risk? The introduction of Moto-Uber in the Dominican Republic.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lpstr>Discussion</vt:lpstr>
      <vt:lpstr>Discussion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Ridesharing a new traffic risk? The introduction of Moto-Uber in the Dominican Republic.</dc:title>
  <dc:creator>José Ignacio Nazif-Munoz</dc:creator>
  <cp:lastModifiedBy>José Ignacio Nazif-Munoz</cp:lastModifiedBy>
  <cp:revision>2</cp:revision>
  <dcterms:created xsi:type="dcterms:W3CDTF">2022-05-27T17:37:30Z</dcterms:created>
  <dcterms:modified xsi:type="dcterms:W3CDTF">2022-05-27T19:51:18Z</dcterms:modified>
</cp:coreProperties>
</file>